
<file path=[Content_Types].xml><?xml version="1.0" encoding="utf-8"?>
<Types xmlns="http://schemas.openxmlformats.org/package/2006/content-types">
  <Default Extension="fntdata" ContentType="application/x-fontdata"/>
  <Default Extension="jpeg" ContentType="image/jpeg"/>
  <Default Extension="png" ContentType="image/png"/>
  <Default Extension="rels" ContentType="application/vnd.openxmlformats-package.relationships+xml"/>
  <Default Extension="svg" ContentType="image/svg+xml"/>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charts/chart1.xml" ContentType="application/vnd.openxmlformats-officedocument.drawingml.chart+xml"/>
  <Override PartName="/ppt/charts/style1.xml" ContentType="application/vnd.ms-office.chartstyle+xml"/>
  <Override PartName="/ppt/charts/colors1.xml" ContentType="application/vnd.ms-office.chartcolorstyle+xml"/>
  <Override PartName="/ppt/charts/chart2.xml" ContentType="application/vnd.openxmlformats-officedocument.drawingml.chart+xml"/>
  <Override PartName="/ppt/charts/style2.xml" ContentType="application/vnd.ms-office.chartstyle+xml"/>
  <Override PartName="/ppt/charts/colors2.xml" ContentType="application/vnd.ms-office.chartcolorstyle+xml"/>
  <Override PartName="/ppt/charts/chart3.xml" ContentType="application/vnd.openxmlformats-officedocument.drawingml.chart+xml"/>
  <Override PartName="/ppt/charts/style3.xml" ContentType="application/vnd.ms-office.chartstyle+xml"/>
  <Override PartName="/ppt/charts/colors3.xml" ContentType="application/vnd.ms-office.chartcolorstyle+xml"/>
  <Override PartName="/ppt/charts/chart4.xml" ContentType="application/vnd.openxmlformats-officedocument.drawingml.chart+xml"/>
  <Override PartName="/ppt/charts/style4.xml" ContentType="application/vnd.ms-office.chartstyle+xml"/>
  <Override PartName="/ppt/charts/colors4.xml" ContentType="application/vnd.ms-office.chartcolorstyle+xml"/>
  <Override PartName="/ppt/charts/chart5.xml" ContentType="application/vnd.openxmlformats-officedocument.drawingml.chart+xml"/>
  <Override PartName="/ppt/notesSlides/notesSlide16.xml" ContentType="application/vnd.openxmlformats-officedocument.presentationml.notesSlide+xml"/>
  <Override PartName="/ppt/charts/chart6.xml" ContentType="application/vnd.openxmlformats-officedocument.drawingml.chart+xml"/>
  <Override PartName="/ppt/charts/style5.xml" ContentType="application/vnd.ms-office.chartstyle+xml"/>
  <Override PartName="/ppt/charts/colors5.xml" ContentType="application/vnd.ms-office.chartcolorstyle+xml"/>
  <Override PartName="/ppt/charts/chart7.xml" ContentType="application/vnd.openxmlformats-officedocument.drawingml.chart+xml"/>
  <Override PartName="/ppt/charts/style6.xml" ContentType="application/vnd.ms-office.chartstyle+xml"/>
  <Override PartName="/ppt/charts/colors6.xml" ContentType="application/vnd.ms-office.chartcolorstyle+xml"/>
  <Override PartName="/ppt/charts/chart8.xml" ContentType="application/vnd.openxmlformats-officedocument.drawingml.chart+xml"/>
  <Override PartName="/ppt/charts/style7.xml" ContentType="application/vnd.ms-office.chartstyle+xml"/>
  <Override PartName="/ppt/charts/colors7.xml" ContentType="application/vnd.ms-office.chartcolorstyle+xml"/>
  <Override PartName="/ppt/charts/chart9.xml" ContentType="application/vnd.openxmlformats-officedocument.drawingml.chart+xml"/>
  <Override PartName="/ppt/charts/style8.xml" ContentType="application/vnd.ms-office.chartstyle+xml"/>
  <Override PartName="/ppt/charts/colors8.xml" ContentType="application/vnd.ms-office.chartcolorstyle+xml"/>
  <Override PartName="/ppt/charts/chart10.xml" ContentType="application/vnd.openxmlformats-officedocument.drawingml.chart+xml"/>
  <Override PartName="/ppt/charts/style9.xml" ContentType="application/vnd.ms-office.chartstyle+xml"/>
  <Override PartName="/ppt/charts/colors9.xml" ContentType="application/vnd.ms-office.chartcolorstyle+xml"/>
  <Override PartName="/ppt/charts/chart11.xml" ContentType="application/vnd.openxmlformats-officedocument.drawingml.chart+xml"/>
  <Override PartName="/ppt/charts/style10.xml" ContentType="application/vnd.ms-office.chartstyle+xml"/>
  <Override PartName="/ppt/charts/colors10.xml" ContentType="application/vnd.ms-office.chartcolorstyle+xml"/>
  <Override PartName="/ppt/charts/chart12.xml" ContentType="application/vnd.openxmlformats-officedocument.drawingml.chart+xml"/>
  <Override PartName="/ppt/charts/style11.xml" ContentType="application/vnd.ms-office.chartstyle+xml"/>
  <Override PartName="/ppt/charts/colors11.xml" ContentType="application/vnd.ms-office.chartcolorstyle+xml"/>
  <Override PartName="/ppt/charts/chart13.xml" ContentType="application/vnd.openxmlformats-officedocument.drawingml.chart+xml"/>
  <Override PartName="/ppt/charts/style12.xml" ContentType="application/vnd.ms-office.chartstyle+xml"/>
  <Override PartName="/ppt/charts/colors12.xml" ContentType="application/vnd.ms-office.chartcolorstyle+xml"/>
  <Override PartName="/ppt/charts/chart14.xml" ContentType="application/vnd.openxmlformats-officedocument.drawingml.chart+xml"/>
  <Override PartName="/ppt/charts/style13.xml" ContentType="application/vnd.ms-office.chartstyle+xml"/>
  <Override PartName="/ppt/charts/colors13.xml" ContentType="application/vnd.ms-office.chartcolorstyle+xml"/>
  <Override PartName="/ppt/charts/chart15.xml" ContentType="application/vnd.openxmlformats-officedocument.drawingml.chart+xml"/>
  <Override PartName="/ppt/charts/style14.xml" ContentType="application/vnd.ms-office.chartstyle+xml"/>
  <Override PartName="/ppt/charts/colors14.xml" ContentType="application/vnd.ms-office.chartcolorstyl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Override PartName="/docMetadata/LabelInfo.xml" ContentType="application/vnd.ms-office.classificationlabel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5" Type="http://schemas.microsoft.com/office/2020/02/relationships/classificationlabels" Target="docMetadata/LabelInfo.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embedTrueTypeFonts="1" saveSubsetFonts="1">
  <p:sldMasterIdLst>
    <p:sldMasterId id="2147483652" r:id="rId4"/>
  </p:sldMasterIdLst>
  <p:notesMasterIdLst>
    <p:notesMasterId r:id="rId87"/>
  </p:notesMasterIdLst>
  <p:handoutMasterIdLst>
    <p:handoutMasterId r:id="rId88"/>
  </p:handoutMasterIdLst>
  <p:sldIdLst>
    <p:sldId id="342" r:id="rId5"/>
    <p:sldId id="377" r:id="rId6"/>
    <p:sldId id="348" r:id="rId7"/>
    <p:sldId id="349" r:id="rId8"/>
    <p:sldId id="354" r:id="rId9"/>
    <p:sldId id="379" r:id="rId10"/>
    <p:sldId id="380" r:id="rId11"/>
    <p:sldId id="298" r:id="rId12"/>
    <p:sldId id="259" r:id="rId13"/>
    <p:sldId id="320" r:id="rId14"/>
    <p:sldId id="261" r:id="rId15"/>
    <p:sldId id="305" r:id="rId16"/>
    <p:sldId id="362" r:id="rId17"/>
    <p:sldId id="363" r:id="rId18"/>
    <p:sldId id="415" r:id="rId19"/>
    <p:sldId id="364" r:id="rId20"/>
    <p:sldId id="378" r:id="rId21"/>
    <p:sldId id="366" r:id="rId22"/>
    <p:sldId id="367" r:id="rId23"/>
    <p:sldId id="416" r:id="rId24"/>
    <p:sldId id="417" r:id="rId25"/>
    <p:sldId id="263" r:id="rId26"/>
    <p:sldId id="284" r:id="rId27"/>
    <p:sldId id="360" r:id="rId28"/>
    <p:sldId id="418" r:id="rId29"/>
    <p:sldId id="308" r:id="rId30"/>
    <p:sldId id="318" r:id="rId31"/>
    <p:sldId id="264" r:id="rId32"/>
    <p:sldId id="265" r:id="rId33"/>
    <p:sldId id="419" r:id="rId34"/>
    <p:sldId id="391" r:id="rId35"/>
    <p:sldId id="392" r:id="rId36"/>
    <p:sldId id="393" r:id="rId37"/>
    <p:sldId id="394" r:id="rId38"/>
    <p:sldId id="270" r:id="rId39"/>
    <p:sldId id="395" r:id="rId40"/>
    <p:sldId id="396" r:id="rId41"/>
    <p:sldId id="272" r:id="rId42"/>
    <p:sldId id="274" r:id="rId43"/>
    <p:sldId id="275" r:id="rId44"/>
    <p:sldId id="317" r:id="rId45"/>
    <p:sldId id="316" r:id="rId46"/>
    <p:sldId id="321" r:id="rId47"/>
    <p:sldId id="322" r:id="rId48"/>
    <p:sldId id="346" r:id="rId49"/>
    <p:sldId id="350" r:id="rId50"/>
    <p:sldId id="381" r:id="rId51"/>
    <p:sldId id="382" r:id="rId52"/>
    <p:sldId id="383" r:id="rId53"/>
    <p:sldId id="384" r:id="rId54"/>
    <p:sldId id="385" r:id="rId55"/>
    <p:sldId id="386" r:id="rId56"/>
    <p:sldId id="387" r:id="rId57"/>
    <p:sldId id="323" r:id="rId58"/>
    <p:sldId id="324" r:id="rId59"/>
    <p:sldId id="325" r:id="rId60"/>
    <p:sldId id="326" r:id="rId61"/>
    <p:sldId id="327" r:id="rId62"/>
    <p:sldId id="328" r:id="rId63"/>
    <p:sldId id="329" r:id="rId64"/>
    <p:sldId id="330" r:id="rId65"/>
    <p:sldId id="331" r:id="rId66"/>
    <p:sldId id="332" r:id="rId67"/>
    <p:sldId id="333" r:id="rId68"/>
    <p:sldId id="355" r:id="rId69"/>
    <p:sldId id="420" r:id="rId70"/>
    <p:sldId id="357" r:id="rId71"/>
    <p:sldId id="358" r:id="rId72"/>
    <p:sldId id="388" r:id="rId73"/>
    <p:sldId id="389" r:id="rId74"/>
    <p:sldId id="390" r:id="rId75"/>
    <p:sldId id="400" r:id="rId76"/>
    <p:sldId id="401" r:id="rId77"/>
    <p:sldId id="402" r:id="rId78"/>
    <p:sldId id="403" r:id="rId79"/>
    <p:sldId id="404" r:id="rId80"/>
    <p:sldId id="411" r:id="rId81"/>
    <p:sldId id="412" r:id="rId82"/>
    <p:sldId id="413" r:id="rId83"/>
    <p:sldId id="398" r:id="rId84"/>
    <p:sldId id="334" r:id="rId85"/>
    <p:sldId id="337" r:id="rId86"/>
  </p:sldIdLst>
  <p:sldSz cx="12192000" cy="6858000"/>
  <p:notesSz cx="6858000" cy="9144000"/>
  <p:embeddedFontLst>
    <p:embeddedFont>
      <p:font typeface="MW Sans" panose="020B0604020202020204" charset="0"/>
      <p:regular r:id="rId89"/>
      <p:bold r:id="rId90"/>
      <p:italic r:id="rId91"/>
      <p:boldItalic r:id="rId92"/>
    </p:embeddedFont>
    <p:embeddedFont>
      <p:font typeface="MW Sans SemiBold" panose="020B0604020202020204" charset="0"/>
      <p:regular r:id="rId93"/>
      <p:bold r:id="rId94"/>
      <p:italic r:id="rId95"/>
      <p:boldItalic r:id="rId96"/>
    </p:embeddedFont>
  </p:embeddedFontLst>
  <p:defaultTex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521415D9-36F7-43E2-AB2F-B90AF26B5E84}">
      <p14:sectionLst xmlns:p14="http://schemas.microsoft.com/office/powerpoint/2010/main">
        <p14:section name="COMPONENTS" id="{C8D28B84-96BF-9C40-959B-1D59D6C12F56}">
          <p14:sldIdLst>
            <p14:sldId id="342"/>
            <p14:sldId id="377"/>
            <p14:sldId id="348"/>
            <p14:sldId id="349"/>
            <p14:sldId id="354"/>
            <p14:sldId id="379"/>
            <p14:sldId id="380"/>
          </p14:sldIdLst>
        </p14:section>
        <p14:section name="COVERS" id="{6256C438-A95D-C44B-8756-303D10B421F7}">
          <p14:sldIdLst>
            <p14:sldId id="298"/>
            <p14:sldId id="259"/>
            <p14:sldId id="320"/>
            <p14:sldId id="261"/>
            <p14:sldId id="305"/>
          </p14:sldIdLst>
        </p14:section>
        <p14:section name="CREDENTIALS" id="{C0E84A1F-FB4F-A047-AAD6-8D992F9F2CB1}">
          <p14:sldIdLst>
            <p14:sldId id="362"/>
            <p14:sldId id="363"/>
            <p14:sldId id="415"/>
            <p14:sldId id="364"/>
            <p14:sldId id="378"/>
            <p14:sldId id="366"/>
            <p14:sldId id="367"/>
            <p14:sldId id="416"/>
            <p14:sldId id="417"/>
          </p14:sldIdLst>
        </p14:section>
        <p14:section name="AGENDA" id="{1606E399-DD53-ED48-BDC2-76ACB99205E1}">
          <p14:sldIdLst>
            <p14:sldId id="263"/>
            <p14:sldId id="284"/>
          </p14:sldIdLst>
        </p14:section>
        <p14:section name="SCREEN PRESENTATION" id="{BE1C1F5B-4160-2D49-B807-8254D5E4F0B2}">
          <p14:sldIdLst>
            <p14:sldId id="360"/>
            <p14:sldId id="418"/>
            <p14:sldId id="308"/>
            <p14:sldId id="318"/>
            <p14:sldId id="264"/>
            <p14:sldId id="265"/>
            <p14:sldId id="419"/>
            <p14:sldId id="391"/>
            <p14:sldId id="392"/>
            <p14:sldId id="393"/>
            <p14:sldId id="394"/>
            <p14:sldId id="270"/>
            <p14:sldId id="395"/>
            <p14:sldId id="396"/>
            <p14:sldId id="272"/>
            <p14:sldId id="274"/>
            <p14:sldId id="275"/>
          </p14:sldIdLst>
        </p14:section>
        <p14:section name="TEXT-HEAVY PRESENTATION" id="{2A20BE92-91A2-934C-BC15-36D7ACEDBE2E}">
          <p14:sldIdLst>
            <p14:sldId id="317"/>
            <p14:sldId id="316"/>
            <p14:sldId id="321"/>
            <p14:sldId id="322"/>
            <p14:sldId id="346"/>
            <p14:sldId id="350"/>
            <p14:sldId id="381"/>
            <p14:sldId id="382"/>
            <p14:sldId id="383"/>
            <p14:sldId id="384"/>
            <p14:sldId id="385"/>
            <p14:sldId id="386"/>
            <p14:sldId id="387"/>
            <p14:sldId id="323"/>
            <p14:sldId id="324"/>
          </p14:sldIdLst>
        </p14:section>
        <p14:section name="INFOGRAPHICS" id="{D71D3622-B27B-9042-90C4-182872600629}">
          <p14:sldIdLst>
            <p14:sldId id="325"/>
            <p14:sldId id="326"/>
            <p14:sldId id="327"/>
            <p14:sldId id="328"/>
            <p14:sldId id="329"/>
            <p14:sldId id="330"/>
            <p14:sldId id="331"/>
            <p14:sldId id="332"/>
            <p14:sldId id="333"/>
            <p14:sldId id="355"/>
            <p14:sldId id="420"/>
            <p14:sldId id="357"/>
            <p14:sldId id="358"/>
            <p14:sldId id="388"/>
            <p14:sldId id="389"/>
            <p14:sldId id="390"/>
          </p14:sldIdLst>
        </p14:section>
        <p14:section name="Mockups" id="{254FF6E6-F7E5-AF4A-9F29-3E9FB96AA8B8}">
          <p14:sldIdLst>
            <p14:sldId id="400"/>
            <p14:sldId id="401"/>
            <p14:sldId id="402"/>
            <p14:sldId id="403"/>
            <p14:sldId id="404"/>
          </p14:sldIdLst>
        </p14:section>
        <p14:section name="TABLES" id="{649FAC5A-F4CE-2E4C-9A14-E8D165B95EB5}">
          <p14:sldIdLst>
            <p14:sldId id="411"/>
            <p14:sldId id="412"/>
            <p14:sldId id="413"/>
            <p14:sldId id="398"/>
            <p14:sldId id="334"/>
          </p14:sldIdLst>
        </p14:section>
        <p14:section name="END SLIDE" id="{60416CA5-52BC-6A4B-9470-4134166D6FCC}">
          <p14:sldIdLst>
            <p14:sldId id="337"/>
          </p14:sldIdLst>
        </p14:section>
      </p14:sectionLst>
    </p:ext>
    <p:ext uri="{EFAFB233-063F-42B5-8137-9DF3F51BA10A}">
      <p15:sldGuideLst xmlns:p15="http://schemas.microsoft.com/office/powerpoint/2012/main">
        <p15:guide id="3" pos="3840">
          <p15:clr>
            <a:srgbClr val="A4A3A4"/>
          </p15:clr>
        </p15:guide>
        <p15:guide id="4" orient="horz" pos="2160">
          <p15:clr>
            <a:srgbClr val="A4A3A4"/>
          </p15:clr>
        </p15:guide>
      </p15:sldGuideLst>
    </p:ext>
    <p:ext uri="{2D200454-40CA-4A62-9FC3-DE9A4176ACB9}">
      <p15:notes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7F7F7F"/>
    <a:srgbClr val="00AC42"/>
    <a:srgbClr val="A6A6A6"/>
    <a:srgbClr val="E9E8E5"/>
    <a:srgbClr val="595959"/>
    <a:srgbClr val="D9D9D9"/>
    <a:srgbClr val="BFBFBF"/>
    <a:srgbClr val="404040"/>
    <a:srgbClr val="9188FF"/>
    <a:srgbClr val="FF5E00"/>
  </p:clrMru>
  <p:extLst>
    <p:ext uri="{E76CE94A-603C-4142-B9EB-6D1370010A27}">
      <p14:discardImageEditData xmlns:p14="http://schemas.microsoft.com/office/powerpoint/2010/main" val="0"/>
    </p:ext>
    <p:ext uri="{D31A062A-798A-4329-ABDD-BBA856620510}">
      <p14:defaultImageDpi xmlns:p14="http://schemas.microsoft.com/office/powerpoint/2010/main" val="150"/>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MasterView">
  <p:normalViewPr>
    <p:restoredLeft sz="15627"/>
    <p:restoredTop sz="94660"/>
  </p:normalViewPr>
  <p:slideViewPr>
    <p:cSldViewPr snapToGrid="0">
      <p:cViewPr varScale="1">
        <p:scale>
          <a:sx n="122" d="100"/>
          <a:sy n="122" d="100"/>
        </p:scale>
        <p:origin x="352" y="200"/>
      </p:cViewPr>
      <p:guideLst>
        <p:guide pos="3840"/>
        <p:guide orient="horz" pos="2160"/>
      </p:guideLst>
    </p:cSldViewPr>
  </p:slideViewPr>
  <p:notesTextViewPr>
    <p:cViewPr>
      <p:scale>
        <a:sx n="1" d="1"/>
        <a:sy n="1" d="1"/>
      </p:scale>
      <p:origin x="0" y="0"/>
    </p:cViewPr>
  </p:notesTextViewPr>
  <p:notesViewPr>
    <p:cSldViewPr snapToGrid="0">
      <p:cViewPr varScale="1">
        <p:scale>
          <a:sx n="66" d="100"/>
          <a:sy n="66" d="100"/>
        </p:scale>
        <p:origin x="0" y="0"/>
      </p:cViewPr>
      <p:guideLst/>
    </p:cSldViewPr>
  </p:notesViewPr>
  <p:gridSpacing cx="45005" cy="45005"/>
</p:viewPr>
</file>

<file path=ppt/_rels/presentation.xml.rels><?xml version="1.0" encoding="UTF-8" standalone="yes"?>
<Relationships xmlns="http://schemas.openxmlformats.org/package/2006/relationships"><Relationship Id="rId26" Type="http://schemas.openxmlformats.org/officeDocument/2006/relationships/slide" Target="slides/slide22.xml"/><Relationship Id="rId21" Type="http://schemas.openxmlformats.org/officeDocument/2006/relationships/slide" Target="slides/slide17.xml"/><Relationship Id="rId42" Type="http://schemas.openxmlformats.org/officeDocument/2006/relationships/slide" Target="slides/slide38.xml"/><Relationship Id="rId47" Type="http://schemas.openxmlformats.org/officeDocument/2006/relationships/slide" Target="slides/slide43.xml"/><Relationship Id="rId63" Type="http://schemas.openxmlformats.org/officeDocument/2006/relationships/slide" Target="slides/slide59.xml"/><Relationship Id="rId68" Type="http://schemas.openxmlformats.org/officeDocument/2006/relationships/slide" Target="slides/slide64.xml"/><Relationship Id="rId84" Type="http://schemas.openxmlformats.org/officeDocument/2006/relationships/slide" Target="slides/slide80.xml"/><Relationship Id="rId89" Type="http://schemas.openxmlformats.org/officeDocument/2006/relationships/font" Target="fonts/font1.fntdata"/><Relationship Id="rId16" Type="http://schemas.openxmlformats.org/officeDocument/2006/relationships/slide" Target="slides/slide12.xml"/><Relationship Id="rId11" Type="http://schemas.openxmlformats.org/officeDocument/2006/relationships/slide" Target="slides/slide7.xml"/><Relationship Id="rId32" Type="http://schemas.openxmlformats.org/officeDocument/2006/relationships/slide" Target="slides/slide28.xml"/><Relationship Id="rId37" Type="http://schemas.openxmlformats.org/officeDocument/2006/relationships/slide" Target="slides/slide33.xml"/><Relationship Id="rId53" Type="http://schemas.openxmlformats.org/officeDocument/2006/relationships/slide" Target="slides/slide49.xml"/><Relationship Id="rId58" Type="http://schemas.openxmlformats.org/officeDocument/2006/relationships/slide" Target="slides/slide54.xml"/><Relationship Id="rId74" Type="http://schemas.openxmlformats.org/officeDocument/2006/relationships/slide" Target="slides/slide70.xml"/><Relationship Id="rId79" Type="http://schemas.openxmlformats.org/officeDocument/2006/relationships/slide" Target="slides/slide75.xml"/><Relationship Id="rId5" Type="http://schemas.openxmlformats.org/officeDocument/2006/relationships/slide" Target="slides/slide1.xml"/><Relationship Id="rId90" Type="http://schemas.openxmlformats.org/officeDocument/2006/relationships/font" Target="fonts/font2.fntdata"/><Relationship Id="rId95" Type="http://schemas.openxmlformats.org/officeDocument/2006/relationships/font" Target="fonts/font7.fntdata"/><Relationship Id="rId22" Type="http://schemas.openxmlformats.org/officeDocument/2006/relationships/slide" Target="slides/slide18.xml"/><Relationship Id="rId27" Type="http://schemas.openxmlformats.org/officeDocument/2006/relationships/slide" Target="slides/slide23.xml"/><Relationship Id="rId43" Type="http://schemas.openxmlformats.org/officeDocument/2006/relationships/slide" Target="slides/slide39.xml"/><Relationship Id="rId48" Type="http://schemas.openxmlformats.org/officeDocument/2006/relationships/slide" Target="slides/slide44.xml"/><Relationship Id="rId64" Type="http://schemas.openxmlformats.org/officeDocument/2006/relationships/slide" Target="slides/slide60.xml"/><Relationship Id="rId69" Type="http://schemas.openxmlformats.org/officeDocument/2006/relationships/slide" Target="slides/slide65.xml"/><Relationship Id="rId80" Type="http://schemas.openxmlformats.org/officeDocument/2006/relationships/slide" Target="slides/slide76.xml"/><Relationship Id="rId85" Type="http://schemas.openxmlformats.org/officeDocument/2006/relationships/slide" Target="slides/slide81.xml"/><Relationship Id="rId3" Type="http://schemas.openxmlformats.org/officeDocument/2006/relationships/customXml" Target="../customXml/item3.xml"/><Relationship Id="rId12" Type="http://schemas.openxmlformats.org/officeDocument/2006/relationships/slide" Target="slides/slide8.xml"/><Relationship Id="rId17" Type="http://schemas.openxmlformats.org/officeDocument/2006/relationships/slide" Target="slides/slide13.xml"/><Relationship Id="rId25" Type="http://schemas.openxmlformats.org/officeDocument/2006/relationships/slide" Target="slides/slide21.xml"/><Relationship Id="rId33" Type="http://schemas.openxmlformats.org/officeDocument/2006/relationships/slide" Target="slides/slide29.xml"/><Relationship Id="rId38" Type="http://schemas.openxmlformats.org/officeDocument/2006/relationships/slide" Target="slides/slide34.xml"/><Relationship Id="rId46" Type="http://schemas.openxmlformats.org/officeDocument/2006/relationships/slide" Target="slides/slide42.xml"/><Relationship Id="rId59" Type="http://schemas.openxmlformats.org/officeDocument/2006/relationships/slide" Target="slides/slide55.xml"/><Relationship Id="rId67" Type="http://schemas.openxmlformats.org/officeDocument/2006/relationships/slide" Target="slides/slide63.xml"/><Relationship Id="rId20" Type="http://schemas.openxmlformats.org/officeDocument/2006/relationships/slide" Target="slides/slide16.xml"/><Relationship Id="rId41" Type="http://schemas.openxmlformats.org/officeDocument/2006/relationships/slide" Target="slides/slide37.xml"/><Relationship Id="rId54" Type="http://schemas.openxmlformats.org/officeDocument/2006/relationships/slide" Target="slides/slide50.xml"/><Relationship Id="rId62" Type="http://schemas.openxmlformats.org/officeDocument/2006/relationships/slide" Target="slides/slide58.xml"/><Relationship Id="rId70" Type="http://schemas.openxmlformats.org/officeDocument/2006/relationships/slide" Target="slides/slide66.xml"/><Relationship Id="rId75" Type="http://schemas.openxmlformats.org/officeDocument/2006/relationships/slide" Target="slides/slide71.xml"/><Relationship Id="rId83" Type="http://schemas.openxmlformats.org/officeDocument/2006/relationships/slide" Target="slides/slide79.xml"/><Relationship Id="rId88" Type="http://schemas.openxmlformats.org/officeDocument/2006/relationships/handoutMaster" Target="handoutMasters/handoutMaster1.xml"/><Relationship Id="rId91" Type="http://schemas.openxmlformats.org/officeDocument/2006/relationships/font" Target="fonts/font3.fntdata"/><Relationship Id="rId96" Type="http://schemas.openxmlformats.org/officeDocument/2006/relationships/font" Target="fonts/font8.fntdata"/><Relationship Id="rId1" Type="http://schemas.openxmlformats.org/officeDocument/2006/relationships/customXml" Target="../customXml/item1.xml"/><Relationship Id="rId6" Type="http://schemas.openxmlformats.org/officeDocument/2006/relationships/slide" Target="slides/slide2.xml"/><Relationship Id="rId15" Type="http://schemas.openxmlformats.org/officeDocument/2006/relationships/slide" Target="slides/slide11.xml"/><Relationship Id="rId23" Type="http://schemas.openxmlformats.org/officeDocument/2006/relationships/slide" Target="slides/slide19.xml"/><Relationship Id="rId28" Type="http://schemas.openxmlformats.org/officeDocument/2006/relationships/slide" Target="slides/slide24.xml"/><Relationship Id="rId36" Type="http://schemas.openxmlformats.org/officeDocument/2006/relationships/slide" Target="slides/slide32.xml"/><Relationship Id="rId49" Type="http://schemas.openxmlformats.org/officeDocument/2006/relationships/slide" Target="slides/slide45.xml"/><Relationship Id="rId57" Type="http://schemas.openxmlformats.org/officeDocument/2006/relationships/slide" Target="slides/slide53.xml"/><Relationship Id="rId10" Type="http://schemas.openxmlformats.org/officeDocument/2006/relationships/slide" Target="slides/slide6.xml"/><Relationship Id="rId31" Type="http://schemas.openxmlformats.org/officeDocument/2006/relationships/slide" Target="slides/slide27.xml"/><Relationship Id="rId44" Type="http://schemas.openxmlformats.org/officeDocument/2006/relationships/slide" Target="slides/slide40.xml"/><Relationship Id="rId52" Type="http://schemas.openxmlformats.org/officeDocument/2006/relationships/slide" Target="slides/slide48.xml"/><Relationship Id="rId60" Type="http://schemas.openxmlformats.org/officeDocument/2006/relationships/slide" Target="slides/slide56.xml"/><Relationship Id="rId65" Type="http://schemas.openxmlformats.org/officeDocument/2006/relationships/slide" Target="slides/slide61.xml"/><Relationship Id="rId73" Type="http://schemas.openxmlformats.org/officeDocument/2006/relationships/slide" Target="slides/slide69.xml"/><Relationship Id="rId78" Type="http://schemas.openxmlformats.org/officeDocument/2006/relationships/slide" Target="slides/slide74.xml"/><Relationship Id="rId81" Type="http://schemas.openxmlformats.org/officeDocument/2006/relationships/slide" Target="slides/slide77.xml"/><Relationship Id="rId86" Type="http://schemas.openxmlformats.org/officeDocument/2006/relationships/slide" Target="slides/slide82.xml"/><Relationship Id="rId94" Type="http://schemas.openxmlformats.org/officeDocument/2006/relationships/font" Target="fonts/font6.fntdata"/><Relationship Id="rId99" Type="http://schemas.openxmlformats.org/officeDocument/2006/relationships/theme" Target="theme/theme1.xml"/><Relationship Id="rId4" Type="http://schemas.openxmlformats.org/officeDocument/2006/relationships/slideMaster" Target="slideMasters/slideMaster1.xml"/><Relationship Id="rId9" Type="http://schemas.openxmlformats.org/officeDocument/2006/relationships/slide" Target="slides/slide5.xml"/><Relationship Id="rId13" Type="http://schemas.openxmlformats.org/officeDocument/2006/relationships/slide" Target="slides/slide9.xml"/><Relationship Id="rId18" Type="http://schemas.openxmlformats.org/officeDocument/2006/relationships/slide" Target="slides/slide14.xml"/><Relationship Id="rId39" Type="http://schemas.openxmlformats.org/officeDocument/2006/relationships/slide" Target="slides/slide35.xml"/><Relationship Id="rId34" Type="http://schemas.openxmlformats.org/officeDocument/2006/relationships/slide" Target="slides/slide30.xml"/><Relationship Id="rId50" Type="http://schemas.openxmlformats.org/officeDocument/2006/relationships/slide" Target="slides/slide46.xml"/><Relationship Id="rId55" Type="http://schemas.openxmlformats.org/officeDocument/2006/relationships/slide" Target="slides/slide51.xml"/><Relationship Id="rId76" Type="http://schemas.openxmlformats.org/officeDocument/2006/relationships/slide" Target="slides/slide72.xml"/><Relationship Id="rId97" Type="http://schemas.openxmlformats.org/officeDocument/2006/relationships/presProps" Target="presProps.xml"/><Relationship Id="rId7" Type="http://schemas.openxmlformats.org/officeDocument/2006/relationships/slide" Target="slides/slide3.xml"/><Relationship Id="rId71" Type="http://schemas.openxmlformats.org/officeDocument/2006/relationships/slide" Target="slides/slide67.xml"/><Relationship Id="rId92" Type="http://schemas.openxmlformats.org/officeDocument/2006/relationships/font" Target="fonts/font4.fntdata"/><Relationship Id="rId2" Type="http://schemas.openxmlformats.org/officeDocument/2006/relationships/customXml" Target="../customXml/item2.xml"/><Relationship Id="rId29" Type="http://schemas.openxmlformats.org/officeDocument/2006/relationships/slide" Target="slides/slide25.xml"/><Relationship Id="rId24" Type="http://schemas.openxmlformats.org/officeDocument/2006/relationships/slide" Target="slides/slide20.xml"/><Relationship Id="rId40" Type="http://schemas.openxmlformats.org/officeDocument/2006/relationships/slide" Target="slides/slide36.xml"/><Relationship Id="rId45" Type="http://schemas.openxmlformats.org/officeDocument/2006/relationships/slide" Target="slides/slide41.xml"/><Relationship Id="rId66" Type="http://schemas.openxmlformats.org/officeDocument/2006/relationships/slide" Target="slides/slide62.xml"/><Relationship Id="rId87" Type="http://schemas.openxmlformats.org/officeDocument/2006/relationships/notesMaster" Target="notesMasters/notesMaster1.xml"/><Relationship Id="rId61" Type="http://schemas.openxmlformats.org/officeDocument/2006/relationships/slide" Target="slides/slide57.xml"/><Relationship Id="rId82" Type="http://schemas.openxmlformats.org/officeDocument/2006/relationships/slide" Target="slides/slide78.xml"/><Relationship Id="rId19" Type="http://schemas.openxmlformats.org/officeDocument/2006/relationships/slide" Target="slides/slide15.xml"/><Relationship Id="rId14" Type="http://schemas.openxmlformats.org/officeDocument/2006/relationships/slide" Target="slides/slide10.xml"/><Relationship Id="rId30" Type="http://schemas.openxmlformats.org/officeDocument/2006/relationships/slide" Target="slides/slide26.xml"/><Relationship Id="rId35" Type="http://schemas.openxmlformats.org/officeDocument/2006/relationships/slide" Target="slides/slide31.xml"/><Relationship Id="rId56" Type="http://schemas.openxmlformats.org/officeDocument/2006/relationships/slide" Target="slides/slide52.xml"/><Relationship Id="rId77" Type="http://schemas.openxmlformats.org/officeDocument/2006/relationships/slide" Target="slides/slide73.xml"/><Relationship Id="rId100" Type="http://schemas.openxmlformats.org/officeDocument/2006/relationships/tableStyles" Target="tableStyles.xml"/><Relationship Id="rId8" Type="http://schemas.openxmlformats.org/officeDocument/2006/relationships/slide" Target="slides/slide4.xml"/><Relationship Id="rId51" Type="http://schemas.openxmlformats.org/officeDocument/2006/relationships/slide" Target="slides/slide47.xml"/><Relationship Id="rId72" Type="http://schemas.openxmlformats.org/officeDocument/2006/relationships/slide" Target="slides/slide68.xml"/><Relationship Id="rId93" Type="http://schemas.openxmlformats.org/officeDocument/2006/relationships/font" Target="fonts/font5.fntdata"/><Relationship Id="rId98" Type="http://schemas.openxmlformats.org/officeDocument/2006/relationships/viewProps" Target="viewProps.xml"/></Relationships>
</file>

<file path=ppt/charts/_rels/chart1.xml.rels><?xml version="1.0" encoding="UTF-8" standalone="yes"?>
<Relationships xmlns="http://schemas.openxmlformats.org/package/2006/relationships"><Relationship Id="rId3" Type="http://schemas.openxmlformats.org/officeDocument/2006/relationships/package" Target="../embeddings/Microsoft_Excel_Worksheet.xlsx"/><Relationship Id="rId2" Type="http://schemas.microsoft.com/office/2011/relationships/chartColorStyle" Target="colors1.xml"/><Relationship Id="rId1" Type="http://schemas.microsoft.com/office/2011/relationships/chartStyle" Target="style1.xml"/></Relationships>
</file>

<file path=ppt/charts/_rels/chart2.xml.rels><?xml version="1.0" encoding="UTF-8" standalone="yes"?>
<Relationships xmlns="http://schemas.openxmlformats.org/package/2006/relationships"><Relationship Id="rId3" Type="http://schemas.openxmlformats.org/officeDocument/2006/relationships/package" Target="../embeddings/Microsoft_Excel_Worksheet1.xlsx"/><Relationship Id="rId2" Type="http://schemas.microsoft.com/office/2011/relationships/chartColorStyle" Target="colors2.xml"/><Relationship Id="rId1" Type="http://schemas.microsoft.com/office/2011/relationships/chartStyle" Target="style2.xml"/></Relationships>
</file>

<file path=ppt/charts/_rels/chart3.xml.rels><?xml version="1.0" encoding="UTF-8" standalone="yes"?>
<Relationships xmlns="http://schemas.openxmlformats.org/package/2006/relationships"><Relationship Id="rId3" Type="http://schemas.openxmlformats.org/officeDocument/2006/relationships/package" Target="../embeddings/Microsoft_Excel_Worksheet2.xlsx"/><Relationship Id="rId2" Type="http://schemas.microsoft.com/office/2011/relationships/chartColorStyle" Target="colors3.xml"/><Relationship Id="rId1" Type="http://schemas.microsoft.com/office/2011/relationships/chartStyle" Target="style3.xml"/></Relationships>
</file>

<file path=ppt/charts/_rels/chart4.xml.rels><?xml version="1.0" encoding="UTF-8" standalone="yes"?>
<Relationships xmlns="http://schemas.openxmlformats.org/package/2006/relationships"><Relationship Id="rId3" Type="http://schemas.openxmlformats.org/officeDocument/2006/relationships/package" Target="../embeddings/Microsoft_Excel_Worksheet3.xlsx"/><Relationship Id="rId2" Type="http://schemas.microsoft.com/office/2011/relationships/chartColorStyle" Target="colors4.xml"/><Relationship Id="rId1" Type="http://schemas.microsoft.com/office/2011/relationships/chartStyle" Target="style4.xml"/></Relationships>
</file>

<file path=ppt/charts/_rels/chart5.xml.rels><?xml version="1.0" encoding="UTF-8" standalone="yes"?>
<Relationships xmlns="http://schemas.openxmlformats.org/package/2006/relationships"><Relationship Id="rId1" Type="http://schemas.openxmlformats.org/officeDocument/2006/relationships/package" Target="../embeddings/Microsoft_Excel_Worksheet4.xlsx"/></Relationships>
</file>

<file path=ppt/charts/_rels/chart6.xml.rels><?xml version="1.0" encoding="UTF-8" standalone="yes"?>
<Relationships xmlns="http://schemas.openxmlformats.org/package/2006/relationships"><Relationship Id="rId3" Type="http://schemas.openxmlformats.org/officeDocument/2006/relationships/package" Target="../embeddings/Microsoft_Excel_Worksheet5.xlsx"/><Relationship Id="rId2" Type="http://schemas.microsoft.com/office/2011/relationships/chartColorStyle" Target="colors5.xml"/><Relationship Id="rId1" Type="http://schemas.microsoft.com/office/2011/relationships/chartStyle" Target="style5.xml"/></Relationships>
</file>

<file path=ppt/charts/_rels/chart7.xml.rels><?xml version="1.0" encoding="UTF-8" standalone="yes"?>
<Relationships xmlns="http://schemas.openxmlformats.org/package/2006/relationships"><Relationship Id="rId3" Type="http://schemas.openxmlformats.org/officeDocument/2006/relationships/package" Target="../embeddings/Microsoft_Excel_Worksheet6.xlsx"/><Relationship Id="rId2" Type="http://schemas.microsoft.com/office/2011/relationships/chartColorStyle" Target="colors6.xml"/><Relationship Id="rId1" Type="http://schemas.microsoft.com/office/2011/relationships/chartStyle" Target="style6.xml"/></Relationships>
</file>

<file path=ppt/charts/_rels/chart8.xml.rels><?xml version="1.0" encoding="UTF-8" standalone="yes"?>
<Relationships xmlns="http://schemas.openxmlformats.org/package/2006/relationships"><Relationship Id="rId3" Type="http://schemas.openxmlformats.org/officeDocument/2006/relationships/package" Target="../embeddings/Microsoft_Excel_Worksheet7.xlsx"/><Relationship Id="rId2" Type="http://schemas.microsoft.com/office/2011/relationships/chartColorStyle" Target="colors7.xml"/><Relationship Id="rId1" Type="http://schemas.microsoft.com/office/2011/relationships/chartStyle" Target="style7.xml"/></Relationships>
</file>

<file path=ppt/charts/_rels/chart9.xml.rels><?xml version="1.0" encoding="UTF-8" standalone="yes"?>
<Relationships xmlns="http://schemas.openxmlformats.org/package/2006/relationships"><Relationship Id="rId3" Type="http://schemas.openxmlformats.org/officeDocument/2006/relationships/package" Target="../embeddings/Microsoft_Excel_Worksheet8.xlsx"/><Relationship Id="rId2" Type="http://schemas.microsoft.com/office/2011/relationships/chartColorStyle" Target="colors8.xml"/><Relationship Id="rId1" Type="http://schemas.microsoft.com/office/2011/relationships/chartStyle" Target="style8.xml"/></Relationships>
</file>

<file path=ppt/charts/_rels/chart10.xml.rels><?xml version="1.0" encoding="UTF-8" standalone="yes"?>
<Relationships xmlns="http://schemas.openxmlformats.org/package/2006/relationships"><Relationship Id="rId3" Type="http://schemas.openxmlformats.org/officeDocument/2006/relationships/package" Target="../embeddings/Microsoft_Excel_Worksheet9.xlsx"/><Relationship Id="rId2" Type="http://schemas.microsoft.com/office/2011/relationships/chartColorStyle" Target="colors9.xml"/><Relationship Id="rId1" Type="http://schemas.microsoft.com/office/2011/relationships/chartStyle" Target="style9.xml"/></Relationships>
</file>

<file path=ppt/charts/_rels/chart11.xml.rels><?xml version="1.0" encoding="UTF-8" standalone="yes"?>
<Relationships xmlns="http://schemas.openxmlformats.org/package/2006/relationships"><Relationship Id="rId3" Type="http://schemas.openxmlformats.org/officeDocument/2006/relationships/package" Target="../embeddings/Microsoft_Excel_Worksheet10.xlsx"/><Relationship Id="rId2" Type="http://schemas.microsoft.com/office/2011/relationships/chartColorStyle" Target="colors10.xml"/><Relationship Id="rId1" Type="http://schemas.microsoft.com/office/2011/relationships/chartStyle" Target="style10.xml"/></Relationships>
</file>

<file path=ppt/charts/_rels/chart12.xml.rels><?xml version="1.0" encoding="UTF-8" standalone="yes"?>
<Relationships xmlns="http://schemas.openxmlformats.org/package/2006/relationships"><Relationship Id="rId3" Type="http://schemas.openxmlformats.org/officeDocument/2006/relationships/package" Target="../embeddings/Microsoft_Excel_Worksheet11.xlsx"/><Relationship Id="rId2" Type="http://schemas.microsoft.com/office/2011/relationships/chartColorStyle" Target="colors11.xml"/><Relationship Id="rId1" Type="http://schemas.microsoft.com/office/2011/relationships/chartStyle" Target="style11.xml"/></Relationships>
</file>

<file path=ppt/charts/_rels/chart13.xml.rels><?xml version="1.0" encoding="UTF-8" standalone="yes"?>
<Relationships xmlns="http://schemas.openxmlformats.org/package/2006/relationships"><Relationship Id="rId3" Type="http://schemas.openxmlformats.org/officeDocument/2006/relationships/package" Target="../embeddings/Microsoft_Excel_Worksheet12.xlsx"/><Relationship Id="rId2" Type="http://schemas.microsoft.com/office/2011/relationships/chartColorStyle" Target="colors12.xml"/><Relationship Id="rId1" Type="http://schemas.microsoft.com/office/2011/relationships/chartStyle" Target="style12.xml"/></Relationships>
</file>

<file path=ppt/charts/_rels/chart14.xml.rels><?xml version="1.0" encoding="UTF-8" standalone="yes"?>
<Relationships xmlns="http://schemas.openxmlformats.org/package/2006/relationships"><Relationship Id="rId3" Type="http://schemas.openxmlformats.org/officeDocument/2006/relationships/package" Target="../embeddings/Microsoft_Excel_Worksheet13.xlsx"/><Relationship Id="rId2" Type="http://schemas.microsoft.com/office/2011/relationships/chartColorStyle" Target="colors13.xml"/><Relationship Id="rId1" Type="http://schemas.microsoft.com/office/2011/relationships/chartStyle" Target="style13.xml"/></Relationships>
</file>

<file path=ppt/charts/_rels/chart15.xml.rels><?xml version="1.0" encoding="UTF-8" standalone="yes"?>
<Relationships xmlns="http://schemas.openxmlformats.org/package/2006/relationships"><Relationship Id="rId3" Type="http://schemas.openxmlformats.org/officeDocument/2006/relationships/package" Target="../embeddings/Microsoft_Excel_Worksheet14.xlsx"/><Relationship Id="rId2" Type="http://schemas.microsoft.com/office/2011/relationships/chartColorStyle" Target="colors14.xml"/><Relationship Id="rId1" Type="http://schemas.microsoft.com/office/2011/relationships/chartStyle" Target="style14.xml"/></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Foglio1!$B$1</c:f>
              <c:strCache>
                <c:ptCount val="1"/>
                <c:pt idx="0">
                  <c:v>Vendite</c:v>
                </c:pt>
              </c:strCache>
            </c:strRef>
          </c:tx>
          <c:spPr>
            <a:solidFill>
              <a:schemeClr val="bg2"/>
            </a:solidFill>
            <a:ln>
              <a:noFill/>
            </a:ln>
          </c:spPr>
          <c:dPt>
            <c:idx val="0"/>
            <c:bubble3D val="0"/>
            <c:spPr>
              <a:solidFill>
                <a:schemeClr val="tx2"/>
              </a:solidFill>
              <a:ln w="19050">
                <a:noFill/>
              </a:ln>
              <a:effectLst/>
            </c:spPr>
            <c:extLst xmlns:mc="http://schemas.openxmlformats.org/markup-compatibility/2006" xmlns:c14="http://schemas.microsoft.com/office/drawing/2007/8/2/chart" xmlns:c16="http://schemas.microsoft.com/office/drawing/2014/chart" xmlns:c15="http://schemas.microsoft.com/office/drawing/2012/chart" xmlns:c16r3="http://schemas.microsoft.com/office/drawing/2017/03/chart">
              <c:ext xmlns:c16="http://schemas.microsoft.com/office/drawing/2014/chart" uri="{C3380CC4-5D6E-409C-BE32-E72D297353CC}">
                <c16:uniqueId val="{00000001-402C-C24A-9DF5-B521CE75456C}"/>
              </c:ext>
            </c:extLst>
          </c:dPt>
          <c:dPt>
            <c:idx val="1"/>
            <c:bubble3D val="0"/>
            <c:spPr>
              <a:solidFill>
                <a:schemeClr val="accent1"/>
              </a:solidFill>
              <a:ln w="19050">
                <a:noFill/>
              </a:ln>
              <a:effectLst/>
            </c:spPr>
            <c:extLst xmlns:mc="http://schemas.openxmlformats.org/markup-compatibility/2006" xmlns:c14="http://schemas.microsoft.com/office/drawing/2007/8/2/chart" xmlns:c16="http://schemas.microsoft.com/office/drawing/2014/chart" xmlns:c15="http://schemas.microsoft.com/office/drawing/2012/chart" xmlns:c16r3="http://schemas.microsoft.com/office/drawing/2017/03/chart">
              <c:ext xmlns:c16="http://schemas.microsoft.com/office/drawing/2014/chart" uri="{C3380CC4-5D6E-409C-BE32-E72D297353CC}">
                <c16:uniqueId val="{00000003-402C-C24A-9DF5-B521CE75456C}"/>
              </c:ext>
            </c:extLst>
          </c:dPt>
          <c:dPt>
            <c:idx val="2"/>
            <c:bubble3D val="0"/>
            <c:spPr>
              <a:solidFill>
                <a:schemeClr val="accent2"/>
              </a:solidFill>
              <a:ln w="19050">
                <a:noFill/>
              </a:ln>
              <a:effectLst/>
            </c:spPr>
            <c:extLst xmlns:mc="http://schemas.openxmlformats.org/markup-compatibility/2006" xmlns:c14="http://schemas.microsoft.com/office/drawing/2007/8/2/chart" xmlns:c16="http://schemas.microsoft.com/office/drawing/2014/chart" xmlns:c15="http://schemas.microsoft.com/office/drawing/2012/chart" xmlns:c16r3="http://schemas.microsoft.com/office/drawing/2017/03/chart">
              <c:ext xmlns:c16="http://schemas.microsoft.com/office/drawing/2014/chart" uri="{C3380CC4-5D6E-409C-BE32-E72D297353CC}">
                <c16:uniqueId val="{00000005-402C-C24A-9DF5-B521CE75456C}"/>
              </c:ext>
            </c:extLst>
          </c:dPt>
          <c:dPt>
            <c:idx val="3"/>
            <c:bubble3D val="0"/>
            <c:spPr>
              <a:solidFill>
                <a:srgbClr val="00AC42"/>
              </a:solidFill>
              <a:ln w="19050">
                <a:noFill/>
              </a:ln>
              <a:effectLst/>
            </c:spPr>
            <c:extLst xmlns:mc="http://schemas.openxmlformats.org/markup-compatibility/2006" xmlns:c14="http://schemas.microsoft.com/office/drawing/2007/8/2/chart" xmlns:c16="http://schemas.microsoft.com/office/drawing/2014/chart" xmlns:c15="http://schemas.microsoft.com/office/drawing/2012/chart" xmlns:c16r3="http://schemas.microsoft.com/office/drawing/2017/03/chart">
              <c:ext xmlns:c16="http://schemas.microsoft.com/office/drawing/2014/chart" uri="{C3380CC4-5D6E-409C-BE32-E72D297353CC}">
                <c16:uniqueId val="{00000007-402C-C24A-9DF5-B521CE75456C}"/>
              </c:ext>
            </c:extLst>
          </c:dPt>
          <c:dLbls>
            <c:dLbl>
              <c:idx val="0"/>
              <c:layout>
                <c:manualLayout>
                  <c:x val="4.4582521545293297E-2"/>
                  <c:y val="-9.4400396432110997E-2"/>
                </c:manualLayout>
              </c:layout>
              <c:spPr>
                <a:noFill/>
                <a:ln>
                  <a:noFill/>
                </a:ln>
                <a:effectLst/>
              </c:spPr>
              <c:txPr>
                <a:bodyPr rot="0" spcFirstLastPara="1" vertOverflow="overflow" horzOverflow="overflow" vert="horz" wrap="square" lIns="0" tIns="0" rIns="0" bIns="0" anchor="ctr" anchorCtr="1">
                  <a:spAutoFit/>
                </a:bodyPr>
                <a:lstStyle/>
                <a:p>
                  <a:pPr>
                    <a:defRPr sz="1000" b="0" i="0" u="none" strike="noStrike" kern="1200" baseline="0">
                      <a:solidFill>
                        <a:schemeClr val="tx1"/>
                      </a:solidFill>
                      <a:latin typeface="MW Sans" panose="020B0503030501010103" pitchFamily="34" charset="0"/>
                      <a:ea typeface="+mn-ea"/>
                      <a:cs typeface="+mn-cs"/>
                    </a:defRPr>
                  </a:pPr>
                  <a:endParaRPr lang="zh-CN"/>
                </a:p>
              </c:txPr>
              <c:showLegendKey val="0"/>
              <c:showVal val="1"/>
              <c:showCatName val="0"/>
              <c:showSerName val="0"/>
              <c:showPercent val="0"/>
              <c:showBubbleSize val="0"/>
              <c:extLst xmlns:mc="http://schemas.openxmlformats.org/markup-compatibility/2006" xmlns:c14="http://schemas.microsoft.com/office/drawing/2007/8/2/chart" xmlns:c16="http://schemas.microsoft.com/office/drawing/2014/chart" xmlns:c15="http://schemas.microsoft.com/office/drawing/2012/chart" xmlns:c16r3="http://schemas.microsoft.com/office/drawing/2017/03/chart">
                <c:ext xmlns:c15="http://schemas.microsoft.com/office/drawing/2012/chart" uri="{CE6537A1-D6FC-4f65-9D91-7224C49458BB}">
                  <c15:spPr xmlns:c15="http://schemas.microsoft.com/office/drawing/2012/chart">
                    <a:prstGeom prst="rect">
                      <a:avLst/>
                    </a:prstGeom>
                    <a:noFill/>
                    <a:ln>
                      <a:noFill/>
                    </a:ln>
                  </c15:spPr>
                </c:ext>
                <c:ext xmlns:c16="http://schemas.microsoft.com/office/drawing/2014/chart" uri="{C3380CC4-5D6E-409C-BE32-E72D297353CC}">
                  <c16:uniqueId val="{00000001-402C-C24A-9DF5-B521CE75456C}"/>
                </c:ext>
              </c:extLst>
            </c:dLbl>
            <c:dLbl>
              <c:idx val="1"/>
              <c:layout>
                <c:manualLayout>
                  <c:x val="8.9165043090586676E-2"/>
                  <c:y val="4.8948353705539037E-2"/>
                </c:manualLayout>
              </c:layout>
              <c:showLegendKey val="0"/>
              <c:showVal val="1"/>
              <c:showCatName val="0"/>
              <c:showSerName val="0"/>
              <c:showPercent val="0"/>
              <c:showBubbleSize val="0"/>
              <c:extLst xmlns:mc="http://schemas.openxmlformats.org/markup-compatibility/2006" xmlns:c14="http://schemas.microsoft.com/office/drawing/2007/8/2/chart" xmlns:c16="http://schemas.microsoft.com/office/drawing/2014/chart" xmlns:c15="http://schemas.microsoft.com/office/drawing/2012/chart" xmlns:c16r3="http://schemas.microsoft.com/office/drawing/2017/03/chart">
                <c:ext xmlns:c15="http://schemas.microsoft.com/office/drawing/2012/chart" uri="{CE6537A1-D6FC-4f65-9D91-7224C49458BB}"/>
                <c:ext xmlns:c16="http://schemas.microsoft.com/office/drawing/2014/chart" uri="{C3380CC4-5D6E-409C-BE32-E72D297353CC}">
                  <c16:uniqueId val="{00000003-402C-C24A-9DF5-B521CE75456C}"/>
                </c:ext>
              </c:extLst>
            </c:dLbl>
            <c:dLbl>
              <c:idx val="2"/>
              <c:layout>
                <c:manualLayout>
                  <c:x val="-7.6781009328005301E-2"/>
                  <c:y val="6.2933597621407336E-2"/>
                </c:manualLayout>
              </c:layout>
              <c:showLegendKey val="0"/>
              <c:showVal val="1"/>
              <c:showCatName val="0"/>
              <c:showSerName val="0"/>
              <c:showPercent val="0"/>
              <c:showBubbleSize val="0"/>
              <c:extLst xmlns:mc="http://schemas.openxmlformats.org/markup-compatibility/2006" xmlns:c14="http://schemas.microsoft.com/office/drawing/2007/8/2/chart" xmlns:c16="http://schemas.microsoft.com/office/drawing/2014/chart" xmlns:c15="http://schemas.microsoft.com/office/drawing/2012/chart" xmlns:c16r3="http://schemas.microsoft.com/office/drawing/2017/03/chart">
                <c:ext xmlns:c15="http://schemas.microsoft.com/office/drawing/2012/chart" uri="{CE6537A1-D6FC-4f65-9D91-7224C49458BB}"/>
                <c:ext xmlns:c16="http://schemas.microsoft.com/office/drawing/2014/chart" uri="{C3380CC4-5D6E-409C-BE32-E72D297353CC}">
                  <c16:uniqueId val="{00000005-402C-C24A-9DF5-B521CE75456C}"/>
                </c:ext>
              </c:extLst>
            </c:dLbl>
            <c:dLbl>
              <c:idx val="3"/>
              <c:layout>
                <c:manualLayout>
                  <c:x val="-8.9165043090586774E-2"/>
                  <c:y val="-5.5940975663473204E-2"/>
                </c:manualLayout>
              </c:layout>
              <c:showLegendKey val="0"/>
              <c:showVal val="1"/>
              <c:showCatName val="0"/>
              <c:showSerName val="0"/>
              <c:showPercent val="0"/>
              <c:showBubbleSize val="0"/>
              <c:extLst xmlns:mc="http://schemas.openxmlformats.org/markup-compatibility/2006" xmlns:c14="http://schemas.microsoft.com/office/drawing/2007/8/2/chart" xmlns:c16="http://schemas.microsoft.com/office/drawing/2014/chart" xmlns:c15="http://schemas.microsoft.com/office/drawing/2012/chart" xmlns:c16r3="http://schemas.microsoft.com/office/drawing/2017/03/chart">
                <c:ext xmlns:c15="http://schemas.microsoft.com/office/drawing/2012/chart" uri="{CE6537A1-D6FC-4f65-9D91-7224C49458BB}"/>
                <c:ext xmlns:c16="http://schemas.microsoft.com/office/drawing/2014/chart" uri="{C3380CC4-5D6E-409C-BE32-E72D297353CC}">
                  <c16:uniqueId val="{00000007-402C-C24A-9DF5-B521CE75456C}"/>
                </c:ext>
              </c:extLst>
            </c:dLbl>
            <c:spPr>
              <a:noFill/>
              <a:ln>
                <a:noFill/>
              </a:ln>
              <a:effectLst/>
            </c:spPr>
            <c:txPr>
              <a:bodyPr rot="0" spcFirstLastPara="1" vertOverflow="overflow" horzOverflow="overflow" vert="horz" wrap="square" lIns="38100" tIns="19050" rIns="38100" bIns="19050" anchor="ctr" anchorCtr="1">
                <a:spAutoFit/>
              </a:bodyPr>
              <a:lstStyle/>
              <a:p>
                <a:pPr>
                  <a:defRPr sz="1000" b="0" i="0" u="none" strike="noStrike" kern="1200" baseline="0">
                    <a:solidFill>
                      <a:schemeClr val="tx1"/>
                    </a:solidFill>
                    <a:latin typeface="MW Sans" panose="020B0503030501010103" pitchFamily="34" charset="0"/>
                    <a:ea typeface="+mn-ea"/>
                    <a:cs typeface="+mn-cs"/>
                  </a:defRPr>
                </a:pPr>
                <a:endParaRPr lang="zh-CN"/>
              </a:p>
            </c:txPr>
            <c:showLegendKey val="0"/>
            <c:showVal val="1"/>
            <c:showCatName val="0"/>
            <c:showSerName val="0"/>
            <c:showPercent val="0"/>
            <c:showBubbleSize val="0"/>
            <c:showLeaderLines val="1"/>
            <c:leaderLines>
              <c:spPr>
                <a:ln w="9525" cap="flat" cmpd="sng" algn="ctr">
                  <a:noFill/>
                  <a:round/>
                </a:ln>
                <a:effectLst/>
              </c:spPr>
            </c:leaderLines>
            <c:extLst xmlns:mc="http://schemas.openxmlformats.org/markup-compatibility/2006" xmlns:c14="http://schemas.microsoft.com/office/drawing/2007/8/2/chart" xmlns:c16="http://schemas.microsoft.com/office/drawing/2014/chart" xmlns:c15="http://schemas.microsoft.com/office/drawing/2012/chart" xmlns:c16r3="http://schemas.microsoft.com/office/drawing/2017/03/chart">
              <c:ext xmlns:c15="http://schemas.microsoft.com/office/drawing/2012/chart" uri="{CE6537A1-D6FC-4f65-9D91-7224C49458BB}">
                <c15:spPr xmlns:c15="http://schemas.microsoft.com/office/drawing/2012/chart">
                  <a:prstGeom prst="rect">
                    <a:avLst/>
                  </a:prstGeom>
                  <a:noFill/>
                  <a:ln>
                    <a:noFill/>
                  </a:ln>
                </c15:spPr>
              </c:ext>
            </c:extLst>
          </c:dLbls>
          <c:cat>
            <c:strRef>
              <c:f>Foglio1!$A$2:$A$5</c:f>
              <c:strCache>
                <c:ptCount val="4"/>
                <c:pt idx="0">
                  <c:v>Lorem ipsum</c:v>
                </c:pt>
                <c:pt idx="1">
                  <c:v>Lorem ipsum</c:v>
                </c:pt>
                <c:pt idx="2">
                  <c:v>Lorem ipsum</c:v>
                </c:pt>
                <c:pt idx="3">
                  <c:v>Lorem ipsum</c:v>
                </c:pt>
              </c:strCache>
            </c:strRef>
          </c:cat>
          <c:val>
            <c:numRef>
              <c:f>Foglio1!$B$2:$B$5</c:f>
              <c:numCache>
                <c:formatCode>0%</c:formatCode>
                <c:ptCount val="4"/>
                <c:pt idx="0">
                  <c:v>0.12</c:v>
                </c:pt>
                <c:pt idx="1">
                  <c:v>0.18</c:v>
                </c:pt>
                <c:pt idx="2">
                  <c:v>0.15</c:v>
                </c:pt>
                <c:pt idx="3">
                  <c:v>0.1</c:v>
                </c:pt>
              </c:numCache>
            </c:numRef>
          </c:val>
          <c:extLst xmlns:mc="http://schemas.openxmlformats.org/markup-compatibility/2006" xmlns:c14="http://schemas.microsoft.com/office/drawing/2007/8/2/chart" xmlns:c16="http://schemas.microsoft.com/office/drawing/2014/chart" xmlns:c15="http://schemas.microsoft.com/office/drawing/2012/chart" xmlns:c16r3="http://schemas.microsoft.com/office/drawing/2017/03/chart">
            <c:ext xmlns:c16="http://schemas.microsoft.com/office/drawing/2014/chart" uri="{C3380CC4-5D6E-409C-BE32-E72D297353CC}">
              <c16:uniqueId val="{00000008-402C-C24A-9DF5-B521CE75456C}"/>
            </c:ext>
          </c:extLst>
        </c:ser>
        <c:dLbls>
          <c:showLegendKey val="0"/>
          <c:showVal val="0"/>
          <c:showCatName val="0"/>
          <c:showSerName val="0"/>
          <c:showPercent val="0"/>
          <c:showBubbleSize val="0"/>
          <c:showLeaderLines val="1"/>
        </c:dLbls>
        <c:firstSliceAng val="0"/>
        <c:holeSize val="78"/>
      </c:doughnutChart>
      <c:spPr>
        <a:noFill/>
        <a:ln>
          <a:noFill/>
        </a:ln>
        <a:effectLst/>
      </c:spPr>
    </c:plotArea>
    <c:plotVisOnly val="1"/>
    <c:dispBlanksAs val="gap"/>
    <c:extLst xmlns:mc="http://schemas.openxmlformats.org/markup-compatibility/2006" xmlns:c14="http://schemas.microsoft.com/office/drawing/2007/8/2/chart" xmlns:c16="http://schemas.microsoft.com/office/drawing/2014/chart" xmlns:c15="http://schemas.microsoft.com/office/drawing/2012/chart" xmlns:c16r3="http://schemas.microsoft.com/office/drawing/2017/03/char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zh-CN"/>
    </a:p>
  </c:txPr>
  <c:externalData r:id="rId3">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pieChart>
        <c:varyColors val="1"/>
        <c:ser>
          <c:idx val="0"/>
          <c:order val="0"/>
          <c:tx>
            <c:strRef>
              <c:f>Foglio1!$B$1</c:f>
              <c:strCache>
                <c:ptCount val="1"/>
                <c:pt idx="0">
                  <c:v>Vendite</c:v>
                </c:pt>
              </c:strCache>
            </c:strRef>
          </c:tx>
          <c:spPr>
            <a:noFill/>
            <a:ln w="3175">
              <a:solidFill>
                <a:schemeClr val="accent3"/>
              </a:solidFill>
            </a:ln>
          </c:spPr>
          <c:dPt>
            <c:idx val="0"/>
            <c:bubble3D val="0"/>
            <c:spPr>
              <a:solidFill>
                <a:schemeClr val="tx2"/>
              </a:solidFill>
              <a:ln w="3175">
                <a:noFill/>
              </a:ln>
              <a:effectLst/>
            </c:spPr>
            <c:extLst xmlns:mc="http://schemas.openxmlformats.org/markup-compatibility/2006" xmlns:c14="http://schemas.microsoft.com/office/drawing/2007/8/2/chart" xmlns:c16="http://schemas.microsoft.com/office/drawing/2014/chart" xmlns:c15="http://schemas.microsoft.com/office/drawing/2012/chart" xmlns:c16r3="http://schemas.microsoft.com/office/drawing/2017/03/chart">
              <c:ext xmlns:c16="http://schemas.microsoft.com/office/drawing/2014/chart" uri="{C3380CC4-5D6E-409C-BE32-E72D297353CC}">
                <c16:uniqueId val="{00000001-EEBF-AB43-A061-5C58B19AA966}"/>
              </c:ext>
            </c:extLst>
          </c:dPt>
          <c:dPt>
            <c:idx val="1"/>
            <c:bubble3D val="0"/>
            <c:spPr>
              <a:solidFill>
                <a:schemeClr val="accent1"/>
              </a:solidFill>
              <a:ln w="3175">
                <a:noFill/>
              </a:ln>
              <a:effectLst/>
            </c:spPr>
            <c:extLst xmlns:mc="http://schemas.openxmlformats.org/markup-compatibility/2006" xmlns:c14="http://schemas.microsoft.com/office/drawing/2007/8/2/chart" xmlns:c16="http://schemas.microsoft.com/office/drawing/2014/chart" xmlns:c15="http://schemas.microsoft.com/office/drawing/2012/chart" xmlns:c16r3="http://schemas.microsoft.com/office/drawing/2017/03/chart">
              <c:ext xmlns:c16="http://schemas.microsoft.com/office/drawing/2014/chart" uri="{C3380CC4-5D6E-409C-BE32-E72D297353CC}">
                <c16:uniqueId val="{00000003-EEBF-AB43-A061-5C58B19AA966}"/>
              </c:ext>
            </c:extLst>
          </c:dPt>
          <c:dPt>
            <c:idx val="2"/>
            <c:bubble3D val="0"/>
            <c:spPr>
              <a:solidFill>
                <a:schemeClr val="accent2"/>
              </a:solidFill>
              <a:ln w="3175">
                <a:noFill/>
              </a:ln>
              <a:effectLst/>
            </c:spPr>
            <c:extLst xmlns:mc="http://schemas.openxmlformats.org/markup-compatibility/2006" xmlns:c14="http://schemas.microsoft.com/office/drawing/2007/8/2/chart" xmlns:c16="http://schemas.microsoft.com/office/drawing/2014/chart" xmlns:c15="http://schemas.microsoft.com/office/drawing/2012/chart" xmlns:c16r3="http://schemas.microsoft.com/office/drawing/2017/03/chart">
              <c:ext xmlns:c16="http://schemas.microsoft.com/office/drawing/2014/chart" uri="{C3380CC4-5D6E-409C-BE32-E72D297353CC}">
                <c16:uniqueId val="{00000005-EEBF-AB43-A061-5C58B19AA966}"/>
              </c:ext>
            </c:extLst>
          </c:dPt>
          <c:dPt>
            <c:idx val="3"/>
            <c:bubble3D val="0"/>
            <c:spPr>
              <a:solidFill>
                <a:srgbClr val="00AC42"/>
              </a:solidFill>
              <a:ln w="3175">
                <a:noFill/>
              </a:ln>
              <a:effectLst/>
            </c:spPr>
            <c:extLst xmlns:mc="http://schemas.openxmlformats.org/markup-compatibility/2006" xmlns:c14="http://schemas.microsoft.com/office/drawing/2007/8/2/chart" xmlns:c16="http://schemas.microsoft.com/office/drawing/2014/chart" xmlns:c15="http://schemas.microsoft.com/office/drawing/2012/chart" xmlns:c16r3="http://schemas.microsoft.com/office/drawing/2017/03/chart">
              <c:ext xmlns:c16="http://schemas.microsoft.com/office/drawing/2014/chart" uri="{C3380CC4-5D6E-409C-BE32-E72D297353CC}">
                <c16:uniqueId val="{00000007-EEBF-AB43-A061-5C58B19AA966}"/>
              </c:ext>
            </c:extLst>
          </c:dPt>
          <c:dLbls>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chemeClr val="tx1"/>
                    </a:solidFill>
                    <a:latin typeface="MW Sans" panose="020B0503030501010103" pitchFamily="34" charset="0"/>
                    <a:ea typeface="+mn-ea"/>
                    <a:cs typeface="+mn-cs"/>
                  </a:defRPr>
                </a:pPr>
                <a:endParaRPr lang="zh-CN"/>
              </a:p>
            </c:txPr>
            <c:dLblPos val="outEnd"/>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xmlns:mc="http://schemas.openxmlformats.org/markup-compatibility/2006" xmlns:c14="http://schemas.microsoft.com/office/drawing/2007/8/2/chart" xmlns:c16="http://schemas.microsoft.com/office/drawing/2014/chart" xmlns:c15="http://schemas.microsoft.com/office/drawing/2012/chart" xmlns:c16r3="http://schemas.microsoft.com/office/drawing/2017/03/chart">
              <c:ext xmlns:c15="http://schemas.microsoft.com/office/drawing/2012/chart" uri="{CE6537A1-D6FC-4f65-9D91-7224C49458BB}"/>
            </c:extLst>
          </c:dLbls>
          <c:cat>
            <c:strRef>
              <c:f>Foglio1!$A$2:$A$5</c:f>
              <c:strCache>
                <c:ptCount val="4"/>
                <c:pt idx="0">
                  <c:v>Lorem ipsum</c:v>
                </c:pt>
                <c:pt idx="1">
                  <c:v>Lorem ipsum</c:v>
                </c:pt>
                <c:pt idx="2">
                  <c:v>Lorem ipsum</c:v>
                </c:pt>
                <c:pt idx="3">
                  <c:v>Lorem ipsum</c:v>
                </c:pt>
              </c:strCache>
            </c:strRef>
          </c:cat>
          <c:val>
            <c:numRef>
              <c:f>Foglio1!$B$2:$B$5</c:f>
              <c:numCache>
                <c:formatCode>0%</c:formatCode>
                <c:ptCount val="4"/>
                <c:pt idx="0">
                  <c:v>0.12</c:v>
                </c:pt>
                <c:pt idx="1">
                  <c:v>0.18</c:v>
                </c:pt>
                <c:pt idx="2">
                  <c:v>0.15</c:v>
                </c:pt>
                <c:pt idx="3">
                  <c:v>0.1</c:v>
                </c:pt>
              </c:numCache>
            </c:numRef>
          </c:val>
          <c:extLst xmlns:mc="http://schemas.openxmlformats.org/markup-compatibility/2006" xmlns:c14="http://schemas.microsoft.com/office/drawing/2007/8/2/chart" xmlns:c16="http://schemas.microsoft.com/office/drawing/2014/chart" xmlns:c15="http://schemas.microsoft.com/office/drawing/2012/chart" xmlns:c16r3="http://schemas.microsoft.com/office/drawing/2017/03/chart">
            <c:ext xmlns:c16="http://schemas.microsoft.com/office/drawing/2014/chart" uri="{C3380CC4-5D6E-409C-BE32-E72D297353CC}">
              <c16:uniqueId val="{00000008-EEBF-AB43-A061-5C58B19AA966}"/>
            </c:ext>
          </c:extLst>
        </c:ser>
        <c:dLbls>
          <c:dLblPos val="outEnd"/>
          <c:showLegendKey val="0"/>
          <c:showVal val="1"/>
          <c:showCatName val="0"/>
          <c:showSerName val="0"/>
          <c:showPercent val="0"/>
          <c:showBubbleSize val="0"/>
          <c:showLeaderLines val="1"/>
        </c:dLbls>
        <c:firstSliceAng val="0"/>
      </c:pieChart>
      <c:spPr>
        <a:noFill/>
        <a:ln>
          <a:noFill/>
        </a:ln>
        <a:effectLst/>
      </c:spPr>
    </c:plotArea>
    <c:plotVisOnly val="1"/>
    <c:dispBlanksAs val="gap"/>
    <c:extLst xmlns:mc="http://schemas.openxmlformats.org/markup-compatibility/2006" xmlns:c14="http://schemas.microsoft.com/office/drawing/2007/8/2/chart" xmlns:c16="http://schemas.microsoft.com/office/drawing/2014/chart" xmlns:c15="http://schemas.microsoft.com/office/drawing/2012/chart" xmlns:c16r3="http://schemas.microsoft.com/office/drawing/2017/03/char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zh-CN"/>
    </a:p>
  </c:txPr>
  <c:externalData r:id="rId3">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Foglio1!$B$1</c:f>
              <c:strCache>
                <c:ptCount val="1"/>
                <c:pt idx="0">
                  <c:v>Vendite</c:v>
                </c:pt>
              </c:strCache>
            </c:strRef>
          </c:tx>
          <c:spPr>
            <a:ln>
              <a:noFill/>
            </a:ln>
          </c:spPr>
          <c:dPt>
            <c:idx val="0"/>
            <c:bubble3D val="0"/>
            <c:spPr>
              <a:solidFill>
                <a:srgbClr val="404040"/>
              </a:solidFill>
              <a:ln w="19050">
                <a:noFill/>
              </a:ln>
              <a:effectLst/>
            </c:spPr>
            <c:extLst xmlns:mc="http://schemas.openxmlformats.org/markup-compatibility/2006" xmlns:c14="http://schemas.microsoft.com/office/drawing/2007/8/2/chart" xmlns:c16="http://schemas.microsoft.com/office/drawing/2014/chart" xmlns:c15="http://schemas.microsoft.com/office/drawing/2012/chart" xmlns:c16r3="http://schemas.microsoft.com/office/drawing/2017/03/chart">
              <c:ext xmlns:c16="http://schemas.microsoft.com/office/drawing/2014/chart" uri="{C3380CC4-5D6E-409C-BE32-E72D297353CC}">
                <c16:uniqueId val="{00000001-8ACD-4440-8F7E-CD1DAEAF52D7}"/>
              </c:ext>
            </c:extLst>
          </c:dPt>
          <c:dPt>
            <c:idx val="1"/>
            <c:bubble3D val="0"/>
            <c:spPr>
              <a:solidFill>
                <a:srgbClr val="595959"/>
              </a:solidFill>
              <a:ln w="19050">
                <a:noFill/>
              </a:ln>
              <a:effectLst/>
            </c:spPr>
            <c:extLst xmlns:mc="http://schemas.openxmlformats.org/markup-compatibility/2006" xmlns:c14="http://schemas.microsoft.com/office/drawing/2007/8/2/chart" xmlns:c16="http://schemas.microsoft.com/office/drawing/2014/chart" xmlns:c15="http://schemas.microsoft.com/office/drawing/2012/chart" xmlns:c16r3="http://schemas.microsoft.com/office/drawing/2017/03/chart">
              <c:ext xmlns:c16="http://schemas.microsoft.com/office/drawing/2014/chart" uri="{C3380CC4-5D6E-409C-BE32-E72D297353CC}">
                <c16:uniqueId val="{00000003-8ACD-4440-8F7E-CD1DAEAF52D7}"/>
              </c:ext>
            </c:extLst>
          </c:dPt>
          <c:dPt>
            <c:idx val="2"/>
            <c:bubble3D val="0"/>
            <c:spPr>
              <a:solidFill>
                <a:srgbClr val="7C7C7C"/>
              </a:solidFill>
              <a:ln w="19050">
                <a:noFill/>
              </a:ln>
              <a:effectLst/>
            </c:spPr>
            <c:extLst xmlns:mc="http://schemas.openxmlformats.org/markup-compatibility/2006" xmlns:c14="http://schemas.microsoft.com/office/drawing/2007/8/2/chart" xmlns:c16="http://schemas.microsoft.com/office/drawing/2014/chart" xmlns:c15="http://schemas.microsoft.com/office/drawing/2012/chart" xmlns:c16r3="http://schemas.microsoft.com/office/drawing/2017/03/chart">
              <c:ext xmlns:c16="http://schemas.microsoft.com/office/drawing/2014/chart" uri="{C3380CC4-5D6E-409C-BE32-E72D297353CC}">
                <c16:uniqueId val="{00000005-8ACD-4440-8F7E-CD1DAEAF52D7}"/>
              </c:ext>
            </c:extLst>
          </c:dPt>
          <c:dPt>
            <c:idx val="3"/>
            <c:bubble3D val="0"/>
            <c:spPr>
              <a:solidFill>
                <a:srgbClr val="A6A6A4"/>
              </a:solidFill>
              <a:ln w="19050">
                <a:noFill/>
              </a:ln>
              <a:effectLst/>
            </c:spPr>
            <c:extLst xmlns:mc="http://schemas.openxmlformats.org/markup-compatibility/2006" xmlns:c14="http://schemas.microsoft.com/office/drawing/2007/8/2/chart" xmlns:c16="http://schemas.microsoft.com/office/drawing/2014/chart" xmlns:c15="http://schemas.microsoft.com/office/drawing/2012/chart" xmlns:c16r3="http://schemas.microsoft.com/office/drawing/2017/03/chart">
              <c:ext xmlns:c16="http://schemas.microsoft.com/office/drawing/2014/chart" uri="{C3380CC4-5D6E-409C-BE32-E72D297353CC}">
                <c16:uniqueId val="{00000007-8ACD-4440-8F7E-CD1DAEAF52D7}"/>
              </c:ext>
            </c:extLst>
          </c:dPt>
          <c:dPt>
            <c:idx val="4"/>
            <c:bubble3D val="0"/>
            <c:spPr>
              <a:solidFill>
                <a:srgbClr val="BFBFBF"/>
              </a:solidFill>
              <a:ln w="19050">
                <a:noFill/>
              </a:ln>
              <a:effectLst/>
            </c:spPr>
            <c:extLst xmlns:mc="http://schemas.openxmlformats.org/markup-compatibility/2006" xmlns:c14="http://schemas.microsoft.com/office/drawing/2007/8/2/chart" xmlns:c16="http://schemas.microsoft.com/office/drawing/2014/chart" xmlns:c15="http://schemas.microsoft.com/office/drawing/2012/chart" xmlns:c16r3="http://schemas.microsoft.com/office/drawing/2017/03/chart">
              <c:ext xmlns:c16="http://schemas.microsoft.com/office/drawing/2014/chart" uri="{C3380CC4-5D6E-409C-BE32-E72D297353CC}">
                <c16:uniqueId val="{00000009-8ACD-4440-8F7E-CD1DAEAF52D7}"/>
              </c:ext>
            </c:extLst>
          </c:dPt>
          <c:dPt>
            <c:idx val="5"/>
            <c:bubble3D val="0"/>
            <c:spPr>
              <a:solidFill>
                <a:srgbClr val="D9D9D9"/>
              </a:solidFill>
              <a:ln w="19050">
                <a:noFill/>
              </a:ln>
              <a:effectLst/>
            </c:spPr>
            <c:extLst xmlns:mc="http://schemas.openxmlformats.org/markup-compatibility/2006" xmlns:c14="http://schemas.microsoft.com/office/drawing/2007/8/2/chart" xmlns:c16="http://schemas.microsoft.com/office/drawing/2014/chart" xmlns:c15="http://schemas.microsoft.com/office/drawing/2012/chart" xmlns:c16r3="http://schemas.microsoft.com/office/drawing/2017/03/chart">
              <c:ext xmlns:c16="http://schemas.microsoft.com/office/drawing/2014/chart" uri="{C3380CC4-5D6E-409C-BE32-E72D297353CC}">
                <c16:uniqueId val="{0000000B-8ACD-4440-8F7E-CD1DAEAF52D7}"/>
              </c:ext>
            </c:extLst>
          </c:dPt>
          <c:dPt>
            <c:idx val="6"/>
            <c:bubble3D val="0"/>
            <c:spPr>
              <a:solidFill>
                <a:srgbClr val="595959"/>
              </a:solidFill>
              <a:ln w="19050">
                <a:noFill/>
              </a:ln>
              <a:effectLst/>
            </c:spPr>
            <c:extLst xmlns:mc="http://schemas.openxmlformats.org/markup-compatibility/2006" xmlns:c14="http://schemas.microsoft.com/office/drawing/2007/8/2/chart" xmlns:c16="http://schemas.microsoft.com/office/drawing/2014/chart" xmlns:c15="http://schemas.microsoft.com/office/drawing/2012/chart" xmlns:c16r3="http://schemas.microsoft.com/office/drawing/2017/03/chart">
              <c:ext xmlns:c16="http://schemas.microsoft.com/office/drawing/2014/chart" uri="{C3380CC4-5D6E-409C-BE32-E72D297353CC}">
                <c16:uniqueId val="{0000000D-8ACD-4440-8F7E-CD1DAEAF52D7}"/>
              </c:ext>
            </c:extLst>
          </c:dPt>
          <c:dPt>
            <c:idx val="7"/>
            <c:bubble3D val="0"/>
            <c:spPr>
              <a:solidFill>
                <a:schemeClr val="tx1"/>
              </a:solidFill>
              <a:ln w="19050">
                <a:noFill/>
              </a:ln>
              <a:effectLst/>
            </c:spPr>
            <c:extLst xmlns:mc="http://schemas.openxmlformats.org/markup-compatibility/2006" xmlns:c14="http://schemas.microsoft.com/office/drawing/2007/8/2/chart" xmlns:c16="http://schemas.microsoft.com/office/drawing/2014/chart" xmlns:c15="http://schemas.microsoft.com/office/drawing/2012/chart" xmlns:c16r3="http://schemas.microsoft.com/office/drawing/2017/03/chart">
              <c:ext xmlns:c16="http://schemas.microsoft.com/office/drawing/2014/chart" uri="{C3380CC4-5D6E-409C-BE32-E72D297353CC}">
                <c16:uniqueId val="{0000000F-8ACD-4440-8F7E-CD1DAEAF52D7}"/>
              </c:ext>
            </c:extLst>
          </c:dPt>
          <c:dLbls>
            <c:dLbl>
              <c:idx val="0"/>
              <c:layout>
                <c:manualLayout>
                  <c:x val="4.4582521545293297E-2"/>
                  <c:y val="-9.4400396432110997E-2"/>
                </c:manualLayout>
              </c:layout>
              <c:spPr>
                <a:noFill/>
                <a:ln>
                  <a:noFill/>
                </a:ln>
                <a:effectLst/>
              </c:spPr>
              <c:txPr>
                <a:bodyPr rot="0" spcFirstLastPara="1" vertOverflow="overflow" horzOverflow="overflow" vert="horz" wrap="square" lIns="0" tIns="0" rIns="0" bIns="0" anchor="ctr" anchorCtr="1">
                  <a:spAutoFit/>
                </a:bodyPr>
                <a:lstStyle/>
                <a:p>
                  <a:pPr>
                    <a:defRPr sz="900" b="0" i="0" u="none" strike="noStrike" kern="1200" baseline="0">
                      <a:solidFill>
                        <a:schemeClr val="tx1"/>
                      </a:solidFill>
                      <a:latin typeface="MW Sans" panose="020B0503030501010103" pitchFamily="34" charset="0"/>
                      <a:ea typeface="+mn-ea"/>
                      <a:cs typeface="+mn-cs"/>
                    </a:defRPr>
                  </a:pPr>
                  <a:endParaRPr lang="zh-CN"/>
                </a:p>
              </c:txPr>
              <c:showLegendKey val="0"/>
              <c:showVal val="1"/>
              <c:showCatName val="0"/>
              <c:showSerName val="0"/>
              <c:showPercent val="0"/>
              <c:showBubbleSize val="0"/>
              <c:extLst xmlns:mc="http://schemas.openxmlformats.org/markup-compatibility/2006" xmlns:c14="http://schemas.microsoft.com/office/drawing/2007/8/2/chart" xmlns:c16="http://schemas.microsoft.com/office/drawing/2014/chart" xmlns:c15="http://schemas.microsoft.com/office/drawing/2012/chart" xmlns:c16r3="http://schemas.microsoft.com/office/drawing/2017/03/chart">
                <c:ext xmlns:c15="http://schemas.microsoft.com/office/drawing/2012/chart" uri="{CE6537A1-D6FC-4f65-9D91-7224C49458BB}">
                  <c15:spPr xmlns:c15="http://schemas.microsoft.com/office/drawing/2012/chart">
                    <a:prstGeom prst="rect">
                      <a:avLst/>
                    </a:prstGeom>
                    <a:noFill/>
                    <a:ln>
                      <a:noFill/>
                    </a:ln>
                  </c15:spPr>
                </c:ext>
                <c:ext xmlns:c16="http://schemas.microsoft.com/office/drawing/2014/chart" uri="{C3380CC4-5D6E-409C-BE32-E72D297353CC}">
                  <c16:uniqueId val="{00000001-8ACD-4440-8F7E-CD1DAEAF52D7}"/>
                </c:ext>
              </c:extLst>
            </c:dLbl>
            <c:dLbl>
              <c:idx val="1"/>
              <c:layout>
                <c:manualLayout>
                  <c:x val="7.9257816080521487E-2"/>
                  <c:y val="-4.8948353705539037E-2"/>
                </c:manualLayout>
              </c:layout>
              <c:showLegendKey val="0"/>
              <c:showVal val="1"/>
              <c:showCatName val="0"/>
              <c:showSerName val="0"/>
              <c:showPercent val="0"/>
              <c:showBubbleSize val="0"/>
              <c:extLst xmlns:mc="http://schemas.openxmlformats.org/markup-compatibility/2006" xmlns:c14="http://schemas.microsoft.com/office/drawing/2007/8/2/chart" xmlns:c16="http://schemas.microsoft.com/office/drawing/2014/chart" xmlns:c15="http://schemas.microsoft.com/office/drawing/2012/chart" xmlns:c16r3="http://schemas.microsoft.com/office/drawing/2017/03/chart">
                <c:ext xmlns:c15="http://schemas.microsoft.com/office/drawing/2012/chart" uri="{CE6537A1-D6FC-4f65-9D91-7224C49458BB}"/>
                <c:ext xmlns:c16="http://schemas.microsoft.com/office/drawing/2014/chart" uri="{C3380CC4-5D6E-409C-BE32-E72D297353CC}">
                  <c16:uniqueId val="{00000003-8ACD-4440-8F7E-CD1DAEAF52D7}"/>
                </c:ext>
              </c:extLst>
            </c:dLbl>
            <c:dLbl>
              <c:idx val="2"/>
              <c:layout>
                <c:manualLayout>
                  <c:x val="6.9350589070456381E-2"/>
                  <c:y val="6.6429908600374274E-2"/>
                </c:manualLayout>
              </c:layout>
              <c:showLegendKey val="0"/>
              <c:showVal val="1"/>
              <c:showCatName val="0"/>
              <c:showSerName val="0"/>
              <c:showPercent val="0"/>
              <c:showBubbleSize val="0"/>
              <c:extLst xmlns:mc="http://schemas.openxmlformats.org/markup-compatibility/2006" xmlns:c14="http://schemas.microsoft.com/office/drawing/2007/8/2/chart" xmlns:c16="http://schemas.microsoft.com/office/drawing/2014/chart" xmlns:c15="http://schemas.microsoft.com/office/drawing/2012/chart" xmlns:c16r3="http://schemas.microsoft.com/office/drawing/2017/03/chart">
                <c:ext xmlns:c15="http://schemas.microsoft.com/office/drawing/2012/chart" uri="{CE6537A1-D6FC-4f65-9D91-7224C49458BB}"/>
                <c:ext xmlns:c16="http://schemas.microsoft.com/office/drawing/2014/chart" uri="{C3380CC4-5D6E-409C-BE32-E72D297353CC}">
                  <c16:uniqueId val="{00000005-8ACD-4440-8F7E-CD1DAEAF52D7}"/>
                </c:ext>
              </c:extLst>
            </c:dLbl>
            <c:dLbl>
              <c:idx val="3"/>
              <c:layout>
                <c:manualLayout>
                  <c:x val="2.7244874277679292E-2"/>
                  <c:y val="0.10488932936901235"/>
                </c:manualLayout>
              </c:layout>
              <c:showLegendKey val="0"/>
              <c:showVal val="1"/>
              <c:showCatName val="0"/>
              <c:showSerName val="0"/>
              <c:showPercent val="0"/>
              <c:showBubbleSize val="0"/>
              <c:extLst xmlns:mc="http://schemas.openxmlformats.org/markup-compatibility/2006" xmlns:c14="http://schemas.microsoft.com/office/drawing/2007/8/2/chart" xmlns:c16="http://schemas.microsoft.com/office/drawing/2014/chart" xmlns:c15="http://schemas.microsoft.com/office/drawing/2012/chart" xmlns:c16r3="http://schemas.microsoft.com/office/drawing/2017/03/chart">
                <c:ext xmlns:c15="http://schemas.microsoft.com/office/drawing/2012/chart" uri="{CE6537A1-D6FC-4f65-9D91-7224C49458BB}"/>
                <c:ext xmlns:c16="http://schemas.microsoft.com/office/drawing/2014/chart" uri="{C3380CC4-5D6E-409C-BE32-E72D297353CC}">
                  <c16:uniqueId val="{00000007-8ACD-4440-8F7E-CD1DAEAF52D7}"/>
                </c:ext>
              </c:extLst>
            </c:dLbl>
            <c:dLbl>
              <c:idx val="4"/>
              <c:layout>
                <c:manualLayout>
                  <c:x val="-3.9628908040260834E-2"/>
                  <c:y val="9.7896707411077949E-2"/>
                </c:manualLayout>
              </c:layout>
              <c:showLegendKey val="0"/>
              <c:showVal val="1"/>
              <c:showCatName val="0"/>
              <c:showSerName val="0"/>
              <c:showPercent val="0"/>
              <c:showBubbleSize val="0"/>
              <c:extLst xmlns:mc="http://schemas.openxmlformats.org/markup-compatibility/2006" xmlns:c14="http://schemas.microsoft.com/office/drawing/2007/8/2/chart" xmlns:c16="http://schemas.microsoft.com/office/drawing/2014/chart" xmlns:c15="http://schemas.microsoft.com/office/drawing/2012/chart" xmlns:c16r3="http://schemas.microsoft.com/office/drawing/2017/03/chart">
                <c:ext xmlns:c15="http://schemas.microsoft.com/office/drawing/2012/chart" uri="{CE6537A1-D6FC-4f65-9D91-7224C49458BB}"/>
                <c:ext xmlns:c16="http://schemas.microsoft.com/office/drawing/2014/chart" uri="{C3380CC4-5D6E-409C-BE32-E72D297353CC}">
                  <c16:uniqueId val="{00000009-8ACD-4440-8F7E-CD1DAEAF52D7}"/>
                </c:ext>
              </c:extLst>
            </c:dLbl>
            <c:dLbl>
              <c:idx val="5"/>
              <c:layout>
                <c:manualLayout>
                  <c:x val="-7.1827395822972678E-2"/>
                  <c:y val="5.5940975663473183E-2"/>
                </c:manualLayout>
              </c:layout>
              <c:showLegendKey val="0"/>
              <c:showVal val="1"/>
              <c:showCatName val="0"/>
              <c:showSerName val="0"/>
              <c:showPercent val="0"/>
              <c:showBubbleSize val="0"/>
              <c:extLst xmlns:mc="http://schemas.openxmlformats.org/markup-compatibility/2006" xmlns:c14="http://schemas.microsoft.com/office/drawing/2007/8/2/chart" xmlns:c16="http://schemas.microsoft.com/office/drawing/2014/chart" xmlns:c15="http://schemas.microsoft.com/office/drawing/2012/chart" xmlns:c16r3="http://schemas.microsoft.com/office/drawing/2017/03/chart">
                <c:ext xmlns:c15="http://schemas.microsoft.com/office/drawing/2012/chart" uri="{CE6537A1-D6FC-4f65-9D91-7224C49458BB}"/>
                <c:ext xmlns:c16="http://schemas.microsoft.com/office/drawing/2014/chart" uri="{C3380CC4-5D6E-409C-BE32-E72D297353CC}">
                  <c16:uniqueId val="{0000000B-8ACD-4440-8F7E-CD1DAEAF52D7}"/>
                </c:ext>
              </c:extLst>
            </c:dLbl>
            <c:dLbl>
              <c:idx val="6"/>
              <c:layout>
                <c:manualLayout>
                  <c:x val="-7.6781009328005273E-2"/>
                  <c:y val="2.4474176852769518E-2"/>
                </c:manualLayout>
              </c:layout>
              <c:showLegendKey val="0"/>
              <c:showVal val="1"/>
              <c:showCatName val="0"/>
              <c:showSerName val="0"/>
              <c:showPercent val="0"/>
              <c:showBubbleSize val="0"/>
              <c:extLst xmlns:mc="http://schemas.openxmlformats.org/markup-compatibility/2006" xmlns:c14="http://schemas.microsoft.com/office/drawing/2007/8/2/chart" xmlns:c16="http://schemas.microsoft.com/office/drawing/2014/chart" xmlns:c15="http://schemas.microsoft.com/office/drawing/2012/chart" xmlns:c16r3="http://schemas.microsoft.com/office/drawing/2017/03/chart">
                <c:ext xmlns:c15="http://schemas.microsoft.com/office/drawing/2012/chart" uri="{CE6537A1-D6FC-4f65-9D91-7224C49458BB}"/>
                <c:ext xmlns:c16="http://schemas.microsoft.com/office/drawing/2014/chart" uri="{C3380CC4-5D6E-409C-BE32-E72D297353CC}">
                  <c16:uniqueId val="{0000000D-8ACD-4440-8F7E-CD1DAEAF52D7}"/>
                </c:ext>
              </c:extLst>
            </c:dLbl>
            <c:dLbl>
              <c:idx val="7"/>
              <c:layout>
                <c:manualLayout>
                  <c:x val="-8.4211429585554151E-2"/>
                  <c:y val="-4.1955731747604891E-2"/>
                </c:manualLayout>
              </c:layout>
              <c:showLegendKey val="0"/>
              <c:showVal val="1"/>
              <c:showCatName val="0"/>
              <c:showSerName val="0"/>
              <c:showPercent val="0"/>
              <c:showBubbleSize val="0"/>
              <c:extLst xmlns:mc="http://schemas.openxmlformats.org/markup-compatibility/2006" xmlns:c14="http://schemas.microsoft.com/office/drawing/2007/8/2/chart" xmlns:c16="http://schemas.microsoft.com/office/drawing/2014/chart" xmlns:c15="http://schemas.microsoft.com/office/drawing/2012/chart" xmlns:c16r3="http://schemas.microsoft.com/office/drawing/2017/03/chart">
                <c:ext xmlns:c15="http://schemas.microsoft.com/office/drawing/2012/chart" uri="{CE6537A1-D6FC-4f65-9D91-7224C49458BB}"/>
                <c:ext xmlns:c16="http://schemas.microsoft.com/office/drawing/2014/chart" uri="{C3380CC4-5D6E-409C-BE32-E72D297353CC}">
                  <c16:uniqueId val="{0000000F-8ACD-4440-8F7E-CD1DAEAF52D7}"/>
                </c:ext>
              </c:extLst>
            </c:dLbl>
            <c:spPr>
              <a:noFill/>
              <a:ln>
                <a:noFill/>
              </a:ln>
              <a:effectLst/>
            </c:spPr>
            <c:txPr>
              <a:bodyPr rot="0" spcFirstLastPara="1" vertOverflow="overflow" horzOverflow="overflow" vert="horz" wrap="square" lIns="38100" tIns="19050" rIns="38100" bIns="19050" anchor="ctr" anchorCtr="1">
                <a:spAutoFit/>
              </a:bodyPr>
              <a:lstStyle/>
              <a:p>
                <a:pPr>
                  <a:defRPr sz="900" b="0" i="0" u="none" strike="noStrike" kern="1200" baseline="0">
                    <a:solidFill>
                      <a:schemeClr val="tx1"/>
                    </a:solidFill>
                    <a:latin typeface="MW Sans" panose="020B0503030501010103" pitchFamily="34" charset="0"/>
                    <a:ea typeface="+mn-ea"/>
                    <a:cs typeface="+mn-cs"/>
                  </a:defRPr>
                </a:pPr>
                <a:endParaRPr lang="zh-CN"/>
              </a:p>
            </c:txPr>
            <c:showLegendKey val="0"/>
            <c:showVal val="1"/>
            <c:showCatName val="0"/>
            <c:showSerName val="0"/>
            <c:showPercent val="0"/>
            <c:showBubbleSize val="0"/>
            <c:showLeaderLines val="1"/>
            <c:leaderLines>
              <c:spPr>
                <a:ln w="9525" cap="flat" cmpd="sng" algn="ctr">
                  <a:noFill/>
                  <a:round/>
                </a:ln>
                <a:effectLst/>
              </c:spPr>
            </c:leaderLines>
            <c:extLst xmlns:mc="http://schemas.openxmlformats.org/markup-compatibility/2006" xmlns:c14="http://schemas.microsoft.com/office/drawing/2007/8/2/chart" xmlns:c16="http://schemas.microsoft.com/office/drawing/2014/chart" xmlns:c15="http://schemas.microsoft.com/office/drawing/2012/chart" xmlns:c16r3="http://schemas.microsoft.com/office/drawing/2017/03/chart">
              <c:ext xmlns:c15="http://schemas.microsoft.com/office/drawing/2012/chart" uri="{CE6537A1-D6FC-4f65-9D91-7224C49458BB}">
                <c15:spPr xmlns:c15="http://schemas.microsoft.com/office/drawing/2012/chart">
                  <a:prstGeom prst="rect">
                    <a:avLst/>
                  </a:prstGeom>
                  <a:noFill/>
                  <a:ln>
                    <a:noFill/>
                  </a:ln>
                </c15:spPr>
              </c:ext>
            </c:extLst>
          </c:dLbls>
          <c:cat>
            <c:strRef>
              <c:f>Foglio1!$A$2:$A$9</c:f>
              <c:strCache>
                <c:ptCount val="8"/>
                <c:pt idx="0">
                  <c:v>Lorem ipsum</c:v>
                </c:pt>
                <c:pt idx="1">
                  <c:v>Lorem ipsum</c:v>
                </c:pt>
                <c:pt idx="2">
                  <c:v>Lorem ipsum</c:v>
                </c:pt>
                <c:pt idx="3">
                  <c:v>Lorem ipsum</c:v>
                </c:pt>
                <c:pt idx="4">
                  <c:v>Lorem ipsum</c:v>
                </c:pt>
                <c:pt idx="5">
                  <c:v>Lorem ipsum</c:v>
                </c:pt>
                <c:pt idx="6">
                  <c:v>Lorem ipsum</c:v>
                </c:pt>
                <c:pt idx="7">
                  <c:v>Lorem ipsum</c:v>
                </c:pt>
              </c:strCache>
            </c:strRef>
          </c:cat>
          <c:val>
            <c:numRef>
              <c:f>Foglio1!$B$2:$B$9</c:f>
              <c:numCache>
                <c:formatCode>0%</c:formatCode>
                <c:ptCount val="8"/>
                <c:pt idx="0">
                  <c:v>0.12</c:v>
                </c:pt>
                <c:pt idx="1">
                  <c:v>0.18</c:v>
                </c:pt>
                <c:pt idx="2">
                  <c:v>0.15</c:v>
                </c:pt>
                <c:pt idx="3">
                  <c:v>0.1</c:v>
                </c:pt>
                <c:pt idx="4">
                  <c:v>0.15</c:v>
                </c:pt>
                <c:pt idx="5">
                  <c:v>0.08</c:v>
                </c:pt>
                <c:pt idx="6">
                  <c:v>0.02</c:v>
                </c:pt>
                <c:pt idx="7">
                  <c:v>0.3</c:v>
                </c:pt>
              </c:numCache>
            </c:numRef>
          </c:val>
          <c:extLst xmlns:mc="http://schemas.openxmlformats.org/markup-compatibility/2006" xmlns:c14="http://schemas.microsoft.com/office/drawing/2007/8/2/chart" xmlns:c16="http://schemas.microsoft.com/office/drawing/2014/chart" xmlns:c15="http://schemas.microsoft.com/office/drawing/2012/chart" xmlns:c16r3="http://schemas.microsoft.com/office/drawing/2017/03/chart">
            <c:ext xmlns:c16="http://schemas.microsoft.com/office/drawing/2014/chart" uri="{C3380CC4-5D6E-409C-BE32-E72D297353CC}">
              <c16:uniqueId val="{00000010-8ACD-4440-8F7E-CD1DAEAF52D7}"/>
            </c:ext>
          </c:extLst>
        </c:ser>
        <c:dLbls>
          <c:showLegendKey val="0"/>
          <c:showVal val="0"/>
          <c:showCatName val="0"/>
          <c:showSerName val="0"/>
          <c:showPercent val="0"/>
          <c:showBubbleSize val="0"/>
          <c:showLeaderLines val="1"/>
        </c:dLbls>
        <c:firstSliceAng val="0"/>
        <c:holeSize val="78"/>
      </c:doughnutChart>
      <c:spPr>
        <a:noFill/>
        <a:ln>
          <a:noFill/>
        </a:ln>
        <a:effectLst/>
      </c:spPr>
    </c:plotArea>
    <c:plotVisOnly val="1"/>
    <c:dispBlanksAs val="gap"/>
    <c:extLst xmlns:mc="http://schemas.openxmlformats.org/markup-compatibility/2006" xmlns:c14="http://schemas.microsoft.com/office/drawing/2007/8/2/chart" xmlns:c16="http://schemas.microsoft.com/office/drawing/2014/chart" xmlns:c15="http://schemas.microsoft.com/office/drawing/2012/chart" xmlns:c16r3="http://schemas.microsoft.com/office/drawing/2017/03/char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zh-CN"/>
    </a:p>
  </c:txPr>
  <c:externalData r:id="rId3">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pieChart>
        <c:varyColors val="1"/>
        <c:ser>
          <c:idx val="0"/>
          <c:order val="0"/>
          <c:tx>
            <c:strRef>
              <c:f>Foglio1!$B$1</c:f>
              <c:strCache>
                <c:ptCount val="1"/>
                <c:pt idx="0">
                  <c:v>Vendite</c:v>
                </c:pt>
              </c:strCache>
            </c:strRef>
          </c:tx>
          <c:spPr>
            <a:noFill/>
            <a:ln w="3175">
              <a:solidFill>
                <a:schemeClr val="accent3"/>
              </a:solidFill>
            </a:ln>
          </c:spPr>
          <c:dPt>
            <c:idx val="0"/>
            <c:bubble3D val="0"/>
            <c:spPr>
              <a:solidFill>
                <a:srgbClr val="404040"/>
              </a:solidFill>
              <a:ln w="3175">
                <a:noFill/>
              </a:ln>
              <a:effectLst/>
            </c:spPr>
            <c:extLst xmlns:mc="http://schemas.openxmlformats.org/markup-compatibility/2006" xmlns:c14="http://schemas.microsoft.com/office/drawing/2007/8/2/chart" xmlns:c16="http://schemas.microsoft.com/office/drawing/2014/chart" xmlns:c15="http://schemas.microsoft.com/office/drawing/2012/chart" xmlns:c16r3="http://schemas.microsoft.com/office/drawing/2017/03/chart">
              <c:ext xmlns:c16="http://schemas.microsoft.com/office/drawing/2014/chart" uri="{C3380CC4-5D6E-409C-BE32-E72D297353CC}">
                <c16:uniqueId val="{00000001-F4B4-2041-BB37-8CC5BC020B9D}"/>
              </c:ext>
            </c:extLst>
          </c:dPt>
          <c:dPt>
            <c:idx val="1"/>
            <c:bubble3D val="0"/>
            <c:spPr>
              <a:solidFill>
                <a:srgbClr val="595959"/>
              </a:solidFill>
              <a:ln w="3175">
                <a:noFill/>
              </a:ln>
              <a:effectLst/>
            </c:spPr>
            <c:extLst xmlns:mc="http://schemas.openxmlformats.org/markup-compatibility/2006" xmlns:c14="http://schemas.microsoft.com/office/drawing/2007/8/2/chart" xmlns:c16="http://schemas.microsoft.com/office/drawing/2014/chart" xmlns:c15="http://schemas.microsoft.com/office/drawing/2012/chart" xmlns:c16r3="http://schemas.microsoft.com/office/drawing/2017/03/chart">
              <c:ext xmlns:c16="http://schemas.microsoft.com/office/drawing/2014/chart" uri="{C3380CC4-5D6E-409C-BE32-E72D297353CC}">
                <c16:uniqueId val="{00000003-F4B4-2041-BB37-8CC5BC020B9D}"/>
              </c:ext>
            </c:extLst>
          </c:dPt>
          <c:dPt>
            <c:idx val="2"/>
            <c:bubble3D val="0"/>
            <c:spPr>
              <a:solidFill>
                <a:srgbClr val="808080"/>
              </a:solidFill>
              <a:ln w="3175">
                <a:noFill/>
              </a:ln>
              <a:effectLst/>
            </c:spPr>
            <c:extLst xmlns:mc="http://schemas.openxmlformats.org/markup-compatibility/2006" xmlns:c14="http://schemas.microsoft.com/office/drawing/2007/8/2/chart" xmlns:c16="http://schemas.microsoft.com/office/drawing/2014/chart" xmlns:c15="http://schemas.microsoft.com/office/drawing/2012/chart" xmlns:c16r3="http://schemas.microsoft.com/office/drawing/2017/03/chart">
              <c:ext xmlns:c16="http://schemas.microsoft.com/office/drawing/2014/chart" uri="{C3380CC4-5D6E-409C-BE32-E72D297353CC}">
                <c16:uniqueId val="{00000005-F4B4-2041-BB37-8CC5BC020B9D}"/>
              </c:ext>
            </c:extLst>
          </c:dPt>
          <c:dPt>
            <c:idx val="3"/>
            <c:bubble3D val="0"/>
            <c:spPr>
              <a:solidFill>
                <a:srgbClr val="A6A6A4"/>
              </a:solidFill>
              <a:ln w="3175">
                <a:noFill/>
              </a:ln>
              <a:effectLst/>
            </c:spPr>
            <c:extLst xmlns:mc="http://schemas.openxmlformats.org/markup-compatibility/2006" xmlns:c14="http://schemas.microsoft.com/office/drawing/2007/8/2/chart" xmlns:c16="http://schemas.microsoft.com/office/drawing/2014/chart" xmlns:c15="http://schemas.microsoft.com/office/drawing/2012/chart" xmlns:c16r3="http://schemas.microsoft.com/office/drawing/2017/03/chart">
              <c:ext xmlns:c16="http://schemas.microsoft.com/office/drawing/2014/chart" uri="{C3380CC4-5D6E-409C-BE32-E72D297353CC}">
                <c16:uniqueId val="{00000007-F4B4-2041-BB37-8CC5BC020B9D}"/>
              </c:ext>
            </c:extLst>
          </c:dPt>
          <c:dPt>
            <c:idx val="4"/>
            <c:bubble3D val="0"/>
            <c:spPr>
              <a:solidFill>
                <a:srgbClr val="BFBFBF"/>
              </a:solidFill>
              <a:ln w="3175">
                <a:noFill/>
              </a:ln>
              <a:effectLst/>
            </c:spPr>
            <c:extLst xmlns:mc="http://schemas.openxmlformats.org/markup-compatibility/2006" xmlns:c14="http://schemas.microsoft.com/office/drawing/2007/8/2/chart" xmlns:c16="http://schemas.microsoft.com/office/drawing/2014/chart" xmlns:c15="http://schemas.microsoft.com/office/drawing/2012/chart" xmlns:c16r3="http://schemas.microsoft.com/office/drawing/2017/03/chart">
              <c:ext xmlns:c16="http://schemas.microsoft.com/office/drawing/2014/chart" uri="{C3380CC4-5D6E-409C-BE32-E72D297353CC}">
                <c16:uniqueId val="{00000009-F4B4-2041-BB37-8CC5BC020B9D}"/>
              </c:ext>
            </c:extLst>
          </c:dPt>
          <c:dPt>
            <c:idx val="5"/>
            <c:bubble3D val="0"/>
            <c:spPr>
              <a:solidFill>
                <a:srgbClr val="D9D9D9"/>
              </a:solidFill>
              <a:ln w="3175">
                <a:noFill/>
              </a:ln>
              <a:effectLst/>
            </c:spPr>
            <c:extLst xmlns:mc="http://schemas.openxmlformats.org/markup-compatibility/2006" xmlns:c14="http://schemas.microsoft.com/office/drawing/2007/8/2/chart" xmlns:c16="http://schemas.microsoft.com/office/drawing/2014/chart" xmlns:c15="http://schemas.microsoft.com/office/drawing/2012/chart" xmlns:c16r3="http://schemas.microsoft.com/office/drawing/2017/03/chart">
              <c:ext xmlns:c16="http://schemas.microsoft.com/office/drawing/2014/chart" uri="{C3380CC4-5D6E-409C-BE32-E72D297353CC}">
                <c16:uniqueId val="{0000000B-F4B4-2041-BB37-8CC5BC020B9D}"/>
              </c:ext>
            </c:extLst>
          </c:dPt>
          <c:dPt>
            <c:idx val="6"/>
            <c:bubble3D val="0"/>
            <c:spPr>
              <a:solidFill>
                <a:srgbClr val="595959"/>
              </a:solidFill>
              <a:ln w="3175">
                <a:noFill/>
              </a:ln>
              <a:effectLst/>
            </c:spPr>
            <c:extLst xmlns:mc="http://schemas.openxmlformats.org/markup-compatibility/2006" xmlns:c14="http://schemas.microsoft.com/office/drawing/2007/8/2/chart" xmlns:c16="http://schemas.microsoft.com/office/drawing/2014/chart" xmlns:c15="http://schemas.microsoft.com/office/drawing/2012/chart" xmlns:c16r3="http://schemas.microsoft.com/office/drawing/2017/03/chart">
              <c:ext xmlns:c16="http://schemas.microsoft.com/office/drawing/2014/chart" uri="{C3380CC4-5D6E-409C-BE32-E72D297353CC}">
                <c16:uniqueId val="{0000000D-F4B4-2041-BB37-8CC5BC020B9D}"/>
              </c:ext>
            </c:extLst>
          </c:dPt>
          <c:dPt>
            <c:idx val="7"/>
            <c:bubble3D val="0"/>
            <c:spPr>
              <a:solidFill>
                <a:schemeClr val="tx1"/>
              </a:solidFill>
              <a:ln w="3175">
                <a:noFill/>
              </a:ln>
              <a:effectLst/>
            </c:spPr>
            <c:extLst xmlns:mc="http://schemas.openxmlformats.org/markup-compatibility/2006" xmlns:c14="http://schemas.microsoft.com/office/drawing/2007/8/2/chart" xmlns:c16="http://schemas.microsoft.com/office/drawing/2014/chart" xmlns:c15="http://schemas.microsoft.com/office/drawing/2012/chart" xmlns:c16r3="http://schemas.microsoft.com/office/drawing/2017/03/chart">
              <c:ext xmlns:c16="http://schemas.microsoft.com/office/drawing/2014/chart" uri="{C3380CC4-5D6E-409C-BE32-E72D297353CC}">
                <c16:uniqueId val="{0000000F-F4B4-2041-BB37-8CC5BC020B9D}"/>
              </c:ext>
            </c:extLst>
          </c:dPt>
          <c:dLbls>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solidFill>
                    <a:latin typeface="MW Sans" panose="020B0503030501010103" pitchFamily="34" charset="0"/>
                    <a:ea typeface="+mn-ea"/>
                    <a:cs typeface="+mn-cs"/>
                  </a:defRPr>
                </a:pPr>
                <a:endParaRPr lang="zh-CN"/>
              </a:p>
            </c:txPr>
            <c:dLblPos val="outEnd"/>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xmlns:mc="http://schemas.openxmlformats.org/markup-compatibility/2006" xmlns:c14="http://schemas.microsoft.com/office/drawing/2007/8/2/chart" xmlns:c16="http://schemas.microsoft.com/office/drawing/2014/chart" xmlns:c15="http://schemas.microsoft.com/office/drawing/2012/chart" xmlns:c16r3="http://schemas.microsoft.com/office/drawing/2017/03/chart">
              <c:ext xmlns:c15="http://schemas.microsoft.com/office/drawing/2012/chart" uri="{CE6537A1-D6FC-4f65-9D91-7224C49458BB}"/>
            </c:extLst>
          </c:dLbls>
          <c:cat>
            <c:strRef>
              <c:f>Foglio1!$A$2:$A$9</c:f>
              <c:strCache>
                <c:ptCount val="8"/>
                <c:pt idx="0">
                  <c:v>Lorem ipsum</c:v>
                </c:pt>
                <c:pt idx="1">
                  <c:v>Lorem ipsum</c:v>
                </c:pt>
                <c:pt idx="2">
                  <c:v>Lorem ipsum</c:v>
                </c:pt>
                <c:pt idx="3">
                  <c:v>Lorem ipsum</c:v>
                </c:pt>
                <c:pt idx="4">
                  <c:v>Lorem ipsum</c:v>
                </c:pt>
                <c:pt idx="5">
                  <c:v>Lorem ipsum</c:v>
                </c:pt>
                <c:pt idx="6">
                  <c:v>Lorem ipsum</c:v>
                </c:pt>
                <c:pt idx="7">
                  <c:v>Lorem ipsum</c:v>
                </c:pt>
              </c:strCache>
            </c:strRef>
          </c:cat>
          <c:val>
            <c:numRef>
              <c:f>Foglio1!$B$2:$B$9</c:f>
              <c:numCache>
                <c:formatCode>0%</c:formatCode>
                <c:ptCount val="8"/>
                <c:pt idx="0">
                  <c:v>0.12</c:v>
                </c:pt>
                <c:pt idx="1">
                  <c:v>0.18</c:v>
                </c:pt>
                <c:pt idx="2">
                  <c:v>0.15</c:v>
                </c:pt>
                <c:pt idx="3">
                  <c:v>0.1</c:v>
                </c:pt>
                <c:pt idx="4">
                  <c:v>0.15</c:v>
                </c:pt>
                <c:pt idx="5">
                  <c:v>0.08</c:v>
                </c:pt>
                <c:pt idx="6">
                  <c:v>0.02</c:v>
                </c:pt>
                <c:pt idx="7">
                  <c:v>0.2</c:v>
                </c:pt>
              </c:numCache>
            </c:numRef>
          </c:val>
          <c:extLst xmlns:mc="http://schemas.openxmlformats.org/markup-compatibility/2006" xmlns:c14="http://schemas.microsoft.com/office/drawing/2007/8/2/chart" xmlns:c16="http://schemas.microsoft.com/office/drawing/2014/chart" xmlns:c15="http://schemas.microsoft.com/office/drawing/2012/chart" xmlns:c16r3="http://schemas.microsoft.com/office/drawing/2017/03/chart">
            <c:ext xmlns:c16="http://schemas.microsoft.com/office/drawing/2014/chart" uri="{C3380CC4-5D6E-409C-BE32-E72D297353CC}">
              <c16:uniqueId val="{00000010-F4B4-2041-BB37-8CC5BC020B9D}"/>
            </c:ext>
          </c:extLst>
        </c:ser>
        <c:dLbls>
          <c:dLblPos val="outEnd"/>
          <c:showLegendKey val="0"/>
          <c:showVal val="1"/>
          <c:showCatName val="0"/>
          <c:showSerName val="0"/>
          <c:showPercent val="0"/>
          <c:showBubbleSize val="0"/>
          <c:showLeaderLines val="1"/>
        </c:dLbls>
        <c:firstSliceAng val="0"/>
      </c:pieChart>
      <c:spPr>
        <a:noFill/>
        <a:ln>
          <a:noFill/>
        </a:ln>
        <a:effectLst/>
      </c:spPr>
    </c:plotArea>
    <c:plotVisOnly val="1"/>
    <c:dispBlanksAs val="gap"/>
    <c:extLst xmlns:mc="http://schemas.openxmlformats.org/markup-compatibility/2006" xmlns:c14="http://schemas.microsoft.com/office/drawing/2007/8/2/chart" xmlns:c16="http://schemas.microsoft.com/office/drawing/2014/chart" xmlns:c15="http://schemas.microsoft.com/office/drawing/2012/chart" xmlns:c16r3="http://schemas.microsoft.com/office/drawing/2017/03/char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zh-CN"/>
    </a:p>
  </c:txPr>
  <c:externalData r:id="rId3">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1.6963340969467687E-2"/>
          <c:y val="0.10312499365618888"/>
          <c:w val="0.94958043343698284"/>
          <c:h val="0.79375001268762224"/>
        </c:manualLayout>
      </c:layout>
      <c:barChart>
        <c:barDir val="bar"/>
        <c:grouping val="stacked"/>
        <c:varyColors val="0"/>
        <c:ser>
          <c:idx val="0"/>
          <c:order val="0"/>
          <c:tx>
            <c:strRef>
              <c:f>Foglio1!$B$1</c:f>
              <c:strCache>
                <c:ptCount val="1"/>
                <c:pt idx="0">
                  <c:v>Colonna2</c:v>
                </c:pt>
              </c:strCache>
            </c:strRef>
          </c:tx>
          <c:spPr>
            <a:solidFill>
              <a:srgbClr val="202020"/>
            </a:solidFill>
            <a:ln>
              <a:noFill/>
            </a:ln>
            <a:effectLst/>
          </c:spPr>
          <c:invertIfNegative val="0"/>
          <c:dPt>
            <c:idx val="0"/>
            <c:invertIfNegative val="0"/>
            <c:bubble3D val="0"/>
            <c:spPr>
              <a:solidFill>
                <a:schemeClr val="tx1"/>
              </a:solidFill>
              <a:ln>
                <a:noFill/>
              </a:ln>
              <a:effectLst/>
            </c:spPr>
            <c:extLst xmlns:mc="http://schemas.openxmlformats.org/markup-compatibility/2006" xmlns:c14="http://schemas.microsoft.com/office/drawing/2007/8/2/chart" xmlns:c16="http://schemas.microsoft.com/office/drawing/2014/chart" xmlns:c15="http://schemas.microsoft.com/office/drawing/2012/chart" xmlns:c16r3="http://schemas.microsoft.com/office/drawing/2017/03/chart">
              <c:ext xmlns:c16="http://schemas.microsoft.com/office/drawing/2014/chart" uri="{C3380CC4-5D6E-409C-BE32-E72D297353CC}">
                <c16:uniqueId val="{00000000-D485-6A42-BCBE-D32B4E114762}"/>
              </c:ext>
            </c:extLst>
          </c:dPt>
          <c:dLbls>
            <c:dLbl>
              <c:idx val="0"/>
              <c:layout>
                <c:manualLayout>
                  <c:x val="-0.1631332423276069"/>
                  <c:y val="-0.34453122880590376"/>
                </c:manualLayout>
              </c:layout>
              <c:dLblPos val="ctr"/>
              <c:showLegendKey val="0"/>
              <c:showVal val="1"/>
              <c:showCatName val="0"/>
              <c:showSerName val="0"/>
              <c:showPercent val="0"/>
              <c:showBubbleSize val="0"/>
              <c:extLst xmlns:mc="http://schemas.openxmlformats.org/markup-compatibility/2006" xmlns:c14="http://schemas.microsoft.com/office/drawing/2007/8/2/chart" xmlns:c16="http://schemas.microsoft.com/office/drawing/2014/chart" xmlns:c15="http://schemas.microsoft.com/office/drawing/2012/chart" xmlns:c16r3="http://schemas.microsoft.com/office/drawing/2017/03/chart">
                <c:ext xmlns:c15="http://schemas.microsoft.com/office/drawing/2012/chart" uri="{CE6537A1-D6FC-4f65-9D91-7224C49458BB}"/>
                <c:ext xmlns:c16="http://schemas.microsoft.com/office/drawing/2014/chart" uri="{C3380CC4-5D6E-409C-BE32-E72D297353CC}">
                  <c16:uniqueId val="{00000000-D485-6A42-BCBE-D32B4E114762}"/>
                </c:ext>
              </c:extLst>
            </c:dLbl>
            <c:spPr>
              <a:noFill/>
              <a:ln>
                <a:noFill/>
              </a:ln>
              <a:effectLst/>
            </c:spPr>
            <c:txPr>
              <a:bodyPr rot="0" spcFirstLastPara="1" vertOverflow="ellipsis" vert="horz" wrap="square" lIns="108000" tIns="86400" rIns="38100" bIns="19050" anchor="ctr" anchorCtr="1">
                <a:spAutoFit/>
              </a:bodyPr>
              <a:lstStyle/>
              <a:p>
                <a:pPr>
                  <a:defRPr sz="2000" b="1" i="0" u="none" strike="noStrike" kern="1200" baseline="0">
                    <a:solidFill>
                      <a:schemeClr val="bg1"/>
                    </a:solidFill>
                    <a:latin typeface="MW Sans SemiBold" panose="020B0503030501010103" pitchFamily="34" charset="0"/>
                    <a:ea typeface="+mn-ea"/>
                    <a:cs typeface="+mn-cs"/>
                  </a:defRPr>
                </a:pPr>
                <a:endParaRPr lang="zh-CN"/>
              </a:p>
            </c:txPr>
            <c:dLblPos val="inEnd"/>
            <c:showLegendKey val="0"/>
            <c:showVal val="1"/>
            <c:showCatName val="0"/>
            <c:showSerName val="0"/>
            <c:showPercent val="0"/>
            <c:showBubbleSize val="0"/>
            <c:showLeaderLines val="0"/>
            <c:extLst xmlns:mc="http://schemas.openxmlformats.org/markup-compatibility/2006" xmlns:c14="http://schemas.microsoft.com/office/drawing/2007/8/2/chart" xmlns:c16="http://schemas.microsoft.com/office/drawing/2014/chart" xmlns:c15="http://schemas.microsoft.com/office/drawing/2012/chart" xmlns:c16r3="http://schemas.microsoft.com/office/drawing/2017/03/char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cat>
            <c:strRef>
              <c:f>Foglio1!$A$2</c:f>
              <c:strCache>
                <c:ptCount val="1"/>
                <c:pt idx="0">
                  <c:v>Categoria 1</c:v>
                </c:pt>
              </c:strCache>
            </c:strRef>
          </c:cat>
          <c:val>
            <c:numRef>
              <c:f>Foglio1!$B$2</c:f>
              <c:numCache>
                <c:formatCode>0%</c:formatCode>
                <c:ptCount val="1"/>
                <c:pt idx="0">
                  <c:v>0.45</c:v>
                </c:pt>
              </c:numCache>
            </c:numRef>
          </c:val>
          <c:extLst xmlns:mc="http://schemas.openxmlformats.org/markup-compatibility/2006" xmlns:c14="http://schemas.microsoft.com/office/drawing/2007/8/2/chart" xmlns:c16="http://schemas.microsoft.com/office/drawing/2014/chart" xmlns:c15="http://schemas.microsoft.com/office/drawing/2012/chart" xmlns:c16r3="http://schemas.microsoft.com/office/drawing/2017/03/chart">
            <c:ext xmlns:c16="http://schemas.microsoft.com/office/drawing/2014/chart" uri="{C3380CC4-5D6E-409C-BE32-E72D297353CC}">
              <c16:uniqueId val="{00000001-D485-6A42-BCBE-D32B4E114762}"/>
            </c:ext>
          </c:extLst>
        </c:ser>
        <c:ser>
          <c:idx val="1"/>
          <c:order val="1"/>
          <c:tx>
            <c:strRef>
              <c:f>Foglio1!$C$1</c:f>
              <c:strCache>
                <c:ptCount val="1"/>
                <c:pt idx="0">
                  <c:v>Colonna3</c:v>
                </c:pt>
              </c:strCache>
            </c:strRef>
          </c:tx>
          <c:spPr>
            <a:solidFill>
              <a:srgbClr val="C8C8C5"/>
            </a:solidFill>
            <a:ln>
              <a:noFill/>
            </a:ln>
            <a:effectLst/>
          </c:spPr>
          <c:invertIfNegative val="0"/>
          <c:dPt>
            <c:idx val="0"/>
            <c:invertIfNegative val="0"/>
            <c:bubble3D val="0"/>
            <c:spPr>
              <a:solidFill>
                <a:srgbClr val="D9D9D9"/>
              </a:solidFill>
              <a:ln>
                <a:noFill/>
              </a:ln>
              <a:effectLst/>
            </c:spPr>
            <c:extLst xmlns:mc="http://schemas.openxmlformats.org/markup-compatibility/2006" xmlns:c14="http://schemas.microsoft.com/office/drawing/2007/8/2/chart" xmlns:c16="http://schemas.microsoft.com/office/drawing/2014/chart" xmlns:c15="http://schemas.microsoft.com/office/drawing/2012/chart" xmlns:c16r3="http://schemas.microsoft.com/office/drawing/2017/03/chart">
              <c:ext xmlns:c16="http://schemas.microsoft.com/office/drawing/2014/chart" uri="{C3380CC4-5D6E-409C-BE32-E72D297353CC}">
                <c16:uniqueId val="{00000002-D485-6A42-BCBE-D32B4E114762}"/>
              </c:ext>
            </c:extLst>
          </c:dPt>
          <c:dLbls>
            <c:dLbl>
              <c:idx val="0"/>
              <c:layout>
                <c:manualLayout>
                  <c:x val="-3.3564330891813739E-3"/>
                  <c:y val="-0.34453122880590376"/>
                </c:manualLayout>
              </c:layout>
              <c:spPr>
                <a:noFill/>
                <a:ln>
                  <a:noFill/>
                </a:ln>
                <a:effectLst/>
              </c:spPr>
              <c:txPr>
                <a:bodyPr rot="0" spcFirstLastPara="1" vertOverflow="ellipsis" vert="horz" wrap="square" lIns="108000" tIns="86400" rIns="0" bIns="0" anchor="ctr" anchorCtr="1">
                  <a:spAutoFit/>
                </a:bodyPr>
                <a:lstStyle/>
                <a:p>
                  <a:pPr>
                    <a:defRPr sz="2000" b="0" i="0" u="none" strike="noStrike" kern="1200" baseline="0">
                      <a:solidFill>
                        <a:schemeClr val="bg1"/>
                      </a:solidFill>
                      <a:latin typeface="MW Sans" panose="020B0503030501010103" pitchFamily="34" charset="0"/>
                      <a:ea typeface="+mn-ea"/>
                      <a:cs typeface="+mn-cs"/>
                    </a:defRPr>
                  </a:pPr>
                  <a:endParaRPr lang="zh-CN"/>
                </a:p>
              </c:txPr>
              <c:dLblPos val="ctr"/>
              <c:showLegendKey val="0"/>
              <c:showVal val="1"/>
              <c:showCatName val="0"/>
              <c:showSerName val="0"/>
              <c:showPercent val="0"/>
              <c:showBubbleSize val="0"/>
              <c:extLst xmlns:mc="http://schemas.openxmlformats.org/markup-compatibility/2006" xmlns:c14="http://schemas.microsoft.com/office/drawing/2007/8/2/chart" xmlns:c16="http://schemas.microsoft.com/office/drawing/2014/chart" xmlns:c15="http://schemas.microsoft.com/office/drawing/2012/chart" xmlns:c16r3="http://schemas.microsoft.com/office/drawing/2017/03/char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D485-6A42-BCBE-D32B4E114762}"/>
                </c:ext>
              </c:extLst>
            </c:dLbl>
            <c:spPr>
              <a:noFill/>
              <a:ln>
                <a:noFill/>
              </a:ln>
              <a:effectLst/>
            </c:spPr>
            <c:txPr>
              <a:bodyPr rot="0" spcFirstLastPara="1" vertOverflow="ellipsis" vert="horz" wrap="square" lIns="169200" tIns="86400" rIns="0" bIns="0" anchor="ctr" anchorCtr="1">
                <a:spAutoFit/>
              </a:bodyPr>
              <a:lstStyle/>
              <a:p>
                <a:pPr>
                  <a:defRPr sz="2000" b="0" i="0" u="none" strike="noStrike" kern="1200" baseline="0">
                    <a:solidFill>
                      <a:schemeClr val="bg1"/>
                    </a:solidFill>
                    <a:latin typeface="MW Sans" panose="020B0503030501010103" pitchFamily="34" charset="0"/>
                    <a:ea typeface="+mn-ea"/>
                    <a:cs typeface="+mn-cs"/>
                  </a:defRPr>
                </a:pPr>
                <a:endParaRPr lang="zh-CN"/>
              </a:p>
            </c:txPr>
            <c:dLblPos val="inEnd"/>
            <c:showLegendKey val="0"/>
            <c:showVal val="1"/>
            <c:showCatName val="0"/>
            <c:showSerName val="0"/>
            <c:showPercent val="0"/>
            <c:showBubbleSize val="0"/>
            <c:showLeaderLines val="0"/>
            <c:extLst xmlns:mc="http://schemas.openxmlformats.org/markup-compatibility/2006" xmlns:c14="http://schemas.microsoft.com/office/drawing/2007/8/2/chart" xmlns:c16="http://schemas.microsoft.com/office/drawing/2014/chart" xmlns:c15="http://schemas.microsoft.com/office/drawing/2012/chart" xmlns:c16r3="http://schemas.microsoft.com/office/drawing/2017/03/char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Foglio1!$A$2</c:f>
              <c:strCache>
                <c:ptCount val="1"/>
                <c:pt idx="0">
                  <c:v>Categoria 1</c:v>
                </c:pt>
              </c:strCache>
            </c:strRef>
          </c:cat>
          <c:val>
            <c:numRef>
              <c:f>Foglio1!$C$2</c:f>
              <c:numCache>
                <c:formatCode>0%</c:formatCode>
                <c:ptCount val="1"/>
                <c:pt idx="0">
                  <c:v>0.1</c:v>
                </c:pt>
              </c:numCache>
            </c:numRef>
          </c:val>
          <c:extLst xmlns:mc="http://schemas.openxmlformats.org/markup-compatibility/2006" xmlns:c14="http://schemas.microsoft.com/office/drawing/2007/8/2/chart" xmlns:c16="http://schemas.microsoft.com/office/drawing/2014/chart" xmlns:c15="http://schemas.microsoft.com/office/drawing/2012/chart" xmlns:c16r3="http://schemas.microsoft.com/office/drawing/2017/03/chart">
            <c:ext xmlns:c16="http://schemas.microsoft.com/office/drawing/2014/chart" uri="{C3380CC4-5D6E-409C-BE32-E72D297353CC}">
              <c16:uniqueId val="{00000003-D485-6A42-BCBE-D32B4E114762}"/>
            </c:ext>
          </c:extLst>
        </c:ser>
        <c:ser>
          <c:idx val="2"/>
          <c:order val="2"/>
          <c:tx>
            <c:strRef>
              <c:f>Foglio1!$D$1</c:f>
              <c:strCache>
                <c:ptCount val="1"/>
                <c:pt idx="0">
                  <c:v>Colonna4</c:v>
                </c:pt>
              </c:strCache>
            </c:strRef>
          </c:tx>
          <c:spPr>
            <a:solidFill>
              <a:srgbClr val="646362"/>
            </a:solidFill>
            <a:ln>
              <a:noFill/>
            </a:ln>
            <a:effectLst/>
          </c:spPr>
          <c:invertIfNegative val="0"/>
          <c:dPt>
            <c:idx val="0"/>
            <c:invertIfNegative val="0"/>
            <c:bubble3D val="0"/>
            <c:spPr>
              <a:solidFill>
                <a:srgbClr val="7F7F7F"/>
              </a:solidFill>
              <a:ln>
                <a:noFill/>
              </a:ln>
              <a:effectLst/>
            </c:spPr>
            <c:extLst xmlns:mc="http://schemas.openxmlformats.org/markup-compatibility/2006" xmlns:c14="http://schemas.microsoft.com/office/drawing/2007/8/2/chart" xmlns:c16="http://schemas.microsoft.com/office/drawing/2014/chart" xmlns:c15="http://schemas.microsoft.com/office/drawing/2012/chart" xmlns:c16r3="http://schemas.microsoft.com/office/drawing/2017/03/chart">
              <c:ext xmlns:c16="http://schemas.microsoft.com/office/drawing/2014/chart" uri="{C3380CC4-5D6E-409C-BE32-E72D297353CC}">
                <c16:uniqueId val="{00000004-D485-6A42-BCBE-D32B4E114762}"/>
              </c:ext>
            </c:extLst>
          </c:dPt>
          <c:dLbls>
            <c:dLbl>
              <c:idx val="0"/>
              <c:layout>
                <c:manualLayout>
                  <c:x val="-2.7170133235224683E-2"/>
                  <c:y val="-0.34453122880590376"/>
                </c:manualLayout>
              </c:layout>
              <c:dLblPos val="ctr"/>
              <c:showLegendKey val="0"/>
              <c:showVal val="1"/>
              <c:showCatName val="0"/>
              <c:showSerName val="0"/>
              <c:showPercent val="0"/>
              <c:showBubbleSize val="0"/>
              <c:extLst xmlns:mc="http://schemas.openxmlformats.org/markup-compatibility/2006" xmlns:c14="http://schemas.microsoft.com/office/drawing/2007/8/2/chart" xmlns:c16="http://schemas.microsoft.com/office/drawing/2014/chart" xmlns:c15="http://schemas.microsoft.com/office/drawing/2012/chart" xmlns:c16r3="http://schemas.microsoft.com/office/drawing/2017/03/chart">
                <c:ext xmlns:c15="http://schemas.microsoft.com/office/drawing/2012/chart" uri="{CE6537A1-D6FC-4f65-9D91-7224C49458BB}"/>
                <c:ext xmlns:c16="http://schemas.microsoft.com/office/drawing/2014/chart" uri="{C3380CC4-5D6E-409C-BE32-E72D297353CC}">
                  <c16:uniqueId val="{00000004-D485-6A42-BCBE-D32B4E114762}"/>
                </c:ext>
              </c:extLst>
            </c:dLbl>
            <c:spPr>
              <a:noFill/>
              <a:ln>
                <a:noFill/>
              </a:ln>
              <a:effectLst/>
            </c:spPr>
            <c:txPr>
              <a:bodyPr rot="0" spcFirstLastPara="1" vertOverflow="ellipsis" vert="horz" wrap="square" lIns="108000" tIns="86400" rIns="39600" bIns="18000" anchor="ctr" anchorCtr="1">
                <a:spAutoFit/>
              </a:bodyPr>
              <a:lstStyle/>
              <a:p>
                <a:pPr>
                  <a:defRPr sz="2000" b="0" i="0" u="none" strike="noStrike" kern="1200" baseline="0">
                    <a:solidFill>
                      <a:schemeClr val="bg1"/>
                    </a:solidFill>
                    <a:latin typeface="MW Sans" panose="020B0503030501010103" pitchFamily="34" charset="0"/>
                    <a:ea typeface="+mn-ea"/>
                    <a:cs typeface="+mn-cs"/>
                  </a:defRPr>
                </a:pPr>
                <a:endParaRPr lang="zh-CN"/>
              </a:p>
            </c:txPr>
            <c:dLblPos val="inEnd"/>
            <c:showLegendKey val="0"/>
            <c:showVal val="1"/>
            <c:showCatName val="0"/>
            <c:showSerName val="0"/>
            <c:showPercent val="0"/>
            <c:showBubbleSize val="0"/>
            <c:showLeaderLines val="0"/>
            <c:extLst xmlns:mc="http://schemas.openxmlformats.org/markup-compatibility/2006" xmlns:c14="http://schemas.microsoft.com/office/drawing/2007/8/2/chart" xmlns:c16="http://schemas.microsoft.com/office/drawing/2014/chart" xmlns:c15="http://schemas.microsoft.com/office/drawing/2012/chart" xmlns:c16r3="http://schemas.microsoft.com/office/drawing/2017/03/char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cat>
            <c:strRef>
              <c:f>Foglio1!$A$2</c:f>
              <c:strCache>
                <c:ptCount val="1"/>
                <c:pt idx="0">
                  <c:v>Categoria 1</c:v>
                </c:pt>
              </c:strCache>
            </c:strRef>
          </c:cat>
          <c:val>
            <c:numRef>
              <c:f>Foglio1!$D$2</c:f>
              <c:numCache>
                <c:formatCode>0%</c:formatCode>
                <c:ptCount val="1"/>
                <c:pt idx="0">
                  <c:v>0.15</c:v>
                </c:pt>
              </c:numCache>
            </c:numRef>
          </c:val>
          <c:extLst xmlns:mc="http://schemas.openxmlformats.org/markup-compatibility/2006" xmlns:c14="http://schemas.microsoft.com/office/drawing/2007/8/2/chart" xmlns:c16="http://schemas.microsoft.com/office/drawing/2014/chart" xmlns:c15="http://schemas.microsoft.com/office/drawing/2012/chart" xmlns:c16r3="http://schemas.microsoft.com/office/drawing/2017/03/chart">
            <c:ext xmlns:c16="http://schemas.microsoft.com/office/drawing/2014/chart" uri="{C3380CC4-5D6E-409C-BE32-E72D297353CC}">
              <c16:uniqueId val="{00000005-D485-6A42-BCBE-D32B4E114762}"/>
            </c:ext>
          </c:extLst>
        </c:ser>
        <c:ser>
          <c:idx val="3"/>
          <c:order val="3"/>
          <c:tx>
            <c:strRef>
              <c:f>Foglio1!$E$1</c:f>
              <c:strCache>
                <c:ptCount val="1"/>
                <c:pt idx="0">
                  <c:v>Colonna5</c:v>
                </c:pt>
              </c:strCache>
            </c:strRef>
          </c:tx>
          <c:spPr>
            <a:solidFill>
              <a:srgbClr val="434241"/>
            </a:solidFill>
            <a:ln>
              <a:noFill/>
            </a:ln>
            <a:effectLst/>
          </c:spPr>
          <c:invertIfNegative val="0"/>
          <c:dPt>
            <c:idx val="0"/>
            <c:invertIfNegative val="0"/>
            <c:bubble3D val="0"/>
            <c:spPr>
              <a:solidFill>
                <a:srgbClr val="404040"/>
              </a:solidFill>
              <a:ln>
                <a:noFill/>
              </a:ln>
              <a:effectLst/>
            </c:spPr>
            <c:extLst xmlns:mc="http://schemas.openxmlformats.org/markup-compatibility/2006" xmlns:c14="http://schemas.microsoft.com/office/drawing/2007/8/2/chart" xmlns:c16="http://schemas.microsoft.com/office/drawing/2014/chart" xmlns:c15="http://schemas.microsoft.com/office/drawing/2012/chart" xmlns:c16r3="http://schemas.microsoft.com/office/drawing/2017/03/chart">
              <c:ext xmlns:c16="http://schemas.microsoft.com/office/drawing/2014/chart" uri="{C3380CC4-5D6E-409C-BE32-E72D297353CC}">
                <c16:uniqueId val="{00000006-D485-6A42-BCBE-D32B4E114762}"/>
              </c:ext>
            </c:extLst>
          </c:dPt>
          <c:dLbls>
            <c:dLbl>
              <c:idx val="0"/>
              <c:layout>
                <c:manualLayout>
                  <c:x val="-5.7759301611509356E-2"/>
                  <c:y val="-0.34453122880590376"/>
                </c:manualLayout>
              </c:layout>
              <c:dLblPos val="ctr"/>
              <c:showLegendKey val="0"/>
              <c:showVal val="1"/>
              <c:showCatName val="0"/>
              <c:showSerName val="0"/>
              <c:showPercent val="0"/>
              <c:showBubbleSize val="0"/>
              <c:extLst xmlns:mc="http://schemas.openxmlformats.org/markup-compatibility/2006" xmlns:c14="http://schemas.microsoft.com/office/drawing/2007/8/2/chart" xmlns:c16="http://schemas.microsoft.com/office/drawing/2014/chart" xmlns:c15="http://schemas.microsoft.com/office/drawing/2012/chart" xmlns:c16r3="http://schemas.microsoft.com/office/drawing/2017/03/chart">
                <c:ext xmlns:c15="http://schemas.microsoft.com/office/drawing/2012/chart" uri="{CE6537A1-D6FC-4f65-9D91-7224C49458BB}"/>
                <c:ext xmlns:c16="http://schemas.microsoft.com/office/drawing/2014/chart" uri="{C3380CC4-5D6E-409C-BE32-E72D297353CC}">
                  <c16:uniqueId val="{00000006-D485-6A42-BCBE-D32B4E114762}"/>
                </c:ext>
              </c:extLst>
            </c:dLbl>
            <c:spPr>
              <a:noFill/>
              <a:ln>
                <a:noFill/>
              </a:ln>
              <a:effectLst/>
            </c:spPr>
            <c:txPr>
              <a:bodyPr rot="0" spcFirstLastPara="1" vertOverflow="ellipsis" vert="horz" wrap="square" lIns="108000" tIns="86400" rIns="39600" bIns="19050" anchor="ctr" anchorCtr="1">
                <a:spAutoFit/>
              </a:bodyPr>
              <a:lstStyle/>
              <a:p>
                <a:pPr>
                  <a:defRPr sz="2000" b="0" i="0" u="none" strike="noStrike" kern="1200" baseline="0">
                    <a:solidFill>
                      <a:schemeClr val="bg1"/>
                    </a:solidFill>
                    <a:latin typeface="MW Sans" panose="020B0503030501010103" pitchFamily="34" charset="0"/>
                    <a:ea typeface="+mn-ea"/>
                    <a:cs typeface="+mn-cs"/>
                  </a:defRPr>
                </a:pPr>
                <a:endParaRPr lang="zh-CN"/>
              </a:p>
            </c:txPr>
            <c:dLblPos val="inEnd"/>
            <c:showLegendKey val="0"/>
            <c:showVal val="1"/>
            <c:showCatName val="0"/>
            <c:showSerName val="0"/>
            <c:showPercent val="0"/>
            <c:showBubbleSize val="0"/>
            <c:showLeaderLines val="0"/>
            <c:extLst xmlns:mc="http://schemas.openxmlformats.org/markup-compatibility/2006" xmlns:c14="http://schemas.microsoft.com/office/drawing/2007/8/2/chart" xmlns:c16="http://schemas.microsoft.com/office/drawing/2014/chart" xmlns:c15="http://schemas.microsoft.com/office/drawing/2012/chart" xmlns:c16r3="http://schemas.microsoft.com/office/drawing/2017/03/char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cat>
            <c:strRef>
              <c:f>Foglio1!$A$2</c:f>
              <c:strCache>
                <c:ptCount val="1"/>
                <c:pt idx="0">
                  <c:v>Categoria 1</c:v>
                </c:pt>
              </c:strCache>
            </c:strRef>
          </c:cat>
          <c:val>
            <c:numRef>
              <c:f>Foglio1!$E$2</c:f>
              <c:numCache>
                <c:formatCode>0%</c:formatCode>
                <c:ptCount val="1"/>
                <c:pt idx="0">
                  <c:v>0.22</c:v>
                </c:pt>
              </c:numCache>
            </c:numRef>
          </c:val>
          <c:extLst xmlns:mc="http://schemas.openxmlformats.org/markup-compatibility/2006" xmlns:c14="http://schemas.microsoft.com/office/drawing/2007/8/2/chart" xmlns:c16="http://schemas.microsoft.com/office/drawing/2014/chart" xmlns:c15="http://schemas.microsoft.com/office/drawing/2012/chart" xmlns:c16r3="http://schemas.microsoft.com/office/drawing/2017/03/chart">
            <c:ext xmlns:c16="http://schemas.microsoft.com/office/drawing/2014/chart" uri="{C3380CC4-5D6E-409C-BE32-E72D297353CC}">
              <c16:uniqueId val="{00000007-D485-6A42-BCBE-D32B4E114762}"/>
            </c:ext>
          </c:extLst>
        </c:ser>
        <c:ser>
          <c:idx val="4"/>
          <c:order val="4"/>
          <c:tx>
            <c:strRef>
              <c:f>Foglio1!$F$1</c:f>
              <c:strCache>
                <c:ptCount val="1"/>
                <c:pt idx="0">
                  <c:v>Colonna6</c:v>
                </c:pt>
              </c:strCache>
            </c:strRef>
          </c:tx>
          <c:spPr>
            <a:solidFill>
              <a:srgbClr val="C8C8C5"/>
            </a:solidFill>
            <a:ln>
              <a:noFill/>
            </a:ln>
            <a:effectLst/>
          </c:spPr>
          <c:invertIfNegative val="0"/>
          <c:dPt>
            <c:idx val="0"/>
            <c:invertIfNegative val="0"/>
            <c:bubble3D val="0"/>
            <c:spPr>
              <a:solidFill>
                <a:srgbClr val="BFBFBF"/>
              </a:solidFill>
              <a:ln>
                <a:noFill/>
              </a:ln>
              <a:effectLst/>
            </c:spPr>
            <c:extLst xmlns:mc="http://schemas.openxmlformats.org/markup-compatibility/2006" xmlns:c14="http://schemas.microsoft.com/office/drawing/2007/8/2/chart" xmlns:c16="http://schemas.microsoft.com/office/drawing/2014/chart" xmlns:c15="http://schemas.microsoft.com/office/drawing/2012/chart" xmlns:c16r3="http://schemas.microsoft.com/office/drawing/2017/03/chart">
              <c:ext xmlns:c16="http://schemas.microsoft.com/office/drawing/2014/chart" uri="{C3380CC4-5D6E-409C-BE32-E72D297353CC}">
                <c16:uniqueId val="{00000008-D485-6A42-BCBE-D32B4E114762}"/>
              </c:ext>
            </c:extLst>
          </c:dPt>
          <c:dLbls>
            <c:dLbl>
              <c:idx val="0"/>
              <c:layout>
                <c:manualLayout>
                  <c:x val="-2.1382212373367787E-3"/>
                  <c:y val="-0.34453122880590376"/>
                </c:manualLayout>
              </c:layout>
              <c:spPr>
                <a:noFill/>
                <a:ln>
                  <a:noFill/>
                </a:ln>
                <a:effectLst/>
              </c:spPr>
              <c:txPr>
                <a:bodyPr rot="0" spcFirstLastPara="1" vertOverflow="ellipsis" vert="horz" wrap="square" lIns="108000" tIns="86400" rIns="0" bIns="19050" anchor="ctr" anchorCtr="1">
                  <a:spAutoFit/>
                </a:bodyPr>
                <a:lstStyle/>
                <a:p>
                  <a:pPr>
                    <a:defRPr sz="2000" b="1" i="0" u="none" strike="noStrike" kern="1200" baseline="0">
                      <a:solidFill>
                        <a:schemeClr val="tx1">
                          <a:lumMod val="75000"/>
                          <a:lumOff val="25000"/>
                        </a:schemeClr>
                      </a:solidFill>
                      <a:latin typeface="MW Sans SemiBold" panose="020B0503030501010103" pitchFamily="34" charset="0"/>
                      <a:ea typeface="+mn-ea"/>
                      <a:cs typeface="+mn-cs"/>
                    </a:defRPr>
                  </a:pPr>
                  <a:endParaRPr lang="zh-CN"/>
                </a:p>
              </c:txPr>
              <c:dLblPos val="ctr"/>
              <c:showLegendKey val="0"/>
              <c:showVal val="1"/>
              <c:showCatName val="0"/>
              <c:showSerName val="0"/>
              <c:showPercent val="0"/>
              <c:showBubbleSize val="0"/>
              <c:extLst xmlns:mc="http://schemas.openxmlformats.org/markup-compatibility/2006" xmlns:c14="http://schemas.microsoft.com/office/drawing/2007/8/2/chart" xmlns:c16="http://schemas.microsoft.com/office/drawing/2014/chart" xmlns:c15="http://schemas.microsoft.com/office/drawing/2012/chart" xmlns:c16r3="http://schemas.microsoft.com/office/drawing/2017/03/char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8-D485-6A42-BCBE-D32B4E114762}"/>
                </c:ext>
              </c:extLst>
            </c:dLbl>
            <c:spPr>
              <a:noFill/>
              <a:ln>
                <a:noFill/>
              </a:ln>
              <a:effectLst/>
            </c:spPr>
            <c:txPr>
              <a:bodyPr rot="0" spcFirstLastPara="1" vertOverflow="ellipsis" vert="horz" wrap="square" lIns="108000" tIns="86400" rIns="39600" bIns="19050" anchor="ctr" anchorCtr="1">
                <a:spAutoFit/>
              </a:bodyPr>
              <a:lstStyle/>
              <a:p>
                <a:pPr>
                  <a:defRPr sz="2000" b="1" i="0" u="none" strike="noStrike" kern="1200" baseline="0">
                    <a:solidFill>
                      <a:schemeClr val="tx1">
                        <a:lumMod val="75000"/>
                        <a:lumOff val="25000"/>
                      </a:schemeClr>
                    </a:solidFill>
                    <a:latin typeface="MW Sans SemiBold" panose="020B0503030501010103" pitchFamily="34" charset="0"/>
                    <a:ea typeface="+mn-ea"/>
                    <a:cs typeface="+mn-cs"/>
                  </a:defRPr>
                </a:pPr>
                <a:endParaRPr lang="zh-CN"/>
              </a:p>
            </c:txPr>
            <c:dLblPos val="inEnd"/>
            <c:showLegendKey val="0"/>
            <c:showVal val="1"/>
            <c:showCatName val="0"/>
            <c:showSerName val="0"/>
            <c:showPercent val="0"/>
            <c:showBubbleSize val="0"/>
            <c:showLeaderLines val="0"/>
            <c:extLst xmlns:mc="http://schemas.openxmlformats.org/markup-compatibility/2006" xmlns:c14="http://schemas.microsoft.com/office/drawing/2007/8/2/chart" xmlns:c16="http://schemas.microsoft.com/office/drawing/2014/chart" xmlns:c15="http://schemas.microsoft.com/office/drawing/2012/chart" xmlns:c16r3="http://schemas.microsoft.com/office/drawing/2017/03/char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cat>
            <c:strRef>
              <c:f>Foglio1!$A$2</c:f>
              <c:strCache>
                <c:ptCount val="1"/>
                <c:pt idx="0">
                  <c:v>Categoria 1</c:v>
                </c:pt>
              </c:strCache>
            </c:strRef>
          </c:cat>
          <c:val>
            <c:numRef>
              <c:f>Foglio1!$F$2</c:f>
              <c:numCache>
                <c:formatCode>0%</c:formatCode>
                <c:ptCount val="1"/>
                <c:pt idx="0">
                  <c:v>0.08</c:v>
                </c:pt>
              </c:numCache>
            </c:numRef>
          </c:val>
          <c:extLst xmlns:mc="http://schemas.openxmlformats.org/markup-compatibility/2006" xmlns:c14="http://schemas.microsoft.com/office/drawing/2007/8/2/chart" xmlns:c16="http://schemas.microsoft.com/office/drawing/2014/chart" xmlns:c15="http://schemas.microsoft.com/office/drawing/2012/chart" xmlns:c16r3="http://schemas.microsoft.com/office/drawing/2017/03/chart">
            <c:ext xmlns:c16="http://schemas.microsoft.com/office/drawing/2014/chart" uri="{C3380CC4-5D6E-409C-BE32-E72D297353CC}">
              <c16:uniqueId val="{00000009-D485-6A42-BCBE-D32B4E114762}"/>
            </c:ext>
          </c:extLst>
        </c:ser>
        <c:dLbls>
          <c:dLblPos val="inEnd"/>
          <c:showLegendKey val="0"/>
          <c:showVal val="1"/>
          <c:showCatName val="0"/>
          <c:showSerName val="0"/>
          <c:showPercent val="0"/>
          <c:showBubbleSize val="0"/>
        </c:dLbls>
        <c:gapWidth val="0"/>
        <c:overlap val="100"/>
        <c:axId val="343924127"/>
        <c:axId val="343461135"/>
      </c:barChart>
      <c:catAx>
        <c:axId val="343924127"/>
        <c:scaling>
          <c:orientation val="minMax"/>
        </c:scaling>
        <c:delete val="1"/>
        <c:axPos val="l"/>
        <c:majorGridlines>
          <c:spPr>
            <a:ln w="9525" cap="flat" cmpd="sng" algn="ctr">
              <a:noFill/>
              <a:round/>
            </a:ln>
            <a:effectLst/>
          </c:spPr>
        </c:majorGridlines>
        <c:numFmt formatCode="General" sourceLinked="1"/>
        <c:majorTickMark val="none"/>
        <c:minorTickMark val="none"/>
        <c:tickLblPos val="nextTo"/>
        <c:crossAx val="343461135"/>
        <c:crosses val="autoZero"/>
        <c:auto val="1"/>
        <c:lblAlgn val="ctr"/>
        <c:lblOffset val="100"/>
        <c:noMultiLvlLbl val="0"/>
      </c:catAx>
      <c:valAx>
        <c:axId val="343461135"/>
        <c:scaling>
          <c:orientation val="minMax"/>
          <c:max val="1"/>
        </c:scaling>
        <c:delete val="1"/>
        <c:axPos val="b"/>
        <c:majorGridlines>
          <c:spPr>
            <a:ln w="9525" cap="flat" cmpd="sng" algn="ctr">
              <a:noFill/>
              <a:round/>
            </a:ln>
            <a:effectLst/>
          </c:spPr>
        </c:majorGridlines>
        <c:numFmt formatCode="0%" sourceLinked="1"/>
        <c:majorTickMark val="out"/>
        <c:minorTickMark val="none"/>
        <c:tickLblPos val="nextTo"/>
        <c:crossAx val="343924127"/>
        <c:crosses val="autoZero"/>
        <c:crossBetween val="between"/>
      </c:valAx>
      <c:spPr>
        <a:noFill/>
        <a:ln>
          <a:noFill/>
        </a:ln>
        <a:effectLst/>
      </c:spPr>
    </c:plotArea>
    <c:plotVisOnly val="1"/>
    <c:dispBlanksAs val="gap"/>
    <c:extLst xmlns:mc="http://schemas.openxmlformats.org/markup-compatibility/2006" xmlns:c14="http://schemas.microsoft.com/office/drawing/2007/8/2/chart" xmlns:c16="http://schemas.microsoft.com/office/drawing/2014/chart" xmlns:c15="http://schemas.microsoft.com/office/drawing/2012/chart" xmlns:c16r3="http://schemas.microsoft.com/office/drawing/2017/03/char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zh-CN"/>
    </a:p>
  </c:txPr>
  <c:externalData r:id="rId1">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5.1824962564307124E-2"/>
          <c:y val="0.1205762219691516"/>
          <c:w val="0.88807218509710328"/>
          <c:h val="0.77284851077246686"/>
        </c:manualLayout>
      </c:layout>
      <c:barChart>
        <c:barDir val="col"/>
        <c:grouping val="clustered"/>
        <c:varyColors val="0"/>
        <c:ser>
          <c:idx val="0"/>
          <c:order val="0"/>
          <c:tx>
            <c:strRef>
              <c:f>Foglio1!$B$1</c:f>
              <c:strCache>
                <c:ptCount val="1"/>
                <c:pt idx="0">
                  <c:v> Serie 1 </c:v>
                </c:pt>
              </c:strCache>
            </c:strRef>
          </c:tx>
          <c:spPr>
            <a:solidFill>
              <a:schemeClr val="tx1"/>
            </a:solidFill>
            <a:ln>
              <a:noFill/>
            </a:ln>
            <a:effectLst/>
          </c:spPr>
          <c:invertIfNegative val="0"/>
          <c:dPt>
            <c:idx val="0"/>
            <c:invertIfNegative val="0"/>
            <c:bubble3D val="0"/>
            <c:spPr>
              <a:solidFill>
                <a:schemeClr val="tx1"/>
              </a:solidFill>
              <a:ln>
                <a:noFill/>
              </a:ln>
              <a:effectLst/>
            </c:spPr>
            <c:extLst>
              <c:ext xmlns:c16="http://schemas.microsoft.com/office/drawing/2014/chart" uri="{C3380CC4-5D6E-409C-BE32-E72D297353CC}">
                <c16:uniqueId val="{00000001-7D6E-DB4B-B211-E1B102D10D2B}"/>
              </c:ext>
            </c:extLst>
          </c:dPt>
          <c:dPt>
            <c:idx val="1"/>
            <c:invertIfNegative val="0"/>
            <c:bubble3D val="0"/>
            <c:spPr>
              <a:solidFill>
                <a:schemeClr val="tx1">
                  <a:lumMod val="65000"/>
                  <a:lumOff val="35000"/>
                </a:schemeClr>
              </a:solidFill>
              <a:ln>
                <a:noFill/>
              </a:ln>
              <a:effectLst/>
            </c:spPr>
            <c:extLst>
              <c:ext xmlns:c16="http://schemas.microsoft.com/office/drawing/2014/chart" uri="{C3380CC4-5D6E-409C-BE32-E72D297353CC}">
                <c16:uniqueId val="{00000003-7D6E-DB4B-B211-E1B102D10D2B}"/>
              </c:ext>
            </c:extLst>
          </c:dPt>
          <c:dPt>
            <c:idx val="2"/>
            <c:invertIfNegative val="0"/>
            <c:bubble3D val="0"/>
            <c:spPr>
              <a:solidFill>
                <a:schemeClr val="bg1">
                  <a:lumMod val="65000"/>
                </a:schemeClr>
              </a:solidFill>
              <a:ln>
                <a:noFill/>
              </a:ln>
              <a:effectLst/>
            </c:spPr>
            <c:extLst>
              <c:ext xmlns:c16="http://schemas.microsoft.com/office/drawing/2014/chart" uri="{C3380CC4-5D6E-409C-BE32-E72D297353CC}">
                <c16:uniqueId val="{00000005-7D6E-DB4B-B211-E1B102D10D2B}"/>
              </c:ext>
            </c:extLst>
          </c:dPt>
          <c:dPt>
            <c:idx val="3"/>
            <c:invertIfNegative val="0"/>
            <c:bubble3D val="0"/>
            <c:spPr>
              <a:solidFill>
                <a:schemeClr val="bg1">
                  <a:lumMod val="85000"/>
                </a:schemeClr>
              </a:solidFill>
              <a:ln>
                <a:noFill/>
              </a:ln>
              <a:effectLst/>
            </c:spPr>
            <c:extLst>
              <c:ext xmlns:c16="http://schemas.microsoft.com/office/drawing/2014/chart" uri="{C3380CC4-5D6E-409C-BE32-E72D297353CC}">
                <c16:uniqueId val="{00000007-7D6E-DB4B-B211-E1B102D10D2B}"/>
              </c:ext>
            </c:extLst>
          </c:dPt>
          <c:dLbls>
            <c:dLbl>
              <c:idx val="0"/>
              <c:layout>
                <c:manualLayout>
                  <c:x val="-2.2735380418788555E-17"/>
                  <c:y val="7.7832078943335312E-3"/>
                </c:manualLayout>
              </c:layout>
              <c:spPr>
                <a:noFill/>
                <a:ln>
                  <a:noFill/>
                </a:ln>
                <a:effectLst/>
              </c:spPr>
              <c:txPr>
                <a:bodyPr rot="0" spcFirstLastPara="1" vertOverflow="ellipsis" vert="horz" wrap="square" lIns="38100" tIns="19050" rIns="38100" bIns="19050" anchor="ctr" anchorCtr="1">
                  <a:noAutofit/>
                </a:bodyPr>
                <a:lstStyle/>
                <a:p>
                  <a:pPr>
                    <a:defRPr sz="1197" b="0" i="0" u="none" strike="noStrike" kern="1200" baseline="0">
                      <a:solidFill>
                        <a:schemeClr val="tx1"/>
                      </a:solidFill>
                      <a:latin typeface="+mn-lt"/>
                      <a:ea typeface="+mn-ea"/>
                      <a:cs typeface="+mn-cs"/>
                    </a:defRPr>
                  </a:pPr>
                  <a:endParaRPr lang="zh-CN"/>
                </a:p>
              </c:txPr>
              <c:dLblPos val="outEnd"/>
              <c:showLegendKey val="0"/>
              <c:showVal val="1"/>
              <c:showCatName val="0"/>
              <c:showSerName val="0"/>
              <c:showPercent val="0"/>
              <c:showBubbleSize val="0"/>
              <c:extLst>
                <c:ext xmlns:c15="http://schemas.microsoft.com/office/drawing/2012/chart" uri="{CE6537A1-D6FC-4f65-9D91-7224C49458BB}">
                  <c15:layout>
                    <c:manualLayout>
                      <c:w val="3.590164726813428E-2"/>
                      <c:h val="7.7787981448183788E-2"/>
                    </c:manualLayout>
                  </c15:layout>
                </c:ext>
                <c:ext xmlns:c16="http://schemas.microsoft.com/office/drawing/2014/chart" uri="{C3380CC4-5D6E-409C-BE32-E72D297353CC}">
                  <c16:uniqueId val="{00000001-7D6E-DB4B-B211-E1B102D10D2B}"/>
                </c:ext>
              </c:extLst>
            </c:dLbl>
            <c:dLbl>
              <c:idx val="1"/>
              <c:layout>
                <c:manualLayout>
                  <c:x val="-4.547076083757711E-17"/>
                  <c:y val="4.6963832336913425E-3"/>
                </c:manualLayout>
              </c:layout>
              <c:spPr>
                <a:noFill/>
                <a:ln>
                  <a:noFill/>
                </a:ln>
                <a:effectLst/>
              </c:spPr>
              <c:txPr>
                <a:bodyPr rot="0" spcFirstLastPara="1" vertOverflow="ellipsis" vert="horz" wrap="square" lIns="38100" tIns="19050" rIns="38100" bIns="19050" anchor="ctr" anchorCtr="1">
                  <a:noAutofit/>
                </a:bodyPr>
                <a:lstStyle/>
                <a:p>
                  <a:pPr>
                    <a:defRPr sz="1197" b="0" i="0" u="none" strike="noStrike" kern="1200" baseline="0">
                      <a:solidFill>
                        <a:schemeClr val="tx1"/>
                      </a:solidFill>
                      <a:latin typeface="+mn-lt"/>
                      <a:ea typeface="+mn-ea"/>
                      <a:cs typeface="+mn-cs"/>
                    </a:defRPr>
                  </a:pPr>
                  <a:endParaRPr lang="zh-CN"/>
                </a:p>
              </c:txPr>
              <c:dLblPos val="outEnd"/>
              <c:showLegendKey val="0"/>
              <c:showVal val="1"/>
              <c:showCatName val="0"/>
              <c:showSerName val="0"/>
              <c:showPercent val="0"/>
              <c:showBubbleSize val="0"/>
              <c:extLst>
                <c:ext xmlns:c15="http://schemas.microsoft.com/office/drawing/2012/chart" uri="{CE6537A1-D6FC-4f65-9D91-7224C49458BB}">
                  <c15:layout>
                    <c:manualLayout>
                      <c:w val="4.1649582385133332E-2"/>
                      <c:h val="6.3500393018925544E-2"/>
                    </c:manualLayout>
                  </c15:layout>
                </c:ext>
                <c:ext xmlns:c16="http://schemas.microsoft.com/office/drawing/2014/chart" uri="{C3380CC4-5D6E-409C-BE32-E72D297353CC}">
                  <c16:uniqueId val="{00000003-7D6E-DB4B-B211-E1B102D10D2B}"/>
                </c:ext>
              </c:extLst>
            </c:dLbl>
            <c:dLbl>
              <c:idx val="2"/>
              <c:layout>
                <c:manualLayout>
                  <c:x val="-9.094152167515422E-17"/>
                  <c:y val="4.6963832336913685E-3"/>
                </c:manualLayout>
              </c:layout>
              <c:spPr>
                <a:noFill/>
                <a:ln>
                  <a:noFill/>
                </a:ln>
                <a:effectLst/>
              </c:spPr>
              <c:txPr>
                <a:bodyPr rot="0" spcFirstLastPara="1" vertOverflow="ellipsis" vert="horz" wrap="square" lIns="38100" tIns="19050" rIns="38100" bIns="19050" anchor="ctr" anchorCtr="1">
                  <a:noAutofit/>
                </a:bodyPr>
                <a:lstStyle/>
                <a:p>
                  <a:pPr>
                    <a:defRPr sz="1197" b="0" i="0" u="none" strike="noStrike" kern="1200" baseline="0">
                      <a:solidFill>
                        <a:schemeClr val="tx1"/>
                      </a:solidFill>
                      <a:latin typeface="+mn-lt"/>
                      <a:ea typeface="+mn-ea"/>
                      <a:cs typeface="+mn-cs"/>
                    </a:defRPr>
                  </a:pPr>
                  <a:endParaRPr lang="zh-CN"/>
                </a:p>
              </c:txPr>
              <c:dLblPos val="outEnd"/>
              <c:showLegendKey val="0"/>
              <c:showVal val="1"/>
              <c:showCatName val="0"/>
              <c:showSerName val="0"/>
              <c:showPercent val="0"/>
              <c:showBubbleSize val="0"/>
              <c:extLst>
                <c:ext xmlns:c15="http://schemas.microsoft.com/office/drawing/2012/chart" uri="{CE6537A1-D6FC-4f65-9D91-7224C49458BB}">
                  <c15:layout>
                    <c:manualLayout>
                      <c:w val="3.7836243804862758E-2"/>
                      <c:h val="6.3500393018925544E-2"/>
                    </c:manualLayout>
                  </c15:layout>
                </c:ext>
                <c:ext xmlns:c16="http://schemas.microsoft.com/office/drawing/2014/chart" uri="{C3380CC4-5D6E-409C-BE32-E72D297353CC}">
                  <c16:uniqueId val="{00000005-7D6E-DB4B-B211-E1B102D10D2B}"/>
                </c:ext>
              </c:extLst>
            </c:dLbl>
            <c:dLbl>
              <c:idx val="3"/>
              <c:layout>
                <c:manualLayout>
                  <c:x val="0"/>
                  <c:y val="8.4005728264620241E-3"/>
                </c:manualLayout>
              </c:layout>
              <c:spPr>
                <a:noFill/>
                <a:ln>
                  <a:noFill/>
                </a:ln>
                <a:effectLst/>
              </c:spPr>
              <c:txPr>
                <a:bodyPr rot="0" spcFirstLastPara="1" vertOverflow="ellipsis" vert="horz" wrap="square" lIns="38100" tIns="19050" rIns="38100" bIns="19050" anchor="ctr" anchorCtr="1">
                  <a:noAutofit/>
                </a:bodyPr>
                <a:lstStyle/>
                <a:p>
                  <a:pPr>
                    <a:defRPr sz="1197" b="0" i="0" u="none" strike="noStrike" kern="1200" baseline="0">
                      <a:solidFill>
                        <a:schemeClr val="tx1"/>
                      </a:solidFill>
                      <a:latin typeface="+mn-lt"/>
                      <a:ea typeface="+mn-ea"/>
                      <a:cs typeface="+mn-cs"/>
                    </a:defRPr>
                  </a:pPr>
                  <a:endParaRPr lang="zh-CN"/>
                </a:p>
              </c:txPr>
              <c:dLblPos val="outEnd"/>
              <c:showLegendKey val="0"/>
              <c:showVal val="1"/>
              <c:showCatName val="0"/>
              <c:showSerName val="0"/>
              <c:showPercent val="0"/>
              <c:showBubbleSize val="0"/>
              <c:extLst>
                <c:ext xmlns:c15="http://schemas.microsoft.com/office/drawing/2012/chart" uri="{CE6537A1-D6FC-4f65-9D91-7224C49458BB}">
                  <c15:layout>
                    <c:manualLayout>
                      <c:w val="4.0415705853834062E-2"/>
                      <c:h val="5.3975334066086719E-2"/>
                    </c:manualLayout>
                  </c15:layout>
                </c:ext>
                <c:ext xmlns:c16="http://schemas.microsoft.com/office/drawing/2014/chart" uri="{C3380CC4-5D6E-409C-BE32-E72D297353CC}">
                  <c16:uniqueId val="{00000007-7D6E-DB4B-B211-E1B102D10D2B}"/>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zh-CN"/>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Foglio1!$A$2:$A$5</c:f>
              <c:strCache>
                <c:ptCount val="4"/>
                <c:pt idx="0">
                  <c:v>2019 Actual</c:v>
                </c:pt>
                <c:pt idx="1">
                  <c:v>2022 Actual</c:v>
                </c:pt>
                <c:pt idx="2">
                  <c:v>2023 LE</c:v>
                </c:pt>
                <c:pt idx="3">
                  <c:v>2024 FP</c:v>
                </c:pt>
              </c:strCache>
            </c:strRef>
          </c:cat>
          <c:val>
            <c:numRef>
              <c:f>Foglio1!$B$2:$B$5</c:f>
              <c:numCache>
                <c:formatCode>_-[$£-809]* #,##0_-;\-[$£-809]* #,##0_-;_-[$£-809]* "-"??_-;_-@_-</c:formatCode>
                <c:ptCount val="4"/>
                <c:pt idx="0">
                  <c:v>95</c:v>
                </c:pt>
                <c:pt idx="1">
                  <c:v>100</c:v>
                </c:pt>
                <c:pt idx="2">
                  <c:v>110</c:v>
                </c:pt>
                <c:pt idx="3">
                  <c:v>120</c:v>
                </c:pt>
              </c:numCache>
            </c:numRef>
          </c:val>
          <c:extLst>
            <c:ext xmlns:c16="http://schemas.microsoft.com/office/drawing/2014/chart" uri="{C3380CC4-5D6E-409C-BE32-E72D297353CC}">
              <c16:uniqueId val="{00000008-7D6E-DB4B-B211-E1B102D10D2B}"/>
            </c:ext>
          </c:extLst>
        </c:ser>
        <c:dLbls>
          <c:showLegendKey val="0"/>
          <c:showVal val="0"/>
          <c:showCatName val="0"/>
          <c:showSerName val="0"/>
          <c:showPercent val="0"/>
          <c:showBubbleSize val="0"/>
        </c:dLbls>
        <c:gapWidth val="61"/>
        <c:overlap val="-32"/>
        <c:axId val="1575459840"/>
        <c:axId val="621991616"/>
      </c:barChart>
      <c:lineChart>
        <c:grouping val="standard"/>
        <c:varyColors val="0"/>
        <c:ser>
          <c:idx val="1"/>
          <c:order val="1"/>
          <c:tx>
            <c:strRef>
              <c:f>Foglio1!$C$1</c:f>
              <c:strCache>
                <c:ptCount val="1"/>
                <c:pt idx="0">
                  <c:v>Serie 3</c:v>
                </c:pt>
              </c:strCache>
            </c:strRef>
          </c:tx>
          <c:spPr>
            <a:ln w="22225" cap="rnd">
              <a:solidFill>
                <a:schemeClr val="accent6"/>
              </a:solidFill>
              <a:round/>
            </a:ln>
            <a:effectLst/>
          </c:spPr>
          <c:marker>
            <c:symbol val="circle"/>
            <c:size val="5"/>
            <c:spPr>
              <a:solidFill>
                <a:schemeClr val="accent6"/>
              </a:solidFill>
              <a:ln w="34925">
                <a:solidFill>
                  <a:schemeClr val="accent6"/>
                </a:solidFill>
              </a:ln>
              <a:effectLst/>
            </c:spPr>
          </c:marker>
          <c:dLbls>
            <c:dLbl>
              <c:idx val="0"/>
              <c:layout>
                <c:manualLayout>
                  <c:x val="-2.8088853562115421E-2"/>
                  <c:y val="2.8001909421539982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7D6E-DB4B-B211-E1B102D10D2B}"/>
                </c:ext>
              </c:extLst>
            </c:dLbl>
            <c:dLbl>
              <c:idx val="1"/>
              <c:layout>
                <c:manualLayout>
                  <c:x val="-2.8541548370528209E-2"/>
                  <c:y val="2.8001909421539982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7D6E-DB4B-B211-E1B102D10D2B}"/>
                </c:ext>
              </c:extLst>
            </c:dLbl>
            <c:dLbl>
              <c:idx val="2"/>
              <c:layout>
                <c:manualLayout>
                  <c:x val="-2.8420660498911472E-2"/>
                  <c:y val="2.8001909421539982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7D6E-DB4B-B211-E1B102D10D2B}"/>
                </c:ext>
              </c:extLst>
            </c:dLbl>
            <c:dLbl>
              <c:idx val="3"/>
              <c:layout>
                <c:manualLayout>
                  <c:x val="-2.7803624585546478E-2"/>
                  <c:y val="2.8001909421540083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7D6E-DB4B-B211-E1B102D10D2B}"/>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mn-lt"/>
                    <a:ea typeface="+mn-ea"/>
                    <a:cs typeface="+mn-cs"/>
                  </a:defRPr>
                </a:pPr>
                <a:endParaRPr lang="zh-CN"/>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Foglio1!$A$2:$A$5</c:f>
              <c:strCache>
                <c:ptCount val="4"/>
                <c:pt idx="0">
                  <c:v>2019 Actual</c:v>
                </c:pt>
                <c:pt idx="1">
                  <c:v>2022 Actual</c:v>
                </c:pt>
                <c:pt idx="2">
                  <c:v>2023 LE</c:v>
                </c:pt>
                <c:pt idx="3">
                  <c:v>2024 FP</c:v>
                </c:pt>
              </c:strCache>
            </c:strRef>
          </c:cat>
          <c:val>
            <c:numRef>
              <c:f>Foglio1!$C$2:$C$5</c:f>
              <c:numCache>
                <c:formatCode>0.0%</c:formatCode>
                <c:ptCount val="4"/>
                <c:pt idx="0">
                  <c:v>0.155</c:v>
                </c:pt>
                <c:pt idx="1">
                  <c:v>0.18</c:v>
                </c:pt>
                <c:pt idx="2">
                  <c:v>0.19</c:v>
                </c:pt>
                <c:pt idx="3">
                  <c:v>0.192</c:v>
                </c:pt>
              </c:numCache>
            </c:numRef>
          </c:val>
          <c:smooth val="0"/>
          <c:extLst>
            <c:ext xmlns:c16="http://schemas.microsoft.com/office/drawing/2014/chart" uri="{C3380CC4-5D6E-409C-BE32-E72D297353CC}">
              <c16:uniqueId val="{0000000D-7D6E-DB4B-B211-E1B102D10D2B}"/>
            </c:ext>
          </c:extLst>
        </c:ser>
        <c:dLbls>
          <c:showLegendKey val="0"/>
          <c:showVal val="0"/>
          <c:showCatName val="0"/>
          <c:showSerName val="0"/>
          <c:showPercent val="0"/>
          <c:showBubbleSize val="0"/>
        </c:dLbls>
        <c:marker val="1"/>
        <c:smooth val="0"/>
        <c:axId val="645116671"/>
        <c:axId val="512153695"/>
      </c:lineChart>
      <c:catAx>
        <c:axId val="1575459840"/>
        <c:scaling>
          <c:orientation val="minMax"/>
        </c:scaling>
        <c:delete val="0"/>
        <c:axPos val="b"/>
        <c:numFmt formatCode="General" sourceLinked="1"/>
        <c:majorTickMark val="none"/>
        <c:minorTickMark val="none"/>
        <c:tickLblPos val="nextTo"/>
        <c:spPr>
          <a:noFill/>
          <a:ln w="3175" cap="flat" cmpd="sng" algn="ctr">
            <a:solidFill>
              <a:schemeClr val="tx1"/>
            </a:solidFill>
            <a:round/>
          </a:ln>
          <a:effectLst/>
        </c:spPr>
        <c:txPr>
          <a:bodyPr rot="-60000000" spcFirstLastPara="1" vertOverflow="ellipsis" vert="horz" wrap="square" anchor="ctr" anchorCtr="1"/>
          <a:lstStyle/>
          <a:p>
            <a:pPr>
              <a:defRPr sz="700" b="0" i="0" u="none" strike="noStrike" kern="1200" baseline="0">
                <a:solidFill>
                  <a:schemeClr val="tx1"/>
                </a:solidFill>
                <a:latin typeface="+mn-lt"/>
                <a:ea typeface="+mn-ea"/>
                <a:cs typeface="+mn-cs"/>
              </a:defRPr>
            </a:pPr>
            <a:endParaRPr lang="zh-CN"/>
          </a:p>
        </c:txPr>
        <c:crossAx val="621991616"/>
        <c:crossesAt val="0"/>
        <c:auto val="1"/>
        <c:lblAlgn val="ctr"/>
        <c:lblOffset val="100"/>
        <c:noMultiLvlLbl val="0"/>
      </c:catAx>
      <c:valAx>
        <c:axId val="621991616"/>
        <c:scaling>
          <c:orientation val="minMax"/>
          <c:max val="120"/>
        </c:scaling>
        <c:delete val="0"/>
        <c:axPos val="l"/>
        <c:majorGridlines>
          <c:spPr>
            <a:ln w="9525" cap="flat" cmpd="sng" algn="ctr">
              <a:noFill/>
              <a:round/>
            </a:ln>
            <a:effectLst/>
          </c:spPr>
        </c:majorGridlines>
        <c:numFmt formatCode="_-[$£-809]* #,##0_-;\-[$£-809]* #,##0_-;_-[$£-809]* &quot;-&quot;??_-;_-@_-" sourceLinked="1"/>
        <c:majorTickMark val="out"/>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bg1"/>
                </a:solidFill>
                <a:latin typeface="+mn-lt"/>
                <a:ea typeface="+mn-ea"/>
                <a:cs typeface="+mn-cs"/>
              </a:defRPr>
            </a:pPr>
            <a:endParaRPr lang="zh-CN"/>
          </a:p>
        </c:txPr>
        <c:crossAx val="1575459840"/>
        <c:crosses val="autoZero"/>
        <c:crossBetween val="between"/>
        <c:majorUnit val="10"/>
      </c:valAx>
      <c:valAx>
        <c:axId val="512153695"/>
        <c:scaling>
          <c:orientation val="minMax"/>
          <c:max val="1"/>
        </c:scaling>
        <c:delete val="0"/>
        <c:axPos val="r"/>
        <c:numFmt formatCode="0.0%" sourceLinked="1"/>
        <c:majorTickMark val="out"/>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bg1"/>
                </a:solidFill>
                <a:latin typeface="+mn-lt"/>
                <a:ea typeface="+mn-ea"/>
                <a:cs typeface="+mn-cs"/>
              </a:defRPr>
            </a:pPr>
            <a:endParaRPr lang="zh-CN"/>
          </a:p>
        </c:txPr>
        <c:crossAx val="645116671"/>
        <c:crosses val="max"/>
        <c:crossBetween val="between"/>
      </c:valAx>
      <c:catAx>
        <c:axId val="645116671"/>
        <c:scaling>
          <c:orientation val="minMax"/>
        </c:scaling>
        <c:delete val="1"/>
        <c:axPos val="b"/>
        <c:numFmt formatCode="General" sourceLinked="1"/>
        <c:majorTickMark val="out"/>
        <c:minorTickMark val="none"/>
        <c:tickLblPos val="nextTo"/>
        <c:crossAx val="512153695"/>
        <c:crosses val="autoZero"/>
        <c:auto val="1"/>
        <c:lblAlgn val="ctr"/>
        <c:lblOffset val="100"/>
        <c:noMultiLvlLbl val="0"/>
      </c:cat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zh-CN"/>
    </a:p>
  </c:txPr>
  <c:externalData r:id="rId3">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stacked"/>
        <c:varyColors val="0"/>
        <c:ser>
          <c:idx val="0"/>
          <c:order val="0"/>
          <c:tx>
            <c:strRef>
              <c:f>Foglio1!$B$1</c:f>
              <c:strCache>
                <c:ptCount val="1"/>
                <c:pt idx="0">
                  <c:v>Serie 1</c:v>
                </c:pt>
              </c:strCache>
            </c:strRef>
          </c:tx>
          <c:spPr>
            <a:solidFill>
              <a:schemeClr val="accent1"/>
            </a:solidFill>
            <a:ln>
              <a:noFill/>
            </a:ln>
            <a:effectLst/>
          </c:spPr>
          <c:invertIfNegative val="0"/>
          <c:dPt>
            <c:idx val="0"/>
            <c:invertIfNegative val="0"/>
            <c:bubble3D val="0"/>
            <c:spPr>
              <a:solidFill>
                <a:schemeClr val="accent3"/>
              </a:solidFill>
              <a:ln>
                <a:noFill/>
              </a:ln>
              <a:effectLst/>
            </c:spPr>
            <c:extLst xmlns:mc="http://schemas.openxmlformats.org/markup-compatibility/2006" xmlns:c14="http://schemas.microsoft.com/office/drawing/2007/8/2/chart" xmlns:c16="http://schemas.microsoft.com/office/drawing/2014/chart" xmlns:c16r3="http://schemas.microsoft.com/office/drawing/2017/03/chart">
              <c:ext xmlns:c16="http://schemas.microsoft.com/office/drawing/2014/chart" uri="{C3380CC4-5D6E-409C-BE32-E72D297353CC}">
                <c16:uniqueId val="{00000001-3513-DE40-B914-07A7532B4BDC}"/>
              </c:ext>
            </c:extLst>
          </c:dPt>
          <c:dPt>
            <c:idx val="1"/>
            <c:invertIfNegative val="0"/>
            <c:bubble3D val="0"/>
            <c:spPr>
              <a:solidFill>
                <a:schemeClr val="accent3"/>
              </a:solidFill>
              <a:ln>
                <a:noFill/>
              </a:ln>
              <a:effectLst/>
            </c:spPr>
            <c:extLst xmlns:mc="http://schemas.openxmlformats.org/markup-compatibility/2006" xmlns:c14="http://schemas.microsoft.com/office/drawing/2007/8/2/chart" xmlns:c16="http://schemas.microsoft.com/office/drawing/2014/chart" xmlns:c16r3="http://schemas.microsoft.com/office/drawing/2017/03/chart">
              <c:ext xmlns:c16="http://schemas.microsoft.com/office/drawing/2014/chart" uri="{C3380CC4-5D6E-409C-BE32-E72D297353CC}">
                <c16:uniqueId val="{00000003-3513-DE40-B914-07A7532B4BDC}"/>
              </c:ext>
            </c:extLst>
          </c:dPt>
          <c:dPt>
            <c:idx val="2"/>
            <c:invertIfNegative val="0"/>
            <c:bubble3D val="0"/>
            <c:spPr>
              <a:solidFill>
                <a:schemeClr val="accent3"/>
              </a:solidFill>
              <a:ln>
                <a:noFill/>
              </a:ln>
              <a:effectLst/>
            </c:spPr>
            <c:extLst xmlns:mc="http://schemas.openxmlformats.org/markup-compatibility/2006" xmlns:c14="http://schemas.microsoft.com/office/drawing/2007/8/2/chart" xmlns:c16="http://schemas.microsoft.com/office/drawing/2014/chart" xmlns:c16r3="http://schemas.microsoft.com/office/drawing/2017/03/chart">
              <c:ext xmlns:c16="http://schemas.microsoft.com/office/drawing/2014/chart" uri="{C3380CC4-5D6E-409C-BE32-E72D297353CC}">
                <c16:uniqueId val="{00000005-3513-DE40-B914-07A7532B4BDC}"/>
              </c:ext>
            </c:extLst>
          </c:dPt>
          <c:dPt>
            <c:idx val="3"/>
            <c:invertIfNegative val="0"/>
            <c:bubble3D val="0"/>
            <c:spPr>
              <a:solidFill>
                <a:schemeClr val="accent4"/>
              </a:solidFill>
              <a:ln>
                <a:noFill/>
              </a:ln>
              <a:effectLst/>
            </c:spPr>
            <c:extLst xmlns:mc="http://schemas.openxmlformats.org/markup-compatibility/2006" xmlns:c14="http://schemas.microsoft.com/office/drawing/2007/8/2/chart" xmlns:c16="http://schemas.microsoft.com/office/drawing/2014/chart" xmlns:c16r3="http://schemas.microsoft.com/office/drawing/2017/03/chart">
              <c:ext xmlns:c16="http://schemas.microsoft.com/office/drawing/2014/chart" uri="{C3380CC4-5D6E-409C-BE32-E72D297353CC}">
                <c16:uniqueId val="{00000007-3513-DE40-B914-07A7532B4BDC}"/>
              </c:ext>
            </c:extLst>
          </c:dPt>
          <c:dPt>
            <c:idx val="4"/>
            <c:invertIfNegative val="0"/>
            <c:bubble3D val="0"/>
            <c:spPr>
              <a:solidFill>
                <a:schemeClr val="accent4"/>
              </a:solidFill>
              <a:ln>
                <a:noFill/>
              </a:ln>
              <a:effectLst/>
            </c:spPr>
            <c:extLst xmlns:mc="http://schemas.openxmlformats.org/markup-compatibility/2006" xmlns:c14="http://schemas.microsoft.com/office/drawing/2007/8/2/chart" xmlns:c16="http://schemas.microsoft.com/office/drawing/2014/chart" xmlns:c16r3="http://schemas.microsoft.com/office/drawing/2017/03/chart">
              <c:ext xmlns:c16="http://schemas.microsoft.com/office/drawing/2014/chart" uri="{C3380CC4-5D6E-409C-BE32-E72D297353CC}">
                <c16:uniqueId val="{00000009-3513-DE40-B914-07A7532B4BDC}"/>
              </c:ext>
            </c:extLst>
          </c:dPt>
          <c:dPt>
            <c:idx val="5"/>
            <c:invertIfNegative val="0"/>
            <c:bubble3D val="0"/>
            <c:spPr>
              <a:solidFill>
                <a:schemeClr val="accent4"/>
              </a:solidFill>
              <a:ln>
                <a:noFill/>
              </a:ln>
              <a:effectLst/>
            </c:spPr>
            <c:extLst xmlns:mc="http://schemas.openxmlformats.org/markup-compatibility/2006" xmlns:c14="http://schemas.microsoft.com/office/drawing/2007/8/2/chart" xmlns:c16="http://schemas.microsoft.com/office/drawing/2014/chart" xmlns:c16r3="http://schemas.microsoft.com/office/drawing/2017/03/chart">
              <c:ext xmlns:c16="http://schemas.microsoft.com/office/drawing/2014/chart" uri="{C3380CC4-5D6E-409C-BE32-E72D297353CC}">
                <c16:uniqueId val="{0000000B-3513-DE40-B914-07A7532B4BDC}"/>
              </c:ext>
            </c:extLst>
          </c:dPt>
          <c:dPt>
            <c:idx val="6"/>
            <c:invertIfNegative val="0"/>
            <c:bubble3D val="0"/>
            <c:spPr>
              <a:solidFill>
                <a:schemeClr val="accent5"/>
              </a:solidFill>
              <a:ln>
                <a:noFill/>
              </a:ln>
              <a:effectLst/>
            </c:spPr>
            <c:extLst xmlns:mc="http://schemas.openxmlformats.org/markup-compatibility/2006" xmlns:c14="http://schemas.microsoft.com/office/drawing/2007/8/2/chart" xmlns:c16="http://schemas.microsoft.com/office/drawing/2014/chart" xmlns:c16r3="http://schemas.microsoft.com/office/drawing/2017/03/chart">
              <c:ext xmlns:c16="http://schemas.microsoft.com/office/drawing/2014/chart" uri="{C3380CC4-5D6E-409C-BE32-E72D297353CC}">
                <c16:uniqueId val="{0000000D-3513-DE40-B914-07A7532B4BDC}"/>
              </c:ext>
            </c:extLst>
          </c:dPt>
          <c:dPt>
            <c:idx val="7"/>
            <c:invertIfNegative val="0"/>
            <c:bubble3D val="0"/>
            <c:spPr>
              <a:solidFill>
                <a:schemeClr val="accent5"/>
              </a:solidFill>
              <a:ln>
                <a:noFill/>
              </a:ln>
              <a:effectLst/>
            </c:spPr>
            <c:extLst xmlns:mc="http://schemas.openxmlformats.org/markup-compatibility/2006" xmlns:c14="http://schemas.microsoft.com/office/drawing/2007/8/2/chart" xmlns:c16="http://schemas.microsoft.com/office/drawing/2014/chart" xmlns:c16r3="http://schemas.microsoft.com/office/drawing/2017/03/chart">
              <c:ext xmlns:c16="http://schemas.microsoft.com/office/drawing/2014/chart" uri="{C3380CC4-5D6E-409C-BE32-E72D297353CC}">
                <c16:uniqueId val="{0000000F-3513-DE40-B914-07A7532B4BDC}"/>
              </c:ext>
            </c:extLst>
          </c:dPt>
          <c:dPt>
            <c:idx val="8"/>
            <c:invertIfNegative val="0"/>
            <c:bubble3D val="0"/>
            <c:spPr>
              <a:solidFill>
                <a:schemeClr val="accent5"/>
              </a:solidFill>
              <a:ln>
                <a:noFill/>
              </a:ln>
              <a:effectLst/>
            </c:spPr>
            <c:extLst xmlns:mc="http://schemas.openxmlformats.org/markup-compatibility/2006" xmlns:c14="http://schemas.microsoft.com/office/drawing/2007/8/2/chart" xmlns:c16="http://schemas.microsoft.com/office/drawing/2014/chart" xmlns:c16r3="http://schemas.microsoft.com/office/drawing/2017/03/chart">
              <c:ext xmlns:c16="http://schemas.microsoft.com/office/drawing/2014/chart" uri="{C3380CC4-5D6E-409C-BE32-E72D297353CC}">
                <c16:uniqueId val="{00000011-3513-DE40-B914-07A7532B4BDC}"/>
              </c:ext>
            </c:extLst>
          </c:dPt>
          <c:dPt>
            <c:idx val="9"/>
            <c:invertIfNegative val="0"/>
            <c:bubble3D val="0"/>
            <c:spPr>
              <a:solidFill>
                <a:schemeClr val="accent6"/>
              </a:solidFill>
              <a:ln>
                <a:noFill/>
              </a:ln>
              <a:effectLst/>
            </c:spPr>
            <c:extLst xmlns:mc="http://schemas.openxmlformats.org/markup-compatibility/2006" xmlns:c14="http://schemas.microsoft.com/office/drawing/2007/8/2/chart" xmlns:c16="http://schemas.microsoft.com/office/drawing/2014/chart" xmlns:c16r3="http://schemas.microsoft.com/office/drawing/2017/03/chart">
              <c:ext xmlns:c16="http://schemas.microsoft.com/office/drawing/2014/chart" uri="{C3380CC4-5D6E-409C-BE32-E72D297353CC}">
                <c16:uniqueId val="{00000013-3513-DE40-B914-07A7532B4BDC}"/>
              </c:ext>
            </c:extLst>
          </c:dPt>
          <c:dPt>
            <c:idx val="10"/>
            <c:invertIfNegative val="0"/>
            <c:bubble3D val="0"/>
            <c:spPr>
              <a:solidFill>
                <a:schemeClr val="accent6"/>
              </a:solidFill>
              <a:ln>
                <a:noFill/>
              </a:ln>
              <a:effectLst/>
            </c:spPr>
            <c:extLst xmlns:mc="http://schemas.openxmlformats.org/markup-compatibility/2006" xmlns:c14="http://schemas.microsoft.com/office/drawing/2007/8/2/chart" xmlns:c16="http://schemas.microsoft.com/office/drawing/2014/chart" xmlns:c16r3="http://schemas.microsoft.com/office/drawing/2017/03/chart">
              <c:ext xmlns:c16="http://schemas.microsoft.com/office/drawing/2014/chart" uri="{C3380CC4-5D6E-409C-BE32-E72D297353CC}">
                <c16:uniqueId val="{00000015-3513-DE40-B914-07A7532B4BDC}"/>
              </c:ext>
            </c:extLst>
          </c:dPt>
          <c:dPt>
            <c:idx val="11"/>
            <c:invertIfNegative val="0"/>
            <c:bubble3D val="0"/>
            <c:spPr>
              <a:solidFill>
                <a:schemeClr val="accent5"/>
              </a:solidFill>
              <a:ln>
                <a:noFill/>
              </a:ln>
              <a:effectLst/>
            </c:spPr>
            <c:extLst xmlns:mc="http://schemas.openxmlformats.org/markup-compatibility/2006" xmlns:c14="http://schemas.microsoft.com/office/drawing/2007/8/2/chart" xmlns:c16="http://schemas.microsoft.com/office/drawing/2014/chart" xmlns:c16r3="http://schemas.microsoft.com/office/drawing/2017/03/chart">
              <c:ext xmlns:c16="http://schemas.microsoft.com/office/drawing/2014/chart" uri="{C3380CC4-5D6E-409C-BE32-E72D297353CC}">
                <c16:uniqueId val="{00000017-3513-DE40-B914-07A7532B4BDC}"/>
              </c:ext>
            </c:extLst>
          </c:dPt>
          <c:dPt>
            <c:idx val="12"/>
            <c:invertIfNegative val="0"/>
            <c:bubble3D val="0"/>
            <c:spPr>
              <a:solidFill>
                <a:schemeClr val="bg1">
                  <a:lumMod val="75000"/>
                </a:schemeClr>
              </a:solidFill>
              <a:ln>
                <a:noFill/>
              </a:ln>
              <a:effectLst/>
            </c:spPr>
            <c:extLst xmlns:mc="http://schemas.openxmlformats.org/markup-compatibility/2006" xmlns:c14="http://schemas.microsoft.com/office/drawing/2007/8/2/chart" xmlns:c16="http://schemas.microsoft.com/office/drawing/2014/chart" xmlns:c16r3="http://schemas.microsoft.com/office/drawing/2017/03/chart">
              <c:ext xmlns:c16="http://schemas.microsoft.com/office/drawing/2014/chart" uri="{C3380CC4-5D6E-409C-BE32-E72D297353CC}">
                <c16:uniqueId val="{00000019-3513-DE40-B914-07A7532B4BDC}"/>
              </c:ext>
            </c:extLst>
          </c:dPt>
          <c:dPt>
            <c:idx val="13"/>
            <c:invertIfNegative val="0"/>
            <c:bubble3D val="0"/>
            <c:spPr>
              <a:solidFill>
                <a:schemeClr val="tx1"/>
              </a:solidFill>
              <a:ln>
                <a:noFill/>
              </a:ln>
              <a:effectLst/>
            </c:spPr>
            <c:extLst xmlns:mc="http://schemas.openxmlformats.org/markup-compatibility/2006" xmlns:c14="http://schemas.microsoft.com/office/drawing/2007/8/2/chart" xmlns:c16="http://schemas.microsoft.com/office/drawing/2014/chart" xmlns:c16r3="http://schemas.microsoft.com/office/drawing/2017/03/chart">
              <c:ext xmlns:c16="http://schemas.microsoft.com/office/drawing/2014/chart" uri="{C3380CC4-5D6E-409C-BE32-E72D297353CC}">
                <c16:uniqueId val="{0000001B-3513-DE40-B914-07A7532B4BDC}"/>
              </c:ext>
            </c:extLst>
          </c:dPt>
          <c:cat>
            <c:strRef>
              <c:f>Foglio1!$A$2:$A$15</c:f>
              <c:strCache>
                <c:ptCount val="14"/>
                <c:pt idx="0">
                  <c:v>DATA</c:v>
                </c:pt>
                <c:pt idx="1">
                  <c:v>DATA</c:v>
                </c:pt>
                <c:pt idx="2">
                  <c:v>DATA</c:v>
                </c:pt>
                <c:pt idx="3">
                  <c:v>DATA</c:v>
                </c:pt>
                <c:pt idx="4">
                  <c:v>DATA</c:v>
                </c:pt>
                <c:pt idx="5">
                  <c:v>DATA</c:v>
                </c:pt>
                <c:pt idx="6">
                  <c:v>DATA</c:v>
                </c:pt>
                <c:pt idx="7">
                  <c:v>DATA</c:v>
                </c:pt>
                <c:pt idx="8">
                  <c:v>DATA</c:v>
                </c:pt>
                <c:pt idx="9">
                  <c:v>DATA</c:v>
                </c:pt>
                <c:pt idx="10">
                  <c:v>DATA</c:v>
                </c:pt>
                <c:pt idx="11">
                  <c:v>DATA</c:v>
                </c:pt>
                <c:pt idx="12">
                  <c:v>DATA</c:v>
                </c:pt>
                <c:pt idx="13">
                  <c:v>DATA</c:v>
                </c:pt>
              </c:strCache>
            </c:strRef>
          </c:cat>
          <c:val>
            <c:numRef>
              <c:f>Foglio1!$B$2:$B$15</c:f>
              <c:numCache>
                <c:formatCode>General</c:formatCode>
                <c:ptCount val="14"/>
                <c:pt idx="0">
                  <c:v>1</c:v>
                </c:pt>
                <c:pt idx="1">
                  <c:v>2</c:v>
                </c:pt>
                <c:pt idx="2">
                  <c:v>3</c:v>
                </c:pt>
                <c:pt idx="3">
                  <c:v>4</c:v>
                </c:pt>
                <c:pt idx="4">
                  <c:v>5</c:v>
                </c:pt>
                <c:pt idx="5">
                  <c:v>6</c:v>
                </c:pt>
                <c:pt idx="6">
                  <c:v>7</c:v>
                </c:pt>
                <c:pt idx="7">
                  <c:v>8</c:v>
                </c:pt>
                <c:pt idx="8">
                  <c:v>9</c:v>
                </c:pt>
                <c:pt idx="9">
                  <c:v>10</c:v>
                </c:pt>
                <c:pt idx="10">
                  <c:v>11</c:v>
                </c:pt>
                <c:pt idx="11">
                  <c:v>12</c:v>
                </c:pt>
                <c:pt idx="12">
                  <c:v>13</c:v>
                </c:pt>
                <c:pt idx="13">
                  <c:v>14</c:v>
                </c:pt>
              </c:numCache>
            </c:numRef>
          </c:val>
          <c:extLst xmlns:mc="http://schemas.openxmlformats.org/markup-compatibility/2006" xmlns:c14="http://schemas.microsoft.com/office/drawing/2007/8/2/chart" xmlns:c16="http://schemas.microsoft.com/office/drawing/2014/chart" xmlns:c16r3="http://schemas.microsoft.com/office/drawing/2017/03/chart">
            <c:ext xmlns:c16="http://schemas.microsoft.com/office/drawing/2014/chart" uri="{C3380CC4-5D6E-409C-BE32-E72D297353CC}">
              <c16:uniqueId val="{0000001C-3513-DE40-B914-07A7532B4BDC}"/>
            </c:ext>
          </c:extLst>
        </c:ser>
        <c:dLbls>
          <c:showLegendKey val="0"/>
          <c:showVal val="0"/>
          <c:showCatName val="0"/>
          <c:showSerName val="0"/>
          <c:showPercent val="0"/>
          <c:showBubbleSize val="0"/>
        </c:dLbls>
        <c:gapWidth val="92"/>
        <c:overlap val="-100"/>
        <c:axId val="361531040"/>
        <c:axId val="1964119120"/>
      </c:barChart>
      <c:catAx>
        <c:axId val="361531040"/>
        <c:scaling>
          <c:orientation val="minMax"/>
        </c:scaling>
        <c:delete val="0"/>
        <c:axPos val="b"/>
        <c:numFmt formatCode="General" sourceLinked="1"/>
        <c:majorTickMark val="none"/>
        <c:minorTickMark val="none"/>
        <c:tickLblPos val="nextTo"/>
        <c:spPr>
          <a:noFill/>
          <a:ln w="3175" cap="flat" cmpd="sng" algn="ctr">
            <a:solidFill>
              <a:schemeClr val="tx1"/>
            </a:solidFill>
            <a:round/>
          </a:ln>
          <a:effectLst/>
        </c:spPr>
        <c:txPr>
          <a:bodyPr rot="-5400000" spcFirstLastPara="1" vertOverflow="ellipsis" wrap="square" anchor="ctr" anchorCtr="1"/>
          <a:lstStyle/>
          <a:p>
            <a:pPr>
              <a:defRPr sz="700" b="0" i="0" u="none" strike="noStrike" kern="1200" baseline="0">
                <a:solidFill>
                  <a:schemeClr val="tx1"/>
                </a:solidFill>
                <a:latin typeface="MW Sans" panose="020B0503030501010103" pitchFamily="34" charset="0"/>
                <a:ea typeface="+mn-ea"/>
                <a:cs typeface="+mn-cs"/>
              </a:defRPr>
            </a:pPr>
            <a:endParaRPr lang="zh-CN"/>
          </a:p>
        </c:txPr>
        <c:crossAx val="1964119120"/>
        <c:crosses val="autoZero"/>
        <c:auto val="1"/>
        <c:lblAlgn val="ctr"/>
        <c:lblOffset val="200"/>
        <c:noMultiLvlLbl val="0"/>
      </c:catAx>
      <c:valAx>
        <c:axId val="1964119120"/>
        <c:scaling>
          <c:orientation val="minMax"/>
          <c:max val="15"/>
          <c:min val="0"/>
        </c:scaling>
        <c:delete val="0"/>
        <c:axPos val="l"/>
        <c:majorGridlines>
          <c:spPr>
            <a:ln w="9525" cap="flat" cmpd="sng" algn="ctr">
              <a:noFill/>
              <a:round/>
            </a:ln>
            <a:effectLst/>
          </c:spPr>
        </c:majorGridlines>
        <c:numFmt formatCode="General" sourceLinked="1"/>
        <c:majorTickMark val="in"/>
        <c:minorTickMark val="none"/>
        <c:tickLblPos val="nextTo"/>
        <c:spPr>
          <a:noFill/>
          <a:ln w="3175">
            <a:solidFill>
              <a:schemeClr val="tx1"/>
            </a:solidFill>
          </a:ln>
          <a:effectLst/>
        </c:spPr>
        <c:txPr>
          <a:bodyPr rot="-60000000" spcFirstLastPara="1" vertOverflow="ellipsis" vert="horz" wrap="square" anchor="ctr" anchorCtr="1"/>
          <a:lstStyle/>
          <a:p>
            <a:pPr>
              <a:defRPr sz="700" b="0" i="0" u="none" strike="noStrike" kern="1200" baseline="0">
                <a:solidFill>
                  <a:schemeClr val="tx1"/>
                </a:solidFill>
                <a:latin typeface="MW Sans" panose="020B0503030501010103" pitchFamily="34" charset="0"/>
                <a:ea typeface="+mn-ea"/>
                <a:cs typeface="+mn-cs"/>
              </a:defRPr>
            </a:pPr>
            <a:endParaRPr lang="zh-CN"/>
          </a:p>
        </c:txPr>
        <c:crossAx val="361531040"/>
        <c:crosses val="autoZero"/>
        <c:crossBetween val="between"/>
        <c:majorUnit val="3"/>
      </c:valAx>
      <c:spPr>
        <a:noFill/>
        <a:ln>
          <a:noFill/>
        </a:ln>
        <a:effectLst/>
      </c:spPr>
    </c:plotArea>
    <c:plotVisOnly val="1"/>
    <c:dispBlanksAs val="gap"/>
    <c:extLst xmlns:mc="http://schemas.openxmlformats.org/markup-compatibility/2006" xmlns:c14="http://schemas.microsoft.com/office/drawing/2007/8/2/chart" xmlns:c16="http://schemas.microsoft.com/office/drawing/2014/chart" xmlns:c16r3="http://schemas.microsoft.com/office/drawing/2017/03/char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zh-CN"/>
    </a:p>
  </c:txPr>
  <c:externalData r:id="rId3">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stacked"/>
        <c:varyColors val="0"/>
        <c:ser>
          <c:idx val="0"/>
          <c:order val="0"/>
          <c:tx>
            <c:strRef>
              <c:f>Foglio1!$B$1</c:f>
              <c:strCache>
                <c:ptCount val="1"/>
                <c:pt idx="0">
                  <c:v>Serie 1</c:v>
                </c:pt>
              </c:strCache>
            </c:strRef>
          </c:tx>
          <c:spPr>
            <a:solidFill>
              <a:schemeClr val="bg1">
                <a:lumMod val="50000"/>
              </a:schemeClr>
            </a:solidFill>
            <a:ln>
              <a:noFill/>
            </a:ln>
            <a:effectLst/>
          </c:spPr>
          <c:invertIfNegative val="0"/>
          <c:dPt>
            <c:idx val="0"/>
            <c:invertIfNegative val="0"/>
            <c:bubble3D val="0"/>
            <c:spPr>
              <a:solidFill>
                <a:schemeClr val="bg1">
                  <a:lumMod val="50000"/>
                </a:schemeClr>
              </a:solidFill>
              <a:ln>
                <a:noFill/>
              </a:ln>
              <a:effectLst/>
            </c:spPr>
            <c:extLst xmlns:mc="http://schemas.openxmlformats.org/markup-compatibility/2006" xmlns:c14="http://schemas.microsoft.com/office/drawing/2007/8/2/chart" xmlns:c16="http://schemas.microsoft.com/office/drawing/2014/chart" xmlns:c16r3="http://schemas.microsoft.com/office/drawing/2017/03/chart">
              <c:ext xmlns:c16="http://schemas.microsoft.com/office/drawing/2014/chart" uri="{C3380CC4-5D6E-409C-BE32-E72D297353CC}">
                <c16:uniqueId val="{00000001-E954-784C-BE73-72108418FA34}"/>
              </c:ext>
            </c:extLst>
          </c:dPt>
          <c:dPt>
            <c:idx val="1"/>
            <c:invertIfNegative val="0"/>
            <c:bubble3D val="0"/>
            <c:spPr>
              <a:solidFill>
                <a:schemeClr val="bg1">
                  <a:lumMod val="50000"/>
                </a:schemeClr>
              </a:solidFill>
              <a:ln>
                <a:noFill/>
              </a:ln>
              <a:effectLst/>
            </c:spPr>
            <c:extLst xmlns:mc="http://schemas.openxmlformats.org/markup-compatibility/2006" xmlns:c14="http://schemas.microsoft.com/office/drawing/2007/8/2/chart" xmlns:c16="http://schemas.microsoft.com/office/drawing/2014/chart" xmlns:c16r3="http://schemas.microsoft.com/office/drawing/2017/03/chart">
              <c:ext xmlns:c16="http://schemas.microsoft.com/office/drawing/2014/chart" uri="{C3380CC4-5D6E-409C-BE32-E72D297353CC}">
                <c16:uniqueId val="{00000003-E954-784C-BE73-72108418FA34}"/>
              </c:ext>
            </c:extLst>
          </c:dPt>
          <c:dPt>
            <c:idx val="2"/>
            <c:invertIfNegative val="0"/>
            <c:bubble3D val="0"/>
            <c:spPr>
              <a:solidFill>
                <a:schemeClr val="bg1">
                  <a:lumMod val="50000"/>
                </a:schemeClr>
              </a:solidFill>
              <a:ln>
                <a:noFill/>
              </a:ln>
              <a:effectLst/>
            </c:spPr>
            <c:extLst xmlns:mc="http://schemas.openxmlformats.org/markup-compatibility/2006" xmlns:c14="http://schemas.microsoft.com/office/drawing/2007/8/2/chart" xmlns:c16="http://schemas.microsoft.com/office/drawing/2014/chart" xmlns:c16r3="http://schemas.microsoft.com/office/drawing/2017/03/chart">
              <c:ext xmlns:c16="http://schemas.microsoft.com/office/drawing/2014/chart" uri="{C3380CC4-5D6E-409C-BE32-E72D297353CC}">
                <c16:uniqueId val="{00000005-E954-784C-BE73-72108418FA34}"/>
              </c:ext>
            </c:extLst>
          </c:dPt>
          <c:dPt>
            <c:idx val="3"/>
            <c:invertIfNegative val="0"/>
            <c:bubble3D val="0"/>
            <c:spPr>
              <a:solidFill>
                <a:schemeClr val="bg1">
                  <a:lumMod val="50000"/>
                </a:schemeClr>
              </a:solidFill>
              <a:ln>
                <a:noFill/>
              </a:ln>
              <a:effectLst/>
            </c:spPr>
            <c:extLst xmlns:mc="http://schemas.openxmlformats.org/markup-compatibility/2006" xmlns:c14="http://schemas.microsoft.com/office/drawing/2007/8/2/chart" xmlns:c16="http://schemas.microsoft.com/office/drawing/2014/chart" xmlns:c16r3="http://schemas.microsoft.com/office/drawing/2017/03/chart">
              <c:ext xmlns:c16="http://schemas.microsoft.com/office/drawing/2014/chart" uri="{C3380CC4-5D6E-409C-BE32-E72D297353CC}">
                <c16:uniqueId val="{00000007-E954-784C-BE73-72108418FA34}"/>
              </c:ext>
            </c:extLst>
          </c:dPt>
          <c:dPt>
            <c:idx val="4"/>
            <c:invertIfNegative val="0"/>
            <c:bubble3D val="0"/>
            <c:spPr>
              <a:solidFill>
                <a:schemeClr val="bg1">
                  <a:lumMod val="50000"/>
                </a:schemeClr>
              </a:solidFill>
              <a:ln>
                <a:noFill/>
              </a:ln>
              <a:effectLst/>
            </c:spPr>
            <c:extLst xmlns:mc="http://schemas.openxmlformats.org/markup-compatibility/2006" xmlns:c14="http://schemas.microsoft.com/office/drawing/2007/8/2/chart" xmlns:c16="http://schemas.microsoft.com/office/drawing/2014/chart" xmlns:c16r3="http://schemas.microsoft.com/office/drawing/2017/03/chart">
              <c:ext xmlns:c16="http://schemas.microsoft.com/office/drawing/2014/chart" uri="{C3380CC4-5D6E-409C-BE32-E72D297353CC}">
                <c16:uniqueId val="{00000009-E954-784C-BE73-72108418FA34}"/>
              </c:ext>
            </c:extLst>
          </c:dPt>
          <c:dPt>
            <c:idx val="5"/>
            <c:invertIfNegative val="0"/>
            <c:bubble3D val="0"/>
            <c:spPr>
              <a:solidFill>
                <a:schemeClr val="bg1">
                  <a:lumMod val="50000"/>
                </a:schemeClr>
              </a:solidFill>
              <a:ln>
                <a:noFill/>
              </a:ln>
              <a:effectLst/>
            </c:spPr>
            <c:extLst xmlns:mc="http://schemas.openxmlformats.org/markup-compatibility/2006" xmlns:c14="http://schemas.microsoft.com/office/drawing/2007/8/2/chart" xmlns:c16="http://schemas.microsoft.com/office/drawing/2014/chart" xmlns:c16r3="http://schemas.microsoft.com/office/drawing/2017/03/chart">
              <c:ext xmlns:c16="http://schemas.microsoft.com/office/drawing/2014/chart" uri="{C3380CC4-5D6E-409C-BE32-E72D297353CC}">
                <c16:uniqueId val="{0000000B-E954-784C-BE73-72108418FA34}"/>
              </c:ext>
            </c:extLst>
          </c:dPt>
          <c:dPt>
            <c:idx val="6"/>
            <c:invertIfNegative val="0"/>
            <c:bubble3D val="0"/>
            <c:spPr>
              <a:solidFill>
                <a:schemeClr val="bg1">
                  <a:lumMod val="50000"/>
                </a:schemeClr>
              </a:solidFill>
              <a:ln>
                <a:noFill/>
              </a:ln>
              <a:effectLst/>
            </c:spPr>
            <c:extLst xmlns:mc="http://schemas.openxmlformats.org/markup-compatibility/2006" xmlns:c14="http://schemas.microsoft.com/office/drawing/2007/8/2/chart" xmlns:c16="http://schemas.microsoft.com/office/drawing/2014/chart" xmlns:c16r3="http://schemas.microsoft.com/office/drawing/2017/03/chart">
              <c:ext xmlns:c16="http://schemas.microsoft.com/office/drawing/2014/chart" uri="{C3380CC4-5D6E-409C-BE32-E72D297353CC}">
                <c16:uniqueId val="{0000000D-E954-784C-BE73-72108418FA34}"/>
              </c:ext>
            </c:extLst>
          </c:dPt>
          <c:cat>
            <c:strRef>
              <c:f>Foglio1!$A$2:$A$8</c:f>
              <c:strCache>
                <c:ptCount val="7"/>
                <c:pt idx="0">
                  <c:v>A</c:v>
                </c:pt>
                <c:pt idx="1">
                  <c:v>B</c:v>
                </c:pt>
                <c:pt idx="2">
                  <c:v>C</c:v>
                </c:pt>
                <c:pt idx="3">
                  <c:v>D</c:v>
                </c:pt>
                <c:pt idx="4">
                  <c:v>E</c:v>
                </c:pt>
                <c:pt idx="5">
                  <c:v>F</c:v>
                </c:pt>
                <c:pt idx="6">
                  <c:v>G</c:v>
                </c:pt>
              </c:strCache>
            </c:strRef>
          </c:cat>
          <c:val>
            <c:numRef>
              <c:f>Foglio1!$B$2:$B$8</c:f>
              <c:numCache>
                <c:formatCode>General</c:formatCode>
                <c:ptCount val="7"/>
                <c:pt idx="0">
                  <c:v>1</c:v>
                </c:pt>
                <c:pt idx="1">
                  <c:v>2</c:v>
                </c:pt>
                <c:pt idx="2">
                  <c:v>3</c:v>
                </c:pt>
                <c:pt idx="3">
                  <c:v>4</c:v>
                </c:pt>
                <c:pt idx="4">
                  <c:v>5</c:v>
                </c:pt>
                <c:pt idx="5">
                  <c:v>6</c:v>
                </c:pt>
                <c:pt idx="6">
                  <c:v>7</c:v>
                </c:pt>
              </c:numCache>
            </c:numRef>
          </c:val>
          <c:extLst xmlns:mc="http://schemas.openxmlformats.org/markup-compatibility/2006" xmlns:c14="http://schemas.microsoft.com/office/drawing/2007/8/2/chart" xmlns:c16="http://schemas.microsoft.com/office/drawing/2014/chart" xmlns:c16r3="http://schemas.microsoft.com/office/drawing/2017/03/chart">
            <c:ext xmlns:c16="http://schemas.microsoft.com/office/drawing/2014/chart" uri="{C3380CC4-5D6E-409C-BE32-E72D297353CC}">
              <c16:uniqueId val="{0000000E-E954-784C-BE73-72108418FA34}"/>
            </c:ext>
          </c:extLst>
        </c:ser>
        <c:ser>
          <c:idx val="1"/>
          <c:order val="1"/>
          <c:tx>
            <c:strRef>
              <c:f>Foglio1!$C$1</c:f>
              <c:strCache>
                <c:ptCount val="1"/>
                <c:pt idx="0">
                  <c:v>Serie 2</c:v>
                </c:pt>
              </c:strCache>
            </c:strRef>
          </c:tx>
          <c:spPr>
            <a:solidFill>
              <a:schemeClr val="accent6"/>
            </a:solidFill>
            <a:ln>
              <a:noFill/>
            </a:ln>
            <a:effectLst/>
          </c:spPr>
          <c:invertIfNegative val="0"/>
          <c:cat>
            <c:strRef>
              <c:f>Foglio1!$A$2:$A$8</c:f>
              <c:strCache>
                <c:ptCount val="7"/>
                <c:pt idx="0">
                  <c:v>A</c:v>
                </c:pt>
                <c:pt idx="1">
                  <c:v>B</c:v>
                </c:pt>
                <c:pt idx="2">
                  <c:v>C</c:v>
                </c:pt>
                <c:pt idx="3">
                  <c:v>D</c:v>
                </c:pt>
                <c:pt idx="4">
                  <c:v>E</c:v>
                </c:pt>
                <c:pt idx="5">
                  <c:v>F</c:v>
                </c:pt>
                <c:pt idx="6">
                  <c:v>G</c:v>
                </c:pt>
              </c:strCache>
            </c:strRef>
          </c:cat>
          <c:val>
            <c:numRef>
              <c:f>Foglio1!$C$2:$C$8</c:f>
              <c:numCache>
                <c:formatCode>General</c:formatCode>
                <c:ptCount val="7"/>
                <c:pt idx="0">
                  <c:v>2</c:v>
                </c:pt>
                <c:pt idx="1">
                  <c:v>4</c:v>
                </c:pt>
                <c:pt idx="2">
                  <c:v>6</c:v>
                </c:pt>
                <c:pt idx="3">
                  <c:v>12</c:v>
                </c:pt>
                <c:pt idx="4">
                  <c:v>14</c:v>
                </c:pt>
                <c:pt idx="5">
                  <c:v>10</c:v>
                </c:pt>
                <c:pt idx="6">
                  <c:v>15</c:v>
                </c:pt>
              </c:numCache>
            </c:numRef>
          </c:val>
          <c:extLst xmlns:mc="http://schemas.openxmlformats.org/markup-compatibility/2006" xmlns:c14="http://schemas.microsoft.com/office/drawing/2007/8/2/chart" xmlns:c16="http://schemas.microsoft.com/office/drawing/2014/chart" xmlns:c16r3="http://schemas.microsoft.com/office/drawing/2017/03/chart">
            <c:ext xmlns:c16="http://schemas.microsoft.com/office/drawing/2014/chart" uri="{C3380CC4-5D6E-409C-BE32-E72D297353CC}">
              <c16:uniqueId val="{0000000F-E954-784C-BE73-72108418FA34}"/>
            </c:ext>
          </c:extLst>
        </c:ser>
        <c:ser>
          <c:idx val="2"/>
          <c:order val="2"/>
          <c:tx>
            <c:strRef>
              <c:f>Foglio1!$D$1</c:f>
              <c:strCache>
                <c:ptCount val="1"/>
                <c:pt idx="0">
                  <c:v>Serie 3</c:v>
                </c:pt>
              </c:strCache>
            </c:strRef>
          </c:tx>
          <c:spPr>
            <a:solidFill>
              <a:schemeClr val="accent5"/>
            </a:solidFill>
            <a:ln>
              <a:noFill/>
            </a:ln>
            <a:effectLst/>
          </c:spPr>
          <c:invertIfNegative val="0"/>
          <c:cat>
            <c:strRef>
              <c:f>Foglio1!$A$2:$A$8</c:f>
              <c:strCache>
                <c:ptCount val="7"/>
                <c:pt idx="0">
                  <c:v>A</c:v>
                </c:pt>
                <c:pt idx="1">
                  <c:v>B</c:v>
                </c:pt>
                <c:pt idx="2">
                  <c:v>C</c:v>
                </c:pt>
                <c:pt idx="3">
                  <c:v>D</c:v>
                </c:pt>
                <c:pt idx="4">
                  <c:v>E</c:v>
                </c:pt>
                <c:pt idx="5">
                  <c:v>F</c:v>
                </c:pt>
                <c:pt idx="6">
                  <c:v>G</c:v>
                </c:pt>
              </c:strCache>
            </c:strRef>
          </c:cat>
          <c:val>
            <c:numRef>
              <c:f>Foglio1!$D$2:$D$8</c:f>
              <c:numCache>
                <c:formatCode>General</c:formatCode>
                <c:ptCount val="7"/>
                <c:pt idx="0">
                  <c:v>4</c:v>
                </c:pt>
                <c:pt idx="1">
                  <c:v>8</c:v>
                </c:pt>
                <c:pt idx="2">
                  <c:v>12</c:v>
                </c:pt>
                <c:pt idx="3">
                  <c:v>14</c:v>
                </c:pt>
                <c:pt idx="4">
                  <c:v>25</c:v>
                </c:pt>
                <c:pt idx="5">
                  <c:v>16</c:v>
                </c:pt>
                <c:pt idx="6">
                  <c:v>25</c:v>
                </c:pt>
              </c:numCache>
            </c:numRef>
          </c:val>
          <c:extLst xmlns:mc="http://schemas.openxmlformats.org/markup-compatibility/2006" xmlns:c14="http://schemas.microsoft.com/office/drawing/2007/8/2/chart" xmlns:c16="http://schemas.microsoft.com/office/drawing/2014/chart" xmlns:c16r3="http://schemas.microsoft.com/office/drawing/2017/03/chart">
            <c:ext xmlns:c16="http://schemas.microsoft.com/office/drawing/2014/chart" uri="{C3380CC4-5D6E-409C-BE32-E72D297353CC}">
              <c16:uniqueId val="{00000010-E954-784C-BE73-72108418FA34}"/>
            </c:ext>
          </c:extLst>
        </c:ser>
        <c:dLbls>
          <c:showLegendKey val="0"/>
          <c:showVal val="0"/>
          <c:showCatName val="0"/>
          <c:showSerName val="0"/>
          <c:showPercent val="0"/>
          <c:showBubbleSize val="0"/>
        </c:dLbls>
        <c:gapWidth val="41"/>
        <c:overlap val="100"/>
        <c:axId val="361531040"/>
        <c:axId val="1964119120"/>
      </c:barChart>
      <c:catAx>
        <c:axId val="361531040"/>
        <c:scaling>
          <c:orientation val="minMax"/>
        </c:scaling>
        <c:delete val="0"/>
        <c:axPos val="b"/>
        <c:numFmt formatCode="General" sourceLinked="1"/>
        <c:majorTickMark val="none"/>
        <c:minorTickMark val="none"/>
        <c:tickLblPos val="nextTo"/>
        <c:spPr>
          <a:noFill/>
          <a:ln w="3175" cap="flat" cmpd="sng" algn="ctr">
            <a:solidFill>
              <a:schemeClr val="tx1"/>
            </a:solidFill>
            <a:round/>
          </a:ln>
          <a:effectLst/>
        </c:spPr>
        <c:txPr>
          <a:bodyPr rot="0" spcFirstLastPara="1" vertOverflow="ellipsis" wrap="square" anchor="ctr" anchorCtr="1"/>
          <a:lstStyle/>
          <a:p>
            <a:pPr>
              <a:defRPr sz="700" b="0" i="0" u="none" strike="noStrike" kern="1200" baseline="0">
                <a:solidFill>
                  <a:schemeClr val="tx1"/>
                </a:solidFill>
                <a:latin typeface="MW Sans" panose="020B0503030501010103" pitchFamily="34" charset="0"/>
                <a:ea typeface="+mn-ea"/>
                <a:cs typeface="+mn-cs"/>
              </a:defRPr>
            </a:pPr>
            <a:endParaRPr lang="zh-CN"/>
          </a:p>
        </c:txPr>
        <c:crossAx val="1964119120"/>
        <c:crosses val="autoZero"/>
        <c:auto val="1"/>
        <c:lblAlgn val="ctr"/>
        <c:lblOffset val="230"/>
        <c:noMultiLvlLbl val="0"/>
      </c:catAx>
      <c:valAx>
        <c:axId val="1964119120"/>
        <c:scaling>
          <c:orientation val="minMax"/>
          <c:max val="50"/>
          <c:min val="0"/>
        </c:scaling>
        <c:delete val="0"/>
        <c:axPos val="l"/>
        <c:majorGridlines>
          <c:spPr>
            <a:ln w="9525" cap="flat" cmpd="sng" algn="ctr">
              <a:noFill/>
              <a:round/>
            </a:ln>
            <a:effectLst/>
          </c:spPr>
        </c:majorGridlines>
        <c:numFmt formatCode="General" sourceLinked="1"/>
        <c:majorTickMark val="in"/>
        <c:minorTickMark val="none"/>
        <c:tickLblPos val="nextTo"/>
        <c:spPr>
          <a:noFill/>
          <a:ln w="3175">
            <a:solidFill>
              <a:schemeClr val="tx1"/>
            </a:solidFill>
          </a:ln>
          <a:effectLst/>
        </c:spPr>
        <c:txPr>
          <a:bodyPr rot="-60000000" spcFirstLastPara="1" vertOverflow="ellipsis" vert="horz" wrap="square" anchor="ctr" anchorCtr="1"/>
          <a:lstStyle/>
          <a:p>
            <a:pPr>
              <a:defRPr sz="700" b="0" i="0" u="none" strike="noStrike" kern="1200" baseline="0">
                <a:solidFill>
                  <a:schemeClr val="tx1"/>
                </a:solidFill>
                <a:latin typeface="MW Sans" panose="020B0503030501010103" pitchFamily="34" charset="0"/>
                <a:ea typeface="+mn-ea"/>
                <a:cs typeface="+mn-cs"/>
              </a:defRPr>
            </a:pPr>
            <a:endParaRPr lang="zh-CN"/>
          </a:p>
        </c:txPr>
        <c:crossAx val="361531040"/>
        <c:crosses val="autoZero"/>
        <c:crossBetween val="between"/>
        <c:majorUnit val="10"/>
      </c:valAx>
      <c:spPr>
        <a:noFill/>
        <a:ln>
          <a:noFill/>
        </a:ln>
        <a:effectLst/>
      </c:spPr>
    </c:plotArea>
    <c:plotVisOnly val="1"/>
    <c:dispBlanksAs val="gap"/>
    <c:extLst xmlns:mc="http://schemas.openxmlformats.org/markup-compatibility/2006" xmlns:c14="http://schemas.microsoft.com/office/drawing/2007/8/2/chart" xmlns:c16="http://schemas.microsoft.com/office/drawing/2014/chart" xmlns:c16r3="http://schemas.microsoft.com/office/drawing/2017/03/char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zh-CN"/>
    </a:p>
  </c:txPr>
  <c:externalData r:id="rId3">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bar"/>
        <c:grouping val="stacked"/>
        <c:varyColors val="0"/>
        <c:ser>
          <c:idx val="0"/>
          <c:order val="0"/>
          <c:tx>
            <c:strRef>
              <c:f>Foglio1!$B$1</c:f>
              <c:strCache>
                <c:ptCount val="1"/>
                <c:pt idx="0">
                  <c:v>Serie 1</c:v>
                </c:pt>
              </c:strCache>
            </c:strRef>
          </c:tx>
          <c:spPr>
            <a:solidFill>
              <a:schemeClr val="accent1"/>
            </a:solidFill>
            <a:ln>
              <a:noFill/>
            </a:ln>
            <a:effectLst/>
          </c:spPr>
          <c:invertIfNegative val="0"/>
          <c:dPt>
            <c:idx val="0"/>
            <c:invertIfNegative val="0"/>
            <c:bubble3D val="0"/>
            <c:spPr>
              <a:solidFill>
                <a:schemeClr val="bg1">
                  <a:lumMod val="50000"/>
                </a:schemeClr>
              </a:solidFill>
              <a:ln>
                <a:noFill/>
              </a:ln>
              <a:effectLst/>
            </c:spPr>
            <c:extLst xmlns:mc="http://schemas.openxmlformats.org/markup-compatibility/2006" xmlns:c14="http://schemas.microsoft.com/office/drawing/2007/8/2/chart" xmlns:c16="http://schemas.microsoft.com/office/drawing/2014/chart" xmlns:c16r3="http://schemas.microsoft.com/office/drawing/2017/03/chart">
              <c:ext xmlns:c16="http://schemas.microsoft.com/office/drawing/2014/chart" uri="{C3380CC4-5D6E-409C-BE32-E72D297353CC}">
                <c16:uniqueId val="{00000001-1D46-7B4D-A0AA-0E20D5B7F417}"/>
              </c:ext>
            </c:extLst>
          </c:dPt>
          <c:dPt>
            <c:idx val="1"/>
            <c:invertIfNegative val="0"/>
            <c:bubble3D val="0"/>
            <c:spPr>
              <a:solidFill>
                <a:schemeClr val="accent3"/>
              </a:solidFill>
              <a:ln>
                <a:noFill/>
              </a:ln>
              <a:effectLst/>
            </c:spPr>
            <c:extLst xmlns:mc="http://schemas.openxmlformats.org/markup-compatibility/2006" xmlns:c14="http://schemas.microsoft.com/office/drawing/2007/8/2/chart" xmlns:c16="http://schemas.microsoft.com/office/drawing/2014/chart" xmlns:c16r3="http://schemas.microsoft.com/office/drawing/2017/03/chart">
              <c:ext xmlns:c16="http://schemas.microsoft.com/office/drawing/2014/chart" uri="{C3380CC4-5D6E-409C-BE32-E72D297353CC}">
                <c16:uniqueId val="{00000003-1D46-7B4D-A0AA-0E20D5B7F417}"/>
              </c:ext>
            </c:extLst>
          </c:dPt>
          <c:dPt>
            <c:idx val="2"/>
            <c:invertIfNegative val="0"/>
            <c:bubble3D val="0"/>
            <c:spPr>
              <a:solidFill>
                <a:schemeClr val="accent4"/>
              </a:solidFill>
              <a:ln>
                <a:noFill/>
              </a:ln>
              <a:effectLst/>
            </c:spPr>
            <c:extLst xmlns:mc="http://schemas.openxmlformats.org/markup-compatibility/2006" xmlns:c14="http://schemas.microsoft.com/office/drawing/2007/8/2/chart" xmlns:c16="http://schemas.microsoft.com/office/drawing/2014/chart" xmlns:c16r3="http://schemas.microsoft.com/office/drawing/2017/03/chart">
              <c:ext xmlns:c16="http://schemas.microsoft.com/office/drawing/2014/chart" uri="{C3380CC4-5D6E-409C-BE32-E72D297353CC}">
                <c16:uniqueId val="{00000005-1D46-7B4D-A0AA-0E20D5B7F417}"/>
              </c:ext>
            </c:extLst>
          </c:dPt>
          <c:dPt>
            <c:idx val="3"/>
            <c:invertIfNegative val="0"/>
            <c:bubble3D val="0"/>
            <c:spPr>
              <a:solidFill>
                <a:schemeClr val="accent5"/>
              </a:solidFill>
              <a:ln>
                <a:noFill/>
              </a:ln>
              <a:effectLst/>
            </c:spPr>
            <c:extLst xmlns:mc="http://schemas.openxmlformats.org/markup-compatibility/2006" xmlns:c14="http://schemas.microsoft.com/office/drawing/2007/8/2/chart" xmlns:c16="http://schemas.microsoft.com/office/drawing/2014/chart" xmlns:c16r3="http://schemas.microsoft.com/office/drawing/2017/03/chart">
              <c:ext xmlns:c16="http://schemas.microsoft.com/office/drawing/2014/chart" uri="{C3380CC4-5D6E-409C-BE32-E72D297353CC}">
                <c16:uniqueId val="{00000007-1D46-7B4D-A0AA-0E20D5B7F417}"/>
              </c:ext>
            </c:extLst>
          </c:dPt>
          <c:dPt>
            <c:idx val="4"/>
            <c:invertIfNegative val="0"/>
            <c:bubble3D val="0"/>
            <c:spPr>
              <a:solidFill>
                <a:schemeClr val="accent6"/>
              </a:solidFill>
              <a:ln>
                <a:noFill/>
              </a:ln>
              <a:effectLst/>
            </c:spPr>
            <c:extLst xmlns:mc="http://schemas.openxmlformats.org/markup-compatibility/2006" xmlns:c14="http://schemas.microsoft.com/office/drawing/2007/8/2/chart" xmlns:c16="http://schemas.microsoft.com/office/drawing/2014/chart" xmlns:c16r3="http://schemas.microsoft.com/office/drawing/2017/03/chart">
              <c:ext xmlns:c16="http://schemas.microsoft.com/office/drawing/2014/chart" uri="{C3380CC4-5D6E-409C-BE32-E72D297353CC}">
                <c16:uniqueId val="{00000009-1D46-7B4D-A0AA-0E20D5B7F417}"/>
              </c:ext>
            </c:extLst>
          </c:dPt>
          <c:dPt>
            <c:idx val="5"/>
            <c:invertIfNegative val="0"/>
            <c:bubble3D val="0"/>
            <c:spPr>
              <a:solidFill>
                <a:srgbClr val="1F1F1F"/>
              </a:solidFill>
              <a:ln>
                <a:noFill/>
              </a:ln>
              <a:effectLst/>
            </c:spPr>
            <c:extLst xmlns:mc="http://schemas.openxmlformats.org/markup-compatibility/2006" xmlns:c14="http://schemas.microsoft.com/office/drawing/2007/8/2/chart" xmlns:c16="http://schemas.microsoft.com/office/drawing/2014/chart" xmlns:c16r3="http://schemas.microsoft.com/office/drawing/2017/03/chart">
              <c:ext xmlns:c16="http://schemas.microsoft.com/office/drawing/2014/chart" uri="{C3380CC4-5D6E-409C-BE32-E72D297353CC}">
                <c16:uniqueId val="{0000000B-1D46-7B4D-A0AA-0E20D5B7F417}"/>
              </c:ext>
            </c:extLst>
          </c:dPt>
          <c:dPt>
            <c:idx val="6"/>
            <c:invertIfNegative val="0"/>
            <c:bubble3D val="0"/>
            <c:spPr>
              <a:solidFill>
                <a:srgbClr val="B8CC9F"/>
              </a:solidFill>
              <a:ln>
                <a:noFill/>
              </a:ln>
              <a:effectLst/>
            </c:spPr>
            <c:extLst xmlns:mc="http://schemas.openxmlformats.org/markup-compatibility/2006" xmlns:c14="http://schemas.microsoft.com/office/drawing/2007/8/2/chart" xmlns:c16="http://schemas.microsoft.com/office/drawing/2014/chart" xmlns:c16r3="http://schemas.microsoft.com/office/drawing/2017/03/chart">
              <c:ext xmlns:c16="http://schemas.microsoft.com/office/drawing/2014/chart" uri="{C3380CC4-5D6E-409C-BE32-E72D297353CC}">
                <c16:uniqueId val="{0000000D-1D46-7B4D-A0AA-0E20D5B7F417}"/>
              </c:ext>
            </c:extLst>
          </c:dPt>
          <c:dPt>
            <c:idx val="7"/>
            <c:invertIfNegative val="0"/>
            <c:bubble3D val="0"/>
            <c:spPr>
              <a:solidFill>
                <a:schemeClr val="accent5"/>
              </a:solidFill>
              <a:ln>
                <a:noFill/>
              </a:ln>
              <a:effectLst/>
            </c:spPr>
            <c:extLst xmlns:mc="http://schemas.openxmlformats.org/markup-compatibility/2006" xmlns:c14="http://schemas.microsoft.com/office/drawing/2007/8/2/chart" xmlns:c16="http://schemas.microsoft.com/office/drawing/2014/chart" xmlns:c16r3="http://schemas.microsoft.com/office/drawing/2017/03/chart">
              <c:ext xmlns:c16="http://schemas.microsoft.com/office/drawing/2014/chart" uri="{C3380CC4-5D6E-409C-BE32-E72D297353CC}">
                <c16:uniqueId val="{0000000F-1D46-7B4D-A0AA-0E20D5B7F417}"/>
              </c:ext>
            </c:extLst>
          </c:dPt>
          <c:dPt>
            <c:idx val="8"/>
            <c:invertIfNegative val="0"/>
            <c:bubble3D val="0"/>
            <c:spPr>
              <a:solidFill>
                <a:schemeClr val="accent6"/>
              </a:solidFill>
              <a:ln>
                <a:noFill/>
              </a:ln>
              <a:effectLst/>
            </c:spPr>
            <c:extLst xmlns:mc="http://schemas.openxmlformats.org/markup-compatibility/2006" xmlns:c14="http://schemas.microsoft.com/office/drawing/2007/8/2/chart" xmlns:c16="http://schemas.microsoft.com/office/drawing/2014/chart" xmlns:c16r3="http://schemas.microsoft.com/office/drawing/2017/03/chart">
              <c:ext xmlns:c16="http://schemas.microsoft.com/office/drawing/2014/chart" uri="{C3380CC4-5D6E-409C-BE32-E72D297353CC}">
                <c16:uniqueId val="{00000011-1D46-7B4D-A0AA-0E20D5B7F417}"/>
              </c:ext>
            </c:extLst>
          </c:dPt>
          <c:cat>
            <c:strRef>
              <c:f>Foglio1!$A$2:$A$10</c:f>
              <c:strCache>
                <c:ptCount val="9"/>
                <c:pt idx="0">
                  <c:v>DATA</c:v>
                </c:pt>
                <c:pt idx="1">
                  <c:v>DATA</c:v>
                </c:pt>
                <c:pt idx="2">
                  <c:v>DATA</c:v>
                </c:pt>
                <c:pt idx="3">
                  <c:v>DATA</c:v>
                </c:pt>
                <c:pt idx="4">
                  <c:v>DATA</c:v>
                </c:pt>
                <c:pt idx="5">
                  <c:v>DATA</c:v>
                </c:pt>
                <c:pt idx="6">
                  <c:v>DATA</c:v>
                </c:pt>
                <c:pt idx="7">
                  <c:v>DATA</c:v>
                </c:pt>
                <c:pt idx="8">
                  <c:v>DATA</c:v>
                </c:pt>
              </c:strCache>
            </c:strRef>
          </c:cat>
          <c:val>
            <c:numRef>
              <c:f>Foglio1!$B$2:$B$10</c:f>
              <c:numCache>
                <c:formatCode>General</c:formatCode>
                <c:ptCount val="9"/>
                <c:pt idx="0">
                  <c:v>9</c:v>
                </c:pt>
                <c:pt idx="1">
                  <c:v>8</c:v>
                </c:pt>
                <c:pt idx="2">
                  <c:v>7</c:v>
                </c:pt>
                <c:pt idx="3">
                  <c:v>6</c:v>
                </c:pt>
                <c:pt idx="4">
                  <c:v>5</c:v>
                </c:pt>
                <c:pt idx="5">
                  <c:v>4</c:v>
                </c:pt>
                <c:pt idx="6">
                  <c:v>3</c:v>
                </c:pt>
                <c:pt idx="7">
                  <c:v>2</c:v>
                </c:pt>
                <c:pt idx="8">
                  <c:v>1</c:v>
                </c:pt>
              </c:numCache>
            </c:numRef>
          </c:val>
          <c:extLst xmlns:mc="http://schemas.openxmlformats.org/markup-compatibility/2006" xmlns:c14="http://schemas.microsoft.com/office/drawing/2007/8/2/chart" xmlns:c16="http://schemas.microsoft.com/office/drawing/2014/chart" xmlns:c16r3="http://schemas.microsoft.com/office/drawing/2017/03/chart">
            <c:ext xmlns:c16="http://schemas.microsoft.com/office/drawing/2014/chart" uri="{C3380CC4-5D6E-409C-BE32-E72D297353CC}">
              <c16:uniqueId val="{00000012-1D46-7B4D-A0AA-0E20D5B7F417}"/>
            </c:ext>
          </c:extLst>
        </c:ser>
        <c:dLbls>
          <c:showLegendKey val="0"/>
          <c:showVal val="0"/>
          <c:showCatName val="0"/>
          <c:showSerName val="0"/>
          <c:showPercent val="0"/>
          <c:showBubbleSize val="0"/>
        </c:dLbls>
        <c:gapWidth val="92"/>
        <c:overlap val="100"/>
        <c:axId val="361531040"/>
        <c:axId val="1964119120"/>
      </c:barChart>
      <c:catAx>
        <c:axId val="361531040"/>
        <c:scaling>
          <c:orientation val="minMax"/>
        </c:scaling>
        <c:delete val="0"/>
        <c:axPos val="l"/>
        <c:numFmt formatCode="General" sourceLinked="1"/>
        <c:majorTickMark val="none"/>
        <c:minorTickMark val="none"/>
        <c:tickLblPos val="nextTo"/>
        <c:spPr>
          <a:noFill/>
          <a:ln w="3175" cap="flat" cmpd="sng" algn="ctr">
            <a:solidFill>
              <a:schemeClr val="tx1"/>
            </a:solidFill>
            <a:round/>
          </a:ln>
          <a:effectLst/>
        </c:spPr>
        <c:txPr>
          <a:bodyPr rot="0" spcFirstLastPara="1" vertOverflow="ellipsis" wrap="square" anchor="ctr" anchorCtr="1"/>
          <a:lstStyle/>
          <a:p>
            <a:pPr>
              <a:defRPr sz="700" b="0" i="0" u="none" strike="noStrike" kern="1200" baseline="0">
                <a:solidFill>
                  <a:sysClr val="windowText" lastClr="000000"/>
                </a:solidFill>
                <a:latin typeface="MW Sans" panose="020B0503030501010103" pitchFamily="34" charset="0"/>
                <a:ea typeface="+mn-ea"/>
                <a:cs typeface="+mn-cs"/>
              </a:defRPr>
            </a:pPr>
            <a:endParaRPr lang="zh-CN"/>
          </a:p>
        </c:txPr>
        <c:crossAx val="1964119120"/>
        <c:crosses val="autoZero"/>
        <c:auto val="1"/>
        <c:lblAlgn val="ctr"/>
        <c:lblOffset val="200"/>
        <c:noMultiLvlLbl val="0"/>
      </c:catAx>
      <c:valAx>
        <c:axId val="1964119120"/>
        <c:scaling>
          <c:orientation val="minMax"/>
          <c:max val="10"/>
        </c:scaling>
        <c:delete val="0"/>
        <c:axPos val="b"/>
        <c:majorGridlines>
          <c:spPr>
            <a:ln w="9525" cap="flat" cmpd="sng" algn="ctr">
              <a:noFill/>
              <a:round/>
            </a:ln>
            <a:effectLst/>
          </c:spPr>
        </c:majorGridlines>
        <c:numFmt formatCode="General" sourceLinked="1"/>
        <c:majorTickMark val="in"/>
        <c:minorTickMark val="none"/>
        <c:tickLblPos val="nextTo"/>
        <c:spPr>
          <a:noFill/>
          <a:ln w="3175">
            <a:solidFill>
              <a:schemeClr val="tx1"/>
            </a:solidFill>
          </a:ln>
          <a:effectLst/>
        </c:spPr>
        <c:txPr>
          <a:bodyPr rot="-60000000" spcFirstLastPara="1" vertOverflow="ellipsis" vert="horz" wrap="square" anchor="ctr" anchorCtr="1"/>
          <a:lstStyle/>
          <a:p>
            <a:pPr>
              <a:defRPr sz="700" b="0" i="0" u="none" strike="noStrike" kern="1200" baseline="0">
                <a:solidFill>
                  <a:sysClr val="windowText" lastClr="000000"/>
                </a:solidFill>
                <a:latin typeface="MW Sans" panose="020B0503030501010103" pitchFamily="34" charset="0"/>
                <a:ea typeface="+mn-ea"/>
                <a:cs typeface="+mn-cs"/>
              </a:defRPr>
            </a:pPr>
            <a:endParaRPr lang="zh-CN"/>
          </a:p>
        </c:txPr>
        <c:crossAx val="361531040"/>
        <c:crosses val="autoZero"/>
        <c:crossBetween val="between"/>
        <c:majorUnit val="2"/>
      </c:valAx>
      <c:spPr>
        <a:noFill/>
        <a:ln>
          <a:noFill/>
        </a:ln>
        <a:effectLst/>
      </c:spPr>
    </c:plotArea>
    <c:plotVisOnly val="1"/>
    <c:dispBlanksAs val="gap"/>
    <c:extLst xmlns:mc="http://schemas.openxmlformats.org/markup-compatibility/2006" xmlns:c14="http://schemas.microsoft.com/office/drawing/2007/8/2/chart" xmlns:c16="http://schemas.microsoft.com/office/drawing/2014/chart" xmlns:c16r3="http://schemas.microsoft.com/office/drawing/2017/03/char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zh-CN"/>
    </a:p>
  </c:txPr>
  <c:externalData r:id="rId3">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bar"/>
        <c:grouping val="stacked"/>
        <c:varyColors val="0"/>
        <c:ser>
          <c:idx val="0"/>
          <c:order val="0"/>
          <c:tx>
            <c:strRef>
              <c:f>Foglio1!$B$1</c:f>
              <c:strCache>
                <c:ptCount val="1"/>
                <c:pt idx="0">
                  <c:v>Serie 1</c:v>
                </c:pt>
              </c:strCache>
            </c:strRef>
          </c:tx>
          <c:spPr>
            <a:solidFill>
              <a:schemeClr val="bg1">
                <a:lumMod val="50000"/>
              </a:schemeClr>
            </a:solidFill>
            <a:ln>
              <a:noFill/>
            </a:ln>
            <a:effectLst/>
          </c:spPr>
          <c:invertIfNegative val="0"/>
          <c:dPt>
            <c:idx val="0"/>
            <c:invertIfNegative val="0"/>
            <c:bubble3D val="0"/>
            <c:spPr>
              <a:solidFill>
                <a:schemeClr val="bg1">
                  <a:lumMod val="50000"/>
                </a:schemeClr>
              </a:solidFill>
              <a:ln>
                <a:noFill/>
              </a:ln>
              <a:effectLst/>
            </c:spPr>
            <c:extLst xmlns:mc="http://schemas.openxmlformats.org/markup-compatibility/2006" xmlns:c14="http://schemas.microsoft.com/office/drawing/2007/8/2/chart" xmlns:c16="http://schemas.microsoft.com/office/drawing/2014/chart" xmlns:c16r3="http://schemas.microsoft.com/office/drawing/2017/03/chart">
              <c:ext xmlns:c16="http://schemas.microsoft.com/office/drawing/2014/chart" uri="{C3380CC4-5D6E-409C-BE32-E72D297353CC}">
                <c16:uniqueId val="{00000001-AF74-3B4F-A836-414BA7ED29C3}"/>
              </c:ext>
            </c:extLst>
          </c:dPt>
          <c:dPt>
            <c:idx val="1"/>
            <c:invertIfNegative val="0"/>
            <c:bubble3D val="0"/>
            <c:spPr>
              <a:solidFill>
                <a:schemeClr val="bg1">
                  <a:lumMod val="50000"/>
                </a:schemeClr>
              </a:solidFill>
              <a:ln>
                <a:noFill/>
              </a:ln>
              <a:effectLst/>
            </c:spPr>
            <c:extLst xmlns:mc="http://schemas.openxmlformats.org/markup-compatibility/2006" xmlns:c14="http://schemas.microsoft.com/office/drawing/2007/8/2/chart" xmlns:c16="http://schemas.microsoft.com/office/drawing/2014/chart" xmlns:c16r3="http://schemas.microsoft.com/office/drawing/2017/03/chart">
              <c:ext xmlns:c16="http://schemas.microsoft.com/office/drawing/2014/chart" uri="{C3380CC4-5D6E-409C-BE32-E72D297353CC}">
                <c16:uniqueId val="{00000003-AF74-3B4F-A836-414BA7ED29C3}"/>
              </c:ext>
            </c:extLst>
          </c:dPt>
          <c:dPt>
            <c:idx val="2"/>
            <c:invertIfNegative val="0"/>
            <c:bubble3D val="0"/>
            <c:spPr>
              <a:solidFill>
                <a:schemeClr val="bg1">
                  <a:lumMod val="50000"/>
                </a:schemeClr>
              </a:solidFill>
              <a:ln>
                <a:noFill/>
              </a:ln>
              <a:effectLst/>
            </c:spPr>
            <c:extLst xmlns:mc="http://schemas.openxmlformats.org/markup-compatibility/2006" xmlns:c14="http://schemas.microsoft.com/office/drawing/2007/8/2/chart" xmlns:c16="http://schemas.microsoft.com/office/drawing/2014/chart" xmlns:c16r3="http://schemas.microsoft.com/office/drawing/2017/03/chart">
              <c:ext xmlns:c16="http://schemas.microsoft.com/office/drawing/2014/chart" uri="{C3380CC4-5D6E-409C-BE32-E72D297353CC}">
                <c16:uniqueId val="{00000005-AF74-3B4F-A836-414BA7ED29C3}"/>
              </c:ext>
            </c:extLst>
          </c:dPt>
          <c:dPt>
            <c:idx val="3"/>
            <c:invertIfNegative val="0"/>
            <c:bubble3D val="0"/>
            <c:spPr>
              <a:solidFill>
                <a:schemeClr val="bg1">
                  <a:lumMod val="50000"/>
                </a:schemeClr>
              </a:solidFill>
              <a:ln>
                <a:noFill/>
              </a:ln>
              <a:effectLst/>
            </c:spPr>
            <c:extLst xmlns:mc="http://schemas.openxmlformats.org/markup-compatibility/2006" xmlns:c14="http://schemas.microsoft.com/office/drawing/2007/8/2/chart" xmlns:c16="http://schemas.microsoft.com/office/drawing/2014/chart" xmlns:c16r3="http://schemas.microsoft.com/office/drawing/2017/03/chart">
              <c:ext xmlns:c16="http://schemas.microsoft.com/office/drawing/2014/chart" uri="{C3380CC4-5D6E-409C-BE32-E72D297353CC}">
                <c16:uniqueId val="{00000007-AF74-3B4F-A836-414BA7ED29C3}"/>
              </c:ext>
            </c:extLst>
          </c:dPt>
          <c:cat>
            <c:strRef>
              <c:f>Foglio1!$A$2:$A$5</c:f>
              <c:strCache>
                <c:ptCount val="4"/>
                <c:pt idx="0">
                  <c:v>D</c:v>
                </c:pt>
                <c:pt idx="1">
                  <c:v>C</c:v>
                </c:pt>
                <c:pt idx="2">
                  <c:v>B</c:v>
                </c:pt>
                <c:pt idx="3">
                  <c:v>A</c:v>
                </c:pt>
              </c:strCache>
            </c:strRef>
          </c:cat>
          <c:val>
            <c:numRef>
              <c:f>Foglio1!$B$2:$B$5</c:f>
              <c:numCache>
                <c:formatCode>General</c:formatCode>
                <c:ptCount val="4"/>
                <c:pt idx="0">
                  <c:v>4</c:v>
                </c:pt>
                <c:pt idx="1">
                  <c:v>3</c:v>
                </c:pt>
                <c:pt idx="2">
                  <c:v>2</c:v>
                </c:pt>
                <c:pt idx="3">
                  <c:v>1</c:v>
                </c:pt>
              </c:numCache>
            </c:numRef>
          </c:val>
          <c:extLst xmlns:mc="http://schemas.openxmlformats.org/markup-compatibility/2006" xmlns:c14="http://schemas.microsoft.com/office/drawing/2007/8/2/chart" xmlns:c16="http://schemas.microsoft.com/office/drawing/2014/chart" xmlns:c16r3="http://schemas.microsoft.com/office/drawing/2017/03/chart">
            <c:ext xmlns:c16="http://schemas.microsoft.com/office/drawing/2014/chart" uri="{C3380CC4-5D6E-409C-BE32-E72D297353CC}">
              <c16:uniqueId val="{00000008-AF74-3B4F-A836-414BA7ED29C3}"/>
            </c:ext>
          </c:extLst>
        </c:ser>
        <c:ser>
          <c:idx val="1"/>
          <c:order val="1"/>
          <c:tx>
            <c:strRef>
              <c:f>Foglio1!$C$1</c:f>
              <c:strCache>
                <c:ptCount val="1"/>
                <c:pt idx="0">
                  <c:v>Serie 2</c:v>
                </c:pt>
              </c:strCache>
            </c:strRef>
          </c:tx>
          <c:spPr>
            <a:solidFill>
              <a:schemeClr val="accent4"/>
            </a:solidFill>
            <a:ln>
              <a:noFill/>
            </a:ln>
            <a:effectLst/>
          </c:spPr>
          <c:invertIfNegative val="0"/>
          <c:cat>
            <c:strRef>
              <c:f>Foglio1!$A$2:$A$5</c:f>
              <c:strCache>
                <c:ptCount val="4"/>
                <c:pt idx="0">
                  <c:v>D</c:v>
                </c:pt>
                <c:pt idx="1">
                  <c:v>C</c:v>
                </c:pt>
                <c:pt idx="2">
                  <c:v>B</c:v>
                </c:pt>
                <c:pt idx="3">
                  <c:v>A</c:v>
                </c:pt>
              </c:strCache>
            </c:strRef>
          </c:cat>
          <c:val>
            <c:numRef>
              <c:f>Foglio1!$C$2:$C$5</c:f>
              <c:numCache>
                <c:formatCode>General</c:formatCode>
                <c:ptCount val="4"/>
                <c:pt idx="0">
                  <c:v>8</c:v>
                </c:pt>
                <c:pt idx="1">
                  <c:v>6</c:v>
                </c:pt>
                <c:pt idx="2">
                  <c:v>4</c:v>
                </c:pt>
                <c:pt idx="3">
                  <c:v>2</c:v>
                </c:pt>
              </c:numCache>
            </c:numRef>
          </c:val>
          <c:extLst xmlns:mc="http://schemas.openxmlformats.org/markup-compatibility/2006" xmlns:c14="http://schemas.microsoft.com/office/drawing/2007/8/2/chart" xmlns:c16="http://schemas.microsoft.com/office/drawing/2014/chart" xmlns:c16r3="http://schemas.microsoft.com/office/drawing/2017/03/chart">
            <c:ext xmlns:c16="http://schemas.microsoft.com/office/drawing/2014/chart" uri="{C3380CC4-5D6E-409C-BE32-E72D297353CC}">
              <c16:uniqueId val="{00000009-AF74-3B4F-A836-414BA7ED29C3}"/>
            </c:ext>
          </c:extLst>
        </c:ser>
        <c:ser>
          <c:idx val="2"/>
          <c:order val="2"/>
          <c:tx>
            <c:strRef>
              <c:f>Foglio1!$D$1</c:f>
              <c:strCache>
                <c:ptCount val="1"/>
                <c:pt idx="0">
                  <c:v>Serie 3</c:v>
                </c:pt>
              </c:strCache>
            </c:strRef>
          </c:tx>
          <c:spPr>
            <a:solidFill>
              <a:schemeClr val="accent5"/>
            </a:solidFill>
            <a:ln>
              <a:noFill/>
            </a:ln>
            <a:effectLst/>
          </c:spPr>
          <c:invertIfNegative val="0"/>
          <c:cat>
            <c:strRef>
              <c:f>Foglio1!$A$2:$A$5</c:f>
              <c:strCache>
                <c:ptCount val="4"/>
                <c:pt idx="0">
                  <c:v>D</c:v>
                </c:pt>
                <c:pt idx="1">
                  <c:v>C</c:v>
                </c:pt>
                <c:pt idx="2">
                  <c:v>B</c:v>
                </c:pt>
                <c:pt idx="3">
                  <c:v>A</c:v>
                </c:pt>
              </c:strCache>
            </c:strRef>
          </c:cat>
          <c:val>
            <c:numRef>
              <c:f>Foglio1!$D$2:$D$5</c:f>
              <c:numCache>
                <c:formatCode>General</c:formatCode>
                <c:ptCount val="4"/>
                <c:pt idx="0">
                  <c:v>12</c:v>
                </c:pt>
                <c:pt idx="1">
                  <c:v>9</c:v>
                </c:pt>
                <c:pt idx="2">
                  <c:v>8</c:v>
                </c:pt>
                <c:pt idx="3">
                  <c:v>4</c:v>
                </c:pt>
              </c:numCache>
            </c:numRef>
          </c:val>
          <c:extLst xmlns:mc="http://schemas.openxmlformats.org/markup-compatibility/2006" xmlns:c14="http://schemas.microsoft.com/office/drawing/2007/8/2/chart" xmlns:c16="http://schemas.microsoft.com/office/drawing/2014/chart" xmlns:c16r3="http://schemas.microsoft.com/office/drawing/2017/03/chart">
            <c:ext xmlns:c16="http://schemas.microsoft.com/office/drawing/2014/chart" uri="{C3380CC4-5D6E-409C-BE32-E72D297353CC}">
              <c16:uniqueId val="{0000000A-AF74-3B4F-A836-414BA7ED29C3}"/>
            </c:ext>
          </c:extLst>
        </c:ser>
        <c:ser>
          <c:idx val="3"/>
          <c:order val="3"/>
          <c:tx>
            <c:strRef>
              <c:f>Foglio1!$E$1</c:f>
              <c:strCache>
                <c:ptCount val="1"/>
                <c:pt idx="0">
                  <c:v>Serie 4</c:v>
                </c:pt>
              </c:strCache>
            </c:strRef>
          </c:tx>
          <c:spPr>
            <a:solidFill>
              <a:schemeClr val="accent6"/>
            </a:solidFill>
            <a:ln>
              <a:noFill/>
            </a:ln>
            <a:effectLst/>
          </c:spPr>
          <c:invertIfNegative val="0"/>
          <c:cat>
            <c:strRef>
              <c:f>Foglio1!$A$2:$A$5</c:f>
              <c:strCache>
                <c:ptCount val="4"/>
                <c:pt idx="0">
                  <c:v>D</c:v>
                </c:pt>
                <c:pt idx="1">
                  <c:v>C</c:v>
                </c:pt>
                <c:pt idx="2">
                  <c:v>B</c:v>
                </c:pt>
                <c:pt idx="3">
                  <c:v>A</c:v>
                </c:pt>
              </c:strCache>
            </c:strRef>
          </c:cat>
          <c:val>
            <c:numRef>
              <c:f>Foglio1!$E$2:$E$5</c:f>
              <c:numCache>
                <c:formatCode>General</c:formatCode>
                <c:ptCount val="4"/>
                <c:pt idx="0">
                  <c:v>16</c:v>
                </c:pt>
                <c:pt idx="1">
                  <c:v>17</c:v>
                </c:pt>
                <c:pt idx="2">
                  <c:v>13</c:v>
                </c:pt>
                <c:pt idx="3">
                  <c:v>8</c:v>
                </c:pt>
              </c:numCache>
            </c:numRef>
          </c:val>
          <c:extLst xmlns:mc="http://schemas.openxmlformats.org/markup-compatibility/2006" xmlns:c14="http://schemas.microsoft.com/office/drawing/2007/8/2/chart" xmlns:c16="http://schemas.microsoft.com/office/drawing/2014/chart" xmlns:c16r3="http://schemas.microsoft.com/office/drawing/2017/03/chart">
            <c:ext xmlns:c16="http://schemas.microsoft.com/office/drawing/2014/chart" uri="{C3380CC4-5D6E-409C-BE32-E72D297353CC}">
              <c16:uniqueId val="{0000000B-AF74-3B4F-A836-414BA7ED29C3}"/>
            </c:ext>
          </c:extLst>
        </c:ser>
        <c:dLbls>
          <c:showLegendKey val="0"/>
          <c:showVal val="0"/>
          <c:showCatName val="0"/>
          <c:showSerName val="0"/>
          <c:showPercent val="0"/>
          <c:showBubbleSize val="0"/>
        </c:dLbls>
        <c:gapWidth val="41"/>
        <c:overlap val="100"/>
        <c:axId val="361531040"/>
        <c:axId val="1964119120"/>
      </c:barChart>
      <c:catAx>
        <c:axId val="361531040"/>
        <c:scaling>
          <c:orientation val="minMax"/>
        </c:scaling>
        <c:delete val="0"/>
        <c:axPos val="l"/>
        <c:numFmt formatCode="General" sourceLinked="1"/>
        <c:majorTickMark val="none"/>
        <c:minorTickMark val="none"/>
        <c:tickLblPos val="nextTo"/>
        <c:spPr>
          <a:noFill/>
          <a:ln w="3175" cap="flat" cmpd="sng" algn="ctr">
            <a:solidFill>
              <a:schemeClr val="tx1"/>
            </a:solidFill>
            <a:round/>
          </a:ln>
          <a:effectLst/>
        </c:spPr>
        <c:txPr>
          <a:bodyPr rot="0" spcFirstLastPara="1" vertOverflow="ellipsis" wrap="square" anchor="ctr" anchorCtr="1"/>
          <a:lstStyle/>
          <a:p>
            <a:pPr>
              <a:defRPr lang="en-US" sz="700" b="0" i="0" u="none" strike="noStrike" kern="1200" baseline="0" noProof="0">
                <a:solidFill>
                  <a:schemeClr val="tx1"/>
                </a:solidFill>
                <a:latin typeface="MW Sans" panose="020B0503030501010103" pitchFamily="34" charset="0"/>
                <a:ea typeface="+mn-ea"/>
                <a:cs typeface="+mn-cs"/>
              </a:defRPr>
            </a:pPr>
            <a:endParaRPr lang="zh-CN"/>
          </a:p>
        </c:txPr>
        <c:crossAx val="1964119120"/>
        <c:crosses val="autoZero"/>
        <c:auto val="1"/>
        <c:lblAlgn val="ctr"/>
        <c:lblOffset val="230"/>
        <c:noMultiLvlLbl val="0"/>
      </c:catAx>
      <c:valAx>
        <c:axId val="1964119120"/>
        <c:scaling>
          <c:orientation val="minMax"/>
          <c:max val="40"/>
          <c:min val="0"/>
        </c:scaling>
        <c:delete val="0"/>
        <c:axPos val="b"/>
        <c:majorGridlines>
          <c:spPr>
            <a:ln w="9525" cap="flat" cmpd="sng" algn="ctr">
              <a:noFill/>
              <a:round/>
            </a:ln>
            <a:effectLst/>
          </c:spPr>
        </c:majorGridlines>
        <c:numFmt formatCode="General" sourceLinked="1"/>
        <c:majorTickMark val="in"/>
        <c:minorTickMark val="none"/>
        <c:tickLblPos val="nextTo"/>
        <c:spPr>
          <a:noFill/>
          <a:ln w="3175">
            <a:solidFill>
              <a:schemeClr val="tx1"/>
            </a:solidFill>
          </a:ln>
          <a:effectLst/>
        </c:spPr>
        <c:txPr>
          <a:bodyPr rot="-60000000" spcFirstLastPara="1" vertOverflow="ellipsis" vert="horz" wrap="square" anchor="ctr" anchorCtr="1"/>
          <a:lstStyle/>
          <a:p>
            <a:pPr>
              <a:defRPr sz="700" b="0" i="0" u="none" strike="noStrike" kern="1200" baseline="0">
                <a:solidFill>
                  <a:sysClr val="windowText" lastClr="000000"/>
                </a:solidFill>
                <a:latin typeface="MW Sans" panose="020B0503030501010103" pitchFamily="34" charset="0"/>
                <a:ea typeface="+mn-ea"/>
                <a:cs typeface="+mn-cs"/>
              </a:defRPr>
            </a:pPr>
            <a:endParaRPr lang="zh-CN"/>
          </a:p>
        </c:txPr>
        <c:crossAx val="361531040"/>
        <c:crosses val="autoZero"/>
        <c:crossBetween val="between"/>
        <c:majorUnit val="5"/>
      </c:valAx>
      <c:spPr>
        <a:noFill/>
        <a:ln>
          <a:noFill/>
        </a:ln>
        <a:effectLst/>
      </c:spPr>
    </c:plotArea>
    <c:plotVisOnly val="1"/>
    <c:dispBlanksAs val="gap"/>
    <c:extLst xmlns:mc="http://schemas.openxmlformats.org/markup-compatibility/2006" xmlns:c14="http://schemas.microsoft.com/office/drawing/2007/8/2/chart" xmlns:c16="http://schemas.microsoft.com/office/drawing/2014/chart" xmlns:c16r3="http://schemas.microsoft.com/office/drawing/2017/03/char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zh-CN"/>
    </a:p>
  </c:txPr>
  <c:externalData r:id="rId3">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Foglio1!$B$1</c:f>
              <c:strCache>
                <c:ptCount val="1"/>
                <c:pt idx="0">
                  <c:v>Serie 1</c:v>
                </c:pt>
              </c:strCache>
            </c:strRef>
          </c:tx>
          <c:spPr>
            <a:ln w="22225" cap="rnd">
              <a:solidFill>
                <a:schemeClr val="accent5"/>
              </a:solidFill>
              <a:round/>
            </a:ln>
            <a:effectLst/>
          </c:spPr>
          <c:marker>
            <c:symbol val="circle"/>
            <c:size val="10"/>
            <c:spPr>
              <a:solidFill>
                <a:schemeClr val="accent5"/>
              </a:solidFill>
              <a:ln w="9525">
                <a:noFill/>
              </a:ln>
              <a:effectLst/>
            </c:spPr>
          </c:marker>
          <c:cat>
            <c:numRef>
              <c:f>Foglio1!$A$2:$A$4</c:f>
              <c:numCache>
                <c:formatCode>General</c:formatCode>
                <c:ptCount val="3"/>
              </c:numCache>
            </c:numRef>
          </c:cat>
          <c:val>
            <c:numRef>
              <c:f>Foglio1!$B$2:$B$4</c:f>
              <c:numCache>
                <c:formatCode>General</c:formatCode>
                <c:ptCount val="3"/>
                <c:pt idx="0">
                  <c:v>2</c:v>
                </c:pt>
                <c:pt idx="1">
                  <c:v>12</c:v>
                </c:pt>
                <c:pt idx="2">
                  <c:v>4</c:v>
                </c:pt>
              </c:numCache>
            </c:numRef>
          </c:val>
          <c:smooth val="0"/>
          <c:extLst xmlns:mc="http://schemas.openxmlformats.org/markup-compatibility/2006" xmlns:c14="http://schemas.microsoft.com/office/drawing/2007/8/2/chart" xmlns:c16="http://schemas.microsoft.com/office/drawing/2014/chart" xmlns:c16r3="http://schemas.microsoft.com/office/drawing/2017/03/chart">
            <c:ext xmlns:c16="http://schemas.microsoft.com/office/drawing/2014/chart" uri="{C3380CC4-5D6E-409C-BE32-E72D297353CC}">
              <c16:uniqueId val="{00000000-9C19-8340-B2AE-61EA8D9ECD1D}"/>
            </c:ext>
          </c:extLst>
        </c:ser>
        <c:ser>
          <c:idx val="1"/>
          <c:order val="1"/>
          <c:tx>
            <c:strRef>
              <c:f>Foglio1!$C$1</c:f>
              <c:strCache>
                <c:ptCount val="1"/>
                <c:pt idx="0">
                  <c:v>Serie 2</c:v>
                </c:pt>
              </c:strCache>
            </c:strRef>
          </c:tx>
          <c:spPr>
            <a:ln w="22225" cap="rnd">
              <a:solidFill>
                <a:schemeClr val="accent4"/>
              </a:solidFill>
              <a:round/>
            </a:ln>
            <a:effectLst/>
          </c:spPr>
          <c:marker>
            <c:symbol val="circle"/>
            <c:size val="10"/>
            <c:spPr>
              <a:solidFill>
                <a:schemeClr val="accent4"/>
              </a:solidFill>
              <a:ln w="9525">
                <a:noFill/>
              </a:ln>
              <a:effectLst/>
            </c:spPr>
          </c:marker>
          <c:cat>
            <c:numRef>
              <c:f>Foglio1!$A$2:$A$4</c:f>
              <c:numCache>
                <c:formatCode>General</c:formatCode>
                <c:ptCount val="3"/>
              </c:numCache>
            </c:numRef>
          </c:cat>
          <c:val>
            <c:numRef>
              <c:f>Foglio1!$C$2:$C$4</c:f>
              <c:numCache>
                <c:formatCode>General</c:formatCode>
                <c:ptCount val="3"/>
                <c:pt idx="0">
                  <c:v>3</c:v>
                </c:pt>
                <c:pt idx="1">
                  <c:v>8</c:v>
                </c:pt>
                <c:pt idx="2">
                  <c:v>3</c:v>
                </c:pt>
              </c:numCache>
            </c:numRef>
          </c:val>
          <c:smooth val="0"/>
          <c:extLst xmlns:mc="http://schemas.openxmlformats.org/markup-compatibility/2006" xmlns:c14="http://schemas.microsoft.com/office/drawing/2007/8/2/chart" xmlns:c16="http://schemas.microsoft.com/office/drawing/2014/chart" xmlns:c16r3="http://schemas.microsoft.com/office/drawing/2017/03/chart">
            <c:ext xmlns:c16="http://schemas.microsoft.com/office/drawing/2014/chart" uri="{C3380CC4-5D6E-409C-BE32-E72D297353CC}">
              <c16:uniqueId val="{00000001-9C19-8340-B2AE-61EA8D9ECD1D}"/>
            </c:ext>
          </c:extLst>
        </c:ser>
        <c:ser>
          <c:idx val="2"/>
          <c:order val="2"/>
          <c:tx>
            <c:strRef>
              <c:f>Foglio1!$D$1</c:f>
              <c:strCache>
                <c:ptCount val="1"/>
                <c:pt idx="0">
                  <c:v>Serie 3</c:v>
                </c:pt>
              </c:strCache>
            </c:strRef>
          </c:tx>
          <c:spPr>
            <a:ln w="22225" cap="rnd">
              <a:solidFill>
                <a:schemeClr val="accent3"/>
              </a:solidFill>
              <a:round/>
            </a:ln>
            <a:effectLst/>
          </c:spPr>
          <c:marker>
            <c:symbol val="circle"/>
            <c:size val="10"/>
            <c:spPr>
              <a:solidFill>
                <a:schemeClr val="accent3"/>
              </a:solidFill>
              <a:ln w="9525">
                <a:noFill/>
              </a:ln>
              <a:effectLst/>
            </c:spPr>
          </c:marker>
          <c:cat>
            <c:numRef>
              <c:f>Foglio1!$A$2:$A$4</c:f>
              <c:numCache>
                <c:formatCode>General</c:formatCode>
                <c:ptCount val="3"/>
              </c:numCache>
            </c:numRef>
          </c:cat>
          <c:val>
            <c:numRef>
              <c:f>Foglio1!$D$2:$D$4</c:f>
              <c:numCache>
                <c:formatCode>General</c:formatCode>
                <c:ptCount val="3"/>
                <c:pt idx="0">
                  <c:v>12</c:v>
                </c:pt>
                <c:pt idx="1">
                  <c:v>1</c:v>
                </c:pt>
                <c:pt idx="2">
                  <c:v>17</c:v>
                </c:pt>
              </c:numCache>
            </c:numRef>
          </c:val>
          <c:smooth val="0"/>
          <c:extLst xmlns:mc="http://schemas.openxmlformats.org/markup-compatibility/2006" xmlns:c14="http://schemas.microsoft.com/office/drawing/2007/8/2/chart" xmlns:c16="http://schemas.microsoft.com/office/drawing/2014/chart" xmlns:c16r3="http://schemas.microsoft.com/office/drawing/2017/03/chart">
            <c:ext xmlns:c16="http://schemas.microsoft.com/office/drawing/2014/chart" uri="{C3380CC4-5D6E-409C-BE32-E72D297353CC}">
              <c16:uniqueId val="{00000002-9C19-8340-B2AE-61EA8D9ECD1D}"/>
            </c:ext>
          </c:extLst>
        </c:ser>
        <c:ser>
          <c:idx val="3"/>
          <c:order val="3"/>
          <c:tx>
            <c:strRef>
              <c:f>Foglio1!$E$1</c:f>
              <c:strCache>
                <c:ptCount val="1"/>
                <c:pt idx="0">
                  <c:v>Serie 4</c:v>
                </c:pt>
              </c:strCache>
            </c:strRef>
          </c:tx>
          <c:spPr>
            <a:ln w="22225" cap="rnd">
              <a:solidFill>
                <a:schemeClr val="accent6"/>
              </a:solidFill>
              <a:round/>
            </a:ln>
            <a:effectLst/>
          </c:spPr>
          <c:marker>
            <c:symbol val="circle"/>
            <c:size val="10"/>
            <c:spPr>
              <a:solidFill>
                <a:srgbClr val="858583"/>
              </a:solidFill>
              <a:ln w="9525">
                <a:noFill/>
              </a:ln>
              <a:effectLst/>
            </c:spPr>
          </c:marker>
          <c:dPt>
            <c:idx val="0"/>
            <c:marker>
              <c:symbol val="circle"/>
              <c:size val="10"/>
              <c:spPr>
                <a:solidFill>
                  <a:schemeClr val="accent6"/>
                </a:solidFill>
                <a:ln w="9525">
                  <a:noFill/>
                </a:ln>
                <a:effectLst/>
              </c:spPr>
            </c:marker>
            <c:bubble3D val="0"/>
            <c:extLst xmlns:mc="http://schemas.openxmlformats.org/markup-compatibility/2006" xmlns:c14="http://schemas.microsoft.com/office/drawing/2007/8/2/chart" xmlns:c16="http://schemas.microsoft.com/office/drawing/2014/chart" xmlns:c16r3="http://schemas.microsoft.com/office/drawing/2017/03/chart">
              <c:ext xmlns:c16="http://schemas.microsoft.com/office/drawing/2014/chart" uri="{C3380CC4-5D6E-409C-BE32-E72D297353CC}">
                <c16:uniqueId val="{00000003-9C19-8340-B2AE-61EA8D9ECD1D}"/>
              </c:ext>
            </c:extLst>
          </c:dPt>
          <c:dPt>
            <c:idx val="1"/>
            <c:marker>
              <c:symbol val="circle"/>
              <c:size val="10"/>
              <c:spPr>
                <a:solidFill>
                  <a:schemeClr val="accent6"/>
                </a:solidFill>
                <a:ln w="9525">
                  <a:noFill/>
                </a:ln>
                <a:effectLst/>
              </c:spPr>
            </c:marker>
            <c:bubble3D val="0"/>
            <c:extLst xmlns:mc="http://schemas.openxmlformats.org/markup-compatibility/2006" xmlns:c14="http://schemas.microsoft.com/office/drawing/2007/8/2/chart" xmlns:c16="http://schemas.microsoft.com/office/drawing/2014/chart" xmlns:c16r3="http://schemas.microsoft.com/office/drawing/2017/03/chart">
              <c:ext xmlns:c16="http://schemas.microsoft.com/office/drawing/2014/chart" uri="{C3380CC4-5D6E-409C-BE32-E72D297353CC}">
                <c16:uniqueId val="{00000004-9C19-8340-B2AE-61EA8D9ECD1D}"/>
              </c:ext>
            </c:extLst>
          </c:dPt>
          <c:dPt>
            <c:idx val="2"/>
            <c:marker>
              <c:symbol val="circle"/>
              <c:size val="10"/>
              <c:spPr>
                <a:solidFill>
                  <a:schemeClr val="accent6"/>
                </a:solidFill>
                <a:ln w="9525">
                  <a:noFill/>
                </a:ln>
                <a:effectLst/>
              </c:spPr>
            </c:marker>
            <c:bubble3D val="0"/>
            <c:extLst xmlns:mc="http://schemas.openxmlformats.org/markup-compatibility/2006" xmlns:c14="http://schemas.microsoft.com/office/drawing/2007/8/2/chart" xmlns:c16="http://schemas.microsoft.com/office/drawing/2014/chart" xmlns:c16r3="http://schemas.microsoft.com/office/drawing/2017/03/chart">
              <c:ext xmlns:c16="http://schemas.microsoft.com/office/drawing/2014/chart" uri="{C3380CC4-5D6E-409C-BE32-E72D297353CC}">
                <c16:uniqueId val="{00000005-9C19-8340-B2AE-61EA8D9ECD1D}"/>
              </c:ext>
            </c:extLst>
          </c:dPt>
          <c:cat>
            <c:numRef>
              <c:f>Foglio1!$A$2:$A$4</c:f>
              <c:numCache>
                <c:formatCode>General</c:formatCode>
                <c:ptCount val="3"/>
              </c:numCache>
            </c:numRef>
          </c:cat>
          <c:val>
            <c:numRef>
              <c:f>Foglio1!$E$2:$E$4</c:f>
              <c:numCache>
                <c:formatCode>General</c:formatCode>
                <c:ptCount val="3"/>
                <c:pt idx="0">
                  <c:v>4</c:v>
                </c:pt>
                <c:pt idx="1">
                  <c:v>6</c:v>
                </c:pt>
                <c:pt idx="2">
                  <c:v>4</c:v>
                </c:pt>
              </c:numCache>
            </c:numRef>
          </c:val>
          <c:smooth val="0"/>
          <c:extLst xmlns:mc="http://schemas.openxmlformats.org/markup-compatibility/2006" xmlns:c14="http://schemas.microsoft.com/office/drawing/2007/8/2/chart" xmlns:c16="http://schemas.microsoft.com/office/drawing/2014/chart" xmlns:c16r3="http://schemas.microsoft.com/office/drawing/2017/03/chart">
            <c:ext xmlns:c16="http://schemas.microsoft.com/office/drawing/2014/chart" uri="{C3380CC4-5D6E-409C-BE32-E72D297353CC}">
              <c16:uniqueId val="{00000006-9C19-8340-B2AE-61EA8D9ECD1D}"/>
            </c:ext>
          </c:extLst>
        </c:ser>
        <c:ser>
          <c:idx val="4"/>
          <c:order val="4"/>
          <c:tx>
            <c:strRef>
              <c:f>Foglio1!$F$1</c:f>
              <c:strCache>
                <c:ptCount val="1"/>
                <c:pt idx="0">
                  <c:v>Serie 5</c:v>
                </c:pt>
              </c:strCache>
            </c:strRef>
          </c:tx>
          <c:spPr>
            <a:ln w="22225" cap="rnd">
              <a:solidFill>
                <a:schemeClr val="bg1">
                  <a:lumMod val="50000"/>
                </a:schemeClr>
              </a:solidFill>
              <a:round/>
            </a:ln>
            <a:effectLst/>
          </c:spPr>
          <c:marker>
            <c:symbol val="circle"/>
            <c:size val="10"/>
            <c:spPr>
              <a:solidFill>
                <a:schemeClr val="bg1">
                  <a:lumMod val="50000"/>
                </a:schemeClr>
              </a:solidFill>
              <a:ln w="9525">
                <a:noFill/>
              </a:ln>
              <a:effectLst/>
            </c:spPr>
          </c:marker>
          <c:cat>
            <c:numRef>
              <c:f>Foglio1!$A$2:$A$4</c:f>
              <c:numCache>
                <c:formatCode>General</c:formatCode>
                <c:ptCount val="3"/>
              </c:numCache>
            </c:numRef>
          </c:cat>
          <c:val>
            <c:numRef>
              <c:f>Foglio1!$F$2:$F$4</c:f>
              <c:numCache>
                <c:formatCode>General</c:formatCode>
                <c:ptCount val="3"/>
                <c:pt idx="0">
                  <c:v>8</c:v>
                </c:pt>
                <c:pt idx="1">
                  <c:v>3</c:v>
                </c:pt>
                <c:pt idx="2">
                  <c:v>11</c:v>
                </c:pt>
              </c:numCache>
            </c:numRef>
          </c:val>
          <c:smooth val="0"/>
          <c:extLst xmlns:mc="http://schemas.openxmlformats.org/markup-compatibility/2006" xmlns:c14="http://schemas.microsoft.com/office/drawing/2007/8/2/chart" xmlns:c16="http://schemas.microsoft.com/office/drawing/2014/chart" xmlns:c16r3="http://schemas.microsoft.com/office/drawing/2017/03/chart">
            <c:ext xmlns:c16="http://schemas.microsoft.com/office/drawing/2014/chart" uri="{C3380CC4-5D6E-409C-BE32-E72D297353CC}">
              <c16:uniqueId val="{00000007-9C19-8340-B2AE-61EA8D9ECD1D}"/>
            </c:ext>
          </c:extLst>
        </c:ser>
        <c:dLbls>
          <c:showLegendKey val="0"/>
          <c:showVal val="0"/>
          <c:showCatName val="0"/>
          <c:showSerName val="0"/>
          <c:showPercent val="0"/>
          <c:showBubbleSize val="0"/>
        </c:dLbls>
        <c:marker val="1"/>
        <c:smooth val="0"/>
        <c:axId val="217454543"/>
        <c:axId val="451305984"/>
      </c:lineChart>
      <c:catAx>
        <c:axId val="217454543"/>
        <c:scaling>
          <c:orientation val="minMax"/>
        </c:scaling>
        <c:delete val="0"/>
        <c:axPos val="b"/>
        <c:numFmt formatCode="General" sourceLinked="1"/>
        <c:majorTickMark val="in"/>
        <c:minorTickMark val="none"/>
        <c:tickLblPos val="nextTo"/>
        <c:spPr>
          <a:noFill/>
          <a:ln w="3175" cap="flat" cmpd="sng" algn="ctr">
            <a:solidFill>
              <a:schemeClr val="tx1"/>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zh-CN"/>
          </a:p>
        </c:txPr>
        <c:crossAx val="451305984"/>
        <c:crosses val="autoZero"/>
        <c:auto val="1"/>
        <c:lblAlgn val="ctr"/>
        <c:lblOffset val="100"/>
        <c:noMultiLvlLbl val="0"/>
      </c:catAx>
      <c:valAx>
        <c:axId val="451305984"/>
        <c:scaling>
          <c:orientation val="minMax"/>
          <c:max val="20"/>
        </c:scaling>
        <c:delete val="0"/>
        <c:axPos val="l"/>
        <c:majorGridlines>
          <c:spPr>
            <a:ln w="9525" cap="flat" cmpd="sng" algn="ctr">
              <a:noFill/>
              <a:round/>
            </a:ln>
            <a:effectLst/>
          </c:spPr>
        </c:majorGridlines>
        <c:numFmt formatCode="General" sourceLinked="1"/>
        <c:majorTickMark val="in"/>
        <c:minorTickMark val="none"/>
        <c:tickLblPos val="nextTo"/>
        <c:spPr>
          <a:noFill/>
          <a:ln w="3175">
            <a:solidFill>
              <a:schemeClr val="tx1"/>
            </a:solidFill>
          </a:ln>
          <a:effectLst/>
        </c:spPr>
        <c:txPr>
          <a:bodyPr rot="-60000000" spcFirstLastPara="1" vertOverflow="ellipsis" vert="horz" wrap="square" anchor="ctr" anchorCtr="1"/>
          <a:lstStyle/>
          <a:p>
            <a:pPr>
              <a:defRPr sz="700" b="0" i="0" u="none" strike="noStrike" kern="1200" baseline="0">
                <a:solidFill>
                  <a:schemeClr val="tx1"/>
                </a:solidFill>
                <a:latin typeface="MW Sans" panose="020B0503030501010103" pitchFamily="34" charset="0"/>
                <a:ea typeface="+mn-ea"/>
                <a:cs typeface="+mn-cs"/>
              </a:defRPr>
            </a:pPr>
            <a:endParaRPr lang="zh-CN"/>
          </a:p>
        </c:txPr>
        <c:crossAx val="217454543"/>
        <c:crosses val="autoZero"/>
        <c:crossBetween val="between"/>
        <c:majorUnit val="5"/>
      </c:valAx>
      <c:spPr>
        <a:noFill/>
        <a:ln>
          <a:noFill/>
        </a:ln>
        <a:effectLst/>
      </c:spPr>
    </c:plotArea>
    <c:plotVisOnly val="1"/>
    <c:dispBlanksAs val="gap"/>
    <c:extLst xmlns:mc="http://schemas.openxmlformats.org/markup-compatibility/2006" xmlns:c14="http://schemas.microsoft.com/office/drawing/2007/8/2/chart" xmlns:c16="http://schemas.microsoft.com/office/drawing/2014/chart" xmlns:c16r3="http://schemas.microsoft.com/office/drawing/2017/03/char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zh-CN"/>
    </a:p>
  </c:txPr>
  <c:externalData r:id="rId3">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title>
      <c:overlay val="0"/>
      <c:spPr>
        <a:noFill/>
        <a:ln>
          <a:noFill/>
        </a:ln>
        <a:effectLst/>
      </c:spPr>
      <c:txPr>
        <a:bodyPr rot="0" spcFirstLastPara="1" vertOverflow="ellipsis" vert="horz" wrap="square" anchor="ctr" anchorCtr="1"/>
        <a:lstStyle/>
        <a:p>
          <a:pPr>
            <a:defRPr sz="1600" b="0" i="0" u="none" strike="noStrike" kern="1200" spc="0" baseline="0">
              <a:solidFill>
                <a:schemeClr val="tx1"/>
              </a:solidFill>
              <a:latin typeface="+mn-lt"/>
              <a:ea typeface="+mn-ea"/>
              <a:cs typeface="+mn-cs"/>
            </a:defRPr>
          </a:pPr>
          <a:endParaRPr lang="zh-CN"/>
        </a:p>
      </c:txPr>
    </c:title>
    <c:autoTitleDeleted val="0"/>
    <c:plotArea>
      <c:layout>
        <c:manualLayout>
          <c:layoutTarget val="inner"/>
          <c:xMode val="edge"/>
          <c:yMode val="edge"/>
          <c:x val="4.5991124247600212E-2"/>
          <c:y val="0.22423085908507326"/>
          <c:w val="0.9058276979691996"/>
          <c:h val="0.5907049777853125"/>
        </c:manualLayout>
      </c:layout>
      <c:barChart>
        <c:barDir val="col"/>
        <c:grouping val="stacked"/>
        <c:varyColors val="0"/>
        <c:ser>
          <c:idx val="0"/>
          <c:order val="0"/>
          <c:tx>
            <c:strRef>
              <c:f>Foglio1!$B$1</c:f>
              <c:strCache>
                <c:ptCount val="1"/>
                <c:pt idx="0">
                  <c:v>Chart title goes here</c:v>
                </c:pt>
              </c:strCache>
            </c:strRef>
          </c:tx>
          <c:spPr>
            <a:solidFill>
              <a:schemeClr val="tx1">
                <a:lumMod val="75000"/>
                <a:lumOff val="25000"/>
              </a:schemeClr>
            </a:solidFill>
            <a:ln>
              <a:noFill/>
            </a:ln>
            <a:effectLst/>
          </c:spPr>
          <c:invertIfNegative val="0"/>
          <c:dPt>
            <c:idx val="3"/>
            <c:invertIfNegative val="0"/>
            <c:bubble3D val="0"/>
            <c:spPr>
              <a:solidFill>
                <a:schemeClr val="accent5"/>
              </a:solidFill>
              <a:ln>
                <a:noFill/>
              </a:ln>
              <a:effectLst/>
            </c:spPr>
            <c:extLst>
              <c:ext xmlns:c16="http://schemas.microsoft.com/office/drawing/2014/chart" uri="{C3380CC4-5D6E-409C-BE32-E72D297353CC}">
                <c16:uniqueId val="{00000001-FCBA-E14D-8059-B65F0C5F5DBB}"/>
              </c:ext>
            </c:extLst>
          </c:dPt>
          <c:dLbls>
            <c:dLbl>
              <c:idx val="0"/>
              <c:layout>
                <c:manualLayout>
                  <c:x val="-2.0075258831896976E-17"/>
                  <c:y val="-0.15054456479266642"/>
                </c:manualLayout>
              </c:layout>
              <c:dLblPos val="ctr"/>
              <c:showLegendKey val="0"/>
              <c:showVal val="1"/>
              <c:showCatName val="0"/>
              <c:showSerName val="0"/>
              <c:showPercent val="0"/>
              <c:showBubbleSize val="0"/>
              <c:extLst>
                <c:ext xmlns:c15="http://schemas.microsoft.com/office/drawing/2012/chart" uri="{CE6537A1-D6FC-4f65-9D91-7224C49458BB}">
                  <c15:layout>
                    <c:manualLayout>
                      <c:w val="7.4516485326210205E-2"/>
                      <c:h val="0.13024898230061052"/>
                    </c:manualLayout>
                  </c15:layout>
                </c:ext>
                <c:ext xmlns:c16="http://schemas.microsoft.com/office/drawing/2014/chart" uri="{C3380CC4-5D6E-409C-BE32-E72D297353CC}">
                  <c16:uniqueId val="{00000002-FCBA-E14D-8059-B65F0C5F5DBB}"/>
                </c:ext>
              </c:extLst>
            </c:dLbl>
            <c:dLbl>
              <c:idx val="1"/>
              <c:layout>
                <c:manualLayout>
                  <c:x val="-4.0150517663793953E-17"/>
                  <c:y val="-0.15054456479266642"/>
                </c:manualLayout>
              </c:layout>
              <c:dLblPos val="ctr"/>
              <c:showLegendKey val="0"/>
              <c:showVal val="1"/>
              <c:showCatName val="0"/>
              <c:showSerName val="0"/>
              <c:showPercent val="0"/>
              <c:showBubbleSize val="0"/>
              <c:extLst>
                <c:ext xmlns:c15="http://schemas.microsoft.com/office/drawing/2012/chart" uri="{CE6537A1-D6FC-4f65-9D91-7224C49458BB}">
                  <c15:layout>
                    <c:manualLayout>
                      <c:w val="7.4516485326210205E-2"/>
                      <c:h val="0.13024898230061052"/>
                    </c:manualLayout>
                  </c15:layout>
                </c:ext>
                <c:ext xmlns:c16="http://schemas.microsoft.com/office/drawing/2014/chart" uri="{C3380CC4-5D6E-409C-BE32-E72D297353CC}">
                  <c16:uniqueId val="{00000003-FCBA-E14D-8059-B65F0C5F5DBB}"/>
                </c:ext>
              </c:extLst>
            </c:dLbl>
            <c:dLbl>
              <c:idx val="2"/>
              <c:layout>
                <c:manualLayout>
                  <c:x val="0"/>
                  <c:y val="-0.19930161736156918"/>
                </c:manualLayout>
              </c:layout>
              <c:dLblPos val="ctr"/>
              <c:showLegendKey val="0"/>
              <c:showVal val="1"/>
              <c:showCatName val="0"/>
              <c:showSerName val="0"/>
              <c:showPercent val="0"/>
              <c:showBubbleSize val="0"/>
              <c:extLst>
                <c:ext xmlns:c15="http://schemas.microsoft.com/office/drawing/2012/chart" uri="{CE6537A1-D6FC-4f65-9D91-7224C49458BB}">
                  <c15:layout>
                    <c:manualLayout>
                      <c:w val="7.3574762305902194E-2"/>
                      <c:h val="0.13024898230061052"/>
                    </c:manualLayout>
                  </c15:layout>
                </c:ext>
                <c:ext xmlns:c16="http://schemas.microsoft.com/office/drawing/2014/chart" uri="{C3380CC4-5D6E-409C-BE32-E72D297353CC}">
                  <c16:uniqueId val="{00000004-FCBA-E14D-8059-B65F0C5F5DBB}"/>
                </c:ext>
              </c:extLst>
            </c:dLbl>
            <c:dLbl>
              <c:idx val="3"/>
              <c:layout>
                <c:manualLayout>
                  <c:x val="0"/>
                  <c:y val="-0.3258814031330049"/>
                </c:manualLayout>
              </c:layout>
              <c:dLblPos val="ctr"/>
              <c:showLegendKey val="0"/>
              <c:showVal val="1"/>
              <c:showCatName val="0"/>
              <c:showSerName val="0"/>
              <c:showPercent val="0"/>
              <c:showBubbleSize val="0"/>
              <c:extLst>
                <c:ext xmlns:c15="http://schemas.microsoft.com/office/drawing/2012/chart" uri="{CE6537A1-D6FC-4f65-9D91-7224C49458BB}">
                  <c15:layout>
                    <c:manualLayout>
                      <c:w val="7.2337468280868331E-2"/>
                      <c:h val="0.13024898230061052"/>
                    </c:manualLayout>
                  </c15:layout>
                </c:ext>
                <c:ext xmlns:c16="http://schemas.microsoft.com/office/drawing/2014/chart" uri="{C3380CC4-5D6E-409C-BE32-E72D297353CC}">
                  <c16:uniqueId val="{00000001-FCBA-E14D-8059-B65F0C5F5DBB}"/>
                </c:ext>
              </c:extLst>
            </c:dLbl>
            <c:spPr>
              <a:noFill/>
              <a:ln>
                <a:noFill/>
              </a:ln>
              <a:effectLst/>
            </c:spPr>
            <c:txPr>
              <a:bodyPr rot="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zh-CN"/>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Foglio1!$A$2:$A$5</c:f>
              <c:numCache>
                <c:formatCode>General</c:formatCode>
                <c:ptCount val="4"/>
                <c:pt idx="0">
                  <c:v>2010</c:v>
                </c:pt>
                <c:pt idx="1">
                  <c:v>2020</c:v>
                </c:pt>
                <c:pt idx="2">
                  <c:v>2022</c:v>
                </c:pt>
                <c:pt idx="3">
                  <c:v>2024</c:v>
                </c:pt>
              </c:numCache>
            </c:numRef>
          </c:cat>
          <c:val>
            <c:numRef>
              <c:f>Foglio1!$B$2:$B$5</c:f>
              <c:numCache>
                <c:formatCode>_-[$$-409]* #,##0_ ;_-[$$-409]* \-#,##0\ ;_-[$$-409]* "-"??_ ;_-@_ </c:formatCode>
                <c:ptCount val="4"/>
                <c:pt idx="0">
                  <c:v>100</c:v>
                </c:pt>
                <c:pt idx="1">
                  <c:v>100</c:v>
                </c:pt>
                <c:pt idx="2">
                  <c:v>105</c:v>
                </c:pt>
                <c:pt idx="3">
                  <c:v>120</c:v>
                </c:pt>
              </c:numCache>
            </c:numRef>
          </c:val>
          <c:extLst>
            <c:ext xmlns:c16="http://schemas.microsoft.com/office/drawing/2014/chart" uri="{C3380CC4-5D6E-409C-BE32-E72D297353CC}">
              <c16:uniqueId val="{00000005-FCBA-E14D-8059-B65F0C5F5DBB}"/>
            </c:ext>
          </c:extLst>
        </c:ser>
        <c:dLbls>
          <c:showLegendKey val="0"/>
          <c:showVal val="0"/>
          <c:showCatName val="0"/>
          <c:showSerName val="0"/>
          <c:showPercent val="0"/>
          <c:showBubbleSize val="0"/>
        </c:dLbls>
        <c:gapWidth val="33"/>
        <c:overlap val="100"/>
        <c:axId val="1096126624"/>
        <c:axId val="470063807"/>
      </c:barChart>
      <c:catAx>
        <c:axId val="1096126624"/>
        <c:scaling>
          <c:orientation val="minMax"/>
        </c:scaling>
        <c:delete val="0"/>
        <c:axPos val="b"/>
        <c:numFmt formatCode="General" sourceLinked="1"/>
        <c:majorTickMark val="none"/>
        <c:minorTickMark val="none"/>
        <c:tickLblPos val="nextTo"/>
        <c:spPr>
          <a:noFill/>
          <a:ln w="3175" cap="flat" cmpd="sng" algn="ctr">
            <a:solidFill>
              <a:schemeClr val="tx1"/>
            </a:solidFill>
            <a:round/>
          </a:ln>
          <a:effectLst/>
        </c:spPr>
        <c:txPr>
          <a:bodyPr rot="-60000000" spcFirstLastPara="1" vertOverflow="ellipsis" vert="horz" wrap="square" anchor="ctr" anchorCtr="1"/>
          <a:lstStyle/>
          <a:p>
            <a:pPr>
              <a:defRPr sz="700" b="0" i="0" u="none" strike="noStrike" kern="1200" baseline="0">
                <a:solidFill>
                  <a:schemeClr val="tx1"/>
                </a:solidFill>
                <a:latin typeface="+mn-lt"/>
                <a:ea typeface="+mn-ea"/>
                <a:cs typeface="+mn-cs"/>
              </a:defRPr>
            </a:pPr>
            <a:endParaRPr lang="zh-CN"/>
          </a:p>
        </c:txPr>
        <c:crossAx val="470063807"/>
        <c:crosses val="autoZero"/>
        <c:auto val="1"/>
        <c:lblAlgn val="ctr"/>
        <c:lblOffset val="400"/>
        <c:noMultiLvlLbl val="0"/>
      </c:catAx>
      <c:valAx>
        <c:axId val="470063807"/>
        <c:scaling>
          <c:orientation val="minMax"/>
        </c:scaling>
        <c:delete val="1"/>
        <c:axPos val="l"/>
        <c:majorGridlines>
          <c:spPr>
            <a:ln w="9525" cap="flat" cmpd="sng" algn="ctr">
              <a:noFill/>
              <a:round/>
            </a:ln>
            <a:effectLst/>
          </c:spPr>
        </c:majorGridlines>
        <c:numFmt formatCode="_-[$$-409]* #,##0_ ;_-[$$-409]* \-#,##0\ ;_-[$$-409]* &quot;-&quot;??_ ;_-@_ " sourceLinked="1"/>
        <c:majorTickMark val="none"/>
        <c:minorTickMark val="none"/>
        <c:tickLblPos val="nextTo"/>
        <c:crossAx val="1096126624"/>
        <c:crosses val="autoZero"/>
        <c:crossBetween val="between"/>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solidFill>
            <a:schemeClr val="tx1"/>
          </a:solidFill>
        </a:defRPr>
      </a:pPr>
      <a:endParaRPr lang="zh-CN"/>
    </a:p>
  </c:txPr>
  <c:externalData r:id="rId3">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title>
      <c:overlay val="0"/>
      <c:spPr>
        <a:noFill/>
        <a:ln>
          <a:noFill/>
        </a:ln>
        <a:effectLst/>
      </c:spPr>
      <c:txPr>
        <a:bodyPr rot="0" spcFirstLastPara="1" vertOverflow="ellipsis" vert="horz" wrap="square" anchor="ctr" anchorCtr="1"/>
        <a:lstStyle/>
        <a:p>
          <a:pPr>
            <a:defRPr sz="1600" b="0" i="0" u="none" strike="noStrike" kern="1200" spc="0" baseline="0">
              <a:solidFill>
                <a:schemeClr val="tx1"/>
              </a:solidFill>
              <a:latin typeface="+mn-lt"/>
              <a:ea typeface="+mn-ea"/>
              <a:cs typeface="+mn-cs"/>
            </a:defRPr>
          </a:pPr>
          <a:endParaRPr lang="zh-CN"/>
        </a:p>
      </c:txPr>
    </c:title>
    <c:autoTitleDeleted val="0"/>
    <c:plotArea>
      <c:layout>
        <c:manualLayout>
          <c:layoutTarget val="inner"/>
          <c:xMode val="edge"/>
          <c:yMode val="edge"/>
          <c:x val="4.5991124247600212E-2"/>
          <c:y val="0.22423085908507326"/>
          <c:w val="0.9058276979691996"/>
          <c:h val="0.5907049777853125"/>
        </c:manualLayout>
      </c:layout>
      <c:barChart>
        <c:barDir val="col"/>
        <c:grouping val="stacked"/>
        <c:varyColors val="0"/>
        <c:ser>
          <c:idx val="0"/>
          <c:order val="0"/>
          <c:tx>
            <c:strRef>
              <c:f>Foglio1!$B$1</c:f>
              <c:strCache>
                <c:ptCount val="1"/>
                <c:pt idx="0">
                  <c:v>Chart title goes here</c:v>
                </c:pt>
              </c:strCache>
            </c:strRef>
          </c:tx>
          <c:spPr>
            <a:solidFill>
              <a:schemeClr val="tx1">
                <a:lumMod val="75000"/>
                <a:lumOff val="25000"/>
              </a:schemeClr>
            </a:solidFill>
            <a:ln>
              <a:noFill/>
            </a:ln>
            <a:effectLst/>
          </c:spPr>
          <c:invertIfNegative val="0"/>
          <c:dPt>
            <c:idx val="3"/>
            <c:invertIfNegative val="0"/>
            <c:bubble3D val="0"/>
            <c:spPr>
              <a:solidFill>
                <a:schemeClr val="accent6"/>
              </a:solidFill>
              <a:ln>
                <a:noFill/>
              </a:ln>
              <a:effectLst/>
            </c:spPr>
            <c:extLst>
              <c:ext xmlns:c16="http://schemas.microsoft.com/office/drawing/2014/chart" uri="{C3380CC4-5D6E-409C-BE32-E72D297353CC}">
                <c16:uniqueId val="{00000001-5E25-A44F-8DAC-CD11716E894C}"/>
              </c:ext>
            </c:extLst>
          </c:dPt>
          <c:dLbls>
            <c:dLbl>
              <c:idx val="0"/>
              <c:layout>
                <c:manualLayout>
                  <c:x val="-2.0075258831896976E-17"/>
                  <c:y val="-0.2630595279197997"/>
                </c:manualLayout>
              </c:layout>
              <c:dLblPos val="ctr"/>
              <c:showLegendKey val="0"/>
              <c:showVal val="1"/>
              <c:showCatName val="0"/>
              <c:showSerName val="0"/>
              <c:showPercent val="0"/>
              <c:showBubbleSize val="0"/>
              <c:extLst>
                <c:ext xmlns:c15="http://schemas.microsoft.com/office/drawing/2012/chart" uri="{CE6537A1-D6FC-4f65-9D91-7224C49458BB}">
                  <c15:layout>
                    <c:manualLayout>
                      <c:w val="6.3840060562740289E-2"/>
                      <c:h val="0.13024898230061052"/>
                    </c:manualLayout>
                  </c15:layout>
                </c:ext>
                <c:ext xmlns:c16="http://schemas.microsoft.com/office/drawing/2014/chart" uri="{C3380CC4-5D6E-409C-BE32-E72D297353CC}">
                  <c16:uniqueId val="{00000002-5E25-A44F-8DAC-CD11716E894C}"/>
                </c:ext>
              </c:extLst>
            </c:dLbl>
            <c:dLbl>
              <c:idx val="1"/>
              <c:layout>
                <c:manualLayout>
                  <c:x val="0"/>
                  <c:y val="-0.2630595279197997"/>
                </c:manualLayout>
              </c:layout>
              <c:dLblPos val="ctr"/>
              <c:showLegendKey val="0"/>
              <c:showVal val="1"/>
              <c:showCatName val="0"/>
              <c:showSerName val="0"/>
              <c:showPercent val="0"/>
              <c:showBubbleSize val="0"/>
              <c:extLst>
                <c:ext xmlns:c15="http://schemas.microsoft.com/office/drawing/2012/chart" uri="{CE6537A1-D6FC-4f65-9D91-7224C49458BB}">
                  <c15:layout>
                    <c:manualLayout>
                      <c:w val="6.3840060562740289E-2"/>
                      <c:h val="0.13024898230061052"/>
                    </c:manualLayout>
                  </c15:layout>
                </c:ext>
                <c:ext xmlns:c16="http://schemas.microsoft.com/office/drawing/2014/chart" uri="{C3380CC4-5D6E-409C-BE32-E72D297353CC}">
                  <c16:uniqueId val="{00000003-5E25-A44F-8DAC-CD11716E894C}"/>
                </c:ext>
              </c:extLst>
            </c:dLbl>
            <c:dLbl>
              <c:idx val="2"/>
              <c:layout>
                <c:manualLayout>
                  <c:x val="0"/>
                  <c:y val="-0.2630595279197997"/>
                </c:manualLayout>
              </c:layout>
              <c:dLblPos val="ctr"/>
              <c:showLegendKey val="0"/>
              <c:showVal val="1"/>
              <c:showCatName val="0"/>
              <c:showSerName val="0"/>
              <c:showPercent val="0"/>
              <c:showBubbleSize val="0"/>
              <c:extLst>
                <c:ext xmlns:c15="http://schemas.microsoft.com/office/drawing/2012/chart" uri="{CE6537A1-D6FC-4f65-9D91-7224C49458BB}">
                  <c15:layout>
                    <c:manualLayout>
                      <c:w val="6.3840060562740289E-2"/>
                      <c:h val="0.13024898230061052"/>
                    </c:manualLayout>
                  </c15:layout>
                </c:ext>
                <c:ext xmlns:c16="http://schemas.microsoft.com/office/drawing/2014/chart" uri="{C3380CC4-5D6E-409C-BE32-E72D297353CC}">
                  <c16:uniqueId val="{00000004-5E25-A44F-8DAC-CD11716E894C}"/>
                </c:ext>
              </c:extLst>
            </c:dLbl>
            <c:dLbl>
              <c:idx val="3"/>
              <c:layout>
                <c:manualLayout>
                  <c:x val="-1.6060207065517581E-16"/>
                  <c:y val="-0.31228537345277646"/>
                </c:manualLayout>
              </c:layout>
              <c:dLblPos val="ctr"/>
              <c:showLegendKey val="0"/>
              <c:showVal val="1"/>
              <c:showCatName val="0"/>
              <c:showSerName val="0"/>
              <c:showPercent val="0"/>
              <c:showBubbleSize val="0"/>
              <c:extLst>
                <c:ext xmlns:c15="http://schemas.microsoft.com/office/drawing/2012/chart" uri="{CE6537A1-D6FC-4f65-9D91-7224C49458BB}">
                  <c15:layout>
                    <c:manualLayout>
                      <c:w val="6.2898337542432292E-2"/>
                      <c:h val="0.13024898230061052"/>
                    </c:manualLayout>
                  </c15:layout>
                </c:ext>
                <c:ext xmlns:c16="http://schemas.microsoft.com/office/drawing/2014/chart" uri="{C3380CC4-5D6E-409C-BE32-E72D297353CC}">
                  <c16:uniqueId val="{00000001-5E25-A44F-8DAC-CD11716E894C}"/>
                </c:ext>
              </c:extLst>
            </c:dLbl>
            <c:spPr>
              <a:noFill/>
              <a:ln>
                <a:noFill/>
              </a:ln>
              <a:effectLst/>
            </c:spPr>
            <c:txPr>
              <a:bodyPr rot="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zh-CN"/>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Foglio1!$A$2:$A$5</c:f>
              <c:numCache>
                <c:formatCode>General</c:formatCode>
                <c:ptCount val="4"/>
                <c:pt idx="0">
                  <c:v>2010</c:v>
                </c:pt>
                <c:pt idx="1">
                  <c:v>2020</c:v>
                </c:pt>
                <c:pt idx="2">
                  <c:v>2022</c:v>
                </c:pt>
                <c:pt idx="3">
                  <c:v>2024</c:v>
                </c:pt>
              </c:numCache>
            </c:numRef>
          </c:cat>
          <c:val>
            <c:numRef>
              <c:f>Foglio1!$B$2:$B$5</c:f>
              <c:numCache>
                <c:formatCode>_-[$$-409]* #,##0_ ;_-[$$-409]* \-#,##0\ ;_-[$$-409]* "-"??_ ;_-@_ </c:formatCode>
                <c:ptCount val="4"/>
                <c:pt idx="0">
                  <c:v>20</c:v>
                </c:pt>
                <c:pt idx="1">
                  <c:v>20</c:v>
                </c:pt>
                <c:pt idx="2">
                  <c:v>20</c:v>
                </c:pt>
                <c:pt idx="3">
                  <c:v>25</c:v>
                </c:pt>
              </c:numCache>
            </c:numRef>
          </c:val>
          <c:extLst>
            <c:ext xmlns:c16="http://schemas.microsoft.com/office/drawing/2014/chart" uri="{C3380CC4-5D6E-409C-BE32-E72D297353CC}">
              <c16:uniqueId val="{00000005-5E25-A44F-8DAC-CD11716E894C}"/>
            </c:ext>
          </c:extLst>
        </c:ser>
        <c:dLbls>
          <c:showLegendKey val="0"/>
          <c:showVal val="0"/>
          <c:showCatName val="0"/>
          <c:showSerName val="0"/>
          <c:showPercent val="0"/>
          <c:showBubbleSize val="0"/>
        </c:dLbls>
        <c:gapWidth val="33"/>
        <c:overlap val="100"/>
        <c:axId val="1096126624"/>
        <c:axId val="470063807"/>
      </c:barChart>
      <c:catAx>
        <c:axId val="1096126624"/>
        <c:scaling>
          <c:orientation val="minMax"/>
        </c:scaling>
        <c:delete val="0"/>
        <c:axPos val="b"/>
        <c:numFmt formatCode="General" sourceLinked="1"/>
        <c:majorTickMark val="none"/>
        <c:minorTickMark val="none"/>
        <c:tickLblPos val="nextTo"/>
        <c:spPr>
          <a:noFill/>
          <a:ln w="3175" cap="flat" cmpd="sng" algn="ctr">
            <a:solidFill>
              <a:schemeClr val="tx1"/>
            </a:solidFill>
            <a:round/>
          </a:ln>
          <a:effectLst/>
        </c:spPr>
        <c:txPr>
          <a:bodyPr rot="-60000000" spcFirstLastPara="1" vertOverflow="ellipsis" vert="horz" wrap="square" anchor="ctr" anchorCtr="1"/>
          <a:lstStyle/>
          <a:p>
            <a:pPr>
              <a:defRPr sz="700" b="0" i="0" u="none" strike="noStrike" kern="1200" baseline="0">
                <a:solidFill>
                  <a:schemeClr val="tx1"/>
                </a:solidFill>
                <a:latin typeface="+mn-lt"/>
                <a:ea typeface="+mn-ea"/>
                <a:cs typeface="+mn-cs"/>
              </a:defRPr>
            </a:pPr>
            <a:endParaRPr lang="zh-CN"/>
          </a:p>
        </c:txPr>
        <c:crossAx val="470063807"/>
        <c:crosses val="autoZero"/>
        <c:auto val="1"/>
        <c:lblAlgn val="ctr"/>
        <c:lblOffset val="400"/>
        <c:noMultiLvlLbl val="0"/>
      </c:catAx>
      <c:valAx>
        <c:axId val="470063807"/>
        <c:scaling>
          <c:orientation val="minMax"/>
        </c:scaling>
        <c:delete val="1"/>
        <c:axPos val="l"/>
        <c:majorGridlines>
          <c:spPr>
            <a:ln w="9525" cap="flat" cmpd="sng" algn="ctr">
              <a:noFill/>
              <a:round/>
            </a:ln>
            <a:effectLst/>
          </c:spPr>
        </c:majorGridlines>
        <c:numFmt formatCode="_-[$$-409]* #,##0_ ;_-[$$-409]* \-#,##0\ ;_-[$$-409]* &quot;-&quot;??_ ;_-@_ " sourceLinked="1"/>
        <c:majorTickMark val="none"/>
        <c:minorTickMark val="none"/>
        <c:tickLblPos val="nextTo"/>
        <c:crossAx val="1096126624"/>
        <c:crosses val="autoZero"/>
        <c:crossBetween val="between"/>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solidFill>
            <a:schemeClr val="tx1"/>
          </a:solidFill>
        </a:defRPr>
      </a:pPr>
      <a:endParaRPr lang="zh-CN"/>
    </a:p>
  </c:txPr>
  <c:externalData r:id="rId3">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title>
      <c:overlay val="0"/>
      <c:spPr>
        <a:noFill/>
        <a:ln>
          <a:noFill/>
        </a:ln>
        <a:effectLst/>
      </c:spPr>
      <c:txPr>
        <a:bodyPr rot="0" spcFirstLastPara="1" vertOverflow="ellipsis" vert="horz" wrap="square" anchor="ctr" anchorCtr="1"/>
        <a:lstStyle/>
        <a:p>
          <a:pPr>
            <a:defRPr sz="1600" b="0" i="0" u="none" strike="noStrike" kern="1200" spc="0" baseline="0">
              <a:solidFill>
                <a:schemeClr val="tx1"/>
              </a:solidFill>
              <a:latin typeface="+mn-lt"/>
              <a:ea typeface="+mn-ea"/>
              <a:cs typeface="+mn-cs"/>
            </a:defRPr>
          </a:pPr>
          <a:endParaRPr lang="zh-CN"/>
        </a:p>
      </c:txPr>
    </c:title>
    <c:autoTitleDeleted val="0"/>
    <c:plotArea>
      <c:layout>
        <c:manualLayout>
          <c:layoutTarget val="inner"/>
          <c:xMode val="edge"/>
          <c:yMode val="edge"/>
          <c:x val="4.5991124247600212E-2"/>
          <c:y val="0.22423085908507326"/>
          <c:w val="0.9058276979691996"/>
          <c:h val="0.5907049777853125"/>
        </c:manualLayout>
      </c:layout>
      <c:barChart>
        <c:barDir val="col"/>
        <c:grouping val="stacked"/>
        <c:varyColors val="0"/>
        <c:ser>
          <c:idx val="0"/>
          <c:order val="0"/>
          <c:tx>
            <c:strRef>
              <c:f>Foglio1!$B$1</c:f>
              <c:strCache>
                <c:ptCount val="1"/>
                <c:pt idx="0">
                  <c:v>Chart title goes here</c:v>
                </c:pt>
              </c:strCache>
            </c:strRef>
          </c:tx>
          <c:spPr>
            <a:solidFill>
              <a:schemeClr val="tx1">
                <a:lumMod val="75000"/>
                <a:lumOff val="25000"/>
              </a:schemeClr>
            </a:solidFill>
            <a:ln>
              <a:noFill/>
            </a:ln>
            <a:effectLst/>
          </c:spPr>
          <c:invertIfNegative val="0"/>
          <c:dPt>
            <c:idx val="3"/>
            <c:invertIfNegative val="0"/>
            <c:bubble3D val="0"/>
            <c:spPr>
              <a:solidFill>
                <a:schemeClr val="accent3"/>
              </a:solidFill>
              <a:ln>
                <a:noFill/>
              </a:ln>
              <a:effectLst/>
            </c:spPr>
            <c:extLst>
              <c:ext xmlns:c16="http://schemas.microsoft.com/office/drawing/2014/chart" uri="{C3380CC4-5D6E-409C-BE32-E72D297353CC}">
                <c16:uniqueId val="{00000001-B0E7-B146-AC65-EA22C1F12770}"/>
              </c:ext>
            </c:extLst>
          </c:dPt>
          <c:dLbls>
            <c:dLbl>
              <c:idx val="0"/>
              <c:layout>
                <c:manualLayout>
                  <c:x val="-2.0075258831896976E-17"/>
                  <c:y val="-0.31228537345277646"/>
                </c:manualLayout>
              </c:layout>
              <c:dLblPos val="ctr"/>
              <c:showLegendKey val="0"/>
              <c:showVal val="1"/>
              <c:showCatName val="0"/>
              <c:showSerName val="0"/>
              <c:showPercent val="0"/>
              <c:showBubbleSize val="0"/>
              <c:extLst>
                <c:ext xmlns:c15="http://schemas.microsoft.com/office/drawing/2012/chart" uri="{CE6537A1-D6FC-4f65-9D91-7224C49458BB}">
                  <c15:layout>
                    <c:manualLayout>
                      <c:w val="8.2083034069128091E-2"/>
                      <c:h val="0.13024898230061052"/>
                    </c:manualLayout>
                  </c15:layout>
                </c:ext>
                <c:ext xmlns:c16="http://schemas.microsoft.com/office/drawing/2014/chart" uri="{C3380CC4-5D6E-409C-BE32-E72D297353CC}">
                  <c16:uniqueId val="{00000002-B0E7-B146-AC65-EA22C1F12770}"/>
                </c:ext>
              </c:extLst>
            </c:dLbl>
            <c:dLbl>
              <c:idx val="1"/>
              <c:layout>
                <c:manualLayout>
                  <c:x val="-4.0150517663793953E-17"/>
                  <c:y val="-0.31228537345277646"/>
                </c:manualLayout>
              </c:layout>
              <c:dLblPos val="ctr"/>
              <c:showLegendKey val="0"/>
              <c:showVal val="1"/>
              <c:showCatName val="0"/>
              <c:showSerName val="0"/>
              <c:showPercent val="0"/>
              <c:showBubbleSize val="0"/>
              <c:extLst>
                <c:ext xmlns:c15="http://schemas.microsoft.com/office/drawing/2012/chart" uri="{CE6537A1-D6FC-4f65-9D91-7224C49458BB}">
                  <c15:layout>
                    <c:manualLayout>
                      <c:w val="8.2083034069128091E-2"/>
                      <c:h val="0.13024898230061052"/>
                    </c:manualLayout>
                  </c15:layout>
                </c:ext>
                <c:ext xmlns:c16="http://schemas.microsoft.com/office/drawing/2014/chart" uri="{C3380CC4-5D6E-409C-BE32-E72D297353CC}">
                  <c16:uniqueId val="{00000003-B0E7-B146-AC65-EA22C1F12770}"/>
                </c:ext>
              </c:extLst>
            </c:dLbl>
            <c:dLbl>
              <c:idx val="2"/>
              <c:layout>
                <c:manualLayout>
                  <c:x val="8.0301035327587906E-17"/>
                  <c:y val="-0.29423658590540613"/>
                </c:manualLayout>
              </c:layout>
              <c:dLblPos val="ctr"/>
              <c:showLegendKey val="0"/>
              <c:showVal val="1"/>
              <c:showCatName val="0"/>
              <c:showSerName val="0"/>
              <c:showPercent val="0"/>
              <c:showBubbleSize val="0"/>
              <c:extLst>
                <c:ext xmlns:c15="http://schemas.microsoft.com/office/drawing/2012/chart" uri="{CE6537A1-D6FC-4f65-9D91-7224C49458BB}">
                  <c15:layout>
                    <c:manualLayout>
                      <c:w val="8.0977315701390509E-2"/>
                      <c:h val="0.13024898230061052"/>
                    </c:manualLayout>
                  </c15:layout>
                </c:ext>
                <c:ext xmlns:c16="http://schemas.microsoft.com/office/drawing/2014/chart" uri="{C3380CC4-5D6E-409C-BE32-E72D297353CC}">
                  <c16:uniqueId val="{00000004-B0E7-B146-AC65-EA22C1F12770}"/>
                </c:ext>
              </c:extLst>
            </c:dLbl>
            <c:dLbl>
              <c:idx val="3"/>
              <c:layout>
                <c:manualLayout>
                  <c:x val="0"/>
                  <c:y val="-0.17117300579504599"/>
                </c:manualLayout>
              </c:layout>
              <c:dLblPos val="ctr"/>
              <c:showLegendKey val="0"/>
              <c:showVal val="1"/>
              <c:showCatName val="0"/>
              <c:showSerName val="0"/>
              <c:showPercent val="0"/>
              <c:showBubbleSize val="0"/>
              <c:extLst>
                <c:ext xmlns:c15="http://schemas.microsoft.com/office/drawing/2012/chart" uri="{CE6537A1-D6FC-4f65-9D91-7224C49458BB}">
                  <c15:layout>
                    <c:manualLayout>
                      <c:w val="8.0845740044094228E-2"/>
                      <c:h val="0.13024898230061052"/>
                    </c:manualLayout>
                  </c15:layout>
                </c:ext>
                <c:ext xmlns:c16="http://schemas.microsoft.com/office/drawing/2014/chart" uri="{C3380CC4-5D6E-409C-BE32-E72D297353CC}">
                  <c16:uniqueId val="{00000001-B0E7-B146-AC65-EA22C1F12770}"/>
                </c:ext>
              </c:extLst>
            </c:dLbl>
            <c:spPr>
              <a:noFill/>
              <a:ln>
                <a:noFill/>
              </a:ln>
              <a:effectLst/>
            </c:spPr>
            <c:txPr>
              <a:bodyPr rot="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zh-CN"/>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Foglio1!$A$2:$A$5</c:f>
              <c:numCache>
                <c:formatCode>General</c:formatCode>
                <c:ptCount val="4"/>
                <c:pt idx="0">
                  <c:v>2010</c:v>
                </c:pt>
                <c:pt idx="1">
                  <c:v>2020</c:v>
                </c:pt>
                <c:pt idx="2">
                  <c:v>2022</c:v>
                </c:pt>
                <c:pt idx="3">
                  <c:v>2024</c:v>
                </c:pt>
              </c:numCache>
            </c:numRef>
          </c:cat>
          <c:val>
            <c:numRef>
              <c:f>Foglio1!$B$2:$B$5</c:f>
              <c:numCache>
                <c:formatCode>0.0%</c:formatCode>
                <c:ptCount val="4"/>
                <c:pt idx="0">
                  <c:v>0.65</c:v>
                </c:pt>
                <c:pt idx="1">
                  <c:v>0.65</c:v>
                </c:pt>
                <c:pt idx="2">
                  <c:v>0.64500000000000002</c:v>
                </c:pt>
                <c:pt idx="3">
                  <c:v>0.62</c:v>
                </c:pt>
              </c:numCache>
            </c:numRef>
          </c:val>
          <c:extLst>
            <c:ext xmlns:c16="http://schemas.microsoft.com/office/drawing/2014/chart" uri="{C3380CC4-5D6E-409C-BE32-E72D297353CC}">
              <c16:uniqueId val="{00000005-B0E7-B146-AC65-EA22C1F12770}"/>
            </c:ext>
          </c:extLst>
        </c:ser>
        <c:dLbls>
          <c:showLegendKey val="0"/>
          <c:showVal val="0"/>
          <c:showCatName val="0"/>
          <c:showSerName val="0"/>
          <c:showPercent val="0"/>
          <c:showBubbleSize val="0"/>
        </c:dLbls>
        <c:gapWidth val="33"/>
        <c:overlap val="100"/>
        <c:axId val="1096126624"/>
        <c:axId val="470063807"/>
      </c:barChart>
      <c:catAx>
        <c:axId val="1096126624"/>
        <c:scaling>
          <c:orientation val="minMax"/>
        </c:scaling>
        <c:delete val="0"/>
        <c:axPos val="b"/>
        <c:numFmt formatCode="General" sourceLinked="1"/>
        <c:majorTickMark val="none"/>
        <c:minorTickMark val="none"/>
        <c:tickLblPos val="nextTo"/>
        <c:spPr>
          <a:noFill/>
          <a:ln w="3175" cap="flat" cmpd="sng" algn="ctr">
            <a:solidFill>
              <a:schemeClr val="tx1"/>
            </a:solidFill>
            <a:round/>
          </a:ln>
          <a:effectLst/>
        </c:spPr>
        <c:txPr>
          <a:bodyPr rot="-60000000" spcFirstLastPara="1" vertOverflow="ellipsis" vert="horz" wrap="square" anchor="ctr" anchorCtr="1"/>
          <a:lstStyle/>
          <a:p>
            <a:pPr>
              <a:defRPr sz="700" b="0" i="0" u="none" strike="noStrike" kern="1200" baseline="0">
                <a:solidFill>
                  <a:schemeClr val="tx1"/>
                </a:solidFill>
                <a:latin typeface="+mn-lt"/>
                <a:ea typeface="+mn-ea"/>
                <a:cs typeface="+mn-cs"/>
              </a:defRPr>
            </a:pPr>
            <a:endParaRPr lang="zh-CN"/>
          </a:p>
        </c:txPr>
        <c:crossAx val="470063807"/>
        <c:crosses val="autoZero"/>
        <c:auto val="1"/>
        <c:lblAlgn val="ctr"/>
        <c:lblOffset val="400"/>
        <c:noMultiLvlLbl val="0"/>
      </c:catAx>
      <c:valAx>
        <c:axId val="470063807"/>
        <c:scaling>
          <c:orientation val="minMax"/>
        </c:scaling>
        <c:delete val="1"/>
        <c:axPos val="l"/>
        <c:majorGridlines>
          <c:spPr>
            <a:ln w="9525" cap="flat" cmpd="sng" algn="ctr">
              <a:noFill/>
              <a:round/>
            </a:ln>
            <a:effectLst/>
          </c:spPr>
        </c:majorGridlines>
        <c:numFmt formatCode="0.0%" sourceLinked="1"/>
        <c:majorTickMark val="none"/>
        <c:minorTickMark val="none"/>
        <c:tickLblPos val="nextTo"/>
        <c:crossAx val="1096126624"/>
        <c:crosses val="autoZero"/>
        <c:crossBetween val="between"/>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solidFill>
            <a:schemeClr val="tx1"/>
          </a:solidFill>
        </a:defRPr>
      </a:pPr>
      <a:endParaRPr lang="zh-CN"/>
    </a:p>
  </c:txPr>
  <c:externalData r:id="rId3">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title>
      <c:overlay val="0"/>
      <c:spPr>
        <a:noFill/>
        <a:ln>
          <a:noFill/>
        </a:ln>
        <a:effectLst/>
      </c:spPr>
      <c:txPr>
        <a:bodyPr rot="0" spcFirstLastPara="1" vertOverflow="ellipsis" vert="horz" wrap="square" anchor="ctr" anchorCtr="1"/>
        <a:lstStyle/>
        <a:p>
          <a:pPr>
            <a:defRPr sz="1600" b="0" i="0" u="none" strike="noStrike" kern="1200" spc="0" baseline="0">
              <a:solidFill>
                <a:schemeClr val="tx1"/>
              </a:solidFill>
              <a:latin typeface="+mn-lt"/>
              <a:ea typeface="+mn-ea"/>
              <a:cs typeface="+mn-cs"/>
            </a:defRPr>
          </a:pPr>
          <a:endParaRPr lang="zh-CN"/>
        </a:p>
      </c:txPr>
    </c:title>
    <c:autoTitleDeleted val="0"/>
    <c:plotArea>
      <c:layout>
        <c:manualLayout>
          <c:layoutTarget val="inner"/>
          <c:xMode val="edge"/>
          <c:yMode val="edge"/>
          <c:x val="4.5991124247600212E-2"/>
          <c:y val="0.22423085908507326"/>
          <c:w val="0.9058276979691996"/>
          <c:h val="0.5907049777853125"/>
        </c:manualLayout>
      </c:layout>
      <c:barChart>
        <c:barDir val="col"/>
        <c:grouping val="stacked"/>
        <c:varyColors val="0"/>
        <c:ser>
          <c:idx val="0"/>
          <c:order val="0"/>
          <c:tx>
            <c:strRef>
              <c:f>Foglio1!$B$1</c:f>
              <c:strCache>
                <c:ptCount val="1"/>
                <c:pt idx="0">
                  <c:v>Chart title goes here</c:v>
                </c:pt>
              </c:strCache>
            </c:strRef>
          </c:tx>
          <c:spPr>
            <a:solidFill>
              <a:schemeClr val="tx1">
                <a:lumMod val="75000"/>
                <a:lumOff val="25000"/>
              </a:schemeClr>
            </a:solidFill>
            <a:ln>
              <a:noFill/>
            </a:ln>
            <a:effectLst/>
          </c:spPr>
          <c:invertIfNegative val="0"/>
          <c:dPt>
            <c:idx val="3"/>
            <c:invertIfNegative val="0"/>
            <c:bubble3D val="0"/>
            <c:spPr>
              <a:solidFill>
                <a:schemeClr val="accent4"/>
              </a:solidFill>
              <a:ln>
                <a:noFill/>
              </a:ln>
              <a:effectLst/>
            </c:spPr>
            <c:extLst>
              <c:ext xmlns:c16="http://schemas.microsoft.com/office/drawing/2014/chart" uri="{C3380CC4-5D6E-409C-BE32-E72D297353CC}">
                <c16:uniqueId val="{00000001-1594-0F4E-AA23-0620D86D5617}"/>
              </c:ext>
            </c:extLst>
          </c:dPt>
          <c:dLbls>
            <c:dLbl>
              <c:idx val="0"/>
              <c:layout>
                <c:manualLayout>
                  <c:x val="8.6222580121657412E-8"/>
                  <c:y val="-0.16460887057592791"/>
                </c:manualLayout>
              </c:layout>
              <c:dLblPos val="ctr"/>
              <c:showLegendKey val="0"/>
              <c:showVal val="1"/>
              <c:showCatName val="0"/>
              <c:showSerName val="0"/>
              <c:showPercent val="0"/>
              <c:showBubbleSize val="0"/>
              <c:extLst>
                <c:ext xmlns:c15="http://schemas.microsoft.com/office/drawing/2012/chart" uri="{CE6537A1-D6FC-4f65-9D91-7224C49458BB}">
                  <c15:layout>
                    <c:manualLayout>
                      <c:w val="7.6290601135206484E-2"/>
                      <c:h val="0.13024898230061052"/>
                    </c:manualLayout>
                  </c15:layout>
                </c:ext>
                <c:ext xmlns:c16="http://schemas.microsoft.com/office/drawing/2014/chart" uri="{C3380CC4-5D6E-409C-BE32-E72D297353CC}">
                  <c16:uniqueId val="{00000002-1594-0F4E-AA23-0620D86D5617}"/>
                </c:ext>
              </c:extLst>
            </c:dLbl>
            <c:dLbl>
              <c:idx val="1"/>
              <c:layout>
                <c:manualLayout>
                  <c:x val="0"/>
                  <c:y val="-0.2630595279197997"/>
                </c:manualLayout>
              </c:layout>
              <c:dLblPos val="ctr"/>
              <c:showLegendKey val="0"/>
              <c:showVal val="1"/>
              <c:showCatName val="0"/>
              <c:showSerName val="0"/>
              <c:showPercent val="0"/>
              <c:showBubbleSize val="0"/>
              <c:extLst>
                <c:ext xmlns:c15="http://schemas.microsoft.com/office/drawing/2012/chart" uri="{CE6537A1-D6FC-4f65-9D91-7224C49458BB}">
                  <c15:layout>
                    <c:manualLayout>
                      <c:w val="7.6717575352068357E-2"/>
                      <c:h val="0.13024898230061052"/>
                    </c:manualLayout>
                  </c15:layout>
                </c:ext>
                <c:ext xmlns:c16="http://schemas.microsoft.com/office/drawing/2014/chart" uri="{C3380CC4-5D6E-409C-BE32-E72D297353CC}">
                  <c16:uniqueId val="{00000003-1594-0F4E-AA23-0620D86D5617}"/>
                </c:ext>
              </c:extLst>
            </c:dLbl>
            <c:dLbl>
              <c:idx val="2"/>
              <c:layout>
                <c:manualLayout>
                  <c:x val="8.6222580141732675E-8"/>
                  <c:y val="-0.31228537345277646"/>
                </c:manualLayout>
              </c:layout>
              <c:dLblPos val="ctr"/>
              <c:showLegendKey val="0"/>
              <c:showVal val="1"/>
              <c:showCatName val="0"/>
              <c:showSerName val="0"/>
              <c:showPercent val="0"/>
              <c:showBubbleSize val="0"/>
              <c:extLst>
                <c:ext xmlns:c15="http://schemas.microsoft.com/office/drawing/2012/chart" uri="{CE6537A1-D6FC-4f65-9D91-7224C49458BB}">
                  <c15:layout>
                    <c:manualLayout>
                      <c:w val="7.6290601135206484E-2"/>
                      <c:h val="0.13024898230061052"/>
                    </c:manualLayout>
                  </c15:layout>
                </c:ext>
                <c:ext xmlns:c16="http://schemas.microsoft.com/office/drawing/2014/chart" uri="{C3380CC4-5D6E-409C-BE32-E72D297353CC}">
                  <c16:uniqueId val="{00000004-1594-0F4E-AA23-0620D86D5617}"/>
                </c:ext>
              </c:extLst>
            </c:dLbl>
            <c:dLbl>
              <c:idx val="3"/>
              <c:layout>
                <c:manualLayout>
                  <c:x val="-1.6060207065517581E-16"/>
                  <c:y val="-0.32213002569833094"/>
                </c:manualLayout>
              </c:layout>
              <c:dLblPos val="ctr"/>
              <c:showLegendKey val="0"/>
              <c:showVal val="1"/>
              <c:showCatName val="0"/>
              <c:showSerName val="0"/>
              <c:showPercent val="0"/>
              <c:showBubbleSize val="0"/>
              <c:extLst>
                <c:ext xmlns:c15="http://schemas.microsoft.com/office/drawing/2012/chart" uri="{CE6537A1-D6FC-4f65-9D91-7224C49458BB}">
                  <c15:layout>
                    <c:manualLayout>
                      <c:w val="7.4111411644704334E-2"/>
                      <c:h val="0.13024898230061052"/>
                    </c:manualLayout>
                  </c15:layout>
                </c:ext>
                <c:ext xmlns:c16="http://schemas.microsoft.com/office/drawing/2014/chart" uri="{C3380CC4-5D6E-409C-BE32-E72D297353CC}">
                  <c16:uniqueId val="{00000001-1594-0F4E-AA23-0620D86D5617}"/>
                </c:ext>
              </c:extLst>
            </c:dLbl>
            <c:spPr>
              <a:noFill/>
              <a:ln>
                <a:noFill/>
              </a:ln>
              <a:effectLst/>
            </c:spPr>
            <c:txPr>
              <a:bodyPr rot="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zh-CN"/>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Foglio1!$A$2:$A$5</c:f>
              <c:numCache>
                <c:formatCode>General</c:formatCode>
                <c:ptCount val="4"/>
                <c:pt idx="0">
                  <c:v>2010</c:v>
                </c:pt>
                <c:pt idx="1">
                  <c:v>2020</c:v>
                </c:pt>
                <c:pt idx="2">
                  <c:v>2022</c:v>
                </c:pt>
                <c:pt idx="3">
                  <c:v>2024</c:v>
                </c:pt>
              </c:numCache>
            </c:numRef>
          </c:cat>
          <c:val>
            <c:numRef>
              <c:f>Foglio1!$B$2:$B$5</c:f>
              <c:numCache>
                <c:formatCode>0.0%</c:formatCode>
                <c:ptCount val="4"/>
                <c:pt idx="0">
                  <c:v>0.16</c:v>
                </c:pt>
                <c:pt idx="1">
                  <c:v>0.18</c:v>
                </c:pt>
                <c:pt idx="2">
                  <c:v>0.19</c:v>
                </c:pt>
                <c:pt idx="3">
                  <c:v>0.192</c:v>
                </c:pt>
              </c:numCache>
            </c:numRef>
          </c:val>
          <c:extLst>
            <c:ext xmlns:c16="http://schemas.microsoft.com/office/drawing/2014/chart" uri="{C3380CC4-5D6E-409C-BE32-E72D297353CC}">
              <c16:uniqueId val="{00000005-1594-0F4E-AA23-0620D86D5617}"/>
            </c:ext>
          </c:extLst>
        </c:ser>
        <c:dLbls>
          <c:showLegendKey val="0"/>
          <c:showVal val="0"/>
          <c:showCatName val="0"/>
          <c:showSerName val="0"/>
          <c:showPercent val="0"/>
          <c:showBubbleSize val="0"/>
        </c:dLbls>
        <c:gapWidth val="33"/>
        <c:overlap val="100"/>
        <c:axId val="1096126624"/>
        <c:axId val="470063807"/>
      </c:barChart>
      <c:catAx>
        <c:axId val="1096126624"/>
        <c:scaling>
          <c:orientation val="minMax"/>
        </c:scaling>
        <c:delete val="0"/>
        <c:axPos val="b"/>
        <c:numFmt formatCode="General" sourceLinked="1"/>
        <c:majorTickMark val="none"/>
        <c:minorTickMark val="none"/>
        <c:tickLblPos val="nextTo"/>
        <c:spPr>
          <a:noFill/>
          <a:ln w="3175" cap="flat" cmpd="sng" algn="ctr">
            <a:solidFill>
              <a:schemeClr val="tx1"/>
            </a:solidFill>
            <a:round/>
          </a:ln>
          <a:effectLst/>
        </c:spPr>
        <c:txPr>
          <a:bodyPr rot="-60000000" spcFirstLastPara="1" vertOverflow="ellipsis" vert="horz" wrap="square" anchor="ctr" anchorCtr="1"/>
          <a:lstStyle/>
          <a:p>
            <a:pPr>
              <a:defRPr sz="700" b="0" i="0" u="none" strike="noStrike" kern="1200" baseline="0">
                <a:solidFill>
                  <a:schemeClr val="tx1"/>
                </a:solidFill>
                <a:latin typeface="+mn-lt"/>
                <a:ea typeface="+mn-ea"/>
                <a:cs typeface="+mn-cs"/>
              </a:defRPr>
            </a:pPr>
            <a:endParaRPr lang="zh-CN"/>
          </a:p>
        </c:txPr>
        <c:crossAx val="470063807"/>
        <c:crosses val="autoZero"/>
        <c:auto val="1"/>
        <c:lblAlgn val="ctr"/>
        <c:lblOffset val="400"/>
        <c:noMultiLvlLbl val="0"/>
      </c:catAx>
      <c:valAx>
        <c:axId val="470063807"/>
        <c:scaling>
          <c:orientation val="minMax"/>
        </c:scaling>
        <c:delete val="1"/>
        <c:axPos val="l"/>
        <c:majorGridlines>
          <c:spPr>
            <a:ln w="9525" cap="flat" cmpd="sng" algn="ctr">
              <a:noFill/>
              <a:round/>
            </a:ln>
            <a:effectLst/>
          </c:spPr>
        </c:majorGridlines>
        <c:numFmt formatCode="0.0%" sourceLinked="1"/>
        <c:majorTickMark val="none"/>
        <c:minorTickMark val="none"/>
        <c:tickLblPos val="nextTo"/>
        <c:crossAx val="1096126624"/>
        <c:crosses val="autoZero"/>
        <c:crossBetween val="between"/>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solidFill>
            <a:schemeClr val="tx1"/>
          </a:solidFill>
        </a:defRPr>
      </a:pPr>
      <a:endParaRPr lang="zh-CN"/>
    </a:p>
  </c:txPr>
  <c:externalData r:id="rId3">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xml><?xml version="1.0" encoding="utf-8"?>
<cs:chartStyle xmlns:cs="http://schemas.microsoft.com/office/drawing/2012/chartStyle" xmlns:a="http://schemas.openxmlformats.org/drawingml/2006/main" id="322">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9.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0.xml><?xml version="1.0" encoding="utf-8"?>
<cs:chartStyle xmlns:cs="http://schemas.microsoft.com/office/drawing/2012/chartStyle" xmlns:a="http://schemas.openxmlformats.org/drawingml/2006/main" id="332">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1.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2.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3.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4.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Segnaposto intestazione 1">
            <a:extLst>
              <a:ext uri="{FF2B5EF4-FFF2-40B4-BE49-F238E27FC236}">
                <a16:creationId xmlns:a16="http://schemas.microsoft.com/office/drawing/2014/main" id="{ECE51D51-064F-C2DB-F0B8-4CB7CC646B83}"/>
              </a:ext>
            </a:extLst>
          </p:cNvPr>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it-IT">
              <a:latin typeface="MW Sans" panose="020B0503030501010103" pitchFamily="34" charset="0"/>
            </a:endParaRPr>
          </a:p>
        </p:txBody>
      </p:sp>
      <p:sp>
        <p:nvSpPr>
          <p:cNvPr id="3" name="Segnaposto data 2">
            <a:extLst>
              <a:ext uri="{FF2B5EF4-FFF2-40B4-BE49-F238E27FC236}">
                <a16:creationId xmlns:a16="http://schemas.microsoft.com/office/drawing/2014/main" id="{8C6BF6C9-FD97-A966-DDAE-45D4DFFC6193}"/>
              </a:ext>
            </a:extLst>
          </p:cNvPr>
          <p:cNvSpPr>
            <a:spLocks noGrp="1"/>
          </p:cNvSpPr>
          <p:nvPr>
            <p:ph type="dt" sz="quarter" idx="1"/>
          </p:nvPr>
        </p:nvSpPr>
        <p:spPr>
          <a:xfrm>
            <a:off x="3884613" y="0"/>
            <a:ext cx="2971800" cy="458788"/>
          </a:xfrm>
          <a:prstGeom prst="rect">
            <a:avLst/>
          </a:prstGeom>
        </p:spPr>
        <p:txBody>
          <a:bodyPr vert="horz" lIns="91440" tIns="45720" rIns="91440" bIns="45720" rtlCol="0"/>
          <a:lstStyle>
            <a:lvl1pPr algn="r">
              <a:defRPr sz="1200"/>
            </a:lvl1pPr>
          </a:lstStyle>
          <a:p>
            <a:fld id="{ED1F7534-20F7-714F-BFDB-7DCBEB52FC9A}" type="datetimeFigureOut">
              <a:rPr lang="en-US">
                <a:latin typeface="MW Sans" panose="020B0503030501010103" pitchFamily="34" charset="0"/>
              </a:rPr>
              <a:t>7/15/2024</a:t>
            </a:fld>
            <a:endParaRPr lang="it-IT">
              <a:latin typeface="MW Sans" panose="020B0503030501010103" pitchFamily="34" charset="0"/>
            </a:endParaRPr>
          </a:p>
        </p:txBody>
      </p:sp>
      <p:sp>
        <p:nvSpPr>
          <p:cNvPr id="4" name="Segnaposto piè di pagina 3">
            <a:extLst>
              <a:ext uri="{FF2B5EF4-FFF2-40B4-BE49-F238E27FC236}">
                <a16:creationId xmlns:a16="http://schemas.microsoft.com/office/drawing/2014/main" id="{42711CE2-C29B-389E-43F8-7047F0742FF4}"/>
              </a:ext>
            </a:extLst>
          </p:cNvPr>
          <p:cNvSpPr>
            <a:spLocks noGrp="1"/>
          </p:cNvSpPr>
          <p:nvPr>
            <p:ph type="ftr" sz="quarter" idx="2"/>
          </p:nvPr>
        </p:nvSpPr>
        <p:spPr>
          <a:xfrm>
            <a:off x="0" y="8685213"/>
            <a:ext cx="2971800" cy="458787"/>
          </a:xfrm>
          <a:prstGeom prst="rect">
            <a:avLst/>
          </a:prstGeom>
        </p:spPr>
        <p:txBody>
          <a:bodyPr vert="horz" lIns="91440" tIns="45720" rIns="91440" bIns="45720" rtlCol="0" anchor="b"/>
          <a:lstStyle>
            <a:lvl1pPr algn="l">
              <a:defRPr sz="1200"/>
            </a:lvl1pPr>
          </a:lstStyle>
          <a:p>
            <a:endParaRPr lang="it-IT">
              <a:latin typeface="MW Sans" panose="020B0503030501010103" pitchFamily="34" charset="0"/>
            </a:endParaRPr>
          </a:p>
        </p:txBody>
      </p:sp>
      <p:sp>
        <p:nvSpPr>
          <p:cNvPr id="5" name="Segnaposto numero diapositiva 4">
            <a:extLst>
              <a:ext uri="{FF2B5EF4-FFF2-40B4-BE49-F238E27FC236}">
                <a16:creationId xmlns:a16="http://schemas.microsoft.com/office/drawing/2014/main" id="{04F943A5-C469-D2A4-4B2C-CDA69C20C196}"/>
              </a:ext>
            </a:extLst>
          </p:cNvPr>
          <p:cNvSpPr>
            <a:spLocks noGrp="1"/>
          </p:cNvSpPr>
          <p:nvPr>
            <p:ph type="sldNum" sz="quarter" idx="3"/>
          </p:nvPr>
        </p:nvSpPr>
        <p:spPr>
          <a:xfrm>
            <a:off x="3884613" y="8685213"/>
            <a:ext cx="2971800" cy="458787"/>
          </a:xfrm>
          <a:prstGeom prst="rect">
            <a:avLst/>
          </a:prstGeom>
        </p:spPr>
        <p:txBody>
          <a:bodyPr vert="horz" lIns="91440" tIns="45720" rIns="91440" bIns="45720" rtlCol="0" anchor="b"/>
          <a:lstStyle>
            <a:lvl1pPr algn="r">
              <a:defRPr sz="1200"/>
            </a:lvl1pPr>
          </a:lstStyle>
          <a:p>
            <a:fld id="{8EA220DE-A822-EC48-883C-B20DF2BC0538}" type="slidenum">
              <a:rPr>
                <a:latin typeface="MW Sans" panose="020B0503030501010103" pitchFamily="34" charset="0"/>
              </a:rPr>
              <a:t>‹#›</a:t>
            </a:fld>
            <a:endParaRPr lang="it-IT">
              <a:latin typeface="MW Sans" panose="020B0503030501010103" pitchFamily="34" charset="0"/>
            </a:endParaRPr>
          </a:p>
        </p:txBody>
      </p:sp>
    </p:spTree>
    <p:extLst>
      <p:ext uri="{BB962C8B-B14F-4D97-AF65-F5344CB8AC3E}">
        <p14:creationId xmlns:p14="http://schemas.microsoft.com/office/powerpoint/2010/main" val="1084289609"/>
      </p:ext>
    </p:extLst>
  </p:cSld>
  <p:clrMap bg1="lt1" tx1="dk1" bg2="lt2" tx2="dk2" accent1="accent1" accent2="accent2" accent3="accent3" accent4="accent4" accent5="accent5" accent6="accent6" hlink="hlink" folHlink="folHlink"/>
  <p:extLst>
    <p:ext uri="{56416CCD-93CA-4268-BC5B-53C4BB910035}">
      <p15:sldGuideLst xmlns:p15="http://schemas.microsoft.com/office/powerpoint/2012/main">
        <p15:guide id="1" orient="horz" pos="2880" userDrawn="1">
          <p15:clr>
            <a:srgbClr val="F26B43"/>
          </p15:clr>
        </p15:guide>
        <p15:guide id="2" pos="2160" userDrawn="1">
          <p15:clr>
            <a:srgbClr val="F26B43"/>
          </p15:clr>
        </p15:guide>
      </p15:sldGuideLst>
    </p:ext>
  </p:extLst>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Segnaposto intestazione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b="0" i="0">
                <a:latin typeface="MW Sans" panose="020B0503030501010103" pitchFamily="34" charset="0"/>
              </a:defRPr>
            </a:lvl1pPr>
          </a:lstStyle>
          <a:p>
            <a:endParaRPr lang="it-IT"/>
          </a:p>
        </p:txBody>
      </p:sp>
      <p:sp>
        <p:nvSpPr>
          <p:cNvPr id="3" name="Segnaposto data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b="0" i="0">
                <a:latin typeface="MW Sans" panose="020B0503030501010103" pitchFamily="34" charset="0"/>
              </a:defRPr>
            </a:lvl1pPr>
          </a:lstStyle>
          <a:p>
            <a:fld id="{3BCE664C-6D8F-A843-BF8D-8F7AAED8D48B}" type="datetimeFigureOut">
              <a:rPr lang="en-US" smtClean="0"/>
              <a:pPr/>
              <a:t>7/15/2024</a:t>
            </a:fld>
            <a:endParaRPr lang="it-IT"/>
          </a:p>
        </p:txBody>
      </p:sp>
      <p:sp>
        <p:nvSpPr>
          <p:cNvPr id="4" name="Segnaposto immagine diapositiva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it-IT"/>
          </a:p>
        </p:txBody>
      </p:sp>
      <p:sp>
        <p:nvSpPr>
          <p:cNvPr id="5" name="Segnaposto note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it-IT"/>
              <a:t>Fare clic per modificare gli stili del testo dello schema</a:t>
            </a:r>
          </a:p>
          <a:p>
            <a:pPr lvl="1"/>
            <a:r>
              <a:rPr lang="it-IT"/>
              <a:t>Secondo livello</a:t>
            </a:r>
          </a:p>
          <a:p>
            <a:pPr lvl="2"/>
            <a:r>
              <a:rPr lang="it-IT"/>
              <a:t>Terzo livello</a:t>
            </a:r>
          </a:p>
          <a:p>
            <a:pPr lvl="3"/>
            <a:r>
              <a:rPr lang="it-IT"/>
              <a:t>Quarto livello</a:t>
            </a:r>
          </a:p>
          <a:p>
            <a:pPr lvl="4"/>
            <a:r>
              <a:rPr lang="it-IT"/>
              <a:t>Quinto livello</a:t>
            </a:r>
          </a:p>
        </p:txBody>
      </p:sp>
      <p:sp>
        <p:nvSpPr>
          <p:cNvPr id="6" name="Segnaposto piè di pagina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b="0" i="0">
                <a:latin typeface="MW Sans" panose="020B0503030501010103" pitchFamily="34" charset="0"/>
              </a:defRPr>
            </a:lvl1pPr>
          </a:lstStyle>
          <a:p>
            <a:endParaRPr lang="it-IT"/>
          </a:p>
        </p:txBody>
      </p:sp>
      <p:sp>
        <p:nvSpPr>
          <p:cNvPr id="7" name="Segnaposto numero diapositiva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b="0" i="0">
                <a:latin typeface="MW Sans" panose="020B0503030501010103" pitchFamily="34" charset="0"/>
              </a:defRPr>
            </a:lvl1pPr>
          </a:lstStyle>
          <a:p>
            <a:fld id="{020230DD-CAB9-DD40-82F5-D8DFE9160DC1}" type="slidenum">
              <a:rPr lang="en-GB" smtClean="0"/>
              <a:pPr/>
              <a:t>‹#›</a:t>
            </a:fld>
            <a:endParaRPr lang="en-GB"/>
          </a:p>
        </p:txBody>
      </p:sp>
    </p:spTree>
    <p:extLst>
      <p:ext uri="{BB962C8B-B14F-4D97-AF65-F5344CB8AC3E}">
        <p14:creationId xmlns:p14="http://schemas.microsoft.com/office/powerpoint/2010/main" val="1225865418"/>
      </p:ext>
    </p:extLst>
  </p:cSld>
  <p:clrMap bg1="lt1" tx1="dk1" bg2="lt2" tx2="dk2" accent1="accent1" accent2="accent2" accent3="accent3" accent4="accent4" accent5="accent5" accent6="accent6" hlink="hlink" folHlink="folHlink"/>
  <p:notesStyle>
    <a:lvl1pPr marL="0" algn="l" defTabSz="914400" rtl="0" eaLnBrk="1" latinLnBrk="0" hangingPunct="1">
      <a:defRPr sz="1200" b="0" i="0" kern="1200">
        <a:solidFill>
          <a:schemeClr val="tx1"/>
        </a:solidFill>
        <a:latin typeface="MW Sans" panose="020B0503030501010103" pitchFamily="34" charset="0"/>
        <a:ea typeface="+mn-ea"/>
        <a:cs typeface="+mn-cs"/>
      </a:defRPr>
    </a:lvl1pPr>
    <a:lvl2pPr marL="457200" algn="l" defTabSz="914400" rtl="0" eaLnBrk="1" latinLnBrk="0" hangingPunct="1">
      <a:defRPr sz="1200" b="0" i="0" kern="1200">
        <a:solidFill>
          <a:schemeClr val="tx1"/>
        </a:solidFill>
        <a:latin typeface="MW Sans" panose="020B0503030501010103" pitchFamily="34" charset="0"/>
        <a:ea typeface="+mn-ea"/>
        <a:cs typeface="+mn-cs"/>
      </a:defRPr>
    </a:lvl2pPr>
    <a:lvl3pPr marL="914400" algn="l" defTabSz="914400" rtl="0" eaLnBrk="1" latinLnBrk="0" hangingPunct="1">
      <a:defRPr sz="1200" b="0" i="0" kern="1200">
        <a:solidFill>
          <a:schemeClr val="tx1"/>
        </a:solidFill>
        <a:latin typeface="MW Sans" panose="020B0503030501010103" pitchFamily="34" charset="0"/>
        <a:ea typeface="+mn-ea"/>
        <a:cs typeface="+mn-cs"/>
      </a:defRPr>
    </a:lvl3pPr>
    <a:lvl4pPr marL="1371600" algn="l" defTabSz="914400" rtl="0" eaLnBrk="1" latinLnBrk="0" hangingPunct="1">
      <a:defRPr sz="1200" b="0" i="0" kern="1200">
        <a:solidFill>
          <a:schemeClr val="tx1"/>
        </a:solidFill>
        <a:latin typeface="MW Sans" panose="020B0503030501010103" pitchFamily="34" charset="0"/>
        <a:ea typeface="+mn-ea"/>
        <a:cs typeface="+mn-cs"/>
      </a:defRPr>
    </a:lvl4pPr>
    <a:lvl5pPr marL="1828800" algn="l" defTabSz="914400" rtl="0" eaLnBrk="1" latinLnBrk="0" hangingPunct="1">
      <a:defRPr sz="1200" b="0" i="0" kern="1200">
        <a:solidFill>
          <a:schemeClr val="tx1"/>
        </a:solidFill>
        <a:latin typeface="MW Sans" panose="020B0503030501010103" pitchFamily="34" charset="0"/>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extLst>
    <p:ext uri="{620B2872-D7B9-4A21-9093-7833F8D536E1}">
      <p15:sldGuideLst xmlns:p15="http://schemas.microsoft.com/office/powerpoint/2012/main">
        <p15:guide id="1" orient="horz" pos="2880" userDrawn="1">
          <p15:clr>
            <a:srgbClr val="F26B43"/>
          </p15:clr>
        </p15:guide>
        <p15:guide id="2" pos="2160" userDrawn="1">
          <p15:clr>
            <a:srgbClr val="F26B43"/>
          </p15:clr>
        </p15:guide>
      </p15:sldGuideLst>
    </p:ext>
  </p:extLst>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egnaposto immagine diapositiva 1"/>
          <p:cNvSpPr>
            <a:spLocks noGrp="1" noRot="1" noChangeAspect="1"/>
          </p:cNvSpPr>
          <p:nvPr>
            <p:ph type="sldImg"/>
          </p:nvPr>
        </p:nvSpPr>
        <p:spPr/>
      </p:sp>
      <p:sp>
        <p:nvSpPr>
          <p:cNvPr id="3" name="Segnaposto note 2"/>
          <p:cNvSpPr>
            <a:spLocks noGrp="1"/>
          </p:cNvSpPr>
          <p:nvPr>
            <p:ph type="body" idx="1"/>
          </p:nvPr>
        </p:nvSpPr>
        <p:spPr/>
        <p:txBody>
          <a:bodyPr/>
          <a:lstStyle/>
          <a:p>
            <a:endParaRPr lang="it-IT"/>
          </a:p>
        </p:txBody>
      </p:sp>
      <p:sp>
        <p:nvSpPr>
          <p:cNvPr id="4" name="Segnaposto numero diapositiva 3"/>
          <p:cNvSpPr>
            <a:spLocks noGrp="1"/>
          </p:cNvSpPr>
          <p:nvPr>
            <p:ph type="sldNum" sz="quarter" idx="5"/>
          </p:nvPr>
        </p:nvSpPr>
        <p:spPr/>
        <p:txBody>
          <a:bodyPr/>
          <a:lstStyle/>
          <a:p>
            <a:fld id="{020230DD-CAB9-DD40-82F5-D8DFE9160DC1}" type="slidenum">
              <a:rPr lang="en-GB" smtClean="0"/>
              <a:pPr/>
              <a:t>4</a:t>
            </a:fld>
            <a:endParaRPr lang="en-GB"/>
          </a:p>
        </p:txBody>
      </p:sp>
    </p:spTree>
    <p:extLst>
      <p:ext uri="{BB962C8B-B14F-4D97-AF65-F5344CB8AC3E}">
        <p14:creationId xmlns:p14="http://schemas.microsoft.com/office/powerpoint/2010/main" val="1358666075"/>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egnaposto immagine diapositiva 1"/>
          <p:cNvSpPr>
            <a:spLocks noGrp="1" noRot="1" noChangeAspect="1"/>
          </p:cNvSpPr>
          <p:nvPr>
            <p:ph type="sldImg"/>
          </p:nvPr>
        </p:nvSpPr>
        <p:spPr/>
      </p:sp>
      <p:sp>
        <p:nvSpPr>
          <p:cNvPr id="3" name="Segnaposto note 2"/>
          <p:cNvSpPr>
            <a:spLocks noGrp="1"/>
          </p:cNvSpPr>
          <p:nvPr>
            <p:ph type="body" idx="1"/>
          </p:nvPr>
        </p:nvSpPr>
        <p:spPr/>
        <p:txBody>
          <a:bodyPr/>
          <a:lstStyle/>
          <a:p>
            <a:endParaRPr lang="it-IT"/>
          </a:p>
        </p:txBody>
      </p:sp>
      <p:sp>
        <p:nvSpPr>
          <p:cNvPr id="4" name="Segnaposto numero diapositiva 3"/>
          <p:cNvSpPr>
            <a:spLocks noGrp="1"/>
          </p:cNvSpPr>
          <p:nvPr>
            <p:ph type="sldNum" sz="quarter" idx="5"/>
          </p:nvPr>
        </p:nvSpPr>
        <p:spPr/>
        <p:txBody>
          <a:bodyPr/>
          <a:lstStyle/>
          <a:p>
            <a:fld id="{020230DD-CAB9-DD40-82F5-D8DFE9160DC1}" type="slidenum">
              <a:rPr lang="en-GB" smtClean="0"/>
              <a:pPr/>
              <a:t>5</a:t>
            </a:fld>
            <a:endParaRPr lang="en-GB"/>
          </a:p>
        </p:txBody>
      </p:sp>
    </p:spTree>
    <p:extLst>
      <p:ext uri="{BB962C8B-B14F-4D97-AF65-F5344CB8AC3E}">
        <p14:creationId xmlns:p14="http://schemas.microsoft.com/office/powerpoint/2010/main" val="301878844"/>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egnaposto immagine diapositiva 1"/>
          <p:cNvSpPr>
            <a:spLocks noGrp="1" noRot="1" noChangeAspect="1"/>
          </p:cNvSpPr>
          <p:nvPr>
            <p:ph type="sldImg"/>
          </p:nvPr>
        </p:nvSpPr>
        <p:spPr/>
      </p:sp>
      <p:sp>
        <p:nvSpPr>
          <p:cNvPr id="3" name="Segnaposto note 2"/>
          <p:cNvSpPr>
            <a:spLocks noGrp="1"/>
          </p:cNvSpPr>
          <p:nvPr>
            <p:ph type="body" idx="1"/>
          </p:nvPr>
        </p:nvSpPr>
        <p:spPr/>
        <p:txBody>
          <a:bodyPr/>
          <a:lstStyle/>
          <a:p>
            <a:endParaRPr lang="it-IT"/>
          </a:p>
        </p:txBody>
      </p:sp>
      <p:sp>
        <p:nvSpPr>
          <p:cNvPr id="4" name="Segnaposto numero diapositiva 3"/>
          <p:cNvSpPr>
            <a:spLocks noGrp="1"/>
          </p:cNvSpPr>
          <p:nvPr>
            <p:ph type="sldNum" sz="quarter" idx="5"/>
          </p:nvPr>
        </p:nvSpPr>
        <p:spPr/>
        <p:txBody>
          <a:bodyPr/>
          <a:lstStyle/>
          <a:p>
            <a:fld id="{020230DD-CAB9-DD40-82F5-D8DFE9160DC1}" type="slidenum">
              <a:rPr lang="it-IT"/>
              <a:t>11</a:t>
            </a:fld>
            <a:endParaRPr lang="it-IT"/>
          </a:p>
        </p:txBody>
      </p:sp>
    </p:spTree>
    <p:extLst>
      <p:ext uri="{BB962C8B-B14F-4D97-AF65-F5344CB8AC3E}">
        <p14:creationId xmlns:p14="http://schemas.microsoft.com/office/powerpoint/2010/main" val="445619561"/>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egnaposto immagine diapositiva 1"/>
          <p:cNvSpPr>
            <a:spLocks noGrp="1" noRot="1" noChangeAspect="1"/>
          </p:cNvSpPr>
          <p:nvPr>
            <p:ph type="sldImg"/>
          </p:nvPr>
        </p:nvSpPr>
        <p:spPr/>
      </p:sp>
      <p:sp>
        <p:nvSpPr>
          <p:cNvPr id="3" name="Segnaposto note 2"/>
          <p:cNvSpPr>
            <a:spLocks noGrp="1"/>
          </p:cNvSpPr>
          <p:nvPr>
            <p:ph type="body" idx="1"/>
          </p:nvPr>
        </p:nvSpPr>
        <p:spPr/>
        <p:txBody>
          <a:bodyPr/>
          <a:lstStyle/>
          <a:p>
            <a:endParaRPr lang="it-IT"/>
          </a:p>
        </p:txBody>
      </p:sp>
      <p:sp>
        <p:nvSpPr>
          <p:cNvPr id="4" name="Segnaposto numero diapositiva 3"/>
          <p:cNvSpPr>
            <a:spLocks noGrp="1"/>
          </p:cNvSpPr>
          <p:nvPr>
            <p:ph type="sldNum" sz="quarter" idx="5"/>
          </p:nvPr>
        </p:nvSpPr>
        <p:spPr/>
        <p:txBody>
          <a:bodyPr/>
          <a:lstStyle/>
          <a:p>
            <a:fld id="{020230DD-CAB9-DD40-82F5-D8DFE9160DC1}" type="slidenum">
              <a:rPr lang="it-IT"/>
              <a:t>12</a:t>
            </a:fld>
            <a:endParaRPr lang="it-IT"/>
          </a:p>
        </p:txBody>
      </p:sp>
    </p:spTree>
    <p:extLst>
      <p:ext uri="{BB962C8B-B14F-4D97-AF65-F5344CB8AC3E}">
        <p14:creationId xmlns:p14="http://schemas.microsoft.com/office/powerpoint/2010/main" val="3536342449"/>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egnaposto immagine diapositiva 1"/>
          <p:cNvSpPr>
            <a:spLocks noGrp="1" noRot="1" noChangeAspect="1"/>
          </p:cNvSpPr>
          <p:nvPr>
            <p:ph type="sldImg"/>
          </p:nvPr>
        </p:nvSpPr>
        <p:spPr/>
      </p:sp>
      <p:sp>
        <p:nvSpPr>
          <p:cNvPr id="3" name="Segnaposto note 2"/>
          <p:cNvSpPr>
            <a:spLocks noGrp="1"/>
          </p:cNvSpPr>
          <p:nvPr>
            <p:ph type="body" idx="1"/>
          </p:nvPr>
        </p:nvSpPr>
        <p:spPr/>
        <p:txBody>
          <a:bodyPr/>
          <a:lstStyle/>
          <a:p>
            <a:endParaRPr lang="it-IT"/>
          </a:p>
        </p:txBody>
      </p:sp>
      <p:sp>
        <p:nvSpPr>
          <p:cNvPr id="4" name="Segnaposto numero diapositiva 3"/>
          <p:cNvSpPr>
            <a:spLocks noGrp="1"/>
          </p:cNvSpPr>
          <p:nvPr>
            <p:ph type="sldNum" sz="quarter" idx="5"/>
          </p:nvPr>
        </p:nvSpPr>
        <p:spPr/>
        <p:txBody>
          <a:bodyPr/>
          <a:lstStyle/>
          <a:p>
            <a:fld id="{020230DD-CAB9-DD40-82F5-D8DFE9160DC1}" type="slidenum">
              <a:rPr lang="it-IT"/>
              <a:t>13</a:t>
            </a:fld>
            <a:endParaRPr lang="it-IT"/>
          </a:p>
        </p:txBody>
      </p:sp>
    </p:spTree>
    <p:extLst>
      <p:ext uri="{BB962C8B-B14F-4D97-AF65-F5344CB8AC3E}">
        <p14:creationId xmlns:p14="http://schemas.microsoft.com/office/powerpoint/2010/main" val="445619561"/>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egnaposto immagine diapositiva 1"/>
          <p:cNvSpPr>
            <a:spLocks noGrp="1" noRot="1" noChangeAspect="1"/>
          </p:cNvSpPr>
          <p:nvPr>
            <p:ph type="sldImg"/>
          </p:nvPr>
        </p:nvSpPr>
        <p:spPr/>
      </p:sp>
      <p:sp>
        <p:nvSpPr>
          <p:cNvPr id="3" name="Segnaposto note 2"/>
          <p:cNvSpPr>
            <a:spLocks noGrp="1"/>
          </p:cNvSpPr>
          <p:nvPr>
            <p:ph type="body" idx="1"/>
          </p:nvPr>
        </p:nvSpPr>
        <p:spPr/>
        <p:txBody>
          <a:bodyPr/>
          <a:lstStyle/>
          <a:p>
            <a:endParaRPr lang="it-IT"/>
          </a:p>
        </p:txBody>
      </p:sp>
      <p:sp>
        <p:nvSpPr>
          <p:cNvPr id="4" name="Segnaposto numero diapositiva 3"/>
          <p:cNvSpPr>
            <a:spLocks noGrp="1"/>
          </p:cNvSpPr>
          <p:nvPr>
            <p:ph type="sldNum" sz="quarter" idx="5"/>
          </p:nvPr>
        </p:nvSpPr>
        <p:spPr/>
        <p:txBody>
          <a:bodyPr/>
          <a:lstStyle/>
          <a:p>
            <a:fld id="{020230DD-CAB9-DD40-82F5-D8DFE9160DC1}" type="slidenum">
              <a:rPr lang="it-IT"/>
              <a:t>16</a:t>
            </a:fld>
            <a:endParaRPr lang="it-IT"/>
          </a:p>
        </p:txBody>
      </p:sp>
    </p:spTree>
    <p:extLst>
      <p:ext uri="{BB962C8B-B14F-4D97-AF65-F5344CB8AC3E}">
        <p14:creationId xmlns:p14="http://schemas.microsoft.com/office/powerpoint/2010/main" val="3627162943"/>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egnaposto immagine diapositiva 1"/>
          <p:cNvSpPr>
            <a:spLocks noGrp="1" noRot="1" noChangeAspect="1"/>
          </p:cNvSpPr>
          <p:nvPr>
            <p:ph type="sldImg"/>
          </p:nvPr>
        </p:nvSpPr>
        <p:spPr/>
      </p:sp>
      <p:sp>
        <p:nvSpPr>
          <p:cNvPr id="3" name="Segnaposto note 2"/>
          <p:cNvSpPr>
            <a:spLocks noGrp="1"/>
          </p:cNvSpPr>
          <p:nvPr>
            <p:ph type="body" idx="1"/>
          </p:nvPr>
        </p:nvSpPr>
        <p:spPr/>
        <p:txBody>
          <a:bodyPr/>
          <a:lstStyle/>
          <a:p>
            <a:endParaRPr lang="it-IT"/>
          </a:p>
        </p:txBody>
      </p:sp>
      <p:sp>
        <p:nvSpPr>
          <p:cNvPr id="4" name="Segnaposto numero diapositiva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20230DD-CAB9-DD40-82F5-D8DFE9160DC1}" type="slidenum">
              <a:rPr kumimoji="0" lang="it-IT" sz="1200" b="0" i="0" u="none" strike="noStrike" kern="1200" cap="none" spc="0" normalizeH="0" baseline="0" noProof="0">
                <a:ln>
                  <a:noFill/>
                </a:ln>
                <a:solidFill>
                  <a:prstClr val="black"/>
                </a:solidFill>
                <a:effectLst/>
                <a:uLnTx/>
                <a:uFillTx/>
                <a:latin typeface="MW Sans" panose="020B0503030501010103"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17</a:t>
            </a:fld>
            <a:endParaRPr kumimoji="0" lang="it-IT" sz="1200" b="0" i="0" u="none" strike="noStrike" kern="1200" cap="none" spc="0" normalizeH="0" baseline="0" noProof="0">
              <a:ln>
                <a:noFill/>
              </a:ln>
              <a:solidFill>
                <a:prstClr val="black"/>
              </a:solidFill>
              <a:effectLst/>
              <a:uLnTx/>
              <a:uFillTx/>
              <a:latin typeface="MW Sans" panose="020B0503030501010103" pitchFamily="34" charset="0"/>
              <a:ea typeface="+mn-ea"/>
              <a:cs typeface="+mn-cs"/>
            </a:endParaRPr>
          </a:p>
        </p:txBody>
      </p:sp>
    </p:spTree>
    <p:extLst>
      <p:ext uri="{BB962C8B-B14F-4D97-AF65-F5344CB8AC3E}">
        <p14:creationId xmlns:p14="http://schemas.microsoft.com/office/powerpoint/2010/main" val="1971355733"/>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egnaposto immagine diapositiva 1"/>
          <p:cNvSpPr>
            <a:spLocks noGrp="1" noRot="1" noChangeAspect="1"/>
          </p:cNvSpPr>
          <p:nvPr>
            <p:ph type="sldImg"/>
          </p:nvPr>
        </p:nvSpPr>
        <p:spPr/>
      </p:sp>
      <p:sp>
        <p:nvSpPr>
          <p:cNvPr id="3" name="Segnaposto note 2"/>
          <p:cNvSpPr>
            <a:spLocks noGrp="1"/>
          </p:cNvSpPr>
          <p:nvPr>
            <p:ph type="body" idx="1"/>
          </p:nvPr>
        </p:nvSpPr>
        <p:spPr/>
        <p:txBody>
          <a:bodyPr/>
          <a:lstStyle/>
          <a:p>
            <a:endParaRPr lang="it-IT"/>
          </a:p>
        </p:txBody>
      </p:sp>
      <p:sp>
        <p:nvSpPr>
          <p:cNvPr id="4" name="Segnaposto numero diapositiva 3"/>
          <p:cNvSpPr>
            <a:spLocks noGrp="1"/>
          </p:cNvSpPr>
          <p:nvPr>
            <p:ph type="sldNum" sz="quarter" idx="5"/>
          </p:nvPr>
        </p:nvSpPr>
        <p:spPr/>
        <p:txBody>
          <a:bodyPr/>
          <a:lstStyle/>
          <a:p>
            <a:fld id="{020230DD-CAB9-DD40-82F5-D8DFE9160DC1}" type="slidenum">
              <a:rPr lang="it-IT"/>
              <a:t>22</a:t>
            </a:fld>
            <a:endParaRPr lang="it-IT"/>
          </a:p>
        </p:txBody>
      </p:sp>
    </p:spTree>
    <p:extLst>
      <p:ext uri="{BB962C8B-B14F-4D97-AF65-F5344CB8AC3E}">
        <p14:creationId xmlns:p14="http://schemas.microsoft.com/office/powerpoint/2010/main" val="3627162943"/>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egnaposto immagine diapositiva 1"/>
          <p:cNvSpPr>
            <a:spLocks noGrp="1" noRot="1" noChangeAspect="1"/>
          </p:cNvSpPr>
          <p:nvPr>
            <p:ph type="sldImg"/>
          </p:nvPr>
        </p:nvSpPr>
        <p:spPr/>
      </p:sp>
      <p:sp>
        <p:nvSpPr>
          <p:cNvPr id="3" name="Segnaposto note 2"/>
          <p:cNvSpPr>
            <a:spLocks noGrp="1"/>
          </p:cNvSpPr>
          <p:nvPr>
            <p:ph type="body" idx="1"/>
          </p:nvPr>
        </p:nvSpPr>
        <p:spPr/>
        <p:txBody>
          <a:bodyPr/>
          <a:lstStyle/>
          <a:p>
            <a:endParaRPr lang="it-IT"/>
          </a:p>
        </p:txBody>
      </p:sp>
      <p:sp>
        <p:nvSpPr>
          <p:cNvPr id="4" name="Segnaposto numero diapositiva 3"/>
          <p:cNvSpPr>
            <a:spLocks noGrp="1"/>
          </p:cNvSpPr>
          <p:nvPr>
            <p:ph type="sldNum" sz="quarter" idx="5"/>
          </p:nvPr>
        </p:nvSpPr>
        <p:spPr/>
        <p:txBody>
          <a:bodyPr/>
          <a:lstStyle/>
          <a:p>
            <a:fld id="{020230DD-CAB9-DD40-82F5-D8DFE9160DC1}" type="slidenum">
              <a:rPr lang="it-IT"/>
              <a:t>23</a:t>
            </a:fld>
            <a:endParaRPr lang="it-IT"/>
          </a:p>
        </p:txBody>
      </p:sp>
    </p:spTree>
    <p:extLst>
      <p:ext uri="{BB962C8B-B14F-4D97-AF65-F5344CB8AC3E}">
        <p14:creationId xmlns:p14="http://schemas.microsoft.com/office/powerpoint/2010/main" val="2627099775"/>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egnaposto immagine diapositiva 1"/>
          <p:cNvSpPr>
            <a:spLocks noGrp="1" noRot="1" noChangeAspect="1"/>
          </p:cNvSpPr>
          <p:nvPr>
            <p:ph type="sldImg"/>
          </p:nvPr>
        </p:nvSpPr>
        <p:spPr/>
      </p:sp>
      <p:sp>
        <p:nvSpPr>
          <p:cNvPr id="3" name="Segnaposto note 2"/>
          <p:cNvSpPr>
            <a:spLocks noGrp="1"/>
          </p:cNvSpPr>
          <p:nvPr>
            <p:ph type="body" idx="1"/>
          </p:nvPr>
        </p:nvSpPr>
        <p:spPr/>
        <p:txBody>
          <a:bodyPr/>
          <a:lstStyle/>
          <a:p>
            <a:endParaRPr lang="it-IT"/>
          </a:p>
        </p:txBody>
      </p:sp>
      <p:sp>
        <p:nvSpPr>
          <p:cNvPr id="4" name="Segnaposto numero diapositiva 3"/>
          <p:cNvSpPr>
            <a:spLocks noGrp="1"/>
          </p:cNvSpPr>
          <p:nvPr>
            <p:ph type="sldNum" sz="quarter" idx="5"/>
          </p:nvPr>
        </p:nvSpPr>
        <p:spPr/>
        <p:txBody>
          <a:bodyPr/>
          <a:lstStyle/>
          <a:p>
            <a:fld id="{020230DD-CAB9-DD40-82F5-D8DFE9160DC1}" type="slidenum">
              <a:rPr lang="it-IT"/>
              <a:t>28</a:t>
            </a:fld>
            <a:endParaRPr lang="it-IT"/>
          </a:p>
        </p:txBody>
      </p:sp>
    </p:spTree>
    <p:extLst>
      <p:ext uri="{BB962C8B-B14F-4D97-AF65-F5344CB8AC3E}">
        <p14:creationId xmlns:p14="http://schemas.microsoft.com/office/powerpoint/2010/main" val="601635628"/>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egnaposto immagine diapositiva 1"/>
          <p:cNvSpPr>
            <a:spLocks noGrp="1" noRot="1" noChangeAspect="1"/>
          </p:cNvSpPr>
          <p:nvPr>
            <p:ph type="sldImg"/>
          </p:nvPr>
        </p:nvSpPr>
        <p:spPr/>
      </p:sp>
      <p:sp>
        <p:nvSpPr>
          <p:cNvPr id="3" name="Segnaposto note 2"/>
          <p:cNvSpPr>
            <a:spLocks noGrp="1"/>
          </p:cNvSpPr>
          <p:nvPr>
            <p:ph type="body" idx="1"/>
          </p:nvPr>
        </p:nvSpPr>
        <p:spPr/>
        <p:txBody>
          <a:bodyPr/>
          <a:lstStyle/>
          <a:p>
            <a:endParaRPr lang="it-IT"/>
          </a:p>
        </p:txBody>
      </p:sp>
      <p:sp>
        <p:nvSpPr>
          <p:cNvPr id="4" name="Segnaposto numero diapositiva 3"/>
          <p:cNvSpPr>
            <a:spLocks noGrp="1"/>
          </p:cNvSpPr>
          <p:nvPr>
            <p:ph type="sldNum" sz="quarter" idx="5"/>
          </p:nvPr>
        </p:nvSpPr>
        <p:spPr/>
        <p:txBody>
          <a:bodyPr/>
          <a:lstStyle/>
          <a:p>
            <a:fld id="{020230DD-CAB9-DD40-82F5-D8DFE9160DC1}" type="slidenum">
              <a:rPr lang="en-GB" smtClean="0"/>
              <a:pPr/>
              <a:t>29</a:t>
            </a:fld>
            <a:endParaRPr lang="en-GB"/>
          </a:p>
        </p:txBody>
      </p:sp>
    </p:spTree>
    <p:extLst>
      <p:ext uri="{BB962C8B-B14F-4D97-AF65-F5344CB8AC3E}">
        <p14:creationId xmlns:p14="http://schemas.microsoft.com/office/powerpoint/2010/main" val="2789095724"/>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egnaposto immagine diapositiva 1"/>
          <p:cNvSpPr>
            <a:spLocks noGrp="1" noRot="1" noChangeAspect="1"/>
          </p:cNvSpPr>
          <p:nvPr>
            <p:ph type="sldImg"/>
          </p:nvPr>
        </p:nvSpPr>
        <p:spPr/>
      </p:sp>
      <p:sp>
        <p:nvSpPr>
          <p:cNvPr id="3" name="Segnaposto note 2"/>
          <p:cNvSpPr>
            <a:spLocks noGrp="1"/>
          </p:cNvSpPr>
          <p:nvPr>
            <p:ph type="body" idx="1"/>
          </p:nvPr>
        </p:nvSpPr>
        <p:spPr/>
        <p:txBody>
          <a:bodyPr/>
          <a:lstStyle/>
          <a:p>
            <a:endParaRPr lang="it-IT"/>
          </a:p>
        </p:txBody>
      </p:sp>
      <p:sp>
        <p:nvSpPr>
          <p:cNvPr id="4" name="Segnaposto numero diapositiva 3"/>
          <p:cNvSpPr>
            <a:spLocks noGrp="1"/>
          </p:cNvSpPr>
          <p:nvPr>
            <p:ph type="sldNum" sz="quarter" idx="5"/>
          </p:nvPr>
        </p:nvSpPr>
        <p:spPr/>
        <p:txBody>
          <a:bodyPr/>
          <a:lstStyle/>
          <a:p>
            <a:fld id="{020230DD-CAB9-DD40-82F5-D8DFE9160DC1}" type="slidenum">
              <a:rPr lang="en-GB" smtClean="0"/>
              <a:pPr/>
              <a:t>30</a:t>
            </a:fld>
            <a:endParaRPr lang="en-GB"/>
          </a:p>
        </p:txBody>
      </p:sp>
    </p:spTree>
    <p:extLst>
      <p:ext uri="{BB962C8B-B14F-4D97-AF65-F5344CB8AC3E}">
        <p14:creationId xmlns:p14="http://schemas.microsoft.com/office/powerpoint/2010/main" val="2831796877"/>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egnaposto immagine diapositiva 1"/>
          <p:cNvSpPr>
            <a:spLocks noGrp="1" noRot="1" noChangeAspect="1"/>
          </p:cNvSpPr>
          <p:nvPr>
            <p:ph type="sldImg"/>
          </p:nvPr>
        </p:nvSpPr>
        <p:spPr/>
      </p:sp>
      <p:sp>
        <p:nvSpPr>
          <p:cNvPr id="3" name="Segnaposto note 2"/>
          <p:cNvSpPr>
            <a:spLocks noGrp="1"/>
          </p:cNvSpPr>
          <p:nvPr>
            <p:ph type="body" idx="1"/>
          </p:nvPr>
        </p:nvSpPr>
        <p:spPr/>
        <p:txBody>
          <a:bodyPr/>
          <a:lstStyle/>
          <a:p>
            <a:endParaRPr lang="it-IT"/>
          </a:p>
        </p:txBody>
      </p:sp>
      <p:sp>
        <p:nvSpPr>
          <p:cNvPr id="4" name="Segnaposto numero diapositiva 3"/>
          <p:cNvSpPr>
            <a:spLocks noGrp="1"/>
          </p:cNvSpPr>
          <p:nvPr>
            <p:ph type="sldNum" sz="quarter" idx="5"/>
          </p:nvPr>
        </p:nvSpPr>
        <p:spPr/>
        <p:txBody>
          <a:bodyPr/>
          <a:lstStyle/>
          <a:p>
            <a:fld id="{020230DD-CAB9-DD40-82F5-D8DFE9160DC1}" type="slidenum">
              <a:rPr lang="it-IT"/>
              <a:t>38</a:t>
            </a:fld>
            <a:endParaRPr lang="it-IT"/>
          </a:p>
        </p:txBody>
      </p:sp>
    </p:spTree>
    <p:extLst>
      <p:ext uri="{BB962C8B-B14F-4D97-AF65-F5344CB8AC3E}">
        <p14:creationId xmlns:p14="http://schemas.microsoft.com/office/powerpoint/2010/main" val="916767259"/>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egnaposto immagine diapositiva 1"/>
          <p:cNvSpPr>
            <a:spLocks noGrp="1" noRot="1" noChangeAspect="1"/>
          </p:cNvSpPr>
          <p:nvPr>
            <p:ph type="sldImg"/>
          </p:nvPr>
        </p:nvSpPr>
        <p:spPr/>
      </p:sp>
      <p:sp>
        <p:nvSpPr>
          <p:cNvPr id="3" name="Segnaposto note 2"/>
          <p:cNvSpPr>
            <a:spLocks noGrp="1"/>
          </p:cNvSpPr>
          <p:nvPr>
            <p:ph type="body" idx="1"/>
          </p:nvPr>
        </p:nvSpPr>
        <p:spPr/>
        <p:txBody>
          <a:bodyPr/>
          <a:lstStyle/>
          <a:p>
            <a:endParaRPr lang="it-IT"/>
          </a:p>
        </p:txBody>
      </p:sp>
      <p:sp>
        <p:nvSpPr>
          <p:cNvPr id="4" name="Segnaposto numero diapositiva 3"/>
          <p:cNvSpPr>
            <a:spLocks noGrp="1"/>
          </p:cNvSpPr>
          <p:nvPr>
            <p:ph type="sldNum" sz="quarter" idx="5"/>
          </p:nvPr>
        </p:nvSpPr>
        <p:spPr/>
        <p:txBody>
          <a:bodyPr/>
          <a:lstStyle/>
          <a:p>
            <a:fld id="{020230DD-CAB9-DD40-82F5-D8DFE9160DC1}" type="slidenum">
              <a:rPr lang="it-IT"/>
              <a:t>39</a:t>
            </a:fld>
            <a:endParaRPr lang="it-IT"/>
          </a:p>
        </p:txBody>
      </p:sp>
    </p:spTree>
    <p:extLst>
      <p:ext uri="{BB962C8B-B14F-4D97-AF65-F5344CB8AC3E}">
        <p14:creationId xmlns:p14="http://schemas.microsoft.com/office/powerpoint/2010/main" val="204809261"/>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egnaposto immagine diapositiva 1"/>
          <p:cNvSpPr>
            <a:spLocks noGrp="1" noRot="1" noChangeAspect="1"/>
          </p:cNvSpPr>
          <p:nvPr>
            <p:ph type="sldImg"/>
          </p:nvPr>
        </p:nvSpPr>
        <p:spPr/>
      </p:sp>
      <p:sp>
        <p:nvSpPr>
          <p:cNvPr id="3" name="Segnaposto note 2"/>
          <p:cNvSpPr>
            <a:spLocks noGrp="1"/>
          </p:cNvSpPr>
          <p:nvPr>
            <p:ph type="body" idx="1"/>
          </p:nvPr>
        </p:nvSpPr>
        <p:spPr/>
        <p:txBody>
          <a:bodyPr/>
          <a:lstStyle/>
          <a:p>
            <a:endParaRPr lang="it-IT"/>
          </a:p>
        </p:txBody>
      </p:sp>
      <p:sp>
        <p:nvSpPr>
          <p:cNvPr id="4" name="Segnaposto numero diapositiva 3"/>
          <p:cNvSpPr>
            <a:spLocks noGrp="1"/>
          </p:cNvSpPr>
          <p:nvPr>
            <p:ph type="sldNum" sz="quarter" idx="5"/>
          </p:nvPr>
        </p:nvSpPr>
        <p:spPr/>
        <p:txBody>
          <a:bodyPr/>
          <a:lstStyle/>
          <a:p>
            <a:fld id="{020230DD-CAB9-DD40-82F5-D8DFE9160DC1}" type="slidenum">
              <a:rPr lang="en-GB" smtClean="0"/>
              <a:pPr/>
              <a:t>46</a:t>
            </a:fld>
            <a:endParaRPr lang="en-GB"/>
          </a:p>
        </p:txBody>
      </p:sp>
    </p:spTree>
    <p:extLst>
      <p:ext uri="{BB962C8B-B14F-4D97-AF65-F5344CB8AC3E}">
        <p14:creationId xmlns:p14="http://schemas.microsoft.com/office/powerpoint/2010/main" val="2782569976"/>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020230DD-CAB9-DD40-82F5-D8DFE9160DC1}" type="slidenum">
              <a:rPr lang="en-GB" smtClean="0"/>
              <a:pPr/>
              <a:t>60</a:t>
            </a:fld>
            <a:endParaRPr lang="en-GB"/>
          </a:p>
        </p:txBody>
      </p:sp>
    </p:spTree>
    <p:extLst>
      <p:ext uri="{BB962C8B-B14F-4D97-AF65-F5344CB8AC3E}">
        <p14:creationId xmlns:p14="http://schemas.microsoft.com/office/powerpoint/2010/main" val="357664096"/>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020230DD-CAB9-DD40-82F5-D8DFE9160DC1}" type="slidenum">
              <a:rPr lang="en-GB" smtClean="0"/>
              <a:pPr/>
              <a:t>65</a:t>
            </a:fld>
            <a:endParaRPr lang="en-GB"/>
          </a:p>
        </p:txBody>
      </p:sp>
    </p:spTree>
    <p:extLst>
      <p:ext uri="{BB962C8B-B14F-4D97-AF65-F5344CB8AC3E}">
        <p14:creationId xmlns:p14="http://schemas.microsoft.com/office/powerpoint/2010/main" val="572882632"/>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020230DD-CAB9-DD40-82F5-D8DFE9160DC1}" type="slidenum">
              <a:rPr lang="en-GB" smtClean="0"/>
              <a:pPr/>
              <a:t>72</a:t>
            </a:fld>
            <a:endParaRPr lang="en-GB"/>
          </a:p>
        </p:txBody>
      </p:sp>
    </p:spTree>
    <p:extLst>
      <p:ext uri="{BB962C8B-B14F-4D97-AF65-F5344CB8AC3E}">
        <p14:creationId xmlns:p14="http://schemas.microsoft.com/office/powerpoint/2010/main" val="3928243658"/>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020230DD-CAB9-DD40-82F5-D8DFE9160DC1}" type="slidenum">
              <a:rPr lang="en-GB" smtClean="0"/>
              <a:pPr/>
              <a:t>75</a:t>
            </a:fld>
            <a:endParaRPr lang="en-GB"/>
          </a:p>
        </p:txBody>
      </p:sp>
    </p:spTree>
    <p:extLst>
      <p:ext uri="{BB962C8B-B14F-4D97-AF65-F5344CB8AC3E}">
        <p14:creationId xmlns:p14="http://schemas.microsoft.com/office/powerpoint/2010/main" val="230728268"/>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020230DD-CAB9-DD40-82F5-D8DFE9160DC1}" type="slidenum">
              <a:rPr lang="en-GB" smtClean="0"/>
              <a:pPr/>
              <a:t>77</a:t>
            </a:fld>
            <a:endParaRPr lang="en-GB"/>
          </a:p>
        </p:txBody>
      </p:sp>
    </p:spTree>
    <p:extLst>
      <p:ext uri="{BB962C8B-B14F-4D97-AF65-F5344CB8AC3E}">
        <p14:creationId xmlns:p14="http://schemas.microsoft.com/office/powerpoint/2010/main" val="4099035602"/>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020230DD-CAB9-DD40-82F5-D8DFE9160DC1}" type="slidenum">
              <a:rPr lang="en-GB" smtClean="0"/>
              <a:pPr/>
              <a:t>80</a:t>
            </a:fld>
            <a:endParaRPr lang="en-GB"/>
          </a:p>
        </p:txBody>
      </p:sp>
    </p:spTree>
    <p:extLst>
      <p:ext uri="{BB962C8B-B14F-4D97-AF65-F5344CB8AC3E}">
        <p14:creationId xmlns:p14="http://schemas.microsoft.com/office/powerpoint/2010/main" val="3843080516"/>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020230DD-CAB9-DD40-82F5-D8DFE9160DC1}" type="slidenum">
              <a:rPr lang="en-GB" smtClean="0"/>
              <a:pPr/>
              <a:t>81</a:t>
            </a:fld>
            <a:endParaRPr lang="en-GB"/>
          </a:p>
        </p:txBody>
      </p:sp>
    </p:spTree>
    <p:extLst>
      <p:ext uri="{BB962C8B-B14F-4D97-AF65-F5344CB8AC3E}">
        <p14:creationId xmlns:p14="http://schemas.microsoft.com/office/powerpoint/2010/main" val="1534468098"/>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020230DD-CAB9-DD40-82F5-D8DFE9160DC1}" type="slidenum">
              <a:rPr lang="en-GB" smtClean="0"/>
              <a:pPr/>
              <a:t>82</a:t>
            </a:fld>
            <a:endParaRPr lang="en-GB"/>
          </a:p>
        </p:txBody>
      </p:sp>
    </p:spTree>
    <p:extLst>
      <p:ext uri="{BB962C8B-B14F-4D97-AF65-F5344CB8AC3E}">
        <p14:creationId xmlns:p14="http://schemas.microsoft.com/office/powerpoint/2010/main" val="1592614290"/>
      </p:ext>
    </p:extLst>
  </p:cSld>
  <p:clrMapOvr>
    <a:masterClrMapping/>
  </p:clrMapOvr>
</p:notes>
</file>

<file path=ppt/slideLayouts/_rels/slideLayout1.xml.rels><?xml version="1.0" encoding="UTF-8" standalone="yes"?>
<Relationships xmlns="http://schemas.openxmlformats.org/package/2006/relationships"><Relationship Id="rId3" Type="http://schemas.openxmlformats.org/officeDocument/2006/relationships/image" Target="../media/image2.sv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3" Type="http://schemas.openxmlformats.org/officeDocument/2006/relationships/image" Target="../media/image2.svg"/><Relationship Id="rId2" Type="http://schemas.openxmlformats.org/officeDocument/2006/relationships/image" Target="../media/image1.png"/><Relationship Id="rId1" Type="http://schemas.openxmlformats.org/officeDocument/2006/relationships/slideMaster" Target="../slideMasters/slideMaster1.xml"/><Relationship Id="rId5" Type="http://schemas.openxmlformats.org/officeDocument/2006/relationships/image" Target="../media/image4.svg"/><Relationship Id="rId4" Type="http://schemas.openxmlformats.org/officeDocument/2006/relationships/image" Target="../media/image3.png"/></Relationships>
</file>

<file path=ppt/slideLayouts/_rels/slideLayout3.xml.rels><?xml version="1.0" encoding="UTF-8" standalone="yes"?>
<Relationships xmlns="http://schemas.openxmlformats.org/package/2006/relationships"><Relationship Id="rId3" Type="http://schemas.openxmlformats.org/officeDocument/2006/relationships/image" Target="../media/image2.svg"/><Relationship Id="rId2" Type="http://schemas.openxmlformats.org/officeDocument/2006/relationships/image" Target="../media/image1.png"/><Relationship Id="rId1" Type="http://schemas.openxmlformats.org/officeDocument/2006/relationships/slideMaster" Target="../slideMasters/slideMaster1.xml"/><Relationship Id="rId5" Type="http://schemas.openxmlformats.org/officeDocument/2006/relationships/image" Target="../media/image4.svg"/><Relationship Id="rId4" Type="http://schemas.openxmlformats.org/officeDocument/2006/relationships/image" Target="../media/image3.png"/></Relationships>
</file>

<file path=ppt/slideLayouts/_rels/slideLayout4.xml.rels><?xml version="1.0" encoding="UTF-8" standalone="yes"?>
<Relationships xmlns="http://schemas.openxmlformats.org/package/2006/relationships"><Relationship Id="rId3" Type="http://schemas.openxmlformats.org/officeDocument/2006/relationships/image" Target="../media/image4.svg"/><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3" Type="http://schemas.openxmlformats.org/officeDocument/2006/relationships/image" Target="../media/image5.sv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3" Type="http://schemas.openxmlformats.org/officeDocument/2006/relationships/image" Target="../media/image5.sv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3" Type="http://schemas.openxmlformats.org/officeDocument/2006/relationships/image" Target="../media/image2.sv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3" Type="http://schemas.openxmlformats.org/officeDocument/2006/relationships/image" Target="../media/image2.sv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3" Type="http://schemas.openxmlformats.org/officeDocument/2006/relationships/image" Target="../media/image7.svg"/><Relationship Id="rId2" Type="http://schemas.openxmlformats.org/officeDocument/2006/relationships/image" Target="../media/image6.png"/><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3" Type="http://schemas.openxmlformats.org/officeDocument/2006/relationships/image" Target="../media/image7.svg"/><Relationship Id="rId2" Type="http://schemas.openxmlformats.org/officeDocument/2006/relationships/image" Target="../media/image6.png"/><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3" Type="http://schemas.openxmlformats.org/officeDocument/2006/relationships/image" Target="../media/image8.svg"/><Relationship Id="rId2" Type="http://schemas.openxmlformats.org/officeDocument/2006/relationships/image" Target="../media/image6.png"/><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3" Type="http://schemas.openxmlformats.org/officeDocument/2006/relationships/image" Target="../media/image7.svg"/><Relationship Id="rId2" Type="http://schemas.openxmlformats.org/officeDocument/2006/relationships/image" Target="../media/image6.png"/><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3" Type="http://schemas.openxmlformats.org/officeDocument/2006/relationships/image" Target="../media/image7.svg"/><Relationship Id="rId2" Type="http://schemas.openxmlformats.org/officeDocument/2006/relationships/image" Target="../media/image6.png"/><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3" Type="http://schemas.openxmlformats.org/officeDocument/2006/relationships/image" Target="../media/image7.svg"/><Relationship Id="rId2" Type="http://schemas.openxmlformats.org/officeDocument/2006/relationships/image" Target="../media/image6.png"/><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3" Type="http://schemas.openxmlformats.org/officeDocument/2006/relationships/image" Target="../media/image7.svg"/><Relationship Id="rId2" Type="http://schemas.openxmlformats.org/officeDocument/2006/relationships/image" Target="../media/image6.png"/><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3" Type="http://schemas.openxmlformats.org/officeDocument/2006/relationships/image" Target="../media/image10.svg"/><Relationship Id="rId2" Type="http://schemas.openxmlformats.org/officeDocument/2006/relationships/image" Target="../media/image9.png"/><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3" Type="http://schemas.openxmlformats.org/officeDocument/2006/relationships/image" Target="../media/image10.svg"/><Relationship Id="rId2" Type="http://schemas.openxmlformats.org/officeDocument/2006/relationships/image" Target="../media/image9.png"/><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3" Type="http://schemas.openxmlformats.org/officeDocument/2006/relationships/image" Target="../media/image10.svg"/><Relationship Id="rId2" Type="http://schemas.openxmlformats.org/officeDocument/2006/relationships/image" Target="../media/image9.png"/><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3" Type="http://schemas.openxmlformats.org/officeDocument/2006/relationships/image" Target="../media/image10.svg"/><Relationship Id="rId2" Type="http://schemas.openxmlformats.org/officeDocument/2006/relationships/image" Target="../media/image9.png"/><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3" Type="http://schemas.openxmlformats.org/officeDocument/2006/relationships/image" Target="../media/image10.svg"/><Relationship Id="rId2" Type="http://schemas.openxmlformats.org/officeDocument/2006/relationships/image" Target="../media/image9.png"/><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3" Type="http://schemas.openxmlformats.org/officeDocument/2006/relationships/image" Target="../media/image5.sv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3" Type="http://schemas.openxmlformats.org/officeDocument/2006/relationships/image" Target="../media/image12.svg"/><Relationship Id="rId2" Type="http://schemas.openxmlformats.org/officeDocument/2006/relationships/image" Target="../media/image11.png"/><Relationship Id="rId1" Type="http://schemas.openxmlformats.org/officeDocument/2006/relationships/slideMaster" Target="../slideMasters/slideMaster1.xml"/><Relationship Id="rId5" Type="http://schemas.openxmlformats.org/officeDocument/2006/relationships/image" Target="../media/image10.svg"/><Relationship Id="rId4" Type="http://schemas.openxmlformats.org/officeDocument/2006/relationships/image" Target="../media/image9.png"/></Relationships>
</file>

<file path=ppt/slideLayouts/_rels/slideLayout24.xml.rels><?xml version="1.0" encoding="UTF-8" standalone="yes"?>
<Relationships xmlns="http://schemas.openxmlformats.org/package/2006/relationships"><Relationship Id="rId3" Type="http://schemas.openxmlformats.org/officeDocument/2006/relationships/image" Target="../media/image10.svg"/><Relationship Id="rId2" Type="http://schemas.openxmlformats.org/officeDocument/2006/relationships/image" Target="../media/image9.png"/><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3" Type="http://schemas.openxmlformats.org/officeDocument/2006/relationships/image" Target="../media/image7.svg"/><Relationship Id="rId2" Type="http://schemas.openxmlformats.org/officeDocument/2006/relationships/image" Target="../media/image6.png"/><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3" Type="http://schemas.openxmlformats.org/officeDocument/2006/relationships/image" Target="../media/image5.sv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3" Type="http://schemas.openxmlformats.org/officeDocument/2006/relationships/image" Target="../media/image10.svg"/><Relationship Id="rId2" Type="http://schemas.openxmlformats.org/officeDocument/2006/relationships/image" Target="../media/image9.png"/><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3" Type="http://schemas.openxmlformats.org/officeDocument/2006/relationships/image" Target="../media/image7.svg"/><Relationship Id="rId2" Type="http://schemas.openxmlformats.org/officeDocument/2006/relationships/image" Target="../media/image6.png"/><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3" Type="http://schemas.openxmlformats.org/officeDocument/2006/relationships/image" Target="../media/image7.svg"/><Relationship Id="rId2" Type="http://schemas.openxmlformats.org/officeDocument/2006/relationships/image" Target="../media/image6.png"/><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3" Type="http://schemas.openxmlformats.org/officeDocument/2006/relationships/image" Target="../media/image10.svg"/><Relationship Id="rId2" Type="http://schemas.openxmlformats.org/officeDocument/2006/relationships/image" Target="../media/image9.png"/><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3" Type="http://schemas.openxmlformats.org/officeDocument/2006/relationships/image" Target="../media/image7.svg"/><Relationship Id="rId2" Type="http://schemas.openxmlformats.org/officeDocument/2006/relationships/image" Target="../media/image6.png"/><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3" Type="http://schemas.openxmlformats.org/officeDocument/2006/relationships/image" Target="../media/image10.svg"/><Relationship Id="rId2" Type="http://schemas.openxmlformats.org/officeDocument/2006/relationships/image" Target="../media/image9.png"/><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3" Type="http://schemas.openxmlformats.org/officeDocument/2006/relationships/image" Target="../media/image10.svg"/><Relationship Id="rId2" Type="http://schemas.openxmlformats.org/officeDocument/2006/relationships/image" Target="../media/image9.png"/><Relationship Id="rId1" Type="http://schemas.openxmlformats.org/officeDocument/2006/relationships/slideMaster" Target="../slideMasters/slideMaster1.xml"/></Relationships>
</file>

<file path=ppt/slideLayouts/_rels/slideLayout34.xml.rels><?xml version="1.0" encoding="UTF-8" standalone="yes"?>
<Relationships xmlns="http://schemas.openxmlformats.org/package/2006/relationships"><Relationship Id="rId3" Type="http://schemas.openxmlformats.org/officeDocument/2006/relationships/image" Target="../media/image10.svg"/><Relationship Id="rId2" Type="http://schemas.openxmlformats.org/officeDocument/2006/relationships/image" Target="../media/image9.png"/><Relationship Id="rId1" Type="http://schemas.openxmlformats.org/officeDocument/2006/relationships/slideMaster" Target="../slideMasters/slideMaster1.xml"/></Relationships>
</file>

<file path=ppt/slideLayouts/_rels/slideLayout35.xml.rels><?xml version="1.0" encoding="UTF-8" standalone="yes"?>
<Relationships xmlns="http://schemas.openxmlformats.org/package/2006/relationships"><Relationship Id="rId3" Type="http://schemas.openxmlformats.org/officeDocument/2006/relationships/image" Target="../media/image10.svg"/><Relationship Id="rId2" Type="http://schemas.openxmlformats.org/officeDocument/2006/relationships/image" Target="../media/image9.png"/><Relationship Id="rId1" Type="http://schemas.openxmlformats.org/officeDocument/2006/relationships/slideMaster" Target="../slideMasters/slideMaster1.xml"/></Relationships>
</file>

<file path=ppt/slideLayouts/_rels/slideLayout36.xml.rels><?xml version="1.0" encoding="UTF-8" standalone="yes"?>
<Relationships xmlns="http://schemas.openxmlformats.org/package/2006/relationships"><Relationship Id="rId3" Type="http://schemas.openxmlformats.org/officeDocument/2006/relationships/image" Target="../media/image10.svg"/><Relationship Id="rId2" Type="http://schemas.openxmlformats.org/officeDocument/2006/relationships/image" Target="../media/image9.png"/><Relationship Id="rId1" Type="http://schemas.openxmlformats.org/officeDocument/2006/relationships/slideMaster" Target="../slideMasters/slideMaster1.xml"/></Relationships>
</file>

<file path=ppt/slideLayouts/_rels/slideLayout37.xml.rels><?xml version="1.0" encoding="UTF-8" standalone="yes"?>
<Relationships xmlns="http://schemas.openxmlformats.org/package/2006/relationships"><Relationship Id="rId3" Type="http://schemas.openxmlformats.org/officeDocument/2006/relationships/image" Target="../media/image10.svg"/><Relationship Id="rId2" Type="http://schemas.openxmlformats.org/officeDocument/2006/relationships/image" Target="../media/image9.png"/><Relationship Id="rId1" Type="http://schemas.openxmlformats.org/officeDocument/2006/relationships/slideMaster" Target="../slideMasters/slideMaster1.xml"/></Relationships>
</file>

<file path=ppt/slideLayouts/_rels/slideLayout38.xml.rels><?xml version="1.0" encoding="UTF-8" standalone="yes"?>
<Relationships xmlns="http://schemas.openxmlformats.org/package/2006/relationships"><Relationship Id="rId3" Type="http://schemas.openxmlformats.org/officeDocument/2006/relationships/image" Target="../media/image10.svg"/><Relationship Id="rId2" Type="http://schemas.openxmlformats.org/officeDocument/2006/relationships/image" Target="../media/image9.png"/><Relationship Id="rId1" Type="http://schemas.openxmlformats.org/officeDocument/2006/relationships/slideMaster" Target="../slideMasters/slideMaster1.xml"/></Relationships>
</file>

<file path=ppt/slideLayouts/_rels/slideLayout39.xml.rels><?xml version="1.0" encoding="UTF-8" standalone="yes"?>
<Relationships xmlns="http://schemas.openxmlformats.org/package/2006/relationships"><Relationship Id="rId3" Type="http://schemas.openxmlformats.org/officeDocument/2006/relationships/image" Target="../media/image10.svg"/><Relationship Id="rId2" Type="http://schemas.openxmlformats.org/officeDocument/2006/relationships/image" Target="../media/image9.png"/><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3" Type="http://schemas.openxmlformats.org/officeDocument/2006/relationships/image" Target="../media/image10.svg"/><Relationship Id="rId2" Type="http://schemas.openxmlformats.org/officeDocument/2006/relationships/image" Target="../media/image9.png"/><Relationship Id="rId1" Type="http://schemas.openxmlformats.org/officeDocument/2006/relationships/slideMaster" Target="../slideMasters/slideMaster1.xml"/></Relationships>
</file>

<file path=ppt/slideLayouts/_rels/slideLayout41.xml.rels><?xml version="1.0" encoding="UTF-8" standalone="yes"?>
<Relationships xmlns="http://schemas.openxmlformats.org/package/2006/relationships"><Relationship Id="rId3" Type="http://schemas.openxmlformats.org/officeDocument/2006/relationships/image" Target="../media/image5.sv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42.xml.rels><?xml version="1.0" encoding="UTF-8" standalone="yes"?>
<Relationships xmlns="http://schemas.openxmlformats.org/package/2006/relationships"><Relationship Id="rId3" Type="http://schemas.openxmlformats.org/officeDocument/2006/relationships/image" Target="../media/image10.svg"/><Relationship Id="rId2" Type="http://schemas.openxmlformats.org/officeDocument/2006/relationships/image" Target="../media/image9.png"/><Relationship Id="rId1" Type="http://schemas.openxmlformats.org/officeDocument/2006/relationships/slideMaster" Target="../slideMasters/slideMaster1.xml"/></Relationships>
</file>

<file path=ppt/slideLayouts/_rels/slideLayout43.xml.rels><?xml version="1.0" encoding="UTF-8" standalone="yes"?>
<Relationships xmlns="http://schemas.openxmlformats.org/package/2006/relationships"><Relationship Id="rId3" Type="http://schemas.openxmlformats.org/officeDocument/2006/relationships/image" Target="../media/image7.svg"/><Relationship Id="rId2" Type="http://schemas.openxmlformats.org/officeDocument/2006/relationships/image" Target="../media/image6.png"/><Relationship Id="rId1" Type="http://schemas.openxmlformats.org/officeDocument/2006/relationships/slideMaster" Target="../slideMasters/slideMaster1.xml"/></Relationships>
</file>

<file path=ppt/slideLayouts/_rels/slideLayout44.xml.rels><?xml version="1.0" encoding="UTF-8" standalone="yes"?>
<Relationships xmlns="http://schemas.openxmlformats.org/package/2006/relationships"><Relationship Id="rId3" Type="http://schemas.openxmlformats.org/officeDocument/2006/relationships/image" Target="../media/image5.sv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45.xml.rels><?xml version="1.0" encoding="UTF-8" standalone="yes"?>
<Relationships xmlns="http://schemas.openxmlformats.org/package/2006/relationships"><Relationship Id="rId3" Type="http://schemas.openxmlformats.org/officeDocument/2006/relationships/image" Target="../media/image2.sv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46.xml.rels><?xml version="1.0" encoding="UTF-8" standalone="yes"?>
<Relationships xmlns="http://schemas.openxmlformats.org/package/2006/relationships"><Relationship Id="rId3" Type="http://schemas.openxmlformats.org/officeDocument/2006/relationships/image" Target="../media/image10.svg"/><Relationship Id="rId2" Type="http://schemas.openxmlformats.org/officeDocument/2006/relationships/image" Target="../media/image9.png"/><Relationship Id="rId1" Type="http://schemas.openxmlformats.org/officeDocument/2006/relationships/slideMaster" Target="../slideMasters/slideMaster1.xml"/></Relationships>
</file>

<file path=ppt/slideLayouts/_rels/slideLayout47.xml.rels><?xml version="1.0" encoding="UTF-8" standalone="yes"?>
<Relationships xmlns="http://schemas.openxmlformats.org/package/2006/relationships"><Relationship Id="rId3" Type="http://schemas.openxmlformats.org/officeDocument/2006/relationships/image" Target="../media/image13.sv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48.xml.rels><?xml version="1.0" encoding="UTF-8" standalone="yes"?>
<Relationships xmlns="http://schemas.openxmlformats.org/package/2006/relationships"><Relationship Id="rId8" Type="http://schemas.openxmlformats.org/officeDocument/2006/relationships/image" Target="../media/image20.png"/><Relationship Id="rId13" Type="http://schemas.openxmlformats.org/officeDocument/2006/relationships/image" Target="../media/image10.svg"/><Relationship Id="rId3" Type="http://schemas.openxmlformats.org/officeDocument/2006/relationships/image" Target="../media/image15.svg"/><Relationship Id="rId7" Type="http://schemas.openxmlformats.org/officeDocument/2006/relationships/image" Target="../media/image19.svg"/><Relationship Id="rId12" Type="http://schemas.openxmlformats.org/officeDocument/2006/relationships/image" Target="../media/image9.png"/><Relationship Id="rId2" Type="http://schemas.openxmlformats.org/officeDocument/2006/relationships/image" Target="../media/image14.png"/><Relationship Id="rId1" Type="http://schemas.openxmlformats.org/officeDocument/2006/relationships/slideMaster" Target="../slideMasters/slideMaster1.xml"/><Relationship Id="rId6" Type="http://schemas.openxmlformats.org/officeDocument/2006/relationships/image" Target="../media/image18.png"/><Relationship Id="rId11" Type="http://schemas.openxmlformats.org/officeDocument/2006/relationships/image" Target="../media/image23.svg"/><Relationship Id="rId5" Type="http://schemas.openxmlformats.org/officeDocument/2006/relationships/image" Target="../media/image17.svg"/><Relationship Id="rId10" Type="http://schemas.openxmlformats.org/officeDocument/2006/relationships/image" Target="../media/image22.png"/><Relationship Id="rId4" Type="http://schemas.openxmlformats.org/officeDocument/2006/relationships/image" Target="../media/image16.png"/><Relationship Id="rId9" Type="http://schemas.openxmlformats.org/officeDocument/2006/relationships/image" Target="../media/image21.svg"/></Relationships>
</file>

<file path=ppt/slideLayouts/_rels/slideLayout49.xml.rels><?xml version="1.0" encoding="UTF-8" standalone="yes"?>
<Relationships xmlns="http://schemas.openxmlformats.org/package/2006/relationships"><Relationship Id="rId8" Type="http://schemas.openxmlformats.org/officeDocument/2006/relationships/image" Target="../media/image16.png"/><Relationship Id="rId13" Type="http://schemas.openxmlformats.org/officeDocument/2006/relationships/image" Target="../media/image21.svg"/><Relationship Id="rId3" Type="http://schemas.openxmlformats.org/officeDocument/2006/relationships/image" Target="../media/image10.svg"/><Relationship Id="rId7" Type="http://schemas.openxmlformats.org/officeDocument/2006/relationships/image" Target="../media/image15.svg"/><Relationship Id="rId12" Type="http://schemas.openxmlformats.org/officeDocument/2006/relationships/image" Target="../media/image20.png"/><Relationship Id="rId17" Type="http://schemas.openxmlformats.org/officeDocument/2006/relationships/image" Target="../media/image25.svg"/><Relationship Id="rId2" Type="http://schemas.openxmlformats.org/officeDocument/2006/relationships/image" Target="../media/image9.png"/><Relationship Id="rId16" Type="http://schemas.openxmlformats.org/officeDocument/2006/relationships/image" Target="../media/image24.png"/><Relationship Id="rId1" Type="http://schemas.openxmlformats.org/officeDocument/2006/relationships/slideMaster" Target="../slideMasters/slideMaster1.xml"/><Relationship Id="rId6" Type="http://schemas.openxmlformats.org/officeDocument/2006/relationships/image" Target="../media/image14.png"/><Relationship Id="rId11" Type="http://schemas.openxmlformats.org/officeDocument/2006/relationships/image" Target="../media/image19.svg"/><Relationship Id="rId5" Type="http://schemas.openxmlformats.org/officeDocument/2006/relationships/image" Target="../media/image7.svg"/><Relationship Id="rId15" Type="http://schemas.openxmlformats.org/officeDocument/2006/relationships/image" Target="../media/image23.svg"/><Relationship Id="rId10" Type="http://schemas.openxmlformats.org/officeDocument/2006/relationships/image" Target="../media/image18.png"/><Relationship Id="rId4" Type="http://schemas.openxmlformats.org/officeDocument/2006/relationships/image" Target="../media/image6.png"/><Relationship Id="rId9" Type="http://schemas.openxmlformats.org/officeDocument/2006/relationships/image" Target="../media/image17.svg"/><Relationship Id="rId14" Type="http://schemas.openxmlformats.org/officeDocument/2006/relationships/image" Target="../media/image22.png"/></Relationships>
</file>

<file path=ppt/slideLayouts/_rels/slideLayout50.xml.rels><?xml version="1.0" encoding="UTF-8" standalone="yes"?>
<Relationships xmlns="http://schemas.openxmlformats.org/package/2006/relationships"><Relationship Id="rId3" Type="http://schemas.openxmlformats.org/officeDocument/2006/relationships/image" Target="../media/image5.sv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51.xml.rels><?xml version="1.0" encoding="UTF-8" standalone="yes"?>
<Relationships xmlns="http://schemas.openxmlformats.org/package/2006/relationships"><Relationship Id="rId3" Type="http://schemas.openxmlformats.org/officeDocument/2006/relationships/image" Target="../media/image5.sv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52.xml.rels><?xml version="1.0" encoding="UTF-8" standalone="yes"?>
<Relationships xmlns="http://schemas.openxmlformats.org/package/2006/relationships"><Relationship Id="rId3" Type="http://schemas.openxmlformats.org/officeDocument/2006/relationships/image" Target="../media/image5.sv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showMasterSp="0" preserve="1" userDrawn="1">
  <p:cSld name="Partner COVER">
    <p:bg>
      <p:bgPr>
        <a:solidFill>
          <a:schemeClr val="tx1"/>
        </a:solidFill>
        <a:effectLst/>
      </p:bgPr>
    </p:bg>
    <p:spTree>
      <p:nvGrpSpPr>
        <p:cNvPr id="1" name=""/>
        <p:cNvGrpSpPr/>
        <p:nvPr/>
      </p:nvGrpSpPr>
      <p:grpSpPr>
        <a:xfrm>
          <a:off x="0" y="0"/>
          <a:ext cx="0" cy="0"/>
          <a:chOff x="0" y="0"/>
          <a:chExt cx="0" cy="0"/>
        </a:xfrm>
      </p:grpSpPr>
      <p:sp>
        <p:nvSpPr>
          <p:cNvPr id="2" name="Titolo 1">
            <a:extLst>
              <a:ext uri="{FF2B5EF4-FFF2-40B4-BE49-F238E27FC236}">
                <a16:creationId xmlns:a16="http://schemas.microsoft.com/office/drawing/2014/main" id="{CCB0476E-6DBC-2DB0-C66C-CA4D83869654}"/>
              </a:ext>
            </a:extLst>
          </p:cNvPr>
          <p:cNvSpPr>
            <a:spLocks noGrp="1"/>
          </p:cNvSpPr>
          <p:nvPr>
            <p:ph type="title" hasCustomPrompt="1"/>
          </p:nvPr>
        </p:nvSpPr>
        <p:spPr>
          <a:xfrm>
            <a:off x="3194051" y="3092450"/>
            <a:ext cx="7778750" cy="747897"/>
          </a:xfrm>
        </p:spPr>
        <p:txBody>
          <a:bodyPr anchor="ctr">
            <a:noAutofit/>
          </a:bodyPr>
          <a:lstStyle>
            <a:lvl1pPr>
              <a:lnSpc>
                <a:spcPct val="80000"/>
              </a:lnSpc>
              <a:defRPr sz="5400" b="0" i="0">
                <a:solidFill>
                  <a:schemeClr val="bg1"/>
                </a:solidFill>
                <a:latin typeface="MW Sans" panose="020B0503030501010103" pitchFamily="34" charset="0"/>
              </a:defRPr>
            </a:lvl1pPr>
          </a:lstStyle>
          <a:p>
            <a:r>
              <a:rPr lang="en-US" noProof="0"/>
              <a:t>Insert brand name here</a:t>
            </a:r>
          </a:p>
        </p:txBody>
      </p:sp>
      <p:pic>
        <p:nvPicPr>
          <p:cNvPr id="10" name="Elemento grafico 9">
            <a:extLst>
              <a:ext uri="{FF2B5EF4-FFF2-40B4-BE49-F238E27FC236}">
                <a16:creationId xmlns:a16="http://schemas.microsoft.com/office/drawing/2014/main" id="{A02AAB0A-051B-D337-C971-F9DF41B7678F}"/>
              </a:ext>
            </a:extLst>
          </p:cNvPr>
          <p:cNvPicPr>
            <a:picLocks noChangeAspect="1"/>
          </p:cNvPicPr>
          <p:nvPr userDrawn="1"/>
        </p:nvPicPr>
        <p:blipFill>
          <a:blip r:embed="rId2" cstate="screen">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228599" y="3190664"/>
            <a:ext cx="1025525" cy="475375"/>
          </a:xfrm>
          <a:prstGeom prst="rect">
            <a:avLst/>
          </a:prstGeom>
        </p:spPr>
      </p:pic>
      <p:sp>
        <p:nvSpPr>
          <p:cNvPr id="5" name="CasellaDiTesto 4">
            <a:extLst>
              <a:ext uri="{FF2B5EF4-FFF2-40B4-BE49-F238E27FC236}">
                <a16:creationId xmlns:a16="http://schemas.microsoft.com/office/drawing/2014/main" id="{E7F705D9-A367-E9C9-FDBF-770134483305}"/>
              </a:ext>
            </a:extLst>
          </p:cNvPr>
          <p:cNvSpPr txBox="1"/>
          <p:nvPr userDrawn="1"/>
        </p:nvSpPr>
        <p:spPr>
          <a:xfrm>
            <a:off x="2453751" y="2966686"/>
            <a:ext cx="610124" cy="923330"/>
          </a:xfrm>
          <a:prstGeom prst="rect">
            <a:avLst/>
          </a:prstGeom>
          <a:noFill/>
        </p:spPr>
        <p:txBody>
          <a:bodyPr wrap="square" lIns="0" rIns="0" rtlCol="0">
            <a:spAutoFit/>
          </a:bodyPr>
          <a:lstStyle/>
          <a:p>
            <a:pPr algn="r"/>
            <a:r>
              <a:rPr lang="en-US" sz="5400" b="0" i="0" noProof="0">
                <a:solidFill>
                  <a:schemeClr val="bg1"/>
                </a:solidFill>
                <a:latin typeface="MW Sans" panose="020B0503030501010103" pitchFamily="34" charset="0"/>
              </a:rPr>
              <a:t>X</a:t>
            </a:r>
          </a:p>
        </p:txBody>
      </p:sp>
    </p:spTree>
    <p:extLst>
      <p:ext uri="{BB962C8B-B14F-4D97-AF65-F5344CB8AC3E}">
        <p14:creationId xmlns:p14="http://schemas.microsoft.com/office/powerpoint/2010/main" val="850596173"/>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showMasterSp="0" preserve="1" userDrawn="1">
  <p:cSld name="Cover BLACK">
    <p:bg>
      <p:bgPr>
        <a:solidFill>
          <a:schemeClr val="tx1"/>
        </a:solidFill>
        <a:effectLst/>
      </p:bgPr>
    </p:bg>
    <p:spTree>
      <p:nvGrpSpPr>
        <p:cNvPr id="1" name=""/>
        <p:cNvGrpSpPr/>
        <p:nvPr/>
      </p:nvGrpSpPr>
      <p:grpSpPr>
        <a:xfrm>
          <a:off x="0" y="0"/>
          <a:ext cx="0" cy="0"/>
          <a:chOff x="0" y="0"/>
          <a:chExt cx="0" cy="0"/>
        </a:xfrm>
      </p:grpSpPr>
      <p:sp>
        <p:nvSpPr>
          <p:cNvPr id="2" name="Titolo 1">
            <a:extLst>
              <a:ext uri="{FF2B5EF4-FFF2-40B4-BE49-F238E27FC236}">
                <a16:creationId xmlns:a16="http://schemas.microsoft.com/office/drawing/2014/main" id="{CCB0476E-6DBC-2DB0-C66C-CA4D83869654}"/>
              </a:ext>
            </a:extLst>
          </p:cNvPr>
          <p:cNvSpPr>
            <a:spLocks noGrp="1"/>
          </p:cNvSpPr>
          <p:nvPr>
            <p:ph type="title" hasCustomPrompt="1"/>
          </p:nvPr>
        </p:nvSpPr>
        <p:spPr>
          <a:xfrm>
            <a:off x="230380" y="228600"/>
            <a:ext cx="9754996" cy="512961"/>
          </a:xfrm>
        </p:spPr>
        <p:txBody>
          <a:bodyPr/>
          <a:lstStyle>
            <a:lvl1pPr>
              <a:lnSpc>
                <a:spcPct val="80000"/>
              </a:lnSpc>
              <a:defRPr sz="4100" b="0" i="0">
                <a:solidFill>
                  <a:schemeClr val="bg1"/>
                </a:solidFill>
                <a:latin typeface="MW Sans" panose="020B0503030501010103" pitchFamily="34" charset="0"/>
              </a:defRPr>
            </a:lvl1pPr>
          </a:lstStyle>
          <a:p>
            <a:r>
              <a:rPr lang="en-US" noProof="0"/>
              <a:t>Insert presentation title here</a:t>
            </a:r>
          </a:p>
        </p:txBody>
      </p:sp>
      <p:sp>
        <p:nvSpPr>
          <p:cNvPr id="9" name="Segnaposto testo 8">
            <a:extLst>
              <a:ext uri="{FF2B5EF4-FFF2-40B4-BE49-F238E27FC236}">
                <a16:creationId xmlns:a16="http://schemas.microsoft.com/office/drawing/2014/main" id="{E9122279-2B06-EF24-A9F3-09A4CD952E8B}"/>
              </a:ext>
            </a:extLst>
          </p:cNvPr>
          <p:cNvSpPr>
            <a:spLocks noGrp="1"/>
          </p:cNvSpPr>
          <p:nvPr>
            <p:ph type="body" sz="quarter" idx="14" hasCustomPrompt="1"/>
          </p:nvPr>
        </p:nvSpPr>
        <p:spPr>
          <a:xfrm>
            <a:off x="230379" y="3280111"/>
            <a:ext cx="5798946" cy="481670"/>
          </a:xfrm>
        </p:spPr>
        <p:txBody>
          <a:bodyPr tIns="0"/>
          <a:lstStyle>
            <a:lvl1pPr>
              <a:lnSpc>
                <a:spcPct val="90000"/>
              </a:lnSpc>
              <a:spcBef>
                <a:spcPts val="0"/>
              </a:spcBef>
              <a:defRPr lang="it-IT" sz="1600" b="0" i="0" kern="1200">
                <a:solidFill>
                  <a:schemeClr val="bg1"/>
                </a:solidFill>
                <a:latin typeface="MW Sans" panose="020B0503030501010103" pitchFamily="34" charset="0"/>
                <a:ea typeface="+mn-ea"/>
                <a:cs typeface="+mn-cs"/>
              </a:defRPr>
            </a:lvl1pPr>
            <a:lvl2pPr marL="0" indent="0">
              <a:lnSpc>
                <a:spcPts val="1800"/>
              </a:lnSpc>
              <a:spcBef>
                <a:spcPts val="0"/>
              </a:spcBef>
              <a:buNone/>
              <a:tabLst/>
              <a:defRPr sz="1600">
                <a:solidFill>
                  <a:schemeClr val="bg1"/>
                </a:solidFill>
              </a:defRPr>
            </a:lvl2pPr>
            <a:lvl3pPr marL="0" indent="0">
              <a:lnSpc>
                <a:spcPts val="1800"/>
              </a:lnSpc>
              <a:spcBef>
                <a:spcPts val="0"/>
              </a:spcBef>
              <a:buNone/>
              <a:tabLst/>
              <a:defRPr lang="it-IT" sz="1600" kern="1200">
                <a:solidFill>
                  <a:schemeClr val="bg1"/>
                </a:solidFill>
                <a:latin typeface="+mn-lt"/>
                <a:ea typeface="+mn-ea"/>
                <a:cs typeface="+mn-cs"/>
              </a:defRPr>
            </a:lvl3pPr>
            <a:lvl4pPr>
              <a:lnSpc>
                <a:spcPts val="1800"/>
              </a:lnSpc>
              <a:defRPr sz="1600">
                <a:solidFill>
                  <a:schemeClr val="bg1"/>
                </a:solidFill>
              </a:defRPr>
            </a:lvl4pPr>
            <a:lvl5pPr marL="0" indent="0">
              <a:lnSpc>
                <a:spcPts val="1800"/>
              </a:lnSpc>
              <a:spcBef>
                <a:spcPts val="0"/>
              </a:spcBef>
              <a:buNone/>
              <a:tabLst/>
              <a:defRPr sz="1600">
                <a:solidFill>
                  <a:schemeClr val="bg1"/>
                </a:solidFill>
              </a:defRPr>
            </a:lvl5pPr>
            <a:lvl6pPr marL="0" indent="0">
              <a:lnSpc>
                <a:spcPts val="1800"/>
              </a:lnSpc>
              <a:spcBef>
                <a:spcPts val="0"/>
              </a:spcBef>
              <a:buNone/>
              <a:tabLst/>
              <a:defRPr sz="1600">
                <a:solidFill>
                  <a:schemeClr val="bg1"/>
                </a:solidFill>
              </a:defRPr>
            </a:lvl6pPr>
            <a:lvl7pPr>
              <a:lnSpc>
                <a:spcPts val="1800"/>
              </a:lnSpc>
              <a:defRPr lang="it-IT" sz="1600" kern="1200" dirty="0">
                <a:solidFill>
                  <a:schemeClr val="bg1"/>
                </a:solidFill>
                <a:latin typeface="+mn-lt"/>
                <a:ea typeface="+mn-ea"/>
                <a:cs typeface="+mn-cs"/>
              </a:defRPr>
            </a:lvl7pPr>
            <a:lvl8pPr>
              <a:lnSpc>
                <a:spcPts val="1800"/>
              </a:lnSpc>
              <a:defRPr lang="it-IT" sz="1600" kern="1200" dirty="0">
                <a:solidFill>
                  <a:schemeClr val="bg1"/>
                </a:solidFill>
                <a:latin typeface="+mn-lt"/>
                <a:ea typeface="+mn-ea"/>
                <a:cs typeface="+mn-cs"/>
              </a:defRPr>
            </a:lvl8pPr>
            <a:lvl9pPr>
              <a:lnSpc>
                <a:spcPts val="1800"/>
              </a:lnSpc>
              <a:defRPr lang="it-IT" sz="1600" b="0" i="0" kern="1200" dirty="0">
                <a:solidFill>
                  <a:schemeClr val="bg1"/>
                </a:solidFill>
                <a:latin typeface="MW Sans" panose="020B0503030501010103" pitchFamily="34" charset="0"/>
                <a:ea typeface="+mn-ea"/>
                <a:cs typeface="+mn-cs"/>
              </a:defRPr>
            </a:lvl9pPr>
          </a:lstStyle>
          <a:p>
            <a:pPr lvl="0"/>
            <a:r>
              <a:rPr lang="en-US" noProof="0"/>
              <a:t>Location, DD/MM/YYYY</a:t>
            </a:r>
          </a:p>
          <a:p>
            <a:pPr lvl="0"/>
            <a:r>
              <a:rPr lang="en-US" noProof="0"/>
              <a:t>Presenter name</a:t>
            </a:r>
          </a:p>
        </p:txBody>
      </p:sp>
      <p:pic>
        <p:nvPicPr>
          <p:cNvPr id="10" name="Elemento grafico 9">
            <a:extLst>
              <a:ext uri="{FF2B5EF4-FFF2-40B4-BE49-F238E27FC236}">
                <a16:creationId xmlns:a16="http://schemas.microsoft.com/office/drawing/2014/main" id="{A02AAB0A-051B-D337-C971-F9DF41B7678F}"/>
              </a:ext>
            </a:extLst>
          </p:cNvPr>
          <p:cNvPicPr>
            <a:picLocks noChangeAspect="1"/>
          </p:cNvPicPr>
          <p:nvPr userDrawn="1"/>
        </p:nvPicPr>
        <p:blipFill>
          <a:blip r:embed="rId2" cstate="screen">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0964781" y="6165850"/>
            <a:ext cx="1000016" cy="463550"/>
          </a:xfrm>
          <a:prstGeom prst="rect">
            <a:avLst/>
          </a:prstGeom>
        </p:spPr>
      </p:pic>
      <p:pic>
        <p:nvPicPr>
          <p:cNvPr id="12" name="Elemento grafico 11">
            <a:extLst>
              <a:ext uri="{FF2B5EF4-FFF2-40B4-BE49-F238E27FC236}">
                <a16:creationId xmlns:a16="http://schemas.microsoft.com/office/drawing/2014/main" id="{8F0D1A5D-083A-A19F-F340-905480D37EC5}"/>
              </a:ext>
            </a:extLst>
          </p:cNvPr>
          <p:cNvPicPr>
            <a:picLocks noChangeAspect="1"/>
          </p:cNvPicPr>
          <p:nvPr userDrawn="1"/>
        </p:nvPicPr>
        <p:blipFill>
          <a:blip r:embed="rId4" cstate="screen">
            <a:extLst>
              <a:ext uri="{28A0092B-C50C-407E-A947-70E740481C1C}">
                <a14:useLocalDpi xmlns:a14="http://schemas.microsoft.com/office/drawing/2010/main"/>
              </a:ext>
              <a:ext uri="{96DAC541-7B7A-43D3-8B79-37D633B846F1}">
                <asvg:svgBlip xmlns:asvg="http://schemas.microsoft.com/office/drawing/2016/SVG/main" r:embed="rId5"/>
              </a:ext>
            </a:extLst>
          </a:blip>
          <a:stretch>
            <a:fillRect/>
          </a:stretch>
        </p:blipFill>
        <p:spPr>
          <a:xfrm>
            <a:off x="230379" y="6152368"/>
            <a:ext cx="2090546" cy="473857"/>
          </a:xfrm>
          <a:prstGeom prst="rect">
            <a:avLst/>
          </a:prstGeom>
        </p:spPr>
      </p:pic>
    </p:spTree>
    <p:extLst>
      <p:ext uri="{BB962C8B-B14F-4D97-AF65-F5344CB8AC3E}">
        <p14:creationId xmlns:p14="http://schemas.microsoft.com/office/powerpoint/2010/main" val="4062895973"/>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showMasterSp="0" preserve="1" userDrawn="1">
  <p:cSld name="Cover BLACK + POWERBRANDS ICONS">
    <p:bg>
      <p:bgPr>
        <a:solidFill>
          <a:schemeClr val="tx1"/>
        </a:solidFill>
        <a:effectLst/>
      </p:bgPr>
    </p:bg>
    <p:spTree>
      <p:nvGrpSpPr>
        <p:cNvPr id="1" name=""/>
        <p:cNvGrpSpPr/>
        <p:nvPr/>
      </p:nvGrpSpPr>
      <p:grpSpPr>
        <a:xfrm>
          <a:off x="0" y="0"/>
          <a:ext cx="0" cy="0"/>
          <a:chOff x="0" y="0"/>
          <a:chExt cx="0" cy="0"/>
        </a:xfrm>
      </p:grpSpPr>
      <p:sp>
        <p:nvSpPr>
          <p:cNvPr id="2" name="Titolo 1">
            <a:extLst>
              <a:ext uri="{FF2B5EF4-FFF2-40B4-BE49-F238E27FC236}">
                <a16:creationId xmlns:a16="http://schemas.microsoft.com/office/drawing/2014/main" id="{CCB0476E-6DBC-2DB0-C66C-CA4D83869654}"/>
              </a:ext>
            </a:extLst>
          </p:cNvPr>
          <p:cNvSpPr>
            <a:spLocks noGrp="1"/>
          </p:cNvSpPr>
          <p:nvPr>
            <p:ph type="title" hasCustomPrompt="1"/>
          </p:nvPr>
        </p:nvSpPr>
        <p:spPr>
          <a:xfrm>
            <a:off x="230380" y="228600"/>
            <a:ext cx="9754996" cy="512961"/>
          </a:xfrm>
        </p:spPr>
        <p:txBody>
          <a:bodyPr/>
          <a:lstStyle>
            <a:lvl1pPr>
              <a:lnSpc>
                <a:spcPct val="80000"/>
              </a:lnSpc>
              <a:defRPr sz="4100" b="0" i="0">
                <a:solidFill>
                  <a:schemeClr val="bg1"/>
                </a:solidFill>
                <a:latin typeface="MW Sans" panose="020B0503030501010103" pitchFamily="34" charset="0"/>
              </a:defRPr>
            </a:lvl1pPr>
          </a:lstStyle>
          <a:p>
            <a:r>
              <a:rPr lang="en-US" noProof="0"/>
              <a:t>Insert presentation title here</a:t>
            </a:r>
          </a:p>
        </p:txBody>
      </p:sp>
      <p:pic>
        <p:nvPicPr>
          <p:cNvPr id="10" name="Elemento grafico 9">
            <a:extLst>
              <a:ext uri="{FF2B5EF4-FFF2-40B4-BE49-F238E27FC236}">
                <a16:creationId xmlns:a16="http://schemas.microsoft.com/office/drawing/2014/main" id="{A02AAB0A-051B-D337-C971-F9DF41B7678F}"/>
              </a:ext>
            </a:extLst>
          </p:cNvPr>
          <p:cNvPicPr>
            <a:picLocks noChangeAspect="1"/>
          </p:cNvPicPr>
          <p:nvPr userDrawn="1"/>
        </p:nvPicPr>
        <p:blipFill>
          <a:blip r:embed="rId2" cstate="screen">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0964781" y="6165850"/>
            <a:ext cx="1000016" cy="463550"/>
          </a:xfrm>
          <a:prstGeom prst="rect">
            <a:avLst/>
          </a:prstGeom>
        </p:spPr>
      </p:pic>
      <p:pic>
        <p:nvPicPr>
          <p:cNvPr id="12" name="Elemento grafico 11">
            <a:extLst>
              <a:ext uri="{FF2B5EF4-FFF2-40B4-BE49-F238E27FC236}">
                <a16:creationId xmlns:a16="http://schemas.microsoft.com/office/drawing/2014/main" id="{8F0D1A5D-083A-A19F-F340-905480D37EC5}"/>
              </a:ext>
            </a:extLst>
          </p:cNvPr>
          <p:cNvPicPr>
            <a:picLocks noChangeAspect="1"/>
          </p:cNvPicPr>
          <p:nvPr userDrawn="1"/>
        </p:nvPicPr>
        <p:blipFill>
          <a:blip r:embed="rId4" cstate="screen">
            <a:extLst>
              <a:ext uri="{28A0092B-C50C-407E-A947-70E740481C1C}">
                <a14:useLocalDpi xmlns:a14="http://schemas.microsoft.com/office/drawing/2010/main"/>
              </a:ext>
              <a:ext uri="{96DAC541-7B7A-43D3-8B79-37D633B846F1}">
                <asvg:svgBlip xmlns:asvg="http://schemas.microsoft.com/office/drawing/2016/SVG/main" r:embed="rId5"/>
              </a:ext>
            </a:extLst>
          </a:blip>
          <a:stretch>
            <a:fillRect/>
          </a:stretch>
        </p:blipFill>
        <p:spPr>
          <a:xfrm>
            <a:off x="230379" y="6152368"/>
            <a:ext cx="2090546" cy="473857"/>
          </a:xfrm>
          <a:prstGeom prst="rect">
            <a:avLst/>
          </a:prstGeom>
        </p:spPr>
      </p:pic>
      <p:sp>
        <p:nvSpPr>
          <p:cNvPr id="5" name="Segnaposto immagine 4">
            <a:extLst>
              <a:ext uri="{FF2B5EF4-FFF2-40B4-BE49-F238E27FC236}">
                <a16:creationId xmlns:a16="http://schemas.microsoft.com/office/drawing/2014/main" id="{13796476-498D-26FC-5CE0-65CDFE077840}"/>
              </a:ext>
            </a:extLst>
          </p:cNvPr>
          <p:cNvSpPr>
            <a:spLocks noGrp="1"/>
          </p:cNvSpPr>
          <p:nvPr>
            <p:ph type="pic" sz="quarter" idx="15" hasCustomPrompt="1"/>
          </p:nvPr>
        </p:nvSpPr>
        <p:spPr>
          <a:xfrm>
            <a:off x="225424" y="4786312"/>
            <a:ext cx="679450" cy="676800"/>
          </a:xfrm>
          <a:noFill/>
        </p:spPr>
        <p:txBody>
          <a:bodyPr>
            <a:noAutofit/>
          </a:bodyPr>
          <a:lstStyle>
            <a:lvl1pPr algn="ctr">
              <a:defRPr sz="1000" b="0" i="0">
                <a:solidFill>
                  <a:schemeClr val="bg1"/>
                </a:solidFill>
                <a:latin typeface="MW Sans" panose="020B0503030501010103" pitchFamily="34" charset="0"/>
              </a:defRPr>
            </a:lvl1pPr>
          </a:lstStyle>
          <a:p>
            <a:r>
              <a:rPr lang="en-US" noProof="0"/>
              <a:t>Circle logo</a:t>
            </a:r>
          </a:p>
        </p:txBody>
      </p:sp>
      <p:sp>
        <p:nvSpPr>
          <p:cNvPr id="7" name="Segnaposto immagine 4">
            <a:extLst>
              <a:ext uri="{FF2B5EF4-FFF2-40B4-BE49-F238E27FC236}">
                <a16:creationId xmlns:a16="http://schemas.microsoft.com/office/drawing/2014/main" id="{56CCBA3D-89B3-98A1-F07C-FA4AA6650DCC}"/>
              </a:ext>
            </a:extLst>
          </p:cNvPr>
          <p:cNvSpPr>
            <a:spLocks noGrp="1"/>
          </p:cNvSpPr>
          <p:nvPr>
            <p:ph type="pic" sz="quarter" idx="16" hasCustomPrompt="1"/>
          </p:nvPr>
        </p:nvSpPr>
        <p:spPr>
          <a:xfrm>
            <a:off x="912812" y="4786312"/>
            <a:ext cx="679450" cy="676800"/>
          </a:xfrm>
          <a:noFill/>
        </p:spPr>
        <p:txBody>
          <a:bodyPr>
            <a:noAutofit/>
          </a:bodyPr>
          <a:lstStyle>
            <a:lvl1pPr algn="ctr">
              <a:defRPr sz="1000" b="0" i="0">
                <a:solidFill>
                  <a:schemeClr val="bg1"/>
                </a:solidFill>
                <a:latin typeface="MW Sans" panose="020B0503030501010103" pitchFamily="34" charset="0"/>
              </a:defRPr>
            </a:lvl1pPr>
          </a:lstStyle>
          <a:p>
            <a:r>
              <a:rPr lang="en-US" noProof="0"/>
              <a:t>Circle logo</a:t>
            </a:r>
          </a:p>
        </p:txBody>
      </p:sp>
      <p:sp>
        <p:nvSpPr>
          <p:cNvPr id="8" name="Segnaposto immagine 4">
            <a:extLst>
              <a:ext uri="{FF2B5EF4-FFF2-40B4-BE49-F238E27FC236}">
                <a16:creationId xmlns:a16="http://schemas.microsoft.com/office/drawing/2014/main" id="{42925BB7-F761-7C2B-648F-5C718F5BB3FF}"/>
              </a:ext>
            </a:extLst>
          </p:cNvPr>
          <p:cNvSpPr>
            <a:spLocks noGrp="1"/>
          </p:cNvSpPr>
          <p:nvPr>
            <p:ph type="pic" sz="quarter" idx="17" hasCustomPrompt="1"/>
          </p:nvPr>
        </p:nvSpPr>
        <p:spPr>
          <a:xfrm>
            <a:off x="1600200" y="4786312"/>
            <a:ext cx="679450" cy="676800"/>
          </a:xfrm>
          <a:noFill/>
        </p:spPr>
        <p:txBody>
          <a:bodyPr>
            <a:noAutofit/>
          </a:bodyPr>
          <a:lstStyle>
            <a:lvl1pPr algn="ctr">
              <a:defRPr sz="1000" b="0" i="0">
                <a:solidFill>
                  <a:schemeClr val="bg1"/>
                </a:solidFill>
                <a:latin typeface="MW Sans" panose="020B0503030501010103" pitchFamily="34" charset="0"/>
              </a:defRPr>
            </a:lvl1pPr>
          </a:lstStyle>
          <a:p>
            <a:r>
              <a:rPr lang="en-US" noProof="0"/>
              <a:t>Circle logo</a:t>
            </a:r>
          </a:p>
        </p:txBody>
      </p:sp>
      <p:sp>
        <p:nvSpPr>
          <p:cNvPr id="9" name="Segnaposto immagine 4">
            <a:extLst>
              <a:ext uri="{FF2B5EF4-FFF2-40B4-BE49-F238E27FC236}">
                <a16:creationId xmlns:a16="http://schemas.microsoft.com/office/drawing/2014/main" id="{B5EFEA00-33A2-A8D2-556A-6CB78A82443B}"/>
              </a:ext>
            </a:extLst>
          </p:cNvPr>
          <p:cNvSpPr>
            <a:spLocks noGrp="1"/>
          </p:cNvSpPr>
          <p:nvPr>
            <p:ph type="pic" sz="quarter" idx="18" hasCustomPrompt="1"/>
          </p:nvPr>
        </p:nvSpPr>
        <p:spPr>
          <a:xfrm>
            <a:off x="2287587" y="4786312"/>
            <a:ext cx="679450" cy="676800"/>
          </a:xfrm>
          <a:noFill/>
        </p:spPr>
        <p:txBody>
          <a:bodyPr>
            <a:noAutofit/>
          </a:bodyPr>
          <a:lstStyle>
            <a:lvl1pPr algn="ctr">
              <a:defRPr sz="1000" b="0" i="0">
                <a:solidFill>
                  <a:schemeClr val="bg1"/>
                </a:solidFill>
                <a:latin typeface="MW Sans" panose="020B0503030501010103" pitchFamily="34" charset="0"/>
              </a:defRPr>
            </a:lvl1pPr>
          </a:lstStyle>
          <a:p>
            <a:r>
              <a:rPr lang="en-US" noProof="0"/>
              <a:t>Circle logo</a:t>
            </a:r>
          </a:p>
        </p:txBody>
      </p:sp>
      <p:sp>
        <p:nvSpPr>
          <p:cNvPr id="4" name="Segnaposto testo 8">
            <a:extLst>
              <a:ext uri="{FF2B5EF4-FFF2-40B4-BE49-F238E27FC236}">
                <a16:creationId xmlns:a16="http://schemas.microsoft.com/office/drawing/2014/main" id="{D5693D1D-35EA-1D62-3E5D-D9043DA47B4A}"/>
              </a:ext>
            </a:extLst>
          </p:cNvPr>
          <p:cNvSpPr>
            <a:spLocks noGrp="1"/>
          </p:cNvSpPr>
          <p:nvPr>
            <p:ph type="body" sz="quarter" idx="14" hasCustomPrompt="1"/>
          </p:nvPr>
        </p:nvSpPr>
        <p:spPr>
          <a:xfrm>
            <a:off x="230379" y="3280111"/>
            <a:ext cx="5798946" cy="481670"/>
          </a:xfrm>
        </p:spPr>
        <p:txBody>
          <a:bodyPr tIns="0"/>
          <a:lstStyle>
            <a:lvl1pPr>
              <a:lnSpc>
                <a:spcPct val="90000"/>
              </a:lnSpc>
              <a:spcBef>
                <a:spcPts val="0"/>
              </a:spcBef>
              <a:defRPr lang="it-IT" sz="1600" b="0" i="0" kern="1200">
                <a:solidFill>
                  <a:schemeClr val="bg1"/>
                </a:solidFill>
                <a:latin typeface="MW Sans" panose="020B0503030501010103" pitchFamily="34" charset="0"/>
                <a:ea typeface="+mn-ea"/>
                <a:cs typeface="+mn-cs"/>
              </a:defRPr>
            </a:lvl1pPr>
            <a:lvl2pPr marL="0" indent="0">
              <a:lnSpc>
                <a:spcPts val="1800"/>
              </a:lnSpc>
              <a:spcBef>
                <a:spcPts val="0"/>
              </a:spcBef>
              <a:buNone/>
              <a:tabLst/>
              <a:defRPr sz="1600">
                <a:solidFill>
                  <a:schemeClr val="bg1"/>
                </a:solidFill>
              </a:defRPr>
            </a:lvl2pPr>
            <a:lvl3pPr marL="0" indent="0">
              <a:lnSpc>
                <a:spcPts val="1800"/>
              </a:lnSpc>
              <a:spcBef>
                <a:spcPts val="0"/>
              </a:spcBef>
              <a:buNone/>
              <a:tabLst/>
              <a:defRPr lang="it-IT" sz="1600" kern="1200">
                <a:solidFill>
                  <a:schemeClr val="bg1"/>
                </a:solidFill>
                <a:latin typeface="+mn-lt"/>
                <a:ea typeface="+mn-ea"/>
                <a:cs typeface="+mn-cs"/>
              </a:defRPr>
            </a:lvl3pPr>
            <a:lvl4pPr>
              <a:lnSpc>
                <a:spcPts val="1800"/>
              </a:lnSpc>
              <a:defRPr sz="1600">
                <a:solidFill>
                  <a:schemeClr val="bg1"/>
                </a:solidFill>
              </a:defRPr>
            </a:lvl4pPr>
            <a:lvl5pPr marL="0" indent="0">
              <a:lnSpc>
                <a:spcPts val="1800"/>
              </a:lnSpc>
              <a:spcBef>
                <a:spcPts val="0"/>
              </a:spcBef>
              <a:buNone/>
              <a:tabLst/>
              <a:defRPr sz="1600">
                <a:solidFill>
                  <a:schemeClr val="bg1"/>
                </a:solidFill>
              </a:defRPr>
            </a:lvl5pPr>
            <a:lvl6pPr marL="0" indent="0">
              <a:lnSpc>
                <a:spcPts val="1800"/>
              </a:lnSpc>
              <a:spcBef>
                <a:spcPts val="0"/>
              </a:spcBef>
              <a:buNone/>
              <a:tabLst/>
              <a:defRPr sz="1600">
                <a:solidFill>
                  <a:schemeClr val="bg1"/>
                </a:solidFill>
              </a:defRPr>
            </a:lvl6pPr>
            <a:lvl7pPr>
              <a:lnSpc>
                <a:spcPts val="1800"/>
              </a:lnSpc>
              <a:defRPr lang="it-IT" sz="1600" kern="1200" dirty="0">
                <a:solidFill>
                  <a:schemeClr val="bg1"/>
                </a:solidFill>
                <a:latin typeface="+mn-lt"/>
                <a:ea typeface="+mn-ea"/>
                <a:cs typeface="+mn-cs"/>
              </a:defRPr>
            </a:lvl7pPr>
            <a:lvl8pPr>
              <a:lnSpc>
                <a:spcPts val="1800"/>
              </a:lnSpc>
              <a:defRPr lang="it-IT" sz="1600" kern="1200" dirty="0">
                <a:solidFill>
                  <a:schemeClr val="bg1"/>
                </a:solidFill>
                <a:latin typeface="+mn-lt"/>
                <a:ea typeface="+mn-ea"/>
                <a:cs typeface="+mn-cs"/>
              </a:defRPr>
            </a:lvl8pPr>
            <a:lvl9pPr>
              <a:lnSpc>
                <a:spcPts val="1800"/>
              </a:lnSpc>
              <a:defRPr lang="it-IT" sz="1600" b="0" i="0" kern="1200" dirty="0">
                <a:solidFill>
                  <a:schemeClr val="bg1"/>
                </a:solidFill>
                <a:latin typeface="MW Sans" panose="020B0503030501010103" pitchFamily="34" charset="0"/>
                <a:ea typeface="+mn-ea"/>
                <a:cs typeface="+mn-cs"/>
              </a:defRPr>
            </a:lvl9pPr>
          </a:lstStyle>
          <a:p>
            <a:pPr lvl="0"/>
            <a:r>
              <a:rPr lang="en-US" noProof="0"/>
              <a:t>Location, DD/MM/YYYY</a:t>
            </a:r>
          </a:p>
          <a:p>
            <a:pPr lvl="0"/>
            <a:r>
              <a:rPr lang="en-US" noProof="0"/>
              <a:t>Presenter name</a:t>
            </a:r>
          </a:p>
        </p:txBody>
      </p:sp>
    </p:spTree>
    <p:extLst>
      <p:ext uri="{BB962C8B-B14F-4D97-AF65-F5344CB8AC3E}">
        <p14:creationId xmlns:p14="http://schemas.microsoft.com/office/powerpoint/2010/main" val="1522765829"/>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showMasterSp="0" preserve="1" userDrawn="1">
  <p:cSld name="Cover MW LOGO ANIMATION">
    <p:bg>
      <p:bgPr>
        <a:solidFill>
          <a:schemeClr val="tx1"/>
        </a:solidFill>
        <a:effectLst/>
      </p:bgPr>
    </p:bg>
    <p:spTree>
      <p:nvGrpSpPr>
        <p:cNvPr id="1" name=""/>
        <p:cNvGrpSpPr/>
        <p:nvPr/>
      </p:nvGrpSpPr>
      <p:grpSpPr>
        <a:xfrm>
          <a:off x="0" y="0"/>
          <a:ext cx="0" cy="0"/>
          <a:chOff x="0" y="0"/>
          <a:chExt cx="0" cy="0"/>
        </a:xfrm>
      </p:grpSpPr>
      <p:sp>
        <p:nvSpPr>
          <p:cNvPr id="2" name="Titolo 1">
            <a:extLst>
              <a:ext uri="{FF2B5EF4-FFF2-40B4-BE49-F238E27FC236}">
                <a16:creationId xmlns:a16="http://schemas.microsoft.com/office/drawing/2014/main" id="{CCB0476E-6DBC-2DB0-C66C-CA4D83869654}"/>
              </a:ext>
            </a:extLst>
          </p:cNvPr>
          <p:cNvSpPr>
            <a:spLocks noGrp="1"/>
          </p:cNvSpPr>
          <p:nvPr>
            <p:ph type="title" hasCustomPrompt="1"/>
          </p:nvPr>
        </p:nvSpPr>
        <p:spPr>
          <a:xfrm>
            <a:off x="230380" y="228600"/>
            <a:ext cx="9754996" cy="512961"/>
          </a:xfrm>
        </p:spPr>
        <p:txBody>
          <a:bodyPr/>
          <a:lstStyle>
            <a:lvl1pPr>
              <a:lnSpc>
                <a:spcPct val="80000"/>
              </a:lnSpc>
              <a:defRPr sz="4100">
                <a:solidFill>
                  <a:schemeClr val="bg1"/>
                </a:solidFill>
                <a:latin typeface="+mn-lt"/>
              </a:defRPr>
            </a:lvl1pPr>
          </a:lstStyle>
          <a:p>
            <a:r>
              <a:rPr lang="en-US" noProof="0"/>
              <a:t>Insert presentation title here</a:t>
            </a:r>
          </a:p>
        </p:txBody>
      </p:sp>
      <p:pic>
        <p:nvPicPr>
          <p:cNvPr id="12" name="Elemento grafico 11">
            <a:extLst>
              <a:ext uri="{FF2B5EF4-FFF2-40B4-BE49-F238E27FC236}">
                <a16:creationId xmlns:a16="http://schemas.microsoft.com/office/drawing/2014/main" id="{8F0D1A5D-083A-A19F-F340-905480D37EC5}"/>
              </a:ext>
            </a:extLst>
          </p:cNvPr>
          <p:cNvPicPr>
            <a:picLocks noChangeAspect="1"/>
          </p:cNvPicPr>
          <p:nvPr userDrawn="1"/>
        </p:nvPicPr>
        <p:blipFill rotWithShape="1">
          <a:blip r:embed="rId2" cstate="screen">
            <a:extLst>
              <a:ext uri="{28A0092B-C50C-407E-A947-70E740481C1C}">
                <a14:useLocalDpi xmlns:a14="http://schemas.microsoft.com/office/drawing/2010/main"/>
              </a:ext>
              <a:ext uri="{96DAC541-7B7A-43D3-8B79-37D633B846F1}">
                <asvg:svgBlip xmlns:asvg="http://schemas.microsoft.com/office/drawing/2016/SVG/main" r:embed="rId3"/>
              </a:ext>
            </a:extLst>
          </a:blip>
          <a:srcRect r="-13561"/>
          <a:stretch/>
        </p:blipFill>
        <p:spPr>
          <a:xfrm>
            <a:off x="245322" y="4279900"/>
            <a:ext cx="11701356" cy="2352212"/>
          </a:xfrm>
          <a:prstGeom prst="rect">
            <a:avLst/>
          </a:prstGeom>
        </p:spPr>
      </p:pic>
      <p:pic>
        <p:nvPicPr>
          <p:cNvPr id="5" name="Elemento grafico 4">
            <a:extLst>
              <a:ext uri="{FF2B5EF4-FFF2-40B4-BE49-F238E27FC236}">
                <a16:creationId xmlns:a16="http://schemas.microsoft.com/office/drawing/2014/main" id="{489D1F5D-291E-2662-FD35-725CE0ACE475}"/>
              </a:ext>
            </a:extLst>
          </p:cNvPr>
          <p:cNvPicPr>
            <a:picLocks noChangeAspect="1"/>
          </p:cNvPicPr>
          <p:nvPr userDrawn="1"/>
        </p:nvPicPr>
        <p:blipFill rotWithShape="1">
          <a:blip r:embed="rId2" cstate="screen">
            <a:extLst>
              <a:ext uri="{28A0092B-C50C-407E-A947-70E740481C1C}">
                <a14:useLocalDpi xmlns:a14="http://schemas.microsoft.com/office/drawing/2010/main"/>
              </a:ext>
              <a:ext uri="{96DAC541-7B7A-43D3-8B79-37D633B846F1}">
                <asvg:svgBlip xmlns:asvg="http://schemas.microsoft.com/office/drawing/2016/SVG/main" r:embed="rId3"/>
              </a:ext>
            </a:extLst>
          </a:blip>
          <a:srcRect r="-13561"/>
          <a:stretch/>
        </p:blipFill>
        <p:spPr>
          <a:xfrm>
            <a:off x="245322" y="4279900"/>
            <a:ext cx="11701356" cy="2352212"/>
          </a:xfrm>
          <a:prstGeom prst="rect">
            <a:avLst/>
          </a:prstGeom>
        </p:spPr>
      </p:pic>
      <p:sp>
        <p:nvSpPr>
          <p:cNvPr id="4" name="Segnaposto testo 8">
            <a:extLst>
              <a:ext uri="{FF2B5EF4-FFF2-40B4-BE49-F238E27FC236}">
                <a16:creationId xmlns:a16="http://schemas.microsoft.com/office/drawing/2014/main" id="{1EDBCB2A-AD73-DCF1-E160-FAB1C2291EBE}"/>
              </a:ext>
            </a:extLst>
          </p:cNvPr>
          <p:cNvSpPr>
            <a:spLocks noGrp="1"/>
          </p:cNvSpPr>
          <p:nvPr>
            <p:ph type="body" sz="quarter" idx="14" hasCustomPrompt="1"/>
          </p:nvPr>
        </p:nvSpPr>
        <p:spPr>
          <a:xfrm>
            <a:off x="230379" y="3280111"/>
            <a:ext cx="5798946" cy="481670"/>
          </a:xfrm>
        </p:spPr>
        <p:txBody>
          <a:bodyPr tIns="0"/>
          <a:lstStyle>
            <a:lvl1pPr>
              <a:lnSpc>
                <a:spcPct val="90000"/>
              </a:lnSpc>
              <a:spcBef>
                <a:spcPts val="0"/>
              </a:spcBef>
              <a:defRPr lang="it-IT" sz="1600" b="0" i="0" kern="1200">
                <a:solidFill>
                  <a:schemeClr val="bg1"/>
                </a:solidFill>
                <a:latin typeface="MW Sans" panose="020B0503030501010103" pitchFamily="34" charset="0"/>
                <a:ea typeface="+mn-ea"/>
                <a:cs typeface="+mn-cs"/>
              </a:defRPr>
            </a:lvl1pPr>
            <a:lvl2pPr marL="0" indent="0">
              <a:lnSpc>
                <a:spcPts val="1800"/>
              </a:lnSpc>
              <a:spcBef>
                <a:spcPts val="0"/>
              </a:spcBef>
              <a:buNone/>
              <a:tabLst/>
              <a:defRPr sz="1600">
                <a:solidFill>
                  <a:schemeClr val="bg1"/>
                </a:solidFill>
              </a:defRPr>
            </a:lvl2pPr>
            <a:lvl3pPr marL="0" indent="0">
              <a:lnSpc>
                <a:spcPts val="1800"/>
              </a:lnSpc>
              <a:spcBef>
                <a:spcPts val="0"/>
              </a:spcBef>
              <a:buNone/>
              <a:tabLst/>
              <a:defRPr lang="it-IT" sz="1600" kern="1200">
                <a:solidFill>
                  <a:schemeClr val="bg1"/>
                </a:solidFill>
                <a:latin typeface="+mn-lt"/>
                <a:ea typeface="+mn-ea"/>
                <a:cs typeface="+mn-cs"/>
              </a:defRPr>
            </a:lvl3pPr>
            <a:lvl4pPr>
              <a:lnSpc>
                <a:spcPts val="1800"/>
              </a:lnSpc>
              <a:defRPr sz="1600">
                <a:solidFill>
                  <a:schemeClr val="bg1"/>
                </a:solidFill>
              </a:defRPr>
            </a:lvl4pPr>
            <a:lvl5pPr marL="0" indent="0">
              <a:lnSpc>
                <a:spcPts val="1800"/>
              </a:lnSpc>
              <a:spcBef>
                <a:spcPts val="0"/>
              </a:spcBef>
              <a:buNone/>
              <a:tabLst/>
              <a:defRPr sz="1600">
                <a:solidFill>
                  <a:schemeClr val="bg1"/>
                </a:solidFill>
              </a:defRPr>
            </a:lvl5pPr>
            <a:lvl6pPr marL="0" indent="0">
              <a:lnSpc>
                <a:spcPts val="1800"/>
              </a:lnSpc>
              <a:spcBef>
                <a:spcPts val="0"/>
              </a:spcBef>
              <a:buNone/>
              <a:tabLst/>
              <a:defRPr sz="1600">
                <a:solidFill>
                  <a:schemeClr val="bg1"/>
                </a:solidFill>
              </a:defRPr>
            </a:lvl6pPr>
            <a:lvl7pPr>
              <a:lnSpc>
                <a:spcPts val="1800"/>
              </a:lnSpc>
              <a:defRPr lang="it-IT" sz="1600" kern="1200" dirty="0">
                <a:solidFill>
                  <a:schemeClr val="bg1"/>
                </a:solidFill>
                <a:latin typeface="+mn-lt"/>
                <a:ea typeface="+mn-ea"/>
                <a:cs typeface="+mn-cs"/>
              </a:defRPr>
            </a:lvl7pPr>
            <a:lvl8pPr>
              <a:lnSpc>
                <a:spcPts val="1800"/>
              </a:lnSpc>
              <a:defRPr lang="it-IT" sz="1600" kern="1200" dirty="0">
                <a:solidFill>
                  <a:schemeClr val="bg1"/>
                </a:solidFill>
                <a:latin typeface="+mn-lt"/>
                <a:ea typeface="+mn-ea"/>
                <a:cs typeface="+mn-cs"/>
              </a:defRPr>
            </a:lvl8pPr>
            <a:lvl9pPr>
              <a:lnSpc>
                <a:spcPts val="1800"/>
              </a:lnSpc>
              <a:defRPr lang="it-IT" sz="1600" b="0" i="0" kern="1200" dirty="0">
                <a:solidFill>
                  <a:schemeClr val="bg1"/>
                </a:solidFill>
                <a:latin typeface="MW Sans" panose="020B0503030501010103" pitchFamily="34" charset="0"/>
                <a:ea typeface="+mn-ea"/>
                <a:cs typeface="+mn-cs"/>
              </a:defRPr>
            </a:lvl9pPr>
          </a:lstStyle>
          <a:p>
            <a:pPr lvl="0"/>
            <a:r>
              <a:rPr lang="en-US" noProof="0"/>
              <a:t>Location, DD/MM/YYYY</a:t>
            </a:r>
          </a:p>
          <a:p>
            <a:pPr lvl="0"/>
            <a:r>
              <a:rPr lang="en-US" noProof="0"/>
              <a:t>Presenter name</a:t>
            </a:r>
          </a:p>
        </p:txBody>
      </p:sp>
    </p:spTree>
    <p:extLst>
      <p:ext uri="{BB962C8B-B14F-4D97-AF65-F5344CB8AC3E}">
        <p14:creationId xmlns:p14="http://schemas.microsoft.com/office/powerpoint/2010/main" val="19381491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repeatCount="indefinite" fill="hold" nodeType="withEffect">
                                  <p:stCondLst>
                                    <p:cond delay="0"/>
                                  </p:stCondLst>
                                  <p:endCondLst>
                                    <p:cond evt="onNext" delay="0">
                                      <p:tgtEl>
                                        <p:sldTgt/>
                                      </p:tgtEl>
                                    </p:cond>
                                  </p:end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2500" fill="hold"/>
                                        <p:tgtEl>
                                          <p:spTgt spid="5"/>
                                        </p:tgtEl>
                                        <p:attrNameLst>
                                          <p:attrName>ppt_x</p:attrName>
                                        </p:attrNameLst>
                                      </p:cBhvr>
                                      <p:tavLst>
                                        <p:tav tm="0">
                                          <p:val>
                                            <p:strVal val="1+#ppt_w/2"/>
                                          </p:val>
                                        </p:tav>
                                        <p:tav tm="100000">
                                          <p:val>
                                            <p:strVal val="#ppt_x"/>
                                          </p:val>
                                        </p:tav>
                                      </p:tavLst>
                                    </p:anim>
                                    <p:anim calcmode="lin" valueType="num">
                                      <p:cBhvr additive="base">
                                        <p:cTn id="8" dur="2500" fill="hold"/>
                                        <p:tgtEl>
                                          <p:spTgt spid="5"/>
                                        </p:tgtEl>
                                        <p:attrNameLst>
                                          <p:attrName>ppt_y</p:attrName>
                                        </p:attrNameLst>
                                      </p:cBhvr>
                                      <p:tavLst>
                                        <p:tav tm="0">
                                          <p:val>
                                            <p:strVal val="#ppt_y"/>
                                          </p:val>
                                        </p:tav>
                                        <p:tav tm="100000">
                                          <p:val>
                                            <p:strVal val="#ppt_y"/>
                                          </p:val>
                                        </p:tav>
                                      </p:tavLst>
                                    </p:anim>
                                  </p:childTnLst>
                                </p:cTn>
                              </p:par>
                              <p:par>
                                <p:cTn id="9" presetID="2" presetClass="exit" presetSubtype="8" repeatCount="indefinite" fill="hold" nodeType="withEffect">
                                  <p:stCondLst>
                                    <p:cond delay="0"/>
                                  </p:stCondLst>
                                  <p:endCondLst>
                                    <p:cond evt="onNext" delay="0">
                                      <p:tgtEl>
                                        <p:sldTgt/>
                                      </p:tgtEl>
                                    </p:cond>
                                  </p:endCondLst>
                                  <p:childTnLst>
                                    <p:anim calcmode="lin" valueType="num">
                                      <p:cBhvr additive="base">
                                        <p:cTn id="10" dur="2500"/>
                                        <p:tgtEl>
                                          <p:spTgt spid="12"/>
                                        </p:tgtEl>
                                        <p:attrNameLst>
                                          <p:attrName>ppt_x</p:attrName>
                                        </p:attrNameLst>
                                      </p:cBhvr>
                                      <p:tavLst>
                                        <p:tav tm="0">
                                          <p:val>
                                            <p:strVal val="ppt_x"/>
                                          </p:val>
                                        </p:tav>
                                        <p:tav tm="100000">
                                          <p:val>
                                            <p:strVal val="0-ppt_w/2"/>
                                          </p:val>
                                        </p:tav>
                                      </p:tavLst>
                                    </p:anim>
                                    <p:anim calcmode="lin" valueType="num">
                                      <p:cBhvr additive="base">
                                        <p:cTn id="11" dur="2500"/>
                                        <p:tgtEl>
                                          <p:spTgt spid="12"/>
                                        </p:tgtEl>
                                        <p:attrNameLst>
                                          <p:attrName>ppt_y</p:attrName>
                                        </p:attrNameLst>
                                      </p:cBhvr>
                                      <p:tavLst>
                                        <p:tav tm="0">
                                          <p:val>
                                            <p:strVal val="ppt_y"/>
                                          </p:val>
                                        </p:tav>
                                        <p:tav tm="100000">
                                          <p:val>
                                            <p:strVal val="ppt_y"/>
                                          </p:val>
                                        </p:tav>
                                      </p:tavLst>
                                    </p:anim>
                                    <p:set>
                                      <p:cBhvr>
                                        <p:cTn id="12" dur="1" fill="hold">
                                          <p:stCondLst>
                                            <p:cond delay="2499"/>
                                          </p:stCondLst>
                                        </p:cTn>
                                        <p:tgtEl>
                                          <p:spTgt spid="12"/>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5.xml><?xml version="1.0" encoding="utf-8"?>
<p:sldLayout xmlns:a="http://schemas.openxmlformats.org/drawingml/2006/main" xmlns:r="http://schemas.openxmlformats.org/officeDocument/2006/relationships" xmlns:p="http://schemas.openxmlformats.org/presentationml/2006/main" showMasterSp="0" preserve="1" userDrawn="1">
  <p:cSld name="Cover ON IMAGE">
    <p:bg>
      <p:bgPr>
        <a:solidFill>
          <a:schemeClr val="tx1"/>
        </a:solidFill>
        <a:effectLst/>
      </p:bgPr>
    </p:bg>
    <p:spTree>
      <p:nvGrpSpPr>
        <p:cNvPr id="1" name=""/>
        <p:cNvGrpSpPr/>
        <p:nvPr/>
      </p:nvGrpSpPr>
      <p:grpSpPr>
        <a:xfrm>
          <a:off x="0" y="0"/>
          <a:ext cx="0" cy="0"/>
          <a:chOff x="0" y="0"/>
          <a:chExt cx="0" cy="0"/>
        </a:xfrm>
      </p:grpSpPr>
      <p:sp>
        <p:nvSpPr>
          <p:cNvPr id="6" name="Segnaposto immagine 5">
            <a:extLst>
              <a:ext uri="{FF2B5EF4-FFF2-40B4-BE49-F238E27FC236}">
                <a16:creationId xmlns:a16="http://schemas.microsoft.com/office/drawing/2014/main" id="{496B8312-0D30-8A2F-C758-C138E06057A7}"/>
              </a:ext>
            </a:extLst>
          </p:cNvPr>
          <p:cNvSpPr>
            <a:spLocks noGrp="1"/>
          </p:cNvSpPr>
          <p:nvPr>
            <p:ph type="pic" sz="quarter" idx="15" hasCustomPrompt="1"/>
          </p:nvPr>
        </p:nvSpPr>
        <p:spPr>
          <a:xfrm>
            <a:off x="0" y="0"/>
            <a:ext cx="12192000" cy="6858000"/>
          </a:xfrm>
          <a:solidFill>
            <a:schemeClr val="tx2">
              <a:lumMod val="20000"/>
              <a:lumOff val="80000"/>
            </a:schemeClr>
          </a:solidFill>
        </p:spPr>
        <p:txBody>
          <a:bodyPr tIns="2736000">
            <a:noAutofit/>
          </a:bodyPr>
          <a:lstStyle>
            <a:lvl1pPr algn="ctr">
              <a:defRPr b="0" i="0">
                <a:latin typeface="MW Sans" panose="020B0503030501010103" pitchFamily="34" charset="0"/>
              </a:defRPr>
            </a:lvl1pPr>
          </a:lstStyle>
          <a:p>
            <a:r>
              <a:rPr lang="en-US" noProof="0"/>
              <a:t>Insert image here</a:t>
            </a:r>
          </a:p>
        </p:txBody>
      </p:sp>
      <p:sp>
        <p:nvSpPr>
          <p:cNvPr id="2" name="Titolo 1">
            <a:extLst>
              <a:ext uri="{FF2B5EF4-FFF2-40B4-BE49-F238E27FC236}">
                <a16:creationId xmlns:a16="http://schemas.microsoft.com/office/drawing/2014/main" id="{CCB0476E-6DBC-2DB0-C66C-CA4D83869654}"/>
              </a:ext>
            </a:extLst>
          </p:cNvPr>
          <p:cNvSpPr>
            <a:spLocks noGrp="1"/>
          </p:cNvSpPr>
          <p:nvPr>
            <p:ph type="title" hasCustomPrompt="1"/>
          </p:nvPr>
        </p:nvSpPr>
        <p:spPr>
          <a:xfrm>
            <a:off x="230380" y="228600"/>
            <a:ext cx="9754996" cy="512961"/>
          </a:xfrm>
        </p:spPr>
        <p:txBody>
          <a:bodyPr/>
          <a:lstStyle>
            <a:lvl1pPr>
              <a:lnSpc>
                <a:spcPct val="80000"/>
              </a:lnSpc>
              <a:defRPr sz="4100">
                <a:solidFill>
                  <a:schemeClr val="bg1"/>
                </a:solidFill>
                <a:latin typeface="+mn-lt"/>
              </a:defRPr>
            </a:lvl1pPr>
          </a:lstStyle>
          <a:p>
            <a:r>
              <a:rPr lang="en-US" noProof="0"/>
              <a:t>Insert presentation title here</a:t>
            </a:r>
          </a:p>
        </p:txBody>
      </p:sp>
      <p:sp>
        <p:nvSpPr>
          <p:cNvPr id="4" name="Segnaposto testo 8">
            <a:extLst>
              <a:ext uri="{FF2B5EF4-FFF2-40B4-BE49-F238E27FC236}">
                <a16:creationId xmlns:a16="http://schemas.microsoft.com/office/drawing/2014/main" id="{B95C705F-E44B-898D-959F-D38717888C04}"/>
              </a:ext>
            </a:extLst>
          </p:cNvPr>
          <p:cNvSpPr>
            <a:spLocks noGrp="1"/>
          </p:cNvSpPr>
          <p:nvPr>
            <p:ph type="body" sz="quarter" idx="14" hasCustomPrompt="1"/>
          </p:nvPr>
        </p:nvSpPr>
        <p:spPr>
          <a:xfrm>
            <a:off x="230379" y="3280111"/>
            <a:ext cx="5798946" cy="481670"/>
          </a:xfrm>
        </p:spPr>
        <p:txBody>
          <a:bodyPr tIns="0"/>
          <a:lstStyle>
            <a:lvl1pPr>
              <a:lnSpc>
                <a:spcPct val="90000"/>
              </a:lnSpc>
              <a:spcBef>
                <a:spcPts val="0"/>
              </a:spcBef>
              <a:defRPr lang="it-IT" sz="1600" b="0" i="0" kern="1200">
                <a:solidFill>
                  <a:schemeClr val="bg1"/>
                </a:solidFill>
                <a:latin typeface="MW Sans" panose="020B0503030501010103" pitchFamily="34" charset="0"/>
                <a:ea typeface="+mn-ea"/>
                <a:cs typeface="+mn-cs"/>
              </a:defRPr>
            </a:lvl1pPr>
            <a:lvl2pPr marL="0" indent="0">
              <a:lnSpc>
                <a:spcPts val="1800"/>
              </a:lnSpc>
              <a:spcBef>
                <a:spcPts val="0"/>
              </a:spcBef>
              <a:buNone/>
              <a:tabLst/>
              <a:defRPr sz="1600">
                <a:solidFill>
                  <a:schemeClr val="bg1"/>
                </a:solidFill>
              </a:defRPr>
            </a:lvl2pPr>
            <a:lvl3pPr marL="0" indent="0">
              <a:lnSpc>
                <a:spcPts val="1800"/>
              </a:lnSpc>
              <a:spcBef>
                <a:spcPts val="0"/>
              </a:spcBef>
              <a:buNone/>
              <a:tabLst/>
              <a:defRPr lang="it-IT" sz="1600" kern="1200">
                <a:solidFill>
                  <a:schemeClr val="bg1"/>
                </a:solidFill>
                <a:latin typeface="+mn-lt"/>
                <a:ea typeface="+mn-ea"/>
                <a:cs typeface="+mn-cs"/>
              </a:defRPr>
            </a:lvl3pPr>
            <a:lvl4pPr>
              <a:lnSpc>
                <a:spcPts val="1800"/>
              </a:lnSpc>
              <a:defRPr sz="1600">
                <a:solidFill>
                  <a:schemeClr val="bg1"/>
                </a:solidFill>
              </a:defRPr>
            </a:lvl4pPr>
            <a:lvl5pPr marL="0" indent="0">
              <a:lnSpc>
                <a:spcPts val="1800"/>
              </a:lnSpc>
              <a:spcBef>
                <a:spcPts val="0"/>
              </a:spcBef>
              <a:buNone/>
              <a:tabLst/>
              <a:defRPr sz="1600">
                <a:solidFill>
                  <a:schemeClr val="bg1"/>
                </a:solidFill>
              </a:defRPr>
            </a:lvl5pPr>
            <a:lvl6pPr marL="0" indent="0">
              <a:lnSpc>
                <a:spcPts val="1800"/>
              </a:lnSpc>
              <a:spcBef>
                <a:spcPts val="0"/>
              </a:spcBef>
              <a:buNone/>
              <a:tabLst/>
              <a:defRPr sz="1600">
                <a:solidFill>
                  <a:schemeClr val="bg1"/>
                </a:solidFill>
              </a:defRPr>
            </a:lvl6pPr>
            <a:lvl7pPr>
              <a:lnSpc>
                <a:spcPts val="1800"/>
              </a:lnSpc>
              <a:defRPr lang="it-IT" sz="1600" kern="1200" dirty="0">
                <a:solidFill>
                  <a:schemeClr val="bg1"/>
                </a:solidFill>
                <a:latin typeface="+mn-lt"/>
                <a:ea typeface="+mn-ea"/>
                <a:cs typeface="+mn-cs"/>
              </a:defRPr>
            </a:lvl7pPr>
            <a:lvl8pPr>
              <a:lnSpc>
                <a:spcPct val="90000"/>
              </a:lnSpc>
              <a:defRPr lang="it-IT" sz="1600" kern="1200" dirty="0">
                <a:solidFill>
                  <a:schemeClr val="bg1"/>
                </a:solidFill>
                <a:latin typeface="+mn-lt"/>
                <a:ea typeface="+mn-ea"/>
                <a:cs typeface="+mn-cs"/>
              </a:defRPr>
            </a:lvl8pPr>
            <a:lvl9pPr>
              <a:lnSpc>
                <a:spcPts val="1800"/>
              </a:lnSpc>
              <a:defRPr lang="it-IT" sz="1600" b="0" i="0" kern="1200" dirty="0">
                <a:solidFill>
                  <a:schemeClr val="bg1"/>
                </a:solidFill>
                <a:latin typeface="MW Sans" panose="020B0503030501010103" pitchFamily="34" charset="0"/>
                <a:ea typeface="+mn-ea"/>
                <a:cs typeface="+mn-cs"/>
              </a:defRPr>
            </a:lvl9pPr>
          </a:lstStyle>
          <a:p>
            <a:pPr lvl="7"/>
            <a:r>
              <a:rPr lang="en-US" noProof="0"/>
              <a:t>Location, DD/MM/YYYY</a:t>
            </a:r>
          </a:p>
          <a:p>
            <a:pPr lvl="0"/>
            <a:r>
              <a:rPr lang="en-US" noProof="0"/>
              <a:t>Presenter name</a:t>
            </a:r>
          </a:p>
        </p:txBody>
      </p:sp>
    </p:spTree>
    <p:extLst>
      <p:ext uri="{BB962C8B-B14F-4D97-AF65-F5344CB8AC3E}">
        <p14:creationId xmlns:p14="http://schemas.microsoft.com/office/powerpoint/2010/main" val="627289039"/>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userDrawn="1">
  <p:cSld name="AGENDA">
    <p:bg>
      <p:bgRef idx="1001">
        <a:schemeClr val="bg1"/>
      </p:bgRef>
    </p:bg>
    <p:spTree>
      <p:nvGrpSpPr>
        <p:cNvPr id="1" name=""/>
        <p:cNvGrpSpPr/>
        <p:nvPr/>
      </p:nvGrpSpPr>
      <p:grpSpPr>
        <a:xfrm>
          <a:off x="0" y="0"/>
          <a:ext cx="0" cy="0"/>
          <a:chOff x="0" y="0"/>
          <a:chExt cx="0" cy="0"/>
        </a:xfrm>
      </p:grpSpPr>
      <p:pic>
        <p:nvPicPr>
          <p:cNvPr id="8" name="Elemento grafico 7">
            <a:extLst>
              <a:ext uri="{FF2B5EF4-FFF2-40B4-BE49-F238E27FC236}">
                <a16:creationId xmlns:a16="http://schemas.microsoft.com/office/drawing/2014/main" id="{0C01FA7B-A5CF-2CF5-FE05-501DD91A5302}"/>
              </a:ext>
            </a:extLst>
          </p:cNvPr>
          <p:cNvPicPr>
            <a:picLocks noChangeAspect="1"/>
          </p:cNvPicPr>
          <p:nvPr userDrawn="1"/>
        </p:nvPicPr>
        <p:blipFill>
          <a:blip r:embed="rId2" cstate="screen">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611801" y="6461125"/>
            <a:ext cx="356170" cy="165100"/>
          </a:xfrm>
          <a:prstGeom prst="rect">
            <a:avLst/>
          </a:prstGeom>
        </p:spPr>
      </p:pic>
      <p:sp>
        <p:nvSpPr>
          <p:cNvPr id="13" name="Segnaposto testo 12">
            <a:extLst>
              <a:ext uri="{FF2B5EF4-FFF2-40B4-BE49-F238E27FC236}">
                <a16:creationId xmlns:a16="http://schemas.microsoft.com/office/drawing/2014/main" id="{B00E8485-F9E3-A4FA-386C-16FB8EC9A30C}"/>
              </a:ext>
            </a:extLst>
          </p:cNvPr>
          <p:cNvSpPr>
            <a:spLocks noGrp="1"/>
          </p:cNvSpPr>
          <p:nvPr>
            <p:ph type="body" sz="quarter" idx="14" hasCustomPrompt="1"/>
          </p:nvPr>
        </p:nvSpPr>
        <p:spPr>
          <a:xfrm>
            <a:off x="230188" y="817749"/>
            <a:ext cx="9755187" cy="498598"/>
          </a:xfrm>
          <a:prstGeom prst="rect">
            <a:avLst/>
          </a:prstGeom>
        </p:spPr>
        <p:txBody>
          <a:bodyPr wrap="square">
            <a:spAutoFit/>
          </a:bodyPr>
          <a:lstStyle>
            <a:lvl1pPr marL="548640" indent="-548640">
              <a:lnSpc>
                <a:spcPct val="90000"/>
              </a:lnSpc>
              <a:spcBef>
                <a:spcPts val="0"/>
              </a:spcBef>
              <a:buFont typeface="+mj-lt"/>
              <a:buAutoNum type="arabicPeriod"/>
              <a:defRPr sz="3600" spc="-60" baseline="0">
                <a:solidFill>
                  <a:schemeClr val="tx1"/>
                </a:solidFill>
                <a:latin typeface="+mn-lt"/>
              </a:defRPr>
            </a:lvl1pPr>
            <a:lvl2pPr marL="741600" indent="0">
              <a:lnSpc>
                <a:spcPts val="3960"/>
              </a:lnSpc>
              <a:spcBef>
                <a:spcPts val="0"/>
              </a:spcBef>
              <a:buNone/>
              <a:defRPr sz="4100">
                <a:solidFill>
                  <a:schemeClr val="bg1"/>
                </a:solidFill>
              </a:defRPr>
            </a:lvl2pPr>
            <a:lvl3pPr marL="741600" indent="0">
              <a:lnSpc>
                <a:spcPts val="3960"/>
              </a:lnSpc>
              <a:spcBef>
                <a:spcPts val="0"/>
              </a:spcBef>
              <a:buNone/>
              <a:defRPr sz="4100">
                <a:solidFill>
                  <a:schemeClr val="bg1"/>
                </a:solidFill>
              </a:defRPr>
            </a:lvl3pPr>
            <a:lvl4pPr marL="741600">
              <a:lnSpc>
                <a:spcPts val="3960"/>
              </a:lnSpc>
              <a:defRPr sz="4100">
                <a:solidFill>
                  <a:schemeClr val="bg1"/>
                </a:solidFill>
              </a:defRPr>
            </a:lvl4pPr>
            <a:lvl5pPr marL="741600" indent="0">
              <a:lnSpc>
                <a:spcPts val="3960"/>
              </a:lnSpc>
              <a:spcBef>
                <a:spcPts val="0"/>
              </a:spcBef>
              <a:buNone/>
              <a:defRPr sz="4100">
                <a:solidFill>
                  <a:schemeClr val="bg1"/>
                </a:solidFill>
              </a:defRPr>
            </a:lvl5pPr>
            <a:lvl6pPr marL="741600" indent="0">
              <a:lnSpc>
                <a:spcPts val="3960"/>
              </a:lnSpc>
              <a:spcBef>
                <a:spcPts val="0"/>
              </a:spcBef>
              <a:buNone/>
              <a:defRPr sz="4100">
                <a:solidFill>
                  <a:schemeClr val="bg1"/>
                </a:solidFill>
              </a:defRPr>
            </a:lvl6pPr>
            <a:lvl7pPr marL="741600">
              <a:lnSpc>
                <a:spcPts val="3960"/>
              </a:lnSpc>
              <a:defRPr sz="4100">
                <a:solidFill>
                  <a:schemeClr val="bg1"/>
                </a:solidFill>
                <a:latin typeface="+mn-lt"/>
              </a:defRPr>
            </a:lvl7pPr>
            <a:lvl8pPr marL="741600">
              <a:lnSpc>
                <a:spcPts val="3960"/>
              </a:lnSpc>
              <a:defRPr sz="4100">
                <a:solidFill>
                  <a:schemeClr val="bg1"/>
                </a:solidFill>
                <a:latin typeface="+mn-lt"/>
              </a:defRPr>
            </a:lvl8pPr>
            <a:lvl9pPr marL="741600">
              <a:lnSpc>
                <a:spcPts val="3960"/>
              </a:lnSpc>
              <a:defRPr sz="4100">
                <a:solidFill>
                  <a:schemeClr val="bg1"/>
                </a:solidFill>
              </a:defRPr>
            </a:lvl9pPr>
          </a:lstStyle>
          <a:p>
            <a:pPr lvl="0"/>
            <a:r>
              <a:rPr lang="en-US" noProof="0"/>
              <a:t>Insert section title here</a:t>
            </a:r>
          </a:p>
        </p:txBody>
      </p:sp>
      <p:sp>
        <p:nvSpPr>
          <p:cNvPr id="10" name="Titolo 9">
            <a:extLst>
              <a:ext uri="{FF2B5EF4-FFF2-40B4-BE49-F238E27FC236}">
                <a16:creationId xmlns:a16="http://schemas.microsoft.com/office/drawing/2014/main" id="{38296B07-4943-6D6C-2802-0F4B6CFE9BBC}"/>
              </a:ext>
            </a:extLst>
          </p:cNvPr>
          <p:cNvSpPr>
            <a:spLocks noGrp="1"/>
          </p:cNvSpPr>
          <p:nvPr>
            <p:ph type="title" hasCustomPrompt="1"/>
          </p:nvPr>
        </p:nvSpPr>
        <p:spPr>
          <a:xfrm>
            <a:off x="230379" y="229731"/>
            <a:ext cx="3820921" cy="512962"/>
          </a:xfrm>
        </p:spPr>
        <p:txBody>
          <a:bodyPr>
            <a:noAutofit/>
          </a:bodyPr>
          <a:lstStyle>
            <a:lvl1pPr>
              <a:defRPr sz="4100">
                <a:solidFill>
                  <a:schemeClr val="tx1"/>
                </a:solidFill>
                <a:latin typeface="+mj-lt"/>
              </a:defRPr>
            </a:lvl1pPr>
          </a:lstStyle>
          <a:p>
            <a:r>
              <a:rPr lang="en-US" noProof="0"/>
              <a:t>Agenda</a:t>
            </a:r>
          </a:p>
        </p:txBody>
      </p:sp>
    </p:spTree>
    <p:extLst>
      <p:ext uri="{BB962C8B-B14F-4D97-AF65-F5344CB8AC3E}">
        <p14:creationId xmlns:p14="http://schemas.microsoft.com/office/powerpoint/2010/main" val="2882746377"/>
      </p:ext>
    </p:extLst>
  </p:cSld>
  <p:clrMapOvr>
    <a:overrideClrMapping bg1="dk1" tx1="lt1" bg2="dk2" tx2="lt2" accent1="accent1" accent2="accent2" accent3="accent3" accent4="accent4" accent5="accent5" accent6="accent6" hlink="hlink" folHlink="folHlink"/>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userDrawn="1">
  <p:cSld name="SECTION TITLE">
    <p:bg>
      <p:bgRef idx="1001">
        <a:schemeClr val="bg1"/>
      </p:bgRef>
    </p:bg>
    <p:spTree>
      <p:nvGrpSpPr>
        <p:cNvPr id="1" name=""/>
        <p:cNvGrpSpPr/>
        <p:nvPr/>
      </p:nvGrpSpPr>
      <p:grpSpPr>
        <a:xfrm>
          <a:off x="0" y="0"/>
          <a:ext cx="0" cy="0"/>
          <a:chOff x="0" y="0"/>
          <a:chExt cx="0" cy="0"/>
        </a:xfrm>
      </p:grpSpPr>
      <p:pic>
        <p:nvPicPr>
          <p:cNvPr id="11" name="Elemento grafico 10">
            <a:extLst>
              <a:ext uri="{FF2B5EF4-FFF2-40B4-BE49-F238E27FC236}">
                <a16:creationId xmlns:a16="http://schemas.microsoft.com/office/drawing/2014/main" id="{9AA3D61F-7BAA-18DB-B6BD-223C2D15C2B5}"/>
              </a:ext>
            </a:extLst>
          </p:cNvPr>
          <p:cNvPicPr>
            <a:picLocks noChangeAspect="1"/>
          </p:cNvPicPr>
          <p:nvPr userDrawn="1"/>
        </p:nvPicPr>
        <p:blipFill>
          <a:blip r:embed="rId2" cstate="screen">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611801" y="6461125"/>
            <a:ext cx="356170" cy="165100"/>
          </a:xfrm>
          <a:prstGeom prst="rect">
            <a:avLst/>
          </a:prstGeom>
        </p:spPr>
      </p:pic>
      <p:sp>
        <p:nvSpPr>
          <p:cNvPr id="5" name="Segnaposto testo 12">
            <a:extLst>
              <a:ext uri="{FF2B5EF4-FFF2-40B4-BE49-F238E27FC236}">
                <a16:creationId xmlns:a16="http://schemas.microsoft.com/office/drawing/2014/main" id="{D076EC5C-9E54-6462-BD83-B5065D45B8EF}"/>
              </a:ext>
            </a:extLst>
          </p:cNvPr>
          <p:cNvSpPr>
            <a:spLocks noGrp="1"/>
          </p:cNvSpPr>
          <p:nvPr>
            <p:ph type="body" sz="quarter" idx="21" hasCustomPrompt="1"/>
          </p:nvPr>
        </p:nvSpPr>
        <p:spPr>
          <a:xfrm>
            <a:off x="230380" y="310819"/>
            <a:ext cx="1598419" cy="952761"/>
          </a:xfrm>
          <a:prstGeom prst="rect">
            <a:avLst/>
          </a:prstGeom>
        </p:spPr>
        <p:txBody>
          <a:bodyPr/>
          <a:lstStyle>
            <a:lvl1pPr marL="1974850" indent="-1976400">
              <a:lnSpc>
                <a:spcPct val="70000"/>
              </a:lnSpc>
              <a:spcBef>
                <a:spcPts val="0"/>
              </a:spcBef>
              <a:buFont typeface="+mj-lt"/>
              <a:buNone/>
              <a:tabLst/>
              <a:defRPr sz="8600" spc="-60" baseline="0">
                <a:solidFill>
                  <a:schemeClr val="tx1"/>
                </a:solidFill>
                <a:latin typeface="+mj-lt"/>
              </a:defRPr>
            </a:lvl1pPr>
            <a:lvl2pPr marL="1980000" indent="0">
              <a:lnSpc>
                <a:spcPts val="7920"/>
              </a:lnSpc>
              <a:spcBef>
                <a:spcPts val="0"/>
              </a:spcBef>
              <a:buNone/>
              <a:tabLst/>
              <a:defRPr lang="it-IT" sz="8640" kern="1200">
                <a:solidFill>
                  <a:schemeClr val="bg1"/>
                </a:solidFill>
                <a:latin typeface="+mj-lt"/>
                <a:ea typeface="+mn-ea"/>
                <a:cs typeface="+mn-cs"/>
              </a:defRPr>
            </a:lvl2pPr>
            <a:lvl3pPr marL="1980000" indent="0">
              <a:lnSpc>
                <a:spcPts val="7920"/>
              </a:lnSpc>
              <a:spcBef>
                <a:spcPts val="0"/>
              </a:spcBef>
              <a:buNone/>
              <a:defRPr sz="8640">
                <a:solidFill>
                  <a:schemeClr val="bg1"/>
                </a:solidFill>
                <a:latin typeface="+mj-lt"/>
              </a:defRPr>
            </a:lvl3pPr>
            <a:lvl4pPr marL="1980000">
              <a:lnSpc>
                <a:spcPts val="7920"/>
              </a:lnSpc>
              <a:defRPr sz="8640">
                <a:solidFill>
                  <a:schemeClr val="bg1"/>
                </a:solidFill>
                <a:latin typeface="+mj-lt"/>
              </a:defRPr>
            </a:lvl4pPr>
            <a:lvl5pPr marL="1980000" indent="0">
              <a:lnSpc>
                <a:spcPts val="7920"/>
              </a:lnSpc>
              <a:buNone/>
              <a:defRPr sz="8640">
                <a:solidFill>
                  <a:schemeClr val="bg1"/>
                </a:solidFill>
                <a:latin typeface="+mj-lt"/>
              </a:defRPr>
            </a:lvl5pPr>
            <a:lvl6pPr marL="1980000" indent="0">
              <a:lnSpc>
                <a:spcPts val="7920"/>
              </a:lnSpc>
              <a:spcBef>
                <a:spcPts val="0"/>
              </a:spcBef>
              <a:buNone/>
              <a:defRPr sz="8640">
                <a:solidFill>
                  <a:schemeClr val="bg1"/>
                </a:solidFill>
                <a:latin typeface="+mj-lt"/>
              </a:defRPr>
            </a:lvl6pPr>
            <a:lvl7pPr marL="1980000">
              <a:lnSpc>
                <a:spcPts val="7920"/>
              </a:lnSpc>
              <a:defRPr sz="8640">
                <a:solidFill>
                  <a:schemeClr val="bg1"/>
                </a:solidFill>
              </a:defRPr>
            </a:lvl7pPr>
            <a:lvl8pPr marL="1980000">
              <a:lnSpc>
                <a:spcPts val="7920"/>
              </a:lnSpc>
              <a:defRPr sz="8640">
                <a:solidFill>
                  <a:schemeClr val="bg1"/>
                </a:solidFill>
              </a:defRPr>
            </a:lvl8pPr>
            <a:lvl9pPr marL="1980000">
              <a:lnSpc>
                <a:spcPts val="7920"/>
              </a:lnSpc>
              <a:defRPr sz="8640">
                <a:solidFill>
                  <a:schemeClr val="bg1"/>
                </a:solidFill>
                <a:latin typeface="+mj-lt"/>
              </a:defRPr>
            </a:lvl9pPr>
          </a:lstStyle>
          <a:p>
            <a:pPr lvl="0"/>
            <a:r>
              <a:rPr lang="en-US" noProof="0"/>
              <a:t>1.</a:t>
            </a:r>
          </a:p>
        </p:txBody>
      </p:sp>
      <p:sp>
        <p:nvSpPr>
          <p:cNvPr id="7" name="Segnaposto testo 12">
            <a:extLst>
              <a:ext uri="{FF2B5EF4-FFF2-40B4-BE49-F238E27FC236}">
                <a16:creationId xmlns:a16="http://schemas.microsoft.com/office/drawing/2014/main" id="{374E94DC-139D-A790-2C58-83BE03EC398D}"/>
              </a:ext>
            </a:extLst>
          </p:cNvPr>
          <p:cNvSpPr>
            <a:spLocks noGrp="1"/>
          </p:cNvSpPr>
          <p:nvPr>
            <p:ph type="body" sz="quarter" idx="22" hasCustomPrompt="1"/>
          </p:nvPr>
        </p:nvSpPr>
        <p:spPr>
          <a:xfrm>
            <a:off x="2073275" y="316088"/>
            <a:ext cx="7912100" cy="1879169"/>
          </a:xfrm>
          <a:prstGeom prst="rect">
            <a:avLst/>
          </a:prstGeom>
        </p:spPr>
        <p:txBody>
          <a:bodyPr/>
          <a:lstStyle>
            <a:lvl1pPr marL="0" indent="0">
              <a:lnSpc>
                <a:spcPct val="70000"/>
              </a:lnSpc>
              <a:spcBef>
                <a:spcPts val="0"/>
              </a:spcBef>
              <a:buFont typeface="+mj-lt"/>
              <a:buNone/>
              <a:tabLst/>
              <a:defRPr sz="8600" spc="-60" baseline="0">
                <a:solidFill>
                  <a:schemeClr val="tx1"/>
                </a:solidFill>
                <a:latin typeface="+mj-lt"/>
              </a:defRPr>
            </a:lvl1pPr>
            <a:lvl2pPr marL="1980000" indent="0">
              <a:lnSpc>
                <a:spcPts val="7920"/>
              </a:lnSpc>
              <a:spcBef>
                <a:spcPts val="0"/>
              </a:spcBef>
              <a:buNone/>
              <a:tabLst/>
              <a:defRPr lang="it-IT" sz="8640" kern="1200">
                <a:solidFill>
                  <a:schemeClr val="bg1"/>
                </a:solidFill>
                <a:latin typeface="+mj-lt"/>
                <a:ea typeface="+mn-ea"/>
                <a:cs typeface="+mn-cs"/>
              </a:defRPr>
            </a:lvl2pPr>
            <a:lvl3pPr marL="1980000" indent="0">
              <a:lnSpc>
                <a:spcPts val="7920"/>
              </a:lnSpc>
              <a:spcBef>
                <a:spcPts val="0"/>
              </a:spcBef>
              <a:buNone/>
              <a:defRPr sz="8640">
                <a:solidFill>
                  <a:schemeClr val="bg1"/>
                </a:solidFill>
                <a:latin typeface="+mj-lt"/>
              </a:defRPr>
            </a:lvl3pPr>
            <a:lvl4pPr marL="1980000">
              <a:lnSpc>
                <a:spcPts val="7920"/>
              </a:lnSpc>
              <a:defRPr sz="8640">
                <a:solidFill>
                  <a:schemeClr val="bg1"/>
                </a:solidFill>
                <a:latin typeface="+mj-lt"/>
              </a:defRPr>
            </a:lvl4pPr>
            <a:lvl5pPr marL="1980000" indent="0">
              <a:lnSpc>
                <a:spcPts val="7920"/>
              </a:lnSpc>
              <a:buNone/>
              <a:defRPr sz="8640">
                <a:solidFill>
                  <a:schemeClr val="bg1"/>
                </a:solidFill>
                <a:latin typeface="+mj-lt"/>
              </a:defRPr>
            </a:lvl5pPr>
            <a:lvl6pPr marL="1980000" indent="0">
              <a:lnSpc>
                <a:spcPts val="7920"/>
              </a:lnSpc>
              <a:spcBef>
                <a:spcPts val="0"/>
              </a:spcBef>
              <a:buNone/>
              <a:defRPr sz="8640">
                <a:solidFill>
                  <a:schemeClr val="bg1"/>
                </a:solidFill>
                <a:latin typeface="+mj-lt"/>
              </a:defRPr>
            </a:lvl6pPr>
            <a:lvl7pPr marL="1980000">
              <a:lnSpc>
                <a:spcPts val="7920"/>
              </a:lnSpc>
              <a:defRPr sz="8640">
                <a:solidFill>
                  <a:schemeClr val="bg1"/>
                </a:solidFill>
              </a:defRPr>
            </a:lvl7pPr>
            <a:lvl8pPr marL="1980000">
              <a:lnSpc>
                <a:spcPts val="7920"/>
              </a:lnSpc>
              <a:defRPr sz="8640">
                <a:solidFill>
                  <a:schemeClr val="bg1"/>
                </a:solidFill>
              </a:defRPr>
            </a:lvl8pPr>
            <a:lvl9pPr marL="1980000">
              <a:lnSpc>
                <a:spcPts val="7920"/>
              </a:lnSpc>
              <a:defRPr sz="8640">
                <a:solidFill>
                  <a:schemeClr val="bg1"/>
                </a:solidFill>
                <a:latin typeface="+mj-lt"/>
              </a:defRPr>
            </a:lvl9pPr>
          </a:lstStyle>
          <a:p>
            <a:pPr lvl="0"/>
            <a:r>
              <a:rPr lang="en-US" noProof="0"/>
              <a:t>Insert section title here</a:t>
            </a:r>
          </a:p>
        </p:txBody>
      </p:sp>
    </p:spTree>
    <p:extLst>
      <p:ext uri="{BB962C8B-B14F-4D97-AF65-F5344CB8AC3E}">
        <p14:creationId xmlns:p14="http://schemas.microsoft.com/office/powerpoint/2010/main" val="2114030189"/>
      </p:ext>
    </p:extLst>
  </p:cSld>
  <p:clrMapOvr>
    <a:overrideClrMapping bg1="dk1" tx1="lt1" bg2="dk2" tx2="lt2" accent1="accent1" accent2="accent2" accent3="accent3" accent4="accent4" accent5="accent5" accent6="accent6" hlink="hlink" folHlink="folHlink"/>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userDrawn="1">
  <p:cSld name="BIG CALL OUT">
    <p:bg>
      <p:bgPr>
        <a:solidFill>
          <a:schemeClr val="tx1"/>
        </a:solidFill>
        <a:effectLst/>
      </p:bgPr>
    </p:bg>
    <p:spTree>
      <p:nvGrpSpPr>
        <p:cNvPr id="1" name=""/>
        <p:cNvGrpSpPr/>
        <p:nvPr/>
      </p:nvGrpSpPr>
      <p:grpSpPr>
        <a:xfrm>
          <a:off x="0" y="0"/>
          <a:ext cx="0" cy="0"/>
          <a:chOff x="0" y="0"/>
          <a:chExt cx="0" cy="0"/>
        </a:xfrm>
      </p:grpSpPr>
      <p:sp>
        <p:nvSpPr>
          <p:cNvPr id="11" name="Titolo 10">
            <a:extLst>
              <a:ext uri="{FF2B5EF4-FFF2-40B4-BE49-F238E27FC236}">
                <a16:creationId xmlns:a16="http://schemas.microsoft.com/office/drawing/2014/main" id="{A13434F3-19F0-620B-4B81-23718EAC36E4}"/>
              </a:ext>
            </a:extLst>
          </p:cNvPr>
          <p:cNvSpPr>
            <a:spLocks noGrp="1"/>
          </p:cNvSpPr>
          <p:nvPr>
            <p:ph type="title" hasCustomPrompt="1"/>
          </p:nvPr>
        </p:nvSpPr>
        <p:spPr>
          <a:xfrm>
            <a:off x="230187" y="1739900"/>
            <a:ext cx="11730038" cy="3448049"/>
          </a:xfrm>
        </p:spPr>
        <p:txBody>
          <a:bodyPr anchor="ctr" anchorCtr="0">
            <a:noAutofit/>
          </a:bodyPr>
          <a:lstStyle>
            <a:lvl1pPr algn="ctr">
              <a:lnSpc>
                <a:spcPct val="70000"/>
              </a:lnSpc>
              <a:defRPr sz="7600" cap="all" spc="-60" baseline="0">
                <a:solidFill>
                  <a:schemeClr val="bg1"/>
                </a:solidFill>
                <a:latin typeface="+mj-lt"/>
              </a:defRPr>
            </a:lvl1pPr>
          </a:lstStyle>
          <a:p>
            <a:r>
              <a:rPr lang="en-US" noProof="0"/>
              <a:t>insert Big call out here</a:t>
            </a:r>
          </a:p>
        </p:txBody>
      </p:sp>
      <p:sp>
        <p:nvSpPr>
          <p:cNvPr id="16" name="Segnaposto testo 15">
            <a:extLst>
              <a:ext uri="{FF2B5EF4-FFF2-40B4-BE49-F238E27FC236}">
                <a16:creationId xmlns:a16="http://schemas.microsoft.com/office/drawing/2014/main" id="{E2C2C23B-06F2-64D5-E73B-772699DB4A42}"/>
              </a:ext>
            </a:extLst>
          </p:cNvPr>
          <p:cNvSpPr>
            <a:spLocks noGrp="1"/>
          </p:cNvSpPr>
          <p:nvPr>
            <p:ph type="body" sz="quarter" idx="15" hasCustomPrompt="1"/>
          </p:nvPr>
        </p:nvSpPr>
        <p:spPr>
          <a:xfrm>
            <a:off x="230187" y="228600"/>
            <a:ext cx="5799137" cy="346075"/>
          </a:xfrm>
          <a:prstGeom prst="rect">
            <a:avLst/>
          </a:prstGeom>
        </p:spPr>
        <p:txBody>
          <a:bodyPr>
            <a:noAutofit/>
          </a:bodyPr>
          <a:lstStyle>
            <a:lvl1pPr>
              <a:lnSpc>
                <a:spcPct val="80000"/>
              </a:lnSpc>
              <a:spcBef>
                <a:spcPts val="0"/>
              </a:spcBef>
              <a:defRPr sz="2900">
                <a:solidFill>
                  <a:srgbClr val="7F7F7F"/>
                </a:solidFill>
                <a:latin typeface="+mj-lt"/>
              </a:defRPr>
            </a:lvl1pPr>
            <a:lvl2pPr marL="0" indent="0">
              <a:lnSpc>
                <a:spcPct val="80000"/>
              </a:lnSpc>
              <a:spcBef>
                <a:spcPts val="0"/>
              </a:spcBef>
              <a:buNone/>
              <a:defRPr sz="2800">
                <a:solidFill>
                  <a:schemeClr val="bg1">
                    <a:lumMod val="50000"/>
                  </a:schemeClr>
                </a:solidFill>
                <a:latin typeface="+mj-lt"/>
              </a:defRPr>
            </a:lvl2pPr>
            <a:lvl3pPr marL="0" indent="0">
              <a:lnSpc>
                <a:spcPct val="80000"/>
              </a:lnSpc>
              <a:spcBef>
                <a:spcPts val="0"/>
              </a:spcBef>
              <a:buNone/>
              <a:defRPr sz="2800">
                <a:solidFill>
                  <a:schemeClr val="bg1">
                    <a:lumMod val="50000"/>
                  </a:schemeClr>
                </a:solidFill>
                <a:latin typeface="+mj-lt"/>
              </a:defRPr>
            </a:lvl3pPr>
            <a:lvl4pPr algn="l">
              <a:lnSpc>
                <a:spcPct val="80000"/>
              </a:lnSpc>
              <a:defRPr sz="2800">
                <a:solidFill>
                  <a:schemeClr val="bg1">
                    <a:lumMod val="50000"/>
                  </a:schemeClr>
                </a:solidFill>
                <a:latin typeface="+mj-lt"/>
              </a:defRPr>
            </a:lvl4pPr>
            <a:lvl5pPr marL="0" indent="0">
              <a:lnSpc>
                <a:spcPct val="80000"/>
              </a:lnSpc>
              <a:spcBef>
                <a:spcPts val="0"/>
              </a:spcBef>
              <a:buNone/>
              <a:defRPr sz="2800">
                <a:solidFill>
                  <a:schemeClr val="bg1">
                    <a:lumMod val="50000"/>
                  </a:schemeClr>
                </a:solidFill>
                <a:latin typeface="+mj-lt"/>
              </a:defRPr>
            </a:lvl5pPr>
            <a:lvl6pPr marL="0" indent="0" algn="l">
              <a:lnSpc>
                <a:spcPct val="80000"/>
              </a:lnSpc>
              <a:spcBef>
                <a:spcPts val="0"/>
              </a:spcBef>
              <a:buNone/>
              <a:defRPr sz="2800">
                <a:solidFill>
                  <a:schemeClr val="bg1">
                    <a:lumMod val="50000"/>
                  </a:schemeClr>
                </a:solidFill>
                <a:latin typeface="+mj-lt"/>
              </a:defRPr>
            </a:lvl6pPr>
            <a:lvl7pPr>
              <a:lnSpc>
                <a:spcPct val="80000"/>
              </a:lnSpc>
              <a:defRPr sz="2800">
                <a:solidFill>
                  <a:schemeClr val="bg1">
                    <a:lumMod val="50000"/>
                  </a:schemeClr>
                </a:solidFill>
              </a:defRPr>
            </a:lvl7pPr>
            <a:lvl8pPr>
              <a:lnSpc>
                <a:spcPct val="80000"/>
              </a:lnSpc>
              <a:defRPr sz="2800">
                <a:solidFill>
                  <a:schemeClr val="bg1">
                    <a:lumMod val="50000"/>
                  </a:schemeClr>
                </a:solidFill>
              </a:defRPr>
            </a:lvl8pPr>
            <a:lvl9pPr>
              <a:lnSpc>
                <a:spcPct val="80000"/>
              </a:lnSpc>
              <a:defRPr sz="2800">
                <a:solidFill>
                  <a:schemeClr val="bg1">
                    <a:lumMod val="50000"/>
                  </a:schemeClr>
                </a:solidFill>
                <a:latin typeface="+mj-lt"/>
              </a:defRPr>
            </a:lvl9pPr>
          </a:lstStyle>
          <a:p>
            <a:pPr lvl="0"/>
            <a:r>
              <a:rPr lang="en-US" noProof="0"/>
              <a:t>Small title here:</a:t>
            </a:r>
          </a:p>
        </p:txBody>
      </p:sp>
      <p:pic>
        <p:nvPicPr>
          <p:cNvPr id="2" name="Elemento grafico 1">
            <a:extLst>
              <a:ext uri="{FF2B5EF4-FFF2-40B4-BE49-F238E27FC236}">
                <a16:creationId xmlns:a16="http://schemas.microsoft.com/office/drawing/2014/main" id="{FE04BE19-5B6A-73E7-1710-4F4D5D991B07}"/>
              </a:ext>
            </a:extLst>
          </p:cNvPr>
          <p:cNvPicPr>
            <a:picLocks noChangeAspect="1"/>
          </p:cNvPicPr>
          <p:nvPr userDrawn="1"/>
        </p:nvPicPr>
        <p:blipFill>
          <a:blip r:embed="rId2" cstate="screen">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611801" y="6461125"/>
            <a:ext cx="356170" cy="165100"/>
          </a:xfrm>
          <a:prstGeom prst="rect">
            <a:avLst/>
          </a:prstGeom>
        </p:spPr>
      </p:pic>
    </p:spTree>
    <p:extLst>
      <p:ext uri="{BB962C8B-B14F-4D97-AF65-F5344CB8AC3E}">
        <p14:creationId xmlns:p14="http://schemas.microsoft.com/office/powerpoint/2010/main" val="1170053747"/>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BIG QUOTE">
    <p:bg>
      <p:bgPr>
        <a:solidFill>
          <a:schemeClr val="tx1"/>
        </a:solidFill>
        <a:effectLst/>
      </p:bgPr>
    </p:bg>
    <p:spTree>
      <p:nvGrpSpPr>
        <p:cNvPr id="1" name=""/>
        <p:cNvGrpSpPr/>
        <p:nvPr/>
      </p:nvGrpSpPr>
      <p:grpSpPr>
        <a:xfrm>
          <a:off x="0" y="0"/>
          <a:ext cx="0" cy="0"/>
          <a:chOff x="0" y="0"/>
          <a:chExt cx="0" cy="0"/>
        </a:xfrm>
      </p:grpSpPr>
      <p:sp>
        <p:nvSpPr>
          <p:cNvPr id="16" name="Segnaposto testo 15">
            <a:extLst>
              <a:ext uri="{FF2B5EF4-FFF2-40B4-BE49-F238E27FC236}">
                <a16:creationId xmlns:a16="http://schemas.microsoft.com/office/drawing/2014/main" id="{E2C2C23B-06F2-64D5-E73B-772699DB4A42}"/>
              </a:ext>
            </a:extLst>
          </p:cNvPr>
          <p:cNvSpPr>
            <a:spLocks noGrp="1"/>
          </p:cNvSpPr>
          <p:nvPr>
            <p:ph type="body" sz="quarter" idx="15" hasCustomPrompt="1"/>
          </p:nvPr>
        </p:nvSpPr>
        <p:spPr>
          <a:xfrm>
            <a:off x="230187" y="228600"/>
            <a:ext cx="5799137" cy="346075"/>
          </a:xfrm>
          <a:prstGeom prst="rect">
            <a:avLst/>
          </a:prstGeom>
        </p:spPr>
        <p:txBody>
          <a:bodyPr>
            <a:noAutofit/>
          </a:bodyPr>
          <a:lstStyle>
            <a:lvl1pPr>
              <a:lnSpc>
                <a:spcPct val="80000"/>
              </a:lnSpc>
              <a:spcBef>
                <a:spcPts val="0"/>
              </a:spcBef>
              <a:defRPr sz="2800">
                <a:solidFill>
                  <a:schemeClr val="tx1">
                    <a:lumMod val="50000"/>
                    <a:lumOff val="50000"/>
                  </a:schemeClr>
                </a:solidFill>
                <a:latin typeface="MW Sans SemiBold" panose="020B0703030501010103" pitchFamily="34" charset="0"/>
              </a:defRPr>
            </a:lvl1pPr>
            <a:lvl2pPr marL="0" indent="0">
              <a:lnSpc>
                <a:spcPct val="80000"/>
              </a:lnSpc>
              <a:spcBef>
                <a:spcPts val="0"/>
              </a:spcBef>
              <a:buNone/>
              <a:defRPr sz="2800">
                <a:solidFill>
                  <a:schemeClr val="bg1">
                    <a:lumMod val="50000"/>
                  </a:schemeClr>
                </a:solidFill>
                <a:latin typeface="+mj-lt"/>
              </a:defRPr>
            </a:lvl2pPr>
            <a:lvl3pPr marL="0" indent="0">
              <a:lnSpc>
                <a:spcPct val="80000"/>
              </a:lnSpc>
              <a:spcBef>
                <a:spcPts val="0"/>
              </a:spcBef>
              <a:buNone/>
              <a:defRPr sz="2800">
                <a:solidFill>
                  <a:schemeClr val="bg1">
                    <a:lumMod val="50000"/>
                  </a:schemeClr>
                </a:solidFill>
                <a:latin typeface="+mj-lt"/>
              </a:defRPr>
            </a:lvl3pPr>
            <a:lvl4pPr algn="l">
              <a:lnSpc>
                <a:spcPct val="80000"/>
              </a:lnSpc>
              <a:defRPr sz="2800">
                <a:solidFill>
                  <a:schemeClr val="bg1">
                    <a:lumMod val="50000"/>
                  </a:schemeClr>
                </a:solidFill>
                <a:latin typeface="+mj-lt"/>
              </a:defRPr>
            </a:lvl4pPr>
            <a:lvl5pPr marL="0" indent="0">
              <a:lnSpc>
                <a:spcPct val="80000"/>
              </a:lnSpc>
              <a:spcBef>
                <a:spcPts val="0"/>
              </a:spcBef>
              <a:buNone/>
              <a:defRPr sz="2800">
                <a:solidFill>
                  <a:schemeClr val="bg1">
                    <a:lumMod val="50000"/>
                  </a:schemeClr>
                </a:solidFill>
                <a:latin typeface="+mj-lt"/>
              </a:defRPr>
            </a:lvl5pPr>
            <a:lvl6pPr marL="0" indent="0" algn="l">
              <a:lnSpc>
                <a:spcPct val="80000"/>
              </a:lnSpc>
              <a:spcBef>
                <a:spcPts val="0"/>
              </a:spcBef>
              <a:buNone/>
              <a:defRPr sz="2800">
                <a:solidFill>
                  <a:schemeClr val="bg1">
                    <a:lumMod val="50000"/>
                  </a:schemeClr>
                </a:solidFill>
                <a:latin typeface="+mj-lt"/>
              </a:defRPr>
            </a:lvl6pPr>
            <a:lvl7pPr>
              <a:lnSpc>
                <a:spcPct val="80000"/>
              </a:lnSpc>
              <a:defRPr sz="2800">
                <a:solidFill>
                  <a:schemeClr val="bg1">
                    <a:lumMod val="50000"/>
                  </a:schemeClr>
                </a:solidFill>
              </a:defRPr>
            </a:lvl7pPr>
            <a:lvl8pPr>
              <a:lnSpc>
                <a:spcPct val="80000"/>
              </a:lnSpc>
              <a:defRPr sz="2800">
                <a:solidFill>
                  <a:schemeClr val="bg1">
                    <a:lumMod val="50000"/>
                  </a:schemeClr>
                </a:solidFill>
              </a:defRPr>
            </a:lvl8pPr>
            <a:lvl9pPr>
              <a:lnSpc>
                <a:spcPct val="80000"/>
              </a:lnSpc>
              <a:defRPr sz="2900">
                <a:solidFill>
                  <a:schemeClr val="bg1">
                    <a:lumMod val="50000"/>
                  </a:schemeClr>
                </a:solidFill>
                <a:latin typeface="+mj-lt"/>
              </a:defRPr>
            </a:lvl9pPr>
          </a:lstStyle>
          <a:p>
            <a:pPr lvl="8"/>
            <a:r>
              <a:rPr lang="en-US" noProof="0"/>
              <a:t>Small title here:</a:t>
            </a:r>
          </a:p>
        </p:txBody>
      </p:sp>
      <p:pic>
        <p:nvPicPr>
          <p:cNvPr id="2" name="Elemento grafico 1">
            <a:extLst>
              <a:ext uri="{FF2B5EF4-FFF2-40B4-BE49-F238E27FC236}">
                <a16:creationId xmlns:a16="http://schemas.microsoft.com/office/drawing/2014/main" id="{FE04BE19-5B6A-73E7-1710-4F4D5D991B07}"/>
              </a:ext>
            </a:extLst>
          </p:cNvPr>
          <p:cNvPicPr>
            <a:picLocks noChangeAspect="1"/>
          </p:cNvPicPr>
          <p:nvPr userDrawn="1"/>
        </p:nvPicPr>
        <p:blipFill>
          <a:blip r:embed="rId2" cstate="screen">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611801" y="6461125"/>
            <a:ext cx="356170" cy="165100"/>
          </a:xfrm>
          <a:prstGeom prst="rect">
            <a:avLst/>
          </a:prstGeom>
        </p:spPr>
      </p:pic>
      <p:sp>
        <p:nvSpPr>
          <p:cNvPr id="11" name="Segnaposto testo 9">
            <a:extLst>
              <a:ext uri="{FF2B5EF4-FFF2-40B4-BE49-F238E27FC236}">
                <a16:creationId xmlns:a16="http://schemas.microsoft.com/office/drawing/2014/main" id="{9FBAC2C5-2D87-5F37-E161-A60DDCA69AE0}"/>
              </a:ext>
            </a:extLst>
          </p:cNvPr>
          <p:cNvSpPr>
            <a:spLocks noGrp="1"/>
          </p:cNvSpPr>
          <p:nvPr>
            <p:ph type="body" sz="quarter" idx="21" hasCustomPrompt="1"/>
          </p:nvPr>
        </p:nvSpPr>
        <p:spPr>
          <a:xfrm>
            <a:off x="230186" y="2808413"/>
            <a:ext cx="11730039" cy="1279134"/>
          </a:xfrm>
        </p:spPr>
        <p:txBody>
          <a:bodyPr anchor="ctr" anchorCtr="0">
            <a:noAutofit/>
          </a:bodyPr>
          <a:lstStyle>
            <a:lvl1pPr algn="ctr">
              <a:lnSpc>
                <a:spcPct val="80000"/>
              </a:lnSpc>
              <a:defRPr sz="7600" spc="-60" baseline="0">
                <a:solidFill>
                  <a:schemeClr val="bg1"/>
                </a:solidFill>
                <a:latin typeface="+mj-lt"/>
              </a:defRPr>
            </a:lvl1pPr>
            <a:lvl2pPr marL="1587" indent="0" algn="ctr">
              <a:lnSpc>
                <a:spcPct val="90000"/>
              </a:lnSpc>
              <a:spcBef>
                <a:spcPts val="2400"/>
              </a:spcBef>
              <a:buNone/>
              <a:defRPr sz="2000">
                <a:solidFill>
                  <a:schemeClr val="tx2"/>
                </a:solidFill>
                <a:latin typeface="+mj-lt"/>
              </a:defRPr>
            </a:lvl2pPr>
            <a:lvl3pPr marL="0" indent="0" algn="ctr">
              <a:lnSpc>
                <a:spcPct val="93000"/>
              </a:lnSpc>
              <a:spcBef>
                <a:spcPts val="0"/>
              </a:spcBef>
              <a:buNone/>
              <a:defRPr sz="2100">
                <a:solidFill>
                  <a:schemeClr val="bg1"/>
                </a:solidFill>
                <a:latin typeface="+mj-lt"/>
              </a:defRPr>
            </a:lvl3pPr>
            <a:lvl4pPr algn="ctr">
              <a:lnSpc>
                <a:spcPct val="93000"/>
              </a:lnSpc>
              <a:defRPr sz="2100">
                <a:solidFill>
                  <a:schemeClr val="bg1"/>
                </a:solidFill>
                <a:latin typeface="+mj-lt"/>
              </a:defRPr>
            </a:lvl4pPr>
            <a:lvl5pPr marL="0" indent="0" algn="ctr">
              <a:lnSpc>
                <a:spcPct val="93000"/>
              </a:lnSpc>
              <a:spcBef>
                <a:spcPts val="0"/>
              </a:spcBef>
              <a:buNone/>
              <a:defRPr sz="2100">
                <a:solidFill>
                  <a:schemeClr val="bg1"/>
                </a:solidFill>
                <a:latin typeface="+mj-lt"/>
              </a:defRPr>
            </a:lvl5pPr>
            <a:lvl6pPr marL="0" indent="0" algn="ctr">
              <a:lnSpc>
                <a:spcPct val="93000"/>
              </a:lnSpc>
              <a:spcBef>
                <a:spcPts val="0"/>
              </a:spcBef>
              <a:buNone/>
              <a:defRPr sz="2100">
                <a:solidFill>
                  <a:schemeClr val="bg1"/>
                </a:solidFill>
                <a:latin typeface="+mj-lt"/>
              </a:defRPr>
            </a:lvl6pPr>
            <a:lvl7pPr algn="ctr">
              <a:lnSpc>
                <a:spcPct val="93000"/>
              </a:lnSpc>
              <a:defRPr sz="2100">
                <a:solidFill>
                  <a:schemeClr val="bg1"/>
                </a:solidFill>
                <a:latin typeface="+mj-lt"/>
              </a:defRPr>
            </a:lvl7pPr>
            <a:lvl8pPr algn="ctr">
              <a:lnSpc>
                <a:spcPct val="93000"/>
              </a:lnSpc>
              <a:defRPr sz="2100">
                <a:solidFill>
                  <a:schemeClr val="bg1"/>
                </a:solidFill>
                <a:latin typeface="+mj-lt"/>
              </a:defRPr>
            </a:lvl8pPr>
            <a:lvl9pPr algn="ctr">
              <a:lnSpc>
                <a:spcPct val="93000"/>
              </a:lnSpc>
              <a:spcBef>
                <a:spcPts val="0"/>
              </a:spcBef>
              <a:defRPr sz="2100">
                <a:solidFill>
                  <a:schemeClr val="bg1"/>
                </a:solidFill>
                <a:latin typeface="+mj-lt"/>
              </a:defRPr>
            </a:lvl9pPr>
          </a:lstStyle>
          <a:p>
            <a:pPr lvl="0"/>
            <a:r>
              <a:rPr lang="en-US" noProof="0"/>
              <a:t>“Insert a big quote here</a:t>
            </a:r>
          </a:p>
        </p:txBody>
      </p:sp>
      <p:sp>
        <p:nvSpPr>
          <p:cNvPr id="13" name="TextBox 12">
            <a:extLst>
              <a:ext uri="{FF2B5EF4-FFF2-40B4-BE49-F238E27FC236}">
                <a16:creationId xmlns:a16="http://schemas.microsoft.com/office/drawing/2014/main" id="{8E68549D-3DAE-099D-6790-4284FCBB41BA}"/>
              </a:ext>
            </a:extLst>
          </p:cNvPr>
          <p:cNvSpPr txBox="1"/>
          <p:nvPr userDrawn="1"/>
        </p:nvSpPr>
        <p:spPr>
          <a:xfrm>
            <a:off x="4297680" y="5177790"/>
            <a:ext cx="0" cy="0"/>
          </a:xfrm>
          <a:prstGeom prst="rect">
            <a:avLst/>
          </a:prstGeom>
        </p:spPr>
        <p:txBody>
          <a:bodyPr vert="horz" wrap="none" lIns="0" tIns="0" rIns="0" bIns="0" rtlCol="0">
            <a:noAutofit/>
          </a:bodyPr>
          <a:lstStyle/>
          <a:p>
            <a:pPr algn="l"/>
            <a:endParaRPr lang="en-US" noProof="0">
              <a:solidFill>
                <a:schemeClr val="bg1"/>
              </a:solidFill>
            </a:endParaRPr>
          </a:p>
        </p:txBody>
      </p:sp>
      <p:sp>
        <p:nvSpPr>
          <p:cNvPr id="14" name="Text Placeholder 15">
            <a:extLst>
              <a:ext uri="{FF2B5EF4-FFF2-40B4-BE49-F238E27FC236}">
                <a16:creationId xmlns:a16="http://schemas.microsoft.com/office/drawing/2014/main" id="{DEA7A3DA-8E89-6E1F-A08D-608D8DD28DBD}"/>
              </a:ext>
            </a:extLst>
          </p:cNvPr>
          <p:cNvSpPr>
            <a:spLocks noGrp="1"/>
          </p:cNvSpPr>
          <p:nvPr>
            <p:ph type="body" sz="quarter" idx="24" hasCustomPrompt="1"/>
          </p:nvPr>
        </p:nvSpPr>
        <p:spPr>
          <a:xfrm>
            <a:off x="230186" y="4079028"/>
            <a:ext cx="11730039" cy="429376"/>
          </a:xfrm>
        </p:spPr>
        <p:txBody>
          <a:bodyPr anchor="ctr"/>
          <a:lstStyle>
            <a:lvl1pPr algn="ctr">
              <a:defRPr>
                <a:solidFill>
                  <a:schemeClr val="bg1"/>
                </a:solidFill>
              </a:defRPr>
            </a:lvl1pPr>
            <a:lvl2pPr algn="ctr">
              <a:defRPr>
                <a:solidFill>
                  <a:schemeClr val="tx2"/>
                </a:solidFill>
              </a:defRPr>
            </a:lvl2pPr>
            <a:lvl3pPr algn="ctr">
              <a:defRPr>
                <a:solidFill>
                  <a:schemeClr val="tx2"/>
                </a:solidFill>
              </a:defRPr>
            </a:lvl3pPr>
            <a:lvl4pPr algn="ctr">
              <a:defRPr>
                <a:solidFill>
                  <a:schemeClr val="tx2"/>
                </a:solidFill>
              </a:defRPr>
            </a:lvl4pPr>
            <a:lvl5pPr algn="ctr">
              <a:defRPr>
                <a:solidFill>
                  <a:schemeClr val="tx2"/>
                </a:solidFill>
              </a:defRPr>
            </a:lvl5pPr>
          </a:lstStyle>
          <a:p>
            <a:pPr marL="0" marR="0" lvl="0" indent="0" algn="ctr" defTabSz="914400" rtl="0" eaLnBrk="1" fontAlgn="auto" latinLnBrk="0" hangingPunct="1">
              <a:lnSpc>
                <a:spcPct val="90000"/>
              </a:lnSpc>
              <a:spcBef>
                <a:spcPts val="0"/>
              </a:spcBef>
              <a:spcAft>
                <a:spcPts val="300"/>
              </a:spcAft>
              <a:buClrTx/>
              <a:buSzTx/>
              <a:buFont typeface="MW Sans" panose="020B0503030501010103" pitchFamily="34" charset="0"/>
              <a:buNone/>
              <a:tabLst/>
              <a:defRPr/>
            </a:pPr>
            <a:r>
              <a:rPr lang="en-US" noProof="0"/>
              <a:t>–Name Surname</a:t>
            </a:r>
          </a:p>
        </p:txBody>
      </p:sp>
    </p:spTree>
    <p:extLst>
      <p:ext uri="{BB962C8B-B14F-4D97-AF65-F5344CB8AC3E}">
        <p14:creationId xmlns:p14="http://schemas.microsoft.com/office/powerpoint/2010/main" val="2960215699"/>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showMasterSp="0" userDrawn="1">
  <p:cSld name="FULL IMAGE">
    <p:spTree>
      <p:nvGrpSpPr>
        <p:cNvPr id="1" name=""/>
        <p:cNvGrpSpPr/>
        <p:nvPr/>
      </p:nvGrpSpPr>
      <p:grpSpPr>
        <a:xfrm>
          <a:off x="0" y="0"/>
          <a:ext cx="0" cy="0"/>
          <a:chOff x="0" y="0"/>
          <a:chExt cx="0" cy="0"/>
        </a:xfrm>
      </p:grpSpPr>
      <p:sp>
        <p:nvSpPr>
          <p:cNvPr id="13" name="Segnaposto immagine 12">
            <a:extLst>
              <a:ext uri="{FF2B5EF4-FFF2-40B4-BE49-F238E27FC236}">
                <a16:creationId xmlns:a16="http://schemas.microsoft.com/office/drawing/2014/main" id="{C6CA18FE-5CB5-B5A3-BE89-25659D1AF475}"/>
              </a:ext>
            </a:extLst>
          </p:cNvPr>
          <p:cNvSpPr>
            <a:spLocks noGrp="1"/>
          </p:cNvSpPr>
          <p:nvPr>
            <p:ph type="pic" sz="quarter" idx="14" hasCustomPrompt="1"/>
          </p:nvPr>
        </p:nvSpPr>
        <p:spPr>
          <a:xfrm>
            <a:off x="0" y="0"/>
            <a:ext cx="12192000" cy="6858000"/>
          </a:xfrm>
          <a:prstGeom prst="rect">
            <a:avLst/>
          </a:prstGeom>
          <a:solidFill>
            <a:schemeClr val="tx2">
              <a:lumMod val="20000"/>
              <a:lumOff val="80000"/>
            </a:schemeClr>
          </a:solidFill>
        </p:spPr>
        <p:txBody>
          <a:bodyPr tIns="2160000">
            <a:noAutofit/>
          </a:bodyPr>
          <a:lstStyle>
            <a:lvl1pPr algn="ctr">
              <a:defRPr b="0" i="0">
                <a:latin typeface="MW Sans" panose="020B0503030501010103" pitchFamily="34" charset="0"/>
              </a:defRPr>
            </a:lvl1pPr>
          </a:lstStyle>
          <a:p>
            <a:r>
              <a:rPr lang="en-US" noProof="0"/>
              <a:t>Insert image here</a:t>
            </a:r>
          </a:p>
        </p:txBody>
      </p:sp>
      <p:sp>
        <p:nvSpPr>
          <p:cNvPr id="16" name="Segnaposto immagine 15">
            <a:extLst>
              <a:ext uri="{FF2B5EF4-FFF2-40B4-BE49-F238E27FC236}">
                <a16:creationId xmlns:a16="http://schemas.microsoft.com/office/drawing/2014/main" id="{BF95B6E8-916E-55BD-BEB8-5EB6A7E9FA44}"/>
              </a:ext>
            </a:extLst>
          </p:cNvPr>
          <p:cNvSpPr>
            <a:spLocks noGrp="1"/>
          </p:cNvSpPr>
          <p:nvPr>
            <p:ph type="pic" sz="quarter" idx="15" hasCustomPrompt="1"/>
          </p:nvPr>
        </p:nvSpPr>
        <p:spPr>
          <a:xfrm>
            <a:off x="11611801" y="6461123"/>
            <a:ext cx="356170" cy="165102"/>
          </a:xfrm>
          <a:prstGeom prst="rect">
            <a:avLst/>
          </a:prstGeom>
          <a:blipFill>
            <a:blip r:embed="rId2" cstate="screen">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a:blipFill>
        </p:spPr>
        <p:txBody>
          <a:bodyPr/>
          <a:lstStyle>
            <a:lvl1pPr>
              <a:defRPr b="0" i="0">
                <a:latin typeface="MW Sans" panose="020B0503030501010103" pitchFamily="34" charset="0"/>
              </a:defRPr>
            </a:lvl1pPr>
          </a:lstStyle>
          <a:p>
            <a:r>
              <a:rPr lang="en-US" noProof="0"/>
              <a:t>   </a:t>
            </a:r>
          </a:p>
        </p:txBody>
      </p:sp>
      <p:sp>
        <p:nvSpPr>
          <p:cNvPr id="2" name="Titolo 1">
            <a:extLst>
              <a:ext uri="{FF2B5EF4-FFF2-40B4-BE49-F238E27FC236}">
                <a16:creationId xmlns:a16="http://schemas.microsoft.com/office/drawing/2014/main" id="{CCB0476E-6DBC-2DB0-C66C-CA4D83869654}"/>
              </a:ext>
            </a:extLst>
          </p:cNvPr>
          <p:cNvSpPr>
            <a:spLocks noGrp="1"/>
          </p:cNvSpPr>
          <p:nvPr>
            <p:ph type="title" hasCustomPrompt="1"/>
          </p:nvPr>
        </p:nvSpPr>
        <p:spPr>
          <a:xfrm>
            <a:off x="224029" y="228600"/>
            <a:ext cx="5798946" cy="357021"/>
          </a:xfrm>
        </p:spPr>
        <p:txBody>
          <a:bodyPr>
            <a:spAutoFit/>
          </a:bodyPr>
          <a:lstStyle>
            <a:lvl1pPr>
              <a:defRPr>
                <a:solidFill>
                  <a:schemeClr val="tx1"/>
                </a:solidFill>
                <a:latin typeface="+mn-lt"/>
              </a:defRPr>
            </a:lvl1pPr>
          </a:lstStyle>
          <a:p>
            <a:r>
              <a:rPr lang="en-US" noProof="0"/>
              <a:t>Insert title here, on three lines if needed</a:t>
            </a:r>
          </a:p>
        </p:txBody>
      </p:sp>
    </p:spTree>
    <p:extLst>
      <p:ext uri="{BB962C8B-B14F-4D97-AF65-F5344CB8AC3E}">
        <p14:creationId xmlns:p14="http://schemas.microsoft.com/office/powerpoint/2010/main" val="1058303639"/>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showMasterSp="0" userDrawn="1">
  <p:cSld name="IMAGE COLLAGE">
    <p:spTree>
      <p:nvGrpSpPr>
        <p:cNvPr id="1" name=""/>
        <p:cNvGrpSpPr/>
        <p:nvPr/>
      </p:nvGrpSpPr>
      <p:grpSpPr>
        <a:xfrm>
          <a:off x="0" y="0"/>
          <a:ext cx="0" cy="0"/>
          <a:chOff x="0" y="0"/>
          <a:chExt cx="0" cy="0"/>
        </a:xfrm>
      </p:grpSpPr>
      <p:sp>
        <p:nvSpPr>
          <p:cNvPr id="2" name="Segnaposto immagine 9">
            <a:extLst>
              <a:ext uri="{FF2B5EF4-FFF2-40B4-BE49-F238E27FC236}">
                <a16:creationId xmlns:a16="http://schemas.microsoft.com/office/drawing/2014/main" id="{CFC09557-787A-6562-2B3C-A4B7E405684D}"/>
              </a:ext>
            </a:extLst>
          </p:cNvPr>
          <p:cNvSpPr>
            <a:spLocks noGrp="1"/>
          </p:cNvSpPr>
          <p:nvPr>
            <p:ph type="pic" sz="quarter" idx="23" hasCustomPrompt="1"/>
          </p:nvPr>
        </p:nvSpPr>
        <p:spPr>
          <a:xfrm>
            <a:off x="-5" y="3428995"/>
            <a:ext cx="3048004" cy="3429006"/>
          </a:xfrm>
          <a:prstGeom prst="rect">
            <a:avLst/>
          </a:prstGeom>
          <a:solidFill>
            <a:schemeClr val="tx2">
              <a:lumMod val="40000"/>
              <a:lumOff val="60000"/>
            </a:schemeClr>
          </a:solidFill>
        </p:spPr>
        <p:txBody>
          <a:bodyPr tIns="1260000">
            <a:noAutofit/>
          </a:bodyPr>
          <a:lstStyle>
            <a:lvl1pPr algn="ctr">
              <a:defRPr b="0" i="0">
                <a:latin typeface="MW Sans" panose="020B0503030501010103" pitchFamily="34" charset="0"/>
              </a:defRPr>
            </a:lvl1pPr>
          </a:lstStyle>
          <a:p>
            <a:pPr marL="0" marR="0" lvl="0" indent="0" algn="ctr" defTabSz="914400" rtl="0" eaLnBrk="1" fontAlgn="auto" latinLnBrk="0" hangingPunct="1">
              <a:lnSpc>
                <a:spcPts val="1800"/>
              </a:lnSpc>
              <a:spcBef>
                <a:spcPts val="1000"/>
              </a:spcBef>
              <a:spcAft>
                <a:spcPts val="0"/>
              </a:spcAft>
              <a:buClrTx/>
              <a:buSzTx/>
              <a:buFont typeface="MW Sans" panose="020B0503030501010103" pitchFamily="34" charset="0"/>
              <a:buNone/>
              <a:tabLst/>
              <a:defRPr/>
            </a:pPr>
            <a:r>
              <a:rPr lang="en-US" noProof="0"/>
              <a:t>Insert image here</a:t>
            </a:r>
          </a:p>
          <a:p>
            <a:endParaRPr lang="en-US" noProof="0"/>
          </a:p>
        </p:txBody>
      </p:sp>
      <p:sp>
        <p:nvSpPr>
          <p:cNvPr id="3" name="Segnaposto immagine 9">
            <a:extLst>
              <a:ext uri="{FF2B5EF4-FFF2-40B4-BE49-F238E27FC236}">
                <a16:creationId xmlns:a16="http://schemas.microsoft.com/office/drawing/2014/main" id="{13319BBF-A84B-C742-484F-BECF9D7BDFC3}"/>
              </a:ext>
            </a:extLst>
          </p:cNvPr>
          <p:cNvSpPr>
            <a:spLocks noGrp="1"/>
          </p:cNvSpPr>
          <p:nvPr>
            <p:ph type="pic" sz="quarter" idx="19" hasCustomPrompt="1"/>
          </p:nvPr>
        </p:nvSpPr>
        <p:spPr>
          <a:xfrm>
            <a:off x="-6" y="14"/>
            <a:ext cx="6095991" cy="3428967"/>
          </a:xfrm>
          <a:prstGeom prst="rect">
            <a:avLst/>
          </a:prstGeom>
          <a:solidFill>
            <a:schemeClr val="tx2">
              <a:lumMod val="20000"/>
              <a:lumOff val="80000"/>
            </a:schemeClr>
          </a:solidFill>
        </p:spPr>
        <p:txBody>
          <a:bodyPr tIns="1260000">
            <a:noAutofit/>
          </a:bodyPr>
          <a:lstStyle>
            <a:lvl1pPr algn="ctr">
              <a:defRPr b="0" i="0">
                <a:latin typeface="MW Sans" panose="020B0503030501010103" pitchFamily="34" charset="0"/>
              </a:defRPr>
            </a:lvl1pPr>
          </a:lstStyle>
          <a:p>
            <a:r>
              <a:rPr lang="en-US" noProof="0"/>
              <a:t>Insert image here</a:t>
            </a:r>
          </a:p>
        </p:txBody>
      </p:sp>
      <p:sp>
        <p:nvSpPr>
          <p:cNvPr id="4" name="Segnaposto testo 21">
            <a:extLst>
              <a:ext uri="{FF2B5EF4-FFF2-40B4-BE49-F238E27FC236}">
                <a16:creationId xmlns:a16="http://schemas.microsoft.com/office/drawing/2014/main" id="{60803B91-6CF1-8D6D-7FEA-D3843E4294F7}"/>
              </a:ext>
            </a:extLst>
          </p:cNvPr>
          <p:cNvSpPr>
            <a:spLocks noGrp="1"/>
          </p:cNvSpPr>
          <p:nvPr>
            <p:ph type="body" sz="quarter" idx="24" hasCustomPrompt="1"/>
          </p:nvPr>
        </p:nvSpPr>
        <p:spPr>
          <a:xfrm>
            <a:off x="90312" y="0"/>
            <a:ext cx="2988000" cy="279200"/>
          </a:xfrm>
          <a:prstGeom prst="rect">
            <a:avLst/>
          </a:prstGeom>
        </p:spPr>
        <p:txBody>
          <a:bodyPr vert="horz" wrap="square" lIns="136800" tIns="136800" rIns="144000" bIns="0" rtlCol="0">
            <a:spAutoFit/>
          </a:bodyPr>
          <a:lstStyle>
            <a:lvl1pPr>
              <a:lnSpc>
                <a:spcPct val="90000"/>
              </a:lnSpc>
              <a:spcBef>
                <a:spcPts val="0"/>
              </a:spcBef>
              <a:defRPr lang="it-IT" sz="1000" b="1" i="0" kern="1200" spc="20" baseline="0" dirty="0">
                <a:solidFill>
                  <a:schemeClr val="tx1"/>
                </a:solidFill>
                <a:latin typeface="MW Sans SemiBold" panose="020B0503030501010103" pitchFamily="34" charset="0"/>
                <a:ea typeface="+mn-ea"/>
                <a:cs typeface="+mn-cs"/>
              </a:defRPr>
            </a:lvl1pPr>
            <a:lvl2pPr marL="1587" indent="0">
              <a:lnSpc>
                <a:spcPts val="1080"/>
              </a:lnSpc>
              <a:spcBef>
                <a:spcPts val="0"/>
              </a:spcBef>
              <a:buNone/>
              <a:defRPr lang="it-IT" sz="1000" kern="1200" dirty="0">
                <a:solidFill>
                  <a:schemeClr val="tx1"/>
                </a:solidFill>
                <a:latin typeface="+mj-lt"/>
                <a:ea typeface="+mn-ea"/>
                <a:cs typeface="+mn-cs"/>
              </a:defRPr>
            </a:lvl2pPr>
            <a:lvl3pPr marL="0" indent="0">
              <a:lnSpc>
                <a:spcPts val="1080"/>
              </a:lnSpc>
              <a:spcBef>
                <a:spcPts val="0"/>
              </a:spcBef>
              <a:buNone/>
              <a:defRPr sz="1000"/>
            </a:lvl3pPr>
            <a:lvl4pPr>
              <a:lnSpc>
                <a:spcPts val="1080"/>
              </a:lnSpc>
              <a:defRPr sz="1000"/>
            </a:lvl4pPr>
            <a:lvl5pPr marL="0" indent="0">
              <a:lnSpc>
                <a:spcPts val="1080"/>
              </a:lnSpc>
              <a:spcBef>
                <a:spcPts val="0"/>
              </a:spcBef>
              <a:buNone/>
              <a:defRPr sz="1000"/>
            </a:lvl5pPr>
            <a:lvl6pPr marL="0" indent="0">
              <a:lnSpc>
                <a:spcPts val="1080"/>
              </a:lnSpc>
              <a:spcBef>
                <a:spcPts val="0"/>
              </a:spcBef>
              <a:buNone/>
              <a:defRPr sz="1000"/>
            </a:lvl6pPr>
            <a:lvl7pPr>
              <a:lnSpc>
                <a:spcPts val="1080"/>
              </a:lnSpc>
              <a:defRPr sz="1000"/>
            </a:lvl7pPr>
            <a:lvl8pPr>
              <a:lnSpc>
                <a:spcPts val="1080"/>
              </a:lnSpc>
              <a:defRPr lang="it-IT" sz="1000" kern="1200" dirty="0">
                <a:solidFill>
                  <a:schemeClr val="tx1"/>
                </a:solidFill>
                <a:latin typeface="+mj-lt"/>
                <a:ea typeface="+mn-ea"/>
                <a:cs typeface="+mn-cs"/>
              </a:defRPr>
            </a:lvl8pPr>
            <a:lvl9pPr>
              <a:lnSpc>
                <a:spcPts val="1080"/>
              </a:lnSpc>
              <a:defRPr sz="1000"/>
            </a:lvl9pPr>
          </a:lstStyle>
          <a:p>
            <a:pPr lvl="0"/>
            <a:r>
              <a:rPr lang="en-US" noProof="0"/>
              <a:t>Insert long caption here</a:t>
            </a:r>
          </a:p>
        </p:txBody>
      </p:sp>
      <p:sp>
        <p:nvSpPr>
          <p:cNvPr id="5" name="Segnaposto immagine 9">
            <a:extLst>
              <a:ext uri="{FF2B5EF4-FFF2-40B4-BE49-F238E27FC236}">
                <a16:creationId xmlns:a16="http://schemas.microsoft.com/office/drawing/2014/main" id="{BE6C8752-ED59-BA83-6F77-FA8C93792C1A}"/>
              </a:ext>
            </a:extLst>
          </p:cNvPr>
          <p:cNvSpPr>
            <a:spLocks noGrp="1"/>
          </p:cNvSpPr>
          <p:nvPr>
            <p:ph type="pic" sz="quarter" idx="18" hasCustomPrompt="1"/>
          </p:nvPr>
        </p:nvSpPr>
        <p:spPr>
          <a:xfrm>
            <a:off x="3047995" y="3428995"/>
            <a:ext cx="6095989" cy="3429006"/>
          </a:xfrm>
          <a:prstGeom prst="rect">
            <a:avLst/>
          </a:prstGeom>
          <a:solidFill>
            <a:schemeClr val="tx2">
              <a:lumMod val="20000"/>
              <a:lumOff val="80000"/>
            </a:schemeClr>
          </a:solidFill>
        </p:spPr>
        <p:txBody>
          <a:bodyPr tIns="1260000">
            <a:noAutofit/>
          </a:bodyPr>
          <a:lstStyle>
            <a:lvl1pPr algn="ctr">
              <a:defRPr b="0" i="0">
                <a:latin typeface="MW Sans" panose="020B0503030501010103" pitchFamily="34" charset="0"/>
              </a:defRPr>
            </a:lvl1pPr>
          </a:lstStyle>
          <a:p>
            <a:pPr marL="0" marR="0" lvl="0" indent="0" algn="ctr" defTabSz="914400" rtl="0" eaLnBrk="1" fontAlgn="auto" latinLnBrk="0" hangingPunct="1">
              <a:lnSpc>
                <a:spcPts val="1800"/>
              </a:lnSpc>
              <a:spcBef>
                <a:spcPts val="1000"/>
              </a:spcBef>
              <a:spcAft>
                <a:spcPts val="0"/>
              </a:spcAft>
              <a:buClrTx/>
              <a:buSzTx/>
              <a:buFont typeface="MW Sans" panose="020B0503030501010103" pitchFamily="34" charset="0"/>
              <a:buNone/>
              <a:tabLst/>
              <a:defRPr/>
            </a:pPr>
            <a:r>
              <a:rPr lang="en-US" noProof="0"/>
              <a:t>Insert image here</a:t>
            </a:r>
          </a:p>
          <a:p>
            <a:endParaRPr lang="en-US" noProof="0"/>
          </a:p>
        </p:txBody>
      </p:sp>
      <p:sp>
        <p:nvSpPr>
          <p:cNvPr id="7" name="Segnaposto immagine 9">
            <a:extLst>
              <a:ext uri="{FF2B5EF4-FFF2-40B4-BE49-F238E27FC236}">
                <a16:creationId xmlns:a16="http://schemas.microsoft.com/office/drawing/2014/main" id="{618DC412-35B0-53EA-5F35-1A66B9FAE9F5}"/>
              </a:ext>
            </a:extLst>
          </p:cNvPr>
          <p:cNvSpPr>
            <a:spLocks noGrp="1"/>
          </p:cNvSpPr>
          <p:nvPr>
            <p:ph type="pic" sz="quarter" idx="20" hasCustomPrompt="1"/>
          </p:nvPr>
        </p:nvSpPr>
        <p:spPr>
          <a:xfrm>
            <a:off x="6095994" y="14"/>
            <a:ext cx="3048000" cy="3428980"/>
          </a:xfrm>
          <a:prstGeom prst="rect">
            <a:avLst/>
          </a:prstGeom>
          <a:solidFill>
            <a:schemeClr val="tx2">
              <a:lumMod val="40000"/>
              <a:lumOff val="60000"/>
            </a:schemeClr>
          </a:solidFill>
        </p:spPr>
        <p:txBody>
          <a:bodyPr tIns="1260000">
            <a:noAutofit/>
          </a:bodyPr>
          <a:lstStyle>
            <a:lvl1pPr algn="ctr">
              <a:defRPr b="0" i="0">
                <a:latin typeface="MW Sans" panose="020B0503030501010103" pitchFamily="34" charset="0"/>
              </a:defRPr>
            </a:lvl1pPr>
          </a:lstStyle>
          <a:p>
            <a:pPr marL="0" marR="0" lvl="0" indent="0" algn="ctr" defTabSz="914400" rtl="0" eaLnBrk="1" fontAlgn="auto" latinLnBrk="0" hangingPunct="1">
              <a:lnSpc>
                <a:spcPts val="1800"/>
              </a:lnSpc>
              <a:spcBef>
                <a:spcPts val="1000"/>
              </a:spcBef>
              <a:spcAft>
                <a:spcPts val="0"/>
              </a:spcAft>
              <a:buClrTx/>
              <a:buSzTx/>
              <a:buFont typeface="MW Sans" panose="020B0503030501010103" pitchFamily="34" charset="0"/>
              <a:buNone/>
              <a:tabLst/>
              <a:defRPr/>
            </a:pPr>
            <a:r>
              <a:rPr lang="en-US" noProof="0"/>
              <a:t>Insert image here</a:t>
            </a:r>
          </a:p>
          <a:p>
            <a:endParaRPr lang="en-US" noProof="0"/>
          </a:p>
        </p:txBody>
      </p:sp>
      <p:sp>
        <p:nvSpPr>
          <p:cNvPr id="8" name="Segnaposto immagine 9">
            <a:extLst>
              <a:ext uri="{FF2B5EF4-FFF2-40B4-BE49-F238E27FC236}">
                <a16:creationId xmlns:a16="http://schemas.microsoft.com/office/drawing/2014/main" id="{C9A35C60-202B-0699-2C56-9797373F7FFC}"/>
              </a:ext>
            </a:extLst>
          </p:cNvPr>
          <p:cNvSpPr>
            <a:spLocks noGrp="1"/>
          </p:cNvSpPr>
          <p:nvPr>
            <p:ph type="pic" sz="quarter" idx="21" hasCustomPrompt="1"/>
          </p:nvPr>
        </p:nvSpPr>
        <p:spPr>
          <a:xfrm>
            <a:off x="9144000" y="0"/>
            <a:ext cx="3048000" cy="3428994"/>
          </a:xfrm>
          <a:prstGeom prst="rect">
            <a:avLst/>
          </a:prstGeom>
          <a:solidFill>
            <a:schemeClr val="tx2">
              <a:lumMod val="20000"/>
              <a:lumOff val="80000"/>
            </a:schemeClr>
          </a:solidFill>
        </p:spPr>
        <p:txBody>
          <a:bodyPr tIns="1260000">
            <a:noAutofit/>
          </a:bodyPr>
          <a:lstStyle>
            <a:lvl1pPr algn="ctr">
              <a:defRPr b="0" i="0">
                <a:latin typeface="MW Sans" panose="020B0503030501010103" pitchFamily="34" charset="0"/>
              </a:defRPr>
            </a:lvl1pPr>
          </a:lstStyle>
          <a:p>
            <a:pPr marL="0" marR="0" lvl="0" indent="0" algn="ctr" defTabSz="914400" rtl="0" eaLnBrk="1" fontAlgn="auto" latinLnBrk="0" hangingPunct="1">
              <a:lnSpc>
                <a:spcPts val="1800"/>
              </a:lnSpc>
              <a:spcBef>
                <a:spcPts val="1000"/>
              </a:spcBef>
              <a:spcAft>
                <a:spcPts val="0"/>
              </a:spcAft>
              <a:buClrTx/>
              <a:buSzTx/>
              <a:buFont typeface="MW Sans" panose="020B0503030501010103" pitchFamily="34" charset="0"/>
              <a:buNone/>
              <a:tabLst/>
              <a:defRPr/>
            </a:pPr>
            <a:r>
              <a:rPr lang="en-US" noProof="0"/>
              <a:t>Insert image here</a:t>
            </a:r>
          </a:p>
          <a:p>
            <a:endParaRPr lang="en-US" noProof="0"/>
          </a:p>
        </p:txBody>
      </p:sp>
      <p:sp>
        <p:nvSpPr>
          <p:cNvPr id="9" name="Segnaposto immagine 9">
            <a:extLst>
              <a:ext uri="{FF2B5EF4-FFF2-40B4-BE49-F238E27FC236}">
                <a16:creationId xmlns:a16="http://schemas.microsoft.com/office/drawing/2014/main" id="{C3E85EB4-39FA-6846-C6E1-27B5CCEEC627}"/>
              </a:ext>
            </a:extLst>
          </p:cNvPr>
          <p:cNvSpPr>
            <a:spLocks noGrp="1"/>
          </p:cNvSpPr>
          <p:nvPr>
            <p:ph type="pic" sz="quarter" idx="22" hasCustomPrompt="1"/>
          </p:nvPr>
        </p:nvSpPr>
        <p:spPr>
          <a:xfrm>
            <a:off x="9143984" y="3428995"/>
            <a:ext cx="3048016" cy="3429006"/>
          </a:xfrm>
          <a:prstGeom prst="rect">
            <a:avLst/>
          </a:prstGeom>
          <a:solidFill>
            <a:schemeClr val="tx2">
              <a:lumMod val="40000"/>
              <a:lumOff val="60000"/>
            </a:schemeClr>
          </a:solidFill>
        </p:spPr>
        <p:txBody>
          <a:bodyPr tIns="1260000">
            <a:noAutofit/>
          </a:bodyPr>
          <a:lstStyle>
            <a:lvl1pPr algn="ctr">
              <a:defRPr b="0" i="0">
                <a:latin typeface="MW Sans" panose="020B0503030501010103" pitchFamily="34" charset="0"/>
              </a:defRPr>
            </a:lvl1pPr>
          </a:lstStyle>
          <a:p>
            <a:pPr marL="0" marR="0" lvl="0" indent="0" algn="ctr" defTabSz="914400" rtl="0" eaLnBrk="1" fontAlgn="auto" latinLnBrk="0" hangingPunct="1">
              <a:lnSpc>
                <a:spcPts val="1800"/>
              </a:lnSpc>
              <a:spcBef>
                <a:spcPts val="1000"/>
              </a:spcBef>
              <a:spcAft>
                <a:spcPts val="0"/>
              </a:spcAft>
              <a:buClrTx/>
              <a:buSzTx/>
              <a:buFont typeface="MW Sans" panose="020B0503030501010103" pitchFamily="34" charset="0"/>
              <a:buNone/>
              <a:tabLst/>
              <a:defRPr/>
            </a:pPr>
            <a:r>
              <a:rPr lang="en-US" noProof="0"/>
              <a:t>Insert image here</a:t>
            </a:r>
          </a:p>
          <a:p>
            <a:endParaRPr lang="en-US" noProof="0"/>
          </a:p>
        </p:txBody>
      </p:sp>
      <p:sp>
        <p:nvSpPr>
          <p:cNvPr id="13" name="Segnaposto testo 21">
            <a:extLst>
              <a:ext uri="{FF2B5EF4-FFF2-40B4-BE49-F238E27FC236}">
                <a16:creationId xmlns:a16="http://schemas.microsoft.com/office/drawing/2014/main" id="{A16059AC-D4A3-5D27-A299-0B605E398254}"/>
              </a:ext>
            </a:extLst>
          </p:cNvPr>
          <p:cNvSpPr>
            <a:spLocks noGrp="1"/>
          </p:cNvSpPr>
          <p:nvPr>
            <p:ph type="body" sz="quarter" idx="33" hasCustomPrompt="1"/>
          </p:nvPr>
        </p:nvSpPr>
        <p:spPr>
          <a:xfrm>
            <a:off x="6186306" y="14"/>
            <a:ext cx="2938644" cy="279200"/>
          </a:xfrm>
          <a:prstGeom prst="rect">
            <a:avLst/>
          </a:prstGeom>
        </p:spPr>
        <p:txBody>
          <a:bodyPr vert="horz" wrap="square" lIns="136800" tIns="136800" rIns="144000" bIns="0" rtlCol="0">
            <a:spAutoFit/>
          </a:bodyPr>
          <a:lstStyle>
            <a:lvl1pPr>
              <a:lnSpc>
                <a:spcPct val="90000"/>
              </a:lnSpc>
              <a:spcBef>
                <a:spcPts val="0"/>
              </a:spcBef>
              <a:defRPr lang="it-IT" sz="1000" b="1" i="0" kern="1200" spc="20" baseline="0" dirty="0">
                <a:solidFill>
                  <a:schemeClr val="tx1"/>
                </a:solidFill>
                <a:latin typeface="MW Sans SemiBold" panose="020B0503030501010103" pitchFamily="34" charset="0"/>
                <a:ea typeface="+mn-ea"/>
                <a:cs typeface="+mn-cs"/>
              </a:defRPr>
            </a:lvl1pPr>
            <a:lvl2pPr marL="1587" indent="0">
              <a:lnSpc>
                <a:spcPts val="1080"/>
              </a:lnSpc>
              <a:spcBef>
                <a:spcPts val="0"/>
              </a:spcBef>
              <a:buNone/>
              <a:defRPr lang="it-IT" sz="1000" kern="1200" dirty="0">
                <a:solidFill>
                  <a:schemeClr val="tx1"/>
                </a:solidFill>
                <a:latin typeface="+mj-lt"/>
                <a:ea typeface="+mn-ea"/>
                <a:cs typeface="+mn-cs"/>
              </a:defRPr>
            </a:lvl2pPr>
            <a:lvl3pPr marL="0" indent="0">
              <a:lnSpc>
                <a:spcPts val="1080"/>
              </a:lnSpc>
              <a:spcBef>
                <a:spcPts val="0"/>
              </a:spcBef>
              <a:buNone/>
              <a:defRPr sz="1000"/>
            </a:lvl3pPr>
            <a:lvl4pPr>
              <a:lnSpc>
                <a:spcPts val="1080"/>
              </a:lnSpc>
              <a:defRPr sz="1000"/>
            </a:lvl4pPr>
            <a:lvl5pPr marL="0" indent="0">
              <a:lnSpc>
                <a:spcPts val="1080"/>
              </a:lnSpc>
              <a:spcBef>
                <a:spcPts val="0"/>
              </a:spcBef>
              <a:buNone/>
              <a:defRPr sz="1000"/>
            </a:lvl5pPr>
            <a:lvl6pPr marL="0" indent="0">
              <a:lnSpc>
                <a:spcPts val="1080"/>
              </a:lnSpc>
              <a:spcBef>
                <a:spcPts val="0"/>
              </a:spcBef>
              <a:buNone/>
              <a:defRPr sz="1000"/>
            </a:lvl6pPr>
            <a:lvl7pPr>
              <a:lnSpc>
                <a:spcPts val="1080"/>
              </a:lnSpc>
              <a:defRPr sz="1000"/>
            </a:lvl7pPr>
            <a:lvl8pPr>
              <a:lnSpc>
                <a:spcPts val="1080"/>
              </a:lnSpc>
              <a:defRPr lang="it-IT" sz="1000" kern="1200" dirty="0">
                <a:solidFill>
                  <a:schemeClr val="tx1"/>
                </a:solidFill>
                <a:latin typeface="+mj-lt"/>
                <a:ea typeface="+mn-ea"/>
                <a:cs typeface="+mn-cs"/>
              </a:defRPr>
            </a:lvl8pPr>
            <a:lvl9pPr>
              <a:lnSpc>
                <a:spcPts val="1080"/>
              </a:lnSpc>
              <a:defRPr sz="1000"/>
            </a:lvl9pPr>
          </a:lstStyle>
          <a:p>
            <a:pPr lvl="0"/>
            <a:r>
              <a:rPr lang="en-US" noProof="0"/>
              <a:t>Insert long caption here</a:t>
            </a:r>
          </a:p>
        </p:txBody>
      </p:sp>
      <p:sp>
        <p:nvSpPr>
          <p:cNvPr id="21" name="Segnaposto testo 21">
            <a:extLst>
              <a:ext uri="{FF2B5EF4-FFF2-40B4-BE49-F238E27FC236}">
                <a16:creationId xmlns:a16="http://schemas.microsoft.com/office/drawing/2014/main" id="{74DEEDF7-BF23-9D00-5125-060326CC6861}"/>
              </a:ext>
            </a:extLst>
          </p:cNvPr>
          <p:cNvSpPr>
            <a:spLocks noGrp="1"/>
          </p:cNvSpPr>
          <p:nvPr>
            <p:ph type="body" sz="quarter" idx="34" hasCustomPrompt="1"/>
          </p:nvPr>
        </p:nvSpPr>
        <p:spPr>
          <a:xfrm>
            <a:off x="9234312" y="14"/>
            <a:ext cx="2957704" cy="279200"/>
          </a:xfrm>
          <a:prstGeom prst="rect">
            <a:avLst/>
          </a:prstGeom>
        </p:spPr>
        <p:txBody>
          <a:bodyPr vert="horz" wrap="square" lIns="136800" tIns="136800" rIns="144000" bIns="0" rtlCol="0">
            <a:spAutoFit/>
          </a:bodyPr>
          <a:lstStyle>
            <a:lvl1pPr>
              <a:lnSpc>
                <a:spcPct val="90000"/>
              </a:lnSpc>
              <a:spcBef>
                <a:spcPts val="0"/>
              </a:spcBef>
              <a:defRPr lang="it-IT" sz="1000" b="1" i="0" kern="1200" spc="20" baseline="0" dirty="0">
                <a:solidFill>
                  <a:schemeClr val="tx1"/>
                </a:solidFill>
                <a:latin typeface="MW Sans SemiBold" panose="020B0503030501010103" pitchFamily="34" charset="0"/>
                <a:ea typeface="+mn-ea"/>
                <a:cs typeface="+mn-cs"/>
              </a:defRPr>
            </a:lvl1pPr>
            <a:lvl2pPr marL="1587" indent="0">
              <a:lnSpc>
                <a:spcPts val="1080"/>
              </a:lnSpc>
              <a:spcBef>
                <a:spcPts val="0"/>
              </a:spcBef>
              <a:buNone/>
              <a:defRPr lang="it-IT" sz="1000" kern="1200" dirty="0">
                <a:solidFill>
                  <a:schemeClr val="tx1"/>
                </a:solidFill>
                <a:latin typeface="+mj-lt"/>
                <a:ea typeface="+mn-ea"/>
                <a:cs typeface="+mn-cs"/>
              </a:defRPr>
            </a:lvl2pPr>
            <a:lvl3pPr marL="0" indent="0">
              <a:lnSpc>
                <a:spcPts val="1080"/>
              </a:lnSpc>
              <a:spcBef>
                <a:spcPts val="0"/>
              </a:spcBef>
              <a:buNone/>
              <a:defRPr sz="1000"/>
            </a:lvl3pPr>
            <a:lvl4pPr>
              <a:lnSpc>
                <a:spcPts val="1080"/>
              </a:lnSpc>
              <a:defRPr sz="1000"/>
            </a:lvl4pPr>
            <a:lvl5pPr marL="0" indent="0">
              <a:lnSpc>
                <a:spcPts val="1080"/>
              </a:lnSpc>
              <a:spcBef>
                <a:spcPts val="0"/>
              </a:spcBef>
              <a:buNone/>
              <a:defRPr sz="1000"/>
            </a:lvl5pPr>
            <a:lvl6pPr marL="0" indent="0">
              <a:lnSpc>
                <a:spcPts val="1080"/>
              </a:lnSpc>
              <a:spcBef>
                <a:spcPts val="0"/>
              </a:spcBef>
              <a:buNone/>
              <a:defRPr sz="1000"/>
            </a:lvl6pPr>
            <a:lvl7pPr>
              <a:lnSpc>
                <a:spcPts val="1080"/>
              </a:lnSpc>
              <a:defRPr sz="1000"/>
            </a:lvl7pPr>
            <a:lvl8pPr>
              <a:lnSpc>
                <a:spcPts val="1080"/>
              </a:lnSpc>
              <a:defRPr lang="it-IT" sz="1000" kern="1200" dirty="0">
                <a:solidFill>
                  <a:schemeClr val="tx1"/>
                </a:solidFill>
                <a:latin typeface="+mj-lt"/>
                <a:ea typeface="+mn-ea"/>
                <a:cs typeface="+mn-cs"/>
              </a:defRPr>
            </a:lvl8pPr>
            <a:lvl9pPr>
              <a:lnSpc>
                <a:spcPts val="1080"/>
              </a:lnSpc>
              <a:defRPr sz="1000"/>
            </a:lvl9pPr>
          </a:lstStyle>
          <a:p>
            <a:pPr lvl="0"/>
            <a:r>
              <a:rPr lang="en-US" noProof="0"/>
              <a:t>Insert long caption here</a:t>
            </a:r>
          </a:p>
        </p:txBody>
      </p:sp>
      <p:sp>
        <p:nvSpPr>
          <p:cNvPr id="23" name="Segnaposto testo 21">
            <a:extLst>
              <a:ext uri="{FF2B5EF4-FFF2-40B4-BE49-F238E27FC236}">
                <a16:creationId xmlns:a16="http://schemas.microsoft.com/office/drawing/2014/main" id="{E4F4C874-4D81-F92D-CBD7-08C210655CEE}"/>
              </a:ext>
            </a:extLst>
          </p:cNvPr>
          <p:cNvSpPr>
            <a:spLocks noGrp="1"/>
          </p:cNvSpPr>
          <p:nvPr>
            <p:ph type="body" sz="quarter" idx="35" hasCustomPrompt="1"/>
          </p:nvPr>
        </p:nvSpPr>
        <p:spPr>
          <a:xfrm>
            <a:off x="90312" y="3428995"/>
            <a:ext cx="2988000" cy="279200"/>
          </a:xfrm>
          <a:prstGeom prst="rect">
            <a:avLst/>
          </a:prstGeom>
        </p:spPr>
        <p:txBody>
          <a:bodyPr vert="horz" wrap="square" lIns="136800" tIns="136800" rIns="144000" bIns="0" rtlCol="0">
            <a:spAutoFit/>
          </a:bodyPr>
          <a:lstStyle>
            <a:lvl1pPr>
              <a:lnSpc>
                <a:spcPct val="90000"/>
              </a:lnSpc>
              <a:spcBef>
                <a:spcPts val="0"/>
              </a:spcBef>
              <a:defRPr lang="it-IT" sz="1000" b="1" i="0" kern="1200" spc="20" baseline="0" dirty="0">
                <a:solidFill>
                  <a:schemeClr val="tx1"/>
                </a:solidFill>
                <a:latin typeface="MW Sans SemiBold" panose="020B0503030501010103" pitchFamily="34" charset="0"/>
                <a:ea typeface="+mn-ea"/>
                <a:cs typeface="+mn-cs"/>
              </a:defRPr>
            </a:lvl1pPr>
            <a:lvl2pPr marL="1587" indent="0">
              <a:lnSpc>
                <a:spcPts val="1080"/>
              </a:lnSpc>
              <a:spcBef>
                <a:spcPts val="0"/>
              </a:spcBef>
              <a:buNone/>
              <a:defRPr lang="it-IT" sz="1000" kern="1200" dirty="0">
                <a:solidFill>
                  <a:schemeClr val="tx1"/>
                </a:solidFill>
                <a:latin typeface="+mj-lt"/>
                <a:ea typeface="+mn-ea"/>
                <a:cs typeface="+mn-cs"/>
              </a:defRPr>
            </a:lvl2pPr>
            <a:lvl3pPr marL="0" indent="0">
              <a:lnSpc>
                <a:spcPts val="1080"/>
              </a:lnSpc>
              <a:spcBef>
                <a:spcPts val="0"/>
              </a:spcBef>
              <a:buNone/>
              <a:defRPr sz="1000"/>
            </a:lvl3pPr>
            <a:lvl4pPr>
              <a:lnSpc>
                <a:spcPts val="1080"/>
              </a:lnSpc>
              <a:defRPr sz="1000"/>
            </a:lvl4pPr>
            <a:lvl5pPr marL="0" indent="0">
              <a:lnSpc>
                <a:spcPts val="1080"/>
              </a:lnSpc>
              <a:spcBef>
                <a:spcPts val="0"/>
              </a:spcBef>
              <a:buNone/>
              <a:defRPr sz="1000"/>
            </a:lvl5pPr>
            <a:lvl6pPr marL="0" indent="0">
              <a:lnSpc>
                <a:spcPts val="1080"/>
              </a:lnSpc>
              <a:spcBef>
                <a:spcPts val="0"/>
              </a:spcBef>
              <a:buNone/>
              <a:defRPr sz="1000"/>
            </a:lvl6pPr>
            <a:lvl7pPr>
              <a:lnSpc>
                <a:spcPts val="1080"/>
              </a:lnSpc>
              <a:defRPr sz="1000"/>
            </a:lvl7pPr>
            <a:lvl8pPr>
              <a:lnSpc>
                <a:spcPts val="1080"/>
              </a:lnSpc>
              <a:defRPr lang="it-IT" sz="1000" kern="1200" dirty="0">
                <a:solidFill>
                  <a:schemeClr val="tx1"/>
                </a:solidFill>
                <a:latin typeface="+mj-lt"/>
                <a:ea typeface="+mn-ea"/>
                <a:cs typeface="+mn-cs"/>
              </a:defRPr>
            </a:lvl8pPr>
            <a:lvl9pPr>
              <a:lnSpc>
                <a:spcPts val="1080"/>
              </a:lnSpc>
              <a:defRPr sz="1000"/>
            </a:lvl9pPr>
          </a:lstStyle>
          <a:p>
            <a:pPr lvl="0"/>
            <a:r>
              <a:rPr lang="en-US" noProof="0"/>
              <a:t>Insert long caption here</a:t>
            </a:r>
          </a:p>
        </p:txBody>
      </p:sp>
      <p:sp>
        <p:nvSpPr>
          <p:cNvPr id="24" name="Segnaposto testo 21">
            <a:extLst>
              <a:ext uri="{FF2B5EF4-FFF2-40B4-BE49-F238E27FC236}">
                <a16:creationId xmlns:a16="http://schemas.microsoft.com/office/drawing/2014/main" id="{E7B7E1CB-297C-776E-23DD-644BAC3F42BD}"/>
              </a:ext>
            </a:extLst>
          </p:cNvPr>
          <p:cNvSpPr>
            <a:spLocks noGrp="1"/>
          </p:cNvSpPr>
          <p:nvPr>
            <p:ph type="body" sz="quarter" idx="36" hasCustomPrompt="1"/>
          </p:nvPr>
        </p:nvSpPr>
        <p:spPr>
          <a:xfrm>
            <a:off x="3138307" y="3428995"/>
            <a:ext cx="2988000" cy="279200"/>
          </a:xfrm>
          <a:prstGeom prst="rect">
            <a:avLst/>
          </a:prstGeom>
        </p:spPr>
        <p:txBody>
          <a:bodyPr vert="horz" wrap="square" lIns="136800" tIns="136800" rIns="144000" bIns="0" rtlCol="0">
            <a:spAutoFit/>
          </a:bodyPr>
          <a:lstStyle>
            <a:lvl1pPr>
              <a:lnSpc>
                <a:spcPct val="90000"/>
              </a:lnSpc>
              <a:spcBef>
                <a:spcPts val="0"/>
              </a:spcBef>
              <a:defRPr lang="it-IT" sz="1000" b="1" i="0" kern="1200" spc="20" baseline="0" dirty="0">
                <a:solidFill>
                  <a:schemeClr val="tx1"/>
                </a:solidFill>
                <a:latin typeface="MW Sans SemiBold" panose="020B0503030501010103" pitchFamily="34" charset="0"/>
                <a:ea typeface="+mn-ea"/>
                <a:cs typeface="+mn-cs"/>
              </a:defRPr>
            </a:lvl1pPr>
            <a:lvl2pPr marL="1587" indent="0">
              <a:lnSpc>
                <a:spcPts val="1080"/>
              </a:lnSpc>
              <a:spcBef>
                <a:spcPts val="0"/>
              </a:spcBef>
              <a:buNone/>
              <a:defRPr lang="it-IT" sz="1000" kern="1200" dirty="0">
                <a:solidFill>
                  <a:schemeClr val="tx1"/>
                </a:solidFill>
                <a:latin typeface="+mj-lt"/>
                <a:ea typeface="+mn-ea"/>
                <a:cs typeface="+mn-cs"/>
              </a:defRPr>
            </a:lvl2pPr>
            <a:lvl3pPr marL="0" indent="0">
              <a:lnSpc>
                <a:spcPts val="1080"/>
              </a:lnSpc>
              <a:spcBef>
                <a:spcPts val="0"/>
              </a:spcBef>
              <a:buNone/>
              <a:defRPr sz="1000"/>
            </a:lvl3pPr>
            <a:lvl4pPr>
              <a:lnSpc>
                <a:spcPts val="1080"/>
              </a:lnSpc>
              <a:defRPr sz="1000"/>
            </a:lvl4pPr>
            <a:lvl5pPr marL="0" indent="0">
              <a:lnSpc>
                <a:spcPts val="1080"/>
              </a:lnSpc>
              <a:spcBef>
                <a:spcPts val="0"/>
              </a:spcBef>
              <a:buNone/>
              <a:defRPr sz="1000"/>
            </a:lvl5pPr>
            <a:lvl6pPr marL="0" indent="0">
              <a:lnSpc>
                <a:spcPts val="1080"/>
              </a:lnSpc>
              <a:spcBef>
                <a:spcPts val="0"/>
              </a:spcBef>
              <a:buNone/>
              <a:defRPr sz="1000"/>
            </a:lvl6pPr>
            <a:lvl7pPr>
              <a:lnSpc>
                <a:spcPts val="1080"/>
              </a:lnSpc>
              <a:defRPr sz="1000"/>
            </a:lvl7pPr>
            <a:lvl8pPr>
              <a:lnSpc>
                <a:spcPts val="1080"/>
              </a:lnSpc>
              <a:defRPr lang="it-IT" sz="1000" kern="1200" dirty="0">
                <a:solidFill>
                  <a:schemeClr val="tx1"/>
                </a:solidFill>
                <a:latin typeface="+mj-lt"/>
                <a:ea typeface="+mn-ea"/>
                <a:cs typeface="+mn-cs"/>
              </a:defRPr>
            </a:lvl8pPr>
            <a:lvl9pPr>
              <a:lnSpc>
                <a:spcPts val="1080"/>
              </a:lnSpc>
              <a:defRPr sz="1000"/>
            </a:lvl9pPr>
          </a:lstStyle>
          <a:p>
            <a:pPr lvl="0"/>
            <a:r>
              <a:rPr lang="en-US" noProof="0"/>
              <a:t>Insert long caption here</a:t>
            </a:r>
          </a:p>
        </p:txBody>
      </p:sp>
      <p:sp>
        <p:nvSpPr>
          <p:cNvPr id="25" name="Segnaposto testo 21">
            <a:extLst>
              <a:ext uri="{FF2B5EF4-FFF2-40B4-BE49-F238E27FC236}">
                <a16:creationId xmlns:a16="http://schemas.microsoft.com/office/drawing/2014/main" id="{959EA588-093C-AC04-21B8-C88907C7BC47}"/>
              </a:ext>
            </a:extLst>
          </p:cNvPr>
          <p:cNvSpPr>
            <a:spLocks noGrp="1"/>
          </p:cNvSpPr>
          <p:nvPr>
            <p:ph type="body" sz="quarter" idx="37" hasCustomPrompt="1"/>
          </p:nvPr>
        </p:nvSpPr>
        <p:spPr>
          <a:xfrm>
            <a:off x="9234296" y="3428995"/>
            <a:ext cx="2957704" cy="279200"/>
          </a:xfrm>
          <a:prstGeom prst="rect">
            <a:avLst/>
          </a:prstGeom>
        </p:spPr>
        <p:txBody>
          <a:bodyPr vert="horz" wrap="square" lIns="136800" tIns="136800" rIns="144000" bIns="0" rtlCol="0">
            <a:spAutoFit/>
          </a:bodyPr>
          <a:lstStyle>
            <a:lvl1pPr>
              <a:lnSpc>
                <a:spcPct val="90000"/>
              </a:lnSpc>
              <a:spcBef>
                <a:spcPts val="0"/>
              </a:spcBef>
              <a:defRPr lang="it-IT" sz="1000" b="1" i="0" kern="1200" spc="20" baseline="0" dirty="0">
                <a:solidFill>
                  <a:schemeClr val="tx1"/>
                </a:solidFill>
                <a:latin typeface="MW Sans SemiBold" panose="020B0503030501010103" pitchFamily="34" charset="0"/>
                <a:ea typeface="+mn-ea"/>
                <a:cs typeface="+mn-cs"/>
              </a:defRPr>
            </a:lvl1pPr>
            <a:lvl2pPr marL="1587" indent="0">
              <a:lnSpc>
                <a:spcPts val="1080"/>
              </a:lnSpc>
              <a:spcBef>
                <a:spcPts val="0"/>
              </a:spcBef>
              <a:buNone/>
              <a:defRPr lang="it-IT" sz="1000" kern="1200" dirty="0">
                <a:solidFill>
                  <a:schemeClr val="tx1"/>
                </a:solidFill>
                <a:latin typeface="+mj-lt"/>
                <a:ea typeface="+mn-ea"/>
                <a:cs typeface="+mn-cs"/>
              </a:defRPr>
            </a:lvl2pPr>
            <a:lvl3pPr marL="0" indent="0">
              <a:lnSpc>
                <a:spcPts val="1080"/>
              </a:lnSpc>
              <a:spcBef>
                <a:spcPts val="0"/>
              </a:spcBef>
              <a:buNone/>
              <a:defRPr sz="1000"/>
            </a:lvl3pPr>
            <a:lvl4pPr>
              <a:lnSpc>
                <a:spcPts val="1080"/>
              </a:lnSpc>
              <a:defRPr sz="1000"/>
            </a:lvl4pPr>
            <a:lvl5pPr marL="0" indent="0">
              <a:lnSpc>
                <a:spcPts val="1080"/>
              </a:lnSpc>
              <a:spcBef>
                <a:spcPts val="0"/>
              </a:spcBef>
              <a:buNone/>
              <a:defRPr sz="1000"/>
            </a:lvl5pPr>
            <a:lvl6pPr marL="0" indent="0">
              <a:lnSpc>
                <a:spcPts val="1080"/>
              </a:lnSpc>
              <a:spcBef>
                <a:spcPts val="0"/>
              </a:spcBef>
              <a:buNone/>
              <a:defRPr sz="1000"/>
            </a:lvl6pPr>
            <a:lvl7pPr>
              <a:lnSpc>
                <a:spcPts val="1080"/>
              </a:lnSpc>
              <a:defRPr sz="1000"/>
            </a:lvl7pPr>
            <a:lvl8pPr>
              <a:lnSpc>
                <a:spcPts val="1080"/>
              </a:lnSpc>
              <a:defRPr lang="it-IT" sz="1000" kern="1200" dirty="0">
                <a:solidFill>
                  <a:schemeClr val="tx1"/>
                </a:solidFill>
                <a:latin typeface="+mj-lt"/>
                <a:ea typeface="+mn-ea"/>
                <a:cs typeface="+mn-cs"/>
              </a:defRPr>
            </a:lvl8pPr>
            <a:lvl9pPr>
              <a:lnSpc>
                <a:spcPts val="1080"/>
              </a:lnSpc>
              <a:defRPr sz="1000"/>
            </a:lvl9pPr>
          </a:lstStyle>
          <a:p>
            <a:pPr lvl="0"/>
            <a:r>
              <a:rPr lang="en-US" noProof="0"/>
              <a:t>Insert long caption here</a:t>
            </a:r>
          </a:p>
        </p:txBody>
      </p:sp>
      <p:sp>
        <p:nvSpPr>
          <p:cNvPr id="16" name="Segnaposto immagine 15">
            <a:extLst>
              <a:ext uri="{FF2B5EF4-FFF2-40B4-BE49-F238E27FC236}">
                <a16:creationId xmlns:a16="http://schemas.microsoft.com/office/drawing/2014/main" id="{BF95B6E8-916E-55BD-BEB8-5EB6A7E9FA44}"/>
              </a:ext>
            </a:extLst>
          </p:cNvPr>
          <p:cNvSpPr>
            <a:spLocks noGrp="1"/>
          </p:cNvSpPr>
          <p:nvPr>
            <p:ph type="pic" sz="quarter" idx="15" hasCustomPrompt="1"/>
          </p:nvPr>
        </p:nvSpPr>
        <p:spPr>
          <a:xfrm>
            <a:off x="11611801" y="6461123"/>
            <a:ext cx="356170" cy="165102"/>
          </a:xfrm>
          <a:prstGeom prst="rect">
            <a:avLst/>
          </a:prstGeom>
          <a:blipFill>
            <a:blip r:embed="rId2" cstate="screen">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a:blipFill>
        </p:spPr>
        <p:txBody>
          <a:bodyPr/>
          <a:lstStyle>
            <a:lvl1pPr>
              <a:defRPr b="0" i="0">
                <a:latin typeface="MW Sans" panose="020B0503030501010103" pitchFamily="34" charset="0"/>
              </a:defRPr>
            </a:lvl1pPr>
          </a:lstStyle>
          <a:p>
            <a:r>
              <a:rPr lang="en-US" noProof="0"/>
              <a:t>   </a:t>
            </a:r>
          </a:p>
        </p:txBody>
      </p:sp>
    </p:spTree>
    <p:extLst>
      <p:ext uri="{BB962C8B-B14F-4D97-AF65-F5344CB8AC3E}">
        <p14:creationId xmlns:p14="http://schemas.microsoft.com/office/powerpoint/2010/main" val="66288878"/>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showMasterSp="0" preserve="1" userDrawn="1">
  <p:cSld name="IMAGE COLLAGE B">
    <p:spTree>
      <p:nvGrpSpPr>
        <p:cNvPr id="1" name=""/>
        <p:cNvGrpSpPr/>
        <p:nvPr/>
      </p:nvGrpSpPr>
      <p:grpSpPr>
        <a:xfrm>
          <a:off x="0" y="0"/>
          <a:ext cx="0" cy="0"/>
          <a:chOff x="0" y="0"/>
          <a:chExt cx="0" cy="0"/>
        </a:xfrm>
      </p:grpSpPr>
      <p:sp>
        <p:nvSpPr>
          <p:cNvPr id="6" name="Segnaposto immagine 9">
            <a:extLst>
              <a:ext uri="{FF2B5EF4-FFF2-40B4-BE49-F238E27FC236}">
                <a16:creationId xmlns:a16="http://schemas.microsoft.com/office/drawing/2014/main" id="{BADB4AAA-7FF3-4728-C97C-E787E4F3C208}"/>
              </a:ext>
            </a:extLst>
          </p:cNvPr>
          <p:cNvSpPr>
            <a:spLocks noGrp="1"/>
          </p:cNvSpPr>
          <p:nvPr>
            <p:ph type="pic" sz="quarter" idx="23" hasCustomPrompt="1"/>
          </p:nvPr>
        </p:nvSpPr>
        <p:spPr>
          <a:xfrm>
            <a:off x="-5" y="3428995"/>
            <a:ext cx="3048004" cy="3429006"/>
          </a:xfrm>
          <a:prstGeom prst="rect">
            <a:avLst/>
          </a:prstGeom>
          <a:solidFill>
            <a:schemeClr val="tx2">
              <a:lumMod val="40000"/>
              <a:lumOff val="60000"/>
            </a:schemeClr>
          </a:solidFill>
        </p:spPr>
        <p:txBody>
          <a:bodyPr tIns="1260000">
            <a:noAutofit/>
          </a:bodyPr>
          <a:lstStyle>
            <a:lvl1pPr algn="ctr">
              <a:defRPr b="0" i="0">
                <a:latin typeface="MW Sans" panose="020B0503030501010103" pitchFamily="34" charset="0"/>
              </a:defRPr>
            </a:lvl1pPr>
          </a:lstStyle>
          <a:p>
            <a:pPr marL="0" marR="0" lvl="0" indent="0" algn="ctr" defTabSz="914400" rtl="0" eaLnBrk="1" fontAlgn="auto" latinLnBrk="0" hangingPunct="1">
              <a:lnSpc>
                <a:spcPts val="1800"/>
              </a:lnSpc>
              <a:spcBef>
                <a:spcPts val="1000"/>
              </a:spcBef>
              <a:spcAft>
                <a:spcPts val="0"/>
              </a:spcAft>
              <a:buClrTx/>
              <a:buSzTx/>
              <a:buFont typeface="MW Sans" panose="020B0503030501010103" pitchFamily="34" charset="0"/>
              <a:buNone/>
              <a:tabLst/>
              <a:defRPr/>
            </a:pPr>
            <a:r>
              <a:rPr lang="en-US" noProof="0"/>
              <a:t>Insert image here</a:t>
            </a:r>
          </a:p>
          <a:p>
            <a:endParaRPr lang="en-US" noProof="0"/>
          </a:p>
        </p:txBody>
      </p:sp>
      <p:sp>
        <p:nvSpPr>
          <p:cNvPr id="10" name="Segnaposto immagine 9">
            <a:extLst>
              <a:ext uri="{FF2B5EF4-FFF2-40B4-BE49-F238E27FC236}">
                <a16:creationId xmlns:a16="http://schemas.microsoft.com/office/drawing/2014/main" id="{326D948C-DBB4-CAC6-8E05-78F373B4BF2D}"/>
              </a:ext>
            </a:extLst>
          </p:cNvPr>
          <p:cNvSpPr>
            <a:spLocks noGrp="1"/>
          </p:cNvSpPr>
          <p:nvPr>
            <p:ph type="pic" sz="quarter" idx="19" hasCustomPrompt="1"/>
          </p:nvPr>
        </p:nvSpPr>
        <p:spPr>
          <a:xfrm>
            <a:off x="-6" y="14"/>
            <a:ext cx="6095991" cy="3428967"/>
          </a:xfrm>
          <a:prstGeom prst="rect">
            <a:avLst/>
          </a:prstGeom>
          <a:solidFill>
            <a:schemeClr val="tx2">
              <a:lumMod val="20000"/>
              <a:lumOff val="80000"/>
            </a:schemeClr>
          </a:solidFill>
        </p:spPr>
        <p:txBody>
          <a:bodyPr tIns="1260000" anchor="ctr">
            <a:noAutofit/>
          </a:bodyPr>
          <a:lstStyle>
            <a:lvl1pPr algn="ctr">
              <a:defRPr b="0" i="0">
                <a:latin typeface="MW Sans" panose="020B0503030501010103" pitchFamily="34" charset="0"/>
              </a:defRPr>
            </a:lvl1pPr>
          </a:lstStyle>
          <a:p>
            <a:r>
              <a:rPr lang="en-US" noProof="0"/>
              <a:t>Insert image here</a:t>
            </a:r>
          </a:p>
        </p:txBody>
      </p:sp>
      <p:sp>
        <p:nvSpPr>
          <p:cNvPr id="12" name="Segnaposto testo 21">
            <a:extLst>
              <a:ext uri="{FF2B5EF4-FFF2-40B4-BE49-F238E27FC236}">
                <a16:creationId xmlns:a16="http://schemas.microsoft.com/office/drawing/2014/main" id="{2654704B-2A9F-7CCA-CFB9-EF3878098506}"/>
              </a:ext>
            </a:extLst>
          </p:cNvPr>
          <p:cNvSpPr>
            <a:spLocks noGrp="1"/>
          </p:cNvSpPr>
          <p:nvPr>
            <p:ph type="body" sz="quarter" idx="24" hasCustomPrompt="1"/>
          </p:nvPr>
        </p:nvSpPr>
        <p:spPr>
          <a:xfrm>
            <a:off x="90312" y="736376"/>
            <a:ext cx="2988000" cy="279200"/>
          </a:xfrm>
          <a:prstGeom prst="rect">
            <a:avLst/>
          </a:prstGeom>
        </p:spPr>
        <p:txBody>
          <a:bodyPr vert="horz" wrap="square" lIns="136800" tIns="136800" rIns="144000" bIns="0" rtlCol="0">
            <a:spAutoFit/>
          </a:bodyPr>
          <a:lstStyle>
            <a:lvl1pPr>
              <a:lnSpc>
                <a:spcPct val="90000"/>
              </a:lnSpc>
              <a:spcBef>
                <a:spcPts val="0"/>
              </a:spcBef>
              <a:defRPr lang="it-IT" sz="1000" b="1" i="0" kern="1200" spc="20" baseline="0" dirty="0">
                <a:solidFill>
                  <a:schemeClr val="tx1"/>
                </a:solidFill>
                <a:latin typeface="MW Sans SemiBold" panose="020B0503030501010103" pitchFamily="34" charset="0"/>
                <a:ea typeface="+mn-ea"/>
                <a:cs typeface="+mn-cs"/>
              </a:defRPr>
            </a:lvl1pPr>
            <a:lvl2pPr marL="1587" indent="0">
              <a:lnSpc>
                <a:spcPts val="1080"/>
              </a:lnSpc>
              <a:spcBef>
                <a:spcPts val="0"/>
              </a:spcBef>
              <a:buNone/>
              <a:defRPr lang="it-IT" sz="1000" kern="1200" dirty="0">
                <a:solidFill>
                  <a:schemeClr val="tx1"/>
                </a:solidFill>
                <a:latin typeface="+mj-lt"/>
                <a:ea typeface="+mn-ea"/>
                <a:cs typeface="+mn-cs"/>
              </a:defRPr>
            </a:lvl2pPr>
            <a:lvl3pPr marL="0" indent="0">
              <a:lnSpc>
                <a:spcPts val="1080"/>
              </a:lnSpc>
              <a:spcBef>
                <a:spcPts val="0"/>
              </a:spcBef>
              <a:buNone/>
              <a:defRPr sz="1000"/>
            </a:lvl3pPr>
            <a:lvl4pPr>
              <a:lnSpc>
                <a:spcPts val="1080"/>
              </a:lnSpc>
              <a:defRPr sz="1000"/>
            </a:lvl4pPr>
            <a:lvl5pPr marL="0" indent="0">
              <a:lnSpc>
                <a:spcPts val="1080"/>
              </a:lnSpc>
              <a:spcBef>
                <a:spcPts val="0"/>
              </a:spcBef>
              <a:buNone/>
              <a:defRPr sz="1000"/>
            </a:lvl5pPr>
            <a:lvl6pPr marL="0" indent="0">
              <a:lnSpc>
                <a:spcPts val="1080"/>
              </a:lnSpc>
              <a:spcBef>
                <a:spcPts val="0"/>
              </a:spcBef>
              <a:buNone/>
              <a:defRPr sz="1000"/>
            </a:lvl6pPr>
            <a:lvl7pPr>
              <a:lnSpc>
                <a:spcPts val="1080"/>
              </a:lnSpc>
              <a:defRPr sz="1000"/>
            </a:lvl7pPr>
            <a:lvl8pPr>
              <a:lnSpc>
                <a:spcPts val="1080"/>
              </a:lnSpc>
              <a:defRPr lang="it-IT" sz="1000" kern="1200" dirty="0">
                <a:solidFill>
                  <a:schemeClr val="tx1"/>
                </a:solidFill>
                <a:latin typeface="+mj-lt"/>
                <a:ea typeface="+mn-ea"/>
                <a:cs typeface="+mn-cs"/>
              </a:defRPr>
            </a:lvl8pPr>
            <a:lvl9pPr>
              <a:lnSpc>
                <a:spcPts val="1080"/>
              </a:lnSpc>
              <a:defRPr sz="1000"/>
            </a:lvl9pPr>
          </a:lstStyle>
          <a:p>
            <a:pPr lvl="0"/>
            <a:r>
              <a:rPr lang="en-US" noProof="0"/>
              <a:t>Insert long caption here</a:t>
            </a:r>
          </a:p>
        </p:txBody>
      </p:sp>
      <p:sp>
        <p:nvSpPr>
          <p:cNvPr id="14" name="Segnaposto immagine 9">
            <a:extLst>
              <a:ext uri="{FF2B5EF4-FFF2-40B4-BE49-F238E27FC236}">
                <a16:creationId xmlns:a16="http://schemas.microsoft.com/office/drawing/2014/main" id="{3521CB3D-ECDC-1B1E-9E5B-EA0F009FB5CA}"/>
              </a:ext>
            </a:extLst>
          </p:cNvPr>
          <p:cNvSpPr>
            <a:spLocks noGrp="1"/>
          </p:cNvSpPr>
          <p:nvPr>
            <p:ph type="pic" sz="quarter" idx="18" hasCustomPrompt="1"/>
          </p:nvPr>
        </p:nvSpPr>
        <p:spPr>
          <a:xfrm>
            <a:off x="3047995" y="3428995"/>
            <a:ext cx="6095989" cy="3429006"/>
          </a:xfrm>
          <a:prstGeom prst="rect">
            <a:avLst/>
          </a:prstGeom>
          <a:solidFill>
            <a:schemeClr val="tx2">
              <a:lumMod val="20000"/>
              <a:lumOff val="80000"/>
            </a:schemeClr>
          </a:solidFill>
        </p:spPr>
        <p:txBody>
          <a:bodyPr tIns="1260000">
            <a:noAutofit/>
          </a:bodyPr>
          <a:lstStyle>
            <a:lvl1pPr algn="ctr">
              <a:defRPr b="0" i="0">
                <a:latin typeface="MW Sans" panose="020B0503030501010103" pitchFamily="34" charset="0"/>
              </a:defRPr>
            </a:lvl1pPr>
          </a:lstStyle>
          <a:p>
            <a:pPr marL="0" marR="0" lvl="0" indent="0" algn="ctr" defTabSz="914400" rtl="0" eaLnBrk="1" fontAlgn="auto" latinLnBrk="0" hangingPunct="1">
              <a:lnSpc>
                <a:spcPts val="1800"/>
              </a:lnSpc>
              <a:spcBef>
                <a:spcPts val="1000"/>
              </a:spcBef>
              <a:spcAft>
                <a:spcPts val="0"/>
              </a:spcAft>
              <a:buClrTx/>
              <a:buSzTx/>
              <a:buFont typeface="MW Sans" panose="020B0503030501010103" pitchFamily="34" charset="0"/>
              <a:buNone/>
              <a:tabLst/>
              <a:defRPr/>
            </a:pPr>
            <a:r>
              <a:rPr lang="en-US" noProof="0"/>
              <a:t>Insert image here</a:t>
            </a:r>
          </a:p>
          <a:p>
            <a:endParaRPr lang="en-US" noProof="0"/>
          </a:p>
        </p:txBody>
      </p:sp>
      <p:sp>
        <p:nvSpPr>
          <p:cNvPr id="15" name="Segnaposto immagine 9">
            <a:extLst>
              <a:ext uri="{FF2B5EF4-FFF2-40B4-BE49-F238E27FC236}">
                <a16:creationId xmlns:a16="http://schemas.microsoft.com/office/drawing/2014/main" id="{FFD7181A-95AB-2528-475F-0C4B7C85C550}"/>
              </a:ext>
            </a:extLst>
          </p:cNvPr>
          <p:cNvSpPr>
            <a:spLocks noGrp="1"/>
          </p:cNvSpPr>
          <p:nvPr>
            <p:ph type="pic" sz="quarter" idx="20" hasCustomPrompt="1"/>
          </p:nvPr>
        </p:nvSpPr>
        <p:spPr>
          <a:xfrm>
            <a:off x="6095994" y="14"/>
            <a:ext cx="3048000" cy="3428980"/>
          </a:xfrm>
          <a:prstGeom prst="rect">
            <a:avLst/>
          </a:prstGeom>
          <a:solidFill>
            <a:schemeClr val="tx2">
              <a:lumMod val="40000"/>
              <a:lumOff val="60000"/>
            </a:schemeClr>
          </a:solidFill>
        </p:spPr>
        <p:txBody>
          <a:bodyPr tIns="1260000" anchor="ctr">
            <a:noAutofit/>
          </a:bodyPr>
          <a:lstStyle>
            <a:lvl1pPr algn="ctr">
              <a:defRPr b="0" i="0">
                <a:latin typeface="MW Sans" panose="020B0503030501010103" pitchFamily="34" charset="0"/>
              </a:defRPr>
            </a:lvl1pPr>
          </a:lstStyle>
          <a:p>
            <a:pPr marL="0" marR="0" lvl="0" indent="0" algn="ctr" defTabSz="914400" rtl="0" eaLnBrk="1" fontAlgn="auto" latinLnBrk="0" hangingPunct="1">
              <a:lnSpc>
                <a:spcPts val="1800"/>
              </a:lnSpc>
              <a:spcBef>
                <a:spcPts val="1000"/>
              </a:spcBef>
              <a:spcAft>
                <a:spcPts val="0"/>
              </a:spcAft>
              <a:buClrTx/>
              <a:buSzTx/>
              <a:buFont typeface="MW Sans" panose="020B0503030501010103" pitchFamily="34" charset="0"/>
              <a:buNone/>
              <a:tabLst/>
              <a:defRPr/>
            </a:pPr>
            <a:r>
              <a:rPr lang="en-US" noProof="0"/>
              <a:t>Insert image here</a:t>
            </a:r>
          </a:p>
          <a:p>
            <a:endParaRPr lang="en-US" noProof="0"/>
          </a:p>
        </p:txBody>
      </p:sp>
      <p:sp>
        <p:nvSpPr>
          <p:cNvPr id="17" name="Segnaposto immagine 9">
            <a:extLst>
              <a:ext uri="{FF2B5EF4-FFF2-40B4-BE49-F238E27FC236}">
                <a16:creationId xmlns:a16="http://schemas.microsoft.com/office/drawing/2014/main" id="{15E188DB-EE61-51B2-C043-B7C3F159B351}"/>
              </a:ext>
            </a:extLst>
          </p:cNvPr>
          <p:cNvSpPr>
            <a:spLocks noGrp="1"/>
          </p:cNvSpPr>
          <p:nvPr>
            <p:ph type="pic" sz="quarter" idx="21" hasCustomPrompt="1"/>
          </p:nvPr>
        </p:nvSpPr>
        <p:spPr>
          <a:xfrm>
            <a:off x="9144000" y="0"/>
            <a:ext cx="3048000" cy="3428994"/>
          </a:xfrm>
          <a:prstGeom prst="rect">
            <a:avLst/>
          </a:prstGeom>
          <a:solidFill>
            <a:schemeClr val="tx2">
              <a:lumMod val="20000"/>
              <a:lumOff val="80000"/>
            </a:schemeClr>
          </a:solidFill>
        </p:spPr>
        <p:txBody>
          <a:bodyPr tIns="1260000" anchor="ctr">
            <a:noAutofit/>
          </a:bodyPr>
          <a:lstStyle>
            <a:lvl1pPr algn="ctr">
              <a:defRPr b="0" i="0">
                <a:latin typeface="MW Sans" panose="020B0503030501010103" pitchFamily="34" charset="0"/>
              </a:defRPr>
            </a:lvl1pPr>
          </a:lstStyle>
          <a:p>
            <a:pPr marL="0" marR="0" lvl="0" indent="0" algn="ctr" defTabSz="914400" rtl="0" eaLnBrk="1" fontAlgn="auto" latinLnBrk="0" hangingPunct="1">
              <a:lnSpc>
                <a:spcPts val="1800"/>
              </a:lnSpc>
              <a:spcBef>
                <a:spcPts val="1000"/>
              </a:spcBef>
              <a:spcAft>
                <a:spcPts val="0"/>
              </a:spcAft>
              <a:buClrTx/>
              <a:buSzTx/>
              <a:buFont typeface="MW Sans" panose="020B0503030501010103" pitchFamily="34" charset="0"/>
              <a:buNone/>
              <a:tabLst/>
              <a:defRPr/>
            </a:pPr>
            <a:r>
              <a:rPr lang="en-US" noProof="0"/>
              <a:t>Insert image here</a:t>
            </a:r>
          </a:p>
          <a:p>
            <a:endParaRPr lang="en-US" noProof="0"/>
          </a:p>
        </p:txBody>
      </p:sp>
      <p:sp>
        <p:nvSpPr>
          <p:cNvPr id="22" name="Segnaposto immagine 9">
            <a:extLst>
              <a:ext uri="{FF2B5EF4-FFF2-40B4-BE49-F238E27FC236}">
                <a16:creationId xmlns:a16="http://schemas.microsoft.com/office/drawing/2014/main" id="{05B23A3C-EC2E-B141-768C-F2C837078EF4}"/>
              </a:ext>
            </a:extLst>
          </p:cNvPr>
          <p:cNvSpPr>
            <a:spLocks noGrp="1"/>
          </p:cNvSpPr>
          <p:nvPr>
            <p:ph type="pic" sz="quarter" idx="22" hasCustomPrompt="1"/>
          </p:nvPr>
        </p:nvSpPr>
        <p:spPr>
          <a:xfrm>
            <a:off x="9143984" y="3428995"/>
            <a:ext cx="3048016" cy="3429006"/>
          </a:xfrm>
          <a:prstGeom prst="rect">
            <a:avLst/>
          </a:prstGeom>
          <a:solidFill>
            <a:schemeClr val="tx2">
              <a:lumMod val="40000"/>
              <a:lumOff val="60000"/>
            </a:schemeClr>
          </a:solidFill>
        </p:spPr>
        <p:txBody>
          <a:bodyPr tIns="1260000">
            <a:noAutofit/>
          </a:bodyPr>
          <a:lstStyle>
            <a:lvl1pPr algn="ctr">
              <a:defRPr b="0" i="0">
                <a:latin typeface="MW Sans" panose="020B0503030501010103" pitchFamily="34" charset="0"/>
              </a:defRPr>
            </a:lvl1pPr>
          </a:lstStyle>
          <a:p>
            <a:pPr marL="0" marR="0" lvl="0" indent="0" algn="ctr" defTabSz="914400" rtl="0" eaLnBrk="1" fontAlgn="auto" latinLnBrk="0" hangingPunct="1">
              <a:lnSpc>
                <a:spcPts val="1800"/>
              </a:lnSpc>
              <a:spcBef>
                <a:spcPts val="1000"/>
              </a:spcBef>
              <a:spcAft>
                <a:spcPts val="0"/>
              </a:spcAft>
              <a:buClrTx/>
              <a:buSzTx/>
              <a:buFont typeface="MW Sans" panose="020B0503030501010103" pitchFamily="34" charset="0"/>
              <a:buNone/>
              <a:tabLst/>
              <a:defRPr/>
            </a:pPr>
            <a:r>
              <a:rPr lang="en-US" noProof="0"/>
              <a:t>Insert image here</a:t>
            </a:r>
          </a:p>
          <a:p>
            <a:endParaRPr lang="en-US" noProof="0"/>
          </a:p>
        </p:txBody>
      </p:sp>
      <p:sp>
        <p:nvSpPr>
          <p:cNvPr id="27" name="Segnaposto testo 21">
            <a:extLst>
              <a:ext uri="{FF2B5EF4-FFF2-40B4-BE49-F238E27FC236}">
                <a16:creationId xmlns:a16="http://schemas.microsoft.com/office/drawing/2014/main" id="{16345074-0AD4-E5AD-338D-DC3C088D7C9C}"/>
              </a:ext>
            </a:extLst>
          </p:cNvPr>
          <p:cNvSpPr>
            <a:spLocks noGrp="1"/>
          </p:cNvSpPr>
          <p:nvPr>
            <p:ph type="body" sz="quarter" idx="33" hasCustomPrompt="1"/>
          </p:nvPr>
        </p:nvSpPr>
        <p:spPr>
          <a:xfrm>
            <a:off x="6186306" y="736390"/>
            <a:ext cx="2938644" cy="279200"/>
          </a:xfrm>
          <a:prstGeom prst="rect">
            <a:avLst/>
          </a:prstGeom>
        </p:spPr>
        <p:txBody>
          <a:bodyPr vert="horz" wrap="square" lIns="136800" tIns="136800" rIns="144000" bIns="0" rtlCol="0">
            <a:spAutoFit/>
          </a:bodyPr>
          <a:lstStyle>
            <a:lvl1pPr>
              <a:lnSpc>
                <a:spcPct val="90000"/>
              </a:lnSpc>
              <a:spcBef>
                <a:spcPts val="0"/>
              </a:spcBef>
              <a:defRPr lang="it-IT" sz="1000" b="1" i="0" kern="1200" spc="20" baseline="0" dirty="0">
                <a:solidFill>
                  <a:schemeClr val="tx1"/>
                </a:solidFill>
                <a:latin typeface="MW Sans SemiBold" panose="020B0503030501010103" pitchFamily="34" charset="0"/>
                <a:ea typeface="+mn-ea"/>
                <a:cs typeface="+mn-cs"/>
              </a:defRPr>
            </a:lvl1pPr>
            <a:lvl2pPr marL="1587" indent="0">
              <a:lnSpc>
                <a:spcPts val="1080"/>
              </a:lnSpc>
              <a:spcBef>
                <a:spcPts val="0"/>
              </a:spcBef>
              <a:buNone/>
              <a:defRPr lang="it-IT" sz="1000" kern="1200" dirty="0">
                <a:solidFill>
                  <a:schemeClr val="tx1"/>
                </a:solidFill>
                <a:latin typeface="+mj-lt"/>
                <a:ea typeface="+mn-ea"/>
                <a:cs typeface="+mn-cs"/>
              </a:defRPr>
            </a:lvl2pPr>
            <a:lvl3pPr marL="0" indent="0">
              <a:lnSpc>
                <a:spcPts val="1080"/>
              </a:lnSpc>
              <a:spcBef>
                <a:spcPts val="0"/>
              </a:spcBef>
              <a:buNone/>
              <a:defRPr sz="1000"/>
            </a:lvl3pPr>
            <a:lvl4pPr>
              <a:lnSpc>
                <a:spcPts val="1080"/>
              </a:lnSpc>
              <a:defRPr sz="1000"/>
            </a:lvl4pPr>
            <a:lvl5pPr marL="0" indent="0">
              <a:lnSpc>
                <a:spcPts val="1080"/>
              </a:lnSpc>
              <a:spcBef>
                <a:spcPts val="0"/>
              </a:spcBef>
              <a:buNone/>
              <a:defRPr sz="1000"/>
            </a:lvl5pPr>
            <a:lvl6pPr marL="0" indent="0">
              <a:lnSpc>
                <a:spcPts val="1080"/>
              </a:lnSpc>
              <a:spcBef>
                <a:spcPts val="0"/>
              </a:spcBef>
              <a:buNone/>
              <a:defRPr sz="1000"/>
            </a:lvl6pPr>
            <a:lvl7pPr>
              <a:lnSpc>
                <a:spcPts val="1080"/>
              </a:lnSpc>
              <a:defRPr sz="1000"/>
            </a:lvl7pPr>
            <a:lvl8pPr>
              <a:lnSpc>
                <a:spcPts val="1080"/>
              </a:lnSpc>
              <a:defRPr lang="it-IT" sz="1000" kern="1200" dirty="0">
                <a:solidFill>
                  <a:schemeClr val="tx1"/>
                </a:solidFill>
                <a:latin typeface="+mj-lt"/>
                <a:ea typeface="+mn-ea"/>
                <a:cs typeface="+mn-cs"/>
              </a:defRPr>
            </a:lvl8pPr>
            <a:lvl9pPr>
              <a:lnSpc>
                <a:spcPts val="1080"/>
              </a:lnSpc>
              <a:defRPr sz="1000"/>
            </a:lvl9pPr>
          </a:lstStyle>
          <a:p>
            <a:pPr lvl="0"/>
            <a:r>
              <a:rPr lang="en-US" noProof="0"/>
              <a:t>Insert long caption here</a:t>
            </a:r>
          </a:p>
        </p:txBody>
      </p:sp>
      <p:sp>
        <p:nvSpPr>
          <p:cNvPr id="28" name="Segnaposto testo 21">
            <a:extLst>
              <a:ext uri="{FF2B5EF4-FFF2-40B4-BE49-F238E27FC236}">
                <a16:creationId xmlns:a16="http://schemas.microsoft.com/office/drawing/2014/main" id="{9ECA9813-00A4-2C7E-C87F-6DDE261EAEB7}"/>
              </a:ext>
            </a:extLst>
          </p:cNvPr>
          <p:cNvSpPr>
            <a:spLocks noGrp="1"/>
          </p:cNvSpPr>
          <p:nvPr>
            <p:ph type="body" sz="quarter" idx="34" hasCustomPrompt="1"/>
          </p:nvPr>
        </p:nvSpPr>
        <p:spPr>
          <a:xfrm>
            <a:off x="9234312" y="736390"/>
            <a:ext cx="2957704" cy="279200"/>
          </a:xfrm>
          <a:prstGeom prst="rect">
            <a:avLst/>
          </a:prstGeom>
        </p:spPr>
        <p:txBody>
          <a:bodyPr vert="horz" wrap="square" lIns="136800" tIns="136800" rIns="144000" bIns="0" rtlCol="0">
            <a:spAutoFit/>
          </a:bodyPr>
          <a:lstStyle>
            <a:lvl1pPr>
              <a:lnSpc>
                <a:spcPct val="90000"/>
              </a:lnSpc>
              <a:spcBef>
                <a:spcPts val="0"/>
              </a:spcBef>
              <a:defRPr lang="it-IT" sz="1000" b="1" i="0" kern="1200" spc="20" baseline="0" dirty="0">
                <a:solidFill>
                  <a:schemeClr val="tx1"/>
                </a:solidFill>
                <a:latin typeface="MW Sans SemiBold" panose="020B0503030501010103" pitchFamily="34" charset="0"/>
                <a:ea typeface="+mn-ea"/>
                <a:cs typeface="+mn-cs"/>
              </a:defRPr>
            </a:lvl1pPr>
            <a:lvl2pPr marL="1587" indent="0">
              <a:lnSpc>
                <a:spcPts val="1080"/>
              </a:lnSpc>
              <a:spcBef>
                <a:spcPts val="0"/>
              </a:spcBef>
              <a:buNone/>
              <a:defRPr lang="it-IT" sz="1000" kern="1200" dirty="0">
                <a:solidFill>
                  <a:schemeClr val="tx1"/>
                </a:solidFill>
                <a:latin typeface="+mj-lt"/>
                <a:ea typeface="+mn-ea"/>
                <a:cs typeface="+mn-cs"/>
              </a:defRPr>
            </a:lvl2pPr>
            <a:lvl3pPr marL="0" indent="0">
              <a:lnSpc>
                <a:spcPts val="1080"/>
              </a:lnSpc>
              <a:spcBef>
                <a:spcPts val="0"/>
              </a:spcBef>
              <a:buNone/>
              <a:defRPr sz="1000"/>
            </a:lvl3pPr>
            <a:lvl4pPr>
              <a:lnSpc>
                <a:spcPts val="1080"/>
              </a:lnSpc>
              <a:defRPr sz="1000"/>
            </a:lvl4pPr>
            <a:lvl5pPr marL="0" indent="0">
              <a:lnSpc>
                <a:spcPts val="1080"/>
              </a:lnSpc>
              <a:spcBef>
                <a:spcPts val="0"/>
              </a:spcBef>
              <a:buNone/>
              <a:defRPr sz="1000"/>
            </a:lvl5pPr>
            <a:lvl6pPr marL="0" indent="0">
              <a:lnSpc>
                <a:spcPts val="1080"/>
              </a:lnSpc>
              <a:spcBef>
                <a:spcPts val="0"/>
              </a:spcBef>
              <a:buNone/>
              <a:defRPr sz="1000"/>
            </a:lvl6pPr>
            <a:lvl7pPr>
              <a:lnSpc>
                <a:spcPts val="1080"/>
              </a:lnSpc>
              <a:defRPr sz="1000"/>
            </a:lvl7pPr>
            <a:lvl8pPr>
              <a:lnSpc>
                <a:spcPts val="1080"/>
              </a:lnSpc>
              <a:defRPr lang="it-IT" sz="1000" kern="1200" dirty="0">
                <a:solidFill>
                  <a:schemeClr val="tx1"/>
                </a:solidFill>
                <a:latin typeface="+mj-lt"/>
                <a:ea typeface="+mn-ea"/>
                <a:cs typeface="+mn-cs"/>
              </a:defRPr>
            </a:lvl8pPr>
            <a:lvl9pPr>
              <a:lnSpc>
                <a:spcPts val="1080"/>
              </a:lnSpc>
              <a:defRPr sz="1000"/>
            </a:lvl9pPr>
          </a:lstStyle>
          <a:p>
            <a:pPr lvl="0"/>
            <a:r>
              <a:rPr lang="en-US" noProof="0"/>
              <a:t>Insert long caption here</a:t>
            </a:r>
          </a:p>
        </p:txBody>
      </p:sp>
      <p:sp>
        <p:nvSpPr>
          <p:cNvPr id="29" name="Segnaposto testo 21">
            <a:extLst>
              <a:ext uri="{FF2B5EF4-FFF2-40B4-BE49-F238E27FC236}">
                <a16:creationId xmlns:a16="http://schemas.microsoft.com/office/drawing/2014/main" id="{94973FB0-B487-B4FB-50F8-B01D8BBF694D}"/>
              </a:ext>
            </a:extLst>
          </p:cNvPr>
          <p:cNvSpPr>
            <a:spLocks noGrp="1"/>
          </p:cNvSpPr>
          <p:nvPr>
            <p:ph type="body" sz="quarter" idx="35" hasCustomPrompt="1"/>
          </p:nvPr>
        </p:nvSpPr>
        <p:spPr>
          <a:xfrm>
            <a:off x="90312" y="3428995"/>
            <a:ext cx="2988000" cy="279200"/>
          </a:xfrm>
          <a:prstGeom prst="rect">
            <a:avLst/>
          </a:prstGeom>
        </p:spPr>
        <p:txBody>
          <a:bodyPr vert="horz" wrap="square" lIns="136800" tIns="136800" rIns="144000" bIns="0" rtlCol="0">
            <a:spAutoFit/>
          </a:bodyPr>
          <a:lstStyle>
            <a:lvl1pPr>
              <a:lnSpc>
                <a:spcPct val="90000"/>
              </a:lnSpc>
              <a:spcBef>
                <a:spcPts val="0"/>
              </a:spcBef>
              <a:defRPr lang="it-IT" sz="1000" b="1" i="0" kern="1200" spc="20" baseline="0" dirty="0">
                <a:solidFill>
                  <a:schemeClr val="tx1"/>
                </a:solidFill>
                <a:latin typeface="MW Sans SemiBold" panose="020B0503030501010103" pitchFamily="34" charset="0"/>
                <a:ea typeface="+mn-ea"/>
                <a:cs typeface="+mn-cs"/>
              </a:defRPr>
            </a:lvl1pPr>
            <a:lvl2pPr marL="1587" indent="0">
              <a:lnSpc>
                <a:spcPts val="1080"/>
              </a:lnSpc>
              <a:spcBef>
                <a:spcPts val="0"/>
              </a:spcBef>
              <a:buNone/>
              <a:defRPr lang="it-IT" sz="1000" kern="1200" dirty="0">
                <a:solidFill>
                  <a:schemeClr val="tx1"/>
                </a:solidFill>
                <a:latin typeface="+mj-lt"/>
                <a:ea typeface="+mn-ea"/>
                <a:cs typeface="+mn-cs"/>
              </a:defRPr>
            </a:lvl2pPr>
            <a:lvl3pPr marL="0" indent="0">
              <a:lnSpc>
                <a:spcPts val="1080"/>
              </a:lnSpc>
              <a:spcBef>
                <a:spcPts val="0"/>
              </a:spcBef>
              <a:buNone/>
              <a:defRPr sz="1000"/>
            </a:lvl3pPr>
            <a:lvl4pPr>
              <a:lnSpc>
                <a:spcPts val="1080"/>
              </a:lnSpc>
              <a:defRPr sz="1000"/>
            </a:lvl4pPr>
            <a:lvl5pPr marL="0" indent="0">
              <a:lnSpc>
                <a:spcPts val="1080"/>
              </a:lnSpc>
              <a:spcBef>
                <a:spcPts val="0"/>
              </a:spcBef>
              <a:buNone/>
              <a:defRPr sz="1000"/>
            </a:lvl5pPr>
            <a:lvl6pPr marL="0" indent="0">
              <a:lnSpc>
                <a:spcPts val="1080"/>
              </a:lnSpc>
              <a:spcBef>
                <a:spcPts val="0"/>
              </a:spcBef>
              <a:buNone/>
              <a:defRPr sz="1000"/>
            </a:lvl6pPr>
            <a:lvl7pPr>
              <a:lnSpc>
                <a:spcPts val="1080"/>
              </a:lnSpc>
              <a:defRPr sz="1000"/>
            </a:lvl7pPr>
            <a:lvl8pPr>
              <a:lnSpc>
                <a:spcPts val="1080"/>
              </a:lnSpc>
              <a:defRPr lang="it-IT" sz="1000" kern="1200" dirty="0">
                <a:solidFill>
                  <a:schemeClr val="tx1"/>
                </a:solidFill>
                <a:latin typeface="+mj-lt"/>
                <a:ea typeface="+mn-ea"/>
                <a:cs typeface="+mn-cs"/>
              </a:defRPr>
            </a:lvl8pPr>
            <a:lvl9pPr>
              <a:lnSpc>
                <a:spcPts val="1080"/>
              </a:lnSpc>
              <a:defRPr sz="1000"/>
            </a:lvl9pPr>
          </a:lstStyle>
          <a:p>
            <a:pPr lvl="0"/>
            <a:r>
              <a:rPr lang="en-US" noProof="0"/>
              <a:t>Insert long caption here</a:t>
            </a:r>
          </a:p>
        </p:txBody>
      </p:sp>
      <p:sp>
        <p:nvSpPr>
          <p:cNvPr id="30" name="Segnaposto testo 21">
            <a:extLst>
              <a:ext uri="{FF2B5EF4-FFF2-40B4-BE49-F238E27FC236}">
                <a16:creationId xmlns:a16="http://schemas.microsoft.com/office/drawing/2014/main" id="{1445496F-0CD5-41F1-3516-7D5104B3AEB5}"/>
              </a:ext>
            </a:extLst>
          </p:cNvPr>
          <p:cNvSpPr>
            <a:spLocks noGrp="1"/>
          </p:cNvSpPr>
          <p:nvPr>
            <p:ph type="body" sz="quarter" idx="36" hasCustomPrompt="1"/>
          </p:nvPr>
        </p:nvSpPr>
        <p:spPr>
          <a:xfrm>
            <a:off x="3138307" y="3428995"/>
            <a:ext cx="2988000" cy="279200"/>
          </a:xfrm>
          <a:prstGeom prst="rect">
            <a:avLst/>
          </a:prstGeom>
        </p:spPr>
        <p:txBody>
          <a:bodyPr vert="horz" wrap="square" lIns="136800" tIns="136800" rIns="144000" bIns="0" rtlCol="0">
            <a:spAutoFit/>
          </a:bodyPr>
          <a:lstStyle>
            <a:lvl1pPr>
              <a:lnSpc>
                <a:spcPct val="90000"/>
              </a:lnSpc>
              <a:spcBef>
                <a:spcPts val="0"/>
              </a:spcBef>
              <a:defRPr lang="it-IT" sz="1000" b="1" i="0" kern="1200" spc="20" baseline="0" dirty="0">
                <a:solidFill>
                  <a:schemeClr val="tx1"/>
                </a:solidFill>
                <a:latin typeface="MW Sans SemiBold" panose="020B0503030501010103" pitchFamily="34" charset="0"/>
                <a:ea typeface="+mn-ea"/>
                <a:cs typeface="+mn-cs"/>
              </a:defRPr>
            </a:lvl1pPr>
            <a:lvl2pPr marL="1587" indent="0">
              <a:lnSpc>
                <a:spcPts val="1080"/>
              </a:lnSpc>
              <a:spcBef>
                <a:spcPts val="0"/>
              </a:spcBef>
              <a:buNone/>
              <a:defRPr lang="it-IT" sz="1000" kern="1200" dirty="0">
                <a:solidFill>
                  <a:schemeClr val="tx1"/>
                </a:solidFill>
                <a:latin typeface="+mj-lt"/>
                <a:ea typeface="+mn-ea"/>
                <a:cs typeface="+mn-cs"/>
              </a:defRPr>
            </a:lvl2pPr>
            <a:lvl3pPr marL="0" indent="0">
              <a:lnSpc>
                <a:spcPts val="1080"/>
              </a:lnSpc>
              <a:spcBef>
                <a:spcPts val="0"/>
              </a:spcBef>
              <a:buNone/>
              <a:defRPr sz="1000"/>
            </a:lvl3pPr>
            <a:lvl4pPr>
              <a:lnSpc>
                <a:spcPts val="1080"/>
              </a:lnSpc>
              <a:defRPr sz="1000"/>
            </a:lvl4pPr>
            <a:lvl5pPr marL="0" indent="0">
              <a:lnSpc>
                <a:spcPts val="1080"/>
              </a:lnSpc>
              <a:spcBef>
                <a:spcPts val="0"/>
              </a:spcBef>
              <a:buNone/>
              <a:defRPr sz="1000"/>
            </a:lvl5pPr>
            <a:lvl6pPr marL="0" indent="0">
              <a:lnSpc>
                <a:spcPts val="1080"/>
              </a:lnSpc>
              <a:spcBef>
                <a:spcPts val="0"/>
              </a:spcBef>
              <a:buNone/>
              <a:defRPr sz="1000"/>
            </a:lvl6pPr>
            <a:lvl7pPr>
              <a:lnSpc>
                <a:spcPts val="1080"/>
              </a:lnSpc>
              <a:defRPr sz="1000"/>
            </a:lvl7pPr>
            <a:lvl8pPr>
              <a:lnSpc>
                <a:spcPts val="1080"/>
              </a:lnSpc>
              <a:defRPr lang="it-IT" sz="1000" kern="1200" dirty="0">
                <a:solidFill>
                  <a:schemeClr val="tx1"/>
                </a:solidFill>
                <a:latin typeface="+mj-lt"/>
                <a:ea typeface="+mn-ea"/>
                <a:cs typeface="+mn-cs"/>
              </a:defRPr>
            </a:lvl8pPr>
            <a:lvl9pPr>
              <a:lnSpc>
                <a:spcPts val="1080"/>
              </a:lnSpc>
              <a:defRPr sz="1000"/>
            </a:lvl9pPr>
          </a:lstStyle>
          <a:p>
            <a:pPr lvl="0"/>
            <a:r>
              <a:rPr lang="en-US" noProof="0"/>
              <a:t>Insert long caption here</a:t>
            </a:r>
          </a:p>
        </p:txBody>
      </p:sp>
      <p:sp>
        <p:nvSpPr>
          <p:cNvPr id="31" name="Segnaposto testo 21">
            <a:extLst>
              <a:ext uri="{FF2B5EF4-FFF2-40B4-BE49-F238E27FC236}">
                <a16:creationId xmlns:a16="http://schemas.microsoft.com/office/drawing/2014/main" id="{741785EB-9807-64B2-132D-7285125DA879}"/>
              </a:ext>
            </a:extLst>
          </p:cNvPr>
          <p:cNvSpPr>
            <a:spLocks noGrp="1"/>
          </p:cNvSpPr>
          <p:nvPr>
            <p:ph type="body" sz="quarter" idx="37" hasCustomPrompt="1"/>
          </p:nvPr>
        </p:nvSpPr>
        <p:spPr>
          <a:xfrm>
            <a:off x="9234296" y="3428995"/>
            <a:ext cx="2957704" cy="279200"/>
          </a:xfrm>
          <a:prstGeom prst="rect">
            <a:avLst/>
          </a:prstGeom>
        </p:spPr>
        <p:txBody>
          <a:bodyPr vert="horz" wrap="square" lIns="136800" tIns="136800" rIns="144000" bIns="0" rtlCol="0">
            <a:spAutoFit/>
          </a:bodyPr>
          <a:lstStyle>
            <a:lvl1pPr>
              <a:lnSpc>
                <a:spcPct val="90000"/>
              </a:lnSpc>
              <a:spcBef>
                <a:spcPts val="0"/>
              </a:spcBef>
              <a:defRPr lang="it-IT" sz="1000" b="1" i="0" kern="1200" spc="20" baseline="0" dirty="0">
                <a:solidFill>
                  <a:schemeClr val="tx1"/>
                </a:solidFill>
                <a:latin typeface="MW Sans SemiBold" panose="020B0503030501010103" pitchFamily="34" charset="0"/>
                <a:ea typeface="+mn-ea"/>
                <a:cs typeface="+mn-cs"/>
              </a:defRPr>
            </a:lvl1pPr>
            <a:lvl2pPr marL="1587" indent="0">
              <a:lnSpc>
                <a:spcPts val="1080"/>
              </a:lnSpc>
              <a:spcBef>
                <a:spcPts val="0"/>
              </a:spcBef>
              <a:buNone/>
              <a:defRPr lang="it-IT" sz="1000" kern="1200" dirty="0">
                <a:solidFill>
                  <a:schemeClr val="tx1"/>
                </a:solidFill>
                <a:latin typeface="+mj-lt"/>
                <a:ea typeface="+mn-ea"/>
                <a:cs typeface="+mn-cs"/>
              </a:defRPr>
            </a:lvl2pPr>
            <a:lvl3pPr marL="0" indent="0">
              <a:lnSpc>
                <a:spcPts val="1080"/>
              </a:lnSpc>
              <a:spcBef>
                <a:spcPts val="0"/>
              </a:spcBef>
              <a:buNone/>
              <a:defRPr sz="1000"/>
            </a:lvl3pPr>
            <a:lvl4pPr>
              <a:lnSpc>
                <a:spcPts val="1080"/>
              </a:lnSpc>
              <a:defRPr sz="1000"/>
            </a:lvl4pPr>
            <a:lvl5pPr marL="0" indent="0">
              <a:lnSpc>
                <a:spcPts val="1080"/>
              </a:lnSpc>
              <a:spcBef>
                <a:spcPts val="0"/>
              </a:spcBef>
              <a:buNone/>
              <a:defRPr sz="1000"/>
            </a:lvl5pPr>
            <a:lvl6pPr marL="0" indent="0">
              <a:lnSpc>
                <a:spcPts val="1080"/>
              </a:lnSpc>
              <a:spcBef>
                <a:spcPts val="0"/>
              </a:spcBef>
              <a:buNone/>
              <a:defRPr sz="1000"/>
            </a:lvl6pPr>
            <a:lvl7pPr>
              <a:lnSpc>
                <a:spcPts val="1080"/>
              </a:lnSpc>
              <a:defRPr sz="1000"/>
            </a:lvl7pPr>
            <a:lvl8pPr>
              <a:lnSpc>
                <a:spcPts val="1080"/>
              </a:lnSpc>
              <a:defRPr lang="it-IT" sz="1000" kern="1200" dirty="0">
                <a:solidFill>
                  <a:schemeClr val="tx1"/>
                </a:solidFill>
                <a:latin typeface="+mj-lt"/>
                <a:ea typeface="+mn-ea"/>
                <a:cs typeface="+mn-cs"/>
              </a:defRPr>
            </a:lvl8pPr>
            <a:lvl9pPr>
              <a:lnSpc>
                <a:spcPts val="1080"/>
              </a:lnSpc>
              <a:defRPr sz="1000"/>
            </a:lvl9pPr>
          </a:lstStyle>
          <a:p>
            <a:pPr lvl="0"/>
            <a:r>
              <a:rPr lang="en-US" noProof="0"/>
              <a:t>Insert long caption here</a:t>
            </a:r>
          </a:p>
        </p:txBody>
      </p:sp>
      <p:sp>
        <p:nvSpPr>
          <p:cNvPr id="37" name="Titolo 1">
            <a:extLst>
              <a:ext uri="{FF2B5EF4-FFF2-40B4-BE49-F238E27FC236}">
                <a16:creationId xmlns:a16="http://schemas.microsoft.com/office/drawing/2014/main" id="{92FBD091-49CC-F39C-18EE-D06F6FDFF570}"/>
              </a:ext>
            </a:extLst>
          </p:cNvPr>
          <p:cNvSpPr>
            <a:spLocks noGrp="1"/>
          </p:cNvSpPr>
          <p:nvPr>
            <p:ph type="title" hasCustomPrompt="1"/>
          </p:nvPr>
        </p:nvSpPr>
        <p:spPr>
          <a:xfrm>
            <a:off x="224029" y="228600"/>
            <a:ext cx="5798946" cy="357021"/>
          </a:xfrm>
        </p:spPr>
        <p:txBody>
          <a:bodyPr>
            <a:spAutoFit/>
          </a:bodyPr>
          <a:lstStyle>
            <a:lvl1pPr>
              <a:defRPr>
                <a:solidFill>
                  <a:schemeClr val="tx1"/>
                </a:solidFill>
                <a:latin typeface="+mn-lt"/>
              </a:defRPr>
            </a:lvl1pPr>
          </a:lstStyle>
          <a:p>
            <a:r>
              <a:rPr lang="en-US" noProof="0"/>
              <a:t>Insert title here, on three lines if needed</a:t>
            </a:r>
          </a:p>
        </p:txBody>
      </p:sp>
      <p:sp>
        <p:nvSpPr>
          <p:cNvPr id="38" name="Segnaposto immagine 15">
            <a:extLst>
              <a:ext uri="{FF2B5EF4-FFF2-40B4-BE49-F238E27FC236}">
                <a16:creationId xmlns:a16="http://schemas.microsoft.com/office/drawing/2014/main" id="{262AA33E-B0CA-9D97-1A5F-458CB4ECA7E4}"/>
              </a:ext>
            </a:extLst>
          </p:cNvPr>
          <p:cNvSpPr>
            <a:spLocks noGrp="1"/>
          </p:cNvSpPr>
          <p:nvPr>
            <p:ph type="pic" sz="quarter" idx="15" hasCustomPrompt="1"/>
          </p:nvPr>
        </p:nvSpPr>
        <p:spPr>
          <a:xfrm>
            <a:off x="11611801" y="6461123"/>
            <a:ext cx="356170" cy="165102"/>
          </a:xfrm>
          <a:prstGeom prst="rect">
            <a:avLst/>
          </a:prstGeom>
          <a:blipFill>
            <a:blip r:embed="rId2" cstate="screen">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a:blipFill>
        </p:spPr>
        <p:txBody>
          <a:bodyPr/>
          <a:lstStyle>
            <a:lvl1pPr>
              <a:defRPr b="0" i="0">
                <a:latin typeface="MW Sans" panose="020B0503030501010103" pitchFamily="34" charset="0"/>
              </a:defRPr>
            </a:lvl1pPr>
          </a:lstStyle>
          <a:p>
            <a:r>
              <a:rPr lang="en-US" noProof="0"/>
              <a:t>   </a:t>
            </a:r>
          </a:p>
        </p:txBody>
      </p:sp>
    </p:spTree>
    <p:extLst>
      <p:ext uri="{BB962C8B-B14F-4D97-AF65-F5344CB8AC3E}">
        <p14:creationId xmlns:p14="http://schemas.microsoft.com/office/powerpoint/2010/main" val="1764753491"/>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showMasterSp="0" preserve="1" userDrawn="1">
  <p:cSld name="IMAGE COLLAGE_2">
    <p:spTree>
      <p:nvGrpSpPr>
        <p:cNvPr id="1" name=""/>
        <p:cNvGrpSpPr/>
        <p:nvPr/>
      </p:nvGrpSpPr>
      <p:grpSpPr>
        <a:xfrm>
          <a:off x="0" y="0"/>
          <a:ext cx="0" cy="0"/>
          <a:chOff x="0" y="0"/>
          <a:chExt cx="0" cy="0"/>
        </a:xfrm>
      </p:grpSpPr>
      <p:sp>
        <p:nvSpPr>
          <p:cNvPr id="10" name="Segnaposto immagine 9">
            <a:extLst>
              <a:ext uri="{FF2B5EF4-FFF2-40B4-BE49-F238E27FC236}">
                <a16:creationId xmlns:a16="http://schemas.microsoft.com/office/drawing/2014/main" id="{85AC52BD-A9D3-8E13-C106-799A3FDB6638}"/>
              </a:ext>
            </a:extLst>
          </p:cNvPr>
          <p:cNvSpPr>
            <a:spLocks noGrp="1"/>
          </p:cNvSpPr>
          <p:nvPr>
            <p:ph type="pic" sz="quarter" idx="19" hasCustomPrompt="1"/>
          </p:nvPr>
        </p:nvSpPr>
        <p:spPr>
          <a:xfrm>
            <a:off x="-6" y="14"/>
            <a:ext cx="6095991" cy="6857986"/>
          </a:xfrm>
          <a:prstGeom prst="rect">
            <a:avLst/>
          </a:prstGeom>
          <a:solidFill>
            <a:schemeClr val="tx2">
              <a:lumMod val="20000"/>
              <a:lumOff val="80000"/>
            </a:schemeClr>
          </a:solidFill>
        </p:spPr>
        <p:txBody>
          <a:bodyPr tIns="1260000">
            <a:noAutofit/>
          </a:bodyPr>
          <a:lstStyle>
            <a:lvl1pPr algn="ctr">
              <a:defRPr b="0" i="0">
                <a:latin typeface="MW Sans" panose="020B0503030501010103" pitchFamily="34" charset="0"/>
              </a:defRPr>
            </a:lvl1pPr>
          </a:lstStyle>
          <a:p>
            <a:r>
              <a:rPr lang="en-US" noProof="0"/>
              <a:t>Insert image here</a:t>
            </a:r>
          </a:p>
        </p:txBody>
      </p:sp>
      <p:sp>
        <p:nvSpPr>
          <p:cNvPr id="11" name="Segnaposto testo 21">
            <a:extLst>
              <a:ext uri="{FF2B5EF4-FFF2-40B4-BE49-F238E27FC236}">
                <a16:creationId xmlns:a16="http://schemas.microsoft.com/office/drawing/2014/main" id="{D9466989-A05F-8706-701E-60D3D23F7DEB}"/>
              </a:ext>
            </a:extLst>
          </p:cNvPr>
          <p:cNvSpPr>
            <a:spLocks noGrp="1"/>
          </p:cNvSpPr>
          <p:nvPr>
            <p:ph type="body" sz="quarter" idx="24" hasCustomPrompt="1"/>
          </p:nvPr>
        </p:nvSpPr>
        <p:spPr>
          <a:xfrm>
            <a:off x="90312" y="0"/>
            <a:ext cx="2988000" cy="279200"/>
          </a:xfrm>
          <a:prstGeom prst="rect">
            <a:avLst/>
          </a:prstGeom>
        </p:spPr>
        <p:txBody>
          <a:bodyPr vert="horz" wrap="square" lIns="136800" tIns="136800" rIns="144000" bIns="0" rtlCol="0">
            <a:spAutoFit/>
          </a:bodyPr>
          <a:lstStyle>
            <a:lvl1pPr>
              <a:lnSpc>
                <a:spcPct val="90000"/>
              </a:lnSpc>
              <a:spcBef>
                <a:spcPts val="0"/>
              </a:spcBef>
              <a:defRPr lang="it-IT" sz="1000" b="1" i="0" kern="1200" spc="20" baseline="0" dirty="0">
                <a:solidFill>
                  <a:schemeClr val="tx1"/>
                </a:solidFill>
                <a:latin typeface="MW Sans SemiBold" panose="020B0503030501010103" pitchFamily="34" charset="0"/>
                <a:ea typeface="+mn-ea"/>
                <a:cs typeface="+mn-cs"/>
              </a:defRPr>
            </a:lvl1pPr>
            <a:lvl2pPr marL="1587" indent="0">
              <a:lnSpc>
                <a:spcPts val="1080"/>
              </a:lnSpc>
              <a:spcBef>
                <a:spcPts val="0"/>
              </a:spcBef>
              <a:buNone/>
              <a:defRPr lang="it-IT" sz="1000" kern="1200" dirty="0">
                <a:solidFill>
                  <a:schemeClr val="tx1"/>
                </a:solidFill>
                <a:latin typeface="+mj-lt"/>
                <a:ea typeface="+mn-ea"/>
                <a:cs typeface="+mn-cs"/>
              </a:defRPr>
            </a:lvl2pPr>
            <a:lvl3pPr marL="0" indent="0">
              <a:lnSpc>
                <a:spcPts val="1080"/>
              </a:lnSpc>
              <a:spcBef>
                <a:spcPts val="0"/>
              </a:spcBef>
              <a:buNone/>
              <a:defRPr sz="1000"/>
            </a:lvl3pPr>
            <a:lvl4pPr>
              <a:lnSpc>
                <a:spcPts val="1080"/>
              </a:lnSpc>
              <a:defRPr sz="1000"/>
            </a:lvl4pPr>
            <a:lvl5pPr marL="0" indent="0">
              <a:lnSpc>
                <a:spcPts val="1080"/>
              </a:lnSpc>
              <a:spcBef>
                <a:spcPts val="0"/>
              </a:spcBef>
              <a:buNone/>
              <a:defRPr sz="1000"/>
            </a:lvl5pPr>
            <a:lvl6pPr marL="0" indent="0">
              <a:lnSpc>
                <a:spcPts val="1080"/>
              </a:lnSpc>
              <a:spcBef>
                <a:spcPts val="0"/>
              </a:spcBef>
              <a:buNone/>
              <a:defRPr sz="1000"/>
            </a:lvl6pPr>
            <a:lvl7pPr>
              <a:lnSpc>
                <a:spcPts val="1080"/>
              </a:lnSpc>
              <a:defRPr sz="1000"/>
            </a:lvl7pPr>
            <a:lvl8pPr>
              <a:lnSpc>
                <a:spcPts val="1080"/>
              </a:lnSpc>
              <a:defRPr lang="it-IT" sz="1000" kern="1200" dirty="0">
                <a:solidFill>
                  <a:schemeClr val="tx1"/>
                </a:solidFill>
                <a:latin typeface="+mj-lt"/>
                <a:ea typeface="+mn-ea"/>
                <a:cs typeface="+mn-cs"/>
              </a:defRPr>
            </a:lvl8pPr>
            <a:lvl9pPr>
              <a:lnSpc>
                <a:spcPts val="1080"/>
              </a:lnSpc>
              <a:defRPr sz="1000"/>
            </a:lvl9pPr>
          </a:lstStyle>
          <a:p>
            <a:pPr lvl="0"/>
            <a:r>
              <a:rPr lang="en-US" noProof="0"/>
              <a:t>Insert long caption here</a:t>
            </a:r>
          </a:p>
        </p:txBody>
      </p:sp>
      <p:sp>
        <p:nvSpPr>
          <p:cNvPr id="12" name="Segnaposto immagine 9">
            <a:extLst>
              <a:ext uri="{FF2B5EF4-FFF2-40B4-BE49-F238E27FC236}">
                <a16:creationId xmlns:a16="http://schemas.microsoft.com/office/drawing/2014/main" id="{7DF63F0C-8C9D-2847-2EFB-8EC7A8FB4034}"/>
              </a:ext>
            </a:extLst>
          </p:cNvPr>
          <p:cNvSpPr>
            <a:spLocks noGrp="1"/>
          </p:cNvSpPr>
          <p:nvPr>
            <p:ph type="pic" sz="quarter" idx="18" hasCustomPrompt="1"/>
          </p:nvPr>
        </p:nvSpPr>
        <p:spPr>
          <a:xfrm>
            <a:off x="6095968" y="3428995"/>
            <a:ext cx="3048016" cy="3429006"/>
          </a:xfrm>
          <a:prstGeom prst="rect">
            <a:avLst/>
          </a:prstGeom>
          <a:solidFill>
            <a:schemeClr val="tx2">
              <a:lumMod val="20000"/>
              <a:lumOff val="80000"/>
            </a:schemeClr>
          </a:solidFill>
        </p:spPr>
        <p:txBody>
          <a:bodyPr tIns="1260000">
            <a:noAutofit/>
          </a:bodyPr>
          <a:lstStyle>
            <a:lvl1pPr algn="ctr">
              <a:defRPr b="0" i="0">
                <a:latin typeface="MW Sans" panose="020B0503030501010103" pitchFamily="34" charset="0"/>
              </a:defRPr>
            </a:lvl1pPr>
          </a:lstStyle>
          <a:p>
            <a:pPr marL="0" marR="0" lvl="0" indent="0" algn="ctr" defTabSz="914400" rtl="0" eaLnBrk="1" fontAlgn="auto" latinLnBrk="0" hangingPunct="1">
              <a:lnSpc>
                <a:spcPts val="1800"/>
              </a:lnSpc>
              <a:spcBef>
                <a:spcPts val="1000"/>
              </a:spcBef>
              <a:spcAft>
                <a:spcPts val="0"/>
              </a:spcAft>
              <a:buClrTx/>
              <a:buSzTx/>
              <a:buFont typeface="MW Sans" panose="020B0503030501010103" pitchFamily="34" charset="0"/>
              <a:buNone/>
              <a:tabLst/>
              <a:defRPr/>
            </a:pPr>
            <a:r>
              <a:rPr lang="en-US" noProof="0"/>
              <a:t>Insert image here</a:t>
            </a:r>
          </a:p>
          <a:p>
            <a:endParaRPr lang="en-US" noProof="0"/>
          </a:p>
        </p:txBody>
      </p:sp>
      <p:sp>
        <p:nvSpPr>
          <p:cNvPr id="14" name="Segnaposto immagine 9">
            <a:extLst>
              <a:ext uri="{FF2B5EF4-FFF2-40B4-BE49-F238E27FC236}">
                <a16:creationId xmlns:a16="http://schemas.microsoft.com/office/drawing/2014/main" id="{1B85C0D7-6ED2-447C-F68B-9EFD9A1111C9}"/>
              </a:ext>
            </a:extLst>
          </p:cNvPr>
          <p:cNvSpPr>
            <a:spLocks noGrp="1"/>
          </p:cNvSpPr>
          <p:nvPr>
            <p:ph type="pic" sz="quarter" idx="20" hasCustomPrompt="1"/>
          </p:nvPr>
        </p:nvSpPr>
        <p:spPr>
          <a:xfrm>
            <a:off x="6095994" y="14"/>
            <a:ext cx="3048000" cy="3428980"/>
          </a:xfrm>
          <a:prstGeom prst="rect">
            <a:avLst/>
          </a:prstGeom>
          <a:solidFill>
            <a:schemeClr val="tx2">
              <a:lumMod val="40000"/>
              <a:lumOff val="60000"/>
            </a:schemeClr>
          </a:solidFill>
        </p:spPr>
        <p:txBody>
          <a:bodyPr tIns="1260000">
            <a:noAutofit/>
          </a:bodyPr>
          <a:lstStyle>
            <a:lvl1pPr algn="ctr">
              <a:defRPr b="0" i="0">
                <a:latin typeface="MW Sans" panose="020B0503030501010103" pitchFamily="34" charset="0"/>
              </a:defRPr>
            </a:lvl1pPr>
          </a:lstStyle>
          <a:p>
            <a:pPr marL="0" marR="0" lvl="0" indent="0" algn="ctr" defTabSz="914400" rtl="0" eaLnBrk="1" fontAlgn="auto" latinLnBrk="0" hangingPunct="1">
              <a:lnSpc>
                <a:spcPts val="1800"/>
              </a:lnSpc>
              <a:spcBef>
                <a:spcPts val="1000"/>
              </a:spcBef>
              <a:spcAft>
                <a:spcPts val="0"/>
              </a:spcAft>
              <a:buClrTx/>
              <a:buSzTx/>
              <a:buFont typeface="MW Sans" panose="020B0503030501010103" pitchFamily="34" charset="0"/>
              <a:buNone/>
              <a:tabLst/>
              <a:defRPr/>
            </a:pPr>
            <a:r>
              <a:rPr lang="en-US" noProof="0"/>
              <a:t>Insert image here</a:t>
            </a:r>
          </a:p>
          <a:p>
            <a:endParaRPr lang="en-US" noProof="0"/>
          </a:p>
        </p:txBody>
      </p:sp>
      <p:sp>
        <p:nvSpPr>
          <p:cNvPr id="15" name="Segnaposto immagine 9">
            <a:extLst>
              <a:ext uri="{FF2B5EF4-FFF2-40B4-BE49-F238E27FC236}">
                <a16:creationId xmlns:a16="http://schemas.microsoft.com/office/drawing/2014/main" id="{ED34A956-C4CA-7F04-F55B-915D2E95F73D}"/>
              </a:ext>
            </a:extLst>
          </p:cNvPr>
          <p:cNvSpPr>
            <a:spLocks noGrp="1"/>
          </p:cNvSpPr>
          <p:nvPr>
            <p:ph type="pic" sz="quarter" idx="21" hasCustomPrompt="1"/>
          </p:nvPr>
        </p:nvSpPr>
        <p:spPr>
          <a:xfrm>
            <a:off x="9144000" y="0"/>
            <a:ext cx="3048000" cy="3428994"/>
          </a:xfrm>
          <a:prstGeom prst="rect">
            <a:avLst/>
          </a:prstGeom>
          <a:solidFill>
            <a:schemeClr val="tx2">
              <a:lumMod val="20000"/>
              <a:lumOff val="80000"/>
            </a:schemeClr>
          </a:solidFill>
        </p:spPr>
        <p:txBody>
          <a:bodyPr tIns="1260000">
            <a:noAutofit/>
          </a:bodyPr>
          <a:lstStyle>
            <a:lvl1pPr algn="ctr">
              <a:defRPr b="0" i="0">
                <a:latin typeface="MW Sans" panose="020B0503030501010103" pitchFamily="34" charset="0"/>
              </a:defRPr>
            </a:lvl1pPr>
          </a:lstStyle>
          <a:p>
            <a:pPr marL="0" marR="0" lvl="0" indent="0" algn="ctr" defTabSz="914400" rtl="0" eaLnBrk="1" fontAlgn="auto" latinLnBrk="0" hangingPunct="1">
              <a:lnSpc>
                <a:spcPts val="1800"/>
              </a:lnSpc>
              <a:spcBef>
                <a:spcPts val="1000"/>
              </a:spcBef>
              <a:spcAft>
                <a:spcPts val="0"/>
              </a:spcAft>
              <a:buClrTx/>
              <a:buSzTx/>
              <a:buFont typeface="MW Sans" panose="020B0503030501010103" pitchFamily="34" charset="0"/>
              <a:buNone/>
              <a:tabLst/>
              <a:defRPr/>
            </a:pPr>
            <a:r>
              <a:rPr lang="en-US" noProof="0"/>
              <a:t>Insert image here</a:t>
            </a:r>
          </a:p>
          <a:p>
            <a:endParaRPr lang="en-US" noProof="0"/>
          </a:p>
        </p:txBody>
      </p:sp>
      <p:sp>
        <p:nvSpPr>
          <p:cNvPr id="17" name="Segnaposto immagine 9">
            <a:extLst>
              <a:ext uri="{FF2B5EF4-FFF2-40B4-BE49-F238E27FC236}">
                <a16:creationId xmlns:a16="http://schemas.microsoft.com/office/drawing/2014/main" id="{5C1C0F7A-B0FC-D49F-E5DB-4D78FD86453A}"/>
              </a:ext>
            </a:extLst>
          </p:cNvPr>
          <p:cNvSpPr>
            <a:spLocks noGrp="1"/>
          </p:cNvSpPr>
          <p:nvPr>
            <p:ph type="pic" sz="quarter" idx="22" hasCustomPrompt="1"/>
          </p:nvPr>
        </p:nvSpPr>
        <p:spPr>
          <a:xfrm>
            <a:off x="9143984" y="3428995"/>
            <a:ext cx="3048016" cy="3429006"/>
          </a:xfrm>
          <a:prstGeom prst="rect">
            <a:avLst/>
          </a:prstGeom>
          <a:solidFill>
            <a:schemeClr val="tx2">
              <a:lumMod val="40000"/>
              <a:lumOff val="60000"/>
            </a:schemeClr>
          </a:solidFill>
        </p:spPr>
        <p:txBody>
          <a:bodyPr tIns="1260000">
            <a:noAutofit/>
          </a:bodyPr>
          <a:lstStyle>
            <a:lvl1pPr algn="ctr">
              <a:defRPr b="0" i="0">
                <a:latin typeface="MW Sans" panose="020B0503030501010103" pitchFamily="34" charset="0"/>
              </a:defRPr>
            </a:lvl1pPr>
          </a:lstStyle>
          <a:p>
            <a:pPr marL="0" marR="0" lvl="0" indent="0" algn="ctr" defTabSz="914400" rtl="0" eaLnBrk="1" fontAlgn="auto" latinLnBrk="0" hangingPunct="1">
              <a:lnSpc>
                <a:spcPts val="1800"/>
              </a:lnSpc>
              <a:spcBef>
                <a:spcPts val="1000"/>
              </a:spcBef>
              <a:spcAft>
                <a:spcPts val="0"/>
              </a:spcAft>
              <a:buClrTx/>
              <a:buSzTx/>
              <a:buFont typeface="MW Sans" panose="020B0503030501010103" pitchFamily="34" charset="0"/>
              <a:buNone/>
              <a:tabLst/>
              <a:defRPr/>
            </a:pPr>
            <a:r>
              <a:rPr lang="en-US" noProof="0"/>
              <a:t>Insert image here</a:t>
            </a:r>
          </a:p>
          <a:p>
            <a:endParaRPr lang="en-US" noProof="0"/>
          </a:p>
        </p:txBody>
      </p:sp>
      <p:sp>
        <p:nvSpPr>
          <p:cNvPr id="22" name="Segnaposto testo 21">
            <a:extLst>
              <a:ext uri="{FF2B5EF4-FFF2-40B4-BE49-F238E27FC236}">
                <a16:creationId xmlns:a16="http://schemas.microsoft.com/office/drawing/2014/main" id="{41694187-ABB4-58C6-24BA-1E01FD939409}"/>
              </a:ext>
            </a:extLst>
          </p:cNvPr>
          <p:cNvSpPr>
            <a:spLocks noGrp="1"/>
          </p:cNvSpPr>
          <p:nvPr>
            <p:ph type="body" sz="quarter" idx="33" hasCustomPrompt="1"/>
          </p:nvPr>
        </p:nvSpPr>
        <p:spPr>
          <a:xfrm>
            <a:off x="6186306" y="14"/>
            <a:ext cx="2938670" cy="279200"/>
          </a:xfrm>
          <a:prstGeom prst="rect">
            <a:avLst/>
          </a:prstGeom>
        </p:spPr>
        <p:txBody>
          <a:bodyPr vert="horz" wrap="square" lIns="136800" tIns="136800" rIns="144000" bIns="0" rtlCol="0">
            <a:spAutoFit/>
          </a:bodyPr>
          <a:lstStyle>
            <a:lvl1pPr>
              <a:lnSpc>
                <a:spcPct val="90000"/>
              </a:lnSpc>
              <a:spcBef>
                <a:spcPts val="0"/>
              </a:spcBef>
              <a:defRPr lang="it-IT" sz="1000" b="1" i="0" kern="1200" spc="20" baseline="0" dirty="0">
                <a:solidFill>
                  <a:schemeClr val="tx1"/>
                </a:solidFill>
                <a:latin typeface="MW Sans SemiBold" panose="020B0503030501010103" pitchFamily="34" charset="0"/>
                <a:ea typeface="+mn-ea"/>
                <a:cs typeface="+mn-cs"/>
              </a:defRPr>
            </a:lvl1pPr>
            <a:lvl2pPr marL="1587" indent="0">
              <a:lnSpc>
                <a:spcPts val="1080"/>
              </a:lnSpc>
              <a:spcBef>
                <a:spcPts val="0"/>
              </a:spcBef>
              <a:buNone/>
              <a:defRPr lang="it-IT" sz="1000" kern="1200" dirty="0">
                <a:solidFill>
                  <a:schemeClr val="tx1"/>
                </a:solidFill>
                <a:latin typeface="+mj-lt"/>
                <a:ea typeface="+mn-ea"/>
                <a:cs typeface="+mn-cs"/>
              </a:defRPr>
            </a:lvl2pPr>
            <a:lvl3pPr marL="0" indent="0">
              <a:lnSpc>
                <a:spcPts val="1080"/>
              </a:lnSpc>
              <a:spcBef>
                <a:spcPts val="0"/>
              </a:spcBef>
              <a:buNone/>
              <a:defRPr sz="1000"/>
            </a:lvl3pPr>
            <a:lvl4pPr>
              <a:lnSpc>
                <a:spcPts val="1080"/>
              </a:lnSpc>
              <a:defRPr sz="1000"/>
            </a:lvl4pPr>
            <a:lvl5pPr marL="0" indent="0">
              <a:lnSpc>
                <a:spcPts val="1080"/>
              </a:lnSpc>
              <a:spcBef>
                <a:spcPts val="0"/>
              </a:spcBef>
              <a:buNone/>
              <a:defRPr sz="1000"/>
            </a:lvl5pPr>
            <a:lvl6pPr marL="0" indent="0">
              <a:lnSpc>
                <a:spcPts val="1080"/>
              </a:lnSpc>
              <a:spcBef>
                <a:spcPts val="0"/>
              </a:spcBef>
              <a:buNone/>
              <a:defRPr sz="1000"/>
            </a:lvl6pPr>
            <a:lvl7pPr>
              <a:lnSpc>
                <a:spcPts val="1080"/>
              </a:lnSpc>
              <a:defRPr sz="1000"/>
            </a:lvl7pPr>
            <a:lvl8pPr>
              <a:lnSpc>
                <a:spcPts val="1080"/>
              </a:lnSpc>
              <a:defRPr lang="it-IT" sz="1000" kern="1200" dirty="0">
                <a:solidFill>
                  <a:schemeClr val="tx1"/>
                </a:solidFill>
                <a:latin typeface="+mj-lt"/>
                <a:ea typeface="+mn-ea"/>
                <a:cs typeface="+mn-cs"/>
              </a:defRPr>
            </a:lvl8pPr>
            <a:lvl9pPr>
              <a:lnSpc>
                <a:spcPts val="1080"/>
              </a:lnSpc>
              <a:defRPr sz="1000"/>
            </a:lvl9pPr>
          </a:lstStyle>
          <a:p>
            <a:pPr lvl="0"/>
            <a:r>
              <a:rPr lang="en-US" noProof="0"/>
              <a:t>Insert long caption here</a:t>
            </a:r>
          </a:p>
        </p:txBody>
      </p:sp>
      <p:sp>
        <p:nvSpPr>
          <p:cNvPr id="27" name="Segnaposto testo 21">
            <a:extLst>
              <a:ext uri="{FF2B5EF4-FFF2-40B4-BE49-F238E27FC236}">
                <a16:creationId xmlns:a16="http://schemas.microsoft.com/office/drawing/2014/main" id="{9A81ED78-28DD-BDA5-BD7D-84375F80A74D}"/>
              </a:ext>
            </a:extLst>
          </p:cNvPr>
          <p:cNvSpPr>
            <a:spLocks noGrp="1"/>
          </p:cNvSpPr>
          <p:nvPr>
            <p:ph type="body" sz="quarter" idx="34" hasCustomPrompt="1"/>
          </p:nvPr>
        </p:nvSpPr>
        <p:spPr>
          <a:xfrm>
            <a:off x="9234312" y="14"/>
            <a:ext cx="2976728" cy="279200"/>
          </a:xfrm>
          <a:prstGeom prst="rect">
            <a:avLst/>
          </a:prstGeom>
        </p:spPr>
        <p:txBody>
          <a:bodyPr vert="horz" wrap="square" lIns="136800" tIns="136800" rIns="144000" bIns="0" rtlCol="0">
            <a:spAutoFit/>
          </a:bodyPr>
          <a:lstStyle>
            <a:lvl1pPr>
              <a:lnSpc>
                <a:spcPct val="90000"/>
              </a:lnSpc>
              <a:spcBef>
                <a:spcPts val="0"/>
              </a:spcBef>
              <a:defRPr lang="it-IT" sz="1000" b="1" i="0" kern="1200" spc="20" baseline="0" dirty="0">
                <a:solidFill>
                  <a:schemeClr val="tx1"/>
                </a:solidFill>
                <a:latin typeface="MW Sans SemiBold" panose="020B0503030501010103" pitchFamily="34" charset="0"/>
                <a:ea typeface="+mn-ea"/>
                <a:cs typeface="+mn-cs"/>
              </a:defRPr>
            </a:lvl1pPr>
            <a:lvl2pPr marL="1587" indent="0">
              <a:lnSpc>
                <a:spcPts val="1080"/>
              </a:lnSpc>
              <a:spcBef>
                <a:spcPts val="0"/>
              </a:spcBef>
              <a:buNone/>
              <a:defRPr lang="it-IT" sz="1000" kern="1200" dirty="0">
                <a:solidFill>
                  <a:schemeClr val="tx1"/>
                </a:solidFill>
                <a:latin typeface="+mj-lt"/>
                <a:ea typeface="+mn-ea"/>
                <a:cs typeface="+mn-cs"/>
              </a:defRPr>
            </a:lvl2pPr>
            <a:lvl3pPr marL="0" indent="0">
              <a:lnSpc>
                <a:spcPts val="1080"/>
              </a:lnSpc>
              <a:spcBef>
                <a:spcPts val="0"/>
              </a:spcBef>
              <a:buNone/>
              <a:defRPr sz="1000"/>
            </a:lvl3pPr>
            <a:lvl4pPr>
              <a:lnSpc>
                <a:spcPts val="1080"/>
              </a:lnSpc>
              <a:defRPr sz="1000"/>
            </a:lvl4pPr>
            <a:lvl5pPr marL="0" indent="0">
              <a:lnSpc>
                <a:spcPts val="1080"/>
              </a:lnSpc>
              <a:spcBef>
                <a:spcPts val="0"/>
              </a:spcBef>
              <a:buNone/>
              <a:defRPr sz="1000"/>
            </a:lvl5pPr>
            <a:lvl6pPr marL="0" indent="0">
              <a:lnSpc>
                <a:spcPts val="1080"/>
              </a:lnSpc>
              <a:spcBef>
                <a:spcPts val="0"/>
              </a:spcBef>
              <a:buNone/>
              <a:defRPr sz="1000"/>
            </a:lvl6pPr>
            <a:lvl7pPr>
              <a:lnSpc>
                <a:spcPts val="1080"/>
              </a:lnSpc>
              <a:defRPr sz="1000"/>
            </a:lvl7pPr>
            <a:lvl8pPr>
              <a:lnSpc>
                <a:spcPts val="1080"/>
              </a:lnSpc>
              <a:defRPr lang="it-IT" sz="1000" kern="1200" dirty="0">
                <a:solidFill>
                  <a:schemeClr val="tx1"/>
                </a:solidFill>
                <a:latin typeface="+mj-lt"/>
                <a:ea typeface="+mn-ea"/>
                <a:cs typeface="+mn-cs"/>
              </a:defRPr>
            </a:lvl8pPr>
            <a:lvl9pPr>
              <a:lnSpc>
                <a:spcPts val="1080"/>
              </a:lnSpc>
              <a:defRPr sz="1000"/>
            </a:lvl9pPr>
          </a:lstStyle>
          <a:p>
            <a:pPr lvl="0"/>
            <a:r>
              <a:rPr lang="en-US" noProof="0"/>
              <a:t>Insert long caption here</a:t>
            </a:r>
          </a:p>
        </p:txBody>
      </p:sp>
      <p:sp>
        <p:nvSpPr>
          <p:cNvPr id="28" name="Segnaposto testo 21">
            <a:extLst>
              <a:ext uri="{FF2B5EF4-FFF2-40B4-BE49-F238E27FC236}">
                <a16:creationId xmlns:a16="http://schemas.microsoft.com/office/drawing/2014/main" id="{647CD163-4A3C-3500-5470-9DDABD66344F}"/>
              </a:ext>
            </a:extLst>
          </p:cNvPr>
          <p:cNvSpPr>
            <a:spLocks noGrp="1"/>
          </p:cNvSpPr>
          <p:nvPr>
            <p:ph type="body" sz="quarter" idx="36" hasCustomPrompt="1"/>
          </p:nvPr>
        </p:nvSpPr>
        <p:spPr>
          <a:xfrm>
            <a:off x="6186280" y="3428995"/>
            <a:ext cx="2938670" cy="279200"/>
          </a:xfrm>
          <a:prstGeom prst="rect">
            <a:avLst/>
          </a:prstGeom>
        </p:spPr>
        <p:txBody>
          <a:bodyPr vert="horz" wrap="square" lIns="136800" tIns="136800" rIns="144000" bIns="0" rtlCol="0">
            <a:spAutoFit/>
          </a:bodyPr>
          <a:lstStyle>
            <a:lvl1pPr>
              <a:lnSpc>
                <a:spcPct val="90000"/>
              </a:lnSpc>
              <a:spcBef>
                <a:spcPts val="0"/>
              </a:spcBef>
              <a:defRPr lang="it-IT" sz="1000" b="1" i="0" kern="1200" spc="20" baseline="0" dirty="0">
                <a:solidFill>
                  <a:schemeClr val="tx1"/>
                </a:solidFill>
                <a:latin typeface="MW Sans SemiBold" panose="020B0503030501010103" pitchFamily="34" charset="0"/>
                <a:ea typeface="+mn-ea"/>
                <a:cs typeface="+mn-cs"/>
              </a:defRPr>
            </a:lvl1pPr>
            <a:lvl2pPr marL="1587" indent="0">
              <a:lnSpc>
                <a:spcPts val="1080"/>
              </a:lnSpc>
              <a:spcBef>
                <a:spcPts val="0"/>
              </a:spcBef>
              <a:buNone/>
              <a:defRPr lang="it-IT" sz="1000" kern="1200" dirty="0">
                <a:solidFill>
                  <a:schemeClr val="tx1"/>
                </a:solidFill>
                <a:latin typeface="+mj-lt"/>
                <a:ea typeface="+mn-ea"/>
                <a:cs typeface="+mn-cs"/>
              </a:defRPr>
            </a:lvl2pPr>
            <a:lvl3pPr marL="0" indent="0">
              <a:lnSpc>
                <a:spcPts val="1080"/>
              </a:lnSpc>
              <a:spcBef>
                <a:spcPts val="0"/>
              </a:spcBef>
              <a:buNone/>
              <a:defRPr sz="1000"/>
            </a:lvl3pPr>
            <a:lvl4pPr>
              <a:lnSpc>
                <a:spcPts val="1080"/>
              </a:lnSpc>
              <a:defRPr sz="1000"/>
            </a:lvl4pPr>
            <a:lvl5pPr marL="0" indent="0">
              <a:lnSpc>
                <a:spcPts val="1080"/>
              </a:lnSpc>
              <a:spcBef>
                <a:spcPts val="0"/>
              </a:spcBef>
              <a:buNone/>
              <a:defRPr sz="1000"/>
            </a:lvl5pPr>
            <a:lvl6pPr marL="0" indent="0">
              <a:lnSpc>
                <a:spcPts val="1080"/>
              </a:lnSpc>
              <a:spcBef>
                <a:spcPts val="0"/>
              </a:spcBef>
              <a:buNone/>
              <a:defRPr sz="1000"/>
            </a:lvl6pPr>
            <a:lvl7pPr>
              <a:lnSpc>
                <a:spcPts val="1080"/>
              </a:lnSpc>
              <a:defRPr sz="1000"/>
            </a:lvl7pPr>
            <a:lvl8pPr>
              <a:lnSpc>
                <a:spcPts val="1080"/>
              </a:lnSpc>
              <a:defRPr lang="it-IT" sz="1000" kern="1200" dirty="0">
                <a:solidFill>
                  <a:schemeClr val="tx1"/>
                </a:solidFill>
                <a:latin typeface="+mj-lt"/>
                <a:ea typeface="+mn-ea"/>
                <a:cs typeface="+mn-cs"/>
              </a:defRPr>
            </a:lvl8pPr>
            <a:lvl9pPr>
              <a:lnSpc>
                <a:spcPts val="1080"/>
              </a:lnSpc>
              <a:defRPr sz="1000"/>
            </a:lvl9pPr>
          </a:lstStyle>
          <a:p>
            <a:pPr lvl="0"/>
            <a:r>
              <a:rPr lang="en-US" noProof="0"/>
              <a:t>Insert long caption here</a:t>
            </a:r>
          </a:p>
        </p:txBody>
      </p:sp>
      <p:sp>
        <p:nvSpPr>
          <p:cNvPr id="29" name="Segnaposto testo 21">
            <a:extLst>
              <a:ext uri="{FF2B5EF4-FFF2-40B4-BE49-F238E27FC236}">
                <a16:creationId xmlns:a16="http://schemas.microsoft.com/office/drawing/2014/main" id="{712AAE34-2402-F4BF-D3AE-3A546D529DE3}"/>
              </a:ext>
            </a:extLst>
          </p:cNvPr>
          <p:cNvSpPr>
            <a:spLocks noGrp="1"/>
          </p:cNvSpPr>
          <p:nvPr>
            <p:ph type="body" sz="quarter" idx="37" hasCustomPrompt="1"/>
          </p:nvPr>
        </p:nvSpPr>
        <p:spPr>
          <a:xfrm>
            <a:off x="9234296" y="3428995"/>
            <a:ext cx="2976728" cy="279200"/>
          </a:xfrm>
          <a:prstGeom prst="rect">
            <a:avLst/>
          </a:prstGeom>
        </p:spPr>
        <p:txBody>
          <a:bodyPr vert="horz" wrap="square" lIns="136800" tIns="136800" rIns="144000" bIns="0" rtlCol="0">
            <a:spAutoFit/>
          </a:bodyPr>
          <a:lstStyle>
            <a:lvl1pPr>
              <a:lnSpc>
                <a:spcPct val="90000"/>
              </a:lnSpc>
              <a:spcBef>
                <a:spcPts val="0"/>
              </a:spcBef>
              <a:defRPr lang="it-IT" sz="1000" b="1" i="0" kern="1200" spc="20" baseline="0" dirty="0">
                <a:solidFill>
                  <a:schemeClr val="tx1"/>
                </a:solidFill>
                <a:latin typeface="MW Sans SemiBold" panose="020B0503030501010103" pitchFamily="34" charset="0"/>
                <a:ea typeface="+mn-ea"/>
                <a:cs typeface="+mn-cs"/>
              </a:defRPr>
            </a:lvl1pPr>
            <a:lvl2pPr marL="1587" indent="0">
              <a:lnSpc>
                <a:spcPts val="1080"/>
              </a:lnSpc>
              <a:spcBef>
                <a:spcPts val="0"/>
              </a:spcBef>
              <a:buNone/>
              <a:defRPr lang="it-IT" sz="1000" kern="1200" dirty="0">
                <a:solidFill>
                  <a:schemeClr val="tx1"/>
                </a:solidFill>
                <a:latin typeface="+mj-lt"/>
                <a:ea typeface="+mn-ea"/>
                <a:cs typeface="+mn-cs"/>
              </a:defRPr>
            </a:lvl2pPr>
            <a:lvl3pPr marL="0" indent="0">
              <a:lnSpc>
                <a:spcPts val="1080"/>
              </a:lnSpc>
              <a:spcBef>
                <a:spcPts val="0"/>
              </a:spcBef>
              <a:buNone/>
              <a:defRPr sz="1000"/>
            </a:lvl3pPr>
            <a:lvl4pPr>
              <a:lnSpc>
                <a:spcPts val="1080"/>
              </a:lnSpc>
              <a:defRPr sz="1000"/>
            </a:lvl4pPr>
            <a:lvl5pPr marL="0" indent="0">
              <a:lnSpc>
                <a:spcPts val="1080"/>
              </a:lnSpc>
              <a:spcBef>
                <a:spcPts val="0"/>
              </a:spcBef>
              <a:buNone/>
              <a:defRPr sz="1000"/>
            </a:lvl5pPr>
            <a:lvl6pPr marL="0" indent="0">
              <a:lnSpc>
                <a:spcPts val="1080"/>
              </a:lnSpc>
              <a:spcBef>
                <a:spcPts val="0"/>
              </a:spcBef>
              <a:buNone/>
              <a:defRPr sz="1000"/>
            </a:lvl6pPr>
            <a:lvl7pPr>
              <a:lnSpc>
                <a:spcPts val="1080"/>
              </a:lnSpc>
              <a:defRPr sz="1000"/>
            </a:lvl7pPr>
            <a:lvl8pPr>
              <a:lnSpc>
                <a:spcPts val="1080"/>
              </a:lnSpc>
              <a:defRPr lang="it-IT" sz="1000" kern="1200" dirty="0">
                <a:solidFill>
                  <a:schemeClr val="tx1"/>
                </a:solidFill>
                <a:latin typeface="+mj-lt"/>
                <a:ea typeface="+mn-ea"/>
                <a:cs typeface="+mn-cs"/>
              </a:defRPr>
            </a:lvl8pPr>
            <a:lvl9pPr>
              <a:lnSpc>
                <a:spcPts val="1080"/>
              </a:lnSpc>
              <a:defRPr sz="1000"/>
            </a:lvl9pPr>
          </a:lstStyle>
          <a:p>
            <a:pPr lvl="0"/>
            <a:r>
              <a:rPr lang="en-US" noProof="0"/>
              <a:t>Insert long caption here</a:t>
            </a:r>
          </a:p>
        </p:txBody>
      </p:sp>
      <p:sp>
        <p:nvSpPr>
          <p:cNvPr id="16" name="Segnaposto immagine 15">
            <a:extLst>
              <a:ext uri="{FF2B5EF4-FFF2-40B4-BE49-F238E27FC236}">
                <a16:creationId xmlns:a16="http://schemas.microsoft.com/office/drawing/2014/main" id="{BF95B6E8-916E-55BD-BEB8-5EB6A7E9FA44}"/>
              </a:ext>
            </a:extLst>
          </p:cNvPr>
          <p:cNvSpPr>
            <a:spLocks noGrp="1"/>
          </p:cNvSpPr>
          <p:nvPr>
            <p:ph type="pic" sz="quarter" idx="15" hasCustomPrompt="1"/>
          </p:nvPr>
        </p:nvSpPr>
        <p:spPr>
          <a:xfrm>
            <a:off x="11611801" y="6461123"/>
            <a:ext cx="356170" cy="165102"/>
          </a:xfrm>
          <a:prstGeom prst="rect">
            <a:avLst/>
          </a:prstGeom>
          <a:blipFill>
            <a:blip r:embed="rId2" cstate="screen">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a:blipFill>
        </p:spPr>
        <p:txBody>
          <a:bodyPr/>
          <a:lstStyle>
            <a:lvl1pPr>
              <a:defRPr b="0" i="0">
                <a:latin typeface="MW Sans" panose="020B0503030501010103" pitchFamily="34" charset="0"/>
              </a:defRPr>
            </a:lvl1pPr>
          </a:lstStyle>
          <a:p>
            <a:r>
              <a:rPr lang="en-US" noProof="0"/>
              <a:t>   </a:t>
            </a:r>
          </a:p>
        </p:txBody>
      </p:sp>
    </p:spTree>
    <p:extLst>
      <p:ext uri="{BB962C8B-B14F-4D97-AF65-F5344CB8AC3E}">
        <p14:creationId xmlns:p14="http://schemas.microsoft.com/office/powerpoint/2010/main" val="4078843765"/>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showMasterSp="0" preserve="1" userDrawn="1">
  <p:cSld name="IMAGE COLLAGE_3">
    <p:spTree>
      <p:nvGrpSpPr>
        <p:cNvPr id="1" name=""/>
        <p:cNvGrpSpPr/>
        <p:nvPr/>
      </p:nvGrpSpPr>
      <p:grpSpPr>
        <a:xfrm>
          <a:off x="0" y="0"/>
          <a:ext cx="0" cy="0"/>
          <a:chOff x="0" y="0"/>
          <a:chExt cx="0" cy="0"/>
        </a:xfrm>
      </p:grpSpPr>
      <p:sp>
        <p:nvSpPr>
          <p:cNvPr id="2" name="Segnaposto immagine 9">
            <a:extLst>
              <a:ext uri="{FF2B5EF4-FFF2-40B4-BE49-F238E27FC236}">
                <a16:creationId xmlns:a16="http://schemas.microsoft.com/office/drawing/2014/main" id="{576F1509-AFE9-F777-0223-A357AD3AE306}"/>
              </a:ext>
            </a:extLst>
          </p:cNvPr>
          <p:cNvSpPr>
            <a:spLocks noGrp="1"/>
          </p:cNvSpPr>
          <p:nvPr>
            <p:ph type="pic" sz="quarter" idx="19" hasCustomPrompt="1"/>
          </p:nvPr>
        </p:nvSpPr>
        <p:spPr>
          <a:xfrm>
            <a:off x="-6" y="14"/>
            <a:ext cx="12192006" cy="3428960"/>
          </a:xfrm>
          <a:prstGeom prst="rect">
            <a:avLst/>
          </a:prstGeom>
          <a:solidFill>
            <a:schemeClr val="tx2">
              <a:lumMod val="20000"/>
              <a:lumOff val="80000"/>
            </a:schemeClr>
          </a:solidFill>
        </p:spPr>
        <p:txBody>
          <a:bodyPr tIns="1260000">
            <a:noAutofit/>
          </a:bodyPr>
          <a:lstStyle>
            <a:lvl1pPr algn="ctr">
              <a:defRPr b="0" i="0">
                <a:latin typeface="MW Sans" panose="020B0503030501010103" pitchFamily="34" charset="0"/>
              </a:defRPr>
            </a:lvl1pPr>
          </a:lstStyle>
          <a:p>
            <a:r>
              <a:rPr lang="en-US" noProof="0"/>
              <a:t>Insert image here</a:t>
            </a:r>
          </a:p>
        </p:txBody>
      </p:sp>
      <p:sp>
        <p:nvSpPr>
          <p:cNvPr id="3" name="Segnaposto testo 21">
            <a:extLst>
              <a:ext uri="{FF2B5EF4-FFF2-40B4-BE49-F238E27FC236}">
                <a16:creationId xmlns:a16="http://schemas.microsoft.com/office/drawing/2014/main" id="{C79ADB96-EE6D-D3B4-F57F-6B8A0A33A3A2}"/>
              </a:ext>
            </a:extLst>
          </p:cNvPr>
          <p:cNvSpPr>
            <a:spLocks noGrp="1"/>
          </p:cNvSpPr>
          <p:nvPr>
            <p:ph type="body" sz="quarter" idx="24" hasCustomPrompt="1"/>
          </p:nvPr>
        </p:nvSpPr>
        <p:spPr>
          <a:xfrm>
            <a:off x="90312" y="0"/>
            <a:ext cx="2988000" cy="279200"/>
          </a:xfrm>
          <a:prstGeom prst="rect">
            <a:avLst/>
          </a:prstGeom>
        </p:spPr>
        <p:txBody>
          <a:bodyPr vert="horz" wrap="square" lIns="136800" tIns="136800" rIns="144000" bIns="0" rtlCol="0">
            <a:spAutoFit/>
          </a:bodyPr>
          <a:lstStyle>
            <a:lvl1pPr>
              <a:lnSpc>
                <a:spcPct val="90000"/>
              </a:lnSpc>
              <a:spcBef>
                <a:spcPts val="0"/>
              </a:spcBef>
              <a:defRPr lang="it-IT" sz="1000" b="1" i="0" kern="1200" spc="20" baseline="0" dirty="0">
                <a:solidFill>
                  <a:schemeClr val="tx1"/>
                </a:solidFill>
                <a:latin typeface="MW Sans SemiBold" panose="020B0503030501010103" pitchFamily="34" charset="0"/>
                <a:ea typeface="+mn-ea"/>
                <a:cs typeface="+mn-cs"/>
              </a:defRPr>
            </a:lvl1pPr>
            <a:lvl2pPr marL="1587" indent="0">
              <a:lnSpc>
                <a:spcPts val="1080"/>
              </a:lnSpc>
              <a:spcBef>
                <a:spcPts val="0"/>
              </a:spcBef>
              <a:buNone/>
              <a:defRPr lang="it-IT" sz="1000" kern="1200" dirty="0">
                <a:solidFill>
                  <a:schemeClr val="tx1"/>
                </a:solidFill>
                <a:latin typeface="+mj-lt"/>
                <a:ea typeface="+mn-ea"/>
                <a:cs typeface="+mn-cs"/>
              </a:defRPr>
            </a:lvl2pPr>
            <a:lvl3pPr marL="0" indent="0">
              <a:lnSpc>
                <a:spcPts val="1080"/>
              </a:lnSpc>
              <a:spcBef>
                <a:spcPts val="0"/>
              </a:spcBef>
              <a:buNone/>
              <a:defRPr sz="1000"/>
            </a:lvl3pPr>
            <a:lvl4pPr>
              <a:lnSpc>
                <a:spcPts val="1080"/>
              </a:lnSpc>
              <a:defRPr sz="1000"/>
            </a:lvl4pPr>
            <a:lvl5pPr marL="0" indent="0">
              <a:lnSpc>
                <a:spcPts val="1080"/>
              </a:lnSpc>
              <a:spcBef>
                <a:spcPts val="0"/>
              </a:spcBef>
              <a:buNone/>
              <a:defRPr sz="1000"/>
            </a:lvl5pPr>
            <a:lvl6pPr marL="0" indent="0">
              <a:lnSpc>
                <a:spcPts val="1080"/>
              </a:lnSpc>
              <a:spcBef>
                <a:spcPts val="0"/>
              </a:spcBef>
              <a:buNone/>
              <a:defRPr sz="1000"/>
            </a:lvl6pPr>
            <a:lvl7pPr>
              <a:lnSpc>
                <a:spcPts val="1080"/>
              </a:lnSpc>
              <a:defRPr sz="1000"/>
            </a:lvl7pPr>
            <a:lvl8pPr>
              <a:lnSpc>
                <a:spcPts val="1080"/>
              </a:lnSpc>
              <a:defRPr lang="it-IT" sz="1000" kern="1200" dirty="0">
                <a:solidFill>
                  <a:schemeClr val="tx1"/>
                </a:solidFill>
                <a:latin typeface="+mj-lt"/>
                <a:ea typeface="+mn-ea"/>
                <a:cs typeface="+mn-cs"/>
              </a:defRPr>
            </a:lvl8pPr>
            <a:lvl9pPr>
              <a:lnSpc>
                <a:spcPts val="1080"/>
              </a:lnSpc>
              <a:defRPr sz="1000"/>
            </a:lvl9pPr>
          </a:lstStyle>
          <a:p>
            <a:pPr lvl="0"/>
            <a:r>
              <a:rPr lang="en-US" noProof="0"/>
              <a:t>Insert long caption here</a:t>
            </a:r>
          </a:p>
        </p:txBody>
      </p:sp>
      <p:sp>
        <p:nvSpPr>
          <p:cNvPr id="4" name="Segnaposto immagine 9">
            <a:extLst>
              <a:ext uri="{FF2B5EF4-FFF2-40B4-BE49-F238E27FC236}">
                <a16:creationId xmlns:a16="http://schemas.microsoft.com/office/drawing/2014/main" id="{899F0DAC-1BC4-7201-816C-01B0EAE96846}"/>
              </a:ext>
            </a:extLst>
          </p:cNvPr>
          <p:cNvSpPr>
            <a:spLocks noGrp="1"/>
          </p:cNvSpPr>
          <p:nvPr>
            <p:ph type="pic" sz="quarter" idx="18" hasCustomPrompt="1"/>
          </p:nvPr>
        </p:nvSpPr>
        <p:spPr>
          <a:xfrm>
            <a:off x="6089646" y="3428974"/>
            <a:ext cx="3054338" cy="3429027"/>
          </a:xfrm>
          <a:prstGeom prst="rect">
            <a:avLst/>
          </a:prstGeom>
          <a:solidFill>
            <a:schemeClr val="tx2">
              <a:lumMod val="20000"/>
              <a:lumOff val="80000"/>
            </a:schemeClr>
          </a:solidFill>
        </p:spPr>
        <p:txBody>
          <a:bodyPr tIns="1260000">
            <a:noAutofit/>
          </a:bodyPr>
          <a:lstStyle>
            <a:lvl1pPr algn="ctr">
              <a:defRPr b="0" i="0">
                <a:latin typeface="MW Sans" panose="020B0503030501010103" pitchFamily="34" charset="0"/>
              </a:defRPr>
            </a:lvl1pPr>
          </a:lstStyle>
          <a:p>
            <a:pPr marL="0" marR="0" lvl="0" indent="0" algn="ctr" defTabSz="914400" rtl="0" eaLnBrk="1" fontAlgn="auto" latinLnBrk="0" hangingPunct="1">
              <a:lnSpc>
                <a:spcPts val="1800"/>
              </a:lnSpc>
              <a:spcBef>
                <a:spcPts val="1000"/>
              </a:spcBef>
              <a:spcAft>
                <a:spcPts val="0"/>
              </a:spcAft>
              <a:buClrTx/>
              <a:buSzTx/>
              <a:buFont typeface="MW Sans" panose="020B0503030501010103" pitchFamily="34" charset="0"/>
              <a:buNone/>
              <a:tabLst/>
              <a:defRPr/>
            </a:pPr>
            <a:r>
              <a:rPr lang="en-US" noProof="0"/>
              <a:t>Insert image here</a:t>
            </a:r>
          </a:p>
          <a:p>
            <a:endParaRPr lang="en-US" noProof="0"/>
          </a:p>
        </p:txBody>
      </p:sp>
      <p:sp>
        <p:nvSpPr>
          <p:cNvPr id="5" name="Segnaposto immagine 9">
            <a:extLst>
              <a:ext uri="{FF2B5EF4-FFF2-40B4-BE49-F238E27FC236}">
                <a16:creationId xmlns:a16="http://schemas.microsoft.com/office/drawing/2014/main" id="{BA61A540-62EA-4077-F4BB-1CC748F60D3F}"/>
              </a:ext>
            </a:extLst>
          </p:cNvPr>
          <p:cNvSpPr>
            <a:spLocks noGrp="1"/>
          </p:cNvSpPr>
          <p:nvPr>
            <p:ph type="pic" sz="quarter" idx="20" hasCustomPrompt="1"/>
          </p:nvPr>
        </p:nvSpPr>
        <p:spPr>
          <a:xfrm>
            <a:off x="3044823" y="3428974"/>
            <a:ext cx="3047999" cy="3429026"/>
          </a:xfrm>
          <a:prstGeom prst="rect">
            <a:avLst/>
          </a:prstGeom>
          <a:solidFill>
            <a:schemeClr val="tx2">
              <a:lumMod val="40000"/>
              <a:lumOff val="60000"/>
            </a:schemeClr>
          </a:solidFill>
        </p:spPr>
        <p:txBody>
          <a:bodyPr tIns="1260000">
            <a:noAutofit/>
          </a:bodyPr>
          <a:lstStyle>
            <a:lvl1pPr algn="ctr">
              <a:defRPr b="0" i="0">
                <a:latin typeface="MW Sans" panose="020B0503030501010103" pitchFamily="34" charset="0"/>
              </a:defRPr>
            </a:lvl1pPr>
          </a:lstStyle>
          <a:p>
            <a:pPr marL="0" marR="0" lvl="0" indent="0" algn="ctr" defTabSz="914400" rtl="0" eaLnBrk="1" fontAlgn="auto" latinLnBrk="0" hangingPunct="1">
              <a:lnSpc>
                <a:spcPts val="1800"/>
              </a:lnSpc>
              <a:spcBef>
                <a:spcPts val="1000"/>
              </a:spcBef>
              <a:spcAft>
                <a:spcPts val="0"/>
              </a:spcAft>
              <a:buClrTx/>
              <a:buSzTx/>
              <a:buFont typeface="MW Sans" panose="020B0503030501010103" pitchFamily="34" charset="0"/>
              <a:buNone/>
              <a:tabLst/>
              <a:defRPr/>
            </a:pPr>
            <a:r>
              <a:rPr lang="en-US" noProof="0"/>
              <a:t>Insert image here</a:t>
            </a:r>
          </a:p>
          <a:p>
            <a:endParaRPr lang="en-US" noProof="0"/>
          </a:p>
        </p:txBody>
      </p:sp>
      <p:sp>
        <p:nvSpPr>
          <p:cNvPr id="7" name="Segnaposto immagine 9">
            <a:extLst>
              <a:ext uri="{FF2B5EF4-FFF2-40B4-BE49-F238E27FC236}">
                <a16:creationId xmlns:a16="http://schemas.microsoft.com/office/drawing/2014/main" id="{BAFA46A7-80B3-26C7-6C73-CE38FC4BC3A3}"/>
              </a:ext>
            </a:extLst>
          </p:cNvPr>
          <p:cNvSpPr>
            <a:spLocks noGrp="1"/>
          </p:cNvSpPr>
          <p:nvPr>
            <p:ph type="pic" sz="quarter" idx="21" hasCustomPrompt="1"/>
          </p:nvPr>
        </p:nvSpPr>
        <p:spPr>
          <a:xfrm>
            <a:off x="0" y="3428974"/>
            <a:ext cx="3048000" cy="3429026"/>
          </a:xfrm>
          <a:prstGeom prst="rect">
            <a:avLst/>
          </a:prstGeom>
          <a:solidFill>
            <a:schemeClr val="tx2">
              <a:lumMod val="20000"/>
              <a:lumOff val="80000"/>
            </a:schemeClr>
          </a:solidFill>
        </p:spPr>
        <p:txBody>
          <a:bodyPr tIns="1260000">
            <a:noAutofit/>
          </a:bodyPr>
          <a:lstStyle>
            <a:lvl1pPr algn="ctr">
              <a:defRPr b="0" i="0">
                <a:latin typeface="MW Sans" panose="020B0503030501010103" pitchFamily="34" charset="0"/>
              </a:defRPr>
            </a:lvl1pPr>
          </a:lstStyle>
          <a:p>
            <a:pPr marL="0" marR="0" lvl="0" indent="0" algn="ctr" defTabSz="914400" rtl="0" eaLnBrk="1" fontAlgn="auto" latinLnBrk="0" hangingPunct="1">
              <a:lnSpc>
                <a:spcPts val="1800"/>
              </a:lnSpc>
              <a:spcBef>
                <a:spcPts val="1000"/>
              </a:spcBef>
              <a:spcAft>
                <a:spcPts val="0"/>
              </a:spcAft>
              <a:buClrTx/>
              <a:buSzTx/>
              <a:buFont typeface="MW Sans" panose="020B0503030501010103" pitchFamily="34" charset="0"/>
              <a:buNone/>
              <a:tabLst/>
              <a:defRPr/>
            </a:pPr>
            <a:r>
              <a:rPr lang="en-US" noProof="0"/>
              <a:t>Insert image here</a:t>
            </a:r>
          </a:p>
          <a:p>
            <a:endParaRPr lang="en-US" noProof="0"/>
          </a:p>
        </p:txBody>
      </p:sp>
      <p:sp>
        <p:nvSpPr>
          <p:cNvPr id="8" name="Segnaposto immagine 9">
            <a:extLst>
              <a:ext uri="{FF2B5EF4-FFF2-40B4-BE49-F238E27FC236}">
                <a16:creationId xmlns:a16="http://schemas.microsoft.com/office/drawing/2014/main" id="{AA94FEDD-9A0A-2068-1B5A-8562188569FE}"/>
              </a:ext>
            </a:extLst>
          </p:cNvPr>
          <p:cNvSpPr>
            <a:spLocks noGrp="1"/>
          </p:cNvSpPr>
          <p:nvPr>
            <p:ph type="pic" sz="quarter" idx="22" hasCustomPrompt="1"/>
          </p:nvPr>
        </p:nvSpPr>
        <p:spPr>
          <a:xfrm>
            <a:off x="9143984" y="3428995"/>
            <a:ext cx="3048016" cy="3429006"/>
          </a:xfrm>
          <a:prstGeom prst="rect">
            <a:avLst/>
          </a:prstGeom>
          <a:solidFill>
            <a:schemeClr val="tx2">
              <a:lumMod val="40000"/>
              <a:lumOff val="60000"/>
            </a:schemeClr>
          </a:solidFill>
        </p:spPr>
        <p:txBody>
          <a:bodyPr tIns="1260000">
            <a:noAutofit/>
          </a:bodyPr>
          <a:lstStyle>
            <a:lvl1pPr algn="ctr">
              <a:defRPr b="0" i="0">
                <a:latin typeface="MW Sans" panose="020B0503030501010103" pitchFamily="34" charset="0"/>
              </a:defRPr>
            </a:lvl1pPr>
          </a:lstStyle>
          <a:p>
            <a:pPr marL="0" marR="0" lvl="0" indent="0" algn="ctr" defTabSz="914400" rtl="0" eaLnBrk="1" fontAlgn="auto" latinLnBrk="0" hangingPunct="1">
              <a:lnSpc>
                <a:spcPts val="1800"/>
              </a:lnSpc>
              <a:spcBef>
                <a:spcPts val="1000"/>
              </a:spcBef>
              <a:spcAft>
                <a:spcPts val="0"/>
              </a:spcAft>
              <a:buClrTx/>
              <a:buSzTx/>
              <a:buFont typeface="MW Sans" panose="020B0503030501010103" pitchFamily="34" charset="0"/>
              <a:buNone/>
              <a:tabLst/>
              <a:defRPr/>
            </a:pPr>
            <a:r>
              <a:rPr lang="en-US" noProof="0"/>
              <a:t>Insert image here</a:t>
            </a:r>
          </a:p>
          <a:p>
            <a:endParaRPr lang="en-US" noProof="0"/>
          </a:p>
        </p:txBody>
      </p:sp>
      <p:sp>
        <p:nvSpPr>
          <p:cNvPr id="9" name="Segnaposto testo 21">
            <a:extLst>
              <a:ext uri="{FF2B5EF4-FFF2-40B4-BE49-F238E27FC236}">
                <a16:creationId xmlns:a16="http://schemas.microsoft.com/office/drawing/2014/main" id="{3B69BAC1-8A94-E043-50DD-E6A317C443D3}"/>
              </a:ext>
            </a:extLst>
          </p:cNvPr>
          <p:cNvSpPr>
            <a:spLocks noGrp="1"/>
          </p:cNvSpPr>
          <p:nvPr>
            <p:ph type="body" sz="quarter" idx="33" hasCustomPrompt="1"/>
          </p:nvPr>
        </p:nvSpPr>
        <p:spPr>
          <a:xfrm>
            <a:off x="3135134" y="3429020"/>
            <a:ext cx="2962656" cy="279200"/>
          </a:xfrm>
          <a:prstGeom prst="rect">
            <a:avLst/>
          </a:prstGeom>
        </p:spPr>
        <p:txBody>
          <a:bodyPr vert="horz" wrap="square" lIns="136800" tIns="136800" rIns="144000" bIns="0" rtlCol="0">
            <a:spAutoFit/>
          </a:bodyPr>
          <a:lstStyle>
            <a:lvl1pPr>
              <a:lnSpc>
                <a:spcPct val="90000"/>
              </a:lnSpc>
              <a:spcBef>
                <a:spcPts val="0"/>
              </a:spcBef>
              <a:defRPr lang="it-IT" sz="1000" b="1" i="0" kern="1200" spc="20" baseline="0" dirty="0">
                <a:solidFill>
                  <a:schemeClr val="tx1"/>
                </a:solidFill>
                <a:latin typeface="MW Sans SemiBold" panose="020B0503030501010103" pitchFamily="34" charset="0"/>
                <a:ea typeface="+mn-ea"/>
                <a:cs typeface="+mn-cs"/>
              </a:defRPr>
            </a:lvl1pPr>
            <a:lvl2pPr marL="1587" indent="0">
              <a:lnSpc>
                <a:spcPts val="1080"/>
              </a:lnSpc>
              <a:spcBef>
                <a:spcPts val="0"/>
              </a:spcBef>
              <a:buNone/>
              <a:defRPr lang="it-IT" sz="1000" kern="1200" dirty="0">
                <a:solidFill>
                  <a:schemeClr val="tx1"/>
                </a:solidFill>
                <a:latin typeface="+mj-lt"/>
                <a:ea typeface="+mn-ea"/>
                <a:cs typeface="+mn-cs"/>
              </a:defRPr>
            </a:lvl2pPr>
            <a:lvl3pPr marL="0" indent="0">
              <a:lnSpc>
                <a:spcPts val="1080"/>
              </a:lnSpc>
              <a:spcBef>
                <a:spcPts val="0"/>
              </a:spcBef>
              <a:buNone/>
              <a:defRPr sz="1000"/>
            </a:lvl3pPr>
            <a:lvl4pPr>
              <a:lnSpc>
                <a:spcPts val="1080"/>
              </a:lnSpc>
              <a:defRPr sz="1000"/>
            </a:lvl4pPr>
            <a:lvl5pPr marL="0" indent="0">
              <a:lnSpc>
                <a:spcPts val="1080"/>
              </a:lnSpc>
              <a:spcBef>
                <a:spcPts val="0"/>
              </a:spcBef>
              <a:buNone/>
              <a:defRPr sz="1000"/>
            </a:lvl5pPr>
            <a:lvl6pPr marL="0" indent="0">
              <a:lnSpc>
                <a:spcPts val="1080"/>
              </a:lnSpc>
              <a:spcBef>
                <a:spcPts val="0"/>
              </a:spcBef>
              <a:buNone/>
              <a:defRPr sz="1000"/>
            </a:lvl6pPr>
            <a:lvl7pPr>
              <a:lnSpc>
                <a:spcPts val="1080"/>
              </a:lnSpc>
              <a:defRPr sz="1000"/>
            </a:lvl7pPr>
            <a:lvl8pPr>
              <a:lnSpc>
                <a:spcPts val="1080"/>
              </a:lnSpc>
              <a:defRPr lang="it-IT" sz="1000" kern="1200" dirty="0">
                <a:solidFill>
                  <a:schemeClr val="tx1"/>
                </a:solidFill>
                <a:latin typeface="+mj-lt"/>
                <a:ea typeface="+mn-ea"/>
                <a:cs typeface="+mn-cs"/>
              </a:defRPr>
            </a:lvl8pPr>
            <a:lvl9pPr>
              <a:lnSpc>
                <a:spcPts val="1080"/>
              </a:lnSpc>
              <a:defRPr sz="1000"/>
            </a:lvl9pPr>
          </a:lstStyle>
          <a:p>
            <a:pPr lvl="0"/>
            <a:r>
              <a:rPr lang="en-US" noProof="0"/>
              <a:t>Insert long caption here</a:t>
            </a:r>
          </a:p>
        </p:txBody>
      </p:sp>
      <p:sp>
        <p:nvSpPr>
          <p:cNvPr id="13" name="Segnaposto testo 21">
            <a:extLst>
              <a:ext uri="{FF2B5EF4-FFF2-40B4-BE49-F238E27FC236}">
                <a16:creationId xmlns:a16="http://schemas.microsoft.com/office/drawing/2014/main" id="{45D9DF73-C616-84B8-F343-532060531537}"/>
              </a:ext>
            </a:extLst>
          </p:cNvPr>
          <p:cNvSpPr>
            <a:spLocks noGrp="1"/>
          </p:cNvSpPr>
          <p:nvPr>
            <p:ph type="body" sz="quarter" idx="34" hasCustomPrompt="1"/>
          </p:nvPr>
        </p:nvSpPr>
        <p:spPr>
          <a:xfrm>
            <a:off x="90312" y="3429006"/>
            <a:ext cx="2962656" cy="279200"/>
          </a:xfrm>
          <a:prstGeom prst="rect">
            <a:avLst/>
          </a:prstGeom>
        </p:spPr>
        <p:txBody>
          <a:bodyPr vert="horz" wrap="square" lIns="136800" tIns="136800" rIns="144000" bIns="0" rtlCol="0">
            <a:spAutoFit/>
          </a:bodyPr>
          <a:lstStyle>
            <a:lvl1pPr>
              <a:lnSpc>
                <a:spcPct val="90000"/>
              </a:lnSpc>
              <a:spcBef>
                <a:spcPts val="0"/>
              </a:spcBef>
              <a:defRPr lang="it-IT" sz="1000" b="1" i="0" kern="1200" spc="20" baseline="0" dirty="0">
                <a:solidFill>
                  <a:schemeClr val="tx1"/>
                </a:solidFill>
                <a:latin typeface="MW Sans SemiBold" panose="020B0503030501010103" pitchFamily="34" charset="0"/>
                <a:ea typeface="+mn-ea"/>
                <a:cs typeface="+mn-cs"/>
              </a:defRPr>
            </a:lvl1pPr>
            <a:lvl2pPr marL="1587" indent="0">
              <a:lnSpc>
                <a:spcPts val="1080"/>
              </a:lnSpc>
              <a:spcBef>
                <a:spcPts val="0"/>
              </a:spcBef>
              <a:buNone/>
              <a:defRPr lang="it-IT" sz="1000" kern="1200" dirty="0">
                <a:solidFill>
                  <a:schemeClr val="tx1"/>
                </a:solidFill>
                <a:latin typeface="+mj-lt"/>
                <a:ea typeface="+mn-ea"/>
                <a:cs typeface="+mn-cs"/>
              </a:defRPr>
            </a:lvl2pPr>
            <a:lvl3pPr marL="0" indent="0">
              <a:lnSpc>
                <a:spcPts val="1080"/>
              </a:lnSpc>
              <a:spcBef>
                <a:spcPts val="0"/>
              </a:spcBef>
              <a:buNone/>
              <a:defRPr sz="1000"/>
            </a:lvl3pPr>
            <a:lvl4pPr>
              <a:lnSpc>
                <a:spcPts val="1080"/>
              </a:lnSpc>
              <a:defRPr sz="1000"/>
            </a:lvl4pPr>
            <a:lvl5pPr marL="0" indent="0">
              <a:lnSpc>
                <a:spcPts val="1080"/>
              </a:lnSpc>
              <a:spcBef>
                <a:spcPts val="0"/>
              </a:spcBef>
              <a:buNone/>
              <a:defRPr sz="1000"/>
            </a:lvl5pPr>
            <a:lvl6pPr marL="0" indent="0">
              <a:lnSpc>
                <a:spcPts val="1080"/>
              </a:lnSpc>
              <a:spcBef>
                <a:spcPts val="0"/>
              </a:spcBef>
              <a:buNone/>
              <a:defRPr sz="1000"/>
            </a:lvl6pPr>
            <a:lvl7pPr>
              <a:lnSpc>
                <a:spcPts val="1080"/>
              </a:lnSpc>
              <a:defRPr sz="1000"/>
            </a:lvl7pPr>
            <a:lvl8pPr>
              <a:lnSpc>
                <a:spcPts val="1080"/>
              </a:lnSpc>
              <a:defRPr lang="it-IT" sz="1000" kern="1200" dirty="0">
                <a:solidFill>
                  <a:schemeClr val="tx1"/>
                </a:solidFill>
                <a:latin typeface="+mj-lt"/>
                <a:ea typeface="+mn-ea"/>
                <a:cs typeface="+mn-cs"/>
              </a:defRPr>
            </a:lvl8pPr>
            <a:lvl9pPr>
              <a:lnSpc>
                <a:spcPts val="1080"/>
              </a:lnSpc>
              <a:defRPr sz="1000"/>
            </a:lvl9pPr>
          </a:lstStyle>
          <a:p>
            <a:pPr lvl="0"/>
            <a:r>
              <a:rPr lang="en-US" noProof="0"/>
              <a:t>Insert long caption here</a:t>
            </a:r>
          </a:p>
        </p:txBody>
      </p:sp>
      <p:sp>
        <p:nvSpPr>
          <p:cNvPr id="21" name="Segnaposto testo 21">
            <a:extLst>
              <a:ext uri="{FF2B5EF4-FFF2-40B4-BE49-F238E27FC236}">
                <a16:creationId xmlns:a16="http://schemas.microsoft.com/office/drawing/2014/main" id="{D58B49FA-D240-827F-F3B4-754318C93557}"/>
              </a:ext>
            </a:extLst>
          </p:cNvPr>
          <p:cNvSpPr>
            <a:spLocks noGrp="1"/>
          </p:cNvSpPr>
          <p:nvPr>
            <p:ph type="body" sz="quarter" idx="36" hasCustomPrompt="1"/>
          </p:nvPr>
        </p:nvSpPr>
        <p:spPr>
          <a:xfrm>
            <a:off x="6186280" y="3428995"/>
            <a:ext cx="2938670" cy="279200"/>
          </a:xfrm>
          <a:prstGeom prst="rect">
            <a:avLst/>
          </a:prstGeom>
        </p:spPr>
        <p:txBody>
          <a:bodyPr vert="horz" wrap="square" lIns="136800" tIns="136800" rIns="144000" bIns="0" rtlCol="0">
            <a:spAutoFit/>
          </a:bodyPr>
          <a:lstStyle>
            <a:lvl1pPr>
              <a:lnSpc>
                <a:spcPct val="90000"/>
              </a:lnSpc>
              <a:spcBef>
                <a:spcPts val="0"/>
              </a:spcBef>
              <a:defRPr lang="it-IT" sz="1000" b="1" i="0" kern="1200" spc="20" baseline="0" dirty="0">
                <a:solidFill>
                  <a:schemeClr val="tx1"/>
                </a:solidFill>
                <a:latin typeface="MW Sans SemiBold" panose="020B0503030501010103" pitchFamily="34" charset="0"/>
                <a:ea typeface="+mn-ea"/>
                <a:cs typeface="+mn-cs"/>
              </a:defRPr>
            </a:lvl1pPr>
            <a:lvl2pPr marL="1587" indent="0">
              <a:lnSpc>
                <a:spcPts val="1080"/>
              </a:lnSpc>
              <a:spcBef>
                <a:spcPts val="0"/>
              </a:spcBef>
              <a:buNone/>
              <a:defRPr lang="it-IT" sz="1000" kern="1200" dirty="0">
                <a:solidFill>
                  <a:schemeClr val="tx1"/>
                </a:solidFill>
                <a:latin typeface="+mj-lt"/>
                <a:ea typeface="+mn-ea"/>
                <a:cs typeface="+mn-cs"/>
              </a:defRPr>
            </a:lvl2pPr>
            <a:lvl3pPr marL="0" indent="0">
              <a:lnSpc>
                <a:spcPts val="1080"/>
              </a:lnSpc>
              <a:spcBef>
                <a:spcPts val="0"/>
              </a:spcBef>
              <a:buNone/>
              <a:defRPr sz="1000"/>
            </a:lvl3pPr>
            <a:lvl4pPr>
              <a:lnSpc>
                <a:spcPts val="1080"/>
              </a:lnSpc>
              <a:defRPr sz="1000"/>
            </a:lvl4pPr>
            <a:lvl5pPr marL="0" indent="0">
              <a:lnSpc>
                <a:spcPts val="1080"/>
              </a:lnSpc>
              <a:spcBef>
                <a:spcPts val="0"/>
              </a:spcBef>
              <a:buNone/>
              <a:defRPr sz="1000"/>
            </a:lvl5pPr>
            <a:lvl6pPr marL="0" indent="0">
              <a:lnSpc>
                <a:spcPts val="1080"/>
              </a:lnSpc>
              <a:spcBef>
                <a:spcPts val="0"/>
              </a:spcBef>
              <a:buNone/>
              <a:defRPr sz="1000"/>
            </a:lvl6pPr>
            <a:lvl7pPr>
              <a:lnSpc>
                <a:spcPts val="1080"/>
              </a:lnSpc>
              <a:defRPr sz="1000"/>
            </a:lvl7pPr>
            <a:lvl8pPr>
              <a:lnSpc>
                <a:spcPts val="1080"/>
              </a:lnSpc>
              <a:defRPr lang="it-IT" sz="1000" kern="1200" dirty="0">
                <a:solidFill>
                  <a:schemeClr val="tx1"/>
                </a:solidFill>
                <a:latin typeface="+mj-lt"/>
                <a:ea typeface="+mn-ea"/>
                <a:cs typeface="+mn-cs"/>
              </a:defRPr>
            </a:lvl8pPr>
            <a:lvl9pPr>
              <a:lnSpc>
                <a:spcPts val="1080"/>
              </a:lnSpc>
              <a:defRPr sz="1000"/>
            </a:lvl9pPr>
          </a:lstStyle>
          <a:p>
            <a:pPr lvl="0"/>
            <a:r>
              <a:rPr lang="en-US" noProof="0"/>
              <a:t>Insert long caption here</a:t>
            </a:r>
          </a:p>
        </p:txBody>
      </p:sp>
      <p:sp>
        <p:nvSpPr>
          <p:cNvPr id="23" name="Segnaposto testo 21">
            <a:extLst>
              <a:ext uri="{FF2B5EF4-FFF2-40B4-BE49-F238E27FC236}">
                <a16:creationId xmlns:a16="http://schemas.microsoft.com/office/drawing/2014/main" id="{A49A9D88-6022-F4D2-A99C-DA6C08D861DE}"/>
              </a:ext>
            </a:extLst>
          </p:cNvPr>
          <p:cNvSpPr>
            <a:spLocks noGrp="1"/>
          </p:cNvSpPr>
          <p:nvPr>
            <p:ph type="body" sz="quarter" idx="37" hasCustomPrompt="1"/>
          </p:nvPr>
        </p:nvSpPr>
        <p:spPr>
          <a:xfrm>
            <a:off x="9234296" y="3428995"/>
            <a:ext cx="2957704" cy="279200"/>
          </a:xfrm>
          <a:prstGeom prst="rect">
            <a:avLst/>
          </a:prstGeom>
        </p:spPr>
        <p:txBody>
          <a:bodyPr vert="horz" wrap="square" lIns="136800" tIns="136800" rIns="144000" bIns="0" rtlCol="0">
            <a:spAutoFit/>
          </a:bodyPr>
          <a:lstStyle>
            <a:lvl1pPr>
              <a:lnSpc>
                <a:spcPct val="90000"/>
              </a:lnSpc>
              <a:spcBef>
                <a:spcPts val="0"/>
              </a:spcBef>
              <a:defRPr lang="it-IT" sz="1000" b="1" i="0" kern="1200" spc="20" baseline="0" dirty="0">
                <a:solidFill>
                  <a:schemeClr val="tx1"/>
                </a:solidFill>
                <a:latin typeface="MW Sans SemiBold" panose="020B0503030501010103" pitchFamily="34" charset="0"/>
                <a:ea typeface="+mn-ea"/>
                <a:cs typeface="+mn-cs"/>
              </a:defRPr>
            </a:lvl1pPr>
            <a:lvl2pPr marL="1587" indent="0">
              <a:lnSpc>
                <a:spcPts val="1080"/>
              </a:lnSpc>
              <a:spcBef>
                <a:spcPts val="0"/>
              </a:spcBef>
              <a:buNone/>
              <a:defRPr lang="it-IT" sz="1000" kern="1200" dirty="0">
                <a:solidFill>
                  <a:schemeClr val="tx1"/>
                </a:solidFill>
                <a:latin typeface="+mj-lt"/>
                <a:ea typeface="+mn-ea"/>
                <a:cs typeface="+mn-cs"/>
              </a:defRPr>
            </a:lvl2pPr>
            <a:lvl3pPr marL="0" indent="0">
              <a:lnSpc>
                <a:spcPts val="1080"/>
              </a:lnSpc>
              <a:spcBef>
                <a:spcPts val="0"/>
              </a:spcBef>
              <a:buNone/>
              <a:defRPr sz="1000"/>
            </a:lvl3pPr>
            <a:lvl4pPr>
              <a:lnSpc>
                <a:spcPts val="1080"/>
              </a:lnSpc>
              <a:defRPr sz="1000"/>
            </a:lvl4pPr>
            <a:lvl5pPr marL="0" indent="0">
              <a:lnSpc>
                <a:spcPts val="1080"/>
              </a:lnSpc>
              <a:spcBef>
                <a:spcPts val="0"/>
              </a:spcBef>
              <a:buNone/>
              <a:defRPr sz="1000"/>
            </a:lvl5pPr>
            <a:lvl6pPr marL="0" indent="0">
              <a:lnSpc>
                <a:spcPts val="1080"/>
              </a:lnSpc>
              <a:spcBef>
                <a:spcPts val="0"/>
              </a:spcBef>
              <a:buNone/>
              <a:defRPr sz="1000"/>
            </a:lvl6pPr>
            <a:lvl7pPr>
              <a:lnSpc>
                <a:spcPts val="1080"/>
              </a:lnSpc>
              <a:defRPr sz="1000"/>
            </a:lvl7pPr>
            <a:lvl8pPr>
              <a:lnSpc>
                <a:spcPts val="1080"/>
              </a:lnSpc>
              <a:defRPr lang="it-IT" sz="1000" kern="1200" dirty="0">
                <a:solidFill>
                  <a:schemeClr val="tx1"/>
                </a:solidFill>
                <a:latin typeface="+mj-lt"/>
                <a:ea typeface="+mn-ea"/>
                <a:cs typeface="+mn-cs"/>
              </a:defRPr>
            </a:lvl8pPr>
            <a:lvl9pPr>
              <a:lnSpc>
                <a:spcPts val="1080"/>
              </a:lnSpc>
              <a:defRPr sz="1000"/>
            </a:lvl9pPr>
          </a:lstStyle>
          <a:p>
            <a:pPr lvl="0"/>
            <a:r>
              <a:rPr lang="en-US" noProof="0"/>
              <a:t>Insert long caption here</a:t>
            </a:r>
          </a:p>
        </p:txBody>
      </p:sp>
      <p:sp>
        <p:nvSpPr>
          <p:cNvPr id="16" name="Segnaposto immagine 15">
            <a:extLst>
              <a:ext uri="{FF2B5EF4-FFF2-40B4-BE49-F238E27FC236}">
                <a16:creationId xmlns:a16="http://schemas.microsoft.com/office/drawing/2014/main" id="{BF95B6E8-916E-55BD-BEB8-5EB6A7E9FA44}"/>
              </a:ext>
            </a:extLst>
          </p:cNvPr>
          <p:cNvSpPr>
            <a:spLocks noGrp="1"/>
          </p:cNvSpPr>
          <p:nvPr>
            <p:ph type="pic" sz="quarter" idx="15" hasCustomPrompt="1"/>
          </p:nvPr>
        </p:nvSpPr>
        <p:spPr>
          <a:xfrm>
            <a:off x="11611801" y="6461123"/>
            <a:ext cx="356170" cy="165102"/>
          </a:xfrm>
          <a:prstGeom prst="rect">
            <a:avLst/>
          </a:prstGeom>
          <a:blipFill>
            <a:blip r:embed="rId2" cstate="screen">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a:blipFill>
        </p:spPr>
        <p:txBody>
          <a:bodyPr/>
          <a:lstStyle>
            <a:lvl1pPr>
              <a:defRPr b="0" i="0">
                <a:latin typeface="MW Sans" panose="020B0503030501010103" pitchFamily="34" charset="0"/>
              </a:defRPr>
            </a:lvl1pPr>
          </a:lstStyle>
          <a:p>
            <a:r>
              <a:rPr lang="en-US" noProof="0"/>
              <a:t>   </a:t>
            </a:r>
          </a:p>
        </p:txBody>
      </p:sp>
    </p:spTree>
    <p:extLst>
      <p:ext uri="{BB962C8B-B14F-4D97-AF65-F5344CB8AC3E}">
        <p14:creationId xmlns:p14="http://schemas.microsoft.com/office/powerpoint/2010/main" val="2694612408"/>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showMasterSp="0" preserve="1" userDrawn="1">
  <p:cSld name="IMAGE COLLAGE_4">
    <p:spTree>
      <p:nvGrpSpPr>
        <p:cNvPr id="1" name=""/>
        <p:cNvGrpSpPr/>
        <p:nvPr/>
      </p:nvGrpSpPr>
      <p:grpSpPr>
        <a:xfrm>
          <a:off x="0" y="0"/>
          <a:ext cx="0" cy="0"/>
          <a:chOff x="0" y="0"/>
          <a:chExt cx="0" cy="0"/>
        </a:xfrm>
      </p:grpSpPr>
      <p:sp>
        <p:nvSpPr>
          <p:cNvPr id="10" name="Segnaposto immagine 9">
            <a:extLst>
              <a:ext uri="{FF2B5EF4-FFF2-40B4-BE49-F238E27FC236}">
                <a16:creationId xmlns:a16="http://schemas.microsoft.com/office/drawing/2014/main" id="{B703721C-279C-210F-098B-0349F7F502AC}"/>
              </a:ext>
            </a:extLst>
          </p:cNvPr>
          <p:cNvSpPr>
            <a:spLocks noGrp="1"/>
          </p:cNvSpPr>
          <p:nvPr>
            <p:ph type="pic" sz="quarter" idx="19" hasCustomPrompt="1"/>
          </p:nvPr>
        </p:nvSpPr>
        <p:spPr>
          <a:xfrm>
            <a:off x="-6" y="14"/>
            <a:ext cx="12192006" cy="3428960"/>
          </a:xfrm>
          <a:prstGeom prst="rect">
            <a:avLst/>
          </a:prstGeom>
          <a:solidFill>
            <a:schemeClr val="tx2">
              <a:lumMod val="20000"/>
              <a:lumOff val="80000"/>
            </a:schemeClr>
          </a:solidFill>
        </p:spPr>
        <p:txBody>
          <a:bodyPr tIns="1260000">
            <a:noAutofit/>
          </a:bodyPr>
          <a:lstStyle>
            <a:lvl1pPr algn="ctr">
              <a:defRPr b="0" i="0">
                <a:latin typeface="MW Sans" panose="020B0503030501010103" pitchFamily="34" charset="0"/>
              </a:defRPr>
            </a:lvl1pPr>
          </a:lstStyle>
          <a:p>
            <a:r>
              <a:rPr lang="en-US" noProof="0"/>
              <a:t>Insert image here</a:t>
            </a:r>
          </a:p>
        </p:txBody>
      </p:sp>
      <p:sp>
        <p:nvSpPr>
          <p:cNvPr id="11" name="Segnaposto testo 21">
            <a:extLst>
              <a:ext uri="{FF2B5EF4-FFF2-40B4-BE49-F238E27FC236}">
                <a16:creationId xmlns:a16="http://schemas.microsoft.com/office/drawing/2014/main" id="{0E9E72F2-6844-E508-722B-53FA30281610}"/>
              </a:ext>
            </a:extLst>
          </p:cNvPr>
          <p:cNvSpPr>
            <a:spLocks noGrp="1"/>
          </p:cNvSpPr>
          <p:nvPr>
            <p:ph type="body" sz="quarter" idx="24" hasCustomPrompt="1"/>
          </p:nvPr>
        </p:nvSpPr>
        <p:spPr>
          <a:xfrm>
            <a:off x="90312" y="0"/>
            <a:ext cx="2988000" cy="279200"/>
          </a:xfrm>
          <a:prstGeom prst="rect">
            <a:avLst/>
          </a:prstGeom>
        </p:spPr>
        <p:txBody>
          <a:bodyPr vert="horz" wrap="square" lIns="136800" tIns="136800" rIns="144000" bIns="0" rtlCol="0">
            <a:spAutoFit/>
          </a:bodyPr>
          <a:lstStyle>
            <a:lvl1pPr>
              <a:lnSpc>
                <a:spcPct val="90000"/>
              </a:lnSpc>
              <a:spcBef>
                <a:spcPts val="0"/>
              </a:spcBef>
              <a:defRPr lang="it-IT" sz="1000" b="1" i="0" kern="1200" spc="20" baseline="0" dirty="0">
                <a:solidFill>
                  <a:schemeClr val="tx1"/>
                </a:solidFill>
                <a:latin typeface="MW Sans SemiBold" panose="020B0503030501010103" pitchFamily="34" charset="0"/>
                <a:ea typeface="+mn-ea"/>
                <a:cs typeface="+mn-cs"/>
              </a:defRPr>
            </a:lvl1pPr>
            <a:lvl2pPr marL="1587" indent="0">
              <a:lnSpc>
                <a:spcPts val="1080"/>
              </a:lnSpc>
              <a:spcBef>
                <a:spcPts val="0"/>
              </a:spcBef>
              <a:buNone/>
              <a:defRPr lang="it-IT" sz="1000" kern="1200" dirty="0">
                <a:solidFill>
                  <a:schemeClr val="tx1"/>
                </a:solidFill>
                <a:latin typeface="+mj-lt"/>
                <a:ea typeface="+mn-ea"/>
                <a:cs typeface="+mn-cs"/>
              </a:defRPr>
            </a:lvl2pPr>
            <a:lvl3pPr marL="0" indent="0">
              <a:lnSpc>
                <a:spcPts val="1080"/>
              </a:lnSpc>
              <a:spcBef>
                <a:spcPts val="0"/>
              </a:spcBef>
              <a:buNone/>
              <a:defRPr sz="1000"/>
            </a:lvl3pPr>
            <a:lvl4pPr>
              <a:lnSpc>
                <a:spcPts val="1080"/>
              </a:lnSpc>
              <a:defRPr sz="1000"/>
            </a:lvl4pPr>
            <a:lvl5pPr marL="0" indent="0">
              <a:lnSpc>
                <a:spcPts val="1080"/>
              </a:lnSpc>
              <a:spcBef>
                <a:spcPts val="0"/>
              </a:spcBef>
              <a:buNone/>
              <a:defRPr sz="1000"/>
            </a:lvl5pPr>
            <a:lvl6pPr marL="0" indent="0">
              <a:lnSpc>
                <a:spcPts val="1080"/>
              </a:lnSpc>
              <a:spcBef>
                <a:spcPts val="0"/>
              </a:spcBef>
              <a:buNone/>
              <a:defRPr sz="1000"/>
            </a:lvl6pPr>
            <a:lvl7pPr>
              <a:lnSpc>
                <a:spcPts val="1080"/>
              </a:lnSpc>
              <a:defRPr sz="1000"/>
            </a:lvl7pPr>
            <a:lvl8pPr>
              <a:lnSpc>
                <a:spcPts val="1080"/>
              </a:lnSpc>
              <a:defRPr lang="it-IT" sz="1000" kern="1200" dirty="0">
                <a:solidFill>
                  <a:schemeClr val="tx1"/>
                </a:solidFill>
                <a:latin typeface="+mj-lt"/>
                <a:ea typeface="+mn-ea"/>
                <a:cs typeface="+mn-cs"/>
              </a:defRPr>
            </a:lvl8pPr>
            <a:lvl9pPr>
              <a:lnSpc>
                <a:spcPts val="1080"/>
              </a:lnSpc>
              <a:defRPr sz="1000"/>
            </a:lvl9pPr>
          </a:lstStyle>
          <a:p>
            <a:pPr lvl="0"/>
            <a:r>
              <a:rPr lang="en-US" noProof="0"/>
              <a:t>Insert long caption here</a:t>
            </a:r>
          </a:p>
        </p:txBody>
      </p:sp>
      <p:sp>
        <p:nvSpPr>
          <p:cNvPr id="12" name="Segnaposto immagine 9">
            <a:extLst>
              <a:ext uri="{FF2B5EF4-FFF2-40B4-BE49-F238E27FC236}">
                <a16:creationId xmlns:a16="http://schemas.microsoft.com/office/drawing/2014/main" id="{CE5CAC15-4726-DE9F-C82E-BE3DA5B51F52}"/>
              </a:ext>
            </a:extLst>
          </p:cNvPr>
          <p:cNvSpPr>
            <a:spLocks noGrp="1"/>
          </p:cNvSpPr>
          <p:nvPr>
            <p:ph type="pic" sz="quarter" idx="18" hasCustomPrompt="1"/>
          </p:nvPr>
        </p:nvSpPr>
        <p:spPr>
          <a:xfrm>
            <a:off x="4060824" y="3428974"/>
            <a:ext cx="4063997" cy="3429027"/>
          </a:xfrm>
          <a:prstGeom prst="rect">
            <a:avLst/>
          </a:prstGeom>
          <a:solidFill>
            <a:schemeClr val="tx2">
              <a:lumMod val="20000"/>
              <a:lumOff val="80000"/>
            </a:schemeClr>
          </a:solidFill>
        </p:spPr>
        <p:txBody>
          <a:bodyPr tIns="1260000">
            <a:noAutofit/>
          </a:bodyPr>
          <a:lstStyle>
            <a:lvl1pPr algn="ctr">
              <a:defRPr b="0" i="0">
                <a:latin typeface="MW Sans" panose="020B0503030501010103" pitchFamily="34" charset="0"/>
              </a:defRPr>
            </a:lvl1pPr>
          </a:lstStyle>
          <a:p>
            <a:pPr marL="0" marR="0" lvl="0" indent="0" algn="ctr" defTabSz="914400" rtl="0" eaLnBrk="1" fontAlgn="auto" latinLnBrk="0" hangingPunct="1">
              <a:lnSpc>
                <a:spcPts val="1800"/>
              </a:lnSpc>
              <a:spcBef>
                <a:spcPts val="1000"/>
              </a:spcBef>
              <a:spcAft>
                <a:spcPts val="0"/>
              </a:spcAft>
              <a:buClrTx/>
              <a:buSzTx/>
              <a:buFont typeface="MW Sans" panose="020B0503030501010103" pitchFamily="34" charset="0"/>
              <a:buNone/>
              <a:tabLst/>
              <a:defRPr/>
            </a:pPr>
            <a:r>
              <a:rPr lang="en-US" noProof="0"/>
              <a:t>Insert image here</a:t>
            </a:r>
          </a:p>
          <a:p>
            <a:endParaRPr lang="en-US" noProof="0"/>
          </a:p>
        </p:txBody>
      </p:sp>
      <p:sp>
        <p:nvSpPr>
          <p:cNvPr id="14" name="Segnaposto immagine 9">
            <a:extLst>
              <a:ext uri="{FF2B5EF4-FFF2-40B4-BE49-F238E27FC236}">
                <a16:creationId xmlns:a16="http://schemas.microsoft.com/office/drawing/2014/main" id="{4300A9D6-5409-440C-6ACF-A98F2FE2C97E}"/>
              </a:ext>
            </a:extLst>
          </p:cNvPr>
          <p:cNvSpPr>
            <a:spLocks noGrp="1"/>
          </p:cNvSpPr>
          <p:nvPr>
            <p:ph type="pic" sz="quarter" idx="20" hasCustomPrompt="1"/>
          </p:nvPr>
        </p:nvSpPr>
        <p:spPr>
          <a:xfrm>
            <a:off x="1" y="3428974"/>
            <a:ext cx="4063999" cy="3429026"/>
          </a:xfrm>
          <a:prstGeom prst="rect">
            <a:avLst/>
          </a:prstGeom>
          <a:solidFill>
            <a:schemeClr val="tx2">
              <a:lumMod val="40000"/>
              <a:lumOff val="60000"/>
            </a:schemeClr>
          </a:solidFill>
        </p:spPr>
        <p:txBody>
          <a:bodyPr tIns="1260000">
            <a:noAutofit/>
          </a:bodyPr>
          <a:lstStyle>
            <a:lvl1pPr algn="ctr">
              <a:defRPr b="0" i="0">
                <a:latin typeface="MW Sans" panose="020B0503030501010103" pitchFamily="34" charset="0"/>
              </a:defRPr>
            </a:lvl1pPr>
          </a:lstStyle>
          <a:p>
            <a:pPr marL="0" marR="0" lvl="0" indent="0" algn="ctr" defTabSz="914400" rtl="0" eaLnBrk="1" fontAlgn="auto" latinLnBrk="0" hangingPunct="1">
              <a:lnSpc>
                <a:spcPts val="1800"/>
              </a:lnSpc>
              <a:spcBef>
                <a:spcPts val="1000"/>
              </a:spcBef>
              <a:spcAft>
                <a:spcPts val="0"/>
              </a:spcAft>
              <a:buClrTx/>
              <a:buSzTx/>
              <a:buFont typeface="MW Sans" panose="020B0503030501010103" pitchFamily="34" charset="0"/>
              <a:buNone/>
              <a:tabLst/>
              <a:defRPr/>
            </a:pPr>
            <a:r>
              <a:rPr lang="en-US" noProof="0"/>
              <a:t>Insert image here</a:t>
            </a:r>
          </a:p>
          <a:p>
            <a:endParaRPr lang="en-US" noProof="0"/>
          </a:p>
        </p:txBody>
      </p:sp>
      <p:sp>
        <p:nvSpPr>
          <p:cNvPr id="15" name="Segnaposto immagine 9">
            <a:extLst>
              <a:ext uri="{FF2B5EF4-FFF2-40B4-BE49-F238E27FC236}">
                <a16:creationId xmlns:a16="http://schemas.microsoft.com/office/drawing/2014/main" id="{F0C5C2BB-92CF-5796-7369-880EA8041782}"/>
              </a:ext>
            </a:extLst>
          </p:cNvPr>
          <p:cNvSpPr>
            <a:spLocks noGrp="1"/>
          </p:cNvSpPr>
          <p:nvPr>
            <p:ph type="pic" sz="quarter" idx="22" hasCustomPrompt="1"/>
          </p:nvPr>
        </p:nvSpPr>
        <p:spPr>
          <a:xfrm>
            <a:off x="8124821" y="3428995"/>
            <a:ext cx="4067179" cy="3429006"/>
          </a:xfrm>
          <a:prstGeom prst="rect">
            <a:avLst/>
          </a:prstGeom>
          <a:solidFill>
            <a:schemeClr val="tx2">
              <a:lumMod val="40000"/>
              <a:lumOff val="60000"/>
            </a:schemeClr>
          </a:solidFill>
        </p:spPr>
        <p:txBody>
          <a:bodyPr tIns="1260000">
            <a:noAutofit/>
          </a:bodyPr>
          <a:lstStyle>
            <a:lvl1pPr algn="ctr">
              <a:defRPr b="0" i="0">
                <a:latin typeface="MW Sans" panose="020B0503030501010103" pitchFamily="34" charset="0"/>
              </a:defRPr>
            </a:lvl1pPr>
          </a:lstStyle>
          <a:p>
            <a:pPr marL="0" marR="0" lvl="0" indent="0" algn="ctr" defTabSz="914400" rtl="0" eaLnBrk="1" fontAlgn="auto" latinLnBrk="0" hangingPunct="1">
              <a:lnSpc>
                <a:spcPts val="1800"/>
              </a:lnSpc>
              <a:spcBef>
                <a:spcPts val="1000"/>
              </a:spcBef>
              <a:spcAft>
                <a:spcPts val="0"/>
              </a:spcAft>
              <a:buClrTx/>
              <a:buSzTx/>
              <a:buFont typeface="MW Sans" panose="020B0503030501010103" pitchFamily="34" charset="0"/>
              <a:buNone/>
              <a:tabLst/>
              <a:defRPr/>
            </a:pPr>
            <a:r>
              <a:rPr lang="en-US" noProof="0"/>
              <a:t>Insert image here</a:t>
            </a:r>
          </a:p>
          <a:p>
            <a:endParaRPr lang="en-US" noProof="0"/>
          </a:p>
        </p:txBody>
      </p:sp>
      <p:sp>
        <p:nvSpPr>
          <p:cNvPr id="17" name="Segnaposto testo 21">
            <a:extLst>
              <a:ext uri="{FF2B5EF4-FFF2-40B4-BE49-F238E27FC236}">
                <a16:creationId xmlns:a16="http://schemas.microsoft.com/office/drawing/2014/main" id="{7288A7A1-152D-BE44-497B-FB6BFB58B026}"/>
              </a:ext>
            </a:extLst>
          </p:cNvPr>
          <p:cNvSpPr>
            <a:spLocks noGrp="1"/>
          </p:cNvSpPr>
          <p:nvPr>
            <p:ph type="body" sz="quarter" idx="33" hasCustomPrompt="1"/>
          </p:nvPr>
        </p:nvSpPr>
        <p:spPr>
          <a:xfrm>
            <a:off x="90313" y="3429020"/>
            <a:ext cx="2988000" cy="279200"/>
          </a:xfrm>
          <a:prstGeom prst="rect">
            <a:avLst/>
          </a:prstGeom>
        </p:spPr>
        <p:txBody>
          <a:bodyPr vert="horz" wrap="square" lIns="136800" tIns="136800" rIns="144000" bIns="0" rtlCol="0">
            <a:spAutoFit/>
          </a:bodyPr>
          <a:lstStyle>
            <a:lvl1pPr>
              <a:lnSpc>
                <a:spcPct val="90000"/>
              </a:lnSpc>
              <a:spcBef>
                <a:spcPts val="0"/>
              </a:spcBef>
              <a:defRPr lang="it-IT" sz="1000" b="1" i="0" kern="1200" spc="20" baseline="0" dirty="0">
                <a:solidFill>
                  <a:schemeClr val="tx1"/>
                </a:solidFill>
                <a:latin typeface="MW Sans SemiBold" panose="020B0503030501010103" pitchFamily="34" charset="0"/>
                <a:ea typeface="+mn-ea"/>
                <a:cs typeface="+mn-cs"/>
              </a:defRPr>
            </a:lvl1pPr>
            <a:lvl2pPr marL="1587" indent="0">
              <a:lnSpc>
                <a:spcPts val="1080"/>
              </a:lnSpc>
              <a:spcBef>
                <a:spcPts val="0"/>
              </a:spcBef>
              <a:buNone/>
              <a:defRPr lang="it-IT" sz="1000" kern="1200" dirty="0">
                <a:solidFill>
                  <a:schemeClr val="tx1"/>
                </a:solidFill>
                <a:latin typeface="+mj-lt"/>
                <a:ea typeface="+mn-ea"/>
                <a:cs typeface="+mn-cs"/>
              </a:defRPr>
            </a:lvl2pPr>
            <a:lvl3pPr marL="0" indent="0">
              <a:lnSpc>
                <a:spcPts val="1080"/>
              </a:lnSpc>
              <a:spcBef>
                <a:spcPts val="0"/>
              </a:spcBef>
              <a:buNone/>
              <a:defRPr sz="1000"/>
            </a:lvl3pPr>
            <a:lvl4pPr>
              <a:lnSpc>
                <a:spcPts val="1080"/>
              </a:lnSpc>
              <a:defRPr sz="1000"/>
            </a:lvl4pPr>
            <a:lvl5pPr marL="0" indent="0">
              <a:lnSpc>
                <a:spcPts val="1080"/>
              </a:lnSpc>
              <a:spcBef>
                <a:spcPts val="0"/>
              </a:spcBef>
              <a:buNone/>
              <a:defRPr sz="1000"/>
            </a:lvl5pPr>
            <a:lvl6pPr marL="0" indent="0">
              <a:lnSpc>
                <a:spcPts val="1080"/>
              </a:lnSpc>
              <a:spcBef>
                <a:spcPts val="0"/>
              </a:spcBef>
              <a:buNone/>
              <a:defRPr sz="1000"/>
            </a:lvl6pPr>
            <a:lvl7pPr>
              <a:lnSpc>
                <a:spcPts val="1080"/>
              </a:lnSpc>
              <a:defRPr sz="1000"/>
            </a:lvl7pPr>
            <a:lvl8pPr>
              <a:lnSpc>
                <a:spcPts val="1080"/>
              </a:lnSpc>
              <a:defRPr lang="it-IT" sz="1000" kern="1200" dirty="0">
                <a:solidFill>
                  <a:schemeClr val="tx1"/>
                </a:solidFill>
                <a:latin typeface="+mj-lt"/>
                <a:ea typeface="+mn-ea"/>
                <a:cs typeface="+mn-cs"/>
              </a:defRPr>
            </a:lvl8pPr>
            <a:lvl9pPr>
              <a:lnSpc>
                <a:spcPts val="1080"/>
              </a:lnSpc>
              <a:defRPr sz="1000"/>
            </a:lvl9pPr>
          </a:lstStyle>
          <a:p>
            <a:pPr lvl="0"/>
            <a:r>
              <a:rPr lang="en-US" noProof="0"/>
              <a:t>Insert long caption here</a:t>
            </a:r>
          </a:p>
        </p:txBody>
      </p:sp>
      <p:sp>
        <p:nvSpPr>
          <p:cNvPr id="22" name="Segnaposto testo 21">
            <a:extLst>
              <a:ext uri="{FF2B5EF4-FFF2-40B4-BE49-F238E27FC236}">
                <a16:creationId xmlns:a16="http://schemas.microsoft.com/office/drawing/2014/main" id="{7C212B42-814C-CD2F-9B78-A17A19CAEB7F}"/>
              </a:ext>
            </a:extLst>
          </p:cNvPr>
          <p:cNvSpPr>
            <a:spLocks noGrp="1"/>
          </p:cNvSpPr>
          <p:nvPr>
            <p:ph type="body" sz="quarter" idx="36" hasCustomPrompt="1"/>
          </p:nvPr>
        </p:nvSpPr>
        <p:spPr>
          <a:xfrm>
            <a:off x="4151136" y="3428995"/>
            <a:ext cx="2988000" cy="279200"/>
          </a:xfrm>
          <a:prstGeom prst="rect">
            <a:avLst/>
          </a:prstGeom>
        </p:spPr>
        <p:txBody>
          <a:bodyPr vert="horz" wrap="square" lIns="136800" tIns="136800" rIns="144000" bIns="0" rtlCol="0">
            <a:spAutoFit/>
          </a:bodyPr>
          <a:lstStyle>
            <a:lvl1pPr>
              <a:lnSpc>
                <a:spcPct val="90000"/>
              </a:lnSpc>
              <a:spcBef>
                <a:spcPts val="0"/>
              </a:spcBef>
              <a:defRPr lang="it-IT" sz="1000" b="1" i="0" kern="1200" spc="20" baseline="0" dirty="0">
                <a:solidFill>
                  <a:schemeClr val="tx1"/>
                </a:solidFill>
                <a:latin typeface="MW Sans SemiBold" panose="020B0503030501010103" pitchFamily="34" charset="0"/>
                <a:ea typeface="+mn-ea"/>
                <a:cs typeface="+mn-cs"/>
              </a:defRPr>
            </a:lvl1pPr>
            <a:lvl2pPr marL="1587" indent="0">
              <a:lnSpc>
                <a:spcPts val="1080"/>
              </a:lnSpc>
              <a:spcBef>
                <a:spcPts val="0"/>
              </a:spcBef>
              <a:buNone/>
              <a:defRPr lang="it-IT" sz="1000" kern="1200" dirty="0">
                <a:solidFill>
                  <a:schemeClr val="tx1"/>
                </a:solidFill>
                <a:latin typeface="+mj-lt"/>
                <a:ea typeface="+mn-ea"/>
                <a:cs typeface="+mn-cs"/>
              </a:defRPr>
            </a:lvl2pPr>
            <a:lvl3pPr marL="0" indent="0">
              <a:lnSpc>
                <a:spcPts val="1080"/>
              </a:lnSpc>
              <a:spcBef>
                <a:spcPts val="0"/>
              </a:spcBef>
              <a:buNone/>
              <a:defRPr sz="1000"/>
            </a:lvl3pPr>
            <a:lvl4pPr>
              <a:lnSpc>
                <a:spcPts val="1080"/>
              </a:lnSpc>
              <a:defRPr sz="1000"/>
            </a:lvl4pPr>
            <a:lvl5pPr marL="0" indent="0">
              <a:lnSpc>
                <a:spcPts val="1080"/>
              </a:lnSpc>
              <a:spcBef>
                <a:spcPts val="0"/>
              </a:spcBef>
              <a:buNone/>
              <a:defRPr sz="1000"/>
            </a:lvl5pPr>
            <a:lvl6pPr marL="0" indent="0">
              <a:lnSpc>
                <a:spcPts val="1080"/>
              </a:lnSpc>
              <a:spcBef>
                <a:spcPts val="0"/>
              </a:spcBef>
              <a:buNone/>
              <a:defRPr sz="1000"/>
            </a:lvl6pPr>
            <a:lvl7pPr>
              <a:lnSpc>
                <a:spcPts val="1080"/>
              </a:lnSpc>
              <a:defRPr sz="1000"/>
            </a:lvl7pPr>
            <a:lvl8pPr>
              <a:lnSpc>
                <a:spcPts val="1080"/>
              </a:lnSpc>
              <a:defRPr lang="it-IT" sz="1000" kern="1200" dirty="0">
                <a:solidFill>
                  <a:schemeClr val="tx1"/>
                </a:solidFill>
                <a:latin typeface="+mj-lt"/>
                <a:ea typeface="+mn-ea"/>
                <a:cs typeface="+mn-cs"/>
              </a:defRPr>
            </a:lvl8pPr>
            <a:lvl9pPr>
              <a:lnSpc>
                <a:spcPts val="1080"/>
              </a:lnSpc>
              <a:defRPr sz="1000"/>
            </a:lvl9pPr>
          </a:lstStyle>
          <a:p>
            <a:pPr lvl="0"/>
            <a:r>
              <a:rPr lang="en-US" noProof="0"/>
              <a:t>Insert long caption here</a:t>
            </a:r>
          </a:p>
        </p:txBody>
      </p:sp>
      <p:sp>
        <p:nvSpPr>
          <p:cNvPr id="24" name="Segnaposto testo 21">
            <a:extLst>
              <a:ext uri="{FF2B5EF4-FFF2-40B4-BE49-F238E27FC236}">
                <a16:creationId xmlns:a16="http://schemas.microsoft.com/office/drawing/2014/main" id="{13024113-51D8-D1F1-2697-7019CF7033BC}"/>
              </a:ext>
            </a:extLst>
          </p:cNvPr>
          <p:cNvSpPr>
            <a:spLocks noGrp="1"/>
          </p:cNvSpPr>
          <p:nvPr>
            <p:ph type="body" sz="quarter" idx="37" hasCustomPrompt="1"/>
          </p:nvPr>
        </p:nvSpPr>
        <p:spPr>
          <a:xfrm>
            <a:off x="8215133" y="3428995"/>
            <a:ext cx="2988000" cy="279200"/>
          </a:xfrm>
          <a:prstGeom prst="rect">
            <a:avLst/>
          </a:prstGeom>
        </p:spPr>
        <p:txBody>
          <a:bodyPr vert="horz" wrap="square" lIns="136800" tIns="136800" rIns="144000" bIns="0" rtlCol="0">
            <a:spAutoFit/>
          </a:bodyPr>
          <a:lstStyle>
            <a:lvl1pPr>
              <a:lnSpc>
                <a:spcPct val="90000"/>
              </a:lnSpc>
              <a:spcBef>
                <a:spcPts val="0"/>
              </a:spcBef>
              <a:defRPr lang="it-IT" sz="1000" b="1" i="0" kern="1200" spc="20" baseline="0" dirty="0">
                <a:solidFill>
                  <a:schemeClr val="tx1"/>
                </a:solidFill>
                <a:latin typeface="MW Sans SemiBold" panose="020B0503030501010103" pitchFamily="34" charset="0"/>
                <a:ea typeface="+mn-ea"/>
                <a:cs typeface="+mn-cs"/>
              </a:defRPr>
            </a:lvl1pPr>
            <a:lvl2pPr marL="1587" indent="0">
              <a:lnSpc>
                <a:spcPts val="1080"/>
              </a:lnSpc>
              <a:spcBef>
                <a:spcPts val="0"/>
              </a:spcBef>
              <a:buNone/>
              <a:defRPr lang="it-IT" sz="1000" kern="1200" dirty="0">
                <a:solidFill>
                  <a:schemeClr val="tx1"/>
                </a:solidFill>
                <a:latin typeface="+mj-lt"/>
                <a:ea typeface="+mn-ea"/>
                <a:cs typeface="+mn-cs"/>
              </a:defRPr>
            </a:lvl2pPr>
            <a:lvl3pPr marL="0" indent="0">
              <a:lnSpc>
                <a:spcPts val="1080"/>
              </a:lnSpc>
              <a:spcBef>
                <a:spcPts val="0"/>
              </a:spcBef>
              <a:buNone/>
              <a:defRPr sz="1000"/>
            </a:lvl3pPr>
            <a:lvl4pPr>
              <a:lnSpc>
                <a:spcPts val="1080"/>
              </a:lnSpc>
              <a:defRPr sz="1000"/>
            </a:lvl4pPr>
            <a:lvl5pPr marL="0" indent="0">
              <a:lnSpc>
                <a:spcPts val="1080"/>
              </a:lnSpc>
              <a:spcBef>
                <a:spcPts val="0"/>
              </a:spcBef>
              <a:buNone/>
              <a:defRPr sz="1000"/>
            </a:lvl5pPr>
            <a:lvl6pPr marL="0" indent="0">
              <a:lnSpc>
                <a:spcPts val="1080"/>
              </a:lnSpc>
              <a:spcBef>
                <a:spcPts val="0"/>
              </a:spcBef>
              <a:buNone/>
              <a:defRPr sz="1000"/>
            </a:lvl6pPr>
            <a:lvl7pPr>
              <a:lnSpc>
                <a:spcPts val="1080"/>
              </a:lnSpc>
              <a:defRPr sz="1000"/>
            </a:lvl7pPr>
            <a:lvl8pPr>
              <a:lnSpc>
                <a:spcPts val="1080"/>
              </a:lnSpc>
              <a:defRPr lang="it-IT" sz="1000" kern="1200" dirty="0">
                <a:solidFill>
                  <a:schemeClr val="tx1"/>
                </a:solidFill>
                <a:latin typeface="+mj-lt"/>
                <a:ea typeface="+mn-ea"/>
                <a:cs typeface="+mn-cs"/>
              </a:defRPr>
            </a:lvl8pPr>
            <a:lvl9pPr>
              <a:lnSpc>
                <a:spcPts val="1080"/>
              </a:lnSpc>
              <a:defRPr sz="1000"/>
            </a:lvl9pPr>
          </a:lstStyle>
          <a:p>
            <a:pPr lvl="0"/>
            <a:r>
              <a:rPr lang="en-US" noProof="0"/>
              <a:t>Insert long caption here</a:t>
            </a:r>
          </a:p>
        </p:txBody>
      </p:sp>
      <p:grpSp>
        <p:nvGrpSpPr>
          <p:cNvPr id="25" name="Group 24">
            <a:extLst>
              <a:ext uri="{FF2B5EF4-FFF2-40B4-BE49-F238E27FC236}">
                <a16:creationId xmlns:a16="http://schemas.microsoft.com/office/drawing/2014/main" id="{258315EB-CC5E-652D-701C-34558ABCFD3C}"/>
              </a:ext>
            </a:extLst>
          </p:cNvPr>
          <p:cNvGrpSpPr/>
          <p:nvPr userDrawn="1"/>
        </p:nvGrpSpPr>
        <p:grpSpPr>
          <a:xfrm>
            <a:off x="0" y="154642"/>
            <a:ext cx="12192000" cy="6548717"/>
            <a:chOff x="0" y="-766482"/>
            <a:chExt cx="12192000" cy="6548717"/>
          </a:xfrm>
        </p:grpSpPr>
        <p:cxnSp>
          <p:nvCxnSpPr>
            <p:cNvPr id="27" name="Straight Connector 26">
              <a:extLst>
                <a:ext uri="{FF2B5EF4-FFF2-40B4-BE49-F238E27FC236}">
                  <a16:creationId xmlns:a16="http://schemas.microsoft.com/office/drawing/2014/main" id="{86A5502C-2978-821E-CD28-23793573D0DC}"/>
                </a:ext>
              </a:extLst>
            </p:cNvPr>
            <p:cNvCxnSpPr>
              <a:cxnSpLocks/>
            </p:cNvCxnSpPr>
            <p:nvPr userDrawn="1"/>
          </p:nvCxnSpPr>
          <p:spPr>
            <a:xfrm>
              <a:off x="0" y="-766482"/>
              <a:ext cx="0" cy="6548717"/>
            </a:xfrm>
            <a:prstGeom prst="line">
              <a:avLst/>
            </a:prstGeom>
            <a:ln w="3175"/>
          </p:spPr>
          <p:style>
            <a:lnRef idx="2">
              <a:schemeClr val="accent1"/>
            </a:lnRef>
            <a:fillRef idx="0">
              <a:schemeClr val="accent1"/>
            </a:fillRef>
            <a:effectRef idx="1">
              <a:schemeClr val="accent1"/>
            </a:effectRef>
            <a:fontRef idx="minor">
              <a:schemeClr val="tx1"/>
            </a:fontRef>
          </p:style>
        </p:cxnSp>
        <p:cxnSp>
          <p:nvCxnSpPr>
            <p:cNvPr id="30" name="Straight Connector 29">
              <a:extLst>
                <a:ext uri="{FF2B5EF4-FFF2-40B4-BE49-F238E27FC236}">
                  <a16:creationId xmlns:a16="http://schemas.microsoft.com/office/drawing/2014/main" id="{2548775B-B32A-ABDB-EA55-DB0068295480}"/>
                </a:ext>
              </a:extLst>
            </p:cNvPr>
            <p:cNvCxnSpPr>
              <a:cxnSpLocks/>
            </p:cNvCxnSpPr>
            <p:nvPr userDrawn="1"/>
          </p:nvCxnSpPr>
          <p:spPr>
            <a:xfrm>
              <a:off x="12192000" y="-766482"/>
              <a:ext cx="0" cy="6548717"/>
            </a:xfrm>
            <a:prstGeom prst="line">
              <a:avLst/>
            </a:prstGeom>
            <a:ln w="3175"/>
          </p:spPr>
          <p:style>
            <a:lnRef idx="2">
              <a:schemeClr val="accent1"/>
            </a:lnRef>
            <a:fillRef idx="0">
              <a:schemeClr val="accent1"/>
            </a:fillRef>
            <a:effectRef idx="1">
              <a:schemeClr val="accent1"/>
            </a:effectRef>
            <a:fontRef idx="minor">
              <a:schemeClr val="tx1"/>
            </a:fontRef>
          </p:style>
        </p:cxnSp>
      </p:grpSp>
      <p:sp>
        <p:nvSpPr>
          <p:cNvPr id="16" name="Segnaposto immagine 15">
            <a:extLst>
              <a:ext uri="{FF2B5EF4-FFF2-40B4-BE49-F238E27FC236}">
                <a16:creationId xmlns:a16="http://schemas.microsoft.com/office/drawing/2014/main" id="{BF95B6E8-916E-55BD-BEB8-5EB6A7E9FA44}"/>
              </a:ext>
            </a:extLst>
          </p:cNvPr>
          <p:cNvSpPr>
            <a:spLocks noGrp="1"/>
          </p:cNvSpPr>
          <p:nvPr>
            <p:ph type="pic" sz="quarter" idx="15" hasCustomPrompt="1"/>
          </p:nvPr>
        </p:nvSpPr>
        <p:spPr>
          <a:xfrm>
            <a:off x="11611801" y="6461123"/>
            <a:ext cx="356170" cy="165102"/>
          </a:xfrm>
          <a:prstGeom prst="rect">
            <a:avLst/>
          </a:prstGeom>
          <a:blipFill>
            <a:blip r:embed="rId2" cstate="screen">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a:blipFill>
        </p:spPr>
        <p:txBody>
          <a:bodyPr/>
          <a:lstStyle>
            <a:lvl1pPr>
              <a:defRPr b="0" i="0">
                <a:latin typeface="MW Sans" panose="020B0503030501010103" pitchFamily="34" charset="0"/>
              </a:defRPr>
            </a:lvl1pPr>
          </a:lstStyle>
          <a:p>
            <a:r>
              <a:rPr lang="en-US" noProof="0"/>
              <a:t>   </a:t>
            </a:r>
          </a:p>
        </p:txBody>
      </p:sp>
    </p:spTree>
    <p:extLst>
      <p:ext uri="{BB962C8B-B14F-4D97-AF65-F5344CB8AC3E}">
        <p14:creationId xmlns:p14="http://schemas.microsoft.com/office/powerpoint/2010/main" val="1071461317"/>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showMasterSp="0" preserve="1" userDrawn="1">
  <p:cSld name="IMAGE COLLAGE_5">
    <p:spTree>
      <p:nvGrpSpPr>
        <p:cNvPr id="1" name=""/>
        <p:cNvGrpSpPr/>
        <p:nvPr/>
      </p:nvGrpSpPr>
      <p:grpSpPr>
        <a:xfrm>
          <a:off x="0" y="0"/>
          <a:ext cx="0" cy="0"/>
          <a:chOff x="0" y="0"/>
          <a:chExt cx="0" cy="0"/>
        </a:xfrm>
      </p:grpSpPr>
      <p:sp>
        <p:nvSpPr>
          <p:cNvPr id="2" name="Segnaposto immagine 9">
            <a:extLst>
              <a:ext uri="{FF2B5EF4-FFF2-40B4-BE49-F238E27FC236}">
                <a16:creationId xmlns:a16="http://schemas.microsoft.com/office/drawing/2014/main" id="{1A9FAF75-FFFE-2BBE-4EB3-C04264A6BEB3}"/>
              </a:ext>
            </a:extLst>
          </p:cNvPr>
          <p:cNvSpPr>
            <a:spLocks noGrp="1"/>
          </p:cNvSpPr>
          <p:nvPr>
            <p:ph type="pic" sz="quarter" idx="19" hasCustomPrompt="1"/>
          </p:nvPr>
        </p:nvSpPr>
        <p:spPr>
          <a:xfrm>
            <a:off x="-6" y="14"/>
            <a:ext cx="12192006" cy="3428960"/>
          </a:xfrm>
          <a:prstGeom prst="rect">
            <a:avLst/>
          </a:prstGeom>
          <a:solidFill>
            <a:schemeClr val="tx2">
              <a:lumMod val="20000"/>
              <a:lumOff val="80000"/>
            </a:schemeClr>
          </a:solidFill>
        </p:spPr>
        <p:txBody>
          <a:bodyPr tIns="1260000">
            <a:noAutofit/>
          </a:bodyPr>
          <a:lstStyle>
            <a:lvl1pPr algn="ctr">
              <a:defRPr b="0" i="0">
                <a:latin typeface="MW Sans" panose="020B0503030501010103" pitchFamily="34" charset="0"/>
              </a:defRPr>
            </a:lvl1pPr>
          </a:lstStyle>
          <a:p>
            <a:r>
              <a:rPr lang="en-US" noProof="0"/>
              <a:t>Insert image here</a:t>
            </a:r>
          </a:p>
        </p:txBody>
      </p:sp>
      <p:sp>
        <p:nvSpPr>
          <p:cNvPr id="3" name="Segnaposto immagine 9">
            <a:extLst>
              <a:ext uri="{FF2B5EF4-FFF2-40B4-BE49-F238E27FC236}">
                <a16:creationId xmlns:a16="http://schemas.microsoft.com/office/drawing/2014/main" id="{4E649485-C3AF-F47D-ACED-E68F696E1F97}"/>
              </a:ext>
            </a:extLst>
          </p:cNvPr>
          <p:cNvSpPr>
            <a:spLocks noGrp="1"/>
          </p:cNvSpPr>
          <p:nvPr>
            <p:ph type="pic" sz="quarter" idx="20" hasCustomPrompt="1"/>
          </p:nvPr>
        </p:nvSpPr>
        <p:spPr>
          <a:xfrm>
            <a:off x="1" y="3428974"/>
            <a:ext cx="6095998" cy="3429026"/>
          </a:xfrm>
          <a:prstGeom prst="rect">
            <a:avLst/>
          </a:prstGeom>
          <a:solidFill>
            <a:schemeClr val="tx2">
              <a:lumMod val="40000"/>
              <a:lumOff val="60000"/>
            </a:schemeClr>
          </a:solidFill>
        </p:spPr>
        <p:txBody>
          <a:bodyPr tIns="1260000">
            <a:noAutofit/>
          </a:bodyPr>
          <a:lstStyle>
            <a:lvl1pPr algn="ctr">
              <a:defRPr b="0" i="0">
                <a:latin typeface="MW Sans" panose="020B0503030501010103" pitchFamily="34" charset="0"/>
              </a:defRPr>
            </a:lvl1pPr>
          </a:lstStyle>
          <a:p>
            <a:pPr marL="0" marR="0" lvl="0" indent="0" algn="ctr" defTabSz="914400" rtl="0" eaLnBrk="1" fontAlgn="auto" latinLnBrk="0" hangingPunct="1">
              <a:lnSpc>
                <a:spcPts val="1800"/>
              </a:lnSpc>
              <a:spcBef>
                <a:spcPts val="1000"/>
              </a:spcBef>
              <a:spcAft>
                <a:spcPts val="0"/>
              </a:spcAft>
              <a:buClrTx/>
              <a:buSzTx/>
              <a:buFont typeface="MW Sans" panose="020B0503030501010103" pitchFamily="34" charset="0"/>
              <a:buNone/>
              <a:tabLst/>
              <a:defRPr/>
            </a:pPr>
            <a:r>
              <a:rPr lang="en-US" noProof="0"/>
              <a:t>Insert image here</a:t>
            </a:r>
          </a:p>
          <a:p>
            <a:endParaRPr lang="en-US" noProof="0"/>
          </a:p>
        </p:txBody>
      </p:sp>
      <p:sp>
        <p:nvSpPr>
          <p:cNvPr id="4" name="Segnaposto immagine 9">
            <a:extLst>
              <a:ext uri="{FF2B5EF4-FFF2-40B4-BE49-F238E27FC236}">
                <a16:creationId xmlns:a16="http://schemas.microsoft.com/office/drawing/2014/main" id="{19934A52-873C-7689-66E2-48D0E5C7A9D7}"/>
              </a:ext>
            </a:extLst>
          </p:cNvPr>
          <p:cNvSpPr>
            <a:spLocks noGrp="1"/>
          </p:cNvSpPr>
          <p:nvPr>
            <p:ph type="pic" sz="quarter" idx="22" hasCustomPrompt="1"/>
          </p:nvPr>
        </p:nvSpPr>
        <p:spPr>
          <a:xfrm>
            <a:off x="6095999" y="3428995"/>
            <a:ext cx="6096001" cy="3429006"/>
          </a:xfrm>
          <a:prstGeom prst="rect">
            <a:avLst/>
          </a:prstGeom>
          <a:solidFill>
            <a:schemeClr val="tx2">
              <a:lumMod val="40000"/>
              <a:lumOff val="60000"/>
            </a:schemeClr>
          </a:solidFill>
        </p:spPr>
        <p:txBody>
          <a:bodyPr tIns="1260000">
            <a:noAutofit/>
          </a:bodyPr>
          <a:lstStyle>
            <a:lvl1pPr algn="ctr">
              <a:defRPr b="0" i="0">
                <a:latin typeface="MW Sans" panose="020B0503030501010103" pitchFamily="34" charset="0"/>
              </a:defRPr>
            </a:lvl1pPr>
          </a:lstStyle>
          <a:p>
            <a:pPr marL="0" marR="0" lvl="0" indent="0" algn="ctr" defTabSz="914400" rtl="0" eaLnBrk="1" fontAlgn="auto" latinLnBrk="0" hangingPunct="1">
              <a:lnSpc>
                <a:spcPts val="1800"/>
              </a:lnSpc>
              <a:spcBef>
                <a:spcPts val="1000"/>
              </a:spcBef>
              <a:spcAft>
                <a:spcPts val="0"/>
              </a:spcAft>
              <a:buClrTx/>
              <a:buSzTx/>
              <a:buFont typeface="MW Sans" panose="020B0503030501010103" pitchFamily="34" charset="0"/>
              <a:buNone/>
              <a:tabLst/>
              <a:defRPr/>
            </a:pPr>
            <a:r>
              <a:rPr lang="en-US" noProof="0"/>
              <a:t>Insert image here</a:t>
            </a:r>
          </a:p>
          <a:p>
            <a:endParaRPr lang="en-US" noProof="0"/>
          </a:p>
        </p:txBody>
      </p:sp>
      <p:sp>
        <p:nvSpPr>
          <p:cNvPr id="5" name="Segnaposto testo 21">
            <a:extLst>
              <a:ext uri="{FF2B5EF4-FFF2-40B4-BE49-F238E27FC236}">
                <a16:creationId xmlns:a16="http://schemas.microsoft.com/office/drawing/2014/main" id="{79FB0D1A-FBBB-8385-A818-74FA00A56B8A}"/>
              </a:ext>
            </a:extLst>
          </p:cNvPr>
          <p:cNvSpPr>
            <a:spLocks noGrp="1"/>
          </p:cNvSpPr>
          <p:nvPr>
            <p:ph type="body" sz="quarter" idx="33" hasCustomPrompt="1"/>
          </p:nvPr>
        </p:nvSpPr>
        <p:spPr>
          <a:xfrm>
            <a:off x="90313" y="3429020"/>
            <a:ext cx="2988000" cy="279200"/>
          </a:xfrm>
          <a:prstGeom prst="rect">
            <a:avLst/>
          </a:prstGeom>
        </p:spPr>
        <p:txBody>
          <a:bodyPr vert="horz" wrap="square" lIns="136800" tIns="136800" rIns="144000" bIns="0" rtlCol="0">
            <a:spAutoFit/>
          </a:bodyPr>
          <a:lstStyle>
            <a:lvl1pPr>
              <a:lnSpc>
                <a:spcPct val="90000"/>
              </a:lnSpc>
              <a:spcBef>
                <a:spcPts val="0"/>
              </a:spcBef>
              <a:defRPr lang="it-IT" sz="1000" b="1" i="0" kern="1200" spc="20" baseline="0" dirty="0">
                <a:solidFill>
                  <a:schemeClr val="tx1"/>
                </a:solidFill>
                <a:latin typeface="MW Sans SemiBold" panose="020B0503030501010103" pitchFamily="34" charset="0"/>
                <a:ea typeface="+mn-ea"/>
                <a:cs typeface="+mn-cs"/>
              </a:defRPr>
            </a:lvl1pPr>
            <a:lvl2pPr marL="1587" indent="0">
              <a:lnSpc>
                <a:spcPts val="1080"/>
              </a:lnSpc>
              <a:spcBef>
                <a:spcPts val="0"/>
              </a:spcBef>
              <a:buNone/>
              <a:defRPr lang="it-IT" sz="1000" kern="1200" dirty="0">
                <a:solidFill>
                  <a:schemeClr val="tx1"/>
                </a:solidFill>
                <a:latin typeface="+mj-lt"/>
                <a:ea typeface="+mn-ea"/>
                <a:cs typeface="+mn-cs"/>
              </a:defRPr>
            </a:lvl2pPr>
            <a:lvl3pPr marL="0" indent="0">
              <a:lnSpc>
                <a:spcPts val="1080"/>
              </a:lnSpc>
              <a:spcBef>
                <a:spcPts val="0"/>
              </a:spcBef>
              <a:buNone/>
              <a:defRPr sz="1000"/>
            </a:lvl3pPr>
            <a:lvl4pPr>
              <a:lnSpc>
                <a:spcPts val="1080"/>
              </a:lnSpc>
              <a:defRPr sz="1000"/>
            </a:lvl4pPr>
            <a:lvl5pPr marL="0" indent="0">
              <a:lnSpc>
                <a:spcPts val="1080"/>
              </a:lnSpc>
              <a:spcBef>
                <a:spcPts val="0"/>
              </a:spcBef>
              <a:buNone/>
              <a:defRPr sz="1000"/>
            </a:lvl5pPr>
            <a:lvl6pPr marL="0" indent="0">
              <a:lnSpc>
                <a:spcPts val="1080"/>
              </a:lnSpc>
              <a:spcBef>
                <a:spcPts val="0"/>
              </a:spcBef>
              <a:buNone/>
              <a:defRPr sz="1000"/>
            </a:lvl6pPr>
            <a:lvl7pPr>
              <a:lnSpc>
                <a:spcPts val="1080"/>
              </a:lnSpc>
              <a:defRPr sz="1000"/>
            </a:lvl7pPr>
            <a:lvl8pPr>
              <a:lnSpc>
                <a:spcPts val="1080"/>
              </a:lnSpc>
              <a:defRPr lang="it-IT" sz="1000" kern="1200" dirty="0">
                <a:solidFill>
                  <a:schemeClr val="tx1"/>
                </a:solidFill>
                <a:latin typeface="+mj-lt"/>
                <a:ea typeface="+mn-ea"/>
                <a:cs typeface="+mn-cs"/>
              </a:defRPr>
            </a:lvl8pPr>
            <a:lvl9pPr>
              <a:lnSpc>
                <a:spcPts val="1080"/>
              </a:lnSpc>
              <a:defRPr sz="1000"/>
            </a:lvl9pPr>
          </a:lstStyle>
          <a:p>
            <a:pPr lvl="0"/>
            <a:r>
              <a:rPr lang="en-US" noProof="0"/>
              <a:t>Insert long caption here</a:t>
            </a:r>
          </a:p>
        </p:txBody>
      </p:sp>
      <p:sp>
        <p:nvSpPr>
          <p:cNvPr id="7" name="Segnaposto testo 21">
            <a:extLst>
              <a:ext uri="{FF2B5EF4-FFF2-40B4-BE49-F238E27FC236}">
                <a16:creationId xmlns:a16="http://schemas.microsoft.com/office/drawing/2014/main" id="{B2253A41-2AA0-8063-19A6-D9C6758C1CB7}"/>
              </a:ext>
            </a:extLst>
          </p:cNvPr>
          <p:cNvSpPr>
            <a:spLocks noGrp="1"/>
          </p:cNvSpPr>
          <p:nvPr>
            <p:ph type="body" sz="quarter" idx="37" hasCustomPrompt="1"/>
          </p:nvPr>
        </p:nvSpPr>
        <p:spPr>
          <a:xfrm>
            <a:off x="6186311" y="3428995"/>
            <a:ext cx="2988000" cy="279200"/>
          </a:xfrm>
          <a:prstGeom prst="rect">
            <a:avLst/>
          </a:prstGeom>
        </p:spPr>
        <p:txBody>
          <a:bodyPr vert="horz" wrap="square" lIns="136800" tIns="136800" rIns="144000" bIns="0" rtlCol="0">
            <a:spAutoFit/>
          </a:bodyPr>
          <a:lstStyle>
            <a:lvl1pPr>
              <a:lnSpc>
                <a:spcPct val="90000"/>
              </a:lnSpc>
              <a:spcBef>
                <a:spcPts val="0"/>
              </a:spcBef>
              <a:defRPr lang="it-IT" sz="1000" b="1" i="0" kern="1200" spc="20" baseline="0" dirty="0">
                <a:solidFill>
                  <a:schemeClr val="tx1"/>
                </a:solidFill>
                <a:latin typeface="MW Sans SemiBold" panose="020B0503030501010103" pitchFamily="34" charset="0"/>
                <a:ea typeface="+mn-ea"/>
                <a:cs typeface="+mn-cs"/>
              </a:defRPr>
            </a:lvl1pPr>
            <a:lvl2pPr marL="1587" indent="0">
              <a:lnSpc>
                <a:spcPts val="1080"/>
              </a:lnSpc>
              <a:spcBef>
                <a:spcPts val="0"/>
              </a:spcBef>
              <a:buNone/>
              <a:defRPr lang="it-IT" sz="1000" kern="1200" dirty="0">
                <a:solidFill>
                  <a:schemeClr val="tx1"/>
                </a:solidFill>
                <a:latin typeface="+mj-lt"/>
                <a:ea typeface="+mn-ea"/>
                <a:cs typeface="+mn-cs"/>
              </a:defRPr>
            </a:lvl2pPr>
            <a:lvl3pPr marL="0" indent="0">
              <a:lnSpc>
                <a:spcPts val="1080"/>
              </a:lnSpc>
              <a:spcBef>
                <a:spcPts val="0"/>
              </a:spcBef>
              <a:buNone/>
              <a:defRPr sz="1000"/>
            </a:lvl3pPr>
            <a:lvl4pPr>
              <a:lnSpc>
                <a:spcPts val="1080"/>
              </a:lnSpc>
              <a:defRPr sz="1000"/>
            </a:lvl4pPr>
            <a:lvl5pPr marL="0" indent="0">
              <a:lnSpc>
                <a:spcPts val="1080"/>
              </a:lnSpc>
              <a:spcBef>
                <a:spcPts val="0"/>
              </a:spcBef>
              <a:buNone/>
              <a:defRPr sz="1000"/>
            </a:lvl5pPr>
            <a:lvl6pPr marL="0" indent="0">
              <a:lnSpc>
                <a:spcPts val="1080"/>
              </a:lnSpc>
              <a:spcBef>
                <a:spcPts val="0"/>
              </a:spcBef>
              <a:buNone/>
              <a:defRPr sz="1000"/>
            </a:lvl6pPr>
            <a:lvl7pPr>
              <a:lnSpc>
                <a:spcPts val="1080"/>
              </a:lnSpc>
              <a:defRPr sz="1000"/>
            </a:lvl7pPr>
            <a:lvl8pPr>
              <a:lnSpc>
                <a:spcPts val="1080"/>
              </a:lnSpc>
              <a:defRPr lang="it-IT" sz="1000" kern="1200" dirty="0">
                <a:solidFill>
                  <a:schemeClr val="tx1"/>
                </a:solidFill>
                <a:latin typeface="+mj-lt"/>
                <a:ea typeface="+mn-ea"/>
                <a:cs typeface="+mn-cs"/>
              </a:defRPr>
            </a:lvl8pPr>
            <a:lvl9pPr>
              <a:lnSpc>
                <a:spcPts val="1080"/>
              </a:lnSpc>
              <a:defRPr sz="1000"/>
            </a:lvl9pPr>
          </a:lstStyle>
          <a:p>
            <a:pPr lvl="0"/>
            <a:r>
              <a:rPr lang="en-US" noProof="0"/>
              <a:t>Insert long caption here</a:t>
            </a:r>
          </a:p>
        </p:txBody>
      </p:sp>
      <p:sp>
        <p:nvSpPr>
          <p:cNvPr id="16" name="Segnaposto immagine 15">
            <a:extLst>
              <a:ext uri="{FF2B5EF4-FFF2-40B4-BE49-F238E27FC236}">
                <a16:creationId xmlns:a16="http://schemas.microsoft.com/office/drawing/2014/main" id="{BF95B6E8-916E-55BD-BEB8-5EB6A7E9FA44}"/>
              </a:ext>
            </a:extLst>
          </p:cNvPr>
          <p:cNvSpPr>
            <a:spLocks noGrp="1"/>
          </p:cNvSpPr>
          <p:nvPr>
            <p:ph type="pic" sz="quarter" idx="15" hasCustomPrompt="1"/>
          </p:nvPr>
        </p:nvSpPr>
        <p:spPr>
          <a:xfrm>
            <a:off x="11611801" y="6461123"/>
            <a:ext cx="356170" cy="165102"/>
          </a:xfrm>
          <a:prstGeom prst="rect">
            <a:avLst/>
          </a:prstGeom>
          <a:blipFill>
            <a:blip r:embed="rId2" cstate="screen">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a:blipFill>
        </p:spPr>
        <p:txBody>
          <a:bodyPr/>
          <a:lstStyle>
            <a:lvl1pPr>
              <a:defRPr b="0" i="0">
                <a:latin typeface="MW Sans" panose="020B0503030501010103" pitchFamily="34" charset="0"/>
              </a:defRPr>
            </a:lvl1pPr>
          </a:lstStyle>
          <a:p>
            <a:r>
              <a:rPr lang="en-US" noProof="0"/>
              <a:t>   </a:t>
            </a:r>
          </a:p>
        </p:txBody>
      </p:sp>
    </p:spTree>
    <p:extLst>
      <p:ext uri="{BB962C8B-B14F-4D97-AF65-F5344CB8AC3E}">
        <p14:creationId xmlns:p14="http://schemas.microsoft.com/office/powerpoint/2010/main" val="1247264226"/>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userDrawn="1">
  <p:cSld name="BIG CAPTION + SIDE BULLET TEXT">
    <p:spTree>
      <p:nvGrpSpPr>
        <p:cNvPr id="1" name=""/>
        <p:cNvGrpSpPr/>
        <p:nvPr/>
      </p:nvGrpSpPr>
      <p:grpSpPr>
        <a:xfrm>
          <a:off x="0" y="0"/>
          <a:ext cx="0" cy="0"/>
          <a:chOff x="0" y="0"/>
          <a:chExt cx="0" cy="0"/>
        </a:xfrm>
      </p:grpSpPr>
      <p:sp>
        <p:nvSpPr>
          <p:cNvPr id="2" name="Titolo 1">
            <a:extLst>
              <a:ext uri="{FF2B5EF4-FFF2-40B4-BE49-F238E27FC236}">
                <a16:creationId xmlns:a16="http://schemas.microsoft.com/office/drawing/2014/main" id="{CCB0476E-6DBC-2DB0-C66C-CA4D83869654}"/>
              </a:ext>
            </a:extLst>
          </p:cNvPr>
          <p:cNvSpPr>
            <a:spLocks noGrp="1"/>
          </p:cNvSpPr>
          <p:nvPr>
            <p:ph type="title" hasCustomPrompt="1"/>
          </p:nvPr>
        </p:nvSpPr>
        <p:spPr>
          <a:xfrm>
            <a:off x="230378" y="1746250"/>
            <a:ext cx="6786371" cy="4422775"/>
          </a:xfrm>
        </p:spPr>
        <p:txBody>
          <a:bodyPr>
            <a:noAutofit/>
          </a:bodyPr>
          <a:lstStyle>
            <a:lvl1pPr>
              <a:spcAft>
                <a:spcPts val="300"/>
              </a:spcAft>
              <a:defRPr sz="3600">
                <a:solidFill>
                  <a:schemeClr val="tx1"/>
                </a:solidFill>
              </a:defRPr>
            </a:lvl1pPr>
          </a:lstStyle>
          <a:p>
            <a:r>
              <a:rPr lang="en-US" noProof="0"/>
              <a:t>Insert big caption here, on three lines if needed</a:t>
            </a:r>
          </a:p>
        </p:txBody>
      </p:sp>
      <p:sp>
        <p:nvSpPr>
          <p:cNvPr id="10" name="Text Placeholder 9">
            <a:extLst>
              <a:ext uri="{FF2B5EF4-FFF2-40B4-BE49-F238E27FC236}">
                <a16:creationId xmlns:a16="http://schemas.microsoft.com/office/drawing/2014/main" id="{001613D1-89E5-F92E-670F-A7B5D1062C81}"/>
              </a:ext>
            </a:extLst>
          </p:cNvPr>
          <p:cNvSpPr>
            <a:spLocks noGrp="1"/>
          </p:cNvSpPr>
          <p:nvPr>
            <p:ph type="body" sz="quarter" idx="19" hasCustomPrompt="1"/>
          </p:nvPr>
        </p:nvSpPr>
        <p:spPr>
          <a:xfrm>
            <a:off x="7150608" y="1746250"/>
            <a:ext cx="3822191" cy="4425696"/>
          </a:xfrm>
        </p:spPr>
        <p:txBody>
          <a:bodyPr>
            <a:noAutofit/>
          </a:bodyPr>
          <a:lstStyle>
            <a:lvl2pPr>
              <a:defRPr sz="2000"/>
            </a:lvl2pPr>
            <a:lvl3pPr>
              <a:defRPr sz="1600"/>
            </a:lvl3pPr>
            <a:lvl4pPr>
              <a:defRPr sz="1200"/>
            </a:lvl4pPr>
          </a:lstStyle>
          <a:p>
            <a:pPr lvl="1"/>
            <a:r>
              <a:rPr lang="en-US" noProof="0"/>
              <a:t>Indent 2</a:t>
            </a:r>
          </a:p>
          <a:p>
            <a:pPr lvl="2"/>
            <a:r>
              <a:rPr lang="en-US" noProof="0"/>
              <a:t>Indent 3</a:t>
            </a:r>
          </a:p>
          <a:p>
            <a:pPr lvl="3"/>
            <a:r>
              <a:rPr lang="en-US" noProof="0"/>
              <a:t>Indent 4</a:t>
            </a:r>
          </a:p>
        </p:txBody>
      </p:sp>
      <p:pic>
        <p:nvPicPr>
          <p:cNvPr id="8" name="Elemento grafico 7">
            <a:extLst>
              <a:ext uri="{FF2B5EF4-FFF2-40B4-BE49-F238E27FC236}">
                <a16:creationId xmlns:a16="http://schemas.microsoft.com/office/drawing/2014/main" id="{536F905F-7020-5867-92C2-FE07114722EB}"/>
              </a:ext>
            </a:extLst>
          </p:cNvPr>
          <p:cNvPicPr>
            <a:picLocks noChangeAspect="1"/>
          </p:cNvPicPr>
          <p:nvPr userDrawn="1"/>
        </p:nvPicPr>
        <p:blipFill>
          <a:blip r:embed="rId2" cstate="screen">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611801" y="6461125"/>
            <a:ext cx="356170" cy="165100"/>
          </a:xfrm>
          <a:prstGeom prst="rect">
            <a:avLst/>
          </a:prstGeom>
        </p:spPr>
      </p:pic>
    </p:spTree>
    <p:extLst>
      <p:ext uri="{BB962C8B-B14F-4D97-AF65-F5344CB8AC3E}">
        <p14:creationId xmlns:p14="http://schemas.microsoft.com/office/powerpoint/2010/main" val="3527502385"/>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userDrawn="1">
  <p:cSld name="BIG CAPTION + BULLET TEXT ">
    <p:spTree>
      <p:nvGrpSpPr>
        <p:cNvPr id="1" name=""/>
        <p:cNvGrpSpPr/>
        <p:nvPr/>
      </p:nvGrpSpPr>
      <p:grpSpPr>
        <a:xfrm>
          <a:off x="0" y="0"/>
          <a:ext cx="0" cy="0"/>
          <a:chOff x="0" y="0"/>
          <a:chExt cx="0" cy="0"/>
        </a:xfrm>
      </p:grpSpPr>
      <p:sp>
        <p:nvSpPr>
          <p:cNvPr id="2" name="Titolo 1">
            <a:extLst>
              <a:ext uri="{FF2B5EF4-FFF2-40B4-BE49-F238E27FC236}">
                <a16:creationId xmlns:a16="http://schemas.microsoft.com/office/drawing/2014/main" id="{CCB0476E-6DBC-2DB0-C66C-CA4D83869654}"/>
              </a:ext>
            </a:extLst>
          </p:cNvPr>
          <p:cNvSpPr>
            <a:spLocks noGrp="1"/>
          </p:cNvSpPr>
          <p:nvPr>
            <p:ph type="title" hasCustomPrompt="1"/>
          </p:nvPr>
        </p:nvSpPr>
        <p:spPr>
          <a:xfrm>
            <a:off x="230378" y="228601"/>
            <a:ext cx="8759441" cy="886397"/>
          </a:xfrm>
        </p:spPr>
        <p:txBody>
          <a:bodyPr>
            <a:spAutoFit/>
          </a:bodyPr>
          <a:lstStyle>
            <a:lvl1pPr>
              <a:defRPr sz="3600">
                <a:solidFill>
                  <a:schemeClr val="tx1"/>
                </a:solidFill>
                <a:latin typeface="+mj-lt"/>
              </a:defRPr>
            </a:lvl1pPr>
          </a:lstStyle>
          <a:p>
            <a:r>
              <a:rPr lang="en-US" noProof="0"/>
              <a:t>Insert big caption here, on three lines if needed</a:t>
            </a:r>
          </a:p>
        </p:txBody>
      </p:sp>
      <p:pic>
        <p:nvPicPr>
          <p:cNvPr id="8" name="Elemento grafico 7">
            <a:extLst>
              <a:ext uri="{FF2B5EF4-FFF2-40B4-BE49-F238E27FC236}">
                <a16:creationId xmlns:a16="http://schemas.microsoft.com/office/drawing/2014/main" id="{4DEDDBDC-D2DE-8988-49CE-A9FD63BF3390}"/>
              </a:ext>
            </a:extLst>
          </p:cNvPr>
          <p:cNvPicPr>
            <a:picLocks noChangeAspect="1"/>
          </p:cNvPicPr>
          <p:nvPr userDrawn="1"/>
        </p:nvPicPr>
        <p:blipFill>
          <a:blip r:embed="rId2" cstate="screen">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611801" y="6461125"/>
            <a:ext cx="356170" cy="165100"/>
          </a:xfrm>
          <a:prstGeom prst="rect">
            <a:avLst/>
          </a:prstGeom>
        </p:spPr>
      </p:pic>
      <p:sp>
        <p:nvSpPr>
          <p:cNvPr id="4" name="Text Placeholder 3">
            <a:extLst>
              <a:ext uri="{FF2B5EF4-FFF2-40B4-BE49-F238E27FC236}">
                <a16:creationId xmlns:a16="http://schemas.microsoft.com/office/drawing/2014/main" id="{B5F80A96-E7A2-CF7A-7C9B-AD5E464509EA}"/>
              </a:ext>
            </a:extLst>
          </p:cNvPr>
          <p:cNvSpPr>
            <a:spLocks noGrp="1"/>
          </p:cNvSpPr>
          <p:nvPr>
            <p:ph type="body" sz="quarter" idx="22" hasCustomPrompt="1"/>
          </p:nvPr>
        </p:nvSpPr>
        <p:spPr>
          <a:xfrm>
            <a:off x="1216152" y="3273552"/>
            <a:ext cx="7781544" cy="2889504"/>
          </a:xfrm>
        </p:spPr>
        <p:txBody>
          <a:bodyPr/>
          <a:lstStyle>
            <a:lvl2pPr>
              <a:defRPr sz="2000"/>
            </a:lvl2pPr>
            <a:lvl3pPr>
              <a:defRPr sz="1600"/>
            </a:lvl3pPr>
            <a:lvl4pPr>
              <a:defRPr sz="1200"/>
            </a:lvl4pPr>
          </a:lstStyle>
          <a:p>
            <a:pPr lvl="1"/>
            <a:r>
              <a:rPr lang="en-US" noProof="0"/>
              <a:t>Insert bullet paragraphs here</a:t>
            </a:r>
          </a:p>
          <a:p>
            <a:pPr lvl="2"/>
            <a:r>
              <a:rPr lang="en-US" noProof="0"/>
              <a:t>Indent 2</a:t>
            </a:r>
          </a:p>
          <a:p>
            <a:pPr lvl="3"/>
            <a:r>
              <a:rPr lang="en-US" noProof="0"/>
              <a:t>Indent 3</a:t>
            </a:r>
          </a:p>
        </p:txBody>
      </p:sp>
    </p:spTree>
    <p:extLst>
      <p:ext uri="{BB962C8B-B14F-4D97-AF65-F5344CB8AC3E}">
        <p14:creationId xmlns:p14="http://schemas.microsoft.com/office/powerpoint/2010/main" val="2649914931"/>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BIG CAPTION + SMALL BULLET TEXT">
    <p:spTree>
      <p:nvGrpSpPr>
        <p:cNvPr id="1" name=""/>
        <p:cNvGrpSpPr/>
        <p:nvPr/>
      </p:nvGrpSpPr>
      <p:grpSpPr>
        <a:xfrm>
          <a:off x="0" y="0"/>
          <a:ext cx="0" cy="0"/>
          <a:chOff x="0" y="0"/>
          <a:chExt cx="0" cy="0"/>
        </a:xfrm>
      </p:grpSpPr>
      <p:sp>
        <p:nvSpPr>
          <p:cNvPr id="2" name="Titolo 1">
            <a:extLst>
              <a:ext uri="{FF2B5EF4-FFF2-40B4-BE49-F238E27FC236}">
                <a16:creationId xmlns:a16="http://schemas.microsoft.com/office/drawing/2014/main" id="{35A6061B-EC20-A2C2-8223-01BA6CF5603B}"/>
              </a:ext>
            </a:extLst>
          </p:cNvPr>
          <p:cNvSpPr>
            <a:spLocks noGrp="1"/>
          </p:cNvSpPr>
          <p:nvPr>
            <p:ph type="title" hasCustomPrompt="1"/>
          </p:nvPr>
        </p:nvSpPr>
        <p:spPr>
          <a:xfrm>
            <a:off x="228600" y="228599"/>
            <a:ext cx="8764396" cy="1387475"/>
          </a:xfrm>
        </p:spPr>
        <p:txBody>
          <a:bodyPr>
            <a:noAutofit/>
          </a:bodyPr>
          <a:lstStyle/>
          <a:p>
            <a:r>
              <a:rPr lang="en-US" noProof="0"/>
              <a:t>Insert slide title here, on three lines if needed</a:t>
            </a:r>
          </a:p>
        </p:txBody>
      </p:sp>
      <p:sp>
        <p:nvSpPr>
          <p:cNvPr id="9" name="Text Placeholder 8">
            <a:extLst>
              <a:ext uri="{FF2B5EF4-FFF2-40B4-BE49-F238E27FC236}">
                <a16:creationId xmlns:a16="http://schemas.microsoft.com/office/drawing/2014/main" id="{32BAE980-6837-D51A-6593-1C952CD3A90E}"/>
              </a:ext>
            </a:extLst>
          </p:cNvPr>
          <p:cNvSpPr>
            <a:spLocks noGrp="1"/>
          </p:cNvSpPr>
          <p:nvPr>
            <p:ph type="body" sz="quarter" idx="16" hasCustomPrompt="1"/>
          </p:nvPr>
        </p:nvSpPr>
        <p:spPr>
          <a:xfrm>
            <a:off x="228600" y="1746250"/>
            <a:ext cx="8769096" cy="4425696"/>
          </a:xfrm>
        </p:spPr>
        <p:txBody>
          <a:bodyPr/>
          <a:lstStyle>
            <a:lvl2pPr>
              <a:defRPr/>
            </a:lvl2pPr>
            <a:lvl3pPr>
              <a:defRPr/>
            </a:lvl3pPr>
          </a:lstStyle>
          <a:p>
            <a:pPr lvl="0"/>
            <a:r>
              <a:rPr lang="en-US" noProof="0"/>
              <a:t>Insert text here</a:t>
            </a:r>
          </a:p>
          <a:p>
            <a:pPr lvl="1"/>
            <a:r>
              <a:rPr lang="en-US" noProof="0"/>
              <a:t>Indent 1</a:t>
            </a:r>
          </a:p>
          <a:p>
            <a:pPr lvl="2"/>
            <a:r>
              <a:rPr lang="en-US" noProof="0"/>
              <a:t>Indent 2</a:t>
            </a:r>
          </a:p>
          <a:p>
            <a:pPr lvl="3"/>
            <a:r>
              <a:rPr lang="en-US" noProof="0"/>
              <a:t>Indent 3</a:t>
            </a:r>
          </a:p>
        </p:txBody>
      </p:sp>
      <p:pic>
        <p:nvPicPr>
          <p:cNvPr id="6" name="Elemento grafico 7">
            <a:extLst>
              <a:ext uri="{FF2B5EF4-FFF2-40B4-BE49-F238E27FC236}">
                <a16:creationId xmlns:a16="http://schemas.microsoft.com/office/drawing/2014/main" id="{DDED6E53-0348-A0E7-023E-414A0EC49C96}"/>
              </a:ext>
            </a:extLst>
          </p:cNvPr>
          <p:cNvPicPr>
            <a:picLocks noChangeAspect="1"/>
          </p:cNvPicPr>
          <p:nvPr userDrawn="1"/>
        </p:nvPicPr>
        <p:blipFill>
          <a:blip r:embed="rId2" cstate="screen">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611801" y="6461125"/>
            <a:ext cx="356170" cy="165100"/>
          </a:xfrm>
          <a:prstGeom prst="rect">
            <a:avLst/>
          </a:prstGeom>
        </p:spPr>
      </p:pic>
    </p:spTree>
    <p:extLst>
      <p:ext uri="{BB962C8B-B14F-4D97-AF65-F5344CB8AC3E}">
        <p14:creationId xmlns:p14="http://schemas.microsoft.com/office/powerpoint/2010/main" val="2212998845"/>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3 COLUMS TEXT">
    <p:spTree>
      <p:nvGrpSpPr>
        <p:cNvPr id="1" name=""/>
        <p:cNvGrpSpPr/>
        <p:nvPr/>
      </p:nvGrpSpPr>
      <p:grpSpPr>
        <a:xfrm>
          <a:off x="0" y="0"/>
          <a:ext cx="0" cy="0"/>
          <a:chOff x="0" y="0"/>
          <a:chExt cx="0" cy="0"/>
        </a:xfrm>
      </p:grpSpPr>
      <p:sp>
        <p:nvSpPr>
          <p:cNvPr id="7" name="Titolo 1">
            <a:extLst>
              <a:ext uri="{FF2B5EF4-FFF2-40B4-BE49-F238E27FC236}">
                <a16:creationId xmlns:a16="http://schemas.microsoft.com/office/drawing/2014/main" id="{5F959CDD-26E4-FA0D-B313-244DFDF7E7A8}"/>
              </a:ext>
            </a:extLst>
          </p:cNvPr>
          <p:cNvSpPr>
            <a:spLocks noGrp="1"/>
          </p:cNvSpPr>
          <p:nvPr>
            <p:ph type="title" hasCustomPrompt="1"/>
          </p:nvPr>
        </p:nvSpPr>
        <p:spPr>
          <a:xfrm>
            <a:off x="230378" y="228600"/>
            <a:ext cx="3823700" cy="714042"/>
          </a:xfrm>
        </p:spPr>
        <p:txBody>
          <a:bodyPr wrap="square">
            <a:spAutoFit/>
          </a:bodyPr>
          <a:lstStyle>
            <a:lvl1pPr>
              <a:lnSpc>
                <a:spcPct val="80000"/>
              </a:lnSpc>
              <a:spcBef>
                <a:spcPts val="0"/>
              </a:spcBef>
              <a:spcAft>
                <a:spcPts val="0"/>
              </a:spcAft>
              <a:defRPr spc="-60" baseline="0">
                <a:solidFill>
                  <a:schemeClr val="tx1"/>
                </a:solidFill>
              </a:defRPr>
            </a:lvl1pPr>
          </a:lstStyle>
          <a:p>
            <a:r>
              <a:rPr lang="en-US" noProof="0"/>
              <a:t>Insert slide title here, on three lines if needed</a:t>
            </a:r>
          </a:p>
        </p:txBody>
      </p:sp>
      <p:sp>
        <p:nvSpPr>
          <p:cNvPr id="8" name="Segnaposto testo 17">
            <a:extLst>
              <a:ext uri="{FF2B5EF4-FFF2-40B4-BE49-F238E27FC236}">
                <a16:creationId xmlns:a16="http://schemas.microsoft.com/office/drawing/2014/main" id="{109D27AE-50A3-7EA5-F07B-2C79D56B8AFF}"/>
              </a:ext>
            </a:extLst>
          </p:cNvPr>
          <p:cNvSpPr>
            <a:spLocks noGrp="1"/>
          </p:cNvSpPr>
          <p:nvPr>
            <p:ph type="body" sz="quarter" idx="18" hasCustomPrompt="1"/>
          </p:nvPr>
        </p:nvSpPr>
        <p:spPr>
          <a:xfrm>
            <a:off x="4186940" y="228600"/>
            <a:ext cx="3820613" cy="714042"/>
          </a:xfrm>
          <a:prstGeom prst="rect">
            <a:avLst/>
          </a:prstGeom>
        </p:spPr>
        <p:txBody>
          <a:bodyPr>
            <a:spAutoFit/>
          </a:bodyPr>
          <a:lstStyle>
            <a:lvl1pPr>
              <a:lnSpc>
                <a:spcPct val="80000"/>
              </a:lnSpc>
              <a:spcBef>
                <a:spcPts val="0"/>
              </a:spcBef>
              <a:spcAft>
                <a:spcPts val="0"/>
              </a:spcAft>
              <a:defRPr sz="2900" spc="-60" baseline="0">
                <a:solidFill>
                  <a:schemeClr val="tx1"/>
                </a:solidFill>
                <a:latin typeface="+mj-lt"/>
              </a:defRPr>
            </a:lvl1pPr>
          </a:lstStyle>
          <a:p>
            <a:pPr lvl="0"/>
            <a:r>
              <a:rPr lang="en-US" noProof="0"/>
              <a:t>Insert slide title here, on three lines if needed</a:t>
            </a:r>
          </a:p>
        </p:txBody>
      </p:sp>
      <p:sp>
        <p:nvSpPr>
          <p:cNvPr id="9" name="Segnaposto testo 17">
            <a:extLst>
              <a:ext uri="{FF2B5EF4-FFF2-40B4-BE49-F238E27FC236}">
                <a16:creationId xmlns:a16="http://schemas.microsoft.com/office/drawing/2014/main" id="{F4112178-6F63-796F-DFEB-DAE4E7F5610D}"/>
              </a:ext>
            </a:extLst>
          </p:cNvPr>
          <p:cNvSpPr>
            <a:spLocks noGrp="1"/>
          </p:cNvSpPr>
          <p:nvPr>
            <p:ph type="body" sz="quarter" idx="19" hasCustomPrompt="1"/>
          </p:nvPr>
        </p:nvSpPr>
        <p:spPr>
          <a:xfrm>
            <a:off x="8137330" y="228600"/>
            <a:ext cx="3822192" cy="713232"/>
          </a:xfrm>
          <a:prstGeom prst="rect">
            <a:avLst/>
          </a:prstGeom>
        </p:spPr>
        <p:txBody>
          <a:bodyPr>
            <a:spAutoFit/>
          </a:bodyPr>
          <a:lstStyle>
            <a:lvl1pPr>
              <a:lnSpc>
                <a:spcPct val="80000"/>
              </a:lnSpc>
              <a:spcBef>
                <a:spcPts val="0"/>
              </a:spcBef>
              <a:spcAft>
                <a:spcPts val="0"/>
              </a:spcAft>
              <a:defRPr sz="2900" spc="-60" baseline="0">
                <a:solidFill>
                  <a:schemeClr val="tx1"/>
                </a:solidFill>
                <a:latin typeface="+mj-lt"/>
              </a:defRPr>
            </a:lvl1pPr>
          </a:lstStyle>
          <a:p>
            <a:pPr lvl="0"/>
            <a:r>
              <a:rPr lang="en-US" noProof="0"/>
              <a:t>Insert slide title here, on three lines if needed</a:t>
            </a:r>
          </a:p>
        </p:txBody>
      </p:sp>
      <p:sp>
        <p:nvSpPr>
          <p:cNvPr id="6" name="Text Placeholder 5">
            <a:extLst>
              <a:ext uri="{FF2B5EF4-FFF2-40B4-BE49-F238E27FC236}">
                <a16:creationId xmlns:a16="http://schemas.microsoft.com/office/drawing/2014/main" id="{B694ABB7-6F99-E254-6162-99824003C324}"/>
              </a:ext>
            </a:extLst>
          </p:cNvPr>
          <p:cNvSpPr>
            <a:spLocks noGrp="1"/>
          </p:cNvSpPr>
          <p:nvPr>
            <p:ph type="body" sz="quarter" idx="22" hasCustomPrompt="1"/>
          </p:nvPr>
        </p:nvSpPr>
        <p:spPr>
          <a:xfrm>
            <a:off x="230378" y="1746249"/>
            <a:ext cx="3822191" cy="4425696"/>
          </a:xfrm>
        </p:spPr>
        <p:txBody>
          <a:bodyPr/>
          <a:lstStyle>
            <a:lvl2pPr>
              <a:defRPr/>
            </a:lvl2pPr>
            <a:lvl3pPr>
              <a:defRPr/>
            </a:lvl3pPr>
          </a:lstStyle>
          <a:p>
            <a:pPr lvl="0"/>
            <a:r>
              <a:rPr lang="en-US" noProof="0"/>
              <a:t>Insert text here</a:t>
            </a:r>
          </a:p>
          <a:p>
            <a:pPr lvl="1"/>
            <a:r>
              <a:rPr lang="en-US" noProof="0"/>
              <a:t>Indent 1</a:t>
            </a:r>
          </a:p>
          <a:p>
            <a:pPr lvl="2"/>
            <a:r>
              <a:rPr lang="en-US" noProof="0"/>
              <a:t>Indent 2</a:t>
            </a:r>
          </a:p>
          <a:p>
            <a:pPr lvl="3"/>
            <a:r>
              <a:rPr lang="en-US" noProof="0"/>
              <a:t>Indent 3</a:t>
            </a:r>
          </a:p>
        </p:txBody>
      </p:sp>
      <p:sp>
        <p:nvSpPr>
          <p:cNvPr id="15" name="Text Placeholder 14">
            <a:extLst>
              <a:ext uri="{FF2B5EF4-FFF2-40B4-BE49-F238E27FC236}">
                <a16:creationId xmlns:a16="http://schemas.microsoft.com/office/drawing/2014/main" id="{A5E6FCC0-E0AA-9AB0-CC26-7646BF5B01AD}"/>
              </a:ext>
            </a:extLst>
          </p:cNvPr>
          <p:cNvSpPr>
            <a:spLocks noGrp="1"/>
          </p:cNvSpPr>
          <p:nvPr>
            <p:ph type="body" sz="quarter" idx="23" hasCustomPrompt="1"/>
          </p:nvPr>
        </p:nvSpPr>
        <p:spPr>
          <a:xfrm>
            <a:off x="4186940" y="1746249"/>
            <a:ext cx="3822192" cy="4425696"/>
          </a:xfrm>
        </p:spPr>
        <p:txBody>
          <a:bodyPr/>
          <a:lstStyle/>
          <a:p>
            <a:pPr lvl="0"/>
            <a:r>
              <a:rPr lang="en-US" noProof="0"/>
              <a:t>Insert text here</a:t>
            </a:r>
          </a:p>
          <a:p>
            <a:pPr lvl="1"/>
            <a:r>
              <a:rPr lang="en-US" noProof="0"/>
              <a:t>Indent 1</a:t>
            </a:r>
          </a:p>
          <a:p>
            <a:pPr lvl="2"/>
            <a:r>
              <a:rPr lang="en-US" noProof="0"/>
              <a:t>Indent 2</a:t>
            </a:r>
          </a:p>
          <a:p>
            <a:pPr lvl="3"/>
            <a:r>
              <a:rPr lang="en-US" noProof="0"/>
              <a:t>Indent 3</a:t>
            </a:r>
          </a:p>
        </p:txBody>
      </p:sp>
      <p:sp>
        <p:nvSpPr>
          <p:cNvPr id="18" name="Text Placeholder 17">
            <a:extLst>
              <a:ext uri="{FF2B5EF4-FFF2-40B4-BE49-F238E27FC236}">
                <a16:creationId xmlns:a16="http://schemas.microsoft.com/office/drawing/2014/main" id="{142176E2-0C78-C85F-2543-B3C5963B24F5}"/>
              </a:ext>
            </a:extLst>
          </p:cNvPr>
          <p:cNvSpPr>
            <a:spLocks noGrp="1"/>
          </p:cNvSpPr>
          <p:nvPr>
            <p:ph type="body" sz="quarter" idx="24" hasCustomPrompt="1"/>
          </p:nvPr>
        </p:nvSpPr>
        <p:spPr>
          <a:xfrm>
            <a:off x="8137330" y="1746249"/>
            <a:ext cx="3822192" cy="4425696"/>
          </a:xfrm>
        </p:spPr>
        <p:txBody>
          <a:bodyPr/>
          <a:lstStyle/>
          <a:p>
            <a:pPr lvl="0"/>
            <a:r>
              <a:rPr lang="en-US" noProof="0"/>
              <a:t>Insert text here</a:t>
            </a:r>
          </a:p>
          <a:p>
            <a:pPr lvl="1"/>
            <a:r>
              <a:rPr lang="en-US" noProof="0"/>
              <a:t>Indent 1</a:t>
            </a:r>
          </a:p>
          <a:p>
            <a:pPr lvl="2"/>
            <a:r>
              <a:rPr lang="en-US" noProof="0"/>
              <a:t>Indent 2</a:t>
            </a:r>
          </a:p>
          <a:p>
            <a:pPr lvl="3"/>
            <a:r>
              <a:rPr lang="en-US" noProof="0"/>
              <a:t>Indent 3</a:t>
            </a:r>
          </a:p>
        </p:txBody>
      </p:sp>
      <p:pic>
        <p:nvPicPr>
          <p:cNvPr id="2" name="Elemento grafico 7">
            <a:extLst>
              <a:ext uri="{FF2B5EF4-FFF2-40B4-BE49-F238E27FC236}">
                <a16:creationId xmlns:a16="http://schemas.microsoft.com/office/drawing/2014/main" id="{B8E11BF1-D97F-7B2D-1B41-4ED787CE2AA0}"/>
              </a:ext>
            </a:extLst>
          </p:cNvPr>
          <p:cNvPicPr>
            <a:picLocks noChangeAspect="1"/>
          </p:cNvPicPr>
          <p:nvPr userDrawn="1"/>
        </p:nvPicPr>
        <p:blipFill>
          <a:blip r:embed="rId2" cstate="screen">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611801" y="6461125"/>
            <a:ext cx="356170" cy="165100"/>
          </a:xfrm>
          <a:prstGeom prst="rect">
            <a:avLst/>
          </a:prstGeom>
        </p:spPr>
      </p:pic>
    </p:spTree>
    <p:extLst>
      <p:ext uri="{BB962C8B-B14F-4D97-AF65-F5344CB8AC3E}">
        <p14:creationId xmlns:p14="http://schemas.microsoft.com/office/powerpoint/2010/main" val="3447479607"/>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3X2 COLUMS TEXT + BIG NUMBER">
    <p:spTree>
      <p:nvGrpSpPr>
        <p:cNvPr id="1" name=""/>
        <p:cNvGrpSpPr/>
        <p:nvPr/>
      </p:nvGrpSpPr>
      <p:grpSpPr>
        <a:xfrm>
          <a:off x="0" y="0"/>
          <a:ext cx="0" cy="0"/>
          <a:chOff x="0" y="0"/>
          <a:chExt cx="0" cy="0"/>
        </a:xfrm>
      </p:grpSpPr>
      <p:sp>
        <p:nvSpPr>
          <p:cNvPr id="2" name="Titolo 1">
            <a:extLst>
              <a:ext uri="{FF2B5EF4-FFF2-40B4-BE49-F238E27FC236}">
                <a16:creationId xmlns:a16="http://schemas.microsoft.com/office/drawing/2014/main" id="{E282EE33-D91A-F86A-25D8-EF4A3EA5BBD6}"/>
              </a:ext>
            </a:extLst>
          </p:cNvPr>
          <p:cNvSpPr>
            <a:spLocks noGrp="1"/>
          </p:cNvSpPr>
          <p:nvPr>
            <p:ph type="title" hasCustomPrompt="1"/>
          </p:nvPr>
        </p:nvSpPr>
        <p:spPr>
          <a:xfrm>
            <a:off x="230379" y="233363"/>
            <a:ext cx="9754996" cy="341508"/>
          </a:xfrm>
        </p:spPr>
        <p:txBody>
          <a:bodyPr/>
          <a:lstStyle>
            <a:lvl1pPr>
              <a:defRPr>
                <a:solidFill>
                  <a:schemeClr val="tx1"/>
                </a:solidFill>
              </a:defRPr>
            </a:lvl1pPr>
          </a:lstStyle>
          <a:p>
            <a:r>
              <a:rPr lang="en-US" noProof="0"/>
              <a:t>Insert slide title here</a:t>
            </a:r>
          </a:p>
        </p:txBody>
      </p:sp>
      <p:sp>
        <p:nvSpPr>
          <p:cNvPr id="10" name="Segnaposto testo 9">
            <a:extLst>
              <a:ext uri="{FF2B5EF4-FFF2-40B4-BE49-F238E27FC236}">
                <a16:creationId xmlns:a16="http://schemas.microsoft.com/office/drawing/2014/main" id="{741A2A3C-C391-890B-82F2-84C0D0CFE0E9}"/>
              </a:ext>
            </a:extLst>
          </p:cNvPr>
          <p:cNvSpPr>
            <a:spLocks noGrp="1"/>
          </p:cNvSpPr>
          <p:nvPr>
            <p:ph type="body" sz="quarter" idx="13" hasCustomPrompt="1"/>
          </p:nvPr>
        </p:nvSpPr>
        <p:spPr>
          <a:xfrm>
            <a:off x="230380" y="1682496"/>
            <a:ext cx="855470" cy="717550"/>
          </a:xfrm>
        </p:spPr>
        <p:txBody>
          <a:bodyPr>
            <a:noAutofit/>
          </a:bodyPr>
          <a:lstStyle>
            <a:lvl1pPr algn="r">
              <a:lnSpc>
                <a:spcPct val="90000"/>
              </a:lnSpc>
              <a:spcBef>
                <a:spcPts val="0"/>
              </a:spcBef>
              <a:defRPr sz="5400" spc="-60" baseline="0">
                <a:solidFill>
                  <a:schemeClr val="tx1"/>
                </a:solidFill>
                <a:latin typeface="+mj-lt"/>
              </a:defRPr>
            </a:lvl1pPr>
          </a:lstStyle>
          <a:p>
            <a:pPr lvl="0"/>
            <a:r>
              <a:rPr lang="en-US" noProof="0"/>
              <a:t>00</a:t>
            </a:r>
          </a:p>
        </p:txBody>
      </p:sp>
      <p:sp>
        <p:nvSpPr>
          <p:cNvPr id="11" name="Segnaposto testo 9">
            <a:extLst>
              <a:ext uri="{FF2B5EF4-FFF2-40B4-BE49-F238E27FC236}">
                <a16:creationId xmlns:a16="http://schemas.microsoft.com/office/drawing/2014/main" id="{0019F31B-CB64-DD93-4794-063D05E07F5A}"/>
              </a:ext>
            </a:extLst>
          </p:cNvPr>
          <p:cNvSpPr>
            <a:spLocks noGrp="1"/>
          </p:cNvSpPr>
          <p:nvPr>
            <p:ph type="body" sz="quarter" idx="14" hasCustomPrompt="1"/>
          </p:nvPr>
        </p:nvSpPr>
        <p:spPr>
          <a:xfrm>
            <a:off x="230380" y="3864503"/>
            <a:ext cx="855470" cy="717550"/>
          </a:xfrm>
        </p:spPr>
        <p:txBody>
          <a:bodyPr>
            <a:noAutofit/>
          </a:bodyPr>
          <a:lstStyle>
            <a:lvl1pPr algn="r">
              <a:lnSpc>
                <a:spcPct val="90000"/>
              </a:lnSpc>
              <a:spcBef>
                <a:spcPts val="0"/>
              </a:spcBef>
              <a:defRPr sz="5400" spc="-60" baseline="0">
                <a:solidFill>
                  <a:schemeClr val="tx1"/>
                </a:solidFill>
                <a:latin typeface="+mj-lt"/>
              </a:defRPr>
            </a:lvl1pPr>
          </a:lstStyle>
          <a:p>
            <a:pPr lvl="0"/>
            <a:r>
              <a:rPr lang="en-US" noProof="0"/>
              <a:t>00</a:t>
            </a:r>
          </a:p>
        </p:txBody>
      </p:sp>
      <p:sp>
        <p:nvSpPr>
          <p:cNvPr id="13" name="Segnaposto testo 12">
            <a:extLst>
              <a:ext uri="{FF2B5EF4-FFF2-40B4-BE49-F238E27FC236}">
                <a16:creationId xmlns:a16="http://schemas.microsoft.com/office/drawing/2014/main" id="{356CC5A7-490B-4F48-23C6-E62C0A235385}"/>
              </a:ext>
            </a:extLst>
          </p:cNvPr>
          <p:cNvSpPr>
            <a:spLocks noGrp="1"/>
          </p:cNvSpPr>
          <p:nvPr>
            <p:ph type="body" sz="quarter" idx="15" hasCustomPrompt="1"/>
          </p:nvPr>
        </p:nvSpPr>
        <p:spPr>
          <a:xfrm>
            <a:off x="1216152" y="1746504"/>
            <a:ext cx="2835275" cy="228973"/>
          </a:xfrm>
        </p:spPr>
        <p:txBody>
          <a:bodyPr lIns="0"/>
          <a:lstStyle>
            <a:lvl1pPr>
              <a:lnSpc>
                <a:spcPct val="90000"/>
              </a:lnSpc>
              <a:spcBef>
                <a:spcPts val="0"/>
              </a:spcBef>
              <a:defRPr sz="1600">
                <a:solidFill>
                  <a:schemeClr val="tx1"/>
                </a:solidFill>
                <a:latin typeface="+mn-lt"/>
              </a:defRPr>
            </a:lvl1pPr>
            <a:lvl2pPr marL="0" indent="0">
              <a:lnSpc>
                <a:spcPct val="93000"/>
              </a:lnSpc>
              <a:spcBef>
                <a:spcPts val="0"/>
              </a:spcBef>
              <a:buNone/>
              <a:defRPr sz="1600"/>
            </a:lvl2pPr>
            <a:lvl3pPr marL="0" indent="0">
              <a:lnSpc>
                <a:spcPct val="93000"/>
              </a:lnSpc>
              <a:spcBef>
                <a:spcPts val="0"/>
              </a:spcBef>
              <a:buNone/>
              <a:defRPr sz="1600"/>
            </a:lvl3pPr>
            <a:lvl4pPr>
              <a:lnSpc>
                <a:spcPct val="93000"/>
              </a:lnSpc>
              <a:defRPr sz="1600"/>
            </a:lvl4pPr>
            <a:lvl5pPr marL="0" indent="0">
              <a:lnSpc>
                <a:spcPct val="93000"/>
              </a:lnSpc>
              <a:spcBef>
                <a:spcPts val="0"/>
              </a:spcBef>
              <a:buFont typeface="+mj-lt"/>
              <a:buNone/>
              <a:defRPr sz="1600"/>
            </a:lvl5pPr>
            <a:lvl6pPr marL="0" indent="0">
              <a:lnSpc>
                <a:spcPct val="93000"/>
              </a:lnSpc>
              <a:spcBef>
                <a:spcPts val="0"/>
              </a:spcBef>
              <a:buNone/>
              <a:defRPr sz="1600"/>
            </a:lvl6pPr>
            <a:lvl7pPr>
              <a:lnSpc>
                <a:spcPct val="93000"/>
              </a:lnSpc>
              <a:defRPr sz="1600"/>
            </a:lvl7pPr>
            <a:lvl8pPr>
              <a:lnSpc>
                <a:spcPct val="93000"/>
              </a:lnSpc>
              <a:defRPr sz="1600"/>
            </a:lvl8pPr>
            <a:lvl9pPr>
              <a:lnSpc>
                <a:spcPct val="93000"/>
              </a:lnSpc>
              <a:defRPr sz="1600"/>
            </a:lvl9pPr>
          </a:lstStyle>
          <a:p>
            <a:pPr lvl="0"/>
            <a:r>
              <a:rPr lang="en-US" noProof="0"/>
              <a:t>Insert text here</a:t>
            </a:r>
          </a:p>
        </p:txBody>
      </p:sp>
      <p:sp>
        <p:nvSpPr>
          <p:cNvPr id="14" name="Segnaposto testo 9">
            <a:extLst>
              <a:ext uri="{FF2B5EF4-FFF2-40B4-BE49-F238E27FC236}">
                <a16:creationId xmlns:a16="http://schemas.microsoft.com/office/drawing/2014/main" id="{59B98F7B-7494-5972-21BA-107D9564CF86}"/>
              </a:ext>
            </a:extLst>
          </p:cNvPr>
          <p:cNvSpPr>
            <a:spLocks noGrp="1"/>
          </p:cNvSpPr>
          <p:nvPr>
            <p:ph type="body" sz="quarter" idx="16" hasCustomPrompt="1"/>
          </p:nvPr>
        </p:nvSpPr>
        <p:spPr>
          <a:xfrm>
            <a:off x="4187826" y="1682496"/>
            <a:ext cx="855470" cy="717550"/>
          </a:xfrm>
        </p:spPr>
        <p:txBody>
          <a:bodyPr>
            <a:noAutofit/>
          </a:bodyPr>
          <a:lstStyle>
            <a:lvl1pPr algn="r">
              <a:lnSpc>
                <a:spcPct val="90000"/>
              </a:lnSpc>
              <a:spcBef>
                <a:spcPts val="0"/>
              </a:spcBef>
              <a:defRPr sz="5400" spc="-60" baseline="0">
                <a:solidFill>
                  <a:schemeClr val="tx1"/>
                </a:solidFill>
                <a:latin typeface="+mj-lt"/>
              </a:defRPr>
            </a:lvl1pPr>
          </a:lstStyle>
          <a:p>
            <a:pPr lvl="0"/>
            <a:r>
              <a:rPr lang="en-US" noProof="0"/>
              <a:t>00</a:t>
            </a:r>
          </a:p>
        </p:txBody>
      </p:sp>
      <p:sp>
        <p:nvSpPr>
          <p:cNvPr id="15" name="Segnaposto testo 9">
            <a:extLst>
              <a:ext uri="{FF2B5EF4-FFF2-40B4-BE49-F238E27FC236}">
                <a16:creationId xmlns:a16="http://schemas.microsoft.com/office/drawing/2014/main" id="{9C96C0A1-A959-C61D-D38F-FAAF8C691D57}"/>
              </a:ext>
            </a:extLst>
          </p:cNvPr>
          <p:cNvSpPr>
            <a:spLocks noGrp="1"/>
          </p:cNvSpPr>
          <p:nvPr>
            <p:ph type="body" sz="quarter" idx="17" hasCustomPrompt="1"/>
          </p:nvPr>
        </p:nvSpPr>
        <p:spPr>
          <a:xfrm>
            <a:off x="4180080" y="3864503"/>
            <a:ext cx="855470" cy="717550"/>
          </a:xfrm>
        </p:spPr>
        <p:txBody>
          <a:bodyPr>
            <a:noAutofit/>
          </a:bodyPr>
          <a:lstStyle>
            <a:lvl1pPr algn="r">
              <a:lnSpc>
                <a:spcPct val="90000"/>
              </a:lnSpc>
              <a:spcBef>
                <a:spcPts val="0"/>
              </a:spcBef>
              <a:defRPr sz="5400" spc="-60" baseline="0">
                <a:solidFill>
                  <a:schemeClr val="tx1"/>
                </a:solidFill>
                <a:latin typeface="+mj-lt"/>
              </a:defRPr>
            </a:lvl1pPr>
          </a:lstStyle>
          <a:p>
            <a:pPr lvl="0"/>
            <a:r>
              <a:rPr lang="en-US" noProof="0"/>
              <a:t>00</a:t>
            </a:r>
          </a:p>
        </p:txBody>
      </p:sp>
      <p:sp>
        <p:nvSpPr>
          <p:cNvPr id="16" name="Segnaposto testo 9">
            <a:extLst>
              <a:ext uri="{FF2B5EF4-FFF2-40B4-BE49-F238E27FC236}">
                <a16:creationId xmlns:a16="http://schemas.microsoft.com/office/drawing/2014/main" id="{2EEBC6B2-D2C1-02DB-FBA8-3011E4007775}"/>
              </a:ext>
            </a:extLst>
          </p:cNvPr>
          <p:cNvSpPr>
            <a:spLocks noGrp="1"/>
          </p:cNvSpPr>
          <p:nvPr>
            <p:ph type="body" sz="quarter" idx="18" hasCustomPrompt="1"/>
          </p:nvPr>
        </p:nvSpPr>
        <p:spPr>
          <a:xfrm>
            <a:off x="8140702" y="1682496"/>
            <a:ext cx="855470" cy="717550"/>
          </a:xfrm>
        </p:spPr>
        <p:txBody>
          <a:bodyPr>
            <a:noAutofit/>
          </a:bodyPr>
          <a:lstStyle>
            <a:lvl1pPr algn="r">
              <a:lnSpc>
                <a:spcPct val="90000"/>
              </a:lnSpc>
              <a:spcBef>
                <a:spcPts val="0"/>
              </a:spcBef>
              <a:defRPr sz="5400" spc="-60" baseline="0">
                <a:solidFill>
                  <a:schemeClr val="tx1"/>
                </a:solidFill>
                <a:latin typeface="+mj-lt"/>
              </a:defRPr>
            </a:lvl1pPr>
          </a:lstStyle>
          <a:p>
            <a:pPr lvl="0"/>
            <a:r>
              <a:rPr lang="en-US" noProof="0"/>
              <a:t>00</a:t>
            </a:r>
          </a:p>
        </p:txBody>
      </p:sp>
      <p:sp>
        <p:nvSpPr>
          <p:cNvPr id="17" name="Segnaposto testo 9">
            <a:extLst>
              <a:ext uri="{FF2B5EF4-FFF2-40B4-BE49-F238E27FC236}">
                <a16:creationId xmlns:a16="http://schemas.microsoft.com/office/drawing/2014/main" id="{8AD88546-3A20-BFA3-331E-AC1CE1A21171}"/>
              </a:ext>
            </a:extLst>
          </p:cNvPr>
          <p:cNvSpPr>
            <a:spLocks noGrp="1"/>
          </p:cNvSpPr>
          <p:nvPr>
            <p:ph type="body" sz="quarter" idx="19" hasCustomPrompt="1"/>
          </p:nvPr>
        </p:nvSpPr>
        <p:spPr>
          <a:xfrm>
            <a:off x="8140702" y="3864503"/>
            <a:ext cx="855470" cy="717550"/>
          </a:xfrm>
        </p:spPr>
        <p:txBody>
          <a:bodyPr>
            <a:noAutofit/>
          </a:bodyPr>
          <a:lstStyle>
            <a:lvl1pPr algn="r">
              <a:lnSpc>
                <a:spcPct val="90000"/>
              </a:lnSpc>
              <a:spcBef>
                <a:spcPts val="0"/>
              </a:spcBef>
              <a:defRPr sz="5400" spc="-60" baseline="0">
                <a:solidFill>
                  <a:schemeClr val="tx1"/>
                </a:solidFill>
                <a:latin typeface="+mj-lt"/>
              </a:defRPr>
            </a:lvl1pPr>
          </a:lstStyle>
          <a:p>
            <a:pPr lvl="0"/>
            <a:r>
              <a:rPr lang="en-US" noProof="0"/>
              <a:t>00</a:t>
            </a:r>
          </a:p>
        </p:txBody>
      </p:sp>
      <p:sp>
        <p:nvSpPr>
          <p:cNvPr id="6" name="Segnaposto testo 12">
            <a:extLst>
              <a:ext uri="{FF2B5EF4-FFF2-40B4-BE49-F238E27FC236}">
                <a16:creationId xmlns:a16="http://schemas.microsoft.com/office/drawing/2014/main" id="{38541011-65A7-D272-5489-545D26D99505}"/>
              </a:ext>
            </a:extLst>
          </p:cNvPr>
          <p:cNvSpPr>
            <a:spLocks noGrp="1"/>
          </p:cNvSpPr>
          <p:nvPr>
            <p:ph type="body" sz="quarter" idx="26" hasCustomPrompt="1"/>
          </p:nvPr>
        </p:nvSpPr>
        <p:spPr>
          <a:xfrm>
            <a:off x="5174361" y="1745897"/>
            <a:ext cx="2835275" cy="228973"/>
          </a:xfrm>
        </p:spPr>
        <p:txBody>
          <a:bodyPr lIns="0"/>
          <a:lstStyle>
            <a:lvl1pPr>
              <a:lnSpc>
                <a:spcPct val="90000"/>
              </a:lnSpc>
              <a:spcBef>
                <a:spcPts val="0"/>
              </a:spcBef>
              <a:defRPr sz="1600">
                <a:solidFill>
                  <a:schemeClr val="tx1"/>
                </a:solidFill>
                <a:latin typeface="+mn-lt"/>
              </a:defRPr>
            </a:lvl1pPr>
            <a:lvl2pPr marL="0" indent="0">
              <a:lnSpc>
                <a:spcPct val="93000"/>
              </a:lnSpc>
              <a:spcBef>
                <a:spcPts val="0"/>
              </a:spcBef>
              <a:buNone/>
              <a:defRPr sz="1600"/>
            </a:lvl2pPr>
            <a:lvl3pPr marL="0" indent="0">
              <a:lnSpc>
                <a:spcPct val="93000"/>
              </a:lnSpc>
              <a:spcBef>
                <a:spcPts val="0"/>
              </a:spcBef>
              <a:buNone/>
              <a:defRPr sz="1600"/>
            </a:lvl3pPr>
            <a:lvl4pPr>
              <a:lnSpc>
                <a:spcPct val="93000"/>
              </a:lnSpc>
              <a:defRPr sz="1600"/>
            </a:lvl4pPr>
            <a:lvl5pPr marL="0" indent="0">
              <a:lnSpc>
                <a:spcPct val="93000"/>
              </a:lnSpc>
              <a:spcBef>
                <a:spcPts val="0"/>
              </a:spcBef>
              <a:buFont typeface="+mj-lt"/>
              <a:buNone/>
              <a:defRPr sz="1600"/>
            </a:lvl5pPr>
            <a:lvl6pPr marL="0" indent="0">
              <a:lnSpc>
                <a:spcPct val="93000"/>
              </a:lnSpc>
              <a:spcBef>
                <a:spcPts val="0"/>
              </a:spcBef>
              <a:buNone/>
              <a:defRPr sz="1600"/>
            </a:lvl6pPr>
            <a:lvl7pPr>
              <a:lnSpc>
                <a:spcPct val="93000"/>
              </a:lnSpc>
              <a:defRPr sz="1600"/>
            </a:lvl7pPr>
            <a:lvl8pPr>
              <a:lnSpc>
                <a:spcPct val="93000"/>
              </a:lnSpc>
              <a:defRPr sz="1600"/>
            </a:lvl8pPr>
            <a:lvl9pPr>
              <a:lnSpc>
                <a:spcPct val="93000"/>
              </a:lnSpc>
              <a:defRPr sz="1600"/>
            </a:lvl9pPr>
          </a:lstStyle>
          <a:p>
            <a:pPr lvl="0"/>
            <a:r>
              <a:rPr lang="en-US" noProof="0"/>
              <a:t>Insert text here</a:t>
            </a:r>
          </a:p>
        </p:txBody>
      </p:sp>
      <p:sp>
        <p:nvSpPr>
          <p:cNvPr id="7" name="Segnaposto testo 12">
            <a:extLst>
              <a:ext uri="{FF2B5EF4-FFF2-40B4-BE49-F238E27FC236}">
                <a16:creationId xmlns:a16="http://schemas.microsoft.com/office/drawing/2014/main" id="{142B82E1-2D62-A92B-3516-0A3F72EE49C8}"/>
              </a:ext>
            </a:extLst>
          </p:cNvPr>
          <p:cNvSpPr>
            <a:spLocks noGrp="1"/>
          </p:cNvSpPr>
          <p:nvPr>
            <p:ph type="body" sz="quarter" idx="27" hasCustomPrompt="1"/>
          </p:nvPr>
        </p:nvSpPr>
        <p:spPr>
          <a:xfrm>
            <a:off x="9132696" y="1745897"/>
            <a:ext cx="2835275" cy="228973"/>
          </a:xfrm>
        </p:spPr>
        <p:txBody>
          <a:bodyPr lIns="0"/>
          <a:lstStyle>
            <a:lvl1pPr>
              <a:lnSpc>
                <a:spcPct val="90000"/>
              </a:lnSpc>
              <a:spcBef>
                <a:spcPts val="0"/>
              </a:spcBef>
              <a:defRPr sz="1600">
                <a:solidFill>
                  <a:schemeClr val="tx1"/>
                </a:solidFill>
                <a:latin typeface="+mn-lt"/>
              </a:defRPr>
            </a:lvl1pPr>
            <a:lvl2pPr marL="0" indent="0">
              <a:lnSpc>
                <a:spcPct val="93000"/>
              </a:lnSpc>
              <a:spcBef>
                <a:spcPts val="0"/>
              </a:spcBef>
              <a:buNone/>
              <a:defRPr sz="1600"/>
            </a:lvl2pPr>
            <a:lvl3pPr marL="0" indent="0">
              <a:lnSpc>
                <a:spcPct val="93000"/>
              </a:lnSpc>
              <a:spcBef>
                <a:spcPts val="0"/>
              </a:spcBef>
              <a:buNone/>
              <a:defRPr sz="1600"/>
            </a:lvl3pPr>
            <a:lvl4pPr>
              <a:lnSpc>
                <a:spcPct val="93000"/>
              </a:lnSpc>
              <a:defRPr sz="1600"/>
            </a:lvl4pPr>
            <a:lvl5pPr marL="0" indent="0">
              <a:lnSpc>
                <a:spcPct val="93000"/>
              </a:lnSpc>
              <a:spcBef>
                <a:spcPts val="0"/>
              </a:spcBef>
              <a:buFont typeface="+mj-lt"/>
              <a:buNone/>
              <a:defRPr sz="1600"/>
            </a:lvl5pPr>
            <a:lvl6pPr marL="0" indent="0">
              <a:lnSpc>
                <a:spcPct val="93000"/>
              </a:lnSpc>
              <a:spcBef>
                <a:spcPts val="0"/>
              </a:spcBef>
              <a:buNone/>
              <a:defRPr sz="1600"/>
            </a:lvl6pPr>
            <a:lvl7pPr>
              <a:lnSpc>
                <a:spcPct val="93000"/>
              </a:lnSpc>
              <a:defRPr sz="1600"/>
            </a:lvl7pPr>
            <a:lvl8pPr>
              <a:lnSpc>
                <a:spcPct val="93000"/>
              </a:lnSpc>
              <a:defRPr sz="1600"/>
            </a:lvl8pPr>
            <a:lvl9pPr>
              <a:lnSpc>
                <a:spcPct val="93000"/>
              </a:lnSpc>
              <a:defRPr sz="1600"/>
            </a:lvl9pPr>
          </a:lstStyle>
          <a:p>
            <a:pPr lvl="0"/>
            <a:r>
              <a:rPr lang="en-US" noProof="0"/>
              <a:t>Insert text here</a:t>
            </a:r>
          </a:p>
        </p:txBody>
      </p:sp>
      <p:sp>
        <p:nvSpPr>
          <p:cNvPr id="8" name="Segnaposto testo 12">
            <a:extLst>
              <a:ext uri="{FF2B5EF4-FFF2-40B4-BE49-F238E27FC236}">
                <a16:creationId xmlns:a16="http://schemas.microsoft.com/office/drawing/2014/main" id="{DA841C7A-5B6F-BF5A-B3B7-0308AE7C6DDF}"/>
              </a:ext>
            </a:extLst>
          </p:cNvPr>
          <p:cNvSpPr>
            <a:spLocks noGrp="1"/>
          </p:cNvSpPr>
          <p:nvPr>
            <p:ph type="body" sz="quarter" idx="28" hasCustomPrompt="1"/>
          </p:nvPr>
        </p:nvSpPr>
        <p:spPr>
          <a:xfrm>
            <a:off x="1216025" y="3929803"/>
            <a:ext cx="2835275" cy="228973"/>
          </a:xfrm>
        </p:spPr>
        <p:txBody>
          <a:bodyPr lIns="0"/>
          <a:lstStyle>
            <a:lvl1pPr>
              <a:lnSpc>
                <a:spcPct val="90000"/>
              </a:lnSpc>
              <a:spcBef>
                <a:spcPts val="0"/>
              </a:spcBef>
              <a:defRPr sz="1600">
                <a:solidFill>
                  <a:schemeClr val="tx1"/>
                </a:solidFill>
                <a:latin typeface="+mn-lt"/>
              </a:defRPr>
            </a:lvl1pPr>
            <a:lvl2pPr marL="0" indent="0">
              <a:lnSpc>
                <a:spcPct val="93000"/>
              </a:lnSpc>
              <a:spcBef>
                <a:spcPts val="0"/>
              </a:spcBef>
              <a:buNone/>
              <a:defRPr sz="1600"/>
            </a:lvl2pPr>
            <a:lvl3pPr marL="0" indent="0">
              <a:lnSpc>
                <a:spcPct val="93000"/>
              </a:lnSpc>
              <a:spcBef>
                <a:spcPts val="0"/>
              </a:spcBef>
              <a:buNone/>
              <a:defRPr sz="1600"/>
            </a:lvl3pPr>
            <a:lvl4pPr>
              <a:lnSpc>
                <a:spcPct val="93000"/>
              </a:lnSpc>
              <a:defRPr sz="1600"/>
            </a:lvl4pPr>
            <a:lvl5pPr marL="0" indent="0">
              <a:lnSpc>
                <a:spcPct val="93000"/>
              </a:lnSpc>
              <a:spcBef>
                <a:spcPts val="0"/>
              </a:spcBef>
              <a:buFont typeface="+mj-lt"/>
              <a:buNone/>
              <a:defRPr sz="1600"/>
            </a:lvl5pPr>
            <a:lvl6pPr marL="0" indent="0">
              <a:lnSpc>
                <a:spcPct val="93000"/>
              </a:lnSpc>
              <a:spcBef>
                <a:spcPts val="0"/>
              </a:spcBef>
              <a:buNone/>
              <a:defRPr sz="1600"/>
            </a:lvl6pPr>
            <a:lvl7pPr>
              <a:lnSpc>
                <a:spcPct val="93000"/>
              </a:lnSpc>
              <a:defRPr sz="1600"/>
            </a:lvl7pPr>
            <a:lvl8pPr>
              <a:lnSpc>
                <a:spcPct val="93000"/>
              </a:lnSpc>
              <a:defRPr sz="1600"/>
            </a:lvl8pPr>
            <a:lvl9pPr>
              <a:lnSpc>
                <a:spcPct val="93000"/>
              </a:lnSpc>
              <a:defRPr sz="1600"/>
            </a:lvl9pPr>
          </a:lstStyle>
          <a:p>
            <a:pPr lvl="0"/>
            <a:r>
              <a:rPr lang="en-US" noProof="0"/>
              <a:t>Insert text here</a:t>
            </a:r>
          </a:p>
        </p:txBody>
      </p:sp>
      <p:sp>
        <p:nvSpPr>
          <p:cNvPr id="9" name="Segnaposto testo 12">
            <a:extLst>
              <a:ext uri="{FF2B5EF4-FFF2-40B4-BE49-F238E27FC236}">
                <a16:creationId xmlns:a16="http://schemas.microsoft.com/office/drawing/2014/main" id="{8AF0234C-3A15-959C-768E-BE502695E68E}"/>
              </a:ext>
            </a:extLst>
          </p:cNvPr>
          <p:cNvSpPr>
            <a:spLocks noGrp="1"/>
          </p:cNvSpPr>
          <p:nvPr>
            <p:ph type="body" sz="quarter" idx="29" hasCustomPrompt="1"/>
          </p:nvPr>
        </p:nvSpPr>
        <p:spPr>
          <a:xfrm>
            <a:off x="5174361" y="3929803"/>
            <a:ext cx="2835275" cy="228973"/>
          </a:xfrm>
        </p:spPr>
        <p:txBody>
          <a:bodyPr lIns="0"/>
          <a:lstStyle>
            <a:lvl1pPr>
              <a:lnSpc>
                <a:spcPct val="90000"/>
              </a:lnSpc>
              <a:spcBef>
                <a:spcPts val="0"/>
              </a:spcBef>
              <a:defRPr sz="1600">
                <a:solidFill>
                  <a:schemeClr val="tx1"/>
                </a:solidFill>
                <a:latin typeface="+mn-lt"/>
              </a:defRPr>
            </a:lvl1pPr>
            <a:lvl2pPr marL="0" indent="0">
              <a:lnSpc>
                <a:spcPct val="93000"/>
              </a:lnSpc>
              <a:spcBef>
                <a:spcPts val="0"/>
              </a:spcBef>
              <a:buNone/>
              <a:defRPr sz="1600"/>
            </a:lvl2pPr>
            <a:lvl3pPr marL="0" indent="0">
              <a:lnSpc>
                <a:spcPct val="93000"/>
              </a:lnSpc>
              <a:spcBef>
                <a:spcPts val="0"/>
              </a:spcBef>
              <a:buNone/>
              <a:defRPr sz="1600"/>
            </a:lvl3pPr>
            <a:lvl4pPr>
              <a:lnSpc>
                <a:spcPct val="93000"/>
              </a:lnSpc>
              <a:defRPr sz="1600"/>
            </a:lvl4pPr>
            <a:lvl5pPr marL="0" indent="0">
              <a:lnSpc>
                <a:spcPct val="93000"/>
              </a:lnSpc>
              <a:spcBef>
                <a:spcPts val="0"/>
              </a:spcBef>
              <a:buFont typeface="+mj-lt"/>
              <a:buNone/>
              <a:defRPr sz="1600"/>
            </a:lvl5pPr>
            <a:lvl6pPr marL="0" indent="0">
              <a:lnSpc>
                <a:spcPct val="93000"/>
              </a:lnSpc>
              <a:spcBef>
                <a:spcPts val="0"/>
              </a:spcBef>
              <a:buNone/>
              <a:defRPr sz="1600"/>
            </a:lvl6pPr>
            <a:lvl7pPr>
              <a:lnSpc>
                <a:spcPct val="93000"/>
              </a:lnSpc>
              <a:defRPr sz="1600"/>
            </a:lvl7pPr>
            <a:lvl8pPr>
              <a:lnSpc>
                <a:spcPct val="93000"/>
              </a:lnSpc>
              <a:defRPr sz="1600"/>
            </a:lvl8pPr>
            <a:lvl9pPr>
              <a:lnSpc>
                <a:spcPct val="93000"/>
              </a:lnSpc>
              <a:defRPr sz="1600"/>
            </a:lvl9pPr>
          </a:lstStyle>
          <a:p>
            <a:pPr lvl="0"/>
            <a:r>
              <a:rPr lang="en-US" noProof="0"/>
              <a:t>Insert text here</a:t>
            </a:r>
          </a:p>
        </p:txBody>
      </p:sp>
      <p:sp>
        <p:nvSpPr>
          <p:cNvPr id="12" name="Segnaposto testo 12">
            <a:extLst>
              <a:ext uri="{FF2B5EF4-FFF2-40B4-BE49-F238E27FC236}">
                <a16:creationId xmlns:a16="http://schemas.microsoft.com/office/drawing/2014/main" id="{A5FDE9C3-B31E-0C94-9232-38A7C13C091D}"/>
              </a:ext>
            </a:extLst>
          </p:cNvPr>
          <p:cNvSpPr>
            <a:spLocks noGrp="1"/>
          </p:cNvSpPr>
          <p:nvPr>
            <p:ph type="body" sz="quarter" idx="30" hasCustomPrompt="1"/>
          </p:nvPr>
        </p:nvSpPr>
        <p:spPr>
          <a:xfrm>
            <a:off x="9132696" y="3929803"/>
            <a:ext cx="2835275" cy="228973"/>
          </a:xfrm>
        </p:spPr>
        <p:txBody>
          <a:bodyPr lIns="0"/>
          <a:lstStyle>
            <a:lvl1pPr>
              <a:lnSpc>
                <a:spcPct val="90000"/>
              </a:lnSpc>
              <a:spcBef>
                <a:spcPts val="0"/>
              </a:spcBef>
              <a:defRPr sz="1600">
                <a:solidFill>
                  <a:schemeClr val="tx1"/>
                </a:solidFill>
                <a:latin typeface="+mn-lt"/>
              </a:defRPr>
            </a:lvl1pPr>
            <a:lvl2pPr marL="0" indent="0">
              <a:lnSpc>
                <a:spcPct val="93000"/>
              </a:lnSpc>
              <a:spcBef>
                <a:spcPts val="0"/>
              </a:spcBef>
              <a:buNone/>
              <a:defRPr sz="1600"/>
            </a:lvl2pPr>
            <a:lvl3pPr marL="0" indent="0">
              <a:lnSpc>
                <a:spcPct val="93000"/>
              </a:lnSpc>
              <a:spcBef>
                <a:spcPts val="0"/>
              </a:spcBef>
              <a:buNone/>
              <a:defRPr sz="1600"/>
            </a:lvl3pPr>
            <a:lvl4pPr>
              <a:lnSpc>
                <a:spcPct val="93000"/>
              </a:lnSpc>
              <a:defRPr sz="1600"/>
            </a:lvl4pPr>
            <a:lvl5pPr marL="0" indent="0">
              <a:lnSpc>
                <a:spcPct val="93000"/>
              </a:lnSpc>
              <a:spcBef>
                <a:spcPts val="0"/>
              </a:spcBef>
              <a:buFont typeface="+mj-lt"/>
              <a:buNone/>
              <a:defRPr sz="1600"/>
            </a:lvl5pPr>
            <a:lvl6pPr marL="0" indent="0">
              <a:lnSpc>
                <a:spcPct val="93000"/>
              </a:lnSpc>
              <a:spcBef>
                <a:spcPts val="0"/>
              </a:spcBef>
              <a:buNone/>
              <a:defRPr sz="1600"/>
            </a:lvl6pPr>
            <a:lvl7pPr>
              <a:lnSpc>
                <a:spcPct val="93000"/>
              </a:lnSpc>
              <a:defRPr sz="1600"/>
            </a:lvl7pPr>
            <a:lvl8pPr>
              <a:lnSpc>
                <a:spcPct val="93000"/>
              </a:lnSpc>
              <a:defRPr sz="1600"/>
            </a:lvl8pPr>
            <a:lvl9pPr>
              <a:lnSpc>
                <a:spcPct val="93000"/>
              </a:lnSpc>
              <a:defRPr sz="1600"/>
            </a:lvl9pPr>
          </a:lstStyle>
          <a:p>
            <a:pPr lvl="0"/>
            <a:r>
              <a:rPr lang="en-US" noProof="0"/>
              <a:t>Insert text here</a:t>
            </a:r>
          </a:p>
        </p:txBody>
      </p:sp>
      <p:pic>
        <p:nvPicPr>
          <p:cNvPr id="18" name="Elemento grafico 7">
            <a:extLst>
              <a:ext uri="{FF2B5EF4-FFF2-40B4-BE49-F238E27FC236}">
                <a16:creationId xmlns:a16="http://schemas.microsoft.com/office/drawing/2014/main" id="{8A1D2B8D-BFC1-817A-0A3E-D4B1018F331B}"/>
              </a:ext>
            </a:extLst>
          </p:cNvPr>
          <p:cNvPicPr>
            <a:picLocks noChangeAspect="1"/>
          </p:cNvPicPr>
          <p:nvPr userDrawn="1"/>
        </p:nvPicPr>
        <p:blipFill>
          <a:blip r:embed="rId2" cstate="screen">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611801" y="6461125"/>
            <a:ext cx="356170" cy="165100"/>
          </a:xfrm>
          <a:prstGeom prst="rect">
            <a:avLst/>
          </a:prstGeom>
        </p:spPr>
      </p:pic>
    </p:spTree>
    <p:extLst>
      <p:ext uri="{BB962C8B-B14F-4D97-AF65-F5344CB8AC3E}">
        <p14:creationId xmlns:p14="http://schemas.microsoft.com/office/powerpoint/2010/main" val="1946621589"/>
      </p:ext>
    </p:extLst>
  </p:cSld>
  <p:clrMapOvr>
    <a:masterClrMapping/>
  </p:clrMapOvr>
  <p:extLst>
    <p:ext uri="{DCECCB84-F9BA-43D5-87BE-67443E8EF086}">
      <p15:sldGuideLst xmlns:p15="http://schemas.microsoft.com/office/powerpoint/2012/main"/>
    </p:ext>
  </p:extLst>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userDrawn="1">
  <p:cSld name="3X2 COLUMS TEXT + BIG NUMBER ON BLACK">
    <p:bg>
      <p:bgPr>
        <a:solidFill>
          <a:schemeClr val="bg1"/>
        </a:solidFill>
        <a:effectLst/>
      </p:bgPr>
    </p:bg>
    <p:spTree>
      <p:nvGrpSpPr>
        <p:cNvPr id="1" name=""/>
        <p:cNvGrpSpPr/>
        <p:nvPr/>
      </p:nvGrpSpPr>
      <p:grpSpPr>
        <a:xfrm>
          <a:off x="0" y="0"/>
          <a:ext cx="0" cy="0"/>
          <a:chOff x="0" y="0"/>
          <a:chExt cx="0" cy="0"/>
        </a:xfrm>
      </p:grpSpPr>
      <p:sp>
        <p:nvSpPr>
          <p:cNvPr id="2" name="Titolo 1">
            <a:extLst>
              <a:ext uri="{FF2B5EF4-FFF2-40B4-BE49-F238E27FC236}">
                <a16:creationId xmlns:a16="http://schemas.microsoft.com/office/drawing/2014/main" id="{E282EE33-D91A-F86A-25D8-EF4A3EA5BBD6}"/>
              </a:ext>
            </a:extLst>
          </p:cNvPr>
          <p:cNvSpPr>
            <a:spLocks noGrp="1"/>
          </p:cNvSpPr>
          <p:nvPr>
            <p:ph type="title" hasCustomPrompt="1"/>
          </p:nvPr>
        </p:nvSpPr>
        <p:spPr>
          <a:xfrm>
            <a:off x="230379" y="233363"/>
            <a:ext cx="9754996" cy="341508"/>
          </a:xfrm>
        </p:spPr>
        <p:txBody>
          <a:bodyPr/>
          <a:lstStyle>
            <a:lvl1pPr>
              <a:defRPr>
                <a:solidFill>
                  <a:schemeClr val="tx1"/>
                </a:solidFill>
              </a:defRPr>
            </a:lvl1pPr>
          </a:lstStyle>
          <a:p>
            <a:r>
              <a:rPr lang="en-US" noProof="0"/>
              <a:t>Insert slide title here</a:t>
            </a:r>
          </a:p>
        </p:txBody>
      </p:sp>
      <p:sp>
        <p:nvSpPr>
          <p:cNvPr id="6" name="Segnaposto testo 9">
            <a:extLst>
              <a:ext uri="{FF2B5EF4-FFF2-40B4-BE49-F238E27FC236}">
                <a16:creationId xmlns:a16="http://schemas.microsoft.com/office/drawing/2014/main" id="{DBCA513F-C207-4A1D-D82F-CFEBB4EEF7F2}"/>
              </a:ext>
            </a:extLst>
          </p:cNvPr>
          <p:cNvSpPr>
            <a:spLocks noGrp="1"/>
          </p:cNvSpPr>
          <p:nvPr>
            <p:ph type="body" sz="quarter" idx="13" hasCustomPrompt="1"/>
          </p:nvPr>
        </p:nvSpPr>
        <p:spPr>
          <a:xfrm>
            <a:off x="230380" y="1682496"/>
            <a:ext cx="855470" cy="717550"/>
          </a:xfrm>
        </p:spPr>
        <p:txBody>
          <a:bodyPr>
            <a:noAutofit/>
          </a:bodyPr>
          <a:lstStyle>
            <a:lvl1pPr algn="r">
              <a:lnSpc>
                <a:spcPct val="90000"/>
              </a:lnSpc>
              <a:spcBef>
                <a:spcPts val="0"/>
              </a:spcBef>
              <a:defRPr sz="5400" spc="-60" baseline="0">
                <a:solidFill>
                  <a:schemeClr val="tx1"/>
                </a:solidFill>
                <a:latin typeface="+mj-lt"/>
              </a:defRPr>
            </a:lvl1pPr>
          </a:lstStyle>
          <a:p>
            <a:pPr lvl="0"/>
            <a:r>
              <a:rPr lang="en-US" noProof="0"/>
              <a:t>00</a:t>
            </a:r>
          </a:p>
        </p:txBody>
      </p:sp>
      <p:sp>
        <p:nvSpPr>
          <p:cNvPr id="7" name="Segnaposto testo 9">
            <a:extLst>
              <a:ext uri="{FF2B5EF4-FFF2-40B4-BE49-F238E27FC236}">
                <a16:creationId xmlns:a16="http://schemas.microsoft.com/office/drawing/2014/main" id="{C8DE4A07-D35C-4ACE-8763-84D465765280}"/>
              </a:ext>
            </a:extLst>
          </p:cNvPr>
          <p:cNvSpPr>
            <a:spLocks noGrp="1"/>
          </p:cNvSpPr>
          <p:nvPr>
            <p:ph type="body" sz="quarter" idx="14" hasCustomPrompt="1"/>
          </p:nvPr>
        </p:nvSpPr>
        <p:spPr>
          <a:xfrm>
            <a:off x="230380" y="3867912"/>
            <a:ext cx="855470" cy="717550"/>
          </a:xfrm>
        </p:spPr>
        <p:txBody>
          <a:bodyPr>
            <a:noAutofit/>
          </a:bodyPr>
          <a:lstStyle>
            <a:lvl1pPr algn="r">
              <a:lnSpc>
                <a:spcPct val="90000"/>
              </a:lnSpc>
              <a:spcBef>
                <a:spcPts val="0"/>
              </a:spcBef>
              <a:defRPr sz="5400" spc="-60" baseline="0">
                <a:solidFill>
                  <a:schemeClr val="tx1"/>
                </a:solidFill>
                <a:latin typeface="+mj-lt"/>
              </a:defRPr>
            </a:lvl1pPr>
          </a:lstStyle>
          <a:p>
            <a:pPr lvl="0"/>
            <a:r>
              <a:rPr lang="en-US" noProof="0"/>
              <a:t>00</a:t>
            </a:r>
          </a:p>
        </p:txBody>
      </p:sp>
      <p:sp>
        <p:nvSpPr>
          <p:cNvPr id="8" name="Segnaposto testo 12">
            <a:extLst>
              <a:ext uri="{FF2B5EF4-FFF2-40B4-BE49-F238E27FC236}">
                <a16:creationId xmlns:a16="http://schemas.microsoft.com/office/drawing/2014/main" id="{6BC1A8DB-1B69-3B0B-42A5-9A2234A32C45}"/>
              </a:ext>
            </a:extLst>
          </p:cNvPr>
          <p:cNvSpPr>
            <a:spLocks noGrp="1"/>
          </p:cNvSpPr>
          <p:nvPr>
            <p:ph type="body" sz="quarter" idx="15" hasCustomPrompt="1"/>
          </p:nvPr>
        </p:nvSpPr>
        <p:spPr>
          <a:xfrm>
            <a:off x="1216025" y="1746504"/>
            <a:ext cx="2835275" cy="228973"/>
          </a:xfrm>
        </p:spPr>
        <p:txBody>
          <a:bodyPr lIns="0"/>
          <a:lstStyle>
            <a:lvl1pPr>
              <a:lnSpc>
                <a:spcPct val="90000"/>
              </a:lnSpc>
              <a:spcBef>
                <a:spcPts val="0"/>
              </a:spcBef>
              <a:defRPr sz="1600">
                <a:solidFill>
                  <a:schemeClr val="tx1"/>
                </a:solidFill>
              </a:defRPr>
            </a:lvl1pPr>
            <a:lvl2pPr marL="0" indent="0">
              <a:lnSpc>
                <a:spcPct val="93000"/>
              </a:lnSpc>
              <a:spcBef>
                <a:spcPts val="0"/>
              </a:spcBef>
              <a:buNone/>
              <a:defRPr sz="1600"/>
            </a:lvl2pPr>
            <a:lvl3pPr marL="0" indent="0">
              <a:lnSpc>
                <a:spcPct val="93000"/>
              </a:lnSpc>
              <a:spcBef>
                <a:spcPts val="0"/>
              </a:spcBef>
              <a:buNone/>
              <a:defRPr sz="1600"/>
            </a:lvl3pPr>
            <a:lvl4pPr>
              <a:lnSpc>
                <a:spcPct val="93000"/>
              </a:lnSpc>
              <a:defRPr sz="1600"/>
            </a:lvl4pPr>
            <a:lvl5pPr marL="0" indent="0">
              <a:lnSpc>
                <a:spcPct val="93000"/>
              </a:lnSpc>
              <a:spcBef>
                <a:spcPts val="0"/>
              </a:spcBef>
              <a:buFont typeface="+mj-lt"/>
              <a:buNone/>
              <a:defRPr sz="1600"/>
            </a:lvl5pPr>
            <a:lvl6pPr marL="0" indent="0">
              <a:lnSpc>
                <a:spcPct val="93000"/>
              </a:lnSpc>
              <a:spcBef>
                <a:spcPts val="0"/>
              </a:spcBef>
              <a:buNone/>
              <a:defRPr sz="1600"/>
            </a:lvl6pPr>
            <a:lvl7pPr>
              <a:lnSpc>
                <a:spcPct val="93000"/>
              </a:lnSpc>
              <a:defRPr sz="1600"/>
            </a:lvl7pPr>
            <a:lvl8pPr>
              <a:lnSpc>
                <a:spcPct val="93000"/>
              </a:lnSpc>
              <a:defRPr sz="1600"/>
            </a:lvl8pPr>
            <a:lvl9pPr>
              <a:lnSpc>
                <a:spcPct val="93000"/>
              </a:lnSpc>
              <a:defRPr sz="1600"/>
            </a:lvl9pPr>
          </a:lstStyle>
          <a:p>
            <a:pPr lvl="0"/>
            <a:r>
              <a:rPr lang="en-US" noProof="0"/>
              <a:t>Insert text here</a:t>
            </a:r>
          </a:p>
        </p:txBody>
      </p:sp>
      <p:sp>
        <p:nvSpPr>
          <p:cNvPr id="9" name="Segnaposto testo 9">
            <a:extLst>
              <a:ext uri="{FF2B5EF4-FFF2-40B4-BE49-F238E27FC236}">
                <a16:creationId xmlns:a16="http://schemas.microsoft.com/office/drawing/2014/main" id="{79C9927B-2159-5E6F-839F-5546A406620E}"/>
              </a:ext>
            </a:extLst>
          </p:cNvPr>
          <p:cNvSpPr>
            <a:spLocks noGrp="1"/>
          </p:cNvSpPr>
          <p:nvPr>
            <p:ph type="body" sz="quarter" idx="16" hasCustomPrompt="1"/>
          </p:nvPr>
        </p:nvSpPr>
        <p:spPr>
          <a:xfrm>
            <a:off x="4187826" y="1682496"/>
            <a:ext cx="855470" cy="717550"/>
          </a:xfrm>
        </p:spPr>
        <p:txBody>
          <a:bodyPr>
            <a:noAutofit/>
          </a:bodyPr>
          <a:lstStyle>
            <a:lvl1pPr algn="r">
              <a:lnSpc>
                <a:spcPct val="90000"/>
              </a:lnSpc>
              <a:spcBef>
                <a:spcPts val="0"/>
              </a:spcBef>
              <a:defRPr sz="5400" spc="-60" baseline="0">
                <a:solidFill>
                  <a:schemeClr val="tx1"/>
                </a:solidFill>
                <a:latin typeface="+mj-lt"/>
              </a:defRPr>
            </a:lvl1pPr>
          </a:lstStyle>
          <a:p>
            <a:pPr lvl="0"/>
            <a:r>
              <a:rPr lang="en-US" noProof="0"/>
              <a:t>00</a:t>
            </a:r>
          </a:p>
        </p:txBody>
      </p:sp>
      <p:sp>
        <p:nvSpPr>
          <p:cNvPr id="12" name="Segnaposto testo 9">
            <a:extLst>
              <a:ext uri="{FF2B5EF4-FFF2-40B4-BE49-F238E27FC236}">
                <a16:creationId xmlns:a16="http://schemas.microsoft.com/office/drawing/2014/main" id="{A1E90C69-D398-B5FC-2C74-C31AF51E6F3E}"/>
              </a:ext>
            </a:extLst>
          </p:cNvPr>
          <p:cNvSpPr>
            <a:spLocks noGrp="1"/>
          </p:cNvSpPr>
          <p:nvPr>
            <p:ph type="body" sz="quarter" idx="17" hasCustomPrompt="1"/>
          </p:nvPr>
        </p:nvSpPr>
        <p:spPr>
          <a:xfrm>
            <a:off x="4180080" y="3867912"/>
            <a:ext cx="855470" cy="717550"/>
          </a:xfrm>
        </p:spPr>
        <p:txBody>
          <a:bodyPr>
            <a:noAutofit/>
          </a:bodyPr>
          <a:lstStyle>
            <a:lvl1pPr algn="r">
              <a:lnSpc>
                <a:spcPct val="90000"/>
              </a:lnSpc>
              <a:spcBef>
                <a:spcPts val="0"/>
              </a:spcBef>
              <a:defRPr sz="5400" spc="-60" baseline="0">
                <a:solidFill>
                  <a:schemeClr val="tx1"/>
                </a:solidFill>
                <a:latin typeface="+mj-lt"/>
              </a:defRPr>
            </a:lvl1pPr>
          </a:lstStyle>
          <a:p>
            <a:pPr lvl="0"/>
            <a:r>
              <a:rPr lang="en-US" noProof="0"/>
              <a:t>00</a:t>
            </a:r>
          </a:p>
        </p:txBody>
      </p:sp>
      <p:sp>
        <p:nvSpPr>
          <p:cNvPr id="25" name="Segnaposto testo 9">
            <a:extLst>
              <a:ext uri="{FF2B5EF4-FFF2-40B4-BE49-F238E27FC236}">
                <a16:creationId xmlns:a16="http://schemas.microsoft.com/office/drawing/2014/main" id="{0AB37BAF-6266-3D07-E6EC-51150A4DE842}"/>
              </a:ext>
            </a:extLst>
          </p:cNvPr>
          <p:cNvSpPr>
            <a:spLocks noGrp="1"/>
          </p:cNvSpPr>
          <p:nvPr>
            <p:ph type="body" sz="quarter" idx="18" hasCustomPrompt="1"/>
          </p:nvPr>
        </p:nvSpPr>
        <p:spPr>
          <a:xfrm>
            <a:off x="8140702" y="1682496"/>
            <a:ext cx="855470" cy="717550"/>
          </a:xfrm>
        </p:spPr>
        <p:txBody>
          <a:bodyPr>
            <a:noAutofit/>
          </a:bodyPr>
          <a:lstStyle>
            <a:lvl1pPr algn="r">
              <a:lnSpc>
                <a:spcPct val="90000"/>
              </a:lnSpc>
              <a:spcBef>
                <a:spcPts val="0"/>
              </a:spcBef>
              <a:defRPr sz="5400" spc="-60" baseline="0">
                <a:solidFill>
                  <a:schemeClr val="tx1"/>
                </a:solidFill>
                <a:latin typeface="+mj-lt"/>
              </a:defRPr>
            </a:lvl1pPr>
          </a:lstStyle>
          <a:p>
            <a:pPr lvl="0"/>
            <a:r>
              <a:rPr lang="en-US" noProof="0"/>
              <a:t>00</a:t>
            </a:r>
          </a:p>
        </p:txBody>
      </p:sp>
      <p:sp>
        <p:nvSpPr>
          <p:cNvPr id="26" name="Segnaposto testo 9">
            <a:extLst>
              <a:ext uri="{FF2B5EF4-FFF2-40B4-BE49-F238E27FC236}">
                <a16:creationId xmlns:a16="http://schemas.microsoft.com/office/drawing/2014/main" id="{1CCE6E77-5390-C281-9590-2A38B84DFD48}"/>
              </a:ext>
            </a:extLst>
          </p:cNvPr>
          <p:cNvSpPr>
            <a:spLocks noGrp="1"/>
          </p:cNvSpPr>
          <p:nvPr>
            <p:ph type="body" sz="quarter" idx="19" hasCustomPrompt="1"/>
          </p:nvPr>
        </p:nvSpPr>
        <p:spPr>
          <a:xfrm>
            <a:off x="8140702" y="3867912"/>
            <a:ext cx="855470" cy="717550"/>
          </a:xfrm>
        </p:spPr>
        <p:txBody>
          <a:bodyPr>
            <a:noAutofit/>
          </a:bodyPr>
          <a:lstStyle>
            <a:lvl1pPr algn="r">
              <a:lnSpc>
                <a:spcPct val="90000"/>
              </a:lnSpc>
              <a:spcBef>
                <a:spcPts val="0"/>
              </a:spcBef>
              <a:defRPr sz="5400" spc="-60" baseline="0">
                <a:solidFill>
                  <a:schemeClr val="tx1"/>
                </a:solidFill>
                <a:latin typeface="+mj-lt"/>
              </a:defRPr>
            </a:lvl1pPr>
          </a:lstStyle>
          <a:p>
            <a:pPr lvl="0"/>
            <a:r>
              <a:rPr lang="en-US" noProof="0"/>
              <a:t>00</a:t>
            </a:r>
          </a:p>
        </p:txBody>
      </p:sp>
      <p:sp>
        <p:nvSpPr>
          <p:cNvPr id="27" name="Segnaposto testo 12">
            <a:extLst>
              <a:ext uri="{FF2B5EF4-FFF2-40B4-BE49-F238E27FC236}">
                <a16:creationId xmlns:a16="http://schemas.microsoft.com/office/drawing/2014/main" id="{2F5765F6-FE75-4596-EF7A-A4EFDC82524F}"/>
              </a:ext>
            </a:extLst>
          </p:cNvPr>
          <p:cNvSpPr>
            <a:spLocks noGrp="1"/>
          </p:cNvSpPr>
          <p:nvPr>
            <p:ph type="body" sz="quarter" idx="26" hasCustomPrompt="1"/>
          </p:nvPr>
        </p:nvSpPr>
        <p:spPr>
          <a:xfrm>
            <a:off x="5174361" y="1746504"/>
            <a:ext cx="2835275" cy="228973"/>
          </a:xfrm>
        </p:spPr>
        <p:txBody>
          <a:bodyPr lIns="0"/>
          <a:lstStyle>
            <a:lvl1pPr>
              <a:lnSpc>
                <a:spcPct val="90000"/>
              </a:lnSpc>
              <a:spcBef>
                <a:spcPts val="0"/>
              </a:spcBef>
              <a:defRPr sz="1600">
                <a:solidFill>
                  <a:schemeClr val="tx1"/>
                </a:solidFill>
              </a:defRPr>
            </a:lvl1pPr>
            <a:lvl2pPr marL="0" indent="0">
              <a:lnSpc>
                <a:spcPct val="93000"/>
              </a:lnSpc>
              <a:spcBef>
                <a:spcPts val="0"/>
              </a:spcBef>
              <a:buNone/>
              <a:defRPr sz="1600"/>
            </a:lvl2pPr>
            <a:lvl3pPr marL="0" indent="0">
              <a:lnSpc>
                <a:spcPct val="93000"/>
              </a:lnSpc>
              <a:spcBef>
                <a:spcPts val="0"/>
              </a:spcBef>
              <a:buNone/>
              <a:defRPr sz="1600"/>
            </a:lvl3pPr>
            <a:lvl4pPr>
              <a:lnSpc>
                <a:spcPct val="93000"/>
              </a:lnSpc>
              <a:defRPr sz="1600"/>
            </a:lvl4pPr>
            <a:lvl5pPr marL="0" indent="0">
              <a:lnSpc>
                <a:spcPct val="93000"/>
              </a:lnSpc>
              <a:spcBef>
                <a:spcPts val="0"/>
              </a:spcBef>
              <a:buFont typeface="+mj-lt"/>
              <a:buNone/>
              <a:defRPr sz="1600"/>
            </a:lvl5pPr>
            <a:lvl6pPr marL="0" indent="0">
              <a:lnSpc>
                <a:spcPct val="93000"/>
              </a:lnSpc>
              <a:spcBef>
                <a:spcPts val="0"/>
              </a:spcBef>
              <a:buNone/>
              <a:defRPr sz="1600"/>
            </a:lvl6pPr>
            <a:lvl7pPr>
              <a:lnSpc>
                <a:spcPct val="93000"/>
              </a:lnSpc>
              <a:defRPr sz="1600"/>
            </a:lvl7pPr>
            <a:lvl8pPr>
              <a:lnSpc>
                <a:spcPct val="93000"/>
              </a:lnSpc>
              <a:defRPr sz="1600"/>
            </a:lvl8pPr>
            <a:lvl9pPr>
              <a:lnSpc>
                <a:spcPct val="93000"/>
              </a:lnSpc>
              <a:defRPr sz="1600"/>
            </a:lvl9pPr>
          </a:lstStyle>
          <a:p>
            <a:pPr lvl="0"/>
            <a:r>
              <a:rPr lang="en-US" noProof="0"/>
              <a:t>Insert text here</a:t>
            </a:r>
          </a:p>
        </p:txBody>
      </p:sp>
      <p:sp>
        <p:nvSpPr>
          <p:cNvPr id="28" name="Segnaposto testo 12">
            <a:extLst>
              <a:ext uri="{FF2B5EF4-FFF2-40B4-BE49-F238E27FC236}">
                <a16:creationId xmlns:a16="http://schemas.microsoft.com/office/drawing/2014/main" id="{0240985D-C4B4-C49F-7A98-84CB6BC25E67}"/>
              </a:ext>
            </a:extLst>
          </p:cNvPr>
          <p:cNvSpPr>
            <a:spLocks noGrp="1"/>
          </p:cNvSpPr>
          <p:nvPr>
            <p:ph type="body" sz="quarter" idx="27" hasCustomPrompt="1"/>
          </p:nvPr>
        </p:nvSpPr>
        <p:spPr>
          <a:xfrm>
            <a:off x="9132696" y="1746504"/>
            <a:ext cx="2835275" cy="228973"/>
          </a:xfrm>
        </p:spPr>
        <p:txBody>
          <a:bodyPr lIns="0"/>
          <a:lstStyle>
            <a:lvl1pPr>
              <a:lnSpc>
                <a:spcPct val="90000"/>
              </a:lnSpc>
              <a:spcBef>
                <a:spcPts val="0"/>
              </a:spcBef>
              <a:defRPr sz="1600">
                <a:solidFill>
                  <a:schemeClr val="tx1"/>
                </a:solidFill>
              </a:defRPr>
            </a:lvl1pPr>
            <a:lvl2pPr marL="0" indent="0">
              <a:lnSpc>
                <a:spcPct val="93000"/>
              </a:lnSpc>
              <a:spcBef>
                <a:spcPts val="0"/>
              </a:spcBef>
              <a:buNone/>
              <a:defRPr sz="1600"/>
            </a:lvl2pPr>
            <a:lvl3pPr marL="0" indent="0">
              <a:lnSpc>
                <a:spcPct val="93000"/>
              </a:lnSpc>
              <a:spcBef>
                <a:spcPts val="0"/>
              </a:spcBef>
              <a:buNone/>
              <a:defRPr sz="1600"/>
            </a:lvl3pPr>
            <a:lvl4pPr>
              <a:lnSpc>
                <a:spcPct val="93000"/>
              </a:lnSpc>
              <a:defRPr sz="1600"/>
            </a:lvl4pPr>
            <a:lvl5pPr marL="0" indent="0">
              <a:lnSpc>
                <a:spcPct val="93000"/>
              </a:lnSpc>
              <a:spcBef>
                <a:spcPts val="0"/>
              </a:spcBef>
              <a:buFont typeface="+mj-lt"/>
              <a:buNone/>
              <a:defRPr sz="1600"/>
            </a:lvl5pPr>
            <a:lvl6pPr marL="0" indent="0">
              <a:lnSpc>
                <a:spcPct val="93000"/>
              </a:lnSpc>
              <a:spcBef>
                <a:spcPts val="0"/>
              </a:spcBef>
              <a:buNone/>
              <a:defRPr sz="1600"/>
            </a:lvl6pPr>
            <a:lvl7pPr>
              <a:lnSpc>
                <a:spcPct val="93000"/>
              </a:lnSpc>
              <a:defRPr sz="1600"/>
            </a:lvl7pPr>
            <a:lvl8pPr>
              <a:lnSpc>
                <a:spcPct val="93000"/>
              </a:lnSpc>
              <a:defRPr sz="1600"/>
            </a:lvl8pPr>
            <a:lvl9pPr>
              <a:lnSpc>
                <a:spcPct val="93000"/>
              </a:lnSpc>
              <a:defRPr sz="1600"/>
            </a:lvl9pPr>
          </a:lstStyle>
          <a:p>
            <a:pPr lvl="0"/>
            <a:r>
              <a:rPr lang="en-US" noProof="0"/>
              <a:t>Insert text here</a:t>
            </a:r>
          </a:p>
        </p:txBody>
      </p:sp>
      <p:sp>
        <p:nvSpPr>
          <p:cNvPr id="29" name="Segnaposto testo 12">
            <a:extLst>
              <a:ext uri="{FF2B5EF4-FFF2-40B4-BE49-F238E27FC236}">
                <a16:creationId xmlns:a16="http://schemas.microsoft.com/office/drawing/2014/main" id="{C7863221-5231-EAB9-6234-58B79BACBB16}"/>
              </a:ext>
            </a:extLst>
          </p:cNvPr>
          <p:cNvSpPr>
            <a:spLocks noGrp="1"/>
          </p:cNvSpPr>
          <p:nvPr>
            <p:ph type="body" sz="quarter" idx="28" hasCustomPrompt="1"/>
          </p:nvPr>
        </p:nvSpPr>
        <p:spPr>
          <a:xfrm>
            <a:off x="1216025" y="3931920"/>
            <a:ext cx="2835275" cy="228973"/>
          </a:xfrm>
        </p:spPr>
        <p:txBody>
          <a:bodyPr lIns="0"/>
          <a:lstStyle>
            <a:lvl1pPr>
              <a:lnSpc>
                <a:spcPct val="90000"/>
              </a:lnSpc>
              <a:spcBef>
                <a:spcPts val="0"/>
              </a:spcBef>
              <a:defRPr sz="1600">
                <a:solidFill>
                  <a:schemeClr val="tx1"/>
                </a:solidFill>
              </a:defRPr>
            </a:lvl1pPr>
            <a:lvl2pPr marL="0" indent="0">
              <a:lnSpc>
                <a:spcPct val="93000"/>
              </a:lnSpc>
              <a:spcBef>
                <a:spcPts val="0"/>
              </a:spcBef>
              <a:buNone/>
              <a:defRPr sz="1600"/>
            </a:lvl2pPr>
            <a:lvl3pPr marL="0" indent="0">
              <a:lnSpc>
                <a:spcPct val="93000"/>
              </a:lnSpc>
              <a:spcBef>
                <a:spcPts val="0"/>
              </a:spcBef>
              <a:buNone/>
              <a:defRPr sz="1600"/>
            </a:lvl3pPr>
            <a:lvl4pPr>
              <a:lnSpc>
                <a:spcPct val="93000"/>
              </a:lnSpc>
              <a:defRPr sz="1600"/>
            </a:lvl4pPr>
            <a:lvl5pPr marL="0" indent="0">
              <a:lnSpc>
                <a:spcPct val="93000"/>
              </a:lnSpc>
              <a:spcBef>
                <a:spcPts val="0"/>
              </a:spcBef>
              <a:buFont typeface="+mj-lt"/>
              <a:buNone/>
              <a:defRPr sz="1600"/>
            </a:lvl5pPr>
            <a:lvl6pPr marL="0" indent="0">
              <a:lnSpc>
                <a:spcPct val="93000"/>
              </a:lnSpc>
              <a:spcBef>
                <a:spcPts val="0"/>
              </a:spcBef>
              <a:buNone/>
              <a:defRPr sz="1600"/>
            </a:lvl6pPr>
            <a:lvl7pPr>
              <a:lnSpc>
                <a:spcPct val="93000"/>
              </a:lnSpc>
              <a:defRPr sz="1600"/>
            </a:lvl7pPr>
            <a:lvl8pPr>
              <a:lnSpc>
                <a:spcPct val="93000"/>
              </a:lnSpc>
              <a:defRPr sz="1600"/>
            </a:lvl8pPr>
            <a:lvl9pPr>
              <a:lnSpc>
                <a:spcPct val="93000"/>
              </a:lnSpc>
              <a:defRPr sz="1600"/>
            </a:lvl9pPr>
          </a:lstStyle>
          <a:p>
            <a:pPr lvl="0"/>
            <a:r>
              <a:rPr lang="en-US" noProof="0"/>
              <a:t>Insert text here</a:t>
            </a:r>
          </a:p>
        </p:txBody>
      </p:sp>
      <p:sp>
        <p:nvSpPr>
          <p:cNvPr id="30" name="Segnaposto testo 12">
            <a:extLst>
              <a:ext uri="{FF2B5EF4-FFF2-40B4-BE49-F238E27FC236}">
                <a16:creationId xmlns:a16="http://schemas.microsoft.com/office/drawing/2014/main" id="{D3F27456-4657-1378-2131-76D8DF0447DC}"/>
              </a:ext>
            </a:extLst>
          </p:cNvPr>
          <p:cNvSpPr>
            <a:spLocks noGrp="1"/>
          </p:cNvSpPr>
          <p:nvPr>
            <p:ph type="body" sz="quarter" idx="29" hasCustomPrompt="1"/>
          </p:nvPr>
        </p:nvSpPr>
        <p:spPr>
          <a:xfrm>
            <a:off x="5174361" y="3931920"/>
            <a:ext cx="2835275" cy="228973"/>
          </a:xfrm>
        </p:spPr>
        <p:txBody>
          <a:bodyPr lIns="0"/>
          <a:lstStyle>
            <a:lvl1pPr>
              <a:lnSpc>
                <a:spcPct val="90000"/>
              </a:lnSpc>
              <a:spcBef>
                <a:spcPts val="0"/>
              </a:spcBef>
              <a:defRPr sz="1600">
                <a:solidFill>
                  <a:schemeClr val="tx1"/>
                </a:solidFill>
              </a:defRPr>
            </a:lvl1pPr>
            <a:lvl2pPr marL="0" indent="0">
              <a:lnSpc>
                <a:spcPct val="93000"/>
              </a:lnSpc>
              <a:spcBef>
                <a:spcPts val="0"/>
              </a:spcBef>
              <a:buNone/>
              <a:defRPr sz="1600"/>
            </a:lvl2pPr>
            <a:lvl3pPr marL="0" indent="0">
              <a:lnSpc>
                <a:spcPct val="93000"/>
              </a:lnSpc>
              <a:spcBef>
                <a:spcPts val="0"/>
              </a:spcBef>
              <a:buNone/>
              <a:defRPr sz="1600"/>
            </a:lvl3pPr>
            <a:lvl4pPr>
              <a:lnSpc>
                <a:spcPct val="93000"/>
              </a:lnSpc>
              <a:defRPr sz="1600"/>
            </a:lvl4pPr>
            <a:lvl5pPr marL="0" indent="0">
              <a:lnSpc>
                <a:spcPct val="93000"/>
              </a:lnSpc>
              <a:spcBef>
                <a:spcPts val="0"/>
              </a:spcBef>
              <a:buFont typeface="+mj-lt"/>
              <a:buNone/>
              <a:defRPr sz="1600"/>
            </a:lvl5pPr>
            <a:lvl6pPr marL="0" indent="0">
              <a:lnSpc>
                <a:spcPct val="93000"/>
              </a:lnSpc>
              <a:spcBef>
                <a:spcPts val="0"/>
              </a:spcBef>
              <a:buNone/>
              <a:defRPr sz="1600"/>
            </a:lvl6pPr>
            <a:lvl7pPr>
              <a:lnSpc>
                <a:spcPct val="93000"/>
              </a:lnSpc>
              <a:defRPr sz="1600"/>
            </a:lvl7pPr>
            <a:lvl8pPr>
              <a:lnSpc>
                <a:spcPct val="93000"/>
              </a:lnSpc>
              <a:defRPr sz="1600"/>
            </a:lvl8pPr>
            <a:lvl9pPr>
              <a:lnSpc>
                <a:spcPct val="93000"/>
              </a:lnSpc>
              <a:defRPr sz="1600"/>
            </a:lvl9pPr>
          </a:lstStyle>
          <a:p>
            <a:pPr lvl="0"/>
            <a:r>
              <a:rPr lang="en-US" noProof="0"/>
              <a:t>Insert text here</a:t>
            </a:r>
          </a:p>
        </p:txBody>
      </p:sp>
      <p:sp>
        <p:nvSpPr>
          <p:cNvPr id="31" name="Segnaposto testo 12">
            <a:extLst>
              <a:ext uri="{FF2B5EF4-FFF2-40B4-BE49-F238E27FC236}">
                <a16:creationId xmlns:a16="http://schemas.microsoft.com/office/drawing/2014/main" id="{56F05EA3-D195-D764-5567-FEABE524145F}"/>
              </a:ext>
            </a:extLst>
          </p:cNvPr>
          <p:cNvSpPr>
            <a:spLocks noGrp="1"/>
          </p:cNvSpPr>
          <p:nvPr>
            <p:ph type="body" sz="quarter" idx="30" hasCustomPrompt="1"/>
          </p:nvPr>
        </p:nvSpPr>
        <p:spPr>
          <a:xfrm>
            <a:off x="9132696" y="3931920"/>
            <a:ext cx="2835275" cy="228973"/>
          </a:xfrm>
        </p:spPr>
        <p:txBody>
          <a:bodyPr lIns="0"/>
          <a:lstStyle>
            <a:lvl1pPr>
              <a:lnSpc>
                <a:spcPct val="90000"/>
              </a:lnSpc>
              <a:spcBef>
                <a:spcPts val="0"/>
              </a:spcBef>
              <a:defRPr sz="1600">
                <a:solidFill>
                  <a:schemeClr val="tx1"/>
                </a:solidFill>
              </a:defRPr>
            </a:lvl1pPr>
            <a:lvl2pPr marL="0" indent="0">
              <a:lnSpc>
                <a:spcPct val="93000"/>
              </a:lnSpc>
              <a:spcBef>
                <a:spcPts val="0"/>
              </a:spcBef>
              <a:buNone/>
              <a:defRPr sz="1600"/>
            </a:lvl2pPr>
            <a:lvl3pPr marL="0" indent="0">
              <a:lnSpc>
                <a:spcPct val="93000"/>
              </a:lnSpc>
              <a:spcBef>
                <a:spcPts val="0"/>
              </a:spcBef>
              <a:buNone/>
              <a:defRPr sz="1600"/>
            </a:lvl3pPr>
            <a:lvl4pPr>
              <a:lnSpc>
                <a:spcPct val="93000"/>
              </a:lnSpc>
              <a:defRPr sz="1600"/>
            </a:lvl4pPr>
            <a:lvl5pPr marL="0" indent="0">
              <a:lnSpc>
                <a:spcPct val="93000"/>
              </a:lnSpc>
              <a:spcBef>
                <a:spcPts val="0"/>
              </a:spcBef>
              <a:buFont typeface="+mj-lt"/>
              <a:buNone/>
              <a:defRPr sz="1600"/>
            </a:lvl5pPr>
            <a:lvl6pPr marL="0" indent="0">
              <a:lnSpc>
                <a:spcPct val="93000"/>
              </a:lnSpc>
              <a:spcBef>
                <a:spcPts val="0"/>
              </a:spcBef>
              <a:buNone/>
              <a:defRPr sz="1600"/>
            </a:lvl6pPr>
            <a:lvl7pPr>
              <a:lnSpc>
                <a:spcPct val="93000"/>
              </a:lnSpc>
              <a:defRPr sz="1600"/>
            </a:lvl7pPr>
            <a:lvl8pPr>
              <a:lnSpc>
                <a:spcPct val="93000"/>
              </a:lnSpc>
              <a:defRPr sz="1600"/>
            </a:lvl8pPr>
            <a:lvl9pPr>
              <a:lnSpc>
                <a:spcPct val="93000"/>
              </a:lnSpc>
              <a:defRPr sz="1600"/>
            </a:lvl9pPr>
          </a:lstStyle>
          <a:p>
            <a:pPr lvl="0"/>
            <a:r>
              <a:rPr lang="en-US" noProof="0"/>
              <a:t>Insert text here</a:t>
            </a:r>
          </a:p>
        </p:txBody>
      </p:sp>
      <p:pic>
        <p:nvPicPr>
          <p:cNvPr id="10" name="Elemento grafico 7">
            <a:extLst>
              <a:ext uri="{FF2B5EF4-FFF2-40B4-BE49-F238E27FC236}">
                <a16:creationId xmlns:a16="http://schemas.microsoft.com/office/drawing/2014/main" id="{31BAC59A-34E4-1013-3FEB-E92D44FCF19B}"/>
              </a:ext>
            </a:extLst>
          </p:cNvPr>
          <p:cNvPicPr>
            <a:picLocks noChangeAspect="1"/>
          </p:cNvPicPr>
          <p:nvPr userDrawn="1"/>
        </p:nvPicPr>
        <p:blipFill>
          <a:blip r:embed="rId2" cstate="screen">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611801" y="6461125"/>
            <a:ext cx="356170" cy="165100"/>
          </a:xfrm>
          <a:prstGeom prst="rect">
            <a:avLst/>
          </a:prstGeom>
        </p:spPr>
      </p:pic>
    </p:spTree>
    <p:extLst>
      <p:ext uri="{BB962C8B-B14F-4D97-AF65-F5344CB8AC3E}">
        <p14:creationId xmlns:p14="http://schemas.microsoft.com/office/powerpoint/2010/main" val="2449122235"/>
      </p:ext>
    </p:extLst>
  </p:cSld>
  <p:clrMapOvr>
    <a:overrideClrMapping bg1="dk1" tx1="lt1" bg2="dk2" tx2="lt2" accent1="accent1" accent2="accent2" accent3="accent3" accent4="accent4" accent5="accent5" accent6="accent6" hlink="hlink" folHlink="folHlink"/>
  </p:clrMapOvr>
  <p:extLst>
    <p:ext uri="{DCECCB84-F9BA-43D5-87BE-67443E8EF086}">
      <p15:sldGuideLst xmlns:p15="http://schemas.microsoft.com/office/powerpoint/2012/main"/>
    </p:ext>
  </p:extLst>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userDrawn="1">
  <p:cSld name="3 COLUMNS TEXT IN GREY BOX V1">
    <p:bg>
      <p:bgPr>
        <a:solidFill>
          <a:schemeClr val="bg1"/>
        </a:solidFill>
        <a:effectLst/>
      </p:bgPr>
    </p:bg>
    <p:spTree>
      <p:nvGrpSpPr>
        <p:cNvPr id="1" name=""/>
        <p:cNvGrpSpPr/>
        <p:nvPr/>
      </p:nvGrpSpPr>
      <p:grpSpPr>
        <a:xfrm>
          <a:off x="0" y="0"/>
          <a:ext cx="0" cy="0"/>
          <a:chOff x="0" y="0"/>
          <a:chExt cx="0" cy="0"/>
        </a:xfrm>
      </p:grpSpPr>
      <p:pic>
        <p:nvPicPr>
          <p:cNvPr id="19" name="Elemento grafico 18">
            <a:extLst>
              <a:ext uri="{FF2B5EF4-FFF2-40B4-BE49-F238E27FC236}">
                <a16:creationId xmlns:a16="http://schemas.microsoft.com/office/drawing/2014/main" id="{AB4910B4-CEDA-C8B6-7060-6A9A059D4B2E}"/>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8141053" y="1746250"/>
            <a:ext cx="3823858" cy="4422775"/>
          </a:xfrm>
          <a:prstGeom prst="rect">
            <a:avLst/>
          </a:prstGeom>
        </p:spPr>
      </p:pic>
      <p:pic>
        <p:nvPicPr>
          <p:cNvPr id="18" name="Elemento grafico 17">
            <a:extLst>
              <a:ext uri="{FF2B5EF4-FFF2-40B4-BE49-F238E27FC236}">
                <a16:creationId xmlns:a16="http://schemas.microsoft.com/office/drawing/2014/main" id="{4D41E7EB-33DF-764E-4061-89F153B6FCFD}"/>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222397" y="1746250"/>
            <a:ext cx="3823858" cy="4422775"/>
          </a:xfrm>
          <a:prstGeom prst="rect">
            <a:avLst/>
          </a:prstGeom>
        </p:spPr>
      </p:pic>
      <p:pic>
        <p:nvPicPr>
          <p:cNvPr id="13" name="Elemento grafico 12">
            <a:extLst>
              <a:ext uri="{FF2B5EF4-FFF2-40B4-BE49-F238E27FC236}">
                <a16:creationId xmlns:a16="http://schemas.microsoft.com/office/drawing/2014/main" id="{D735F584-3216-7267-8BC2-46C1CF654DE4}"/>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4181725" y="1746250"/>
            <a:ext cx="3823858" cy="4422775"/>
          </a:xfrm>
          <a:prstGeom prst="rect">
            <a:avLst/>
          </a:prstGeom>
        </p:spPr>
      </p:pic>
      <p:sp>
        <p:nvSpPr>
          <p:cNvPr id="15" name="Segnaposto testo 14">
            <a:extLst>
              <a:ext uri="{FF2B5EF4-FFF2-40B4-BE49-F238E27FC236}">
                <a16:creationId xmlns:a16="http://schemas.microsoft.com/office/drawing/2014/main" id="{A24ADAE4-6872-F531-DF76-9465D28526DB}"/>
              </a:ext>
            </a:extLst>
          </p:cNvPr>
          <p:cNvSpPr>
            <a:spLocks noGrp="1"/>
          </p:cNvSpPr>
          <p:nvPr>
            <p:ph type="body" sz="quarter" idx="13" hasCustomPrompt="1"/>
          </p:nvPr>
        </p:nvSpPr>
        <p:spPr>
          <a:xfrm>
            <a:off x="222397" y="1859140"/>
            <a:ext cx="3822700" cy="1160442"/>
          </a:xfrm>
        </p:spPr>
        <p:txBody>
          <a:bodyPr lIns="198000" tIns="36000" rIns="36000"/>
          <a:lstStyle>
            <a:lvl1pPr>
              <a:lnSpc>
                <a:spcPct val="90000"/>
              </a:lnSpc>
              <a:spcBef>
                <a:spcPts val="0"/>
              </a:spcBef>
              <a:spcAft>
                <a:spcPts val="300"/>
              </a:spcAft>
              <a:defRPr sz="5400">
                <a:solidFill>
                  <a:schemeClr val="tx1"/>
                </a:solidFill>
                <a:latin typeface="+mj-lt"/>
              </a:defRPr>
            </a:lvl1pPr>
            <a:lvl2pPr marL="0" indent="0">
              <a:lnSpc>
                <a:spcPct val="90000"/>
              </a:lnSpc>
              <a:spcBef>
                <a:spcPts val="0"/>
              </a:spcBef>
              <a:spcAft>
                <a:spcPts val="300"/>
              </a:spcAft>
              <a:buFontTx/>
              <a:buNone/>
              <a:defRPr sz="1600">
                <a:solidFill>
                  <a:schemeClr val="tx1"/>
                </a:solidFill>
              </a:defRPr>
            </a:lvl2pPr>
            <a:lvl3pPr marL="446400" indent="-446400">
              <a:lnSpc>
                <a:spcPct val="93000"/>
              </a:lnSpc>
              <a:spcBef>
                <a:spcPts val="0"/>
              </a:spcBef>
              <a:buFont typeface="MW Sans" panose="020B0503030501010103" pitchFamily="34" charset="0"/>
              <a:buChar char="→"/>
              <a:defRPr sz="1600">
                <a:solidFill>
                  <a:schemeClr val="tx1"/>
                </a:solidFill>
              </a:defRPr>
            </a:lvl3pPr>
            <a:lvl4pPr marL="626400" indent="-180000">
              <a:lnSpc>
                <a:spcPct val="93000"/>
              </a:lnSpc>
              <a:buFont typeface="MW Sans" panose="020B0503030501010103" pitchFamily="34" charset="0"/>
              <a:buChar char="•"/>
              <a:defRPr sz="1600">
                <a:solidFill>
                  <a:schemeClr val="tx1"/>
                </a:solidFill>
              </a:defRPr>
            </a:lvl4pPr>
            <a:lvl5pPr marL="0" indent="0">
              <a:lnSpc>
                <a:spcPct val="93000"/>
              </a:lnSpc>
              <a:spcBef>
                <a:spcPts val="0"/>
              </a:spcBef>
              <a:buNone/>
              <a:defRPr sz="1600">
                <a:solidFill>
                  <a:schemeClr val="tx1"/>
                </a:solidFill>
              </a:defRPr>
            </a:lvl5pPr>
            <a:lvl6pPr marL="0" indent="0">
              <a:lnSpc>
                <a:spcPct val="93000"/>
              </a:lnSpc>
              <a:spcBef>
                <a:spcPts val="0"/>
              </a:spcBef>
              <a:buNone/>
              <a:defRPr sz="1600">
                <a:solidFill>
                  <a:schemeClr val="tx1"/>
                </a:solidFill>
              </a:defRPr>
            </a:lvl6pPr>
            <a:lvl7pPr>
              <a:lnSpc>
                <a:spcPct val="93000"/>
              </a:lnSpc>
              <a:defRPr sz="1600">
                <a:solidFill>
                  <a:schemeClr val="tx1"/>
                </a:solidFill>
                <a:latin typeface="+mn-lt"/>
              </a:defRPr>
            </a:lvl7pPr>
            <a:lvl8pPr>
              <a:lnSpc>
                <a:spcPct val="93000"/>
              </a:lnSpc>
              <a:defRPr sz="1600">
                <a:solidFill>
                  <a:schemeClr val="tx1"/>
                </a:solidFill>
              </a:defRPr>
            </a:lvl8pPr>
            <a:lvl9pPr>
              <a:lnSpc>
                <a:spcPct val="93000"/>
              </a:lnSpc>
              <a:defRPr sz="1600">
                <a:solidFill>
                  <a:schemeClr val="tx1"/>
                </a:solidFill>
              </a:defRPr>
            </a:lvl9pPr>
          </a:lstStyle>
          <a:p>
            <a:pPr lvl="0"/>
            <a:r>
              <a:rPr lang="en-US" noProof="0"/>
              <a:t>00</a:t>
            </a:r>
          </a:p>
          <a:p>
            <a:pPr lvl="1"/>
            <a:r>
              <a:rPr lang="en-US" noProof="0"/>
              <a:t>Insert text here</a:t>
            </a:r>
          </a:p>
        </p:txBody>
      </p:sp>
      <p:sp>
        <p:nvSpPr>
          <p:cNvPr id="6" name="Segnaposto testo 14">
            <a:extLst>
              <a:ext uri="{FF2B5EF4-FFF2-40B4-BE49-F238E27FC236}">
                <a16:creationId xmlns:a16="http://schemas.microsoft.com/office/drawing/2014/main" id="{05C62AD3-D433-1EB4-1E8D-1F52E67BB982}"/>
              </a:ext>
            </a:extLst>
          </p:cNvPr>
          <p:cNvSpPr>
            <a:spLocks noGrp="1"/>
          </p:cNvSpPr>
          <p:nvPr>
            <p:ph type="body" sz="quarter" idx="26" hasCustomPrompt="1"/>
          </p:nvPr>
        </p:nvSpPr>
        <p:spPr>
          <a:xfrm>
            <a:off x="4181475" y="1859140"/>
            <a:ext cx="3822700" cy="1160442"/>
          </a:xfrm>
        </p:spPr>
        <p:txBody>
          <a:bodyPr lIns="198000" tIns="36000" rIns="36000"/>
          <a:lstStyle>
            <a:lvl1pPr>
              <a:lnSpc>
                <a:spcPct val="90000"/>
              </a:lnSpc>
              <a:spcBef>
                <a:spcPts val="0"/>
              </a:spcBef>
              <a:spcAft>
                <a:spcPts val="300"/>
              </a:spcAft>
              <a:defRPr sz="5400">
                <a:solidFill>
                  <a:schemeClr val="tx1"/>
                </a:solidFill>
                <a:latin typeface="+mj-lt"/>
              </a:defRPr>
            </a:lvl1pPr>
            <a:lvl2pPr marL="0" indent="0">
              <a:lnSpc>
                <a:spcPct val="90000"/>
              </a:lnSpc>
              <a:spcBef>
                <a:spcPts val="0"/>
              </a:spcBef>
              <a:spcAft>
                <a:spcPts val="300"/>
              </a:spcAft>
              <a:buFontTx/>
              <a:buNone/>
              <a:defRPr sz="1600">
                <a:solidFill>
                  <a:schemeClr val="tx1"/>
                </a:solidFill>
              </a:defRPr>
            </a:lvl2pPr>
            <a:lvl3pPr marL="446400" indent="-446400">
              <a:lnSpc>
                <a:spcPct val="93000"/>
              </a:lnSpc>
              <a:spcBef>
                <a:spcPts val="0"/>
              </a:spcBef>
              <a:buFont typeface="MW Sans" panose="020B0503030501010103" pitchFamily="34" charset="0"/>
              <a:buChar char="→"/>
              <a:defRPr sz="1600">
                <a:solidFill>
                  <a:schemeClr val="tx1"/>
                </a:solidFill>
              </a:defRPr>
            </a:lvl3pPr>
            <a:lvl4pPr marL="626400" indent="-180000">
              <a:lnSpc>
                <a:spcPct val="93000"/>
              </a:lnSpc>
              <a:buFont typeface="MW Sans" panose="020B0503030501010103" pitchFamily="34" charset="0"/>
              <a:buChar char="•"/>
              <a:defRPr sz="1600">
                <a:solidFill>
                  <a:schemeClr val="tx1"/>
                </a:solidFill>
              </a:defRPr>
            </a:lvl4pPr>
            <a:lvl5pPr marL="0" indent="0">
              <a:lnSpc>
                <a:spcPct val="93000"/>
              </a:lnSpc>
              <a:spcBef>
                <a:spcPts val="0"/>
              </a:spcBef>
              <a:buNone/>
              <a:defRPr sz="1600">
                <a:solidFill>
                  <a:schemeClr val="tx1"/>
                </a:solidFill>
              </a:defRPr>
            </a:lvl5pPr>
            <a:lvl6pPr marL="0" indent="0">
              <a:lnSpc>
                <a:spcPct val="93000"/>
              </a:lnSpc>
              <a:spcBef>
                <a:spcPts val="0"/>
              </a:spcBef>
              <a:buNone/>
              <a:defRPr sz="1600">
                <a:solidFill>
                  <a:schemeClr val="tx1"/>
                </a:solidFill>
              </a:defRPr>
            </a:lvl6pPr>
            <a:lvl7pPr>
              <a:lnSpc>
                <a:spcPct val="93000"/>
              </a:lnSpc>
              <a:defRPr sz="1600">
                <a:solidFill>
                  <a:schemeClr val="tx1"/>
                </a:solidFill>
                <a:latin typeface="+mn-lt"/>
              </a:defRPr>
            </a:lvl7pPr>
            <a:lvl8pPr>
              <a:lnSpc>
                <a:spcPct val="93000"/>
              </a:lnSpc>
              <a:defRPr sz="1600">
                <a:solidFill>
                  <a:schemeClr val="tx1"/>
                </a:solidFill>
              </a:defRPr>
            </a:lvl8pPr>
            <a:lvl9pPr>
              <a:lnSpc>
                <a:spcPct val="93000"/>
              </a:lnSpc>
              <a:defRPr sz="1600">
                <a:solidFill>
                  <a:schemeClr val="tx1"/>
                </a:solidFill>
              </a:defRPr>
            </a:lvl9pPr>
          </a:lstStyle>
          <a:p>
            <a:pPr lvl="0"/>
            <a:r>
              <a:rPr lang="en-US" noProof="0"/>
              <a:t>00</a:t>
            </a:r>
          </a:p>
          <a:p>
            <a:pPr lvl="1"/>
            <a:r>
              <a:rPr lang="en-US" noProof="0"/>
              <a:t>Insert text here</a:t>
            </a:r>
          </a:p>
        </p:txBody>
      </p:sp>
      <p:sp>
        <p:nvSpPr>
          <p:cNvPr id="7" name="Segnaposto testo 14">
            <a:extLst>
              <a:ext uri="{FF2B5EF4-FFF2-40B4-BE49-F238E27FC236}">
                <a16:creationId xmlns:a16="http://schemas.microsoft.com/office/drawing/2014/main" id="{801204DD-33B1-A75A-B5E9-8275B751B8AD}"/>
              </a:ext>
            </a:extLst>
          </p:cNvPr>
          <p:cNvSpPr>
            <a:spLocks noGrp="1"/>
          </p:cNvSpPr>
          <p:nvPr>
            <p:ph type="body" sz="quarter" idx="27" hasCustomPrompt="1"/>
          </p:nvPr>
        </p:nvSpPr>
        <p:spPr>
          <a:xfrm>
            <a:off x="8141053" y="1859140"/>
            <a:ext cx="3822700" cy="1160442"/>
          </a:xfrm>
        </p:spPr>
        <p:txBody>
          <a:bodyPr lIns="198000" tIns="36000" rIns="36000"/>
          <a:lstStyle>
            <a:lvl1pPr>
              <a:lnSpc>
                <a:spcPct val="90000"/>
              </a:lnSpc>
              <a:spcBef>
                <a:spcPts val="0"/>
              </a:spcBef>
              <a:spcAft>
                <a:spcPts val="300"/>
              </a:spcAft>
              <a:defRPr sz="5400">
                <a:solidFill>
                  <a:schemeClr val="tx1"/>
                </a:solidFill>
                <a:latin typeface="+mj-lt"/>
              </a:defRPr>
            </a:lvl1pPr>
            <a:lvl2pPr marL="0" indent="0">
              <a:lnSpc>
                <a:spcPct val="90000"/>
              </a:lnSpc>
              <a:spcBef>
                <a:spcPts val="0"/>
              </a:spcBef>
              <a:spcAft>
                <a:spcPts val="300"/>
              </a:spcAft>
              <a:buFontTx/>
              <a:buNone/>
              <a:defRPr sz="1600">
                <a:solidFill>
                  <a:schemeClr val="tx1"/>
                </a:solidFill>
              </a:defRPr>
            </a:lvl2pPr>
            <a:lvl3pPr marL="446400" indent="-446400">
              <a:lnSpc>
                <a:spcPct val="93000"/>
              </a:lnSpc>
              <a:spcBef>
                <a:spcPts val="0"/>
              </a:spcBef>
              <a:buFont typeface="MW Sans" panose="020B0503030501010103" pitchFamily="34" charset="0"/>
              <a:buChar char="→"/>
              <a:defRPr sz="1600">
                <a:solidFill>
                  <a:schemeClr val="tx1"/>
                </a:solidFill>
              </a:defRPr>
            </a:lvl3pPr>
            <a:lvl4pPr marL="626400" indent="-180000">
              <a:lnSpc>
                <a:spcPct val="93000"/>
              </a:lnSpc>
              <a:buFont typeface="MW Sans" panose="020B0503030501010103" pitchFamily="34" charset="0"/>
              <a:buChar char="•"/>
              <a:defRPr sz="1600">
                <a:solidFill>
                  <a:schemeClr val="tx1"/>
                </a:solidFill>
              </a:defRPr>
            </a:lvl4pPr>
            <a:lvl5pPr marL="0" indent="0">
              <a:lnSpc>
                <a:spcPct val="93000"/>
              </a:lnSpc>
              <a:spcBef>
                <a:spcPts val="0"/>
              </a:spcBef>
              <a:buNone/>
              <a:defRPr sz="1600">
                <a:solidFill>
                  <a:schemeClr val="tx1"/>
                </a:solidFill>
              </a:defRPr>
            </a:lvl5pPr>
            <a:lvl6pPr marL="0" indent="0">
              <a:lnSpc>
                <a:spcPct val="93000"/>
              </a:lnSpc>
              <a:spcBef>
                <a:spcPts val="0"/>
              </a:spcBef>
              <a:buNone/>
              <a:defRPr sz="1600">
                <a:solidFill>
                  <a:schemeClr val="tx1"/>
                </a:solidFill>
              </a:defRPr>
            </a:lvl6pPr>
            <a:lvl7pPr>
              <a:lnSpc>
                <a:spcPct val="93000"/>
              </a:lnSpc>
              <a:defRPr sz="1600">
                <a:solidFill>
                  <a:schemeClr val="tx1"/>
                </a:solidFill>
                <a:latin typeface="+mn-lt"/>
              </a:defRPr>
            </a:lvl7pPr>
            <a:lvl8pPr>
              <a:lnSpc>
                <a:spcPct val="93000"/>
              </a:lnSpc>
              <a:defRPr sz="1600">
                <a:solidFill>
                  <a:schemeClr val="tx1"/>
                </a:solidFill>
              </a:defRPr>
            </a:lvl8pPr>
            <a:lvl9pPr>
              <a:lnSpc>
                <a:spcPct val="93000"/>
              </a:lnSpc>
              <a:defRPr sz="1600">
                <a:solidFill>
                  <a:schemeClr val="tx1"/>
                </a:solidFill>
              </a:defRPr>
            </a:lvl9pPr>
          </a:lstStyle>
          <a:p>
            <a:pPr lvl="0"/>
            <a:r>
              <a:rPr lang="en-US" noProof="0"/>
              <a:t>00</a:t>
            </a:r>
          </a:p>
          <a:p>
            <a:pPr lvl="1"/>
            <a:r>
              <a:rPr lang="en-US" noProof="0"/>
              <a:t>Insert text here</a:t>
            </a:r>
          </a:p>
        </p:txBody>
      </p:sp>
      <p:sp>
        <p:nvSpPr>
          <p:cNvPr id="8" name="Title 7">
            <a:extLst>
              <a:ext uri="{FF2B5EF4-FFF2-40B4-BE49-F238E27FC236}">
                <a16:creationId xmlns:a16="http://schemas.microsoft.com/office/drawing/2014/main" id="{EC3C65F6-5041-65E0-E428-84D35AB3C3E4}"/>
              </a:ext>
            </a:extLst>
          </p:cNvPr>
          <p:cNvSpPr>
            <a:spLocks noGrp="1"/>
          </p:cNvSpPr>
          <p:nvPr>
            <p:ph type="title" hasCustomPrompt="1"/>
          </p:nvPr>
        </p:nvSpPr>
        <p:spPr/>
        <p:txBody>
          <a:bodyPr/>
          <a:lstStyle/>
          <a:p>
            <a:r>
              <a:rPr lang="en-US" noProof="0"/>
              <a:t>Insert slide title here</a:t>
            </a:r>
          </a:p>
        </p:txBody>
      </p:sp>
      <p:pic>
        <p:nvPicPr>
          <p:cNvPr id="2" name="Elemento grafico 7">
            <a:extLst>
              <a:ext uri="{FF2B5EF4-FFF2-40B4-BE49-F238E27FC236}">
                <a16:creationId xmlns:a16="http://schemas.microsoft.com/office/drawing/2014/main" id="{11ED3C25-8E23-922C-6C11-6993846D63B7}"/>
              </a:ext>
            </a:extLst>
          </p:cNvPr>
          <p:cNvPicPr>
            <a:picLocks noChangeAspect="1"/>
          </p:cNvPicPr>
          <p:nvPr userDrawn="1"/>
        </p:nvPicPr>
        <p:blipFill>
          <a:blip r:embed="rId4" cstate="screen">
            <a:extLst>
              <a:ext uri="{28A0092B-C50C-407E-A947-70E740481C1C}">
                <a14:useLocalDpi xmlns:a14="http://schemas.microsoft.com/office/drawing/2010/main"/>
              </a:ext>
              <a:ext uri="{96DAC541-7B7A-43D3-8B79-37D633B846F1}">
                <asvg:svgBlip xmlns:asvg="http://schemas.microsoft.com/office/drawing/2016/SVG/main" r:embed="rId5"/>
              </a:ext>
            </a:extLst>
          </a:blip>
          <a:stretch>
            <a:fillRect/>
          </a:stretch>
        </p:blipFill>
        <p:spPr>
          <a:xfrm>
            <a:off x="11611801" y="6461125"/>
            <a:ext cx="356170" cy="165100"/>
          </a:xfrm>
          <a:prstGeom prst="rect">
            <a:avLst/>
          </a:prstGeom>
        </p:spPr>
      </p:pic>
    </p:spTree>
    <p:extLst>
      <p:ext uri="{BB962C8B-B14F-4D97-AF65-F5344CB8AC3E}">
        <p14:creationId xmlns:p14="http://schemas.microsoft.com/office/powerpoint/2010/main" val="1061325394"/>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userDrawn="1">
  <p:cSld name="3 COLUMNS TEXT IN GREY BOX V2">
    <p:bg>
      <p:bgPr>
        <a:solidFill>
          <a:schemeClr val="bg1"/>
        </a:solidFill>
        <a:effectLst/>
      </p:bgPr>
    </p:bg>
    <p:spTree>
      <p:nvGrpSpPr>
        <p:cNvPr id="1" name=""/>
        <p:cNvGrpSpPr/>
        <p:nvPr/>
      </p:nvGrpSpPr>
      <p:grpSpPr>
        <a:xfrm>
          <a:off x="0" y="0"/>
          <a:ext cx="0" cy="0"/>
          <a:chOff x="0" y="0"/>
          <a:chExt cx="0" cy="0"/>
        </a:xfrm>
      </p:grpSpPr>
      <p:sp>
        <p:nvSpPr>
          <p:cNvPr id="15" name="Segnaposto testo 14">
            <a:extLst>
              <a:ext uri="{FF2B5EF4-FFF2-40B4-BE49-F238E27FC236}">
                <a16:creationId xmlns:a16="http://schemas.microsoft.com/office/drawing/2014/main" id="{A24ADAE4-6872-F531-DF76-9465D28526DB}"/>
              </a:ext>
            </a:extLst>
          </p:cNvPr>
          <p:cNvSpPr>
            <a:spLocks noGrp="1"/>
          </p:cNvSpPr>
          <p:nvPr>
            <p:ph type="body" sz="quarter" idx="13" hasCustomPrompt="1"/>
          </p:nvPr>
        </p:nvSpPr>
        <p:spPr>
          <a:xfrm>
            <a:off x="222397" y="1859140"/>
            <a:ext cx="3822700" cy="1160442"/>
          </a:xfrm>
        </p:spPr>
        <p:txBody>
          <a:bodyPr lIns="198000" tIns="36000" rIns="36000"/>
          <a:lstStyle>
            <a:lvl1pPr>
              <a:lnSpc>
                <a:spcPct val="90000"/>
              </a:lnSpc>
              <a:spcBef>
                <a:spcPts val="0"/>
              </a:spcBef>
              <a:spcAft>
                <a:spcPts val="300"/>
              </a:spcAft>
              <a:defRPr sz="5400">
                <a:solidFill>
                  <a:schemeClr val="tx1"/>
                </a:solidFill>
                <a:latin typeface="+mj-lt"/>
              </a:defRPr>
            </a:lvl1pPr>
            <a:lvl2pPr marL="0" indent="0">
              <a:lnSpc>
                <a:spcPct val="90000"/>
              </a:lnSpc>
              <a:spcBef>
                <a:spcPts val="0"/>
              </a:spcBef>
              <a:spcAft>
                <a:spcPts val="300"/>
              </a:spcAft>
              <a:buFontTx/>
              <a:buNone/>
              <a:defRPr sz="1600">
                <a:solidFill>
                  <a:schemeClr val="tx1"/>
                </a:solidFill>
              </a:defRPr>
            </a:lvl2pPr>
            <a:lvl3pPr marL="446400" indent="-446400">
              <a:lnSpc>
                <a:spcPct val="93000"/>
              </a:lnSpc>
              <a:spcBef>
                <a:spcPts val="0"/>
              </a:spcBef>
              <a:buFont typeface="MW Sans" panose="020B0503030501010103" pitchFamily="34" charset="0"/>
              <a:buChar char="→"/>
              <a:defRPr sz="1600">
                <a:solidFill>
                  <a:schemeClr val="tx1"/>
                </a:solidFill>
              </a:defRPr>
            </a:lvl3pPr>
            <a:lvl4pPr marL="626400" indent="-180000">
              <a:lnSpc>
                <a:spcPct val="93000"/>
              </a:lnSpc>
              <a:buFont typeface="MW Sans" panose="020B0503030501010103" pitchFamily="34" charset="0"/>
              <a:buChar char="•"/>
              <a:defRPr sz="1600">
                <a:solidFill>
                  <a:schemeClr val="tx1"/>
                </a:solidFill>
              </a:defRPr>
            </a:lvl4pPr>
            <a:lvl5pPr marL="0" indent="0">
              <a:lnSpc>
                <a:spcPct val="93000"/>
              </a:lnSpc>
              <a:spcBef>
                <a:spcPts val="0"/>
              </a:spcBef>
              <a:buNone/>
              <a:defRPr sz="1600">
                <a:solidFill>
                  <a:schemeClr val="tx1"/>
                </a:solidFill>
              </a:defRPr>
            </a:lvl5pPr>
            <a:lvl6pPr marL="0" indent="0">
              <a:lnSpc>
                <a:spcPct val="93000"/>
              </a:lnSpc>
              <a:spcBef>
                <a:spcPts val="0"/>
              </a:spcBef>
              <a:buNone/>
              <a:defRPr sz="1600">
                <a:solidFill>
                  <a:schemeClr val="tx1"/>
                </a:solidFill>
              </a:defRPr>
            </a:lvl6pPr>
            <a:lvl7pPr>
              <a:lnSpc>
                <a:spcPct val="93000"/>
              </a:lnSpc>
              <a:defRPr sz="1600">
                <a:solidFill>
                  <a:schemeClr val="tx1"/>
                </a:solidFill>
                <a:latin typeface="+mn-lt"/>
              </a:defRPr>
            </a:lvl7pPr>
            <a:lvl8pPr>
              <a:lnSpc>
                <a:spcPct val="93000"/>
              </a:lnSpc>
              <a:defRPr sz="1600">
                <a:solidFill>
                  <a:schemeClr val="tx1"/>
                </a:solidFill>
              </a:defRPr>
            </a:lvl8pPr>
            <a:lvl9pPr>
              <a:lnSpc>
                <a:spcPct val="93000"/>
              </a:lnSpc>
              <a:defRPr sz="1600">
                <a:solidFill>
                  <a:schemeClr val="tx1"/>
                </a:solidFill>
              </a:defRPr>
            </a:lvl9pPr>
          </a:lstStyle>
          <a:p>
            <a:pPr lvl="0"/>
            <a:r>
              <a:rPr lang="en-US" noProof="0"/>
              <a:t>00</a:t>
            </a:r>
          </a:p>
          <a:p>
            <a:pPr lvl="1"/>
            <a:r>
              <a:rPr lang="en-US" noProof="0"/>
              <a:t>Insert text here</a:t>
            </a:r>
          </a:p>
        </p:txBody>
      </p:sp>
      <p:sp>
        <p:nvSpPr>
          <p:cNvPr id="6" name="Segnaposto testo 14">
            <a:extLst>
              <a:ext uri="{FF2B5EF4-FFF2-40B4-BE49-F238E27FC236}">
                <a16:creationId xmlns:a16="http://schemas.microsoft.com/office/drawing/2014/main" id="{05C62AD3-D433-1EB4-1E8D-1F52E67BB982}"/>
              </a:ext>
            </a:extLst>
          </p:cNvPr>
          <p:cNvSpPr>
            <a:spLocks noGrp="1"/>
          </p:cNvSpPr>
          <p:nvPr>
            <p:ph type="body" sz="quarter" idx="26" hasCustomPrompt="1"/>
          </p:nvPr>
        </p:nvSpPr>
        <p:spPr>
          <a:xfrm>
            <a:off x="4181475" y="1859140"/>
            <a:ext cx="3822700" cy="1160442"/>
          </a:xfrm>
        </p:spPr>
        <p:txBody>
          <a:bodyPr lIns="198000" tIns="36000" rIns="36000"/>
          <a:lstStyle>
            <a:lvl1pPr>
              <a:lnSpc>
                <a:spcPct val="90000"/>
              </a:lnSpc>
              <a:spcBef>
                <a:spcPts val="0"/>
              </a:spcBef>
              <a:spcAft>
                <a:spcPts val="300"/>
              </a:spcAft>
              <a:defRPr sz="5400">
                <a:solidFill>
                  <a:schemeClr val="tx1"/>
                </a:solidFill>
                <a:latin typeface="+mj-lt"/>
              </a:defRPr>
            </a:lvl1pPr>
            <a:lvl2pPr marL="0" indent="0">
              <a:lnSpc>
                <a:spcPct val="90000"/>
              </a:lnSpc>
              <a:spcBef>
                <a:spcPts val="0"/>
              </a:spcBef>
              <a:spcAft>
                <a:spcPts val="300"/>
              </a:spcAft>
              <a:buFontTx/>
              <a:buNone/>
              <a:defRPr sz="1600">
                <a:solidFill>
                  <a:schemeClr val="tx1"/>
                </a:solidFill>
              </a:defRPr>
            </a:lvl2pPr>
            <a:lvl3pPr marL="446400" indent="-446400">
              <a:lnSpc>
                <a:spcPct val="93000"/>
              </a:lnSpc>
              <a:spcBef>
                <a:spcPts val="0"/>
              </a:spcBef>
              <a:buFont typeface="MW Sans" panose="020B0503030501010103" pitchFamily="34" charset="0"/>
              <a:buChar char="→"/>
              <a:defRPr sz="1600">
                <a:solidFill>
                  <a:schemeClr val="tx1"/>
                </a:solidFill>
              </a:defRPr>
            </a:lvl3pPr>
            <a:lvl4pPr marL="626400" indent="-180000">
              <a:lnSpc>
                <a:spcPct val="93000"/>
              </a:lnSpc>
              <a:buFont typeface="MW Sans" panose="020B0503030501010103" pitchFamily="34" charset="0"/>
              <a:buChar char="•"/>
              <a:defRPr sz="1600">
                <a:solidFill>
                  <a:schemeClr val="tx1"/>
                </a:solidFill>
              </a:defRPr>
            </a:lvl4pPr>
            <a:lvl5pPr marL="0" indent="0">
              <a:lnSpc>
                <a:spcPct val="93000"/>
              </a:lnSpc>
              <a:spcBef>
                <a:spcPts val="0"/>
              </a:spcBef>
              <a:buNone/>
              <a:defRPr sz="1600">
                <a:solidFill>
                  <a:schemeClr val="tx1"/>
                </a:solidFill>
              </a:defRPr>
            </a:lvl5pPr>
            <a:lvl6pPr marL="0" indent="0">
              <a:lnSpc>
                <a:spcPct val="93000"/>
              </a:lnSpc>
              <a:spcBef>
                <a:spcPts val="0"/>
              </a:spcBef>
              <a:buNone/>
              <a:defRPr sz="1600">
                <a:solidFill>
                  <a:schemeClr val="tx1"/>
                </a:solidFill>
              </a:defRPr>
            </a:lvl6pPr>
            <a:lvl7pPr>
              <a:lnSpc>
                <a:spcPct val="93000"/>
              </a:lnSpc>
              <a:defRPr sz="1600">
                <a:solidFill>
                  <a:schemeClr val="tx1"/>
                </a:solidFill>
                <a:latin typeface="+mn-lt"/>
              </a:defRPr>
            </a:lvl7pPr>
            <a:lvl8pPr>
              <a:lnSpc>
                <a:spcPct val="93000"/>
              </a:lnSpc>
              <a:defRPr sz="1600">
                <a:solidFill>
                  <a:schemeClr val="tx1"/>
                </a:solidFill>
              </a:defRPr>
            </a:lvl8pPr>
            <a:lvl9pPr>
              <a:lnSpc>
                <a:spcPct val="93000"/>
              </a:lnSpc>
              <a:defRPr sz="1600">
                <a:solidFill>
                  <a:schemeClr val="tx1"/>
                </a:solidFill>
              </a:defRPr>
            </a:lvl9pPr>
          </a:lstStyle>
          <a:p>
            <a:pPr lvl="0"/>
            <a:r>
              <a:rPr lang="en-US" noProof="0"/>
              <a:t>00</a:t>
            </a:r>
          </a:p>
          <a:p>
            <a:pPr lvl="1"/>
            <a:r>
              <a:rPr lang="en-US" noProof="0"/>
              <a:t>Insert text here</a:t>
            </a:r>
          </a:p>
        </p:txBody>
      </p:sp>
      <p:sp>
        <p:nvSpPr>
          <p:cNvPr id="7" name="Segnaposto testo 14">
            <a:extLst>
              <a:ext uri="{FF2B5EF4-FFF2-40B4-BE49-F238E27FC236}">
                <a16:creationId xmlns:a16="http://schemas.microsoft.com/office/drawing/2014/main" id="{801204DD-33B1-A75A-B5E9-8275B751B8AD}"/>
              </a:ext>
            </a:extLst>
          </p:cNvPr>
          <p:cNvSpPr>
            <a:spLocks noGrp="1"/>
          </p:cNvSpPr>
          <p:nvPr>
            <p:ph type="body" sz="quarter" idx="27" hasCustomPrompt="1"/>
          </p:nvPr>
        </p:nvSpPr>
        <p:spPr>
          <a:xfrm>
            <a:off x="8141053" y="1859140"/>
            <a:ext cx="3822700" cy="1160442"/>
          </a:xfrm>
        </p:spPr>
        <p:txBody>
          <a:bodyPr lIns="198000" tIns="36000" rIns="36000"/>
          <a:lstStyle>
            <a:lvl1pPr>
              <a:lnSpc>
                <a:spcPct val="90000"/>
              </a:lnSpc>
              <a:spcBef>
                <a:spcPts val="0"/>
              </a:spcBef>
              <a:spcAft>
                <a:spcPts val="300"/>
              </a:spcAft>
              <a:defRPr sz="5400">
                <a:solidFill>
                  <a:schemeClr val="tx1"/>
                </a:solidFill>
                <a:latin typeface="+mj-lt"/>
              </a:defRPr>
            </a:lvl1pPr>
            <a:lvl2pPr marL="0" indent="0">
              <a:lnSpc>
                <a:spcPct val="90000"/>
              </a:lnSpc>
              <a:spcBef>
                <a:spcPts val="0"/>
              </a:spcBef>
              <a:spcAft>
                <a:spcPts val="300"/>
              </a:spcAft>
              <a:buFontTx/>
              <a:buNone/>
              <a:defRPr sz="1600">
                <a:solidFill>
                  <a:schemeClr val="tx1"/>
                </a:solidFill>
              </a:defRPr>
            </a:lvl2pPr>
            <a:lvl3pPr marL="446400" indent="-446400">
              <a:lnSpc>
                <a:spcPct val="93000"/>
              </a:lnSpc>
              <a:spcBef>
                <a:spcPts val="0"/>
              </a:spcBef>
              <a:buFont typeface="MW Sans" panose="020B0503030501010103" pitchFamily="34" charset="0"/>
              <a:buChar char="→"/>
              <a:defRPr sz="1600">
                <a:solidFill>
                  <a:schemeClr val="tx1"/>
                </a:solidFill>
              </a:defRPr>
            </a:lvl3pPr>
            <a:lvl4pPr marL="626400" indent="-180000">
              <a:lnSpc>
                <a:spcPct val="93000"/>
              </a:lnSpc>
              <a:buFont typeface="MW Sans" panose="020B0503030501010103" pitchFamily="34" charset="0"/>
              <a:buChar char="•"/>
              <a:defRPr sz="1600">
                <a:solidFill>
                  <a:schemeClr val="tx1"/>
                </a:solidFill>
              </a:defRPr>
            </a:lvl4pPr>
            <a:lvl5pPr marL="0" indent="0">
              <a:lnSpc>
                <a:spcPct val="93000"/>
              </a:lnSpc>
              <a:spcBef>
                <a:spcPts val="0"/>
              </a:spcBef>
              <a:buNone/>
              <a:defRPr sz="1600">
                <a:solidFill>
                  <a:schemeClr val="tx1"/>
                </a:solidFill>
              </a:defRPr>
            </a:lvl5pPr>
            <a:lvl6pPr marL="0" indent="0">
              <a:lnSpc>
                <a:spcPct val="93000"/>
              </a:lnSpc>
              <a:spcBef>
                <a:spcPts val="0"/>
              </a:spcBef>
              <a:buNone/>
              <a:defRPr sz="1600">
                <a:solidFill>
                  <a:schemeClr val="tx1"/>
                </a:solidFill>
              </a:defRPr>
            </a:lvl6pPr>
            <a:lvl7pPr>
              <a:lnSpc>
                <a:spcPct val="93000"/>
              </a:lnSpc>
              <a:defRPr sz="1600">
                <a:solidFill>
                  <a:schemeClr val="tx1"/>
                </a:solidFill>
                <a:latin typeface="+mn-lt"/>
              </a:defRPr>
            </a:lvl7pPr>
            <a:lvl8pPr>
              <a:lnSpc>
                <a:spcPct val="93000"/>
              </a:lnSpc>
              <a:defRPr sz="1600">
                <a:solidFill>
                  <a:schemeClr val="tx1"/>
                </a:solidFill>
              </a:defRPr>
            </a:lvl8pPr>
            <a:lvl9pPr>
              <a:lnSpc>
                <a:spcPct val="93000"/>
              </a:lnSpc>
              <a:defRPr sz="1600">
                <a:solidFill>
                  <a:schemeClr val="tx1"/>
                </a:solidFill>
              </a:defRPr>
            </a:lvl9pPr>
          </a:lstStyle>
          <a:p>
            <a:pPr lvl="0"/>
            <a:r>
              <a:rPr lang="en-US" noProof="0"/>
              <a:t>00</a:t>
            </a:r>
          </a:p>
          <a:p>
            <a:pPr lvl="1"/>
            <a:r>
              <a:rPr lang="en-US" noProof="0"/>
              <a:t>Insert text here</a:t>
            </a:r>
          </a:p>
        </p:txBody>
      </p:sp>
      <p:sp>
        <p:nvSpPr>
          <p:cNvPr id="8" name="Title 7">
            <a:extLst>
              <a:ext uri="{FF2B5EF4-FFF2-40B4-BE49-F238E27FC236}">
                <a16:creationId xmlns:a16="http://schemas.microsoft.com/office/drawing/2014/main" id="{EC3C65F6-5041-65E0-E428-84D35AB3C3E4}"/>
              </a:ext>
            </a:extLst>
          </p:cNvPr>
          <p:cNvSpPr>
            <a:spLocks noGrp="1"/>
          </p:cNvSpPr>
          <p:nvPr>
            <p:ph type="title" hasCustomPrompt="1"/>
          </p:nvPr>
        </p:nvSpPr>
        <p:spPr/>
        <p:txBody>
          <a:bodyPr/>
          <a:lstStyle/>
          <a:p>
            <a:r>
              <a:rPr lang="en-US" noProof="0"/>
              <a:t>Insert slide title here</a:t>
            </a:r>
          </a:p>
        </p:txBody>
      </p:sp>
      <p:pic>
        <p:nvPicPr>
          <p:cNvPr id="2" name="Elemento grafico 7">
            <a:extLst>
              <a:ext uri="{FF2B5EF4-FFF2-40B4-BE49-F238E27FC236}">
                <a16:creationId xmlns:a16="http://schemas.microsoft.com/office/drawing/2014/main" id="{C23E45D1-5B04-0B82-B14C-D854E9864C12}"/>
              </a:ext>
            </a:extLst>
          </p:cNvPr>
          <p:cNvPicPr>
            <a:picLocks noChangeAspect="1"/>
          </p:cNvPicPr>
          <p:nvPr userDrawn="1"/>
        </p:nvPicPr>
        <p:blipFill>
          <a:blip r:embed="rId2" cstate="screen">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611801" y="6461125"/>
            <a:ext cx="356170" cy="165100"/>
          </a:xfrm>
          <a:prstGeom prst="rect">
            <a:avLst/>
          </a:prstGeom>
        </p:spPr>
      </p:pic>
    </p:spTree>
    <p:extLst>
      <p:ext uri="{BB962C8B-B14F-4D97-AF65-F5344CB8AC3E}">
        <p14:creationId xmlns:p14="http://schemas.microsoft.com/office/powerpoint/2010/main" val="706622756"/>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userDrawn="1">
  <p:cSld name="3 COLUMNS TEXT IN GREY BOX V3">
    <p:bg>
      <p:bgPr>
        <a:solidFill>
          <a:schemeClr val="bg1"/>
        </a:solidFill>
        <a:effectLst/>
      </p:bgPr>
    </p:bg>
    <p:spTree>
      <p:nvGrpSpPr>
        <p:cNvPr id="1" name=""/>
        <p:cNvGrpSpPr/>
        <p:nvPr/>
      </p:nvGrpSpPr>
      <p:grpSpPr>
        <a:xfrm>
          <a:off x="0" y="0"/>
          <a:ext cx="0" cy="0"/>
          <a:chOff x="0" y="0"/>
          <a:chExt cx="0" cy="0"/>
        </a:xfrm>
      </p:grpSpPr>
      <p:sp>
        <p:nvSpPr>
          <p:cNvPr id="2" name="Segnaposto immagine 9">
            <a:extLst>
              <a:ext uri="{FF2B5EF4-FFF2-40B4-BE49-F238E27FC236}">
                <a16:creationId xmlns:a16="http://schemas.microsoft.com/office/drawing/2014/main" id="{2F7E2D2E-E2A1-1860-1336-E923366F11B9}"/>
              </a:ext>
            </a:extLst>
          </p:cNvPr>
          <p:cNvSpPr>
            <a:spLocks noGrp="1"/>
          </p:cNvSpPr>
          <p:nvPr>
            <p:ph type="pic" sz="quarter" idx="30" hasCustomPrompt="1"/>
          </p:nvPr>
        </p:nvSpPr>
        <p:spPr>
          <a:xfrm>
            <a:off x="4070604" y="0"/>
            <a:ext cx="4070098" cy="6858000"/>
          </a:xfrm>
          <a:prstGeom prst="rect">
            <a:avLst/>
          </a:prstGeom>
          <a:solidFill>
            <a:schemeClr val="tx2">
              <a:lumMod val="20000"/>
              <a:lumOff val="80000"/>
              <a:alpha val="80000"/>
            </a:schemeClr>
          </a:solidFill>
        </p:spPr>
        <p:txBody>
          <a:bodyPr tIns="1260000" anchor="t">
            <a:noAutofit/>
          </a:bodyPr>
          <a:lstStyle>
            <a:lvl1pPr algn="ctr">
              <a:defRPr b="0" i="0">
                <a:solidFill>
                  <a:schemeClr val="tx1"/>
                </a:solidFill>
                <a:latin typeface="MW Sans" panose="020B0503030501010103" pitchFamily="34" charset="0"/>
              </a:defRPr>
            </a:lvl1pPr>
          </a:lstStyle>
          <a:p>
            <a:pPr marL="0" marR="0" lvl="0" indent="0" algn="ctr" defTabSz="914400" rtl="0" eaLnBrk="1" fontAlgn="auto" latinLnBrk="0" hangingPunct="1">
              <a:lnSpc>
                <a:spcPts val="1800"/>
              </a:lnSpc>
              <a:spcBef>
                <a:spcPts val="1000"/>
              </a:spcBef>
              <a:spcAft>
                <a:spcPts val="0"/>
              </a:spcAft>
              <a:buClrTx/>
              <a:buSzTx/>
              <a:buFont typeface="MW Sans" panose="020B0503030501010103" pitchFamily="34" charset="0"/>
              <a:buNone/>
              <a:tabLst/>
              <a:defRPr/>
            </a:pPr>
            <a:r>
              <a:rPr lang="en-US" noProof="0"/>
              <a:t>Insert image here</a:t>
            </a:r>
          </a:p>
          <a:p>
            <a:endParaRPr lang="en-US" noProof="0"/>
          </a:p>
        </p:txBody>
      </p:sp>
      <p:sp>
        <p:nvSpPr>
          <p:cNvPr id="9" name="Segnaposto immagine 9">
            <a:extLst>
              <a:ext uri="{FF2B5EF4-FFF2-40B4-BE49-F238E27FC236}">
                <a16:creationId xmlns:a16="http://schemas.microsoft.com/office/drawing/2014/main" id="{655BCB3A-39A8-1542-D8DB-F3316CB772DE}"/>
              </a:ext>
            </a:extLst>
          </p:cNvPr>
          <p:cNvSpPr>
            <a:spLocks noGrp="1"/>
          </p:cNvSpPr>
          <p:nvPr>
            <p:ph type="pic" sz="quarter" idx="29" hasCustomPrompt="1"/>
          </p:nvPr>
        </p:nvSpPr>
        <p:spPr>
          <a:xfrm>
            <a:off x="8140702" y="0"/>
            <a:ext cx="4051301" cy="6858000"/>
          </a:xfrm>
          <a:prstGeom prst="rect">
            <a:avLst/>
          </a:prstGeom>
          <a:solidFill>
            <a:schemeClr val="tx2">
              <a:lumMod val="20000"/>
              <a:lumOff val="80000"/>
              <a:alpha val="60000"/>
            </a:schemeClr>
          </a:solidFill>
        </p:spPr>
        <p:txBody>
          <a:bodyPr tIns="1260000" anchor="t">
            <a:noAutofit/>
          </a:bodyPr>
          <a:lstStyle>
            <a:lvl1pPr algn="ctr">
              <a:defRPr b="0" i="0">
                <a:solidFill>
                  <a:schemeClr val="tx1"/>
                </a:solidFill>
                <a:latin typeface="MW Sans" panose="020B0503030501010103" pitchFamily="34" charset="0"/>
              </a:defRPr>
            </a:lvl1pPr>
          </a:lstStyle>
          <a:p>
            <a:pPr marL="0" marR="0" lvl="0" indent="0" algn="ctr" defTabSz="914400" rtl="0" eaLnBrk="1" fontAlgn="auto" latinLnBrk="0" hangingPunct="1">
              <a:lnSpc>
                <a:spcPts val="1800"/>
              </a:lnSpc>
              <a:spcBef>
                <a:spcPts val="1000"/>
              </a:spcBef>
              <a:spcAft>
                <a:spcPts val="0"/>
              </a:spcAft>
              <a:buClrTx/>
              <a:buSzTx/>
              <a:buFont typeface="MW Sans" panose="020B0503030501010103" pitchFamily="34" charset="0"/>
              <a:buNone/>
              <a:tabLst/>
              <a:defRPr/>
            </a:pPr>
            <a:r>
              <a:rPr lang="en-US" noProof="0"/>
              <a:t>Insert image here</a:t>
            </a:r>
          </a:p>
          <a:p>
            <a:endParaRPr lang="en-US" noProof="0"/>
          </a:p>
        </p:txBody>
      </p:sp>
      <p:sp>
        <p:nvSpPr>
          <p:cNvPr id="10" name="Segnaposto immagine 9">
            <a:extLst>
              <a:ext uri="{FF2B5EF4-FFF2-40B4-BE49-F238E27FC236}">
                <a16:creationId xmlns:a16="http://schemas.microsoft.com/office/drawing/2014/main" id="{27A10FB0-CE1C-D09E-C7BD-3C7E72FE12F4}"/>
              </a:ext>
            </a:extLst>
          </p:cNvPr>
          <p:cNvSpPr>
            <a:spLocks noGrp="1"/>
          </p:cNvSpPr>
          <p:nvPr>
            <p:ph type="pic" sz="quarter" idx="20" hasCustomPrompt="1"/>
          </p:nvPr>
        </p:nvSpPr>
        <p:spPr>
          <a:xfrm>
            <a:off x="-2" y="0"/>
            <a:ext cx="4070605" cy="6858000"/>
          </a:xfrm>
          <a:prstGeom prst="rect">
            <a:avLst/>
          </a:prstGeom>
          <a:solidFill>
            <a:schemeClr val="tx2">
              <a:lumMod val="20000"/>
              <a:lumOff val="80000"/>
            </a:schemeClr>
          </a:solidFill>
        </p:spPr>
        <p:txBody>
          <a:bodyPr tIns="1260000" anchor="t">
            <a:noAutofit/>
          </a:bodyPr>
          <a:lstStyle>
            <a:lvl1pPr algn="ctr">
              <a:defRPr b="0" i="0">
                <a:solidFill>
                  <a:schemeClr val="tx1"/>
                </a:solidFill>
                <a:latin typeface="MW Sans" panose="020B0503030501010103" pitchFamily="34" charset="0"/>
              </a:defRPr>
            </a:lvl1pPr>
          </a:lstStyle>
          <a:p>
            <a:pPr marL="0" marR="0" lvl="0" indent="0" algn="ctr" defTabSz="914400" rtl="0" eaLnBrk="1" fontAlgn="auto" latinLnBrk="0" hangingPunct="1">
              <a:lnSpc>
                <a:spcPts val="1800"/>
              </a:lnSpc>
              <a:spcBef>
                <a:spcPts val="1000"/>
              </a:spcBef>
              <a:spcAft>
                <a:spcPts val="0"/>
              </a:spcAft>
              <a:buClrTx/>
              <a:buSzTx/>
              <a:buFont typeface="MW Sans" panose="020B0503030501010103" pitchFamily="34" charset="0"/>
              <a:buNone/>
              <a:tabLst/>
              <a:defRPr/>
            </a:pPr>
            <a:r>
              <a:rPr lang="en-US" noProof="0"/>
              <a:t>Insert image here</a:t>
            </a:r>
          </a:p>
          <a:p>
            <a:endParaRPr lang="en-US" noProof="0"/>
          </a:p>
        </p:txBody>
      </p:sp>
      <p:sp>
        <p:nvSpPr>
          <p:cNvPr id="15" name="Segnaposto testo 14">
            <a:extLst>
              <a:ext uri="{FF2B5EF4-FFF2-40B4-BE49-F238E27FC236}">
                <a16:creationId xmlns:a16="http://schemas.microsoft.com/office/drawing/2014/main" id="{A24ADAE4-6872-F531-DF76-9465D28526DB}"/>
              </a:ext>
            </a:extLst>
          </p:cNvPr>
          <p:cNvSpPr>
            <a:spLocks noGrp="1"/>
          </p:cNvSpPr>
          <p:nvPr>
            <p:ph type="body" sz="quarter" idx="13" hasCustomPrompt="1"/>
          </p:nvPr>
        </p:nvSpPr>
        <p:spPr>
          <a:xfrm>
            <a:off x="222397" y="1859140"/>
            <a:ext cx="3822700" cy="1160442"/>
          </a:xfrm>
        </p:spPr>
        <p:txBody>
          <a:bodyPr lIns="198000" tIns="36000" rIns="36000"/>
          <a:lstStyle>
            <a:lvl1pPr>
              <a:lnSpc>
                <a:spcPct val="90000"/>
              </a:lnSpc>
              <a:spcBef>
                <a:spcPts val="0"/>
              </a:spcBef>
              <a:spcAft>
                <a:spcPts val="300"/>
              </a:spcAft>
              <a:defRPr sz="5400">
                <a:solidFill>
                  <a:schemeClr val="tx1"/>
                </a:solidFill>
                <a:latin typeface="+mj-lt"/>
              </a:defRPr>
            </a:lvl1pPr>
            <a:lvl2pPr marL="0" indent="0">
              <a:lnSpc>
                <a:spcPct val="90000"/>
              </a:lnSpc>
              <a:spcBef>
                <a:spcPts val="0"/>
              </a:spcBef>
              <a:spcAft>
                <a:spcPts val="300"/>
              </a:spcAft>
              <a:buFontTx/>
              <a:buNone/>
              <a:defRPr sz="1600">
                <a:solidFill>
                  <a:schemeClr val="tx1"/>
                </a:solidFill>
              </a:defRPr>
            </a:lvl2pPr>
            <a:lvl3pPr marL="446400" indent="-446400">
              <a:lnSpc>
                <a:spcPct val="93000"/>
              </a:lnSpc>
              <a:spcBef>
                <a:spcPts val="0"/>
              </a:spcBef>
              <a:buFont typeface="MW Sans" panose="020B0503030501010103" pitchFamily="34" charset="0"/>
              <a:buChar char="→"/>
              <a:defRPr sz="1600">
                <a:solidFill>
                  <a:schemeClr val="tx1"/>
                </a:solidFill>
              </a:defRPr>
            </a:lvl3pPr>
            <a:lvl4pPr marL="626400" indent="-180000">
              <a:lnSpc>
                <a:spcPct val="93000"/>
              </a:lnSpc>
              <a:buFont typeface="MW Sans" panose="020B0503030501010103" pitchFamily="34" charset="0"/>
              <a:buChar char="•"/>
              <a:defRPr sz="1600">
                <a:solidFill>
                  <a:schemeClr val="tx1"/>
                </a:solidFill>
              </a:defRPr>
            </a:lvl4pPr>
            <a:lvl5pPr marL="0" indent="0">
              <a:lnSpc>
                <a:spcPct val="93000"/>
              </a:lnSpc>
              <a:spcBef>
                <a:spcPts val="0"/>
              </a:spcBef>
              <a:buNone/>
              <a:defRPr sz="1600">
                <a:solidFill>
                  <a:schemeClr val="tx1"/>
                </a:solidFill>
              </a:defRPr>
            </a:lvl5pPr>
            <a:lvl6pPr marL="0" indent="0">
              <a:lnSpc>
                <a:spcPct val="93000"/>
              </a:lnSpc>
              <a:spcBef>
                <a:spcPts val="0"/>
              </a:spcBef>
              <a:buNone/>
              <a:defRPr sz="1600">
                <a:solidFill>
                  <a:schemeClr val="tx1"/>
                </a:solidFill>
              </a:defRPr>
            </a:lvl6pPr>
            <a:lvl7pPr>
              <a:lnSpc>
                <a:spcPct val="93000"/>
              </a:lnSpc>
              <a:defRPr sz="1600">
                <a:solidFill>
                  <a:schemeClr val="tx1"/>
                </a:solidFill>
                <a:latin typeface="+mn-lt"/>
              </a:defRPr>
            </a:lvl7pPr>
            <a:lvl8pPr>
              <a:lnSpc>
                <a:spcPct val="93000"/>
              </a:lnSpc>
              <a:defRPr sz="1600">
                <a:solidFill>
                  <a:schemeClr val="tx1"/>
                </a:solidFill>
              </a:defRPr>
            </a:lvl8pPr>
            <a:lvl9pPr>
              <a:lnSpc>
                <a:spcPct val="93000"/>
              </a:lnSpc>
              <a:defRPr sz="1600">
                <a:solidFill>
                  <a:schemeClr val="tx1"/>
                </a:solidFill>
              </a:defRPr>
            </a:lvl9pPr>
          </a:lstStyle>
          <a:p>
            <a:pPr lvl="0"/>
            <a:r>
              <a:rPr lang="en-US" noProof="0"/>
              <a:t>00</a:t>
            </a:r>
          </a:p>
          <a:p>
            <a:pPr lvl="1"/>
            <a:r>
              <a:rPr lang="en-US" noProof="0"/>
              <a:t>Insert text here</a:t>
            </a:r>
          </a:p>
        </p:txBody>
      </p:sp>
      <p:sp>
        <p:nvSpPr>
          <p:cNvPr id="6" name="Segnaposto testo 14">
            <a:extLst>
              <a:ext uri="{FF2B5EF4-FFF2-40B4-BE49-F238E27FC236}">
                <a16:creationId xmlns:a16="http://schemas.microsoft.com/office/drawing/2014/main" id="{05C62AD3-D433-1EB4-1E8D-1F52E67BB982}"/>
              </a:ext>
            </a:extLst>
          </p:cNvPr>
          <p:cNvSpPr>
            <a:spLocks noGrp="1"/>
          </p:cNvSpPr>
          <p:nvPr>
            <p:ph type="body" sz="quarter" idx="26" hasCustomPrompt="1"/>
          </p:nvPr>
        </p:nvSpPr>
        <p:spPr>
          <a:xfrm>
            <a:off x="4181475" y="1859140"/>
            <a:ext cx="3822700" cy="1160442"/>
          </a:xfrm>
        </p:spPr>
        <p:txBody>
          <a:bodyPr lIns="198000" tIns="36000" rIns="36000"/>
          <a:lstStyle>
            <a:lvl1pPr>
              <a:lnSpc>
                <a:spcPct val="90000"/>
              </a:lnSpc>
              <a:spcBef>
                <a:spcPts val="0"/>
              </a:spcBef>
              <a:spcAft>
                <a:spcPts val="300"/>
              </a:spcAft>
              <a:defRPr sz="5400">
                <a:solidFill>
                  <a:schemeClr val="tx1"/>
                </a:solidFill>
                <a:latin typeface="+mj-lt"/>
              </a:defRPr>
            </a:lvl1pPr>
            <a:lvl2pPr marL="0" indent="0">
              <a:lnSpc>
                <a:spcPct val="90000"/>
              </a:lnSpc>
              <a:spcBef>
                <a:spcPts val="0"/>
              </a:spcBef>
              <a:spcAft>
                <a:spcPts val="300"/>
              </a:spcAft>
              <a:buFontTx/>
              <a:buNone/>
              <a:defRPr sz="1600">
                <a:solidFill>
                  <a:schemeClr val="tx1"/>
                </a:solidFill>
              </a:defRPr>
            </a:lvl2pPr>
            <a:lvl3pPr marL="446400" indent="-446400">
              <a:lnSpc>
                <a:spcPct val="93000"/>
              </a:lnSpc>
              <a:spcBef>
                <a:spcPts val="0"/>
              </a:spcBef>
              <a:buFont typeface="MW Sans" panose="020B0503030501010103" pitchFamily="34" charset="0"/>
              <a:buChar char="→"/>
              <a:defRPr sz="1600">
                <a:solidFill>
                  <a:schemeClr val="tx1"/>
                </a:solidFill>
              </a:defRPr>
            </a:lvl3pPr>
            <a:lvl4pPr marL="626400" indent="-180000">
              <a:lnSpc>
                <a:spcPct val="93000"/>
              </a:lnSpc>
              <a:buFont typeface="MW Sans" panose="020B0503030501010103" pitchFamily="34" charset="0"/>
              <a:buChar char="•"/>
              <a:defRPr sz="1600">
                <a:solidFill>
                  <a:schemeClr val="tx1"/>
                </a:solidFill>
              </a:defRPr>
            </a:lvl4pPr>
            <a:lvl5pPr marL="0" indent="0">
              <a:lnSpc>
                <a:spcPct val="93000"/>
              </a:lnSpc>
              <a:spcBef>
                <a:spcPts val="0"/>
              </a:spcBef>
              <a:buNone/>
              <a:defRPr sz="1600">
                <a:solidFill>
                  <a:schemeClr val="tx1"/>
                </a:solidFill>
              </a:defRPr>
            </a:lvl5pPr>
            <a:lvl6pPr marL="0" indent="0">
              <a:lnSpc>
                <a:spcPct val="93000"/>
              </a:lnSpc>
              <a:spcBef>
                <a:spcPts val="0"/>
              </a:spcBef>
              <a:buNone/>
              <a:defRPr sz="1600">
                <a:solidFill>
                  <a:schemeClr val="tx1"/>
                </a:solidFill>
              </a:defRPr>
            </a:lvl6pPr>
            <a:lvl7pPr>
              <a:lnSpc>
                <a:spcPct val="93000"/>
              </a:lnSpc>
              <a:defRPr sz="1600">
                <a:solidFill>
                  <a:schemeClr val="tx1"/>
                </a:solidFill>
                <a:latin typeface="+mn-lt"/>
              </a:defRPr>
            </a:lvl7pPr>
            <a:lvl8pPr>
              <a:lnSpc>
                <a:spcPct val="93000"/>
              </a:lnSpc>
              <a:defRPr sz="1600">
                <a:solidFill>
                  <a:schemeClr val="tx1"/>
                </a:solidFill>
              </a:defRPr>
            </a:lvl8pPr>
            <a:lvl9pPr>
              <a:lnSpc>
                <a:spcPct val="93000"/>
              </a:lnSpc>
              <a:defRPr sz="1600">
                <a:solidFill>
                  <a:schemeClr val="tx1"/>
                </a:solidFill>
              </a:defRPr>
            </a:lvl9pPr>
          </a:lstStyle>
          <a:p>
            <a:pPr lvl="0"/>
            <a:r>
              <a:rPr lang="en-US" noProof="0"/>
              <a:t>00</a:t>
            </a:r>
          </a:p>
          <a:p>
            <a:pPr lvl="1"/>
            <a:r>
              <a:rPr lang="en-US" noProof="0"/>
              <a:t>Insert text here</a:t>
            </a:r>
          </a:p>
        </p:txBody>
      </p:sp>
      <p:sp>
        <p:nvSpPr>
          <p:cNvPr id="7" name="Segnaposto testo 14">
            <a:extLst>
              <a:ext uri="{FF2B5EF4-FFF2-40B4-BE49-F238E27FC236}">
                <a16:creationId xmlns:a16="http://schemas.microsoft.com/office/drawing/2014/main" id="{801204DD-33B1-A75A-B5E9-8275B751B8AD}"/>
              </a:ext>
            </a:extLst>
          </p:cNvPr>
          <p:cNvSpPr>
            <a:spLocks noGrp="1"/>
          </p:cNvSpPr>
          <p:nvPr>
            <p:ph type="body" sz="quarter" idx="27" hasCustomPrompt="1"/>
          </p:nvPr>
        </p:nvSpPr>
        <p:spPr>
          <a:xfrm>
            <a:off x="8141053" y="1859140"/>
            <a:ext cx="3822700" cy="1160442"/>
          </a:xfrm>
        </p:spPr>
        <p:txBody>
          <a:bodyPr lIns="198000" tIns="36000" rIns="36000"/>
          <a:lstStyle>
            <a:lvl1pPr>
              <a:lnSpc>
                <a:spcPct val="90000"/>
              </a:lnSpc>
              <a:spcBef>
                <a:spcPts val="0"/>
              </a:spcBef>
              <a:spcAft>
                <a:spcPts val="300"/>
              </a:spcAft>
              <a:defRPr sz="5400">
                <a:solidFill>
                  <a:schemeClr val="tx1"/>
                </a:solidFill>
                <a:latin typeface="+mj-lt"/>
              </a:defRPr>
            </a:lvl1pPr>
            <a:lvl2pPr marL="0" indent="0">
              <a:lnSpc>
                <a:spcPct val="90000"/>
              </a:lnSpc>
              <a:spcBef>
                <a:spcPts val="0"/>
              </a:spcBef>
              <a:spcAft>
                <a:spcPts val="300"/>
              </a:spcAft>
              <a:buFontTx/>
              <a:buNone/>
              <a:defRPr sz="1600">
                <a:solidFill>
                  <a:schemeClr val="tx1"/>
                </a:solidFill>
              </a:defRPr>
            </a:lvl2pPr>
            <a:lvl3pPr marL="446400" indent="-446400">
              <a:lnSpc>
                <a:spcPct val="93000"/>
              </a:lnSpc>
              <a:spcBef>
                <a:spcPts val="0"/>
              </a:spcBef>
              <a:buFont typeface="MW Sans" panose="020B0503030501010103" pitchFamily="34" charset="0"/>
              <a:buChar char="→"/>
              <a:defRPr sz="1600">
                <a:solidFill>
                  <a:schemeClr val="tx1"/>
                </a:solidFill>
              </a:defRPr>
            </a:lvl3pPr>
            <a:lvl4pPr marL="626400" indent="-180000">
              <a:lnSpc>
                <a:spcPct val="93000"/>
              </a:lnSpc>
              <a:buFont typeface="MW Sans" panose="020B0503030501010103" pitchFamily="34" charset="0"/>
              <a:buChar char="•"/>
              <a:defRPr sz="1600">
                <a:solidFill>
                  <a:schemeClr val="tx1"/>
                </a:solidFill>
              </a:defRPr>
            </a:lvl4pPr>
            <a:lvl5pPr marL="0" indent="0">
              <a:lnSpc>
                <a:spcPct val="93000"/>
              </a:lnSpc>
              <a:spcBef>
                <a:spcPts val="0"/>
              </a:spcBef>
              <a:buNone/>
              <a:defRPr sz="1600">
                <a:solidFill>
                  <a:schemeClr val="tx1"/>
                </a:solidFill>
              </a:defRPr>
            </a:lvl5pPr>
            <a:lvl6pPr marL="0" indent="0">
              <a:lnSpc>
                <a:spcPct val="93000"/>
              </a:lnSpc>
              <a:spcBef>
                <a:spcPts val="0"/>
              </a:spcBef>
              <a:buNone/>
              <a:defRPr sz="1600">
                <a:solidFill>
                  <a:schemeClr val="tx1"/>
                </a:solidFill>
              </a:defRPr>
            </a:lvl6pPr>
            <a:lvl7pPr>
              <a:lnSpc>
                <a:spcPct val="93000"/>
              </a:lnSpc>
              <a:defRPr sz="1600">
                <a:solidFill>
                  <a:schemeClr val="tx1"/>
                </a:solidFill>
                <a:latin typeface="+mn-lt"/>
              </a:defRPr>
            </a:lvl7pPr>
            <a:lvl8pPr>
              <a:lnSpc>
                <a:spcPct val="93000"/>
              </a:lnSpc>
              <a:defRPr sz="1600">
                <a:solidFill>
                  <a:schemeClr val="tx1"/>
                </a:solidFill>
              </a:defRPr>
            </a:lvl8pPr>
            <a:lvl9pPr>
              <a:lnSpc>
                <a:spcPct val="93000"/>
              </a:lnSpc>
              <a:defRPr sz="1600">
                <a:solidFill>
                  <a:schemeClr val="tx1"/>
                </a:solidFill>
              </a:defRPr>
            </a:lvl9pPr>
          </a:lstStyle>
          <a:p>
            <a:pPr lvl="0"/>
            <a:r>
              <a:rPr lang="en-US" noProof="0"/>
              <a:t>00</a:t>
            </a:r>
          </a:p>
          <a:p>
            <a:pPr lvl="1"/>
            <a:r>
              <a:rPr lang="en-US" noProof="0"/>
              <a:t>Insert text here</a:t>
            </a:r>
          </a:p>
        </p:txBody>
      </p:sp>
      <p:sp>
        <p:nvSpPr>
          <p:cNvPr id="8" name="Title 7">
            <a:extLst>
              <a:ext uri="{FF2B5EF4-FFF2-40B4-BE49-F238E27FC236}">
                <a16:creationId xmlns:a16="http://schemas.microsoft.com/office/drawing/2014/main" id="{EC3C65F6-5041-65E0-E428-84D35AB3C3E4}"/>
              </a:ext>
            </a:extLst>
          </p:cNvPr>
          <p:cNvSpPr>
            <a:spLocks noGrp="1"/>
          </p:cNvSpPr>
          <p:nvPr>
            <p:ph type="title" hasCustomPrompt="1"/>
          </p:nvPr>
        </p:nvSpPr>
        <p:spPr/>
        <p:txBody>
          <a:bodyPr/>
          <a:lstStyle/>
          <a:p>
            <a:r>
              <a:rPr lang="en-US" noProof="0"/>
              <a:t>Insert slide title here</a:t>
            </a:r>
          </a:p>
        </p:txBody>
      </p:sp>
      <p:sp>
        <p:nvSpPr>
          <p:cNvPr id="11" name="Segnaposto immagine 15">
            <a:extLst>
              <a:ext uri="{FF2B5EF4-FFF2-40B4-BE49-F238E27FC236}">
                <a16:creationId xmlns:a16="http://schemas.microsoft.com/office/drawing/2014/main" id="{7364B120-A85C-0E46-715E-8CB1CF6C03ED}"/>
              </a:ext>
            </a:extLst>
          </p:cNvPr>
          <p:cNvSpPr>
            <a:spLocks noGrp="1"/>
          </p:cNvSpPr>
          <p:nvPr>
            <p:ph type="pic" sz="quarter" idx="15" hasCustomPrompt="1"/>
          </p:nvPr>
        </p:nvSpPr>
        <p:spPr>
          <a:xfrm>
            <a:off x="11611801" y="6461123"/>
            <a:ext cx="356170" cy="165102"/>
          </a:xfrm>
          <a:prstGeom prst="rect">
            <a:avLst/>
          </a:prstGeom>
          <a:blipFill>
            <a:blip r:embed="rId2" cstate="screen">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a:blipFill>
        </p:spPr>
        <p:txBody>
          <a:bodyPr/>
          <a:lstStyle>
            <a:lvl1pPr>
              <a:defRPr b="0" i="0">
                <a:latin typeface="MW Sans" panose="020B0503030501010103" pitchFamily="34" charset="0"/>
              </a:defRPr>
            </a:lvl1pPr>
          </a:lstStyle>
          <a:p>
            <a:r>
              <a:rPr lang="en-US" noProof="0"/>
              <a:t>   </a:t>
            </a:r>
          </a:p>
        </p:txBody>
      </p:sp>
    </p:spTree>
    <p:extLst>
      <p:ext uri="{BB962C8B-B14F-4D97-AF65-F5344CB8AC3E}">
        <p14:creationId xmlns:p14="http://schemas.microsoft.com/office/powerpoint/2010/main" val="1084460312"/>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userDrawn="1">
  <p:cSld name="3 COLUMNS TEXT IN GREY BOX ON BLACK V2">
    <p:bg>
      <p:bgPr>
        <a:solidFill>
          <a:schemeClr val="bg1"/>
        </a:solidFill>
        <a:effectLst/>
      </p:bgPr>
    </p:bg>
    <p:spTree>
      <p:nvGrpSpPr>
        <p:cNvPr id="1" name=""/>
        <p:cNvGrpSpPr/>
        <p:nvPr/>
      </p:nvGrpSpPr>
      <p:grpSpPr>
        <a:xfrm>
          <a:off x="0" y="0"/>
          <a:ext cx="0" cy="0"/>
          <a:chOff x="0" y="0"/>
          <a:chExt cx="0" cy="0"/>
        </a:xfrm>
      </p:grpSpPr>
      <p:sp>
        <p:nvSpPr>
          <p:cNvPr id="9" name="Segnaposto testo 14">
            <a:extLst>
              <a:ext uri="{FF2B5EF4-FFF2-40B4-BE49-F238E27FC236}">
                <a16:creationId xmlns:a16="http://schemas.microsoft.com/office/drawing/2014/main" id="{DC6911F1-C40F-298E-12FE-BE035EED6BAD}"/>
              </a:ext>
            </a:extLst>
          </p:cNvPr>
          <p:cNvSpPr>
            <a:spLocks noGrp="1"/>
          </p:cNvSpPr>
          <p:nvPr>
            <p:ph type="body" sz="quarter" idx="13" hasCustomPrompt="1"/>
          </p:nvPr>
        </p:nvSpPr>
        <p:spPr>
          <a:xfrm>
            <a:off x="222397" y="1860061"/>
            <a:ext cx="3816351" cy="1160442"/>
          </a:xfrm>
        </p:spPr>
        <p:txBody>
          <a:bodyPr lIns="198000" tIns="36000" rIns="36000"/>
          <a:lstStyle>
            <a:lvl1pPr>
              <a:lnSpc>
                <a:spcPct val="90000"/>
              </a:lnSpc>
              <a:spcBef>
                <a:spcPts val="0"/>
              </a:spcBef>
              <a:spcAft>
                <a:spcPts val="300"/>
              </a:spcAft>
              <a:defRPr sz="5400">
                <a:solidFill>
                  <a:schemeClr val="tx1"/>
                </a:solidFill>
                <a:latin typeface="+mj-lt"/>
              </a:defRPr>
            </a:lvl1pPr>
            <a:lvl2pPr marL="0" indent="0">
              <a:lnSpc>
                <a:spcPct val="90000"/>
              </a:lnSpc>
              <a:spcBef>
                <a:spcPts val="0"/>
              </a:spcBef>
              <a:spcAft>
                <a:spcPts val="300"/>
              </a:spcAft>
              <a:buFontTx/>
              <a:buNone/>
              <a:defRPr sz="1600">
                <a:solidFill>
                  <a:schemeClr val="tx1"/>
                </a:solidFill>
              </a:defRPr>
            </a:lvl2pPr>
            <a:lvl3pPr marL="446400" indent="-446400">
              <a:lnSpc>
                <a:spcPct val="93000"/>
              </a:lnSpc>
              <a:spcBef>
                <a:spcPts val="0"/>
              </a:spcBef>
              <a:buFont typeface="MW Sans" panose="020B0503030501010103" pitchFamily="34" charset="0"/>
              <a:buChar char="→"/>
              <a:defRPr sz="1600">
                <a:solidFill>
                  <a:schemeClr val="bg1"/>
                </a:solidFill>
              </a:defRPr>
            </a:lvl3pPr>
            <a:lvl4pPr marL="626400" indent="-180000">
              <a:lnSpc>
                <a:spcPct val="93000"/>
              </a:lnSpc>
              <a:buFont typeface="MW Sans" panose="020B0503030501010103" pitchFamily="34" charset="0"/>
              <a:buChar char="•"/>
              <a:defRPr sz="1600">
                <a:solidFill>
                  <a:schemeClr val="bg1"/>
                </a:solidFill>
              </a:defRPr>
            </a:lvl4pPr>
            <a:lvl5pPr marL="0" indent="0">
              <a:lnSpc>
                <a:spcPct val="93000"/>
              </a:lnSpc>
              <a:spcBef>
                <a:spcPts val="0"/>
              </a:spcBef>
              <a:buNone/>
              <a:defRPr sz="1600">
                <a:solidFill>
                  <a:schemeClr val="bg1"/>
                </a:solidFill>
              </a:defRPr>
            </a:lvl5pPr>
            <a:lvl6pPr marL="0" indent="0">
              <a:lnSpc>
                <a:spcPct val="93000"/>
              </a:lnSpc>
              <a:spcBef>
                <a:spcPts val="0"/>
              </a:spcBef>
              <a:buNone/>
              <a:defRPr sz="1600">
                <a:solidFill>
                  <a:schemeClr val="bg1"/>
                </a:solidFill>
              </a:defRPr>
            </a:lvl6pPr>
            <a:lvl7pPr>
              <a:lnSpc>
                <a:spcPct val="93000"/>
              </a:lnSpc>
              <a:defRPr sz="1600">
                <a:solidFill>
                  <a:schemeClr val="bg1"/>
                </a:solidFill>
                <a:latin typeface="+mn-lt"/>
              </a:defRPr>
            </a:lvl7pPr>
            <a:lvl8pPr>
              <a:lnSpc>
                <a:spcPct val="93000"/>
              </a:lnSpc>
              <a:defRPr sz="1600">
                <a:solidFill>
                  <a:schemeClr val="bg1"/>
                </a:solidFill>
              </a:defRPr>
            </a:lvl8pPr>
            <a:lvl9pPr>
              <a:lnSpc>
                <a:spcPct val="93000"/>
              </a:lnSpc>
              <a:defRPr sz="1600">
                <a:solidFill>
                  <a:schemeClr val="bg1"/>
                </a:solidFill>
              </a:defRPr>
            </a:lvl9pPr>
          </a:lstStyle>
          <a:p>
            <a:pPr lvl="0"/>
            <a:r>
              <a:rPr lang="en-US" noProof="0"/>
              <a:t>00</a:t>
            </a:r>
          </a:p>
          <a:p>
            <a:pPr lvl="1"/>
            <a:r>
              <a:rPr lang="en-US" noProof="0"/>
              <a:t>Insert text here</a:t>
            </a:r>
          </a:p>
        </p:txBody>
      </p:sp>
      <p:sp>
        <p:nvSpPr>
          <p:cNvPr id="15" name="Segnaposto testo 14">
            <a:extLst>
              <a:ext uri="{FF2B5EF4-FFF2-40B4-BE49-F238E27FC236}">
                <a16:creationId xmlns:a16="http://schemas.microsoft.com/office/drawing/2014/main" id="{98DA3901-590D-E048-695A-D0E230CFAFC9}"/>
              </a:ext>
            </a:extLst>
          </p:cNvPr>
          <p:cNvSpPr>
            <a:spLocks noGrp="1"/>
          </p:cNvSpPr>
          <p:nvPr>
            <p:ph type="body" sz="quarter" idx="26" hasCustomPrompt="1"/>
          </p:nvPr>
        </p:nvSpPr>
        <p:spPr>
          <a:xfrm>
            <a:off x="4181725" y="1860061"/>
            <a:ext cx="3816351" cy="1160442"/>
          </a:xfrm>
        </p:spPr>
        <p:txBody>
          <a:bodyPr lIns="198000" tIns="36000" rIns="36000"/>
          <a:lstStyle>
            <a:lvl1pPr>
              <a:lnSpc>
                <a:spcPct val="90000"/>
              </a:lnSpc>
              <a:spcBef>
                <a:spcPts val="0"/>
              </a:spcBef>
              <a:spcAft>
                <a:spcPts val="300"/>
              </a:spcAft>
              <a:defRPr sz="5400">
                <a:solidFill>
                  <a:schemeClr val="tx1"/>
                </a:solidFill>
                <a:latin typeface="+mj-lt"/>
              </a:defRPr>
            </a:lvl1pPr>
            <a:lvl2pPr marL="0" indent="0">
              <a:lnSpc>
                <a:spcPct val="90000"/>
              </a:lnSpc>
              <a:spcBef>
                <a:spcPts val="0"/>
              </a:spcBef>
              <a:spcAft>
                <a:spcPts val="300"/>
              </a:spcAft>
              <a:buFontTx/>
              <a:buNone/>
              <a:defRPr sz="1600">
                <a:solidFill>
                  <a:schemeClr val="tx1"/>
                </a:solidFill>
              </a:defRPr>
            </a:lvl2pPr>
            <a:lvl3pPr marL="446400" indent="-446400">
              <a:lnSpc>
                <a:spcPct val="93000"/>
              </a:lnSpc>
              <a:spcBef>
                <a:spcPts val="0"/>
              </a:spcBef>
              <a:buFont typeface="MW Sans" panose="020B0503030501010103" pitchFamily="34" charset="0"/>
              <a:buChar char="→"/>
              <a:defRPr sz="1600">
                <a:solidFill>
                  <a:schemeClr val="bg1"/>
                </a:solidFill>
              </a:defRPr>
            </a:lvl3pPr>
            <a:lvl4pPr marL="626400" indent="-180000">
              <a:lnSpc>
                <a:spcPct val="93000"/>
              </a:lnSpc>
              <a:buFont typeface="MW Sans" panose="020B0503030501010103" pitchFamily="34" charset="0"/>
              <a:buChar char="•"/>
              <a:defRPr sz="1600">
                <a:solidFill>
                  <a:schemeClr val="bg1"/>
                </a:solidFill>
              </a:defRPr>
            </a:lvl4pPr>
            <a:lvl5pPr marL="0" indent="0">
              <a:lnSpc>
                <a:spcPct val="93000"/>
              </a:lnSpc>
              <a:spcBef>
                <a:spcPts val="0"/>
              </a:spcBef>
              <a:buNone/>
              <a:defRPr sz="1600">
                <a:solidFill>
                  <a:schemeClr val="bg1"/>
                </a:solidFill>
              </a:defRPr>
            </a:lvl5pPr>
            <a:lvl6pPr marL="0" indent="0">
              <a:lnSpc>
                <a:spcPct val="93000"/>
              </a:lnSpc>
              <a:spcBef>
                <a:spcPts val="0"/>
              </a:spcBef>
              <a:buNone/>
              <a:defRPr sz="1600">
                <a:solidFill>
                  <a:schemeClr val="bg1"/>
                </a:solidFill>
              </a:defRPr>
            </a:lvl6pPr>
            <a:lvl7pPr>
              <a:lnSpc>
                <a:spcPct val="93000"/>
              </a:lnSpc>
              <a:defRPr sz="1600">
                <a:solidFill>
                  <a:schemeClr val="bg1"/>
                </a:solidFill>
                <a:latin typeface="+mn-lt"/>
              </a:defRPr>
            </a:lvl7pPr>
            <a:lvl8pPr>
              <a:lnSpc>
                <a:spcPct val="93000"/>
              </a:lnSpc>
              <a:defRPr sz="1600">
                <a:solidFill>
                  <a:schemeClr val="bg1"/>
                </a:solidFill>
              </a:defRPr>
            </a:lvl8pPr>
            <a:lvl9pPr>
              <a:lnSpc>
                <a:spcPct val="93000"/>
              </a:lnSpc>
              <a:defRPr sz="1600">
                <a:solidFill>
                  <a:schemeClr val="bg1"/>
                </a:solidFill>
              </a:defRPr>
            </a:lvl9pPr>
          </a:lstStyle>
          <a:p>
            <a:pPr lvl="0"/>
            <a:r>
              <a:rPr lang="en-US" noProof="0"/>
              <a:t>00</a:t>
            </a:r>
          </a:p>
          <a:p>
            <a:pPr lvl="1"/>
            <a:r>
              <a:rPr lang="en-US" noProof="0"/>
              <a:t>Insert text here</a:t>
            </a:r>
          </a:p>
        </p:txBody>
      </p:sp>
      <p:sp>
        <p:nvSpPr>
          <p:cNvPr id="16" name="Segnaposto testo 14">
            <a:extLst>
              <a:ext uri="{FF2B5EF4-FFF2-40B4-BE49-F238E27FC236}">
                <a16:creationId xmlns:a16="http://schemas.microsoft.com/office/drawing/2014/main" id="{041989CF-F536-ACDE-5048-DA38357158CF}"/>
              </a:ext>
            </a:extLst>
          </p:cNvPr>
          <p:cNvSpPr>
            <a:spLocks noGrp="1"/>
          </p:cNvSpPr>
          <p:nvPr>
            <p:ph type="body" sz="quarter" idx="27" hasCustomPrompt="1"/>
          </p:nvPr>
        </p:nvSpPr>
        <p:spPr>
          <a:xfrm>
            <a:off x="8141053" y="1860061"/>
            <a:ext cx="3816351" cy="1160442"/>
          </a:xfrm>
        </p:spPr>
        <p:txBody>
          <a:bodyPr lIns="198000" tIns="36000" rIns="36000"/>
          <a:lstStyle>
            <a:lvl1pPr>
              <a:lnSpc>
                <a:spcPct val="90000"/>
              </a:lnSpc>
              <a:spcBef>
                <a:spcPts val="0"/>
              </a:spcBef>
              <a:spcAft>
                <a:spcPts val="300"/>
              </a:spcAft>
              <a:defRPr sz="5400">
                <a:solidFill>
                  <a:schemeClr val="tx1"/>
                </a:solidFill>
                <a:latin typeface="+mj-lt"/>
              </a:defRPr>
            </a:lvl1pPr>
            <a:lvl2pPr marL="0" indent="0">
              <a:lnSpc>
                <a:spcPct val="90000"/>
              </a:lnSpc>
              <a:spcBef>
                <a:spcPts val="0"/>
              </a:spcBef>
              <a:spcAft>
                <a:spcPts val="300"/>
              </a:spcAft>
              <a:buFontTx/>
              <a:buNone/>
              <a:defRPr sz="1600">
                <a:solidFill>
                  <a:schemeClr val="tx1"/>
                </a:solidFill>
              </a:defRPr>
            </a:lvl2pPr>
            <a:lvl3pPr marL="446400" indent="-446400">
              <a:lnSpc>
                <a:spcPct val="93000"/>
              </a:lnSpc>
              <a:spcBef>
                <a:spcPts val="0"/>
              </a:spcBef>
              <a:buFont typeface="MW Sans" panose="020B0503030501010103" pitchFamily="34" charset="0"/>
              <a:buChar char="→"/>
              <a:defRPr sz="1600">
                <a:solidFill>
                  <a:schemeClr val="bg1"/>
                </a:solidFill>
              </a:defRPr>
            </a:lvl3pPr>
            <a:lvl4pPr marL="626400" indent="-180000">
              <a:lnSpc>
                <a:spcPct val="93000"/>
              </a:lnSpc>
              <a:buFont typeface="MW Sans" panose="020B0503030501010103" pitchFamily="34" charset="0"/>
              <a:buChar char="•"/>
              <a:defRPr sz="1600">
                <a:solidFill>
                  <a:schemeClr val="bg1"/>
                </a:solidFill>
              </a:defRPr>
            </a:lvl4pPr>
            <a:lvl5pPr marL="0" indent="0">
              <a:lnSpc>
                <a:spcPct val="93000"/>
              </a:lnSpc>
              <a:spcBef>
                <a:spcPts val="0"/>
              </a:spcBef>
              <a:buNone/>
              <a:defRPr sz="1600">
                <a:solidFill>
                  <a:schemeClr val="bg1"/>
                </a:solidFill>
              </a:defRPr>
            </a:lvl5pPr>
            <a:lvl6pPr marL="0" indent="0">
              <a:lnSpc>
                <a:spcPct val="93000"/>
              </a:lnSpc>
              <a:spcBef>
                <a:spcPts val="0"/>
              </a:spcBef>
              <a:buNone/>
              <a:defRPr sz="1600">
                <a:solidFill>
                  <a:schemeClr val="bg1"/>
                </a:solidFill>
              </a:defRPr>
            </a:lvl6pPr>
            <a:lvl7pPr>
              <a:lnSpc>
                <a:spcPct val="93000"/>
              </a:lnSpc>
              <a:defRPr sz="1600">
                <a:solidFill>
                  <a:schemeClr val="bg1"/>
                </a:solidFill>
                <a:latin typeface="+mn-lt"/>
              </a:defRPr>
            </a:lvl7pPr>
            <a:lvl8pPr>
              <a:lnSpc>
                <a:spcPct val="93000"/>
              </a:lnSpc>
              <a:defRPr sz="1600">
                <a:solidFill>
                  <a:schemeClr val="bg1"/>
                </a:solidFill>
              </a:defRPr>
            </a:lvl8pPr>
            <a:lvl9pPr>
              <a:lnSpc>
                <a:spcPct val="93000"/>
              </a:lnSpc>
              <a:defRPr sz="1600">
                <a:solidFill>
                  <a:schemeClr val="bg1"/>
                </a:solidFill>
              </a:defRPr>
            </a:lvl9pPr>
          </a:lstStyle>
          <a:p>
            <a:pPr lvl="0"/>
            <a:r>
              <a:rPr lang="en-US" noProof="0"/>
              <a:t>00</a:t>
            </a:r>
          </a:p>
          <a:p>
            <a:pPr lvl="1"/>
            <a:r>
              <a:rPr lang="en-US" noProof="0"/>
              <a:t>Insert text here</a:t>
            </a:r>
          </a:p>
        </p:txBody>
      </p:sp>
      <p:sp>
        <p:nvSpPr>
          <p:cNvPr id="10" name="Title 9">
            <a:extLst>
              <a:ext uri="{FF2B5EF4-FFF2-40B4-BE49-F238E27FC236}">
                <a16:creationId xmlns:a16="http://schemas.microsoft.com/office/drawing/2014/main" id="{4CF5435D-4522-C985-D7F9-417ED55590F4}"/>
              </a:ext>
            </a:extLst>
          </p:cNvPr>
          <p:cNvSpPr>
            <a:spLocks noGrp="1"/>
          </p:cNvSpPr>
          <p:nvPr>
            <p:ph type="title" hasCustomPrompt="1"/>
          </p:nvPr>
        </p:nvSpPr>
        <p:spPr/>
        <p:txBody>
          <a:bodyPr/>
          <a:lstStyle/>
          <a:p>
            <a:r>
              <a:rPr lang="en-US" noProof="0"/>
              <a:t>Insert slide title here</a:t>
            </a:r>
          </a:p>
        </p:txBody>
      </p:sp>
      <p:pic>
        <p:nvPicPr>
          <p:cNvPr id="2" name="Elemento grafico 7">
            <a:extLst>
              <a:ext uri="{FF2B5EF4-FFF2-40B4-BE49-F238E27FC236}">
                <a16:creationId xmlns:a16="http://schemas.microsoft.com/office/drawing/2014/main" id="{FBEEC446-2BA0-8F8D-C1C6-23523CD1A6D1}"/>
              </a:ext>
            </a:extLst>
          </p:cNvPr>
          <p:cNvPicPr>
            <a:picLocks noChangeAspect="1"/>
          </p:cNvPicPr>
          <p:nvPr userDrawn="1"/>
        </p:nvPicPr>
        <p:blipFill>
          <a:blip r:embed="rId2" cstate="screen">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611801" y="6461125"/>
            <a:ext cx="356170" cy="165100"/>
          </a:xfrm>
          <a:prstGeom prst="rect">
            <a:avLst/>
          </a:prstGeom>
        </p:spPr>
      </p:pic>
    </p:spTree>
    <p:extLst>
      <p:ext uri="{BB962C8B-B14F-4D97-AF65-F5344CB8AC3E}">
        <p14:creationId xmlns:p14="http://schemas.microsoft.com/office/powerpoint/2010/main" val="93770083"/>
      </p:ext>
    </p:extLst>
  </p:cSld>
  <p:clrMapOvr>
    <a:overrideClrMapping bg1="dk1" tx1="lt1" bg2="dk2" tx2="lt2" accent1="accent1" accent2="accent2" accent3="accent3" accent4="accent4" accent5="accent5" accent6="accent6" hlink="hlink" folHlink="folHlink"/>
  </p:clrMapOvr>
  <p:extLst>
    <p:ext uri="{DCECCB84-F9BA-43D5-87BE-67443E8EF086}">
      <p15:sldGuideLst xmlns:p15="http://schemas.microsoft.com/office/powerpoint/2012/main"/>
    </p:ext>
  </p:extLst>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userDrawn="1">
  <p:cSld name="TEXT + IMAGE 01">
    <p:spTree>
      <p:nvGrpSpPr>
        <p:cNvPr id="1" name=""/>
        <p:cNvGrpSpPr/>
        <p:nvPr/>
      </p:nvGrpSpPr>
      <p:grpSpPr>
        <a:xfrm>
          <a:off x="0" y="0"/>
          <a:ext cx="0" cy="0"/>
          <a:chOff x="0" y="0"/>
          <a:chExt cx="0" cy="0"/>
        </a:xfrm>
      </p:grpSpPr>
      <p:sp>
        <p:nvSpPr>
          <p:cNvPr id="7" name="Segnaposto immagine 16">
            <a:extLst>
              <a:ext uri="{FF2B5EF4-FFF2-40B4-BE49-F238E27FC236}">
                <a16:creationId xmlns:a16="http://schemas.microsoft.com/office/drawing/2014/main" id="{374D8464-1B26-4454-D653-CA99F5AED097}"/>
              </a:ext>
            </a:extLst>
          </p:cNvPr>
          <p:cNvSpPr>
            <a:spLocks noGrp="1"/>
          </p:cNvSpPr>
          <p:nvPr>
            <p:ph type="pic" sz="quarter" idx="16" hasCustomPrompt="1"/>
          </p:nvPr>
        </p:nvSpPr>
        <p:spPr>
          <a:xfrm>
            <a:off x="6161279" y="1746249"/>
            <a:ext cx="5798946" cy="4422775"/>
          </a:xfrm>
          <a:prstGeom prst="rect">
            <a:avLst/>
          </a:prstGeom>
          <a:solidFill>
            <a:schemeClr val="tx2">
              <a:lumMod val="20000"/>
              <a:lumOff val="80000"/>
            </a:schemeClr>
          </a:solidFill>
        </p:spPr>
        <p:txBody>
          <a:bodyPr tIns="1620000">
            <a:noAutofit/>
          </a:bodyPr>
          <a:lstStyle>
            <a:lvl1pPr algn="ctr">
              <a:defRPr b="0" i="0">
                <a:latin typeface="MW Sans" panose="020B0503030501010103" pitchFamily="34" charset="0"/>
              </a:defRPr>
            </a:lvl1pPr>
          </a:lstStyle>
          <a:p>
            <a:r>
              <a:rPr lang="en-US" noProof="0"/>
              <a:t>Insert image here</a:t>
            </a:r>
          </a:p>
        </p:txBody>
      </p:sp>
      <p:sp>
        <p:nvSpPr>
          <p:cNvPr id="2" name="Title 1">
            <a:extLst>
              <a:ext uri="{FF2B5EF4-FFF2-40B4-BE49-F238E27FC236}">
                <a16:creationId xmlns:a16="http://schemas.microsoft.com/office/drawing/2014/main" id="{1F289B3D-1F30-6F01-5BD3-AD4841E230D3}"/>
              </a:ext>
            </a:extLst>
          </p:cNvPr>
          <p:cNvSpPr>
            <a:spLocks noGrp="1"/>
          </p:cNvSpPr>
          <p:nvPr>
            <p:ph type="title" hasCustomPrompt="1"/>
          </p:nvPr>
        </p:nvSpPr>
        <p:spPr>
          <a:xfrm>
            <a:off x="230379" y="237603"/>
            <a:ext cx="7776971" cy="357021"/>
          </a:xfrm>
        </p:spPr>
        <p:txBody>
          <a:bodyPr/>
          <a:lstStyle/>
          <a:p>
            <a:r>
              <a:rPr lang="en-US" noProof="0"/>
              <a:t>Insert slide title here, on three lines if needed</a:t>
            </a:r>
          </a:p>
        </p:txBody>
      </p:sp>
      <p:sp>
        <p:nvSpPr>
          <p:cNvPr id="9" name="Text Placeholder 8">
            <a:extLst>
              <a:ext uri="{FF2B5EF4-FFF2-40B4-BE49-F238E27FC236}">
                <a16:creationId xmlns:a16="http://schemas.microsoft.com/office/drawing/2014/main" id="{51EEA930-D489-C9CF-2994-03BB275451E6}"/>
              </a:ext>
            </a:extLst>
          </p:cNvPr>
          <p:cNvSpPr>
            <a:spLocks noGrp="1"/>
          </p:cNvSpPr>
          <p:nvPr>
            <p:ph type="body" sz="quarter" idx="19" hasCustomPrompt="1"/>
          </p:nvPr>
        </p:nvSpPr>
        <p:spPr>
          <a:xfrm>
            <a:off x="230379" y="1746250"/>
            <a:ext cx="5797296" cy="4425696"/>
          </a:xfrm>
        </p:spPr>
        <p:txBody>
          <a:bodyPr/>
          <a:lstStyle/>
          <a:p>
            <a:pPr lvl="0"/>
            <a:r>
              <a:rPr lang="en-US" noProof="0"/>
              <a:t>Insert text here</a:t>
            </a:r>
          </a:p>
          <a:p>
            <a:pPr lvl="1"/>
            <a:r>
              <a:rPr lang="en-US" noProof="0"/>
              <a:t>Indent 1</a:t>
            </a:r>
          </a:p>
          <a:p>
            <a:pPr lvl="2"/>
            <a:r>
              <a:rPr lang="en-US" noProof="0"/>
              <a:t>Indent 2</a:t>
            </a:r>
          </a:p>
          <a:p>
            <a:pPr lvl="3"/>
            <a:r>
              <a:rPr lang="en-US" noProof="0"/>
              <a:t>Indent 3</a:t>
            </a:r>
          </a:p>
        </p:txBody>
      </p:sp>
      <p:pic>
        <p:nvPicPr>
          <p:cNvPr id="6" name="Elemento grafico 7">
            <a:extLst>
              <a:ext uri="{FF2B5EF4-FFF2-40B4-BE49-F238E27FC236}">
                <a16:creationId xmlns:a16="http://schemas.microsoft.com/office/drawing/2014/main" id="{4AC9DE03-3DD6-3492-5B36-F93C74BF2DBE}"/>
              </a:ext>
            </a:extLst>
          </p:cNvPr>
          <p:cNvPicPr>
            <a:picLocks noChangeAspect="1"/>
          </p:cNvPicPr>
          <p:nvPr userDrawn="1"/>
        </p:nvPicPr>
        <p:blipFill>
          <a:blip r:embed="rId2" cstate="screen">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611801" y="6461125"/>
            <a:ext cx="356170" cy="165100"/>
          </a:xfrm>
          <a:prstGeom prst="rect">
            <a:avLst/>
          </a:prstGeom>
        </p:spPr>
      </p:pic>
    </p:spTree>
    <p:extLst>
      <p:ext uri="{BB962C8B-B14F-4D97-AF65-F5344CB8AC3E}">
        <p14:creationId xmlns:p14="http://schemas.microsoft.com/office/powerpoint/2010/main" val="151987268"/>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preserve="1" userDrawn="1">
  <p:cSld name="TEXT + IMAGE 02">
    <p:spTree>
      <p:nvGrpSpPr>
        <p:cNvPr id="1" name=""/>
        <p:cNvGrpSpPr/>
        <p:nvPr/>
      </p:nvGrpSpPr>
      <p:grpSpPr>
        <a:xfrm>
          <a:off x="0" y="0"/>
          <a:ext cx="0" cy="0"/>
          <a:chOff x="0" y="0"/>
          <a:chExt cx="0" cy="0"/>
        </a:xfrm>
      </p:grpSpPr>
      <p:sp>
        <p:nvSpPr>
          <p:cNvPr id="7" name="Segnaposto immagine 16">
            <a:extLst>
              <a:ext uri="{FF2B5EF4-FFF2-40B4-BE49-F238E27FC236}">
                <a16:creationId xmlns:a16="http://schemas.microsoft.com/office/drawing/2014/main" id="{374D8464-1B26-4454-D653-CA99F5AED097}"/>
              </a:ext>
            </a:extLst>
          </p:cNvPr>
          <p:cNvSpPr>
            <a:spLocks noGrp="1"/>
          </p:cNvSpPr>
          <p:nvPr>
            <p:ph type="pic" sz="quarter" idx="16" hasCustomPrompt="1"/>
          </p:nvPr>
        </p:nvSpPr>
        <p:spPr>
          <a:xfrm>
            <a:off x="6161278" y="1"/>
            <a:ext cx="6030721" cy="6857999"/>
          </a:xfrm>
          <a:prstGeom prst="rect">
            <a:avLst/>
          </a:prstGeom>
          <a:solidFill>
            <a:schemeClr val="tx2">
              <a:lumMod val="20000"/>
              <a:lumOff val="80000"/>
            </a:schemeClr>
          </a:solidFill>
        </p:spPr>
        <p:txBody>
          <a:bodyPr tIns="1620000">
            <a:noAutofit/>
          </a:bodyPr>
          <a:lstStyle>
            <a:lvl1pPr algn="ctr">
              <a:defRPr b="0" i="0">
                <a:latin typeface="MW Sans" panose="020B0503030501010103" pitchFamily="34" charset="0"/>
              </a:defRPr>
            </a:lvl1pPr>
          </a:lstStyle>
          <a:p>
            <a:r>
              <a:rPr lang="en-US" noProof="0"/>
              <a:t>Insert image here</a:t>
            </a:r>
          </a:p>
        </p:txBody>
      </p:sp>
      <p:sp>
        <p:nvSpPr>
          <p:cNvPr id="2" name="Segnaposto immagine 15">
            <a:extLst>
              <a:ext uri="{FF2B5EF4-FFF2-40B4-BE49-F238E27FC236}">
                <a16:creationId xmlns:a16="http://schemas.microsoft.com/office/drawing/2014/main" id="{BB9B47D8-B08D-6F0F-E1DA-2AEECCCFFC00}"/>
              </a:ext>
            </a:extLst>
          </p:cNvPr>
          <p:cNvSpPr>
            <a:spLocks noGrp="1"/>
          </p:cNvSpPr>
          <p:nvPr>
            <p:ph type="pic" sz="quarter" idx="15" hasCustomPrompt="1"/>
          </p:nvPr>
        </p:nvSpPr>
        <p:spPr>
          <a:xfrm>
            <a:off x="11611801" y="6461123"/>
            <a:ext cx="356170" cy="165102"/>
          </a:xfrm>
          <a:prstGeom prst="rect">
            <a:avLst/>
          </a:prstGeom>
          <a:blipFill>
            <a:blip r:embed="rId2" cstate="screen">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a:blipFill>
        </p:spPr>
        <p:txBody>
          <a:bodyPr/>
          <a:lstStyle>
            <a:lvl1pPr>
              <a:defRPr b="0" i="0">
                <a:latin typeface="MW Sans" panose="020B0503030501010103" pitchFamily="34" charset="0"/>
              </a:defRPr>
            </a:lvl1pPr>
          </a:lstStyle>
          <a:p>
            <a:r>
              <a:rPr lang="en-US" noProof="0"/>
              <a:t>   </a:t>
            </a:r>
          </a:p>
        </p:txBody>
      </p:sp>
      <p:sp>
        <p:nvSpPr>
          <p:cNvPr id="8" name="Title 7">
            <a:extLst>
              <a:ext uri="{FF2B5EF4-FFF2-40B4-BE49-F238E27FC236}">
                <a16:creationId xmlns:a16="http://schemas.microsoft.com/office/drawing/2014/main" id="{E06EEBC1-C4A2-1BF9-28B6-5BCDC309DBA9}"/>
              </a:ext>
            </a:extLst>
          </p:cNvPr>
          <p:cNvSpPr>
            <a:spLocks noGrp="1"/>
          </p:cNvSpPr>
          <p:nvPr>
            <p:ph type="title" hasCustomPrompt="1"/>
          </p:nvPr>
        </p:nvSpPr>
        <p:spPr>
          <a:xfrm>
            <a:off x="230379" y="237603"/>
            <a:ext cx="5798946" cy="357021"/>
          </a:xfrm>
        </p:spPr>
        <p:txBody>
          <a:bodyPr/>
          <a:lstStyle/>
          <a:p>
            <a:r>
              <a:rPr lang="en-US" noProof="0"/>
              <a:t>Insert slide title here, on three lines</a:t>
            </a:r>
            <a:br>
              <a:rPr lang="en-US" noProof="0"/>
            </a:br>
            <a:r>
              <a:rPr lang="en-US" noProof="0"/>
              <a:t>if needed</a:t>
            </a:r>
          </a:p>
        </p:txBody>
      </p:sp>
      <p:sp>
        <p:nvSpPr>
          <p:cNvPr id="10" name="Text Placeholder 9">
            <a:extLst>
              <a:ext uri="{FF2B5EF4-FFF2-40B4-BE49-F238E27FC236}">
                <a16:creationId xmlns:a16="http://schemas.microsoft.com/office/drawing/2014/main" id="{5E1AE1B7-0FF6-A1C5-8BE3-23344DE83E3A}"/>
              </a:ext>
            </a:extLst>
          </p:cNvPr>
          <p:cNvSpPr>
            <a:spLocks noGrp="1"/>
          </p:cNvSpPr>
          <p:nvPr>
            <p:ph type="body" sz="quarter" idx="19" hasCustomPrompt="1"/>
          </p:nvPr>
        </p:nvSpPr>
        <p:spPr>
          <a:xfrm>
            <a:off x="230379" y="1746250"/>
            <a:ext cx="5797296" cy="886968"/>
          </a:xfrm>
        </p:spPr>
        <p:txBody>
          <a:bodyPr/>
          <a:lstStyle/>
          <a:p>
            <a:pPr lvl="0"/>
            <a:r>
              <a:rPr lang="en-US" noProof="0"/>
              <a:t>Insert text here</a:t>
            </a:r>
          </a:p>
          <a:p>
            <a:pPr lvl="1"/>
            <a:r>
              <a:rPr lang="en-US" noProof="0"/>
              <a:t>Indent 1</a:t>
            </a:r>
          </a:p>
          <a:p>
            <a:pPr lvl="2"/>
            <a:r>
              <a:rPr lang="en-US" noProof="0"/>
              <a:t>Indent 2</a:t>
            </a:r>
          </a:p>
          <a:p>
            <a:pPr lvl="3"/>
            <a:r>
              <a:rPr lang="en-US" noProof="0"/>
              <a:t>Indent 3</a:t>
            </a:r>
          </a:p>
        </p:txBody>
      </p:sp>
    </p:spTree>
    <p:extLst>
      <p:ext uri="{BB962C8B-B14F-4D97-AF65-F5344CB8AC3E}">
        <p14:creationId xmlns:p14="http://schemas.microsoft.com/office/powerpoint/2010/main" val="1643503353"/>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userDrawn="1">
  <p:cSld name="TEXT + IMAGE 03">
    <p:spTree>
      <p:nvGrpSpPr>
        <p:cNvPr id="1" name=""/>
        <p:cNvGrpSpPr/>
        <p:nvPr/>
      </p:nvGrpSpPr>
      <p:grpSpPr>
        <a:xfrm>
          <a:off x="0" y="0"/>
          <a:ext cx="0" cy="0"/>
          <a:chOff x="0" y="0"/>
          <a:chExt cx="0" cy="0"/>
        </a:xfrm>
      </p:grpSpPr>
      <p:sp>
        <p:nvSpPr>
          <p:cNvPr id="17" name="Segnaposto immagine 16">
            <a:extLst>
              <a:ext uri="{FF2B5EF4-FFF2-40B4-BE49-F238E27FC236}">
                <a16:creationId xmlns:a16="http://schemas.microsoft.com/office/drawing/2014/main" id="{D3848A00-E93E-3ED2-7EA9-72F3B167753F}"/>
              </a:ext>
            </a:extLst>
          </p:cNvPr>
          <p:cNvSpPr>
            <a:spLocks noGrp="1"/>
          </p:cNvSpPr>
          <p:nvPr>
            <p:ph type="pic" sz="quarter" idx="16" hasCustomPrompt="1"/>
          </p:nvPr>
        </p:nvSpPr>
        <p:spPr>
          <a:xfrm>
            <a:off x="5172075" y="0"/>
            <a:ext cx="7019924" cy="6858000"/>
          </a:xfrm>
          <a:prstGeom prst="rect">
            <a:avLst/>
          </a:prstGeom>
          <a:solidFill>
            <a:schemeClr val="tx2">
              <a:lumMod val="20000"/>
              <a:lumOff val="80000"/>
            </a:schemeClr>
          </a:solidFill>
        </p:spPr>
        <p:txBody>
          <a:bodyPr tIns="2520000">
            <a:noAutofit/>
          </a:bodyPr>
          <a:lstStyle>
            <a:lvl1pPr algn="ctr">
              <a:defRPr b="0" i="0">
                <a:latin typeface="MW Sans" panose="020B0503030501010103" pitchFamily="34" charset="0"/>
              </a:defRPr>
            </a:lvl1pPr>
          </a:lstStyle>
          <a:p>
            <a:r>
              <a:rPr lang="en-US" noProof="0"/>
              <a:t>Insert image here</a:t>
            </a:r>
          </a:p>
        </p:txBody>
      </p:sp>
      <p:sp>
        <p:nvSpPr>
          <p:cNvPr id="9" name="Segnaposto testo 21">
            <a:extLst>
              <a:ext uri="{FF2B5EF4-FFF2-40B4-BE49-F238E27FC236}">
                <a16:creationId xmlns:a16="http://schemas.microsoft.com/office/drawing/2014/main" id="{5A34C50E-8339-15DF-35C7-D382078C42FD}"/>
              </a:ext>
            </a:extLst>
          </p:cNvPr>
          <p:cNvSpPr>
            <a:spLocks noGrp="1"/>
          </p:cNvSpPr>
          <p:nvPr>
            <p:ph type="body" sz="quarter" idx="25" hasCustomPrompt="1"/>
          </p:nvPr>
        </p:nvSpPr>
        <p:spPr>
          <a:xfrm>
            <a:off x="225426" y="5889825"/>
            <a:ext cx="2838450" cy="279200"/>
          </a:xfrm>
          <a:prstGeom prst="rect">
            <a:avLst/>
          </a:prstGeom>
        </p:spPr>
        <p:txBody>
          <a:bodyPr lIns="0" tIns="136800" rIns="0" bIns="0" anchor="b" anchorCtr="0">
            <a:spAutoFit/>
          </a:bodyPr>
          <a:lstStyle>
            <a:lvl1pPr>
              <a:lnSpc>
                <a:spcPct val="90000"/>
              </a:lnSpc>
              <a:spcBef>
                <a:spcPts val="0"/>
              </a:spcBef>
              <a:defRPr sz="1000" spc="20" baseline="0">
                <a:latin typeface="+mj-lt"/>
              </a:defRPr>
            </a:lvl1pPr>
            <a:lvl2pPr marL="1587" indent="0">
              <a:lnSpc>
                <a:spcPts val="1080"/>
              </a:lnSpc>
              <a:spcBef>
                <a:spcPts val="0"/>
              </a:spcBef>
              <a:buNone/>
              <a:defRPr sz="990">
                <a:latin typeface="+mj-lt"/>
              </a:defRPr>
            </a:lvl2pPr>
            <a:lvl3pPr marL="0" indent="0">
              <a:lnSpc>
                <a:spcPts val="1080"/>
              </a:lnSpc>
              <a:spcBef>
                <a:spcPts val="0"/>
              </a:spcBef>
              <a:buNone/>
              <a:defRPr sz="990">
                <a:latin typeface="+mj-lt"/>
              </a:defRPr>
            </a:lvl3pPr>
            <a:lvl4pPr>
              <a:lnSpc>
                <a:spcPts val="1080"/>
              </a:lnSpc>
              <a:defRPr sz="990">
                <a:latin typeface="+mj-lt"/>
              </a:defRPr>
            </a:lvl4pPr>
            <a:lvl5pPr marL="0" indent="0">
              <a:lnSpc>
                <a:spcPts val="1080"/>
              </a:lnSpc>
              <a:spcBef>
                <a:spcPts val="0"/>
              </a:spcBef>
              <a:buNone/>
              <a:defRPr sz="990">
                <a:latin typeface="+mj-lt"/>
              </a:defRPr>
            </a:lvl5pPr>
            <a:lvl6pPr marL="0" indent="0">
              <a:lnSpc>
                <a:spcPts val="1080"/>
              </a:lnSpc>
              <a:spcBef>
                <a:spcPts val="0"/>
              </a:spcBef>
              <a:buNone/>
              <a:defRPr sz="990">
                <a:latin typeface="+mj-lt"/>
              </a:defRPr>
            </a:lvl6pPr>
            <a:lvl7pPr>
              <a:lnSpc>
                <a:spcPts val="1080"/>
              </a:lnSpc>
              <a:defRPr sz="990"/>
            </a:lvl7pPr>
            <a:lvl8pPr>
              <a:defRPr>
                <a:solidFill>
                  <a:schemeClr val="tx1"/>
                </a:solidFill>
              </a:defRPr>
            </a:lvl8pPr>
            <a:lvl9pPr>
              <a:lnSpc>
                <a:spcPts val="1080"/>
              </a:lnSpc>
              <a:defRPr sz="990">
                <a:latin typeface="+mj-lt"/>
              </a:defRPr>
            </a:lvl9pPr>
          </a:lstStyle>
          <a:p>
            <a:pPr lvl="0"/>
            <a:r>
              <a:rPr lang="en-US" noProof="0"/>
              <a:t>Insert long caption here</a:t>
            </a:r>
          </a:p>
        </p:txBody>
      </p:sp>
      <p:sp>
        <p:nvSpPr>
          <p:cNvPr id="10" name="Segnaposto immagine 15">
            <a:extLst>
              <a:ext uri="{FF2B5EF4-FFF2-40B4-BE49-F238E27FC236}">
                <a16:creationId xmlns:a16="http://schemas.microsoft.com/office/drawing/2014/main" id="{DD3CC5D7-453B-F5E2-7379-3A89A4CF7BBD}"/>
              </a:ext>
            </a:extLst>
          </p:cNvPr>
          <p:cNvSpPr>
            <a:spLocks noGrp="1"/>
          </p:cNvSpPr>
          <p:nvPr>
            <p:ph type="pic" sz="quarter" idx="15" hasCustomPrompt="1"/>
          </p:nvPr>
        </p:nvSpPr>
        <p:spPr>
          <a:xfrm>
            <a:off x="11611801" y="6461123"/>
            <a:ext cx="356170" cy="165102"/>
          </a:xfrm>
          <a:prstGeom prst="rect">
            <a:avLst/>
          </a:prstGeom>
          <a:blipFill>
            <a:blip r:embed="rId2" cstate="screen">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a:blipFill>
        </p:spPr>
        <p:txBody>
          <a:bodyPr/>
          <a:lstStyle>
            <a:lvl1pPr>
              <a:defRPr b="0" i="0">
                <a:latin typeface="MW Sans" panose="020B0503030501010103" pitchFamily="34" charset="0"/>
              </a:defRPr>
            </a:lvl1pPr>
          </a:lstStyle>
          <a:p>
            <a:r>
              <a:rPr lang="en-US" noProof="0"/>
              <a:t>   </a:t>
            </a:r>
          </a:p>
        </p:txBody>
      </p:sp>
      <p:sp>
        <p:nvSpPr>
          <p:cNvPr id="3" name="Title 2">
            <a:extLst>
              <a:ext uri="{FF2B5EF4-FFF2-40B4-BE49-F238E27FC236}">
                <a16:creationId xmlns:a16="http://schemas.microsoft.com/office/drawing/2014/main" id="{187B73E2-7537-A367-D1C0-4FFAD095CF2B}"/>
              </a:ext>
            </a:extLst>
          </p:cNvPr>
          <p:cNvSpPr>
            <a:spLocks noGrp="1"/>
          </p:cNvSpPr>
          <p:nvPr>
            <p:ph type="title" hasCustomPrompt="1"/>
          </p:nvPr>
        </p:nvSpPr>
        <p:spPr>
          <a:xfrm>
            <a:off x="230379" y="237603"/>
            <a:ext cx="4808346" cy="357021"/>
          </a:xfrm>
        </p:spPr>
        <p:txBody>
          <a:bodyPr/>
          <a:lstStyle/>
          <a:p>
            <a:r>
              <a:rPr lang="en-US" noProof="0"/>
              <a:t>Insert slide title here, on three lines if needed</a:t>
            </a:r>
          </a:p>
        </p:txBody>
      </p:sp>
    </p:spTree>
    <p:extLst>
      <p:ext uri="{BB962C8B-B14F-4D97-AF65-F5344CB8AC3E}">
        <p14:creationId xmlns:p14="http://schemas.microsoft.com/office/powerpoint/2010/main" val="892632612"/>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userDrawn="1">
  <p:cSld name="TITLE + IMAGE ">
    <p:spTree>
      <p:nvGrpSpPr>
        <p:cNvPr id="1" name=""/>
        <p:cNvGrpSpPr/>
        <p:nvPr/>
      </p:nvGrpSpPr>
      <p:grpSpPr>
        <a:xfrm>
          <a:off x="0" y="0"/>
          <a:ext cx="0" cy="0"/>
          <a:chOff x="0" y="0"/>
          <a:chExt cx="0" cy="0"/>
        </a:xfrm>
      </p:grpSpPr>
      <p:pic>
        <p:nvPicPr>
          <p:cNvPr id="8" name="Elemento grafico 7">
            <a:extLst>
              <a:ext uri="{FF2B5EF4-FFF2-40B4-BE49-F238E27FC236}">
                <a16:creationId xmlns:a16="http://schemas.microsoft.com/office/drawing/2014/main" id="{2A42B784-D050-1692-1338-DC483FFFABD4}"/>
              </a:ext>
            </a:extLst>
          </p:cNvPr>
          <p:cNvPicPr>
            <a:picLocks noChangeAspect="1"/>
          </p:cNvPicPr>
          <p:nvPr userDrawn="1"/>
        </p:nvPicPr>
        <p:blipFill>
          <a:blip r:embed="rId2" cstate="screen">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611801" y="6461125"/>
            <a:ext cx="356170" cy="165100"/>
          </a:xfrm>
          <a:prstGeom prst="rect">
            <a:avLst/>
          </a:prstGeom>
        </p:spPr>
      </p:pic>
      <p:sp>
        <p:nvSpPr>
          <p:cNvPr id="17" name="Segnaposto immagine 16">
            <a:extLst>
              <a:ext uri="{FF2B5EF4-FFF2-40B4-BE49-F238E27FC236}">
                <a16:creationId xmlns:a16="http://schemas.microsoft.com/office/drawing/2014/main" id="{D3848A00-E93E-3ED2-7EA9-72F3B167753F}"/>
              </a:ext>
            </a:extLst>
          </p:cNvPr>
          <p:cNvSpPr>
            <a:spLocks noGrp="1"/>
          </p:cNvSpPr>
          <p:nvPr>
            <p:ph type="pic" sz="quarter" idx="16" hasCustomPrompt="1"/>
          </p:nvPr>
        </p:nvSpPr>
        <p:spPr>
          <a:xfrm>
            <a:off x="230378" y="1746250"/>
            <a:ext cx="11729847" cy="4422775"/>
          </a:xfrm>
          <a:prstGeom prst="rect">
            <a:avLst/>
          </a:prstGeom>
          <a:solidFill>
            <a:schemeClr val="tx2">
              <a:lumMod val="20000"/>
              <a:lumOff val="80000"/>
            </a:schemeClr>
          </a:solidFill>
        </p:spPr>
        <p:txBody>
          <a:bodyPr tIns="1620000">
            <a:noAutofit/>
          </a:bodyPr>
          <a:lstStyle>
            <a:lvl1pPr algn="ctr">
              <a:defRPr b="0" i="0">
                <a:latin typeface="MW Sans" panose="020B0503030501010103" pitchFamily="34" charset="0"/>
              </a:defRPr>
            </a:lvl1pPr>
          </a:lstStyle>
          <a:p>
            <a:r>
              <a:rPr lang="en-US" noProof="0"/>
              <a:t>Insert image here</a:t>
            </a:r>
          </a:p>
        </p:txBody>
      </p:sp>
      <p:sp>
        <p:nvSpPr>
          <p:cNvPr id="10" name="Segnaposto testo 21">
            <a:extLst>
              <a:ext uri="{FF2B5EF4-FFF2-40B4-BE49-F238E27FC236}">
                <a16:creationId xmlns:a16="http://schemas.microsoft.com/office/drawing/2014/main" id="{AFEE6D76-28B6-AD2F-A8BE-FE33C9B538D8}"/>
              </a:ext>
            </a:extLst>
          </p:cNvPr>
          <p:cNvSpPr>
            <a:spLocks noGrp="1"/>
          </p:cNvSpPr>
          <p:nvPr>
            <p:ph type="body" sz="quarter" idx="25" hasCustomPrompt="1"/>
          </p:nvPr>
        </p:nvSpPr>
        <p:spPr>
          <a:xfrm>
            <a:off x="225425" y="5740404"/>
            <a:ext cx="2968625" cy="428621"/>
          </a:xfrm>
          <a:prstGeom prst="rect">
            <a:avLst/>
          </a:prstGeom>
        </p:spPr>
        <p:txBody>
          <a:bodyPr lIns="136800" tIns="136800" rIns="144000" bIns="136800" anchor="b" anchorCtr="0">
            <a:spAutoFit/>
          </a:bodyPr>
          <a:lstStyle>
            <a:lvl1pPr>
              <a:lnSpc>
                <a:spcPct val="90000"/>
              </a:lnSpc>
              <a:spcBef>
                <a:spcPts val="0"/>
              </a:spcBef>
              <a:defRPr sz="1000" b="1" i="0" spc="20" baseline="0">
                <a:latin typeface="MW Sans SemiBold" panose="020B0503030501010103" pitchFamily="34" charset="0"/>
              </a:defRPr>
            </a:lvl1pPr>
            <a:lvl2pPr marL="1587" indent="0">
              <a:lnSpc>
                <a:spcPts val="1080"/>
              </a:lnSpc>
              <a:spcBef>
                <a:spcPts val="0"/>
              </a:spcBef>
              <a:buNone/>
              <a:defRPr sz="990">
                <a:latin typeface="+mj-lt"/>
              </a:defRPr>
            </a:lvl2pPr>
            <a:lvl3pPr marL="0" indent="0">
              <a:lnSpc>
                <a:spcPts val="1080"/>
              </a:lnSpc>
              <a:spcBef>
                <a:spcPts val="0"/>
              </a:spcBef>
              <a:buNone/>
              <a:defRPr sz="990">
                <a:latin typeface="+mj-lt"/>
              </a:defRPr>
            </a:lvl3pPr>
            <a:lvl4pPr>
              <a:lnSpc>
                <a:spcPts val="1080"/>
              </a:lnSpc>
              <a:defRPr sz="990">
                <a:latin typeface="+mj-lt"/>
              </a:defRPr>
            </a:lvl4pPr>
            <a:lvl5pPr marL="0" indent="0">
              <a:lnSpc>
                <a:spcPts val="1080"/>
              </a:lnSpc>
              <a:spcBef>
                <a:spcPts val="0"/>
              </a:spcBef>
              <a:buNone/>
              <a:defRPr sz="990">
                <a:latin typeface="+mj-lt"/>
              </a:defRPr>
            </a:lvl5pPr>
            <a:lvl6pPr marL="0" indent="0">
              <a:lnSpc>
                <a:spcPts val="1080"/>
              </a:lnSpc>
              <a:spcBef>
                <a:spcPts val="0"/>
              </a:spcBef>
              <a:buNone/>
              <a:defRPr sz="990">
                <a:latin typeface="+mj-lt"/>
              </a:defRPr>
            </a:lvl6pPr>
            <a:lvl7pPr>
              <a:lnSpc>
                <a:spcPts val="1080"/>
              </a:lnSpc>
              <a:defRPr sz="990"/>
            </a:lvl7pPr>
            <a:lvl8pPr>
              <a:defRPr>
                <a:solidFill>
                  <a:schemeClr val="tx1"/>
                </a:solidFill>
              </a:defRPr>
            </a:lvl8pPr>
            <a:lvl9pPr>
              <a:lnSpc>
                <a:spcPts val="1080"/>
              </a:lnSpc>
              <a:defRPr sz="990">
                <a:latin typeface="+mj-lt"/>
              </a:defRPr>
            </a:lvl9pPr>
          </a:lstStyle>
          <a:p>
            <a:pPr lvl="0"/>
            <a:r>
              <a:rPr lang="en-US" noProof="0"/>
              <a:t>Insert long caption here</a:t>
            </a:r>
          </a:p>
        </p:txBody>
      </p:sp>
      <p:sp>
        <p:nvSpPr>
          <p:cNvPr id="3" name="Title 2">
            <a:extLst>
              <a:ext uri="{FF2B5EF4-FFF2-40B4-BE49-F238E27FC236}">
                <a16:creationId xmlns:a16="http://schemas.microsoft.com/office/drawing/2014/main" id="{FC0D2D4A-F5BC-ADB3-B34B-C9BDC91CE3D8}"/>
              </a:ext>
            </a:extLst>
          </p:cNvPr>
          <p:cNvSpPr>
            <a:spLocks noGrp="1"/>
          </p:cNvSpPr>
          <p:nvPr>
            <p:ph type="title" hasCustomPrompt="1"/>
          </p:nvPr>
        </p:nvSpPr>
        <p:spPr>
          <a:xfrm>
            <a:off x="230379" y="237603"/>
            <a:ext cx="8764396" cy="357021"/>
          </a:xfrm>
        </p:spPr>
        <p:txBody>
          <a:bodyPr/>
          <a:lstStyle/>
          <a:p>
            <a:r>
              <a:rPr lang="en-US" noProof="0"/>
              <a:t>Insert slide title here, on three lines if needed</a:t>
            </a:r>
          </a:p>
        </p:txBody>
      </p:sp>
    </p:spTree>
    <p:extLst>
      <p:ext uri="{BB962C8B-B14F-4D97-AF65-F5344CB8AC3E}">
        <p14:creationId xmlns:p14="http://schemas.microsoft.com/office/powerpoint/2010/main" val="2682453172"/>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showMasterSp="0" preserve="1" userDrawn="1">
  <p:cSld name="TITLE + IMAGE_2">
    <p:spTree>
      <p:nvGrpSpPr>
        <p:cNvPr id="1" name=""/>
        <p:cNvGrpSpPr/>
        <p:nvPr/>
      </p:nvGrpSpPr>
      <p:grpSpPr>
        <a:xfrm>
          <a:off x="0" y="0"/>
          <a:ext cx="0" cy="0"/>
          <a:chOff x="0" y="0"/>
          <a:chExt cx="0" cy="0"/>
        </a:xfrm>
      </p:grpSpPr>
      <p:sp>
        <p:nvSpPr>
          <p:cNvPr id="5" name="Segnaposto immagine 16">
            <a:extLst>
              <a:ext uri="{FF2B5EF4-FFF2-40B4-BE49-F238E27FC236}">
                <a16:creationId xmlns:a16="http://schemas.microsoft.com/office/drawing/2014/main" id="{DE64B23F-748B-3CF5-CDB9-625253D856FE}"/>
              </a:ext>
            </a:extLst>
          </p:cNvPr>
          <p:cNvSpPr>
            <a:spLocks noGrp="1"/>
          </p:cNvSpPr>
          <p:nvPr>
            <p:ph type="pic" sz="quarter" idx="16" hasCustomPrompt="1"/>
          </p:nvPr>
        </p:nvSpPr>
        <p:spPr>
          <a:xfrm>
            <a:off x="0" y="1186249"/>
            <a:ext cx="12192000" cy="5671751"/>
          </a:xfrm>
          <a:prstGeom prst="rect">
            <a:avLst/>
          </a:prstGeom>
          <a:solidFill>
            <a:schemeClr val="tx2">
              <a:lumMod val="20000"/>
              <a:lumOff val="80000"/>
            </a:schemeClr>
          </a:solidFill>
        </p:spPr>
        <p:txBody>
          <a:bodyPr tIns="1620000">
            <a:noAutofit/>
          </a:bodyPr>
          <a:lstStyle>
            <a:lvl1pPr algn="ctr">
              <a:defRPr b="0" i="0">
                <a:latin typeface="MW Sans" panose="020B0503030501010103" pitchFamily="34" charset="0"/>
              </a:defRPr>
            </a:lvl1pPr>
          </a:lstStyle>
          <a:p>
            <a:r>
              <a:rPr lang="en-US" noProof="0"/>
              <a:t>Insert image here</a:t>
            </a:r>
          </a:p>
        </p:txBody>
      </p:sp>
      <p:sp>
        <p:nvSpPr>
          <p:cNvPr id="7" name="Segnaposto testo 21">
            <a:extLst>
              <a:ext uri="{FF2B5EF4-FFF2-40B4-BE49-F238E27FC236}">
                <a16:creationId xmlns:a16="http://schemas.microsoft.com/office/drawing/2014/main" id="{3CD269A1-599D-CD14-DD9B-9468327ED014}"/>
              </a:ext>
            </a:extLst>
          </p:cNvPr>
          <p:cNvSpPr>
            <a:spLocks noGrp="1"/>
          </p:cNvSpPr>
          <p:nvPr>
            <p:ph type="body" sz="quarter" idx="33" hasCustomPrompt="1"/>
          </p:nvPr>
        </p:nvSpPr>
        <p:spPr>
          <a:xfrm>
            <a:off x="230379" y="1186249"/>
            <a:ext cx="2988000" cy="279200"/>
          </a:xfrm>
          <a:prstGeom prst="rect">
            <a:avLst/>
          </a:prstGeom>
        </p:spPr>
        <p:txBody>
          <a:bodyPr vert="horz" wrap="square" lIns="0" tIns="136800" rIns="144000" bIns="0" rtlCol="0">
            <a:spAutoFit/>
          </a:bodyPr>
          <a:lstStyle>
            <a:lvl1pPr>
              <a:lnSpc>
                <a:spcPct val="90000"/>
              </a:lnSpc>
              <a:spcBef>
                <a:spcPts val="0"/>
              </a:spcBef>
              <a:defRPr lang="it-IT" sz="1000" b="1" i="0" kern="1200" spc="20" baseline="0" dirty="0">
                <a:solidFill>
                  <a:schemeClr val="tx1"/>
                </a:solidFill>
                <a:latin typeface="MW Sans SemiBold" panose="020B0503030501010103" pitchFamily="34" charset="0"/>
                <a:ea typeface="+mn-ea"/>
                <a:cs typeface="+mn-cs"/>
              </a:defRPr>
            </a:lvl1pPr>
            <a:lvl2pPr marL="1587" indent="0">
              <a:lnSpc>
                <a:spcPts val="1080"/>
              </a:lnSpc>
              <a:spcBef>
                <a:spcPts val="0"/>
              </a:spcBef>
              <a:buNone/>
              <a:defRPr lang="it-IT" sz="1000" kern="1200" dirty="0">
                <a:solidFill>
                  <a:schemeClr val="tx1"/>
                </a:solidFill>
                <a:latin typeface="+mj-lt"/>
                <a:ea typeface="+mn-ea"/>
                <a:cs typeface="+mn-cs"/>
              </a:defRPr>
            </a:lvl2pPr>
            <a:lvl3pPr marL="0" indent="0">
              <a:lnSpc>
                <a:spcPts val="1080"/>
              </a:lnSpc>
              <a:spcBef>
                <a:spcPts val="0"/>
              </a:spcBef>
              <a:buNone/>
              <a:defRPr sz="1000"/>
            </a:lvl3pPr>
            <a:lvl4pPr>
              <a:lnSpc>
                <a:spcPts val="1080"/>
              </a:lnSpc>
              <a:defRPr sz="1000"/>
            </a:lvl4pPr>
            <a:lvl5pPr marL="0" indent="0">
              <a:lnSpc>
                <a:spcPts val="1080"/>
              </a:lnSpc>
              <a:spcBef>
                <a:spcPts val="0"/>
              </a:spcBef>
              <a:buNone/>
              <a:defRPr sz="1000"/>
            </a:lvl5pPr>
            <a:lvl6pPr marL="0" indent="0">
              <a:lnSpc>
                <a:spcPts val="1080"/>
              </a:lnSpc>
              <a:spcBef>
                <a:spcPts val="0"/>
              </a:spcBef>
              <a:buNone/>
              <a:defRPr sz="1000"/>
            </a:lvl6pPr>
            <a:lvl7pPr>
              <a:lnSpc>
                <a:spcPts val="1080"/>
              </a:lnSpc>
              <a:defRPr sz="1000"/>
            </a:lvl7pPr>
            <a:lvl8pPr>
              <a:lnSpc>
                <a:spcPts val="1080"/>
              </a:lnSpc>
              <a:defRPr lang="it-IT" sz="1000" kern="1200" dirty="0">
                <a:solidFill>
                  <a:schemeClr val="tx1"/>
                </a:solidFill>
                <a:latin typeface="+mj-lt"/>
                <a:ea typeface="+mn-ea"/>
                <a:cs typeface="+mn-cs"/>
              </a:defRPr>
            </a:lvl8pPr>
            <a:lvl9pPr>
              <a:lnSpc>
                <a:spcPts val="1080"/>
              </a:lnSpc>
              <a:defRPr sz="1000"/>
            </a:lvl9pPr>
          </a:lstStyle>
          <a:p>
            <a:pPr lvl="0"/>
            <a:r>
              <a:rPr lang="en-US" noProof="0"/>
              <a:t>Insert long caption here</a:t>
            </a:r>
          </a:p>
        </p:txBody>
      </p:sp>
      <p:sp>
        <p:nvSpPr>
          <p:cNvPr id="3" name="Title 2">
            <a:extLst>
              <a:ext uri="{FF2B5EF4-FFF2-40B4-BE49-F238E27FC236}">
                <a16:creationId xmlns:a16="http://schemas.microsoft.com/office/drawing/2014/main" id="{FC0D2D4A-F5BC-ADB3-B34B-C9BDC91CE3D8}"/>
              </a:ext>
            </a:extLst>
          </p:cNvPr>
          <p:cNvSpPr>
            <a:spLocks noGrp="1"/>
          </p:cNvSpPr>
          <p:nvPr>
            <p:ph type="title" hasCustomPrompt="1"/>
          </p:nvPr>
        </p:nvSpPr>
        <p:spPr>
          <a:xfrm>
            <a:off x="230379" y="237603"/>
            <a:ext cx="8764396" cy="357021"/>
          </a:xfrm>
        </p:spPr>
        <p:txBody>
          <a:bodyPr/>
          <a:lstStyle/>
          <a:p>
            <a:r>
              <a:rPr lang="en-US" noProof="0"/>
              <a:t>Insert slide title here, on three lines if needed</a:t>
            </a:r>
          </a:p>
        </p:txBody>
      </p:sp>
      <p:sp>
        <p:nvSpPr>
          <p:cNvPr id="2" name="Segnaposto immagine 15">
            <a:extLst>
              <a:ext uri="{FF2B5EF4-FFF2-40B4-BE49-F238E27FC236}">
                <a16:creationId xmlns:a16="http://schemas.microsoft.com/office/drawing/2014/main" id="{D4F0AC42-D643-07EE-9377-0082B6E62482}"/>
              </a:ext>
            </a:extLst>
          </p:cNvPr>
          <p:cNvSpPr>
            <a:spLocks noGrp="1"/>
          </p:cNvSpPr>
          <p:nvPr>
            <p:ph type="pic" sz="quarter" idx="15" hasCustomPrompt="1"/>
          </p:nvPr>
        </p:nvSpPr>
        <p:spPr>
          <a:xfrm>
            <a:off x="11611801" y="6461123"/>
            <a:ext cx="356170" cy="165102"/>
          </a:xfrm>
          <a:prstGeom prst="rect">
            <a:avLst/>
          </a:prstGeom>
          <a:blipFill>
            <a:blip r:embed="rId2" cstate="screen">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a:blipFill>
        </p:spPr>
        <p:txBody>
          <a:bodyPr/>
          <a:lstStyle>
            <a:lvl1pPr>
              <a:defRPr b="0" i="0">
                <a:latin typeface="MW Sans" panose="020B0503030501010103" pitchFamily="34" charset="0"/>
              </a:defRPr>
            </a:lvl1pPr>
          </a:lstStyle>
          <a:p>
            <a:r>
              <a:rPr lang="en-US" noProof="0"/>
              <a:t>   </a:t>
            </a:r>
          </a:p>
        </p:txBody>
      </p:sp>
    </p:spTree>
    <p:extLst>
      <p:ext uri="{BB962C8B-B14F-4D97-AF65-F5344CB8AC3E}">
        <p14:creationId xmlns:p14="http://schemas.microsoft.com/office/powerpoint/2010/main" val="4253150279"/>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preserve="1" userDrawn="1">
  <p:cSld name="TITLE + IMAGE_3">
    <p:spTree>
      <p:nvGrpSpPr>
        <p:cNvPr id="1" name=""/>
        <p:cNvGrpSpPr/>
        <p:nvPr/>
      </p:nvGrpSpPr>
      <p:grpSpPr>
        <a:xfrm>
          <a:off x="0" y="0"/>
          <a:ext cx="0" cy="0"/>
          <a:chOff x="0" y="0"/>
          <a:chExt cx="0" cy="0"/>
        </a:xfrm>
      </p:grpSpPr>
      <p:sp>
        <p:nvSpPr>
          <p:cNvPr id="2" name="Segnaposto immagine 16">
            <a:extLst>
              <a:ext uri="{FF2B5EF4-FFF2-40B4-BE49-F238E27FC236}">
                <a16:creationId xmlns:a16="http://schemas.microsoft.com/office/drawing/2014/main" id="{115CE83A-E04A-437D-4624-BEFD036F16DB}"/>
              </a:ext>
            </a:extLst>
          </p:cNvPr>
          <p:cNvSpPr>
            <a:spLocks noGrp="1"/>
          </p:cNvSpPr>
          <p:nvPr>
            <p:ph type="pic" sz="quarter" idx="16" hasCustomPrompt="1"/>
          </p:nvPr>
        </p:nvSpPr>
        <p:spPr>
          <a:xfrm>
            <a:off x="0" y="1"/>
            <a:ext cx="12192000" cy="4905632"/>
          </a:xfrm>
          <a:prstGeom prst="rect">
            <a:avLst/>
          </a:prstGeom>
          <a:solidFill>
            <a:schemeClr val="tx2">
              <a:lumMod val="20000"/>
              <a:lumOff val="80000"/>
            </a:schemeClr>
          </a:solidFill>
        </p:spPr>
        <p:txBody>
          <a:bodyPr tIns="1620000">
            <a:noAutofit/>
          </a:bodyPr>
          <a:lstStyle>
            <a:lvl1pPr algn="ctr">
              <a:defRPr b="0" i="0">
                <a:latin typeface="MW Sans" panose="020B0503030501010103" pitchFamily="34" charset="0"/>
              </a:defRPr>
            </a:lvl1pPr>
          </a:lstStyle>
          <a:p>
            <a:r>
              <a:rPr lang="en-US" noProof="0"/>
              <a:t>Insert image here</a:t>
            </a:r>
          </a:p>
        </p:txBody>
      </p:sp>
      <p:sp>
        <p:nvSpPr>
          <p:cNvPr id="4" name="Segnaposto testo 21">
            <a:extLst>
              <a:ext uri="{FF2B5EF4-FFF2-40B4-BE49-F238E27FC236}">
                <a16:creationId xmlns:a16="http://schemas.microsoft.com/office/drawing/2014/main" id="{9F98BE89-49B3-410C-C210-C741A13B4D2B}"/>
              </a:ext>
            </a:extLst>
          </p:cNvPr>
          <p:cNvSpPr>
            <a:spLocks noGrp="1"/>
          </p:cNvSpPr>
          <p:nvPr>
            <p:ph type="body" sz="quarter" idx="25" hasCustomPrompt="1"/>
          </p:nvPr>
        </p:nvSpPr>
        <p:spPr>
          <a:xfrm>
            <a:off x="230378" y="5105657"/>
            <a:ext cx="2833497" cy="279200"/>
          </a:xfrm>
          <a:prstGeom prst="rect">
            <a:avLst/>
          </a:prstGeom>
        </p:spPr>
        <p:txBody>
          <a:bodyPr wrap="square" lIns="0" tIns="136800" rIns="0" bIns="0" anchor="t" anchorCtr="0">
            <a:spAutoFit/>
          </a:bodyPr>
          <a:lstStyle>
            <a:lvl1pPr>
              <a:lnSpc>
                <a:spcPts val="1080"/>
              </a:lnSpc>
              <a:spcBef>
                <a:spcPts val="0"/>
              </a:spcBef>
              <a:defRPr sz="1000" b="1" i="0">
                <a:latin typeface="MW Sans SemiBold" panose="020B0503030501010103" pitchFamily="34" charset="0"/>
              </a:defRPr>
            </a:lvl1pPr>
            <a:lvl2pPr marL="1587" indent="0">
              <a:lnSpc>
                <a:spcPts val="1080"/>
              </a:lnSpc>
              <a:spcBef>
                <a:spcPts val="0"/>
              </a:spcBef>
              <a:buNone/>
              <a:defRPr sz="990">
                <a:latin typeface="+mj-lt"/>
              </a:defRPr>
            </a:lvl2pPr>
            <a:lvl3pPr marL="0" indent="0">
              <a:lnSpc>
                <a:spcPts val="1080"/>
              </a:lnSpc>
              <a:spcBef>
                <a:spcPts val="0"/>
              </a:spcBef>
              <a:buNone/>
              <a:defRPr sz="990">
                <a:latin typeface="+mj-lt"/>
              </a:defRPr>
            </a:lvl3pPr>
            <a:lvl4pPr>
              <a:lnSpc>
                <a:spcPts val="1080"/>
              </a:lnSpc>
              <a:defRPr sz="990">
                <a:latin typeface="+mj-lt"/>
              </a:defRPr>
            </a:lvl4pPr>
            <a:lvl5pPr marL="0" indent="0">
              <a:lnSpc>
                <a:spcPts val="1080"/>
              </a:lnSpc>
              <a:spcBef>
                <a:spcPts val="0"/>
              </a:spcBef>
              <a:buNone/>
              <a:defRPr sz="990">
                <a:latin typeface="+mj-lt"/>
              </a:defRPr>
            </a:lvl5pPr>
            <a:lvl6pPr marL="0" indent="0">
              <a:lnSpc>
                <a:spcPts val="1080"/>
              </a:lnSpc>
              <a:spcBef>
                <a:spcPts val="0"/>
              </a:spcBef>
              <a:buNone/>
              <a:defRPr sz="990">
                <a:latin typeface="+mj-lt"/>
              </a:defRPr>
            </a:lvl6pPr>
            <a:lvl7pPr>
              <a:lnSpc>
                <a:spcPts val="1080"/>
              </a:lnSpc>
              <a:defRPr sz="990"/>
            </a:lvl7pPr>
            <a:lvl8pPr>
              <a:defRPr>
                <a:solidFill>
                  <a:schemeClr val="tx1"/>
                </a:solidFill>
              </a:defRPr>
            </a:lvl8pPr>
            <a:lvl9pPr>
              <a:lnSpc>
                <a:spcPts val="1080"/>
              </a:lnSpc>
              <a:defRPr sz="990">
                <a:latin typeface="+mj-lt"/>
              </a:defRPr>
            </a:lvl9pPr>
          </a:lstStyle>
          <a:p>
            <a:pPr lvl="0"/>
            <a:r>
              <a:rPr lang="en-US" noProof="0"/>
              <a:t>Insert long caption here</a:t>
            </a:r>
          </a:p>
        </p:txBody>
      </p:sp>
      <p:pic>
        <p:nvPicPr>
          <p:cNvPr id="8" name="Elemento grafico 7">
            <a:extLst>
              <a:ext uri="{FF2B5EF4-FFF2-40B4-BE49-F238E27FC236}">
                <a16:creationId xmlns:a16="http://schemas.microsoft.com/office/drawing/2014/main" id="{2A42B784-D050-1692-1338-DC483FFFABD4}"/>
              </a:ext>
            </a:extLst>
          </p:cNvPr>
          <p:cNvPicPr>
            <a:picLocks noChangeAspect="1"/>
          </p:cNvPicPr>
          <p:nvPr userDrawn="1"/>
        </p:nvPicPr>
        <p:blipFill>
          <a:blip r:embed="rId2" cstate="screen">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611801" y="6461125"/>
            <a:ext cx="356170" cy="165100"/>
          </a:xfrm>
          <a:prstGeom prst="rect">
            <a:avLst/>
          </a:prstGeom>
        </p:spPr>
      </p:pic>
      <p:sp>
        <p:nvSpPr>
          <p:cNvPr id="3" name="Title 2">
            <a:extLst>
              <a:ext uri="{FF2B5EF4-FFF2-40B4-BE49-F238E27FC236}">
                <a16:creationId xmlns:a16="http://schemas.microsoft.com/office/drawing/2014/main" id="{FC0D2D4A-F5BC-ADB3-B34B-C9BDC91CE3D8}"/>
              </a:ext>
            </a:extLst>
          </p:cNvPr>
          <p:cNvSpPr>
            <a:spLocks noGrp="1"/>
          </p:cNvSpPr>
          <p:nvPr>
            <p:ph type="title" hasCustomPrompt="1"/>
          </p:nvPr>
        </p:nvSpPr>
        <p:spPr>
          <a:xfrm>
            <a:off x="230379" y="237603"/>
            <a:ext cx="8764396" cy="357021"/>
          </a:xfrm>
        </p:spPr>
        <p:txBody>
          <a:bodyPr/>
          <a:lstStyle/>
          <a:p>
            <a:r>
              <a:rPr lang="en-US" noProof="0"/>
              <a:t>Insert slide title here, on three lines if needed</a:t>
            </a:r>
          </a:p>
        </p:txBody>
      </p:sp>
    </p:spTree>
    <p:extLst>
      <p:ext uri="{BB962C8B-B14F-4D97-AF65-F5344CB8AC3E}">
        <p14:creationId xmlns:p14="http://schemas.microsoft.com/office/powerpoint/2010/main" val="3049483164"/>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userDrawn="1">
  <p:cSld name="4 COLUMNS IMAGES + CAPTION">
    <p:spTree>
      <p:nvGrpSpPr>
        <p:cNvPr id="1" name=""/>
        <p:cNvGrpSpPr/>
        <p:nvPr/>
      </p:nvGrpSpPr>
      <p:grpSpPr>
        <a:xfrm>
          <a:off x="0" y="0"/>
          <a:ext cx="0" cy="0"/>
          <a:chOff x="0" y="0"/>
          <a:chExt cx="0" cy="0"/>
        </a:xfrm>
      </p:grpSpPr>
      <p:pic>
        <p:nvPicPr>
          <p:cNvPr id="8" name="Elemento grafico 7">
            <a:extLst>
              <a:ext uri="{FF2B5EF4-FFF2-40B4-BE49-F238E27FC236}">
                <a16:creationId xmlns:a16="http://schemas.microsoft.com/office/drawing/2014/main" id="{2A42B784-D050-1692-1338-DC483FFFABD4}"/>
              </a:ext>
            </a:extLst>
          </p:cNvPr>
          <p:cNvPicPr>
            <a:picLocks noChangeAspect="1"/>
          </p:cNvPicPr>
          <p:nvPr userDrawn="1"/>
        </p:nvPicPr>
        <p:blipFill>
          <a:blip r:embed="rId2" cstate="screen">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611801" y="6461125"/>
            <a:ext cx="356170" cy="165100"/>
          </a:xfrm>
          <a:prstGeom prst="rect">
            <a:avLst/>
          </a:prstGeom>
        </p:spPr>
      </p:pic>
      <p:sp>
        <p:nvSpPr>
          <p:cNvPr id="17" name="Segnaposto immagine 16">
            <a:extLst>
              <a:ext uri="{FF2B5EF4-FFF2-40B4-BE49-F238E27FC236}">
                <a16:creationId xmlns:a16="http://schemas.microsoft.com/office/drawing/2014/main" id="{D3848A00-E93E-3ED2-7EA9-72F3B167753F}"/>
              </a:ext>
            </a:extLst>
          </p:cNvPr>
          <p:cNvSpPr>
            <a:spLocks noGrp="1"/>
          </p:cNvSpPr>
          <p:nvPr>
            <p:ph type="pic" sz="quarter" idx="16" hasCustomPrompt="1"/>
          </p:nvPr>
        </p:nvSpPr>
        <p:spPr>
          <a:xfrm>
            <a:off x="230378" y="1746250"/>
            <a:ext cx="2834640" cy="3832225"/>
          </a:xfrm>
          <a:prstGeom prst="rect">
            <a:avLst/>
          </a:prstGeom>
          <a:solidFill>
            <a:schemeClr val="tx2">
              <a:lumMod val="20000"/>
              <a:lumOff val="80000"/>
            </a:schemeClr>
          </a:solidFill>
        </p:spPr>
        <p:txBody>
          <a:bodyPr tIns="1260000">
            <a:noAutofit/>
          </a:bodyPr>
          <a:lstStyle>
            <a:lvl1pPr algn="ctr">
              <a:defRPr b="0" i="0">
                <a:latin typeface="MW Sans" panose="020B0503030501010103" pitchFamily="34" charset="0"/>
              </a:defRPr>
            </a:lvl1pPr>
          </a:lstStyle>
          <a:p>
            <a:r>
              <a:rPr lang="en-US" noProof="0"/>
              <a:t>Insert image here</a:t>
            </a:r>
          </a:p>
        </p:txBody>
      </p:sp>
      <p:sp>
        <p:nvSpPr>
          <p:cNvPr id="12" name="Segnaposto immagine 16">
            <a:extLst>
              <a:ext uri="{FF2B5EF4-FFF2-40B4-BE49-F238E27FC236}">
                <a16:creationId xmlns:a16="http://schemas.microsoft.com/office/drawing/2014/main" id="{08A256AD-CC8C-6B98-7B08-0E888F96968B}"/>
              </a:ext>
            </a:extLst>
          </p:cNvPr>
          <p:cNvSpPr>
            <a:spLocks noGrp="1"/>
          </p:cNvSpPr>
          <p:nvPr>
            <p:ph type="pic" sz="quarter" idx="26" hasCustomPrompt="1"/>
          </p:nvPr>
        </p:nvSpPr>
        <p:spPr>
          <a:xfrm>
            <a:off x="3194050" y="1746250"/>
            <a:ext cx="2833496" cy="3832225"/>
          </a:xfrm>
          <a:prstGeom prst="rect">
            <a:avLst/>
          </a:prstGeom>
          <a:solidFill>
            <a:schemeClr val="tx2">
              <a:lumMod val="20000"/>
              <a:lumOff val="80000"/>
            </a:schemeClr>
          </a:solidFill>
        </p:spPr>
        <p:txBody>
          <a:bodyPr tIns="1260000">
            <a:noAutofit/>
          </a:bodyPr>
          <a:lstStyle>
            <a:lvl1pPr algn="ctr">
              <a:defRPr b="0" i="0">
                <a:latin typeface="MW Sans" panose="020B0503030501010103" pitchFamily="34" charset="0"/>
              </a:defRPr>
            </a:lvl1pPr>
          </a:lstStyle>
          <a:p>
            <a:r>
              <a:rPr lang="en-US" noProof="0"/>
              <a:t>Insert image here</a:t>
            </a:r>
          </a:p>
        </p:txBody>
      </p:sp>
      <p:sp>
        <p:nvSpPr>
          <p:cNvPr id="14" name="Segnaposto immagine 16">
            <a:extLst>
              <a:ext uri="{FF2B5EF4-FFF2-40B4-BE49-F238E27FC236}">
                <a16:creationId xmlns:a16="http://schemas.microsoft.com/office/drawing/2014/main" id="{B4B1F6E6-397B-CB9A-8933-93A192716EE6}"/>
              </a:ext>
            </a:extLst>
          </p:cNvPr>
          <p:cNvSpPr>
            <a:spLocks noGrp="1"/>
          </p:cNvSpPr>
          <p:nvPr>
            <p:ph type="pic" sz="quarter" idx="28" hasCustomPrompt="1"/>
          </p:nvPr>
        </p:nvSpPr>
        <p:spPr>
          <a:xfrm>
            <a:off x="6165100" y="1746250"/>
            <a:ext cx="2833496" cy="3832225"/>
          </a:xfrm>
          <a:prstGeom prst="rect">
            <a:avLst/>
          </a:prstGeom>
          <a:solidFill>
            <a:schemeClr val="tx2">
              <a:lumMod val="20000"/>
              <a:lumOff val="80000"/>
            </a:schemeClr>
          </a:solidFill>
        </p:spPr>
        <p:txBody>
          <a:bodyPr tIns="1260000">
            <a:noAutofit/>
          </a:bodyPr>
          <a:lstStyle>
            <a:lvl1pPr algn="ctr">
              <a:defRPr b="0" i="0">
                <a:latin typeface="MW Sans" panose="020B0503030501010103" pitchFamily="34" charset="0"/>
              </a:defRPr>
            </a:lvl1pPr>
          </a:lstStyle>
          <a:p>
            <a:r>
              <a:rPr lang="en-US" noProof="0"/>
              <a:t>Insert image here</a:t>
            </a:r>
          </a:p>
        </p:txBody>
      </p:sp>
      <p:sp>
        <p:nvSpPr>
          <p:cNvPr id="16" name="Segnaposto immagine 16">
            <a:extLst>
              <a:ext uri="{FF2B5EF4-FFF2-40B4-BE49-F238E27FC236}">
                <a16:creationId xmlns:a16="http://schemas.microsoft.com/office/drawing/2014/main" id="{DF1FDF08-AD57-F2E2-8382-D578F396349A}"/>
              </a:ext>
            </a:extLst>
          </p:cNvPr>
          <p:cNvSpPr>
            <a:spLocks noGrp="1"/>
          </p:cNvSpPr>
          <p:nvPr>
            <p:ph type="pic" sz="quarter" idx="30" hasCustomPrompt="1"/>
          </p:nvPr>
        </p:nvSpPr>
        <p:spPr>
          <a:xfrm>
            <a:off x="9132462" y="1746250"/>
            <a:ext cx="2833496" cy="3832225"/>
          </a:xfrm>
          <a:prstGeom prst="rect">
            <a:avLst/>
          </a:prstGeom>
          <a:solidFill>
            <a:schemeClr val="tx2">
              <a:lumMod val="20000"/>
              <a:lumOff val="80000"/>
            </a:schemeClr>
          </a:solidFill>
        </p:spPr>
        <p:txBody>
          <a:bodyPr tIns="1260000">
            <a:noAutofit/>
          </a:bodyPr>
          <a:lstStyle>
            <a:lvl1pPr algn="ctr">
              <a:defRPr b="0" i="0">
                <a:latin typeface="MW Sans" panose="020B0503030501010103" pitchFamily="34" charset="0"/>
              </a:defRPr>
            </a:lvl1pPr>
          </a:lstStyle>
          <a:p>
            <a:r>
              <a:rPr lang="en-US" noProof="0"/>
              <a:t>Insert image here</a:t>
            </a:r>
          </a:p>
        </p:txBody>
      </p:sp>
      <p:sp>
        <p:nvSpPr>
          <p:cNvPr id="7" name="Title 6">
            <a:extLst>
              <a:ext uri="{FF2B5EF4-FFF2-40B4-BE49-F238E27FC236}">
                <a16:creationId xmlns:a16="http://schemas.microsoft.com/office/drawing/2014/main" id="{033BC3C1-04B1-FAAF-516E-5C2026C3CDD1}"/>
              </a:ext>
            </a:extLst>
          </p:cNvPr>
          <p:cNvSpPr>
            <a:spLocks noGrp="1"/>
          </p:cNvSpPr>
          <p:nvPr>
            <p:ph type="title" hasCustomPrompt="1"/>
          </p:nvPr>
        </p:nvSpPr>
        <p:spPr>
          <a:xfrm>
            <a:off x="230379" y="237603"/>
            <a:ext cx="8764396" cy="357021"/>
          </a:xfrm>
        </p:spPr>
        <p:txBody>
          <a:bodyPr/>
          <a:lstStyle/>
          <a:p>
            <a:r>
              <a:rPr lang="en-US" noProof="0"/>
              <a:t>Insert slide title here, on three lines if needed</a:t>
            </a:r>
          </a:p>
        </p:txBody>
      </p:sp>
      <p:sp>
        <p:nvSpPr>
          <p:cNvPr id="28" name="Text Placeholder 17">
            <a:extLst>
              <a:ext uri="{FF2B5EF4-FFF2-40B4-BE49-F238E27FC236}">
                <a16:creationId xmlns:a16="http://schemas.microsoft.com/office/drawing/2014/main" id="{1B89DFD6-6FE6-DAF7-4E3C-DE6E018CF808}"/>
              </a:ext>
            </a:extLst>
          </p:cNvPr>
          <p:cNvSpPr>
            <a:spLocks noGrp="1"/>
          </p:cNvSpPr>
          <p:nvPr>
            <p:ph type="body" sz="quarter" idx="48" hasCustomPrompt="1"/>
          </p:nvPr>
        </p:nvSpPr>
        <p:spPr>
          <a:xfrm>
            <a:off x="230377" y="5703000"/>
            <a:ext cx="2834640" cy="164592"/>
          </a:xfrm>
        </p:spPr>
        <p:txBody>
          <a:bodyPr/>
          <a:lstStyle>
            <a:lvl1pPr algn="l">
              <a:defRPr sz="1200" b="1" i="0">
                <a:latin typeface="MW Sans" panose="020B0503030501010103" pitchFamily="34" charset="0"/>
              </a:defRPr>
            </a:lvl1pPr>
            <a:lvl2pPr>
              <a:defRPr sz="1200"/>
            </a:lvl2pPr>
            <a:lvl3pPr>
              <a:defRPr sz="1200"/>
            </a:lvl3pPr>
            <a:lvl4pPr>
              <a:defRPr sz="1200"/>
            </a:lvl4pPr>
            <a:lvl5pPr>
              <a:defRPr sz="1200"/>
            </a:lvl5pPr>
          </a:lstStyle>
          <a:p>
            <a:pPr lvl="0"/>
            <a:r>
              <a:rPr lang="en-US" noProof="0"/>
              <a:t>Insert small title here.</a:t>
            </a:r>
          </a:p>
        </p:txBody>
      </p:sp>
      <p:sp>
        <p:nvSpPr>
          <p:cNvPr id="29" name="Text Placeholder 19">
            <a:extLst>
              <a:ext uri="{FF2B5EF4-FFF2-40B4-BE49-F238E27FC236}">
                <a16:creationId xmlns:a16="http://schemas.microsoft.com/office/drawing/2014/main" id="{D3295BDF-D364-EEA8-19C9-5B8621C0F9D8}"/>
              </a:ext>
            </a:extLst>
          </p:cNvPr>
          <p:cNvSpPr>
            <a:spLocks noGrp="1"/>
          </p:cNvSpPr>
          <p:nvPr>
            <p:ph type="body" sz="quarter" idx="49" hasCustomPrompt="1"/>
          </p:nvPr>
        </p:nvSpPr>
        <p:spPr>
          <a:xfrm>
            <a:off x="230378" y="5884299"/>
            <a:ext cx="2834640" cy="265176"/>
          </a:xfrm>
        </p:spPr>
        <p:txBody>
          <a:bodyPr/>
          <a:lstStyle>
            <a:lvl1pPr algn="l">
              <a:defRPr sz="1000" spc="20" baseline="0">
                <a:latin typeface="+mj-lt"/>
              </a:defRPr>
            </a:lvl1pPr>
            <a:lvl2pPr>
              <a:defRPr>
                <a:latin typeface="+mn-lt"/>
              </a:defRPr>
            </a:lvl2pPr>
          </a:lstStyle>
          <a:p>
            <a:pPr lvl="0"/>
            <a:r>
              <a:rPr lang="en-US" noProof="0"/>
              <a:t>Insert text here and click «Increase indent» to swift to caption text style</a:t>
            </a:r>
          </a:p>
          <a:p>
            <a:pPr lvl="0"/>
            <a:endParaRPr lang="en-US" noProof="0"/>
          </a:p>
        </p:txBody>
      </p:sp>
      <p:sp>
        <p:nvSpPr>
          <p:cNvPr id="30" name="Text Placeholder 21">
            <a:extLst>
              <a:ext uri="{FF2B5EF4-FFF2-40B4-BE49-F238E27FC236}">
                <a16:creationId xmlns:a16="http://schemas.microsoft.com/office/drawing/2014/main" id="{F5456818-79BB-F983-D3AB-458F5CC69228}"/>
              </a:ext>
            </a:extLst>
          </p:cNvPr>
          <p:cNvSpPr>
            <a:spLocks noGrp="1"/>
          </p:cNvSpPr>
          <p:nvPr>
            <p:ph type="body" sz="quarter" idx="50" hasCustomPrompt="1"/>
          </p:nvPr>
        </p:nvSpPr>
        <p:spPr>
          <a:xfrm>
            <a:off x="3194050" y="5703000"/>
            <a:ext cx="2834640" cy="164592"/>
          </a:xfrm>
        </p:spPr>
        <p:txBody>
          <a:bodyPr/>
          <a:lstStyle>
            <a:lvl1pPr algn="l">
              <a:defRPr sz="1200" b="1" i="0">
                <a:latin typeface="MW Sans" panose="020B0503030501010103" pitchFamily="34" charset="0"/>
              </a:defRPr>
            </a:lvl1pPr>
          </a:lstStyle>
          <a:p>
            <a:pPr lvl="0"/>
            <a:r>
              <a:rPr lang="en-US" noProof="0"/>
              <a:t>Insert small title here.</a:t>
            </a:r>
          </a:p>
        </p:txBody>
      </p:sp>
      <p:sp>
        <p:nvSpPr>
          <p:cNvPr id="31" name="Text Placeholder 21">
            <a:extLst>
              <a:ext uri="{FF2B5EF4-FFF2-40B4-BE49-F238E27FC236}">
                <a16:creationId xmlns:a16="http://schemas.microsoft.com/office/drawing/2014/main" id="{ED5F030A-FC9C-051D-55BD-FF2AEAB18E7F}"/>
              </a:ext>
            </a:extLst>
          </p:cNvPr>
          <p:cNvSpPr>
            <a:spLocks noGrp="1"/>
          </p:cNvSpPr>
          <p:nvPr>
            <p:ph type="body" sz="quarter" idx="51" hasCustomPrompt="1"/>
          </p:nvPr>
        </p:nvSpPr>
        <p:spPr>
          <a:xfrm>
            <a:off x="6165100" y="5703000"/>
            <a:ext cx="2834640" cy="164592"/>
          </a:xfrm>
        </p:spPr>
        <p:txBody>
          <a:bodyPr/>
          <a:lstStyle>
            <a:lvl1pPr algn="l">
              <a:defRPr sz="1200" b="1" i="0">
                <a:latin typeface="MW Sans" panose="020B0503030501010103" pitchFamily="34" charset="0"/>
              </a:defRPr>
            </a:lvl1pPr>
          </a:lstStyle>
          <a:p>
            <a:pPr lvl="0"/>
            <a:r>
              <a:rPr lang="en-US" noProof="0"/>
              <a:t>Insert small title here.</a:t>
            </a:r>
          </a:p>
        </p:txBody>
      </p:sp>
      <p:sp>
        <p:nvSpPr>
          <p:cNvPr id="32" name="Text Placeholder 21">
            <a:extLst>
              <a:ext uri="{FF2B5EF4-FFF2-40B4-BE49-F238E27FC236}">
                <a16:creationId xmlns:a16="http://schemas.microsoft.com/office/drawing/2014/main" id="{D781484B-6521-298E-664A-6A19CED34758}"/>
              </a:ext>
            </a:extLst>
          </p:cNvPr>
          <p:cNvSpPr>
            <a:spLocks noGrp="1"/>
          </p:cNvSpPr>
          <p:nvPr>
            <p:ph type="body" sz="quarter" idx="52" hasCustomPrompt="1"/>
          </p:nvPr>
        </p:nvSpPr>
        <p:spPr>
          <a:xfrm>
            <a:off x="9128324" y="5703000"/>
            <a:ext cx="2834640" cy="164592"/>
          </a:xfrm>
        </p:spPr>
        <p:txBody>
          <a:bodyPr/>
          <a:lstStyle>
            <a:lvl1pPr algn="l">
              <a:defRPr sz="1200" b="1" i="0">
                <a:latin typeface="MW Sans" panose="020B0503030501010103" pitchFamily="34" charset="0"/>
              </a:defRPr>
            </a:lvl1pPr>
          </a:lstStyle>
          <a:p>
            <a:pPr lvl="0"/>
            <a:r>
              <a:rPr lang="en-US" noProof="0"/>
              <a:t>Insert small title here.</a:t>
            </a:r>
          </a:p>
        </p:txBody>
      </p:sp>
      <p:sp>
        <p:nvSpPr>
          <p:cNvPr id="33" name="Text Placeholder 19">
            <a:extLst>
              <a:ext uri="{FF2B5EF4-FFF2-40B4-BE49-F238E27FC236}">
                <a16:creationId xmlns:a16="http://schemas.microsoft.com/office/drawing/2014/main" id="{03BF9F38-AB2A-F063-BBC7-C38ECBFEEBA5}"/>
              </a:ext>
            </a:extLst>
          </p:cNvPr>
          <p:cNvSpPr>
            <a:spLocks noGrp="1"/>
          </p:cNvSpPr>
          <p:nvPr>
            <p:ph type="body" sz="quarter" idx="53" hasCustomPrompt="1"/>
          </p:nvPr>
        </p:nvSpPr>
        <p:spPr>
          <a:xfrm>
            <a:off x="3194050" y="5884299"/>
            <a:ext cx="2834640" cy="265176"/>
          </a:xfrm>
        </p:spPr>
        <p:txBody>
          <a:bodyPr/>
          <a:lstStyle>
            <a:lvl1pPr algn="l">
              <a:defRPr sz="1000" spc="20" baseline="0">
                <a:latin typeface="+mj-lt"/>
              </a:defRPr>
            </a:lvl1pPr>
            <a:lvl2pPr>
              <a:defRPr>
                <a:latin typeface="+mn-lt"/>
              </a:defRPr>
            </a:lvl2pPr>
          </a:lstStyle>
          <a:p>
            <a:pPr lvl="0"/>
            <a:r>
              <a:rPr lang="en-US" noProof="0"/>
              <a:t>Insert text here and click «Increase indent» to swift to caption text style</a:t>
            </a:r>
          </a:p>
          <a:p>
            <a:pPr lvl="0"/>
            <a:endParaRPr lang="en-US" noProof="0"/>
          </a:p>
        </p:txBody>
      </p:sp>
      <p:sp>
        <p:nvSpPr>
          <p:cNvPr id="34" name="Text Placeholder 19">
            <a:extLst>
              <a:ext uri="{FF2B5EF4-FFF2-40B4-BE49-F238E27FC236}">
                <a16:creationId xmlns:a16="http://schemas.microsoft.com/office/drawing/2014/main" id="{66817A5F-7461-1807-154C-2E981A157A20}"/>
              </a:ext>
            </a:extLst>
          </p:cNvPr>
          <p:cNvSpPr>
            <a:spLocks noGrp="1"/>
          </p:cNvSpPr>
          <p:nvPr>
            <p:ph type="body" sz="quarter" idx="54" hasCustomPrompt="1"/>
          </p:nvPr>
        </p:nvSpPr>
        <p:spPr>
          <a:xfrm>
            <a:off x="6165100" y="5884299"/>
            <a:ext cx="2834640" cy="265176"/>
          </a:xfrm>
        </p:spPr>
        <p:txBody>
          <a:bodyPr/>
          <a:lstStyle>
            <a:lvl1pPr algn="l">
              <a:defRPr sz="1000" spc="20" baseline="0">
                <a:latin typeface="+mj-lt"/>
              </a:defRPr>
            </a:lvl1pPr>
            <a:lvl2pPr>
              <a:defRPr>
                <a:latin typeface="+mn-lt"/>
              </a:defRPr>
            </a:lvl2pPr>
          </a:lstStyle>
          <a:p>
            <a:pPr lvl="0"/>
            <a:r>
              <a:rPr lang="en-US" noProof="0"/>
              <a:t>Insert text here and click «Increase indent» to swift to caption text style</a:t>
            </a:r>
          </a:p>
        </p:txBody>
      </p:sp>
      <p:sp>
        <p:nvSpPr>
          <p:cNvPr id="35" name="Text Placeholder 19">
            <a:extLst>
              <a:ext uri="{FF2B5EF4-FFF2-40B4-BE49-F238E27FC236}">
                <a16:creationId xmlns:a16="http://schemas.microsoft.com/office/drawing/2014/main" id="{30E0DD8D-7654-CAC2-3B62-DF731183E05F}"/>
              </a:ext>
            </a:extLst>
          </p:cNvPr>
          <p:cNvSpPr>
            <a:spLocks noGrp="1"/>
          </p:cNvSpPr>
          <p:nvPr>
            <p:ph type="body" sz="quarter" idx="55" hasCustomPrompt="1"/>
          </p:nvPr>
        </p:nvSpPr>
        <p:spPr>
          <a:xfrm>
            <a:off x="9128324" y="5884299"/>
            <a:ext cx="2834640" cy="265176"/>
          </a:xfrm>
        </p:spPr>
        <p:txBody>
          <a:bodyPr/>
          <a:lstStyle>
            <a:lvl1pPr algn="l">
              <a:defRPr sz="1000" spc="20" baseline="0">
                <a:latin typeface="+mj-lt"/>
              </a:defRPr>
            </a:lvl1pPr>
            <a:lvl2pPr>
              <a:defRPr>
                <a:latin typeface="+mn-lt"/>
              </a:defRPr>
            </a:lvl2pPr>
          </a:lstStyle>
          <a:p>
            <a:pPr lvl="0"/>
            <a:r>
              <a:rPr lang="en-US" noProof="0"/>
              <a:t>Insert text here and click «Increase indent» to swift to caption text style</a:t>
            </a:r>
          </a:p>
          <a:p>
            <a:pPr lvl="0"/>
            <a:endParaRPr lang="en-US" noProof="0"/>
          </a:p>
        </p:txBody>
      </p:sp>
    </p:spTree>
    <p:extLst>
      <p:ext uri="{BB962C8B-B14F-4D97-AF65-F5344CB8AC3E}">
        <p14:creationId xmlns:p14="http://schemas.microsoft.com/office/powerpoint/2010/main" val="2324431718"/>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userDrawn="1">
  <p:cSld name="4 COLUMNS CIRCLE IMAGES+CAPTION">
    <p:spTree>
      <p:nvGrpSpPr>
        <p:cNvPr id="1" name=""/>
        <p:cNvGrpSpPr/>
        <p:nvPr/>
      </p:nvGrpSpPr>
      <p:grpSpPr>
        <a:xfrm>
          <a:off x="0" y="0"/>
          <a:ext cx="0" cy="0"/>
          <a:chOff x="0" y="0"/>
          <a:chExt cx="0" cy="0"/>
        </a:xfrm>
      </p:grpSpPr>
      <p:pic>
        <p:nvPicPr>
          <p:cNvPr id="8" name="Elemento grafico 7">
            <a:extLst>
              <a:ext uri="{FF2B5EF4-FFF2-40B4-BE49-F238E27FC236}">
                <a16:creationId xmlns:a16="http://schemas.microsoft.com/office/drawing/2014/main" id="{2A42B784-D050-1692-1338-DC483FFFABD4}"/>
              </a:ext>
            </a:extLst>
          </p:cNvPr>
          <p:cNvPicPr>
            <a:picLocks noChangeAspect="1"/>
          </p:cNvPicPr>
          <p:nvPr userDrawn="1"/>
        </p:nvPicPr>
        <p:blipFill>
          <a:blip r:embed="rId2" cstate="screen">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611801" y="6461125"/>
            <a:ext cx="356170" cy="165100"/>
          </a:xfrm>
          <a:prstGeom prst="rect">
            <a:avLst/>
          </a:prstGeom>
        </p:spPr>
      </p:pic>
      <p:sp>
        <p:nvSpPr>
          <p:cNvPr id="17" name="Segnaposto immagine 16">
            <a:extLst>
              <a:ext uri="{FF2B5EF4-FFF2-40B4-BE49-F238E27FC236}">
                <a16:creationId xmlns:a16="http://schemas.microsoft.com/office/drawing/2014/main" id="{D3848A00-E93E-3ED2-7EA9-72F3B167753F}"/>
              </a:ext>
            </a:extLst>
          </p:cNvPr>
          <p:cNvSpPr>
            <a:spLocks noGrp="1"/>
          </p:cNvSpPr>
          <p:nvPr>
            <p:ph type="pic" sz="quarter" idx="16" hasCustomPrompt="1"/>
          </p:nvPr>
        </p:nvSpPr>
        <p:spPr>
          <a:xfrm>
            <a:off x="230378" y="1765923"/>
            <a:ext cx="2833496" cy="2833200"/>
          </a:xfrm>
          <a:prstGeom prst="ellipse">
            <a:avLst/>
          </a:prstGeom>
          <a:solidFill>
            <a:schemeClr val="tx2">
              <a:lumMod val="20000"/>
              <a:lumOff val="80000"/>
            </a:schemeClr>
          </a:solidFill>
        </p:spPr>
        <p:txBody>
          <a:bodyPr tIns="720000">
            <a:noAutofit/>
          </a:bodyPr>
          <a:lstStyle>
            <a:lvl1pPr algn="ctr">
              <a:defRPr b="0" i="0">
                <a:latin typeface="MW Sans" panose="020B0503030501010103" pitchFamily="34" charset="0"/>
              </a:defRPr>
            </a:lvl1pPr>
          </a:lstStyle>
          <a:p>
            <a:r>
              <a:rPr lang="en-US" noProof="0"/>
              <a:t>Insert image here</a:t>
            </a:r>
          </a:p>
        </p:txBody>
      </p:sp>
      <p:sp>
        <p:nvSpPr>
          <p:cNvPr id="9" name="Segnaposto immagine 16">
            <a:extLst>
              <a:ext uri="{FF2B5EF4-FFF2-40B4-BE49-F238E27FC236}">
                <a16:creationId xmlns:a16="http://schemas.microsoft.com/office/drawing/2014/main" id="{13B61ED6-4A78-2E85-6B06-AF2D222A43E5}"/>
              </a:ext>
            </a:extLst>
          </p:cNvPr>
          <p:cNvSpPr>
            <a:spLocks noGrp="1"/>
          </p:cNvSpPr>
          <p:nvPr>
            <p:ph type="pic" sz="quarter" idx="32" hasCustomPrompt="1"/>
          </p:nvPr>
        </p:nvSpPr>
        <p:spPr>
          <a:xfrm>
            <a:off x="3195829" y="1765923"/>
            <a:ext cx="2833496" cy="2833200"/>
          </a:xfrm>
          <a:prstGeom prst="ellipse">
            <a:avLst/>
          </a:prstGeom>
          <a:solidFill>
            <a:schemeClr val="tx2">
              <a:lumMod val="20000"/>
              <a:lumOff val="80000"/>
            </a:schemeClr>
          </a:solidFill>
        </p:spPr>
        <p:txBody>
          <a:bodyPr tIns="720000">
            <a:noAutofit/>
          </a:bodyPr>
          <a:lstStyle>
            <a:lvl1pPr algn="ctr">
              <a:defRPr b="0" i="0">
                <a:latin typeface="MW Sans" panose="020B0503030501010103" pitchFamily="34" charset="0"/>
              </a:defRPr>
            </a:lvl1pPr>
          </a:lstStyle>
          <a:p>
            <a:r>
              <a:rPr lang="en-US" noProof="0"/>
              <a:t>Insert image here</a:t>
            </a:r>
          </a:p>
        </p:txBody>
      </p:sp>
      <p:sp>
        <p:nvSpPr>
          <p:cNvPr id="19" name="Segnaposto immagine 16">
            <a:extLst>
              <a:ext uri="{FF2B5EF4-FFF2-40B4-BE49-F238E27FC236}">
                <a16:creationId xmlns:a16="http://schemas.microsoft.com/office/drawing/2014/main" id="{89FEE9A4-445B-E582-169E-793207F2CBB0}"/>
              </a:ext>
            </a:extLst>
          </p:cNvPr>
          <p:cNvSpPr>
            <a:spLocks noGrp="1"/>
          </p:cNvSpPr>
          <p:nvPr>
            <p:ph type="pic" sz="quarter" idx="33" hasCustomPrompt="1"/>
          </p:nvPr>
        </p:nvSpPr>
        <p:spPr>
          <a:xfrm>
            <a:off x="6159500" y="1765923"/>
            <a:ext cx="2833496" cy="2833200"/>
          </a:xfrm>
          <a:prstGeom prst="ellipse">
            <a:avLst/>
          </a:prstGeom>
          <a:solidFill>
            <a:schemeClr val="tx2">
              <a:lumMod val="20000"/>
              <a:lumOff val="80000"/>
            </a:schemeClr>
          </a:solidFill>
        </p:spPr>
        <p:txBody>
          <a:bodyPr tIns="720000">
            <a:noAutofit/>
          </a:bodyPr>
          <a:lstStyle>
            <a:lvl1pPr algn="ctr">
              <a:defRPr b="0" i="0">
                <a:latin typeface="MW Sans" panose="020B0503030501010103" pitchFamily="34" charset="0"/>
              </a:defRPr>
            </a:lvl1pPr>
          </a:lstStyle>
          <a:p>
            <a:r>
              <a:rPr lang="en-US" noProof="0"/>
              <a:t>Insert image here</a:t>
            </a:r>
          </a:p>
        </p:txBody>
      </p:sp>
      <p:sp>
        <p:nvSpPr>
          <p:cNvPr id="20" name="Segnaposto immagine 16">
            <a:extLst>
              <a:ext uri="{FF2B5EF4-FFF2-40B4-BE49-F238E27FC236}">
                <a16:creationId xmlns:a16="http://schemas.microsoft.com/office/drawing/2014/main" id="{C337A724-531F-804E-AFE8-B03A3D893D6D}"/>
              </a:ext>
            </a:extLst>
          </p:cNvPr>
          <p:cNvSpPr>
            <a:spLocks noGrp="1"/>
          </p:cNvSpPr>
          <p:nvPr>
            <p:ph type="pic" sz="quarter" idx="34" hasCustomPrompt="1"/>
          </p:nvPr>
        </p:nvSpPr>
        <p:spPr>
          <a:xfrm>
            <a:off x="9124805" y="1765923"/>
            <a:ext cx="2833496" cy="2833200"/>
          </a:xfrm>
          <a:prstGeom prst="ellipse">
            <a:avLst/>
          </a:prstGeom>
          <a:solidFill>
            <a:schemeClr val="tx2">
              <a:lumMod val="20000"/>
              <a:lumOff val="80000"/>
            </a:schemeClr>
          </a:solidFill>
        </p:spPr>
        <p:txBody>
          <a:bodyPr tIns="720000">
            <a:noAutofit/>
          </a:bodyPr>
          <a:lstStyle>
            <a:lvl1pPr algn="ctr">
              <a:defRPr b="0" i="0">
                <a:latin typeface="MW Sans" panose="020B0503030501010103" pitchFamily="34" charset="0"/>
              </a:defRPr>
            </a:lvl1pPr>
          </a:lstStyle>
          <a:p>
            <a:r>
              <a:rPr lang="en-US" noProof="0"/>
              <a:t>Insert image here</a:t>
            </a:r>
          </a:p>
        </p:txBody>
      </p:sp>
      <p:sp>
        <p:nvSpPr>
          <p:cNvPr id="26" name="Text Placeholder 17">
            <a:extLst>
              <a:ext uri="{FF2B5EF4-FFF2-40B4-BE49-F238E27FC236}">
                <a16:creationId xmlns:a16="http://schemas.microsoft.com/office/drawing/2014/main" id="{B6A431BC-09D3-8CDE-39C7-A239B0110431}"/>
              </a:ext>
            </a:extLst>
          </p:cNvPr>
          <p:cNvSpPr>
            <a:spLocks noGrp="1"/>
          </p:cNvSpPr>
          <p:nvPr>
            <p:ph type="body" sz="quarter" idx="41" hasCustomPrompt="1"/>
          </p:nvPr>
        </p:nvSpPr>
        <p:spPr>
          <a:xfrm>
            <a:off x="230377" y="4718866"/>
            <a:ext cx="2834640" cy="164592"/>
          </a:xfrm>
        </p:spPr>
        <p:txBody>
          <a:bodyPr/>
          <a:lstStyle>
            <a:lvl1pPr algn="ctr">
              <a:defRPr sz="1200" b="1" i="0">
                <a:latin typeface="MW Sans" panose="020B0503030501010103" pitchFamily="34" charset="0"/>
              </a:defRPr>
            </a:lvl1pPr>
            <a:lvl2pPr>
              <a:defRPr sz="1200"/>
            </a:lvl2pPr>
            <a:lvl3pPr>
              <a:defRPr sz="1200"/>
            </a:lvl3pPr>
            <a:lvl4pPr>
              <a:defRPr sz="1200"/>
            </a:lvl4pPr>
            <a:lvl5pPr>
              <a:defRPr sz="1200"/>
            </a:lvl5pPr>
          </a:lstStyle>
          <a:p>
            <a:pPr lvl="0"/>
            <a:r>
              <a:rPr lang="en-US" noProof="0"/>
              <a:t>Insert small title here.</a:t>
            </a:r>
          </a:p>
        </p:txBody>
      </p:sp>
      <p:sp>
        <p:nvSpPr>
          <p:cNvPr id="27" name="Text Placeholder 19">
            <a:extLst>
              <a:ext uri="{FF2B5EF4-FFF2-40B4-BE49-F238E27FC236}">
                <a16:creationId xmlns:a16="http://schemas.microsoft.com/office/drawing/2014/main" id="{ABE2E840-AFB8-227B-CFB5-8E0256DA62A8}"/>
              </a:ext>
            </a:extLst>
          </p:cNvPr>
          <p:cNvSpPr>
            <a:spLocks noGrp="1"/>
          </p:cNvSpPr>
          <p:nvPr>
            <p:ph type="body" sz="quarter" idx="42" hasCustomPrompt="1"/>
          </p:nvPr>
        </p:nvSpPr>
        <p:spPr>
          <a:xfrm>
            <a:off x="230378" y="4900165"/>
            <a:ext cx="2834640" cy="265176"/>
          </a:xfrm>
        </p:spPr>
        <p:txBody>
          <a:bodyPr/>
          <a:lstStyle>
            <a:lvl1pPr algn="ctr">
              <a:defRPr sz="1000" spc="20" baseline="0">
                <a:latin typeface="+mj-lt"/>
              </a:defRPr>
            </a:lvl1pPr>
            <a:lvl2pPr>
              <a:defRPr>
                <a:latin typeface="+mn-lt"/>
              </a:defRPr>
            </a:lvl2pPr>
          </a:lstStyle>
          <a:p>
            <a:pPr lvl="0"/>
            <a:r>
              <a:rPr lang="en-US" noProof="0"/>
              <a:t>Insert text here and click «Increase indent» to swift to caption text style</a:t>
            </a:r>
          </a:p>
          <a:p>
            <a:pPr lvl="0"/>
            <a:endParaRPr lang="en-US" noProof="0"/>
          </a:p>
        </p:txBody>
      </p:sp>
      <p:sp>
        <p:nvSpPr>
          <p:cNvPr id="28" name="Text Placeholder 21">
            <a:extLst>
              <a:ext uri="{FF2B5EF4-FFF2-40B4-BE49-F238E27FC236}">
                <a16:creationId xmlns:a16="http://schemas.microsoft.com/office/drawing/2014/main" id="{6027316E-2D02-45A2-555E-221BBEE3C613}"/>
              </a:ext>
            </a:extLst>
          </p:cNvPr>
          <p:cNvSpPr>
            <a:spLocks noGrp="1"/>
          </p:cNvSpPr>
          <p:nvPr>
            <p:ph type="body" sz="quarter" idx="43" hasCustomPrompt="1"/>
          </p:nvPr>
        </p:nvSpPr>
        <p:spPr>
          <a:xfrm>
            <a:off x="3194050" y="4718866"/>
            <a:ext cx="2834640" cy="164592"/>
          </a:xfrm>
        </p:spPr>
        <p:txBody>
          <a:bodyPr/>
          <a:lstStyle>
            <a:lvl1pPr algn="ctr">
              <a:defRPr sz="1200" b="1" i="0">
                <a:latin typeface="MW Sans" panose="020B0503030501010103" pitchFamily="34" charset="0"/>
              </a:defRPr>
            </a:lvl1pPr>
          </a:lstStyle>
          <a:p>
            <a:pPr lvl="0"/>
            <a:r>
              <a:rPr lang="en-US" noProof="0"/>
              <a:t>Insert small title here.</a:t>
            </a:r>
          </a:p>
        </p:txBody>
      </p:sp>
      <p:sp>
        <p:nvSpPr>
          <p:cNvPr id="29" name="Text Placeholder 21">
            <a:extLst>
              <a:ext uri="{FF2B5EF4-FFF2-40B4-BE49-F238E27FC236}">
                <a16:creationId xmlns:a16="http://schemas.microsoft.com/office/drawing/2014/main" id="{0D771B4C-D0BA-BD22-5468-4D268CC948B8}"/>
              </a:ext>
            </a:extLst>
          </p:cNvPr>
          <p:cNvSpPr>
            <a:spLocks noGrp="1"/>
          </p:cNvSpPr>
          <p:nvPr>
            <p:ph type="body" sz="quarter" idx="44" hasCustomPrompt="1"/>
          </p:nvPr>
        </p:nvSpPr>
        <p:spPr>
          <a:xfrm>
            <a:off x="6165100" y="4718866"/>
            <a:ext cx="2834640" cy="164592"/>
          </a:xfrm>
        </p:spPr>
        <p:txBody>
          <a:bodyPr/>
          <a:lstStyle>
            <a:lvl1pPr algn="ctr">
              <a:defRPr sz="1200" b="1" i="0">
                <a:latin typeface="MW Sans" panose="020B0503030501010103" pitchFamily="34" charset="0"/>
              </a:defRPr>
            </a:lvl1pPr>
          </a:lstStyle>
          <a:p>
            <a:pPr lvl="0"/>
            <a:r>
              <a:rPr lang="en-US" noProof="0"/>
              <a:t>Insert small title here.</a:t>
            </a:r>
          </a:p>
        </p:txBody>
      </p:sp>
      <p:sp>
        <p:nvSpPr>
          <p:cNvPr id="30" name="Text Placeholder 21">
            <a:extLst>
              <a:ext uri="{FF2B5EF4-FFF2-40B4-BE49-F238E27FC236}">
                <a16:creationId xmlns:a16="http://schemas.microsoft.com/office/drawing/2014/main" id="{98ED2650-5ED9-4108-CDC2-8C6B24C77C18}"/>
              </a:ext>
            </a:extLst>
          </p:cNvPr>
          <p:cNvSpPr>
            <a:spLocks noGrp="1"/>
          </p:cNvSpPr>
          <p:nvPr>
            <p:ph type="body" sz="quarter" idx="45" hasCustomPrompt="1"/>
          </p:nvPr>
        </p:nvSpPr>
        <p:spPr>
          <a:xfrm>
            <a:off x="9128324" y="4718866"/>
            <a:ext cx="2834640" cy="164592"/>
          </a:xfrm>
        </p:spPr>
        <p:txBody>
          <a:bodyPr/>
          <a:lstStyle>
            <a:lvl1pPr algn="ctr">
              <a:defRPr sz="1200" b="1" i="0">
                <a:latin typeface="MW Sans" panose="020B0503030501010103" pitchFamily="34" charset="0"/>
              </a:defRPr>
            </a:lvl1pPr>
          </a:lstStyle>
          <a:p>
            <a:pPr lvl="0"/>
            <a:r>
              <a:rPr lang="en-US" noProof="0"/>
              <a:t>Insert small title here.</a:t>
            </a:r>
          </a:p>
        </p:txBody>
      </p:sp>
      <p:sp>
        <p:nvSpPr>
          <p:cNvPr id="31" name="Text Placeholder 19">
            <a:extLst>
              <a:ext uri="{FF2B5EF4-FFF2-40B4-BE49-F238E27FC236}">
                <a16:creationId xmlns:a16="http://schemas.microsoft.com/office/drawing/2014/main" id="{55D697B9-7C02-F8CD-DB68-CD938E95F911}"/>
              </a:ext>
            </a:extLst>
          </p:cNvPr>
          <p:cNvSpPr>
            <a:spLocks noGrp="1"/>
          </p:cNvSpPr>
          <p:nvPr>
            <p:ph type="body" sz="quarter" idx="46" hasCustomPrompt="1"/>
          </p:nvPr>
        </p:nvSpPr>
        <p:spPr>
          <a:xfrm>
            <a:off x="3194050" y="4900165"/>
            <a:ext cx="2834640" cy="265176"/>
          </a:xfrm>
        </p:spPr>
        <p:txBody>
          <a:bodyPr/>
          <a:lstStyle>
            <a:lvl1pPr algn="ctr">
              <a:defRPr sz="1000" spc="20" baseline="0">
                <a:latin typeface="+mj-lt"/>
              </a:defRPr>
            </a:lvl1pPr>
            <a:lvl2pPr>
              <a:defRPr>
                <a:latin typeface="+mn-lt"/>
              </a:defRPr>
            </a:lvl2pPr>
          </a:lstStyle>
          <a:p>
            <a:pPr lvl="0"/>
            <a:r>
              <a:rPr lang="en-US" noProof="0"/>
              <a:t>Insert text here and click «Increase indent» to swift to caption text style</a:t>
            </a:r>
          </a:p>
          <a:p>
            <a:pPr lvl="0"/>
            <a:endParaRPr lang="en-US" noProof="0"/>
          </a:p>
        </p:txBody>
      </p:sp>
      <p:sp>
        <p:nvSpPr>
          <p:cNvPr id="32" name="Text Placeholder 19">
            <a:extLst>
              <a:ext uri="{FF2B5EF4-FFF2-40B4-BE49-F238E27FC236}">
                <a16:creationId xmlns:a16="http://schemas.microsoft.com/office/drawing/2014/main" id="{97D7C139-A9E5-0031-4ABB-E185C39942CA}"/>
              </a:ext>
            </a:extLst>
          </p:cNvPr>
          <p:cNvSpPr>
            <a:spLocks noGrp="1"/>
          </p:cNvSpPr>
          <p:nvPr>
            <p:ph type="body" sz="quarter" idx="47" hasCustomPrompt="1"/>
          </p:nvPr>
        </p:nvSpPr>
        <p:spPr>
          <a:xfrm>
            <a:off x="6165100" y="4900165"/>
            <a:ext cx="2834640" cy="265176"/>
          </a:xfrm>
        </p:spPr>
        <p:txBody>
          <a:bodyPr/>
          <a:lstStyle>
            <a:lvl1pPr algn="ctr">
              <a:defRPr sz="1000" spc="20" baseline="0">
                <a:latin typeface="+mj-lt"/>
              </a:defRPr>
            </a:lvl1pPr>
            <a:lvl2pPr>
              <a:defRPr>
                <a:latin typeface="+mn-lt"/>
              </a:defRPr>
            </a:lvl2pPr>
          </a:lstStyle>
          <a:p>
            <a:pPr lvl="0"/>
            <a:r>
              <a:rPr lang="en-US" noProof="0"/>
              <a:t>Insert text here and click «Increase indent» to swift to caption text style</a:t>
            </a:r>
          </a:p>
        </p:txBody>
      </p:sp>
      <p:sp>
        <p:nvSpPr>
          <p:cNvPr id="33" name="Text Placeholder 19">
            <a:extLst>
              <a:ext uri="{FF2B5EF4-FFF2-40B4-BE49-F238E27FC236}">
                <a16:creationId xmlns:a16="http://schemas.microsoft.com/office/drawing/2014/main" id="{D4E43AAE-1AFD-865F-6398-5F6715EF94E7}"/>
              </a:ext>
            </a:extLst>
          </p:cNvPr>
          <p:cNvSpPr>
            <a:spLocks noGrp="1"/>
          </p:cNvSpPr>
          <p:nvPr>
            <p:ph type="body" sz="quarter" idx="48" hasCustomPrompt="1"/>
          </p:nvPr>
        </p:nvSpPr>
        <p:spPr>
          <a:xfrm>
            <a:off x="9128324" y="4900165"/>
            <a:ext cx="2834640" cy="265176"/>
          </a:xfrm>
        </p:spPr>
        <p:txBody>
          <a:bodyPr/>
          <a:lstStyle>
            <a:lvl1pPr algn="ctr">
              <a:defRPr sz="1000" spc="20" baseline="0">
                <a:latin typeface="+mj-lt"/>
              </a:defRPr>
            </a:lvl1pPr>
            <a:lvl2pPr>
              <a:defRPr>
                <a:latin typeface="+mn-lt"/>
              </a:defRPr>
            </a:lvl2pPr>
          </a:lstStyle>
          <a:p>
            <a:pPr lvl="0"/>
            <a:r>
              <a:rPr lang="en-US" noProof="0"/>
              <a:t>Insert text here and click «Increase indent» to swift to caption text style</a:t>
            </a:r>
          </a:p>
          <a:p>
            <a:pPr lvl="0"/>
            <a:endParaRPr lang="en-US" noProof="0"/>
          </a:p>
        </p:txBody>
      </p:sp>
      <p:sp>
        <p:nvSpPr>
          <p:cNvPr id="3" name="Title 2">
            <a:extLst>
              <a:ext uri="{FF2B5EF4-FFF2-40B4-BE49-F238E27FC236}">
                <a16:creationId xmlns:a16="http://schemas.microsoft.com/office/drawing/2014/main" id="{041C221F-BF16-C8DB-BC66-B658CED5FCB2}"/>
              </a:ext>
            </a:extLst>
          </p:cNvPr>
          <p:cNvSpPr>
            <a:spLocks noGrp="1"/>
          </p:cNvSpPr>
          <p:nvPr>
            <p:ph type="title" hasCustomPrompt="1"/>
          </p:nvPr>
        </p:nvSpPr>
        <p:spPr>
          <a:xfrm>
            <a:off x="230379" y="237603"/>
            <a:ext cx="9754996" cy="357021"/>
          </a:xfrm>
        </p:spPr>
        <p:txBody>
          <a:bodyPr/>
          <a:lstStyle/>
          <a:p>
            <a:r>
              <a:rPr lang="en-US" noProof="0"/>
              <a:t>Insert slide title here, on three lines if needed</a:t>
            </a:r>
          </a:p>
        </p:txBody>
      </p:sp>
    </p:spTree>
    <p:extLst>
      <p:ext uri="{BB962C8B-B14F-4D97-AF65-F5344CB8AC3E}">
        <p14:creationId xmlns:p14="http://schemas.microsoft.com/office/powerpoint/2010/main" val="1238832049"/>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preserve="1" userDrawn="1">
  <p:cSld name="Empty slide">
    <p:spTree>
      <p:nvGrpSpPr>
        <p:cNvPr id="1" name=""/>
        <p:cNvGrpSpPr/>
        <p:nvPr/>
      </p:nvGrpSpPr>
      <p:grpSpPr>
        <a:xfrm>
          <a:off x="0" y="0"/>
          <a:ext cx="0" cy="0"/>
          <a:chOff x="0" y="0"/>
          <a:chExt cx="0" cy="0"/>
        </a:xfrm>
      </p:grpSpPr>
      <p:pic>
        <p:nvPicPr>
          <p:cNvPr id="8" name="Elemento grafico 7">
            <a:extLst>
              <a:ext uri="{FF2B5EF4-FFF2-40B4-BE49-F238E27FC236}">
                <a16:creationId xmlns:a16="http://schemas.microsoft.com/office/drawing/2014/main" id="{2A42B784-D050-1692-1338-DC483FFFABD4}"/>
              </a:ext>
            </a:extLst>
          </p:cNvPr>
          <p:cNvPicPr>
            <a:picLocks noChangeAspect="1"/>
          </p:cNvPicPr>
          <p:nvPr userDrawn="1"/>
        </p:nvPicPr>
        <p:blipFill>
          <a:blip r:embed="rId2" cstate="screen">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611801" y="6461125"/>
            <a:ext cx="356170" cy="165100"/>
          </a:xfrm>
          <a:prstGeom prst="rect">
            <a:avLst/>
          </a:prstGeom>
        </p:spPr>
      </p:pic>
      <p:sp>
        <p:nvSpPr>
          <p:cNvPr id="3" name="Title 2">
            <a:extLst>
              <a:ext uri="{FF2B5EF4-FFF2-40B4-BE49-F238E27FC236}">
                <a16:creationId xmlns:a16="http://schemas.microsoft.com/office/drawing/2014/main" id="{F5580DC3-3DF9-D48B-F231-1379A191C858}"/>
              </a:ext>
            </a:extLst>
          </p:cNvPr>
          <p:cNvSpPr>
            <a:spLocks noGrp="1"/>
          </p:cNvSpPr>
          <p:nvPr>
            <p:ph type="title" hasCustomPrompt="1"/>
          </p:nvPr>
        </p:nvSpPr>
        <p:spPr>
          <a:xfrm>
            <a:off x="230379" y="237603"/>
            <a:ext cx="8764396" cy="357021"/>
          </a:xfrm>
        </p:spPr>
        <p:txBody>
          <a:bodyPr/>
          <a:lstStyle/>
          <a:p>
            <a:r>
              <a:rPr lang="en-US" noProof="0"/>
              <a:t>Insert title here</a:t>
            </a:r>
          </a:p>
        </p:txBody>
      </p:sp>
    </p:spTree>
    <p:extLst>
      <p:ext uri="{BB962C8B-B14F-4D97-AF65-F5344CB8AC3E}">
        <p14:creationId xmlns:p14="http://schemas.microsoft.com/office/powerpoint/2010/main" val="3713682028"/>
      </p:ext>
    </p:extLst>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preserve="1" userDrawn="1">
  <p:cSld name="MOCKUP PHONE">
    <p:spTree>
      <p:nvGrpSpPr>
        <p:cNvPr id="1" name=""/>
        <p:cNvGrpSpPr/>
        <p:nvPr/>
      </p:nvGrpSpPr>
      <p:grpSpPr>
        <a:xfrm>
          <a:off x="0" y="0"/>
          <a:ext cx="0" cy="0"/>
          <a:chOff x="0" y="0"/>
          <a:chExt cx="0" cy="0"/>
        </a:xfrm>
      </p:grpSpPr>
      <p:sp>
        <p:nvSpPr>
          <p:cNvPr id="17" name="Picture Placeholder 16">
            <a:extLst>
              <a:ext uri="{FF2B5EF4-FFF2-40B4-BE49-F238E27FC236}">
                <a16:creationId xmlns:a16="http://schemas.microsoft.com/office/drawing/2014/main" id="{81552EC2-0808-669A-430C-1EB87783B632}"/>
              </a:ext>
            </a:extLst>
          </p:cNvPr>
          <p:cNvSpPr>
            <a:spLocks noGrp="1"/>
          </p:cNvSpPr>
          <p:nvPr>
            <p:ph type="pic" sz="quarter" idx="14" hasCustomPrompt="1"/>
          </p:nvPr>
        </p:nvSpPr>
        <p:spPr>
          <a:xfrm>
            <a:off x="7341286" y="726019"/>
            <a:ext cx="2541181" cy="5380074"/>
          </a:xfrm>
          <a:prstGeom prst="roundRect">
            <a:avLst>
              <a:gd name="adj" fmla="val 13766"/>
            </a:avLst>
          </a:prstGeom>
          <a:solidFill>
            <a:schemeClr val="tx2">
              <a:lumMod val="20000"/>
              <a:lumOff val="80000"/>
            </a:schemeClr>
          </a:solidFill>
        </p:spPr>
        <p:txBody>
          <a:bodyPr anchor="ctr"/>
          <a:lstStyle>
            <a:lvl1pPr algn="ctr">
              <a:defRPr sz="1600"/>
            </a:lvl1pPr>
          </a:lstStyle>
          <a:p>
            <a:r>
              <a:rPr lang="en-US" noProof="0"/>
              <a:t>Insert mock up</a:t>
            </a:r>
            <a:br>
              <a:rPr lang="en-US" noProof="0"/>
            </a:br>
            <a:r>
              <a:rPr lang="en-US" noProof="0"/>
              <a:t>image here</a:t>
            </a:r>
          </a:p>
        </p:txBody>
      </p:sp>
      <p:pic>
        <p:nvPicPr>
          <p:cNvPr id="8" name="Elemento grafico 7">
            <a:extLst>
              <a:ext uri="{FF2B5EF4-FFF2-40B4-BE49-F238E27FC236}">
                <a16:creationId xmlns:a16="http://schemas.microsoft.com/office/drawing/2014/main" id="{2A42B784-D050-1692-1338-DC483FFFABD4}"/>
              </a:ext>
            </a:extLst>
          </p:cNvPr>
          <p:cNvPicPr>
            <a:picLocks noChangeAspect="1"/>
          </p:cNvPicPr>
          <p:nvPr userDrawn="1"/>
        </p:nvPicPr>
        <p:blipFill>
          <a:blip r:embed="rId2" cstate="screen">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611801" y="6461125"/>
            <a:ext cx="356170" cy="165100"/>
          </a:xfrm>
          <a:prstGeom prst="rect">
            <a:avLst/>
          </a:prstGeom>
        </p:spPr>
      </p:pic>
      <p:sp>
        <p:nvSpPr>
          <p:cNvPr id="3" name="Title 2">
            <a:extLst>
              <a:ext uri="{FF2B5EF4-FFF2-40B4-BE49-F238E27FC236}">
                <a16:creationId xmlns:a16="http://schemas.microsoft.com/office/drawing/2014/main" id="{F5580DC3-3DF9-D48B-F231-1379A191C858}"/>
              </a:ext>
            </a:extLst>
          </p:cNvPr>
          <p:cNvSpPr>
            <a:spLocks noGrp="1"/>
          </p:cNvSpPr>
          <p:nvPr>
            <p:ph type="title" hasCustomPrompt="1"/>
          </p:nvPr>
        </p:nvSpPr>
        <p:spPr>
          <a:xfrm>
            <a:off x="230379" y="1299921"/>
            <a:ext cx="4808346" cy="2019636"/>
          </a:xfrm>
        </p:spPr>
        <p:txBody>
          <a:bodyPr anchor="b"/>
          <a:lstStyle>
            <a:lvl1pPr>
              <a:defRPr sz="3600"/>
            </a:lvl1pPr>
          </a:lstStyle>
          <a:p>
            <a:r>
              <a:rPr lang="en-US" noProof="0"/>
              <a:t>Insert title here</a:t>
            </a:r>
          </a:p>
        </p:txBody>
      </p:sp>
      <p:sp>
        <p:nvSpPr>
          <p:cNvPr id="2" name="Text Placeholder 8">
            <a:extLst>
              <a:ext uri="{FF2B5EF4-FFF2-40B4-BE49-F238E27FC236}">
                <a16:creationId xmlns:a16="http://schemas.microsoft.com/office/drawing/2014/main" id="{F6DBF2C7-251A-B676-C1CC-349289420F60}"/>
              </a:ext>
            </a:extLst>
          </p:cNvPr>
          <p:cNvSpPr>
            <a:spLocks noGrp="1"/>
          </p:cNvSpPr>
          <p:nvPr>
            <p:ph type="body" sz="quarter" idx="19" hasCustomPrompt="1"/>
          </p:nvPr>
        </p:nvSpPr>
        <p:spPr>
          <a:xfrm>
            <a:off x="230379" y="3454026"/>
            <a:ext cx="4808347" cy="2019637"/>
          </a:xfrm>
        </p:spPr>
        <p:txBody>
          <a:bodyPr/>
          <a:lstStyle/>
          <a:p>
            <a:pPr lvl="0"/>
            <a:r>
              <a:rPr lang="en-US" noProof="0"/>
              <a:t>Insert text here</a:t>
            </a:r>
          </a:p>
          <a:p>
            <a:pPr lvl="1"/>
            <a:r>
              <a:rPr lang="en-US" noProof="0"/>
              <a:t>Indent 1</a:t>
            </a:r>
          </a:p>
          <a:p>
            <a:pPr lvl="2"/>
            <a:r>
              <a:rPr lang="en-US" noProof="0"/>
              <a:t>Indent 2</a:t>
            </a:r>
          </a:p>
          <a:p>
            <a:pPr lvl="3"/>
            <a:r>
              <a:rPr lang="en-US" noProof="0"/>
              <a:t>Indent 3</a:t>
            </a:r>
          </a:p>
        </p:txBody>
      </p:sp>
    </p:spTree>
    <p:extLst>
      <p:ext uri="{BB962C8B-B14F-4D97-AF65-F5344CB8AC3E}">
        <p14:creationId xmlns:p14="http://schemas.microsoft.com/office/powerpoint/2010/main" val="63540624"/>
      </p:ext>
    </p:extLst>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preserve="1" userDrawn="1">
  <p:cSld name="MOCKUP LAPTOP">
    <p:spTree>
      <p:nvGrpSpPr>
        <p:cNvPr id="1" name=""/>
        <p:cNvGrpSpPr/>
        <p:nvPr/>
      </p:nvGrpSpPr>
      <p:grpSpPr>
        <a:xfrm>
          <a:off x="0" y="0"/>
          <a:ext cx="0" cy="0"/>
          <a:chOff x="0" y="0"/>
          <a:chExt cx="0" cy="0"/>
        </a:xfrm>
      </p:grpSpPr>
      <p:pic>
        <p:nvPicPr>
          <p:cNvPr id="8" name="Elemento grafico 7">
            <a:extLst>
              <a:ext uri="{FF2B5EF4-FFF2-40B4-BE49-F238E27FC236}">
                <a16:creationId xmlns:a16="http://schemas.microsoft.com/office/drawing/2014/main" id="{2A42B784-D050-1692-1338-DC483FFFABD4}"/>
              </a:ext>
            </a:extLst>
          </p:cNvPr>
          <p:cNvPicPr>
            <a:picLocks noChangeAspect="1"/>
          </p:cNvPicPr>
          <p:nvPr userDrawn="1"/>
        </p:nvPicPr>
        <p:blipFill>
          <a:blip r:embed="rId2" cstate="screen">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611801" y="6461125"/>
            <a:ext cx="356170" cy="165100"/>
          </a:xfrm>
          <a:prstGeom prst="rect">
            <a:avLst/>
          </a:prstGeom>
        </p:spPr>
      </p:pic>
      <p:sp>
        <p:nvSpPr>
          <p:cNvPr id="16" name="Picture Placeholder 15">
            <a:extLst>
              <a:ext uri="{FF2B5EF4-FFF2-40B4-BE49-F238E27FC236}">
                <a16:creationId xmlns:a16="http://schemas.microsoft.com/office/drawing/2014/main" id="{09E559D1-26CF-5C15-927A-F70E6CE8F9BA}"/>
              </a:ext>
            </a:extLst>
          </p:cNvPr>
          <p:cNvSpPr>
            <a:spLocks noGrp="1"/>
          </p:cNvSpPr>
          <p:nvPr>
            <p:ph type="pic" sz="quarter" idx="14" hasCustomPrompt="1"/>
          </p:nvPr>
        </p:nvSpPr>
        <p:spPr>
          <a:xfrm>
            <a:off x="5316467" y="1229989"/>
            <a:ext cx="6028567" cy="3900361"/>
          </a:xfrm>
          <a:solidFill>
            <a:schemeClr val="tx2">
              <a:lumMod val="20000"/>
              <a:lumOff val="80000"/>
            </a:schemeClr>
          </a:solidFill>
        </p:spPr>
        <p:txBody>
          <a:bodyPr anchor="ctr" anchorCtr="0"/>
          <a:lstStyle>
            <a:lvl1pPr algn="ctr">
              <a:defRPr sz="1600"/>
            </a:lvl1pPr>
          </a:lstStyle>
          <a:p>
            <a:r>
              <a:rPr lang="en-US" noProof="0"/>
              <a:t>Insert mockup image here</a:t>
            </a:r>
          </a:p>
        </p:txBody>
      </p:sp>
      <p:sp>
        <p:nvSpPr>
          <p:cNvPr id="11" name="Title 2">
            <a:extLst>
              <a:ext uri="{FF2B5EF4-FFF2-40B4-BE49-F238E27FC236}">
                <a16:creationId xmlns:a16="http://schemas.microsoft.com/office/drawing/2014/main" id="{4BA45D7D-DFE4-2546-1CD0-8693FC73C29A}"/>
              </a:ext>
            </a:extLst>
          </p:cNvPr>
          <p:cNvSpPr>
            <a:spLocks noGrp="1"/>
          </p:cNvSpPr>
          <p:nvPr>
            <p:ph type="title" hasCustomPrompt="1"/>
          </p:nvPr>
        </p:nvSpPr>
        <p:spPr>
          <a:xfrm>
            <a:off x="230379" y="1299921"/>
            <a:ext cx="3808221" cy="2019636"/>
          </a:xfrm>
        </p:spPr>
        <p:txBody>
          <a:bodyPr anchor="b"/>
          <a:lstStyle>
            <a:lvl1pPr>
              <a:defRPr sz="3600"/>
            </a:lvl1pPr>
          </a:lstStyle>
          <a:p>
            <a:r>
              <a:rPr lang="en-US" noProof="0"/>
              <a:t>Insert title here</a:t>
            </a:r>
          </a:p>
        </p:txBody>
      </p:sp>
      <p:sp>
        <p:nvSpPr>
          <p:cNvPr id="13" name="Text Placeholder 8">
            <a:extLst>
              <a:ext uri="{FF2B5EF4-FFF2-40B4-BE49-F238E27FC236}">
                <a16:creationId xmlns:a16="http://schemas.microsoft.com/office/drawing/2014/main" id="{3FD6A57B-9975-1C50-66A2-3FC829656B7A}"/>
              </a:ext>
            </a:extLst>
          </p:cNvPr>
          <p:cNvSpPr>
            <a:spLocks noGrp="1"/>
          </p:cNvSpPr>
          <p:nvPr>
            <p:ph type="body" sz="quarter" idx="19" hasCustomPrompt="1"/>
          </p:nvPr>
        </p:nvSpPr>
        <p:spPr>
          <a:xfrm>
            <a:off x="230380" y="3454026"/>
            <a:ext cx="3808222" cy="2019637"/>
          </a:xfrm>
        </p:spPr>
        <p:txBody>
          <a:bodyPr/>
          <a:lstStyle/>
          <a:p>
            <a:pPr lvl="0"/>
            <a:r>
              <a:rPr lang="en-US" noProof="0"/>
              <a:t>Insert text here</a:t>
            </a:r>
          </a:p>
          <a:p>
            <a:pPr lvl="1"/>
            <a:r>
              <a:rPr lang="en-US" noProof="0"/>
              <a:t>Indent 1</a:t>
            </a:r>
          </a:p>
          <a:p>
            <a:pPr lvl="2"/>
            <a:r>
              <a:rPr lang="en-US" noProof="0"/>
              <a:t>Indent 2</a:t>
            </a:r>
          </a:p>
          <a:p>
            <a:pPr lvl="3"/>
            <a:r>
              <a:rPr lang="en-US" noProof="0"/>
              <a:t>Indent 3</a:t>
            </a:r>
          </a:p>
        </p:txBody>
      </p:sp>
    </p:spTree>
    <p:extLst>
      <p:ext uri="{BB962C8B-B14F-4D97-AF65-F5344CB8AC3E}">
        <p14:creationId xmlns:p14="http://schemas.microsoft.com/office/powerpoint/2010/main" val="3269547266"/>
      </p:ext>
    </p:extLst>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preserve="1" userDrawn="1">
  <p:cSld name="MOCKUP DESKTOP">
    <p:spTree>
      <p:nvGrpSpPr>
        <p:cNvPr id="1" name=""/>
        <p:cNvGrpSpPr/>
        <p:nvPr/>
      </p:nvGrpSpPr>
      <p:grpSpPr>
        <a:xfrm>
          <a:off x="0" y="0"/>
          <a:ext cx="0" cy="0"/>
          <a:chOff x="0" y="0"/>
          <a:chExt cx="0" cy="0"/>
        </a:xfrm>
      </p:grpSpPr>
      <p:pic>
        <p:nvPicPr>
          <p:cNvPr id="8" name="Elemento grafico 7">
            <a:extLst>
              <a:ext uri="{FF2B5EF4-FFF2-40B4-BE49-F238E27FC236}">
                <a16:creationId xmlns:a16="http://schemas.microsoft.com/office/drawing/2014/main" id="{2A42B784-D050-1692-1338-DC483FFFABD4}"/>
              </a:ext>
            </a:extLst>
          </p:cNvPr>
          <p:cNvPicPr>
            <a:picLocks noChangeAspect="1"/>
          </p:cNvPicPr>
          <p:nvPr userDrawn="1"/>
        </p:nvPicPr>
        <p:blipFill>
          <a:blip r:embed="rId2" cstate="screen">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611801" y="6461125"/>
            <a:ext cx="356170" cy="165100"/>
          </a:xfrm>
          <a:prstGeom prst="rect">
            <a:avLst/>
          </a:prstGeom>
        </p:spPr>
      </p:pic>
      <p:sp>
        <p:nvSpPr>
          <p:cNvPr id="13" name="Picture Placeholder 15">
            <a:extLst>
              <a:ext uri="{FF2B5EF4-FFF2-40B4-BE49-F238E27FC236}">
                <a16:creationId xmlns:a16="http://schemas.microsoft.com/office/drawing/2014/main" id="{8D4F534E-C34F-61BF-CEF7-0B1A5FEE5796}"/>
              </a:ext>
            </a:extLst>
          </p:cNvPr>
          <p:cNvSpPr>
            <a:spLocks noGrp="1"/>
          </p:cNvSpPr>
          <p:nvPr>
            <p:ph type="pic" sz="quarter" idx="14" hasCustomPrompt="1"/>
          </p:nvPr>
        </p:nvSpPr>
        <p:spPr>
          <a:xfrm>
            <a:off x="4810217" y="938463"/>
            <a:ext cx="7043144" cy="4002675"/>
          </a:xfrm>
          <a:solidFill>
            <a:schemeClr val="tx2">
              <a:lumMod val="20000"/>
              <a:lumOff val="80000"/>
            </a:schemeClr>
          </a:solidFill>
        </p:spPr>
        <p:txBody>
          <a:bodyPr anchor="ctr" anchorCtr="0"/>
          <a:lstStyle>
            <a:lvl1pPr algn="ctr">
              <a:defRPr sz="1600"/>
            </a:lvl1pPr>
          </a:lstStyle>
          <a:p>
            <a:r>
              <a:rPr lang="en-US" noProof="0"/>
              <a:t>Insert mockup image here</a:t>
            </a:r>
          </a:p>
        </p:txBody>
      </p:sp>
      <p:sp>
        <p:nvSpPr>
          <p:cNvPr id="5" name="Title 2">
            <a:extLst>
              <a:ext uri="{FF2B5EF4-FFF2-40B4-BE49-F238E27FC236}">
                <a16:creationId xmlns:a16="http://schemas.microsoft.com/office/drawing/2014/main" id="{0B2A59F3-A0C2-3389-B6FF-D2A17439AE55}"/>
              </a:ext>
            </a:extLst>
          </p:cNvPr>
          <p:cNvSpPr>
            <a:spLocks noGrp="1"/>
          </p:cNvSpPr>
          <p:nvPr>
            <p:ph type="title" hasCustomPrompt="1"/>
          </p:nvPr>
        </p:nvSpPr>
        <p:spPr>
          <a:xfrm>
            <a:off x="230379" y="1299921"/>
            <a:ext cx="3808221" cy="2019636"/>
          </a:xfrm>
        </p:spPr>
        <p:txBody>
          <a:bodyPr anchor="b"/>
          <a:lstStyle>
            <a:lvl1pPr>
              <a:defRPr sz="3600"/>
            </a:lvl1pPr>
          </a:lstStyle>
          <a:p>
            <a:r>
              <a:rPr lang="en-US" noProof="0"/>
              <a:t>Insert title here</a:t>
            </a:r>
          </a:p>
        </p:txBody>
      </p:sp>
      <p:sp>
        <p:nvSpPr>
          <p:cNvPr id="7" name="Text Placeholder 8">
            <a:extLst>
              <a:ext uri="{FF2B5EF4-FFF2-40B4-BE49-F238E27FC236}">
                <a16:creationId xmlns:a16="http://schemas.microsoft.com/office/drawing/2014/main" id="{54DA265D-AFCF-217B-9254-D3E83B2ED124}"/>
              </a:ext>
            </a:extLst>
          </p:cNvPr>
          <p:cNvSpPr>
            <a:spLocks noGrp="1"/>
          </p:cNvSpPr>
          <p:nvPr>
            <p:ph type="body" sz="quarter" idx="19" hasCustomPrompt="1"/>
          </p:nvPr>
        </p:nvSpPr>
        <p:spPr>
          <a:xfrm>
            <a:off x="230380" y="3454026"/>
            <a:ext cx="3808222" cy="2019637"/>
          </a:xfrm>
        </p:spPr>
        <p:txBody>
          <a:bodyPr/>
          <a:lstStyle/>
          <a:p>
            <a:pPr lvl="0"/>
            <a:r>
              <a:rPr lang="en-US" noProof="0"/>
              <a:t>Insert text here</a:t>
            </a:r>
          </a:p>
          <a:p>
            <a:pPr lvl="1"/>
            <a:r>
              <a:rPr lang="en-US" noProof="0"/>
              <a:t>Indent 1</a:t>
            </a:r>
          </a:p>
          <a:p>
            <a:pPr lvl="2"/>
            <a:r>
              <a:rPr lang="en-US" noProof="0"/>
              <a:t>Indent 2</a:t>
            </a:r>
          </a:p>
          <a:p>
            <a:pPr lvl="3"/>
            <a:r>
              <a:rPr lang="en-US" noProof="0"/>
              <a:t>Indent 3</a:t>
            </a:r>
          </a:p>
        </p:txBody>
      </p:sp>
    </p:spTree>
    <p:extLst>
      <p:ext uri="{BB962C8B-B14F-4D97-AF65-F5344CB8AC3E}">
        <p14:creationId xmlns:p14="http://schemas.microsoft.com/office/powerpoint/2010/main" val="27638050"/>
      </p:ext>
    </p:extLst>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preserve="1" userDrawn="1">
  <p:cSld name="MOCKUPS">
    <p:spTree>
      <p:nvGrpSpPr>
        <p:cNvPr id="1" name=""/>
        <p:cNvGrpSpPr/>
        <p:nvPr/>
      </p:nvGrpSpPr>
      <p:grpSpPr>
        <a:xfrm>
          <a:off x="0" y="0"/>
          <a:ext cx="0" cy="0"/>
          <a:chOff x="0" y="0"/>
          <a:chExt cx="0" cy="0"/>
        </a:xfrm>
      </p:grpSpPr>
      <p:sp>
        <p:nvSpPr>
          <p:cNvPr id="5" name="Picture Placeholder 15">
            <a:extLst>
              <a:ext uri="{FF2B5EF4-FFF2-40B4-BE49-F238E27FC236}">
                <a16:creationId xmlns:a16="http://schemas.microsoft.com/office/drawing/2014/main" id="{1B74B1BD-9FF5-03ED-F1C0-9BEECF248CF2}"/>
              </a:ext>
            </a:extLst>
          </p:cNvPr>
          <p:cNvSpPr>
            <a:spLocks noGrp="1"/>
          </p:cNvSpPr>
          <p:nvPr>
            <p:ph type="pic" sz="quarter" idx="14" hasCustomPrompt="1"/>
          </p:nvPr>
        </p:nvSpPr>
        <p:spPr>
          <a:xfrm>
            <a:off x="5307995" y="1169445"/>
            <a:ext cx="6513835" cy="3670357"/>
          </a:xfrm>
          <a:solidFill>
            <a:schemeClr val="tx2">
              <a:lumMod val="20000"/>
              <a:lumOff val="80000"/>
            </a:schemeClr>
          </a:solidFill>
        </p:spPr>
        <p:txBody>
          <a:bodyPr anchor="ctr" anchorCtr="0"/>
          <a:lstStyle>
            <a:lvl1pPr algn="ctr">
              <a:defRPr sz="1600"/>
            </a:lvl1pPr>
          </a:lstStyle>
          <a:p>
            <a:r>
              <a:rPr lang="en-US" noProof="0"/>
              <a:t>Insert mockup image here</a:t>
            </a:r>
          </a:p>
        </p:txBody>
      </p:sp>
      <p:pic>
        <p:nvPicPr>
          <p:cNvPr id="8" name="Elemento grafico 7">
            <a:extLst>
              <a:ext uri="{FF2B5EF4-FFF2-40B4-BE49-F238E27FC236}">
                <a16:creationId xmlns:a16="http://schemas.microsoft.com/office/drawing/2014/main" id="{2A42B784-D050-1692-1338-DC483FFFABD4}"/>
              </a:ext>
            </a:extLst>
          </p:cNvPr>
          <p:cNvPicPr>
            <a:picLocks noChangeAspect="1"/>
          </p:cNvPicPr>
          <p:nvPr userDrawn="1"/>
        </p:nvPicPr>
        <p:blipFill>
          <a:blip r:embed="rId2" cstate="screen">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611801" y="6461125"/>
            <a:ext cx="356170" cy="165100"/>
          </a:xfrm>
          <a:prstGeom prst="rect">
            <a:avLst/>
          </a:prstGeom>
        </p:spPr>
      </p:pic>
      <p:sp>
        <p:nvSpPr>
          <p:cNvPr id="15" name="Picture Placeholder 16">
            <a:extLst>
              <a:ext uri="{FF2B5EF4-FFF2-40B4-BE49-F238E27FC236}">
                <a16:creationId xmlns:a16="http://schemas.microsoft.com/office/drawing/2014/main" id="{3CFE2A4C-8BEA-E530-BF2F-7490E6A937A1}"/>
              </a:ext>
            </a:extLst>
          </p:cNvPr>
          <p:cNvSpPr>
            <a:spLocks noGrp="1"/>
          </p:cNvSpPr>
          <p:nvPr>
            <p:ph type="pic" sz="quarter" idx="17" hasCustomPrompt="1"/>
          </p:nvPr>
        </p:nvSpPr>
        <p:spPr>
          <a:xfrm>
            <a:off x="4460895" y="3431961"/>
            <a:ext cx="1317356" cy="2797445"/>
          </a:xfrm>
          <a:prstGeom prst="roundRect">
            <a:avLst>
              <a:gd name="adj" fmla="val 13766"/>
            </a:avLst>
          </a:prstGeom>
          <a:solidFill>
            <a:schemeClr val="tx2">
              <a:lumMod val="20000"/>
              <a:lumOff val="80000"/>
            </a:schemeClr>
          </a:solidFill>
        </p:spPr>
        <p:txBody>
          <a:bodyPr anchor="ctr"/>
          <a:lstStyle>
            <a:lvl1pPr algn="ctr">
              <a:defRPr sz="1400"/>
            </a:lvl1pPr>
          </a:lstStyle>
          <a:p>
            <a:r>
              <a:rPr lang="en-US" noProof="0"/>
              <a:t>Insert mock up image here</a:t>
            </a:r>
          </a:p>
        </p:txBody>
      </p:sp>
      <p:sp>
        <p:nvSpPr>
          <p:cNvPr id="22" name="Picture Placeholder 16">
            <a:extLst>
              <a:ext uri="{FF2B5EF4-FFF2-40B4-BE49-F238E27FC236}">
                <a16:creationId xmlns:a16="http://schemas.microsoft.com/office/drawing/2014/main" id="{28AA08E2-6172-2514-9A70-A9C5EED9F0F9}"/>
              </a:ext>
            </a:extLst>
          </p:cNvPr>
          <p:cNvSpPr>
            <a:spLocks noGrp="1"/>
          </p:cNvSpPr>
          <p:nvPr>
            <p:ph type="pic" sz="quarter" idx="19" hasCustomPrompt="1"/>
          </p:nvPr>
        </p:nvSpPr>
        <p:spPr>
          <a:xfrm>
            <a:off x="6001492" y="4246163"/>
            <a:ext cx="2702010" cy="1891510"/>
          </a:xfrm>
          <a:prstGeom prst="roundRect">
            <a:avLst>
              <a:gd name="adj" fmla="val 2072"/>
            </a:avLst>
          </a:prstGeom>
          <a:solidFill>
            <a:schemeClr val="tx2">
              <a:lumMod val="20000"/>
              <a:lumOff val="80000"/>
            </a:schemeClr>
          </a:solidFill>
        </p:spPr>
        <p:txBody>
          <a:bodyPr anchor="ctr"/>
          <a:lstStyle>
            <a:lvl1pPr algn="ctr">
              <a:defRPr sz="1400"/>
            </a:lvl1pPr>
          </a:lstStyle>
          <a:p>
            <a:r>
              <a:rPr lang="en-US" noProof="0"/>
              <a:t>Insert mock up image here</a:t>
            </a:r>
          </a:p>
        </p:txBody>
      </p:sp>
      <p:sp>
        <p:nvSpPr>
          <p:cNvPr id="4" name="Title 2">
            <a:extLst>
              <a:ext uri="{FF2B5EF4-FFF2-40B4-BE49-F238E27FC236}">
                <a16:creationId xmlns:a16="http://schemas.microsoft.com/office/drawing/2014/main" id="{A880B616-CC7D-F4FC-908B-F1E55B86609F}"/>
              </a:ext>
            </a:extLst>
          </p:cNvPr>
          <p:cNvSpPr>
            <a:spLocks noGrp="1"/>
          </p:cNvSpPr>
          <p:nvPr>
            <p:ph type="title" hasCustomPrompt="1"/>
          </p:nvPr>
        </p:nvSpPr>
        <p:spPr>
          <a:xfrm>
            <a:off x="230379" y="1299921"/>
            <a:ext cx="3808221" cy="2019636"/>
          </a:xfrm>
        </p:spPr>
        <p:txBody>
          <a:bodyPr anchor="b"/>
          <a:lstStyle>
            <a:lvl1pPr>
              <a:defRPr sz="3600"/>
            </a:lvl1pPr>
          </a:lstStyle>
          <a:p>
            <a:r>
              <a:rPr lang="en-US" noProof="0"/>
              <a:t>Insert title here</a:t>
            </a:r>
          </a:p>
        </p:txBody>
      </p:sp>
      <p:sp>
        <p:nvSpPr>
          <p:cNvPr id="7" name="Text Placeholder 8">
            <a:extLst>
              <a:ext uri="{FF2B5EF4-FFF2-40B4-BE49-F238E27FC236}">
                <a16:creationId xmlns:a16="http://schemas.microsoft.com/office/drawing/2014/main" id="{186DC507-A62F-3ED8-9DC5-5C9337451E8C}"/>
              </a:ext>
            </a:extLst>
          </p:cNvPr>
          <p:cNvSpPr>
            <a:spLocks noGrp="1"/>
          </p:cNvSpPr>
          <p:nvPr>
            <p:ph type="body" sz="quarter" idx="20" hasCustomPrompt="1"/>
          </p:nvPr>
        </p:nvSpPr>
        <p:spPr>
          <a:xfrm>
            <a:off x="230380" y="3454026"/>
            <a:ext cx="3808222" cy="2019637"/>
          </a:xfrm>
        </p:spPr>
        <p:txBody>
          <a:bodyPr/>
          <a:lstStyle/>
          <a:p>
            <a:pPr lvl="0"/>
            <a:r>
              <a:rPr lang="en-US" noProof="0"/>
              <a:t>Insert text here</a:t>
            </a:r>
          </a:p>
          <a:p>
            <a:pPr lvl="1"/>
            <a:r>
              <a:rPr lang="en-US" noProof="0"/>
              <a:t>Indent 1</a:t>
            </a:r>
          </a:p>
          <a:p>
            <a:pPr lvl="2"/>
            <a:r>
              <a:rPr lang="en-US" noProof="0"/>
              <a:t>Indent 2</a:t>
            </a:r>
          </a:p>
          <a:p>
            <a:pPr lvl="3"/>
            <a:r>
              <a:rPr lang="en-US" noProof="0"/>
              <a:t>Indent 3</a:t>
            </a:r>
          </a:p>
        </p:txBody>
      </p:sp>
    </p:spTree>
    <p:extLst>
      <p:ext uri="{BB962C8B-B14F-4D97-AF65-F5344CB8AC3E}">
        <p14:creationId xmlns:p14="http://schemas.microsoft.com/office/powerpoint/2010/main" val="3336567093"/>
      </p:ext>
    </p:extLst>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preserve="1" userDrawn="1">
  <p:cSld name="MOCKUP DESKTOP CENTER">
    <p:spTree>
      <p:nvGrpSpPr>
        <p:cNvPr id="1" name=""/>
        <p:cNvGrpSpPr/>
        <p:nvPr/>
      </p:nvGrpSpPr>
      <p:grpSpPr>
        <a:xfrm>
          <a:off x="0" y="0"/>
          <a:ext cx="0" cy="0"/>
          <a:chOff x="0" y="0"/>
          <a:chExt cx="0" cy="0"/>
        </a:xfrm>
      </p:grpSpPr>
      <p:pic>
        <p:nvPicPr>
          <p:cNvPr id="8" name="Elemento grafico 7">
            <a:extLst>
              <a:ext uri="{FF2B5EF4-FFF2-40B4-BE49-F238E27FC236}">
                <a16:creationId xmlns:a16="http://schemas.microsoft.com/office/drawing/2014/main" id="{2A42B784-D050-1692-1338-DC483FFFABD4}"/>
              </a:ext>
            </a:extLst>
          </p:cNvPr>
          <p:cNvPicPr>
            <a:picLocks noChangeAspect="1"/>
          </p:cNvPicPr>
          <p:nvPr userDrawn="1"/>
        </p:nvPicPr>
        <p:blipFill>
          <a:blip r:embed="rId2" cstate="screen">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611801" y="6461125"/>
            <a:ext cx="356170" cy="165100"/>
          </a:xfrm>
          <a:prstGeom prst="rect">
            <a:avLst/>
          </a:prstGeom>
        </p:spPr>
      </p:pic>
      <p:sp>
        <p:nvSpPr>
          <p:cNvPr id="3" name="Title 2">
            <a:extLst>
              <a:ext uri="{FF2B5EF4-FFF2-40B4-BE49-F238E27FC236}">
                <a16:creationId xmlns:a16="http://schemas.microsoft.com/office/drawing/2014/main" id="{F5580DC3-3DF9-D48B-F231-1379A191C858}"/>
              </a:ext>
            </a:extLst>
          </p:cNvPr>
          <p:cNvSpPr>
            <a:spLocks noGrp="1"/>
          </p:cNvSpPr>
          <p:nvPr>
            <p:ph type="title" hasCustomPrompt="1"/>
          </p:nvPr>
        </p:nvSpPr>
        <p:spPr>
          <a:xfrm>
            <a:off x="230379" y="237603"/>
            <a:ext cx="8764396" cy="357021"/>
          </a:xfrm>
        </p:spPr>
        <p:txBody>
          <a:bodyPr/>
          <a:lstStyle/>
          <a:p>
            <a:r>
              <a:rPr lang="en-US" noProof="0"/>
              <a:t>Insert title here</a:t>
            </a:r>
          </a:p>
        </p:txBody>
      </p:sp>
      <p:sp>
        <p:nvSpPr>
          <p:cNvPr id="13" name="Picture Placeholder 15">
            <a:extLst>
              <a:ext uri="{FF2B5EF4-FFF2-40B4-BE49-F238E27FC236}">
                <a16:creationId xmlns:a16="http://schemas.microsoft.com/office/drawing/2014/main" id="{8D4F534E-C34F-61BF-CEF7-0B1A5FEE5796}"/>
              </a:ext>
            </a:extLst>
          </p:cNvPr>
          <p:cNvSpPr>
            <a:spLocks noGrp="1"/>
          </p:cNvSpPr>
          <p:nvPr>
            <p:ph type="pic" sz="quarter" idx="14" hasCustomPrompt="1"/>
          </p:nvPr>
        </p:nvSpPr>
        <p:spPr>
          <a:xfrm>
            <a:off x="1602073" y="900951"/>
            <a:ext cx="8751576" cy="4977662"/>
          </a:xfrm>
          <a:solidFill>
            <a:schemeClr val="tx2">
              <a:lumMod val="20000"/>
              <a:lumOff val="80000"/>
            </a:schemeClr>
          </a:solidFill>
        </p:spPr>
        <p:txBody>
          <a:bodyPr anchor="ctr" anchorCtr="0"/>
          <a:lstStyle>
            <a:lvl1pPr algn="ctr">
              <a:defRPr sz="1600"/>
            </a:lvl1pPr>
          </a:lstStyle>
          <a:p>
            <a:r>
              <a:rPr lang="en-US" noProof="0"/>
              <a:t>Insert mockup image here</a:t>
            </a:r>
          </a:p>
        </p:txBody>
      </p:sp>
    </p:spTree>
    <p:extLst>
      <p:ext uri="{BB962C8B-B14F-4D97-AF65-F5344CB8AC3E}">
        <p14:creationId xmlns:p14="http://schemas.microsoft.com/office/powerpoint/2010/main" val="1196698324"/>
      </p:ext>
    </p:extLst>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preserve="1" userDrawn="1">
  <p:cSld name="END SLIDE">
    <p:bg>
      <p:bgRef idx="1001">
        <a:schemeClr val="bg1"/>
      </p:bgRef>
    </p:bg>
    <p:spTree>
      <p:nvGrpSpPr>
        <p:cNvPr id="1" name=""/>
        <p:cNvGrpSpPr/>
        <p:nvPr/>
      </p:nvGrpSpPr>
      <p:grpSpPr>
        <a:xfrm>
          <a:off x="0" y="0"/>
          <a:ext cx="0" cy="0"/>
          <a:chOff x="0" y="0"/>
          <a:chExt cx="0" cy="0"/>
        </a:xfrm>
      </p:grpSpPr>
      <p:pic>
        <p:nvPicPr>
          <p:cNvPr id="8" name="Elemento grafico 7">
            <a:extLst>
              <a:ext uri="{FF2B5EF4-FFF2-40B4-BE49-F238E27FC236}">
                <a16:creationId xmlns:a16="http://schemas.microsoft.com/office/drawing/2014/main" id="{0C01FA7B-A5CF-2CF5-FE05-501DD91A5302}"/>
              </a:ext>
            </a:extLst>
          </p:cNvPr>
          <p:cNvPicPr>
            <a:picLocks noChangeAspect="1"/>
          </p:cNvPicPr>
          <p:nvPr userDrawn="1"/>
        </p:nvPicPr>
        <p:blipFill>
          <a:blip r:embed="rId2" cstate="screen">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611801" y="6461125"/>
            <a:ext cx="356170" cy="165100"/>
          </a:xfrm>
          <a:prstGeom prst="rect">
            <a:avLst/>
          </a:prstGeom>
        </p:spPr>
      </p:pic>
      <p:sp>
        <p:nvSpPr>
          <p:cNvPr id="11" name="Titolo 10">
            <a:extLst>
              <a:ext uri="{FF2B5EF4-FFF2-40B4-BE49-F238E27FC236}">
                <a16:creationId xmlns:a16="http://schemas.microsoft.com/office/drawing/2014/main" id="{A13434F3-19F0-620B-4B81-23718EAC36E4}"/>
              </a:ext>
            </a:extLst>
          </p:cNvPr>
          <p:cNvSpPr>
            <a:spLocks noGrp="1"/>
          </p:cNvSpPr>
          <p:nvPr>
            <p:ph type="title" hasCustomPrompt="1"/>
          </p:nvPr>
        </p:nvSpPr>
        <p:spPr>
          <a:xfrm>
            <a:off x="225425" y="313088"/>
            <a:ext cx="8769350" cy="952761"/>
          </a:xfrm>
        </p:spPr>
        <p:txBody>
          <a:bodyPr wrap="square" anchor="t" anchorCtr="0">
            <a:noAutofit/>
          </a:bodyPr>
          <a:lstStyle>
            <a:lvl1pPr algn="l">
              <a:lnSpc>
                <a:spcPct val="70000"/>
              </a:lnSpc>
              <a:defRPr sz="8600" cap="none" spc="-60" baseline="0">
                <a:solidFill>
                  <a:schemeClr val="tx1"/>
                </a:solidFill>
              </a:defRPr>
            </a:lvl1pPr>
          </a:lstStyle>
          <a:p>
            <a:r>
              <a:rPr lang="en-US" noProof="0"/>
              <a:t>Insert text here</a:t>
            </a:r>
          </a:p>
        </p:txBody>
      </p:sp>
    </p:spTree>
    <p:extLst>
      <p:ext uri="{BB962C8B-B14F-4D97-AF65-F5344CB8AC3E}">
        <p14:creationId xmlns:p14="http://schemas.microsoft.com/office/powerpoint/2010/main" val="1597083250"/>
      </p:ext>
    </p:extLst>
  </p:cSld>
  <p:clrMapOvr>
    <a:overrideClrMapping bg1="dk1" tx1="lt1" bg2="dk2" tx2="lt2" accent1="accent1" accent2="accent2" accent3="accent3" accent4="accent4" accent5="accent5" accent6="accent6" hlink="hlink" folHlink="folHlink"/>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preserve="1" userDrawn="1">
  <p:cSld name="EXTENDED COLOR PALETTE">
    <p:spTree>
      <p:nvGrpSpPr>
        <p:cNvPr id="1" name=""/>
        <p:cNvGrpSpPr/>
        <p:nvPr/>
      </p:nvGrpSpPr>
      <p:grpSpPr>
        <a:xfrm>
          <a:off x="0" y="0"/>
          <a:ext cx="0" cy="0"/>
          <a:chOff x="0" y="0"/>
          <a:chExt cx="0" cy="0"/>
        </a:xfrm>
      </p:grpSpPr>
      <p:grpSp>
        <p:nvGrpSpPr>
          <p:cNvPr id="19" name="Gruppo 18">
            <a:extLst>
              <a:ext uri="{FF2B5EF4-FFF2-40B4-BE49-F238E27FC236}">
                <a16:creationId xmlns:a16="http://schemas.microsoft.com/office/drawing/2014/main" id="{231FC0D9-F6FA-1048-17ED-C5E64E264EF4}"/>
              </a:ext>
            </a:extLst>
          </p:cNvPr>
          <p:cNvGrpSpPr/>
          <p:nvPr userDrawn="1"/>
        </p:nvGrpSpPr>
        <p:grpSpPr>
          <a:xfrm>
            <a:off x="230188" y="3663801"/>
            <a:ext cx="9767141" cy="2083650"/>
            <a:chOff x="372671" y="3663801"/>
            <a:chExt cx="9606009" cy="2083650"/>
          </a:xfrm>
        </p:grpSpPr>
        <p:sp>
          <p:nvSpPr>
            <p:cNvPr id="3" name="Rettangolo 2">
              <a:extLst>
                <a:ext uri="{FF2B5EF4-FFF2-40B4-BE49-F238E27FC236}">
                  <a16:creationId xmlns:a16="http://schemas.microsoft.com/office/drawing/2014/main" id="{9065D540-865A-C643-451B-9697468FDDD6}"/>
                </a:ext>
              </a:extLst>
            </p:cNvPr>
            <p:cNvSpPr/>
            <p:nvPr userDrawn="1"/>
          </p:nvSpPr>
          <p:spPr>
            <a:xfrm>
              <a:off x="2767286" y="3663801"/>
              <a:ext cx="2400090" cy="2083650"/>
            </a:xfrm>
            <a:prstGeom prst="rect">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noProof="0"/>
            </a:p>
          </p:txBody>
        </p:sp>
        <p:sp>
          <p:nvSpPr>
            <p:cNvPr id="12" name="Rettangolo 11">
              <a:extLst>
                <a:ext uri="{FF2B5EF4-FFF2-40B4-BE49-F238E27FC236}">
                  <a16:creationId xmlns:a16="http://schemas.microsoft.com/office/drawing/2014/main" id="{5184FCBA-C98E-3A26-3489-1217E9D952DF}"/>
                </a:ext>
              </a:extLst>
            </p:cNvPr>
            <p:cNvSpPr/>
            <p:nvPr userDrawn="1"/>
          </p:nvSpPr>
          <p:spPr>
            <a:xfrm>
              <a:off x="5165340" y="3663801"/>
              <a:ext cx="2436615" cy="2083650"/>
            </a:xfrm>
            <a:prstGeom prst="rect">
              <a:avLst/>
            </a:prstGeom>
            <a:solidFill>
              <a:schemeClr val="accent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noProof="0"/>
            </a:p>
          </p:txBody>
        </p:sp>
        <p:sp>
          <p:nvSpPr>
            <p:cNvPr id="15" name="Rettangolo 14">
              <a:extLst>
                <a:ext uri="{FF2B5EF4-FFF2-40B4-BE49-F238E27FC236}">
                  <a16:creationId xmlns:a16="http://schemas.microsoft.com/office/drawing/2014/main" id="{843E7439-0932-AE3D-E383-8F86FBAD7DF8}"/>
                </a:ext>
              </a:extLst>
            </p:cNvPr>
            <p:cNvSpPr/>
            <p:nvPr userDrawn="1"/>
          </p:nvSpPr>
          <p:spPr>
            <a:xfrm>
              <a:off x="7566833" y="3663801"/>
              <a:ext cx="2411847" cy="2083650"/>
            </a:xfrm>
            <a:prstGeom prst="rect">
              <a:avLst/>
            </a:prstGeom>
            <a:solidFill>
              <a:schemeClr val="accent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noProof="0"/>
            </a:p>
          </p:txBody>
        </p:sp>
        <p:sp>
          <p:nvSpPr>
            <p:cNvPr id="17" name="Rettangolo 16">
              <a:extLst>
                <a:ext uri="{FF2B5EF4-FFF2-40B4-BE49-F238E27FC236}">
                  <a16:creationId xmlns:a16="http://schemas.microsoft.com/office/drawing/2014/main" id="{2BC0B50C-816D-3454-AFF1-531ACC1285EF}"/>
                </a:ext>
              </a:extLst>
            </p:cNvPr>
            <p:cNvSpPr/>
            <p:nvPr userDrawn="1"/>
          </p:nvSpPr>
          <p:spPr>
            <a:xfrm>
              <a:off x="372671" y="3663801"/>
              <a:ext cx="2400090" cy="2083650"/>
            </a:xfrm>
            <a:prstGeom prst="rect">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noProof="0"/>
            </a:p>
          </p:txBody>
        </p:sp>
      </p:grpSp>
      <p:sp>
        <p:nvSpPr>
          <p:cNvPr id="2" name="Titolo 1">
            <a:extLst>
              <a:ext uri="{FF2B5EF4-FFF2-40B4-BE49-F238E27FC236}">
                <a16:creationId xmlns:a16="http://schemas.microsoft.com/office/drawing/2014/main" id="{93528411-334D-F26B-5CDD-059B77F52ABB}"/>
              </a:ext>
            </a:extLst>
          </p:cNvPr>
          <p:cNvSpPr>
            <a:spLocks noGrp="1"/>
          </p:cNvSpPr>
          <p:nvPr>
            <p:ph type="title" hasCustomPrompt="1"/>
          </p:nvPr>
        </p:nvSpPr>
        <p:spPr>
          <a:xfrm>
            <a:off x="230379" y="228600"/>
            <a:ext cx="5798946" cy="184666"/>
          </a:xfrm>
        </p:spPr>
        <p:txBody>
          <a:bodyPr/>
          <a:lstStyle>
            <a:lvl1pPr>
              <a:lnSpc>
                <a:spcPct val="100000"/>
              </a:lnSpc>
              <a:defRPr sz="1200" b="0" i="0" cap="all" baseline="0">
                <a:solidFill>
                  <a:schemeClr val="tx1"/>
                </a:solidFill>
                <a:latin typeface="MW Sans" panose="020B0503030501010103" pitchFamily="34" charset="0"/>
              </a:defRPr>
            </a:lvl1pPr>
          </a:lstStyle>
          <a:p>
            <a:r>
              <a:rPr lang="en-US" noProof="0"/>
              <a:t>Digital extended color palette</a:t>
            </a:r>
          </a:p>
        </p:txBody>
      </p:sp>
      <p:pic>
        <p:nvPicPr>
          <p:cNvPr id="6" name="Elemento grafico 5">
            <a:extLst>
              <a:ext uri="{FF2B5EF4-FFF2-40B4-BE49-F238E27FC236}">
                <a16:creationId xmlns:a16="http://schemas.microsoft.com/office/drawing/2014/main" id="{5B927B6A-162D-E392-1A82-A10BF54145B6}"/>
              </a:ext>
            </a:extLst>
          </p:cNvPr>
          <p:cNvPicPr>
            <a:picLocks noChangeAspect="1"/>
          </p:cNvPicPr>
          <p:nvPr userDrawn="1"/>
        </p:nvPicPr>
        <p:blipFill>
          <a:blip r:embed="rId2" cstate="screen">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611801" y="6461125"/>
            <a:ext cx="356170" cy="165100"/>
          </a:xfrm>
          <a:prstGeom prst="rect">
            <a:avLst/>
          </a:prstGeom>
        </p:spPr>
      </p:pic>
      <p:grpSp>
        <p:nvGrpSpPr>
          <p:cNvPr id="21" name="Gruppo 20">
            <a:extLst>
              <a:ext uri="{FF2B5EF4-FFF2-40B4-BE49-F238E27FC236}">
                <a16:creationId xmlns:a16="http://schemas.microsoft.com/office/drawing/2014/main" id="{AD09F742-89BC-8C0C-9DB8-4B144FEC8A46}"/>
              </a:ext>
            </a:extLst>
          </p:cNvPr>
          <p:cNvGrpSpPr/>
          <p:nvPr userDrawn="1"/>
        </p:nvGrpSpPr>
        <p:grpSpPr>
          <a:xfrm>
            <a:off x="230188" y="1586975"/>
            <a:ext cx="9767142" cy="2080238"/>
            <a:chOff x="168276" y="2263928"/>
            <a:chExt cx="11858624" cy="2326328"/>
          </a:xfrm>
        </p:grpSpPr>
        <p:sp>
          <p:nvSpPr>
            <p:cNvPr id="22" name="Rettangolo 21">
              <a:extLst>
                <a:ext uri="{FF2B5EF4-FFF2-40B4-BE49-F238E27FC236}">
                  <a16:creationId xmlns:a16="http://schemas.microsoft.com/office/drawing/2014/main" id="{998836F1-2F20-6460-56A0-667B303AC024}"/>
                </a:ext>
              </a:extLst>
            </p:cNvPr>
            <p:cNvSpPr/>
            <p:nvPr userDrawn="1"/>
          </p:nvSpPr>
          <p:spPr>
            <a:xfrm>
              <a:off x="168276" y="2267744"/>
              <a:ext cx="1977496" cy="2322512"/>
            </a:xfrm>
            <a:prstGeom prst="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b="0" i="0" noProof="0">
                <a:latin typeface="MW Sans" panose="020B0503030501010103" pitchFamily="34" charset="0"/>
              </a:endParaRPr>
            </a:p>
          </p:txBody>
        </p:sp>
        <p:sp>
          <p:nvSpPr>
            <p:cNvPr id="23" name="Rettangolo 22">
              <a:extLst>
                <a:ext uri="{FF2B5EF4-FFF2-40B4-BE49-F238E27FC236}">
                  <a16:creationId xmlns:a16="http://schemas.microsoft.com/office/drawing/2014/main" id="{73A93E04-CD85-6844-264B-E7EB6491268D}"/>
                </a:ext>
              </a:extLst>
            </p:cNvPr>
            <p:cNvSpPr/>
            <p:nvPr userDrawn="1"/>
          </p:nvSpPr>
          <p:spPr>
            <a:xfrm>
              <a:off x="2142596" y="2263928"/>
              <a:ext cx="1977496" cy="2322512"/>
            </a:xfrm>
            <a:prstGeom prst="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b="0" i="0" noProof="0">
                <a:latin typeface="MW Sans" panose="020B0503030501010103" pitchFamily="34" charset="0"/>
              </a:endParaRPr>
            </a:p>
          </p:txBody>
        </p:sp>
        <p:sp>
          <p:nvSpPr>
            <p:cNvPr id="24" name="Rettangolo 23">
              <a:extLst>
                <a:ext uri="{FF2B5EF4-FFF2-40B4-BE49-F238E27FC236}">
                  <a16:creationId xmlns:a16="http://schemas.microsoft.com/office/drawing/2014/main" id="{B080FCD6-60F9-C645-1135-863F552BC78E}"/>
                </a:ext>
              </a:extLst>
            </p:cNvPr>
            <p:cNvSpPr/>
            <p:nvPr userDrawn="1"/>
          </p:nvSpPr>
          <p:spPr>
            <a:xfrm>
              <a:off x="4116916" y="2263928"/>
              <a:ext cx="1977496" cy="2322512"/>
            </a:xfrm>
            <a:prstGeom prst="rect">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b="0" i="0" noProof="0">
                <a:latin typeface="MW Sans" panose="020B0503030501010103" pitchFamily="34" charset="0"/>
              </a:endParaRPr>
            </a:p>
          </p:txBody>
        </p:sp>
        <p:sp>
          <p:nvSpPr>
            <p:cNvPr id="25" name="Rettangolo 24">
              <a:extLst>
                <a:ext uri="{FF2B5EF4-FFF2-40B4-BE49-F238E27FC236}">
                  <a16:creationId xmlns:a16="http://schemas.microsoft.com/office/drawing/2014/main" id="{5E3E4CB9-0DF5-36D9-2459-3AECF8F954DE}"/>
                </a:ext>
              </a:extLst>
            </p:cNvPr>
            <p:cNvSpPr/>
            <p:nvPr userDrawn="1"/>
          </p:nvSpPr>
          <p:spPr>
            <a:xfrm>
              <a:off x="6094412" y="2263928"/>
              <a:ext cx="1977496" cy="2322512"/>
            </a:xfrm>
            <a:prstGeom prst="rect">
              <a:avLst/>
            </a:prstGeom>
            <a:solidFill>
              <a:schemeClr val="bg1">
                <a:lumMod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b="0" i="0" noProof="0">
                <a:latin typeface="MW Sans" panose="020B0503030501010103" pitchFamily="34" charset="0"/>
              </a:endParaRPr>
            </a:p>
          </p:txBody>
        </p:sp>
        <p:sp>
          <p:nvSpPr>
            <p:cNvPr id="26" name="Rettangolo 25">
              <a:extLst>
                <a:ext uri="{FF2B5EF4-FFF2-40B4-BE49-F238E27FC236}">
                  <a16:creationId xmlns:a16="http://schemas.microsoft.com/office/drawing/2014/main" id="{0313D48B-83D0-13AA-0B51-51DD87DDF824}"/>
                </a:ext>
              </a:extLst>
            </p:cNvPr>
            <p:cNvSpPr/>
            <p:nvPr userDrawn="1"/>
          </p:nvSpPr>
          <p:spPr>
            <a:xfrm>
              <a:off x="8071908" y="2263928"/>
              <a:ext cx="1977496" cy="2322512"/>
            </a:xfrm>
            <a:prstGeom prst="rect">
              <a:avLst/>
            </a:prstGeom>
            <a:solidFill>
              <a:schemeClr val="tx1">
                <a:lumMod val="65000"/>
                <a:lumOff val="3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b="0" i="0" noProof="0">
                <a:latin typeface="MW Sans" panose="020B0503030501010103" pitchFamily="34" charset="0"/>
              </a:endParaRPr>
            </a:p>
          </p:txBody>
        </p:sp>
        <p:sp>
          <p:nvSpPr>
            <p:cNvPr id="27" name="Rettangolo 26">
              <a:extLst>
                <a:ext uri="{FF2B5EF4-FFF2-40B4-BE49-F238E27FC236}">
                  <a16:creationId xmlns:a16="http://schemas.microsoft.com/office/drawing/2014/main" id="{84997CCC-401D-349A-D642-014C2322F56F}"/>
                </a:ext>
              </a:extLst>
            </p:cNvPr>
            <p:cNvSpPr/>
            <p:nvPr userDrawn="1"/>
          </p:nvSpPr>
          <p:spPr>
            <a:xfrm>
              <a:off x="10049404" y="2263928"/>
              <a:ext cx="1977496" cy="2322512"/>
            </a:xfrm>
            <a:prstGeom prst="rect">
              <a:avLst/>
            </a:prstGeom>
            <a:solidFill>
              <a:schemeClr val="tx1">
                <a:lumMod val="75000"/>
                <a:lumOff val="2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b="0" i="0" noProof="0">
                <a:latin typeface="MW Sans" panose="020B0503030501010103" pitchFamily="34" charset="0"/>
              </a:endParaRPr>
            </a:p>
          </p:txBody>
        </p:sp>
        <p:sp>
          <p:nvSpPr>
            <p:cNvPr id="28" name="CasellaDiTesto 27">
              <a:extLst>
                <a:ext uri="{FF2B5EF4-FFF2-40B4-BE49-F238E27FC236}">
                  <a16:creationId xmlns:a16="http://schemas.microsoft.com/office/drawing/2014/main" id="{3E798DA6-857F-C6CD-EBC3-6B5580D1FEE5}"/>
                </a:ext>
              </a:extLst>
            </p:cNvPr>
            <p:cNvSpPr txBox="1"/>
            <p:nvPr userDrawn="1"/>
          </p:nvSpPr>
          <p:spPr>
            <a:xfrm>
              <a:off x="2245272" y="2367814"/>
              <a:ext cx="619853" cy="275349"/>
            </a:xfrm>
            <a:prstGeom prst="rect">
              <a:avLst/>
            </a:prstGeom>
            <a:noFill/>
            <a:ln>
              <a:noFill/>
            </a:ln>
          </p:spPr>
          <p:txBody>
            <a:bodyPr wrap="square" lIns="0" tIns="0" rIns="0" bIns="0" rtlCol="0">
              <a:spAutoFit/>
            </a:bodyPr>
            <a:lstStyle/>
            <a:p>
              <a:pPr algn="l"/>
              <a:r>
                <a:rPr kumimoji="0" lang="en-US" sz="800" b="0" i="0" u="none" strike="noStrike" kern="1200" cap="none" spc="0" normalizeH="0" baseline="0" noProof="0">
                  <a:ln>
                    <a:noFill/>
                  </a:ln>
                  <a:solidFill>
                    <a:schemeClr val="tx1"/>
                  </a:solidFill>
                  <a:effectLst/>
                  <a:uLnTx/>
                  <a:uFillTx/>
                  <a:latin typeface="MW Sans" panose="020B0503030501010103" pitchFamily="34" charset="0"/>
                  <a:ea typeface="+mn-ea"/>
                  <a:cs typeface="+mn-cs"/>
                </a:rPr>
                <a:t>White</a:t>
              </a:r>
            </a:p>
            <a:p>
              <a:pPr algn="l"/>
              <a:r>
                <a:rPr kumimoji="0" lang="en-US" sz="800" b="0" i="0" u="none" strike="noStrike" kern="1200" cap="none" spc="0" normalizeH="0" baseline="0" noProof="0">
                  <a:ln>
                    <a:noFill/>
                  </a:ln>
                  <a:solidFill>
                    <a:schemeClr val="tx1"/>
                  </a:solidFill>
                  <a:effectLst/>
                  <a:uLnTx/>
                  <a:uFillTx/>
                  <a:latin typeface="MW Sans" panose="020B0503030501010103" pitchFamily="34" charset="0"/>
                  <a:ea typeface="+mn-ea"/>
                  <a:cs typeface="+mn-cs"/>
                </a:rPr>
                <a:t>25% darker</a:t>
              </a:r>
            </a:p>
          </p:txBody>
        </p:sp>
        <p:sp>
          <p:nvSpPr>
            <p:cNvPr id="29" name="CasellaDiTesto 28">
              <a:extLst>
                <a:ext uri="{FF2B5EF4-FFF2-40B4-BE49-F238E27FC236}">
                  <a16:creationId xmlns:a16="http://schemas.microsoft.com/office/drawing/2014/main" id="{FA68D8FC-D4BE-CA72-9A04-1DE15AC47F1F}"/>
                </a:ext>
              </a:extLst>
            </p:cNvPr>
            <p:cNvSpPr txBox="1"/>
            <p:nvPr userDrawn="1"/>
          </p:nvSpPr>
          <p:spPr>
            <a:xfrm>
              <a:off x="4221658" y="2367814"/>
              <a:ext cx="619853" cy="275349"/>
            </a:xfrm>
            <a:prstGeom prst="rect">
              <a:avLst/>
            </a:prstGeom>
            <a:noFill/>
            <a:ln>
              <a:noFill/>
            </a:ln>
          </p:spPr>
          <p:txBody>
            <a:bodyPr wrap="square" lIns="0" tIns="0" rIns="0" bIns="0" rtlCol="0">
              <a:spAutoFit/>
            </a:bodyPr>
            <a:lstStyle/>
            <a:p>
              <a:pPr algn="l"/>
              <a:r>
                <a:rPr kumimoji="0" lang="en-US" sz="800" b="0" i="0" u="none" strike="noStrike" kern="1200" cap="none" spc="0" normalizeH="0" baseline="0" noProof="0">
                  <a:ln>
                    <a:noFill/>
                  </a:ln>
                  <a:solidFill>
                    <a:schemeClr val="tx1"/>
                  </a:solidFill>
                  <a:effectLst/>
                  <a:uLnTx/>
                  <a:uFillTx/>
                  <a:latin typeface="MW Sans" panose="020B0503030501010103" pitchFamily="34" charset="0"/>
                  <a:ea typeface="+mn-ea"/>
                  <a:cs typeface="+mn-cs"/>
                </a:rPr>
                <a:t>White</a:t>
              </a:r>
            </a:p>
            <a:p>
              <a:pPr algn="l"/>
              <a:r>
                <a:rPr kumimoji="0" lang="en-US" sz="800" b="0" i="0" u="none" strike="noStrike" kern="1200" cap="none" spc="0" normalizeH="0" baseline="0" noProof="0">
                  <a:ln>
                    <a:noFill/>
                  </a:ln>
                  <a:solidFill>
                    <a:schemeClr val="tx1"/>
                  </a:solidFill>
                  <a:effectLst/>
                  <a:uLnTx/>
                  <a:uFillTx/>
                  <a:latin typeface="MW Sans" panose="020B0503030501010103" pitchFamily="34" charset="0"/>
                  <a:ea typeface="+mn-ea"/>
                  <a:cs typeface="+mn-cs"/>
                </a:rPr>
                <a:t>35% darker</a:t>
              </a:r>
            </a:p>
          </p:txBody>
        </p:sp>
        <p:sp>
          <p:nvSpPr>
            <p:cNvPr id="30" name="CasellaDiTesto 29">
              <a:extLst>
                <a:ext uri="{FF2B5EF4-FFF2-40B4-BE49-F238E27FC236}">
                  <a16:creationId xmlns:a16="http://schemas.microsoft.com/office/drawing/2014/main" id="{C5785806-EDC0-6563-6F9C-EB5A7EB0C247}"/>
                </a:ext>
              </a:extLst>
            </p:cNvPr>
            <p:cNvSpPr txBox="1"/>
            <p:nvPr userDrawn="1"/>
          </p:nvSpPr>
          <p:spPr>
            <a:xfrm>
              <a:off x="6198045" y="2367814"/>
              <a:ext cx="619853" cy="275349"/>
            </a:xfrm>
            <a:prstGeom prst="rect">
              <a:avLst/>
            </a:prstGeom>
            <a:noFill/>
            <a:ln>
              <a:noFill/>
            </a:ln>
          </p:spPr>
          <p:txBody>
            <a:bodyPr wrap="square" lIns="0" tIns="0" rIns="0" bIns="0" rtlCol="0">
              <a:spAutoFit/>
            </a:bodyPr>
            <a:lstStyle/>
            <a:p>
              <a:pPr algn="l"/>
              <a:r>
                <a:rPr kumimoji="0" lang="en-US" sz="800" b="0" i="0" u="none" strike="noStrike" kern="1200" cap="none" spc="0" normalizeH="0" baseline="0" noProof="0">
                  <a:ln>
                    <a:noFill/>
                  </a:ln>
                  <a:solidFill>
                    <a:schemeClr val="tx1"/>
                  </a:solidFill>
                  <a:effectLst/>
                  <a:uLnTx/>
                  <a:uFillTx/>
                  <a:latin typeface="MW Sans" panose="020B0503030501010103" pitchFamily="34" charset="0"/>
                  <a:ea typeface="+mn-ea"/>
                  <a:cs typeface="+mn-cs"/>
                </a:rPr>
                <a:t>White</a:t>
              </a:r>
            </a:p>
            <a:p>
              <a:pPr algn="l"/>
              <a:r>
                <a:rPr kumimoji="0" lang="en-US" sz="800" b="0" i="0" u="none" strike="noStrike" kern="1200" cap="none" spc="0" normalizeH="0" baseline="0" noProof="0">
                  <a:ln>
                    <a:noFill/>
                  </a:ln>
                  <a:solidFill>
                    <a:schemeClr val="tx1"/>
                  </a:solidFill>
                  <a:effectLst/>
                  <a:uLnTx/>
                  <a:uFillTx/>
                  <a:latin typeface="MW Sans" panose="020B0503030501010103" pitchFamily="34" charset="0"/>
                  <a:ea typeface="+mn-ea"/>
                  <a:cs typeface="+mn-cs"/>
                </a:rPr>
                <a:t>50% darker</a:t>
              </a:r>
            </a:p>
          </p:txBody>
        </p:sp>
        <p:sp>
          <p:nvSpPr>
            <p:cNvPr id="31" name="CasellaDiTesto 30">
              <a:extLst>
                <a:ext uri="{FF2B5EF4-FFF2-40B4-BE49-F238E27FC236}">
                  <a16:creationId xmlns:a16="http://schemas.microsoft.com/office/drawing/2014/main" id="{395FB7C3-BC89-5A06-2A15-4C008E3E50F1}"/>
                </a:ext>
              </a:extLst>
            </p:cNvPr>
            <p:cNvSpPr txBox="1"/>
            <p:nvPr userDrawn="1"/>
          </p:nvSpPr>
          <p:spPr>
            <a:xfrm>
              <a:off x="10149853" y="2371021"/>
              <a:ext cx="619853" cy="275349"/>
            </a:xfrm>
            <a:prstGeom prst="rect">
              <a:avLst/>
            </a:prstGeom>
            <a:noFill/>
            <a:ln>
              <a:noFill/>
            </a:ln>
          </p:spPr>
          <p:txBody>
            <a:bodyPr wrap="square" lIns="0" tIns="0" rIns="0" bIns="0" rtlCol="0">
              <a:spAutoFit/>
            </a:bodyPr>
            <a:lstStyle/>
            <a:p>
              <a:pPr algn="l"/>
              <a:r>
                <a:rPr kumimoji="0" lang="en-US" sz="800" b="0" i="0" u="none" strike="noStrike" kern="1200" cap="none" spc="0" normalizeH="0" baseline="0" noProof="0">
                  <a:ln>
                    <a:noFill/>
                  </a:ln>
                  <a:solidFill>
                    <a:schemeClr val="bg1"/>
                  </a:solidFill>
                  <a:effectLst/>
                  <a:uLnTx/>
                  <a:uFillTx/>
                  <a:latin typeface="MW Sans" panose="020B0503030501010103" pitchFamily="34" charset="0"/>
                  <a:ea typeface="+mn-ea"/>
                  <a:cs typeface="+mn-cs"/>
                </a:rPr>
                <a:t>Black</a:t>
              </a:r>
            </a:p>
            <a:p>
              <a:pPr algn="l"/>
              <a:r>
                <a:rPr kumimoji="0" lang="en-US" sz="800" b="0" i="0" u="none" strike="noStrike" kern="1200" cap="none" spc="0" normalizeH="0" baseline="0" noProof="0">
                  <a:ln>
                    <a:noFill/>
                  </a:ln>
                  <a:solidFill>
                    <a:schemeClr val="bg1"/>
                  </a:solidFill>
                  <a:effectLst/>
                  <a:uLnTx/>
                  <a:uFillTx/>
                  <a:latin typeface="MW Sans" panose="020B0503030501010103" pitchFamily="34" charset="0"/>
                  <a:ea typeface="+mn-ea"/>
                  <a:cs typeface="+mn-cs"/>
                </a:rPr>
                <a:t>25% lighter</a:t>
              </a:r>
            </a:p>
          </p:txBody>
        </p:sp>
        <p:sp>
          <p:nvSpPr>
            <p:cNvPr id="32" name="CasellaDiTesto 31">
              <a:extLst>
                <a:ext uri="{FF2B5EF4-FFF2-40B4-BE49-F238E27FC236}">
                  <a16:creationId xmlns:a16="http://schemas.microsoft.com/office/drawing/2014/main" id="{667A5D9B-ED58-6825-07A3-93B147D09E4A}"/>
                </a:ext>
              </a:extLst>
            </p:cNvPr>
            <p:cNvSpPr txBox="1"/>
            <p:nvPr userDrawn="1"/>
          </p:nvSpPr>
          <p:spPr>
            <a:xfrm>
              <a:off x="8174432" y="2367814"/>
              <a:ext cx="619853" cy="275349"/>
            </a:xfrm>
            <a:prstGeom prst="rect">
              <a:avLst/>
            </a:prstGeom>
            <a:noFill/>
            <a:ln>
              <a:noFill/>
            </a:ln>
          </p:spPr>
          <p:txBody>
            <a:bodyPr wrap="square" lIns="0" tIns="0" rIns="0" bIns="0" rtlCol="0">
              <a:spAutoFit/>
            </a:bodyPr>
            <a:lstStyle/>
            <a:p>
              <a:pPr algn="l"/>
              <a:r>
                <a:rPr kumimoji="0" lang="en-US" sz="800" b="0" i="0" u="none" strike="noStrike" kern="1200" cap="none" spc="0" normalizeH="0" baseline="0" noProof="0">
                  <a:ln>
                    <a:noFill/>
                  </a:ln>
                  <a:solidFill>
                    <a:schemeClr val="bg1"/>
                  </a:solidFill>
                  <a:effectLst/>
                  <a:uLnTx/>
                  <a:uFillTx/>
                  <a:latin typeface="MW Sans" panose="020B0503030501010103" pitchFamily="34" charset="0"/>
                  <a:ea typeface="+mn-ea"/>
                  <a:cs typeface="+mn-cs"/>
                </a:rPr>
                <a:t>Black</a:t>
              </a:r>
            </a:p>
            <a:p>
              <a:pPr algn="l"/>
              <a:r>
                <a:rPr kumimoji="0" lang="en-US" sz="800" b="0" i="0" u="none" strike="noStrike" kern="1200" cap="none" spc="0" normalizeH="0" baseline="0" noProof="0">
                  <a:ln>
                    <a:noFill/>
                  </a:ln>
                  <a:solidFill>
                    <a:schemeClr val="bg1"/>
                  </a:solidFill>
                  <a:effectLst/>
                  <a:uLnTx/>
                  <a:uFillTx/>
                  <a:latin typeface="MW Sans" panose="020B0503030501010103" pitchFamily="34" charset="0"/>
                  <a:ea typeface="+mn-ea"/>
                  <a:cs typeface="+mn-cs"/>
                </a:rPr>
                <a:t>35% lighter</a:t>
              </a:r>
            </a:p>
          </p:txBody>
        </p:sp>
        <p:sp>
          <p:nvSpPr>
            <p:cNvPr id="33" name="CasellaDiTesto 32">
              <a:extLst>
                <a:ext uri="{FF2B5EF4-FFF2-40B4-BE49-F238E27FC236}">
                  <a16:creationId xmlns:a16="http://schemas.microsoft.com/office/drawing/2014/main" id="{6B6151DF-0192-221B-E98D-77D98D220D73}"/>
                </a:ext>
              </a:extLst>
            </p:cNvPr>
            <p:cNvSpPr txBox="1"/>
            <p:nvPr userDrawn="1"/>
          </p:nvSpPr>
          <p:spPr>
            <a:xfrm>
              <a:off x="268884" y="2367814"/>
              <a:ext cx="619853" cy="275349"/>
            </a:xfrm>
            <a:prstGeom prst="rect">
              <a:avLst/>
            </a:prstGeom>
            <a:noFill/>
            <a:ln>
              <a:noFill/>
            </a:ln>
          </p:spPr>
          <p:txBody>
            <a:bodyPr wrap="square" lIns="0" tIns="0" rIns="0" bIns="0" rtlCol="0">
              <a:spAutoFit/>
            </a:bodyPr>
            <a:lstStyle/>
            <a:p>
              <a:pPr algn="l"/>
              <a:r>
                <a:rPr kumimoji="0" lang="en-US" sz="800" b="0" i="0" u="none" strike="noStrike" kern="1200" cap="none" spc="0" normalizeH="0" baseline="0" noProof="0">
                  <a:ln>
                    <a:noFill/>
                  </a:ln>
                  <a:solidFill>
                    <a:schemeClr val="tx1"/>
                  </a:solidFill>
                  <a:effectLst/>
                  <a:uLnTx/>
                  <a:uFillTx/>
                  <a:latin typeface="MW Sans" panose="020B0503030501010103" pitchFamily="34" charset="0"/>
                  <a:ea typeface="+mn-ea"/>
                  <a:cs typeface="+mn-cs"/>
                </a:rPr>
                <a:t>White</a:t>
              </a:r>
            </a:p>
            <a:p>
              <a:pPr algn="l"/>
              <a:r>
                <a:rPr kumimoji="0" lang="en-US" sz="800" b="0" i="0" u="none" strike="noStrike" kern="1200" cap="none" spc="0" normalizeH="0" baseline="0" noProof="0">
                  <a:ln>
                    <a:noFill/>
                  </a:ln>
                  <a:solidFill>
                    <a:schemeClr val="tx1"/>
                  </a:solidFill>
                  <a:effectLst/>
                  <a:uLnTx/>
                  <a:uFillTx/>
                  <a:latin typeface="MW Sans" panose="020B0503030501010103" pitchFamily="34" charset="0"/>
                  <a:ea typeface="+mn-ea"/>
                  <a:cs typeface="+mn-cs"/>
                </a:rPr>
                <a:t>15% darker</a:t>
              </a:r>
            </a:p>
          </p:txBody>
        </p:sp>
      </p:grpSp>
      <p:sp>
        <p:nvSpPr>
          <p:cNvPr id="4" name="Segnaposto testo 3">
            <a:extLst>
              <a:ext uri="{FF2B5EF4-FFF2-40B4-BE49-F238E27FC236}">
                <a16:creationId xmlns:a16="http://schemas.microsoft.com/office/drawing/2014/main" id="{C8501AA3-B11D-44BC-CD7B-8590229AFF3A}"/>
              </a:ext>
            </a:extLst>
          </p:cNvPr>
          <p:cNvSpPr>
            <a:spLocks noGrp="1"/>
          </p:cNvSpPr>
          <p:nvPr>
            <p:ph type="body" sz="quarter" idx="17" hasCustomPrompt="1"/>
          </p:nvPr>
        </p:nvSpPr>
        <p:spPr>
          <a:xfrm>
            <a:off x="230188" y="644525"/>
            <a:ext cx="9755187" cy="193899"/>
          </a:xfrm>
        </p:spPr>
        <p:txBody>
          <a:bodyPr/>
          <a:lstStyle>
            <a:lvl1pPr>
              <a:lnSpc>
                <a:spcPct val="90000"/>
              </a:lnSpc>
              <a:defRPr sz="1400"/>
            </a:lvl1pPr>
            <a:lvl2pPr marL="1587" indent="0">
              <a:buNone/>
              <a:defRPr/>
            </a:lvl2pPr>
          </a:lstStyle>
          <a:p>
            <a:pPr lvl="0"/>
            <a:r>
              <a:rPr lang="en-US" noProof="0"/>
              <a:t>Click to change the styles of the schema text</a:t>
            </a:r>
          </a:p>
        </p:txBody>
      </p:sp>
      <p:sp>
        <p:nvSpPr>
          <p:cNvPr id="10" name="Segnaposto testo 9">
            <a:extLst>
              <a:ext uri="{FF2B5EF4-FFF2-40B4-BE49-F238E27FC236}">
                <a16:creationId xmlns:a16="http://schemas.microsoft.com/office/drawing/2014/main" id="{F2428305-F0EF-411F-D89D-180639DF71AF}"/>
              </a:ext>
            </a:extLst>
          </p:cNvPr>
          <p:cNvSpPr>
            <a:spLocks noGrp="1"/>
          </p:cNvSpPr>
          <p:nvPr>
            <p:ph type="body" sz="quarter" idx="18" hasCustomPrompt="1"/>
          </p:nvPr>
        </p:nvSpPr>
        <p:spPr>
          <a:xfrm>
            <a:off x="2658852" y="3670224"/>
            <a:ext cx="983723" cy="865228"/>
          </a:xfrm>
        </p:spPr>
        <p:txBody>
          <a:bodyPr lIns="72000" tIns="72000"/>
          <a:lstStyle>
            <a:lvl1pPr>
              <a:lnSpc>
                <a:spcPct val="100000"/>
              </a:lnSpc>
              <a:spcBef>
                <a:spcPts val="300"/>
              </a:spcBef>
              <a:defRPr sz="700" b="1">
                <a:latin typeface="+mn-lt"/>
              </a:defRPr>
            </a:lvl1pPr>
            <a:lvl2pPr marL="1587" indent="0">
              <a:lnSpc>
                <a:spcPct val="100000"/>
              </a:lnSpc>
              <a:spcBef>
                <a:spcPts val="0"/>
              </a:spcBef>
              <a:buNone/>
              <a:defRPr sz="700">
                <a:latin typeface="+mn-lt"/>
              </a:defRPr>
            </a:lvl2pPr>
          </a:lstStyle>
          <a:p>
            <a:pPr lvl="0"/>
            <a:r>
              <a:rPr lang="en-US" noProof="0"/>
              <a:t>RGB </a:t>
            </a:r>
          </a:p>
          <a:p>
            <a:pPr lvl="1"/>
            <a:r>
              <a:rPr lang="en-US" noProof="0"/>
              <a:t>R. 255</a:t>
            </a:r>
          </a:p>
          <a:p>
            <a:pPr lvl="1"/>
            <a:r>
              <a:rPr lang="en-US" noProof="0"/>
              <a:t>G. 214</a:t>
            </a:r>
          </a:p>
          <a:p>
            <a:pPr lvl="1"/>
            <a:r>
              <a:rPr lang="en-US" noProof="0"/>
              <a:t>B. 255</a:t>
            </a:r>
          </a:p>
          <a:p>
            <a:pPr lvl="1"/>
            <a:endParaRPr lang="en-US" noProof="0"/>
          </a:p>
          <a:p>
            <a:pPr lvl="0"/>
            <a:r>
              <a:rPr lang="en-US" noProof="0"/>
              <a:t>HEX</a:t>
            </a:r>
          </a:p>
          <a:p>
            <a:pPr lvl="1"/>
            <a:r>
              <a:rPr lang="en-US" noProof="0"/>
              <a:t># ffd6ff</a:t>
            </a:r>
          </a:p>
        </p:txBody>
      </p:sp>
      <p:sp>
        <p:nvSpPr>
          <p:cNvPr id="13" name="Segnaposto testo 9">
            <a:extLst>
              <a:ext uri="{FF2B5EF4-FFF2-40B4-BE49-F238E27FC236}">
                <a16:creationId xmlns:a16="http://schemas.microsoft.com/office/drawing/2014/main" id="{261CAD28-D8D2-3F8D-BE47-9A7415646B14}"/>
              </a:ext>
            </a:extLst>
          </p:cNvPr>
          <p:cNvSpPr>
            <a:spLocks noGrp="1"/>
          </p:cNvSpPr>
          <p:nvPr>
            <p:ph type="body" sz="quarter" idx="19" hasCustomPrompt="1"/>
          </p:nvPr>
        </p:nvSpPr>
        <p:spPr>
          <a:xfrm>
            <a:off x="5088348" y="3670224"/>
            <a:ext cx="983723" cy="865228"/>
          </a:xfrm>
        </p:spPr>
        <p:txBody>
          <a:bodyPr lIns="72000" tIns="72000"/>
          <a:lstStyle>
            <a:lvl1pPr>
              <a:lnSpc>
                <a:spcPct val="100000"/>
              </a:lnSpc>
              <a:spcBef>
                <a:spcPts val="300"/>
              </a:spcBef>
              <a:defRPr sz="700" b="1">
                <a:latin typeface="+mn-lt"/>
              </a:defRPr>
            </a:lvl1pPr>
            <a:lvl2pPr marL="1587" indent="0">
              <a:lnSpc>
                <a:spcPct val="100000"/>
              </a:lnSpc>
              <a:spcBef>
                <a:spcPts val="0"/>
              </a:spcBef>
              <a:buNone/>
              <a:defRPr sz="700" b="0" i="0">
                <a:latin typeface="+mn-lt"/>
              </a:defRPr>
            </a:lvl2pPr>
          </a:lstStyle>
          <a:p>
            <a:pPr lvl="0"/>
            <a:r>
              <a:rPr lang="en-US" noProof="0"/>
              <a:t>RGB </a:t>
            </a:r>
          </a:p>
          <a:p>
            <a:pPr lvl="1"/>
            <a:r>
              <a:rPr lang="en-US" noProof="0"/>
              <a:t>R  128</a:t>
            </a:r>
          </a:p>
          <a:p>
            <a:pPr lvl="1"/>
            <a:r>
              <a:rPr lang="en-US" noProof="0"/>
              <a:t>G  213</a:t>
            </a:r>
          </a:p>
          <a:p>
            <a:pPr lvl="1"/>
            <a:r>
              <a:rPr lang="en-US" noProof="0"/>
              <a:t>B  255</a:t>
            </a:r>
          </a:p>
          <a:p>
            <a:pPr lvl="1"/>
            <a:endParaRPr lang="en-US" noProof="0"/>
          </a:p>
          <a:p>
            <a:pPr lvl="0"/>
            <a:r>
              <a:rPr lang="en-US" noProof="0"/>
              <a:t>HEX</a:t>
            </a:r>
          </a:p>
          <a:p>
            <a:pPr lvl="1"/>
            <a:r>
              <a:rPr lang="en-US" noProof="0"/>
              <a:t># 80d5ff</a:t>
            </a:r>
          </a:p>
        </p:txBody>
      </p:sp>
      <p:sp>
        <p:nvSpPr>
          <p:cNvPr id="16" name="Segnaposto testo 9">
            <a:extLst>
              <a:ext uri="{FF2B5EF4-FFF2-40B4-BE49-F238E27FC236}">
                <a16:creationId xmlns:a16="http://schemas.microsoft.com/office/drawing/2014/main" id="{91560D47-0204-DA9B-C3B8-1883BB425D2F}"/>
              </a:ext>
            </a:extLst>
          </p:cNvPr>
          <p:cNvSpPr>
            <a:spLocks noGrp="1"/>
          </p:cNvSpPr>
          <p:nvPr>
            <p:ph type="body" sz="quarter" idx="20" hasCustomPrompt="1"/>
          </p:nvPr>
        </p:nvSpPr>
        <p:spPr>
          <a:xfrm>
            <a:off x="7535131" y="3670224"/>
            <a:ext cx="983723" cy="865228"/>
          </a:xfrm>
        </p:spPr>
        <p:txBody>
          <a:bodyPr lIns="72000" tIns="72000"/>
          <a:lstStyle>
            <a:lvl1pPr>
              <a:lnSpc>
                <a:spcPct val="100000"/>
              </a:lnSpc>
              <a:spcBef>
                <a:spcPts val="300"/>
              </a:spcBef>
              <a:defRPr sz="700" b="1">
                <a:latin typeface="+mn-lt"/>
              </a:defRPr>
            </a:lvl1pPr>
            <a:lvl2pPr marL="1587" indent="0">
              <a:lnSpc>
                <a:spcPct val="100000"/>
              </a:lnSpc>
              <a:spcBef>
                <a:spcPts val="0"/>
              </a:spcBef>
              <a:buNone/>
              <a:defRPr sz="700" b="0" i="0">
                <a:latin typeface="+mn-lt"/>
              </a:defRPr>
            </a:lvl2pPr>
          </a:lstStyle>
          <a:p>
            <a:pPr lvl="0"/>
            <a:r>
              <a:rPr lang="en-US" noProof="0"/>
              <a:t>RGB </a:t>
            </a:r>
          </a:p>
          <a:p>
            <a:pPr lvl="1"/>
            <a:r>
              <a:rPr lang="en-US" noProof="0"/>
              <a:t>R  255</a:t>
            </a:r>
          </a:p>
          <a:p>
            <a:pPr lvl="1"/>
            <a:r>
              <a:rPr lang="en-US" noProof="0"/>
              <a:t>G  128</a:t>
            </a:r>
          </a:p>
          <a:p>
            <a:pPr lvl="1"/>
            <a:r>
              <a:rPr lang="en-US" noProof="0"/>
              <a:t>B  128</a:t>
            </a:r>
          </a:p>
          <a:p>
            <a:pPr lvl="1"/>
            <a:endParaRPr lang="en-US" noProof="0"/>
          </a:p>
          <a:p>
            <a:pPr lvl="0"/>
            <a:r>
              <a:rPr lang="en-US" noProof="0"/>
              <a:t>HEX</a:t>
            </a:r>
          </a:p>
          <a:p>
            <a:pPr lvl="1"/>
            <a:r>
              <a:rPr lang="en-US" noProof="0"/>
              <a:t># ff8080</a:t>
            </a:r>
          </a:p>
        </p:txBody>
      </p:sp>
      <p:sp>
        <p:nvSpPr>
          <p:cNvPr id="18" name="Segnaposto testo 9">
            <a:extLst>
              <a:ext uri="{FF2B5EF4-FFF2-40B4-BE49-F238E27FC236}">
                <a16:creationId xmlns:a16="http://schemas.microsoft.com/office/drawing/2014/main" id="{2CB6AF9A-3F06-19F2-B15E-E0ED8D93DF9A}"/>
              </a:ext>
            </a:extLst>
          </p:cNvPr>
          <p:cNvSpPr>
            <a:spLocks noGrp="1"/>
          </p:cNvSpPr>
          <p:nvPr>
            <p:ph type="body" sz="quarter" idx="21" hasCustomPrompt="1"/>
          </p:nvPr>
        </p:nvSpPr>
        <p:spPr>
          <a:xfrm>
            <a:off x="244710" y="3670224"/>
            <a:ext cx="983723" cy="865228"/>
          </a:xfrm>
        </p:spPr>
        <p:txBody>
          <a:bodyPr lIns="72000" tIns="72000"/>
          <a:lstStyle>
            <a:lvl1pPr>
              <a:lnSpc>
                <a:spcPct val="100000"/>
              </a:lnSpc>
              <a:spcBef>
                <a:spcPts val="300"/>
              </a:spcBef>
              <a:defRPr sz="700" b="1">
                <a:latin typeface="+mn-lt"/>
              </a:defRPr>
            </a:lvl1pPr>
            <a:lvl2pPr marL="1587" indent="0">
              <a:lnSpc>
                <a:spcPct val="100000"/>
              </a:lnSpc>
              <a:spcBef>
                <a:spcPts val="0"/>
              </a:spcBef>
              <a:buNone/>
              <a:defRPr sz="700">
                <a:latin typeface="+mn-lt"/>
              </a:defRPr>
            </a:lvl2pPr>
          </a:lstStyle>
          <a:p>
            <a:pPr lvl="0"/>
            <a:r>
              <a:rPr lang="en-US" noProof="0"/>
              <a:t>RGB </a:t>
            </a:r>
          </a:p>
          <a:p>
            <a:pPr lvl="1"/>
            <a:r>
              <a:rPr lang="en-US" noProof="0"/>
              <a:t>R. 187</a:t>
            </a:r>
          </a:p>
          <a:p>
            <a:pPr lvl="1"/>
            <a:r>
              <a:rPr lang="en-US" noProof="0"/>
              <a:t>G. 215</a:t>
            </a:r>
          </a:p>
          <a:p>
            <a:pPr lvl="1"/>
            <a:r>
              <a:rPr lang="en-US" noProof="0"/>
              <a:t>B. 176</a:t>
            </a:r>
          </a:p>
          <a:p>
            <a:pPr lvl="1"/>
            <a:endParaRPr lang="en-US" noProof="0"/>
          </a:p>
          <a:p>
            <a:pPr lvl="0"/>
            <a:r>
              <a:rPr lang="en-US" noProof="0"/>
              <a:t>HEX</a:t>
            </a:r>
          </a:p>
          <a:p>
            <a:pPr lvl="1"/>
            <a:r>
              <a:rPr lang="en-US" noProof="0"/>
              <a:t># BBD7B0</a:t>
            </a:r>
          </a:p>
        </p:txBody>
      </p:sp>
    </p:spTree>
    <p:extLst>
      <p:ext uri="{BB962C8B-B14F-4D97-AF65-F5344CB8AC3E}">
        <p14:creationId xmlns:p14="http://schemas.microsoft.com/office/powerpoint/2010/main" val="3952900729"/>
      </p:ext>
    </p:extLst>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preserve="1" userDrawn="1">
  <p:cSld name="MAPS">
    <p:bg>
      <p:bgPr>
        <a:solidFill>
          <a:schemeClr val="bg1"/>
        </a:solidFill>
        <a:effectLst/>
      </p:bgPr>
    </p:bg>
    <p:spTree>
      <p:nvGrpSpPr>
        <p:cNvPr id="1" name=""/>
        <p:cNvGrpSpPr/>
        <p:nvPr/>
      </p:nvGrpSpPr>
      <p:grpSpPr>
        <a:xfrm>
          <a:off x="0" y="0"/>
          <a:ext cx="0" cy="0"/>
          <a:chOff x="0" y="0"/>
          <a:chExt cx="0" cy="0"/>
        </a:xfrm>
      </p:grpSpPr>
      <p:sp>
        <p:nvSpPr>
          <p:cNvPr id="9" name="Segnaposto immagine 8">
            <a:extLst>
              <a:ext uri="{FF2B5EF4-FFF2-40B4-BE49-F238E27FC236}">
                <a16:creationId xmlns:a16="http://schemas.microsoft.com/office/drawing/2014/main" id="{8A86D2B8-13F0-3570-00E9-B6189F746A51}"/>
              </a:ext>
            </a:extLst>
          </p:cNvPr>
          <p:cNvSpPr>
            <a:spLocks noGrp="1"/>
          </p:cNvSpPr>
          <p:nvPr>
            <p:ph type="pic" sz="quarter" idx="13" hasCustomPrompt="1"/>
          </p:nvPr>
        </p:nvSpPr>
        <p:spPr>
          <a:xfrm>
            <a:off x="0" y="0"/>
            <a:ext cx="12192000" cy="6400800"/>
          </a:xfrm>
          <a:noFill/>
        </p:spPr>
        <p:txBody>
          <a:bodyPr tIns="2448000">
            <a:noAutofit/>
          </a:bodyPr>
          <a:lstStyle>
            <a:lvl1pPr algn="ctr">
              <a:defRPr/>
            </a:lvl1pPr>
          </a:lstStyle>
          <a:p>
            <a:pPr lvl="0"/>
            <a:r>
              <a:rPr lang="en-US" noProof="0"/>
              <a:t>Insert map image here</a:t>
            </a:r>
          </a:p>
        </p:txBody>
      </p:sp>
      <p:pic>
        <p:nvPicPr>
          <p:cNvPr id="2" name="Elemento grafico 1">
            <a:extLst>
              <a:ext uri="{FF2B5EF4-FFF2-40B4-BE49-F238E27FC236}">
                <a16:creationId xmlns:a16="http://schemas.microsoft.com/office/drawing/2014/main" id="{35192939-AEE8-426C-33BA-49920CA677D9}"/>
              </a:ext>
            </a:extLst>
          </p:cNvPr>
          <p:cNvPicPr>
            <a:picLocks noChangeAspect="1"/>
          </p:cNvPicPr>
          <p:nvPr userDrawn="1"/>
        </p:nvPicPr>
        <p:blipFill>
          <a:blip r:embed="rId2" cstate="screen">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611801" y="6461125"/>
            <a:ext cx="356170" cy="165100"/>
          </a:xfrm>
          <a:prstGeom prst="rect">
            <a:avLst/>
          </a:prstGeom>
        </p:spPr>
      </p:pic>
      <p:sp>
        <p:nvSpPr>
          <p:cNvPr id="7" name="Title 6">
            <a:extLst>
              <a:ext uri="{FF2B5EF4-FFF2-40B4-BE49-F238E27FC236}">
                <a16:creationId xmlns:a16="http://schemas.microsoft.com/office/drawing/2014/main" id="{491B0B61-2C29-F808-98F9-A0BBDD963100}"/>
              </a:ext>
            </a:extLst>
          </p:cNvPr>
          <p:cNvSpPr>
            <a:spLocks noGrp="1"/>
          </p:cNvSpPr>
          <p:nvPr>
            <p:ph type="title" hasCustomPrompt="1"/>
          </p:nvPr>
        </p:nvSpPr>
        <p:spPr>
          <a:xfrm>
            <a:off x="230379" y="237603"/>
            <a:ext cx="8764396" cy="357021"/>
          </a:xfrm>
        </p:spPr>
        <p:txBody>
          <a:bodyPr/>
          <a:lstStyle/>
          <a:p>
            <a:r>
              <a:rPr lang="en-US" noProof="0"/>
              <a:t>Insert title here</a:t>
            </a:r>
          </a:p>
        </p:txBody>
      </p:sp>
    </p:spTree>
    <p:extLst>
      <p:ext uri="{BB962C8B-B14F-4D97-AF65-F5344CB8AC3E}">
        <p14:creationId xmlns:p14="http://schemas.microsoft.com/office/powerpoint/2010/main" val="1543705074"/>
      </p:ext>
    </p:extLst>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preserve="1" userDrawn="1">
  <p:cSld name="INFOGRAPHICS ON BLACK">
    <p:bg>
      <p:bgRef idx="1001">
        <a:schemeClr val="bg1"/>
      </p:bgRef>
    </p:bg>
    <p:spTree>
      <p:nvGrpSpPr>
        <p:cNvPr id="1" name=""/>
        <p:cNvGrpSpPr/>
        <p:nvPr/>
      </p:nvGrpSpPr>
      <p:grpSpPr>
        <a:xfrm>
          <a:off x="0" y="0"/>
          <a:ext cx="0" cy="0"/>
          <a:chOff x="0" y="0"/>
          <a:chExt cx="0" cy="0"/>
        </a:xfrm>
      </p:grpSpPr>
      <p:pic>
        <p:nvPicPr>
          <p:cNvPr id="8" name="Elemento grafico 7">
            <a:extLst>
              <a:ext uri="{FF2B5EF4-FFF2-40B4-BE49-F238E27FC236}">
                <a16:creationId xmlns:a16="http://schemas.microsoft.com/office/drawing/2014/main" id="{0C01FA7B-A5CF-2CF5-FE05-501DD91A5302}"/>
              </a:ext>
            </a:extLst>
          </p:cNvPr>
          <p:cNvPicPr>
            <a:picLocks noChangeAspect="1"/>
          </p:cNvPicPr>
          <p:nvPr userDrawn="1"/>
        </p:nvPicPr>
        <p:blipFill>
          <a:blip r:embed="rId2" cstate="screen">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611801" y="6461125"/>
            <a:ext cx="356170" cy="165100"/>
          </a:xfrm>
          <a:prstGeom prst="rect">
            <a:avLst/>
          </a:prstGeom>
        </p:spPr>
      </p:pic>
      <p:sp>
        <p:nvSpPr>
          <p:cNvPr id="4" name="Title 3">
            <a:extLst>
              <a:ext uri="{FF2B5EF4-FFF2-40B4-BE49-F238E27FC236}">
                <a16:creationId xmlns:a16="http://schemas.microsoft.com/office/drawing/2014/main" id="{B3AE7CD8-B802-8439-D0DE-C962ACB30D6B}"/>
              </a:ext>
            </a:extLst>
          </p:cNvPr>
          <p:cNvSpPr>
            <a:spLocks noGrp="1"/>
          </p:cNvSpPr>
          <p:nvPr>
            <p:ph type="title" hasCustomPrompt="1"/>
          </p:nvPr>
        </p:nvSpPr>
        <p:spPr>
          <a:xfrm>
            <a:off x="230379" y="237603"/>
            <a:ext cx="8764396" cy="357021"/>
          </a:xfrm>
        </p:spPr>
        <p:txBody>
          <a:bodyPr/>
          <a:lstStyle>
            <a:lvl1pPr>
              <a:defRPr>
                <a:solidFill>
                  <a:schemeClr val="tx1"/>
                </a:solidFill>
              </a:defRPr>
            </a:lvl1pPr>
          </a:lstStyle>
          <a:p>
            <a:r>
              <a:rPr lang="en-US" noProof="0"/>
              <a:t>Insert title here</a:t>
            </a:r>
          </a:p>
        </p:txBody>
      </p:sp>
    </p:spTree>
    <p:extLst>
      <p:ext uri="{BB962C8B-B14F-4D97-AF65-F5344CB8AC3E}">
        <p14:creationId xmlns:p14="http://schemas.microsoft.com/office/powerpoint/2010/main" val="1676863395"/>
      </p:ext>
    </p:extLst>
  </p:cSld>
  <p:clrMapOvr>
    <a:overrideClrMapping bg1="dk1" tx1="lt1" bg2="dk2" tx2="lt2" accent1="accent1" accent2="accent2" accent3="accent3" accent4="accent4" accent5="accent5" accent6="accent6" hlink="hlink" folHlink="folHlink"/>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preserve="1" userDrawn="1">
  <p:cSld name="OVERVIEW 02">
    <p:bg>
      <p:bgPr>
        <a:solidFill>
          <a:schemeClr val="tx1">
            <a:lumMod val="95000"/>
            <a:lumOff val="5000"/>
          </a:schemeClr>
        </a:solidFill>
        <a:effectLst/>
      </p:bgPr>
    </p:bg>
    <p:spTree>
      <p:nvGrpSpPr>
        <p:cNvPr id="1" name=""/>
        <p:cNvGrpSpPr/>
        <p:nvPr/>
      </p:nvGrpSpPr>
      <p:grpSpPr>
        <a:xfrm>
          <a:off x="0" y="0"/>
          <a:ext cx="0" cy="0"/>
          <a:chOff x="0" y="0"/>
          <a:chExt cx="0" cy="0"/>
        </a:xfrm>
      </p:grpSpPr>
      <p:sp>
        <p:nvSpPr>
          <p:cNvPr id="8" name="Segnaposto immagine 7">
            <a:extLst>
              <a:ext uri="{FF2B5EF4-FFF2-40B4-BE49-F238E27FC236}">
                <a16:creationId xmlns:a16="http://schemas.microsoft.com/office/drawing/2014/main" id="{01196955-3669-362D-13BF-AB95E33A8D69}"/>
              </a:ext>
            </a:extLst>
          </p:cNvPr>
          <p:cNvSpPr>
            <a:spLocks noGrp="1"/>
          </p:cNvSpPr>
          <p:nvPr>
            <p:ph type="pic" sz="quarter" idx="13" hasCustomPrompt="1"/>
          </p:nvPr>
        </p:nvSpPr>
        <p:spPr>
          <a:xfrm>
            <a:off x="230379" y="1071563"/>
            <a:ext cx="2833496" cy="1604962"/>
          </a:xfrm>
          <a:solidFill>
            <a:schemeClr val="tx2">
              <a:lumMod val="20000"/>
              <a:lumOff val="80000"/>
            </a:schemeClr>
          </a:solidFill>
          <a:ln w="3175">
            <a:solidFill>
              <a:schemeClr val="bg1"/>
            </a:solidFill>
          </a:ln>
        </p:spPr>
        <p:txBody>
          <a:bodyPr anchor="ctr">
            <a:noAutofit/>
          </a:bodyPr>
          <a:lstStyle>
            <a:lvl1pPr algn="l">
              <a:lnSpc>
                <a:spcPct val="90000"/>
              </a:lnSpc>
              <a:spcBef>
                <a:spcPts val="0"/>
              </a:spcBef>
              <a:spcAft>
                <a:spcPts val="300"/>
              </a:spcAft>
              <a:defRPr/>
            </a:lvl1pPr>
          </a:lstStyle>
          <a:p>
            <a:r>
              <a:rPr lang="en-US" noProof="0"/>
              <a:t>Insert image here</a:t>
            </a:r>
          </a:p>
        </p:txBody>
      </p:sp>
      <p:sp>
        <p:nvSpPr>
          <p:cNvPr id="9" name="Segnaposto immagine 7">
            <a:extLst>
              <a:ext uri="{FF2B5EF4-FFF2-40B4-BE49-F238E27FC236}">
                <a16:creationId xmlns:a16="http://schemas.microsoft.com/office/drawing/2014/main" id="{D592038B-F6D7-BB32-10BD-DBE8DEB938EF}"/>
              </a:ext>
            </a:extLst>
          </p:cNvPr>
          <p:cNvSpPr>
            <a:spLocks noGrp="1"/>
          </p:cNvSpPr>
          <p:nvPr>
            <p:ph type="pic" sz="quarter" idx="14" hasCustomPrompt="1"/>
          </p:nvPr>
        </p:nvSpPr>
        <p:spPr>
          <a:xfrm>
            <a:off x="3194050" y="1071563"/>
            <a:ext cx="2833496" cy="1604962"/>
          </a:xfrm>
          <a:solidFill>
            <a:schemeClr val="tx2">
              <a:lumMod val="20000"/>
              <a:lumOff val="80000"/>
            </a:schemeClr>
          </a:solidFill>
          <a:ln w="3175">
            <a:solidFill>
              <a:schemeClr val="bg1"/>
            </a:solidFill>
          </a:ln>
        </p:spPr>
        <p:txBody>
          <a:bodyPr anchor="ctr">
            <a:noAutofit/>
          </a:bodyPr>
          <a:lstStyle>
            <a:lvl1pPr algn="l">
              <a:lnSpc>
                <a:spcPct val="90000"/>
              </a:lnSpc>
              <a:spcBef>
                <a:spcPts val="0"/>
              </a:spcBef>
              <a:spcAft>
                <a:spcPts val="300"/>
              </a:spcAft>
              <a:defRPr/>
            </a:lvl1pPr>
          </a:lstStyle>
          <a:p>
            <a:pPr marL="0" marR="0" lvl="0" indent="0" algn="l" defTabSz="914400" rtl="0" eaLnBrk="1" fontAlgn="auto" latinLnBrk="0" hangingPunct="1">
              <a:lnSpc>
                <a:spcPts val="1800"/>
              </a:lnSpc>
              <a:spcBef>
                <a:spcPts val="1000"/>
              </a:spcBef>
              <a:spcAft>
                <a:spcPts val="0"/>
              </a:spcAft>
              <a:buClrTx/>
              <a:buSzTx/>
              <a:buFont typeface="MW Sans" panose="020B0503030501010103" pitchFamily="34" charset="0"/>
              <a:buNone/>
              <a:tabLst/>
              <a:defRPr/>
            </a:pPr>
            <a:r>
              <a:rPr lang="en-US" noProof="0"/>
              <a:t>Insert image here</a:t>
            </a:r>
          </a:p>
          <a:p>
            <a:endParaRPr lang="en-US" noProof="0"/>
          </a:p>
        </p:txBody>
      </p:sp>
      <p:sp>
        <p:nvSpPr>
          <p:cNvPr id="10" name="Segnaposto immagine 7">
            <a:extLst>
              <a:ext uri="{FF2B5EF4-FFF2-40B4-BE49-F238E27FC236}">
                <a16:creationId xmlns:a16="http://schemas.microsoft.com/office/drawing/2014/main" id="{30EE36F9-37D6-89F6-5101-B79C2C26FEEB}"/>
              </a:ext>
            </a:extLst>
          </p:cNvPr>
          <p:cNvSpPr>
            <a:spLocks noGrp="1"/>
          </p:cNvSpPr>
          <p:nvPr>
            <p:ph type="pic" sz="quarter" idx="15" hasCustomPrompt="1"/>
          </p:nvPr>
        </p:nvSpPr>
        <p:spPr>
          <a:xfrm>
            <a:off x="6164456" y="1071563"/>
            <a:ext cx="2833496" cy="1604962"/>
          </a:xfrm>
          <a:solidFill>
            <a:schemeClr val="tx2">
              <a:lumMod val="20000"/>
              <a:lumOff val="80000"/>
            </a:schemeClr>
          </a:solidFill>
          <a:ln w="3175">
            <a:solidFill>
              <a:schemeClr val="bg1"/>
            </a:solidFill>
          </a:ln>
        </p:spPr>
        <p:txBody>
          <a:bodyPr anchor="ctr">
            <a:noAutofit/>
          </a:bodyPr>
          <a:lstStyle>
            <a:lvl1pPr algn="l">
              <a:lnSpc>
                <a:spcPct val="90000"/>
              </a:lnSpc>
              <a:spcBef>
                <a:spcPts val="0"/>
              </a:spcBef>
              <a:spcAft>
                <a:spcPts val="300"/>
              </a:spcAft>
              <a:defRPr/>
            </a:lvl1pPr>
          </a:lstStyle>
          <a:p>
            <a:pPr marL="0" marR="0" lvl="0" indent="0" algn="l" defTabSz="914400" rtl="0" eaLnBrk="1" fontAlgn="auto" latinLnBrk="0" hangingPunct="1">
              <a:lnSpc>
                <a:spcPts val="1800"/>
              </a:lnSpc>
              <a:spcBef>
                <a:spcPts val="1000"/>
              </a:spcBef>
              <a:spcAft>
                <a:spcPts val="0"/>
              </a:spcAft>
              <a:buClrTx/>
              <a:buSzTx/>
              <a:buFont typeface="MW Sans" panose="020B0503030501010103" pitchFamily="34" charset="0"/>
              <a:buNone/>
              <a:tabLst/>
              <a:defRPr/>
            </a:pPr>
            <a:r>
              <a:rPr lang="en-US" noProof="0"/>
              <a:t>Insert image here</a:t>
            </a:r>
          </a:p>
          <a:p>
            <a:endParaRPr lang="en-US" noProof="0"/>
          </a:p>
        </p:txBody>
      </p:sp>
      <p:sp>
        <p:nvSpPr>
          <p:cNvPr id="11" name="Segnaposto immagine 7">
            <a:extLst>
              <a:ext uri="{FF2B5EF4-FFF2-40B4-BE49-F238E27FC236}">
                <a16:creationId xmlns:a16="http://schemas.microsoft.com/office/drawing/2014/main" id="{3FC31FE3-FBB3-8158-4594-925B928C680B}"/>
              </a:ext>
            </a:extLst>
          </p:cNvPr>
          <p:cNvSpPr>
            <a:spLocks noGrp="1"/>
          </p:cNvSpPr>
          <p:nvPr>
            <p:ph type="pic" sz="quarter" idx="16" hasCustomPrompt="1"/>
          </p:nvPr>
        </p:nvSpPr>
        <p:spPr>
          <a:xfrm>
            <a:off x="9134862" y="1071563"/>
            <a:ext cx="2833496" cy="1604962"/>
          </a:xfrm>
          <a:solidFill>
            <a:schemeClr val="tx2">
              <a:lumMod val="20000"/>
              <a:lumOff val="80000"/>
            </a:schemeClr>
          </a:solidFill>
          <a:ln w="3175">
            <a:solidFill>
              <a:schemeClr val="bg1"/>
            </a:solidFill>
          </a:ln>
        </p:spPr>
        <p:txBody>
          <a:bodyPr anchor="ctr">
            <a:noAutofit/>
          </a:bodyPr>
          <a:lstStyle>
            <a:lvl1pPr algn="l">
              <a:lnSpc>
                <a:spcPct val="90000"/>
              </a:lnSpc>
              <a:spcBef>
                <a:spcPts val="0"/>
              </a:spcBef>
              <a:spcAft>
                <a:spcPts val="300"/>
              </a:spcAft>
              <a:defRPr/>
            </a:lvl1pPr>
          </a:lstStyle>
          <a:p>
            <a:pPr marL="0" marR="0" lvl="0" indent="0" algn="l" defTabSz="914400" rtl="0" eaLnBrk="1" fontAlgn="auto" latinLnBrk="0" hangingPunct="1">
              <a:lnSpc>
                <a:spcPts val="1800"/>
              </a:lnSpc>
              <a:spcBef>
                <a:spcPts val="1000"/>
              </a:spcBef>
              <a:spcAft>
                <a:spcPts val="0"/>
              </a:spcAft>
              <a:buClrTx/>
              <a:buSzTx/>
              <a:buFont typeface="MW Sans" panose="020B0503030501010103" pitchFamily="34" charset="0"/>
              <a:buNone/>
              <a:tabLst/>
              <a:defRPr/>
            </a:pPr>
            <a:r>
              <a:rPr lang="en-US" noProof="0"/>
              <a:t>Insert image here</a:t>
            </a:r>
          </a:p>
          <a:p>
            <a:endParaRPr lang="en-US" noProof="0"/>
          </a:p>
        </p:txBody>
      </p:sp>
      <p:sp>
        <p:nvSpPr>
          <p:cNvPr id="12" name="Segnaposto immagine 7">
            <a:extLst>
              <a:ext uri="{FF2B5EF4-FFF2-40B4-BE49-F238E27FC236}">
                <a16:creationId xmlns:a16="http://schemas.microsoft.com/office/drawing/2014/main" id="{12A34B40-BEB9-A595-30BF-69E0CC7EF89E}"/>
              </a:ext>
            </a:extLst>
          </p:cNvPr>
          <p:cNvSpPr>
            <a:spLocks noGrp="1"/>
          </p:cNvSpPr>
          <p:nvPr>
            <p:ph type="pic" sz="quarter" idx="17" hasCustomPrompt="1"/>
          </p:nvPr>
        </p:nvSpPr>
        <p:spPr>
          <a:xfrm>
            <a:off x="230379" y="2817813"/>
            <a:ext cx="2833496" cy="1604962"/>
          </a:xfrm>
          <a:solidFill>
            <a:schemeClr val="tx2">
              <a:lumMod val="20000"/>
              <a:lumOff val="80000"/>
            </a:schemeClr>
          </a:solidFill>
          <a:ln w="3175">
            <a:solidFill>
              <a:schemeClr val="bg1"/>
            </a:solidFill>
          </a:ln>
        </p:spPr>
        <p:txBody>
          <a:bodyPr anchor="ctr">
            <a:noAutofit/>
          </a:bodyPr>
          <a:lstStyle>
            <a:lvl1pPr algn="l">
              <a:lnSpc>
                <a:spcPct val="90000"/>
              </a:lnSpc>
              <a:spcBef>
                <a:spcPts val="0"/>
              </a:spcBef>
              <a:spcAft>
                <a:spcPts val="300"/>
              </a:spcAft>
              <a:defRPr/>
            </a:lvl1pPr>
          </a:lstStyle>
          <a:p>
            <a:pPr marL="0" marR="0" lvl="0" indent="0" algn="l" defTabSz="914400" rtl="0" eaLnBrk="1" fontAlgn="auto" latinLnBrk="0" hangingPunct="1">
              <a:lnSpc>
                <a:spcPts val="1800"/>
              </a:lnSpc>
              <a:spcBef>
                <a:spcPts val="1000"/>
              </a:spcBef>
              <a:spcAft>
                <a:spcPts val="0"/>
              </a:spcAft>
              <a:buClrTx/>
              <a:buSzTx/>
              <a:buFont typeface="MW Sans" panose="020B0503030501010103" pitchFamily="34" charset="0"/>
              <a:buNone/>
              <a:tabLst/>
              <a:defRPr/>
            </a:pPr>
            <a:r>
              <a:rPr lang="en-US" noProof="0"/>
              <a:t>Insert image here</a:t>
            </a:r>
          </a:p>
          <a:p>
            <a:endParaRPr lang="en-US" noProof="0"/>
          </a:p>
        </p:txBody>
      </p:sp>
      <p:sp>
        <p:nvSpPr>
          <p:cNvPr id="13" name="Segnaposto immagine 7">
            <a:extLst>
              <a:ext uri="{FF2B5EF4-FFF2-40B4-BE49-F238E27FC236}">
                <a16:creationId xmlns:a16="http://schemas.microsoft.com/office/drawing/2014/main" id="{8FA527B7-EDBF-2E7D-B35A-D2914DF7B0F4}"/>
              </a:ext>
            </a:extLst>
          </p:cNvPr>
          <p:cNvSpPr>
            <a:spLocks noGrp="1"/>
          </p:cNvSpPr>
          <p:nvPr>
            <p:ph type="pic" sz="quarter" idx="18" hasCustomPrompt="1"/>
          </p:nvPr>
        </p:nvSpPr>
        <p:spPr>
          <a:xfrm>
            <a:off x="3194050" y="2817813"/>
            <a:ext cx="2833496" cy="1604962"/>
          </a:xfrm>
          <a:solidFill>
            <a:schemeClr val="tx2">
              <a:lumMod val="20000"/>
              <a:lumOff val="80000"/>
            </a:schemeClr>
          </a:solidFill>
          <a:ln w="3175">
            <a:solidFill>
              <a:schemeClr val="bg1"/>
            </a:solidFill>
          </a:ln>
        </p:spPr>
        <p:txBody>
          <a:bodyPr anchor="ctr">
            <a:noAutofit/>
          </a:bodyPr>
          <a:lstStyle>
            <a:lvl1pPr algn="l">
              <a:lnSpc>
                <a:spcPct val="90000"/>
              </a:lnSpc>
              <a:spcBef>
                <a:spcPts val="0"/>
              </a:spcBef>
              <a:spcAft>
                <a:spcPts val="300"/>
              </a:spcAft>
              <a:defRPr/>
            </a:lvl1pPr>
          </a:lstStyle>
          <a:p>
            <a:pPr marL="0" marR="0" lvl="0" indent="0" algn="l" defTabSz="914400" rtl="0" eaLnBrk="1" fontAlgn="auto" latinLnBrk="0" hangingPunct="1">
              <a:lnSpc>
                <a:spcPts val="1800"/>
              </a:lnSpc>
              <a:spcBef>
                <a:spcPts val="1000"/>
              </a:spcBef>
              <a:spcAft>
                <a:spcPts val="0"/>
              </a:spcAft>
              <a:buClrTx/>
              <a:buSzTx/>
              <a:buFont typeface="MW Sans" panose="020B0503030501010103" pitchFamily="34" charset="0"/>
              <a:buNone/>
              <a:tabLst/>
              <a:defRPr/>
            </a:pPr>
            <a:r>
              <a:rPr lang="en-US" noProof="0"/>
              <a:t>Insert image here</a:t>
            </a:r>
          </a:p>
          <a:p>
            <a:endParaRPr lang="en-US" noProof="0"/>
          </a:p>
        </p:txBody>
      </p:sp>
      <p:sp>
        <p:nvSpPr>
          <p:cNvPr id="14" name="Segnaposto immagine 7">
            <a:extLst>
              <a:ext uri="{FF2B5EF4-FFF2-40B4-BE49-F238E27FC236}">
                <a16:creationId xmlns:a16="http://schemas.microsoft.com/office/drawing/2014/main" id="{89C2706D-9190-C4C9-AE99-6CE84D8CE3D9}"/>
              </a:ext>
            </a:extLst>
          </p:cNvPr>
          <p:cNvSpPr>
            <a:spLocks noGrp="1"/>
          </p:cNvSpPr>
          <p:nvPr>
            <p:ph type="pic" sz="quarter" idx="19" hasCustomPrompt="1"/>
          </p:nvPr>
        </p:nvSpPr>
        <p:spPr>
          <a:xfrm>
            <a:off x="6164456" y="2817813"/>
            <a:ext cx="2833496" cy="1604962"/>
          </a:xfrm>
          <a:solidFill>
            <a:schemeClr val="tx2">
              <a:lumMod val="20000"/>
              <a:lumOff val="80000"/>
            </a:schemeClr>
          </a:solidFill>
          <a:ln w="3175">
            <a:solidFill>
              <a:schemeClr val="bg1"/>
            </a:solidFill>
          </a:ln>
        </p:spPr>
        <p:txBody>
          <a:bodyPr anchor="ctr">
            <a:noAutofit/>
          </a:bodyPr>
          <a:lstStyle>
            <a:lvl1pPr algn="l">
              <a:lnSpc>
                <a:spcPct val="90000"/>
              </a:lnSpc>
              <a:spcBef>
                <a:spcPts val="0"/>
              </a:spcBef>
              <a:spcAft>
                <a:spcPts val="300"/>
              </a:spcAft>
              <a:defRPr/>
            </a:lvl1pPr>
          </a:lstStyle>
          <a:p>
            <a:pPr marL="0" marR="0" lvl="0" indent="0" algn="l" defTabSz="914400" rtl="0" eaLnBrk="1" fontAlgn="auto" latinLnBrk="0" hangingPunct="1">
              <a:lnSpc>
                <a:spcPts val="1800"/>
              </a:lnSpc>
              <a:spcBef>
                <a:spcPts val="1000"/>
              </a:spcBef>
              <a:spcAft>
                <a:spcPts val="0"/>
              </a:spcAft>
              <a:buClrTx/>
              <a:buSzTx/>
              <a:buFont typeface="MW Sans" panose="020B0503030501010103" pitchFamily="34" charset="0"/>
              <a:buNone/>
              <a:tabLst/>
              <a:defRPr/>
            </a:pPr>
            <a:r>
              <a:rPr lang="en-US" noProof="0"/>
              <a:t>Insert image here</a:t>
            </a:r>
          </a:p>
          <a:p>
            <a:endParaRPr lang="en-US" noProof="0"/>
          </a:p>
        </p:txBody>
      </p:sp>
      <p:sp>
        <p:nvSpPr>
          <p:cNvPr id="15" name="Segnaposto immagine 7">
            <a:extLst>
              <a:ext uri="{FF2B5EF4-FFF2-40B4-BE49-F238E27FC236}">
                <a16:creationId xmlns:a16="http://schemas.microsoft.com/office/drawing/2014/main" id="{15DE691B-AF0C-6CC1-54A8-5BCE805189FF}"/>
              </a:ext>
            </a:extLst>
          </p:cNvPr>
          <p:cNvSpPr>
            <a:spLocks noGrp="1"/>
          </p:cNvSpPr>
          <p:nvPr>
            <p:ph type="pic" sz="quarter" idx="20" hasCustomPrompt="1"/>
          </p:nvPr>
        </p:nvSpPr>
        <p:spPr>
          <a:xfrm>
            <a:off x="9134862" y="2817813"/>
            <a:ext cx="2833496" cy="1604962"/>
          </a:xfrm>
          <a:solidFill>
            <a:schemeClr val="tx2">
              <a:lumMod val="20000"/>
              <a:lumOff val="80000"/>
            </a:schemeClr>
          </a:solidFill>
          <a:ln w="3175">
            <a:solidFill>
              <a:schemeClr val="bg1"/>
            </a:solidFill>
          </a:ln>
        </p:spPr>
        <p:txBody>
          <a:bodyPr anchor="ctr">
            <a:noAutofit/>
          </a:bodyPr>
          <a:lstStyle>
            <a:lvl1pPr algn="l">
              <a:lnSpc>
                <a:spcPct val="90000"/>
              </a:lnSpc>
              <a:spcBef>
                <a:spcPts val="0"/>
              </a:spcBef>
              <a:spcAft>
                <a:spcPts val="300"/>
              </a:spcAft>
              <a:defRPr/>
            </a:lvl1pPr>
          </a:lstStyle>
          <a:p>
            <a:pPr marL="0" marR="0" lvl="0" indent="0" algn="l" defTabSz="914400" rtl="0" eaLnBrk="1" fontAlgn="auto" latinLnBrk="0" hangingPunct="1">
              <a:lnSpc>
                <a:spcPts val="1800"/>
              </a:lnSpc>
              <a:spcBef>
                <a:spcPts val="1000"/>
              </a:spcBef>
              <a:spcAft>
                <a:spcPts val="0"/>
              </a:spcAft>
              <a:buClrTx/>
              <a:buSzTx/>
              <a:buFont typeface="MW Sans" panose="020B0503030501010103" pitchFamily="34" charset="0"/>
              <a:buNone/>
              <a:tabLst/>
              <a:defRPr/>
            </a:pPr>
            <a:r>
              <a:rPr lang="en-US" noProof="0"/>
              <a:t>Insert image here</a:t>
            </a:r>
          </a:p>
          <a:p>
            <a:endParaRPr lang="en-US" noProof="0"/>
          </a:p>
        </p:txBody>
      </p:sp>
      <p:sp>
        <p:nvSpPr>
          <p:cNvPr id="16" name="Segnaposto immagine 7">
            <a:extLst>
              <a:ext uri="{FF2B5EF4-FFF2-40B4-BE49-F238E27FC236}">
                <a16:creationId xmlns:a16="http://schemas.microsoft.com/office/drawing/2014/main" id="{9D2E11AF-DA9D-2D9C-940D-5DCFB65FD11E}"/>
              </a:ext>
            </a:extLst>
          </p:cNvPr>
          <p:cNvSpPr>
            <a:spLocks noGrp="1"/>
          </p:cNvSpPr>
          <p:nvPr>
            <p:ph type="pic" sz="quarter" idx="21" hasCustomPrompt="1"/>
          </p:nvPr>
        </p:nvSpPr>
        <p:spPr>
          <a:xfrm>
            <a:off x="230379" y="4564063"/>
            <a:ext cx="2833496" cy="1604962"/>
          </a:xfrm>
          <a:solidFill>
            <a:schemeClr val="tx2">
              <a:lumMod val="20000"/>
              <a:lumOff val="80000"/>
            </a:schemeClr>
          </a:solidFill>
          <a:ln w="3175">
            <a:solidFill>
              <a:schemeClr val="bg1"/>
            </a:solidFill>
          </a:ln>
        </p:spPr>
        <p:txBody>
          <a:bodyPr anchor="ctr">
            <a:noAutofit/>
          </a:bodyPr>
          <a:lstStyle>
            <a:lvl1pPr algn="l">
              <a:lnSpc>
                <a:spcPct val="90000"/>
              </a:lnSpc>
              <a:spcBef>
                <a:spcPts val="0"/>
              </a:spcBef>
              <a:spcAft>
                <a:spcPts val="300"/>
              </a:spcAft>
              <a:defRPr/>
            </a:lvl1pPr>
          </a:lstStyle>
          <a:p>
            <a:pPr marL="0" marR="0" lvl="0" indent="0" algn="l" defTabSz="914400" rtl="0" eaLnBrk="1" fontAlgn="auto" latinLnBrk="0" hangingPunct="1">
              <a:lnSpc>
                <a:spcPts val="1800"/>
              </a:lnSpc>
              <a:spcBef>
                <a:spcPts val="1000"/>
              </a:spcBef>
              <a:spcAft>
                <a:spcPts val="0"/>
              </a:spcAft>
              <a:buClrTx/>
              <a:buSzTx/>
              <a:buFont typeface="MW Sans" panose="020B0503030501010103" pitchFamily="34" charset="0"/>
              <a:buNone/>
              <a:tabLst/>
              <a:defRPr/>
            </a:pPr>
            <a:r>
              <a:rPr lang="en-US" noProof="0"/>
              <a:t>Insert image here</a:t>
            </a:r>
          </a:p>
          <a:p>
            <a:endParaRPr lang="en-US" noProof="0"/>
          </a:p>
        </p:txBody>
      </p:sp>
      <p:sp>
        <p:nvSpPr>
          <p:cNvPr id="17" name="Segnaposto immagine 7">
            <a:extLst>
              <a:ext uri="{FF2B5EF4-FFF2-40B4-BE49-F238E27FC236}">
                <a16:creationId xmlns:a16="http://schemas.microsoft.com/office/drawing/2014/main" id="{9F58848B-A9C7-AA22-7067-3AA6983F23BA}"/>
              </a:ext>
            </a:extLst>
          </p:cNvPr>
          <p:cNvSpPr>
            <a:spLocks noGrp="1"/>
          </p:cNvSpPr>
          <p:nvPr>
            <p:ph type="pic" sz="quarter" idx="22" hasCustomPrompt="1"/>
          </p:nvPr>
        </p:nvSpPr>
        <p:spPr>
          <a:xfrm>
            <a:off x="3194050" y="4564063"/>
            <a:ext cx="2833496" cy="1604962"/>
          </a:xfrm>
          <a:solidFill>
            <a:schemeClr val="tx2">
              <a:lumMod val="20000"/>
              <a:lumOff val="80000"/>
            </a:schemeClr>
          </a:solidFill>
          <a:ln w="3175">
            <a:solidFill>
              <a:schemeClr val="bg1"/>
            </a:solidFill>
          </a:ln>
        </p:spPr>
        <p:txBody>
          <a:bodyPr anchor="ctr">
            <a:noAutofit/>
          </a:bodyPr>
          <a:lstStyle>
            <a:lvl1pPr algn="l">
              <a:lnSpc>
                <a:spcPct val="90000"/>
              </a:lnSpc>
              <a:spcBef>
                <a:spcPts val="0"/>
              </a:spcBef>
              <a:spcAft>
                <a:spcPts val="300"/>
              </a:spcAft>
              <a:defRPr/>
            </a:lvl1pPr>
          </a:lstStyle>
          <a:p>
            <a:pPr marL="0" marR="0" lvl="0" indent="0" algn="l" defTabSz="914400" rtl="0" eaLnBrk="1" fontAlgn="auto" latinLnBrk="0" hangingPunct="1">
              <a:lnSpc>
                <a:spcPts val="1800"/>
              </a:lnSpc>
              <a:spcBef>
                <a:spcPts val="1000"/>
              </a:spcBef>
              <a:spcAft>
                <a:spcPts val="0"/>
              </a:spcAft>
              <a:buClrTx/>
              <a:buSzTx/>
              <a:buFont typeface="MW Sans" panose="020B0503030501010103" pitchFamily="34" charset="0"/>
              <a:buNone/>
              <a:tabLst/>
              <a:defRPr/>
            </a:pPr>
            <a:r>
              <a:rPr lang="en-US" noProof="0"/>
              <a:t>Insert image here</a:t>
            </a:r>
          </a:p>
          <a:p>
            <a:endParaRPr lang="en-US" noProof="0"/>
          </a:p>
        </p:txBody>
      </p:sp>
      <p:sp>
        <p:nvSpPr>
          <p:cNvPr id="18" name="Segnaposto immagine 7">
            <a:extLst>
              <a:ext uri="{FF2B5EF4-FFF2-40B4-BE49-F238E27FC236}">
                <a16:creationId xmlns:a16="http://schemas.microsoft.com/office/drawing/2014/main" id="{70536B29-A386-E95F-26DD-94E2A1151DE2}"/>
              </a:ext>
            </a:extLst>
          </p:cNvPr>
          <p:cNvSpPr>
            <a:spLocks noGrp="1"/>
          </p:cNvSpPr>
          <p:nvPr>
            <p:ph type="pic" sz="quarter" idx="23" hasCustomPrompt="1"/>
          </p:nvPr>
        </p:nvSpPr>
        <p:spPr>
          <a:xfrm>
            <a:off x="6164456" y="4564063"/>
            <a:ext cx="2833496" cy="1604962"/>
          </a:xfrm>
          <a:solidFill>
            <a:schemeClr val="tx2">
              <a:lumMod val="20000"/>
              <a:lumOff val="80000"/>
            </a:schemeClr>
          </a:solidFill>
          <a:ln w="3175">
            <a:solidFill>
              <a:schemeClr val="bg1"/>
            </a:solidFill>
          </a:ln>
        </p:spPr>
        <p:txBody>
          <a:bodyPr anchor="ctr">
            <a:noAutofit/>
          </a:bodyPr>
          <a:lstStyle>
            <a:lvl1pPr algn="l">
              <a:lnSpc>
                <a:spcPct val="90000"/>
              </a:lnSpc>
              <a:spcBef>
                <a:spcPts val="0"/>
              </a:spcBef>
              <a:spcAft>
                <a:spcPts val="300"/>
              </a:spcAft>
              <a:defRPr/>
            </a:lvl1pPr>
          </a:lstStyle>
          <a:p>
            <a:pPr marL="0" marR="0" lvl="0" indent="0" algn="l" defTabSz="914400" rtl="0" eaLnBrk="1" fontAlgn="auto" latinLnBrk="0" hangingPunct="1">
              <a:lnSpc>
                <a:spcPts val="1800"/>
              </a:lnSpc>
              <a:spcBef>
                <a:spcPts val="1000"/>
              </a:spcBef>
              <a:spcAft>
                <a:spcPts val="0"/>
              </a:spcAft>
              <a:buClrTx/>
              <a:buSzTx/>
              <a:buFont typeface="MW Sans" panose="020B0503030501010103" pitchFamily="34" charset="0"/>
              <a:buNone/>
              <a:tabLst/>
              <a:defRPr/>
            </a:pPr>
            <a:r>
              <a:rPr lang="en-US" noProof="0"/>
              <a:t>Insert image here</a:t>
            </a:r>
          </a:p>
          <a:p>
            <a:endParaRPr lang="en-US" noProof="0"/>
          </a:p>
        </p:txBody>
      </p:sp>
      <p:sp>
        <p:nvSpPr>
          <p:cNvPr id="19" name="Segnaposto immagine 7">
            <a:extLst>
              <a:ext uri="{FF2B5EF4-FFF2-40B4-BE49-F238E27FC236}">
                <a16:creationId xmlns:a16="http://schemas.microsoft.com/office/drawing/2014/main" id="{572ED101-095D-597A-A790-7508621EC391}"/>
              </a:ext>
            </a:extLst>
          </p:cNvPr>
          <p:cNvSpPr>
            <a:spLocks noGrp="1"/>
          </p:cNvSpPr>
          <p:nvPr>
            <p:ph type="pic" sz="quarter" idx="24" hasCustomPrompt="1"/>
          </p:nvPr>
        </p:nvSpPr>
        <p:spPr>
          <a:xfrm>
            <a:off x="9134862" y="4564063"/>
            <a:ext cx="2833496" cy="1604962"/>
          </a:xfrm>
          <a:solidFill>
            <a:schemeClr val="tx2">
              <a:lumMod val="20000"/>
              <a:lumOff val="80000"/>
            </a:schemeClr>
          </a:solidFill>
          <a:ln w="3175">
            <a:solidFill>
              <a:schemeClr val="bg1"/>
            </a:solidFill>
          </a:ln>
        </p:spPr>
        <p:txBody>
          <a:bodyPr anchor="ctr">
            <a:noAutofit/>
          </a:bodyPr>
          <a:lstStyle>
            <a:lvl1pPr algn="l">
              <a:lnSpc>
                <a:spcPct val="90000"/>
              </a:lnSpc>
              <a:spcBef>
                <a:spcPts val="0"/>
              </a:spcBef>
              <a:spcAft>
                <a:spcPts val="300"/>
              </a:spcAft>
              <a:defRPr/>
            </a:lvl1pPr>
          </a:lstStyle>
          <a:p>
            <a:pPr marL="0" marR="0" lvl="0" indent="0" algn="l" defTabSz="914400" rtl="0" eaLnBrk="1" fontAlgn="auto" latinLnBrk="0" hangingPunct="1">
              <a:lnSpc>
                <a:spcPts val="1800"/>
              </a:lnSpc>
              <a:spcBef>
                <a:spcPts val="1000"/>
              </a:spcBef>
              <a:spcAft>
                <a:spcPts val="0"/>
              </a:spcAft>
              <a:buClrTx/>
              <a:buSzTx/>
              <a:buFont typeface="MW Sans" panose="020B0503030501010103" pitchFamily="34" charset="0"/>
              <a:buNone/>
              <a:tabLst/>
              <a:defRPr/>
            </a:pPr>
            <a:r>
              <a:rPr lang="en-US" noProof="0"/>
              <a:t>Insert image here</a:t>
            </a:r>
          </a:p>
          <a:p>
            <a:endParaRPr lang="en-US" noProof="0"/>
          </a:p>
        </p:txBody>
      </p:sp>
      <p:pic>
        <p:nvPicPr>
          <p:cNvPr id="20" name="Elemento grafico 19">
            <a:extLst>
              <a:ext uri="{FF2B5EF4-FFF2-40B4-BE49-F238E27FC236}">
                <a16:creationId xmlns:a16="http://schemas.microsoft.com/office/drawing/2014/main" id="{B2F09387-679C-0F4D-012A-7DF5CE342BDF}"/>
              </a:ext>
            </a:extLst>
          </p:cNvPr>
          <p:cNvPicPr>
            <a:picLocks noChangeAspect="1"/>
          </p:cNvPicPr>
          <p:nvPr userDrawn="1"/>
        </p:nvPicPr>
        <p:blipFill>
          <a:blip r:embed="rId2" cstate="screen">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611801" y="6461125"/>
            <a:ext cx="356170" cy="165100"/>
          </a:xfrm>
          <a:prstGeom prst="rect">
            <a:avLst/>
          </a:prstGeom>
        </p:spPr>
      </p:pic>
      <p:sp>
        <p:nvSpPr>
          <p:cNvPr id="7" name="Title 6">
            <a:extLst>
              <a:ext uri="{FF2B5EF4-FFF2-40B4-BE49-F238E27FC236}">
                <a16:creationId xmlns:a16="http://schemas.microsoft.com/office/drawing/2014/main" id="{FB5EA59F-3C34-DF86-10CB-08E417098FA7}"/>
              </a:ext>
            </a:extLst>
          </p:cNvPr>
          <p:cNvSpPr>
            <a:spLocks noGrp="1"/>
          </p:cNvSpPr>
          <p:nvPr>
            <p:ph type="title" hasCustomPrompt="1"/>
          </p:nvPr>
        </p:nvSpPr>
        <p:spPr>
          <a:xfrm>
            <a:off x="230379" y="237603"/>
            <a:ext cx="9754996" cy="357021"/>
          </a:xfrm>
        </p:spPr>
        <p:txBody>
          <a:bodyPr/>
          <a:lstStyle>
            <a:lvl1pPr>
              <a:defRPr>
                <a:solidFill>
                  <a:schemeClr val="bg1"/>
                </a:solidFill>
              </a:defRPr>
            </a:lvl1pPr>
          </a:lstStyle>
          <a:p>
            <a:r>
              <a:rPr lang="en-US" noProof="0"/>
              <a:t>Insert title here</a:t>
            </a:r>
          </a:p>
        </p:txBody>
      </p:sp>
    </p:spTree>
    <p:extLst>
      <p:ext uri="{BB962C8B-B14F-4D97-AF65-F5344CB8AC3E}">
        <p14:creationId xmlns:p14="http://schemas.microsoft.com/office/powerpoint/2010/main" val="2476172798"/>
      </p:ext>
    </p:extLst>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userDrawn="1">
  <p:cSld name="4 COLUMNS CIRCLE IMAGES">
    <p:spTree>
      <p:nvGrpSpPr>
        <p:cNvPr id="1" name=""/>
        <p:cNvGrpSpPr/>
        <p:nvPr/>
      </p:nvGrpSpPr>
      <p:grpSpPr>
        <a:xfrm>
          <a:off x="0" y="0"/>
          <a:ext cx="0" cy="0"/>
          <a:chOff x="0" y="0"/>
          <a:chExt cx="0" cy="0"/>
        </a:xfrm>
      </p:grpSpPr>
      <p:pic>
        <p:nvPicPr>
          <p:cNvPr id="8" name="Elemento grafico 7">
            <a:extLst>
              <a:ext uri="{FF2B5EF4-FFF2-40B4-BE49-F238E27FC236}">
                <a16:creationId xmlns:a16="http://schemas.microsoft.com/office/drawing/2014/main" id="{2A42B784-D050-1692-1338-DC483FFFABD4}"/>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11611801" y="6461125"/>
            <a:ext cx="356170" cy="165100"/>
          </a:xfrm>
          <a:prstGeom prst="rect">
            <a:avLst/>
          </a:prstGeom>
        </p:spPr>
      </p:pic>
      <p:sp>
        <p:nvSpPr>
          <p:cNvPr id="9" name="Segnaposto immagine 16">
            <a:extLst>
              <a:ext uri="{FF2B5EF4-FFF2-40B4-BE49-F238E27FC236}">
                <a16:creationId xmlns:a16="http://schemas.microsoft.com/office/drawing/2014/main" id="{13B61ED6-4A78-2E85-6B06-AF2D222A43E5}"/>
              </a:ext>
            </a:extLst>
          </p:cNvPr>
          <p:cNvSpPr>
            <a:spLocks noGrp="1"/>
          </p:cNvSpPr>
          <p:nvPr>
            <p:ph type="pic" sz="quarter" idx="32" hasCustomPrompt="1"/>
          </p:nvPr>
        </p:nvSpPr>
        <p:spPr>
          <a:xfrm>
            <a:off x="589154" y="828675"/>
            <a:ext cx="2115945" cy="2115723"/>
          </a:xfrm>
          <a:prstGeom prst="ellipse">
            <a:avLst/>
          </a:prstGeom>
          <a:solidFill>
            <a:schemeClr val="tx2">
              <a:lumMod val="20000"/>
              <a:lumOff val="80000"/>
            </a:schemeClr>
          </a:solidFill>
        </p:spPr>
        <p:txBody>
          <a:bodyPr tIns="720000">
            <a:noAutofit/>
          </a:bodyPr>
          <a:lstStyle>
            <a:lvl1pPr algn="ctr">
              <a:defRPr b="0" i="0">
                <a:latin typeface="MW Sans" panose="020B0503030501010103" pitchFamily="34" charset="0"/>
              </a:defRPr>
            </a:lvl1pPr>
          </a:lstStyle>
          <a:p>
            <a:r>
              <a:rPr lang="en-US" noProof="0"/>
              <a:t>Insert image here</a:t>
            </a:r>
          </a:p>
        </p:txBody>
      </p:sp>
      <p:sp>
        <p:nvSpPr>
          <p:cNvPr id="5" name="Segnaposto immagine 16">
            <a:extLst>
              <a:ext uri="{FF2B5EF4-FFF2-40B4-BE49-F238E27FC236}">
                <a16:creationId xmlns:a16="http://schemas.microsoft.com/office/drawing/2014/main" id="{9FFA1422-1CAD-C2A3-8C59-8EF010B76F91}"/>
              </a:ext>
            </a:extLst>
          </p:cNvPr>
          <p:cNvSpPr>
            <a:spLocks noGrp="1"/>
          </p:cNvSpPr>
          <p:nvPr>
            <p:ph type="pic" sz="quarter" idx="41" hasCustomPrompt="1"/>
          </p:nvPr>
        </p:nvSpPr>
        <p:spPr>
          <a:xfrm>
            <a:off x="3553715" y="828675"/>
            <a:ext cx="2115945" cy="2115723"/>
          </a:xfrm>
          <a:prstGeom prst="ellipse">
            <a:avLst/>
          </a:prstGeom>
          <a:solidFill>
            <a:schemeClr val="tx2">
              <a:lumMod val="20000"/>
              <a:lumOff val="80000"/>
            </a:schemeClr>
          </a:solidFill>
        </p:spPr>
        <p:txBody>
          <a:bodyPr tIns="720000">
            <a:noAutofit/>
          </a:bodyPr>
          <a:lstStyle>
            <a:lvl1pPr algn="ctr">
              <a:defRPr b="0" i="0">
                <a:latin typeface="MW Sans" panose="020B0503030501010103" pitchFamily="34" charset="0"/>
              </a:defRPr>
            </a:lvl1pPr>
          </a:lstStyle>
          <a:p>
            <a:r>
              <a:rPr lang="en-US" noProof="0"/>
              <a:t>Insert image here</a:t>
            </a:r>
          </a:p>
        </p:txBody>
      </p:sp>
      <p:sp>
        <p:nvSpPr>
          <p:cNvPr id="7" name="Segnaposto immagine 16">
            <a:extLst>
              <a:ext uri="{FF2B5EF4-FFF2-40B4-BE49-F238E27FC236}">
                <a16:creationId xmlns:a16="http://schemas.microsoft.com/office/drawing/2014/main" id="{06F1E2C5-CAB4-48AE-FB0F-434CEF02FE7C}"/>
              </a:ext>
            </a:extLst>
          </p:cNvPr>
          <p:cNvSpPr>
            <a:spLocks noGrp="1"/>
          </p:cNvSpPr>
          <p:nvPr>
            <p:ph type="pic" sz="quarter" idx="42" hasCustomPrompt="1"/>
          </p:nvPr>
        </p:nvSpPr>
        <p:spPr>
          <a:xfrm>
            <a:off x="6493226" y="828675"/>
            <a:ext cx="2115945" cy="2115723"/>
          </a:xfrm>
          <a:prstGeom prst="ellipse">
            <a:avLst/>
          </a:prstGeom>
          <a:solidFill>
            <a:schemeClr val="tx2">
              <a:lumMod val="20000"/>
              <a:lumOff val="80000"/>
            </a:schemeClr>
          </a:solidFill>
        </p:spPr>
        <p:txBody>
          <a:bodyPr tIns="720000">
            <a:noAutofit/>
          </a:bodyPr>
          <a:lstStyle>
            <a:lvl1pPr algn="ctr">
              <a:defRPr b="0" i="0">
                <a:latin typeface="MW Sans" panose="020B0503030501010103" pitchFamily="34" charset="0"/>
              </a:defRPr>
            </a:lvl1pPr>
          </a:lstStyle>
          <a:p>
            <a:r>
              <a:rPr lang="en-US" noProof="0"/>
              <a:t>Insert image here</a:t>
            </a:r>
          </a:p>
        </p:txBody>
      </p:sp>
      <p:sp>
        <p:nvSpPr>
          <p:cNvPr id="12" name="Segnaposto immagine 16">
            <a:extLst>
              <a:ext uri="{FF2B5EF4-FFF2-40B4-BE49-F238E27FC236}">
                <a16:creationId xmlns:a16="http://schemas.microsoft.com/office/drawing/2014/main" id="{451B9643-5797-0BC5-DAA6-F3B9899ED570}"/>
              </a:ext>
            </a:extLst>
          </p:cNvPr>
          <p:cNvSpPr>
            <a:spLocks noGrp="1"/>
          </p:cNvSpPr>
          <p:nvPr>
            <p:ph type="pic" sz="quarter" idx="43" hasCustomPrompt="1"/>
          </p:nvPr>
        </p:nvSpPr>
        <p:spPr>
          <a:xfrm>
            <a:off x="9484615" y="828675"/>
            <a:ext cx="2115945" cy="2115723"/>
          </a:xfrm>
          <a:prstGeom prst="ellipse">
            <a:avLst/>
          </a:prstGeom>
          <a:solidFill>
            <a:schemeClr val="tx2">
              <a:lumMod val="20000"/>
              <a:lumOff val="80000"/>
            </a:schemeClr>
          </a:solidFill>
        </p:spPr>
        <p:txBody>
          <a:bodyPr tIns="720000">
            <a:noAutofit/>
          </a:bodyPr>
          <a:lstStyle>
            <a:lvl1pPr algn="ctr">
              <a:defRPr b="0" i="0">
                <a:latin typeface="MW Sans" panose="020B0503030501010103" pitchFamily="34" charset="0"/>
              </a:defRPr>
            </a:lvl1pPr>
          </a:lstStyle>
          <a:p>
            <a:r>
              <a:rPr lang="en-US" noProof="0"/>
              <a:t>Insert image here</a:t>
            </a:r>
          </a:p>
        </p:txBody>
      </p:sp>
      <p:sp>
        <p:nvSpPr>
          <p:cNvPr id="18" name="Segnaposto immagine 16">
            <a:extLst>
              <a:ext uri="{FF2B5EF4-FFF2-40B4-BE49-F238E27FC236}">
                <a16:creationId xmlns:a16="http://schemas.microsoft.com/office/drawing/2014/main" id="{E1CF090C-721A-246D-D6DD-D2E798F744B1}"/>
              </a:ext>
            </a:extLst>
          </p:cNvPr>
          <p:cNvSpPr>
            <a:spLocks noGrp="1"/>
          </p:cNvSpPr>
          <p:nvPr>
            <p:ph type="pic" sz="quarter" idx="47" hasCustomPrompt="1"/>
          </p:nvPr>
        </p:nvSpPr>
        <p:spPr>
          <a:xfrm>
            <a:off x="589154" y="3663536"/>
            <a:ext cx="2115945" cy="2115723"/>
          </a:xfrm>
          <a:prstGeom prst="ellipse">
            <a:avLst/>
          </a:prstGeom>
          <a:solidFill>
            <a:schemeClr val="tx2">
              <a:lumMod val="20000"/>
              <a:lumOff val="80000"/>
            </a:schemeClr>
          </a:solidFill>
        </p:spPr>
        <p:txBody>
          <a:bodyPr tIns="720000">
            <a:noAutofit/>
          </a:bodyPr>
          <a:lstStyle>
            <a:lvl1pPr algn="ctr">
              <a:defRPr b="0" i="0">
                <a:latin typeface="MW Sans" panose="020B0503030501010103" pitchFamily="34" charset="0"/>
              </a:defRPr>
            </a:lvl1pPr>
          </a:lstStyle>
          <a:p>
            <a:r>
              <a:rPr lang="en-US" noProof="0"/>
              <a:t>Insert image here</a:t>
            </a:r>
          </a:p>
        </p:txBody>
      </p:sp>
      <p:sp>
        <p:nvSpPr>
          <p:cNvPr id="26" name="Segnaposto immagine 16">
            <a:extLst>
              <a:ext uri="{FF2B5EF4-FFF2-40B4-BE49-F238E27FC236}">
                <a16:creationId xmlns:a16="http://schemas.microsoft.com/office/drawing/2014/main" id="{81383A2E-B89C-3742-13DA-082EC0885BA0}"/>
              </a:ext>
            </a:extLst>
          </p:cNvPr>
          <p:cNvSpPr>
            <a:spLocks noGrp="1"/>
          </p:cNvSpPr>
          <p:nvPr>
            <p:ph type="pic" sz="quarter" idx="49" hasCustomPrompt="1"/>
          </p:nvPr>
        </p:nvSpPr>
        <p:spPr>
          <a:xfrm>
            <a:off x="3553715" y="3663536"/>
            <a:ext cx="2115945" cy="2115723"/>
          </a:xfrm>
          <a:prstGeom prst="ellipse">
            <a:avLst/>
          </a:prstGeom>
          <a:solidFill>
            <a:schemeClr val="tx2">
              <a:lumMod val="20000"/>
              <a:lumOff val="80000"/>
            </a:schemeClr>
          </a:solidFill>
        </p:spPr>
        <p:txBody>
          <a:bodyPr tIns="720000">
            <a:noAutofit/>
          </a:bodyPr>
          <a:lstStyle>
            <a:lvl1pPr algn="ctr">
              <a:defRPr b="0" i="0">
                <a:latin typeface="MW Sans" panose="020B0503030501010103" pitchFamily="34" charset="0"/>
              </a:defRPr>
            </a:lvl1pPr>
          </a:lstStyle>
          <a:p>
            <a:r>
              <a:rPr lang="en-US" noProof="0"/>
              <a:t>Insert image here</a:t>
            </a:r>
          </a:p>
        </p:txBody>
      </p:sp>
      <p:sp>
        <p:nvSpPr>
          <p:cNvPr id="27" name="Segnaposto immagine 16">
            <a:extLst>
              <a:ext uri="{FF2B5EF4-FFF2-40B4-BE49-F238E27FC236}">
                <a16:creationId xmlns:a16="http://schemas.microsoft.com/office/drawing/2014/main" id="{608E7313-9687-AA99-7DC6-12EBAE235947}"/>
              </a:ext>
            </a:extLst>
          </p:cNvPr>
          <p:cNvSpPr>
            <a:spLocks noGrp="1"/>
          </p:cNvSpPr>
          <p:nvPr>
            <p:ph type="pic" sz="quarter" idx="50" hasCustomPrompt="1"/>
          </p:nvPr>
        </p:nvSpPr>
        <p:spPr>
          <a:xfrm>
            <a:off x="6493226" y="3663536"/>
            <a:ext cx="2115945" cy="2115723"/>
          </a:xfrm>
          <a:prstGeom prst="ellipse">
            <a:avLst/>
          </a:prstGeom>
          <a:solidFill>
            <a:schemeClr val="tx2">
              <a:lumMod val="20000"/>
              <a:lumOff val="80000"/>
            </a:schemeClr>
          </a:solidFill>
        </p:spPr>
        <p:txBody>
          <a:bodyPr tIns="720000">
            <a:noAutofit/>
          </a:bodyPr>
          <a:lstStyle>
            <a:lvl1pPr algn="ctr">
              <a:defRPr b="0" i="0">
                <a:latin typeface="MW Sans" panose="020B0503030501010103" pitchFamily="34" charset="0"/>
              </a:defRPr>
            </a:lvl1pPr>
          </a:lstStyle>
          <a:p>
            <a:r>
              <a:rPr lang="en-US" noProof="0"/>
              <a:t>Insert image here</a:t>
            </a:r>
          </a:p>
        </p:txBody>
      </p:sp>
      <p:sp>
        <p:nvSpPr>
          <p:cNvPr id="28" name="Segnaposto immagine 16">
            <a:extLst>
              <a:ext uri="{FF2B5EF4-FFF2-40B4-BE49-F238E27FC236}">
                <a16:creationId xmlns:a16="http://schemas.microsoft.com/office/drawing/2014/main" id="{51885C56-BD5A-62A1-85D8-ABE4775E099B}"/>
              </a:ext>
            </a:extLst>
          </p:cNvPr>
          <p:cNvSpPr>
            <a:spLocks noGrp="1"/>
          </p:cNvSpPr>
          <p:nvPr>
            <p:ph type="pic" sz="quarter" idx="51" hasCustomPrompt="1"/>
          </p:nvPr>
        </p:nvSpPr>
        <p:spPr>
          <a:xfrm>
            <a:off x="9484615" y="3663536"/>
            <a:ext cx="2115945" cy="2115723"/>
          </a:xfrm>
          <a:prstGeom prst="ellipse">
            <a:avLst/>
          </a:prstGeom>
          <a:solidFill>
            <a:schemeClr val="tx2">
              <a:lumMod val="20000"/>
              <a:lumOff val="80000"/>
            </a:schemeClr>
          </a:solidFill>
        </p:spPr>
        <p:txBody>
          <a:bodyPr tIns="720000">
            <a:noAutofit/>
          </a:bodyPr>
          <a:lstStyle>
            <a:lvl1pPr algn="ctr">
              <a:defRPr b="0" i="0">
                <a:latin typeface="MW Sans" panose="020B0503030501010103" pitchFamily="34" charset="0"/>
              </a:defRPr>
            </a:lvl1pPr>
          </a:lstStyle>
          <a:p>
            <a:r>
              <a:rPr lang="en-US" noProof="0"/>
              <a:t>Insert image here</a:t>
            </a:r>
          </a:p>
        </p:txBody>
      </p:sp>
      <p:sp>
        <p:nvSpPr>
          <p:cNvPr id="3" name="Title 2">
            <a:extLst>
              <a:ext uri="{FF2B5EF4-FFF2-40B4-BE49-F238E27FC236}">
                <a16:creationId xmlns:a16="http://schemas.microsoft.com/office/drawing/2014/main" id="{7D77A10E-2855-C0DA-3342-94842C2406A6}"/>
              </a:ext>
            </a:extLst>
          </p:cNvPr>
          <p:cNvSpPr>
            <a:spLocks noGrp="1"/>
          </p:cNvSpPr>
          <p:nvPr>
            <p:ph type="title" hasCustomPrompt="1"/>
          </p:nvPr>
        </p:nvSpPr>
        <p:spPr>
          <a:xfrm>
            <a:off x="230379" y="237603"/>
            <a:ext cx="8758904" cy="357021"/>
          </a:xfrm>
        </p:spPr>
        <p:txBody>
          <a:bodyPr/>
          <a:lstStyle/>
          <a:p>
            <a:r>
              <a:rPr lang="en-US" noProof="0"/>
              <a:t>Insert slide title here, on three lines if needed</a:t>
            </a:r>
          </a:p>
        </p:txBody>
      </p:sp>
      <p:sp>
        <p:nvSpPr>
          <p:cNvPr id="72" name="Text Placeholder 17">
            <a:extLst>
              <a:ext uri="{FF2B5EF4-FFF2-40B4-BE49-F238E27FC236}">
                <a16:creationId xmlns:a16="http://schemas.microsoft.com/office/drawing/2014/main" id="{F19157F6-BF9C-36F2-D3E7-E5A9DE5AC896}"/>
              </a:ext>
            </a:extLst>
          </p:cNvPr>
          <p:cNvSpPr>
            <a:spLocks noGrp="1"/>
          </p:cNvSpPr>
          <p:nvPr>
            <p:ph type="body" sz="quarter" idx="48" hasCustomPrompt="1"/>
          </p:nvPr>
        </p:nvSpPr>
        <p:spPr>
          <a:xfrm>
            <a:off x="230377" y="5925305"/>
            <a:ext cx="2834640" cy="164592"/>
          </a:xfrm>
        </p:spPr>
        <p:txBody>
          <a:bodyPr/>
          <a:lstStyle>
            <a:lvl1pPr algn="ctr">
              <a:defRPr sz="1200" b="1" i="0">
                <a:latin typeface="MW Sans" panose="020B0503030501010103" pitchFamily="34" charset="0"/>
              </a:defRPr>
            </a:lvl1pPr>
            <a:lvl2pPr>
              <a:defRPr sz="1200"/>
            </a:lvl2pPr>
            <a:lvl3pPr>
              <a:defRPr sz="1200"/>
            </a:lvl3pPr>
            <a:lvl4pPr>
              <a:defRPr sz="1200"/>
            </a:lvl4pPr>
            <a:lvl5pPr>
              <a:defRPr sz="1200"/>
            </a:lvl5pPr>
          </a:lstStyle>
          <a:p>
            <a:pPr lvl="0"/>
            <a:r>
              <a:rPr lang="en-US" noProof="0"/>
              <a:t>Insert small title here.</a:t>
            </a:r>
          </a:p>
        </p:txBody>
      </p:sp>
      <p:sp>
        <p:nvSpPr>
          <p:cNvPr id="73" name="Text Placeholder 19">
            <a:extLst>
              <a:ext uri="{FF2B5EF4-FFF2-40B4-BE49-F238E27FC236}">
                <a16:creationId xmlns:a16="http://schemas.microsoft.com/office/drawing/2014/main" id="{A0AEB448-41C9-5D2E-E22E-51C0D975A848}"/>
              </a:ext>
            </a:extLst>
          </p:cNvPr>
          <p:cNvSpPr>
            <a:spLocks noGrp="1"/>
          </p:cNvSpPr>
          <p:nvPr>
            <p:ph type="body" sz="quarter" idx="68" hasCustomPrompt="1"/>
          </p:nvPr>
        </p:nvSpPr>
        <p:spPr>
          <a:xfrm>
            <a:off x="230378" y="6106604"/>
            <a:ext cx="2834640" cy="265176"/>
          </a:xfrm>
        </p:spPr>
        <p:txBody>
          <a:bodyPr/>
          <a:lstStyle>
            <a:lvl1pPr algn="ctr">
              <a:defRPr sz="1000" spc="20" baseline="0">
                <a:latin typeface="+mj-lt"/>
              </a:defRPr>
            </a:lvl1pPr>
            <a:lvl2pPr>
              <a:defRPr>
                <a:latin typeface="+mn-lt"/>
              </a:defRPr>
            </a:lvl2pPr>
          </a:lstStyle>
          <a:p>
            <a:pPr lvl="0"/>
            <a:r>
              <a:rPr lang="en-US" noProof="0"/>
              <a:t>Insert text here and click «Increase indent» to swift to caption text style</a:t>
            </a:r>
          </a:p>
          <a:p>
            <a:pPr lvl="0"/>
            <a:endParaRPr lang="en-US" noProof="0"/>
          </a:p>
        </p:txBody>
      </p:sp>
      <p:sp>
        <p:nvSpPr>
          <p:cNvPr id="74" name="Text Placeholder 21">
            <a:extLst>
              <a:ext uri="{FF2B5EF4-FFF2-40B4-BE49-F238E27FC236}">
                <a16:creationId xmlns:a16="http://schemas.microsoft.com/office/drawing/2014/main" id="{4259CEAB-6709-681E-2636-A12866D585DC}"/>
              </a:ext>
            </a:extLst>
          </p:cNvPr>
          <p:cNvSpPr>
            <a:spLocks noGrp="1"/>
          </p:cNvSpPr>
          <p:nvPr>
            <p:ph type="body" sz="quarter" idx="69" hasCustomPrompt="1"/>
          </p:nvPr>
        </p:nvSpPr>
        <p:spPr>
          <a:xfrm>
            <a:off x="3194050" y="5925305"/>
            <a:ext cx="2834640" cy="164592"/>
          </a:xfrm>
        </p:spPr>
        <p:txBody>
          <a:bodyPr/>
          <a:lstStyle>
            <a:lvl1pPr algn="ctr">
              <a:defRPr sz="1200" b="1" i="0">
                <a:latin typeface="MW Sans" panose="020B0503030501010103" pitchFamily="34" charset="0"/>
              </a:defRPr>
            </a:lvl1pPr>
          </a:lstStyle>
          <a:p>
            <a:pPr lvl="0"/>
            <a:r>
              <a:rPr lang="en-US" noProof="0"/>
              <a:t>Insert small title here.</a:t>
            </a:r>
          </a:p>
        </p:txBody>
      </p:sp>
      <p:sp>
        <p:nvSpPr>
          <p:cNvPr id="75" name="Text Placeholder 21">
            <a:extLst>
              <a:ext uri="{FF2B5EF4-FFF2-40B4-BE49-F238E27FC236}">
                <a16:creationId xmlns:a16="http://schemas.microsoft.com/office/drawing/2014/main" id="{891DDC52-21EA-AF78-B48B-A79F315DD215}"/>
              </a:ext>
            </a:extLst>
          </p:cNvPr>
          <p:cNvSpPr>
            <a:spLocks noGrp="1"/>
          </p:cNvSpPr>
          <p:nvPr>
            <p:ph type="body" sz="quarter" idx="70" hasCustomPrompt="1"/>
          </p:nvPr>
        </p:nvSpPr>
        <p:spPr>
          <a:xfrm>
            <a:off x="6165100" y="5925305"/>
            <a:ext cx="2834640" cy="164592"/>
          </a:xfrm>
        </p:spPr>
        <p:txBody>
          <a:bodyPr/>
          <a:lstStyle>
            <a:lvl1pPr algn="ctr">
              <a:defRPr sz="1200" b="1" i="0">
                <a:latin typeface="MW Sans" panose="020B0503030501010103" pitchFamily="34" charset="0"/>
              </a:defRPr>
            </a:lvl1pPr>
          </a:lstStyle>
          <a:p>
            <a:pPr lvl="0"/>
            <a:r>
              <a:rPr lang="en-US" noProof="0"/>
              <a:t>Insert small title here.</a:t>
            </a:r>
          </a:p>
        </p:txBody>
      </p:sp>
      <p:sp>
        <p:nvSpPr>
          <p:cNvPr id="76" name="Text Placeholder 21">
            <a:extLst>
              <a:ext uri="{FF2B5EF4-FFF2-40B4-BE49-F238E27FC236}">
                <a16:creationId xmlns:a16="http://schemas.microsoft.com/office/drawing/2014/main" id="{48E44BA1-B7AE-FFED-47D4-D7CD1FEDA828}"/>
              </a:ext>
            </a:extLst>
          </p:cNvPr>
          <p:cNvSpPr>
            <a:spLocks noGrp="1"/>
          </p:cNvSpPr>
          <p:nvPr>
            <p:ph type="body" sz="quarter" idx="52" hasCustomPrompt="1"/>
          </p:nvPr>
        </p:nvSpPr>
        <p:spPr>
          <a:xfrm>
            <a:off x="9128324" y="5925305"/>
            <a:ext cx="2834640" cy="164592"/>
          </a:xfrm>
        </p:spPr>
        <p:txBody>
          <a:bodyPr/>
          <a:lstStyle>
            <a:lvl1pPr algn="ctr">
              <a:defRPr sz="1200" b="1" i="0">
                <a:latin typeface="MW Sans" panose="020B0503030501010103" pitchFamily="34" charset="0"/>
              </a:defRPr>
            </a:lvl1pPr>
          </a:lstStyle>
          <a:p>
            <a:pPr lvl="0"/>
            <a:r>
              <a:rPr lang="en-US" noProof="0"/>
              <a:t>Insert small title here.</a:t>
            </a:r>
          </a:p>
        </p:txBody>
      </p:sp>
      <p:sp>
        <p:nvSpPr>
          <p:cNvPr id="77" name="Text Placeholder 19">
            <a:extLst>
              <a:ext uri="{FF2B5EF4-FFF2-40B4-BE49-F238E27FC236}">
                <a16:creationId xmlns:a16="http://schemas.microsoft.com/office/drawing/2014/main" id="{A5A36A16-E81B-C813-C0C6-2112ED78C3BA}"/>
              </a:ext>
            </a:extLst>
          </p:cNvPr>
          <p:cNvSpPr>
            <a:spLocks noGrp="1"/>
          </p:cNvSpPr>
          <p:nvPr>
            <p:ph type="body" sz="quarter" idx="53" hasCustomPrompt="1"/>
          </p:nvPr>
        </p:nvSpPr>
        <p:spPr>
          <a:xfrm>
            <a:off x="3194050" y="6106604"/>
            <a:ext cx="2834640" cy="265176"/>
          </a:xfrm>
        </p:spPr>
        <p:txBody>
          <a:bodyPr/>
          <a:lstStyle>
            <a:lvl1pPr algn="ctr">
              <a:defRPr sz="1000" spc="20" baseline="0">
                <a:latin typeface="+mj-lt"/>
              </a:defRPr>
            </a:lvl1pPr>
            <a:lvl2pPr>
              <a:defRPr>
                <a:latin typeface="+mn-lt"/>
              </a:defRPr>
            </a:lvl2pPr>
          </a:lstStyle>
          <a:p>
            <a:pPr lvl="0"/>
            <a:r>
              <a:rPr lang="en-US" noProof="0"/>
              <a:t>Insert text here and click «Increase indent» to swift to caption text style</a:t>
            </a:r>
          </a:p>
          <a:p>
            <a:pPr lvl="0"/>
            <a:endParaRPr lang="en-US" noProof="0"/>
          </a:p>
        </p:txBody>
      </p:sp>
      <p:sp>
        <p:nvSpPr>
          <p:cNvPr id="78" name="Text Placeholder 19">
            <a:extLst>
              <a:ext uri="{FF2B5EF4-FFF2-40B4-BE49-F238E27FC236}">
                <a16:creationId xmlns:a16="http://schemas.microsoft.com/office/drawing/2014/main" id="{25CEEA45-5865-5279-3E9C-A16EAA526B4E}"/>
              </a:ext>
            </a:extLst>
          </p:cNvPr>
          <p:cNvSpPr>
            <a:spLocks noGrp="1"/>
          </p:cNvSpPr>
          <p:nvPr>
            <p:ph type="body" sz="quarter" idx="54" hasCustomPrompt="1"/>
          </p:nvPr>
        </p:nvSpPr>
        <p:spPr>
          <a:xfrm>
            <a:off x="6165100" y="6106604"/>
            <a:ext cx="2834640" cy="265176"/>
          </a:xfrm>
        </p:spPr>
        <p:txBody>
          <a:bodyPr/>
          <a:lstStyle>
            <a:lvl1pPr algn="ctr">
              <a:defRPr sz="1000" spc="20" baseline="0">
                <a:latin typeface="+mj-lt"/>
              </a:defRPr>
            </a:lvl1pPr>
            <a:lvl2pPr>
              <a:defRPr>
                <a:latin typeface="+mn-lt"/>
              </a:defRPr>
            </a:lvl2pPr>
          </a:lstStyle>
          <a:p>
            <a:pPr lvl="0"/>
            <a:r>
              <a:rPr lang="en-US" noProof="0"/>
              <a:t>Insert text here and click «Increase indent» to swift to caption text style</a:t>
            </a:r>
          </a:p>
        </p:txBody>
      </p:sp>
      <p:sp>
        <p:nvSpPr>
          <p:cNvPr id="79" name="Text Placeholder 19">
            <a:extLst>
              <a:ext uri="{FF2B5EF4-FFF2-40B4-BE49-F238E27FC236}">
                <a16:creationId xmlns:a16="http://schemas.microsoft.com/office/drawing/2014/main" id="{604CD17C-43BB-0075-E443-EDFC7D1106E7}"/>
              </a:ext>
            </a:extLst>
          </p:cNvPr>
          <p:cNvSpPr>
            <a:spLocks noGrp="1"/>
          </p:cNvSpPr>
          <p:nvPr>
            <p:ph type="body" sz="quarter" idx="71" hasCustomPrompt="1"/>
          </p:nvPr>
        </p:nvSpPr>
        <p:spPr>
          <a:xfrm>
            <a:off x="9128324" y="6106604"/>
            <a:ext cx="2834640" cy="265176"/>
          </a:xfrm>
        </p:spPr>
        <p:txBody>
          <a:bodyPr/>
          <a:lstStyle>
            <a:lvl1pPr algn="ctr">
              <a:defRPr sz="1000" spc="20" baseline="0">
                <a:latin typeface="+mj-lt"/>
              </a:defRPr>
            </a:lvl1pPr>
            <a:lvl2pPr>
              <a:defRPr>
                <a:latin typeface="+mn-lt"/>
              </a:defRPr>
            </a:lvl2pPr>
          </a:lstStyle>
          <a:p>
            <a:pPr lvl="0"/>
            <a:r>
              <a:rPr lang="en-US" noProof="0"/>
              <a:t>Insert text here and click «Increase indent» to swift to caption text style</a:t>
            </a:r>
          </a:p>
          <a:p>
            <a:pPr lvl="0"/>
            <a:endParaRPr lang="en-US" noProof="0"/>
          </a:p>
        </p:txBody>
      </p:sp>
      <p:sp>
        <p:nvSpPr>
          <p:cNvPr id="96" name="Text Placeholder 17">
            <a:extLst>
              <a:ext uri="{FF2B5EF4-FFF2-40B4-BE49-F238E27FC236}">
                <a16:creationId xmlns:a16="http://schemas.microsoft.com/office/drawing/2014/main" id="{0B09196F-D5C5-1030-4A65-9EA05CB44265}"/>
              </a:ext>
            </a:extLst>
          </p:cNvPr>
          <p:cNvSpPr>
            <a:spLocks noGrp="1"/>
          </p:cNvSpPr>
          <p:nvPr>
            <p:ph type="body" sz="quarter" idx="72" hasCustomPrompt="1"/>
          </p:nvPr>
        </p:nvSpPr>
        <p:spPr>
          <a:xfrm>
            <a:off x="230377" y="3090031"/>
            <a:ext cx="2834640" cy="164592"/>
          </a:xfrm>
        </p:spPr>
        <p:txBody>
          <a:bodyPr/>
          <a:lstStyle>
            <a:lvl1pPr algn="ctr">
              <a:defRPr sz="1200" b="1" i="0">
                <a:latin typeface="MW Sans" panose="020B0503030501010103" pitchFamily="34" charset="0"/>
              </a:defRPr>
            </a:lvl1pPr>
            <a:lvl2pPr>
              <a:defRPr sz="1200"/>
            </a:lvl2pPr>
            <a:lvl3pPr>
              <a:defRPr sz="1200"/>
            </a:lvl3pPr>
            <a:lvl4pPr>
              <a:defRPr sz="1200"/>
            </a:lvl4pPr>
            <a:lvl5pPr>
              <a:defRPr sz="1200"/>
            </a:lvl5pPr>
          </a:lstStyle>
          <a:p>
            <a:pPr lvl="0"/>
            <a:r>
              <a:rPr lang="en-US" noProof="0"/>
              <a:t>Insert small title here.</a:t>
            </a:r>
          </a:p>
        </p:txBody>
      </p:sp>
      <p:sp>
        <p:nvSpPr>
          <p:cNvPr id="97" name="Text Placeholder 19">
            <a:extLst>
              <a:ext uri="{FF2B5EF4-FFF2-40B4-BE49-F238E27FC236}">
                <a16:creationId xmlns:a16="http://schemas.microsoft.com/office/drawing/2014/main" id="{62519E87-1FE3-E960-2DAB-41C9633B0D69}"/>
              </a:ext>
            </a:extLst>
          </p:cNvPr>
          <p:cNvSpPr>
            <a:spLocks noGrp="1"/>
          </p:cNvSpPr>
          <p:nvPr>
            <p:ph type="body" sz="quarter" idx="73" hasCustomPrompt="1"/>
          </p:nvPr>
        </p:nvSpPr>
        <p:spPr>
          <a:xfrm>
            <a:off x="230378" y="3271330"/>
            <a:ext cx="2834640" cy="265176"/>
          </a:xfrm>
        </p:spPr>
        <p:txBody>
          <a:bodyPr/>
          <a:lstStyle>
            <a:lvl1pPr algn="ctr">
              <a:defRPr sz="1000" spc="20" baseline="0">
                <a:latin typeface="+mj-lt"/>
              </a:defRPr>
            </a:lvl1pPr>
            <a:lvl2pPr>
              <a:defRPr>
                <a:latin typeface="+mn-lt"/>
              </a:defRPr>
            </a:lvl2pPr>
          </a:lstStyle>
          <a:p>
            <a:pPr lvl="0"/>
            <a:r>
              <a:rPr lang="en-US" noProof="0"/>
              <a:t>Insert text here and click «Increase indent» to swift to caption text style</a:t>
            </a:r>
          </a:p>
          <a:p>
            <a:pPr lvl="0"/>
            <a:endParaRPr lang="en-US" noProof="0"/>
          </a:p>
        </p:txBody>
      </p:sp>
      <p:sp>
        <p:nvSpPr>
          <p:cNvPr id="98" name="Text Placeholder 21">
            <a:extLst>
              <a:ext uri="{FF2B5EF4-FFF2-40B4-BE49-F238E27FC236}">
                <a16:creationId xmlns:a16="http://schemas.microsoft.com/office/drawing/2014/main" id="{63DC5CFC-8799-51A7-569B-219325FEE8FF}"/>
              </a:ext>
            </a:extLst>
          </p:cNvPr>
          <p:cNvSpPr>
            <a:spLocks noGrp="1"/>
          </p:cNvSpPr>
          <p:nvPr>
            <p:ph type="body" sz="quarter" idx="74" hasCustomPrompt="1"/>
          </p:nvPr>
        </p:nvSpPr>
        <p:spPr>
          <a:xfrm>
            <a:off x="3194050" y="3090031"/>
            <a:ext cx="2834640" cy="164592"/>
          </a:xfrm>
        </p:spPr>
        <p:txBody>
          <a:bodyPr/>
          <a:lstStyle>
            <a:lvl1pPr algn="ctr">
              <a:defRPr sz="1200" b="1" i="0">
                <a:latin typeface="MW Sans" panose="020B0503030501010103" pitchFamily="34" charset="0"/>
              </a:defRPr>
            </a:lvl1pPr>
          </a:lstStyle>
          <a:p>
            <a:pPr lvl="0"/>
            <a:r>
              <a:rPr lang="en-US" noProof="0"/>
              <a:t>Insert small title here.</a:t>
            </a:r>
          </a:p>
        </p:txBody>
      </p:sp>
      <p:sp>
        <p:nvSpPr>
          <p:cNvPr id="99" name="Text Placeholder 21">
            <a:extLst>
              <a:ext uri="{FF2B5EF4-FFF2-40B4-BE49-F238E27FC236}">
                <a16:creationId xmlns:a16="http://schemas.microsoft.com/office/drawing/2014/main" id="{9DE91716-98C9-9857-964E-5210605196E1}"/>
              </a:ext>
            </a:extLst>
          </p:cNvPr>
          <p:cNvSpPr>
            <a:spLocks noGrp="1"/>
          </p:cNvSpPr>
          <p:nvPr>
            <p:ph type="body" sz="quarter" idx="44" hasCustomPrompt="1"/>
          </p:nvPr>
        </p:nvSpPr>
        <p:spPr>
          <a:xfrm>
            <a:off x="6165100" y="3090031"/>
            <a:ext cx="2834640" cy="164592"/>
          </a:xfrm>
        </p:spPr>
        <p:txBody>
          <a:bodyPr/>
          <a:lstStyle>
            <a:lvl1pPr algn="ctr">
              <a:defRPr sz="1200" b="1" i="0">
                <a:latin typeface="MW Sans" panose="020B0503030501010103" pitchFamily="34" charset="0"/>
              </a:defRPr>
            </a:lvl1pPr>
          </a:lstStyle>
          <a:p>
            <a:pPr lvl="0"/>
            <a:r>
              <a:rPr lang="en-US" noProof="0"/>
              <a:t>Insert small title here.</a:t>
            </a:r>
          </a:p>
        </p:txBody>
      </p:sp>
      <p:sp>
        <p:nvSpPr>
          <p:cNvPr id="100" name="Text Placeholder 21">
            <a:extLst>
              <a:ext uri="{FF2B5EF4-FFF2-40B4-BE49-F238E27FC236}">
                <a16:creationId xmlns:a16="http://schemas.microsoft.com/office/drawing/2014/main" id="{86BE90A8-2F52-C10C-58C7-AB49E38FD1CD}"/>
              </a:ext>
            </a:extLst>
          </p:cNvPr>
          <p:cNvSpPr>
            <a:spLocks noGrp="1"/>
          </p:cNvSpPr>
          <p:nvPr>
            <p:ph type="body" sz="quarter" idx="45" hasCustomPrompt="1"/>
          </p:nvPr>
        </p:nvSpPr>
        <p:spPr>
          <a:xfrm>
            <a:off x="9128324" y="3090031"/>
            <a:ext cx="2834640" cy="164592"/>
          </a:xfrm>
        </p:spPr>
        <p:txBody>
          <a:bodyPr/>
          <a:lstStyle>
            <a:lvl1pPr algn="ctr">
              <a:defRPr sz="1200" b="1" i="0">
                <a:latin typeface="MW Sans" panose="020B0503030501010103" pitchFamily="34" charset="0"/>
              </a:defRPr>
            </a:lvl1pPr>
          </a:lstStyle>
          <a:p>
            <a:pPr lvl="0"/>
            <a:r>
              <a:rPr lang="en-US" noProof="0"/>
              <a:t>Insert small title here.</a:t>
            </a:r>
          </a:p>
        </p:txBody>
      </p:sp>
      <p:sp>
        <p:nvSpPr>
          <p:cNvPr id="101" name="Text Placeholder 19">
            <a:extLst>
              <a:ext uri="{FF2B5EF4-FFF2-40B4-BE49-F238E27FC236}">
                <a16:creationId xmlns:a16="http://schemas.microsoft.com/office/drawing/2014/main" id="{32A3F693-77A5-D7ED-D5F5-2733F80A5F23}"/>
              </a:ext>
            </a:extLst>
          </p:cNvPr>
          <p:cNvSpPr>
            <a:spLocks noGrp="1"/>
          </p:cNvSpPr>
          <p:nvPr>
            <p:ph type="body" sz="quarter" idx="46" hasCustomPrompt="1"/>
          </p:nvPr>
        </p:nvSpPr>
        <p:spPr>
          <a:xfrm>
            <a:off x="3194050" y="3271330"/>
            <a:ext cx="2834640" cy="265176"/>
          </a:xfrm>
        </p:spPr>
        <p:txBody>
          <a:bodyPr/>
          <a:lstStyle>
            <a:lvl1pPr algn="ctr">
              <a:defRPr sz="1000" spc="20" baseline="0">
                <a:latin typeface="+mj-lt"/>
              </a:defRPr>
            </a:lvl1pPr>
            <a:lvl2pPr>
              <a:defRPr>
                <a:latin typeface="+mn-lt"/>
              </a:defRPr>
            </a:lvl2pPr>
          </a:lstStyle>
          <a:p>
            <a:pPr lvl="0"/>
            <a:r>
              <a:rPr lang="en-US" noProof="0"/>
              <a:t>Insert text here and click «Increase indent» to swift to caption text style</a:t>
            </a:r>
          </a:p>
          <a:p>
            <a:pPr lvl="0"/>
            <a:endParaRPr lang="en-US" noProof="0"/>
          </a:p>
        </p:txBody>
      </p:sp>
      <p:sp>
        <p:nvSpPr>
          <p:cNvPr id="102" name="Text Placeholder 19">
            <a:extLst>
              <a:ext uri="{FF2B5EF4-FFF2-40B4-BE49-F238E27FC236}">
                <a16:creationId xmlns:a16="http://schemas.microsoft.com/office/drawing/2014/main" id="{C5AD0E89-9A13-F00D-74FC-7971AF462746}"/>
              </a:ext>
            </a:extLst>
          </p:cNvPr>
          <p:cNvSpPr>
            <a:spLocks noGrp="1"/>
          </p:cNvSpPr>
          <p:nvPr>
            <p:ph type="body" sz="quarter" idx="75" hasCustomPrompt="1"/>
          </p:nvPr>
        </p:nvSpPr>
        <p:spPr>
          <a:xfrm>
            <a:off x="6165100" y="3271330"/>
            <a:ext cx="2834640" cy="265176"/>
          </a:xfrm>
        </p:spPr>
        <p:txBody>
          <a:bodyPr/>
          <a:lstStyle>
            <a:lvl1pPr algn="ctr">
              <a:defRPr sz="1000" spc="20" baseline="0">
                <a:latin typeface="+mj-lt"/>
              </a:defRPr>
            </a:lvl1pPr>
            <a:lvl2pPr>
              <a:defRPr>
                <a:latin typeface="+mn-lt"/>
              </a:defRPr>
            </a:lvl2pPr>
          </a:lstStyle>
          <a:p>
            <a:pPr lvl="0"/>
            <a:r>
              <a:rPr lang="en-US" noProof="0"/>
              <a:t>Insert text here and click «Increase indent» to swift to caption text style</a:t>
            </a:r>
          </a:p>
        </p:txBody>
      </p:sp>
      <p:sp>
        <p:nvSpPr>
          <p:cNvPr id="103" name="Text Placeholder 19">
            <a:extLst>
              <a:ext uri="{FF2B5EF4-FFF2-40B4-BE49-F238E27FC236}">
                <a16:creationId xmlns:a16="http://schemas.microsoft.com/office/drawing/2014/main" id="{89D79DE6-C4C3-91D2-C0F3-A5CB05E7D040}"/>
              </a:ext>
            </a:extLst>
          </p:cNvPr>
          <p:cNvSpPr>
            <a:spLocks noGrp="1"/>
          </p:cNvSpPr>
          <p:nvPr>
            <p:ph type="body" sz="quarter" idx="76" hasCustomPrompt="1"/>
          </p:nvPr>
        </p:nvSpPr>
        <p:spPr>
          <a:xfrm>
            <a:off x="9128324" y="3271330"/>
            <a:ext cx="2834640" cy="265176"/>
          </a:xfrm>
        </p:spPr>
        <p:txBody>
          <a:bodyPr/>
          <a:lstStyle>
            <a:lvl1pPr algn="ctr">
              <a:defRPr sz="1000" spc="20" baseline="0">
                <a:latin typeface="+mj-lt"/>
              </a:defRPr>
            </a:lvl1pPr>
            <a:lvl2pPr>
              <a:defRPr>
                <a:latin typeface="+mn-lt"/>
              </a:defRPr>
            </a:lvl2pPr>
          </a:lstStyle>
          <a:p>
            <a:pPr lvl="0"/>
            <a:r>
              <a:rPr lang="en-US" noProof="0"/>
              <a:t>Insert text here and click «Increase indent» to swift to caption text style</a:t>
            </a:r>
          </a:p>
          <a:p>
            <a:pPr lvl="0"/>
            <a:endParaRPr lang="en-US" noProof="0"/>
          </a:p>
        </p:txBody>
      </p:sp>
    </p:spTree>
    <p:extLst>
      <p:ext uri="{BB962C8B-B14F-4D97-AF65-F5344CB8AC3E}">
        <p14:creationId xmlns:p14="http://schemas.microsoft.com/office/powerpoint/2010/main" val="1399250292"/>
      </p:ext>
    </p:extLst>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preserve="1" userDrawn="1">
  <p:cSld name="4 COLUMNS CIRCLE IMAGES BLK">
    <p:bg>
      <p:bgRef idx="1001">
        <a:schemeClr val="bg1"/>
      </p:bgRef>
    </p:bg>
    <p:spTree>
      <p:nvGrpSpPr>
        <p:cNvPr id="1" name=""/>
        <p:cNvGrpSpPr/>
        <p:nvPr/>
      </p:nvGrpSpPr>
      <p:grpSpPr>
        <a:xfrm>
          <a:off x="0" y="0"/>
          <a:ext cx="0" cy="0"/>
          <a:chOff x="0" y="0"/>
          <a:chExt cx="0" cy="0"/>
        </a:xfrm>
      </p:grpSpPr>
      <p:sp>
        <p:nvSpPr>
          <p:cNvPr id="9" name="Segnaposto immagine 16">
            <a:extLst>
              <a:ext uri="{FF2B5EF4-FFF2-40B4-BE49-F238E27FC236}">
                <a16:creationId xmlns:a16="http://schemas.microsoft.com/office/drawing/2014/main" id="{13B61ED6-4A78-2E85-6B06-AF2D222A43E5}"/>
              </a:ext>
            </a:extLst>
          </p:cNvPr>
          <p:cNvSpPr>
            <a:spLocks noGrp="1"/>
          </p:cNvSpPr>
          <p:nvPr>
            <p:ph type="pic" sz="quarter" idx="32" hasCustomPrompt="1"/>
          </p:nvPr>
        </p:nvSpPr>
        <p:spPr>
          <a:xfrm>
            <a:off x="589154" y="828675"/>
            <a:ext cx="2115945" cy="2115723"/>
          </a:xfrm>
          <a:prstGeom prst="ellipse">
            <a:avLst/>
          </a:prstGeom>
          <a:solidFill>
            <a:schemeClr val="bg2">
              <a:lumMod val="20000"/>
              <a:lumOff val="80000"/>
            </a:schemeClr>
          </a:solidFill>
        </p:spPr>
        <p:txBody>
          <a:bodyPr tIns="720000">
            <a:noAutofit/>
          </a:bodyPr>
          <a:lstStyle>
            <a:lvl1pPr algn="ctr">
              <a:defRPr b="0" i="0">
                <a:solidFill>
                  <a:schemeClr val="bg1"/>
                </a:solidFill>
                <a:latin typeface="MW Sans" panose="020B0503030501010103" pitchFamily="34" charset="0"/>
              </a:defRPr>
            </a:lvl1pPr>
          </a:lstStyle>
          <a:p>
            <a:r>
              <a:rPr lang="en-US" noProof="0"/>
              <a:t>Insert image here</a:t>
            </a:r>
          </a:p>
        </p:txBody>
      </p:sp>
      <p:sp>
        <p:nvSpPr>
          <p:cNvPr id="5" name="Segnaposto immagine 16">
            <a:extLst>
              <a:ext uri="{FF2B5EF4-FFF2-40B4-BE49-F238E27FC236}">
                <a16:creationId xmlns:a16="http://schemas.microsoft.com/office/drawing/2014/main" id="{9FFA1422-1CAD-C2A3-8C59-8EF010B76F91}"/>
              </a:ext>
            </a:extLst>
          </p:cNvPr>
          <p:cNvSpPr>
            <a:spLocks noGrp="1"/>
          </p:cNvSpPr>
          <p:nvPr>
            <p:ph type="pic" sz="quarter" idx="41" hasCustomPrompt="1"/>
          </p:nvPr>
        </p:nvSpPr>
        <p:spPr>
          <a:xfrm>
            <a:off x="3553715" y="828675"/>
            <a:ext cx="2115945" cy="2115723"/>
          </a:xfrm>
          <a:prstGeom prst="ellipse">
            <a:avLst/>
          </a:prstGeom>
          <a:solidFill>
            <a:schemeClr val="bg2">
              <a:lumMod val="20000"/>
              <a:lumOff val="80000"/>
            </a:schemeClr>
          </a:solidFill>
        </p:spPr>
        <p:txBody>
          <a:bodyPr tIns="720000">
            <a:noAutofit/>
          </a:bodyPr>
          <a:lstStyle>
            <a:lvl1pPr algn="ctr">
              <a:defRPr b="0" i="0">
                <a:solidFill>
                  <a:schemeClr val="bg1"/>
                </a:solidFill>
                <a:latin typeface="MW Sans" panose="020B0503030501010103" pitchFamily="34" charset="0"/>
              </a:defRPr>
            </a:lvl1pPr>
          </a:lstStyle>
          <a:p>
            <a:r>
              <a:rPr lang="en-US" noProof="0"/>
              <a:t>Insert image here</a:t>
            </a:r>
          </a:p>
        </p:txBody>
      </p:sp>
      <p:sp>
        <p:nvSpPr>
          <p:cNvPr id="7" name="Segnaposto immagine 16">
            <a:extLst>
              <a:ext uri="{FF2B5EF4-FFF2-40B4-BE49-F238E27FC236}">
                <a16:creationId xmlns:a16="http://schemas.microsoft.com/office/drawing/2014/main" id="{06F1E2C5-CAB4-48AE-FB0F-434CEF02FE7C}"/>
              </a:ext>
            </a:extLst>
          </p:cNvPr>
          <p:cNvSpPr>
            <a:spLocks noGrp="1"/>
          </p:cNvSpPr>
          <p:nvPr>
            <p:ph type="pic" sz="quarter" idx="42" hasCustomPrompt="1"/>
          </p:nvPr>
        </p:nvSpPr>
        <p:spPr>
          <a:xfrm>
            <a:off x="6493226" y="828675"/>
            <a:ext cx="2115945" cy="2115723"/>
          </a:xfrm>
          <a:prstGeom prst="ellipse">
            <a:avLst/>
          </a:prstGeom>
          <a:solidFill>
            <a:schemeClr val="bg2">
              <a:lumMod val="20000"/>
              <a:lumOff val="80000"/>
            </a:schemeClr>
          </a:solidFill>
        </p:spPr>
        <p:txBody>
          <a:bodyPr tIns="720000">
            <a:noAutofit/>
          </a:bodyPr>
          <a:lstStyle>
            <a:lvl1pPr algn="ctr">
              <a:defRPr b="0" i="0">
                <a:solidFill>
                  <a:schemeClr val="bg1"/>
                </a:solidFill>
                <a:latin typeface="MW Sans" panose="020B0503030501010103" pitchFamily="34" charset="0"/>
              </a:defRPr>
            </a:lvl1pPr>
          </a:lstStyle>
          <a:p>
            <a:r>
              <a:rPr lang="en-US" noProof="0"/>
              <a:t>Insert image here</a:t>
            </a:r>
          </a:p>
        </p:txBody>
      </p:sp>
      <p:sp>
        <p:nvSpPr>
          <p:cNvPr id="12" name="Segnaposto immagine 16">
            <a:extLst>
              <a:ext uri="{FF2B5EF4-FFF2-40B4-BE49-F238E27FC236}">
                <a16:creationId xmlns:a16="http://schemas.microsoft.com/office/drawing/2014/main" id="{451B9643-5797-0BC5-DAA6-F3B9899ED570}"/>
              </a:ext>
            </a:extLst>
          </p:cNvPr>
          <p:cNvSpPr>
            <a:spLocks noGrp="1"/>
          </p:cNvSpPr>
          <p:nvPr>
            <p:ph type="pic" sz="quarter" idx="43" hasCustomPrompt="1"/>
          </p:nvPr>
        </p:nvSpPr>
        <p:spPr>
          <a:xfrm>
            <a:off x="9484615" y="828675"/>
            <a:ext cx="2115945" cy="2115723"/>
          </a:xfrm>
          <a:prstGeom prst="ellipse">
            <a:avLst/>
          </a:prstGeom>
          <a:solidFill>
            <a:schemeClr val="bg2">
              <a:lumMod val="20000"/>
              <a:lumOff val="80000"/>
            </a:schemeClr>
          </a:solidFill>
        </p:spPr>
        <p:txBody>
          <a:bodyPr tIns="720000">
            <a:noAutofit/>
          </a:bodyPr>
          <a:lstStyle>
            <a:lvl1pPr algn="ctr">
              <a:defRPr b="0" i="0">
                <a:solidFill>
                  <a:schemeClr val="bg1"/>
                </a:solidFill>
                <a:latin typeface="MW Sans" panose="020B0503030501010103" pitchFamily="34" charset="0"/>
              </a:defRPr>
            </a:lvl1pPr>
          </a:lstStyle>
          <a:p>
            <a:r>
              <a:rPr lang="en-US" noProof="0"/>
              <a:t>Insert image here</a:t>
            </a:r>
          </a:p>
        </p:txBody>
      </p:sp>
      <p:sp>
        <p:nvSpPr>
          <p:cNvPr id="18" name="Segnaposto immagine 16">
            <a:extLst>
              <a:ext uri="{FF2B5EF4-FFF2-40B4-BE49-F238E27FC236}">
                <a16:creationId xmlns:a16="http://schemas.microsoft.com/office/drawing/2014/main" id="{E1CF090C-721A-246D-D6DD-D2E798F744B1}"/>
              </a:ext>
            </a:extLst>
          </p:cNvPr>
          <p:cNvSpPr>
            <a:spLocks noGrp="1"/>
          </p:cNvSpPr>
          <p:nvPr>
            <p:ph type="pic" sz="quarter" idx="47" hasCustomPrompt="1"/>
          </p:nvPr>
        </p:nvSpPr>
        <p:spPr>
          <a:xfrm>
            <a:off x="589154" y="3663536"/>
            <a:ext cx="2115945" cy="2115723"/>
          </a:xfrm>
          <a:prstGeom prst="ellipse">
            <a:avLst/>
          </a:prstGeom>
          <a:solidFill>
            <a:schemeClr val="bg2">
              <a:lumMod val="20000"/>
              <a:lumOff val="80000"/>
            </a:schemeClr>
          </a:solidFill>
        </p:spPr>
        <p:txBody>
          <a:bodyPr tIns="720000">
            <a:noAutofit/>
          </a:bodyPr>
          <a:lstStyle>
            <a:lvl1pPr algn="ctr">
              <a:defRPr b="0" i="0">
                <a:solidFill>
                  <a:schemeClr val="bg1"/>
                </a:solidFill>
                <a:latin typeface="MW Sans" panose="020B0503030501010103" pitchFamily="34" charset="0"/>
              </a:defRPr>
            </a:lvl1pPr>
          </a:lstStyle>
          <a:p>
            <a:r>
              <a:rPr lang="en-US" noProof="0"/>
              <a:t>Insert image here</a:t>
            </a:r>
          </a:p>
        </p:txBody>
      </p:sp>
      <p:sp>
        <p:nvSpPr>
          <p:cNvPr id="26" name="Segnaposto immagine 16">
            <a:extLst>
              <a:ext uri="{FF2B5EF4-FFF2-40B4-BE49-F238E27FC236}">
                <a16:creationId xmlns:a16="http://schemas.microsoft.com/office/drawing/2014/main" id="{81383A2E-B89C-3742-13DA-082EC0885BA0}"/>
              </a:ext>
            </a:extLst>
          </p:cNvPr>
          <p:cNvSpPr>
            <a:spLocks noGrp="1"/>
          </p:cNvSpPr>
          <p:nvPr>
            <p:ph type="pic" sz="quarter" idx="49" hasCustomPrompt="1"/>
          </p:nvPr>
        </p:nvSpPr>
        <p:spPr>
          <a:xfrm>
            <a:off x="3553715" y="3663536"/>
            <a:ext cx="2115945" cy="2115723"/>
          </a:xfrm>
          <a:prstGeom prst="ellipse">
            <a:avLst/>
          </a:prstGeom>
          <a:solidFill>
            <a:schemeClr val="bg2">
              <a:lumMod val="20000"/>
              <a:lumOff val="80000"/>
            </a:schemeClr>
          </a:solidFill>
        </p:spPr>
        <p:txBody>
          <a:bodyPr tIns="720000">
            <a:noAutofit/>
          </a:bodyPr>
          <a:lstStyle>
            <a:lvl1pPr algn="ctr">
              <a:defRPr b="0" i="0">
                <a:solidFill>
                  <a:schemeClr val="bg1"/>
                </a:solidFill>
                <a:latin typeface="MW Sans" panose="020B0503030501010103" pitchFamily="34" charset="0"/>
              </a:defRPr>
            </a:lvl1pPr>
          </a:lstStyle>
          <a:p>
            <a:r>
              <a:rPr lang="en-US" noProof="0"/>
              <a:t>Insert image here</a:t>
            </a:r>
          </a:p>
        </p:txBody>
      </p:sp>
      <p:sp>
        <p:nvSpPr>
          <p:cNvPr id="27" name="Segnaposto immagine 16">
            <a:extLst>
              <a:ext uri="{FF2B5EF4-FFF2-40B4-BE49-F238E27FC236}">
                <a16:creationId xmlns:a16="http://schemas.microsoft.com/office/drawing/2014/main" id="{608E7313-9687-AA99-7DC6-12EBAE235947}"/>
              </a:ext>
            </a:extLst>
          </p:cNvPr>
          <p:cNvSpPr>
            <a:spLocks noGrp="1"/>
          </p:cNvSpPr>
          <p:nvPr>
            <p:ph type="pic" sz="quarter" idx="50" hasCustomPrompt="1"/>
          </p:nvPr>
        </p:nvSpPr>
        <p:spPr>
          <a:xfrm>
            <a:off x="6493226" y="3663536"/>
            <a:ext cx="2115945" cy="2115723"/>
          </a:xfrm>
          <a:prstGeom prst="ellipse">
            <a:avLst/>
          </a:prstGeom>
          <a:solidFill>
            <a:schemeClr val="bg2">
              <a:lumMod val="20000"/>
              <a:lumOff val="80000"/>
            </a:schemeClr>
          </a:solidFill>
        </p:spPr>
        <p:txBody>
          <a:bodyPr tIns="720000">
            <a:noAutofit/>
          </a:bodyPr>
          <a:lstStyle>
            <a:lvl1pPr algn="ctr">
              <a:defRPr b="0" i="0">
                <a:solidFill>
                  <a:schemeClr val="bg1"/>
                </a:solidFill>
                <a:latin typeface="MW Sans" panose="020B0503030501010103" pitchFamily="34" charset="0"/>
              </a:defRPr>
            </a:lvl1pPr>
          </a:lstStyle>
          <a:p>
            <a:r>
              <a:rPr lang="en-US" noProof="0"/>
              <a:t>Insert image here</a:t>
            </a:r>
          </a:p>
        </p:txBody>
      </p:sp>
      <p:sp>
        <p:nvSpPr>
          <p:cNvPr id="28" name="Segnaposto immagine 16">
            <a:extLst>
              <a:ext uri="{FF2B5EF4-FFF2-40B4-BE49-F238E27FC236}">
                <a16:creationId xmlns:a16="http://schemas.microsoft.com/office/drawing/2014/main" id="{51885C56-BD5A-62A1-85D8-ABE4775E099B}"/>
              </a:ext>
            </a:extLst>
          </p:cNvPr>
          <p:cNvSpPr>
            <a:spLocks noGrp="1"/>
          </p:cNvSpPr>
          <p:nvPr>
            <p:ph type="pic" sz="quarter" idx="51" hasCustomPrompt="1"/>
          </p:nvPr>
        </p:nvSpPr>
        <p:spPr>
          <a:xfrm>
            <a:off x="9484615" y="3663536"/>
            <a:ext cx="2115945" cy="2115723"/>
          </a:xfrm>
          <a:prstGeom prst="ellipse">
            <a:avLst/>
          </a:prstGeom>
          <a:solidFill>
            <a:schemeClr val="bg2">
              <a:lumMod val="20000"/>
              <a:lumOff val="80000"/>
            </a:schemeClr>
          </a:solidFill>
        </p:spPr>
        <p:txBody>
          <a:bodyPr tIns="720000">
            <a:noAutofit/>
          </a:bodyPr>
          <a:lstStyle>
            <a:lvl1pPr algn="ctr">
              <a:defRPr b="0" i="0">
                <a:solidFill>
                  <a:schemeClr val="bg1"/>
                </a:solidFill>
                <a:latin typeface="MW Sans" panose="020B0503030501010103" pitchFamily="34" charset="0"/>
              </a:defRPr>
            </a:lvl1pPr>
          </a:lstStyle>
          <a:p>
            <a:r>
              <a:rPr lang="en-US" noProof="0"/>
              <a:t>Insert image here</a:t>
            </a:r>
          </a:p>
        </p:txBody>
      </p:sp>
      <p:sp>
        <p:nvSpPr>
          <p:cNvPr id="3" name="Title 2">
            <a:extLst>
              <a:ext uri="{FF2B5EF4-FFF2-40B4-BE49-F238E27FC236}">
                <a16:creationId xmlns:a16="http://schemas.microsoft.com/office/drawing/2014/main" id="{7D77A10E-2855-C0DA-3342-94842C2406A6}"/>
              </a:ext>
            </a:extLst>
          </p:cNvPr>
          <p:cNvSpPr>
            <a:spLocks noGrp="1"/>
          </p:cNvSpPr>
          <p:nvPr>
            <p:ph type="title" hasCustomPrompt="1"/>
          </p:nvPr>
        </p:nvSpPr>
        <p:spPr>
          <a:xfrm>
            <a:off x="230379" y="237603"/>
            <a:ext cx="8758904" cy="357021"/>
          </a:xfrm>
        </p:spPr>
        <p:txBody>
          <a:bodyPr/>
          <a:lstStyle>
            <a:lvl1pPr>
              <a:defRPr>
                <a:solidFill>
                  <a:schemeClr val="tx1"/>
                </a:solidFill>
              </a:defRPr>
            </a:lvl1pPr>
          </a:lstStyle>
          <a:p>
            <a:r>
              <a:rPr lang="en-US" noProof="0"/>
              <a:t>Insert slide title here, on three lines if needed</a:t>
            </a:r>
          </a:p>
        </p:txBody>
      </p:sp>
      <p:sp>
        <p:nvSpPr>
          <p:cNvPr id="72" name="Text Placeholder 17">
            <a:extLst>
              <a:ext uri="{FF2B5EF4-FFF2-40B4-BE49-F238E27FC236}">
                <a16:creationId xmlns:a16="http://schemas.microsoft.com/office/drawing/2014/main" id="{F19157F6-BF9C-36F2-D3E7-E5A9DE5AC896}"/>
              </a:ext>
            </a:extLst>
          </p:cNvPr>
          <p:cNvSpPr>
            <a:spLocks noGrp="1"/>
          </p:cNvSpPr>
          <p:nvPr>
            <p:ph type="body" sz="quarter" idx="48" hasCustomPrompt="1"/>
          </p:nvPr>
        </p:nvSpPr>
        <p:spPr>
          <a:xfrm>
            <a:off x="230377" y="5925305"/>
            <a:ext cx="2834640" cy="164592"/>
          </a:xfrm>
        </p:spPr>
        <p:txBody>
          <a:bodyPr/>
          <a:lstStyle>
            <a:lvl1pPr algn="ctr">
              <a:defRPr sz="1200" b="1" i="0">
                <a:solidFill>
                  <a:schemeClr val="tx1"/>
                </a:solidFill>
                <a:latin typeface="MW Sans" panose="020B0503030501010103" pitchFamily="34" charset="0"/>
              </a:defRPr>
            </a:lvl1pPr>
            <a:lvl2pPr>
              <a:defRPr sz="1200"/>
            </a:lvl2pPr>
            <a:lvl3pPr>
              <a:defRPr sz="1200"/>
            </a:lvl3pPr>
            <a:lvl4pPr>
              <a:defRPr sz="1200"/>
            </a:lvl4pPr>
            <a:lvl5pPr>
              <a:defRPr sz="1200"/>
            </a:lvl5pPr>
          </a:lstStyle>
          <a:p>
            <a:pPr lvl="0"/>
            <a:r>
              <a:rPr lang="en-US" noProof="0"/>
              <a:t>Insert small title here.</a:t>
            </a:r>
          </a:p>
        </p:txBody>
      </p:sp>
      <p:sp>
        <p:nvSpPr>
          <p:cNvPr id="73" name="Text Placeholder 19">
            <a:extLst>
              <a:ext uri="{FF2B5EF4-FFF2-40B4-BE49-F238E27FC236}">
                <a16:creationId xmlns:a16="http://schemas.microsoft.com/office/drawing/2014/main" id="{A0AEB448-41C9-5D2E-E22E-51C0D975A848}"/>
              </a:ext>
            </a:extLst>
          </p:cNvPr>
          <p:cNvSpPr>
            <a:spLocks noGrp="1"/>
          </p:cNvSpPr>
          <p:nvPr>
            <p:ph type="body" sz="quarter" idx="68" hasCustomPrompt="1"/>
          </p:nvPr>
        </p:nvSpPr>
        <p:spPr>
          <a:xfrm>
            <a:off x="230378" y="6106604"/>
            <a:ext cx="2834640" cy="265176"/>
          </a:xfrm>
        </p:spPr>
        <p:txBody>
          <a:bodyPr/>
          <a:lstStyle>
            <a:lvl1pPr algn="ctr">
              <a:defRPr sz="1000" spc="20" baseline="0">
                <a:solidFill>
                  <a:schemeClr val="tx1"/>
                </a:solidFill>
                <a:latin typeface="+mj-lt"/>
              </a:defRPr>
            </a:lvl1pPr>
            <a:lvl2pPr>
              <a:defRPr>
                <a:latin typeface="+mn-lt"/>
              </a:defRPr>
            </a:lvl2pPr>
          </a:lstStyle>
          <a:p>
            <a:pPr lvl="0"/>
            <a:r>
              <a:rPr lang="en-US" noProof="0"/>
              <a:t>Insert text here and click «Increase indent» to swift to caption text style</a:t>
            </a:r>
          </a:p>
          <a:p>
            <a:pPr lvl="0"/>
            <a:endParaRPr lang="en-US" noProof="0"/>
          </a:p>
        </p:txBody>
      </p:sp>
      <p:sp>
        <p:nvSpPr>
          <p:cNvPr id="74" name="Text Placeholder 21">
            <a:extLst>
              <a:ext uri="{FF2B5EF4-FFF2-40B4-BE49-F238E27FC236}">
                <a16:creationId xmlns:a16="http://schemas.microsoft.com/office/drawing/2014/main" id="{4259CEAB-6709-681E-2636-A12866D585DC}"/>
              </a:ext>
            </a:extLst>
          </p:cNvPr>
          <p:cNvSpPr>
            <a:spLocks noGrp="1"/>
          </p:cNvSpPr>
          <p:nvPr>
            <p:ph type="body" sz="quarter" idx="69" hasCustomPrompt="1"/>
          </p:nvPr>
        </p:nvSpPr>
        <p:spPr>
          <a:xfrm>
            <a:off x="3194050" y="5925305"/>
            <a:ext cx="2834640" cy="164592"/>
          </a:xfrm>
        </p:spPr>
        <p:txBody>
          <a:bodyPr/>
          <a:lstStyle>
            <a:lvl1pPr algn="ctr">
              <a:defRPr sz="1200" b="1" i="0">
                <a:solidFill>
                  <a:schemeClr val="tx1"/>
                </a:solidFill>
                <a:latin typeface="MW Sans" panose="020B0503030501010103" pitchFamily="34" charset="0"/>
              </a:defRPr>
            </a:lvl1pPr>
          </a:lstStyle>
          <a:p>
            <a:pPr lvl="0"/>
            <a:r>
              <a:rPr lang="en-US" noProof="0"/>
              <a:t>Insert small title here.</a:t>
            </a:r>
          </a:p>
        </p:txBody>
      </p:sp>
      <p:sp>
        <p:nvSpPr>
          <p:cNvPr id="75" name="Text Placeholder 21">
            <a:extLst>
              <a:ext uri="{FF2B5EF4-FFF2-40B4-BE49-F238E27FC236}">
                <a16:creationId xmlns:a16="http://schemas.microsoft.com/office/drawing/2014/main" id="{891DDC52-21EA-AF78-B48B-A79F315DD215}"/>
              </a:ext>
            </a:extLst>
          </p:cNvPr>
          <p:cNvSpPr>
            <a:spLocks noGrp="1"/>
          </p:cNvSpPr>
          <p:nvPr>
            <p:ph type="body" sz="quarter" idx="70" hasCustomPrompt="1"/>
          </p:nvPr>
        </p:nvSpPr>
        <p:spPr>
          <a:xfrm>
            <a:off x="6165100" y="5925305"/>
            <a:ext cx="2834640" cy="164592"/>
          </a:xfrm>
        </p:spPr>
        <p:txBody>
          <a:bodyPr/>
          <a:lstStyle>
            <a:lvl1pPr algn="ctr">
              <a:defRPr sz="1200" b="1" i="0">
                <a:solidFill>
                  <a:schemeClr val="tx1"/>
                </a:solidFill>
                <a:latin typeface="MW Sans" panose="020B0503030501010103" pitchFamily="34" charset="0"/>
              </a:defRPr>
            </a:lvl1pPr>
          </a:lstStyle>
          <a:p>
            <a:pPr lvl="0"/>
            <a:r>
              <a:rPr lang="en-US" noProof="0"/>
              <a:t>Insert small title here.</a:t>
            </a:r>
          </a:p>
        </p:txBody>
      </p:sp>
      <p:sp>
        <p:nvSpPr>
          <p:cNvPr id="76" name="Text Placeholder 21">
            <a:extLst>
              <a:ext uri="{FF2B5EF4-FFF2-40B4-BE49-F238E27FC236}">
                <a16:creationId xmlns:a16="http://schemas.microsoft.com/office/drawing/2014/main" id="{48E44BA1-B7AE-FFED-47D4-D7CD1FEDA828}"/>
              </a:ext>
            </a:extLst>
          </p:cNvPr>
          <p:cNvSpPr>
            <a:spLocks noGrp="1"/>
          </p:cNvSpPr>
          <p:nvPr>
            <p:ph type="body" sz="quarter" idx="52" hasCustomPrompt="1"/>
          </p:nvPr>
        </p:nvSpPr>
        <p:spPr>
          <a:xfrm>
            <a:off x="9128324" y="5925305"/>
            <a:ext cx="2834640" cy="164592"/>
          </a:xfrm>
        </p:spPr>
        <p:txBody>
          <a:bodyPr/>
          <a:lstStyle>
            <a:lvl1pPr algn="ctr">
              <a:defRPr sz="1200" b="1" i="0">
                <a:solidFill>
                  <a:schemeClr val="tx1"/>
                </a:solidFill>
                <a:latin typeface="MW Sans" panose="020B0503030501010103" pitchFamily="34" charset="0"/>
              </a:defRPr>
            </a:lvl1pPr>
          </a:lstStyle>
          <a:p>
            <a:pPr lvl="0"/>
            <a:r>
              <a:rPr lang="en-US" noProof="0"/>
              <a:t>Insert small title here.</a:t>
            </a:r>
          </a:p>
        </p:txBody>
      </p:sp>
      <p:sp>
        <p:nvSpPr>
          <p:cNvPr id="77" name="Text Placeholder 19">
            <a:extLst>
              <a:ext uri="{FF2B5EF4-FFF2-40B4-BE49-F238E27FC236}">
                <a16:creationId xmlns:a16="http://schemas.microsoft.com/office/drawing/2014/main" id="{A5A36A16-E81B-C813-C0C6-2112ED78C3BA}"/>
              </a:ext>
            </a:extLst>
          </p:cNvPr>
          <p:cNvSpPr>
            <a:spLocks noGrp="1"/>
          </p:cNvSpPr>
          <p:nvPr>
            <p:ph type="body" sz="quarter" idx="53" hasCustomPrompt="1"/>
          </p:nvPr>
        </p:nvSpPr>
        <p:spPr>
          <a:xfrm>
            <a:off x="3194050" y="6106604"/>
            <a:ext cx="2834640" cy="265176"/>
          </a:xfrm>
        </p:spPr>
        <p:txBody>
          <a:bodyPr/>
          <a:lstStyle>
            <a:lvl1pPr algn="ctr">
              <a:defRPr sz="1000" spc="20" baseline="0">
                <a:solidFill>
                  <a:schemeClr val="tx1"/>
                </a:solidFill>
                <a:latin typeface="+mj-lt"/>
              </a:defRPr>
            </a:lvl1pPr>
            <a:lvl2pPr>
              <a:defRPr>
                <a:latin typeface="+mn-lt"/>
              </a:defRPr>
            </a:lvl2pPr>
          </a:lstStyle>
          <a:p>
            <a:pPr lvl="0"/>
            <a:r>
              <a:rPr lang="en-US" noProof="0"/>
              <a:t>Insert text here and click «Increase indent» to swift to caption text style</a:t>
            </a:r>
          </a:p>
          <a:p>
            <a:pPr lvl="0"/>
            <a:endParaRPr lang="en-US" noProof="0"/>
          </a:p>
        </p:txBody>
      </p:sp>
      <p:sp>
        <p:nvSpPr>
          <p:cNvPr id="78" name="Text Placeholder 19">
            <a:extLst>
              <a:ext uri="{FF2B5EF4-FFF2-40B4-BE49-F238E27FC236}">
                <a16:creationId xmlns:a16="http://schemas.microsoft.com/office/drawing/2014/main" id="{25CEEA45-5865-5279-3E9C-A16EAA526B4E}"/>
              </a:ext>
            </a:extLst>
          </p:cNvPr>
          <p:cNvSpPr>
            <a:spLocks noGrp="1"/>
          </p:cNvSpPr>
          <p:nvPr>
            <p:ph type="body" sz="quarter" idx="54" hasCustomPrompt="1"/>
          </p:nvPr>
        </p:nvSpPr>
        <p:spPr>
          <a:xfrm>
            <a:off x="6165100" y="6106604"/>
            <a:ext cx="2834640" cy="265176"/>
          </a:xfrm>
        </p:spPr>
        <p:txBody>
          <a:bodyPr/>
          <a:lstStyle>
            <a:lvl1pPr algn="ctr">
              <a:defRPr sz="1000" spc="20" baseline="0">
                <a:solidFill>
                  <a:schemeClr val="tx1"/>
                </a:solidFill>
                <a:latin typeface="+mj-lt"/>
              </a:defRPr>
            </a:lvl1pPr>
            <a:lvl2pPr>
              <a:defRPr>
                <a:latin typeface="+mn-lt"/>
              </a:defRPr>
            </a:lvl2pPr>
          </a:lstStyle>
          <a:p>
            <a:pPr lvl="0"/>
            <a:r>
              <a:rPr lang="en-US" noProof="0"/>
              <a:t>Insert text here and click «Increase indent» to swift to caption text style</a:t>
            </a:r>
          </a:p>
        </p:txBody>
      </p:sp>
      <p:sp>
        <p:nvSpPr>
          <p:cNvPr id="79" name="Text Placeholder 19">
            <a:extLst>
              <a:ext uri="{FF2B5EF4-FFF2-40B4-BE49-F238E27FC236}">
                <a16:creationId xmlns:a16="http://schemas.microsoft.com/office/drawing/2014/main" id="{604CD17C-43BB-0075-E443-EDFC7D1106E7}"/>
              </a:ext>
            </a:extLst>
          </p:cNvPr>
          <p:cNvSpPr>
            <a:spLocks noGrp="1"/>
          </p:cNvSpPr>
          <p:nvPr>
            <p:ph type="body" sz="quarter" idx="71" hasCustomPrompt="1"/>
          </p:nvPr>
        </p:nvSpPr>
        <p:spPr>
          <a:xfrm>
            <a:off x="9128324" y="6106604"/>
            <a:ext cx="2834640" cy="265176"/>
          </a:xfrm>
        </p:spPr>
        <p:txBody>
          <a:bodyPr/>
          <a:lstStyle>
            <a:lvl1pPr algn="ctr">
              <a:defRPr sz="1000" spc="20" baseline="0">
                <a:solidFill>
                  <a:schemeClr val="tx1"/>
                </a:solidFill>
                <a:latin typeface="+mj-lt"/>
              </a:defRPr>
            </a:lvl1pPr>
            <a:lvl2pPr>
              <a:defRPr>
                <a:latin typeface="+mn-lt"/>
              </a:defRPr>
            </a:lvl2pPr>
          </a:lstStyle>
          <a:p>
            <a:pPr lvl="0"/>
            <a:r>
              <a:rPr lang="en-US" noProof="0"/>
              <a:t>Insert text here and click «Increase indent» to swift to caption text style</a:t>
            </a:r>
          </a:p>
          <a:p>
            <a:pPr lvl="0"/>
            <a:endParaRPr lang="en-US" noProof="0"/>
          </a:p>
        </p:txBody>
      </p:sp>
      <p:sp>
        <p:nvSpPr>
          <p:cNvPr id="96" name="Text Placeholder 17">
            <a:extLst>
              <a:ext uri="{FF2B5EF4-FFF2-40B4-BE49-F238E27FC236}">
                <a16:creationId xmlns:a16="http://schemas.microsoft.com/office/drawing/2014/main" id="{0B09196F-D5C5-1030-4A65-9EA05CB44265}"/>
              </a:ext>
            </a:extLst>
          </p:cNvPr>
          <p:cNvSpPr>
            <a:spLocks noGrp="1"/>
          </p:cNvSpPr>
          <p:nvPr>
            <p:ph type="body" sz="quarter" idx="72" hasCustomPrompt="1"/>
          </p:nvPr>
        </p:nvSpPr>
        <p:spPr>
          <a:xfrm>
            <a:off x="230377" y="3090031"/>
            <a:ext cx="2834640" cy="164592"/>
          </a:xfrm>
        </p:spPr>
        <p:txBody>
          <a:bodyPr/>
          <a:lstStyle>
            <a:lvl1pPr algn="ctr">
              <a:defRPr sz="1200" b="1" i="0">
                <a:solidFill>
                  <a:schemeClr val="tx1"/>
                </a:solidFill>
                <a:latin typeface="MW Sans" panose="020B0503030501010103" pitchFamily="34" charset="0"/>
              </a:defRPr>
            </a:lvl1pPr>
            <a:lvl2pPr>
              <a:defRPr sz="1200"/>
            </a:lvl2pPr>
            <a:lvl3pPr>
              <a:defRPr sz="1200"/>
            </a:lvl3pPr>
            <a:lvl4pPr>
              <a:defRPr sz="1200"/>
            </a:lvl4pPr>
            <a:lvl5pPr>
              <a:defRPr sz="1200"/>
            </a:lvl5pPr>
          </a:lstStyle>
          <a:p>
            <a:pPr lvl="0"/>
            <a:r>
              <a:rPr lang="en-US" noProof="0"/>
              <a:t>Insert small title here.</a:t>
            </a:r>
          </a:p>
        </p:txBody>
      </p:sp>
      <p:sp>
        <p:nvSpPr>
          <p:cNvPr id="97" name="Text Placeholder 19">
            <a:extLst>
              <a:ext uri="{FF2B5EF4-FFF2-40B4-BE49-F238E27FC236}">
                <a16:creationId xmlns:a16="http://schemas.microsoft.com/office/drawing/2014/main" id="{62519E87-1FE3-E960-2DAB-41C9633B0D69}"/>
              </a:ext>
            </a:extLst>
          </p:cNvPr>
          <p:cNvSpPr>
            <a:spLocks noGrp="1"/>
          </p:cNvSpPr>
          <p:nvPr>
            <p:ph type="body" sz="quarter" idx="73" hasCustomPrompt="1"/>
          </p:nvPr>
        </p:nvSpPr>
        <p:spPr>
          <a:xfrm>
            <a:off x="230378" y="3271330"/>
            <a:ext cx="2834640" cy="265176"/>
          </a:xfrm>
        </p:spPr>
        <p:txBody>
          <a:bodyPr/>
          <a:lstStyle>
            <a:lvl1pPr algn="ctr">
              <a:defRPr sz="1000" spc="20" baseline="0">
                <a:solidFill>
                  <a:schemeClr val="tx1"/>
                </a:solidFill>
                <a:latin typeface="+mj-lt"/>
              </a:defRPr>
            </a:lvl1pPr>
            <a:lvl2pPr>
              <a:defRPr>
                <a:latin typeface="+mn-lt"/>
              </a:defRPr>
            </a:lvl2pPr>
          </a:lstStyle>
          <a:p>
            <a:pPr lvl="0"/>
            <a:r>
              <a:rPr lang="en-US" noProof="0"/>
              <a:t>Insert text here and click «Increase indent» to swift to caption text style</a:t>
            </a:r>
          </a:p>
          <a:p>
            <a:pPr lvl="0"/>
            <a:endParaRPr lang="en-US" noProof="0"/>
          </a:p>
        </p:txBody>
      </p:sp>
      <p:sp>
        <p:nvSpPr>
          <p:cNvPr id="98" name="Text Placeholder 21">
            <a:extLst>
              <a:ext uri="{FF2B5EF4-FFF2-40B4-BE49-F238E27FC236}">
                <a16:creationId xmlns:a16="http://schemas.microsoft.com/office/drawing/2014/main" id="{63DC5CFC-8799-51A7-569B-219325FEE8FF}"/>
              </a:ext>
            </a:extLst>
          </p:cNvPr>
          <p:cNvSpPr>
            <a:spLocks noGrp="1"/>
          </p:cNvSpPr>
          <p:nvPr>
            <p:ph type="body" sz="quarter" idx="74" hasCustomPrompt="1"/>
          </p:nvPr>
        </p:nvSpPr>
        <p:spPr>
          <a:xfrm>
            <a:off x="3194050" y="3090031"/>
            <a:ext cx="2834640" cy="164592"/>
          </a:xfrm>
        </p:spPr>
        <p:txBody>
          <a:bodyPr/>
          <a:lstStyle>
            <a:lvl1pPr algn="ctr">
              <a:defRPr sz="1200" b="1" i="0">
                <a:solidFill>
                  <a:schemeClr val="tx1"/>
                </a:solidFill>
                <a:latin typeface="MW Sans" panose="020B0503030501010103" pitchFamily="34" charset="0"/>
              </a:defRPr>
            </a:lvl1pPr>
          </a:lstStyle>
          <a:p>
            <a:pPr lvl="0"/>
            <a:r>
              <a:rPr lang="en-US" noProof="0"/>
              <a:t>Insert small title here.</a:t>
            </a:r>
          </a:p>
        </p:txBody>
      </p:sp>
      <p:sp>
        <p:nvSpPr>
          <p:cNvPr id="99" name="Text Placeholder 21">
            <a:extLst>
              <a:ext uri="{FF2B5EF4-FFF2-40B4-BE49-F238E27FC236}">
                <a16:creationId xmlns:a16="http://schemas.microsoft.com/office/drawing/2014/main" id="{9DE91716-98C9-9857-964E-5210605196E1}"/>
              </a:ext>
            </a:extLst>
          </p:cNvPr>
          <p:cNvSpPr>
            <a:spLocks noGrp="1"/>
          </p:cNvSpPr>
          <p:nvPr>
            <p:ph type="body" sz="quarter" idx="44" hasCustomPrompt="1"/>
          </p:nvPr>
        </p:nvSpPr>
        <p:spPr>
          <a:xfrm>
            <a:off x="6165100" y="3090031"/>
            <a:ext cx="2834640" cy="164592"/>
          </a:xfrm>
        </p:spPr>
        <p:txBody>
          <a:bodyPr/>
          <a:lstStyle>
            <a:lvl1pPr algn="ctr">
              <a:defRPr sz="1200" b="1" i="0">
                <a:solidFill>
                  <a:schemeClr val="tx1"/>
                </a:solidFill>
                <a:latin typeface="MW Sans" panose="020B0503030501010103" pitchFamily="34" charset="0"/>
              </a:defRPr>
            </a:lvl1pPr>
          </a:lstStyle>
          <a:p>
            <a:pPr lvl="0"/>
            <a:r>
              <a:rPr lang="en-US" noProof="0"/>
              <a:t>Insert small title here.</a:t>
            </a:r>
          </a:p>
        </p:txBody>
      </p:sp>
      <p:sp>
        <p:nvSpPr>
          <p:cNvPr id="100" name="Text Placeholder 21">
            <a:extLst>
              <a:ext uri="{FF2B5EF4-FFF2-40B4-BE49-F238E27FC236}">
                <a16:creationId xmlns:a16="http://schemas.microsoft.com/office/drawing/2014/main" id="{86BE90A8-2F52-C10C-58C7-AB49E38FD1CD}"/>
              </a:ext>
            </a:extLst>
          </p:cNvPr>
          <p:cNvSpPr>
            <a:spLocks noGrp="1"/>
          </p:cNvSpPr>
          <p:nvPr>
            <p:ph type="body" sz="quarter" idx="45" hasCustomPrompt="1"/>
          </p:nvPr>
        </p:nvSpPr>
        <p:spPr>
          <a:xfrm>
            <a:off x="9128324" y="3090031"/>
            <a:ext cx="2834640" cy="164592"/>
          </a:xfrm>
        </p:spPr>
        <p:txBody>
          <a:bodyPr/>
          <a:lstStyle>
            <a:lvl1pPr algn="ctr">
              <a:defRPr sz="1200" b="1" i="0">
                <a:solidFill>
                  <a:schemeClr val="tx1"/>
                </a:solidFill>
                <a:latin typeface="MW Sans" panose="020B0503030501010103" pitchFamily="34" charset="0"/>
              </a:defRPr>
            </a:lvl1pPr>
          </a:lstStyle>
          <a:p>
            <a:pPr lvl="0"/>
            <a:r>
              <a:rPr lang="en-US" noProof="0"/>
              <a:t>Insert small title here.</a:t>
            </a:r>
          </a:p>
        </p:txBody>
      </p:sp>
      <p:sp>
        <p:nvSpPr>
          <p:cNvPr id="101" name="Text Placeholder 19">
            <a:extLst>
              <a:ext uri="{FF2B5EF4-FFF2-40B4-BE49-F238E27FC236}">
                <a16:creationId xmlns:a16="http://schemas.microsoft.com/office/drawing/2014/main" id="{32A3F693-77A5-D7ED-D5F5-2733F80A5F23}"/>
              </a:ext>
            </a:extLst>
          </p:cNvPr>
          <p:cNvSpPr>
            <a:spLocks noGrp="1"/>
          </p:cNvSpPr>
          <p:nvPr>
            <p:ph type="body" sz="quarter" idx="46" hasCustomPrompt="1"/>
          </p:nvPr>
        </p:nvSpPr>
        <p:spPr>
          <a:xfrm>
            <a:off x="3194050" y="3271330"/>
            <a:ext cx="2834640" cy="265176"/>
          </a:xfrm>
        </p:spPr>
        <p:txBody>
          <a:bodyPr/>
          <a:lstStyle>
            <a:lvl1pPr algn="ctr">
              <a:defRPr sz="1000" spc="20" baseline="0">
                <a:solidFill>
                  <a:schemeClr val="tx1"/>
                </a:solidFill>
                <a:latin typeface="+mj-lt"/>
              </a:defRPr>
            </a:lvl1pPr>
            <a:lvl2pPr>
              <a:defRPr>
                <a:latin typeface="+mn-lt"/>
              </a:defRPr>
            </a:lvl2pPr>
          </a:lstStyle>
          <a:p>
            <a:pPr lvl="0"/>
            <a:r>
              <a:rPr lang="en-US" noProof="0"/>
              <a:t>Insert text here and click «Increase indent» to swift to caption text style</a:t>
            </a:r>
          </a:p>
          <a:p>
            <a:pPr lvl="0"/>
            <a:endParaRPr lang="en-US" noProof="0"/>
          </a:p>
        </p:txBody>
      </p:sp>
      <p:sp>
        <p:nvSpPr>
          <p:cNvPr id="102" name="Text Placeholder 19">
            <a:extLst>
              <a:ext uri="{FF2B5EF4-FFF2-40B4-BE49-F238E27FC236}">
                <a16:creationId xmlns:a16="http://schemas.microsoft.com/office/drawing/2014/main" id="{C5AD0E89-9A13-F00D-74FC-7971AF462746}"/>
              </a:ext>
            </a:extLst>
          </p:cNvPr>
          <p:cNvSpPr>
            <a:spLocks noGrp="1"/>
          </p:cNvSpPr>
          <p:nvPr>
            <p:ph type="body" sz="quarter" idx="75" hasCustomPrompt="1"/>
          </p:nvPr>
        </p:nvSpPr>
        <p:spPr>
          <a:xfrm>
            <a:off x="6165100" y="3271330"/>
            <a:ext cx="2834640" cy="265176"/>
          </a:xfrm>
        </p:spPr>
        <p:txBody>
          <a:bodyPr/>
          <a:lstStyle>
            <a:lvl1pPr algn="ctr">
              <a:defRPr sz="1000" spc="20" baseline="0">
                <a:solidFill>
                  <a:schemeClr val="tx1"/>
                </a:solidFill>
                <a:latin typeface="+mj-lt"/>
              </a:defRPr>
            </a:lvl1pPr>
            <a:lvl2pPr>
              <a:defRPr>
                <a:latin typeface="+mn-lt"/>
              </a:defRPr>
            </a:lvl2pPr>
          </a:lstStyle>
          <a:p>
            <a:pPr lvl="0"/>
            <a:r>
              <a:rPr lang="en-US" noProof="0"/>
              <a:t>Insert text here and click «Increase indent» to swift to caption text style</a:t>
            </a:r>
          </a:p>
        </p:txBody>
      </p:sp>
      <p:sp>
        <p:nvSpPr>
          <p:cNvPr id="103" name="Text Placeholder 19">
            <a:extLst>
              <a:ext uri="{FF2B5EF4-FFF2-40B4-BE49-F238E27FC236}">
                <a16:creationId xmlns:a16="http://schemas.microsoft.com/office/drawing/2014/main" id="{89D79DE6-C4C3-91D2-C0F3-A5CB05E7D040}"/>
              </a:ext>
            </a:extLst>
          </p:cNvPr>
          <p:cNvSpPr>
            <a:spLocks noGrp="1"/>
          </p:cNvSpPr>
          <p:nvPr>
            <p:ph type="body" sz="quarter" idx="76" hasCustomPrompt="1"/>
          </p:nvPr>
        </p:nvSpPr>
        <p:spPr>
          <a:xfrm>
            <a:off x="9128324" y="3271330"/>
            <a:ext cx="2834640" cy="265176"/>
          </a:xfrm>
        </p:spPr>
        <p:txBody>
          <a:bodyPr/>
          <a:lstStyle>
            <a:lvl1pPr algn="ctr">
              <a:defRPr sz="1000" spc="20" baseline="0">
                <a:solidFill>
                  <a:schemeClr val="tx1"/>
                </a:solidFill>
                <a:latin typeface="+mj-lt"/>
              </a:defRPr>
            </a:lvl1pPr>
            <a:lvl2pPr>
              <a:defRPr>
                <a:latin typeface="+mn-lt"/>
              </a:defRPr>
            </a:lvl2pPr>
          </a:lstStyle>
          <a:p>
            <a:pPr lvl="0"/>
            <a:r>
              <a:rPr lang="en-US" noProof="0"/>
              <a:t>Insert text here and click «Increase indent» to swift to caption text style</a:t>
            </a:r>
          </a:p>
          <a:p>
            <a:pPr lvl="0"/>
            <a:endParaRPr lang="en-US" noProof="0"/>
          </a:p>
        </p:txBody>
      </p:sp>
      <p:pic>
        <p:nvPicPr>
          <p:cNvPr id="2" name="Elemento grafico 7">
            <a:extLst>
              <a:ext uri="{FF2B5EF4-FFF2-40B4-BE49-F238E27FC236}">
                <a16:creationId xmlns:a16="http://schemas.microsoft.com/office/drawing/2014/main" id="{883C1AB0-A8D5-6456-E278-D7934777B5EE}"/>
              </a:ext>
            </a:extLst>
          </p:cNvPr>
          <p:cNvPicPr>
            <a:picLocks noChangeAspect="1"/>
          </p:cNvPicPr>
          <p:nvPr userDrawn="1"/>
        </p:nvPicPr>
        <p:blipFill>
          <a:blip r:embed="rId2" cstate="screen">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611801" y="6461125"/>
            <a:ext cx="356170" cy="165100"/>
          </a:xfrm>
          <a:prstGeom prst="rect">
            <a:avLst/>
          </a:prstGeom>
        </p:spPr>
      </p:pic>
    </p:spTree>
    <p:extLst>
      <p:ext uri="{BB962C8B-B14F-4D97-AF65-F5344CB8AC3E}">
        <p14:creationId xmlns:p14="http://schemas.microsoft.com/office/powerpoint/2010/main" val="2216122791"/>
      </p:ext>
    </p:extLst>
  </p:cSld>
  <p:clrMapOvr>
    <a:overrideClrMapping bg1="dk1" tx1="lt1" bg2="dk2" tx2="lt2" accent1="accent1" accent2="accent2" accent3="accent3" accent4="accent4" accent5="accent5" accent6="accent6" hlink="hlink" folHlink="folHlink"/>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userDrawn="1">
  <p:cSld name="Animazione Powerbrands">
    <p:spTree>
      <p:nvGrpSpPr>
        <p:cNvPr id="1" name=""/>
        <p:cNvGrpSpPr/>
        <p:nvPr/>
      </p:nvGrpSpPr>
      <p:grpSpPr>
        <a:xfrm>
          <a:off x="0" y="0"/>
          <a:ext cx="0" cy="0"/>
          <a:chOff x="0" y="0"/>
          <a:chExt cx="0" cy="0"/>
        </a:xfrm>
      </p:grpSpPr>
      <p:pic>
        <p:nvPicPr>
          <p:cNvPr id="8" name="Elemento grafico 7">
            <a:extLst>
              <a:ext uri="{FF2B5EF4-FFF2-40B4-BE49-F238E27FC236}">
                <a16:creationId xmlns:a16="http://schemas.microsoft.com/office/drawing/2014/main" id="{743FD392-874D-D9D7-85F1-463E168184DB}"/>
              </a:ext>
            </a:extLst>
          </p:cNvPr>
          <p:cNvPicPr>
            <a:picLocks noChangeAspect="1"/>
          </p:cNvPicPr>
          <p:nvPr userDrawn="1"/>
        </p:nvPicPr>
        <p:blipFill rotWithShape="1">
          <a:blip r:embed="rId2">
            <a:extLst>
              <a:ext uri="{96DAC541-7B7A-43D3-8B79-37D633B846F1}">
                <asvg:svgBlip xmlns:asvg="http://schemas.microsoft.com/office/drawing/2016/SVG/main" r:embed="rId3"/>
              </a:ext>
            </a:extLst>
          </a:blip>
          <a:srcRect l="1" r="-13561"/>
          <a:stretch/>
        </p:blipFill>
        <p:spPr>
          <a:xfrm>
            <a:off x="225424" y="4950660"/>
            <a:ext cx="6105525" cy="1227336"/>
          </a:xfrm>
          <a:prstGeom prst="rect">
            <a:avLst/>
          </a:prstGeom>
        </p:spPr>
      </p:pic>
      <p:sp>
        <p:nvSpPr>
          <p:cNvPr id="9" name="Rettangolo 8">
            <a:extLst>
              <a:ext uri="{FF2B5EF4-FFF2-40B4-BE49-F238E27FC236}">
                <a16:creationId xmlns:a16="http://schemas.microsoft.com/office/drawing/2014/main" id="{529391C5-EF74-07E9-385F-9817E16F46DC}"/>
              </a:ext>
            </a:extLst>
          </p:cNvPr>
          <p:cNvSpPr/>
          <p:nvPr userDrawn="1"/>
        </p:nvSpPr>
        <p:spPr>
          <a:xfrm>
            <a:off x="0" y="-1"/>
            <a:ext cx="12192000" cy="983637"/>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noProof="0"/>
          </a:p>
        </p:txBody>
      </p:sp>
      <p:sp>
        <p:nvSpPr>
          <p:cNvPr id="10" name="Rettangolo 9">
            <a:extLst>
              <a:ext uri="{FF2B5EF4-FFF2-40B4-BE49-F238E27FC236}">
                <a16:creationId xmlns:a16="http://schemas.microsoft.com/office/drawing/2014/main" id="{0FB08AC7-4FA5-82AD-5B81-BB3980AFD9C3}"/>
              </a:ext>
            </a:extLst>
          </p:cNvPr>
          <p:cNvSpPr/>
          <p:nvPr userDrawn="1"/>
        </p:nvSpPr>
        <p:spPr>
          <a:xfrm>
            <a:off x="0" y="983636"/>
            <a:ext cx="12192000" cy="983637"/>
          </a:xfrm>
          <a:prstGeom prst="rect">
            <a:avLst/>
          </a:prstGeom>
          <a:solidFill>
            <a:schemeClr val="bg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noProof="0"/>
          </a:p>
        </p:txBody>
      </p:sp>
      <p:sp>
        <p:nvSpPr>
          <p:cNvPr id="11" name="Rettangolo 10">
            <a:extLst>
              <a:ext uri="{FF2B5EF4-FFF2-40B4-BE49-F238E27FC236}">
                <a16:creationId xmlns:a16="http://schemas.microsoft.com/office/drawing/2014/main" id="{E2B9B3CE-78DC-E350-FA33-DDE566AACD7C}"/>
              </a:ext>
            </a:extLst>
          </p:cNvPr>
          <p:cNvSpPr/>
          <p:nvPr userDrawn="1"/>
        </p:nvSpPr>
        <p:spPr>
          <a:xfrm>
            <a:off x="0" y="1966550"/>
            <a:ext cx="12192000" cy="983637"/>
          </a:xfrm>
          <a:prstGeom prst="rect">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noProof="0"/>
          </a:p>
        </p:txBody>
      </p:sp>
      <p:sp>
        <p:nvSpPr>
          <p:cNvPr id="12" name="Rettangolo 11">
            <a:extLst>
              <a:ext uri="{FF2B5EF4-FFF2-40B4-BE49-F238E27FC236}">
                <a16:creationId xmlns:a16="http://schemas.microsoft.com/office/drawing/2014/main" id="{5543FC81-57A3-5E1A-F3C4-8347B46BC5FA}"/>
              </a:ext>
            </a:extLst>
          </p:cNvPr>
          <p:cNvSpPr/>
          <p:nvPr userDrawn="1"/>
        </p:nvSpPr>
        <p:spPr>
          <a:xfrm>
            <a:off x="0" y="2950187"/>
            <a:ext cx="12192000" cy="983637"/>
          </a:xfrm>
          <a:prstGeom prst="rect">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noProof="0"/>
          </a:p>
        </p:txBody>
      </p:sp>
      <p:pic>
        <p:nvPicPr>
          <p:cNvPr id="15" name="Elemento grafico 14">
            <a:extLst>
              <a:ext uri="{FF2B5EF4-FFF2-40B4-BE49-F238E27FC236}">
                <a16:creationId xmlns:a16="http://schemas.microsoft.com/office/drawing/2014/main" id="{4DF8A3AB-4517-45AB-8A97-4AB32B109A60}"/>
              </a:ext>
            </a:extLst>
          </p:cNvPr>
          <p:cNvPicPr>
            <a:picLocks noChangeAspect="1"/>
          </p:cNvPicPr>
          <p:nvPr userDrawn="1"/>
        </p:nvPicPr>
        <p:blipFill>
          <a:blip r:embed="rId4">
            <a:extLst>
              <a:ext uri="{96DAC541-7B7A-43D3-8B79-37D633B846F1}">
                <asvg:svgBlip xmlns:asvg="http://schemas.microsoft.com/office/drawing/2016/SVG/main" r:embed="rId5"/>
              </a:ext>
            </a:extLst>
          </a:blip>
          <a:stretch>
            <a:fillRect/>
          </a:stretch>
        </p:blipFill>
        <p:spPr>
          <a:xfrm>
            <a:off x="209321" y="208019"/>
            <a:ext cx="3142800" cy="598629"/>
          </a:xfrm>
          <a:prstGeom prst="rect">
            <a:avLst/>
          </a:prstGeom>
        </p:spPr>
      </p:pic>
      <p:pic>
        <p:nvPicPr>
          <p:cNvPr id="16" name="Elemento grafico 15">
            <a:extLst>
              <a:ext uri="{FF2B5EF4-FFF2-40B4-BE49-F238E27FC236}">
                <a16:creationId xmlns:a16="http://schemas.microsoft.com/office/drawing/2014/main" id="{77C5829A-915E-0D8D-7977-3A51659B0566}"/>
              </a:ext>
            </a:extLst>
          </p:cNvPr>
          <p:cNvPicPr>
            <a:picLocks noChangeAspect="1"/>
          </p:cNvPicPr>
          <p:nvPr userDrawn="1"/>
        </p:nvPicPr>
        <p:blipFill>
          <a:blip r:embed="rId6">
            <a:extLst>
              <a:ext uri="{96DAC541-7B7A-43D3-8B79-37D633B846F1}">
                <asvg:svgBlip xmlns:asvg="http://schemas.microsoft.com/office/drawing/2016/SVG/main" r:embed="rId7"/>
              </a:ext>
            </a:extLst>
          </a:blip>
          <a:srcRect/>
          <a:stretch/>
        </p:blipFill>
        <p:spPr>
          <a:xfrm>
            <a:off x="234883" y="1199400"/>
            <a:ext cx="5443200" cy="572421"/>
          </a:xfrm>
          <a:prstGeom prst="rect">
            <a:avLst/>
          </a:prstGeom>
        </p:spPr>
      </p:pic>
      <p:pic>
        <p:nvPicPr>
          <p:cNvPr id="19" name="Elemento grafico 18">
            <a:extLst>
              <a:ext uri="{FF2B5EF4-FFF2-40B4-BE49-F238E27FC236}">
                <a16:creationId xmlns:a16="http://schemas.microsoft.com/office/drawing/2014/main" id="{13AA7367-CA53-F6B8-274C-C2E7B94AD6D7}"/>
              </a:ext>
            </a:extLst>
          </p:cNvPr>
          <p:cNvPicPr>
            <a:picLocks noChangeAspect="1"/>
          </p:cNvPicPr>
          <p:nvPr userDrawn="1"/>
        </p:nvPicPr>
        <p:blipFill>
          <a:blip r:embed="rId8">
            <a:extLst>
              <a:ext uri="{96DAC541-7B7A-43D3-8B79-37D633B846F1}">
                <asvg:svgBlip xmlns:asvg="http://schemas.microsoft.com/office/drawing/2016/SVG/main" r:embed="rId9"/>
              </a:ext>
            </a:extLst>
          </a:blip>
          <a:stretch>
            <a:fillRect/>
          </a:stretch>
        </p:blipFill>
        <p:spPr>
          <a:xfrm>
            <a:off x="225426" y="2189501"/>
            <a:ext cx="2426400" cy="574675"/>
          </a:xfrm>
          <a:prstGeom prst="rect">
            <a:avLst/>
          </a:prstGeom>
        </p:spPr>
      </p:pic>
      <p:pic>
        <p:nvPicPr>
          <p:cNvPr id="21" name="Elemento grafico 20">
            <a:extLst>
              <a:ext uri="{FF2B5EF4-FFF2-40B4-BE49-F238E27FC236}">
                <a16:creationId xmlns:a16="http://schemas.microsoft.com/office/drawing/2014/main" id="{CBBF6382-2DAF-1526-6C05-103279F6752A}"/>
              </a:ext>
            </a:extLst>
          </p:cNvPr>
          <p:cNvPicPr>
            <a:picLocks noChangeAspect="1"/>
          </p:cNvPicPr>
          <p:nvPr userDrawn="1"/>
        </p:nvPicPr>
        <p:blipFill>
          <a:blip r:embed="rId10">
            <a:extLst>
              <a:ext uri="{96DAC541-7B7A-43D3-8B79-37D633B846F1}">
                <asvg:svgBlip xmlns:asvg="http://schemas.microsoft.com/office/drawing/2016/SVG/main" r:embed="rId11"/>
              </a:ext>
            </a:extLst>
          </a:blip>
          <a:stretch>
            <a:fillRect/>
          </a:stretch>
        </p:blipFill>
        <p:spPr>
          <a:xfrm>
            <a:off x="225425" y="3173464"/>
            <a:ext cx="1724026" cy="559144"/>
          </a:xfrm>
          <a:prstGeom prst="rect">
            <a:avLst/>
          </a:prstGeom>
        </p:spPr>
      </p:pic>
      <p:pic>
        <p:nvPicPr>
          <p:cNvPr id="22" name="Elemento grafico 21">
            <a:extLst>
              <a:ext uri="{FF2B5EF4-FFF2-40B4-BE49-F238E27FC236}">
                <a16:creationId xmlns:a16="http://schemas.microsoft.com/office/drawing/2014/main" id="{50A67CEC-0848-E398-E199-D21CD8160931}"/>
              </a:ext>
            </a:extLst>
          </p:cNvPr>
          <p:cNvPicPr>
            <a:picLocks noChangeAspect="1"/>
          </p:cNvPicPr>
          <p:nvPr userDrawn="1"/>
        </p:nvPicPr>
        <p:blipFill>
          <a:blip r:embed="rId12">
            <a:extLst>
              <a:ext uri="{96DAC541-7B7A-43D3-8B79-37D633B846F1}">
                <asvg:svgBlip xmlns:asvg="http://schemas.microsoft.com/office/drawing/2016/SVG/main" r:embed="rId13"/>
              </a:ext>
            </a:extLst>
          </a:blip>
          <a:stretch>
            <a:fillRect/>
          </a:stretch>
        </p:blipFill>
        <p:spPr>
          <a:xfrm>
            <a:off x="11611801" y="6461125"/>
            <a:ext cx="356170" cy="165100"/>
          </a:xfrm>
          <a:prstGeom prst="rect">
            <a:avLst/>
          </a:prstGeom>
        </p:spPr>
      </p:pic>
    </p:spTree>
    <p:extLst>
      <p:ext uri="{BB962C8B-B14F-4D97-AF65-F5344CB8AC3E}">
        <p14:creationId xmlns:p14="http://schemas.microsoft.com/office/powerpoint/2010/main" val="37198953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2" fill="hold" grpId="0" nodeType="withEffect">
                                  <p:stCondLst>
                                    <p:cond delay="0"/>
                                  </p:stCondLst>
                                  <p:childTnLst>
                                    <p:set>
                                      <p:cBhvr>
                                        <p:cTn id="6" dur="1" fill="hold">
                                          <p:stCondLst>
                                            <p:cond delay="0"/>
                                          </p:stCondLst>
                                        </p:cTn>
                                        <p:tgtEl>
                                          <p:spTgt spid="9"/>
                                        </p:tgtEl>
                                        <p:attrNameLst>
                                          <p:attrName>style.visibility</p:attrName>
                                        </p:attrNameLst>
                                      </p:cBhvr>
                                      <p:to>
                                        <p:strVal val="visible"/>
                                      </p:to>
                                    </p:set>
                                    <p:anim calcmode="lin" valueType="num">
                                      <p:cBhvr additive="base">
                                        <p:cTn id="7" dur="1000"/>
                                        <p:tgtEl>
                                          <p:spTgt spid="9"/>
                                        </p:tgtEl>
                                        <p:attrNameLst>
                                          <p:attrName>ppt_x</p:attrName>
                                        </p:attrNameLst>
                                      </p:cBhvr>
                                      <p:tavLst>
                                        <p:tav tm="0">
                                          <p:val>
                                            <p:strVal val="#ppt_x+#ppt_w*1.125000"/>
                                          </p:val>
                                        </p:tav>
                                        <p:tav tm="100000">
                                          <p:val>
                                            <p:strVal val="#ppt_x"/>
                                          </p:val>
                                        </p:tav>
                                      </p:tavLst>
                                    </p:anim>
                                    <p:animEffect transition="in" filter="wipe(left)">
                                      <p:cBhvr>
                                        <p:cTn id="8" dur="1000"/>
                                        <p:tgtEl>
                                          <p:spTgt spid="9"/>
                                        </p:tgtEl>
                                      </p:cBhvr>
                                    </p:animEffect>
                                  </p:childTnLst>
                                </p:cTn>
                              </p:par>
                            </p:childTnLst>
                          </p:cTn>
                        </p:par>
                        <p:par>
                          <p:cTn id="9" fill="hold">
                            <p:stCondLst>
                              <p:cond delay="1000"/>
                            </p:stCondLst>
                            <p:childTnLst>
                              <p:par>
                                <p:cTn id="10" presetID="2" presetClass="entr" presetSubtype="2" fill="hold" nodeType="afterEffect">
                                  <p:stCondLst>
                                    <p:cond delay="0"/>
                                  </p:stCondLst>
                                  <p:childTnLst>
                                    <p:set>
                                      <p:cBhvr>
                                        <p:cTn id="11" dur="1" fill="hold">
                                          <p:stCondLst>
                                            <p:cond delay="0"/>
                                          </p:stCondLst>
                                        </p:cTn>
                                        <p:tgtEl>
                                          <p:spTgt spid="15"/>
                                        </p:tgtEl>
                                        <p:attrNameLst>
                                          <p:attrName>style.visibility</p:attrName>
                                        </p:attrNameLst>
                                      </p:cBhvr>
                                      <p:to>
                                        <p:strVal val="visible"/>
                                      </p:to>
                                    </p:set>
                                    <p:anim calcmode="lin" valueType="num">
                                      <p:cBhvr additive="base">
                                        <p:cTn id="12" dur="1000" fill="hold"/>
                                        <p:tgtEl>
                                          <p:spTgt spid="15"/>
                                        </p:tgtEl>
                                        <p:attrNameLst>
                                          <p:attrName>ppt_x</p:attrName>
                                        </p:attrNameLst>
                                      </p:cBhvr>
                                      <p:tavLst>
                                        <p:tav tm="0">
                                          <p:val>
                                            <p:strVal val="1+#ppt_w/2"/>
                                          </p:val>
                                        </p:tav>
                                        <p:tav tm="100000">
                                          <p:val>
                                            <p:strVal val="#ppt_x"/>
                                          </p:val>
                                        </p:tav>
                                      </p:tavLst>
                                    </p:anim>
                                    <p:anim calcmode="lin" valueType="num">
                                      <p:cBhvr additive="base">
                                        <p:cTn id="13" dur="1000" fill="hold"/>
                                        <p:tgtEl>
                                          <p:spTgt spid="15"/>
                                        </p:tgtEl>
                                        <p:attrNameLst>
                                          <p:attrName>ppt_y</p:attrName>
                                        </p:attrNameLst>
                                      </p:cBhvr>
                                      <p:tavLst>
                                        <p:tav tm="0">
                                          <p:val>
                                            <p:strVal val="#ppt_y"/>
                                          </p:val>
                                        </p:tav>
                                        <p:tav tm="100000">
                                          <p:val>
                                            <p:strVal val="#ppt_y"/>
                                          </p:val>
                                        </p:tav>
                                      </p:tavLst>
                                    </p:anim>
                                  </p:childTnLst>
                                </p:cTn>
                              </p:par>
                            </p:childTnLst>
                          </p:cTn>
                        </p:par>
                        <p:par>
                          <p:cTn id="14" fill="hold">
                            <p:stCondLst>
                              <p:cond delay="2000"/>
                            </p:stCondLst>
                            <p:childTnLst>
                              <p:par>
                                <p:cTn id="15" presetID="12" presetClass="entr" presetSubtype="2" fill="hold" grpId="0" nodeType="afterEffect">
                                  <p:stCondLst>
                                    <p:cond delay="100"/>
                                  </p:stCondLst>
                                  <p:childTnLst>
                                    <p:set>
                                      <p:cBhvr>
                                        <p:cTn id="16" dur="1" fill="hold">
                                          <p:stCondLst>
                                            <p:cond delay="0"/>
                                          </p:stCondLst>
                                        </p:cTn>
                                        <p:tgtEl>
                                          <p:spTgt spid="10"/>
                                        </p:tgtEl>
                                        <p:attrNameLst>
                                          <p:attrName>style.visibility</p:attrName>
                                        </p:attrNameLst>
                                      </p:cBhvr>
                                      <p:to>
                                        <p:strVal val="visible"/>
                                      </p:to>
                                    </p:set>
                                    <p:anim calcmode="lin" valueType="num">
                                      <p:cBhvr additive="base">
                                        <p:cTn id="17" dur="1000"/>
                                        <p:tgtEl>
                                          <p:spTgt spid="10"/>
                                        </p:tgtEl>
                                        <p:attrNameLst>
                                          <p:attrName>ppt_x</p:attrName>
                                        </p:attrNameLst>
                                      </p:cBhvr>
                                      <p:tavLst>
                                        <p:tav tm="0">
                                          <p:val>
                                            <p:strVal val="#ppt_x+#ppt_w*1.125000"/>
                                          </p:val>
                                        </p:tav>
                                        <p:tav tm="100000">
                                          <p:val>
                                            <p:strVal val="#ppt_x"/>
                                          </p:val>
                                        </p:tav>
                                      </p:tavLst>
                                    </p:anim>
                                    <p:animEffect transition="in" filter="wipe(left)">
                                      <p:cBhvr>
                                        <p:cTn id="18" dur="1000"/>
                                        <p:tgtEl>
                                          <p:spTgt spid="10"/>
                                        </p:tgtEl>
                                      </p:cBhvr>
                                    </p:animEffect>
                                  </p:childTnLst>
                                </p:cTn>
                              </p:par>
                            </p:childTnLst>
                          </p:cTn>
                        </p:par>
                        <p:par>
                          <p:cTn id="19" fill="hold">
                            <p:stCondLst>
                              <p:cond delay="3100"/>
                            </p:stCondLst>
                            <p:childTnLst>
                              <p:par>
                                <p:cTn id="20" presetID="2" presetClass="entr" presetSubtype="2" fill="hold" nodeType="afterEffect">
                                  <p:stCondLst>
                                    <p:cond delay="0"/>
                                  </p:stCondLst>
                                  <p:childTnLst>
                                    <p:set>
                                      <p:cBhvr>
                                        <p:cTn id="21" dur="1" fill="hold">
                                          <p:stCondLst>
                                            <p:cond delay="0"/>
                                          </p:stCondLst>
                                        </p:cTn>
                                        <p:tgtEl>
                                          <p:spTgt spid="16"/>
                                        </p:tgtEl>
                                        <p:attrNameLst>
                                          <p:attrName>style.visibility</p:attrName>
                                        </p:attrNameLst>
                                      </p:cBhvr>
                                      <p:to>
                                        <p:strVal val="visible"/>
                                      </p:to>
                                    </p:set>
                                    <p:anim calcmode="lin" valueType="num">
                                      <p:cBhvr additive="base">
                                        <p:cTn id="22" dur="1000" fill="hold"/>
                                        <p:tgtEl>
                                          <p:spTgt spid="16"/>
                                        </p:tgtEl>
                                        <p:attrNameLst>
                                          <p:attrName>ppt_x</p:attrName>
                                        </p:attrNameLst>
                                      </p:cBhvr>
                                      <p:tavLst>
                                        <p:tav tm="0">
                                          <p:val>
                                            <p:strVal val="1+#ppt_w/2"/>
                                          </p:val>
                                        </p:tav>
                                        <p:tav tm="100000">
                                          <p:val>
                                            <p:strVal val="#ppt_x"/>
                                          </p:val>
                                        </p:tav>
                                      </p:tavLst>
                                    </p:anim>
                                    <p:anim calcmode="lin" valueType="num">
                                      <p:cBhvr additive="base">
                                        <p:cTn id="23" dur="1000" fill="hold"/>
                                        <p:tgtEl>
                                          <p:spTgt spid="16"/>
                                        </p:tgtEl>
                                        <p:attrNameLst>
                                          <p:attrName>ppt_y</p:attrName>
                                        </p:attrNameLst>
                                      </p:cBhvr>
                                      <p:tavLst>
                                        <p:tav tm="0">
                                          <p:val>
                                            <p:strVal val="#ppt_y"/>
                                          </p:val>
                                        </p:tav>
                                        <p:tav tm="100000">
                                          <p:val>
                                            <p:strVal val="#ppt_y"/>
                                          </p:val>
                                        </p:tav>
                                      </p:tavLst>
                                    </p:anim>
                                  </p:childTnLst>
                                </p:cTn>
                              </p:par>
                            </p:childTnLst>
                          </p:cTn>
                        </p:par>
                        <p:par>
                          <p:cTn id="24" fill="hold">
                            <p:stCondLst>
                              <p:cond delay="4100"/>
                            </p:stCondLst>
                            <p:childTnLst>
                              <p:par>
                                <p:cTn id="25" presetID="12" presetClass="entr" presetSubtype="2" fill="hold" grpId="0" nodeType="afterEffect">
                                  <p:stCondLst>
                                    <p:cond delay="0"/>
                                  </p:stCondLst>
                                  <p:childTnLst>
                                    <p:set>
                                      <p:cBhvr>
                                        <p:cTn id="26" dur="1" fill="hold">
                                          <p:stCondLst>
                                            <p:cond delay="0"/>
                                          </p:stCondLst>
                                        </p:cTn>
                                        <p:tgtEl>
                                          <p:spTgt spid="11"/>
                                        </p:tgtEl>
                                        <p:attrNameLst>
                                          <p:attrName>style.visibility</p:attrName>
                                        </p:attrNameLst>
                                      </p:cBhvr>
                                      <p:to>
                                        <p:strVal val="visible"/>
                                      </p:to>
                                    </p:set>
                                    <p:anim calcmode="lin" valueType="num">
                                      <p:cBhvr additive="base">
                                        <p:cTn id="27" dur="900"/>
                                        <p:tgtEl>
                                          <p:spTgt spid="11"/>
                                        </p:tgtEl>
                                        <p:attrNameLst>
                                          <p:attrName>ppt_x</p:attrName>
                                        </p:attrNameLst>
                                      </p:cBhvr>
                                      <p:tavLst>
                                        <p:tav tm="0">
                                          <p:val>
                                            <p:strVal val="#ppt_x+#ppt_w*1.125000"/>
                                          </p:val>
                                        </p:tav>
                                        <p:tav tm="100000">
                                          <p:val>
                                            <p:strVal val="#ppt_x"/>
                                          </p:val>
                                        </p:tav>
                                      </p:tavLst>
                                    </p:anim>
                                    <p:animEffect transition="in" filter="wipe(left)">
                                      <p:cBhvr>
                                        <p:cTn id="28" dur="900"/>
                                        <p:tgtEl>
                                          <p:spTgt spid="11"/>
                                        </p:tgtEl>
                                      </p:cBhvr>
                                    </p:animEffect>
                                  </p:childTnLst>
                                </p:cTn>
                              </p:par>
                            </p:childTnLst>
                          </p:cTn>
                        </p:par>
                        <p:par>
                          <p:cTn id="29" fill="hold">
                            <p:stCondLst>
                              <p:cond delay="5000"/>
                            </p:stCondLst>
                            <p:childTnLst>
                              <p:par>
                                <p:cTn id="30" presetID="2" presetClass="entr" presetSubtype="2" fill="hold" nodeType="afterEffect">
                                  <p:stCondLst>
                                    <p:cond delay="0"/>
                                  </p:stCondLst>
                                  <p:childTnLst>
                                    <p:set>
                                      <p:cBhvr>
                                        <p:cTn id="31" dur="1" fill="hold">
                                          <p:stCondLst>
                                            <p:cond delay="0"/>
                                          </p:stCondLst>
                                        </p:cTn>
                                        <p:tgtEl>
                                          <p:spTgt spid="19"/>
                                        </p:tgtEl>
                                        <p:attrNameLst>
                                          <p:attrName>style.visibility</p:attrName>
                                        </p:attrNameLst>
                                      </p:cBhvr>
                                      <p:to>
                                        <p:strVal val="visible"/>
                                      </p:to>
                                    </p:set>
                                    <p:anim calcmode="lin" valueType="num">
                                      <p:cBhvr additive="base">
                                        <p:cTn id="32" dur="1000" fill="hold"/>
                                        <p:tgtEl>
                                          <p:spTgt spid="19"/>
                                        </p:tgtEl>
                                        <p:attrNameLst>
                                          <p:attrName>ppt_x</p:attrName>
                                        </p:attrNameLst>
                                      </p:cBhvr>
                                      <p:tavLst>
                                        <p:tav tm="0">
                                          <p:val>
                                            <p:strVal val="1+#ppt_w/2"/>
                                          </p:val>
                                        </p:tav>
                                        <p:tav tm="100000">
                                          <p:val>
                                            <p:strVal val="#ppt_x"/>
                                          </p:val>
                                        </p:tav>
                                      </p:tavLst>
                                    </p:anim>
                                    <p:anim calcmode="lin" valueType="num">
                                      <p:cBhvr additive="base">
                                        <p:cTn id="33" dur="1000" fill="hold"/>
                                        <p:tgtEl>
                                          <p:spTgt spid="19"/>
                                        </p:tgtEl>
                                        <p:attrNameLst>
                                          <p:attrName>ppt_y</p:attrName>
                                        </p:attrNameLst>
                                      </p:cBhvr>
                                      <p:tavLst>
                                        <p:tav tm="0">
                                          <p:val>
                                            <p:strVal val="#ppt_y"/>
                                          </p:val>
                                        </p:tav>
                                        <p:tav tm="100000">
                                          <p:val>
                                            <p:strVal val="#ppt_y"/>
                                          </p:val>
                                        </p:tav>
                                      </p:tavLst>
                                    </p:anim>
                                  </p:childTnLst>
                                </p:cTn>
                              </p:par>
                            </p:childTnLst>
                          </p:cTn>
                        </p:par>
                        <p:par>
                          <p:cTn id="34" fill="hold">
                            <p:stCondLst>
                              <p:cond delay="6000"/>
                            </p:stCondLst>
                            <p:childTnLst>
                              <p:par>
                                <p:cTn id="35" presetID="12" presetClass="entr" presetSubtype="2" fill="hold" grpId="0" nodeType="afterEffect">
                                  <p:stCondLst>
                                    <p:cond delay="100"/>
                                  </p:stCondLst>
                                  <p:childTnLst>
                                    <p:set>
                                      <p:cBhvr>
                                        <p:cTn id="36" dur="1" fill="hold">
                                          <p:stCondLst>
                                            <p:cond delay="0"/>
                                          </p:stCondLst>
                                        </p:cTn>
                                        <p:tgtEl>
                                          <p:spTgt spid="12"/>
                                        </p:tgtEl>
                                        <p:attrNameLst>
                                          <p:attrName>style.visibility</p:attrName>
                                        </p:attrNameLst>
                                      </p:cBhvr>
                                      <p:to>
                                        <p:strVal val="visible"/>
                                      </p:to>
                                    </p:set>
                                    <p:anim calcmode="lin" valueType="num">
                                      <p:cBhvr additive="base">
                                        <p:cTn id="37" dur="1000"/>
                                        <p:tgtEl>
                                          <p:spTgt spid="12"/>
                                        </p:tgtEl>
                                        <p:attrNameLst>
                                          <p:attrName>ppt_x</p:attrName>
                                        </p:attrNameLst>
                                      </p:cBhvr>
                                      <p:tavLst>
                                        <p:tav tm="0">
                                          <p:val>
                                            <p:strVal val="#ppt_x+#ppt_w*1.125000"/>
                                          </p:val>
                                        </p:tav>
                                        <p:tav tm="100000">
                                          <p:val>
                                            <p:strVal val="#ppt_x"/>
                                          </p:val>
                                        </p:tav>
                                      </p:tavLst>
                                    </p:anim>
                                    <p:animEffect transition="in" filter="wipe(left)">
                                      <p:cBhvr>
                                        <p:cTn id="38" dur="1000"/>
                                        <p:tgtEl>
                                          <p:spTgt spid="12"/>
                                        </p:tgtEl>
                                      </p:cBhvr>
                                    </p:animEffect>
                                  </p:childTnLst>
                                </p:cTn>
                              </p:par>
                            </p:childTnLst>
                          </p:cTn>
                        </p:par>
                        <p:par>
                          <p:cTn id="39" fill="hold">
                            <p:stCondLst>
                              <p:cond delay="7100"/>
                            </p:stCondLst>
                            <p:childTnLst>
                              <p:par>
                                <p:cTn id="40" presetID="2" presetClass="entr" presetSubtype="2" fill="hold" nodeType="afterEffect">
                                  <p:stCondLst>
                                    <p:cond delay="0"/>
                                  </p:stCondLst>
                                  <p:childTnLst>
                                    <p:set>
                                      <p:cBhvr>
                                        <p:cTn id="41" dur="1" fill="hold">
                                          <p:stCondLst>
                                            <p:cond delay="0"/>
                                          </p:stCondLst>
                                        </p:cTn>
                                        <p:tgtEl>
                                          <p:spTgt spid="21"/>
                                        </p:tgtEl>
                                        <p:attrNameLst>
                                          <p:attrName>style.visibility</p:attrName>
                                        </p:attrNameLst>
                                      </p:cBhvr>
                                      <p:to>
                                        <p:strVal val="visible"/>
                                      </p:to>
                                    </p:set>
                                    <p:anim calcmode="lin" valueType="num">
                                      <p:cBhvr additive="base">
                                        <p:cTn id="42" dur="1000" fill="hold"/>
                                        <p:tgtEl>
                                          <p:spTgt spid="21"/>
                                        </p:tgtEl>
                                        <p:attrNameLst>
                                          <p:attrName>ppt_x</p:attrName>
                                        </p:attrNameLst>
                                      </p:cBhvr>
                                      <p:tavLst>
                                        <p:tav tm="0">
                                          <p:val>
                                            <p:strVal val="1+#ppt_w/2"/>
                                          </p:val>
                                        </p:tav>
                                        <p:tav tm="100000">
                                          <p:val>
                                            <p:strVal val="#ppt_x"/>
                                          </p:val>
                                        </p:tav>
                                      </p:tavLst>
                                    </p:anim>
                                    <p:anim calcmode="lin" valueType="num">
                                      <p:cBhvr additive="base">
                                        <p:cTn id="43" dur="1000" fill="hold"/>
                                        <p:tgtEl>
                                          <p:spTgt spid="21"/>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10" grpId="0" animBg="1"/>
      <p:bldP spid="11" grpId="0" animBg="1"/>
      <p:bldP spid="12" grpId="0" animBg="1"/>
    </p:bldLst>
  </p:timing>
</p:sldLayout>
</file>

<file path=ppt/slideLayouts/slideLayout49.xml><?xml version="1.0" encoding="utf-8"?>
<p:sldLayout xmlns:a="http://schemas.openxmlformats.org/drawingml/2006/main" xmlns:r="http://schemas.openxmlformats.org/officeDocument/2006/relationships" xmlns:p="http://schemas.openxmlformats.org/presentationml/2006/main" userDrawn="1">
  <p:cSld name="Layout personalizzato">
    <p:spTree>
      <p:nvGrpSpPr>
        <p:cNvPr id="1" name=""/>
        <p:cNvGrpSpPr/>
        <p:nvPr/>
      </p:nvGrpSpPr>
      <p:grpSpPr>
        <a:xfrm>
          <a:off x="0" y="0"/>
          <a:ext cx="0" cy="0"/>
          <a:chOff x="0" y="0"/>
          <a:chExt cx="0" cy="0"/>
        </a:xfrm>
      </p:grpSpPr>
      <p:cxnSp>
        <p:nvCxnSpPr>
          <p:cNvPr id="38" name="Connettore 1 37">
            <a:extLst>
              <a:ext uri="{FF2B5EF4-FFF2-40B4-BE49-F238E27FC236}">
                <a16:creationId xmlns:a16="http://schemas.microsoft.com/office/drawing/2014/main" id="{2EEAA2DB-40A4-2682-9233-CD8CAB323605}"/>
              </a:ext>
            </a:extLst>
          </p:cNvPr>
          <p:cNvCxnSpPr/>
          <p:nvPr userDrawn="1"/>
        </p:nvCxnSpPr>
        <p:spPr>
          <a:xfrm>
            <a:off x="228600" y="4358010"/>
            <a:ext cx="11734800" cy="0"/>
          </a:xfrm>
          <a:prstGeom prst="line">
            <a:avLst/>
          </a:prstGeom>
          <a:ln w="3175">
            <a:solidFill>
              <a:schemeClr val="tx1"/>
            </a:solidFill>
          </a:ln>
        </p:spPr>
        <p:style>
          <a:lnRef idx="2">
            <a:schemeClr val="dk1"/>
          </a:lnRef>
          <a:fillRef idx="0">
            <a:schemeClr val="dk1"/>
          </a:fillRef>
          <a:effectRef idx="1">
            <a:schemeClr val="dk1"/>
          </a:effectRef>
          <a:fontRef idx="minor">
            <a:schemeClr val="tx1"/>
          </a:fontRef>
        </p:style>
      </p:cxnSp>
      <p:cxnSp>
        <p:nvCxnSpPr>
          <p:cNvPr id="37" name="Connettore 1 36">
            <a:extLst>
              <a:ext uri="{FF2B5EF4-FFF2-40B4-BE49-F238E27FC236}">
                <a16:creationId xmlns:a16="http://schemas.microsoft.com/office/drawing/2014/main" id="{AB0AF7B1-BE54-80DB-506E-03FA5BBA7229}"/>
              </a:ext>
            </a:extLst>
          </p:cNvPr>
          <p:cNvCxnSpPr/>
          <p:nvPr userDrawn="1"/>
        </p:nvCxnSpPr>
        <p:spPr>
          <a:xfrm>
            <a:off x="228600" y="3440435"/>
            <a:ext cx="11734800" cy="0"/>
          </a:xfrm>
          <a:prstGeom prst="line">
            <a:avLst/>
          </a:prstGeom>
          <a:ln w="3175">
            <a:solidFill>
              <a:schemeClr val="tx1"/>
            </a:solidFill>
          </a:ln>
        </p:spPr>
        <p:style>
          <a:lnRef idx="2">
            <a:schemeClr val="dk1"/>
          </a:lnRef>
          <a:fillRef idx="0">
            <a:schemeClr val="dk1"/>
          </a:fillRef>
          <a:effectRef idx="1">
            <a:schemeClr val="dk1"/>
          </a:effectRef>
          <a:fontRef idx="minor">
            <a:schemeClr val="tx1"/>
          </a:fontRef>
        </p:style>
      </p:cxnSp>
      <p:sp>
        <p:nvSpPr>
          <p:cNvPr id="2" name="Titolo 1">
            <a:extLst>
              <a:ext uri="{FF2B5EF4-FFF2-40B4-BE49-F238E27FC236}">
                <a16:creationId xmlns:a16="http://schemas.microsoft.com/office/drawing/2014/main" id="{9168D3D2-B305-C0B8-5DF4-56161331DF77}"/>
              </a:ext>
            </a:extLst>
          </p:cNvPr>
          <p:cNvSpPr>
            <a:spLocks noGrp="1"/>
          </p:cNvSpPr>
          <p:nvPr>
            <p:ph type="title" hasCustomPrompt="1"/>
          </p:nvPr>
        </p:nvSpPr>
        <p:spPr>
          <a:xfrm>
            <a:off x="623888" y="1958735"/>
            <a:ext cx="11336337" cy="413639"/>
          </a:xfrm>
        </p:spPr>
        <p:txBody>
          <a:bodyPr>
            <a:noAutofit/>
          </a:bodyPr>
          <a:lstStyle>
            <a:lvl1pPr algn="ctr">
              <a:defRPr sz="3100" cap="all" baseline="0">
                <a:solidFill>
                  <a:schemeClr val="tx1"/>
                </a:solidFill>
                <a:latin typeface="+mj-lt"/>
              </a:defRPr>
            </a:lvl1pPr>
          </a:lstStyle>
          <a:p>
            <a:r>
              <a:rPr lang="en-US" noProof="0"/>
              <a:t>INSERT TITLE HERE</a:t>
            </a:r>
          </a:p>
        </p:txBody>
      </p:sp>
      <p:pic>
        <p:nvPicPr>
          <p:cNvPr id="8" name="Elemento grafico 7">
            <a:extLst>
              <a:ext uri="{FF2B5EF4-FFF2-40B4-BE49-F238E27FC236}">
                <a16:creationId xmlns:a16="http://schemas.microsoft.com/office/drawing/2014/main" id="{CFB144E2-726E-01AE-4537-82536722D0EB}"/>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11611801" y="6461125"/>
            <a:ext cx="356170" cy="165100"/>
          </a:xfrm>
          <a:prstGeom prst="rect">
            <a:avLst/>
          </a:prstGeom>
        </p:spPr>
      </p:pic>
      <p:pic>
        <p:nvPicPr>
          <p:cNvPr id="9" name="Elemento grafico 8">
            <a:extLst>
              <a:ext uri="{FF2B5EF4-FFF2-40B4-BE49-F238E27FC236}">
                <a16:creationId xmlns:a16="http://schemas.microsoft.com/office/drawing/2014/main" id="{A570F235-982B-DA15-A1CF-FF34C97F91E1}"/>
              </a:ext>
            </a:extLst>
          </p:cNvPr>
          <p:cNvPicPr>
            <a:picLocks noChangeAspect="1"/>
          </p:cNvPicPr>
          <p:nvPr userDrawn="1"/>
        </p:nvPicPr>
        <p:blipFill>
          <a:blip r:embed="rId4">
            <a:extLst>
              <a:ext uri="{96DAC541-7B7A-43D3-8B79-37D633B846F1}">
                <asvg:svgBlip xmlns:asvg="http://schemas.microsoft.com/office/drawing/2016/SVG/main" r:embed="rId5"/>
              </a:ext>
            </a:extLst>
          </a:blip>
          <a:stretch>
            <a:fillRect/>
          </a:stretch>
        </p:blipFill>
        <p:spPr>
          <a:xfrm>
            <a:off x="11220450" y="231775"/>
            <a:ext cx="739775" cy="342917"/>
          </a:xfrm>
          <a:prstGeom prst="rect">
            <a:avLst/>
          </a:prstGeom>
        </p:spPr>
      </p:pic>
      <p:pic>
        <p:nvPicPr>
          <p:cNvPr id="10" name="Elemento grafico 9">
            <a:extLst>
              <a:ext uri="{FF2B5EF4-FFF2-40B4-BE49-F238E27FC236}">
                <a16:creationId xmlns:a16="http://schemas.microsoft.com/office/drawing/2014/main" id="{12474375-A446-5679-AFF5-C1457F2AD841}"/>
              </a:ext>
            </a:extLst>
          </p:cNvPr>
          <p:cNvPicPr>
            <a:picLocks noChangeAspect="1"/>
          </p:cNvPicPr>
          <p:nvPr userDrawn="1"/>
        </p:nvPicPr>
        <p:blipFill rotWithShape="1">
          <a:blip r:embed="rId6">
            <a:extLst>
              <a:ext uri="{96DAC541-7B7A-43D3-8B79-37D633B846F1}">
                <asvg:svgBlip xmlns:asvg="http://schemas.microsoft.com/office/drawing/2016/SVG/main" r:embed="rId7"/>
              </a:ext>
            </a:extLst>
          </a:blip>
          <a:srcRect l="1" r="-13561"/>
          <a:stretch/>
        </p:blipFill>
        <p:spPr>
          <a:xfrm>
            <a:off x="228600" y="228600"/>
            <a:ext cx="1793875" cy="360606"/>
          </a:xfrm>
          <a:prstGeom prst="rect">
            <a:avLst/>
          </a:prstGeom>
        </p:spPr>
      </p:pic>
      <p:sp>
        <p:nvSpPr>
          <p:cNvPr id="13" name="Rettangolo 12">
            <a:extLst>
              <a:ext uri="{FF2B5EF4-FFF2-40B4-BE49-F238E27FC236}">
                <a16:creationId xmlns:a16="http://schemas.microsoft.com/office/drawing/2014/main" id="{5705DB76-249B-E716-D302-1A6368995FA4}"/>
              </a:ext>
            </a:extLst>
          </p:cNvPr>
          <p:cNvSpPr/>
          <p:nvPr userDrawn="1"/>
        </p:nvSpPr>
        <p:spPr>
          <a:xfrm>
            <a:off x="9124950" y="3440435"/>
            <a:ext cx="2841976" cy="920750"/>
          </a:xfrm>
          <a:prstGeom prst="rect">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noProof="0"/>
          </a:p>
        </p:txBody>
      </p:sp>
      <p:sp>
        <p:nvSpPr>
          <p:cNvPr id="12" name="Rettangolo 11">
            <a:extLst>
              <a:ext uri="{FF2B5EF4-FFF2-40B4-BE49-F238E27FC236}">
                <a16:creationId xmlns:a16="http://schemas.microsoft.com/office/drawing/2014/main" id="{E6B76915-6BD6-CF4D-A3E1-271E20ABF214}"/>
              </a:ext>
            </a:extLst>
          </p:cNvPr>
          <p:cNvSpPr/>
          <p:nvPr userDrawn="1"/>
        </p:nvSpPr>
        <p:spPr>
          <a:xfrm>
            <a:off x="6303076" y="3440435"/>
            <a:ext cx="2828574" cy="920750"/>
          </a:xfrm>
          <a:prstGeom prst="rect">
            <a:avLst/>
          </a:prstGeom>
          <a:solidFill>
            <a:schemeClr val="bg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noProof="0"/>
          </a:p>
        </p:txBody>
      </p:sp>
      <p:sp>
        <p:nvSpPr>
          <p:cNvPr id="19" name="Rettangolo 18">
            <a:extLst>
              <a:ext uri="{FF2B5EF4-FFF2-40B4-BE49-F238E27FC236}">
                <a16:creationId xmlns:a16="http://schemas.microsoft.com/office/drawing/2014/main" id="{11C5AC33-1B00-83A8-AD5F-C41974DBF257}"/>
              </a:ext>
            </a:extLst>
          </p:cNvPr>
          <p:cNvSpPr/>
          <p:nvPr userDrawn="1"/>
        </p:nvSpPr>
        <p:spPr>
          <a:xfrm>
            <a:off x="3474502" y="3440435"/>
            <a:ext cx="2828574" cy="920750"/>
          </a:xfrm>
          <a:prstGeom prst="rect">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noProof="0"/>
          </a:p>
        </p:txBody>
      </p:sp>
      <p:sp>
        <p:nvSpPr>
          <p:cNvPr id="20" name="Rettangolo 19">
            <a:extLst>
              <a:ext uri="{FF2B5EF4-FFF2-40B4-BE49-F238E27FC236}">
                <a16:creationId xmlns:a16="http://schemas.microsoft.com/office/drawing/2014/main" id="{E219D844-6638-70DC-2F1B-5D351A71AD40}"/>
              </a:ext>
            </a:extLst>
          </p:cNvPr>
          <p:cNvSpPr/>
          <p:nvPr userDrawn="1"/>
        </p:nvSpPr>
        <p:spPr>
          <a:xfrm>
            <a:off x="645927" y="3440435"/>
            <a:ext cx="2828574" cy="920750"/>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noProof="0"/>
          </a:p>
        </p:txBody>
      </p:sp>
      <p:pic>
        <p:nvPicPr>
          <p:cNvPr id="15" name="Elemento grafico 14">
            <a:extLst>
              <a:ext uri="{FF2B5EF4-FFF2-40B4-BE49-F238E27FC236}">
                <a16:creationId xmlns:a16="http://schemas.microsoft.com/office/drawing/2014/main" id="{60B92677-B76B-B3EC-A97F-00B7E927F606}"/>
              </a:ext>
            </a:extLst>
          </p:cNvPr>
          <p:cNvPicPr>
            <a:picLocks noChangeAspect="1"/>
          </p:cNvPicPr>
          <p:nvPr userDrawn="1"/>
        </p:nvPicPr>
        <p:blipFill>
          <a:blip r:embed="rId8">
            <a:extLst>
              <a:ext uri="{96DAC541-7B7A-43D3-8B79-37D633B846F1}">
                <asvg:svgBlip xmlns:asvg="http://schemas.microsoft.com/office/drawing/2016/SVG/main" r:embed="rId9"/>
              </a:ext>
            </a:extLst>
          </a:blip>
          <a:stretch>
            <a:fillRect/>
          </a:stretch>
        </p:blipFill>
        <p:spPr>
          <a:xfrm>
            <a:off x="1530016" y="3800667"/>
            <a:ext cx="1060395" cy="201980"/>
          </a:xfrm>
          <a:prstGeom prst="rect">
            <a:avLst/>
          </a:prstGeom>
        </p:spPr>
      </p:pic>
      <p:pic>
        <p:nvPicPr>
          <p:cNvPr id="16" name="Elemento grafico 15">
            <a:extLst>
              <a:ext uri="{FF2B5EF4-FFF2-40B4-BE49-F238E27FC236}">
                <a16:creationId xmlns:a16="http://schemas.microsoft.com/office/drawing/2014/main" id="{E79C291D-CC89-33C5-798E-EF5C8CE61986}"/>
              </a:ext>
            </a:extLst>
          </p:cNvPr>
          <p:cNvPicPr>
            <a:picLocks noChangeAspect="1"/>
          </p:cNvPicPr>
          <p:nvPr userDrawn="1"/>
        </p:nvPicPr>
        <p:blipFill>
          <a:blip r:embed="rId10">
            <a:extLst>
              <a:ext uri="{96DAC541-7B7A-43D3-8B79-37D633B846F1}">
                <asvg:svgBlip xmlns:asvg="http://schemas.microsoft.com/office/drawing/2016/SVG/main" r:embed="rId11"/>
              </a:ext>
            </a:extLst>
          </a:blip>
          <a:srcRect/>
          <a:stretch/>
        </p:blipFill>
        <p:spPr>
          <a:xfrm>
            <a:off x="6821587" y="3809510"/>
            <a:ext cx="1836560" cy="193137"/>
          </a:xfrm>
          <a:prstGeom prst="rect">
            <a:avLst/>
          </a:prstGeom>
        </p:spPr>
      </p:pic>
      <p:pic>
        <p:nvPicPr>
          <p:cNvPr id="17" name="Elemento grafico 16">
            <a:extLst>
              <a:ext uri="{FF2B5EF4-FFF2-40B4-BE49-F238E27FC236}">
                <a16:creationId xmlns:a16="http://schemas.microsoft.com/office/drawing/2014/main" id="{B05FA755-3193-1287-2287-402FA825E7EF}"/>
              </a:ext>
            </a:extLst>
          </p:cNvPr>
          <p:cNvPicPr>
            <a:picLocks noChangeAspect="1"/>
          </p:cNvPicPr>
          <p:nvPr userDrawn="1"/>
        </p:nvPicPr>
        <p:blipFill>
          <a:blip r:embed="rId12">
            <a:extLst>
              <a:ext uri="{96DAC541-7B7A-43D3-8B79-37D633B846F1}">
                <asvg:svgBlip xmlns:asvg="http://schemas.microsoft.com/office/drawing/2016/SVG/main" r:embed="rId13"/>
              </a:ext>
            </a:extLst>
          </a:blip>
          <a:stretch>
            <a:fillRect/>
          </a:stretch>
        </p:blipFill>
        <p:spPr>
          <a:xfrm>
            <a:off x="10169997" y="3809510"/>
            <a:ext cx="818678" cy="193898"/>
          </a:xfrm>
          <a:prstGeom prst="rect">
            <a:avLst/>
          </a:prstGeom>
        </p:spPr>
      </p:pic>
      <p:pic>
        <p:nvPicPr>
          <p:cNvPr id="18" name="Elemento grafico 17">
            <a:extLst>
              <a:ext uri="{FF2B5EF4-FFF2-40B4-BE49-F238E27FC236}">
                <a16:creationId xmlns:a16="http://schemas.microsoft.com/office/drawing/2014/main" id="{A1F58734-0000-EB05-0D21-E0114297C2A7}"/>
              </a:ext>
            </a:extLst>
          </p:cNvPr>
          <p:cNvPicPr>
            <a:picLocks noChangeAspect="1"/>
          </p:cNvPicPr>
          <p:nvPr userDrawn="1"/>
        </p:nvPicPr>
        <p:blipFill>
          <a:blip r:embed="rId14">
            <a:extLst>
              <a:ext uri="{96DAC541-7B7A-43D3-8B79-37D633B846F1}">
                <asvg:svgBlip xmlns:asvg="http://schemas.microsoft.com/office/drawing/2016/SVG/main" r:embed="rId15"/>
              </a:ext>
            </a:extLst>
          </a:blip>
          <a:stretch>
            <a:fillRect/>
          </a:stretch>
        </p:blipFill>
        <p:spPr>
          <a:xfrm>
            <a:off x="4608178" y="3807328"/>
            <a:ext cx="581694" cy="188658"/>
          </a:xfrm>
          <a:prstGeom prst="rect">
            <a:avLst/>
          </a:prstGeom>
        </p:spPr>
      </p:pic>
      <p:sp>
        <p:nvSpPr>
          <p:cNvPr id="23" name="Segnaposto testo 22">
            <a:extLst>
              <a:ext uri="{FF2B5EF4-FFF2-40B4-BE49-F238E27FC236}">
                <a16:creationId xmlns:a16="http://schemas.microsoft.com/office/drawing/2014/main" id="{383F3003-4942-E54E-C208-CAAD9143CDA3}"/>
              </a:ext>
            </a:extLst>
          </p:cNvPr>
          <p:cNvSpPr>
            <a:spLocks noGrp="1"/>
          </p:cNvSpPr>
          <p:nvPr>
            <p:ph type="body" sz="quarter" idx="13" hasCustomPrompt="1"/>
          </p:nvPr>
        </p:nvSpPr>
        <p:spPr>
          <a:xfrm>
            <a:off x="623888" y="2903538"/>
            <a:ext cx="2851150" cy="230832"/>
          </a:xfrm>
        </p:spPr>
        <p:txBody>
          <a:bodyPr/>
          <a:lstStyle>
            <a:lvl1pPr algn="ctr">
              <a:defRPr b="1" i="0">
                <a:solidFill>
                  <a:schemeClr val="tx1"/>
                </a:solidFill>
                <a:latin typeface="MW Sans" panose="020B0503030501010103" pitchFamily="34" charset="0"/>
              </a:defRPr>
            </a:lvl1pPr>
          </a:lstStyle>
          <a:p>
            <a:pPr lvl="0"/>
            <a:r>
              <a:rPr lang="en-US" noProof="0"/>
              <a:t>Brand Platforms</a:t>
            </a:r>
          </a:p>
        </p:txBody>
      </p:sp>
      <p:sp>
        <p:nvSpPr>
          <p:cNvPr id="24" name="Segnaposto testo 22">
            <a:extLst>
              <a:ext uri="{FF2B5EF4-FFF2-40B4-BE49-F238E27FC236}">
                <a16:creationId xmlns:a16="http://schemas.microsoft.com/office/drawing/2014/main" id="{F0D9A2AF-3DEC-C9CA-320F-FF3AC4ADE36F}"/>
              </a:ext>
            </a:extLst>
          </p:cNvPr>
          <p:cNvSpPr>
            <a:spLocks noGrp="1"/>
          </p:cNvSpPr>
          <p:nvPr>
            <p:ph type="body" sz="quarter" idx="14" hasCustomPrompt="1"/>
          </p:nvPr>
        </p:nvSpPr>
        <p:spPr>
          <a:xfrm>
            <a:off x="3474501" y="2903538"/>
            <a:ext cx="2824699" cy="230832"/>
          </a:xfrm>
        </p:spPr>
        <p:txBody>
          <a:bodyPr/>
          <a:lstStyle>
            <a:lvl1pPr algn="ctr">
              <a:defRPr b="1" i="0">
                <a:solidFill>
                  <a:schemeClr val="tx1"/>
                </a:solidFill>
                <a:latin typeface="MW Sans" panose="020B0503030501010103" pitchFamily="34" charset="0"/>
              </a:defRPr>
            </a:lvl1pPr>
          </a:lstStyle>
          <a:p>
            <a:pPr lvl="0"/>
            <a:r>
              <a:rPr lang="en-US" noProof="0"/>
              <a:t>Brand Relationships</a:t>
            </a:r>
          </a:p>
        </p:txBody>
      </p:sp>
      <p:sp>
        <p:nvSpPr>
          <p:cNvPr id="25" name="Segnaposto testo 22">
            <a:extLst>
              <a:ext uri="{FF2B5EF4-FFF2-40B4-BE49-F238E27FC236}">
                <a16:creationId xmlns:a16="http://schemas.microsoft.com/office/drawing/2014/main" id="{5C3C9C6D-239C-0C45-FEE9-F1DE1D829933}"/>
              </a:ext>
            </a:extLst>
          </p:cNvPr>
          <p:cNvSpPr>
            <a:spLocks noGrp="1"/>
          </p:cNvSpPr>
          <p:nvPr>
            <p:ph type="body" sz="quarter" idx="15" hasCustomPrompt="1"/>
          </p:nvPr>
        </p:nvSpPr>
        <p:spPr>
          <a:xfrm>
            <a:off x="6305013" y="2903538"/>
            <a:ext cx="2824699" cy="230832"/>
          </a:xfrm>
        </p:spPr>
        <p:txBody>
          <a:bodyPr/>
          <a:lstStyle>
            <a:lvl1pPr algn="ctr">
              <a:defRPr b="1" i="0">
                <a:solidFill>
                  <a:schemeClr val="tx1"/>
                </a:solidFill>
                <a:latin typeface="MW Sans" panose="020B0503030501010103" pitchFamily="34" charset="0"/>
              </a:defRPr>
            </a:lvl1pPr>
          </a:lstStyle>
          <a:p>
            <a:pPr lvl="0"/>
            <a:r>
              <a:rPr lang="en-US" noProof="0"/>
              <a:t>Brand Design</a:t>
            </a:r>
          </a:p>
        </p:txBody>
      </p:sp>
      <p:sp>
        <p:nvSpPr>
          <p:cNvPr id="26" name="Segnaposto testo 22">
            <a:extLst>
              <a:ext uri="{FF2B5EF4-FFF2-40B4-BE49-F238E27FC236}">
                <a16:creationId xmlns:a16="http://schemas.microsoft.com/office/drawing/2014/main" id="{BF3256AD-256D-808C-2625-D7A2D5BF1D13}"/>
              </a:ext>
            </a:extLst>
          </p:cNvPr>
          <p:cNvSpPr>
            <a:spLocks noGrp="1"/>
          </p:cNvSpPr>
          <p:nvPr>
            <p:ph type="body" sz="quarter" idx="16" hasCustomPrompt="1"/>
          </p:nvPr>
        </p:nvSpPr>
        <p:spPr>
          <a:xfrm>
            <a:off x="9131650" y="2903538"/>
            <a:ext cx="2828575" cy="230832"/>
          </a:xfrm>
        </p:spPr>
        <p:txBody>
          <a:bodyPr/>
          <a:lstStyle>
            <a:lvl1pPr algn="ctr">
              <a:defRPr b="1" i="0">
                <a:solidFill>
                  <a:schemeClr val="tx1"/>
                </a:solidFill>
                <a:latin typeface="MW Sans" panose="020B0503030501010103" pitchFamily="34" charset="0"/>
              </a:defRPr>
            </a:lvl1pPr>
          </a:lstStyle>
          <a:p>
            <a:pPr lvl="0"/>
            <a:r>
              <a:rPr lang="en-US" noProof="0"/>
              <a:t>Brand Assets</a:t>
            </a:r>
          </a:p>
        </p:txBody>
      </p:sp>
      <p:pic>
        <p:nvPicPr>
          <p:cNvPr id="29" name="Elemento grafico 28">
            <a:extLst>
              <a:ext uri="{FF2B5EF4-FFF2-40B4-BE49-F238E27FC236}">
                <a16:creationId xmlns:a16="http://schemas.microsoft.com/office/drawing/2014/main" id="{A865DC25-BD1F-8C5C-503F-408B625C1042}"/>
              </a:ext>
            </a:extLst>
          </p:cNvPr>
          <p:cNvPicPr>
            <a:picLocks noChangeAspect="1"/>
          </p:cNvPicPr>
          <p:nvPr userDrawn="1"/>
        </p:nvPicPr>
        <p:blipFill>
          <a:blip r:embed="rId16">
            <a:extLst>
              <a:ext uri="{96DAC541-7B7A-43D3-8B79-37D633B846F1}">
                <asvg:svgBlip xmlns:asvg="http://schemas.microsoft.com/office/drawing/2016/SVG/main" r:embed="rId17"/>
              </a:ext>
            </a:extLst>
          </a:blip>
          <a:stretch>
            <a:fillRect/>
          </a:stretch>
        </p:blipFill>
        <p:spPr>
          <a:xfrm>
            <a:off x="5208922" y="4626152"/>
            <a:ext cx="2274553" cy="408100"/>
          </a:xfrm>
          <a:prstGeom prst="rect">
            <a:avLst/>
          </a:prstGeom>
        </p:spPr>
      </p:pic>
      <p:sp>
        <p:nvSpPr>
          <p:cNvPr id="31" name="Segnaposto testo verticale 30">
            <a:extLst>
              <a:ext uri="{FF2B5EF4-FFF2-40B4-BE49-F238E27FC236}">
                <a16:creationId xmlns:a16="http://schemas.microsoft.com/office/drawing/2014/main" id="{7141BA53-0716-1836-6FE1-0EE2362E7121}"/>
              </a:ext>
            </a:extLst>
          </p:cNvPr>
          <p:cNvSpPr>
            <a:spLocks noGrp="1"/>
          </p:cNvSpPr>
          <p:nvPr>
            <p:ph type="body" orient="vert" sz="quarter" idx="17" hasCustomPrompt="1"/>
          </p:nvPr>
        </p:nvSpPr>
        <p:spPr>
          <a:xfrm>
            <a:off x="227015" y="4361186"/>
            <a:ext cx="246221" cy="905490"/>
          </a:xfrm>
        </p:spPr>
        <p:txBody>
          <a:bodyPr vert="vert270" anchor="t" anchorCtr="0"/>
          <a:lstStyle>
            <a:lvl1pPr algn="ctr">
              <a:lnSpc>
                <a:spcPct val="90000"/>
              </a:lnSpc>
              <a:spcBef>
                <a:spcPts val="0"/>
              </a:spcBef>
              <a:defRPr sz="800" b="1" i="0" cap="all" baseline="0">
                <a:solidFill>
                  <a:schemeClr val="tx1"/>
                </a:solidFill>
                <a:latin typeface="MW Sans" panose="020B0503030501010103" pitchFamily="34" charset="0"/>
              </a:defRPr>
            </a:lvl1pPr>
            <a:lvl2pPr algn="ctr">
              <a:defRPr sz="900" b="1" cap="all" baseline="0"/>
            </a:lvl2pPr>
            <a:lvl3pPr algn="ctr">
              <a:defRPr sz="900" b="1" cap="all" baseline="0"/>
            </a:lvl3pPr>
            <a:lvl4pPr algn="ctr">
              <a:defRPr sz="900" b="1" cap="all" baseline="0"/>
            </a:lvl4pPr>
            <a:lvl5pPr algn="ctr">
              <a:defRPr sz="900" b="1" cap="all" baseline="0"/>
            </a:lvl5pPr>
          </a:lstStyle>
          <a:p>
            <a:pPr lvl="0"/>
            <a:r>
              <a:rPr lang="en-US" noProof="0"/>
              <a:t>Intelligence</a:t>
            </a:r>
            <a:br>
              <a:rPr lang="en-US" noProof="0"/>
            </a:br>
            <a:r>
              <a:rPr lang="en-US" noProof="0"/>
              <a:t>Platform</a:t>
            </a:r>
          </a:p>
        </p:txBody>
      </p:sp>
      <p:sp>
        <p:nvSpPr>
          <p:cNvPr id="32" name="Segnaposto testo verticale 30">
            <a:extLst>
              <a:ext uri="{FF2B5EF4-FFF2-40B4-BE49-F238E27FC236}">
                <a16:creationId xmlns:a16="http://schemas.microsoft.com/office/drawing/2014/main" id="{D97178EB-B17C-0B03-3421-0B7FA781FF9C}"/>
              </a:ext>
            </a:extLst>
          </p:cNvPr>
          <p:cNvSpPr>
            <a:spLocks noGrp="1"/>
          </p:cNvSpPr>
          <p:nvPr>
            <p:ph type="body" orient="vert" sz="quarter" idx="18" hasCustomPrompt="1"/>
          </p:nvPr>
        </p:nvSpPr>
        <p:spPr>
          <a:xfrm>
            <a:off x="227015" y="3449316"/>
            <a:ext cx="246221" cy="906136"/>
          </a:xfrm>
        </p:spPr>
        <p:txBody>
          <a:bodyPr vert="vert270" anchor="t" anchorCtr="0"/>
          <a:lstStyle>
            <a:lvl1pPr algn="ctr">
              <a:lnSpc>
                <a:spcPct val="90000"/>
              </a:lnSpc>
              <a:spcBef>
                <a:spcPts val="0"/>
              </a:spcBef>
              <a:defRPr sz="800" b="1" i="0" cap="all" baseline="0">
                <a:solidFill>
                  <a:schemeClr val="tx1"/>
                </a:solidFill>
                <a:latin typeface="MW Sans" panose="020B0503030501010103" pitchFamily="34" charset="0"/>
              </a:defRPr>
            </a:lvl1pPr>
            <a:lvl2pPr algn="ctr">
              <a:defRPr sz="900" b="1" cap="all" baseline="0"/>
            </a:lvl2pPr>
            <a:lvl3pPr algn="ctr">
              <a:defRPr sz="900" b="1" cap="all" baseline="0"/>
            </a:lvl3pPr>
            <a:lvl4pPr algn="ctr">
              <a:defRPr sz="900" b="1" cap="all" baseline="0"/>
            </a:lvl4pPr>
            <a:lvl5pPr algn="ctr">
              <a:defRPr sz="900" b="1" cap="all" baseline="0"/>
            </a:lvl5pPr>
          </a:lstStyle>
          <a:p>
            <a:pPr lvl="0"/>
            <a:r>
              <a:rPr lang="en-US" noProof="0"/>
              <a:t>POWER</a:t>
            </a:r>
            <a:br>
              <a:rPr lang="en-US" noProof="0"/>
            </a:br>
            <a:r>
              <a:rPr lang="en-US" noProof="0"/>
              <a:t>BRANDS</a:t>
            </a:r>
          </a:p>
        </p:txBody>
      </p:sp>
      <p:sp>
        <p:nvSpPr>
          <p:cNvPr id="33" name="Segnaposto testo verticale 30">
            <a:extLst>
              <a:ext uri="{FF2B5EF4-FFF2-40B4-BE49-F238E27FC236}">
                <a16:creationId xmlns:a16="http://schemas.microsoft.com/office/drawing/2014/main" id="{120D8758-C774-00F6-3EAB-318B7E1268D1}"/>
              </a:ext>
            </a:extLst>
          </p:cNvPr>
          <p:cNvSpPr>
            <a:spLocks noGrp="1"/>
          </p:cNvSpPr>
          <p:nvPr>
            <p:ph type="body" orient="vert" sz="quarter" idx="19" hasCustomPrompt="1"/>
          </p:nvPr>
        </p:nvSpPr>
        <p:spPr>
          <a:xfrm>
            <a:off x="227015" y="2526037"/>
            <a:ext cx="123111" cy="921367"/>
          </a:xfrm>
        </p:spPr>
        <p:txBody>
          <a:bodyPr vert="vert270" anchor="t" anchorCtr="0"/>
          <a:lstStyle>
            <a:lvl1pPr algn="ctr">
              <a:lnSpc>
                <a:spcPct val="90000"/>
              </a:lnSpc>
              <a:spcBef>
                <a:spcPts val="0"/>
              </a:spcBef>
              <a:defRPr sz="800" b="1" i="0" cap="all" baseline="0">
                <a:solidFill>
                  <a:schemeClr val="tx1"/>
                </a:solidFill>
                <a:latin typeface="MW Sans" panose="020B0503030501010103" pitchFamily="34" charset="0"/>
              </a:defRPr>
            </a:lvl1pPr>
            <a:lvl2pPr algn="ctr">
              <a:defRPr sz="900" b="1" cap="all" baseline="0"/>
            </a:lvl2pPr>
            <a:lvl3pPr algn="ctr">
              <a:defRPr sz="900" b="1" cap="all" baseline="0"/>
            </a:lvl3pPr>
            <a:lvl4pPr algn="ctr">
              <a:defRPr sz="900" b="1" cap="all" baseline="0"/>
            </a:lvl4pPr>
            <a:lvl5pPr algn="ctr">
              <a:defRPr sz="900" b="1" cap="all" baseline="0"/>
            </a:lvl5pPr>
          </a:lstStyle>
          <a:p>
            <a:pPr lvl="0"/>
            <a:r>
              <a:rPr lang="en-US" noProof="0"/>
              <a:t>COMPETENCIES</a:t>
            </a:r>
          </a:p>
        </p:txBody>
      </p:sp>
      <p:sp>
        <p:nvSpPr>
          <p:cNvPr id="34" name="Segnaposto testo verticale 30">
            <a:extLst>
              <a:ext uri="{FF2B5EF4-FFF2-40B4-BE49-F238E27FC236}">
                <a16:creationId xmlns:a16="http://schemas.microsoft.com/office/drawing/2014/main" id="{28CD69D5-56F5-75CB-5962-6420A81CD3CC}"/>
              </a:ext>
            </a:extLst>
          </p:cNvPr>
          <p:cNvSpPr>
            <a:spLocks noGrp="1"/>
          </p:cNvSpPr>
          <p:nvPr>
            <p:ph type="body" orient="vert" sz="quarter" idx="20" hasCustomPrompt="1"/>
          </p:nvPr>
        </p:nvSpPr>
        <p:spPr>
          <a:xfrm>
            <a:off x="227015" y="1612284"/>
            <a:ext cx="123111" cy="917575"/>
          </a:xfrm>
        </p:spPr>
        <p:txBody>
          <a:bodyPr vert="vert270" anchor="t" anchorCtr="0"/>
          <a:lstStyle>
            <a:lvl1pPr algn="ctr">
              <a:lnSpc>
                <a:spcPct val="90000"/>
              </a:lnSpc>
              <a:spcBef>
                <a:spcPts val="0"/>
              </a:spcBef>
              <a:defRPr sz="800" b="1" i="0" cap="all" baseline="0">
                <a:solidFill>
                  <a:schemeClr val="tx1"/>
                </a:solidFill>
                <a:latin typeface="MW Sans" panose="020B0503030501010103" pitchFamily="34" charset="0"/>
              </a:defRPr>
            </a:lvl1pPr>
            <a:lvl2pPr algn="ctr">
              <a:defRPr sz="900" b="1" cap="all" baseline="0"/>
            </a:lvl2pPr>
            <a:lvl3pPr algn="ctr">
              <a:defRPr sz="900" b="1" cap="all" baseline="0"/>
            </a:lvl3pPr>
            <a:lvl4pPr algn="ctr">
              <a:defRPr sz="900" b="1" cap="all" baseline="0"/>
            </a:lvl4pPr>
            <a:lvl5pPr algn="ctr">
              <a:defRPr sz="900" b="1" cap="all" baseline="0"/>
            </a:lvl5pPr>
          </a:lstStyle>
          <a:p>
            <a:pPr lvl="0"/>
            <a:r>
              <a:rPr lang="en-US" noProof="0"/>
              <a:t>MISSION</a:t>
            </a:r>
          </a:p>
        </p:txBody>
      </p:sp>
      <p:cxnSp>
        <p:nvCxnSpPr>
          <p:cNvPr id="36" name="Connettore 1 35">
            <a:extLst>
              <a:ext uri="{FF2B5EF4-FFF2-40B4-BE49-F238E27FC236}">
                <a16:creationId xmlns:a16="http://schemas.microsoft.com/office/drawing/2014/main" id="{B605267E-5712-E04A-FA4E-6A95A6B67AD8}"/>
              </a:ext>
            </a:extLst>
          </p:cNvPr>
          <p:cNvCxnSpPr/>
          <p:nvPr userDrawn="1"/>
        </p:nvCxnSpPr>
        <p:spPr>
          <a:xfrm>
            <a:off x="232126" y="2527331"/>
            <a:ext cx="11734800" cy="0"/>
          </a:xfrm>
          <a:prstGeom prst="line">
            <a:avLst/>
          </a:prstGeom>
          <a:ln w="3175">
            <a:solidFill>
              <a:schemeClr val="tx1"/>
            </a:solidFill>
          </a:ln>
        </p:spPr>
        <p:style>
          <a:lnRef idx="2">
            <a:schemeClr val="dk1"/>
          </a:lnRef>
          <a:fillRef idx="0">
            <a:schemeClr val="dk1"/>
          </a:fillRef>
          <a:effectRef idx="1">
            <a:schemeClr val="dk1"/>
          </a:effectRef>
          <a:fontRef idx="minor">
            <a:schemeClr val="tx1"/>
          </a:fontRef>
        </p:style>
      </p:cxnSp>
      <p:cxnSp>
        <p:nvCxnSpPr>
          <p:cNvPr id="39" name="Connettore 1 38">
            <a:extLst>
              <a:ext uri="{FF2B5EF4-FFF2-40B4-BE49-F238E27FC236}">
                <a16:creationId xmlns:a16="http://schemas.microsoft.com/office/drawing/2014/main" id="{D469C45A-C84D-6BFD-78DF-643B437497A7}"/>
              </a:ext>
            </a:extLst>
          </p:cNvPr>
          <p:cNvCxnSpPr/>
          <p:nvPr userDrawn="1"/>
        </p:nvCxnSpPr>
        <p:spPr>
          <a:xfrm>
            <a:off x="228600" y="5272410"/>
            <a:ext cx="11734800" cy="0"/>
          </a:xfrm>
          <a:prstGeom prst="line">
            <a:avLst/>
          </a:prstGeom>
          <a:ln w="3175">
            <a:solidFill>
              <a:schemeClr val="tx1"/>
            </a:solidFill>
          </a:ln>
        </p:spPr>
        <p:style>
          <a:lnRef idx="2">
            <a:schemeClr val="dk1"/>
          </a:lnRef>
          <a:fillRef idx="0">
            <a:schemeClr val="dk1"/>
          </a:fillRef>
          <a:effectRef idx="1">
            <a:schemeClr val="dk1"/>
          </a:effectRef>
          <a:fontRef idx="minor">
            <a:schemeClr val="tx1"/>
          </a:fontRef>
        </p:style>
      </p:cxnSp>
      <p:cxnSp>
        <p:nvCxnSpPr>
          <p:cNvPr id="40" name="Connettore 1 39">
            <a:extLst>
              <a:ext uri="{FF2B5EF4-FFF2-40B4-BE49-F238E27FC236}">
                <a16:creationId xmlns:a16="http://schemas.microsoft.com/office/drawing/2014/main" id="{B4D912D9-BC90-1073-540B-99BB6135C85F}"/>
              </a:ext>
            </a:extLst>
          </p:cNvPr>
          <p:cNvCxnSpPr/>
          <p:nvPr userDrawn="1"/>
        </p:nvCxnSpPr>
        <p:spPr>
          <a:xfrm>
            <a:off x="232126" y="1616106"/>
            <a:ext cx="11734800" cy="0"/>
          </a:xfrm>
          <a:prstGeom prst="line">
            <a:avLst/>
          </a:prstGeom>
          <a:ln w="3175">
            <a:solidFill>
              <a:schemeClr val="tx1"/>
            </a:solidFill>
          </a:ln>
        </p:spPr>
        <p:style>
          <a:lnRef idx="2">
            <a:schemeClr val="dk1"/>
          </a:lnRef>
          <a:fillRef idx="0">
            <a:schemeClr val="dk1"/>
          </a:fillRef>
          <a:effectRef idx="1">
            <a:schemeClr val="dk1"/>
          </a:effectRef>
          <a:fontRef idx="minor">
            <a:schemeClr val="tx1"/>
          </a:fontRef>
        </p:style>
      </p:cxnSp>
      <p:sp>
        <p:nvSpPr>
          <p:cNvPr id="58" name="Segnaposto testo verticale 30">
            <a:extLst>
              <a:ext uri="{FF2B5EF4-FFF2-40B4-BE49-F238E27FC236}">
                <a16:creationId xmlns:a16="http://schemas.microsoft.com/office/drawing/2014/main" id="{14FD6400-0221-F83F-9E96-0D43E09671C0}"/>
              </a:ext>
            </a:extLst>
          </p:cNvPr>
          <p:cNvSpPr>
            <a:spLocks noGrp="1"/>
          </p:cNvSpPr>
          <p:nvPr>
            <p:ph type="body" orient="vert" sz="quarter" idx="21" hasCustomPrompt="1"/>
          </p:nvPr>
        </p:nvSpPr>
        <p:spPr>
          <a:xfrm>
            <a:off x="227015" y="5275586"/>
            <a:ext cx="318924" cy="905490"/>
          </a:xfrm>
        </p:spPr>
        <p:txBody>
          <a:bodyPr vert="vert270" lIns="36000" rIns="36000" anchor="t" anchorCtr="0"/>
          <a:lstStyle>
            <a:lvl1pPr algn="ctr">
              <a:lnSpc>
                <a:spcPct val="90000"/>
              </a:lnSpc>
              <a:spcBef>
                <a:spcPts val="0"/>
              </a:spcBef>
              <a:defRPr sz="800" b="1" i="0" cap="all" baseline="0">
                <a:solidFill>
                  <a:schemeClr val="tx1"/>
                </a:solidFill>
                <a:latin typeface="MW Sans" panose="020B0503030501010103" pitchFamily="34" charset="0"/>
              </a:defRPr>
            </a:lvl1pPr>
            <a:lvl2pPr algn="ctr">
              <a:defRPr sz="900" b="1" cap="all" baseline="0"/>
            </a:lvl2pPr>
            <a:lvl3pPr algn="ctr">
              <a:defRPr sz="900" b="1" cap="all" baseline="0"/>
            </a:lvl3pPr>
            <a:lvl4pPr algn="ctr">
              <a:defRPr sz="900" b="1" cap="all" baseline="0"/>
            </a:lvl4pPr>
            <a:lvl5pPr algn="ctr">
              <a:defRPr sz="900" b="1" cap="all" baseline="0"/>
            </a:lvl5pPr>
          </a:lstStyle>
          <a:p>
            <a:pPr lvl="0"/>
            <a:r>
              <a:rPr lang="en-US" noProof="0"/>
              <a:t>SISTER </a:t>
            </a:r>
            <a:br>
              <a:rPr lang="en-US" noProof="0"/>
            </a:br>
            <a:r>
              <a:rPr lang="en-US" noProof="0"/>
              <a:t>AGENCIES</a:t>
            </a:r>
          </a:p>
        </p:txBody>
      </p:sp>
      <p:cxnSp>
        <p:nvCxnSpPr>
          <p:cNvPr id="59" name="Connettore 1 58">
            <a:extLst>
              <a:ext uri="{FF2B5EF4-FFF2-40B4-BE49-F238E27FC236}">
                <a16:creationId xmlns:a16="http://schemas.microsoft.com/office/drawing/2014/main" id="{1DCDACD6-D243-A7BF-72CE-15C22DD78580}"/>
              </a:ext>
            </a:extLst>
          </p:cNvPr>
          <p:cNvCxnSpPr/>
          <p:nvPr userDrawn="1"/>
        </p:nvCxnSpPr>
        <p:spPr>
          <a:xfrm>
            <a:off x="228600" y="6186810"/>
            <a:ext cx="11734800" cy="0"/>
          </a:xfrm>
          <a:prstGeom prst="line">
            <a:avLst/>
          </a:prstGeom>
          <a:ln w="3175">
            <a:solidFill>
              <a:schemeClr val="tx1"/>
            </a:solidFill>
          </a:ln>
        </p:spPr>
        <p:style>
          <a:lnRef idx="2">
            <a:schemeClr val="dk1"/>
          </a:lnRef>
          <a:fillRef idx="0">
            <a:schemeClr val="dk1"/>
          </a:fillRef>
          <a:effectRef idx="1">
            <a:schemeClr val="dk1"/>
          </a:effectRef>
          <a:fontRef idx="minor">
            <a:schemeClr val="tx1"/>
          </a:fontRef>
        </p:style>
      </p:cxnSp>
    </p:spTree>
    <p:extLst>
      <p:ext uri="{BB962C8B-B14F-4D97-AF65-F5344CB8AC3E}">
        <p14:creationId xmlns:p14="http://schemas.microsoft.com/office/powerpoint/2010/main" val="581336777"/>
      </p:ext>
    </p:extLst>
  </p:cSld>
  <p:clrMapOvr>
    <a:masterClrMapping/>
  </p:clrMapOvr>
  <p:extLst>
    <p:ext uri="{DCECCB84-F9BA-43D5-87BE-67443E8EF086}">
      <p15:sldGuideLst xmlns:p15="http://schemas.microsoft.com/office/powerpoint/2012/main">
        <p15:guide id="1" pos="393">
          <p15:clr>
            <a:srgbClr val="FBAE40"/>
          </p15:clr>
        </p15:guide>
        <p15:guide id="2" pos="2186">
          <p15:clr>
            <a:srgbClr val="5ACBF0"/>
          </p15:clr>
        </p15:guide>
        <p15:guide id="3" pos="3968">
          <p15:clr>
            <a:srgbClr val="5ACBF0"/>
          </p15:clr>
        </p15:guide>
      </p15:sldGuideLst>
    </p:ext>
  </p:extLst>
</p:sldLayout>
</file>

<file path=ppt/slideLayouts/slideLayout50.xml><?xml version="1.0" encoding="utf-8"?>
<p:sldLayout xmlns:a="http://schemas.openxmlformats.org/drawingml/2006/main" xmlns:r="http://schemas.openxmlformats.org/officeDocument/2006/relationships" xmlns:p="http://schemas.openxmlformats.org/presentationml/2006/main" userDrawn="1">
  <p:cSld name="BIG CALL OUT ANIAMTION">
    <p:bg>
      <p:bgRef idx="1001">
        <a:schemeClr val="bg1"/>
      </p:bgRef>
    </p:bg>
    <p:spTree>
      <p:nvGrpSpPr>
        <p:cNvPr id="1" name=""/>
        <p:cNvGrpSpPr/>
        <p:nvPr/>
      </p:nvGrpSpPr>
      <p:grpSpPr>
        <a:xfrm>
          <a:off x="0" y="0"/>
          <a:ext cx="0" cy="0"/>
          <a:chOff x="0" y="0"/>
          <a:chExt cx="0" cy="0"/>
        </a:xfrm>
      </p:grpSpPr>
      <p:sp>
        <p:nvSpPr>
          <p:cNvPr id="11" name="Titolo 10">
            <a:extLst>
              <a:ext uri="{FF2B5EF4-FFF2-40B4-BE49-F238E27FC236}">
                <a16:creationId xmlns:a16="http://schemas.microsoft.com/office/drawing/2014/main" id="{A13434F3-19F0-620B-4B81-23718EAC36E4}"/>
              </a:ext>
            </a:extLst>
          </p:cNvPr>
          <p:cNvSpPr>
            <a:spLocks noGrp="1"/>
          </p:cNvSpPr>
          <p:nvPr>
            <p:ph type="title" hasCustomPrompt="1"/>
          </p:nvPr>
        </p:nvSpPr>
        <p:spPr>
          <a:xfrm>
            <a:off x="225425" y="2635251"/>
            <a:ext cx="11734800" cy="676661"/>
          </a:xfrm>
        </p:spPr>
        <p:txBody>
          <a:bodyPr anchor="t" anchorCtr="0">
            <a:noAutofit/>
          </a:bodyPr>
          <a:lstStyle>
            <a:lvl1pPr algn="ctr">
              <a:lnSpc>
                <a:spcPct val="70000"/>
              </a:lnSpc>
              <a:spcBef>
                <a:spcPts val="0"/>
              </a:spcBef>
              <a:spcAft>
                <a:spcPts val="0"/>
              </a:spcAft>
              <a:defRPr sz="7600" cap="all" spc="-60" baseline="0">
                <a:solidFill>
                  <a:schemeClr val="tx1"/>
                </a:solidFill>
                <a:latin typeface="+mj-lt"/>
              </a:defRPr>
            </a:lvl1pPr>
          </a:lstStyle>
          <a:p>
            <a:r>
              <a:rPr lang="en-US" noProof="0"/>
              <a:t>Big call out here</a:t>
            </a:r>
          </a:p>
        </p:txBody>
      </p:sp>
      <p:pic>
        <p:nvPicPr>
          <p:cNvPr id="2" name="Elemento grafico 1">
            <a:extLst>
              <a:ext uri="{FF2B5EF4-FFF2-40B4-BE49-F238E27FC236}">
                <a16:creationId xmlns:a16="http://schemas.microsoft.com/office/drawing/2014/main" id="{FE04BE19-5B6A-73E7-1710-4F4D5D991B07}"/>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11611801" y="6461125"/>
            <a:ext cx="356170" cy="165100"/>
          </a:xfrm>
          <a:prstGeom prst="rect">
            <a:avLst/>
          </a:prstGeom>
        </p:spPr>
      </p:pic>
      <p:sp>
        <p:nvSpPr>
          <p:cNvPr id="13" name="Segnaposto testo 12">
            <a:extLst>
              <a:ext uri="{FF2B5EF4-FFF2-40B4-BE49-F238E27FC236}">
                <a16:creationId xmlns:a16="http://schemas.microsoft.com/office/drawing/2014/main" id="{E9F11641-FB06-9B20-7EFB-BC1E4DDB145B}"/>
              </a:ext>
            </a:extLst>
          </p:cNvPr>
          <p:cNvSpPr>
            <a:spLocks noGrp="1"/>
          </p:cNvSpPr>
          <p:nvPr>
            <p:ph type="body" sz="quarter" idx="21" hasCustomPrompt="1"/>
          </p:nvPr>
        </p:nvSpPr>
        <p:spPr>
          <a:xfrm>
            <a:off x="225425" y="3453166"/>
            <a:ext cx="11741149" cy="850746"/>
          </a:xfrm>
        </p:spPr>
        <p:txBody>
          <a:bodyPr/>
          <a:lstStyle>
            <a:lvl1pPr marL="0" indent="0" algn="ctr">
              <a:lnSpc>
                <a:spcPct val="70000"/>
              </a:lnSpc>
              <a:spcBef>
                <a:spcPts val="0"/>
              </a:spcBef>
              <a:spcAft>
                <a:spcPts val="0"/>
              </a:spcAft>
              <a:buFont typeface="MW Sans" panose="020B0503030501010103" pitchFamily="34" charset="0"/>
              <a:buNone/>
              <a:defRPr sz="7600" cap="all" spc="-60" baseline="0">
                <a:solidFill>
                  <a:schemeClr val="bg2"/>
                </a:solidFill>
                <a:latin typeface="+mj-lt"/>
              </a:defRPr>
            </a:lvl1pPr>
            <a:lvl2pPr marL="1587" indent="0" algn="ctr">
              <a:lnSpc>
                <a:spcPct val="71000"/>
              </a:lnSpc>
              <a:spcBef>
                <a:spcPts val="0"/>
              </a:spcBef>
              <a:buNone/>
              <a:defRPr sz="7600" cap="all" baseline="0">
                <a:solidFill>
                  <a:schemeClr val="accent2"/>
                </a:solidFill>
                <a:latin typeface="+mj-lt"/>
              </a:defRPr>
            </a:lvl2pPr>
            <a:lvl3pPr marL="0" indent="0" algn="ctr">
              <a:lnSpc>
                <a:spcPct val="71000"/>
              </a:lnSpc>
              <a:spcBef>
                <a:spcPts val="0"/>
              </a:spcBef>
              <a:buNone/>
              <a:defRPr sz="7600" cap="all" baseline="0">
                <a:solidFill>
                  <a:schemeClr val="bg2"/>
                </a:solidFill>
                <a:latin typeface="+mj-lt"/>
              </a:defRPr>
            </a:lvl3pPr>
            <a:lvl4pPr marL="0" indent="0" algn="ctr">
              <a:lnSpc>
                <a:spcPct val="71000"/>
              </a:lnSpc>
              <a:buFont typeface="MW Sans" panose="020B0503030501010103" pitchFamily="34" charset="0"/>
              <a:buNone/>
              <a:defRPr sz="7600" cap="all" baseline="0">
                <a:solidFill>
                  <a:schemeClr val="accent1"/>
                </a:solidFill>
                <a:latin typeface="+mj-lt"/>
              </a:defRPr>
            </a:lvl4pPr>
            <a:lvl5pPr marL="0" indent="0" algn="ctr">
              <a:lnSpc>
                <a:spcPct val="71000"/>
              </a:lnSpc>
              <a:spcBef>
                <a:spcPts val="0"/>
              </a:spcBef>
              <a:buNone/>
              <a:defRPr sz="7600" cap="all" baseline="0">
                <a:solidFill>
                  <a:schemeClr val="bg1"/>
                </a:solidFill>
                <a:latin typeface="+mj-lt"/>
              </a:defRPr>
            </a:lvl5pPr>
            <a:lvl6pPr marL="0" indent="0" algn="ctr">
              <a:lnSpc>
                <a:spcPct val="71000"/>
              </a:lnSpc>
              <a:buNone/>
              <a:defRPr sz="7600" cap="all" baseline="0">
                <a:solidFill>
                  <a:schemeClr val="bg1"/>
                </a:solidFill>
                <a:latin typeface="+mj-lt"/>
              </a:defRPr>
            </a:lvl6pPr>
            <a:lvl7pPr algn="ctr">
              <a:lnSpc>
                <a:spcPct val="71000"/>
              </a:lnSpc>
              <a:defRPr sz="7600" cap="all" baseline="0">
                <a:solidFill>
                  <a:schemeClr val="bg1"/>
                </a:solidFill>
              </a:defRPr>
            </a:lvl7pPr>
            <a:lvl8pPr algn="ctr">
              <a:lnSpc>
                <a:spcPct val="71000"/>
              </a:lnSpc>
              <a:defRPr sz="7600" cap="all" baseline="0">
                <a:solidFill>
                  <a:schemeClr val="bg1"/>
                </a:solidFill>
                <a:latin typeface="+mj-lt"/>
              </a:defRPr>
            </a:lvl8pPr>
            <a:lvl9pPr algn="ctr">
              <a:lnSpc>
                <a:spcPct val="71000"/>
              </a:lnSpc>
              <a:defRPr sz="7600" cap="all" baseline="0">
                <a:solidFill>
                  <a:schemeClr val="bg1"/>
                </a:solidFill>
                <a:latin typeface="+mj-lt"/>
              </a:defRPr>
            </a:lvl9pPr>
          </a:lstStyle>
          <a:p>
            <a:pPr lvl="0"/>
            <a:r>
              <a:rPr lang="en-US" noProof="0" err="1"/>
              <a:t>mccann</a:t>
            </a:r>
            <a:r>
              <a:rPr lang="en-US" noProof="0"/>
              <a:t> text</a:t>
            </a:r>
          </a:p>
        </p:txBody>
      </p:sp>
    </p:spTree>
    <p:extLst>
      <p:ext uri="{BB962C8B-B14F-4D97-AF65-F5344CB8AC3E}">
        <p14:creationId xmlns:p14="http://schemas.microsoft.com/office/powerpoint/2010/main" val="1198811649"/>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500"/>
                                  </p:stCondLst>
                                  <p:childTnLst>
                                    <p:set>
                                      <p:cBhvr>
                                        <p:cTn id="6" dur="1" fill="hold">
                                          <p:stCondLst>
                                            <p:cond delay="0"/>
                                          </p:stCondLst>
                                        </p:cTn>
                                        <p:tgtEl>
                                          <p:spTgt spid="13">
                                            <p:txEl>
                                              <p:pRg st="0" end="0"/>
                                            </p:txEl>
                                          </p:spTgt>
                                        </p:tgtEl>
                                        <p:attrNameLst>
                                          <p:attrName>style.visibility</p:attrName>
                                        </p:attrNameLst>
                                      </p:cBhvr>
                                      <p:to>
                                        <p:strVal val="visible"/>
                                      </p:to>
                                    </p:set>
                                    <p:animEffect transition="in" filter="fade">
                                      <p:cBhvr>
                                        <p:cTn id="7" dur="1000"/>
                                        <p:tgtEl>
                                          <p:spTgt spid="13">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uiExpand="1" build="p">
        <p:tmplLst>
          <p:tmpl lvl="1">
            <p:tnLst>
              <p:par>
                <p:cTn presetID="10" presetClass="entr" presetSubtype="0" fill="hold" nodeType="afterEffect">
                  <p:stCondLst>
                    <p:cond delay="500"/>
                  </p:stCondLst>
                  <p:childTnLst>
                    <p:set>
                      <p:cBhvr>
                        <p:cTn dur="1" fill="hold">
                          <p:stCondLst>
                            <p:cond delay="0"/>
                          </p:stCondLst>
                        </p:cTn>
                        <p:tgtEl>
                          <p:spTgt spid="13"/>
                        </p:tgtEl>
                        <p:attrNameLst>
                          <p:attrName>style.visibility</p:attrName>
                        </p:attrNameLst>
                      </p:cBhvr>
                      <p:to>
                        <p:strVal val="visible"/>
                      </p:to>
                    </p:set>
                    <p:animEffect transition="in" filter="fade">
                      <p:cBhvr>
                        <p:cTn dur="1000"/>
                        <p:tgtEl>
                          <p:spTgt spid="13"/>
                        </p:tgtEl>
                      </p:cBhvr>
                    </p:animEffect>
                  </p:childTnLst>
                </p:cTn>
              </p:par>
            </p:tnLst>
          </p:tmpl>
          <p:tmpl lvl="2">
            <p:tnLst>
              <p:par>
                <p:cTn presetID="10" presetClass="entr" presetSubtype="0" fill="hold" nodeType="withEffect">
                  <p:stCondLst>
                    <p:cond delay="0"/>
                  </p:stCondLst>
                  <p:childTnLst>
                    <p:set>
                      <p:cBhvr>
                        <p:cTn dur="1" fill="hold">
                          <p:stCondLst>
                            <p:cond delay="0"/>
                          </p:stCondLst>
                        </p:cTn>
                        <p:tgtEl>
                          <p:spTgt spid="13"/>
                        </p:tgtEl>
                        <p:attrNameLst>
                          <p:attrName>style.visibility</p:attrName>
                        </p:attrNameLst>
                      </p:cBhvr>
                      <p:to>
                        <p:strVal val="visible"/>
                      </p:to>
                    </p:set>
                    <p:animEffect transition="in" filter="fade">
                      <p:cBhvr>
                        <p:cTn dur="500"/>
                        <p:tgtEl>
                          <p:spTgt spid="13"/>
                        </p:tgtEl>
                      </p:cBhvr>
                    </p:animEffect>
                  </p:childTnLst>
                </p:cTn>
              </p:par>
            </p:tnLst>
          </p:tmpl>
        </p:tmplLst>
      </p:bldP>
    </p:bldLst>
  </p:timing>
</p:sldLayout>
</file>

<file path=ppt/slideLayouts/slideLayout51.xml><?xml version="1.0" encoding="utf-8"?>
<p:sldLayout xmlns:a="http://schemas.openxmlformats.org/drawingml/2006/main" xmlns:r="http://schemas.openxmlformats.org/officeDocument/2006/relationships" xmlns:p="http://schemas.openxmlformats.org/presentationml/2006/main" preserve="1" userDrawn="1">
  <p:cSld name="PRESENTATION TEMPLATE">
    <p:bg>
      <p:bgRef idx="1001">
        <a:schemeClr val="bg1"/>
      </p:bgRef>
    </p:bg>
    <p:spTree>
      <p:nvGrpSpPr>
        <p:cNvPr id="1" name=""/>
        <p:cNvGrpSpPr/>
        <p:nvPr/>
      </p:nvGrpSpPr>
      <p:grpSpPr>
        <a:xfrm>
          <a:off x="0" y="0"/>
          <a:ext cx="0" cy="0"/>
          <a:chOff x="0" y="0"/>
          <a:chExt cx="0" cy="0"/>
        </a:xfrm>
      </p:grpSpPr>
      <p:sp>
        <p:nvSpPr>
          <p:cNvPr id="2" name="Titolo 1">
            <a:extLst>
              <a:ext uri="{FF2B5EF4-FFF2-40B4-BE49-F238E27FC236}">
                <a16:creationId xmlns:a16="http://schemas.microsoft.com/office/drawing/2014/main" id="{0B516774-EF14-3E76-2059-1138BFEFD83F}"/>
              </a:ext>
            </a:extLst>
          </p:cNvPr>
          <p:cNvSpPr>
            <a:spLocks noGrp="1"/>
          </p:cNvSpPr>
          <p:nvPr>
            <p:ph type="title" hasCustomPrompt="1"/>
          </p:nvPr>
        </p:nvSpPr>
        <p:spPr/>
        <p:txBody>
          <a:bodyPr/>
          <a:lstStyle>
            <a:lvl1pPr>
              <a:defRPr>
                <a:solidFill>
                  <a:schemeClr val="tx1"/>
                </a:solidFill>
                <a:latin typeface="+mj-lt"/>
              </a:defRPr>
            </a:lvl1pPr>
          </a:lstStyle>
          <a:p>
            <a:r>
              <a:rPr lang="en-US" noProof="0"/>
              <a:t>Insert slide title here</a:t>
            </a:r>
          </a:p>
        </p:txBody>
      </p:sp>
      <p:pic>
        <p:nvPicPr>
          <p:cNvPr id="53" name="Elemento grafico 52">
            <a:extLst>
              <a:ext uri="{FF2B5EF4-FFF2-40B4-BE49-F238E27FC236}">
                <a16:creationId xmlns:a16="http://schemas.microsoft.com/office/drawing/2014/main" id="{6ED899CD-5182-E197-B55D-35562385F653}"/>
              </a:ext>
            </a:extLst>
          </p:cNvPr>
          <p:cNvPicPr>
            <a:picLocks noChangeAspect="1"/>
          </p:cNvPicPr>
          <p:nvPr userDrawn="1"/>
        </p:nvPicPr>
        <p:blipFill>
          <a:blip r:embed="rId2" cstate="screen">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611801" y="6461125"/>
            <a:ext cx="356170" cy="165100"/>
          </a:xfrm>
          <a:prstGeom prst="rect">
            <a:avLst/>
          </a:prstGeom>
        </p:spPr>
      </p:pic>
      <p:sp>
        <p:nvSpPr>
          <p:cNvPr id="22" name="Segnaposto testo 15">
            <a:extLst>
              <a:ext uri="{FF2B5EF4-FFF2-40B4-BE49-F238E27FC236}">
                <a16:creationId xmlns:a16="http://schemas.microsoft.com/office/drawing/2014/main" id="{1E5CBF37-0080-9248-F939-1083E1AEEB30}"/>
              </a:ext>
            </a:extLst>
          </p:cNvPr>
          <p:cNvSpPr>
            <a:spLocks noGrp="1"/>
          </p:cNvSpPr>
          <p:nvPr>
            <p:ph type="body" sz="quarter" idx="15" hasCustomPrompt="1"/>
          </p:nvPr>
        </p:nvSpPr>
        <p:spPr>
          <a:xfrm>
            <a:off x="227127" y="1757294"/>
            <a:ext cx="9758248" cy="504754"/>
          </a:xfrm>
          <a:prstGeom prst="rect">
            <a:avLst/>
          </a:prstGeom>
        </p:spPr>
        <p:txBody>
          <a:bodyPr>
            <a:spAutoFit/>
          </a:bodyPr>
          <a:lstStyle>
            <a:lvl1pPr>
              <a:lnSpc>
                <a:spcPct val="80000"/>
              </a:lnSpc>
              <a:spcBef>
                <a:spcPts val="0"/>
              </a:spcBef>
              <a:defRPr sz="4100" spc="-60" baseline="0">
                <a:solidFill>
                  <a:schemeClr val="tx1"/>
                </a:solidFill>
                <a:latin typeface="MW Sans SemiBold" panose="020B0703030501010103" pitchFamily="34" charset="0"/>
              </a:defRPr>
            </a:lvl1pPr>
            <a:lvl2pPr marL="0" indent="0">
              <a:lnSpc>
                <a:spcPct val="80000"/>
              </a:lnSpc>
              <a:spcBef>
                <a:spcPts val="0"/>
              </a:spcBef>
              <a:buNone/>
              <a:defRPr sz="4100">
                <a:solidFill>
                  <a:schemeClr val="bg1"/>
                </a:solidFill>
                <a:latin typeface="+mj-lt"/>
              </a:defRPr>
            </a:lvl2pPr>
            <a:lvl3pPr marL="0" indent="0">
              <a:lnSpc>
                <a:spcPct val="80000"/>
              </a:lnSpc>
              <a:spcBef>
                <a:spcPts val="0"/>
              </a:spcBef>
              <a:buNone/>
              <a:defRPr sz="4100">
                <a:solidFill>
                  <a:schemeClr val="bg1"/>
                </a:solidFill>
                <a:latin typeface="+mj-lt"/>
              </a:defRPr>
            </a:lvl3pPr>
            <a:lvl4pPr algn="l">
              <a:lnSpc>
                <a:spcPct val="80000"/>
              </a:lnSpc>
              <a:defRPr sz="4100">
                <a:solidFill>
                  <a:schemeClr val="bg1"/>
                </a:solidFill>
                <a:latin typeface="+mj-lt"/>
              </a:defRPr>
            </a:lvl4pPr>
            <a:lvl5pPr marL="0" indent="0">
              <a:lnSpc>
                <a:spcPct val="80000"/>
              </a:lnSpc>
              <a:spcBef>
                <a:spcPts val="0"/>
              </a:spcBef>
              <a:buNone/>
              <a:defRPr sz="4100">
                <a:solidFill>
                  <a:schemeClr val="bg1"/>
                </a:solidFill>
                <a:latin typeface="+mj-lt"/>
              </a:defRPr>
            </a:lvl5pPr>
            <a:lvl6pPr marL="0" indent="0" algn="l">
              <a:lnSpc>
                <a:spcPct val="80000"/>
              </a:lnSpc>
              <a:spcBef>
                <a:spcPts val="0"/>
              </a:spcBef>
              <a:buNone/>
              <a:defRPr sz="4100">
                <a:solidFill>
                  <a:schemeClr val="bg1"/>
                </a:solidFill>
                <a:latin typeface="+mj-lt"/>
              </a:defRPr>
            </a:lvl6pPr>
            <a:lvl7pPr>
              <a:lnSpc>
                <a:spcPct val="80000"/>
              </a:lnSpc>
              <a:defRPr sz="4100">
                <a:solidFill>
                  <a:schemeClr val="bg1"/>
                </a:solidFill>
              </a:defRPr>
            </a:lvl7pPr>
            <a:lvl8pPr>
              <a:lnSpc>
                <a:spcPct val="80000"/>
              </a:lnSpc>
              <a:defRPr sz="4100">
                <a:solidFill>
                  <a:schemeClr val="bg1"/>
                </a:solidFill>
              </a:defRPr>
            </a:lvl8pPr>
            <a:lvl9pPr>
              <a:lnSpc>
                <a:spcPct val="80000"/>
              </a:lnSpc>
              <a:defRPr sz="4100">
                <a:solidFill>
                  <a:schemeClr val="bg1"/>
                </a:solidFill>
                <a:latin typeface="+mj-lt"/>
              </a:defRPr>
            </a:lvl9pPr>
          </a:lstStyle>
          <a:p>
            <a:pPr lvl="0"/>
            <a:r>
              <a:rPr lang="en-US" noProof="0"/>
              <a:t>Insert big text here</a:t>
            </a:r>
          </a:p>
        </p:txBody>
      </p:sp>
      <p:sp>
        <p:nvSpPr>
          <p:cNvPr id="47" name="Segnaposto testo 9">
            <a:extLst>
              <a:ext uri="{FF2B5EF4-FFF2-40B4-BE49-F238E27FC236}">
                <a16:creationId xmlns:a16="http://schemas.microsoft.com/office/drawing/2014/main" id="{9C0665B1-1BD4-6A26-2DDE-9F39DC751206}"/>
              </a:ext>
            </a:extLst>
          </p:cNvPr>
          <p:cNvSpPr>
            <a:spLocks noGrp="1"/>
          </p:cNvSpPr>
          <p:nvPr>
            <p:ph type="body" sz="quarter" idx="13" hasCustomPrompt="1"/>
          </p:nvPr>
        </p:nvSpPr>
        <p:spPr>
          <a:xfrm>
            <a:off x="225425" y="4338567"/>
            <a:ext cx="855470" cy="717550"/>
          </a:xfrm>
        </p:spPr>
        <p:txBody>
          <a:bodyPr>
            <a:noAutofit/>
          </a:bodyPr>
          <a:lstStyle>
            <a:lvl1pPr algn="r">
              <a:lnSpc>
                <a:spcPct val="90000"/>
              </a:lnSpc>
              <a:spcBef>
                <a:spcPts val="0"/>
              </a:spcBef>
              <a:defRPr sz="5400" spc="-60" baseline="0">
                <a:solidFill>
                  <a:schemeClr val="tx1"/>
                </a:solidFill>
                <a:latin typeface="+mj-lt"/>
              </a:defRPr>
            </a:lvl1pPr>
          </a:lstStyle>
          <a:p>
            <a:pPr lvl="0"/>
            <a:r>
              <a:rPr lang="en-US" noProof="0"/>
              <a:t>00</a:t>
            </a:r>
          </a:p>
        </p:txBody>
      </p:sp>
      <p:sp>
        <p:nvSpPr>
          <p:cNvPr id="48" name="Segnaposto testo 12">
            <a:extLst>
              <a:ext uri="{FF2B5EF4-FFF2-40B4-BE49-F238E27FC236}">
                <a16:creationId xmlns:a16="http://schemas.microsoft.com/office/drawing/2014/main" id="{CC0F6626-AC5C-84E0-899E-0AC0130F5B84}"/>
              </a:ext>
            </a:extLst>
          </p:cNvPr>
          <p:cNvSpPr>
            <a:spLocks noGrp="1"/>
          </p:cNvSpPr>
          <p:nvPr>
            <p:ph type="body" sz="quarter" idx="20" hasCustomPrompt="1"/>
          </p:nvPr>
        </p:nvSpPr>
        <p:spPr>
          <a:xfrm>
            <a:off x="1207896" y="4405595"/>
            <a:ext cx="2838449" cy="228973"/>
          </a:xfrm>
        </p:spPr>
        <p:txBody>
          <a:bodyPr lIns="0"/>
          <a:lstStyle>
            <a:lvl1pPr>
              <a:lnSpc>
                <a:spcPct val="90000"/>
              </a:lnSpc>
              <a:spcBef>
                <a:spcPts val="0"/>
              </a:spcBef>
              <a:defRPr sz="1600">
                <a:solidFill>
                  <a:schemeClr val="tx1"/>
                </a:solidFill>
              </a:defRPr>
            </a:lvl1pPr>
            <a:lvl2pPr marL="0" indent="0">
              <a:lnSpc>
                <a:spcPct val="93000"/>
              </a:lnSpc>
              <a:spcBef>
                <a:spcPts val="0"/>
              </a:spcBef>
              <a:buNone/>
              <a:defRPr sz="1600"/>
            </a:lvl2pPr>
            <a:lvl3pPr marL="0" indent="0">
              <a:lnSpc>
                <a:spcPct val="93000"/>
              </a:lnSpc>
              <a:spcBef>
                <a:spcPts val="0"/>
              </a:spcBef>
              <a:buNone/>
              <a:defRPr sz="1600"/>
            </a:lvl3pPr>
            <a:lvl4pPr>
              <a:lnSpc>
                <a:spcPct val="93000"/>
              </a:lnSpc>
              <a:defRPr sz="1600"/>
            </a:lvl4pPr>
            <a:lvl5pPr marL="0" indent="0">
              <a:lnSpc>
                <a:spcPct val="93000"/>
              </a:lnSpc>
              <a:spcBef>
                <a:spcPts val="0"/>
              </a:spcBef>
              <a:buFont typeface="+mj-lt"/>
              <a:buNone/>
              <a:defRPr sz="1600"/>
            </a:lvl5pPr>
            <a:lvl6pPr marL="0" indent="0">
              <a:lnSpc>
                <a:spcPct val="93000"/>
              </a:lnSpc>
              <a:spcBef>
                <a:spcPts val="0"/>
              </a:spcBef>
              <a:buNone/>
              <a:defRPr sz="1600"/>
            </a:lvl6pPr>
            <a:lvl7pPr>
              <a:lnSpc>
                <a:spcPct val="93000"/>
              </a:lnSpc>
              <a:defRPr sz="1600"/>
            </a:lvl7pPr>
            <a:lvl8pPr>
              <a:lnSpc>
                <a:spcPct val="93000"/>
              </a:lnSpc>
              <a:defRPr sz="1600"/>
            </a:lvl8pPr>
            <a:lvl9pPr>
              <a:lnSpc>
                <a:spcPct val="93000"/>
              </a:lnSpc>
              <a:defRPr sz="1600"/>
            </a:lvl9pPr>
          </a:lstStyle>
          <a:p>
            <a:pPr lvl="0"/>
            <a:r>
              <a:rPr lang="en-US" noProof="0"/>
              <a:t>Insert text here</a:t>
            </a:r>
          </a:p>
        </p:txBody>
      </p:sp>
      <p:sp>
        <p:nvSpPr>
          <p:cNvPr id="49" name="Segnaposto testo 9">
            <a:extLst>
              <a:ext uri="{FF2B5EF4-FFF2-40B4-BE49-F238E27FC236}">
                <a16:creationId xmlns:a16="http://schemas.microsoft.com/office/drawing/2014/main" id="{B8B7C877-B32C-93AB-8EEE-511E17E1E1C1}"/>
              </a:ext>
            </a:extLst>
          </p:cNvPr>
          <p:cNvSpPr>
            <a:spLocks noGrp="1"/>
          </p:cNvSpPr>
          <p:nvPr>
            <p:ph type="body" sz="quarter" idx="21" hasCustomPrompt="1"/>
          </p:nvPr>
        </p:nvSpPr>
        <p:spPr>
          <a:xfrm>
            <a:off x="4186430" y="4338567"/>
            <a:ext cx="855470" cy="717550"/>
          </a:xfrm>
        </p:spPr>
        <p:txBody>
          <a:bodyPr>
            <a:noAutofit/>
          </a:bodyPr>
          <a:lstStyle>
            <a:lvl1pPr algn="r">
              <a:lnSpc>
                <a:spcPct val="90000"/>
              </a:lnSpc>
              <a:spcBef>
                <a:spcPts val="0"/>
              </a:spcBef>
              <a:defRPr sz="5400" spc="-60" baseline="0">
                <a:solidFill>
                  <a:schemeClr val="tx1"/>
                </a:solidFill>
                <a:latin typeface="+mj-lt"/>
              </a:defRPr>
            </a:lvl1pPr>
          </a:lstStyle>
          <a:p>
            <a:pPr lvl="0"/>
            <a:r>
              <a:rPr lang="en-US" noProof="0"/>
              <a:t>00</a:t>
            </a:r>
          </a:p>
        </p:txBody>
      </p:sp>
      <p:sp>
        <p:nvSpPr>
          <p:cNvPr id="50" name="Segnaposto testo 12">
            <a:extLst>
              <a:ext uri="{FF2B5EF4-FFF2-40B4-BE49-F238E27FC236}">
                <a16:creationId xmlns:a16="http://schemas.microsoft.com/office/drawing/2014/main" id="{F3542F6A-A4BC-D357-C586-82F3AA3BCC58}"/>
              </a:ext>
            </a:extLst>
          </p:cNvPr>
          <p:cNvSpPr>
            <a:spLocks noGrp="1"/>
          </p:cNvSpPr>
          <p:nvPr>
            <p:ph type="body" sz="quarter" idx="22" hasCustomPrompt="1"/>
          </p:nvPr>
        </p:nvSpPr>
        <p:spPr>
          <a:xfrm>
            <a:off x="5168901" y="4405595"/>
            <a:ext cx="2838449" cy="228973"/>
          </a:xfrm>
        </p:spPr>
        <p:txBody>
          <a:bodyPr lIns="0"/>
          <a:lstStyle>
            <a:lvl1pPr>
              <a:lnSpc>
                <a:spcPct val="90000"/>
              </a:lnSpc>
              <a:spcBef>
                <a:spcPts val="0"/>
              </a:spcBef>
              <a:defRPr sz="1600">
                <a:solidFill>
                  <a:schemeClr val="tx1"/>
                </a:solidFill>
              </a:defRPr>
            </a:lvl1pPr>
            <a:lvl2pPr marL="0" indent="0">
              <a:lnSpc>
                <a:spcPct val="93000"/>
              </a:lnSpc>
              <a:spcBef>
                <a:spcPts val="0"/>
              </a:spcBef>
              <a:buNone/>
              <a:defRPr sz="1600"/>
            </a:lvl2pPr>
            <a:lvl3pPr marL="0" indent="0">
              <a:lnSpc>
                <a:spcPct val="93000"/>
              </a:lnSpc>
              <a:spcBef>
                <a:spcPts val="0"/>
              </a:spcBef>
              <a:buNone/>
              <a:defRPr sz="1600"/>
            </a:lvl3pPr>
            <a:lvl4pPr>
              <a:lnSpc>
                <a:spcPct val="93000"/>
              </a:lnSpc>
              <a:defRPr sz="1600"/>
            </a:lvl4pPr>
            <a:lvl5pPr marL="0" indent="0">
              <a:lnSpc>
                <a:spcPct val="93000"/>
              </a:lnSpc>
              <a:spcBef>
                <a:spcPts val="0"/>
              </a:spcBef>
              <a:buFont typeface="+mj-lt"/>
              <a:buNone/>
              <a:defRPr sz="1600"/>
            </a:lvl5pPr>
            <a:lvl6pPr marL="0" indent="0">
              <a:lnSpc>
                <a:spcPct val="93000"/>
              </a:lnSpc>
              <a:spcBef>
                <a:spcPts val="0"/>
              </a:spcBef>
              <a:buNone/>
              <a:defRPr sz="1600"/>
            </a:lvl6pPr>
            <a:lvl7pPr>
              <a:lnSpc>
                <a:spcPct val="93000"/>
              </a:lnSpc>
              <a:defRPr sz="1600"/>
            </a:lvl7pPr>
            <a:lvl8pPr>
              <a:lnSpc>
                <a:spcPct val="93000"/>
              </a:lnSpc>
              <a:defRPr sz="1600"/>
            </a:lvl8pPr>
            <a:lvl9pPr>
              <a:lnSpc>
                <a:spcPct val="93000"/>
              </a:lnSpc>
              <a:defRPr sz="1600"/>
            </a:lvl9pPr>
          </a:lstStyle>
          <a:p>
            <a:pPr lvl="0"/>
            <a:r>
              <a:rPr lang="en-US" noProof="0"/>
              <a:t>Insert text here</a:t>
            </a:r>
          </a:p>
        </p:txBody>
      </p:sp>
      <p:sp>
        <p:nvSpPr>
          <p:cNvPr id="54" name="Segnaposto testo 9">
            <a:extLst>
              <a:ext uri="{FF2B5EF4-FFF2-40B4-BE49-F238E27FC236}">
                <a16:creationId xmlns:a16="http://schemas.microsoft.com/office/drawing/2014/main" id="{A0FF520A-821E-3384-D3CC-BC86684DCA95}"/>
              </a:ext>
            </a:extLst>
          </p:cNvPr>
          <p:cNvSpPr>
            <a:spLocks noGrp="1"/>
          </p:cNvSpPr>
          <p:nvPr>
            <p:ph type="body" sz="quarter" idx="23" hasCustomPrompt="1"/>
          </p:nvPr>
        </p:nvSpPr>
        <p:spPr>
          <a:xfrm>
            <a:off x="8147435" y="4338567"/>
            <a:ext cx="855470" cy="717550"/>
          </a:xfrm>
        </p:spPr>
        <p:txBody>
          <a:bodyPr>
            <a:noAutofit/>
          </a:bodyPr>
          <a:lstStyle>
            <a:lvl1pPr algn="r">
              <a:lnSpc>
                <a:spcPct val="90000"/>
              </a:lnSpc>
              <a:spcBef>
                <a:spcPts val="0"/>
              </a:spcBef>
              <a:defRPr sz="5400" spc="-60" baseline="0">
                <a:solidFill>
                  <a:schemeClr val="tx1"/>
                </a:solidFill>
                <a:latin typeface="+mj-lt"/>
              </a:defRPr>
            </a:lvl1pPr>
          </a:lstStyle>
          <a:p>
            <a:pPr lvl="0"/>
            <a:r>
              <a:rPr lang="en-US" noProof="0"/>
              <a:t>00</a:t>
            </a:r>
          </a:p>
        </p:txBody>
      </p:sp>
      <p:sp>
        <p:nvSpPr>
          <p:cNvPr id="55" name="Segnaposto testo 12">
            <a:extLst>
              <a:ext uri="{FF2B5EF4-FFF2-40B4-BE49-F238E27FC236}">
                <a16:creationId xmlns:a16="http://schemas.microsoft.com/office/drawing/2014/main" id="{23BC0EE3-9ADB-E266-8F59-4023B6CF9FAF}"/>
              </a:ext>
            </a:extLst>
          </p:cNvPr>
          <p:cNvSpPr>
            <a:spLocks noGrp="1"/>
          </p:cNvSpPr>
          <p:nvPr>
            <p:ph type="body" sz="quarter" idx="24" hasCustomPrompt="1"/>
          </p:nvPr>
        </p:nvSpPr>
        <p:spPr>
          <a:xfrm>
            <a:off x="9129906" y="4405595"/>
            <a:ext cx="2838449" cy="228973"/>
          </a:xfrm>
        </p:spPr>
        <p:txBody>
          <a:bodyPr lIns="0"/>
          <a:lstStyle>
            <a:lvl1pPr>
              <a:lnSpc>
                <a:spcPct val="90000"/>
              </a:lnSpc>
              <a:spcBef>
                <a:spcPts val="0"/>
              </a:spcBef>
              <a:defRPr sz="1600">
                <a:solidFill>
                  <a:schemeClr val="tx1"/>
                </a:solidFill>
              </a:defRPr>
            </a:lvl1pPr>
            <a:lvl2pPr marL="0" indent="0">
              <a:lnSpc>
                <a:spcPct val="93000"/>
              </a:lnSpc>
              <a:spcBef>
                <a:spcPts val="0"/>
              </a:spcBef>
              <a:buNone/>
              <a:defRPr sz="1600"/>
            </a:lvl2pPr>
            <a:lvl3pPr marL="0" indent="0">
              <a:lnSpc>
                <a:spcPct val="93000"/>
              </a:lnSpc>
              <a:spcBef>
                <a:spcPts val="0"/>
              </a:spcBef>
              <a:buNone/>
              <a:defRPr sz="1600"/>
            </a:lvl3pPr>
            <a:lvl4pPr>
              <a:lnSpc>
                <a:spcPct val="93000"/>
              </a:lnSpc>
              <a:defRPr sz="1600"/>
            </a:lvl4pPr>
            <a:lvl5pPr marL="0" indent="0">
              <a:lnSpc>
                <a:spcPct val="93000"/>
              </a:lnSpc>
              <a:spcBef>
                <a:spcPts val="0"/>
              </a:spcBef>
              <a:buFont typeface="+mj-lt"/>
              <a:buNone/>
              <a:defRPr sz="1600"/>
            </a:lvl5pPr>
            <a:lvl6pPr marL="0" indent="0">
              <a:lnSpc>
                <a:spcPct val="93000"/>
              </a:lnSpc>
              <a:spcBef>
                <a:spcPts val="0"/>
              </a:spcBef>
              <a:buNone/>
              <a:defRPr sz="1600"/>
            </a:lvl6pPr>
            <a:lvl7pPr>
              <a:lnSpc>
                <a:spcPct val="93000"/>
              </a:lnSpc>
              <a:defRPr sz="1600"/>
            </a:lvl7pPr>
            <a:lvl8pPr>
              <a:lnSpc>
                <a:spcPct val="93000"/>
              </a:lnSpc>
              <a:defRPr sz="1600"/>
            </a:lvl8pPr>
            <a:lvl9pPr>
              <a:lnSpc>
                <a:spcPct val="93000"/>
              </a:lnSpc>
              <a:defRPr sz="1600"/>
            </a:lvl9pPr>
          </a:lstStyle>
          <a:p>
            <a:pPr lvl="0"/>
            <a:r>
              <a:rPr lang="en-US" noProof="0"/>
              <a:t>Insert text here</a:t>
            </a:r>
          </a:p>
        </p:txBody>
      </p:sp>
    </p:spTree>
    <p:extLst>
      <p:ext uri="{BB962C8B-B14F-4D97-AF65-F5344CB8AC3E}">
        <p14:creationId xmlns:p14="http://schemas.microsoft.com/office/powerpoint/2010/main" val="2134766648"/>
      </p:ext>
    </p:extLst>
  </p:cSld>
  <p:clrMapOvr>
    <a:overrideClrMapping bg1="dk1" tx1="lt1" bg2="dk2" tx2="lt2" accent1="accent1" accent2="accent2" accent3="accent3" accent4="accent4" accent5="accent5" accent6="accent6" hlink="hlink" folHlink="folHlink"/>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preserve="1" userDrawn="1">
  <p:cSld name="OVERVIEW 01">
    <p:bg>
      <p:bgRef idx="1001">
        <a:schemeClr val="bg1"/>
      </p:bgRef>
    </p:bg>
    <p:spTree>
      <p:nvGrpSpPr>
        <p:cNvPr id="1" name=""/>
        <p:cNvGrpSpPr/>
        <p:nvPr/>
      </p:nvGrpSpPr>
      <p:grpSpPr>
        <a:xfrm>
          <a:off x="0" y="0"/>
          <a:ext cx="0" cy="0"/>
          <a:chOff x="0" y="0"/>
          <a:chExt cx="0" cy="0"/>
        </a:xfrm>
      </p:grpSpPr>
      <p:sp>
        <p:nvSpPr>
          <p:cNvPr id="2" name="Titolo 1">
            <a:extLst>
              <a:ext uri="{FF2B5EF4-FFF2-40B4-BE49-F238E27FC236}">
                <a16:creationId xmlns:a16="http://schemas.microsoft.com/office/drawing/2014/main" id="{0B516774-EF14-3E76-2059-1138BFEFD83F}"/>
              </a:ext>
            </a:extLst>
          </p:cNvPr>
          <p:cNvSpPr>
            <a:spLocks noGrp="1"/>
          </p:cNvSpPr>
          <p:nvPr>
            <p:ph type="title" hasCustomPrompt="1"/>
          </p:nvPr>
        </p:nvSpPr>
        <p:spPr/>
        <p:txBody>
          <a:bodyPr/>
          <a:lstStyle>
            <a:lvl1pPr>
              <a:defRPr>
                <a:solidFill>
                  <a:schemeClr val="tx1"/>
                </a:solidFill>
                <a:latin typeface="+mj-lt"/>
              </a:defRPr>
            </a:lvl1pPr>
          </a:lstStyle>
          <a:p>
            <a:r>
              <a:rPr lang="en-US" noProof="0"/>
              <a:t>Insert slide title here</a:t>
            </a:r>
          </a:p>
        </p:txBody>
      </p:sp>
      <p:sp>
        <p:nvSpPr>
          <p:cNvPr id="10" name="Segnaposto testo 8">
            <a:extLst>
              <a:ext uri="{FF2B5EF4-FFF2-40B4-BE49-F238E27FC236}">
                <a16:creationId xmlns:a16="http://schemas.microsoft.com/office/drawing/2014/main" id="{447F935D-40D9-7C2C-29AF-DC3303C5071A}"/>
              </a:ext>
            </a:extLst>
          </p:cNvPr>
          <p:cNvSpPr>
            <a:spLocks noGrp="1"/>
          </p:cNvSpPr>
          <p:nvPr>
            <p:ph type="body" sz="quarter" idx="14" hasCustomPrompt="1"/>
          </p:nvPr>
        </p:nvSpPr>
        <p:spPr>
          <a:xfrm>
            <a:off x="4181474" y="1447867"/>
            <a:ext cx="3822700" cy="203133"/>
          </a:xfrm>
        </p:spPr>
        <p:txBody>
          <a:bodyPr/>
          <a:lstStyle>
            <a:lvl1pPr>
              <a:defRPr sz="1000" b="1" i="0">
                <a:solidFill>
                  <a:schemeClr val="tx1"/>
                </a:solidFill>
                <a:latin typeface="MW Sans" panose="020B0503030501010103" pitchFamily="34" charset="0"/>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noProof="0"/>
              <a:t>Small title here</a:t>
            </a:r>
          </a:p>
        </p:txBody>
      </p:sp>
      <p:sp>
        <p:nvSpPr>
          <p:cNvPr id="11" name="Segnaposto testo 8">
            <a:extLst>
              <a:ext uri="{FF2B5EF4-FFF2-40B4-BE49-F238E27FC236}">
                <a16:creationId xmlns:a16="http://schemas.microsoft.com/office/drawing/2014/main" id="{2FD817F8-7956-1A21-D710-2AC04B08C227}"/>
              </a:ext>
            </a:extLst>
          </p:cNvPr>
          <p:cNvSpPr>
            <a:spLocks noGrp="1"/>
          </p:cNvSpPr>
          <p:nvPr>
            <p:ph type="body" sz="quarter" idx="15" hasCustomPrompt="1"/>
          </p:nvPr>
        </p:nvSpPr>
        <p:spPr>
          <a:xfrm>
            <a:off x="8137525" y="1447867"/>
            <a:ext cx="3822700" cy="203133"/>
          </a:xfrm>
        </p:spPr>
        <p:txBody>
          <a:bodyPr/>
          <a:lstStyle>
            <a:lvl1pPr>
              <a:defRPr sz="1000" b="1" i="0">
                <a:solidFill>
                  <a:schemeClr val="tx1"/>
                </a:solidFill>
                <a:latin typeface="MW Sans" panose="020B0503030501010103" pitchFamily="34" charset="0"/>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noProof="0"/>
              <a:t>Small title here</a:t>
            </a:r>
          </a:p>
        </p:txBody>
      </p:sp>
      <p:sp>
        <p:nvSpPr>
          <p:cNvPr id="12" name="Segnaposto testo 8">
            <a:extLst>
              <a:ext uri="{FF2B5EF4-FFF2-40B4-BE49-F238E27FC236}">
                <a16:creationId xmlns:a16="http://schemas.microsoft.com/office/drawing/2014/main" id="{ADA65D04-402D-02D1-3E82-BDA36535A3E4}"/>
              </a:ext>
            </a:extLst>
          </p:cNvPr>
          <p:cNvSpPr>
            <a:spLocks noGrp="1"/>
          </p:cNvSpPr>
          <p:nvPr>
            <p:ph type="body" sz="quarter" idx="16" hasCustomPrompt="1"/>
          </p:nvPr>
        </p:nvSpPr>
        <p:spPr>
          <a:xfrm>
            <a:off x="231774" y="1715883"/>
            <a:ext cx="3819525" cy="1417842"/>
          </a:xfrm>
        </p:spPr>
        <p:txBody>
          <a:bodyPr>
            <a:noAutofit/>
          </a:bodyPr>
          <a:lstStyle>
            <a:lvl1pPr>
              <a:lnSpc>
                <a:spcPct val="80000"/>
              </a:lnSpc>
              <a:spcBef>
                <a:spcPts val="0"/>
              </a:spcBef>
              <a:defRPr sz="2900" b="1" spc="-60" baseline="0">
                <a:solidFill>
                  <a:schemeClr val="tx1"/>
                </a:solidFill>
                <a:latin typeface="+mn-lt"/>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noProof="0"/>
              <a:t>Insert big text here</a:t>
            </a:r>
          </a:p>
        </p:txBody>
      </p:sp>
      <p:sp>
        <p:nvSpPr>
          <p:cNvPr id="13" name="Segnaposto testo 8">
            <a:extLst>
              <a:ext uri="{FF2B5EF4-FFF2-40B4-BE49-F238E27FC236}">
                <a16:creationId xmlns:a16="http://schemas.microsoft.com/office/drawing/2014/main" id="{5590B534-2B19-9F98-6D1F-7051E77D3473}"/>
              </a:ext>
            </a:extLst>
          </p:cNvPr>
          <p:cNvSpPr>
            <a:spLocks noGrp="1"/>
          </p:cNvSpPr>
          <p:nvPr>
            <p:ph type="body" sz="quarter" idx="17" hasCustomPrompt="1"/>
          </p:nvPr>
        </p:nvSpPr>
        <p:spPr>
          <a:xfrm>
            <a:off x="225425" y="3267075"/>
            <a:ext cx="2838450" cy="146194"/>
          </a:xfrm>
        </p:spPr>
        <p:txBody>
          <a:bodyPr/>
          <a:lstStyle>
            <a:lvl1pPr>
              <a:lnSpc>
                <a:spcPct val="95000"/>
              </a:lnSpc>
              <a:spcBef>
                <a:spcPts val="0"/>
              </a:spcBef>
              <a:defRPr sz="1000" b="1" i="0">
                <a:solidFill>
                  <a:schemeClr val="tx1"/>
                </a:solidFill>
                <a:latin typeface="MW Sans" panose="020B0503030501010103" pitchFamily="34" charset="0"/>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noProof="0"/>
              <a:t>Small text here</a:t>
            </a:r>
          </a:p>
        </p:txBody>
      </p:sp>
      <p:sp>
        <p:nvSpPr>
          <p:cNvPr id="14" name="Segnaposto testo 8">
            <a:extLst>
              <a:ext uri="{FF2B5EF4-FFF2-40B4-BE49-F238E27FC236}">
                <a16:creationId xmlns:a16="http://schemas.microsoft.com/office/drawing/2014/main" id="{1E2CD8F1-BD5B-75D0-C3B5-A0E2DB5E2880}"/>
              </a:ext>
            </a:extLst>
          </p:cNvPr>
          <p:cNvSpPr>
            <a:spLocks noGrp="1"/>
          </p:cNvSpPr>
          <p:nvPr>
            <p:ph type="body" sz="quarter" idx="18" hasCustomPrompt="1"/>
          </p:nvPr>
        </p:nvSpPr>
        <p:spPr>
          <a:xfrm>
            <a:off x="225425" y="4289425"/>
            <a:ext cx="2838450" cy="146194"/>
          </a:xfrm>
        </p:spPr>
        <p:txBody>
          <a:bodyPr/>
          <a:lstStyle>
            <a:lvl1pPr>
              <a:lnSpc>
                <a:spcPct val="95000"/>
              </a:lnSpc>
              <a:spcBef>
                <a:spcPts val="0"/>
              </a:spcBef>
              <a:defRPr sz="1000" b="1" i="0">
                <a:solidFill>
                  <a:schemeClr val="tx1"/>
                </a:solidFill>
                <a:latin typeface="MW Sans" panose="020B0503030501010103" pitchFamily="34" charset="0"/>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noProof="0"/>
              <a:t>Small text here</a:t>
            </a:r>
          </a:p>
        </p:txBody>
      </p:sp>
      <p:sp>
        <p:nvSpPr>
          <p:cNvPr id="15" name="Segnaposto testo 8">
            <a:extLst>
              <a:ext uri="{FF2B5EF4-FFF2-40B4-BE49-F238E27FC236}">
                <a16:creationId xmlns:a16="http://schemas.microsoft.com/office/drawing/2014/main" id="{ABA8D3B6-CD35-A973-DC39-3FBA27AD974C}"/>
              </a:ext>
            </a:extLst>
          </p:cNvPr>
          <p:cNvSpPr>
            <a:spLocks noGrp="1"/>
          </p:cNvSpPr>
          <p:nvPr>
            <p:ph type="body" sz="quarter" idx="19" hasCustomPrompt="1"/>
          </p:nvPr>
        </p:nvSpPr>
        <p:spPr>
          <a:xfrm>
            <a:off x="225425" y="6054581"/>
            <a:ext cx="2838450" cy="146194"/>
          </a:xfrm>
        </p:spPr>
        <p:txBody>
          <a:bodyPr anchor="b" anchorCtr="0"/>
          <a:lstStyle>
            <a:lvl1pPr>
              <a:lnSpc>
                <a:spcPct val="95000"/>
              </a:lnSpc>
              <a:spcBef>
                <a:spcPts val="0"/>
              </a:spcBef>
              <a:defRPr sz="1000" b="1" i="0">
                <a:solidFill>
                  <a:schemeClr val="tx1"/>
                </a:solidFill>
                <a:latin typeface="MW Sans" panose="020B0503030501010103" pitchFamily="34" charset="0"/>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noProof="0"/>
              <a:t>Small text here</a:t>
            </a:r>
          </a:p>
        </p:txBody>
      </p:sp>
      <p:sp>
        <p:nvSpPr>
          <p:cNvPr id="16" name="Segnaposto testo 8">
            <a:extLst>
              <a:ext uri="{FF2B5EF4-FFF2-40B4-BE49-F238E27FC236}">
                <a16:creationId xmlns:a16="http://schemas.microsoft.com/office/drawing/2014/main" id="{E7F8BFFE-5E0E-242E-E069-69FEC4947FC2}"/>
              </a:ext>
            </a:extLst>
          </p:cNvPr>
          <p:cNvSpPr>
            <a:spLocks noGrp="1"/>
          </p:cNvSpPr>
          <p:nvPr>
            <p:ph type="body" sz="quarter" idx="20" hasCustomPrompt="1"/>
          </p:nvPr>
        </p:nvSpPr>
        <p:spPr>
          <a:xfrm>
            <a:off x="4181474" y="5908386"/>
            <a:ext cx="2835276" cy="292388"/>
          </a:xfrm>
        </p:spPr>
        <p:txBody>
          <a:bodyPr anchor="b" anchorCtr="0"/>
          <a:lstStyle>
            <a:lvl1pPr>
              <a:lnSpc>
                <a:spcPct val="95000"/>
              </a:lnSpc>
              <a:spcBef>
                <a:spcPts val="0"/>
              </a:spcBef>
              <a:defRPr sz="1000" b="0">
                <a:solidFill>
                  <a:schemeClr val="tx1"/>
                </a:solidFill>
                <a:latin typeface="+mn-lt"/>
              </a:defRPr>
            </a:lvl1pPr>
            <a:lvl2pPr marL="142875" indent="-142875">
              <a:lnSpc>
                <a:spcPct val="95000"/>
              </a:lnSpc>
              <a:spcBef>
                <a:spcPts val="0"/>
              </a:spcBef>
              <a:tabLst/>
              <a:defRPr sz="1000" b="0">
                <a:solidFill>
                  <a:schemeClr val="tx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noProof="0"/>
              <a:t>Small text here</a:t>
            </a:r>
          </a:p>
          <a:p>
            <a:pPr lvl="1"/>
            <a:r>
              <a:rPr lang="en-US" noProof="0"/>
              <a:t>People</a:t>
            </a:r>
          </a:p>
        </p:txBody>
      </p:sp>
      <p:sp>
        <p:nvSpPr>
          <p:cNvPr id="17" name="Segnaposto testo 8">
            <a:extLst>
              <a:ext uri="{FF2B5EF4-FFF2-40B4-BE49-F238E27FC236}">
                <a16:creationId xmlns:a16="http://schemas.microsoft.com/office/drawing/2014/main" id="{02DC5C23-634D-91A2-D8E4-6FE9071E4F5D}"/>
              </a:ext>
            </a:extLst>
          </p:cNvPr>
          <p:cNvSpPr>
            <a:spLocks noGrp="1"/>
          </p:cNvSpPr>
          <p:nvPr>
            <p:ph type="body" sz="quarter" idx="21" hasCustomPrompt="1"/>
          </p:nvPr>
        </p:nvSpPr>
        <p:spPr>
          <a:xfrm>
            <a:off x="8137525" y="5908386"/>
            <a:ext cx="2835276" cy="292388"/>
          </a:xfrm>
        </p:spPr>
        <p:txBody>
          <a:bodyPr anchor="b" anchorCtr="0"/>
          <a:lstStyle>
            <a:lvl1pPr>
              <a:lnSpc>
                <a:spcPct val="95000"/>
              </a:lnSpc>
              <a:spcBef>
                <a:spcPts val="0"/>
              </a:spcBef>
              <a:defRPr sz="1000" b="0">
                <a:solidFill>
                  <a:schemeClr val="tx1"/>
                </a:solidFill>
                <a:latin typeface="+mn-lt"/>
              </a:defRPr>
            </a:lvl1pPr>
            <a:lvl2pPr marL="142875" indent="-142875">
              <a:lnSpc>
                <a:spcPct val="95000"/>
              </a:lnSpc>
              <a:spcBef>
                <a:spcPts val="0"/>
              </a:spcBef>
              <a:tabLst/>
              <a:defRPr sz="1000" b="0">
                <a:solidFill>
                  <a:schemeClr val="tx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noProof="0"/>
              <a:t>Small text here</a:t>
            </a:r>
          </a:p>
          <a:p>
            <a:pPr lvl="1"/>
            <a:r>
              <a:rPr lang="en-US" noProof="0"/>
              <a:t>People</a:t>
            </a:r>
          </a:p>
        </p:txBody>
      </p:sp>
      <p:sp>
        <p:nvSpPr>
          <p:cNvPr id="18" name="Segnaposto testo 8">
            <a:extLst>
              <a:ext uri="{FF2B5EF4-FFF2-40B4-BE49-F238E27FC236}">
                <a16:creationId xmlns:a16="http://schemas.microsoft.com/office/drawing/2014/main" id="{1FC820A2-72BF-787C-2393-38C332D0FC5C}"/>
              </a:ext>
            </a:extLst>
          </p:cNvPr>
          <p:cNvSpPr>
            <a:spLocks noGrp="1"/>
          </p:cNvSpPr>
          <p:nvPr>
            <p:ph type="body" sz="quarter" idx="22" hasCustomPrompt="1"/>
          </p:nvPr>
        </p:nvSpPr>
        <p:spPr>
          <a:xfrm>
            <a:off x="8137525" y="5146609"/>
            <a:ext cx="3822700" cy="95026"/>
          </a:xfrm>
        </p:spPr>
        <p:txBody>
          <a:bodyPr anchor="b" anchorCtr="0"/>
          <a:lstStyle>
            <a:lvl1pPr>
              <a:lnSpc>
                <a:spcPct val="90000"/>
              </a:lnSpc>
              <a:spcBef>
                <a:spcPts val="0"/>
              </a:spcBef>
              <a:defRPr sz="700" b="0" spc="20" baseline="0">
                <a:solidFill>
                  <a:schemeClr val="tx1"/>
                </a:solidFill>
                <a:latin typeface="+mn-lt"/>
              </a:defRPr>
            </a:lvl1pPr>
            <a:lvl2pPr marL="142875" indent="-142875">
              <a:lnSpc>
                <a:spcPct val="95000"/>
              </a:lnSpc>
              <a:spcBef>
                <a:spcPts val="0"/>
              </a:spcBef>
              <a:tabLst/>
              <a:defRPr sz="1000" b="0">
                <a:solidFill>
                  <a:schemeClr val="accent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noProof="0"/>
              <a:t>Insert caption here</a:t>
            </a:r>
          </a:p>
        </p:txBody>
      </p:sp>
      <p:sp>
        <p:nvSpPr>
          <p:cNvPr id="19" name="Segnaposto testo 8">
            <a:extLst>
              <a:ext uri="{FF2B5EF4-FFF2-40B4-BE49-F238E27FC236}">
                <a16:creationId xmlns:a16="http://schemas.microsoft.com/office/drawing/2014/main" id="{A3D3642B-1869-4078-BD2E-A234098F907C}"/>
              </a:ext>
            </a:extLst>
          </p:cNvPr>
          <p:cNvSpPr>
            <a:spLocks noGrp="1"/>
          </p:cNvSpPr>
          <p:nvPr>
            <p:ph type="body" sz="quarter" idx="23" hasCustomPrompt="1"/>
          </p:nvPr>
        </p:nvSpPr>
        <p:spPr>
          <a:xfrm>
            <a:off x="8137525" y="3426800"/>
            <a:ext cx="3822700" cy="95026"/>
          </a:xfrm>
        </p:spPr>
        <p:txBody>
          <a:bodyPr anchor="b" anchorCtr="0"/>
          <a:lstStyle>
            <a:lvl1pPr>
              <a:lnSpc>
                <a:spcPct val="90000"/>
              </a:lnSpc>
              <a:spcBef>
                <a:spcPts val="0"/>
              </a:spcBef>
              <a:defRPr sz="700" b="0" spc="20" baseline="0">
                <a:solidFill>
                  <a:schemeClr val="tx1"/>
                </a:solidFill>
                <a:latin typeface="+mn-lt"/>
              </a:defRPr>
            </a:lvl1pPr>
            <a:lvl2pPr marL="142875" indent="-142875">
              <a:lnSpc>
                <a:spcPct val="95000"/>
              </a:lnSpc>
              <a:spcBef>
                <a:spcPts val="0"/>
              </a:spcBef>
              <a:tabLst/>
              <a:defRPr sz="1000" b="0">
                <a:solidFill>
                  <a:schemeClr val="accent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noProof="0"/>
              <a:t>Insert caption here</a:t>
            </a:r>
          </a:p>
        </p:txBody>
      </p:sp>
      <p:sp>
        <p:nvSpPr>
          <p:cNvPr id="20" name="Segnaposto testo 8">
            <a:extLst>
              <a:ext uri="{FF2B5EF4-FFF2-40B4-BE49-F238E27FC236}">
                <a16:creationId xmlns:a16="http://schemas.microsoft.com/office/drawing/2014/main" id="{45B86B00-8336-36C5-2899-B28809C3C25B}"/>
              </a:ext>
            </a:extLst>
          </p:cNvPr>
          <p:cNvSpPr>
            <a:spLocks noGrp="1"/>
          </p:cNvSpPr>
          <p:nvPr>
            <p:ph type="body" sz="quarter" idx="24" hasCustomPrompt="1"/>
          </p:nvPr>
        </p:nvSpPr>
        <p:spPr>
          <a:xfrm>
            <a:off x="8137525" y="2376856"/>
            <a:ext cx="3822700" cy="95026"/>
          </a:xfrm>
        </p:spPr>
        <p:txBody>
          <a:bodyPr anchor="b" anchorCtr="0"/>
          <a:lstStyle>
            <a:lvl1pPr>
              <a:lnSpc>
                <a:spcPct val="90000"/>
              </a:lnSpc>
              <a:spcBef>
                <a:spcPts val="0"/>
              </a:spcBef>
              <a:defRPr sz="700" b="0" spc="20" baseline="0">
                <a:solidFill>
                  <a:schemeClr val="tx1"/>
                </a:solidFill>
                <a:latin typeface="+mn-lt"/>
              </a:defRPr>
            </a:lvl1pPr>
            <a:lvl2pPr marL="142875" indent="-142875">
              <a:lnSpc>
                <a:spcPct val="95000"/>
              </a:lnSpc>
              <a:spcBef>
                <a:spcPts val="0"/>
              </a:spcBef>
              <a:tabLst/>
              <a:defRPr sz="1000" b="0">
                <a:solidFill>
                  <a:schemeClr val="accent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noProof="0"/>
              <a:t>Insert caption here</a:t>
            </a:r>
          </a:p>
        </p:txBody>
      </p:sp>
      <p:sp>
        <p:nvSpPr>
          <p:cNvPr id="21" name="Segnaposto testo 8">
            <a:extLst>
              <a:ext uri="{FF2B5EF4-FFF2-40B4-BE49-F238E27FC236}">
                <a16:creationId xmlns:a16="http://schemas.microsoft.com/office/drawing/2014/main" id="{661220CD-3ED2-6C33-0AFD-EB84B68F48F2}"/>
              </a:ext>
            </a:extLst>
          </p:cNvPr>
          <p:cNvSpPr>
            <a:spLocks noGrp="1"/>
          </p:cNvSpPr>
          <p:nvPr>
            <p:ph type="body" sz="quarter" idx="25" hasCustomPrompt="1"/>
          </p:nvPr>
        </p:nvSpPr>
        <p:spPr>
          <a:xfrm>
            <a:off x="226991" y="1447867"/>
            <a:ext cx="3822700" cy="203133"/>
          </a:xfrm>
        </p:spPr>
        <p:txBody>
          <a:bodyPr/>
          <a:lstStyle>
            <a:lvl1pPr>
              <a:defRPr sz="1000" b="1" i="0">
                <a:solidFill>
                  <a:schemeClr val="tx1"/>
                </a:solidFill>
                <a:latin typeface="MW Sans" panose="020B0503030501010103" pitchFamily="34" charset="0"/>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noProof="0"/>
              <a:t>Small title here</a:t>
            </a:r>
          </a:p>
        </p:txBody>
      </p:sp>
      <p:sp>
        <p:nvSpPr>
          <p:cNvPr id="23" name="Segnaposto immagine 22">
            <a:extLst>
              <a:ext uri="{FF2B5EF4-FFF2-40B4-BE49-F238E27FC236}">
                <a16:creationId xmlns:a16="http://schemas.microsoft.com/office/drawing/2014/main" id="{CA4CE02A-2B57-0216-F4ED-B208E987C938}"/>
              </a:ext>
            </a:extLst>
          </p:cNvPr>
          <p:cNvSpPr>
            <a:spLocks noGrp="1"/>
          </p:cNvSpPr>
          <p:nvPr>
            <p:ph type="pic" sz="quarter" idx="26" hasCustomPrompt="1"/>
          </p:nvPr>
        </p:nvSpPr>
        <p:spPr>
          <a:xfrm>
            <a:off x="4181475" y="1746250"/>
            <a:ext cx="1184275" cy="936625"/>
          </a:xfrm>
          <a:solidFill>
            <a:schemeClr val="bg2">
              <a:lumMod val="20000"/>
              <a:lumOff val="80000"/>
            </a:schemeClr>
          </a:solidFill>
        </p:spPr>
        <p:txBody>
          <a:bodyPr anchor="ctr">
            <a:noAutofit/>
          </a:bodyPr>
          <a:lstStyle>
            <a:lvl1pPr algn="l">
              <a:defRPr sz="1000">
                <a:solidFill>
                  <a:schemeClr val="bg1"/>
                </a:solidFill>
              </a:defRPr>
            </a:lvl1pPr>
          </a:lstStyle>
          <a:p>
            <a:r>
              <a:rPr lang="en-US" noProof="0"/>
              <a:t>Insert image here</a:t>
            </a:r>
          </a:p>
        </p:txBody>
      </p:sp>
      <p:sp>
        <p:nvSpPr>
          <p:cNvPr id="24" name="Segnaposto immagine 22">
            <a:extLst>
              <a:ext uri="{FF2B5EF4-FFF2-40B4-BE49-F238E27FC236}">
                <a16:creationId xmlns:a16="http://schemas.microsoft.com/office/drawing/2014/main" id="{05CF5711-5795-E975-26C2-FDBB53CA8D1D}"/>
              </a:ext>
            </a:extLst>
          </p:cNvPr>
          <p:cNvSpPr>
            <a:spLocks noGrp="1"/>
          </p:cNvSpPr>
          <p:nvPr>
            <p:ph type="pic" sz="quarter" idx="27" hasCustomPrompt="1"/>
          </p:nvPr>
        </p:nvSpPr>
        <p:spPr>
          <a:xfrm>
            <a:off x="6819899" y="1746250"/>
            <a:ext cx="1184275" cy="936625"/>
          </a:xfrm>
          <a:solidFill>
            <a:schemeClr val="bg2">
              <a:lumMod val="20000"/>
              <a:lumOff val="80000"/>
            </a:schemeClr>
          </a:solidFill>
        </p:spPr>
        <p:txBody>
          <a:bodyPr anchor="ctr">
            <a:noAutofit/>
          </a:bodyPr>
          <a:lstStyle>
            <a:lvl1pPr algn="l">
              <a:defRPr sz="1000">
                <a:solidFill>
                  <a:schemeClr val="bg1"/>
                </a:solidFill>
              </a:defRPr>
            </a:lvl1pPr>
          </a:lstStyle>
          <a:p>
            <a:pPr marL="0" marR="0" lvl="0" indent="0" algn="l" defTabSz="914400" rtl="0" eaLnBrk="1" fontAlgn="auto" latinLnBrk="0" hangingPunct="1">
              <a:lnSpc>
                <a:spcPts val="1800"/>
              </a:lnSpc>
              <a:spcBef>
                <a:spcPts val="1000"/>
              </a:spcBef>
              <a:spcAft>
                <a:spcPts val="0"/>
              </a:spcAft>
              <a:buClrTx/>
              <a:buSzTx/>
              <a:buFont typeface="MW Sans" panose="020B0503030501010103" pitchFamily="34" charset="0"/>
              <a:buNone/>
              <a:tabLst/>
              <a:defRPr/>
            </a:pPr>
            <a:r>
              <a:rPr lang="en-US" noProof="0"/>
              <a:t>Insert image here</a:t>
            </a:r>
          </a:p>
          <a:p>
            <a:endParaRPr lang="en-US" noProof="0"/>
          </a:p>
        </p:txBody>
      </p:sp>
      <p:sp>
        <p:nvSpPr>
          <p:cNvPr id="25" name="Segnaposto immagine 22">
            <a:extLst>
              <a:ext uri="{FF2B5EF4-FFF2-40B4-BE49-F238E27FC236}">
                <a16:creationId xmlns:a16="http://schemas.microsoft.com/office/drawing/2014/main" id="{09EE4A63-46BC-187A-1862-67A026180A76}"/>
              </a:ext>
            </a:extLst>
          </p:cNvPr>
          <p:cNvSpPr>
            <a:spLocks noGrp="1"/>
          </p:cNvSpPr>
          <p:nvPr>
            <p:ph type="pic" sz="quarter" idx="28" hasCustomPrompt="1"/>
          </p:nvPr>
        </p:nvSpPr>
        <p:spPr>
          <a:xfrm>
            <a:off x="5500687" y="1746250"/>
            <a:ext cx="1184275" cy="936625"/>
          </a:xfrm>
          <a:solidFill>
            <a:schemeClr val="bg2">
              <a:lumMod val="20000"/>
              <a:lumOff val="80000"/>
            </a:schemeClr>
          </a:solidFill>
        </p:spPr>
        <p:txBody>
          <a:bodyPr anchor="ctr">
            <a:noAutofit/>
          </a:bodyPr>
          <a:lstStyle>
            <a:lvl1pPr algn="l">
              <a:defRPr sz="1000">
                <a:solidFill>
                  <a:schemeClr val="bg1"/>
                </a:solidFill>
              </a:defRPr>
            </a:lvl1pPr>
          </a:lstStyle>
          <a:p>
            <a:r>
              <a:rPr lang="en-US" noProof="0"/>
              <a:t>Insert image here</a:t>
            </a:r>
          </a:p>
        </p:txBody>
      </p:sp>
      <p:sp>
        <p:nvSpPr>
          <p:cNvPr id="26" name="Segnaposto immagine 22">
            <a:extLst>
              <a:ext uri="{FF2B5EF4-FFF2-40B4-BE49-F238E27FC236}">
                <a16:creationId xmlns:a16="http://schemas.microsoft.com/office/drawing/2014/main" id="{48B6DA89-9269-720A-B3B2-32557576D6BD}"/>
              </a:ext>
            </a:extLst>
          </p:cNvPr>
          <p:cNvSpPr>
            <a:spLocks noGrp="1"/>
          </p:cNvSpPr>
          <p:nvPr>
            <p:ph type="pic" sz="quarter" idx="29" hasCustomPrompt="1"/>
          </p:nvPr>
        </p:nvSpPr>
        <p:spPr>
          <a:xfrm>
            <a:off x="4181475" y="2798763"/>
            <a:ext cx="1184275" cy="936625"/>
          </a:xfrm>
          <a:solidFill>
            <a:schemeClr val="bg2">
              <a:lumMod val="20000"/>
              <a:lumOff val="80000"/>
            </a:schemeClr>
          </a:solidFill>
        </p:spPr>
        <p:txBody>
          <a:bodyPr anchor="ctr">
            <a:noAutofit/>
          </a:bodyPr>
          <a:lstStyle>
            <a:lvl1pPr algn="l">
              <a:defRPr sz="1000">
                <a:solidFill>
                  <a:schemeClr val="bg1"/>
                </a:solidFill>
              </a:defRPr>
            </a:lvl1pPr>
          </a:lstStyle>
          <a:p>
            <a:pPr marL="0" marR="0" lvl="0" indent="0" algn="l" defTabSz="914400" rtl="0" eaLnBrk="1" fontAlgn="auto" latinLnBrk="0" hangingPunct="1">
              <a:lnSpc>
                <a:spcPts val="1800"/>
              </a:lnSpc>
              <a:spcBef>
                <a:spcPts val="1000"/>
              </a:spcBef>
              <a:spcAft>
                <a:spcPts val="0"/>
              </a:spcAft>
              <a:buClrTx/>
              <a:buSzTx/>
              <a:buFont typeface="MW Sans" panose="020B0503030501010103" pitchFamily="34" charset="0"/>
              <a:buNone/>
              <a:tabLst/>
              <a:defRPr/>
            </a:pPr>
            <a:r>
              <a:rPr lang="en-US" noProof="0"/>
              <a:t>Insert image here</a:t>
            </a:r>
          </a:p>
          <a:p>
            <a:endParaRPr lang="en-US" noProof="0"/>
          </a:p>
        </p:txBody>
      </p:sp>
      <p:sp>
        <p:nvSpPr>
          <p:cNvPr id="27" name="Segnaposto immagine 22">
            <a:extLst>
              <a:ext uri="{FF2B5EF4-FFF2-40B4-BE49-F238E27FC236}">
                <a16:creationId xmlns:a16="http://schemas.microsoft.com/office/drawing/2014/main" id="{F077A115-4B9E-D505-1190-8E671991E8F4}"/>
              </a:ext>
            </a:extLst>
          </p:cNvPr>
          <p:cNvSpPr>
            <a:spLocks noGrp="1"/>
          </p:cNvSpPr>
          <p:nvPr>
            <p:ph type="pic" sz="quarter" idx="30" hasCustomPrompt="1"/>
          </p:nvPr>
        </p:nvSpPr>
        <p:spPr>
          <a:xfrm>
            <a:off x="6819899" y="2798763"/>
            <a:ext cx="1184275" cy="936625"/>
          </a:xfrm>
          <a:solidFill>
            <a:schemeClr val="bg2">
              <a:lumMod val="20000"/>
              <a:lumOff val="80000"/>
            </a:schemeClr>
          </a:solidFill>
        </p:spPr>
        <p:txBody>
          <a:bodyPr anchor="ctr">
            <a:noAutofit/>
          </a:bodyPr>
          <a:lstStyle>
            <a:lvl1pPr algn="l">
              <a:defRPr sz="1000">
                <a:solidFill>
                  <a:schemeClr val="bg1"/>
                </a:solidFill>
              </a:defRPr>
            </a:lvl1pPr>
          </a:lstStyle>
          <a:p>
            <a:pPr marL="0" marR="0" lvl="0" indent="0" algn="l" defTabSz="914400" rtl="0" eaLnBrk="1" fontAlgn="auto" latinLnBrk="0" hangingPunct="1">
              <a:lnSpc>
                <a:spcPts val="1800"/>
              </a:lnSpc>
              <a:spcBef>
                <a:spcPts val="1000"/>
              </a:spcBef>
              <a:spcAft>
                <a:spcPts val="0"/>
              </a:spcAft>
              <a:buClrTx/>
              <a:buSzTx/>
              <a:buFont typeface="MW Sans" panose="020B0503030501010103" pitchFamily="34" charset="0"/>
              <a:buNone/>
              <a:tabLst/>
              <a:defRPr/>
            </a:pPr>
            <a:r>
              <a:rPr lang="en-US" noProof="0"/>
              <a:t>Insert image here</a:t>
            </a:r>
          </a:p>
          <a:p>
            <a:endParaRPr lang="en-US" noProof="0"/>
          </a:p>
        </p:txBody>
      </p:sp>
      <p:sp>
        <p:nvSpPr>
          <p:cNvPr id="28" name="Segnaposto immagine 22">
            <a:extLst>
              <a:ext uri="{FF2B5EF4-FFF2-40B4-BE49-F238E27FC236}">
                <a16:creationId xmlns:a16="http://schemas.microsoft.com/office/drawing/2014/main" id="{CD3E8F9A-5BCA-6E48-6235-A000869E3C01}"/>
              </a:ext>
            </a:extLst>
          </p:cNvPr>
          <p:cNvSpPr>
            <a:spLocks noGrp="1"/>
          </p:cNvSpPr>
          <p:nvPr>
            <p:ph type="pic" sz="quarter" idx="31" hasCustomPrompt="1"/>
          </p:nvPr>
        </p:nvSpPr>
        <p:spPr>
          <a:xfrm>
            <a:off x="5500687" y="2798763"/>
            <a:ext cx="1184275" cy="936625"/>
          </a:xfrm>
          <a:solidFill>
            <a:schemeClr val="bg2">
              <a:lumMod val="20000"/>
              <a:lumOff val="80000"/>
            </a:schemeClr>
          </a:solidFill>
        </p:spPr>
        <p:txBody>
          <a:bodyPr anchor="ctr">
            <a:noAutofit/>
          </a:bodyPr>
          <a:lstStyle>
            <a:lvl1pPr algn="l">
              <a:defRPr sz="1000">
                <a:solidFill>
                  <a:schemeClr val="bg1"/>
                </a:solidFill>
              </a:defRPr>
            </a:lvl1pPr>
          </a:lstStyle>
          <a:p>
            <a:pPr marL="0" marR="0" lvl="0" indent="0" algn="l" defTabSz="914400" rtl="0" eaLnBrk="1" fontAlgn="auto" latinLnBrk="0" hangingPunct="1">
              <a:lnSpc>
                <a:spcPts val="1800"/>
              </a:lnSpc>
              <a:spcBef>
                <a:spcPts val="1000"/>
              </a:spcBef>
              <a:spcAft>
                <a:spcPts val="0"/>
              </a:spcAft>
              <a:buClrTx/>
              <a:buSzTx/>
              <a:buFont typeface="MW Sans" panose="020B0503030501010103" pitchFamily="34" charset="0"/>
              <a:buNone/>
              <a:tabLst/>
              <a:defRPr/>
            </a:pPr>
            <a:r>
              <a:rPr lang="en-US" noProof="0"/>
              <a:t>Insert image here</a:t>
            </a:r>
          </a:p>
          <a:p>
            <a:endParaRPr lang="en-US" noProof="0"/>
          </a:p>
        </p:txBody>
      </p:sp>
      <p:sp>
        <p:nvSpPr>
          <p:cNvPr id="29" name="Segnaposto immagine 22">
            <a:extLst>
              <a:ext uri="{FF2B5EF4-FFF2-40B4-BE49-F238E27FC236}">
                <a16:creationId xmlns:a16="http://schemas.microsoft.com/office/drawing/2014/main" id="{547C8CBE-7896-F726-7CC5-CF9C8CD6ABAA}"/>
              </a:ext>
            </a:extLst>
          </p:cNvPr>
          <p:cNvSpPr>
            <a:spLocks noGrp="1"/>
          </p:cNvSpPr>
          <p:nvPr>
            <p:ph type="pic" sz="quarter" idx="32" hasCustomPrompt="1"/>
          </p:nvPr>
        </p:nvSpPr>
        <p:spPr>
          <a:xfrm>
            <a:off x="4181475" y="3849688"/>
            <a:ext cx="1184275" cy="936625"/>
          </a:xfrm>
          <a:solidFill>
            <a:schemeClr val="bg2">
              <a:lumMod val="20000"/>
              <a:lumOff val="80000"/>
            </a:schemeClr>
          </a:solidFill>
        </p:spPr>
        <p:txBody>
          <a:bodyPr anchor="ctr">
            <a:noAutofit/>
          </a:bodyPr>
          <a:lstStyle>
            <a:lvl1pPr algn="l">
              <a:defRPr sz="1000">
                <a:solidFill>
                  <a:schemeClr val="bg1"/>
                </a:solidFill>
              </a:defRPr>
            </a:lvl1pPr>
          </a:lstStyle>
          <a:p>
            <a:pPr marL="0" marR="0" lvl="0" indent="0" algn="l" defTabSz="914400" rtl="0" eaLnBrk="1" fontAlgn="auto" latinLnBrk="0" hangingPunct="1">
              <a:lnSpc>
                <a:spcPts val="1800"/>
              </a:lnSpc>
              <a:spcBef>
                <a:spcPts val="1000"/>
              </a:spcBef>
              <a:spcAft>
                <a:spcPts val="0"/>
              </a:spcAft>
              <a:buClrTx/>
              <a:buSzTx/>
              <a:buFont typeface="MW Sans" panose="020B0503030501010103" pitchFamily="34" charset="0"/>
              <a:buNone/>
              <a:tabLst/>
              <a:defRPr/>
            </a:pPr>
            <a:r>
              <a:rPr lang="en-US" noProof="0"/>
              <a:t>Insert image here</a:t>
            </a:r>
          </a:p>
          <a:p>
            <a:endParaRPr lang="en-US" noProof="0"/>
          </a:p>
        </p:txBody>
      </p:sp>
      <p:sp>
        <p:nvSpPr>
          <p:cNvPr id="30" name="Segnaposto immagine 22">
            <a:extLst>
              <a:ext uri="{FF2B5EF4-FFF2-40B4-BE49-F238E27FC236}">
                <a16:creationId xmlns:a16="http://schemas.microsoft.com/office/drawing/2014/main" id="{D5B39866-BDAC-E1B7-A2D0-6EFA2F8BE9AF}"/>
              </a:ext>
            </a:extLst>
          </p:cNvPr>
          <p:cNvSpPr>
            <a:spLocks noGrp="1"/>
          </p:cNvSpPr>
          <p:nvPr>
            <p:ph type="pic" sz="quarter" idx="33" hasCustomPrompt="1"/>
          </p:nvPr>
        </p:nvSpPr>
        <p:spPr>
          <a:xfrm>
            <a:off x="6819899" y="3849688"/>
            <a:ext cx="1184275" cy="936625"/>
          </a:xfrm>
          <a:solidFill>
            <a:schemeClr val="bg2">
              <a:lumMod val="20000"/>
              <a:lumOff val="80000"/>
            </a:schemeClr>
          </a:solidFill>
        </p:spPr>
        <p:txBody>
          <a:bodyPr anchor="ctr">
            <a:noAutofit/>
          </a:bodyPr>
          <a:lstStyle>
            <a:lvl1pPr algn="l">
              <a:defRPr sz="1000">
                <a:solidFill>
                  <a:schemeClr val="bg1"/>
                </a:solidFill>
              </a:defRPr>
            </a:lvl1pPr>
          </a:lstStyle>
          <a:p>
            <a:pPr marL="0" marR="0" lvl="0" indent="0" algn="l" defTabSz="914400" rtl="0" eaLnBrk="1" fontAlgn="auto" latinLnBrk="0" hangingPunct="1">
              <a:lnSpc>
                <a:spcPts val="1800"/>
              </a:lnSpc>
              <a:spcBef>
                <a:spcPts val="1000"/>
              </a:spcBef>
              <a:spcAft>
                <a:spcPts val="0"/>
              </a:spcAft>
              <a:buClrTx/>
              <a:buSzTx/>
              <a:buFont typeface="MW Sans" panose="020B0503030501010103" pitchFamily="34" charset="0"/>
              <a:buNone/>
              <a:tabLst/>
              <a:defRPr/>
            </a:pPr>
            <a:r>
              <a:rPr lang="en-US" noProof="0"/>
              <a:t>Insert image here</a:t>
            </a:r>
          </a:p>
          <a:p>
            <a:endParaRPr lang="en-US" noProof="0"/>
          </a:p>
        </p:txBody>
      </p:sp>
      <p:sp>
        <p:nvSpPr>
          <p:cNvPr id="31" name="Segnaposto immagine 22">
            <a:extLst>
              <a:ext uri="{FF2B5EF4-FFF2-40B4-BE49-F238E27FC236}">
                <a16:creationId xmlns:a16="http://schemas.microsoft.com/office/drawing/2014/main" id="{D418D36C-5EC5-2503-B34B-C39D30EA546E}"/>
              </a:ext>
            </a:extLst>
          </p:cNvPr>
          <p:cNvSpPr>
            <a:spLocks noGrp="1"/>
          </p:cNvSpPr>
          <p:nvPr>
            <p:ph type="pic" sz="quarter" idx="34" hasCustomPrompt="1"/>
          </p:nvPr>
        </p:nvSpPr>
        <p:spPr>
          <a:xfrm>
            <a:off x="5500687" y="3849688"/>
            <a:ext cx="1184275" cy="936625"/>
          </a:xfrm>
          <a:solidFill>
            <a:schemeClr val="bg2">
              <a:lumMod val="20000"/>
              <a:lumOff val="80000"/>
            </a:schemeClr>
          </a:solidFill>
        </p:spPr>
        <p:txBody>
          <a:bodyPr anchor="ctr">
            <a:noAutofit/>
          </a:bodyPr>
          <a:lstStyle>
            <a:lvl1pPr algn="l">
              <a:defRPr sz="1000">
                <a:solidFill>
                  <a:schemeClr val="bg1"/>
                </a:solidFill>
              </a:defRPr>
            </a:lvl1pPr>
          </a:lstStyle>
          <a:p>
            <a:pPr marL="0" marR="0" lvl="0" indent="0" algn="l" defTabSz="914400" rtl="0" eaLnBrk="1" fontAlgn="auto" latinLnBrk="0" hangingPunct="1">
              <a:lnSpc>
                <a:spcPts val="1800"/>
              </a:lnSpc>
              <a:spcBef>
                <a:spcPts val="1000"/>
              </a:spcBef>
              <a:spcAft>
                <a:spcPts val="0"/>
              </a:spcAft>
              <a:buClrTx/>
              <a:buSzTx/>
              <a:buFont typeface="MW Sans" panose="020B0503030501010103" pitchFamily="34" charset="0"/>
              <a:buNone/>
              <a:tabLst/>
              <a:defRPr/>
            </a:pPr>
            <a:r>
              <a:rPr lang="en-US" noProof="0"/>
              <a:t>Insert image here</a:t>
            </a:r>
          </a:p>
          <a:p>
            <a:endParaRPr lang="en-US" noProof="0"/>
          </a:p>
        </p:txBody>
      </p:sp>
      <p:sp>
        <p:nvSpPr>
          <p:cNvPr id="32" name="Ovale 31">
            <a:extLst>
              <a:ext uri="{FF2B5EF4-FFF2-40B4-BE49-F238E27FC236}">
                <a16:creationId xmlns:a16="http://schemas.microsoft.com/office/drawing/2014/main" id="{98F80E3B-E688-9CBF-FD80-1CAB8A0117CA}"/>
              </a:ext>
            </a:extLst>
          </p:cNvPr>
          <p:cNvSpPr/>
          <p:nvPr userDrawn="1"/>
        </p:nvSpPr>
        <p:spPr>
          <a:xfrm>
            <a:off x="8137525" y="1746250"/>
            <a:ext cx="558800" cy="558800"/>
          </a:xfrm>
          <a:prstGeom prst="ellipse">
            <a:avLst/>
          </a:prstGeom>
          <a:solidFill>
            <a:schemeClr val="tx1"/>
          </a:solidFill>
          <a:ln w="3175">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lIns="0" tIns="46800" rIns="0" rtlCol="0" anchor="ctr"/>
          <a:lstStyle/>
          <a:p>
            <a:pPr algn="ctr"/>
            <a:r>
              <a:rPr lang="en-US" sz="700" noProof="0">
                <a:solidFill>
                  <a:schemeClr val="bg1"/>
                </a:solidFill>
                <a:latin typeface="+mn-lt"/>
              </a:rPr>
              <a:t>000000</a:t>
            </a:r>
          </a:p>
        </p:txBody>
      </p:sp>
      <p:sp>
        <p:nvSpPr>
          <p:cNvPr id="33" name="Ovale 32">
            <a:extLst>
              <a:ext uri="{FF2B5EF4-FFF2-40B4-BE49-F238E27FC236}">
                <a16:creationId xmlns:a16="http://schemas.microsoft.com/office/drawing/2014/main" id="{9209B94A-0B54-6AC6-856C-1E7F0958C8C8}"/>
              </a:ext>
            </a:extLst>
          </p:cNvPr>
          <p:cNvSpPr/>
          <p:nvPr userDrawn="1"/>
        </p:nvSpPr>
        <p:spPr>
          <a:xfrm>
            <a:off x="8778451" y="1746250"/>
            <a:ext cx="558800" cy="558800"/>
          </a:xfrm>
          <a:prstGeom prst="ellipse">
            <a:avLst/>
          </a:prstGeom>
          <a:solidFill>
            <a:schemeClr val="bg1"/>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46800" rIns="0" rtlCol="0" anchor="ctr"/>
          <a:lstStyle/>
          <a:p>
            <a:pPr algn="ctr"/>
            <a:r>
              <a:rPr lang="en-US" sz="700" noProof="0">
                <a:solidFill>
                  <a:schemeClr val="tx1"/>
                </a:solidFill>
                <a:latin typeface="+mn-lt"/>
              </a:rPr>
              <a:t>FFFFFF</a:t>
            </a:r>
          </a:p>
        </p:txBody>
      </p:sp>
      <p:sp>
        <p:nvSpPr>
          <p:cNvPr id="34" name="Ovale 33">
            <a:extLst>
              <a:ext uri="{FF2B5EF4-FFF2-40B4-BE49-F238E27FC236}">
                <a16:creationId xmlns:a16="http://schemas.microsoft.com/office/drawing/2014/main" id="{0C1D8A3E-C8FA-F20F-F1AC-82C741B21F12}"/>
              </a:ext>
            </a:extLst>
          </p:cNvPr>
          <p:cNvSpPr/>
          <p:nvPr userDrawn="1"/>
        </p:nvSpPr>
        <p:spPr>
          <a:xfrm>
            <a:off x="9419378" y="1746250"/>
            <a:ext cx="558800" cy="558800"/>
          </a:xfrm>
          <a:prstGeom prst="ellipse">
            <a:avLst/>
          </a:prstGeom>
          <a:solidFill>
            <a:srgbClr val="E9E8E5"/>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46800" rIns="0" rtlCol="0" anchor="ctr"/>
          <a:lstStyle/>
          <a:p>
            <a:pPr algn="ctr"/>
            <a:r>
              <a:rPr lang="en-US" sz="700" noProof="0">
                <a:solidFill>
                  <a:schemeClr val="bg1"/>
                </a:solidFill>
                <a:latin typeface="+mn-lt"/>
              </a:rPr>
              <a:t>E9E8E5</a:t>
            </a:r>
          </a:p>
        </p:txBody>
      </p:sp>
      <p:sp>
        <p:nvSpPr>
          <p:cNvPr id="35" name="Ovale 34">
            <a:extLst>
              <a:ext uri="{FF2B5EF4-FFF2-40B4-BE49-F238E27FC236}">
                <a16:creationId xmlns:a16="http://schemas.microsoft.com/office/drawing/2014/main" id="{1435BC92-0D29-1CF7-85BA-F06390224651}"/>
              </a:ext>
            </a:extLst>
          </p:cNvPr>
          <p:cNvSpPr/>
          <p:nvPr userDrawn="1"/>
        </p:nvSpPr>
        <p:spPr>
          <a:xfrm>
            <a:off x="8137525" y="2798763"/>
            <a:ext cx="558800" cy="558800"/>
          </a:xfrm>
          <a:prstGeom prst="ellipse">
            <a:avLst/>
          </a:prstGeom>
          <a:solidFill>
            <a:schemeClr val="bg2"/>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46800" rIns="0" rtlCol="0" anchor="ctr"/>
          <a:lstStyle/>
          <a:p>
            <a:pPr algn="ctr"/>
            <a:r>
              <a:rPr lang="en-US" sz="700" noProof="0">
                <a:latin typeface="+mn-lt"/>
              </a:rPr>
              <a:t>0767FF</a:t>
            </a:r>
          </a:p>
        </p:txBody>
      </p:sp>
      <p:sp>
        <p:nvSpPr>
          <p:cNvPr id="36" name="Ovale 35">
            <a:extLst>
              <a:ext uri="{FF2B5EF4-FFF2-40B4-BE49-F238E27FC236}">
                <a16:creationId xmlns:a16="http://schemas.microsoft.com/office/drawing/2014/main" id="{AAA09E01-1315-8195-F41D-48CFCDCD12FD}"/>
              </a:ext>
            </a:extLst>
          </p:cNvPr>
          <p:cNvSpPr/>
          <p:nvPr userDrawn="1"/>
        </p:nvSpPr>
        <p:spPr>
          <a:xfrm>
            <a:off x="8784096" y="2798763"/>
            <a:ext cx="558800" cy="558800"/>
          </a:xfrm>
          <a:prstGeom prst="ellipse">
            <a:avLst/>
          </a:prstGeom>
          <a:solidFill>
            <a:srgbClr val="00AC42"/>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46800" rIns="0" rtlCol="0" anchor="ctr"/>
          <a:lstStyle/>
          <a:p>
            <a:pPr algn="ctr"/>
            <a:r>
              <a:rPr lang="en-US" sz="700" noProof="0">
                <a:solidFill>
                  <a:schemeClr val="tx1"/>
                </a:solidFill>
                <a:latin typeface="+mn-lt"/>
              </a:rPr>
              <a:t>00AC42</a:t>
            </a:r>
          </a:p>
        </p:txBody>
      </p:sp>
      <p:sp>
        <p:nvSpPr>
          <p:cNvPr id="37" name="Ovale 36">
            <a:extLst>
              <a:ext uri="{FF2B5EF4-FFF2-40B4-BE49-F238E27FC236}">
                <a16:creationId xmlns:a16="http://schemas.microsoft.com/office/drawing/2014/main" id="{28D048D2-62DE-4822-C85D-7B0F4FE92B5F}"/>
              </a:ext>
            </a:extLst>
          </p:cNvPr>
          <p:cNvSpPr/>
          <p:nvPr userDrawn="1"/>
        </p:nvSpPr>
        <p:spPr>
          <a:xfrm>
            <a:off x="9430667" y="2798763"/>
            <a:ext cx="558800" cy="558800"/>
          </a:xfrm>
          <a:prstGeom prst="ellipse">
            <a:avLst/>
          </a:prstGeom>
          <a:solidFill>
            <a:srgbClr val="FF5E00"/>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46800" rIns="0" rtlCol="0" anchor="ctr"/>
          <a:lstStyle/>
          <a:p>
            <a:pPr algn="ctr"/>
            <a:r>
              <a:rPr lang="en-US" sz="700" noProof="0">
                <a:solidFill>
                  <a:schemeClr val="tx1"/>
                </a:solidFill>
                <a:latin typeface="+mn-lt"/>
              </a:rPr>
              <a:t>FF5E00</a:t>
            </a:r>
          </a:p>
        </p:txBody>
      </p:sp>
      <p:sp>
        <p:nvSpPr>
          <p:cNvPr id="38" name="Ovale 37">
            <a:extLst>
              <a:ext uri="{FF2B5EF4-FFF2-40B4-BE49-F238E27FC236}">
                <a16:creationId xmlns:a16="http://schemas.microsoft.com/office/drawing/2014/main" id="{D0676D84-7BD8-13FA-9A6F-594B42366A79}"/>
              </a:ext>
            </a:extLst>
          </p:cNvPr>
          <p:cNvSpPr/>
          <p:nvPr userDrawn="1"/>
        </p:nvSpPr>
        <p:spPr>
          <a:xfrm>
            <a:off x="10077238" y="2798763"/>
            <a:ext cx="558800" cy="558800"/>
          </a:xfrm>
          <a:prstGeom prst="ellipse">
            <a:avLst/>
          </a:prstGeom>
          <a:solidFill>
            <a:srgbClr val="9188FF"/>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46800" rIns="0" rtlCol="0" anchor="ctr"/>
          <a:lstStyle/>
          <a:p>
            <a:pPr algn="ctr"/>
            <a:r>
              <a:rPr lang="en-US" sz="700" noProof="0">
                <a:solidFill>
                  <a:schemeClr val="tx1"/>
                </a:solidFill>
                <a:latin typeface="+mn-lt"/>
              </a:rPr>
              <a:t>9188FF</a:t>
            </a:r>
          </a:p>
        </p:txBody>
      </p:sp>
      <p:sp>
        <p:nvSpPr>
          <p:cNvPr id="39" name="Ovale 38">
            <a:extLst>
              <a:ext uri="{FF2B5EF4-FFF2-40B4-BE49-F238E27FC236}">
                <a16:creationId xmlns:a16="http://schemas.microsoft.com/office/drawing/2014/main" id="{9C73B759-FC19-9C81-84E2-6575F9D823ED}"/>
              </a:ext>
            </a:extLst>
          </p:cNvPr>
          <p:cNvSpPr/>
          <p:nvPr userDrawn="1"/>
        </p:nvSpPr>
        <p:spPr>
          <a:xfrm>
            <a:off x="8137525" y="4508367"/>
            <a:ext cx="558800" cy="558800"/>
          </a:xfrm>
          <a:prstGeom prst="ellipse">
            <a:avLst/>
          </a:prstGeom>
          <a:solidFill>
            <a:srgbClr val="BBD7B0"/>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4680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700" noProof="0">
                <a:solidFill>
                  <a:schemeClr val="tx1"/>
                </a:solidFill>
                <a:effectLst/>
                <a:latin typeface="MW Sans" panose="020B0503030501010103" pitchFamily="34" charset="0"/>
              </a:rPr>
              <a:t>BBD7B0</a:t>
            </a:r>
          </a:p>
        </p:txBody>
      </p:sp>
      <p:sp>
        <p:nvSpPr>
          <p:cNvPr id="40" name="Ovale 39">
            <a:extLst>
              <a:ext uri="{FF2B5EF4-FFF2-40B4-BE49-F238E27FC236}">
                <a16:creationId xmlns:a16="http://schemas.microsoft.com/office/drawing/2014/main" id="{FBA46A17-3335-707E-3BCE-22D4D5994FE9}"/>
              </a:ext>
            </a:extLst>
          </p:cNvPr>
          <p:cNvSpPr/>
          <p:nvPr userDrawn="1"/>
        </p:nvSpPr>
        <p:spPr>
          <a:xfrm>
            <a:off x="8788612" y="4508367"/>
            <a:ext cx="558800" cy="558800"/>
          </a:xfrm>
          <a:prstGeom prst="ellipse">
            <a:avLst/>
          </a:prstGeom>
          <a:solidFill>
            <a:srgbClr val="FFD6FF"/>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4680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700" noProof="0">
                <a:solidFill>
                  <a:schemeClr val="tx1"/>
                </a:solidFill>
                <a:effectLst/>
                <a:latin typeface="MW Sans" panose="020B0503030501010103" pitchFamily="34" charset="0"/>
              </a:rPr>
              <a:t>FFD6FF</a:t>
            </a:r>
          </a:p>
        </p:txBody>
      </p:sp>
      <p:sp>
        <p:nvSpPr>
          <p:cNvPr id="41" name="Ovale 40">
            <a:extLst>
              <a:ext uri="{FF2B5EF4-FFF2-40B4-BE49-F238E27FC236}">
                <a16:creationId xmlns:a16="http://schemas.microsoft.com/office/drawing/2014/main" id="{242FADAE-5C9E-7887-2DE4-65B144BE627C}"/>
              </a:ext>
            </a:extLst>
          </p:cNvPr>
          <p:cNvSpPr/>
          <p:nvPr userDrawn="1"/>
        </p:nvSpPr>
        <p:spPr>
          <a:xfrm>
            <a:off x="9439699" y="4508367"/>
            <a:ext cx="558800" cy="558800"/>
          </a:xfrm>
          <a:prstGeom prst="ellipse">
            <a:avLst/>
          </a:prstGeom>
          <a:solidFill>
            <a:srgbClr val="80D5FF"/>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46800" rIns="0" rtlCol="0" anchor="ctr"/>
          <a:lstStyle/>
          <a:p>
            <a:pPr algn="ctr"/>
            <a:r>
              <a:rPr lang="en-US" sz="700" noProof="0">
                <a:solidFill>
                  <a:schemeClr val="tx1"/>
                </a:solidFill>
                <a:latin typeface="+mn-lt"/>
              </a:rPr>
              <a:t>80D5FF</a:t>
            </a:r>
          </a:p>
        </p:txBody>
      </p:sp>
      <p:sp>
        <p:nvSpPr>
          <p:cNvPr id="42" name="Ovale 41">
            <a:extLst>
              <a:ext uri="{FF2B5EF4-FFF2-40B4-BE49-F238E27FC236}">
                <a16:creationId xmlns:a16="http://schemas.microsoft.com/office/drawing/2014/main" id="{5FEC4753-AAC2-BA44-1895-7FB5BCFCAFA6}"/>
              </a:ext>
            </a:extLst>
          </p:cNvPr>
          <p:cNvSpPr/>
          <p:nvPr userDrawn="1"/>
        </p:nvSpPr>
        <p:spPr>
          <a:xfrm>
            <a:off x="10090786" y="4508367"/>
            <a:ext cx="558800" cy="558800"/>
          </a:xfrm>
          <a:prstGeom prst="ellipse">
            <a:avLst/>
          </a:prstGeom>
          <a:solidFill>
            <a:srgbClr val="FF8080"/>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46800" rIns="0" rtlCol="0" anchor="ctr"/>
          <a:lstStyle/>
          <a:p>
            <a:pPr algn="ctr"/>
            <a:r>
              <a:rPr lang="en-US" sz="700" noProof="0">
                <a:solidFill>
                  <a:schemeClr val="tx1"/>
                </a:solidFill>
                <a:latin typeface="+mn-lt"/>
              </a:rPr>
              <a:t>FF8080</a:t>
            </a:r>
          </a:p>
        </p:txBody>
      </p:sp>
      <p:sp>
        <p:nvSpPr>
          <p:cNvPr id="43" name="Ovale 42">
            <a:extLst>
              <a:ext uri="{FF2B5EF4-FFF2-40B4-BE49-F238E27FC236}">
                <a16:creationId xmlns:a16="http://schemas.microsoft.com/office/drawing/2014/main" id="{3CADFDC2-4E1E-543D-7BBC-34212CDCD605}"/>
              </a:ext>
            </a:extLst>
          </p:cNvPr>
          <p:cNvSpPr/>
          <p:nvPr userDrawn="1"/>
        </p:nvSpPr>
        <p:spPr>
          <a:xfrm>
            <a:off x="8137525" y="3849554"/>
            <a:ext cx="558800" cy="558800"/>
          </a:xfrm>
          <a:prstGeom prst="ellipse">
            <a:avLst/>
          </a:prstGeom>
          <a:solidFill>
            <a:srgbClr val="D9D9D9"/>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4680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700" noProof="0">
                <a:solidFill>
                  <a:schemeClr val="bg1"/>
                </a:solidFill>
                <a:effectLst/>
                <a:latin typeface="MW Sans" panose="020B0503030501010103" pitchFamily="34" charset="0"/>
              </a:rPr>
              <a:t>D9D9D9</a:t>
            </a:r>
          </a:p>
        </p:txBody>
      </p:sp>
      <p:sp>
        <p:nvSpPr>
          <p:cNvPr id="44" name="Ovale 43">
            <a:extLst>
              <a:ext uri="{FF2B5EF4-FFF2-40B4-BE49-F238E27FC236}">
                <a16:creationId xmlns:a16="http://schemas.microsoft.com/office/drawing/2014/main" id="{F2AF30D5-CC1A-796F-FC0B-65196E936135}"/>
              </a:ext>
            </a:extLst>
          </p:cNvPr>
          <p:cNvSpPr/>
          <p:nvPr userDrawn="1"/>
        </p:nvSpPr>
        <p:spPr>
          <a:xfrm>
            <a:off x="8788612" y="3849554"/>
            <a:ext cx="558800" cy="558800"/>
          </a:xfrm>
          <a:prstGeom prst="ellipse">
            <a:avLst/>
          </a:prstGeom>
          <a:solidFill>
            <a:srgbClr val="BFBFBF"/>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4680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700" noProof="0">
                <a:solidFill>
                  <a:schemeClr val="bg1"/>
                </a:solidFill>
                <a:effectLst/>
                <a:latin typeface="MW Sans" panose="020B0503030501010103" pitchFamily="34" charset="0"/>
              </a:rPr>
              <a:t>BFBFBF</a:t>
            </a:r>
          </a:p>
        </p:txBody>
      </p:sp>
      <p:sp>
        <p:nvSpPr>
          <p:cNvPr id="45" name="Ovale 44">
            <a:extLst>
              <a:ext uri="{FF2B5EF4-FFF2-40B4-BE49-F238E27FC236}">
                <a16:creationId xmlns:a16="http://schemas.microsoft.com/office/drawing/2014/main" id="{04828427-34BC-4EFC-D181-A56032A1480F}"/>
              </a:ext>
            </a:extLst>
          </p:cNvPr>
          <p:cNvSpPr/>
          <p:nvPr userDrawn="1"/>
        </p:nvSpPr>
        <p:spPr>
          <a:xfrm>
            <a:off x="9439699" y="3849554"/>
            <a:ext cx="558800" cy="558800"/>
          </a:xfrm>
          <a:prstGeom prst="ellipse">
            <a:avLst/>
          </a:prstGeom>
          <a:solidFill>
            <a:srgbClr val="A6A6A6"/>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46800" rIns="0" rtlCol="0" anchor="ctr"/>
          <a:lstStyle/>
          <a:p>
            <a:pPr algn="ctr"/>
            <a:r>
              <a:rPr lang="en-US" sz="700" noProof="0">
                <a:solidFill>
                  <a:schemeClr val="bg1"/>
                </a:solidFill>
                <a:latin typeface="+mn-lt"/>
              </a:rPr>
              <a:t>A6A6A6</a:t>
            </a:r>
          </a:p>
        </p:txBody>
      </p:sp>
      <p:sp>
        <p:nvSpPr>
          <p:cNvPr id="46" name="Ovale 45">
            <a:extLst>
              <a:ext uri="{FF2B5EF4-FFF2-40B4-BE49-F238E27FC236}">
                <a16:creationId xmlns:a16="http://schemas.microsoft.com/office/drawing/2014/main" id="{C2B452D0-656F-FB3E-BE77-17D6A0C208D9}"/>
              </a:ext>
            </a:extLst>
          </p:cNvPr>
          <p:cNvSpPr/>
          <p:nvPr userDrawn="1"/>
        </p:nvSpPr>
        <p:spPr>
          <a:xfrm>
            <a:off x="10090786" y="3849554"/>
            <a:ext cx="558800" cy="558800"/>
          </a:xfrm>
          <a:prstGeom prst="ellipse">
            <a:avLst/>
          </a:prstGeom>
          <a:solidFill>
            <a:srgbClr val="7F7F7F"/>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46800" rIns="0" rtlCol="0" anchor="ctr"/>
          <a:lstStyle/>
          <a:p>
            <a:pPr algn="ctr"/>
            <a:r>
              <a:rPr lang="en-US" sz="700" noProof="0">
                <a:solidFill>
                  <a:schemeClr val="bg1"/>
                </a:solidFill>
                <a:latin typeface="+mn-lt"/>
              </a:rPr>
              <a:t>7F7F7F</a:t>
            </a:r>
          </a:p>
        </p:txBody>
      </p:sp>
      <p:sp>
        <p:nvSpPr>
          <p:cNvPr id="51" name="Ovale 50">
            <a:extLst>
              <a:ext uri="{FF2B5EF4-FFF2-40B4-BE49-F238E27FC236}">
                <a16:creationId xmlns:a16="http://schemas.microsoft.com/office/drawing/2014/main" id="{A17DBBCD-60FF-23C2-3399-E84D21125FB7}"/>
              </a:ext>
            </a:extLst>
          </p:cNvPr>
          <p:cNvSpPr/>
          <p:nvPr userDrawn="1"/>
        </p:nvSpPr>
        <p:spPr>
          <a:xfrm>
            <a:off x="10741873" y="3849554"/>
            <a:ext cx="558800" cy="558800"/>
          </a:xfrm>
          <a:prstGeom prst="ellipse">
            <a:avLst/>
          </a:prstGeom>
          <a:solidFill>
            <a:srgbClr val="595959"/>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46800" rIns="0" rtlCol="0" anchor="ctr"/>
          <a:lstStyle/>
          <a:p>
            <a:pPr algn="ctr"/>
            <a:r>
              <a:rPr lang="en-US" sz="700" noProof="0">
                <a:solidFill>
                  <a:schemeClr val="bg1"/>
                </a:solidFill>
                <a:latin typeface="+mn-lt"/>
              </a:rPr>
              <a:t>595959</a:t>
            </a:r>
          </a:p>
        </p:txBody>
      </p:sp>
      <p:sp>
        <p:nvSpPr>
          <p:cNvPr id="52" name="Ovale 51">
            <a:extLst>
              <a:ext uri="{FF2B5EF4-FFF2-40B4-BE49-F238E27FC236}">
                <a16:creationId xmlns:a16="http://schemas.microsoft.com/office/drawing/2014/main" id="{8B6ECD56-D99D-59DF-BE5E-0AE067C18D46}"/>
              </a:ext>
            </a:extLst>
          </p:cNvPr>
          <p:cNvSpPr/>
          <p:nvPr userDrawn="1"/>
        </p:nvSpPr>
        <p:spPr>
          <a:xfrm>
            <a:off x="11392958" y="3849554"/>
            <a:ext cx="558800" cy="558800"/>
          </a:xfrm>
          <a:prstGeom prst="ellipse">
            <a:avLst/>
          </a:prstGeom>
          <a:solidFill>
            <a:srgbClr val="404040"/>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46800" rIns="0" rtlCol="0" anchor="ctr"/>
          <a:lstStyle/>
          <a:p>
            <a:pPr algn="ctr"/>
            <a:r>
              <a:rPr lang="en-US" sz="700" noProof="0">
                <a:solidFill>
                  <a:schemeClr val="bg1"/>
                </a:solidFill>
                <a:latin typeface="+mn-lt"/>
              </a:rPr>
              <a:t>404040</a:t>
            </a:r>
          </a:p>
        </p:txBody>
      </p:sp>
      <p:pic>
        <p:nvPicPr>
          <p:cNvPr id="53" name="Elemento grafico 52">
            <a:extLst>
              <a:ext uri="{FF2B5EF4-FFF2-40B4-BE49-F238E27FC236}">
                <a16:creationId xmlns:a16="http://schemas.microsoft.com/office/drawing/2014/main" id="{6ED899CD-5182-E197-B55D-35562385F653}"/>
              </a:ext>
            </a:extLst>
          </p:cNvPr>
          <p:cNvPicPr>
            <a:picLocks noChangeAspect="1"/>
          </p:cNvPicPr>
          <p:nvPr userDrawn="1"/>
        </p:nvPicPr>
        <p:blipFill>
          <a:blip r:embed="rId2" cstate="screen">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611801" y="6461125"/>
            <a:ext cx="356170" cy="165100"/>
          </a:xfrm>
          <a:prstGeom prst="rect">
            <a:avLst/>
          </a:prstGeom>
        </p:spPr>
      </p:pic>
    </p:spTree>
    <p:extLst>
      <p:ext uri="{BB962C8B-B14F-4D97-AF65-F5344CB8AC3E}">
        <p14:creationId xmlns:p14="http://schemas.microsoft.com/office/powerpoint/2010/main" val="946593326"/>
      </p:ext>
    </p:extLst>
  </p:cSld>
  <p:clrMapOvr>
    <a:overrideClrMapping bg1="dk1" tx1="lt1" bg2="dk2" tx2="lt2" accent1="accent1" accent2="accent2" accent3="accent3" accent4="accent4" accent5="accent5" accent6="accent6" hlink="hlink" folHlink="folHlink"/>
  </p:clrMapOvr>
</p:sldLayout>
</file>

<file path=ppt/slideMasters/_rels/slideMaster1.xml.rels><?xml version="1.0" encoding="UTF-8" standalone="yes"?>
<Relationships xmlns="http://schemas.openxmlformats.org/package/2006/relationships"><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slideLayout" Target="../slideLayouts/slideLayout26.xml"/><Relationship Id="rId39" Type="http://schemas.openxmlformats.org/officeDocument/2006/relationships/slideLayout" Target="../slideLayouts/slideLayout39.xml"/><Relationship Id="rId21" Type="http://schemas.openxmlformats.org/officeDocument/2006/relationships/slideLayout" Target="../slideLayouts/slideLayout21.xml"/><Relationship Id="rId34" Type="http://schemas.openxmlformats.org/officeDocument/2006/relationships/slideLayout" Target="../slideLayouts/slideLayout34.xml"/><Relationship Id="rId42" Type="http://schemas.openxmlformats.org/officeDocument/2006/relationships/slideLayout" Target="../slideLayouts/slideLayout42.xml"/><Relationship Id="rId47" Type="http://schemas.openxmlformats.org/officeDocument/2006/relationships/slideLayout" Target="../slideLayouts/slideLayout47.xml"/><Relationship Id="rId50" Type="http://schemas.openxmlformats.org/officeDocument/2006/relationships/slideLayout" Target="../slideLayouts/slideLayout50.xml"/><Relationship Id="rId7" Type="http://schemas.openxmlformats.org/officeDocument/2006/relationships/slideLayout" Target="../slideLayouts/slideLayout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9" Type="http://schemas.openxmlformats.org/officeDocument/2006/relationships/slideLayout" Target="../slideLayouts/slideLayout29.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32" Type="http://schemas.openxmlformats.org/officeDocument/2006/relationships/slideLayout" Target="../slideLayouts/slideLayout32.xml"/><Relationship Id="rId37" Type="http://schemas.openxmlformats.org/officeDocument/2006/relationships/slideLayout" Target="../slideLayouts/slideLayout37.xml"/><Relationship Id="rId40" Type="http://schemas.openxmlformats.org/officeDocument/2006/relationships/slideLayout" Target="../slideLayouts/slideLayout40.xml"/><Relationship Id="rId45" Type="http://schemas.openxmlformats.org/officeDocument/2006/relationships/slideLayout" Target="../slideLayouts/slideLayout45.xml"/><Relationship Id="rId53" Type="http://schemas.openxmlformats.org/officeDocument/2006/relationships/theme" Target="../theme/theme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31" Type="http://schemas.openxmlformats.org/officeDocument/2006/relationships/slideLayout" Target="../slideLayouts/slideLayout31.xml"/><Relationship Id="rId44" Type="http://schemas.openxmlformats.org/officeDocument/2006/relationships/slideLayout" Target="../slideLayouts/slideLayout44.xml"/><Relationship Id="rId52" Type="http://schemas.openxmlformats.org/officeDocument/2006/relationships/slideLayout" Target="../slideLayouts/slideLayout52.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 Id="rId30" Type="http://schemas.openxmlformats.org/officeDocument/2006/relationships/slideLayout" Target="../slideLayouts/slideLayout30.xml"/><Relationship Id="rId35" Type="http://schemas.openxmlformats.org/officeDocument/2006/relationships/slideLayout" Target="../slideLayouts/slideLayout35.xml"/><Relationship Id="rId43" Type="http://schemas.openxmlformats.org/officeDocument/2006/relationships/slideLayout" Target="../slideLayouts/slideLayout43.xml"/><Relationship Id="rId48" Type="http://schemas.openxmlformats.org/officeDocument/2006/relationships/slideLayout" Target="../slideLayouts/slideLayout48.xml"/><Relationship Id="rId8" Type="http://schemas.openxmlformats.org/officeDocument/2006/relationships/slideLayout" Target="../slideLayouts/slideLayout8.xml"/><Relationship Id="rId51" Type="http://schemas.openxmlformats.org/officeDocument/2006/relationships/slideLayout" Target="../slideLayouts/slideLayout51.xml"/><Relationship Id="rId3" Type="http://schemas.openxmlformats.org/officeDocument/2006/relationships/slideLayout" Target="../slideLayouts/slideLayout3.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33" Type="http://schemas.openxmlformats.org/officeDocument/2006/relationships/slideLayout" Target="../slideLayouts/slideLayout33.xml"/><Relationship Id="rId38" Type="http://schemas.openxmlformats.org/officeDocument/2006/relationships/slideLayout" Target="../slideLayouts/slideLayout38.xml"/><Relationship Id="rId46" Type="http://schemas.openxmlformats.org/officeDocument/2006/relationships/slideLayout" Target="../slideLayouts/slideLayout46.xml"/><Relationship Id="rId20" Type="http://schemas.openxmlformats.org/officeDocument/2006/relationships/slideLayout" Target="../slideLayouts/slideLayout20.xml"/><Relationship Id="rId41" Type="http://schemas.openxmlformats.org/officeDocument/2006/relationships/slideLayout" Target="../slideLayouts/slideLayout41.xml"/><Relationship Id="rId1" Type="http://schemas.openxmlformats.org/officeDocument/2006/relationships/slideLayout" Target="../slideLayouts/slideLayout1.xml"/><Relationship Id="rId6" Type="http://schemas.openxmlformats.org/officeDocument/2006/relationships/slideLayout" Target="../slideLayouts/slideLayout6.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slideLayout" Target="../slideLayouts/slideLayout28.xml"/><Relationship Id="rId36" Type="http://schemas.openxmlformats.org/officeDocument/2006/relationships/slideLayout" Target="../slideLayouts/slideLayout36.xml"/><Relationship Id="rId49" Type="http://schemas.openxmlformats.org/officeDocument/2006/relationships/slideLayout" Target="../slideLayouts/slideLayout49.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Segnaposto titolo 1">
            <a:extLst>
              <a:ext uri="{FF2B5EF4-FFF2-40B4-BE49-F238E27FC236}">
                <a16:creationId xmlns:a16="http://schemas.microsoft.com/office/drawing/2014/main" id="{A87F781E-C6D6-41F2-CEEA-BBE26D2D02B3}"/>
              </a:ext>
            </a:extLst>
          </p:cNvPr>
          <p:cNvSpPr>
            <a:spLocks noGrp="1"/>
          </p:cNvSpPr>
          <p:nvPr>
            <p:ph type="title"/>
          </p:nvPr>
        </p:nvSpPr>
        <p:spPr>
          <a:xfrm>
            <a:off x="230379" y="237603"/>
            <a:ext cx="10515600" cy="357021"/>
          </a:xfrm>
          <a:prstGeom prst="rect">
            <a:avLst/>
          </a:prstGeom>
        </p:spPr>
        <p:txBody>
          <a:bodyPr vert="horz" lIns="0" tIns="0" rIns="0" bIns="0" rtlCol="0" anchor="t" anchorCtr="0">
            <a:noAutofit/>
          </a:bodyPr>
          <a:lstStyle/>
          <a:p>
            <a:r>
              <a:rPr lang="en-US" noProof="0"/>
              <a:t>Insert slide title here, on three lines if needed</a:t>
            </a:r>
          </a:p>
        </p:txBody>
      </p:sp>
      <p:sp>
        <p:nvSpPr>
          <p:cNvPr id="3" name="Segnaposto testo 2">
            <a:extLst>
              <a:ext uri="{FF2B5EF4-FFF2-40B4-BE49-F238E27FC236}">
                <a16:creationId xmlns:a16="http://schemas.microsoft.com/office/drawing/2014/main" id="{96B8BC10-CEE0-F1B8-0AAB-F414EB8F0A2A}"/>
              </a:ext>
            </a:extLst>
          </p:cNvPr>
          <p:cNvSpPr>
            <a:spLocks noGrp="1"/>
          </p:cNvSpPr>
          <p:nvPr>
            <p:ph type="body" idx="1"/>
          </p:nvPr>
        </p:nvSpPr>
        <p:spPr>
          <a:xfrm>
            <a:off x="230379" y="1616075"/>
            <a:ext cx="5934075" cy="1231106"/>
          </a:xfrm>
          <a:prstGeom prst="rect">
            <a:avLst/>
          </a:prstGeom>
        </p:spPr>
        <p:txBody>
          <a:bodyPr vert="horz" wrap="square" lIns="0" tIns="0" rIns="0" bIns="0" rtlCol="0">
            <a:noAutofit/>
          </a:bodyPr>
          <a:lstStyle/>
          <a:p>
            <a:pPr lvl="0"/>
            <a:r>
              <a:rPr lang="en-US" noProof="0"/>
              <a:t>Small text</a:t>
            </a:r>
          </a:p>
          <a:p>
            <a:pPr lvl="1"/>
            <a:r>
              <a:rPr lang="en-US" noProof="0"/>
              <a:t>Small text listed paragraph / Level 1</a:t>
            </a:r>
          </a:p>
          <a:p>
            <a:pPr lvl="2"/>
            <a:r>
              <a:rPr lang="en-US" noProof="0"/>
              <a:t>Small text listed paragraph / Level 2</a:t>
            </a:r>
          </a:p>
          <a:p>
            <a:pPr lvl="3"/>
            <a:r>
              <a:rPr lang="en-US" noProof="0"/>
              <a:t>Small text listed paragraph / Level 3</a:t>
            </a:r>
          </a:p>
          <a:p>
            <a:pPr lvl="7"/>
            <a:r>
              <a:rPr lang="en-US" noProof="0"/>
              <a:t>Caption</a:t>
            </a:r>
          </a:p>
          <a:p>
            <a:pPr lvl="8"/>
            <a:r>
              <a:rPr lang="en-US" noProof="0"/>
              <a:t>Footer</a:t>
            </a:r>
          </a:p>
        </p:txBody>
      </p:sp>
      <p:sp>
        <p:nvSpPr>
          <p:cNvPr id="5" name="CasellaDiTesto 4">
            <a:extLst>
              <a:ext uri="{FF2B5EF4-FFF2-40B4-BE49-F238E27FC236}">
                <a16:creationId xmlns:a16="http://schemas.microsoft.com/office/drawing/2014/main" id="{7F552FFD-D46F-2C20-EDDA-55B37E6FC09D}"/>
              </a:ext>
            </a:extLst>
          </p:cNvPr>
          <p:cNvSpPr txBox="1"/>
          <p:nvPr userDrawn="1"/>
        </p:nvSpPr>
        <p:spPr>
          <a:xfrm>
            <a:off x="-6350000" y="-6350000"/>
            <a:ext cx="12700" cy="12700"/>
          </a:xfrm>
          <a:prstGeom prst="rect">
            <a:avLst/>
          </a:prstGeom>
        </p:spPr>
        <p:txBody>
          <a:bodyPr vert="horz" wrap="square" lIns="0" tIns="0" rIns="0" bIns="0" rtlCol="0">
            <a:noAutofit/>
          </a:bodyPr>
          <a:lstStyle/>
          <a:p>
            <a:pPr algn="l"/>
            <a:endParaRPr lang="en-US" noProof="0">
              <a:latin typeface="MW Sans" panose="020B0503030501010103" pitchFamily="34" charset="0"/>
            </a:endParaRPr>
          </a:p>
        </p:txBody>
      </p:sp>
    </p:spTree>
    <p:extLst>
      <p:ext uri="{BB962C8B-B14F-4D97-AF65-F5344CB8AC3E}">
        <p14:creationId xmlns:p14="http://schemas.microsoft.com/office/powerpoint/2010/main" val="920482913"/>
      </p:ext>
    </p:extLst>
  </p:cSld>
  <p:clrMap bg1="lt1" tx1="dk1" bg2="lt2" tx2="dk2" accent1="accent1" accent2="accent2" accent3="accent3" accent4="accent4" accent5="accent5" accent6="accent6" hlink="hlink" folHlink="folHlink"/>
  <p:sldLayoutIdLst>
    <p:sldLayoutId id="2147483657" r:id="rId1"/>
    <p:sldLayoutId id="2147483653" r:id="rId2"/>
    <p:sldLayoutId id="2147483655" r:id="rId3"/>
    <p:sldLayoutId id="2147483656" r:id="rId4"/>
    <p:sldLayoutId id="2147483658" r:id="rId5"/>
    <p:sldLayoutId id="2147483756" r:id="rId6"/>
    <p:sldLayoutId id="2147483757" r:id="rId7"/>
    <p:sldLayoutId id="2147483758" r:id="rId8"/>
    <p:sldLayoutId id="2147483822" r:id="rId9"/>
    <p:sldLayoutId id="2147483761" r:id="rId10"/>
    <p:sldLayoutId id="2147483762" r:id="rId11"/>
    <p:sldLayoutId id="2147483849" r:id="rId12"/>
    <p:sldLayoutId id="2147483837" r:id="rId13"/>
    <p:sldLayoutId id="2147483838" r:id="rId14"/>
    <p:sldLayoutId id="2147483839" r:id="rId15"/>
    <p:sldLayoutId id="2147483840" r:id="rId16"/>
    <p:sldLayoutId id="2147483759" r:id="rId17"/>
    <p:sldLayoutId id="2147483760" r:id="rId18"/>
    <p:sldLayoutId id="2147483768" r:id="rId19"/>
    <p:sldLayoutId id="2147483769" r:id="rId20"/>
    <p:sldLayoutId id="2147483811" r:id="rId21"/>
    <p:sldLayoutId id="2147483814" r:id="rId22"/>
    <p:sldLayoutId id="2147483815" r:id="rId23"/>
    <p:sldLayoutId id="2147483834" r:id="rId24"/>
    <p:sldLayoutId id="2147483835" r:id="rId25"/>
    <p:sldLayoutId id="2147483836" r:id="rId26"/>
    <p:sldLayoutId id="2147483770" r:id="rId27"/>
    <p:sldLayoutId id="2147483771" r:id="rId28"/>
    <p:sldLayoutId id="2147483764" r:id="rId29"/>
    <p:sldLayoutId id="2147483763" r:id="rId30"/>
    <p:sldLayoutId id="2147483841" r:id="rId31"/>
    <p:sldLayoutId id="2147483842" r:id="rId32"/>
    <p:sldLayoutId id="2147483765" r:id="rId33"/>
    <p:sldLayoutId id="2147483766" r:id="rId34"/>
    <p:sldLayoutId id="2147483750" r:id="rId35"/>
    <p:sldLayoutId id="2147483843" r:id="rId36"/>
    <p:sldLayoutId id="2147483844" r:id="rId37"/>
    <p:sldLayoutId id="2147483845" r:id="rId38"/>
    <p:sldLayoutId id="2147483846" r:id="rId39"/>
    <p:sldLayoutId id="2147483847" r:id="rId40"/>
    <p:sldLayoutId id="2147483715" r:id="rId41"/>
    <p:sldLayoutId id="2147483755" r:id="rId42"/>
    <p:sldLayoutId id="2147483821" r:id="rId43"/>
    <p:sldLayoutId id="2147483820" r:id="rId44"/>
    <p:sldLayoutId id="2147483813" r:id="rId45"/>
    <p:sldLayoutId id="2147483824" r:id="rId46"/>
    <p:sldLayoutId id="2147483848" r:id="rId47"/>
    <p:sldLayoutId id="2147483826" r:id="rId48"/>
    <p:sldLayoutId id="2147483827" r:id="rId49"/>
    <p:sldLayoutId id="2147483828" r:id="rId50"/>
    <p:sldLayoutId id="2147483812" r:id="rId51"/>
    <p:sldLayoutId id="2147483833" r:id="rId52"/>
  </p:sldLayoutIdLst>
  <p:hf hdr="0"/>
  <p:txStyles>
    <p:titleStyle>
      <a:lvl1pPr algn="l" defTabSz="914400" rtl="0" eaLnBrk="1" latinLnBrk="0" hangingPunct="1">
        <a:lnSpc>
          <a:spcPct val="80000"/>
        </a:lnSpc>
        <a:spcBef>
          <a:spcPct val="0"/>
        </a:spcBef>
        <a:buNone/>
        <a:defRPr sz="2900" kern="1200" spc="-60" baseline="0">
          <a:solidFill>
            <a:schemeClr val="tx1"/>
          </a:solidFill>
          <a:latin typeface="MW Sans SemiBold" panose="020B0703030501010103" pitchFamily="34" charset="0"/>
          <a:ea typeface="+mj-ea"/>
          <a:cs typeface="+mj-cs"/>
        </a:defRPr>
      </a:lvl1pPr>
    </p:titleStyle>
    <p:bodyStyle>
      <a:lvl1pPr marL="0" indent="0" algn="l" defTabSz="914400" rtl="0" eaLnBrk="1" latinLnBrk="0" hangingPunct="1">
        <a:lnSpc>
          <a:spcPct val="90000"/>
        </a:lnSpc>
        <a:spcBef>
          <a:spcPts val="0"/>
        </a:spcBef>
        <a:spcAft>
          <a:spcPts val="300"/>
        </a:spcAft>
        <a:buFont typeface="MW Sans" panose="020B0503030501010103" pitchFamily="34" charset="0"/>
        <a:buNone/>
        <a:defRPr sz="2000" b="0" i="0" kern="1200">
          <a:solidFill>
            <a:schemeClr val="tx1"/>
          </a:solidFill>
          <a:latin typeface="MW Sans" panose="020B0503030501010103" pitchFamily="34" charset="0"/>
          <a:ea typeface="+mn-ea"/>
          <a:cs typeface="+mn-cs"/>
        </a:defRPr>
      </a:lvl1pPr>
      <a:lvl2pPr marL="342900" indent="-347472" algn="l" defTabSz="914400" rtl="0" eaLnBrk="1" latinLnBrk="0" hangingPunct="1">
        <a:lnSpc>
          <a:spcPct val="90000"/>
        </a:lnSpc>
        <a:spcBef>
          <a:spcPts val="0"/>
        </a:spcBef>
        <a:spcAft>
          <a:spcPts val="300"/>
        </a:spcAft>
        <a:buFont typeface="MW Sans" panose="020B0503030501010103" pitchFamily="34" charset="0"/>
        <a:buChar char="→"/>
        <a:tabLst/>
        <a:defRPr sz="1600" b="0" i="0" kern="1200">
          <a:solidFill>
            <a:schemeClr val="tx1"/>
          </a:solidFill>
          <a:latin typeface="MW Sans" panose="020B0503030501010103" pitchFamily="34" charset="0"/>
          <a:ea typeface="+mn-ea"/>
          <a:cs typeface="+mn-cs"/>
        </a:defRPr>
      </a:lvl2pPr>
      <a:lvl3pPr marL="640080" indent="-283464" algn="l" defTabSz="914400" rtl="0" eaLnBrk="1" latinLnBrk="0" hangingPunct="1">
        <a:lnSpc>
          <a:spcPct val="90000"/>
        </a:lnSpc>
        <a:spcBef>
          <a:spcPts val="0"/>
        </a:spcBef>
        <a:spcAft>
          <a:spcPts val="300"/>
        </a:spcAft>
        <a:buFont typeface="Wingdings" pitchFamily="2" charset="2"/>
        <a:buChar char="§"/>
        <a:tabLst/>
        <a:defRPr sz="1200" b="0" i="0" kern="1200">
          <a:solidFill>
            <a:schemeClr val="tx1"/>
          </a:solidFill>
          <a:latin typeface="MW Sans" panose="020B0503030501010103" pitchFamily="34" charset="0"/>
          <a:ea typeface="+mn-ea"/>
          <a:cs typeface="+mn-cs"/>
        </a:defRPr>
      </a:lvl3pPr>
      <a:lvl4pPr marL="886968" indent="-228600" algn="l" defTabSz="914400" rtl="0" eaLnBrk="1" latinLnBrk="0" hangingPunct="1">
        <a:lnSpc>
          <a:spcPct val="90000"/>
        </a:lnSpc>
        <a:spcBef>
          <a:spcPts val="0"/>
        </a:spcBef>
        <a:spcAft>
          <a:spcPts val="300"/>
        </a:spcAft>
        <a:buFont typeface="MW Sans" panose="020B0503030501010103" pitchFamily="34" charset="0"/>
        <a:buChar char="•"/>
        <a:defRPr sz="1000" b="0" i="0" kern="1200">
          <a:solidFill>
            <a:schemeClr val="tx1"/>
          </a:solidFill>
          <a:latin typeface="MW Sans" panose="020B0503030501010103" pitchFamily="34" charset="0"/>
          <a:ea typeface="+mn-ea"/>
          <a:cs typeface="+mn-cs"/>
        </a:defRPr>
      </a:lvl4pPr>
      <a:lvl5pPr marL="446088" indent="-446088" algn="l" defTabSz="914400" rtl="0" eaLnBrk="1" latinLnBrk="0" hangingPunct="1">
        <a:lnSpc>
          <a:spcPct val="90000"/>
        </a:lnSpc>
        <a:spcBef>
          <a:spcPts val="0"/>
        </a:spcBef>
        <a:spcAft>
          <a:spcPts val="300"/>
        </a:spcAft>
        <a:buFont typeface="MW Sans" panose="020B0503030501010103" pitchFamily="34" charset="0"/>
        <a:buChar char="→"/>
        <a:tabLst/>
        <a:defRPr sz="2000" b="0" i="0" kern="1200">
          <a:solidFill>
            <a:schemeClr val="tx1"/>
          </a:solidFill>
          <a:latin typeface="MW Sans" panose="020B0503030501010103" pitchFamily="34" charset="0"/>
          <a:ea typeface="+mn-ea"/>
          <a:cs typeface="+mn-cs"/>
        </a:defRPr>
      </a:lvl5pPr>
      <a:lvl6pPr marL="627063" indent="-180975" algn="l" defTabSz="914400" rtl="0" eaLnBrk="1" latinLnBrk="0" hangingPunct="1">
        <a:lnSpc>
          <a:spcPts val="2160"/>
        </a:lnSpc>
        <a:spcBef>
          <a:spcPts val="500"/>
        </a:spcBef>
        <a:buFont typeface="MW Sans SemiBold" panose="020B0703030501010103" pitchFamily="34" charset="0"/>
        <a:buChar char="•"/>
        <a:tabLst/>
        <a:defRPr sz="2000" b="0" i="0" kern="1200">
          <a:solidFill>
            <a:schemeClr val="tx1"/>
          </a:solidFill>
          <a:latin typeface="MW Sans" panose="020B0503030501010103" pitchFamily="34" charset="0"/>
          <a:ea typeface="+mn-ea"/>
          <a:cs typeface="+mn-cs"/>
        </a:defRPr>
      </a:lvl6pPr>
      <a:lvl7pPr marL="0" marR="0" indent="0" algn="l" defTabSz="914400" rtl="0" eaLnBrk="1" fontAlgn="auto" latinLnBrk="0" hangingPunct="1">
        <a:lnSpc>
          <a:spcPct val="90000"/>
        </a:lnSpc>
        <a:spcBef>
          <a:spcPts val="0"/>
        </a:spcBef>
        <a:spcAft>
          <a:spcPts val="300"/>
        </a:spcAft>
        <a:buClrTx/>
        <a:buSzTx/>
        <a:buFont typeface="MW Sans" panose="020B0503030501010103" pitchFamily="34" charset="0"/>
        <a:buNone/>
        <a:tabLst/>
        <a:defRPr sz="2000" kern="1200">
          <a:solidFill>
            <a:schemeClr val="tx1"/>
          </a:solidFill>
          <a:latin typeface="MW Sans SemiBold" panose="020B0703030501010103" pitchFamily="34" charset="0"/>
          <a:ea typeface="+mn-ea"/>
          <a:cs typeface="+mn-cs"/>
        </a:defRPr>
      </a:lvl7pPr>
      <a:lvl8pPr marL="0" indent="0" algn="l" defTabSz="914400" rtl="0" eaLnBrk="1" latinLnBrk="0" hangingPunct="1">
        <a:lnSpc>
          <a:spcPct val="90000"/>
        </a:lnSpc>
        <a:spcBef>
          <a:spcPts val="0"/>
        </a:spcBef>
        <a:spcAft>
          <a:spcPts val="300"/>
        </a:spcAft>
        <a:buFont typeface="MW Sans" panose="020B0503030501010103" pitchFamily="34" charset="0"/>
        <a:buNone/>
        <a:defRPr sz="1000" kern="1200">
          <a:solidFill>
            <a:schemeClr val="tx1"/>
          </a:solidFill>
          <a:latin typeface="MW Sans SemiBold" panose="020B0703030501010103" pitchFamily="34" charset="0"/>
          <a:ea typeface="+mn-ea"/>
          <a:cs typeface="+mn-cs"/>
        </a:defRPr>
      </a:lvl8pPr>
      <a:lvl9pPr marL="0" indent="0" algn="l" defTabSz="914400" rtl="0" eaLnBrk="1" latinLnBrk="0" hangingPunct="1">
        <a:lnSpc>
          <a:spcPct val="90000"/>
        </a:lnSpc>
        <a:spcBef>
          <a:spcPts val="0"/>
        </a:spcBef>
        <a:spcAft>
          <a:spcPts val="300"/>
        </a:spcAft>
        <a:buFont typeface="MW Sans" panose="020B0503030501010103" pitchFamily="34" charset="0"/>
        <a:buNone/>
        <a:defRPr sz="700" b="0" i="0" kern="1200">
          <a:solidFill>
            <a:schemeClr val="tx1"/>
          </a:solidFill>
          <a:latin typeface="MW Sans" panose="020B0503030501010103" pitchFamily="34" charset="0"/>
          <a:ea typeface="+mn-ea"/>
          <a:cs typeface="+mn-cs"/>
        </a:defRPr>
      </a:lvl9pPr>
    </p:bodyStyle>
    <p:other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2064" userDrawn="1">
          <p15:clr>
            <a:srgbClr val="F26B43"/>
          </p15:clr>
        </p15:guide>
        <p15:guide id="2" pos="3798" userDrawn="1">
          <p15:clr>
            <a:srgbClr val="F26B43"/>
          </p15:clr>
        </p15:guide>
        <p15:guide id="3" pos="3880" userDrawn="1">
          <p15:clr>
            <a:srgbClr val="F26B43"/>
          </p15:clr>
        </p15:guide>
        <p15:guide id="6" pos="3258" userDrawn="1">
          <p15:clr>
            <a:srgbClr val="F26B43"/>
          </p15:clr>
        </p15:guide>
        <p15:guide id="7" pos="3174" userDrawn="1">
          <p15:clr>
            <a:srgbClr val="F26B43"/>
          </p15:clr>
        </p15:guide>
        <p15:guide id="8" pos="2634" userDrawn="1">
          <p15:clr>
            <a:srgbClr val="F26B43"/>
          </p15:clr>
        </p15:guide>
        <p15:guide id="9" pos="2544" userDrawn="1">
          <p15:clr>
            <a:srgbClr val="F26B43"/>
          </p15:clr>
        </p15:guide>
        <p15:guide id="10" pos="2012" userDrawn="1">
          <p15:clr>
            <a:srgbClr val="F26B43"/>
          </p15:clr>
        </p15:guide>
        <p15:guide id="11" pos="1930" userDrawn="1">
          <p15:clr>
            <a:srgbClr val="F26B43"/>
          </p15:clr>
        </p15:guide>
        <p15:guide id="13" pos="1388" userDrawn="1">
          <p15:clr>
            <a:srgbClr val="F26B43"/>
          </p15:clr>
        </p15:guide>
        <p15:guide id="15" pos="1306" userDrawn="1">
          <p15:clr>
            <a:srgbClr val="F26B43"/>
          </p15:clr>
        </p15:guide>
        <p15:guide id="16" pos="766" userDrawn="1">
          <p15:clr>
            <a:srgbClr val="F26B43"/>
          </p15:clr>
        </p15:guide>
        <p15:guide id="17" pos="684" userDrawn="1">
          <p15:clr>
            <a:srgbClr val="F26B43"/>
          </p15:clr>
        </p15:guide>
        <p15:guide id="18" pos="4420" userDrawn="1">
          <p15:clr>
            <a:srgbClr val="F26B43"/>
          </p15:clr>
        </p15:guide>
        <p15:guide id="19" pos="4502" userDrawn="1">
          <p15:clr>
            <a:srgbClr val="F26B43"/>
          </p15:clr>
        </p15:guide>
        <p15:guide id="20" pos="5044" userDrawn="1">
          <p15:clr>
            <a:srgbClr val="F26B43"/>
          </p15:clr>
        </p15:guide>
        <p15:guide id="22" pos="5126" userDrawn="1">
          <p15:clr>
            <a:srgbClr val="F26B43"/>
          </p15:clr>
        </p15:guide>
        <p15:guide id="24" pos="5666" userDrawn="1">
          <p15:clr>
            <a:srgbClr val="F26B43"/>
          </p15:clr>
        </p15:guide>
        <p15:guide id="25" pos="5748" userDrawn="1">
          <p15:clr>
            <a:srgbClr val="F26B43"/>
          </p15:clr>
        </p15:guide>
        <p15:guide id="26" pos="6290" userDrawn="1">
          <p15:clr>
            <a:srgbClr val="F26B43"/>
          </p15:clr>
        </p15:guide>
        <p15:guide id="27" pos="6372" userDrawn="1">
          <p15:clr>
            <a:srgbClr val="F26B43"/>
          </p15:clr>
        </p15:guide>
        <p15:guide id="28" pos="6994" userDrawn="1">
          <p15:clr>
            <a:srgbClr val="F26B43"/>
          </p15:clr>
        </p15:guide>
        <p15:guide id="29" pos="6912" userDrawn="1">
          <p15:clr>
            <a:srgbClr val="F26B43"/>
          </p15:clr>
        </p15:guide>
        <p15:guide id="32" orient="horz" pos="1974" userDrawn="1">
          <p15:clr>
            <a:srgbClr val="F26B43"/>
          </p15:clr>
        </p15:guide>
        <p15:guide id="33" orient="horz" pos="1100" userDrawn="1">
          <p15:clr>
            <a:srgbClr val="F26B43"/>
          </p15:clr>
        </p15:guide>
        <p15:guide id="34" orient="horz" pos="1018" userDrawn="1">
          <p15:clr>
            <a:srgbClr val="F26B43"/>
          </p15:clr>
        </p15:guide>
        <p15:guide id="35" orient="horz" pos="144" userDrawn="1">
          <p15:clr>
            <a:srgbClr val="F26B43"/>
          </p15:clr>
        </p15:guide>
        <p15:guide id="36" orient="horz" pos="2930" userDrawn="1">
          <p15:clr>
            <a:srgbClr val="F26B43"/>
          </p15:clr>
        </p15:guide>
        <p15:guide id="37" orient="horz" pos="3022" userDrawn="1">
          <p15:clr>
            <a:srgbClr val="F26B43"/>
          </p15:clr>
        </p15:guide>
        <p15:guide id="38" orient="horz" pos="4032" userDrawn="1">
          <p15:clr>
            <a:srgbClr val="F26B43"/>
          </p15:clr>
        </p15:guide>
        <p15:guide id="39" orient="horz" pos="3886" userDrawn="1">
          <p15:clr>
            <a:srgbClr val="F26B43"/>
          </p15:clr>
        </p15:guide>
        <p15:guide id="40" orient="horz" pos="4174" userDrawn="1">
          <p15:clr>
            <a:srgbClr val="F26B43"/>
          </p15:clr>
        </p15:guide>
        <p15:guide id="41" pos="142" userDrawn="1">
          <p15:clr>
            <a:srgbClr val="F26B43"/>
          </p15:clr>
        </p15:guide>
        <p15:guide id="42" pos="7534" userDrawn="1">
          <p15:clr>
            <a:srgbClr val="F26B43"/>
          </p15:clr>
        </p15:guide>
      </p15:sldGuideLst>
    </p:ext>
  </p:extLst>
</p:sldMaster>
</file>

<file path=ppt/slides/_rels/slide1.xml.rels><?xml version="1.0" encoding="UTF-8" standalone="yes"?>
<Relationships xmlns="http://schemas.openxmlformats.org/package/2006/relationships"><Relationship Id="rId3" Type="http://schemas.openxmlformats.org/officeDocument/2006/relationships/image" Target="../media/image27.png"/><Relationship Id="rId2" Type="http://schemas.openxmlformats.org/officeDocument/2006/relationships/image" Target="../media/image26.png"/><Relationship Id="rId1" Type="http://schemas.openxmlformats.org/officeDocument/2006/relationships/slideLayout" Target="../slideLayouts/slideLayout35.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51.xml"/></Relationships>
</file>

<file path=ppt/slides/_rels/slide3.xml.rels><?xml version="1.0" encoding="UTF-8" standalone="yes"?>
<Relationships xmlns="http://schemas.openxmlformats.org/package/2006/relationships"><Relationship Id="rId8" Type="http://schemas.openxmlformats.org/officeDocument/2006/relationships/image" Target="../media/image34.jpeg"/><Relationship Id="rId13" Type="http://schemas.openxmlformats.org/officeDocument/2006/relationships/image" Target="../media/image39.png"/><Relationship Id="rId18" Type="http://schemas.openxmlformats.org/officeDocument/2006/relationships/image" Target="../media/image44.svg"/><Relationship Id="rId26" Type="http://schemas.openxmlformats.org/officeDocument/2006/relationships/image" Target="../media/image52.svg"/><Relationship Id="rId3" Type="http://schemas.openxmlformats.org/officeDocument/2006/relationships/image" Target="../media/image29.jpeg"/><Relationship Id="rId21" Type="http://schemas.openxmlformats.org/officeDocument/2006/relationships/image" Target="../media/image47.png"/><Relationship Id="rId7" Type="http://schemas.openxmlformats.org/officeDocument/2006/relationships/image" Target="../media/image33.jpeg"/><Relationship Id="rId12" Type="http://schemas.openxmlformats.org/officeDocument/2006/relationships/image" Target="../media/image38.svg"/><Relationship Id="rId17" Type="http://schemas.openxmlformats.org/officeDocument/2006/relationships/image" Target="../media/image43.png"/><Relationship Id="rId25" Type="http://schemas.openxmlformats.org/officeDocument/2006/relationships/image" Target="../media/image51.png"/><Relationship Id="rId2" Type="http://schemas.openxmlformats.org/officeDocument/2006/relationships/image" Target="../media/image28.jpeg"/><Relationship Id="rId16" Type="http://schemas.openxmlformats.org/officeDocument/2006/relationships/image" Target="../media/image42.svg"/><Relationship Id="rId20" Type="http://schemas.openxmlformats.org/officeDocument/2006/relationships/image" Target="../media/image46.svg"/><Relationship Id="rId1" Type="http://schemas.openxmlformats.org/officeDocument/2006/relationships/slideLayout" Target="../slideLayouts/slideLayout52.xml"/><Relationship Id="rId6" Type="http://schemas.openxmlformats.org/officeDocument/2006/relationships/image" Target="../media/image32.jpeg"/><Relationship Id="rId11" Type="http://schemas.openxmlformats.org/officeDocument/2006/relationships/image" Target="../media/image37.png"/><Relationship Id="rId24" Type="http://schemas.openxmlformats.org/officeDocument/2006/relationships/image" Target="../media/image50.svg"/><Relationship Id="rId5" Type="http://schemas.openxmlformats.org/officeDocument/2006/relationships/image" Target="../media/image31.jpeg"/><Relationship Id="rId15" Type="http://schemas.openxmlformats.org/officeDocument/2006/relationships/image" Target="../media/image41.png"/><Relationship Id="rId23" Type="http://schemas.openxmlformats.org/officeDocument/2006/relationships/image" Target="../media/image49.png"/><Relationship Id="rId10" Type="http://schemas.openxmlformats.org/officeDocument/2006/relationships/image" Target="../media/image36.jpeg"/><Relationship Id="rId19" Type="http://schemas.openxmlformats.org/officeDocument/2006/relationships/image" Target="../media/image45.png"/><Relationship Id="rId4" Type="http://schemas.openxmlformats.org/officeDocument/2006/relationships/image" Target="../media/image30.jpeg"/><Relationship Id="rId9" Type="http://schemas.openxmlformats.org/officeDocument/2006/relationships/image" Target="../media/image35.jpeg"/><Relationship Id="rId14" Type="http://schemas.openxmlformats.org/officeDocument/2006/relationships/image" Target="../media/image40.svg"/><Relationship Id="rId22" Type="http://schemas.openxmlformats.org/officeDocument/2006/relationships/image" Target="../media/image48.svg"/></Relationships>
</file>

<file path=ppt/slides/_rels/slide4.xml.rels><?xml version="1.0" encoding="UTF-8" standalone="yes"?>
<Relationships xmlns="http://schemas.openxmlformats.org/package/2006/relationships"><Relationship Id="rId8" Type="http://schemas.openxmlformats.org/officeDocument/2006/relationships/image" Target="../media/image58.jpeg"/><Relationship Id="rId13" Type="http://schemas.openxmlformats.org/officeDocument/2006/relationships/image" Target="../media/image63.jpeg"/><Relationship Id="rId3" Type="http://schemas.openxmlformats.org/officeDocument/2006/relationships/image" Target="../media/image53.jpeg"/><Relationship Id="rId7" Type="http://schemas.openxmlformats.org/officeDocument/2006/relationships/image" Target="../media/image57.jpeg"/><Relationship Id="rId12" Type="http://schemas.openxmlformats.org/officeDocument/2006/relationships/image" Target="../media/image62.jpeg"/><Relationship Id="rId2" Type="http://schemas.openxmlformats.org/officeDocument/2006/relationships/notesSlide" Target="../notesSlides/notesSlide1.xml"/><Relationship Id="rId1" Type="http://schemas.openxmlformats.org/officeDocument/2006/relationships/slideLayout" Target="../slideLayouts/slideLayout45.xml"/><Relationship Id="rId6" Type="http://schemas.openxmlformats.org/officeDocument/2006/relationships/image" Target="../media/image56.jpeg"/><Relationship Id="rId11" Type="http://schemas.openxmlformats.org/officeDocument/2006/relationships/image" Target="../media/image61.jpeg"/><Relationship Id="rId5" Type="http://schemas.openxmlformats.org/officeDocument/2006/relationships/image" Target="../media/image55.jpeg"/><Relationship Id="rId10" Type="http://schemas.openxmlformats.org/officeDocument/2006/relationships/image" Target="../media/image60.jpeg"/><Relationship Id="rId4" Type="http://schemas.openxmlformats.org/officeDocument/2006/relationships/image" Target="../media/image54.jpeg"/><Relationship Id="rId9" Type="http://schemas.openxmlformats.org/officeDocument/2006/relationships/image" Target="../media/image59.jpeg"/><Relationship Id="rId14" Type="http://schemas.openxmlformats.org/officeDocument/2006/relationships/image" Target="../media/image64.jpeg"/></Relationships>
</file>

<file path=ppt/slides/_rels/slide5.xml.rels><?xml version="1.0" encoding="UTF-8" standalone="yes"?>
<Relationships xmlns="http://schemas.openxmlformats.org/package/2006/relationships"><Relationship Id="rId26" Type="http://schemas.openxmlformats.org/officeDocument/2006/relationships/image" Target="../media/image88.svg"/><Relationship Id="rId21" Type="http://schemas.openxmlformats.org/officeDocument/2006/relationships/image" Target="../media/image83.png"/><Relationship Id="rId42" Type="http://schemas.openxmlformats.org/officeDocument/2006/relationships/image" Target="../media/image104.svg"/><Relationship Id="rId47" Type="http://schemas.openxmlformats.org/officeDocument/2006/relationships/image" Target="../media/image109.png"/><Relationship Id="rId63" Type="http://schemas.openxmlformats.org/officeDocument/2006/relationships/image" Target="../media/image125.png"/><Relationship Id="rId68" Type="http://schemas.openxmlformats.org/officeDocument/2006/relationships/image" Target="../media/image130.svg"/><Relationship Id="rId84" Type="http://schemas.openxmlformats.org/officeDocument/2006/relationships/image" Target="../media/image146.svg"/><Relationship Id="rId89" Type="http://schemas.openxmlformats.org/officeDocument/2006/relationships/image" Target="../media/image151.svg"/><Relationship Id="rId16" Type="http://schemas.openxmlformats.org/officeDocument/2006/relationships/image" Target="../media/image78.svg"/><Relationship Id="rId11" Type="http://schemas.openxmlformats.org/officeDocument/2006/relationships/image" Target="../media/image73.png"/><Relationship Id="rId32" Type="http://schemas.openxmlformats.org/officeDocument/2006/relationships/image" Target="../media/image94.svg"/><Relationship Id="rId37" Type="http://schemas.openxmlformats.org/officeDocument/2006/relationships/image" Target="../media/image99.png"/><Relationship Id="rId53" Type="http://schemas.openxmlformats.org/officeDocument/2006/relationships/image" Target="../media/image115.png"/><Relationship Id="rId58" Type="http://schemas.openxmlformats.org/officeDocument/2006/relationships/image" Target="../media/image120.svg"/><Relationship Id="rId74" Type="http://schemas.openxmlformats.org/officeDocument/2006/relationships/image" Target="../media/image136.svg"/><Relationship Id="rId79" Type="http://schemas.openxmlformats.org/officeDocument/2006/relationships/image" Target="../media/image141.png"/><Relationship Id="rId5" Type="http://schemas.openxmlformats.org/officeDocument/2006/relationships/image" Target="../media/image67.png"/><Relationship Id="rId90" Type="http://schemas.openxmlformats.org/officeDocument/2006/relationships/image" Target="../media/image152.jpeg"/><Relationship Id="rId14" Type="http://schemas.openxmlformats.org/officeDocument/2006/relationships/image" Target="../media/image76.svg"/><Relationship Id="rId22" Type="http://schemas.openxmlformats.org/officeDocument/2006/relationships/image" Target="../media/image84.svg"/><Relationship Id="rId27" Type="http://schemas.openxmlformats.org/officeDocument/2006/relationships/image" Target="../media/image89.png"/><Relationship Id="rId30" Type="http://schemas.openxmlformats.org/officeDocument/2006/relationships/image" Target="../media/image92.svg"/><Relationship Id="rId35" Type="http://schemas.openxmlformats.org/officeDocument/2006/relationships/image" Target="../media/image97.png"/><Relationship Id="rId43" Type="http://schemas.openxmlformats.org/officeDocument/2006/relationships/image" Target="../media/image105.png"/><Relationship Id="rId48" Type="http://schemas.openxmlformats.org/officeDocument/2006/relationships/image" Target="../media/image110.svg"/><Relationship Id="rId56" Type="http://schemas.openxmlformats.org/officeDocument/2006/relationships/image" Target="../media/image118.svg"/><Relationship Id="rId64" Type="http://schemas.openxmlformats.org/officeDocument/2006/relationships/image" Target="../media/image126.svg"/><Relationship Id="rId69" Type="http://schemas.openxmlformats.org/officeDocument/2006/relationships/image" Target="../media/image131.png"/><Relationship Id="rId77" Type="http://schemas.openxmlformats.org/officeDocument/2006/relationships/image" Target="../media/image139.png"/><Relationship Id="rId8" Type="http://schemas.openxmlformats.org/officeDocument/2006/relationships/image" Target="../media/image70.svg"/><Relationship Id="rId51" Type="http://schemas.openxmlformats.org/officeDocument/2006/relationships/image" Target="../media/image113.png"/><Relationship Id="rId72" Type="http://schemas.openxmlformats.org/officeDocument/2006/relationships/image" Target="../media/image134.svg"/><Relationship Id="rId80" Type="http://schemas.openxmlformats.org/officeDocument/2006/relationships/image" Target="../media/image142.svg"/><Relationship Id="rId85" Type="http://schemas.openxmlformats.org/officeDocument/2006/relationships/image" Target="../media/image147.png"/><Relationship Id="rId3" Type="http://schemas.openxmlformats.org/officeDocument/2006/relationships/image" Target="../media/image65.png"/><Relationship Id="rId12" Type="http://schemas.openxmlformats.org/officeDocument/2006/relationships/image" Target="../media/image74.svg"/><Relationship Id="rId17" Type="http://schemas.openxmlformats.org/officeDocument/2006/relationships/image" Target="../media/image79.png"/><Relationship Id="rId25" Type="http://schemas.openxmlformats.org/officeDocument/2006/relationships/image" Target="../media/image87.png"/><Relationship Id="rId33" Type="http://schemas.openxmlformats.org/officeDocument/2006/relationships/image" Target="../media/image95.png"/><Relationship Id="rId38" Type="http://schemas.openxmlformats.org/officeDocument/2006/relationships/image" Target="../media/image100.svg"/><Relationship Id="rId46" Type="http://schemas.openxmlformats.org/officeDocument/2006/relationships/image" Target="../media/image108.svg"/><Relationship Id="rId59" Type="http://schemas.openxmlformats.org/officeDocument/2006/relationships/image" Target="../media/image121.png"/><Relationship Id="rId67" Type="http://schemas.openxmlformats.org/officeDocument/2006/relationships/image" Target="../media/image129.png"/><Relationship Id="rId20" Type="http://schemas.openxmlformats.org/officeDocument/2006/relationships/image" Target="../media/image82.svg"/><Relationship Id="rId41" Type="http://schemas.openxmlformats.org/officeDocument/2006/relationships/image" Target="../media/image103.png"/><Relationship Id="rId54" Type="http://schemas.openxmlformats.org/officeDocument/2006/relationships/image" Target="../media/image116.svg"/><Relationship Id="rId62" Type="http://schemas.openxmlformats.org/officeDocument/2006/relationships/image" Target="../media/image124.svg"/><Relationship Id="rId70" Type="http://schemas.openxmlformats.org/officeDocument/2006/relationships/image" Target="../media/image132.svg"/><Relationship Id="rId75" Type="http://schemas.openxmlformats.org/officeDocument/2006/relationships/image" Target="../media/image137.png"/><Relationship Id="rId83" Type="http://schemas.openxmlformats.org/officeDocument/2006/relationships/image" Target="../media/image145.png"/><Relationship Id="rId88" Type="http://schemas.openxmlformats.org/officeDocument/2006/relationships/image" Target="../media/image150.png"/><Relationship Id="rId1" Type="http://schemas.openxmlformats.org/officeDocument/2006/relationships/slideLayout" Target="../slideLayouts/slideLayout35.xml"/><Relationship Id="rId6" Type="http://schemas.openxmlformats.org/officeDocument/2006/relationships/image" Target="../media/image68.svg"/><Relationship Id="rId15" Type="http://schemas.openxmlformats.org/officeDocument/2006/relationships/image" Target="../media/image77.png"/><Relationship Id="rId23" Type="http://schemas.openxmlformats.org/officeDocument/2006/relationships/image" Target="../media/image85.png"/><Relationship Id="rId28" Type="http://schemas.openxmlformats.org/officeDocument/2006/relationships/image" Target="../media/image90.svg"/><Relationship Id="rId36" Type="http://schemas.openxmlformats.org/officeDocument/2006/relationships/image" Target="../media/image98.svg"/><Relationship Id="rId49" Type="http://schemas.openxmlformats.org/officeDocument/2006/relationships/image" Target="../media/image111.png"/><Relationship Id="rId57" Type="http://schemas.openxmlformats.org/officeDocument/2006/relationships/image" Target="../media/image119.png"/><Relationship Id="rId10" Type="http://schemas.openxmlformats.org/officeDocument/2006/relationships/image" Target="../media/image72.svg"/><Relationship Id="rId31" Type="http://schemas.openxmlformats.org/officeDocument/2006/relationships/image" Target="../media/image93.png"/><Relationship Id="rId44" Type="http://schemas.openxmlformats.org/officeDocument/2006/relationships/image" Target="../media/image106.svg"/><Relationship Id="rId52" Type="http://schemas.openxmlformats.org/officeDocument/2006/relationships/image" Target="../media/image114.svg"/><Relationship Id="rId60" Type="http://schemas.openxmlformats.org/officeDocument/2006/relationships/image" Target="../media/image122.svg"/><Relationship Id="rId65" Type="http://schemas.openxmlformats.org/officeDocument/2006/relationships/image" Target="../media/image127.png"/><Relationship Id="rId73" Type="http://schemas.openxmlformats.org/officeDocument/2006/relationships/image" Target="../media/image135.png"/><Relationship Id="rId78" Type="http://schemas.openxmlformats.org/officeDocument/2006/relationships/image" Target="../media/image140.svg"/><Relationship Id="rId81" Type="http://schemas.openxmlformats.org/officeDocument/2006/relationships/image" Target="../media/image143.png"/><Relationship Id="rId86" Type="http://schemas.openxmlformats.org/officeDocument/2006/relationships/image" Target="../media/image148.svg"/><Relationship Id="rId4" Type="http://schemas.openxmlformats.org/officeDocument/2006/relationships/image" Target="../media/image66.svg"/><Relationship Id="rId9" Type="http://schemas.openxmlformats.org/officeDocument/2006/relationships/image" Target="../media/image71.png"/><Relationship Id="rId13" Type="http://schemas.openxmlformats.org/officeDocument/2006/relationships/image" Target="../media/image75.png"/><Relationship Id="rId18" Type="http://schemas.openxmlformats.org/officeDocument/2006/relationships/image" Target="../media/image80.svg"/><Relationship Id="rId39" Type="http://schemas.openxmlformats.org/officeDocument/2006/relationships/image" Target="../media/image101.png"/><Relationship Id="rId34" Type="http://schemas.openxmlformats.org/officeDocument/2006/relationships/image" Target="../media/image96.svg"/><Relationship Id="rId50" Type="http://schemas.openxmlformats.org/officeDocument/2006/relationships/image" Target="../media/image112.svg"/><Relationship Id="rId55" Type="http://schemas.openxmlformats.org/officeDocument/2006/relationships/image" Target="../media/image117.png"/><Relationship Id="rId76" Type="http://schemas.openxmlformats.org/officeDocument/2006/relationships/image" Target="../media/image138.svg"/><Relationship Id="rId7" Type="http://schemas.openxmlformats.org/officeDocument/2006/relationships/image" Target="../media/image69.png"/><Relationship Id="rId71" Type="http://schemas.openxmlformats.org/officeDocument/2006/relationships/image" Target="../media/image133.png"/><Relationship Id="rId2" Type="http://schemas.openxmlformats.org/officeDocument/2006/relationships/notesSlide" Target="../notesSlides/notesSlide2.xml"/><Relationship Id="rId29" Type="http://schemas.openxmlformats.org/officeDocument/2006/relationships/image" Target="../media/image91.png"/><Relationship Id="rId24" Type="http://schemas.openxmlformats.org/officeDocument/2006/relationships/image" Target="../media/image86.svg"/><Relationship Id="rId40" Type="http://schemas.openxmlformats.org/officeDocument/2006/relationships/image" Target="../media/image102.svg"/><Relationship Id="rId45" Type="http://schemas.openxmlformats.org/officeDocument/2006/relationships/image" Target="../media/image107.png"/><Relationship Id="rId66" Type="http://schemas.openxmlformats.org/officeDocument/2006/relationships/image" Target="../media/image128.svg"/><Relationship Id="rId87" Type="http://schemas.openxmlformats.org/officeDocument/2006/relationships/image" Target="../media/image149.svg"/><Relationship Id="rId61" Type="http://schemas.openxmlformats.org/officeDocument/2006/relationships/image" Target="../media/image123.png"/><Relationship Id="rId82" Type="http://schemas.openxmlformats.org/officeDocument/2006/relationships/image" Target="../media/image144.svg"/><Relationship Id="rId19" Type="http://schemas.openxmlformats.org/officeDocument/2006/relationships/image" Target="../media/image81.pn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35.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35.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xml.rels><?xml version="1.0" encoding="UTF-8" standalone="yes"?>
<Relationships xmlns="http://schemas.openxmlformats.org/package/2006/relationships"><Relationship Id="rId3" Type="http://schemas.openxmlformats.org/officeDocument/2006/relationships/image" Target="../media/image154.png"/><Relationship Id="rId2" Type="http://schemas.openxmlformats.org/officeDocument/2006/relationships/image" Target="../media/image153.png"/><Relationship Id="rId1" Type="http://schemas.openxmlformats.org/officeDocument/2006/relationships/slideLayout" Target="../slideLayouts/slideLayout3.xml"/><Relationship Id="rId5" Type="http://schemas.openxmlformats.org/officeDocument/2006/relationships/image" Target="../media/image156.png"/><Relationship Id="rId4" Type="http://schemas.openxmlformats.org/officeDocument/2006/relationships/image" Target="../media/image155.png"/></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4.xml"/></Relationships>
</file>

<file path=ppt/slides/_rels/slide12.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4.xml"/><Relationship Id="rId1" Type="http://schemas.openxmlformats.org/officeDocument/2006/relationships/slideLayout" Target="../slideLayouts/slideLayout5.xml"/><Relationship Id="rId4" Type="http://schemas.openxmlformats.org/officeDocument/2006/relationships/image" Target="../media/image157.svg"/></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4.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46.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47.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6.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48.xml"/></Relationships>
</file>

<file path=ppt/slides/_rels/slide19.xml.rels><?xml version="1.0" encoding="UTF-8" standalone="yes"?>
<Relationships xmlns="http://schemas.openxmlformats.org/package/2006/relationships"><Relationship Id="rId3" Type="http://schemas.openxmlformats.org/officeDocument/2006/relationships/image" Target="../media/image159.jpeg"/><Relationship Id="rId2" Type="http://schemas.openxmlformats.org/officeDocument/2006/relationships/image" Target="../media/image158.jpeg"/><Relationship Id="rId1" Type="http://schemas.openxmlformats.org/officeDocument/2006/relationships/slideLayout" Target="../slideLayouts/slideLayout49.xml"/><Relationship Id="rId4" Type="http://schemas.openxmlformats.org/officeDocument/2006/relationships/image" Target="../media/image160.png"/></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5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50.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6.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7.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9.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17.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10.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11.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12.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16.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30.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31.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32.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29.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33.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34.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17.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20.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21.xml"/></Relationships>
</file>

<file path=ppt/slides/_rels/slide46.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22.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25.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26.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26.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26.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27.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28.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42.xml"/></Relationships>
</file>

<file path=ppt/slides/_rels/slide57.xml.rels><?xml version="1.0" encoding="UTF-8" standalone="yes"?>
<Relationships xmlns="http://schemas.openxmlformats.org/package/2006/relationships"><Relationship Id="rId3" Type="http://schemas.openxmlformats.org/officeDocument/2006/relationships/chart" Target="../charts/chart2.xml"/><Relationship Id="rId2" Type="http://schemas.openxmlformats.org/officeDocument/2006/relationships/chart" Target="../charts/chart1.xml"/><Relationship Id="rId1" Type="http://schemas.openxmlformats.org/officeDocument/2006/relationships/slideLayout" Target="../slideLayouts/slideLayout35.xml"/></Relationships>
</file>

<file path=ppt/slides/_rels/slide58.xml.rels><?xml version="1.0" encoding="UTF-8" standalone="yes"?>
<Relationships xmlns="http://schemas.openxmlformats.org/package/2006/relationships"><Relationship Id="rId3" Type="http://schemas.openxmlformats.org/officeDocument/2006/relationships/chart" Target="../charts/chart4.xml"/><Relationship Id="rId2" Type="http://schemas.openxmlformats.org/officeDocument/2006/relationships/chart" Target="../charts/chart3.xml"/><Relationship Id="rId1" Type="http://schemas.openxmlformats.org/officeDocument/2006/relationships/slideLayout" Target="../slideLayouts/slideLayout35.xml"/></Relationships>
</file>

<file path=ppt/slides/_rels/slide59.xml.rels><?xml version="1.0" encoding="UTF-8" standalone="yes"?>
<Relationships xmlns="http://schemas.openxmlformats.org/package/2006/relationships"><Relationship Id="rId2" Type="http://schemas.openxmlformats.org/officeDocument/2006/relationships/chart" Target="../charts/chart5.xml"/><Relationship Id="rId1" Type="http://schemas.openxmlformats.org/officeDocument/2006/relationships/slideLayout" Target="../slideLayouts/slideLayout35.xml"/></Relationships>
</file>

<file path=ppt/slides/_rels/slide60.xml.rels><?xml version="1.0" encoding="UTF-8" standalone="yes"?>
<Relationships xmlns="http://schemas.openxmlformats.org/package/2006/relationships"><Relationship Id="rId3" Type="http://schemas.openxmlformats.org/officeDocument/2006/relationships/chart" Target="../charts/chart6.xml"/><Relationship Id="rId2" Type="http://schemas.openxmlformats.org/officeDocument/2006/relationships/notesSlide" Target="../notesSlides/notesSlide16.xml"/><Relationship Id="rId1" Type="http://schemas.openxmlformats.org/officeDocument/2006/relationships/slideLayout" Target="../slideLayouts/slideLayout35.xml"/></Relationships>
</file>

<file path=ppt/slides/_rels/slide61.xml.rels><?xml version="1.0" encoding="UTF-8" standalone="yes"?>
<Relationships xmlns="http://schemas.openxmlformats.org/package/2006/relationships"><Relationship Id="rId3" Type="http://schemas.openxmlformats.org/officeDocument/2006/relationships/chart" Target="../charts/chart8.xml"/><Relationship Id="rId2" Type="http://schemas.openxmlformats.org/officeDocument/2006/relationships/chart" Target="../charts/chart7.xml"/><Relationship Id="rId1" Type="http://schemas.openxmlformats.org/officeDocument/2006/relationships/slideLayout" Target="../slideLayouts/slideLayout35.xml"/></Relationships>
</file>

<file path=ppt/slides/_rels/slide62.xml.rels><?xml version="1.0" encoding="UTF-8" standalone="yes"?>
<Relationships xmlns="http://schemas.openxmlformats.org/package/2006/relationships"><Relationship Id="rId3" Type="http://schemas.openxmlformats.org/officeDocument/2006/relationships/chart" Target="../charts/chart10.xml"/><Relationship Id="rId2" Type="http://schemas.openxmlformats.org/officeDocument/2006/relationships/chart" Target="../charts/chart9.xml"/><Relationship Id="rId1" Type="http://schemas.openxmlformats.org/officeDocument/2006/relationships/slideLayout" Target="../slideLayouts/slideLayout35.xml"/></Relationships>
</file>

<file path=ppt/slides/_rels/slide63.xml.rels><?xml version="1.0" encoding="UTF-8" standalone="yes"?>
<Relationships xmlns="http://schemas.openxmlformats.org/package/2006/relationships"><Relationship Id="rId2" Type="http://schemas.openxmlformats.org/officeDocument/2006/relationships/chart" Target="../charts/chart11.xml"/><Relationship Id="rId1" Type="http://schemas.openxmlformats.org/officeDocument/2006/relationships/slideLayout" Target="../slideLayouts/slideLayout35.xml"/></Relationships>
</file>

<file path=ppt/slides/_rels/slide64.xml.rels><?xml version="1.0" encoding="UTF-8" standalone="yes"?>
<Relationships xmlns="http://schemas.openxmlformats.org/package/2006/relationships"><Relationship Id="rId3" Type="http://schemas.openxmlformats.org/officeDocument/2006/relationships/chart" Target="../charts/chart13.xml"/><Relationship Id="rId2" Type="http://schemas.openxmlformats.org/officeDocument/2006/relationships/chart" Target="../charts/chart12.xml"/><Relationship Id="rId1" Type="http://schemas.openxmlformats.org/officeDocument/2006/relationships/slideLayout" Target="../slideLayouts/slideLayout35.xml"/><Relationship Id="rId5" Type="http://schemas.openxmlformats.org/officeDocument/2006/relationships/chart" Target="../charts/chart15.xml"/><Relationship Id="rId4" Type="http://schemas.openxmlformats.org/officeDocument/2006/relationships/chart" Target="../charts/chart14.xml"/></Relationships>
</file>

<file path=ppt/slides/_rels/slide65.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35.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44.xm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44.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43.xm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43.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43.xm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43.xml"/></Relationships>
</file>

<file path=ppt/slides/_rels/slide72.xml.rels><?xml version="1.0" encoding="UTF-8" standalone="yes"?>
<Relationships xmlns="http://schemas.openxmlformats.org/package/2006/relationships"><Relationship Id="rId3" Type="http://schemas.openxmlformats.org/officeDocument/2006/relationships/image" Target="../media/image161.png"/><Relationship Id="rId2" Type="http://schemas.openxmlformats.org/officeDocument/2006/relationships/notesSlide" Target="../notesSlides/notesSlide18.xml"/><Relationship Id="rId1" Type="http://schemas.openxmlformats.org/officeDocument/2006/relationships/slideLayout" Target="../slideLayouts/slideLayout36.xml"/></Relationships>
</file>

<file path=ppt/slides/_rels/slide73.xml.rels><?xml version="1.0" encoding="UTF-8" standalone="yes"?>
<Relationships xmlns="http://schemas.openxmlformats.org/package/2006/relationships"><Relationship Id="rId2" Type="http://schemas.openxmlformats.org/officeDocument/2006/relationships/image" Target="../media/image162.png"/><Relationship Id="rId1" Type="http://schemas.openxmlformats.org/officeDocument/2006/relationships/slideLayout" Target="../slideLayouts/slideLayout37.xml"/></Relationships>
</file>

<file path=ppt/slides/_rels/slide74.xml.rels><?xml version="1.0" encoding="UTF-8" standalone="yes"?>
<Relationships xmlns="http://schemas.openxmlformats.org/package/2006/relationships"><Relationship Id="rId2" Type="http://schemas.openxmlformats.org/officeDocument/2006/relationships/image" Target="../media/image163.png"/><Relationship Id="rId1" Type="http://schemas.openxmlformats.org/officeDocument/2006/relationships/slideLayout" Target="../slideLayouts/slideLayout38.xml"/></Relationships>
</file>

<file path=ppt/slides/_rels/slide75.xml.rels><?xml version="1.0" encoding="UTF-8" standalone="yes"?>
<Relationships xmlns="http://schemas.openxmlformats.org/package/2006/relationships"><Relationship Id="rId3" Type="http://schemas.openxmlformats.org/officeDocument/2006/relationships/image" Target="../media/image163.png"/><Relationship Id="rId2" Type="http://schemas.openxmlformats.org/officeDocument/2006/relationships/notesSlide" Target="../notesSlides/notesSlide19.xml"/><Relationship Id="rId1" Type="http://schemas.openxmlformats.org/officeDocument/2006/relationships/slideLayout" Target="../slideLayouts/slideLayout39.xml"/><Relationship Id="rId5" Type="http://schemas.openxmlformats.org/officeDocument/2006/relationships/image" Target="../media/image164.png"/><Relationship Id="rId4" Type="http://schemas.openxmlformats.org/officeDocument/2006/relationships/image" Target="../media/image161.png"/></Relationships>
</file>

<file path=ppt/slides/_rels/slide76.xml.rels><?xml version="1.0" encoding="UTF-8" standalone="yes"?>
<Relationships xmlns="http://schemas.openxmlformats.org/package/2006/relationships"><Relationship Id="rId2" Type="http://schemas.openxmlformats.org/officeDocument/2006/relationships/image" Target="../media/image163.png"/><Relationship Id="rId1" Type="http://schemas.openxmlformats.org/officeDocument/2006/relationships/slideLayout" Target="../slideLayouts/slideLayout40.xml"/></Relationships>
</file>

<file path=ppt/slides/_rels/slide77.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35.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35.xml"/></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35.xml"/></Relationships>
</file>

<file path=ppt/slides/_rels/slide80.xml.rels><?xml version="1.0" encoding="UTF-8" standalone="yes"?>
<Relationships xmlns="http://schemas.openxmlformats.org/package/2006/relationships"><Relationship Id="rId3" Type="http://schemas.openxmlformats.org/officeDocument/2006/relationships/image" Target="../media/image77.png"/><Relationship Id="rId2" Type="http://schemas.openxmlformats.org/officeDocument/2006/relationships/notesSlide" Target="../notesSlides/notesSlide21.xml"/><Relationship Id="rId1" Type="http://schemas.openxmlformats.org/officeDocument/2006/relationships/slideLayout" Target="../slideLayouts/slideLayout35.xml"/><Relationship Id="rId4" Type="http://schemas.openxmlformats.org/officeDocument/2006/relationships/image" Target="../media/image78.svg"/></Relationships>
</file>

<file path=ppt/slides/_rels/slide81.xml.rels><?xml version="1.0" encoding="UTF-8" standalone="yes"?>
<Relationships xmlns="http://schemas.openxmlformats.org/package/2006/relationships"><Relationship Id="rId8" Type="http://schemas.openxmlformats.org/officeDocument/2006/relationships/image" Target="../media/image167.svg"/><Relationship Id="rId3" Type="http://schemas.openxmlformats.org/officeDocument/2006/relationships/image" Target="../media/image16.png"/><Relationship Id="rId7" Type="http://schemas.openxmlformats.org/officeDocument/2006/relationships/image" Target="../media/image20.png"/><Relationship Id="rId2" Type="http://schemas.openxmlformats.org/officeDocument/2006/relationships/notesSlide" Target="../notesSlides/notesSlide22.xml"/><Relationship Id="rId1" Type="http://schemas.openxmlformats.org/officeDocument/2006/relationships/slideLayout" Target="../slideLayouts/slideLayout35.xml"/><Relationship Id="rId6" Type="http://schemas.openxmlformats.org/officeDocument/2006/relationships/image" Target="../media/image166.svg"/><Relationship Id="rId5" Type="http://schemas.openxmlformats.org/officeDocument/2006/relationships/image" Target="../media/image18.png"/><Relationship Id="rId10" Type="http://schemas.openxmlformats.org/officeDocument/2006/relationships/image" Target="../media/image168.svg"/><Relationship Id="rId4" Type="http://schemas.openxmlformats.org/officeDocument/2006/relationships/image" Target="../media/image165.svg"/><Relationship Id="rId9" Type="http://schemas.openxmlformats.org/officeDocument/2006/relationships/image" Target="../media/image22.png"/></Relationships>
</file>

<file path=ppt/slides/_rels/slide82.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41.xml"/></Relationships>
</file>

<file path=ppt/slides/slide1.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Titolo 1">
            <a:extLst>
              <a:ext uri="{FF2B5EF4-FFF2-40B4-BE49-F238E27FC236}">
                <a16:creationId xmlns:a16="http://schemas.microsoft.com/office/drawing/2014/main" id="{F7BBFA87-2725-9516-375B-8195A7476B19}"/>
              </a:ext>
            </a:extLst>
          </p:cNvPr>
          <p:cNvSpPr>
            <a:spLocks noGrp="1"/>
          </p:cNvSpPr>
          <p:nvPr>
            <p:ph type="title"/>
          </p:nvPr>
        </p:nvSpPr>
        <p:spPr>
          <a:xfrm>
            <a:off x="230379" y="237603"/>
            <a:ext cx="8764396" cy="357021"/>
          </a:xfrm>
        </p:spPr>
        <p:txBody>
          <a:bodyPr/>
          <a:lstStyle/>
          <a:p>
            <a:r>
              <a:rPr lang="en-US" noProof="0"/>
              <a:t>Useful information</a:t>
            </a:r>
          </a:p>
        </p:txBody>
      </p:sp>
      <p:sp>
        <p:nvSpPr>
          <p:cNvPr id="6" name="CasellaDiTesto 5">
            <a:extLst>
              <a:ext uri="{FF2B5EF4-FFF2-40B4-BE49-F238E27FC236}">
                <a16:creationId xmlns:a16="http://schemas.microsoft.com/office/drawing/2014/main" id="{056D253B-133F-B189-1070-CC2EB0A12188}"/>
              </a:ext>
            </a:extLst>
          </p:cNvPr>
          <p:cNvSpPr txBox="1"/>
          <p:nvPr/>
        </p:nvSpPr>
        <p:spPr>
          <a:xfrm>
            <a:off x="230378" y="1746250"/>
            <a:ext cx="5059172" cy="2742289"/>
          </a:xfrm>
          <a:prstGeom prst="rect">
            <a:avLst/>
          </a:prstGeom>
          <a:noFill/>
        </p:spPr>
        <p:txBody>
          <a:bodyPr wrap="square" lIns="0" tIns="0" rIns="0" bIns="0" rtlCol="0">
            <a:spAutoFit/>
          </a:bodyPr>
          <a:lstStyle/>
          <a:p>
            <a:r>
              <a:rPr kumimoji="0" lang="en-US" sz="1620" b="1" u="none" strike="noStrike" kern="1200" cap="none" spc="0" normalizeH="0" baseline="0" noProof="0">
                <a:ln>
                  <a:noFill/>
                </a:ln>
                <a:solidFill>
                  <a:prstClr val="black"/>
                </a:solidFill>
                <a:effectLst/>
                <a:uLnTx/>
                <a:uFillTx/>
                <a:latin typeface="MW Sans" panose="020B0503030501010103" pitchFamily="34" charset="0"/>
              </a:rPr>
              <a:t>Allowed body sizes</a:t>
            </a:r>
          </a:p>
          <a:p>
            <a:endParaRPr lang="en-US" sz="1620">
              <a:solidFill>
                <a:prstClr val="black"/>
              </a:solidFill>
              <a:latin typeface="MW Sans" panose="020B0503030501010103" pitchFamily="34" charset="0"/>
            </a:endParaRPr>
          </a:p>
          <a:p>
            <a:r>
              <a:rPr kumimoji="0" lang="en-US" sz="1620" u="none" strike="noStrike" kern="1200" cap="none" spc="0" normalizeH="0" baseline="0">
                <a:ln>
                  <a:noFill/>
                </a:ln>
                <a:solidFill>
                  <a:prstClr val="black"/>
                </a:solidFill>
                <a:effectLst/>
                <a:uLnTx/>
                <a:uFillTx/>
                <a:latin typeface="MW Sans" panose="020B0503030501010103" pitchFamily="34" charset="0"/>
                <a:ea typeface="+mn-ea"/>
                <a:cs typeface="+mn-cs"/>
              </a:rPr>
              <a:t>There</a:t>
            </a:r>
            <a:r>
              <a:rPr kumimoji="0" lang="en-US" sz="1620" u="none" strike="noStrike" kern="1200" cap="none" spc="0" normalizeH="0" baseline="0" noProof="0">
                <a:ln>
                  <a:noFill/>
                </a:ln>
                <a:solidFill>
                  <a:prstClr val="black"/>
                </a:solidFill>
                <a:effectLst/>
                <a:uLnTx/>
                <a:uFillTx/>
                <a:latin typeface="MW Sans" panose="020B0503030501010103" pitchFamily="34" charset="0"/>
                <a:ea typeface="+mn-ea"/>
                <a:cs typeface="+mn-cs"/>
              </a:rPr>
              <a:t> is 1 allowed font for the use of this template: </a:t>
            </a:r>
            <a:br>
              <a:rPr kumimoji="0" lang="en-US" sz="1620" u="none" strike="noStrike" kern="1200" cap="none" spc="0" normalizeH="0" baseline="0" noProof="0">
                <a:ln>
                  <a:noFill/>
                </a:ln>
                <a:solidFill>
                  <a:prstClr val="black"/>
                </a:solidFill>
                <a:effectLst/>
                <a:uLnTx/>
                <a:uFillTx/>
                <a:latin typeface="MW Sans" panose="020B0503030501010103" pitchFamily="34" charset="0"/>
                <a:ea typeface="+mn-ea"/>
                <a:cs typeface="+mn-cs"/>
              </a:rPr>
            </a:br>
            <a:r>
              <a:rPr kumimoji="0" lang="en-US" sz="1620" u="none" strike="noStrike" kern="1200" cap="none" spc="0" normalizeH="0" baseline="0" noProof="0">
                <a:ln>
                  <a:noFill/>
                </a:ln>
                <a:solidFill>
                  <a:prstClr val="black"/>
                </a:solidFill>
                <a:effectLst/>
                <a:uLnTx/>
                <a:uFillTx/>
                <a:latin typeface="MW Sans" panose="020B0503030501010103" pitchFamily="34" charset="0"/>
                <a:ea typeface="+mn-ea"/>
                <a:cs typeface="+mn-cs"/>
              </a:rPr>
              <a:t>MW Sans, in the weight Semibold for titles and Regular for text.</a:t>
            </a:r>
          </a:p>
          <a:p>
            <a:endParaRPr kumimoji="0" lang="en-US" sz="1620" u="none" strike="noStrike" kern="1200" cap="none" spc="0" normalizeH="0" baseline="0" noProof="0">
              <a:ln>
                <a:noFill/>
              </a:ln>
              <a:solidFill>
                <a:prstClr val="black"/>
              </a:solidFill>
              <a:effectLst/>
              <a:uLnTx/>
              <a:uFillTx/>
              <a:latin typeface="MW Sans" panose="020B0503030501010103" pitchFamily="34" charset="0"/>
              <a:ea typeface="+mn-ea"/>
              <a:cs typeface="+mn-cs"/>
            </a:endParaRPr>
          </a:p>
          <a:p>
            <a:r>
              <a:rPr kumimoji="0" lang="en-US" sz="1620" u="none" strike="noStrike" kern="1200" cap="none" spc="0" normalizeH="0" baseline="0" noProof="0">
                <a:ln>
                  <a:noFill/>
                </a:ln>
                <a:solidFill>
                  <a:prstClr val="black"/>
                </a:solidFill>
                <a:effectLst/>
                <a:uLnTx/>
                <a:uFillTx/>
                <a:latin typeface="MW Sans" panose="020B0503030501010103" pitchFamily="34" charset="0"/>
                <a:ea typeface="+mn-ea"/>
                <a:cs typeface="+mn-cs"/>
              </a:rPr>
              <a:t>Each slide layout has only few text size allowed: it is possible to automatically switch between the allowed sizes by clicking on the “indent more” or ”indent less” button as shown below.</a:t>
            </a:r>
          </a:p>
          <a:p>
            <a:endParaRPr kumimoji="0" lang="en-US" sz="1620" u="none" strike="noStrike" kern="1200" cap="none" spc="0" normalizeH="0" baseline="0" noProof="0">
              <a:ln>
                <a:noFill/>
              </a:ln>
              <a:solidFill>
                <a:prstClr val="black"/>
              </a:solidFill>
              <a:effectLst/>
              <a:uLnTx/>
              <a:uFillTx/>
              <a:latin typeface="MW Sans" panose="020B0503030501010103" pitchFamily="34" charset="0"/>
              <a:ea typeface="+mn-ea"/>
              <a:cs typeface="+mn-cs"/>
            </a:endParaRPr>
          </a:p>
        </p:txBody>
      </p:sp>
      <p:pic>
        <p:nvPicPr>
          <p:cNvPr id="7" name="Picture 20">
            <a:extLst>
              <a:ext uri="{FF2B5EF4-FFF2-40B4-BE49-F238E27FC236}">
                <a16:creationId xmlns:a16="http://schemas.microsoft.com/office/drawing/2014/main" id="{7FA2DBEC-6880-0614-9936-6488B1838355}"/>
              </a:ext>
            </a:extLst>
          </p:cNvPr>
          <p:cNvPicPr>
            <a:picLocks noChangeAspect="1"/>
          </p:cNvPicPr>
          <p:nvPr/>
        </p:nvPicPr>
        <p:blipFill>
          <a:blip r:embed="rId2"/>
          <a:stretch>
            <a:fillRect/>
          </a:stretch>
        </p:blipFill>
        <p:spPr>
          <a:xfrm>
            <a:off x="230378" y="4488539"/>
            <a:ext cx="2984500" cy="1282700"/>
          </a:xfrm>
          <a:prstGeom prst="rect">
            <a:avLst/>
          </a:prstGeom>
        </p:spPr>
      </p:pic>
      <p:sp>
        <p:nvSpPr>
          <p:cNvPr id="8" name="CasellaDiTesto 7">
            <a:extLst>
              <a:ext uri="{FF2B5EF4-FFF2-40B4-BE49-F238E27FC236}">
                <a16:creationId xmlns:a16="http://schemas.microsoft.com/office/drawing/2014/main" id="{9F9A448D-61F9-3FB4-6BC2-3CE5B19084FA}"/>
              </a:ext>
            </a:extLst>
          </p:cNvPr>
          <p:cNvSpPr txBox="1"/>
          <p:nvPr/>
        </p:nvSpPr>
        <p:spPr>
          <a:xfrm>
            <a:off x="5419725" y="1746250"/>
            <a:ext cx="5059172" cy="1495794"/>
          </a:xfrm>
          <a:prstGeom prst="rect">
            <a:avLst/>
          </a:prstGeom>
          <a:noFill/>
        </p:spPr>
        <p:txBody>
          <a:bodyPr wrap="square" lIns="0" tIns="0" rIns="0" bIns="0" rtlCol="0">
            <a:spAutoFit/>
          </a:bodyPr>
          <a:lstStyle/>
          <a:p>
            <a:r>
              <a:rPr kumimoji="0" lang="en-US" sz="1620" b="1" u="none" strike="noStrike" kern="1200" cap="none" spc="0" normalizeH="0" baseline="0" noProof="0">
                <a:ln>
                  <a:noFill/>
                </a:ln>
                <a:solidFill>
                  <a:prstClr val="black"/>
                </a:solidFill>
                <a:effectLst/>
                <a:uLnTx/>
                <a:uFillTx/>
                <a:latin typeface="MW Sans" panose="020B0503030501010103" pitchFamily="34" charset="0"/>
              </a:rPr>
              <a:t>Import text</a:t>
            </a:r>
          </a:p>
          <a:p>
            <a:endParaRPr lang="en-US" sz="1620">
              <a:solidFill>
                <a:prstClr val="black"/>
              </a:solidFill>
              <a:latin typeface="MW Sans" panose="020B0503030501010103" pitchFamily="34" charset="0"/>
            </a:endParaRPr>
          </a:p>
          <a:p>
            <a:r>
              <a:rPr kumimoji="0" lang="en-US" sz="1620" u="none" strike="noStrike" kern="1200" cap="none" spc="0" normalizeH="0" baseline="0" noProof="0">
                <a:ln>
                  <a:noFill/>
                </a:ln>
                <a:solidFill>
                  <a:prstClr val="black"/>
                </a:solidFill>
                <a:effectLst/>
                <a:uLnTx/>
                <a:uFillTx/>
                <a:latin typeface="MW Sans" panose="020B0503030501010103" pitchFamily="34" charset="0"/>
                <a:ea typeface="+mn-ea"/>
                <a:cs typeface="+mn-cs"/>
              </a:rPr>
              <a:t>When you copy and paste a text from one slide to another or from external font to a slide, you must always choose the option “Keep text only“ as shown below.</a:t>
            </a:r>
          </a:p>
          <a:p>
            <a:endParaRPr kumimoji="0" lang="en-US" sz="1620" u="none" strike="noStrike" kern="1200" cap="none" spc="0" normalizeH="0" baseline="0" noProof="0">
              <a:ln>
                <a:noFill/>
              </a:ln>
              <a:solidFill>
                <a:prstClr val="black"/>
              </a:solidFill>
              <a:effectLst/>
              <a:uLnTx/>
              <a:uFillTx/>
              <a:latin typeface="MW Sans" panose="020B0503030501010103" pitchFamily="34" charset="0"/>
              <a:ea typeface="+mn-ea"/>
              <a:cs typeface="+mn-cs"/>
            </a:endParaRPr>
          </a:p>
        </p:txBody>
      </p:sp>
      <p:pic>
        <p:nvPicPr>
          <p:cNvPr id="9" name="Immagine 8">
            <a:extLst>
              <a:ext uri="{FF2B5EF4-FFF2-40B4-BE49-F238E27FC236}">
                <a16:creationId xmlns:a16="http://schemas.microsoft.com/office/drawing/2014/main" id="{3D3E00CA-B8F7-9C29-538D-490DEE1F676D}"/>
              </a:ext>
            </a:extLst>
          </p:cNvPr>
          <p:cNvPicPr>
            <a:picLocks noChangeAspect="1"/>
          </p:cNvPicPr>
          <p:nvPr/>
        </p:nvPicPr>
        <p:blipFill>
          <a:blip r:embed="rId3"/>
          <a:stretch>
            <a:fillRect/>
          </a:stretch>
        </p:blipFill>
        <p:spPr>
          <a:xfrm>
            <a:off x="5419725" y="3133725"/>
            <a:ext cx="3500965" cy="2357383"/>
          </a:xfrm>
          <a:prstGeom prst="rect">
            <a:avLst/>
          </a:prstGeom>
        </p:spPr>
      </p:pic>
    </p:spTree>
    <p:extLst>
      <p:ext uri="{BB962C8B-B14F-4D97-AF65-F5344CB8AC3E}">
        <p14:creationId xmlns:p14="http://schemas.microsoft.com/office/powerpoint/2010/main" val="3371040424"/>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olo 1">
            <a:extLst>
              <a:ext uri="{FF2B5EF4-FFF2-40B4-BE49-F238E27FC236}">
                <a16:creationId xmlns:a16="http://schemas.microsoft.com/office/drawing/2014/main" id="{3D74AC0E-A033-3AAE-D76B-33F6B46AB66B}"/>
              </a:ext>
            </a:extLst>
          </p:cNvPr>
          <p:cNvSpPr>
            <a:spLocks noGrp="1"/>
          </p:cNvSpPr>
          <p:nvPr>
            <p:ph type="title"/>
          </p:nvPr>
        </p:nvSpPr>
        <p:spPr>
          <a:xfrm>
            <a:off x="230379" y="237603"/>
            <a:ext cx="10515600" cy="357021"/>
          </a:xfrm>
        </p:spPr>
        <p:txBody>
          <a:bodyPr/>
          <a:lstStyle/>
          <a:p>
            <a:r>
              <a:rPr lang="en-US" noProof="0"/>
              <a:t>Presentation Template</a:t>
            </a:r>
          </a:p>
        </p:txBody>
      </p:sp>
      <p:sp>
        <p:nvSpPr>
          <p:cNvPr id="12" name="Segnaposto testo 11">
            <a:extLst>
              <a:ext uri="{FF2B5EF4-FFF2-40B4-BE49-F238E27FC236}">
                <a16:creationId xmlns:a16="http://schemas.microsoft.com/office/drawing/2014/main" id="{1AED3958-D21F-FA0D-1CA2-7D0F281202F7}"/>
              </a:ext>
            </a:extLst>
          </p:cNvPr>
          <p:cNvSpPr>
            <a:spLocks noGrp="1"/>
          </p:cNvSpPr>
          <p:nvPr>
            <p:ph type="body" sz="quarter" idx="15"/>
          </p:nvPr>
        </p:nvSpPr>
        <p:spPr>
          <a:xfrm>
            <a:off x="227127" y="1757294"/>
            <a:ext cx="9758248" cy="2019014"/>
          </a:xfrm>
        </p:spPr>
        <p:txBody>
          <a:bodyPr/>
          <a:lstStyle/>
          <a:p>
            <a:r>
              <a:rPr lang="en-US" noProof="0"/>
              <a:t>This document serves as a guide for creating digital presentations for McCann </a:t>
            </a:r>
            <a:r>
              <a:rPr lang="en-US" noProof="0" err="1"/>
              <a:t>Worldgroup</a:t>
            </a:r>
            <a:r>
              <a:rPr lang="en-US" noProof="0"/>
              <a:t>. Always reference the examples in this document.</a:t>
            </a:r>
          </a:p>
        </p:txBody>
      </p:sp>
      <p:sp>
        <p:nvSpPr>
          <p:cNvPr id="11" name="Segnaposto testo 10">
            <a:extLst>
              <a:ext uri="{FF2B5EF4-FFF2-40B4-BE49-F238E27FC236}">
                <a16:creationId xmlns:a16="http://schemas.microsoft.com/office/drawing/2014/main" id="{DCBED2D3-B860-1881-1E83-CAB914F0472B}"/>
              </a:ext>
            </a:extLst>
          </p:cNvPr>
          <p:cNvSpPr>
            <a:spLocks noGrp="1"/>
          </p:cNvSpPr>
          <p:nvPr>
            <p:ph type="body" sz="quarter" idx="13"/>
          </p:nvPr>
        </p:nvSpPr>
        <p:spPr>
          <a:xfrm>
            <a:off x="225425" y="4338567"/>
            <a:ext cx="855470" cy="717550"/>
          </a:xfrm>
        </p:spPr>
        <p:txBody>
          <a:bodyPr/>
          <a:lstStyle/>
          <a:p>
            <a:r>
              <a:rPr lang="en-US" noProof="0"/>
              <a:t>01</a:t>
            </a:r>
          </a:p>
        </p:txBody>
      </p:sp>
      <p:sp>
        <p:nvSpPr>
          <p:cNvPr id="13" name="Segnaposto testo 12">
            <a:extLst>
              <a:ext uri="{FF2B5EF4-FFF2-40B4-BE49-F238E27FC236}">
                <a16:creationId xmlns:a16="http://schemas.microsoft.com/office/drawing/2014/main" id="{B486B292-563B-D622-E6F1-2DAE13F60507}"/>
              </a:ext>
            </a:extLst>
          </p:cNvPr>
          <p:cNvSpPr>
            <a:spLocks noGrp="1"/>
          </p:cNvSpPr>
          <p:nvPr>
            <p:ph type="body" sz="quarter" idx="20"/>
          </p:nvPr>
        </p:nvSpPr>
        <p:spPr>
          <a:xfrm>
            <a:off x="1207896" y="4405595"/>
            <a:ext cx="2838449" cy="228973"/>
          </a:xfrm>
        </p:spPr>
        <p:txBody>
          <a:bodyPr/>
          <a:lstStyle/>
          <a:p>
            <a:pPr>
              <a:spcAft>
                <a:spcPts val="600"/>
              </a:spcAft>
            </a:pPr>
            <a:r>
              <a:rPr lang="en-US" noProof="0"/>
              <a:t>Do not use any colors or typefaces that are not displayed in this document. </a:t>
            </a:r>
          </a:p>
          <a:p>
            <a:pPr>
              <a:spcAft>
                <a:spcPts val="600"/>
              </a:spcAft>
            </a:pPr>
            <a:r>
              <a:rPr lang="en-US" noProof="0"/>
              <a:t>Do not use more than one accent color per page.</a:t>
            </a:r>
          </a:p>
        </p:txBody>
      </p:sp>
      <p:sp>
        <p:nvSpPr>
          <p:cNvPr id="133" name="Segnaposto testo 132">
            <a:extLst>
              <a:ext uri="{FF2B5EF4-FFF2-40B4-BE49-F238E27FC236}">
                <a16:creationId xmlns:a16="http://schemas.microsoft.com/office/drawing/2014/main" id="{EBEB7B15-7B42-FC99-9579-805A3A69665B}"/>
              </a:ext>
            </a:extLst>
          </p:cNvPr>
          <p:cNvSpPr>
            <a:spLocks noGrp="1"/>
          </p:cNvSpPr>
          <p:nvPr>
            <p:ph type="body" sz="quarter" idx="21"/>
          </p:nvPr>
        </p:nvSpPr>
        <p:spPr>
          <a:xfrm>
            <a:off x="4186430" y="4338567"/>
            <a:ext cx="855470" cy="717550"/>
          </a:xfrm>
        </p:spPr>
        <p:txBody>
          <a:bodyPr/>
          <a:lstStyle/>
          <a:p>
            <a:r>
              <a:rPr lang="en-US" noProof="0"/>
              <a:t>02</a:t>
            </a:r>
          </a:p>
        </p:txBody>
      </p:sp>
      <p:sp>
        <p:nvSpPr>
          <p:cNvPr id="134" name="Segnaposto testo 133">
            <a:extLst>
              <a:ext uri="{FF2B5EF4-FFF2-40B4-BE49-F238E27FC236}">
                <a16:creationId xmlns:a16="http://schemas.microsoft.com/office/drawing/2014/main" id="{ABC0B984-7944-E8F3-ED38-052469129358}"/>
              </a:ext>
            </a:extLst>
          </p:cNvPr>
          <p:cNvSpPr>
            <a:spLocks noGrp="1"/>
          </p:cNvSpPr>
          <p:nvPr>
            <p:ph type="body" sz="quarter" idx="22"/>
          </p:nvPr>
        </p:nvSpPr>
        <p:spPr>
          <a:xfrm>
            <a:off x="5168901" y="4405595"/>
            <a:ext cx="2838449" cy="228973"/>
          </a:xfrm>
        </p:spPr>
        <p:txBody>
          <a:bodyPr/>
          <a:lstStyle/>
          <a:p>
            <a:pPr>
              <a:spcAft>
                <a:spcPts val="600"/>
              </a:spcAft>
            </a:pPr>
            <a:r>
              <a:rPr lang="en-US" noProof="0"/>
              <a:t>Always keep information to </a:t>
            </a:r>
            <a:br>
              <a:rPr lang="en-US" noProof="0"/>
            </a:br>
            <a:r>
              <a:rPr lang="en-US" noProof="0"/>
              <a:t>the bare minimum. </a:t>
            </a:r>
          </a:p>
          <a:p>
            <a:pPr>
              <a:spcAft>
                <a:spcPts val="600"/>
              </a:spcAft>
            </a:pPr>
            <a:r>
              <a:rPr lang="en-US" noProof="0"/>
              <a:t>This allows for effective and direct communication.</a:t>
            </a:r>
          </a:p>
          <a:p>
            <a:endParaRPr lang="en-US" noProof="0"/>
          </a:p>
        </p:txBody>
      </p:sp>
      <p:sp>
        <p:nvSpPr>
          <p:cNvPr id="135" name="Segnaposto testo 134">
            <a:extLst>
              <a:ext uri="{FF2B5EF4-FFF2-40B4-BE49-F238E27FC236}">
                <a16:creationId xmlns:a16="http://schemas.microsoft.com/office/drawing/2014/main" id="{EB55E0D6-4220-47C7-7CB8-DCB2FA5FA740}"/>
              </a:ext>
            </a:extLst>
          </p:cNvPr>
          <p:cNvSpPr>
            <a:spLocks noGrp="1"/>
          </p:cNvSpPr>
          <p:nvPr>
            <p:ph type="body" sz="quarter" idx="23"/>
          </p:nvPr>
        </p:nvSpPr>
        <p:spPr>
          <a:xfrm>
            <a:off x="8147435" y="4338567"/>
            <a:ext cx="855470" cy="717550"/>
          </a:xfrm>
        </p:spPr>
        <p:txBody>
          <a:bodyPr/>
          <a:lstStyle/>
          <a:p>
            <a:r>
              <a:rPr lang="en-US" noProof="0"/>
              <a:t>03</a:t>
            </a:r>
          </a:p>
        </p:txBody>
      </p:sp>
      <p:sp>
        <p:nvSpPr>
          <p:cNvPr id="136" name="Segnaposto testo 135">
            <a:extLst>
              <a:ext uri="{FF2B5EF4-FFF2-40B4-BE49-F238E27FC236}">
                <a16:creationId xmlns:a16="http://schemas.microsoft.com/office/drawing/2014/main" id="{3856B4D1-C969-0D49-3AAF-425182970652}"/>
              </a:ext>
            </a:extLst>
          </p:cNvPr>
          <p:cNvSpPr>
            <a:spLocks noGrp="1"/>
          </p:cNvSpPr>
          <p:nvPr>
            <p:ph type="body" sz="quarter" idx="24"/>
          </p:nvPr>
        </p:nvSpPr>
        <p:spPr>
          <a:xfrm>
            <a:off x="9129906" y="4405595"/>
            <a:ext cx="2838449" cy="228973"/>
          </a:xfrm>
        </p:spPr>
        <p:txBody>
          <a:bodyPr/>
          <a:lstStyle/>
          <a:p>
            <a:pPr>
              <a:spcAft>
                <a:spcPts val="600"/>
              </a:spcAft>
            </a:pPr>
            <a:r>
              <a:rPr lang="en-US" noProof="0"/>
              <a:t>Creative work goes front and center through photography </a:t>
            </a:r>
            <a:br>
              <a:rPr lang="en-US" noProof="0"/>
            </a:br>
            <a:r>
              <a:rPr lang="en-US" noProof="0"/>
              <a:t>and video. </a:t>
            </a:r>
          </a:p>
          <a:p>
            <a:pPr>
              <a:spcAft>
                <a:spcPts val="600"/>
              </a:spcAft>
            </a:pPr>
            <a:r>
              <a:rPr lang="en-US" noProof="0"/>
              <a:t>Do not rely on graphic design </a:t>
            </a:r>
            <a:br>
              <a:rPr lang="en-US" noProof="0"/>
            </a:br>
            <a:r>
              <a:rPr lang="en-US" noProof="0"/>
              <a:t>to make work appealing.</a:t>
            </a:r>
          </a:p>
          <a:p>
            <a:endParaRPr lang="en-US" noProof="0"/>
          </a:p>
        </p:txBody>
      </p:sp>
    </p:spTree>
    <p:extLst>
      <p:ext uri="{BB962C8B-B14F-4D97-AF65-F5344CB8AC3E}">
        <p14:creationId xmlns:p14="http://schemas.microsoft.com/office/powerpoint/2010/main" val="1356458971"/>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olo 1">
            <a:extLst>
              <a:ext uri="{FF2B5EF4-FFF2-40B4-BE49-F238E27FC236}">
                <a16:creationId xmlns:a16="http://schemas.microsoft.com/office/drawing/2014/main" id="{3D74AC0E-A033-3AAE-D76B-33F6B46AB66B}"/>
              </a:ext>
            </a:extLst>
          </p:cNvPr>
          <p:cNvSpPr>
            <a:spLocks noGrp="1"/>
          </p:cNvSpPr>
          <p:nvPr>
            <p:ph type="title"/>
          </p:nvPr>
        </p:nvSpPr>
        <p:spPr>
          <a:xfrm>
            <a:off x="230379" y="237603"/>
            <a:ext cx="10515600" cy="357021"/>
          </a:xfrm>
        </p:spPr>
        <p:txBody>
          <a:bodyPr/>
          <a:lstStyle/>
          <a:p>
            <a:r>
              <a:rPr lang="en-US" noProof="0"/>
              <a:t>Components</a:t>
            </a:r>
          </a:p>
        </p:txBody>
      </p:sp>
      <p:sp>
        <p:nvSpPr>
          <p:cNvPr id="6" name="Segnaposto testo 5">
            <a:extLst>
              <a:ext uri="{FF2B5EF4-FFF2-40B4-BE49-F238E27FC236}">
                <a16:creationId xmlns:a16="http://schemas.microsoft.com/office/drawing/2014/main" id="{FBC87035-C56F-BF27-5557-AE883DEDD21A}"/>
              </a:ext>
            </a:extLst>
          </p:cNvPr>
          <p:cNvSpPr>
            <a:spLocks noGrp="1"/>
          </p:cNvSpPr>
          <p:nvPr>
            <p:ph type="body" sz="quarter" idx="14"/>
          </p:nvPr>
        </p:nvSpPr>
        <p:spPr>
          <a:xfrm>
            <a:off x="4181474" y="1447867"/>
            <a:ext cx="3822700" cy="203133"/>
          </a:xfrm>
        </p:spPr>
        <p:txBody>
          <a:bodyPr/>
          <a:lstStyle/>
          <a:p>
            <a:r>
              <a:rPr lang="en-US" noProof="0"/>
              <a:t>Photography/Illustration</a:t>
            </a:r>
          </a:p>
        </p:txBody>
      </p:sp>
      <p:sp>
        <p:nvSpPr>
          <p:cNvPr id="7" name="Segnaposto testo 6">
            <a:extLst>
              <a:ext uri="{FF2B5EF4-FFF2-40B4-BE49-F238E27FC236}">
                <a16:creationId xmlns:a16="http://schemas.microsoft.com/office/drawing/2014/main" id="{D5BC24C4-4207-197D-01D5-AE8674BCCE56}"/>
              </a:ext>
            </a:extLst>
          </p:cNvPr>
          <p:cNvSpPr>
            <a:spLocks noGrp="1"/>
          </p:cNvSpPr>
          <p:nvPr>
            <p:ph type="body" sz="quarter" idx="15"/>
          </p:nvPr>
        </p:nvSpPr>
        <p:spPr>
          <a:xfrm>
            <a:off x="8137525" y="1447867"/>
            <a:ext cx="3822700" cy="203133"/>
          </a:xfrm>
        </p:spPr>
        <p:txBody>
          <a:bodyPr/>
          <a:lstStyle/>
          <a:p>
            <a:r>
              <a:rPr lang="en-US" noProof="0"/>
              <a:t>Color</a:t>
            </a:r>
          </a:p>
        </p:txBody>
      </p:sp>
      <p:sp>
        <p:nvSpPr>
          <p:cNvPr id="8" name="Segnaposto testo 7">
            <a:extLst>
              <a:ext uri="{FF2B5EF4-FFF2-40B4-BE49-F238E27FC236}">
                <a16:creationId xmlns:a16="http://schemas.microsoft.com/office/drawing/2014/main" id="{C316B063-3551-D29A-5652-63A471692662}"/>
              </a:ext>
            </a:extLst>
          </p:cNvPr>
          <p:cNvSpPr>
            <a:spLocks noGrp="1"/>
          </p:cNvSpPr>
          <p:nvPr>
            <p:ph type="body" sz="quarter" idx="16"/>
          </p:nvPr>
        </p:nvSpPr>
        <p:spPr>
          <a:xfrm>
            <a:off x="231774" y="1715883"/>
            <a:ext cx="3819525" cy="1417842"/>
          </a:xfrm>
        </p:spPr>
        <p:txBody>
          <a:bodyPr/>
          <a:lstStyle/>
          <a:p>
            <a:r>
              <a:rPr lang="en-US" b="0" noProof="0"/>
              <a:t>MW Sans Regular</a:t>
            </a:r>
          </a:p>
          <a:p>
            <a:r>
              <a:rPr lang="en-US" b="0" noProof="0">
                <a:latin typeface="+mj-lt"/>
              </a:rPr>
              <a:t>MW Sans Semibold</a:t>
            </a:r>
          </a:p>
          <a:p>
            <a:r>
              <a:rPr lang="en-US" noProof="0"/>
              <a:t>MW Sans Bold</a:t>
            </a:r>
          </a:p>
        </p:txBody>
      </p:sp>
      <p:sp>
        <p:nvSpPr>
          <p:cNvPr id="9" name="Segnaposto testo 8">
            <a:extLst>
              <a:ext uri="{FF2B5EF4-FFF2-40B4-BE49-F238E27FC236}">
                <a16:creationId xmlns:a16="http://schemas.microsoft.com/office/drawing/2014/main" id="{90BF7CBC-194B-41FE-E27A-5E413F8E51AD}"/>
              </a:ext>
            </a:extLst>
          </p:cNvPr>
          <p:cNvSpPr>
            <a:spLocks noGrp="1"/>
          </p:cNvSpPr>
          <p:nvPr>
            <p:ph type="body" sz="quarter" idx="17"/>
          </p:nvPr>
        </p:nvSpPr>
        <p:spPr>
          <a:xfrm>
            <a:off x="225425" y="3267075"/>
            <a:ext cx="2838450" cy="146194"/>
          </a:xfrm>
        </p:spPr>
        <p:txBody>
          <a:bodyPr/>
          <a:lstStyle/>
          <a:p>
            <a:r>
              <a:rPr lang="en-US" noProof="0"/>
              <a:t>Only use these weights of our typeface: Regular </a:t>
            </a:r>
          </a:p>
        </p:txBody>
      </p:sp>
      <p:sp>
        <p:nvSpPr>
          <p:cNvPr id="10" name="Segnaposto testo 9">
            <a:extLst>
              <a:ext uri="{FF2B5EF4-FFF2-40B4-BE49-F238E27FC236}">
                <a16:creationId xmlns:a16="http://schemas.microsoft.com/office/drawing/2014/main" id="{35682DBA-1E98-00D3-32BD-21E88C89A069}"/>
              </a:ext>
            </a:extLst>
          </p:cNvPr>
          <p:cNvSpPr>
            <a:spLocks noGrp="1"/>
          </p:cNvSpPr>
          <p:nvPr>
            <p:ph type="body" sz="quarter" idx="18"/>
          </p:nvPr>
        </p:nvSpPr>
        <p:spPr>
          <a:xfrm>
            <a:off x="225425" y="4289425"/>
            <a:ext cx="2838450" cy="146194"/>
          </a:xfrm>
        </p:spPr>
        <p:txBody>
          <a:bodyPr/>
          <a:lstStyle/>
          <a:p>
            <a:r>
              <a:rPr lang="en-US" noProof="0"/>
              <a:t>Icons</a:t>
            </a:r>
          </a:p>
        </p:txBody>
      </p:sp>
      <p:sp>
        <p:nvSpPr>
          <p:cNvPr id="11" name="Segnaposto testo 10">
            <a:extLst>
              <a:ext uri="{FF2B5EF4-FFF2-40B4-BE49-F238E27FC236}">
                <a16:creationId xmlns:a16="http://schemas.microsoft.com/office/drawing/2014/main" id="{DCBED2D3-B860-1881-1E83-CAB914F0472B}"/>
              </a:ext>
            </a:extLst>
          </p:cNvPr>
          <p:cNvSpPr>
            <a:spLocks noGrp="1"/>
          </p:cNvSpPr>
          <p:nvPr>
            <p:ph type="body" sz="quarter" idx="19"/>
          </p:nvPr>
        </p:nvSpPr>
        <p:spPr>
          <a:xfrm>
            <a:off x="225425" y="6054581"/>
            <a:ext cx="2838450" cy="146194"/>
          </a:xfrm>
        </p:spPr>
        <p:txBody>
          <a:bodyPr/>
          <a:lstStyle/>
          <a:p>
            <a:r>
              <a:rPr lang="en-US" noProof="0"/>
              <a:t>We use icons from the Google Material Symbols library </a:t>
            </a:r>
            <a:r>
              <a:rPr lang="en-US" noProof="0" err="1"/>
              <a:t>fonts.google.com</a:t>
            </a:r>
            <a:endParaRPr lang="en-US" noProof="0"/>
          </a:p>
        </p:txBody>
      </p:sp>
      <p:sp>
        <p:nvSpPr>
          <p:cNvPr id="12" name="Segnaposto testo 11">
            <a:extLst>
              <a:ext uri="{FF2B5EF4-FFF2-40B4-BE49-F238E27FC236}">
                <a16:creationId xmlns:a16="http://schemas.microsoft.com/office/drawing/2014/main" id="{1AED3958-D21F-FA0D-1CA2-7D0F281202F7}"/>
              </a:ext>
            </a:extLst>
          </p:cNvPr>
          <p:cNvSpPr>
            <a:spLocks noGrp="1"/>
          </p:cNvSpPr>
          <p:nvPr>
            <p:ph type="body" sz="quarter" idx="20"/>
          </p:nvPr>
        </p:nvSpPr>
        <p:spPr>
          <a:xfrm>
            <a:off x="4181474" y="5908386"/>
            <a:ext cx="2835276" cy="292388"/>
          </a:xfrm>
        </p:spPr>
        <p:txBody>
          <a:bodyPr/>
          <a:lstStyle/>
          <a:p>
            <a:r>
              <a:rPr lang="en-US" noProof="0"/>
              <a:t>Imagery is our main source of color. </a:t>
            </a:r>
          </a:p>
          <a:p>
            <a:pPr lvl="1"/>
            <a:r>
              <a:rPr lang="en-US" noProof="0"/>
              <a:t>People in authentic and spontaneous poses.</a:t>
            </a:r>
          </a:p>
          <a:p>
            <a:pPr lvl="1"/>
            <a:r>
              <a:rPr lang="en-US" noProof="0"/>
              <a:t>Environment and places with wide perspective.</a:t>
            </a:r>
          </a:p>
          <a:p>
            <a:pPr lvl="1"/>
            <a:r>
              <a:rPr lang="en-US" noProof="0"/>
              <a:t>Warm natural lights</a:t>
            </a:r>
          </a:p>
          <a:p>
            <a:pPr lvl="1"/>
            <a:r>
              <a:rPr lang="en-US" noProof="0"/>
              <a:t>Vibrant </a:t>
            </a:r>
            <a:r>
              <a:rPr lang="en-US" noProof="0" err="1"/>
              <a:t>colours</a:t>
            </a:r>
            <a:endParaRPr lang="en-US" noProof="0"/>
          </a:p>
        </p:txBody>
      </p:sp>
      <p:sp>
        <p:nvSpPr>
          <p:cNvPr id="13" name="Segnaposto testo 12">
            <a:extLst>
              <a:ext uri="{FF2B5EF4-FFF2-40B4-BE49-F238E27FC236}">
                <a16:creationId xmlns:a16="http://schemas.microsoft.com/office/drawing/2014/main" id="{B486B292-563B-D622-E6F1-2DAE13F60507}"/>
              </a:ext>
            </a:extLst>
          </p:cNvPr>
          <p:cNvSpPr>
            <a:spLocks noGrp="1"/>
          </p:cNvSpPr>
          <p:nvPr>
            <p:ph type="body" sz="quarter" idx="21"/>
          </p:nvPr>
        </p:nvSpPr>
        <p:spPr>
          <a:xfrm>
            <a:off x="8137525" y="5908386"/>
            <a:ext cx="2835276" cy="292388"/>
          </a:xfrm>
        </p:spPr>
        <p:txBody>
          <a:bodyPr/>
          <a:lstStyle/>
          <a:p>
            <a:r>
              <a:rPr lang="en-US" noProof="0"/>
              <a:t>Black and white are our main colors.</a:t>
            </a:r>
          </a:p>
          <a:p>
            <a:r>
              <a:rPr lang="en-US" noProof="0"/>
              <a:t>To know more about the comprehensive rules on the use of colors, please refer to the Brand Guidelines. </a:t>
            </a:r>
          </a:p>
        </p:txBody>
      </p:sp>
      <p:sp>
        <p:nvSpPr>
          <p:cNvPr id="14" name="Segnaposto testo 13">
            <a:extLst>
              <a:ext uri="{FF2B5EF4-FFF2-40B4-BE49-F238E27FC236}">
                <a16:creationId xmlns:a16="http://schemas.microsoft.com/office/drawing/2014/main" id="{8482E906-7599-BFFB-2642-A05809DDE957}"/>
              </a:ext>
            </a:extLst>
          </p:cNvPr>
          <p:cNvSpPr>
            <a:spLocks noGrp="1"/>
          </p:cNvSpPr>
          <p:nvPr>
            <p:ph type="body" sz="quarter" idx="22"/>
          </p:nvPr>
        </p:nvSpPr>
        <p:spPr>
          <a:xfrm>
            <a:off x="8137525" y="5146674"/>
            <a:ext cx="2237928" cy="188091"/>
          </a:xfrm>
        </p:spPr>
        <p:txBody>
          <a:bodyPr anchor="t"/>
          <a:lstStyle/>
          <a:p>
            <a:r>
              <a:rPr lang="en-US" noProof="0"/>
              <a:t>Extended Color Palette – Exclusively intended for use in data visualizations, infographics, and diagrams.</a:t>
            </a:r>
          </a:p>
        </p:txBody>
      </p:sp>
      <p:sp>
        <p:nvSpPr>
          <p:cNvPr id="15" name="Segnaposto testo 14">
            <a:extLst>
              <a:ext uri="{FF2B5EF4-FFF2-40B4-BE49-F238E27FC236}">
                <a16:creationId xmlns:a16="http://schemas.microsoft.com/office/drawing/2014/main" id="{0B1827B7-DB40-AA61-7A89-D0657DE3BC04}"/>
              </a:ext>
            </a:extLst>
          </p:cNvPr>
          <p:cNvSpPr>
            <a:spLocks noGrp="1"/>
          </p:cNvSpPr>
          <p:nvPr>
            <p:ph type="body" sz="quarter" idx="23"/>
          </p:nvPr>
        </p:nvSpPr>
        <p:spPr>
          <a:xfrm>
            <a:off x="8137525" y="3426800"/>
            <a:ext cx="3822700" cy="95026"/>
          </a:xfrm>
        </p:spPr>
        <p:txBody>
          <a:bodyPr/>
          <a:lstStyle/>
          <a:p>
            <a:r>
              <a:rPr lang="en-US" noProof="0"/>
              <a:t>Power Brands Colors</a:t>
            </a:r>
          </a:p>
        </p:txBody>
      </p:sp>
      <p:sp>
        <p:nvSpPr>
          <p:cNvPr id="16" name="Segnaposto testo 15">
            <a:extLst>
              <a:ext uri="{FF2B5EF4-FFF2-40B4-BE49-F238E27FC236}">
                <a16:creationId xmlns:a16="http://schemas.microsoft.com/office/drawing/2014/main" id="{8CB41A51-6E3D-5468-5789-82B7956FF855}"/>
              </a:ext>
            </a:extLst>
          </p:cNvPr>
          <p:cNvSpPr>
            <a:spLocks noGrp="1"/>
          </p:cNvSpPr>
          <p:nvPr>
            <p:ph type="body" sz="quarter" idx="24"/>
          </p:nvPr>
        </p:nvSpPr>
        <p:spPr>
          <a:xfrm>
            <a:off x="8137525" y="2376856"/>
            <a:ext cx="3822700" cy="95026"/>
          </a:xfrm>
        </p:spPr>
        <p:txBody>
          <a:bodyPr/>
          <a:lstStyle/>
          <a:p>
            <a:r>
              <a:rPr lang="en-US" noProof="0"/>
              <a:t>MW Color Palette</a:t>
            </a:r>
          </a:p>
        </p:txBody>
      </p:sp>
      <p:sp>
        <p:nvSpPr>
          <p:cNvPr id="17" name="Segnaposto testo 16">
            <a:extLst>
              <a:ext uri="{FF2B5EF4-FFF2-40B4-BE49-F238E27FC236}">
                <a16:creationId xmlns:a16="http://schemas.microsoft.com/office/drawing/2014/main" id="{9704E7A5-C794-0933-A538-BEA8681EBF08}"/>
              </a:ext>
            </a:extLst>
          </p:cNvPr>
          <p:cNvSpPr>
            <a:spLocks noGrp="1"/>
          </p:cNvSpPr>
          <p:nvPr>
            <p:ph type="body" sz="quarter" idx="25"/>
          </p:nvPr>
        </p:nvSpPr>
        <p:spPr>
          <a:xfrm>
            <a:off x="226991" y="1447867"/>
            <a:ext cx="3822700" cy="203133"/>
          </a:xfrm>
        </p:spPr>
        <p:txBody>
          <a:bodyPr/>
          <a:lstStyle/>
          <a:p>
            <a:r>
              <a:rPr lang="en-US" noProof="0"/>
              <a:t>Typeface</a:t>
            </a:r>
          </a:p>
        </p:txBody>
      </p:sp>
      <p:pic>
        <p:nvPicPr>
          <p:cNvPr id="28" name="Segnaposto immagine 27">
            <a:extLst>
              <a:ext uri="{FF2B5EF4-FFF2-40B4-BE49-F238E27FC236}">
                <a16:creationId xmlns:a16="http://schemas.microsoft.com/office/drawing/2014/main" id="{661B1F5A-01E1-8830-86EE-09F1F61D6AD7}"/>
              </a:ext>
            </a:extLst>
          </p:cNvPr>
          <p:cNvPicPr>
            <a:picLocks noGrp="1" noChangeAspect="1"/>
          </p:cNvPicPr>
          <p:nvPr>
            <p:ph type="pic" sz="quarter" idx="26"/>
          </p:nvPr>
        </p:nvPicPr>
        <p:blipFill>
          <a:blip r:embed="rId2" cstate="screen">
            <a:extLst>
              <a:ext uri="{28A0092B-C50C-407E-A947-70E740481C1C}">
                <a14:useLocalDpi xmlns:a14="http://schemas.microsoft.com/office/drawing/2010/main"/>
              </a:ext>
            </a:extLst>
          </a:blip>
          <a:srcRect l="375" r="375"/>
          <a:stretch/>
        </p:blipFill>
        <p:spPr>
          <a:xfrm>
            <a:off x="4181475" y="1746250"/>
            <a:ext cx="1184275" cy="936625"/>
          </a:xfrm>
        </p:spPr>
      </p:pic>
      <p:pic>
        <p:nvPicPr>
          <p:cNvPr id="32" name="Segnaposto immagine 31">
            <a:extLst>
              <a:ext uri="{FF2B5EF4-FFF2-40B4-BE49-F238E27FC236}">
                <a16:creationId xmlns:a16="http://schemas.microsoft.com/office/drawing/2014/main" id="{56EB6533-34F1-6DDB-054C-46C87FB60950}"/>
              </a:ext>
            </a:extLst>
          </p:cNvPr>
          <p:cNvPicPr>
            <a:picLocks noGrp="1" noChangeAspect="1"/>
          </p:cNvPicPr>
          <p:nvPr>
            <p:ph type="pic" sz="quarter" idx="27"/>
          </p:nvPr>
        </p:nvPicPr>
        <p:blipFill>
          <a:blip r:embed="rId3" cstate="screen">
            <a:extLst>
              <a:ext uri="{28A0092B-C50C-407E-A947-70E740481C1C}">
                <a14:useLocalDpi xmlns:a14="http://schemas.microsoft.com/office/drawing/2010/main"/>
              </a:ext>
            </a:extLst>
          </a:blip>
          <a:srcRect l="375" r="375"/>
          <a:stretch/>
        </p:blipFill>
        <p:spPr>
          <a:xfrm>
            <a:off x="6819899" y="1746250"/>
            <a:ext cx="1184275" cy="936625"/>
          </a:xfrm>
        </p:spPr>
      </p:pic>
      <p:pic>
        <p:nvPicPr>
          <p:cNvPr id="30" name="Segnaposto immagine 29">
            <a:extLst>
              <a:ext uri="{FF2B5EF4-FFF2-40B4-BE49-F238E27FC236}">
                <a16:creationId xmlns:a16="http://schemas.microsoft.com/office/drawing/2014/main" id="{51376D6E-2702-E537-4C9A-19EBE83E2946}"/>
              </a:ext>
            </a:extLst>
          </p:cNvPr>
          <p:cNvPicPr>
            <a:picLocks noGrp="1" noChangeAspect="1"/>
          </p:cNvPicPr>
          <p:nvPr>
            <p:ph type="pic" sz="quarter" idx="28"/>
          </p:nvPr>
        </p:nvPicPr>
        <p:blipFill>
          <a:blip r:embed="rId4" cstate="screen">
            <a:extLst>
              <a:ext uri="{28A0092B-C50C-407E-A947-70E740481C1C}">
                <a14:useLocalDpi xmlns:a14="http://schemas.microsoft.com/office/drawing/2010/main"/>
              </a:ext>
            </a:extLst>
          </a:blip>
          <a:srcRect l="375" r="375"/>
          <a:stretch/>
        </p:blipFill>
        <p:spPr>
          <a:xfrm>
            <a:off x="5500687" y="1746250"/>
            <a:ext cx="1184275" cy="936625"/>
          </a:xfrm>
        </p:spPr>
      </p:pic>
      <p:pic>
        <p:nvPicPr>
          <p:cNvPr id="34" name="Segnaposto immagine 33">
            <a:extLst>
              <a:ext uri="{FF2B5EF4-FFF2-40B4-BE49-F238E27FC236}">
                <a16:creationId xmlns:a16="http://schemas.microsoft.com/office/drawing/2014/main" id="{423E24F4-3D0A-B942-F410-6D234083D102}"/>
              </a:ext>
            </a:extLst>
          </p:cNvPr>
          <p:cNvPicPr>
            <a:picLocks noGrp="1" noChangeAspect="1"/>
          </p:cNvPicPr>
          <p:nvPr>
            <p:ph type="pic" sz="quarter" idx="29"/>
          </p:nvPr>
        </p:nvPicPr>
        <p:blipFill>
          <a:blip r:embed="rId5" cstate="screen">
            <a:extLst>
              <a:ext uri="{28A0092B-C50C-407E-A947-70E740481C1C}">
                <a14:useLocalDpi xmlns:a14="http://schemas.microsoft.com/office/drawing/2010/main"/>
              </a:ext>
            </a:extLst>
          </a:blip>
          <a:srcRect l="375" r="375"/>
          <a:stretch/>
        </p:blipFill>
        <p:spPr>
          <a:xfrm>
            <a:off x="4181475" y="2798763"/>
            <a:ext cx="1184275" cy="936625"/>
          </a:xfrm>
        </p:spPr>
      </p:pic>
      <p:pic>
        <p:nvPicPr>
          <p:cNvPr id="38" name="Segnaposto immagine 37">
            <a:extLst>
              <a:ext uri="{FF2B5EF4-FFF2-40B4-BE49-F238E27FC236}">
                <a16:creationId xmlns:a16="http://schemas.microsoft.com/office/drawing/2014/main" id="{ED7C271A-80D5-512F-0DDD-942255876697}"/>
              </a:ext>
            </a:extLst>
          </p:cNvPr>
          <p:cNvPicPr>
            <a:picLocks noGrp="1" noChangeAspect="1"/>
          </p:cNvPicPr>
          <p:nvPr>
            <p:ph type="pic" sz="quarter" idx="30"/>
          </p:nvPr>
        </p:nvPicPr>
        <p:blipFill>
          <a:blip r:embed="rId6" cstate="screen">
            <a:extLst>
              <a:ext uri="{28A0092B-C50C-407E-A947-70E740481C1C}">
                <a14:useLocalDpi xmlns:a14="http://schemas.microsoft.com/office/drawing/2010/main"/>
              </a:ext>
            </a:extLst>
          </a:blip>
          <a:srcRect l="375" r="375"/>
          <a:stretch/>
        </p:blipFill>
        <p:spPr>
          <a:xfrm>
            <a:off x="6819899" y="2798763"/>
            <a:ext cx="1184275" cy="936625"/>
          </a:xfrm>
        </p:spPr>
      </p:pic>
      <p:pic>
        <p:nvPicPr>
          <p:cNvPr id="36" name="Segnaposto immagine 35">
            <a:extLst>
              <a:ext uri="{FF2B5EF4-FFF2-40B4-BE49-F238E27FC236}">
                <a16:creationId xmlns:a16="http://schemas.microsoft.com/office/drawing/2014/main" id="{273E1C4D-C5EA-93F8-9731-AEA575E1CBB5}"/>
              </a:ext>
            </a:extLst>
          </p:cNvPr>
          <p:cNvPicPr>
            <a:picLocks noGrp="1" noChangeAspect="1"/>
          </p:cNvPicPr>
          <p:nvPr>
            <p:ph type="pic" sz="quarter" idx="31"/>
          </p:nvPr>
        </p:nvPicPr>
        <p:blipFill>
          <a:blip r:embed="rId7" cstate="screen">
            <a:extLst>
              <a:ext uri="{28A0092B-C50C-407E-A947-70E740481C1C}">
                <a14:useLocalDpi xmlns:a14="http://schemas.microsoft.com/office/drawing/2010/main"/>
              </a:ext>
            </a:extLst>
          </a:blip>
          <a:srcRect l="375" r="375"/>
          <a:stretch/>
        </p:blipFill>
        <p:spPr>
          <a:xfrm>
            <a:off x="5500687" y="2798763"/>
            <a:ext cx="1184275" cy="936625"/>
          </a:xfrm>
        </p:spPr>
      </p:pic>
      <p:pic>
        <p:nvPicPr>
          <p:cNvPr id="40" name="Segnaposto immagine 39">
            <a:extLst>
              <a:ext uri="{FF2B5EF4-FFF2-40B4-BE49-F238E27FC236}">
                <a16:creationId xmlns:a16="http://schemas.microsoft.com/office/drawing/2014/main" id="{B43393A9-1288-C605-7AB1-EACBE2392762}"/>
              </a:ext>
            </a:extLst>
          </p:cNvPr>
          <p:cNvPicPr>
            <a:picLocks noGrp="1" noChangeAspect="1"/>
          </p:cNvPicPr>
          <p:nvPr>
            <p:ph type="pic" sz="quarter" idx="32"/>
          </p:nvPr>
        </p:nvPicPr>
        <p:blipFill>
          <a:blip r:embed="rId8" cstate="screen">
            <a:extLst>
              <a:ext uri="{28A0092B-C50C-407E-A947-70E740481C1C}">
                <a14:useLocalDpi xmlns:a14="http://schemas.microsoft.com/office/drawing/2010/main"/>
              </a:ext>
            </a:extLst>
          </a:blip>
          <a:srcRect l="375" r="375"/>
          <a:stretch/>
        </p:blipFill>
        <p:spPr>
          <a:xfrm>
            <a:off x="4181475" y="3849688"/>
            <a:ext cx="1184275" cy="936625"/>
          </a:xfrm>
        </p:spPr>
      </p:pic>
      <p:pic>
        <p:nvPicPr>
          <p:cNvPr id="44" name="Segnaposto immagine 43">
            <a:extLst>
              <a:ext uri="{FF2B5EF4-FFF2-40B4-BE49-F238E27FC236}">
                <a16:creationId xmlns:a16="http://schemas.microsoft.com/office/drawing/2014/main" id="{37E35211-BD1D-E3EC-FFD9-23468F29782C}"/>
              </a:ext>
            </a:extLst>
          </p:cNvPr>
          <p:cNvPicPr>
            <a:picLocks noGrp="1" noChangeAspect="1"/>
          </p:cNvPicPr>
          <p:nvPr>
            <p:ph type="pic" sz="quarter" idx="33"/>
          </p:nvPr>
        </p:nvPicPr>
        <p:blipFill>
          <a:blip r:embed="rId9" cstate="screen">
            <a:extLst>
              <a:ext uri="{28A0092B-C50C-407E-A947-70E740481C1C}">
                <a14:useLocalDpi xmlns:a14="http://schemas.microsoft.com/office/drawing/2010/main"/>
              </a:ext>
            </a:extLst>
          </a:blip>
          <a:srcRect l="375" r="375"/>
          <a:stretch/>
        </p:blipFill>
        <p:spPr>
          <a:xfrm>
            <a:off x="6819899" y="3849688"/>
            <a:ext cx="1184275" cy="936625"/>
          </a:xfrm>
        </p:spPr>
      </p:pic>
      <p:pic>
        <p:nvPicPr>
          <p:cNvPr id="42" name="Segnaposto immagine 41">
            <a:extLst>
              <a:ext uri="{FF2B5EF4-FFF2-40B4-BE49-F238E27FC236}">
                <a16:creationId xmlns:a16="http://schemas.microsoft.com/office/drawing/2014/main" id="{61290FB8-EB3A-0AB2-B87C-FEB8C60BD734}"/>
              </a:ext>
            </a:extLst>
          </p:cNvPr>
          <p:cNvPicPr>
            <a:picLocks noGrp="1" noChangeAspect="1"/>
          </p:cNvPicPr>
          <p:nvPr>
            <p:ph type="pic" sz="quarter" idx="34"/>
          </p:nvPr>
        </p:nvPicPr>
        <p:blipFill>
          <a:blip r:embed="rId10" cstate="screen">
            <a:extLst>
              <a:ext uri="{28A0092B-C50C-407E-A947-70E740481C1C}">
                <a14:useLocalDpi xmlns:a14="http://schemas.microsoft.com/office/drawing/2010/main"/>
              </a:ext>
            </a:extLst>
          </a:blip>
          <a:srcRect l="375" r="375"/>
          <a:stretch/>
        </p:blipFill>
        <p:spPr>
          <a:xfrm>
            <a:off x="5500687" y="3849688"/>
            <a:ext cx="1184275" cy="936625"/>
          </a:xfrm>
        </p:spPr>
      </p:pic>
      <p:pic>
        <p:nvPicPr>
          <p:cNvPr id="22" name="Elemento grafico 21">
            <a:extLst>
              <a:ext uri="{FF2B5EF4-FFF2-40B4-BE49-F238E27FC236}">
                <a16:creationId xmlns:a16="http://schemas.microsoft.com/office/drawing/2014/main" id="{39B11D81-E406-B999-D4ED-F25C4C65D8C9}"/>
              </a:ext>
            </a:extLst>
          </p:cNvPr>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a:off x="174729" y="4575025"/>
            <a:ext cx="436102" cy="436102"/>
          </a:xfrm>
          <a:prstGeom prst="rect">
            <a:avLst/>
          </a:prstGeom>
        </p:spPr>
      </p:pic>
      <p:pic>
        <p:nvPicPr>
          <p:cNvPr id="23" name="Elemento grafico 22">
            <a:extLst>
              <a:ext uri="{FF2B5EF4-FFF2-40B4-BE49-F238E27FC236}">
                <a16:creationId xmlns:a16="http://schemas.microsoft.com/office/drawing/2014/main" id="{C82BE59F-7639-EA02-0ED9-91C16B75C694}"/>
              </a:ext>
            </a:extLst>
          </p:cNvPr>
          <p:cNvPicPr>
            <a:picLocks noChangeAspect="1"/>
          </p:cNvPicPr>
          <p:nvPr/>
        </p:nvPicPr>
        <p:blipFill>
          <a:blip r:embed="rId13">
            <a:extLst>
              <a:ext uri="{96DAC541-7B7A-43D3-8B79-37D633B846F1}">
                <asvg:svgBlip xmlns:asvg="http://schemas.microsoft.com/office/drawing/2016/SVG/main" r:embed="rId14"/>
              </a:ext>
            </a:extLst>
          </a:blip>
          <a:srcRect/>
          <a:stretch/>
        </p:blipFill>
        <p:spPr>
          <a:xfrm>
            <a:off x="892634" y="4567444"/>
            <a:ext cx="436102" cy="436102"/>
          </a:xfrm>
          <a:prstGeom prst="rect">
            <a:avLst/>
          </a:prstGeom>
        </p:spPr>
      </p:pic>
      <p:pic>
        <p:nvPicPr>
          <p:cNvPr id="24" name="Elemento grafico 23">
            <a:extLst>
              <a:ext uri="{FF2B5EF4-FFF2-40B4-BE49-F238E27FC236}">
                <a16:creationId xmlns:a16="http://schemas.microsoft.com/office/drawing/2014/main" id="{4B754F91-DCC3-3D85-C72F-6C736D3FB22B}"/>
              </a:ext>
            </a:extLst>
          </p:cNvPr>
          <p:cNvPicPr>
            <a:picLocks noChangeAspect="1"/>
          </p:cNvPicPr>
          <p:nvPr/>
        </p:nvPicPr>
        <p:blipFill rotWithShape="1">
          <a:blip r:embed="rId15" cstate="screen">
            <a:extLst>
              <a:ext uri="{28A0092B-C50C-407E-A947-70E740481C1C}">
                <a14:useLocalDpi xmlns:a14="http://schemas.microsoft.com/office/drawing/2010/main"/>
              </a:ext>
              <a:ext uri="{96DAC541-7B7A-43D3-8B79-37D633B846F1}">
                <asvg:svgBlip xmlns:asvg="http://schemas.microsoft.com/office/drawing/2016/SVG/main" r:embed="rId16"/>
              </a:ext>
            </a:extLst>
          </a:blip>
          <a:srcRect l="-5815" r="-9303"/>
          <a:stretch/>
        </p:blipFill>
        <p:spPr>
          <a:xfrm>
            <a:off x="1588685" y="4568675"/>
            <a:ext cx="502024" cy="436102"/>
          </a:xfrm>
          <a:prstGeom prst="rect">
            <a:avLst/>
          </a:prstGeom>
        </p:spPr>
      </p:pic>
      <p:pic>
        <p:nvPicPr>
          <p:cNvPr id="25" name="Elemento grafico 24">
            <a:extLst>
              <a:ext uri="{FF2B5EF4-FFF2-40B4-BE49-F238E27FC236}">
                <a16:creationId xmlns:a16="http://schemas.microsoft.com/office/drawing/2014/main" id="{6198B1E4-8BBD-4415-25A5-FD0C7C8CAF20}"/>
              </a:ext>
            </a:extLst>
          </p:cNvPr>
          <p:cNvPicPr>
            <a:picLocks noChangeAspect="1"/>
          </p:cNvPicPr>
          <p:nvPr/>
        </p:nvPicPr>
        <p:blipFill>
          <a:blip r:embed="rId17">
            <a:extLst>
              <a:ext uri="{96DAC541-7B7A-43D3-8B79-37D633B846F1}">
                <asvg:svgBlip xmlns:asvg="http://schemas.microsoft.com/office/drawing/2016/SVG/main" r:embed="rId18"/>
              </a:ext>
            </a:extLst>
          </a:blip>
          <a:srcRect/>
          <a:stretch/>
        </p:blipFill>
        <p:spPr>
          <a:xfrm>
            <a:off x="2331824" y="4569950"/>
            <a:ext cx="436102" cy="436102"/>
          </a:xfrm>
          <a:prstGeom prst="rect">
            <a:avLst/>
          </a:prstGeom>
        </p:spPr>
      </p:pic>
      <p:pic>
        <p:nvPicPr>
          <p:cNvPr id="26" name="Elemento grafico 25">
            <a:extLst>
              <a:ext uri="{FF2B5EF4-FFF2-40B4-BE49-F238E27FC236}">
                <a16:creationId xmlns:a16="http://schemas.microsoft.com/office/drawing/2014/main" id="{96B00874-B144-3637-A93C-B333D903A428}"/>
              </a:ext>
            </a:extLst>
          </p:cNvPr>
          <p:cNvPicPr>
            <a:picLocks noChangeAspect="1"/>
          </p:cNvPicPr>
          <p:nvPr/>
        </p:nvPicPr>
        <p:blipFill>
          <a:blip r:embed="rId19">
            <a:extLst>
              <a:ext uri="{96DAC541-7B7A-43D3-8B79-37D633B846F1}">
                <asvg:svgBlip xmlns:asvg="http://schemas.microsoft.com/office/drawing/2016/SVG/main" r:embed="rId20"/>
              </a:ext>
            </a:extLst>
          </a:blip>
          <a:srcRect/>
          <a:stretch/>
        </p:blipFill>
        <p:spPr>
          <a:xfrm>
            <a:off x="895809" y="5215691"/>
            <a:ext cx="436102" cy="436102"/>
          </a:xfrm>
          <a:prstGeom prst="rect">
            <a:avLst/>
          </a:prstGeom>
        </p:spPr>
      </p:pic>
      <p:pic>
        <p:nvPicPr>
          <p:cNvPr id="27" name="Elemento grafico 26">
            <a:extLst>
              <a:ext uri="{FF2B5EF4-FFF2-40B4-BE49-F238E27FC236}">
                <a16:creationId xmlns:a16="http://schemas.microsoft.com/office/drawing/2014/main" id="{CE4533DD-5593-2240-81A4-8B57724BC349}"/>
              </a:ext>
            </a:extLst>
          </p:cNvPr>
          <p:cNvPicPr>
            <a:picLocks noChangeAspect="1"/>
          </p:cNvPicPr>
          <p:nvPr/>
        </p:nvPicPr>
        <p:blipFill>
          <a:blip r:embed="rId21">
            <a:extLst>
              <a:ext uri="{96DAC541-7B7A-43D3-8B79-37D633B846F1}">
                <asvg:svgBlip xmlns:asvg="http://schemas.microsoft.com/office/drawing/2016/SVG/main" r:embed="rId22"/>
              </a:ext>
            </a:extLst>
          </a:blip>
          <a:srcRect/>
          <a:stretch/>
        </p:blipFill>
        <p:spPr>
          <a:xfrm>
            <a:off x="1620816" y="5215691"/>
            <a:ext cx="436102" cy="436102"/>
          </a:xfrm>
          <a:prstGeom prst="rect">
            <a:avLst/>
          </a:prstGeom>
        </p:spPr>
      </p:pic>
      <p:pic>
        <p:nvPicPr>
          <p:cNvPr id="29" name="Elemento grafico 28">
            <a:extLst>
              <a:ext uri="{FF2B5EF4-FFF2-40B4-BE49-F238E27FC236}">
                <a16:creationId xmlns:a16="http://schemas.microsoft.com/office/drawing/2014/main" id="{33DEDCA6-9DC4-12D9-C8FD-6F5B4BD03A81}"/>
              </a:ext>
            </a:extLst>
          </p:cNvPr>
          <p:cNvPicPr>
            <a:picLocks noChangeAspect="1"/>
          </p:cNvPicPr>
          <p:nvPr/>
        </p:nvPicPr>
        <p:blipFill>
          <a:blip r:embed="rId23">
            <a:extLst>
              <a:ext uri="{96DAC541-7B7A-43D3-8B79-37D633B846F1}">
                <asvg:svgBlip xmlns:asvg="http://schemas.microsoft.com/office/drawing/2016/SVG/main" r:embed="rId24"/>
              </a:ext>
            </a:extLst>
          </a:blip>
          <a:srcRect/>
          <a:stretch/>
        </p:blipFill>
        <p:spPr>
          <a:xfrm>
            <a:off x="2348998" y="5218866"/>
            <a:ext cx="436102" cy="436102"/>
          </a:xfrm>
          <a:prstGeom prst="rect">
            <a:avLst/>
          </a:prstGeom>
        </p:spPr>
      </p:pic>
      <p:pic>
        <p:nvPicPr>
          <p:cNvPr id="31" name="Elemento grafico 30">
            <a:extLst>
              <a:ext uri="{FF2B5EF4-FFF2-40B4-BE49-F238E27FC236}">
                <a16:creationId xmlns:a16="http://schemas.microsoft.com/office/drawing/2014/main" id="{69C23E92-334B-4D42-CFC6-8D8FA3555D85}"/>
              </a:ext>
            </a:extLst>
          </p:cNvPr>
          <p:cNvPicPr>
            <a:picLocks noChangeAspect="1"/>
          </p:cNvPicPr>
          <p:nvPr/>
        </p:nvPicPr>
        <p:blipFill>
          <a:blip r:embed="rId25">
            <a:extLst>
              <a:ext uri="{96DAC541-7B7A-43D3-8B79-37D633B846F1}">
                <asvg:svgBlip xmlns:asvg="http://schemas.microsoft.com/office/drawing/2016/SVG/main" r:embed="rId26"/>
              </a:ext>
            </a:extLst>
          </a:blip>
          <a:srcRect/>
          <a:stretch/>
        </p:blipFill>
        <p:spPr>
          <a:xfrm>
            <a:off x="174728" y="5190334"/>
            <a:ext cx="436102" cy="436102"/>
          </a:xfrm>
          <a:prstGeom prst="rect">
            <a:avLst/>
          </a:prstGeom>
        </p:spPr>
      </p:pic>
    </p:spTree>
    <p:extLst>
      <p:ext uri="{BB962C8B-B14F-4D97-AF65-F5344CB8AC3E}">
        <p14:creationId xmlns:p14="http://schemas.microsoft.com/office/powerpoint/2010/main" val="1815705445"/>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9" name="Segnaposto immagine 18">
            <a:extLst>
              <a:ext uri="{FF2B5EF4-FFF2-40B4-BE49-F238E27FC236}">
                <a16:creationId xmlns:a16="http://schemas.microsoft.com/office/drawing/2014/main" id="{67D407C8-0CC5-8C17-19EC-EBE56FCA31CE}"/>
              </a:ext>
            </a:extLst>
          </p:cNvPr>
          <p:cNvPicPr>
            <a:picLocks noGrp="1" noChangeAspect="1"/>
          </p:cNvPicPr>
          <p:nvPr>
            <p:ph type="pic" sz="quarter" idx="13"/>
          </p:nvPr>
        </p:nvPicPr>
        <p:blipFill>
          <a:blip r:embed="rId3" cstate="screen">
            <a:extLst>
              <a:ext uri="{28A0092B-C50C-407E-A947-70E740481C1C}">
                <a14:useLocalDpi xmlns:a14="http://schemas.microsoft.com/office/drawing/2010/main"/>
              </a:ext>
            </a:extLst>
          </a:blip>
          <a:srcRect l="120" r="120"/>
          <a:stretch/>
        </p:blipFill>
        <p:spPr>
          <a:xfrm>
            <a:off x="230379" y="1071563"/>
            <a:ext cx="2833496" cy="1604962"/>
          </a:xfrm>
        </p:spPr>
      </p:pic>
      <p:pic>
        <p:nvPicPr>
          <p:cNvPr id="21" name="Segnaposto immagine 20">
            <a:extLst>
              <a:ext uri="{FF2B5EF4-FFF2-40B4-BE49-F238E27FC236}">
                <a16:creationId xmlns:a16="http://schemas.microsoft.com/office/drawing/2014/main" id="{70CF6FAE-ACE5-F0E9-51DC-841AE360A268}"/>
              </a:ext>
            </a:extLst>
          </p:cNvPr>
          <p:cNvPicPr>
            <a:picLocks noGrp="1" noChangeAspect="1"/>
          </p:cNvPicPr>
          <p:nvPr>
            <p:ph type="pic" sz="quarter" idx="14"/>
          </p:nvPr>
        </p:nvPicPr>
        <p:blipFill>
          <a:blip r:embed="rId4" cstate="screen">
            <a:extLst>
              <a:ext uri="{28A0092B-C50C-407E-A947-70E740481C1C}">
                <a14:useLocalDpi xmlns:a14="http://schemas.microsoft.com/office/drawing/2010/main"/>
              </a:ext>
            </a:extLst>
          </a:blip>
          <a:srcRect l="120" r="120"/>
          <a:stretch/>
        </p:blipFill>
        <p:spPr>
          <a:xfrm>
            <a:off x="3194050" y="1071563"/>
            <a:ext cx="2833496" cy="1604962"/>
          </a:xfrm>
        </p:spPr>
      </p:pic>
      <p:pic>
        <p:nvPicPr>
          <p:cNvPr id="23" name="Segnaposto immagine 22">
            <a:extLst>
              <a:ext uri="{FF2B5EF4-FFF2-40B4-BE49-F238E27FC236}">
                <a16:creationId xmlns:a16="http://schemas.microsoft.com/office/drawing/2014/main" id="{15A6B042-E2A4-C630-9E31-10F6023D2215}"/>
              </a:ext>
            </a:extLst>
          </p:cNvPr>
          <p:cNvPicPr>
            <a:picLocks noGrp="1" noChangeAspect="1"/>
          </p:cNvPicPr>
          <p:nvPr>
            <p:ph type="pic" sz="quarter" idx="15"/>
          </p:nvPr>
        </p:nvPicPr>
        <p:blipFill>
          <a:blip r:embed="rId5" cstate="screen">
            <a:extLst>
              <a:ext uri="{28A0092B-C50C-407E-A947-70E740481C1C}">
                <a14:useLocalDpi xmlns:a14="http://schemas.microsoft.com/office/drawing/2010/main"/>
              </a:ext>
            </a:extLst>
          </a:blip>
          <a:srcRect l="120" r="120"/>
          <a:stretch/>
        </p:blipFill>
        <p:spPr>
          <a:xfrm>
            <a:off x="6164456" y="1071563"/>
            <a:ext cx="2833496" cy="1604962"/>
          </a:xfrm>
        </p:spPr>
      </p:pic>
      <p:pic>
        <p:nvPicPr>
          <p:cNvPr id="25" name="Segnaposto immagine 24">
            <a:extLst>
              <a:ext uri="{FF2B5EF4-FFF2-40B4-BE49-F238E27FC236}">
                <a16:creationId xmlns:a16="http://schemas.microsoft.com/office/drawing/2014/main" id="{D00E53A0-E096-C2FD-F0CA-36CAB7FCA7D2}"/>
              </a:ext>
            </a:extLst>
          </p:cNvPr>
          <p:cNvPicPr>
            <a:picLocks noGrp="1" noChangeAspect="1"/>
          </p:cNvPicPr>
          <p:nvPr>
            <p:ph type="pic" sz="quarter" idx="16"/>
          </p:nvPr>
        </p:nvPicPr>
        <p:blipFill>
          <a:blip r:embed="rId6" cstate="screen">
            <a:extLst>
              <a:ext uri="{28A0092B-C50C-407E-A947-70E740481C1C}">
                <a14:useLocalDpi xmlns:a14="http://schemas.microsoft.com/office/drawing/2010/main"/>
              </a:ext>
            </a:extLst>
          </a:blip>
          <a:srcRect l="120" r="120"/>
          <a:stretch/>
        </p:blipFill>
        <p:spPr>
          <a:xfrm>
            <a:off x="9134862" y="1071563"/>
            <a:ext cx="2833496" cy="1604962"/>
          </a:xfrm>
        </p:spPr>
      </p:pic>
      <p:pic>
        <p:nvPicPr>
          <p:cNvPr id="27" name="Segnaposto immagine 26">
            <a:extLst>
              <a:ext uri="{FF2B5EF4-FFF2-40B4-BE49-F238E27FC236}">
                <a16:creationId xmlns:a16="http://schemas.microsoft.com/office/drawing/2014/main" id="{80D6EAE5-F813-4270-57A8-FB89F8D1F802}"/>
              </a:ext>
            </a:extLst>
          </p:cNvPr>
          <p:cNvPicPr>
            <a:picLocks noGrp="1" noChangeAspect="1"/>
          </p:cNvPicPr>
          <p:nvPr>
            <p:ph type="pic" sz="quarter" idx="17"/>
          </p:nvPr>
        </p:nvPicPr>
        <p:blipFill>
          <a:blip r:embed="rId7" cstate="screen">
            <a:extLst>
              <a:ext uri="{28A0092B-C50C-407E-A947-70E740481C1C}">
                <a14:useLocalDpi xmlns:a14="http://schemas.microsoft.com/office/drawing/2010/main"/>
              </a:ext>
            </a:extLst>
          </a:blip>
          <a:srcRect l="120" r="120"/>
          <a:stretch/>
        </p:blipFill>
        <p:spPr>
          <a:xfrm>
            <a:off x="230379" y="2817813"/>
            <a:ext cx="2833496" cy="1604962"/>
          </a:xfrm>
        </p:spPr>
      </p:pic>
      <p:pic>
        <p:nvPicPr>
          <p:cNvPr id="29" name="Segnaposto immagine 28">
            <a:extLst>
              <a:ext uri="{FF2B5EF4-FFF2-40B4-BE49-F238E27FC236}">
                <a16:creationId xmlns:a16="http://schemas.microsoft.com/office/drawing/2014/main" id="{8EF45571-C631-E140-3550-44402CC647B5}"/>
              </a:ext>
            </a:extLst>
          </p:cNvPr>
          <p:cNvPicPr>
            <a:picLocks noGrp="1" noChangeAspect="1"/>
          </p:cNvPicPr>
          <p:nvPr>
            <p:ph type="pic" sz="quarter" idx="18"/>
          </p:nvPr>
        </p:nvPicPr>
        <p:blipFill>
          <a:blip r:embed="rId8" cstate="screen">
            <a:extLst>
              <a:ext uri="{28A0092B-C50C-407E-A947-70E740481C1C}">
                <a14:useLocalDpi xmlns:a14="http://schemas.microsoft.com/office/drawing/2010/main"/>
              </a:ext>
            </a:extLst>
          </a:blip>
          <a:srcRect l="120" r="120"/>
          <a:stretch/>
        </p:blipFill>
        <p:spPr>
          <a:xfrm>
            <a:off x="3194050" y="2817813"/>
            <a:ext cx="2833496" cy="1604962"/>
          </a:xfrm>
        </p:spPr>
      </p:pic>
      <p:pic>
        <p:nvPicPr>
          <p:cNvPr id="31" name="Segnaposto immagine 30">
            <a:extLst>
              <a:ext uri="{FF2B5EF4-FFF2-40B4-BE49-F238E27FC236}">
                <a16:creationId xmlns:a16="http://schemas.microsoft.com/office/drawing/2014/main" id="{06EB0D69-C222-EC81-20D4-14E776AE43B7}"/>
              </a:ext>
            </a:extLst>
          </p:cNvPr>
          <p:cNvPicPr>
            <a:picLocks noGrp="1" noChangeAspect="1"/>
          </p:cNvPicPr>
          <p:nvPr>
            <p:ph type="pic" sz="quarter" idx="19"/>
          </p:nvPr>
        </p:nvPicPr>
        <p:blipFill>
          <a:blip r:embed="rId9" cstate="screen">
            <a:extLst>
              <a:ext uri="{28A0092B-C50C-407E-A947-70E740481C1C}">
                <a14:useLocalDpi xmlns:a14="http://schemas.microsoft.com/office/drawing/2010/main"/>
              </a:ext>
            </a:extLst>
          </a:blip>
          <a:srcRect l="120" r="120"/>
          <a:stretch/>
        </p:blipFill>
        <p:spPr>
          <a:xfrm>
            <a:off x="6164456" y="2817813"/>
            <a:ext cx="2833496" cy="1604962"/>
          </a:xfrm>
        </p:spPr>
      </p:pic>
      <p:pic>
        <p:nvPicPr>
          <p:cNvPr id="33" name="Segnaposto immagine 32">
            <a:extLst>
              <a:ext uri="{FF2B5EF4-FFF2-40B4-BE49-F238E27FC236}">
                <a16:creationId xmlns:a16="http://schemas.microsoft.com/office/drawing/2014/main" id="{CC5D572D-FF86-EADA-43CF-01229519D3B2}"/>
              </a:ext>
            </a:extLst>
          </p:cNvPr>
          <p:cNvPicPr>
            <a:picLocks noGrp="1" noChangeAspect="1"/>
          </p:cNvPicPr>
          <p:nvPr>
            <p:ph type="pic" sz="quarter" idx="20"/>
          </p:nvPr>
        </p:nvPicPr>
        <p:blipFill>
          <a:blip r:embed="rId10" cstate="screen">
            <a:extLst>
              <a:ext uri="{28A0092B-C50C-407E-A947-70E740481C1C}">
                <a14:useLocalDpi xmlns:a14="http://schemas.microsoft.com/office/drawing/2010/main"/>
              </a:ext>
            </a:extLst>
          </a:blip>
          <a:srcRect l="120" r="120"/>
          <a:stretch/>
        </p:blipFill>
        <p:spPr>
          <a:xfrm>
            <a:off x="9134862" y="2817813"/>
            <a:ext cx="2833496" cy="1604962"/>
          </a:xfrm>
        </p:spPr>
      </p:pic>
      <p:pic>
        <p:nvPicPr>
          <p:cNvPr id="35" name="Segnaposto immagine 34">
            <a:extLst>
              <a:ext uri="{FF2B5EF4-FFF2-40B4-BE49-F238E27FC236}">
                <a16:creationId xmlns:a16="http://schemas.microsoft.com/office/drawing/2014/main" id="{102757A9-E542-9F5A-4AFF-D47921EDD370}"/>
              </a:ext>
            </a:extLst>
          </p:cNvPr>
          <p:cNvPicPr>
            <a:picLocks noGrp="1" noChangeAspect="1"/>
          </p:cNvPicPr>
          <p:nvPr>
            <p:ph type="pic" sz="quarter" idx="21"/>
          </p:nvPr>
        </p:nvPicPr>
        <p:blipFill>
          <a:blip r:embed="rId11" cstate="screen">
            <a:alphaModFix/>
            <a:extLst>
              <a:ext uri="{28A0092B-C50C-407E-A947-70E740481C1C}">
                <a14:useLocalDpi xmlns:a14="http://schemas.microsoft.com/office/drawing/2010/main"/>
              </a:ext>
            </a:extLst>
          </a:blip>
          <a:srcRect l="120" r="120"/>
          <a:stretch/>
        </p:blipFill>
        <p:spPr>
          <a:xfrm>
            <a:off x="230379" y="4564063"/>
            <a:ext cx="2833496" cy="1604962"/>
          </a:xfrm>
          <a:solidFill>
            <a:schemeClr val="tx2">
              <a:lumMod val="20000"/>
              <a:lumOff val="80000"/>
            </a:schemeClr>
          </a:solidFill>
        </p:spPr>
      </p:pic>
      <p:pic>
        <p:nvPicPr>
          <p:cNvPr id="38" name="Segnaposto immagine 37">
            <a:extLst>
              <a:ext uri="{FF2B5EF4-FFF2-40B4-BE49-F238E27FC236}">
                <a16:creationId xmlns:a16="http://schemas.microsoft.com/office/drawing/2014/main" id="{7BBE1FC7-0A29-2199-E96A-C288F30A0D12}"/>
              </a:ext>
            </a:extLst>
          </p:cNvPr>
          <p:cNvPicPr>
            <a:picLocks noGrp="1" noChangeAspect="1"/>
          </p:cNvPicPr>
          <p:nvPr>
            <p:ph type="pic" sz="quarter" idx="22"/>
          </p:nvPr>
        </p:nvPicPr>
        <p:blipFill>
          <a:blip r:embed="rId12" cstate="screen">
            <a:extLst>
              <a:ext uri="{28A0092B-C50C-407E-A947-70E740481C1C}">
                <a14:useLocalDpi xmlns:a14="http://schemas.microsoft.com/office/drawing/2010/main"/>
              </a:ext>
            </a:extLst>
          </a:blip>
          <a:srcRect l="120" r="120"/>
          <a:stretch/>
        </p:blipFill>
        <p:spPr>
          <a:xfrm>
            <a:off x="3194050" y="4564063"/>
            <a:ext cx="2833496" cy="1604962"/>
          </a:xfrm>
        </p:spPr>
      </p:pic>
      <p:pic>
        <p:nvPicPr>
          <p:cNvPr id="40" name="Segnaposto immagine 39">
            <a:extLst>
              <a:ext uri="{FF2B5EF4-FFF2-40B4-BE49-F238E27FC236}">
                <a16:creationId xmlns:a16="http://schemas.microsoft.com/office/drawing/2014/main" id="{618BBA56-85EF-0784-C2A2-22488B33EDE4}"/>
              </a:ext>
            </a:extLst>
          </p:cNvPr>
          <p:cNvPicPr>
            <a:picLocks noGrp="1" noChangeAspect="1"/>
          </p:cNvPicPr>
          <p:nvPr>
            <p:ph type="pic" sz="quarter" idx="23"/>
          </p:nvPr>
        </p:nvPicPr>
        <p:blipFill>
          <a:blip r:embed="rId13" cstate="screen">
            <a:extLst>
              <a:ext uri="{28A0092B-C50C-407E-A947-70E740481C1C}">
                <a14:useLocalDpi xmlns:a14="http://schemas.microsoft.com/office/drawing/2010/main"/>
              </a:ext>
            </a:extLst>
          </a:blip>
          <a:srcRect l="120" r="120"/>
          <a:stretch/>
        </p:blipFill>
        <p:spPr>
          <a:xfrm>
            <a:off x="6164456" y="4564063"/>
            <a:ext cx="2833496" cy="1604962"/>
          </a:xfrm>
        </p:spPr>
      </p:pic>
      <p:pic>
        <p:nvPicPr>
          <p:cNvPr id="42" name="Segnaposto immagine 41">
            <a:extLst>
              <a:ext uri="{FF2B5EF4-FFF2-40B4-BE49-F238E27FC236}">
                <a16:creationId xmlns:a16="http://schemas.microsoft.com/office/drawing/2014/main" id="{F0665877-8885-999C-3626-7A08B2B1F71B}"/>
              </a:ext>
            </a:extLst>
          </p:cNvPr>
          <p:cNvPicPr>
            <a:picLocks noGrp="1" noChangeAspect="1"/>
          </p:cNvPicPr>
          <p:nvPr>
            <p:ph type="pic" sz="quarter" idx="24"/>
          </p:nvPr>
        </p:nvPicPr>
        <p:blipFill>
          <a:blip r:embed="rId14" cstate="screen">
            <a:extLst>
              <a:ext uri="{28A0092B-C50C-407E-A947-70E740481C1C}">
                <a14:useLocalDpi xmlns:a14="http://schemas.microsoft.com/office/drawing/2010/main"/>
              </a:ext>
            </a:extLst>
          </a:blip>
          <a:srcRect l="120" r="120"/>
          <a:stretch/>
        </p:blipFill>
        <p:spPr>
          <a:xfrm>
            <a:off x="9134862" y="4564063"/>
            <a:ext cx="2833496" cy="1604962"/>
          </a:xfrm>
        </p:spPr>
      </p:pic>
      <p:sp>
        <p:nvSpPr>
          <p:cNvPr id="2" name="Titolo 1">
            <a:extLst>
              <a:ext uri="{FF2B5EF4-FFF2-40B4-BE49-F238E27FC236}">
                <a16:creationId xmlns:a16="http://schemas.microsoft.com/office/drawing/2014/main" id="{E54C6274-0663-7878-FA73-0338CB9B00D1}"/>
              </a:ext>
            </a:extLst>
          </p:cNvPr>
          <p:cNvSpPr>
            <a:spLocks noGrp="1"/>
          </p:cNvSpPr>
          <p:nvPr>
            <p:ph type="title"/>
          </p:nvPr>
        </p:nvSpPr>
        <p:spPr>
          <a:xfrm>
            <a:off x="230379" y="237603"/>
            <a:ext cx="9754996" cy="357021"/>
          </a:xfrm>
        </p:spPr>
        <p:txBody>
          <a:bodyPr/>
          <a:lstStyle/>
          <a:p>
            <a:r>
              <a:rPr lang="en-US" noProof="0"/>
              <a:t>Overview</a:t>
            </a:r>
          </a:p>
        </p:txBody>
      </p:sp>
    </p:spTree>
    <p:extLst>
      <p:ext uri="{BB962C8B-B14F-4D97-AF65-F5344CB8AC3E}">
        <p14:creationId xmlns:p14="http://schemas.microsoft.com/office/powerpoint/2010/main" val="2878433760"/>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 name="Rettangolo 68">
            <a:extLst>
              <a:ext uri="{FF2B5EF4-FFF2-40B4-BE49-F238E27FC236}">
                <a16:creationId xmlns:a16="http://schemas.microsoft.com/office/drawing/2014/main" id="{19D961B4-FE3E-767E-4E5D-B3E5ED717D4E}"/>
              </a:ext>
            </a:extLst>
          </p:cNvPr>
          <p:cNvSpPr/>
          <p:nvPr/>
        </p:nvSpPr>
        <p:spPr>
          <a:xfrm>
            <a:off x="10115550" y="2406650"/>
            <a:ext cx="1844675" cy="1812925"/>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olo 1">
            <a:extLst>
              <a:ext uri="{FF2B5EF4-FFF2-40B4-BE49-F238E27FC236}">
                <a16:creationId xmlns:a16="http://schemas.microsoft.com/office/drawing/2014/main" id="{530901AC-1257-30A6-09CA-D1731DE5D7FD}"/>
              </a:ext>
            </a:extLst>
          </p:cNvPr>
          <p:cNvSpPr>
            <a:spLocks noGrp="1"/>
          </p:cNvSpPr>
          <p:nvPr>
            <p:ph type="title"/>
          </p:nvPr>
        </p:nvSpPr>
        <p:spPr>
          <a:xfrm>
            <a:off x="230379" y="237603"/>
            <a:ext cx="8764396" cy="357021"/>
          </a:xfrm>
        </p:spPr>
        <p:txBody>
          <a:bodyPr/>
          <a:lstStyle/>
          <a:p>
            <a:r>
              <a:rPr lang="en-US" noProof="0"/>
              <a:t>Iconography</a:t>
            </a:r>
          </a:p>
        </p:txBody>
      </p:sp>
      <p:pic>
        <p:nvPicPr>
          <p:cNvPr id="8" name="Elemento grafico 7">
            <a:extLst>
              <a:ext uri="{FF2B5EF4-FFF2-40B4-BE49-F238E27FC236}">
                <a16:creationId xmlns:a16="http://schemas.microsoft.com/office/drawing/2014/main" id="{E8484060-BC2F-030E-EF45-46A01119D124}"/>
              </a:ext>
            </a:extLst>
          </p:cNvPr>
          <p:cNvPicPr>
            <a:picLocks noChangeAspect="1"/>
          </p:cNvPicPr>
          <p:nvPr/>
        </p:nvPicPr>
        <p:blipFill>
          <a:blip r:embed="rId3" cstate="screen">
            <a:extLst>
              <a:ext uri="{28A0092B-C50C-407E-A947-70E740481C1C}">
                <a14:useLocalDpi xmlns:a14="http://schemas.microsoft.com/office/drawing/2010/main"/>
              </a:ext>
              <a:ext uri="{96DAC541-7B7A-43D3-8B79-37D633B846F1}">
                <asvg:svgBlip xmlns:asvg="http://schemas.microsoft.com/office/drawing/2016/SVG/main" r:embed="rId4"/>
              </a:ext>
            </a:extLst>
          </a:blip>
          <a:stretch>
            <a:fillRect/>
          </a:stretch>
        </p:blipFill>
        <p:spPr>
          <a:xfrm>
            <a:off x="4488071" y="2436071"/>
            <a:ext cx="245929" cy="245929"/>
          </a:xfrm>
          <a:prstGeom prst="rect">
            <a:avLst/>
          </a:prstGeom>
        </p:spPr>
      </p:pic>
      <p:pic>
        <p:nvPicPr>
          <p:cNvPr id="9" name="Elemento grafico 8">
            <a:extLst>
              <a:ext uri="{FF2B5EF4-FFF2-40B4-BE49-F238E27FC236}">
                <a16:creationId xmlns:a16="http://schemas.microsoft.com/office/drawing/2014/main" id="{9A06E890-0605-A043-717F-AEDD313676B9}"/>
              </a:ext>
            </a:extLst>
          </p:cNvPr>
          <p:cNvPicPr>
            <a:picLocks noChangeAspect="1"/>
          </p:cNvPicPr>
          <p:nvPr/>
        </p:nvPicPr>
        <p:blipFill>
          <a:blip r:embed="rId5" cstate="screen">
            <a:extLst>
              <a:ext uri="{28A0092B-C50C-407E-A947-70E740481C1C}">
                <a14:useLocalDpi xmlns:a14="http://schemas.microsoft.com/office/drawing/2010/main"/>
              </a:ext>
              <a:ext uri="{96DAC541-7B7A-43D3-8B79-37D633B846F1}">
                <asvg:svgBlip xmlns:asvg="http://schemas.microsoft.com/office/drawing/2016/SVG/main" r:embed="rId6"/>
              </a:ext>
            </a:extLst>
          </a:blip>
          <a:srcRect/>
          <a:stretch/>
        </p:blipFill>
        <p:spPr>
          <a:xfrm>
            <a:off x="5315356" y="2431665"/>
            <a:ext cx="245929" cy="245929"/>
          </a:xfrm>
          <a:prstGeom prst="rect">
            <a:avLst/>
          </a:prstGeom>
        </p:spPr>
      </p:pic>
      <p:pic>
        <p:nvPicPr>
          <p:cNvPr id="10" name="Elemento grafico 9">
            <a:extLst>
              <a:ext uri="{FF2B5EF4-FFF2-40B4-BE49-F238E27FC236}">
                <a16:creationId xmlns:a16="http://schemas.microsoft.com/office/drawing/2014/main" id="{ED4AF0EB-95A0-F92D-ED55-A4C118CF205B}"/>
              </a:ext>
            </a:extLst>
          </p:cNvPr>
          <p:cNvPicPr>
            <a:picLocks noChangeAspect="1"/>
          </p:cNvPicPr>
          <p:nvPr/>
        </p:nvPicPr>
        <p:blipFill rotWithShape="1">
          <a:blip r:embed="rId7" cstate="screen">
            <a:extLst>
              <a:ext uri="{28A0092B-C50C-407E-A947-70E740481C1C}">
                <a14:useLocalDpi xmlns:a14="http://schemas.microsoft.com/office/drawing/2010/main"/>
              </a:ext>
              <a:ext uri="{96DAC541-7B7A-43D3-8B79-37D633B846F1}">
                <asvg:svgBlip xmlns:asvg="http://schemas.microsoft.com/office/drawing/2016/SVG/main" r:embed="rId8"/>
              </a:ext>
            </a:extLst>
          </a:blip>
          <a:srcRect l="-5815" r="-9303"/>
          <a:stretch/>
        </p:blipFill>
        <p:spPr>
          <a:xfrm>
            <a:off x="6130628" y="2432896"/>
            <a:ext cx="283104" cy="245929"/>
          </a:xfrm>
          <a:prstGeom prst="rect">
            <a:avLst/>
          </a:prstGeom>
        </p:spPr>
      </p:pic>
      <p:pic>
        <p:nvPicPr>
          <p:cNvPr id="12" name="Elemento grafico 11">
            <a:extLst>
              <a:ext uri="{FF2B5EF4-FFF2-40B4-BE49-F238E27FC236}">
                <a16:creationId xmlns:a16="http://schemas.microsoft.com/office/drawing/2014/main" id="{BD1865EA-FE49-2BBA-97B4-C5FF5A4DDB67}"/>
              </a:ext>
            </a:extLst>
          </p:cNvPr>
          <p:cNvPicPr>
            <a:picLocks noChangeAspect="1"/>
          </p:cNvPicPr>
          <p:nvPr/>
        </p:nvPicPr>
        <p:blipFill>
          <a:blip r:embed="rId9" cstate="screen">
            <a:extLst>
              <a:ext uri="{28A0092B-C50C-407E-A947-70E740481C1C}">
                <a14:useLocalDpi xmlns:a14="http://schemas.microsoft.com/office/drawing/2010/main"/>
              </a:ext>
              <a:ext uri="{96DAC541-7B7A-43D3-8B79-37D633B846F1}">
                <asvg:svgBlip xmlns:asvg="http://schemas.microsoft.com/office/drawing/2016/SVG/main" r:embed="rId10"/>
              </a:ext>
            </a:extLst>
          </a:blip>
          <a:srcRect/>
          <a:stretch/>
        </p:blipFill>
        <p:spPr>
          <a:xfrm>
            <a:off x="6967409" y="2437346"/>
            <a:ext cx="245929" cy="245929"/>
          </a:xfrm>
          <a:prstGeom prst="rect">
            <a:avLst/>
          </a:prstGeom>
        </p:spPr>
      </p:pic>
      <p:pic>
        <p:nvPicPr>
          <p:cNvPr id="13" name="Elemento grafico 12">
            <a:extLst>
              <a:ext uri="{FF2B5EF4-FFF2-40B4-BE49-F238E27FC236}">
                <a16:creationId xmlns:a16="http://schemas.microsoft.com/office/drawing/2014/main" id="{26412000-20C3-58CF-E8BA-F68F57EB5034}"/>
              </a:ext>
            </a:extLst>
          </p:cNvPr>
          <p:cNvPicPr>
            <a:picLocks noChangeAspect="1"/>
          </p:cNvPicPr>
          <p:nvPr/>
        </p:nvPicPr>
        <p:blipFill>
          <a:blip r:embed="rId11" cstate="screen">
            <a:extLst>
              <a:ext uri="{28A0092B-C50C-407E-A947-70E740481C1C}">
                <a14:useLocalDpi xmlns:a14="http://schemas.microsoft.com/office/drawing/2010/main"/>
              </a:ext>
              <a:ext uri="{96DAC541-7B7A-43D3-8B79-37D633B846F1}">
                <asvg:svgBlip xmlns:asvg="http://schemas.microsoft.com/office/drawing/2016/SVG/main" r:embed="rId12"/>
              </a:ext>
            </a:extLst>
          </a:blip>
          <a:srcRect/>
          <a:stretch/>
        </p:blipFill>
        <p:spPr>
          <a:xfrm>
            <a:off x="7788305" y="2439990"/>
            <a:ext cx="245929" cy="245929"/>
          </a:xfrm>
          <a:prstGeom prst="rect">
            <a:avLst/>
          </a:prstGeom>
        </p:spPr>
      </p:pic>
      <p:pic>
        <p:nvPicPr>
          <p:cNvPr id="15" name="Elemento grafico 14">
            <a:extLst>
              <a:ext uri="{FF2B5EF4-FFF2-40B4-BE49-F238E27FC236}">
                <a16:creationId xmlns:a16="http://schemas.microsoft.com/office/drawing/2014/main" id="{B8324910-7FD0-D32B-56CF-156BE0E30BE3}"/>
              </a:ext>
            </a:extLst>
          </p:cNvPr>
          <p:cNvPicPr>
            <a:picLocks noChangeAspect="1"/>
          </p:cNvPicPr>
          <p:nvPr/>
        </p:nvPicPr>
        <p:blipFill>
          <a:blip r:embed="rId13" cstate="screen">
            <a:extLst>
              <a:ext uri="{28A0092B-C50C-407E-A947-70E740481C1C}">
                <a14:useLocalDpi xmlns:a14="http://schemas.microsoft.com/office/drawing/2010/main"/>
              </a:ext>
              <a:ext uri="{96DAC541-7B7A-43D3-8B79-37D633B846F1}">
                <asvg:svgBlip xmlns:asvg="http://schemas.microsoft.com/office/drawing/2016/SVG/main" r:embed="rId14"/>
              </a:ext>
            </a:extLst>
          </a:blip>
          <a:srcRect/>
          <a:stretch/>
        </p:blipFill>
        <p:spPr>
          <a:xfrm>
            <a:off x="8616301" y="2439990"/>
            <a:ext cx="245929" cy="245929"/>
          </a:xfrm>
          <a:prstGeom prst="rect">
            <a:avLst/>
          </a:prstGeom>
        </p:spPr>
      </p:pic>
      <p:pic>
        <p:nvPicPr>
          <p:cNvPr id="16" name="Elemento grafico 15">
            <a:extLst>
              <a:ext uri="{FF2B5EF4-FFF2-40B4-BE49-F238E27FC236}">
                <a16:creationId xmlns:a16="http://schemas.microsoft.com/office/drawing/2014/main" id="{2A6C6C2A-626B-4D04-A8BB-EAC9F76431CB}"/>
              </a:ext>
            </a:extLst>
          </p:cNvPr>
          <p:cNvPicPr>
            <a:picLocks noChangeAspect="1"/>
          </p:cNvPicPr>
          <p:nvPr/>
        </p:nvPicPr>
        <p:blipFill>
          <a:blip r:embed="rId15" cstate="screen">
            <a:extLst>
              <a:ext uri="{28A0092B-C50C-407E-A947-70E740481C1C}">
                <a14:useLocalDpi xmlns:a14="http://schemas.microsoft.com/office/drawing/2010/main"/>
              </a:ext>
              <a:ext uri="{96DAC541-7B7A-43D3-8B79-37D633B846F1}">
                <asvg:svgBlip xmlns:asvg="http://schemas.microsoft.com/office/drawing/2016/SVG/main" r:embed="rId16"/>
              </a:ext>
            </a:extLst>
          </a:blip>
          <a:srcRect/>
          <a:stretch/>
        </p:blipFill>
        <p:spPr>
          <a:xfrm>
            <a:off x="9440358" y="2431665"/>
            <a:ext cx="245929" cy="245929"/>
          </a:xfrm>
          <a:prstGeom prst="rect">
            <a:avLst/>
          </a:prstGeom>
        </p:spPr>
      </p:pic>
      <p:pic>
        <p:nvPicPr>
          <p:cNvPr id="17" name="Elemento grafico 16">
            <a:extLst>
              <a:ext uri="{FF2B5EF4-FFF2-40B4-BE49-F238E27FC236}">
                <a16:creationId xmlns:a16="http://schemas.microsoft.com/office/drawing/2014/main" id="{7A5B55BB-AD84-D84B-E265-9BEB6FC4BFB1}"/>
              </a:ext>
            </a:extLst>
          </p:cNvPr>
          <p:cNvPicPr>
            <a:picLocks noChangeAspect="1"/>
          </p:cNvPicPr>
          <p:nvPr/>
        </p:nvPicPr>
        <p:blipFill>
          <a:blip r:embed="rId17" cstate="screen">
            <a:extLst>
              <a:ext uri="{28A0092B-C50C-407E-A947-70E740481C1C}">
                <a14:useLocalDpi xmlns:a14="http://schemas.microsoft.com/office/drawing/2010/main"/>
              </a:ext>
              <a:ext uri="{96DAC541-7B7A-43D3-8B79-37D633B846F1}">
                <asvg:svgBlip xmlns:asvg="http://schemas.microsoft.com/office/drawing/2016/SVG/main" r:embed="rId18"/>
              </a:ext>
            </a:extLst>
          </a:blip>
          <a:srcRect/>
          <a:stretch/>
        </p:blipFill>
        <p:spPr>
          <a:xfrm>
            <a:off x="5317872" y="2965655"/>
            <a:ext cx="245929" cy="245929"/>
          </a:xfrm>
          <a:prstGeom prst="rect">
            <a:avLst/>
          </a:prstGeom>
        </p:spPr>
      </p:pic>
      <p:pic>
        <p:nvPicPr>
          <p:cNvPr id="18" name="Elemento grafico 17">
            <a:extLst>
              <a:ext uri="{FF2B5EF4-FFF2-40B4-BE49-F238E27FC236}">
                <a16:creationId xmlns:a16="http://schemas.microsoft.com/office/drawing/2014/main" id="{E3B7B5A1-23F2-F2D6-12DC-8204A2A7E366}"/>
              </a:ext>
            </a:extLst>
          </p:cNvPr>
          <p:cNvPicPr>
            <a:picLocks noChangeAspect="1"/>
          </p:cNvPicPr>
          <p:nvPr/>
        </p:nvPicPr>
        <p:blipFill>
          <a:blip r:embed="rId19" cstate="screen">
            <a:extLst>
              <a:ext uri="{28A0092B-C50C-407E-A947-70E740481C1C}">
                <a14:useLocalDpi xmlns:a14="http://schemas.microsoft.com/office/drawing/2010/main"/>
              </a:ext>
              <a:ext uri="{96DAC541-7B7A-43D3-8B79-37D633B846F1}">
                <asvg:svgBlip xmlns:asvg="http://schemas.microsoft.com/office/drawing/2016/SVG/main" r:embed="rId20"/>
              </a:ext>
            </a:extLst>
          </a:blip>
          <a:srcRect/>
          <a:stretch/>
        </p:blipFill>
        <p:spPr>
          <a:xfrm>
            <a:off x="6138768" y="2962145"/>
            <a:ext cx="245929" cy="245929"/>
          </a:xfrm>
          <a:prstGeom prst="rect">
            <a:avLst/>
          </a:prstGeom>
        </p:spPr>
      </p:pic>
      <p:pic>
        <p:nvPicPr>
          <p:cNvPr id="19" name="Elemento grafico 18">
            <a:extLst>
              <a:ext uri="{FF2B5EF4-FFF2-40B4-BE49-F238E27FC236}">
                <a16:creationId xmlns:a16="http://schemas.microsoft.com/office/drawing/2014/main" id="{12494572-FFBC-B9FA-B7E1-45FB5744140A}"/>
              </a:ext>
            </a:extLst>
          </p:cNvPr>
          <p:cNvPicPr>
            <a:picLocks noChangeAspect="1"/>
          </p:cNvPicPr>
          <p:nvPr/>
        </p:nvPicPr>
        <p:blipFill>
          <a:blip r:embed="rId21" cstate="screen">
            <a:extLst>
              <a:ext uri="{28A0092B-C50C-407E-A947-70E740481C1C}">
                <a14:useLocalDpi xmlns:a14="http://schemas.microsoft.com/office/drawing/2010/main"/>
              </a:ext>
              <a:ext uri="{96DAC541-7B7A-43D3-8B79-37D633B846F1}">
                <asvg:svgBlip xmlns:asvg="http://schemas.microsoft.com/office/drawing/2016/SVG/main" r:embed="rId22"/>
              </a:ext>
            </a:extLst>
          </a:blip>
          <a:srcRect/>
          <a:stretch/>
        </p:blipFill>
        <p:spPr>
          <a:xfrm>
            <a:off x="6967409" y="2962145"/>
            <a:ext cx="245929" cy="245929"/>
          </a:xfrm>
          <a:prstGeom prst="rect">
            <a:avLst/>
          </a:prstGeom>
        </p:spPr>
      </p:pic>
      <p:pic>
        <p:nvPicPr>
          <p:cNvPr id="20" name="Elemento grafico 19">
            <a:extLst>
              <a:ext uri="{FF2B5EF4-FFF2-40B4-BE49-F238E27FC236}">
                <a16:creationId xmlns:a16="http://schemas.microsoft.com/office/drawing/2014/main" id="{6E3797CD-D58A-4356-6282-5FA78BF5BD08}"/>
              </a:ext>
            </a:extLst>
          </p:cNvPr>
          <p:cNvPicPr>
            <a:picLocks noChangeAspect="1"/>
          </p:cNvPicPr>
          <p:nvPr/>
        </p:nvPicPr>
        <p:blipFill>
          <a:blip r:embed="rId23" cstate="screen">
            <a:extLst>
              <a:ext uri="{28A0092B-C50C-407E-A947-70E740481C1C}">
                <a14:useLocalDpi xmlns:a14="http://schemas.microsoft.com/office/drawing/2010/main"/>
              </a:ext>
              <a:ext uri="{96DAC541-7B7A-43D3-8B79-37D633B846F1}">
                <asvg:svgBlip xmlns:asvg="http://schemas.microsoft.com/office/drawing/2016/SVG/main" r:embed="rId24"/>
              </a:ext>
            </a:extLst>
          </a:blip>
          <a:srcRect/>
          <a:stretch/>
        </p:blipFill>
        <p:spPr>
          <a:xfrm>
            <a:off x="7788305" y="2962146"/>
            <a:ext cx="245929" cy="245929"/>
          </a:xfrm>
          <a:prstGeom prst="rect">
            <a:avLst/>
          </a:prstGeom>
        </p:spPr>
      </p:pic>
      <p:pic>
        <p:nvPicPr>
          <p:cNvPr id="22" name="Elemento grafico 21">
            <a:extLst>
              <a:ext uri="{FF2B5EF4-FFF2-40B4-BE49-F238E27FC236}">
                <a16:creationId xmlns:a16="http://schemas.microsoft.com/office/drawing/2014/main" id="{6BBB04DF-5314-0D1D-FD58-7D376C0991D1}"/>
              </a:ext>
            </a:extLst>
          </p:cNvPr>
          <p:cNvPicPr>
            <a:picLocks noChangeAspect="1"/>
          </p:cNvPicPr>
          <p:nvPr/>
        </p:nvPicPr>
        <p:blipFill>
          <a:blip r:embed="rId25" cstate="screen">
            <a:extLst>
              <a:ext uri="{28A0092B-C50C-407E-A947-70E740481C1C}">
                <a14:useLocalDpi xmlns:a14="http://schemas.microsoft.com/office/drawing/2010/main"/>
              </a:ext>
              <a:ext uri="{96DAC541-7B7A-43D3-8B79-37D633B846F1}">
                <asvg:svgBlip xmlns:asvg="http://schemas.microsoft.com/office/drawing/2016/SVG/main" r:embed="rId26"/>
              </a:ext>
            </a:extLst>
          </a:blip>
          <a:srcRect/>
          <a:stretch/>
        </p:blipFill>
        <p:spPr>
          <a:xfrm>
            <a:off x="8616301" y="2962146"/>
            <a:ext cx="245929" cy="245929"/>
          </a:xfrm>
          <a:prstGeom prst="rect">
            <a:avLst/>
          </a:prstGeom>
        </p:spPr>
      </p:pic>
      <p:pic>
        <p:nvPicPr>
          <p:cNvPr id="23" name="Elemento grafico 22">
            <a:extLst>
              <a:ext uri="{FF2B5EF4-FFF2-40B4-BE49-F238E27FC236}">
                <a16:creationId xmlns:a16="http://schemas.microsoft.com/office/drawing/2014/main" id="{509ED074-AB7B-6E97-A940-AAC435A192A9}"/>
              </a:ext>
            </a:extLst>
          </p:cNvPr>
          <p:cNvPicPr>
            <a:picLocks noChangeAspect="1"/>
          </p:cNvPicPr>
          <p:nvPr/>
        </p:nvPicPr>
        <p:blipFill>
          <a:blip r:embed="rId27" cstate="screen">
            <a:extLst>
              <a:ext uri="{28A0092B-C50C-407E-A947-70E740481C1C}">
                <a14:useLocalDpi xmlns:a14="http://schemas.microsoft.com/office/drawing/2010/main"/>
              </a:ext>
              <a:ext uri="{96DAC541-7B7A-43D3-8B79-37D633B846F1}">
                <asvg:svgBlip xmlns:asvg="http://schemas.microsoft.com/office/drawing/2016/SVG/main" r:embed="rId28"/>
              </a:ext>
            </a:extLst>
          </a:blip>
          <a:srcRect/>
          <a:stretch/>
        </p:blipFill>
        <p:spPr>
          <a:xfrm>
            <a:off x="9440357" y="2961867"/>
            <a:ext cx="245929" cy="245929"/>
          </a:xfrm>
          <a:prstGeom prst="rect">
            <a:avLst/>
          </a:prstGeom>
        </p:spPr>
      </p:pic>
      <p:pic>
        <p:nvPicPr>
          <p:cNvPr id="24" name="Elemento grafico 23">
            <a:extLst>
              <a:ext uri="{FF2B5EF4-FFF2-40B4-BE49-F238E27FC236}">
                <a16:creationId xmlns:a16="http://schemas.microsoft.com/office/drawing/2014/main" id="{D6022F26-FFB4-D411-BE98-BC903CDC2155}"/>
              </a:ext>
            </a:extLst>
          </p:cNvPr>
          <p:cNvPicPr>
            <a:picLocks noChangeAspect="1"/>
          </p:cNvPicPr>
          <p:nvPr/>
        </p:nvPicPr>
        <p:blipFill>
          <a:blip r:embed="rId29" cstate="screen">
            <a:extLst>
              <a:ext uri="{28A0092B-C50C-407E-A947-70E740481C1C}">
                <a14:useLocalDpi xmlns:a14="http://schemas.microsoft.com/office/drawing/2010/main"/>
              </a:ext>
              <a:ext uri="{96DAC541-7B7A-43D3-8B79-37D633B846F1}">
                <asvg:svgBlip xmlns:asvg="http://schemas.microsoft.com/office/drawing/2016/SVG/main" r:embed="rId30"/>
              </a:ext>
            </a:extLst>
          </a:blip>
          <a:srcRect/>
          <a:stretch/>
        </p:blipFill>
        <p:spPr>
          <a:xfrm>
            <a:off x="5315355" y="3691393"/>
            <a:ext cx="245929" cy="245929"/>
          </a:xfrm>
          <a:prstGeom prst="rect">
            <a:avLst/>
          </a:prstGeom>
        </p:spPr>
      </p:pic>
      <p:pic>
        <p:nvPicPr>
          <p:cNvPr id="25" name="Elemento grafico 24">
            <a:extLst>
              <a:ext uri="{FF2B5EF4-FFF2-40B4-BE49-F238E27FC236}">
                <a16:creationId xmlns:a16="http://schemas.microsoft.com/office/drawing/2014/main" id="{B3875AEC-2D71-D45E-977A-763971DED707}"/>
              </a:ext>
            </a:extLst>
          </p:cNvPr>
          <p:cNvPicPr>
            <a:picLocks noChangeAspect="1"/>
          </p:cNvPicPr>
          <p:nvPr/>
        </p:nvPicPr>
        <p:blipFill>
          <a:blip r:embed="rId31" cstate="screen">
            <a:extLst>
              <a:ext uri="{28A0092B-C50C-407E-A947-70E740481C1C}">
                <a14:useLocalDpi xmlns:a14="http://schemas.microsoft.com/office/drawing/2010/main"/>
              </a:ext>
              <a:ext uri="{96DAC541-7B7A-43D3-8B79-37D633B846F1}">
                <asvg:svgBlip xmlns:asvg="http://schemas.microsoft.com/office/drawing/2016/SVG/main" r:embed="rId32"/>
              </a:ext>
            </a:extLst>
          </a:blip>
          <a:srcRect/>
          <a:stretch/>
        </p:blipFill>
        <p:spPr>
          <a:xfrm>
            <a:off x="6138768" y="3690088"/>
            <a:ext cx="245929" cy="245929"/>
          </a:xfrm>
          <a:prstGeom prst="rect">
            <a:avLst/>
          </a:prstGeom>
        </p:spPr>
      </p:pic>
      <p:pic>
        <p:nvPicPr>
          <p:cNvPr id="26" name="Elemento grafico 25">
            <a:extLst>
              <a:ext uri="{FF2B5EF4-FFF2-40B4-BE49-F238E27FC236}">
                <a16:creationId xmlns:a16="http://schemas.microsoft.com/office/drawing/2014/main" id="{F48B46AC-DC1C-737F-37B5-07817982A284}"/>
              </a:ext>
            </a:extLst>
          </p:cNvPr>
          <p:cNvPicPr>
            <a:picLocks noChangeAspect="1"/>
          </p:cNvPicPr>
          <p:nvPr/>
        </p:nvPicPr>
        <p:blipFill>
          <a:blip r:embed="rId33" cstate="screen">
            <a:extLst>
              <a:ext uri="{28A0092B-C50C-407E-A947-70E740481C1C}">
                <a14:useLocalDpi xmlns:a14="http://schemas.microsoft.com/office/drawing/2010/main"/>
              </a:ext>
              <a:ext uri="{96DAC541-7B7A-43D3-8B79-37D633B846F1}">
                <asvg:svgBlip xmlns:asvg="http://schemas.microsoft.com/office/drawing/2016/SVG/main" r:embed="rId34"/>
              </a:ext>
            </a:extLst>
          </a:blip>
          <a:srcRect/>
          <a:stretch/>
        </p:blipFill>
        <p:spPr>
          <a:xfrm>
            <a:off x="6962181" y="3691418"/>
            <a:ext cx="245929" cy="245929"/>
          </a:xfrm>
          <a:prstGeom prst="rect">
            <a:avLst/>
          </a:prstGeom>
        </p:spPr>
      </p:pic>
      <p:pic>
        <p:nvPicPr>
          <p:cNvPr id="27" name="Elemento grafico 26">
            <a:extLst>
              <a:ext uri="{FF2B5EF4-FFF2-40B4-BE49-F238E27FC236}">
                <a16:creationId xmlns:a16="http://schemas.microsoft.com/office/drawing/2014/main" id="{6D3E7BF5-111D-3C9D-297C-482F66E31318}"/>
              </a:ext>
            </a:extLst>
          </p:cNvPr>
          <p:cNvPicPr>
            <a:picLocks noChangeAspect="1"/>
          </p:cNvPicPr>
          <p:nvPr/>
        </p:nvPicPr>
        <p:blipFill>
          <a:blip r:embed="rId35" cstate="screen">
            <a:extLst>
              <a:ext uri="{28A0092B-C50C-407E-A947-70E740481C1C}">
                <a14:useLocalDpi xmlns:a14="http://schemas.microsoft.com/office/drawing/2010/main"/>
              </a:ext>
              <a:ext uri="{96DAC541-7B7A-43D3-8B79-37D633B846F1}">
                <asvg:svgBlip xmlns:asvg="http://schemas.microsoft.com/office/drawing/2016/SVG/main" r:embed="rId36"/>
              </a:ext>
            </a:extLst>
          </a:blip>
          <a:srcRect/>
          <a:stretch/>
        </p:blipFill>
        <p:spPr>
          <a:xfrm>
            <a:off x="7788305" y="3689642"/>
            <a:ext cx="245929" cy="245929"/>
          </a:xfrm>
          <a:prstGeom prst="rect">
            <a:avLst/>
          </a:prstGeom>
        </p:spPr>
      </p:pic>
      <p:pic>
        <p:nvPicPr>
          <p:cNvPr id="28" name="Elemento grafico 27">
            <a:extLst>
              <a:ext uri="{FF2B5EF4-FFF2-40B4-BE49-F238E27FC236}">
                <a16:creationId xmlns:a16="http://schemas.microsoft.com/office/drawing/2014/main" id="{E0545B4A-05FE-0237-9CEC-F747E56AB93D}"/>
              </a:ext>
            </a:extLst>
          </p:cNvPr>
          <p:cNvPicPr>
            <a:picLocks noChangeAspect="1"/>
          </p:cNvPicPr>
          <p:nvPr/>
        </p:nvPicPr>
        <p:blipFill>
          <a:blip r:embed="rId37" cstate="screen">
            <a:extLst>
              <a:ext uri="{28A0092B-C50C-407E-A947-70E740481C1C}">
                <a14:useLocalDpi xmlns:a14="http://schemas.microsoft.com/office/drawing/2010/main"/>
              </a:ext>
              <a:ext uri="{96DAC541-7B7A-43D3-8B79-37D633B846F1}">
                <asvg:svgBlip xmlns:asvg="http://schemas.microsoft.com/office/drawing/2016/SVG/main" r:embed="rId38"/>
              </a:ext>
            </a:extLst>
          </a:blip>
          <a:srcRect/>
          <a:stretch/>
        </p:blipFill>
        <p:spPr>
          <a:xfrm>
            <a:off x="8606696" y="3689642"/>
            <a:ext cx="245929" cy="245929"/>
          </a:xfrm>
          <a:prstGeom prst="rect">
            <a:avLst/>
          </a:prstGeom>
        </p:spPr>
      </p:pic>
      <p:pic>
        <p:nvPicPr>
          <p:cNvPr id="29" name="Elemento grafico 28">
            <a:extLst>
              <a:ext uri="{FF2B5EF4-FFF2-40B4-BE49-F238E27FC236}">
                <a16:creationId xmlns:a16="http://schemas.microsoft.com/office/drawing/2014/main" id="{9C5FF68E-B605-60FB-ACAF-8BF02711011D}"/>
              </a:ext>
            </a:extLst>
          </p:cNvPr>
          <p:cNvPicPr>
            <a:picLocks noChangeAspect="1"/>
          </p:cNvPicPr>
          <p:nvPr/>
        </p:nvPicPr>
        <p:blipFill>
          <a:blip r:embed="rId39" cstate="screen">
            <a:extLst>
              <a:ext uri="{28A0092B-C50C-407E-A947-70E740481C1C}">
                <a14:useLocalDpi xmlns:a14="http://schemas.microsoft.com/office/drawing/2010/main"/>
              </a:ext>
              <a:ext uri="{96DAC541-7B7A-43D3-8B79-37D633B846F1}">
                <asvg:svgBlip xmlns:asvg="http://schemas.microsoft.com/office/drawing/2016/SVG/main" r:embed="rId40"/>
              </a:ext>
            </a:extLst>
          </a:blip>
          <a:srcRect/>
          <a:stretch/>
        </p:blipFill>
        <p:spPr>
          <a:xfrm>
            <a:off x="9440356" y="3689641"/>
            <a:ext cx="245929" cy="245929"/>
          </a:xfrm>
          <a:prstGeom prst="rect">
            <a:avLst/>
          </a:prstGeom>
        </p:spPr>
      </p:pic>
      <p:pic>
        <p:nvPicPr>
          <p:cNvPr id="30" name="Elemento grafico 29">
            <a:extLst>
              <a:ext uri="{FF2B5EF4-FFF2-40B4-BE49-F238E27FC236}">
                <a16:creationId xmlns:a16="http://schemas.microsoft.com/office/drawing/2014/main" id="{B12AB1A3-72A4-E92C-FC84-4A908E73106C}"/>
              </a:ext>
            </a:extLst>
          </p:cNvPr>
          <p:cNvPicPr>
            <a:picLocks noChangeAspect="1"/>
          </p:cNvPicPr>
          <p:nvPr/>
        </p:nvPicPr>
        <p:blipFill>
          <a:blip r:embed="rId41" cstate="screen">
            <a:extLst>
              <a:ext uri="{28A0092B-C50C-407E-A947-70E740481C1C}">
                <a14:useLocalDpi xmlns:a14="http://schemas.microsoft.com/office/drawing/2010/main"/>
              </a:ext>
              <a:ext uri="{96DAC541-7B7A-43D3-8B79-37D633B846F1}">
                <asvg:svgBlip xmlns:asvg="http://schemas.microsoft.com/office/drawing/2016/SVG/main" r:embed="rId42"/>
              </a:ext>
            </a:extLst>
          </a:blip>
          <a:srcRect/>
          <a:stretch/>
        </p:blipFill>
        <p:spPr>
          <a:xfrm>
            <a:off x="5315355" y="4443519"/>
            <a:ext cx="245929" cy="245929"/>
          </a:xfrm>
          <a:prstGeom prst="rect">
            <a:avLst/>
          </a:prstGeom>
        </p:spPr>
      </p:pic>
      <p:pic>
        <p:nvPicPr>
          <p:cNvPr id="31" name="Elemento grafico 30">
            <a:extLst>
              <a:ext uri="{FF2B5EF4-FFF2-40B4-BE49-F238E27FC236}">
                <a16:creationId xmlns:a16="http://schemas.microsoft.com/office/drawing/2014/main" id="{BF9F63DC-B71D-69BF-DA05-3DEDAD4A6AC9}"/>
              </a:ext>
            </a:extLst>
          </p:cNvPr>
          <p:cNvPicPr>
            <a:picLocks noChangeAspect="1"/>
          </p:cNvPicPr>
          <p:nvPr/>
        </p:nvPicPr>
        <p:blipFill>
          <a:blip r:embed="rId43" cstate="screen">
            <a:extLst>
              <a:ext uri="{28A0092B-C50C-407E-A947-70E740481C1C}">
                <a14:useLocalDpi xmlns:a14="http://schemas.microsoft.com/office/drawing/2010/main"/>
              </a:ext>
              <a:ext uri="{96DAC541-7B7A-43D3-8B79-37D633B846F1}">
                <asvg:svgBlip xmlns:asvg="http://schemas.microsoft.com/office/drawing/2016/SVG/main" r:embed="rId44"/>
              </a:ext>
            </a:extLst>
          </a:blip>
          <a:srcRect/>
          <a:stretch/>
        </p:blipFill>
        <p:spPr>
          <a:xfrm>
            <a:off x="6135168" y="4443519"/>
            <a:ext cx="245929" cy="245929"/>
          </a:xfrm>
          <a:prstGeom prst="rect">
            <a:avLst/>
          </a:prstGeom>
        </p:spPr>
      </p:pic>
      <p:pic>
        <p:nvPicPr>
          <p:cNvPr id="32" name="Elemento grafico 31">
            <a:extLst>
              <a:ext uri="{FF2B5EF4-FFF2-40B4-BE49-F238E27FC236}">
                <a16:creationId xmlns:a16="http://schemas.microsoft.com/office/drawing/2014/main" id="{AD0F9007-DE03-E72A-74A3-663F0DAB2828}"/>
              </a:ext>
            </a:extLst>
          </p:cNvPr>
          <p:cNvPicPr>
            <a:picLocks noChangeAspect="1"/>
          </p:cNvPicPr>
          <p:nvPr/>
        </p:nvPicPr>
        <p:blipFill>
          <a:blip r:embed="rId45" cstate="screen">
            <a:extLst>
              <a:ext uri="{28A0092B-C50C-407E-A947-70E740481C1C}">
                <a14:useLocalDpi xmlns:a14="http://schemas.microsoft.com/office/drawing/2010/main"/>
              </a:ext>
              <a:ext uri="{96DAC541-7B7A-43D3-8B79-37D633B846F1}">
                <asvg:svgBlip xmlns:asvg="http://schemas.microsoft.com/office/drawing/2016/SVG/main" r:embed="rId46"/>
              </a:ext>
            </a:extLst>
          </a:blip>
          <a:srcRect/>
          <a:stretch/>
        </p:blipFill>
        <p:spPr>
          <a:xfrm>
            <a:off x="6962181" y="4436438"/>
            <a:ext cx="245929" cy="245929"/>
          </a:xfrm>
          <a:prstGeom prst="rect">
            <a:avLst/>
          </a:prstGeom>
        </p:spPr>
      </p:pic>
      <p:pic>
        <p:nvPicPr>
          <p:cNvPr id="33" name="Elemento grafico 32">
            <a:extLst>
              <a:ext uri="{FF2B5EF4-FFF2-40B4-BE49-F238E27FC236}">
                <a16:creationId xmlns:a16="http://schemas.microsoft.com/office/drawing/2014/main" id="{A12B1B63-E275-4361-CC04-02A320D32F9A}"/>
              </a:ext>
            </a:extLst>
          </p:cNvPr>
          <p:cNvPicPr>
            <a:picLocks noChangeAspect="1"/>
          </p:cNvPicPr>
          <p:nvPr/>
        </p:nvPicPr>
        <p:blipFill>
          <a:blip r:embed="rId47" cstate="screen">
            <a:extLst>
              <a:ext uri="{28A0092B-C50C-407E-A947-70E740481C1C}">
                <a14:useLocalDpi xmlns:a14="http://schemas.microsoft.com/office/drawing/2010/main"/>
              </a:ext>
              <a:ext uri="{96DAC541-7B7A-43D3-8B79-37D633B846F1}">
                <asvg:svgBlip xmlns:asvg="http://schemas.microsoft.com/office/drawing/2016/SVG/main" r:embed="rId48"/>
              </a:ext>
            </a:extLst>
          </a:blip>
          <a:srcRect/>
          <a:stretch/>
        </p:blipFill>
        <p:spPr>
          <a:xfrm>
            <a:off x="7788305" y="4443519"/>
            <a:ext cx="245929" cy="245929"/>
          </a:xfrm>
          <a:prstGeom prst="rect">
            <a:avLst/>
          </a:prstGeom>
        </p:spPr>
      </p:pic>
      <p:pic>
        <p:nvPicPr>
          <p:cNvPr id="34" name="Elemento grafico 33">
            <a:extLst>
              <a:ext uri="{FF2B5EF4-FFF2-40B4-BE49-F238E27FC236}">
                <a16:creationId xmlns:a16="http://schemas.microsoft.com/office/drawing/2014/main" id="{15DAD0F0-B361-97BD-7D87-DB956035281D}"/>
              </a:ext>
            </a:extLst>
          </p:cNvPr>
          <p:cNvPicPr>
            <a:picLocks noChangeAspect="1"/>
          </p:cNvPicPr>
          <p:nvPr/>
        </p:nvPicPr>
        <p:blipFill>
          <a:blip r:embed="rId49" cstate="screen">
            <a:extLst>
              <a:ext uri="{28A0092B-C50C-407E-A947-70E740481C1C}">
                <a14:useLocalDpi xmlns:a14="http://schemas.microsoft.com/office/drawing/2010/main"/>
              </a:ext>
              <a:ext uri="{96DAC541-7B7A-43D3-8B79-37D633B846F1}">
                <asvg:svgBlip xmlns:asvg="http://schemas.microsoft.com/office/drawing/2016/SVG/main" r:embed="rId50"/>
              </a:ext>
            </a:extLst>
          </a:blip>
          <a:srcRect/>
          <a:stretch/>
        </p:blipFill>
        <p:spPr>
          <a:xfrm>
            <a:off x="8606695" y="4443519"/>
            <a:ext cx="245929" cy="245929"/>
          </a:xfrm>
          <a:prstGeom prst="rect">
            <a:avLst/>
          </a:prstGeom>
        </p:spPr>
      </p:pic>
      <p:pic>
        <p:nvPicPr>
          <p:cNvPr id="35" name="Elemento grafico 34">
            <a:extLst>
              <a:ext uri="{FF2B5EF4-FFF2-40B4-BE49-F238E27FC236}">
                <a16:creationId xmlns:a16="http://schemas.microsoft.com/office/drawing/2014/main" id="{884DC041-1939-6535-3144-73DDE8512A81}"/>
              </a:ext>
            </a:extLst>
          </p:cNvPr>
          <p:cNvPicPr>
            <a:picLocks noChangeAspect="1"/>
          </p:cNvPicPr>
          <p:nvPr/>
        </p:nvPicPr>
        <p:blipFill>
          <a:blip r:embed="rId51" cstate="screen">
            <a:extLst>
              <a:ext uri="{28A0092B-C50C-407E-A947-70E740481C1C}">
                <a14:useLocalDpi xmlns:a14="http://schemas.microsoft.com/office/drawing/2010/main"/>
              </a:ext>
              <a:ext uri="{96DAC541-7B7A-43D3-8B79-37D633B846F1}">
                <asvg:svgBlip xmlns:asvg="http://schemas.microsoft.com/office/drawing/2016/SVG/main" r:embed="rId52"/>
              </a:ext>
            </a:extLst>
          </a:blip>
          <a:srcRect/>
          <a:stretch/>
        </p:blipFill>
        <p:spPr>
          <a:xfrm>
            <a:off x="9440356" y="4443519"/>
            <a:ext cx="245929" cy="245929"/>
          </a:xfrm>
          <a:prstGeom prst="rect">
            <a:avLst/>
          </a:prstGeom>
        </p:spPr>
      </p:pic>
      <p:pic>
        <p:nvPicPr>
          <p:cNvPr id="36" name="Elemento grafico 35">
            <a:extLst>
              <a:ext uri="{FF2B5EF4-FFF2-40B4-BE49-F238E27FC236}">
                <a16:creationId xmlns:a16="http://schemas.microsoft.com/office/drawing/2014/main" id="{B3F94E87-6253-404F-B480-1A83424D42E8}"/>
              </a:ext>
            </a:extLst>
          </p:cNvPr>
          <p:cNvPicPr>
            <a:picLocks noChangeAspect="1"/>
          </p:cNvPicPr>
          <p:nvPr/>
        </p:nvPicPr>
        <p:blipFill>
          <a:blip r:embed="rId53" cstate="screen">
            <a:extLst>
              <a:ext uri="{28A0092B-C50C-407E-A947-70E740481C1C}">
                <a14:useLocalDpi xmlns:a14="http://schemas.microsoft.com/office/drawing/2010/main"/>
              </a:ext>
              <a:ext uri="{96DAC541-7B7A-43D3-8B79-37D633B846F1}">
                <asvg:svgBlip xmlns:asvg="http://schemas.microsoft.com/office/drawing/2016/SVG/main" r:embed="rId54"/>
              </a:ext>
            </a:extLst>
          </a:blip>
          <a:srcRect/>
          <a:stretch/>
        </p:blipFill>
        <p:spPr>
          <a:xfrm>
            <a:off x="5315355" y="5157095"/>
            <a:ext cx="245929" cy="245929"/>
          </a:xfrm>
          <a:prstGeom prst="rect">
            <a:avLst/>
          </a:prstGeom>
        </p:spPr>
      </p:pic>
      <p:pic>
        <p:nvPicPr>
          <p:cNvPr id="37" name="Elemento grafico 36">
            <a:extLst>
              <a:ext uri="{FF2B5EF4-FFF2-40B4-BE49-F238E27FC236}">
                <a16:creationId xmlns:a16="http://schemas.microsoft.com/office/drawing/2014/main" id="{85E60719-4D22-4597-F97C-85ABFA51C4D9}"/>
              </a:ext>
            </a:extLst>
          </p:cNvPr>
          <p:cNvPicPr>
            <a:picLocks noChangeAspect="1"/>
          </p:cNvPicPr>
          <p:nvPr/>
        </p:nvPicPr>
        <p:blipFill>
          <a:blip r:embed="rId55" cstate="screen">
            <a:extLst>
              <a:ext uri="{28A0092B-C50C-407E-A947-70E740481C1C}">
                <a14:useLocalDpi xmlns:a14="http://schemas.microsoft.com/office/drawing/2010/main"/>
              </a:ext>
              <a:ext uri="{96DAC541-7B7A-43D3-8B79-37D633B846F1}">
                <asvg:svgBlip xmlns:asvg="http://schemas.microsoft.com/office/drawing/2016/SVG/main" r:embed="rId56"/>
              </a:ext>
            </a:extLst>
          </a:blip>
          <a:srcRect/>
          <a:stretch/>
        </p:blipFill>
        <p:spPr>
          <a:xfrm>
            <a:off x="6138768" y="5157096"/>
            <a:ext cx="245929" cy="245929"/>
          </a:xfrm>
          <a:prstGeom prst="rect">
            <a:avLst/>
          </a:prstGeom>
        </p:spPr>
      </p:pic>
      <p:pic>
        <p:nvPicPr>
          <p:cNvPr id="38" name="Elemento grafico 37">
            <a:extLst>
              <a:ext uri="{FF2B5EF4-FFF2-40B4-BE49-F238E27FC236}">
                <a16:creationId xmlns:a16="http://schemas.microsoft.com/office/drawing/2014/main" id="{5CAA2CFD-B2A2-ED2A-2F57-7125B9399DDE}"/>
              </a:ext>
            </a:extLst>
          </p:cNvPr>
          <p:cNvPicPr>
            <a:picLocks noChangeAspect="1"/>
          </p:cNvPicPr>
          <p:nvPr/>
        </p:nvPicPr>
        <p:blipFill>
          <a:blip r:embed="rId57" cstate="screen">
            <a:extLst>
              <a:ext uri="{28A0092B-C50C-407E-A947-70E740481C1C}">
                <a14:useLocalDpi xmlns:a14="http://schemas.microsoft.com/office/drawing/2010/main"/>
              </a:ext>
              <a:ext uri="{96DAC541-7B7A-43D3-8B79-37D633B846F1}">
                <asvg:svgBlip xmlns:asvg="http://schemas.microsoft.com/office/drawing/2016/SVG/main" r:embed="rId58"/>
              </a:ext>
            </a:extLst>
          </a:blip>
          <a:srcRect/>
          <a:stretch/>
        </p:blipFill>
        <p:spPr>
          <a:xfrm>
            <a:off x="6962181" y="5157097"/>
            <a:ext cx="245929" cy="245929"/>
          </a:xfrm>
          <a:prstGeom prst="rect">
            <a:avLst/>
          </a:prstGeom>
        </p:spPr>
      </p:pic>
      <p:pic>
        <p:nvPicPr>
          <p:cNvPr id="39" name="Elemento grafico 38">
            <a:extLst>
              <a:ext uri="{FF2B5EF4-FFF2-40B4-BE49-F238E27FC236}">
                <a16:creationId xmlns:a16="http://schemas.microsoft.com/office/drawing/2014/main" id="{86CD046F-5E07-22D2-C8D2-AB61F8F75A8C}"/>
              </a:ext>
            </a:extLst>
          </p:cNvPr>
          <p:cNvPicPr>
            <a:picLocks noChangeAspect="1"/>
          </p:cNvPicPr>
          <p:nvPr/>
        </p:nvPicPr>
        <p:blipFill>
          <a:blip r:embed="rId59" cstate="screen">
            <a:extLst>
              <a:ext uri="{28A0092B-C50C-407E-A947-70E740481C1C}">
                <a14:useLocalDpi xmlns:a14="http://schemas.microsoft.com/office/drawing/2010/main"/>
              </a:ext>
              <a:ext uri="{96DAC541-7B7A-43D3-8B79-37D633B846F1}">
                <asvg:svgBlip xmlns:asvg="http://schemas.microsoft.com/office/drawing/2016/SVG/main" r:embed="rId60"/>
              </a:ext>
            </a:extLst>
          </a:blip>
          <a:srcRect/>
          <a:stretch/>
        </p:blipFill>
        <p:spPr>
          <a:xfrm>
            <a:off x="7788304" y="5157793"/>
            <a:ext cx="245929" cy="245929"/>
          </a:xfrm>
          <a:prstGeom prst="rect">
            <a:avLst/>
          </a:prstGeom>
        </p:spPr>
      </p:pic>
      <p:pic>
        <p:nvPicPr>
          <p:cNvPr id="40" name="Elemento grafico 39">
            <a:extLst>
              <a:ext uri="{FF2B5EF4-FFF2-40B4-BE49-F238E27FC236}">
                <a16:creationId xmlns:a16="http://schemas.microsoft.com/office/drawing/2014/main" id="{C01BBB60-24E1-A053-0D47-74F6EA0B82B6}"/>
              </a:ext>
            </a:extLst>
          </p:cNvPr>
          <p:cNvPicPr>
            <a:picLocks noChangeAspect="1"/>
          </p:cNvPicPr>
          <p:nvPr/>
        </p:nvPicPr>
        <p:blipFill>
          <a:blip r:embed="rId61" cstate="screen">
            <a:extLst>
              <a:ext uri="{28A0092B-C50C-407E-A947-70E740481C1C}">
                <a14:useLocalDpi xmlns:a14="http://schemas.microsoft.com/office/drawing/2010/main"/>
              </a:ext>
              <a:ext uri="{96DAC541-7B7A-43D3-8B79-37D633B846F1}">
                <asvg:svgBlip xmlns:asvg="http://schemas.microsoft.com/office/drawing/2016/SVG/main" r:embed="rId62"/>
              </a:ext>
            </a:extLst>
          </a:blip>
          <a:srcRect/>
          <a:stretch/>
        </p:blipFill>
        <p:spPr>
          <a:xfrm>
            <a:off x="8616301" y="5157794"/>
            <a:ext cx="245929" cy="245929"/>
          </a:xfrm>
          <a:prstGeom prst="rect">
            <a:avLst/>
          </a:prstGeom>
        </p:spPr>
      </p:pic>
      <p:pic>
        <p:nvPicPr>
          <p:cNvPr id="41" name="Elemento grafico 40">
            <a:extLst>
              <a:ext uri="{FF2B5EF4-FFF2-40B4-BE49-F238E27FC236}">
                <a16:creationId xmlns:a16="http://schemas.microsoft.com/office/drawing/2014/main" id="{C5E5624A-2084-5F57-E68A-0D45DFCF59F3}"/>
              </a:ext>
            </a:extLst>
          </p:cNvPr>
          <p:cNvPicPr>
            <a:picLocks noChangeAspect="1"/>
          </p:cNvPicPr>
          <p:nvPr/>
        </p:nvPicPr>
        <p:blipFill>
          <a:blip r:embed="rId63" cstate="screen">
            <a:extLst>
              <a:ext uri="{28A0092B-C50C-407E-A947-70E740481C1C}">
                <a14:useLocalDpi xmlns:a14="http://schemas.microsoft.com/office/drawing/2010/main"/>
              </a:ext>
              <a:ext uri="{96DAC541-7B7A-43D3-8B79-37D633B846F1}">
                <asvg:svgBlip xmlns:asvg="http://schemas.microsoft.com/office/drawing/2016/SVG/main" r:embed="rId64"/>
              </a:ext>
            </a:extLst>
          </a:blip>
          <a:srcRect/>
          <a:stretch/>
        </p:blipFill>
        <p:spPr>
          <a:xfrm>
            <a:off x="9436950" y="5157794"/>
            <a:ext cx="245929" cy="245929"/>
          </a:xfrm>
          <a:prstGeom prst="rect">
            <a:avLst/>
          </a:prstGeom>
        </p:spPr>
      </p:pic>
      <p:pic>
        <p:nvPicPr>
          <p:cNvPr id="42" name="Elemento grafico 41">
            <a:extLst>
              <a:ext uri="{FF2B5EF4-FFF2-40B4-BE49-F238E27FC236}">
                <a16:creationId xmlns:a16="http://schemas.microsoft.com/office/drawing/2014/main" id="{279179B9-28C2-956A-EC91-18E6C2E84BCC}"/>
              </a:ext>
            </a:extLst>
          </p:cNvPr>
          <p:cNvPicPr>
            <a:picLocks noChangeAspect="1"/>
          </p:cNvPicPr>
          <p:nvPr/>
        </p:nvPicPr>
        <p:blipFill>
          <a:blip r:embed="rId65" cstate="screen">
            <a:extLst>
              <a:ext uri="{28A0092B-C50C-407E-A947-70E740481C1C}">
                <a14:useLocalDpi xmlns:a14="http://schemas.microsoft.com/office/drawing/2010/main"/>
              </a:ext>
              <a:ext uri="{96DAC541-7B7A-43D3-8B79-37D633B846F1}">
                <asvg:svgBlip xmlns:asvg="http://schemas.microsoft.com/office/drawing/2016/SVG/main" r:embed="rId66"/>
              </a:ext>
            </a:extLst>
          </a:blip>
          <a:srcRect/>
          <a:stretch/>
        </p:blipFill>
        <p:spPr>
          <a:xfrm>
            <a:off x="5315354" y="5874724"/>
            <a:ext cx="245929" cy="245929"/>
          </a:xfrm>
          <a:prstGeom prst="rect">
            <a:avLst/>
          </a:prstGeom>
        </p:spPr>
      </p:pic>
      <p:pic>
        <p:nvPicPr>
          <p:cNvPr id="43" name="Elemento grafico 42">
            <a:extLst>
              <a:ext uri="{FF2B5EF4-FFF2-40B4-BE49-F238E27FC236}">
                <a16:creationId xmlns:a16="http://schemas.microsoft.com/office/drawing/2014/main" id="{6A825611-2726-07AC-314B-F25130E33207}"/>
              </a:ext>
            </a:extLst>
          </p:cNvPr>
          <p:cNvPicPr>
            <a:picLocks noChangeAspect="1"/>
          </p:cNvPicPr>
          <p:nvPr/>
        </p:nvPicPr>
        <p:blipFill>
          <a:blip r:embed="rId67" cstate="screen">
            <a:extLst>
              <a:ext uri="{28A0092B-C50C-407E-A947-70E740481C1C}">
                <a14:useLocalDpi xmlns:a14="http://schemas.microsoft.com/office/drawing/2010/main"/>
              </a:ext>
              <a:ext uri="{96DAC541-7B7A-43D3-8B79-37D633B846F1}">
                <asvg:svgBlip xmlns:asvg="http://schemas.microsoft.com/office/drawing/2016/SVG/main" r:embed="rId68"/>
              </a:ext>
            </a:extLst>
          </a:blip>
          <a:srcRect/>
          <a:stretch/>
        </p:blipFill>
        <p:spPr>
          <a:xfrm>
            <a:off x="6137065" y="5875407"/>
            <a:ext cx="245929" cy="245929"/>
          </a:xfrm>
          <a:prstGeom prst="rect">
            <a:avLst/>
          </a:prstGeom>
        </p:spPr>
      </p:pic>
      <p:pic>
        <p:nvPicPr>
          <p:cNvPr id="44" name="Elemento grafico 43">
            <a:extLst>
              <a:ext uri="{FF2B5EF4-FFF2-40B4-BE49-F238E27FC236}">
                <a16:creationId xmlns:a16="http://schemas.microsoft.com/office/drawing/2014/main" id="{654F631D-8DA3-8295-4F9E-C6513E97E049}"/>
              </a:ext>
            </a:extLst>
          </p:cNvPr>
          <p:cNvPicPr>
            <a:picLocks noChangeAspect="1"/>
          </p:cNvPicPr>
          <p:nvPr/>
        </p:nvPicPr>
        <p:blipFill>
          <a:blip r:embed="rId69" cstate="screen">
            <a:extLst>
              <a:ext uri="{28A0092B-C50C-407E-A947-70E740481C1C}">
                <a14:useLocalDpi xmlns:a14="http://schemas.microsoft.com/office/drawing/2010/main"/>
              </a:ext>
              <a:ext uri="{96DAC541-7B7A-43D3-8B79-37D633B846F1}">
                <asvg:svgBlip xmlns:asvg="http://schemas.microsoft.com/office/drawing/2016/SVG/main" r:embed="rId70"/>
              </a:ext>
            </a:extLst>
          </a:blip>
          <a:srcRect/>
          <a:stretch/>
        </p:blipFill>
        <p:spPr>
          <a:xfrm>
            <a:off x="6967409" y="5874724"/>
            <a:ext cx="245929" cy="245929"/>
          </a:xfrm>
          <a:prstGeom prst="rect">
            <a:avLst/>
          </a:prstGeom>
        </p:spPr>
      </p:pic>
      <p:pic>
        <p:nvPicPr>
          <p:cNvPr id="45" name="Elemento grafico 44">
            <a:extLst>
              <a:ext uri="{FF2B5EF4-FFF2-40B4-BE49-F238E27FC236}">
                <a16:creationId xmlns:a16="http://schemas.microsoft.com/office/drawing/2014/main" id="{5FB1BB86-532D-89C0-6C37-7288C2A84E31}"/>
              </a:ext>
            </a:extLst>
          </p:cNvPr>
          <p:cNvPicPr>
            <a:picLocks noChangeAspect="1"/>
          </p:cNvPicPr>
          <p:nvPr/>
        </p:nvPicPr>
        <p:blipFill>
          <a:blip r:embed="rId71" cstate="screen">
            <a:extLst>
              <a:ext uri="{28A0092B-C50C-407E-A947-70E740481C1C}">
                <a14:useLocalDpi xmlns:a14="http://schemas.microsoft.com/office/drawing/2010/main"/>
              </a:ext>
              <a:ext uri="{96DAC541-7B7A-43D3-8B79-37D633B846F1}">
                <asvg:svgBlip xmlns:asvg="http://schemas.microsoft.com/office/drawing/2016/SVG/main" r:embed="rId72"/>
              </a:ext>
            </a:extLst>
          </a:blip>
          <a:srcRect/>
          <a:stretch/>
        </p:blipFill>
        <p:spPr>
          <a:xfrm>
            <a:off x="7788303" y="5875667"/>
            <a:ext cx="245929" cy="245929"/>
          </a:xfrm>
          <a:prstGeom prst="rect">
            <a:avLst/>
          </a:prstGeom>
        </p:spPr>
      </p:pic>
      <p:pic>
        <p:nvPicPr>
          <p:cNvPr id="46" name="Elemento grafico 45">
            <a:extLst>
              <a:ext uri="{FF2B5EF4-FFF2-40B4-BE49-F238E27FC236}">
                <a16:creationId xmlns:a16="http://schemas.microsoft.com/office/drawing/2014/main" id="{485D03E1-4011-561F-2C07-ACB39DA8AABB}"/>
              </a:ext>
            </a:extLst>
          </p:cNvPr>
          <p:cNvPicPr>
            <a:picLocks noChangeAspect="1"/>
          </p:cNvPicPr>
          <p:nvPr/>
        </p:nvPicPr>
        <p:blipFill>
          <a:blip r:embed="rId73" cstate="screen">
            <a:extLst>
              <a:ext uri="{28A0092B-C50C-407E-A947-70E740481C1C}">
                <a14:useLocalDpi xmlns:a14="http://schemas.microsoft.com/office/drawing/2010/main"/>
              </a:ext>
              <a:ext uri="{96DAC541-7B7A-43D3-8B79-37D633B846F1}">
                <asvg:svgBlip xmlns:asvg="http://schemas.microsoft.com/office/drawing/2016/SVG/main" r:embed="rId74"/>
              </a:ext>
            </a:extLst>
          </a:blip>
          <a:srcRect/>
          <a:stretch/>
        </p:blipFill>
        <p:spPr>
          <a:xfrm>
            <a:off x="8616300" y="5879250"/>
            <a:ext cx="245929" cy="245929"/>
          </a:xfrm>
          <a:prstGeom prst="rect">
            <a:avLst/>
          </a:prstGeom>
        </p:spPr>
      </p:pic>
      <p:pic>
        <p:nvPicPr>
          <p:cNvPr id="47" name="Elemento grafico 46">
            <a:extLst>
              <a:ext uri="{FF2B5EF4-FFF2-40B4-BE49-F238E27FC236}">
                <a16:creationId xmlns:a16="http://schemas.microsoft.com/office/drawing/2014/main" id="{EE715810-7CF1-6E81-BB5A-8DEF09CDD9E1}"/>
              </a:ext>
            </a:extLst>
          </p:cNvPr>
          <p:cNvPicPr>
            <a:picLocks noChangeAspect="1"/>
          </p:cNvPicPr>
          <p:nvPr/>
        </p:nvPicPr>
        <p:blipFill>
          <a:blip r:embed="rId75" cstate="screen">
            <a:extLst>
              <a:ext uri="{28A0092B-C50C-407E-A947-70E740481C1C}">
                <a14:useLocalDpi xmlns:a14="http://schemas.microsoft.com/office/drawing/2010/main"/>
              </a:ext>
              <a:ext uri="{96DAC541-7B7A-43D3-8B79-37D633B846F1}">
                <asvg:svgBlip xmlns:asvg="http://schemas.microsoft.com/office/drawing/2016/SVG/main" r:embed="rId76"/>
              </a:ext>
            </a:extLst>
          </a:blip>
          <a:srcRect/>
          <a:stretch/>
        </p:blipFill>
        <p:spPr>
          <a:xfrm>
            <a:off x="9436949" y="5879250"/>
            <a:ext cx="245929" cy="245929"/>
          </a:xfrm>
          <a:prstGeom prst="rect">
            <a:avLst/>
          </a:prstGeom>
        </p:spPr>
      </p:pic>
      <p:pic>
        <p:nvPicPr>
          <p:cNvPr id="48" name="Elemento grafico 47">
            <a:extLst>
              <a:ext uri="{FF2B5EF4-FFF2-40B4-BE49-F238E27FC236}">
                <a16:creationId xmlns:a16="http://schemas.microsoft.com/office/drawing/2014/main" id="{1D5FC268-6E77-9BDB-3797-22C76A8EFD5C}"/>
              </a:ext>
            </a:extLst>
          </p:cNvPr>
          <p:cNvPicPr>
            <a:picLocks noChangeAspect="1"/>
          </p:cNvPicPr>
          <p:nvPr/>
        </p:nvPicPr>
        <p:blipFill>
          <a:blip r:embed="rId77" cstate="screen">
            <a:extLst>
              <a:ext uri="{28A0092B-C50C-407E-A947-70E740481C1C}">
                <a14:useLocalDpi xmlns:a14="http://schemas.microsoft.com/office/drawing/2010/main"/>
              </a:ext>
              <a:ext uri="{96DAC541-7B7A-43D3-8B79-37D633B846F1}">
                <asvg:svgBlip xmlns:asvg="http://schemas.microsoft.com/office/drawing/2016/SVG/main" r:embed="rId78"/>
              </a:ext>
            </a:extLst>
          </a:blip>
          <a:srcRect/>
          <a:stretch/>
        </p:blipFill>
        <p:spPr>
          <a:xfrm>
            <a:off x="4488070" y="2961867"/>
            <a:ext cx="245929" cy="245929"/>
          </a:xfrm>
          <a:prstGeom prst="rect">
            <a:avLst/>
          </a:prstGeom>
        </p:spPr>
      </p:pic>
      <p:pic>
        <p:nvPicPr>
          <p:cNvPr id="49" name="Elemento grafico 48">
            <a:extLst>
              <a:ext uri="{FF2B5EF4-FFF2-40B4-BE49-F238E27FC236}">
                <a16:creationId xmlns:a16="http://schemas.microsoft.com/office/drawing/2014/main" id="{2CCB9C29-ED44-88E1-8463-E20D04687C87}"/>
              </a:ext>
            </a:extLst>
          </p:cNvPr>
          <p:cNvPicPr>
            <a:picLocks noChangeAspect="1"/>
          </p:cNvPicPr>
          <p:nvPr/>
        </p:nvPicPr>
        <p:blipFill>
          <a:blip r:embed="rId79" cstate="screen">
            <a:extLst>
              <a:ext uri="{28A0092B-C50C-407E-A947-70E740481C1C}">
                <a14:useLocalDpi xmlns:a14="http://schemas.microsoft.com/office/drawing/2010/main"/>
              </a:ext>
              <a:ext uri="{96DAC541-7B7A-43D3-8B79-37D633B846F1}">
                <asvg:svgBlip xmlns:asvg="http://schemas.microsoft.com/office/drawing/2016/SVG/main" r:embed="rId80"/>
              </a:ext>
            </a:extLst>
          </a:blip>
          <a:srcRect/>
          <a:stretch/>
        </p:blipFill>
        <p:spPr>
          <a:xfrm>
            <a:off x="4488070" y="3689642"/>
            <a:ext cx="245929" cy="245929"/>
          </a:xfrm>
          <a:prstGeom prst="rect">
            <a:avLst/>
          </a:prstGeom>
        </p:spPr>
      </p:pic>
      <p:pic>
        <p:nvPicPr>
          <p:cNvPr id="50" name="Elemento grafico 49">
            <a:extLst>
              <a:ext uri="{FF2B5EF4-FFF2-40B4-BE49-F238E27FC236}">
                <a16:creationId xmlns:a16="http://schemas.microsoft.com/office/drawing/2014/main" id="{D8882223-4C4E-9A29-57C6-EAA750B6F98C}"/>
              </a:ext>
            </a:extLst>
          </p:cNvPr>
          <p:cNvPicPr>
            <a:picLocks noChangeAspect="1"/>
          </p:cNvPicPr>
          <p:nvPr/>
        </p:nvPicPr>
        <p:blipFill>
          <a:blip r:embed="rId81" cstate="screen">
            <a:extLst>
              <a:ext uri="{28A0092B-C50C-407E-A947-70E740481C1C}">
                <a14:useLocalDpi xmlns:a14="http://schemas.microsoft.com/office/drawing/2010/main"/>
              </a:ext>
              <a:ext uri="{96DAC541-7B7A-43D3-8B79-37D633B846F1}">
                <asvg:svgBlip xmlns:asvg="http://schemas.microsoft.com/office/drawing/2016/SVG/main" r:embed="rId82"/>
              </a:ext>
            </a:extLst>
          </a:blip>
          <a:srcRect/>
          <a:stretch/>
        </p:blipFill>
        <p:spPr>
          <a:xfrm>
            <a:off x="4495542" y="4443519"/>
            <a:ext cx="245929" cy="245929"/>
          </a:xfrm>
          <a:prstGeom prst="rect">
            <a:avLst/>
          </a:prstGeom>
        </p:spPr>
      </p:pic>
      <p:pic>
        <p:nvPicPr>
          <p:cNvPr id="51" name="Elemento grafico 50">
            <a:extLst>
              <a:ext uri="{FF2B5EF4-FFF2-40B4-BE49-F238E27FC236}">
                <a16:creationId xmlns:a16="http://schemas.microsoft.com/office/drawing/2014/main" id="{C767A3D7-3F66-5F3F-FDC7-E02FDFF54464}"/>
              </a:ext>
            </a:extLst>
          </p:cNvPr>
          <p:cNvPicPr>
            <a:picLocks noChangeAspect="1"/>
          </p:cNvPicPr>
          <p:nvPr/>
        </p:nvPicPr>
        <p:blipFill>
          <a:blip r:embed="rId83" cstate="screen">
            <a:extLst>
              <a:ext uri="{28A0092B-C50C-407E-A947-70E740481C1C}">
                <a14:useLocalDpi xmlns:a14="http://schemas.microsoft.com/office/drawing/2010/main"/>
              </a:ext>
              <a:ext uri="{96DAC541-7B7A-43D3-8B79-37D633B846F1}">
                <asvg:svgBlip xmlns:asvg="http://schemas.microsoft.com/office/drawing/2016/SVG/main" r:embed="rId84"/>
              </a:ext>
            </a:extLst>
          </a:blip>
          <a:srcRect/>
          <a:stretch/>
        </p:blipFill>
        <p:spPr>
          <a:xfrm>
            <a:off x="4491942" y="5155632"/>
            <a:ext cx="245929" cy="245929"/>
          </a:xfrm>
          <a:prstGeom prst="rect">
            <a:avLst/>
          </a:prstGeom>
        </p:spPr>
      </p:pic>
      <p:pic>
        <p:nvPicPr>
          <p:cNvPr id="52" name="Elemento grafico 51">
            <a:extLst>
              <a:ext uri="{FF2B5EF4-FFF2-40B4-BE49-F238E27FC236}">
                <a16:creationId xmlns:a16="http://schemas.microsoft.com/office/drawing/2014/main" id="{F5E6F32F-D4B2-0CCB-8C32-2B39C529617D}"/>
              </a:ext>
            </a:extLst>
          </p:cNvPr>
          <p:cNvPicPr>
            <a:picLocks noChangeAspect="1"/>
          </p:cNvPicPr>
          <p:nvPr/>
        </p:nvPicPr>
        <p:blipFill>
          <a:blip r:embed="rId85" cstate="screen">
            <a:extLst>
              <a:ext uri="{28A0092B-C50C-407E-A947-70E740481C1C}">
                <a14:useLocalDpi xmlns:a14="http://schemas.microsoft.com/office/drawing/2010/main"/>
              </a:ext>
              <a:ext uri="{96DAC541-7B7A-43D3-8B79-37D633B846F1}">
                <asvg:svgBlip xmlns:asvg="http://schemas.microsoft.com/office/drawing/2016/SVG/main" r:embed="rId86"/>
              </a:ext>
            </a:extLst>
          </a:blip>
          <a:srcRect/>
          <a:stretch/>
        </p:blipFill>
        <p:spPr>
          <a:xfrm>
            <a:off x="4502469" y="5874724"/>
            <a:ext cx="245929" cy="245929"/>
          </a:xfrm>
          <a:prstGeom prst="rect">
            <a:avLst/>
          </a:prstGeom>
        </p:spPr>
      </p:pic>
      <p:pic>
        <p:nvPicPr>
          <p:cNvPr id="68" name="Elemento grafico 67">
            <a:extLst>
              <a:ext uri="{FF2B5EF4-FFF2-40B4-BE49-F238E27FC236}">
                <a16:creationId xmlns:a16="http://schemas.microsoft.com/office/drawing/2014/main" id="{068E321E-BB4E-F744-2AF2-DBAAF6EBF2A5}"/>
              </a:ext>
            </a:extLst>
          </p:cNvPr>
          <p:cNvPicPr>
            <a:picLocks noChangeAspect="1"/>
          </p:cNvPicPr>
          <p:nvPr/>
        </p:nvPicPr>
        <p:blipFill>
          <a:blip r:embed="rId57">
            <a:extLst>
              <a:ext uri="{96DAC541-7B7A-43D3-8B79-37D633B846F1}">
                <asvg:svgBlip xmlns:asvg="http://schemas.microsoft.com/office/drawing/2016/SVG/main" r:embed="rId87"/>
              </a:ext>
            </a:extLst>
          </a:blip>
          <a:srcRect/>
          <a:stretch/>
        </p:blipFill>
        <p:spPr>
          <a:xfrm>
            <a:off x="10706893" y="2994816"/>
            <a:ext cx="646907" cy="646909"/>
          </a:xfrm>
          <a:prstGeom prst="rect">
            <a:avLst/>
          </a:prstGeom>
        </p:spPr>
      </p:pic>
      <p:sp>
        <p:nvSpPr>
          <p:cNvPr id="70" name="Rettangolo 69">
            <a:extLst>
              <a:ext uri="{FF2B5EF4-FFF2-40B4-BE49-F238E27FC236}">
                <a16:creationId xmlns:a16="http://schemas.microsoft.com/office/drawing/2014/main" id="{BC61723E-DB86-B3DC-5751-AC8F777BF3E0}"/>
              </a:ext>
            </a:extLst>
          </p:cNvPr>
          <p:cNvSpPr/>
          <p:nvPr/>
        </p:nvSpPr>
        <p:spPr>
          <a:xfrm>
            <a:off x="10115550" y="4356100"/>
            <a:ext cx="1844675" cy="1812925"/>
          </a:xfrm>
          <a:prstGeom prst="rect">
            <a:avLst/>
          </a:prstGeom>
          <a:solidFill>
            <a:schemeClr val="tx1"/>
          </a:solidFill>
          <a:ln w="31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71" name="Elemento grafico 70">
            <a:extLst>
              <a:ext uri="{FF2B5EF4-FFF2-40B4-BE49-F238E27FC236}">
                <a16:creationId xmlns:a16="http://schemas.microsoft.com/office/drawing/2014/main" id="{ADCC6FAA-171E-1CDC-89D0-F988ECEFC8CC}"/>
              </a:ext>
            </a:extLst>
          </p:cNvPr>
          <p:cNvPicPr>
            <a:picLocks noChangeAspect="1"/>
          </p:cNvPicPr>
          <p:nvPr/>
        </p:nvPicPr>
        <p:blipFill>
          <a:blip r:embed="rId88">
            <a:extLst>
              <a:ext uri="{96DAC541-7B7A-43D3-8B79-37D633B846F1}">
                <asvg:svgBlip xmlns:asvg="http://schemas.microsoft.com/office/drawing/2016/SVG/main" r:embed="rId89"/>
              </a:ext>
            </a:extLst>
          </a:blip>
          <a:srcRect/>
          <a:stretch/>
        </p:blipFill>
        <p:spPr>
          <a:xfrm>
            <a:off x="10706893" y="4944266"/>
            <a:ext cx="646907" cy="646909"/>
          </a:xfrm>
          <a:prstGeom prst="rect">
            <a:avLst/>
          </a:prstGeom>
        </p:spPr>
      </p:pic>
      <p:pic>
        <p:nvPicPr>
          <p:cNvPr id="7" name="Immagine 15">
            <a:extLst>
              <a:ext uri="{FF2B5EF4-FFF2-40B4-BE49-F238E27FC236}">
                <a16:creationId xmlns:a16="http://schemas.microsoft.com/office/drawing/2014/main" id="{01E62726-452B-354D-CAF7-4D38E57DCA93}"/>
              </a:ext>
            </a:extLst>
          </p:cNvPr>
          <p:cNvPicPr>
            <a:picLocks noChangeAspect="1"/>
          </p:cNvPicPr>
          <p:nvPr/>
        </p:nvPicPr>
        <p:blipFill>
          <a:blip r:embed="rId90"/>
          <a:stretch>
            <a:fillRect/>
          </a:stretch>
        </p:blipFill>
        <p:spPr>
          <a:xfrm>
            <a:off x="2179637" y="2568575"/>
            <a:ext cx="1585642" cy="3622672"/>
          </a:xfrm>
          <a:prstGeom prst="rect">
            <a:avLst/>
          </a:prstGeom>
        </p:spPr>
      </p:pic>
      <p:sp>
        <p:nvSpPr>
          <p:cNvPr id="58" name="Segnaposto testo 5">
            <a:extLst>
              <a:ext uri="{FF2B5EF4-FFF2-40B4-BE49-F238E27FC236}">
                <a16:creationId xmlns:a16="http://schemas.microsoft.com/office/drawing/2014/main" id="{370EB56F-3C4C-2186-4BBF-566B1747976B}"/>
              </a:ext>
            </a:extLst>
          </p:cNvPr>
          <p:cNvSpPr txBox="1">
            <a:spLocks/>
          </p:cNvSpPr>
          <p:nvPr/>
        </p:nvSpPr>
        <p:spPr>
          <a:xfrm>
            <a:off x="227013" y="1763713"/>
            <a:ext cx="1846262" cy="2908489"/>
          </a:xfrm>
          <a:prstGeom prst="rect">
            <a:avLst/>
          </a:prstGeom>
        </p:spPr>
        <p:txBody>
          <a:bodyPr lIns="0" tIns="0" rIns="0" bIns="0">
            <a:noAutofit/>
          </a:bodyPr>
          <a:lstStyle>
            <a:lvl1pPr marL="0" indent="0" algn="l" defTabSz="914400" rtl="0" eaLnBrk="1" latinLnBrk="0" hangingPunct="1">
              <a:lnSpc>
                <a:spcPts val="1800"/>
              </a:lnSpc>
              <a:spcBef>
                <a:spcPts val="1000"/>
              </a:spcBef>
              <a:buFont typeface="MW Sans" panose="020B0503030501010103" pitchFamily="34" charset="0"/>
              <a:buNone/>
              <a:defRPr sz="1600" b="0" i="0" kern="1200">
                <a:solidFill>
                  <a:schemeClr val="tx1"/>
                </a:solidFill>
                <a:latin typeface="MW Sans" panose="020B0503030501010103" pitchFamily="34" charset="0"/>
                <a:ea typeface="+mn-ea"/>
                <a:cs typeface="+mn-cs"/>
              </a:defRPr>
            </a:lvl1pPr>
            <a:lvl2pPr marL="342900" indent="-341313" algn="l" defTabSz="914400" rtl="0" eaLnBrk="1" latinLnBrk="0" hangingPunct="1">
              <a:lnSpc>
                <a:spcPts val="1800"/>
              </a:lnSpc>
              <a:spcBef>
                <a:spcPts val="1000"/>
              </a:spcBef>
              <a:buFont typeface="MW Sans" panose="020B0503030501010103" pitchFamily="34" charset="0"/>
              <a:buChar char="→"/>
              <a:tabLst/>
              <a:defRPr sz="1600" b="0" i="0" kern="1200">
                <a:solidFill>
                  <a:schemeClr val="tx1"/>
                </a:solidFill>
                <a:latin typeface="MW Sans" panose="020B0503030501010103" pitchFamily="34" charset="0"/>
                <a:ea typeface="+mn-ea"/>
                <a:cs typeface="+mn-cs"/>
              </a:defRPr>
            </a:lvl2pPr>
            <a:lvl3pPr marL="533400" indent="-187325" algn="l" defTabSz="914400" rtl="0" eaLnBrk="1" latinLnBrk="0" hangingPunct="1">
              <a:lnSpc>
                <a:spcPts val="1800"/>
              </a:lnSpc>
              <a:spcBef>
                <a:spcPts val="500"/>
              </a:spcBef>
              <a:buFont typeface="MW Sans SemiBold" panose="020B0703030501010103" pitchFamily="34" charset="0"/>
              <a:buChar char="•"/>
              <a:tabLst/>
              <a:defRPr sz="1600" b="0" i="0" kern="1200">
                <a:solidFill>
                  <a:schemeClr val="tx1"/>
                </a:solidFill>
                <a:latin typeface="MW Sans" panose="020B0503030501010103" pitchFamily="34" charset="0"/>
                <a:ea typeface="+mn-ea"/>
                <a:cs typeface="+mn-cs"/>
              </a:defRPr>
            </a:lvl3pPr>
            <a:lvl4pPr marL="0" indent="0" algn="l" defTabSz="914400" rtl="0" eaLnBrk="1" latinLnBrk="0" hangingPunct="1">
              <a:lnSpc>
                <a:spcPts val="2160"/>
              </a:lnSpc>
              <a:spcBef>
                <a:spcPts val="0"/>
              </a:spcBef>
              <a:buFont typeface="MW Sans" panose="020B0503030501010103" pitchFamily="34" charset="0"/>
              <a:buNone/>
              <a:defRPr sz="2000" b="0" i="0" kern="1200">
                <a:solidFill>
                  <a:schemeClr val="tx1"/>
                </a:solidFill>
                <a:latin typeface="MW Sans" panose="020B0503030501010103" pitchFamily="34" charset="0"/>
                <a:ea typeface="+mn-ea"/>
                <a:cs typeface="+mn-cs"/>
              </a:defRPr>
            </a:lvl4pPr>
            <a:lvl5pPr marL="446088" indent="-446088" algn="l" defTabSz="914400" rtl="0" eaLnBrk="1" latinLnBrk="0" hangingPunct="1">
              <a:lnSpc>
                <a:spcPts val="2160"/>
              </a:lnSpc>
              <a:spcBef>
                <a:spcPts val="500"/>
              </a:spcBef>
              <a:buFont typeface="MW Sans" panose="020B0503030501010103" pitchFamily="34" charset="0"/>
              <a:buChar char="→"/>
              <a:tabLst/>
              <a:defRPr sz="2000" b="0" i="0" kern="1200">
                <a:solidFill>
                  <a:schemeClr val="tx1"/>
                </a:solidFill>
                <a:latin typeface="MW Sans" panose="020B0503030501010103" pitchFamily="34" charset="0"/>
                <a:ea typeface="+mn-ea"/>
                <a:cs typeface="+mn-cs"/>
              </a:defRPr>
            </a:lvl5pPr>
            <a:lvl6pPr marL="627063" indent="-180975" algn="l" defTabSz="914400" rtl="0" eaLnBrk="1" latinLnBrk="0" hangingPunct="1">
              <a:lnSpc>
                <a:spcPts val="2160"/>
              </a:lnSpc>
              <a:spcBef>
                <a:spcPts val="500"/>
              </a:spcBef>
              <a:buFont typeface="MW Sans SemiBold" panose="020B0703030501010103" pitchFamily="34" charset="0"/>
              <a:buChar char="•"/>
              <a:tabLst/>
              <a:defRPr sz="2000" b="0" i="0" kern="1200">
                <a:solidFill>
                  <a:schemeClr val="tx1"/>
                </a:solidFill>
                <a:latin typeface="MW Sans" panose="020B0503030501010103" pitchFamily="34" charset="0"/>
                <a:ea typeface="+mn-ea"/>
                <a:cs typeface="+mn-cs"/>
              </a:defRPr>
            </a:lvl6pPr>
            <a:lvl7pPr marL="0" marR="0" indent="0" algn="l" defTabSz="914400" rtl="0" eaLnBrk="1" fontAlgn="auto" latinLnBrk="0" hangingPunct="1">
              <a:lnSpc>
                <a:spcPts val="1800"/>
              </a:lnSpc>
              <a:spcBef>
                <a:spcPts val="0"/>
              </a:spcBef>
              <a:spcAft>
                <a:spcPts val="0"/>
              </a:spcAft>
              <a:buClrTx/>
              <a:buSzTx/>
              <a:buFont typeface="MW Sans" panose="020B0503030501010103" pitchFamily="34" charset="0"/>
              <a:buNone/>
              <a:tabLst/>
              <a:defRPr sz="2000" kern="1200">
                <a:solidFill>
                  <a:schemeClr val="tx1"/>
                </a:solidFill>
                <a:latin typeface="MW Sans SemiBold" panose="020B0703030501010103" pitchFamily="34" charset="0"/>
                <a:ea typeface="+mn-ea"/>
                <a:cs typeface="+mn-cs"/>
              </a:defRPr>
            </a:lvl7pPr>
            <a:lvl8pPr marL="0" indent="0" algn="l" defTabSz="914400" rtl="0" eaLnBrk="1" latinLnBrk="0" hangingPunct="1">
              <a:lnSpc>
                <a:spcPts val="1080"/>
              </a:lnSpc>
              <a:spcBef>
                <a:spcPts val="0"/>
              </a:spcBef>
              <a:buFont typeface="MW Sans" panose="020B0503030501010103" pitchFamily="34" charset="0"/>
              <a:buNone/>
              <a:defRPr sz="1000" kern="1200">
                <a:solidFill>
                  <a:schemeClr val="tx1"/>
                </a:solidFill>
                <a:latin typeface="MW Sans SemiBold" panose="020B0703030501010103" pitchFamily="34" charset="0"/>
                <a:ea typeface="+mn-ea"/>
                <a:cs typeface="+mn-cs"/>
              </a:defRPr>
            </a:lvl8pPr>
            <a:lvl9pPr marL="0" indent="0" algn="l" defTabSz="914400" rtl="0" eaLnBrk="1" latinLnBrk="0" hangingPunct="1">
              <a:lnSpc>
                <a:spcPct val="100000"/>
              </a:lnSpc>
              <a:spcBef>
                <a:spcPts val="0"/>
              </a:spcBef>
              <a:buFont typeface="MW Sans" panose="020B0503030501010103" pitchFamily="34" charset="0"/>
              <a:buNone/>
              <a:defRPr sz="700" b="0" i="0" kern="1200">
                <a:solidFill>
                  <a:schemeClr val="tx1"/>
                </a:solidFill>
                <a:latin typeface="MW Sans" panose="020B0503030501010103" pitchFamily="34" charset="0"/>
                <a:ea typeface="+mn-ea"/>
                <a:cs typeface="+mn-cs"/>
              </a:defRPr>
            </a:lvl9pPr>
          </a:lstStyle>
          <a:p>
            <a:pPr>
              <a:lnSpc>
                <a:spcPct val="90000"/>
              </a:lnSpc>
            </a:pPr>
            <a:r>
              <a:rPr lang="en-US" sz="1000"/>
              <a:t>Icons are great for differentiating between segments and are effective when they add to the data, but not when they distract.</a:t>
            </a:r>
          </a:p>
          <a:p>
            <a:pPr>
              <a:lnSpc>
                <a:spcPct val="90000"/>
              </a:lnSpc>
            </a:pPr>
            <a:r>
              <a:rPr lang="en-US" sz="1000"/>
              <a:t>Try not to rely on icons too much and use them sparingly. However, if you choose to use them, consistency is key and avoid combining icon styles.</a:t>
            </a:r>
          </a:p>
          <a:p>
            <a:pPr>
              <a:lnSpc>
                <a:spcPct val="90000"/>
              </a:lnSpc>
            </a:pPr>
            <a:r>
              <a:rPr lang="en-US" sz="1000"/>
              <a:t>We use simple, solid filled icons with sharp edges. See the examples on the right for reference.</a:t>
            </a:r>
          </a:p>
          <a:p>
            <a:pPr>
              <a:lnSpc>
                <a:spcPct val="90000"/>
              </a:lnSpc>
            </a:pPr>
            <a:r>
              <a:rPr lang="en-US" sz="1000"/>
              <a:t>Please use fonts.google.com to access high quality icons.</a:t>
            </a:r>
          </a:p>
          <a:p>
            <a:pPr>
              <a:lnSpc>
                <a:spcPct val="90000"/>
              </a:lnSpc>
            </a:pPr>
            <a:r>
              <a:rPr lang="en-US" sz="1000"/>
              <a:t>Pro tip: </a:t>
            </a:r>
            <a:br>
              <a:rPr lang="en-US" sz="1000"/>
            </a:br>
            <a:r>
              <a:rPr lang="en-US" sz="1000"/>
              <a:t>Import icons as SVGs so you can change the color within PPT!</a:t>
            </a:r>
          </a:p>
        </p:txBody>
      </p:sp>
      <p:sp>
        <p:nvSpPr>
          <p:cNvPr id="59" name="Segnaposto testo 64">
            <a:extLst>
              <a:ext uri="{FF2B5EF4-FFF2-40B4-BE49-F238E27FC236}">
                <a16:creationId xmlns:a16="http://schemas.microsoft.com/office/drawing/2014/main" id="{1411EEBB-9B42-9B70-5EF2-6F263B0095C1}"/>
              </a:ext>
            </a:extLst>
          </p:cNvPr>
          <p:cNvSpPr txBox="1">
            <a:spLocks/>
          </p:cNvSpPr>
          <p:nvPr/>
        </p:nvSpPr>
        <p:spPr>
          <a:xfrm>
            <a:off x="2214563" y="1763293"/>
            <a:ext cx="1846263" cy="553998"/>
          </a:xfrm>
          <a:prstGeom prst="rect">
            <a:avLst/>
          </a:prstGeom>
        </p:spPr>
        <p:txBody>
          <a:bodyPr lIns="0" tIns="0" rIns="0" bIns="0">
            <a:noAutofit/>
          </a:bodyPr>
          <a:lstStyle>
            <a:lvl1pPr marL="0" indent="0" algn="l" defTabSz="914400" rtl="0" eaLnBrk="1" latinLnBrk="0" hangingPunct="1">
              <a:lnSpc>
                <a:spcPts val="1800"/>
              </a:lnSpc>
              <a:spcBef>
                <a:spcPts val="1000"/>
              </a:spcBef>
              <a:buFont typeface="MW Sans" panose="020B0503030501010103" pitchFamily="34" charset="0"/>
              <a:buNone/>
              <a:defRPr sz="1600" b="0" i="0" kern="1200">
                <a:solidFill>
                  <a:schemeClr val="tx1"/>
                </a:solidFill>
                <a:latin typeface="MW Sans" panose="020B0503030501010103" pitchFamily="34" charset="0"/>
                <a:ea typeface="+mn-ea"/>
                <a:cs typeface="+mn-cs"/>
              </a:defRPr>
            </a:lvl1pPr>
            <a:lvl2pPr marL="342900" indent="-341313" algn="l" defTabSz="914400" rtl="0" eaLnBrk="1" latinLnBrk="0" hangingPunct="1">
              <a:lnSpc>
                <a:spcPts val="1800"/>
              </a:lnSpc>
              <a:spcBef>
                <a:spcPts val="1000"/>
              </a:spcBef>
              <a:buFont typeface="MW Sans" panose="020B0503030501010103" pitchFamily="34" charset="0"/>
              <a:buChar char="→"/>
              <a:tabLst/>
              <a:defRPr sz="1600" b="0" i="0" kern="1200">
                <a:solidFill>
                  <a:schemeClr val="tx1"/>
                </a:solidFill>
                <a:latin typeface="MW Sans" panose="020B0503030501010103" pitchFamily="34" charset="0"/>
                <a:ea typeface="+mn-ea"/>
                <a:cs typeface="+mn-cs"/>
              </a:defRPr>
            </a:lvl2pPr>
            <a:lvl3pPr marL="533400" indent="-187325" algn="l" defTabSz="914400" rtl="0" eaLnBrk="1" latinLnBrk="0" hangingPunct="1">
              <a:lnSpc>
                <a:spcPts val="1800"/>
              </a:lnSpc>
              <a:spcBef>
                <a:spcPts val="500"/>
              </a:spcBef>
              <a:buFont typeface="MW Sans SemiBold" panose="020B0703030501010103" pitchFamily="34" charset="0"/>
              <a:buChar char="•"/>
              <a:tabLst/>
              <a:defRPr sz="1600" b="0" i="0" kern="1200">
                <a:solidFill>
                  <a:schemeClr val="tx1"/>
                </a:solidFill>
                <a:latin typeface="MW Sans" panose="020B0503030501010103" pitchFamily="34" charset="0"/>
                <a:ea typeface="+mn-ea"/>
                <a:cs typeface="+mn-cs"/>
              </a:defRPr>
            </a:lvl3pPr>
            <a:lvl4pPr marL="0" indent="0" algn="l" defTabSz="914400" rtl="0" eaLnBrk="1" latinLnBrk="0" hangingPunct="1">
              <a:lnSpc>
                <a:spcPts val="2160"/>
              </a:lnSpc>
              <a:spcBef>
                <a:spcPts val="0"/>
              </a:spcBef>
              <a:buFont typeface="MW Sans" panose="020B0503030501010103" pitchFamily="34" charset="0"/>
              <a:buNone/>
              <a:defRPr sz="2000" b="0" i="0" kern="1200">
                <a:solidFill>
                  <a:schemeClr val="tx1"/>
                </a:solidFill>
                <a:latin typeface="MW Sans" panose="020B0503030501010103" pitchFamily="34" charset="0"/>
                <a:ea typeface="+mn-ea"/>
                <a:cs typeface="+mn-cs"/>
              </a:defRPr>
            </a:lvl4pPr>
            <a:lvl5pPr marL="446088" indent="-446088" algn="l" defTabSz="914400" rtl="0" eaLnBrk="1" latinLnBrk="0" hangingPunct="1">
              <a:lnSpc>
                <a:spcPts val="2160"/>
              </a:lnSpc>
              <a:spcBef>
                <a:spcPts val="500"/>
              </a:spcBef>
              <a:buFont typeface="MW Sans" panose="020B0503030501010103" pitchFamily="34" charset="0"/>
              <a:buChar char="→"/>
              <a:tabLst/>
              <a:defRPr sz="2000" b="0" i="0" kern="1200">
                <a:solidFill>
                  <a:schemeClr val="tx1"/>
                </a:solidFill>
                <a:latin typeface="MW Sans" panose="020B0503030501010103" pitchFamily="34" charset="0"/>
                <a:ea typeface="+mn-ea"/>
                <a:cs typeface="+mn-cs"/>
              </a:defRPr>
            </a:lvl5pPr>
            <a:lvl6pPr marL="627063" indent="-180975" algn="l" defTabSz="914400" rtl="0" eaLnBrk="1" latinLnBrk="0" hangingPunct="1">
              <a:lnSpc>
                <a:spcPts val="2160"/>
              </a:lnSpc>
              <a:spcBef>
                <a:spcPts val="500"/>
              </a:spcBef>
              <a:buFont typeface="MW Sans SemiBold" panose="020B0703030501010103" pitchFamily="34" charset="0"/>
              <a:buChar char="•"/>
              <a:tabLst/>
              <a:defRPr sz="2000" b="0" i="0" kern="1200">
                <a:solidFill>
                  <a:schemeClr val="tx1"/>
                </a:solidFill>
                <a:latin typeface="MW Sans" panose="020B0503030501010103" pitchFamily="34" charset="0"/>
                <a:ea typeface="+mn-ea"/>
                <a:cs typeface="+mn-cs"/>
              </a:defRPr>
            </a:lvl6pPr>
            <a:lvl7pPr marL="0" marR="0" indent="0" algn="l" defTabSz="914400" rtl="0" eaLnBrk="1" fontAlgn="auto" latinLnBrk="0" hangingPunct="1">
              <a:lnSpc>
                <a:spcPts val="1800"/>
              </a:lnSpc>
              <a:spcBef>
                <a:spcPts val="0"/>
              </a:spcBef>
              <a:spcAft>
                <a:spcPts val="0"/>
              </a:spcAft>
              <a:buClrTx/>
              <a:buSzTx/>
              <a:buFont typeface="MW Sans" panose="020B0503030501010103" pitchFamily="34" charset="0"/>
              <a:buNone/>
              <a:tabLst/>
              <a:defRPr sz="2000" kern="1200">
                <a:solidFill>
                  <a:schemeClr val="tx1"/>
                </a:solidFill>
                <a:latin typeface="MW Sans SemiBold" panose="020B0703030501010103" pitchFamily="34" charset="0"/>
                <a:ea typeface="+mn-ea"/>
                <a:cs typeface="+mn-cs"/>
              </a:defRPr>
            </a:lvl7pPr>
            <a:lvl8pPr marL="0" indent="0" algn="l" defTabSz="914400" rtl="0" eaLnBrk="1" latinLnBrk="0" hangingPunct="1">
              <a:lnSpc>
                <a:spcPts val="1080"/>
              </a:lnSpc>
              <a:spcBef>
                <a:spcPts val="0"/>
              </a:spcBef>
              <a:buFont typeface="MW Sans" panose="020B0503030501010103" pitchFamily="34" charset="0"/>
              <a:buNone/>
              <a:defRPr sz="1000" kern="1200">
                <a:solidFill>
                  <a:schemeClr val="tx1"/>
                </a:solidFill>
                <a:latin typeface="MW Sans SemiBold" panose="020B0703030501010103" pitchFamily="34" charset="0"/>
                <a:ea typeface="+mn-ea"/>
                <a:cs typeface="+mn-cs"/>
              </a:defRPr>
            </a:lvl8pPr>
            <a:lvl9pPr marL="0" indent="0" algn="l" defTabSz="914400" rtl="0" eaLnBrk="1" latinLnBrk="0" hangingPunct="1">
              <a:lnSpc>
                <a:spcPct val="100000"/>
              </a:lnSpc>
              <a:spcBef>
                <a:spcPts val="0"/>
              </a:spcBef>
              <a:buFont typeface="MW Sans" panose="020B0503030501010103" pitchFamily="34" charset="0"/>
              <a:buNone/>
              <a:defRPr sz="700" b="0" i="0" kern="1200">
                <a:solidFill>
                  <a:schemeClr val="tx1"/>
                </a:solidFill>
                <a:latin typeface="MW Sans" panose="020B0503030501010103" pitchFamily="34" charset="0"/>
                <a:ea typeface="+mn-ea"/>
                <a:cs typeface="+mn-cs"/>
              </a:defRPr>
            </a:lvl9pPr>
          </a:lstStyle>
          <a:p>
            <a:pPr>
              <a:lnSpc>
                <a:spcPct val="90000"/>
              </a:lnSpc>
            </a:pPr>
            <a:r>
              <a:rPr lang="en-US" sz="1000"/>
              <a:t>There are controls for customizing aspects of the icons. Choose a weight of 400, Grade 0 and optical size of 48px.</a:t>
            </a:r>
          </a:p>
        </p:txBody>
      </p:sp>
      <p:sp>
        <p:nvSpPr>
          <p:cNvPr id="60" name="Segnaposto testo 64">
            <a:extLst>
              <a:ext uri="{FF2B5EF4-FFF2-40B4-BE49-F238E27FC236}">
                <a16:creationId xmlns:a16="http://schemas.microsoft.com/office/drawing/2014/main" id="{37C373B1-F69F-799E-B8DD-4959F02D737A}"/>
              </a:ext>
            </a:extLst>
          </p:cNvPr>
          <p:cNvSpPr txBox="1">
            <a:spLocks/>
          </p:cNvSpPr>
          <p:nvPr/>
        </p:nvSpPr>
        <p:spPr>
          <a:xfrm>
            <a:off x="10113962" y="1763293"/>
            <a:ext cx="1846263" cy="276999"/>
          </a:xfrm>
          <a:prstGeom prst="rect">
            <a:avLst/>
          </a:prstGeom>
        </p:spPr>
        <p:txBody>
          <a:bodyPr vert="horz" wrap="square" lIns="0" tIns="0" rIns="0" bIns="0" rtlCol="0">
            <a:noAutofit/>
          </a:bodyPr>
          <a:lstStyle>
            <a:lvl1pPr marL="0" indent="0" algn="l" defTabSz="914400" rtl="0" eaLnBrk="1" latinLnBrk="0" hangingPunct="1">
              <a:lnSpc>
                <a:spcPct val="90000"/>
              </a:lnSpc>
              <a:spcBef>
                <a:spcPts val="0"/>
              </a:spcBef>
              <a:buFont typeface="MW Sans" panose="020B0503030501010103" pitchFamily="34" charset="0"/>
              <a:buNone/>
              <a:defRPr sz="1000" b="0" i="0" kern="1200">
                <a:solidFill>
                  <a:schemeClr val="tx1"/>
                </a:solidFill>
                <a:latin typeface="MW Sans" panose="020B0503030501010103" pitchFamily="34" charset="0"/>
                <a:ea typeface="+mn-ea"/>
                <a:cs typeface="+mn-cs"/>
              </a:defRPr>
            </a:lvl1pPr>
            <a:lvl2pPr marL="342900" indent="-341313" algn="l" defTabSz="914400" rtl="0" eaLnBrk="1" latinLnBrk="0" hangingPunct="1">
              <a:lnSpc>
                <a:spcPts val="1800"/>
              </a:lnSpc>
              <a:spcBef>
                <a:spcPts val="1000"/>
              </a:spcBef>
              <a:buFont typeface="MW Sans" panose="020B0503030501010103" pitchFamily="34" charset="0"/>
              <a:buChar char="→"/>
              <a:tabLst/>
              <a:defRPr sz="1600" b="0" i="0" kern="1200">
                <a:solidFill>
                  <a:schemeClr val="tx1"/>
                </a:solidFill>
                <a:latin typeface="MW Sans" panose="020B0503030501010103" pitchFamily="34" charset="0"/>
                <a:ea typeface="+mn-ea"/>
                <a:cs typeface="+mn-cs"/>
              </a:defRPr>
            </a:lvl2pPr>
            <a:lvl3pPr marL="533400" indent="-187325" algn="l" defTabSz="914400" rtl="0" eaLnBrk="1" latinLnBrk="0" hangingPunct="1">
              <a:lnSpc>
                <a:spcPts val="1800"/>
              </a:lnSpc>
              <a:spcBef>
                <a:spcPts val="500"/>
              </a:spcBef>
              <a:buFont typeface="MW Sans SemiBold" panose="020B0703030501010103" pitchFamily="34" charset="0"/>
              <a:buChar char="•"/>
              <a:tabLst/>
              <a:defRPr sz="1600" b="0" i="0" kern="1200">
                <a:solidFill>
                  <a:schemeClr val="tx1"/>
                </a:solidFill>
                <a:latin typeface="MW Sans" panose="020B0503030501010103" pitchFamily="34" charset="0"/>
                <a:ea typeface="+mn-ea"/>
                <a:cs typeface="+mn-cs"/>
              </a:defRPr>
            </a:lvl3pPr>
            <a:lvl4pPr marL="0" indent="0" algn="l" defTabSz="914400" rtl="0" eaLnBrk="1" latinLnBrk="0" hangingPunct="1">
              <a:lnSpc>
                <a:spcPts val="2160"/>
              </a:lnSpc>
              <a:spcBef>
                <a:spcPts val="0"/>
              </a:spcBef>
              <a:buFont typeface="MW Sans" panose="020B0503030501010103" pitchFamily="34" charset="0"/>
              <a:buNone/>
              <a:defRPr sz="2000" b="0" i="0" kern="1200">
                <a:solidFill>
                  <a:schemeClr val="tx1"/>
                </a:solidFill>
                <a:latin typeface="MW Sans" panose="020B0503030501010103" pitchFamily="34" charset="0"/>
                <a:ea typeface="+mn-ea"/>
                <a:cs typeface="+mn-cs"/>
              </a:defRPr>
            </a:lvl4pPr>
            <a:lvl5pPr marL="446088" indent="-446088" algn="l" defTabSz="914400" rtl="0" eaLnBrk="1" latinLnBrk="0" hangingPunct="1">
              <a:lnSpc>
                <a:spcPts val="2160"/>
              </a:lnSpc>
              <a:spcBef>
                <a:spcPts val="500"/>
              </a:spcBef>
              <a:buFont typeface="MW Sans" panose="020B0503030501010103" pitchFamily="34" charset="0"/>
              <a:buChar char="→"/>
              <a:tabLst/>
              <a:defRPr sz="2000" b="0" i="0" kern="1200">
                <a:solidFill>
                  <a:schemeClr val="tx1"/>
                </a:solidFill>
                <a:latin typeface="MW Sans" panose="020B0503030501010103" pitchFamily="34" charset="0"/>
                <a:ea typeface="+mn-ea"/>
                <a:cs typeface="+mn-cs"/>
              </a:defRPr>
            </a:lvl5pPr>
            <a:lvl6pPr marL="627063" indent="-180975" algn="l" defTabSz="914400" rtl="0" eaLnBrk="1" latinLnBrk="0" hangingPunct="1">
              <a:lnSpc>
                <a:spcPts val="2160"/>
              </a:lnSpc>
              <a:spcBef>
                <a:spcPts val="500"/>
              </a:spcBef>
              <a:buFont typeface="MW Sans SemiBold" panose="020B0703030501010103" pitchFamily="34" charset="0"/>
              <a:buChar char="•"/>
              <a:tabLst/>
              <a:defRPr sz="2000" b="0" i="0" kern="1200">
                <a:solidFill>
                  <a:schemeClr val="tx1"/>
                </a:solidFill>
                <a:latin typeface="MW Sans" panose="020B0503030501010103" pitchFamily="34" charset="0"/>
                <a:ea typeface="+mn-ea"/>
                <a:cs typeface="+mn-cs"/>
              </a:defRPr>
            </a:lvl6pPr>
            <a:lvl7pPr marL="0" marR="0" indent="0" algn="l" defTabSz="914400" rtl="0" eaLnBrk="1" fontAlgn="auto" latinLnBrk="0" hangingPunct="1">
              <a:lnSpc>
                <a:spcPts val="1800"/>
              </a:lnSpc>
              <a:spcBef>
                <a:spcPts val="0"/>
              </a:spcBef>
              <a:spcAft>
                <a:spcPts val="0"/>
              </a:spcAft>
              <a:buClrTx/>
              <a:buSzTx/>
              <a:buFont typeface="MW Sans" panose="020B0503030501010103" pitchFamily="34" charset="0"/>
              <a:buNone/>
              <a:tabLst/>
              <a:defRPr sz="2000" kern="1200">
                <a:solidFill>
                  <a:schemeClr val="tx1"/>
                </a:solidFill>
                <a:latin typeface="MW Sans SemiBold" panose="020B0703030501010103" pitchFamily="34" charset="0"/>
                <a:ea typeface="+mn-ea"/>
                <a:cs typeface="+mn-cs"/>
              </a:defRPr>
            </a:lvl7pPr>
            <a:lvl8pPr marL="0" indent="0" algn="l" defTabSz="914400" rtl="0" eaLnBrk="1" latinLnBrk="0" hangingPunct="1">
              <a:lnSpc>
                <a:spcPts val="1080"/>
              </a:lnSpc>
              <a:spcBef>
                <a:spcPts val="0"/>
              </a:spcBef>
              <a:buFont typeface="MW Sans" panose="020B0503030501010103" pitchFamily="34" charset="0"/>
              <a:buNone/>
              <a:defRPr sz="1000" kern="1200">
                <a:solidFill>
                  <a:schemeClr val="tx1"/>
                </a:solidFill>
                <a:latin typeface="MW Sans SemiBold" panose="020B0703030501010103" pitchFamily="34" charset="0"/>
                <a:ea typeface="+mn-ea"/>
                <a:cs typeface="+mn-cs"/>
              </a:defRPr>
            </a:lvl8pPr>
            <a:lvl9pPr marL="0" indent="0" algn="l" defTabSz="914400" rtl="0" eaLnBrk="1" latinLnBrk="0" hangingPunct="1">
              <a:lnSpc>
                <a:spcPct val="100000"/>
              </a:lnSpc>
              <a:spcBef>
                <a:spcPts val="0"/>
              </a:spcBef>
              <a:buFont typeface="MW Sans" panose="020B0503030501010103" pitchFamily="34" charset="0"/>
              <a:buNone/>
              <a:defRPr sz="700" b="0" i="0" kern="1200">
                <a:solidFill>
                  <a:schemeClr val="tx1"/>
                </a:solidFill>
                <a:latin typeface="MW Sans" panose="020B0503030501010103" pitchFamily="34" charset="0"/>
                <a:ea typeface="+mn-ea"/>
                <a:cs typeface="+mn-cs"/>
              </a:defRPr>
            </a:lvl9pPr>
          </a:lstStyle>
          <a:p>
            <a:r>
              <a:rPr lang="en-US"/>
              <a:t>Color use</a:t>
            </a:r>
          </a:p>
          <a:p>
            <a:r>
              <a:rPr lang="en-US"/>
              <a:t>Set icons in either black or white.</a:t>
            </a:r>
          </a:p>
        </p:txBody>
      </p:sp>
      <p:sp>
        <p:nvSpPr>
          <p:cNvPr id="61" name="Segnaposto testo 64">
            <a:extLst>
              <a:ext uri="{FF2B5EF4-FFF2-40B4-BE49-F238E27FC236}">
                <a16:creationId xmlns:a16="http://schemas.microsoft.com/office/drawing/2014/main" id="{CBEA096D-E632-4FD3-2946-8EF14069B29C}"/>
              </a:ext>
            </a:extLst>
          </p:cNvPr>
          <p:cNvSpPr txBox="1">
            <a:spLocks/>
          </p:cNvSpPr>
          <p:nvPr/>
        </p:nvSpPr>
        <p:spPr>
          <a:xfrm>
            <a:off x="223727" y="5871889"/>
            <a:ext cx="1846263" cy="138499"/>
          </a:xfrm>
          <a:prstGeom prst="rect">
            <a:avLst/>
          </a:prstGeom>
        </p:spPr>
        <p:txBody>
          <a:bodyPr vert="horz" wrap="square" lIns="0" tIns="0" rIns="0" bIns="0" rtlCol="0">
            <a:noAutofit/>
          </a:bodyPr>
          <a:lstStyle>
            <a:lvl1pPr marL="0" indent="0" algn="l" defTabSz="914400" rtl="0" eaLnBrk="1" latinLnBrk="0" hangingPunct="1">
              <a:lnSpc>
                <a:spcPct val="90000"/>
              </a:lnSpc>
              <a:spcBef>
                <a:spcPts val="0"/>
              </a:spcBef>
              <a:buFont typeface="MW Sans" panose="020B0503030501010103" pitchFamily="34" charset="0"/>
              <a:buNone/>
              <a:defRPr sz="1000" b="0" i="0" kern="1200">
                <a:solidFill>
                  <a:schemeClr val="tx1"/>
                </a:solidFill>
                <a:latin typeface="MW Sans" panose="020B0503030501010103" pitchFamily="34" charset="0"/>
                <a:ea typeface="+mn-ea"/>
                <a:cs typeface="+mn-cs"/>
              </a:defRPr>
            </a:lvl1pPr>
            <a:lvl2pPr marL="342900" indent="-341313" algn="l" defTabSz="914400" rtl="0" eaLnBrk="1" latinLnBrk="0" hangingPunct="1">
              <a:lnSpc>
                <a:spcPts val="1800"/>
              </a:lnSpc>
              <a:spcBef>
                <a:spcPts val="1000"/>
              </a:spcBef>
              <a:buFont typeface="MW Sans" panose="020B0503030501010103" pitchFamily="34" charset="0"/>
              <a:buChar char="→"/>
              <a:tabLst/>
              <a:defRPr sz="1600" b="0" i="0" kern="1200">
                <a:solidFill>
                  <a:schemeClr val="tx1"/>
                </a:solidFill>
                <a:latin typeface="MW Sans" panose="020B0503030501010103" pitchFamily="34" charset="0"/>
                <a:ea typeface="+mn-ea"/>
                <a:cs typeface="+mn-cs"/>
              </a:defRPr>
            </a:lvl2pPr>
            <a:lvl3pPr marL="533400" indent="-187325" algn="l" defTabSz="914400" rtl="0" eaLnBrk="1" latinLnBrk="0" hangingPunct="1">
              <a:lnSpc>
                <a:spcPts val="1800"/>
              </a:lnSpc>
              <a:spcBef>
                <a:spcPts val="500"/>
              </a:spcBef>
              <a:buFont typeface="MW Sans SemiBold" panose="020B0703030501010103" pitchFamily="34" charset="0"/>
              <a:buChar char="•"/>
              <a:tabLst/>
              <a:defRPr sz="1600" b="0" i="0" kern="1200">
                <a:solidFill>
                  <a:schemeClr val="tx1"/>
                </a:solidFill>
                <a:latin typeface="MW Sans" panose="020B0503030501010103" pitchFamily="34" charset="0"/>
                <a:ea typeface="+mn-ea"/>
                <a:cs typeface="+mn-cs"/>
              </a:defRPr>
            </a:lvl3pPr>
            <a:lvl4pPr marL="0" indent="0" algn="l" defTabSz="914400" rtl="0" eaLnBrk="1" latinLnBrk="0" hangingPunct="1">
              <a:lnSpc>
                <a:spcPts val="2160"/>
              </a:lnSpc>
              <a:spcBef>
                <a:spcPts val="0"/>
              </a:spcBef>
              <a:buFont typeface="MW Sans" panose="020B0503030501010103" pitchFamily="34" charset="0"/>
              <a:buNone/>
              <a:defRPr sz="2000" b="0" i="0" kern="1200">
                <a:solidFill>
                  <a:schemeClr val="tx1"/>
                </a:solidFill>
                <a:latin typeface="MW Sans" panose="020B0503030501010103" pitchFamily="34" charset="0"/>
                <a:ea typeface="+mn-ea"/>
                <a:cs typeface="+mn-cs"/>
              </a:defRPr>
            </a:lvl4pPr>
            <a:lvl5pPr marL="446088" indent="-446088" algn="l" defTabSz="914400" rtl="0" eaLnBrk="1" latinLnBrk="0" hangingPunct="1">
              <a:lnSpc>
                <a:spcPts val="2160"/>
              </a:lnSpc>
              <a:spcBef>
                <a:spcPts val="500"/>
              </a:spcBef>
              <a:buFont typeface="MW Sans" panose="020B0503030501010103" pitchFamily="34" charset="0"/>
              <a:buChar char="→"/>
              <a:tabLst/>
              <a:defRPr sz="2000" b="0" i="0" kern="1200">
                <a:solidFill>
                  <a:schemeClr val="tx1"/>
                </a:solidFill>
                <a:latin typeface="MW Sans" panose="020B0503030501010103" pitchFamily="34" charset="0"/>
                <a:ea typeface="+mn-ea"/>
                <a:cs typeface="+mn-cs"/>
              </a:defRPr>
            </a:lvl5pPr>
            <a:lvl6pPr marL="627063" indent="-180975" algn="l" defTabSz="914400" rtl="0" eaLnBrk="1" latinLnBrk="0" hangingPunct="1">
              <a:lnSpc>
                <a:spcPts val="2160"/>
              </a:lnSpc>
              <a:spcBef>
                <a:spcPts val="500"/>
              </a:spcBef>
              <a:buFont typeface="MW Sans SemiBold" panose="020B0703030501010103" pitchFamily="34" charset="0"/>
              <a:buChar char="•"/>
              <a:tabLst/>
              <a:defRPr sz="2000" b="0" i="0" kern="1200">
                <a:solidFill>
                  <a:schemeClr val="tx1"/>
                </a:solidFill>
                <a:latin typeface="MW Sans" panose="020B0503030501010103" pitchFamily="34" charset="0"/>
                <a:ea typeface="+mn-ea"/>
                <a:cs typeface="+mn-cs"/>
              </a:defRPr>
            </a:lvl6pPr>
            <a:lvl7pPr marL="0" marR="0" indent="0" algn="l" defTabSz="914400" rtl="0" eaLnBrk="1" fontAlgn="auto" latinLnBrk="0" hangingPunct="1">
              <a:lnSpc>
                <a:spcPts val="1800"/>
              </a:lnSpc>
              <a:spcBef>
                <a:spcPts val="0"/>
              </a:spcBef>
              <a:spcAft>
                <a:spcPts val="0"/>
              </a:spcAft>
              <a:buClrTx/>
              <a:buSzTx/>
              <a:buFont typeface="MW Sans" panose="020B0503030501010103" pitchFamily="34" charset="0"/>
              <a:buNone/>
              <a:tabLst/>
              <a:defRPr sz="2000" kern="1200">
                <a:solidFill>
                  <a:schemeClr val="tx1"/>
                </a:solidFill>
                <a:latin typeface="MW Sans SemiBold" panose="020B0703030501010103" pitchFamily="34" charset="0"/>
                <a:ea typeface="+mn-ea"/>
                <a:cs typeface="+mn-cs"/>
              </a:defRPr>
            </a:lvl7pPr>
            <a:lvl8pPr marL="0" indent="0" algn="l" defTabSz="914400" rtl="0" eaLnBrk="1" latinLnBrk="0" hangingPunct="1">
              <a:lnSpc>
                <a:spcPts val="1080"/>
              </a:lnSpc>
              <a:spcBef>
                <a:spcPts val="0"/>
              </a:spcBef>
              <a:buFont typeface="MW Sans" panose="020B0503030501010103" pitchFamily="34" charset="0"/>
              <a:buNone/>
              <a:defRPr sz="1000" kern="1200">
                <a:solidFill>
                  <a:schemeClr val="tx1"/>
                </a:solidFill>
                <a:latin typeface="MW Sans SemiBold" panose="020B0703030501010103" pitchFamily="34" charset="0"/>
                <a:ea typeface="+mn-ea"/>
                <a:cs typeface="+mn-cs"/>
              </a:defRPr>
            </a:lvl8pPr>
            <a:lvl9pPr marL="0" indent="0" algn="l" defTabSz="914400" rtl="0" eaLnBrk="1" latinLnBrk="0" hangingPunct="1">
              <a:lnSpc>
                <a:spcPct val="100000"/>
              </a:lnSpc>
              <a:spcBef>
                <a:spcPts val="0"/>
              </a:spcBef>
              <a:buFont typeface="MW Sans" panose="020B0503030501010103" pitchFamily="34" charset="0"/>
              <a:buNone/>
              <a:defRPr sz="700" b="0" i="0" kern="1200">
                <a:solidFill>
                  <a:schemeClr val="tx1"/>
                </a:solidFill>
                <a:latin typeface="MW Sans" panose="020B0503030501010103" pitchFamily="34" charset="0"/>
                <a:ea typeface="+mn-ea"/>
                <a:cs typeface="+mn-cs"/>
              </a:defRPr>
            </a:lvl9pPr>
          </a:lstStyle>
          <a:p>
            <a:r>
              <a:rPr lang="en-US"/>
              <a:t>Choose “Sharp” style</a:t>
            </a:r>
          </a:p>
        </p:txBody>
      </p:sp>
    </p:spTree>
    <p:extLst>
      <p:ext uri="{BB962C8B-B14F-4D97-AF65-F5344CB8AC3E}">
        <p14:creationId xmlns:p14="http://schemas.microsoft.com/office/powerpoint/2010/main" val="4130305635"/>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3952001-0726-6DB9-2023-2BEAEE3D61E4}"/>
              </a:ext>
            </a:extLst>
          </p:cNvPr>
          <p:cNvSpPr>
            <a:spLocks noGrp="1"/>
          </p:cNvSpPr>
          <p:nvPr>
            <p:ph type="title"/>
          </p:nvPr>
        </p:nvSpPr>
        <p:spPr>
          <a:xfrm>
            <a:off x="230379" y="237603"/>
            <a:ext cx="8764396" cy="357021"/>
          </a:xfrm>
        </p:spPr>
        <p:txBody>
          <a:bodyPr>
            <a:noAutofit/>
          </a:bodyPr>
          <a:lstStyle/>
          <a:p>
            <a:r>
              <a:rPr lang="en-US" noProof="0"/>
              <a:t>Typographic Hierarchy</a:t>
            </a:r>
          </a:p>
        </p:txBody>
      </p:sp>
      <p:sp>
        <p:nvSpPr>
          <p:cNvPr id="6" name="Title 1">
            <a:extLst>
              <a:ext uri="{FF2B5EF4-FFF2-40B4-BE49-F238E27FC236}">
                <a16:creationId xmlns:a16="http://schemas.microsoft.com/office/drawing/2014/main" id="{5462945A-072E-5E70-5BFE-EB246D15D077}"/>
              </a:ext>
            </a:extLst>
          </p:cNvPr>
          <p:cNvSpPr txBox="1">
            <a:spLocks/>
          </p:cNvSpPr>
          <p:nvPr/>
        </p:nvSpPr>
        <p:spPr>
          <a:xfrm>
            <a:off x="230379" y="987264"/>
            <a:ext cx="5529154" cy="1498359"/>
          </a:xfrm>
          <a:prstGeom prst="rect">
            <a:avLst/>
          </a:prstGeom>
        </p:spPr>
        <p:txBody>
          <a:bodyPr vert="horz" wrap="square" lIns="0" tIns="0" rIns="0" bIns="0" rtlCol="0" anchor="t" anchorCtr="0">
            <a:noAutofit/>
          </a:bodyPr>
          <a:lstStyle>
            <a:lvl1pPr algn="l" defTabSz="914400" rtl="0" eaLnBrk="1" latinLnBrk="0" hangingPunct="1">
              <a:lnSpc>
                <a:spcPct val="84000"/>
              </a:lnSpc>
              <a:spcBef>
                <a:spcPct val="0"/>
              </a:spcBef>
              <a:buNone/>
              <a:defRPr sz="2900" kern="1200" spc="-60" baseline="0">
                <a:solidFill>
                  <a:schemeClr val="tx1"/>
                </a:solidFill>
                <a:latin typeface="MW Sans SemiBold" panose="020B0703030501010103" pitchFamily="34" charset="0"/>
                <a:ea typeface="+mj-ea"/>
                <a:cs typeface="+mj-cs"/>
              </a:defRPr>
            </a:lvl1pPr>
          </a:lstStyle>
          <a:p>
            <a:pPr marL="0" marR="0" lvl="0" indent="0" algn="l" defTabSz="914400" rtl="0" eaLnBrk="1" fontAlgn="auto" latinLnBrk="0" hangingPunct="1">
              <a:lnSpc>
                <a:spcPct val="80000"/>
              </a:lnSpc>
              <a:spcBef>
                <a:spcPct val="0"/>
              </a:spcBef>
              <a:spcAft>
                <a:spcPts val="500"/>
              </a:spcAft>
              <a:buClrTx/>
              <a:buSzTx/>
              <a:buFontTx/>
              <a:buNone/>
              <a:tabLst/>
              <a:defRPr/>
            </a:pPr>
            <a:r>
              <a:rPr kumimoji="0" lang="en-US" sz="1000" b="0" i="0" u="none" strike="noStrike" kern="1200" cap="none" spc="20" normalizeH="0" noProof="0">
                <a:ln>
                  <a:noFill/>
                </a:ln>
                <a:solidFill>
                  <a:srgbClr val="000000"/>
                </a:solidFill>
                <a:effectLst/>
                <a:uLnTx/>
                <a:uFillTx/>
                <a:latin typeface="MW Sans SemiBold" panose="020B0703030501010103" pitchFamily="34" charset="0"/>
                <a:ea typeface="+mj-ea"/>
                <a:cs typeface="+mj-cs"/>
              </a:rPr>
              <a:t>EYEBROW   |   CHAPTER OR SECTION 10PT    |   KERNING EXPANDED 0.2</a:t>
            </a:r>
          </a:p>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sz="2900" b="0" i="0" u="none" strike="noStrike" kern="1200" cap="none" spc="-60" normalizeH="0" baseline="0" noProof="0">
                <a:ln>
                  <a:noFill/>
                </a:ln>
                <a:solidFill>
                  <a:srgbClr val="000000"/>
                </a:solidFill>
                <a:effectLst/>
                <a:uLnTx/>
                <a:uFillTx/>
                <a:latin typeface="MW Sans SemiBold" panose="020B0703030501010103" pitchFamily="34" charset="0"/>
                <a:ea typeface="+mj-ea"/>
                <a:cs typeface="+mj-cs"/>
              </a:rPr>
              <a:t>Headline MW Sans Semibold 29pt</a:t>
            </a:r>
          </a:p>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sz="3600" b="0" i="0" u="none" strike="noStrike" kern="1200" cap="none" spc="-60" normalizeH="0" baseline="0" noProof="0">
                <a:ln>
                  <a:noFill/>
                </a:ln>
                <a:solidFill>
                  <a:srgbClr val="000000"/>
                </a:solidFill>
                <a:effectLst/>
                <a:uLnTx/>
                <a:uFillTx/>
                <a:latin typeface="MW Sans SemiBold" panose="020B0703030501010103" pitchFamily="34" charset="0"/>
                <a:ea typeface="+mj-ea"/>
                <a:cs typeface="+mj-cs"/>
              </a:rPr>
              <a:t>Larger Headline 36pt</a:t>
            </a:r>
          </a:p>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1200" b="0" i="0" u="none" strike="noStrike" kern="1200" cap="none" spc="0" normalizeH="0" baseline="0" noProof="0">
                <a:ln>
                  <a:noFill/>
                </a:ln>
                <a:solidFill>
                  <a:srgbClr val="FFFFFF">
                    <a:lumMod val="65000"/>
                  </a:srgbClr>
                </a:solidFill>
                <a:effectLst/>
                <a:uLnTx/>
                <a:uFillTx/>
                <a:latin typeface="MW Sans" panose="020B0503030501010103" pitchFamily="34" charset="0"/>
                <a:ea typeface="+mj-ea"/>
                <a:cs typeface="+mj-cs"/>
              </a:rPr>
              <a:t>Line Spacing at Multiple 0.8</a:t>
            </a:r>
          </a:p>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sz="1200" b="0" i="0" u="none" strike="noStrike" kern="1200" cap="none" spc="0" normalizeH="0" baseline="0" noProof="0">
                <a:ln>
                  <a:noFill/>
                </a:ln>
                <a:solidFill>
                  <a:srgbClr val="FFFFFF">
                    <a:lumMod val="65000"/>
                  </a:srgbClr>
                </a:solidFill>
                <a:effectLst/>
                <a:uLnTx/>
                <a:uFillTx/>
                <a:latin typeface="MW Sans" panose="020B0503030501010103" pitchFamily="34" charset="0"/>
                <a:ea typeface="+mj-ea"/>
                <a:cs typeface="+mj-cs"/>
              </a:rPr>
              <a:t>Kerning at Condensed 0.6</a:t>
            </a:r>
            <a:br>
              <a:rPr kumimoji="0" lang="en-US" sz="3600" b="0" i="0" u="none" strike="noStrike" kern="1200" cap="none" spc="-60" normalizeH="0" baseline="0" noProof="0">
                <a:ln>
                  <a:noFill/>
                </a:ln>
                <a:solidFill>
                  <a:srgbClr val="000000"/>
                </a:solidFill>
                <a:effectLst/>
                <a:uLnTx/>
                <a:uFillTx/>
                <a:latin typeface="MW Sans SemiBold" panose="020B0703030501010103" pitchFamily="34" charset="0"/>
                <a:ea typeface="+mj-ea"/>
                <a:cs typeface="+mj-cs"/>
              </a:rPr>
            </a:br>
            <a:endParaRPr kumimoji="0" lang="en-US" sz="1600" b="0" i="0" u="none" strike="noStrike" kern="1200" cap="none" spc="0" normalizeH="0" baseline="0" noProof="0">
              <a:ln>
                <a:noFill/>
              </a:ln>
              <a:solidFill>
                <a:srgbClr val="000000"/>
              </a:solidFill>
              <a:effectLst/>
              <a:uLnTx/>
              <a:uFillTx/>
              <a:latin typeface="MW Sans" panose="020B0503030501010103" pitchFamily="34" charset="0"/>
              <a:ea typeface="+mj-ea"/>
              <a:cs typeface="+mj-cs"/>
            </a:endParaRPr>
          </a:p>
        </p:txBody>
      </p:sp>
      <p:sp>
        <p:nvSpPr>
          <p:cNvPr id="9" name="Titolo 1">
            <a:extLst>
              <a:ext uri="{FF2B5EF4-FFF2-40B4-BE49-F238E27FC236}">
                <a16:creationId xmlns:a16="http://schemas.microsoft.com/office/drawing/2014/main" id="{A16398A3-0854-ECF5-42CE-85E2B10C25FF}"/>
              </a:ext>
            </a:extLst>
          </p:cNvPr>
          <p:cNvSpPr txBox="1">
            <a:spLocks/>
          </p:cNvSpPr>
          <p:nvPr/>
        </p:nvSpPr>
        <p:spPr>
          <a:xfrm>
            <a:off x="7146925" y="987264"/>
            <a:ext cx="1903845" cy="664797"/>
          </a:xfrm>
          <a:prstGeom prst="rect">
            <a:avLst/>
          </a:prstGeom>
        </p:spPr>
        <p:txBody>
          <a:bodyPr vert="horz" wrap="square" lIns="0" tIns="0" rIns="0" bIns="0" rtlCol="0" anchor="t" anchorCtr="0">
            <a:noAutofit/>
          </a:bodyPr>
          <a:lstStyle>
            <a:lvl1pPr algn="l" defTabSz="914400" rtl="0" eaLnBrk="1" latinLnBrk="0" hangingPunct="1">
              <a:lnSpc>
                <a:spcPct val="84000"/>
              </a:lnSpc>
              <a:spcBef>
                <a:spcPct val="0"/>
              </a:spcBef>
              <a:buNone/>
              <a:defRPr sz="2900" kern="1200" spc="-60" baseline="0">
                <a:solidFill>
                  <a:schemeClr val="tx1"/>
                </a:solidFill>
                <a:latin typeface="MW Sans SemiBold" panose="020B0703030501010103" pitchFamily="34" charset="0"/>
                <a:ea typeface="+mj-ea"/>
                <a:cs typeface="+mj-cs"/>
              </a:defRPr>
            </a:lvl1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sz="5400" b="1" i="0" u="none" strike="noStrike" kern="1200" cap="none" spc="-60" normalizeH="0" baseline="0" noProof="0">
                <a:ln>
                  <a:noFill/>
                </a:ln>
                <a:solidFill>
                  <a:srgbClr val="000000"/>
                </a:solidFill>
                <a:effectLst/>
                <a:uLnTx/>
                <a:uFillTx/>
                <a:latin typeface="MW Sans SemiBold" panose="020B0503030501010103" pitchFamily="34" charset="0"/>
                <a:ea typeface="+mj-ea"/>
                <a:cs typeface="+mj-cs"/>
              </a:rPr>
              <a:t>Aa </a:t>
            </a:r>
            <a:r>
              <a:rPr kumimoji="0" lang="en-US" sz="4100" b="1" i="0" u="none" strike="noStrike" kern="1200" cap="none" spc="-60" normalizeH="0" baseline="0" noProof="0">
                <a:ln>
                  <a:noFill/>
                </a:ln>
                <a:solidFill>
                  <a:srgbClr val="000000"/>
                </a:solidFill>
                <a:effectLst/>
                <a:uLnTx/>
                <a:uFillTx/>
                <a:latin typeface="MW Sans SemiBold" panose="020B0503030501010103" pitchFamily="34" charset="0"/>
                <a:ea typeface="+mj-ea"/>
                <a:cs typeface="+mj-cs"/>
              </a:rPr>
              <a:t>Aa</a:t>
            </a:r>
          </a:p>
        </p:txBody>
      </p:sp>
      <p:sp>
        <p:nvSpPr>
          <p:cNvPr id="10" name="Titolo 1">
            <a:extLst>
              <a:ext uri="{FF2B5EF4-FFF2-40B4-BE49-F238E27FC236}">
                <a16:creationId xmlns:a16="http://schemas.microsoft.com/office/drawing/2014/main" id="{45655885-7777-270E-D241-848AB875F308}"/>
              </a:ext>
            </a:extLst>
          </p:cNvPr>
          <p:cNvSpPr txBox="1">
            <a:spLocks/>
          </p:cNvSpPr>
          <p:nvPr/>
        </p:nvSpPr>
        <p:spPr>
          <a:xfrm>
            <a:off x="7146924" y="2752488"/>
            <a:ext cx="4682403" cy="1058751"/>
          </a:xfrm>
          <a:prstGeom prst="rect">
            <a:avLst/>
          </a:prstGeom>
        </p:spPr>
        <p:txBody>
          <a:bodyPr vert="horz" wrap="square" lIns="0" tIns="0" rIns="0" bIns="0" rtlCol="0" anchor="t" anchorCtr="0">
            <a:noAutofit/>
          </a:bodyPr>
          <a:lstStyle>
            <a:lvl1pPr algn="l" defTabSz="914400" rtl="0" eaLnBrk="1" latinLnBrk="0" hangingPunct="1">
              <a:lnSpc>
                <a:spcPct val="84000"/>
              </a:lnSpc>
              <a:spcBef>
                <a:spcPct val="0"/>
              </a:spcBef>
              <a:buNone/>
              <a:defRPr sz="2900" kern="1200" spc="-60" baseline="0">
                <a:solidFill>
                  <a:schemeClr val="tx1"/>
                </a:solidFill>
                <a:latin typeface="MW Sans SemiBold" panose="020B0703030501010103" pitchFamily="34" charset="0"/>
                <a:ea typeface="+mj-ea"/>
                <a:cs typeface="+mj-cs"/>
              </a:defRPr>
            </a:lvl1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sz="8600" b="1" i="0" u="none" strike="noStrike" kern="1200" cap="none" spc="-60" normalizeH="0" baseline="0" noProof="0">
                <a:ln>
                  <a:noFill/>
                </a:ln>
                <a:solidFill>
                  <a:srgbClr val="000000"/>
                </a:solidFill>
                <a:effectLst/>
                <a:uLnTx/>
                <a:uFillTx/>
                <a:latin typeface="MW Sans SemiBold" panose="020B0503030501010103" pitchFamily="34" charset="0"/>
                <a:ea typeface="+mj-ea"/>
                <a:cs typeface="+mj-cs"/>
              </a:rPr>
              <a:t>Aa</a:t>
            </a:r>
            <a:r>
              <a:rPr kumimoji="0" lang="en-US" sz="8000" b="1" i="0" u="none" strike="noStrike" kern="1200" cap="none" spc="-60" normalizeH="0" baseline="0" noProof="0">
                <a:ln>
                  <a:noFill/>
                </a:ln>
                <a:solidFill>
                  <a:srgbClr val="000000"/>
                </a:solidFill>
                <a:effectLst/>
                <a:uLnTx/>
                <a:uFillTx/>
                <a:latin typeface="MW Sans" panose="020B0503030501010103" pitchFamily="34" charset="0"/>
                <a:ea typeface="+mj-ea"/>
                <a:cs typeface="+mj-cs"/>
              </a:rPr>
              <a:t> </a:t>
            </a:r>
            <a:r>
              <a:rPr kumimoji="0" lang="en-US" sz="7600" b="1" i="0" u="none" strike="noStrike" kern="1200" cap="none" spc="-60" normalizeH="0" baseline="0" noProof="0">
                <a:ln>
                  <a:noFill/>
                </a:ln>
                <a:solidFill>
                  <a:srgbClr val="000000"/>
                </a:solidFill>
                <a:effectLst/>
                <a:uLnTx/>
                <a:uFillTx/>
                <a:latin typeface="MW Sans SemiBold" panose="020B0503030501010103" pitchFamily="34" charset="0"/>
                <a:ea typeface="+mj-ea"/>
                <a:cs typeface="+mj-cs"/>
              </a:rPr>
              <a:t>Aa</a:t>
            </a:r>
            <a:r>
              <a:rPr kumimoji="0" lang="en-US" sz="8600" b="1" i="0" u="none" strike="noStrike" kern="1200" cap="none" spc="-60" normalizeH="0" baseline="0" noProof="0">
                <a:ln>
                  <a:noFill/>
                </a:ln>
                <a:solidFill>
                  <a:srgbClr val="000000"/>
                </a:solidFill>
                <a:effectLst/>
                <a:uLnTx/>
                <a:uFillTx/>
                <a:latin typeface="MW Sans SemiBold" panose="020B0503030501010103" pitchFamily="34" charset="0"/>
                <a:ea typeface="+mj-ea"/>
                <a:cs typeface="+mj-cs"/>
              </a:rPr>
              <a:t> </a:t>
            </a:r>
            <a:r>
              <a:rPr kumimoji="0" lang="en-US" sz="5400" b="1" i="0" u="none" strike="noStrike" kern="1200" cap="none" spc="-60" normalizeH="0" baseline="0" noProof="0">
                <a:ln>
                  <a:noFill/>
                </a:ln>
                <a:solidFill>
                  <a:srgbClr val="000000"/>
                </a:solidFill>
                <a:effectLst/>
                <a:uLnTx/>
                <a:uFillTx/>
                <a:latin typeface="MW Sans SemiBold" panose="020B0503030501010103" pitchFamily="34" charset="0"/>
                <a:ea typeface="+mj-ea"/>
                <a:cs typeface="+mj-cs"/>
              </a:rPr>
              <a:t>01</a:t>
            </a:r>
          </a:p>
        </p:txBody>
      </p:sp>
      <p:sp>
        <p:nvSpPr>
          <p:cNvPr id="12" name="Titolo 1">
            <a:extLst>
              <a:ext uri="{FF2B5EF4-FFF2-40B4-BE49-F238E27FC236}">
                <a16:creationId xmlns:a16="http://schemas.microsoft.com/office/drawing/2014/main" id="{22D47716-8B8C-5C60-C3FE-2F3318F99893}"/>
              </a:ext>
            </a:extLst>
          </p:cNvPr>
          <p:cNvSpPr txBox="1">
            <a:spLocks/>
          </p:cNvSpPr>
          <p:nvPr/>
        </p:nvSpPr>
        <p:spPr>
          <a:xfrm>
            <a:off x="7146923" y="1579418"/>
            <a:ext cx="3423887" cy="870495"/>
          </a:xfrm>
          <a:prstGeom prst="rect">
            <a:avLst/>
          </a:prstGeom>
        </p:spPr>
        <p:txBody>
          <a:bodyPr vert="horz" wrap="square" lIns="0" tIns="0" rIns="0" bIns="0" rtlCol="0" anchor="t" anchorCtr="0">
            <a:noAutofit/>
          </a:bodyPr>
          <a:lstStyle>
            <a:lvl1pPr algn="l" defTabSz="914400" rtl="0" eaLnBrk="1" latinLnBrk="0" hangingPunct="1">
              <a:lnSpc>
                <a:spcPct val="84000"/>
              </a:lnSpc>
              <a:spcBef>
                <a:spcPct val="0"/>
              </a:spcBef>
              <a:buNone/>
              <a:defRPr sz="2900" kern="1200" spc="-60" baseline="0">
                <a:solidFill>
                  <a:schemeClr val="tx1"/>
                </a:solidFill>
                <a:latin typeface="MW Sans SemiBold" panose="020B0703030501010103" pitchFamily="34" charset="0"/>
                <a:ea typeface="+mj-ea"/>
                <a:cs typeface="+mj-cs"/>
              </a:defRPr>
            </a:lvl1pPr>
          </a:lstStyle>
          <a:p>
            <a:pPr marL="0" marR="0" lvl="0" indent="0" algn="l" defTabSz="914400" rtl="0" eaLnBrk="1" fontAlgn="auto" latinLnBrk="0" hangingPunct="1">
              <a:lnSpc>
                <a:spcPct val="100000"/>
              </a:lnSpc>
              <a:spcBef>
                <a:spcPct val="0"/>
              </a:spcBef>
              <a:spcAft>
                <a:spcPts val="500"/>
              </a:spcAft>
              <a:buClrTx/>
              <a:buSzTx/>
              <a:buFontTx/>
              <a:buNone/>
              <a:tabLst/>
              <a:defRPr/>
            </a:pPr>
            <a:r>
              <a:rPr kumimoji="0" lang="en-US" sz="2000" b="1" i="0" u="none" strike="noStrike" kern="1200" cap="none" spc="0" normalizeH="0" baseline="0" noProof="0">
                <a:ln>
                  <a:noFill/>
                </a:ln>
                <a:solidFill>
                  <a:srgbClr val="000000"/>
                </a:solidFill>
                <a:effectLst/>
                <a:uLnTx/>
                <a:uFillTx/>
                <a:latin typeface="MW Sans" panose="020B0503030501010103" pitchFamily="34" charset="0"/>
                <a:ea typeface="+mj-ea"/>
                <a:cs typeface="+mj-cs"/>
              </a:rPr>
              <a:t>Presentation Covers</a:t>
            </a:r>
          </a:p>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1200" b="0" i="0" u="none" strike="noStrike" kern="1200" cap="none" spc="0" normalizeH="0" baseline="0" noProof="0">
                <a:ln>
                  <a:noFill/>
                </a:ln>
                <a:solidFill>
                  <a:srgbClr val="FFFFFF">
                    <a:lumMod val="65000"/>
                  </a:srgbClr>
                </a:solidFill>
                <a:effectLst/>
                <a:uLnTx/>
                <a:uFillTx/>
                <a:latin typeface="MW Sans" panose="020B0503030501010103" pitchFamily="34" charset="0"/>
                <a:ea typeface="+mj-ea"/>
                <a:cs typeface="+mj-cs"/>
              </a:rPr>
              <a:t>MW Sans Semibold at </a:t>
            </a:r>
            <a:r>
              <a:rPr lang="en-US" sz="1200" spc="0">
                <a:solidFill>
                  <a:srgbClr val="FFFFFF">
                    <a:lumMod val="65000"/>
                  </a:srgbClr>
                </a:solidFill>
                <a:latin typeface="MW Sans" panose="020B0503030501010103" pitchFamily="34" charset="0"/>
              </a:rPr>
              <a:t>54</a:t>
            </a:r>
            <a:r>
              <a:rPr kumimoji="0" lang="en-US" sz="1200" b="0" i="0" u="none" strike="noStrike" kern="1200" cap="none" spc="0" normalizeH="0" baseline="0" noProof="0">
                <a:ln>
                  <a:noFill/>
                </a:ln>
                <a:solidFill>
                  <a:srgbClr val="FFFFFF">
                    <a:lumMod val="65000"/>
                  </a:srgbClr>
                </a:solidFill>
                <a:effectLst/>
                <a:uLnTx/>
                <a:uFillTx/>
                <a:latin typeface="MW Sans" panose="020B0503030501010103" pitchFamily="34" charset="0"/>
                <a:ea typeface="+mj-ea"/>
                <a:cs typeface="+mj-cs"/>
              </a:rPr>
              <a:t>pt and </a:t>
            </a:r>
            <a:r>
              <a:rPr lang="en-US" sz="1200" spc="0">
                <a:solidFill>
                  <a:srgbClr val="FFFFFF">
                    <a:lumMod val="65000"/>
                  </a:srgbClr>
                </a:solidFill>
                <a:latin typeface="MW Sans" panose="020B0503030501010103" pitchFamily="34" charset="0"/>
              </a:rPr>
              <a:t>41</a:t>
            </a:r>
            <a:r>
              <a:rPr kumimoji="0" lang="en-US" sz="1200" b="0" i="0" u="none" strike="noStrike" kern="1200" cap="none" spc="0" normalizeH="0" baseline="0" noProof="0">
                <a:ln>
                  <a:noFill/>
                </a:ln>
                <a:solidFill>
                  <a:srgbClr val="FFFFFF">
                    <a:lumMod val="65000"/>
                  </a:srgbClr>
                </a:solidFill>
                <a:effectLst/>
                <a:uLnTx/>
                <a:uFillTx/>
                <a:latin typeface="MW Sans" panose="020B0503030501010103" pitchFamily="34" charset="0"/>
                <a:ea typeface="+mj-ea"/>
                <a:cs typeface="+mj-cs"/>
              </a:rPr>
              <a:t>pt </a:t>
            </a:r>
          </a:p>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1200" b="0" i="0" u="none" strike="noStrike" kern="1200" cap="none" spc="0" normalizeH="0" baseline="0" noProof="0">
                <a:ln>
                  <a:noFill/>
                </a:ln>
                <a:solidFill>
                  <a:srgbClr val="FFFFFF">
                    <a:lumMod val="65000"/>
                  </a:srgbClr>
                </a:solidFill>
                <a:effectLst/>
                <a:uLnTx/>
                <a:uFillTx/>
                <a:latin typeface="MW Sans" panose="020B0503030501010103" pitchFamily="34" charset="0"/>
                <a:ea typeface="+mj-ea"/>
                <a:cs typeface="+mj-cs"/>
              </a:rPr>
              <a:t>Line Spacing at Multiple 0.8</a:t>
            </a:r>
            <a:br>
              <a:rPr kumimoji="0" lang="en-US" sz="1200" b="0" i="0" u="none" strike="noStrike" kern="1200" cap="none" spc="0" normalizeH="0" baseline="0" noProof="0">
                <a:ln>
                  <a:noFill/>
                </a:ln>
                <a:solidFill>
                  <a:srgbClr val="FFFFFF">
                    <a:lumMod val="65000"/>
                  </a:srgbClr>
                </a:solidFill>
                <a:effectLst/>
                <a:uLnTx/>
                <a:uFillTx/>
                <a:latin typeface="MW Sans" panose="020B0503030501010103" pitchFamily="34" charset="0"/>
                <a:ea typeface="+mj-ea"/>
                <a:cs typeface="+mj-cs"/>
              </a:rPr>
            </a:br>
            <a:r>
              <a:rPr kumimoji="0" lang="en-US" sz="1200" b="0" i="0" u="none" strike="noStrike" kern="1200" cap="none" spc="0" normalizeH="0" baseline="0" noProof="0">
                <a:ln>
                  <a:noFill/>
                </a:ln>
                <a:solidFill>
                  <a:srgbClr val="FFFFFF">
                    <a:lumMod val="65000"/>
                  </a:srgbClr>
                </a:solidFill>
                <a:effectLst/>
                <a:uLnTx/>
                <a:uFillTx/>
                <a:latin typeface="MW Sans" panose="020B0503030501010103" pitchFamily="34" charset="0"/>
                <a:ea typeface="+mj-ea"/>
                <a:cs typeface="+mj-cs"/>
              </a:rPr>
              <a:t>Kerning at Condensed 0.6</a:t>
            </a:r>
          </a:p>
        </p:txBody>
      </p:sp>
      <p:sp>
        <p:nvSpPr>
          <p:cNvPr id="14" name="Titolo 1">
            <a:extLst>
              <a:ext uri="{FF2B5EF4-FFF2-40B4-BE49-F238E27FC236}">
                <a16:creationId xmlns:a16="http://schemas.microsoft.com/office/drawing/2014/main" id="{C7BDDDB7-693F-146C-6CC8-A6C461E05BBD}"/>
              </a:ext>
            </a:extLst>
          </p:cNvPr>
          <p:cNvSpPr txBox="1">
            <a:spLocks/>
          </p:cNvSpPr>
          <p:nvPr/>
        </p:nvSpPr>
        <p:spPr>
          <a:xfrm>
            <a:off x="7146924" y="3730271"/>
            <a:ext cx="4682403" cy="1535292"/>
          </a:xfrm>
          <a:prstGeom prst="rect">
            <a:avLst/>
          </a:prstGeom>
        </p:spPr>
        <p:txBody>
          <a:bodyPr vert="horz" wrap="square" lIns="0" tIns="0" rIns="0" bIns="0" rtlCol="0" anchor="t" anchorCtr="0">
            <a:noAutofit/>
          </a:bodyPr>
          <a:lstStyle>
            <a:lvl1pPr algn="l" defTabSz="914400" rtl="0" eaLnBrk="1" latinLnBrk="0" hangingPunct="1">
              <a:lnSpc>
                <a:spcPct val="84000"/>
              </a:lnSpc>
              <a:spcBef>
                <a:spcPct val="0"/>
              </a:spcBef>
              <a:buNone/>
              <a:defRPr sz="2900" kern="1200" spc="-60" baseline="0">
                <a:solidFill>
                  <a:schemeClr val="tx1"/>
                </a:solidFill>
                <a:latin typeface="MW Sans SemiBold" panose="020B0703030501010103" pitchFamily="34" charset="0"/>
                <a:ea typeface="+mj-ea"/>
                <a:cs typeface="+mj-cs"/>
              </a:defRPr>
            </a:lvl1pPr>
          </a:lstStyle>
          <a:p>
            <a:pPr marL="0" marR="0" lvl="0" indent="0" algn="l" defTabSz="914400" rtl="0" eaLnBrk="1" fontAlgn="auto" latinLnBrk="0" hangingPunct="1">
              <a:lnSpc>
                <a:spcPct val="100000"/>
              </a:lnSpc>
              <a:spcBef>
                <a:spcPct val="0"/>
              </a:spcBef>
              <a:spcAft>
                <a:spcPts val="500"/>
              </a:spcAft>
              <a:buClrTx/>
              <a:buSzTx/>
              <a:buFontTx/>
              <a:buNone/>
              <a:tabLst/>
              <a:defRPr/>
            </a:pPr>
            <a:r>
              <a:rPr kumimoji="0" lang="en-US" sz="2000" b="1" i="0" u="none" strike="noStrike" kern="1200" cap="none" spc="0" normalizeH="0" baseline="0" noProof="0">
                <a:ln>
                  <a:noFill/>
                </a:ln>
                <a:solidFill>
                  <a:srgbClr val="000000"/>
                </a:solidFill>
                <a:effectLst/>
                <a:uLnTx/>
                <a:uFillTx/>
                <a:latin typeface="MW Sans" panose="020B0503030501010103" pitchFamily="34" charset="0"/>
                <a:ea typeface="+mj-ea"/>
                <a:cs typeface="+mj-cs"/>
              </a:rPr>
              <a:t>Big Statement Texts</a:t>
            </a:r>
          </a:p>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1200" b="0" i="0" u="none" strike="noStrike" kern="1200" cap="none" spc="0" normalizeH="0" baseline="0" noProof="0">
                <a:ln>
                  <a:noFill/>
                </a:ln>
                <a:solidFill>
                  <a:srgbClr val="FFFFFF">
                    <a:lumMod val="65000"/>
                  </a:srgbClr>
                </a:solidFill>
                <a:effectLst/>
                <a:uLnTx/>
                <a:uFillTx/>
                <a:latin typeface="MW Sans" panose="020B0503030501010103" pitchFamily="34" charset="0"/>
                <a:ea typeface="+mj-ea"/>
                <a:cs typeface="+mj-cs"/>
              </a:rPr>
              <a:t>MW Sans Semibold or Bold at 86pt or 76pt</a:t>
            </a:r>
          </a:p>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1200" b="0" i="0" u="none" strike="noStrike" kern="1200" cap="none" spc="0" normalizeH="0" baseline="0" noProof="0">
                <a:ln>
                  <a:noFill/>
                </a:ln>
                <a:solidFill>
                  <a:srgbClr val="FFFFFF">
                    <a:lumMod val="65000"/>
                  </a:srgbClr>
                </a:solidFill>
                <a:effectLst/>
                <a:uLnTx/>
                <a:uFillTx/>
                <a:latin typeface="MW Sans" panose="020B0503030501010103" pitchFamily="34" charset="0"/>
                <a:ea typeface="+mj-ea"/>
                <a:cs typeface="+mj-cs"/>
              </a:rPr>
              <a:t>Line Spacing at Multiple 0.7</a:t>
            </a:r>
            <a:br>
              <a:rPr kumimoji="0" lang="en-US" sz="1200" b="0" i="0" u="none" strike="noStrike" kern="1200" cap="none" spc="0" normalizeH="0" baseline="0" noProof="0">
                <a:ln>
                  <a:noFill/>
                </a:ln>
                <a:solidFill>
                  <a:srgbClr val="FFFFFF">
                    <a:lumMod val="65000"/>
                  </a:srgbClr>
                </a:solidFill>
                <a:effectLst/>
                <a:uLnTx/>
                <a:uFillTx/>
                <a:latin typeface="MW Sans" panose="020B0503030501010103" pitchFamily="34" charset="0"/>
                <a:ea typeface="+mj-ea"/>
                <a:cs typeface="+mj-cs"/>
              </a:rPr>
            </a:br>
            <a:r>
              <a:rPr kumimoji="0" lang="en-US" sz="1200" b="0" i="0" u="none" strike="noStrike" kern="1200" cap="none" spc="0" normalizeH="0" baseline="0" noProof="0">
                <a:ln>
                  <a:noFill/>
                </a:ln>
                <a:solidFill>
                  <a:srgbClr val="FFFFFF">
                    <a:lumMod val="65000"/>
                  </a:srgbClr>
                </a:solidFill>
                <a:effectLst/>
                <a:uLnTx/>
                <a:uFillTx/>
                <a:latin typeface="MW Sans" panose="020B0503030501010103" pitchFamily="34" charset="0"/>
                <a:ea typeface="+mj-ea"/>
                <a:cs typeface="+mj-cs"/>
              </a:rPr>
              <a:t>Kerning at Condensed 0.6</a:t>
            </a:r>
          </a:p>
          <a:p>
            <a:pPr marL="0" marR="0" lvl="0" indent="0" algn="l" defTabSz="914400" rtl="0" eaLnBrk="1" fontAlgn="auto" latinLnBrk="0" hangingPunct="1">
              <a:lnSpc>
                <a:spcPct val="90000"/>
              </a:lnSpc>
              <a:spcBef>
                <a:spcPct val="0"/>
              </a:spcBef>
              <a:spcAft>
                <a:spcPts val="0"/>
              </a:spcAft>
              <a:buClrTx/>
              <a:buSzTx/>
              <a:buFontTx/>
              <a:buNone/>
              <a:tabLst/>
              <a:defRPr/>
            </a:pPr>
            <a:endParaRPr kumimoji="0" lang="en-US" sz="1200" b="0" i="0" u="none" strike="noStrike" kern="1200" cap="none" spc="0" normalizeH="0" baseline="0" noProof="0">
              <a:ln>
                <a:noFill/>
              </a:ln>
              <a:solidFill>
                <a:srgbClr val="FFFFFF">
                  <a:lumMod val="65000"/>
                </a:srgbClr>
              </a:solidFill>
              <a:effectLst/>
              <a:uLnTx/>
              <a:uFillTx/>
              <a:latin typeface="MW Sans" panose="020B0503030501010103" pitchFamily="34" charset="0"/>
              <a:ea typeface="+mj-ea"/>
              <a:cs typeface="+mj-cs"/>
            </a:endParaRPr>
          </a:p>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1200" b="0" i="0" u="none" strike="noStrike" kern="1200" cap="none" spc="0" normalizeH="0" baseline="0" noProof="0">
                <a:ln>
                  <a:noFill/>
                </a:ln>
                <a:solidFill>
                  <a:srgbClr val="FFFFFF">
                    <a:lumMod val="65000"/>
                  </a:srgbClr>
                </a:solidFill>
                <a:effectLst/>
                <a:uLnTx/>
                <a:uFillTx/>
                <a:latin typeface="MW Sans" panose="020B0503030501010103" pitchFamily="34" charset="0"/>
                <a:ea typeface="+mj-ea"/>
                <a:cs typeface="+mj-cs"/>
              </a:rPr>
              <a:t>MW Sans Semibold at 54pt</a:t>
            </a:r>
          </a:p>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1200" b="0" i="0" u="none" strike="noStrike" kern="1200" cap="none" spc="0" normalizeH="0" baseline="0" noProof="0">
                <a:ln>
                  <a:noFill/>
                </a:ln>
                <a:solidFill>
                  <a:srgbClr val="FFFFFF">
                    <a:lumMod val="65000"/>
                  </a:srgbClr>
                </a:solidFill>
                <a:effectLst/>
                <a:uLnTx/>
                <a:uFillTx/>
                <a:latin typeface="MW Sans" panose="020B0503030501010103" pitchFamily="34" charset="0"/>
                <a:ea typeface="+mj-ea"/>
                <a:cs typeface="+mj-cs"/>
              </a:rPr>
              <a:t>Line Spacing at Multiple 0.8</a:t>
            </a:r>
            <a:br>
              <a:rPr kumimoji="0" lang="en-US" sz="1200" b="0" i="0" u="none" strike="noStrike" kern="1200" cap="none" spc="0" normalizeH="0" baseline="0" noProof="0">
                <a:ln>
                  <a:noFill/>
                </a:ln>
                <a:solidFill>
                  <a:srgbClr val="FFFFFF">
                    <a:lumMod val="65000"/>
                  </a:srgbClr>
                </a:solidFill>
                <a:effectLst/>
                <a:uLnTx/>
                <a:uFillTx/>
                <a:latin typeface="MW Sans" panose="020B0503030501010103" pitchFamily="34" charset="0"/>
                <a:ea typeface="+mj-ea"/>
                <a:cs typeface="+mj-cs"/>
              </a:rPr>
            </a:br>
            <a:r>
              <a:rPr kumimoji="0" lang="en-US" sz="1200" b="0" i="0" u="none" strike="noStrike" kern="1200" cap="none" spc="0" normalizeH="0" baseline="0" noProof="0">
                <a:ln>
                  <a:noFill/>
                </a:ln>
                <a:solidFill>
                  <a:srgbClr val="FFFFFF">
                    <a:lumMod val="65000"/>
                  </a:srgbClr>
                </a:solidFill>
                <a:effectLst/>
                <a:uLnTx/>
                <a:uFillTx/>
                <a:latin typeface="MW Sans" panose="020B0503030501010103" pitchFamily="34" charset="0"/>
                <a:ea typeface="+mj-ea"/>
                <a:cs typeface="+mj-cs"/>
              </a:rPr>
              <a:t>Kerning at Condensed 0.6</a:t>
            </a:r>
          </a:p>
        </p:txBody>
      </p:sp>
      <p:sp>
        <p:nvSpPr>
          <p:cNvPr id="15" name="Titolo 1">
            <a:extLst>
              <a:ext uri="{FF2B5EF4-FFF2-40B4-BE49-F238E27FC236}">
                <a16:creationId xmlns:a16="http://schemas.microsoft.com/office/drawing/2014/main" id="{C8CF53DC-786B-5529-F995-6BD185E7F940}"/>
              </a:ext>
            </a:extLst>
          </p:cNvPr>
          <p:cNvSpPr txBox="1">
            <a:spLocks/>
          </p:cNvSpPr>
          <p:nvPr/>
        </p:nvSpPr>
        <p:spPr>
          <a:xfrm>
            <a:off x="230378" y="2568084"/>
            <a:ext cx="6010624" cy="276999"/>
          </a:xfrm>
          <a:prstGeom prst="rect">
            <a:avLst/>
          </a:prstGeom>
        </p:spPr>
        <p:txBody>
          <a:bodyPr vert="horz" wrap="square" lIns="0" tIns="0" rIns="0" bIns="0" rtlCol="0" anchor="t" anchorCtr="0">
            <a:noAutofit/>
          </a:bodyPr>
          <a:lstStyle>
            <a:lvl1pPr algn="l" defTabSz="914400" rtl="0" eaLnBrk="1" latinLnBrk="0" hangingPunct="1">
              <a:lnSpc>
                <a:spcPct val="84000"/>
              </a:lnSpc>
              <a:spcBef>
                <a:spcPct val="0"/>
              </a:spcBef>
              <a:buNone/>
              <a:defRPr sz="2900" kern="1200" spc="-60" baseline="0">
                <a:solidFill>
                  <a:schemeClr val="tx1"/>
                </a:solidFill>
                <a:latin typeface="MW Sans SemiBold" panose="020B0703030501010103" pitchFamily="34" charset="0"/>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2000" b="0" i="0" u="none" strike="noStrike" kern="1200" cap="none" spc="0" normalizeH="0" baseline="0" noProof="0">
                <a:ln>
                  <a:noFill/>
                </a:ln>
                <a:solidFill>
                  <a:srgbClr val="000000"/>
                </a:solidFill>
                <a:effectLst/>
                <a:uLnTx/>
                <a:uFillTx/>
                <a:latin typeface="MW Sans" panose="020B0503030501010103" pitchFamily="34" charset="0"/>
                <a:ea typeface="+mj-ea"/>
                <a:cs typeface="+mj-cs"/>
              </a:rPr>
              <a:t>Body Text MW Sans Regular 20pt or </a:t>
            </a:r>
            <a:r>
              <a:rPr kumimoji="0" lang="en-US" sz="2000" b="1" i="0" u="none" strike="noStrike" kern="1200" cap="none" spc="0" normalizeH="0" baseline="0" noProof="0">
                <a:ln>
                  <a:noFill/>
                </a:ln>
                <a:solidFill>
                  <a:srgbClr val="000000"/>
                </a:solidFill>
                <a:effectLst/>
                <a:uLnTx/>
                <a:uFillTx/>
                <a:latin typeface="MW Sans" panose="020B0503030501010103" pitchFamily="34" charset="0"/>
                <a:ea typeface="+mj-ea"/>
                <a:cs typeface="+mj-cs"/>
              </a:rPr>
              <a:t>Bold to Highlight</a:t>
            </a:r>
          </a:p>
        </p:txBody>
      </p:sp>
      <p:sp>
        <p:nvSpPr>
          <p:cNvPr id="16" name="Titolo 1">
            <a:extLst>
              <a:ext uri="{FF2B5EF4-FFF2-40B4-BE49-F238E27FC236}">
                <a16:creationId xmlns:a16="http://schemas.microsoft.com/office/drawing/2014/main" id="{20D711A3-C1EF-F37A-914B-BBE8A1CEC40D}"/>
              </a:ext>
            </a:extLst>
          </p:cNvPr>
          <p:cNvSpPr txBox="1">
            <a:spLocks/>
          </p:cNvSpPr>
          <p:nvPr/>
        </p:nvSpPr>
        <p:spPr>
          <a:xfrm>
            <a:off x="7146924" y="5490961"/>
            <a:ext cx="4574022" cy="479618"/>
          </a:xfrm>
          <a:prstGeom prst="rect">
            <a:avLst/>
          </a:prstGeom>
        </p:spPr>
        <p:txBody>
          <a:bodyPr vert="horz" wrap="square" lIns="0" tIns="0" rIns="0" bIns="0" rtlCol="0" anchor="t" anchorCtr="0">
            <a:noAutofit/>
          </a:bodyPr>
          <a:lstStyle>
            <a:lvl1pPr algn="l" defTabSz="914400" rtl="0" eaLnBrk="1" latinLnBrk="0" hangingPunct="1">
              <a:lnSpc>
                <a:spcPct val="84000"/>
              </a:lnSpc>
              <a:spcBef>
                <a:spcPct val="0"/>
              </a:spcBef>
              <a:buNone/>
              <a:defRPr sz="2900" kern="1200" spc="-60" baseline="0">
                <a:solidFill>
                  <a:schemeClr val="tx1"/>
                </a:solidFill>
                <a:latin typeface="MW Sans SemiBold" panose="020B0703030501010103" pitchFamily="34" charset="0"/>
                <a:ea typeface="+mj-ea"/>
                <a:cs typeface="+mj-cs"/>
              </a:defRPr>
            </a:lvl1pPr>
          </a:lstStyle>
          <a:p>
            <a:pPr marL="0" marR="0" lvl="0" indent="0" algn="l" defTabSz="914400" rtl="0" eaLnBrk="1" fontAlgn="auto" latinLnBrk="0" hangingPunct="1">
              <a:lnSpc>
                <a:spcPct val="100000"/>
              </a:lnSpc>
              <a:spcBef>
                <a:spcPct val="0"/>
              </a:spcBef>
              <a:spcAft>
                <a:spcPts val="500"/>
              </a:spcAft>
              <a:buClrTx/>
              <a:buSzTx/>
              <a:buFontTx/>
              <a:buNone/>
              <a:tabLst/>
              <a:defRPr/>
            </a:pPr>
            <a:r>
              <a:rPr kumimoji="0" lang="en-US" sz="1000" b="1" i="0" u="none" strike="noStrike" kern="1200" cap="none" spc="20" normalizeH="0" baseline="0" noProof="0">
                <a:ln>
                  <a:noFill/>
                </a:ln>
                <a:solidFill>
                  <a:srgbClr val="000000"/>
                </a:solidFill>
                <a:effectLst/>
                <a:uLnTx/>
                <a:uFillTx/>
                <a:latin typeface="MW Sans SemiBold" panose="020B0503030501010103" pitchFamily="34" charset="0"/>
                <a:ea typeface="+mj-ea"/>
                <a:cs typeface="+mj-cs"/>
              </a:rPr>
              <a:t>Caption or Smaller Text MW Sans Semibold  10pt</a:t>
            </a:r>
            <a:br>
              <a:rPr kumimoji="0" lang="en-US" sz="1000" b="1" i="0" u="none" strike="noStrike" kern="1200" cap="none" spc="20" normalizeH="0" baseline="0" noProof="0">
                <a:ln>
                  <a:noFill/>
                </a:ln>
                <a:solidFill>
                  <a:srgbClr val="000000"/>
                </a:solidFill>
                <a:effectLst/>
                <a:uLnTx/>
                <a:uFillTx/>
                <a:latin typeface="MW Sans SemiBold" panose="020B0503030501010103" pitchFamily="34" charset="0"/>
                <a:ea typeface="+mj-ea"/>
                <a:cs typeface="+mj-cs"/>
              </a:rPr>
            </a:br>
            <a:r>
              <a:rPr kumimoji="0" lang="en-US" sz="1000" b="1" i="0" u="none" strike="noStrike" kern="1200" cap="none" spc="20" normalizeH="0" baseline="0" noProof="0">
                <a:ln>
                  <a:noFill/>
                </a:ln>
                <a:solidFill>
                  <a:srgbClr val="A6A6A6"/>
                </a:solidFill>
                <a:effectLst/>
                <a:uLnTx/>
                <a:uFillTx/>
                <a:latin typeface="MW Sans SemiBold" panose="020B0503030501010103" pitchFamily="34" charset="0"/>
                <a:ea typeface="+mj-ea"/>
                <a:cs typeface="+mj-cs"/>
              </a:rPr>
              <a:t>Kerning Expanded 0.2  |  Line Spacing at Multiple 0.9</a:t>
            </a:r>
          </a:p>
          <a:p>
            <a:pPr marL="0" marR="0" lvl="0" indent="0" algn="l" defTabSz="914400" rtl="0" eaLnBrk="1" fontAlgn="auto" latinLnBrk="0" hangingPunct="1">
              <a:lnSpc>
                <a:spcPct val="100000"/>
              </a:lnSpc>
              <a:spcBef>
                <a:spcPct val="0"/>
              </a:spcBef>
              <a:spcAft>
                <a:spcPts val="500"/>
              </a:spcAft>
              <a:buClrTx/>
              <a:buSzTx/>
              <a:buFontTx/>
              <a:buNone/>
              <a:tabLst/>
              <a:defRPr/>
            </a:pPr>
            <a:r>
              <a:rPr kumimoji="0" lang="en-US" sz="700" b="0" i="0" u="none" strike="noStrike" kern="1200" cap="none" spc="20" normalizeH="0" baseline="0" noProof="0">
                <a:ln>
                  <a:noFill/>
                </a:ln>
                <a:solidFill>
                  <a:srgbClr val="000000"/>
                </a:solidFill>
                <a:effectLst/>
                <a:uLnTx/>
                <a:uFillTx/>
                <a:latin typeface="MW Sans SemiBold"/>
                <a:ea typeface="+mj-ea"/>
                <a:cs typeface="+mj-cs"/>
              </a:rPr>
              <a:t>Footer or Footnote MW Sans Semibold 7pt |  Kerning Expanded 0.2  |  Line Spacing at Multiple 0.9</a:t>
            </a:r>
          </a:p>
        </p:txBody>
      </p:sp>
      <p:sp>
        <p:nvSpPr>
          <p:cNvPr id="17" name="Titolo 1">
            <a:extLst>
              <a:ext uri="{FF2B5EF4-FFF2-40B4-BE49-F238E27FC236}">
                <a16:creationId xmlns:a16="http://schemas.microsoft.com/office/drawing/2014/main" id="{539401A8-1250-C485-98E2-D818D12352A4}"/>
              </a:ext>
            </a:extLst>
          </p:cNvPr>
          <p:cNvSpPr txBox="1">
            <a:spLocks/>
          </p:cNvSpPr>
          <p:nvPr/>
        </p:nvSpPr>
        <p:spPr>
          <a:xfrm>
            <a:off x="230378" y="4492649"/>
            <a:ext cx="5527132" cy="166199"/>
          </a:xfrm>
          <a:prstGeom prst="rect">
            <a:avLst/>
          </a:prstGeom>
        </p:spPr>
        <p:txBody>
          <a:bodyPr vert="horz" wrap="square" lIns="0" tIns="0" rIns="0" bIns="0" rtlCol="0" anchor="t" anchorCtr="0">
            <a:noAutofit/>
          </a:bodyPr>
          <a:lstStyle>
            <a:lvl1pPr algn="l" defTabSz="914400" rtl="0" eaLnBrk="1" latinLnBrk="0" hangingPunct="1">
              <a:lnSpc>
                <a:spcPct val="84000"/>
              </a:lnSpc>
              <a:spcBef>
                <a:spcPct val="0"/>
              </a:spcBef>
              <a:buNone/>
              <a:defRPr sz="2900" kern="1200" spc="-60" baseline="0">
                <a:solidFill>
                  <a:schemeClr val="tx1"/>
                </a:solidFill>
                <a:latin typeface="MW Sans SemiBold" panose="020B0703030501010103" pitchFamily="34" charset="0"/>
                <a:ea typeface="+mj-ea"/>
                <a:cs typeface="+mj-cs"/>
              </a:defRPr>
            </a:lvl1pPr>
          </a:lstStyle>
          <a:p>
            <a:pPr marL="0" marR="0" lvl="0" indent="0" algn="l" defTabSz="914400" rtl="0" eaLnBrk="1" fontAlgn="auto" latinLnBrk="0" hangingPunct="1">
              <a:lnSpc>
                <a:spcPct val="90000"/>
              </a:lnSpc>
              <a:spcBef>
                <a:spcPct val="0"/>
              </a:spcBef>
              <a:spcAft>
                <a:spcPts val="500"/>
              </a:spcAft>
              <a:buClrTx/>
              <a:buSzTx/>
              <a:buFontTx/>
              <a:buNone/>
              <a:tabLst/>
              <a:defRPr/>
            </a:pPr>
            <a:r>
              <a:rPr kumimoji="0" lang="en-US" sz="1200" b="0" i="0" u="none" strike="noStrike" kern="1200" cap="none" spc="0" normalizeH="0" baseline="0" noProof="0">
                <a:ln>
                  <a:noFill/>
                </a:ln>
                <a:solidFill>
                  <a:srgbClr val="FFFFFF">
                    <a:lumMod val="65000"/>
                  </a:srgbClr>
                </a:solidFill>
                <a:effectLst/>
                <a:uLnTx/>
                <a:uFillTx/>
                <a:latin typeface="MW Sans" panose="020B0503030501010103" pitchFamily="34" charset="0"/>
                <a:ea typeface="+mj-ea"/>
                <a:cs typeface="+mj-cs"/>
              </a:rPr>
              <a:t>Spacing at Multiple 0.9  |  Normal Kerning</a:t>
            </a:r>
          </a:p>
        </p:txBody>
      </p:sp>
      <p:sp>
        <p:nvSpPr>
          <p:cNvPr id="18" name="Titolo 1">
            <a:extLst>
              <a:ext uri="{FF2B5EF4-FFF2-40B4-BE49-F238E27FC236}">
                <a16:creationId xmlns:a16="http://schemas.microsoft.com/office/drawing/2014/main" id="{FE8511EA-B887-2005-5EE1-E2DAC96750CC}"/>
              </a:ext>
            </a:extLst>
          </p:cNvPr>
          <p:cNvSpPr txBox="1">
            <a:spLocks/>
          </p:cNvSpPr>
          <p:nvPr/>
        </p:nvSpPr>
        <p:spPr>
          <a:xfrm>
            <a:off x="230378" y="2966389"/>
            <a:ext cx="5798948" cy="664797"/>
          </a:xfrm>
          <a:prstGeom prst="rect">
            <a:avLst/>
          </a:prstGeom>
        </p:spPr>
        <p:txBody>
          <a:bodyPr vert="horz" wrap="square" lIns="0" tIns="0" rIns="0" bIns="0" rtlCol="0" anchor="t" anchorCtr="0">
            <a:noAutofit/>
          </a:bodyPr>
          <a:lstStyle>
            <a:lvl1pPr algn="l" defTabSz="914400" rtl="0" eaLnBrk="1" latinLnBrk="0" hangingPunct="1">
              <a:lnSpc>
                <a:spcPct val="84000"/>
              </a:lnSpc>
              <a:spcBef>
                <a:spcPct val="0"/>
              </a:spcBef>
              <a:buNone/>
              <a:defRPr sz="2900" kern="1200" spc="-60" baseline="0">
                <a:solidFill>
                  <a:schemeClr val="tx1"/>
                </a:solidFill>
                <a:latin typeface="MW Sans SemiBold" panose="020B0703030501010103" pitchFamily="34" charset="0"/>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MW Sans" panose="020B0503030501010103" pitchFamily="34" charset="0"/>
                <a:ea typeface="+mj-ea"/>
                <a:cs typeface="+mj-cs"/>
              </a:rPr>
              <a:t>MW Sans at 16pt </a:t>
            </a:r>
            <a:r>
              <a:rPr kumimoji="0" lang="en-US" sz="1600" b="1" i="0" u="none" strike="noStrike" kern="1200" cap="none" spc="0" normalizeH="0" baseline="0" noProof="0">
                <a:ln>
                  <a:noFill/>
                </a:ln>
                <a:solidFill>
                  <a:srgbClr val="000000"/>
                </a:solidFill>
                <a:effectLst/>
                <a:uLnTx/>
                <a:uFillTx/>
                <a:latin typeface="MW Sans" panose="020B0503030501010103" pitchFamily="34" charset="0"/>
                <a:ea typeface="+mj-ea"/>
                <a:cs typeface="+mj-cs"/>
              </a:rPr>
              <a:t>Highlighted Text Lorem Ipsum</a:t>
            </a:r>
            <a:r>
              <a:rPr kumimoji="0" lang="en-US" sz="1600" b="1" i="0" u="none" strike="noStrike" kern="1200" cap="none" spc="0" normalizeH="0" baseline="0" noProof="0">
                <a:ln>
                  <a:noFill/>
                </a:ln>
                <a:solidFill>
                  <a:srgbClr val="000000"/>
                </a:solidFill>
                <a:effectLst/>
                <a:uLnTx/>
                <a:uFillTx/>
                <a:latin typeface="MW Sans SemiBold"/>
                <a:ea typeface="+mj-ea"/>
                <a:cs typeface="+mj-cs"/>
              </a:rPr>
              <a:t> </a:t>
            </a:r>
            <a:r>
              <a:rPr kumimoji="0" lang="en-US" sz="1600" b="0" i="0" u="none" strike="noStrike" kern="1200" cap="none" spc="0" normalizeH="0" baseline="0" noProof="0">
                <a:ln>
                  <a:noFill/>
                </a:ln>
                <a:solidFill>
                  <a:srgbClr val="000000"/>
                </a:solidFill>
                <a:effectLst/>
                <a:uLnTx/>
                <a:uFillTx/>
                <a:latin typeface="MW Sans" panose="020B0503030501010103" pitchFamily="34" charset="0"/>
                <a:ea typeface="+mj-ea"/>
                <a:cs typeface="+mj-cs"/>
              </a:rPr>
              <a:t>is simply dummy text of the printing and typesetting industry. Lorem Ipsum has been the industry's standard dummy text ever since the 1500s.</a:t>
            </a:r>
            <a:endParaRPr kumimoji="0" lang="en-US" sz="1600" b="1" i="0" u="none" strike="noStrike" kern="1200" cap="none" spc="0" normalizeH="0" baseline="0" noProof="0">
              <a:ln>
                <a:noFill/>
              </a:ln>
              <a:solidFill>
                <a:srgbClr val="000000"/>
              </a:solidFill>
              <a:effectLst/>
              <a:uLnTx/>
              <a:uFillTx/>
              <a:latin typeface="MW Sans SemiBold" panose="020B0503030501010103" pitchFamily="34" charset="0"/>
              <a:ea typeface="+mj-ea"/>
              <a:cs typeface="+mj-cs"/>
            </a:endParaRPr>
          </a:p>
        </p:txBody>
      </p:sp>
      <p:sp>
        <p:nvSpPr>
          <p:cNvPr id="24" name="Segnaposto testo 5">
            <a:extLst>
              <a:ext uri="{FF2B5EF4-FFF2-40B4-BE49-F238E27FC236}">
                <a16:creationId xmlns:a16="http://schemas.microsoft.com/office/drawing/2014/main" id="{5E5DB61A-5E48-ACC2-0ECF-EDE4E799BED0}"/>
              </a:ext>
            </a:extLst>
          </p:cNvPr>
          <p:cNvSpPr txBox="1">
            <a:spLocks/>
          </p:cNvSpPr>
          <p:nvPr/>
        </p:nvSpPr>
        <p:spPr>
          <a:xfrm>
            <a:off x="230377" y="4965275"/>
            <a:ext cx="3310037" cy="834074"/>
          </a:xfrm>
          <a:prstGeom prst="rect">
            <a:avLst/>
          </a:prstGeom>
        </p:spPr>
        <p:txBody>
          <a:bodyPr lIns="0">
            <a:noAutofit/>
          </a:bodyPr>
          <a:lstStyle>
            <a:lvl1pPr marL="0" indent="0" algn="l" defTabSz="914400" rtl="0" eaLnBrk="1" latinLnBrk="0" hangingPunct="1">
              <a:lnSpc>
                <a:spcPts val="1800"/>
              </a:lnSpc>
              <a:spcBef>
                <a:spcPts val="1000"/>
              </a:spcBef>
              <a:buFont typeface="MW Sans" panose="020B0503030501010103" pitchFamily="34" charset="0"/>
              <a:buNone/>
              <a:defRPr sz="1600" b="0" i="0" kern="1200">
                <a:solidFill>
                  <a:schemeClr val="tx1"/>
                </a:solidFill>
                <a:latin typeface="MW Sans" panose="020B0503030501010103" pitchFamily="34" charset="0"/>
                <a:ea typeface="+mn-ea"/>
                <a:cs typeface="+mn-cs"/>
              </a:defRPr>
            </a:lvl1pPr>
            <a:lvl2pPr marL="342900" indent="-341313" algn="l" defTabSz="914400" rtl="0" eaLnBrk="1" latinLnBrk="0" hangingPunct="1">
              <a:lnSpc>
                <a:spcPts val="1800"/>
              </a:lnSpc>
              <a:spcBef>
                <a:spcPts val="1000"/>
              </a:spcBef>
              <a:buFont typeface="MW Sans" panose="020B0503030501010103" pitchFamily="34" charset="0"/>
              <a:buChar char="→"/>
              <a:tabLst/>
              <a:defRPr sz="1600" b="0" i="0" kern="1200">
                <a:solidFill>
                  <a:schemeClr val="tx1"/>
                </a:solidFill>
                <a:latin typeface="MW Sans" panose="020B0503030501010103" pitchFamily="34" charset="0"/>
                <a:ea typeface="+mn-ea"/>
                <a:cs typeface="+mn-cs"/>
              </a:defRPr>
            </a:lvl2pPr>
            <a:lvl3pPr marL="533400" indent="-187325" algn="l" defTabSz="914400" rtl="0" eaLnBrk="1" latinLnBrk="0" hangingPunct="1">
              <a:lnSpc>
                <a:spcPts val="1800"/>
              </a:lnSpc>
              <a:spcBef>
                <a:spcPts val="500"/>
              </a:spcBef>
              <a:buFont typeface="MW Sans SemiBold" panose="020B0703030501010103" pitchFamily="34" charset="0"/>
              <a:buChar char="•"/>
              <a:tabLst/>
              <a:defRPr sz="1600" b="0" i="0" kern="1200">
                <a:solidFill>
                  <a:schemeClr val="tx1"/>
                </a:solidFill>
                <a:latin typeface="MW Sans" panose="020B0503030501010103" pitchFamily="34" charset="0"/>
                <a:ea typeface="+mn-ea"/>
                <a:cs typeface="+mn-cs"/>
              </a:defRPr>
            </a:lvl3pPr>
            <a:lvl4pPr marL="0" indent="0" algn="l" defTabSz="914400" rtl="0" eaLnBrk="1" latinLnBrk="0" hangingPunct="1">
              <a:lnSpc>
                <a:spcPts val="2160"/>
              </a:lnSpc>
              <a:spcBef>
                <a:spcPts val="0"/>
              </a:spcBef>
              <a:buFont typeface="MW Sans" panose="020B0503030501010103" pitchFamily="34" charset="0"/>
              <a:buNone/>
              <a:defRPr sz="2000" b="0" i="0" kern="1200">
                <a:solidFill>
                  <a:schemeClr val="tx1"/>
                </a:solidFill>
                <a:latin typeface="MW Sans" panose="020B0503030501010103" pitchFamily="34" charset="0"/>
                <a:ea typeface="+mn-ea"/>
                <a:cs typeface="+mn-cs"/>
              </a:defRPr>
            </a:lvl4pPr>
            <a:lvl5pPr marL="446088" indent="-446088" algn="l" defTabSz="914400" rtl="0" eaLnBrk="1" latinLnBrk="0" hangingPunct="1">
              <a:lnSpc>
                <a:spcPts val="2160"/>
              </a:lnSpc>
              <a:spcBef>
                <a:spcPts val="500"/>
              </a:spcBef>
              <a:buFont typeface="MW Sans" panose="020B0503030501010103" pitchFamily="34" charset="0"/>
              <a:buChar char="→"/>
              <a:tabLst/>
              <a:defRPr sz="2000" b="0" i="0" kern="1200">
                <a:solidFill>
                  <a:schemeClr val="tx1"/>
                </a:solidFill>
                <a:latin typeface="MW Sans" panose="020B0503030501010103" pitchFamily="34" charset="0"/>
                <a:ea typeface="+mn-ea"/>
                <a:cs typeface="+mn-cs"/>
              </a:defRPr>
            </a:lvl5pPr>
            <a:lvl6pPr marL="627063" indent="-180975" algn="l" defTabSz="914400" rtl="0" eaLnBrk="1" latinLnBrk="0" hangingPunct="1">
              <a:lnSpc>
                <a:spcPts val="2160"/>
              </a:lnSpc>
              <a:spcBef>
                <a:spcPts val="500"/>
              </a:spcBef>
              <a:buFont typeface="MW Sans SemiBold" panose="020B0703030501010103" pitchFamily="34" charset="0"/>
              <a:buChar char="•"/>
              <a:tabLst/>
              <a:defRPr sz="2000" b="0" i="0" kern="1200">
                <a:solidFill>
                  <a:schemeClr val="tx1"/>
                </a:solidFill>
                <a:latin typeface="MW Sans" panose="020B0503030501010103" pitchFamily="34" charset="0"/>
                <a:ea typeface="+mn-ea"/>
                <a:cs typeface="+mn-cs"/>
              </a:defRPr>
            </a:lvl6pPr>
            <a:lvl7pPr marL="0" marR="0" indent="0" algn="l" defTabSz="914400" rtl="0" eaLnBrk="1" fontAlgn="auto" latinLnBrk="0" hangingPunct="1">
              <a:lnSpc>
                <a:spcPts val="1800"/>
              </a:lnSpc>
              <a:spcBef>
                <a:spcPts val="0"/>
              </a:spcBef>
              <a:spcAft>
                <a:spcPts val="0"/>
              </a:spcAft>
              <a:buClrTx/>
              <a:buSzTx/>
              <a:buFont typeface="MW Sans" panose="020B0503030501010103" pitchFamily="34" charset="0"/>
              <a:buNone/>
              <a:tabLst/>
              <a:defRPr sz="2000" kern="1200">
                <a:solidFill>
                  <a:schemeClr val="tx1"/>
                </a:solidFill>
                <a:latin typeface="MW Sans SemiBold" panose="020B0703030501010103" pitchFamily="34" charset="0"/>
                <a:ea typeface="+mn-ea"/>
                <a:cs typeface="+mn-cs"/>
              </a:defRPr>
            </a:lvl7pPr>
            <a:lvl8pPr marL="0" indent="0" algn="l" defTabSz="914400" rtl="0" eaLnBrk="1" latinLnBrk="0" hangingPunct="1">
              <a:lnSpc>
                <a:spcPts val="1080"/>
              </a:lnSpc>
              <a:spcBef>
                <a:spcPts val="0"/>
              </a:spcBef>
              <a:buFont typeface="MW Sans" panose="020B0503030501010103" pitchFamily="34" charset="0"/>
              <a:buNone/>
              <a:defRPr sz="1000" kern="1200">
                <a:solidFill>
                  <a:schemeClr val="tx1"/>
                </a:solidFill>
                <a:latin typeface="MW Sans SemiBold" panose="020B0703030501010103" pitchFamily="34" charset="0"/>
                <a:ea typeface="+mn-ea"/>
                <a:cs typeface="+mn-cs"/>
              </a:defRPr>
            </a:lvl8pPr>
            <a:lvl9pPr marL="0" indent="0" algn="l" defTabSz="914400" rtl="0" eaLnBrk="1" latinLnBrk="0" hangingPunct="1">
              <a:lnSpc>
                <a:spcPct val="100000"/>
              </a:lnSpc>
              <a:spcBef>
                <a:spcPts val="0"/>
              </a:spcBef>
              <a:buFont typeface="MW Sans" panose="020B0503030501010103" pitchFamily="34" charset="0"/>
              <a:buNone/>
              <a:defRPr sz="700" b="0" i="0" kern="1200">
                <a:solidFill>
                  <a:schemeClr val="tx1"/>
                </a:solidFill>
                <a:latin typeface="MW Sans" panose="020B0503030501010103" pitchFamily="34" charset="0"/>
                <a:ea typeface="+mn-ea"/>
                <a:cs typeface="+mn-cs"/>
              </a:defRPr>
            </a:lvl9pPr>
          </a:lstStyle>
          <a:p>
            <a:pPr marL="342900" marR="0" lvl="0" indent="-342900" algn="l" defTabSz="914400" rtl="0" eaLnBrk="1" fontAlgn="auto" latinLnBrk="0" hangingPunct="1">
              <a:lnSpc>
                <a:spcPct val="90000"/>
              </a:lnSpc>
              <a:spcBef>
                <a:spcPts val="0"/>
              </a:spcBef>
              <a:spcAft>
                <a:spcPts val="300"/>
              </a:spcAft>
              <a:buClrTx/>
              <a:buSzTx/>
              <a:buFont typeface="MW Sans" panose="020B0503030501010103" pitchFamily="34" charset="0"/>
              <a:buChar char="→"/>
              <a:tabLst/>
              <a:defRPr/>
            </a:pPr>
            <a:r>
              <a:rPr kumimoji="0" lang="en-US" sz="2000" b="0" i="0" u="none" strike="noStrike" kern="1200" cap="none" spc="0" normalizeH="0" baseline="0" noProof="0">
                <a:ln>
                  <a:noFill/>
                </a:ln>
                <a:solidFill>
                  <a:srgbClr val="000000"/>
                </a:solidFill>
                <a:effectLst/>
                <a:uLnTx/>
                <a:uFillTx/>
                <a:latin typeface="MW Sans" panose="020B0503030501010103" pitchFamily="34" charset="0"/>
                <a:ea typeface="+mn-ea"/>
                <a:cs typeface="+mn-cs"/>
              </a:rPr>
              <a:t>First Level Bullet 20pt</a:t>
            </a:r>
          </a:p>
          <a:p>
            <a:pPr marL="642937" marR="0" lvl="0" indent="-285750" algn="l" defTabSz="914400" rtl="0" eaLnBrk="1" fontAlgn="auto" latinLnBrk="0" hangingPunct="1">
              <a:lnSpc>
                <a:spcPct val="90000"/>
              </a:lnSpc>
              <a:spcBef>
                <a:spcPts val="0"/>
              </a:spcBef>
              <a:spcAft>
                <a:spcPts val="300"/>
              </a:spcAft>
              <a:buClrTx/>
              <a:buSzTx/>
              <a:buFont typeface="Wingdings" pitchFamily="2" charset="2"/>
              <a:buChar char="§"/>
              <a:tabLst/>
              <a:defRPr/>
            </a:pPr>
            <a:r>
              <a:rPr kumimoji="0" lang="en-US" sz="1600" b="0" i="0" u="none" strike="noStrike" kern="1200" cap="none" spc="0" normalizeH="0" baseline="0" noProof="0">
                <a:ln>
                  <a:noFill/>
                </a:ln>
                <a:solidFill>
                  <a:srgbClr val="000000"/>
                </a:solidFill>
                <a:effectLst/>
                <a:uLnTx/>
                <a:uFillTx/>
                <a:latin typeface="MW Sans" panose="020B0503030501010103" pitchFamily="34" charset="0"/>
                <a:ea typeface="+mn-ea"/>
                <a:cs typeface="+mn-cs"/>
              </a:rPr>
              <a:t>Second Level Bullet 16pt</a:t>
            </a:r>
          </a:p>
          <a:p>
            <a:pPr marL="886968" marR="0" lvl="0" indent="-231775" algn="l" defTabSz="914400" rtl="0" eaLnBrk="1" fontAlgn="auto" latinLnBrk="0" hangingPunct="1">
              <a:lnSpc>
                <a:spcPct val="90000"/>
              </a:lnSpc>
              <a:spcBef>
                <a:spcPts val="0"/>
              </a:spcBef>
              <a:spcAft>
                <a:spcPts val="300"/>
              </a:spcAft>
              <a:buClrTx/>
              <a:buSzTx/>
              <a:buFont typeface="MW Sans" panose="020B0503030501010103" pitchFamily="34" charset="0"/>
              <a:buChar char="•"/>
              <a:tabLst/>
              <a:defRPr/>
            </a:pPr>
            <a:r>
              <a:rPr kumimoji="0" lang="en-US" sz="1200" b="0" i="0" u="none" strike="noStrike" kern="1200" cap="none" spc="0" normalizeH="0" baseline="0" noProof="0">
                <a:ln>
                  <a:noFill/>
                </a:ln>
                <a:solidFill>
                  <a:srgbClr val="000000"/>
                </a:solidFill>
                <a:effectLst/>
                <a:uLnTx/>
                <a:uFillTx/>
                <a:latin typeface="MW Sans" panose="020B0503030501010103" pitchFamily="34" charset="0"/>
                <a:ea typeface="+mn-ea"/>
                <a:cs typeface="+mn-cs"/>
              </a:rPr>
              <a:t>Third Level Bullet 12pt</a:t>
            </a:r>
          </a:p>
        </p:txBody>
      </p:sp>
      <p:sp>
        <p:nvSpPr>
          <p:cNvPr id="25" name="Segnaposto testo 5">
            <a:extLst>
              <a:ext uri="{FF2B5EF4-FFF2-40B4-BE49-F238E27FC236}">
                <a16:creationId xmlns:a16="http://schemas.microsoft.com/office/drawing/2014/main" id="{21D7BBD0-D810-7AFF-1749-0DF93B305EB7}"/>
              </a:ext>
            </a:extLst>
          </p:cNvPr>
          <p:cNvSpPr txBox="1">
            <a:spLocks/>
          </p:cNvSpPr>
          <p:nvPr/>
        </p:nvSpPr>
        <p:spPr>
          <a:xfrm>
            <a:off x="3540414" y="4965275"/>
            <a:ext cx="2488912" cy="695575"/>
          </a:xfrm>
          <a:prstGeom prst="rect">
            <a:avLst/>
          </a:prstGeom>
        </p:spPr>
        <p:txBody>
          <a:bodyPr lIns="0">
            <a:noAutofit/>
          </a:bodyPr>
          <a:lstStyle>
            <a:lvl1pPr marL="0" indent="0" algn="l" defTabSz="914400" rtl="0" eaLnBrk="1" latinLnBrk="0" hangingPunct="1">
              <a:lnSpc>
                <a:spcPts val="1800"/>
              </a:lnSpc>
              <a:spcBef>
                <a:spcPts val="1000"/>
              </a:spcBef>
              <a:buFont typeface="MW Sans" panose="020B0503030501010103" pitchFamily="34" charset="0"/>
              <a:buNone/>
              <a:defRPr sz="1600" b="0" i="0" kern="1200">
                <a:solidFill>
                  <a:schemeClr val="tx1"/>
                </a:solidFill>
                <a:latin typeface="MW Sans" panose="020B0503030501010103" pitchFamily="34" charset="0"/>
                <a:ea typeface="+mn-ea"/>
                <a:cs typeface="+mn-cs"/>
              </a:defRPr>
            </a:lvl1pPr>
            <a:lvl2pPr marL="342900" indent="-341313" algn="l" defTabSz="914400" rtl="0" eaLnBrk="1" latinLnBrk="0" hangingPunct="1">
              <a:lnSpc>
                <a:spcPts val="1800"/>
              </a:lnSpc>
              <a:spcBef>
                <a:spcPts val="1000"/>
              </a:spcBef>
              <a:buFont typeface="MW Sans" panose="020B0503030501010103" pitchFamily="34" charset="0"/>
              <a:buChar char="→"/>
              <a:tabLst/>
              <a:defRPr sz="1600" b="0" i="0" kern="1200">
                <a:solidFill>
                  <a:schemeClr val="tx1"/>
                </a:solidFill>
                <a:latin typeface="MW Sans" panose="020B0503030501010103" pitchFamily="34" charset="0"/>
                <a:ea typeface="+mn-ea"/>
                <a:cs typeface="+mn-cs"/>
              </a:defRPr>
            </a:lvl2pPr>
            <a:lvl3pPr marL="533400" indent="-187325" algn="l" defTabSz="914400" rtl="0" eaLnBrk="1" latinLnBrk="0" hangingPunct="1">
              <a:lnSpc>
                <a:spcPts val="1800"/>
              </a:lnSpc>
              <a:spcBef>
                <a:spcPts val="500"/>
              </a:spcBef>
              <a:buFont typeface="MW Sans SemiBold" panose="020B0703030501010103" pitchFamily="34" charset="0"/>
              <a:buChar char="•"/>
              <a:tabLst/>
              <a:defRPr sz="1600" b="0" i="0" kern="1200">
                <a:solidFill>
                  <a:schemeClr val="tx1"/>
                </a:solidFill>
                <a:latin typeface="MW Sans" panose="020B0503030501010103" pitchFamily="34" charset="0"/>
                <a:ea typeface="+mn-ea"/>
                <a:cs typeface="+mn-cs"/>
              </a:defRPr>
            </a:lvl3pPr>
            <a:lvl4pPr marL="0" indent="0" algn="l" defTabSz="914400" rtl="0" eaLnBrk="1" latinLnBrk="0" hangingPunct="1">
              <a:lnSpc>
                <a:spcPts val="2160"/>
              </a:lnSpc>
              <a:spcBef>
                <a:spcPts val="0"/>
              </a:spcBef>
              <a:buFont typeface="MW Sans" panose="020B0503030501010103" pitchFamily="34" charset="0"/>
              <a:buNone/>
              <a:defRPr sz="2000" b="0" i="0" kern="1200">
                <a:solidFill>
                  <a:schemeClr val="tx1"/>
                </a:solidFill>
                <a:latin typeface="MW Sans" panose="020B0503030501010103" pitchFamily="34" charset="0"/>
                <a:ea typeface="+mn-ea"/>
                <a:cs typeface="+mn-cs"/>
              </a:defRPr>
            </a:lvl4pPr>
            <a:lvl5pPr marL="446088" indent="-446088" algn="l" defTabSz="914400" rtl="0" eaLnBrk="1" latinLnBrk="0" hangingPunct="1">
              <a:lnSpc>
                <a:spcPts val="2160"/>
              </a:lnSpc>
              <a:spcBef>
                <a:spcPts val="500"/>
              </a:spcBef>
              <a:buFont typeface="MW Sans" panose="020B0503030501010103" pitchFamily="34" charset="0"/>
              <a:buChar char="→"/>
              <a:tabLst/>
              <a:defRPr sz="2000" b="0" i="0" kern="1200">
                <a:solidFill>
                  <a:schemeClr val="tx1"/>
                </a:solidFill>
                <a:latin typeface="MW Sans" panose="020B0503030501010103" pitchFamily="34" charset="0"/>
                <a:ea typeface="+mn-ea"/>
                <a:cs typeface="+mn-cs"/>
              </a:defRPr>
            </a:lvl5pPr>
            <a:lvl6pPr marL="627063" indent="-180975" algn="l" defTabSz="914400" rtl="0" eaLnBrk="1" latinLnBrk="0" hangingPunct="1">
              <a:lnSpc>
                <a:spcPts val="2160"/>
              </a:lnSpc>
              <a:spcBef>
                <a:spcPts val="500"/>
              </a:spcBef>
              <a:buFont typeface="MW Sans SemiBold" panose="020B0703030501010103" pitchFamily="34" charset="0"/>
              <a:buChar char="•"/>
              <a:tabLst/>
              <a:defRPr sz="2000" b="0" i="0" kern="1200">
                <a:solidFill>
                  <a:schemeClr val="tx1"/>
                </a:solidFill>
                <a:latin typeface="MW Sans" panose="020B0503030501010103" pitchFamily="34" charset="0"/>
                <a:ea typeface="+mn-ea"/>
                <a:cs typeface="+mn-cs"/>
              </a:defRPr>
            </a:lvl6pPr>
            <a:lvl7pPr marL="0" marR="0" indent="0" algn="l" defTabSz="914400" rtl="0" eaLnBrk="1" fontAlgn="auto" latinLnBrk="0" hangingPunct="1">
              <a:lnSpc>
                <a:spcPts val="1800"/>
              </a:lnSpc>
              <a:spcBef>
                <a:spcPts val="0"/>
              </a:spcBef>
              <a:spcAft>
                <a:spcPts val="0"/>
              </a:spcAft>
              <a:buClrTx/>
              <a:buSzTx/>
              <a:buFont typeface="MW Sans" panose="020B0503030501010103" pitchFamily="34" charset="0"/>
              <a:buNone/>
              <a:tabLst/>
              <a:defRPr sz="2000" kern="1200">
                <a:solidFill>
                  <a:schemeClr val="tx1"/>
                </a:solidFill>
                <a:latin typeface="MW Sans SemiBold" panose="020B0703030501010103" pitchFamily="34" charset="0"/>
                <a:ea typeface="+mn-ea"/>
                <a:cs typeface="+mn-cs"/>
              </a:defRPr>
            </a:lvl7pPr>
            <a:lvl8pPr marL="0" indent="0" algn="l" defTabSz="914400" rtl="0" eaLnBrk="1" latinLnBrk="0" hangingPunct="1">
              <a:lnSpc>
                <a:spcPts val="1080"/>
              </a:lnSpc>
              <a:spcBef>
                <a:spcPts val="0"/>
              </a:spcBef>
              <a:buFont typeface="MW Sans" panose="020B0503030501010103" pitchFamily="34" charset="0"/>
              <a:buNone/>
              <a:defRPr sz="1000" kern="1200">
                <a:solidFill>
                  <a:schemeClr val="tx1"/>
                </a:solidFill>
                <a:latin typeface="MW Sans SemiBold" panose="020B0703030501010103" pitchFamily="34" charset="0"/>
                <a:ea typeface="+mn-ea"/>
                <a:cs typeface="+mn-cs"/>
              </a:defRPr>
            </a:lvl8pPr>
            <a:lvl9pPr marL="0" indent="0" algn="l" defTabSz="914400" rtl="0" eaLnBrk="1" latinLnBrk="0" hangingPunct="1">
              <a:lnSpc>
                <a:spcPct val="100000"/>
              </a:lnSpc>
              <a:spcBef>
                <a:spcPts val="0"/>
              </a:spcBef>
              <a:buFont typeface="MW Sans" panose="020B0503030501010103" pitchFamily="34" charset="0"/>
              <a:buNone/>
              <a:defRPr sz="700" b="0" i="0" kern="1200">
                <a:solidFill>
                  <a:schemeClr val="tx1"/>
                </a:solidFill>
                <a:latin typeface="MW Sans" panose="020B0503030501010103" pitchFamily="34" charset="0"/>
                <a:ea typeface="+mn-ea"/>
                <a:cs typeface="+mn-cs"/>
              </a:defRPr>
            </a:lvl9pPr>
          </a:lstStyle>
          <a:p>
            <a:pPr marL="342900" marR="0" lvl="0" indent="-342900" algn="l" defTabSz="914400" rtl="0" eaLnBrk="1" fontAlgn="auto" latinLnBrk="0" hangingPunct="1">
              <a:lnSpc>
                <a:spcPct val="90000"/>
              </a:lnSpc>
              <a:spcBef>
                <a:spcPts val="0"/>
              </a:spcBef>
              <a:spcAft>
                <a:spcPts val="300"/>
              </a:spcAft>
              <a:buClrTx/>
              <a:buSzTx/>
              <a:buFont typeface="MW Sans" panose="020B0503030501010103" pitchFamily="34" charset="0"/>
              <a:buChar char="→"/>
              <a:tabLst/>
              <a:defRPr/>
            </a:pPr>
            <a:r>
              <a:rPr kumimoji="0" lang="en-US" sz="1600" b="0" i="0" u="none" strike="noStrike" kern="1200" cap="none" spc="0" normalizeH="0" baseline="0" noProof="0">
                <a:ln>
                  <a:noFill/>
                </a:ln>
                <a:solidFill>
                  <a:srgbClr val="000000"/>
                </a:solidFill>
                <a:effectLst/>
                <a:uLnTx/>
                <a:uFillTx/>
                <a:latin typeface="MW Sans" panose="020B0503030501010103" pitchFamily="34" charset="0"/>
                <a:ea typeface="+mn-ea"/>
                <a:cs typeface="+mn-cs"/>
              </a:rPr>
              <a:t>First Level Bullet 16pt</a:t>
            </a:r>
            <a:endParaRPr kumimoji="0" lang="en-US" sz="1200" b="0" i="0" u="none" strike="noStrike" kern="1200" cap="none" spc="0" normalizeH="0" baseline="0" noProof="0">
              <a:ln>
                <a:noFill/>
              </a:ln>
              <a:solidFill>
                <a:srgbClr val="000000"/>
              </a:solidFill>
              <a:effectLst/>
              <a:uLnTx/>
              <a:uFillTx/>
              <a:latin typeface="MW Sans" panose="020B0503030501010103" pitchFamily="34" charset="0"/>
              <a:ea typeface="+mn-ea"/>
              <a:cs typeface="+mn-cs"/>
            </a:endParaRPr>
          </a:p>
          <a:p>
            <a:pPr marL="642937" marR="0" lvl="0" indent="-285750" algn="l" defTabSz="914400" rtl="0" eaLnBrk="1" fontAlgn="auto" latinLnBrk="0" hangingPunct="1">
              <a:lnSpc>
                <a:spcPct val="90000"/>
              </a:lnSpc>
              <a:spcBef>
                <a:spcPts val="0"/>
              </a:spcBef>
              <a:spcAft>
                <a:spcPts val="300"/>
              </a:spcAft>
              <a:buClrTx/>
              <a:buSzTx/>
              <a:buFont typeface="Wingdings" pitchFamily="2" charset="2"/>
              <a:buChar char="§"/>
              <a:tabLst/>
              <a:defRPr/>
            </a:pPr>
            <a:r>
              <a:rPr kumimoji="0" lang="en-US" sz="1200" b="0" i="0" u="none" strike="noStrike" kern="1200" cap="none" spc="0" normalizeH="0" baseline="0" noProof="0">
                <a:ln>
                  <a:noFill/>
                </a:ln>
                <a:solidFill>
                  <a:srgbClr val="000000"/>
                </a:solidFill>
                <a:effectLst/>
                <a:uLnTx/>
                <a:uFillTx/>
                <a:latin typeface="MW Sans" panose="020B0503030501010103" pitchFamily="34" charset="0"/>
                <a:ea typeface="+mn-ea"/>
                <a:cs typeface="+mn-cs"/>
              </a:rPr>
              <a:t>Second Level Bullet 12pt</a:t>
            </a:r>
          </a:p>
          <a:p>
            <a:pPr marL="886968" marR="0" lvl="0" indent="-231775" algn="l" defTabSz="914400" rtl="0" eaLnBrk="1" fontAlgn="auto" latinLnBrk="0" hangingPunct="1">
              <a:lnSpc>
                <a:spcPct val="90000"/>
              </a:lnSpc>
              <a:spcBef>
                <a:spcPts val="0"/>
              </a:spcBef>
              <a:spcAft>
                <a:spcPts val="300"/>
              </a:spcAft>
              <a:buClrTx/>
              <a:buSzTx/>
              <a:buFont typeface="MW Sans" panose="020B0503030501010103" pitchFamily="34" charset="0"/>
              <a:buChar char="•"/>
              <a:tabLst/>
              <a:defRPr/>
            </a:pPr>
            <a:r>
              <a:rPr kumimoji="0" lang="en-US" sz="1000" b="0" i="0" u="none" strike="noStrike" kern="1200" cap="none" spc="30" normalizeH="0" baseline="0" noProof="0">
                <a:ln>
                  <a:noFill/>
                </a:ln>
                <a:solidFill>
                  <a:srgbClr val="000000"/>
                </a:solidFill>
                <a:effectLst/>
                <a:uLnTx/>
                <a:uFillTx/>
                <a:latin typeface="MW Sans" panose="020B0503030501010103" pitchFamily="34" charset="0"/>
                <a:ea typeface="+mn-ea"/>
                <a:cs typeface="+mn-cs"/>
              </a:rPr>
              <a:t>Third Level Bullet 10pt</a:t>
            </a:r>
          </a:p>
        </p:txBody>
      </p:sp>
      <p:sp>
        <p:nvSpPr>
          <p:cNvPr id="27" name="Titolo 1">
            <a:extLst>
              <a:ext uri="{FF2B5EF4-FFF2-40B4-BE49-F238E27FC236}">
                <a16:creationId xmlns:a16="http://schemas.microsoft.com/office/drawing/2014/main" id="{8F462DF0-19A8-8091-9CA0-716AF429D58F}"/>
              </a:ext>
            </a:extLst>
          </p:cNvPr>
          <p:cNvSpPr txBox="1">
            <a:spLocks/>
          </p:cNvSpPr>
          <p:nvPr/>
        </p:nvSpPr>
        <p:spPr>
          <a:xfrm>
            <a:off x="230378" y="3718455"/>
            <a:ext cx="5423290" cy="664797"/>
          </a:xfrm>
          <a:prstGeom prst="rect">
            <a:avLst/>
          </a:prstGeom>
        </p:spPr>
        <p:txBody>
          <a:bodyPr vert="horz" wrap="square" lIns="0" tIns="0" rIns="0" bIns="0" rtlCol="0" anchor="t" anchorCtr="0">
            <a:noAutofit/>
          </a:bodyPr>
          <a:lstStyle>
            <a:lvl1pPr algn="l" defTabSz="914400" rtl="0" eaLnBrk="1" latinLnBrk="0" hangingPunct="1">
              <a:lnSpc>
                <a:spcPct val="84000"/>
              </a:lnSpc>
              <a:spcBef>
                <a:spcPct val="0"/>
              </a:spcBef>
              <a:buNone/>
              <a:defRPr sz="2900" kern="1200" spc="-60" baseline="0">
                <a:solidFill>
                  <a:schemeClr val="tx1"/>
                </a:solidFill>
                <a:latin typeface="MW Sans SemiBold" panose="020B0703030501010103" pitchFamily="34" charset="0"/>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MW Sans" panose="020B0503030501010103" pitchFamily="34" charset="0"/>
                <a:ea typeface="+mj-ea"/>
                <a:cs typeface="+mj-cs"/>
              </a:rPr>
              <a:t>MW Sans at 12pt </a:t>
            </a:r>
            <a:r>
              <a:rPr kumimoji="0" lang="en-US" sz="1200" b="1" i="0" u="none" strike="noStrike" kern="1200" cap="none" spc="0" normalizeH="0" baseline="0" noProof="0">
                <a:ln>
                  <a:noFill/>
                </a:ln>
                <a:solidFill>
                  <a:srgbClr val="000000"/>
                </a:solidFill>
                <a:effectLst/>
                <a:uLnTx/>
                <a:uFillTx/>
                <a:latin typeface="MW Sans" panose="020B0503030501010103" pitchFamily="34" charset="0"/>
                <a:ea typeface="+mj-ea"/>
                <a:cs typeface="+mj-cs"/>
              </a:rPr>
              <a:t>Lorem Ipsum </a:t>
            </a:r>
            <a:r>
              <a:rPr kumimoji="0" lang="en-US" sz="1200" b="0" i="0" u="none" strike="noStrike" kern="1200" cap="none" spc="0" normalizeH="0" baseline="0" noProof="0">
                <a:ln>
                  <a:noFill/>
                </a:ln>
                <a:solidFill>
                  <a:srgbClr val="000000"/>
                </a:solidFill>
                <a:effectLst/>
                <a:uLnTx/>
                <a:uFillTx/>
                <a:latin typeface="MW Sans" panose="020B0503030501010103" pitchFamily="34" charset="0"/>
                <a:ea typeface="+mj-ea"/>
                <a:cs typeface="+mj-cs"/>
              </a:rPr>
              <a:t>is simply dummy text of the printing and typesetting industry. Lorem Ipsum has been the industry's standard dummy text ever since the 1500s, when an unknown printer took a galley of type and scrambled it to make a type specimen book.</a:t>
            </a:r>
            <a:endParaRPr kumimoji="0" lang="en-US" sz="1200" b="1" i="0" u="none" strike="noStrike" kern="1200" cap="none" spc="0" normalizeH="0" baseline="0" noProof="0">
              <a:ln>
                <a:noFill/>
              </a:ln>
              <a:solidFill>
                <a:srgbClr val="000000"/>
              </a:solidFill>
              <a:effectLst/>
              <a:uLnTx/>
              <a:uFillTx/>
              <a:latin typeface="MW Sans SemiBold" panose="020B0503030501010103" pitchFamily="34" charset="0"/>
              <a:ea typeface="+mj-ea"/>
              <a:cs typeface="+mj-cs"/>
            </a:endParaRPr>
          </a:p>
        </p:txBody>
      </p:sp>
    </p:spTree>
    <p:extLst>
      <p:ext uri="{BB962C8B-B14F-4D97-AF65-F5344CB8AC3E}">
        <p14:creationId xmlns:p14="http://schemas.microsoft.com/office/powerpoint/2010/main" val="1437843147"/>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1" name="Group 60">
            <a:extLst>
              <a:ext uri="{FF2B5EF4-FFF2-40B4-BE49-F238E27FC236}">
                <a16:creationId xmlns:a16="http://schemas.microsoft.com/office/drawing/2014/main" id="{7FE3336A-1E54-CF15-63EB-F422040E9FBE}"/>
              </a:ext>
            </a:extLst>
          </p:cNvPr>
          <p:cNvGrpSpPr/>
          <p:nvPr/>
        </p:nvGrpSpPr>
        <p:grpSpPr>
          <a:xfrm>
            <a:off x="8151759" y="2340469"/>
            <a:ext cx="3811641" cy="2314483"/>
            <a:chOff x="239659" y="2340469"/>
            <a:chExt cx="3811641" cy="2314483"/>
          </a:xfrm>
        </p:grpSpPr>
        <p:cxnSp>
          <p:nvCxnSpPr>
            <p:cNvPr id="62" name="Straight Connector 61">
              <a:extLst>
                <a:ext uri="{FF2B5EF4-FFF2-40B4-BE49-F238E27FC236}">
                  <a16:creationId xmlns:a16="http://schemas.microsoft.com/office/drawing/2014/main" id="{AAA5DB2C-51D8-5A49-CDD9-73EEFDA1E65E}"/>
                </a:ext>
              </a:extLst>
            </p:cNvPr>
            <p:cNvCxnSpPr/>
            <p:nvPr/>
          </p:nvCxnSpPr>
          <p:spPr>
            <a:xfrm>
              <a:off x="239659" y="2340469"/>
              <a:ext cx="3811641" cy="0"/>
            </a:xfrm>
            <a:prstGeom prst="line">
              <a:avLst/>
            </a:prstGeom>
            <a:ln w="1270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63" name="Straight Connector 62">
              <a:extLst>
                <a:ext uri="{FF2B5EF4-FFF2-40B4-BE49-F238E27FC236}">
                  <a16:creationId xmlns:a16="http://schemas.microsoft.com/office/drawing/2014/main" id="{96A22BF9-EABC-E475-2D8F-3B1DDF6AA656}"/>
                </a:ext>
              </a:extLst>
            </p:cNvPr>
            <p:cNvCxnSpPr>
              <a:cxnSpLocks/>
            </p:cNvCxnSpPr>
            <p:nvPr/>
          </p:nvCxnSpPr>
          <p:spPr>
            <a:xfrm>
              <a:off x="4051300" y="2340469"/>
              <a:ext cx="0" cy="2314483"/>
            </a:xfrm>
            <a:prstGeom prst="line">
              <a:avLst/>
            </a:prstGeom>
            <a:ln w="12700">
              <a:solidFill>
                <a:schemeClr val="tx1"/>
              </a:solidFill>
            </a:ln>
          </p:spPr>
          <p:style>
            <a:lnRef idx="2">
              <a:schemeClr val="accent1"/>
            </a:lnRef>
            <a:fillRef idx="0">
              <a:schemeClr val="accent1"/>
            </a:fillRef>
            <a:effectRef idx="1">
              <a:schemeClr val="accent1"/>
            </a:effectRef>
            <a:fontRef idx="minor">
              <a:schemeClr val="tx1"/>
            </a:fontRef>
          </p:style>
        </p:cxnSp>
      </p:grpSp>
      <p:sp>
        <p:nvSpPr>
          <p:cNvPr id="2" name="Title 1">
            <a:extLst>
              <a:ext uri="{FF2B5EF4-FFF2-40B4-BE49-F238E27FC236}">
                <a16:creationId xmlns:a16="http://schemas.microsoft.com/office/drawing/2014/main" id="{43952001-0726-6DB9-2023-2BEAEE3D61E4}"/>
              </a:ext>
            </a:extLst>
          </p:cNvPr>
          <p:cNvSpPr>
            <a:spLocks noGrp="1"/>
          </p:cNvSpPr>
          <p:nvPr>
            <p:ph type="title"/>
          </p:nvPr>
        </p:nvSpPr>
        <p:spPr>
          <a:xfrm>
            <a:off x="230379" y="237603"/>
            <a:ext cx="8764396" cy="357021"/>
          </a:xfrm>
        </p:spPr>
        <p:txBody>
          <a:bodyPr>
            <a:noAutofit/>
          </a:bodyPr>
          <a:lstStyle/>
          <a:p>
            <a:r>
              <a:rPr lang="en-US" noProof="0"/>
              <a:t>Bookmarking or Navigation</a:t>
            </a:r>
          </a:p>
        </p:txBody>
      </p:sp>
      <p:sp>
        <p:nvSpPr>
          <p:cNvPr id="8" name="Title 1">
            <a:extLst>
              <a:ext uri="{FF2B5EF4-FFF2-40B4-BE49-F238E27FC236}">
                <a16:creationId xmlns:a16="http://schemas.microsoft.com/office/drawing/2014/main" id="{D967D041-5DA2-942F-D576-0725B5742451}"/>
              </a:ext>
            </a:extLst>
          </p:cNvPr>
          <p:cNvSpPr txBox="1">
            <a:spLocks/>
          </p:cNvSpPr>
          <p:nvPr/>
        </p:nvSpPr>
        <p:spPr>
          <a:xfrm>
            <a:off x="441029" y="2599088"/>
            <a:ext cx="3327865" cy="51399"/>
          </a:xfrm>
          <a:prstGeom prst="rect">
            <a:avLst/>
          </a:prstGeom>
        </p:spPr>
        <p:txBody>
          <a:bodyPr vert="horz" wrap="square" lIns="0" tIns="0" rIns="0" bIns="0" rtlCol="0" anchor="t" anchorCtr="0">
            <a:noAutofit/>
          </a:bodyPr>
          <a:lstStyle>
            <a:lvl1pPr algn="l" defTabSz="914400" rtl="0" eaLnBrk="1" latinLnBrk="0" hangingPunct="1">
              <a:lnSpc>
                <a:spcPct val="84000"/>
              </a:lnSpc>
              <a:spcBef>
                <a:spcPct val="0"/>
              </a:spcBef>
              <a:buNone/>
              <a:defRPr sz="2900" kern="1200" spc="-60" baseline="0">
                <a:solidFill>
                  <a:schemeClr val="tx1"/>
                </a:solidFill>
                <a:latin typeface="MW Sans SemiBold" panose="020B0703030501010103" pitchFamily="34" charset="0"/>
                <a:ea typeface="+mj-ea"/>
                <a:cs typeface="+mj-cs"/>
              </a:defRPr>
            </a:lvl1pPr>
          </a:lstStyle>
          <a:p>
            <a:pPr algn="r">
              <a:lnSpc>
                <a:spcPct val="80000"/>
              </a:lnSpc>
              <a:spcAft>
                <a:spcPts val="500"/>
              </a:spcAft>
            </a:pPr>
            <a:r>
              <a:rPr lang="en-US" sz="600" spc="200">
                <a:latin typeface="MW Sans" panose="020B0503030501010103" pitchFamily="34" charset="0"/>
              </a:rPr>
              <a:t>SECTION 1  |  </a:t>
            </a:r>
            <a:r>
              <a:rPr lang="en-US" sz="600" b="1" spc="200">
                <a:latin typeface="MW Sans" panose="020B0503030501010103" pitchFamily="34" charset="0"/>
              </a:rPr>
              <a:t>SECTION 2  </a:t>
            </a:r>
            <a:r>
              <a:rPr lang="en-US" sz="600" spc="200">
                <a:latin typeface="MW Sans" panose="020B0503030501010103" pitchFamily="34" charset="0"/>
              </a:rPr>
              <a:t>|  SECTION 3  |  SECTION 4</a:t>
            </a:r>
          </a:p>
        </p:txBody>
      </p:sp>
      <p:grpSp>
        <p:nvGrpSpPr>
          <p:cNvPr id="57" name="Group 56">
            <a:extLst>
              <a:ext uri="{FF2B5EF4-FFF2-40B4-BE49-F238E27FC236}">
                <a16:creationId xmlns:a16="http://schemas.microsoft.com/office/drawing/2014/main" id="{31FAC813-583A-DD20-806A-3E2BA51DE2DB}"/>
              </a:ext>
            </a:extLst>
          </p:cNvPr>
          <p:cNvGrpSpPr/>
          <p:nvPr/>
        </p:nvGrpSpPr>
        <p:grpSpPr>
          <a:xfrm>
            <a:off x="4948511" y="2599088"/>
            <a:ext cx="2812700" cy="966553"/>
            <a:chOff x="7328120" y="2592731"/>
            <a:chExt cx="567567" cy="195038"/>
          </a:xfrm>
        </p:grpSpPr>
        <p:sp>
          <p:nvSpPr>
            <p:cNvPr id="13" name="TextBox 12">
              <a:extLst>
                <a:ext uri="{FF2B5EF4-FFF2-40B4-BE49-F238E27FC236}">
                  <a16:creationId xmlns:a16="http://schemas.microsoft.com/office/drawing/2014/main" id="{796FB2C4-DDC7-6856-1585-B41990D569D2}"/>
                </a:ext>
              </a:extLst>
            </p:cNvPr>
            <p:cNvSpPr txBox="1"/>
            <p:nvPr/>
          </p:nvSpPr>
          <p:spPr>
            <a:xfrm>
              <a:off x="7328120" y="2601453"/>
              <a:ext cx="534124" cy="186316"/>
            </a:xfrm>
            <a:prstGeom prst="rect">
              <a:avLst/>
            </a:prstGeom>
            <a:noFill/>
          </p:spPr>
          <p:txBody>
            <a:bodyPr wrap="square" rIns="0" anchor="ctr">
              <a:spAutoFit/>
            </a:bodyPr>
            <a:lstStyle/>
            <a:p>
              <a:pPr algn="r">
                <a:lnSpc>
                  <a:spcPct val="90000"/>
                </a:lnSpc>
              </a:pPr>
              <a:r>
                <a:rPr lang="en-US" sz="1000" spc="20">
                  <a:solidFill>
                    <a:srgbClr val="A6A6A6"/>
                  </a:solidFill>
                </a:rPr>
                <a:t>WHO WE ARE</a:t>
              </a:r>
            </a:p>
            <a:p>
              <a:pPr algn="r">
                <a:lnSpc>
                  <a:spcPct val="90000"/>
                </a:lnSpc>
              </a:pPr>
              <a:r>
                <a:rPr lang="en-US" sz="1000" b="1" spc="20">
                  <a:latin typeface="MW Sans" panose="020B0503030501010103" pitchFamily="34" charset="0"/>
                </a:rPr>
                <a:t>OUR OPERATING SYSTEM</a:t>
              </a:r>
            </a:p>
            <a:p>
              <a:pPr algn="r">
                <a:lnSpc>
                  <a:spcPct val="90000"/>
                </a:lnSpc>
              </a:pPr>
              <a:r>
                <a:rPr lang="en-US" sz="1000" spc="20">
                  <a:solidFill>
                    <a:srgbClr val="A6A6A6"/>
                  </a:solidFill>
                </a:rPr>
                <a:t>OUR WORK</a:t>
              </a:r>
            </a:p>
            <a:p>
              <a:pPr algn="r">
                <a:lnSpc>
                  <a:spcPct val="90000"/>
                </a:lnSpc>
              </a:pPr>
              <a:r>
                <a:rPr lang="en-US" sz="1000" spc="20">
                  <a:solidFill>
                    <a:srgbClr val="A6A6A6"/>
                  </a:solidFill>
                </a:rPr>
                <a:t>RECOGNITION</a:t>
              </a:r>
            </a:p>
            <a:p>
              <a:pPr algn="r">
                <a:lnSpc>
                  <a:spcPct val="90000"/>
                </a:lnSpc>
              </a:pPr>
              <a:r>
                <a:rPr lang="en-US" sz="1000" spc="20">
                  <a:solidFill>
                    <a:srgbClr val="A6A6A6"/>
                  </a:solidFill>
                </a:rPr>
                <a:t>DEEP DIVE ON CAPABILITIES</a:t>
              </a:r>
            </a:p>
            <a:p>
              <a:pPr algn="r">
                <a:lnSpc>
                  <a:spcPct val="90000"/>
                </a:lnSpc>
              </a:pPr>
              <a:r>
                <a:rPr lang="en-US" sz="1000" spc="20">
                  <a:solidFill>
                    <a:srgbClr val="A6A6A6"/>
                  </a:solidFill>
                </a:rPr>
                <a:t>THING SIX</a:t>
              </a:r>
            </a:p>
          </p:txBody>
        </p:sp>
        <p:cxnSp>
          <p:nvCxnSpPr>
            <p:cNvPr id="19" name="Straight Connector 18">
              <a:extLst>
                <a:ext uri="{FF2B5EF4-FFF2-40B4-BE49-F238E27FC236}">
                  <a16:creationId xmlns:a16="http://schemas.microsoft.com/office/drawing/2014/main" id="{AEAC3DDC-5C07-B65C-94EA-43006AFCB90D}"/>
                </a:ext>
              </a:extLst>
            </p:cNvPr>
            <p:cNvCxnSpPr>
              <a:cxnSpLocks/>
            </p:cNvCxnSpPr>
            <p:nvPr/>
          </p:nvCxnSpPr>
          <p:spPr>
            <a:xfrm>
              <a:off x="7895687" y="2592731"/>
              <a:ext cx="0" cy="195038"/>
            </a:xfrm>
            <a:prstGeom prst="line">
              <a:avLst/>
            </a:prstGeom>
            <a:ln w="3175">
              <a:solidFill>
                <a:schemeClr val="tx1"/>
              </a:solidFill>
            </a:ln>
          </p:spPr>
          <p:style>
            <a:lnRef idx="2">
              <a:schemeClr val="accent1"/>
            </a:lnRef>
            <a:fillRef idx="0">
              <a:schemeClr val="accent1"/>
            </a:fillRef>
            <a:effectRef idx="1">
              <a:schemeClr val="accent1"/>
            </a:effectRef>
            <a:fontRef idx="minor">
              <a:schemeClr val="tx1"/>
            </a:fontRef>
          </p:style>
        </p:cxnSp>
      </p:grpSp>
      <p:grpSp>
        <p:nvGrpSpPr>
          <p:cNvPr id="32" name="Group 31">
            <a:extLst>
              <a:ext uri="{FF2B5EF4-FFF2-40B4-BE49-F238E27FC236}">
                <a16:creationId xmlns:a16="http://schemas.microsoft.com/office/drawing/2014/main" id="{8562C444-41D2-6D0E-7B34-A2A492D7D4EB}"/>
              </a:ext>
            </a:extLst>
          </p:cNvPr>
          <p:cNvGrpSpPr/>
          <p:nvPr/>
        </p:nvGrpSpPr>
        <p:grpSpPr>
          <a:xfrm>
            <a:off x="9925512" y="2599088"/>
            <a:ext cx="2037888" cy="283494"/>
            <a:chOff x="10602745" y="2505329"/>
            <a:chExt cx="1360655" cy="189283"/>
          </a:xfrm>
        </p:grpSpPr>
        <p:sp>
          <p:nvSpPr>
            <p:cNvPr id="21" name="TextBox 20">
              <a:extLst>
                <a:ext uri="{FF2B5EF4-FFF2-40B4-BE49-F238E27FC236}">
                  <a16:creationId xmlns:a16="http://schemas.microsoft.com/office/drawing/2014/main" id="{3B599A12-6D9B-52FA-AA36-35A9AEF4A6D0}"/>
                </a:ext>
              </a:extLst>
            </p:cNvPr>
            <p:cNvSpPr txBox="1"/>
            <p:nvPr/>
          </p:nvSpPr>
          <p:spPr>
            <a:xfrm>
              <a:off x="10602745" y="2520597"/>
              <a:ext cx="962741" cy="158745"/>
            </a:xfrm>
            <a:prstGeom prst="rect">
              <a:avLst/>
            </a:prstGeom>
            <a:noFill/>
          </p:spPr>
          <p:txBody>
            <a:bodyPr wrap="square" rIns="0" anchor="ctr">
              <a:spAutoFit/>
            </a:bodyPr>
            <a:lstStyle/>
            <a:p>
              <a:pPr algn="r">
                <a:lnSpc>
                  <a:spcPct val="90000"/>
                </a:lnSpc>
              </a:pPr>
              <a:r>
                <a:rPr lang="en-US" sz="1000" spc="20"/>
                <a:t>WHO WE ARE</a:t>
              </a:r>
            </a:p>
          </p:txBody>
        </p:sp>
        <p:sp>
          <p:nvSpPr>
            <p:cNvPr id="22" name="Rectangle 21">
              <a:extLst>
                <a:ext uri="{FF2B5EF4-FFF2-40B4-BE49-F238E27FC236}">
                  <a16:creationId xmlns:a16="http://schemas.microsoft.com/office/drawing/2014/main" id="{F7939D59-0F9F-3144-B918-BCC2EB3300C4}"/>
                </a:ext>
              </a:extLst>
            </p:cNvPr>
            <p:cNvSpPr/>
            <p:nvPr/>
          </p:nvSpPr>
          <p:spPr>
            <a:xfrm>
              <a:off x="11630664" y="2505329"/>
              <a:ext cx="332736" cy="189283"/>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000"/>
            </a:p>
          </p:txBody>
        </p:sp>
        <p:sp>
          <p:nvSpPr>
            <p:cNvPr id="23" name="TextBox 22">
              <a:extLst>
                <a:ext uri="{FF2B5EF4-FFF2-40B4-BE49-F238E27FC236}">
                  <a16:creationId xmlns:a16="http://schemas.microsoft.com/office/drawing/2014/main" id="{5DB4561F-74DE-0567-5377-3DF93B8D4BE8}"/>
                </a:ext>
              </a:extLst>
            </p:cNvPr>
            <p:cNvSpPr txBox="1"/>
            <p:nvPr/>
          </p:nvSpPr>
          <p:spPr>
            <a:xfrm>
              <a:off x="11689889" y="2520597"/>
              <a:ext cx="219415" cy="158745"/>
            </a:xfrm>
            <a:prstGeom prst="rect">
              <a:avLst/>
            </a:prstGeom>
            <a:noFill/>
          </p:spPr>
          <p:txBody>
            <a:bodyPr wrap="square" lIns="0" rIns="0" anchor="ctr">
              <a:spAutoFit/>
            </a:bodyPr>
            <a:lstStyle/>
            <a:p>
              <a:pPr>
                <a:lnSpc>
                  <a:spcPct val="90000"/>
                </a:lnSpc>
              </a:pPr>
              <a:r>
                <a:rPr lang="en-US" sz="1000" b="1" spc="20">
                  <a:solidFill>
                    <a:schemeClr val="bg1"/>
                  </a:solidFill>
                  <a:latin typeface="MW Sans" panose="020B0503030501010103" pitchFamily="34" charset="0"/>
                </a:rPr>
                <a:t>1</a:t>
              </a:r>
            </a:p>
          </p:txBody>
        </p:sp>
      </p:grpSp>
      <p:grpSp>
        <p:nvGrpSpPr>
          <p:cNvPr id="45" name="Group 44">
            <a:extLst>
              <a:ext uri="{FF2B5EF4-FFF2-40B4-BE49-F238E27FC236}">
                <a16:creationId xmlns:a16="http://schemas.microsoft.com/office/drawing/2014/main" id="{B40E75E1-709E-A907-A16D-07DC44AF36F0}"/>
              </a:ext>
            </a:extLst>
          </p:cNvPr>
          <p:cNvGrpSpPr/>
          <p:nvPr/>
        </p:nvGrpSpPr>
        <p:grpSpPr>
          <a:xfrm>
            <a:off x="239659" y="2340469"/>
            <a:ext cx="3811641" cy="2314483"/>
            <a:chOff x="239659" y="2340469"/>
            <a:chExt cx="3811641" cy="2314483"/>
          </a:xfrm>
        </p:grpSpPr>
        <p:cxnSp>
          <p:nvCxnSpPr>
            <p:cNvPr id="46" name="Straight Connector 45">
              <a:extLst>
                <a:ext uri="{FF2B5EF4-FFF2-40B4-BE49-F238E27FC236}">
                  <a16:creationId xmlns:a16="http://schemas.microsoft.com/office/drawing/2014/main" id="{A2DBB56E-3A19-AC23-A6D6-299CEB9AE4A2}"/>
                </a:ext>
              </a:extLst>
            </p:cNvPr>
            <p:cNvCxnSpPr/>
            <p:nvPr/>
          </p:nvCxnSpPr>
          <p:spPr>
            <a:xfrm>
              <a:off x="239659" y="2340469"/>
              <a:ext cx="3811641" cy="0"/>
            </a:xfrm>
            <a:prstGeom prst="line">
              <a:avLst/>
            </a:prstGeom>
            <a:ln w="1270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47" name="Straight Connector 46">
              <a:extLst>
                <a:ext uri="{FF2B5EF4-FFF2-40B4-BE49-F238E27FC236}">
                  <a16:creationId xmlns:a16="http://schemas.microsoft.com/office/drawing/2014/main" id="{501F824D-305C-C75A-FAF3-693CB094B25A}"/>
                </a:ext>
              </a:extLst>
            </p:cNvPr>
            <p:cNvCxnSpPr>
              <a:cxnSpLocks/>
            </p:cNvCxnSpPr>
            <p:nvPr/>
          </p:nvCxnSpPr>
          <p:spPr>
            <a:xfrm>
              <a:off x="4051300" y="2340469"/>
              <a:ext cx="0" cy="2314483"/>
            </a:xfrm>
            <a:prstGeom prst="line">
              <a:avLst/>
            </a:prstGeom>
            <a:ln w="12700">
              <a:solidFill>
                <a:schemeClr val="tx1"/>
              </a:solidFill>
            </a:ln>
          </p:spPr>
          <p:style>
            <a:lnRef idx="2">
              <a:schemeClr val="accent1"/>
            </a:lnRef>
            <a:fillRef idx="0">
              <a:schemeClr val="accent1"/>
            </a:fillRef>
            <a:effectRef idx="1">
              <a:schemeClr val="accent1"/>
            </a:effectRef>
            <a:fontRef idx="minor">
              <a:schemeClr val="tx1"/>
            </a:fontRef>
          </p:style>
        </p:cxnSp>
      </p:grpSp>
      <p:grpSp>
        <p:nvGrpSpPr>
          <p:cNvPr id="54" name="Group 53">
            <a:extLst>
              <a:ext uri="{FF2B5EF4-FFF2-40B4-BE49-F238E27FC236}">
                <a16:creationId xmlns:a16="http://schemas.microsoft.com/office/drawing/2014/main" id="{95D81754-C917-FC9B-47F0-92B1EBE02433}"/>
              </a:ext>
            </a:extLst>
          </p:cNvPr>
          <p:cNvGrpSpPr/>
          <p:nvPr/>
        </p:nvGrpSpPr>
        <p:grpSpPr>
          <a:xfrm>
            <a:off x="4190336" y="2340469"/>
            <a:ext cx="3811641" cy="2314483"/>
            <a:chOff x="239659" y="2340469"/>
            <a:chExt cx="3811641" cy="2314483"/>
          </a:xfrm>
        </p:grpSpPr>
        <p:cxnSp>
          <p:nvCxnSpPr>
            <p:cNvPr id="55" name="Straight Connector 54">
              <a:extLst>
                <a:ext uri="{FF2B5EF4-FFF2-40B4-BE49-F238E27FC236}">
                  <a16:creationId xmlns:a16="http://schemas.microsoft.com/office/drawing/2014/main" id="{97705198-010F-343A-C161-C27C3BFB04B4}"/>
                </a:ext>
              </a:extLst>
            </p:cNvPr>
            <p:cNvCxnSpPr/>
            <p:nvPr/>
          </p:nvCxnSpPr>
          <p:spPr>
            <a:xfrm>
              <a:off x="239659" y="2340469"/>
              <a:ext cx="3811641" cy="0"/>
            </a:xfrm>
            <a:prstGeom prst="line">
              <a:avLst/>
            </a:prstGeom>
            <a:ln w="1270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56" name="Straight Connector 55">
              <a:extLst>
                <a:ext uri="{FF2B5EF4-FFF2-40B4-BE49-F238E27FC236}">
                  <a16:creationId xmlns:a16="http://schemas.microsoft.com/office/drawing/2014/main" id="{05A73E25-DCA8-350D-54A4-684554A900FB}"/>
                </a:ext>
              </a:extLst>
            </p:cNvPr>
            <p:cNvCxnSpPr>
              <a:cxnSpLocks/>
            </p:cNvCxnSpPr>
            <p:nvPr/>
          </p:nvCxnSpPr>
          <p:spPr>
            <a:xfrm>
              <a:off x="4051300" y="2340469"/>
              <a:ext cx="0" cy="2314483"/>
            </a:xfrm>
            <a:prstGeom prst="line">
              <a:avLst/>
            </a:prstGeom>
            <a:ln w="12700">
              <a:solidFill>
                <a:schemeClr val="tx1"/>
              </a:solidFill>
            </a:ln>
          </p:spPr>
          <p:style>
            <a:lnRef idx="2">
              <a:schemeClr val="accent1"/>
            </a:lnRef>
            <a:fillRef idx="0">
              <a:schemeClr val="accent1"/>
            </a:fillRef>
            <a:effectRef idx="1">
              <a:schemeClr val="accent1"/>
            </a:effectRef>
            <a:fontRef idx="minor">
              <a:schemeClr val="tx1"/>
            </a:fontRef>
          </p:style>
        </p:cxnSp>
      </p:grpSp>
    </p:spTree>
    <p:extLst>
      <p:ext uri="{BB962C8B-B14F-4D97-AF65-F5344CB8AC3E}">
        <p14:creationId xmlns:p14="http://schemas.microsoft.com/office/powerpoint/2010/main" val="3323494049"/>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olo 1">
            <a:extLst>
              <a:ext uri="{FF2B5EF4-FFF2-40B4-BE49-F238E27FC236}">
                <a16:creationId xmlns:a16="http://schemas.microsoft.com/office/drawing/2014/main" id="{C6AF2F75-9C7E-2EE5-9FF5-C0849B8D4308}"/>
              </a:ext>
            </a:extLst>
          </p:cNvPr>
          <p:cNvSpPr>
            <a:spLocks noGrp="1"/>
          </p:cNvSpPr>
          <p:nvPr>
            <p:ph type="title"/>
          </p:nvPr>
        </p:nvSpPr>
        <p:spPr>
          <a:xfrm>
            <a:off x="3194051" y="3128786"/>
            <a:ext cx="7778750" cy="747897"/>
          </a:xfrm>
        </p:spPr>
        <p:txBody>
          <a:bodyPr/>
          <a:lstStyle/>
          <a:p>
            <a:r>
              <a:rPr lang="en-US" noProof="0"/>
              <a:t>Brand Name</a:t>
            </a:r>
          </a:p>
        </p:txBody>
      </p:sp>
    </p:spTree>
    <p:extLst>
      <p:ext uri="{BB962C8B-B14F-4D97-AF65-F5344CB8AC3E}">
        <p14:creationId xmlns:p14="http://schemas.microsoft.com/office/powerpoint/2010/main" val="320997177"/>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olo 1">
            <a:extLst>
              <a:ext uri="{FF2B5EF4-FFF2-40B4-BE49-F238E27FC236}">
                <a16:creationId xmlns:a16="http://schemas.microsoft.com/office/drawing/2014/main" id="{8A03474D-8A91-3FC4-8876-146479D3FE8D}"/>
              </a:ext>
            </a:extLst>
          </p:cNvPr>
          <p:cNvSpPr>
            <a:spLocks noGrp="1"/>
          </p:cNvSpPr>
          <p:nvPr>
            <p:ph type="title"/>
          </p:nvPr>
        </p:nvSpPr>
        <p:spPr>
          <a:xfrm>
            <a:off x="230380" y="228600"/>
            <a:ext cx="9754996" cy="512961"/>
          </a:xfrm>
        </p:spPr>
        <p:txBody>
          <a:bodyPr/>
          <a:lstStyle/>
          <a:p>
            <a:r>
              <a:rPr lang="en-US" noProof="0"/>
              <a:t>Presentation title goes here</a:t>
            </a:r>
          </a:p>
        </p:txBody>
      </p:sp>
      <p:sp>
        <p:nvSpPr>
          <p:cNvPr id="3" name="Segnaposto testo 2">
            <a:extLst>
              <a:ext uri="{FF2B5EF4-FFF2-40B4-BE49-F238E27FC236}">
                <a16:creationId xmlns:a16="http://schemas.microsoft.com/office/drawing/2014/main" id="{A0471B8E-6C3D-E2A9-4105-8C98A085948F}"/>
              </a:ext>
            </a:extLst>
          </p:cNvPr>
          <p:cNvSpPr>
            <a:spLocks noGrp="1"/>
          </p:cNvSpPr>
          <p:nvPr>
            <p:ph type="body" sz="quarter" idx="14"/>
          </p:nvPr>
        </p:nvSpPr>
        <p:spPr>
          <a:xfrm>
            <a:off x="230379" y="3280111"/>
            <a:ext cx="5798946" cy="481670"/>
          </a:xfrm>
        </p:spPr>
        <p:txBody>
          <a:bodyPr/>
          <a:lstStyle/>
          <a:p>
            <a:r>
              <a:rPr lang="en-US" noProof="0"/>
              <a:t>New York, 03/08/2024</a:t>
            </a:r>
          </a:p>
          <a:p>
            <a:r>
              <a:rPr lang="en-US" noProof="0"/>
              <a:t>Presenter name</a:t>
            </a:r>
          </a:p>
        </p:txBody>
      </p:sp>
    </p:spTree>
    <p:extLst>
      <p:ext uri="{BB962C8B-B14F-4D97-AF65-F5344CB8AC3E}">
        <p14:creationId xmlns:p14="http://schemas.microsoft.com/office/powerpoint/2010/main" val="333356062"/>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olo 1">
            <a:extLst>
              <a:ext uri="{FF2B5EF4-FFF2-40B4-BE49-F238E27FC236}">
                <a16:creationId xmlns:a16="http://schemas.microsoft.com/office/drawing/2014/main" id="{65AB25BB-CE3E-3880-749D-9A4EB814F019}"/>
              </a:ext>
            </a:extLst>
          </p:cNvPr>
          <p:cNvSpPr>
            <a:spLocks noGrp="1"/>
          </p:cNvSpPr>
          <p:nvPr>
            <p:ph type="title"/>
          </p:nvPr>
        </p:nvSpPr>
        <p:spPr>
          <a:xfrm>
            <a:off x="230380" y="228600"/>
            <a:ext cx="9754996" cy="512961"/>
          </a:xfrm>
        </p:spPr>
        <p:txBody>
          <a:bodyPr/>
          <a:lstStyle/>
          <a:p>
            <a:r>
              <a:rPr lang="en-US" noProof="0"/>
              <a:t>Presentation title goes here</a:t>
            </a:r>
          </a:p>
        </p:txBody>
      </p:sp>
      <p:pic>
        <p:nvPicPr>
          <p:cNvPr id="9" name="Segnaposto immagine 8">
            <a:extLst>
              <a:ext uri="{FF2B5EF4-FFF2-40B4-BE49-F238E27FC236}">
                <a16:creationId xmlns:a16="http://schemas.microsoft.com/office/drawing/2014/main" id="{E195014C-F52A-D57B-D723-66D6901CA15E}"/>
              </a:ext>
            </a:extLst>
          </p:cNvPr>
          <p:cNvPicPr>
            <a:picLocks noGrp="1" noChangeAspect="1"/>
          </p:cNvPicPr>
          <p:nvPr>
            <p:ph type="pic" sz="quarter" idx="15"/>
          </p:nvPr>
        </p:nvPicPr>
        <p:blipFill>
          <a:blip r:embed="rId2" cstate="screen">
            <a:extLst>
              <a:ext uri="{28A0092B-C50C-407E-A947-70E740481C1C}">
                <a14:useLocalDpi xmlns:a14="http://schemas.microsoft.com/office/drawing/2010/main"/>
              </a:ext>
            </a:extLst>
          </a:blip>
          <a:srcRect/>
          <a:stretch/>
        </p:blipFill>
        <p:spPr>
          <a:xfrm>
            <a:off x="225424" y="4786312"/>
            <a:ext cx="679450" cy="676800"/>
          </a:xfrm>
        </p:spPr>
      </p:pic>
      <p:pic>
        <p:nvPicPr>
          <p:cNvPr id="11" name="Segnaposto immagine 10">
            <a:extLst>
              <a:ext uri="{FF2B5EF4-FFF2-40B4-BE49-F238E27FC236}">
                <a16:creationId xmlns:a16="http://schemas.microsoft.com/office/drawing/2014/main" id="{6E85BE51-539B-D188-BCE0-F1FCFD3901D6}"/>
              </a:ext>
            </a:extLst>
          </p:cNvPr>
          <p:cNvPicPr>
            <a:picLocks noGrp="1" noChangeAspect="1"/>
          </p:cNvPicPr>
          <p:nvPr>
            <p:ph type="pic" sz="quarter" idx="16"/>
          </p:nvPr>
        </p:nvPicPr>
        <p:blipFill>
          <a:blip r:embed="rId3" cstate="screen">
            <a:extLst>
              <a:ext uri="{28A0092B-C50C-407E-A947-70E740481C1C}">
                <a14:useLocalDpi xmlns:a14="http://schemas.microsoft.com/office/drawing/2010/main"/>
              </a:ext>
            </a:extLst>
          </a:blip>
          <a:srcRect/>
          <a:stretch/>
        </p:blipFill>
        <p:spPr>
          <a:xfrm>
            <a:off x="912812" y="4786312"/>
            <a:ext cx="679450" cy="676800"/>
          </a:xfrm>
        </p:spPr>
      </p:pic>
      <p:pic>
        <p:nvPicPr>
          <p:cNvPr id="13" name="Segnaposto immagine 12">
            <a:extLst>
              <a:ext uri="{FF2B5EF4-FFF2-40B4-BE49-F238E27FC236}">
                <a16:creationId xmlns:a16="http://schemas.microsoft.com/office/drawing/2014/main" id="{72F6D66C-E221-6AE3-4E3A-D8766804B47D}"/>
              </a:ext>
            </a:extLst>
          </p:cNvPr>
          <p:cNvPicPr>
            <a:picLocks noGrp="1" noChangeAspect="1"/>
          </p:cNvPicPr>
          <p:nvPr>
            <p:ph type="pic" sz="quarter" idx="17"/>
          </p:nvPr>
        </p:nvPicPr>
        <p:blipFill>
          <a:blip r:embed="rId4" cstate="screen">
            <a:extLst>
              <a:ext uri="{28A0092B-C50C-407E-A947-70E740481C1C}">
                <a14:useLocalDpi xmlns:a14="http://schemas.microsoft.com/office/drawing/2010/main"/>
              </a:ext>
            </a:extLst>
          </a:blip>
          <a:srcRect/>
          <a:stretch/>
        </p:blipFill>
        <p:spPr>
          <a:xfrm>
            <a:off x="1600200" y="4786312"/>
            <a:ext cx="679450" cy="676800"/>
          </a:xfrm>
        </p:spPr>
      </p:pic>
      <p:pic>
        <p:nvPicPr>
          <p:cNvPr id="15" name="Segnaposto immagine 14">
            <a:extLst>
              <a:ext uri="{FF2B5EF4-FFF2-40B4-BE49-F238E27FC236}">
                <a16:creationId xmlns:a16="http://schemas.microsoft.com/office/drawing/2014/main" id="{89090B04-47B7-CCF3-DFB1-E7C7408D19D2}"/>
              </a:ext>
            </a:extLst>
          </p:cNvPr>
          <p:cNvPicPr>
            <a:picLocks noGrp="1" noChangeAspect="1"/>
          </p:cNvPicPr>
          <p:nvPr>
            <p:ph type="pic" sz="quarter" idx="18"/>
          </p:nvPr>
        </p:nvPicPr>
        <p:blipFill>
          <a:blip r:embed="rId5" cstate="screen">
            <a:extLst>
              <a:ext uri="{28A0092B-C50C-407E-A947-70E740481C1C}">
                <a14:useLocalDpi xmlns:a14="http://schemas.microsoft.com/office/drawing/2010/main"/>
              </a:ext>
            </a:extLst>
          </a:blip>
          <a:srcRect/>
          <a:stretch/>
        </p:blipFill>
        <p:spPr>
          <a:xfrm>
            <a:off x="2287587" y="4786312"/>
            <a:ext cx="679450" cy="676800"/>
          </a:xfrm>
        </p:spPr>
      </p:pic>
      <p:sp>
        <p:nvSpPr>
          <p:cNvPr id="3" name="Segnaposto testo 2">
            <a:extLst>
              <a:ext uri="{FF2B5EF4-FFF2-40B4-BE49-F238E27FC236}">
                <a16:creationId xmlns:a16="http://schemas.microsoft.com/office/drawing/2014/main" id="{EC5533C6-7B8D-A69E-F363-EC48B21ED988}"/>
              </a:ext>
            </a:extLst>
          </p:cNvPr>
          <p:cNvSpPr>
            <a:spLocks noGrp="1"/>
          </p:cNvSpPr>
          <p:nvPr>
            <p:ph type="body" sz="quarter" idx="14"/>
          </p:nvPr>
        </p:nvSpPr>
        <p:spPr>
          <a:xfrm>
            <a:off x="230379" y="3280111"/>
            <a:ext cx="5798946" cy="461665"/>
          </a:xfrm>
        </p:spPr>
        <p:txBody>
          <a:bodyPr/>
          <a:lstStyle/>
          <a:p>
            <a:r>
              <a:rPr lang="en-US" noProof="0"/>
              <a:t>New York, 03/08/2024</a:t>
            </a:r>
          </a:p>
          <a:p>
            <a:r>
              <a:rPr lang="en-US" noProof="0"/>
              <a:t>Presenter name</a:t>
            </a:r>
          </a:p>
        </p:txBody>
      </p:sp>
    </p:spTree>
    <p:extLst>
      <p:ext uri="{BB962C8B-B14F-4D97-AF65-F5344CB8AC3E}">
        <p14:creationId xmlns:p14="http://schemas.microsoft.com/office/powerpoint/2010/main" val="299204516"/>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olo 1">
            <a:extLst>
              <a:ext uri="{FF2B5EF4-FFF2-40B4-BE49-F238E27FC236}">
                <a16:creationId xmlns:a16="http://schemas.microsoft.com/office/drawing/2014/main" id="{8A03474D-8A91-3FC4-8876-146479D3FE8D}"/>
              </a:ext>
            </a:extLst>
          </p:cNvPr>
          <p:cNvSpPr>
            <a:spLocks noGrp="1"/>
          </p:cNvSpPr>
          <p:nvPr>
            <p:ph type="title"/>
          </p:nvPr>
        </p:nvSpPr>
        <p:spPr>
          <a:xfrm>
            <a:off x="230380" y="228600"/>
            <a:ext cx="9754996" cy="512961"/>
          </a:xfrm>
        </p:spPr>
        <p:txBody>
          <a:bodyPr/>
          <a:lstStyle/>
          <a:p>
            <a:r>
              <a:rPr lang="en-US" noProof="0"/>
              <a:t>Presentation title goes here</a:t>
            </a:r>
          </a:p>
        </p:txBody>
      </p:sp>
      <p:sp>
        <p:nvSpPr>
          <p:cNvPr id="3" name="Segnaposto testo 2">
            <a:extLst>
              <a:ext uri="{FF2B5EF4-FFF2-40B4-BE49-F238E27FC236}">
                <a16:creationId xmlns:a16="http://schemas.microsoft.com/office/drawing/2014/main" id="{A0471B8E-6C3D-E2A9-4105-8C98A085948F}"/>
              </a:ext>
            </a:extLst>
          </p:cNvPr>
          <p:cNvSpPr>
            <a:spLocks noGrp="1"/>
          </p:cNvSpPr>
          <p:nvPr>
            <p:ph type="body" sz="quarter" idx="14"/>
          </p:nvPr>
        </p:nvSpPr>
        <p:spPr>
          <a:xfrm>
            <a:off x="230379" y="3280111"/>
            <a:ext cx="5798946" cy="461665"/>
          </a:xfrm>
        </p:spPr>
        <p:txBody>
          <a:bodyPr/>
          <a:lstStyle/>
          <a:p>
            <a:r>
              <a:rPr lang="en-US" noProof="0"/>
              <a:t>New York, 03/08/2024</a:t>
            </a:r>
          </a:p>
          <a:p>
            <a:r>
              <a:rPr lang="en-US" noProof="0"/>
              <a:t>Presenter name</a:t>
            </a:r>
          </a:p>
        </p:txBody>
      </p:sp>
    </p:spTree>
    <p:extLst>
      <p:ext uri="{BB962C8B-B14F-4D97-AF65-F5344CB8AC3E}">
        <p14:creationId xmlns:p14="http://schemas.microsoft.com/office/powerpoint/2010/main" val="4066486309"/>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Picture Placeholder 6">
            <a:extLst>
              <a:ext uri="{FF2B5EF4-FFF2-40B4-BE49-F238E27FC236}">
                <a16:creationId xmlns:a16="http://schemas.microsoft.com/office/drawing/2014/main" id="{4342B031-BF7A-05DB-3F05-8BC394190E6F}"/>
              </a:ext>
            </a:extLst>
          </p:cNvPr>
          <p:cNvSpPr>
            <a:spLocks noGrp="1"/>
          </p:cNvSpPr>
          <p:nvPr>
            <p:ph type="pic" sz="quarter" idx="15"/>
          </p:nvPr>
        </p:nvSpPr>
        <p:spPr/>
        <p:txBody>
          <a:bodyPr/>
          <a:lstStyle/>
          <a:p>
            <a:endParaRPr lang="en-US"/>
          </a:p>
        </p:txBody>
      </p:sp>
      <p:sp>
        <p:nvSpPr>
          <p:cNvPr id="2" name="Titolo 1">
            <a:extLst>
              <a:ext uri="{FF2B5EF4-FFF2-40B4-BE49-F238E27FC236}">
                <a16:creationId xmlns:a16="http://schemas.microsoft.com/office/drawing/2014/main" id="{8A03474D-8A91-3FC4-8876-146479D3FE8D}"/>
              </a:ext>
            </a:extLst>
          </p:cNvPr>
          <p:cNvSpPr>
            <a:spLocks noGrp="1"/>
          </p:cNvSpPr>
          <p:nvPr>
            <p:ph type="title"/>
          </p:nvPr>
        </p:nvSpPr>
        <p:spPr>
          <a:xfrm>
            <a:off x="230380" y="228600"/>
            <a:ext cx="9754996" cy="512961"/>
          </a:xfrm>
        </p:spPr>
        <p:txBody>
          <a:bodyPr/>
          <a:lstStyle/>
          <a:p>
            <a:r>
              <a:rPr lang="en-US" noProof="0"/>
              <a:t>Presentation title goes here</a:t>
            </a:r>
          </a:p>
        </p:txBody>
      </p:sp>
      <p:sp>
        <p:nvSpPr>
          <p:cNvPr id="3" name="Segnaposto testo 2">
            <a:extLst>
              <a:ext uri="{FF2B5EF4-FFF2-40B4-BE49-F238E27FC236}">
                <a16:creationId xmlns:a16="http://schemas.microsoft.com/office/drawing/2014/main" id="{A0471B8E-6C3D-E2A9-4105-8C98A085948F}"/>
              </a:ext>
            </a:extLst>
          </p:cNvPr>
          <p:cNvSpPr>
            <a:spLocks noGrp="1"/>
          </p:cNvSpPr>
          <p:nvPr>
            <p:ph type="body" sz="quarter" idx="14"/>
          </p:nvPr>
        </p:nvSpPr>
        <p:spPr>
          <a:xfrm>
            <a:off x="230379" y="3280111"/>
            <a:ext cx="5798946" cy="481670"/>
          </a:xfrm>
        </p:spPr>
        <p:txBody>
          <a:bodyPr/>
          <a:lstStyle/>
          <a:p>
            <a:r>
              <a:rPr lang="en-US" noProof="0"/>
              <a:t>New York, 03/08/2024</a:t>
            </a:r>
          </a:p>
          <a:p>
            <a:r>
              <a:rPr lang="en-US" noProof="0"/>
              <a:t>Presenter name</a:t>
            </a:r>
          </a:p>
        </p:txBody>
      </p:sp>
      <p:pic>
        <p:nvPicPr>
          <p:cNvPr id="5" name="Elemento grafico 4">
            <a:extLst>
              <a:ext uri="{FF2B5EF4-FFF2-40B4-BE49-F238E27FC236}">
                <a16:creationId xmlns:a16="http://schemas.microsoft.com/office/drawing/2014/main" id="{6EA0DF7A-BB03-DB5D-01C6-FD82035491C8}"/>
              </a:ext>
            </a:extLst>
          </p:cNvPr>
          <p:cNvPicPr>
            <a:picLocks noChangeAspect="1"/>
          </p:cNvPicPr>
          <p:nvPr/>
        </p:nvPicPr>
        <p:blipFill rotWithShape="1">
          <a:blip r:embed="rId3" cstate="screen">
            <a:extLst>
              <a:ext uri="{28A0092B-C50C-407E-A947-70E740481C1C}">
                <a14:useLocalDpi xmlns:a14="http://schemas.microsoft.com/office/drawing/2010/main"/>
              </a:ext>
              <a:ext uri="{96DAC541-7B7A-43D3-8B79-37D633B846F1}">
                <asvg:svgBlip xmlns:asvg="http://schemas.microsoft.com/office/drawing/2016/SVG/main" r:embed="rId4"/>
              </a:ext>
            </a:extLst>
          </a:blip>
          <a:srcRect r="-13561"/>
          <a:stretch/>
        </p:blipFill>
        <p:spPr>
          <a:xfrm>
            <a:off x="245322" y="4277188"/>
            <a:ext cx="11701356" cy="2352212"/>
          </a:xfrm>
          <a:prstGeom prst="rect">
            <a:avLst/>
          </a:prstGeom>
        </p:spPr>
      </p:pic>
    </p:spTree>
    <p:extLst>
      <p:ext uri="{BB962C8B-B14F-4D97-AF65-F5344CB8AC3E}">
        <p14:creationId xmlns:p14="http://schemas.microsoft.com/office/powerpoint/2010/main" val="3650847506"/>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olo 1">
            <a:extLst>
              <a:ext uri="{FF2B5EF4-FFF2-40B4-BE49-F238E27FC236}">
                <a16:creationId xmlns:a16="http://schemas.microsoft.com/office/drawing/2014/main" id="{8A03474D-8A91-3FC4-8876-146479D3FE8D}"/>
              </a:ext>
            </a:extLst>
          </p:cNvPr>
          <p:cNvSpPr>
            <a:spLocks noGrp="1"/>
          </p:cNvSpPr>
          <p:nvPr>
            <p:ph type="title"/>
          </p:nvPr>
        </p:nvSpPr>
        <p:spPr/>
        <p:txBody>
          <a:bodyPr/>
          <a:lstStyle/>
          <a:p>
            <a:r>
              <a:rPr lang="en-US" noProof="0"/>
              <a:t>Presentation title goes here</a:t>
            </a:r>
          </a:p>
        </p:txBody>
      </p:sp>
      <p:sp>
        <p:nvSpPr>
          <p:cNvPr id="3" name="Segnaposto testo 2">
            <a:extLst>
              <a:ext uri="{FF2B5EF4-FFF2-40B4-BE49-F238E27FC236}">
                <a16:creationId xmlns:a16="http://schemas.microsoft.com/office/drawing/2014/main" id="{A0471B8E-6C3D-E2A9-4105-8C98A085948F}"/>
              </a:ext>
            </a:extLst>
          </p:cNvPr>
          <p:cNvSpPr>
            <a:spLocks noGrp="1"/>
          </p:cNvSpPr>
          <p:nvPr>
            <p:ph type="body" sz="quarter" idx="14"/>
          </p:nvPr>
        </p:nvSpPr>
        <p:spPr/>
        <p:txBody>
          <a:bodyPr/>
          <a:lstStyle/>
          <a:p>
            <a:r>
              <a:rPr lang="en-US" noProof="0"/>
              <a:t>New York, 03/08/2024</a:t>
            </a:r>
          </a:p>
          <a:p>
            <a:r>
              <a:rPr lang="en-US" noProof="0"/>
              <a:t>Presenter name</a:t>
            </a:r>
          </a:p>
        </p:txBody>
      </p:sp>
    </p:spTree>
    <p:extLst>
      <p:ext uri="{BB962C8B-B14F-4D97-AF65-F5344CB8AC3E}">
        <p14:creationId xmlns:p14="http://schemas.microsoft.com/office/powerpoint/2010/main" val="275640000"/>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 name="Picture Placeholder 33">
            <a:extLst>
              <a:ext uri="{FF2B5EF4-FFF2-40B4-BE49-F238E27FC236}">
                <a16:creationId xmlns:a16="http://schemas.microsoft.com/office/drawing/2014/main" id="{511FA47D-7605-96CB-80B5-3CD2A4E4D67A}"/>
              </a:ext>
            </a:extLst>
          </p:cNvPr>
          <p:cNvSpPr>
            <a:spLocks noGrp="1"/>
          </p:cNvSpPr>
          <p:nvPr>
            <p:ph type="pic" sz="quarter" idx="32"/>
          </p:nvPr>
        </p:nvSpPr>
        <p:spPr/>
        <p:txBody>
          <a:bodyPr/>
          <a:lstStyle/>
          <a:p>
            <a:endParaRPr lang="en-US"/>
          </a:p>
        </p:txBody>
      </p:sp>
      <p:sp>
        <p:nvSpPr>
          <p:cNvPr id="35" name="Picture Placeholder 34">
            <a:extLst>
              <a:ext uri="{FF2B5EF4-FFF2-40B4-BE49-F238E27FC236}">
                <a16:creationId xmlns:a16="http://schemas.microsoft.com/office/drawing/2014/main" id="{2698B189-4512-DEC6-B4A3-B17CDE280CF9}"/>
              </a:ext>
            </a:extLst>
          </p:cNvPr>
          <p:cNvSpPr>
            <a:spLocks noGrp="1"/>
          </p:cNvSpPr>
          <p:nvPr>
            <p:ph type="pic" sz="quarter" idx="41"/>
          </p:nvPr>
        </p:nvSpPr>
        <p:spPr/>
        <p:txBody>
          <a:bodyPr/>
          <a:lstStyle/>
          <a:p>
            <a:endParaRPr lang="en-US"/>
          </a:p>
        </p:txBody>
      </p:sp>
      <p:sp>
        <p:nvSpPr>
          <p:cNvPr id="36" name="Picture Placeholder 35">
            <a:extLst>
              <a:ext uri="{FF2B5EF4-FFF2-40B4-BE49-F238E27FC236}">
                <a16:creationId xmlns:a16="http://schemas.microsoft.com/office/drawing/2014/main" id="{D180E514-8D76-12B1-C718-2F556848D63E}"/>
              </a:ext>
            </a:extLst>
          </p:cNvPr>
          <p:cNvSpPr>
            <a:spLocks noGrp="1"/>
          </p:cNvSpPr>
          <p:nvPr>
            <p:ph type="pic" sz="quarter" idx="42"/>
          </p:nvPr>
        </p:nvSpPr>
        <p:spPr/>
        <p:txBody>
          <a:bodyPr/>
          <a:lstStyle/>
          <a:p>
            <a:endParaRPr lang="en-US"/>
          </a:p>
        </p:txBody>
      </p:sp>
      <p:sp>
        <p:nvSpPr>
          <p:cNvPr id="37" name="Picture Placeholder 36">
            <a:extLst>
              <a:ext uri="{FF2B5EF4-FFF2-40B4-BE49-F238E27FC236}">
                <a16:creationId xmlns:a16="http://schemas.microsoft.com/office/drawing/2014/main" id="{8EBA1FBC-D077-E949-A231-6AF8A9C127E3}"/>
              </a:ext>
            </a:extLst>
          </p:cNvPr>
          <p:cNvSpPr>
            <a:spLocks noGrp="1"/>
          </p:cNvSpPr>
          <p:nvPr>
            <p:ph type="pic" sz="quarter" idx="43"/>
          </p:nvPr>
        </p:nvSpPr>
        <p:spPr/>
        <p:txBody>
          <a:bodyPr/>
          <a:lstStyle/>
          <a:p>
            <a:endParaRPr lang="en-US"/>
          </a:p>
        </p:txBody>
      </p:sp>
      <p:sp>
        <p:nvSpPr>
          <p:cNvPr id="38" name="Picture Placeholder 37">
            <a:extLst>
              <a:ext uri="{FF2B5EF4-FFF2-40B4-BE49-F238E27FC236}">
                <a16:creationId xmlns:a16="http://schemas.microsoft.com/office/drawing/2014/main" id="{CE856E6E-AA5F-FD97-AAE4-C38EEB894602}"/>
              </a:ext>
            </a:extLst>
          </p:cNvPr>
          <p:cNvSpPr>
            <a:spLocks noGrp="1"/>
          </p:cNvSpPr>
          <p:nvPr>
            <p:ph type="pic" sz="quarter" idx="47"/>
          </p:nvPr>
        </p:nvSpPr>
        <p:spPr/>
        <p:txBody>
          <a:bodyPr/>
          <a:lstStyle/>
          <a:p>
            <a:endParaRPr lang="en-US"/>
          </a:p>
        </p:txBody>
      </p:sp>
      <p:sp>
        <p:nvSpPr>
          <p:cNvPr id="39" name="Picture Placeholder 38">
            <a:extLst>
              <a:ext uri="{FF2B5EF4-FFF2-40B4-BE49-F238E27FC236}">
                <a16:creationId xmlns:a16="http://schemas.microsoft.com/office/drawing/2014/main" id="{C1A2F75E-D0C7-BBAE-287B-4B4AD6DFBCA9}"/>
              </a:ext>
            </a:extLst>
          </p:cNvPr>
          <p:cNvSpPr>
            <a:spLocks noGrp="1"/>
          </p:cNvSpPr>
          <p:nvPr>
            <p:ph type="pic" sz="quarter" idx="49"/>
          </p:nvPr>
        </p:nvSpPr>
        <p:spPr/>
        <p:txBody>
          <a:bodyPr/>
          <a:lstStyle/>
          <a:p>
            <a:endParaRPr lang="en-US"/>
          </a:p>
        </p:txBody>
      </p:sp>
      <p:sp>
        <p:nvSpPr>
          <p:cNvPr id="40" name="Picture Placeholder 39">
            <a:extLst>
              <a:ext uri="{FF2B5EF4-FFF2-40B4-BE49-F238E27FC236}">
                <a16:creationId xmlns:a16="http://schemas.microsoft.com/office/drawing/2014/main" id="{F6617576-2788-33BA-7875-40C2D0E138AC}"/>
              </a:ext>
            </a:extLst>
          </p:cNvPr>
          <p:cNvSpPr>
            <a:spLocks noGrp="1"/>
          </p:cNvSpPr>
          <p:nvPr>
            <p:ph type="pic" sz="quarter" idx="50"/>
          </p:nvPr>
        </p:nvSpPr>
        <p:spPr/>
        <p:txBody>
          <a:bodyPr/>
          <a:lstStyle/>
          <a:p>
            <a:endParaRPr lang="en-US"/>
          </a:p>
        </p:txBody>
      </p:sp>
      <p:sp>
        <p:nvSpPr>
          <p:cNvPr id="41" name="Picture Placeholder 40">
            <a:extLst>
              <a:ext uri="{FF2B5EF4-FFF2-40B4-BE49-F238E27FC236}">
                <a16:creationId xmlns:a16="http://schemas.microsoft.com/office/drawing/2014/main" id="{3654CFA1-39FC-0823-6ADF-34A6F363CABA}"/>
              </a:ext>
            </a:extLst>
          </p:cNvPr>
          <p:cNvSpPr>
            <a:spLocks noGrp="1"/>
          </p:cNvSpPr>
          <p:nvPr>
            <p:ph type="pic" sz="quarter" idx="51"/>
          </p:nvPr>
        </p:nvSpPr>
        <p:spPr/>
        <p:txBody>
          <a:bodyPr/>
          <a:lstStyle/>
          <a:p>
            <a:endParaRPr lang="en-US"/>
          </a:p>
        </p:txBody>
      </p:sp>
      <p:sp>
        <p:nvSpPr>
          <p:cNvPr id="19" name="Titolo 18">
            <a:extLst>
              <a:ext uri="{FF2B5EF4-FFF2-40B4-BE49-F238E27FC236}">
                <a16:creationId xmlns:a16="http://schemas.microsoft.com/office/drawing/2014/main" id="{27E5EE1E-E2CC-8082-5319-78F4C4944D73}"/>
              </a:ext>
            </a:extLst>
          </p:cNvPr>
          <p:cNvSpPr>
            <a:spLocks noGrp="1"/>
          </p:cNvSpPr>
          <p:nvPr>
            <p:ph type="title"/>
          </p:nvPr>
        </p:nvSpPr>
        <p:spPr>
          <a:xfrm>
            <a:off x="230379" y="237603"/>
            <a:ext cx="8758904" cy="357021"/>
          </a:xfrm>
        </p:spPr>
        <p:txBody>
          <a:bodyPr/>
          <a:lstStyle/>
          <a:p>
            <a:r>
              <a:rPr lang="en-US" noProof="0"/>
              <a:t>In the room today:</a:t>
            </a:r>
          </a:p>
        </p:txBody>
      </p:sp>
      <p:sp>
        <p:nvSpPr>
          <p:cNvPr id="27" name="Segnaposto testo 26">
            <a:extLst>
              <a:ext uri="{FF2B5EF4-FFF2-40B4-BE49-F238E27FC236}">
                <a16:creationId xmlns:a16="http://schemas.microsoft.com/office/drawing/2014/main" id="{63658093-B1FB-0FC3-567E-634ED0DBDB3B}"/>
              </a:ext>
            </a:extLst>
          </p:cNvPr>
          <p:cNvSpPr>
            <a:spLocks noGrp="1"/>
          </p:cNvSpPr>
          <p:nvPr>
            <p:ph type="body" sz="quarter" idx="48"/>
          </p:nvPr>
        </p:nvSpPr>
        <p:spPr>
          <a:xfrm>
            <a:off x="230188" y="5924550"/>
            <a:ext cx="2835275" cy="165100"/>
          </a:xfrm>
        </p:spPr>
        <p:txBody>
          <a:bodyPr/>
          <a:lstStyle/>
          <a:p>
            <a:r>
              <a:rPr lang="en-US" noProof="0"/>
              <a:t>Name</a:t>
            </a:r>
          </a:p>
        </p:txBody>
      </p:sp>
      <p:sp>
        <p:nvSpPr>
          <p:cNvPr id="16" name="Segnaposto testo 15">
            <a:extLst>
              <a:ext uri="{FF2B5EF4-FFF2-40B4-BE49-F238E27FC236}">
                <a16:creationId xmlns:a16="http://schemas.microsoft.com/office/drawing/2014/main" id="{7482AF56-FC1F-DDF3-79DC-487B92BE4511}"/>
              </a:ext>
            </a:extLst>
          </p:cNvPr>
          <p:cNvSpPr>
            <a:spLocks noGrp="1"/>
          </p:cNvSpPr>
          <p:nvPr>
            <p:ph type="body" sz="quarter" idx="68"/>
          </p:nvPr>
        </p:nvSpPr>
        <p:spPr>
          <a:xfrm>
            <a:off x="230188" y="6107113"/>
            <a:ext cx="2835275" cy="265112"/>
          </a:xfrm>
        </p:spPr>
        <p:txBody>
          <a:bodyPr/>
          <a:lstStyle/>
          <a:p>
            <a:r>
              <a:rPr lang="en-US" noProof="0"/>
              <a:t>Title</a:t>
            </a:r>
          </a:p>
        </p:txBody>
      </p:sp>
      <p:sp>
        <p:nvSpPr>
          <p:cNvPr id="42" name="Text Placeholder 41">
            <a:extLst>
              <a:ext uri="{FF2B5EF4-FFF2-40B4-BE49-F238E27FC236}">
                <a16:creationId xmlns:a16="http://schemas.microsoft.com/office/drawing/2014/main" id="{DD0D1736-42D4-BE69-636F-651B7A64C05E}"/>
              </a:ext>
            </a:extLst>
          </p:cNvPr>
          <p:cNvSpPr>
            <a:spLocks noGrp="1"/>
          </p:cNvSpPr>
          <p:nvPr>
            <p:ph type="body" sz="quarter" idx="69"/>
          </p:nvPr>
        </p:nvSpPr>
        <p:spPr/>
        <p:txBody>
          <a:bodyPr/>
          <a:lstStyle/>
          <a:p>
            <a:r>
              <a:rPr lang="en-US" noProof="0"/>
              <a:t>Name</a:t>
            </a:r>
          </a:p>
        </p:txBody>
      </p:sp>
      <p:sp>
        <p:nvSpPr>
          <p:cNvPr id="43" name="Text Placeholder 42">
            <a:extLst>
              <a:ext uri="{FF2B5EF4-FFF2-40B4-BE49-F238E27FC236}">
                <a16:creationId xmlns:a16="http://schemas.microsoft.com/office/drawing/2014/main" id="{01175618-1D35-8F7E-E5D4-8E0517FD878B}"/>
              </a:ext>
            </a:extLst>
          </p:cNvPr>
          <p:cNvSpPr>
            <a:spLocks noGrp="1"/>
          </p:cNvSpPr>
          <p:nvPr>
            <p:ph type="body" sz="quarter" idx="70"/>
          </p:nvPr>
        </p:nvSpPr>
        <p:spPr/>
        <p:txBody>
          <a:bodyPr/>
          <a:lstStyle/>
          <a:p>
            <a:r>
              <a:rPr lang="en-US" noProof="0"/>
              <a:t>Name</a:t>
            </a:r>
          </a:p>
        </p:txBody>
      </p:sp>
      <p:sp>
        <p:nvSpPr>
          <p:cNvPr id="10" name="Segnaposto testo 9">
            <a:extLst>
              <a:ext uri="{FF2B5EF4-FFF2-40B4-BE49-F238E27FC236}">
                <a16:creationId xmlns:a16="http://schemas.microsoft.com/office/drawing/2014/main" id="{B22549AF-6A81-11C2-6E6E-4CC78C580538}"/>
              </a:ext>
            </a:extLst>
          </p:cNvPr>
          <p:cNvSpPr>
            <a:spLocks noGrp="1"/>
          </p:cNvSpPr>
          <p:nvPr>
            <p:ph type="body" sz="quarter" idx="52"/>
          </p:nvPr>
        </p:nvSpPr>
        <p:spPr>
          <a:xfrm>
            <a:off x="9128125" y="5924550"/>
            <a:ext cx="2835275" cy="165100"/>
          </a:xfrm>
        </p:spPr>
        <p:txBody>
          <a:bodyPr/>
          <a:lstStyle/>
          <a:p>
            <a:r>
              <a:rPr lang="en-US" noProof="0"/>
              <a:t>Name</a:t>
            </a:r>
          </a:p>
        </p:txBody>
      </p:sp>
      <p:sp>
        <p:nvSpPr>
          <p:cNvPr id="14" name="Segnaposto testo 13">
            <a:extLst>
              <a:ext uri="{FF2B5EF4-FFF2-40B4-BE49-F238E27FC236}">
                <a16:creationId xmlns:a16="http://schemas.microsoft.com/office/drawing/2014/main" id="{11DFE25D-D690-D23A-3E0E-DBFFA179CEF2}"/>
              </a:ext>
            </a:extLst>
          </p:cNvPr>
          <p:cNvSpPr>
            <a:spLocks noGrp="1"/>
          </p:cNvSpPr>
          <p:nvPr>
            <p:ph type="body" sz="quarter" idx="53"/>
          </p:nvPr>
        </p:nvSpPr>
        <p:spPr>
          <a:xfrm>
            <a:off x="3194050" y="6107113"/>
            <a:ext cx="2835275" cy="265112"/>
          </a:xfrm>
        </p:spPr>
        <p:txBody>
          <a:bodyPr/>
          <a:lstStyle/>
          <a:p>
            <a:r>
              <a:rPr lang="en-US" noProof="0"/>
              <a:t>Title</a:t>
            </a:r>
          </a:p>
        </p:txBody>
      </p:sp>
      <p:sp>
        <p:nvSpPr>
          <p:cNvPr id="15" name="Segnaposto testo 14">
            <a:extLst>
              <a:ext uri="{FF2B5EF4-FFF2-40B4-BE49-F238E27FC236}">
                <a16:creationId xmlns:a16="http://schemas.microsoft.com/office/drawing/2014/main" id="{B7724854-F17A-E172-E2BC-97E82FE3CEDD}"/>
              </a:ext>
            </a:extLst>
          </p:cNvPr>
          <p:cNvSpPr>
            <a:spLocks noGrp="1"/>
          </p:cNvSpPr>
          <p:nvPr>
            <p:ph type="body" sz="quarter" idx="54"/>
          </p:nvPr>
        </p:nvSpPr>
        <p:spPr>
          <a:xfrm>
            <a:off x="6165850" y="6107113"/>
            <a:ext cx="2833688" cy="265112"/>
          </a:xfrm>
        </p:spPr>
        <p:txBody>
          <a:bodyPr/>
          <a:lstStyle/>
          <a:p>
            <a:r>
              <a:rPr lang="en-US" noProof="0"/>
              <a:t>Title</a:t>
            </a:r>
          </a:p>
        </p:txBody>
      </p:sp>
      <p:sp>
        <p:nvSpPr>
          <p:cNvPr id="44" name="Text Placeholder 43">
            <a:extLst>
              <a:ext uri="{FF2B5EF4-FFF2-40B4-BE49-F238E27FC236}">
                <a16:creationId xmlns:a16="http://schemas.microsoft.com/office/drawing/2014/main" id="{C4ECAC45-B1AF-F1F4-5E0B-1BF3AB702506}"/>
              </a:ext>
            </a:extLst>
          </p:cNvPr>
          <p:cNvSpPr>
            <a:spLocks noGrp="1"/>
          </p:cNvSpPr>
          <p:nvPr>
            <p:ph type="body" sz="quarter" idx="71"/>
          </p:nvPr>
        </p:nvSpPr>
        <p:spPr/>
        <p:txBody>
          <a:bodyPr/>
          <a:lstStyle/>
          <a:p>
            <a:r>
              <a:rPr lang="en-US" noProof="0"/>
              <a:t>Title</a:t>
            </a:r>
          </a:p>
        </p:txBody>
      </p:sp>
      <p:sp>
        <p:nvSpPr>
          <p:cNvPr id="45" name="Text Placeholder 44">
            <a:extLst>
              <a:ext uri="{FF2B5EF4-FFF2-40B4-BE49-F238E27FC236}">
                <a16:creationId xmlns:a16="http://schemas.microsoft.com/office/drawing/2014/main" id="{A9A01C84-4E4C-01AA-B18E-C231114998AF}"/>
              </a:ext>
            </a:extLst>
          </p:cNvPr>
          <p:cNvSpPr>
            <a:spLocks noGrp="1"/>
          </p:cNvSpPr>
          <p:nvPr>
            <p:ph type="body" sz="quarter" idx="72"/>
          </p:nvPr>
        </p:nvSpPr>
        <p:spPr/>
        <p:txBody>
          <a:bodyPr/>
          <a:lstStyle/>
          <a:p>
            <a:r>
              <a:rPr lang="en-US" noProof="0"/>
              <a:t>Name</a:t>
            </a:r>
          </a:p>
        </p:txBody>
      </p:sp>
      <p:sp>
        <p:nvSpPr>
          <p:cNvPr id="46" name="Text Placeholder 45">
            <a:extLst>
              <a:ext uri="{FF2B5EF4-FFF2-40B4-BE49-F238E27FC236}">
                <a16:creationId xmlns:a16="http://schemas.microsoft.com/office/drawing/2014/main" id="{D870AB83-96C3-AB0B-DFC2-6322D94F8B69}"/>
              </a:ext>
            </a:extLst>
          </p:cNvPr>
          <p:cNvSpPr>
            <a:spLocks noGrp="1"/>
          </p:cNvSpPr>
          <p:nvPr>
            <p:ph type="body" sz="quarter" idx="73"/>
          </p:nvPr>
        </p:nvSpPr>
        <p:spPr/>
        <p:txBody>
          <a:bodyPr/>
          <a:lstStyle/>
          <a:p>
            <a:r>
              <a:rPr lang="en-US" noProof="0"/>
              <a:t>Title</a:t>
            </a:r>
          </a:p>
        </p:txBody>
      </p:sp>
      <p:sp>
        <p:nvSpPr>
          <p:cNvPr id="47" name="Text Placeholder 46">
            <a:extLst>
              <a:ext uri="{FF2B5EF4-FFF2-40B4-BE49-F238E27FC236}">
                <a16:creationId xmlns:a16="http://schemas.microsoft.com/office/drawing/2014/main" id="{2DDEF37A-A5AD-3A37-4BAC-A96BA7D1E161}"/>
              </a:ext>
            </a:extLst>
          </p:cNvPr>
          <p:cNvSpPr>
            <a:spLocks noGrp="1"/>
          </p:cNvSpPr>
          <p:nvPr>
            <p:ph type="body" sz="quarter" idx="74"/>
          </p:nvPr>
        </p:nvSpPr>
        <p:spPr/>
        <p:txBody>
          <a:bodyPr/>
          <a:lstStyle/>
          <a:p>
            <a:r>
              <a:rPr lang="en-US" noProof="0"/>
              <a:t>Name</a:t>
            </a:r>
          </a:p>
        </p:txBody>
      </p:sp>
      <p:sp>
        <p:nvSpPr>
          <p:cNvPr id="21" name="Segnaposto testo 20">
            <a:extLst>
              <a:ext uri="{FF2B5EF4-FFF2-40B4-BE49-F238E27FC236}">
                <a16:creationId xmlns:a16="http://schemas.microsoft.com/office/drawing/2014/main" id="{B73F0D4E-81B4-CD2A-E93A-327FE0D9A80F}"/>
              </a:ext>
            </a:extLst>
          </p:cNvPr>
          <p:cNvSpPr>
            <a:spLocks noGrp="1"/>
          </p:cNvSpPr>
          <p:nvPr>
            <p:ph type="body" sz="quarter" idx="44"/>
          </p:nvPr>
        </p:nvSpPr>
        <p:spPr>
          <a:xfrm>
            <a:off x="6165850" y="3089275"/>
            <a:ext cx="2833688" cy="165100"/>
          </a:xfrm>
        </p:spPr>
        <p:txBody>
          <a:bodyPr/>
          <a:lstStyle/>
          <a:p>
            <a:r>
              <a:rPr lang="en-US" noProof="0"/>
              <a:t>Name</a:t>
            </a:r>
          </a:p>
        </p:txBody>
      </p:sp>
      <p:sp>
        <p:nvSpPr>
          <p:cNvPr id="25" name="Segnaposto testo 24">
            <a:extLst>
              <a:ext uri="{FF2B5EF4-FFF2-40B4-BE49-F238E27FC236}">
                <a16:creationId xmlns:a16="http://schemas.microsoft.com/office/drawing/2014/main" id="{7C0C5A1D-6735-20AD-ACE4-987030D7F8E6}"/>
              </a:ext>
            </a:extLst>
          </p:cNvPr>
          <p:cNvSpPr>
            <a:spLocks noGrp="1"/>
          </p:cNvSpPr>
          <p:nvPr>
            <p:ph type="body" sz="quarter" idx="45"/>
          </p:nvPr>
        </p:nvSpPr>
        <p:spPr>
          <a:xfrm>
            <a:off x="9128125" y="3089275"/>
            <a:ext cx="2835275" cy="165100"/>
          </a:xfrm>
        </p:spPr>
        <p:txBody>
          <a:bodyPr/>
          <a:lstStyle/>
          <a:p>
            <a:r>
              <a:rPr lang="en-US" noProof="0"/>
              <a:t>Name</a:t>
            </a:r>
          </a:p>
        </p:txBody>
      </p:sp>
      <p:sp>
        <p:nvSpPr>
          <p:cNvPr id="26" name="Segnaposto testo 25">
            <a:extLst>
              <a:ext uri="{FF2B5EF4-FFF2-40B4-BE49-F238E27FC236}">
                <a16:creationId xmlns:a16="http://schemas.microsoft.com/office/drawing/2014/main" id="{B3B4963D-78FE-3C51-E5D2-7D21542A0C8B}"/>
              </a:ext>
            </a:extLst>
          </p:cNvPr>
          <p:cNvSpPr>
            <a:spLocks noGrp="1"/>
          </p:cNvSpPr>
          <p:nvPr>
            <p:ph type="body" sz="quarter" idx="46"/>
          </p:nvPr>
        </p:nvSpPr>
        <p:spPr>
          <a:xfrm>
            <a:off x="3194050" y="3271838"/>
            <a:ext cx="2835275" cy="265112"/>
          </a:xfrm>
        </p:spPr>
        <p:txBody>
          <a:bodyPr/>
          <a:lstStyle/>
          <a:p>
            <a:r>
              <a:rPr lang="en-US" noProof="0"/>
              <a:t>Title</a:t>
            </a:r>
          </a:p>
        </p:txBody>
      </p:sp>
      <p:sp>
        <p:nvSpPr>
          <p:cNvPr id="48" name="Text Placeholder 47">
            <a:extLst>
              <a:ext uri="{FF2B5EF4-FFF2-40B4-BE49-F238E27FC236}">
                <a16:creationId xmlns:a16="http://schemas.microsoft.com/office/drawing/2014/main" id="{1B85D08E-C66C-51E7-B56A-F70A0D8CEC5D}"/>
              </a:ext>
            </a:extLst>
          </p:cNvPr>
          <p:cNvSpPr>
            <a:spLocks noGrp="1"/>
          </p:cNvSpPr>
          <p:nvPr>
            <p:ph type="body" sz="quarter" idx="75"/>
          </p:nvPr>
        </p:nvSpPr>
        <p:spPr/>
        <p:txBody>
          <a:bodyPr/>
          <a:lstStyle/>
          <a:p>
            <a:r>
              <a:rPr lang="en-US" noProof="0"/>
              <a:t>Title</a:t>
            </a:r>
          </a:p>
        </p:txBody>
      </p:sp>
      <p:sp>
        <p:nvSpPr>
          <p:cNvPr id="49" name="Text Placeholder 48">
            <a:extLst>
              <a:ext uri="{FF2B5EF4-FFF2-40B4-BE49-F238E27FC236}">
                <a16:creationId xmlns:a16="http://schemas.microsoft.com/office/drawing/2014/main" id="{AEE8A1E9-64AF-7BAF-DB52-10926C12B0AC}"/>
              </a:ext>
            </a:extLst>
          </p:cNvPr>
          <p:cNvSpPr>
            <a:spLocks noGrp="1"/>
          </p:cNvSpPr>
          <p:nvPr>
            <p:ph type="body" sz="quarter" idx="76"/>
          </p:nvPr>
        </p:nvSpPr>
        <p:spPr/>
        <p:txBody>
          <a:bodyPr/>
          <a:lstStyle/>
          <a:p>
            <a:r>
              <a:rPr lang="en-US" noProof="0"/>
              <a:t>Title</a:t>
            </a:r>
          </a:p>
        </p:txBody>
      </p:sp>
    </p:spTree>
    <p:extLst>
      <p:ext uri="{BB962C8B-B14F-4D97-AF65-F5344CB8AC3E}">
        <p14:creationId xmlns:p14="http://schemas.microsoft.com/office/powerpoint/2010/main" val="3755466982"/>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Picture Placeholder 3">
            <a:extLst>
              <a:ext uri="{FF2B5EF4-FFF2-40B4-BE49-F238E27FC236}">
                <a16:creationId xmlns:a16="http://schemas.microsoft.com/office/drawing/2014/main" id="{74960EBE-F4C5-1A20-116E-A0FF2F2FC73C}"/>
              </a:ext>
            </a:extLst>
          </p:cNvPr>
          <p:cNvSpPr>
            <a:spLocks noGrp="1"/>
          </p:cNvSpPr>
          <p:nvPr>
            <p:ph type="pic" sz="quarter" idx="32"/>
          </p:nvPr>
        </p:nvSpPr>
        <p:spPr/>
        <p:txBody>
          <a:bodyPr/>
          <a:lstStyle/>
          <a:p>
            <a:endParaRPr lang="en-US"/>
          </a:p>
        </p:txBody>
      </p:sp>
      <p:sp>
        <p:nvSpPr>
          <p:cNvPr id="6" name="Picture Placeholder 5">
            <a:extLst>
              <a:ext uri="{FF2B5EF4-FFF2-40B4-BE49-F238E27FC236}">
                <a16:creationId xmlns:a16="http://schemas.microsoft.com/office/drawing/2014/main" id="{DEE3E283-080E-0DD4-BB23-43D5DF555778}"/>
              </a:ext>
            </a:extLst>
          </p:cNvPr>
          <p:cNvSpPr>
            <a:spLocks noGrp="1"/>
          </p:cNvSpPr>
          <p:nvPr>
            <p:ph type="pic" sz="quarter" idx="41"/>
          </p:nvPr>
        </p:nvSpPr>
        <p:spPr/>
        <p:txBody>
          <a:bodyPr/>
          <a:lstStyle/>
          <a:p>
            <a:endParaRPr lang="en-US"/>
          </a:p>
        </p:txBody>
      </p:sp>
      <p:sp>
        <p:nvSpPr>
          <p:cNvPr id="7" name="Picture Placeholder 6">
            <a:extLst>
              <a:ext uri="{FF2B5EF4-FFF2-40B4-BE49-F238E27FC236}">
                <a16:creationId xmlns:a16="http://schemas.microsoft.com/office/drawing/2014/main" id="{BE12147F-4D4E-76EC-50BD-00835F29B1F9}"/>
              </a:ext>
            </a:extLst>
          </p:cNvPr>
          <p:cNvSpPr>
            <a:spLocks noGrp="1"/>
          </p:cNvSpPr>
          <p:nvPr>
            <p:ph type="pic" sz="quarter" idx="42"/>
          </p:nvPr>
        </p:nvSpPr>
        <p:spPr/>
        <p:txBody>
          <a:bodyPr/>
          <a:lstStyle/>
          <a:p>
            <a:endParaRPr lang="en-US"/>
          </a:p>
        </p:txBody>
      </p:sp>
      <p:sp>
        <p:nvSpPr>
          <p:cNvPr id="8" name="Picture Placeholder 7">
            <a:extLst>
              <a:ext uri="{FF2B5EF4-FFF2-40B4-BE49-F238E27FC236}">
                <a16:creationId xmlns:a16="http://schemas.microsoft.com/office/drawing/2014/main" id="{30327265-E539-1E74-8C9E-EDC2E150BDAB}"/>
              </a:ext>
            </a:extLst>
          </p:cNvPr>
          <p:cNvSpPr>
            <a:spLocks noGrp="1"/>
          </p:cNvSpPr>
          <p:nvPr>
            <p:ph type="pic" sz="quarter" idx="43"/>
          </p:nvPr>
        </p:nvSpPr>
        <p:spPr/>
        <p:txBody>
          <a:bodyPr/>
          <a:lstStyle/>
          <a:p>
            <a:endParaRPr lang="en-US"/>
          </a:p>
        </p:txBody>
      </p:sp>
      <p:sp>
        <p:nvSpPr>
          <p:cNvPr id="9" name="Picture Placeholder 8">
            <a:extLst>
              <a:ext uri="{FF2B5EF4-FFF2-40B4-BE49-F238E27FC236}">
                <a16:creationId xmlns:a16="http://schemas.microsoft.com/office/drawing/2014/main" id="{CADD3EF9-05B2-C264-7029-401187DAD4B1}"/>
              </a:ext>
            </a:extLst>
          </p:cNvPr>
          <p:cNvSpPr>
            <a:spLocks noGrp="1"/>
          </p:cNvSpPr>
          <p:nvPr>
            <p:ph type="pic" sz="quarter" idx="47"/>
          </p:nvPr>
        </p:nvSpPr>
        <p:spPr/>
        <p:txBody>
          <a:bodyPr/>
          <a:lstStyle/>
          <a:p>
            <a:endParaRPr lang="en-US"/>
          </a:p>
        </p:txBody>
      </p:sp>
      <p:sp>
        <p:nvSpPr>
          <p:cNvPr id="11" name="Picture Placeholder 10">
            <a:extLst>
              <a:ext uri="{FF2B5EF4-FFF2-40B4-BE49-F238E27FC236}">
                <a16:creationId xmlns:a16="http://schemas.microsoft.com/office/drawing/2014/main" id="{D8CA748E-A522-CED2-FA88-475165402EE8}"/>
              </a:ext>
            </a:extLst>
          </p:cNvPr>
          <p:cNvSpPr>
            <a:spLocks noGrp="1"/>
          </p:cNvSpPr>
          <p:nvPr>
            <p:ph type="pic" sz="quarter" idx="49"/>
          </p:nvPr>
        </p:nvSpPr>
        <p:spPr/>
        <p:txBody>
          <a:bodyPr/>
          <a:lstStyle/>
          <a:p>
            <a:endParaRPr lang="en-US"/>
          </a:p>
        </p:txBody>
      </p:sp>
      <p:sp>
        <p:nvSpPr>
          <p:cNvPr id="12" name="Picture Placeholder 11">
            <a:extLst>
              <a:ext uri="{FF2B5EF4-FFF2-40B4-BE49-F238E27FC236}">
                <a16:creationId xmlns:a16="http://schemas.microsoft.com/office/drawing/2014/main" id="{B156ACDC-1B79-FF1E-09C4-D34DCE338F78}"/>
              </a:ext>
            </a:extLst>
          </p:cNvPr>
          <p:cNvSpPr>
            <a:spLocks noGrp="1"/>
          </p:cNvSpPr>
          <p:nvPr>
            <p:ph type="pic" sz="quarter" idx="50"/>
          </p:nvPr>
        </p:nvSpPr>
        <p:spPr/>
        <p:txBody>
          <a:bodyPr/>
          <a:lstStyle/>
          <a:p>
            <a:endParaRPr lang="en-US"/>
          </a:p>
        </p:txBody>
      </p:sp>
      <p:sp>
        <p:nvSpPr>
          <p:cNvPr id="13" name="Picture Placeholder 12">
            <a:extLst>
              <a:ext uri="{FF2B5EF4-FFF2-40B4-BE49-F238E27FC236}">
                <a16:creationId xmlns:a16="http://schemas.microsoft.com/office/drawing/2014/main" id="{D34D4711-6762-A5FC-9802-193F7EEB3F03}"/>
              </a:ext>
            </a:extLst>
          </p:cNvPr>
          <p:cNvSpPr>
            <a:spLocks noGrp="1"/>
          </p:cNvSpPr>
          <p:nvPr>
            <p:ph type="pic" sz="quarter" idx="51"/>
          </p:nvPr>
        </p:nvSpPr>
        <p:spPr/>
        <p:txBody>
          <a:bodyPr/>
          <a:lstStyle/>
          <a:p>
            <a:endParaRPr lang="en-US"/>
          </a:p>
        </p:txBody>
      </p:sp>
      <p:sp>
        <p:nvSpPr>
          <p:cNvPr id="19" name="Titolo 18">
            <a:extLst>
              <a:ext uri="{FF2B5EF4-FFF2-40B4-BE49-F238E27FC236}">
                <a16:creationId xmlns:a16="http://schemas.microsoft.com/office/drawing/2014/main" id="{27E5EE1E-E2CC-8082-5319-78F4C4944D73}"/>
              </a:ext>
            </a:extLst>
          </p:cNvPr>
          <p:cNvSpPr>
            <a:spLocks noGrp="1"/>
          </p:cNvSpPr>
          <p:nvPr>
            <p:ph type="title"/>
          </p:nvPr>
        </p:nvSpPr>
        <p:spPr/>
        <p:txBody>
          <a:bodyPr/>
          <a:lstStyle/>
          <a:p>
            <a:r>
              <a:rPr lang="en-US" noProof="0"/>
              <a:t>In the room today:</a:t>
            </a:r>
          </a:p>
        </p:txBody>
      </p:sp>
      <p:sp>
        <p:nvSpPr>
          <p:cNvPr id="27" name="Segnaposto testo 26">
            <a:extLst>
              <a:ext uri="{FF2B5EF4-FFF2-40B4-BE49-F238E27FC236}">
                <a16:creationId xmlns:a16="http://schemas.microsoft.com/office/drawing/2014/main" id="{63658093-B1FB-0FC3-567E-634ED0DBDB3B}"/>
              </a:ext>
            </a:extLst>
          </p:cNvPr>
          <p:cNvSpPr>
            <a:spLocks noGrp="1"/>
          </p:cNvSpPr>
          <p:nvPr>
            <p:ph type="body" sz="quarter" idx="48"/>
          </p:nvPr>
        </p:nvSpPr>
        <p:spPr/>
        <p:txBody>
          <a:bodyPr/>
          <a:lstStyle/>
          <a:p>
            <a:r>
              <a:rPr lang="en-US" noProof="0"/>
              <a:t>Name</a:t>
            </a:r>
          </a:p>
        </p:txBody>
      </p:sp>
      <p:sp>
        <p:nvSpPr>
          <p:cNvPr id="16" name="Segnaposto testo 15">
            <a:extLst>
              <a:ext uri="{FF2B5EF4-FFF2-40B4-BE49-F238E27FC236}">
                <a16:creationId xmlns:a16="http://schemas.microsoft.com/office/drawing/2014/main" id="{7482AF56-FC1F-DDF3-79DC-487B92BE4511}"/>
              </a:ext>
            </a:extLst>
          </p:cNvPr>
          <p:cNvSpPr>
            <a:spLocks noGrp="1"/>
          </p:cNvSpPr>
          <p:nvPr>
            <p:ph type="body" sz="quarter" idx="68"/>
          </p:nvPr>
        </p:nvSpPr>
        <p:spPr/>
        <p:txBody>
          <a:bodyPr/>
          <a:lstStyle/>
          <a:p>
            <a:r>
              <a:rPr lang="en-US" noProof="0"/>
              <a:t>Title</a:t>
            </a:r>
          </a:p>
        </p:txBody>
      </p:sp>
      <p:sp>
        <p:nvSpPr>
          <p:cNvPr id="42" name="Text Placeholder 41">
            <a:extLst>
              <a:ext uri="{FF2B5EF4-FFF2-40B4-BE49-F238E27FC236}">
                <a16:creationId xmlns:a16="http://schemas.microsoft.com/office/drawing/2014/main" id="{DD0D1736-42D4-BE69-636F-651B7A64C05E}"/>
              </a:ext>
            </a:extLst>
          </p:cNvPr>
          <p:cNvSpPr>
            <a:spLocks noGrp="1"/>
          </p:cNvSpPr>
          <p:nvPr>
            <p:ph type="body" sz="quarter" idx="69"/>
          </p:nvPr>
        </p:nvSpPr>
        <p:spPr/>
        <p:txBody>
          <a:bodyPr/>
          <a:lstStyle/>
          <a:p>
            <a:r>
              <a:rPr lang="en-US" noProof="0"/>
              <a:t>Name</a:t>
            </a:r>
          </a:p>
        </p:txBody>
      </p:sp>
      <p:sp>
        <p:nvSpPr>
          <p:cNvPr id="43" name="Text Placeholder 42">
            <a:extLst>
              <a:ext uri="{FF2B5EF4-FFF2-40B4-BE49-F238E27FC236}">
                <a16:creationId xmlns:a16="http://schemas.microsoft.com/office/drawing/2014/main" id="{01175618-1D35-8F7E-E5D4-8E0517FD878B}"/>
              </a:ext>
            </a:extLst>
          </p:cNvPr>
          <p:cNvSpPr>
            <a:spLocks noGrp="1"/>
          </p:cNvSpPr>
          <p:nvPr>
            <p:ph type="body" sz="quarter" idx="70"/>
          </p:nvPr>
        </p:nvSpPr>
        <p:spPr/>
        <p:txBody>
          <a:bodyPr/>
          <a:lstStyle/>
          <a:p>
            <a:r>
              <a:rPr lang="en-US" noProof="0"/>
              <a:t>Name</a:t>
            </a:r>
          </a:p>
        </p:txBody>
      </p:sp>
      <p:sp>
        <p:nvSpPr>
          <p:cNvPr id="10" name="Segnaposto testo 9">
            <a:extLst>
              <a:ext uri="{FF2B5EF4-FFF2-40B4-BE49-F238E27FC236}">
                <a16:creationId xmlns:a16="http://schemas.microsoft.com/office/drawing/2014/main" id="{B22549AF-6A81-11C2-6E6E-4CC78C580538}"/>
              </a:ext>
            </a:extLst>
          </p:cNvPr>
          <p:cNvSpPr>
            <a:spLocks noGrp="1"/>
          </p:cNvSpPr>
          <p:nvPr>
            <p:ph type="body" sz="quarter" idx="52"/>
          </p:nvPr>
        </p:nvSpPr>
        <p:spPr/>
        <p:txBody>
          <a:bodyPr/>
          <a:lstStyle/>
          <a:p>
            <a:r>
              <a:rPr lang="en-US" noProof="0"/>
              <a:t>Name</a:t>
            </a:r>
          </a:p>
        </p:txBody>
      </p:sp>
      <p:sp>
        <p:nvSpPr>
          <p:cNvPr id="14" name="Segnaposto testo 13">
            <a:extLst>
              <a:ext uri="{FF2B5EF4-FFF2-40B4-BE49-F238E27FC236}">
                <a16:creationId xmlns:a16="http://schemas.microsoft.com/office/drawing/2014/main" id="{11DFE25D-D690-D23A-3E0E-DBFFA179CEF2}"/>
              </a:ext>
            </a:extLst>
          </p:cNvPr>
          <p:cNvSpPr>
            <a:spLocks noGrp="1"/>
          </p:cNvSpPr>
          <p:nvPr>
            <p:ph type="body" sz="quarter" idx="53"/>
          </p:nvPr>
        </p:nvSpPr>
        <p:spPr/>
        <p:txBody>
          <a:bodyPr/>
          <a:lstStyle/>
          <a:p>
            <a:r>
              <a:rPr lang="en-US" noProof="0"/>
              <a:t>Title</a:t>
            </a:r>
          </a:p>
        </p:txBody>
      </p:sp>
      <p:sp>
        <p:nvSpPr>
          <p:cNvPr id="15" name="Segnaposto testo 14">
            <a:extLst>
              <a:ext uri="{FF2B5EF4-FFF2-40B4-BE49-F238E27FC236}">
                <a16:creationId xmlns:a16="http://schemas.microsoft.com/office/drawing/2014/main" id="{B7724854-F17A-E172-E2BC-97E82FE3CEDD}"/>
              </a:ext>
            </a:extLst>
          </p:cNvPr>
          <p:cNvSpPr>
            <a:spLocks noGrp="1"/>
          </p:cNvSpPr>
          <p:nvPr>
            <p:ph type="body" sz="quarter" idx="54"/>
          </p:nvPr>
        </p:nvSpPr>
        <p:spPr/>
        <p:txBody>
          <a:bodyPr/>
          <a:lstStyle/>
          <a:p>
            <a:r>
              <a:rPr lang="en-US" noProof="0"/>
              <a:t>Title</a:t>
            </a:r>
          </a:p>
        </p:txBody>
      </p:sp>
      <p:sp>
        <p:nvSpPr>
          <p:cNvPr id="44" name="Text Placeholder 43">
            <a:extLst>
              <a:ext uri="{FF2B5EF4-FFF2-40B4-BE49-F238E27FC236}">
                <a16:creationId xmlns:a16="http://schemas.microsoft.com/office/drawing/2014/main" id="{C4ECAC45-B1AF-F1F4-5E0B-1BF3AB702506}"/>
              </a:ext>
            </a:extLst>
          </p:cNvPr>
          <p:cNvSpPr>
            <a:spLocks noGrp="1"/>
          </p:cNvSpPr>
          <p:nvPr>
            <p:ph type="body" sz="quarter" idx="71"/>
          </p:nvPr>
        </p:nvSpPr>
        <p:spPr/>
        <p:txBody>
          <a:bodyPr/>
          <a:lstStyle/>
          <a:p>
            <a:r>
              <a:rPr lang="en-US" noProof="0"/>
              <a:t>Title</a:t>
            </a:r>
          </a:p>
        </p:txBody>
      </p:sp>
      <p:sp>
        <p:nvSpPr>
          <p:cNvPr id="45" name="Text Placeholder 44">
            <a:extLst>
              <a:ext uri="{FF2B5EF4-FFF2-40B4-BE49-F238E27FC236}">
                <a16:creationId xmlns:a16="http://schemas.microsoft.com/office/drawing/2014/main" id="{A9A01C84-4E4C-01AA-B18E-C231114998AF}"/>
              </a:ext>
            </a:extLst>
          </p:cNvPr>
          <p:cNvSpPr>
            <a:spLocks noGrp="1"/>
          </p:cNvSpPr>
          <p:nvPr>
            <p:ph type="body" sz="quarter" idx="72"/>
          </p:nvPr>
        </p:nvSpPr>
        <p:spPr/>
        <p:txBody>
          <a:bodyPr/>
          <a:lstStyle/>
          <a:p>
            <a:r>
              <a:rPr lang="en-US" noProof="0"/>
              <a:t>Name</a:t>
            </a:r>
          </a:p>
        </p:txBody>
      </p:sp>
      <p:sp>
        <p:nvSpPr>
          <p:cNvPr id="46" name="Text Placeholder 45">
            <a:extLst>
              <a:ext uri="{FF2B5EF4-FFF2-40B4-BE49-F238E27FC236}">
                <a16:creationId xmlns:a16="http://schemas.microsoft.com/office/drawing/2014/main" id="{D870AB83-96C3-AB0B-DFC2-6322D94F8B69}"/>
              </a:ext>
            </a:extLst>
          </p:cNvPr>
          <p:cNvSpPr>
            <a:spLocks noGrp="1"/>
          </p:cNvSpPr>
          <p:nvPr>
            <p:ph type="body" sz="quarter" idx="73"/>
          </p:nvPr>
        </p:nvSpPr>
        <p:spPr/>
        <p:txBody>
          <a:bodyPr/>
          <a:lstStyle/>
          <a:p>
            <a:r>
              <a:rPr lang="en-US" noProof="0"/>
              <a:t>Title</a:t>
            </a:r>
          </a:p>
        </p:txBody>
      </p:sp>
      <p:sp>
        <p:nvSpPr>
          <p:cNvPr id="47" name="Text Placeholder 46">
            <a:extLst>
              <a:ext uri="{FF2B5EF4-FFF2-40B4-BE49-F238E27FC236}">
                <a16:creationId xmlns:a16="http://schemas.microsoft.com/office/drawing/2014/main" id="{2DDEF37A-A5AD-3A37-4BAC-A96BA7D1E161}"/>
              </a:ext>
            </a:extLst>
          </p:cNvPr>
          <p:cNvSpPr>
            <a:spLocks noGrp="1"/>
          </p:cNvSpPr>
          <p:nvPr>
            <p:ph type="body" sz="quarter" idx="74"/>
          </p:nvPr>
        </p:nvSpPr>
        <p:spPr/>
        <p:txBody>
          <a:bodyPr/>
          <a:lstStyle/>
          <a:p>
            <a:r>
              <a:rPr lang="en-US" noProof="0"/>
              <a:t>Name</a:t>
            </a:r>
          </a:p>
        </p:txBody>
      </p:sp>
      <p:sp>
        <p:nvSpPr>
          <p:cNvPr id="21" name="Segnaposto testo 20">
            <a:extLst>
              <a:ext uri="{FF2B5EF4-FFF2-40B4-BE49-F238E27FC236}">
                <a16:creationId xmlns:a16="http://schemas.microsoft.com/office/drawing/2014/main" id="{B73F0D4E-81B4-CD2A-E93A-327FE0D9A80F}"/>
              </a:ext>
            </a:extLst>
          </p:cNvPr>
          <p:cNvSpPr>
            <a:spLocks noGrp="1"/>
          </p:cNvSpPr>
          <p:nvPr>
            <p:ph type="body" sz="quarter" idx="44"/>
          </p:nvPr>
        </p:nvSpPr>
        <p:spPr/>
        <p:txBody>
          <a:bodyPr/>
          <a:lstStyle/>
          <a:p>
            <a:r>
              <a:rPr lang="en-US" noProof="0"/>
              <a:t>Name</a:t>
            </a:r>
          </a:p>
        </p:txBody>
      </p:sp>
      <p:sp>
        <p:nvSpPr>
          <p:cNvPr id="25" name="Segnaposto testo 24">
            <a:extLst>
              <a:ext uri="{FF2B5EF4-FFF2-40B4-BE49-F238E27FC236}">
                <a16:creationId xmlns:a16="http://schemas.microsoft.com/office/drawing/2014/main" id="{7C0C5A1D-6735-20AD-ACE4-987030D7F8E6}"/>
              </a:ext>
            </a:extLst>
          </p:cNvPr>
          <p:cNvSpPr>
            <a:spLocks noGrp="1"/>
          </p:cNvSpPr>
          <p:nvPr>
            <p:ph type="body" sz="quarter" idx="45"/>
          </p:nvPr>
        </p:nvSpPr>
        <p:spPr/>
        <p:txBody>
          <a:bodyPr/>
          <a:lstStyle/>
          <a:p>
            <a:r>
              <a:rPr lang="en-US" noProof="0"/>
              <a:t>Name</a:t>
            </a:r>
          </a:p>
        </p:txBody>
      </p:sp>
      <p:sp>
        <p:nvSpPr>
          <p:cNvPr id="26" name="Segnaposto testo 25">
            <a:extLst>
              <a:ext uri="{FF2B5EF4-FFF2-40B4-BE49-F238E27FC236}">
                <a16:creationId xmlns:a16="http://schemas.microsoft.com/office/drawing/2014/main" id="{B3B4963D-78FE-3C51-E5D2-7D21542A0C8B}"/>
              </a:ext>
            </a:extLst>
          </p:cNvPr>
          <p:cNvSpPr>
            <a:spLocks noGrp="1"/>
          </p:cNvSpPr>
          <p:nvPr>
            <p:ph type="body" sz="quarter" idx="46"/>
          </p:nvPr>
        </p:nvSpPr>
        <p:spPr/>
        <p:txBody>
          <a:bodyPr/>
          <a:lstStyle/>
          <a:p>
            <a:r>
              <a:rPr lang="en-US" noProof="0"/>
              <a:t>Title</a:t>
            </a:r>
          </a:p>
        </p:txBody>
      </p:sp>
      <p:sp>
        <p:nvSpPr>
          <p:cNvPr id="48" name="Text Placeholder 47">
            <a:extLst>
              <a:ext uri="{FF2B5EF4-FFF2-40B4-BE49-F238E27FC236}">
                <a16:creationId xmlns:a16="http://schemas.microsoft.com/office/drawing/2014/main" id="{1B85D08E-C66C-51E7-B56A-F70A0D8CEC5D}"/>
              </a:ext>
            </a:extLst>
          </p:cNvPr>
          <p:cNvSpPr>
            <a:spLocks noGrp="1"/>
          </p:cNvSpPr>
          <p:nvPr>
            <p:ph type="body" sz="quarter" idx="75"/>
          </p:nvPr>
        </p:nvSpPr>
        <p:spPr/>
        <p:txBody>
          <a:bodyPr/>
          <a:lstStyle/>
          <a:p>
            <a:r>
              <a:rPr lang="en-US" noProof="0"/>
              <a:t>Title</a:t>
            </a:r>
          </a:p>
        </p:txBody>
      </p:sp>
      <p:sp>
        <p:nvSpPr>
          <p:cNvPr id="49" name="Text Placeholder 48">
            <a:extLst>
              <a:ext uri="{FF2B5EF4-FFF2-40B4-BE49-F238E27FC236}">
                <a16:creationId xmlns:a16="http://schemas.microsoft.com/office/drawing/2014/main" id="{AEE8A1E9-64AF-7BAF-DB52-10926C12B0AC}"/>
              </a:ext>
            </a:extLst>
          </p:cNvPr>
          <p:cNvSpPr>
            <a:spLocks noGrp="1"/>
          </p:cNvSpPr>
          <p:nvPr>
            <p:ph type="body" sz="quarter" idx="76"/>
          </p:nvPr>
        </p:nvSpPr>
        <p:spPr/>
        <p:txBody>
          <a:bodyPr/>
          <a:lstStyle/>
          <a:p>
            <a:r>
              <a:rPr lang="en-US" noProof="0"/>
              <a:t>Title</a:t>
            </a:r>
          </a:p>
        </p:txBody>
      </p:sp>
    </p:spTree>
    <p:extLst>
      <p:ext uri="{BB962C8B-B14F-4D97-AF65-F5344CB8AC3E}">
        <p14:creationId xmlns:p14="http://schemas.microsoft.com/office/powerpoint/2010/main" val="2414207895"/>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Segnaposto testo 5">
            <a:extLst>
              <a:ext uri="{FF2B5EF4-FFF2-40B4-BE49-F238E27FC236}">
                <a16:creationId xmlns:a16="http://schemas.microsoft.com/office/drawing/2014/main" id="{F9313B72-9E0B-B3FE-99D7-17203276B4BC}"/>
              </a:ext>
            </a:extLst>
          </p:cNvPr>
          <p:cNvSpPr>
            <a:spLocks noGrp="1"/>
          </p:cNvSpPr>
          <p:nvPr>
            <p:ph type="body" sz="quarter" idx="14"/>
          </p:nvPr>
        </p:nvSpPr>
        <p:spPr>
          <a:xfrm>
            <a:off x="230188" y="817749"/>
            <a:ext cx="9755187" cy="3183949"/>
          </a:xfrm>
        </p:spPr>
        <p:txBody>
          <a:bodyPr>
            <a:spAutoFit/>
          </a:bodyPr>
          <a:lstStyle/>
          <a:p>
            <a:r>
              <a:rPr lang="en-US" noProof="0"/>
              <a:t>Section Name</a:t>
            </a:r>
          </a:p>
          <a:p>
            <a:r>
              <a:rPr lang="en-US" noProof="0"/>
              <a:t>Section Name</a:t>
            </a:r>
          </a:p>
          <a:p>
            <a:r>
              <a:rPr lang="en-US" noProof="0"/>
              <a:t>Section Name</a:t>
            </a:r>
          </a:p>
          <a:p>
            <a:r>
              <a:rPr lang="en-US" noProof="0"/>
              <a:t>Section Name</a:t>
            </a:r>
          </a:p>
          <a:p>
            <a:r>
              <a:rPr lang="en-US" noProof="0"/>
              <a:t>Section Name</a:t>
            </a:r>
          </a:p>
          <a:p>
            <a:r>
              <a:rPr lang="en-US" noProof="0"/>
              <a:t>Section Name</a:t>
            </a:r>
          </a:p>
        </p:txBody>
      </p:sp>
      <p:sp>
        <p:nvSpPr>
          <p:cNvPr id="12" name="Titolo 11">
            <a:extLst>
              <a:ext uri="{FF2B5EF4-FFF2-40B4-BE49-F238E27FC236}">
                <a16:creationId xmlns:a16="http://schemas.microsoft.com/office/drawing/2014/main" id="{11E3386B-EC05-141C-82B2-E2371462EDE0}"/>
              </a:ext>
            </a:extLst>
          </p:cNvPr>
          <p:cNvSpPr>
            <a:spLocks noGrp="1"/>
          </p:cNvSpPr>
          <p:nvPr>
            <p:ph type="title"/>
          </p:nvPr>
        </p:nvSpPr>
        <p:spPr>
          <a:xfrm>
            <a:off x="230379" y="229731"/>
            <a:ext cx="3820921" cy="512962"/>
          </a:xfrm>
        </p:spPr>
        <p:txBody>
          <a:bodyPr/>
          <a:lstStyle/>
          <a:p>
            <a:r>
              <a:rPr lang="en-US" noProof="0"/>
              <a:t>Today’s agenda</a:t>
            </a:r>
          </a:p>
        </p:txBody>
      </p:sp>
    </p:spTree>
    <p:extLst>
      <p:ext uri="{BB962C8B-B14F-4D97-AF65-F5344CB8AC3E}">
        <p14:creationId xmlns:p14="http://schemas.microsoft.com/office/powerpoint/2010/main" val="1809587369"/>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Segnaposto testo 5">
            <a:extLst>
              <a:ext uri="{FF2B5EF4-FFF2-40B4-BE49-F238E27FC236}">
                <a16:creationId xmlns:a16="http://schemas.microsoft.com/office/drawing/2014/main" id="{24355A8E-9DFB-6D4E-C309-B3271FCA40F5}"/>
              </a:ext>
            </a:extLst>
          </p:cNvPr>
          <p:cNvSpPr>
            <a:spLocks noGrp="1"/>
          </p:cNvSpPr>
          <p:nvPr>
            <p:ph type="body" sz="quarter" idx="21"/>
          </p:nvPr>
        </p:nvSpPr>
        <p:spPr>
          <a:xfrm>
            <a:off x="230380" y="310819"/>
            <a:ext cx="1598419" cy="952761"/>
          </a:xfrm>
        </p:spPr>
        <p:txBody>
          <a:bodyPr>
            <a:normAutofit/>
          </a:bodyPr>
          <a:lstStyle/>
          <a:p>
            <a:r>
              <a:rPr lang="en-US" noProof="0"/>
              <a:t>1.</a:t>
            </a:r>
          </a:p>
        </p:txBody>
      </p:sp>
      <p:sp>
        <p:nvSpPr>
          <p:cNvPr id="16" name="Segnaposto testo 15">
            <a:extLst>
              <a:ext uri="{FF2B5EF4-FFF2-40B4-BE49-F238E27FC236}">
                <a16:creationId xmlns:a16="http://schemas.microsoft.com/office/drawing/2014/main" id="{97292B75-5C49-319C-247A-09861B4A3033}"/>
              </a:ext>
            </a:extLst>
          </p:cNvPr>
          <p:cNvSpPr>
            <a:spLocks noGrp="1"/>
          </p:cNvSpPr>
          <p:nvPr>
            <p:ph type="body" sz="quarter" idx="22"/>
          </p:nvPr>
        </p:nvSpPr>
        <p:spPr>
          <a:xfrm>
            <a:off x="2073275" y="316088"/>
            <a:ext cx="7912100" cy="1879169"/>
          </a:xfrm>
        </p:spPr>
        <p:txBody>
          <a:bodyPr/>
          <a:lstStyle/>
          <a:p>
            <a:r>
              <a:rPr lang="en-US" noProof="0"/>
              <a:t>Section Name</a:t>
            </a:r>
          </a:p>
        </p:txBody>
      </p:sp>
    </p:spTree>
    <p:extLst>
      <p:ext uri="{BB962C8B-B14F-4D97-AF65-F5344CB8AC3E}">
        <p14:creationId xmlns:p14="http://schemas.microsoft.com/office/powerpoint/2010/main" val="584202908"/>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1392233594"/>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olo 1">
            <a:extLst>
              <a:ext uri="{FF2B5EF4-FFF2-40B4-BE49-F238E27FC236}">
                <a16:creationId xmlns:a16="http://schemas.microsoft.com/office/drawing/2014/main" id="{8A6AF20A-82F8-E564-5E5B-01656BD564C4}"/>
              </a:ext>
            </a:extLst>
          </p:cNvPr>
          <p:cNvSpPr>
            <a:spLocks noGrp="1"/>
          </p:cNvSpPr>
          <p:nvPr>
            <p:ph type="title"/>
          </p:nvPr>
        </p:nvSpPr>
        <p:spPr>
          <a:xfrm>
            <a:off x="623888" y="1958735"/>
            <a:ext cx="11336337" cy="413639"/>
          </a:xfrm>
        </p:spPr>
        <p:txBody>
          <a:bodyPr/>
          <a:lstStyle/>
          <a:p>
            <a:r>
              <a:rPr lang="en-US" noProof="0"/>
              <a:t>We build enduring brands together</a:t>
            </a:r>
          </a:p>
        </p:txBody>
      </p:sp>
      <p:sp>
        <p:nvSpPr>
          <p:cNvPr id="6" name="Segnaposto testo 5">
            <a:extLst>
              <a:ext uri="{FF2B5EF4-FFF2-40B4-BE49-F238E27FC236}">
                <a16:creationId xmlns:a16="http://schemas.microsoft.com/office/drawing/2014/main" id="{DF235DA9-432A-ACE2-E6A8-81A4A899AA20}"/>
              </a:ext>
            </a:extLst>
          </p:cNvPr>
          <p:cNvSpPr>
            <a:spLocks noGrp="1"/>
          </p:cNvSpPr>
          <p:nvPr>
            <p:ph type="body" sz="quarter" idx="13"/>
          </p:nvPr>
        </p:nvSpPr>
        <p:spPr>
          <a:xfrm>
            <a:off x="623888" y="2903538"/>
            <a:ext cx="2851150" cy="230832"/>
          </a:xfrm>
        </p:spPr>
        <p:txBody>
          <a:bodyPr/>
          <a:lstStyle/>
          <a:p>
            <a:r>
              <a:rPr lang="en-US" noProof="0"/>
              <a:t>Brand Platforms</a:t>
            </a:r>
          </a:p>
        </p:txBody>
      </p:sp>
      <p:sp>
        <p:nvSpPr>
          <p:cNvPr id="7" name="Segnaposto testo 6">
            <a:extLst>
              <a:ext uri="{FF2B5EF4-FFF2-40B4-BE49-F238E27FC236}">
                <a16:creationId xmlns:a16="http://schemas.microsoft.com/office/drawing/2014/main" id="{6FEDCF27-3A1B-64FA-41A9-E0C0F8AB8214}"/>
              </a:ext>
            </a:extLst>
          </p:cNvPr>
          <p:cNvSpPr>
            <a:spLocks noGrp="1"/>
          </p:cNvSpPr>
          <p:nvPr>
            <p:ph type="body" sz="quarter" idx="14"/>
          </p:nvPr>
        </p:nvSpPr>
        <p:spPr>
          <a:xfrm>
            <a:off x="3474501" y="2903538"/>
            <a:ext cx="2824699" cy="230832"/>
          </a:xfrm>
        </p:spPr>
        <p:txBody>
          <a:bodyPr/>
          <a:lstStyle/>
          <a:p>
            <a:r>
              <a:rPr lang="en-US" noProof="0"/>
              <a:t>Brand Relationships</a:t>
            </a:r>
          </a:p>
        </p:txBody>
      </p:sp>
      <p:sp>
        <p:nvSpPr>
          <p:cNvPr id="8" name="Segnaposto testo 7">
            <a:extLst>
              <a:ext uri="{FF2B5EF4-FFF2-40B4-BE49-F238E27FC236}">
                <a16:creationId xmlns:a16="http://schemas.microsoft.com/office/drawing/2014/main" id="{823D55C6-4A8B-2ACE-2F10-900875FE8772}"/>
              </a:ext>
            </a:extLst>
          </p:cNvPr>
          <p:cNvSpPr>
            <a:spLocks noGrp="1"/>
          </p:cNvSpPr>
          <p:nvPr>
            <p:ph type="body" sz="quarter" idx="15"/>
          </p:nvPr>
        </p:nvSpPr>
        <p:spPr>
          <a:xfrm>
            <a:off x="6305013" y="2903538"/>
            <a:ext cx="2824699" cy="230832"/>
          </a:xfrm>
        </p:spPr>
        <p:txBody>
          <a:bodyPr/>
          <a:lstStyle/>
          <a:p>
            <a:r>
              <a:rPr lang="en-US" noProof="0"/>
              <a:t>Brand Design</a:t>
            </a:r>
          </a:p>
        </p:txBody>
      </p:sp>
      <p:sp>
        <p:nvSpPr>
          <p:cNvPr id="9" name="Segnaposto testo 8">
            <a:extLst>
              <a:ext uri="{FF2B5EF4-FFF2-40B4-BE49-F238E27FC236}">
                <a16:creationId xmlns:a16="http://schemas.microsoft.com/office/drawing/2014/main" id="{60BB2607-2606-C0CF-0BB1-761BDD203EA3}"/>
              </a:ext>
            </a:extLst>
          </p:cNvPr>
          <p:cNvSpPr>
            <a:spLocks noGrp="1"/>
          </p:cNvSpPr>
          <p:nvPr>
            <p:ph type="body" sz="quarter" idx="16"/>
          </p:nvPr>
        </p:nvSpPr>
        <p:spPr>
          <a:xfrm>
            <a:off x="9131650" y="2903538"/>
            <a:ext cx="2828575" cy="230832"/>
          </a:xfrm>
        </p:spPr>
        <p:txBody>
          <a:bodyPr/>
          <a:lstStyle/>
          <a:p>
            <a:r>
              <a:rPr lang="en-US" noProof="0"/>
              <a:t>Brand Assets</a:t>
            </a:r>
          </a:p>
        </p:txBody>
      </p:sp>
      <p:sp>
        <p:nvSpPr>
          <p:cNvPr id="10" name="Segnaposto testo verticale 9">
            <a:extLst>
              <a:ext uri="{FF2B5EF4-FFF2-40B4-BE49-F238E27FC236}">
                <a16:creationId xmlns:a16="http://schemas.microsoft.com/office/drawing/2014/main" id="{0566777E-5B95-A7D7-C8D4-3BBA2525DF31}"/>
              </a:ext>
            </a:extLst>
          </p:cNvPr>
          <p:cNvSpPr>
            <a:spLocks noGrp="1"/>
          </p:cNvSpPr>
          <p:nvPr>
            <p:ph type="body" orient="vert" sz="quarter" idx="17"/>
          </p:nvPr>
        </p:nvSpPr>
        <p:spPr>
          <a:xfrm>
            <a:off x="227015" y="4361186"/>
            <a:ext cx="246221" cy="905490"/>
          </a:xfrm>
        </p:spPr>
        <p:txBody>
          <a:bodyPr/>
          <a:lstStyle/>
          <a:p>
            <a:r>
              <a:rPr lang="en-US" noProof="0"/>
              <a:t>INTELLIGENCE</a:t>
            </a:r>
            <a:br>
              <a:rPr lang="en-US" noProof="0"/>
            </a:br>
            <a:r>
              <a:rPr lang="en-US" noProof="0"/>
              <a:t>PLATFORM</a:t>
            </a:r>
          </a:p>
        </p:txBody>
      </p:sp>
      <p:sp>
        <p:nvSpPr>
          <p:cNvPr id="11" name="Segnaposto testo verticale 10">
            <a:extLst>
              <a:ext uri="{FF2B5EF4-FFF2-40B4-BE49-F238E27FC236}">
                <a16:creationId xmlns:a16="http://schemas.microsoft.com/office/drawing/2014/main" id="{9F6A6F9C-38DC-4D23-3109-05F0A686E8AB}"/>
              </a:ext>
            </a:extLst>
          </p:cNvPr>
          <p:cNvSpPr>
            <a:spLocks noGrp="1"/>
          </p:cNvSpPr>
          <p:nvPr>
            <p:ph type="body" orient="vert" sz="quarter" idx="18"/>
          </p:nvPr>
        </p:nvSpPr>
        <p:spPr>
          <a:xfrm>
            <a:off x="227015" y="3449316"/>
            <a:ext cx="246221" cy="906136"/>
          </a:xfrm>
        </p:spPr>
        <p:txBody>
          <a:bodyPr/>
          <a:lstStyle/>
          <a:p>
            <a:r>
              <a:rPr lang="en-US" noProof="0"/>
              <a:t>POWER </a:t>
            </a:r>
            <a:br>
              <a:rPr lang="en-US" noProof="0"/>
            </a:br>
            <a:r>
              <a:rPr lang="en-US" noProof="0"/>
              <a:t>BRANDS</a:t>
            </a:r>
          </a:p>
        </p:txBody>
      </p:sp>
      <p:sp>
        <p:nvSpPr>
          <p:cNvPr id="12" name="Segnaposto testo verticale 11">
            <a:extLst>
              <a:ext uri="{FF2B5EF4-FFF2-40B4-BE49-F238E27FC236}">
                <a16:creationId xmlns:a16="http://schemas.microsoft.com/office/drawing/2014/main" id="{0386A24C-14C8-F55C-1F1E-52142B85A01E}"/>
              </a:ext>
            </a:extLst>
          </p:cNvPr>
          <p:cNvSpPr>
            <a:spLocks noGrp="1"/>
          </p:cNvSpPr>
          <p:nvPr>
            <p:ph type="body" orient="vert" sz="quarter" idx="19"/>
          </p:nvPr>
        </p:nvSpPr>
        <p:spPr>
          <a:xfrm>
            <a:off x="227015" y="2526037"/>
            <a:ext cx="123111" cy="921367"/>
          </a:xfrm>
        </p:spPr>
        <p:txBody>
          <a:bodyPr/>
          <a:lstStyle/>
          <a:p>
            <a:r>
              <a:rPr lang="en-US" noProof="0"/>
              <a:t>COMPETENCIES</a:t>
            </a:r>
          </a:p>
        </p:txBody>
      </p:sp>
      <p:sp>
        <p:nvSpPr>
          <p:cNvPr id="13" name="Segnaposto testo verticale 12">
            <a:extLst>
              <a:ext uri="{FF2B5EF4-FFF2-40B4-BE49-F238E27FC236}">
                <a16:creationId xmlns:a16="http://schemas.microsoft.com/office/drawing/2014/main" id="{13FFA316-A499-65B2-8212-C571745D3D00}"/>
              </a:ext>
            </a:extLst>
          </p:cNvPr>
          <p:cNvSpPr>
            <a:spLocks noGrp="1"/>
          </p:cNvSpPr>
          <p:nvPr>
            <p:ph type="body" orient="vert" sz="quarter" idx="20"/>
          </p:nvPr>
        </p:nvSpPr>
        <p:spPr>
          <a:xfrm>
            <a:off x="227015" y="1612284"/>
            <a:ext cx="123111" cy="917575"/>
          </a:xfrm>
        </p:spPr>
        <p:txBody>
          <a:bodyPr/>
          <a:lstStyle/>
          <a:p>
            <a:r>
              <a:rPr lang="en-US" noProof="0"/>
              <a:t>MISSION</a:t>
            </a:r>
          </a:p>
        </p:txBody>
      </p:sp>
      <p:sp>
        <p:nvSpPr>
          <p:cNvPr id="26" name="Segnaposto testo verticale 25">
            <a:extLst>
              <a:ext uri="{FF2B5EF4-FFF2-40B4-BE49-F238E27FC236}">
                <a16:creationId xmlns:a16="http://schemas.microsoft.com/office/drawing/2014/main" id="{E1D6F187-F5B7-A5EB-3E43-1421E04A49CF}"/>
              </a:ext>
            </a:extLst>
          </p:cNvPr>
          <p:cNvSpPr>
            <a:spLocks noGrp="1"/>
          </p:cNvSpPr>
          <p:nvPr>
            <p:ph type="body" orient="vert" sz="quarter" idx="21"/>
          </p:nvPr>
        </p:nvSpPr>
        <p:spPr>
          <a:xfrm>
            <a:off x="227015" y="5275586"/>
            <a:ext cx="318924" cy="905490"/>
          </a:xfrm>
        </p:spPr>
        <p:txBody>
          <a:bodyPr/>
          <a:lstStyle/>
          <a:p>
            <a:r>
              <a:rPr lang="en-US" noProof="0"/>
              <a:t>SISTER</a:t>
            </a:r>
            <a:br>
              <a:rPr lang="en-US" noProof="0"/>
            </a:br>
            <a:r>
              <a:rPr lang="en-US" noProof="0"/>
              <a:t>AGENCIES</a:t>
            </a:r>
          </a:p>
        </p:txBody>
      </p:sp>
      <p:grpSp>
        <p:nvGrpSpPr>
          <p:cNvPr id="35" name="Gruppo 34">
            <a:extLst>
              <a:ext uri="{FF2B5EF4-FFF2-40B4-BE49-F238E27FC236}">
                <a16:creationId xmlns:a16="http://schemas.microsoft.com/office/drawing/2014/main" id="{00F6B651-9B60-A2EB-BC1F-185E77A25529}"/>
              </a:ext>
            </a:extLst>
          </p:cNvPr>
          <p:cNvGrpSpPr/>
          <p:nvPr/>
        </p:nvGrpSpPr>
        <p:grpSpPr>
          <a:xfrm>
            <a:off x="4631248" y="5458120"/>
            <a:ext cx="3321616" cy="565416"/>
            <a:chOff x="4076095" y="5363619"/>
            <a:chExt cx="4431922" cy="754417"/>
          </a:xfrm>
        </p:grpSpPr>
        <p:pic>
          <p:nvPicPr>
            <p:cNvPr id="29" name="Immagine 28">
              <a:extLst>
                <a:ext uri="{FF2B5EF4-FFF2-40B4-BE49-F238E27FC236}">
                  <a16:creationId xmlns:a16="http://schemas.microsoft.com/office/drawing/2014/main" id="{1081EBFC-2480-C9CF-1AAF-78F367E4FB84}"/>
                </a:ext>
              </a:extLst>
            </p:cNvPr>
            <p:cNvPicPr>
              <a:picLocks noChangeAspect="1"/>
            </p:cNvPicPr>
            <p:nvPr/>
          </p:nvPicPr>
          <p:blipFill rotWithShape="1">
            <a:blip r:embed="rId2"/>
            <a:srcRect t="22874" b="20371"/>
            <a:stretch/>
          </p:blipFill>
          <p:spPr>
            <a:xfrm>
              <a:off x="6392259" y="5440199"/>
              <a:ext cx="2115758" cy="600402"/>
            </a:xfrm>
            <a:prstGeom prst="rect">
              <a:avLst/>
            </a:prstGeom>
          </p:spPr>
        </p:pic>
        <p:pic>
          <p:nvPicPr>
            <p:cNvPr id="33" name="Immagine 32">
              <a:extLst>
                <a:ext uri="{FF2B5EF4-FFF2-40B4-BE49-F238E27FC236}">
                  <a16:creationId xmlns:a16="http://schemas.microsoft.com/office/drawing/2014/main" id="{EC28D9DB-B92D-BBD3-A887-E12352A75671}"/>
                </a:ext>
              </a:extLst>
            </p:cNvPr>
            <p:cNvPicPr>
              <a:picLocks noChangeAspect="1"/>
            </p:cNvPicPr>
            <p:nvPr/>
          </p:nvPicPr>
          <p:blipFill>
            <a:blip r:embed="rId3"/>
            <a:stretch>
              <a:fillRect/>
            </a:stretch>
          </p:blipFill>
          <p:spPr>
            <a:xfrm>
              <a:off x="4076095" y="5363619"/>
              <a:ext cx="754417" cy="754417"/>
            </a:xfrm>
            <a:prstGeom prst="rect">
              <a:avLst/>
            </a:prstGeom>
          </p:spPr>
        </p:pic>
        <p:pic>
          <p:nvPicPr>
            <p:cNvPr id="31" name="Immagine 30">
              <a:extLst>
                <a:ext uri="{FF2B5EF4-FFF2-40B4-BE49-F238E27FC236}">
                  <a16:creationId xmlns:a16="http://schemas.microsoft.com/office/drawing/2014/main" id="{387F5601-6F44-4D01-0CFE-B02426376467}"/>
                </a:ext>
              </a:extLst>
            </p:cNvPr>
            <p:cNvPicPr>
              <a:picLocks noChangeAspect="1"/>
            </p:cNvPicPr>
            <p:nvPr/>
          </p:nvPicPr>
          <p:blipFill>
            <a:blip r:embed="rId4"/>
            <a:stretch>
              <a:fillRect/>
            </a:stretch>
          </p:blipFill>
          <p:spPr>
            <a:xfrm>
              <a:off x="5333581" y="5392381"/>
              <a:ext cx="697082" cy="697082"/>
            </a:xfrm>
            <a:prstGeom prst="rect">
              <a:avLst/>
            </a:prstGeom>
          </p:spPr>
        </p:pic>
      </p:grpSp>
    </p:spTree>
    <p:extLst>
      <p:ext uri="{BB962C8B-B14F-4D97-AF65-F5344CB8AC3E}">
        <p14:creationId xmlns:p14="http://schemas.microsoft.com/office/powerpoint/2010/main" val="4179766857"/>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olo 1">
            <a:extLst>
              <a:ext uri="{FF2B5EF4-FFF2-40B4-BE49-F238E27FC236}">
                <a16:creationId xmlns:a16="http://schemas.microsoft.com/office/drawing/2014/main" id="{A5AA087F-CA87-435C-DA21-745BDB277D7B}"/>
              </a:ext>
            </a:extLst>
          </p:cNvPr>
          <p:cNvSpPr>
            <a:spLocks noGrp="1"/>
          </p:cNvSpPr>
          <p:nvPr>
            <p:ph type="title"/>
          </p:nvPr>
        </p:nvSpPr>
        <p:spPr>
          <a:xfrm>
            <a:off x="225425" y="2635251"/>
            <a:ext cx="11734800" cy="676661"/>
          </a:xfrm>
        </p:spPr>
        <p:txBody>
          <a:bodyPr/>
          <a:lstStyle/>
          <a:p>
            <a:r>
              <a:rPr lang="en-US" noProof="0"/>
              <a:t>Big call out here</a:t>
            </a:r>
          </a:p>
        </p:txBody>
      </p:sp>
    </p:spTree>
    <p:extLst>
      <p:ext uri="{BB962C8B-B14F-4D97-AF65-F5344CB8AC3E}">
        <p14:creationId xmlns:p14="http://schemas.microsoft.com/office/powerpoint/2010/main" val="2484621843"/>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olo 1">
            <a:extLst>
              <a:ext uri="{FF2B5EF4-FFF2-40B4-BE49-F238E27FC236}">
                <a16:creationId xmlns:a16="http://schemas.microsoft.com/office/drawing/2014/main" id="{39C15D18-384E-9313-CF58-F0661D197662}"/>
              </a:ext>
            </a:extLst>
          </p:cNvPr>
          <p:cNvSpPr>
            <a:spLocks noGrp="1"/>
          </p:cNvSpPr>
          <p:nvPr>
            <p:ph type="title"/>
          </p:nvPr>
        </p:nvSpPr>
        <p:spPr>
          <a:xfrm>
            <a:off x="225425" y="2635251"/>
            <a:ext cx="11734800" cy="676661"/>
          </a:xfrm>
        </p:spPr>
        <p:txBody>
          <a:bodyPr/>
          <a:lstStyle/>
          <a:p>
            <a:r>
              <a:rPr lang="en-US" noProof="0"/>
              <a:t>Big call out here</a:t>
            </a:r>
          </a:p>
        </p:txBody>
      </p:sp>
      <p:sp>
        <p:nvSpPr>
          <p:cNvPr id="6" name="Segnaposto testo 5">
            <a:extLst>
              <a:ext uri="{FF2B5EF4-FFF2-40B4-BE49-F238E27FC236}">
                <a16:creationId xmlns:a16="http://schemas.microsoft.com/office/drawing/2014/main" id="{1B75B79D-6D84-0ED6-3661-E4296ECA266C}"/>
              </a:ext>
            </a:extLst>
          </p:cNvPr>
          <p:cNvSpPr>
            <a:spLocks noGrp="1"/>
          </p:cNvSpPr>
          <p:nvPr>
            <p:ph type="body" sz="quarter" idx="21"/>
          </p:nvPr>
        </p:nvSpPr>
        <p:spPr>
          <a:xfrm>
            <a:off x="225425" y="3453166"/>
            <a:ext cx="11741149" cy="850746"/>
          </a:xfrm>
        </p:spPr>
        <p:txBody>
          <a:bodyPr/>
          <a:lstStyle/>
          <a:p>
            <a:r>
              <a:rPr lang="en-US" noProof="0"/>
              <a:t>Big call out here</a:t>
            </a:r>
          </a:p>
        </p:txBody>
      </p:sp>
    </p:spTree>
    <p:extLst>
      <p:ext uri="{BB962C8B-B14F-4D97-AF65-F5344CB8AC3E}">
        <p14:creationId xmlns:p14="http://schemas.microsoft.com/office/powerpoint/2010/main" val="987617351"/>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Segnaposto testo 5">
            <a:extLst>
              <a:ext uri="{FF2B5EF4-FFF2-40B4-BE49-F238E27FC236}">
                <a16:creationId xmlns:a16="http://schemas.microsoft.com/office/drawing/2014/main" id="{F9313B72-9E0B-B3FE-99D7-17203276B4BC}"/>
              </a:ext>
            </a:extLst>
          </p:cNvPr>
          <p:cNvSpPr>
            <a:spLocks noGrp="1"/>
          </p:cNvSpPr>
          <p:nvPr>
            <p:ph type="body" sz="quarter" idx="14"/>
          </p:nvPr>
        </p:nvSpPr>
        <p:spPr>
          <a:xfrm>
            <a:off x="230188" y="817749"/>
            <a:ext cx="9755187" cy="1572738"/>
          </a:xfrm>
        </p:spPr>
        <p:txBody>
          <a:bodyPr>
            <a:spAutoFit/>
          </a:bodyPr>
          <a:lstStyle/>
          <a:p>
            <a:r>
              <a:rPr lang="en-US" noProof="0"/>
              <a:t>Section Name</a:t>
            </a:r>
          </a:p>
          <a:p>
            <a:r>
              <a:rPr lang="en-US" noProof="0"/>
              <a:t>Section Name</a:t>
            </a:r>
          </a:p>
          <a:p>
            <a:r>
              <a:rPr lang="en-US" noProof="0"/>
              <a:t>Section Name</a:t>
            </a:r>
          </a:p>
        </p:txBody>
      </p:sp>
      <p:sp>
        <p:nvSpPr>
          <p:cNvPr id="12" name="Titolo 11">
            <a:extLst>
              <a:ext uri="{FF2B5EF4-FFF2-40B4-BE49-F238E27FC236}">
                <a16:creationId xmlns:a16="http://schemas.microsoft.com/office/drawing/2014/main" id="{11E3386B-EC05-141C-82B2-E2371462EDE0}"/>
              </a:ext>
            </a:extLst>
          </p:cNvPr>
          <p:cNvSpPr>
            <a:spLocks noGrp="1"/>
          </p:cNvSpPr>
          <p:nvPr>
            <p:ph type="title"/>
          </p:nvPr>
        </p:nvSpPr>
        <p:spPr>
          <a:xfrm>
            <a:off x="230379" y="229731"/>
            <a:ext cx="3820921" cy="512962"/>
          </a:xfrm>
        </p:spPr>
        <p:txBody>
          <a:bodyPr/>
          <a:lstStyle/>
          <a:p>
            <a:r>
              <a:rPr lang="en-US" noProof="0"/>
              <a:t>Agenda</a:t>
            </a:r>
          </a:p>
        </p:txBody>
      </p:sp>
    </p:spTree>
    <p:extLst>
      <p:ext uri="{BB962C8B-B14F-4D97-AF65-F5344CB8AC3E}">
        <p14:creationId xmlns:p14="http://schemas.microsoft.com/office/powerpoint/2010/main" val="617231600"/>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Segnaposto testo 5">
            <a:extLst>
              <a:ext uri="{FF2B5EF4-FFF2-40B4-BE49-F238E27FC236}">
                <a16:creationId xmlns:a16="http://schemas.microsoft.com/office/drawing/2014/main" id="{24355A8E-9DFB-6D4E-C309-B3271FCA40F5}"/>
              </a:ext>
            </a:extLst>
          </p:cNvPr>
          <p:cNvSpPr>
            <a:spLocks noGrp="1"/>
          </p:cNvSpPr>
          <p:nvPr>
            <p:ph type="body" sz="quarter" idx="21"/>
          </p:nvPr>
        </p:nvSpPr>
        <p:spPr>
          <a:xfrm>
            <a:off x="230380" y="310819"/>
            <a:ext cx="1598419" cy="952761"/>
          </a:xfrm>
        </p:spPr>
        <p:txBody>
          <a:bodyPr>
            <a:normAutofit/>
          </a:bodyPr>
          <a:lstStyle/>
          <a:p>
            <a:r>
              <a:rPr lang="en-US" noProof="0"/>
              <a:t>1.</a:t>
            </a:r>
          </a:p>
        </p:txBody>
      </p:sp>
      <p:sp>
        <p:nvSpPr>
          <p:cNvPr id="16" name="Segnaposto testo 15">
            <a:extLst>
              <a:ext uri="{FF2B5EF4-FFF2-40B4-BE49-F238E27FC236}">
                <a16:creationId xmlns:a16="http://schemas.microsoft.com/office/drawing/2014/main" id="{97292B75-5C49-319C-247A-09861B4A3033}"/>
              </a:ext>
            </a:extLst>
          </p:cNvPr>
          <p:cNvSpPr>
            <a:spLocks noGrp="1"/>
          </p:cNvSpPr>
          <p:nvPr>
            <p:ph type="body" sz="quarter" idx="22"/>
          </p:nvPr>
        </p:nvSpPr>
        <p:spPr>
          <a:xfrm>
            <a:off x="2073275" y="316088"/>
            <a:ext cx="7912100" cy="1879169"/>
          </a:xfrm>
        </p:spPr>
        <p:txBody>
          <a:bodyPr/>
          <a:lstStyle/>
          <a:p>
            <a:r>
              <a:rPr lang="en-US" noProof="0"/>
              <a:t>Section Name</a:t>
            </a:r>
          </a:p>
        </p:txBody>
      </p:sp>
    </p:spTree>
    <p:extLst>
      <p:ext uri="{BB962C8B-B14F-4D97-AF65-F5344CB8AC3E}">
        <p14:creationId xmlns:p14="http://schemas.microsoft.com/office/powerpoint/2010/main" val="2007872555"/>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olo 5">
            <a:extLst>
              <a:ext uri="{FF2B5EF4-FFF2-40B4-BE49-F238E27FC236}">
                <a16:creationId xmlns:a16="http://schemas.microsoft.com/office/drawing/2014/main" id="{A40E03AF-97FB-506C-E552-D5361F6931F6}"/>
              </a:ext>
            </a:extLst>
          </p:cNvPr>
          <p:cNvSpPr>
            <a:spLocks noGrp="1"/>
          </p:cNvSpPr>
          <p:nvPr>
            <p:ph type="title"/>
          </p:nvPr>
        </p:nvSpPr>
        <p:spPr>
          <a:xfrm>
            <a:off x="230187" y="1739900"/>
            <a:ext cx="11730038" cy="3448049"/>
          </a:xfrm>
        </p:spPr>
        <p:txBody>
          <a:bodyPr/>
          <a:lstStyle/>
          <a:p>
            <a:r>
              <a:rPr lang="en-US" noProof="0"/>
              <a:t>a shorter statement can go right here</a:t>
            </a:r>
          </a:p>
        </p:txBody>
      </p:sp>
      <p:sp>
        <p:nvSpPr>
          <p:cNvPr id="7" name="Segnaposto testo 6">
            <a:extLst>
              <a:ext uri="{FF2B5EF4-FFF2-40B4-BE49-F238E27FC236}">
                <a16:creationId xmlns:a16="http://schemas.microsoft.com/office/drawing/2014/main" id="{BF8A8EC6-C504-4F82-5393-D60DD2925529}"/>
              </a:ext>
            </a:extLst>
          </p:cNvPr>
          <p:cNvSpPr>
            <a:spLocks noGrp="1"/>
          </p:cNvSpPr>
          <p:nvPr>
            <p:ph type="body" sz="quarter" idx="15"/>
          </p:nvPr>
        </p:nvSpPr>
        <p:spPr>
          <a:xfrm>
            <a:off x="230187" y="228600"/>
            <a:ext cx="5799137" cy="346075"/>
          </a:xfrm>
        </p:spPr>
        <p:txBody>
          <a:bodyPr/>
          <a:lstStyle/>
          <a:p>
            <a:r>
              <a:rPr lang="en-US" noProof="0"/>
              <a:t>Statement:</a:t>
            </a:r>
          </a:p>
        </p:txBody>
      </p:sp>
    </p:spTree>
    <p:extLst>
      <p:ext uri="{BB962C8B-B14F-4D97-AF65-F5344CB8AC3E}">
        <p14:creationId xmlns:p14="http://schemas.microsoft.com/office/powerpoint/2010/main" val="202335668"/>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Segnaposto testo 4">
            <a:extLst>
              <a:ext uri="{FF2B5EF4-FFF2-40B4-BE49-F238E27FC236}">
                <a16:creationId xmlns:a16="http://schemas.microsoft.com/office/drawing/2014/main" id="{917D9B95-00E1-D810-5831-D435737B8FC2}"/>
              </a:ext>
            </a:extLst>
          </p:cNvPr>
          <p:cNvSpPr>
            <a:spLocks noGrp="1"/>
          </p:cNvSpPr>
          <p:nvPr>
            <p:ph type="body" sz="quarter" idx="21"/>
          </p:nvPr>
        </p:nvSpPr>
        <p:spPr>
          <a:xfrm>
            <a:off x="230186" y="2808413"/>
            <a:ext cx="11730039" cy="1279134"/>
          </a:xfrm>
        </p:spPr>
        <p:txBody>
          <a:bodyPr/>
          <a:lstStyle/>
          <a:p>
            <a:pPr>
              <a:lnSpc>
                <a:spcPct val="80000"/>
              </a:lnSpc>
            </a:pPr>
            <a:r>
              <a:rPr lang="en-US" noProof="0"/>
              <a:t>“A short quote or goal can go over here.”</a:t>
            </a:r>
          </a:p>
        </p:txBody>
      </p:sp>
      <p:sp>
        <p:nvSpPr>
          <p:cNvPr id="41" name="Text Placeholder 40">
            <a:extLst>
              <a:ext uri="{FF2B5EF4-FFF2-40B4-BE49-F238E27FC236}">
                <a16:creationId xmlns:a16="http://schemas.microsoft.com/office/drawing/2014/main" id="{EBDD6C7F-8EF3-078E-B07F-26C49E2A693E}"/>
              </a:ext>
            </a:extLst>
          </p:cNvPr>
          <p:cNvSpPr>
            <a:spLocks noGrp="1"/>
          </p:cNvSpPr>
          <p:nvPr>
            <p:ph type="body" sz="quarter" idx="15"/>
          </p:nvPr>
        </p:nvSpPr>
        <p:spPr>
          <a:xfrm>
            <a:off x="230187" y="228600"/>
            <a:ext cx="5799137" cy="346075"/>
          </a:xfrm>
        </p:spPr>
        <p:txBody>
          <a:bodyPr/>
          <a:lstStyle/>
          <a:p>
            <a:r>
              <a:rPr lang="en-US" noProof="0"/>
              <a:t>Quote:</a:t>
            </a:r>
          </a:p>
          <a:p>
            <a:endParaRPr lang="en-US" noProof="0"/>
          </a:p>
          <a:p>
            <a:endParaRPr lang="en-US" noProof="0"/>
          </a:p>
        </p:txBody>
      </p:sp>
      <p:sp>
        <p:nvSpPr>
          <p:cNvPr id="18" name="Text Placeholder 15">
            <a:extLst>
              <a:ext uri="{FF2B5EF4-FFF2-40B4-BE49-F238E27FC236}">
                <a16:creationId xmlns:a16="http://schemas.microsoft.com/office/drawing/2014/main" id="{8B64F5B5-CD63-F1EA-FC35-788AA16870A3}"/>
              </a:ext>
            </a:extLst>
          </p:cNvPr>
          <p:cNvSpPr>
            <a:spLocks noGrp="1"/>
          </p:cNvSpPr>
          <p:nvPr>
            <p:ph type="body" sz="quarter" idx="24"/>
          </p:nvPr>
        </p:nvSpPr>
        <p:spPr>
          <a:xfrm>
            <a:off x="230186" y="4600242"/>
            <a:ext cx="11730039" cy="429376"/>
          </a:xfrm>
        </p:spPr>
        <p:txBody>
          <a:bodyPr anchor="ctr"/>
          <a:lstStyle>
            <a:lvl1pPr algn="ctr">
              <a:defRPr>
                <a:solidFill>
                  <a:schemeClr val="tx2"/>
                </a:solidFill>
              </a:defRPr>
            </a:lvl1pPr>
            <a:lvl2pPr algn="ctr">
              <a:defRPr>
                <a:solidFill>
                  <a:schemeClr val="tx2"/>
                </a:solidFill>
              </a:defRPr>
            </a:lvl2pPr>
            <a:lvl3pPr algn="ctr">
              <a:defRPr>
                <a:solidFill>
                  <a:schemeClr val="tx2"/>
                </a:solidFill>
              </a:defRPr>
            </a:lvl3pPr>
            <a:lvl4pPr algn="ctr">
              <a:defRPr>
                <a:solidFill>
                  <a:schemeClr val="tx2"/>
                </a:solidFill>
              </a:defRPr>
            </a:lvl4pPr>
            <a:lvl5pPr algn="ctr">
              <a:defRPr>
                <a:solidFill>
                  <a:schemeClr val="tx2"/>
                </a:solidFill>
              </a:defRPr>
            </a:lvl5pPr>
          </a:lstStyle>
          <a:p>
            <a:pPr marL="0" marR="0" lvl="0" indent="0" algn="ctr" defTabSz="914400" rtl="0" eaLnBrk="1" fontAlgn="auto" latinLnBrk="0" hangingPunct="1">
              <a:lnSpc>
                <a:spcPct val="90000"/>
              </a:lnSpc>
              <a:spcBef>
                <a:spcPts val="0"/>
              </a:spcBef>
              <a:spcAft>
                <a:spcPts val="300"/>
              </a:spcAft>
              <a:buClrTx/>
              <a:buSzTx/>
              <a:buFont typeface="MW Sans" panose="020B0503030501010103" pitchFamily="34" charset="0"/>
              <a:buNone/>
              <a:tabLst/>
              <a:defRPr/>
            </a:pPr>
            <a:r>
              <a:rPr lang="en-US" noProof="0"/>
              <a:t>–Name Surname</a:t>
            </a:r>
          </a:p>
        </p:txBody>
      </p:sp>
    </p:spTree>
    <p:extLst>
      <p:ext uri="{BB962C8B-B14F-4D97-AF65-F5344CB8AC3E}">
        <p14:creationId xmlns:p14="http://schemas.microsoft.com/office/powerpoint/2010/main" val="990051153"/>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olo 1">
            <a:extLst>
              <a:ext uri="{FF2B5EF4-FFF2-40B4-BE49-F238E27FC236}">
                <a16:creationId xmlns:a16="http://schemas.microsoft.com/office/drawing/2014/main" id="{F35135CA-AF34-EE88-6696-41F25ED7DEA0}"/>
              </a:ext>
            </a:extLst>
          </p:cNvPr>
          <p:cNvSpPr>
            <a:spLocks noGrp="1"/>
          </p:cNvSpPr>
          <p:nvPr>
            <p:ph type="title"/>
          </p:nvPr>
        </p:nvSpPr>
        <p:spPr>
          <a:xfrm>
            <a:off x="230378" y="1746250"/>
            <a:ext cx="6786371" cy="4422775"/>
          </a:xfrm>
        </p:spPr>
        <p:txBody>
          <a:bodyPr/>
          <a:lstStyle/>
          <a:p>
            <a:r>
              <a:rPr lang="en-US" noProof="0" err="1"/>
              <a:t>Sequoditis</a:t>
            </a:r>
            <a:r>
              <a:rPr lang="en-US" noProof="0"/>
              <a:t> abo. Nam </a:t>
            </a:r>
            <a:r>
              <a:rPr lang="en-US" noProof="0" err="1"/>
              <a:t>fugia</a:t>
            </a:r>
            <a:r>
              <a:rPr lang="en-US" noProof="0"/>
              <a:t> cone </a:t>
            </a:r>
            <a:r>
              <a:rPr lang="en-US" noProof="0" err="1"/>
              <a:t>perum</a:t>
            </a:r>
            <a:r>
              <a:rPr lang="en-US" noProof="0"/>
              <a:t> </a:t>
            </a:r>
            <a:r>
              <a:rPr lang="en-US" noProof="0" err="1"/>
              <a:t>nonsequis</a:t>
            </a:r>
            <a:r>
              <a:rPr lang="en-US" noProof="0"/>
              <a:t> con </a:t>
            </a:r>
            <a:r>
              <a:rPr lang="en-US" noProof="0" err="1"/>
              <a:t>nulliquo</a:t>
            </a:r>
            <a:r>
              <a:rPr lang="en-US" noProof="0"/>
              <a:t> </a:t>
            </a:r>
            <a:r>
              <a:rPr lang="en-US" noProof="0" err="1"/>
              <a:t>voluptat</a:t>
            </a:r>
            <a:r>
              <a:rPr lang="en-US" noProof="0"/>
              <a:t> hic to </a:t>
            </a:r>
            <a:r>
              <a:rPr lang="en-US" noProof="0" err="1"/>
              <a:t>dellut</a:t>
            </a:r>
            <a:r>
              <a:rPr lang="en-US" noProof="0"/>
              <a:t> </a:t>
            </a:r>
            <a:r>
              <a:rPr lang="en-US" noProof="0" err="1"/>
              <a:t>ullessitate</a:t>
            </a:r>
            <a:r>
              <a:rPr lang="en-US" noProof="0"/>
              <a:t> ipsum </a:t>
            </a:r>
            <a:r>
              <a:rPr lang="en-US" noProof="0" err="1"/>
              <a:t>vendi</a:t>
            </a:r>
            <a:r>
              <a:rPr lang="en-US" noProof="0"/>
              <a:t> </a:t>
            </a:r>
            <a:r>
              <a:rPr lang="en-US" noProof="0" err="1"/>
              <a:t>deliquas</a:t>
            </a:r>
            <a:r>
              <a:rPr lang="en-US" noProof="0"/>
              <a:t> dolor </a:t>
            </a:r>
            <a:r>
              <a:rPr lang="en-US" noProof="0" err="1"/>
              <a:t>aute</a:t>
            </a:r>
            <a:r>
              <a:rPr lang="en-US" noProof="0"/>
              <a:t> </a:t>
            </a:r>
            <a:br>
              <a:rPr lang="en-US" noProof="0"/>
            </a:br>
            <a:r>
              <a:rPr lang="en-US" noProof="0"/>
              <a:t>pa quat </a:t>
            </a:r>
            <a:r>
              <a:rPr lang="en-US" noProof="0" err="1"/>
              <a:t>fugiam</a:t>
            </a:r>
            <a:r>
              <a:rPr lang="en-US" noProof="0"/>
              <a:t>, </a:t>
            </a:r>
            <a:r>
              <a:rPr lang="en-US" noProof="0" err="1"/>
              <a:t>officta</a:t>
            </a:r>
            <a:r>
              <a:rPr lang="en-US" noProof="0"/>
              <a:t> </a:t>
            </a:r>
            <a:r>
              <a:rPr lang="en-US" noProof="0" err="1"/>
              <a:t>tureperibus</a:t>
            </a:r>
            <a:r>
              <a:rPr lang="en-US" noProof="0"/>
              <a:t>, et, </a:t>
            </a:r>
            <a:r>
              <a:rPr lang="en-US" noProof="0" err="1"/>
              <a:t>cuptatiis</a:t>
            </a:r>
            <a:r>
              <a:rPr lang="en-US" noProof="0"/>
              <a:t> </a:t>
            </a:r>
            <a:r>
              <a:rPr lang="en-US" noProof="0" err="1"/>
              <a:t>dit</a:t>
            </a:r>
            <a:r>
              <a:rPr lang="en-US" noProof="0"/>
              <a:t> as </a:t>
            </a:r>
            <a:r>
              <a:rPr lang="en-US" noProof="0" err="1"/>
              <a:t>aut</a:t>
            </a:r>
            <a:r>
              <a:rPr lang="en-US" noProof="0"/>
              <a:t> </a:t>
            </a:r>
            <a:r>
              <a:rPr lang="en-US" noProof="0" err="1"/>
              <a:t>ressiment</a:t>
            </a:r>
            <a:r>
              <a:rPr lang="en-US" noProof="0"/>
              <a:t>.</a:t>
            </a:r>
            <a:br>
              <a:rPr lang="en-US" noProof="0"/>
            </a:br>
            <a:br>
              <a:rPr lang="en-US" noProof="0"/>
            </a:br>
            <a:endParaRPr lang="en-US" noProof="0"/>
          </a:p>
        </p:txBody>
      </p:sp>
      <p:sp>
        <p:nvSpPr>
          <p:cNvPr id="6" name="Segnaposto testo 5">
            <a:extLst>
              <a:ext uri="{FF2B5EF4-FFF2-40B4-BE49-F238E27FC236}">
                <a16:creationId xmlns:a16="http://schemas.microsoft.com/office/drawing/2014/main" id="{C7D3D13A-036F-56CA-7AFD-FA7A1C8E6DAC}"/>
              </a:ext>
            </a:extLst>
          </p:cNvPr>
          <p:cNvSpPr>
            <a:spLocks noGrp="1"/>
          </p:cNvSpPr>
          <p:nvPr>
            <p:ph type="body" sz="quarter" idx="19"/>
          </p:nvPr>
        </p:nvSpPr>
        <p:spPr>
          <a:xfrm>
            <a:off x="7150608" y="1746250"/>
            <a:ext cx="3822191" cy="4425696"/>
          </a:xfrm>
        </p:spPr>
        <p:txBody>
          <a:bodyPr/>
          <a:lstStyle/>
          <a:p>
            <a:pPr>
              <a:spcAft>
                <a:spcPts val="600"/>
              </a:spcAft>
            </a:pPr>
            <a:r>
              <a:rPr lang="en-US" noProof="0" err="1"/>
              <a:t>Sequoditis</a:t>
            </a:r>
            <a:r>
              <a:rPr lang="en-US" noProof="0"/>
              <a:t> abo. Nam </a:t>
            </a:r>
            <a:r>
              <a:rPr lang="en-US" noProof="0" err="1"/>
              <a:t>fugia</a:t>
            </a:r>
            <a:r>
              <a:rPr lang="en-US" noProof="0"/>
              <a:t> cone </a:t>
            </a:r>
            <a:r>
              <a:rPr lang="en-US" noProof="0" err="1"/>
              <a:t>perum</a:t>
            </a:r>
            <a:r>
              <a:rPr lang="en-US" noProof="0"/>
              <a:t> </a:t>
            </a:r>
            <a:r>
              <a:rPr lang="en-US" noProof="0" err="1"/>
              <a:t>nonsequis</a:t>
            </a:r>
            <a:r>
              <a:rPr lang="en-US" noProof="0"/>
              <a:t> con </a:t>
            </a:r>
            <a:r>
              <a:rPr lang="en-US" noProof="0" err="1"/>
              <a:t>nulliquo</a:t>
            </a:r>
            <a:r>
              <a:rPr lang="en-US" noProof="0"/>
              <a:t> </a:t>
            </a:r>
            <a:r>
              <a:rPr lang="en-US" noProof="0" err="1"/>
              <a:t>voluptat</a:t>
            </a:r>
            <a:r>
              <a:rPr lang="en-US" noProof="0"/>
              <a:t> hic to </a:t>
            </a:r>
            <a:r>
              <a:rPr lang="en-US" noProof="0" err="1"/>
              <a:t>dellut</a:t>
            </a:r>
            <a:r>
              <a:rPr lang="en-US" noProof="0"/>
              <a:t> </a:t>
            </a:r>
            <a:r>
              <a:rPr lang="en-US" noProof="0" err="1"/>
              <a:t>ullessitate</a:t>
            </a:r>
            <a:r>
              <a:rPr lang="en-US" noProof="0"/>
              <a:t>.</a:t>
            </a:r>
          </a:p>
          <a:p>
            <a:pPr lvl="1">
              <a:spcAft>
                <a:spcPts val="600"/>
              </a:spcAft>
            </a:pPr>
            <a:r>
              <a:rPr lang="en-US" sz="1600" noProof="0"/>
              <a:t>Ipsum </a:t>
            </a:r>
            <a:r>
              <a:rPr lang="en-US" sz="1600" noProof="0" err="1"/>
              <a:t>vendi</a:t>
            </a:r>
            <a:r>
              <a:rPr lang="en-US" sz="1600" noProof="0"/>
              <a:t> </a:t>
            </a:r>
            <a:r>
              <a:rPr lang="en-US" sz="1600" noProof="0" err="1"/>
              <a:t>deliquas</a:t>
            </a:r>
            <a:r>
              <a:rPr lang="en-US" sz="1600" noProof="0"/>
              <a:t> dolor </a:t>
            </a:r>
            <a:r>
              <a:rPr lang="en-US" sz="1600" noProof="0" err="1"/>
              <a:t>aute</a:t>
            </a:r>
            <a:r>
              <a:rPr lang="en-US" sz="1600" noProof="0"/>
              <a:t> pa quat </a:t>
            </a:r>
            <a:r>
              <a:rPr lang="en-US" sz="1600" noProof="0" err="1"/>
              <a:t>fugiam</a:t>
            </a:r>
            <a:r>
              <a:rPr lang="en-US" sz="1600" noProof="0"/>
              <a:t>, </a:t>
            </a:r>
            <a:r>
              <a:rPr lang="en-US" sz="1600" noProof="0" err="1"/>
              <a:t>officta</a:t>
            </a:r>
            <a:r>
              <a:rPr lang="en-US" sz="1600" noProof="0"/>
              <a:t> </a:t>
            </a:r>
            <a:r>
              <a:rPr lang="en-US" sz="1600" noProof="0" err="1"/>
              <a:t>tureperibus</a:t>
            </a:r>
            <a:r>
              <a:rPr lang="en-US" sz="1600" noProof="0"/>
              <a:t>.</a:t>
            </a:r>
          </a:p>
          <a:p>
            <a:pPr lvl="2">
              <a:spcAft>
                <a:spcPts val="600"/>
              </a:spcAft>
            </a:pPr>
            <a:r>
              <a:rPr lang="en-US" sz="1200" noProof="0" err="1"/>
              <a:t>Voloreprat</a:t>
            </a:r>
            <a:r>
              <a:rPr lang="en-US" sz="1200" noProof="0"/>
              <a:t>. </a:t>
            </a:r>
            <a:r>
              <a:rPr lang="en-US" sz="1200" noProof="0" err="1"/>
              <a:t>Udae</a:t>
            </a:r>
            <a:r>
              <a:rPr lang="en-US" sz="1200" noProof="0"/>
              <a:t> et </a:t>
            </a:r>
            <a:r>
              <a:rPr lang="en-US" sz="1200" noProof="0" err="1"/>
              <a:t>eicatur</a:t>
            </a:r>
            <a:r>
              <a:rPr lang="en-US" sz="1200" noProof="0"/>
              <a:t>. Qui con </a:t>
            </a:r>
            <a:r>
              <a:rPr lang="en-US" sz="1200" noProof="0" err="1"/>
              <a:t>repti</a:t>
            </a:r>
            <a:r>
              <a:rPr lang="en-US" sz="1200" noProof="0"/>
              <a:t> </a:t>
            </a:r>
            <a:r>
              <a:rPr lang="en-US" sz="1200" noProof="0" err="1"/>
              <a:t>dolorestores</a:t>
            </a:r>
            <a:r>
              <a:rPr lang="en-US" sz="1200" noProof="0"/>
              <a:t> </a:t>
            </a:r>
            <a:r>
              <a:rPr lang="en-US" sz="1200" noProof="0" err="1"/>
              <a:t>iur</a:t>
            </a:r>
            <a:r>
              <a:rPr lang="en-US" sz="1200" noProof="0"/>
              <a:t> arum </a:t>
            </a:r>
            <a:r>
              <a:rPr lang="en-US" sz="1200" noProof="0" err="1"/>
              <a:t>nia</a:t>
            </a:r>
            <a:r>
              <a:rPr lang="en-US" sz="1200" noProof="0"/>
              <a:t> </a:t>
            </a:r>
            <a:r>
              <a:rPr lang="en-US" sz="1200" noProof="0" err="1"/>
              <a:t>conseque</a:t>
            </a:r>
            <a:r>
              <a:rPr lang="en-US" sz="1200" noProof="0"/>
              <a:t> </a:t>
            </a:r>
            <a:r>
              <a:rPr lang="en-US" sz="1200" noProof="0" err="1"/>
              <a:t>volum</a:t>
            </a:r>
            <a:br>
              <a:rPr lang="en-US" sz="1200" noProof="0"/>
            </a:br>
            <a:r>
              <a:rPr lang="en-US" sz="1200" noProof="0" err="1"/>
              <a:t>volorit</a:t>
            </a:r>
            <a:r>
              <a:rPr lang="en-US" sz="1200" noProof="0"/>
              <a:t> </a:t>
            </a:r>
            <a:r>
              <a:rPr lang="en-US" sz="1200" noProof="0" err="1"/>
              <a:t>atempor</a:t>
            </a:r>
            <a:r>
              <a:rPr lang="en-US" sz="1200" noProof="0"/>
              <a:t>.</a:t>
            </a:r>
          </a:p>
          <a:p>
            <a:pPr>
              <a:spcAft>
                <a:spcPts val="600"/>
              </a:spcAft>
            </a:pPr>
            <a:endParaRPr lang="en-US" noProof="0"/>
          </a:p>
          <a:p>
            <a:pPr>
              <a:spcAft>
                <a:spcPts val="600"/>
              </a:spcAft>
            </a:pPr>
            <a:endParaRPr lang="en-US" noProof="0"/>
          </a:p>
        </p:txBody>
      </p:sp>
    </p:spTree>
    <p:extLst>
      <p:ext uri="{BB962C8B-B14F-4D97-AF65-F5344CB8AC3E}">
        <p14:creationId xmlns:p14="http://schemas.microsoft.com/office/powerpoint/2010/main" val="41129696"/>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olo 1">
            <a:extLst>
              <a:ext uri="{FF2B5EF4-FFF2-40B4-BE49-F238E27FC236}">
                <a16:creationId xmlns:a16="http://schemas.microsoft.com/office/drawing/2014/main" id="{F35135CA-AF34-EE88-6696-41F25ED7DEA0}"/>
              </a:ext>
            </a:extLst>
          </p:cNvPr>
          <p:cNvSpPr>
            <a:spLocks noGrp="1"/>
          </p:cNvSpPr>
          <p:nvPr>
            <p:ph type="title"/>
          </p:nvPr>
        </p:nvSpPr>
        <p:spPr>
          <a:xfrm>
            <a:off x="230188" y="228600"/>
            <a:ext cx="8759825" cy="3102388"/>
          </a:xfrm>
        </p:spPr>
        <p:txBody>
          <a:bodyPr/>
          <a:lstStyle/>
          <a:p>
            <a:r>
              <a:rPr lang="en-US" noProof="0" err="1"/>
              <a:t>Sequoditis</a:t>
            </a:r>
            <a:r>
              <a:rPr lang="en-US" noProof="0"/>
              <a:t> abo. Nam </a:t>
            </a:r>
            <a:r>
              <a:rPr lang="en-US" noProof="0" err="1"/>
              <a:t>fugia</a:t>
            </a:r>
            <a:r>
              <a:rPr lang="en-US" noProof="0"/>
              <a:t> cone </a:t>
            </a:r>
            <a:r>
              <a:rPr lang="en-US" noProof="0" err="1"/>
              <a:t>perum</a:t>
            </a:r>
            <a:r>
              <a:rPr lang="en-US" noProof="0"/>
              <a:t> </a:t>
            </a:r>
            <a:r>
              <a:rPr lang="en-US" noProof="0" err="1"/>
              <a:t>nonsequis</a:t>
            </a:r>
            <a:r>
              <a:rPr lang="en-US" noProof="0"/>
              <a:t> con </a:t>
            </a:r>
            <a:r>
              <a:rPr lang="en-US" noProof="0" err="1"/>
              <a:t>nulliquo</a:t>
            </a:r>
            <a:r>
              <a:rPr lang="en-US" noProof="0"/>
              <a:t> </a:t>
            </a:r>
            <a:r>
              <a:rPr lang="en-US" noProof="0" err="1"/>
              <a:t>voluptat</a:t>
            </a:r>
            <a:r>
              <a:rPr lang="en-US" noProof="0"/>
              <a:t> hic to </a:t>
            </a:r>
            <a:r>
              <a:rPr lang="en-US" noProof="0" err="1"/>
              <a:t>dellut</a:t>
            </a:r>
            <a:r>
              <a:rPr lang="en-US" noProof="0"/>
              <a:t> </a:t>
            </a:r>
            <a:r>
              <a:rPr lang="en-US" noProof="0" err="1"/>
              <a:t>ullessitate</a:t>
            </a:r>
            <a:r>
              <a:rPr lang="en-US" noProof="0"/>
              <a:t> ipsum </a:t>
            </a:r>
            <a:r>
              <a:rPr lang="en-US" noProof="0" err="1"/>
              <a:t>vendi</a:t>
            </a:r>
            <a:r>
              <a:rPr lang="en-US" noProof="0"/>
              <a:t> </a:t>
            </a:r>
            <a:r>
              <a:rPr lang="en-US" noProof="0" err="1"/>
              <a:t>deliquas</a:t>
            </a:r>
            <a:r>
              <a:rPr lang="en-US" noProof="0"/>
              <a:t> dolor </a:t>
            </a:r>
            <a:r>
              <a:rPr lang="en-US" noProof="0" err="1"/>
              <a:t>aute</a:t>
            </a:r>
            <a:r>
              <a:rPr lang="en-US" noProof="0"/>
              <a:t> pa quat </a:t>
            </a:r>
            <a:r>
              <a:rPr lang="en-US" noProof="0" err="1"/>
              <a:t>fugiam</a:t>
            </a:r>
            <a:r>
              <a:rPr lang="en-US" noProof="0"/>
              <a:t>, </a:t>
            </a:r>
            <a:r>
              <a:rPr lang="en-US" noProof="0" err="1"/>
              <a:t>officta</a:t>
            </a:r>
            <a:r>
              <a:rPr lang="en-US" noProof="0"/>
              <a:t> </a:t>
            </a:r>
            <a:r>
              <a:rPr lang="en-US" noProof="0" err="1"/>
              <a:t>tureperibus</a:t>
            </a:r>
            <a:r>
              <a:rPr lang="en-US" noProof="0"/>
              <a:t>, et, </a:t>
            </a:r>
            <a:r>
              <a:rPr lang="en-US" noProof="0" err="1"/>
              <a:t>cuptatiis</a:t>
            </a:r>
            <a:r>
              <a:rPr lang="en-US" noProof="0"/>
              <a:t> </a:t>
            </a:r>
            <a:r>
              <a:rPr lang="en-US" noProof="0" err="1"/>
              <a:t>dit</a:t>
            </a:r>
            <a:r>
              <a:rPr lang="en-US" noProof="0"/>
              <a:t> as </a:t>
            </a:r>
            <a:r>
              <a:rPr lang="en-US" noProof="0" err="1"/>
              <a:t>aut</a:t>
            </a:r>
            <a:r>
              <a:rPr lang="en-US" noProof="0"/>
              <a:t> </a:t>
            </a:r>
            <a:r>
              <a:rPr lang="en-US" noProof="0" err="1"/>
              <a:t>ressiment</a:t>
            </a:r>
            <a:r>
              <a:rPr lang="en-US" noProof="0"/>
              <a:t>.</a:t>
            </a:r>
            <a:br>
              <a:rPr lang="en-US" noProof="0"/>
            </a:br>
            <a:br>
              <a:rPr lang="en-US" noProof="0"/>
            </a:br>
            <a:endParaRPr lang="en-US" noProof="0"/>
          </a:p>
        </p:txBody>
      </p:sp>
      <p:sp>
        <p:nvSpPr>
          <p:cNvPr id="6" name="Segnaposto testo 5">
            <a:extLst>
              <a:ext uri="{FF2B5EF4-FFF2-40B4-BE49-F238E27FC236}">
                <a16:creationId xmlns:a16="http://schemas.microsoft.com/office/drawing/2014/main" id="{C7D3D13A-036F-56CA-7AFD-FA7A1C8E6DAC}"/>
              </a:ext>
            </a:extLst>
          </p:cNvPr>
          <p:cNvSpPr>
            <a:spLocks noGrp="1"/>
          </p:cNvSpPr>
          <p:nvPr>
            <p:ph type="body" sz="quarter" idx="22"/>
          </p:nvPr>
        </p:nvSpPr>
        <p:spPr>
          <a:xfrm>
            <a:off x="1216025" y="3273425"/>
            <a:ext cx="7908925" cy="2889250"/>
          </a:xfrm>
        </p:spPr>
        <p:txBody>
          <a:bodyPr/>
          <a:lstStyle/>
          <a:p>
            <a:pPr>
              <a:spcAft>
                <a:spcPts val="600"/>
              </a:spcAft>
            </a:pPr>
            <a:r>
              <a:rPr lang="en-US" noProof="0" err="1"/>
              <a:t>Sequoditis</a:t>
            </a:r>
            <a:r>
              <a:rPr lang="en-US" noProof="0"/>
              <a:t> </a:t>
            </a:r>
            <a:r>
              <a:rPr lang="en-US" noProof="0" err="1"/>
              <a:t>azabo</a:t>
            </a:r>
            <a:r>
              <a:rPr lang="en-US" noProof="0"/>
              <a:t>. Nam </a:t>
            </a:r>
            <a:r>
              <a:rPr lang="en-US" noProof="0" err="1"/>
              <a:t>fugia</a:t>
            </a:r>
            <a:r>
              <a:rPr lang="en-US" noProof="0"/>
              <a:t> cone </a:t>
            </a:r>
            <a:r>
              <a:rPr lang="en-US" noProof="0" err="1"/>
              <a:t>perum</a:t>
            </a:r>
            <a:r>
              <a:rPr lang="en-US" noProof="0"/>
              <a:t> </a:t>
            </a:r>
            <a:r>
              <a:rPr lang="en-US" noProof="0" err="1"/>
              <a:t>nonsequis</a:t>
            </a:r>
            <a:r>
              <a:rPr lang="en-US" noProof="0"/>
              <a:t> con </a:t>
            </a:r>
            <a:r>
              <a:rPr lang="en-US" noProof="0" err="1"/>
              <a:t>nulliquo</a:t>
            </a:r>
            <a:r>
              <a:rPr lang="en-US" noProof="0"/>
              <a:t> </a:t>
            </a:r>
            <a:r>
              <a:rPr lang="en-US" noProof="0" err="1"/>
              <a:t>voluptat</a:t>
            </a:r>
            <a:r>
              <a:rPr lang="en-US" noProof="0"/>
              <a:t> hic to </a:t>
            </a:r>
            <a:r>
              <a:rPr lang="en-US" noProof="0" err="1"/>
              <a:t>dellut</a:t>
            </a:r>
            <a:r>
              <a:rPr lang="en-US" noProof="0"/>
              <a:t> </a:t>
            </a:r>
            <a:r>
              <a:rPr lang="en-US" noProof="0" err="1"/>
              <a:t>ullessitate</a:t>
            </a:r>
            <a:r>
              <a:rPr lang="en-US" noProof="0"/>
              <a:t>.</a:t>
            </a:r>
          </a:p>
          <a:p>
            <a:pPr lvl="1">
              <a:spcAft>
                <a:spcPts val="600"/>
              </a:spcAft>
            </a:pPr>
            <a:r>
              <a:rPr lang="en-US" sz="1600" noProof="0"/>
              <a:t>Ipsum </a:t>
            </a:r>
            <a:r>
              <a:rPr lang="en-US" sz="1600" noProof="0" err="1"/>
              <a:t>vendi</a:t>
            </a:r>
            <a:r>
              <a:rPr lang="en-US" sz="1600" noProof="0"/>
              <a:t> </a:t>
            </a:r>
            <a:r>
              <a:rPr lang="en-US" sz="1600" noProof="0" err="1"/>
              <a:t>deliquas</a:t>
            </a:r>
            <a:r>
              <a:rPr lang="en-US" sz="1600" noProof="0"/>
              <a:t> dolor </a:t>
            </a:r>
            <a:r>
              <a:rPr lang="en-US" sz="1600" noProof="0" err="1"/>
              <a:t>aute</a:t>
            </a:r>
            <a:r>
              <a:rPr lang="en-US" sz="1600" noProof="0"/>
              <a:t> pa quat </a:t>
            </a:r>
            <a:r>
              <a:rPr lang="en-US" sz="1600" noProof="0" err="1"/>
              <a:t>fugiam</a:t>
            </a:r>
            <a:r>
              <a:rPr lang="en-US" sz="1600" noProof="0"/>
              <a:t>, </a:t>
            </a:r>
            <a:r>
              <a:rPr lang="en-US" sz="1600" noProof="0" err="1"/>
              <a:t>officta</a:t>
            </a:r>
            <a:r>
              <a:rPr lang="en-US" sz="1600" noProof="0"/>
              <a:t> </a:t>
            </a:r>
            <a:r>
              <a:rPr lang="en-US" sz="1600" noProof="0" err="1"/>
              <a:t>tureperibus</a:t>
            </a:r>
            <a:r>
              <a:rPr lang="en-US" sz="1600" noProof="0"/>
              <a:t>.</a:t>
            </a:r>
          </a:p>
          <a:p>
            <a:pPr lvl="2">
              <a:spcAft>
                <a:spcPts val="600"/>
              </a:spcAft>
            </a:pPr>
            <a:r>
              <a:rPr lang="en-US" sz="1200" noProof="0" err="1"/>
              <a:t>Voloreprat</a:t>
            </a:r>
            <a:r>
              <a:rPr lang="en-US" sz="1200" noProof="0"/>
              <a:t>. </a:t>
            </a:r>
            <a:r>
              <a:rPr lang="en-US" sz="1200" noProof="0" err="1"/>
              <a:t>Udae</a:t>
            </a:r>
            <a:r>
              <a:rPr lang="en-US" sz="1200" noProof="0"/>
              <a:t> et </a:t>
            </a:r>
            <a:r>
              <a:rPr lang="en-US" sz="1200" noProof="0" err="1"/>
              <a:t>eicatur</a:t>
            </a:r>
            <a:r>
              <a:rPr lang="en-US" sz="1200" noProof="0"/>
              <a:t>. Qui con </a:t>
            </a:r>
            <a:r>
              <a:rPr lang="en-US" sz="1200" noProof="0" err="1"/>
              <a:t>repti</a:t>
            </a:r>
            <a:r>
              <a:rPr lang="en-US" sz="1200" noProof="0"/>
              <a:t> </a:t>
            </a:r>
            <a:r>
              <a:rPr lang="en-US" sz="1200" noProof="0" err="1"/>
              <a:t>dolorestores</a:t>
            </a:r>
            <a:r>
              <a:rPr lang="en-US" sz="1200" noProof="0"/>
              <a:t> </a:t>
            </a:r>
            <a:r>
              <a:rPr lang="en-US" sz="1200" noProof="0" err="1"/>
              <a:t>iur</a:t>
            </a:r>
            <a:r>
              <a:rPr lang="en-US" sz="1200" noProof="0"/>
              <a:t> arum </a:t>
            </a:r>
            <a:r>
              <a:rPr lang="en-US" sz="1200" noProof="0" err="1"/>
              <a:t>nia</a:t>
            </a:r>
            <a:r>
              <a:rPr lang="en-US" sz="1200" noProof="0"/>
              <a:t> </a:t>
            </a:r>
            <a:r>
              <a:rPr lang="en-US" sz="1200" noProof="0" err="1"/>
              <a:t>conseque</a:t>
            </a:r>
            <a:r>
              <a:rPr lang="en-US" sz="1200" noProof="0"/>
              <a:t> </a:t>
            </a:r>
            <a:r>
              <a:rPr lang="en-US" sz="1200" noProof="0" err="1"/>
              <a:t>volum</a:t>
            </a:r>
            <a:r>
              <a:rPr lang="en-US" sz="1200" noProof="0"/>
              <a:t> </a:t>
            </a:r>
            <a:r>
              <a:rPr lang="en-US" sz="1200" noProof="0" err="1"/>
              <a:t>volorit</a:t>
            </a:r>
            <a:r>
              <a:rPr lang="en-US" sz="1200" noProof="0"/>
              <a:t> </a:t>
            </a:r>
            <a:r>
              <a:rPr lang="en-US" sz="1200" noProof="0" err="1"/>
              <a:t>atempor</a:t>
            </a:r>
            <a:r>
              <a:rPr lang="en-US" sz="1200" noProof="0"/>
              <a:t>.</a:t>
            </a:r>
          </a:p>
          <a:p>
            <a:pPr>
              <a:spcAft>
                <a:spcPts val="600"/>
              </a:spcAft>
            </a:pPr>
            <a:endParaRPr lang="en-US" noProof="0"/>
          </a:p>
          <a:p>
            <a:pPr>
              <a:spcAft>
                <a:spcPts val="600"/>
              </a:spcAft>
            </a:pPr>
            <a:endParaRPr lang="en-US" noProof="0"/>
          </a:p>
        </p:txBody>
      </p:sp>
    </p:spTree>
    <p:extLst>
      <p:ext uri="{BB962C8B-B14F-4D97-AF65-F5344CB8AC3E}">
        <p14:creationId xmlns:p14="http://schemas.microsoft.com/office/powerpoint/2010/main" val="877101126"/>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 name="Picture Placeholder 35">
            <a:extLst>
              <a:ext uri="{FF2B5EF4-FFF2-40B4-BE49-F238E27FC236}">
                <a16:creationId xmlns:a16="http://schemas.microsoft.com/office/drawing/2014/main" id="{DFE0CF4C-2E6E-9C66-6EF2-D870383D87BF}"/>
              </a:ext>
            </a:extLst>
          </p:cNvPr>
          <p:cNvSpPr>
            <a:spLocks noGrp="1"/>
          </p:cNvSpPr>
          <p:nvPr>
            <p:ph type="pic" sz="quarter" idx="14"/>
          </p:nvPr>
        </p:nvSpPr>
        <p:spPr/>
        <p:txBody>
          <a:bodyPr/>
          <a:lstStyle/>
          <a:p>
            <a:endParaRPr lang="en-US"/>
          </a:p>
        </p:txBody>
      </p:sp>
      <p:sp>
        <p:nvSpPr>
          <p:cNvPr id="37" name="Picture Placeholder 36">
            <a:extLst>
              <a:ext uri="{FF2B5EF4-FFF2-40B4-BE49-F238E27FC236}">
                <a16:creationId xmlns:a16="http://schemas.microsoft.com/office/drawing/2014/main" id="{DA97E20F-4C84-0377-6EC5-B24CD5BBA729}"/>
              </a:ext>
            </a:extLst>
          </p:cNvPr>
          <p:cNvSpPr>
            <a:spLocks noGrp="1"/>
          </p:cNvSpPr>
          <p:nvPr>
            <p:ph type="pic" sz="quarter" idx="15"/>
          </p:nvPr>
        </p:nvSpPr>
        <p:spPr/>
        <p:txBody>
          <a:bodyPr/>
          <a:lstStyle/>
          <a:p>
            <a:endParaRPr lang="en-US"/>
          </a:p>
        </p:txBody>
      </p:sp>
      <p:sp>
        <p:nvSpPr>
          <p:cNvPr id="14" name="Titolo 13">
            <a:extLst>
              <a:ext uri="{FF2B5EF4-FFF2-40B4-BE49-F238E27FC236}">
                <a16:creationId xmlns:a16="http://schemas.microsoft.com/office/drawing/2014/main" id="{B19EE93B-C913-05D0-AD3F-8DEE7025C89A}"/>
              </a:ext>
            </a:extLst>
          </p:cNvPr>
          <p:cNvSpPr>
            <a:spLocks noGrp="1"/>
          </p:cNvSpPr>
          <p:nvPr>
            <p:ph type="title"/>
          </p:nvPr>
        </p:nvSpPr>
        <p:spPr>
          <a:xfrm>
            <a:off x="224029" y="228600"/>
            <a:ext cx="5798946" cy="357021"/>
          </a:xfrm>
        </p:spPr>
        <p:txBody>
          <a:bodyPr/>
          <a:lstStyle/>
          <a:p>
            <a:r>
              <a:rPr lang="en-US" noProof="0"/>
              <a:t>Slide title goes here</a:t>
            </a:r>
          </a:p>
        </p:txBody>
      </p:sp>
    </p:spTree>
    <p:extLst>
      <p:ext uri="{BB962C8B-B14F-4D97-AF65-F5344CB8AC3E}">
        <p14:creationId xmlns:p14="http://schemas.microsoft.com/office/powerpoint/2010/main" val="2822069590"/>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 name="Picture Placeholder 31">
            <a:extLst>
              <a:ext uri="{FF2B5EF4-FFF2-40B4-BE49-F238E27FC236}">
                <a16:creationId xmlns:a16="http://schemas.microsoft.com/office/drawing/2014/main" id="{6808D2AF-20F5-8B3D-1DD2-CA8E7665DDB7}"/>
              </a:ext>
            </a:extLst>
          </p:cNvPr>
          <p:cNvSpPr>
            <a:spLocks noGrp="1"/>
          </p:cNvSpPr>
          <p:nvPr>
            <p:ph type="pic" sz="quarter" idx="23"/>
          </p:nvPr>
        </p:nvSpPr>
        <p:spPr/>
        <p:txBody>
          <a:bodyPr/>
          <a:lstStyle/>
          <a:p>
            <a:endParaRPr lang="en-US"/>
          </a:p>
        </p:txBody>
      </p:sp>
      <p:sp>
        <p:nvSpPr>
          <p:cNvPr id="27" name="Picture Placeholder 26">
            <a:extLst>
              <a:ext uri="{FF2B5EF4-FFF2-40B4-BE49-F238E27FC236}">
                <a16:creationId xmlns:a16="http://schemas.microsoft.com/office/drawing/2014/main" id="{46576E7B-CE16-6890-66BE-1F0C4DEBC4D6}"/>
              </a:ext>
            </a:extLst>
          </p:cNvPr>
          <p:cNvSpPr>
            <a:spLocks noGrp="1"/>
          </p:cNvSpPr>
          <p:nvPr>
            <p:ph type="pic" sz="quarter" idx="19"/>
          </p:nvPr>
        </p:nvSpPr>
        <p:spPr/>
        <p:txBody>
          <a:bodyPr/>
          <a:lstStyle/>
          <a:p>
            <a:endParaRPr lang="en-US"/>
          </a:p>
        </p:txBody>
      </p:sp>
      <p:sp>
        <p:nvSpPr>
          <p:cNvPr id="14" name="Segnaposto testo 13">
            <a:extLst>
              <a:ext uri="{FF2B5EF4-FFF2-40B4-BE49-F238E27FC236}">
                <a16:creationId xmlns:a16="http://schemas.microsoft.com/office/drawing/2014/main" id="{67195C80-9CB3-CA9D-430B-7D804AD8F774}"/>
              </a:ext>
            </a:extLst>
          </p:cNvPr>
          <p:cNvSpPr>
            <a:spLocks noGrp="1"/>
          </p:cNvSpPr>
          <p:nvPr>
            <p:ph type="body" sz="quarter" idx="24"/>
          </p:nvPr>
        </p:nvSpPr>
        <p:spPr>
          <a:xfrm>
            <a:off x="90312" y="0"/>
            <a:ext cx="2988000" cy="1107632"/>
          </a:xfrm>
        </p:spPr>
        <p:txBody>
          <a:bodyPr/>
          <a:lstStyle/>
          <a:p>
            <a:r>
              <a:rPr lang="en-US" noProof="0" err="1"/>
              <a:t>Sequoditis</a:t>
            </a:r>
            <a:r>
              <a:rPr lang="en-US" noProof="0"/>
              <a:t> abo. Nam </a:t>
            </a:r>
            <a:r>
              <a:rPr lang="en-US" noProof="0" err="1"/>
              <a:t>fugia</a:t>
            </a:r>
            <a:r>
              <a:rPr lang="en-US" noProof="0"/>
              <a:t> cone </a:t>
            </a:r>
            <a:r>
              <a:rPr lang="en-US" noProof="0" err="1"/>
              <a:t>perum</a:t>
            </a:r>
            <a:r>
              <a:rPr lang="en-US" noProof="0"/>
              <a:t> </a:t>
            </a:r>
            <a:r>
              <a:rPr lang="en-US" noProof="0" err="1"/>
              <a:t>nonsequis</a:t>
            </a:r>
            <a:r>
              <a:rPr lang="en-US" noProof="0"/>
              <a:t> con </a:t>
            </a:r>
            <a:r>
              <a:rPr lang="en-US" noProof="0" err="1"/>
              <a:t>nulliquo</a:t>
            </a:r>
            <a:r>
              <a:rPr lang="en-US" noProof="0"/>
              <a:t> </a:t>
            </a:r>
            <a:r>
              <a:rPr lang="en-US" noProof="0" err="1"/>
              <a:t>voluptat</a:t>
            </a:r>
            <a:r>
              <a:rPr lang="en-US" noProof="0"/>
              <a:t> hic to </a:t>
            </a:r>
            <a:r>
              <a:rPr lang="en-US" noProof="0" err="1"/>
              <a:t>dellut</a:t>
            </a:r>
            <a:r>
              <a:rPr lang="en-US" noProof="0"/>
              <a:t> </a:t>
            </a:r>
            <a:r>
              <a:rPr lang="en-US" noProof="0" err="1"/>
              <a:t>ullessitate</a:t>
            </a:r>
            <a:r>
              <a:rPr lang="en-US" noProof="0"/>
              <a:t> ipsum </a:t>
            </a:r>
            <a:r>
              <a:rPr lang="en-US" noProof="0" err="1"/>
              <a:t>vendi</a:t>
            </a:r>
            <a:r>
              <a:rPr lang="en-US" noProof="0"/>
              <a:t> </a:t>
            </a:r>
            <a:r>
              <a:rPr lang="en-US" noProof="0" err="1"/>
              <a:t>deliquas</a:t>
            </a:r>
            <a:r>
              <a:rPr lang="en-US" noProof="0"/>
              <a:t> dolor </a:t>
            </a:r>
            <a:r>
              <a:rPr lang="en-US" noProof="0" err="1"/>
              <a:t>aute</a:t>
            </a:r>
            <a:r>
              <a:rPr lang="en-US" noProof="0"/>
              <a:t> pa quat </a:t>
            </a:r>
            <a:r>
              <a:rPr lang="en-US" noProof="0" err="1"/>
              <a:t>fugiam</a:t>
            </a:r>
            <a:r>
              <a:rPr lang="en-US" noProof="0"/>
              <a:t>, </a:t>
            </a:r>
            <a:r>
              <a:rPr lang="en-US" noProof="0" err="1"/>
              <a:t>officta</a:t>
            </a:r>
            <a:r>
              <a:rPr lang="en-US" noProof="0"/>
              <a:t> </a:t>
            </a:r>
            <a:r>
              <a:rPr lang="en-US" noProof="0" err="1"/>
              <a:t>tureperibus</a:t>
            </a:r>
            <a:r>
              <a:rPr lang="en-US" noProof="0"/>
              <a:t>, et, </a:t>
            </a:r>
            <a:r>
              <a:rPr lang="en-US" noProof="0" err="1"/>
              <a:t>cuptatiis</a:t>
            </a:r>
            <a:r>
              <a:rPr lang="en-US" noProof="0"/>
              <a:t> </a:t>
            </a:r>
            <a:r>
              <a:rPr lang="en-US" noProof="0" err="1"/>
              <a:t>dit</a:t>
            </a:r>
            <a:r>
              <a:rPr lang="en-US" noProof="0"/>
              <a:t> as </a:t>
            </a:r>
            <a:r>
              <a:rPr lang="en-US" noProof="0" err="1"/>
              <a:t>aut</a:t>
            </a:r>
            <a:r>
              <a:rPr lang="en-US" noProof="0"/>
              <a:t> </a:t>
            </a:r>
            <a:r>
              <a:rPr lang="en-US" noProof="0" err="1"/>
              <a:t>ressiment.Im</a:t>
            </a:r>
            <a:r>
              <a:rPr lang="en-US" noProof="0"/>
              <a:t> </a:t>
            </a:r>
            <a:r>
              <a:rPr lang="en-US" noProof="0" err="1"/>
              <a:t>etur</a:t>
            </a:r>
            <a:r>
              <a:rPr lang="en-US" noProof="0"/>
              <a:t> </a:t>
            </a:r>
            <a:r>
              <a:rPr lang="en-US" noProof="0" err="1"/>
              <a:t>aceaquam</a:t>
            </a:r>
            <a:r>
              <a:rPr lang="en-US" noProof="0"/>
              <a:t> quos </a:t>
            </a:r>
            <a:r>
              <a:rPr lang="en-US" noProof="0" err="1"/>
              <a:t>eum</a:t>
            </a:r>
            <a:r>
              <a:rPr lang="en-US" noProof="0"/>
              <a:t> fugit, </a:t>
            </a:r>
            <a:r>
              <a:rPr lang="en-US" noProof="0" err="1"/>
              <a:t>iunti</a:t>
            </a:r>
            <a:r>
              <a:rPr lang="en-US" noProof="0"/>
              <a:t> </a:t>
            </a:r>
            <a:r>
              <a:rPr lang="en-US" noProof="0" err="1"/>
              <a:t>omnimus</a:t>
            </a:r>
            <a:r>
              <a:rPr lang="en-US" noProof="0"/>
              <a:t> </a:t>
            </a:r>
            <a:r>
              <a:rPr lang="en-US" noProof="0" err="1"/>
              <a:t>dolupti</a:t>
            </a:r>
            <a:r>
              <a:rPr lang="en-US" noProof="0"/>
              <a:t> </a:t>
            </a:r>
            <a:r>
              <a:rPr lang="en-US" noProof="0" err="1"/>
              <a:t>ulliqui</a:t>
            </a:r>
            <a:r>
              <a:rPr lang="en-US" noProof="0"/>
              <a:t> </a:t>
            </a:r>
            <a:r>
              <a:rPr lang="en-US" noProof="0" err="1"/>
              <a:t>nonsequis</a:t>
            </a:r>
            <a:r>
              <a:rPr lang="en-US" noProof="0"/>
              <a:t> </a:t>
            </a:r>
            <a:r>
              <a:rPr lang="en-US" noProof="0" err="1"/>
              <a:t>voloreprat</a:t>
            </a:r>
            <a:r>
              <a:rPr lang="en-US" noProof="0"/>
              <a:t>. </a:t>
            </a:r>
          </a:p>
        </p:txBody>
      </p:sp>
      <p:sp>
        <p:nvSpPr>
          <p:cNvPr id="26" name="Picture Placeholder 25">
            <a:extLst>
              <a:ext uri="{FF2B5EF4-FFF2-40B4-BE49-F238E27FC236}">
                <a16:creationId xmlns:a16="http://schemas.microsoft.com/office/drawing/2014/main" id="{CB07271F-43FF-52D1-0BB4-2DE3565AD7EA}"/>
              </a:ext>
            </a:extLst>
          </p:cNvPr>
          <p:cNvSpPr>
            <a:spLocks noGrp="1"/>
          </p:cNvSpPr>
          <p:nvPr>
            <p:ph type="pic" sz="quarter" idx="18"/>
          </p:nvPr>
        </p:nvSpPr>
        <p:spPr/>
        <p:txBody>
          <a:bodyPr/>
          <a:lstStyle/>
          <a:p>
            <a:endParaRPr lang="en-US"/>
          </a:p>
        </p:txBody>
      </p:sp>
      <p:sp>
        <p:nvSpPr>
          <p:cNvPr id="28" name="Picture Placeholder 27">
            <a:extLst>
              <a:ext uri="{FF2B5EF4-FFF2-40B4-BE49-F238E27FC236}">
                <a16:creationId xmlns:a16="http://schemas.microsoft.com/office/drawing/2014/main" id="{D37BE8C7-192C-6452-DF29-27ED27199F1C}"/>
              </a:ext>
            </a:extLst>
          </p:cNvPr>
          <p:cNvSpPr>
            <a:spLocks noGrp="1"/>
          </p:cNvSpPr>
          <p:nvPr>
            <p:ph type="pic" sz="quarter" idx="20"/>
          </p:nvPr>
        </p:nvSpPr>
        <p:spPr/>
        <p:txBody>
          <a:bodyPr/>
          <a:lstStyle/>
          <a:p>
            <a:endParaRPr lang="en-US"/>
          </a:p>
        </p:txBody>
      </p:sp>
      <p:sp>
        <p:nvSpPr>
          <p:cNvPr id="29" name="Picture Placeholder 28">
            <a:extLst>
              <a:ext uri="{FF2B5EF4-FFF2-40B4-BE49-F238E27FC236}">
                <a16:creationId xmlns:a16="http://schemas.microsoft.com/office/drawing/2014/main" id="{25B48D71-41DA-7DDA-6A7F-950D31CEAAE1}"/>
              </a:ext>
            </a:extLst>
          </p:cNvPr>
          <p:cNvSpPr>
            <a:spLocks noGrp="1"/>
          </p:cNvSpPr>
          <p:nvPr>
            <p:ph type="pic" sz="quarter" idx="21"/>
          </p:nvPr>
        </p:nvSpPr>
        <p:spPr/>
        <p:txBody>
          <a:bodyPr/>
          <a:lstStyle/>
          <a:p>
            <a:endParaRPr lang="en-US"/>
          </a:p>
        </p:txBody>
      </p:sp>
      <p:sp>
        <p:nvSpPr>
          <p:cNvPr id="30" name="Picture Placeholder 29">
            <a:extLst>
              <a:ext uri="{FF2B5EF4-FFF2-40B4-BE49-F238E27FC236}">
                <a16:creationId xmlns:a16="http://schemas.microsoft.com/office/drawing/2014/main" id="{D4690CCE-7D17-B79F-F4F3-209597BE8969}"/>
              </a:ext>
            </a:extLst>
          </p:cNvPr>
          <p:cNvSpPr>
            <a:spLocks noGrp="1"/>
          </p:cNvSpPr>
          <p:nvPr>
            <p:ph type="pic" sz="quarter" idx="22"/>
          </p:nvPr>
        </p:nvSpPr>
        <p:spPr/>
        <p:txBody>
          <a:bodyPr/>
          <a:lstStyle/>
          <a:p>
            <a:endParaRPr lang="en-US"/>
          </a:p>
        </p:txBody>
      </p:sp>
      <p:sp>
        <p:nvSpPr>
          <p:cNvPr id="33" name="Segnaposto testo 32">
            <a:extLst>
              <a:ext uri="{FF2B5EF4-FFF2-40B4-BE49-F238E27FC236}">
                <a16:creationId xmlns:a16="http://schemas.microsoft.com/office/drawing/2014/main" id="{2B60E078-59A8-C202-3D8F-6BEF0497894C}"/>
              </a:ext>
            </a:extLst>
          </p:cNvPr>
          <p:cNvSpPr>
            <a:spLocks noGrp="1"/>
          </p:cNvSpPr>
          <p:nvPr>
            <p:ph type="body" sz="quarter" idx="33"/>
          </p:nvPr>
        </p:nvSpPr>
        <p:spPr>
          <a:xfrm>
            <a:off x="6186306" y="14"/>
            <a:ext cx="2938644" cy="1107632"/>
          </a:xfrm>
        </p:spPr>
        <p:txBody>
          <a:bodyPr/>
          <a:lstStyle/>
          <a:p>
            <a:r>
              <a:rPr lang="en-US" noProof="0" err="1"/>
              <a:t>Sequoditis</a:t>
            </a:r>
            <a:r>
              <a:rPr lang="en-US" noProof="0"/>
              <a:t> abo. Nam </a:t>
            </a:r>
            <a:r>
              <a:rPr lang="en-US" noProof="0" err="1"/>
              <a:t>fugia</a:t>
            </a:r>
            <a:r>
              <a:rPr lang="en-US" noProof="0"/>
              <a:t> cone </a:t>
            </a:r>
            <a:r>
              <a:rPr lang="en-US" noProof="0" err="1"/>
              <a:t>perum</a:t>
            </a:r>
            <a:r>
              <a:rPr lang="en-US" noProof="0"/>
              <a:t> </a:t>
            </a:r>
            <a:r>
              <a:rPr lang="en-US" noProof="0" err="1"/>
              <a:t>nonsequis</a:t>
            </a:r>
            <a:r>
              <a:rPr lang="en-US" noProof="0"/>
              <a:t> con </a:t>
            </a:r>
            <a:r>
              <a:rPr lang="en-US" noProof="0" err="1"/>
              <a:t>nulliquo</a:t>
            </a:r>
            <a:r>
              <a:rPr lang="en-US" noProof="0"/>
              <a:t> </a:t>
            </a:r>
            <a:r>
              <a:rPr lang="en-US" noProof="0" err="1"/>
              <a:t>voluptat</a:t>
            </a:r>
            <a:r>
              <a:rPr lang="en-US" noProof="0"/>
              <a:t> hic to </a:t>
            </a:r>
            <a:r>
              <a:rPr lang="en-US" noProof="0" err="1"/>
              <a:t>dellut</a:t>
            </a:r>
            <a:r>
              <a:rPr lang="en-US" noProof="0"/>
              <a:t> </a:t>
            </a:r>
            <a:r>
              <a:rPr lang="en-US" noProof="0" err="1"/>
              <a:t>ullessitate</a:t>
            </a:r>
            <a:r>
              <a:rPr lang="en-US" noProof="0"/>
              <a:t> ipsum </a:t>
            </a:r>
            <a:r>
              <a:rPr lang="en-US" noProof="0" err="1"/>
              <a:t>vendi</a:t>
            </a:r>
            <a:r>
              <a:rPr lang="en-US" noProof="0"/>
              <a:t> </a:t>
            </a:r>
            <a:r>
              <a:rPr lang="en-US" noProof="0" err="1"/>
              <a:t>deliquas</a:t>
            </a:r>
            <a:r>
              <a:rPr lang="en-US" noProof="0"/>
              <a:t> dolor </a:t>
            </a:r>
            <a:r>
              <a:rPr lang="en-US" noProof="0" err="1"/>
              <a:t>aute</a:t>
            </a:r>
            <a:r>
              <a:rPr lang="en-US" noProof="0"/>
              <a:t> pa quat </a:t>
            </a:r>
            <a:r>
              <a:rPr lang="en-US" noProof="0" err="1"/>
              <a:t>fugiam</a:t>
            </a:r>
            <a:r>
              <a:rPr lang="en-US" noProof="0"/>
              <a:t>, </a:t>
            </a:r>
            <a:r>
              <a:rPr lang="en-US" noProof="0" err="1"/>
              <a:t>officta</a:t>
            </a:r>
            <a:r>
              <a:rPr lang="en-US" noProof="0"/>
              <a:t> </a:t>
            </a:r>
            <a:r>
              <a:rPr lang="en-US" noProof="0" err="1"/>
              <a:t>tureperibus</a:t>
            </a:r>
            <a:r>
              <a:rPr lang="en-US" noProof="0"/>
              <a:t>, et, </a:t>
            </a:r>
            <a:r>
              <a:rPr lang="en-US" noProof="0" err="1"/>
              <a:t>cuptatiis</a:t>
            </a:r>
            <a:r>
              <a:rPr lang="en-US" noProof="0"/>
              <a:t> </a:t>
            </a:r>
            <a:r>
              <a:rPr lang="en-US" noProof="0" err="1"/>
              <a:t>dit</a:t>
            </a:r>
            <a:r>
              <a:rPr lang="en-US" noProof="0"/>
              <a:t> as </a:t>
            </a:r>
            <a:r>
              <a:rPr lang="en-US" noProof="0" err="1"/>
              <a:t>aut</a:t>
            </a:r>
            <a:r>
              <a:rPr lang="en-US" noProof="0"/>
              <a:t> </a:t>
            </a:r>
            <a:r>
              <a:rPr lang="en-US" noProof="0" err="1"/>
              <a:t>ressiment.Im</a:t>
            </a:r>
            <a:r>
              <a:rPr lang="en-US" noProof="0"/>
              <a:t> </a:t>
            </a:r>
            <a:r>
              <a:rPr lang="en-US" noProof="0" err="1"/>
              <a:t>etur</a:t>
            </a:r>
            <a:r>
              <a:rPr lang="en-US" noProof="0"/>
              <a:t> </a:t>
            </a:r>
            <a:r>
              <a:rPr lang="en-US" noProof="0" err="1"/>
              <a:t>aceaquam</a:t>
            </a:r>
            <a:r>
              <a:rPr lang="en-US" noProof="0"/>
              <a:t> quos </a:t>
            </a:r>
            <a:r>
              <a:rPr lang="en-US" noProof="0" err="1"/>
              <a:t>eum</a:t>
            </a:r>
            <a:r>
              <a:rPr lang="en-US" noProof="0"/>
              <a:t> fugit, </a:t>
            </a:r>
            <a:r>
              <a:rPr lang="en-US" noProof="0" err="1"/>
              <a:t>iunti</a:t>
            </a:r>
            <a:r>
              <a:rPr lang="en-US" noProof="0"/>
              <a:t> </a:t>
            </a:r>
            <a:r>
              <a:rPr lang="en-US" noProof="0" err="1"/>
              <a:t>omnimus</a:t>
            </a:r>
            <a:r>
              <a:rPr lang="en-US" noProof="0"/>
              <a:t> </a:t>
            </a:r>
            <a:r>
              <a:rPr lang="en-US" noProof="0" err="1"/>
              <a:t>dolupti</a:t>
            </a:r>
            <a:r>
              <a:rPr lang="en-US" noProof="0"/>
              <a:t> </a:t>
            </a:r>
            <a:r>
              <a:rPr lang="en-US" noProof="0" err="1"/>
              <a:t>ulliqui</a:t>
            </a:r>
            <a:r>
              <a:rPr lang="en-US" noProof="0"/>
              <a:t> </a:t>
            </a:r>
            <a:r>
              <a:rPr lang="en-US" noProof="0" err="1"/>
              <a:t>nonsequis</a:t>
            </a:r>
            <a:r>
              <a:rPr lang="en-US" noProof="0"/>
              <a:t> </a:t>
            </a:r>
            <a:r>
              <a:rPr lang="en-US" noProof="0" err="1"/>
              <a:t>voloreprat</a:t>
            </a:r>
            <a:r>
              <a:rPr lang="en-US" noProof="0"/>
              <a:t>. </a:t>
            </a:r>
          </a:p>
        </p:txBody>
      </p:sp>
      <p:sp>
        <p:nvSpPr>
          <p:cNvPr id="34" name="Segnaposto testo 33">
            <a:extLst>
              <a:ext uri="{FF2B5EF4-FFF2-40B4-BE49-F238E27FC236}">
                <a16:creationId xmlns:a16="http://schemas.microsoft.com/office/drawing/2014/main" id="{958D21D8-2190-756E-7F26-48CF9AE42009}"/>
              </a:ext>
            </a:extLst>
          </p:cNvPr>
          <p:cNvSpPr>
            <a:spLocks noGrp="1"/>
          </p:cNvSpPr>
          <p:nvPr>
            <p:ph type="body" sz="quarter" idx="34"/>
          </p:nvPr>
        </p:nvSpPr>
        <p:spPr>
          <a:xfrm>
            <a:off x="9234312" y="14"/>
            <a:ext cx="2957704" cy="1107632"/>
          </a:xfrm>
        </p:spPr>
        <p:txBody>
          <a:bodyPr/>
          <a:lstStyle/>
          <a:p>
            <a:r>
              <a:rPr lang="en-US" noProof="0" err="1"/>
              <a:t>Sequoditis</a:t>
            </a:r>
            <a:r>
              <a:rPr lang="en-US" noProof="0"/>
              <a:t> abo. Nam </a:t>
            </a:r>
            <a:r>
              <a:rPr lang="en-US" noProof="0" err="1"/>
              <a:t>fugia</a:t>
            </a:r>
            <a:r>
              <a:rPr lang="en-US" noProof="0"/>
              <a:t> cone </a:t>
            </a:r>
            <a:r>
              <a:rPr lang="en-US" noProof="0" err="1"/>
              <a:t>perum</a:t>
            </a:r>
            <a:r>
              <a:rPr lang="en-US" noProof="0"/>
              <a:t> </a:t>
            </a:r>
            <a:r>
              <a:rPr lang="en-US" noProof="0" err="1"/>
              <a:t>nonsequis</a:t>
            </a:r>
            <a:r>
              <a:rPr lang="en-US" noProof="0"/>
              <a:t> con </a:t>
            </a:r>
            <a:r>
              <a:rPr lang="en-US" noProof="0" err="1"/>
              <a:t>nulliquo</a:t>
            </a:r>
            <a:r>
              <a:rPr lang="en-US" noProof="0"/>
              <a:t> </a:t>
            </a:r>
            <a:r>
              <a:rPr lang="en-US" noProof="0" err="1"/>
              <a:t>voluptat</a:t>
            </a:r>
            <a:r>
              <a:rPr lang="en-US" noProof="0"/>
              <a:t> hic to </a:t>
            </a:r>
            <a:r>
              <a:rPr lang="en-US" noProof="0" err="1"/>
              <a:t>dellut</a:t>
            </a:r>
            <a:r>
              <a:rPr lang="en-US" noProof="0"/>
              <a:t> </a:t>
            </a:r>
            <a:r>
              <a:rPr lang="en-US" noProof="0" err="1"/>
              <a:t>ullessitate</a:t>
            </a:r>
            <a:r>
              <a:rPr lang="en-US" noProof="0"/>
              <a:t> ipsum </a:t>
            </a:r>
            <a:r>
              <a:rPr lang="en-US" noProof="0" err="1"/>
              <a:t>vendi</a:t>
            </a:r>
            <a:r>
              <a:rPr lang="en-US" noProof="0"/>
              <a:t> </a:t>
            </a:r>
            <a:r>
              <a:rPr lang="en-US" noProof="0" err="1"/>
              <a:t>deliquas</a:t>
            </a:r>
            <a:r>
              <a:rPr lang="en-US" noProof="0"/>
              <a:t> dolor </a:t>
            </a:r>
            <a:r>
              <a:rPr lang="en-US" noProof="0" err="1"/>
              <a:t>aute</a:t>
            </a:r>
            <a:r>
              <a:rPr lang="en-US" noProof="0"/>
              <a:t> pa quat </a:t>
            </a:r>
            <a:r>
              <a:rPr lang="en-US" noProof="0" err="1"/>
              <a:t>fugiam</a:t>
            </a:r>
            <a:r>
              <a:rPr lang="en-US" noProof="0"/>
              <a:t>, </a:t>
            </a:r>
            <a:r>
              <a:rPr lang="en-US" noProof="0" err="1"/>
              <a:t>officta</a:t>
            </a:r>
            <a:r>
              <a:rPr lang="en-US" noProof="0"/>
              <a:t> </a:t>
            </a:r>
            <a:r>
              <a:rPr lang="en-US" noProof="0" err="1"/>
              <a:t>tureperibus</a:t>
            </a:r>
            <a:r>
              <a:rPr lang="en-US" noProof="0"/>
              <a:t>, et, </a:t>
            </a:r>
            <a:r>
              <a:rPr lang="en-US" noProof="0" err="1"/>
              <a:t>cuptatiis</a:t>
            </a:r>
            <a:r>
              <a:rPr lang="en-US" noProof="0"/>
              <a:t> </a:t>
            </a:r>
            <a:r>
              <a:rPr lang="en-US" noProof="0" err="1"/>
              <a:t>dit</a:t>
            </a:r>
            <a:r>
              <a:rPr lang="en-US" noProof="0"/>
              <a:t> as </a:t>
            </a:r>
            <a:r>
              <a:rPr lang="en-US" noProof="0" err="1"/>
              <a:t>aut</a:t>
            </a:r>
            <a:r>
              <a:rPr lang="en-US" noProof="0"/>
              <a:t> </a:t>
            </a:r>
            <a:r>
              <a:rPr lang="en-US" noProof="0" err="1"/>
              <a:t>ressiment.Im</a:t>
            </a:r>
            <a:r>
              <a:rPr lang="en-US" noProof="0"/>
              <a:t> </a:t>
            </a:r>
            <a:r>
              <a:rPr lang="en-US" noProof="0" err="1"/>
              <a:t>etur</a:t>
            </a:r>
            <a:r>
              <a:rPr lang="en-US" noProof="0"/>
              <a:t> </a:t>
            </a:r>
            <a:r>
              <a:rPr lang="en-US" noProof="0" err="1"/>
              <a:t>aceaquam</a:t>
            </a:r>
            <a:r>
              <a:rPr lang="en-US" noProof="0"/>
              <a:t> quos </a:t>
            </a:r>
            <a:r>
              <a:rPr lang="en-US" noProof="0" err="1"/>
              <a:t>eum</a:t>
            </a:r>
            <a:r>
              <a:rPr lang="en-US" noProof="0"/>
              <a:t> fugit, </a:t>
            </a:r>
            <a:r>
              <a:rPr lang="en-US" noProof="0" err="1"/>
              <a:t>iunti</a:t>
            </a:r>
            <a:r>
              <a:rPr lang="en-US" noProof="0"/>
              <a:t> </a:t>
            </a:r>
            <a:r>
              <a:rPr lang="en-US" noProof="0" err="1"/>
              <a:t>omnimus</a:t>
            </a:r>
            <a:r>
              <a:rPr lang="en-US" noProof="0"/>
              <a:t> </a:t>
            </a:r>
            <a:r>
              <a:rPr lang="en-US" noProof="0" err="1"/>
              <a:t>dolupti</a:t>
            </a:r>
            <a:r>
              <a:rPr lang="en-US" noProof="0"/>
              <a:t> </a:t>
            </a:r>
            <a:r>
              <a:rPr lang="en-US" noProof="0" err="1"/>
              <a:t>ulliqui</a:t>
            </a:r>
            <a:r>
              <a:rPr lang="en-US" noProof="0"/>
              <a:t> </a:t>
            </a:r>
            <a:r>
              <a:rPr lang="en-US" noProof="0" err="1"/>
              <a:t>nonsequis</a:t>
            </a:r>
            <a:r>
              <a:rPr lang="en-US" noProof="0"/>
              <a:t> </a:t>
            </a:r>
            <a:r>
              <a:rPr lang="en-US" noProof="0" err="1"/>
              <a:t>voloreprat</a:t>
            </a:r>
            <a:r>
              <a:rPr lang="en-US" noProof="0"/>
              <a:t>. </a:t>
            </a:r>
          </a:p>
        </p:txBody>
      </p:sp>
      <p:sp>
        <p:nvSpPr>
          <p:cNvPr id="35" name="Segnaposto testo 34">
            <a:extLst>
              <a:ext uri="{FF2B5EF4-FFF2-40B4-BE49-F238E27FC236}">
                <a16:creationId xmlns:a16="http://schemas.microsoft.com/office/drawing/2014/main" id="{1F98340E-7AF1-15C4-74A6-80F85598E2FF}"/>
              </a:ext>
            </a:extLst>
          </p:cNvPr>
          <p:cNvSpPr>
            <a:spLocks noGrp="1"/>
          </p:cNvSpPr>
          <p:nvPr>
            <p:ph type="body" sz="quarter" idx="35"/>
          </p:nvPr>
        </p:nvSpPr>
        <p:spPr>
          <a:xfrm>
            <a:off x="90312" y="3428995"/>
            <a:ext cx="2988000" cy="1107632"/>
          </a:xfrm>
        </p:spPr>
        <p:txBody>
          <a:bodyPr/>
          <a:lstStyle/>
          <a:p>
            <a:r>
              <a:rPr lang="en-US" noProof="0" err="1"/>
              <a:t>Sequoditis</a:t>
            </a:r>
            <a:r>
              <a:rPr lang="en-US" noProof="0"/>
              <a:t> abo. Nam </a:t>
            </a:r>
            <a:r>
              <a:rPr lang="en-US" noProof="0" err="1"/>
              <a:t>fugia</a:t>
            </a:r>
            <a:r>
              <a:rPr lang="en-US" noProof="0"/>
              <a:t> cone </a:t>
            </a:r>
            <a:r>
              <a:rPr lang="en-US" noProof="0" err="1"/>
              <a:t>perum</a:t>
            </a:r>
            <a:r>
              <a:rPr lang="en-US" noProof="0"/>
              <a:t> </a:t>
            </a:r>
            <a:r>
              <a:rPr lang="en-US" noProof="0" err="1"/>
              <a:t>nonsequis</a:t>
            </a:r>
            <a:r>
              <a:rPr lang="en-US" noProof="0"/>
              <a:t> con </a:t>
            </a:r>
            <a:r>
              <a:rPr lang="en-US" noProof="0" err="1"/>
              <a:t>nulliquo</a:t>
            </a:r>
            <a:r>
              <a:rPr lang="en-US" noProof="0"/>
              <a:t> </a:t>
            </a:r>
            <a:r>
              <a:rPr lang="en-US" noProof="0" err="1"/>
              <a:t>voluptat</a:t>
            </a:r>
            <a:r>
              <a:rPr lang="en-US" noProof="0"/>
              <a:t> hic to </a:t>
            </a:r>
            <a:r>
              <a:rPr lang="en-US" noProof="0" err="1"/>
              <a:t>dellut</a:t>
            </a:r>
            <a:r>
              <a:rPr lang="en-US" noProof="0"/>
              <a:t> </a:t>
            </a:r>
            <a:r>
              <a:rPr lang="en-US" noProof="0" err="1"/>
              <a:t>ullessitate</a:t>
            </a:r>
            <a:r>
              <a:rPr lang="en-US" noProof="0"/>
              <a:t> ipsum </a:t>
            </a:r>
            <a:r>
              <a:rPr lang="en-US" noProof="0" err="1"/>
              <a:t>vendi</a:t>
            </a:r>
            <a:r>
              <a:rPr lang="en-US" noProof="0"/>
              <a:t> </a:t>
            </a:r>
            <a:r>
              <a:rPr lang="en-US" noProof="0" err="1"/>
              <a:t>deliquas</a:t>
            </a:r>
            <a:r>
              <a:rPr lang="en-US" noProof="0"/>
              <a:t> dolor </a:t>
            </a:r>
            <a:r>
              <a:rPr lang="en-US" noProof="0" err="1"/>
              <a:t>aute</a:t>
            </a:r>
            <a:r>
              <a:rPr lang="en-US" noProof="0"/>
              <a:t> pa quat </a:t>
            </a:r>
            <a:r>
              <a:rPr lang="en-US" noProof="0" err="1"/>
              <a:t>fugiam</a:t>
            </a:r>
            <a:r>
              <a:rPr lang="en-US" noProof="0"/>
              <a:t>, </a:t>
            </a:r>
            <a:r>
              <a:rPr lang="en-US" noProof="0" err="1"/>
              <a:t>officta</a:t>
            </a:r>
            <a:r>
              <a:rPr lang="en-US" noProof="0"/>
              <a:t> </a:t>
            </a:r>
            <a:r>
              <a:rPr lang="en-US" noProof="0" err="1"/>
              <a:t>tureperibus</a:t>
            </a:r>
            <a:r>
              <a:rPr lang="en-US" noProof="0"/>
              <a:t>, et, </a:t>
            </a:r>
            <a:r>
              <a:rPr lang="en-US" noProof="0" err="1"/>
              <a:t>cuptatiis</a:t>
            </a:r>
            <a:r>
              <a:rPr lang="en-US" noProof="0"/>
              <a:t> </a:t>
            </a:r>
            <a:r>
              <a:rPr lang="en-US" noProof="0" err="1"/>
              <a:t>dit</a:t>
            </a:r>
            <a:r>
              <a:rPr lang="en-US" noProof="0"/>
              <a:t> as </a:t>
            </a:r>
            <a:r>
              <a:rPr lang="en-US" noProof="0" err="1"/>
              <a:t>aut</a:t>
            </a:r>
            <a:r>
              <a:rPr lang="en-US" noProof="0"/>
              <a:t> </a:t>
            </a:r>
            <a:r>
              <a:rPr lang="en-US" noProof="0" err="1"/>
              <a:t>ressiment.Im</a:t>
            </a:r>
            <a:r>
              <a:rPr lang="en-US" noProof="0"/>
              <a:t> </a:t>
            </a:r>
            <a:r>
              <a:rPr lang="en-US" noProof="0" err="1"/>
              <a:t>etur</a:t>
            </a:r>
            <a:r>
              <a:rPr lang="en-US" noProof="0"/>
              <a:t> </a:t>
            </a:r>
            <a:r>
              <a:rPr lang="en-US" noProof="0" err="1"/>
              <a:t>aceaquam</a:t>
            </a:r>
            <a:r>
              <a:rPr lang="en-US" noProof="0"/>
              <a:t> quos </a:t>
            </a:r>
            <a:r>
              <a:rPr lang="en-US" noProof="0" err="1"/>
              <a:t>eum</a:t>
            </a:r>
            <a:r>
              <a:rPr lang="en-US" noProof="0"/>
              <a:t> fugit, </a:t>
            </a:r>
            <a:r>
              <a:rPr lang="en-US" noProof="0" err="1"/>
              <a:t>iunti</a:t>
            </a:r>
            <a:r>
              <a:rPr lang="en-US" noProof="0"/>
              <a:t> </a:t>
            </a:r>
            <a:r>
              <a:rPr lang="en-US" noProof="0" err="1"/>
              <a:t>omnimus</a:t>
            </a:r>
            <a:r>
              <a:rPr lang="en-US" noProof="0"/>
              <a:t> </a:t>
            </a:r>
            <a:r>
              <a:rPr lang="en-US" noProof="0" err="1"/>
              <a:t>dolupti</a:t>
            </a:r>
            <a:r>
              <a:rPr lang="en-US" noProof="0"/>
              <a:t> </a:t>
            </a:r>
            <a:r>
              <a:rPr lang="en-US" noProof="0" err="1"/>
              <a:t>ulliqui</a:t>
            </a:r>
            <a:r>
              <a:rPr lang="en-US" noProof="0"/>
              <a:t> </a:t>
            </a:r>
            <a:r>
              <a:rPr lang="en-US" noProof="0" err="1"/>
              <a:t>nonsequis</a:t>
            </a:r>
            <a:r>
              <a:rPr lang="en-US" noProof="0"/>
              <a:t> </a:t>
            </a:r>
            <a:r>
              <a:rPr lang="en-US" noProof="0" err="1"/>
              <a:t>voloreprat</a:t>
            </a:r>
            <a:r>
              <a:rPr lang="en-US" noProof="0"/>
              <a:t>. </a:t>
            </a:r>
          </a:p>
        </p:txBody>
      </p:sp>
      <p:sp>
        <p:nvSpPr>
          <p:cNvPr id="36" name="Segnaposto testo 35">
            <a:extLst>
              <a:ext uri="{FF2B5EF4-FFF2-40B4-BE49-F238E27FC236}">
                <a16:creationId xmlns:a16="http://schemas.microsoft.com/office/drawing/2014/main" id="{8D1269DA-653B-C00B-9443-D852B040CF40}"/>
              </a:ext>
            </a:extLst>
          </p:cNvPr>
          <p:cNvSpPr>
            <a:spLocks noGrp="1"/>
          </p:cNvSpPr>
          <p:nvPr>
            <p:ph type="body" sz="quarter" idx="36"/>
          </p:nvPr>
        </p:nvSpPr>
        <p:spPr>
          <a:xfrm>
            <a:off x="3138307" y="3428995"/>
            <a:ext cx="2988000" cy="1107632"/>
          </a:xfrm>
        </p:spPr>
        <p:txBody>
          <a:bodyPr/>
          <a:lstStyle/>
          <a:p>
            <a:r>
              <a:rPr lang="en-US" noProof="0" err="1"/>
              <a:t>Sequoditis</a:t>
            </a:r>
            <a:r>
              <a:rPr lang="en-US" noProof="0"/>
              <a:t> abo. Nam </a:t>
            </a:r>
            <a:r>
              <a:rPr lang="en-US" noProof="0" err="1"/>
              <a:t>fugia</a:t>
            </a:r>
            <a:r>
              <a:rPr lang="en-US" noProof="0"/>
              <a:t> cone </a:t>
            </a:r>
            <a:r>
              <a:rPr lang="en-US" noProof="0" err="1"/>
              <a:t>perum</a:t>
            </a:r>
            <a:r>
              <a:rPr lang="en-US" noProof="0"/>
              <a:t> </a:t>
            </a:r>
            <a:r>
              <a:rPr lang="en-US" noProof="0" err="1"/>
              <a:t>nonsequis</a:t>
            </a:r>
            <a:r>
              <a:rPr lang="en-US" noProof="0"/>
              <a:t> con </a:t>
            </a:r>
            <a:r>
              <a:rPr lang="en-US" noProof="0" err="1"/>
              <a:t>nulliquo</a:t>
            </a:r>
            <a:r>
              <a:rPr lang="en-US" noProof="0"/>
              <a:t> </a:t>
            </a:r>
            <a:r>
              <a:rPr lang="en-US" noProof="0" err="1"/>
              <a:t>voluptat</a:t>
            </a:r>
            <a:r>
              <a:rPr lang="en-US" noProof="0"/>
              <a:t> hic to </a:t>
            </a:r>
            <a:r>
              <a:rPr lang="en-US" noProof="0" err="1"/>
              <a:t>dellut</a:t>
            </a:r>
            <a:r>
              <a:rPr lang="en-US" noProof="0"/>
              <a:t> </a:t>
            </a:r>
            <a:r>
              <a:rPr lang="en-US" noProof="0" err="1"/>
              <a:t>ullessitate</a:t>
            </a:r>
            <a:r>
              <a:rPr lang="en-US" noProof="0"/>
              <a:t> ipsum </a:t>
            </a:r>
            <a:r>
              <a:rPr lang="en-US" noProof="0" err="1"/>
              <a:t>vendi</a:t>
            </a:r>
            <a:r>
              <a:rPr lang="en-US" noProof="0"/>
              <a:t> </a:t>
            </a:r>
            <a:r>
              <a:rPr lang="en-US" noProof="0" err="1"/>
              <a:t>deliquas</a:t>
            </a:r>
            <a:r>
              <a:rPr lang="en-US" noProof="0"/>
              <a:t> dolor </a:t>
            </a:r>
            <a:r>
              <a:rPr lang="en-US" noProof="0" err="1"/>
              <a:t>aute</a:t>
            </a:r>
            <a:r>
              <a:rPr lang="en-US" noProof="0"/>
              <a:t> pa quat </a:t>
            </a:r>
            <a:r>
              <a:rPr lang="en-US" noProof="0" err="1"/>
              <a:t>fugiam</a:t>
            </a:r>
            <a:r>
              <a:rPr lang="en-US" noProof="0"/>
              <a:t>, </a:t>
            </a:r>
            <a:r>
              <a:rPr lang="en-US" noProof="0" err="1"/>
              <a:t>officta</a:t>
            </a:r>
            <a:r>
              <a:rPr lang="en-US" noProof="0"/>
              <a:t> </a:t>
            </a:r>
            <a:r>
              <a:rPr lang="en-US" noProof="0" err="1"/>
              <a:t>tureperibus</a:t>
            </a:r>
            <a:r>
              <a:rPr lang="en-US" noProof="0"/>
              <a:t>, et, </a:t>
            </a:r>
            <a:r>
              <a:rPr lang="en-US" noProof="0" err="1"/>
              <a:t>cuptatiis</a:t>
            </a:r>
            <a:r>
              <a:rPr lang="en-US" noProof="0"/>
              <a:t> </a:t>
            </a:r>
            <a:r>
              <a:rPr lang="en-US" noProof="0" err="1"/>
              <a:t>dit</a:t>
            </a:r>
            <a:r>
              <a:rPr lang="en-US" noProof="0"/>
              <a:t> as </a:t>
            </a:r>
            <a:r>
              <a:rPr lang="en-US" noProof="0" err="1"/>
              <a:t>aut</a:t>
            </a:r>
            <a:r>
              <a:rPr lang="en-US" noProof="0"/>
              <a:t> </a:t>
            </a:r>
            <a:r>
              <a:rPr lang="en-US" noProof="0" err="1"/>
              <a:t>ressiment.Im</a:t>
            </a:r>
            <a:r>
              <a:rPr lang="en-US" noProof="0"/>
              <a:t> </a:t>
            </a:r>
            <a:r>
              <a:rPr lang="en-US" noProof="0" err="1"/>
              <a:t>etur</a:t>
            </a:r>
            <a:r>
              <a:rPr lang="en-US" noProof="0"/>
              <a:t> </a:t>
            </a:r>
            <a:r>
              <a:rPr lang="en-US" noProof="0" err="1"/>
              <a:t>aceaquam</a:t>
            </a:r>
            <a:r>
              <a:rPr lang="en-US" noProof="0"/>
              <a:t> quos </a:t>
            </a:r>
            <a:r>
              <a:rPr lang="en-US" noProof="0" err="1"/>
              <a:t>eum</a:t>
            </a:r>
            <a:r>
              <a:rPr lang="en-US" noProof="0"/>
              <a:t> fugit, </a:t>
            </a:r>
            <a:r>
              <a:rPr lang="en-US" noProof="0" err="1"/>
              <a:t>iunti</a:t>
            </a:r>
            <a:r>
              <a:rPr lang="en-US" noProof="0"/>
              <a:t> </a:t>
            </a:r>
            <a:r>
              <a:rPr lang="en-US" noProof="0" err="1"/>
              <a:t>omnimus</a:t>
            </a:r>
            <a:r>
              <a:rPr lang="en-US" noProof="0"/>
              <a:t> </a:t>
            </a:r>
            <a:r>
              <a:rPr lang="en-US" noProof="0" err="1"/>
              <a:t>dolupti</a:t>
            </a:r>
            <a:r>
              <a:rPr lang="en-US" noProof="0"/>
              <a:t> </a:t>
            </a:r>
            <a:r>
              <a:rPr lang="en-US" noProof="0" err="1"/>
              <a:t>ulliqui</a:t>
            </a:r>
            <a:r>
              <a:rPr lang="en-US" noProof="0"/>
              <a:t> </a:t>
            </a:r>
            <a:r>
              <a:rPr lang="en-US" noProof="0" err="1"/>
              <a:t>nonsequis</a:t>
            </a:r>
            <a:r>
              <a:rPr lang="en-US" noProof="0"/>
              <a:t> </a:t>
            </a:r>
            <a:r>
              <a:rPr lang="en-US" noProof="0" err="1"/>
              <a:t>voloreprat</a:t>
            </a:r>
            <a:r>
              <a:rPr lang="en-US" noProof="0"/>
              <a:t>. </a:t>
            </a:r>
          </a:p>
        </p:txBody>
      </p:sp>
      <p:sp>
        <p:nvSpPr>
          <p:cNvPr id="37" name="Segnaposto testo 36">
            <a:extLst>
              <a:ext uri="{FF2B5EF4-FFF2-40B4-BE49-F238E27FC236}">
                <a16:creationId xmlns:a16="http://schemas.microsoft.com/office/drawing/2014/main" id="{0AEFCBDB-7971-6977-F007-3B21673F8F0A}"/>
              </a:ext>
            </a:extLst>
          </p:cNvPr>
          <p:cNvSpPr>
            <a:spLocks noGrp="1"/>
          </p:cNvSpPr>
          <p:nvPr>
            <p:ph type="body" sz="quarter" idx="37"/>
          </p:nvPr>
        </p:nvSpPr>
        <p:spPr>
          <a:xfrm>
            <a:off x="9234296" y="3428995"/>
            <a:ext cx="2957704" cy="1107632"/>
          </a:xfrm>
        </p:spPr>
        <p:txBody>
          <a:bodyPr/>
          <a:lstStyle/>
          <a:p>
            <a:r>
              <a:rPr lang="en-US" noProof="0" err="1"/>
              <a:t>Sequoditis</a:t>
            </a:r>
            <a:r>
              <a:rPr lang="en-US" noProof="0"/>
              <a:t> abo. Nam </a:t>
            </a:r>
            <a:r>
              <a:rPr lang="en-US" noProof="0" err="1"/>
              <a:t>fugia</a:t>
            </a:r>
            <a:r>
              <a:rPr lang="en-US" noProof="0"/>
              <a:t> cone </a:t>
            </a:r>
            <a:r>
              <a:rPr lang="en-US" noProof="0" err="1"/>
              <a:t>perum</a:t>
            </a:r>
            <a:r>
              <a:rPr lang="en-US" noProof="0"/>
              <a:t> </a:t>
            </a:r>
            <a:r>
              <a:rPr lang="en-US" noProof="0" err="1"/>
              <a:t>nonsequis</a:t>
            </a:r>
            <a:r>
              <a:rPr lang="en-US" noProof="0"/>
              <a:t> con </a:t>
            </a:r>
            <a:r>
              <a:rPr lang="en-US" noProof="0" err="1"/>
              <a:t>nulliquo</a:t>
            </a:r>
            <a:r>
              <a:rPr lang="en-US" noProof="0"/>
              <a:t> </a:t>
            </a:r>
            <a:r>
              <a:rPr lang="en-US" noProof="0" err="1"/>
              <a:t>voluptat</a:t>
            </a:r>
            <a:r>
              <a:rPr lang="en-US" noProof="0"/>
              <a:t> hic to </a:t>
            </a:r>
            <a:r>
              <a:rPr lang="en-US" noProof="0" err="1"/>
              <a:t>dellut</a:t>
            </a:r>
            <a:r>
              <a:rPr lang="en-US" noProof="0"/>
              <a:t> </a:t>
            </a:r>
            <a:r>
              <a:rPr lang="en-US" noProof="0" err="1"/>
              <a:t>ullessitate</a:t>
            </a:r>
            <a:r>
              <a:rPr lang="en-US" noProof="0"/>
              <a:t> ipsum </a:t>
            </a:r>
            <a:r>
              <a:rPr lang="en-US" noProof="0" err="1"/>
              <a:t>vendi</a:t>
            </a:r>
            <a:r>
              <a:rPr lang="en-US" noProof="0"/>
              <a:t> </a:t>
            </a:r>
            <a:r>
              <a:rPr lang="en-US" noProof="0" err="1"/>
              <a:t>deliquas</a:t>
            </a:r>
            <a:r>
              <a:rPr lang="en-US" noProof="0"/>
              <a:t> dolor </a:t>
            </a:r>
            <a:r>
              <a:rPr lang="en-US" noProof="0" err="1"/>
              <a:t>aute</a:t>
            </a:r>
            <a:r>
              <a:rPr lang="en-US" noProof="0"/>
              <a:t> pa quat </a:t>
            </a:r>
            <a:r>
              <a:rPr lang="en-US" noProof="0" err="1"/>
              <a:t>fugiam</a:t>
            </a:r>
            <a:r>
              <a:rPr lang="en-US" noProof="0"/>
              <a:t>, </a:t>
            </a:r>
            <a:r>
              <a:rPr lang="en-US" noProof="0" err="1"/>
              <a:t>officta</a:t>
            </a:r>
            <a:r>
              <a:rPr lang="en-US" noProof="0"/>
              <a:t> </a:t>
            </a:r>
            <a:r>
              <a:rPr lang="en-US" noProof="0" err="1"/>
              <a:t>tureperibus</a:t>
            </a:r>
            <a:r>
              <a:rPr lang="en-US" noProof="0"/>
              <a:t>, et, </a:t>
            </a:r>
            <a:r>
              <a:rPr lang="en-US" noProof="0" err="1"/>
              <a:t>cuptatiis</a:t>
            </a:r>
            <a:r>
              <a:rPr lang="en-US" noProof="0"/>
              <a:t> </a:t>
            </a:r>
            <a:r>
              <a:rPr lang="en-US" noProof="0" err="1"/>
              <a:t>dit</a:t>
            </a:r>
            <a:r>
              <a:rPr lang="en-US" noProof="0"/>
              <a:t> as </a:t>
            </a:r>
            <a:r>
              <a:rPr lang="en-US" noProof="0" err="1"/>
              <a:t>aut</a:t>
            </a:r>
            <a:r>
              <a:rPr lang="en-US" noProof="0"/>
              <a:t> </a:t>
            </a:r>
            <a:r>
              <a:rPr lang="en-US" noProof="0" err="1"/>
              <a:t>ressiment.Im</a:t>
            </a:r>
            <a:r>
              <a:rPr lang="en-US" noProof="0"/>
              <a:t> </a:t>
            </a:r>
            <a:r>
              <a:rPr lang="en-US" noProof="0" err="1"/>
              <a:t>etur</a:t>
            </a:r>
            <a:r>
              <a:rPr lang="en-US" noProof="0"/>
              <a:t> </a:t>
            </a:r>
            <a:r>
              <a:rPr lang="en-US" noProof="0" err="1"/>
              <a:t>aceaquam</a:t>
            </a:r>
            <a:r>
              <a:rPr lang="en-US" noProof="0"/>
              <a:t> quos </a:t>
            </a:r>
            <a:r>
              <a:rPr lang="en-US" noProof="0" err="1"/>
              <a:t>eum</a:t>
            </a:r>
            <a:r>
              <a:rPr lang="en-US" noProof="0"/>
              <a:t> fugit, </a:t>
            </a:r>
            <a:r>
              <a:rPr lang="en-US" noProof="0" err="1"/>
              <a:t>iunti</a:t>
            </a:r>
            <a:r>
              <a:rPr lang="en-US" noProof="0"/>
              <a:t> </a:t>
            </a:r>
            <a:r>
              <a:rPr lang="en-US" noProof="0" err="1"/>
              <a:t>omnimus</a:t>
            </a:r>
            <a:r>
              <a:rPr lang="en-US" noProof="0"/>
              <a:t> </a:t>
            </a:r>
            <a:r>
              <a:rPr lang="en-US" noProof="0" err="1"/>
              <a:t>dolupti</a:t>
            </a:r>
            <a:r>
              <a:rPr lang="en-US" noProof="0"/>
              <a:t> </a:t>
            </a:r>
            <a:r>
              <a:rPr lang="en-US" noProof="0" err="1"/>
              <a:t>ulliqui</a:t>
            </a:r>
            <a:r>
              <a:rPr lang="en-US" noProof="0"/>
              <a:t> </a:t>
            </a:r>
            <a:r>
              <a:rPr lang="en-US" noProof="0" err="1"/>
              <a:t>nonsequis</a:t>
            </a:r>
            <a:r>
              <a:rPr lang="en-US" noProof="0"/>
              <a:t> </a:t>
            </a:r>
            <a:r>
              <a:rPr lang="en-US" noProof="0" err="1"/>
              <a:t>voloreprat</a:t>
            </a:r>
            <a:r>
              <a:rPr lang="en-US" noProof="0"/>
              <a:t>. </a:t>
            </a:r>
          </a:p>
        </p:txBody>
      </p:sp>
      <p:sp>
        <p:nvSpPr>
          <p:cNvPr id="25" name="Picture Placeholder 24">
            <a:extLst>
              <a:ext uri="{FF2B5EF4-FFF2-40B4-BE49-F238E27FC236}">
                <a16:creationId xmlns:a16="http://schemas.microsoft.com/office/drawing/2014/main" id="{449EC3AF-9B38-A504-CA07-B53E91004E6B}"/>
              </a:ext>
            </a:extLst>
          </p:cNvPr>
          <p:cNvSpPr>
            <a:spLocks noGrp="1"/>
          </p:cNvSpPr>
          <p:nvPr>
            <p:ph type="pic" sz="quarter" idx="15"/>
          </p:nvPr>
        </p:nvSpPr>
        <p:spPr/>
        <p:txBody>
          <a:bodyPr/>
          <a:lstStyle/>
          <a:p>
            <a:endParaRPr lang="en-US"/>
          </a:p>
        </p:txBody>
      </p:sp>
    </p:spTree>
    <p:extLst>
      <p:ext uri="{BB962C8B-B14F-4D97-AF65-F5344CB8AC3E}">
        <p14:creationId xmlns:p14="http://schemas.microsoft.com/office/powerpoint/2010/main" val="1344314457"/>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Picture Placeholder 12">
            <a:extLst>
              <a:ext uri="{FF2B5EF4-FFF2-40B4-BE49-F238E27FC236}">
                <a16:creationId xmlns:a16="http://schemas.microsoft.com/office/drawing/2014/main" id="{D7D8F46A-D2B3-D3D4-44D3-863E8A5CB71C}"/>
              </a:ext>
            </a:extLst>
          </p:cNvPr>
          <p:cNvSpPr>
            <a:spLocks noGrp="1"/>
          </p:cNvSpPr>
          <p:nvPr>
            <p:ph type="pic" sz="quarter" idx="23"/>
          </p:nvPr>
        </p:nvSpPr>
        <p:spPr/>
        <p:txBody>
          <a:bodyPr/>
          <a:lstStyle/>
          <a:p>
            <a:endParaRPr lang="en-US"/>
          </a:p>
        </p:txBody>
      </p:sp>
      <p:sp>
        <p:nvSpPr>
          <p:cNvPr id="7" name="Picture Placeholder 6">
            <a:extLst>
              <a:ext uri="{FF2B5EF4-FFF2-40B4-BE49-F238E27FC236}">
                <a16:creationId xmlns:a16="http://schemas.microsoft.com/office/drawing/2014/main" id="{A61425BF-9379-C128-02B4-D82F86536A76}"/>
              </a:ext>
            </a:extLst>
          </p:cNvPr>
          <p:cNvSpPr>
            <a:spLocks noGrp="1"/>
          </p:cNvSpPr>
          <p:nvPr>
            <p:ph type="pic" sz="quarter" idx="19"/>
          </p:nvPr>
        </p:nvSpPr>
        <p:spPr/>
        <p:txBody>
          <a:bodyPr/>
          <a:lstStyle/>
          <a:p>
            <a:endParaRPr lang="en-US"/>
          </a:p>
        </p:txBody>
      </p:sp>
      <p:sp>
        <p:nvSpPr>
          <p:cNvPr id="14" name="Segnaposto testo 13">
            <a:extLst>
              <a:ext uri="{FF2B5EF4-FFF2-40B4-BE49-F238E27FC236}">
                <a16:creationId xmlns:a16="http://schemas.microsoft.com/office/drawing/2014/main" id="{67195C80-9CB3-CA9D-430B-7D804AD8F774}"/>
              </a:ext>
            </a:extLst>
          </p:cNvPr>
          <p:cNvSpPr>
            <a:spLocks noGrp="1"/>
          </p:cNvSpPr>
          <p:nvPr>
            <p:ph type="body" sz="quarter" idx="24"/>
          </p:nvPr>
        </p:nvSpPr>
        <p:spPr>
          <a:xfrm>
            <a:off x="90312" y="736376"/>
            <a:ext cx="2988000" cy="1107632"/>
          </a:xfrm>
        </p:spPr>
        <p:txBody>
          <a:bodyPr/>
          <a:lstStyle/>
          <a:p>
            <a:r>
              <a:rPr lang="en-US" noProof="0" err="1"/>
              <a:t>Sequoditis</a:t>
            </a:r>
            <a:r>
              <a:rPr lang="en-US" noProof="0"/>
              <a:t> abo. Nam </a:t>
            </a:r>
            <a:r>
              <a:rPr lang="en-US" noProof="0" err="1"/>
              <a:t>fugia</a:t>
            </a:r>
            <a:r>
              <a:rPr lang="en-US" noProof="0"/>
              <a:t> cone </a:t>
            </a:r>
            <a:r>
              <a:rPr lang="en-US" noProof="0" err="1"/>
              <a:t>perum</a:t>
            </a:r>
            <a:r>
              <a:rPr lang="en-US" noProof="0"/>
              <a:t> </a:t>
            </a:r>
            <a:r>
              <a:rPr lang="en-US" noProof="0" err="1"/>
              <a:t>nonsequis</a:t>
            </a:r>
            <a:r>
              <a:rPr lang="en-US" noProof="0"/>
              <a:t> con </a:t>
            </a:r>
            <a:r>
              <a:rPr lang="en-US" noProof="0" err="1"/>
              <a:t>nulliquo</a:t>
            </a:r>
            <a:r>
              <a:rPr lang="en-US" noProof="0"/>
              <a:t> </a:t>
            </a:r>
            <a:r>
              <a:rPr lang="en-US" noProof="0" err="1"/>
              <a:t>voluptat</a:t>
            </a:r>
            <a:r>
              <a:rPr lang="en-US" noProof="0"/>
              <a:t> hic to </a:t>
            </a:r>
            <a:r>
              <a:rPr lang="en-US" noProof="0" err="1"/>
              <a:t>dellut</a:t>
            </a:r>
            <a:r>
              <a:rPr lang="en-US" noProof="0"/>
              <a:t> </a:t>
            </a:r>
            <a:r>
              <a:rPr lang="en-US" noProof="0" err="1"/>
              <a:t>ullessitate</a:t>
            </a:r>
            <a:r>
              <a:rPr lang="en-US" noProof="0"/>
              <a:t> ipsum </a:t>
            </a:r>
            <a:r>
              <a:rPr lang="en-US" noProof="0" err="1"/>
              <a:t>vendi</a:t>
            </a:r>
            <a:r>
              <a:rPr lang="en-US" noProof="0"/>
              <a:t> </a:t>
            </a:r>
            <a:r>
              <a:rPr lang="en-US" noProof="0" err="1"/>
              <a:t>deliquas</a:t>
            </a:r>
            <a:r>
              <a:rPr lang="en-US" noProof="0"/>
              <a:t> dolor </a:t>
            </a:r>
            <a:r>
              <a:rPr lang="en-US" noProof="0" err="1"/>
              <a:t>aute</a:t>
            </a:r>
            <a:r>
              <a:rPr lang="en-US" noProof="0"/>
              <a:t> pa quat </a:t>
            </a:r>
            <a:r>
              <a:rPr lang="en-US" noProof="0" err="1"/>
              <a:t>fugiam</a:t>
            </a:r>
            <a:r>
              <a:rPr lang="en-US" noProof="0"/>
              <a:t>, </a:t>
            </a:r>
            <a:r>
              <a:rPr lang="en-US" noProof="0" err="1"/>
              <a:t>officta</a:t>
            </a:r>
            <a:r>
              <a:rPr lang="en-US" noProof="0"/>
              <a:t> </a:t>
            </a:r>
            <a:r>
              <a:rPr lang="en-US" noProof="0" err="1"/>
              <a:t>tureperibus</a:t>
            </a:r>
            <a:r>
              <a:rPr lang="en-US" noProof="0"/>
              <a:t>, et, </a:t>
            </a:r>
            <a:r>
              <a:rPr lang="en-US" noProof="0" err="1"/>
              <a:t>cuptatiis</a:t>
            </a:r>
            <a:r>
              <a:rPr lang="en-US" noProof="0"/>
              <a:t> </a:t>
            </a:r>
            <a:r>
              <a:rPr lang="en-US" noProof="0" err="1"/>
              <a:t>dit</a:t>
            </a:r>
            <a:r>
              <a:rPr lang="en-US" noProof="0"/>
              <a:t> as </a:t>
            </a:r>
            <a:r>
              <a:rPr lang="en-US" noProof="0" err="1"/>
              <a:t>aut</a:t>
            </a:r>
            <a:r>
              <a:rPr lang="en-US" noProof="0"/>
              <a:t> </a:t>
            </a:r>
            <a:r>
              <a:rPr lang="en-US" noProof="0" err="1"/>
              <a:t>ressiment.Im</a:t>
            </a:r>
            <a:r>
              <a:rPr lang="en-US" noProof="0"/>
              <a:t> </a:t>
            </a:r>
            <a:r>
              <a:rPr lang="en-US" noProof="0" err="1"/>
              <a:t>etur</a:t>
            </a:r>
            <a:r>
              <a:rPr lang="en-US" noProof="0"/>
              <a:t> </a:t>
            </a:r>
            <a:r>
              <a:rPr lang="en-US" noProof="0" err="1"/>
              <a:t>aceaquam</a:t>
            </a:r>
            <a:r>
              <a:rPr lang="en-US" noProof="0"/>
              <a:t> quos </a:t>
            </a:r>
            <a:r>
              <a:rPr lang="en-US" noProof="0" err="1"/>
              <a:t>eum</a:t>
            </a:r>
            <a:r>
              <a:rPr lang="en-US" noProof="0"/>
              <a:t> fugit, </a:t>
            </a:r>
            <a:r>
              <a:rPr lang="en-US" noProof="0" err="1"/>
              <a:t>iunti</a:t>
            </a:r>
            <a:r>
              <a:rPr lang="en-US" noProof="0"/>
              <a:t> </a:t>
            </a:r>
            <a:r>
              <a:rPr lang="en-US" noProof="0" err="1"/>
              <a:t>omnimus</a:t>
            </a:r>
            <a:r>
              <a:rPr lang="en-US" noProof="0"/>
              <a:t> </a:t>
            </a:r>
            <a:r>
              <a:rPr lang="en-US" noProof="0" err="1"/>
              <a:t>dolupti</a:t>
            </a:r>
            <a:r>
              <a:rPr lang="en-US" noProof="0"/>
              <a:t> </a:t>
            </a:r>
            <a:r>
              <a:rPr lang="en-US" noProof="0" err="1"/>
              <a:t>ulliqui</a:t>
            </a:r>
            <a:r>
              <a:rPr lang="en-US" noProof="0"/>
              <a:t> </a:t>
            </a:r>
            <a:r>
              <a:rPr lang="en-US" noProof="0" err="1"/>
              <a:t>nonsequis</a:t>
            </a:r>
            <a:r>
              <a:rPr lang="en-US" noProof="0"/>
              <a:t> </a:t>
            </a:r>
            <a:r>
              <a:rPr lang="en-US" noProof="0" err="1"/>
              <a:t>voloreprat</a:t>
            </a:r>
            <a:r>
              <a:rPr lang="en-US" noProof="0"/>
              <a:t>. </a:t>
            </a:r>
          </a:p>
        </p:txBody>
      </p:sp>
      <p:sp>
        <p:nvSpPr>
          <p:cNvPr id="6" name="Picture Placeholder 5">
            <a:extLst>
              <a:ext uri="{FF2B5EF4-FFF2-40B4-BE49-F238E27FC236}">
                <a16:creationId xmlns:a16="http://schemas.microsoft.com/office/drawing/2014/main" id="{F331C72D-599A-1C7D-18E0-1B974C9F6AF7}"/>
              </a:ext>
            </a:extLst>
          </p:cNvPr>
          <p:cNvSpPr>
            <a:spLocks noGrp="1"/>
          </p:cNvSpPr>
          <p:nvPr>
            <p:ph type="pic" sz="quarter" idx="18"/>
          </p:nvPr>
        </p:nvSpPr>
        <p:spPr/>
        <p:txBody>
          <a:bodyPr/>
          <a:lstStyle/>
          <a:p>
            <a:endParaRPr lang="en-US"/>
          </a:p>
        </p:txBody>
      </p:sp>
      <p:sp>
        <p:nvSpPr>
          <p:cNvPr id="8" name="Picture Placeholder 7">
            <a:extLst>
              <a:ext uri="{FF2B5EF4-FFF2-40B4-BE49-F238E27FC236}">
                <a16:creationId xmlns:a16="http://schemas.microsoft.com/office/drawing/2014/main" id="{AE9BAA14-388C-13C3-7120-A5A9B5EF192A}"/>
              </a:ext>
            </a:extLst>
          </p:cNvPr>
          <p:cNvSpPr>
            <a:spLocks noGrp="1"/>
          </p:cNvSpPr>
          <p:nvPr>
            <p:ph type="pic" sz="quarter" idx="20"/>
          </p:nvPr>
        </p:nvSpPr>
        <p:spPr/>
        <p:txBody>
          <a:bodyPr/>
          <a:lstStyle/>
          <a:p>
            <a:endParaRPr lang="en-US"/>
          </a:p>
        </p:txBody>
      </p:sp>
      <p:sp>
        <p:nvSpPr>
          <p:cNvPr id="10" name="Picture Placeholder 9">
            <a:extLst>
              <a:ext uri="{FF2B5EF4-FFF2-40B4-BE49-F238E27FC236}">
                <a16:creationId xmlns:a16="http://schemas.microsoft.com/office/drawing/2014/main" id="{B9284B97-9AC0-8F1F-353F-E9699F41E12A}"/>
              </a:ext>
            </a:extLst>
          </p:cNvPr>
          <p:cNvSpPr>
            <a:spLocks noGrp="1"/>
          </p:cNvSpPr>
          <p:nvPr>
            <p:ph type="pic" sz="quarter" idx="21"/>
          </p:nvPr>
        </p:nvSpPr>
        <p:spPr/>
        <p:txBody>
          <a:bodyPr/>
          <a:lstStyle/>
          <a:p>
            <a:endParaRPr lang="en-US"/>
          </a:p>
        </p:txBody>
      </p:sp>
      <p:sp>
        <p:nvSpPr>
          <p:cNvPr id="12" name="Picture Placeholder 11">
            <a:extLst>
              <a:ext uri="{FF2B5EF4-FFF2-40B4-BE49-F238E27FC236}">
                <a16:creationId xmlns:a16="http://schemas.microsoft.com/office/drawing/2014/main" id="{EB87F4F6-9B27-7EC1-A361-08673E5FA955}"/>
              </a:ext>
            </a:extLst>
          </p:cNvPr>
          <p:cNvSpPr>
            <a:spLocks noGrp="1"/>
          </p:cNvSpPr>
          <p:nvPr>
            <p:ph type="pic" sz="quarter" idx="22"/>
          </p:nvPr>
        </p:nvSpPr>
        <p:spPr/>
        <p:txBody>
          <a:bodyPr/>
          <a:lstStyle/>
          <a:p>
            <a:endParaRPr lang="en-US"/>
          </a:p>
        </p:txBody>
      </p:sp>
      <p:sp>
        <p:nvSpPr>
          <p:cNvPr id="33" name="Segnaposto testo 32">
            <a:extLst>
              <a:ext uri="{FF2B5EF4-FFF2-40B4-BE49-F238E27FC236}">
                <a16:creationId xmlns:a16="http://schemas.microsoft.com/office/drawing/2014/main" id="{2B60E078-59A8-C202-3D8F-6BEF0497894C}"/>
              </a:ext>
            </a:extLst>
          </p:cNvPr>
          <p:cNvSpPr>
            <a:spLocks noGrp="1"/>
          </p:cNvSpPr>
          <p:nvPr>
            <p:ph type="body" sz="quarter" idx="33"/>
          </p:nvPr>
        </p:nvSpPr>
        <p:spPr>
          <a:xfrm>
            <a:off x="6186306" y="736390"/>
            <a:ext cx="2938644" cy="1107632"/>
          </a:xfrm>
        </p:spPr>
        <p:txBody>
          <a:bodyPr/>
          <a:lstStyle/>
          <a:p>
            <a:r>
              <a:rPr lang="en-US" noProof="0" err="1"/>
              <a:t>Sequoditis</a:t>
            </a:r>
            <a:r>
              <a:rPr lang="en-US" noProof="0"/>
              <a:t> abo. Nam </a:t>
            </a:r>
            <a:r>
              <a:rPr lang="en-US" noProof="0" err="1"/>
              <a:t>fugia</a:t>
            </a:r>
            <a:r>
              <a:rPr lang="en-US" noProof="0"/>
              <a:t> cone </a:t>
            </a:r>
            <a:r>
              <a:rPr lang="en-US" noProof="0" err="1"/>
              <a:t>perum</a:t>
            </a:r>
            <a:r>
              <a:rPr lang="en-US" noProof="0"/>
              <a:t> </a:t>
            </a:r>
            <a:r>
              <a:rPr lang="en-US" noProof="0" err="1"/>
              <a:t>nonsequis</a:t>
            </a:r>
            <a:r>
              <a:rPr lang="en-US" noProof="0"/>
              <a:t> con </a:t>
            </a:r>
            <a:r>
              <a:rPr lang="en-US" noProof="0" err="1"/>
              <a:t>nulliquo</a:t>
            </a:r>
            <a:r>
              <a:rPr lang="en-US" noProof="0"/>
              <a:t> </a:t>
            </a:r>
            <a:r>
              <a:rPr lang="en-US" noProof="0" err="1"/>
              <a:t>voluptat</a:t>
            </a:r>
            <a:r>
              <a:rPr lang="en-US" noProof="0"/>
              <a:t> hic to </a:t>
            </a:r>
            <a:r>
              <a:rPr lang="en-US" noProof="0" err="1"/>
              <a:t>dellut</a:t>
            </a:r>
            <a:r>
              <a:rPr lang="en-US" noProof="0"/>
              <a:t> </a:t>
            </a:r>
            <a:r>
              <a:rPr lang="en-US" noProof="0" err="1"/>
              <a:t>ullessitate</a:t>
            </a:r>
            <a:r>
              <a:rPr lang="en-US" noProof="0"/>
              <a:t> ipsum </a:t>
            </a:r>
            <a:r>
              <a:rPr lang="en-US" noProof="0" err="1"/>
              <a:t>vendi</a:t>
            </a:r>
            <a:r>
              <a:rPr lang="en-US" noProof="0"/>
              <a:t> </a:t>
            </a:r>
            <a:r>
              <a:rPr lang="en-US" noProof="0" err="1"/>
              <a:t>deliquas</a:t>
            </a:r>
            <a:r>
              <a:rPr lang="en-US" noProof="0"/>
              <a:t> dolor </a:t>
            </a:r>
            <a:r>
              <a:rPr lang="en-US" noProof="0" err="1"/>
              <a:t>aute</a:t>
            </a:r>
            <a:r>
              <a:rPr lang="en-US" noProof="0"/>
              <a:t> pa quat </a:t>
            </a:r>
            <a:r>
              <a:rPr lang="en-US" noProof="0" err="1"/>
              <a:t>fugiam</a:t>
            </a:r>
            <a:r>
              <a:rPr lang="en-US" noProof="0"/>
              <a:t>, </a:t>
            </a:r>
            <a:r>
              <a:rPr lang="en-US" noProof="0" err="1"/>
              <a:t>officta</a:t>
            </a:r>
            <a:r>
              <a:rPr lang="en-US" noProof="0"/>
              <a:t> </a:t>
            </a:r>
            <a:r>
              <a:rPr lang="en-US" noProof="0" err="1"/>
              <a:t>tureperibus</a:t>
            </a:r>
            <a:r>
              <a:rPr lang="en-US" noProof="0"/>
              <a:t>, et, </a:t>
            </a:r>
            <a:r>
              <a:rPr lang="en-US" noProof="0" err="1"/>
              <a:t>cuptatiis</a:t>
            </a:r>
            <a:r>
              <a:rPr lang="en-US" noProof="0"/>
              <a:t> </a:t>
            </a:r>
            <a:r>
              <a:rPr lang="en-US" noProof="0" err="1"/>
              <a:t>dit</a:t>
            </a:r>
            <a:r>
              <a:rPr lang="en-US" noProof="0"/>
              <a:t> as </a:t>
            </a:r>
            <a:r>
              <a:rPr lang="en-US" noProof="0" err="1"/>
              <a:t>aut</a:t>
            </a:r>
            <a:r>
              <a:rPr lang="en-US" noProof="0"/>
              <a:t> </a:t>
            </a:r>
            <a:r>
              <a:rPr lang="en-US" noProof="0" err="1"/>
              <a:t>ressiment.Im</a:t>
            </a:r>
            <a:r>
              <a:rPr lang="en-US" noProof="0"/>
              <a:t> </a:t>
            </a:r>
            <a:r>
              <a:rPr lang="en-US" noProof="0" err="1"/>
              <a:t>etur</a:t>
            </a:r>
            <a:r>
              <a:rPr lang="en-US" noProof="0"/>
              <a:t> </a:t>
            </a:r>
            <a:r>
              <a:rPr lang="en-US" noProof="0" err="1"/>
              <a:t>aceaquam</a:t>
            </a:r>
            <a:r>
              <a:rPr lang="en-US" noProof="0"/>
              <a:t> quos </a:t>
            </a:r>
            <a:r>
              <a:rPr lang="en-US" noProof="0" err="1"/>
              <a:t>eum</a:t>
            </a:r>
            <a:r>
              <a:rPr lang="en-US" noProof="0"/>
              <a:t> fugit, </a:t>
            </a:r>
            <a:r>
              <a:rPr lang="en-US" noProof="0" err="1"/>
              <a:t>iunti</a:t>
            </a:r>
            <a:r>
              <a:rPr lang="en-US" noProof="0"/>
              <a:t> </a:t>
            </a:r>
            <a:r>
              <a:rPr lang="en-US" noProof="0" err="1"/>
              <a:t>omnimus</a:t>
            </a:r>
            <a:r>
              <a:rPr lang="en-US" noProof="0"/>
              <a:t> </a:t>
            </a:r>
            <a:r>
              <a:rPr lang="en-US" noProof="0" err="1"/>
              <a:t>dolupti</a:t>
            </a:r>
            <a:r>
              <a:rPr lang="en-US" noProof="0"/>
              <a:t> </a:t>
            </a:r>
            <a:r>
              <a:rPr lang="en-US" noProof="0" err="1"/>
              <a:t>ulliqui</a:t>
            </a:r>
            <a:r>
              <a:rPr lang="en-US" noProof="0"/>
              <a:t> </a:t>
            </a:r>
            <a:r>
              <a:rPr lang="en-US" noProof="0" err="1"/>
              <a:t>nonsequis</a:t>
            </a:r>
            <a:r>
              <a:rPr lang="en-US" noProof="0"/>
              <a:t> </a:t>
            </a:r>
            <a:r>
              <a:rPr lang="en-US" noProof="0" err="1"/>
              <a:t>voloreprat</a:t>
            </a:r>
            <a:r>
              <a:rPr lang="en-US" noProof="0"/>
              <a:t>. </a:t>
            </a:r>
          </a:p>
        </p:txBody>
      </p:sp>
      <p:sp>
        <p:nvSpPr>
          <p:cNvPr id="34" name="Segnaposto testo 33">
            <a:extLst>
              <a:ext uri="{FF2B5EF4-FFF2-40B4-BE49-F238E27FC236}">
                <a16:creationId xmlns:a16="http://schemas.microsoft.com/office/drawing/2014/main" id="{958D21D8-2190-756E-7F26-48CF9AE42009}"/>
              </a:ext>
            </a:extLst>
          </p:cNvPr>
          <p:cNvSpPr>
            <a:spLocks noGrp="1"/>
          </p:cNvSpPr>
          <p:nvPr>
            <p:ph type="body" sz="quarter" idx="34"/>
          </p:nvPr>
        </p:nvSpPr>
        <p:spPr>
          <a:xfrm>
            <a:off x="9234312" y="736390"/>
            <a:ext cx="2957704" cy="1107632"/>
          </a:xfrm>
        </p:spPr>
        <p:txBody>
          <a:bodyPr/>
          <a:lstStyle/>
          <a:p>
            <a:r>
              <a:rPr lang="en-US" noProof="0" err="1"/>
              <a:t>Sequoditis</a:t>
            </a:r>
            <a:r>
              <a:rPr lang="en-US" noProof="0"/>
              <a:t> abo. Nam </a:t>
            </a:r>
            <a:r>
              <a:rPr lang="en-US" noProof="0" err="1"/>
              <a:t>fugia</a:t>
            </a:r>
            <a:r>
              <a:rPr lang="en-US" noProof="0"/>
              <a:t> cone </a:t>
            </a:r>
            <a:r>
              <a:rPr lang="en-US" noProof="0" err="1"/>
              <a:t>perum</a:t>
            </a:r>
            <a:r>
              <a:rPr lang="en-US" noProof="0"/>
              <a:t> </a:t>
            </a:r>
            <a:r>
              <a:rPr lang="en-US" noProof="0" err="1"/>
              <a:t>nonsequis</a:t>
            </a:r>
            <a:r>
              <a:rPr lang="en-US" noProof="0"/>
              <a:t> con </a:t>
            </a:r>
            <a:r>
              <a:rPr lang="en-US" noProof="0" err="1"/>
              <a:t>nulliquo</a:t>
            </a:r>
            <a:r>
              <a:rPr lang="en-US" noProof="0"/>
              <a:t> </a:t>
            </a:r>
            <a:r>
              <a:rPr lang="en-US" noProof="0" err="1"/>
              <a:t>voluptat</a:t>
            </a:r>
            <a:r>
              <a:rPr lang="en-US" noProof="0"/>
              <a:t> hic to </a:t>
            </a:r>
            <a:r>
              <a:rPr lang="en-US" noProof="0" err="1"/>
              <a:t>dellut</a:t>
            </a:r>
            <a:r>
              <a:rPr lang="en-US" noProof="0"/>
              <a:t> </a:t>
            </a:r>
            <a:r>
              <a:rPr lang="en-US" noProof="0" err="1"/>
              <a:t>ullessitate</a:t>
            </a:r>
            <a:r>
              <a:rPr lang="en-US" noProof="0"/>
              <a:t> ipsum </a:t>
            </a:r>
            <a:r>
              <a:rPr lang="en-US" noProof="0" err="1"/>
              <a:t>vendi</a:t>
            </a:r>
            <a:r>
              <a:rPr lang="en-US" noProof="0"/>
              <a:t> </a:t>
            </a:r>
            <a:r>
              <a:rPr lang="en-US" noProof="0" err="1"/>
              <a:t>deliquas</a:t>
            </a:r>
            <a:r>
              <a:rPr lang="en-US" noProof="0"/>
              <a:t> dolor </a:t>
            </a:r>
            <a:r>
              <a:rPr lang="en-US" noProof="0" err="1"/>
              <a:t>aute</a:t>
            </a:r>
            <a:r>
              <a:rPr lang="en-US" noProof="0"/>
              <a:t> pa quat </a:t>
            </a:r>
            <a:r>
              <a:rPr lang="en-US" noProof="0" err="1"/>
              <a:t>fugiam</a:t>
            </a:r>
            <a:r>
              <a:rPr lang="en-US" noProof="0"/>
              <a:t>, </a:t>
            </a:r>
            <a:r>
              <a:rPr lang="en-US" noProof="0" err="1"/>
              <a:t>officta</a:t>
            </a:r>
            <a:r>
              <a:rPr lang="en-US" noProof="0"/>
              <a:t> </a:t>
            </a:r>
            <a:r>
              <a:rPr lang="en-US" noProof="0" err="1"/>
              <a:t>tureperibus</a:t>
            </a:r>
            <a:r>
              <a:rPr lang="en-US" noProof="0"/>
              <a:t>, et, </a:t>
            </a:r>
            <a:r>
              <a:rPr lang="en-US" noProof="0" err="1"/>
              <a:t>cuptatiis</a:t>
            </a:r>
            <a:r>
              <a:rPr lang="en-US" noProof="0"/>
              <a:t> </a:t>
            </a:r>
            <a:r>
              <a:rPr lang="en-US" noProof="0" err="1"/>
              <a:t>dit</a:t>
            </a:r>
            <a:r>
              <a:rPr lang="en-US" noProof="0"/>
              <a:t> as </a:t>
            </a:r>
            <a:r>
              <a:rPr lang="en-US" noProof="0" err="1"/>
              <a:t>aut</a:t>
            </a:r>
            <a:r>
              <a:rPr lang="en-US" noProof="0"/>
              <a:t> </a:t>
            </a:r>
            <a:r>
              <a:rPr lang="en-US" noProof="0" err="1"/>
              <a:t>ressiment.Im</a:t>
            </a:r>
            <a:r>
              <a:rPr lang="en-US" noProof="0"/>
              <a:t> </a:t>
            </a:r>
            <a:r>
              <a:rPr lang="en-US" noProof="0" err="1"/>
              <a:t>etur</a:t>
            </a:r>
            <a:r>
              <a:rPr lang="en-US" noProof="0"/>
              <a:t> </a:t>
            </a:r>
            <a:r>
              <a:rPr lang="en-US" noProof="0" err="1"/>
              <a:t>aceaquam</a:t>
            </a:r>
            <a:r>
              <a:rPr lang="en-US" noProof="0"/>
              <a:t> quos </a:t>
            </a:r>
            <a:r>
              <a:rPr lang="en-US" noProof="0" err="1"/>
              <a:t>eum</a:t>
            </a:r>
            <a:r>
              <a:rPr lang="en-US" noProof="0"/>
              <a:t> fugit, </a:t>
            </a:r>
            <a:r>
              <a:rPr lang="en-US" noProof="0" err="1"/>
              <a:t>iunti</a:t>
            </a:r>
            <a:r>
              <a:rPr lang="en-US" noProof="0"/>
              <a:t> </a:t>
            </a:r>
            <a:r>
              <a:rPr lang="en-US" noProof="0" err="1"/>
              <a:t>omnimus</a:t>
            </a:r>
            <a:r>
              <a:rPr lang="en-US" noProof="0"/>
              <a:t> </a:t>
            </a:r>
            <a:r>
              <a:rPr lang="en-US" noProof="0" err="1"/>
              <a:t>dolupti</a:t>
            </a:r>
            <a:r>
              <a:rPr lang="en-US" noProof="0"/>
              <a:t> </a:t>
            </a:r>
            <a:r>
              <a:rPr lang="en-US" noProof="0" err="1"/>
              <a:t>ulliqui</a:t>
            </a:r>
            <a:r>
              <a:rPr lang="en-US" noProof="0"/>
              <a:t> </a:t>
            </a:r>
            <a:r>
              <a:rPr lang="en-US" noProof="0" err="1"/>
              <a:t>nonsequis</a:t>
            </a:r>
            <a:r>
              <a:rPr lang="en-US" noProof="0"/>
              <a:t> </a:t>
            </a:r>
            <a:r>
              <a:rPr lang="en-US" noProof="0" err="1"/>
              <a:t>voloreprat</a:t>
            </a:r>
            <a:r>
              <a:rPr lang="en-US" noProof="0"/>
              <a:t>. </a:t>
            </a:r>
          </a:p>
        </p:txBody>
      </p:sp>
      <p:sp>
        <p:nvSpPr>
          <p:cNvPr id="35" name="Segnaposto testo 34">
            <a:extLst>
              <a:ext uri="{FF2B5EF4-FFF2-40B4-BE49-F238E27FC236}">
                <a16:creationId xmlns:a16="http://schemas.microsoft.com/office/drawing/2014/main" id="{1F98340E-7AF1-15C4-74A6-80F85598E2FF}"/>
              </a:ext>
            </a:extLst>
          </p:cNvPr>
          <p:cNvSpPr>
            <a:spLocks noGrp="1"/>
          </p:cNvSpPr>
          <p:nvPr>
            <p:ph type="body" sz="quarter" idx="35"/>
          </p:nvPr>
        </p:nvSpPr>
        <p:spPr>
          <a:xfrm>
            <a:off x="90312" y="3428995"/>
            <a:ext cx="2988000" cy="1107632"/>
          </a:xfrm>
        </p:spPr>
        <p:txBody>
          <a:bodyPr/>
          <a:lstStyle/>
          <a:p>
            <a:r>
              <a:rPr lang="en-US" noProof="0" err="1"/>
              <a:t>Sequoditis</a:t>
            </a:r>
            <a:r>
              <a:rPr lang="en-US" noProof="0"/>
              <a:t> abo. Nam </a:t>
            </a:r>
            <a:r>
              <a:rPr lang="en-US" noProof="0" err="1"/>
              <a:t>fugia</a:t>
            </a:r>
            <a:r>
              <a:rPr lang="en-US" noProof="0"/>
              <a:t> cone </a:t>
            </a:r>
            <a:r>
              <a:rPr lang="en-US" noProof="0" err="1"/>
              <a:t>perum</a:t>
            </a:r>
            <a:r>
              <a:rPr lang="en-US" noProof="0"/>
              <a:t> </a:t>
            </a:r>
            <a:r>
              <a:rPr lang="en-US" noProof="0" err="1"/>
              <a:t>nonsequis</a:t>
            </a:r>
            <a:r>
              <a:rPr lang="en-US" noProof="0"/>
              <a:t> con </a:t>
            </a:r>
            <a:r>
              <a:rPr lang="en-US" noProof="0" err="1"/>
              <a:t>nulliquo</a:t>
            </a:r>
            <a:r>
              <a:rPr lang="en-US" noProof="0"/>
              <a:t> </a:t>
            </a:r>
            <a:r>
              <a:rPr lang="en-US" noProof="0" err="1"/>
              <a:t>voluptat</a:t>
            </a:r>
            <a:r>
              <a:rPr lang="en-US" noProof="0"/>
              <a:t> hic to </a:t>
            </a:r>
            <a:r>
              <a:rPr lang="en-US" noProof="0" err="1"/>
              <a:t>dellut</a:t>
            </a:r>
            <a:r>
              <a:rPr lang="en-US" noProof="0"/>
              <a:t> </a:t>
            </a:r>
            <a:r>
              <a:rPr lang="en-US" noProof="0" err="1"/>
              <a:t>ullessitate</a:t>
            </a:r>
            <a:r>
              <a:rPr lang="en-US" noProof="0"/>
              <a:t> ipsum </a:t>
            </a:r>
            <a:r>
              <a:rPr lang="en-US" noProof="0" err="1"/>
              <a:t>vendi</a:t>
            </a:r>
            <a:r>
              <a:rPr lang="en-US" noProof="0"/>
              <a:t> </a:t>
            </a:r>
            <a:r>
              <a:rPr lang="en-US" noProof="0" err="1"/>
              <a:t>deliquas</a:t>
            </a:r>
            <a:r>
              <a:rPr lang="en-US" noProof="0"/>
              <a:t> dolor </a:t>
            </a:r>
            <a:r>
              <a:rPr lang="en-US" noProof="0" err="1"/>
              <a:t>aute</a:t>
            </a:r>
            <a:r>
              <a:rPr lang="en-US" noProof="0"/>
              <a:t> pa quat </a:t>
            </a:r>
            <a:r>
              <a:rPr lang="en-US" noProof="0" err="1"/>
              <a:t>fugiam</a:t>
            </a:r>
            <a:r>
              <a:rPr lang="en-US" noProof="0"/>
              <a:t>, </a:t>
            </a:r>
            <a:r>
              <a:rPr lang="en-US" noProof="0" err="1"/>
              <a:t>officta</a:t>
            </a:r>
            <a:r>
              <a:rPr lang="en-US" noProof="0"/>
              <a:t> </a:t>
            </a:r>
            <a:r>
              <a:rPr lang="en-US" noProof="0" err="1"/>
              <a:t>tureperibus</a:t>
            </a:r>
            <a:r>
              <a:rPr lang="en-US" noProof="0"/>
              <a:t>, et, </a:t>
            </a:r>
            <a:r>
              <a:rPr lang="en-US" noProof="0" err="1"/>
              <a:t>cuptatiis</a:t>
            </a:r>
            <a:r>
              <a:rPr lang="en-US" noProof="0"/>
              <a:t> </a:t>
            </a:r>
            <a:r>
              <a:rPr lang="en-US" noProof="0" err="1"/>
              <a:t>dit</a:t>
            </a:r>
            <a:r>
              <a:rPr lang="en-US" noProof="0"/>
              <a:t> as </a:t>
            </a:r>
            <a:r>
              <a:rPr lang="en-US" noProof="0" err="1"/>
              <a:t>aut</a:t>
            </a:r>
            <a:r>
              <a:rPr lang="en-US" noProof="0"/>
              <a:t> </a:t>
            </a:r>
            <a:r>
              <a:rPr lang="en-US" noProof="0" err="1"/>
              <a:t>ressiment.Im</a:t>
            </a:r>
            <a:r>
              <a:rPr lang="en-US" noProof="0"/>
              <a:t> </a:t>
            </a:r>
            <a:r>
              <a:rPr lang="en-US" noProof="0" err="1"/>
              <a:t>etur</a:t>
            </a:r>
            <a:r>
              <a:rPr lang="en-US" noProof="0"/>
              <a:t> </a:t>
            </a:r>
            <a:r>
              <a:rPr lang="en-US" noProof="0" err="1"/>
              <a:t>aceaquam</a:t>
            </a:r>
            <a:r>
              <a:rPr lang="en-US" noProof="0"/>
              <a:t> quos </a:t>
            </a:r>
            <a:r>
              <a:rPr lang="en-US" noProof="0" err="1"/>
              <a:t>eum</a:t>
            </a:r>
            <a:r>
              <a:rPr lang="en-US" noProof="0"/>
              <a:t> fugit, </a:t>
            </a:r>
            <a:r>
              <a:rPr lang="en-US" noProof="0" err="1"/>
              <a:t>iunti</a:t>
            </a:r>
            <a:r>
              <a:rPr lang="en-US" noProof="0"/>
              <a:t> </a:t>
            </a:r>
            <a:r>
              <a:rPr lang="en-US" noProof="0" err="1"/>
              <a:t>omnimus</a:t>
            </a:r>
            <a:r>
              <a:rPr lang="en-US" noProof="0"/>
              <a:t> </a:t>
            </a:r>
            <a:r>
              <a:rPr lang="en-US" noProof="0" err="1"/>
              <a:t>dolupti</a:t>
            </a:r>
            <a:r>
              <a:rPr lang="en-US" noProof="0"/>
              <a:t> </a:t>
            </a:r>
            <a:r>
              <a:rPr lang="en-US" noProof="0" err="1"/>
              <a:t>ulliqui</a:t>
            </a:r>
            <a:r>
              <a:rPr lang="en-US" noProof="0"/>
              <a:t> </a:t>
            </a:r>
            <a:r>
              <a:rPr lang="en-US" noProof="0" err="1"/>
              <a:t>nonsequis</a:t>
            </a:r>
            <a:r>
              <a:rPr lang="en-US" noProof="0"/>
              <a:t> </a:t>
            </a:r>
            <a:r>
              <a:rPr lang="en-US" noProof="0" err="1"/>
              <a:t>voloreprat</a:t>
            </a:r>
            <a:r>
              <a:rPr lang="en-US" noProof="0"/>
              <a:t>. </a:t>
            </a:r>
          </a:p>
        </p:txBody>
      </p:sp>
      <p:sp>
        <p:nvSpPr>
          <p:cNvPr id="36" name="Segnaposto testo 35">
            <a:extLst>
              <a:ext uri="{FF2B5EF4-FFF2-40B4-BE49-F238E27FC236}">
                <a16:creationId xmlns:a16="http://schemas.microsoft.com/office/drawing/2014/main" id="{8D1269DA-653B-C00B-9443-D852B040CF40}"/>
              </a:ext>
            </a:extLst>
          </p:cNvPr>
          <p:cNvSpPr>
            <a:spLocks noGrp="1"/>
          </p:cNvSpPr>
          <p:nvPr>
            <p:ph type="body" sz="quarter" idx="36"/>
          </p:nvPr>
        </p:nvSpPr>
        <p:spPr>
          <a:xfrm>
            <a:off x="3138307" y="3428995"/>
            <a:ext cx="2988000" cy="1107632"/>
          </a:xfrm>
        </p:spPr>
        <p:txBody>
          <a:bodyPr/>
          <a:lstStyle/>
          <a:p>
            <a:r>
              <a:rPr lang="en-US" noProof="0" err="1"/>
              <a:t>Sequoditis</a:t>
            </a:r>
            <a:r>
              <a:rPr lang="en-US" noProof="0"/>
              <a:t> abo. Nam </a:t>
            </a:r>
            <a:r>
              <a:rPr lang="en-US" noProof="0" err="1"/>
              <a:t>fugia</a:t>
            </a:r>
            <a:r>
              <a:rPr lang="en-US" noProof="0"/>
              <a:t> cone </a:t>
            </a:r>
            <a:r>
              <a:rPr lang="en-US" noProof="0" err="1"/>
              <a:t>perum</a:t>
            </a:r>
            <a:r>
              <a:rPr lang="en-US" noProof="0"/>
              <a:t> </a:t>
            </a:r>
            <a:r>
              <a:rPr lang="en-US" noProof="0" err="1"/>
              <a:t>nonsequis</a:t>
            </a:r>
            <a:r>
              <a:rPr lang="en-US" noProof="0"/>
              <a:t> con </a:t>
            </a:r>
            <a:r>
              <a:rPr lang="en-US" noProof="0" err="1"/>
              <a:t>nulliquo</a:t>
            </a:r>
            <a:r>
              <a:rPr lang="en-US" noProof="0"/>
              <a:t> </a:t>
            </a:r>
            <a:r>
              <a:rPr lang="en-US" noProof="0" err="1"/>
              <a:t>voluptat</a:t>
            </a:r>
            <a:r>
              <a:rPr lang="en-US" noProof="0"/>
              <a:t> hic to </a:t>
            </a:r>
            <a:r>
              <a:rPr lang="en-US" noProof="0" err="1"/>
              <a:t>dellut</a:t>
            </a:r>
            <a:r>
              <a:rPr lang="en-US" noProof="0"/>
              <a:t> </a:t>
            </a:r>
            <a:r>
              <a:rPr lang="en-US" noProof="0" err="1"/>
              <a:t>ullessitate</a:t>
            </a:r>
            <a:r>
              <a:rPr lang="en-US" noProof="0"/>
              <a:t> ipsum </a:t>
            </a:r>
            <a:r>
              <a:rPr lang="en-US" noProof="0" err="1"/>
              <a:t>vendi</a:t>
            </a:r>
            <a:r>
              <a:rPr lang="en-US" noProof="0"/>
              <a:t> </a:t>
            </a:r>
            <a:r>
              <a:rPr lang="en-US" noProof="0" err="1"/>
              <a:t>deliquas</a:t>
            </a:r>
            <a:r>
              <a:rPr lang="en-US" noProof="0"/>
              <a:t> dolor </a:t>
            </a:r>
            <a:r>
              <a:rPr lang="en-US" noProof="0" err="1"/>
              <a:t>aute</a:t>
            </a:r>
            <a:r>
              <a:rPr lang="en-US" noProof="0"/>
              <a:t> pa quat </a:t>
            </a:r>
            <a:r>
              <a:rPr lang="en-US" noProof="0" err="1"/>
              <a:t>fugiam</a:t>
            </a:r>
            <a:r>
              <a:rPr lang="en-US" noProof="0"/>
              <a:t>, </a:t>
            </a:r>
            <a:r>
              <a:rPr lang="en-US" noProof="0" err="1"/>
              <a:t>officta</a:t>
            </a:r>
            <a:r>
              <a:rPr lang="en-US" noProof="0"/>
              <a:t> </a:t>
            </a:r>
            <a:r>
              <a:rPr lang="en-US" noProof="0" err="1"/>
              <a:t>tureperibus</a:t>
            </a:r>
            <a:r>
              <a:rPr lang="en-US" noProof="0"/>
              <a:t>, et, </a:t>
            </a:r>
            <a:r>
              <a:rPr lang="en-US" noProof="0" err="1"/>
              <a:t>cuptatiis</a:t>
            </a:r>
            <a:r>
              <a:rPr lang="en-US" noProof="0"/>
              <a:t> </a:t>
            </a:r>
            <a:r>
              <a:rPr lang="en-US" noProof="0" err="1"/>
              <a:t>dit</a:t>
            </a:r>
            <a:r>
              <a:rPr lang="en-US" noProof="0"/>
              <a:t> as </a:t>
            </a:r>
            <a:r>
              <a:rPr lang="en-US" noProof="0" err="1"/>
              <a:t>aut</a:t>
            </a:r>
            <a:r>
              <a:rPr lang="en-US" noProof="0"/>
              <a:t> </a:t>
            </a:r>
            <a:r>
              <a:rPr lang="en-US" noProof="0" err="1"/>
              <a:t>ressiment.Im</a:t>
            </a:r>
            <a:r>
              <a:rPr lang="en-US" noProof="0"/>
              <a:t> </a:t>
            </a:r>
            <a:r>
              <a:rPr lang="en-US" noProof="0" err="1"/>
              <a:t>etur</a:t>
            </a:r>
            <a:r>
              <a:rPr lang="en-US" noProof="0"/>
              <a:t> </a:t>
            </a:r>
            <a:r>
              <a:rPr lang="en-US" noProof="0" err="1"/>
              <a:t>aceaquam</a:t>
            </a:r>
            <a:r>
              <a:rPr lang="en-US" noProof="0"/>
              <a:t> quos </a:t>
            </a:r>
            <a:r>
              <a:rPr lang="en-US" noProof="0" err="1"/>
              <a:t>eum</a:t>
            </a:r>
            <a:r>
              <a:rPr lang="en-US" noProof="0"/>
              <a:t> fugit, </a:t>
            </a:r>
            <a:r>
              <a:rPr lang="en-US" noProof="0" err="1"/>
              <a:t>iunti</a:t>
            </a:r>
            <a:r>
              <a:rPr lang="en-US" noProof="0"/>
              <a:t> </a:t>
            </a:r>
            <a:r>
              <a:rPr lang="en-US" noProof="0" err="1"/>
              <a:t>omnimus</a:t>
            </a:r>
            <a:r>
              <a:rPr lang="en-US" noProof="0"/>
              <a:t> </a:t>
            </a:r>
            <a:r>
              <a:rPr lang="en-US" noProof="0" err="1"/>
              <a:t>dolupti</a:t>
            </a:r>
            <a:r>
              <a:rPr lang="en-US" noProof="0"/>
              <a:t> </a:t>
            </a:r>
            <a:r>
              <a:rPr lang="en-US" noProof="0" err="1"/>
              <a:t>ulliqui</a:t>
            </a:r>
            <a:r>
              <a:rPr lang="en-US" noProof="0"/>
              <a:t> </a:t>
            </a:r>
            <a:r>
              <a:rPr lang="en-US" noProof="0" err="1"/>
              <a:t>nonsequis</a:t>
            </a:r>
            <a:r>
              <a:rPr lang="en-US" noProof="0"/>
              <a:t> </a:t>
            </a:r>
            <a:r>
              <a:rPr lang="en-US" noProof="0" err="1"/>
              <a:t>voloreprat</a:t>
            </a:r>
            <a:r>
              <a:rPr lang="en-US" noProof="0"/>
              <a:t>. </a:t>
            </a:r>
          </a:p>
        </p:txBody>
      </p:sp>
      <p:sp>
        <p:nvSpPr>
          <p:cNvPr id="37" name="Segnaposto testo 36">
            <a:extLst>
              <a:ext uri="{FF2B5EF4-FFF2-40B4-BE49-F238E27FC236}">
                <a16:creationId xmlns:a16="http://schemas.microsoft.com/office/drawing/2014/main" id="{0AEFCBDB-7971-6977-F007-3B21673F8F0A}"/>
              </a:ext>
            </a:extLst>
          </p:cNvPr>
          <p:cNvSpPr>
            <a:spLocks noGrp="1"/>
          </p:cNvSpPr>
          <p:nvPr>
            <p:ph type="body" sz="quarter" idx="37"/>
          </p:nvPr>
        </p:nvSpPr>
        <p:spPr>
          <a:xfrm>
            <a:off x="9234296" y="3428995"/>
            <a:ext cx="2957704" cy="1107632"/>
          </a:xfrm>
        </p:spPr>
        <p:txBody>
          <a:bodyPr/>
          <a:lstStyle/>
          <a:p>
            <a:r>
              <a:rPr lang="en-US" noProof="0" err="1"/>
              <a:t>Sequoditis</a:t>
            </a:r>
            <a:r>
              <a:rPr lang="en-US" noProof="0"/>
              <a:t> abo. Nam </a:t>
            </a:r>
            <a:r>
              <a:rPr lang="en-US" noProof="0" err="1"/>
              <a:t>fugia</a:t>
            </a:r>
            <a:r>
              <a:rPr lang="en-US" noProof="0"/>
              <a:t> cone </a:t>
            </a:r>
            <a:r>
              <a:rPr lang="en-US" noProof="0" err="1"/>
              <a:t>perum</a:t>
            </a:r>
            <a:r>
              <a:rPr lang="en-US" noProof="0"/>
              <a:t> </a:t>
            </a:r>
            <a:r>
              <a:rPr lang="en-US" noProof="0" err="1"/>
              <a:t>nonsequis</a:t>
            </a:r>
            <a:r>
              <a:rPr lang="en-US" noProof="0"/>
              <a:t> con </a:t>
            </a:r>
            <a:r>
              <a:rPr lang="en-US" noProof="0" err="1"/>
              <a:t>nulliquo</a:t>
            </a:r>
            <a:r>
              <a:rPr lang="en-US" noProof="0"/>
              <a:t> </a:t>
            </a:r>
            <a:r>
              <a:rPr lang="en-US" noProof="0" err="1"/>
              <a:t>voluptat</a:t>
            </a:r>
            <a:r>
              <a:rPr lang="en-US" noProof="0"/>
              <a:t> hic to </a:t>
            </a:r>
            <a:r>
              <a:rPr lang="en-US" noProof="0" err="1"/>
              <a:t>dellut</a:t>
            </a:r>
            <a:r>
              <a:rPr lang="en-US" noProof="0"/>
              <a:t> </a:t>
            </a:r>
            <a:r>
              <a:rPr lang="en-US" noProof="0" err="1"/>
              <a:t>ullessitate</a:t>
            </a:r>
            <a:r>
              <a:rPr lang="en-US" noProof="0"/>
              <a:t> ipsum </a:t>
            </a:r>
            <a:r>
              <a:rPr lang="en-US" noProof="0" err="1"/>
              <a:t>vendi</a:t>
            </a:r>
            <a:r>
              <a:rPr lang="en-US" noProof="0"/>
              <a:t> </a:t>
            </a:r>
            <a:r>
              <a:rPr lang="en-US" noProof="0" err="1"/>
              <a:t>deliquas</a:t>
            </a:r>
            <a:r>
              <a:rPr lang="en-US" noProof="0"/>
              <a:t> dolor </a:t>
            </a:r>
            <a:r>
              <a:rPr lang="en-US" noProof="0" err="1"/>
              <a:t>aute</a:t>
            </a:r>
            <a:r>
              <a:rPr lang="en-US" noProof="0"/>
              <a:t> pa quat </a:t>
            </a:r>
            <a:r>
              <a:rPr lang="en-US" noProof="0" err="1"/>
              <a:t>fugiam</a:t>
            </a:r>
            <a:r>
              <a:rPr lang="en-US" noProof="0"/>
              <a:t>, </a:t>
            </a:r>
            <a:r>
              <a:rPr lang="en-US" noProof="0" err="1"/>
              <a:t>officta</a:t>
            </a:r>
            <a:r>
              <a:rPr lang="en-US" noProof="0"/>
              <a:t> </a:t>
            </a:r>
            <a:r>
              <a:rPr lang="en-US" noProof="0" err="1"/>
              <a:t>tureperibus</a:t>
            </a:r>
            <a:r>
              <a:rPr lang="en-US" noProof="0"/>
              <a:t>, et, </a:t>
            </a:r>
            <a:r>
              <a:rPr lang="en-US" noProof="0" err="1"/>
              <a:t>cuptatiis</a:t>
            </a:r>
            <a:r>
              <a:rPr lang="en-US" noProof="0"/>
              <a:t> </a:t>
            </a:r>
            <a:r>
              <a:rPr lang="en-US" noProof="0" err="1"/>
              <a:t>dit</a:t>
            </a:r>
            <a:r>
              <a:rPr lang="en-US" noProof="0"/>
              <a:t> as </a:t>
            </a:r>
            <a:r>
              <a:rPr lang="en-US" noProof="0" err="1"/>
              <a:t>aut</a:t>
            </a:r>
            <a:r>
              <a:rPr lang="en-US" noProof="0"/>
              <a:t> </a:t>
            </a:r>
            <a:r>
              <a:rPr lang="en-US" noProof="0" err="1"/>
              <a:t>ressiment.Im</a:t>
            </a:r>
            <a:r>
              <a:rPr lang="en-US" noProof="0"/>
              <a:t> </a:t>
            </a:r>
            <a:r>
              <a:rPr lang="en-US" noProof="0" err="1"/>
              <a:t>etur</a:t>
            </a:r>
            <a:r>
              <a:rPr lang="en-US" noProof="0"/>
              <a:t> </a:t>
            </a:r>
            <a:r>
              <a:rPr lang="en-US" noProof="0" err="1"/>
              <a:t>aceaquam</a:t>
            </a:r>
            <a:r>
              <a:rPr lang="en-US" noProof="0"/>
              <a:t> quos </a:t>
            </a:r>
            <a:r>
              <a:rPr lang="en-US" noProof="0" err="1"/>
              <a:t>eum</a:t>
            </a:r>
            <a:r>
              <a:rPr lang="en-US" noProof="0"/>
              <a:t> fugit, </a:t>
            </a:r>
            <a:r>
              <a:rPr lang="en-US" noProof="0" err="1"/>
              <a:t>iunti</a:t>
            </a:r>
            <a:r>
              <a:rPr lang="en-US" noProof="0"/>
              <a:t> </a:t>
            </a:r>
            <a:r>
              <a:rPr lang="en-US" noProof="0" err="1"/>
              <a:t>omnimus</a:t>
            </a:r>
            <a:r>
              <a:rPr lang="en-US" noProof="0"/>
              <a:t> </a:t>
            </a:r>
            <a:r>
              <a:rPr lang="en-US" noProof="0" err="1"/>
              <a:t>dolupti</a:t>
            </a:r>
            <a:r>
              <a:rPr lang="en-US" noProof="0"/>
              <a:t> </a:t>
            </a:r>
            <a:r>
              <a:rPr lang="en-US" noProof="0" err="1"/>
              <a:t>ulliqui</a:t>
            </a:r>
            <a:r>
              <a:rPr lang="en-US" noProof="0"/>
              <a:t> </a:t>
            </a:r>
            <a:r>
              <a:rPr lang="en-US" noProof="0" err="1"/>
              <a:t>nonsequis</a:t>
            </a:r>
            <a:r>
              <a:rPr lang="en-US" noProof="0"/>
              <a:t> </a:t>
            </a:r>
            <a:r>
              <a:rPr lang="en-US" noProof="0" err="1"/>
              <a:t>voloreprat</a:t>
            </a:r>
            <a:r>
              <a:rPr lang="en-US" noProof="0"/>
              <a:t>. </a:t>
            </a:r>
          </a:p>
        </p:txBody>
      </p:sp>
      <p:sp>
        <p:nvSpPr>
          <p:cNvPr id="4" name="Title 3">
            <a:extLst>
              <a:ext uri="{FF2B5EF4-FFF2-40B4-BE49-F238E27FC236}">
                <a16:creationId xmlns:a16="http://schemas.microsoft.com/office/drawing/2014/main" id="{A993BD5E-24EF-240D-421A-4FD771C7CED0}"/>
              </a:ext>
            </a:extLst>
          </p:cNvPr>
          <p:cNvSpPr>
            <a:spLocks noGrp="1"/>
          </p:cNvSpPr>
          <p:nvPr>
            <p:ph type="title"/>
          </p:nvPr>
        </p:nvSpPr>
        <p:spPr>
          <a:xfrm>
            <a:off x="224029" y="228600"/>
            <a:ext cx="5798946" cy="357021"/>
          </a:xfrm>
        </p:spPr>
        <p:txBody>
          <a:bodyPr/>
          <a:lstStyle/>
          <a:p>
            <a:r>
              <a:rPr lang="en-US" noProof="0"/>
              <a:t>Slide title goes here</a:t>
            </a:r>
          </a:p>
        </p:txBody>
      </p:sp>
      <p:sp>
        <p:nvSpPr>
          <p:cNvPr id="5" name="Picture Placeholder 4">
            <a:extLst>
              <a:ext uri="{FF2B5EF4-FFF2-40B4-BE49-F238E27FC236}">
                <a16:creationId xmlns:a16="http://schemas.microsoft.com/office/drawing/2014/main" id="{7DD401B9-8465-D240-F759-1964D25D7642}"/>
              </a:ext>
            </a:extLst>
          </p:cNvPr>
          <p:cNvSpPr>
            <a:spLocks noGrp="1"/>
          </p:cNvSpPr>
          <p:nvPr>
            <p:ph type="pic" sz="quarter" idx="15"/>
          </p:nvPr>
        </p:nvSpPr>
        <p:spPr/>
        <p:txBody>
          <a:bodyPr/>
          <a:lstStyle/>
          <a:p>
            <a:endParaRPr lang="en-US"/>
          </a:p>
        </p:txBody>
      </p:sp>
    </p:spTree>
    <p:extLst>
      <p:ext uri="{BB962C8B-B14F-4D97-AF65-F5344CB8AC3E}">
        <p14:creationId xmlns:p14="http://schemas.microsoft.com/office/powerpoint/2010/main" val="4149492492"/>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 name="Picture Placeholder 22">
            <a:extLst>
              <a:ext uri="{FF2B5EF4-FFF2-40B4-BE49-F238E27FC236}">
                <a16:creationId xmlns:a16="http://schemas.microsoft.com/office/drawing/2014/main" id="{D560FEDB-50CA-5B88-992B-ECAA3419EE25}"/>
              </a:ext>
            </a:extLst>
          </p:cNvPr>
          <p:cNvSpPr>
            <a:spLocks noGrp="1"/>
          </p:cNvSpPr>
          <p:nvPr>
            <p:ph type="pic" sz="quarter" idx="19"/>
          </p:nvPr>
        </p:nvSpPr>
        <p:spPr/>
        <p:txBody>
          <a:bodyPr/>
          <a:lstStyle/>
          <a:p>
            <a:endParaRPr lang="en-US"/>
          </a:p>
        </p:txBody>
      </p:sp>
      <p:sp>
        <p:nvSpPr>
          <p:cNvPr id="42" name="Text Placeholder 41">
            <a:extLst>
              <a:ext uri="{FF2B5EF4-FFF2-40B4-BE49-F238E27FC236}">
                <a16:creationId xmlns:a16="http://schemas.microsoft.com/office/drawing/2014/main" id="{2E20BA58-E5D1-D884-842A-EA8522662FD1}"/>
              </a:ext>
            </a:extLst>
          </p:cNvPr>
          <p:cNvSpPr>
            <a:spLocks noGrp="1"/>
          </p:cNvSpPr>
          <p:nvPr>
            <p:ph type="body" sz="quarter" idx="24"/>
          </p:nvPr>
        </p:nvSpPr>
        <p:spPr>
          <a:xfrm>
            <a:off x="90312" y="0"/>
            <a:ext cx="2988000" cy="1107632"/>
          </a:xfrm>
        </p:spPr>
        <p:txBody>
          <a:bodyPr/>
          <a:lstStyle/>
          <a:p>
            <a:r>
              <a:rPr lang="en-US" noProof="0" err="1"/>
              <a:t>Sequoditis</a:t>
            </a:r>
            <a:r>
              <a:rPr lang="en-US" noProof="0"/>
              <a:t> abo. Nam </a:t>
            </a:r>
            <a:r>
              <a:rPr lang="en-US" noProof="0" err="1"/>
              <a:t>fugia</a:t>
            </a:r>
            <a:r>
              <a:rPr lang="en-US" noProof="0"/>
              <a:t> cone </a:t>
            </a:r>
            <a:r>
              <a:rPr lang="en-US" noProof="0" err="1"/>
              <a:t>perum</a:t>
            </a:r>
            <a:r>
              <a:rPr lang="en-US" noProof="0"/>
              <a:t> </a:t>
            </a:r>
            <a:r>
              <a:rPr lang="en-US" noProof="0" err="1"/>
              <a:t>nonsequis</a:t>
            </a:r>
            <a:r>
              <a:rPr lang="en-US" noProof="0"/>
              <a:t> con </a:t>
            </a:r>
            <a:r>
              <a:rPr lang="en-US" noProof="0" err="1"/>
              <a:t>nulliquo</a:t>
            </a:r>
            <a:r>
              <a:rPr lang="en-US" noProof="0"/>
              <a:t> </a:t>
            </a:r>
            <a:r>
              <a:rPr lang="en-US" noProof="0" err="1"/>
              <a:t>voluptat</a:t>
            </a:r>
            <a:r>
              <a:rPr lang="en-US" noProof="0"/>
              <a:t> hic to </a:t>
            </a:r>
            <a:r>
              <a:rPr lang="en-US" noProof="0" err="1"/>
              <a:t>dellut</a:t>
            </a:r>
            <a:r>
              <a:rPr lang="en-US" noProof="0"/>
              <a:t> </a:t>
            </a:r>
            <a:r>
              <a:rPr lang="en-US" noProof="0" err="1"/>
              <a:t>ullessitate</a:t>
            </a:r>
            <a:r>
              <a:rPr lang="en-US" noProof="0"/>
              <a:t> ipsum </a:t>
            </a:r>
            <a:r>
              <a:rPr lang="en-US" noProof="0" err="1"/>
              <a:t>vendi</a:t>
            </a:r>
            <a:r>
              <a:rPr lang="en-US" noProof="0"/>
              <a:t> </a:t>
            </a:r>
            <a:r>
              <a:rPr lang="en-US" noProof="0" err="1"/>
              <a:t>deliquas</a:t>
            </a:r>
            <a:r>
              <a:rPr lang="en-US" noProof="0"/>
              <a:t> dolor </a:t>
            </a:r>
            <a:r>
              <a:rPr lang="en-US" noProof="0" err="1"/>
              <a:t>aute</a:t>
            </a:r>
            <a:r>
              <a:rPr lang="en-US" noProof="0"/>
              <a:t> pa quat </a:t>
            </a:r>
            <a:r>
              <a:rPr lang="en-US" noProof="0" err="1"/>
              <a:t>fugiam</a:t>
            </a:r>
            <a:r>
              <a:rPr lang="en-US" noProof="0"/>
              <a:t>, </a:t>
            </a:r>
            <a:r>
              <a:rPr lang="en-US" noProof="0" err="1"/>
              <a:t>officta</a:t>
            </a:r>
            <a:r>
              <a:rPr lang="en-US" noProof="0"/>
              <a:t> </a:t>
            </a:r>
            <a:r>
              <a:rPr lang="en-US" noProof="0" err="1"/>
              <a:t>tureperibus</a:t>
            </a:r>
            <a:r>
              <a:rPr lang="en-US" noProof="0"/>
              <a:t>, et, </a:t>
            </a:r>
            <a:r>
              <a:rPr lang="en-US" noProof="0" err="1"/>
              <a:t>cuptatiis</a:t>
            </a:r>
            <a:r>
              <a:rPr lang="en-US" noProof="0"/>
              <a:t> </a:t>
            </a:r>
            <a:r>
              <a:rPr lang="en-US" noProof="0" err="1"/>
              <a:t>dit</a:t>
            </a:r>
            <a:r>
              <a:rPr lang="en-US" noProof="0"/>
              <a:t> as </a:t>
            </a:r>
            <a:r>
              <a:rPr lang="en-US" noProof="0" err="1"/>
              <a:t>aut</a:t>
            </a:r>
            <a:r>
              <a:rPr lang="en-US" noProof="0"/>
              <a:t> </a:t>
            </a:r>
            <a:r>
              <a:rPr lang="en-US" noProof="0" err="1"/>
              <a:t>ressiment.Im</a:t>
            </a:r>
            <a:r>
              <a:rPr lang="en-US" noProof="0"/>
              <a:t> </a:t>
            </a:r>
            <a:r>
              <a:rPr lang="en-US" noProof="0" err="1"/>
              <a:t>etur</a:t>
            </a:r>
            <a:r>
              <a:rPr lang="en-US" noProof="0"/>
              <a:t> </a:t>
            </a:r>
            <a:r>
              <a:rPr lang="en-US" noProof="0" err="1"/>
              <a:t>aceaquam</a:t>
            </a:r>
            <a:r>
              <a:rPr lang="en-US" noProof="0"/>
              <a:t> quos </a:t>
            </a:r>
            <a:r>
              <a:rPr lang="en-US" noProof="0" err="1"/>
              <a:t>eum</a:t>
            </a:r>
            <a:r>
              <a:rPr lang="en-US" noProof="0"/>
              <a:t> fugit, </a:t>
            </a:r>
            <a:r>
              <a:rPr lang="en-US" noProof="0" err="1"/>
              <a:t>iunti</a:t>
            </a:r>
            <a:r>
              <a:rPr lang="en-US" noProof="0"/>
              <a:t> </a:t>
            </a:r>
            <a:r>
              <a:rPr lang="en-US" noProof="0" err="1"/>
              <a:t>omnimus</a:t>
            </a:r>
            <a:r>
              <a:rPr lang="en-US" noProof="0"/>
              <a:t> </a:t>
            </a:r>
            <a:r>
              <a:rPr lang="en-US" noProof="0" err="1"/>
              <a:t>dolupti</a:t>
            </a:r>
            <a:r>
              <a:rPr lang="en-US" noProof="0"/>
              <a:t> </a:t>
            </a:r>
            <a:r>
              <a:rPr lang="en-US" noProof="0" err="1"/>
              <a:t>ulliqui</a:t>
            </a:r>
            <a:r>
              <a:rPr lang="en-US" noProof="0"/>
              <a:t> </a:t>
            </a:r>
            <a:r>
              <a:rPr lang="en-US" noProof="0" err="1"/>
              <a:t>nonsequis</a:t>
            </a:r>
            <a:r>
              <a:rPr lang="en-US" noProof="0"/>
              <a:t> </a:t>
            </a:r>
            <a:r>
              <a:rPr lang="en-US" noProof="0" err="1"/>
              <a:t>voloreprat</a:t>
            </a:r>
            <a:r>
              <a:rPr lang="en-US" noProof="0"/>
              <a:t>. </a:t>
            </a:r>
          </a:p>
        </p:txBody>
      </p:sp>
      <p:sp>
        <p:nvSpPr>
          <p:cNvPr id="22" name="Picture Placeholder 21">
            <a:extLst>
              <a:ext uri="{FF2B5EF4-FFF2-40B4-BE49-F238E27FC236}">
                <a16:creationId xmlns:a16="http://schemas.microsoft.com/office/drawing/2014/main" id="{13D144AE-8730-F14B-0F5C-91BC2CAFC872}"/>
              </a:ext>
            </a:extLst>
          </p:cNvPr>
          <p:cNvSpPr>
            <a:spLocks noGrp="1"/>
          </p:cNvSpPr>
          <p:nvPr>
            <p:ph type="pic" sz="quarter" idx="18"/>
          </p:nvPr>
        </p:nvSpPr>
        <p:spPr/>
        <p:txBody>
          <a:bodyPr/>
          <a:lstStyle/>
          <a:p>
            <a:endParaRPr lang="en-US"/>
          </a:p>
        </p:txBody>
      </p:sp>
      <p:sp>
        <p:nvSpPr>
          <p:cNvPr id="24" name="Picture Placeholder 23">
            <a:extLst>
              <a:ext uri="{FF2B5EF4-FFF2-40B4-BE49-F238E27FC236}">
                <a16:creationId xmlns:a16="http://schemas.microsoft.com/office/drawing/2014/main" id="{DCB7A11F-50E9-FFF3-2F76-B1DCD5659F1C}"/>
              </a:ext>
            </a:extLst>
          </p:cNvPr>
          <p:cNvSpPr>
            <a:spLocks noGrp="1"/>
          </p:cNvSpPr>
          <p:nvPr>
            <p:ph type="pic" sz="quarter" idx="20"/>
          </p:nvPr>
        </p:nvSpPr>
        <p:spPr/>
        <p:txBody>
          <a:bodyPr/>
          <a:lstStyle/>
          <a:p>
            <a:endParaRPr lang="en-US"/>
          </a:p>
        </p:txBody>
      </p:sp>
      <p:sp>
        <p:nvSpPr>
          <p:cNvPr id="25" name="Picture Placeholder 24">
            <a:extLst>
              <a:ext uri="{FF2B5EF4-FFF2-40B4-BE49-F238E27FC236}">
                <a16:creationId xmlns:a16="http://schemas.microsoft.com/office/drawing/2014/main" id="{774880D9-1C1B-8F82-744D-EA2E5B65FCE4}"/>
              </a:ext>
            </a:extLst>
          </p:cNvPr>
          <p:cNvSpPr>
            <a:spLocks noGrp="1"/>
          </p:cNvSpPr>
          <p:nvPr>
            <p:ph type="pic" sz="quarter" idx="21"/>
          </p:nvPr>
        </p:nvSpPr>
        <p:spPr/>
        <p:txBody>
          <a:bodyPr/>
          <a:lstStyle/>
          <a:p>
            <a:endParaRPr lang="en-US"/>
          </a:p>
        </p:txBody>
      </p:sp>
      <p:sp>
        <p:nvSpPr>
          <p:cNvPr id="26" name="Picture Placeholder 25">
            <a:extLst>
              <a:ext uri="{FF2B5EF4-FFF2-40B4-BE49-F238E27FC236}">
                <a16:creationId xmlns:a16="http://schemas.microsoft.com/office/drawing/2014/main" id="{F33AD93D-5B43-62A1-2518-3107D7375B04}"/>
              </a:ext>
            </a:extLst>
          </p:cNvPr>
          <p:cNvSpPr>
            <a:spLocks noGrp="1"/>
          </p:cNvSpPr>
          <p:nvPr>
            <p:ph type="pic" sz="quarter" idx="22"/>
          </p:nvPr>
        </p:nvSpPr>
        <p:spPr/>
        <p:txBody>
          <a:bodyPr/>
          <a:lstStyle/>
          <a:p>
            <a:endParaRPr lang="en-US"/>
          </a:p>
        </p:txBody>
      </p:sp>
      <p:sp>
        <p:nvSpPr>
          <p:cNvPr id="43" name="Text Placeholder 42">
            <a:extLst>
              <a:ext uri="{FF2B5EF4-FFF2-40B4-BE49-F238E27FC236}">
                <a16:creationId xmlns:a16="http://schemas.microsoft.com/office/drawing/2014/main" id="{83191415-C0D8-0EDC-C3F0-887725FA332D}"/>
              </a:ext>
            </a:extLst>
          </p:cNvPr>
          <p:cNvSpPr>
            <a:spLocks noGrp="1"/>
          </p:cNvSpPr>
          <p:nvPr>
            <p:ph type="body" sz="quarter" idx="33"/>
          </p:nvPr>
        </p:nvSpPr>
        <p:spPr>
          <a:xfrm>
            <a:off x="6186306" y="14"/>
            <a:ext cx="2938670" cy="1107632"/>
          </a:xfrm>
        </p:spPr>
        <p:txBody>
          <a:bodyPr/>
          <a:lstStyle/>
          <a:p>
            <a:r>
              <a:rPr lang="en-US" noProof="0" err="1"/>
              <a:t>Sequoditis</a:t>
            </a:r>
            <a:r>
              <a:rPr lang="en-US" noProof="0"/>
              <a:t> abo. Nam </a:t>
            </a:r>
            <a:r>
              <a:rPr lang="en-US" noProof="0" err="1"/>
              <a:t>fugia</a:t>
            </a:r>
            <a:r>
              <a:rPr lang="en-US" noProof="0"/>
              <a:t> cone </a:t>
            </a:r>
            <a:r>
              <a:rPr lang="en-US" noProof="0" err="1"/>
              <a:t>perum</a:t>
            </a:r>
            <a:r>
              <a:rPr lang="en-US" noProof="0"/>
              <a:t> </a:t>
            </a:r>
            <a:r>
              <a:rPr lang="en-US" noProof="0" err="1"/>
              <a:t>nonsequis</a:t>
            </a:r>
            <a:r>
              <a:rPr lang="en-US" noProof="0"/>
              <a:t> con </a:t>
            </a:r>
            <a:r>
              <a:rPr lang="en-US" noProof="0" err="1"/>
              <a:t>nulliquo</a:t>
            </a:r>
            <a:r>
              <a:rPr lang="en-US" noProof="0"/>
              <a:t> </a:t>
            </a:r>
            <a:r>
              <a:rPr lang="en-US" noProof="0" err="1"/>
              <a:t>voluptat</a:t>
            </a:r>
            <a:r>
              <a:rPr lang="en-US" noProof="0"/>
              <a:t> hic to </a:t>
            </a:r>
            <a:r>
              <a:rPr lang="en-US" noProof="0" err="1"/>
              <a:t>dellut</a:t>
            </a:r>
            <a:r>
              <a:rPr lang="en-US" noProof="0"/>
              <a:t> </a:t>
            </a:r>
            <a:r>
              <a:rPr lang="en-US" noProof="0" err="1"/>
              <a:t>ullessitate</a:t>
            </a:r>
            <a:r>
              <a:rPr lang="en-US" noProof="0"/>
              <a:t> ipsum </a:t>
            </a:r>
            <a:r>
              <a:rPr lang="en-US" noProof="0" err="1"/>
              <a:t>vendi</a:t>
            </a:r>
            <a:r>
              <a:rPr lang="en-US" noProof="0"/>
              <a:t> </a:t>
            </a:r>
            <a:r>
              <a:rPr lang="en-US" noProof="0" err="1"/>
              <a:t>deliquas</a:t>
            </a:r>
            <a:r>
              <a:rPr lang="en-US" noProof="0"/>
              <a:t> dolor </a:t>
            </a:r>
            <a:r>
              <a:rPr lang="en-US" noProof="0" err="1"/>
              <a:t>aute</a:t>
            </a:r>
            <a:r>
              <a:rPr lang="en-US" noProof="0"/>
              <a:t> pa quat </a:t>
            </a:r>
            <a:r>
              <a:rPr lang="en-US" noProof="0" err="1"/>
              <a:t>fugiam</a:t>
            </a:r>
            <a:r>
              <a:rPr lang="en-US" noProof="0"/>
              <a:t>, </a:t>
            </a:r>
            <a:r>
              <a:rPr lang="en-US" noProof="0" err="1"/>
              <a:t>officta</a:t>
            </a:r>
            <a:r>
              <a:rPr lang="en-US" noProof="0"/>
              <a:t> </a:t>
            </a:r>
            <a:r>
              <a:rPr lang="en-US" noProof="0" err="1"/>
              <a:t>tureperibus</a:t>
            </a:r>
            <a:r>
              <a:rPr lang="en-US" noProof="0"/>
              <a:t>, et, </a:t>
            </a:r>
            <a:r>
              <a:rPr lang="en-US" noProof="0" err="1"/>
              <a:t>cuptatiis</a:t>
            </a:r>
            <a:r>
              <a:rPr lang="en-US" noProof="0"/>
              <a:t> </a:t>
            </a:r>
            <a:r>
              <a:rPr lang="en-US" noProof="0" err="1"/>
              <a:t>dit</a:t>
            </a:r>
            <a:r>
              <a:rPr lang="en-US" noProof="0"/>
              <a:t> as </a:t>
            </a:r>
            <a:r>
              <a:rPr lang="en-US" noProof="0" err="1"/>
              <a:t>aut</a:t>
            </a:r>
            <a:r>
              <a:rPr lang="en-US" noProof="0"/>
              <a:t> </a:t>
            </a:r>
            <a:r>
              <a:rPr lang="en-US" noProof="0" err="1"/>
              <a:t>ressiment.Im</a:t>
            </a:r>
            <a:r>
              <a:rPr lang="en-US" noProof="0"/>
              <a:t> </a:t>
            </a:r>
            <a:r>
              <a:rPr lang="en-US" noProof="0" err="1"/>
              <a:t>etur</a:t>
            </a:r>
            <a:r>
              <a:rPr lang="en-US" noProof="0"/>
              <a:t> </a:t>
            </a:r>
            <a:r>
              <a:rPr lang="en-US" noProof="0" err="1"/>
              <a:t>aceaquam</a:t>
            </a:r>
            <a:r>
              <a:rPr lang="en-US" noProof="0"/>
              <a:t> quos </a:t>
            </a:r>
            <a:r>
              <a:rPr lang="en-US" noProof="0" err="1"/>
              <a:t>eum</a:t>
            </a:r>
            <a:r>
              <a:rPr lang="en-US" noProof="0"/>
              <a:t> fugit, </a:t>
            </a:r>
            <a:r>
              <a:rPr lang="en-US" noProof="0" err="1"/>
              <a:t>iunti</a:t>
            </a:r>
            <a:r>
              <a:rPr lang="en-US" noProof="0"/>
              <a:t> </a:t>
            </a:r>
            <a:r>
              <a:rPr lang="en-US" noProof="0" err="1"/>
              <a:t>omnimus</a:t>
            </a:r>
            <a:r>
              <a:rPr lang="en-US" noProof="0"/>
              <a:t> </a:t>
            </a:r>
            <a:r>
              <a:rPr lang="en-US" noProof="0" err="1"/>
              <a:t>dolupti</a:t>
            </a:r>
            <a:r>
              <a:rPr lang="en-US" noProof="0"/>
              <a:t> </a:t>
            </a:r>
            <a:r>
              <a:rPr lang="en-US" noProof="0" err="1"/>
              <a:t>ulliqui</a:t>
            </a:r>
            <a:r>
              <a:rPr lang="en-US" noProof="0"/>
              <a:t> </a:t>
            </a:r>
            <a:r>
              <a:rPr lang="en-US" noProof="0" err="1"/>
              <a:t>nonsequis</a:t>
            </a:r>
            <a:r>
              <a:rPr lang="en-US" noProof="0"/>
              <a:t> </a:t>
            </a:r>
            <a:r>
              <a:rPr lang="en-US" noProof="0" err="1"/>
              <a:t>voloreprat</a:t>
            </a:r>
            <a:r>
              <a:rPr lang="en-US" noProof="0"/>
              <a:t>. </a:t>
            </a:r>
          </a:p>
        </p:txBody>
      </p:sp>
      <p:sp>
        <p:nvSpPr>
          <p:cNvPr id="44" name="Text Placeholder 43">
            <a:extLst>
              <a:ext uri="{FF2B5EF4-FFF2-40B4-BE49-F238E27FC236}">
                <a16:creationId xmlns:a16="http://schemas.microsoft.com/office/drawing/2014/main" id="{1FEE92CB-8D35-78C5-7A20-8B7CDAD8C5E1}"/>
              </a:ext>
            </a:extLst>
          </p:cNvPr>
          <p:cNvSpPr>
            <a:spLocks noGrp="1"/>
          </p:cNvSpPr>
          <p:nvPr>
            <p:ph type="body" sz="quarter" idx="34"/>
          </p:nvPr>
        </p:nvSpPr>
        <p:spPr>
          <a:xfrm>
            <a:off x="9234312" y="14"/>
            <a:ext cx="2976728" cy="1107632"/>
          </a:xfrm>
        </p:spPr>
        <p:txBody>
          <a:bodyPr/>
          <a:lstStyle/>
          <a:p>
            <a:r>
              <a:rPr lang="en-US" noProof="0" err="1"/>
              <a:t>Sequoditis</a:t>
            </a:r>
            <a:r>
              <a:rPr lang="en-US" noProof="0"/>
              <a:t> abo. Nam </a:t>
            </a:r>
            <a:r>
              <a:rPr lang="en-US" noProof="0" err="1"/>
              <a:t>fugia</a:t>
            </a:r>
            <a:r>
              <a:rPr lang="en-US" noProof="0"/>
              <a:t> cone </a:t>
            </a:r>
            <a:r>
              <a:rPr lang="en-US" noProof="0" err="1"/>
              <a:t>perum</a:t>
            </a:r>
            <a:r>
              <a:rPr lang="en-US" noProof="0"/>
              <a:t> </a:t>
            </a:r>
            <a:r>
              <a:rPr lang="en-US" noProof="0" err="1"/>
              <a:t>nonsequis</a:t>
            </a:r>
            <a:r>
              <a:rPr lang="en-US" noProof="0"/>
              <a:t> con </a:t>
            </a:r>
            <a:r>
              <a:rPr lang="en-US" noProof="0" err="1"/>
              <a:t>nulliquo</a:t>
            </a:r>
            <a:r>
              <a:rPr lang="en-US" noProof="0"/>
              <a:t> </a:t>
            </a:r>
            <a:r>
              <a:rPr lang="en-US" noProof="0" err="1"/>
              <a:t>voluptat</a:t>
            </a:r>
            <a:r>
              <a:rPr lang="en-US" noProof="0"/>
              <a:t> hic to </a:t>
            </a:r>
            <a:r>
              <a:rPr lang="en-US" noProof="0" err="1"/>
              <a:t>dellut</a:t>
            </a:r>
            <a:r>
              <a:rPr lang="en-US" noProof="0"/>
              <a:t> </a:t>
            </a:r>
            <a:r>
              <a:rPr lang="en-US" noProof="0" err="1"/>
              <a:t>ullessitate</a:t>
            </a:r>
            <a:r>
              <a:rPr lang="en-US" noProof="0"/>
              <a:t> ipsum </a:t>
            </a:r>
            <a:r>
              <a:rPr lang="en-US" noProof="0" err="1"/>
              <a:t>vendi</a:t>
            </a:r>
            <a:r>
              <a:rPr lang="en-US" noProof="0"/>
              <a:t> </a:t>
            </a:r>
            <a:r>
              <a:rPr lang="en-US" noProof="0" err="1"/>
              <a:t>deliquas</a:t>
            </a:r>
            <a:r>
              <a:rPr lang="en-US" noProof="0"/>
              <a:t> dolor </a:t>
            </a:r>
            <a:r>
              <a:rPr lang="en-US" noProof="0" err="1"/>
              <a:t>aute</a:t>
            </a:r>
            <a:r>
              <a:rPr lang="en-US" noProof="0"/>
              <a:t> pa quat </a:t>
            </a:r>
            <a:r>
              <a:rPr lang="en-US" noProof="0" err="1"/>
              <a:t>fugiam</a:t>
            </a:r>
            <a:r>
              <a:rPr lang="en-US" noProof="0"/>
              <a:t>, </a:t>
            </a:r>
            <a:r>
              <a:rPr lang="en-US" noProof="0" err="1"/>
              <a:t>officta</a:t>
            </a:r>
            <a:r>
              <a:rPr lang="en-US" noProof="0"/>
              <a:t> </a:t>
            </a:r>
            <a:r>
              <a:rPr lang="en-US" noProof="0" err="1"/>
              <a:t>tureperibus</a:t>
            </a:r>
            <a:r>
              <a:rPr lang="en-US" noProof="0"/>
              <a:t>, et, </a:t>
            </a:r>
            <a:r>
              <a:rPr lang="en-US" noProof="0" err="1"/>
              <a:t>cuptatiis</a:t>
            </a:r>
            <a:r>
              <a:rPr lang="en-US" noProof="0"/>
              <a:t> </a:t>
            </a:r>
            <a:r>
              <a:rPr lang="en-US" noProof="0" err="1"/>
              <a:t>dit</a:t>
            </a:r>
            <a:r>
              <a:rPr lang="en-US" noProof="0"/>
              <a:t> as </a:t>
            </a:r>
            <a:r>
              <a:rPr lang="en-US" noProof="0" err="1"/>
              <a:t>aut</a:t>
            </a:r>
            <a:r>
              <a:rPr lang="en-US" noProof="0"/>
              <a:t> </a:t>
            </a:r>
            <a:r>
              <a:rPr lang="en-US" noProof="0" err="1"/>
              <a:t>ressiment.Im</a:t>
            </a:r>
            <a:r>
              <a:rPr lang="en-US" noProof="0"/>
              <a:t> </a:t>
            </a:r>
            <a:r>
              <a:rPr lang="en-US" noProof="0" err="1"/>
              <a:t>etur</a:t>
            </a:r>
            <a:r>
              <a:rPr lang="en-US" noProof="0"/>
              <a:t> </a:t>
            </a:r>
            <a:r>
              <a:rPr lang="en-US" noProof="0" err="1"/>
              <a:t>aceaquam</a:t>
            </a:r>
            <a:r>
              <a:rPr lang="en-US" noProof="0"/>
              <a:t> quos </a:t>
            </a:r>
            <a:r>
              <a:rPr lang="en-US" noProof="0" err="1"/>
              <a:t>eum</a:t>
            </a:r>
            <a:r>
              <a:rPr lang="en-US" noProof="0"/>
              <a:t> fugit, </a:t>
            </a:r>
            <a:r>
              <a:rPr lang="en-US" noProof="0" err="1"/>
              <a:t>iunti</a:t>
            </a:r>
            <a:r>
              <a:rPr lang="en-US" noProof="0"/>
              <a:t> </a:t>
            </a:r>
            <a:r>
              <a:rPr lang="en-US" noProof="0" err="1"/>
              <a:t>omnimus</a:t>
            </a:r>
            <a:r>
              <a:rPr lang="en-US" noProof="0"/>
              <a:t> </a:t>
            </a:r>
            <a:r>
              <a:rPr lang="en-US" noProof="0" err="1"/>
              <a:t>dolupti</a:t>
            </a:r>
            <a:r>
              <a:rPr lang="en-US" noProof="0"/>
              <a:t> </a:t>
            </a:r>
            <a:r>
              <a:rPr lang="en-US" noProof="0" err="1"/>
              <a:t>ulliqui</a:t>
            </a:r>
            <a:r>
              <a:rPr lang="en-US" noProof="0"/>
              <a:t> </a:t>
            </a:r>
            <a:r>
              <a:rPr lang="en-US" noProof="0" err="1"/>
              <a:t>nonsequis</a:t>
            </a:r>
            <a:r>
              <a:rPr lang="en-US" noProof="0"/>
              <a:t> </a:t>
            </a:r>
            <a:r>
              <a:rPr lang="en-US" noProof="0" err="1"/>
              <a:t>voloreprat</a:t>
            </a:r>
            <a:r>
              <a:rPr lang="en-US" noProof="0"/>
              <a:t>. </a:t>
            </a:r>
          </a:p>
        </p:txBody>
      </p:sp>
      <p:sp>
        <p:nvSpPr>
          <p:cNvPr id="45" name="Text Placeholder 44">
            <a:extLst>
              <a:ext uri="{FF2B5EF4-FFF2-40B4-BE49-F238E27FC236}">
                <a16:creationId xmlns:a16="http://schemas.microsoft.com/office/drawing/2014/main" id="{CEBFA34D-E97A-5A88-5A4E-7D6E406AC856}"/>
              </a:ext>
            </a:extLst>
          </p:cNvPr>
          <p:cNvSpPr>
            <a:spLocks noGrp="1"/>
          </p:cNvSpPr>
          <p:nvPr>
            <p:ph type="body" sz="quarter" idx="36"/>
          </p:nvPr>
        </p:nvSpPr>
        <p:spPr>
          <a:xfrm>
            <a:off x="6186280" y="3428995"/>
            <a:ext cx="2938670" cy="1107632"/>
          </a:xfrm>
        </p:spPr>
        <p:txBody>
          <a:bodyPr/>
          <a:lstStyle/>
          <a:p>
            <a:r>
              <a:rPr lang="en-US" noProof="0" err="1"/>
              <a:t>Sequoditis</a:t>
            </a:r>
            <a:r>
              <a:rPr lang="en-US" noProof="0"/>
              <a:t> abo. Nam </a:t>
            </a:r>
            <a:r>
              <a:rPr lang="en-US" noProof="0" err="1"/>
              <a:t>fugia</a:t>
            </a:r>
            <a:r>
              <a:rPr lang="en-US" noProof="0"/>
              <a:t> cone </a:t>
            </a:r>
            <a:r>
              <a:rPr lang="en-US" noProof="0" err="1"/>
              <a:t>perum</a:t>
            </a:r>
            <a:r>
              <a:rPr lang="en-US" noProof="0"/>
              <a:t> </a:t>
            </a:r>
            <a:r>
              <a:rPr lang="en-US" noProof="0" err="1"/>
              <a:t>nonsequis</a:t>
            </a:r>
            <a:r>
              <a:rPr lang="en-US" noProof="0"/>
              <a:t> con </a:t>
            </a:r>
            <a:r>
              <a:rPr lang="en-US" noProof="0" err="1"/>
              <a:t>nulliquo</a:t>
            </a:r>
            <a:r>
              <a:rPr lang="en-US" noProof="0"/>
              <a:t> </a:t>
            </a:r>
            <a:r>
              <a:rPr lang="en-US" noProof="0" err="1"/>
              <a:t>voluptat</a:t>
            </a:r>
            <a:r>
              <a:rPr lang="en-US" noProof="0"/>
              <a:t> hic to </a:t>
            </a:r>
            <a:r>
              <a:rPr lang="en-US" noProof="0" err="1"/>
              <a:t>dellut</a:t>
            </a:r>
            <a:r>
              <a:rPr lang="en-US" noProof="0"/>
              <a:t> </a:t>
            </a:r>
            <a:r>
              <a:rPr lang="en-US" noProof="0" err="1"/>
              <a:t>ullessitate</a:t>
            </a:r>
            <a:r>
              <a:rPr lang="en-US" noProof="0"/>
              <a:t> ipsum </a:t>
            </a:r>
            <a:r>
              <a:rPr lang="en-US" noProof="0" err="1"/>
              <a:t>vendi</a:t>
            </a:r>
            <a:r>
              <a:rPr lang="en-US" noProof="0"/>
              <a:t> </a:t>
            </a:r>
            <a:r>
              <a:rPr lang="en-US" noProof="0" err="1"/>
              <a:t>deliquas</a:t>
            </a:r>
            <a:r>
              <a:rPr lang="en-US" noProof="0"/>
              <a:t> dolor </a:t>
            </a:r>
            <a:r>
              <a:rPr lang="en-US" noProof="0" err="1"/>
              <a:t>aute</a:t>
            </a:r>
            <a:r>
              <a:rPr lang="en-US" noProof="0"/>
              <a:t> pa quat </a:t>
            </a:r>
            <a:r>
              <a:rPr lang="en-US" noProof="0" err="1"/>
              <a:t>fugiam</a:t>
            </a:r>
            <a:r>
              <a:rPr lang="en-US" noProof="0"/>
              <a:t>, </a:t>
            </a:r>
            <a:r>
              <a:rPr lang="en-US" noProof="0" err="1"/>
              <a:t>officta</a:t>
            </a:r>
            <a:r>
              <a:rPr lang="en-US" noProof="0"/>
              <a:t> </a:t>
            </a:r>
            <a:r>
              <a:rPr lang="en-US" noProof="0" err="1"/>
              <a:t>tureperibus</a:t>
            </a:r>
            <a:r>
              <a:rPr lang="en-US" noProof="0"/>
              <a:t>, et, </a:t>
            </a:r>
            <a:r>
              <a:rPr lang="en-US" noProof="0" err="1"/>
              <a:t>cuptatiis</a:t>
            </a:r>
            <a:r>
              <a:rPr lang="en-US" noProof="0"/>
              <a:t> </a:t>
            </a:r>
            <a:r>
              <a:rPr lang="en-US" noProof="0" err="1"/>
              <a:t>dit</a:t>
            </a:r>
            <a:r>
              <a:rPr lang="en-US" noProof="0"/>
              <a:t> as </a:t>
            </a:r>
            <a:r>
              <a:rPr lang="en-US" noProof="0" err="1"/>
              <a:t>aut</a:t>
            </a:r>
            <a:r>
              <a:rPr lang="en-US" noProof="0"/>
              <a:t> </a:t>
            </a:r>
            <a:r>
              <a:rPr lang="en-US" noProof="0" err="1"/>
              <a:t>ressiment.Im</a:t>
            </a:r>
            <a:r>
              <a:rPr lang="en-US" noProof="0"/>
              <a:t> </a:t>
            </a:r>
            <a:r>
              <a:rPr lang="en-US" noProof="0" err="1"/>
              <a:t>etur</a:t>
            </a:r>
            <a:r>
              <a:rPr lang="en-US" noProof="0"/>
              <a:t> </a:t>
            </a:r>
            <a:r>
              <a:rPr lang="en-US" noProof="0" err="1"/>
              <a:t>aceaquam</a:t>
            </a:r>
            <a:r>
              <a:rPr lang="en-US" noProof="0"/>
              <a:t> quos </a:t>
            </a:r>
            <a:r>
              <a:rPr lang="en-US" noProof="0" err="1"/>
              <a:t>eum</a:t>
            </a:r>
            <a:r>
              <a:rPr lang="en-US" noProof="0"/>
              <a:t> fugit, </a:t>
            </a:r>
            <a:r>
              <a:rPr lang="en-US" noProof="0" err="1"/>
              <a:t>iunti</a:t>
            </a:r>
            <a:r>
              <a:rPr lang="en-US" noProof="0"/>
              <a:t> </a:t>
            </a:r>
            <a:r>
              <a:rPr lang="en-US" noProof="0" err="1"/>
              <a:t>omnimus</a:t>
            </a:r>
            <a:r>
              <a:rPr lang="en-US" noProof="0"/>
              <a:t> </a:t>
            </a:r>
            <a:r>
              <a:rPr lang="en-US" noProof="0" err="1"/>
              <a:t>dolupti</a:t>
            </a:r>
            <a:r>
              <a:rPr lang="en-US" noProof="0"/>
              <a:t> </a:t>
            </a:r>
            <a:r>
              <a:rPr lang="en-US" noProof="0" err="1"/>
              <a:t>ulliqui</a:t>
            </a:r>
            <a:r>
              <a:rPr lang="en-US" noProof="0"/>
              <a:t> </a:t>
            </a:r>
            <a:r>
              <a:rPr lang="en-US" noProof="0" err="1"/>
              <a:t>nonsequis</a:t>
            </a:r>
            <a:r>
              <a:rPr lang="en-US" noProof="0"/>
              <a:t> </a:t>
            </a:r>
            <a:r>
              <a:rPr lang="en-US" noProof="0" err="1"/>
              <a:t>voloreprat</a:t>
            </a:r>
            <a:r>
              <a:rPr lang="en-US" noProof="0"/>
              <a:t>. </a:t>
            </a:r>
          </a:p>
        </p:txBody>
      </p:sp>
      <p:sp>
        <p:nvSpPr>
          <p:cNvPr id="46" name="Text Placeholder 45">
            <a:extLst>
              <a:ext uri="{FF2B5EF4-FFF2-40B4-BE49-F238E27FC236}">
                <a16:creationId xmlns:a16="http://schemas.microsoft.com/office/drawing/2014/main" id="{932AF168-A559-3376-3477-B9D2C3944838}"/>
              </a:ext>
            </a:extLst>
          </p:cNvPr>
          <p:cNvSpPr>
            <a:spLocks noGrp="1"/>
          </p:cNvSpPr>
          <p:nvPr>
            <p:ph type="body" sz="quarter" idx="37"/>
          </p:nvPr>
        </p:nvSpPr>
        <p:spPr>
          <a:xfrm>
            <a:off x="9234296" y="3428995"/>
            <a:ext cx="2976728" cy="1107632"/>
          </a:xfrm>
        </p:spPr>
        <p:txBody>
          <a:bodyPr/>
          <a:lstStyle/>
          <a:p>
            <a:r>
              <a:rPr lang="en-US" noProof="0" err="1"/>
              <a:t>Sequoditis</a:t>
            </a:r>
            <a:r>
              <a:rPr lang="en-US" noProof="0"/>
              <a:t> abo. Nam </a:t>
            </a:r>
            <a:r>
              <a:rPr lang="en-US" noProof="0" err="1"/>
              <a:t>fugia</a:t>
            </a:r>
            <a:r>
              <a:rPr lang="en-US" noProof="0"/>
              <a:t> cone </a:t>
            </a:r>
            <a:r>
              <a:rPr lang="en-US" noProof="0" err="1"/>
              <a:t>perum</a:t>
            </a:r>
            <a:r>
              <a:rPr lang="en-US" noProof="0"/>
              <a:t> </a:t>
            </a:r>
            <a:r>
              <a:rPr lang="en-US" noProof="0" err="1"/>
              <a:t>nonsequis</a:t>
            </a:r>
            <a:r>
              <a:rPr lang="en-US" noProof="0"/>
              <a:t> con </a:t>
            </a:r>
            <a:r>
              <a:rPr lang="en-US" noProof="0" err="1"/>
              <a:t>nulliquo</a:t>
            </a:r>
            <a:r>
              <a:rPr lang="en-US" noProof="0"/>
              <a:t> </a:t>
            </a:r>
            <a:r>
              <a:rPr lang="en-US" noProof="0" err="1"/>
              <a:t>voluptat</a:t>
            </a:r>
            <a:r>
              <a:rPr lang="en-US" noProof="0"/>
              <a:t> hic to </a:t>
            </a:r>
            <a:r>
              <a:rPr lang="en-US" noProof="0" err="1"/>
              <a:t>dellut</a:t>
            </a:r>
            <a:r>
              <a:rPr lang="en-US" noProof="0"/>
              <a:t> </a:t>
            </a:r>
            <a:r>
              <a:rPr lang="en-US" noProof="0" err="1"/>
              <a:t>ullessitate</a:t>
            </a:r>
            <a:r>
              <a:rPr lang="en-US" noProof="0"/>
              <a:t> ipsum </a:t>
            </a:r>
            <a:r>
              <a:rPr lang="en-US" noProof="0" err="1"/>
              <a:t>vendi</a:t>
            </a:r>
            <a:r>
              <a:rPr lang="en-US" noProof="0"/>
              <a:t> </a:t>
            </a:r>
            <a:r>
              <a:rPr lang="en-US" noProof="0" err="1"/>
              <a:t>deliquas</a:t>
            </a:r>
            <a:r>
              <a:rPr lang="en-US" noProof="0"/>
              <a:t> dolor </a:t>
            </a:r>
            <a:r>
              <a:rPr lang="en-US" noProof="0" err="1"/>
              <a:t>aute</a:t>
            </a:r>
            <a:r>
              <a:rPr lang="en-US" noProof="0"/>
              <a:t> pa quat </a:t>
            </a:r>
            <a:r>
              <a:rPr lang="en-US" noProof="0" err="1"/>
              <a:t>fugiam</a:t>
            </a:r>
            <a:r>
              <a:rPr lang="en-US" noProof="0"/>
              <a:t>, </a:t>
            </a:r>
            <a:r>
              <a:rPr lang="en-US" noProof="0" err="1"/>
              <a:t>officta</a:t>
            </a:r>
            <a:r>
              <a:rPr lang="en-US" noProof="0"/>
              <a:t> </a:t>
            </a:r>
            <a:r>
              <a:rPr lang="en-US" noProof="0" err="1"/>
              <a:t>tureperibus</a:t>
            </a:r>
            <a:r>
              <a:rPr lang="en-US" noProof="0"/>
              <a:t>, et, </a:t>
            </a:r>
            <a:r>
              <a:rPr lang="en-US" noProof="0" err="1"/>
              <a:t>cuptatiis</a:t>
            </a:r>
            <a:r>
              <a:rPr lang="en-US" noProof="0"/>
              <a:t> </a:t>
            </a:r>
            <a:r>
              <a:rPr lang="en-US" noProof="0" err="1"/>
              <a:t>dit</a:t>
            </a:r>
            <a:r>
              <a:rPr lang="en-US" noProof="0"/>
              <a:t> as </a:t>
            </a:r>
            <a:r>
              <a:rPr lang="en-US" noProof="0" err="1"/>
              <a:t>aut</a:t>
            </a:r>
            <a:r>
              <a:rPr lang="en-US" noProof="0"/>
              <a:t> </a:t>
            </a:r>
            <a:r>
              <a:rPr lang="en-US" noProof="0" err="1"/>
              <a:t>ressiment.Im</a:t>
            </a:r>
            <a:r>
              <a:rPr lang="en-US" noProof="0"/>
              <a:t> </a:t>
            </a:r>
            <a:r>
              <a:rPr lang="en-US" noProof="0" err="1"/>
              <a:t>etur</a:t>
            </a:r>
            <a:r>
              <a:rPr lang="en-US" noProof="0"/>
              <a:t> </a:t>
            </a:r>
            <a:r>
              <a:rPr lang="en-US" noProof="0" err="1"/>
              <a:t>aceaquam</a:t>
            </a:r>
            <a:r>
              <a:rPr lang="en-US" noProof="0"/>
              <a:t> quos </a:t>
            </a:r>
            <a:r>
              <a:rPr lang="en-US" noProof="0" err="1"/>
              <a:t>eum</a:t>
            </a:r>
            <a:r>
              <a:rPr lang="en-US" noProof="0"/>
              <a:t> fugit, </a:t>
            </a:r>
            <a:r>
              <a:rPr lang="en-US" noProof="0" err="1"/>
              <a:t>iunti</a:t>
            </a:r>
            <a:r>
              <a:rPr lang="en-US" noProof="0"/>
              <a:t> </a:t>
            </a:r>
            <a:r>
              <a:rPr lang="en-US" noProof="0" err="1"/>
              <a:t>omnimus</a:t>
            </a:r>
            <a:r>
              <a:rPr lang="en-US" noProof="0"/>
              <a:t> </a:t>
            </a:r>
            <a:r>
              <a:rPr lang="en-US" noProof="0" err="1"/>
              <a:t>dolupti</a:t>
            </a:r>
            <a:r>
              <a:rPr lang="en-US" noProof="0"/>
              <a:t> </a:t>
            </a:r>
            <a:r>
              <a:rPr lang="en-US" noProof="0" err="1"/>
              <a:t>ulliqui</a:t>
            </a:r>
            <a:r>
              <a:rPr lang="en-US" noProof="0"/>
              <a:t> </a:t>
            </a:r>
            <a:r>
              <a:rPr lang="en-US" noProof="0" err="1"/>
              <a:t>nonsequis</a:t>
            </a:r>
            <a:r>
              <a:rPr lang="en-US" noProof="0"/>
              <a:t> </a:t>
            </a:r>
            <a:r>
              <a:rPr lang="en-US" noProof="0" err="1"/>
              <a:t>voloreprat</a:t>
            </a:r>
            <a:r>
              <a:rPr lang="en-US" noProof="0"/>
              <a:t>. </a:t>
            </a:r>
          </a:p>
        </p:txBody>
      </p:sp>
      <p:sp>
        <p:nvSpPr>
          <p:cNvPr id="21" name="Picture Placeholder 20">
            <a:extLst>
              <a:ext uri="{FF2B5EF4-FFF2-40B4-BE49-F238E27FC236}">
                <a16:creationId xmlns:a16="http://schemas.microsoft.com/office/drawing/2014/main" id="{B14A8D00-DEA3-66A7-1F1B-5C49C7C14C1F}"/>
              </a:ext>
            </a:extLst>
          </p:cNvPr>
          <p:cNvSpPr>
            <a:spLocks noGrp="1"/>
          </p:cNvSpPr>
          <p:nvPr>
            <p:ph type="pic" sz="quarter" idx="15"/>
          </p:nvPr>
        </p:nvSpPr>
        <p:spPr/>
        <p:txBody>
          <a:bodyPr/>
          <a:lstStyle/>
          <a:p>
            <a:endParaRPr lang="en-US"/>
          </a:p>
        </p:txBody>
      </p:sp>
    </p:spTree>
    <p:extLst>
      <p:ext uri="{BB962C8B-B14F-4D97-AF65-F5344CB8AC3E}">
        <p14:creationId xmlns:p14="http://schemas.microsoft.com/office/powerpoint/2010/main" val="4194128478"/>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Picture Placeholder 12">
            <a:extLst>
              <a:ext uri="{FF2B5EF4-FFF2-40B4-BE49-F238E27FC236}">
                <a16:creationId xmlns:a16="http://schemas.microsoft.com/office/drawing/2014/main" id="{E76F29E0-9239-E386-6D40-1F17A82A796D}"/>
              </a:ext>
            </a:extLst>
          </p:cNvPr>
          <p:cNvSpPr>
            <a:spLocks noGrp="1"/>
          </p:cNvSpPr>
          <p:nvPr>
            <p:ph type="pic" sz="quarter" idx="19"/>
          </p:nvPr>
        </p:nvSpPr>
        <p:spPr/>
        <p:txBody>
          <a:bodyPr/>
          <a:lstStyle/>
          <a:p>
            <a:endParaRPr lang="en-US"/>
          </a:p>
        </p:txBody>
      </p:sp>
      <p:sp>
        <p:nvSpPr>
          <p:cNvPr id="40" name="Text Placeholder 39">
            <a:extLst>
              <a:ext uri="{FF2B5EF4-FFF2-40B4-BE49-F238E27FC236}">
                <a16:creationId xmlns:a16="http://schemas.microsoft.com/office/drawing/2014/main" id="{4FCEEE72-60F7-A284-0E62-8948F36B1EA3}"/>
              </a:ext>
            </a:extLst>
          </p:cNvPr>
          <p:cNvSpPr>
            <a:spLocks noGrp="1"/>
          </p:cNvSpPr>
          <p:nvPr>
            <p:ph type="body" sz="quarter" idx="24"/>
          </p:nvPr>
        </p:nvSpPr>
        <p:spPr>
          <a:xfrm>
            <a:off x="90312" y="0"/>
            <a:ext cx="2988000" cy="1107632"/>
          </a:xfrm>
        </p:spPr>
        <p:txBody>
          <a:bodyPr/>
          <a:lstStyle/>
          <a:p>
            <a:r>
              <a:rPr lang="en-US" noProof="0" err="1"/>
              <a:t>Sequoditis</a:t>
            </a:r>
            <a:r>
              <a:rPr lang="en-US" noProof="0"/>
              <a:t> abo. Nam </a:t>
            </a:r>
            <a:r>
              <a:rPr lang="en-US" noProof="0" err="1"/>
              <a:t>fugia</a:t>
            </a:r>
            <a:r>
              <a:rPr lang="en-US" noProof="0"/>
              <a:t> cone </a:t>
            </a:r>
            <a:r>
              <a:rPr lang="en-US" noProof="0" err="1"/>
              <a:t>perum</a:t>
            </a:r>
            <a:r>
              <a:rPr lang="en-US" noProof="0"/>
              <a:t> </a:t>
            </a:r>
            <a:r>
              <a:rPr lang="en-US" noProof="0" err="1"/>
              <a:t>nonsequis</a:t>
            </a:r>
            <a:r>
              <a:rPr lang="en-US" noProof="0"/>
              <a:t> con </a:t>
            </a:r>
            <a:r>
              <a:rPr lang="en-US" noProof="0" err="1"/>
              <a:t>nulliquo</a:t>
            </a:r>
            <a:r>
              <a:rPr lang="en-US" noProof="0"/>
              <a:t> </a:t>
            </a:r>
            <a:r>
              <a:rPr lang="en-US" noProof="0" err="1"/>
              <a:t>voluptat</a:t>
            </a:r>
            <a:r>
              <a:rPr lang="en-US" noProof="0"/>
              <a:t> hic to </a:t>
            </a:r>
            <a:r>
              <a:rPr lang="en-US" noProof="0" err="1"/>
              <a:t>dellut</a:t>
            </a:r>
            <a:r>
              <a:rPr lang="en-US" noProof="0"/>
              <a:t> </a:t>
            </a:r>
            <a:r>
              <a:rPr lang="en-US" noProof="0" err="1"/>
              <a:t>ullessitate</a:t>
            </a:r>
            <a:r>
              <a:rPr lang="en-US" noProof="0"/>
              <a:t> ipsum </a:t>
            </a:r>
            <a:r>
              <a:rPr lang="en-US" noProof="0" err="1"/>
              <a:t>vendi</a:t>
            </a:r>
            <a:r>
              <a:rPr lang="en-US" noProof="0"/>
              <a:t> </a:t>
            </a:r>
            <a:r>
              <a:rPr lang="en-US" noProof="0" err="1"/>
              <a:t>deliquas</a:t>
            </a:r>
            <a:r>
              <a:rPr lang="en-US" noProof="0"/>
              <a:t> dolor </a:t>
            </a:r>
            <a:r>
              <a:rPr lang="en-US" noProof="0" err="1"/>
              <a:t>aute</a:t>
            </a:r>
            <a:r>
              <a:rPr lang="en-US" noProof="0"/>
              <a:t> pa quat </a:t>
            </a:r>
            <a:r>
              <a:rPr lang="en-US" noProof="0" err="1"/>
              <a:t>fugiam</a:t>
            </a:r>
            <a:r>
              <a:rPr lang="en-US" noProof="0"/>
              <a:t>, </a:t>
            </a:r>
            <a:r>
              <a:rPr lang="en-US" noProof="0" err="1"/>
              <a:t>officta</a:t>
            </a:r>
            <a:r>
              <a:rPr lang="en-US" noProof="0"/>
              <a:t> </a:t>
            </a:r>
            <a:r>
              <a:rPr lang="en-US" noProof="0" err="1"/>
              <a:t>tureperibus</a:t>
            </a:r>
            <a:r>
              <a:rPr lang="en-US" noProof="0"/>
              <a:t>, et, </a:t>
            </a:r>
            <a:r>
              <a:rPr lang="en-US" noProof="0" err="1"/>
              <a:t>cuptatiis</a:t>
            </a:r>
            <a:r>
              <a:rPr lang="en-US" noProof="0"/>
              <a:t> </a:t>
            </a:r>
            <a:r>
              <a:rPr lang="en-US" noProof="0" err="1"/>
              <a:t>dit</a:t>
            </a:r>
            <a:r>
              <a:rPr lang="en-US" noProof="0"/>
              <a:t> as </a:t>
            </a:r>
            <a:r>
              <a:rPr lang="en-US" noProof="0" err="1"/>
              <a:t>aut</a:t>
            </a:r>
            <a:r>
              <a:rPr lang="en-US" noProof="0"/>
              <a:t> </a:t>
            </a:r>
            <a:r>
              <a:rPr lang="en-US" noProof="0" err="1"/>
              <a:t>ressiment.Im</a:t>
            </a:r>
            <a:r>
              <a:rPr lang="en-US" noProof="0"/>
              <a:t> </a:t>
            </a:r>
            <a:r>
              <a:rPr lang="en-US" noProof="0" err="1"/>
              <a:t>etur</a:t>
            </a:r>
            <a:r>
              <a:rPr lang="en-US" noProof="0"/>
              <a:t> </a:t>
            </a:r>
            <a:r>
              <a:rPr lang="en-US" noProof="0" err="1"/>
              <a:t>aceaquam</a:t>
            </a:r>
            <a:r>
              <a:rPr lang="en-US" noProof="0"/>
              <a:t> quos </a:t>
            </a:r>
            <a:r>
              <a:rPr lang="en-US" noProof="0" err="1"/>
              <a:t>eum</a:t>
            </a:r>
            <a:r>
              <a:rPr lang="en-US" noProof="0"/>
              <a:t> fugit, </a:t>
            </a:r>
            <a:r>
              <a:rPr lang="en-US" noProof="0" err="1"/>
              <a:t>iunti</a:t>
            </a:r>
            <a:r>
              <a:rPr lang="en-US" noProof="0"/>
              <a:t> </a:t>
            </a:r>
            <a:r>
              <a:rPr lang="en-US" noProof="0" err="1"/>
              <a:t>omnimus</a:t>
            </a:r>
            <a:r>
              <a:rPr lang="en-US" noProof="0"/>
              <a:t> </a:t>
            </a:r>
            <a:r>
              <a:rPr lang="en-US" noProof="0" err="1"/>
              <a:t>dolupti</a:t>
            </a:r>
            <a:r>
              <a:rPr lang="en-US" noProof="0"/>
              <a:t> </a:t>
            </a:r>
            <a:r>
              <a:rPr lang="en-US" noProof="0" err="1"/>
              <a:t>ulliqui</a:t>
            </a:r>
            <a:r>
              <a:rPr lang="en-US" noProof="0"/>
              <a:t> </a:t>
            </a:r>
            <a:r>
              <a:rPr lang="en-US" noProof="0" err="1"/>
              <a:t>nonsequis</a:t>
            </a:r>
            <a:r>
              <a:rPr lang="en-US" noProof="0"/>
              <a:t> </a:t>
            </a:r>
            <a:r>
              <a:rPr lang="en-US" noProof="0" err="1"/>
              <a:t>voloreprat</a:t>
            </a:r>
            <a:r>
              <a:rPr lang="en-US" noProof="0"/>
              <a:t>. </a:t>
            </a:r>
          </a:p>
        </p:txBody>
      </p:sp>
      <p:sp>
        <p:nvSpPr>
          <p:cNvPr id="12" name="Picture Placeholder 11">
            <a:extLst>
              <a:ext uri="{FF2B5EF4-FFF2-40B4-BE49-F238E27FC236}">
                <a16:creationId xmlns:a16="http://schemas.microsoft.com/office/drawing/2014/main" id="{B7A63B4F-6062-5992-8387-372C72F2774E}"/>
              </a:ext>
            </a:extLst>
          </p:cNvPr>
          <p:cNvSpPr>
            <a:spLocks noGrp="1"/>
          </p:cNvSpPr>
          <p:nvPr>
            <p:ph type="pic" sz="quarter" idx="18"/>
          </p:nvPr>
        </p:nvSpPr>
        <p:spPr/>
        <p:txBody>
          <a:bodyPr/>
          <a:lstStyle/>
          <a:p>
            <a:endParaRPr lang="en-US"/>
          </a:p>
        </p:txBody>
      </p:sp>
      <p:sp>
        <p:nvSpPr>
          <p:cNvPr id="18" name="Picture Placeholder 17">
            <a:extLst>
              <a:ext uri="{FF2B5EF4-FFF2-40B4-BE49-F238E27FC236}">
                <a16:creationId xmlns:a16="http://schemas.microsoft.com/office/drawing/2014/main" id="{A0475992-E427-9AE0-471A-E6E6C49FFA78}"/>
              </a:ext>
            </a:extLst>
          </p:cNvPr>
          <p:cNvSpPr>
            <a:spLocks noGrp="1"/>
          </p:cNvSpPr>
          <p:nvPr>
            <p:ph type="pic" sz="quarter" idx="20"/>
          </p:nvPr>
        </p:nvSpPr>
        <p:spPr/>
        <p:txBody>
          <a:bodyPr/>
          <a:lstStyle/>
          <a:p>
            <a:endParaRPr lang="en-US"/>
          </a:p>
        </p:txBody>
      </p:sp>
      <p:sp>
        <p:nvSpPr>
          <p:cNvPr id="19" name="Picture Placeholder 18">
            <a:extLst>
              <a:ext uri="{FF2B5EF4-FFF2-40B4-BE49-F238E27FC236}">
                <a16:creationId xmlns:a16="http://schemas.microsoft.com/office/drawing/2014/main" id="{368159C1-7FF4-7D20-E4AA-00E756F6C851}"/>
              </a:ext>
            </a:extLst>
          </p:cNvPr>
          <p:cNvSpPr>
            <a:spLocks noGrp="1"/>
          </p:cNvSpPr>
          <p:nvPr>
            <p:ph type="pic" sz="quarter" idx="21"/>
          </p:nvPr>
        </p:nvSpPr>
        <p:spPr/>
        <p:txBody>
          <a:bodyPr/>
          <a:lstStyle/>
          <a:p>
            <a:endParaRPr lang="en-US"/>
          </a:p>
        </p:txBody>
      </p:sp>
      <p:sp>
        <p:nvSpPr>
          <p:cNvPr id="20" name="Picture Placeholder 19">
            <a:extLst>
              <a:ext uri="{FF2B5EF4-FFF2-40B4-BE49-F238E27FC236}">
                <a16:creationId xmlns:a16="http://schemas.microsoft.com/office/drawing/2014/main" id="{114BB09C-D289-05D2-12DF-E9CDEC13C36C}"/>
              </a:ext>
            </a:extLst>
          </p:cNvPr>
          <p:cNvSpPr>
            <a:spLocks noGrp="1"/>
          </p:cNvSpPr>
          <p:nvPr>
            <p:ph type="pic" sz="quarter" idx="22"/>
          </p:nvPr>
        </p:nvSpPr>
        <p:spPr/>
        <p:txBody>
          <a:bodyPr/>
          <a:lstStyle/>
          <a:p>
            <a:endParaRPr lang="en-US"/>
          </a:p>
        </p:txBody>
      </p:sp>
      <p:sp>
        <p:nvSpPr>
          <p:cNvPr id="41" name="Text Placeholder 40">
            <a:extLst>
              <a:ext uri="{FF2B5EF4-FFF2-40B4-BE49-F238E27FC236}">
                <a16:creationId xmlns:a16="http://schemas.microsoft.com/office/drawing/2014/main" id="{A677F590-BBE3-B990-59AA-82F39B4901D3}"/>
              </a:ext>
            </a:extLst>
          </p:cNvPr>
          <p:cNvSpPr>
            <a:spLocks noGrp="1"/>
          </p:cNvSpPr>
          <p:nvPr>
            <p:ph type="body" sz="quarter" idx="33"/>
          </p:nvPr>
        </p:nvSpPr>
        <p:spPr>
          <a:xfrm>
            <a:off x="3135134" y="3429020"/>
            <a:ext cx="2962656" cy="1107632"/>
          </a:xfrm>
        </p:spPr>
        <p:txBody>
          <a:bodyPr/>
          <a:lstStyle/>
          <a:p>
            <a:r>
              <a:rPr lang="en-US" noProof="0" err="1"/>
              <a:t>Sequoditis</a:t>
            </a:r>
            <a:r>
              <a:rPr lang="en-US" noProof="0"/>
              <a:t> abo. Nam </a:t>
            </a:r>
            <a:r>
              <a:rPr lang="en-US" noProof="0" err="1"/>
              <a:t>fugia</a:t>
            </a:r>
            <a:r>
              <a:rPr lang="en-US" noProof="0"/>
              <a:t> cone </a:t>
            </a:r>
            <a:r>
              <a:rPr lang="en-US" noProof="0" err="1"/>
              <a:t>perum</a:t>
            </a:r>
            <a:r>
              <a:rPr lang="en-US" noProof="0"/>
              <a:t> </a:t>
            </a:r>
            <a:r>
              <a:rPr lang="en-US" noProof="0" err="1"/>
              <a:t>nonsequis</a:t>
            </a:r>
            <a:r>
              <a:rPr lang="en-US" noProof="0"/>
              <a:t> con </a:t>
            </a:r>
            <a:r>
              <a:rPr lang="en-US" noProof="0" err="1"/>
              <a:t>nulliquo</a:t>
            </a:r>
            <a:r>
              <a:rPr lang="en-US" noProof="0"/>
              <a:t> </a:t>
            </a:r>
            <a:r>
              <a:rPr lang="en-US" noProof="0" err="1"/>
              <a:t>voluptat</a:t>
            </a:r>
            <a:r>
              <a:rPr lang="en-US" noProof="0"/>
              <a:t> hic to </a:t>
            </a:r>
            <a:r>
              <a:rPr lang="en-US" noProof="0" err="1"/>
              <a:t>dellut</a:t>
            </a:r>
            <a:r>
              <a:rPr lang="en-US" noProof="0"/>
              <a:t> </a:t>
            </a:r>
            <a:r>
              <a:rPr lang="en-US" noProof="0" err="1"/>
              <a:t>ullessitate</a:t>
            </a:r>
            <a:r>
              <a:rPr lang="en-US" noProof="0"/>
              <a:t> ipsum </a:t>
            </a:r>
            <a:r>
              <a:rPr lang="en-US" noProof="0" err="1"/>
              <a:t>vendi</a:t>
            </a:r>
            <a:r>
              <a:rPr lang="en-US" noProof="0"/>
              <a:t> </a:t>
            </a:r>
            <a:r>
              <a:rPr lang="en-US" noProof="0" err="1"/>
              <a:t>deliquas</a:t>
            </a:r>
            <a:r>
              <a:rPr lang="en-US" noProof="0"/>
              <a:t> dolor </a:t>
            </a:r>
            <a:r>
              <a:rPr lang="en-US" noProof="0" err="1"/>
              <a:t>aute</a:t>
            </a:r>
            <a:r>
              <a:rPr lang="en-US" noProof="0"/>
              <a:t> pa quat </a:t>
            </a:r>
            <a:r>
              <a:rPr lang="en-US" noProof="0" err="1"/>
              <a:t>fugiam</a:t>
            </a:r>
            <a:r>
              <a:rPr lang="en-US" noProof="0"/>
              <a:t>, </a:t>
            </a:r>
            <a:r>
              <a:rPr lang="en-US" noProof="0" err="1"/>
              <a:t>officta</a:t>
            </a:r>
            <a:r>
              <a:rPr lang="en-US" noProof="0"/>
              <a:t> </a:t>
            </a:r>
            <a:r>
              <a:rPr lang="en-US" noProof="0" err="1"/>
              <a:t>tureperibus</a:t>
            </a:r>
            <a:r>
              <a:rPr lang="en-US" noProof="0"/>
              <a:t>, et, </a:t>
            </a:r>
            <a:r>
              <a:rPr lang="en-US" noProof="0" err="1"/>
              <a:t>cuptatiis</a:t>
            </a:r>
            <a:r>
              <a:rPr lang="en-US" noProof="0"/>
              <a:t> </a:t>
            </a:r>
            <a:r>
              <a:rPr lang="en-US" noProof="0" err="1"/>
              <a:t>dit</a:t>
            </a:r>
            <a:r>
              <a:rPr lang="en-US" noProof="0"/>
              <a:t> as </a:t>
            </a:r>
            <a:r>
              <a:rPr lang="en-US" noProof="0" err="1"/>
              <a:t>aut</a:t>
            </a:r>
            <a:r>
              <a:rPr lang="en-US" noProof="0"/>
              <a:t> </a:t>
            </a:r>
            <a:r>
              <a:rPr lang="en-US" noProof="0" err="1"/>
              <a:t>ressiment.Im</a:t>
            </a:r>
            <a:r>
              <a:rPr lang="en-US" noProof="0"/>
              <a:t> </a:t>
            </a:r>
            <a:r>
              <a:rPr lang="en-US" noProof="0" err="1"/>
              <a:t>etur</a:t>
            </a:r>
            <a:r>
              <a:rPr lang="en-US" noProof="0"/>
              <a:t> </a:t>
            </a:r>
            <a:r>
              <a:rPr lang="en-US" noProof="0" err="1"/>
              <a:t>aceaquam</a:t>
            </a:r>
            <a:r>
              <a:rPr lang="en-US" noProof="0"/>
              <a:t> quos </a:t>
            </a:r>
            <a:r>
              <a:rPr lang="en-US" noProof="0" err="1"/>
              <a:t>eum</a:t>
            </a:r>
            <a:r>
              <a:rPr lang="en-US" noProof="0"/>
              <a:t> fugit, </a:t>
            </a:r>
            <a:r>
              <a:rPr lang="en-US" noProof="0" err="1"/>
              <a:t>iunti</a:t>
            </a:r>
            <a:r>
              <a:rPr lang="en-US" noProof="0"/>
              <a:t> </a:t>
            </a:r>
            <a:r>
              <a:rPr lang="en-US" noProof="0" err="1"/>
              <a:t>omnimus</a:t>
            </a:r>
            <a:r>
              <a:rPr lang="en-US" noProof="0"/>
              <a:t> </a:t>
            </a:r>
            <a:r>
              <a:rPr lang="en-US" noProof="0" err="1"/>
              <a:t>dolupti</a:t>
            </a:r>
            <a:r>
              <a:rPr lang="en-US" noProof="0"/>
              <a:t> </a:t>
            </a:r>
            <a:r>
              <a:rPr lang="en-US" noProof="0" err="1"/>
              <a:t>ulliqui</a:t>
            </a:r>
            <a:r>
              <a:rPr lang="en-US" noProof="0"/>
              <a:t> </a:t>
            </a:r>
            <a:r>
              <a:rPr lang="en-US" noProof="0" err="1"/>
              <a:t>nonsequis</a:t>
            </a:r>
            <a:r>
              <a:rPr lang="en-US" noProof="0"/>
              <a:t> </a:t>
            </a:r>
            <a:r>
              <a:rPr lang="en-US" noProof="0" err="1"/>
              <a:t>voloreprat</a:t>
            </a:r>
            <a:r>
              <a:rPr lang="en-US" noProof="0"/>
              <a:t>. </a:t>
            </a:r>
          </a:p>
        </p:txBody>
      </p:sp>
      <p:sp>
        <p:nvSpPr>
          <p:cNvPr id="42" name="Text Placeholder 41">
            <a:extLst>
              <a:ext uri="{FF2B5EF4-FFF2-40B4-BE49-F238E27FC236}">
                <a16:creationId xmlns:a16="http://schemas.microsoft.com/office/drawing/2014/main" id="{CFC69FE5-3537-DA94-0DA4-EC0B9572B519}"/>
              </a:ext>
            </a:extLst>
          </p:cNvPr>
          <p:cNvSpPr>
            <a:spLocks noGrp="1"/>
          </p:cNvSpPr>
          <p:nvPr>
            <p:ph type="body" sz="quarter" idx="34"/>
          </p:nvPr>
        </p:nvSpPr>
        <p:spPr>
          <a:xfrm>
            <a:off x="90312" y="3429006"/>
            <a:ext cx="2962656" cy="1107632"/>
          </a:xfrm>
        </p:spPr>
        <p:txBody>
          <a:bodyPr/>
          <a:lstStyle/>
          <a:p>
            <a:r>
              <a:rPr lang="en-US" noProof="0" err="1"/>
              <a:t>Sequoditis</a:t>
            </a:r>
            <a:r>
              <a:rPr lang="en-US" noProof="0"/>
              <a:t> abo. Nam </a:t>
            </a:r>
            <a:r>
              <a:rPr lang="en-US" noProof="0" err="1"/>
              <a:t>fugia</a:t>
            </a:r>
            <a:r>
              <a:rPr lang="en-US" noProof="0"/>
              <a:t> cone </a:t>
            </a:r>
            <a:r>
              <a:rPr lang="en-US" noProof="0" err="1"/>
              <a:t>perum</a:t>
            </a:r>
            <a:r>
              <a:rPr lang="en-US" noProof="0"/>
              <a:t> </a:t>
            </a:r>
            <a:r>
              <a:rPr lang="en-US" noProof="0" err="1"/>
              <a:t>nonsequis</a:t>
            </a:r>
            <a:r>
              <a:rPr lang="en-US" noProof="0"/>
              <a:t> con </a:t>
            </a:r>
            <a:r>
              <a:rPr lang="en-US" noProof="0" err="1"/>
              <a:t>nulliquo</a:t>
            </a:r>
            <a:r>
              <a:rPr lang="en-US" noProof="0"/>
              <a:t> </a:t>
            </a:r>
            <a:r>
              <a:rPr lang="en-US" noProof="0" err="1"/>
              <a:t>voluptat</a:t>
            </a:r>
            <a:r>
              <a:rPr lang="en-US" noProof="0"/>
              <a:t> hic to </a:t>
            </a:r>
            <a:r>
              <a:rPr lang="en-US" noProof="0" err="1"/>
              <a:t>dellut</a:t>
            </a:r>
            <a:r>
              <a:rPr lang="en-US" noProof="0"/>
              <a:t> </a:t>
            </a:r>
            <a:r>
              <a:rPr lang="en-US" noProof="0" err="1"/>
              <a:t>ullessitate</a:t>
            </a:r>
            <a:r>
              <a:rPr lang="en-US" noProof="0"/>
              <a:t> ipsum </a:t>
            </a:r>
            <a:r>
              <a:rPr lang="en-US" noProof="0" err="1"/>
              <a:t>vendi</a:t>
            </a:r>
            <a:r>
              <a:rPr lang="en-US" noProof="0"/>
              <a:t> </a:t>
            </a:r>
            <a:r>
              <a:rPr lang="en-US" noProof="0" err="1"/>
              <a:t>deliquas</a:t>
            </a:r>
            <a:r>
              <a:rPr lang="en-US" noProof="0"/>
              <a:t> dolor </a:t>
            </a:r>
            <a:r>
              <a:rPr lang="en-US" noProof="0" err="1"/>
              <a:t>aute</a:t>
            </a:r>
            <a:r>
              <a:rPr lang="en-US" noProof="0"/>
              <a:t> pa quat </a:t>
            </a:r>
            <a:r>
              <a:rPr lang="en-US" noProof="0" err="1"/>
              <a:t>fugiam</a:t>
            </a:r>
            <a:r>
              <a:rPr lang="en-US" noProof="0"/>
              <a:t>, </a:t>
            </a:r>
            <a:r>
              <a:rPr lang="en-US" noProof="0" err="1"/>
              <a:t>officta</a:t>
            </a:r>
            <a:r>
              <a:rPr lang="en-US" noProof="0"/>
              <a:t> </a:t>
            </a:r>
            <a:r>
              <a:rPr lang="en-US" noProof="0" err="1"/>
              <a:t>tureperibus</a:t>
            </a:r>
            <a:r>
              <a:rPr lang="en-US" noProof="0"/>
              <a:t>, et, </a:t>
            </a:r>
            <a:r>
              <a:rPr lang="en-US" noProof="0" err="1"/>
              <a:t>cuptatiis</a:t>
            </a:r>
            <a:r>
              <a:rPr lang="en-US" noProof="0"/>
              <a:t> </a:t>
            </a:r>
            <a:r>
              <a:rPr lang="en-US" noProof="0" err="1"/>
              <a:t>dit</a:t>
            </a:r>
            <a:r>
              <a:rPr lang="en-US" noProof="0"/>
              <a:t> as </a:t>
            </a:r>
            <a:r>
              <a:rPr lang="en-US" noProof="0" err="1"/>
              <a:t>aut</a:t>
            </a:r>
            <a:r>
              <a:rPr lang="en-US" noProof="0"/>
              <a:t> </a:t>
            </a:r>
            <a:r>
              <a:rPr lang="en-US" noProof="0" err="1"/>
              <a:t>ressiment.Im</a:t>
            </a:r>
            <a:r>
              <a:rPr lang="en-US" noProof="0"/>
              <a:t> </a:t>
            </a:r>
            <a:r>
              <a:rPr lang="en-US" noProof="0" err="1"/>
              <a:t>etur</a:t>
            </a:r>
            <a:r>
              <a:rPr lang="en-US" noProof="0"/>
              <a:t> </a:t>
            </a:r>
            <a:r>
              <a:rPr lang="en-US" noProof="0" err="1"/>
              <a:t>aceaquam</a:t>
            </a:r>
            <a:r>
              <a:rPr lang="en-US" noProof="0"/>
              <a:t> quos </a:t>
            </a:r>
            <a:r>
              <a:rPr lang="en-US" noProof="0" err="1"/>
              <a:t>eum</a:t>
            </a:r>
            <a:r>
              <a:rPr lang="en-US" noProof="0"/>
              <a:t> fugit, </a:t>
            </a:r>
            <a:r>
              <a:rPr lang="en-US" noProof="0" err="1"/>
              <a:t>iunti</a:t>
            </a:r>
            <a:r>
              <a:rPr lang="en-US" noProof="0"/>
              <a:t> </a:t>
            </a:r>
            <a:r>
              <a:rPr lang="en-US" noProof="0" err="1"/>
              <a:t>omnimus</a:t>
            </a:r>
            <a:r>
              <a:rPr lang="en-US" noProof="0"/>
              <a:t> </a:t>
            </a:r>
            <a:r>
              <a:rPr lang="en-US" noProof="0" err="1"/>
              <a:t>dolupti</a:t>
            </a:r>
            <a:r>
              <a:rPr lang="en-US" noProof="0"/>
              <a:t> </a:t>
            </a:r>
            <a:r>
              <a:rPr lang="en-US" noProof="0" err="1"/>
              <a:t>ulliqui</a:t>
            </a:r>
            <a:r>
              <a:rPr lang="en-US" noProof="0"/>
              <a:t> </a:t>
            </a:r>
            <a:r>
              <a:rPr lang="en-US" noProof="0" err="1"/>
              <a:t>nonsequis</a:t>
            </a:r>
            <a:r>
              <a:rPr lang="en-US" noProof="0"/>
              <a:t> </a:t>
            </a:r>
            <a:r>
              <a:rPr lang="en-US" noProof="0" err="1"/>
              <a:t>voloreprat</a:t>
            </a:r>
            <a:r>
              <a:rPr lang="en-US" noProof="0"/>
              <a:t>. </a:t>
            </a:r>
          </a:p>
        </p:txBody>
      </p:sp>
      <p:sp>
        <p:nvSpPr>
          <p:cNvPr id="43" name="Text Placeholder 42">
            <a:extLst>
              <a:ext uri="{FF2B5EF4-FFF2-40B4-BE49-F238E27FC236}">
                <a16:creationId xmlns:a16="http://schemas.microsoft.com/office/drawing/2014/main" id="{638E621C-5C0E-2863-D02F-804FA39F0D4F}"/>
              </a:ext>
            </a:extLst>
          </p:cNvPr>
          <p:cNvSpPr>
            <a:spLocks noGrp="1"/>
          </p:cNvSpPr>
          <p:nvPr>
            <p:ph type="body" sz="quarter" idx="36"/>
          </p:nvPr>
        </p:nvSpPr>
        <p:spPr>
          <a:xfrm>
            <a:off x="6186280" y="3428995"/>
            <a:ext cx="2938670" cy="1107632"/>
          </a:xfrm>
        </p:spPr>
        <p:txBody>
          <a:bodyPr/>
          <a:lstStyle/>
          <a:p>
            <a:r>
              <a:rPr lang="en-US" noProof="0" err="1"/>
              <a:t>Sequoditis</a:t>
            </a:r>
            <a:r>
              <a:rPr lang="en-US" noProof="0"/>
              <a:t> abo. Nam </a:t>
            </a:r>
            <a:r>
              <a:rPr lang="en-US" noProof="0" err="1"/>
              <a:t>fugia</a:t>
            </a:r>
            <a:r>
              <a:rPr lang="en-US" noProof="0"/>
              <a:t> cone </a:t>
            </a:r>
            <a:r>
              <a:rPr lang="en-US" noProof="0" err="1"/>
              <a:t>perum</a:t>
            </a:r>
            <a:r>
              <a:rPr lang="en-US" noProof="0"/>
              <a:t> </a:t>
            </a:r>
            <a:r>
              <a:rPr lang="en-US" noProof="0" err="1"/>
              <a:t>nonsequis</a:t>
            </a:r>
            <a:r>
              <a:rPr lang="en-US" noProof="0"/>
              <a:t> con </a:t>
            </a:r>
            <a:r>
              <a:rPr lang="en-US" noProof="0" err="1"/>
              <a:t>nulliquo</a:t>
            </a:r>
            <a:r>
              <a:rPr lang="en-US" noProof="0"/>
              <a:t> </a:t>
            </a:r>
            <a:r>
              <a:rPr lang="en-US" noProof="0" err="1"/>
              <a:t>voluptat</a:t>
            </a:r>
            <a:r>
              <a:rPr lang="en-US" noProof="0"/>
              <a:t> hic to </a:t>
            </a:r>
            <a:r>
              <a:rPr lang="en-US" noProof="0" err="1"/>
              <a:t>dellut</a:t>
            </a:r>
            <a:r>
              <a:rPr lang="en-US" noProof="0"/>
              <a:t> </a:t>
            </a:r>
            <a:r>
              <a:rPr lang="en-US" noProof="0" err="1"/>
              <a:t>ullessitate</a:t>
            </a:r>
            <a:r>
              <a:rPr lang="en-US" noProof="0"/>
              <a:t> ipsum </a:t>
            </a:r>
            <a:r>
              <a:rPr lang="en-US" noProof="0" err="1"/>
              <a:t>vendi</a:t>
            </a:r>
            <a:r>
              <a:rPr lang="en-US" noProof="0"/>
              <a:t> </a:t>
            </a:r>
            <a:r>
              <a:rPr lang="en-US" noProof="0" err="1"/>
              <a:t>deliquas</a:t>
            </a:r>
            <a:r>
              <a:rPr lang="en-US" noProof="0"/>
              <a:t> dolor </a:t>
            </a:r>
            <a:r>
              <a:rPr lang="en-US" noProof="0" err="1"/>
              <a:t>aute</a:t>
            </a:r>
            <a:r>
              <a:rPr lang="en-US" noProof="0"/>
              <a:t> pa quat </a:t>
            </a:r>
            <a:r>
              <a:rPr lang="en-US" noProof="0" err="1"/>
              <a:t>fugiam</a:t>
            </a:r>
            <a:r>
              <a:rPr lang="en-US" noProof="0"/>
              <a:t>, </a:t>
            </a:r>
            <a:r>
              <a:rPr lang="en-US" noProof="0" err="1"/>
              <a:t>officta</a:t>
            </a:r>
            <a:r>
              <a:rPr lang="en-US" noProof="0"/>
              <a:t> </a:t>
            </a:r>
            <a:r>
              <a:rPr lang="en-US" noProof="0" err="1"/>
              <a:t>tureperibus</a:t>
            </a:r>
            <a:r>
              <a:rPr lang="en-US" noProof="0"/>
              <a:t>, et, </a:t>
            </a:r>
            <a:r>
              <a:rPr lang="en-US" noProof="0" err="1"/>
              <a:t>cuptatiis</a:t>
            </a:r>
            <a:r>
              <a:rPr lang="en-US" noProof="0"/>
              <a:t> </a:t>
            </a:r>
            <a:r>
              <a:rPr lang="en-US" noProof="0" err="1"/>
              <a:t>dit</a:t>
            </a:r>
            <a:r>
              <a:rPr lang="en-US" noProof="0"/>
              <a:t> as </a:t>
            </a:r>
            <a:r>
              <a:rPr lang="en-US" noProof="0" err="1"/>
              <a:t>aut</a:t>
            </a:r>
            <a:r>
              <a:rPr lang="en-US" noProof="0"/>
              <a:t> </a:t>
            </a:r>
            <a:r>
              <a:rPr lang="en-US" noProof="0" err="1"/>
              <a:t>ressiment.Im</a:t>
            </a:r>
            <a:r>
              <a:rPr lang="en-US" noProof="0"/>
              <a:t> </a:t>
            </a:r>
            <a:r>
              <a:rPr lang="en-US" noProof="0" err="1"/>
              <a:t>etur</a:t>
            </a:r>
            <a:r>
              <a:rPr lang="en-US" noProof="0"/>
              <a:t> </a:t>
            </a:r>
            <a:r>
              <a:rPr lang="en-US" noProof="0" err="1"/>
              <a:t>aceaquam</a:t>
            </a:r>
            <a:r>
              <a:rPr lang="en-US" noProof="0"/>
              <a:t> quos </a:t>
            </a:r>
            <a:r>
              <a:rPr lang="en-US" noProof="0" err="1"/>
              <a:t>eum</a:t>
            </a:r>
            <a:r>
              <a:rPr lang="en-US" noProof="0"/>
              <a:t> fugit, </a:t>
            </a:r>
            <a:r>
              <a:rPr lang="en-US" noProof="0" err="1"/>
              <a:t>iunti</a:t>
            </a:r>
            <a:r>
              <a:rPr lang="en-US" noProof="0"/>
              <a:t> </a:t>
            </a:r>
            <a:r>
              <a:rPr lang="en-US" noProof="0" err="1"/>
              <a:t>omnimus</a:t>
            </a:r>
            <a:r>
              <a:rPr lang="en-US" noProof="0"/>
              <a:t> </a:t>
            </a:r>
            <a:r>
              <a:rPr lang="en-US" noProof="0" err="1"/>
              <a:t>dolupti</a:t>
            </a:r>
            <a:r>
              <a:rPr lang="en-US" noProof="0"/>
              <a:t> </a:t>
            </a:r>
            <a:r>
              <a:rPr lang="en-US" noProof="0" err="1"/>
              <a:t>ulliqui</a:t>
            </a:r>
            <a:r>
              <a:rPr lang="en-US" noProof="0"/>
              <a:t> </a:t>
            </a:r>
            <a:r>
              <a:rPr lang="en-US" noProof="0" err="1"/>
              <a:t>nonsequis</a:t>
            </a:r>
            <a:r>
              <a:rPr lang="en-US" noProof="0"/>
              <a:t> </a:t>
            </a:r>
            <a:r>
              <a:rPr lang="en-US" noProof="0" err="1"/>
              <a:t>voloreprat</a:t>
            </a:r>
            <a:r>
              <a:rPr lang="en-US" noProof="0"/>
              <a:t>. </a:t>
            </a:r>
          </a:p>
        </p:txBody>
      </p:sp>
      <p:sp>
        <p:nvSpPr>
          <p:cNvPr id="44" name="Text Placeholder 43">
            <a:extLst>
              <a:ext uri="{FF2B5EF4-FFF2-40B4-BE49-F238E27FC236}">
                <a16:creationId xmlns:a16="http://schemas.microsoft.com/office/drawing/2014/main" id="{FF307D99-EDA0-75FB-C13E-FD057FADC367}"/>
              </a:ext>
            </a:extLst>
          </p:cNvPr>
          <p:cNvSpPr>
            <a:spLocks noGrp="1"/>
          </p:cNvSpPr>
          <p:nvPr>
            <p:ph type="body" sz="quarter" idx="37"/>
          </p:nvPr>
        </p:nvSpPr>
        <p:spPr>
          <a:xfrm>
            <a:off x="9234296" y="3428995"/>
            <a:ext cx="2957704" cy="1107632"/>
          </a:xfrm>
        </p:spPr>
        <p:txBody>
          <a:bodyPr/>
          <a:lstStyle/>
          <a:p>
            <a:r>
              <a:rPr lang="en-US" noProof="0" err="1"/>
              <a:t>Sequoditis</a:t>
            </a:r>
            <a:r>
              <a:rPr lang="en-US" noProof="0"/>
              <a:t> abo. Nam </a:t>
            </a:r>
            <a:r>
              <a:rPr lang="en-US" noProof="0" err="1"/>
              <a:t>fugia</a:t>
            </a:r>
            <a:r>
              <a:rPr lang="en-US" noProof="0"/>
              <a:t> cone </a:t>
            </a:r>
            <a:r>
              <a:rPr lang="en-US" noProof="0" err="1"/>
              <a:t>perum</a:t>
            </a:r>
            <a:r>
              <a:rPr lang="en-US" noProof="0"/>
              <a:t> </a:t>
            </a:r>
            <a:r>
              <a:rPr lang="en-US" noProof="0" err="1"/>
              <a:t>nonsequis</a:t>
            </a:r>
            <a:r>
              <a:rPr lang="en-US" noProof="0"/>
              <a:t> con </a:t>
            </a:r>
            <a:r>
              <a:rPr lang="en-US" noProof="0" err="1"/>
              <a:t>nulliquo</a:t>
            </a:r>
            <a:r>
              <a:rPr lang="en-US" noProof="0"/>
              <a:t> </a:t>
            </a:r>
            <a:r>
              <a:rPr lang="en-US" noProof="0" err="1"/>
              <a:t>voluptat</a:t>
            </a:r>
            <a:r>
              <a:rPr lang="en-US" noProof="0"/>
              <a:t> hic to </a:t>
            </a:r>
            <a:r>
              <a:rPr lang="en-US" noProof="0" err="1"/>
              <a:t>dellut</a:t>
            </a:r>
            <a:r>
              <a:rPr lang="en-US" noProof="0"/>
              <a:t> </a:t>
            </a:r>
            <a:r>
              <a:rPr lang="en-US" noProof="0" err="1"/>
              <a:t>ullessitate</a:t>
            </a:r>
            <a:r>
              <a:rPr lang="en-US" noProof="0"/>
              <a:t> ipsum </a:t>
            </a:r>
            <a:r>
              <a:rPr lang="en-US" noProof="0" err="1"/>
              <a:t>vendi</a:t>
            </a:r>
            <a:r>
              <a:rPr lang="en-US" noProof="0"/>
              <a:t> </a:t>
            </a:r>
            <a:r>
              <a:rPr lang="en-US" noProof="0" err="1"/>
              <a:t>deliquas</a:t>
            </a:r>
            <a:r>
              <a:rPr lang="en-US" noProof="0"/>
              <a:t> dolor </a:t>
            </a:r>
            <a:r>
              <a:rPr lang="en-US" noProof="0" err="1"/>
              <a:t>aute</a:t>
            </a:r>
            <a:r>
              <a:rPr lang="en-US" noProof="0"/>
              <a:t> pa quat </a:t>
            </a:r>
            <a:r>
              <a:rPr lang="en-US" noProof="0" err="1"/>
              <a:t>fugiam</a:t>
            </a:r>
            <a:r>
              <a:rPr lang="en-US" noProof="0"/>
              <a:t>, </a:t>
            </a:r>
            <a:r>
              <a:rPr lang="en-US" noProof="0" err="1"/>
              <a:t>officta</a:t>
            </a:r>
            <a:r>
              <a:rPr lang="en-US" noProof="0"/>
              <a:t> </a:t>
            </a:r>
            <a:r>
              <a:rPr lang="en-US" noProof="0" err="1"/>
              <a:t>tureperibus</a:t>
            </a:r>
            <a:r>
              <a:rPr lang="en-US" noProof="0"/>
              <a:t>, et, </a:t>
            </a:r>
            <a:r>
              <a:rPr lang="en-US" noProof="0" err="1"/>
              <a:t>cuptatiis</a:t>
            </a:r>
            <a:r>
              <a:rPr lang="en-US" noProof="0"/>
              <a:t> </a:t>
            </a:r>
            <a:r>
              <a:rPr lang="en-US" noProof="0" err="1"/>
              <a:t>dit</a:t>
            </a:r>
            <a:r>
              <a:rPr lang="en-US" noProof="0"/>
              <a:t> as </a:t>
            </a:r>
            <a:r>
              <a:rPr lang="en-US" noProof="0" err="1"/>
              <a:t>aut</a:t>
            </a:r>
            <a:r>
              <a:rPr lang="en-US" noProof="0"/>
              <a:t> </a:t>
            </a:r>
            <a:r>
              <a:rPr lang="en-US" noProof="0" err="1"/>
              <a:t>ressiment.Im</a:t>
            </a:r>
            <a:r>
              <a:rPr lang="en-US" noProof="0"/>
              <a:t> </a:t>
            </a:r>
            <a:r>
              <a:rPr lang="en-US" noProof="0" err="1"/>
              <a:t>etur</a:t>
            </a:r>
            <a:r>
              <a:rPr lang="en-US" noProof="0"/>
              <a:t> </a:t>
            </a:r>
            <a:r>
              <a:rPr lang="en-US" noProof="0" err="1"/>
              <a:t>aceaquam</a:t>
            </a:r>
            <a:r>
              <a:rPr lang="en-US" noProof="0"/>
              <a:t> quos </a:t>
            </a:r>
            <a:r>
              <a:rPr lang="en-US" noProof="0" err="1"/>
              <a:t>eum</a:t>
            </a:r>
            <a:r>
              <a:rPr lang="en-US" noProof="0"/>
              <a:t> fugit, </a:t>
            </a:r>
            <a:r>
              <a:rPr lang="en-US" noProof="0" err="1"/>
              <a:t>iunti</a:t>
            </a:r>
            <a:r>
              <a:rPr lang="en-US" noProof="0"/>
              <a:t> </a:t>
            </a:r>
            <a:r>
              <a:rPr lang="en-US" noProof="0" err="1"/>
              <a:t>omnimus</a:t>
            </a:r>
            <a:r>
              <a:rPr lang="en-US" noProof="0"/>
              <a:t> </a:t>
            </a:r>
            <a:r>
              <a:rPr lang="en-US" noProof="0" err="1"/>
              <a:t>dolupti</a:t>
            </a:r>
            <a:r>
              <a:rPr lang="en-US" noProof="0"/>
              <a:t> </a:t>
            </a:r>
            <a:r>
              <a:rPr lang="en-US" noProof="0" err="1"/>
              <a:t>ulliqui</a:t>
            </a:r>
            <a:r>
              <a:rPr lang="en-US" noProof="0"/>
              <a:t> </a:t>
            </a:r>
            <a:r>
              <a:rPr lang="en-US" noProof="0" err="1"/>
              <a:t>nonsequis</a:t>
            </a:r>
            <a:r>
              <a:rPr lang="en-US" noProof="0"/>
              <a:t> </a:t>
            </a:r>
            <a:r>
              <a:rPr lang="en-US" noProof="0" err="1"/>
              <a:t>voloreprat</a:t>
            </a:r>
            <a:r>
              <a:rPr lang="en-US" noProof="0"/>
              <a:t>. </a:t>
            </a:r>
          </a:p>
        </p:txBody>
      </p:sp>
      <p:sp>
        <p:nvSpPr>
          <p:cNvPr id="11" name="Picture Placeholder 10">
            <a:extLst>
              <a:ext uri="{FF2B5EF4-FFF2-40B4-BE49-F238E27FC236}">
                <a16:creationId xmlns:a16="http://schemas.microsoft.com/office/drawing/2014/main" id="{C0E52F96-53E5-96AB-49AB-4BBA445F2FCF}"/>
              </a:ext>
            </a:extLst>
          </p:cNvPr>
          <p:cNvSpPr>
            <a:spLocks noGrp="1"/>
          </p:cNvSpPr>
          <p:nvPr>
            <p:ph type="pic" sz="quarter" idx="15"/>
          </p:nvPr>
        </p:nvSpPr>
        <p:spPr/>
        <p:txBody>
          <a:bodyPr/>
          <a:lstStyle/>
          <a:p>
            <a:endParaRPr lang="en-US"/>
          </a:p>
        </p:txBody>
      </p:sp>
    </p:spTree>
    <p:extLst>
      <p:ext uri="{BB962C8B-B14F-4D97-AF65-F5344CB8AC3E}">
        <p14:creationId xmlns:p14="http://schemas.microsoft.com/office/powerpoint/2010/main" val="2054566488"/>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 name="Picture Placeholder 51">
            <a:extLst>
              <a:ext uri="{FF2B5EF4-FFF2-40B4-BE49-F238E27FC236}">
                <a16:creationId xmlns:a16="http://schemas.microsoft.com/office/drawing/2014/main" id="{401AD0A7-1C73-A8D6-207A-748BF4ABA070}"/>
              </a:ext>
            </a:extLst>
          </p:cNvPr>
          <p:cNvSpPr>
            <a:spLocks noGrp="1"/>
          </p:cNvSpPr>
          <p:nvPr>
            <p:ph type="pic" sz="quarter" idx="19"/>
          </p:nvPr>
        </p:nvSpPr>
        <p:spPr/>
        <p:txBody>
          <a:bodyPr/>
          <a:lstStyle/>
          <a:p>
            <a:endParaRPr lang="en-US"/>
          </a:p>
        </p:txBody>
      </p:sp>
      <p:sp>
        <p:nvSpPr>
          <p:cNvPr id="23" name="Text Placeholder 22">
            <a:extLst>
              <a:ext uri="{FF2B5EF4-FFF2-40B4-BE49-F238E27FC236}">
                <a16:creationId xmlns:a16="http://schemas.microsoft.com/office/drawing/2014/main" id="{3A41C7D7-C077-ADD0-B01E-8FCD0F4B02CC}"/>
              </a:ext>
            </a:extLst>
          </p:cNvPr>
          <p:cNvSpPr>
            <a:spLocks noGrp="1"/>
          </p:cNvSpPr>
          <p:nvPr>
            <p:ph type="body" sz="quarter" idx="24"/>
          </p:nvPr>
        </p:nvSpPr>
        <p:spPr>
          <a:xfrm>
            <a:off x="90312" y="0"/>
            <a:ext cx="2988000" cy="1107632"/>
          </a:xfrm>
        </p:spPr>
        <p:txBody>
          <a:bodyPr/>
          <a:lstStyle/>
          <a:p>
            <a:r>
              <a:rPr lang="en-US" noProof="0" err="1"/>
              <a:t>Sequoditis</a:t>
            </a:r>
            <a:r>
              <a:rPr lang="en-US" noProof="0"/>
              <a:t> abo. Nam </a:t>
            </a:r>
            <a:r>
              <a:rPr lang="en-US" noProof="0" err="1"/>
              <a:t>fugia</a:t>
            </a:r>
            <a:r>
              <a:rPr lang="en-US" noProof="0"/>
              <a:t> cone </a:t>
            </a:r>
            <a:r>
              <a:rPr lang="en-US" noProof="0" err="1"/>
              <a:t>perum</a:t>
            </a:r>
            <a:r>
              <a:rPr lang="en-US" noProof="0"/>
              <a:t> </a:t>
            </a:r>
            <a:r>
              <a:rPr lang="en-US" noProof="0" err="1"/>
              <a:t>nonsequis</a:t>
            </a:r>
            <a:r>
              <a:rPr lang="en-US" noProof="0"/>
              <a:t> con </a:t>
            </a:r>
            <a:r>
              <a:rPr lang="en-US" noProof="0" err="1"/>
              <a:t>nulliquo</a:t>
            </a:r>
            <a:r>
              <a:rPr lang="en-US" noProof="0"/>
              <a:t> </a:t>
            </a:r>
            <a:r>
              <a:rPr lang="en-US" noProof="0" err="1"/>
              <a:t>voluptat</a:t>
            </a:r>
            <a:r>
              <a:rPr lang="en-US" noProof="0"/>
              <a:t> hic to </a:t>
            </a:r>
            <a:r>
              <a:rPr lang="en-US" noProof="0" err="1"/>
              <a:t>dellut</a:t>
            </a:r>
            <a:r>
              <a:rPr lang="en-US" noProof="0"/>
              <a:t> </a:t>
            </a:r>
            <a:r>
              <a:rPr lang="en-US" noProof="0" err="1"/>
              <a:t>ullessitate</a:t>
            </a:r>
            <a:r>
              <a:rPr lang="en-US" noProof="0"/>
              <a:t> ipsum </a:t>
            </a:r>
            <a:r>
              <a:rPr lang="en-US" noProof="0" err="1"/>
              <a:t>vendi</a:t>
            </a:r>
            <a:r>
              <a:rPr lang="en-US" noProof="0"/>
              <a:t> </a:t>
            </a:r>
            <a:r>
              <a:rPr lang="en-US" noProof="0" err="1"/>
              <a:t>deliquas</a:t>
            </a:r>
            <a:r>
              <a:rPr lang="en-US" noProof="0"/>
              <a:t> dolor </a:t>
            </a:r>
            <a:r>
              <a:rPr lang="en-US" noProof="0" err="1"/>
              <a:t>aute</a:t>
            </a:r>
            <a:r>
              <a:rPr lang="en-US" noProof="0"/>
              <a:t> pa quat </a:t>
            </a:r>
            <a:r>
              <a:rPr lang="en-US" noProof="0" err="1"/>
              <a:t>fugiam</a:t>
            </a:r>
            <a:r>
              <a:rPr lang="en-US" noProof="0"/>
              <a:t>, </a:t>
            </a:r>
            <a:r>
              <a:rPr lang="en-US" noProof="0" err="1"/>
              <a:t>officta</a:t>
            </a:r>
            <a:r>
              <a:rPr lang="en-US" noProof="0"/>
              <a:t> </a:t>
            </a:r>
            <a:r>
              <a:rPr lang="en-US" noProof="0" err="1"/>
              <a:t>tureperibus</a:t>
            </a:r>
            <a:r>
              <a:rPr lang="en-US" noProof="0"/>
              <a:t>, et, </a:t>
            </a:r>
            <a:r>
              <a:rPr lang="en-US" noProof="0" err="1"/>
              <a:t>cuptatiis</a:t>
            </a:r>
            <a:r>
              <a:rPr lang="en-US" noProof="0"/>
              <a:t> </a:t>
            </a:r>
            <a:r>
              <a:rPr lang="en-US" noProof="0" err="1"/>
              <a:t>dit</a:t>
            </a:r>
            <a:r>
              <a:rPr lang="en-US" noProof="0"/>
              <a:t> as </a:t>
            </a:r>
            <a:r>
              <a:rPr lang="en-US" noProof="0" err="1"/>
              <a:t>aut</a:t>
            </a:r>
            <a:r>
              <a:rPr lang="en-US" noProof="0"/>
              <a:t> </a:t>
            </a:r>
            <a:r>
              <a:rPr lang="en-US" noProof="0" err="1"/>
              <a:t>ressiment.Im</a:t>
            </a:r>
            <a:r>
              <a:rPr lang="en-US" noProof="0"/>
              <a:t> </a:t>
            </a:r>
            <a:r>
              <a:rPr lang="en-US" noProof="0" err="1"/>
              <a:t>etur</a:t>
            </a:r>
            <a:r>
              <a:rPr lang="en-US" noProof="0"/>
              <a:t> </a:t>
            </a:r>
            <a:r>
              <a:rPr lang="en-US" noProof="0" err="1"/>
              <a:t>aceaquam</a:t>
            </a:r>
            <a:r>
              <a:rPr lang="en-US" noProof="0"/>
              <a:t> quos </a:t>
            </a:r>
            <a:r>
              <a:rPr lang="en-US" noProof="0" err="1"/>
              <a:t>eum</a:t>
            </a:r>
            <a:r>
              <a:rPr lang="en-US" noProof="0"/>
              <a:t> fugit, </a:t>
            </a:r>
            <a:r>
              <a:rPr lang="en-US" noProof="0" err="1"/>
              <a:t>iunti</a:t>
            </a:r>
            <a:r>
              <a:rPr lang="en-US" noProof="0"/>
              <a:t> </a:t>
            </a:r>
            <a:r>
              <a:rPr lang="en-US" noProof="0" err="1"/>
              <a:t>omnimus</a:t>
            </a:r>
            <a:r>
              <a:rPr lang="en-US" noProof="0"/>
              <a:t> </a:t>
            </a:r>
            <a:r>
              <a:rPr lang="en-US" noProof="0" err="1"/>
              <a:t>dolupti</a:t>
            </a:r>
            <a:r>
              <a:rPr lang="en-US" noProof="0"/>
              <a:t> </a:t>
            </a:r>
            <a:r>
              <a:rPr lang="en-US" noProof="0" err="1"/>
              <a:t>ulliqui</a:t>
            </a:r>
            <a:r>
              <a:rPr lang="en-US" noProof="0"/>
              <a:t> </a:t>
            </a:r>
            <a:r>
              <a:rPr lang="en-US" noProof="0" err="1"/>
              <a:t>nonsequis</a:t>
            </a:r>
            <a:r>
              <a:rPr lang="en-US" noProof="0"/>
              <a:t> </a:t>
            </a:r>
            <a:r>
              <a:rPr lang="en-US" noProof="0" err="1"/>
              <a:t>voloreprat</a:t>
            </a:r>
            <a:r>
              <a:rPr lang="en-US" noProof="0"/>
              <a:t>. </a:t>
            </a:r>
          </a:p>
        </p:txBody>
      </p:sp>
      <p:sp>
        <p:nvSpPr>
          <p:cNvPr id="51" name="Picture Placeholder 50">
            <a:extLst>
              <a:ext uri="{FF2B5EF4-FFF2-40B4-BE49-F238E27FC236}">
                <a16:creationId xmlns:a16="http://schemas.microsoft.com/office/drawing/2014/main" id="{1FFC15BB-DE03-0426-C39C-E0AD88D32200}"/>
              </a:ext>
            </a:extLst>
          </p:cNvPr>
          <p:cNvSpPr>
            <a:spLocks noGrp="1"/>
          </p:cNvSpPr>
          <p:nvPr>
            <p:ph type="pic" sz="quarter" idx="18"/>
          </p:nvPr>
        </p:nvSpPr>
        <p:spPr/>
        <p:txBody>
          <a:bodyPr/>
          <a:lstStyle/>
          <a:p>
            <a:endParaRPr lang="en-US"/>
          </a:p>
        </p:txBody>
      </p:sp>
      <p:sp>
        <p:nvSpPr>
          <p:cNvPr id="53" name="Picture Placeholder 52">
            <a:extLst>
              <a:ext uri="{FF2B5EF4-FFF2-40B4-BE49-F238E27FC236}">
                <a16:creationId xmlns:a16="http://schemas.microsoft.com/office/drawing/2014/main" id="{60039999-C662-9748-5BD4-CF90AC839476}"/>
              </a:ext>
            </a:extLst>
          </p:cNvPr>
          <p:cNvSpPr>
            <a:spLocks noGrp="1"/>
          </p:cNvSpPr>
          <p:nvPr>
            <p:ph type="pic" sz="quarter" idx="20"/>
          </p:nvPr>
        </p:nvSpPr>
        <p:spPr/>
        <p:txBody>
          <a:bodyPr/>
          <a:lstStyle/>
          <a:p>
            <a:endParaRPr lang="en-US"/>
          </a:p>
        </p:txBody>
      </p:sp>
      <p:sp>
        <p:nvSpPr>
          <p:cNvPr id="54" name="Picture Placeholder 53">
            <a:extLst>
              <a:ext uri="{FF2B5EF4-FFF2-40B4-BE49-F238E27FC236}">
                <a16:creationId xmlns:a16="http://schemas.microsoft.com/office/drawing/2014/main" id="{60EE7BDA-1A3C-D4D0-8C8A-7D2BFCBA48DC}"/>
              </a:ext>
            </a:extLst>
          </p:cNvPr>
          <p:cNvSpPr>
            <a:spLocks noGrp="1"/>
          </p:cNvSpPr>
          <p:nvPr>
            <p:ph type="pic" sz="quarter" idx="22"/>
          </p:nvPr>
        </p:nvSpPr>
        <p:spPr/>
        <p:txBody>
          <a:bodyPr/>
          <a:lstStyle/>
          <a:p>
            <a:endParaRPr lang="en-US"/>
          </a:p>
        </p:txBody>
      </p:sp>
      <p:sp>
        <p:nvSpPr>
          <p:cNvPr id="24" name="Text Placeholder 23">
            <a:extLst>
              <a:ext uri="{FF2B5EF4-FFF2-40B4-BE49-F238E27FC236}">
                <a16:creationId xmlns:a16="http://schemas.microsoft.com/office/drawing/2014/main" id="{912D02A2-0C77-F539-38EF-E4F5DA337C10}"/>
              </a:ext>
            </a:extLst>
          </p:cNvPr>
          <p:cNvSpPr>
            <a:spLocks noGrp="1"/>
          </p:cNvSpPr>
          <p:nvPr>
            <p:ph type="body" sz="quarter" idx="33"/>
          </p:nvPr>
        </p:nvSpPr>
        <p:spPr>
          <a:xfrm>
            <a:off x="90313" y="3429020"/>
            <a:ext cx="2988000" cy="1107632"/>
          </a:xfrm>
        </p:spPr>
        <p:txBody>
          <a:bodyPr/>
          <a:lstStyle/>
          <a:p>
            <a:r>
              <a:rPr lang="en-US" noProof="0" err="1"/>
              <a:t>Sequoditis</a:t>
            </a:r>
            <a:r>
              <a:rPr lang="en-US" noProof="0"/>
              <a:t> abo. Nam </a:t>
            </a:r>
            <a:r>
              <a:rPr lang="en-US" noProof="0" err="1"/>
              <a:t>fugia</a:t>
            </a:r>
            <a:r>
              <a:rPr lang="en-US" noProof="0"/>
              <a:t> cone </a:t>
            </a:r>
            <a:r>
              <a:rPr lang="en-US" noProof="0" err="1"/>
              <a:t>perum</a:t>
            </a:r>
            <a:r>
              <a:rPr lang="en-US" noProof="0"/>
              <a:t> </a:t>
            </a:r>
            <a:r>
              <a:rPr lang="en-US" noProof="0" err="1"/>
              <a:t>nonsequis</a:t>
            </a:r>
            <a:r>
              <a:rPr lang="en-US" noProof="0"/>
              <a:t> con </a:t>
            </a:r>
            <a:r>
              <a:rPr lang="en-US" noProof="0" err="1"/>
              <a:t>nulliquo</a:t>
            </a:r>
            <a:r>
              <a:rPr lang="en-US" noProof="0"/>
              <a:t> </a:t>
            </a:r>
            <a:r>
              <a:rPr lang="en-US" noProof="0" err="1"/>
              <a:t>voluptat</a:t>
            </a:r>
            <a:r>
              <a:rPr lang="en-US" noProof="0"/>
              <a:t> hic to </a:t>
            </a:r>
            <a:r>
              <a:rPr lang="en-US" noProof="0" err="1"/>
              <a:t>dellut</a:t>
            </a:r>
            <a:r>
              <a:rPr lang="en-US" noProof="0"/>
              <a:t> </a:t>
            </a:r>
            <a:r>
              <a:rPr lang="en-US" noProof="0" err="1"/>
              <a:t>ullessitate</a:t>
            </a:r>
            <a:r>
              <a:rPr lang="en-US" noProof="0"/>
              <a:t> ipsum </a:t>
            </a:r>
            <a:r>
              <a:rPr lang="en-US" noProof="0" err="1"/>
              <a:t>vendi</a:t>
            </a:r>
            <a:r>
              <a:rPr lang="en-US" noProof="0"/>
              <a:t> </a:t>
            </a:r>
            <a:r>
              <a:rPr lang="en-US" noProof="0" err="1"/>
              <a:t>deliquas</a:t>
            </a:r>
            <a:r>
              <a:rPr lang="en-US" noProof="0"/>
              <a:t> dolor </a:t>
            </a:r>
            <a:r>
              <a:rPr lang="en-US" noProof="0" err="1"/>
              <a:t>aute</a:t>
            </a:r>
            <a:r>
              <a:rPr lang="en-US" noProof="0"/>
              <a:t> pa quat </a:t>
            </a:r>
            <a:r>
              <a:rPr lang="en-US" noProof="0" err="1"/>
              <a:t>fugiam</a:t>
            </a:r>
            <a:r>
              <a:rPr lang="en-US" noProof="0"/>
              <a:t>, </a:t>
            </a:r>
            <a:r>
              <a:rPr lang="en-US" noProof="0" err="1"/>
              <a:t>officta</a:t>
            </a:r>
            <a:r>
              <a:rPr lang="en-US" noProof="0"/>
              <a:t> </a:t>
            </a:r>
            <a:r>
              <a:rPr lang="en-US" noProof="0" err="1"/>
              <a:t>tureperibus</a:t>
            </a:r>
            <a:r>
              <a:rPr lang="en-US" noProof="0"/>
              <a:t>, et, </a:t>
            </a:r>
            <a:r>
              <a:rPr lang="en-US" noProof="0" err="1"/>
              <a:t>cuptatiis</a:t>
            </a:r>
            <a:r>
              <a:rPr lang="en-US" noProof="0"/>
              <a:t> </a:t>
            </a:r>
            <a:r>
              <a:rPr lang="en-US" noProof="0" err="1"/>
              <a:t>dit</a:t>
            </a:r>
            <a:r>
              <a:rPr lang="en-US" noProof="0"/>
              <a:t> as </a:t>
            </a:r>
            <a:r>
              <a:rPr lang="en-US" noProof="0" err="1"/>
              <a:t>aut</a:t>
            </a:r>
            <a:r>
              <a:rPr lang="en-US" noProof="0"/>
              <a:t> </a:t>
            </a:r>
            <a:r>
              <a:rPr lang="en-US" noProof="0" err="1"/>
              <a:t>ressiment.Im</a:t>
            </a:r>
            <a:r>
              <a:rPr lang="en-US" noProof="0"/>
              <a:t> </a:t>
            </a:r>
            <a:r>
              <a:rPr lang="en-US" noProof="0" err="1"/>
              <a:t>etur</a:t>
            </a:r>
            <a:r>
              <a:rPr lang="en-US" noProof="0"/>
              <a:t> </a:t>
            </a:r>
            <a:r>
              <a:rPr lang="en-US" noProof="0" err="1"/>
              <a:t>aceaquam</a:t>
            </a:r>
            <a:r>
              <a:rPr lang="en-US" noProof="0"/>
              <a:t> quos </a:t>
            </a:r>
            <a:r>
              <a:rPr lang="en-US" noProof="0" err="1"/>
              <a:t>eum</a:t>
            </a:r>
            <a:r>
              <a:rPr lang="en-US" noProof="0"/>
              <a:t> fugit, </a:t>
            </a:r>
            <a:r>
              <a:rPr lang="en-US" noProof="0" err="1"/>
              <a:t>iunti</a:t>
            </a:r>
            <a:r>
              <a:rPr lang="en-US" noProof="0"/>
              <a:t> </a:t>
            </a:r>
            <a:r>
              <a:rPr lang="en-US" noProof="0" err="1"/>
              <a:t>omnimus</a:t>
            </a:r>
            <a:r>
              <a:rPr lang="en-US" noProof="0"/>
              <a:t> </a:t>
            </a:r>
            <a:r>
              <a:rPr lang="en-US" noProof="0" err="1"/>
              <a:t>dolupti</a:t>
            </a:r>
            <a:r>
              <a:rPr lang="en-US" noProof="0"/>
              <a:t> </a:t>
            </a:r>
            <a:r>
              <a:rPr lang="en-US" noProof="0" err="1"/>
              <a:t>ulliqui</a:t>
            </a:r>
            <a:r>
              <a:rPr lang="en-US" noProof="0"/>
              <a:t> </a:t>
            </a:r>
            <a:r>
              <a:rPr lang="en-US" noProof="0" err="1"/>
              <a:t>nonsequis</a:t>
            </a:r>
            <a:r>
              <a:rPr lang="en-US" noProof="0"/>
              <a:t> </a:t>
            </a:r>
            <a:r>
              <a:rPr lang="en-US" noProof="0" err="1"/>
              <a:t>voloreprat</a:t>
            </a:r>
            <a:r>
              <a:rPr lang="en-US" noProof="0"/>
              <a:t>. </a:t>
            </a:r>
          </a:p>
        </p:txBody>
      </p:sp>
      <p:sp>
        <p:nvSpPr>
          <p:cNvPr id="25" name="Text Placeholder 24">
            <a:extLst>
              <a:ext uri="{FF2B5EF4-FFF2-40B4-BE49-F238E27FC236}">
                <a16:creationId xmlns:a16="http://schemas.microsoft.com/office/drawing/2014/main" id="{A819FA19-72B0-4057-ABE1-F08EB451B923}"/>
              </a:ext>
            </a:extLst>
          </p:cNvPr>
          <p:cNvSpPr>
            <a:spLocks noGrp="1"/>
          </p:cNvSpPr>
          <p:nvPr>
            <p:ph type="body" sz="quarter" idx="36"/>
          </p:nvPr>
        </p:nvSpPr>
        <p:spPr>
          <a:xfrm>
            <a:off x="4151136" y="3428995"/>
            <a:ext cx="2988000" cy="1107632"/>
          </a:xfrm>
        </p:spPr>
        <p:txBody>
          <a:bodyPr/>
          <a:lstStyle/>
          <a:p>
            <a:r>
              <a:rPr lang="en-US" noProof="0" err="1"/>
              <a:t>Sequoditis</a:t>
            </a:r>
            <a:r>
              <a:rPr lang="en-US" noProof="0"/>
              <a:t> abo. Nam </a:t>
            </a:r>
            <a:r>
              <a:rPr lang="en-US" noProof="0" err="1"/>
              <a:t>fugia</a:t>
            </a:r>
            <a:r>
              <a:rPr lang="en-US" noProof="0"/>
              <a:t> cone </a:t>
            </a:r>
            <a:r>
              <a:rPr lang="en-US" noProof="0" err="1"/>
              <a:t>perum</a:t>
            </a:r>
            <a:r>
              <a:rPr lang="en-US" noProof="0"/>
              <a:t> </a:t>
            </a:r>
            <a:r>
              <a:rPr lang="en-US" noProof="0" err="1"/>
              <a:t>nonsequis</a:t>
            </a:r>
            <a:r>
              <a:rPr lang="en-US" noProof="0"/>
              <a:t> con </a:t>
            </a:r>
            <a:r>
              <a:rPr lang="en-US" noProof="0" err="1"/>
              <a:t>nulliquo</a:t>
            </a:r>
            <a:r>
              <a:rPr lang="en-US" noProof="0"/>
              <a:t> </a:t>
            </a:r>
            <a:r>
              <a:rPr lang="en-US" noProof="0" err="1"/>
              <a:t>voluptat</a:t>
            </a:r>
            <a:r>
              <a:rPr lang="en-US" noProof="0"/>
              <a:t> hic to </a:t>
            </a:r>
            <a:r>
              <a:rPr lang="en-US" noProof="0" err="1"/>
              <a:t>dellut</a:t>
            </a:r>
            <a:r>
              <a:rPr lang="en-US" noProof="0"/>
              <a:t> </a:t>
            </a:r>
            <a:r>
              <a:rPr lang="en-US" noProof="0" err="1"/>
              <a:t>ullessitate</a:t>
            </a:r>
            <a:r>
              <a:rPr lang="en-US" noProof="0"/>
              <a:t> ipsum </a:t>
            </a:r>
            <a:r>
              <a:rPr lang="en-US" noProof="0" err="1"/>
              <a:t>vendi</a:t>
            </a:r>
            <a:r>
              <a:rPr lang="en-US" noProof="0"/>
              <a:t> </a:t>
            </a:r>
            <a:r>
              <a:rPr lang="en-US" noProof="0" err="1"/>
              <a:t>deliquas</a:t>
            </a:r>
            <a:r>
              <a:rPr lang="en-US" noProof="0"/>
              <a:t> dolor </a:t>
            </a:r>
            <a:r>
              <a:rPr lang="en-US" noProof="0" err="1"/>
              <a:t>aute</a:t>
            </a:r>
            <a:r>
              <a:rPr lang="en-US" noProof="0"/>
              <a:t> pa quat </a:t>
            </a:r>
            <a:r>
              <a:rPr lang="en-US" noProof="0" err="1"/>
              <a:t>fugiam</a:t>
            </a:r>
            <a:r>
              <a:rPr lang="en-US" noProof="0"/>
              <a:t>, </a:t>
            </a:r>
            <a:r>
              <a:rPr lang="en-US" noProof="0" err="1"/>
              <a:t>officta</a:t>
            </a:r>
            <a:r>
              <a:rPr lang="en-US" noProof="0"/>
              <a:t> </a:t>
            </a:r>
            <a:r>
              <a:rPr lang="en-US" noProof="0" err="1"/>
              <a:t>tureperibus</a:t>
            </a:r>
            <a:r>
              <a:rPr lang="en-US" noProof="0"/>
              <a:t>, et, </a:t>
            </a:r>
            <a:r>
              <a:rPr lang="en-US" noProof="0" err="1"/>
              <a:t>cuptatiis</a:t>
            </a:r>
            <a:r>
              <a:rPr lang="en-US" noProof="0"/>
              <a:t> </a:t>
            </a:r>
            <a:r>
              <a:rPr lang="en-US" noProof="0" err="1"/>
              <a:t>dit</a:t>
            </a:r>
            <a:r>
              <a:rPr lang="en-US" noProof="0"/>
              <a:t> as </a:t>
            </a:r>
            <a:r>
              <a:rPr lang="en-US" noProof="0" err="1"/>
              <a:t>aut</a:t>
            </a:r>
            <a:r>
              <a:rPr lang="en-US" noProof="0"/>
              <a:t> </a:t>
            </a:r>
            <a:r>
              <a:rPr lang="en-US" noProof="0" err="1"/>
              <a:t>ressiment.Im</a:t>
            </a:r>
            <a:r>
              <a:rPr lang="en-US" noProof="0"/>
              <a:t> </a:t>
            </a:r>
            <a:r>
              <a:rPr lang="en-US" noProof="0" err="1"/>
              <a:t>etur</a:t>
            </a:r>
            <a:r>
              <a:rPr lang="en-US" noProof="0"/>
              <a:t> </a:t>
            </a:r>
            <a:r>
              <a:rPr lang="en-US" noProof="0" err="1"/>
              <a:t>aceaquam</a:t>
            </a:r>
            <a:r>
              <a:rPr lang="en-US" noProof="0"/>
              <a:t> quos </a:t>
            </a:r>
            <a:r>
              <a:rPr lang="en-US" noProof="0" err="1"/>
              <a:t>eum</a:t>
            </a:r>
            <a:r>
              <a:rPr lang="en-US" noProof="0"/>
              <a:t> fugit, </a:t>
            </a:r>
            <a:r>
              <a:rPr lang="en-US" noProof="0" err="1"/>
              <a:t>iunti</a:t>
            </a:r>
            <a:r>
              <a:rPr lang="en-US" noProof="0"/>
              <a:t> </a:t>
            </a:r>
            <a:r>
              <a:rPr lang="en-US" noProof="0" err="1"/>
              <a:t>omnimus</a:t>
            </a:r>
            <a:r>
              <a:rPr lang="en-US" noProof="0"/>
              <a:t> </a:t>
            </a:r>
            <a:r>
              <a:rPr lang="en-US" noProof="0" err="1"/>
              <a:t>dolupti</a:t>
            </a:r>
            <a:r>
              <a:rPr lang="en-US" noProof="0"/>
              <a:t> </a:t>
            </a:r>
            <a:r>
              <a:rPr lang="en-US" noProof="0" err="1"/>
              <a:t>ulliqui</a:t>
            </a:r>
            <a:r>
              <a:rPr lang="en-US" noProof="0"/>
              <a:t> </a:t>
            </a:r>
            <a:r>
              <a:rPr lang="en-US" noProof="0" err="1"/>
              <a:t>nonsequis</a:t>
            </a:r>
            <a:r>
              <a:rPr lang="en-US" noProof="0"/>
              <a:t> </a:t>
            </a:r>
            <a:r>
              <a:rPr lang="en-US" noProof="0" err="1"/>
              <a:t>voloreprat</a:t>
            </a:r>
            <a:r>
              <a:rPr lang="en-US" noProof="0"/>
              <a:t>. </a:t>
            </a:r>
          </a:p>
        </p:txBody>
      </p:sp>
      <p:sp>
        <p:nvSpPr>
          <p:cNvPr id="26" name="Text Placeholder 25">
            <a:extLst>
              <a:ext uri="{FF2B5EF4-FFF2-40B4-BE49-F238E27FC236}">
                <a16:creationId xmlns:a16="http://schemas.microsoft.com/office/drawing/2014/main" id="{10932A7E-8B9A-00C9-84FD-8D4BB35627D4}"/>
              </a:ext>
            </a:extLst>
          </p:cNvPr>
          <p:cNvSpPr>
            <a:spLocks noGrp="1"/>
          </p:cNvSpPr>
          <p:nvPr>
            <p:ph type="body" sz="quarter" idx="37"/>
          </p:nvPr>
        </p:nvSpPr>
        <p:spPr>
          <a:xfrm>
            <a:off x="8215133" y="3428995"/>
            <a:ext cx="2988000" cy="1107632"/>
          </a:xfrm>
        </p:spPr>
        <p:txBody>
          <a:bodyPr/>
          <a:lstStyle/>
          <a:p>
            <a:r>
              <a:rPr lang="en-US" noProof="0" err="1"/>
              <a:t>Sequoditis</a:t>
            </a:r>
            <a:r>
              <a:rPr lang="en-US" noProof="0"/>
              <a:t> abo. Nam </a:t>
            </a:r>
            <a:r>
              <a:rPr lang="en-US" noProof="0" err="1"/>
              <a:t>fugia</a:t>
            </a:r>
            <a:r>
              <a:rPr lang="en-US" noProof="0"/>
              <a:t> cone </a:t>
            </a:r>
            <a:r>
              <a:rPr lang="en-US" noProof="0" err="1"/>
              <a:t>perum</a:t>
            </a:r>
            <a:r>
              <a:rPr lang="en-US" noProof="0"/>
              <a:t> </a:t>
            </a:r>
            <a:r>
              <a:rPr lang="en-US" noProof="0" err="1"/>
              <a:t>nonsequis</a:t>
            </a:r>
            <a:r>
              <a:rPr lang="en-US" noProof="0"/>
              <a:t> con </a:t>
            </a:r>
            <a:r>
              <a:rPr lang="en-US" noProof="0" err="1"/>
              <a:t>nulliquo</a:t>
            </a:r>
            <a:r>
              <a:rPr lang="en-US" noProof="0"/>
              <a:t> </a:t>
            </a:r>
            <a:r>
              <a:rPr lang="en-US" noProof="0" err="1"/>
              <a:t>voluptat</a:t>
            </a:r>
            <a:r>
              <a:rPr lang="en-US" noProof="0"/>
              <a:t> hic to </a:t>
            </a:r>
            <a:r>
              <a:rPr lang="en-US" noProof="0" err="1"/>
              <a:t>dellut</a:t>
            </a:r>
            <a:r>
              <a:rPr lang="en-US" noProof="0"/>
              <a:t> </a:t>
            </a:r>
            <a:r>
              <a:rPr lang="en-US" noProof="0" err="1"/>
              <a:t>ullessitate</a:t>
            </a:r>
            <a:r>
              <a:rPr lang="en-US" noProof="0"/>
              <a:t> ipsum </a:t>
            </a:r>
            <a:r>
              <a:rPr lang="en-US" noProof="0" err="1"/>
              <a:t>vendi</a:t>
            </a:r>
            <a:r>
              <a:rPr lang="en-US" noProof="0"/>
              <a:t> </a:t>
            </a:r>
            <a:r>
              <a:rPr lang="en-US" noProof="0" err="1"/>
              <a:t>deliquas</a:t>
            </a:r>
            <a:r>
              <a:rPr lang="en-US" noProof="0"/>
              <a:t> dolor </a:t>
            </a:r>
            <a:r>
              <a:rPr lang="en-US" noProof="0" err="1"/>
              <a:t>aute</a:t>
            </a:r>
            <a:r>
              <a:rPr lang="en-US" noProof="0"/>
              <a:t> pa quat </a:t>
            </a:r>
            <a:r>
              <a:rPr lang="en-US" noProof="0" err="1"/>
              <a:t>fugiam</a:t>
            </a:r>
            <a:r>
              <a:rPr lang="en-US" noProof="0"/>
              <a:t>, </a:t>
            </a:r>
            <a:r>
              <a:rPr lang="en-US" noProof="0" err="1"/>
              <a:t>officta</a:t>
            </a:r>
            <a:r>
              <a:rPr lang="en-US" noProof="0"/>
              <a:t> </a:t>
            </a:r>
            <a:r>
              <a:rPr lang="en-US" noProof="0" err="1"/>
              <a:t>tureperibus</a:t>
            </a:r>
            <a:r>
              <a:rPr lang="en-US" noProof="0"/>
              <a:t>, et, </a:t>
            </a:r>
            <a:r>
              <a:rPr lang="en-US" noProof="0" err="1"/>
              <a:t>cuptatiis</a:t>
            </a:r>
            <a:r>
              <a:rPr lang="en-US" noProof="0"/>
              <a:t> </a:t>
            </a:r>
            <a:r>
              <a:rPr lang="en-US" noProof="0" err="1"/>
              <a:t>dit</a:t>
            </a:r>
            <a:r>
              <a:rPr lang="en-US" noProof="0"/>
              <a:t> as </a:t>
            </a:r>
            <a:r>
              <a:rPr lang="en-US" noProof="0" err="1"/>
              <a:t>aut</a:t>
            </a:r>
            <a:r>
              <a:rPr lang="en-US" noProof="0"/>
              <a:t> </a:t>
            </a:r>
            <a:r>
              <a:rPr lang="en-US" noProof="0" err="1"/>
              <a:t>ressiment.Im</a:t>
            </a:r>
            <a:r>
              <a:rPr lang="en-US" noProof="0"/>
              <a:t> </a:t>
            </a:r>
            <a:r>
              <a:rPr lang="en-US" noProof="0" err="1"/>
              <a:t>etur</a:t>
            </a:r>
            <a:r>
              <a:rPr lang="en-US" noProof="0"/>
              <a:t> </a:t>
            </a:r>
            <a:r>
              <a:rPr lang="en-US" noProof="0" err="1"/>
              <a:t>aceaquam</a:t>
            </a:r>
            <a:r>
              <a:rPr lang="en-US" noProof="0"/>
              <a:t> quos </a:t>
            </a:r>
            <a:r>
              <a:rPr lang="en-US" noProof="0" err="1"/>
              <a:t>eum</a:t>
            </a:r>
            <a:r>
              <a:rPr lang="en-US" noProof="0"/>
              <a:t> fugit, </a:t>
            </a:r>
            <a:r>
              <a:rPr lang="en-US" noProof="0" err="1"/>
              <a:t>iunti</a:t>
            </a:r>
            <a:r>
              <a:rPr lang="en-US" noProof="0"/>
              <a:t> </a:t>
            </a:r>
            <a:r>
              <a:rPr lang="en-US" noProof="0" err="1"/>
              <a:t>omnimus</a:t>
            </a:r>
            <a:r>
              <a:rPr lang="en-US" noProof="0"/>
              <a:t> </a:t>
            </a:r>
            <a:r>
              <a:rPr lang="en-US" noProof="0" err="1"/>
              <a:t>dolupti</a:t>
            </a:r>
            <a:r>
              <a:rPr lang="en-US" noProof="0"/>
              <a:t> </a:t>
            </a:r>
            <a:r>
              <a:rPr lang="en-US" noProof="0" err="1"/>
              <a:t>ulliqui</a:t>
            </a:r>
            <a:r>
              <a:rPr lang="en-US" noProof="0"/>
              <a:t> </a:t>
            </a:r>
            <a:r>
              <a:rPr lang="en-US" noProof="0" err="1"/>
              <a:t>nonsequis</a:t>
            </a:r>
            <a:r>
              <a:rPr lang="en-US" noProof="0"/>
              <a:t> </a:t>
            </a:r>
            <a:r>
              <a:rPr lang="en-US" noProof="0" err="1"/>
              <a:t>voloreprat</a:t>
            </a:r>
            <a:r>
              <a:rPr lang="en-US" noProof="0"/>
              <a:t>. </a:t>
            </a:r>
          </a:p>
        </p:txBody>
      </p:sp>
      <p:sp>
        <p:nvSpPr>
          <p:cNvPr id="50" name="Picture Placeholder 49">
            <a:extLst>
              <a:ext uri="{FF2B5EF4-FFF2-40B4-BE49-F238E27FC236}">
                <a16:creationId xmlns:a16="http://schemas.microsoft.com/office/drawing/2014/main" id="{CCCDF4B0-7DE8-8E01-5300-44A9C0C4E38C}"/>
              </a:ext>
            </a:extLst>
          </p:cNvPr>
          <p:cNvSpPr>
            <a:spLocks noGrp="1"/>
          </p:cNvSpPr>
          <p:nvPr>
            <p:ph type="pic" sz="quarter" idx="15"/>
          </p:nvPr>
        </p:nvSpPr>
        <p:spPr/>
        <p:txBody>
          <a:bodyPr/>
          <a:lstStyle/>
          <a:p>
            <a:endParaRPr lang="en-US"/>
          </a:p>
        </p:txBody>
      </p:sp>
    </p:spTree>
    <p:extLst>
      <p:ext uri="{BB962C8B-B14F-4D97-AF65-F5344CB8AC3E}">
        <p14:creationId xmlns:p14="http://schemas.microsoft.com/office/powerpoint/2010/main" val="1573342192"/>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Picture Placeholder 8">
            <a:extLst>
              <a:ext uri="{FF2B5EF4-FFF2-40B4-BE49-F238E27FC236}">
                <a16:creationId xmlns:a16="http://schemas.microsoft.com/office/drawing/2014/main" id="{660333E3-4649-4810-ED32-F3261BD295D1}"/>
              </a:ext>
            </a:extLst>
          </p:cNvPr>
          <p:cNvSpPr>
            <a:spLocks noGrp="1"/>
          </p:cNvSpPr>
          <p:nvPr>
            <p:ph type="pic" sz="quarter" idx="19"/>
          </p:nvPr>
        </p:nvSpPr>
        <p:spPr/>
        <p:txBody>
          <a:bodyPr/>
          <a:lstStyle/>
          <a:p>
            <a:endParaRPr lang="en-US"/>
          </a:p>
        </p:txBody>
      </p:sp>
      <p:sp>
        <p:nvSpPr>
          <p:cNvPr id="10" name="Picture Placeholder 9">
            <a:extLst>
              <a:ext uri="{FF2B5EF4-FFF2-40B4-BE49-F238E27FC236}">
                <a16:creationId xmlns:a16="http://schemas.microsoft.com/office/drawing/2014/main" id="{86895A54-FE38-5BAF-A41C-223898221587}"/>
              </a:ext>
            </a:extLst>
          </p:cNvPr>
          <p:cNvSpPr>
            <a:spLocks noGrp="1"/>
          </p:cNvSpPr>
          <p:nvPr>
            <p:ph type="pic" sz="quarter" idx="20"/>
          </p:nvPr>
        </p:nvSpPr>
        <p:spPr/>
        <p:txBody>
          <a:bodyPr/>
          <a:lstStyle/>
          <a:p>
            <a:endParaRPr lang="en-US"/>
          </a:p>
        </p:txBody>
      </p:sp>
      <p:sp>
        <p:nvSpPr>
          <p:cNvPr id="11" name="Picture Placeholder 10">
            <a:extLst>
              <a:ext uri="{FF2B5EF4-FFF2-40B4-BE49-F238E27FC236}">
                <a16:creationId xmlns:a16="http://schemas.microsoft.com/office/drawing/2014/main" id="{4DD95A53-F987-D335-2E5E-A2B4492FF179}"/>
              </a:ext>
            </a:extLst>
          </p:cNvPr>
          <p:cNvSpPr>
            <a:spLocks noGrp="1"/>
          </p:cNvSpPr>
          <p:nvPr>
            <p:ph type="pic" sz="quarter" idx="22"/>
          </p:nvPr>
        </p:nvSpPr>
        <p:spPr/>
        <p:txBody>
          <a:bodyPr/>
          <a:lstStyle/>
          <a:p>
            <a:endParaRPr lang="en-US"/>
          </a:p>
        </p:txBody>
      </p:sp>
      <p:sp>
        <p:nvSpPr>
          <p:cNvPr id="31" name="Text Placeholder 30">
            <a:extLst>
              <a:ext uri="{FF2B5EF4-FFF2-40B4-BE49-F238E27FC236}">
                <a16:creationId xmlns:a16="http://schemas.microsoft.com/office/drawing/2014/main" id="{A9A7EF7C-8B65-4FB4-2EBB-3BEE877F7F93}"/>
              </a:ext>
            </a:extLst>
          </p:cNvPr>
          <p:cNvSpPr>
            <a:spLocks noGrp="1"/>
          </p:cNvSpPr>
          <p:nvPr>
            <p:ph type="body" sz="quarter" idx="33"/>
          </p:nvPr>
        </p:nvSpPr>
        <p:spPr>
          <a:xfrm>
            <a:off x="90313" y="3429020"/>
            <a:ext cx="2988000" cy="1107632"/>
          </a:xfrm>
        </p:spPr>
        <p:txBody>
          <a:bodyPr/>
          <a:lstStyle/>
          <a:p>
            <a:r>
              <a:rPr lang="en-US" noProof="0" err="1"/>
              <a:t>Sequoditis</a:t>
            </a:r>
            <a:r>
              <a:rPr lang="en-US" noProof="0"/>
              <a:t> abo. Nam </a:t>
            </a:r>
            <a:r>
              <a:rPr lang="en-US" noProof="0" err="1"/>
              <a:t>fugia</a:t>
            </a:r>
            <a:r>
              <a:rPr lang="en-US" noProof="0"/>
              <a:t> cone </a:t>
            </a:r>
            <a:r>
              <a:rPr lang="en-US" noProof="0" err="1"/>
              <a:t>perum</a:t>
            </a:r>
            <a:r>
              <a:rPr lang="en-US" noProof="0"/>
              <a:t> </a:t>
            </a:r>
            <a:r>
              <a:rPr lang="en-US" noProof="0" err="1"/>
              <a:t>nonsequis</a:t>
            </a:r>
            <a:r>
              <a:rPr lang="en-US" noProof="0"/>
              <a:t> con </a:t>
            </a:r>
            <a:r>
              <a:rPr lang="en-US" noProof="0" err="1"/>
              <a:t>nulliquo</a:t>
            </a:r>
            <a:r>
              <a:rPr lang="en-US" noProof="0"/>
              <a:t> </a:t>
            </a:r>
            <a:r>
              <a:rPr lang="en-US" noProof="0" err="1"/>
              <a:t>voluptat</a:t>
            </a:r>
            <a:r>
              <a:rPr lang="en-US" noProof="0"/>
              <a:t> hic to </a:t>
            </a:r>
            <a:r>
              <a:rPr lang="en-US" noProof="0" err="1"/>
              <a:t>dellut</a:t>
            </a:r>
            <a:r>
              <a:rPr lang="en-US" noProof="0"/>
              <a:t> </a:t>
            </a:r>
            <a:r>
              <a:rPr lang="en-US" noProof="0" err="1"/>
              <a:t>ullessitate</a:t>
            </a:r>
            <a:r>
              <a:rPr lang="en-US" noProof="0"/>
              <a:t> ipsum </a:t>
            </a:r>
            <a:r>
              <a:rPr lang="en-US" noProof="0" err="1"/>
              <a:t>vendi</a:t>
            </a:r>
            <a:r>
              <a:rPr lang="en-US" noProof="0"/>
              <a:t> </a:t>
            </a:r>
            <a:r>
              <a:rPr lang="en-US" noProof="0" err="1"/>
              <a:t>deliquas</a:t>
            </a:r>
            <a:r>
              <a:rPr lang="en-US" noProof="0"/>
              <a:t> dolor </a:t>
            </a:r>
            <a:r>
              <a:rPr lang="en-US" noProof="0" err="1"/>
              <a:t>aute</a:t>
            </a:r>
            <a:r>
              <a:rPr lang="en-US" noProof="0"/>
              <a:t> pa quat </a:t>
            </a:r>
            <a:r>
              <a:rPr lang="en-US" noProof="0" err="1"/>
              <a:t>fugiam</a:t>
            </a:r>
            <a:r>
              <a:rPr lang="en-US" noProof="0"/>
              <a:t>, </a:t>
            </a:r>
            <a:r>
              <a:rPr lang="en-US" noProof="0" err="1"/>
              <a:t>officta</a:t>
            </a:r>
            <a:r>
              <a:rPr lang="en-US" noProof="0"/>
              <a:t> </a:t>
            </a:r>
            <a:r>
              <a:rPr lang="en-US" noProof="0" err="1"/>
              <a:t>tureperibus</a:t>
            </a:r>
            <a:r>
              <a:rPr lang="en-US" noProof="0"/>
              <a:t>, et, </a:t>
            </a:r>
            <a:r>
              <a:rPr lang="en-US" noProof="0" err="1"/>
              <a:t>cuptatiis</a:t>
            </a:r>
            <a:r>
              <a:rPr lang="en-US" noProof="0"/>
              <a:t> </a:t>
            </a:r>
            <a:r>
              <a:rPr lang="en-US" noProof="0" err="1"/>
              <a:t>dit</a:t>
            </a:r>
            <a:r>
              <a:rPr lang="en-US" noProof="0"/>
              <a:t> as </a:t>
            </a:r>
            <a:r>
              <a:rPr lang="en-US" noProof="0" err="1"/>
              <a:t>aut</a:t>
            </a:r>
            <a:r>
              <a:rPr lang="en-US" noProof="0"/>
              <a:t> </a:t>
            </a:r>
            <a:r>
              <a:rPr lang="en-US" noProof="0" err="1"/>
              <a:t>ressiment.Im</a:t>
            </a:r>
            <a:r>
              <a:rPr lang="en-US" noProof="0"/>
              <a:t> </a:t>
            </a:r>
            <a:r>
              <a:rPr lang="en-US" noProof="0" err="1"/>
              <a:t>etur</a:t>
            </a:r>
            <a:r>
              <a:rPr lang="en-US" noProof="0"/>
              <a:t> </a:t>
            </a:r>
            <a:r>
              <a:rPr lang="en-US" noProof="0" err="1"/>
              <a:t>aceaquam</a:t>
            </a:r>
            <a:r>
              <a:rPr lang="en-US" noProof="0"/>
              <a:t> quos </a:t>
            </a:r>
            <a:r>
              <a:rPr lang="en-US" noProof="0" err="1"/>
              <a:t>eum</a:t>
            </a:r>
            <a:r>
              <a:rPr lang="en-US" noProof="0"/>
              <a:t> fugit, </a:t>
            </a:r>
            <a:r>
              <a:rPr lang="en-US" noProof="0" err="1"/>
              <a:t>iunti</a:t>
            </a:r>
            <a:r>
              <a:rPr lang="en-US" noProof="0"/>
              <a:t> </a:t>
            </a:r>
            <a:r>
              <a:rPr lang="en-US" noProof="0" err="1"/>
              <a:t>omnimus</a:t>
            </a:r>
            <a:r>
              <a:rPr lang="en-US" noProof="0"/>
              <a:t> </a:t>
            </a:r>
            <a:r>
              <a:rPr lang="en-US" noProof="0" err="1"/>
              <a:t>dolupti</a:t>
            </a:r>
            <a:r>
              <a:rPr lang="en-US" noProof="0"/>
              <a:t> </a:t>
            </a:r>
            <a:r>
              <a:rPr lang="en-US" noProof="0" err="1"/>
              <a:t>ulliqui</a:t>
            </a:r>
            <a:r>
              <a:rPr lang="en-US" noProof="0"/>
              <a:t> </a:t>
            </a:r>
            <a:r>
              <a:rPr lang="en-US" noProof="0" err="1"/>
              <a:t>nonsequis</a:t>
            </a:r>
            <a:r>
              <a:rPr lang="en-US" noProof="0"/>
              <a:t> </a:t>
            </a:r>
            <a:r>
              <a:rPr lang="en-US" noProof="0" err="1"/>
              <a:t>voloreprat</a:t>
            </a:r>
            <a:r>
              <a:rPr lang="en-US" noProof="0"/>
              <a:t>. </a:t>
            </a:r>
          </a:p>
        </p:txBody>
      </p:sp>
      <p:sp>
        <p:nvSpPr>
          <p:cNvPr id="32" name="Text Placeholder 31">
            <a:extLst>
              <a:ext uri="{FF2B5EF4-FFF2-40B4-BE49-F238E27FC236}">
                <a16:creationId xmlns:a16="http://schemas.microsoft.com/office/drawing/2014/main" id="{2B510BD7-D678-D96A-E841-0C5CE7DBB496}"/>
              </a:ext>
            </a:extLst>
          </p:cNvPr>
          <p:cNvSpPr>
            <a:spLocks noGrp="1"/>
          </p:cNvSpPr>
          <p:nvPr>
            <p:ph type="body" sz="quarter" idx="37"/>
          </p:nvPr>
        </p:nvSpPr>
        <p:spPr>
          <a:xfrm>
            <a:off x="6186311" y="3428995"/>
            <a:ext cx="2988000" cy="1107632"/>
          </a:xfrm>
        </p:spPr>
        <p:txBody>
          <a:bodyPr/>
          <a:lstStyle/>
          <a:p>
            <a:r>
              <a:rPr lang="en-US" noProof="0" err="1"/>
              <a:t>Sequoditis</a:t>
            </a:r>
            <a:r>
              <a:rPr lang="en-US" noProof="0"/>
              <a:t> abo. Nam </a:t>
            </a:r>
            <a:r>
              <a:rPr lang="en-US" noProof="0" err="1"/>
              <a:t>fugia</a:t>
            </a:r>
            <a:r>
              <a:rPr lang="en-US" noProof="0"/>
              <a:t> cone </a:t>
            </a:r>
            <a:r>
              <a:rPr lang="en-US" noProof="0" err="1"/>
              <a:t>perum</a:t>
            </a:r>
            <a:r>
              <a:rPr lang="en-US" noProof="0"/>
              <a:t> </a:t>
            </a:r>
            <a:r>
              <a:rPr lang="en-US" noProof="0" err="1"/>
              <a:t>nonsequis</a:t>
            </a:r>
            <a:r>
              <a:rPr lang="en-US" noProof="0"/>
              <a:t> con </a:t>
            </a:r>
            <a:r>
              <a:rPr lang="en-US" noProof="0" err="1"/>
              <a:t>nulliquo</a:t>
            </a:r>
            <a:r>
              <a:rPr lang="en-US" noProof="0"/>
              <a:t> </a:t>
            </a:r>
            <a:r>
              <a:rPr lang="en-US" noProof="0" err="1"/>
              <a:t>voluptat</a:t>
            </a:r>
            <a:r>
              <a:rPr lang="en-US" noProof="0"/>
              <a:t> hic to </a:t>
            </a:r>
            <a:r>
              <a:rPr lang="en-US" noProof="0" err="1"/>
              <a:t>dellut</a:t>
            </a:r>
            <a:r>
              <a:rPr lang="en-US" noProof="0"/>
              <a:t> </a:t>
            </a:r>
            <a:r>
              <a:rPr lang="en-US" noProof="0" err="1"/>
              <a:t>ullessitate</a:t>
            </a:r>
            <a:r>
              <a:rPr lang="en-US" noProof="0"/>
              <a:t> ipsum </a:t>
            </a:r>
            <a:r>
              <a:rPr lang="en-US" noProof="0" err="1"/>
              <a:t>vendi</a:t>
            </a:r>
            <a:r>
              <a:rPr lang="en-US" noProof="0"/>
              <a:t> </a:t>
            </a:r>
            <a:r>
              <a:rPr lang="en-US" noProof="0" err="1"/>
              <a:t>deliquas</a:t>
            </a:r>
            <a:r>
              <a:rPr lang="en-US" noProof="0"/>
              <a:t> dolor </a:t>
            </a:r>
            <a:r>
              <a:rPr lang="en-US" noProof="0" err="1"/>
              <a:t>aute</a:t>
            </a:r>
            <a:r>
              <a:rPr lang="en-US" noProof="0"/>
              <a:t> pa quat </a:t>
            </a:r>
            <a:r>
              <a:rPr lang="en-US" noProof="0" err="1"/>
              <a:t>fugiam</a:t>
            </a:r>
            <a:r>
              <a:rPr lang="en-US" noProof="0"/>
              <a:t>, </a:t>
            </a:r>
            <a:r>
              <a:rPr lang="en-US" noProof="0" err="1"/>
              <a:t>officta</a:t>
            </a:r>
            <a:r>
              <a:rPr lang="en-US" noProof="0"/>
              <a:t> </a:t>
            </a:r>
            <a:r>
              <a:rPr lang="en-US" noProof="0" err="1"/>
              <a:t>tureperibus</a:t>
            </a:r>
            <a:r>
              <a:rPr lang="en-US" noProof="0"/>
              <a:t>, et, </a:t>
            </a:r>
            <a:r>
              <a:rPr lang="en-US" noProof="0" err="1"/>
              <a:t>cuptatiis</a:t>
            </a:r>
            <a:r>
              <a:rPr lang="en-US" noProof="0"/>
              <a:t> </a:t>
            </a:r>
            <a:r>
              <a:rPr lang="en-US" noProof="0" err="1"/>
              <a:t>dit</a:t>
            </a:r>
            <a:r>
              <a:rPr lang="en-US" noProof="0"/>
              <a:t> as </a:t>
            </a:r>
            <a:r>
              <a:rPr lang="en-US" noProof="0" err="1"/>
              <a:t>aut</a:t>
            </a:r>
            <a:r>
              <a:rPr lang="en-US" noProof="0"/>
              <a:t> </a:t>
            </a:r>
            <a:r>
              <a:rPr lang="en-US" noProof="0" err="1"/>
              <a:t>ressiment.Im</a:t>
            </a:r>
            <a:r>
              <a:rPr lang="en-US" noProof="0"/>
              <a:t> </a:t>
            </a:r>
            <a:r>
              <a:rPr lang="en-US" noProof="0" err="1"/>
              <a:t>etur</a:t>
            </a:r>
            <a:r>
              <a:rPr lang="en-US" noProof="0"/>
              <a:t> </a:t>
            </a:r>
            <a:r>
              <a:rPr lang="en-US" noProof="0" err="1"/>
              <a:t>aceaquam</a:t>
            </a:r>
            <a:r>
              <a:rPr lang="en-US" noProof="0"/>
              <a:t> quos </a:t>
            </a:r>
            <a:r>
              <a:rPr lang="en-US" noProof="0" err="1"/>
              <a:t>eum</a:t>
            </a:r>
            <a:r>
              <a:rPr lang="en-US" noProof="0"/>
              <a:t> fugit, </a:t>
            </a:r>
            <a:r>
              <a:rPr lang="en-US" noProof="0" err="1"/>
              <a:t>iunti</a:t>
            </a:r>
            <a:r>
              <a:rPr lang="en-US" noProof="0"/>
              <a:t> </a:t>
            </a:r>
            <a:r>
              <a:rPr lang="en-US" noProof="0" err="1"/>
              <a:t>omnimus</a:t>
            </a:r>
            <a:r>
              <a:rPr lang="en-US" noProof="0"/>
              <a:t> </a:t>
            </a:r>
            <a:r>
              <a:rPr lang="en-US" noProof="0" err="1"/>
              <a:t>dolupti</a:t>
            </a:r>
            <a:r>
              <a:rPr lang="en-US" noProof="0"/>
              <a:t> </a:t>
            </a:r>
            <a:r>
              <a:rPr lang="en-US" noProof="0" err="1"/>
              <a:t>ulliqui</a:t>
            </a:r>
            <a:r>
              <a:rPr lang="en-US" noProof="0"/>
              <a:t> </a:t>
            </a:r>
            <a:r>
              <a:rPr lang="en-US" noProof="0" err="1"/>
              <a:t>nonsequis</a:t>
            </a:r>
            <a:r>
              <a:rPr lang="en-US" noProof="0"/>
              <a:t> </a:t>
            </a:r>
            <a:r>
              <a:rPr lang="en-US" noProof="0" err="1"/>
              <a:t>voloreprat</a:t>
            </a:r>
            <a:r>
              <a:rPr lang="en-US" noProof="0"/>
              <a:t>. </a:t>
            </a:r>
          </a:p>
        </p:txBody>
      </p:sp>
      <p:sp>
        <p:nvSpPr>
          <p:cNvPr id="8" name="Picture Placeholder 7">
            <a:extLst>
              <a:ext uri="{FF2B5EF4-FFF2-40B4-BE49-F238E27FC236}">
                <a16:creationId xmlns:a16="http://schemas.microsoft.com/office/drawing/2014/main" id="{B61AA03F-1F8B-4D64-FC78-3CFF2D463FA6}"/>
              </a:ext>
            </a:extLst>
          </p:cNvPr>
          <p:cNvSpPr>
            <a:spLocks noGrp="1"/>
          </p:cNvSpPr>
          <p:nvPr>
            <p:ph type="pic" sz="quarter" idx="15"/>
          </p:nvPr>
        </p:nvSpPr>
        <p:spPr/>
        <p:txBody>
          <a:bodyPr/>
          <a:lstStyle/>
          <a:p>
            <a:endParaRPr lang="en-US"/>
          </a:p>
        </p:txBody>
      </p:sp>
    </p:spTree>
    <p:extLst>
      <p:ext uri="{BB962C8B-B14F-4D97-AF65-F5344CB8AC3E}">
        <p14:creationId xmlns:p14="http://schemas.microsoft.com/office/powerpoint/2010/main" val="1220045475"/>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Picture Placeholder 12">
            <a:extLst>
              <a:ext uri="{FF2B5EF4-FFF2-40B4-BE49-F238E27FC236}">
                <a16:creationId xmlns:a16="http://schemas.microsoft.com/office/drawing/2014/main" id="{40413108-0D94-1685-7D0D-4B0712962A6C}"/>
              </a:ext>
            </a:extLst>
          </p:cNvPr>
          <p:cNvSpPr>
            <a:spLocks noGrp="1"/>
          </p:cNvSpPr>
          <p:nvPr>
            <p:ph type="pic" sz="quarter" idx="16"/>
          </p:nvPr>
        </p:nvSpPr>
        <p:spPr/>
        <p:txBody>
          <a:bodyPr/>
          <a:lstStyle/>
          <a:p>
            <a:endParaRPr lang="en-US"/>
          </a:p>
        </p:txBody>
      </p:sp>
      <p:sp>
        <p:nvSpPr>
          <p:cNvPr id="8" name="Segnaposto testo 7">
            <a:extLst>
              <a:ext uri="{FF2B5EF4-FFF2-40B4-BE49-F238E27FC236}">
                <a16:creationId xmlns:a16="http://schemas.microsoft.com/office/drawing/2014/main" id="{D897DD6C-9664-D6F8-63BA-69465F7A3940}"/>
              </a:ext>
            </a:extLst>
          </p:cNvPr>
          <p:cNvSpPr>
            <a:spLocks noGrp="1"/>
          </p:cNvSpPr>
          <p:nvPr>
            <p:ph type="body" sz="quarter" idx="25"/>
          </p:nvPr>
        </p:nvSpPr>
        <p:spPr>
          <a:xfrm>
            <a:off x="225425" y="4923257"/>
            <a:ext cx="2968625" cy="1245768"/>
          </a:xfrm>
        </p:spPr>
        <p:txBody>
          <a:bodyPr>
            <a:spAutoFit/>
          </a:bodyPr>
          <a:lstStyle/>
          <a:p>
            <a:r>
              <a:rPr lang="en-US" noProof="0" err="1"/>
              <a:t>Sequoditis</a:t>
            </a:r>
            <a:r>
              <a:rPr lang="en-US" noProof="0"/>
              <a:t> abo. Nam </a:t>
            </a:r>
            <a:r>
              <a:rPr lang="en-US" noProof="0" err="1"/>
              <a:t>fugia</a:t>
            </a:r>
            <a:r>
              <a:rPr lang="en-US" noProof="0"/>
              <a:t> cone </a:t>
            </a:r>
            <a:r>
              <a:rPr lang="en-US" noProof="0" err="1"/>
              <a:t>perum</a:t>
            </a:r>
            <a:r>
              <a:rPr lang="en-US" noProof="0"/>
              <a:t> </a:t>
            </a:r>
            <a:r>
              <a:rPr lang="en-US" noProof="0" err="1"/>
              <a:t>nonsequis</a:t>
            </a:r>
            <a:r>
              <a:rPr lang="en-US" noProof="0"/>
              <a:t> con </a:t>
            </a:r>
            <a:r>
              <a:rPr lang="en-US" noProof="0" err="1"/>
              <a:t>nulliquo</a:t>
            </a:r>
            <a:r>
              <a:rPr lang="en-US" noProof="0"/>
              <a:t> </a:t>
            </a:r>
            <a:r>
              <a:rPr lang="en-US" noProof="0" err="1"/>
              <a:t>voluptat</a:t>
            </a:r>
            <a:r>
              <a:rPr lang="en-US" noProof="0"/>
              <a:t> hic to </a:t>
            </a:r>
            <a:r>
              <a:rPr lang="en-US" noProof="0" err="1"/>
              <a:t>dellut</a:t>
            </a:r>
            <a:r>
              <a:rPr lang="en-US" noProof="0"/>
              <a:t> </a:t>
            </a:r>
            <a:r>
              <a:rPr lang="en-US" noProof="0" err="1"/>
              <a:t>ullessitate</a:t>
            </a:r>
            <a:r>
              <a:rPr lang="en-US" noProof="0"/>
              <a:t> ipsum </a:t>
            </a:r>
            <a:r>
              <a:rPr lang="en-US" noProof="0" err="1"/>
              <a:t>vendi</a:t>
            </a:r>
            <a:r>
              <a:rPr lang="en-US" noProof="0"/>
              <a:t> </a:t>
            </a:r>
            <a:r>
              <a:rPr lang="en-US" noProof="0" err="1"/>
              <a:t>deliquas</a:t>
            </a:r>
            <a:r>
              <a:rPr lang="en-US" noProof="0"/>
              <a:t> dolor </a:t>
            </a:r>
            <a:r>
              <a:rPr lang="en-US" noProof="0" err="1"/>
              <a:t>aute</a:t>
            </a:r>
            <a:r>
              <a:rPr lang="en-US" noProof="0"/>
              <a:t> pa quat </a:t>
            </a:r>
            <a:r>
              <a:rPr lang="en-US" noProof="0" err="1"/>
              <a:t>fugiam</a:t>
            </a:r>
            <a:r>
              <a:rPr lang="en-US" noProof="0"/>
              <a:t>, </a:t>
            </a:r>
            <a:r>
              <a:rPr lang="en-US" noProof="0" err="1"/>
              <a:t>officta</a:t>
            </a:r>
            <a:r>
              <a:rPr lang="en-US" noProof="0"/>
              <a:t> </a:t>
            </a:r>
            <a:r>
              <a:rPr lang="en-US" noProof="0" err="1"/>
              <a:t>tureperibus</a:t>
            </a:r>
            <a:r>
              <a:rPr lang="en-US" noProof="0"/>
              <a:t>, et, </a:t>
            </a:r>
            <a:r>
              <a:rPr lang="en-US" noProof="0" err="1"/>
              <a:t>cuptatiis</a:t>
            </a:r>
            <a:r>
              <a:rPr lang="en-US" noProof="0"/>
              <a:t> </a:t>
            </a:r>
            <a:r>
              <a:rPr lang="en-US" noProof="0" err="1"/>
              <a:t>dit</a:t>
            </a:r>
            <a:r>
              <a:rPr lang="en-US" noProof="0"/>
              <a:t> as </a:t>
            </a:r>
            <a:r>
              <a:rPr lang="en-US" noProof="0" err="1"/>
              <a:t>aut</a:t>
            </a:r>
            <a:r>
              <a:rPr lang="en-US" noProof="0"/>
              <a:t> </a:t>
            </a:r>
            <a:r>
              <a:rPr lang="en-US" noProof="0" err="1"/>
              <a:t>ressiment.Im</a:t>
            </a:r>
            <a:r>
              <a:rPr lang="en-US" noProof="0"/>
              <a:t> </a:t>
            </a:r>
            <a:r>
              <a:rPr lang="en-US" noProof="0" err="1"/>
              <a:t>etur</a:t>
            </a:r>
            <a:r>
              <a:rPr lang="en-US" noProof="0"/>
              <a:t> </a:t>
            </a:r>
            <a:r>
              <a:rPr lang="en-US" noProof="0" err="1"/>
              <a:t>aceaquam</a:t>
            </a:r>
            <a:r>
              <a:rPr lang="en-US" noProof="0"/>
              <a:t> quos </a:t>
            </a:r>
            <a:r>
              <a:rPr lang="en-US" noProof="0" err="1"/>
              <a:t>eum</a:t>
            </a:r>
            <a:r>
              <a:rPr lang="en-US" noProof="0"/>
              <a:t> fugit, </a:t>
            </a:r>
            <a:r>
              <a:rPr lang="en-US" noProof="0" err="1"/>
              <a:t>iunti</a:t>
            </a:r>
            <a:r>
              <a:rPr lang="en-US" noProof="0"/>
              <a:t> </a:t>
            </a:r>
            <a:r>
              <a:rPr lang="en-US" noProof="0" err="1"/>
              <a:t>omnimus</a:t>
            </a:r>
            <a:r>
              <a:rPr lang="en-US" noProof="0"/>
              <a:t> </a:t>
            </a:r>
            <a:r>
              <a:rPr lang="en-US" noProof="0" err="1"/>
              <a:t>dolupti</a:t>
            </a:r>
            <a:r>
              <a:rPr lang="en-US" noProof="0"/>
              <a:t> </a:t>
            </a:r>
            <a:r>
              <a:rPr lang="en-US" noProof="0" err="1"/>
              <a:t>ulliqui</a:t>
            </a:r>
            <a:r>
              <a:rPr lang="en-US" noProof="0"/>
              <a:t> </a:t>
            </a:r>
            <a:r>
              <a:rPr lang="en-US" noProof="0" err="1"/>
              <a:t>nonsequis</a:t>
            </a:r>
            <a:r>
              <a:rPr lang="en-US" noProof="0"/>
              <a:t> </a:t>
            </a:r>
            <a:r>
              <a:rPr lang="en-US" noProof="0" err="1"/>
              <a:t>voloreprat</a:t>
            </a:r>
            <a:r>
              <a:rPr lang="en-US" noProof="0"/>
              <a:t>. </a:t>
            </a:r>
          </a:p>
        </p:txBody>
      </p:sp>
      <p:sp>
        <p:nvSpPr>
          <p:cNvPr id="2" name="Titolo 1">
            <a:extLst>
              <a:ext uri="{FF2B5EF4-FFF2-40B4-BE49-F238E27FC236}">
                <a16:creationId xmlns:a16="http://schemas.microsoft.com/office/drawing/2014/main" id="{9154CCA6-E617-E43B-EBA9-B42FC6ADBBFB}"/>
              </a:ext>
            </a:extLst>
          </p:cNvPr>
          <p:cNvSpPr>
            <a:spLocks noGrp="1"/>
          </p:cNvSpPr>
          <p:nvPr>
            <p:ph type="title"/>
          </p:nvPr>
        </p:nvSpPr>
        <p:spPr>
          <a:xfrm>
            <a:off x="230379" y="237603"/>
            <a:ext cx="8764396" cy="357021"/>
          </a:xfrm>
        </p:spPr>
        <p:txBody>
          <a:bodyPr>
            <a:spAutoFit/>
          </a:bodyPr>
          <a:lstStyle/>
          <a:p>
            <a:r>
              <a:rPr lang="en-US" noProof="0"/>
              <a:t>Slide title goes here</a:t>
            </a:r>
          </a:p>
        </p:txBody>
      </p:sp>
    </p:spTree>
    <p:extLst>
      <p:ext uri="{BB962C8B-B14F-4D97-AF65-F5344CB8AC3E}">
        <p14:creationId xmlns:p14="http://schemas.microsoft.com/office/powerpoint/2010/main" val="2586031996"/>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 name="Picture Placeholder 23">
            <a:extLst>
              <a:ext uri="{FF2B5EF4-FFF2-40B4-BE49-F238E27FC236}">
                <a16:creationId xmlns:a16="http://schemas.microsoft.com/office/drawing/2014/main" id="{6DB84416-1D23-77FF-8B10-E6B61E9BB86C}"/>
              </a:ext>
            </a:extLst>
          </p:cNvPr>
          <p:cNvSpPr>
            <a:spLocks noGrp="1"/>
          </p:cNvSpPr>
          <p:nvPr>
            <p:ph type="pic" sz="quarter" idx="16"/>
          </p:nvPr>
        </p:nvSpPr>
        <p:spPr/>
        <p:txBody>
          <a:bodyPr/>
          <a:lstStyle/>
          <a:p>
            <a:endParaRPr lang="en-US"/>
          </a:p>
        </p:txBody>
      </p:sp>
      <p:sp>
        <p:nvSpPr>
          <p:cNvPr id="10" name="Text Placeholder 9">
            <a:extLst>
              <a:ext uri="{FF2B5EF4-FFF2-40B4-BE49-F238E27FC236}">
                <a16:creationId xmlns:a16="http://schemas.microsoft.com/office/drawing/2014/main" id="{4445AA16-1866-0D66-4F58-D34072DF592D}"/>
              </a:ext>
            </a:extLst>
          </p:cNvPr>
          <p:cNvSpPr>
            <a:spLocks noGrp="1"/>
          </p:cNvSpPr>
          <p:nvPr>
            <p:ph type="body" sz="quarter" idx="33"/>
          </p:nvPr>
        </p:nvSpPr>
        <p:spPr>
          <a:xfrm>
            <a:off x="230379" y="1186249"/>
            <a:ext cx="2988000" cy="969133"/>
          </a:xfrm>
        </p:spPr>
        <p:txBody>
          <a:bodyPr/>
          <a:lstStyle/>
          <a:p>
            <a:r>
              <a:rPr lang="en-US" noProof="0" err="1"/>
              <a:t>Sequoditis</a:t>
            </a:r>
            <a:r>
              <a:rPr lang="en-US" noProof="0"/>
              <a:t> abo. Nam </a:t>
            </a:r>
            <a:r>
              <a:rPr lang="en-US" noProof="0" err="1"/>
              <a:t>fugia</a:t>
            </a:r>
            <a:r>
              <a:rPr lang="en-US" noProof="0"/>
              <a:t> cone </a:t>
            </a:r>
            <a:r>
              <a:rPr lang="en-US" noProof="0" err="1"/>
              <a:t>perum</a:t>
            </a:r>
            <a:r>
              <a:rPr lang="en-US" noProof="0"/>
              <a:t> </a:t>
            </a:r>
            <a:r>
              <a:rPr lang="en-US" noProof="0" err="1"/>
              <a:t>nonsequis</a:t>
            </a:r>
            <a:r>
              <a:rPr lang="en-US" noProof="0"/>
              <a:t> con </a:t>
            </a:r>
            <a:r>
              <a:rPr lang="en-US" noProof="0" err="1"/>
              <a:t>nulliquo</a:t>
            </a:r>
            <a:r>
              <a:rPr lang="en-US" noProof="0"/>
              <a:t> </a:t>
            </a:r>
            <a:r>
              <a:rPr lang="en-US" noProof="0" err="1"/>
              <a:t>voluptat</a:t>
            </a:r>
            <a:r>
              <a:rPr lang="en-US" noProof="0"/>
              <a:t> hic to </a:t>
            </a:r>
            <a:r>
              <a:rPr lang="en-US" noProof="0" err="1"/>
              <a:t>dellut</a:t>
            </a:r>
            <a:r>
              <a:rPr lang="en-US" noProof="0"/>
              <a:t> </a:t>
            </a:r>
            <a:r>
              <a:rPr lang="en-US" noProof="0" err="1"/>
              <a:t>ullessitate</a:t>
            </a:r>
            <a:r>
              <a:rPr lang="en-US" noProof="0"/>
              <a:t> ipsum </a:t>
            </a:r>
            <a:r>
              <a:rPr lang="en-US" noProof="0" err="1"/>
              <a:t>vendi</a:t>
            </a:r>
            <a:r>
              <a:rPr lang="en-US" noProof="0"/>
              <a:t> </a:t>
            </a:r>
            <a:r>
              <a:rPr lang="en-US" noProof="0" err="1"/>
              <a:t>deliquas</a:t>
            </a:r>
            <a:r>
              <a:rPr lang="en-US" noProof="0"/>
              <a:t> dolor </a:t>
            </a:r>
            <a:r>
              <a:rPr lang="en-US" noProof="0" err="1"/>
              <a:t>aute</a:t>
            </a:r>
            <a:r>
              <a:rPr lang="en-US" noProof="0"/>
              <a:t> pa quat </a:t>
            </a:r>
            <a:r>
              <a:rPr lang="en-US" noProof="0" err="1"/>
              <a:t>fugiam</a:t>
            </a:r>
            <a:r>
              <a:rPr lang="en-US" noProof="0"/>
              <a:t>, </a:t>
            </a:r>
            <a:r>
              <a:rPr lang="en-US" noProof="0" err="1"/>
              <a:t>officta</a:t>
            </a:r>
            <a:r>
              <a:rPr lang="en-US" noProof="0"/>
              <a:t> </a:t>
            </a:r>
            <a:r>
              <a:rPr lang="en-US" noProof="0" err="1"/>
              <a:t>tureperibus</a:t>
            </a:r>
            <a:r>
              <a:rPr lang="en-US" noProof="0"/>
              <a:t>, et, </a:t>
            </a:r>
            <a:r>
              <a:rPr lang="en-US" noProof="0" err="1"/>
              <a:t>cuptatiis</a:t>
            </a:r>
            <a:r>
              <a:rPr lang="en-US" noProof="0"/>
              <a:t> </a:t>
            </a:r>
            <a:r>
              <a:rPr lang="en-US" noProof="0" err="1"/>
              <a:t>dit</a:t>
            </a:r>
            <a:r>
              <a:rPr lang="en-US" noProof="0"/>
              <a:t> as </a:t>
            </a:r>
            <a:r>
              <a:rPr lang="en-US" noProof="0" err="1"/>
              <a:t>aut</a:t>
            </a:r>
            <a:r>
              <a:rPr lang="en-US" noProof="0"/>
              <a:t> </a:t>
            </a:r>
            <a:r>
              <a:rPr lang="en-US" noProof="0" err="1"/>
              <a:t>ressiment.Im</a:t>
            </a:r>
            <a:r>
              <a:rPr lang="en-US" noProof="0"/>
              <a:t> </a:t>
            </a:r>
            <a:r>
              <a:rPr lang="en-US" noProof="0" err="1"/>
              <a:t>etur</a:t>
            </a:r>
            <a:r>
              <a:rPr lang="en-US" noProof="0"/>
              <a:t> </a:t>
            </a:r>
            <a:r>
              <a:rPr lang="en-US" noProof="0" err="1"/>
              <a:t>aceaquam</a:t>
            </a:r>
            <a:r>
              <a:rPr lang="en-US" noProof="0"/>
              <a:t> quos </a:t>
            </a:r>
            <a:r>
              <a:rPr lang="en-US" noProof="0" err="1"/>
              <a:t>eum</a:t>
            </a:r>
            <a:r>
              <a:rPr lang="en-US" noProof="0"/>
              <a:t> fugit, </a:t>
            </a:r>
            <a:r>
              <a:rPr lang="en-US" noProof="0" err="1"/>
              <a:t>iunti</a:t>
            </a:r>
            <a:r>
              <a:rPr lang="en-US" noProof="0"/>
              <a:t> </a:t>
            </a:r>
            <a:r>
              <a:rPr lang="en-US" noProof="0" err="1"/>
              <a:t>omnimus</a:t>
            </a:r>
            <a:r>
              <a:rPr lang="en-US" noProof="0"/>
              <a:t> </a:t>
            </a:r>
            <a:r>
              <a:rPr lang="en-US" noProof="0" err="1"/>
              <a:t>dolupti</a:t>
            </a:r>
            <a:r>
              <a:rPr lang="en-US" noProof="0"/>
              <a:t> </a:t>
            </a:r>
            <a:r>
              <a:rPr lang="en-US" noProof="0" err="1"/>
              <a:t>ulliqui</a:t>
            </a:r>
            <a:r>
              <a:rPr lang="en-US" noProof="0"/>
              <a:t> </a:t>
            </a:r>
            <a:r>
              <a:rPr lang="en-US" noProof="0" err="1"/>
              <a:t>nonsequis</a:t>
            </a:r>
            <a:r>
              <a:rPr lang="en-US" noProof="0"/>
              <a:t> </a:t>
            </a:r>
            <a:r>
              <a:rPr lang="en-US" noProof="0" err="1"/>
              <a:t>voloreprat</a:t>
            </a:r>
            <a:r>
              <a:rPr lang="en-US" noProof="0"/>
              <a:t>. </a:t>
            </a:r>
          </a:p>
        </p:txBody>
      </p:sp>
      <p:sp>
        <p:nvSpPr>
          <p:cNvPr id="8" name="Title 7">
            <a:extLst>
              <a:ext uri="{FF2B5EF4-FFF2-40B4-BE49-F238E27FC236}">
                <a16:creationId xmlns:a16="http://schemas.microsoft.com/office/drawing/2014/main" id="{77238E6D-7FB4-7BC1-E908-02610929F230}"/>
              </a:ext>
            </a:extLst>
          </p:cNvPr>
          <p:cNvSpPr>
            <a:spLocks noGrp="1"/>
          </p:cNvSpPr>
          <p:nvPr>
            <p:ph type="title"/>
          </p:nvPr>
        </p:nvSpPr>
        <p:spPr>
          <a:xfrm>
            <a:off x="230379" y="237603"/>
            <a:ext cx="8764396" cy="357021"/>
          </a:xfrm>
        </p:spPr>
        <p:txBody>
          <a:bodyPr/>
          <a:lstStyle/>
          <a:p>
            <a:r>
              <a:rPr lang="en-US" noProof="0"/>
              <a:t>Slide title goes here</a:t>
            </a:r>
          </a:p>
        </p:txBody>
      </p:sp>
      <p:sp>
        <p:nvSpPr>
          <p:cNvPr id="23" name="Picture Placeholder 22">
            <a:extLst>
              <a:ext uri="{FF2B5EF4-FFF2-40B4-BE49-F238E27FC236}">
                <a16:creationId xmlns:a16="http://schemas.microsoft.com/office/drawing/2014/main" id="{3225510B-C668-013B-1718-79FBE6723697}"/>
              </a:ext>
            </a:extLst>
          </p:cNvPr>
          <p:cNvSpPr>
            <a:spLocks noGrp="1"/>
          </p:cNvSpPr>
          <p:nvPr>
            <p:ph type="pic" sz="quarter" idx="15"/>
          </p:nvPr>
        </p:nvSpPr>
        <p:spPr/>
        <p:txBody>
          <a:bodyPr/>
          <a:lstStyle/>
          <a:p>
            <a:endParaRPr lang="en-US"/>
          </a:p>
        </p:txBody>
      </p:sp>
    </p:spTree>
    <p:extLst>
      <p:ext uri="{BB962C8B-B14F-4D97-AF65-F5344CB8AC3E}">
        <p14:creationId xmlns:p14="http://schemas.microsoft.com/office/powerpoint/2010/main" val="3118169934"/>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Picture Placeholder 16">
            <a:extLst>
              <a:ext uri="{FF2B5EF4-FFF2-40B4-BE49-F238E27FC236}">
                <a16:creationId xmlns:a16="http://schemas.microsoft.com/office/drawing/2014/main" id="{19B44954-DBD3-2102-066C-015102C4D3FF}"/>
              </a:ext>
            </a:extLst>
          </p:cNvPr>
          <p:cNvSpPr>
            <a:spLocks noGrp="1"/>
          </p:cNvSpPr>
          <p:nvPr>
            <p:ph type="pic" sz="quarter" idx="16"/>
          </p:nvPr>
        </p:nvSpPr>
        <p:spPr/>
        <p:txBody>
          <a:bodyPr/>
          <a:lstStyle/>
          <a:p>
            <a:endParaRPr lang="en-US"/>
          </a:p>
        </p:txBody>
      </p:sp>
      <p:sp>
        <p:nvSpPr>
          <p:cNvPr id="11" name="Text Placeholder 10">
            <a:extLst>
              <a:ext uri="{FF2B5EF4-FFF2-40B4-BE49-F238E27FC236}">
                <a16:creationId xmlns:a16="http://schemas.microsoft.com/office/drawing/2014/main" id="{AEF71D31-3DA0-182F-FE6E-99A38443987B}"/>
              </a:ext>
            </a:extLst>
          </p:cNvPr>
          <p:cNvSpPr>
            <a:spLocks noGrp="1"/>
          </p:cNvSpPr>
          <p:nvPr>
            <p:ph type="body" sz="quarter" idx="25"/>
          </p:nvPr>
        </p:nvSpPr>
        <p:spPr>
          <a:xfrm>
            <a:off x="230378" y="5105657"/>
            <a:ext cx="2833497" cy="984521"/>
          </a:xfrm>
        </p:spPr>
        <p:txBody>
          <a:bodyPr/>
          <a:lstStyle/>
          <a:p>
            <a:r>
              <a:rPr lang="en-US" noProof="0" err="1"/>
              <a:t>Sequoditis</a:t>
            </a:r>
            <a:r>
              <a:rPr lang="en-US" noProof="0"/>
              <a:t> abo. Nam </a:t>
            </a:r>
            <a:r>
              <a:rPr lang="en-US" noProof="0" err="1"/>
              <a:t>fugia</a:t>
            </a:r>
            <a:r>
              <a:rPr lang="en-US" noProof="0"/>
              <a:t> cone </a:t>
            </a:r>
            <a:r>
              <a:rPr lang="en-US" noProof="0" err="1"/>
              <a:t>perum</a:t>
            </a:r>
            <a:r>
              <a:rPr lang="en-US" noProof="0"/>
              <a:t> </a:t>
            </a:r>
            <a:r>
              <a:rPr lang="en-US" noProof="0" err="1"/>
              <a:t>nonsequis</a:t>
            </a:r>
            <a:r>
              <a:rPr lang="en-US" noProof="0"/>
              <a:t> con </a:t>
            </a:r>
            <a:r>
              <a:rPr lang="en-US" noProof="0" err="1"/>
              <a:t>nulliquo</a:t>
            </a:r>
            <a:r>
              <a:rPr lang="en-US" noProof="0"/>
              <a:t> </a:t>
            </a:r>
            <a:r>
              <a:rPr lang="en-US" noProof="0" err="1"/>
              <a:t>voluptat</a:t>
            </a:r>
            <a:r>
              <a:rPr lang="en-US" noProof="0"/>
              <a:t> hic to </a:t>
            </a:r>
            <a:r>
              <a:rPr lang="en-US" noProof="0" err="1"/>
              <a:t>dellut</a:t>
            </a:r>
            <a:r>
              <a:rPr lang="en-US" noProof="0"/>
              <a:t> </a:t>
            </a:r>
            <a:r>
              <a:rPr lang="en-US" noProof="0" err="1"/>
              <a:t>ullessitate</a:t>
            </a:r>
            <a:r>
              <a:rPr lang="en-US" noProof="0"/>
              <a:t> ipsum </a:t>
            </a:r>
            <a:r>
              <a:rPr lang="en-US" noProof="0" err="1"/>
              <a:t>vendi</a:t>
            </a:r>
            <a:r>
              <a:rPr lang="en-US" noProof="0"/>
              <a:t> </a:t>
            </a:r>
            <a:r>
              <a:rPr lang="en-US" noProof="0" err="1"/>
              <a:t>deliquas</a:t>
            </a:r>
            <a:r>
              <a:rPr lang="en-US" noProof="0"/>
              <a:t> dolor </a:t>
            </a:r>
            <a:r>
              <a:rPr lang="en-US" noProof="0" err="1"/>
              <a:t>aute</a:t>
            </a:r>
            <a:r>
              <a:rPr lang="en-US" noProof="0"/>
              <a:t> pa quat </a:t>
            </a:r>
            <a:r>
              <a:rPr lang="en-US" noProof="0" err="1"/>
              <a:t>fugiam</a:t>
            </a:r>
            <a:r>
              <a:rPr lang="en-US" noProof="0"/>
              <a:t>, </a:t>
            </a:r>
            <a:r>
              <a:rPr lang="en-US" noProof="0" err="1"/>
              <a:t>officta</a:t>
            </a:r>
            <a:r>
              <a:rPr lang="en-US" noProof="0"/>
              <a:t> </a:t>
            </a:r>
            <a:r>
              <a:rPr lang="en-US" noProof="0" err="1"/>
              <a:t>tureperibus</a:t>
            </a:r>
            <a:r>
              <a:rPr lang="en-US" noProof="0"/>
              <a:t>, et, </a:t>
            </a:r>
            <a:r>
              <a:rPr lang="en-US" noProof="0" err="1"/>
              <a:t>cuptatiis</a:t>
            </a:r>
            <a:r>
              <a:rPr lang="en-US" noProof="0"/>
              <a:t> </a:t>
            </a:r>
            <a:r>
              <a:rPr lang="en-US" noProof="0" err="1"/>
              <a:t>dit</a:t>
            </a:r>
            <a:r>
              <a:rPr lang="en-US" noProof="0"/>
              <a:t> as </a:t>
            </a:r>
            <a:r>
              <a:rPr lang="en-US" noProof="0" err="1"/>
              <a:t>aut</a:t>
            </a:r>
            <a:r>
              <a:rPr lang="en-US" noProof="0"/>
              <a:t> </a:t>
            </a:r>
            <a:r>
              <a:rPr lang="en-US" noProof="0" err="1"/>
              <a:t>ressiment.Im</a:t>
            </a:r>
            <a:r>
              <a:rPr lang="en-US" noProof="0"/>
              <a:t> </a:t>
            </a:r>
            <a:r>
              <a:rPr lang="en-US" noProof="0" err="1"/>
              <a:t>etur</a:t>
            </a:r>
            <a:r>
              <a:rPr lang="en-US" noProof="0"/>
              <a:t> </a:t>
            </a:r>
            <a:r>
              <a:rPr lang="en-US" noProof="0" err="1"/>
              <a:t>aceaquam</a:t>
            </a:r>
            <a:r>
              <a:rPr lang="en-US" noProof="0"/>
              <a:t> quos </a:t>
            </a:r>
            <a:r>
              <a:rPr lang="en-US" noProof="0" err="1"/>
              <a:t>eum</a:t>
            </a:r>
            <a:r>
              <a:rPr lang="en-US" noProof="0"/>
              <a:t> fugit, </a:t>
            </a:r>
            <a:r>
              <a:rPr lang="en-US" noProof="0" err="1"/>
              <a:t>iunti</a:t>
            </a:r>
            <a:r>
              <a:rPr lang="en-US" noProof="0"/>
              <a:t> </a:t>
            </a:r>
            <a:r>
              <a:rPr lang="en-US" noProof="0" err="1"/>
              <a:t>omnimus</a:t>
            </a:r>
            <a:r>
              <a:rPr lang="en-US" noProof="0"/>
              <a:t> </a:t>
            </a:r>
            <a:r>
              <a:rPr lang="en-US" noProof="0" err="1"/>
              <a:t>dolupti</a:t>
            </a:r>
            <a:r>
              <a:rPr lang="en-US" noProof="0"/>
              <a:t> </a:t>
            </a:r>
            <a:r>
              <a:rPr lang="en-US" noProof="0" err="1"/>
              <a:t>ulliqui</a:t>
            </a:r>
            <a:r>
              <a:rPr lang="en-US" noProof="0"/>
              <a:t> </a:t>
            </a:r>
            <a:r>
              <a:rPr lang="en-US" noProof="0" err="1"/>
              <a:t>nonsequis</a:t>
            </a:r>
            <a:r>
              <a:rPr lang="en-US" noProof="0"/>
              <a:t> </a:t>
            </a:r>
            <a:r>
              <a:rPr lang="en-US" noProof="0" err="1"/>
              <a:t>voloreprat</a:t>
            </a:r>
            <a:r>
              <a:rPr lang="en-US" noProof="0"/>
              <a:t>. </a:t>
            </a:r>
          </a:p>
        </p:txBody>
      </p:sp>
      <p:sp>
        <p:nvSpPr>
          <p:cNvPr id="9" name="Title 8">
            <a:extLst>
              <a:ext uri="{FF2B5EF4-FFF2-40B4-BE49-F238E27FC236}">
                <a16:creationId xmlns:a16="http://schemas.microsoft.com/office/drawing/2014/main" id="{FABACCD0-D104-74EA-C8AF-971851713077}"/>
              </a:ext>
            </a:extLst>
          </p:cNvPr>
          <p:cNvSpPr>
            <a:spLocks noGrp="1"/>
          </p:cNvSpPr>
          <p:nvPr>
            <p:ph type="title"/>
          </p:nvPr>
        </p:nvSpPr>
        <p:spPr>
          <a:xfrm>
            <a:off x="230379" y="237603"/>
            <a:ext cx="8764396" cy="357021"/>
          </a:xfrm>
        </p:spPr>
        <p:txBody>
          <a:bodyPr/>
          <a:lstStyle/>
          <a:p>
            <a:r>
              <a:rPr lang="en-US" noProof="0"/>
              <a:t>Slide title goes here</a:t>
            </a:r>
          </a:p>
        </p:txBody>
      </p:sp>
    </p:spTree>
    <p:extLst>
      <p:ext uri="{BB962C8B-B14F-4D97-AF65-F5344CB8AC3E}">
        <p14:creationId xmlns:p14="http://schemas.microsoft.com/office/powerpoint/2010/main" val="1635159783"/>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Picture Placeholder 11">
            <a:extLst>
              <a:ext uri="{FF2B5EF4-FFF2-40B4-BE49-F238E27FC236}">
                <a16:creationId xmlns:a16="http://schemas.microsoft.com/office/drawing/2014/main" id="{0ABC2835-D294-BF84-18CC-27B7B81172CA}"/>
              </a:ext>
            </a:extLst>
          </p:cNvPr>
          <p:cNvSpPr>
            <a:spLocks noGrp="1"/>
          </p:cNvSpPr>
          <p:nvPr>
            <p:ph type="pic" sz="quarter" idx="16"/>
          </p:nvPr>
        </p:nvSpPr>
        <p:spPr/>
        <p:txBody>
          <a:bodyPr/>
          <a:lstStyle/>
          <a:p>
            <a:endParaRPr lang="en-US"/>
          </a:p>
        </p:txBody>
      </p:sp>
      <p:sp>
        <p:nvSpPr>
          <p:cNvPr id="15" name="Segnaposto testo 14">
            <a:extLst>
              <a:ext uri="{FF2B5EF4-FFF2-40B4-BE49-F238E27FC236}">
                <a16:creationId xmlns:a16="http://schemas.microsoft.com/office/drawing/2014/main" id="{20CB3A81-529B-ED2D-86A3-3B380C15F710}"/>
              </a:ext>
            </a:extLst>
          </p:cNvPr>
          <p:cNvSpPr>
            <a:spLocks noGrp="1"/>
          </p:cNvSpPr>
          <p:nvPr>
            <p:ph type="body" sz="quarter" idx="25"/>
          </p:nvPr>
        </p:nvSpPr>
        <p:spPr>
          <a:xfrm>
            <a:off x="225426" y="5061393"/>
            <a:ext cx="2838450" cy="1107632"/>
          </a:xfrm>
        </p:spPr>
        <p:txBody>
          <a:bodyPr>
            <a:spAutoFit/>
          </a:bodyPr>
          <a:lstStyle/>
          <a:p>
            <a:r>
              <a:rPr lang="en-US" noProof="0" err="1"/>
              <a:t>Sequoditis</a:t>
            </a:r>
            <a:r>
              <a:rPr lang="en-US" noProof="0"/>
              <a:t> abo. Nam </a:t>
            </a:r>
            <a:r>
              <a:rPr lang="en-US" noProof="0" err="1"/>
              <a:t>fugia</a:t>
            </a:r>
            <a:r>
              <a:rPr lang="en-US" noProof="0"/>
              <a:t> cone </a:t>
            </a:r>
            <a:r>
              <a:rPr lang="en-US" noProof="0" err="1"/>
              <a:t>perum</a:t>
            </a:r>
            <a:r>
              <a:rPr lang="en-US" noProof="0"/>
              <a:t> </a:t>
            </a:r>
            <a:r>
              <a:rPr lang="en-US" noProof="0" err="1"/>
              <a:t>nonsequis</a:t>
            </a:r>
            <a:r>
              <a:rPr lang="en-US" noProof="0"/>
              <a:t> con </a:t>
            </a:r>
            <a:r>
              <a:rPr lang="en-US" noProof="0" err="1"/>
              <a:t>nulliquo</a:t>
            </a:r>
            <a:r>
              <a:rPr lang="en-US" noProof="0"/>
              <a:t> </a:t>
            </a:r>
            <a:r>
              <a:rPr lang="en-US" noProof="0" err="1"/>
              <a:t>voluptat</a:t>
            </a:r>
            <a:r>
              <a:rPr lang="en-US" noProof="0"/>
              <a:t> hic to </a:t>
            </a:r>
            <a:r>
              <a:rPr lang="en-US" noProof="0" err="1"/>
              <a:t>dellut</a:t>
            </a:r>
            <a:r>
              <a:rPr lang="en-US" noProof="0"/>
              <a:t> </a:t>
            </a:r>
            <a:r>
              <a:rPr lang="en-US" noProof="0" err="1"/>
              <a:t>ullessitate</a:t>
            </a:r>
            <a:r>
              <a:rPr lang="en-US" noProof="0"/>
              <a:t> ipsum </a:t>
            </a:r>
            <a:r>
              <a:rPr lang="en-US" noProof="0" err="1"/>
              <a:t>vendi</a:t>
            </a:r>
            <a:r>
              <a:rPr lang="en-US" noProof="0"/>
              <a:t> </a:t>
            </a:r>
            <a:r>
              <a:rPr lang="en-US" noProof="0" err="1"/>
              <a:t>deliquas</a:t>
            </a:r>
            <a:r>
              <a:rPr lang="en-US" noProof="0"/>
              <a:t> dolor </a:t>
            </a:r>
            <a:r>
              <a:rPr lang="en-US" noProof="0" err="1"/>
              <a:t>aute</a:t>
            </a:r>
            <a:r>
              <a:rPr lang="en-US" noProof="0"/>
              <a:t> pa quat </a:t>
            </a:r>
            <a:r>
              <a:rPr lang="en-US" noProof="0" err="1"/>
              <a:t>fugiam</a:t>
            </a:r>
            <a:r>
              <a:rPr lang="en-US" noProof="0"/>
              <a:t>, </a:t>
            </a:r>
            <a:r>
              <a:rPr lang="en-US" noProof="0" err="1"/>
              <a:t>officta</a:t>
            </a:r>
            <a:r>
              <a:rPr lang="en-US" noProof="0"/>
              <a:t> </a:t>
            </a:r>
            <a:r>
              <a:rPr lang="en-US" noProof="0" err="1"/>
              <a:t>tureperibus</a:t>
            </a:r>
            <a:r>
              <a:rPr lang="en-US" noProof="0"/>
              <a:t>, et, </a:t>
            </a:r>
            <a:r>
              <a:rPr lang="en-US" noProof="0" err="1"/>
              <a:t>cuptatiis</a:t>
            </a:r>
            <a:r>
              <a:rPr lang="en-US" noProof="0"/>
              <a:t> </a:t>
            </a:r>
            <a:r>
              <a:rPr lang="en-US" noProof="0" err="1"/>
              <a:t>dit</a:t>
            </a:r>
            <a:r>
              <a:rPr lang="en-US" noProof="0"/>
              <a:t> as </a:t>
            </a:r>
            <a:r>
              <a:rPr lang="en-US" noProof="0" err="1"/>
              <a:t>aut</a:t>
            </a:r>
            <a:r>
              <a:rPr lang="en-US" noProof="0"/>
              <a:t> </a:t>
            </a:r>
            <a:r>
              <a:rPr lang="en-US" noProof="0" err="1"/>
              <a:t>ressiment.Im</a:t>
            </a:r>
            <a:r>
              <a:rPr lang="en-US" noProof="0"/>
              <a:t> </a:t>
            </a:r>
            <a:r>
              <a:rPr lang="en-US" noProof="0" err="1"/>
              <a:t>etur</a:t>
            </a:r>
            <a:r>
              <a:rPr lang="en-US" noProof="0"/>
              <a:t> </a:t>
            </a:r>
            <a:r>
              <a:rPr lang="en-US" noProof="0" err="1"/>
              <a:t>aceaquam</a:t>
            </a:r>
            <a:r>
              <a:rPr lang="en-US" noProof="0"/>
              <a:t> quos </a:t>
            </a:r>
            <a:r>
              <a:rPr lang="en-US" noProof="0" err="1"/>
              <a:t>eum</a:t>
            </a:r>
            <a:r>
              <a:rPr lang="en-US" noProof="0"/>
              <a:t> fugit, </a:t>
            </a:r>
            <a:r>
              <a:rPr lang="en-US" noProof="0" err="1"/>
              <a:t>iunti</a:t>
            </a:r>
            <a:r>
              <a:rPr lang="en-US" noProof="0"/>
              <a:t> </a:t>
            </a:r>
            <a:r>
              <a:rPr lang="en-US" noProof="0" err="1"/>
              <a:t>omnimus</a:t>
            </a:r>
            <a:r>
              <a:rPr lang="en-US" noProof="0"/>
              <a:t> </a:t>
            </a:r>
            <a:r>
              <a:rPr lang="en-US" noProof="0" err="1"/>
              <a:t>dolupti</a:t>
            </a:r>
            <a:r>
              <a:rPr lang="en-US" noProof="0"/>
              <a:t> </a:t>
            </a:r>
            <a:r>
              <a:rPr lang="en-US" noProof="0" err="1"/>
              <a:t>ulliqui</a:t>
            </a:r>
            <a:r>
              <a:rPr lang="en-US" noProof="0"/>
              <a:t> </a:t>
            </a:r>
            <a:r>
              <a:rPr lang="en-US" noProof="0" err="1"/>
              <a:t>nonsequis</a:t>
            </a:r>
            <a:r>
              <a:rPr lang="en-US" noProof="0"/>
              <a:t> </a:t>
            </a:r>
            <a:r>
              <a:rPr lang="en-US" noProof="0" err="1"/>
              <a:t>voloreprat</a:t>
            </a:r>
            <a:r>
              <a:rPr lang="en-US" noProof="0"/>
              <a:t>. </a:t>
            </a:r>
            <a:r>
              <a:rPr lang="en-US" noProof="0" err="1"/>
              <a:t>Udae</a:t>
            </a:r>
            <a:r>
              <a:rPr lang="en-US" noProof="0"/>
              <a:t> et </a:t>
            </a:r>
            <a:r>
              <a:rPr lang="en-US" noProof="0" err="1"/>
              <a:t>eicatur</a:t>
            </a:r>
            <a:r>
              <a:rPr lang="en-US" noProof="0"/>
              <a:t>. </a:t>
            </a:r>
          </a:p>
        </p:txBody>
      </p:sp>
      <p:sp>
        <p:nvSpPr>
          <p:cNvPr id="11" name="Picture Placeholder 10">
            <a:extLst>
              <a:ext uri="{FF2B5EF4-FFF2-40B4-BE49-F238E27FC236}">
                <a16:creationId xmlns:a16="http://schemas.microsoft.com/office/drawing/2014/main" id="{44CBF870-E25E-9F09-1741-D1C7BB68118B}"/>
              </a:ext>
            </a:extLst>
          </p:cNvPr>
          <p:cNvSpPr>
            <a:spLocks noGrp="1"/>
          </p:cNvSpPr>
          <p:nvPr>
            <p:ph type="pic" sz="quarter" idx="15"/>
          </p:nvPr>
        </p:nvSpPr>
        <p:spPr/>
        <p:txBody>
          <a:bodyPr/>
          <a:lstStyle/>
          <a:p>
            <a:endParaRPr lang="en-US"/>
          </a:p>
        </p:txBody>
      </p:sp>
      <p:sp>
        <p:nvSpPr>
          <p:cNvPr id="2" name="Titolo 1">
            <a:extLst>
              <a:ext uri="{FF2B5EF4-FFF2-40B4-BE49-F238E27FC236}">
                <a16:creationId xmlns:a16="http://schemas.microsoft.com/office/drawing/2014/main" id="{1E0F770D-6E16-113B-217E-4F9F36C81224}"/>
              </a:ext>
            </a:extLst>
          </p:cNvPr>
          <p:cNvSpPr>
            <a:spLocks noGrp="1"/>
          </p:cNvSpPr>
          <p:nvPr>
            <p:ph type="title"/>
          </p:nvPr>
        </p:nvSpPr>
        <p:spPr>
          <a:xfrm>
            <a:off x="230379" y="237603"/>
            <a:ext cx="4808346" cy="357021"/>
          </a:xfrm>
        </p:spPr>
        <p:txBody>
          <a:bodyPr/>
          <a:lstStyle/>
          <a:p>
            <a:r>
              <a:rPr lang="en-US" noProof="0"/>
              <a:t>Slide title goes here</a:t>
            </a:r>
          </a:p>
        </p:txBody>
      </p:sp>
    </p:spTree>
    <p:extLst>
      <p:ext uri="{BB962C8B-B14F-4D97-AF65-F5344CB8AC3E}">
        <p14:creationId xmlns:p14="http://schemas.microsoft.com/office/powerpoint/2010/main" val="3912050714"/>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 name="Picture Placeholder 38">
            <a:extLst>
              <a:ext uri="{FF2B5EF4-FFF2-40B4-BE49-F238E27FC236}">
                <a16:creationId xmlns:a16="http://schemas.microsoft.com/office/drawing/2014/main" id="{DFBC6AE4-6BA2-F796-8E28-BD7597E9BE4E}"/>
              </a:ext>
            </a:extLst>
          </p:cNvPr>
          <p:cNvSpPr>
            <a:spLocks noGrp="1"/>
          </p:cNvSpPr>
          <p:nvPr>
            <p:ph type="pic" sz="quarter" idx="16"/>
          </p:nvPr>
        </p:nvSpPr>
        <p:spPr/>
        <p:txBody>
          <a:bodyPr/>
          <a:lstStyle/>
          <a:p>
            <a:endParaRPr lang="en-US"/>
          </a:p>
        </p:txBody>
      </p:sp>
      <p:sp>
        <p:nvSpPr>
          <p:cNvPr id="40" name="Picture Placeholder 39">
            <a:extLst>
              <a:ext uri="{FF2B5EF4-FFF2-40B4-BE49-F238E27FC236}">
                <a16:creationId xmlns:a16="http://schemas.microsoft.com/office/drawing/2014/main" id="{77B93AAC-C544-0465-72FC-8244B610B398}"/>
              </a:ext>
            </a:extLst>
          </p:cNvPr>
          <p:cNvSpPr>
            <a:spLocks noGrp="1"/>
          </p:cNvSpPr>
          <p:nvPr>
            <p:ph type="pic" sz="quarter" idx="26"/>
          </p:nvPr>
        </p:nvSpPr>
        <p:spPr/>
        <p:txBody>
          <a:bodyPr/>
          <a:lstStyle/>
          <a:p>
            <a:endParaRPr lang="en-US"/>
          </a:p>
        </p:txBody>
      </p:sp>
      <p:sp>
        <p:nvSpPr>
          <p:cNvPr id="41" name="Picture Placeholder 40">
            <a:extLst>
              <a:ext uri="{FF2B5EF4-FFF2-40B4-BE49-F238E27FC236}">
                <a16:creationId xmlns:a16="http://schemas.microsoft.com/office/drawing/2014/main" id="{23BB58BA-9315-0D61-13C5-1FE1DAE15C4D}"/>
              </a:ext>
            </a:extLst>
          </p:cNvPr>
          <p:cNvSpPr>
            <a:spLocks noGrp="1"/>
          </p:cNvSpPr>
          <p:nvPr>
            <p:ph type="pic" sz="quarter" idx="28"/>
          </p:nvPr>
        </p:nvSpPr>
        <p:spPr/>
        <p:txBody>
          <a:bodyPr/>
          <a:lstStyle/>
          <a:p>
            <a:endParaRPr lang="en-US"/>
          </a:p>
        </p:txBody>
      </p:sp>
      <p:sp>
        <p:nvSpPr>
          <p:cNvPr id="42" name="Picture Placeholder 41">
            <a:extLst>
              <a:ext uri="{FF2B5EF4-FFF2-40B4-BE49-F238E27FC236}">
                <a16:creationId xmlns:a16="http://schemas.microsoft.com/office/drawing/2014/main" id="{70D51173-4E98-0983-6B89-962C4C427CF6}"/>
              </a:ext>
            </a:extLst>
          </p:cNvPr>
          <p:cNvSpPr>
            <a:spLocks noGrp="1"/>
          </p:cNvSpPr>
          <p:nvPr>
            <p:ph type="pic" sz="quarter" idx="30"/>
          </p:nvPr>
        </p:nvSpPr>
        <p:spPr/>
        <p:txBody>
          <a:bodyPr/>
          <a:lstStyle/>
          <a:p>
            <a:endParaRPr lang="en-US"/>
          </a:p>
        </p:txBody>
      </p:sp>
      <p:sp>
        <p:nvSpPr>
          <p:cNvPr id="2" name="Titolo 1">
            <a:extLst>
              <a:ext uri="{FF2B5EF4-FFF2-40B4-BE49-F238E27FC236}">
                <a16:creationId xmlns:a16="http://schemas.microsoft.com/office/drawing/2014/main" id="{178D9623-7C8E-0031-9905-84BFFB1DF448}"/>
              </a:ext>
            </a:extLst>
          </p:cNvPr>
          <p:cNvSpPr>
            <a:spLocks noGrp="1"/>
          </p:cNvSpPr>
          <p:nvPr>
            <p:ph type="title"/>
          </p:nvPr>
        </p:nvSpPr>
        <p:spPr>
          <a:xfrm>
            <a:off x="230379" y="237603"/>
            <a:ext cx="8764396" cy="357021"/>
          </a:xfrm>
        </p:spPr>
        <p:txBody>
          <a:bodyPr/>
          <a:lstStyle/>
          <a:p>
            <a:r>
              <a:rPr lang="en-US" noProof="0"/>
              <a:t>Slide title goes here</a:t>
            </a:r>
          </a:p>
        </p:txBody>
      </p:sp>
      <p:sp>
        <p:nvSpPr>
          <p:cNvPr id="22" name="Text Placeholder 21">
            <a:extLst>
              <a:ext uri="{FF2B5EF4-FFF2-40B4-BE49-F238E27FC236}">
                <a16:creationId xmlns:a16="http://schemas.microsoft.com/office/drawing/2014/main" id="{B936C963-A9F7-F466-0921-2D4055E4EFD0}"/>
              </a:ext>
            </a:extLst>
          </p:cNvPr>
          <p:cNvSpPr>
            <a:spLocks noGrp="1"/>
          </p:cNvSpPr>
          <p:nvPr>
            <p:ph type="body" sz="quarter" idx="48"/>
          </p:nvPr>
        </p:nvSpPr>
        <p:spPr>
          <a:xfrm>
            <a:off x="230377" y="5703000"/>
            <a:ext cx="2834640" cy="164592"/>
          </a:xfrm>
        </p:spPr>
        <p:txBody>
          <a:bodyPr/>
          <a:lstStyle/>
          <a:p>
            <a:r>
              <a:rPr lang="en-US" noProof="0" err="1"/>
              <a:t>Sequoditis</a:t>
            </a:r>
            <a:r>
              <a:rPr lang="en-US" noProof="0"/>
              <a:t> abo. </a:t>
            </a:r>
          </a:p>
        </p:txBody>
      </p:sp>
      <p:sp>
        <p:nvSpPr>
          <p:cNvPr id="11" name="Segnaposto testo 10">
            <a:extLst>
              <a:ext uri="{FF2B5EF4-FFF2-40B4-BE49-F238E27FC236}">
                <a16:creationId xmlns:a16="http://schemas.microsoft.com/office/drawing/2014/main" id="{3ECC976F-EF73-807C-C7F9-F27579639A47}"/>
              </a:ext>
            </a:extLst>
          </p:cNvPr>
          <p:cNvSpPr>
            <a:spLocks noGrp="1"/>
          </p:cNvSpPr>
          <p:nvPr>
            <p:ph type="body" sz="quarter" idx="49"/>
          </p:nvPr>
        </p:nvSpPr>
        <p:spPr>
          <a:xfrm>
            <a:off x="230378" y="5884299"/>
            <a:ext cx="2834640" cy="265176"/>
          </a:xfrm>
        </p:spPr>
        <p:txBody>
          <a:bodyPr/>
          <a:lstStyle/>
          <a:p>
            <a:r>
              <a:rPr lang="en-US" noProof="0"/>
              <a:t>Nam </a:t>
            </a:r>
            <a:r>
              <a:rPr lang="en-US" noProof="0" err="1"/>
              <a:t>fugia</a:t>
            </a:r>
            <a:r>
              <a:rPr lang="en-US" noProof="0"/>
              <a:t> cone </a:t>
            </a:r>
            <a:r>
              <a:rPr lang="en-US" noProof="0" err="1"/>
              <a:t>perum</a:t>
            </a:r>
            <a:r>
              <a:rPr lang="en-US" noProof="0"/>
              <a:t> </a:t>
            </a:r>
            <a:r>
              <a:rPr lang="en-US" noProof="0" err="1"/>
              <a:t>nonsequis</a:t>
            </a:r>
            <a:r>
              <a:rPr lang="en-US" noProof="0"/>
              <a:t> con </a:t>
            </a:r>
            <a:r>
              <a:rPr lang="en-US" noProof="0" err="1"/>
              <a:t>nulliquo</a:t>
            </a:r>
            <a:r>
              <a:rPr lang="en-US" noProof="0"/>
              <a:t> </a:t>
            </a:r>
            <a:r>
              <a:rPr lang="en-US" noProof="0" err="1"/>
              <a:t>voluptat</a:t>
            </a:r>
            <a:r>
              <a:rPr lang="en-US" noProof="0"/>
              <a:t> hic to </a:t>
            </a:r>
            <a:r>
              <a:rPr lang="en-US" noProof="0" err="1"/>
              <a:t>dellut</a:t>
            </a:r>
            <a:r>
              <a:rPr lang="en-US" noProof="0"/>
              <a:t> </a:t>
            </a:r>
            <a:r>
              <a:rPr lang="en-US" noProof="0" err="1"/>
              <a:t>ullessitate</a:t>
            </a:r>
            <a:r>
              <a:rPr lang="en-US" noProof="0"/>
              <a:t> ipsum.</a:t>
            </a:r>
          </a:p>
        </p:txBody>
      </p:sp>
      <p:sp>
        <p:nvSpPr>
          <p:cNvPr id="12" name="Segnaposto testo 11">
            <a:extLst>
              <a:ext uri="{FF2B5EF4-FFF2-40B4-BE49-F238E27FC236}">
                <a16:creationId xmlns:a16="http://schemas.microsoft.com/office/drawing/2014/main" id="{EA593144-E51A-4B77-EE36-7FE859C5A749}"/>
              </a:ext>
            </a:extLst>
          </p:cNvPr>
          <p:cNvSpPr>
            <a:spLocks noGrp="1"/>
          </p:cNvSpPr>
          <p:nvPr>
            <p:ph type="body" sz="quarter" idx="50"/>
          </p:nvPr>
        </p:nvSpPr>
        <p:spPr>
          <a:xfrm>
            <a:off x="3194050" y="5703000"/>
            <a:ext cx="2834640" cy="164592"/>
          </a:xfrm>
        </p:spPr>
        <p:txBody>
          <a:bodyPr/>
          <a:lstStyle/>
          <a:p>
            <a:r>
              <a:rPr lang="en-US" noProof="0" err="1"/>
              <a:t>Sequoditis</a:t>
            </a:r>
            <a:r>
              <a:rPr lang="en-US" noProof="0"/>
              <a:t> abo. </a:t>
            </a:r>
          </a:p>
        </p:txBody>
      </p:sp>
      <p:sp>
        <p:nvSpPr>
          <p:cNvPr id="13" name="Segnaposto testo 12">
            <a:extLst>
              <a:ext uri="{FF2B5EF4-FFF2-40B4-BE49-F238E27FC236}">
                <a16:creationId xmlns:a16="http://schemas.microsoft.com/office/drawing/2014/main" id="{70261B33-560E-C8A4-C7E2-53D80BAD0813}"/>
              </a:ext>
            </a:extLst>
          </p:cNvPr>
          <p:cNvSpPr>
            <a:spLocks noGrp="1"/>
          </p:cNvSpPr>
          <p:nvPr>
            <p:ph type="body" sz="quarter" idx="51"/>
          </p:nvPr>
        </p:nvSpPr>
        <p:spPr>
          <a:xfrm>
            <a:off x="6165100" y="5703000"/>
            <a:ext cx="2834640" cy="164592"/>
          </a:xfrm>
        </p:spPr>
        <p:txBody>
          <a:bodyPr/>
          <a:lstStyle/>
          <a:p>
            <a:r>
              <a:rPr lang="en-US" noProof="0" err="1"/>
              <a:t>Sequoditis</a:t>
            </a:r>
            <a:r>
              <a:rPr lang="en-US" noProof="0"/>
              <a:t> abo. </a:t>
            </a:r>
          </a:p>
        </p:txBody>
      </p:sp>
      <p:sp>
        <p:nvSpPr>
          <p:cNvPr id="14" name="Segnaposto testo 13">
            <a:extLst>
              <a:ext uri="{FF2B5EF4-FFF2-40B4-BE49-F238E27FC236}">
                <a16:creationId xmlns:a16="http://schemas.microsoft.com/office/drawing/2014/main" id="{0848742F-6087-F992-85D1-954F4DB661E4}"/>
              </a:ext>
            </a:extLst>
          </p:cNvPr>
          <p:cNvSpPr>
            <a:spLocks noGrp="1"/>
          </p:cNvSpPr>
          <p:nvPr>
            <p:ph type="body" sz="quarter" idx="52"/>
          </p:nvPr>
        </p:nvSpPr>
        <p:spPr>
          <a:xfrm>
            <a:off x="9128324" y="5703000"/>
            <a:ext cx="2834640" cy="164592"/>
          </a:xfrm>
        </p:spPr>
        <p:txBody>
          <a:bodyPr/>
          <a:lstStyle/>
          <a:p>
            <a:r>
              <a:rPr lang="en-US" noProof="0" err="1"/>
              <a:t>Sequoditis</a:t>
            </a:r>
            <a:r>
              <a:rPr lang="en-US" noProof="0"/>
              <a:t> abo. </a:t>
            </a:r>
          </a:p>
        </p:txBody>
      </p:sp>
      <p:sp>
        <p:nvSpPr>
          <p:cNvPr id="53" name="Text Placeholder 52">
            <a:extLst>
              <a:ext uri="{FF2B5EF4-FFF2-40B4-BE49-F238E27FC236}">
                <a16:creationId xmlns:a16="http://schemas.microsoft.com/office/drawing/2014/main" id="{A23152A8-2D2B-5DEE-722F-A125A311B4B7}"/>
              </a:ext>
            </a:extLst>
          </p:cNvPr>
          <p:cNvSpPr>
            <a:spLocks noGrp="1"/>
          </p:cNvSpPr>
          <p:nvPr>
            <p:ph type="body" sz="quarter" idx="53"/>
          </p:nvPr>
        </p:nvSpPr>
        <p:spPr>
          <a:xfrm>
            <a:off x="3194050" y="5884299"/>
            <a:ext cx="2834640" cy="265176"/>
          </a:xfrm>
        </p:spPr>
        <p:txBody>
          <a:bodyPr/>
          <a:lstStyle/>
          <a:p>
            <a:r>
              <a:rPr lang="en-US" noProof="0"/>
              <a:t>Nam </a:t>
            </a:r>
            <a:r>
              <a:rPr lang="en-US" noProof="0" err="1"/>
              <a:t>fugia</a:t>
            </a:r>
            <a:r>
              <a:rPr lang="en-US" noProof="0"/>
              <a:t> cone </a:t>
            </a:r>
            <a:r>
              <a:rPr lang="en-US" noProof="0" err="1"/>
              <a:t>perum</a:t>
            </a:r>
            <a:r>
              <a:rPr lang="en-US" noProof="0"/>
              <a:t> </a:t>
            </a:r>
            <a:r>
              <a:rPr lang="en-US" noProof="0" err="1"/>
              <a:t>nonsequis</a:t>
            </a:r>
            <a:r>
              <a:rPr lang="en-US" noProof="0"/>
              <a:t> con </a:t>
            </a:r>
            <a:r>
              <a:rPr lang="en-US" noProof="0" err="1"/>
              <a:t>nulliquo</a:t>
            </a:r>
            <a:r>
              <a:rPr lang="en-US" noProof="0"/>
              <a:t> </a:t>
            </a:r>
            <a:r>
              <a:rPr lang="en-US" noProof="0" err="1"/>
              <a:t>voluptat</a:t>
            </a:r>
            <a:r>
              <a:rPr lang="en-US" noProof="0"/>
              <a:t> hic to </a:t>
            </a:r>
            <a:r>
              <a:rPr lang="en-US" noProof="0" err="1"/>
              <a:t>dellut</a:t>
            </a:r>
            <a:r>
              <a:rPr lang="en-US" noProof="0"/>
              <a:t> </a:t>
            </a:r>
            <a:r>
              <a:rPr lang="en-US" noProof="0" err="1"/>
              <a:t>ullessitate</a:t>
            </a:r>
            <a:r>
              <a:rPr lang="en-US" noProof="0"/>
              <a:t> ipsum.</a:t>
            </a:r>
          </a:p>
        </p:txBody>
      </p:sp>
      <p:sp>
        <p:nvSpPr>
          <p:cNvPr id="54" name="Text Placeholder 53">
            <a:extLst>
              <a:ext uri="{FF2B5EF4-FFF2-40B4-BE49-F238E27FC236}">
                <a16:creationId xmlns:a16="http://schemas.microsoft.com/office/drawing/2014/main" id="{6A630234-16C1-7C91-5281-D910ECE74AEA}"/>
              </a:ext>
            </a:extLst>
          </p:cNvPr>
          <p:cNvSpPr>
            <a:spLocks noGrp="1"/>
          </p:cNvSpPr>
          <p:nvPr>
            <p:ph type="body" sz="quarter" idx="54"/>
          </p:nvPr>
        </p:nvSpPr>
        <p:spPr>
          <a:xfrm>
            <a:off x="6165100" y="5884299"/>
            <a:ext cx="2834640" cy="265176"/>
          </a:xfrm>
        </p:spPr>
        <p:txBody>
          <a:bodyPr/>
          <a:lstStyle/>
          <a:p>
            <a:r>
              <a:rPr lang="en-US" noProof="0"/>
              <a:t>Nam </a:t>
            </a:r>
            <a:r>
              <a:rPr lang="en-US" noProof="0" err="1"/>
              <a:t>fugia</a:t>
            </a:r>
            <a:r>
              <a:rPr lang="en-US" noProof="0"/>
              <a:t> cone </a:t>
            </a:r>
            <a:r>
              <a:rPr lang="en-US" noProof="0" err="1"/>
              <a:t>perum</a:t>
            </a:r>
            <a:r>
              <a:rPr lang="en-US" noProof="0"/>
              <a:t> </a:t>
            </a:r>
            <a:r>
              <a:rPr lang="en-US" noProof="0" err="1"/>
              <a:t>nonsequis</a:t>
            </a:r>
            <a:r>
              <a:rPr lang="en-US" noProof="0"/>
              <a:t> con </a:t>
            </a:r>
            <a:r>
              <a:rPr lang="en-US" noProof="0" err="1"/>
              <a:t>nulliquo</a:t>
            </a:r>
            <a:r>
              <a:rPr lang="en-US" noProof="0"/>
              <a:t> </a:t>
            </a:r>
            <a:r>
              <a:rPr lang="en-US" noProof="0" err="1"/>
              <a:t>voluptat</a:t>
            </a:r>
            <a:r>
              <a:rPr lang="en-US" noProof="0"/>
              <a:t> hic to </a:t>
            </a:r>
            <a:r>
              <a:rPr lang="en-US" noProof="0" err="1"/>
              <a:t>dellut</a:t>
            </a:r>
            <a:r>
              <a:rPr lang="en-US" noProof="0"/>
              <a:t> </a:t>
            </a:r>
            <a:r>
              <a:rPr lang="en-US" noProof="0" err="1"/>
              <a:t>ullessitate</a:t>
            </a:r>
            <a:r>
              <a:rPr lang="en-US" noProof="0"/>
              <a:t> ipsum.</a:t>
            </a:r>
          </a:p>
        </p:txBody>
      </p:sp>
      <p:sp>
        <p:nvSpPr>
          <p:cNvPr id="55" name="Text Placeholder 54">
            <a:extLst>
              <a:ext uri="{FF2B5EF4-FFF2-40B4-BE49-F238E27FC236}">
                <a16:creationId xmlns:a16="http://schemas.microsoft.com/office/drawing/2014/main" id="{65D453B9-B6A7-1591-1B68-D8F9D063DE57}"/>
              </a:ext>
            </a:extLst>
          </p:cNvPr>
          <p:cNvSpPr>
            <a:spLocks noGrp="1"/>
          </p:cNvSpPr>
          <p:nvPr>
            <p:ph type="body" sz="quarter" idx="55"/>
          </p:nvPr>
        </p:nvSpPr>
        <p:spPr>
          <a:xfrm>
            <a:off x="9128324" y="5884299"/>
            <a:ext cx="2834640" cy="265176"/>
          </a:xfrm>
        </p:spPr>
        <p:txBody>
          <a:bodyPr/>
          <a:lstStyle/>
          <a:p>
            <a:r>
              <a:rPr lang="en-US" noProof="0"/>
              <a:t>Nam </a:t>
            </a:r>
            <a:r>
              <a:rPr lang="en-US" noProof="0" err="1"/>
              <a:t>fugia</a:t>
            </a:r>
            <a:r>
              <a:rPr lang="en-US" noProof="0"/>
              <a:t> cone </a:t>
            </a:r>
            <a:r>
              <a:rPr lang="en-US" noProof="0" err="1"/>
              <a:t>perum</a:t>
            </a:r>
            <a:r>
              <a:rPr lang="en-US" noProof="0"/>
              <a:t> </a:t>
            </a:r>
            <a:r>
              <a:rPr lang="en-US" noProof="0" err="1"/>
              <a:t>nonsequis</a:t>
            </a:r>
            <a:r>
              <a:rPr lang="en-US" noProof="0"/>
              <a:t> con </a:t>
            </a:r>
            <a:r>
              <a:rPr lang="en-US" noProof="0" err="1"/>
              <a:t>nulliquo</a:t>
            </a:r>
            <a:r>
              <a:rPr lang="en-US" noProof="0"/>
              <a:t> </a:t>
            </a:r>
            <a:r>
              <a:rPr lang="en-US" noProof="0" err="1"/>
              <a:t>voluptat</a:t>
            </a:r>
            <a:r>
              <a:rPr lang="en-US" noProof="0"/>
              <a:t> hic to </a:t>
            </a:r>
            <a:r>
              <a:rPr lang="en-US" noProof="0" err="1"/>
              <a:t>dellut</a:t>
            </a:r>
            <a:r>
              <a:rPr lang="en-US" noProof="0"/>
              <a:t> </a:t>
            </a:r>
            <a:r>
              <a:rPr lang="en-US" noProof="0" err="1"/>
              <a:t>ullessitate</a:t>
            </a:r>
            <a:r>
              <a:rPr lang="en-US" noProof="0"/>
              <a:t> ipsum.</a:t>
            </a:r>
          </a:p>
        </p:txBody>
      </p:sp>
    </p:spTree>
    <p:extLst>
      <p:ext uri="{BB962C8B-B14F-4D97-AF65-F5344CB8AC3E}">
        <p14:creationId xmlns:p14="http://schemas.microsoft.com/office/powerpoint/2010/main" val="3059288696"/>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 name="Picture Placeholder 61">
            <a:extLst>
              <a:ext uri="{FF2B5EF4-FFF2-40B4-BE49-F238E27FC236}">
                <a16:creationId xmlns:a16="http://schemas.microsoft.com/office/drawing/2014/main" id="{1AF34636-AE02-D06B-37D1-C9C25792C4A6}"/>
              </a:ext>
            </a:extLst>
          </p:cNvPr>
          <p:cNvSpPr>
            <a:spLocks noGrp="1"/>
          </p:cNvSpPr>
          <p:nvPr>
            <p:ph type="pic" sz="quarter" idx="16"/>
          </p:nvPr>
        </p:nvSpPr>
        <p:spPr/>
        <p:txBody>
          <a:bodyPr/>
          <a:lstStyle/>
          <a:p>
            <a:endParaRPr lang="en-US"/>
          </a:p>
        </p:txBody>
      </p:sp>
      <p:sp>
        <p:nvSpPr>
          <p:cNvPr id="63" name="Picture Placeholder 62">
            <a:extLst>
              <a:ext uri="{FF2B5EF4-FFF2-40B4-BE49-F238E27FC236}">
                <a16:creationId xmlns:a16="http://schemas.microsoft.com/office/drawing/2014/main" id="{13FE84A6-CC87-5BBF-7CBC-33A85744E4D8}"/>
              </a:ext>
            </a:extLst>
          </p:cNvPr>
          <p:cNvSpPr>
            <a:spLocks noGrp="1"/>
          </p:cNvSpPr>
          <p:nvPr>
            <p:ph type="pic" sz="quarter" idx="32"/>
          </p:nvPr>
        </p:nvSpPr>
        <p:spPr/>
        <p:txBody>
          <a:bodyPr/>
          <a:lstStyle/>
          <a:p>
            <a:endParaRPr lang="en-US"/>
          </a:p>
        </p:txBody>
      </p:sp>
      <p:sp>
        <p:nvSpPr>
          <p:cNvPr id="64" name="Picture Placeholder 63">
            <a:extLst>
              <a:ext uri="{FF2B5EF4-FFF2-40B4-BE49-F238E27FC236}">
                <a16:creationId xmlns:a16="http://schemas.microsoft.com/office/drawing/2014/main" id="{5A157743-D969-F559-DE78-827FD7D48E08}"/>
              </a:ext>
            </a:extLst>
          </p:cNvPr>
          <p:cNvSpPr>
            <a:spLocks noGrp="1"/>
          </p:cNvSpPr>
          <p:nvPr>
            <p:ph type="pic" sz="quarter" idx="33"/>
          </p:nvPr>
        </p:nvSpPr>
        <p:spPr/>
        <p:txBody>
          <a:bodyPr/>
          <a:lstStyle/>
          <a:p>
            <a:endParaRPr lang="en-US"/>
          </a:p>
        </p:txBody>
      </p:sp>
      <p:sp>
        <p:nvSpPr>
          <p:cNvPr id="65" name="Picture Placeholder 64">
            <a:extLst>
              <a:ext uri="{FF2B5EF4-FFF2-40B4-BE49-F238E27FC236}">
                <a16:creationId xmlns:a16="http://schemas.microsoft.com/office/drawing/2014/main" id="{346E40D5-1722-4642-D9E6-2D270BA8CDB2}"/>
              </a:ext>
            </a:extLst>
          </p:cNvPr>
          <p:cNvSpPr>
            <a:spLocks noGrp="1"/>
          </p:cNvSpPr>
          <p:nvPr>
            <p:ph type="pic" sz="quarter" idx="34"/>
          </p:nvPr>
        </p:nvSpPr>
        <p:spPr/>
        <p:txBody>
          <a:bodyPr/>
          <a:lstStyle/>
          <a:p>
            <a:endParaRPr lang="en-US"/>
          </a:p>
        </p:txBody>
      </p:sp>
      <p:sp>
        <p:nvSpPr>
          <p:cNvPr id="21" name="Segnaposto testo 20">
            <a:extLst>
              <a:ext uri="{FF2B5EF4-FFF2-40B4-BE49-F238E27FC236}">
                <a16:creationId xmlns:a16="http://schemas.microsoft.com/office/drawing/2014/main" id="{B73F0D4E-81B4-CD2A-E93A-327FE0D9A80F}"/>
              </a:ext>
            </a:extLst>
          </p:cNvPr>
          <p:cNvSpPr>
            <a:spLocks noGrp="1"/>
          </p:cNvSpPr>
          <p:nvPr>
            <p:ph type="body" sz="quarter" idx="41"/>
          </p:nvPr>
        </p:nvSpPr>
        <p:spPr>
          <a:xfrm>
            <a:off x="230377" y="4718866"/>
            <a:ext cx="2834640" cy="164592"/>
          </a:xfrm>
        </p:spPr>
        <p:txBody>
          <a:bodyPr/>
          <a:lstStyle/>
          <a:p>
            <a:r>
              <a:rPr lang="en-US" noProof="0" err="1"/>
              <a:t>Sequoditis</a:t>
            </a:r>
            <a:r>
              <a:rPr lang="en-US" noProof="0"/>
              <a:t> abo. </a:t>
            </a:r>
          </a:p>
        </p:txBody>
      </p:sp>
      <p:sp>
        <p:nvSpPr>
          <p:cNvPr id="25" name="Segnaposto testo 24">
            <a:extLst>
              <a:ext uri="{FF2B5EF4-FFF2-40B4-BE49-F238E27FC236}">
                <a16:creationId xmlns:a16="http://schemas.microsoft.com/office/drawing/2014/main" id="{7C0C5A1D-6735-20AD-ACE4-987030D7F8E6}"/>
              </a:ext>
            </a:extLst>
          </p:cNvPr>
          <p:cNvSpPr>
            <a:spLocks noGrp="1"/>
          </p:cNvSpPr>
          <p:nvPr>
            <p:ph type="body" sz="quarter" idx="42"/>
          </p:nvPr>
        </p:nvSpPr>
        <p:spPr>
          <a:xfrm>
            <a:off x="230378" y="4900165"/>
            <a:ext cx="2834640" cy="265176"/>
          </a:xfrm>
        </p:spPr>
        <p:txBody>
          <a:bodyPr/>
          <a:lstStyle/>
          <a:p>
            <a:r>
              <a:rPr lang="en-US" noProof="0"/>
              <a:t>Nam </a:t>
            </a:r>
            <a:r>
              <a:rPr lang="en-US" noProof="0" err="1"/>
              <a:t>fugia</a:t>
            </a:r>
            <a:r>
              <a:rPr lang="en-US" noProof="0"/>
              <a:t> cone </a:t>
            </a:r>
            <a:r>
              <a:rPr lang="en-US" noProof="0" err="1"/>
              <a:t>perum</a:t>
            </a:r>
            <a:r>
              <a:rPr lang="en-US" noProof="0"/>
              <a:t> </a:t>
            </a:r>
            <a:r>
              <a:rPr lang="en-US" noProof="0" err="1"/>
              <a:t>nonsequis</a:t>
            </a:r>
            <a:r>
              <a:rPr lang="en-US" noProof="0"/>
              <a:t> con </a:t>
            </a:r>
            <a:r>
              <a:rPr lang="en-US" noProof="0" err="1"/>
              <a:t>nulliquo</a:t>
            </a:r>
            <a:r>
              <a:rPr lang="en-US" noProof="0"/>
              <a:t> </a:t>
            </a:r>
            <a:r>
              <a:rPr lang="en-US" noProof="0" err="1"/>
              <a:t>voluptat</a:t>
            </a:r>
            <a:r>
              <a:rPr lang="en-US" noProof="0"/>
              <a:t> hic to </a:t>
            </a:r>
            <a:r>
              <a:rPr lang="en-US" noProof="0" err="1"/>
              <a:t>dellut</a:t>
            </a:r>
            <a:r>
              <a:rPr lang="en-US" noProof="0"/>
              <a:t> </a:t>
            </a:r>
            <a:r>
              <a:rPr lang="en-US" noProof="0" err="1"/>
              <a:t>ullessitate</a:t>
            </a:r>
            <a:r>
              <a:rPr lang="en-US" noProof="0"/>
              <a:t> ipsum.</a:t>
            </a:r>
          </a:p>
        </p:txBody>
      </p:sp>
      <p:sp>
        <p:nvSpPr>
          <p:cNvPr id="26" name="Segnaposto testo 25">
            <a:extLst>
              <a:ext uri="{FF2B5EF4-FFF2-40B4-BE49-F238E27FC236}">
                <a16:creationId xmlns:a16="http://schemas.microsoft.com/office/drawing/2014/main" id="{B3B4963D-78FE-3C51-E5D2-7D21542A0C8B}"/>
              </a:ext>
            </a:extLst>
          </p:cNvPr>
          <p:cNvSpPr>
            <a:spLocks noGrp="1"/>
          </p:cNvSpPr>
          <p:nvPr>
            <p:ph type="body" sz="quarter" idx="43"/>
          </p:nvPr>
        </p:nvSpPr>
        <p:spPr>
          <a:xfrm>
            <a:off x="3194050" y="4718866"/>
            <a:ext cx="2834640" cy="164592"/>
          </a:xfrm>
        </p:spPr>
        <p:txBody>
          <a:bodyPr/>
          <a:lstStyle/>
          <a:p>
            <a:r>
              <a:rPr lang="en-US" noProof="0" err="1"/>
              <a:t>Sequoditis</a:t>
            </a:r>
            <a:r>
              <a:rPr lang="en-US" noProof="0"/>
              <a:t> abo. </a:t>
            </a:r>
          </a:p>
        </p:txBody>
      </p:sp>
      <p:sp>
        <p:nvSpPr>
          <p:cNvPr id="27" name="Segnaposto testo 26">
            <a:extLst>
              <a:ext uri="{FF2B5EF4-FFF2-40B4-BE49-F238E27FC236}">
                <a16:creationId xmlns:a16="http://schemas.microsoft.com/office/drawing/2014/main" id="{63658093-B1FB-0FC3-567E-634ED0DBDB3B}"/>
              </a:ext>
            </a:extLst>
          </p:cNvPr>
          <p:cNvSpPr>
            <a:spLocks noGrp="1"/>
          </p:cNvSpPr>
          <p:nvPr>
            <p:ph type="body" sz="quarter" idx="44"/>
          </p:nvPr>
        </p:nvSpPr>
        <p:spPr>
          <a:xfrm>
            <a:off x="6165100" y="4718866"/>
            <a:ext cx="2834640" cy="164592"/>
          </a:xfrm>
        </p:spPr>
        <p:txBody>
          <a:bodyPr/>
          <a:lstStyle/>
          <a:p>
            <a:r>
              <a:rPr lang="en-US" noProof="0" err="1"/>
              <a:t>Sequoditis</a:t>
            </a:r>
            <a:r>
              <a:rPr lang="en-US" noProof="0"/>
              <a:t> abo. </a:t>
            </a:r>
          </a:p>
        </p:txBody>
      </p:sp>
      <p:sp>
        <p:nvSpPr>
          <p:cNvPr id="17" name="Text Placeholder 16">
            <a:extLst>
              <a:ext uri="{FF2B5EF4-FFF2-40B4-BE49-F238E27FC236}">
                <a16:creationId xmlns:a16="http://schemas.microsoft.com/office/drawing/2014/main" id="{2095335D-C078-AB16-95A1-FF0D6DE1492E}"/>
              </a:ext>
            </a:extLst>
          </p:cNvPr>
          <p:cNvSpPr>
            <a:spLocks noGrp="1"/>
          </p:cNvSpPr>
          <p:nvPr>
            <p:ph type="body" sz="quarter" idx="45"/>
          </p:nvPr>
        </p:nvSpPr>
        <p:spPr>
          <a:xfrm>
            <a:off x="9128324" y="4718866"/>
            <a:ext cx="2834640" cy="164592"/>
          </a:xfrm>
        </p:spPr>
        <p:txBody>
          <a:bodyPr/>
          <a:lstStyle/>
          <a:p>
            <a:r>
              <a:rPr lang="en-US" noProof="0" err="1"/>
              <a:t>Sequoditis</a:t>
            </a:r>
            <a:r>
              <a:rPr lang="en-US" noProof="0"/>
              <a:t> abo. </a:t>
            </a:r>
          </a:p>
        </p:txBody>
      </p:sp>
      <p:sp>
        <p:nvSpPr>
          <p:cNvPr id="18" name="Text Placeholder 17">
            <a:extLst>
              <a:ext uri="{FF2B5EF4-FFF2-40B4-BE49-F238E27FC236}">
                <a16:creationId xmlns:a16="http://schemas.microsoft.com/office/drawing/2014/main" id="{AE6F0419-CD28-EA20-36C7-B9322DF834DA}"/>
              </a:ext>
            </a:extLst>
          </p:cNvPr>
          <p:cNvSpPr>
            <a:spLocks noGrp="1"/>
          </p:cNvSpPr>
          <p:nvPr>
            <p:ph type="body" sz="quarter" idx="46"/>
          </p:nvPr>
        </p:nvSpPr>
        <p:spPr>
          <a:xfrm>
            <a:off x="3194050" y="4900165"/>
            <a:ext cx="2834640" cy="265176"/>
          </a:xfrm>
        </p:spPr>
        <p:txBody>
          <a:bodyPr/>
          <a:lstStyle/>
          <a:p>
            <a:r>
              <a:rPr lang="en-US" noProof="0"/>
              <a:t>Nam </a:t>
            </a:r>
            <a:r>
              <a:rPr lang="en-US" noProof="0" err="1"/>
              <a:t>fugia</a:t>
            </a:r>
            <a:r>
              <a:rPr lang="en-US" noProof="0"/>
              <a:t> cone </a:t>
            </a:r>
            <a:r>
              <a:rPr lang="en-US" noProof="0" err="1"/>
              <a:t>perum</a:t>
            </a:r>
            <a:r>
              <a:rPr lang="en-US" noProof="0"/>
              <a:t> </a:t>
            </a:r>
            <a:r>
              <a:rPr lang="en-US" noProof="0" err="1"/>
              <a:t>nonsequis</a:t>
            </a:r>
            <a:r>
              <a:rPr lang="en-US" noProof="0"/>
              <a:t> con </a:t>
            </a:r>
            <a:r>
              <a:rPr lang="en-US" noProof="0" err="1"/>
              <a:t>nulliquo</a:t>
            </a:r>
            <a:r>
              <a:rPr lang="en-US" noProof="0"/>
              <a:t> </a:t>
            </a:r>
            <a:r>
              <a:rPr lang="en-US" noProof="0" err="1"/>
              <a:t>voluptat</a:t>
            </a:r>
            <a:r>
              <a:rPr lang="en-US" noProof="0"/>
              <a:t> hic to </a:t>
            </a:r>
            <a:r>
              <a:rPr lang="en-US" noProof="0" err="1"/>
              <a:t>dellut</a:t>
            </a:r>
            <a:r>
              <a:rPr lang="en-US" noProof="0"/>
              <a:t> </a:t>
            </a:r>
            <a:r>
              <a:rPr lang="en-US" noProof="0" err="1"/>
              <a:t>ullessitate</a:t>
            </a:r>
            <a:r>
              <a:rPr lang="en-US" noProof="0"/>
              <a:t> ipsum.</a:t>
            </a:r>
          </a:p>
        </p:txBody>
      </p:sp>
      <p:sp>
        <p:nvSpPr>
          <p:cNvPr id="20" name="Text Placeholder 19">
            <a:extLst>
              <a:ext uri="{FF2B5EF4-FFF2-40B4-BE49-F238E27FC236}">
                <a16:creationId xmlns:a16="http://schemas.microsoft.com/office/drawing/2014/main" id="{2BD5238F-B335-5674-9C91-3ED0C40F585E}"/>
              </a:ext>
            </a:extLst>
          </p:cNvPr>
          <p:cNvSpPr>
            <a:spLocks noGrp="1"/>
          </p:cNvSpPr>
          <p:nvPr>
            <p:ph type="body" sz="quarter" idx="47"/>
          </p:nvPr>
        </p:nvSpPr>
        <p:spPr>
          <a:xfrm>
            <a:off x="6165100" y="4900165"/>
            <a:ext cx="2834640" cy="265176"/>
          </a:xfrm>
        </p:spPr>
        <p:txBody>
          <a:bodyPr/>
          <a:lstStyle/>
          <a:p>
            <a:r>
              <a:rPr lang="en-US" noProof="0"/>
              <a:t>Nam </a:t>
            </a:r>
            <a:r>
              <a:rPr lang="en-US" noProof="0" err="1"/>
              <a:t>fugia</a:t>
            </a:r>
            <a:r>
              <a:rPr lang="en-US" noProof="0"/>
              <a:t> cone </a:t>
            </a:r>
            <a:r>
              <a:rPr lang="en-US" noProof="0" err="1"/>
              <a:t>perum</a:t>
            </a:r>
            <a:r>
              <a:rPr lang="en-US" noProof="0"/>
              <a:t> </a:t>
            </a:r>
            <a:r>
              <a:rPr lang="en-US" noProof="0" err="1"/>
              <a:t>nonsequis</a:t>
            </a:r>
            <a:r>
              <a:rPr lang="en-US" noProof="0"/>
              <a:t> con </a:t>
            </a:r>
            <a:r>
              <a:rPr lang="en-US" noProof="0" err="1"/>
              <a:t>nulliquo</a:t>
            </a:r>
            <a:r>
              <a:rPr lang="en-US" noProof="0"/>
              <a:t> </a:t>
            </a:r>
            <a:r>
              <a:rPr lang="en-US" noProof="0" err="1"/>
              <a:t>voluptat</a:t>
            </a:r>
            <a:r>
              <a:rPr lang="en-US" noProof="0"/>
              <a:t> hic to </a:t>
            </a:r>
            <a:r>
              <a:rPr lang="en-US" noProof="0" err="1"/>
              <a:t>dellut</a:t>
            </a:r>
            <a:r>
              <a:rPr lang="en-US" noProof="0"/>
              <a:t> </a:t>
            </a:r>
            <a:r>
              <a:rPr lang="en-US" noProof="0" err="1"/>
              <a:t>ullessitate</a:t>
            </a:r>
            <a:r>
              <a:rPr lang="en-US" noProof="0"/>
              <a:t> ipsum.</a:t>
            </a:r>
          </a:p>
        </p:txBody>
      </p:sp>
      <p:sp>
        <p:nvSpPr>
          <p:cNvPr id="22" name="Text Placeholder 21">
            <a:extLst>
              <a:ext uri="{FF2B5EF4-FFF2-40B4-BE49-F238E27FC236}">
                <a16:creationId xmlns:a16="http://schemas.microsoft.com/office/drawing/2014/main" id="{FEBEF799-C61C-07C9-36B9-7353D8A0B50D}"/>
              </a:ext>
            </a:extLst>
          </p:cNvPr>
          <p:cNvSpPr>
            <a:spLocks noGrp="1"/>
          </p:cNvSpPr>
          <p:nvPr>
            <p:ph type="body" sz="quarter" idx="48"/>
          </p:nvPr>
        </p:nvSpPr>
        <p:spPr>
          <a:xfrm>
            <a:off x="9128324" y="4900165"/>
            <a:ext cx="2834640" cy="265176"/>
          </a:xfrm>
        </p:spPr>
        <p:txBody>
          <a:bodyPr/>
          <a:lstStyle/>
          <a:p>
            <a:r>
              <a:rPr lang="en-US" noProof="0"/>
              <a:t>Nam </a:t>
            </a:r>
            <a:r>
              <a:rPr lang="en-US" noProof="0" err="1"/>
              <a:t>fugia</a:t>
            </a:r>
            <a:r>
              <a:rPr lang="en-US" noProof="0"/>
              <a:t> cone </a:t>
            </a:r>
            <a:r>
              <a:rPr lang="en-US" noProof="0" err="1"/>
              <a:t>perum</a:t>
            </a:r>
            <a:r>
              <a:rPr lang="en-US" noProof="0"/>
              <a:t> </a:t>
            </a:r>
            <a:r>
              <a:rPr lang="en-US" noProof="0" err="1"/>
              <a:t>nonsequis</a:t>
            </a:r>
            <a:r>
              <a:rPr lang="en-US" noProof="0"/>
              <a:t> con </a:t>
            </a:r>
            <a:r>
              <a:rPr lang="en-US" noProof="0" err="1"/>
              <a:t>nulliquo</a:t>
            </a:r>
            <a:r>
              <a:rPr lang="en-US" noProof="0"/>
              <a:t> </a:t>
            </a:r>
            <a:r>
              <a:rPr lang="en-US" noProof="0" err="1"/>
              <a:t>voluptat</a:t>
            </a:r>
            <a:r>
              <a:rPr lang="en-US" noProof="0"/>
              <a:t> hic to </a:t>
            </a:r>
            <a:r>
              <a:rPr lang="en-US" noProof="0" err="1"/>
              <a:t>dellut</a:t>
            </a:r>
            <a:r>
              <a:rPr lang="en-US" noProof="0"/>
              <a:t> </a:t>
            </a:r>
            <a:r>
              <a:rPr lang="en-US" noProof="0" err="1"/>
              <a:t>ullessitate</a:t>
            </a:r>
            <a:r>
              <a:rPr lang="en-US" noProof="0"/>
              <a:t> ipsum.</a:t>
            </a:r>
          </a:p>
        </p:txBody>
      </p:sp>
      <p:sp>
        <p:nvSpPr>
          <p:cNvPr id="19" name="Titolo 18">
            <a:extLst>
              <a:ext uri="{FF2B5EF4-FFF2-40B4-BE49-F238E27FC236}">
                <a16:creationId xmlns:a16="http://schemas.microsoft.com/office/drawing/2014/main" id="{27E5EE1E-E2CC-8082-5319-78F4C4944D73}"/>
              </a:ext>
            </a:extLst>
          </p:cNvPr>
          <p:cNvSpPr>
            <a:spLocks noGrp="1"/>
          </p:cNvSpPr>
          <p:nvPr>
            <p:ph type="title"/>
          </p:nvPr>
        </p:nvSpPr>
        <p:spPr>
          <a:xfrm>
            <a:off x="230379" y="237603"/>
            <a:ext cx="9754996" cy="357021"/>
          </a:xfrm>
        </p:spPr>
        <p:txBody>
          <a:bodyPr/>
          <a:lstStyle/>
          <a:p>
            <a:r>
              <a:rPr lang="en-US" noProof="0"/>
              <a:t>Slide title goes here</a:t>
            </a:r>
          </a:p>
        </p:txBody>
      </p:sp>
    </p:spTree>
    <p:extLst>
      <p:ext uri="{BB962C8B-B14F-4D97-AF65-F5344CB8AC3E}">
        <p14:creationId xmlns:p14="http://schemas.microsoft.com/office/powerpoint/2010/main" val="3778546801"/>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olo 1">
            <a:extLst>
              <a:ext uri="{FF2B5EF4-FFF2-40B4-BE49-F238E27FC236}">
                <a16:creationId xmlns:a16="http://schemas.microsoft.com/office/drawing/2014/main" id="{F35135CA-AF34-EE88-6696-41F25ED7DEA0}"/>
              </a:ext>
            </a:extLst>
          </p:cNvPr>
          <p:cNvSpPr>
            <a:spLocks noGrp="1"/>
          </p:cNvSpPr>
          <p:nvPr>
            <p:ph type="title"/>
          </p:nvPr>
        </p:nvSpPr>
        <p:spPr>
          <a:xfrm>
            <a:off x="230378" y="228601"/>
            <a:ext cx="8759441" cy="3102388"/>
          </a:xfrm>
        </p:spPr>
        <p:txBody>
          <a:bodyPr/>
          <a:lstStyle/>
          <a:p>
            <a:r>
              <a:rPr lang="en-US" noProof="0" err="1"/>
              <a:t>Sequoditis</a:t>
            </a:r>
            <a:r>
              <a:rPr lang="en-US" noProof="0"/>
              <a:t> abo. Nam </a:t>
            </a:r>
            <a:r>
              <a:rPr lang="en-US" noProof="0" err="1"/>
              <a:t>fugia</a:t>
            </a:r>
            <a:r>
              <a:rPr lang="en-US" noProof="0"/>
              <a:t> cone </a:t>
            </a:r>
            <a:r>
              <a:rPr lang="en-US" noProof="0" err="1"/>
              <a:t>perum</a:t>
            </a:r>
            <a:r>
              <a:rPr lang="en-US" noProof="0"/>
              <a:t> </a:t>
            </a:r>
            <a:r>
              <a:rPr lang="en-US" noProof="0" err="1"/>
              <a:t>nonsequis</a:t>
            </a:r>
            <a:r>
              <a:rPr lang="en-US" noProof="0"/>
              <a:t> con </a:t>
            </a:r>
            <a:r>
              <a:rPr lang="en-US" noProof="0" err="1"/>
              <a:t>nulliquo</a:t>
            </a:r>
            <a:r>
              <a:rPr lang="en-US" noProof="0"/>
              <a:t> </a:t>
            </a:r>
            <a:r>
              <a:rPr lang="en-US" noProof="0" err="1"/>
              <a:t>voluptat</a:t>
            </a:r>
            <a:r>
              <a:rPr lang="en-US" noProof="0"/>
              <a:t> hic to </a:t>
            </a:r>
            <a:r>
              <a:rPr lang="en-US" noProof="0" err="1"/>
              <a:t>dellut</a:t>
            </a:r>
            <a:r>
              <a:rPr lang="en-US" noProof="0"/>
              <a:t> </a:t>
            </a:r>
            <a:r>
              <a:rPr lang="en-US" noProof="0" err="1"/>
              <a:t>ullessitate</a:t>
            </a:r>
            <a:r>
              <a:rPr lang="en-US" noProof="0"/>
              <a:t> ipsum </a:t>
            </a:r>
            <a:r>
              <a:rPr lang="en-US" noProof="0" err="1"/>
              <a:t>vendi</a:t>
            </a:r>
            <a:r>
              <a:rPr lang="en-US" noProof="0"/>
              <a:t> </a:t>
            </a:r>
            <a:r>
              <a:rPr lang="en-US" noProof="0" err="1"/>
              <a:t>deliquas</a:t>
            </a:r>
            <a:r>
              <a:rPr lang="en-US" noProof="0"/>
              <a:t> dolor </a:t>
            </a:r>
            <a:r>
              <a:rPr lang="en-US" noProof="0" err="1"/>
              <a:t>aute</a:t>
            </a:r>
            <a:r>
              <a:rPr lang="en-US" noProof="0"/>
              <a:t> pa quat </a:t>
            </a:r>
            <a:r>
              <a:rPr lang="en-US" noProof="0" err="1"/>
              <a:t>fugiam</a:t>
            </a:r>
            <a:r>
              <a:rPr lang="en-US" noProof="0"/>
              <a:t>, </a:t>
            </a:r>
            <a:r>
              <a:rPr lang="en-US" noProof="0" err="1"/>
              <a:t>officta</a:t>
            </a:r>
            <a:r>
              <a:rPr lang="en-US" noProof="0"/>
              <a:t> </a:t>
            </a:r>
            <a:r>
              <a:rPr lang="en-US" noProof="0" err="1"/>
              <a:t>tureperibus</a:t>
            </a:r>
            <a:r>
              <a:rPr lang="en-US" noProof="0"/>
              <a:t>, et, </a:t>
            </a:r>
            <a:r>
              <a:rPr lang="en-US" noProof="0" err="1"/>
              <a:t>cuptatiis</a:t>
            </a:r>
            <a:r>
              <a:rPr lang="en-US" noProof="0"/>
              <a:t> </a:t>
            </a:r>
            <a:r>
              <a:rPr lang="en-US" noProof="0" err="1"/>
              <a:t>dit</a:t>
            </a:r>
            <a:r>
              <a:rPr lang="en-US" noProof="0"/>
              <a:t> as </a:t>
            </a:r>
            <a:r>
              <a:rPr lang="en-US" noProof="0" err="1"/>
              <a:t>aut</a:t>
            </a:r>
            <a:r>
              <a:rPr lang="en-US" noProof="0"/>
              <a:t> </a:t>
            </a:r>
            <a:r>
              <a:rPr lang="en-US" noProof="0" err="1"/>
              <a:t>ressiment</a:t>
            </a:r>
            <a:r>
              <a:rPr lang="en-US" noProof="0"/>
              <a:t>.</a:t>
            </a:r>
            <a:br>
              <a:rPr lang="en-US" noProof="0"/>
            </a:br>
            <a:br>
              <a:rPr lang="en-US" noProof="0"/>
            </a:br>
            <a:endParaRPr lang="en-US" noProof="0"/>
          </a:p>
        </p:txBody>
      </p:sp>
      <p:sp>
        <p:nvSpPr>
          <p:cNvPr id="6" name="Segnaposto testo 5">
            <a:extLst>
              <a:ext uri="{FF2B5EF4-FFF2-40B4-BE49-F238E27FC236}">
                <a16:creationId xmlns:a16="http://schemas.microsoft.com/office/drawing/2014/main" id="{C7D3D13A-036F-56CA-7AFD-FA7A1C8E6DAC}"/>
              </a:ext>
            </a:extLst>
          </p:cNvPr>
          <p:cNvSpPr>
            <a:spLocks noGrp="1"/>
          </p:cNvSpPr>
          <p:nvPr>
            <p:ph type="body" sz="quarter" idx="22"/>
          </p:nvPr>
        </p:nvSpPr>
        <p:spPr>
          <a:xfrm>
            <a:off x="1216025" y="3273425"/>
            <a:ext cx="7781925" cy="1095685"/>
          </a:xfrm>
        </p:spPr>
        <p:txBody>
          <a:bodyPr>
            <a:spAutoFit/>
          </a:bodyPr>
          <a:lstStyle/>
          <a:p>
            <a:pPr>
              <a:spcAft>
                <a:spcPts val="600"/>
              </a:spcAft>
            </a:pPr>
            <a:r>
              <a:rPr lang="en-US" noProof="0" err="1"/>
              <a:t>Sequoditis</a:t>
            </a:r>
            <a:r>
              <a:rPr lang="en-US" noProof="0"/>
              <a:t> abo. Nam </a:t>
            </a:r>
            <a:r>
              <a:rPr lang="en-US" noProof="0" err="1"/>
              <a:t>fugia</a:t>
            </a:r>
            <a:r>
              <a:rPr lang="en-US" noProof="0"/>
              <a:t> cone </a:t>
            </a:r>
            <a:r>
              <a:rPr lang="en-US" noProof="0" err="1"/>
              <a:t>perum</a:t>
            </a:r>
            <a:r>
              <a:rPr lang="en-US" noProof="0"/>
              <a:t> </a:t>
            </a:r>
            <a:r>
              <a:rPr lang="en-US" noProof="0" err="1"/>
              <a:t>nonsequis</a:t>
            </a:r>
            <a:r>
              <a:rPr lang="en-US" noProof="0"/>
              <a:t> con </a:t>
            </a:r>
            <a:r>
              <a:rPr lang="en-US" noProof="0" err="1"/>
              <a:t>nulliquo</a:t>
            </a:r>
            <a:r>
              <a:rPr lang="en-US" noProof="0"/>
              <a:t> </a:t>
            </a:r>
            <a:r>
              <a:rPr lang="en-US" noProof="0" err="1"/>
              <a:t>voluptat</a:t>
            </a:r>
            <a:r>
              <a:rPr lang="en-US" noProof="0"/>
              <a:t> hic to </a:t>
            </a:r>
            <a:r>
              <a:rPr lang="en-US" noProof="0" err="1"/>
              <a:t>dellut</a:t>
            </a:r>
            <a:r>
              <a:rPr lang="en-US" noProof="0"/>
              <a:t> </a:t>
            </a:r>
            <a:r>
              <a:rPr lang="en-US" noProof="0" err="1"/>
              <a:t>ullessitate</a:t>
            </a:r>
            <a:r>
              <a:rPr lang="en-US" noProof="0"/>
              <a:t>.</a:t>
            </a:r>
          </a:p>
          <a:p>
            <a:pPr lvl="1">
              <a:spcAft>
                <a:spcPts val="600"/>
              </a:spcAft>
            </a:pPr>
            <a:r>
              <a:rPr lang="en-US" sz="1600" noProof="0"/>
              <a:t>Ipsum </a:t>
            </a:r>
            <a:r>
              <a:rPr lang="en-US" sz="1600" noProof="0" err="1"/>
              <a:t>vendi</a:t>
            </a:r>
            <a:r>
              <a:rPr lang="en-US" sz="1600" noProof="0"/>
              <a:t> </a:t>
            </a:r>
            <a:r>
              <a:rPr lang="en-US" sz="1600" noProof="0" err="1"/>
              <a:t>deliquas</a:t>
            </a:r>
            <a:r>
              <a:rPr lang="en-US" sz="1600" noProof="0"/>
              <a:t> dolor </a:t>
            </a:r>
            <a:r>
              <a:rPr lang="en-US" sz="1600" noProof="0" err="1"/>
              <a:t>aute</a:t>
            </a:r>
            <a:r>
              <a:rPr lang="en-US" sz="1600" noProof="0"/>
              <a:t> pa quat </a:t>
            </a:r>
            <a:r>
              <a:rPr lang="en-US" sz="1600" noProof="0" err="1"/>
              <a:t>fugiam</a:t>
            </a:r>
            <a:r>
              <a:rPr lang="en-US" sz="1600" noProof="0"/>
              <a:t>, </a:t>
            </a:r>
            <a:r>
              <a:rPr lang="en-US" sz="1600" noProof="0" err="1"/>
              <a:t>officta</a:t>
            </a:r>
            <a:r>
              <a:rPr lang="en-US" sz="1600" noProof="0"/>
              <a:t> </a:t>
            </a:r>
            <a:r>
              <a:rPr lang="en-US" sz="1600" noProof="0" err="1"/>
              <a:t>tureperibus</a:t>
            </a:r>
            <a:r>
              <a:rPr lang="en-US" sz="1600" noProof="0"/>
              <a:t>.</a:t>
            </a:r>
          </a:p>
          <a:p>
            <a:pPr lvl="2">
              <a:spcAft>
                <a:spcPts val="600"/>
              </a:spcAft>
            </a:pPr>
            <a:r>
              <a:rPr lang="en-US" sz="1200" noProof="0" err="1"/>
              <a:t>Voloreprat</a:t>
            </a:r>
            <a:r>
              <a:rPr lang="en-US" sz="1200" noProof="0"/>
              <a:t>. </a:t>
            </a:r>
            <a:r>
              <a:rPr lang="en-US" sz="1200" noProof="0" err="1"/>
              <a:t>Udae</a:t>
            </a:r>
            <a:r>
              <a:rPr lang="en-US" sz="1200" noProof="0"/>
              <a:t> et </a:t>
            </a:r>
            <a:r>
              <a:rPr lang="en-US" sz="1200" noProof="0" err="1"/>
              <a:t>eicatur</a:t>
            </a:r>
            <a:r>
              <a:rPr lang="en-US" sz="1200" noProof="0"/>
              <a:t>. Qui con </a:t>
            </a:r>
            <a:r>
              <a:rPr lang="en-US" sz="1200" noProof="0" err="1"/>
              <a:t>repti</a:t>
            </a:r>
            <a:r>
              <a:rPr lang="en-US" sz="1200" noProof="0"/>
              <a:t> </a:t>
            </a:r>
            <a:r>
              <a:rPr lang="en-US" sz="1200" noProof="0" err="1"/>
              <a:t>dolorestores</a:t>
            </a:r>
            <a:r>
              <a:rPr lang="en-US" sz="1200" noProof="0"/>
              <a:t> </a:t>
            </a:r>
            <a:r>
              <a:rPr lang="en-US" sz="1200" noProof="0" err="1"/>
              <a:t>iur</a:t>
            </a:r>
            <a:r>
              <a:rPr lang="en-US" sz="1200" noProof="0"/>
              <a:t> arum </a:t>
            </a:r>
            <a:r>
              <a:rPr lang="en-US" sz="1200" noProof="0" err="1"/>
              <a:t>nia</a:t>
            </a:r>
            <a:r>
              <a:rPr lang="en-US" sz="1200" noProof="0"/>
              <a:t> </a:t>
            </a:r>
            <a:r>
              <a:rPr lang="en-US" sz="1200" noProof="0" err="1"/>
              <a:t>conseque</a:t>
            </a:r>
            <a:r>
              <a:rPr lang="en-US" sz="1200" noProof="0"/>
              <a:t> </a:t>
            </a:r>
            <a:r>
              <a:rPr lang="en-US" sz="1200" noProof="0" err="1"/>
              <a:t>volum</a:t>
            </a:r>
            <a:r>
              <a:rPr lang="en-US" sz="1200" noProof="0"/>
              <a:t> </a:t>
            </a:r>
            <a:r>
              <a:rPr lang="en-US" sz="1200" noProof="0" err="1"/>
              <a:t>volorit</a:t>
            </a:r>
            <a:r>
              <a:rPr lang="en-US" sz="1200" noProof="0"/>
              <a:t> </a:t>
            </a:r>
            <a:r>
              <a:rPr lang="en-US" sz="1200" noProof="0" err="1"/>
              <a:t>atempor</a:t>
            </a:r>
            <a:r>
              <a:rPr lang="en-US" sz="1200" noProof="0"/>
              <a:t>.</a:t>
            </a:r>
          </a:p>
        </p:txBody>
      </p:sp>
    </p:spTree>
    <p:extLst>
      <p:ext uri="{BB962C8B-B14F-4D97-AF65-F5344CB8AC3E}">
        <p14:creationId xmlns:p14="http://schemas.microsoft.com/office/powerpoint/2010/main" val="111015317"/>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olo 1">
            <a:extLst>
              <a:ext uri="{FF2B5EF4-FFF2-40B4-BE49-F238E27FC236}">
                <a16:creationId xmlns:a16="http://schemas.microsoft.com/office/drawing/2014/main" id="{F35135CA-AF34-EE88-6696-41F25ED7DEA0}"/>
              </a:ext>
            </a:extLst>
          </p:cNvPr>
          <p:cNvSpPr>
            <a:spLocks noGrp="1"/>
          </p:cNvSpPr>
          <p:nvPr>
            <p:ph type="title"/>
          </p:nvPr>
        </p:nvSpPr>
        <p:spPr>
          <a:xfrm>
            <a:off x="230378" y="1746250"/>
            <a:ext cx="6786371" cy="4422775"/>
          </a:xfrm>
        </p:spPr>
        <p:txBody>
          <a:bodyPr/>
          <a:lstStyle/>
          <a:p>
            <a:r>
              <a:rPr lang="en-US" noProof="0" err="1"/>
              <a:t>Sequoditis</a:t>
            </a:r>
            <a:r>
              <a:rPr lang="en-US" noProof="0"/>
              <a:t> abo. Nam </a:t>
            </a:r>
            <a:r>
              <a:rPr lang="en-US" noProof="0" err="1"/>
              <a:t>fugia</a:t>
            </a:r>
            <a:r>
              <a:rPr lang="en-US" noProof="0"/>
              <a:t> cone </a:t>
            </a:r>
            <a:r>
              <a:rPr lang="en-US" noProof="0" err="1"/>
              <a:t>perum</a:t>
            </a:r>
            <a:r>
              <a:rPr lang="en-US" noProof="0"/>
              <a:t> </a:t>
            </a:r>
            <a:r>
              <a:rPr lang="en-US" noProof="0" err="1"/>
              <a:t>nonsequis</a:t>
            </a:r>
            <a:r>
              <a:rPr lang="en-US" noProof="0"/>
              <a:t> con </a:t>
            </a:r>
            <a:r>
              <a:rPr lang="en-US" noProof="0" err="1"/>
              <a:t>nulliquo</a:t>
            </a:r>
            <a:r>
              <a:rPr lang="en-US" noProof="0"/>
              <a:t> </a:t>
            </a:r>
            <a:r>
              <a:rPr lang="en-US" noProof="0" err="1"/>
              <a:t>voluptat</a:t>
            </a:r>
            <a:r>
              <a:rPr lang="en-US" noProof="0"/>
              <a:t> hic to </a:t>
            </a:r>
            <a:r>
              <a:rPr lang="en-US" noProof="0" err="1"/>
              <a:t>dellut</a:t>
            </a:r>
            <a:r>
              <a:rPr lang="en-US" noProof="0"/>
              <a:t> </a:t>
            </a:r>
            <a:r>
              <a:rPr lang="en-US" noProof="0" err="1"/>
              <a:t>ullessitate</a:t>
            </a:r>
            <a:r>
              <a:rPr lang="en-US" noProof="0"/>
              <a:t> ipsum </a:t>
            </a:r>
            <a:r>
              <a:rPr lang="en-US" noProof="0" err="1"/>
              <a:t>vendi</a:t>
            </a:r>
            <a:r>
              <a:rPr lang="en-US" noProof="0"/>
              <a:t> </a:t>
            </a:r>
            <a:r>
              <a:rPr lang="en-US" noProof="0" err="1"/>
              <a:t>deliquas</a:t>
            </a:r>
            <a:r>
              <a:rPr lang="en-US" noProof="0"/>
              <a:t> dolor </a:t>
            </a:r>
            <a:r>
              <a:rPr lang="en-US" noProof="0" err="1"/>
              <a:t>aute</a:t>
            </a:r>
            <a:r>
              <a:rPr lang="en-US" noProof="0"/>
              <a:t> </a:t>
            </a:r>
            <a:br>
              <a:rPr lang="en-US" noProof="0"/>
            </a:br>
            <a:r>
              <a:rPr lang="en-US" noProof="0"/>
              <a:t>pa quat </a:t>
            </a:r>
            <a:r>
              <a:rPr lang="en-US" noProof="0" err="1"/>
              <a:t>fugiam</a:t>
            </a:r>
            <a:r>
              <a:rPr lang="en-US" noProof="0"/>
              <a:t>, </a:t>
            </a:r>
            <a:r>
              <a:rPr lang="en-US" noProof="0" err="1"/>
              <a:t>officta</a:t>
            </a:r>
            <a:r>
              <a:rPr lang="en-US" noProof="0"/>
              <a:t> </a:t>
            </a:r>
            <a:r>
              <a:rPr lang="en-US" noProof="0" err="1"/>
              <a:t>tureperibus</a:t>
            </a:r>
            <a:r>
              <a:rPr lang="en-US" noProof="0"/>
              <a:t>, et, </a:t>
            </a:r>
            <a:r>
              <a:rPr lang="en-US" noProof="0" err="1"/>
              <a:t>cuptatiis</a:t>
            </a:r>
            <a:r>
              <a:rPr lang="en-US" noProof="0"/>
              <a:t> </a:t>
            </a:r>
            <a:r>
              <a:rPr lang="en-US" noProof="0" err="1"/>
              <a:t>dit</a:t>
            </a:r>
            <a:r>
              <a:rPr lang="en-US" noProof="0"/>
              <a:t> as </a:t>
            </a:r>
            <a:r>
              <a:rPr lang="en-US" noProof="0" err="1"/>
              <a:t>aut</a:t>
            </a:r>
            <a:r>
              <a:rPr lang="en-US" noProof="0"/>
              <a:t> </a:t>
            </a:r>
            <a:r>
              <a:rPr lang="en-US" noProof="0" err="1"/>
              <a:t>ressiment</a:t>
            </a:r>
            <a:r>
              <a:rPr lang="en-US" noProof="0"/>
              <a:t>.</a:t>
            </a:r>
            <a:br>
              <a:rPr lang="en-US" noProof="0"/>
            </a:br>
            <a:br>
              <a:rPr lang="en-US" noProof="0"/>
            </a:br>
            <a:endParaRPr lang="en-US" noProof="0"/>
          </a:p>
        </p:txBody>
      </p:sp>
      <p:sp>
        <p:nvSpPr>
          <p:cNvPr id="6" name="Segnaposto testo 5">
            <a:extLst>
              <a:ext uri="{FF2B5EF4-FFF2-40B4-BE49-F238E27FC236}">
                <a16:creationId xmlns:a16="http://schemas.microsoft.com/office/drawing/2014/main" id="{C7D3D13A-036F-56CA-7AFD-FA7A1C8E6DAC}"/>
              </a:ext>
            </a:extLst>
          </p:cNvPr>
          <p:cNvSpPr>
            <a:spLocks noGrp="1"/>
          </p:cNvSpPr>
          <p:nvPr>
            <p:ph type="body" sz="quarter" idx="19"/>
          </p:nvPr>
        </p:nvSpPr>
        <p:spPr>
          <a:xfrm>
            <a:off x="7150608" y="1746250"/>
            <a:ext cx="3822191" cy="4425696"/>
          </a:xfrm>
        </p:spPr>
        <p:txBody>
          <a:bodyPr/>
          <a:lstStyle/>
          <a:p>
            <a:pPr>
              <a:spcAft>
                <a:spcPts val="600"/>
              </a:spcAft>
            </a:pPr>
            <a:r>
              <a:rPr lang="en-US" noProof="0" err="1"/>
              <a:t>Sequoditis</a:t>
            </a:r>
            <a:r>
              <a:rPr lang="en-US" noProof="0"/>
              <a:t> abo. Nam </a:t>
            </a:r>
            <a:r>
              <a:rPr lang="en-US" noProof="0" err="1"/>
              <a:t>fugia</a:t>
            </a:r>
            <a:r>
              <a:rPr lang="en-US" noProof="0"/>
              <a:t> cone </a:t>
            </a:r>
            <a:r>
              <a:rPr lang="en-US" noProof="0" err="1"/>
              <a:t>perum</a:t>
            </a:r>
            <a:r>
              <a:rPr lang="en-US" noProof="0"/>
              <a:t> </a:t>
            </a:r>
            <a:r>
              <a:rPr lang="en-US" noProof="0" err="1"/>
              <a:t>nonsequis</a:t>
            </a:r>
            <a:r>
              <a:rPr lang="en-US" noProof="0"/>
              <a:t> con </a:t>
            </a:r>
            <a:r>
              <a:rPr lang="en-US" noProof="0" err="1"/>
              <a:t>nulliquo</a:t>
            </a:r>
            <a:r>
              <a:rPr lang="en-US" noProof="0"/>
              <a:t> </a:t>
            </a:r>
            <a:r>
              <a:rPr lang="en-US" noProof="0" err="1"/>
              <a:t>voluptat</a:t>
            </a:r>
            <a:r>
              <a:rPr lang="en-US" noProof="0"/>
              <a:t> hic to </a:t>
            </a:r>
            <a:r>
              <a:rPr lang="en-US" noProof="0" err="1"/>
              <a:t>dellut</a:t>
            </a:r>
            <a:r>
              <a:rPr lang="en-US" noProof="0"/>
              <a:t> </a:t>
            </a:r>
            <a:r>
              <a:rPr lang="en-US" noProof="0" err="1"/>
              <a:t>ullessitate</a:t>
            </a:r>
            <a:r>
              <a:rPr lang="en-US" noProof="0"/>
              <a:t>.</a:t>
            </a:r>
          </a:p>
          <a:p>
            <a:pPr lvl="1">
              <a:spcAft>
                <a:spcPts val="600"/>
              </a:spcAft>
            </a:pPr>
            <a:r>
              <a:rPr lang="en-US" sz="1600" noProof="0"/>
              <a:t>Ipsum </a:t>
            </a:r>
            <a:r>
              <a:rPr lang="en-US" sz="1600" noProof="0" err="1"/>
              <a:t>vendi</a:t>
            </a:r>
            <a:r>
              <a:rPr lang="en-US" sz="1600" noProof="0"/>
              <a:t> </a:t>
            </a:r>
            <a:r>
              <a:rPr lang="en-US" sz="1600" noProof="0" err="1"/>
              <a:t>deliquas</a:t>
            </a:r>
            <a:r>
              <a:rPr lang="en-US" sz="1600" noProof="0"/>
              <a:t> dolor </a:t>
            </a:r>
            <a:r>
              <a:rPr lang="en-US" sz="1600" noProof="0" err="1"/>
              <a:t>aute</a:t>
            </a:r>
            <a:r>
              <a:rPr lang="en-US" sz="1600" noProof="0"/>
              <a:t> pa quat </a:t>
            </a:r>
            <a:r>
              <a:rPr lang="en-US" sz="1600" noProof="0" err="1"/>
              <a:t>fugiam</a:t>
            </a:r>
            <a:r>
              <a:rPr lang="en-US" sz="1600" noProof="0"/>
              <a:t>, </a:t>
            </a:r>
            <a:r>
              <a:rPr lang="en-US" sz="1600" noProof="0" err="1"/>
              <a:t>officta</a:t>
            </a:r>
            <a:r>
              <a:rPr lang="en-US" sz="1600" noProof="0"/>
              <a:t> </a:t>
            </a:r>
            <a:r>
              <a:rPr lang="en-US" sz="1600" noProof="0" err="1"/>
              <a:t>tureperibus</a:t>
            </a:r>
            <a:r>
              <a:rPr lang="en-US" sz="1600" noProof="0"/>
              <a:t>.</a:t>
            </a:r>
            <a:endParaRPr lang="en-US" noProof="0"/>
          </a:p>
          <a:p>
            <a:pPr lvl="2">
              <a:spcAft>
                <a:spcPts val="600"/>
              </a:spcAft>
            </a:pPr>
            <a:r>
              <a:rPr lang="en-US" sz="1200" noProof="0" err="1"/>
              <a:t>Voloreprat</a:t>
            </a:r>
            <a:r>
              <a:rPr lang="en-US" sz="1200" noProof="0"/>
              <a:t>. </a:t>
            </a:r>
            <a:r>
              <a:rPr lang="en-US" sz="1200" noProof="0" err="1"/>
              <a:t>Udae</a:t>
            </a:r>
            <a:r>
              <a:rPr lang="en-US" sz="1200" noProof="0"/>
              <a:t> et </a:t>
            </a:r>
            <a:r>
              <a:rPr lang="en-US" sz="1200" noProof="0" err="1"/>
              <a:t>eicatur</a:t>
            </a:r>
            <a:r>
              <a:rPr lang="en-US" sz="1200" noProof="0"/>
              <a:t>. Qui con </a:t>
            </a:r>
            <a:r>
              <a:rPr lang="en-US" sz="1200" noProof="0" err="1"/>
              <a:t>repti</a:t>
            </a:r>
            <a:r>
              <a:rPr lang="en-US" sz="1200" noProof="0"/>
              <a:t> </a:t>
            </a:r>
            <a:r>
              <a:rPr lang="en-US" sz="1200" noProof="0" err="1"/>
              <a:t>dolorestores</a:t>
            </a:r>
            <a:r>
              <a:rPr lang="en-US" sz="1200" noProof="0"/>
              <a:t> </a:t>
            </a:r>
            <a:r>
              <a:rPr lang="en-US" sz="1200" noProof="0" err="1"/>
              <a:t>iur</a:t>
            </a:r>
            <a:r>
              <a:rPr lang="en-US" sz="1200" noProof="0"/>
              <a:t> arum </a:t>
            </a:r>
            <a:r>
              <a:rPr lang="en-US" sz="1200" noProof="0" err="1"/>
              <a:t>nia</a:t>
            </a:r>
            <a:r>
              <a:rPr lang="en-US" sz="1200" noProof="0"/>
              <a:t> </a:t>
            </a:r>
            <a:r>
              <a:rPr lang="en-US" sz="1200" noProof="0" err="1"/>
              <a:t>conseque</a:t>
            </a:r>
            <a:r>
              <a:rPr lang="en-US" sz="1200" noProof="0"/>
              <a:t> </a:t>
            </a:r>
            <a:r>
              <a:rPr lang="en-US" sz="1200" noProof="0" err="1"/>
              <a:t>volum</a:t>
            </a:r>
            <a:r>
              <a:rPr lang="en-US" sz="1200" noProof="0"/>
              <a:t> </a:t>
            </a:r>
            <a:r>
              <a:rPr lang="en-US" sz="1200" noProof="0" err="1"/>
              <a:t>volorit</a:t>
            </a:r>
            <a:r>
              <a:rPr lang="en-US" sz="1200" noProof="0"/>
              <a:t> </a:t>
            </a:r>
            <a:r>
              <a:rPr lang="en-US" sz="1200" noProof="0" err="1"/>
              <a:t>conseque</a:t>
            </a:r>
            <a:r>
              <a:rPr lang="en-US" sz="1200" noProof="0"/>
              <a:t> </a:t>
            </a:r>
            <a:r>
              <a:rPr lang="en-US" sz="1200" noProof="0" err="1"/>
              <a:t>atempor</a:t>
            </a:r>
            <a:r>
              <a:rPr lang="en-US" sz="1200" noProof="0"/>
              <a:t>.</a:t>
            </a:r>
          </a:p>
        </p:txBody>
      </p:sp>
    </p:spTree>
    <p:extLst>
      <p:ext uri="{BB962C8B-B14F-4D97-AF65-F5344CB8AC3E}">
        <p14:creationId xmlns:p14="http://schemas.microsoft.com/office/powerpoint/2010/main" val="4007287795"/>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olo 1">
            <a:extLst>
              <a:ext uri="{FF2B5EF4-FFF2-40B4-BE49-F238E27FC236}">
                <a16:creationId xmlns:a16="http://schemas.microsoft.com/office/drawing/2014/main" id="{83327D0E-A16A-15D7-77FD-D6AA829E4A26}"/>
              </a:ext>
            </a:extLst>
          </p:cNvPr>
          <p:cNvSpPr>
            <a:spLocks noGrp="1"/>
          </p:cNvSpPr>
          <p:nvPr>
            <p:ph type="title"/>
          </p:nvPr>
        </p:nvSpPr>
        <p:spPr>
          <a:xfrm>
            <a:off x="228600" y="228599"/>
            <a:ext cx="8764396" cy="1387475"/>
          </a:xfrm>
        </p:spPr>
        <p:txBody>
          <a:bodyPr/>
          <a:lstStyle/>
          <a:p>
            <a:r>
              <a:rPr lang="en-US" noProof="0"/>
              <a:t>Slide title goes here</a:t>
            </a:r>
          </a:p>
        </p:txBody>
      </p:sp>
      <p:sp>
        <p:nvSpPr>
          <p:cNvPr id="6" name="Segnaposto testo 5">
            <a:extLst>
              <a:ext uri="{FF2B5EF4-FFF2-40B4-BE49-F238E27FC236}">
                <a16:creationId xmlns:a16="http://schemas.microsoft.com/office/drawing/2014/main" id="{2719BEA2-7D02-ED56-F1C6-512EFAF300B0}"/>
              </a:ext>
            </a:extLst>
          </p:cNvPr>
          <p:cNvSpPr>
            <a:spLocks noGrp="1"/>
          </p:cNvSpPr>
          <p:nvPr>
            <p:ph type="body" sz="quarter" idx="16"/>
          </p:nvPr>
        </p:nvSpPr>
        <p:spPr>
          <a:xfrm>
            <a:off x="228600" y="1746250"/>
            <a:ext cx="8769350" cy="4425950"/>
          </a:xfrm>
        </p:spPr>
        <p:txBody>
          <a:bodyPr/>
          <a:lstStyle/>
          <a:p>
            <a:pPr>
              <a:spcAft>
                <a:spcPts val="600"/>
              </a:spcAft>
            </a:pPr>
            <a:r>
              <a:rPr lang="en-US" noProof="0" err="1"/>
              <a:t>Sequoditis</a:t>
            </a:r>
            <a:r>
              <a:rPr lang="en-US" noProof="0"/>
              <a:t> abo. Nam </a:t>
            </a:r>
            <a:r>
              <a:rPr lang="en-US" noProof="0" err="1"/>
              <a:t>fugia</a:t>
            </a:r>
            <a:r>
              <a:rPr lang="en-US" noProof="0"/>
              <a:t> cone </a:t>
            </a:r>
            <a:r>
              <a:rPr lang="en-US" noProof="0" err="1"/>
              <a:t>perum</a:t>
            </a:r>
            <a:r>
              <a:rPr lang="en-US" noProof="0"/>
              <a:t> </a:t>
            </a:r>
            <a:r>
              <a:rPr lang="en-US" noProof="0" err="1"/>
              <a:t>nonsequis</a:t>
            </a:r>
            <a:r>
              <a:rPr lang="en-US" noProof="0"/>
              <a:t> con </a:t>
            </a:r>
            <a:r>
              <a:rPr lang="en-US" noProof="0" err="1"/>
              <a:t>nulliquo</a:t>
            </a:r>
            <a:r>
              <a:rPr lang="en-US" noProof="0"/>
              <a:t> </a:t>
            </a:r>
            <a:r>
              <a:rPr lang="en-US" noProof="0" err="1"/>
              <a:t>voluptat</a:t>
            </a:r>
            <a:r>
              <a:rPr lang="en-US" noProof="0"/>
              <a:t> hic to </a:t>
            </a:r>
            <a:r>
              <a:rPr lang="en-US" noProof="0" err="1"/>
              <a:t>dellut</a:t>
            </a:r>
            <a:r>
              <a:rPr lang="en-US" noProof="0"/>
              <a:t> </a:t>
            </a:r>
            <a:r>
              <a:rPr lang="en-US" noProof="0" err="1"/>
              <a:t>ullessitate</a:t>
            </a:r>
            <a:r>
              <a:rPr lang="en-US" noProof="0"/>
              <a:t> ipsum </a:t>
            </a:r>
            <a:r>
              <a:rPr lang="en-US" noProof="0" err="1"/>
              <a:t>vendi</a:t>
            </a:r>
            <a:r>
              <a:rPr lang="en-US" noProof="0"/>
              <a:t> </a:t>
            </a:r>
            <a:r>
              <a:rPr lang="en-US" noProof="0" err="1"/>
              <a:t>deliquas</a:t>
            </a:r>
            <a:r>
              <a:rPr lang="en-US" noProof="0"/>
              <a:t> dolor </a:t>
            </a:r>
            <a:r>
              <a:rPr lang="en-US" noProof="0" err="1"/>
              <a:t>aute</a:t>
            </a:r>
            <a:r>
              <a:rPr lang="en-US" noProof="0"/>
              <a:t> pa quat </a:t>
            </a:r>
            <a:r>
              <a:rPr lang="en-US" noProof="0" err="1"/>
              <a:t>fugiam</a:t>
            </a:r>
            <a:r>
              <a:rPr lang="en-US" noProof="0"/>
              <a:t>, </a:t>
            </a:r>
            <a:r>
              <a:rPr lang="en-US" noProof="0" err="1"/>
              <a:t>officta</a:t>
            </a:r>
            <a:r>
              <a:rPr lang="en-US" noProof="0"/>
              <a:t> </a:t>
            </a:r>
            <a:r>
              <a:rPr lang="en-US" noProof="0" err="1"/>
              <a:t>tureperibus</a:t>
            </a:r>
            <a:r>
              <a:rPr lang="en-US" noProof="0"/>
              <a:t>, et, </a:t>
            </a:r>
            <a:r>
              <a:rPr lang="en-US" noProof="0" err="1"/>
              <a:t>cuptatiis</a:t>
            </a:r>
            <a:r>
              <a:rPr lang="en-US" noProof="0"/>
              <a:t> </a:t>
            </a:r>
            <a:r>
              <a:rPr lang="en-US" noProof="0" err="1"/>
              <a:t>dit</a:t>
            </a:r>
            <a:r>
              <a:rPr lang="en-US" noProof="0"/>
              <a:t> as </a:t>
            </a:r>
            <a:r>
              <a:rPr lang="en-US" noProof="0" err="1"/>
              <a:t>aut</a:t>
            </a:r>
            <a:r>
              <a:rPr lang="en-US" noProof="0"/>
              <a:t> </a:t>
            </a:r>
            <a:r>
              <a:rPr lang="en-US" noProof="0" err="1"/>
              <a:t>ressiment.Im</a:t>
            </a:r>
            <a:r>
              <a:rPr lang="en-US" noProof="0"/>
              <a:t> </a:t>
            </a:r>
            <a:r>
              <a:rPr lang="en-US" noProof="0" err="1"/>
              <a:t>etur</a:t>
            </a:r>
            <a:r>
              <a:rPr lang="en-US" noProof="0"/>
              <a:t> </a:t>
            </a:r>
            <a:r>
              <a:rPr lang="en-US" noProof="0" err="1"/>
              <a:t>aceaquam</a:t>
            </a:r>
            <a:r>
              <a:rPr lang="en-US" noProof="0"/>
              <a:t> quos </a:t>
            </a:r>
            <a:r>
              <a:rPr lang="en-US" noProof="0" err="1"/>
              <a:t>eum</a:t>
            </a:r>
            <a:r>
              <a:rPr lang="en-US" noProof="0"/>
              <a:t> fugit, </a:t>
            </a:r>
            <a:r>
              <a:rPr lang="en-US" noProof="0" err="1"/>
              <a:t>iunti</a:t>
            </a:r>
            <a:r>
              <a:rPr lang="en-US" noProof="0"/>
              <a:t> </a:t>
            </a:r>
            <a:r>
              <a:rPr lang="en-US" noProof="0" err="1"/>
              <a:t>omnimus</a:t>
            </a:r>
            <a:r>
              <a:rPr lang="en-US" noProof="0"/>
              <a:t> </a:t>
            </a:r>
            <a:r>
              <a:rPr lang="en-US" noProof="0" err="1"/>
              <a:t>dolupti</a:t>
            </a:r>
            <a:r>
              <a:rPr lang="en-US" noProof="0"/>
              <a:t> </a:t>
            </a:r>
            <a:r>
              <a:rPr lang="en-US" noProof="0" err="1"/>
              <a:t>ulliqui</a:t>
            </a:r>
            <a:r>
              <a:rPr lang="en-US" noProof="0"/>
              <a:t> </a:t>
            </a:r>
            <a:r>
              <a:rPr lang="en-US" noProof="0" err="1"/>
              <a:t>nonsequis</a:t>
            </a:r>
            <a:r>
              <a:rPr lang="en-US" noProof="0"/>
              <a:t> </a:t>
            </a:r>
            <a:r>
              <a:rPr lang="en-US" noProof="0" err="1"/>
              <a:t>voloreprat</a:t>
            </a:r>
            <a:r>
              <a:rPr lang="en-US" noProof="0"/>
              <a:t>.</a:t>
            </a:r>
            <a:br>
              <a:rPr lang="en-US" noProof="0"/>
            </a:br>
            <a:endParaRPr lang="en-US" noProof="0"/>
          </a:p>
          <a:p>
            <a:pPr lvl="1">
              <a:spcAft>
                <a:spcPts val="600"/>
              </a:spcAft>
            </a:pPr>
            <a:r>
              <a:rPr lang="en-US" noProof="0" err="1"/>
              <a:t>Udae</a:t>
            </a:r>
            <a:r>
              <a:rPr lang="en-US" noProof="0"/>
              <a:t> et </a:t>
            </a:r>
            <a:r>
              <a:rPr lang="en-US" noProof="0" err="1"/>
              <a:t>eicatur</a:t>
            </a:r>
            <a:r>
              <a:rPr lang="en-US" noProof="0"/>
              <a:t>. Qui con </a:t>
            </a:r>
            <a:r>
              <a:rPr lang="en-US" noProof="0" err="1"/>
              <a:t>repti</a:t>
            </a:r>
            <a:r>
              <a:rPr lang="en-US" noProof="0"/>
              <a:t> </a:t>
            </a:r>
            <a:r>
              <a:rPr lang="en-US" noProof="0" err="1"/>
              <a:t>dolorestores</a:t>
            </a:r>
            <a:r>
              <a:rPr lang="en-US" noProof="0"/>
              <a:t> </a:t>
            </a:r>
            <a:r>
              <a:rPr lang="en-US" noProof="0" err="1"/>
              <a:t>iur</a:t>
            </a:r>
            <a:r>
              <a:rPr lang="en-US" noProof="0"/>
              <a:t> arum </a:t>
            </a:r>
            <a:r>
              <a:rPr lang="en-US" noProof="0" err="1"/>
              <a:t>nia</a:t>
            </a:r>
            <a:r>
              <a:rPr lang="en-US" noProof="0"/>
              <a:t> </a:t>
            </a:r>
            <a:r>
              <a:rPr lang="en-US" noProof="0" err="1"/>
              <a:t>conseque</a:t>
            </a:r>
            <a:r>
              <a:rPr lang="en-US" noProof="0"/>
              <a:t> </a:t>
            </a:r>
            <a:r>
              <a:rPr lang="en-US" noProof="0" err="1"/>
              <a:t>volum</a:t>
            </a:r>
            <a:r>
              <a:rPr lang="en-US" noProof="0"/>
              <a:t> </a:t>
            </a:r>
            <a:r>
              <a:rPr lang="en-US" noProof="0" err="1"/>
              <a:t>volorit</a:t>
            </a:r>
            <a:r>
              <a:rPr lang="en-US" noProof="0"/>
              <a:t> </a:t>
            </a:r>
            <a:r>
              <a:rPr lang="en-US" noProof="0" err="1"/>
              <a:t>atempor</a:t>
            </a:r>
            <a:r>
              <a:rPr lang="en-US" noProof="0"/>
              <a:t> </a:t>
            </a:r>
            <a:r>
              <a:rPr lang="en-US" noProof="0" err="1"/>
              <a:t>molorem</a:t>
            </a:r>
            <a:r>
              <a:rPr lang="en-US" noProof="0"/>
              <a:t> </a:t>
            </a:r>
            <a:r>
              <a:rPr lang="en-US" noProof="0" err="1"/>
              <a:t>porectium</a:t>
            </a:r>
            <a:r>
              <a:rPr lang="en-US" noProof="0"/>
              <a:t> rem </a:t>
            </a:r>
            <a:r>
              <a:rPr lang="en-US" noProof="0" err="1"/>
              <a:t>aspiet</a:t>
            </a:r>
            <a:r>
              <a:rPr lang="en-US" noProof="0"/>
              <a:t> </a:t>
            </a:r>
            <a:r>
              <a:rPr lang="en-US" noProof="0" err="1"/>
              <a:t>ullaces</a:t>
            </a:r>
            <a:r>
              <a:rPr lang="en-US" noProof="0"/>
              <a:t> </a:t>
            </a:r>
            <a:r>
              <a:rPr lang="en-US" noProof="0" err="1"/>
              <a:t>eliscit</a:t>
            </a:r>
            <a:r>
              <a:rPr lang="en-US" noProof="0"/>
              <a:t> </a:t>
            </a:r>
            <a:r>
              <a:rPr lang="en-US" noProof="0" err="1"/>
              <a:t>audi</a:t>
            </a:r>
            <a:r>
              <a:rPr lang="en-US" noProof="0"/>
              <a:t> </a:t>
            </a:r>
            <a:r>
              <a:rPr lang="en-US" noProof="0" err="1"/>
              <a:t>blaute</a:t>
            </a:r>
            <a:r>
              <a:rPr lang="en-US" noProof="0"/>
              <a:t> </a:t>
            </a:r>
            <a:r>
              <a:rPr lang="en-US" noProof="0" err="1"/>
              <a:t>dolupid</a:t>
            </a:r>
            <a:r>
              <a:rPr lang="en-US" noProof="0"/>
              <a:t> que </a:t>
            </a:r>
            <a:r>
              <a:rPr lang="en-US" noProof="0" err="1"/>
              <a:t>parum</a:t>
            </a:r>
            <a:r>
              <a:rPr lang="en-US" noProof="0"/>
              <a:t> es qui </a:t>
            </a:r>
            <a:r>
              <a:rPr lang="en-US" noProof="0" err="1"/>
              <a:t>aut</a:t>
            </a:r>
            <a:r>
              <a:rPr lang="en-US" noProof="0"/>
              <a:t> </a:t>
            </a:r>
            <a:r>
              <a:rPr lang="en-US" noProof="0" err="1"/>
              <a:t>odis</a:t>
            </a:r>
            <a:r>
              <a:rPr lang="en-US" noProof="0"/>
              <a:t> </a:t>
            </a:r>
            <a:r>
              <a:rPr lang="en-US" noProof="0" err="1"/>
              <a:t>modi</a:t>
            </a:r>
            <a:r>
              <a:rPr lang="en-US" noProof="0"/>
              <a:t> </a:t>
            </a:r>
            <a:r>
              <a:rPr lang="en-US" noProof="0" err="1"/>
              <a:t>optatur</a:t>
            </a:r>
            <a:r>
              <a:rPr lang="en-US" noProof="0"/>
              <a:t>.</a:t>
            </a:r>
          </a:p>
          <a:p>
            <a:pPr lvl="1">
              <a:spcAft>
                <a:spcPts val="600"/>
              </a:spcAft>
            </a:pPr>
            <a:r>
              <a:rPr lang="en-US" noProof="0" err="1"/>
              <a:t>Udae</a:t>
            </a:r>
            <a:r>
              <a:rPr lang="en-US" noProof="0"/>
              <a:t> et </a:t>
            </a:r>
            <a:r>
              <a:rPr lang="en-US" noProof="0" err="1"/>
              <a:t>eicatur</a:t>
            </a:r>
            <a:r>
              <a:rPr lang="en-US" noProof="0"/>
              <a:t>. Qui con </a:t>
            </a:r>
            <a:r>
              <a:rPr lang="en-US" noProof="0" err="1"/>
              <a:t>repti</a:t>
            </a:r>
            <a:r>
              <a:rPr lang="en-US" noProof="0"/>
              <a:t> </a:t>
            </a:r>
            <a:r>
              <a:rPr lang="en-US" noProof="0" err="1"/>
              <a:t>dolorestores</a:t>
            </a:r>
            <a:r>
              <a:rPr lang="en-US" noProof="0"/>
              <a:t> </a:t>
            </a:r>
            <a:r>
              <a:rPr lang="en-US" noProof="0" err="1"/>
              <a:t>iur</a:t>
            </a:r>
            <a:r>
              <a:rPr lang="en-US" noProof="0"/>
              <a:t> arum </a:t>
            </a:r>
            <a:r>
              <a:rPr lang="en-US" noProof="0" err="1"/>
              <a:t>nia</a:t>
            </a:r>
            <a:r>
              <a:rPr lang="en-US" noProof="0"/>
              <a:t> </a:t>
            </a:r>
            <a:r>
              <a:rPr lang="en-US" noProof="0" err="1"/>
              <a:t>conseque</a:t>
            </a:r>
            <a:r>
              <a:rPr lang="en-US" noProof="0"/>
              <a:t> </a:t>
            </a:r>
            <a:r>
              <a:rPr lang="en-US" noProof="0" err="1"/>
              <a:t>volum</a:t>
            </a:r>
            <a:r>
              <a:rPr lang="en-US" noProof="0"/>
              <a:t> </a:t>
            </a:r>
            <a:r>
              <a:rPr lang="en-US" noProof="0" err="1"/>
              <a:t>volorit</a:t>
            </a:r>
            <a:r>
              <a:rPr lang="en-US" noProof="0"/>
              <a:t> </a:t>
            </a:r>
            <a:r>
              <a:rPr lang="en-US" noProof="0" err="1"/>
              <a:t>atempor</a:t>
            </a:r>
            <a:r>
              <a:rPr lang="en-US" noProof="0"/>
              <a:t> </a:t>
            </a:r>
            <a:r>
              <a:rPr lang="en-US" noProof="0" err="1"/>
              <a:t>molorem</a:t>
            </a:r>
            <a:r>
              <a:rPr lang="en-US" noProof="0"/>
              <a:t> </a:t>
            </a:r>
            <a:r>
              <a:rPr lang="en-US" noProof="0" err="1"/>
              <a:t>porectium</a:t>
            </a:r>
            <a:r>
              <a:rPr lang="en-US" noProof="0"/>
              <a:t> rem </a:t>
            </a:r>
            <a:r>
              <a:rPr lang="en-US" noProof="0" err="1"/>
              <a:t>aspiet</a:t>
            </a:r>
            <a:r>
              <a:rPr lang="en-US" noProof="0"/>
              <a:t> </a:t>
            </a:r>
            <a:r>
              <a:rPr lang="en-US" noProof="0" err="1"/>
              <a:t>ullaces</a:t>
            </a:r>
            <a:r>
              <a:rPr lang="en-US" noProof="0"/>
              <a:t> </a:t>
            </a:r>
            <a:r>
              <a:rPr lang="en-US" noProof="0" err="1"/>
              <a:t>eliscit</a:t>
            </a:r>
            <a:r>
              <a:rPr lang="en-US" noProof="0"/>
              <a:t> </a:t>
            </a:r>
            <a:r>
              <a:rPr lang="en-US" noProof="0" err="1"/>
              <a:t>audi</a:t>
            </a:r>
            <a:r>
              <a:rPr lang="en-US" noProof="0"/>
              <a:t> </a:t>
            </a:r>
            <a:r>
              <a:rPr lang="en-US" noProof="0" err="1"/>
              <a:t>blaute</a:t>
            </a:r>
            <a:r>
              <a:rPr lang="en-US" noProof="0"/>
              <a:t> </a:t>
            </a:r>
            <a:r>
              <a:rPr lang="en-US" noProof="0" err="1"/>
              <a:t>dolupid</a:t>
            </a:r>
            <a:r>
              <a:rPr lang="en-US" noProof="0"/>
              <a:t> que </a:t>
            </a:r>
            <a:r>
              <a:rPr lang="en-US" noProof="0" err="1"/>
              <a:t>parum</a:t>
            </a:r>
            <a:r>
              <a:rPr lang="en-US" noProof="0"/>
              <a:t> es qui </a:t>
            </a:r>
            <a:r>
              <a:rPr lang="en-US" noProof="0" err="1"/>
              <a:t>aut</a:t>
            </a:r>
            <a:r>
              <a:rPr lang="en-US" noProof="0"/>
              <a:t> </a:t>
            </a:r>
            <a:r>
              <a:rPr lang="en-US" noProof="0" err="1"/>
              <a:t>odis</a:t>
            </a:r>
            <a:r>
              <a:rPr lang="en-US" noProof="0"/>
              <a:t> </a:t>
            </a:r>
            <a:r>
              <a:rPr lang="en-US" noProof="0" err="1"/>
              <a:t>modi</a:t>
            </a:r>
            <a:r>
              <a:rPr lang="en-US" noProof="0"/>
              <a:t> </a:t>
            </a:r>
            <a:r>
              <a:rPr lang="en-US" noProof="0" err="1"/>
              <a:t>optatur</a:t>
            </a:r>
            <a:r>
              <a:rPr lang="en-US" noProof="0"/>
              <a:t>.</a:t>
            </a:r>
          </a:p>
          <a:p>
            <a:pPr lvl="1">
              <a:spcAft>
                <a:spcPts val="600"/>
              </a:spcAft>
            </a:pPr>
            <a:r>
              <a:rPr lang="en-US" noProof="0" err="1"/>
              <a:t>Udae</a:t>
            </a:r>
            <a:r>
              <a:rPr lang="en-US" noProof="0"/>
              <a:t> et </a:t>
            </a:r>
            <a:r>
              <a:rPr lang="en-US" noProof="0" err="1"/>
              <a:t>eicatur</a:t>
            </a:r>
            <a:r>
              <a:rPr lang="en-US" noProof="0"/>
              <a:t>. Qui con </a:t>
            </a:r>
            <a:r>
              <a:rPr lang="en-US" noProof="0" err="1"/>
              <a:t>repti</a:t>
            </a:r>
            <a:r>
              <a:rPr lang="en-US" noProof="0"/>
              <a:t> </a:t>
            </a:r>
            <a:r>
              <a:rPr lang="en-US" noProof="0" err="1"/>
              <a:t>dolorestores</a:t>
            </a:r>
            <a:r>
              <a:rPr lang="en-US" noProof="0"/>
              <a:t> </a:t>
            </a:r>
            <a:r>
              <a:rPr lang="en-US" noProof="0" err="1"/>
              <a:t>iur</a:t>
            </a:r>
            <a:r>
              <a:rPr lang="en-US" noProof="0"/>
              <a:t> arum </a:t>
            </a:r>
            <a:r>
              <a:rPr lang="en-US" noProof="0" err="1"/>
              <a:t>nia</a:t>
            </a:r>
            <a:r>
              <a:rPr lang="en-US" noProof="0"/>
              <a:t> </a:t>
            </a:r>
            <a:r>
              <a:rPr lang="en-US" noProof="0" err="1"/>
              <a:t>conseque</a:t>
            </a:r>
            <a:r>
              <a:rPr lang="en-US" noProof="0"/>
              <a:t> </a:t>
            </a:r>
            <a:r>
              <a:rPr lang="en-US" noProof="0" err="1"/>
              <a:t>volum</a:t>
            </a:r>
            <a:r>
              <a:rPr lang="en-US" noProof="0"/>
              <a:t> </a:t>
            </a:r>
            <a:r>
              <a:rPr lang="en-US" noProof="0" err="1"/>
              <a:t>volorit</a:t>
            </a:r>
            <a:r>
              <a:rPr lang="en-US" noProof="0"/>
              <a:t> </a:t>
            </a:r>
            <a:r>
              <a:rPr lang="en-US" noProof="0" err="1"/>
              <a:t>atempor</a:t>
            </a:r>
            <a:r>
              <a:rPr lang="en-US" noProof="0"/>
              <a:t> </a:t>
            </a:r>
            <a:r>
              <a:rPr lang="en-US" noProof="0" err="1"/>
              <a:t>molorem</a:t>
            </a:r>
            <a:r>
              <a:rPr lang="en-US" noProof="0"/>
              <a:t> </a:t>
            </a:r>
            <a:r>
              <a:rPr lang="en-US" noProof="0" err="1"/>
              <a:t>porectium</a:t>
            </a:r>
            <a:r>
              <a:rPr lang="en-US" noProof="0"/>
              <a:t> rem </a:t>
            </a:r>
            <a:r>
              <a:rPr lang="en-US" noProof="0" err="1"/>
              <a:t>aspiet</a:t>
            </a:r>
            <a:r>
              <a:rPr lang="en-US" noProof="0"/>
              <a:t> </a:t>
            </a:r>
            <a:r>
              <a:rPr lang="en-US" noProof="0" err="1"/>
              <a:t>ullaces</a:t>
            </a:r>
            <a:r>
              <a:rPr lang="en-US" noProof="0"/>
              <a:t> </a:t>
            </a:r>
            <a:r>
              <a:rPr lang="en-US" noProof="0" err="1"/>
              <a:t>eliscit</a:t>
            </a:r>
            <a:r>
              <a:rPr lang="en-US" noProof="0"/>
              <a:t> </a:t>
            </a:r>
            <a:r>
              <a:rPr lang="en-US" noProof="0" err="1"/>
              <a:t>audi</a:t>
            </a:r>
            <a:r>
              <a:rPr lang="en-US" noProof="0"/>
              <a:t> </a:t>
            </a:r>
            <a:r>
              <a:rPr lang="en-US" noProof="0" err="1"/>
              <a:t>blaute</a:t>
            </a:r>
            <a:r>
              <a:rPr lang="en-US" noProof="0"/>
              <a:t> </a:t>
            </a:r>
            <a:r>
              <a:rPr lang="en-US" noProof="0" err="1"/>
              <a:t>dolupid</a:t>
            </a:r>
            <a:r>
              <a:rPr lang="en-US" noProof="0"/>
              <a:t> que </a:t>
            </a:r>
            <a:r>
              <a:rPr lang="en-US" noProof="0" err="1"/>
              <a:t>parum</a:t>
            </a:r>
            <a:r>
              <a:rPr lang="en-US" noProof="0"/>
              <a:t> es qui </a:t>
            </a:r>
            <a:r>
              <a:rPr lang="en-US" noProof="0" err="1"/>
              <a:t>aut</a:t>
            </a:r>
            <a:r>
              <a:rPr lang="en-US" noProof="0"/>
              <a:t> </a:t>
            </a:r>
            <a:r>
              <a:rPr lang="en-US" noProof="0" err="1"/>
              <a:t>odis</a:t>
            </a:r>
            <a:r>
              <a:rPr lang="en-US" noProof="0"/>
              <a:t> </a:t>
            </a:r>
            <a:r>
              <a:rPr lang="en-US" noProof="0" err="1"/>
              <a:t>modi</a:t>
            </a:r>
            <a:r>
              <a:rPr lang="en-US" noProof="0"/>
              <a:t> </a:t>
            </a:r>
            <a:r>
              <a:rPr lang="en-US" noProof="0" err="1"/>
              <a:t>optatur</a:t>
            </a:r>
            <a:r>
              <a:rPr lang="en-US" noProof="0"/>
              <a:t>.</a:t>
            </a:r>
          </a:p>
          <a:p>
            <a:pPr lvl="2">
              <a:spcAft>
                <a:spcPts val="600"/>
              </a:spcAft>
            </a:pPr>
            <a:r>
              <a:rPr lang="en-US" noProof="0" err="1"/>
              <a:t>Ehendior</a:t>
            </a:r>
            <a:r>
              <a:rPr lang="en-US" noProof="0"/>
              <a:t> </a:t>
            </a:r>
            <a:r>
              <a:rPr lang="en-US" noProof="0" err="1"/>
              <a:t>ressit</a:t>
            </a:r>
            <a:r>
              <a:rPr lang="en-US" noProof="0"/>
              <a:t> </a:t>
            </a:r>
            <a:r>
              <a:rPr lang="en-US" noProof="0" err="1"/>
              <a:t>quis</a:t>
            </a:r>
            <a:r>
              <a:rPr lang="en-US" noProof="0"/>
              <a:t> </a:t>
            </a:r>
            <a:r>
              <a:rPr lang="en-US" noProof="0" err="1"/>
              <a:t>alitati</a:t>
            </a:r>
            <a:r>
              <a:rPr lang="en-US" noProof="0"/>
              <a:t> </a:t>
            </a:r>
            <a:r>
              <a:rPr lang="en-US" noProof="0" err="1"/>
              <a:t>occae</a:t>
            </a:r>
            <a:r>
              <a:rPr lang="en-US" noProof="0"/>
              <a:t> voles et, </a:t>
            </a:r>
            <a:r>
              <a:rPr lang="en-US" noProof="0" err="1"/>
              <a:t>quod</a:t>
            </a:r>
            <a:r>
              <a:rPr lang="en-US" noProof="0"/>
              <a:t> </a:t>
            </a:r>
            <a:r>
              <a:rPr lang="en-US" noProof="0" err="1"/>
              <a:t>eritae</a:t>
            </a:r>
            <a:r>
              <a:rPr lang="en-US" noProof="0"/>
              <a:t> </a:t>
            </a:r>
            <a:r>
              <a:rPr lang="en-US" noProof="0" err="1"/>
              <a:t>dollut</a:t>
            </a:r>
            <a:r>
              <a:rPr lang="en-US" noProof="0"/>
              <a:t> </a:t>
            </a:r>
            <a:r>
              <a:rPr lang="en-US" noProof="0" err="1"/>
              <a:t>prature</a:t>
            </a:r>
            <a:r>
              <a:rPr lang="en-US" noProof="0"/>
              <a:t> </a:t>
            </a:r>
            <a:r>
              <a:rPr lang="en-US" noProof="0" err="1"/>
              <a:t>mquidis</a:t>
            </a:r>
            <a:r>
              <a:rPr lang="en-US" noProof="0"/>
              <a:t> </a:t>
            </a:r>
            <a:r>
              <a:rPr lang="en-US" noProof="0" err="1"/>
              <a:t>senisime</a:t>
            </a:r>
            <a:r>
              <a:rPr lang="en-US" noProof="0"/>
              <a:t> </a:t>
            </a:r>
            <a:r>
              <a:rPr lang="en-US" noProof="0" err="1"/>
              <a:t>vendita</a:t>
            </a:r>
            <a:r>
              <a:rPr lang="en-US" noProof="0"/>
              <a:t> </a:t>
            </a:r>
            <a:r>
              <a:rPr lang="en-US" noProof="0" err="1"/>
              <a:t>eptus</a:t>
            </a:r>
            <a:r>
              <a:rPr lang="en-US" noProof="0"/>
              <a:t>.</a:t>
            </a:r>
          </a:p>
          <a:p>
            <a:pPr lvl="3">
              <a:spcAft>
                <a:spcPts val="600"/>
              </a:spcAft>
            </a:pPr>
            <a:r>
              <a:rPr lang="en-US" noProof="0" err="1"/>
              <a:t>Itatem</a:t>
            </a:r>
            <a:r>
              <a:rPr lang="en-US" noProof="0"/>
              <a:t> es </a:t>
            </a:r>
            <a:r>
              <a:rPr lang="en-US" noProof="0" err="1"/>
              <a:t>inverio</a:t>
            </a:r>
            <a:r>
              <a:rPr lang="en-US" noProof="0"/>
              <a:t> </a:t>
            </a:r>
            <a:r>
              <a:rPr lang="en-US" noProof="0" err="1"/>
              <a:t>reproriorem</a:t>
            </a:r>
            <a:r>
              <a:rPr lang="en-US" noProof="0"/>
              <a:t> </a:t>
            </a:r>
            <a:r>
              <a:rPr lang="en-US" noProof="0" err="1"/>
              <a:t>nulpa</a:t>
            </a:r>
            <a:r>
              <a:rPr lang="en-US" noProof="0"/>
              <a:t> </a:t>
            </a:r>
            <a:r>
              <a:rPr lang="en-US" noProof="0" err="1"/>
              <a:t>quibus</a:t>
            </a:r>
            <a:r>
              <a:rPr lang="en-US" noProof="0"/>
              <a:t>, qui qui </a:t>
            </a:r>
            <a:r>
              <a:rPr lang="en-US" noProof="0" err="1"/>
              <a:t>volupis</a:t>
            </a:r>
            <a:r>
              <a:rPr lang="en-US" noProof="0"/>
              <a:t> </a:t>
            </a:r>
            <a:r>
              <a:rPr lang="en-US" noProof="0" err="1"/>
              <a:t>dolluptat</a:t>
            </a:r>
            <a:r>
              <a:rPr lang="en-US" noProof="0"/>
              <a:t> </a:t>
            </a:r>
            <a:r>
              <a:rPr lang="en-US" noProof="0" err="1"/>
              <a:t>autempor</a:t>
            </a:r>
            <a:r>
              <a:rPr lang="en-US" noProof="0"/>
              <a:t> </a:t>
            </a:r>
            <a:r>
              <a:rPr lang="en-US" noProof="0" err="1"/>
              <a:t>ressum</a:t>
            </a:r>
            <a:r>
              <a:rPr lang="en-US" noProof="0"/>
              <a:t> </a:t>
            </a:r>
            <a:r>
              <a:rPr lang="en-US" noProof="0" err="1"/>
              <a:t>ventium</a:t>
            </a:r>
            <a:r>
              <a:rPr lang="en-US" noProof="0"/>
              <a:t> quo </a:t>
            </a:r>
            <a:r>
              <a:rPr lang="en-US" noProof="0" err="1"/>
              <a:t>ideri</a:t>
            </a:r>
            <a:r>
              <a:rPr lang="en-US" noProof="0"/>
              <a:t> re </a:t>
            </a:r>
            <a:r>
              <a:rPr lang="en-US" noProof="0" err="1"/>
              <a:t>consed</a:t>
            </a:r>
            <a:r>
              <a:rPr lang="en-US" noProof="0"/>
              <a:t> </a:t>
            </a:r>
            <a:r>
              <a:rPr lang="en-US" noProof="0" err="1"/>
              <a:t>maiorat</a:t>
            </a:r>
            <a:r>
              <a:rPr lang="en-US" noProof="0"/>
              <a:t> </a:t>
            </a:r>
            <a:r>
              <a:rPr lang="en-US" noProof="0" err="1"/>
              <a:t>iatque</a:t>
            </a:r>
            <a:r>
              <a:rPr lang="en-US" noProof="0"/>
              <a:t> re </a:t>
            </a:r>
            <a:r>
              <a:rPr lang="en-US" noProof="0" err="1"/>
              <a:t>quis</a:t>
            </a:r>
            <a:r>
              <a:rPr lang="en-US" noProof="0"/>
              <a:t> eat mil </a:t>
            </a:r>
            <a:r>
              <a:rPr lang="en-US" noProof="0" err="1"/>
              <a:t>inumquae</a:t>
            </a:r>
            <a:r>
              <a:rPr lang="en-US" noProof="0"/>
              <a:t> </a:t>
            </a:r>
            <a:r>
              <a:rPr lang="en-US" noProof="0" err="1"/>
              <a:t>velitis</a:t>
            </a:r>
            <a:r>
              <a:rPr lang="en-US" noProof="0"/>
              <a:t> vel </a:t>
            </a:r>
            <a:r>
              <a:rPr lang="en-US" noProof="0" err="1"/>
              <a:t>exped</a:t>
            </a:r>
            <a:r>
              <a:rPr lang="en-US" noProof="0"/>
              <a:t> </a:t>
            </a:r>
            <a:r>
              <a:rPr lang="en-US" noProof="0" err="1"/>
              <a:t>maiores</a:t>
            </a:r>
            <a:r>
              <a:rPr lang="en-US" noProof="0"/>
              <a:t> </a:t>
            </a:r>
            <a:r>
              <a:rPr lang="en-US" noProof="0" err="1"/>
              <a:t>tiberepra</a:t>
            </a:r>
            <a:r>
              <a:rPr lang="en-US" noProof="0"/>
              <a:t> </a:t>
            </a:r>
            <a:r>
              <a:rPr lang="en-US" noProof="0" err="1"/>
              <a:t>aut</a:t>
            </a:r>
            <a:r>
              <a:rPr lang="en-US" noProof="0"/>
              <a:t> </a:t>
            </a:r>
            <a:r>
              <a:rPr lang="en-US" noProof="0" err="1"/>
              <a:t>laborpo</a:t>
            </a:r>
            <a:r>
              <a:rPr lang="en-US" noProof="0"/>
              <a:t> </a:t>
            </a:r>
            <a:r>
              <a:rPr lang="en-US" noProof="0" err="1"/>
              <a:t>rendit</a:t>
            </a:r>
            <a:r>
              <a:rPr lang="en-US" noProof="0"/>
              <a:t>, cum </a:t>
            </a:r>
            <a:r>
              <a:rPr lang="en-US" noProof="0" err="1"/>
              <a:t>aut</a:t>
            </a:r>
            <a:r>
              <a:rPr lang="en-US" noProof="0"/>
              <a:t> </a:t>
            </a:r>
            <a:r>
              <a:rPr lang="en-US" noProof="0" err="1"/>
              <a:t>hil</a:t>
            </a:r>
            <a:r>
              <a:rPr lang="en-US" noProof="0"/>
              <a:t> </a:t>
            </a:r>
            <a:r>
              <a:rPr lang="en-US" noProof="0" err="1"/>
              <a:t>eost</a:t>
            </a:r>
            <a:r>
              <a:rPr lang="en-US" noProof="0"/>
              <a:t>, alias et </a:t>
            </a:r>
            <a:r>
              <a:rPr lang="en-US" noProof="0" err="1"/>
              <a:t>magnis</a:t>
            </a:r>
            <a:r>
              <a:rPr lang="en-US" noProof="0"/>
              <a:t> is </a:t>
            </a:r>
            <a:r>
              <a:rPr lang="en-US" noProof="0" err="1"/>
              <a:t>eumqui</a:t>
            </a:r>
            <a:r>
              <a:rPr lang="en-US" noProof="0"/>
              <a:t> non </a:t>
            </a:r>
            <a:r>
              <a:rPr lang="en-US" noProof="0" err="1"/>
              <a:t>expello</a:t>
            </a:r>
            <a:r>
              <a:rPr lang="en-US" noProof="0"/>
              <a:t> </a:t>
            </a:r>
            <a:r>
              <a:rPr lang="en-US" noProof="0" err="1"/>
              <a:t>rrovitat</a:t>
            </a:r>
            <a:r>
              <a:rPr lang="en-US" noProof="0"/>
              <a:t>.</a:t>
            </a:r>
          </a:p>
          <a:p>
            <a:pPr marL="658368" lvl="3" indent="0">
              <a:spcAft>
                <a:spcPts val="600"/>
              </a:spcAft>
              <a:buNone/>
            </a:pPr>
            <a:endParaRPr lang="en-US" noProof="0"/>
          </a:p>
          <a:p>
            <a:pPr>
              <a:spcAft>
                <a:spcPts val="600"/>
              </a:spcAft>
            </a:pPr>
            <a:endParaRPr lang="en-US" noProof="0"/>
          </a:p>
        </p:txBody>
      </p:sp>
    </p:spTree>
    <p:extLst>
      <p:ext uri="{BB962C8B-B14F-4D97-AF65-F5344CB8AC3E}">
        <p14:creationId xmlns:p14="http://schemas.microsoft.com/office/powerpoint/2010/main" val="2906309779"/>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olo 4">
            <a:extLst>
              <a:ext uri="{FF2B5EF4-FFF2-40B4-BE49-F238E27FC236}">
                <a16:creationId xmlns:a16="http://schemas.microsoft.com/office/drawing/2014/main" id="{414365EA-A814-D2F3-0A42-000329ECBAF4}"/>
              </a:ext>
            </a:extLst>
          </p:cNvPr>
          <p:cNvSpPr>
            <a:spLocks noGrp="1"/>
          </p:cNvSpPr>
          <p:nvPr>
            <p:ph type="title"/>
          </p:nvPr>
        </p:nvSpPr>
        <p:spPr>
          <a:xfrm>
            <a:off x="230378" y="228600"/>
            <a:ext cx="3823700" cy="357021"/>
          </a:xfrm>
        </p:spPr>
        <p:txBody>
          <a:bodyPr/>
          <a:lstStyle/>
          <a:p>
            <a:r>
              <a:rPr lang="en-US" noProof="0"/>
              <a:t>Slide title goes here</a:t>
            </a:r>
          </a:p>
        </p:txBody>
      </p:sp>
      <p:sp>
        <p:nvSpPr>
          <p:cNvPr id="6" name="Segnaposto testo 5">
            <a:extLst>
              <a:ext uri="{FF2B5EF4-FFF2-40B4-BE49-F238E27FC236}">
                <a16:creationId xmlns:a16="http://schemas.microsoft.com/office/drawing/2014/main" id="{076310FA-2735-76AE-9715-235CC3C9CA6C}"/>
              </a:ext>
            </a:extLst>
          </p:cNvPr>
          <p:cNvSpPr>
            <a:spLocks noGrp="1"/>
          </p:cNvSpPr>
          <p:nvPr>
            <p:ph type="body" sz="quarter" idx="18"/>
          </p:nvPr>
        </p:nvSpPr>
        <p:spPr>
          <a:xfrm>
            <a:off x="4186940" y="228600"/>
            <a:ext cx="3820613" cy="357021"/>
          </a:xfrm>
        </p:spPr>
        <p:txBody>
          <a:bodyPr/>
          <a:lstStyle/>
          <a:p>
            <a:r>
              <a:rPr lang="en-US" noProof="0"/>
              <a:t>Slide title goes here</a:t>
            </a:r>
          </a:p>
        </p:txBody>
      </p:sp>
      <p:sp>
        <p:nvSpPr>
          <p:cNvPr id="7" name="Segnaposto testo 6">
            <a:extLst>
              <a:ext uri="{FF2B5EF4-FFF2-40B4-BE49-F238E27FC236}">
                <a16:creationId xmlns:a16="http://schemas.microsoft.com/office/drawing/2014/main" id="{5157A554-1DC2-5BDF-08D1-2C44FCEA0011}"/>
              </a:ext>
            </a:extLst>
          </p:cNvPr>
          <p:cNvSpPr>
            <a:spLocks noGrp="1"/>
          </p:cNvSpPr>
          <p:nvPr>
            <p:ph type="body" sz="quarter" idx="19"/>
          </p:nvPr>
        </p:nvSpPr>
        <p:spPr>
          <a:xfrm>
            <a:off x="8137330" y="228600"/>
            <a:ext cx="3822192" cy="357021"/>
          </a:xfrm>
        </p:spPr>
        <p:txBody>
          <a:bodyPr/>
          <a:lstStyle/>
          <a:p>
            <a:r>
              <a:rPr lang="en-US" noProof="0"/>
              <a:t>Slide title goes here</a:t>
            </a:r>
          </a:p>
        </p:txBody>
      </p:sp>
      <p:sp>
        <p:nvSpPr>
          <p:cNvPr id="8" name="Segnaposto testo 7">
            <a:extLst>
              <a:ext uri="{FF2B5EF4-FFF2-40B4-BE49-F238E27FC236}">
                <a16:creationId xmlns:a16="http://schemas.microsoft.com/office/drawing/2014/main" id="{28FF566D-C127-6754-4D7B-E7488130A889}"/>
              </a:ext>
            </a:extLst>
          </p:cNvPr>
          <p:cNvSpPr>
            <a:spLocks noGrp="1"/>
          </p:cNvSpPr>
          <p:nvPr>
            <p:ph type="body" sz="quarter" idx="22"/>
          </p:nvPr>
        </p:nvSpPr>
        <p:spPr>
          <a:xfrm>
            <a:off x="230188" y="1746250"/>
            <a:ext cx="3822700" cy="4425950"/>
          </a:xfrm>
        </p:spPr>
        <p:txBody>
          <a:bodyPr/>
          <a:lstStyle/>
          <a:p>
            <a:pPr>
              <a:spcAft>
                <a:spcPts val="600"/>
              </a:spcAft>
            </a:pPr>
            <a:r>
              <a:rPr lang="en-US" noProof="0"/>
              <a:t>Nemo </a:t>
            </a:r>
            <a:r>
              <a:rPr lang="en-US" noProof="0" err="1"/>
              <a:t>enim</a:t>
            </a:r>
            <a:r>
              <a:rPr lang="en-US" noProof="0"/>
              <a:t> </a:t>
            </a:r>
            <a:r>
              <a:rPr lang="en-US" noProof="0" err="1"/>
              <a:t>ipsam</a:t>
            </a:r>
            <a:r>
              <a:rPr lang="en-US" noProof="0"/>
              <a:t> </a:t>
            </a:r>
            <a:r>
              <a:rPr lang="en-US" noProof="0" err="1"/>
              <a:t>voluptatem</a:t>
            </a:r>
            <a:r>
              <a:rPr lang="en-US" noProof="0"/>
              <a:t> </a:t>
            </a:r>
            <a:r>
              <a:rPr lang="en-US" noProof="0" err="1"/>
              <a:t>quia</a:t>
            </a:r>
            <a:r>
              <a:rPr lang="en-US" noProof="0"/>
              <a:t> </a:t>
            </a:r>
            <a:r>
              <a:rPr lang="en-US" noProof="0" err="1"/>
              <a:t>voluptas</a:t>
            </a:r>
            <a:r>
              <a:rPr lang="en-US" noProof="0"/>
              <a:t> sit </a:t>
            </a:r>
            <a:r>
              <a:rPr lang="en-US" noProof="0" err="1"/>
              <a:t>aspernatur</a:t>
            </a:r>
            <a:r>
              <a:rPr lang="en-US" noProof="0"/>
              <a:t> </a:t>
            </a:r>
            <a:r>
              <a:rPr lang="en-US" noProof="0" err="1"/>
              <a:t>aut</a:t>
            </a:r>
            <a:r>
              <a:rPr lang="en-US" noProof="0"/>
              <a:t> </a:t>
            </a:r>
            <a:r>
              <a:rPr lang="en-US" noProof="0" err="1"/>
              <a:t>odit</a:t>
            </a:r>
            <a:r>
              <a:rPr lang="en-US" noProof="0"/>
              <a:t> </a:t>
            </a:r>
            <a:r>
              <a:rPr lang="en-US" noProof="0" err="1"/>
              <a:t>aut</a:t>
            </a:r>
            <a:r>
              <a:rPr lang="en-US" noProof="0"/>
              <a:t> fugit, sed </a:t>
            </a:r>
            <a:r>
              <a:rPr lang="en-US" noProof="0" err="1"/>
              <a:t>quia</a:t>
            </a:r>
            <a:r>
              <a:rPr lang="en-US" noProof="0"/>
              <a:t> </a:t>
            </a:r>
            <a:r>
              <a:rPr lang="en-US" noProof="0" err="1"/>
              <a:t>consequuntur</a:t>
            </a:r>
            <a:r>
              <a:rPr lang="en-US" noProof="0"/>
              <a:t> </a:t>
            </a:r>
            <a:r>
              <a:rPr lang="en-US" noProof="0" err="1"/>
              <a:t>magni</a:t>
            </a:r>
            <a:r>
              <a:rPr lang="en-US" noProof="0"/>
              <a:t> </a:t>
            </a:r>
            <a:r>
              <a:rPr lang="en-US" noProof="0" err="1"/>
              <a:t>dolores</a:t>
            </a:r>
            <a:r>
              <a:rPr lang="en-US" noProof="0"/>
              <a:t> </a:t>
            </a:r>
            <a:r>
              <a:rPr lang="en-US" noProof="0" err="1"/>
              <a:t>eos</a:t>
            </a:r>
            <a:r>
              <a:rPr lang="en-US" noProof="0"/>
              <a:t> qui ratione </a:t>
            </a:r>
            <a:r>
              <a:rPr lang="en-US" noProof="0" err="1"/>
              <a:t>voluptatem</a:t>
            </a:r>
            <a:r>
              <a:rPr lang="en-US" noProof="0"/>
              <a:t> </a:t>
            </a:r>
            <a:r>
              <a:rPr lang="en-US" noProof="0" err="1"/>
              <a:t>sequi</a:t>
            </a:r>
            <a:r>
              <a:rPr lang="en-US" noProof="0"/>
              <a:t> </a:t>
            </a:r>
            <a:r>
              <a:rPr lang="en-US" noProof="0" err="1"/>
              <a:t>nesciunt</a:t>
            </a:r>
            <a:r>
              <a:rPr lang="en-US" noProof="0"/>
              <a:t>. </a:t>
            </a:r>
            <a:r>
              <a:rPr lang="en-US" noProof="0" err="1"/>
              <a:t>Neque</a:t>
            </a:r>
            <a:r>
              <a:rPr lang="en-US" noProof="0"/>
              <a:t> porro </a:t>
            </a:r>
            <a:r>
              <a:rPr lang="en-US" noProof="0" err="1"/>
              <a:t>quisquam</a:t>
            </a:r>
            <a:r>
              <a:rPr lang="en-US" noProof="0"/>
              <a:t> </a:t>
            </a:r>
            <a:r>
              <a:rPr lang="en-US" noProof="0" err="1"/>
              <a:t>est</a:t>
            </a:r>
            <a:r>
              <a:rPr lang="en-US" noProof="0"/>
              <a:t>, qui </a:t>
            </a:r>
            <a:r>
              <a:rPr lang="en-US" noProof="0" err="1"/>
              <a:t>dolorem</a:t>
            </a:r>
            <a:r>
              <a:rPr lang="en-US" noProof="0"/>
              <a:t> ipsum </a:t>
            </a:r>
            <a:r>
              <a:rPr lang="en-US" noProof="0" err="1"/>
              <a:t>quia</a:t>
            </a:r>
            <a:r>
              <a:rPr lang="en-US" noProof="0"/>
              <a:t> dolor sit </a:t>
            </a:r>
            <a:r>
              <a:rPr lang="en-US" noProof="0" err="1"/>
              <a:t>amet</a:t>
            </a:r>
            <a:r>
              <a:rPr lang="en-US" noProof="0"/>
              <a:t>, </a:t>
            </a:r>
            <a:r>
              <a:rPr lang="en-US" noProof="0" err="1"/>
              <a:t>consectetur</a:t>
            </a:r>
            <a:r>
              <a:rPr lang="en-US" noProof="0"/>
              <a:t>, </a:t>
            </a:r>
            <a:r>
              <a:rPr lang="en-US" noProof="0" err="1"/>
              <a:t>adipisci</a:t>
            </a:r>
            <a:r>
              <a:rPr lang="en-US" noProof="0"/>
              <a:t> </a:t>
            </a:r>
            <a:r>
              <a:rPr lang="en-US" noProof="0" err="1"/>
              <a:t>velit</a:t>
            </a:r>
            <a:r>
              <a:rPr lang="en-US" noProof="0"/>
              <a:t>, sed </a:t>
            </a:r>
            <a:r>
              <a:rPr lang="en-US" noProof="0" err="1"/>
              <a:t>quia</a:t>
            </a:r>
            <a:r>
              <a:rPr lang="en-US" noProof="0"/>
              <a:t> non </a:t>
            </a:r>
            <a:r>
              <a:rPr lang="en-US" noProof="0" err="1"/>
              <a:t>numquam</a:t>
            </a:r>
            <a:r>
              <a:rPr lang="en-US" noProof="0"/>
              <a:t> eius </a:t>
            </a:r>
            <a:r>
              <a:rPr lang="en-US" noProof="0" err="1"/>
              <a:t>modi</a:t>
            </a:r>
            <a:r>
              <a:rPr lang="en-US" noProof="0"/>
              <a:t> </a:t>
            </a:r>
            <a:r>
              <a:rPr lang="en-US" noProof="0" err="1"/>
              <a:t>tempora</a:t>
            </a:r>
            <a:r>
              <a:rPr lang="en-US" noProof="0"/>
              <a:t> </a:t>
            </a:r>
            <a:r>
              <a:rPr lang="en-US" noProof="0" err="1"/>
              <a:t>incidunt</a:t>
            </a:r>
            <a:r>
              <a:rPr lang="en-US" noProof="0"/>
              <a:t> </a:t>
            </a:r>
            <a:r>
              <a:rPr lang="en-US" noProof="0" err="1"/>
              <a:t>ut</a:t>
            </a:r>
            <a:r>
              <a:rPr lang="en-US" noProof="0"/>
              <a:t> labore et dolore </a:t>
            </a:r>
            <a:r>
              <a:rPr lang="en-US" noProof="0" err="1"/>
              <a:t>magnam</a:t>
            </a:r>
            <a:r>
              <a:rPr lang="en-US" noProof="0"/>
              <a:t> </a:t>
            </a:r>
            <a:r>
              <a:rPr lang="en-US" noProof="0" err="1"/>
              <a:t>aliquam</a:t>
            </a:r>
            <a:r>
              <a:rPr lang="en-US" noProof="0"/>
              <a:t> </a:t>
            </a:r>
            <a:r>
              <a:rPr lang="en-US" noProof="0" err="1"/>
              <a:t>quaerat</a:t>
            </a:r>
            <a:r>
              <a:rPr lang="en-US" noProof="0"/>
              <a:t> </a:t>
            </a:r>
            <a:r>
              <a:rPr lang="en-US" noProof="0" err="1"/>
              <a:t>conseque</a:t>
            </a:r>
            <a:r>
              <a:rPr lang="en-US" noProof="0"/>
              <a:t> </a:t>
            </a:r>
            <a:r>
              <a:rPr lang="en-US" noProof="0" err="1"/>
              <a:t>voluptatem</a:t>
            </a:r>
            <a:r>
              <a:rPr lang="en-US" noProof="0"/>
              <a:t>. </a:t>
            </a:r>
          </a:p>
        </p:txBody>
      </p:sp>
      <p:sp>
        <p:nvSpPr>
          <p:cNvPr id="9" name="Segnaposto testo 8">
            <a:extLst>
              <a:ext uri="{FF2B5EF4-FFF2-40B4-BE49-F238E27FC236}">
                <a16:creationId xmlns:a16="http://schemas.microsoft.com/office/drawing/2014/main" id="{00D969B9-9301-E659-FBCB-3874408039BE}"/>
              </a:ext>
            </a:extLst>
          </p:cNvPr>
          <p:cNvSpPr>
            <a:spLocks noGrp="1"/>
          </p:cNvSpPr>
          <p:nvPr>
            <p:ph type="body" sz="quarter" idx="23"/>
          </p:nvPr>
        </p:nvSpPr>
        <p:spPr>
          <a:xfrm>
            <a:off x="4186238" y="1746250"/>
            <a:ext cx="3822700" cy="4425950"/>
          </a:xfrm>
        </p:spPr>
        <p:txBody>
          <a:bodyPr/>
          <a:lstStyle/>
          <a:p>
            <a:pPr>
              <a:spcAft>
                <a:spcPts val="600"/>
              </a:spcAft>
            </a:pPr>
            <a:r>
              <a:rPr lang="en-US" noProof="0" err="1"/>
              <a:t>Sequoditis</a:t>
            </a:r>
            <a:r>
              <a:rPr lang="en-US" noProof="0"/>
              <a:t> abo. Nam </a:t>
            </a:r>
            <a:r>
              <a:rPr lang="en-US" noProof="0" err="1"/>
              <a:t>fugia</a:t>
            </a:r>
            <a:r>
              <a:rPr lang="en-US" noProof="0"/>
              <a:t> cone </a:t>
            </a:r>
            <a:r>
              <a:rPr lang="en-US" noProof="0" err="1"/>
              <a:t>perum</a:t>
            </a:r>
            <a:r>
              <a:rPr lang="en-US" noProof="0"/>
              <a:t> </a:t>
            </a:r>
            <a:r>
              <a:rPr lang="en-US" noProof="0" err="1"/>
              <a:t>nonsequis</a:t>
            </a:r>
            <a:r>
              <a:rPr lang="en-US" noProof="0"/>
              <a:t> con </a:t>
            </a:r>
            <a:r>
              <a:rPr lang="en-US" noProof="0" err="1"/>
              <a:t>conseque</a:t>
            </a:r>
            <a:r>
              <a:rPr lang="en-US" noProof="0"/>
              <a:t> </a:t>
            </a:r>
            <a:r>
              <a:rPr lang="en-US" noProof="0" err="1"/>
              <a:t>nulliquo</a:t>
            </a:r>
            <a:r>
              <a:rPr lang="en-US" noProof="0"/>
              <a:t> </a:t>
            </a:r>
            <a:r>
              <a:rPr lang="en-US" noProof="0" err="1"/>
              <a:t>voluptat</a:t>
            </a:r>
            <a:r>
              <a:rPr lang="en-US" noProof="0"/>
              <a:t>.</a:t>
            </a:r>
          </a:p>
          <a:p>
            <a:pPr>
              <a:spcAft>
                <a:spcPts val="600"/>
              </a:spcAft>
            </a:pPr>
            <a:endParaRPr lang="en-US" noProof="0"/>
          </a:p>
          <a:p>
            <a:pPr lvl="1">
              <a:spcAft>
                <a:spcPts val="600"/>
              </a:spcAft>
            </a:pPr>
            <a:r>
              <a:rPr lang="en-US" noProof="0" err="1"/>
              <a:t>Udae</a:t>
            </a:r>
            <a:r>
              <a:rPr lang="en-US" noProof="0"/>
              <a:t> et </a:t>
            </a:r>
            <a:r>
              <a:rPr lang="en-US" noProof="0" err="1"/>
              <a:t>eicatur</a:t>
            </a:r>
            <a:r>
              <a:rPr lang="en-US" noProof="0"/>
              <a:t>. Qui con </a:t>
            </a:r>
            <a:r>
              <a:rPr lang="en-US" noProof="0" err="1"/>
              <a:t>repti</a:t>
            </a:r>
            <a:r>
              <a:rPr lang="en-US" noProof="0"/>
              <a:t> </a:t>
            </a:r>
            <a:r>
              <a:rPr lang="en-US" noProof="0" err="1"/>
              <a:t>dolorestores</a:t>
            </a:r>
            <a:r>
              <a:rPr lang="en-US" noProof="0"/>
              <a:t> </a:t>
            </a:r>
            <a:r>
              <a:rPr lang="en-US" noProof="0" err="1"/>
              <a:t>iur</a:t>
            </a:r>
            <a:r>
              <a:rPr lang="en-US" noProof="0"/>
              <a:t> arum </a:t>
            </a:r>
            <a:r>
              <a:rPr lang="en-US" noProof="0" err="1"/>
              <a:t>nia</a:t>
            </a:r>
            <a:r>
              <a:rPr lang="en-US" noProof="0"/>
              <a:t> </a:t>
            </a:r>
            <a:r>
              <a:rPr lang="en-US" noProof="0" err="1"/>
              <a:t>conseque</a:t>
            </a:r>
            <a:r>
              <a:rPr lang="en-US" noProof="0"/>
              <a:t> </a:t>
            </a:r>
            <a:r>
              <a:rPr lang="en-US" noProof="0" err="1"/>
              <a:t>volum</a:t>
            </a:r>
            <a:r>
              <a:rPr lang="en-US" noProof="0"/>
              <a:t> </a:t>
            </a:r>
            <a:r>
              <a:rPr lang="en-US" noProof="0" err="1"/>
              <a:t>volorit</a:t>
            </a:r>
            <a:r>
              <a:rPr lang="en-US" noProof="0"/>
              <a:t> </a:t>
            </a:r>
            <a:r>
              <a:rPr lang="en-US" noProof="0" err="1"/>
              <a:t>atempor</a:t>
            </a:r>
            <a:r>
              <a:rPr lang="en-US" noProof="0"/>
              <a:t> </a:t>
            </a:r>
            <a:r>
              <a:rPr lang="en-US" noProof="0" err="1"/>
              <a:t>molorem</a:t>
            </a:r>
            <a:r>
              <a:rPr lang="en-US" noProof="0"/>
              <a:t>.</a:t>
            </a:r>
          </a:p>
          <a:p>
            <a:pPr lvl="1">
              <a:spcAft>
                <a:spcPts val="600"/>
              </a:spcAft>
            </a:pPr>
            <a:r>
              <a:rPr lang="en-US" noProof="0"/>
              <a:t>Sed </a:t>
            </a:r>
            <a:r>
              <a:rPr lang="en-US" noProof="0" err="1"/>
              <a:t>ut</a:t>
            </a:r>
            <a:r>
              <a:rPr lang="en-US" noProof="0"/>
              <a:t> </a:t>
            </a:r>
            <a:r>
              <a:rPr lang="en-US" noProof="0" err="1"/>
              <a:t>perspiciatis</a:t>
            </a:r>
            <a:r>
              <a:rPr lang="en-US" noProof="0"/>
              <a:t> </a:t>
            </a:r>
            <a:r>
              <a:rPr lang="en-US" noProof="0" err="1"/>
              <a:t>unde</a:t>
            </a:r>
            <a:r>
              <a:rPr lang="en-US" noProof="0"/>
              <a:t> </a:t>
            </a:r>
            <a:r>
              <a:rPr lang="en-US" noProof="0" err="1"/>
              <a:t>omnis</a:t>
            </a:r>
            <a:r>
              <a:rPr lang="en-US" noProof="0"/>
              <a:t> </a:t>
            </a:r>
            <a:r>
              <a:rPr lang="en-US" noProof="0" err="1"/>
              <a:t>iste</a:t>
            </a:r>
            <a:r>
              <a:rPr lang="en-US" noProof="0"/>
              <a:t> </a:t>
            </a:r>
            <a:r>
              <a:rPr lang="en-US" noProof="0" err="1"/>
              <a:t>natus</a:t>
            </a:r>
            <a:r>
              <a:rPr lang="en-US" noProof="0"/>
              <a:t> error sit </a:t>
            </a:r>
            <a:r>
              <a:rPr lang="en-US" noProof="0" err="1"/>
              <a:t>voluptatem</a:t>
            </a:r>
            <a:r>
              <a:rPr lang="en-US" noProof="0"/>
              <a:t> </a:t>
            </a:r>
            <a:r>
              <a:rPr lang="en-US" noProof="0" err="1"/>
              <a:t>accusantium</a:t>
            </a:r>
            <a:r>
              <a:rPr lang="en-US" noProof="0"/>
              <a:t> </a:t>
            </a:r>
            <a:r>
              <a:rPr lang="en-US" noProof="0" err="1"/>
              <a:t>doloremque</a:t>
            </a:r>
            <a:r>
              <a:rPr lang="en-US" noProof="0"/>
              <a:t> </a:t>
            </a:r>
            <a:r>
              <a:rPr lang="en-US" noProof="0" err="1"/>
              <a:t>laudantium</a:t>
            </a:r>
            <a:r>
              <a:rPr lang="en-US" noProof="0"/>
              <a:t>.</a:t>
            </a:r>
          </a:p>
          <a:p>
            <a:pPr lvl="1">
              <a:spcAft>
                <a:spcPts val="600"/>
              </a:spcAft>
            </a:pPr>
            <a:r>
              <a:rPr lang="en-US" noProof="0" err="1"/>
              <a:t>Totam</a:t>
            </a:r>
            <a:r>
              <a:rPr lang="en-US" noProof="0"/>
              <a:t> rem </a:t>
            </a:r>
            <a:r>
              <a:rPr lang="en-US" noProof="0" err="1"/>
              <a:t>aperiam</a:t>
            </a:r>
            <a:r>
              <a:rPr lang="en-US" noProof="0"/>
              <a:t>, </a:t>
            </a:r>
            <a:r>
              <a:rPr lang="en-US" noProof="0" err="1"/>
              <a:t>eaque</a:t>
            </a:r>
            <a:r>
              <a:rPr lang="en-US" noProof="0"/>
              <a:t> </a:t>
            </a:r>
            <a:r>
              <a:rPr lang="en-US" noProof="0" err="1"/>
              <a:t>ipsa</a:t>
            </a:r>
            <a:r>
              <a:rPr lang="en-US" noProof="0"/>
              <a:t> </a:t>
            </a:r>
            <a:r>
              <a:rPr lang="en-US" noProof="0" err="1"/>
              <a:t>quae</a:t>
            </a:r>
            <a:r>
              <a:rPr lang="en-US" noProof="0"/>
              <a:t> ab </a:t>
            </a:r>
            <a:r>
              <a:rPr lang="en-US" noProof="0" err="1"/>
              <a:t>illo</a:t>
            </a:r>
            <a:r>
              <a:rPr lang="en-US" noProof="0"/>
              <a:t> </a:t>
            </a:r>
            <a:r>
              <a:rPr lang="en-US" noProof="0" err="1"/>
              <a:t>inventore</a:t>
            </a:r>
            <a:r>
              <a:rPr lang="en-US" noProof="0"/>
              <a:t> </a:t>
            </a:r>
            <a:r>
              <a:rPr lang="en-US" noProof="0" err="1"/>
              <a:t>veritatis</a:t>
            </a:r>
            <a:r>
              <a:rPr lang="en-US" noProof="0"/>
              <a:t> et quasi </a:t>
            </a:r>
            <a:r>
              <a:rPr lang="en-US" noProof="0" err="1"/>
              <a:t>architecto</a:t>
            </a:r>
            <a:r>
              <a:rPr lang="en-US" noProof="0"/>
              <a:t> beatae vitae dicta sunt </a:t>
            </a:r>
            <a:r>
              <a:rPr lang="en-US" noProof="0" err="1"/>
              <a:t>explicabo</a:t>
            </a:r>
            <a:r>
              <a:rPr lang="en-US" noProof="0"/>
              <a:t>. </a:t>
            </a:r>
          </a:p>
        </p:txBody>
      </p:sp>
      <p:sp>
        <p:nvSpPr>
          <p:cNvPr id="10" name="Segnaposto testo 9">
            <a:extLst>
              <a:ext uri="{FF2B5EF4-FFF2-40B4-BE49-F238E27FC236}">
                <a16:creationId xmlns:a16="http://schemas.microsoft.com/office/drawing/2014/main" id="{2DC4B764-86EA-D21D-062B-FC6D2C707E46}"/>
              </a:ext>
            </a:extLst>
          </p:cNvPr>
          <p:cNvSpPr>
            <a:spLocks noGrp="1"/>
          </p:cNvSpPr>
          <p:nvPr>
            <p:ph type="body" sz="quarter" idx="24"/>
          </p:nvPr>
        </p:nvSpPr>
        <p:spPr>
          <a:xfrm>
            <a:off x="8137525" y="1746250"/>
            <a:ext cx="3822700" cy="4425950"/>
          </a:xfrm>
        </p:spPr>
        <p:txBody>
          <a:bodyPr/>
          <a:lstStyle/>
          <a:p>
            <a:pPr>
              <a:spcAft>
                <a:spcPts val="600"/>
              </a:spcAft>
            </a:pPr>
            <a:r>
              <a:rPr lang="en-US" noProof="0" err="1"/>
              <a:t>Sequoditis</a:t>
            </a:r>
            <a:r>
              <a:rPr lang="en-US" noProof="0"/>
              <a:t> abo. Nam </a:t>
            </a:r>
            <a:r>
              <a:rPr lang="en-US" noProof="0" err="1"/>
              <a:t>fugia</a:t>
            </a:r>
            <a:r>
              <a:rPr lang="en-US" noProof="0"/>
              <a:t> cone </a:t>
            </a:r>
            <a:r>
              <a:rPr lang="en-US" noProof="0" err="1"/>
              <a:t>perum</a:t>
            </a:r>
            <a:r>
              <a:rPr lang="en-US" noProof="0"/>
              <a:t> </a:t>
            </a:r>
            <a:r>
              <a:rPr lang="en-US" noProof="0" err="1"/>
              <a:t>nonsequis</a:t>
            </a:r>
            <a:r>
              <a:rPr lang="en-US" noProof="0"/>
              <a:t> con </a:t>
            </a:r>
            <a:r>
              <a:rPr lang="en-US" noProof="0" err="1"/>
              <a:t>conseque</a:t>
            </a:r>
            <a:r>
              <a:rPr lang="en-US" noProof="0"/>
              <a:t> </a:t>
            </a:r>
            <a:r>
              <a:rPr lang="en-US" noProof="0" err="1"/>
              <a:t>nulliquo</a:t>
            </a:r>
            <a:r>
              <a:rPr lang="en-US" noProof="0"/>
              <a:t> </a:t>
            </a:r>
            <a:r>
              <a:rPr lang="en-US" noProof="0" err="1"/>
              <a:t>voluptat</a:t>
            </a:r>
            <a:r>
              <a:rPr lang="en-US" noProof="0"/>
              <a:t>.</a:t>
            </a:r>
          </a:p>
          <a:p>
            <a:pPr>
              <a:spcAft>
                <a:spcPts val="600"/>
              </a:spcAft>
            </a:pPr>
            <a:endParaRPr lang="en-US" noProof="0"/>
          </a:p>
          <a:p>
            <a:pPr lvl="1">
              <a:spcAft>
                <a:spcPts val="600"/>
              </a:spcAft>
            </a:pPr>
            <a:r>
              <a:rPr lang="en-US" noProof="0" err="1"/>
              <a:t>Udae</a:t>
            </a:r>
            <a:r>
              <a:rPr lang="en-US" noProof="0"/>
              <a:t> et </a:t>
            </a:r>
            <a:r>
              <a:rPr lang="en-US" noProof="0" err="1"/>
              <a:t>eicatur</a:t>
            </a:r>
            <a:r>
              <a:rPr lang="en-US" noProof="0"/>
              <a:t>. Qui con </a:t>
            </a:r>
            <a:r>
              <a:rPr lang="en-US" noProof="0" err="1"/>
              <a:t>repti</a:t>
            </a:r>
            <a:r>
              <a:rPr lang="en-US" noProof="0"/>
              <a:t> </a:t>
            </a:r>
            <a:r>
              <a:rPr lang="en-US" noProof="0" err="1"/>
              <a:t>dolorestores</a:t>
            </a:r>
            <a:r>
              <a:rPr lang="en-US" noProof="0"/>
              <a:t> </a:t>
            </a:r>
            <a:r>
              <a:rPr lang="en-US" noProof="0" err="1"/>
              <a:t>iur</a:t>
            </a:r>
            <a:r>
              <a:rPr lang="en-US" noProof="0"/>
              <a:t> arum </a:t>
            </a:r>
            <a:r>
              <a:rPr lang="en-US" noProof="0" err="1"/>
              <a:t>nia</a:t>
            </a:r>
            <a:r>
              <a:rPr lang="en-US" noProof="0"/>
              <a:t> </a:t>
            </a:r>
            <a:r>
              <a:rPr lang="en-US" noProof="0" err="1"/>
              <a:t>conseque</a:t>
            </a:r>
            <a:r>
              <a:rPr lang="en-US" noProof="0"/>
              <a:t> </a:t>
            </a:r>
            <a:r>
              <a:rPr lang="en-US" noProof="0" err="1"/>
              <a:t>volum</a:t>
            </a:r>
            <a:r>
              <a:rPr lang="en-US" noProof="0"/>
              <a:t> </a:t>
            </a:r>
            <a:r>
              <a:rPr lang="en-US" noProof="0" err="1"/>
              <a:t>volorit</a:t>
            </a:r>
            <a:r>
              <a:rPr lang="en-US" noProof="0"/>
              <a:t> </a:t>
            </a:r>
            <a:r>
              <a:rPr lang="en-US" noProof="0" err="1"/>
              <a:t>atempor</a:t>
            </a:r>
            <a:r>
              <a:rPr lang="en-US" noProof="0"/>
              <a:t> </a:t>
            </a:r>
            <a:r>
              <a:rPr lang="en-US" noProof="0" err="1"/>
              <a:t>molorem</a:t>
            </a:r>
            <a:r>
              <a:rPr lang="en-US" noProof="0"/>
              <a:t> </a:t>
            </a:r>
            <a:r>
              <a:rPr lang="en-US" noProof="0" err="1"/>
              <a:t>porectium</a:t>
            </a:r>
            <a:r>
              <a:rPr lang="en-US" noProof="0"/>
              <a:t> rem </a:t>
            </a:r>
            <a:r>
              <a:rPr lang="en-US" noProof="0" err="1"/>
              <a:t>aspiet</a:t>
            </a:r>
            <a:r>
              <a:rPr lang="en-US" noProof="0"/>
              <a:t> </a:t>
            </a:r>
            <a:r>
              <a:rPr lang="en-US" noProof="0" err="1"/>
              <a:t>ullaces</a:t>
            </a:r>
            <a:r>
              <a:rPr lang="en-US" noProof="0"/>
              <a:t> </a:t>
            </a:r>
            <a:r>
              <a:rPr lang="en-US" noProof="0" err="1"/>
              <a:t>eliscit</a:t>
            </a:r>
            <a:r>
              <a:rPr lang="en-US" noProof="0"/>
              <a:t> </a:t>
            </a:r>
            <a:r>
              <a:rPr lang="en-US" noProof="0" err="1"/>
              <a:t>audi</a:t>
            </a:r>
            <a:r>
              <a:rPr lang="en-US" noProof="0"/>
              <a:t> </a:t>
            </a:r>
            <a:r>
              <a:rPr lang="en-US" noProof="0" err="1"/>
              <a:t>blaute</a:t>
            </a:r>
            <a:r>
              <a:rPr lang="en-US" noProof="0"/>
              <a:t> </a:t>
            </a:r>
            <a:r>
              <a:rPr lang="en-US" noProof="0" err="1"/>
              <a:t>dolupid</a:t>
            </a:r>
            <a:r>
              <a:rPr lang="en-US" noProof="0"/>
              <a:t> que </a:t>
            </a:r>
            <a:r>
              <a:rPr lang="en-US" noProof="0" err="1"/>
              <a:t>parum</a:t>
            </a:r>
            <a:r>
              <a:rPr lang="en-US" noProof="0"/>
              <a:t> es qui </a:t>
            </a:r>
            <a:r>
              <a:rPr lang="en-US" noProof="0" err="1"/>
              <a:t>aut</a:t>
            </a:r>
            <a:r>
              <a:rPr lang="en-US" noProof="0"/>
              <a:t> </a:t>
            </a:r>
            <a:r>
              <a:rPr lang="en-US" noProof="0" err="1"/>
              <a:t>odis</a:t>
            </a:r>
            <a:r>
              <a:rPr lang="en-US" noProof="0"/>
              <a:t> </a:t>
            </a:r>
            <a:r>
              <a:rPr lang="en-US" noProof="0" err="1"/>
              <a:t>modi</a:t>
            </a:r>
            <a:r>
              <a:rPr lang="en-US" noProof="0"/>
              <a:t> </a:t>
            </a:r>
            <a:r>
              <a:rPr lang="en-US" noProof="0" err="1"/>
              <a:t>optatur</a:t>
            </a:r>
            <a:r>
              <a:rPr lang="en-US" noProof="0"/>
              <a:t>.</a:t>
            </a:r>
          </a:p>
          <a:p>
            <a:pPr lvl="2">
              <a:spcAft>
                <a:spcPts val="600"/>
              </a:spcAft>
            </a:pPr>
            <a:r>
              <a:rPr lang="en-US" noProof="0" err="1"/>
              <a:t>Ehendior</a:t>
            </a:r>
            <a:r>
              <a:rPr lang="en-US" noProof="0"/>
              <a:t> </a:t>
            </a:r>
            <a:r>
              <a:rPr lang="en-US" noProof="0" err="1"/>
              <a:t>ressit</a:t>
            </a:r>
            <a:r>
              <a:rPr lang="en-US" noProof="0"/>
              <a:t> </a:t>
            </a:r>
            <a:r>
              <a:rPr lang="en-US" noProof="0" err="1"/>
              <a:t>quis</a:t>
            </a:r>
            <a:r>
              <a:rPr lang="en-US" noProof="0"/>
              <a:t> </a:t>
            </a:r>
            <a:r>
              <a:rPr lang="en-US" noProof="0" err="1"/>
              <a:t>alitati</a:t>
            </a:r>
            <a:r>
              <a:rPr lang="en-US" noProof="0"/>
              <a:t> </a:t>
            </a:r>
            <a:r>
              <a:rPr lang="en-US" noProof="0" err="1"/>
              <a:t>occae</a:t>
            </a:r>
            <a:r>
              <a:rPr lang="en-US" noProof="0"/>
              <a:t> voles et, </a:t>
            </a:r>
            <a:r>
              <a:rPr lang="en-US" noProof="0" err="1"/>
              <a:t>quod</a:t>
            </a:r>
            <a:r>
              <a:rPr lang="en-US" noProof="0"/>
              <a:t> </a:t>
            </a:r>
            <a:r>
              <a:rPr lang="en-US" noProof="0" err="1"/>
              <a:t>eritae</a:t>
            </a:r>
            <a:r>
              <a:rPr lang="en-US" noProof="0"/>
              <a:t> </a:t>
            </a:r>
            <a:r>
              <a:rPr lang="en-US" noProof="0" err="1"/>
              <a:t>dollut</a:t>
            </a:r>
            <a:r>
              <a:rPr lang="en-US" noProof="0"/>
              <a:t> </a:t>
            </a:r>
            <a:r>
              <a:rPr lang="en-US" noProof="0" err="1"/>
              <a:t>prature</a:t>
            </a:r>
            <a:r>
              <a:rPr lang="en-US" noProof="0"/>
              <a:t> </a:t>
            </a:r>
            <a:r>
              <a:rPr lang="en-US" noProof="0" err="1"/>
              <a:t>mquidis</a:t>
            </a:r>
            <a:r>
              <a:rPr lang="en-US" noProof="0"/>
              <a:t> </a:t>
            </a:r>
            <a:r>
              <a:rPr lang="en-US" noProof="0" err="1"/>
              <a:t>senisime</a:t>
            </a:r>
            <a:r>
              <a:rPr lang="en-US" noProof="0"/>
              <a:t> </a:t>
            </a:r>
            <a:r>
              <a:rPr lang="en-US" noProof="0" err="1"/>
              <a:t>vendita</a:t>
            </a:r>
            <a:r>
              <a:rPr lang="en-US" noProof="0"/>
              <a:t> </a:t>
            </a:r>
            <a:r>
              <a:rPr lang="en-US" noProof="0" err="1"/>
              <a:t>conseque</a:t>
            </a:r>
            <a:r>
              <a:rPr lang="en-US" noProof="0"/>
              <a:t> </a:t>
            </a:r>
            <a:r>
              <a:rPr lang="en-US" noProof="0" err="1"/>
              <a:t>eptus</a:t>
            </a:r>
            <a:r>
              <a:rPr lang="en-US" noProof="0"/>
              <a:t>.</a:t>
            </a:r>
          </a:p>
          <a:p>
            <a:pPr lvl="3">
              <a:spcAft>
                <a:spcPts val="600"/>
              </a:spcAft>
            </a:pPr>
            <a:r>
              <a:rPr lang="en-US" noProof="0" err="1"/>
              <a:t>Itatem</a:t>
            </a:r>
            <a:r>
              <a:rPr lang="en-US" noProof="0"/>
              <a:t> es </a:t>
            </a:r>
            <a:r>
              <a:rPr lang="en-US" noProof="0" err="1"/>
              <a:t>inverio</a:t>
            </a:r>
            <a:r>
              <a:rPr lang="en-US" noProof="0"/>
              <a:t> </a:t>
            </a:r>
            <a:r>
              <a:rPr lang="en-US" noProof="0" err="1"/>
              <a:t>reproriorem</a:t>
            </a:r>
            <a:r>
              <a:rPr lang="en-US" noProof="0"/>
              <a:t> </a:t>
            </a:r>
            <a:r>
              <a:rPr lang="en-US" noProof="0" err="1"/>
              <a:t>nulpa</a:t>
            </a:r>
            <a:r>
              <a:rPr lang="en-US" noProof="0"/>
              <a:t> </a:t>
            </a:r>
            <a:r>
              <a:rPr lang="en-US" noProof="0" err="1"/>
              <a:t>quibus</a:t>
            </a:r>
            <a:r>
              <a:rPr lang="en-US" noProof="0"/>
              <a:t>, qui qui </a:t>
            </a:r>
            <a:r>
              <a:rPr lang="en-US" noProof="0" err="1"/>
              <a:t>volupis</a:t>
            </a:r>
            <a:r>
              <a:rPr lang="en-US" noProof="0"/>
              <a:t> </a:t>
            </a:r>
            <a:r>
              <a:rPr lang="en-US" noProof="0" err="1"/>
              <a:t>dolluptat</a:t>
            </a:r>
            <a:r>
              <a:rPr lang="en-US" noProof="0"/>
              <a:t> </a:t>
            </a:r>
            <a:r>
              <a:rPr lang="en-US" noProof="0" err="1"/>
              <a:t>autempor</a:t>
            </a:r>
            <a:r>
              <a:rPr lang="en-US" noProof="0"/>
              <a:t> </a:t>
            </a:r>
            <a:r>
              <a:rPr lang="en-US" noProof="0" err="1"/>
              <a:t>ressum</a:t>
            </a:r>
            <a:r>
              <a:rPr lang="en-US" noProof="0"/>
              <a:t> </a:t>
            </a:r>
            <a:r>
              <a:rPr lang="en-US" noProof="0" err="1"/>
              <a:t>ventium</a:t>
            </a:r>
            <a:r>
              <a:rPr lang="en-US" noProof="0"/>
              <a:t> quo </a:t>
            </a:r>
            <a:r>
              <a:rPr lang="en-US" noProof="0" err="1"/>
              <a:t>ideri</a:t>
            </a:r>
            <a:r>
              <a:rPr lang="en-US" noProof="0"/>
              <a:t> re </a:t>
            </a:r>
            <a:r>
              <a:rPr lang="en-US" noProof="0" err="1"/>
              <a:t>consed</a:t>
            </a:r>
            <a:r>
              <a:rPr lang="en-US" noProof="0"/>
              <a:t> </a:t>
            </a:r>
            <a:r>
              <a:rPr lang="en-US" noProof="0" err="1"/>
              <a:t>maiorat</a:t>
            </a:r>
            <a:r>
              <a:rPr lang="en-US" noProof="0"/>
              <a:t> </a:t>
            </a:r>
            <a:r>
              <a:rPr lang="en-US" noProof="0" err="1"/>
              <a:t>iatque</a:t>
            </a:r>
            <a:r>
              <a:rPr lang="en-US" noProof="0"/>
              <a:t> re </a:t>
            </a:r>
            <a:r>
              <a:rPr lang="en-US" noProof="0" err="1"/>
              <a:t>quis</a:t>
            </a:r>
            <a:r>
              <a:rPr lang="en-US" noProof="0"/>
              <a:t> eat mil </a:t>
            </a:r>
            <a:r>
              <a:rPr lang="en-US" noProof="0" err="1"/>
              <a:t>inumquae</a:t>
            </a:r>
            <a:r>
              <a:rPr lang="en-US" noProof="0"/>
              <a:t> </a:t>
            </a:r>
            <a:r>
              <a:rPr lang="en-US" noProof="0" err="1"/>
              <a:t>velitis</a:t>
            </a:r>
            <a:r>
              <a:rPr lang="en-US" noProof="0"/>
              <a:t> vel.</a:t>
            </a:r>
          </a:p>
        </p:txBody>
      </p:sp>
    </p:spTree>
    <p:extLst>
      <p:ext uri="{BB962C8B-B14F-4D97-AF65-F5344CB8AC3E}">
        <p14:creationId xmlns:p14="http://schemas.microsoft.com/office/powerpoint/2010/main" val="2629395552"/>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olo 1">
            <a:extLst>
              <a:ext uri="{FF2B5EF4-FFF2-40B4-BE49-F238E27FC236}">
                <a16:creationId xmlns:a16="http://schemas.microsoft.com/office/drawing/2014/main" id="{9B4D0C77-AA0C-34A9-F809-DB845A19F7F5}"/>
              </a:ext>
            </a:extLst>
          </p:cNvPr>
          <p:cNvSpPr>
            <a:spLocks noGrp="1"/>
          </p:cNvSpPr>
          <p:nvPr>
            <p:ph type="title"/>
          </p:nvPr>
        </p:nvSpPr>
        <p:spPr>
          <a:xfrm>
            <a:off x="230379" y="233363"/>
            <a:ext cx="9754996" cy="341508"/>
          </a:xfrm>
        </p:spPr>
        <p:txBody>
          <a:bodyPr/>
          <a:lstStyle/>
          <a:p>
            <a:r>
              <a:rPr lang="en-US" noProof="0"/>
              <a:t>Slide title goes here</a:t>
            </a:r>
          </a:p>
        </p:txBody>
      </p:sp>
      <p:sp>
        <p:nvSpPr>
          <p:cNvPr id="6" name="Segnaposto testo 5">
            <a:extLst>
              <a:ext uri="{FF2B5EF4-FFF2-40B4-BE49-F238E27FC236}">
                <a16:creationId xmlns:a16="http://schemas.microsoft.com/office/drawing/2014/main" id="{DA7C26A6-4B49-E45C-2ED5-0AAF46C4CF8A}"/>
              </a:ext>
            </a:extLst>
          </p:cNvPr>
          <p:cNvSpPr>
            <a:spLocks noGrp="1"/>
          </p:cNvSpPr>
          <p:nvPr>
            <p:ph type="body" sz="quarter" idx="13"/>
          </p:nvPr>
        </p:nvSpPr>
        <p:spPr>
          <a:xfrm>
            <a:off x="230380" y="1682496"/>
            <a:ext cx="855470" cy="717550"/>
          </a:xfrm>
        </p:spPr>
        <p:txBody>
          <a:bodyPr/>
          <a:lstStyle/>
          <a:p>
            <a:r>
              <a:rPr lang="en-US" noProof="0"/>
              <a:t>01</a:t>
            </a:r>
          </a:p>
        </p:txBody>
      </p:sp>
      <p:sp>
        <p:nvSpPr>
          <p:cNvPr id="7" name="Segnaposto testo 6">
            <a:extLst>
              <a:ext uri="{FF2B5EF4-FFF2-40B4-BE49-F238E27FC236}">
                <a16:creationId xmlns:a16="http://schemas.microsoft.com/office/drawing/2014/main" id="{EC833D4D-E3DC-E87E-9E0C-D522EFBF779F}"/>
              </a:ext>
            </a:extLst>
          </p:cNvPr>
          <p:cNvSpPr>
            <a:spLocks noGrp="1"/>
          </p:cNvSpPr>
          <p:nvPr>
            <p:ph type="body" sz="quarter" idx="14"/>
          </p:nvPr>
        </p:nvSpPr>
        <p:spPr>
          <a:xfrm>
            <a:off x="230380" y="3864503"/>
            <a:ext cx="855470" cy="717550"/>
          </a:xfrm>
        </p:spPr>
        <p:txBody>
          <a:bodyPr/>
          <a:lstStyle/>
          <a:p>
            <a:r>
              <a:rPr lang="en-US" noProof="0"/>
              <a:t>04</a:t>
            </a:r>
          </a:p>
        </p:txBody>
      </p:sp>
      <p:sp>
        <p:nvSpPr>
          <p:cNvPr id="8" name="Segnaposto testo 7">
            <a:extLst>
              <a:ext uri="{FF2B5EF4-FFF2-40B4-BE49-F238E27FC236}">
                <a16:creationId xmlns:a16="http://schemas.microsoft.com/office/drawing/2014/main" id="{17B2F256-5BAC-7046-1C5F-CF4DE8CE10FA}"/>
              </a:ext>
            </a:extLst>
          </p:cNvPr>
          <p:cNvSpPr>
            <a:spLocks noGrp="1"/>
          </p:cNvSpPr>
          <p:nvPr>
            <p:ph type="body" sz="quarter" idx="15"/>
          </p:nvPr>
        </p:nvSpPr>
        <p:spPr>
          <a:xfrm>
            <a:off x="1216152" y="1746504"/>
            <a:ext cx="2835275" cy="228973"/>
          </a:xfrm>
        </p:spPr>
        <p:txBody>
          <a:bodyPr lIns="0"/>
          <a:lstStyle/>
          <a:p>
            <a:r>
              <a:rPr lang="en-US" noProof="0"/>
              <a:t>Vo, sent. Na, </a:t>
            </a:r>
            <a:r>
              <a:rPr lang="en-US" noProof="0" err="1"/>
              <a:t>pernir</a:t>
            </a:r>
            <a:r>
              <a:rPr lang="en-US" noProof="0"/>
              <a:t> </a:t>
            </a:r>
            <a:r>
              <a:rPr lang="en-US" noProof="0" err="1"/>
              <a:t>urnin</a:t>
            </a:r>
            <a:r>
              <a:rPr lang="en-US" noProof="0"/>
              <a:t> a </a:t>
            </a:r>
            <a:r>
              <a:rPr lang="en-US" noProof="0" err="1"/>
              <a:t>quastre</a:t>
            </a:r>
            <a:r>
              <a:rPr lang="en-US" noProof="0"/>
              <a:t>, </a:t>
            </a:r>
            <a:r>
              <a:rPr lang="en-US" noProof="0" err="1"/>
              <a:t>nenimusquam</a:t>
            </a:r>
            <a:r>
              <a:rPr lang="en-US" noProof="0"/>
              <a:t> et con </a:t>
            </a:r>
            <a:r>
              <a:rPr lang="en-US" noProof="0" err="1"/>
              <a:t>horessi</a:t>
            </a:r>
            <a:r>
              <a:rPr lang="en-US" noProof="0"/>
              <a:t> </a:t>
            </a:r>
            <a:r>
              <a:rPr lang="en-US" noProof="0" err="1"/>
              <a:t>deessim</a:t>
            </a:r>
            <a:r>
              <a:rPr lang="en-US" noProof="0"/>
              <a:t> </a:t>
            </a:r>
            <a:r>
              <a:rPr lang="en-US" noProof="0" err="1"/>
              <a:t>urnis</a:t>
            </a:r>
            <a:r>
              <a:rPr lang="en-US" noProof="0"/>
              <a:t>. </a:t>
            </a:r>
            <a:r>
              <a:rPr lang="en-US" noProof="0" err="1"/>
              <a:t>Vivertica</a:t>
            </a:r>
            <a:r>
              <a:rPr lang="en-US" noProof="0"/>
              <a:t>; </a:t>
            </a:r>
            <a:r>
              <a:rPr lang="en-US" noProof="0" err="1"/>
              <a:t>horessit</a:t>
            </a:r>
            <a:r>
              <a:rPr lang="en-US" noProof="0"/>
              <a:t>, us cone me qua tam </a:t>
            </a:r>
            <a:r>
              <a:rPr lang="en-US" noProof="0" err="1"/>
              <a:t>ficae</a:t>
            </a:r>
            <a:r>
              <a:rPr lang="en-US" noProof="0"/>
              <a:t> </a:t>
            </a:r>
            <a:r>
              <a:rPr lang="en-US" noProof="0" err="1"/>
              <a:t>nem</a:t>
            </a:r>
            <a:r>
              <a:rPr lang="en-US" noProof="0"/>
              <a:t> </a:t>
            </a:r>
            <a:r>
              <a:rPr lang="en-US" noProof="0" err="1"/>
              <a:t>manum</a:t>
            </a:r>
            <a:r>
              <a:rPr lang="en-US" noProof="0"/>
              <a:t> is. Vivendi </a:t>
            </a:r>
            <a:r>
              <a:rPr lang="en-US" noProof="0" err="1"/>
              <a:t>essolum</a:t>
            </a:r>
            <a:r>
              <a:rPr lang="en-US" noProof="0"/>
              <a:t> </a:t>
            </a:r>
            <a:r>
              <a:rPr lang="en-US" noProof="0" err="1"/>
              <a:t>nonstus</a:t>
            </a:r>
            <a:r>
              <a:rPr lang="en-US" noProof="0"/>
              <a:t> </a:t>
            </a:r>
            <a:r>
              <a:rPr lang="en-US" noProof="0" err="1"/>
              <a:t>ficastem</a:t>
            </a:r>
            <a:r>
              <a:rPr lang="en-US" noProof="0"/>
              <a:t>.</a:t>
            </a:r>
          </a:p>
        </p:txBody>
      </p:sp>
      <p:sp>
        <p:nvSpPr>
          <p:cNvPr id="9" name="Segnaposto testo 8">
            <a:extLst>
              <a:ext uri="{FF2B5EF4-FFF2-40B4-BE49-F238E27FC236}">
                <a16:creationId xmlns:a16="http://schemas.microsoft.com/office/drawing/2014/main" id="{8ABE8898-BDD4-8918-3937-324933A89B29}"/>
              </a:ext>
            </a:extLst>
          </p:cNvPr>
          <p:cNvSpPr>
            <a:spLocks noGrp="1"/>
          </p:cNvSpPr>
          <p:nvPr>
            <p:ph type="body" sz="quarter" idx="16"/>
          </p:nvPr>
        </p:nvSpPr>
        <p:spPr>
          <a:xfrm>
            <a:off x="4187826" y="1682496"/>
            <a:ext cx="855470" cy="717550"/>
          </a:xfrm>
        </p:spPr>
        <p:txBody>
          <a:bodyPr/>
          <a:lstStyle/>
          <a:p>
            <a:r>
              <a:rPr lang="en-US" noProof="0"/>
              <a:t>02</a:t>
            </a:r>
          </a:p>
        </p:txBody>
      </p:sp>
      <p:sp>
        <p:nvSpPr>
          <p:cNvPr id="10" name="Segnaposto testo 9">
            <a:extLst>
              <a:ext uri="{FF2B5EF4-FFF2-40B4-BE49-F238E27FC236}">
                <a16:creationId xmlns:a16="http://schemas.microsoft.com/office/drawing/2014/main" id="{78A7467D-2342-4B67-045D-3D71AF2F4F0F}"/>
              </a:ext>
            </a:extLst>
          </p:cNvPr>
          <p:cNvSpPr>
            <a:spLocks noGrp="1"/>
          </p:cNvSpPr>
          <p:nvPr>
            <p:ph type="body" sz="quarter" idx="17"/>
          </p:nvPr>
        </p:nvSpPr>
        <p:spPr>
          <a:xfrm>
            <a:off x="4180080" y="3864503"/>
            <a:ext cx="855470" cy="717550"/>
          </a:xfrm>
        </p:spPr>
        <p:txBody>
          <a:bodyPr/>
          <a:lstStyle/>
          <a:p>
            <a:r>
              <a:rPr lang="en-US" noProof="0"/>
              <a:t>05</a:t>
            </a:r>
          </a:p>
        </p:txBody>
      </p:sp>
      <p:sp>
        <p:nvSpPr>
          <p:cNvPr id="11" name="Segnaposto testo 10">
            <a:extLst>
              <a:ext uri="{FF2B5EF4-FFF2-40B4-BE49-F238E27FC236}">
                <a16:creationId xmlns:a16="http://schemas.microsoft.com/office/drawing/2014/main" id="{5DEE7929-EC97-92AA-A214-6C4A2E7289B6}"/>
              </a:ext>
            </a:extLst>
          </p:cNvPr>
          <p:cNvSpPr>
            <a:spLocks noGrp="1"/>
          </p:cNvSpPr>
          <p:nvPr>
            <p:ph type="body" sz="quarter" idx="18"/>
          </p:nvPr>
        </p:nvSpPr>
        <p:spPr>
          <a:xfrm>
            <a:off x="8140702" y="1682496"/>
            <a:ext cx="855470" cy="717550"/>
          </a:xfrm>
        </p:spPr>
        <p:txBody>
          <a:bodyPr/>
          <a:lstStyle/>
          <a:p>
            <a:r>
              <a:rPr lang="en-US" noProof="0"/>
              <a:t>03</a:t>
            </a:r>
          </a:p>
        </p:txBody>
      </p:sp>
      <p:sp>
        <p:nvSpPr>
          <p:cNvPr id="12" name="Segnaposto testo 11">
            <a:extLst>
              <a:ext uri="{FF2B5EF4-FFF2-40B4-BE49-F238E27FC236}">
                <a16:creationId xmlns:a16="http://schemas.microsoft.com/office/drawing/2014/main" id="{AD1EDE37-106E-4C26-9290-485716AA8C1C}"/>
              </a:ext>
            </a:extLst>
          </p:cNvPr>
          <p:cNvSpPr>
            <a:spLocks noGrp="1"/>
          </p:cNvSpPr>
          <p:nvPr>
            <p:ph type="body" sz="quarter" idx="19"/>
          </p:nvPr>
        </p:nvSpPr>
        <p:spPr>
          <a:xfrm>
            <a:off x="8140702" y="3864503"/>
            <a:ext cx="855470" cy="717550"/>
          </a:xfrm>
        </p:spPr>
        <p:txBody>
          <a:bodyPr/>
          <a:lstStyle/>
          <a:p>
            <a:r>
              <a:rPr lang="en-US" noProof="0"/>
              <a:t>06</a:t>
            </a:r>
          </a:p>
        </p:txBody>
      </p:sp>
      <p:sp>
        <p:nvSpPr>
          <p:cNvPr id="13" name="Segnaposto testo 12">
            <a:extLst>
              <a:ext uri="{FF2B5EF4-FFF2-40B4-BE49-F238E27FC236}">
                <a16:creationId xmlns:a16="http://schemas.microsoft.com/office/drawing/2014/main" id="{051B90C7-B870-2C7C-A4B6-697939F5CF38}"/>
              </a:ext>
            </a:extLst>
          </p:cNvPr>
          <p:cNvSpPr>
            <a:spLocks noGrp="1"/>
          </p:cNvSpPr>
          <p:nvPr>
            <p:ph type="body" sz="quarter" idx="26"/>
          </p:nvPr>
        </p:nvSpPr>
        <p:spPr>
          <a:xfrm>
            <a:off x="5174361" y="1745897"/>
            <a:ext cx="2835275" cy="228973"/>
          </a:xfrm>
        </p:spPr>
        <p:txBody>
          <a:bodyPr/>
          <a:lstStyle/>
          <a:p>
            <a:r>
              <a:rPr lang="en-US" noProof="0"/>
              <a:t>Vo, sent. Na, </a:t>
            </a:r>
            <a:r>
              <a:rPr lang="en-US" noProof="0" err="1"/>
              <a:t>pernir</a:t>
            </a:r>
            <a:r>
              <a:rPr lang="en-US" noProof="0"/>
              <a:t> </a:t>
            </a:r>
            <a:r>
              <a:rPr lang="en-US" noProof="0" err="1"/>
              <a:t>urnin</a:t>
            </a:r>
            <a:r>
              <a:rPr lang="en-US" noProof="0"/>
              <a:t> a </a:t>
            </a:r>
            <a:r>
              <a:rPr lang="en-US" noProof="0" err="1"/>
              <a:t>quastre</a:t>
            </a:r>
            <a:r>
              <a:rPr lang="en-US" noProof="0"/>
              <a:t>, </a:t>
            </a:r>
            <a:r>
              <a:rPr lang="en-US" noProof="0" err="1"/>
              <a:t>nenimusquam</a:t>
            </a:r>
            <a:r>
              <a:rPr lang="en-US" noProof="0"/>
              <a:t> et con </a:t>
            </a:r>
            <a:r>
              <a:rPr lang="en-US" noProof="0" err="1"/>
              <a:t>horessi</a:t>
            </a:r>
            <a:r>
              <a:rPr lang="en-US" noProof="0"/>
              <a:t> </a:t>
            </a:r>
            <a:r>
              <a:rPr lang="en-US" noProof="0" err="1"/>
              <a:t>deessim</a:t>
            </a:r>
            <a:r>
              <a:rPr lang="en-US" noProof="0"/>
              <a:t> </a:t>
            </a:r>
            <a:r>
              <a:rPr lang="en-US" noProof="0" err="1"/>
              <a:t>urnis</a:t>
            </a:r>
            <a:r>
              <a:rPr lang="en-US" noProof="0"/>
              <a:t>. </a:t>
            </a:r>
            <a:r>
              <a:rPr lang="en-US" noProof="0" err="1"/>
              <a:t>Vivertica</a:t>
            </a:r>
            <a:r>
              <a:rPr lang="en-US" noProof="0"/>
              <a:t>; </a:t>
            </a:r>
            <a:r>
              <a:rPr lang="en-US" noProof="0" err="1"/>
              <a:t>horessit</a:t>
            </a:r>
            <a:r>
              <a:rPr lang="en-US" noProof="0"/>
              <a:t>, us cone me qua tam </a:t>
            </a:r>
            <a:r>
              <a:rPr lang="en-US" noProof="0" err="1"/>
              <a:t>ficae</a:t>
            </a:r>
            <a:r>
              <a:rPr lang="en-US" noProof="0"/>
              <a:t> </a:t>
            </a:r>
            <a:r>
              <a:rPr lang="en-US" noProof="0" err="1"/>
              <a:t>nem</a:t>
            </a:r>
            <a:r>
              <a:rPr lang="en-US" noProof="0"/>
              <a:t> </a:t>
            </a:r>
            <a:r>
              <a:rPr lang="en-US" noProof="0" err="1"/>
              <a:t>manum</a:t>
            </a:r>
            <a:r>
              <a:rPr lang="en-US" noProof="0"/>
              <a:t> is. Vivendi </a:t>
            </a:r>
            <a:r>
              <a:rPr lang="en-US" noProof="0" err="1"/>
              <a:t>essolum</a:t>
            </a:r>
            <a:r>
              <a:rPr lang="en-US" noProof="0"/>
              <a:t> </a:t>
            </a:r>
            <a:r>
              <a:rPr lang="en-US" noProof="0" err="1"/>
              <a:t>nonstus</a:t>
            </a:r>
            <a:r>
              <a:rPr lang="en-US" noProof="0"/>
              <a:t> </a:t>
            </a:r>
            <a:r>
              <a:rPr lang="en-US" noProof="0" err="1"/>
              <a:t>ficastem</a:t>
            </a:r>
            <a:r>
              <a:rPr lang="en-US" noProof="0"/>
              <a:t>.</a:t>
            </a:r>
          </a:p>
        </p:txBody>
      </p:sp>
      <p:sp>
        <p:nvSpPr>
          <p:cNvPr id="14" name="Segnaposto testo 13">
            <a:extLst>
              <a:ext uri="{FF2B5EF4-FFF2-40B4-BE49-F238E27FC236}">
                <a16:creationId xmlns:a16="http://schemas.microsoft.com/office/drawing/2014/main" id="{A205C323-0760-3118-2003-0630B7663746}"/>
              </a:ext>
            </a:extLst>
          </p:cNvPr>
          <p:cNvSpPr>
            <a:spLocks noGrp="1"/>
          </p:cNvSpPr>
          <p:nvPr>
            <p:ph type="body" sz="quarter" idx="27"/>
          </p:nvPr>
        </p:nvSpPr>
        <p:spPr>
          <a:xfrm>
            <a:off x="9132696" y="1745897"/>
            <a:ext cx="2835275" cy="228973"/>
          </a:xfrm>
        </p:spPr>
        <p:txBody>
          <a:bodyPr/>
          <a:lstStyle/>
          <a:p>
            <a:r>
              <a:rPr lang="en-US" noProof="0"/>
              <a:t>Vo, sent. Na, </a:t>
            </a:r>
            <a:r>
              <a:rPr lang="en-US" noProof="0" err="1"/>
              <a:t>pernir</a:t>
            </a:r>
            <a:r>
              <a:rPr lang="en-US" noProof="0"/>
              <a:t> </a:t>
            </a:r>
            <a:r>
              <a:rPr lang="en-US" noProof="0" err="1"/>
              <a:t>urnin</a:t>
            </a:r>
            <a:r>
              <a:rPr lang="en-US" noProof="0"/>
              <a:t> a </a:t>
            </a:r>
            <a:r>
              <a:rPr lang="en-US" noProof="0" err="1"/>
              <a:t>quastre</a:t>
            </a:r>
            <a:r>
              <a:rPr lang="en-US" noProof="0"/>
              <a:t>, </a:t>
            </a:r>
            <a:r>
              <a:rPr lang="en-US" noProof="0" err="1"/>
              <a:t>nenimusquam</a:t>
            </a:r>
            <a:r>
              <a:rPr lang="en-US" noProof="0"/>
              <a:t> et con </a:t>
            </a:r>
            <a:r>
              <a:rPr lang="en-US" noProof="0" err="1"/>
              <a:t>horessi</a:t>
            </a:r>
            <a:r>
              <a:rPr lang="en-US" noProof="0"/>
              <a:t> </a:t>
            </a:r>
            <a:r>
              <a:rPr lang="en-US" noProof="0" err="1"/>
              <a:t>deessim</a:t>
            </a:r>
            <a:r>
              <a:rPr lang="en-US" noProof="0"/>
              <a:t> </a:t>
            </a:r>
            <a:r>
              <a:rPr lang="en-US" noProof="0" err="1"/>
              <a:t>urnis</a:t>
            </a:r>
            <a:r>
              <a:rPr lang="en-US" noProof="0"/>
              <a:t>. </a:t>
            </a:r>
            <a:r>
              <a:rPr lang="en-US" noProof="0" err="1"/>
              <a:t>Vivertica</a:t>
            </a:r>
            <a:r>
              <a:rPr lang="en-US" noProof="0"/>
              <a:t>; </a:t>
            </a:r>
            <a:r>
              <a:rPr lang="en-US" noProof="0" err="1"/>
              <a:t>horessit</a:t>
            </a:r>
            <a:r>
              <a:rPr lang="en-US" noProof="0"/>
              <a:t>, us cone me qua tam </a:t>
            </a:r>
            <a:r>
              <a:rPr lang="en-US" noProof="0" err="1"/>
              <a:t>ficae</a:t>
            </a:r>
            <a:r>
              <a:rPr lang="en-US" noProof="0"/>
              <a:t> </a:t>
            </a:r>
            <a:r>
              <a:rPr lang="en-US" noProof="0" err="1"/>
              <a:t>nem</a:t>
            </a:r>
            <a:r>
              <a:rPr lang="en-US" noProof="0"/>
              <a:t> </a:t>
            </a:r>
            <a:r>
              <a:rPr lang="en-US" noProof="0" err="1"/>
              <a:t>manum</a:t>
            </a:r>
            <a:r>
              <a:rPr lang="en-US" noProof="0"/>
              <a:t> is. Vivendi </a:t>
            </a:r>
            <a:r>
              <a:rPr lang="en-US" noProof="0" err="1"/>
              <a:t>essolum</a:t>
            </a:r>
            <a:r>
              <a:rPr lang="en-US" noProof="0"/>
              <a:t> </a:t>
            </a:r>
            <a:r>
              <a:rPr lang="en-US" noProof="0" err="1"/>
              <a:t>nonstus</a:t>
            </a:r>
            <a:r>
              <a:rPr lang="en-US" noProof="0"/>
              <a:t> </a:t>
            </a:r>
            <a:r>
              <a:rPr lang="en-US" noProof="0" err="1"/>
              <a:t>ficastem</a:t>
            </a:r>
            <a:r>
              <a:rPr lang="en-US" noProof="0"/>
              <a:t>.</a:t>
            </a:r>
          </a:p>
        </p:txBody>
      </p:sp>
      <p:sp>
        <p:nvSpPr>
          <p:cNvPr id="15" name="Segnaposto testo 14">
            <a:extLst>
              <a:ext uri="{FF2B5EF4-FFF2-40B4-BE49-F238E27FC236}">
                <a16:creationId xmlns:a16="http://schemas.microsoft.com/office/drawing/2014/main" id="{24E28D69-B4EF-BC01-94D1-7F9B7CF1E055}"/>
              </a:ext>
            </a:extLst>
          </p:cNvPr>
          <p:cNvSpPr>
            <a:spLocks noGrp="1"/>
          </p:cNvSpPr>
          <p:nvPr>
            <p:ph type="body" sz="quarter" idx="28"/>
          </p:nvPr>
        </p:nvSpPr>
        <p:spPr>
          <a:xfrm>
            <a:off x="1216025" y="3929803"/>
            <a:ext cx="2835275" cy="228973"/>
          </a:xfrm>
        </p:spPr>
        <p:txBody>
          <a:bodyPr/>
          <a:lstStyle/>
          <a:p>
            <a:r>
              <a:rPr lang="en-US" noProof="0"/>
              <a:t>Vo, sent. Na, </a:t>
            </a:r>
            <a:r>
              <a:rPr lang="en-US" noProof="0" err="1"/>
              <a:t>pernir</a:t>
            </a:r>
            <a:r>
              <a:rPr lang="en-US" noProof="0"/>
              <a:t> </a:t>
            </a:r>
            <a:r>
              <a:rPr lang="en-US" noProof="0" err="1"/>
              <a:t>urnin</a:t>
            </a:r>
            <a:r>
              <a:rPr lang="en-US" noProof="0"/>
              <a:t> a </a:t>
            </a:r>
            <a:r>
              <a:rPr lang="en-US" noProof="0" err="1"/>
              <a:t>quastre</a:t>
            </a:r>
            <a:r>
              <a:rPr lang="en-US" noProof="0"/>
              <a:t>, </a:t>
            </a:r>
            <a:r>
              <a:rPr lang="en-US" noProof="0" err="1"/>
              <a:t>nenimusquam</a:t>
            </a:r>
            <a:r>
              <a:rPr lang="en-US" noProof="0"/>
              <a:t> et con </a:t>
            </a:r>
            <a:r>
              <a:rPr lang="en-US" noProof="0" err="1"/>
              <a:t>horessi</a:t>
            </a:r>
            <a:r>
              <a:rPr lang="en-US" noProof="0"/>
              <a:t> </a:t>
            </a:r>
            <a:r>
              <a:rPr lang="en-US" noProof="0" err="1"/>
              <a:t>deessim</a:t>
            </a:r>
            <a:r>
              <a:rPr lang="en-US" noProof="0"/>
              <a:t> </a:t>
            </a:r>
            <a:r>
              <a:rPr lang="en-US" noProof="0" err="1"/>
              <a:t>urnis</a:t>
            </a:r>
            <a:r>
              <a:rPr lang="en-US" noProof="0"/>
              <a:t>. </a:t>
            </a:r>
            <a:r>
              <a:rPr lang="en-US" noProof="0" err="1"/>
              <a:t>Vivertica</a:t>
            </a:r>
            <a:r>
              <a:rPr lang="en-US" noProof="0"/>
              <a:t>; </a:t>
            </a:r>
            <a:r>
              <a:rPr lang="en-US" noProof="0" err="1"/>
              <a:t>horessit</a:t>
            </a:r>
            <a:r>
              <a:rPr lang="en-US" noProof="0"/>
              <a:t>, us cone me qua tam </a:t>
            </a:r>
            <a:r>
              <a:rPr lang="en-US" noProof="0" err="1"/>
              <a:t>ficae</a:t>
            </a:r>
            <a:r>
              <a:rPr lang="en-US" noProof="0"/>
              <a:t> </a:t>
            </a:r>
            <a:r>
              <a:rPr lang="en-US" noProof="0" err="1"/>
              <a:t>nem</a:t>
            </a:r>
            <a:r>
              <a:rPr lang="en-US" noProof="0"/>
              <a:t> </a:t>
            </a:r>
            <a:r>
              <a:rPr lang="en-US" noProof="0" err="1"/>
              <a:t>manum</a:t>
            </a:r>
            <a:r>
              <a:rPr lang="en-US" noProof="0"/>
              <a:t> is. Vivendi </a:t>
            </a:r>
            <a:r>
              <a:rPr lang="en-US" noProof="0" err="1"/>
              <a:t>essolum</a:t>
            </a:r>
            <a:r>
              <a:rPr lang="en-US" noProof="0"/>
              <a:t> </a:t>
            </a:r>
            <a:r>
              <a:rPr lang="en-US" noProof="0" err="1"/>
              <a:t>nonstus</a:t>
            </a:r>
            <a:r>
              <a:rPr lang="en-US" noProof="0"/>
              <a:t> </a:t>
            </a:r>
            <a:r>
              <a:rPr lang="en-US" noProof="0" err="1"/>
              <a:t>ficastem</a:t>
            </a:r>
            <a:r>
              <a:rPr lang="en-US" noProof="0"/>
              <a:t>.</a:t>
            </a:r>
          </a:p>
        </p:txBody>
      </p:sp>
      <p:sp>
        <p:nvSpPr>
          <p:cNvPr id="16" name="Segnaposto testo 15">
            <a:extLst>
              <a:ext uri="{FF2B5EF4-FFF2-40B4-BE49-F238E27FC236}">
                <a16:creationId xmlns:a16="http://schemas.microsoft.com/office/drawing/2014/main" id="{1D518425-8B5D-D944-CF2B-650D6329F1A0}"/>
              </a:ext>
            </a:extLst>
          </p:cNvPr>
          <p:cNvSpPr>
            <a:spLocks noGrp="1"/>
          </p:cNvSpPr>
          <p:nvPr>
            <p:ph type="body" sz="quarter" idx="29"/>
          </p:nvPr>
        </p:nvSpPr>
        <p:spPr>
          <a:xfrm>
            <a:off x="5174361" y="3929803"/>
            <a:ext cx="2835275" cy="228973"/>
          </a:xfrm>
        </p:spPr>
        <p:txBody>
          <a:bodyPr/>
          <a:lstStyle/>
          <a:p>
            <a:r>
              <a:rPr lang="en-US" noProof="0"/>
              <a:t>Vo, sent. Na, </a:t>
            </a:r>
            <a:r>
              <a:rPr lang="en-US" noProof="0" err="1"/>
              <a:t>pernir</a:t>
            </a:r>
            <a:r>
              <a:rPr lang="en-US" noProof="0"/>
              <a:t> </a:t>
            </a:r>
            <a:r>
              <a:rPr lang="en-US" noProof="0" err="1"/>
              <a:t>urnin</a:t>
            </a:r>
            <a:r>
              <a:rPr lang="en-US" noProof="0"/>
              <a:t> a </a:t>
            </a:r>
            <a:r>
              <a:rPr lang="en-US" noProof="0" err="1"/>
              <a:t>quastre</a:t>
            </a:r>
            <a:r>
              <a:rPr lang="en-US" noProof="0"/>
              <a:t>, </a:t>
            </a:r>
            <a:r>
              <a:rPr lang="en-US" noProof="0" err="1"/>
              <a:t>nenimusquam</a:t>
            </a:r>
            <a:r>
              <a:rPr lang="en-US" noProof="0"/>
              <a:t> et con </a:t>
            </a:r>
            <a:r>
              <a:rPr lang="en-US" noProof="0" err="1"/>
              <a:t>horessi</a:t>
            </a:r>
            <a:r>
              <a:rPr lang="en-US" noProof="0"/>
              <a:t> </a:t>
            </a:r>
            <a:r>
              <a:rPr lang="en-US" noProof="0" err="1"/>
              <a:t>deessim</a:t>
            </a:r>
            <a:r>
              <a:rPr lang="en-US" noProof="0"/>
              <a:t> </a:t>
            </a:r>
            <a:r>
              <a:rPr lang="en-US" noProof="0" err="1"/>
              <a:t>urnis</a:t>
            </a:r>
            <a:r>
              <a:rPr lang="en-US" noProof="0"/>
              <a:t>. </a:t>
            </a:r>
            <a:r>
              <a:rPr lang="en-US" noProof="0" err="1"/>
              <a:t>Vivertica</a:t>
            </a:r>
            <a:r>
              <a:rPr lang="en-US" noProof="0"/>
              <a:t>; </a:t>
            </a:r>
            <a:r>
              <a:rPr lang="en-US" noProof="0" err="1"/>
              <a:t>horessit</a:t>
            </a:r>
            <a:r>
              <a:rPr lang="en-US" noProof="0"/>
              <a:t>, us cone me qua tam </a:t>
            </a:r>
            <a:r>
              <a:rPr lang="en-US" noProof="0" err="1"/>
              <a:t>ficae</a:t>
            </a:r>
            <a:r>
              <a:rPr lang="en-US" noProof="0"/>
              <a:t> </a:t>
            </a:r>
            <a:r>
              <a:rPr lang="en-US" noProof="0" err="1"/>
              <a:t>nem</a:t>
            </a:r>
            <a:r>
              <a:rPr lang="en-US" noProof="0"/>
              <a:t> </a:t>
            </a:r>
            <a:r>
              <a:rPr lang="en-US" noProof="0" err="1"/>
              <a:t>manum</a:t>
            </a:r>
            <a:r>
              <a:rPr lang="en-US" noProof="0"/>
              <a:t> is. Vivendi </a:t>
            </a:r>
            <a:r>
              <a:rPr lang="en-US" noProof="0" err="1"/>
              <a:t>essolum</a:t>
            </a:r>
            <a:r>
              <a:rPr lang="en-US" noProof="0"/>
              <a:t> </a:t>
            </a:r>
            <a:r>
              <a:rPr lang="en-US" noProof="0" err="1"/>
              <a:t>nonstus</a:t>
            </a:r>
            <a:r>
              <a:rPr lang="en-US" noProof="0"/>
              <a:t> </a:t>
            </a:r>
            <a:r>
              <a:rPr lang="en-US" noProof="0" err="1"/>
              <a:t>ficastem</a:t>
            </a:r>
            <a:r>
              <a:rPr lang="en-US" noProof="0"/>
              <a:t>.</a:t>
            </a:r>
          </a:p>
        </p:txBody>
      </p:sp>
      <p:sp>
        <p:nvSpPr>
          <p:cNvPr id="17" name="Segnaposto testo 16">
            <a:extLst>
              <a:ext uri="{FF2B5EF4-FFF2-40B4-BE49-F238E27FC236}">
                <a16:creationId xmlns:a16="http://schemas.microsoft.com/office/drawing/2014/main" id="{C3832DFA-1208-96D4-BB8D-9621B6E7B3C9}"/>
              </a:ext>
            </a:extLst>
          </p:cNvPr>
          <p:cNvSpPr>
            <a:spLocks noGrp="1"/>
          </p:cNvSpPr>
          <p:nvPr>
            <p:ph type="body" sz="quarter" idx="30"/>
          </p:nvPr>
        </p:nvSpPr>
        <p:spPr>
          <a:xfrm>
            <a:off x="9132696" y="3929803"/>
            <a:ext cx="2835275" cy="228973"/>
          </a:xfrm>
        </p:spPr>
        <p:txBody>
          <a:bodyPr/>
          <a:lstStyle/>
          <a:p>
            <a:r>
              <a:rPr lang="en-US" noProof="0"/>
              <a:t>Vo, sent. Na, </a:t>
            </a:r>
            <a:r>
              <a:rPr lang="en-US" noProof="0" err="1"/>
              <a:t>pernir</a:t>
            </a:r>
            <a:r>
              <a:rPr lang="en-US" noProof="0"/>
              <a:t> </a:t>
            </a:r>
            <a:r>
              <a:rPr lang="en-US" noProof="0" err="1"/>
              <a:t>urnin</a:t>
            </a:r>
            <a:r>
              <a:rPr lang="en-US" noProof="0"/>
              <a:t> a </a:t>
            </a:r>
            <a:r>
              <a:rPr lang="en-US" noProof="0" err="1"/>
              <a:t>quastre</a:t>
            </a:r>
            <a:r>
              <a:rPr lang="en-US" noProof="0"/>
              <a:t>, </a:t>
            </a:r>
            <a:r>
              <a:rPr lang="en-US" noProof="0" err="1"/>
              <a:t>nenimusquam</a:t>
            </a:r>
            <a:r>
              <a:rPr lang="en-US" noProof="0"/>
              <a:t> et con </a:t>
            </a:r>
            <a:r>
              <a:rPr lang="en-US" noProof="0" err="1"/>
              <a:t>horessi</a:t>
            </a:r>
            <a:r>
              <a:rPr lang="en-US" noProof="0"/>
              <a:t> </a:t>
            </a:r>
            <a:r>
              <a:rPr lang="en-US" noProof="0" err="1"/>
              <a:t>deessim</a:t>
            </a:r>
            <a:r>
              <a:rPr lang="en-US" noProof="0"/>
              <a:t> </a:t>
            </a:r>
            <a:r>
              <a:rPr lang="en-US" noProof="0" err="1"/>
              <a:t>urnis</a:t>
            </a:r>
            <a:r>
              <a:rPr lang="en-US" noProof="0"/>
              <a:t>. </a:t>
            </a:r>
            <a:r>
              <a:rPr lang="en-US" noProof="0" err="1"/>
              <a:t>Vivertica</a:t>
            </a:r>
            <a:r>
              <a:rPr lang="en-US" noProof="0"/>
              <a:t>; </a:t>
            </a:r>
            <a:r>
              <a:rPr lang="en-US" noProof="0" err="1"/>
              <a:t>horessit</a:t>
            </a:r>
            <a:r>
              <a:rPr lang="en-US" noProof="0"/>
              <a:t>, us cone me qua tam </a:t>
            </a:r>
            <a:r>
              <a:rPr lang="en-US" noProof="0" err="1"/>
              <a:t>ficae</a:t>
            </a:r>
            <a:r>
              <a:rPr lang="en-US" noProof="0"/>
              <a:t> </a:t>
            </a:r>
            <a:r>
              <a:rPr lang="en-US" noProof="0" err="1"/>
              <a:t>nem</a:t>
            </a:r>
            <a:r>
              <a:rPr lang="en-US" noProof="0"/>
              <a:t> </a:t>
            </a:r>
            <a:r>
              <a:rPr lang="en-US" noProof="0" err="1"/>
              <a:t>manum</a:t>
            </a:r>
            <a:r>
              <a:rPr lang="en-US" noProof="0"/>
              <a:t> is. Vivendi </a:t>
            </a:r>
            <a:r>
              <a:rPr lang="en-US" noProof="0" err="1"/>
              <a:t>essolum</a:t>
            </a:r>
            <a:r>
              <a:rPr lang="en-US" noProof="0"/>
              <a:t> </a:t>
            </a:r>
            <a:r>
              <a:rPr lang="en-US" noProof="0" err="1"/>
              <a:t>nonstus</a:t>
            </a:r>
            <a:r>
              <a:rPr lang="en-US" noProof="0"/>
              <a:t> </a:t>
            </a:r>
            <a:r>
              <a:rPr lang="en-US" noProof="0" err="1"/>
              <a:t>ficastem</a:t>
            </a:r>
            <a:r>
              <a:rPr lang="en-US" noProof="0"/>
              <a:t>.</a:t>
            </a:r>
          </a:p>
        </p:txBody>
      </p:sp>
    </p:spTree>
    <p:extLst>
      <p:ext uri="{BB962C8B-B14F-4D97-AF65-F5344CB8AC3E}">
        <p14:creationId xmlns:p14="http://schemas.microsoft.com/office/powerpoint/2010/main" val="1972631360"/>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olo 1">
            <a:extLst>
              <a:ext uri="{FF2B5EF4-FFF2-40B4-BE49-F238E27FC236}">
                <a16:creationId xmlns:a16="http://schemas.microsoft.com/office/drawing/2014/main" id="{9B4D0C77-AA0C-34A9-F809-DB845A19F7F5}"/>
              </a:ext>
            </a:extLst>
          </p:cNvPr>
          <p:cNvSpPr>
            <a:spLocks noGrp="1"/>
          </p:cNvSpPr>
          <p:nvPr>
            <p:ph type="title"/>
          </p:nvPr>
        </p:nvSpPr>
        <p:spPr>
          <a:xfrm>
            <a:off x="230379" y="233363"/>
            <a:ext cx="9754996" cy="341508"/>
          </a:xfrm>
        </p:spPr>
        <p:txBody>
          <a:bodyPr/>
          <a:lstStyle/>
          <a:p>
            <a:r>
              <a:rPr lang="en-US" noProof="0"/>
              <a:t>Slide title goes here</a:t>
            </a:r>
          </a:p>
        </p:txBody>
      </p:sp>
      <p:sp>
        <p:nvSpPr>
          <p:cNvPr id="6" name="Segnaposto testo 5">
            <a:extLst>
              <a:ext uri="{FF2B5EF4-FFF2-40B4-BE49-F238E27FC236}">
                <a16:creationId xmlns:a16="http://schemas.microsoft.com/office/drawing/2014/main" id="{DA7C26A6-4B49-E45C-2ED5-0AAF46C4CF8A}"/>
              </a:ext>
            </a:extLst>
          </p:cNvPr>
          <p:cNvSpPr>
            <a:spLocks noGrp="1"/>
          </p:cNvSpPr>
          <p:nvPr>
            <p:ph type="body" sz="quarter" idx="13"/>
          </p:nvPr>
        </p:nvSpPr>
        <p:spPr>
          <a:xfrm>
            <a:off x="230380" y="1682496"/>
            <a:ext cx="855470" cy="717550"/>
          </a:xfrm>
        </p:spPr>
        <p:txBody>
          <a:bodyPr/>
          <a:lstStyle/>
          <a:p>
            <a:r>
              <a:rPr lang="en-US" noProof="0"/>
              <a:t>01</a:t>
            </a:r>
          </a:p>
        </p:txBody>
      </p:sp>
      <p:sp>
        <p:nvSpPr>
          <p:cNvPr id="7" name="Segnaposto testo 6">
            <a:extLst>
              <a:ext uri="{FF2B5EF4-FFF2-40B4-BE49-F238E27FC236}">
                <a16:creationId xmlns:a16="http://schemas.microsoft.com/office/drawing/2014/main" id="{EC833D4D-E3DC-E87E-9E0C-D522EFBF779F}"/>
              </a:ext>
            </a:extLst>
          </p:cNvPr>
          <p:cNvSpPr>
            <a:spLocks noGrp="1"/>
          </p:cNvSpPr>
          <p:nvPr>
            <p:ph type="body" sz="quarter" idx="14"/>
          </p:nvPr>
        </p:nvSpPr>
        <p:spPr>
          <a:xfrm>
            <a:off x="230380" y="3867912"/>
            <a:ext cx="855470" cy="717550"/>
          </a:xfrm>
        </p:spPr>
        <p:txBody>
          <a:bodyPr/>
          <a:lstStyle/>
          <a:p>
            <a:r>
              <a:rPr lang="en-US" noProof="0"/>
              <a:t>04</a:t>
            </a:r>
          </a:p>
        </p:txBody>
      </p:sp>
      <p:sp>
        <p:nvSpPr>
          <p:cNvPr id="8" name="Segnaposto testo 7">
            <a:extLst>
              <a:ext uri="{FF2B5EF4-FFF2-40B4-BE49-F238E27FC236}">
                <a16:creationId xmlns:a16="http://schemas.microsoft.com/office/drawing/2014/main" id="{17B2F256-5BAC-7046-1C5F-CF4DE8CE10FA}"/>
              </a:ext>
            </a:extLst>
          </p:cNvPr>
          <p:cNvSpPr>
            <a:spLocks noGrp="1"/>
          </p:cNvSpPr>
          <p:nvPr>
            <p:ph type="body" sz="quarter" idx="15"/>
          </p:nvPr>
        </p:nvSpPr>
        <p:spPr>
          <a:xfrm>
            <a:off x="1216025" y="1746504"/>
            <a:ext cx="2835275" cy="1329595"/>
          </a:xfrm>
        </p:spPr>
        <p:txBody>
          <a:bodyPr lIns="0">
            <a:spAutoFit/>
          </a:bodyPr>
          <a:lstStyle/>
          <a:p>
            <a:r>
              <a:rPr lang="en-US" noProof="0"/>
              <a:t>Vo, sent. Na, </a:t>
            </a:r>
            <a:r>
              <a:rPr lang="en-US" noProof="0" err="1"/>
              <a:t>pernir</a:t>
            </a:r>
            <a:r>
              <a:rPr lang="en-US" noProof="0"/>
              <a:t> </a:t>
            </a:r>
            <a:r>
              <a:rPr lang="en-US" noProof="0" err="1"/>
              <a:t>urnin</a:t>
            </a:r>
            <a:r>
              <a:rPr lang="en-US" noProof="0"/>
              <a:t> a </a:t>
            </a:r>
            <a:r>
              <a:rPr lang="en-US" noProof="0" err="1"/>
              <a:t>quastre</a:t>
            </a:r>
            <a:r>
              <a:rPr lang="en-US" noProof="0"/>
              <a:t>, </a:t>
            </a:r>
            <a:r>
              <a:rPr lang="en-US" noProof="0" err="1"/>
              <a:t>nenimusquam</a:t>
            </a:r>
            <a:r>
              <a:rPr lang="en-US" noProof="0"/>
              <a:t> et con </a:t>
            </a:r>
            <a:r>
              <a:rPr lang="en-US" noProof="0" err="1"/>
              <a:t>horessi</a:t>
            </a:r>
            <a:r>
              <a:rPr lang="en-US" noProof="0"/>
              <a:t> </a:t>
            </a:r>
            <a:r>
              <a:rPr lang="en-US" noProof="0" err="1"/>
              <a:t>deessim</a:t>
            </a:r>
            <a:r>
              <a:rPr lang="en-US" noProof="0"/>
              <a:t> </a:t>
            </a:r>
            <a:r>
              <a:rPr lang="en-US" noProof="0" err="1"/>
              <a:t>urnis</a:t>
            </a:r>
            <a:r>
              <a:rPr lang="en-US" noProof="0"/>
              <a:t>. </a:t>
            </a:r>
            <a:r>
              <a:rPr lang="en-US" noProof="0" err="1"/>
              <a:t>Vivertica</a:t>
            </a:r>
            <a:r>
              <a:rPr lang="en-US" noProof="0"/>
              <a:t>; </a:t>
            </a:r>
            <a:r>
              <a:rPr lang="en-US" noProof="0" err="1"/>
              <a:t>horessit</a:t>
            </a:r>
            <a:r>
              <a:rPr lang="en-US" noProof="0"/>
              <a:t>, us cone me qua tam </a:t>
            </a:r>
            <a:r>
              <a:rPr lang="en-US" noProof="0" err="1"/>
              <a:t>ficae</a:t>
            </a:r>
            <a:r>
              <a:rPr lang="en-US" noProof="0"/>
              <a:t> </a:t>
            </a:r>
            <a:r>
              <a:rPr lang="en-US" noProof="0" err="1"/>
              <a:t>nem</a:t>
            </a:r>
            <a:r>
              <a:rPr lang="en-US" noProof="0"/>
              <a:t> </a:t>
            </a:r>
            <a:r>
              <a:rPr lang="en-US" noProof="0" err="1"/>
              <a:t>manum</a:t>
            </a:r>
            <a:r>
              <a:rPr lang="en-US" noProof="0"/>
              <a:t> is. Vivendi </a:t>
            </a:r>
            <a:r>
              <a:rPr lang="en-US" noProof="0" err="1"/>
              <a:t>essolum</a:t>
            </a:r>
            <a:r>
              <a:rPr lang="en-US" noProof="0"/>
              <a:t> </a:t>
            </a:r>
            <a:r>
              <a:rPr lang="en-US" noProof="0" err="1"/>
              <a:t>nonstus</a:t>
            </a:r>
            <a:r>
              <a:rPr lang="en-US" noProof="0"/>
              <a:t> </a:t>
            </a:r>
            <a:r>
              <a:rPr lang="en-US" noProof="0" err="1"/>
              <a:t>ficastem</a:t>
            </a:r>
            <a:r>
              <a:rPr lang="en-US" noProof="0"/>
              <a:t>.</a:t>
            </a:r>
          </a:p>
        </p:txBody>
      </p:sp>
      <p:sp>
        <p:nvSpPr>
          <p:cNvPr id="9" name="Segnaposto testo 8">
            <a:extLst>
              <a:ext uri="{FF2B5EF4-FFF2-40B4-BE49-F238E27FC236}">
                <a16:creationId xmlns:a16="http://schemas.microsoft.com/office/drawing/2014/main" id="{8ABE8898-BDD4-8918-3937-324933A89B29}"/>
              </a:ext>
            </a:extLst>
          </p:cNvPr>
          <p:cNvSpPr>
            <a:spLocks noGrp="1"/>
          </p:cNvSpPr>
          <p:nvPr>
            <p:ph type="body" sz="quarter" idx="16"/>
          </p:nvPr>
        </p:nvSpPr>
        <p:spPr>
          <a:xfrm>
            <a:off x="4187826" y="1682496"/>
            <a:ext cx="855470" cy="717550"/>
          </a:xfrm>
        </p:spPr>
        <p:txBody>
          <a:bodyPr/>
          <a:lstStyle/>
          <a:p>
            <a:r>
              <a:rPr lang="en-US" noProof="0"/>
              <a:t>02</a:t>
            </a:r>
          </a:p>
        </p:txBody>
      </p:sp>
      <p:sp>
        <p:nvSpPr>
          <p:cNvPr id="10" name="Segnaposto testo 9">
            <a:extLst>
              <a:ext uri="{FF2B5EF4-FFF2-40B4-BE49-F238E27FC236}">
                <a16:creationId xmlns:a16="http://schemas.microsoft.com/office/drawing/2014/main" id="{78A7467D-2342-4B67-045D-3D71AF2F4F0F}"/>
              </a:ext>
            </a:extLst>
          </p:cNvPr>
          <p:cNvSpPr>
            <a:spLocks noGrp="1"/>
          </p:cNvSpPr>
          <p:nvPr>
            <p:ph type="body" sz="quarter" idx="17"/>
          </p:nvPr>
        </p:nvSpPr>
        <p:spPr>
          <a:xfrm>
            <a:off x="4180080" y="3867912"/>
            <a:ext cx="855470" cy="717550"/>
          </a:xfrm>
        </p:spPr>
        <p:txBody>
          <a:bodyPr/>
          <a:lstStyle/>
          <a:p>
            <a:r>
              <a:rPr lang="en-US" noProof="0"/>
              <a:t>05</a:t>
            </a:r>
          </a:p>
        </p:txBody>
      </p:sp>
      <p:sp>
        <p:nvSpPr>
          <p:cNvPr id="11" name="Segnaposto testo 10">
            <a:extLst>
              <a:ext uri="{FF2B5EF4-FFF2-40B4-BE49-F238E27FC236}">
                <a16:creationId xmlns:a16="http://schemas.microsoft.com/office/drawing/2014/main" id="{5DEE7929-EC97-92AA-A214-6C4A2E7289B6}"/>
              </a:ext>
            </a:extLst>
          </p:cNvPr>
          <p:cNvSpPr>
            <a:spLocks noGrp="1"/>
          </p:cNvSpPr>
          <p:nvPr>
            <p:ph type="body" sz="quarter" idx="18"/>
          </p:nvPr>
        </p:nvSpPr>
        <p:spPr>
          <a:xfrm>
            <a:off x="8140702" y="1682496"/>
            <a:ext cx="855470" cy="717550"/>
          </a:xfrm>
        </p:spPr>
        <p:txBody>
          <a:bodyPr/>
          <a:lstStyle/>
          <a:p>
            <a:r>
              <a:rPr lang="en-US" noProof="0"/>
              <a:t>03</a:t>
            </a:r>
          </a:p>
        </p:txBody>
      </p:sp>
      <p:sp>
        <p:nvSpPr>
          <p:cNvPr id="12" name="Segnaposto testo 11">
            <a:extLst>
              <a:ext uri="{FF2B5EF4-FFF2-40B4-BE49-F238E27FC236}">
                <a16:creationId xmlns:a16="http://schemas.microsoft.com/office/drawing/2014/main" id="{AD1EDE37-106E-4C26-9290-485716AA8C1C}"/>
              </a:ext>
            </a:extLst>
          </p:cNvPr>
          <p:cNvSpPr>
            <a:spLocks noGrp="1"/>
          </p:cNvSpPr>
          <p:nvPr>
            <p:ph type="body" sz="quarter" idx="19"/>
          </p:nvPr>
        </p:nvSpPr>
        <p:spPr>
          <a:xfrm>
            <a:off x="8140702" y="3867912"/>
            <a:ext cx="855470" cy="717550"/>
          </a:xfrm>
        </p:spPr>
        <p:txBody>
          <a:bodyPr/>
          <a:lstStyle/>
          <a:p>
            <a:r>
              <a:rPr lang="en-US" noProof="0"/>
              <a:t>06</a:t>
            </a:r>
          </a:p>
        </p:txBody>
      </p:sp>
      <p:sp>
        <p:nvSpPr>
          <p:cNvPr id="13" name="Segnaposto testo 12">
            <a:extLst>
              <a:ext uri="{FF2B5EF4-FFF2-40B4-BE49-F238E27FC236}">
                <a16:creationId xmlns:a16="http://schemas.microsoft.com/office/drawing/2014/main" id="{051B90C7-B870-2C7C-A4B6-697939F5CF38}"/>
              </a:ext>
            </a:extLst>
          </p:cNvPr>
          <p:cNvSpPr>
            <a:spLocks noGrp="1"/>
          </p:cNvSpPr>
          <p:nvPr>
            <p:ph type="body" sz="quarter" idx="26"/>
          </p:nvPr>
        </p:nvSpPr>
        <p:spPr>
          <a:xfrm>
            <a:off x="5174361" y="1746504"/>
            <a:ext cx="2835275" cy="1329595"/>
          </a:xfrm>
        </p:spPr>
        <p:txBody>
          <a:bodyPr>
            <a:spAutoFit/>
          </a:bodyPr>
          <a:lstStyle/>
          <a:p>
            <a:r>
              <a:rPr lang="en-US" noProof="0"/>
              <a:t>Vo, sent. Na, </a:t>
            </a:r>
            <a:r>
              <a:rPr lang="en-US" noProof="0" err="1"/>
              <a:t>pernir</a:t>
            </a:r>
            <a:r>
              <a:rPr lang="en-US" noProof="0"/>
              <a:t> </a:t>
            </a:r>
            <a:r>
              <a:rPr lang="en-US" noProof="0" err="1"/>
              <a:t>urnin</a:t>
            </a:r>
            <a:r>
              <a:rPr lang="en-US" noProof="0"/>
              <a:t> a </a:t>
            </a:r>
            <a:r>
              <a:rPr lang="en-US" noProof="0" err="1"/>
              <a:t>quastre</a:t>
            </a:r>
            <a:r>
              <a:rPr lang="en-US" noProof="0"/>
              <a:t>, </a:t>
            </a:r>
            <a:r>
              <a:rPr lang="en-US" noProof="0" err="1"/>
              <a:t>nenimusquam</a:t>
            </a:r>
            <a:r>
              <a:rPr lang="en-US" noProof="0"/>
              <a:t> et con </a:t>
            </a:r>
            <a:r>
              <a:rPr lang="en-US" noProof="0" err="1"/>
              <a:t>horessi</a:t>
            </a:r>
            <a:r>
              <a:rPr lang="en-US" noProof="0"/>
              <a:t> </a:t>
            </a:r>
            <a:r>
              <a:rPr lang="en-US" noProof="0" err="1"/>
              <a:t>deessim</a:t>
            </a:r>
            <a:r>
              <a:rPr lang="en-US" noProof="0"/>
              <a:t> </a:t>
            </a:r>
            <a:r>
              <a:rPr lang="en-US" noProof="0" err="1"/>
              <a:t>urnis</a:t>
            </a:r>
            <a:r>
              <a:rPr lang="en-US" noProof="0"/>
              <a:t>. </a:t>
            </a:r>
            <a:r>
              <a:rPr lang="en-US" noProof="0" err="1"/>
              <a:t>Vivertica</a:t>
            </a:r>
            <a:r>
              <a:rPr lang="en-US" noProof="0"/>
              <a:t>; </a:t>
            </a:r>
            <a:r>
              <a:rPr lang="en-US" noProof="0" err="1"/>
              <a:t>horessit</a:t>
            </a:r>
            <a:r>
              <a:rPr lang="en-US" noProof="0"/>
              <a:t>, us cone me qua tam </a:t>
            </a:r>
            <a:r>
              <a:rPr lang="en-US" noProof="0" err="1"/>
              <a:t>ficae</a:t>
            </a:r>
            <a:r>
              <a:rPr lang="en-US" noProof="0"/>
              <a:t> </a:t>
            </a:r>
            <a:r>
              <a:rPr lang="en-US" noProof="0" err="1"/>
              <a:t>nem</a:t>
            </a:r>
            <a:r>
              <a:rPr lang="en-US" noProof="0"/>
              <a:t> </a:t>
            </a:r>
            <a:r>
              <a:rPr lang="en-US" noProof="0" err="1"/>
              <a:t>manum</a:t>
            </a:r>
            <a:r>
              <a:rPr lang="en-US" noProof="0"/>
              <a:t> is. Vivendi </a:t>
            </a:r>
            <a:r>
              <a:rPr lang="en-US" noProof="0" err="1"/>
              <a:t>essolum</a:t>
            </a:r>
            <a:r>
              <a:rPr lang="en-US" noProof="0"/>
              <a:t> </a:t>
            </a:r>
            <a:r>
              <a:rPr lang="en-US" noProof="0" err="1"/>
              <a:t>nonstus</a:t>
            </a:r>
            <a:r>
              <a:rPr lang="en-US" noProof="0"/>
              <a:t> </a:t>
            </a:r>
            <a:r>
              <a:rPr lang="en-US" noProof="0" err="1"/>
              <a:t>ficastem</a:t>
            </a:r>
            <a:r>
              <a:rPr lang="en-US" noProof="0"/>
              <a:t>.</a:t>
            </a:r>
          </a:p>
        </p:txBody>
      </p:sp>
      <p:sp>
        <p:nvSpPr>
          <p:cNvPr id="14" name="Segnaposto testo 13">
            <a:extLst>
              <a:ext uri="{FF2B5EF4-FFF2-40B4-BE49-F238E27FC236}">
                <a16:creationId xmlns:a16="http://schemas.microsoft.com/office/drawing/2014/main" id="{A205C323-0760-3118-2003-0630B7663746}"/>
              </a:ext>
            </a:extLst>
          </p:cNvPr>
          <p:cNvSpPr>
            <a:spLocks noGrp="1"/>
          </p:cNvSpPr>
          <p:nvPr>
            <p:ph type="body" sz="quarter" idx="27"/>
          </p:nvPr>
        </p:nvSpPr>
        <p:spPr>
          <a:xfrm>
            <a:off x="9132696" y="1746504"/>
            <a:ext cx="2835275" cy="1329595"/>
          </a:xfrm>
        </p:spPr>
        <p:txBody>
          <a:bodyPr>
            <a:spAutoFit/>
          </a:bodyPr>
          <a:lstStyle/>
          <a:p>
            <a:r>
              <a:rPr lang="en-US" noProof="0"/>
              <a:t>Vo, sent. Na, </a:t>
            </a:r>
            <a:r>
              <a:rPr lang="en-US" noProof="0" err="1"/>
              <a:t>pernir</a:t>
            </a:r>
            <a:r>
              <a:rPr lang="en-US" noProof="0"/>
              <a:t> </a:t>
            </a:r>
            <a:r>
              <a:rPr lang="en-US" noProof="0" err="1"/>
              <a:t>urnin</a:t>
            </a:r>
            <a:r>
              <a:rPr lang="en-US" noProof="0"/>
              <a:t> a </a:t>
            </a:r>
            <a:r>
              <a:rPr lang="en-US" noProof="0" err="1"/>
              <a:t>quastre</a:t>
            </a:r>
            <a:r>
              <a:rPr lang="en-US" noProof="0"/>
              <a:t>, </a:t>
            </a:r>
            <a:r>
              <a:rPr lang="en-US" noProof="0" err="1"/>
              <a:t>nenimusquam</a:t>
            </a:r>
            <a:r>
              <a:rPr lang="en-US" noProof="0"/>
              <a:t> et con </a:t>
            </a:r>
            <a:r>
              <a:rPr lang="en-US" noProof="0" err="1"/>
              <a:t>horessi</a:t>
            </a:r>
            <a:r>
              <a:rPr lang="en-US" noProof="0"/>
              <a:t> </a:t>
            </a:r>
            <a:r>
              <a:rPr lang="en-US" noProof="0" err="1"/>
              <a:t>deessim</a:t>
            </a:r>
            <a:r>
              <a:rPr lang="en-US" noProof="0"/>
              <a:t> </a:t>
            </a:r>
            <a:r>
              <a:rPr lang="en-US" noProof="0" err="1"/>
              <a:t>urnis</a:t>
            </a:r>
            <a:r>
              <a:rPr lang="en-US" noProof="0"/>
              <a:t>. </a:t>
            </a:r>
            <a:r>
              <a:rPr lang="en-US" noProof="0" err="1"/>
              <a:t>Vivertica</a:t>
            </a:r>
            <a:r>
              <a:rPr lang="en-US" noProof="0"/>
              <a:t>; </a:t>
            </a:r>
            <a:r>
              <a:rPr lang="en-US" noProof="0" err="1"/>
              <a:t>horessit</a:t>
            </a:r>
            <a:r>
              <a:rPr lang="en-US" noProof="0"/>
              <a:t>, us cone me qua tam </a:t>
            </a:r>
            <a:r>
              <a:rPr lang="en-US" noProof="0" err="1"/>
              <a:t>ficae</a:t>
            </a:r>
            <a:r>
              <a:rPr lang="en-US" noProof="0"/>
              <a:t> </a:t>
            </a:r>
            <a:r>
              <a:rPr lang="en-US" noProof="0" err="1"/>
              <a:t>nem</a:t>
            </a:r>
            <a:r>
              <a:rPr lang="en-US" noProof="0"/>
              <a:t> </a:t>
            </a:r>
            <a:r>
              <a:rPr lang="en-US" noProof="0" err="1"/>
              <a:t>manum</a:t>
            </a:r>
            <a:r>
              <a:rPr lang="en-US" noProof="0"/>
              <a:t> is. Vivendi </a:t>
            </a:r>
            <a:r>
              <a:rPr lang="en-US" noProof="0" err="1"/>
              <a:t>essolum</a:t>
            </a:r>
            <a:r>
              <a:rPr lang="en-US" noProof="0"/>
              <a:t> </a:t>
            </a:r>
            <a:r>
              <a:rPr lang="en-US" noProof="0" err="1"/>
              <a:t>nonstus</a:t>
            </a:r>
            <a:r>
              <a:rPr lang="en-US" noProof="0"/>
              <a:t> </a:t>
            </a:r>
            <a:r>
              <a:rPr lang="en-US" noProof="0" err="1"/>
              <a:t>ficastem</a:t>
            </a:r>
            <a:r>
              <a:rPr lang="en-US" noProof="0"/>
              <a:t>.</a:t>
            </a:r>
          </a:p>
        </p:txBody>
      </p:sp>
      <p:sp>
        <p:nvSpPr>
          <p:cNvPr id="15" name="Segnaposto testo 14">
            <a:extLst>
              <a:ext uri="{FF2B5EF4-FFF2-40B4-BE49-F238E27FC236}">
                <a16:creationId xmlns:a16="http://schemas.microsoft.com/office/drawing/2014/main" id="{24E28D69-B4EF-BC01-94D1-7F9B7CF1E055}"/>
              </a:ext>
            </a:extLst>
          </p:cNvPr>
          <p:cNvSpPr>
            <a:spLocks noGrp="1"/>
          </p:cNvSpPr>
          <p:nvPr>
            <p:ph type="body" sz="quarter" idx="28"/>
          </p:nvPr>
        </p:nvSpPr>
        <p:spPr>
          <a:xfrm>
            <a:off x="1216025" y="3931920"/>
            <a:ext cx="2835275" cy="1329595"/>
          </a:xfrm>
        </p:spPr>
        <p:txBody>
          <a:bodyPr>
            <a:spAutoFit/>
          </a:bodyPr>
          <a:lstStyle/>
          <a:p>
            <a:r>
              <a:rPr lang="en-US" noProof="0"/>
              <a:t>Vo, sent. Na, </a:t>
            </a:r>
            <a:r>
              <a:rPr lang="en-US" noProof="0" err="1"/>
              <a:t>pernir</a:t>
            </a:r>
            <a:r>
              <a:rPr lang="en-US" noProof="0"/>
              <a:t> </a:t>
            </a:r>
            <a:r>
              <a:rPr lang="en-US" noProof="0" err="1"/>
              <a:t>urnin</a:t>
            </a:r>
            <a:r>
              <a:rPr lang="en-US" noProof="0"/>
              <a:t> a </a:t>
            </a:r>
            <a:r>
              <a:rPr lang="en-US" noProof="0" err="1"/>
              <a:t>quastre</a:t>
            </a:r>
            <a:r>
              <a:rPr lang="en-US" noProof="0"/>
              <a:t>, </a:t>
            </a:r>
            <a:r>
              <a:rPr lang="en-US" noProof="0" err="1"/>
              <a:t>nenimusquam</a:t>
            </a:r>
            <a:r>
              <a:rPr lang="en-US" noProof="0"/>
              <a:t> et con </a:t>
            </a:r>
            <a:r>
              <a:rPr lang="en-US" noProof="0" err="1"/>
              <a:t>horessi</a:t>
            </a:r>
            <a:r>
              <a:rPr lang="en-US" noProof="0"/>
              <a:t> </a:t>
            </a:r>
            <a:r>
              <a:rPr lang="en-US" noProof="0" err="1"/>
              <a:t>deessim</a:t>
            </a:r>
            <a:r>
              <a:rPr lang="en-US" noProof="0"/>
              <a:t> </a:t>
            </a:r>
            <a:r>
              <a:rPr lang="en-US" noProof="0" err="1"/>
              <a:t>urnis</a:t>
            </a:r>
            <a:r>
              <a:rPr lang="en-US" noProof="0"/>
              <a:t>. </a:t>
            </a:r>
            <a:r>
              <a:rPr lang="en-US" noProof="0" err="1"/>
              <a:t>Vivertica</a:t>
            </a:r>
            <a:r>
              <a:rPr lang="en-US" noProof="0"/>
              <a:t>; </a:t>
            </a:r>
            <a:r>
              <a:rPr lang="en-US" noProof="0" err="1"/>
              <a:t>horessit</a:t>
            </a:r>
            <a:r>
              <a:rPr lang="en-US" noProof="0"/>
              <a:t>, us cone me qua tam </a:t>
            </a:r>
            <a:r>
              <a:rPr lang="en-US" noProof="0" err="1"/>
              <a:t>ficae</a:t>
            </a:r>
            <a:r>
              <a:rPr lang="en-US" noProof="0"/>
              <a:t> </a:t>
            </a:r>
            <a:r>
              <a:rPr lang="en-US" noProof="0" err="1"/>
              <a:t>nem</a:t>
            </a:r>
            <a:r>
              <a:rPr lang="en-US" noProof="0"/>
              <a:t> </a:t>
            </a:r>
            <a:r>
              <a:rPr lang="en-US" noProof="0" err="1"/>
              <a:t>manum</a:t>
            </a:r>
            <a:r>
              <a:rPr lang="en-US" noProof="0"/>
              <a:t> is. Vivendi </a:t>
            </a:r>
            <a:r>
              <a:rPr lang="en-US" noProof="0" err="1"/>
              <a:t>essolum</a:t>
            </a:r>
            <a:r>
              <a:rPr lang="en-US" noProof="0"/>
              <a:t> </a:t>
            </a:r>
            <a:r>
              <a:rPr lang="en-US" noProof="0" err="1"/>
              <a:t>nonstus</a:t>
            </a:r>
            <a:r>
              <a:rPr lang="en-US" noProof="0"/>
              <a:t> </a:t>
            </a:r>
            <a:r>
              <a:rPr lang="en-US" noProof="0" err="1"/>
              <a:t>ficastem</a:t>
            </a:r>
            <a:r>
              <a:rPr lang="en-US" noProof="0"/>
              <a:t>.</a:t>
            </a:r>
          </a:p>
        </p:txBody>
      </p:sp>
      <p:sp>
        <p:nvSpPr>
          <p:cNvPr id="16" name="Segnaposto testo 15">
            <a:extLst>
              <a:ext uri="{FF2B5EF4-FFF2-40B4-BE49-F238E27FC236}">
                <a16:creationId xmlns:a16="http://schemas.microsoft.com/office/drawing/2014/main" id="{1D518425-8B5D-D944-CF2B-650D6329F1A0}"/>
              </a:ext>
            </a:extLst>
          </p:cNvPr>
          <p:cNvSpPr>
            <a:spLocks noGrp="1"/>
          </p:cNvSpPr>
          <p:nvPr>
            <p:ph type="body" sz="quarter" idx="29"/>
          </p:nvPr>
        </p:nvSpPr>
        <p:spPr>
          <a:xfrm>
            <a:off x="5174361" y="3931920"/>
            <a:ext cx="2835275" cy="1329595"/>
          </a:xfrm>
        </p:spPr>
        <p:txBody>
          <a:bodyPr>
            <a:spAutoFit/>
          </a:bodyPr>
          <a:lstStyle/>
          <a:p>
            <a:r>
              <a:rPr lang="en-US" noProof="0"/>
              <a:t>Vo, sent. Na, </a:t>
            </a:r>
            <a:r>
              <a:rPr lang="en-US" noProof="0" err="1"/>
              <a:t>pernir</a:t>
            </a:r>
            <a:r>
              <a:rPr lang="en-US" noProof="0"/>
              <a:t> </a:t>
            </a:r>
            <a:r>
              <a:rPr lang="en-US" noProof="0" err="1"/>
              <a:t>urnin</a:t>
            </a:r>
            <a:r>
              <a:rPr lang="en-US" noProof="0"/>
              <a:t> a </a:t>
            </a:r>
            <a:r>
              <a:rPr lang="en-US" noProof="0" err="1"/>
              <a:t>quastre</a:t>
            </a:r>
            <a:r>
              <a:rPr lang="en-US" noProof="0"/>
              <a:t>, </a:t>
            </a:r>
            <a:r>
              <a:rPr lang="en-US" noProof="0" err="1"/>
              <a:t>nenimusquam</a:t>
            </a:r>
            <a:r>
              <a:rPr lang="en-US" noProof="0"/>
              <a:t> et con </a:t>
            </a:r>
            <a:r>
              <a:rPr lang="en-US" noProof="0" err="1"/>
              <a:t>horessi</a:t>
            </a:r>
            <a:r>
              <a:rPr lang="en-US" noProof="0"/>
              <a:t> </a:t>
            </a:r>
            <a:r>
              <a:rPr lang="en-US" noProof="0" err="1"/>
              <a:t>deessim</a:t>
            </a:r>
            <a:r>
              <a:rPr lang="en-US" noProof="0"/>
              <a:t> </a:t>
            </a:r>
            <a:r>
              <a:rPr lang="en-US" noProof="0" err="1"/>
              <a:t>urnis</a:t>
            </a:r>
            <a:r>
              <a:rPr lang="en-US" noProof="0"/>
              <a:t>. </a:t>
            </a:r>
            <a:r>
              <a:rPr lang="en-US" noProof="0" err="1"/>
              <a:t>Vivertica</a:t>
            </a:r>
            <a:r>
              <a:rPr lang="en-US" noProof="0"/>
              <a:t>; </a:t>
            </a:r>
            <a:r>
              <a:rPr lang="en-US" noProof="0" err="1"/>
              <a:t>horessit</a:t>
            </a:r>
            <a:r>
              <a:rPr lang="en-US" noProof="0"/>
              <a:t>, us cone me qua tam </a:t>
            </a:r>
            <a:r>
              <a:rPr lang="en-US" noProof="0" err="1"/>
              <a:t>ficae</a:t>
            </a:r>
            <a:r>
              <a:rPr lang="en-US" noProof="0"/>
              <a:t> </a:t>
            </a:r>
            <a:r>
              <a:rPr lang="en-US" noProof="0" err="1"/>
              <a:t>nem</a:t>
            </a:r>
            <a:r>
              <a:rPr lang="en-US" noProof="0"/>
              <a:t> </a:t>
            </a:r>
            <a:r>
              <a:rPr lang="en-US" noProof="0" err="1"/>
              <a:t>manum</a:t>
            </a:r>
            <a:r>
              <a:rPr lang="en-US" noProof="0"/>
              <a:t> is. Vivendi </a:t>
            </a:r>
            <a:r>
              <a:rPr lang="en-US" noProof="0" err="1"/>
              <a:t>essolum</a:t>
            </a:r>
            <a:r>
              <a:rPr lang="en-US" noProof="0"/>
              <a:t> </a:t>
            </a:r>
            <a:r>
              <a:rPr lang="en-US" noProof="0" err="1"/>
              <a:t>nonstus</a:t>
            </a:r>
            <a:r>
              <a:rPr lang="en-US" noProof="0"/>
              <a:t> </a:t>
            </a:r>
            <a:r>
              <a:rPr lang="en-US" noProof="0" err="1"/>
              <a:t>ficastem</a:t>
            </a:r>
            <a:r>
              <a:rPr lang="en-US" noProof="0"/>
              <a:t>.</a:t>
            </a:r>
          </a:p>
        </p:txBody>
      </p:sp>
      <p:sp>
        <p:nvSpPr>
          <p:cNvPr id="17" name="Segnaposto testo 16">
            <a:extLst>
              <a:ext uri="{FF2B5EF4-FFF2-40B4-BE49-F238E27FC236}">
                <a16:creationId xmlns:a16="http://schemas.microsoft.com/office/drawing/2014/main" id="{C3832DFA-1208-96D4-BB8D-9621B6E7B3C9}"/>
              </a:ext>
            </a:extLst>
          </p:cNvPr>
          <p:cNvSpPr>
            <a:spLocks noGrp="1"/>
          </p:cNvSpPr>
          <p:nvPr>
            <p:ph type="body" sz="quarter" idx="30"/>
          </p:nvPr>
        </p:nvSpPr>
        <p:spPr>
          <a:xfrm>
            <a:off x="9132696" y="3931920"/>
            <a:ext cx="2835275" cy="1329595"/>
          </a:xfrm>
        </p:spPr>
        <p:txBody>
          <a:bodyPr>
            <a:spAutoFit/>
          </a:bodyPr>
          <a:lstStyle/>
          <a:p>
            <a:r>
              <a:rPr lang="en-US" noProof="0"/>
              <a:t>Vo, sent. Na, </a:t>
            </a:r>
            <a:r>
              <a:rPr lang="en-US" noProof="0" err="1"/>
              <a:t>pernir</a:t>
            </a:r>
            <a:r>
              <a:rPr lang="en-US" noProof="0"/>
              <a:t> </a:t>
            </a:r>
            <a:r>
              <a:rPr lang="en-US" noProof="0" err="1"/>
              <a:t>urnin</a:t>
            </a:r>
            <a:r>
              <a:rPr lang="en-US" noProof="0"/>
              <a:t> a </a:t>
            </a:r>
            <a:r>
              <a:rPr lang="en-US" noProof="0" err="1"/>
              <a:t>quastre</a:t>
            </a:r>
            <a:r>
              <a:rPr lang="en-US" noProof="0"/>
              <a:t>, </a:t>
            </a:r>
            <a:r>
              <a:rPr lang="en-US" noProof="0" err="1"/>
              <a:t>nenimusquam</a:t>
            </a:r>
            <a:r>
              <a:rPr lang="en-US" noProof="0"/>
              <a:t> et con </a:t>
            </a:r>
            <a:r>
              <a:rPr lang="en-US" noProof="0" err="1"/>
              <a:t>horessi</a:t>
            </a:r>
            <a:r>
              <a:rPr lang="en-US" noProof="0"/>
              <a:t> </a:t>
            </a:r>
            <a:r>
              <a:rPr lang="en-US" noProof="0" err="1"/>
              <a:t>deessim</a:t>
            </a:r>
            <a:r>
              <a:rPr lang="en-US" noProof="0"/>
              <a:t> </a:t>
            </a:r>
            <a:r>
              <a:rPr lang="en-US" noProof="0" err="1"/>
              <a:t>urnis</a:t>
            </a:r>
            <a:r>
              <a:rPr lang="en-US" noProof="0"/>
              <a:t>. </a:t>
            </a:r>
            <a:r>
              <a:rPr lang="en-US" noProof="0" err="1"/>
              <a:t>Vivertica</a:t>
            </a:r>
            <a:r>
              <a:rPr lang="en-US" noProof="0"/>
              <a:t>; </a:t>
            </a:r>
            <a:r>
              <a:rPr lang="en-US" noProof="0" err="1"/>
              <a:t>horessit</a:t>
            </a:r>
            <a:r>
              <a:rPr lang="en-US" noProof="0"/>
              <a:t>, us cone me qua tam </a:t>
            </a:r>
            <a:r>
              <a:rPr lang="en-US" noProof="0" err="1"/>
              <a:t>ficae</a:t>
            </a:r>
            <a:r>
              <a:rPr lang="en-US" noProof="0"/>
              <a:t> </a:t>
            </a:r>
            <a:r>
              <a:rPr lang="en-US" noProof="0" err="1"/>
              <a:t>nem</a:t>
            </a:r>
            <a:r>
              <a:rPr lang="en-US" noProof="0"/>
              <a:t> </a:t>
            </a:r>
            <a:r>
              <a:rPr lang="en-US" noProof="0" err="1"/>
              <a:t>manum</a:t>
            </a:r>
            <a:r>
              <a:rPr lang="en-US" noProof="0"/>
              <a:t> is. Vivendi </a:t>
            </a:r>
            <a:r>
              <a:rPr lang="en-US" noProof="0" err="1"/>
              <a:t>essolum</a:t>
            </a:r>
            <a:r>
              <a:rPr lang="en-US" noProof="0"/>
              <a:t> </a:t>
            </a:r>
            <a:r>
              <a:rPr lang="en-US" noProof="0" err="1"/>
              <a:t>nonstus</a:t>
            </a:r>
            <a:r>
              <a:rPr lang="en-US" noProof="0"/>
              <a:t> </a:t>
            </a:r>
            <a:r>
              <a:rPr lang="en-US" noProof="0" err="1"/>
              <a:t>ficastem</a:t>
            </a:r>
            <a:r>
              <a:rPr lang="en-US" noProof="0"/>
              <a:t>.</a:t>
            </a:r>
          </a:p>
        </p:txBody>
      </p:sp>
    </p:spTree>
    <p:extLst>
      <p:ext uri="{BB962C8B-B14F-4D97-AF65-F5344CB8AC3E}">
        <p14:creationId xmlns:p14="http://schemas.microsoft.com/office/powerpoint/2010/main" val="2726594265"/>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BA643C06-D620-D252-F930-7EFF9C8B3FD5}"/>
              </a:ext>
            </a:extLst>
          </p:cNvPr>
          <p:cNvSpPr/>
          <p:nvPr/>
        </p:nvSpPr>
        <p:spPr>
          <a:xfrm>
            <a:off x="228600" y="1746250"/>
            <a:ext cx="3822700" cy="4422775"/>
          </a:xfrm>
          <a:prstGeom prst="rect">
            <a:avLst/>
          </a:prstGeom>
          <a:solidFill>
            <a:srgbClr val="E9E8E5"/>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46800" rIns="0" rtlCol="0" anchor="ctr"/>
          <a:lstStyle/>
          <a:p>
            <a:pPr algn="ctr"/>
            <a:endParaRPr lang="en-US" sz="650">
              <a:solidFill>
                <a:schemeClr val="tx1"/>
              </a:solidFill>
            </a:endParaRPr>
          </a:p>
        </p:txBody>
      </p:sp>
      <p:sp>
        <p:nvSpPr>
          <p:cNvPr id="11" name="Rectangle 10">
            <a:extLst>
              <a:ext uri="{FF2B5EF4-FFF2-40B4-BE49-F238E27FC236}">
                <a16:creationId xmlns:a16="http://schemas.microsoft.com/office/drawing/2014/main" id="{4811D2B8-799F-0010-D212-7D24130A9E01}"/>
              </a:ext>
            </a:extLst>
          </p:cNvPr>
          <p:cNvSpPr/>
          <p:nvPr/>
        </p:nvSpPr>
        <p:spPr>
          <a:xfrm>
            <a:off x="4182633" y="1746250"/>
            <a:ext cx="3822700" cy="4422775"/>
          </a:xfrm>
          <a:prstGeom prst="rect">
            <a:avLst/>
          </a:prstGeom>
          <a:solidFill>
            <a:srgbClr val="E9E8E5"/>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46800" rIns="0" rtlCol="0" anchor="ctr"/>
          <a:lstStyle/>
          <a:p>
            <a:pPr algn="ctr"/>
            <a:endParaRPr lang="en-US" sz="650">
              <a:solidFill>
                <a:schemeClr val="tx1"/>
              </a:solidFill>
            </a:endParaRPr>
          </a:p>
        </p:txBody>
      </p:sp>
      <p:sp>
        <p:nvSpPr>
          <p:cNvPr id="12" name="Rectangle 11">
            <a:extLst>
              <a:ext uri="{FF2B5EF4-FFF2-40B4-BE49-F238E27FC236}">
                <a16:creationId xmlns:a16="http://schemas.microsoft.com/office/drawing/2014/main" id="{668CAF6C-FA1E-C12F-9A68-BDC6FB3BFE39}"/>
              </a:ext>
            </a:extLst>
          </p:cNvPr>
          <p:cNvSpPr/>
          <p:nvPr/>
        </p:nvSpPr>
        <p:spPr>
          <a:xfrm>
            <a:off x="8140700" y="1746250"/>
            <a:ext cx="3822700" cy="4422775"/>
          </a:xfrm>
          <a:prstGeom prst="rect">
            <a:avLst/>
          </a:prstGeom>
          <a:solidFill>
            <a:srgbClr val="E9E8E5"/>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46800" rIns="0" rtlCol="0" anchor="ctr"/>
          <a:lstStyle/>
          <a:p>
            <a:pPr algn="ctr"/>
            <a:endParaRPr lang="en-US" sz="650">
              <a:solidFill>
                <a:schemeClr val="tx1"/>
              </a:solidFill>
            </a:endParaRPr>
          </a:p>
        </p:txBody>
      </p:sp>
      <p:sp>
        <p:nvSpPr>
          <p:cNvPr id="6" name="Segnaposto testo 5">
            <a:extLst>
              <a:ext uri="{FF2B5EF4-FFF2-40B4-BE49-F238E27FC236}">
                <a16:creationId xmlns:a16="http://schemas.microsoft.com/office/drawing/2014/main" id="{ACCFE1A7-28C5-C48B-BAFC-364CE05944AA}"/>
              </a:ext>
            </a:extLst>
          </p:cNvPr>
          <p:cNvSpPr>
            <a:spLocks noGrp="1"/>
          </p:cNvSpPr>
          <p:nvPr>
            <p:ph type="body" sz="quarter" idx="13"/>
          </p:nvPr>
        </p:nvSpPr>
        <p:spPr/>
        <p:txBody>
          <a:bodyPr/>
          <a:lstStyle/>
          <a:p>
            <a:r>
              <a:rPr lang="en-US" noProof="0"/>
              <a:t>01</a:t>
            </a:r>
          </a:p>
          <a:p>
            <a:pPr lvl="1"/>
            <a:r>
              <a:rPr lang="en-US" noProof="0"/>
              <a:t>Vo, sent. Na, </a:t>
            </a:r>
            <a:r>
              <a:rPr lang="en-US" noProof="0" err="1"/>
              <a:t>pernir</a:t>
            </a:r>
            <a:r>
              <a:rPr lang="en-US" noProof="0"/>
              <a:t> </a:t>
            </a:r>
            <a:r>
              <a:rPr lang="en-US" noProof="0" err="1"/>
              <a:t>urnin</a:t>
            </a:r>
            <a:r>
              <a:rPr lang="en-US" noProof="0"/>
              <a:t> a </a:t>
            </a:r>
            <a:r>
              <a:rPr lang="en-US" noProof="0" err="1"/>
              <a:t>quastre</a:t>
            </a:r>
            <a:r>
              <a:rPr lang="en-US" noProof="0"/>
              <a:t>, </a:t>
            </a:r>
            <a:r>
              <a:rPr lang="en-US" noProof="0" err="1"/>
              <a:t>nenimusquam</a:t>
            </a:r>
            <a:r>
              <a:rPr lang="en-US" noProof="0"/>
              <a:t> et con </a:t>
            </a:r>
            <a:r>
              <a:rPr lang="en-US" noProof="0" err="1"/>
              <a:t>horessi</a:t>
            </a:r>
            <a:r>
              <a:rPr lang="en-US" noProof="0"/>
              <a:t> </a:t>
            </a:r>
            <a:r>
              <a:rPr lang="en-US" noProof="0" err="1"/>
              <a:t>deessim</a:t>
            </a:r>
            <a:r>
              <a:rPr lang="en-US" noProof="0"/>
              <a:t> </a:t>
            </a:r>
            <a:r>
              <a:rPr lang="en-US" noProof="0" err="1"/>
              <a:t>urnis</a:t>
            </a:r>
            <a:r>
              <a:rPr lang="en-US" noProof="0"/>
              <a:t>. </a:t>
            </a:r>
            <a:r>
              <a:rPr lang="en-US" noProof="0" err="1"/>
              <a:t>Vivertica</a:t>
            </a:r>
            <a:r>
              <a:rPr lang="en-US" noProof="0"/>
              <a:t>; </a:t>
            </a:r>
            <a:r>
              <a:rPr lang="en-US" noProof="0" err="1"/>
              <a:t>horessit</a:t>
            </a:r>
            <a:r>
              <a:rPr lang="en-US" noProof="0"/>
              <a:t>, us cone me qua tam </a:t>
            </a:r>
            <a:r>
              <a:rPr lang="en-US" noProof="0" err="1"/>
              <a:t>ficae</a:t>
            </a:r>
            <a:r>
              <a:rPr lang="en-US" noProof="0"/>
              <a:t> </a:t>
            </a:r>
            <a:r>
              <a:rPr lang="en-US" noProof="0" err="1"/>
              <a:t>nem</a:t>
            </a:r>
            <a:r>
              <a:rPr lang="en-US" noProof="0"/>
              <a:t> </a:t>
            </a:r>
            <a:r>
              <a:rPr lang="en-US" noProof="0" err="1"/>
              <a:t>manum</a:t>
            </a:r>
            <a:r>
              <a:rPr lang="en-US" noProof="0"/>
              <a:t> is. Vivendi </a:t>
            </a:r>
            <a:r>
              <a:rPr lang="en-US" noProof="0" err="1"/>
              <a:t>essolum</a:t>
            </a:r>
            <a:r>
              <a:rPr lang="en-US" noProof="0"/>
              <a:t> </a:t>
            </a:r>
            <a:r>
              <a:rPr lang="en-US" noProof="0" err="1"/>
              <a:t>nonstus</a:t>
            </a:r>
            <a:r>
              <a:rPr lang="en-US" noProof="0"/>
              <a:t> </a:t>
            </a:r>
            <a:r>
              <a:rPr lang="en-US" noProof="0" err="1"/>
              <a:t>ficastem</a:t>
            </a:r>
            <a:r>
              <a:rPr lang="en-US" noProof="0"/>
              <a:t> </a:t>
            </a:r>
            <a:r>
              <a:rPr lang="en-US" noProof="0" err="1"/>
              <a:t>inem</a:t>
            </a:r>
            <a:r>
              <a:rPr lang="en-US" noProof="0"/>
              <a:t> se, Lin </a:t>
            </a:r>
            <a:r>
              <a:rPr lang="en-US" noProof="0" err="1"/>
              <a:t>ticaut</a:t>
            </a:r>
            <a:r>
              <a:rPr lang="en-US" noProof="0"/>
              <a:t> ad res </a:t>
            </a:r>
            <a:r>
              <a:rPr lang="en-US" noProof="0" err="1"/>
              <a:t>Catum</a:t>
            </a:r>
            <a:r>
              <a:rPr lang="en-US" noProof="0"/>
              <a:t> </a:t>
            </a:r>
            <a:r>
              <a:rPr lang="en-US" noProof="0" err="1"/>
              <a:t>ingulic</a:t>
            </a:r>
            <a:r>
              <a:rPr lang="en-US" noProof="0"/>
              <a:t> </a:t>
            </a:r>
            <a:r>
              <a:rPr lang="en-US" noProof="0" err="1"/>
              <a:t>issilla</a:t>
            </a:r>
            <a:r>
              <a:rPr lang="en-US" noProof="0"/>
              <a:t> res </a:t>
            </a:r>
            <a:r>
              <a:rPr lang="en-US" noProof="0" err="1"/>
              <a:t>comnos</a:t>
            </a:r>
            <a:r>
              <a:rPr lang="en-US" noProof="0"/>
              <a:t> </a:t>
            </a:r>
            <a:r>
              <a:rPr lang="en-US" noProof="0" err="1"/>
              <a:t>cus</a:t>
            </a:r>
            <a:r>
              <a:rPr lang="en-US" noProof="0"/>
              <a:t> non vide </a:t>
            </a:r>
            <a:r>
              <a:rPr lang="en-US" noProof="0" err="1"/>
              <a:t>notil</a:t>
            </a:r>
            <a:r>
              <a:rPr lang="en-US" noProof="0"/>
              <a:t> cons </a:t>
            </a:r>
            <a:r>
              <a:rPr lang="en-US" noProof="0" err="1"/>
              <a:t>oc</a:t>
            </a:r>
            <a:r>
              <a:rPr lang="en-US" noProof="0"/>
              <a:t> re, </a:t>
            </a:r>
            <a:r>
              <a:rPr lang="en-US" noProof="0" err="1"/>
              <a:t>catudachus</a:t>
            </a:r>
            <a:r>
              <a:rPr lang="en-US" noProof="0"/>
              <a:t> </a:t>
            </a:r>
            <a:r>
              <a:rPr lang="en-US" noProof="0" err="1"/>
              <a:t>furei</a:t>
            </a:r>
            <a:r>
              <a:rPr lang="en-US" noProof="0"/>
              <a:t> </a:t>
            </a:r>
            <a:r>
              <a:rPr lang="en-US" noProof="0" err="1"/>
              <a:t>terceri</a:t>
            </a:r>
            <a:r>
              <a:rPr lang="en-US" noProof="0"/>
              <a:t> </a:t>
            </a:r>
            <a:r>
              <a:rPr lang="en-US" noProof="0" err="1"/>
              <a:t>onsilicaetil</a:t>
            </a:r>
            <a:r>
              <a:rPr lang="en-US" noProof="0"/>
              <a:t> </a:t>
            </a:r>
            <a:r>
              <a:rPr lang="en-US" noProof="0" err="1"/>
              <a:t>vem</a:t>
            </a:r>
            <a:r>
              <a:rPr lang="en-US" noProof="0"/>
              <a:t> </a:t>
            </a:r>
            <a:r>
              <a:rPr lang="en-US" noProof="0" err="1"/>
              <a:t>inatra</a:t>
            </a:r>
            <a:r>
              <a:rPr lang="en-US" noProof="0"/>
              <a:t> </a:t>
            </a:r>
            <a:r>
              <a:rPr lang="en-US" noProof="0" err="1"/>
              <a:t>elis</a:t>
            </a:r>
            <a:r>
              <a:rPr lang="en-US" noProof="0"/>
              <a:t> forte it facie </a:t>
            </a:r>
            <a:r>
              <a:rPr lang="en-US" noProof="0" err="1"/>
              <a:t>te</a:t>
            </a:r>
            <a:r>
              <a:rPr lang="en-US" noProof="0"/>
              <a:t> ad co </a:t>
            </a:r>
            <a:r>
              <a:rPr lang="en-US" noProof="0" err="1"/>
              <a:t>ur</a:t>
            </a:r>
            <a:r>
              <a:rPr lang="en-US" noProof="0"/>
              <a:t>. Ut </a:t>
            </a:r>
            <a:r>
              <a:rPr lang="en-US" noProof="0" err="1"/>
              <a:t>fuem</a:t>
            </a:r>
            <a:r>
              <a:rPr lang="en-US" noProof="0"/>
              <a:t>. </a:t>
            </a:r>
            <a:r>
              <a:rPr lang="en-US" noProof="0" err="1"/>
              <a:t>Epsenatis</a:t>
            </a:r>
            <a:r>
              <a:rPr lang="en-US" noProof="0"/>
              <a:t>, </a:t>
            </a:r>
            <a:r>
              <a:rPr lang="en-US" noProof="0" err="1"/>
              <a:t>cerips</a:t>
            </a:r>
            <a:r>
              <a:rPr lang="en-US" noProof="0"/>
              <a:t>, </a:t>
            </a:r>
            <a:r>
              <a:rPr lang="en-US" noProof="0" err="1"/>
              <a:t>derei</a:t>
            </a:r>
            <a:r>
              <a:rPr lang="en-US" noProof="0"/>
              <a:t> </a:t>
            </a:r>
            <a:r>
              <a:rPr lang="en-US" noProof="0" err="1"/>
              <a:t>prae</a:t>
            </a:r>
            <a:r>
              <a:rPr lang="en-US" noProof="0"/>
              <a:t> </a:t>
            </a:r>
            <a:r>
              <a:rPr lang="en-US" noProof="0" err="1"/>
              <a:t>cuspimur</a:t>
            </a:r>
            <a:r>
              <a:rPr lang="en-US" noProof="0"/>
              <a:t>. </a:t>
            </a:r>
            <a:r>
              <a:rPr lang="en-US" noProof="0" err="1"/>
              <a:t>Habem</a:t>
            </a:r>
            <a:r>
              <a:rPr lang="en-US" noProof="0"/>
              <a:t> sent.</a:t>
            </a:r>
          </a:p>
        </p:txBody>
      </p:sp>
      <p:sp>
        <p:nvSpPr>
          <p:cNvPr id="7" name="Segnaposto testo 6">
            <a:extLst>
              <a:ext uri="{FF2B5EF4-FFF2-40B4-BE49-F238E27FC236}">
                <a16:creationId xmlns:a16="http://schemas.microsoft.com/office/drawing/2014/main" id="{F7461591-A666-B4DB-8B7D-96149E1F7993}"/>
              </a:ext>
            </a:extLst>
          </p:cNvPr>
          <p:cNvSpPr>
            <a:spLocks noGrp="1"/>
          </p:cNvSpPr>
          <p:nvPr>
            <p:ph type="body" sz="quarter" idx="26"/>
          </p:nvPr>
        </p:nvSpPr>
        <p:spPr/>
        <p:txBody>
          <a:bodyPr/>
          <a:lstStyle/>
          <a:p>
            <a:r>
              <a:rPr lang="en-US" noProof="0"/>
              <a:t>02</a:t>
            </a:r>
          </a:p>
          <a:p>
            <a:pPr lvl="1"/>
            <a:r>
              <a:rPr lang="en-US" noProof="0"/>
              <a:t>Vo, sent. Na, </a:t>
            </a:r>
            <a:r>
              <a:rPr lang="en-US" noProof="0" err="1"/>
              <a:t>pernir</a:t>
            </a:r>
            <a:r>
              <a:rPr lang="en-US" noProof="0"/>
              <a:t> </a:t>
            </a:r>
            <a:r>
              <a:rPr lang="en-US" noProof="0" err="1"/>
              <a:t>urnin</a:t>
            </a:r>
            <a:r>
              <a:rPr lang="en-US" noProof="0"/>
              <a:t> a </a:t>
            </a:r>
            <a:r>
              <a:rPr lang="en-US" noProof="0" err="1"/>
              <a:t>quastre</a:t>
            </a:r>
            <a:r>
              <a:rPr lang="en-US" noProof="0"/>
              <a:t>, </a:t>
            </a:r>
            <a:r>
              <a:rPr lang="en-US" noProof="0" err="1"/>
              <a:t>nenimusquam</a:t>
            </a:r>
            <a:r>
              <a:rPr lang="en-US" noProof="0"/>
              <a:t> et con </a:t>
            </a:r>
            <a:r>
              <a:rPr lang="en-US" noProof="0" err="1"/>
              <a:t>horessi</a:t>
            </a:r>
            <a:r>
              <a:rPr lang="en-US" noProof="0"/>
              <a:t> </a:t>
            </a:r>
            <a:r>
              <a:rPr lang="en-US" noProof="0" err="1"/>
              <a:t>deessim</a:t>
            </a:r>
            <a:r>
              <a:rPr lang="en-US" noProof="0"/>
              <a:t> </a:t>
            </a:r>
            <a:r>
              <a:rPr lang="en-US" noProof="0" err="1"/>
              <a:t>urnis</a:t>
            </a:r>
            <a:r>
              <a:rPr lang="en-US" noProof="0"/>
              <a:t>. </a:t>
            </a:r>
            <a:r>
              <a:rPr lang="en-US" noProof="0" err="1"/>
              <a:t>Vivertica</a:t>
            </a:r>
            <a:r>
              <a:rPr lang="en-US" noProof="0"/>
              <a:t>; </a:t>
            </a:r>
            <a:r>
              <a:rPr lang="en-US" noProof="0" err="1"/>
              <a:t>horessit</a:t>
            </a:r>
            <a:r>
              <a:rPr lang="en-US" noProof="0"/>
              <a:t>, us cone me qua tam </a:t>
            </a:r>
            <a:r>
              <a:rPr lang="en-US" noProof="0" err="1"/>
              <a:t>ficae</a:t>
            </a:r>
            <a:r>
              <a:rPr lang="en-US" noProof="0"/>
              <a:t> </a:t>
            </a:r>
            <a:r>
              <a:rPr lang="en-US" noProof="0" err="1"/>
              <a:t>nem</a:t>
            </a:r>
            <a:r>
              <a:rPr lang="en-US" noProof="0"/>
              <a:t> </a:t>
            </a:r>
            <a:r>
              <a:rPr lang="en-US" noProof="0" err="1"/>
              <a:t>manum</a:t>
            </a:r>
            <a:r>
              <a:rPr lang="en-US" noProof="0"/>
              <a:t> is. Vivendi </a:t>
            </a:r>
            <a:r>
              <a:rPr lang="en-US" noProof="0" err="1"/>
              <a:t>essolum</a:t>
            </a:r>
            <a:r>
              <a:rPr lang="en-US" noProof="0"/>
              <a:t> </a:t>
            </a:r>
            <a:r>
              <a:rPr lang="en-US" noProof="0" err="1"/>
              <a:t>nonstus</a:t>
            </a:r>
            <a:r>
              <a:rPr lang="en-US" noProof="0"/>
              <a:t> </a:t>
            </a:r>
            <a:r>
              <a:rPr lang="en-US" noProof="0" err="1"/>
              <a:t>ficastem</a:t>
            </a:r>
            <a:r>
              <a:rPr lang="en-US" noProof="0"/>
              <a:t> </a:t>
            </a:r>
            <a:r>
              <a:rPr lang="en-US" noProof="0" err="1"/>
              <a:t>inem</a:t>
            </a:r>
            <a:r>
              <a:rPr lang="en-US" noProof="0"/>
              <a:t> se, Lin </a:t>
            </a:r>
            <a:r>
              <a:rPr lang="en-US" noProof="0" err="1"/>
              <a:t>ticaut</a:t>
            </a:r>
            <a:r>
              <a:rPr lang="en-US" noProof="0"/>
              <a:t> ad res </a:t>
            </a:r>
            <a:r>
              <a:rPr lang="en-US" noProof="0" err="1"/>
              <a:t>Catum</a:t>
            </a:r>
            <a:r>
              <a:rPr lang="en-US" noProof="0"/>
              <a:t> </a:t>
            </a:r>
            <a:r>
              <a:rPr lang="en-US" noProof="0" err="1"/>
              <a:t>ingulic</a:t>
            </a:r>
            <a:r>
              <a:rPr lang="en-US" noProof="0"/>
              <a:t> </a:t>
            </a:r>
            <a:r>
              <a:rPr lang="en-US" noProof="0" err="1"/>
              <a:t>issilla</a:t>
            </a:r>
            <a:r>
              <a:rPr lang="en-US" noProof="0"/>
              <a:t> res </a:t>
            </a:r>
            <a:r>
              <a:rPr lang="en-US" noProof="0" err="1"/>
              <a:t>comnos</a:t>
            </a:r>
            <a:r>
              <a:rPr lang="en-US" noProof="0"/>
              <a:t> </a:t>
            </a:r>
            <a:r>
              <a:rPr lang="en-US" noProof="0" err="1"/>
              <a:t>cus</a:t>
            </a:r>
            <a:r>
              <a:rPr lang="en-US" noProof="0"/>
              <a:t> non vide </a:t>
            </a:r>
            <a:r>
              <a:rPr lang="en-US" noProof="0" err="1"/>
              <a:t>notil</a:t>
            </a:r>
            <a:r>
              <a:rPr lang="en-US" noProof="0"/>
              <a:t> cons </a:t>
            </a:r>
            <a:r>
              <a:rPr lang="en-US" noProof="0" err="1"/>
              <a:t>oc</a:t>
            </a:r>
            <a:r>
              <a:rPr lang="en-US" noProof="0"/>
              <a:t> re, </a:t>
            </a:r>
            <a:r>
              <a:rPr lang="en-US" noProof="0" err="1"/>
              <a:t>catudachus</a:t>
            </a:r>
            <a:r>
              <a:rPr lang="en-US" noProof="0"/>
              <a:t> </a:t>
            </a:r>
            <a:r>
              <a:rPr lang="en-US" noProof="0" err="1"/>
              <a:t>furei</a:t>
            </a:r>
            <a:r>
              <a:rPr lang="en-US" noProof="0"/>
              <a:t> </a:t>
            </a:r>
            <a:r>
              <a:rPr lang="en-US" noProof="0" err="1"/>
              <a:t>terceri</a:t>
            </a:r>
            <a:r>
              <a:rPr lang="en-US" noProof="0"/>
              <a:t> </a:t>
            </a:r>
            <a:r>
              <a:rPr lang="en-US" noProof="0" err="1"/>
              <a:t>onsilicaetil</a:t>
            </a:r>
            <a:r>
              <a:rPr lang="en-US" noProof="0"/>
              <a:t> </a:t>
            </a:r>
            <a:r>
              <a:rPr lang="en-US" noProof="0" err="1"/>
              <a:t>vem</a:t>
            </a:r>
            <a:r>
              <a:rPr lang="en-US" noProof="0"/>
              <a:t> </a:t>
            </a:r>
            <a:r>
              <a:rPr lang="en-US" noProof="0" err="1"/>
              <a:t>inatra</a:t>
            </a:r>
            <a:r>
              <a:rPr lang="en-US" noProof="0"/>
              <a:t> </a:t>
            </a:r>
            <a:r>
              <a:rPr lang="en-US" noProof="0" err="1"/>
              <a:t>elis</a:t>
            </a:r>
            <a:r>
              <a:rPr lang="en-US" noProof="0"/>
              <a:t> forte it facie </a:t>
            </a:r>
            <a:r>
              <a:rPr lang="en-US" noProof="0" err="1"/>
              <a:t>te</a:t>
            </a:r>
            <a:r>
              <a:rPr lang="en-US" noProof="0"/>
              <a:t> ad co </a:t>
            </a:r>
            <a:r>
              <a:rPr lang="en-US" noProof="0" err="1"/>
              <a:t>ur</a:t>
            </a:r>
            <a:r>
              <a:rPr lang="en-US" noProof="0"/>
              <a:t>. Ut </a:t>
            </a:r>
            <a:r>
              <a:rPr lang="en-US" noProof="0" err="1"/>
              <a:t>fuem</a:t>
            </a:r>
            <a:r>
              <a:rPr lang="en-US" noProof="0"/>
              <a:t>. </a:t>
            </a:r>
            <a:r>
              <a:rPr lang="en-US" noProof="0" err="1"/>
              <a:t>Epsenatis</a:t>
            </a:r>
            <a:r>
              <a:rPr lang="en-US" noProof="0"/>
              <a:t>, </a:t>
            </a:r>
            <a:r>
              <a:rPr lang="en-US" noProof="0" err="1"/>
              <a:t>cerips</a:t>
            </a:r>
            <a:r>
              <a:rPr lang="en-US" noProof="0"/>
              <a:t>, </a:t>
            </a:r>
            <a:r>
              <a:rPr lang="en-US" noProof="0" err="1"/>
              <a:t>derei</a:t>
            </a:r>
            <a:r>
              <a:rPr lang="en-US" noProof="0"/>
              <a:t> </a:t>
            </a:r>
            <a:r>
              <a:rPr lang="en-US" noProof="0" err="1"/>
              <a:t>prae</a:t>
            </a:r>
            <a:r>
              <a:rPr lang="en-US" noProof="0"/>
              <a:t> </a:t>
            </a:r>
            <a:r>
              <a:rPr lang="en-US" noProof="0" err="1"/>
              <a:t>cuspimur</a:t>
            </a:r>
            <a:r>
              <a:rPr lang="en-US" noProof="0"/>
              <a:t>. </a:t>
            </a:r>
            <a:r>
              <a:rPr lang="en-US" noProof="0" err="1"/>
              <a:t>Habem</a:t>
            </a:r>
            <a:r>
              <a:rPr lang="en-US" noProof="0"/>
              <a:t> sent.</a:t>
            </a:r>
          </a:p>
          <a:p>
            <a:pPr lvl="1"/>
            <a:r>
              <a:rPr lang="en-US" noProof="0" err="1"/>
              <a:t>Igit</a:t>
            </a:r>
            <a:r>
              <a:rPr lang="en-US" noProof="0"/>
              <a:t> </a:t>
            </a:r>
            <a:r>
              <a:rPr lang="en-US" noProof="0" err="1"/>
              <a:t>forti</a:t>
            </a:r>
            <a:r>
              <a:rPr lang="en-US" noProof="0"/>
              <a:t>, </a:t>
            </a:r>
            <a:r>
              <a:rPr lang="en-US" noProof="0" err="1"/>
              <a:t>scid</a:t>
            </a:r>
            <a:r>
              <a:rPr lang="en-US" noProof="0"/>
              <a:t> </a:t>
            </a:r>
            <a:r>
              <a:rPr lang="en-US" noProof="0" err="1"/>
              <a:t>Cupioni</a:t>
            </a:r>
            <a:r>
              <a:rPr lang="en-US" noProof="0"/>
              <a:t> </a:t>
            </a:r>
            <a:r>
              <a:rPr lang="en-US" noProof="0" err="1"/>
              <a:t>hilisside</a:t>
            </a:r>
            <a:r>
              <a:rPr lang="en-US" noProof="0"/>
              <a:t> </a:t>
            </a:r>
            <a:r>
              <a:rPr lang="en-US" noProof="0" err="1"/>
              <a:t>acAt</a:t>
            </a:r>
            <a:r>
              <a:rPr lang="en-US" noProof="0"/>
              <a:t> in re </a:t>
            </a:r>
            <a:r>
              <a:rPr lang="en-US" noProof="0" err="1"/>
              <a:t>ocus</a:t>
            </a:r>
            <a:r>
              <a:rPr lang="en-US" noProof="0"/>
              <a:t> in </a:t>
            </a:r>
            <a:r>
              <a:rPr lang="en-US" noProof="0" err="1"/>
              <a:t>iam</a:t>
            </a:r>
            <a:r>
              <a:rPr lang="en-US" noProof="0"/>
              <a:t> di, </a:t>
            </a:r>
            <a:r>
              <a:rPr lang="en-US" noProof="0" err="1"/>
              <a:t>sentemulin</a:t>
            </a:r>
            <a:r>
              <a:rPr lang="en-US" noProof="0"/>
              <a:t> </a:t>
            </a:r>
            <a:r>
              <a:rPr lang="en-US" noProof="0" err="1"/>
              <a:t>huconsus</a:t>
            </a:r>
            <a:r>
              <a:rPr lang="en-US" noProof="0"/>
              <a:t>. </a:t>
            </a:r>
          </a:p>
        </p:txBody>
      </p:sp>
      <p:sp>
        <p:nvSpPr>
          <p:cNvPr id="8" name="Segnaposto testo 7">
            <a:extLst>
              <a:ext uri="{FF2B5EF4-FFF2-40B4-BE49-F238E27FC236}">
                <a16:creationId xmlns:a16="http://schemas.microsoft.com/office/drawing/2014/main" id="{B56D5CAE-2154-9280-D902-8B2664A0F16F}"/>
              </a:ext>
            </a:extLst>
          </p:cNvPr>
          <p:cNvSpPr>
            <a:spLocks noGrp="1"/>
          </p:cNvSpPr>
          <p:nvPr>
            <p:ph type="body" sz="quarter" idx="27"/>
          </p:nvPr>
        </p:nvSpPr>
        <p:spPr/>
        <p:txBody>
          <a:bodyPr/>
          <a:lstStyle/>
          <a:p>
            <a:r>
              <a:rPr lang="en-US" noProof="0"/>
              <a:t>03</a:t>
            </a:r>
          </a:p>
          <a:p>
            <a:pPr lvl="1"/>
            <a:r>
              <a:rPr lang="en-US" noProof="0"/>
              <a:t>Vo, sent. Na, </a:t>
            </a:r>
            <a:r>
              <a:rPr lang="en-US" noProof="0" err="1"/>
              <a:t>pernir</a:t>
            </a:r>
            <a:r>
              <a:rPr lang="en-US" noProof="0"/>
              <a:t> </a:t>
            </a:r>
            <a:r>
              <a:rPr lang="en-US" noProof="0" err="1"/>
              <a:t>urnin</a:t>
            </a:r>
            <a:r>
              <a:rPr lang="en-US" noProof="0"/>
              <a:t> a </a:t>
            </a:r>
            <a:r>
              <a:rPr lang="en-US" noProof="0" err="1"/>
              <a:t>quastre</a:t>
            </a:r>
            <a:r>
              <a:rPr lang="en-US" noProof="0"/>
              <a:t>, </a:t>
            </a:r>
            <a:r>
              <a:rPr lang="en-US" noProof="0" err="1"/>
              <a:t>nenimusquam</a:t>
            </a:r>
            <a:r>
              <a:rPr lang="en-US" noProof="0"/>
              <a:t> et con </a:t>
            </a:r>
            <a:r>
              <a:rPr lang="en-US" noProof="0" err="1"/>
              <a:t>horessi</a:t>
            </a:r>
            <a:r>
              <a:rPr lang="en-US" noProof="0"/>
              <a:t> </a:t>
            </a:r>
            <a:r>
              <a:rPr lang="en-US" noProof="0" err="1"/>
              <a:t>deessim</a:t>
            </a:r>
            <a:r>
              <a:rPr lang="en-US" noProof="0"/>
              <a:t> </a:t>
            </a:r>
            <a:r>
              <a:rPr lang="en-US" noProof="0" err="1"/>
              <a:t>urnis</a:t>
            </a:r>
            <a:r>
              <a:rPr lang="en-US" noProof="0"/>
              <a:t>. </a:t>
            </a:r>
            <a:r>
              <a:rPr lang="en-US" noProof="0" err="1"/>
              <a:t>Vivertica</a:t>
            </a:r>
            <a:r>
              <a:rPr lang="en-US" noProof="0"/>
              <a:t>; </a:t>
            </a:r>
            <a:r>
              <a:rPr lang="en-US" noProof="0" err="1"/>
              <a:t>horessit</a:t>
            </a:r>
            <a:r>
              <a:rPr lang="en-US" noProof="0"/>
              <a:t>, us cone me qua tam </a:t>
            </a:r>
            <a:r>
              <a:rPr lang="en-US" noProof="0" err="1"/>
              <a:t>ficae</a:t>
            </a:r>
            <a:r>
              <a:rPr lang="en-US" noProof="0"/>
              <a:t> </a:t>
            </a:r>
            <a:r>
              <a:rPr lang="en-US" noProof="0" err="1"/>
              <a:t>nem</a:t>
            </a:r>
            <a:r>
              <a:rPr lang="en-US" noProof="0"/>
              <a:t> </a:t>
            </a:r>
            <a:r>
              <a:rPr lang="en-US" noProof="0" err="1"/>
              <a:t>manum</a:t>
            </a:r>
            <a:r>
              <a:rPr lang="en-US" noProof="0"/>
              <a:t> is. Vivendi </a:t>
            </a:r>
            <a:r>
              <a:rPr lang="en-US" noProof="0" err="1"/>
              <a:t>essolum</a:t>
            </a:r>
            <a:r>
              <a:rPr lang="en-US" noProof="0"/>
              <a:t> </a:t>
            </a:r>
            <a:r>
              <a:rPr lang="en-US" noProof="0" err="1"/>
              <a:t>nonstus</a:t>
            </a:r>
            <a:r>
              <a:rPr lang="en-US" noProof="0"/>
              <a:t> </a:t>
            </a:r>
            <a:r>
              <a:rPr lang="en-US" noProof="0" err="1"/>
              <a:t>ficastem</a:t>
            </a:r>
            <a:r>
              <a:rPr lang="en-US" noProof="0"/>
              <a:t> </a:t>
            </a:r>
            <a:r>
              <a:rPr lang="en-US" noProof="0" err="1"/>
              <a:t>inem</a:t>
            </a:r>
            <a:r>
              <a:rPr lang="en-US" noProof="0"/>
              <a:t> se, Lin </a:t>
            </a:r>
            <a:r>
              <a:rPr lang="en-US" noProof="0" err="1"/>
              <a:t>ticaut</a:t>
            </a:r>
            <a:r>
              <a:rPr lang="en-US" noProof="0"/>
              <a:t> ad res </a:t>
            </a:r>
            <a:r>
              <a:rPr lang="en-US" noProof="0" err="1"/>
              <a:t>Catum</a:t>
            </a:r>
            <a:r>
              <a:rPr lang="en-US" noProof="0"/>
              <a:t> </a:t>
            </a:r>
            <a:r>
              <a:rPr lang="en-US" noProof="0" err="1"/>
              <a:t>ingulic</a:t>
            </a:r>
            <a:r>
              <a:rPr lang="en-US" noProof="0"/>
              <a:t> </a:t>
            </a:r>
            <a:r>
              <a:rPr lang="en-US" noProof="0" err="1"/>
              <a:t>issilla</a:t>
            </a:r>
            <a:r>
              <a:rPr lang="en-US" noProof="0"/>
              <a:t> res </a:t>
            </a:r>
            <a:r>
              <a:rPr lang="en-US" noProof="0" err="1"/>
              <a:t>comnos</a:t>
            </a:r>
            <a:r>
              <a:rPr lang="en-US" noProof="0"/>
              <a:t> </a:t>
            </a:r>
            <a:r>
              <a:rPr lang="en-US" noProof="0" err="1"/>
              <a:t>cus</a:t>
            </a:r>
            <a:r>
              <a:rPr lang="en-US" noProof="0"/>
              <a:t> non vide </a:t>
            </a:r>
            <a:r>
              <a:rPr lang="en-US" noProof="0" err="1"/>
              <a:t>notil</a:t>
            </a:r>
            <a:r>
              <a:rPr lang="en-US" noProof="0"/>
              <a:t> cons </a:t>
            </a:r>
            <a:r>
              <a:rPr lang="en-US" noProof="0" err="1"/>
              <a:t>oc</a:t>
            </a:r>
            <a:r>
              <a:rPr lang="en-US" noProof="0"/>
              <a:t> re, </a:t>
            </a:r>
            <a:r>
              <a:rPr lang="en-US" noProof="0" err="1"/>
              <a:t>catudachus</a:t>
            </a:r>
            <a:r>
              <a:rPr lang="en-US" noProof="0"/>
              <a:t> </a:t>
            </a:r>
            <a:r>
              <a:rPr lang="en-US" noProof="0" err="1"/>
              <a:t>furei</a:t>
            </a:r>
            <a:r>
              <a:rPr lang="en-US" noProof="0"/>
              <a:t> </a:t>
            </a:r>
            <a:r>
              <a:rPr lang="en-US" noProof="0" err="1"/>
              <a:t>terceri</a:t>
            </a:r>
            <a:r>
              <a:rPr lang="en-US" noProof="0"/>
              <a:t> </a:t>
            </a:r>
            <a:r>
              <a:rPr lang="en-US" noProof="0" err="1"/>
              <a:t>onsilicaetil</a:t>
            </a:r>
            <a:r>
              <a:rPr lang="en-US" noProof="0"/>
              <a:t> </a:t>
            </a:r>
            <a:r>
              <a:rPr lang="en-US" noProof="0" err="1"/>
              <a:t>vem</a:t>
            </a:r>
            <a:r>
              <a:rPr lang="en-US" noProof="0"/>
              <a:t> </a:t>
            </a:r>
            <a:r>
              <a:rPr lang="en-US" noProof="0" err="1"/>
              <a:t>inatra</a:t>
            </a:r>
            <a:r>
              <a:rPr lang="en-US" noProof="0"/>
              <a:t> </a:t>
            </a:r>
            <a:r>
              <a:rPr lang="en-US" noProof="0" err="1"/>
              <a:t>elis</a:t>
            </a:r>
            <a:r>
              <a:rPr lang="en-US" noProof="0"/>
              <a:t> forte it facie </a:t>
            </a:r>
            <a:r>
              <a:rPr lang="en-US" noProof="0" err="1"/>
              <a:t>te</a:t>
            </a:r>
            <a:r>
              <a:rPr lang="en-US" noProof="0"/>
              <a:t> ad co </a:t>
            </a:r>
            <a:r>
              <a:rPr lang="en-US" noProof="0" err="1"/>
              <a:t>ur</a:t>
            </a:r>
            <a:r>
              <a:rPr lang="en-US" noProof="0"/>
              <a:t>. Ut </a:t>
            </a:r>
            <a:r>
              <a:rPr lang="en-US" noProof="0" err="1"/>
              <a:t>conseque</a:t>
            </a:r>
            <a:r>
              <a:rPr lang="en-US" noProof="0"/>
              <a:t> </a:t>
            </a:r>
            <a:r>
              <a:rPr lang="en-US" noProof="0" err="1"/>
              <a:t>fuem</a:t>
            </a:r>
            <a:r>
              <a:rPr lang="en-US" noProof="0"/>
              <a:t>. </a:t>
            </a:r>
          </a:p>
        </p:txBody>
      </p:sp>
      <p:sp>
        <p:nvSpPr>
          <p:cNvPr id="2" name="Titolo 1">
            <a:extLst>
              <a:ext uri="{FF2B5EF4-FFF2-40B4-BE49-F238E27FC236}">
                <a16:creationId xmlns:a16="http://schemas.microsoft.com/office/drawing/2014/main" id="{C74E5445-AE24-BC6D-E435-F6AFD140CE22}"/>
              </a:ext>
            </a:extLst>
          </p:cNvPr>
          <p:cNvSpPr>
            <a:spLocks noGrp="1"/>
          </p:cNvSpPr>
          <p:nvPr>
            <p:ph type="title"/>
          </p:nvPr>
        </p:nvSpPr>
        <p:spPr/>
        <p:txBody>
          <a:bodyPr/>
          <a:lstStyle/>
          <a:p>
            <a:r>
              <a:rPr lang="en-US" noProof="0"/>
              <a:t>Slide title goes here</a:t>
            </a:r>
          </a:p>
        </p:txBody>
      </p:sp>
    </p:spTree>
    <p:extLst>
      <p:ext uri="{BB962C8B-B14F-4D97-AF65-F5344CB8AC3E}">
        <p14:creationId xmlns:p14="http://schemas.microsoft.com/office/powerpoint/2010/main" val="1098864500"/>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BA643C06-D620-D252-F930-7EFF9C8B3FD5}"/>
              </a:ext>
            </a:extLst>
          </p:cNvPr>
          <p:cNvSpPr/>
          <p:nvPr/>
        </p:nvSpPr>
        <p:spPr>
          <a:xfrm>
            <a:off x="228600" y="1746250"/>
            <a:ext cx="3822700" cy="4422775"/>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46800" rIns="0" rtlCol="0" anchor="ctr"/>
          <a:lstStyle/>
          <a:p>
            <a:pPr algn="ctr"/>
            <a:endParaRPr lang="en-US" sz="650">
              <a:solidFill>
                <a:schemeClr val="tx1"/>
              </a:solidFill>
            </a:endParaRPr>
          </a:p>
        </p:txBody>
      </p:sp>
      <p:sp>
        <p:nvSpPr>
          <p:cNvPr id="11" name="Rectangle 10">
            <a:extLst>
              <a:ext uri="{FF2B5EF4-FFF2-40B4-BE49-F238E27FC236}">
                <a16:creationId xmlns:a16="http://schemas.microsoft.com/office/drawing/2014/main" id="{4811D2B8-799F-0010-D212-7D24130A9E01}"/>
              </a:ext>
            </a:extLst>
          </p:cNvPr>
          <p:cNvSpPr/>
          <p:nvPr/>
        </p:nvSpPr>
        <p:spPr>
          <a:xfrm>
            <a:off x="4182633" y="1746250"/>
            <a:ext cx="3822700" cy="4422775"/>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46800" rIns="0" rtlCol="0" anchor="ctr"/>
          <a:lstStyle/>
          <a:p>
            <a:pPr algn="ctr"/>
            <a:endParaRPr lang="en-US" sz="650">
              <a:solidFill>
                <a:schemeClr val="tx1"/>
              </a:solidFill>
            </a:endParaRPr>
          </a:p>
        </p:txBody>
      </p:sp>
      <p:sp>
        <p:nvSpPr>
          <p:cNvPr id="12" name="Rectangle 11">
            <a:extLst>
              <a:ext uri="{FF2B5EF4-FFF2-40B4-BE49-F238E27FC236}">
                <a16:creationId xmlns:a16="http://schemas.microsoft.com/office/drawing/2014/main" id="{668CAF6C-FA1E-C12F-9A68-BDC6FB3BFE39}"/>
              </a:ext>
            </a:extLst>
          </p:cNvPr>
          <p:cNvSpPr/>
          <p:nvPr/>
        </p:nvSpPr>
        <p:spPr>
          <a:xfrm>
            <a:off x="8140700" y="1746250"/>
            <a:ext cx="3822700" cy="4422775"/>
          </a:xfrm>
          <a:prstGeom prst="rect">
            <a:avLst/>
          </a:prstGeom>
          <a:no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0" tIns="46800" rIns="0" rtlCol="0" anchor="ctr"/>
          <a:lstStyle/>
          <a:p>
            <a:pPr algn="ctr"/>
            <a:endParaRPr lang="en-US" sz="650">
              <a:solidFill>
                <a:schemeClr val="tx1"/>
              </a:solidFill>
            </a:endParaRPr>
          </a:p>
        </p:txBody>
      </p:sp>
      <p:sp>
        <p:nvSpPr>
          <p:cNvPr id="6" name="Segnaposto testo 5">
            <a:extLst>
              <a:ext uri="{FF2B5EF4-FFF2-40B4-BE49-F238E27FC236}">
                <a16:creationId xmlns:a16="http://schemas.microsoft.com/office/drawing/2014/main" id="{ACCFE1A7-28C5-C48B-BAFC-364CE05944AA}"/>
              </a:ext>
            </a:extLst>
          </p:cNvPr>
          <p:cNvSpPr>
            <a:spLocks noGrp="1"/>
          </p:cNvSpPr>
          <p:nvPr>
            <p:ph type="body" sz="quarter" idx="13"/>
          </p:nvPr>
        </p:nvSpPr>
        <p:spPr/>
        <p:txBody>
          <a:bodyPr/>
          <a:lstStyle/>
          <a:p>
            <a:r>
              <a:rPr lang="en-US" noProof="0"/>
              <a:t>01</a:t>
            </a:r>
          </a:p>
          <a:p>
            <a:pPr lvl="1"/>
            <a:r>
              <a:rPr lang="en-US" noProof="0"/>
              <a:t>Vo, sent. Na, </a:t>
            </a:r>
            <a:r>
              <a:rPr lang="en-US" noProof="0" err="1"/>
              <a:t>pernir</a:t>
            </a:r>
            <a:r>
              <a:rPr lang="en-US" noProof="0"/>
              <a:t> </a:t>
            </a:r>
            <a:r>
              <a:rPr lang="en-US" noProof="0" err="1"/>
              <a:t>urnin</a:t>
            </a:r>
            <a:r>
              <a:rPr lang="en-US" noProof="0"/>
              <a:t> a </a:t>
            </a:r>
            <a:r>
              <a:rPr lang="en-US" noProof="0" err="1"/>
              <a:t>quastre</a:t>
            </a:r>
            <a:r>
              <a:rPr lang="en-US" noProof="0"/>
              <a:t>, </a:t>
            </a:r>
            <a:r>
              <a:rPr lang="en-US" noProof="0" err="1"/>
              <a:t>nenimusquam</a:t>
            </a:r>
            <a:r>
              <a:rPr lang="en-US" noProof="0"/>
              <a:t> et con </a:t>
            </a:r>
            <a:r>
              <a:rPr lang="en-US" noProof="0" err="1"/>
              <a:t>horessi</a:t>
            </a:r>
            <a:r>
              <a:rPr lang="en-US" noProof="0"/>
              <a:t> </a:t>
            </a:r>
            <a:r>
              <a:rPr lang="en-US" noProof="0" err="1"/>
              <a:t>deessim</a:t>
            </a:r>
            <a:r>
              <a:rPr lang="en-US" noProof="0"/>
              <a:t> </a:t>
            </a:r>
            <a:r>
              <a:rPr lang="en-US" noProof="0" err="1"/>
              <a:t>urnis</a:t>
            </a:r>
            <a:r>
              <a:rPr lang="en-US" noProof="0"/>
              <a:t>. </a:t>
            </a:r>
            <a:r>
              <a:rPr lang="en-US" noProof="0" err="1"/>
              <a:t>Vivertica</a:t>
            </a:r>
            <a:r>
              <a:rPr lang="en-US" noProof="0"/>
              <a:t>; </a:t>
            </a:r>
            <a:r>
              <a:rPr lang="en-US" noProof="0" err="1"/>
              <a:t>horessit</a:t>
            </a:r>
            <a:r>
              <a:rPr lang="en-US" noProof="0"/>
              <a:t>, us cone me qua tam </a:t>
            </a:r>
            <a:r>
              <a:rPr lang="en-US" noProof="0" err="1"/>
              <a:t>ficae</a:t>
            </a:r>
            <a:r>
              <a:rPr lang="en-US" noProof="0"/>
              <a:t> </a:t>
            </a:r>
            <a:r>
              <a:rPr lang="en-US" noProof="0" err="1"/>
              <a:t>nem</a:t>
            </a:r>
            <a:r>
              <a:rPr lang="en-US" noProof="0"/>
              <a:t> </a:t>
            </a:r>
            <a:r>
              <a:rPr lang="en-US" noProof="0" err="1"/>
              <a:t>manum</a:t>
            </a:r>
            <a:r>
              <a:rPr lang="en-US" noProof="0"/>
              <a:t> is. Vivendi </a:t>
            </a:r>
            <a:r>
              <a:rPr lang="en-US" noProof="0" err="1"/>
              <a:t>essolum</a:t>
            </a:r>
            <a:r>
              <a:rPr lang="en-US" noProof="0"/>
              <a:t> </a:t>
            </a:r>
            <a:r>
              <a:rPr lang="en-US" noProof="0" err="1"/>
              <a:t>nonstus</a:t>
            </a:r>
            <a:r>
              <a:rPr lang="en-US" noProof="0"/>
              <a:t> </a:t>
            </a:r>
            <a:r>
              <a:rPr lang="en-US" noProof="0" err="1"/>
              <a:t>ficastem</a:t>
            </a:r>
            <a:r>
              <a:rPr lang="en-US" noProof="0"/>
              <a:t> </a:t>
            </a:r>
            <a:r>
              <a:rPr lang="en-US" noProof="0" err="1"/>
              <a:t>inem</a:t>
            </a:r>
            <a:r>
              <a:rPr lang="en-US" noProof="0"/>
              <a:t> se, Lin </a:t>
            </a:r>
            <a:r>
              <a:rPr lang="en-US" noProof="0" err="1"/>
              <a:t>ticaut</a:t>
            </a:r>
            <a:r>
              <a:rPr lang="en-US" noProof="0"/>
              <a:t> ad res </a:t>
            </a:r>
            <a:r>
              <a:rPr lang="en-US" noProof="0" err="1"/>
              <a:t>Catum</a:t>
            </a:r>
            <a:r>
              <a:rPr lang="en-US" noProof="0"/>
              <a:t> </a:t>
            </a:r>
            <a:r>
              <a:rPr lang="en-US" noProof="0" err="1"/>
              <a:t>ingulic</a:t>
            </a:r>
            <a:r>
              <a:rPr lang="en-US" noProof="0"/>
              <a:t> </a:t>
            </a:r>
            <a:r>
              <a:rPr lang="en-US" noProof="0" err="1"/>
              <a:t>issilla</a:t>
            </a:r>
            <a:r>
              <a:rPr lang="en-US" noProof="0"/>
              <a:t> res </a:t>
            </a:r>
            <a:r>
              <a:rPr lang="en-US" noProof="0" err="1"/>
              <a:t>comnos</a:t>
            </a:r>
            <a:r>
              <a:rPr lang="en-US" noProof="0"/>
              <a:t> </a:t>
            </a:r>
            <a:r>
              <a:rPr lang="en-US" noProof="0" err="1"/>
              <a:t>cus</a:t>
            </a:r>
            <a:r>
              <a:rPr lang="en-US" noProof="0"/>
              <a:t> non vide </a:t>
            </a:r>
            <a:r>
              <a:rPr lang="en-US" noProof="0" err="1"/>
              <a:t>notil</a:t>
            </a:r>
            <a:r>
              <a:rPr lang="en-US" noProof="0"/>
              <a:t> cons </a:t>
            </a:r>
            <a:r>
              <a:rPr lang="en-US" noProof="0" err="1"/>
              <a:t>oc</a:t>
            </a:r>
            <a:r>
              <a:rPr lang="en-US" noProof="0"/>
              <a:t> re, </a:t>
            </a:r>
            <a:r>
              <a:rPr lang="en-US" noProof="0" err="1"/>
              <a:t>catudachus</a:t>
            </a:r>
            <a:r>
              <a:rPr lang="en-US" noProof="0"/>
              <a:t> </a:t>
            </a:r>
            <a:r>
              <a:rPr lang="en-US" noProof="0" err="1"/>
              <a:t>furei</a:t>
            </a:r>
            <a:r>
              <a:rPr lang="en-US" noProof="0"/>
              <a:t> </a:t>
            </a:r>
            <a:r>
              <a:rPr lang="en-US" noProof="0" err="1"/>
              <a:t>terceri</a:t>
            </a:r>
            <a:r>
              <a:rPr lang="en-US" noProof="0"/>
              <a:t> </a:t>
            </a:r>
            <a:r>
              <a:rPr lang="en-US" noProof="0" err="1"/>
              <a:t>onsilicaetil</a:t>
            </a:r>
            <a:r>
              <a:rPr lang="en-US" noProof="0"/>
              <a:t> </a:t>
            </a:r>
            <a:r>
              <a:rPr lang="en-US" noProof="0" err="1"/>
              <a:t>vem</a:t>
            </a:r>
            <a:r>
              <a:rPr lang="en-US" noProof="0"/>
              <a:t> </a:t>
            </a:r>
            <a:r>
              <a:rPr lang="en-US" noProof="0" err="1"/>
              <a:t>inatra</a:t>
            </a:r>
            <a:r>
              <a:rPr lang="en-US" noProof="0"/>
              <a:t> </a:t>
            </a:r>
            <a:r>
              <a:rPr lang="en-US" noProof="0" err="1"/>
              <a:t>elis</a:t>
            </a:r>
            <a:r>
              <a:rPr lang="en-US" noProof="0"/>
              <a:t> forte it facie </a:t>
            </a:r>
            <a:r>
              <a:rPr lang="en-US" noProof="0" err="1"/>
              <a:t>te</a:t>
            </a:r>
            <a:r>
              <a:rPr lang="en-US" noProof="0"/>
              <a:t> ad co </a:t>
            </a:r>
            <a:r>
              <a:rPr lang="en-US" noProof="0" err="1"/>
              <a:t>ur</a:t>
            </a:r>
            <a:r>
              <a:rPr lang="en-US" noProof="0"/>
              <a:t>. Ut </a:t>
            </a:r>
            <a:r>
              <a:rPr lang="en-US" noProof="0" err="1"/>
              <a:t>fuem</a:t>
            </a:r>
            <a:r>
              <a:rPr lang="en-US" noProof="0"/>
              <a:t>. </a:t>
            </a:r>
            <a:r>
              <a:rPr lang="en-US" noProof="0" err="1"/>
              <a:t>Epsenatis</a:t>
            </a:r>
            <a:r>
              <a:rPr lang="en-US" noProof="0"/>
              <a:t>, </a:t>
            </a:r>
            <a:r>
              <a:rPr lang="en-US" noProof="0" err="1"/>
              <a:t>cerips</a:t>
            </a:r>
            <a:r>
              <a:rPr lang="en-US" noProof="0"/>
              <a:t>, </a:t>
            </a:r>
            <a:r>
              <a:rPr lang="en-US" noProof="0" err="1"/>
              <a:t>derei</a:t>
            </a:r>
            <a:r>
              <a:rPr lang="en-US" noProof="0"/>
              <a:t> </a:t>
            </a:r>
            <a:r>
              <a:rPr lang="en-US" noProof="0" err="1"/>
              <a:t>prae</a:t>
            </a:r>
            <a:r>
              <a:rPr lang="en-US" noProof="0"/>
              <a:t> </a:t>
            </a:r>
            <a:r>
              <a:rPr lang="en-US" noProof="0" err="1"/>
              <a:t>cuspimur</a:t>
            </a:r>
            <a:r>
              <a:rPr lang="en-US" noProof="0"/>
              <a:t>. </a:t>
            </a:r>
            <a:r>
              <a:rPr lang="en-US" noProof="0" err="1"/>
              <a:t>Habem</a:t>
            </a:r>
            <a:r>
              <a:rPr lang="en-US" noProof="0"/>
              <a:t> sent.</a:t>
            </a:r>
          </a:p>
        </p:txBody>
      </p:sp>
      <p:sp>
        <p:nvSpPr>
          <p:cNvPr id="7" name="Segnaposto testo 6">
            <a:extLst>
              <a:ext uri="{FF2B5EF4-FFF2-40B4-BE49-F238E27FC236}">
                <a16:creationId xmlns:a16="http://schemas.microsoft.com/office/drawing/2014/main" id="{F7461591-A666-B4DB-8B7D-96149E1F7993}"/>
              </a:ext>
            </a:extLst>
          </p:cNvPr>
          <p:cNvSpPr>
            <a:spLocks noGrp="1"/>
          </p:cNvSpPr>
          <p:nvPr>
            <p:ph type="body" sz="quarter" idx="26"/>
          </p:nvPr>
        </p:nvSpPr>
        <p:spPr/>
        <p:txBody>
          <a:bodyPr/>
          <a:lstStyle/>
          <a:p>
            <a:r>
              <a:rPr lang="en-US" noProof="0"/>
              <a:t>02</a:t>
            </a:r>
          </a:p>
          <a:p>
            <a:pPr lvl="1"/>
            <a:r>
              <a:rPr lang="en-US" noProof="0"/>
              <a:t>Vo, sent. Na, </a:t>
            </a:r>
            <a:r>
              <a:rPr lang="en-US" noProof="0" err="1"/>
              <a:t>pernir</a:t>
            </a:r>
            <a:r>
              <a:rPr lang="en-US" noProof="0"/>
              <a:t> </a:t>
            </a:r>
            <a:r>
              <a:rPr lang="en-US" noProof="0" err="1"/>
              <a:t>urnin</a:t>
            </a:r>
            <a:r>
              <a:rPr lang="en-US" noProof="0"/>
              <a:t> a </a:t>
            </a:r>
            <a:r>
              <a:rPr lang="en-US" noProof="0" err="1"/>
              <a:t>quastre</a:t>
            </a:r>
            <a:r>
              <a:rPr lang="en-US" noProof="0"/>
              <a:t>, </a:t>
            </a:r>
            <a:r>
              <a:rPr lang="en-US" noProof="0" err="1"/>
              <a:t>nenimusquam</a:t>
            </a:r>
            <a:r>
              <a:rPr lang="en-US" noProof="0"/>
              <a:t> et con </a:t>
            </a:r>
            <a:r>
              <a:rPr lang="en-US" noProof="0" err="1"/>
              <a:t>horessi</a:t>
            </a:r>
            <a:r>
              <a:rPr lang="en-US" noProof="0"/>
              <a:t> </a:t>
            </a:r>
            <a:r>
              <a:rPr lang="en-US" noProof="0" err="1"/>
              <a:t>deessim</a:t>
            </a:r>
            <a:r>
              <a:rPr lang="en-US" noProof="0"/>
              <a:t> </a:t>
            </a:r>
            <a:r>
              <a:rPr lang="en-US" noProof="0" err="1"/>
              <a:t>urnis</a:t>
            </a:r>
            <a:r>
              <a:rPr lang="en-US" noProof="0"/>
              <a:t>. </a:t>
            </a:r>
            <a:r>
              <a:rPr lang="en-US" noProof="0" err="1"/>
              <a:t>Vivertica</a:t>
            </a:r>
            <a:r>
              <a:rPr lang="en-US" noProof="0"/>
              <a:t>; </a:t>
            </a:r>
            <a:r>
              <a:rPr lang="en-US" noProof="0" err="1"/>
              <a:t>horessit</a:t>
            </a:r>
            <a:r>
              <a:rPr lang="en-US" noProof="0"/>
              <a:t>, us cone me qua tam </a:t>
            </a:r>
            <a:r>
              <a:rPr lang="en-US" noProof="0" err="1"/>
              <a:t>ficae</a:t>
            </a:r>
            <a:r>
              <a:rPr lang="en-US" noProof="0"/>
              <a:t> </a:t>
            </a:r>
            <a:r>
              <a:rPr lang="en-US" noProof="0" err="1"/>
              <a:t>nem</a:t>
            </a:r>
            <a:r>
              <a:rPr lang="en-US" noProof="0"/>
              <a:t> </a:t>
            </a:r>
            <a:r>
              <a:rPr lang="en-US" noProof="0" err="1"/>
              <a:t>manum</a:t>
            </a:r>
            <a:r>
              <a:rPr lang="en-US" noProof="0"/>
              <a:t> is. Vivendi </a:t>
            </a:r>
            <a:r>
              <a:rPr lang="en-US" noProof="0" err="1"/>
              <a:t>essolum</a:t>
            </a:r>
            <a:r>
              <a:rPr lang="en-US" noProof="0"/>
              <a:t> </a:t>
            </a:r>
            <a:r>
              <a:rPr lang="en-US" noProof="0" err="1"/>
              <a:t>nonstus</a:t>
            </a:r>
            <a:r>
              <a:rPr lang="en-US" noProof="0"/>
              <a:t> </a:t>
            </a:r>
            <a:r>
              <a:rPr lang="en-US" noProof="0" err="1"/>
              <a:t>ficastem</a:t>
            </a:r>
            <a:r>
              <a:rPr lang="en-US" noProof="0"/>
              <a:t> </a:t>
            </a:r>
            <a:r>
              <a:rPr lang="en-US" noProof="0" err="1"/>
              <a:t>inem</a:t>
            </a:r>
            <a:r>
              <a:rPr lang="en-US" noProof="0"/>
              <a:t> se, Lin </a:t>
            </a:r>
            <a:r>
              <a:rPr lang="en-US" noProof="0" err="1"/>
              <a:t>ticaut</a:t>
            </a:r>
            <a:r>
              <a:rPr lang="en-US" noProof="0"/>
              <a:t> ad res </a:t>
            </a:r>
            <a:r>
              <a:rPr lang="en-US" noProof="0" err="1"/>
              <a:t>Catum</a:t>
            </a:r>
            <a:r>
              <a:rPr lang="en-US" noProof="0"/>
              <a:t> </a:t>
            </a:r>
            <a:r>
              <a:rPr lang="en-US" noProof="0" err="1"/>
              <a:t>ingulic</a:t>
            </a:r>
            <a:r>
              <a:rPr lang="en-US" noProof="0"/>
              <a:t> </a:t>
            </a:r>
            <a:r>
              <a:rPr lang="en-US" noProof="0" err="1"/>
              <a:t>issilla</a:t>
            </a:r>
            <a:r>
              <a:rPr lang="en-US" noProof="0"/>
              <a:t> res </a:t>
            </a:r>
            <a:r>
              <a:rPr lang="en-US" noProof="0" err="1"/>
              <a:t>comnos</a:t>
            </a:r>
            <a:r>
              <a:rPr lang="en-US" noProof="0"/>
              <a:t> </a:t>
            </a:r>
            <a:r>
              <a:rPr lang="en-US" noProof="0" err="1"/>
              <a:t>cus</a:t>
            </a:r>
            <a:r>
              <a:rPr lang="en-US" noProof="0"/>
              <a:t> non vide </a:t>
            </a:r>
            <a:r>
              <a:rPr lang="en-US" noProof="0" err="1"/>
              <a:t>notil</a:t>
            </a:r>
            <a:r>
              <a:rPr lang="en-US" noProof="0"/>
              <a:t> cons </a:t>
            </a:r>
            <a:r>
              <a:rPr lang="en-US" noProof="0" err="1"/>
              <a:t>oc</a:t>
            </a:r>
            <a:r>
              <a:rPr lang="en-US" noProof="0"/>
              <a:t> re, </a:t>
            </a:r>
            <a:r>
              <a:rPr lang="en-US" noProof="0" err="1"/>
              <a:t>catudachus</a:t>
            </a:r>
            <a:r>
              <a:rPr lang="en-US" noProof="0"/>
              <a:t> </a:t>
            </a:r>
            <a:r>
              <a:rPr lang="en-US" noProof="0" err="1"/>
              <a:t>furei</a:t>
            </a:r>
            <a:r>
              <a:rPr lang="en-US" noProof="0"/>
              <a:t> </a:t>
            </a:r>
            <a:r>
              <a:rPr lang="en-US" noProof="0" err="1"/>
              <a:t>terceri</a:t>
            </a:r>
            <a:r>
              <a:rPr lang="en-US" noProof="0"/>
              <a:t> </a:t>
            </a:r>
            <a:r>
              <a:rPr lang="en-US" noProof="0" err="1"/>
              <a:t>onsilicaetil</a:t>
            </a:r>
            <a:r>
              <a:rPr lang="en-US" noProof="0"/>
              <a:t> </a:t>
            </a:r>
            <a:r>
              <a:rPr lang="en-US" noProof="0" err="1"/>
              <a:t>vem</a:t>
            </a:r>
            <a:r>
              <a:rPr lang="en-US" noProof="0"/>
              <a:t> </a:t>
            </a:r>
            <a:r>
              <a:rPr lang="en-US" noProof="0" err="1"/>
              <a:t>inatra</a:t>
            </a:r>
            <a:r>
              <a:rPr lang="en-US" noProof="0"/>
              <a:t> </a:t>
            </a:r>
            <a:r>
              <a:rPr lang="en-US" noProof="0" err="1"/>
              <a:t>elis</a:t>
            </a:r>
            <a:r>
              <a:rPr lang="en-US" noProof="0"/>
              <a:t> forte it facie </a:t>
            </a:r>
            <a:r>
              <a:rPr lang="en-US" noProof="0" err="1"/>
              <a:t>te</a:t>
            </a:r>
            <a:r>
              <a:rPr lang="en-US" noProof="0"/>
              <a:t> ad co </a:t>
            </a:r>
            <a:r>
              <a:rPr lang="en-US" noProof="0" err="1"/>
              <a:t>ur</a:t>
            </a:r>
            <a:r>
              <a:rPr lang="en-US" noProof="0"/>
              <a:t>. Ut </a:t>
            </a:r>
            <a:r>
              <a:rPr lang="en-US" noProof="0" err="1"/>
              <a:t>fuem</a:t>
            </a:r>
            <a:r>
              <a:rPr lang="en-US" noProof="0"/>
              <a:t>. </a:t>
            </a:r>
            <a:r>
              <a:rPr lang="en-US" noProof="0" err="1"/>
              <a:t>Epsenatis</a:t>
            </a:r>
            <a:r>
              <a:rPr lang="en-US" noProof="0"/>
              <a:t>, </a:t>
            </a:r>
            <a:r>
              <a:rPr lang="en-US" noProof="0" err="1"/>
              <a:t>cerips</a:t>
            </a:r>
            <a:r>
              <a:rPr lang="en-US" noProof="0"/>
              <a:t>, </a:t>
            </a:r>
            <a:r>
              <a:rPr lang="en-US" noProof="0" err="1"/>
              <a:t>derei</a:t>
            </a:r>
            <a:r>
              <a:rPr lang="en-US" noProof="0"/>
              <a:t> </a:t>
            </a:r>
            <a:r>
              <a:rPr lang="en-US" noProof="0" err="1"/>
              <a:t>prae</a:t>
            </a:r>
            <a:r>
              <a:rPr lang="en-US" noProof="0"/>
              <a:t> </a:t>
            </a:r>
            <a:r>
              <a:rPr lang="en-US" noProof="0" err="1"/>
              <a:t>cuspimur</a:t>
            </a:r>
            <a:r>
              <a:rPr lang="en-US" noProof="0"/>
              <a:t>. </a:t>
            </a:r>
            <a:r>
              <a:rPr lang="en-US" noProof="0" err="1"/>
              <a:t>Habem</a:t>
            </a:r>
            <a:r>
              <a:rPr lang="en-US" noProof="0"/>
              <a:t> sent.</a:t>
            </a:r>
          </a:p>
          <a:p>
            <a:pPr lvl="1"/>
            <a:r>
              <a:rPr lang="en-US" noProof="0" err="1"/>
              <a:t>Igit</a:t>
            </a:r>
            <a:r>
              <a:rPr lang="en-US" noProof="0"/>
              <a:t> </a:t>
            </a:r>
            <a:r>
              <a:rPr lang="en-US" noProof="0" err="1"/>
              <a:t>forti</a:t>
            </a:r>
            <a:r>
              <a:rPr lang="en-US" noProof="0"/>
              <a:t>, </a:t>
            </a:r>
            <a:r>
              <a:rPr lang="en-US" noProof="0" err="1"/>
              <a:t>scid</a:t>
            </a:r>
            <a:r>
              <a:rPr lang="en-US" noProof="0"/>
              <a:t> </a:t>
            </a:r>
            <a:r>
              <a:rPr lang="en-US" noProof="0" err="1"/>
              <a:t>Cupioni</a:t>
            </a:r>
            <a:r>
              <a:rPr lang="en-US" noProof="0"/>
              <a:t> </a:t>
            </a:r>
            <a:r>
              <a:rPr lang="en-US" noProof="0" err="1"/>
              <a:t>hilisside</a:t>
            </a:r>
            <a:r>
              <a:rPr lang="en-US" noProof="0"/>
              <a:t> </a:t>
            </a:r>
            <a:r>
              <a:rPr lang="en-US" noProof="0" err="1"/>
              <a:t>acAt</a:t>
            </a:r>
            <a:r>
              <a:rPr lang="en-US" noProof="0"/>
              <a:t> in re </a:t>
            </a:r>
            <a:r>
              <a:rPr lang="en-US" noProof="0" err="1"/>
              <a:t>ocus</a:t>
            </a:r>
            <a:r>
              <a:rPr lang="en-US" noProof="0"/>
              <a:t> in </a:t>
            </a:r>
            <a:r>
              <a:rPr lang="en-US" noProof="0" err="1"/>
              <a:t>iam</a:t>
            </a:r>
            <a:r>
              <a:rPr lang="en-US" noProof="0"/>
              <a:t> di, </a:t>
            </a:r>
            <a:r>
              <a:rPr lang="en-US" noProof="0" err="1"/>
              <a:t>sentemulin</a:t>
            </a:r>
            <a:r>
              <a:rPr lang="en-US" noProof="0"/>
              <a:t> </a:t>
            </a:r>
            <a:r>
              <a:rPr lang="en-US" noProof="0" err="1"/>
              <a:t>huconsus</a:t>
            </a:r>
            <a:r>
              <a:rPr lang="en-US" noProof="0"/>
              <a:t>. </a:t>
            </a:r>
          </a:p>
        </p:txBody>
      </p:sp>
      <p:sp>
        <p:nvSpPr>
          <p:cNvPr id="8" name="Segnaposto testo 7">
            <a:extLst>
              <a:ext uri="{FF2B5EF4-FFF2-40B4-BE49-F238E27FC236}">
                <a16:creationId xmlns:a16="http://schemas.microsoft.com/office/drawing/2014/main" id="{B56D5CAE-2154-9280-D902-8B2664A0F16F}"/>
              </a:ext>
            </a:extLst>
          </p:cNvPr>
          <p:cNvSpPr>
            <a:spLocks noGrp="1"/>
          </p:cNvSpPr>
          <p:nvPr>
            <p:ph type="body" sz="quarter" idx="27"/>
          </p:nvPr>
        </p:nvSpPr>
        <p:spPr/>
        <p:txBody>
          <a:bodyPr/>
          <a:lstStyle/>
          <a:p>
            <a:r>
              <a:rPr lang="en-US" noProof="0"/>
              <a:t>03</a:t>
            </a:r>
          </a:p>
          <a:p>
            <a:pPr lvl="1"/>
            <a:r>
              <a:rPr lang="en-US" noProof="0"/>
              <a:t>Vo, sent. Na, </a:t>
            </a:r>
            <a:r>
              <a:rPr lang="en-US" noProof="0" err="1"/>
              <a:t>pernir</a:t>
            </a:r>
            <a:r>
              <a:rPr lang="en-US" noProof="0"/>
              <a:t> </a:t>
            </a:r>
            <a:r>
              <a:rPr lang="en-US" noProof="0" err="1"/>
              <a:t>urnin</a:t>
            </a:r>
            <a:r>
              <a:rPr lang="en-US" noProof="0"/>
              <a:t> a </a:t>
            </a:r>
            <a:r>
              <a:rPr lang="en-US" noProof="0" err="1"/>
              <a:t>quastre</a:t>
            </a:r>
            <a:r>
              <a:rPr lang="en-US" noProof="0"/>
              <a:t>, </a:t>
            </a:r>
            <a:r>
              <a:rPr lang="en-US" noProof="0" err="1"/>
              <a:t>nenimusquam</a:t>
            </a:r>
            <a:r>
              <a:rPr lang="en-US" noProof="0"/>
              <a:t> et con </a:t>
            </a:r>
            <a:r>
              <a:rPr lang="en-US" noProof="0" err="1"/>
              <a:t>horessi</a:t>
            </a:r>
            <a:r>
              <a:rPr lang="en-US" noProof="0"/>
              <a:t> </a:t>
            </a:r>
            <a:r>
              <a:rPr lang="en-US" noProof="0" err="1"/>
              <a:t>deessim</a:t>
            </a:r>
            <a:r>
              <a:rPr lang="en-US" noProof="0"/>
              <a:t> </a:t>
            </a:r>
            <a:r>
              <a:rPr lang="en-US" noProof="0" err="1"/>
              <a:t>urnis</a:t>
            </a:r>
            <a:r>
              <a:rPr lang="en-US" noProof="0"/>
              <a:t>. </a:t>
            </a:r>
            <a:r>
              <a:rPr lang="en-US" noProof="0" err="1"/>
              <a:t>Vivertica</a:t>
            </a:r>
            <a:r>
              <a:rPr lang="en-US" noProof="0"/>
              <a:t>; </a:t>
            </a:r>
            <a:r>
              <a:rPr lang="en-US" noProof="0" err="1"/>
              <a:t>horessit</a:t>
            </a:r>
            <a:r>
              <a:rPr lang="en-US" noProof="0"/>
              <a:t>, us cone me qua tam </a:t>
            </a:r>
            <a:r>
              <a:rPr lang="en-US" noProof="0" err="1"/>
              <a:t>ficae</a:t>
            </a:r>
            <a:r>
              <a:rPr lang="en-US" noProof="0"/>
              <a:t> </a:t>
            </a:r>
            <a:r>
              <a:rPr lang="en-US" noProof="0" err="1"/>
              <a:t>nem</a:t>
            </a:r>
            <a:r>
              <a:rPr lang="en-US" noProof="0"/>
              <a:t> </a:t>
            </a:r>
            <a:r>
              <a:rPr lang="en-US" noProof="0" err="1"/>
              <a:t>manum</a:t>
            </a:r>
            <a:r>
              <a:rPr lang="en-US" noProof="0"/>
              <a:t> is. Vivendi </a:t>
            </a:r>
            <a:r>
              <a:rPr lang="en-US" noProof="0" err="1"/>
              <a:t>essolum</a:t>
            </a:r>
            <a:r>
              <a:rPr lang="en-US" noProof="0"/>
              <a:t> </a:t>
            </a:r>
            <a:r>
              <a:rPr lang="en-US" noProof="0" err="1"/>
              <a:t>nonstus</a:t>
            </a:r>
            <a:r>
              <a:rPr lang="en-US" noProof="0"/>
              <a:t> </a:t>
            </a:r>
            <a:r>
              <a:rPr lang="en-US" noProof="0" err="1"/>
              <a:t>ficastem</a:t>
            </a:r>
            <a:r>
              <a:rPr lang="en-US" noProof="0"/>
              <a:t> </a:t>
            </a:r>
            <a:r>
              <a:rPr lang="en-US" noProof="0" err="1"/>
              <a:t>inem</a:t>
            </a:r>
            <a:r>
              <a:rPr lang="en-US" noProof="0"/>
              <a:t> se, Lin </a:t>
            </a:r>
            <a:r>
              <a:rPr lang="en-US" noProof="0" err="1"/>
              <a:t>ticaut</a:t>
            </a:r>
            <a:r>
              <a:rPr lang="en-US" noProof="0"/>
              <a:t> ad res </a:t>
            </a:r>
            <a:r>
              <a:rPr lang="en-US" noProof="0" err="1"/>
              <a:t>Catum</a:t>
            </a:r>
            <a:r>
              <a:rPr lang="en-US" noProof="0"/>
              <a:t> </a:t>
            </a:r>
            <a:r>
              <a:rPr lang="en-US" noProof="0" err="1"/>
              <a:t>ingulic</a:t>
            </a:r>
            <a:r>
              <a:rPr lang="en-US" noProof="0"/>
              <a:t> </a:t>
            </a:r>
            <a:r>
              <a:rPr lang="en-US" noProof="0" err="1"/>
              <a:t>issilla</a:t>
            </a:r>
            <a:r>
              <a:rPr lang="en-US" noProof="0"/>
              <a:t> res </a:t>
            </a:r>
            <a:r>
              <a:rPr lang="en-US" noProof="0" err="1"/>
              <a:t>comnos</a:t>
            </a:r>
            <a:r>
              <a:rPr lang="en-US" noProof="0"/>
              <a:t> </a:t>
            </a:r>
            <a:r>
              <a:rPr lang="en-US" noProof="0" err="1"/>
              <a:t>cus</a:t>
            </a:r>
            <a:r>
              <a:rPr lang="en-US" noProof="0"/>
              <a:t> non vide </a:t>
            </a:r>
            <a:r>
              <a:rPr lang="en-US" noProof="0" err="1"/>
              <a:t>notil</a:t>
            </a:r>
            <a:r>
              <a:rPr lang="en-US" noProof="0"/>
              <a:t> cons </a:t>
            </a:r>
            <a:r>
              <a:rPr lang="en-US" noProof="0" err="1"/>
              <a:t>oc</a:t>
            </a:r>
            <a:r>
              <a:rPr lang="en-US" noProof="0"/>
              <a:t> re, </a:t>
            </a:r>
            <a:r>
              <a:rPr lang="en-US" noProof="0" err="1"/>
              <a:t>catudachus</a:t>
            </a:r>
            <a:r>
              <a:rPr lang="en-US" noProof="0"/>
              <a:t> </a:t>
            </a:r>
            <a:r>
              <a:rPr lang="en-US" noProof="0" err="1"/>
              <a:t>furei</a:t>
            </a:r>
            <a:r>
              <a:rPr lang="en-US" noProof="0"/>
              <a:t> </a:t>
            </a:r>
            <a:r>
              <a:rPr lang="en-US" noProof="0" err="1"/>
              <a:t>terceri</a:t>
            </a:r>
            <a:r>
              <a:rPr lang="en-US" noProof="0"/>
              <a:t> </a:t>
            </a:r>
            <a:r>
              <a:rPr lang="en-US" noProof="0" err="1"/>
              <a:t>onsilicaetil</a:t>
            </a:r>
            <a:r>
              <a:rPr lang="en-US" noProof="0"/>
              <a:t> </a:t>
            </a:r>
            <a:r>
              <a:rPr lang="en-US" noProof="0" err="1"/>
              <a:t>vem</a:t>
            </a:r>
            <a:r>
              <a:rPr lang="en-US" noProof="0"/>
              <a:t> </a:t>
            </a:r>
            <a:r>
              <a:rPr lang="en-US" noProof="0" err="1"/>
              <a:t>inatra</a:t>
            </a:r>
            <a:r>
              <a:rPr lang="en-US" noProof="0"/>
              <a:t> </a:t>
            </a:r>
            <a:r>
              <a:rPr lang="en-US" noProof="0" err="1"/>
              <a:t>elis</a:t>
            </a:r>
            <a:r>
              <a:rPr lang="en-US" noProof="0"/>
              <a:t> forte it facie </a:t>
            </a:r>
            <a:r>
              <a:rPr lang="en-US" noProof="0" err="1"/>
              <a:t>te</a:t>
            </a:r>
            <a:r>
              <a:rPr lang="en-US" noProof="0"/>
              <a:t> ad co </a:t>
            </a:r>
            <a:r>
              <a:rPr lang="en-US" noProof="0" err="1"/>
              <a:t>ur</a:t>
            </a:r>
            <a:r>
              <a:rPr lang="en-US" noProof="0"/>
              <a:t>. Ut </a:t>
            </a:r>
            <a:r>
              <a:rPr lang="en-US" noProof="0" err="1"/>
              <a:t>conseque</a:t>
            </a:r>
            <a:r>
              <a:rPr lang="en-US" noProof="0"/>
              <a:t> </a:t>
            </a:r>
            <a:r>
              <a:rPr lang="en-US" noProof="0" err="1"/>
              <a:t>fuem</a:t>
            </a:r>
            <a:r>
              <a:rPr lang="en-US" noProof="0"/>
              <a:t>. </a:t>
            </a:r>
          </a:p>
        </p:txBody>
      </p:sp>
      <p:sp>
        <p:nvSpPr>
          <p:cNvPr id="2" name="Titolo 1">
            <a:extLst>
              <a:ext uri="{FF2B5EF4-FFF2-40B4-BE49-F238E27FC236}">
                <a16:creationId xmlns:a16="http://schemas.microsoft.com/office/drawing/2014/main" id="{C74E5445-AE24-BC6D-E435-F6AFD140CE22}"/>
              </a:ext>
            </a:extLst>
          </p:cNvPr>
          <p:cNvSpPr>
            <a:spLocks noGrp="1"/>
          </p:cNvSpPr>
          <p:nvPr>
            <p:ph type="title"/>
          </p:nvPr>
        </p:nvSpPr>
        <p:spPr/>
        <p:txBody>
          <a:bodyPr/>
          <a:lstStyle/>
          <a:p>
            <a:r>
              <a:rPr lang="en-US" noProof="0"/>
              <a:t>Slide title goes here</a:t>
            </a:r>
          </a:p>
        </p:txBody>
      </p:sp>
    </p:spTree>
    <p:extLst>
      <p:ext uri="{BB962C8B-B14F-4D97-AF65-F5344CB8AC3E}">
        <p14:creationId xmlns:p14="http://schemas.microsoft.com/office/powerpoint/2010/main" val="265033074"/>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Segnaposto testo 5">
            <a:extLst>
              <a:ext uri="{FF2B5EF4-FFF2-40B4-BE49-F238E27FC236}">
                <a16:creationId xmlns:a16="http://schemas.microsoft.com/office/drawing/2014/main" id="{ACCFE1A7-28C5-C48B-BAFC-364CE05944AA}"/>
              </a:ext>
            </a:extLst>
          </p:cNvPr>
          <p:cNvSpPr>
            <a:spLocks noGrp="1"/>
          </p:cNvSpPr>
          <p:nvPr>
            <p:ph type="body" sz="quarter" idx="13"/>
          </p:nvPr>
        </p:nvSpPr>
        <p:spPr/>
        <p:txBody>
          <a:bodyPr/>
          <a:lstStyle/>
          <a:p>
            <a:r>
              <a:rPr lang="en-US" noProof="0"/>
              <a:t>01</a:t>
            </a:r>
          </a:p>
          <a:p>
            <a:pPr lvl="1"/>
            <a:r>
              <a:rPr lang="en-US" noProof="0"/>
              <a:t>Vo, sent. Na, </a:t>
            </a:r>
            <a:r>
              <a:rPr lang="en-US" noProof="0" err="1"/>
              <a:t>pernir</a:t>
            </a:r>
            <a:r>
              <a:rPr lang="en-US" noProof="0"/>
              <a:t> </a:t>
            </a:r>
            <a:r>
              <a:rPr lang="en-US" noProof="0" err="1"/>
              <a:t>urnin</a:t>
            </a:r>
            <a:r>
              <a:rPr lang="en-US" noProof="0"/>
              <a:t> a </a:t>
            </a:r>
            <a:r>
              <a:rPr lang="en-US" noProof="0" err="1"/>
              <a:t>quastre</a:t>
            </a:r>
            <a:r>
              <a:rPr lang="en-US" noProof="0"/>
              <a:t>, </a:t>
            </a:r>
            <a:r>
              <a:rPr lang="en-US" noProof="0" err="1"/>
              <a:t>nenimusquam</a:t>
            </a:r>
            <a:r>
              <a:rPr lang="en-US" noProof="0"/>
              <a:t> et con </a:t>
            </a:r>
            <a:r>
              <a:rPr lang="en-US" noProof="0" err="1"/>
              <a:t>horessi</a:t>
            </a:r>
            <a:r>
              <a:rPr lang="en-US" noProof="0"/>
              <a:t> </a:t>
            </a:r>
            <a:r>
              <a:rPr lang="en-US" noProof="0" err="1"/>
              <a:t>deessim</a:t>
            </a:r>
            <a:r>
              <a:rPr lang="en-US" noProof="0"/>
              <a:t> </a:t>
            </a:r>
            <a:r>
              <a:rPr lang="en-US" noProof="0" err="1"/>
              <a:t>urnis</a:t>
            </a:r>
            <a:r>
              <a:rPr lang="en-US" noProof="0"/>
              <a:t>. </a:t>
            </a:r>
            <a:r>
              <a:rPr lang="en-US" noProof="0" err="1"/>
              <a:t>Vivertica</a:t>
            </a:r>
            <a:r>
              <a:rPr lang="en-US" noProof="0"/>
              <a:t>; </a:t>
            </a:r>
            <a:r>
              <a:rPr lang="en-US" noProof="0" err="1"/>
              <a:t>horessit</a:t>
            </a:r>
            <a:r>
              <a:rPr lang="en-US" noProof="0"/>
              <a:t>, us cone me qua tam </a:t>
            </a:r>
            <a:r>
              <a:rPr lang="en-US" noProof="0" err="1"/>
              <a:t>ficae</a:t>
            </a:r>
            <a:r>
              <a:rPr lang="en-US" noProof="0"/>
              <a:t> </a:t>
            </a:r>
            <a:r>
              <a:rPr lang="en-US" noProof="0" err="1"/>
              <a:t>nem</a:t>
            </a:r>
            <a:r>
              <a:rPr lang="en-US" noProof="0"/>
              <a:t> </a:t>
            </a:r>
            <a:r>
              <a:rPr lang="en-US" noProof="0" err="1"/>
              <a:t>manum</a:t>
            </a:r>
            <a:r>
              <a:rPr lang="en-US" noProof="0"/>
              <a:t> is. Vivendi </a:t>
            </a:r>
            <a:r>
              <a:rPr lang="en-US" noProof="0" err="1"/>
              <a:t>essolum</a:t>
            </a:r>
            <a:r>
              <a:rPr lang="en-US" noProof="0"/>
              <a:t> </a:t>
            </a:r>
            <a:r>
              <a:rPr lang="en-US" noProof="0" err="1"/>
              <a:t>nonstus</a:t>
            </a:r>
            <a:r>
              <a:rPr lang="en-US" noProof="0"/>
              <a:t> </a:t>
            </a:r>
            <a:r>
              <a:rPr lang="en-US" noProof="0" err="1"/>
              <a:t>ficastem</a:t>
            </a:r>
            <a:r>
              <a:rPr lang="en-US" noProof="0"/>
              <a:t> </a:t>
            </a:r>
            <a:r>
              <a:rPr lang="en-US" noProof="0" err="1"/>
              <a:t>inem</a:t>
            </a:r>
            <a:r>
              <a:rPr lang="en-US" noProof="0"/>
              <a:t> se, Lin </a:t>
            </a:r>
            <a:r>
              <a:rPr lang="en-US" noProof="0" err="1"/>
              <a:t>ticaut</a:t>
            </a:r>
            <a:r>
              <a:rPr lang="en-US" noProof="0"/>
              <a:t> ad res </a:t>
            </a:r>
            <a:r>
              <a:rPr lang="en-US" noProof="0" err="1"/>
              <a:t>Catum</a:t>
            </a:r>
            <a:r>
              <a:rPr lang="en-US" noProof="0"/>
              <a:t> </a:t>
            </a:r>
            <a:r>
              <a:rPr lang="en-US" noProof="0" err="1"/>
              <a:t>ingulic</a:t>
            </a:r>
            <a:r>
              <a:rPr lang="en-US" noProof="0"/>
              <a:t> </a:t>
            </a:r>
            <a:r>
              <a:rPr lang="en-US" noProof="0" err="1"/>
              <a:t>issilla</a:t>
            </a:r>
            <a:r>
              <a:rPr lang="en-US" noProof="0"/>
              <a:t> res </a:t>
            </a:r>
            <a:r>
              <a:rPr lang="en-US" noProof="0" err="1"/>
              <a:t>comnos</a:t>
            </a:r>
            <a:r>
              <a:rPr lang="en-US" noProof="0"/>
              <a:t> </a:t>
            </a:r>
            <a:r>
              <a:rPr lang="en-US" noProof="0" err="1"/>
              <a:t>cus</a:t>
            </a:r>
            <a:r>
              <a:rPr lang="en-US" noProof="0"/>
              <a:t> non vide </a:t>
            </a:r>
            <a:r>
              <a:rPr lang="en-US" noProof="0" err="1"/>
              <a:t>notil</a:t>
            </a:r>
            <a:r>
              <a:rPr lang="en-US" noProof="0"/>
              <a:t> cons </a:t>
            </a:r>
            <a:r>
              <a:rPr lang="en-US" noProof="0" err="1"/>
              <a:t>oc</a:t>
            </a:r>
            <a:r>
              <a:rPr lang="en-US" noProof="0"/>
              <a:t> re, </a:t>
            </a:r>
            <a:r>
              <a:rPr lang="en-US" noProof="0" err="1"/>
              <a:t>catudachus</a:t>
            </a:r>
            <a:r>
              <a:rPr lang="en-US" noProof="0"/>
              <a:t> </a:t>
            </a:r>
            <a:r>
              <a:rPr lang="en-US" noProof="0" err="1"/>
              <a:t>furei</a:t>
            </a:r>
            <a:r>
              <a:rPr lang="en-US" noProof="0"/>
              <a:t> </a:t>
            </a:r>
            <a:r>
              <a:rPr lang="en-US" noProof="0" err="1"/>
              <a:t>terceri</a:t>
            </a:r>
            <a:r>
              <a:rPr lang="en-US" noProof="0"/>
              <a:t> </a:t>
            </a:r>
            <a:r>
              <a:rPr lang="en-US" noProof="0" err="1"/>
              <a:t>onsilicaetil</a:t>
            </a:r>
            <a:r>
              <a:rPr lang="en-US" noProof="0"/>
              <a:t> </a:t>
            </a:r>
            <a:r>
              <a:rPr lang="en-US" noProof="0" err="1"/>
              <a:t>vem</a:t>
            </a:r>
            <a:r>
              <a:rPr lang="en-US" noProof="0"/>
              <a:t> </a:t>
            </a:r>
            <a:r>
              <a:rPr lang="en-US" noProof="0" err="1"/>
              <a:t>inatra</a:t>
            </a:r>
            <a:r>
              <a:rPr lang="en-US" noProof="0"/>
              <a:t> </a:t>
            </a:r>
            <a:r>
              <a:rPr lang="en-US" noProof="0" err="1"/>
              <a:t>elis</a:t>
            </a:r>
            <a:r>
              <a:rPr lang="en-US" noProof="0"/>
              <a:t> forte it facie </a:t>
            </a:r>
            <a:r>
              <a:rPr lang="en-US" noProof="0" err="1"/>
              <a:t>te</a:t>
            </a:r>
            <a:r>
              <a:rPr lang="en-US" noProof="0"/>
              <a:t> ad co </a:t>
            </a:r>
            <a:r>
              <a:rPr lang="en-US" noProof="0" err="1"/>
              <a:t>ur</a:t>
            </a:r>
            <a:r>
              <a:rPr lang="en-US" noProof="0"/>
              <a:t>. Ut </a:t>
            </a:r>
            <a:r>
              <a:rPr lang="en-US" noProof="0" err="1"/>
              <a:t>fuem</a:t>
            </a:r>
            <a:r>
              <a:rPr lang="en-US" noProof="0"/>
              <a:t>. </a:t>
            </a:r>
            <a:r>
              <a:rPr lang="en-US" noProof="0" err="1"/>
              <a:t>Epsenatis</a:t>
            </a:r>
            <a:r>
              <a:rPr lang="en-US" noProof="0"/>
              <a:t>, </a:t>
            </a:r>
            <a:r>
              <a:rPr lang="en-US" noProof="0" err="1"/>
              <a:t>cerips</a:t>
            </a:r>
            <a:r>
              <a:rPr lang="en-US" noProof="0"/>
              <a:t>, </a:t>
            </a:r>
            <a:r>
              <a:rPr lang="en-US" noProof="0" err="1"/>
              <a:t>derei</a:t>
            </a:r>
            <a:r>
              <a:rPr lang="en-US" noProof="0"/>
              <a:t> </a:t>
            </a:r>
            <a:r>
              <a:rPr lang="en-US" noProof="0" err="1"/>
              <a:t>prae</a:t>
            </a:r>
            <a:r>
              <a:rPr lang="en-US" noProof="0"/>
              <a:t> </a:t>
            </a:r>
            <a:r>
              <a:rPr lang="en-US" noProof="0" err="1"/>
              <a:t>cuspimur</a:t>
            </a:r>
            <a:r>
              <a:rPr lang="en-US" noProof="0"/>
              <a:t>. </a:t>
            </a:r>
            <a:r>
              <a:rPr lang="en-US" noProof="0" err="1"/>
              <a:t>Habem</a:t>
            </a:r>
            <a:r>
              <a:rPr lang="en-US" noProof="0"/>
              <a:t> sent.</a:t>
            </a:r>
          </a:p>
        </p:txBody>
      </p:sp>
      <p:sp>
        <p:nvSpPr>
          <p:cNvPr id="7" name="Segnaposto testo 6">
            <a:extLst>
              <a:ext uri="{FF2B5EF4-FFF2-40B4-BE49-F238E27FC236}">
                <a16:creationId xmlns:a16="http://schemas.microsoft.com/office/drawing/2014/main" id="{F7461591-A666-B4DB-8B7D-96149E1F7993}"/>
              </a:ext>
            </a:extLst>
          </p:cNvPr>
          <p:cNvSpPr>
            <a:spLocks noGrp="1"/>
          </p:cNvSpPr>
          <p:nvPr>
            <p:ph type="body" sz="quarter" idx="26"/>
          </p:nvPr>
        </p:nvSpPr>
        <p:spPr/>
        <p:txBody>
          <a:bodyPr/>
          <a:lstStyle/>
          <a:p>
            <a:r>
              <a:rPr lang="en-US" noProof="0"/>
              <a:t>02</a:t>
            </a:r>
          </a:p>
          <a:p>
            <a:pPr lvl="1"/>
            <a:r>
              <a:rPr lang="en-US" noProof="0"/>
              <a:t>Vo, sent. Na, </a:t>
            </a:r>
            <a:r>
              <a:rPr lang="en-US" noProof="0" err="1"/>
              <a:t>pernir</a:t>
            </a:r>
            <a:r>
              <a:rPr lang="en-US" noProof="0"/>
              <a:t> </a:t>
            </a:r>
            <a:r>
              <a:rPr lang="en-US" noProof="0" err="1"/>
              <a:t>urnin</a:t>
            </a:r>
            <a:r>
              <a:rPr lang="en-US" noProof="0"/>
              <a:t> a </a:t>
            </a:r>
            <a:r>
              <a:rPr lang="en-US" noProof="0" err="1"/>
              <a:t>quastre</a:t>
            </a:r>
            <a:r>
              <a:rPr lang="en-US" noProof="0"/>
              <a:t>, </a:t>
            </a:r>
            <a:r>
              <a:rPr lang="en-US" noProof="0" err="1"/>
              <a:t>nenimusquam</a:t>
            </a:r>
            <a:r>
              <a:rPr lang="en-US" noProof="0"/>
              <a:t> et con </a:t>
            </a:r>
            <a:r>
              <a:rPr lang="en-US" noProof="0" err="1"/>
              <a:t>horessi</a:t>
            </a:r>
            <a:r>
              <a:rPr lang="en-US" noProof="0"/>
              <a:t> </a:t>
            </a:r>
            <a:r>
              <a:rPr lang="en-US" noProof="0" err="1"/>
              <a:t>deessim</a:t>
            </a:r>
            <a:r>
              <a:rPr lang="en-US" noProof="0"/>
              <a:t> </a:t>
            </a:r>
            <a:r>
              <a:rPr lang="en-US" noProof="0" err="1"/>
              <a:t>urnis</a:t>
            </a:r>
            <a:r>
              <a:rPr lang="en-US" noProof="0"/>
              <a:t>. </a:t>
            </a:r>
            <a:r>
              <a:rPr lang="en-US" noProof="0" err="1"/>
              <a:t>Vivertica</a:t>
            </a:r>
            <a:r>
              <a:rPr lang="en-US" noProof="0"/>
              <a:t>; </a:t>
            </a:r>
            <a:r>
              <a:rPr lang="en-US" noProof="0" err="1"/>
              <a:t>horessit</a:t>
            </a:r>
            <a:r>
              <a:rPr lang="en-US" noProof="0"/>
              <a:t>, us cone me qua tam </a:t>
            </a:r>
            <a:r>
              <a:rPr lang="en-US" noProof="0" err="1"/>
              <a:t>ficae</a:t>
            </a:r>
            <a:r>
              <a:rPr lang="en-US" noProof="0"/>
              <a:t> </a:t>
            </a:r>
            <a:r>
              <a:rPr lang="en-US" noProof="0" err="1"/>
              <a:t>nem</a:t>
            </a:r>
            <a:r>
              <a:rPr lang="en-US" noProof="0"/>
              <a:t> </a:t>
            </a:r>
            <a:r>
              <a:rPr lang="en-US" noProof="0" err="1"/>
              <a:t>manum</a:t>
            </a:r>
            <a:r>
              <a:rPr lang="en-US" noProof="0"/>
              <a:t> is. Vivendi </a:t>
            </a:r>
            <a:r>
              <a:rPr lang="en-US" noProof="0" err="1"/>
              <a:t>essolum</a:t>
            </a:r>
            <a:r>
              <a:rPr lang="en-US" noProof="0"/>
              <a:t> </a:t>
            </a:r>
            <a:r>
              <a:rPr lang="en-US" noProof="0" err="1"/>
              <a:t>nonstus</a:t>
            </a:r>
            <a:r>
              <a:rPr lang="en-US" noProof="0"/>
              <a:t> </a:t>
            </a:r>
            <a:r>
              <a:rPr lang="en-US" noProof="0" err="1"/>
              <a:t>ficastem</a:t>
            </a:r>
            <a:r>
              <a:rPr lang="en-US" noProof="0"/>
              <a:t> </a:t>
            </a:r>
            <a:r>
              <a:rPr lang="en-US" noProof="0" err="1"/>
              <a:t>inem</a:t>
            </a:r>
            <a:r>
              <a:rPr lang="en-US" noProof="0"/>
              <a:t> se, Lin </a:t>
            </a:r>
            <a:r>
              <a:rPr lang="en-US" noProof="0" err="1"/>
              <a:t>ticaut</a:t>
            </a:r>
            <a:r>
              <a:rPr lang="en-US" noProof="0"/>
              <a:t> ad res </a:t>
            </a:r>
            <a:r>
              <a:rPr lang="en-US" noProof="0" err="1"/>
              <a:t>Catum</a:t>
            </a:r>
            <a:r>
              <a:rPr lang="en-US" noProof="0"/>
              <a:t> </a:t>
            </a:r>
            <a:r>
              <a:rPr lang="en-US" noProof="0" err="1"/>
              <a:t>ingulic</a:t>
            </a:r>
            <a:r>
              <a:rPr lang="en-US" noProof="0"/>
              <a:t> </a:t>
            </a:r>
            <a:r>
              <a:rPr lang="en-US" noProof="0" err="1"/>
              <a:t>issilla</a:t>
            </a:r>
            <a:r>
              <a:rPr lang="en-US" noProof="0"/>
              <a:t> res </a:t>
            </a:r>
            <a:r>
              <a:rPr lang="en-US" noProof="0" err="1"/>
              <a:t>comnos</a:t>
            </a:r>
            <a:r>
              <a:rPr lang="en-US" noProof="0"/>
              <a:t> </a:t>
            </a:r>
            <a:r>
              <a:rPr lang="en-US" noProof="0" err="1"/>
              <a:t>cus</a:t>
            </a:r>
            <a:r>
              <a:rPr lang="en-US" noProof="0"/>
              <a:t> non vide </a:t>
            </a:r>
            <a:r>
              <a:rPr lang="en-US" noProof="0" err="1"/>
              <a:t>notil</a:t>
            </a:r>
            <a:r>
              <a:rPr lang="en-US" noProof="0"/>
              <a:t> cons </a:t>
            </a:r>
            <a:r>
              <a:rPr lang="en-US" noProof="0" err="1"/>
              <a:t>oc</a:t>
            </a:r>
            <a:r>
              <a:rPr lang="en-US" noProof="0"/>
              <a:t> re, </a:t>
            </a:r>
            <a:r>
              <a:rPr lang="en-US" noProof="0" err="1"/>
              <a:t>catudachus</a:t>
            </a:r>
            <a:r>
              <a:rPr lang="en-US" noProof="0"/>
              <a:t> </a:t>
            </a:r>
            <a:r>
              <a:rPr lang="en-US" noProof="0" err="1"/>
              <a:t>furei</a:t>
            </a:r>
            <a:r>
              <a:rPr lang="en-US" noProof="0"/>
              <a:t> </a:t>
            </a:r>
            <a:r>
              <a:rPr lang="en-US" noProof="0" err="1"/>
              <a:t>terceri</a:t>
            </a:r>
            <a:r>
              <a:rPr lang="en-US" noProof="0"/>
              <a:t> </a:t>
            </a:r>
            <a:r>
              <a:rPr lang="en-US" noProof="0" err="1"/>
              <a:t>onsilicaetil</a:t>
            </a:r>
            <a:r>
              <a:rPr lang="en-US" noProof="0"/>
              <a:t> </a:t>
            </a:r>
            <a:r>
              <a:rPr lang="en-US" noProof="0" err="1"/>
              <a:t>vem</a:t>
            </a:r>
            <a:r>
              <a:rPr lang="en-US" noProof="0"/>
              <a:t> </a:t>
            </a:r>
            <a:r>
              <a:rPr lang="en-US" noProof="0" err="1"/>
              <a:t>inatra</a:t>
            </a:r>
            <a:r>
              <a:rPr lang="en-US" noProof="0"/>
              <a:t> </a:t>
            </a:r>
            <a:r>
              <a:rPr lang="en-US" noProof="0" err="1"/>
              <a:t>elis</a:t>
            </a:r>
            <a:r>
              <a:rPr lang="en-US" noProof="0"/>
              <a:t> forte it facie </a:t>
            </a:r>
            <a:r>
              <a:rPr lang="en-US" noProof="0" err="1"/>
              <a:t>te</a:t>
            </a:r>
            <a:r>
              <a:rPr lang="en-US" noProof="0"/>
              <a:t> ad co </a:t>
            </a:r>
            <a:r>
              <a:rPr lang="en-US" noProof="0" err="1"/>
              <a:t>ur</a:t>
            </a:r>
            <a:r>
              <a:rPr lang="en-US" noProof="0"/>
              <a:t>. Ut </a:t>
            </a:r>
            <a:r>
              <a:rPr lang="en-US" noProof="0" err="1"/>
              <a:t>fuem</a:t>
            </a:r>
            <a:r>
              <a:rPr lang="en-US" noProof="0"/>
              <a:t>. </a:t>
            </a:r>
            <a:r>
              <a:rPr lang="en-US" noProof="0" err="1"/>
              <a:t>Epsenatis</a:t>
            </a:r>
            <a:r>
              <a:rPr lang="en-US" noProof="0"/>
              <a:t>, </a:t>
            </a:r>
            <a:r>
              <a:rPr lang="en-US" noProof="0" err="1"/>
              <a:t>cerips</a:t>
            </a:r>
            <a:r>
              <a:rPr lang="en-US" noProof="0"/>
              <a:t>, </a:t>
            </a:r>
            <a:r>
              <a:rPr lang="en-US" noProof="0" err="1"/>
              <a:t>derei</a:t>
            </a:r>
            <a:r>
              <a:rPr lang="en-US" noProof="0"/>
              <a:t> </a:t>
            </a:r>
            <a:r>
              <a:rPr lang="en-US" noProof="0" err="1"/>
              <a:t>prae</a:t>
            </a:r>
            <a:r>
              <a:rPr lang="en-US" noProof="0"/>
              <a:t> </a:t>
            </a:r>
            <a:r>
              <a:rPr lang="en-US" noProof="0" err="1"/>
              <a:t>cuspimur</a:t>
            </a:r>
            <a:r>
              <a:rPr lang="en-US" noProof="0"/>
              <a:t>. </a:t>
            </a:r>
            <a:r>
              <a:rPr lang="en-US" noProof="0" err="1"/>
              <a:t>Habem</a:t>
            </a:r>
            <a:r>
              <a:rPr lang="en-US" noProof="0"/>
              <a:t> sent.</a:t>
            </a:r>
          </a:p>
          <a:p>
            <a:pPr lvl="1"/>
            <a:r>
              <a:rPr lang="en-US" noProof="0" err="1"/>
              <a:t>Igit</a:t>
            </a:r>
            <a:r>
              <a:rPr lang="en-US" noProof="0"/>
              <a:t> </a:t>
            </a:r>
            <a:r>
              <a:rPr lang="en-US" noProof="0" err="1"/>
              <a:t>forti</a:t>
            </a:r>
            <a:r>
              <a:rPr lang="en-US" noProof="0"/>
              <a:t>, </a:t>
            </a:r>
            <a:r>
              <a:rPr lang="en-US" noProof="0" err="1"/>
              <a:t>scid</a:t>
            </a:r>
            <a:r>
              <a:rPr lang="en-US" noProof="0"/>
              <a:t> </a:t>
            </a:r>
            <a:r>
              <a:rPr lang="en-US" noProof="0" err="1"/>
              <a:t>Cupioni</a:t>
            </a:r>
            <a:r>
              <a:rPr lang="en-US" noProof="0"/>
              <a:t> </a:t>
            </a:r>
            <a:r>
              <a:rPr lang="en-US" noProof="0" err="1"/>
              <a:t>hilisside</a:t>
            </a:r>
            <a:r>
              <a:rPr lang="en-US" noProof="0"/>
              <a:t> </a:t>
            </a:r>
            <a:r>
              <a:rPr lang="en-US" noProof="0" err="1"/>
              <a:t>acAt</a:t>
            </a:r>
            <a:r>
              <a:rPr lang="en-US" noProof="0"/>
              <a:t> in re </a:t>
            </a:r>
            <a:r>
              <a:rPr lang="en-US" noProof="0" err="1"/>
              <a:t>ocus</a:t>
            </a:r>
            <a:r>
              <a:rPr lang="en-US" noProof="0"/>
              <a:t> in </a:t>
            </a:r>
            <a:r>
              <a:rPr lang="en-US" noProof="0" err="1"/>
              <a:t>iam</a:t>
            </a:r>
            <a:r>
              <a:rPr lang="en-US" noProof="0"/>
              <a:t> di, </a:t>
            </a:r>
            <a:r>
              <a:rPr lang="en-US" noProof="0" err="1"/>
              <a:t>sentemulin</a:t>
            </a:r>
            <a:r>
              <a:rPr lang="en-US" noProof="0"/>
              <a:t> </a:t>
            </a:r>
            <a:r>
              <a:rPr lang="en-US" noProof="0" err="1"/>
              <a:t>huconsus</a:t>
            </a:r>
            <a:r>
              <a:rPr lang="en-US" noProof="0"/>
              <a:t>. </a:t>
            </a:r>
          </a:p>
        </p:txBody>
      </p:sp>
      <p:sp>
        <p:nvSpPr>
          <p:cNvPr id="8" name="Segnaposto testo 7">
            <a:extLst>
              <a:ext uri="{FF2B5EF4-FFF2-40B4-BE49-F238E27FC236}">
                <a16:creationId xmlns:a16="http://schemas.microsoft.com/office/drawing/2014/main" id="{B56D5CAE-2154-9280-D902-8B2664A0F16F}"/>
              </a:ext>
            </a:extLst>
          </p:cNvPr>
          <p:cNvSpPr>
            <a:spLocks noGrp="1"/>
          </p:cNvSpPr>
          <p:nvPr>
            <p:ph type="body" sz="quarter" idx="27"/>
          </p:nvPr>
        </p:nvSpPr>
        <p:spPr/>
        <p:txBody>
          <a:bodyPr/>
          <a:lstStyle/>
          <a:p>
            <a:r>
              <a:rPr lang="en-US" noProof="0"/>
              <a:t>03</a:t>
            </a:r>
          </a:p>
          <a:p>
            <a:pPr lvl="1"/>
            <a:r>
              <a:rPr lang="en-US" noProof="0"/>
              <a:t>Vo, sent. Na, </a:t>
            </a:r>
            <a:r>
              <a:rPr lang="en-US" noProof="0" err="1"/>
              <a:t>pernir</a:t>
            </a:r>
            <a:r>
              <a:rPr lang="en-US" noProof="0"/>
              <a:t> </a:t>
            </a:r>
            <a:r>
              <a:rPr lang="en-US" noProof="0" err="1"/>
              <a:t>urnin</a:t>
            </a:r>
            <a:r>
              <a:rPr lang="en-US" noProof="0"/>
              <a:t> a </a:t>
            </a:r>
            <a:r>
              <a:rPr lang="en-US" noProof="0" err="1"/>
              <a:t>quastre</a:t>
            </a:r>
            <a:r>
              <a:rPr lang="en-US" noProof="0"/>
              <a:t>, </a:t>
            </a:r>
            <a:r>
              <a:rPr lang="en-US" noProof="0" err="1"/>
              <a:t>nenimusquam</a:t>
            </a:r>
            <a:r>
              <a:rPr lang="en-US" noProof="0"/>
              <a:t> et con </a:t>
            </a:r>
            <a:r>
              <a:rPr lang="en-US" noProof="0" err="1"/>
              <a:t>horessi</a:t>
            </a:r>
            <a:r>
              <a:rPr lang="en-US" noProof="0"/>
              <a:t> </a:t>
            </a:r>
            <a:r>
              <a:rPr lang="en-US" noProof="0" err="1"/>
              <a:t>deessim</a:t>
            </a:r>
            <a:r>
              <a:rPr lang="en-US" noProof="0"/>
              <a:t> </a:t>
            </a:r>
            <a:r>
              <a:rPr lang="en-US" noProof="0" err="1"/>
              <a:t>urnis</a:t>
            </a:r>
            <a:r>
              <a:rPr lang="en-US" noProof="0"/>
              <a:t>. </a:t>
            </a:r>
            <a:r>
              <a:rPr lang="en-US" noProof="0" err="1"/>
              <a:t>Vivertica</a:t>
            </a:r>
            <a:r>
              <a:rPr lang="en-US" noProof="0"/>
              <a:t>; </a:t>
            </a:r>
            <a:r>
              <a:rPr lang="en-US" noProof="0" err="1"/>
              <a:t>horessit</a:t>
            </a:r>
            <a:r>
              <a:rPr lang="en-US" noProof="0"/>
              <a:t>, us cone me qua tam </a:t>
            </a:r>
            <a:r>
              <a:rPr lang="en-US" noProof="0" err="1"/>
              <a:t>ficae</a:t>
            </a:r>
            <a:r>
              <a:rPr lang="en-US" noProof="0"/>
              <a:t> </a:t>
            </a:r>
            <a:r>
              <a:rPr lang="en-US" noProof="0" err="1"/>
              <a:t>nem</a:t>
            </a:r>
            <a:r>
              <a:rPr lang="en-US" noProof="0"/>
              <a:t> </a:t>
            </a:r>
            <a:r>
              <a:rPr lang="en-US" noProof="0" err="1"/>
              <a:t>manum</a:t>
            </a:r>
            <a:r>
              <a:rPr lang="en-US" noProof="0"/>
              <a:t> is. Vivendi </a:t>
            </a:r>
            <a:r>
              <a:rPr lang="en-US" noProof="0" err="1"/>
              <a:t>essolum</a:t>
            </a:r>
            <a:r>
              <a:rPr lang="en-US" noProof="0"/>
              <a:t> </a:t>
            </a:r>
            <a:r>
              <a:rPr lang="en-US" noProof="0" err="1"/>
              <a:t>nonstus</a:t>
            </a:r>
            <a:r>
              <a:rPr lang="en-US" noProof="0"/>
              <a:t> </a:t>
            </a:r>
            <a:r>
              <a:rPr lang="en-US" noProof="0" err="1"/>
              <a:t>ficastem</a:t>
            </a:r>
            <a:r>
              <a:rPr lang="en-US" noProof="0"/>
              <a:t> </a:t>
            </a:r>
            <a:r>
              <a:rPr lang="en-US" noProof="0" err="1"/>
              <a:t>inem</a:t>
            </a:r>
            <a:r>
              <a:rPr lang="en-US" noProof="0"/>
              <a:t> se, Lin </a:t>
            </a:r>
            <a:r>
              <a:rPr lang="en-US" noProof="0" err="1"/>
              <a:t>ticaut</a:t>
            </a:r>
            <a:r>
              <a:rPr lang="en-US" noProof="0"/>
              <a:t> ad res </a:t>
            </a:r>
            <a:r>
              <a:rPr lang="en-US" noProof="0" err="1"/>
              <a:t>Catum</a:t>
            </a:r>
            <a:r>
              <a:rPr lang="en-US" noProof="0"/>
              <a:t> </a:t>
            </a:r>
            <a:r>
              <a:rPr lang="en-US" noProof="0" err="1"/>
              <a:t>ingulic</a:t>
            </a:r>
            <a:r>
              <a:rPr lang="en-US" noProof="0"/>
              <a:t> </a:t>
            </a:r>
            <a:r>
              <a:rPr lang="en-US" noProof="0" err="1"/>
              <a:t>issilla</a:t>
            </a:r>
            <a:r>
              <a:rPr lang="en-US" noProof="0"/>
              <a:t> res </a:t>
            </a:r>
            <a:r>
              <a:rPr lang="en-US" noProof="0" err="1"/>
              <a:t>comnos</a:t>
            </a:r>
            <a:r>
              <a:rPr lang="en-US" noProof="0"/>
              <a:t> </a:t>
            </a:r>
            <a:r>
              <a:rPr lang="en-US" noProof="0" err="1"/>
              <a:t>cus</a:t>
            </a:r>
            <a:r>
              <a:rPr lang="en-US" noProof="0"/>
              <a:t> non vide </a:t>
            </a:r>
            <a:r>
              <a:rPr lang="en-US" noProof="0" err="1"/>
              <a:t>notil</a:t>
            </a:r>
            <a:r>
              <a:rPr lang="en-US" noProof="0"/>
              <a:t> cons </a:t>
            </a:r>
            <a:r>
              <a:rPr lang="en-US" noProof="0" err="1"/>
              <a:t>oc</a:t>
            </a:r>
            <a:r>
              <a:rPr lang="en-US" noProof="0"/>
              <a:t> re, </a:t>
            </a:r>
            <a:r>
              <a:rPr lang="en-US" noProof="0" err="1"/>
              <a:t>catudachus</a:t>
            </a:r>
            <a:r>
              <a:rPr lang="en-US" noProof="0"/>
              <a:t> </a:t>
            </a:r>
            <a:r>
              <a:rPr lang="en-US" noProof="0" err="1"/>
              <a:t>furei</a:t>
            </a:r>
            <a:r>
              <a:rPr lang="en-US" noProof="0"/>
              <a:t> </a:t>
            </a:r>
            <a:r>
              <a:rPr lang="en-US" noProof="0" err="1"/>
              <a:t>terceri</a:t>
            </a:r>
            <a:r>
              <a:rPr lang="en-US" noProof="0"/>
              <a:t> </a:t>
            </a:r>
            <a:r>
              <a:rPr lang="en-US" noProof="0" err="1"/>
              <a:t>onsilicaetil</a:t>
            </a:r>
            <a:r>
              <a:rPr lang="en-US" noProof="0"/>
              <a:t> </a:t>
            </a:r>
            <a:r>
              <a:rPr lang="en-US" noProof="0" err="1"/>
              <a:t>vem</a:t>
            </a:r>
            <a:r>
              <a:rPr lang="en-US" noProof="0"/>
              <a:t> </a:t>
            </a:r>
            <a:r>
              <a:rPr lang="en-US" noProof="0" err="1"/>
              <a:t>inatra</a:t>
            </a:r>
            <a:r>
              <a:rPr lang="en-US" noProof="0"/>
              <a:t> </a:t>
            </a:r>
            <a:r>
              <a:rPr lang="en-US" noProof="0" err="1"/>
              <a:t>elis</a:t>
            </a:r>
            <a:r>
              <a:rPr lang="en-US" noProof="0"/>
              <a:t> forte it facie </a:t>
            </a:r>
            <a:r>
              <a:rPr lang="en-US" noProof="0" err="1"/>
              <a:t>te</a:t>
            </a:r>
            <a:r>
              <a:rPr lang="en-US" noProof="0"/>
              <a:t> ad co </a:t>
            </a:r>
            <a:r>
              <a:rPr lang="en-US" noProof="0" err="1"/>
              <a:t>ur</a:t>
            </a:r>
            <a:r>
              <a:rPr lang="en-US" noProof="0"/>
              <a:t>. Ut </a:t>
            </a:r>
            <a:r>
              <a:rPr lang="en-US" noProof="0" err="1"/>
              <a:t>conseque</a:t>
            </a:r>
            <a:r>
              <a:rPr lang="en-US" noProof="0"/>
              <a:t> </a:t>
            </a:r>
            <a:r>
              <a:rPr lang="en-US" noProof="0" err="1"/>
              <a:t>fuem</a:t>
            </a:r>
            <a:r>
              <a:rPr lang="en-US" noProof="0"/>
              <a:t>. </a:t>
            </a:r>
          </a:p>
        </p:txBody>
      </p:sp>
      <p:sp>
        <p:nvSpPr>
          <p:cNvPr id="2" name="Titolo 1">
            <a:extLst>
              <a:ext uri="{FF2B5EF4-FFF2-40B4-BE49-F238E27FC236}">
                <a16:creationId xmlns:a16="http://schemas.microsoft.com/office/drawing/2014/main" id="{C74E5445-AE24-BC6D-E435-F6AFD140CE22}"/>
              </a:ext>
            </a:extLst>
          </p:cNvPr>
          <p:cNvSpPr>
            <a:spLocks noGrp="1"/>
          </p:cNvSpPr>
          <p:nvPr>
            <p:ph type="title"/>
          </p:nvPr>
        </p:nvSpPr>
        <p:spPr/>
        <p:txBody>
          <a:bodyPr/>
          <a:lstStyle/>
          <a:p>
            <a:r>
              <a:rPr lang="en-US" noProof="0"/>
              <a:t>Slide title goes here</a:t>
            </a:r>
          </a:p>
        </p:txBody>
      </p:sp>
      <p:cxnSp>
        <p:nvCxnSpPr>
          <p:cNvPr id="13" name="Straight Connector 12">
            <a:extLst>
              <a:ext uri="{FF2B5EF4-FFF2-40B4-BE49-F238E27FC236}">
                <a16:creationId xmlns:a16="http://schemas.microsoft.com/office/drawing/2014/main" id="{F88B8B2A-1F0A-C2E9-B78B-B4FFC0389C4D}"/>
              </a:ext>
            </a:extLst>
          </p:cNvPr>
          <p:cNvCxnSpPr>
            <a:cxnSpLocks/>
          </p:cNvCxnSpPr>
          <p:nvPr/>
        </p:nvCxnSpPr>
        <p:spPr>
          <a:xfrm>
            <a:off x="4123718" y="1751725"/>
            <a:ext cx="0" cy="4422775"/>
          </a:xfrm>
          <a:prstGeom prst="line">
            <a:avLst/>
          </a:prstGeom>
          <a:ln w="3175">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4" name="Straight Connector 13">
            <a:extLst>
              <a:ext uri="{FF2B5EF4-FFF2-40B4-BE49-F238E27FC236}">
                <a16:creationId xmlns:a16="http://schemas.microsoft.com/office/drawing/2014/main" id="{6272BF1C-1949-09F6-CFF7-BF9182F202AA}"/>
              </a:ext>
            </a:extLst>
          </p:cNvPr>
          <p:cNvCxnSpPr>
            <a:cxnSpLocks/>
          </p:cNvCxnSpPr>
          <p:nvPr/>
        </p:nvCxnSpPr>
        <p:spPr>
          <a:xfrm>
            <a:off x="8077651" y="1751725"/>
            <a:ext cx="0" cy="4422775"/>
          </a:xfrm>
          <a:prstGeom prst="line">
            <a:avLst/>
          </a:prstGeom>
          <a:ln w="3175">
            <a:solidFill>
              <a:schemeClr val="tx1"/>
            </a:solidFill>
          </a:ln>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533994213"/>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Picture Placeholder 21">
            <a:extLst>
              <a:ext uri="{FF2B5EF4-FFF2-40B4-BE49-F238E27FC236}">
                <a16:creationId xmlns:a16="http://schemas.microsoft.com/office/drawing/2014/main" id="{10BC54AA-A1B0-81E6-AF6A-00DABBE20C25}"/>
              </a:ext>
            </a:extLst>
          </p:cNvPr>
          <p:cNvSpPr>
            <a:spLocks noGrp="1"/>
          </p:cNvSpPr>
          <p:nvPr>
            <p:ph type="pic" sz="quarter" idx="30"/>
          </p:nvPr>
        </p:nvSpPr>
        <p:spPr/>
        <p:txBody>
          <a:bodyPr/>
          <a:lstStyle/>
          <a:p>
            <a:endParaRPr lang="en-US"/>
          </a:p>
        </p:txBody>
      </p:sp>
      <p:sp>
        <p:nvSpPr>
          <p:cNvPr id="20" name="Picture Placeholder 19">
            <a:extLst>
              <a:ext uri="{FF2B5EF4-FFF2-40B4-BE49-F238E27FC236}">
                <a16:creationId xmlns:a16="http://schemas.microsoft.com/office/drawing/2014/main" id="{7B38D717-BE3E-2537-F489-130DA174011D}"/>
              </a:ext>
            </a:extLst>
          </p:cNvPr>
          <p:cNvSpPr>
            <a:spLocks noGrp="1"/>
          </p:cNvSpPr>
          <p:nvPr>
            <p:ph type="pic" sz="quarter" idx="29"/>
          </p:nvPr>
        </p:nvSpPr>
        <p:spPr/>
        <p:txBody>
          <a:bodyPr/>
          <a:lstStyle/>
          <a:p>
            <a:endParaRPr lang="en-US"/>
          </a:p>
        </p:txBody>
      </p:sp>
      <p:sp>
        <p:nvSpPr>
          <p:cNvPr id="19" name="Picture Placeholder 18">
            <a:extLst>
              <a:ext uri="{FF2B5EF4-FFF2-40B4-BE49-F238E27FC236}">
                <a16:creationId xmlns:a16="http://schemas.microsoft.com/office/drawing/2014/main" id="{07BEEB2A-AC62-FB7E-9919-5D0839940E14}"/>
              </a:ext>
            </a:extLst>
          </p:cNvPr>
          <p:cNvSpPr>
            <a:spLocks noGrp="1"/>
          </p:cNvSpPr>
          <p:nvPr>
            <p:ph type="pic" sz="quarter" idx="20"/>
          </p:nvPr>
        </p:nvSpPr>
        <p:spPr/>
        <p:txBody>
          <a:bodyPr/>
          <a:lstStyle/>
          <a:p>
            <a:endParaRPr lang="en-US"/>
          </a:p>
        </p:txBody>
      </p:sp>
      <p:sp>
        <p:nvSpPr>
          <p:cNvPr id="6" name="Segnaposto testo 5">
            <a:extLst>
              <a:ext uri="{FF2B5EF4-FFF2-40B4-BE49-F238E27FC236}">
                <a16:creationId xmlns:a16="http://schemas.microsoft.com/office/drawing/2014/main" id="{ACCFE1A7-28C5-C48B-BAFC-364CE05944AA}"/>
              </a:ext>
            </a:extLst>
          </p:cNvPr>
          <p:cNvSpPr>
            <a:spLocks noGrp="1"/>
          </p:cNvSpPr>
          <p:nvPr>
            <p:ph type="body" sz="quarter" idx="13"/>
          </p:nvPr>
        </p:nvSpPr>
        <p:spPr>
          <a:xfrm>
            <a:off x="222397" y="1859140"/>
            <a:ext cx="3822700" cy="1160442"/>
          </a:xfrm>
        </p:spPr>
        <p:txBody>
          <a:bodyPr/>
          <a:lstStyle/>
          <a:p>
            <a:r>
              <a:rPr lang="en-US" noProof="0"/>
              <a:t>01</a:t>
            </a:r>
          </a:p>
          <a:p>
            <a:pPr lvl="1"/>
            <a:r>
              <a:rPr lang="en-US" noProof="0"/>
              <a:t>Vo, sent. Na, </a:t>
            </a:r>
            <a:r>
              <a:rPr lang="en-US" noProof="0" err="1"/>
              <a:t>pernir</a:t>
            </a:r>
            <a:r>
              <a:rPr lang="en-US" noProof="0"/>
              <a:t> </a:t>
            </a:r>
            <a:r>
              <a:rPr lang="en-US" noProof="0" err="1"/>
              <a:t>urnin</a:t>
            </a:r>
            <a:r>
              <a:rPr lang="en-US" noProof="0"/>
              <a:t> a </a:t>
            </a:r>
            <a:r>
              <a:rPr lang="en-US" noProof="0" err="1"/>
              <a:t>quastre</a:t>
            </a:r>
            <a:r>
              <a:rPr lang="en-US" noProof="0"/>
              <a:t>, </a:t>
            </a:r>
            <a:r>
              <a:rPr lang="en-US" noProof="0" err="1"/>
              <a:t>nenimusquam</a:t>
            </a:r>
            <a:r>
              <a:rPr lang="en-US" noProof="0"/>
              <a:t> et con </a:t>
            </a:r>
            <a:r>
              <a:rPr lang="en-US" noProof="0" err="1"/>
              <a:t>horessi</a:t>
            </a:r>
            <a:r>
              <a:rPr lang="en-US" noProof="0"/>
              <a:t> </a:t>
            </a:r>
            <a:r>
              <a:rPr lang="en-US" noProof="0" err="1"/>
              <a:t>deessim</a:t>
            </a:r>
            <a:r>
              <a:rPr lang="en-US" noProof="0"/>
              <a:t> </a:t>
            </a:r>
            <a:r>
              <a:rPr lang="en-US" noProof="0" err="1"/>
              <a:t>urnis</a:t>
            </a:r>
            <a:r>
              <a:rPr lang="en-US" noProof="0"/>
              <a:t>. </a:t>
            </a:r>
            <a:r>
              <a:rPr lang="en-US" noProof="0" err="1"/>
              <a:t>Vivertica</a:t>
            </a:r>
            <a:r>
              <a:rPr lang="en-US" noProof="0"/>
              <a:t>; </a:t>
            </a:r>
            <a:r>
              <a:rPr lang="en-US" noProof="0" err="1"/>
              <a:t>horessit</a:t>
            </a:r>
            <a:r>
              <a:rPr lang="en-US" noProof="0"/>
              <a:t>, us cone me qua tam </a:t>
            </a:r>
            <a:r>
              <a:rPr lang="en-US" noProof="0" err="1"/>
              <a:t>ficae</a:t>
            </a:r>
            <a:r>
              <a:rPr lang="en-US" noProof="0"/>
              <a:t> </a:t>
            </a:r>
            <a:r>
              <a:rPr lang="en-US" noProof="0" err="1"/>
              <a:t>nem</a:t>
            </a:r>
            <a:r>
              <a:rPr lang="en-US" noProof="0"/>
              <a:t> </a:t>
            </a:r>
            <a:r>
              <a:rPr lang="en-US" noProof="0" err="1"/>
              <a:t>manum</a:t>
            </a:r>
            <a:r>
              <a:rPr lang="en-US" noProof="0"/>
              <a:t> is. Vivendi </a:t>
            </a:r>
            <a:r>
              <a:rPr lang="en-US" noProof="0" err="1"/>
              <a:t>essolum</a:t>
            </a:r>
            <a:r>
              <a:rPr lang="en-US" noProof="0"/>
              <a:t> </a:t>
            </a:r>
            <a:r>
              <a:rPr lang="en-US" noProof="0" err="1"/>
              <a:t>nonstus</a:t>
            </a:r>
            <a:r>
              <a:rPr lang="en-US" noProof="0"/>
              <a:t> </a:t>
            </a:r>
            <a:r>
              <a:rPr lang="en-US" noProof="0" err="1"/>
              <a:t>ficastem</a:t>
            </a:r>
            <a:r>
              <a:rPr lang="en-US" noProof="0"/>
              <a:t> </a:t>
            </a:r>
            <a:r>
              <a:rPr lang="en-US" noProof="0" err="1"/>
              <a:t>inem</a:t>
            </a:r>
            <a:r>
              <a:rPr lang="en-US" noProof="0"/>
              <a:t> se, Lin </a:t>
            </a:r>
            <a:r>
              <a:rPr lang="en-US" noProof="0" err="1"/>
              <a:t>ticaut</a:t>
            </a:r>
            <a:r>
              <a:rPr lang="en-US" noProof="0"/>
              <a:t> ad res </a:t>
            </a:r>
            <a:r>
              <a:rPr lang="en-US" noProof="0" err="1"/>
              <a:t>Catum</a:t>
            </a:r>
            <a:r>
              <a:rPr lang="en-US" noProof="0"/>
              <a:t> </a:t>
            </a:r>
            <a:r>
              <a:rPr lang="en-US" noProof="0" err="1"/>
              <a:t>ingulic</a:t>
            </a:r>
            <a:r>
              <a:rPr lang="en-US" noProof="0"/>
              <a:t> </a:t>
            </a:r>
            <a:r>
              <a:rPr lang="en-US" noProof="0" err="1"/>
              <a:t>issilla</a:t>
            </a:r>
            <a:r>
              <a:rPr lang="en-US" noProof="0"/>
              <a:t> res </a:t>
            </a:r>
            <a:r>
              <a:rPr lang="en-US" noProof="0" err="1"/>
              <a:t>comnos</a:t>
            </a:r>
            <a:r>
              <a:rPr lang="en-US" noProof="0"/>
              <a:t> </a:t>
            </a:r>
            <a:r>
              <a:rPr lang="en-US" noProof="0" err="1"/>
              <a:t>cus</a:t>
            </a:r>
            <a:r>
              <a:rPr lang="en-US" noProof="0"/>
              <a:t> non vide </a:t>
            </a:r>
            <a:r>
              <a:rPr lang="en-US" noProof="0" err="1"/>
              <a:t>notil</a:t>
            </a:r>
            <a:r>
              <a:rPr lang="en-US" noProof="0"/>
              <a:t> cons </a:t>
            </a:r>
            <a:r>
              <a:rPr lang="en-US" noProof="0" err="1"/>
              <a:t>oc</a:t>
            </a:r>
            <a:r>
              <a:rPr lang="en-US" noProof="0"/>
              <a:t> re, </a:t>
            </a:r>
            <a:r>
              <a:rPr lang="en-US" noProof="0" err="1"/>
              <a:t>catudachus</a:t>
            </a:r>
            <a:r>
              <a:rPr lang="en-US" noProof="0"/>
              <a:t> </a:t>
            </a:r>
            <a:r>
              <a:rPr lang="en-US" noProof="0" err="1"/>
              <a:t>furei</a:t>
            </a:r>
            <a:r>
              <a:rPr lang="en-US" noProof="0"/>
              <a:t> </a:t>
            </a:r>
            <a:r>
              <a:rPr lang="en-US" noProof="0" err="1"/>
              <a:t>terceri</a:t>
            </a:r>
            <a:r>
              <a:rPr lang="en-US" noProof="0"/>
              <a:t> </a:t>
            </a:r>
            <a:r>
              <a:rPr lang="en-US" noProof="0" err="1"/>
              <a:t>onsilicaetil</a:t>
            </a:r>
            <a:r>
              <a:rPr lang="en-US" noProof="0"/>
              <a:t> </a:t>
            </a:r>
            <a:r>
              <a:rPr lang="en-US" noProof="0" err="1"/>
              <a:t>vem</a:t>
            </a:r>
            <a:r>
              <a:rPr lang="en-US" noProof="0"/>
              <a:t> </a:t>
            </a:r>
            <a:r>
              <a:rPr lang="en-US" noProof="0" err="1"/>
              <a:t>inatra</a:t>
            </a:r>
            <a:r>
              <a:rPr lang="en-US" noProof="0"/>
              <a:t> </a:t>
            </a:r>
            <a:r>
              <a:rPr lang="en-US" noProof="0" err="1"/>
              <a:t>elis</a:t>
            </a:r>
            <a:r>
              <a:rPr lang="en-US" noProof="0"/>
              <a:t> forte it facie </a:t>
            </a:r>
            <a:r>
              <a:rPr lang="en-US" noProof="0" err="1"/>
              <a:t>te</a:t>
            </a:r>
            <a:r>
              <a:rPr lang="en-US" noProof="0"/>
              <a:t> ad co </a:t>
            </a:r>
            <a:r>
              <a:rPr lang="en-US" noProof="0" err="1"/>
              <a:t>ur</a:t>
            </a:r>
            <a:r>
              <a:rPr lang="en-US" noProof="0"/>
              <a:t>. Ut </a:t>
            </a:r>
            <a:r>
              <a:rPr lang="en-US" noProof="0" err="1"/>
              <a:t>fuem</a:t>
            </a:r>
            <a:r>
              <a:rPr lang="en-US" noProof="0"/>
              <a:t>. </a:t>
            </a:r>
            <a:r>
              <a:rPr lang="en-US" noProof="0" err="1"/>
              <a:t>Epsenatis</a:t>
            </a:r>
            <a:r>
              <a:rPr lang="en-US" noProof="0"/>
              <a:t>, </a:t>
            </a:r>
            <a:r>
              <a:rPr lang="en-US" noProof="0" err="1"/>
              <a:t>cerips</a:t>
            </a:r>
            <a:r>
              <a:rPr lang="en-US" noProof="0"/>
              <a:t>, </a:t>
            </a:r>
            <a:r>
              <a:rPr lang="en-US" noProof="0" err="1"/>
              <a:t>derei</a:t>
            </a:r>
            <a:r>
              <a:rPr lang="en-US" noProof="0"/>
              <a:t> </a:t>
            </a:r>
            <a:r>
              <a:rPr lang="en-US" noProof="0" err="1"/>
              <a:t>prae</a:t>
            </a:r>
            <a:r>
              <a:rPr lang="en-US" noProof="0"/>
              <a:t> </a:t>
            </a:r>
            <a:r>
              <a:rPr lang="en-US" noProof="0" err="1"/>
              <a:t>cuspimur</a:t>
            </a:r>
            <a:r>
              <a:rPr lang="en-US" noProof="0"/>
              <a:t>. </a:t>
            </a:r>
            <a:r>
              <a:rPr lang="en-US" noProof="0" err="1"/>
              <a:t>Habem</a:t>
            </a:r>
            <a:r>
              <a:rPr lang="en-US" noProof="0"/>
              <a:t> sent.</a:t>
            </a:r>
          </a:p>
        </p:txBody>
      </p:sp>
      <p:sp>
        <p:nvSpPr>
          <p:cNvPr id="7" name="Segnaposto testo 6">
            <a:extLst>
              <a:ext uri="{FF2B5EF4-FFF2-40B4-BE49-F238E27FC236}">
                <a16:creationId xmlns:a16="http://schemas.microsoft.com/office/drawing/2014/main" id="{F7461591-A666-B4DB-8B7D-96149E1F7993}"/>
              </a:ext>
            </a:extLst>
          </p:cNvPr>
          <p:cNvSpPr>
            <a:spLocks noGrp="1"/>
          </p:cNvSpPr>
          <p:nvPr>
            <p:ph type="body" sz="quarter" idx="26"/>
          </p:nvPr>
        </p:nvSpPr>
        <p:spPr>
          <a:xfrm>
            <a:off x="4181475" y="1859140"/>
            <a:ext cx="3822700" cy="1160442"/>
          </a:xfrm>
        </p:spPr>
        <p:txBody>
          <a:bodyPr/>
          <a:lstStyle/>
          <a:p>
            <a:r>
              <a:rPr lang="en-US" noProof="0"/>
              <a:t>02</a:t>
            </a:r>
          </a:p>
          <a:p>
            <a:pPr lvl="1"/>
            <a:r>
              <a:rPr lang="en-US" noProof="0"/>
              <a:t>Vo, sent. Na, </a:t>
            </a:r>
            <a:r>
              <a:rPr lang="en-US" noProof="0" err="1"/>
              <a:t>pernir</a:t>
            </a:r>
            <a:r>
              <a:rPr lang="en-US" noProof="0"/>
              <a:t> </a:t>
            </a:r>
            <a:r>
              <a:rPr lang="en-US" noProof="0" err="1"/>
              <a:t>urnin</a:t>
            </a:r>
            <a:r>
              <a:rPr lang="en-US" noProof="0"/>
              <a:t> a </a:t>
            </a:r>
            <a:r>
              <a:rPr lang="en-US" noProof="0" err="1"/>
              <a:t>quastre</a:t>
            </a:r>
            <a:r>
              <a:rPr lang="en-US" noProof="0"/>
              <a:t>, </a:t>
            </a:r>
            <a:r>
              <a:rPr lang="en-US" noProof="0" err="1"/>
              <a:t>nenimusquam</a:t>
            </a:r>
            <a:r>
              <a:rPr lang="en-US" noProof="0"/>
              <a:t> et con </a:t>
            </a:r>
            <a:r>
              <a:rPr lang="en-US" noProof="0" err="1"/>
              <a:t>horessi</a:t>
            </a:r>
            <a:r>
              <a:rPr lang="en-US" noProof="0"/>
              <a:t> </a:t>
            </a:r>
            <a:r>
              <a:rPr lang="en-US" noProof="0" err="1"/>
              <a:t>deessim</a:t>
            </a:r>
            <a:r>
              <a:rPr lang="en-US" noProof="0"/>
              <a:t> </a:t>
            </a:r>
            <a:r>
              <a:rPr lang="en-US" noProof="0" err="1"/>
              <a:t>urnis</a:t>
            </a:r>
            <a:r>
              <a:rPr lang="en-US" noProof="0"/>
              <a:t>. </a:t>
            </a:r>
            <a:r>
              <a:rPr lang="en-US" noProof="0" err="1"/>
              <a:t>Vivertica</a:t>
            </a:r>
            <a:r>
              <a:rPr lang="en-US" noProof="0"/>
              <a:t>; </a:t>
            </a:r>
            <a:r>
              <a:rPr lang="en-US" noProof="0" err="1"/>
              <a:t>horessit</a:t>
            </a:r>
            <a:r>
              <a:rPr lang="en-US" noProof="0"/>
              <a:t>, us cone me qua tam </a:t>
            </a:r>
            <a:r>
              <a:rPr lang="en-US" noProof="0" err="1"/>
              <a:t>ficae</a:t>
            </a:r>
            <a:r>
              <a:rPr lang="en-US" noProof="0"/>
              <a:t> </a:t>
            </a:r>
            <a:r>
              <a:rPr lang="en-US" noProof="0" err="1"/>
              <a:t>nem</a:t>
            </a:r>
            <a:r>
              <a:rPr lang="en-US" noProof="0"/>
              <a:t> </a:t>
            </a:r>
            <a:r>
              <a:rPr lang="en-US" noProof="0" err="1"/>
              <a:t>manum</a:t>
            </a:r>
            <a:r>
              <a:rPr lang="en-US" noProof="0"/>
              <a:t> is. Vivendi </a:t>
            </a:r>
            <a:r>
              <a:rPr lang="en-US" noProof="0" err="1"/>
              <a:t>essolum</a:t>
            </a:r>
            <a:r>
              <a:rPr lang="en-US" noProof="0"/>
              <a:t> </a:t>
            </a:r>
            <a:r>
              <a:rPr lang="en-US" noProof="0" err="1"/>
              <a:t>nonstus</a:t>
            </a:r>
            <a:r>
              <a:rPr lang="en-US" noProof="0"/>
              <a:t> </a:t>
            </a:r>
            <a:r>
              <a:rPr lang="en-US" noProof="0" err="1"/>
              <a:t>ficastem</a:t>
            </a:r>
            <a:r>
              <a:rPr lang="en-US" noProof="0"/>
              <a:t> </a:t>
            </a:r>
            <a:r>
              <a:rPr lang="en-US" noProof="0" err="1"/>
              <a:t>inem</a:t>
            </a:r>
            <a:r>
              <a:rPr lang="en-US" noProof="0"/>
              <a:t> se, Lin </a:t>
            </a:r>
            <a:r>
              <a:rPr lang="en-US" noProof="0" err="1"/>
              <a:t>ticaut</a:t>
            </a:r>
            <a:r>
              <a:rPr lang="en-US" noProof="0"/>
              <a:t> ad res </a:t>
            </a:r>
            <a:r>
              <a:rPr lang="en-US" noProof="0" err="1"/>
              <a:t>Catum</a:t>
            </a:r>
            <a:r>
              <a:rPr lang="en-US" noProof="0"/>
              <a:t> </a:t>
            </a:r>
            <a:r>
              <a:rPr lang="en-US" noProof="0" err="1"/>
              <a:t>ingulic</a:t>
            </a:r>
            <a:r>
              <a:rPr lang="en-US" noProof="0"/>
              <a:t> </a:t>
            </a:r>
            <a:r>
              <a:rPr lang="en-US" noProof="0" err="1"/>
              <a:t>issilla</a:t>
            </a:r>
            <a:r>
              <a:rPr lang="en-US" noProof="0"/>
              <a:t> res </a:t>
            </a:r>
            <a:r>
              <a:rPr lang="en-US" noProof="0" err="1"/>
              <a:t>comnos</a:t>
            </a:r>
            <a:r>
              <a:rPr lang="en-US" noProof="0"/>
              <a:t> </a:t>
            </a:r>
            <a:r>
              <a:rPr lang="en-US" noProof="0" err="1"/>
              <a:t>cus</a:t>
            </a:r>
            <a:r>
              <a:rPr lang="en-US" noProof="0"/>
              <a:t> non vide </a:t>
            </a:r>
            <a:r>
              <a:rPr lang="en-US" noProof="0" err="1"/>
              <a:t>notil</a:t>
            </a:r>
            <a:r>
              <a:rPr lang="en-US" noProof="0"/>
              <a:t> cons </a:t>
            </a:r>
            <a:r>
              <a:rPr lang="en-US" noProof="0" err="1"/>
              <a:t>oc</a:t>
            </a:r>
            <a:r>
              <a:rPr lang="en-US" noProof="0"/>
              <a:t> re, </a:t>
            </a:r>
            <a:r>
              <a:rPr lang="en-US" noProof="0" err="1"/>
              <a:t>catudachus</a:t>
            </a:r>
            <a:r>
              <a:rPr lang="en-US" noProof="0"/>
              <a:t> </a:t>
            </a:r>
            <a:r>
              <a:rPr lang="en-US" noProof="0" err="1"/>
              <a:t>furei</a:t>
            </a:r>
            <a:r>
              <a:rPr lang="en-US" noProof="0"/>
              <a:t> </a:t>
            </a:r>
            <a:r>
              <a:rPr lang="en-US" noProof="0" err="1"/>
              <a:t>terceri</a:t>
            </a:r>
            <a:r>
              <a:rPr lang="en-US" noProof="0"/>
              <a:t> </a:t>
            </a:r>
            <a:r>
              <a:rPr lang="en-US" noProof="0" err="1"/>
              <a:t>onsilicaetil</a:t>
            </a:r>
            <a:r>
              <a:rPr lang="en-US" noProof="0"/>
              <a:t> </a:t>
            </a:r>
            <a:r>
              <a:rPr lang="en-US" noProof="0" err="1"/>
              <a:t>vem</a:t>
            </a:r>
            <a:r>
              <a:rPr lang="en-US" noProof="0"/>
              <a:t> </a:t>
            </a:r>
            <a:r>
              <a:rPr lang="en-US" noProof="0" err="1"/>
              <a:t>inatra</a:t>
            </a:r>
            <a:r>
              <a:rPr lang="en-US" noProof="0"/>
              <a:t> </a:t>
            </a:r>
            <a:r>
              <a:rPr lang="en-US" noProof="0" err="1"/>
              <a:t>elis</a:t>
            </a:r>
            <a:r>
              <a:rPr lang="en-US" noProof="0"/>
              <a:t> forte it facie </a:t>
            </a:r>
            <a:r>
              <a:rPr lang="en-US" noProof="0" err="1"/>
              <a:t>te</a:t>
            </a:r>
            <a:r>
              <a:rPr lang="en-US" noProof="0"/>
              <a:t> ad co </a:t>
            </a:r>
            <a:r>
              <a:rPr lang="en-US" noProof="0" err="1"/>
              <a:t>ur</a:t>
            </a:r>
            <a:r>
              <a:rPr lang="en-US" noProof="0"/>
              <a:t>. Ut </a:t>
            </a:r>
            <a:r>
              <a:rPr lang="en-US" noProof="0" err="1"/>
              <a:t>fuem</a:t>
            </a:r>
            <a:r>
              <a:rPr lang="en-US" noProof="0"/>
              <a:t>. </a:t>
            </a:r>
            <a:r>
              <a:rPr lang="en-US" noProof="0" err="1"/>
              <a:t>Epsenatis</a:t>
            </a:r>
            <a:r>
              <a:rPr lang="en-US" noProof="0"/>
              <a:t>, </a:t>
            </a:r>
            <a:r>
              <a:rPr lang="en-US" noProof="0" err="1"/>
              <a:t>cerips</a:t>
            </a:r>
            <a:r>
              <a:rPr lang="en-US" noProof="0"/>
              <a:t>, </a:t>
            </a:r>
            <a:r>
              <a:rPr lang="en-US" noProof="0" err="1"/>
              <a:t>derei</a:t>
            </a:r>
            <a:r>
              <a:rPr lang="en-US" noProof="0"/>
              <a:t> </a:t>
            </a:r>
            <a:r>
              <a:rPr lang="en-US" noProof="0" err="1"/>
              <a:t>prae</a:t>
            </a:r>
            <a:r>
              <a:rPr lang="en-US" noProof="0"/>
              <a:t> </a:t>
            </a:r>
            <a:r>
              <a:rPr lang="en-US" noProof="0" err="1"/>
              <a:t>cuspimur</a:t>
            </a:r>
            <a:r>
              <a:rPr lang="en-US" noProof="0"/>
              <a:t>. </a:t>
            </a:r>
            <a:r>
              <a:rPr lang="en-US" noProof="0" err="1"/>
              <a:t>Habem</a:t>
            </a:r>
            <a:r>
              <a:rPr lang="en-US" noProof="0"/>
              <a:t> sent.</a:t>
            </a:r>
          </a:p>
          <a:p>
            <a:pPr lvl="1"/>
            <a:r>
              <a:rPr lang="en-US" noProof="0" err="1"/>
              <a:t>Igit</a:t>
            </a:r>
            <a:r>
              <a:rPr lang="en-US" noProof="0"/>
              <a:t> </a:t>
            </a:r>
            <a:r>
              <a:rPr lang="en-US" noProof="0" err="1"/>
              <a:t>forti</a:t>
            </a:r>
            <a:r>
              <a:rPr lang="en-US" noProof="0"/>
              <a:t>, </a:t>
            </a:r>
            <a:r>
              <a:rPr lang="en-US" noProof="0" err="1"/>
              <a:t>scid</a:t>
            </a:r>
            <a:r>
              <a:rPr lang="en-US" noProof="0"/>
              <a:t> </a:t>
            </a:r>
            <a:r>
              <a:rPr lang="en-US" noProof="0" err="1"/>
              <a:t>Cupioni</a:t>
            </a:r>
            <a:r>
              <a:rPr lang="en-US" noProof="0"/>
              <a:t> </a:t>
            </a:r>
            <a:r>
              <a:rPr lang="en-US" noProof="0" err="1"/>
              <a:t>hilisside</a:t>
            </a:r>
            <a:r>
              <a:rPr lang="en-US" noProof="0"/>
              <a:t> </a:t>
            </a:r>
            <a:r>
              <a:rPr lang="en-US" noProof="0" err="1"/>
              <a:t>acAt</a:t>
            </a:r>
            <a:r>
              <a:rPr lang="en-US" noProof="0"/>
              <a:t> in re </a:t>
            </a:r>
            <a:r>
              <a:rPr lang="en-US" noProof="0" err="1"/>
              <a:t>ocus</a:t>
            </a:r>
            <a:r>
              <a:rPr lang="en-US" noProof="0"/>
              <a:t> in </a:t>
            </a:r>
            <a:r>
              <a:rPr lang="en-US" noProof="0" err="1"/>
              <a:t>iam</a:t>
            </a:r>
            <a:r>
              <a:rPr lang="en-US" noProof="0"/>
              <a:t> di, </a:t>
            </a:r>
            <a:r>
              <a:rPr lang="en-US" noProof="0" err="1"/>
              <a:t>sentemulin</a:t>
            </a:r>
            <a:r>
              <a:rPr lang="en-US" noProof="0"/>
              <a:t> </a:t>
            </a:r>
            <a:r>
              <a:rPr lang="en-US" noProof="0" err="1"/>
              <a:t>huconsus</a:t>
            </a:r>
            <a:r>
              <a:rPr lang="en-US" noProof="0"/>
              <a:t>. </a:t>
            </a:r>
          </a:p>
        </p:txBody>
      </p:sp>
      <p:sp>
        <p:nvSpPr>
          <p:cNvPr id="8" name="Segnaposto testo 7">
            <a:extLst>
              <a:ext uri="{FF2B5EF4-FFF2-40B4-BE49-F238E27FC236}">
                <a16:creationId xmlns:a16="http://schemas.microsoft.com/office/drawing/2014/main" id="{B56D5CAE-2154-9280-D902-8B2664A0F16F}"/>
              </a:ext>
            </a:extLst>
          </p:cNvPr>
          <p:cNvSpPr>
            <a:spLocks noGrp="1"/>
          </p:cNvSpPr>
          <p:nvPr>
            <p:ph type="body" sz="quarter" idx="27"/>
          </p:nvPr>
        </p:nvSpPr>
        <p:spPr>
          <a:xfrm>
            <a:off x="8141053" y="1859140"/>
            <a:ext cx="3822700" cy="1160442"/>
          </a:xfrm>
        </p:spPr>
        <p:txBody>
          <a:bodyPr/>
          <a:lstStyle/>
          <a:p>
            <a:r>
              <a:rPr lang="en-US" noProof="0"/>
              <a:t>03</a:t>
            </a:r>
          </a:p>
          <a:p>
            <a:pPr lvl="1"/>
            <a:r>
              <a:rPr lang="en-US" noProof="0"/>
              <a:t>Vo, sent. Na, </a:t>
            </a:r>
            <a:r>
              <a:rPr lang="en-US" noProof="0" err="1"/>
              <a:t>pernir</a:t>
            </a:r>
            <a:r>
              <a:rPr lang="en-US" noProof="0"/>
              <a:t> </a:t>
            </a:r>
            <a:r>
              <a:rPr lang="en-US" noProof="0" err="1"/>
              <a:t>urnin</a:t>
            </a:r>
            <a:r>
              <a:rPr lang="en-US" noProof="0"/>
              <a:t> a </a:t>
            </a:r>
            <a:r>
              <a:rPr lang="en-US" noProof="0" err="1"/>
              <a:t>quastre</a:t>
            </a:r>
            <a:r>
              <a:rPr lang="en-US" noProof="0"/>
              <a:t>, </a:t>
            </a:r>
            <a:r>
              <a:rPr lang="en-US" noProof="0" err="1"/>
              <a:t>nenimusquam</a:t>
            </a:r>
            <a:r>
              <a:rPr lang="en-US" noProof="0"/>
              <a:t> et con </a:t>
            </a:r>
            <a:r>
              <a:rPr lang="en-US" noProof="0" err="1"/>
              <a:t>horessi</a:t>
            </a:r>
            <a:r>
              <a:rPr lang="en-US" noProof="0"/>
              <a:t> </a:t>
            </a:r>
            <a:r>
              <a:rPr lang="en-US" noProof="0" err="1"/>
              <a:t>deessim</a:t>
            </a:r>
            <a:r>
              <a:rPr lang="en-US" noProof="0"/>
              <a:t> </a:t>
            </a:r>
            <a:r>
              <a:rPr lang="en-US" noProof="0" err="1"/>
              <a:t>urnis</a:t>
            </a:r>
            <a:r>
              <a:rPr lang="en-US" noProof="0"/>
              <a:t>. </a:t>
            </a:r>
            <a:r>
              <a:rPr lang="en-US" noProof="0" err="1"/>
              <a:t>Vivertica</a:t>
            </a:r>
            <a:r>
              <a:rPr lang="en-US" noProof="0"/>
              <a:t>; </a:t>
            </a:r>
            <a:r>
              <a:rPr lang="en-US" noProof="0" err="1"/>
              <a:t>horessit</a:t>
            </a:r>
            <a:r>
              <a:rPr lang="en-US" noProof="0"/>
              <a:t>, us cone me qua tam </a:t>
            </a:r>
            <a:r>
              <a:rPr lang="en-US" noProof="0" err="1"/>
              <a:t>ficae</a:t>
            </a:r>
            <a:r>
              <a:rPr lang="en-US" noProof="0"/>
              <a:t> </a:t>
            </a:r>
            <a:r>
              <a:rPr lang="en-US" noProof="0" err="1"/>
              <a:t>nem</a:t>
            </a:r>
            <a:r>
              <a:rPr lang="en-US" noProof="0"/>
              <a:t> </a:t>
            </a:r>
            <a:r>
              <a:rPr lang="en-US" noProof="0" err="1"/>
              <a:t>manum</a:t>
            </a:r>
            <a:r>
              <a:rPr lang="en-US" noProof="0"/>
              <a:t> is. Vivendi </a:t>
            </a:r>
            <a:r>
              <a:rPr lang="en-US" noProof="0" err="1"/>
              <a:t>essolum</a:t>
            </a:r>
            <a:r>
              <a:rPr lang="en-US" noProof="0"/>
              <a:t> </a:t>
            </a:r>
            <a:r>
              <a:rPr lang="en-US" noProof="0" err="1"/>
              <a:t>nonstus</a:t>
            </a:r>
            <a:r>
              <a:rPr lang="en-US" noProof="0"/>
              <a:t> </a:t>
            </a:r>
            <a:r>
              <a:rPr lang="en-US" noProof="0" err="1"/>
              <a:t>ficastem</a:t>
            </a:r>
            <a:r>
              <a:rPr lang="en-US" noProof="0"/>
              <a:t> </a:t>
            </a:r>
            <a:r>
              <a:rPr lang="en-US" noProof="0" err="1"/>
              <a:t>inem</a:t>
            </a:r>
            <a:r>
              <a:rPr lang="en-US" noProof="0"/>
              <a:t> se, Lin </a:t>
            </a:r>
            <a:r>
              <a:rPr lang="en-US" noProof="0" err="1"/>
              <a:t>ticaut</a:t>
            </a:r>
            <a:r>
              <a:rPr lang="en-US" noProof="0"/>
              <a:t> ad res </a:t>
            </a:r>
            <a:r>
              <a:rPr lang="en-US" noProof="0" err="1"/>
              <a:t>Catum</a:t>
            </a:r>
            <a:r>
              <a:rPr lang="en-US" noProof="0"/>
              <a:t> </a:t>
            </a:r>
            <a:r>
              <a:rPr lang="en-US" noProof="0" err="1"/>
              <a:t>ingulic</a:t>
            </a:r>
            <a:r>
              <a:rPr lang="en-US" noProof="0"/>
              <a:t> </a:t>
            </a:r>
            <a:r>
              <a:rPr lang="en-US" noProof="0" err="1"/>
              <a:t>issilla</a:t>
            </a:r>
            <a:r>
              <a:rPr lang="en-US" noProof="0"/>
              <a:t> res </a:t>
            </a:r>
            <a:r>
              <a:rPr lang="en-US" noProof="0" err="1"/>
              <a:t>comnos</a:t>
            </a:r>
            <a:r>
              <a:rPr lang="en-US" noProof="0"/>
              <a:t> </a:t>
            </a:r>
            <a:r>
              <a:rPr lang="en-US" noProof="0" err="1"/>
              <a:t>cus</a:t>
            </a:r>
            <a:r>
              <a:rPr lang="en-US" noProof="0"/>
              <a:t> non vide </a:t>
            </a:r>
            <a:r>
              <a:rPr lang="en-US" noProof="0" err="1"/>
              <a:t>notil</a:t>
            </a:r>
            <a:r>
              <a:rPr lang="en-US" noProof="0"/>
              <a:t> cons </a:t>
            </a:r>
            <a:r>
              <a:rPr lang="en-US" noProof="0" err="1"/>
              <a:t>oc</a:t>
            </a:r>
            <a:r>
              <a:rPr lang="en-US" noProof="0"/>
              <a:t> re, </a:t>
            </a:r>
            <a:r>
              <a:rPr lang="en-US" noProof="0" err="1"/>
              <a:t>catudachus</a:t>
            </a:r>
            <a:r>
              <a:rPr lang="en-US" noProof="0"/>
              <a:t> </a:t>
            </a:r>
            <a:r>
              <a:rPr lang="en-US" noProof="0" err="1"/>
              <a:t>furei</a:t>
            </a:r>
            <a:r>
              <a:rPr lang="en-US" noProof="0"/>
              <a:t> </a:t>
            </a:r>
            <a:r>
              <a:rPr lang="en-US" noProof="0" err="1"/>
              <a:t>terceri</a:t>
            </a:r>
            <a:r>
              <a:rPr lang="en-US" noProof="0"/>
              <a:t> </a:t>
            </a:r>
            <a:r>
              <a:rPr lang="en-US" noProof="0" err="1"/>
              <a:t>onsilicaetil</a:t>
            </a:r>
            <a:r>
              <a:rPr lang="en-US" noProof="0"/>
              <a:t> </a:t>
            </a:r>
            <a:r>
              <a:rPr lang="en-US" noProof="0" err="1"/>
              <a:t>vem</a:t>
            </a:r>
            <a:r>
              <a:rPr lang="en-US" noProof="0"/>
              <a:t> </a:t>
            </a:r>
            <a:r>
              <a:rPr lang="en-US" noProof="0" err="1"/>
              <a:t>inatra</a:t>
            </a:r>
            <a:r>
              <a:rPr lang="en-US" noProof="0"/>
              <a:t> </a:t>
            </a:r>
            <a:r>
              <a:rPr lang="en-US" noProof="0" err="1"/>
              <a:t>elis</a:t>
            </a:r>
            <a:r>
              <a:rPr lang="en-US" noProof="0"/>
              <a:t> forte it facie </a:t>
            </a:r>
            <a:r>
              <a:rPr lang="en-US" noProof="0" err="1"/>
              <a:t>te</a:t>
            </a:r>
            <a:r>
              <a:rPr lang="en-US" noProof="0"/>
              <a:t> ad co </a:t>
            </a:r>
            <a:r>
              <a:rPr lang="en-US" noProof="0" err="1"/>
              <a:t>ur</a:t>
            </a:r>
            <a:r>
              <a:rPr lang="en-US" noProof="0"/>
              <a:t>. Ut </a:t>
            </a:r>
            <a:r>
              <a:rPr lang="en-US" noProof="0" err="1"/>
              <a:t>conseque</a:t>
            </a:r>
            <a:r>
              <a:rPr lang="en-US" noProof="0"/>
              <a:t> </a:t>
            </a:r>
            <a:r>
              <a:rPr lang="en-US" noProof="0" err="1"/>
              <a:t>fuem</a:t>
            </a:r>
            <a:r>
              <a:rPr lang="en-US" noProof="0"/>
              <a:t>. </a:t>
            </a:r>
          </a:p>
        </p:txBody>
      </p:sp>
      <p:sp>
        <p:nvSpPr>
          <p:cNvPr id="2" name="Titolo 1">
            <a:extLst>
              <a:ext uri="{FF2B5EF4-FFF2-40B4-BE49-F238E27FC236}">
                <a16:creationId xmlns:a16="http://schemas.microsoft.com/office/drawing/2014/main" id="{C74E5445-AE24-BC6D-E435-F6AFD140CE22}"/>
              </a:ext>
            </a:extLst>
          </p:cNvPr>
          <p:cNvSpPr>
            <a:spLocks noGrp="1"/>
          </p:cNvSpPr>
          <p:nvPr>
            <p:ph type="title"/>
          </p:nvPr>
        </p:nvSpPr>
        <p:spPr>
          <a:xfrm>
            <a:off x="230379" y="237603"/>
            <a:ext cx="10515600" cy="357021"/>
          </a:xfrm>
        </p:spPr>
        <p:txBody>
          <a:bodyPr/>
          <a:lstStyle/>
          <a:p>
            <a:r>
              <a:rPr lang="en-US" noProof="0"/>
              <a:t>Slide title goes here</a:t>
            </a:r>
          </a:p>
        </p:txBody>
      </p:sp>
      <p:sp>
        <p:nvSpPr>
          <p:cNvPr id="18" name="Picture Placeholder 17">
            <a:extLst>
              <a:ext uri="{FF2B5EF4-FFF2-40B4-BE49-F238E27FC236}">
                <a16:creationId xmlns:a16="http://schemas.microsoft.com/office/drawing/2014/main" id="{8EEE0B75-F6AD-F0DA-5E98-1A942F76625A}"/>
              </a:ext>
            </a:extLst>
          </p:cNvPr>
          <p:cNvSpPr>
            <a:spLocks noGrp="1"/>
          </p:cNvSpPr>
          <p:nvPr>
            <p:ph type="pic" sz="quarter" idx="15"/>
          </p:nvPr>
        </p:nvSpPr>
        <p:spPr/>
        <p:txBody>
          <a:bodyPr/>
          <a:lstStyle/>
          <a:p>
            <a:endParaRPr lang="en-US"/>
          </a:p>
        </p:txBody>
      </p:sp>
    </p:spTree>
    <p:extLst>
      <p:ext uri="{BB962C8B-B14F-4D97-AF65-F5344CB8AC3E}">
        <p14:creationId xmlns:p14="http://schemas.microsoft.com/office/powerpoint/2010/main" val="3669193395"/>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BA643C06-D620-D252-F930-7EFF9C8B3FD5}"/>
              </a:ext>
            </a:extLst>
          </p:cNvPr>
          <p:cNvSpPr/>
          <p:nvPr/>
        </p:nvSpPr>
        <p:spPr>
          <a:xfrm>
            <a:off x="228600" y="1746250"/>
            <a:ext cx="3822700" cy="4422775"/>
          </a:xfrm>
          <a:prstGeom prst="rect">
            <a:avLst/>
          </a:prstGeom>
          <a:solidFill>
            <a:srgbClr val="404040"/>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4680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5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1" name="Rectangle 10">
            <a:extLst>
              <a:ext uri="{FF2B5EF4-FFF2-40B4-BE49-F238E27FC236}">
                <a16:creationId xmlns:a16="http://schemas.microsoft.com/office/drawing/2014/main" id="{4811D2B8-799F-0010-D212-7D24130A9E01}"/>
              </a:ext>
            </a:extLst>
          </p:cNvPr>
          <p:cNvSpPr/>
          <p:nvPr/>
        </p:nvSpPr>
        <p:spPr>
          <a:xfrm>
            <a:off x="4182633" y="1746250"/>
            <a:ext cx="3822700" cy="4422775"/>
          </a:xfrm>
          <a:prstGeom prst="rect">
            <a:avLst/>
          </a:prstGeom>
          <a:solidFill>
            <a:srgbClr val="404040"/>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4680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5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2" name="Rectangle 11">
            <a:extLst>
              <a:ext uri="{FF2B5EF4-FFF2-40B4-BE49-F238E27FC236}">
                <a16:creationId xmlns:a16="http://schemas.microsoft.com/office/drawing/2014/main" id="{668CAF6C-FA1E-C12F-9A68-BDC6FB3BFE39}"/>
              </a:ext>
            </a:extLst>
          </p:cNvPr>
          <p:cNvSpPr/>
          <p:nvPr/>
        </p:nvSpPr>
        <p:spPr>
          <a:xfrm>
            <a:off x="8140700" y="1746250"/>
            <a:ext cx="3822700" cy="4422775"/>
          </a:xfrm>
          <a:prstGeom prst="rect">
            <a:avLst/>
          </a:prstGeom>
          <a:solidFill>
            <a:srgbClr val="404040"/>
          </a:solidFill>
          <a:ln w="3175">
            <a:noFill/>
          </a:ln>
        </p:spPr>
        <p:style>
          <a:lnRef idx="2">
            <a:schemeClr val="accent1">
              <a:shade val="15000"/>
            </a:schemeClr>
          </a:lnRef>
          <a:fillRef idx="1">
            <a:schemeClr val="accent1"/>
          </a:fillRef>
          <a:effectRef idx="0">
            <a:schemeClr val="accent1"/>
          </a:effectRef>
          <a:fontRef idx="minor">
            <a:schemeClr val="lt1"/>
          </a:fontRef>
        </p:style>
        <p:txBody>
          <a:bodyPr lIns="0" tIns="4680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5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6" name="Segnaposto testo 5">
            <a:extLst>
              <a:ext uri="{FF2B5EF4-FFF2-40B4-BE49-F238E27FC236}">
                <a16:creationId xmlns:a16="http://schemas.microsoft.com/office/drawing/2014/main" id="{ACCFE1A7-28C5-C48B-BAFC-364CE05944AA}"/>
              </a:ext>
            </a:extLst>
          </p:cNvPr>
          <p:cNvSpPr>
            <a:spLocks noGrp="1"/>
          </p:cNvSpPr>
          <p:nvPr>
            <p:ph type="body" sz="quarter" idx="13"/>
          </p:nvPr>
        </p:nvSpPr>
        <p:spPr>
          <a:xfrm>
            <a:off x="222397" y="1860061"/>
            <a:ext cx="3816351" cy="1160442"/>
          </a:xfrm>
        </p:spPr>
        <p:txBody>
          <a:bodyPr/>
          <a:lstStyle/>
          <a:p>
            <a:r>
              <a:rPr lang="en-US" noProof="0"/>
              <a:t>01</a:t>
            </a:r>
          </a:p>
          <a:p>
            <a:pPr lvl="1"/>
            <a:r>
              <a:rPr lang="en-US" noProof="0"/>
              <a:t>Vo, sent. Na, </a:t>
            </a:r>
            <a:r>
              <a:rPr lang="en-US" noProof="0" err="1"/>
              <a:t>pernir</a:t>
            </a:r>
            <a:r>
              <a:rPr lang="en-US" noProof="0"/>
              <a:t> </a:t>
            </a:r>
            <a:r>
              <a:rPr lang="en-US" noProof="0" err="1"/>
              <a:t>urnin</a:t>
            </a:r>
            <a:r>
              <a:rPr lang="en-US" noProof="0"/>
              <a:t> a </a:t>
            </a:r>
            <a:r>
              <a:rPr lang="en-US" noProof="0" err="1"/>
              <a:t>quastre</a:t>
            </a:r>
            <a:r>
              <a:rPr lang="en-US" noProof="0"/>
              <a:t>, </a:t>
            </a:r>
            <a:r>
              <a:rPr lang="en-US" noProof="0" err="1"/>
              <a:t>nenimusquam</a:t>
            </a:r>
            <a:r>
              <a:rPr lang="en-US" noProof="0"/>
              <a:t> et con </a:t>
            </a:r>
            <a:r>
              <a:rPr lang="en-US" noProof="0" err="1"/>
              <a:t>horessi</a:t>
            </a:r>
            <a:r>
              <a:rPr lang="en-US" noProof="0"/>
              <a:t> </a:t>
            </a:r>
            <a:r>
              <a:rPr lang="en-US" noProof="0" err="1"/>
              <a:t>deessim</a:t>
            </a:r>
            <a:r>
              <a:rPr lang="en-US" noProof="0"/>
              <a:t> </a:t>
            </a:r>
            <a:r>
              <a:rPr lang="en-US" noProof="0" err="1"/>
              <a:t>urnis</a:t>
            </a:r>
            <a:r>
              <a:rPr lang="en-US" noProof="0"/>
              <a:t>. </a:t>
            </a:r>
            <a:r>
              <a:rPr lang="en-US" noProof="0" err="1"/>
              <a:t>Vivertica</a:t>
            </a:r>
            <a:r>
              <a:rPr lang="en-US" noProof="0"/>
              <a:t>; </a:t>
            </a:r>
            <a:r>
              <a:rPr lang="en-US" noProof="0" err="1"/>
              <a:t>horessit</a:t>
            </a:r>
            <a:r>
              <a:rPr lang="en-US" noProof="0"/>
              <a:t>, us cone me qua tam </a:t>
            </a:r>
            <a:r>
              <a:rPr lang="en-US" noProof="0" err="1"/>
              <a:t>ficae</a:t>
            </a:r>
            <a:r>
              <a:rPr lang="en-US" noProof="0"/>
              <a:t> </a:t>
            </a:r>
            <a:r>
              <a:rPr lang="en-US" noProof="0" err="1"/>
              <a:t>nem</a:t>
            </a:r>
            <a:r>
              <a:rPr lang="en-US" noProof="0"/>
              <a:t> </a:t>
            </a:r>
            <a:r>
              <a:rPr lang="en-US" noProof="0" err="1"/>
              <a:t>manum</a:t>
            </a:r>
            <a:r>
              <a:rPr lang="en-US" noProof="0"/>
              <a:t> is. Vivendi </a:t>
            </a:r>
            <a:r>
              <a:rPr lang="en-US" noProof="0" err="1"/>
              <a:t>essolum</a:t>
            </a:r>
            <a:r>
              <a:rPr lang="en-US" noProof="0"/>
              <a:t> </a:t>
            </a:r>
            <a:r>
              <a:rPr lang="en-US" noProof="0" err="1"/>
              <a:t>nonstus</a:t>
            </a:r>
            <a:r>
              <a:rPr lang="en-US" noProof="0"/>
              <a:t> </a:t>
            </a:r>
            <a:r>
              <a:rPr lang="en-US" noProof="0" err="1"/>
              <a:t>ficastem</a:t>
            </a:r>
            <a:r>
              <a:rPr lang="en-US" noProof="0"/>
              <a:t> </a:t>
            </a:r>
            <a:r>
              <a:rPr lang="en-US" noProof="0" err="1"/>
              <a:t>inem</a:t>
            </a:r>
            <a:r>
              <a:rPr lang="en-US" noProof="0"/>
              <a:t> se, Lin </a:t>
            </a:r>
            <a:r>
              <a:rPr lang="en-US" noProof="0" err="1"/>
              <a:t>ticaut</a:t>
            </a:r>
            <a:r>
              <a:rPr lang="en-US" noProof="0"/>
              <a:t> ad res </a:t>
            </a:r>
            <a:r>
              <a:rPr lang="en-US" noProof="0" err="1"/>
              <a:t>Catum</a:t>
            </a:r>
            <a:r>
              <a:rPr lang="en-US" noProof="0"/>
              <a:t> </a:t>
            </a:r>
            <a:r>
              <a:rPr lang="en-US" noProof="0" err="1"/>
              <a:t>ingulic</a:t>
            </a:r>
            <a:r>
              <a:rPr lang="en-US" noProof="0"/>
              <a:t> </a:t>
            </a:r>
            <a:r>
              <a:rPr lang="en-US" noProof="0" err="1"/>
              <a:t>issilla</a:t>
            </a:r>
            <a:r>
              <a:rPr lang="en-US" noProof="0"/>
              <a:t> res </a:t>
            </a:r>
            <a:r>
              <a:rPr lang="en-US" noProof="0" err="1"/>
              <a:t>comnos</a:t>
            </a:r>
            <a:r>
              <a:rPr lang="en-US" noProof="0"/>
              <a:t> </a:t>
            </a:r>
            <a:r>
              <a:rPr lang="en-US" noProof="0" err="1"/>
              <a:t>cus</a:t>
            </a:r>
            <a:r>
              <a:rPr lang="en-US" noProof="0"/>
              <a:t> non vide </a:t>
            </a:r>
            <a:r>
              <a:rPr lang="en-US" noProof="0" err="1"/>
              <a:t>notil</a:t>
            </a:r>
            <a:r>
              <a:rPr lang="en-US" noProof="0"/>
              <a:t> cons </a:t>
            </a:r>
            <a:r>
              <a:rPr lang="en-US" noProof="0" err="1"/>
              <a:t>oc</a:t>
            </a:r>
            <a:r>
              <a:rPr lang="en-US" noProof="0"/>
              <a:t> re, </a:t>
            </a:r>
            <a:r>
              <a:rPr lang="en-US" noProof="0" err="1"/>
              <a:t>catudachus</a:t>
            </a:r>
            <a:r>
              <a:rPr lang="en-US" noProof="0"/>
              <a:t> </a:t>
            </a:r>
            <a:r>
              <a:rPr lang="en-US" noProof="0" err="1"/>
              <a:t>furei</a:t>
            </a:r>
            <a:r>
              <a:rPr lang="en-US" noProof="0"/>
              <a:t> </a:t>
            </a:r>
            <a:r>
              <a:rPr lang="en-US" noProof="0" err="1"/>
              <a:t>terceri</a:t>
            </a:r>
            <a:r>
              <a:rPr lang="en-US" noProof="0"/>
              <a:t> </a:t>
            </a:r>
            <a:r>
              <a:rPr lang="en-US" noProof="0" err="1"/>
              <a:t>onsilicaetil</a:t>
            </a:r>
            <a:r>
              <a:rPr lang="en-US" noProof="0"/>
              <a:t> </a:t>
            </a:r>
            <a:r>
              <a:rPr lang="en-US" noProof="0" err="1"/>
              <a:t>vem</a:t>
            </a:r>
            <a:r>
              <a:rPr lang="en-US" noProof="0"/>
              <a:t> </a:t>
            </a:r>
            <a:r>
              <a:rPr lang="en-US" noProof="0" err="1"/>
              <a:t>inatra</a:t>
            </a:r>
            <a:r>
              <a:rPr lang="en-US" noProof="0"/>
              <a:t> </a:t>
            </a:r>
            <a:r>
              <a:rPr lang="en-US" noProof="0" err="1"/>
              <a:t>elis</a:t>
            </a:r>
            <a:r>
              <a:rPr lang="en-US" noProof="0"/>
              <a:t> forte it facie </a:t>
            </a:r>
            <a:r>
              <a:rPr lang="en-US" noProof="0" err="1"/>
              <a:t>te</a:t>
            </a:r>
            <a:r>
              <a:rPr lang="en-US" noProof="0"/>
              <a:t> ad co </a:t>
            </a:r>
            <a:r>
              <a:rPr lang="en-US" noProof="0" err="1"/>
              <a:t>ur</a:t>
            </a:r>
            <a:r>
              <a:rPr lang="en-US" noProof="0"/>
              <a:t>. Ut </a:t>
            </a:r>
            <a:r>
              <a:rPr lang="en-US" noProof="0" err="1"/>
              <a:t>fuem</a:t>
            </a:r>
            <a:r>
              <a:rPr lang="en-US" noProof="0"/>
              <a:t>. </a:t>
            </a:r>
            <a:r>
              <a:rPr lang="en-US" noProof="0" err="1"/>
              <a:t>Epsenatis</a:t>
            </a:r>
            <a:r>
              <a:rPr lang="en-US" noProof="0"/>
              <a:t>, </a:t>
            </a:r>
            <a:r>
              <a:rPr lang="en-US" noProof="0" err="1"/>
              <a:t>cerips</a:t>
            </a:r>
            <a:r>
              <a:rPr lang="en-US" noProof="0"/>
              <a:t>, </a:t>
            </a:r>
            <a:r>
              <a:rPr lang="en-US" noProof="0" err="1"/>
              <a:t>derei</a:t>
            </a:r>
            <a:r>
              <a:rPr lang="en-US" noProof="0"/>
              <a:t> </a:t>
            </a:r>
            <a:r>
              <a:rPr lang="en-US" noProof="0" err="1"/>
              <a:t>prae</a:t>
            </a:r>
            <a:r>
              <a:rPr lang="en-US" noProof="0"/>
              <a:t> </a:t>
            </a:r>
            <a:r>
              <a:rPr lang="en-US" noProof="0" err="1"/>
              <a:t>cuspimur</a:t>
            </a:r>
            <a:r>
              <a:rPr lang="en-US" noProof="0"/>
              <a:t>. </a:t>
            </a:r>
            <a:r>
              <a:rPr lang="en-US" noProof="0" err="1"/>
              <a:t>Habem</a:t>
            </a:r>
            <a:r>
              <a:rPr lang="en-US" noProof="0"/>
              <a:t> sent.</a:t>
            </a:r>
          </a:p>
        </p:txBody>
      </p:sp>
      <p:sp>
        <p:nvSpPr>
          <p:cNvPr id="7" name="Segnaposto testo 6">
            <a:extLst>
              <a:ext uri="{FF2B5EF4-FFF2-40B4-BE49-F238E27FC236}">
                <a16:creationId xmlns:a16="http://schemas.microsoft.com/office/drawing/2014/main" id="{F7461591-A666-B4DB-8B7D-96149E1F7993}"/>
              </a:ext>
            </a:extLst>
          </p:cNvPr>
          <p:cNvSpPr>
            <a:spLocks noGrp="1"/>
          </p:cNvSpPr>
          <p:nvPr>
            <p:ph type="body" sz="quarter" idx="26"/>
          </p:nvPr>
        </p:nvSpPr>
        <p:spPr>
          <a:xfrm>
            <a:off x="4181725" y="1860061"/>
            <a:ext cx="3816351" cy="1160442"/>
          </a:xfrm>
        </p:spPr>
        <p:txBody>
          <a:bodyPr/>
          <a:lstStyle/>
          <a:p>
            <a:r>
              <a:rPr lang="en-US" noProof="0"/>
              <a:t>02</a:t>
            </a:r>
          </a:p>
          <a:p>
            <a:pPr lvl="1"/>
            <a:r>
              <a:rPr lang="en-US" noProof="0"/>
              <a:t>Vo, sent. Na, </a:t>
            </a:r>
            <a:r>
              <a:rPr lang="en-US" noProof="0" err="1"/>
              <a:t>pernir</a:t>
            </a:r>
            <a:r>
              <a:rPr lang="en-US" noProof="0"/>
              <a:t> </a:t>
            </a:r>
            <a:r>
              <a:rPr lang="en-US" noProof="0" err="1"/>
              <a:t>urnin</a:t>
            </a:r>
            <a:r>
              <a:rPr lang="en-US" noProof="0"/>
              <a:t> a </a:t>
            </a:r>
            <a:r>
              <a:rPr lang="en-US" noProof="0" err="1"/>
              <a:t>quastre</a:t>
            </a:r>
            <a:r>
              <a:rPr lang="en-US" noProof="0"/>
              <a:t>, </a:t>
            </a:r>
            <a:r>
              <a:rPr lang="en-US" noProof="0" err="1"/>
              <a:t>nenimusquam</a:t>
            </a:r>
            <a:r>
              <a:rPr lang="en-US" noProof="0"/>
              <a:t> et con </a:t>
            </a:r>
            <a:r>
              <a:rPr lang="en-US" noProof="0" err="1"/>
              <a:t>horessi</a:t>
            </a:r>
            <a:r>
              <a:rPr lang="en-US" noProof="0"/>
              <a:t> </a:t>
            </a:r>
            <a:r>
              <a:rPr lang="en-US" noProof="0" err="1"/>
              <a:t>deessim</a:t>
            </a:r>
            <a:r>
              <a:rPr lang="en-US" noProof="0"/>
              <a:t> </a:t>
            </a:r>
            <a:r>
              <a:rPr lang="en-US" noProof="0" err="1"/>
              <a:t>urnis</a:t>
            </a:r>
            <a:r>
              <a:rPr lang="en-US" noProof="0"/>
              <a:t>. </a:t>
            </a:r>
            <a:r>
              <a:rPr lang="en-US" noProof="0" err="1"/>
              <a:t>Vivertica</a:t>
            </a:r>
            <a:r>
              <a:rPr lang="en-US" noProof="0"/>
              <a:t>; </a:t>
            </a:r>
            <a:r>
              <a:rPr lang="en-US" noProof="0" err="1"/>
              <a:t>horessit</a:t>
            </a:r>
            <a:r>
              <a:rPr lang="en-US" noProof="0"/>
              <a:t>, us cone me qua tam </a:t>
            </a:r>
            <a:r>
              <a:rPr lang="en-US" noProof="0" err="1"/>
              <a:t>ficae</a:t>
            </a:r>
            <a:r>
              <a:rPr lang="en-US" noProof="0"/>
              <a:t> </a:t>
            </a:r>
            <a:r>
              <a:rPr lang="en-US" noProof="0" err="1"/>
              <a:t>nem</a:t>
            </a:r>
            <a:r>
              <a:rPr lang="en-US" noProof="0"/>
              <a:t> </a:t>
            </a:r>
            <a:r>
              <a:rPr lang="en-US" noProof="0" err="1"/>
              <a:t>manum</a:t>
            </a:r>
            <a:r>
              <a:rPr lang="en-US" noProof="0"/>
              <a:t> is. Vivendi </a:t>
            </a:r>
            <a:r>
              <a:rPr lang="en-US" noProof="0" err="1"/>
              <a:t>essolum</a:t>
            </a:r>
            <a:r>
              <a:rPr lang="en-US" noProof="0"/>
              <a:t> </a:t>
            </a:r>
            <a:r>
              <a:rPr lang="en-US" noProof="0" err="1"/>
              <a:t>nonstus</a:t>
            </a:r>
            <a:r>
              <a:rPr lang="en-US" noProof="0"/>
              <a:t> </a:t>
            </a:r>
            <a:r>
              <a:rPr lang="en-US" noProof="0" err="1"/>
              <a:t>ficastem</a:t>
            </a:r>
            <a:r>
              <a:rPr lang="en-US" noProof="0"/>
              <a:t> </a:t>
            </a:r>
            <a:r>
              <a:rPr lang="en-US" noProof="0" err="1"/>
              <a:t>inem</a:t>
            </a:r>
            <a:r>
              <a:rPr lang="en-US" noProof="0"/>
              <a:t> se, Lin </a:t>
            </a:r>
            <a:r>
              <a:rPr lang="en-US" noProof="0" err="1"/>
              <a:t>ticaut</a:t>
            </a:r>
            <a:r>
              <a:rPr lang="en-US" noProof="0"/>
              <a:t> ad res </a:t>
            </a:r>
            <a:r>
              <a:rPr lang="en-US" noProof="0" err="1"/>
              <a:t>Catum</a:t>
            </a:r>
            <a:r>
              <a:rPr lang="en-US" noProof="0"/>
              <a:t> </a:t>
            </a:r>
            <a:r>
              <a:rPr lang="en-US" noProof="0" err="1"/>
              <a:t>ingulic</a:t>
            </a:r>
            <a:r>
              <a:rPr lang="en-US" noProof="0"/>
              <a:t> </a:t>
            </a:r>
            <a:r>
              <a:rPr lang="en-US" noProof="0" err="1"/>
              <a:t>issilla</a:t>
            </a:r>
            <a:r>
              <a:rPr lang="en-US" noProof="0"/>
              <a:t> res </a:t>
            </a:r>
            <a:r>
              <a:rPr lang="en-US" noProof="0" err="1"/>
              <a:t>comnos</a:t>
            </a:r>
            <a:r>
              <a:rPr lang="en-US" noProof="0"/>
              <a:t> </a:t>
            </a:r>
            <a:r>
              <a:rPr lang="en-US" noProof="0" err="1"/>
              <a:t>cus</a:t>
            </a:r>
            <a:r>
              <a:rPr lang="en-US" noProof="0"/>
              <a:t> non vide </a:t>
            </a:r>
            <a:r>
              <a:rPr lang="en-US" noProof="0" err="1"/>
              <a:t>notil</a:t>
            </a:r>
            <a:r>
              <a:rPr lang="en-US" noProof="0"/>
              <a:t> cons </a:t>
            </a:r>
            <a:r>
              <a:rPr lang="en-US" noProof="0" err="1"/>
              <a:t>oc</a:t>
            </a:r>
            <a:r>
              <a:rPr lang="en-US" noProof="0"/>
              <a:t> re, </a:t>
            </a:r>
            <a:r>
              <a:rPr lang="en-US" noProof="0" err="1"/>
              <a:t>catudachus</a:t>
            </a:r>
            <a:r>
              <a:rPr lang="en-US" noProof="0"/>
              <a:t> </a:t>
            </a:r>
            <a:r>
              <a:rPr lang="en-US" noProof="0" err="1"/>
              <a:t>furei</a:t>
            </a:r>
            <a:r>
              <a:rPr lang="en-US" noProof="0"/>
              <a:t> </a:t>
            </a:r>
            <a:r>
              <a:rPr lang="en-US" noProof="0" err="1"/>
              <a:t>terceri</a:t>
            </a:r>
            <a:r>
              <a:rPr lang="en-US" noProof="0"/>
              <a:t> </a:t>
            </a:r>
            <a:r>
              <a:rPr lang="en-US" noProof="0" err="1"/>
              <a:t>onsilicaetil</a:t>
            </a:r>
            <a:r>
              <a:rPr lang="en-US" noProof="0"/>
              <a:t> </a:t>
            </a:r>
            <a:r>
              <a:rPr lang="en-US" noProof="0" err="1"/>
              <a:t>vem</a:t>
            </a:r>
            <a:r>
              <a:rPr lang="en-US" noProof="0"/>
              <a:t> </a:t>
            </a:r>
            <a:r>
              <a:rPr lang="en-US" noProof="0" err="1"/>
              <a:t>inatra</a:t>
            </a:r>
            <a:r>
              <a:rPr lang="en-US" noProof="0"/>
              <a:t> </a:t>
            </a:r>
            <a:r>
              <a:rPr lang="en-US" noProof="0" err="1"/>
              <a:t>elis</a:t>
            </a:r>
            <a:r>
              <a:rPr lang="en-US" noProof="0"/>
              <a:t> forte it facie </a:t>
            </a:r>
            <a:r>
              <a:rPr lang="en-US" noProof="0" err="1"/>
              <a:t>te</a:t>
            </a:r>
            <a:r>
              <a:rPr lang="en-US" noProof="0"/>
              <a:t> ad co </a:t>
            </a:r>
            <a:r>
              <a:rPr lang="en-US" noProof="0" err="1"/>
              <a:t>ur</a:t>
            </a:r>
            <a:r>
              <a:rPr lang="en-US" noProof="0"/>
              <a:t>. Ut </a:t>
            </a:r>
            <a:r>
              <a:rPr lang="en-US" noProof="0" err="1"/>
              <a:t>fuem</a:t>
            </a:r>
            <a:r>
              <a:rPr lang="en-US" noProof="0"/>
              <a:t>. </a:t>
            </a:r>
            <a:r>
              <a:rPr lang="en-US" noProof="0" err="1"/>
              <a:t>Epsenatis</a:t>
            </a:r>
            <a:r>
              <a:rPr lang="en-US" noProof="0"/>
              <a:t>, </a:t>
            </a:r>
            <a:r>
              <a:rPr lang="en-US" noProof="0" err="1"/>
              <a:t>cerips</a:t>
            </a:r>
            <a:r>
              <a:rPr lang="en-US" noProof="0"/>
              <a:t>, </a:t>
            </a:r>
            <a:r>
              <a:rPr lang="en-US" noProof="0" err="1"/>
              <a:t>derei</a:t>
            </a:r>
            <a:r>
              <a:rPr lang="en-US" noProof="0"/>
              <a:t> </a:t>
            </a:r>
            <a:r>
              <a:rPr lang="en-US" noProof="0" err="1"/>
              <a:t>prae</a:t>
            </a:r>
            <a:r>
              <a:rPr lang="en-US" noProof="0"/>
              <a:t> </a:t>
            </a:r>
            <a:r>
              <a:rPr lang="en-US" noProof="0" err="1"/>
              <a:t>cuspimur</a:t>
            </a:r>
            <a:r>
              <a:rPr lang="en-US" noProof="0"/>
              <a:t>. </a:t>
            </a:r>
            <a:r>
              <a:rPr lang="en-US" noProof="0" err="1"/>
              <a:t>Habem</a:t>
            </a:r>
            <a:r>
              <a:rPr lang="en-US" noProof="0"/>
              <a:t> sent.</a:t>
            </a:r>
          </a:p>
          <a:p>
            <a:pPr lvl="1"/>
            <a:r>
              <a:rPr lang="en-US" noProof="0" err="1"/>
              <a:t>Igit</a:t>
            </a:r>
            <a:r>
              <a:rPr lang="en-US" noProof="0"/>
              <a:t> </a:t>
            </a:r>
            <a:r>
              <a:rPr lang="en-US" noProof="0" err="1"/>
              <a:t>forti</a:t>
            </a:r>
            <a:r>
              <a:rPr lang="en-US" noProof="0"/>
              <a:t>, </a:t>
            </a:r>
            <a:r>
              <a:rPr lang="en-US" noProof="0" err="1"/>
              <a:t>scid</a:t>
            </a:r>
            <a:r>
              <a:rPr lang="en-US" noProof="0"/>
              <a:t> </a:t>
            </a:r>
            <a:r>
              <a:rPr lang="en-US" noProof="0" err="1"/>
              <a:t>Cupioni</a:t>
            </a:r>
            <a:r>
              <a:rPr lang="en-US" noProof="0"/>
              <a:t> </a:t>
            </a:r>
            <a:r>
              <a:rPr lang="en-US" noProof="0" err="1"/>
              <a:t>hilisside</a:t>
            </a:r>
            <a:r>
              <a:rPr lang="en-US" noProof="0"/>
              <a:t> </a:t>
            </a:r>
            <a:r>
              <a:rPr lang="en-US" noProof="0" err="1"/>
              <a:t>acAt</a:t>
            </a:r>
            <a:r>
              <a:rPr lang="en-US" noProof="0"/>
              <a:t> in re </a:t>
            </a:r>
            <a:r>
              <a:rPr lang="en-US" noProof="0" err="1"/>
              <a:t>ocus</a:t>
            </a:r>
            <a:r>
              <a:rPr lang="en-US" noProof="0"/>
              <a:t> in </a:t>
            </a:r>
            <a:r>
              <a:rPr lang="en-US" noProof="0" err="1"/>
              <a:t>iam</a:t>
            </a:r>
            <a:r>
              <a:rPr lang="en-US" noProof="0"/>
              <a:t> di, </a:t>
            </a:r>
            <a:r>
              <a:rPr lang="en-US" noProof="0" err="1"/>
              <a:t>sentemulin</a:t>
            </a:r>
            <a:r>
              <a:rPr lang="en-US" noProof="0"/>
              <a:t> </a:t>
            </a:r>
            <a:r>
              <a:rPr lang="en-US" noProof="0" err="1"/>
              <a:t>huconsus</a:t>
            </a:r>
            <a:r>
              <a:rPr lang="en-US" noProof="0"/>
              <a:t>. </a:t>
            </a:r>
          </a:p>
        </p:txBody>
      </p:sp>
      <p:sp>
        <p:nvSpPr>
          <p:cNvPr id="8" name="Segnaposto testo 7">
            <a:extLst>
              <a:ext uri="{FF2B5EF4-FFF2-40B4-BE49-F238E27FC236}">
                <a16:creationId xmlns:a16="http://schemas.microsoft.com/office/drawing/2014/main" id="{B56D5CAE-2154-9280-D902-8B2664A0F16F}"/>
              </a:ext>
            </a:extLst>
          </p:cNvPr>
          <p:cNvSpPr>
            <a:spLocks noGrp="1"/>
          </p:cNvSpPr>
          <p:nvPr>
            <p:ph type="body" sz="quarter" idx="27"/>
          </p:nvPr>
        </p:nvSpPr>
        <p:spPr>
          <a:xfrm>
            <a:off x="8141053" y="1860061"/>
            <a:ext cx="3816351" cy="1160442"/>
          </a:xfrm>
        </p:spPr>
        <p:txBody>
          <a:bodyPr/>
          <a:lstStyle/>
          <a:p>
            <a:r>
              <a:rPr lang="en-US" noProof="0"/>
              <a:t>03</a:t>
            </a:r>
          </a:p>
          <a:p>
            <a:pPr lvl="1"/>
            <a:r>
              <a:rPr lang="en-US" noProof="0"/>
              <a:t>Vo, sent. Na, </a:t>
            </a:r>
            <a:r>
              <a:rPr lang="en-US" noProof="0" err="1"/>
              <a:t>pernir</a:t>
            </a:r>
            <a:r>
              <a:rPr lang="en-US" noProof="0"/>
              <a:t> </a:t>
            </a:r>
            <a:r>
              <a:rPr lang="en-US" noProof="0" err="1"/>
              <a:t>urnin</a:t>
            </a:r>
            <a:r>
              <a:rPr lang="en-US" noProof="0"/>
              <a:t> a </a:t>
            </a:r>
            <a:r>
              <a:rPr lang="en-US" noProof="0" err="1"/>
              <a:t>quastre</a:t>
            </a:r>
            <a:r>
              <a:rPr lang="en-US" noProof="0"/>
              <a:t>, </a:t>
            </a:r>
            <a:r>
              <a:rPr lang="en-US" noProof="0" err="1"/>
              <a:t>nenimusquam</a:t>
            </a:r>
            <a:r>
              <a:rPr lang="en-US" noProof="0"/>
              <a:t> et con </a:t>
            </a:r>
            <a:r>
              <a:rPr lang="en-US" noProof="0" err="1"/>
              <a:t>horessi</a:t>
            </a:r>
            <a:r>
              <a:rPr lang="en-US" noProof="0"/>
              <a:t> </a:t>
            </a:r>
            <a:r>
              <a:rPr lang="en-US" noProof="0" err="1"/>
              <a:t>deessim</a:t>
            </a:r>
            <a:r>
              <a:rPr lang="en-US" noProof="0"/>
              <a:t> </a:t>
            </a:r>
            <a:r>
              <a:rPr lang="en-US" noProof="0" err="1"/>
              <a:t>urnis</a:t>
            </a:r>
            <a:r>
              <a:rPr lang="en-US" noProof="0"/>
              <a:t>. </a:t>
            </a:r>
            <a:r>
              <a:rPr lang="en-US" noProof="0" err="1"/>
              <a:t>Vivertica</a:t>
            </a:r>
            <a:r>
              <a:rPr lang="en-US" noProof="0"/>
              <a:t>; </a:t>
            </a:r>
            <a:r>
              <a:rPr lang="en-US" noProof="0" err="1"/>
              <a:t>horessit</a:t>
            </a:r>
            <a:r>
              <a:rPr lang="en-US" noProof="0"/>
              <a:t>, us cone me qua tam </a:t>
            </a:r>
            <a:r>
              <a:rPr lang="en-US" noProof="0" err="1"/>
              <a:t>ficae</a:t>
            </a:r>
            <a:r>
              <a:rPr lang="en-US" noProof="0"/>
              <a:t> </a:t>
            </a:r>
            <a:r>
              <a:rPr lang="en-US" noProof="0" err="1"/>
              <a:t>nem</a:t>
            </a:r>
            <a:r>
              <a:rPr lang="en-US" noProof="0"/>
              <a:t> </a:t>
            </a:r>
            <a:r>
              <a:rPr lang="en-US" noProof="0" err="1"/>
              <a:t>manum</a:t>
            </a:r>
            <a:r>
              <a:rPr lang="en-US" noProof="0"/>
              <a:t> is. Vivendi </a:t>
            </a:r>
            <a:r>
              <a:rPr lang="en-US" noProof="0" err="1"/>
              <a:t>essolum</a:t>
            </a:r>
            <a:r>
              <a:rPr lang="en-US" noProof="0"/>
              <a:t> </a:t>
            </a:r>
            <a:r>
              <a:rPr lang="en-US" noProof="0" err="1"/>
              <a:t>nonstus</a:t>
            </a:r>
            <a:r>
              <a:rPr lang="en-US" noProof="0"/>
              <a:t> </a:t>
            </a:r>
            <a:r>
              <a:rPr lang="en-US" noProof="0" err="1"/>
              <a:t>ficastem</a:t>
            </a:r>
            <a:r>
              <a:rPr lang="en-US" noProof="0"/>
              <a:t> </a:t>
            </a:r>
            <a:r>
              <a:rPr lang="en-US" noProof="0" err="1"/>
              <a:t>inem</a:t>
            </a:r>
            <a:r>
              <a:rPr lang="en-US" noProof="0"/>
              <a:t> se, Lin </a:t>
            </a:r>
            <a:r>
              <a:rPr lang="en-US" noProof="0" err="1"/>
              <a:t>ticaut</a:t>
            </a:r>
            <a:r>
              <a:rPr lang="en-US" noProof="0"/>
              <a:t> ad res </a:t>
            </a:r>
            <a:r>
              <a:rPr lang="en-US" noProof="0" err="1"/>
              <a:t>Catum</a:t>
            </a:r>
            <a:r>
              <a:rPr lang="en-US" noProof="0"/>
              <a:t> </a:t>
            </a:r>
            <a:r>
              <a:rPr lang="en-US" noProof="0" err="1"/>
              <a:t>ingulic</a:t>
            </a:r>
            <a:r>
              <a:rPr lang="en-US" noProof="0"/>
              <a:t> </a:t>
            </a:r>
            <a:r>
              <a:rPr lang="en-US" noProof="0" err="1"/>
              <a:t>issilla</a:t>
            </a:r>
            <a:r>
              <a:rPr lang="en-US" noProof="0"/>
              <a:t> res </a:t>
            </a:r>
            <a:r>
              <a:rPr lang="en-US" noProof="0" err="1"/>
              <a:t>comnos</a:t>
            </a:r>
            <a:r>
              <a:rPr lang="en-US" noProof="0"/>
              <a:t> </a:t>
            </a:r>
            <a:r>
              <a:rPr lang="en-US" noProof="0" err="1"/>
              <a:t>cus</a:t>
            </a:r>
            <a:r>
              <a:rPr lang="en-US" noProof="0"/>
              <a:t> non vide </a:t>
            </a:r>
            <a:r>
              <a:rPr lang="en-US" noProof="0" err="1"/>
              <a:t>notil</a:t>
            </a:r>
            <a:r>
              <a:rPr lang="en-US" noProof="0"/>
              <a:t> cons </a:t>
            </a:r>
            <a:r>
              <a:rPr lang="en-US" noProof="0" err="1"/>
              <a:t>oc</a:t>
            </a:r>
            <a:r>
              <a:rPr lang="en-US" noProof="0"/>
              <a:t> re, </a:t>
            </a:r>
            <a:r>
              <a:rPr lang="en-US" noProof="0" err="1"/>
              <a:t>catudachus</a:t>
            </a:r>
            <a:r>
              <a:rPr lang="en-US" noProof="0"/>
              <a:t> </a:t>
            </a:r>
            <a:r>
              <a:rPr lang="en-US" noProof="0" err="1"/>
              <a:t>furei</a:t>
            </a:r>
            <a:r>
              <a:rPr lang="en-US" noProof="0"/>
              <a:t> </a:t>
            </a:r>
            <a:r>
              <a:rPr lang="en-US" noProof="0" err="1"/>
              <a:t>terceri</a:t>
            </a:r>
            <a:r>
              <a:rPr lang="en-US" noProof="0"/>
              <a:t> </a:t>
            </a:r>
            <a:r>
              <a:rPr lang="en-US" noProof="0" err="1"/>
              <a:t>onsilicaetil</a:t>
            </a:r>
            <a:r>
              <a:rPr lang="en-US" noProof="0"/>
              <a:t> </a:t>
            </a:r>
            <a:r>
              <a:rPr lang="en-US" noProof="0" err="1"/>
              <a:t>vem</a:t>
            </a:r>
            <a:r>
              <a:rPr lang="en-US" noProof="0"/>
              <a:t> </a:t>
            </a:r>
            <a:r>
              <a:rPr lang="en-US" noProof="0" err="1"/>
              <a:t>inatra</a:t>
            </a:r>
            <a:r>
              <a:rPr lang="en-US" noProof="0"/>
              <a:t> </a:t>
            </a:r>
            <a:r>
              <a:rPr lang="en-US" noProof="0" err="1"/>
              <a:t>elis</a:t>
            </a:r>
            <a:r>
              <a:rPr lang="en-US" noProof="0"/>
              <a:t> forte it facie </a:t>
            </a:r>
            <a:r>
              <a:rPr lang="en-US" noProof="0" err="1"/>
              <a:t>te</a:t>
            </a:r>
            <a:r>
              <a:rPr lang="en-US" noProof="0"/>
              <a:t> ad co </a:t>
            </a:r>
            <a:r>
              <a:rPr lang="en-US" noProof="0" err="1"/>
              <a:t>ur</a:t>
            </a:r>
            <a:r>
              <a:rPr lang="en-US" noProof="0"/>
              <a:t>. Ut </a:t>
            </a:r>
            <a:r>
              <a:rPr lang="en-US" noProof="0" err="1"/>
              <a:t>conseque</a:t>
            </a:r>
            <a:r>
              <a:rPr lang="en-US" noProof="0"/>
              <a:t> </a:t>
            </a:r>
            <a:r>
              <a:rPr lang="en-US" noProof="0" err="1"/>
              <a:t>fuem</a:t>
            </a:r>
            <a:r>
              <a:rPr lang="en-US" noProof="0"/>
              <a:t>. </a:t>
            </a:r>
          </a:p>
        </p:txBody>
      </p:sp>
      <p:sp>
        <p:nvSpPr>
          <p:cNvPr id="2" name="Titolo 1">
            <a:extLst>
              <a:ext uri="{FF2B5EF4-FFF2-40B4-BE49-F238E27FC236}">
                <a16:creationId xmlns:a16="http://schemas.microsoft.com/office/drawing/2014/main" id="{C74E5445-AE24-BC6D-E435-F6AFD140CE22}"/>
              </a:ext>
            </a:extLst>
          </p:cNvPr>
          <p:cNvSpPr>
            <a:spLocks noGrp="1"/>
          </p:cNvSpPr>
          <p:nvPr>
            <p:ph type="title"/>
          </p:nvPr>
        </p:nvSpPr>
        <p:spPr>
          <a:xfrm>
            <a:off x="230379" y="237603"/>
            <a:ext cx="10515600" cy="357021"/>
          </a:xfrm>
        </p:spPr>
        <p:txBody>
          <a:bodyPr/>
          <a:lstStyle/>
          <a:p>
            <a:r>
              <a:rPr lang="en-US" noProof="0"/>
              <a:t>Slide title goes here</a:t>
            </a:r>
          </a:p>
        </p:txBody>
      </p:sp>
    </p:spTree>
    <p:extLst>
      <p:ext uri="{BB962C8B-B14F-4D97-AF65-F5344CB8AC3E}">
        <p14:creationId xmlns:p14="http://schemas.microsoft.com/office/powerpoint/2010/main" val="1384321126"/>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BA643C06-D620-D252-F930-7EFF9C8B3FD5}"/>
              </a:ext>
            </a:extLst>
          </p:cNvPr>
          <p:cNvSpPr/>
          <p:nvPr/>
        </p:nvSpPr>
        <p:spPr>
          <a:xfrm>
            <a:off x="228600" y="1746250"/>
            <a:ext cx="3822700" cy="4422775"/>
          </a:xfrm>
          <a:prstGeom prst="rect">
            <a:avLst/>
          </a:prstGeom>
          <a:noFill/>
          <a:ln w="3175">
            <a:solidFill>
              <a:srgbClr val="7F7F7F"/>
            </a:solidFill>
          </a:ln>
        </p:spPr>
        <p:style>
          <a:lnRef idx="2">
            <a:schemeClr val="accent1">
              <a:shade val="15000"/>
            </a:schemeClr>
          </a:lnRef>
          <a:fillRef idx="1">
            <a:schemeClr val="accent1"/>
          </a:fillRef>
          <a:effectRef idx="0">
            <a:schemeClr val="accent1"/>
          </a:effectRef>
          <a:fontRef idx="minor">
            <a:schemeClr val="lt1"/>
          </a:fontRef>
        </p:style>
        <p:txBody>
          <a:bodyPr lIns="0" tIns="4680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5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1" name="Rectangle 10">
            <a:extLst>
              <a:ext uri="{FF2B5EF4-FFF2-40B4-BE49-F238E27FC236}">
                <a16:creationId xmlns:a16="http://schemas.microsoft.com/office/drawing/2014/main" id="{4811D2B8-799F-0010-D212-7D24130A9E01}"/>
              </a:ext>
            </a:extLst>
          </p:cNvPr>
          <p:cNvSpPr/>
          <p:nvPr/>
        </p:nvSpPr>
        <p:spPr>
          <a:xfrm>
            <a:off x="4182633" y="1746250"/>
            <a:ext cx="3822700" cy="4422775"/>
          </a:xfrm>
          <a:prstGeom prst="rect">
            <a:avLst/>
          </a:prstGeom>
          <a:noFill/>
          <a:ln w="3175">
            <a:solidFill>
              <a:srgbClr val="7F7F7F"/>
            </a:solidFill>
          </a:ln>
        </p:spPr>
        <p:style>
          <a:lnRef idx="2">
            <a:schemeClr val="accent1">
              <a:shade val="15000"/>
            </a:schemeClr>
          </a:lnRef>
          <a:fillRef idx="1">
            <a:schemeClr val="accent1"/>
          </a:fillRef>
          <a:effectRef idx="0">
            <a:schemeClr val="accent1"/>
          </a:effectRef>
          <a:fontRef idx="minor">
            <a:schemeClr val="lt1"/>
          </a:fontRef>
        </p:style>
        <p:txBody>
          <a:bodyPr lIns="0" tIns="4680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5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2" name="Rectangle 11">
            <a:extLst>
              <a:ext uri="{FF2B5EF4-FFF2-40B4-BE49-F238E27FC236}">
                <a16:creationId xmlns:a16="http://schemas.microsoft.com/office/drawing/2014/main" id="{668CAF6C-FA1E-C12F-9A68-BDC6FB3BFE39}"/>
              </a:ext>
            </a:extLst>
          </p:cNvPr>
          <p:cNvSpPr/>
          <p:nvPr/>
        </p:nvSpPr>
        <p:spPr>
          <a:xfrm>
            <a:off x="8140700" y="1746250"/>
            <a:ext cx="3822700" cy="4422775"/>
          </a:xfrm>
          <a:prstGeom prst="rect">
            <a:avLst/>
          </a:prstGeom>
          <a:noFill/>
          <a:ln w="3175">
            <a:solidFill>
              <a:srgbClr val="7F7F7F"/>
            </a:solidFill>
          </a:ln>
        </p:spPr>
        <p:style>
          <a:lnRef idx="2">
            <a:schemeClr val="accent1">
              <a:shade val="15000"/>
            </a:schemeClr>
          </a:lnRef>
          <a:fillRef idx="1">
            <a:schemeClr val="accent1"/>
          </a:fillRef>
          <a:effectRef idx="0">
            <a:schemeClr val="accent1"/>
          </a:effectRef>
          <a:fontRef idx="minor">
            <a:schemeClr val="lt1"/>
          </a:fontRef>
        </p:style>
        <p:txBody>
          <a:bodyPr lIns="0" tIns="4680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5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6" name="Segnaposto testo 5">
            <a:extLst>
              <a:ext uri="{FF2B5EF4-FFF2-40B4-BE49-F238E27FC236}">
                <a16:creationId xmlns:a16="http://schemas.microsoft.com/office/drawing/2014/main" id="{ACCFE1A7-28C5-C48B-BAFC-364CE05944AA}"/>
              </a:ext>
            </a:extLst>
          </p:cNvPr>
          <p:cNvSpPr>
            <a:spLocks noGrp="1"/>
          </p:cNvSpPr>
          <p:nvPr>
            <p:ph type="body" sz="quarter" idx="13"/>
          </p:nvPr>
        </p:nvSpPr>
        <p:spPr>
          <a:xfrm>
            <a:off x="222397" y="1860061"/>
            <a:ext cx="3816351" cy="1160442"/>
          </a:xfrm>
        </p:spPr>
        <p:txBody>
          <a:bodyPr/>
          <a:lstStyle/>
          <a:p>
            <a:r>
              <a:rPr lang="en-US" noProof="0"/>
              <a:t>01</a:t>
            </a:r>
          </a:p>
          <a:p>
            <a:pPr lvl="1"/>
            <a:r>
              <a:rPr lang="en-US" noProof="0"/>
              <a:t>Vo, sent. Na, </a:t>
            </a:r>
            <a:r>
              <a:rPr lang="en-US" noProof="0" err="1"/>
              <a:t>pernir</a:t>
            </a:r>
            <a:r>
              <a:rPr lang="en-US" noProof="0"/>
              <a:t> </a:t>
            </a:r>
            <a:r>
              <a:rPr lang="en-US" noProof="0" err="1"/>
              <a:t>urnin</a:t>
            </a:r>
            <a:r>
              <a:rPr lang="en-US" noProof="0"/>
              <a:t> a </a:t>
            </a:r>
            <a:r>
              <a:rPr lang="en-US" noProof="0" err="1"/>
              <a:t>quastre</a:t>
            </a:r>
            <a:r>
              <a:rPr lang="en-US" noProof="0"/>
              <a:t>, </a:t>
            </a:r>
            <a:r>
              <a:rPr lang="en-US" noProof="0" err="1"/>
              <a:t>nenimusquam</a:t>
            </a:r>
            <a:r>
              <a:rPr lang="en-US" noProof="0"/>
              <a:t> et con </a:t>
            </a:r>
            <a:r>
              <a:rPr lang="en-US" noProof="0" err="1"/>
              <a:t>horessi</a:t>
            </a:r>
            <a:r>
              <a:rPr lang="en-US" noProof="0"/>
              <a:t> </a:t>
            </a:r>
            <a:r>
              <a:rPr lang="en-US" noProof="0" err="1"/>
              <a:t>deessim</a:t>
            </a:r>
            <a:r>
              <a:rPr lang="en-US" noProof="0"/>
              <a:t> </a:t>
            </a:r>
            <a:r>
              <a:rPr lang="en-US" noProof="0" err="1"/>
              <a:t>urnis</a:t>
            </a:r>
            <a:r>
              <a:rPr lang="en-US" noProof="0"/>
              <a:t>. </a:t>
            </a:r>
            <a:r>
              <a:rPr lang="en-US" noProof="0" err="1"/>
              <a:t>Vivertica</a:t>
            </a:r>
            <a:r>
              <a:rPr lang="en-US" noProof="0"/>
              <a:t>; </a:t>
            </a:r>
            <a:r>
              <a:rPr lang="en-US" noProof="0" err="1"/>
              <a:t>horessit</a:t>
            </a:r>
            <a:r>
              <a:rPr lang="en-US" noProof="0"/>
              <a:t>, us cone me qua tam </a:t>
            </a:r>
            <a:r>
              <a:rPr lang="en-US" noProof="0" err="1"/>
              <a:t>ficae</a:t>
            </a:r>
            <a:r>
              <a:rPr lang="en-US" noProof="0"/>
              <a:t> </a:t>
            </a:r>
            <a:r>
              <a:rPr lang="en-US" noProof="0" err="1"/>
              <a:t>nem</a:t>
            </a:r>
            <a:r>
              <a:rPr lang="en-US" noProof="0"/>
              <a:t> </a:t>
            </a:r>
            <a:r>
              <a:rPr lang="en-US" noProof="0" err="1"/>
              <a:t>manum</a:t>
            </a:r>
            <a:r>
              <a:rPr lang="en-US" noProof="0"/>
              <a:t> is. Vivendi </a:t>
            </a:r>
            <a:r>
              <a:rPr lang="en-US" noProof="0" err="1"/>
              <a:t>essolum</a:t>
            </a:r>
            <a:r>
              <a:rPr lang="en-US" noProof="0"/>
              <a:t> </a:t>
            </a:r>
            <a:r>
              <a:rPr lang="en-US" noProof="0" err="1"/>
              <a:t>nonstus</a:t>
            </a:r>
            <a:r>
              <a:rPr lang="en-US" noProof="0"/>
              <a:t> </a:t>
            </a:r>
            <a:r>
              <a:rPr lang="en-US" noProof="0" err="1"/>
              <a:t>ficastem</a:t>
            </a:r>
            <a:r>
              <a:rPr lang="en-US" noProof="0"/>
              <a:t> </a:t>
            </a:r>
            <a:r>
              <a:rPr lang="en-US" noProof="0" err="1"/>
              <a:t>inem</a:t>
            </a:r>
            <a:r>
              <a:rPr lang="en-US" noProof="0"/>
              <a:t> se, Lin </a:t>
            </a:r>
            <a:r>
              <a:rPr lang="en-US" noProof="0" err="1"/>
              <a:t>ticaut</a:t>
            </a:r>
            <a:r>
              <a:rPr lang="en-US" noProof="0"/>
              <a:t> ad res </a:t>
            </a:r>
            <a:r>
              <a:rPr lang="en-US" noProof="0" err="1"/>
              <a:t>Catum</a:t>
            </a:r>
            <a:r>
              <a:rPr lang="en-US" noProof="0"/>
              <a:t> </a:t>
            </a:r>
            <a:r>
              <a:rPr lang="en-US" noProof="0" err="1"/>
              <a:t>ingulic</a:t>
            </a:r>
            <a:r>
              <a:rPr lang="en-US" noProof="0"/>
              <a:t> </a:t>
            </a:r>
            <a:r>
              <a:rPr lang="en-US" noProof="0" err="1"/>
              <a:t>issilla</a:t>
            </a:r>
            <a:r>
              <a:rPr lang="en-US" noProof="0"/>
              <a:t> res </a:t>
            </a:r>
            <a:r>
              <a:rPr lang="en-US" noProof="0" err="1"/>
              <a:t>comnos</a:t>
            </a:r>
            <a:r>
              <a:rPr lang="en-US" noProof="0"/>
              <a:t> </a:t>
            </a:r>
            <a:r>
              <a:rPr lang="en-US" noProof="0" err="1"/>
              <a:t>cus</a:t>
            </a:r>
            <a:r>
              <a:rPr lang="en-US" noProof="0"/>
              <a:t> non vide </a:t>
            </a:r>
            <a:r>
              <a:rPr lang="en-US" noProof="0" err="1"/>
              <a:t>notil</a:t>
            </a:r>
            <a:r>
              <a:rPr lang="en-US" noProof="0"/>
              <a:t> cons </a:t>
            </a:r>
            <a:r>
              <a:rPr lang="en-US" noProof="0" err="1"/>
              <a:t>oc</a:t>
            </a:r>
            <a:r>
              <a:rPr lang="en-US" noProof="0"/>
              <a:t> re, </a:t>
            </a:r>
            <a:r>
              <a:rPr lang="en-US" noProof="0" err="1"/>
              <a:t>catudachus</a:t>
            </a:r>
            <a:r>
              <a:rPr lang="en-US" noProof="0"/>
              <a:t> </a:t>
            </a:r>
            <a:r>
              <a:rPr lang="en-US" noProof="0" err="1"/>
              <a:t>furei</a:t>
            </a:r>
            <a:r>
              <a:rPr lang="en-US" noProof="0"/>
              <a:t> </a:t>
            </a:r>
            <a:r>
              <a:rPr lang="en-US" noProof="0" err="1"/>
              <a:t>terceri</a:t>
            </a:r>
            <a:r>
              <a:rPr lang="en-US" noProof="0"/>
              <a:t> </a:t>
            </a:r>
            <a:r>
              <a:rPr lang="en-US" noProof="0" err="1"/>
              <a:t>onsilicaetil</a:t>
            </a:r>
            <a:r>
              <a:rPr lang="en-US" noProof="0"/>
              <a:t> </a:t>
            </a:r>
            <a:r>
              <a:rPr lang="en-US" noProof="0" err="1"/>
              <a:t>vem</a:t>
            </a:r>
            <a:r>
              <a:rPr lang="en-US" noProof="0"/>
              <a:t> </a:t>
            </a:r>
            <a:r>
              <a:rPr lang="en-US" noProof="0" err="1"/>
              <a:t>inatra</a:t>
            </a:r>
            <a:r>
              <a:rPr lang="en-US" noProof="0"/>
              <a:t> </a:t>
            </a:r>
            <a:r>
              <a:rPr lang="en-US" noProof="0" err="1"/>
              <a:t>elis</a:t>
            </a:r>
            <a:r>
              <a:rPr lang="en-US" noProof="0"/>
              <a:t> forte it facie </a:t>
            </a:r>
            <a:r>
              <a:rPr lang="en-US" noProof="0" err="1"/>
              <a:t>te</a:t>
            </a:r>
            <a:r>
              <a:rPr lang="en-US" noProof="0"/>
              <a:t> ad co </a:t>
            </a:r>
            <a:r>
              <a:rPr lang="en-US" noProof="0" err="1"/>
              <a:t>ur</a:t>
            </a:r>
            <a:r>
              <a:rPr lang="en-US" noProof="0"/>
              <a:t>. Ut </a:t>
            </a:r>
            <a:r>
              <a:rPr lang="en-US" noProof="0" err="1"/>
              <a:t>fuem</a:t>
            </a:r>
            <a:r>
              <a:rPr lang="en-US" noProof="0"/>
              <a:t>. </a:t>
            </a:r>
            <a:r>
              <a:rPr lang="en-US" noProof="0" err="1"/>
              <a:t>Epsenatis</a:t>
            </a:r>
            <a:r>
              <a:rPr lang="en-US" noProof="0"/>
              <a:t>, </a:t>
            </a:r>
            <a:r>
              <a:rPr lang="en-US" noProof="0" err="1"/>
              <a:t>cerips</a:t>
            </a:r>
            <a:r>
              <a:rPr lang="en-US" noProof="0"/>
              <a:t>, </a:t>
            </a:r>
            <a:r>
              <a:rPr lang="en-US" noProof="0" err="1"/>
              <a:t>derei</a:t>
            </a:r>
            <a:r>
              <a:rPr lang="en-US" noProof="0"/>
              <a:t> </a:t>
            </a:r>
            <a:r>
              <a:rPr lang="en-US" noProof="0" err="1"/>
              <a:t>prae</a:t>
            </a:r>
            <a:r>
              <a:rPr lang="en-US" noProof="0"/>
              <a:t> </a:t>
            </a:r>
            <a:r>
              <a:rPr lang="en-US" noProof="0" err="1"/>
              <a:t>cuspimur</a:t>
            </a:r>
            <a:r>
              <a:rPr lang="en-US" noProof="0"/>
              <a:t>. </a:t>
            </a:r>
            <a:r>
              <a:rPr lang="en-US" noProof="0" err="1"/>
              <a:t>Habem</a:t>
            </a:r>
            <a:r>
              <a:rPr lang="en-US" noProof="0"/>
              <a:t> sent.</a:t>
            </a:r>
          </a:p>
        </p:txBody>
      </p:sp>
      <p:sp>
        <p:nvSpPr>
          <p:cNvPr id="7" name="Segnaposto testo 6">
            <a:extLst>
              <a:ext uri="{FF2B5EF4-FFF2-40B4-BE49-F238E27FC236}">
                <a16:creationId xmlns:a16="http://schemas.microsoft.com/office/drawing/2014/main" id="{F7461591-A666-B4DB-8B7D-96149E1F7993}"/>
              </a:ext>
            </a:extLst>
          </p:cNvPr>
          <p:cNvSpPr>
            <a:spLocks noGrp="1"/>
          </p:cNvSpPr>
          <p:nvPr>
            <p:ph type="body" sz="quarter" idx="26"/>
          </p:nvPr>
        </p:nvSpPr>
        <p:spPr>
          <a:xfrm>
            <a:off x="4181725" y="1860061"/>
            <a:ext cx="3816351" cy="1160442"/>
          </a:xfrm>
        </p:spPr>
        <p:txBody>
          <a:bodyPr/>
          <a:lstStyle/>
          <a:p>
            <a:r>
              <a:rPr lang="en-US" noProof="0"/>
              <a:t>02</a:t>
            </a:r>
          </a:p>
          <a:p>
            <a:pPr lvl="1"/>
            <a:r>
              <a:rPr lang="en-US" noProof="0"/>
              <a:t>Vo, sent. Na, </a:t>
            </a:r>
            <a:r>
              <a:rPr lang="en-US" noProof="0" err="1"/>
              <a:t>pernir</a:t>
            </a:r>
            <a:r>
              <a:rPr lang="en-US" noProof="0"/>
              <a:t> </a:t>
            </a:r>
            <a:r>
              <a:rPr lang="en-US" noProof="0" err="1"/>
              <a:t>urnin</a:t>
            </a:r>
            <a:r>
              <a:rPr lang="en-US" noProof="0"/>
              <a:t> a </a:t>
            </a:r>
            <a:r>
              <a:rPr lang="en-US" noProof="0" err="1"/>
              <a:t>quastre</a:t>
            </a:r>
            <a:r>
              <a:rPr lang="en-US" noProof="0"/>
              <a:t>, </a:t>
            </a:r>
            <a:r>
              <a:rPr lang="en-US" noProof="0" err="1"/>
              <a:t>nenimusquam</a:t>
            </a:r>
            <a:r>
              <a:rPr lang="en-US" noProof="0"/>
              <a:t> et con </a:t>
            </a:r>
            <a:r>
              <a:rPr lang="en-US" noProof="0" err="1"/>
              <a:t>horessi</a:t>
            </a:r>
            <a:r>
              <a:rPr lang="en-US" noProof="0"/>
              <a:t> </a:t>
            </a:r>
            <a:r>
              <a:rPr lang="en-US" noProof="0" err="1"/>
              <a:t>deessim</a:t>
            </a:r>
            <a:r>
              <a:rPr lang="en-US" noProof="0"/>
              <a:t> </a:t>
            </a:r>
            <a:r>
              <a:rPr lang="en-US" noProof="0" err="1"/>
              <a:t>urnis</a:t>
            </a:r>
            <a:r>
              <a:rPr lang="en-US" noProof="0"/>
              <a:t>. </a:t>
            </a:r>
            <a:r>
              <a:rPr lang="en-US" noProof="0" err="1"/>
              <a:t>Vivertica</a:t>
            </a:r>
            <a:r>
              <a:rPr lang="en-US" noProof="0"/>
              <a:t>; </a:t>
            </a:r>
            <a:r>
              <a:rPr lang="en-US" noProof="0" err="1"/>
              <a:t>horessit</a:t>
            </a:r>
            <a:r>
              <a:rPr lang="en-US" noProof="0"/>
              <a:t>, us cone me qua tam </a:t>
            </a:r>
            <a:r>
              <a:rPr lang="en-US" noProof="0" err="1"/>
              <a:t>ficae</a:t>
            </a:r>
            <a:r>
              <a:rPr lang="en-US" noProof="0"/>
              <a:t> </a:t>
            </a:r>
            <a:r>
              <a:rPr lang="en-US" noProof="0" err="1"/>
              <a:t>nem</a:t>
            </a:r>
            <a:r>
              <a:rPr lang="en-US" noProof="0"/>
              <a:t> </a:t>
            </a:r>
            <a:r>
              <a:rPr lang="en-US" noProof="0" err="1"/>
              <a:t>manum</a:t>
            </a:r>
            <a:r>
              <a:rPr lang="en-US" noProof="0"/>
              <a:t> is. Vivendi </a:t>
            </a:r>
            <a:r>
              <a:rPr lang="en-US" noProof="0" err="1"/>
              <a:t>essolum</a:t>
            </a:r>
            <a:r>
              <a:rPr lang="en-US" noProof="0"/>
              <a:t> </a:t>
            </a:r>
            <a:r>
              <a:rPr lang="en-US" noProof="0" err="1"/>
              <a:t>nonstus</a:t>
            </a:r>
            <a:r>
              <a:rPr lang="en-US" noProof="0"/>
              <a:t> </a:t>
            </a:r>
            <a:r>
              <a:rPr lang="en-US" noProof="0" err="1"/>
              <a:t>ficastem</a:t>
            </a:r>
            <a:r>
              <a:rPr lang="en-US" noProof="0"/>
              <a:t> </a:t>
            </a:r>
            <a:r>
              <a:rPr lang="en-US" noProof="0" err="1"/>
              <a:t>inem</a:t>
            </a:r>
            <a:r>
              <a:rPr lang="en-US" noProof="0"/>
              <a:t> se, Lin </a:t>
            </a:r>
            <a:r>
              <a:rPr lang="en-US" noProof="0" err="1"/>
              <a:t>ticaut</a:t>
            </a:r>
            <a:r>
              <a:rPr lang="en-US" noProof="0"/>
              <a:t> ad res </a:t>
            </a:r>
            <a:r>
              <a:rPr lang="en-US" noProof="0" err="1"/>
              <a:t>Catum</a:t>
            </a:r>
            <a:r>
              <a:rPr lang="en-US" noProof="0"/>
              <a:t> </a:t>
            </a:r>
            <a:r>
              <a:rPr lang="en-US" noProof="0" err="1"/>
              <a:t>ingulic</a:t>
            </a:r>
            <a:r>
              <a:rPr lang="en-US" noProof="0"/>
              <a:t> </a:t>
            </a:r>
            <a:r>
              <a:rPr lang="en-US" noProof="0" err="1"/>
              <a:t>issilla</a:t>
            </a:r>
            <a:r>
              <a:rPr lang="en-US" noProof="0"/>
              <a:t> res </a:t>
            </a:r>
            <a:r>
              <a:rPr lang="en-US" noProof="0" err="1"/>
              <a:t>comnos</a:t>
            </a:r>
            <a:r>
              <a:rPr lang="en-US" noProof="0"/>
              <a:t> </a:t>
            </a:r>
            <a:r>
              <a:rPr lang="en-US" noProof="0" err="1"/>
              <a:t>cus</a:t>
            </a:r>
            <a:r>
              <a:rPr lang="en-US" noProof="0"/>
              <a:t> non vide </a:t>
            </a:r>
            <a:r>
              <a:rPr lang="en-US" noProof="0" err="1"/>
              <a:t>notil</a:t>
            </a:r>
            <a:r>
              <a:rPr lang="en-US" noProof="0"/>
              <a:t> cons </a:t>
            </a:r>
            <a:r>
              <a:rPr lang="en-US" noProof="0" err="1"/>
              <a:t>oc</a:t>
            </a:r>
            <a:r>
              <a:rPr lang="en-US" noProof="0"/>
              <a:t> re, </a:t>
            </a:r>
            <a:r>
              <a:rPr lang="en-US" noProof="0" err="1"/>
              <a:t>catudachus</a:t>
            </a:r>
            <a:r>
              <a:rPr lang="en-US" noProof="0"/>
              <a:t> </a:t>
            </a:r>
            <a:r>
              <a:rPr lang="en-US" noProof="0" err="1"/>
              <a:t>furei</a:t>
            </a:r>
            <a:r>
              <a:rPr lang="en-US" noProof="0"/>
              <a:t> </a:t>
            </a:r>
            <a:r>
              <a:rPr lang="en-US" noProof="0" err="1"/>
              <a:t>terceri</a:t>
            </a:r>
            <a:r>
              <a:rPr lang="en-US" noProof="0"/>
              <a:t> </a:t>
            </a:r>
            <a:r>
              <a:rPr lang="en-US" noProof="0" err="1"/>
              <a:t>onsilicaetil</a:t>
            </a:r>
            <a:r>
              <a:rPr lang="en-US" noProof="0"/>
              <a:t> </a:t>
            </a:r>
            <a:r>
              <a:rPr lang="en-US" noProof="0" err="1"/>
              <a:t>vem</a:t>
            </a:r>
            <a:r>
              <a:rPr lang="en-US" noProof="0"/>
              <a:t> </a:t>
            </a:r>
            <a:r>
              <a:rPr lang="en-US" noProof="0" err="1"/>
              <a:t>inatra</a:t>
            </a:r>
            <a:r>
              <a:rPr lang="en-US" noProof="0"/>
              <a:t> </a:t>
            </a:r>
            <a:r>
              <a:rPr lang="en-US" noProof="0" err="1"/>
              <a:t>elis</a:t>
            </a:r>
            <a:r>
              <a:rPr lang="en-US" noProof="0"/>
              <a:t> forte it facie </a:t>
            </a:r>
            <a:r>
              <a:rPr lang="en-US" noProof="0" err="1"/>
              <a:t>te</a:t>
            </a:r>
            <a:r>
              <a:rPr lang="en-US" noProof="0"/>
              <a:t> ad co </a:t>
            </a:r>
            <a:r>
              <a:rPr lang="en-US" noProof="0" err="1"/>
              <a:t>ur</a:t>
            </a:r>
            <a:r>
              <a:rPr lang="en-US" noProof="0"/>
              <a:t>. Ut </a:t>
            </a:r>
            <a:r>
              <a:rPr lang="en-US" noProof="0" err="1"/>
              <a:t>fuem</a:t>
            </a:r>
            <a:r>
              <a:rPr lang="en-US" noProof="0"/>
              <a:t>. </a:t>
            </a:r>
            <a:r>
              <a:rPr lang="en-US" noProof="0" err="1"/>
              <a:t>Epsenatis</a:t>
            </a:r>
            <a:r>
              <a:rPr lang="en-US" noProof="0"/>
              <a:t>, </a:t>
            </a:r>
            <a:r>
              <a:rPr lang="en-US" noProof="0" err="1"/>
              <a:t>cerips</a:t>
            </a:r>
            <a:r>
              <a:rPr lang="en-US" noProof="0"/>
              <a:t>, </a:t>
            </a:r>
            <a:r>
              <a:rPr lang="en-US" noProof="0" err="1"/>
              <a:t>derei</a:t>
            </a:r>
            <a:r>
              <a:rPr lang="en-US" noProof="0"/>
              <a:t> </a:t>
            </a:r>
            <a:r>
              <a:rPr lang="en-US" noProof="0" err="1"/>
              <a:t>prae</a:t>
            </a:r>
            <a:r>
              <a:rPr lang="en-US" noProof="0"/>
              <a:t> </a:t>
            </a:r>
            <a:r>
              <a:rPr lang="en-US" noProof="0" err="1"/>
              <a:t>cuspimur</a:t>
            </a:r>
            <a:r>
              <a:rPr lang="en-US" noProof="0"/>
              <a:t>. </a:t>
            </a:r>
            <a:r>
              <a:rPr lang="en-US" noProof="0" err="1"/>
              <a:t>Habem</a:t>
            </a:r>
            <a:r>
              <a:rPr lang="en-US" noProof="0"/>
              <a:t> sent.</a:t>
            </a:r>
          </a:p>
          <a:p>
            <a:pPr lvl="1"/>
            <a:r>
              <a:rPr lang="en-US" noProof="0" err="1"/>
              <a:t>Igit</a:t>
            </a:r>
            <a:r>
              <a:rPr lang="en-US" noProof="0"/>
              <a:t> </a:t>
            </a:r>
            <a:r>
              <a:rPr lang="en-US" noProof="0" err="1"/>
              <a:t>forti</a:t>
            </a:r>
            <a:r>
              <a:rPr lang="en-US" noProof="0"/>
              <a:t>, </a:t>
            </a:r>
            <a:r>
              <a:rPr lang="en-US" noProof="0" err="1"/>
              <a:t>scid</a:t>
            </a:r>
            <a:r>
              <a:rPr lang="en-US" noProof="0"/>
              <a:t> </a:t>
            </a:r>
            <a:r>
              <a:rPr lang="en-US" noProof="0" err="1"/>
              <a:t>Cupioni</a:t>
            </a:r>
            <a:r>
              <a:rPr lang="en-US" noProof="0"/>
              <a:t> </a:t>
            </a:r>
            <a:r>
              <a:rPr lang="en-US" noProof="0" err="1"/>
              <a:t>hilisside</a:t>
            </a:r>
            <a:r>
              <a:rPr lang="en-US" noProof="0"/>
              <a:t> </a:t>
            </a:r>
            <a:r>
              <a:rPr lang="en-US" noProof="0" err="1"/>
              <a:t>acAt</a:t>
            </a:r>
            <a:r>
              <a:rPr lang="en-US" noProof="0"/>
              <a:t> in re </a:t>
            </a:r>
            <a:r>
              <a:rPr lang="en-US" noProof="0" err="1"/>
              <a:t>ocus</a:t>
            </a:r>
            <a:r>
              <a:rPr lang="en-US" noProof="0"/>
              <a:t> in </a:t>
            </a:r>
            <a:r>
              <a:rPr lang="en-US" noProof="0" err="1"/>
              <a:t>iam</a:t>
            </a:r>
            <a:r>
              <a:rPr lang="en-US" noProof="0"/>
              <a:t> di, </a:t>
            </a:r>
            <a:r>
              <a:rPr lang="en-US" noProof="0" err="1"/>
              <a:t>sentemulin</a:t>
            </a:r>
            <a:r>
              <a:rPr lang="en-US" noProof="0"/>
              <a:t> </a:t>
            </a:r>
            <a:r>
              <a:rPr lang="en-US" noProof="0" err="1"/>
              <a:t>huconsus</a:t>
            </a:r>
            <a:r>
              <a:rPr lang="en-US" noProof="0"/>
              <a:t>. </a:t>
            </a:r>
          </a:p>
        </p:txBody>
      </p:sp>
      <p:sp>
        <p:nvSpPr>
          <p:cNvPr id="8" name="Segnaposto testo 7">
            <a:extLst>
              <a:ext uri="{FF2B5EF4-FFF2-40B4-BE49-F238E27FC236}">
                <a16:creationId xmlns:a16="http://schemas.microsoft.com/office/drawing/2014/main" id="{B56D5CAE-2154-9280-D902-8B2664A0F16F}"/>
              </a:ext>
            </a:extLst>
          </p:cNvPr>
          <p:cNvSpPr>
            <a:spLocks noGrp="1"/>
          </p:cNvSpPr>
          <p:nvPr>
            <p:ph type="body" sz="quarter" idx="27"/>
          </p:nvPr>
        </p:nvSpPr>
        <p:spPr>
          <a:xfrm>
            <a:off x="8141053" y="1860061"/>
            <a:ext cx="3816351" cy="1160442"/>
          </a:xfrm>
        </p:spPr>
        <p:txBody>
          <a:bodyPr/>
          <a:lstStyle/>
          <a:p>
            <a:r>
              <a:rPr lang="en-US" noProof="0"/>
              <a:t>03</a:t>
            </a:r>
          </a:p>
          <a:p>
            <a:pPr lvl="1"/>
            <a:r>
              <a:rPr lang="en-US" noProof="0"/>
              <a:t>Vo, sent. Na, </a:t>
            </a:r>
            <a:r>
              <a:rPr lang="en-US" noProof="0" err="1"/>
              <a:t>pernir</a:t>
            </a:r>
            <a:r>
              <a:rPr lang="en-US" noProof="0"/>
              <a:t> </a:t>
            </a:r>
            <a:r>
              <a:rPr lang="en-US" noProof="0" err="1"/>
              <a:t>urnin</a:t>
            </a:r>
            <a:r>
              <a:rPr lang="en-US" noProof="0"/>
              <a:t> a </a:t>
            </a:r>
            <a:r>
              <a:rPr lang="en-US" noProof="0" err="1"/>
              <a:t>quastre</a:t>
            </a:r>
            <a:r>
              <a:rPr lang="en-US" noProof="0"/>
              <a:t>, </a:t>
            </a:r>
            <a:r>
              <a:rPr lang="en-US" noProof="0" err="1"/>
              <a:t>nenimusquam</a:t>
            </a:r>
            <a:r>
              <a:rPr lang="en-US" noProof="0"/>
              <a:t> et con </a:t>
            </a:r>
            <a:r>
              <a:rPr lang="en-US" noProof="0" err="1"/>
              <a:t>horessi</a:t>
            </a:r>
            <a:r>
              <a:rPr lang="en-US" noProof="0"/>
              <a:t> </a:t>
            </a:r>
            <a:r>
              <a:rPr lang="en-US" noProof="0" err="1"/>
              <a:t>deessim</a:t>
            </a:r>
            <a:r>
              <a:rPr lang="en-US" noProof="0"/>
              <a:t> </a:t>
            </a:r>
            <a:r>
              <a:rPr lang="en-US" noProof="0" err="1"/>
              <a:t>urnis</a:t>
            </a:r>
            <a:r>
              <a:rPr lang="en-US" noProof="0"/>
              <a:t>. </a:t>
            </a:r>
            <a:r>
              <a:rPr lang="en-US" noProof="0" err="1"/>
              <a:t>Vivertica</a:t>
            </a:r>
            <a:r>
              <a:rPr lang="en-US" noProof="0"/>
              <a:t>; </a:t>
            </a:r>
            <a:r>
              <a:rPr lang="en-US" noProof="0" err="1"/>
              <a:t>horessit</a:t>
            </a:r>
            <a:r>
              <a:rPr lang="en-US" noProof="0"/>
              <a:t>, us cone me qua tam </a:t>
            </a:r>
            <a:r>
              <a:rPr lang="en-US" noProof="0" err="1"/>
              <a:t>ficae</a:t>
            </a:r>
            <a:r>
              <a:rPr lang="en-US" noProof="0"/>
              <a:t> </a:t>
            </a:r>
            <a:r>
              <a:rPr lang="en-US" noProof="0" err="1"/>
              <a:t>nem</a:t>
            </a:r>
            <a:r>
              <a:rPr lang="en-US" noProof="0"/>
              <a:t> </a:t>
            </a:r>
            <a:r>
              <a:rPr lang="en-US" noProof="0" err="1"/>
              <a:t>manum</a:t>
            </a:r>
            <a:r>
              <a:rPr lang="en-US" noProof="0"/>
              <a:t> is. Vivendi </a:t>
            </a:r>
            <a:r>
              <a:rPr lang="en-US" noProof="0" err="1"/>
              <a:t>essolum</a:t>
            </a:r>
            <a:r>
              <a:rPr lang="en-US" noProof="0"/>
              <a:t> </a:t>
            </a:r>
            <a:r>
              <a:rPr lang="en-US" noProof="0" err="1"/>
              <a:t>nonstus</a:t>
            </a:r>
            <a:r>
              <a:rPr lang="en-US" noProof="0"/>
              <a:t> </a:t>
            </a:r>
            <a:r>
              <a:rPr lang="en-US" noProof="0" err="1"/>
              <a:t>ficastem</a:t>
            </a:r>
            <a:r>
              <a:rPr lang="en-US" noProof="0"/>
              <a:t> </a:t>
            </a:r>
            <a:r>
              <a:rPr lang="en-US" noProof="0" err="1"/>
              <a:t>inem</a:t>
            </a:r>
            <a:r>
              <a:rPr lang="en-US" noProof="0"/>
              <a:t> se, Lin </a:t>
            </a:r>
            <a:r>
              <a:rPr lang="en-US" noProof="0" err="1"/>
              <a:t>ticaut</a:t>
            </a:r>
            <a:r>
              <a:rPr lang="en-US" noProof="0"/>
              <a:t> ad res </a:t>
            </a:r>
            <a:r>
              <a:rPr lang="en-US" noProof="0" err="1"/>
              <a:t>Catum</a:t>
            </a:r>
            <a:r>
              <a:rPr lang="en-US" noProof="0"/>
              <a:t> </a:t>
            </a:r>
            <a:r>
              <a:rPr lang="en-US" noProof="0" err="1"/>
              <a:t>ingulic</a:t>
            </a:r>
            <a:r>
              <a:rPr lang="en-US" noProof="0"/>
              <a:t> </a:t>
            </a:r>
            <a:r>
              <a:rPr lang="en-US" noProof="0" err="1"/>
              <a:t>issilla</a:t>
            </a:r>
            <a:r>
              <a:rPr lang="en-US" noProof="0"/>
              <a:t> res </a:t>
            </a:r>
            <a:r>
              <a:rPr lang="en-US" noProof="0" err="1"/>
              <a:t>comnos</a:t>
            </a:r>
            <a:r>
              <a:rPr lang="en-US" noProof="0"/>
              <a:t> </a:t>
            </a:r>
            <a:r>
              <a:rPr lang="en-US" noProof="0" err="1"/>
              <a:t>cus</a:t>
            </a:r>
            <a:r>
              <a:rPr lang="en-US" noProof="0"/>
              <a:t> non vide </a:t>
            </a:r>
            <a:r>
              <a:rPr lang="en-US" noProof="0" err="1"/>
              <a:t>notil</a:t>
            </a:r>
            <a:r>
              <a:rPr lang="en-US" noProof="0"/>
              <a:t> cons </a:t>
            </a:r>
            <a:r>
              <a:rPr lang="en-US" noProof="0" err="1"/>
              <a:t>oc</a:t>
            </a:r>
            <a:r>
              <a:rPr lang="en-US" noProof="0"/>
              <a:t> re, </a:t>
            </a:r>
            <a:r>
              <a:rPr lang="en-US" noProof="0" err="1"/>
              <a:t>catudachus</a:t>
            </a:r>
            <a:r>
              <a:rPr lang="en-US" noProof="0"/>
              <a:t> </a:t>
            </a:r>
            <a:r>
              <a:rPr lang="en-US" noProof="0" err="1"/>
              <a:t>furei</a:t>
            </a:r>
            <a:r>
              <a:rPr lang="en-US" noProof="0"/>
              <a:t> </a:t>
            </a:r>
            <a:r>
              <a:rPr lang="en-US" noProof="0" err="1"/>
              <a:t>terceri</a:t>
            </a:r>
            <a:r>
              <a:rPr lang="en-US" noProof="0"/>
              <a:t> </a:t>
            </a:r>
            <a:r>
              <a:rPr lang="en-US" noProof="0" err="1"/>
              <a:t>onsilicaetil</a:t>
            </a:r>
            <a:r>
              <a:rPr lang="en-US" noProof="0"/>
              <a:t> </a:t>
            </a:r>
            <a:r>
              <a:rPr lang="en-US" noProof="0" err="1"/>
              <a:t>vem</a:t>
            </a:r>
            <a:r>
              <a:rPr lang="en-US" noProof="0"/>
              <a:t> </a:t>
            </a:r>
            <a:r>
              <a:rPr lang="en-US" noProof="0" err="1"/>
              <a:t>inatra</a:t>
            </a:r>
            <a:r>
              <a:rPr lang="en-US" noProof="0"/>
              <a:t> </a:t>
            </a:r>
            <a:r>
              <a:rPr lang="en-US" noProof="0" err="1"/>
              <a:t>elis</a:t>
            </a:r>
            <a:r>
              <a:rPr lang="en-US" noProof="0"/>
              <a:t> forte it facie </a:t>
            </a:r>
            <a:r>
              <a:rPr lang="en-US" noProof="0" err="1"/>
              <a:t>te</a:t>
            </a:r>
            <a:r>
              <a:rPr lang="en-US" noProof="0"/>
              <a:t> ad co </a:t>
            </a:r>
            <a:r>
              <a:rPr lang="en-US" noProof="0" err="1"/>
              <a:t>ur</a:t>
            </a:r>
            <a:r>
              <a:rPr lang="en-US" noProof="0"/>
              <a:t>. Ut </a:t>
            </a:r>
            <a:r>
              <a:rPr lang="en-US" noProof="0" err="1"/>
              <a:t>conseque</a:t>
            </a:r>
            <a:r>
              <a:rPr lang="en-US" noProof="0"/>
              <a:t> </a:t>
            </a:r>
            <a:r>
              <a:rPr lang="en-US" noProof="0" err="1"/>
              <a:t>fuem</a:t>
            </a:r>
            <a:r>
              <a:rPr lang="en-US" noProof="0"/>
              <a:t>. </a:t>
            </a:r>
          </a:p>
        </p:txBody>
      </p:sp>
      <p:sp>
        <p:nvSpPr>
          <p:cNvPr id="2" name="Titolo 1">
            <a:extLst>
              <a:ext uri="{FF2B5EF4-FFF2-40B4-BE49-F238E27FC236}">
                <a16:creationId xmlns:a16="http://schemas.microsoft.com/office/drawing/2014/main" id="{C74E5445-AE24-BC6D-E435-F6AFD140CE22}"/>
              </a:ext>
            </a:extLst>
          </p:cNvPr>
          <p:cNvSpPr>
            <a:spLocks noGrp="1"/>
          </p:cNvSpPr>
          <p:nvPr>
            <p:ph type="title"/>
          </p:nvPr>
        </p:nvSpPr>
        <p:spPr>
          <a:xfrm>
            <a:off x="230379" y="237603"/>
            <a:ext cx="10515600" cy="357021"/>
          </a:xfrm>
        </p:spPr>
        <p:txBody>
          <a:bodyPr/>
          <a:lstStyle/>
          <a:p>
            <a:r>
              <a:rPr lang="en-US" noProof="0"/>
              <a:t>Slide title goes here</a:t>
            </a:r>
          </a:p>
        </p:txBody>
      </p:sp>
    </p:spTree>
    <p:extLst>
      <p:ext uri="{BB962C8B-B14F-4D97-AF65-F5344CB8AC3E}">
        <p14:creationId xmlns:p14="http://schemas.microsoft.com/office/powerpoint/2010/main" val="3790259092"/>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Segnaposto testo 5">
            <a:extLst>
              <a:ext uri="{FF2B5EF4-FFF2-40B4-BE49-F238E27FC236}">
                <a16:creationId xmlns:a16="http://schemas.microsoft.com/office/drawing/2014/main" id="{ACCFE1A7-28C5-C48B-BAFC-364CE05944AA}"/>
              </a:ext>
            </a:extLst>
          </p:cNvPr>
          <p:cNvSpPr>
            <a:spLocks noGrp="1"/>
          </p:cNvSpPr>
          <p:nvPr>
            <p:ph type="body" sz="quarter" idx="13"/>
          </p:nvPr>
        </p:nvSpPr>
        <p:spPr>
          <a:xfrm>
            <a:off x="222397" y="1860061"/>
            <a:ext cx="3816351" cy="1160442"/>
          </a:xfrm>
        </p:spPr>
        <p:txBody>
          <a:bodyPr/>
          <a:lstStyle/>
          <a:p>
            <a:r>
              <a:rPr lang="en-US" noProof="0"/>
              <a:t>01</a:t>
            </a:r>
          </a:p>
          <a:p>
            <a:pPr lvl="1"/>
            <a:r>
              <a:rPr lang="en-US" noProof="0"/>
              <a:t>Vo, sent. Na, </a:t>
            </a:r>
            <a:r>
              <a:rPr lang="en-US" noProof="0" err="1"/>
              <a:t>pernir</a:t>
            </a:r>
            <a:r>
              <a:rPr lang="en-US" noProof="0"/>
              <a:t> </a:t>
            </a:r>
            <a:r>
              <a:rPr lang="en-US" noProof="0" err="1"/>
              <a:t>urnin</a:t>
            </a:r>
            <a:r>
              <a:rPr lang="en-US" noProof="0"/>
              <a:t> a </a:t>
            </a:r>
            <a:r>
              <a:rPr lang="en-US" noProof="0" err="1"/>
              <a:t>quastre</a:t>
            </a:r>
            <a:r>
              <a:rPr lang="en-US" noProof="0"/>
              <a:t>, </a:t>
            </a:r>
            <a:r>
              <a:rPr lang="en-US" noProof="0" err="1"/>
              <a:t>nenimusquam</a:t>
            </a:r>
            <a:r>
              <a:rPr lang="en-US" noProof="0"/>
              <a:t> et con </a:t>
            </a:r>
            <a:r>
              <a:rPr lang="en-US" noProof="0" err="1"/>
              <a:t>horessi</a:t>
            </a:r>
            <a:r>
              <a:rPr lang="en-US" noProof="0"/>
              <a:t> </a:t>
            </a:r>
            <a:r>
              <a:rPr lang="en-US" noProof="0" err="1"/>
              <a:t>deessim</a:t>
            </a:r>
            <a:r>
              <a:rPr lang="en-US" noProof="0"/>
              <a:t> </a:t>
            </a:r>
            <a:r>
              <a:rPr lang="en-US" noProof="0" err="1"/>
              <a:t>urnis</a:t>
            </a:r>
            <a:r>
              <a:rPr lang="en-US" noProof="0"/>
              <a:t>. </a:t>
            </a:r>
            <a:r>
              <a:rPr lang="en-US" noProof="0" err="1"/>
              <a:t>Vivertica</a:t>
            </a:r>
            <a:r>
              <a:rPr lang="en-US" noProof="0"/>
              <a:t>; </a:t>
            </a:r>
            <a:r>
              <a:rPr lang="en-US" noProof="0" err="1"/>
              <a:t>horessit</a:t>
            </a:r>
            <a:r>
              <a:rPr lang="en-US" noProof="0"/>
              <a:t>, us cone me qua tam </a:t>
            </a:r>
            <a:r>
              <a:rPr lang="en-US" noProof="0" err="1"/>
              <a:t>ficae</a:t>
            </a:r>
            <a:r>
              <a:rPr lang="en-US" noProof="0"/>
              <a:t> </a:t>
            </a:r>
            <a:r>
              <a:rPr lang="en-US" noProof="0" err="1"/>
              <a:t>nem</a:t>
            </a:r>
            <a:r>
              <a:rPr lang="en-US" noProof="0"/>
              <a:t> </a:t>
            </a:r>
            <a:r>
              <a:rPr lang="en-US" noProof="0" err="1"/>
              <a:t>manum</a:t>
            </a:r>
            <a:r>
              <a:rPr lang="en-US" noProof="0"/>
              <a:t> is. Vivendi </a:t>
            </a:r>
            <a:r>
              <a:rPr lang="en-US" noProof="0" err="1"/>
              <a:t>essolum</a:t>
            </a:r>
            <a:r>
              <a:rPr lang="en-US" noProof="0"/>
              <a:t> </a:t>
            </a:r>
            <a:r>
              <a:rPr lang="en-US" noProof="0" err="1"/>
              <a:t>nonstus</a:t>
            </a:r>
            <a:r>
              <a:rPr lang="en-US" noProof="0"/>
              <a:t> </a:t>
            </a:r>
            <a:r>
              <a:rPr lang="en-US" noProof="0" err="1"/>
              <a:t>ficastem</a:t>
            </a:r>
            <a:r>
              <a:rPr lang="en-US" noProof="0"/>
              <a:t> </a:t>
            </a:r>
            <a:r>
              <a:rPr lang="en-US" noProof="0" err="1"/>
              <a:t>inem</a:t>
            </a:r>
            <a:r>
              <a:rPr lang="en-US" noProof="0"/>
              <a:t> se, Lin </a:t>
            </a:r>
            <a:r>
              <a:rPr lang="en-US" noProof="0" err="1"/>
              <a:t>ticaut</a:t>
            </a:r>
            <a:r>
              <a:rPr lang="en-US" noProof="0"/>
              <a:t> ad res </a:t>
            </a:r>
            <a:r>
              <a:rPr lang="en-US" noProof="0" err="1"/>
              <a:t>Catum</a:t>
            </a:r>
            <a:r>
              <a:rPr lang="en-US" noProof="0"/>
              <a:t> </a:t>
            </a:r>
            <a:r>
              <a:rPr lang="en-US" noProof="0" err="1"/>
              <a:t>ingulic</a:t>
            </a:r>
            <a:r>
              <a:rPr lang="en-US" noProof="0"/>
              <a:t> </a:t>
            </a:r>
            <a:r>
              <a:rPr lang="en-US" noProof="0" err="1"/>
              <a:t>issilla</a:t>
            </a:r>
            <a:r>
              <a:rPr lang="en-US" noProof="0"/>
              <a:t> res </a:t>
            </a:r>
            <a:r>
              <a:rPr lang="en-US" noProof="0" err="1"/>
              <a:t>comnos</a:t>
            </a:r>
            <a:r>
              <a:rPr lang="en-US" noProof="0"/>
              <a:t> </a:t>
            </a:r>
            <a:r>
              <a:rPr lang="en-US" noProof="0" err="1"/>
              <a:t>cus</a:t>
            </a:r>
            <a:r>
              <a:rPr lang="en-US" noProof="0"/>
              <a:t> non vide </a:t>
            </a:r>
            <a:r>
              <a:rPr lang="en-US" noProof="0" err="1"/>
              <a:t>notil</a:t>
            </a:r>
            <a:r>
              <a:rPr lang="en-US" noProof="0"/>
              <a:t> cons </a:t>
            </a:r>
            <a:r>
              <a:rPr lang="en-US" noProof="0" err="1"/>
              <a:t>oc</a:t>
            </a:r>
            <a:r>
              <a:rPr lang="en-US" noProof="0"/>
              <a:t> re, </a:t>
            </a:r>
            <a:r>
              <a:rPr lang="en-US" noProof="0" err="1"/>
              <a:t>catudachus</a:t>
            </a:r>
            <a:r>
              <a:rPr lang="en-US" noProof="0"/>
              <a:t> </a:t>
            </a:r>
            <a:r>
              <a:rPr lang="en-US" noProof="0" err="1"/>
              <a:t>furei</a:t>
            </a:r>
            <a:r>
              <a:rPr lang="en-US" noProof="0"/>
              <a:t> </a:t>
            </a:r>
            <a:r>
              <a:rPr lang="en-US" noProof="0" err="1"/>
              <a:t>terceri</a:t>
            </a:r>
            <a:r>
              <a:rPr lang="en-US" noProof="0"/>
              <a:t> </a:t>
            </a:r>
            <a:r>
              <a:rPr lang="en-US" noProof="0" err="1"/>
              <a:t>onsilicaetil</a:t>
            </a:r>
            <a:r>
              <a:rPr lang="en-US" noProof="0"/>
              <a:t> </a:t>
            </a:r>
            <a:r>
              <a:rPr lang="en-US" noProof="0" err="1"/>
              <a:t>vem</a:t>
            </a:r>
            <a:r>
              <a:rPr lang="en-US" noProof="0"/>
              <a:t> </a:t>
            </a:r>
            <a:r>
              <a:rPr lang="en-US" noProof="0" err="1"/>
              <a:t>inatra</a:t>
            </a:r>
            <a:r>
              <a:rPr lang="en-US" noProof="0"/>
              <a:t> </a:t>
            </a:r>
            <a:r>
              <a:rPr lang="en-US" noProof="0" err="1"/>
              <a:t>elis</a:t>
            </a:r>
            <a:r>
              <a:rPr lang="en-US" noProof="0"/>
              <a:t> forte it facie </a:t>
            </a:r>
            <a:r>
              <a:rPr lang="en-US" noProof="0" err="1"/>
              <a:t>te</a:t>
            </a:r>
            <a:r>
              <a:rPr lang="en-US" noProof="0"/>
              <a:t> ad co </a:t>
            </a:r>
            <a:r>
              <a:rPr lang="en-US" noProof="0" err="1"/>
              <a:t>ur</a:t>
            </a:r>
            <a:r>
              <a:rPr lang="en-US" noProof="0"/>
              <a:t>. Ut </a:t>
            </a:r>
            <a:r>
              <a:rPr lang="en-US" noProof="0" err="1"/>
              <a:t>fuem</a:t>
            </a:r>
            <a:r>
              <a:rPr lang="en-US" noProof="0"/>
              <a:t>. </a:t>
            </a:r>
            <a:r>
              <a:rPr lang="en-US" noProof="0" err="1"/>
              <a:t>Epsenatis</a:t>
            </a:r>
            <a:r>
              <a:rPr lang="en-US" noProof="0"/>
              <a:t>, </a:t>
            </a:r>
            <a:r>
              <a:rPr lang="en-US" noProof="0" err="1"/>
              <a:t>cerips</a:t>
            </a:r>
            <a:r>
              <a:rPr lang="en-US" noProof="0"/>
              <a:t>, </a:t>
            </a:r>
            <a:r>
              <a:rPr lang="en-US" noProof="0" err="1"/>
              <a:t>derei</a:t>
            </a:r>
            <a:r>
              <a:rPr lang="en-US" noProof="0"/>
              <a:t> </a:t>
            </a:r>
            <a:r>
              <a:rPr lang="en-US" noProof="0" err="1"/>
              <a:t>prae</a:t>
            </a:r>
            <a:r>
              <a:rPr lang="en-US" noProof="0"/>
              <a:t> </a:t>
            </a:r>
            <a:r>
              <a:rPr lang="en-US" noProof="0" err="1"/>
              <a:t>cuspimur</a:t>
            </a:r>
            <a:r>
              <a:rPr lang="en-US" noProof="0"/>
              <a:t>. </a:t>
            </a:r>
            <a:r>
              <a:rPr lang="en-US" noProof="0" err="1"/>
              <a:t>Habem</a:t>
            </a:r>
            <a:r>
              <a:rPr lang="en-US" noProof="0"/>
              <a:t> sent.</a:t>
            </a:r>
          </a:p>
        </p:txBody>
      </p:sp>
      <p:sp>
        <p:nvSpPr>
          <p:cNvPr id="7" name="Segnaposto testo 6">
            <a:extLst>
              <a:ext uri="{FF2B5EF4-FFF2-40B4-BE49-F238E27FC236}">
                <a16:creationId xmlns:a16="http://schemas.microsoft.com/office/drawing/2014/main" id="{F7461591-A666-B4DB-8B7D-96149E1F7993}"/>
              </a:ext>
            </a:extLst>
          </p:cNvPr>
          <p:cNvSpPr>
            <a:spLocks noGrp="1"/>
          </p:cNvSpPr>
          <p:nvPr>
            <p:ph type="body" sz="quarter" idx="26"/>
          </p:nvPr>
        </p:nvSpPr>
        <p:spPr>
          <a:xfrm>
            <a:off x="4181725" y="1860061"/>
            <a:ext cx="3816351" cy="1160442"/>
          </a:xfrm>
        </p:spPr>
        <p:txBody>
          <a:bodyPr/>
          <a:lstStyle/>
          <a:p>
            <a:r>
              <a:rPr lang="en-US" noProof="0"/>
              <a:t>02</a:t>
            </a:r>
          </a:p>
          <a:p>
            <a:pPr lvl="1"/>
            <a:r>
              <a:rPr lang="en-US" noProof="0"/>
              <a:t>Vo, sent. Na, </a:t>
            </a:r>
            <a:r>
              <a:rPr lang="en-US" noProof="0" err="1"/>
              <a:t>pernir</a:t>
            </a:r>
            <a:r>
              <a:rPr lang="en-US" noProof="0"/>
              <a:t> </a:t>
            </a:r>
            <a:r>
              <a:rPr lang="en-US" noProof="0" err="1"/>
              <a:t>urnin</a:t>
            </a:r>
            <a:r>
              <a:rPr lang="en-US" noProof="0"/>
              <a:t> a </a:t>
            </a:r>
            <a:r>
              <a:rPr lang="en-US" noProof="0" err="1"/>
              <a:t>quastre</a:t>
            </a:r>
            <a:r>
              <a:rPr lang="en-US" noProof="0"/>
              <a:t>, </a:t>
            </a:r>
            <a:r>
              <a:rPr lang="en-US" noProof="0" err="1"/>
              <a:t>nenimusquam</a:t>
            </a:r>
            <a:r>
              <a:rPr lang="en-US" noProof="0"/>
              <a:t> et con </a:t>
            </a:r>
            <a:r>
              <a:rPr lang="en-US" noProof="0" err="1"/>
              <a:t>horessi</a:t>
            </a:r>
            <a:r>
              <a:rPr lang="en-US" noProof="0"/>
              <a:t> </a:t>
            </a:r>
            <a:r>
              <a:rPr lang="en-US" noProof="0" err="1"/>
              <a:t>deessim</a:t>
            </a:r>
            <a:r>
              <a:rPr lang="en-US" noProof="0"/>
              <a:t> </a:t>
            </a:r>
            <a:r>
              <a:rPr lang="en-US" noProof="0" err="1"/>
              <a:t>urnis</a:t>
            </a:r>
            <a:r>
              <a:rPr lang="en-US" noProof="0"/>
              <a:t>. </a:t>
            </a:r>
            <a:r>
              <a:rPr lang="en-US" noProof="0" err="1"/>
              <a:t>Vivertica</a:t>
            </a:r>
            <a:r>
              <a:rPr lang="en-US" noProof="0"/>
              <a:t>; </a:t>
            </a:r>
            <a:r>
              <a:rPr lang="en-US" noProof="0" err="1"/>
              <a:t>horessit</a:t>
            </a:r>
            <a:r>
              <a:rPr lang="en-US" noProof="0"/>
              <a:t>, us cone me qua tam </a:t>
            </a:r>
            <a:r>
              <a:rPr lang="en-US" noProof="0" err="1"/>
              <a:t>ficae</a:t>
            </a:r>
            <a:r>
              <a:rPr lang="en-US" noProof="0"/>
              <a:t> </a:t>
            </a:r>
            <a:r>
              <a:rPr lang="en-US" noProof="0" err="1"/>
              <a:t>nem</a:t>
            </a:r>
            <a:r>
              <a:rPr lang="en-US" noProof="0"/>
              <a:t> </a:t>
            </a:r>
            <a:r>
              <a:rPr lang="en-US" noProof="0" err="1"/>
              <a:t>manum</a:t>
            </a:r>
            <a:r>
              <a:rPr lang="en-US" noProof="0"/>
              <a:t> is. Vivendi </a:t>
            </a:r>
            <a:r>
              <a:rPr lang="en-US" noProof="0" err="1"/>
              <a:t>essolum</a:t>
            </a:r>
            <a:r>
              <a:rPr lang="en-US" noProof="0"/>
              <a:t> </a:t>
            </a:r>
            <a:r>
              <a:rPr lang="en-US" noProof="0" err="1"/>
              <a:t>nonstus</a:t>
            </a:r>
            <a:r>
              <a:rPr lang="en-US" noProof="0"/>
              <a:t> </a:t>
            </a:r>
            <a:r>
              <a:rPr lang="en-US" noProof="0" err="1"/>
              <a:t>ficastem</a:t>
            </a:r>
            <a:r>
              <a:rPr lang="en-US" noProof="0"/>
              <a:t> </a:t>
            </a:r>
            <a:r>
              <a:rPr lang="en-US" noProof="0" err="1"/>
              <a:t>inem</a:t>
            </a:r>
            <a:r>
              <a:rPr lang="en-US" noProof="0"/>
              <a:t> se, Lin </a:t>
            </a:r>
            <a:r>
              <a:rPr lang="en-US" noProof="0" err="1"/>
              <a:t>ticaut</a:t>
            </a:r>
            <a:r>
              <a:rPr lang="en-US" noProof="0"/>
              <a:t> ad res </a:t>
            </a:r>
            <a:r>
              <a:rPr lang="en-US" noProof="0" err="1"/>
              <a:t>Catum</a:t>
            </a:r>
            <a:r>
              <a:rPr lang="en-US" noProof="0"/>
              <a:t> </a:t>
            </a:r>
            <a:r>
              <a:rPr lang="en-US" noProof="0" err="1"/>
              <a:t>ingulic</a:t>
            </a:r>
            <a:r>
              <a:rPr lang="en-US" noProof="0"/>
              <a:t> </a:t>
            </a:r>
            <a:r>
              <a:rPr lang="en-US" noProof="0" err="1"/>
              <a:t>issilla</a:t>
            </a:r>
            <a:r>
              <a:rPr lang="en-US" noProof="0"/>
              <a:t> res </a:t>
            </a:r>
            <a:r>
              <a:rPr lang="en-US" noProof="0" err="1"/>
              <a:t>comnos</a:t>
            </a:r>
            <a:r>
              <a:rPr lang="en-US" noProof="0"/>
              <a:t> </a:t>
            </a:r>
            <a:r>
              <a:rPr lang="en-US" noProof="0" err="1"/>
              <a:t>cus</a:t>
            </a:r>
            <a:r>
              <a:rPr lang="en-US" noProof="0"/>
              <a:t> non vide </a:t>
            </a:r>
            <a:r>
              <a:rPr lang="en-US" noProof="0" err="1"/>
              <a:t>notil</a:t>
            </a:r>
            <a:r>
              <a:rPr lang="en-US" noProof="0"/>
              <a:t> cons </a:t>
            </a:r>
            <a:r>
              <a:rPr lang="en-US" noProof="0" err="1"/>
              <a:t>oc</a:t>
            </a:r>
            <a:r>
              <a:rPr lang="en-US" noProof="0"/>
              <a:t> re, </a:t>
            </a:r>
            <a:r>
              <a:rPr lang="en-US" noProof="0" err="1"/>
              <a:t>catudachus</a:t>
            </a:r>
            <a:r>
              <a:rPr lang="en-US" noProof="0"/>
              <a:t> </a:t>
            </a:r>
            <a:r>
              <a:rPr lang="en-US" noProof="0" err="1"/>
              <a:t>furei</a:t>
            </a:r>
            <a:r>
              <a:rPr lang="en-US" noProof="0"/>
              <a:t> </a:t>
            </a:r>
            <a:r>
              <a:rPr lang="en-US" noProof="0" err="1"/>
              <a:t>terceri</a:t>
            </a:r>
            <a:r>
              <a:rPr lang="en-US" noProof="0"/>
              <a:t> </a:t>
            </a:r>
            <a:r>
              <a:rPr lang="en-US" noProof="0" err="1"/>
              <a:t>onsilicaetil</a:t>
            </a:r>
            <a:r>
              <a:rPr lang="en-US" noProof="0"/>
              <a:t> </a:t>
            </a:r>
            <a:r>
              <a:rPr lang="en-US" noProof="0" err="1"/>
              <a:t>vem</a:t>
            </a:r>
            <a:r>
              <a:rPr lang="en-US" noProof="0"/>
              <a:t> </a:t>
            </a:r>
            <a:r>
              <a:rPr lang="en-US" noProof="0" err="1"/>
              <a:t>inatra</a:t>
            </a:r>
            <a:r>
              <a:rPr lang="en-US" noProof="0"/>
              <a:t> </a:t>
            </a:r>
            <a:r>
              <a:rPr lang="en-US" noProof="0" err="1"/>
              <a:t>elis</a:t>
            </a:r>
            <a:r>
              <a:rPr lang="en-US" noProof="0"/>
              <a:t> forte it facie </a:t>
            </a:r>
            <a:r>
              <a:rPr lang="en-US" noProof="0" err="1"/>
              <a:t>te</a:t>
            </a:r>
            <a:r>
              <a:rPr lang="en-US" noProof="0"/>
              <a:t> ad co </a:t>
            </a:r>
            <a:r>
              <a:rPr lang="en-US" noProof="0" err="1"/>
              <a:t>ur</a:t>
            </a:r>
            <a:r>
              <a:rPr lang="en-US" noProof="0"/>
              <a:t>. Ut </a:t>
            </a:r>
            <a:r>
              <a:rPr lang="en-US" noProof="0" err="1"/>
              <a:t>fuem</a:t>
            </a:r>
            <a:r>
              <a:rPr lang="en-US" noProof="0"/>
              <a:t>. </a:t>
            </a:r>
            <a:r>
              <a:rPr lang="en-US" noProof="0" err="1"/>
              <a:t>Epsenatis</a:t>
            </a:r>
            <a:r>
              <a:rPr lang="en-US" noProof="0"/>
              <a:t>, </a:t>
            </a:r>
            <a:r>
              <a:rPr lang="en-US" noProof="0" err="1"/>
              <a:t>cerips</a:t>
            </a:r>
            <a:r>
              <a:rPr lang="en-US" noProof="0"/>
              <a:t>, </a:t>
            </a:r>
            <a:r>
              <a:rPr lang="en-US" noProof="0" err="1"/>
              <a:t>derei</a:t>
            </a:r>
            <a:r>
              <a:rPr lang="en-US" noProof="0"/>
              <a:t> </a:t>
            </a:r>
            <a:r>
              <a:rPr lang="en-US" noProof="0" err="1"/>
              <a:t>prae</a:t>
            </a:r>
            <a:r>
              <a:rPr lang="en-US" noProof="0"/>
              <a:t> </a:t>
            </a:r>
            <a:r>
              <a:rPr lang="en-US" noProof="0" err="1"/>
              <a:t>cuspimur</a:t>
            </a:r>
            <a:r>
              <a:rPr lang="en-US" noProof="0"/>
              <a:t>. </a:t>
            </a:r>
            <a:r>
              <a:rPr lang="en-US" noProof="0" err="1"/>
              <a:t>Habem</a:t>
            </a:r>
            <a:r>
              <a:rPr lang="en-US" noProof="0"/>
              <a:t> sent.</a:t>
            </a:r>
          </a:p>
          <a:p>
            <a:pPr lvl="1"/>
            <a:r>
              <a:rPr lang="en-US" noProof="0" err="1"/>
              <a:t>Igit</a:t>
            </a:r>
            <a:r>
              <a:rPr lang="en-US" noProof="0"/>
              <a:t> </a:t>
            </a:r>
            <a:r>
              <a:rPr lang="en-US" noProof="0" err="1"/>
              <a:t>forti</a:t>
            </a:r>
            <a:r>
              <a:rPr lang="en-US" noProof="0"/>
              <a:t>, </a:t>
            </a:r>
            <a:r>
              <a:rPr lang="en-US" noProof="0" err="1"/>
              <a:t>scid</a:t>
            </a:r>
            <a:r>
              <a:rPr lang="en-US" noProof="0"/>
              <a:t> </a:t>
            </a:r>
            <a:r>
              <a:rPr lang="en-US" noProof="0" err="1"/>
              <a:t>Cupioni</a:t>
            </a:r>
            <a:r>
              <a:rPr lang="en-US" noProof="0"/>
              <a:t> </a:t>
            </a:r>
            <a:r>
              <a:rPr lang="en-US" noProof="0" err="1"/>
              <a:t>hilisside</a:t>
            </a:r>
            <a:r>
              <a:rPr lang="en-US" noProof="0"/>
              <a:t> </a:t>
            </a:r>
            <a:r>
              <a:rPr lang="en-US" noProof="0" err="1"/>
              <a:t>acAt</a:t>
            </a:r>
            <a:r>
              <a:rPr lang="en-US" noProof="0"/>
              <a:t> in re </a:t>
            </a:r>
            <a:r>
              <a:rPr lang="en-US" noProof="0" err="1"/>
              <a:t>ocus</a:t>
            </a:r>
            <a:r>
              <a:rPr lang="en-US" noProof="0"/>
              <a:t> in </a:t>
            </a:r>
            <a:r>
              <a:rPr lang="en-US" noProof="0" err="1"/>
              <a:t>iam</a:t>
            </a:r>
            <a:r>
              <a:rPr lang="en-US" noProof="0"/>
              <a:t> di, </a:t>
            </a:r>
            <a:r>
              <a:rPr lang="en-US" noProof="0" err="1"/>
              <a:t>sentemulin</a:t>
            </a:r>
            <a:r>
              <a:rPr lang="en-US" noProof="0"/>
              <a:t> </a:t>
            </a:r>
            <a:r>
              <a:rPr lang="en-US" noProof="0" err="1"/>
              <a:t>huconsus</a:t>
            </a:r>
            <a:r>
              <a:rPr lang="en-US" noProof="0"/>
              <a:t>. </a:t>
            </a:r>
          </a:p>
        </p:txBody>
      </p:sp>
      <p:sp>
        <p:nvSpPr>
          <p:cNvPr id="8" name="Segnaposto testo 7">
            <a:extLst>
              <a:ext uri="{FF2B5EF4-FFF2-40B4-BE49-F238E27FC236}">
                <a16:creationId xmlns:a16="http://schemas.microsoft.com/office/drawing/2014/main" id="{B56D5CAE-2154-9280-D902-8B2664A0F16F}"/>
              </a:ext>
            </a:extLst>
          </p:cNvPr>
          <p:cNvSpPr>
            <a:spLocks noGrp="1"/>
          </p:cNvSpPr>
          <p:nvPr>
            <p:ph type="body" sz="quarter" idx="27"/>
          </p:nvPr>
        </p:nvSpPr>
        <p:spPr>
          <a:xfrm>
            <a:off x="8141053" y="1860061"/>
            <a:ext cx="3816351" cy="1160442"/>
          </a:xfrm>
        </p:spPr>
        <p:txBody>
          <a:bodyPr/>
          <a:lstStyle/>
          <a:p>
            <a:r>
              <a:rPr lang="en-US" noProof="0"/>
              <a:t>03</a:t>
            </a:r>
          </a:p>
          <a:p>
            <a:pPr lvl="1"/>
            <a:r>
              <a:rPr lang="en-US" noProof="0"/>
              <a:t>Vo, sent. Na, </a:t>
            </a:r>
            <a:r>
              <a:rPr lang="en-US" noProof="0" err="1"/>
              <a:t>pernir</a:t>
            </a:r>
            <a:r>
              <a:rPr lang="en-US" noProof="0"/>
              <a:t> </a:t>
            </a:r>
            <a:r>
              <a:rPr lang="en-US" noProof="0" err="1"/>
              <a:t>urnin</a:t>
            </a:r>
            <a:r>
              <a:rPr lang="en-US" noProof="0"/>
              <a:t> a </a:t>
            </a:r>
            <a:r>
              <a:rPr lang="en-US" noProof="0" err="1"/>
              <a:t>quastre</a:t>
            </a:r>
            <a:r>
              <a:rPr lang="en-US" noProof="0"/>
              <a:t>, </a:t>
            </a:r>
            <a:r>
              <a:rPr lang="en-US" noProof="0" err="1"/>
              <a:t>nenimusquam</a:t>
            </a:r>
            <a:r>
              <a:rPr lang="en-US" noProof="0"/>
              <a:t> et con </a:t>
            </a:r>
            <a:r>
              <a:rPr lang="en-US" noProof="0" err="1"/>
              <a:t>horessi</a:t>
            </a:r>
            <a:r>
              <a:rPr lang="en-US" noProof="0"/>
              <a:t> </a:t>
            </a:r>
            <a:r>
              <a:rPr lang="en-US" noProof="0" err="1"/>
              <a:t>deessim</a:t>
            </a:r>
            <a:r>
              <a:rPr lang="en-US" noProof="0"/>
              <a:t> </a:t>
            </a:r>
            <a:r>
              <a:rPr lang="en-US" noProof="0" err="1"/>
              <a:t>urnis</a:t>
            </a:r>
            <a:r>
              <a:rPr lang="en-US" noProof="0"/>
              <a:t>. </a:t>
            </a:r>
            <a:r>
              <a:rPr lang="en-US" noProof="0" err="1"/>
              <a:t>Vivertica</a:t>
            </a:r>
            <a:r>
              <a:rPr lang="en-US" noProof="0"/>
              <a:t>; </a:t>
            </a:r>
            <a:r>
              <a:rPr lang="en-US" noProof="0" err="1"/>
              <a:t>horessit</a:t>
            </a:r>
            <a:r>
              <a:rPr lang="en-US" noProof="0"/>
              <a:t>, us cone me qua tam </a:t>
            </a:r>
            <a:r>
              <a:rPr lang="en-US" noProof="0" err="1"/>
              <a:t>ficae</a:t>
            </a:r>
            <a:r>
              <a:rPr lang="en-US" noProof="0"/>
              <a:t> </a:t>
            </a:r>
            <a:r>
              <a:rPr lang="en-US" noProof="0" err="1"/>
              <a:t>nem</a:t>
            </a:r>
            <a:r>
              <a:rPr lang="en-US" noProof="0"/>
              <a:t> </a:t>
            </a:r>
            <a:r>
              <a:rPr lang="en-US" noProof="0" err="1"/>
              <a:t>manum</a:t>
            </a:r>
            <a:r>
              <a:rPr lang="en-US" noProof="0"/>
              <a:t> is. Vivendi </a:t>
            </a:r>
            <a:r>
              <a:rPr lang="en-US" noProof="0" err="1"/>
              <a:t>essolum</a:t>
            </a:r>
            <a:r>
              <a:rPr lang="en-US" noProof="0"/>
              <a:t> </a:t>
            </a:r>
            <a:r>
              <a:rPr lang="en-US" noProof="0" err="1"/>
              <a:t>nonstus</a:t>
            </a:r>
            <a:r>
              <a:rPr lang="en-US" noProof="0"/>
              <a:t> </a:t>
            </a:r>
            <a:r>
              <a:rPr lang="en-US" noProof="0" err="1"/>
              <a:t>ficastem</a:t>
            </a:r>
            <a:r>
              <a:rPr lang="en-US" noProof="0"/>
              <a:t> </a:t>
            </a:r>
            <a:r>
              <a:rPr lang="en-US" noProof="0" err="1"/>
              <a:t>inem</a:t>
            </a:r>
            <a:r>
              <a:rPr lang="en-US" noProof="0"/>
              <a:t> se, Lin </a:t>
            </a:r>
            <a:r>
              <a:rPr lang="en-US" noProof="0" err="1"/>
              <a:t>ticaut</a:t>
            </a:r>
            <a:r>
              <a:rPr lang="en-US" noProof="0"/>
              <a:t> ad res </a:t>
            </a:r>
            <a:r>
              <a:rPr lang="en-US" noProof="0" err="1"/>
              <a:t>Catum</a:t>
            </a:r>
            <a:r>
              <a:rPr lang="en-US" noProof="0"/>
              <a:t> </a:t>
            </a:r>
            <a:r>
              <a:rPr lang="en-US" noProof="0" err="1"/>
              <a:t>ingulic</a:t>
            </a:r>
            <a:r>
              <a:rPr lang="en-US" noProof="0"/>
              <a:t> </a:t>
            </a:r>
            <a:r>
              <a:rPr lang="en-US" noProof="0" err="1"/>
              <a:t>issilla</a:t>
            </a:r>
            <a:r>
              <a:rPr lang="en-US" noProof="0"/>
              <a:t> res </a:t>
            </a:r>
            <a:r>
              <a:rPr lang="en-US" noProof="0" err="1"/>
              <a:t>comnos</a:t>
            </a:r>
            <a:r>
              <a:rPr lang="en-US" noProof="0"/>
              <a:t> </a:t>
            </a:r>
            <a:r>
              <a:rPr lang="en-US" noProof="0" err="1"/>
              <a:t>cus</a:t>
            </a:r>
            <a:r>
              <a:rPr lang="en-US" noProof="0"/>
              <a:t> non vide </a:t>
            </a:r>
            <a:r>
              <a:rPr lang="en-US" noProof="0" err="1"/>
              <a:t>notil</a:t>
            </a:r>
            <a:r>
              <a:rPr lang="en-US" noProof="0"/>
              <a:t> cons </a:t>
            </a:r>
            <a:r>
              <a:rPr lang="en-US" noProof="0" err="1"/>
              <a:t>oc</a:t>
            </a:r>
            <a:r>
              <a:rPr lang="en-US" noProof="0"/>
              <a:t> re, </a:t>
            </a:r>
            <a:r>
              <a:rPr lang="en-US" noProof="0" err="1"/>
              <a:t>catudachus</a:t>
            </a:r>
            <a:r>
              <a:rPr lang="en-US" noProof="0"/>
              <a:t> </a:t>
            </a:r>
            <a:r>
              <a:rPr lang="en-US" noProof="0" err="1"/>
              <a:t>furei</a:t>
            </a:r>
            <a:r>
              <a:rPr lang="en-US" noProof="0"/>
              <a:t> </a:t>
            </a:r>
            <a:r>
              <a:rPr lang="en-US" noProof="0" err="1"/>
              <a:t>terceri</a:t>
            </a:r>
            <a:r>
              <a:rPr lang="en-US" noProof="0"/>
              <a:t> </a:t>
            </a:r>
            <a:r>
              <a:rPr lang="en-US" noProof="0" err="1"/>
              <a:t>onsilicaetil</a:t>
            </a:r>
            <a:r>
              <a:rPr lang="en-US" noProof="0"/>
              <a:t> </a:t>
            </a:r>
            <a:r>
              <a:rPr lang="en-US" noProof="0" err="1"/>
              <a:t>vem</a:t>
            </a:r>
            <a:r>
              <a:rPr lang="en-US" noProof="0"/>
              <a:t> </a:t>
            </a:r>
            <a:r>
              <a:rPr lang="en-US" noProof="0" err="1"/>
              <a:t>inatra</a:t>
            </a:r>
            <a:r>
              <a:rPr lang="en-US" noProof="0"/>
              <a:t> </a:t>
            </a:r>
            <a:r>
              <a:rPr lang="en-US" noProof="0" err="1"/>
              <a:t>elis</a:t>
            </a:r>
            <a:r>
              <a:rPr lang="en-US" noProof="0"/>
              <a:t> forte it facie </a:t>
            </a:r>
            <a:r>
              <a:rPr lang="en-US" noProof="0" err="1"/>
              <a:t>te</a:t>
            </a:r>
            <a:r>
              <a:rPr lang="en-US" noProof="0"/>
              <a:t> ad co </a:t>
            </a:r>
            <a:r>
              <a:rPr lang="en-US" noProof="0" err="1"/>
              <a:t>ur</a:t>
            </a:r>
            <a:r>
              <a:rPr lang="en-US" noProof="0"/>
              <a:t>. Ut </a:t>
            </a:r>
            <a:r>
              <a:rPr lang="en-US" noProof="0" err="1"/>
              <a:t>conseque</a:t>
            </a:r>
            <a:r>
              <a:rPr lang="en-US" noProof="0"/>
              <a:t> </a:t>
            </a:r>
            <a:r>
              <a:rPr lang="en-US" noProof="0" err="1"/>
              <a:t>fuem</a:t>
            </a:r>
            <a:r>
              <a:rPr lang="en-US" noProof="0"/>
              <a:t>. </a:t>
            </a:r>
          </a:p>
        </p:txBody>
      </p:sp>
      <p:sp>
        <p:nvSpPr>
          <p:cNvPr id="2" name="Titolo 1">
            <a:extLst>
              <a:ext uri="{FF2B5EF4-FFF2-40B4-BE49-F238E27FC236}">
                <a16:creationId xmlns:a16="http://schemas.microsoft.com/office/drawing/2014/main" id="{C74E5445-AE24-BC6D-E435-F6AFD140CE22}"/>
              </a:ext>
            </a:extLst>
          </p:cNvPr>
          <p:cNvSpPr>
            <a:spLocks noGrp="1"/>
          </p:cNvSpPr>
          <p:nvPr>
            <p:ph type="title"/>
          </p:nvPr>
        </p:nvSpPr>
        <p:spPr>
          <a:xfrm>
            <a:off x="230379" y="237603"/>
            <a:ext cx="10515600" cy="357021"/>
          </a:xfrm>
        </p:spPr>
        <p:txBody>
          <a:bodyPr/>
          <a:lstStyle/>
          <a:p>
            <a:r>
              <a:rPr lang="en-US" noProof="0"/>
              <a:t>Slide title goes here</a:t>
            </a:r>
          </a:p>
        </p:txBody>
      </p:sp>
      <p:cxnSp>
        <p:nvCxnSpPr>
          <p:cNvPr id="13" name="Straight Connector 12">
            <a:extLst>
              <a:ext uri="{FF2B5EF4-FFF2-40B4-BE49-F238E27FC236}">
                <a16:creationId xmlns:a16="http://schemas.microsoft.com/office/drawing/2014/main" id="{F88B8B2A-1F0A-C2E9-B78B-B4FFC0389C4D}"/>
              </a:ext>
            </a:extLst>
          </p:cNvPr>
          <p:cNvCxnSpPr>
            <a:cxnSpLocks/>
          </p:cNvCxnSpPr>
          <p:nvPr/>
        </p:nvCxnSpPr>
        <p:spPr>
          <a:xfrm>
            <a:off x="4123718" y="1751725"/>
            <a:ext cx="0" cy="4422775"/>
          </a:xfrm>
          <a:prstGeom prst="line">
            <a:avLst/>
          </a:prstGeom>
          <a:ln w="3175">
            <a:solidFill>
              <a:srgbClr val="7F7F7F"/>
            </a:solidFill>
          </a:ln>
        </p:spPr>
        <p:style>
          <a:lnRef idx="2">
            <a:schemeClr val="accent1"/>
          </a:lnRef>
          <a:fillRef idx="0">
            <a:schemeClr val="accent1"/>
          </a:fillRef>
          <a:effectRef idx="1">
            <a:schemeClr val="accent1"/>
          </a:effectRef>
          <a:fontRef idx="minor">
            <a:schemeClr val="tx1"/>
          </a:fontRef>
        </p:style>
      </p:cxnSp>
      <p:cxnSp>
        <p:nvCxnSpPr>
          <p:cNvPr id="14" name="Straight Connector 13">
            <a:extLst>
              <a:ext uri="{FF2B5EF4-FFF2-40B4-BE49-F238E27FC236}">
                <a16:creationId xmlns:a16="http://schemas.microsoft.com/office/drawing/2014/main" id="{6272BF1C-1949-09F6-CFF7-BF9182F202AA}"/>
              </a:ext>
            </a:extLst>
          </p:cNvPr>
          <p:cNvCxnSpPr>
            <a:cxnSpLocks/>
          </p:cNvCxnSpPr>
          <p:nvPr/>
        </p:nvCxnSpPr>
        <p:spPr>
          <a:xfrm>
            <a:off x="8077651" y="1751725"/>
            <a:ext cx="0" cy="4422775"/>
          </a:xfrm>
          <a:prstGeom prst="line">
            <a:avLst/>
          </a:prstGeom>
          <a:ln w="3175">
            <a:solidFill>
              <a:srgbClr val="7F7F7F"/>
            </a:solidFill>
          </a:ln>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539701159"/>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Picture Placeholder 12">
            <a:extLst>
              <a:ext uri="{FF2B5EF4-FFF2-40B4-BE49-F238E27FC236}">
                <a16:creationId xmlns:a16="http://schemas.microsoft.com/office/drawing/2014/main" id="{A23014CA-7D6B-CD66-3531-F20DF8023389}"/>
              </a:ext>
            </a:extLst>
          </p:cNvPr>
          <p:cNvSpPr>
            <a:spLocks noGrp="1"/>
          </p:cNvSpPr>
          <p:nvPr>
            <p:ph type="pic" sz="quarter" idx="16"/>
          </p:nvPr>
        </p:nvSpPr>
        <p:spPr/>
        <p:txBody>
          <a:bodyPr/>
          <a:lstStyle/>
          <a:p>
            <a:endParaRPr lang="en-US"/>
          </a:p>
        </p:txBody>
      </p:sp>
      <p:sp>
        <p:nvSpPr>
          <p:cNvPr id="5" name="Titolo 4">
            <a:extLst>
              <a:ext uri="{FF2B5EF4-FFF2-40B4-BE49-F238E27FC236}">
                <a16:creationId xmlns:a16="http://schemas.microsoft.com/office/drawing/2014/main" id="{BCB30CAD-FFDA-BAD1-56C2-611403C928BA}"/>
              </a:ext>
            </a:extLst>
          </p:cNvPr>
          <p:cNvSpPr>
            <a:spLocks noGrp="1"/>
          </p:cNvSpPr>
          <p:nvPr>
            <p:ph type="title"/>
          </p:nvPr>
        </p:nvSpPr>
        <p:spPr>
          <a:xfrm>
            <a:off x="230379" y="237603"/>
            <a:ext cx="7776971" cy="357021"/>
          </a:xfrm>
        </p:spPr>
        <p:txBody>
          <a:bodyPr/>
          <a:lstStyle/>
          <a:p>
            <a:r>
              <a:rPr lang="en-US" noProof="0"/>
              <a:t>Slide title goes here</a:t>
            </a:r>
          </a:p>
        </p:txBody>
      </p:sp>
      <p:sp>
        <p:nvSpPr>
          <p:cNvPr id="7" name="Segnaposto testo 6">
            <a:extLst>
              <a:ext uri="{FF2B5EF4-FFF2-40B4-BE49-F238E27FC236}">
                <a16:creationId xmlns:a16="http://schemas.microsoft.com/office/drawing/2014/main" id="{7066337D-4C01-76F0-68F2-74DC70D36D6C}"/>
              </a:ext>
            </a:extLst>
          </p:cNvPr>
          <p:cNvSpPr>
            <a:spLocks noGrp="1"/>
          </p:cNvSpPr>
          <p:nvPr>
            <p:ph type="body" sz="quarter" idx="19"/>
          </p:nvPr>
        </p:nvSpPr>
        <p:spPr>
          <a:xfrm>
            <a:off x="230188" y="1746250"/>
            <a:ext cx="5797550" cy="4425950"/>
          </a:xfrm>
        </p:spPr>
        <p:txBody>
          <a:bodyPr numCol="2" spcCol="137160"/>
          <a:lstStyle/>
          <a:p>
            <a:r>
              <a:rPr lang="en-US" sz="1600" noProof="0" err="1"/>
              <a:t>Sequoditis</a:t>
            </a:r>
            <a:r>
              <a:rPr lang="en-US" sz="1600" noProof="0"/>
              <a:t> abo. Nam </a:t>
            </a:r>
            <a:r>
              <a:rPr lang="en-US" sz="1600" noProof="0" err="1"/>
              <a:t>fugia</a:t>
            </a:r>
            <a:r>
              <a:rPr lang="en-US" sz="1600" noProof="0"/>
              <a:t> cone </a:t>
            </a:r>
            <a:r>
              <a:rPr lang="en-US" sz="1600" noProof="0" err="1"/>
              <a:t>perum</a:t>
            </a:r>
            <a:r>
              <a:rPr lang="en-US" sz="1600" noProof="0"/>
              <a:t> </a:t>
            </a:r>
            <a:r>
              <a:rPr lang="en-US" sz="1600" noProof="0" err="1"/>
              <a:t>nonsequis</a:t>
            </a:r>
            <a:r>
              <a:rPr lang="en-US" sz="1600" noProof="0"/>
              <a:t> con </a:t>
            </a:r>
            <a:r>
              <a:rPr lang="en-US" sz="1600" noProof="0" err="1"/>
              <a:t>nulliquo</a:t>
            </a:r>
            <a:r>
              <a:rPr lang="en-US" sz="1600" noProof="0"/>
              <a:t> </a:t>
            </a:r>
            <a:r>
              <a:rPr lang="en-US" sz="1600" noProof="0" err="1"/>
              <a:t>voluptat</a:t>
            </a:r>
            <a:r>
              <a:rPr lang="en-US" sz="1600" noProof="0"/>
              <a:t> hic to </a:t>
            </a:r>
            <a:r>
              <a:rPr lang="en-US" sz="1600" noProof="0" err="1"/>
              <a:t>dellut</a:t>
            </a:r>
            <a:r>
              <a:rPr lang="en-US" sz="1600" noProof="0"/>
              <a:t> </a:t>
            </a:r>
            <a:r>
              <a:rPr lang="en-US" sz="1600" noProof="0" err="1"/>
              <a:t>ullessitate</a:t>
            </a:r>
            <a:r>
              <a:rPr lang="en-US" sz="1600" noProof="0"/>
              <a:t> ipsum </a:t>
            </a:r>
            <a:r>
              <a:rPr lang="en-US" sz="1600" noProof="0" err="1"/>
              <a:t>vendi</a:t>
            </a:r>
            <a:r>
              <a:rPr lang="en-US" sz="1600" noProof="0"/>
              <a:t> </a:t>
            </a:r>
            <a:r>
              <a:rPr lang="en-US" sz="1600" noProof="0" err="1"/>
              <a:t>deliquas</a:t>
            </a:r>
            <a:r>
              <a:rPr lang="en-US" sz="1600" noProof="0"/>
              <a:t> dolor </a:t>
            </a:r>
            <a:r>
              <a:rPr lang="en-US" sz="1600" noProof="0" err="1"/>
              <a:t>aute</a:t>
            </a:r>
            <a:r>
              <a:rPr lang="en-US" sz="1600" noProof="0"/>
              <a:t> pa quat </a:t>
            </a:r>
            <a:r>
              <a:rPr lang="en-US" sz="1600" noProof="0" err="1"/>
              <a:t>fugiam</a:t>
            </a:r>
            <a:r>
              <a:rPr lang="en-US" sz="1600" noProof="0"/>
              <a:t>, </a:t>
            </a:r>
            <a:r>
              <a:rPr lang="en-US" sz="1600" noProof="0" err="1"/>
              <a:t>officta</a:t>
            </a:r>
            <a:r>
              <a:rPr lang="en-US" sz="1600" noProof="0"/>
              <a:t> </a:t>
            </a:r>
            <a:r>
              <a:rPr lang="en-US" sz="1600" noProof="0" err="1"/>
              <a:t>tureperibus</a:t>
            </a:r>
            <a:r>
              <a:rPr lang="en-US" sz="1600" noProof="0"/>
              <a:t>, et, </a:t>
            </a:r>
            <a:r>
              <a:rPr lang="en-US" sz="1600" noProof="0" err="1"/>
              <a:t>cuptatiis</a:t>
            </a:r>
            <a:r>
              <a:rPr lang="en-US" sz="1600" noProof="0"/>
              <a:t> </a:t>
            </a:r>
            <a:r>
              <a:rPr lang="en-US" sz="1600" noProof="0" err="1"/>
              <a:t>dit</a:t>
            </a:r>
            <a:r>
              <a:rPr lang="en-US" sz="1600" noProof="0"/>
              <a:t> as </a:t>
            </a:r>
            <a:r>
              <a:rPr lang="en-US" sz="1600" noProof="0" err="1"/>
              <a:t>aut</a:t>
            </a:r>
            <a:r>
              <a:rPr lang="en-US" sz="1600" noProof="0"/>
              <a:t> </a:t>
            </a:r>
            <a:r>
              <a:rPr lang="en-US" sz="1600" noProof="0" err="1"/>
              <a:t>ressiment.Im</a:t>
            </a:r>
            <a:r>
              <a:rPr lang="en-US" sz="1600" noProof="0"/>
              <a:t> </a:t>
            </a:r>
            <a:r>
              <a:rPr lang="en-US" sz="1600" noProof="0" err="1"/>
              <a:t>etur</a:t>
            </a:r>
            <a:r>
              <a:rPr lang="en-US" sz="1600" noProof="0"/>
              <a:t> </a:t>
            </a:r>
            <a:r>
              <a:rPr lang="en-US" sz="1600" noProof="0" err="1"/>
              <a:t>aceaquam</a:t>
            </a:r>
            <a:r>
              <a:rPr lang="en-US" sz="1600" noProof="0"/>
              <a:t> quos </a:t>
            </a:r>
            <a:r>
              <a:rPr lang="en-US" sz="1600" noProof="0" err="1"/>
              <a:t>eum</a:t>
            </a:r>
            <a:r>
              <a:rPr lang="en-US" sz="1600" noProof="0"/>
              <a:t> fugit, </a:t>
            </a:r>
            <a:r>
              <a:rPr lang="en-US" sz="1600" noProof="0" err="1"/>
              <a:t>iunti</a:t>
            </a:r>
            <a:r>
              <a:rPr lang="en-US" sz="1600" noProof="0"/>
              <a:t> </a:t>
            </a:r>
            <a:r>
              <a:rPr lang="en-US" sz="1600" noProof="0" err="1"/>
              <a:t>omnimus</a:t>
            </a:r>
            <a:r>
              <a:rPr lang="en-US" sz="1600" noProof="0"/>
              <a:t> </a:t>
            </a:r>
            <a:r>
              <a:rPr lang="en-US" sz="1600" noProof="0" err="1"/>
              <a:t>dolupti</a:t>
            </a:r>
            <a:r>
              <a:rPr lang="en-US" sz="1600" noProof="0"/>
              <a:t> </a:t>
            </a:r>
            <a:r>
              <a:rPr lang="en-US" sz="1600" noProof="0" err="1"/>
              <a:t>ulliqui</a:t>
            </a:r>
            <a:r>
              <a:rPr lang="en-US" sz="1600" noProof="0"/>
              <a:t> </a:t>
            </a:r>
            <a:r>
              <a:rPr lang="en-US" sz="1600" noProof="0" err="1"/>
              <a:t>nonsequis</a:t>
            </a:r>
            <a:r>
              <a:rPr lang="en-US" sz="1600" noProof="0"/>
              <a:t> </a:t>
            </a:r>
            <a:r>
              <a:rPr lang="en-US" sz="1600" noProof="0" err="1"/>
              <a:t>voloreprat</a:t>
            </a:r>
            <a:r>
              <a:rPr lang="en-US" sz="1600" noProof="0"/>
              <a:t>. </a:t>
            </a:r>
            <a:r>
              <a:rPr lang="en-US" sz="1600" noProof="0" err="1"/>
              <a:t>Udae</a:t>
            </a:r>
            <a:r>
              <a:rPr lang="en-US" sz="1600" noProof="0"/>
              <a:t> et </a:t>
            </a:r>
            <a:r>
              <a:rPr lang="en-US" sz="1600" noProof="0" err="1"/>
              <a:t>eicatur</a:t>
            </a:r>
            <a:r>
              <a:rPr lang="en-US" sz="1600" noProof="0"/>
              <a:t>.</a:t>
            </a:r>
            <a:br>
              <a:rPr lang="en-US" sz="1600" noProof="0"/>
            </a:br>
            <a:r>
              <a:rPr lang="en-US" sz="1600" noProof="0"/>
              <a:t>Qui con </a:t>
            </a:r>
            <a:r>
              <a:rPr lang="en-US" sz="1600" noProof="0" err="1"/>
              <a:t>repti</a:t>
            </a:r>
            <a:r>
              <a:rPr lang="en-US" sz="1600" noProof="0"/>
              <a:t> </a:t>
            </a:r>
            <a:r>
              <a:rPr lang="en-US" sz="1600" noProof="0" err="1"/>
              <a:t>dolorestores</a:t>
            </a:r>
            <a:r>
              <a:rPr lang="en-US" sz="1600" noProof="0"/>
              <a:t> </a:t>
            </a:r>
            <a:r>
              <a:rPr lang="en-US" sz="1600" noProof="0" err="1"/>
              <a:t>iur</a:t>
            </a:r>
            <a:r>
              <a:rPr lang="en-US" sz="1600" noProof="0"/>
              <a:t> arum </a:t>
            </a:r>
            <a:r>
              <a:rPr lang="en-US" sz="1600" noProof="0" err="1"/>
              <a:t>nia</a:t>
            </a:r>
            <a:r>
              <a:rPr lang="en-US" sz="1600" noProof="0"/>
              <a:t> </a:t>
            </a:r>
            <a:r>
              <a:rPr lang="en-US" sz="1600" noProof="0" err="1"/>
              <a:t>conseque</a:t>
            </a:r>
            <a:r>
              <a:rPr lang="en-US" sz="1600" noProof="0"/>
              <a:t> </a:t>
            </a:r>
            <a:r>
              <a:rPr lang="en-US" sz="1600" noProof="0" err="1"/>
              <a:t>volum</a:t>
            </a:r>
            <a:r>
              <a:rPr lang="en-US" sz="1600" noProof="0"/>
              <a:t> </a:t>
            </a:r>
            <a:r>
              <a:rPr lang="en-US" sz="1600" noProof="0" err="1"/>
              <a:t>volorit</a:t>
            </a:r>
            <a:r>
              <a:rPr lang="en-US" sz="1600" noProof="0"/>
              <a:t> </a:t>
            </a:r>
            <a:r>
              <a:rPr lang="en-US" sz="1600" noProof="0" err="1"/>
              <a:t>atempor</a:t>
            </a:r>
            <a:r>
              <a:rPr lang="en-US" sz="1600" noProof="0"/>
              <a:t> </a:t>
            </a:r>
            <a:r>
              <a:rPr lang="en-US" sz="1600" noProof="0" err="1"/>
              <a:t>molorem</a:t>
            </a:r>
            <a:r>
              <a:rPr lang="en-US" sz="1600" noProof="0"/>
              <a:t> </a:t>
            </a:r>
            <a:r>
              <a:rPr lang="en-US" sz="1600" noProof="0" err="1"/>
              <a:t>porectium</a:t>
            </a:r>
            <a:r>
              <a:rPr lang="en-US" sz="1600" noProof="0"/>
              <a:t> rem </a:t>
            </a:r>
            <a:r>
              <a:rPr lang="en-US" sz="1600" noProof="0" err="1"/>
              <a:t>aspiet</a:t>
            </a:r>
            <a:r>
              <a:rPr lang="en-US" sz="1600" noProof="0"/>
              <a:t> </a:t>
            </a:r>
            <a:r>
              <a:rPr lang="en-US" sz="1600" noProof="0" err="1"/>
              <a:t>ullaces</a:t>
            </a:r>
            <a:r>
              <a:rPr lang="en-US" sz="1600" noProof="0"/>
              <a:t> </a:t>
            </a:r>
            <a:r>
              <a:rPr lang="en-US" sz="1600" noProof="0" err="1"/>
              <a:t>eliscit</a:t>
            </a:r>
            <a:r>
              <a:rPr lang="en-US" sz="1600" noProof="0"/>
              <a:t> </a:t>
            </a:r>
            <a:r>
              <a:rPr lang="en-US" sz="1600" noProof="0" err="1"/>
              <a:t>audi</a:t>
            </a:r>
            <a:r>
              <a:rPr lang="en-US" sz="1600" noProof="0"/>
              <a:t> </a:t>
            </a:r>
            <a:r>
              <a:rPr lang="en-US" sz="1600" noProof="0" err="1"/>
              <a:t>blaute</a:t>
            </a:r>
            <a:r>
              <a:rPr lang="en-US" sz="1600" noProof="0"/>
              <a:t> </a:t>
            </a:r>
            <a:r>
              <a:rPr lang="en-US" sz="1600" noProof="0" err="1"/>
              <a:t>dolupid</a:t>
            </a:r>
            <a:r>
              <a:rPr lang="en-US" sz="1600" noProof="0"/>
              <a:t> que </a:t>
            </a:r>
            <a:r>
              <a:rPr lang="en-US" sz="1600" noProof="0" err="1"/>
              <a:t>parum</a:t>
            </a:r>
            <a:r>
              <a:rPr lang="en-US" sz="1600" noProof="0"/>
              <a:t> es</a:t>
            </a:r>
            <a:br>
              <a:rPr lang="en-US" sz="1600" noProof="0"/>
            </a:br>
            <a:r>
              <a:rPr lang="en-US" sz="1600" noProof="0"/>
              <a:t>qui </a:t>
            </a:r>
            <a:r>
              <a:rPr lang="en-US" sz="1600" noProof="0" err="1"/>
              <a:t>aut</a:t>
            </a:r>
            <a:r>
              <a:rPr lang="en-US" sz="1600" noProof="0"/>
              <a:t> </a:t>
            </a:r>
            <a:r>
              <a:rPr lang="en-US" sz="1600" noProof="0" err="1"/>
              <a:t>odis</a:t>
            </a:r>
            <a:r>
              <a:rPr lang="en-US" sz="1600" noProof="0"/>
              <a:t> </a:t>
            </a:r>
            <a:r>
              <a:rPr lang="en-US" sz="1600" noProof="0" err="1"/>
              <a:t>modi</a:t>
            </a:r>
            <a:r>
              <a:rPr lang="en-US" sz="1600" noProof="0"/>
              <a:t> </a:t>
            </a:r>
            <a:r>
              <a:rPr lang="en-US" sz="1600" noProof="0" err="1"/>
              <a:t>optatur</a:t>
            </a:r>
            <a:r>
              <a:rPr lang="en-US" sz="1600" noProof="0"/>
              <a:t>.</a:t>
            </a:r>
          </a:p>
          <a:p>
            <a:r>
              <a:rPr lang="en-US" sz="1600" noProof="0" err="1"/>
              <a:t>Ehendior</a:t>
            </a:r>
            <a:r>
              <a:rPr lang="en-US" sz="1600" noProof="0"/>
              <a:t> </a:t>
            </a:r>
            <a:r>
              <a:rPr lang="en-US" sz="1600" noProof="0" err="1"/>
              <a:t>ressit</a:t>
            </a:r>
            <a:r>
              <a:rPr lang="en-US" sz="1600" noProof="0"/>
              <a:t> </a:t>
            </a:r>
            <a:r>
              <a:rPr lang="en-US" sz="1600" noProof="0" err="1"/>
              <a:t>quis</a:t>
            </a:r>
            <a:r>
              <a:rPr lang="en-US" sz="1600" noProof="0"/>
              <a:t> </a:t>
            </a:r>
            <a:r>
              <a:rPr lang="en-US" sz="1600" noProof="0" err="1"/>
              <a:t>alitati</a:t>
            </a:r>
            <a:r>
              <a:rPr lang="en-US" sz="1600" noProof="0"/>
              <a:t> </a:t>
            </a:r>
            <a:r>
              <a:rPr lang="en-US" sz="1600" noProof="0" err="1"/>
              <a:t>occae</a:t>
            </a:r>
            <a:r>
              <a:rPr lang="en-US" sz="1600" noProof="0"/>
              <a:t> voles et, </a:t>
            </a:r>
            <a:r>
              <a:rPr lang="en-US" sz="1600" noProof="0" err="1"/>
              <a:t>quod</a:t>
            </a:r>
            <a:r>
              <a:rPr lang="en-US" sz="1600" noProof="0"/>
              <a:t> </a:t>
            </a:r>
            <a:r>
              <a:rPr lang="en-US" sz="1600" noProof="0" err="1"/>
              <a:t>eritae</a:t>
            </a:r>
            <a:r>
              <a:rPr lang="en-US" sz="1600" noProof="0"/>
              <a:t> </a:t>
            </a:r>
            <a:r>
              <a:rPr lang="en-US" sz="1600" noProof="0" err="1"/>
              <a:t>dollut</a:t>
            </a:r>
            <a:r>
              <a:rPr lang="en-US" sz="1600" noProof="0"/>
              <a:t> </a:t>
            </a:r>
            <a:r>
              <a:rPr lang="en-US" sz="1600" noProof="0" err="1"/>
              <a:t>prature</a:t>
            </a:r>
            <a:r>
              <a:rPr lang="en-US" sz="1600" noProof="0"/>
              <a:t> </a:t>
            </a:r>
            <a:r>
              <a:rPr lang="en-US" sz="1600" noProof="0" err="1"/>
              <a:t>mquidis</a:t>
            </a:r>
            <a:r>
              <a:rPr lang="en-US" sz="1600" noProof="0"/>
              <a:t> </a:t>
            </a:r>
            <a:r>
              <a:rPr lang="en-US" sz="1600" noProof="0" err="1"/>
              <a:t>senisime</a:t>
            </a:r>
            <a:endParaRPr lang="en-US" sz="1600" noProof="0"/>
          </a:p>
          <a:p>
            <a:endParaRPr lang="en-US" sz="1600" noProof="0"/>
          </a:p>
          <a:p>
            <a:endParaRPr lang="en-US" sz="1600" noProof="0"/>
          </a:p>
          <a:p>
            <a:r>
              <a:rPr lang="en-US" sz="1600" noProof="0" err="1"/>
              <a:t>vendita</a:t>
            </a:r>
            <a:r>
              <a:rPr lang="en-US" sz="1600" noProof="0"/>
              <a:t> </a:t>
            </a:r>
            <a:r>
              <a:rPr lang="en-US" sz="1600" noProof="0" err="1"/>
              <a:t>eptus</a:t>
            </a:r>
            <a:r>
              <a:rPr lang="en-US" sz="1600" noProof="0"/>
              <a:t>.</a:t>
            </a:r>
          </a:p>
          <a:p>
            <a:r>
              <a:rPr lang="en-US" sz="1600" noProof="0"/>
              <a:t>Abo. </a:t>
            </a:r>
            <a:r>
              <a:rPr lang="en-US" sz="1600" noProof="0" err="1"/>
              <a:t>Itatem</a:t>
            </a:r>
            <a:r>
              <a:rPr lang="en-US" sz="1600" noProof="0"/>
              <a:t> es </a:t>
            </a:r>
            <a:r>
              <a:rPr lang="en-US" sz="1600" noProof="0" err="1"/>
              <a:t>inverio</a:t>
            </a:r>
            <a:r>
              <a:rPr lang="en-US" sz="1600" noProof="0"/>
              <a:t> </a:t>
            </a:r>
            <a:r>
              <a:rPr lang="en-US" sz="1600" noProof="0" err="1"/>
              <a:t>reproriorem</a:t>
            </a:r>
            <a:r>
              <a:rPr lang="en-US" sz="1600" noProof="0"/>
              <a:t> </a:t>
            </a:r>
            <a:r>
              <a:rPr lang="en-US" sz="1600" noProof="0" err="1"/>
              <a:t>nulpa</a:t>
            </a:r>
            <a:r>
              <a:rPr lang="en-US" sz="1600" noProof="0"/>
              <a:t> </a:t>
            </a:r>
            <a:r>
              <a:rPr lang="en-US" sz="1600" noProof="0" err="1"/>
              <a:t>quibus</a:t>
            </a:r>
            <a:r>
              <a:rPr lang="en-US" sz="1600" noProof="0"/>
              <a:t>, qui qui </a:t>
            </a:r>
            <a:r>
              <a:rPr lang="en-US" sz="1600" noProof="0" err="1"/>
              <a:t>volupis</a:t>
            </a:r>
            <a:r>
              <a:rPr lang="en-US" sz="1600" noProof="0"/>
              <a:t> </a:t>
            </a:r>
            <a:r>
              <a:rPr lang="en-US" sz="1600" noProof="0" err="1"/>
              <a:t>dolluptat</a:t>
            </a:r>
            <a:r>
              <a:rPr lang="en-US" sz="1600" noProof="0"/>
              <a:t> </a:t>
            </a:r>
            <a:r>
              <a:rPr lang="en-US" sz="1600" noProof="0" err="1"/>
              <a:t>autempor</a:t>
            </a:r>
            <a:r>
              <a:rPr lang="en-US" sz="1600" noProof="0"/>
              <a:t> </a:t>
            </a:r>
            <a:r>
              <a:rPr lang="en-US" sz="1600" noProof="0" err="1"/>
              <a:t>ressum</a:t>
            </a:r>
            <a:r>
              <a:rPr lang="en-US" sz="1600" noProof="0"/>
              <a:t> </a:t>
            </a:r>
            <a:r>
              <a:rPr lang="en-US" sz="1600" noProof="0" err="1"/>
              <a:t>ventium</a:t>
            </a:r>
            <a:r>
              <a:rPr lang="en-US" sz="1600" noProof="0"/>
              <a:t> quo </a:t>
            </a:r>
            <a:r>
              <a:rPr lang="en-US" sz="1600" noProof="0" err="1"/>
              <a:t>ideri</a:t>
            </a:r>
            <a:r>
              <a:rPr lang="en-US" sz="1600" noProof="0"/>
              <a:t> re </a:t>
            </a:r>
            <a:r>
              <a:rPr lang="en-US" sz="1600" noProof="0" err="1"/>
              <a:t>consed</a:t>
            </a:r>
            <a:r>
              <a:rPr lang="en-US" sz="1600" noProof="0"/>
              <a:t> </a:t>
            </a:r>
            <a:r>
              <a:rPr lang="en-US" sz="1600" noProof="0" err="1"/>
              <a:t>maiorat</a:t>
            </a:r>
            <a:r>
              <a:rPr lang="en-US" sz="1600" noProof="0"/>
              <a:t> </a:t>
            </a:r>
            <a:r>
              <a:rPr lang="en-US" sz="1600" noProof="0" err="1"/>
              <a:t>iatque</a:t>
            </a:r>
            <a:r>
              <a:rPr lang="en-US" sz="1600" noProof="0"/>
              <a:t> re </a:t>
            </a:r>
            <a:r>
              <a:rPr lang="en-US" sz="1600" noProof="0" err="1"/>
              <a:t>quis</a:t>
            </a:r>
            <a:r>
              <a:rPr lang="en-US" sz="1600" noProof="0"/>
              <a:t> eat mil </a:t>
            </a:r>
            <a:r>
              <a:rPr lang="en-US" sz="1600" noProof="0" err="1"/>
              <a:t>inumquae</a:t>
            </a:r>
            <a:r>
              <a:rPr lang="en-US" sz="1600" noProof="0"/>
              <a:t> </a:t>
            </a:r>
            <a:r>
              <a:rPr lang="en-US" sz="1600" noProof="0" err="1"/>
              <a:t>velitis</a:t>
            </a:r>
            <a:r>
              <a:rPr lang="en-US" sz="1600" noProof="0"/>
              <a:t> vel </a:t>
            </a:r>
            <a:r>
              <a:rPr lang="en-US" sz="1600" noProof="0" err="1"/>
              <a:t>exped</a:t>
            </a:r>
            <a:r>
              <a:rPr lang="en-US" sz="1600" noProof="0"/>
              <a:t> </a:t>
            </a:r>
            <a:r>
              <a:rPr lang="en-US" sz="1600" noProof="0" err="1"/>
              <a:t>maiores</a:t>
            </a:r>
            <a:r>
              <a:rPr lang="en-US" sz="1600" noProof="0"/>
              <a:t> </a:t>
            </a:r>
            <a:r>
              <a:rPr lang="en-US" sz="1600" noProof="0" err="1"/>
              <a:t>tiberepra</a:t>
            </a:r>
            <a:r>
              <a:rPr lang="en-US" sz="1600" noProof="0"/>
              <a:t> </a:t>
            </a:r>
            <a:r>
              <a:rPr lang="en-US" sz="1600" noProof="0" err="1"/>
              <a:t>aut</a:t>
            </a:r>
            <a:r>
              <a:rPr lang="en-US" sz="1600" noProof="0"/>
              <a:t> </a:t>
            </a:r>
            <a:r>
              <a:rPr lang="en-US" sz="1600" noProof="0" err="1"/>
              <a:t>laborpo</a:t>
            </a:r>
            <a:r>
              <a:rPr lang="en-US" sz="1600" noProof="0"/>
              <a:t> </a:t>
            </a:r>
            <a:r>
              <a:rPr lang="en-US" sz="1600" noProof="0" err="1"/>
              <a:t>rendit</a:t>
            </a:r>
            <a:r>
              <a:rPr lang="en-US" sz="1600" noProof="0"/>
              <a:t>, cum </a:t>
            </a:r>
            <a:r>
              <a:rPr lang="en-US" sz="1600" noProof="0" err="1"/>
              <a:t>aut</a:t>
            </a:r>
            <a:r>
              <a:rPr lang="en-US" sz="1600" noProof="0"/>
              <a:t> </a:t>
            </a:r>
            <a:r>
              <a:rPr lang="en-US" sz="1600" noProof="0" err="1"/>
              <a:t>hil</a:t>
            </a:r>
            <a:r>
              <a:rPr lang="en-US" sz="1600" noProof="0"/>
              <a:t> </a:t>
            </a:r>
            <a:r>
              <a:rPr lang="en-US" sz="1600" noProof="0" err="1"/>
              <a:t>eost</a:t>
            </a:r>
            <a:r>
              <a:rPr lang="en-US" sz="1600" noProof="0"/>
              <a:t>, alias et </a:t>
            </a:r>
            <a:r>
              <a:rPr lang="en-US" sz="1600" noProof="0" err="1"/>
              <a:t>magnis</a:t>
            </a:r>
            <a:r>
              <a:rPr lang="en-US" sz="1600" noProof="0"/>
              <a:t> is </a:t>
            </a:r>
            <a:r>
              <a:rPr lang="en-US" sz="1600" noProof="0" err="1"/>
              <a:t>eumqui</a:t>
            </a:r>
            <a:r>
              <a:rPr lang="en-US" sz="1600" noProof="0"/>
              <a:t> non </a:t>
            </a:r>
            <a:r>
              <a:rPr lang="en-US" sz="1600" noProof="0" err="1"/>
              <a:t>expello</a:t>
            </a:r>
            <a:r>
              <a:rPr lang="en-US" sz="1600" noProof="0"/>
              <a:t> </a:t>
            </a:r>
            <a:r>
              <a:rPr lang="en-US" sz="1600" noProof="0" err="1"/>
              <a:t>rrovitat</a:t>
            </a:r>
            <a:r>
              <a:rPr lang="en-US" sz="1600" noProof="0"/>
              <a:t>.</a:t>
            </a:r>
          </a:p>
          <a:p>
            <a:r>
              <a:rPr lang="en-US" sz="1600" noProof="0"/>
              <a:t>Ci </a:t>
            </a:r>
            <a:r>
              <a:rPr lang="en-US" sz="1600" noProof="0" err="1"/>
              <a:t>acia</a:t>
            </a:r>
            <a:r>
              <a:rPr lang="en-US" sz="1600" noProof="0"/>
              <a:t> </a:t>
            </a:r>
            <a:r>
              <a:rPr lang="en-US" sz="1600" noProof="0" err="1"/>
              <a:t>dolesci</a:t>
            </a:r>
            <a:r>
              <a:rPr lang="en-US" sz="1600" noProof="0"/>
              <a:t> </a:t>
            </a:r>
            <a:r>
              <a:rPr lang="en-US" sz="1600" noProof="0" err="1"/>
              <a:t>pitatur</a:t>
            </a:r>
            <a:r>
              <a:rPr lang="en-US" sz="1600" noProof="0"/>
              <a:t> as </a:t>
            </a:r>
            <a:r>
              <a:rPr lang="en-US" sz="1600" noProof="0" err="1"/>
              <a:t>explaut</a:t>
            </a:r>
            <a:r>
              <a:rPr lang="en-US" sz="1600" noProof="0"/>
              <a:t> prate </a:t>
            </a:r>
            <a:r>
              <a:rPr lang="en-US" sz="1600" noProof="0" err="1"/>
              <a:t>laccum</a:t>
            </a:r>
            <a:r>
              <a:rPr lang="en-US" sz="1600" noProof="0"/>
              <a:t> </a:t>
            </a:r>
            <a:r>
              <a:rPr lang="en-US" sz="1600" noProof="0" err="1"/>
              <a:t>quibust</a:t>
            </a:r>
            <a:r>
              <a:rPr lang="en-US" sz="1600" noProof="0"/>
              <a:t> </a:t>
            </a:r>
            <a:r>
              <a:rPr lang="en-US" sz="1600" noProof="0" err="1"/>
              <a:t>inciissum</a:t>
            </a:r>
            <a:r>
              <a:rPr lang="en-US" sz="1600" noProof="0"/>
              <a:t> et </a:t>
            </a:r>
            <a:r>
              <a:rPr lang="en-US" sz="1600" noProof="0" err="1"/>
              <a:t>exerspiciisi</a:t>
            </a:r>
            <a:r>
              <a:rPr lang="en-US" sz="1600" noProof="0"/>
              <a:t> </a:t>
            </a:r>
            <a:r>
              <a:rPr lang="en-US" sz="1600" noProof="0" err="1"/>
              <a:t>ducitam</a:t>
            </a:r>
            <a:r>
              <a:rPr lang="en-US" sz="1600" noProof="0"/>
              <a:t> </a:t>
            </a:r>
            <a:r>
              <a:rPr lang="en-US" sz="1600" noProof="0" err="1"/>
              <a:t>quisciae</a:t>
            </a:r>
            <a:r>
              <a:rPr lang="en-US" sz="1600" noProof="0"/>
              <a:t> </a:t>
            </a:r>
            <a:r>
              <a:rPr lang="en-US" sz="1600" noProof="0" err="1"/>
              <a:t>doluptasit</a:t>
            </a:r>
            <a:r>
              <a:rPr lang="en-US" sz="1600" noProof="0"/>
              <a:t> </a:t>
            </a:r>
            <a:r>
              <a:rPr lang="en-US" sz="1600" noProof="0" err="1"/>
              <a:t>escipsam</a:t>
            </a:r>
            <a:r>
              <a:rPr lang="en-US" sz="1600" noProof="0"/>
              <a:t>, </a:t>
            </a:r>
            <a:r>
              <a:rPr lang="en-US" sz="1600" noProof="0" err="1"/>
              <a:t>simincte</a:t>
            </a:r>
            <a:r>
              <a:rPr lang="en-US" sz="1600" noProof="0"/>
              <a:t> </a:t>
            </a:r>
            <a:r>
              <a:rPr lang="en-US" sz="1600" noProof="0" err="1"/>
              <a:t>resecus</a:t>
            </a:r>
            <a:r>
              <a:rPr lang="en-US" sz="1600" noProof="0"/>
              <a:t> </a:t>
            </a:r>
            <a:r>
              <a:rPr lang="en-US" sz="1600" noProof="0" err="1"/>
              <a:t>excepre</a:t>
            </a:r>
            <a:r>
              <a:rPr lang="en-US" sz="1600" noProof="0"/>
              <a:t> </a:t>
            </a:r>
            <a:r>
              <a:rPr lang="en-US" sz="1600" noProof="0" err="1"/>
              <a:t>mporenis</a:t>
            </a:r>
            <a:r>
              <a:rPr lang="en-US" sz="1600" noProof="0"/>
              <a:t> qui </a:t>
            </a:r>
            <a:r>
              <a:rPr lang="en-US" sz="1600" noProof="0" err="1"/>
              <a:t>debis</a:t>
            </a:r>
            <a:r>
              <a:rPr lang="en-US" sz="1600" noProof="0"/>
              <a:t> </a:t>
            </a:r>
            <a:r>
              <a:rPr lang="en-US" sz="1600" noProof="0" err="1"/>
              <a:t>essin</a:t>
            </a:r>
            <a:r>
              <a:rPr lang="en-US" sz="1600" noProof="0"/>
              <a:t> et </a:t>
            </a:r>
            <a:r>
              <a:rPr lang="en-US" sz="1600" noProof="0" err="1"/>
              <a:t>utempor</a:t>
            </a:r>
            <a:r>
              <a:rPr lang="en-US" sz="1600" noProof="0"/>
              <a:t> </a:t>
            </a:r>
            <a:r>
              <a:rPr lang="en-US" sz="1600" noProof="0" err="1"/>
              <a:t>poreicae</a:t>
            </a:r>
            <a:r>
              <a:rPr lang="en-US" sz="1600" noProof="0"/>
              <a:t> et, tor ad qui re, </a:t>
            </a:r>
            <a:r>
              <a:rPr lang="en-US" sz="1600" noProof="0" err="1"/>
              <a:t>si</a:t>
            </a:r>
            <a:r>
              <a:rPr lang="en-US" sz="1600" noProof="0"/>
              <a:t> con </a:t>
            </a:r>
            <a:r>
              <a:rPr lang="en-US" sz="1600" noProof="0" err="1"/>
              <a:t>eosapietur</a:t>
            </a:r>
            <a:r>
              <a:rPr lang="en-US" sz="1600" noProof="0"/>
              <a:t>.</a:t>
            </a:r>
          </a:p>
          <a:p>
            <a:endParaRPr lang="en-US" sz="1600" noProof="0"/>
          </a:p>
          <a:p>
            <a:endParaRPr lang="en-US" sz="1600" noProof="0"/>
          </a:p>
        </p:txBody>
      </p:sp>
    </p:spTree>
    <p:extLst>
      <p:ext uri="{BB962C8B-B14F-4D97-AF65-F5344CB8AC3E}">
        <p14:creationId xmlns:p14="http://schemas.microsoft.com/office/powerpoint/2010/main" val="1496989529"/>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Picture Placeholder 13">
            <a:extLst>
              <a:ext uri="{FF2B5EF4-FFF2-40B4-BE49-F238E27FC236}">
                <a16:creationId xmlns:a16="http://schemas.microsoft.com/office/drawing/2014/main" id="{3B9CBE52-4081-F094-C7C5-A6118672DA88}"/>
              </a:ext>
            </a:extLst>
          </p:cNvPr>
          <p:cNvSpPr>
            <a:spLocks noGrp="1"/>
          </p:cNvSpPr>
          <p:nvPr>
            <p:ph type="pic" sz="quarter" idx="16"/>
          </p:nvPr>
        </p:nvSpPr>
        <p:spPr/>
        <p:txBody>
          <a:bodyPr/>
          <a:lstStyle/>
          <a:p>
            <a:endParaRPr lang="en-US"/>
          </a:p>
        </p:txBody>
      </p:sp>
      <p:sp>
        <p:nvSpPr>
          <p:cNvPr id="13" name="Picture Placeholder 12">
            <a:extLst>
              <a:ext uri="{FF2B5EF4-FFF2-40B4-BE49-F238E27FC236}">
                <a16:creationId xmlns:a16="http://schemas.microsoft.com/office/drawing/2014/main" id="{C7D2B14B-1B3C-75A5-12CC-65B6B8C1475E}"/>
              </a:ext>
            </a:extLst>
          </p:cNvPr>
          <p:cNvSpPr>
            <a:spLocks noGrp="1"/>
          </p:cNvSpPr>
          <p:nvPr>
            <p:ph type="pic" sz="quarter" idx="15"/>
          </p:nvPr>
        </p:nvSpPr>
        <p:spPr/>
        <p:txBody>
          <a:bodyPr/>
          <a:lstStyle/>
          <a:p>
            <a:endParaRPr lang="en-US"/>
          </a:p>
        </p:txBody>
      </p:sp>
      <p:sp>
        <p:nvSpPr>
          <p:cNvPr id="6" name="Titolo 5">
            <a:extLst>
              <a:ext uri="{FF2B5EF4-FFF2-40B4-BE49-F238E27FC236}">
                <a16:creationId xmlns:a16="http://schemas.microsoft.com/office/drawing/2014/main" id="{E6B2DF94-C0BE-1F86-155E-73DC5BE7BC2A}"/>
              </a:ext>
            </a:extLst>
          </p:cNvPr>
          <p:cNvSpPr>
            <a:spLocks noGrp="1"/>
          </p:cNvSpPr>
          <p:nvPr>
            <p:ph type="title"/>
          </p:nvPr>
        </p:nvSpPr>
        <p:spPr>
          <a:xfrm>
            <a:off x="230379" y="237603"/>
            <a:ext cx="5798946" cy="357021"/>
          </a:xfrm>
        </p:spPr>
        <p:txBody>
          <a:bodyPr/>
          <a:lstStyle/>
          <a:p>
            <a:r>
              <a:rPr lang="en-US" noProof="0"/>
              <a:t>Slide title goes here</a:t>
            </a:r>
          </a:p>
        </p:txBody>
      </p:sp>
      <p:sp>
        <p:nvSpPr>
          <p:cNvPr id="7" name="Segnaposto testo 6">
            <a:extLst>
              <a:ext uri="{FF2B5EF4-FFF2-40B4-BE49-F238E27FC236}">
                <a16:creationId xmlns:a16="http://schemas.microsoft.com/office/drawing/2014/main" id="{A4C5C87E-377D-7B3A-22C4-D2CF051E7D6F}"/>
              </a:ext>
            </a:extLst>
          </p:cNvPr>
          <p:cNvSpPr>
            <a:spLocks noGrp="1"/>
          </p:cNvSpPr>
          <p:nvPr>
            <p:ph type="body" sz="quarter" idx="19"/>
          </p:nvPr>
        </p:nvSpPr>
        <p:spPr>
          <a:xfrm>
            <a:off x="230188" y="1746250"/>
            <a:ext cx="5797550" cy="887413"/>
          </a:xfrm>
        </p:spPr>
        <p:txBody>
          <a:bodyPr/>
          <a:lstStyle/>
          <a:p>
            <a:pPr>
              <a:spcAft>
                <a:spcPts val="600"/>
              </a:spcAft>
            </a:pPr>
            <a:r>
              <a:rPr lang="en-US" sz="1600" noProof="0" err="1"/>
              <a:t>Sequoditis</a:t>
            </a:r>
            <a:r>
              <a:rPr lang="en-US" sz="1600" noProof="0"/>
              <a:t> abo. Nam </a:t>
            </a:r>
            <a:r>
              <a:rPr lang="en-US" sz="1600" noProof="0" err="1"/>
              <a:t>fugia</a:t>
            </a:r>
            <a:r>
              <a:rPr lang="en-US" sz="1600" noProof="0"/>
              <a:t> cone </a:t>
            </a:r>
            <a:r>
              <a:rPr lang="en-US" sz="1600" noProof="0" err="1"/>
              <a:t>perum</a:t>
            </a:r>
            <a:r>
              <a:rPr lang="en-US" sz="1600" noProof="0"/>
              <a:t> </a:t>
            </a:r>
            <a:r>
              <a:rPr lang="en-US" sz="1600" noProof="0" err="1"/>
              <a:t>nonsequis</a:t>
            </a:r>
            <a:r>
              <a:rPr lang="en-US" sz="1600" noProof="0"/>
              <a:t> con </a:t>
            </a:r>
            <a:r>
              <a:rPr lang="en-US" sz="1600" noProof="0" err="1"/>
              <a:t>nulliquo</a:t>
            </a:r>
            <a:r>
              <a:rPr lang="en-US" sz="1600" noProof="0"/>
              <a:t> </a:t>
            </a:r>
            <a:r>
              <a:rPr lang="en-US" sz="1600" noProof="0" err="1"/>
              <a:t>voluptat</a:t>
            </a:r>
            <a:r>
              <a:rPr lang="en-US" sz="1600" noProof="0"/>
              <a:t> hic to </a:t>
            </a:r>
            <a:r>
              <a:rPr lang="en-US" sz="1600" noProof="0" err="1"/>
              <a:t>dellut</a:t>
            </a:r>
            <a:r>
              <a:rPr lang="en-US" sz="1600" noProof="0"/>
              <a:t> </a:t>
            </a:r>
            <a:r>
              <a:rPr lang="en-US" sz="1600" noProof="0" err="1"/>
              <a:t>ullessitate</a:t>
            </a:r>
            <a:r>
              <a:rPr lang="en-US" sz="1600" noProof="0"/>
              <a:t> ipsum </a:t>
            </a:r>
            <a:r>
              <a:rPr lang="en-US" sz="1600" noProof="0" err="1"/>
              <a:t>vendi</a:t>
            </a:r>
            <a:r>
              <a:rPr lang="en-US" sz="1600" noProof="0"/>
              <a:t> </a:t>
            </a:r>
            <a:r>
              <a:rPr lang="en-US" sz="1600" noProof="0" err="1"/>
              <a:t>deliquas</a:t>
            </a:r>
            <a:r>
              <a:rPr lang="en-US" sz="1600" noProof="0"/>
              <a:t> dolor </a:t>
            </a:r>
            <a:r>
              <a:rPr lang="en-US" sz="1600" noProof="0" err="1"/>
              <a:t>aute</a:t>
            </a:r>
            <a:r>
              <a:rPr lang="en-US" sz="1600" noProof="0"/>
              <a:t> pa quat </a:t>
            </a:r>
            <a:r>
              <a:rPr lang="en-US" sz="1600" noProof="0" err="1"/>
              <a:t>fugiam</a:t>
            </a:r>
            <a:r>
              <a:rPr lang="en-US" sz="1600" noProof="0"/>
              <a:t>, </a:t>
            </a:r>
            <a:r>
              <a:rPr lang="en-US" sz="1600" noProof="0" err="1"/>
              <a:t>officta</a:t>
            </a:r>
            <a:r>
              <a:rPr lang="en-US" sz="1600" noProof="0"/>
              <a:t> </a:t>
            </a:r>
            <a:r>
              <a:rPr lang="en-US" sz="1600" noProof="0" err="1"/>
              <a:t>tureperibus</a:t>
            </a:r>
            <a:r>
              <a:rPr lang="en-US" sz="1600" noProof="0"/>
              <a:t>, et, </a:t>
            </a:r>
            <a:r>
              <a:rPr lang="en-US" sz="1600" noProof="0" err="1"/>
              <a:t>cuptatiis</a:t>
            </a:r>
            <a:r>
              <a:rPr lang="en-US" sz="1600" noProof="0"/>
              <a:t> </a:t>
            </a:r>
            <a:r>
              <a:rPr lang="en-US" sz="1600" noProof="0" err="1"/>
              <a:t>dit</a:t>
            </a:r>
            <a:r>
              <a:rPr lang="en-US" sz="1600" noProof="0"/>
              <a:t> as </a:t>
            </a:r>
            <a:r>
              <a:rPr lang="en-US" sz="1600" noProof="0" err="1"/>
              <a:t>aut</a:t>
            </a:r>
            <a:r>
              <a:rPr lang="en-US" sz="1600" noProof="0"/>
              <a:t> </a:t>
            </a:r>
            <a:r>
              <a:rPr lang="en-US" sz="1600" noProof="0" err="1"/>
              <a:t>ressiment.Im</a:t>
            </a:r>
            <a:r>
              <a:rPr lang="en-US" sz="1600" noProof="0"/>
              <a:t> </a:t>
            </a:r>
            <a:r>
              <a:rPr lang="en-US" sz="1600" noProof="0" err="1"/>
              <a:t>etur</a:t>
            </a:r>
            <a:r>
              <a:rPr lang="en-US" sz="1600" noProof="0"/>
              <a:t> </a:t>
            </a:r>
            <a:r>
              <a:rPr lang="en-US" sz="1600" noProof="0" err="1"/>
              <a:t>aceaquam</a:t>
            </a:r>
            <a:r>
              <a:rPr lang="en-US" sz="1600" noProof="0"/>
              <a:t> quos </a:t>
            </a:r>
            <a:r>
              <a:rPr lang="en-US" sz="1600" noProof="0" err="1"/>
              <a:t>eum</a:t>
            </a:r>
            <a:r>
              <a:rPr lang="en-US" sz="1600" noProof="0"/>
              <a:t> fugit, </a:t>
            </a:r>
            <a:r>
              <a:rPr lang="en-US" sz="1600" noProof="0" err="1"/>
              <a:t>iunti</a:t>
            </a:r>
            <a:r>
              <a:rPr lang="en-US" sz="1600" noProof="0"/>
              <a:t> </a:t>
            </a:r>
            <a:r>
              <a:rPr lang="en-US" sz="1600" noProof="0" err="1"/>
              <a:t>omnimus</a:t>
            </a:r>
            <a:r>
              <a:rPr lang="en-US" sz="1600" noProof="0"/>
              <a:t> </a:t>
            </a:r>
            <a:r>
              <a:rPr lang="en-US" sz="1600" noProof="0" err="1"/>
              <a:t>dolupti</a:t>
            </a:r>
            <a:r>
              <a:rPr lang="en-US" sz="1600" noProof="0"/>
              <a:t> </a:t>
            </a:r>
            <a:r>
              <a:rPr lang="en-US" sz="1600" noProof="0" err="1"/>
              <a:t>ulliqui</a:t>
            </a:r>
            <a:r>
              <a:rPr lang="en-US" sz="1600" noProof="0"/>
              <a:t> </a:t>
            </a:r>
            <a:r>
              <a:rPr lang="en-US" sz="1600" noProof="0" err="1"/>
              <a:t>nonsequis</a:t>
            </a:r>
            <a:r>
              <a:rPr lang="en-US" sz="1600" noProof="0"/>
              <a:t> </a:t>
            </a:r>
            <a:r>
              <a:rPr lang="en-US" sz="1600" noProof="0" err="1"/>
              <a:t>voloreprat</a:t>
            </a:r>
            <a:r>
              <a:rPr lang="en-US" sz="1600" noProof="0"/>
              <a:t>. </a:t>
            </a:r>
            <a:r>
              <a:rPr lang="en-US" sz="1600" noProof="0" err="1"/>
              <a:t>Udae</a:t>
            </a:r>
            <a:r>
              <a:rPr lang="en-US" sz="1600" noProof="0"/>
              <a:t> et </a:t>
            </a:r>
            <a:r>
              <a:rPr lang="en-US" sz="1600" noProof="0" err="1"/>
              <a:t>eicatur</a:t>
            </a:r>
            <a:r>
              <a:rPr lang="en-US" sz="1600" noProof="0"/>
              <a:t>. Qui con </a:t>
            </a:r>
            <a:r>
              <a:rPr lang="en-US" sz="1600" noProof="0" err="1"/>
              <a:t>repti</a:t>
            </a:r>
            <a:r>
              <a:rPr lang="en-US" sz="1600" noProof="0"/>
              <a:t> </a:t>
            </a:r>
            <a:r>
              <a:rPr lang="en-US" sz="1600" noProof="0" err="1"/>
              <a:t>dolorestores</a:t>
            </a:r>
            <a:r>
              <a:rPr lang="en-US" sz="1600" noProof="0"/>
              <a:t> </a:t>
            </a:r>
            <a:r>
              <a:rPr lang="en-US" sz="1600" noProof="0" err="1"/>
              <a:t>iur</a:t>
            </a:r>
            <a:r>
              <a:rPr lang="en-US" sz="1600" noProof="0"/>
              <a:t> arum </a:t>
            </a:r>
            <a:r>
              <a:rPr lang="en-US" sz="1600" noProof="0" err="1"/>
              <a:t>nia</a:t>
            </a:r>
            <a:r>
              <a:rPr lang="en-US" sz="1600" noProof="0"/>
              <a:t> </a:t>
            </a:r>
            <a:r>
              <a:rPr lang="en-US" sz="1600" noProof="0" err="1"/>
              <a:t>conseque</a:t>
            </a:r>
            <a:r>
              <a:rPr lang="en-US" sz="1600" noProof="0"/>
              <a:t> </a:t>
            </a:r>
            <a:r>
              <a:rPr lang="en-US" sz="1600" noProof="0" err="1"/>
              <a:t>volum</a:t>
            </a:r>
            <a:r>
              <a:rPr lang="en-US" sz="1600" noProof="0"/>
              <a:t> </a:t>
            </a:r>
            <a:r>
              <a:rPr lang="en-US" sz="1600" noProof="0" err="1"/>
              <a:t>volorit</a:t>
            </a:r>
            <a:r>
              <a:rPr lang="en-US" sz="1600" noProof="0"/>
              <a:t> </a:t>
            </a:r>
            <a:r>
              <a:rPr lang="en-US" sz="1600" noProof="0" err="1"/>
              <a:t>atempor</a:t>
            </a:r>
            <a:r>
              <a:rPr lang="en-US" sz="1600" noProof="0"/>
              <a:t> </a:t>
            </a:r>
            <a:r>
              <a:rPr lang="en-US" sz="1600" noProof="0" err="1"/>
              <a:t>molorem</a:t>
            </a:r>
            <a:r>
              <a:rPr lang="en-US" sz="1600" noProof="0"/>
              <a:t> </a:t>
            </a:r>
            <a:r>
              <a:rPr lang="en-US" sz="1600" noProof="0" err="1"/>
              <a:t>porectium</a:t>
            </a:r>
            <a:r>
              <a:rPr lang="en-US" sz="1600" noProof="0"/>
              <a:t> rem </a:t>
            </a:r>
            <a:r>
              <a:rPr lang="en-US" sz="1600" noProof="0" err="1"/>
              <a:t>aspiet</a:t>
            </a:r>
            <a:r>
              <a:rPr lang="en-US" sz="1600" noProof="0"/>
              <a:t> </a:t>
            </a:r>
            <a:r>
              <a:rPr lang="en-US" sz="1600" noProof="0" err="1"/>
              <a:t>ullaces</a:t>
            </a:r>
            <a:r>
              <a:rPr lang="en-US" sz="1600" noProof="0"/>
              <a:t> </a:t>
            </a:r>
            <a:r>
              <a:rPr lang="en-US" sz="1600" noProof="0" err="1"/>
              <a:t>eliscit</a:t>
            </a:r>
            <a:r>
              <a:rPr lang="en-US" sz="1600" noProof="0"/>
              <a:t> </a:t>
            </a:r>
            <a:r>
              <a:rPr lang="en-US" sz="1600" noProof="0" err="1"/>
              <a:t>audi</a:t>
            </a:r>
            <a:r>
              <a:rPr lang="en-US" sz="1600" noProof="0"/>
              <a:t> </a:t>
            </a:r>
            <a:r>
              <a:rPr lang="en-US" sz="1600" noProof="0" err="1"/>
              <a:t>blaute</a:t>
            </a:r>
            <a:r>
              <a:rPr lang="en-US" sz="1600" noProof="0"/>
              <a:t> </a:t>
            </a:r>
            <a:r>
              <a:rPr lang="en-US" sz="1600" noProof="0" err="1"/>
              <a:t>dolupid</a:t>
            </a:r>
            <a:r>
              <a:rPr lang="en-US" sz="1600" noProof="0"/>
              <a:t> que </a:t>
            </a:r>
            <a:r>
              <a:rPr lang="en-US" sz="1600" noProof="0" err="1"/>
              <a:t>parum</a:t>
            </a:r>
            <a:r>
              <a:rPr lang="en-US" sz="1600" noProof="0"/>
              <a:t> es qui </a:t>
            </a:r>
            <a:r>
              <a:rPr lang="en-US" sz="1600" noProof="0" err="1"/>
              <a:t>aut</a:t>
            </a:r>
            <a:r>
              <a:rPr lang="en-US" sz="1600" noProof="0"/>
              <a:t> </a:t>
            </a:r>
            <a:r>
              <a:rPr lang="en-US" sz="1600" noProof="0" err="1"/>
              <a:t>odis</a:t>
            </a:r>
            <a:r>
              <a:rPr lang="en-US" sz="1600" noProof="0"/>
              <a:t> </a:t>
            </a:r>
            <a:r>
              <a:rPr lang="en-US" sz="1600" noProof="0" err="1"/>
              <a:t>modi</a:t>
            </a:r>
            <a:r>
              <a:rPr lang="en-US" sz="1600" noProof="0"/>
              <a:t> </a:t>
            </a:r>
            <a:r>
              <a:rPr lang="en-US" sz="1600" noProof="0" err="1"/>
              <a:t>optatur</a:t>
            </a:r>
            <a:r>
              <a:rPr lang="en-US" sz="1600" noProof="0"/>
              <a:t>.</a:t>
            </a:r>
          </a:p>
          <a:p>
            <a:pPr>
              <a:spcAft>
                <a:spcPts val="600"/>
              </a:spcAft>
            </a:pPr>
            <a:r>
              <a:rPr lang="en-US" sz="1600" noProof="0" err="1"/>
              <a:t>Ehendior</a:t>
            </a:r>
            <a:r>
              <a:rPr lang="en-US" sz="1600" noProof="0"/>
              <a:t> </a:t>
            </a:r>
            <a:r>
              <a:rPr lang="en-US" sz="1600" noProof="0" err="1"/>
              <a:t>ressit</a:t>
            </a:r>
            <a:r>
              <a:rPr lang="en-US" sz="1600" noProof="0"/>
              <a:t> </a:t>
            </a:r>
            <a:r>
              <a:rPr lang="en-US" sz="1600" noProof="0" err="1"/>
              <a:t>quis</a:t>
            </a:r>
            <a:r>
              <a:rPr lang="en-US" sz="1600" noProof="0"/>
              <a:t> </a:t>
            </a:r>
            <a:r>
              <a:rPr lang="en-US" sz="1600" noProof="0" err="1"/>
              <a:t>alitati</a:t>
            </a:r>
            <a:r>
              <a:rPr lang="en-US" sz="1600" noProof="0"/>
              <a:t> </a:t>
            </a:r>
            <a:r>
              <a:rPr lang="en-US" sz="1600" noProof="0" err="1"/>
              <a:t>occae</a:t>
            </a:r>
            <a:r>
              <a:rPr lang="en-US" sz="1600" noProof="0"/>
              <a:t> voles et, </a:t>
            </a:r>
            <a:r>
              <a:rPr lang="en-US" sz="1600" noProof="0" err="1"/>
              <a:t>quod</a:t>
            </a:r>
            <a:r>
              <a:rPr lang="en-US" sz="1600" noProof="0"/>
              <a:t> </a:t>
            </a:r>
            <a:r>
              <a:rPr lang="en-US" sz="1600" noProof="0" err="1"/>
              <a:t>eritae</a:t>
            </a:r>
            <a:r>
              <a:rPr lang="en-US" sz="1600" noProof="0"/>
              <a:t> </a:t>
            </a:r>
            <a:r>
              <a:rPr lang="en-US" sz="1600" noProof="0" err="1"/>
              <a:t>dollut</a:t>
            </a:r>
            <a:r>
              <a:rPr lang="en-US" sz="1600" noProof="0"/>
              <a:t> </a:t>
            </a:r>
            <a:r>
              <a:rPr lang="en-US" sz="1600" noProof="0" err="1"/>
              <a:t>prature</a:t>
            </a:r>
            <a:r>
              <a:rPr lang="en-US" sz="1600" noProof="0"/>
              <a:t> </a:t>
            </a:r>
            <a:r>
              <a:rPr lang="en-US" sz="1600" noProof="0" err="1"/>
              <a:t>mquidis</a:t>
            </a:r>
            <a:r>
              <a:rPr lang="en-US" sz="1600" noProof="0"/>
              <a:t> </a:t>
            </a:r>
            <a:r>
              <a:rPr lang="en-US" sz="1600" noProof="0" err="1"/>
              <a:t>senisime</a:t>
            </a:r>
            <a:r>
              <a:rPr lang="en-US" sz="1600" noProof="0"/>
              <a:t> </a:t>
            </a:r>
            <a:r>
              <a:rPr lang="en-US" sz="1600" noProof="0" err="1"/>
              <a:t>vendita</a:t>
            </a:r>
            <a:r>
              <a:rPr lang="en-US" sz="1600" noProof="0"/>
              <a:t> </a:t>
            </a:r>
            <a:r>
              <a:rPr lang="en-US" sz="1600" noProof="0" err="1"/>
              <a:t>eptus</a:t>
            </a:r>
            <a:r>
              <a:rPr lang="en-US" sz="1600" noProof="0"/>
              <a:t>.</a:t>
            </a:r>
          </a:p>
          <a:p>
            <a:pPr>
              <a:spcAft>
                <a:spcPts val="600"/>
              </a:spcAft>
            </a:pPr>
            <a:r>
              <a:rPr lang="en-US" sz="1600" noProof="0" err="1"/>
              <a:t>Maximil</a:t>
            </a:r>
            <a:r>
              <a:rPr lang="en-US" sz="1600" noProof="0"/>
              <a:t> </a:t>
            </a:r>
            <a:r>
              <a:rPr lang="en-US" sz="1600" noProof="0" err="1"/>
              <a:t>luptur</a:t>
            </a:r>
            <a:r>
              <a:rPr lang="en-US" sz="1600" noProof="0"/>
              <a:t>, </a:t>
            </a:r>
            <a:r>
              <a:rPr lang="en-US" sz="1600" noProof="0" err="1"/>
              <a:t>commodis</a:t>
            </a:r>
            <a:r>
              <a:rPr lang="en-US" sz="1600" noProof="0"/>
              <a:t> </a:t>
            </a:r>
            <a:r>
              <a:rPr lang="en-US" sz="1600" noProof="0" err="1"/>
              <a:t>ullendit</a:t>
            </a:r>
            <a:r>
              <a:rPr lang="en-US" sz="1600" noProof="0"/>
              <a:t> </a:t>
            </a:r>
            <a:r>
              <a:rPr lang="en-US" sz="1600" noProof="0" err="1"/>
              <a:t>quatusametus</a:t>
            </a:r>
            <a:r>
              <a:rPr lang="en-US" sz="1600" noProof="0"/>
              <a:t> veritas </a:t>
            </a:r>
            <a:r>
              <a:rPr lang="en-US" sz="1600" noProof="0" err="1"/>
              <a:t>simpor</a:t>
            </a:r>
            <a:r>
              <a:rPr lang="en-US" sz="1600" noProof="0"/>
              <a:t> rem. </a:t>
            </a:r>
            <a:r>
              <a:rPr lang="en-US" sz="1600" noProof="0" err="1"/>
              <a:t>Imolo</a:t>
            </a:r>
            <a:r>
              <a:rPr lang="en-US" sz="1600" noProof="0"/>
              <a:t> qui </a:t>
            </a:r>
            <a:r>
              <a:rPr lang="en-US" sz="1600" noProof="0" err="1"/>
              <a:t>dolorrorrum</a:t>
            </a:r>
            <a:r>
              <a:rPr lang="en-US" sz="1600" noProof="0"/>
              <a:t> </a:t>
            </a:r>
            <a:r>
              <a:rPr lang="en-US" sz="1600" noProof="0" err="1"/>
              <a:t>comnimo</a:t>
            </a:r>
            <a:r>
              <a:rPr lang="en-US" sz="1600" noProof="0"/>
              <a:t> </a:t>
            </a:r>
            <a:r>
              <a:rPr lang="en-US" sz="1600" noProof="0" err="1"/>
              <a:t>luptat</a:t>
            </a:r>
            <a:r>
              <a:rPr lang="en-US" sz="1600" noProof="0"/>
              <a:t> qui ate </a:t>
            </a:r>
            <a:r>
              <a:rPr lang="en-US" sz="1600" noProof="0" err="1"/>
              <a:t>nobitia</a:t>
            </a:r>
            <a:r>
              <a:rPr lang="en-US" sz="1600" noProof="0"/>
              <a:t> </a:t>
            </a:r>
            <a:r>
              <a:rPr lang="en-US" sz="1600" noProof="0" err="1"/>
              <a:t>cuptam</a:t>
            </a:r>
            <a:r>
              <a:rPr lang="en-US" sz="1600" noProof="0"/>
              <a:t> </a:t>
            </a:r>
            <a:r>
              <a:rPr lang="en-US" sz="1600" noProof="0" err="1"/>
              <a:t>liqui</a:t>
            </a:r>
            <a:r>
              <a:rPr lang="en-US" sz="1600" noProof="0"/>
              <a:t> </a:t>
            </a:r>
            <a:r>
              <a:rPr lang="en-US" sz="1600" noProof="0" err="1"/>
              <a:t>sa</a:t>
            </a:r>
            <a:r>
              <a:rPr lang="en-US" sz="1600" noProof="0"/>
              <a:t> </a:t>
            </a:r>
            <a:r>
              <a:rPr lang="en-US" sz="1600" noProof="0" err="1"/>
              <a:t>si</a:t>
            </a:r>
            <a:r>
              <a:rPr lang="en-US" sz="1600" noProof="0"/>
              <a:t> </a:t>
            </a:r>
            <a:r>
              <a:rPr lang="en-US" sz="1600" noProof="0" err="1"/>
              <a:t>inis</a:t>
            </a:r>
            <a:r>
              <a:rPr lang="en-US" sz="1600" noProof="0"/>
              <a:t> et, sum que sum </a:t>
            </a:r>
            <a:r>
              <a:rPr lang="en-US" sz="1600" noProof="0" err="1"/>
              <a:t>autatur</a:t>
            </a:r>
            <a:r>
              <a:rPr lang="en-US" sz="1600" noProof="0"/>
              <a:t> sum </a:t>
            </a:r>
            <a:r>
              <a:rPr lang="en-US" sz="1600" noProof="0" err="1"/>
              <a:t>fugitiate</a:t>
            </a:r>
            <a:r>
              <a:rPr lang="en-US" sz="1600" noProof="0"/>
              <a:t> </a:t>
            </a:r>
            <a:r>
              <a:rPr lang="en-US" sz="1600" noProof="0" err="1"/>
              <a:t>dest</a:t>
            </a:r>
            <a:r>
              <a:rPr lang="en-US" sz="1600" noProof="0"/>
              <a:t> am </a:t>
            </a:r>
            <a:r>
              <a:rPr lang="en-US" sz="1600" noProof="0" err="1"/>
              <a:t>sinvent</a:t>
            </a:r>
            <a:r>
              <a:rPr lang="en-US" sz="1600" noProof="0"/>
              <a:t> </a:t>
            </a:r>
            <a:r>
              <a:rPr lang="en-US" sz="1600" noProof="0" err="1"/>
              <a:t>iatquis</a:t>
            </a:r>
            <a:r>
              <a:rPr lang="en-US" sz="1600" noProof="0"/>
              <a:t> quid </a:t>
            </a:r>
            <a:r>
              <a:rPr lang="en-US" sz="1600" noProof="0" err="1"/>
              <a:t>molupta</a:t>
            </a:r>
            <a:r>
              <a:rPr lang="en-US" sz="1600" noProof="0"/>
              <a:t> non et </a:t>
            </a:r>
            <a:r>
              <a:rPr lang="en-US" sz="1600" noProof="0" err="1"/>
              <a:t>occum</a:t>
            </a:r>
            <a:r>
              <a:rPr lang="en-US" sz="1600" noProof="0"/>
              <a:t> </a:t>
            </a:r>
            <a:r>
              <a:rPr lang="en-US" sz="1600" noProof="0" err="1"/>
              <a:t>excernatus</a:t>
            </a:r>
            <a:r>
              <a:rPr lang="en-US" sz="1600" noProof="0"/>
              <a:t>, </a:t>
            </a:r>
            <a:r>
              <a:rPr lang="en-US" sz="1600" noProof="0" err="1"/>
              <a:t>anit</a:t>
            </a:r>
            <a:r>
              <a:rPr lang="en-US" sz="1600" noProof="0"/>
              <a:t> </a:t>
            </a:r>
            <a:r>
              <a:rPr lang="en-US" sz="1600" noProof="0" err="1"/>
              <a:t>officab</a:t>
            </a:r>
            <a:r>
              <a:rPr lang="en-US" sz="1600" noProof="0"/>
              <a:t> </a:t>
            </a:r>
            <a:r>
              <a:rPr lang="en-US" sz="1600" noProof="0" err="1"/>
              <a:t>ius</a:t>
            </a:r>
            <a:r>
              <a:rPr lang="en-US" sz="1600" noProof="0"/>
              <a:t>, ipsum rent, vel </a:t>
            </a:r>
            <a:r>
              <a:rPr lang="en-US" sz="1600" noProof="0" err="1"/>
              <a:t>imet</a:t>
            </a:r>
            <a:r>
              <a:rPr lang="en-US" sz="1600" noProof="0"/>
              <a:t> </a:t>
            </a:r>
            <a:r>
              <a:rPr lang="en-US" sz="1600" noProof="0" err="1"/>
              <a:t>delent</a:t>
            </a:r>
            <a:r>
              <a:rPr lang="en-US" sz="1600" noProof="0"/>
              <a:t> la </a:t>
            </a:r>
            <a:r>
              <a:rPr lang="en-US" sz="1600" noProof="0" err="1"/>
              <a:t>doloraeXeria</a:t>
            </a:r>
            <a:r>
              <a:rPr lang="en-US" sz="1600" noProof="0"/>
              <a:t> </a:t>
            </a:r>
            <a:r>
              <a:rPr lang="en-US" sz="1600" noProof="0" err="1"/>
              <a:t>voluptas</a:t>
            </a:r>
            <a:r>
              <a:rPr lang="en-US" sz="1600" noProof="0"/>
              <a:t> </a:t>
            </a:r>
            <a:r>
              <a:rPr lang="en-US" sz="1600" noProof="0" err="1"/>
              <a:t>nimi</a:t>
            </a:r>
            <a:r>
              <a:rPr lang="en-US" sz="1600" noProof="0"/>
              <a:t>, </a:t>
            </a:r>
            <a:r>
              <a:rPr lang="en-US" sz="1600" noProof="0" err="1"/>
              <a:t>earum</a:t>
            </a:r>
            <a:r>
              <a:rPr lang="en-US" sz="1600" noProof="0"/>
              <a:t> et </a:t>
            </a:r>
            <a:r>
              <a:rPr lang="en-US" sz="1600" noProof="0" err="1"/>
              <a:t>quam</a:t>
            </a:r>
            <a:r>
              <a:rPr lang="en-US" sz="1600" noProof="0"/>
              <a:t> </a:t>
            </a:r>
            <a:r>
              <a:rPr lang="en-US" sz="1600" noProof="0" err="1"/>
              <a:t>ipsapicid</a:t>
            </a:r>
            <a:r>
              <a:rPr lang="en-US" sz="1600" noProof="0"/>
              <a:t> </a:t>
            </a:r>
            <a:r>
              <a:rPr lang="en-US" sz="1600" noProof="0" err="1"/>
              <a:t>quias</a:t>
            </a:r>
            <a:r>
              <a:rPr lang="en-US" sz="1600" noProof="0"/>
              <a:t> </a:t>
            </a:r>
            <a:r>
              <a:rPr lang="en-US" sz="1600" noProof="0" err="1"/>
              <a:t>magni</a:t>
            </a:r>
            <a:r>
              <a:rPr lang="en-US" sz="1600" noProof="0"/>
              <a:t> </a:t>
            </a:r>
            <a:r>
              <a:rPr lang="en-US" sz="1600" noProof="0" err="1"/>
              <a:t>dolorentibus</a:t>
            </a:r>
            <a:r>
              <a:rPr lang="en-US" sz="1600" noProof="0"/>
              <a:t> </a:t>
            </a:r>
            <a:r>
              <a:rPr lang="en-US" sz="1600" noProof="0" err="1"/>
              <a:t>dolorum</a:t>
            </a:r>
            <a:r>
              <a:rPr lang="en-US" sz="1600" noProof="0"/>
              <a:t> </a:t>
            </a:r>
            <a:r>
              <a:rPr lang="en-US" sz="1600" noProof="0" err="1"/>
              <a:t>hicae</a:t>
            </a:r>
            <a:r>
              <a:rPr lang="en-US" sz="1600" noProof="0"/>
              <a:t> </a:t>
            </a:r>
            <a:r>
              <a:rPr lang="en-US" sz="1600" noProof="0" err="1"/>
              <a:t>porectur</a:t>
            </a:r>
            <a:r>
              <a:rPr lang="en-US" sz="1600" noProof="0"/>
              <a:t> </a:t>
            </a:r>
            <a:r>
              <a:rPr lang="en-US" sz="1600" noProof="0" err="1"/>
              <a:t>sumet</a:t>
            </a:r>
            <a:r>
              <a:rPr lang="en-US" sz="1600" noProof="0"/>
              <a:t> mi, nobis num </a:t>
            </a:r>
            <a:r>
              <a:rPr lang="en-US" sz="1600" noProof="0" err="1"/>
              <a:t>experciis</a:t>
            </a:r>
            <a:r>
              <a:rPr lang="en-US" sz="1600" noProof="0"/>
              <a:t> </a:t>
            </a:r>
            <a:r>
              <a:rPr lang="en-US" sz="1600" noProof="0" err="1"/>
              <a:t>doluptat</a:t>
            </a:r>
            <a:r>
              <a:rPr lang="en-US" sz="1600" noProof="0"/>
              <a:t> </a:t>
            </a:r>
            <a:r>
              <a:rPr lang="en-US" sz="1600" noProof="0" err="1"/>
              <a:t>earuptis</a:t>
            </a:r>
            <a:r>
              <a:rPr lang="en-US" sz="1600" noProof="0"/>
              <a:t> vent.</a:t>
            </a:r>
          </a:p>
        </p:txBody>
      </p:sp>
    </p:spTree>
    <p:extLst>
      <p:ext uri="{BB962C8B-B14F-4D97-AF65-F5344CB8AC3E}">
        <p14:creationId xmlns:p14="http://schemas.microsoft.com/office/powerpoint/2010/main" val="87921781"/>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Titolo 1">
            <a:extLst>
              <a:ext uri="{FF2B5EF4-FFF2-40B4-BE49-F238E27FC236}">
                <a16:creationId xmlns:a16="http://schemas.microsoft.com/office/drawing/2014/main" id="{75F224A9-5C17-8799-F846-B3BCBCAEC4A6}"/>
              </a:ext>
            </a:extLst>
          </p:cNvPr>
          <p:cNvSpPr>
            <a:spLocks noGrp="1"/>
          </p:cNvSpPr>
          <p:nvPr>
            <p:ph type="title"/>
          </p:nvPr>
        </p:nvSpPr>
        <p:spPr>
          <a:xfrm>
            <a:off x="230379" y="228600"/>
            <a:ext cx="5798946" cy="184666"/>
          </a:xfrm>
        </p:spPr>
        <p:txBody>
          <a:bodyPr/>
          <a:lstStyle/>
          <a:p>
            <a:r>
              <a:rPr lang="en-US" spc="0" noProof="0"/>
              <a:t>digital extended color palette</a:t>
            </a:r>
          </a:p>
        </p:txBody>
      </p:sp>
      <p:sp>
        <p:nvSpPr>
          <p:cNvPr id="3" name="Segnaposto testo 2">
            <a:extLst>
              <a:ext uri="{FF2B5EF4-FFF2-40B4-BE49-F238E27FC236}">
                <a16:creationId xmlns:a16="http://schemas.microsoft.com/office/drawing/2014/main" id="{A39F1757-1EB2-990E-37E2-082A78387DCD}"/>
              </a:ext>
            </a:extLst>
          </p:cNvPr>
          <p:cNvSpPr>
            <a:spLocks noGrp="1"/>
          </p:cNvSpPr>
          <p:nvPr>
            <p:ph type="body" sz="quarter" idx="17"/>
          </p:nvPr>
        </p:nvSpPr>
        <p:spPr>
          <a:xfrm>
            <a:off x="230188" y="644525"/>
            <a:ext cx="9755187" cy="387798"/>
          </a:xfrm>
        </p:spPr>
        <p:txBody>
          <a:bodyPr lIns="0">
            <a:spAutoFit/>
          </a:bodyPr>
          <a:lstStyle/>
          <a:p>
            <a:r>
              <a:rPr lang="en-US" noProof="0"/>
              <a:t>In cases where a </a:t>
            </a:r>
            <a:r>
              <a:rPr lang="en-US" noProof="0" err="1"/>
              <a:t>broaded</a:t>
            </a:r>
            <a:r>
              <a:rPr lang="en-US" noProof="0"/>
              <a:t> range of colors is necessary, it is possible to use the colors shown below. </a:t>
            </a:r>
            <a:br>
              <a:rPr lang="en-US" noProof="0"/>
            </a:br>
            <a:r>
              <a:rPr lang="en-US" noProof="0"/>
              <a:t>The Extended Color Palette is exclusively intended for use in data visualizations, infographics and diagrams.</a:t>
            </a:r>
          </a:p>
        </p:txBody>
      </p:sp>
    </p:spTree>
    <p:extLst>
      <p:ext uri="{BB962C8B-B14F-4D97-AF65-F5344CB8AC3E}">
        <p14:creationId xmlns:p14="http://schemas.microsoft.com/office/powerpoint/2010/main" val="4106378081"/>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olo 1">
            <a:extLst>
              <a:ext uri="{FF2B5EF4-FFF2-40B4-BE49-F238E27FC236}">
                <a16:creationId xmlns:a16="http://schemas.microsoft.com/office/drawing/2014/main" id="{87C0660B-2A95-146D-8B6C-37AFF20FF042}"/>
              </a:ext>
            </a:extLst>
          </p:cNvPr>
          <p:cNvSpPr>
            <a:spLocks noGrp="1"/>
          </p:cNvSpPr>
          <p:nvPr>
            <p:ph type="title"/>
          </p:nvPr>
        </p:nvSpPr>
        <p:spPr>
          <a:xfrm>
            <a:off x="230379" y="237603"/>
            <a:ext cx="8764396" cy="357021"/>
          </a:xfrm>
        </p:spPr>
        <p:txBody>
          <a:bodyPr/>
          <a:lstStyle/>
          <a:p>
            <a:r>
              <a:rPr lang="en-US" noProof="0"/>
              <a:t>Slide title goes here</a:t>
            </a:r>
          </a:p>
        </p:txBody>
      </p:sp>
      <p:graphicFrame>
        <p:nvGraphicFramePr>
          <p:cNvPr id="6" name="Grafico 5">
            <a:extLst>
              <a:ext uri="{FF2B5EF4-FFF2-40B4-BE49-F238E27FC236}">
                <a16:creationId xmlns:a16="http://schemas.microsoft.com/office/drawing/2014/main" id="{4E3878C7-5B85-CDD4-2788-4F147C39935C}"/>
              </a:ext>
            </a:extLst>
          </p:cNvPr>
          <p:cNvGraphicFramePr/>
          <p:nvPr>
            <p:extLst>
              <p:ext uri="{D42A27DB-BD31-4B8C-83A1-F6EECF244321}">
                <p14:modId xmlns:p14="http://schemas.microsoft.com/office/powerpoint/2010/main" val="2770542518"/>
              </p:ext>
            </p:extLst>
          </p:nvPr>
        </p:nvGraphicFramePr>
        <p:xfrm>
          <a:off x="1376469" y="1696065"/>
          <a:ext cx="5127570" cy="3632400"/>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7" name="Grafico 6">
            <a:extLst>
              <a:ext uri="{FF2B5EF4-FFF2-40B4-BE49-F238E27FC236}">
                <a16:creationId xmlns:a16="http://schemas.microsoft.com/office/drawing/2014/main" id="{1C5A214A-F4E7-AADE-077C-44921EE8BDDB}"/>
              </a:ext>
            </a:extLst>
          </p:cNvPr>
          <p:cNvGraphicFramePr/>
          <p:nvPr>
            <p:extLst>
              <p:ext uri="{D42A27DB-BD31-4B8C-83A1-F6EECF244321}">
                <p14:modId xmlns:p14="http://schemas.microsoft.com/office/powerpoint/2010/main" val="3751062625"/>
              </p:ext>
            </p:extLst>
          </p:nvPr>
        </p:nvGraphicFramePr>
        <p:xfrm>
          <a:off x="5790889" y="1696637"/>
          <a:ext cx="4636122" cy="3632400"/>
        </p:xfrm>
        <a:graphic>
          <a:graphicData uri="http://schemas.openxmlformats.org/drawingml/2006/chart">
            <c:chart xmlns:c="http://schemas.openxmlformats.org/drawingml/2006/chart" xmlns:r="http://schemas.openxmlformats.org/officeDocument/2006/relationships" r:id="rId3"/>
          </a:graphicData>
        </a:graphic>
      </p:graphicFrame>
      <p:sp>
        <p:nvSpPr>
          <p:cNvPr id="8" name="Segnaposto testo 5">
            <a:extLst>
              <a:ext uri="{FF2B5EF4-FFF2-40B4-BE49-F238E27FC236}">
                <a16:creationId xmlns:a16="http://schemas.microsoft.com/office/drawing/2014/main" id="{CA5B7366-5781-0845-D211-69B369848AF1}"/>
              </a:ext>
            </a:extLst>
          </p:cNvPr>
          <p:cNvSpPr txBox="1">
            <a:spLocks/>
          </p:cNvSpPr>
          <p:nvPr/>
        </p:nvSpPr>
        <p:spPr>
          <a:xfrm>
            <a:off x="230188" y="736600"/>
            <a:ext cx="9637712" cy="479641"/>
          </a:xfrm>
          <a:prstGeom prst="rect">
            <a:avLst/>
          </a:prstGeom>
        </p:spPr>
        <p:txBody>
          <a:bodyPr lIns="0" tIns="0" rIns="0" bIns="0"/>
          <a:lstStyle>
            <a:lvl1pPr marL="0" indent="0" algn="l" defTabSz="914400" rtl="0" eaLnBrk="1" latinLnBrk="0" hangingPunct="1">
              <a:lnSpc>
                <a:spcPts val="1800"/>
              </a:lnSpc>
              <a:spcBef>
                <a:spcPts val="1000"/>
              </a:spcBef>
              <a:buFont typeface="MW Sans" panose="020B0503030501010103" pitchFamily="34" charset="0"/>
              <a:buNone/>
              <a:defRPr sz="1620" b="0" i="0" kern="1200">
                <a:solidFill>
                  <a:schemeClr val="tx1"/>
                </a:solidFill>
                <a:latin typeface="+mn-lt"/>
                <a:ea typeface="+mn-ea"/>
                <a:cs typeface="+mn-cs"/>
              </a:defRPr>
            </a:lvl1pPr>
            <a:lvl2pPr marL="342900" indent="-341313" algn="l" defTabSz="914400" rtl="0" eaLnBrk="1" latinLnBrk="0" hangingPunct="1">
              <a:lnSpc>
                <a:spcPts val="1800"/>
              </a:lnSpc>
              <a:spcBef>
                <a:spcPts val="1000"/>
              </a:spcBef>
              <a:buFont typeface="MW Sans" panose="020B0503030501010103" pitchFamily="34" charset="0"/>
              <a:buChar char="→"/>
              <a:tabLst/>
              <a:defRPr sz="1620" b="0" i="0" kern="1200">
                <a:solidFill>
                  <a:schemeClr val="tx1"/>
                </a:solidFill>
                <a:latin typeface="+mn-lt"/>
                <a:ea typeface="+mn-ea"/>
                <a:cs typeface="+mn-cs"/>
              </a:defRPr>
            </a:lvl2pPr>
            <a:lvl3pPr marL="533400" indent="-187325" algn="l" defTabSz="914400" rtl="0" eaLnBrk="1" latinLnBrk="0" hangingPunct="1">
              <a:lnSpc>
                <a:spcPts val="1800"/>
              </a:lnSpc>
              <a:spcBef>
                <a:spcPts val="500"/>
              </a:spcBef>
              <a:buFont typeface="MW Sans" panose="020B0503030501010103" pitchFamily="34" charset="0"/>
              <a:buChar char="•"/>
              <a:tabLst/>
              <a:defRPr sz="1620" b="0" i="0" kern="1200">
                <a:solidFill>
                  <a:schemeClr val="tx1"/>
                </a:solidFill>
                <a:latin typeface="+mn-lt"/>
                <a:ea typeface="+mn-ea"/>
                <a:cs typeface="+mn-cs"/>
              </a:defRPr>
            </a:lvl3pPr>
            <a:lvl4pPr marL="0" indent="0" algn="l" defTabSz="914400" rtl="0" eaLnBrk="1" latinLnBrk="0" hangingPunct="1">
              <a:lnSpc>
                <a:spcPts val="2160"/>
              </a:lnSpc>
              <a:spcBef>
                <a:spcPts val="0"/>
              </a:spcBef>
              <a:buFont typeface="MW Sans" panose="020B0503030501010103" pitchFamily="34" charset="0"/>
              <a:buNone/>
              <a:defRPr sz="2070" b="0" i="0" kern="1200">
                <a:solidFill>
                  <a:schemeClr val="tx1"/>
                </a:solidFill>
                <a:latin typeface="+mn-lt"/>
                <a:ea typeface="+mn-ea"/>
                <a:cs typeface="+mn-cs"/>
              </a:defRPr>
            </a:lvl4pPr>
            <a:lvl5pPr marL="446088" indent="-446088" algn="l" defTabSz="914400" rtl="0" eaLnBrk="1" latinLnBrk="0" hangingPunct="1">
              <a:lnSpc>
                <a:spcPts val="2160"/>
              </a:lnSpc>
              <a:spcBef>
                <a:spcPts val="500"/>
              </a:spcBef>
              <a:buFont typeface="MW Sans" panose="020B0503030501010103" pitchFamily="34" charset="0"/>
              <a:buChar char="→"/>
              <a:tabLst/>
              <a:defRPr sz="2070" b="0" i="0" kern="1200">
                <a:solidFill>
                  <a:schemeClr val="tx1"/>
                </a:solidFill>
                <a:latin typeface="+mn-lt"/>
                <a:ea typeface="+mn-ea"/>
                <a:cs typeface="+mn-cs"/>
              </a:defRPr>
            </a:lvl5pPr>
            <a:lvl6pPr marL="446088" indent="0" algn="l" defTabSz="914400" rtl="0" eaLnBrk="1" latinLnBrk="0" hangingPunct="1">
              <a:lnSpc>
                <a:spcPts val="2160"/>
              </a:lnSpc>
              <a:spcBef>
                <a:spcPts val="500"/>
              </a:spcBef>
              <a:buFont typeface="MW Sans" panose="020B0503030501010103" pitchFamily="34" charset="0"/>
              <a:buNone/>
              <a:tabLst/>
              <a:defRPr sz="2070" kern="1200">
                <a:solidFill>
                  <a:schemeClr val="tx1"/>
                </a:solidFill>
                <a:latin typeface="+mn-lt"/>
                <a:ea typeface="+mn-ea"/>
                <a:cs typeface="+mn-cs"/>
              </a:defRPr>
            </a:lvl6pPr>
            <a:lvl7pPr marL="0" indent="0" algn="l" defTabSz="914400" rtl="0" eaLnBrk="1" latinLnBrk="0" hangingPunct="1">
              <a:lnSpc>
                <a:spcPts val="1800"/>
              </a:lnSpc>
              <a:spcBef>
                <a:spcPts val="0"/>
              </a:spcBef>
              <a:buFont typeface="MW Sans" panose="020B0503030501010103" pitchFamily="34" charset="0"/>
              <a:buNone/>
              <a:defRPr sz="1800" kern="1200">
                <a:solidFill>
                  <a:schemeClr val="tx1"/>
                </a:solidFill>
                <a:latin typeface="+mj-lt"/>
                <a:ea typeface="+mn-ea"/>
                <a:cs typeface="+mn-cs"/>
              </a:defRPr>
            </a:lvl7pPr>
            <a:lvl8pPr marL="0" indent="0" algn="l" defTabSz="914400" rtl="0" eaLnBrk="1" latinLnBrk="0" hangingPunct="1">
              <a:lnSpc>
                <a:spcPts val="1080"/>
              </a:lnSpc>
              <a:spcBef>
                <a:spcPts val="0"/>
              </a:spcBef>
              <a:buFont typeface="MW Sans" panose="020B0503030501010103" pitchFamily="34" charset="0"/>
              <a:buNone/>
              <a:defRPr sz="990" kern="1200">
                <a:solidFill>
                  <a:schemeClr val="tx1"/>
                </a:solidFill>
                <a:latin typeface="+mj-lt"/>
                <a:ea typeface="+mn-ea"/>
                <a:cs typeface="+mn-cs"/>
              </a:defRPr>
            </a:lvl8pPr>
            <a:lvl9pPr marL="0" indent="0" algn="l" defTabSz="914400" rtl="0" eaLnBrk="1" latinLnBrk="0" hangingPunct="1">
              <a:lnSpc>
                <a:spcPts val="1800"/>
              </a:lnSpc>
              <a:spcBef>
                <a:spcPts val="0"/>
              </a:spcBef>
              <a:buFont typeface="MW Sans" panose="020B0503030501010103" pitchFamily="34" charset="0"/>
              <a:buNone/>
              <a:defRPr sz="1620" kern="1200">
                <a:solidFill>
                  <a:schemeClr val="tx1"/>
                </a:solidFill>
                <a:latin typeface="+mn-lt"/>
                <a:ea typeface="+mn-ea"/>
                <a:cs typeface="+mn-cs"/>
              </a:defRPr>
            </a:lvl9pPr>
          </a:lstStyle>
          <a:p>
            <a:pPr>
              <a:lnSpc>
                <a:spcPct val="90000"/>
              </a:lnSpc>
              <a:spcBef>
                <a:spcPts val="0"/>
              </a:spcBef>
              <a:spcAft>
                <a:spcPts val="300"/>
              </a:spcAft>
            </a:pPr>
            <a:r>
              <a:rPr lang="en-US" sz="1200"/>
              <a:t>To display data and graphs related to power brands, you can use their respective colors. </a:t>
            </a:r>
          </a:p>
        </p:txBody>
      </p:sp>
    </p:spTree>
    <p:extLst>
      <p:ext uri="{BB962C8B-B14F-4D97-AF65-F5344CB8AC3E}">
        <p14:creationId xmlns:p14="http://schemas.microsoft.com/office/powerpoint/2010/main" val="440720747"/>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Titolo 1">
            <a:extLst>
              <a:ext uri="{FF2B5EF4-FFF2-40B4-BE49-F238E27FC236}">
                <a16:creationId xmlns:a16="http://schemas.microsoft.com/office/drawing/2014/main" id="{A574F901-E9BC-02EF-A5F2-93BDD86F854A}"/>
              </a:ext>
            </a:extLst>
          </p:cNvPr>
          <p:cNvSpPr>
            <a:spLocks noGrp="1"/>
          </p:cNvSpPr>
          <p:nvPr>
            <p:ph type="title"/>
          </p:nvPr>
        </p:nvSpPr>
        <p:spPr>
          <a:xfrm>
            <a:off x="230379" y="237603"/>
            <a:ext cx="8764396" cy="357021"/>
          </a:xfrm>
        </p:spPr>
        <p:txBody>
          <a:bodyPr/>
          <a:lstStyle/>
          <a:p>
            <a:r>
              <a:rPr lang="en-US" noProof="0"/>
              <a:t>Slide title goes here</a:t>
            </a:r>
          </a:p>
        </p:txBody>
      </p:sp>
      <p:graphicFrame>
        <p:nvGraphicFramePr>
          <p:cNvPr id="9" name="Grafico 8">
            <a:extLst>
              <a:ext uri="{FF2B5EF4-FFF2-40B4-BE49-F238E27FC236}">
                <a16:creationId xmlns:a16="http://schemas.microsoft.com/office/drawing/2014/main" id="{A248992A-8215-1CC4-BDB6-E4502B6C08D2}"/>
              </a:ext>
            </a:extLst>
          </p:cNvPr>
          <p:cNvGraphicFramePr/>
          <p:nvPr>
            <p:extLst>
              <p:ext uri="{D42A27DB-BD31-4B8C-83A1-F6EECF244321}">
                <p14:modId xmlns:p14="http://schemas.microsoft.com/office/powerpoint/2010/main" val="3310473813"/>
              </p:ext>
            </p:extLst>
          </p:nvPr>
        </p:nvGraphicFramePr>
        <p:xfrm>
          <a:off x="1376469" y="1696065"/>
          <a:ext cx="5127570" cy="3632400"/>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0" name="Grafico 9">
            <a:extLst>
              <a:ext uri="{FF2B5EF4-FFF2-40B4-BE49-F238E27FC236}">
                <a16:creationId xmlns:a16="http://schemas.microsoft.com/office/drawing/2014/main" id="{F4B3A0F9-4D3D-2C3D-0A3D-6E00248E7476}"/>
              </a:ext>
            </a:extLst>
          </p:cNvPr>
          <p:cNvGraphicFramePr/>
          <p:nvPr>
            <p:extLst>
              <p:ext uri="{D42A27DB-BD31-4B8C-83A1-F6EECF244321}">
                <p14:modId xmlns:p14="http://schemas.microsoft.com/office/powerpoint/2010/main" val="286640318"/>
              </p:ext>
            </p:extLst>
          </p:nvPr>
        </p:nvGraphicFramePr>
        <p:xfrm>
          <a:off x="5790889" y="1696637"/>
          <a:ext cx="4636122" cy="3632400"/>
        </p:xfrm>
        <a:graphic>
          <a:graphicData uri="http://schemas.openxmlformats.org/drawingml/2006/chart">
            <c:chart xmlns:c="http://schemas.openxmlformats.org/drawingml/2006/chart" xmlns:r="http://schemas.openxmlformats.org/officeDocument/2006/relationships" r:id="rId3"/>
          </a:graphicData>
        </a:graphic>
      </p:graphicFrame>
      <p:sp>
        <p:nvSpPr>
          <p:cNvPr id="2" name="Segnaposto testo 5">
            <a:extLst>
              <a:ext uri="{FF2B5EF4-FFF2-40B4-BE49-F238E27FC236}">
                <a16:creationId xmlns:a16="http://schemas.microsoft.com/office/drawing/2014/main" id="{ECE22A6B-9272-591A-6B4E-59C83AAA7092}"/>
              </a:ext>
            </a:extLst>
          </p:cNvPr>
          <p:cNvSpPr txBox="1">
            <a:spLocks/>
          </p:cNvSpPr>
          <p:nvPr/>
        </p:nvSpPr>
        <p:spPr>
          <a:xfrm>
            <a:off x="230188" y="736600"/>
            <a:ext cx="9637712" cy="479641"/>
          </a:xfrm>
          <a:prstGeom prst="rect">
            <a:avLst/>
          </a:prstGeom>
        </p:spPr>
        <p:txBody>
          <a:bodyPr lIns="0" tIns="0" rIns="0" bIns="0"/>
          <a:lstStyle>
            <a:lvl1pPr marL="0" indent="0" algn="l" defTabSz="914400" rtl="0" eaLnBrk="1" latinLnBrk="0" hangingPunct="1">
              <a:lnSpc>
                <a:spcPts val="1800"/>
              </a:lnSpc>
              <a:spcBef>
                <a:spcPts val="1000"/>
              </a:spcBef>
              <a:buFont typeface="MW Sans" panose="020B0503030501010103" pitchFamily="34" charset="0"/>
              <a:buNone/>
              <a:defRPr sz="1620" b="0" i="0" kern="1200">
                <a:solidFill>
                  <a:schemeClr val="tx1"/>
                </a:solidFill>
                <a:latin typeface="+mn-lt"/>
                <a:ea typeface="+mn-ea"/>
                <a:cs typeface="+mn-cs"/>
              </a:defRPr>
            </a:lvl1pPr>
            <a:lvl2pPr marL="342900" indent="-341313" algn="l" defTabSz="914400" rtl="0" eaLnBrk="1" latinLnBrk="0" hangingPunct="1">
              <a:lnSpc>
                <a:spcPts val="1800"/>
              </a:lnSpc>
              <a:spcBef>
                <a:spcPts val="1000"/>
              </a:spcBef>
              <a:buFont typeface="MW Sans" panose="020B0503030501010103" pitchFamily="34" charset="0"/>
              <a:buChar char="→"/>
              <a:tabLst/>
              <a:defRPr sz="1620" b="0" i="0" kern="1200">
                <a:solidFill>
                  <a:schemeClr val="tx1"/>
                </a:solidFill>
                <a:latin typeface="+mn-lt"/>
                <a:ea typeface="+mn-ea"/>
                <a:cs typeface="+mn-cs"/>
              </a:defRPr>
            </a:lvl2pPr>
            <a:lvl3pPr marL="533400" indent="-187325" algn="l" defTabSz="914400" rtl="0" eaLnBrk="1" latinLnBrk="0" hangingPunct="1">
              <a:lnSpc>
                <a:spcPts val="1800"/>
              </a:lnSpc>
              <a:spcBef>
                <a:spcPts val="500"/>
              </a:spcBef>
              <a:buFont typeface="MW Sans" panose="020B0503030501010103" pitchFamily="34" charset="0"/>
              <a:buChar char="•"/>
              <a:tabLst/>
              <a:defRPr sz="1620" b="0" i="0" kern="1200">
                <a:solidFill>
                  <a:schemeClr val="tx1"/>
                </a:solidFill>
                <a:latin typeface="+mn-lt"/>
                <a:ea typeface="+mn-ea"/>
                <a:cs typeface="+mn-cs"/>
              </a:defRPr>
            </a:lvl3pPr>
            <a:lvl4pPr marL="0" indent="0" algn="l" defTabSz="914400" rtl="0" eaLnBrk="1" latinLnBrk="0" hangingPunct="1">
              <a:lnSpc>
                <a:spcPts val="2160"/>
              </a:lnSpc>
              <a:spcBef>
                <a:spcPts val="0"/>
              </a:spcBef>
              <a:buFont typeface="MW Sans" panose="020B0503030501010103" pitchFamily="34" charset="0"/>
              <a:buNone/>
              <a:defRPr sz="2070" b="0" i="0" kern="1200">
                <a:solidFill>
                  <a:schemeClr val="tx1"/>
                </a:solidFill>
                <a:latin typeface="+mn-lt"/>
                <a:ea typeface="+mn-ea"/>
                <a:cs typeface="+mn-cs"/>
              </a:defRPr>
            </a:lvl4pPr>
            <a:lvl5pPr marL="446088" indent="-446088" algn="l" defTabSz="914400" rtl="0" eaLnBrk="1" latinLnBrk="0" hangingPunct="1">
              <a:lnSpc>
                <a:spcPts val="2160"/>
              </a:lnSpc>
              <a:spcBef>
                <a:spcPts val="500"/>
              </a:spcBef>
              <a:buFont typeface="MW Sans" panose="020B0503030501010103" pitchFamily="34" charset="0"/>
              <a:buChar char="→"/>
              <a:tabLst/>
              <a:defRPr sz="2070" b="0" i="0" kern="1200">
                <a:solidFill>
                  <a:schemeClr val="tx1"/>
                </a:solidFill>
                <a:latin typeface="+mn-lt"/>
                <a:ea typeface="+mn-ea"/>
                <a:cs typeface="+mn-cs"/>
              </a:defRPr>
            </a:lvl5pPr>
            <a:lvl6pPr marL="446088" indent="0" algn="l" defTabSz="914400" rtl="0" eaLnBrk="1" latinLnBrk="0" hangingPunct="1">
              <a:lnSpc>
                <a:spcPts val="2160"/>
              </a:lnSpc>
              <a:spcBef>
                <a:spcPts val="500"/>
              </a:spcBef>
              <a:buFont typeface="MW Sans" panose="020B0503030501010103" pitchFamily="34" charset="0"/>
              <a:buNone/>
              <a:tabLst/>
              <a:defRPr sz="2070" kern="1200">
                <a:solidFill>
                  <a:schemeClr val="tx1"/>
                </a:solidFill>
                <a:latin typeface="+mn-lt"/>
                <a:ea typeface="+mn-ea"/>
                <a:cs typeface="+mn-cs"/>
              </a:defRPr>
            </a:lvl6pPr>
            <a:lvl7pPr marL="0" indent="0" algn="l" defTabSz="914400" rtl="0" eaLnBrk="1" latinLnBrk="0" hangingPunct="1">
              <a:lnSpc>
                <a:spcPts val="1800"/>
              </a:lnSpc>
              <a:spcBef>
                <a:spcPts val="0"/>
              </a:spcBef>
              <a:buFont typeface="MW Sans" panose="020B0503030501010103" pitchFamily="34" charset="0"/>
              <a:buNone/>
              <a:defRPr sz="1800" kern="1200">
                <a:solidFill>
                  <a:schemeClr val="tx1"/>
                </a:solidFill>
                <a:latin typeface="+mj-lt"/>
                <a:ea typeface="+mn-ea"/>
                <a:cs typeface="+mn-cs"/>
              </a:defRPr>
            </a:lvl7pPr>
            <a:lvl8pPr marL="0" indent="0" algn="l" defTabSz="914400" rtl="0" eaLnBrk="1" latinLnBrk="0" hangingPunct="1">
              <a:lnSpc>
                <a:spcPts val="1080"/>
              </a:lnSpc>
              <a:spcBef>
                <a:spcPts val="0"/>
              </a:spcBef>
              <a:buFont typeface="MW Sans" panose="020B0503030501010103" pitchFamily="34" charset="0"/>
              <a:buNone/>
              <a:defRPr sz="990" kern="1200">
                <a:solidFill>
                  <a:schemeClr val="tx1"/>
                </a:solidFill>
                <a:latin typeface="+mj-lt"/>
                <a:ea typeface="+mn-ea"/>
                <a:cs typeface="+mn-cs"/>
              </a:defRPr>
            </a:lvl8pPr>
            <a:lvl9pPr marL="0" indent="0" algn="l" defTabSz="914400" rtl="0" eaLnBrk="1" latinLnBrk="0" hangingPunct="1">
              <a:lnSpc>
                <a:spcPts val="1800"/>
              </a:lnSpc>
              <a:spcBef>
                <a:spcPts val="0"/>
              </a:spcBef>
              <a:buFont typeface="MW Sans" panose="020B0503030501010103" pitchFamily="34" charset="0"/>
              <a:buNone/>
              <a:defRPr sz="1620" kern="1200">
                <a:solidFill>
                  <a:schemeClr val="tx1"/>
                </a:solidFill>
                <a:latin typeface="+mn-lt"/>
                <a:ea typeface="+mn-ea"/>
                <a:cs typeface="+mn-cs"/>
              </a:defRPr>
            </a:lvl9pPr>
          </a:lstStyle>
          <a:p>
            <a:pPr>
              <a:lnSpc>
                <a:spcPct val="90000"/>
              </a:lnSpc>
              <a:spcBef>
                <a:spcPts val="0"/>
              </a:spcBef>
              <a:spcAft>
                <a:spcPts val="300"/>
              </a:spcAft>
            </a:pPr>
            <a:r>
              <a:rPr lang="en-US" sz="1200"/>
              <a:t>To display data and graphs related to power brands, you can use their respective colors. </a:t>
            </a:r>
          </a:p>
        </p:txBody>
      </p:sp>
    </p:spTree>
    <p:extLst>
      <p:ext uri="{BB962C8B-B14F-4D97-AF65-F5344CB8AC3E}">
        <p14:creationId xmlns:p14="http://schemas.microsoft.com/office/powerpoint/2010/main" val="2053457722"/>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Titolo 16">
            <a:extLst>
              <a:ext uri="{FF2B5EF4-FFF2-40B4-BE49-F238E27FC236}">
                <a16:creationId xmlns:a16="http://schemas.microsoft.com/office/drawing/2014/main" id="{2A69E414-1DD6-AC3F-6CCA-72B36CEDE300}"/>
              </a:ext>
            </a:extLst>
          </p:cNvPr>
          <p:cNvSpPr>
            <a:spLocks noGrp="1"/>
          </p:cNvSpPr>
          <p:nvPr>
            <p:ph type="title"/>
          </p:nvPr>
        </p:nvSpPr>
        <p:spPr/>
        <p:txBody>
          <a:bodyPr/>
          <a:lstStyle/>
          <a:p>
            <a:r>
              <a:rPr lang="en-US" noProof="0"/>
              <a:t>Slide title goes here</a:t>
            </a:r>
          </a:p>
        </p:txBody>
      </p:sp>
      <p:graphicFrame>
        <p:nvGraphicFramePr>
          <p:cNvPr id="6" name="Grafico 5">
            <a:extLst>
              <a:ext uri="{FF2B5EF4-FFF2-40B4-BE49-F238E27FC236}">
                <a16:creationId xmlns:a16="http://schemas.microsoft.com/office/drawing/2014/main" id="{0A15CB69-530E-64C4-6AB5-2A10A58816F3}"/>
              </a:ext>
            </a:extLst>
          </p:cNvPr>
          <p:cNvGraphicFramePr/>
          <p:nvPr>
            <p:extLst>
              <p:ext uri="{D42A27DB-BD31-4B8C-83A1-F6EECF244321}">
                <p14:modId xmlns:p14="http://schemas.microsoft.com/office/powerpoint/2010/main" val="2861010015"/>
              </p:ext>
            </p:extLst>
          </p:nvPr>
        </p:nvGraphicFramePr>
        <p:xfrm>
          <a:off x="2094863" y="707906"/>
          <a:ext cx="8166738" cy="5418667"/>
        </p:xfrm>
        <a:graphic>
          <a:graphicData uri="http://schemas.openxmlformats.org/drawingml/2006/chart">
            <c:chart xmlns:c="http://schemas.openxmlformats.org/drawingml/2006/chart" xmlns:r="http://schemas.openxmlformats.org/officeDocument/2006/relationships" r:id="rId2"/>
          </a:graphicData>
        </a:graphic>
      </p:graphicFrame>
    </p:spTree>
    <p:extLst>
      <p:ext uri="{BB962C8B-B14F-4D97-AF65-F5344CB8AC3E}">
        <p14:creationId xmlns:p14="http://schemas.microsoft.com/office/powerpoint/2010/main" val="3649724657"/>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olo 1">
            <a:extLst>
              <a:ext uri="{FF2B5EF4-FFF2-40B4-BE49-F238E27FC236}">
                <a16:creationId xmlns:a16="http://schemas.microsoft.com/office/drawing/2014/main" id="{87C0660B-2A95-146D-8B6C-37AFF20FF042}"/>
              </a:ext>
            </a:extLst>
          </p:cNvPr>
          <p:cNvSpPr>
            <a:spLocks noGrp="1"/>
          </p:cNvSpPr>
          <p:nvPr>
            <p:ph type="title"/>
          </p:nvPr>
        </p:nvSpPr>
        <p:spPr/>
        <p:txBody>
          <a:bodyPr/>
          <a:lstStyle/>
          <a:p>
            <a:r>
              <a:rPr lang="en-US" noProof="0"/>
              <a:t>Slide title goes here</a:t>
            </a:r>
          </a:p>
        </p:txBody>
      </p:sp>
      <p:graphicFrame>
        <p:nvGraphicFramePr>
          <p:cNvPr id="7" name="Grafico 6">
            <a:extLst>
              <a:ext uri="{FF2B5EF4-FFF2-40B4-BE49-F238E27FC236}">
                <a16:creationId xmlns:a16="http://schemas.microsoft.com/office/drawing/2014/main" id="{96A65370-7639-5B7A-9A86-A75F48FD8A61}"/>
              </a:ext>
            </a:extLst>
          </p:cNvPr>
          <p:cNvGraphicFramePr/>
          <p:nvPr>
            <p:extLst>
              <p:ext uri="{D42A27DB-BD31-4B8C-83A1-F6EECF244321}">
                <p14:modId xmlns:p14="http://schemas.microsoft.com/office/powerpoint/2010/main" val="599741576"/>
              </p:ext>
            </p:extLst>
          </p:nvPr>
        </p:nvGraphicFramePr>
        <p:xfrm>
          <a:off x="998605" y="1359364"/>
          <a:ext cx="10240895" cy="4535405"/>
        </p:xfrm>
        <a:graphic>
          <a:graphicData uri="http://schemas.openxmlformats.org/drawingml/2006/chart">
            <c:chart xmlns:c="http://schemas.openxmlformats.org/drawingml/2006/chart" xmlns:r="http://schemas.openxmlformats.org/officeDocument/2006/relationships" r:id="rId3"/>
          </a:graphicData>
        </a:graphic>
      </p:graphicFrame>
    </p:spTree>
    <p:extLst>
      <p:ext uri="{BB962C8B-B14F-4D97-AF65-F5344CB8AC3E}">
        <p14:creationId xmlns:p14="http://schemas.microsoft.com/office/powerpoint/2010/main" val="1309970712"/>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olo 1">
            <a:extLst>
              <a:ext uri="{FF2B5EF4-FFF2-40B4-BE49-F238E27FC236}">
                <a16:creationId xmlns:a16="http://schemas.microsoft.com/office/drawing/2014/main" id="{87C0660B-2A95-146D-8B6C-37AFF20FF042}"/>
              </a:ext>
            </a:extLst>
          </p:cNvPr>
          <p:cNvSpPr>
            <a:spLocks noGrp="1"/>
          </p:cNvSpPr>
          <p:nvPr>
            <p:ph type="title"/>
          </p:nvPr>
        </p:nvSpPr>
        <p:spPr/>
        <p:txBody>
          <a:bodyPr/>
          <a:lstStyle/>
          <a:p>
            <a:r>
              <a:rPr lang="en-US" noProof="0"/>
              <a:t>Slide title goes here</a:t>
            </a:r>
          </a:p>
        </p:txBody>
      </p:sp>
      <p:graphicFrame>
        <p:nvGraphicFramePr>
          <p:cNvPr id="6" name="Grafico 5">
            <a:extLst>
              <a:ext uri="{FF2B5EF4-FFF2-40B4-BE49-F238E27FC236}">
                <a16:creationId xmlns:a16="http://schemas.microsoft.com/office/drawing/2014/main" id="{17D042DD-A3FE-311E-E5B1-29B212397AD8}"/>
              </a:ext>
            </a:extLst>
          </p:cNvPr>
          <p:cNvGraphicFramePr/>
          <p:nvPr>
            <p:extLst>
              <p:ext uri="{D42A27DB-BD31-4B8C-83A1-F6EECF244321}">
                <p14:modId xmlns:p14="http://schemas.microsoft.com/office/powerpoint/2010/main" val="2120502791"/>
              </p:ext>
            </p:extLst>
          </p:nvPr>
        </p:nvGraphicFramePr>
        <p:xfrm>
          <a:off x="1291818" y="1774531"/>
          <a:ext cx="4146958" cy="3421517"/>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8" name="Grafico 7">
            <a:extLst>
              <a:ext uri="{FF2B5EF4-FFF2-40B4-BE49-F238E27FC236}">
                <a16:creationId xmlns:a16="http://schemas.microsoft.com/office/drawing/2014/main" id="{361EBFC8-CCA1-1B13-46BD-940E43BDFAB5}"/>
              </a:ext>
            </a:extLst>
          </p:cNvPr>
          <p:cNvGraphicFramePr/>
          <p:nvPr>
            <p:extLst>
              <p:ext uri="{D42A27DB-BD31-4B8C-83A1-F6EECF244321}">
                <p14:modId xmlns:p14="http://schemas.microsoft.com/office/powerpoint/2010/main" val="3725578418"/>
              </p:ext>
            </p:extLst>
          </p:nvPr>
        </p:nvGraphicFramePr>
        <p:xfrm>
          <a:off x="6344716" y="1854540"/>
          <a:ext cx="5119574" cy="3272927"/>
        </p:xfrm>
        <a:graphic>
          <a:graphicData uri="http://schemas.openxmlformats.org/drawingml/2006/chart">
            <c:chart xmlns:c="http://schemas.openxmlformats.org/drawingml/2006/chart" xmlns:r="http://schemas.openxmlformats.org/officeDocument/2006/relationships" r:id="rId3"/>
          </a:graphicData>
        </a:graphic>
      </p:graphicFrame>
      <p:sp>
        <p:nvSpPr>
          <p:cNvPr id="7" name="Segnaposto testo 5">
            <a:extLst>
              <a:ext uri="{FF2B5EF4-FFF2-40B4-BE49-F238E27FC236}">
                <a16:creationId xmlns:a16="http://schemas.microsoft.com/office/drawing/2014/main" id="{DFFCDE7B-06B2-C2AA-C2C5-0997ADBFF795}"/>
              </a:ext>
            </a:extLst>
          </p:cNvPr>
          <p:cNvSpPr txBox="1">
            <a:spLocks/>
          </p:cNvSpPr>
          <p:nvPr/>
        </p:nvSpPr>
        <p:spPr>
          <a:xfrm>
            <a:off x="230188" y="736600"/>
            <a:ext cx="9637712" cy="479641"/>
          </a:xfrm>
          <a:prstGeom prst="rect">
            <a:avLst/>
          </a:prstGeom>
        </p:spPr>
        <p:txBody>
          <a:bodyPr lIns="0" tIns="0" rIns="0" bIns="0"/>
          <a:lstStyle>
            <a:lvl1pPr marL="0" indent="0" algn="l" defTabSz="914400" rtl="0" eaLnBrk="1" latinLnBrk="0" hangingPunct="1">
              <a:lnSpc>
                <a:spcPts val="1800"/>
              </a:lnSpc>
              <a:spcBef>
                <a:spcPts val="1000"/>
              </a:spcBef>
              <a:buFont typeface="MW Sans" panose="020B0503030501010103" pitchFamily="34" charset="0"/>
              <a:buNone/>
              <a:defRPr sz="1620" b="0" i="0" kern="1200">
                <a:solidFill>
                  <a:schemeClr val="tx1"/>
                </a:solidFill>
                <a:latin typeface="+mn-lt"/>
                <a:ea typeface="+mn-ea"/>
                <a:cs typeface="+mn-cs"/>
              </a:defRPr>
            </a:lvl1pPr>
            <a:lvl2pPr marL="342900" indent="-341313" algn="l" defTabSz="914400" rtl="0" eaLnBrk="1" latinLnBrk="0" hangingPunct="1">
              <a:lnSpc>
                <a:spcPts val="1800"/>
              </a:lnSpc>
              <a:spcBef>
                <a:spcPts val="1000"/>
              </a:spcBef>
              <a:buFont typeface="MW Sans" panose="020B0503030501010103" pitchFamily="34" charset="0"/>
              <a:buChar char="→"/>
              <a:tabLst/>
              <a:defRPr sz="1620" b="0" i="0" kern="1200">
                <a:solidFill>
                  <a:schemeClr val="tx1"/>
                </a:solidFill>
                <a:latin typeface="+mn-lt"/>
                <a:ea typeface="+mn-ea"/>
                <a:cs typeface="+mn-cs"/>
              </a:defRPr>
            </a:lvl2pPr>
            <a:lvl3pPr marL="533400" indent="-187325" algn="l" defTabSz="914400" rtl="0" eaLnBrk="1" latinLnBrk="0" hangingPunct="1">
              <a:lnSpc>
                <a:spcPts val="1800"/>
              </a:lnSpc>
              <a:spcBef>
                <a:spcPts val="500"/>
              </a:spcBef>
              <a:buFont typeface="MW Sans" panose="020B0503030501010103" pitchFamily="34" charset="0"/>
              <a:buChar char="•"/>
              <a:tabLst/>
              <a:defRPr sz="1620" b="0" i="0" kern="1200">
                <a:solidFill>
                  <a:schemeClr val="tx1"/>
                </a:solidFill>
                <a:latin typeface="+mn-lt"/>
                <a:ea typeface="+mn-ea"/>
                <a:cs typeface="+mn-cs"/>
              </a:defRPr>
            </a:lvl3pPr>
            <a:lvl4pPr marL="0" indent="0" algn="l" defTabSz="914400" rtl="0" eaLnBrk="1" latinLnBrk="0" hangingPunct="1">
              <a:lnSpc>
                <a:spcPts val="2160"/>
              </a:lnSpc>
              <a:spcBef>
                <a:spcPts val="0"/>
              </a:spcBef>
              <a:buFont typeface="MW Sans" panose="020B0503030501010103" pitchFamily="34" charset="0"/>
              <a:buNone/>
              <a:defRPr sz="2070" b="0" i="0" kern="1200">
                <a:solidFill>
                  <a:schemeClr val="tx1"/>
                </a:solidFill>
                <a:latin typeface="+mn-lt"/>
                <a:ea typeface="+mn-ea"/>
                <a:cs typeface="+mn-cs"/>
              </a:defRPr>
            </a:lvl4pPr>
            <a:lvl5pPr marL="446088" indent="-446088" algn="l" defTabSz="914400" rtl="0" eaLnBrk="1" latinLnBrk="0" hangingPunct="1">
              <a:lnSpc>
                <a:spcPts val="2160"/>
              </a:lnSpc>
              <a:spcBef>
                <a:spcPts val="500"/>
              </a:spcBef>
              <a:buFont typeface="MW Sans" panose="020B0503030501010103" pitchFamily="34" charset="0"/>
              <a:buChar char="→"/>
              <a:tabLst/>
              <a:defRPr sz="2070" b="0" i="0" kern="1200">
                <a:solidFill>
                  <a:schemeClr val="tx1"/>
                </a:solidFill>
                <a:latin typeface="+mn-lt"/>
                <a:ea typeface="+mn-ea"/>
                <a:cs typeface="+mn-cs"/>
              </a:defRPr>
            </a:lvl5pPr>
            <a:lvl6pPr marL="446088" indent="0" algn="l" defTabSz="914400" rtl="0" eaLnBrk="1" latinLnBrk="0" hangingPunct="1">
              <a:lnSpc>
                <a:spcPts val="2160"/>
              </a:lnSpc>
              <a:spcBef>
                <a:spcPts val="500"/>
              </a:spcBef>
              <a:buFont typeface="MW Sans" panose="020B0503030501010103" pitchFamily="34" charset="0"/>
              <a:buNone/>
              <a:tabLst/>
              <a:defRPr sz="2070" kern="1200">
                <a:solidFill>
                  <a:schemeClr val="tx1"/>
                </a:solidFill>
                <a:latin typeface="+mn-lt"/>
                <a:ea typeface="+mn-ea"/>
                <a:cs typeface="+mn-cs"/>
              </a:defRPr>
            </a:lvl6pPr>
            <a:lvl7pPr marL="0" indent="0" algn="l" defTabSz="914400" rtl="0" eaLnBrk="1" latinLnBrk="0" hangingPunct="1">
              <a:lnSpc>
                <a:spcPts val="1800"/>
              </a:lnSpc>
              <a:spcBef>
                <a:spcPts val="0"/>
              </a:spcBef>
              <a:buFont typeface="MW Sans" panose="020B0503030501010103" pitchFamily="34" charset="0"/>
              <a:buNone/>
              <a:defRPr sz="1800" kern="1200">
                <a:solidFill>
                  <a:schemeClr val="tx1"/>
                </a:solidFill>
                <a:latin typeface="+mj-lt"/>
                <a:ea typeface="+mn-ea"/>
                <a:cs typeface="+mn-cs"/>
              </a:defRPr>
            </a:lvl7pPr>
            <a:lvl8pPr marL="0" indent="0" algn="l" defTabSz="914400" rtl="0" eaLnBrk="1" latinLnBrk="0" hangingPunct="1">
              <a:lnSpc>
                <a:spcPts val="1080"/>
              </a:lnSpc>
              <a:spcBef>
                <a:spcPts val="0"/>
              </a:spcBef>
              <a:buFont typeface="MW Sans" panose="020B0503030501010103" pitchFamily="34" charset="0"/>
              <a:buNone/>
              <a:defRPr sz="990" kern="1200">
                <a:solidFill>
                  <a:schemeClr val="tx1"/>
                </a:solidFill>
                <a:latin typeface="+mj-lt"/>
                <a:ea typeface="+mn-ea"/>
                <a:cs typeface="+mn-cs"/>
              </a:defRPr>
            </a:lvl8pPr>
            <a:lvl9pPr marL="0" indent="0" algn="l" defTabSz="914400" rtl="0" eaLnBrk="1" latinLnBrk="0" hangingPunct="1">
              <a:lnSpc>
                <a:spcPts val="1800"/>
              </a:lnSpc>
              <a:spcBef>
                <a:spcPts val="0"/>
              </a:spcBef>
              <a:buFont typeface="MW Sans" panose="020B0503030501010103" pitchFamily="34" charset="0"/>
              <a:buNone/>
              <a:defRPr sz="1620" kern="1200">
                <a:solidFill>
                  <a:schemeClr val="tx1"/>
                </a:solidFill>
                <a:latin typeface="+mn-lt"/>
                <a:ea typeface="+mn-ea"/>
                <a:cs typeface="+mn-cs"/>
              </a:defRPr>
            </a:lvl9pPr>
          </a:lstStyle>
          <a:p>
            <a:pPr>
              <a:lnSpc>
                <a:spcPct val="90000"/>
              </a:lnSpc>
              <a:spcBef>
                <a:spcPts val="0"/>
              </a:spcBef>
              <a:spcAft>
                <a:spcPts val="300"/>
              </a:spcAft>
            </a:pPr>
            <a:r>
              <a:rPr lang="en-US" sz="1200"/>
              <a:t>In the case of more complex charts and diagrams, it's possible to use all the colors from the extended color palette. </a:t>
            </a:r>
          </a:p>
          <a:p>
            <a:pPr>
              <a:lnSpc>
                <a:spcPct val="90000"/>
              </a:lnSpc>
              <a:spcBef>
                <a:spcPts val="0"/>
              </a:spcBef>
              <a:spcAft>
                <a:spcPts val="300"/>
              </a:spcAft>
            </a:pPr>
            <a:endParaRPr lang="en-US" sz="1200"/>
          </a:p>
        </p:txBody>
      </p:sp>
    </p:spTree>
    <p:extLst>
      <p:ext uri="{BB962C8B-B14F-4D97-AF65-F5344CB8AC3E}">
        <p14:creationId xmlns:p14="http://schemas.microsoft.com/office/powerpoint/2010/main" val="2314090746"/>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olo 1">
            <a:extLst>
              <a:ext uri="{FF2B5EF4-FFF2-40B4-BE49-F238E27FC236}">
                <a16:creationId xmlns:a16="http://schemas.microsoft.com/office/drawing/2014/main" id="{87C0660B-2A95-146D-8B6C-37AFF20FF042}"/>
              </a:ext>
            </a:extLst>
          </p:cNvPr>
          <p:cNvSpPr>
            <a:spLocks noGrp="1"/>
          </p:cNvSpPr>
          <p:nvPr>
            <p:ph type="title"/>
          </p:nvPr>
        </p:nvSpPr>
        <p:spPr/>
        <p:txBody>
          <a:bodyPr/>
          <a:lstStyle/>
          <a:p>
            <a:r>
              <a:rPr lang="en-US" noProof="0"/>
              <a:t>Slide title goes here</a:t>
            </a:r>
          </a:p>
        </p:txBody>
      </p:sp>
      <p:graphicFrame>
        <p:nvGraphicFramePr>
          <p:cNvPr id="7" name="Grafico 6">
            <a:extLst>
              <a:ext uri="{FF2B5EF4-FFF2-40B4-BE49-F238E27FC236}">
                <a16:creationId xmlns:a16="http://schemas.microsoft.com/office/drawing/2014/main" id="{9B590954-650B-8FF7-3852-89C924795096}"/>
              </a:ext>
            </a:extLst>
          </p:cNvPr>
          <p:cNvGraphicFramePr/>
          <p:nvPr>
            <p:extLst>
              <p:ext uri="{D42A27DB-BD31-4B8C-83A1-F6EECF244321}">
                <p14:modId xmlns:p14="http://schemas.microsoft.com/office/powerpoint/2010/main" val="2066316082"/>
              </p:ext>
            </p:extLst>
          </p:nvPr>
        </p:nvGraphicFramePr>
        <p:xfrm>
          <a:off x="1291818" y="1652964"/>
          <a:ext cx="4146958" cy="3421517"/>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0" name="Grafico 9">
            <a:extLst>
              <a:ext uri="{FF2B5EF4-FFF2-40B4-BE49-F238E27FC236}">
                <a16:creationId xmlns:a16="http://schemas.microsoft.com/office/drawing/2014/main" id="{5CDB0B4A-B8D0-5289-2AA0-3999A86D144D}"/>
              </a:ext>
            </a:extLst>
          </p:cNvPr>
          <p:cNvGraphicFramePr/>
          <p:nvPr>
            <p:extLst>
              <p:ext uri="{D42A27DB-BD31-4B8C-83A1-F6EECF244321}">
                <p14:modId xmlns:p14="http://schemas.microsoft.com/office/powerpoint/2010/main" val="188804760"/>
              </p:ext>
            </p:extLst>
          </p:nvPr>
        </p:nvGraphicFramePr>
        <p:xfrm>
          <a:off x="6344716" y="1732973"/>
          <a:ext cx="5119574" cy="3272927"/>
        </p:xfrm>
        <a:graphic>
          <a:graphicData uri="http://schemas.openxmlformats.org/drawingml/2006/chart">
            <c:chart xmlns:c="http://schemas.openxmlformats.org/drawingml/2006/chart" xmlns:r="http://schemas.openxmlformats.org/officeDocument/2006/relationships" r:id="rId3"/>
          </a:graphicData>
        </a:graphic>
      </p:graphicFrame>
      <p:sp>
        <p:nvSpPr>
          <p:cNvPr id="6" name="Segnaposto testo 5">
            <a:extLst>
              <a:ext uri="{FF2B5EF4-FFF2-40B4-BE49-F238E27FC236}">
                <a16:creationId xmlns:a16="http://schemas.microsoft.com/office/drawing/2014/main" id="{2C7C244D-7A3B-C35F-6346-0DE063D44045}"/>
              </a:ext>
            </a:extLst>
          </p:cNvPr>
          <p:cNvSpPr txBox="1">
            <a:spLocks/>
          </p:cNvSpPr>
          <p:nvPr/>
        </p:nvSpPr>
        <p:spPr>
          <a:xfrm>
            <a:off x="230188" y="736600"/>
            <a:ext cx="9637712" cy="479641"/>
          </a:xfrm>
          <a:prstGeom prst="rect">
            <a:avLst/>
          </a:prstGeom>
        </p:spPr>
        <p:txBody>
          <a:bodyPr lIns="0" tIns="0" rIns="0" bIns="0"/>
          <a:lstStyle>
            <a:lvl1pPr marL="0" indent="0" algn="l" defTabSz="914400" rtl="0" eaLnBrk="1" latinLnBrk="0" hangingPunct="1">
              <a:lnSpc>
                <a:spcPts val="1800"/>
              </a:lnSpc>
              <a:spcBef>
                <a:spcPts val="1000"/>
              </a:spcBef>
              <a:buFont typeface="MW Sans" panose="020B0503030501010103" pitchFamily="34" charset="0"/>
              <a:buNone/>
              <a:defRPr sz="1620" b="0" i="0" kern="1200">
                <a:solidFill>
                  <a:schemeClr val="tx1"/>
                </a:solidFill>
                <a:latin typeface="+mn-lt"/>
                <a:ea typeface="+mn-ea"/>
                <a:cs typeface="+mn-cs"/>
              </a:defRPr>
            </a:lvl1pPr>
            <a:lvl2pPr marL="342900" indent="-341313" algn="l" defTabSz="914400" rtl="0" eaLnBrk="1" latinLnBrk="0" hangingPunct="1">
              <a:lnSpc>
                <a:spcPts val="1800"/>
              </a:lnSpc>
              <a:spcBef>
                <a:spcPts val="1000"/>
              </a:spcBef>
              <a:buFont typeface="MW Sans" panose="020B0503030501010103" pitchFamily="34" charset="0"/>
              <a:buChar char="→"/>
              <a:tabLst/>
              <a:defRPr sz="1620" b="0" i="0" kern="1200">
                <a:solidFill>
                  <a:schemeClr val="tx1"/>
                </a:solidFill>
                <a:latin typeface="+mn-lt"/>
                <a:ea typeface="+mn-ea"/>
                <a:cs typeface="+mn-cs"/>
              </a:defRPr>
            </a:lvl2pPr>
            <a:lvl3pPr marL="533400" indent="-187325" algn="l" defTabSz="914400" rtl="0" eaLnBrk="1" latinLnBrk="0" hangingPunct="1">
              <a:lnSpc>
                <a:spcPts val="1800"/>
              </a:lnSpc>
              <a:spcBef>
                <a:spcPts val="500"/>
              </a:spcBef>
              <a:buFont typeface="MW Sans" panose="020B0503030501010103" pitchFamily="34" charset="0"/>
              <a:buChar char="•"/>
              <a:tabLst/>
              <a:defRPr sz="1620" b="0" i="0" kern="1200">
                <a:solidFill>
                  <a:schemeClr val="tx1"/>
                </a:solidFill>
                <a:latin typeface="+mn-lt"/>
                <a:ea typeface="+mn-ea"/>
                <a:cs typeface="+mn-cs"/>
              </a:defRPr>
            </a:lvl3pPr>
            <a:lvl4pPr marL="0" indent="0" algn="l" defTabSz="914400" rtl="0" eaLnBrk="1" latinLnBrk="0" hangingPunct="1">
              <a:lnSpc>
                <a:spcPts val="2160"/>
              </a:lnSpc>
              <a:spcBef>
                <a:spcPts val="0"/>
              </a:spcBef>
              <a:buFont typeface="MW Sans" panose="020B0503030501010103" pitchFamily="34" charset="0"/>
              <a:buNone/>
              <a:defRPr sz="2070" b="0" i="0" kern="1200">
                <a:solidFill>
                  <a:schemeClr val="tx1"/>
                </a:solidFill>
                <a:latin typeface="+mn-lt"/>
                <a:ea typeface="+mn-ea"/>
                <a:cs typeface="+mn-cs"/>
              </a:defRPr>
            </a:lvl4pPr>
            <a:lvl5pPr marL="446088" indent="-446088" algn="l" defTabSz="914400" rtl="0" eaLnBrk="1" latinLnBrk="0" hangingPunct="1">
              <a:lnSpc>
                <a:spcPts val="2160"/>
              </a:lnSpc>
              <a:spcBef>
                <a:spcPts val="500"/>
              </a:spcBef>
              <a:buFont typeface="MW Sans" panose="020B0503030501010103" pitchFamily="34" charset="0"/>
              <a:buChar char="→"/>
              <a:tabLst/>
              <a:defRPr sz="2070" b="0" i="0" kern="1200">
                <a:solidFill>
                  <a:schemeClr val="tx1"/>
                </a:solidFill>
                <a:latin typeface="+mn-lt"/>
                <a:ea typeface="+mn-ea"/>
                <a:cs typeface="+mn-cs"/>
              </a:defRPr>
            </a:lvl5pPr>
            <a:lvl6pPr marL="446088" indent="0" algn="l" defTabSz="914400" rtl="0" eaLnBrk="1" latinLnBrk="0" hangingPunct="1">
              <a:lnSpc>
                <a:spcPts val="2160"/>
              </a:lnSpc>
              <a:spcBef>
                <a:spcPts val="500"/>
              </a:spcBef>
              <a:buFont typeface="MW Sans" panose="020B0503030501010103" pitchFamily="34" charset="0"/>
              <a:buNone/>
              <a:tabLst/>
              <a:defRPr sz="2070" kern="1200">
                <a:solidFill>
                  <a:schemeClr val="tx1"/>
                </a:solidFill>
                <a:latin typeface="+mn-lt"/>
                <a:ea typeface="+mn-ea"/>
                <a:cs typeface="+mn-cs"/>
              </a:defRPr>
            </a:lvl6pPr>
            <a:lvl7pPr marL="0" indent="0" algn="l" defTabSz="914400" rtl="0" eaLnBrk="1" latinLnBrk="0" hangingPunct="1">
              <a:lnSpc>
                <a:spcPts val="1800"/>
              </a:lnSpc>
              <a:spcBef>
                <a:spcPts val="0"/>
              </a:spcBef>
              <a:buFont typeface="MW Sans" panose="020B0503030501010103" pitchFamily="34" charset="0"/>
              <a:buNone/>
              <a:defRPr sz="1800" kern="1200">
                <a:solidFill>
                  <a:schemeClr val="tx1"/>
                </a:solidFill>
                <a:latin typeface="+mj-lt"/>
                <a:ea typeface="+mn-ea"/>
                <a:cs typeface="+mn-cs"/>
              </a:defRPr>
            </a:lvl7pPr>
            <a:lvl8pPr marL="0" indent="0" algn="l" defTabSz="914400" rtl="0" eaLnBrk="1" latinLnBrk="0" hangingPunct="1">
              <a:lnSpc>
                <a:spcPts val="1080"/>
              </a:lnSpc>
              <a:spcBef>
                <a:spcPts val="0"/>
              </a:spcBef>
              <a:buFont typeface="MW Sans" panose="020B0503030501010103" pitchFamily="34" charset="0"/>
              <a:buNone/>
              <a:defRPr sz="990" kern="1200">
                <a:solidFill>
                  <a:schemeClr val="tx1"/>
                </a:solidFill>
                <a:latin typeface="+mj-lt"/>
                <a:ea typeface="+mn-ea"/>
                <a:cs typeface="+mn-cs"/>
              </a:defRPr>
            </a:lvl8pPr>
            <a:lvl9pPr marL="0" indent="0" algn="l" defTabSz="914400" rtl="0" eaLnBrk="1" latinLnBrk="0" hangingPunct="1">
              <a:lnSpc>
                <a:spcPts val="1800"/>
              </a:lnSpc>
              <a:spcBef>
                <a:spcPts val="0"/>
              </a:spcBef>
              <a:buFont typeface="MW Sans" panose="020B0503030501010103" pitchFamily="34" charset="0"/>
              <a:buNone/>
              <a:defRPr sz="1620" kern="1200">
                <a:solidFill>
                  <a:schemeClr val="tx1"/>
                </a:solidFill>
                <a:latin typeface="+mn-lt"/>
                <a:ea typeface="+mn-ea"/>
                <a:cs typeface="+mn-cs"/>
              </a:defRPr>
            </a:lvl9pPr>
          </a:lstStyle>
          <a:p>
            <a:pPr>
              <a:lnSpc>
                <a:spcPct val="90000"/>
              </a:lnSpc>
              <a:spcBef>
                <a:spcPts val="0"/>
              </a:spcBef>
              <a:spcAft>
                <a:spcPts val="300"/>
              </a:spcAft>
            </a:pPr>
            <a:r>
              <a:rPr lang="en-US" sz="1200"/>
              <a:t>In the case of more complex charts and diagrams, it's possible to use all the colors from the extended color palette. </a:t>
            </a:r>
          </a:p>
        </p:txBody>
      </p:sp>
    </p:spTree>
    <p:extLst>
      <p:ext uri="{BB962C8B-B14F-4D97-AF65-F5344CB8AC3E}">
        <p14:creationId xmlns:p14="http://schemas.microsoft.com/office/powerpoint/2010/main" val="3297876316"/>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olo 1">
            <a:extLst>
              <a:ext uri="{FF2B5EF4-FFF2-40B4-BE49-F238E27FC236}">
                <a16:creationId xmlns:a16="http://schemas.microsoft.com/office/drawing/2014/main" id="{87C0660B-2A95-146D-8B6C-37AFF20FF042}"/>
              </a:ext>
            </a:extLst>
          </p:cNvPr>
          <p:cNvSpPr>
            <a:spLocks noGrp="1"/>
          </p:cNvSpPr>
          <p:nvPr>
            <p:ph type="title"/>
          </p:nvPr>
        </p:nvSpPr>
        <p:spPr/>
        <p:txBody>
          <a:bodyPr/>
          <a:lstStyle/>
          <a:p>
            <a:r>
              <a:rPr lang="en-US" noProof="0"/>
              <a:t>Slide title goes here</a:t>
            </a:r>
          </a:p>
        </p:txBody>
      </p:sp>
      <p:graphicFrame>
        <p:nvGraphicFramePr>
          <p:cNvPr id="6" name="Grafico 5">
            <a:extLst>
              <a:ext uri="{FF2B5EF4-FFF2-40B4-BE49-F238E27FC236}">
                <a16:creationId xmlns:a16="http://schemas.microsoft.com/office/drawing/2014/main" id="{9D9C5C1A-52CC-18B5-B0DD-CCD9BDAF1618}"/>
              </a:ext>
            </a:extLst>
          </p:cNvPr>
          <p:cNvGraphicFramePr/>
          <p:nvPr>
            <p:extLst>
              <p:ext uri="{D42A27DB-BD31-4B8C-83A1-F6EECF244321}">
                <p14:modId xmlns:p14="http://schemas.microsoft.com/office/powerpoint/2010/main" val="200452236"/>
              </p:ext>
            </p:extLst>
          </p:nvPr>
        </p:nvGraphicFramePr>
        <p:xfrm>
          <a:off x="2110677" y="1285461"/>
          <a:ext cx="8053740" cy="4366039"/>
        </p:xfrm>
        <a:graphic>
          <a:graphicData uri="http://schemas.openxmlformats.org/drawingml/2006/chart">
            <c:chart xmlns:c="http://schemas.openxmlformats.org/drawingml/2006/chart" xmlns:r="http://schemas.openxmlformats.org/officeDocument/2006/relationships" r:id="rId2"/>
          </a:graphicData>
        </a:graphic>
      </p:graphicFrame>
      <p:sp>
        <p:nvSpPr>
          <p:cNvPr id="7" name="Segnaposto testo 5">
            <a:extLst>
              <a:ext uri="{FF2B5EF4-FFF2-40B4-BE49-F238E27FC236}">
                <a16:creationId xmlns:a16="http://schemas.microsoft.com/office/drawing/2014/main" id="{20A6C760-5109-2A85-1D26-64D1B2748FC5}"/>
              </a:ext>
            </a:extLst>
          </p:cNvPr>
          <p:cNvSpPr txBox="1">
            <a:spLocks/>
          </p:cNvSpPr>
          <p:nvPr/>
        </p:nvSpPr>
        <p:spPr>
          <a:xfrm>
            <a:off x="230188" y="736600"/>
            <a:ext cx="9637712" cy="479641"/>
          </a:xfrm>
          <a:prstGeom prst="rect">
            <a:avLst/>
          </a:prstGeom>
        </p:spPr>
        <p:txBody>
          <a:bodyPr lIns="0" tIns="0" rIns="0" bIns="0"/>
          <a:lstStyle>
            <a:lvl1pPr marL="0" indent="0" algn="l" defTabSz="914400" rtl="0" eaLnBrk="1" latinLnBrk="0" hangingPunct="1">
              <a:lnSpc>
                <a:spcPts val="1800"/>
              </a:lnSpc>
              <a:spcBef>
                <a:spcPts val="1000"/>
              </a:spcBef>
              <a:buFont typeface="MW Sans" panose="020B0503030501010103" pitchFamily="34" charset="0"/>
              <a:buNone/>
              <a:defRPr sz="1620" b="0" i="0" kern="1200">
                <a:solidFill>
                  <a:schemeClr val="tx1"/>
                </a:solidFill>
                <a:latin typeface="+mn-lt"/>
                <a:ea typeface="+mn-ea"/>
                <a:cs typeface="+mn-cs"/>
              </a:defRPr>
            </a:lvl1pPr>
            <a:lvl2pPr marL="342900" indent="-341313" algn="l" defTabSz="914400" rtl="0" eaLnBrk="1" latinLnBrk="0" hangingPunct="1">
              <a:lnSpc>
                <a:spcPts val="1800"/>
              </a:lnSpc>
              <a:spcBef>
                <a:spcPts val="1000"/>
              </a:spcBef>
              <a:buFont typeface="MW Sans" panose="020B0503030501010103" pitchFamily="34" charset="0"/>
              <a:buChar char="→"/>
              <a:tabLst/>
              <a:defRPr sz="1620" b="0" i="0" kern="1200">
                <a:solidFill>
                  <a:schemeClr val="tx1"/>
                </a:solidFill>
                <a:latin typeface="+mn-lt"/>
                <a:ea typeface="+mn-ea"/>
                <a:cs typeface="+mn-cs"/>
              </a:defRPr>
            </a:lvl2pPr>
            <a:lvl3pPr marL="533400" indent="-187325" algn="l" defTabSz="914400" rtl="0" eaLnBrk="1" latinLnBrk="0" hangingPunct="1">
              <a:lnSpc>
                <a:spcPts val="1800"/>
              </a:lnSpc>
              <a:spcBef>
                <a:spcPts val="500"/>
              </a:spcBef>
              <a:buFont typeface="MW Sans" panose="020B0503030501010103" pitchFamily="34" charset="0"/>
              <a:buChar char="•"/>
              <a:tabLst/>
              <a:defRPr sz="1620" b="0" i="0" kern="1200">
                <a:solidFill>
                  <a:schemeClr val="tx1"/>
                </a:solidFill>
                <a:latin typeface="+mn-lt"/>
                <a:ea typeface="+mn-ea"/>
                <a:cs typeface="+mn-cs"/>
              </a:defRPr>
            </a:lvl3pPr>
            <a:lvl4pPr marL="0" indent="0" algn="l" defTabSz="914400" rtl="0" eaLnBrk="1" latinLnBrk="0" hangingPunct="1">
              <a:lnSpc>
                <a:spcPts val="2160"/>
              </a:lnSpc>
              <a:spcBef>
                <a:spcPts val="0"/>
              </a:spcBef>
              <a:buFont typeface="MW Sans" panose="020B0503030501010103" pitchFamily="34" charset="0"/>
              <a:buNone/>
              <a:defRPr sz="2070" b="0" i="0" kern="1200">
                <a:solidFill>
                  <a:schemeClr val="tx1"/>
                </a:solidFill>
                <a:latin typeface="+mn-lt"/>
                <a:ea typeface="+mn-ea"/>
                <a:cs typeface="+mn-cs"/>
              </a:defRPr>
            </a:lvl4pPr>
            <a:lvl5pPr marL="446088" indent="-446088" algn="l" defTabSz="914400" rtl="0" eaLnBrk="1" latinLnBrk="0" hangingPunct="1">
              <a:lnSpc>
                <a:spcPts val="2160"/>
              </a:lnSpc>
              <a:spcBef>
                <a:spcPts val="500"/>
              </a:spcBef>
              <a:buFont typeface="MW Sans" panose="020B0503030501010103" pitchFamily="34" charset="0"/>
              <a:buChar char="→"/>
              <a:tabLst/>
              <a:defRPr sz="2070" b="0" i="0" kern="1200">
                <a:solidFill>
                  <a:schemeClr val="tx1"/>
                </a:solidFill>
                <a:latin typeface="+mn-lt"/>
                <a:ea typeface="+mn-ea"/>
                <a:cs typeface="+mn-cs"/>
              </a:defRPr>
            </a:lvl5pPr>
            <a:lvl6pPr marL="446088" indent="0" algn="l" defTabSz="914400" rtl="0" eaLnBrk="1" latinLnBrk="0" hangingPunct="1">
              <a:lnSpc>
                <a:spcPts val="2160"/>
              </a:lnSpc>
              <a:spcBef>
                <a:spcPts val="500"/>
              </a:spcBef>
              <a:buFont typeface="MW Sans" panose="020B0503030501010103" pitchFamily="34" charset="0"/>
              <a:buNone/>
              <a:tabLst/>
              <a:defRPr sz="2070" kern="1200">
                <a:solidFill>
                  <a:schemeClr val="tx1"/>
                </a:solidFill>
                <a:latin typeface="+mn-lt"/>
                <a:ea typeface="+mn-ea"/>
                <a:cs typeface="+mn-cs"/>
              </a:defRPr>
            </a:lvl6pPr>
            <a:lvl7pPr marL="0" indent="0" algn="l" defTabSz="914400" rtl="0" eaLnBrk="1" latinLnBrk="0" hangingPunct="1">
              <a:lnSpc>
                <a:spcPts val="1800"/>
              </a:lnSpc>
              <a:spcBef>
                <a:spcPts val="0"/>
              </a:spcBef>
              <a:buFont typeface="MW Sans" panose="020B0503030501010103" pitchFamily="34" charset="0"/>
              <a:buNone/>
              <a:defRPr sz="1800" kern="1200">
                <a:solidFill>
                  <a:schemeClr val="tx1"/>
                </a:solidFill>
                <a:latin typeface="+mj-lt"/>
                <a:ea typeface="+mn-ea"/>
                <a:cs typeface="+mn-cs"/>
              </a:defRPr>
            </a:lvl7pPr>
            <a:lvl8pPr marL="0" indent="0" algn="l" defTabSz="914400" rtl="0" eaLnBrk="1" latinLnBrk="0" hangingPunct="1">
              <a:lnSpc>
                <a:spcPts val="1080"/>
              </a:lnSpc>
              <a:spcBef>
                <a:spcPts val="0"/>
              </a:spcBef>
              <a:buFont typeface="MW Sans" panose="020B0503030501010103" pitchFamily="34" charset="0"/>
              <a:buNone/>
              <a:defRPr sz="990" kern="1200">
                <a:solidFill>
                  <a:schemeClr val="tx1"/>
                </a:solidFill>
                <a:latin typeface="+mj-lt"/>
                <a:ea typeface="+mn-ea"/>
                <a:cs typeface="+mn-cs"/>
              </a:defRPr>
            </a:lvl8pPr>
            <a:lvl9pPr marL="0" indent="0" algn="l" defTabSz="914400" rtl="0" eaLnBrk="1" latinLnBrk="0" hangingPunct="1">
              <a:lnSpc>
                <a:spcPts val="1800"/>
              </a:lnSpc>
              <a:spcBef>
                <a:spcPts val="0"/>
              </a:spcBef>
              <a:buFont typeface="MW Sans" panose="020B0503030501010103" pitchFamily="34" charset="0"/>
              <a:buNone/>
              <a:defRPr sz="1620" kern="1200">
                <a:solidFill>
                  <a:schemeClr val="tx1"/>
                </a:solidFill>
                <a:latin typeface="+mn-lt"/>
                <a:ea typeface="+mn-ea"/>
                <a:cs typeface="+mn-cs"/>
              </a:defRPr>
            </a:lvl9pPr>
          </a:lstStyle>
          <a:p>
            <a:pPr>
              <a:lnSpc>
                <a:spcPct val="90000"/>
              </a:lnSpc>
              <a:spcBef>
                <a:spcPts val="0"/>
              </a:spcBef>
              <a:spcAft>
                <a:spcPts val="300"/>
              </a:spcAft>
            </a:pPr>
            <a:r>
              <a:rPr lang="en-US" sz="1200"/>
              <a:t>In the case of more complex charts and diagrams, it's possible to use all the colors from the extended color palette. </a:t>
            </a:r>
          </a:p>
        </p:txBody>
      </p:sp>
    </p:spTree>
    <p:extLst>
      <p:ext uri="{BB962C8B-B14F-4D97-AF65-F5344CB8AC3E}">
        <p14:creationId xmlns:p14="http://schemas.microsoft.com/office/powerpoint/2010/main" val="1936593109"/>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olo 1">
            <a:extLst>
              <a:ext uri="{FF2B5EF4-FFF2-40B4-BE49-F238E27FC236}">
                <a16:creationId xmlns:a16="http://schemas.microsoft.com/office/drawing/2014/main" id="{87C0660B-2A95-146D-8B6C-37AFF20FF042}"/>
              </a:ext>
            </a:extLst>
          </p:cNvPr>
          <p:cNvSpPr>
            <a:spLocks noGrp="1"/>
          </p:cNvSpPr>
          <p:nvPr>
            <p:ph type="title"/>
          </p:nvPr>
        </p:nvSpPr>
        <p:spPr>
          <a:xfrm>
            <a:off x="230379" y="237603"/>
            <a:ext cx="8764396" cy="357021"/>
          </a:xfrm>
        </p:spPr>
        <p:txBody>
          <a:bodyPr/>
          <a:lstStyle/>
          <a:p>
            <a:r>
              <a:rPr lang="en-US" noProof="0"/>
              <a:t>Slide title goes here</a:t>
            </a:r>
          </a:p>
        </p:txBody>
      </p:sp>
      <p:graphicFrame>
        <p:nvGraphicFramePr>
          <p:cNvPr id="7" name="Grafico 6">
            <a:extLst>
              <a:ext uri="{FF2B5EF4-FFF2-40B4-BE49-F238E27FC236}">
                <a16:creationId xmlns:a16="http://schemas.microsoft.com/office/drawing/2014/main" id="{D906AC7E-0707-6ED8-B133-F98CB6F85433}"/>
              </a:ext>
            </a:extLst>
          </p:cNvPr>
          <p:cNvGraphicFramePr/>
          <p:nvPr>
            <p:extLst>
              <p:ext uri="{D42A27DB-BD31-4B8C-83A1-F6EECF244321}">
                <p14:modId xmlns:p14="http://schemas.microsoft.com/office/powerpoint/2010/main" val="4141402610"/>
              </p:ext>
            </p:extLst>
          </p:nvPr>
        </p:nvGraphicFramePr>
        <p:xfrm>
          <a:off x="230380" y="1172912"/>
          <a:ext cx="5798945" cy="1934756"/>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9" name="Grafico 8">
            <a:extLst>
              <a:ext uri="{FF2B5EF4-FFF2-40B4-BE49-F238E27FC236}">
                <a16:creationId xmlns:a16="http://schemas.microsoft.com/office/drawing/2014/main" id="{1AD217ED-2FF9-6BB9-E930-E039CA1F840C}"/>
              </a:ext>
            </a:extLst>
          </p:cNvPr>
          <p:cNvGraphicFramePr/>
          <p:nvPr>
            <p:extLst>
              <p:ext uri="{D42A27DB-BD31-4B8C-83A1-F6EECF244321}">
                <p14:modId xmlns:p14="http://schemas.microsoft.com/office/powerpoint/2010/main" val="3852298249"/>
              </p:ext>
            </p:extLst>
          </p:nvPr>
        </p:nvGraphicFramePr>
        <p:xfrm>
          <a:off x="6132513" y="1172912"/>
          <a:ext cx="5798945" cy="1934756"/>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0" name="Grafico 9">
            <a:extLst>
              <a:ext uri="{FF2B5EF4-FFF2-40B4-BE49-F238E27FC236}">
                <a16:creationId xmlns:a16="http://schemas.microsoft.com/office/drawing/2014/main" id="{B14F8893-0987-1EBE-B8A2-B5AF08888B0D}"/>
              </a:ext>
            </a:extLst>
          </p:cNvPr>
          <p:cNvGraphicFramePr/>
          <p:nvPr>
            <p:extLst>
              <p:ext uri="{D42A27DB-BD31-4B8C-83A1-F6EECF244321}">
                <p14:modId xmlns:p14="http://schemas.microsoft.com/office/powerpoint/2010/main" val="2545233404"/>
              </p:ext>
            </p:extLst>
          </p:nvPr>
        </p:nvGraphicFramePr>
        <p:xfrm>
          <a:off x="6132513" y="3963753"/>
          <a:ext cx="5798945" cy="1934756"/>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1" name="Grafico 10">
            <a:extLst>
              <a:ext uri="{FF2B5EF4-FFF2-40B4-BE49-F238E27FC236}">
                <a16:creationId xmlns:a16="http://schemas.microsoft.com/office/drawing/2014/main" id="{C678550C-D5A3-002B-416C-AD16B06988A8}"/>
              </a:ext>
            </a:extLst>
          </p:cNvPr>
          <p:cNvGraphicFramePr/>
          <p:nvPr>
            <p:extLst>
              <p:ext uri="{D42A27DB-BD31-4B8C-83A1-F6EECF244321}">
                <p14:modId xmlns:p14="http://schemas.microsoft.com/office/powerpoint/2010/main" val="1198118498"/>
              </p:ext>
            </p:extLst>
          </p:nvPr>
        </p:nvGraphicFramePr>
        <p:xfrm>
          <a:off x="230380" y="3963753"/>
          <a:ext cx="5798945" cy="1934756"/>
        </p:xfrm>
        <a:graphic>
          <a:graphicData uri="http://schemas.openxmlformats.org/drawingml/2006/chart">
            <c:chart xmlns:c="http://schemas.openxmlformats.org/drawingml/2006/chart" xmlns:r="http://schemas.openxmlformats.org/officeDocument/2006/relationships" r:id="rId5"/>
          </a:graphicData>
        </a:graphic>
      </p:graphicFrame>
    </p:spTree>
    <p:extLst>
      <p:ext uri="{BB962C8B-B14F-4D97-AF65-F5344CB8AC3E}">
        <p14:creationId xmlns:p14="http://schemas.microsoft.com/office/powerpoint/2010/main" val="1436081565"/>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 name="Rettangolo 55">
            <a:extLst>
              <a:ext uri="{FF2B5EF4-FFF2-40B4-BE49-F238E27FC236}">
                <a16:creationId xmlns:a16="http://schemas.microsoft.com/office/drawing/2014/main" id="{489341CE-D285-F187-067F-295B5F769D3A}"/>
              </a:ext>
            </a:extLst>
          </p:cNvPr>
          <p:cNvSpPr/>
          <p:nvPr/>
        </p:nvSpPr>
        <p:spPr>
          <a:xfrm>
            <a:off x="6758855" y="1997075"/>
            <a:ext cx="3523963" cy="1218225"/>
          </a:xfrm>
          <a:prstGeom prst="rect">
            <a:avLst/>
          </a:prstGeom>
          <a:solidFill>
            <a:srgbClr val="D9D9D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 name="Rettangolo 53">
            <a:extLst>
              <a:ext uri="{FF2B5EF4-FFF2-40B4-BE49-F238E27FC236}">
                <a16:creationId xmlns:a16="http://schemas.microsoft.com/office/drawing/2014/main" id="{7F3B33DF-32DC-AD7A-A5F0-59FF1CB3FD91}"/>
              </a:ext>
            </a:extLst>
          </p:cNvPr>
          <p:cNvSpPr/>
          <p:nvPr/>
        </p:nvSpPr>
        <p:spPr>
          <a:xfrm>
            <a:off x="2000535" y="1997075"/>
            <a:ext cx="3523963" cy="1218225"/>
          </a:xfrm>
          <a:prstGeom prst="rect">
            <a:avLst/>
          </a:prstGeom>
          <a:solidFill>
            <a:srgbClr val="D9D9D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8" name="Connettore 1 7">
            <a:extLst>
              <a:ext uri="{FF2B5EF4-FFF2-40B4-BE49-F238E27FC236}">
                <a16:creationId xmlns:a16="http://schemas.microsoft.com/office/drawing/2014/main" id="{510EDAB3-86E1-687B-27DC-2D93AD151F7B}"/>
              </a:ext>
            </a:extLst>
          </p:cNvPr>
          <p:cNvCxnSpPr>
            <a:cxnSpLocks/>
          </p:cNvCxnSpPr>
          <p:nvPr/>
        </p:nvCxnSpPr>
        <p:spPr>
          <a:xfrm>
            <a:off x="225425" y="3215300"/>
            <a:ext cx="11729847" cy="0"/>
          </a:xfrm>
          <a:prstGeom prst="line">
            <a:avLst/>
          </a:prstGeom>
          <a:ln w="3175">
            <a:solidFill>
              <a:srgbClr val="A6A6A6"/>
            </a:solidFill>
          </a:ln>
        </p:spPr>
        <p:style>
          <a:lnRef idx="2">
            <a:schemeClr val="accent1"/>
          </a:lnRef>
          <a:fillRef idx="0">
            <a:schemeClr val="accent1"/>
          </a:fillRef>
          <a:effectRef idx="1">
            <a:schemeClr val="accent1"/>
          </a:effectRef>
          <a:fontRef idx="minor">
            <a:schemeClr val="tx1"/>
          </a:fontRef>
        </p:style>
      </p:cxnSp>
      <p:cxnSp>
        <p:nvCxnSpPr>
          <p:cNvPr id="57" name="Connettore 1 56">
            <a:extLst>
              <a:ext uri="{FF2B5EF4-FFF2-40B4-BE49-F238E27FC236}">
                <a16:creationId xmlns:a16="http://schemas.microsoft.com/office/drawing/2014/main" id="{F8BB7279-1F04-1C04-6B54-5BF1B5352EE5}"/>
              </a:ext>
            </a:extLst>
          </p:cNvPr>
          <p:cNvCxnSpPr>
            <a:cxnSpLocks/>
          </p:cNvCxnSpPr>
          <p:nvPr/>
        </p:nvCxnSpPr>
        <p:spPr>
          <a:xfrm>
            <a:off x="6758855" y="1416889"/>
            <a:ext cx="0" cy="1798411"/>
          </a:xfrm>
          <a:prstGeom prst="line">
            <a:avLst/>
          </a:prstGeom>
          <a:ln w="3175">
            <a:solidFill>
              <a:srgbClr val="D9D9D9"/>
            </a:solidFill>
            <a:headEnd type="none" w="sm" len="sm"/>
            <a:tailEnd type="none" w="sm" len="sm"/>
          </a:ln>
        </p:spPr>
        <p:style>
          <a:lnRef idx="2">
            <a:schemeClr val="accent1"/>
          </a:lnRef>
          <a:fillRef idx="0">
            <a:schemeClr val="accent1"/>
          </a:fillRef>
          <a:effectRef idx="1">
            <a:schemeClr val="accent1"/>
          </a:effectRef>
          <a:fontRef idx="minor">
            <a:schemeClr val="tx1"/>
          </a:fontRef>
        </p:style>
      </p:cxnSp>
      <p:cxnSp>
        <p:nvCxnSpPr>
          <p:cNvPr id="53" name="Connettore 1 52">
            <a:extLst>
              <a:ext uri="{FF2B5EF4-FFF2-40B4-BE49-F238E27FC236}">
                <a16:creationId xmlns:a16="http://schemas.microsoft.com/office/drawing/2014/main" id="{0EC73F94-B156-2545-1DFC-C66AA268E959}"/>
              </a:ext>
            </a:extLst>
          </p:cNvPr>
          <p:cNvCxnSpPr>
            <a:cxnSpLocks/>
          </p:cNvCxnSpPr>
          <p:nvPr/>
        </p:nvCxnSpPr>
        <p:spPr>
          <a:xfrm>
            <a:off x="2000535" y="1416889"/>
            <a:ext cx="0" cy="1798411"/>
          </a:xfrm>
          <a:prstGeom prst="line">
            <a:avLst/>
          </a:prstGeom>
          <a:ln w="3175">
            <a:solidFill>
              <a:srgbClr val="D9D9D9"/>
            </a:solidFill>
            <a:headEnd type="none" w="sm" len="sm"/>
            <a:tailEnd type="none" w="sm" len="sm"/>
          </a:ln>
        </p:spPr>
        <p:style>
          <a:lnRef idx="2">
            <a:schemeClr val="accent1"/>
          </a:lnRef>
          <a:fillRef idx="0">
            <a:schemeClr val="accent1"/>
          </a:fillRef>
          <a:effectRef idx="1">
            <a:schemeClr val="accent1"/>
          </a:effectRef>
          <a:fontRef idx="minor">
            <a:schemeClr val="tx1"/>
          </a:fontRef>
        </p:style>
      </p:cxnSp>
      <p:sp>
        <p:nvSpPr>
          <p:cNvPr id="2" name="Titolo 1">
            <a:extLst>
              <a:ext uri="{FF2B5EF4-FFF2-40B4-BE49-F238E27FC236}">
                <a16:creationId xmlns:a16="http://schemas.microsoft.com/office/drawing/2014/main" id="{87C0660B-2A95-146D-8B6C-37AFF20FF042}"/>
              </a:ext>
            </a:extLst>
          </p:cNvPr>
          <p:cNvSpPr>
            <a:spLocks noGrp="1"/>
          </p:cNvSpPr>
          <p:nvPr>
            <p:ph type="title"/>
          </p:nvPr>
        </p:nvSpPr>
        <p:spPr>
          <a:xfrm>
            <a:off x="230379" y="237603"/>
            <a:ext cx="8764396" cy="357021"/>
          </a:xfrm>
        </p:spPr>
        <p:txBody>
          <a:bodyPr/>
          <a:lstStyle/>
          <a:p>
            <a:r>
              <a:rPr lang="en-US"/>
              <a:t>Timeline slide</a:t>
            </a:r>
          </a:p>
        </p:txBody>
      </p:sp>
      <p:sp>
        <p:nvSpPr>
          <p:cNvPr id="14" name="Ovale 13">
            <a:extLst>
              <a:ext uri="{FF2B5EF4-FFF2-40B4-BE49-F238E27FC236}">
                <a16:creationId xmlns:a16="http://schemas.microsoft.com/office/drawing/2014/main" id="{A6FDAB72-777B-B999-09DC-5454564DBC3B}"/>
              </a:ext>
            </a:extLst>
          </p:cNvPr>
          <p:cNvSpPr>
            <a:spLocks/>
          </p:cNvSpPr>
          <p:nvPr/>
        </p:nvSpPr>
        <p:spPr>
          <a:xfrm>
            <a:off x="1102337" y="3166700"/>
            <a:ext cx="97200" cy="972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latin typeface="+mj-lt"/>
            </a:endParaRPr>
          </a:p>
        </p:txBody>
      </p:sp>
      <p:sp>
        <p:nvSpPr>
          <p:cNvPr id="22" name="Ovale 21">
            <a:extLst>
              <a:ext uri="{FF2B5EF4-FFF2-40B4-BE49-F238E27FC236}">
                <a16:creationId xmlns:a16="http://schemas.microsoft.com/office/drawing/2014/main" id="{DB740D53-CE5C-4533-B515-49E1EB943CA8}"/>
              </a:ext>
            </a:extLst>
          </p:cNvPr>
          <p:cNvSpPr>
            <a:spLocks/>
          </p:cNvSpPr>
          <p:nvPr/>
        </p:nvSpPr>
        <p:spPr>
          <a:xfrm>
            <a:off x="3080362" y="3166700"/>
            <a:ext cx="97200" cy="972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latin typeface="+mj-lt"/>
            </a:endParaRPr>
          </a:p>
        </p:txBody>
      </p:sp>
      <p:sp>
        <p:nvSpPr>
          <p:cNvPr id="24" name="Ovale 23">
            <a:extLst>
              <a:ext uri="{FF2B5EF4-FFF2-40B4-BE49-F238E27FC236}">
                <a16:creationId xmlns:a16="http://schemas.microsoft.com/office/drawing/2014/main" id="{CB1C4383-51B9-1257-5447-D30F3C976147}"/>
              </a:ext>
            </a:extLst>
          </p:cNvPr>
          <p:cNvSpPr>
            <a:spLocks/>
          </p:cNvSpPr>
          <p:nvPr/>
        </p:nvSpPr>
        <p:spPr>
          <a:xfrm>
            <a:off x="5058387" y="3166700"/>
            <a:ext cx="97200" cy="972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latin typeface="+mj-lt"/>
            </a:endParaRPr>
          </a:p>
        </p:txBody>
      </p:sp>
      <p:sp>
        <p:nvSpPr>
          <p:cNvPr id="26" name="Ovale 25">
            <a:extLst>
              <a:ext uri="{FF2B5EF4-FFF2-40B4-BE49-F238E27FC236}">
                <a16:creationId xmlns:a16="http://schemas.microsoft.com/office/drawing/2014/main" id="{4740A549-3582-388A-F533-1884D8BDDD3E}"/>
              </a:ext>
            </a:extLst>
          </p:cNvPr>
          <p:cNvSpPr>
            <a:spLocks/>
          </p:cNvSpPr>
          <p:nvPr/>
        </p:nvSpPr>
        <p:spPr>
          <a:xfrm>
            <a:off x="7033237" y="3166700"/>
            <a:ext cx="97200" cy="972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latin typeface="+mj-lt"/>
            </a:endParaRPr>
          </a:p>
        </p:txBody>
      </p:sp>
      <p:sp>
        <p:nvSpPr>
          <p:cNvPr id="28" name="Ovale 27">
            <a:extLst>
              <a:ext uri="{FF2B5EF4-FFF2-40B4-BE49-F238E27FC236}">
                <a16:creationId xmlns:a16="http://schemas.microsoft.com/office/drawing/2014/main" id="{EF1A06C8-5DB5-8BCF-A53E-BC147D50128C}"/>
              </a:ext>
            </a:extLst>
          </p:cNvPr>
          <p:cNvSpPr>
            <a:spLocks/>
          </p:cNvSpPr>
          <p:nvPr/>
        </p:nvSpPr>
        <p:spPr>
          <a:xfrm>
            <a:off x="9011262" y="3166700"/>
            <a:ext cx="97200" cy="972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latin typeface="+mj-lt"/>
            </a:endParaRPr>
          </a:p>
        </p:txBody>
      </p:sp>
      <p:sp>
        <p:nvSpPr>
          <p:cNvPr id="30" name="Ovale 29">
            <a:extLst>
              <a:ext uri="{FF2B5EF4-FFF2-40B4-BE49-F238E27FC236}">
                <a16:creationId xmlns:a16="http://schemas.microsoft.com/office/drawing/2014/main" id="{75E55161-29A5-D2A7-C087-3B42703C289F}"/>
              </a:ext>
            </a:extLst>
          </p:cNvPr>
          <p:cNvSpPr>
            <a:spLocks/>
          </p:cNvSpPr>
          <p:nvPr/>
        </p:nvSpPr>
        <p:spPr>
          <a:xfrm>
            <a:off x="10989287" y="3166700"/>
            <a:ext cx="97200" cy="972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latin typeface="+mj-lt"/>
            </a:endParaRPr>
          </a:p>
        </p:txBody>
      </p:sp>
      <p:sp>
        <p:nvSpPr>
          <p:cNvPr id="38" name="CasellaDiTesto 37">
            <a:extLst>
              <a:ext uri="{FF2B5EF4-FFF2-40B4-BE49-F238E27FC236}">
                <a16:creationId xmlns:a16="http://schemas.microsoft.com/office/drawing/2014/main" id="{46E2002B-8A75-80CD-7EBC-A57B044A496C}"/>
              </a:ext>
            </a:extLst>
          </p:cNvPr>
          <p:cNvSpPr txBox="1"/>
          <p:nvPr/>
        </p:nvSpPr>
        <p:spPr>
          <a:xfrm>
            <a:off x="617537" y="2632981"/>
            <a:ext cx="1066800" cy="477054"/>
          </a:xfrm>
          <a:prstGeom prst="rect">
            <a:avLst/>
          </a:prstGeom>
          <a:noFill/>
        </p:spPr>
        <p:txBody>
          <a:bodyPr wrap="square" rtlCol="0">
            <a:spAutoFit/>
          </a:bodyPr>
          <a:lstStyle/>
          <a:p>
            <a:pPr algn="ctr"/>
            <a:r>
              <a:rPr lang="en-US" sz="1200">
                <a:latin typeface="+mj-lt"/>
              </a:rPr>
              <a:t>January</a:t>
            </a:r>
          </a:p>
          <a:p>
            <a:pPr algn="ctr"/>
            <a:r>
              <a:rPr lang="en-US" sz="1200">
                <a:latin typeface="+mj-lt"/>
              </a:rPr>
              <a:t>2024</a:t>
            </a:r>
          </a:p>
        </p:txBody>
      </p:sp>
      <p:sp>
        <p:nvSpPr>
          <p:cNvPr id="39" name="CasellaDiTesto 38">
            <a:extLst>
              <a:ext uri="{FF2B5EF4-FFF2-40B4-BE49-F238E27FC236}">
                <a16:creationId xmlns:a16="http://schemas.microsoft.com/office/drawing/2014/main" id="{526A3E71-126C-5268-131D-553A0D012ECD}"/>
              </a:ext>
            </a:extLst>
          </p:cNvPr>
          <p:cNvSpPr txBox="1"/>
          <p:nvPr/>
        </p:nvSpPr>
        <p:spPr>
          <a:xfrm>
            <a:off x="2595562" y="2632981"/>
            <a:ext cx="1066800" cy="477054"/>
          </a:xfrm>
          <a:prstGeom prst="rect">
            <a:avLst/>
          </a:prstGeom>
          <a:noFill/>
        </p:spPr>
        <p:txBody>
          <a:bodyPr wrap="square" rtlCol="0">
            <a:spAutoFit/>
          </a:bodyPr>
          <a:lstStyle/>
          <a:p>
            <a:pPr algn="ctr"/>
            <a:r>
              <a:rPr lang="en-US" sz="1200">
                <a:latin typeface="+mj-lt"/>
              </a:rPr>
              <a:t>February</a:t>
            </a:r>
          </a:p>
          <a:p>
            <a:pPr algn="ctr"/>
            <a:r>
              <a:rPr lang="en-US" sz="1200">
                <a:latin typeface="+mj-lt"/>
              </a:rPr>
              <a:t>2024</a:t>
            </a:r>
          </a:p>
        </p:txBody>
      </p:sp>
      <p:sp>
        <p:nvSpPr>
          <p:cNvPr id="40" name="CasellaDiTesto 39">
            <a:extLst>
              <a:ext uri="{FF2B5EF4-FFF2-40B4-BE49-F238E27FC236}">
                <a16:creationId xmlns:a16="http://schemas.microsoft.com/office/drawing/2014/main" id="{3D808818-2504-EBB7-B22A-ADFCCD0E3EAA}"/>
              </a:ext>
            </a:extLst>
          </p:cNvPr>
          <p:cNvSpPr txBox="1"/>
          <p:nvPr/>
        </p:nvSpPr>
        <p:spPr>
          <a:xfrm>
            <a:off x="4576762" y="2632981"/>
            <a:ext cx="1066800" cy="477054"/>
          </a:xfrm>
          <a:prstGeom prst="rect">
            <a:avLst/>
          </a:prstGeom>
          <a:noFill/>
        </p:spPr>
        <p:txBody>
          <a:bodyPr wrap="square" rtlCol="0">
            <a:spAutoFit/>
          </a:bodyPr>
          <a:lstStyle/>
          <a:p>
            <a:pPr algn="ctr"/>
            <a:r>
              <a:rPr lang="en-US" sz="1200">
                <a:latin typeface="+mj-lt"/>
              </a:rPr>
              <a:t>March</a:t>
            </a:r>
          </a:p>
          <a:p>
            <a:pPr algn="ctr"/>
            <a:r>
              <a:rPr lang="en-US" sz="1200">
                <a:latin typeface="+mj-lt"/>
              </a:rPr>
              <a:t>2024</a:t>
            </a:r>
          </a:p>
        </p:txBody>
      </p:sp>
      <p:sp>
        <p:nvSpPr>
          <p:cNvPr id="41" name="CasellaDiTesto 40">
            <a:extLst>
              <a:ext uri="{FF2B5EF4-FFF2-40B4-BE49-F238E27FC236}">
                <a16:creationId xmlns:a16="http://schemas.microsoft.com/office/drawing/2014/main" id="{03EBC728-BE72-4518-ECCF-E7FEB02021DB}"/>
              </a:ext>
            </a:extLst>
          </p:cNvPr>
          <p:cNvSpPr txBox="1"/>
          <p:nvPr/>
        </p:nvSpPr>
        <p:spPr>
          <a:xfrm>
            <a:off x="6551612" y="2632981"/>
            <a:ext cx="1066800" cy="477054"/>
          </a:xfrm>
          <a:prstGeom prst="rect">
            <a:avLst/>
          </a:prstGeom>
          <a:noFill/>
        </p:spPr>
        <p:txBody>
          <a:bodyPr wrap="square" rtlCol="0">
            <a:spAutoFit/>
          </a:bodyPr>
          <a:lstStyle/>
          <a:p>
            <a:pPr algn="ctr"/>
            <a:r>
              <a:rPr lang="en-US" sz="1200">
                <a:latin typeface="+mj-lt"/>
              </a:rPr>
              <a:t>April</a:t>
            </a:r>
          </a:p>
          <a:p>
            <a:pPr algn="ctr"/>
            <a:r>
              <a:rPr lang="en-US" sz="1200">
                <a:latin typeface="+mj-lt"/>
              </a:rPr>
              <a:t>2024</a:t>
            </a:r>
          </a:p>
        </p:txBody>
      </p:sp>
      <p:sp>
        <p:nvSpPr>
          <p:cNvPr id="42" name="CasellaDiTesto 41">
            <a:extLst>
              <a:ext uri="{FF2B5EF4-FFF2-40B4-BE49-F238E27FC236}">
                <a16:creationId xmlns:a16="http://schemas.microsoft.com/office/drawing/2014/main" id="{70F1569F-1CA0-677F-A859-BAE495C48F96}"/>
              </a:ext>
            </a:extLst>
          </p:cNvPr>
          <p:cNvSpPr txBox="1"/>
          <p:nvPr/>
        </p:nvSpPr>
        <p:spPr>
          <a:xfrm>
            <a:off x="8529637" y="2632981"/>
            <a:ext cx="1066800" cy="477054"/>
          </a:xfrm>
          <a:prstGeom prst="rect">
            <a:avLst/>
          </a:prstGeom>
          <a:noFill/>
        </p:spPr>
        <p:txBody>
          <a:bodyPr wrap="square" rtlCol="0">
            <a:spAutoFit/>
          </a:bodyPr>
          <a:lstStyle/>
          <a:p>
            <a:pPr algn="ctr"/>
            <a:r>
              <a:rPr lang="en-US" sz="1200">
                <a:latin typeface="+mj-lt"/>
              </a:rPr>
              <a:t>May</a:t>
            </a:r>
          </a:p>
          <a:p>
            <a:pPr algn="ctr"/>
            <a:r>
              <a:rPr lang="en-US" sz="1200">
                <a:latin typeface="+mj-lt"/>
              </a:rPr>
              <a:t>2024</a:t>
            </a:r>
          </a:p>
        </p:txBody>
      </p:sp>
      <p:sp>
        <p:nvSpPr>
          <p:cNvPr id="43" name="CasellaDiTesto 42">
            <a:extLst>
              <a:ext uri="{FF2B5EF4-FFF2-40B4-BE49-F238E27FC236}">
                <a16:creationId xmlns:a16="http://schemas.microsoft.com/office/drawing/2014/main" id="{62A71D7C-0BE1-9448-416F-E972BFA73958}"/>
              </a:ext>
            </a:extLst>
          </p:cNvPr>
          <p:cNvSpPr txBox="1"/>
          <p:nvPr/>
        </p:nvSpPr>
        <p:spPr>
          <a:xfrm>
            <a:off x="10507662" y="2632981"/>
            <a:ext cx="1066800" cy="477054"/>
          </a:xfrm>
          <a:prstGeom prst="rect">
            <a:avLst/>
          </a:prstGeom>
          <a:noFill/>
        </p:spPr>
        <p:txBody>
          <a:bodyPr wrap="square" rtlCol="0">
            <a:spAutoFit/>
          </a:bodyPr>
          <a:lstStyle/>
          <a:p>
            <a:pPr algn="ctr"/>
            <a:r>
              <a:rPr lang="en-US" sz="1200">
                <a:latin typeface="+mj-lt"/>
              </a:rPr>
              <a:t>June</a:t>
            </a:r>
          </a:p>
          <a:p>
            <a:pPr algn="ctr"/>
            <a:r>
              <a:rPr lang="en-US" sz="1200">
                <a:latin typeface="+mj-lt"/>
              </a:rPr>
              <a:t>2024</a:t>
            </a:r>
          </a:p>
        </p:txBody>
      </p:sp>
      <p:sp>
        <p:nvSpPr>
          <p:cNvPr id="44" name="CasellaDiTesto 43">
            <a:extLst>
              <a:ext uri="{FF2B5EF4-FFF2-40B4-BE49-F238E27FC236}">
                <a16:creationId xmlns:a16="http://schemas.microsoft.com/office/drawing/2014/main" id="{AF097320-B7A6-9E35-9ABC-2AD4E16DC3C7}"/>
              </a:ext>
            </a:extLst>
          </p:cNvPr>
          <p:cNvSpPr txBox="1"/>
          <p:nvPr/>
        </p:nvSpPr>
        <p:spPr>
          <a:xfrm>
            <a:off x="2060575" y="1416889"/>
            <a:ext cx="1815611" cy="461665"/>
          </a:xfrm>
          <a:prstGeom prst="rect">
            <a:avLst/>
          </a:prstGeom>
          <a:noFill/>
        </p:spPr>
        <p:txBody>
          <a:bodyPr wrap="square" lIns="0" tIns="0" rIns="0" bIns="0" rtlCol="0">
            <a:spAutoFit/>
          </a:bodyPr>
          <a:lstStyle/>
          <a:p>
            <a:pPr indent="-914400"/>
            <a:r>
              <a:rPr lang="en-US" sz="1000"/>
              <a:t>Sendicatorum teremorem dena, quamprae, que tante nis, Catistima, nir que nonequid noc.</a:t>
            </a:r>
          </a:p>
        </p:txBody>
      </p:sp>
      <p:sp>
        <p:nvSpPr>
          <p:cNvPr id="45" name="CasellaDiTesto 44">
            <a:extLst>
              <a:ext uri="{FF2B5EF4-FFF2-40B4-BE49-F238E27FC236}">
                <a16:creationId xmlns:a16="http://schemas.microsoft.com/office/drawing/2014/main" id="{71E98138-F74C-E1EF-A169-4800805426CA}"/>
              </a:ext>
            </a:extLst>
          </p:cNvPr>
          <p:cNvSpPr txBox="1"/>
          <p:nvPr/>
        </p:nvSpPr>
        <p:spPr>
          <a:xfrm>
            <a:off x="6816725" y="1416889"/>
            <a:ext cx="1815611" cy="461665"/>
          </a:xfrm>
          <a:prstGeom prst="rect">
            <a:avLst/>
          </a:prstGeom>
          <a:noFill/>
        </p:spPr>
        <p:txBody>
          <a:bodyPr wrap="square" lIns="0" tIns="0" rIns="0" bIns="0" rtlCol="0">
            <a:spAutoFit/>
          </a:bodyPr>
          <a:lstStyle/>
          <a:p>
            <a:r>
              <a:rPr lang="en-US" sz="1000"/>
              <a:t>Sendicatorum teremorem dena, quamprae, que tante nis, Catistima, nir que nonequid noc.</a:t>
            </a:r>
          </a:p>
        </p:txBody>
      </p:sp>
      <p:grpSp>
        <p:nvGrpSpPr>
          <p:cNvPr id="10" name="Gruppo 9">
            <a:extLst>
              <a:ext uri="{FF2B5EF4-FFF2-40B4-BE49-F238E27FC236}">
                <a16:creationId xmlns:a16="http://schemas.microsoft.com/office/drawing/2014/main" id="{A17DEDCE-5019-DDC2-391E-F3C61E6C6059}"/>
              </a:ext>
            </a:extLst>
          </p:cNvPr>
          <p:cNvGrpSpPr/>
          <p:nvPr/>
        </p:nvGrpSpPr>
        <p:grpSpPr>
          <a:xfrm>
            <a:off x="847969" y="3215300"/>
            <a:ext cx="1815611" cy="2926468"/>
            <a:chOff x="847969" y="3215300"/>
            <a:chExt cx="1815611" cy="2926468"/>
          </a:xfrm>
        </p:grpSpPr>
        <p:cxnSp>
          <p:nvCxnSpPr>
            <p:cNvPr id="20" name="Connettore 1 19">
              <a:extLst>
                <a:ext uri="{FF2B5EF4-FFF2-40B4-BE49-F238E27FC236}">
                  <a16:creationId xmlns:a16="http://schemas.microsoft.com/office/drawing/2014/main" id="{C08D2F56-2AE5-95AA-2677-1FD3DDECCE5F}"/>
                </a:ext>
              </a:extLst>
            </p:cNvPr>
            <p:cNvCxnSpPr>
              <a:cxnSpLocks/>
            </p:cNvCxnSpPr>
            <p:nvPr/>
          </p:nvCxnSpPr>
          <p:spPr>
            <a:xfrm>
              <a:off x="1752600" y="3215300"/>
              <a:ext cx="0" cy="2220300"/>
            </a:xfrm>
            <a:prstGeom prst="line">
              <a:avLst/>
            </a:prstGeom>
            <a:ln w="3175">
              <a:solidFill>
                <a:srgbClr val="A6A6A6"/>
              </a:solidFill>
              <a:headEnd type="oval" w="sm" len="sm"/>
              <a:tailEnd type="oval" w="sm" len="sm"/>
            </a:ln>
          </p:spPr>
          <p:style>
            <a:lnRef idx="2">
              <a:schemeClr val="accent1"/>
            </a:lnRef>
            <a:fillRef idx="0">
              <a:schemeClr val="accent1"/>
            </a:fillRef>
            <a:effectRef idx="1">
              <a:schemeClr val="accent1"/>
            </a:effectRef>
            <a:fontRef idx="minor">
              <a:schemeClr val="tx1"/>
            </a:fontRef>
          </p:style>
        </p:cxnSp>
        <p:sp>
          <p:nvSpPr>
            <p:cNvPr id="47" name="CasellaDiTesto 46">
              <a:extLst>
                <a:ext uri="{FF2B5EF4-FFF2-40B4-BE49-F238E27FC236}">
                  <a16:creationId xmlns:a16="http://schemas.microsoft.com/office/drawing/2014/main" id="{0B838BF6-5D18-90AD-45BE-7B1AFFDFFE63}"/>
                </a:ext>
              </a:extLst>
            </p:cNvPr>
            <p:cNvSpPr txBox="1"/>
            <p:nvPr/>
          </p:nvSpPr>
          <p:spPr>
            <a:xfrm>
              <a:off x="847969" y="5464175"/>
              <a:ext cx="1815611" cy="677593"/>
            </a:xfrm>
            <a:prstGeom prst="rect">
              <a:avLst/>
            </a:prstGeom>
            <a:solidFill>
              <a:schemeClr val="bg1"/>
            </a:solidFill>
          </p:spPr>
          <p:txBody>
            <a:bodyPr wrap="square" lIns="0" tIns="61200" rIns="0" bIns="61200" rtlCol="0">
              <a:spAutoFit/>
            </a:bodyPr>
            <a:lstStyle/>
            <a:p>
              <a:pPr algn="ctr">
                <a:lnSpc>
                  <a:spcPct val="90000"/>
                </a:lnSpc>
              </a:pPr>
              <a:r>
                <a:rPr lang="en-US" sz="1000" b="1">
                  <a:latin typeface="MW Sans" panose="020B0503030501010103" pitchFamily="34" charset="0"/>
                </a:rPr>
                <a:t>01/10</a:t>
              </a:r>
            </a:p>
            <a:p>
              <a:pPr algn="ctr">
                <a:lnSpc>
                  <a:spcPct val="90000"/>
                </a:lnSpc>
              </a:pPr>
              <a:r>
                <a:rPr lang="en-US" sz="1000"/>
                <a:t>Sendicatorum teremorem dena, quamprae, que tante nis, Catistima, nir que nonequid noc.</a:t>
              </a:r>
            </a:p>
          </p:txBody>
        </p:sp>
      </p:grpSp>
      <p:grpSp>
        <p:nvGrpSpPr>
          <p:cNvPr id="11" name="Gruppo 10">
            <a:extLst>
              <a:ext uri="{FF2B5EF4-FFF2-40B4-BE49-F238E27FC236}">
                <a16:creationId xmlns:a16="http://schemas.microsoft.com/office/drawing/2014/main" id="{79C83709-8AD6-4440-BDE8-2616A6DDE8DB}"/>
              </a:ext>
            </a:extLst>
          </p:cNvPr>
          <p:cNvGrpSpPr/>
          <p:nvPr/>
        </p:nvGrpSpPr>
        <p:grpSpPr>
          <a:xfrm>
            <a:off x="3213344" y="3215300"/>
            <a:ext cx="1815611" cy="2926468"/>
            <a:chOff x="3213344" y="3215300"/>
            <a:chExt cx="1815611" cy="2926468"/>
          </a:xfrm>
        </p:grpSpPr>
        <p:cxnSp>
          <p:nvCxnSpPr>
            <p:cNvPr id="31" name="Connettore 1 30">
              <a:extLst>
                <a:ext uri="{FF2B5EF4-FFF2-40B4-BE49-F238E27FC236}">
                  <a16:creationId xmlns:a16="http://schemas.microsoft.com/office/drawing/2014/main" id="{BF42A3EB-7F17-F5A3-CAC7-0809D58A5DA0}"/>
                </a:ext>
              </a:extLst>
            </p:cNvPr>
            <p:cNvCxnSpPr>
              <a:cxnSpLocks/>
            </p:cNvCxnSpPr>
            <p:nvPr/>
          </p:nvCxnSpPr>
          <p:spPr>
            <a:xfrm>
              <a:off x="4117975" y="3215300"/>
              <a:ext cx="0" cy="2220300"/>
            </a:xfrm>
            <a:prstGeom prst="line">
              <a:avLst/>
            </a:prstGeom>
            <a:ln w="3175">
              <a:solidFill>
                <a:srgbClr val="A6A6A6"/>
              </a:solidFill>
              <a:headEnd type="oval" w="sm" len="sm"/>
              <a:tailEnd type="oval" w="sm" len="sm"/>
            </a:ln>
          </p:spPr>
          <p:style>
            <a:lnRef idx="2">
              <a:schemeClr val="accent1"/>
            </a:lnRef>
            <a:fillRef idx="0">
              <a:schemeClr val="accent1"/>
            </a:fillRef>
            <a:effectRef idx="1">
              <a:schemeClr val="accent1"/>
            </a:effectRef>
            <a:fontRef idx="minor">
              <a:schemeClr val="tx1"/>
            </a:fontRef>
          </p:style>
        </p:cxnSp>
        <p:sp>
          <p:nvSpPr>
            <p:cNvPr id="48" name="CasellaDiTesto 47">
              <a:extLst>
                <a:ext uri="{FF2B5EF4-FFF2-40B4-BE49-F238E27FC236}">
                  <a16:creationId xmlns:a16="http://schemas.microsoft.com/office/drawing/2014/main" id="{C1F6AED1-8475-B5DB-E0E1-1BE84B2FB6AF}"/>
                </a:ext>
              </a:extLst>
            </p:cNvPr>
            <p:cNvSpPr txBox="1"/>
            <p:nvPr/>
          </p:nvSpPr>
          <p:spPr>
            <a:xfrm>
              <a:off x="3213344" y="5464175"/>
              <a:ext cx="1815611" cy="677593"/>
            </a:xfrm>
            <a:prstGeom prst="rect">
              <a:avLst/>
            </a:prstGeom>
            <a:solidFill>
              <a:schemeClr val="bg1"/>
            </a:solidFill>
          </p:spPr>
          <p:txBody>
            <a:bodyPr wrap="square" lIns="0" tIns="61200" rIns="0" bIns="61200" rtlCol="0">
              <a:spAutoFit/>
            </a:bodyPr>
            <a:lstStyle/>
            <a:p>
              <a:pPr algn="ctr">
                <a:lnSpc>
                  <a:spcPct val="90000"/>
                </a:lnSpc>
              </a:pPr>
              <a:r>
                <a:rPr lang="en-US" sz="1000" b="1">
                  <a:latin typeface="MW Sans" panose="020B0503030501010103" pitchFamily="34" charset="0"/>
                </a:rPr>
                <a:t>02/15</a:t>
              </a:r>
            </a:p>
            <a:p>
              <a:pPr algn="ctr">
                <a:lnSpc>
                  <a:spcPct val="90000"/>
                </a:lnSpc>
              </a:pPr>
              <a:r>
                <a:rPr lang="en-US" sz="1000"/>
                <a:t>Sendicatorum teremorem dena, quamprae, que tante nis, Catistima, nir que nonequid noc.</a:t>
              </a:r>
            </a:p>
          </p:txBody>
        </p:sp>
      </p:grpSp>
      <p:grpSp>
        <p:nvGrpSpPr>
          <p:cNvPr id="13" name="Gruppo 12">
            <a:extLst>
              <a:ext uri="{FF2B5EF4-FFF2-40B4-BE49-F238E27FC236}">
                <a16:creationId xmlns:a16="http://schemas.microsoft.com/office/drawing/2014/main" id="{A8A591B4-5278-434F-6332-FFF7047A5772}"/>
              </a:ext>
            </a:extLst>
          </p:cNvPr>
          <p:cNvGrpSpPr/>
          <p:nvPr/>
        </p:nvGrpSpPr>
        <p:grpSpPr>
          <a:xfrm>
            <a:off x="7776064" y="3215300"/>
            <a:ext cx="1815611" cy="2926468"/>
            <a:chOff x="7776064" y="3215300"/>
            <a:chExt cx="1815611" cy="2926468"/>
          </a:xfrm>
        </p:grpSpPr>
        <p:cxnSp>
          <p:nvCxnSpPr>
            <p:cNvPr id="35" name="Connettore 1 34">
              <a:extLst>
                <a:ext uri="{FF2B5EF4-FFF2-40B4-BE49-F238E27FC236}">
                  <a16:creationId xmlns:a16="http://schemas.microsoft.com/office/drawing/2014/main" id="{A483AA55-C859-570F-CA9E-6200BCDE94AE}"/>
                </a:ext>
              </a:extLst>
            </p:cNvPr>
            <p:cNvCxnSpPr>
              <a:cxnSpLocks/>
            </p:cNvCxnSpPr>
            <p:nvPr/>
          </p:nvCxnSpPr>
          <p:spPr>
            <a:xfrm>
              <a:off x="8683625" y="3215300"/>
              <a:ext cx="0" cy="2220300"/>
            </a:xfrm>
            <a:prstGeom prst="line">
              <a:avLst/>
            </a:prstGeom>
            <a:ln w="3175">
              <a:solidFill>
                <a:srgbClr val="A6A6A6"/>
              </a:solidFill>
              <a:headEnd type="oval" w="sm" len="sm"/>
              <a:tailEnd type="oval" w="sm" len="sm"/>
            </a:ln>
          </p:spPr>
          <p:style>
            <a:lnRef idx="2">
              <a:schemeClr val="accent1"/>
            </a:lnRef>
            <a:fillRef idx="0">
              <a:schemeClr val="accent1"/>
            </a:fillRef>
            <a:effectRef idx="1">
              <a:schemeClr val="accent1"/>
            </a:effectRef>
            <a:fontRef idx="minor">
              <a:schemeClr val="tx1"/>
            </a:fontRef>
          </p:style>
        </p:cxnSp>
        <p:sp>
          <p:nvSpPr>
            <p:cNvPr id="49" name="CasellaDiTesto 48">
              <a:extLst>
                <a:ext uri="{FF2B5EF4-FFF2-40B4-BE49-F238E27FC236}">
                  <a16:creationId xmlns:a16="http://schemas.microsoft.com/office/drawing/2014/main" id="{760F059A-2E68-CCBC-74B6-B941C9C1497E}"/>
                </a:ext>
              </a:extLst>
            </p:cNvPr>
            <p:cNvSpPr txBox="1"/>
            <p:nvPr/>
          </p:nvSpPr>
          <p:spPr>
            <a:xfrm>
              <a:off x="7776064" y="5464175"/>
              <a:ext cx="1815611" cy="677593"/>
            </a:xfrm>
            <a:prstGeom prst="rect">
              <a:avLst/>
            </a:prstGeom>
            <a:solidFill>
              <a:schemeClr val="bg1"/>
            </a:solidFill>
          </p:spPr>
          <p:txBody>
            <a:bodyPr wrap="square" lIns="0" tIns="61200" rIns="0" bIns="61200" rtlCol="0">
              <a:spAutoFit/>
            </a:bodyPr>
            <a:lstStyle/>
            <a:p>
              <a:pPr algn="ctr">
                <a:lnSpc>
                  <a:spcPct val="90000"/>
                </a:lnSpc>
              </a:pPr>
              <a:r>
                <a:rPr lang="en-US" sz="1000" b="1">
                  <a:latin typeface="MW Sans" panose="020B0503030501010103" pitchFamily="34" charset="0"/>
                </a:rPr>
                <a:t>04/20</a:t>
              </a:r>
            </a:p>
            <a:p>
              <a:pPr algn="ctr">
                <a:lnSpc>
                  <a:spcPct val="90000"/>
                </a:lnSpc>
              </a:pPr>
              <a:r>
                <a:rPr lang="en-US" sz="1000"/>
                <a:t>Sendicatorum teremorem dena, quamprae, que tante nis, Catistima, nir que nonequid noc.</a:t>
              </a:r>
            </a:p>
          </p:txBody>
        </p:sp>
      </p:grpSp>
      <p:grpSp>
        <p:nvGrpSpPr>
          <p:cNvPr id="7" name="Gruppo 6">
            <a:extLst>
              <a:ext uri="{FF2B5EF4-FFF2-40B4-BE49-F238E27FC236}">
                <a16:creationId xmlns:a16="http://schemas.microsoft.com/office/drawing/2014/main" id="{0A18FACF-0104-C45B-C8EF-7E31651721D2}"/>
              </a:ext>
            </a:extLst>
          </p:cNvPr>
          <p:cNvGrpSpPr/>
          <p:nvPr/>
        </p:nvGrpSpPr>
        <p:grpSpPr>
          <a:xfrm>
            <a:off x="9608039" y="3215300"/>
            <a:ext cx="1815611" cy="1173978"/>
            <a:chOff x="9608039" y="3215300"/>
            <a:chExt cx="1815611" cy="1173978"/>
          </a:xfrm>
        </p:grpSpPr>
        <p:cxnSp>
          <p:nvCxnSpPr>
            <p:cNvPr id="37" name="Connettore 1 36">
              <a:extLst>
                <a:ext uri="{FF2B5EF4-FFF2-40B4-BE49-F238E27FC236}">
                  <a16:creationId xmlns:a16="http://schemas.microsoft.com/office/drawing/2014/main" id="{3C90F935-36FD-1E15-87ED-A5D12DECBDF8}"/>
                </a:ext>
              </a:extLst>
            </p:cNvPr>
            <p:cNvCxnSpPr>
              <a:cxnSpLocks/>
            </p:cNvCxnSpPr>
            <p:nvPr/>
          </p:nvCxnSpPr>
          <p:spPr>
            <a:xfrm>
              <a:off x="10515600" y="3215300"/>
              <a:ext cx="0" cy="467700"/>
            </a:xfrm>
            <a:prstGeom prst="line">
              <a:avLst/>
            </a:prstGeom>
            <a:ln w="3175">
              <a:solidFill>
                <a:srgbClr val="A6A6A6"/>
              </a:solidFill>
              <a:headEnd type="oval" w="sm" len="sm"/>
              <a:tailEnd type="oval" w="sm" len="sm"/>
            </a:ln>
          </p:spPr>
          <p:style>
            <a:lnRef idx="2">
              <a:schemeClr val="accent1"/>
            </a:lnRef>
            <a:fillRef idx="0">
              <a:schemeClr val="accent1"/>
            </a:fillRef>
            <a:effectRef idx="1">
              <a:schemeClr val="accent1"/>
            </a:effectRef>
            <a:fontRef idx="minor">
              <a:schemeClr val="tx1"/>
            </a:fontRef>
          </p:style>
        </p:cxnSp>
        <p:sp>
          <p:nvSpPr>
            <p:cNvPr id="50" name="CasellaDiTesto 49">
              <a:extLst>
                <a:ext uri="{FF2B5EF4-FFF2-40B4-BE49-F238E27FC236}">
                  <a16:creationId xmlns:a16="http://schemas.microsoft.com/office/drawing/2014/main" id="{595F3927-D0F7-3344-0963-AE5069288C85}"/>
                </a:ext>
              </a:extLst>
            </p:cNvPr>
            <p:cNvSpPr txBox="1"/>
            <p:nvPr/>
          </p:nvSpPr>
          <p:spPr>
            <a:xfrm>
              <a:off x="9608039" y="3711685"/>
              <a:ext cx="1815611" cy="677593"/>
            </a:xfrm>
            <a:prstGeom prst="rect">
              <a:avLst/>
            </a:prstGeom>
            <a:solidFill>
              <a:schemeClr val="bg1"/>
            </a:solidFill>
          </p:spPr>
          <p:txBody>
            <a:bodyPr wrap="square" lIns="0" tIns="61200" rIns="0" bIns="61200" rtlCol="0">
              <a:spAutoFit/>
            </a:bodyPr>
            <a:lstStyle/>
            <a:p>
              <a:pPr algn="ctr">
                <a:lnSpc>
                  <a:spcPct val="90000"/>
                </a:lnSpc>
              </a:pPr>
              <a:r>
                <a:rPr lang="en-US" sz="1000" b="1">
                  <a:latin typeface="MW Sans" panose="020B0503030501010103" pitchFamily="34" charset="0"/>
                </a:rPr>
                <a:t>05/20</a:t>
              </a:r>
            </a:p>
            <a:p>
              <a:pPr algn="ctr">
                <a:lnSpc>
                  <a:spcPct val="90000"/>
                </a:lnSpc>
              </a:pPr>
              <a:r>
                <a:rPr lang="en-US" sz="1000"/>
                <a:t>Sendicatorum teremorem dena, quamprae, que tante nis, Catistima, nir que nonequid noc.</a:t>
              </a:r>
            </a:p>
          </p:txBody>
        </p:sp>
      </p:grpSp>
      <p:grpSp>
        <p:nvGrpSpPr>
          <p:cNvPr id="12" name="Gruppo 11">
            <a:extLst>
              <a:ext uri="{FF2B5EF4-FFF2-40B4-BE49-F238E27FC236}">
                <a16:creationId xmlns:a16="http://schemas.microsoft.com/office/drawing/2014/main" id="{B065D456-574C-478B-6163-F435751D086B}"/>
              </a:ext>
            </a:extLst>
          </p:cNvPr>
          <p:cNvGrpSpPr/>
          <p:nvPr/>
        </p:nvGrpSpPr>
        <p:grpSpPr>
          <a:xfrm>
            <a:off x="7661764" y="3215300"/>
            <a:ext cx="1815611" cy="2046993"/>
            <a:chOff x="7661764" y="3215300"/>
            <a:chExt cx="1815611" cy="2046993"/>
          </a:xfrm>
        </p:grpSpPr>
        <p:cxnSp>
          <p:nvCxnSpPr>
            <p:cNvPr id="32" name="Connettore 1 31">
              <a:extLst>
                <a:ext uri="{FF2B5EF4-FFF2-40B4-BE49-F238E27FC236}">
                  <a16:creationId xmlns:a16="http://schemas.microsoft.com/office/drawing/2014/main" id="{D396B33C-7FF2-4FA0-8E91-563F4645CA47}"/>
                </a:ext>
              </a:extLst>
            </p:cNvPr>
            <p:cNvCxnSpPr>
              <a:cxnSpLocks/>
            </p:cNvCxnSpPr>
            <p:nvPr/>
          </p:nvCxnSpPr>
          <p:spPr>
            <a:xfrm>
              <a:off x="8569325" y="3215300"/>
              <a:ext cx="0" cy="1340825"/>
            </a:xfrm>
            <a:prstGeom prst="line">
              <a:avLst/>
            </a:prstGeom>
            <a:ln w="3175">
              <a:solidFill>
                <a:srgbClr val="A6A6A6"/>
              </a:solidFill>
              <a:headEnd type="oval" w="sm" len="sm"/>
              <a:tailEnd type="oval" w="sm" len="sm"/>
            </a:ln>
          </p:spPr>
          <p:style>
            <a:lnRef idx="2">
              <a:schemeClr val="accent1"/>
            </a:lnRef>
            <a:fillRef idx="0">
              <a:schemeClr val="accent1"/>
            </a:fillRef>
            <a:effectRef idx="1">
              <a:schemeClr val="accent1"/>
            </a:effectRef>
            <a:fontRef idx="minor">
              <a:schemeClr val="tx1"/>
            </a:fontRef>
          </p:style>
        </p:cxnSp>
        <p:sp>
          <p:nvSpPr>
            <p:cNvPr id="52" name="CasellaDiTesto 51">
              <a:extLst>
                <a:ext uri="{FF2B5EF4-FFF2-40B4-BE49-F238E27FC236}">
                  <a16:creationId xmlns:a16="http://schemas.microsoft.com/office/drawing/2014/main" id="{D67CB0C5-215F-F20D-3579-9E46CAE39226}"/>
                </a:ext>
              </a:extLst>
            </p:cNvPr>
            <p:cNvSpPr txBox="1"/>
            <p:nvPr/>
          </p:nvSpPr>
          <p:spPr>
            <a:xfrm>
              <a:off x="7661764" y="4584700"/>
              <a:ext cx="1815611" cy="677593"/>
            </a:xfrm>
            <a:prstGeom prst="rect">
              <a:avLst/>
            </a:prstGeom>
            <a:solidFill>
              <a:schemeClr val="bg1"/>
            </a:solidFill>
          </p:spPr>
          <p:txBody>
            <a:bodyPr wrap="square" lIns="0" tIns="61200" rIns="0" bIns="61200" rtlCol="0">
              <a:spAutoFit/>
            </a:bodyPr>
            <a:lstStyle/>
            <a:p>
              <a:pPr algn="ctr">
                <a:lnSpc>
                  <a:spcPct val="90000"/>
                </a:lnSpc>
              </a:pPr>
              <a:r>
                <a:rPr lang="en-US" sz="1000" b="1">
                  <a:latin typeface="MW Sans" panose="020B0503030501010103" pitchFamily="34" charset="0"/>
                </a:rPr>
                <a:t>04/18</a:t>
              </a:r>
            </a:p>
            <a:p>
              <a:pPr algn="ctr">
                <a:lnSpc>
                  <a:spcPct val="90000"/>
                </a:lnSpc>
              </a:pPr>
              <a:r>
                <a:rPr lang="en-US" sz="1000"/>
                <a:t>Sendicatorum teremorem dena, quamprae, que tante nis, Catistima, nir que nonequid noc.</a:t>
              </a:r>
            </a:p>
          </p:txBody>
        </p:sp>
      </p:grpSp>
      <p:grpSp>
        <p:nvGrpSpPr>
          <p:cNvPr id="6" name="Gruppo 5">
            <a:extLst>
              <a:ext uri="{FF2B5EF4-FFF2-40B4-BE49-F238E27FC236}">
                <a16:creationId xmlns:a16="http://schemas.microsoft.com/office/drawing/2014/main" id="{BF664786-90C8-D8AD-730D-36141A699B01}"/>
              </a:ext>
            </a:extLst>
          </p:cNvPr>
          <p:cNvGrpSpPr/>
          <p:nvPr/>
        </p:nvGrpSpPr>
        <p:grpSpPr>
          <a:xfrm>
            <a:off x="6959844" y="3215300"/>
            <a:ext cx="1815611" cy="1173978"/>
            <a:chOff x="6959844" y="3215300"/>
            <a:chExt cx="1815611" cy="1173978"/>
          </a:xfrm>
        </p:grpSpPr>
        <p:cxnSp>
          <p:nvCxnSpPr>
            <p:cNvPr id="33" name="Connettore 1 32">
              <a:extLst>
                <a:ext uri="{FF2B5EF4-FFF2-40B4-BE49-F238E27FC236}">
                  <a16:creationId xmlns:a16="http://schemas.microsoft.com/office/drawing/2014/main" id="{08254FE6-CB49-316B-34AC-8EEEEEA9C782}"/>
                </a:ext>
              </a:extLst>
            </p:cNvPr>
            <p:cNvCxnSpPr>
              <a:cxnSpLocks/>
            </p:cNvCxnSpPr>
            <p:nvPr/>
          </p:nvCxnSpPr>
          <p:spPr>
            <a:xfrm>
              <a:off x="7867650" y="3215300"/>
              <a:ext cx="0" cy="467700"/>
            </a:xfrm>
            <a:prstGeom prst="line">
              <a:avLst/>
            </a:prstGeom>
            <a:ln w="3175">
              <a:solidFill>
                <a:srgbClr val="A6A6A6"/>
              </a:solidFill>
              <a:headEnd type="oval" w="sm" len="sm"/>
              <a:tailEnd type="oval" w="sm" len="sm"/>
            </a:ln>
          </p:spPr>
          <p:style>
            <a:lnRef idx="2">
              <a:schemeClr val="accent1"/>
            </a:lnRef>
            <a:fillRef idx="0">
              <a:schemeClr val="accent1"/>
            </a:fillRef>
            <a:effectRef idx="1">
              <a:schemeClr val="accent1"/>
            </a:effectRef>
            <a:fontRef idx="minor">
              <a:schemeClr val="tx1"/>
            </a:fontRef>
          </p:style>
        </p:cxnSp>
        <p:sp>
          <p:nvSpPr>
            <p:cNvPr id="51" name="CasellaDiTesto 50">
              <a:extLst>
                <a:ext uri="{FF2B5EF4-FFF2-40B4-BE49-F238E27FC236}">
                  <a16:creationId xmlns:a16="http://schemas.microsoft.com/office/drawing/2014/main" id="{6A032089-EBA6-1F79-0729-1078D9F0C943}"/>
                </a:ext>
              </a:extLst>
            </p:cNvPr>
            <p:cNvSpPr txBox="1"/>
            <p:nvPr/>
          </p:nvSpPr>
          <p:spPr>
            <a:xfrm>
              <a:off x="6959844" y="3711685"/>
              <a:ext cx="1815611" cy="677593"/>
            </a:xfrm>
            <a:prstGeom prst="rect">
              <a:avLst/>
            </a:prstGeom>
            <a:solidFill>
              <a:schemeClr val="bg1"/>
            </a:solidFill>
          </p:spPr>
          <p:txBody>
            <a:bodyPr wrap="square" lIns="0" tIns="61200" rIns="0" bIns="61200" rtlCol="0">
              <a:spAutoFit/>
            </a:bodyPr>
            <a:lstStyle/>
            <a:p>
              <a:pPr algn="ctr">
                <a:lnSpc>
                  <a:spcPct val="90000"/>
                </a:lnSpc>
              </a:pPr>
              <a:r>
                <a:rPr lang="en-US" sz="1000" b="1">
                  <a:latin typeface="MW Sans" panose="020B0503030501010103" pitchFamily="34" charset="0"/>
                </a:rPr>
                <a:t>04/10</a:t>
              </a:r>
            </a:p>
            <a:p>
              <a:pPr algn="ctr">
                <a:lnSpc>
                  <a:spcPct val="90000"/>
                </a:lnSpc>
              </a:pPr>
              <a:r>
                <a:rPr lang="en-US" sz="1000"/>
                <a:t>Sendicatorum teremorem dena, quamprae, que tante nis, Catistima, nir que nonequid noc.</a:t>
              </a:r>
            </a:p>
          </p:txBody>
        </p:sp>
      </p:grpSp>
      <p:grpSp>
        <p:nvGrpSpPr>
          <p:cNvPr id="15" name="Gruppo 14">
            <a:extLst>
              <a:ext uri="{FF2B5EF4-FFF2-40B4-BE49-F238E27FC236}">
                <a16:creationId xmlns:a16="http://schemas.microsoft.com/office/drawing/2014/main" id="{96B0B20C-E8B7-2301-E15A-25D945EB0E29}"/>
              </a:ext>
            </a:extLst>
          </p:cNvPr>
          <p:cNvGrpSpPr/>
          <p:nvPr/>
        </p:nvGrpSpPr>
        <p:grpSpPr>
          <a:xfrm>
            <a:off x="571744" y="3215300"/>
            <a:ext cx="1815611" cy="2053343"/>
            <a:chOff x="571744" y="3215300"/>
            <a:chExt cx="1815611" cy="2053343"/>
          </a:xfrm>
        </p:grpSpPr>
        <p:cxnSp>
          <p:nvCxnSpPr>
            <p:cNvPr id="17" name="Connettore 1 16">
              <a:extLst>
                <a:ext uri="{FF2B5EF4-FFF2-40B4-BE49-F238E27FC236}">
                  <a16:creationId xmlns:a16="http://schemas.microsoft.com/office/drawing/2014/main" id="{E4A47F83-1D43-AAD3-30E1-47B57880C274}"/>
                </a:ext>
              </a:extLst>
            </p:cNvPr>
            <p:cNvCxnSpPr>
              <a:cxnSpLocks/>
            </p:cNvCxnSpPr>
            <p:nvPr/>
          </p:nvCxnSpPr>
          <p:spPr>
            <a:xfrm>
              <a:off x="1479550" y="3215300"/>
              <a:ext cx="0" cy="1340825"/>
            </a:xfrm>
            <a:prstGeom prst="line">
              <a:avLst/>
            </a:prstGeom>
            <a:ln w="3175">
              <a:solidFill>
                <a:srgbClr val="A6A6A6"/>
              </a:solidFill>
              <a:headEnd type="oval" w="sm" len="sm"/>
              <a:tailEnd type="oval" w="sm" len="sm"/>
            </a:ln>
          </p:spPr>
          <p:style>
            <a:lnRef idx="2">
              <a:schemeClr val="accent1"/>
            </a:lnRef>
            <a:fillRef idx="0">
              <a:schemeClr val="accent1"/>
            </a:fillRef>
            <a:effectRef idx="1">
              <a:schemeClr val="accent1"/>
            </a:effectRef>
            <a:fontRef idx="minor">
              <a:schemeClr val="tx1"/>
            </a:fontRef>
          </p:style>
        </p:cxnSp>
        <p:sp>
          <p:nvSpPr>
            <p:cNvPr id="46" name="CasellaDiTesto 45">
              <a:extLst>
                <a:ext uri="{FF2B5EF4-FFF2-40B4-BE49-F238E27FC236}">
                  <a16:creationId xmlns:a16="http://schemas.microsoft.com/office/drawing/2014/main" id="{8D5A280B-D934-B5A5-1855-7FB015254DF6}"/>
                </a:ext>
              </a:extLst>
            </p:cNvPr>
            <p:cNvSpPr txBox="1"/>
            <p:nvPr/>
          </p:nvSpPr>
          <p:spPr>
            <a:xfrm>
              <a:off x="571744" y="4591050"/>
              <a:ext cx="1815611" cy="677593"/>
            </a:xfrm>
            <a:prstGeom prst="rect">
              <a:avLst/>
            </a:prstGeom>
            <a:solidFill>
              <a:schemeClr val="bg1"/>
            </a:solidFill>
          </p:spPr>
          <p:txBody>
            <a:bodyPr wrap="square" lIns="0" tIns="61200" rIns="0" bIns="61200" rtlCol="0">
              <a:spAutoFit/>
            </a:bodyPr>
            <a:lstStyle/>
            <a:p>
              <a:pPr algn="ctr">
                <a:lnSpc>
                  <a:spcPct val="90000"/>
                </a:lnSpc>
              </a:pPr>
              <a:r>
                <a:rPr lang="en-US" sz="1000" b="1">
                  <a:latin typeface="MW Sans" panose="020B0503030501010103" pitchFamily="34" charset="0"/>
                </a:rPr>
                <a:t>01/05</a:t>
              </a:r>
            </a:p>
            <a:p>
              <a:pPr algn="ctr">
                <a:lnSpc>
                  <a:spcPct val="90000"/>
                </a:lnSpc>
              </a:pPr>
              <a:r>
                <a:rPr lang="en-US" sz="1000"/>
                <a:t>Sendicatorum teremorem dena, quamprae, que tante nis, Catistima, nir que nonequid noc.</a:t>
              </a:r>
            </a:p>
          </p:txBody>
        </p:sp>
      </p:grpSp>
    </p:spTree>
    <p:extLst>
      <p:ext uri="{BB962C8B-B14F-4D97-AF65-F5344CB8AC3E}">
        <p14:creationId xmlns:p14="http://schemas.microsoft.com/office/powerpoint/2010/main" val="1860921502"/>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1E7FC75C-6C4A-A58E-2654-CDCFB83E5A2C}"/>
              </a:ext>
            </a:extLst>
          </p:cNvPr>
          <p:cNvSpPr>
            <a:spLocks noGrp="1"/>
          </p:cNvSpPr>
          <p:nvPr>
            <p:ph type="title"/>
          </p:nvPr>
        </p:nvSpPr>
        <p:spPr/>
        <p:txBody>
          <a:bodyPr/>
          <a:lstStyle/>
          <a:p>
            <a:r>
              <a:rPr lang="en-US" noProof="0"/>
              <a:t>Timeline slide</a:t>
            </a:r>
          </a:p>
        </p:txBody>
      </p:sp>
      <p:sp>
        <p:nvSpPr>
          <p:cNvPr id="6" name="Ovale 13">
            <a:extLst>
              <a:ext uri="{FF2B5EF4-FFF2-40B4-BE49-F238E27FC236}">
                <a16:creationId xmlns:a16="http://schemas.microsoft.com/office/drawing/2014/main" id="{98F3CA6E-271F-030D-E96D-DCA7A1740D58}"/>
              </a:ext>
            </a:extLst>
          </p:cNvPr>
          <p:cNvSpPr>
            <a:spLocks/>
          </p:cNvSpPr>
          <p:nvPr/>
        </p:nvSpPr>
        <p:spPr>
          <a:xfrm>
            <a:off x="1102337" y="3166700"/>
            <a:ext cx="97200" cy="972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latin typeface="+mj-lt"/>
            </a:endParaRPr>
          </a:p>
        </p:txBody>
      </p:sp>
      <p:sp>
        <p:nvSpPr>
          <p:cNvPr id="7" name="Ovale 21">
            <a:extLst>
              <a:ext uri="{FF2B5EF4-FFF2-40B4-BE49-F238E27FC236}">
                <a16:creationId xmlns:a16="http://schemas.microsoft.com/office/drawing/2014/main" id="{500CDDB0-B3BC-0A4F-36E2-57464D3EEEBA}"/>
              </a:ext>
            </a:extLst>
          </p:cNvPr>
          <p:cNvSpPr>
            <a:spLocks/>
          </p:cNvSpPr>
          <p:nvPr/>
        </p:nvSpPr>
        <p:spPr>
          <a:xfrm>
            <a:off x="3080362" y="3166700"/>
            <a:ext cx="97200" cy="972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latin typeface="+mj-lt"/>
            </a:endParaRPr>
          </a:p>
        </p:txBody>
      </p:sp>
      <p:sp>
        <p:nvSpPr>
          <p:cNvPr id="8" name="Ovale 23">
            <a:extLst>
              <a:ext uri="{FF2B5EF4-FFF2-40B4-BE49-F238E27FC236}">
                <a16:creationId xmlns:a16="http://schemas.microsoft.com/office/drawing/2014/main" id="{428993C6-D211-B9E4-59C7-A61E5C049048}"/>
              </a:ext>
            </a:extLst>
          </p:cNvPr>
          <p:cNvSpPr>
            <a:spLocks/>
          </p:cNvSpPr>
          <p:nvPr/>
        </p:nvSpPr>
        <p:spPr>
          <a:xfrm>
            <a:off x="5058387" y="3166700"/>
            <a:ext cx="97200" cy="972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latin typeface="+mj-lt"/>
            </a:endParaRPr>
          </a:p>
        </p:txBody>
      </p:sp>
      <p:sp>
        <p:nvSpPr>
          <p:cNvPr id="9" name="Ovale 25">
            <a:extLst>
              <a:ext uri="{FF2B5EF4-FFF2-40B4-BE49-F238E27FC236}">
                <a16:creationId xmlns:a16="http://schemas.microsoft.com/office/drawing/2014/main" id="{15661AFB-02F6-F278-70FA-11053035C11E}"/>
              </a:ext>
            </a:extLst>
          </p:cNvPr>
          <p:cNvSpPr>
            <a:spLocks/>
          </p:cNvSpPr>
          <p:nvPr/>
        </p:nvSpPr>
        <p:spPr>
          <a:xfrm>
            <a:off x="7033237" y="3166700"/>
            <a:ext cx="97200" cy="972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latin typeface="+mj-lt"/>
            </a:endParaRPr>
          </a:p>
        </p:txBody>
      </p:sp>
      <p:sp>
        <p:nvSpPr>
          <p:cNvPr id="10" name="Ovale 27">
            <a:extLst>
              <a:ext uri="{FF2B5EF4-FFF2-40B4-BE49-F238E27FC236}">
                <a16:creationId xmlns:a16="http://schemas.microsoft.com/office/drawing/2014/main" id="{1623341B-1038-7DD7-D9BF-DA64CB064053}"/>
              </a:ext>
            </a:extLst>
          </p:cNvPr>
          <p:cNvSpPr>
            <a:spLocks/>
          </p:cNvSpPr>
          <p:nvPr/>
        </p:nvSpPr>
        <p:spPr>
          <a:xfrm>
            <a:off x="9011262" y="3166700"/>
            <a:ext cx="97200" cy="972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latin typeface="+mj-lt"/>
            </a:endParaRPr>
          </a:p>
        </p:txBody>
      </p:sp>
      <p:sp>
        <p:nvSpPr>
          <p:cNvPr id="11" name="Ovale 29">
            <a:extLst>
              <a:ext uri="{FF2B5EF4-FFF2-40B4-BE49-F238E27FC236}">
                <a16:creationId xmlns:a16="http://schemas.microsoft.com/office/drawing/2014/main" id="{0421A2C9-5900-7710-3986-AFC96F7A4ECB}"/>
              </a:ext>
            </a:extLst>
          </p:cNvPr>
          <p:cNvSpPr>
            <a:spLocks/>
          </p:cNvSpPr>
          <p:nvPr/>
        </p:nvSpPr>
        <p:spPr>
          <a:xfrm>
            <a:off x="10989287" y="3166700"/>
            <a:ext cx="97200" cy="972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latin typeface="+mj-lt"/>
            </a:endParaRPr>
          </a:p>
        </p:txBody>
      </p:sp>
      <p:sp>
        <p:nvSpPr>
          <p:cNvPr id="12" name="CasellaDiTesto 45">
            <a:extLst>
              <a:ext uri="{FF2B5EF4-FFF2-40B4-BE49-F238E27FC236}">
                <a16:creationId xmlns:a16="http://schemas.microsoft.com/office/drawing/2014/main" id="{6CFBC1BD-0244-E69B-F5A3-769BCF628366}"/>
              </a:ext>
            </a:extLst>
          </p:cNvPr>
          <p:cNvSpPr txBox="1"/>
          <p:nvPr/>
        </p:nvSpPr>
        <p:spPr>
          <a:xfrm>
            <a:off x="1148748" y="1294604"/>
            <a:ext cx="2028814" cy="1771739"/>
          </a:xfrm>
          <a:prstGeom prst="rect">
            <a:avLst/>
          </a:prstGeom>
          <a:noFill/>
        </p:spPr>
        <p:txBody>
          <a:bodyPr wrap="square" lIns="0" tIns="61200" rIns="0" bIns="61200" rtlCol="0">
            <a:spAutoFit/>
          </a:bodyPr>
          <a:lstStyle/>
          <a:p>
            <a:pPr>
              <a:lnSpc>
                <a:spcPct val="90000"/>
              </a:lnSpc>
              <a:spcAft>
                <a:spcPts val="900"/>
              </a:spcAft>
            </a:pPr>
            <a:r>
              <a:rPr lang="en-US" sz="2000">
                <a:latin typeface="+mj-lt"/>
              </a:rPr>
              <a:t>01.05.22</a:t>
            </a:r>
          </a:p>
          <a:p>
            <a:pPr>
              <a:lnSpc>
                <a:spcPct val="90000"/>
              </a:lnSpc>
              <a:spcAft>
                <a:spcPts val="900"/>
              </a:spcAft>
            </a:pPr>
            <a:r>
              <a:rPr lang="en-US" sz="2000">
                <a:latin typeface="+mj-lt"/>
              </a:rPr>
              <a:t>Headline</a:t>
            </a:r>
          </a:p>
          <a:p>
            <a:pPr marL="0" lvl="1">
              <a:lnSpc>
                <a:spcPct val="90000"/>
              </a:lnSpc>
              <a:spcAft>
                <a:spcPts val="900"/>
              </a:spcAft>
            </a:pPr>
            <a:r>
              <a:rPr lang="en-US" sz="1200" b="1"/>
              <a:t>Sub-headline</a:t>
            </a:r>
            <a:br>
              <a:rPr lang="en-US" sz="1200" b="1"/>
            </a:br>
            <a:r>
              <a:rPr lang="en-US" sz="1200" b="1"/>
              <a:t>goes here</a:t>
            </a:r>
          </a:p>
          <a:p>
            <a:pPr marL="0" lvl="2">
              <a:lnSpc>
                <a:spcPct val="90000"/>
              </a:lnSpc>
              <a:spcAft>
                <a:spcPts val="900"/>
              </a:spcAft>
            </a:pPr>
            <a:r>
              <a:rPr lang="en-US" sz="1000" spc="20"/>
              <a:t>A short description of this point </a:t>
            </a:r>
            <a:br>
              <a:rPr lang="en-US" sz="1000" spc="20"/>
            </a:br>
            <a:r>
              <a:rPr lang="en-US" sz="1000" spc="20"/>
              <a:t>can go right here. Keep it short </a:t>
            </a:r>
            <a:br>
              <a:rPr lang="en-US" sz="1000" spc="20"/>
            </a:br>
            <a:r>
              <a:rPr lang="en-US" sz="1000" spc="20"/>
              <a:t>and effective.</a:t>
            </a:r>
          </a:p>
        </p:txBody>
      </p:sp>
      <p:cxnSp>
        <p:nvCxnSpPr>
          <p:cNvPr id="13" name="Connettore 1 7">
            <a:extLst>
              <a:ext uri="{FF2B5EF4-FFF2-40B4-BE49-F238E27FC236}">
                <a16:creationId xmlns:a16="http://schemas.microsoft.com/office/drawing/2014/main" id="{AAC0DFD1-91B1-26D5-E0E1-99DBDF613F48}"/>
              </a:ext>
            </a:extLst>
          </p:cNvPr>
          <p:cNvCxnSpPr>
            <a:cxnSpLocks/>
          </p:cNvCxnSpPr>
          <p:nvPr/>
        </p:nvCxnSpPr>
        <p:spPr>
          <a:xfrm>
            <a:off x="225425" y="3215300"/>
            <a:ext cx="11729847" cy="0"/>
          </a:xfrm>
          <a:prstGeom prst="line">
            <a:avLst/>
          </a:prstGeom>
          <a:ln w="3175">
            <a:solidFill>
              <a:schemeClr val="tx1"/>
            </a:solidFill>
          </a:ln>
        </p:spPr>
        <p:style>
          <a:lnRef idx="2">
            <a:schemeClr val="accent1"/>
          </a:lnRef>
          <a:fillRef idx="0">
            <a:schemeClr val="accent1"/>
          </a:fillRef>
          <a:effectRef idx="1">
            <a:schemeClr val="accent1"/>
          </a:effectRef>
          <a:fontRef idx="minor">
            <a:schemeClr val="tx1"/>
          </a:fontRef>
        </p:style>
      </p:cxnSp>
      <p:sp>
        <p:nvSpPr>
          <p:cNvPr id="14" name="CasellaDiTesto 8">
            <a:extLst>
              <a:ext uri="{FF2B5EF4-FFF2-40B4-BE49-F238E27FC236}">
                <a16:creationId xmlns:a16="http://schemas.microsoft.com/office/drawing/2014/main" id="{BD4D3569-5F4B-E15E-62DC-AF1866A862DB}"/>
              </a:ext>
            </a:extLst>
          </p:cNvPr>
          <p:cNvSpPr txBox="1"/>
          <p:nvPr/>
        </p:nvSpPr>
        <p:spPr>
          <a:xfrm>
            <a:off x="5108525" y="1294604"/>
            <a:ext cx="2028814" cy="1771739"/>
          </a:xfrm>
          <a:prstGeom prst="rect">
            <a:avLst/>
          </a:prstGeom>
          <a:noFill/>
        </p:spPr>
        <p:txBody>
          <a:bodyPr wrap="square" lIns="0" tIns="61200" rIns="0" bIns="61200" rtlCol="0">
            <a:spAutoFit/>
          </a:bodyPr>
          <a:lstStyle/>
          <a:p>
            <a:pPr>
              <a:lnSpc>
                <a:spcPct val="90000"/>
              </a:lnSpc>
              <a:spcAft>
                <a:spcPts val="900"/>
              </a:spcAft>
            </a:pPr>
            <a:r>
              <a:rPr lang="en-US" sz="2000">
                <a:latin typeface="+mj-lt"/>
              </a:rPr>
              <a:t>01.05.22</a:t>
            </a:r>
          </a:p>
          <a:p>
            <a:pPr>
              <a:lnSpc>
                <a:spcPct val="90000"/>
              </a:lnSpc>
              <a:spcAft>
                <a:spcPts val="900"/>
              </a:spcAft>
            </a:pPr>
            <a:r>
              <a:rPr lang="en-US" sz="2000">
                <a:latin typeface="+mj-lt"/>
              </a:rPr>
              <a:t>Headline</a:t>
            </a:r>
          </a:p>
          <a:p>
            <a:pPr marL="0" lvl="1">
              <a:lnSpc>
                <a:spcPct val="90000"/>
              </a:lnSpc>
              <a:spcAft>
                <a:spcPts val="900"/>
              </a:spcAft>
            </a:pPr>
            <a:r>
              <a:rPr lang="en-US" sz="1200" b="1"/>
              <a:t>Sub-headline</a:t>
            </a:r>
            <a:br>
              <a:rPr lang="en-US" sz="1200" b="1"/>
            </a:br>
            <a:r>
              <a:rPr lang="en-US" sz="1200" b="1"/>
              <a:t>goes here</a:t>
            </a:r>
          </a:p>
          <a:p>
            <a:pPr marL="0" lvl="2">
              <a:lnSpc>
                <a:spcPct val="90000"/>
              </a:lnSpc>
              <a:spcAft>
                <a:spcPts val="900"/>
              </a:spcAft>
            </a:pPr>
            <a:r>
              <a:rPr lang="en-US" sz="1000" spc="20"/>
              <a:t>A short description of this point </a:t>
            </a:r>
            <a:br>
              <a:rPr lang="en-US" sz="1000" spc="20"/>
            </a:br>
            <a:r>
              <a:rPr lang="en-US" sz="1000" spc="20"/>
              <a:t>can go right here. Keep it short </a:t>
            </a:r>
            <a:br>
              <a:rPr lang="en-US" sz="1000" spc="20"/>
            </a:br>
            <a:r>
              <a:rPr lang="en-US" sz="1000" spc="20"/>
              <a:t>and effective.</a:t>
            </a:r>
          </a:p>
        </p:txBody>
      </p:sp>
      <p:sp>
        <p:nvSpPr>
          <p:cNvPr id="15" name="CasellaDiTesto 9">
            <a:extLst>
              <a:ext uri="{FF2B5EF4-FFF2-40B4-BE49-F238E27FC236}">
                <a16:creationId xmlns:a16="http://schemas.microsoft.com/office/drawing/2014/main" id="{F9ACA6E0-82C8-11F2-E4AB-E07F46E6F5C8}"/>
              </a:ext>
            </a:extLst>
          </p:cNvPr>
          <p:cNvSpPr txBox="1"/>
          <p:nvPr/>
        </p:nvSpPr>
        <p:spPr>
          <a:xfrm>
            <a:off x="9064575" y="1294604"/>
            <a:ext cx="2028814" cy="1771739"/>
          </a:xfrm>
          <a:prstGeom prst="rect">
            <a:avLst/>
          </a:prstGeom>
          <a:noFill/>
        </p:spPr>
        <p:txBody>
          <a:bodyPr wrap="square" lIns="0" tIns="61200" rIns="0" bIns="61200" rtlCol="0">
            <a:spAutoFit/>
          </a:bodyPr>
          <a:lstStyle/>
          <a:p>
            <a:pPr>
              <a:lnSpc>
                <a:spcPct val="90000"/>
              </a:lnSpc>
              <a:spcAft>
                <a:spcPts val="900"/>
              </a:spcAft>
            </a:pPr>
            <a:r>
              <a:rPr lang="en-US" sz="2000">
                <a:latin typeface="+mj-lt"/>
              </a:rPr>
              <a:t>01.05.22</a:t>
            </a:r>
          </a:p>
          <a:p>
            <a:pPr>
              <a:lnSpc>
                <a:spcPct val="90000"/>
              </a:lnSpc>
              <a:spcAft>
                <a:spcPts val="900"/>
              </a:spcAft>
            </a:pPr>
            <a:r>
              <a:rPr lang="en-US" sz="2000">
                <a:latin typeface="+mj-lt"/>
              </a:rPr>
              <a:t>Headline</a:t>
            </a:r>
          </a:p>
          <a:p>
            <a:pPr marL="0" lvl="1">
              <a:lnSpc>
                <a:spcPct val="90000"/>
              </a:lnSpc>
              <a:spcAft>
                <a:spcPts val="900"/>
              </a:spcAft>
            </a:pPr>
            <a:r>
              <a:rPr lang="en-US" sz="1200" b="1"/>
              <a:t>Sub-headline</a:t>
            </a:r>
            <a:br>
              <a:rPr lang="en-US" sz="1200" b="1"/>
            </a:br>
            <a:r>
              <a:rPr lang="en-US" sz="1200" b="1"/>
              <a:t>goes here</a:t>
            </a:r>
          </a:p>
          <a:p>
            <a:pPr marL="0" lvl="2">
              <a:lnSpc>
                <a:spcPct val="90000"/>
              </a:lnSpc>
              <a:spcAft>
                <a:spcPts val="900"/>
              </a:spcAft>
            </a:pPr>
            <a:r>
              <a:rPr lang="en-US" sz="1000" spc="20"/>
              <a:t>A short description of this point </a:t>
            </a:r>
            <a:br>
              <a:rPr lang="en-US" sz="1000" spc="20"/>
            </a:br>
            <a:r>
              <a:rPr lang="en-US" sz="1000" spc="20"/>
              <a:t>can go right here. Keep it short </a:t>
            </a:r>
            <a:br>
              <a:rPr lang="en-US" sz="1000" spc="20"/>
            </a:br>
            <a:r>
              <a:rPr lang="en-US" sz="1000" spc="20"/>
              <a:t>and effective.</a:t>
            </a:r>
          </a:p>
        </p:txBody>
      </p:sp>
      <p:sp>
        <p:nvSpPr>
          <p:cNvPr id="16" name="CasellaDiTesto 11">
            <a:extLst>
              <a:ext uri="{FF2B5EF4-FFF2-40B4-BE49-F238E27FC236}">
                <a16:creationId xmlns:a16="http://schemas.microsoft.com/office/drawing/2014/main" id="{4E142A24-E93E-BE33-518A-09778C7778D2}"/>
              </a:ext>
            </a:extLst>
          </p:cNvPr>
          <p:cNvSpPr txBox="1"/>
          <p:nvPr/>
        </p:nvSpPr>
        <p:spPr>
          <a:xfrm>
            <a:off x="7084010" y="3349233"/>
            <a:ext cx="2028814" cy="1771739"/>
          </a:xfrm>
          <a:prstGeom prst="rect">
            <a:avLst/>
          </a:prstGeom>
          <a:noFill/>
        </p:spPr>
        <p:txBody>
          <a:bodyPr wrap="square" lIns="0" tIns="61200" rIns="0" bIns="61200" rtlCol="0">
            <a:spAutoFit/>
          </a:bodyPr>
          <a:lstStyle/>
          <a:p>
            <a:pPr>
              <a:lnSpc>
                <a:spcPct val="90000"/>
              </a:lnSpc>
              <a:spcAft>
                <a:spcPts val="900"/>
              </a:spcAft>
            </a:pPr>
            <a:r>
              <a:rPr lang="en-US" sz="2000">
                <a:latin typeface="+mj-lt"/>
              </a:rPr>
              <a:t>01.05.22</a:t>
            </a:r>
          </a:p>
          <a:p>
            <a:pPr>
              <a:lnSpc>
                <a:spcPct val="90000"/>
              </a:lnSpc>
              <a:spcAft>
                <a:spcPts val="900"/>
              </a:spcAft>
            </a:pPr>
            <a:r>
              <a:rPr lang="en-US" sz="2000">
                <a:latin typeface="+mj-lt"/>
              </a:rPr>
              <a:t>Headline</a:t>
            </a:r>
          </a:p>
          <a:p>
            <a:pPr marL="0" lvl="1">
              <a:lnSpc>
                <a:spcPct val="90000"/>
              </a:lnSpc>
              <a:spcAft>
                <a:spcPts val="900"/>
              </a:spcAft>
            </a:pPr>
            <a:r>
              <a:rPr lang="en-US" sz="1200" b="1"/>
              <a:t>Sub-headline</a:t>
            </a:r>
            <a:br>
              <a:rPr lang="en-US" sz="1200" b="1"/>
            </a:br>
            <a:r>
              <a:rPr lang="en-US" sz="1200" b="1"/>
              <a:t>goes here</a:t>
            </a:r>
          </a:p>
          <a:p>
            <a:pPr marL="0" lvl="2">
              <a:lnSpc>
                <a:spcPct val="90000"/>
              </a:lnSpc>
              <a:spcAft>
                <a:spcPts val="900"/>
              </a:spcAft>
            </a:pPr>
            <a:r>
              <a:rPr lang="en-US" sz="1000" spc="20"/>
              <a:t>A short description of this point </a:t>
            </a:r>
            <a:br>
              <a:rPr lang="en-US" sz="1000" spc="20"/>
            </a:br>
            <a:r>
              <a:rPr lang="en-US" sz="1000" spc="20"/>
              <a:t>can go right here. Keep it short </a:t>
            </a:r>
            <a:br>
              <a:rPr lang="en-US" sz="1000" spc="20"/>
            </a:br>
            <a:r>
              <a:rPr lang="en-US" sz="1000" spc="20"/>
              <a:t>and effective.</a:t>
            </a:r>
          </a:p>
        </p:txBody>
      </p:sp>
      <p:sp>
        <p:nvSpPr>
          <p:cNvPr id="17" name="CasellaDiTesto 10">
            <a:extLst>
              <a:ext uri="{FF2B5EF4-FFF2-40B4-BE49-F238E27FC236}">
                <a16:creationId xmlns:a16="http://schemas.microsoft.com/office/drawing/2014/main" id="{AFB3067C-C2C0-116E-E6A6-569137561378}"/>
              </a:ext>
            </a:extLst>
          </p:cNvPr>
          <p:cNvSpPr txBox="1"/>
          <p:nvPr/>
        </p:nvSpPr>
        <p:spPr>
          <a:xfrm>
            <a:off x="3127325" y="3349233"/>
            <a:ext cx="2028814" cy="1771739"/>
          </a:xfrm>
          <a:prstGeom prst="rect">
            <a:avLst/>
          </a:prstGeom>
          <a:noFill/>
        </p:spPr>
        <p:txBody>
          <a:bodyPr wrap="square" lIns="0" tIns="61200" rIns="0" bIns="61200" rtlCol="0">
            <a:spAutoFit/>
          </a:bodyPr>
          <a:lstStyle/>
          <a:p>
            <a:pPr>
              <a:lnSpc>
                <a:spcPct val="90000"/>
              </a:lnSpc>
              <a:spcAft>
                <a:spcPts val="900"/>
              </a:spcAft>
            </a:pPr>
            <a:r>
              <a:rPr lang="en-US" sz="2000">
                <a:latin typeface="+mj-lt"/>
              </a:rPr>
              <a:t>01.05.22</a:t>
            </a:r>
          </a:p>
          <a:p>
            <a:pPr>
              <a:lnSpc>
                <a:spcPct val="90000"/>
              </a:lnSpc>
              <a:spcAft>
                <a:spcPts val="900"/>
              </a:spcAft>
            </a:pPr>
            <a:r>
              <a:rPr lang="en-US" sz="2000">
                <a:latin typeface="+mj-lt"/>
              </a:rPr>
              <a:t>Headline</a:t>
            </a:r>
          </a:p>
          <a:p>
            <a:pPr marL="0" lvl="1">
              <a:lnSpc>
                <a:spcPct val="90000"/>
              </a:lnSpc>
              <a:spcAft>
                <a:spcPts val="900"/>
              </a:spcAft>
            </a:pPr>
            <a:r>
              <a:rPr lang="en-US" sz="1200" b="1"/>
              <a:t>Sub-headline</a:t>
            </a:r>
            <a:br>
              <a:rPr lang="en-US" sz="1200" b="1"/>
            </a:br>
            <a:r>
              <a:rPr lang="en-US" sz="1200" b="1"/>
              <a:t>goes here</a:t>
            </a:r>
          </a:p>
          <a:p>
            <a:pPr marL="0" lvl="2">
              <a:lnSpc>
                <a:spcPct val="90000"/>
              </a:lnSpc>
              <a:spcAft>
                <a:spcPts val="900"/>
              </a:spcAft>
            </a:pPr>
            <a:r>
              <a:rPr lang="en-US" sz="1000" spc="20"/>
              <a:t>A short description of this point </a:t>
            </a:r>
            <a:br>
              <a:rPr lang="en-US" sz="1000" spc="20"/>
            </a:br>
            <a:r>
              <a:rPr lang="en-US" sz="1000" spc="20"/>
              <a:t>can go right here. Keep it short </a:t>
            </a:r>
            <a:br>
              <a:rPr lang="en-US" sz="1000" spc="20"/>
            </a:br>
            <a:r>
              <a:rPr lang="en-US" sz="1000" spc="20"/>
              <a:t>and effective.</a:t>
            </a:r>
          </a:p>
        </p:txBody>
      </p:sp>
    </p:spTree>
    <p:extLst>
      <p:ext uri="{BB962C8B-B14F-4D97-AF65-F5344CB8AC3E}">
        <p14:creationId xmlns:p14="http://schemas.microsoft.com/office/powerpoint/2010/main" val="3790486515"/>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olo 1">
            <a:extLst>
              <a:ext uri="{FF2B5EF4-FFF2-40B4-BE49-F238E27FC236}">
                <a16:creationId xmlns:a16="http://schemas.microsoft.com/office/drawing/2014/main" id="{87C0660B-2A95-146D-8B6C-37AFF20FF042}"/>
              </a:ext>
            </a:extLst>
          </p:cNvPr>
          <p:cNvSpPr>
            <a:spLocks noGrp="1"/>
          </p:cNvSpPr>
          <p:nvPr>
            <p:ph type="title"/>
          </p:nvPr>
        </p:nvSpPr>
        <p:spPr>
          <a:xfrm>
            <a:off x="230379" y="237603"/>
            <a:ext cx="8764396" cy="357021"/>
          </a:xfrm>
        </p:spPr>
        <p:txBody>
          <a:bodyPr/>
          <a:lstStyle/>
          <a:p>
            <a:r>
              <a:rPr lang="en-US" noProof="0"/>
              <a:t>Timeline slide</a:t>
            </a:r>
          </a:p>
        </p:txBody>
      </p:sp>
      <p:cxnSp>
        <p:nvCxnSpPr>
          <p:cNvPr id="8" name="Connettore 1 7">
            <a:extLst>
              <a:ext uri="{FF2B5EF4-FFF2-40B4-BE49-F238E27FC236}">
                <a16:creationId xmlns:a16="http://schemas.microsoft.com/office/drawing/2014/main" id="{510EDAB3-86E1-687B-27DC-2D93AD151F7B}"/>
              </a:ext>
            </a:extLst>
          </p:cNvPr>
          <p:cNvCxnSpPr>
            <a:cxnSpLocks/>
          </p:cNvCxnSpPr>
          <p:nvPr/>
        </p:nvCxnSpPr>
        <p:spPr>
          <a:xfrm flipV="1">
            <a:off x="8211329" y="271879"/>
            <a:ext cx="0" cy="5897146"/>
          </a:xfrm>
          <a:prstGeom prst="line">
            <a:avLst/>
          </a:prstGeom>
          <a:ln w="3175">
            <a:solidFill>
              <a:schemeClr val="tx1"/>
            </a:solidFill>
          </a:ln>
        </p:spPr>
        <p:style>
          <a:lnRef idx="2">
            <a:schemeClr val="accent1"/>
          </a:lnRef>
          <a:fillRef idx="0">
            <a:schemeClr val="accent1"/>
          </a:fillRef>
          <a:effectRef idx="1">
            <a:schemeClr val="accent1"/>
          </a:effectRef>
          <a:fontRef idx="minor">
            <a:schemeClr val="tx1"/>
          </a:fontRef>
        </p:style>
      </p:cxnSp>
      <p:sp>
        <p:nvSpPr>
          <p:cNvPr id="19" name="CasellaDiTesto 18">
            <a:extLst>
              <a:ext uri="{FF2B5EF4-FFF2-40B4-BE49-F238E27FC236}">
                <a16:creationId xmlns:a16="http://schemas.microsoft.com/office/drawing/2014/main" id="{10D74240-1702-0FF5-3961-881818A8CD29}"/>
              </a:ext>
            </a:extLst>
          </p:cNvPr>
          <p:cNvSpPr txBox="1"/>
          <p:nvPr/>
        </p:nvSpPr>
        <p:spPr>
          <a:xfrm>
            <a:off x="230378" y="1736454"/>
            <a:ext cx="5997894" cy="1637856"/>
          </a:xfrm>
          <a:prstGeom prst="rect">
            <a:avLst/>
          </a:prstGeom>
          <a:noFill/>
        </p:spPr>
        <p:txBody>
          <a:bodyPr wrap="square" lIns="0" tIns="0" rIns="0" bIns="0" rtlCol="0">
            <a:noAutofit/>
          </a:bodyPr>
          <a:lstStyle/>
          <a:p>
            <a:pPr>
              <a:lnSpc>
                <a:spcPct val="82000"/>
              </a:lnSpc>
            </a:pPr>
            <a:r>
              <a:rPr lang="en-US" sz="2000">
                <a:latin typeface="+mj-lt"/>
              </a:rPr>
              <a:t>Sequoditis abo. Nam fugia cone perum nonsequis con nulliquo voluptat hic to dellut ullessitate ipsum vendi deliquas dolor aute pa quat fugiam, officta tureperibus, et, cuptatiis dit as aut ressiment.Im etur aceaquam quos eum fugit, iunti omnimus dolupti ulliqui nonsequis voloreprat.</a:t>
            </a:r>
            <a:endParaRPr lang="en-US" sz="2000" b="1"/>
          </a:p>
        </p:txBody>
      </p:sp>
      <p:sp>
        <p:nvSpPr>
          <p:cNvPr id="6" name="CasellaDiTesto 5">
            <a:extLst>
              <a:ext uri="{FF2B5EF4-FFF2-40B4-BE49-F238E27FC236}">
                <a16:creationId xmlns:a16="http://schemas.microsoft.com/office/drawing/2014/main" id="{783A90F7-34B1-182D-2EB2-E23EE704B8A3}"/>
              </a:ext>
            </a:extLst>
          </p:cNvPr>
          <p:cNvSpPr txBox="1"/>
          <p:nvPr/>
        </p:nvSpPr>
        <p:spPr>
          <a:xfrm>
            <a:off x="8396411" y="231718"/>
            <a:ext cx="2585911" cy="738664"/>
          </a:xfrm>
          <a:prstGeom prst="rect">
            <a:avLst/>
          </a:prstGeom>
          <a:noFill/>
        </p:spPr>
        <p:txBody>
          <a:bodyPr wrap="square" lIns="0" tIns="0" rIns="0" bIns="0" rtlCol="0">
            <a:noAutofit/>
          </a:bodyPr>
          <a:lstStyle/>
          <a:p>
            <a:pPr marL="0" lvl="1">
              <a:lnSpc>
                <a:spcPct val="90000"/>
              </a:lnSpc>
            </a:pPr>
            <a:r>
              <a:rPr lang="en-US" sz="1200" b="1"/>
              <a:t>Short descriptor goes here</a:t>
            </a:r>
          </a:p>
          <a:p>
            <a:pPr marL="0" lvl="1">
              <a:lnSpc>
                <a:spcPct val="90000"/>
              </a:lnSpc>
            </a:pPr>
            <a:r>
              <a:rPr lang="en-US" sz="1200" b="1"/>
              <a:t>A short summary of the</a:t>
            </a:r>
          </a:p>
          <a:p>
            <a:pPr marL="0" lvl="1">
              <a:lnSpc>
                <a:spcPct val="90000"/>
              </a:lnSpc>
            </a:pPr>
            <a:r>
              <a:rPr lang="en-US" sz="1200" b="1"/>
              <a:t>event or goal goes here.</a:t>
            </a:r>
          </a:p>
          <a:p>
            <a:pPr marL="0" lvl="1">
              <a:lnSpc>
                <a:spcPct val="90000"/>
              </a:lnSpc>
            </a:pPr>
            <a:r>
              <a:rPr lang="en-US" sz="1200" b="1"/>
              <a:t>Keep it concise as it easier to digest.</a:t>
            </a:r>
          </a:p>
        </p:txBody>
      </p:sp>
      <p:sp>
        <p:nvSpPr>
          <p:cNvPr id="9" name="CasellaDiTesto 8">
            <a:extLst>
              <a:ext uri="{FF2B5EF4-FFF2-40B4-BE49-F238E27FC236}">
                <a16:creationId xmlns:a16="http://schemas.microsoft.com/office/drawing/2014/main" id="{34F917EB-09C7-EAD7-F689-33EC4472FC07}"/>
              </a:ext>
            </a:extLst>
          </p:cNvPr>
          <p:cNvSpPr txBox="1"/>
          <p:nvPr/>
        </p:nvSpPr>
        <p:spPr>
          <a:xfrm>
            <a:off x="8396411" y="1743018"/>
            <a:ext cx="2585911" cy="738664"/>
          </a:xfrm>
          <a:prstGeom prst="rect">
            <a:avLst/>
          </a:prstGeom>
          <a:noFill/>
        </p:spPr>
        <p:txBody>
          <a:bodyPr wrap="square" lIns="0" tIns="0" rIns="0" bIns="0" rtlCol="0">
            <a:noAutofit/>
          </a:bodyPr>
          <a:lstStyle/>
          <a:p>
            <a:pPr marL="0" lvl="1">
              <a:lnSpc>
                <a:spcPct val="90000"/>
              </a:lnSpc>
            </a:pPr>
            <a:r>
              <a:rPr lang="en-US" sz="1200" b="1"/>
              <a:t>Short descriptor goes here</a:t>
            </a:r>
          </a:p>
          <a:p>
            <a:pPr marL="0" lvl="1">
              <a:lnSpc>
                <a:spcPct val="90000"/>
              </a:lnSpc>
            </a:pPr>
            <a:r>
              <a:rPr lang="en-US" sz="1200" b="1"/>
              <a:t>A short summary of the</a:t>
            </a:r>
          </a:p>
          <a:p>
            <a:pPr marL="0" lvl="1">
              <a:lnSpc>
                <a:spcPct val="90000"/>
              </a:lnSpc>
            </a:pPr>
            <a:r>
              <a:rPr lang="en-US" sz="1200" b="1"/>
              <a:t>event or goal goes here.</a:t>
            </a:r>
          </a:p>
          <a:p>
            <a:pPr marL="0" lvl="1">
              <a:lnSpc>
                <a:spcPct val="90000"/>
              </a:lnSpc>
            </a:pPr>
            <a:r>
              <a:rPr lang="en-US" sz="1200" b="1"/>
              <a:t>Keep it concise as it easier to digest.</a:t>
            </a:r>
          </a:p>
        </p:txBody>
      </p:sp>
      <p:sp>
        <p:nvSpPr>
          <p:cNvPr id="10" name="CasellaDiTesto 9">
            <a:extLst>
              <a:ext uri="{FF2B5EF4-FFF2-40B4-BE49-F238E27FC236}">
                <a16:creationId xmlns:a16="http://schemas.microsoft.com/office/drawing/2014/main" id="{0F031E4D-77C5-E25A-B785-2FE96CB7AB60}"/>
              </a:ext>
            </a:extLst>
          </p:cNvPr>
          <p:cNvSpPr txBox="1"/>
          <p:nvPr/>
        </p:nvSpPr>
        <p:spPr>
          <a:xfrm>
            <a:off x="8396411" y="3254318"/>
            <a:ext cx="2585911" cy="738664"/>
          </a:xfrm>
          <a:prstGeom prst="rect">
            <a:avLst/>
          </a:prstGeom>
          <a:noFill/>
        </p:spPr>
        <p:txBody>
          <a:bodyPr wrap="square" lIns="0" tIns="0" rIns="0" bIns="0" rtlCol="0">
            <a:noAutofit/>
          </a:bodyPr>
          <a:lstStyle/>
          <a:p>
            <a:pPr marL="0" lvl="1">
              <a:lnSpc>
                <a:spcPct val="90000"/>
              </a:lnSpc>
            </a:pPr>
            <a:r>
              <a:rPr lang="en-US" sz="1200" b="1"/>
              <a:t>Short descriptor goes here</a:t>
            </a:r>
          </a:p>
          <a:p>
            <a:pPr marL="0" lvl="1">
              <a:lnSpc>
                <a:spcPct val="90000"/>
              </a:lnSpc>
            </a:pPr>
            <a:r>
              <a:rPr lang="en-US" sz="1200" b="1"/>
              <a:t>A short summary of the</a:t>
            </a:r>
          </a:p>
          <a:p>
            <a:pPr marL="0" lvl="1">
              <a:lnSpc>
                <a:spcPct val="90000"/>
              </a:lnSpc>
            </a:pPr>
            <a:r>
              <a:rPr lang="en-US" sz="1200" b="1"/>
              <a:t>event or goal goes here.</a:t>
            </a:r>
          </a:p>
          <a:p>
            <a:pPr marL="0" lvl="1">
              <a:lnSpc>
                <a:spcPct val="90000"/>
              </a:lnSpc>
            </a:pPr>
            <a:r>
              <a:rPr lang="en-US" sz="1200" b="1"/>
              <a:t>Keep it concise as it easier to digest.</a:t>
            </a:r>
          </a:p>
        </p:txBody>
      </p:sp>
      <p:sp>
        <p:nvSpPr>
          <p:cNvPr id="11" name="CasellaDiTesto 10">
            <a:extLst>
              <a:ext uri="{FF2B5EF4-FFF2-40B4-BE49-F238E27FC236}">
                <a16:creationId xmlns:a16="http://schemas.microsoft.com/office/drawing/2014/main" id="{BC673356-5F72-7AE3-2E31-40FA3DF22641}"/>
              </a:ext>
            </a:extLst>
          </p:cNvPr>
          <p:cNvSpPr txBox="1"/>
          <p:nvPr/>
        </p:nvSpPr>
        <p:spPr>
          <a:xfrm>
            <a:off x="8396411" y="4763085"/>
            <a:ext cx="2585911" cy="738664"/>
          </a:xfrm>
          <a:prstGeom prst="rect">
            <a:avLst/>
          </a:prstGeom>
          <a:noFill/>
        </p:spPr>
        <p:txBody>
          <a:bodyPr wrap="square" lIns="0" tIns="0" rIns="0" bIns="0" rtlCol="0">
            <a:noAutofit/>
          </a:bodyPr>
          <a:lstStyle/>
          <a:p>
            <a:pPr marL="0" lvl="1">
              <a:lnSpc>
                <a:spcPct val="90000"/>
              </a:lnSpc>
            </a:pPr>
            <a:r>
              <a:rPr lang="en-US" sz="1200" b="1"/>
              <a:t>Short descriptor goes here</a:t>
            </a:r>
          </a:p>
          <a:p>
            <a:pPr marL="0" lvl="1">
              <a:lnSpc>
                <a:spcPct val="90000"/>
              </a:lnSpc>
            </a:pPr>
            <a:r>
              <a:rPr lang="en-US" sz="1200" b="1"/>
              <a:t>A short summary of the</a:t>
            </a:r>
          </a:p>
          <a:p>
            <a:pPr marL="0" lvl="1">
              <a:lnSpc>
                <a:spcPct val="90000"/>
              </a:lnSpc>
            </a:pPr>
            <a:r>
              <a:rPr lang="en-US" sz="1200" b="1"/>
              <a:t>event or goal goes here.</a:t>
            </a:r>
          </a:p>
          <a:p>
            <a:pPr marL="0" lvl="1">
              <a:lnSpc>
                <a:spcPct val="90000"/>
              </a:lnSpc>
            </a:pPr>
            <a:r>
              <a:rPr lang="en-US" sz="1200" b="1"/>
              <a:t>Keep it concise as it easier to digest.</a:t>
            </a:r>
          </a:p>
        </p:txBody>
      </p:sp>
      <p:sp>
        <p:nvSpPr>
          <p:cNvPr id="14" name="Ovale 13">
            <a:extLst>
              <a:ext uri="{FF2B5EF4-FFF2-40B4-BE49-F238E27FC236}">
                <a16:creationId xmlns:a16="http://schemas.microsoft.com/office/drawing/2014/main" id="{A6FDAB72-777B-B999-09DC-5454564DBC3B}"/>
              </a:ext>
            </a:extLst>
          </p:cNvPr>
          <p:cNvSpPr>
            <a:spLocks/>
          </p:cNvSpPr>
          <p:nvPr/>
        </p:nvSpPr>
        <p:spPr>
          <a:xfrm rot="16200000">
            <a:off x="8162729" y="4763086"/>
            <a:ext cx="97200" cy="972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latin typeface="+mj-lt"/>
            </a:endParaRPr>
          </a:p>
        </p:txBody>
      </p:sp>
      <p:sp>
        <p:nvSpPr>
          <p:cNvPr id="22" name="Ovale 21">
            <a:extLst>
              <a:ext uri="{FF2B5EF4-FFF2-40B4-BE49-F238E27FC236}">
                <a16:creationId xmlns:a16="http://schemas.microsoft.com/office/drawing/2014/main" id="{DB740D53-CE5C-4533-B515-49E1EB943CA8}"/>
              </a:ext>
            </a:extLst>
          </p:cNvPr>
          <p:cNvSpPr>
            <a:spLocks/>
          </p:cNvSpPr>
          <p:nvPr/>
        </p:nvSpPr>
        <p:spPr>
          <a:xfrm rot="16200000">
            <a:off x="8162729" y="3254375"/>
            <a:ext cx="97200" cy="972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latin typeface="+mj-lt"/>
            </a:endParaRPr>
          </a:p>
        </p:txBody>
      </p:sp>
      <p:sp>
        <p:nvSpPr>
          <p:cNvPr id="24" name="Ovale 23">
            <a:extLst>
              <a:ext uri="{FF2B5EF4-FFF2-40B4-BE49-F238E27FC236}">
                <a16:creationId xmlns:a16="http://schemas.microsoft.com/office/drawing/2014/main" id="{CB1C4383-51B9-1257-5447-D30F3C976147}"/>
              </a:ext>
            </a:extLst>
          </p:cNvPr>
          <p:cNvSpPr>
            <a:spLocks/>
          </p:cNvSpPr>
          <p:nvPr/>
        </p:nvSpPr>
        <p:spPr>
          <a:xfrm rot="16200000">
            <a:off x="8162729" y="1742489"/>
            <a:ext cx="97200" cy="972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latin typeface="+mj-lt"/>
            </a:endParaRPr>
          </a:p>
        </p:txBody>
      </p:sp>
      <p:sp>
        <p:nvSpPr>
          <p:cNvPr id="26" name="Ovale 25">
            <a:extLst>
              <a:ext uri="{FF2B5EF4-FFF2-40B4-BE49-F238E27FC236}">
                <a16:creationId xmlns:a16="http://schemas.microsoft.com/office/drawing/2014/main" id="{4740A549-3582-388A-F533-1884D8BDDD3E}"/>
              </a:ext>
            </a:extLst>
          </p:cNvPr>
          <p:cNvSpPr>
            <a:spLocks/>
          </p:cNvSpPr>
          <p:nvPr/>
        </p:nvSpPr>
        <p:spPr>
          <a:xfrm rot="16200000">
            <a:off x="8162729" y="230604"/>
            <a:ext cx="97200" cy="972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latin typeface="+mj-lt"/>
            </a:endParaRPr>
          </a:p>
        </p:txBody>
      </p:sp>
    </p:spTree>
    <p:extLst>
      <p:ext uri="{BB962C8B-B14F-4D97-AF65-F5344CB8AC3E}">
        <p14:creationId xmlns:p14="http://schemas.microsoft.com/office/powerpoint/2010/main" val="2367652378"/>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 name="Group 7">
            <a:extLst>
              <a:ext uri="{FF2B5EF4-FFF2-40B4-BE49-F238E27FC236}">
                <a16:creationId xmlns:a16="http://schemas.microsoft.com/office/drawing/2014/main" id="{673E927A-79F5-A427-1BCA-9C9D9E513A2D}"/>
              </a:ext>
            </a:extLst>
          </p:cNvPr>
          <p:cNvGrpSpPr/>
          <p:nvPr/>
        </p:nvGrpSpPr>
        <p:grpSpPr>
          <a:xfrm>
            <a:off x="791321" y="379729"/>
            <a:ext cx="10609298" cy="6333732"/>
            <a:chOff x="3986356" y="3314193"/>
            <a:chExt cx="4544096" cy="2712817"/>
          </a:xfrm>
          <a:solidFill>
            <a:srgbClr val="D9D9D9"/>
          </a:solidFill>
        </p:grpSpPr>
        <p:sp>
          <p:nvSpPr>
            <p:cNvPr id="9" name="Freeform 8">
              <a:extLst>
                <a:ext uri="{FF2B5EF4-FFF2-40B4-BE49-F238E27FC236}">
                  <a16:creationId xmlns:a16="http://schemas.microsoft.com/office/drawing/2014/main" id="{5991BD46-55EE-4E06-42A6-DBB7B6B70EE1}"/>
                </a:ext>
              </a:extLst>
            </p:cNvPr>
            <p:cNvSpPr/>
            <p:nvPr/>
          </p:nvSpPr>
          <p:spPr>
            <a:xfrm>
              <a:off x="4883130" y="4876719"/>
              <a:ext cx="117675" cy="44909"/>
            </a:xfrm>
            <a:custGeom>
              <a:avLst/>
              <a:gdLst>
                <a:gd name="connsiteX0" fmla="*/ 0 w 117675"/>
                <a:gd name="connsiteY0" fmla="*/ 32868 h 44909"/>
                <a:gd name="connsiteX1" fmla="*/ 3727 w 117675"/>
                <a:gd name="connsiteY1" fmla="*/ 33553 h 44909"/>
                <a:gd name="connsiteX2" fmla="*/ 0 w 117675"/>
                <a:gd name="connsiteY2" fmla="*/ 32868 h 44909"/>
                <a:gd name="connsiteX3" fmla="*/ 0 w 117675"/>
                <a:gd name="connsiteY3" fmla="*/ 32868 h 44909"/>
                <a:gd name="connsiteX4" fmla="*/ 115916 w 117675"/>
                <a:gd name="connsiteY4" fmla="*/ 10779 h 44909"/>
                <a:gd name="connsiteX5" fmla="*/ 109647 w 117675"/>
                <a:gd name="connsiteY5" fmla="*/ 8276 h 44909"/>
                <a:gd name="connsiteX6" fmla="*/ 109604 w 117675"/>
                <a:gd name="connsiteY6" fmla="*/ 8340 h 44909"/>
                <a:gd name="connsiteX7" fmla="*/ 110024 w 117675"/>
                <a:gd name="connsiteY7" fmla="*/ 8704 h 44909"/>
                <a:gd name="connsiteX8" fmla="*/ 109014 w 117675"/>
                <a:gd name="connsiteY8" fmla="*/ 9055 h 44909"/>
                <a:gd name="connsiteX9" fmla="*/ 109604 w 117675"/>
                <a:gd name="connsiteY9" fmla="*/ 8340 h 44909"/>
                <a:gd name="connsiteX10" fmla="*/ 96523 w 117675"/>
                <a:gd name="connsiteY10" fmla="*/ 2272 h 44909"/>
                <a:gd name="connsiteX11" fmla="*/ 81337 w 117675"/>
                <a:gd name="connsiteY11" fmla="*/ 368 h 44909"/>
                <a:gd name="connsiteX12" fmla="*/ 64550 w 117675"/>
                <a:gd name="connsiteY12" fmla="*/ 1798 h 44909"/>
                <a:gd name="connsiteX13" fmla="*/ 50972 w 117675"/>
                <a:gd name="connsiteY13" fmla="*/ 2542 h 44909"/>
                <a:gd name="connsiteX14" fmla="*/ 47083 w 117675"/>
                <a:gd name="connsiteY14" fmla="*/ 2157 h 44909"/>
                <a:gd name="connsiteX15" fmla="*/ 46779 w 117675"/>
                <a:gd name="connsiteY15" fmla="*/ 3710 h 44909"/>
                <a:gd name="connsiteX16" fmla="*/ 42414 w 117675"/>
                <a:gd name="connsiteY16" fmla="*/ 6800 h 44909"/>
                <a:gd name="connsiteX17" fmla="*/ 37228 w 117675"/>
                <a:gd name="connsiteY17" fmla="*/ 10724 h 44909"/>
                <a:gd name="connsiteX18" fmla="*/ 31182 w 117675"/>
                <a:gd name="connsiteY18" fmla="*/ 15221 h 44909"/>
                <a:gd name="connsiteX19" fmla="*/ 29924 w 117675"/>
                <a:gd name="connsiteY19" fmla="*/ 21122 h 44909"/>
                <a:gd name="connsiteX20" fmla="*/ 25426 w 117675"/>
                <a:gd name="connsiteY20" fmla="*/ 26026 h 44909"/>
                <a:gd name="connsiteX21" fmla="*/ 20938 w 117675"/>
                <a:gd name="connsiteY21" fmla="*/ 28567 h 44909"/>
                <a:gd name="connsiteX22" fmla="*/ 16290 w 117675"/>
                <a:gd name="connsiteY22" fmla="*/ 32213 h 44909"/>
                <a:gd name="connsiteX23" fmla="*/ 14527 w 117675"/>
                <a:gd name="connsiteY23" fmla="*/ 35632 h 44909"/>
                <a:gd name="connsiteX24" fmla="*/ 12940 w 117675"/>
                <a:gd name="connsiteY24" fmla="*/ 35247 h 44909"/>
                <a:gd name="connsiteX25" fmla="*/ 25200 w 117675"/>
                <a:gd name="connsiteY25" fmla="*/ 38940 h 44909"/>
                <a:gd name="connsiteX26" fmla="*/ 50027 w 117675"/>
                <a:gd name="connsiteY26" fmla="*/ 44379 h 44909"/>
                <a:gd name="connsiteX27" fmla="*/ 52218 w 117675"/>
                <a:gd name="connsiteY27" fmla="*/ 44909 h 44909"/>
                <a:gd name="connsiteX28" fmla="*/ 59556 w 117675"/>
                <a:gd name="connsiteY28" fmla="*/ 43305 h 44909"/>
                <a:gd name="connsiteX29" fmla="*/ 62783 w 117675"/>
                <a:gd name="connsiteY29" fmla="*/ 33073 h 44909"/>
                <a:gd name="connsiteX30" fmla="*/ 66861 w 117675"/>
                <a:gd name="connsiteY30" fmla="*/ 32496 h 44909"/>
                <a:gd name="connsiteX31" fmla="*/ 73040 w 117675"/>
                <a:gd name="connsiteY31" fmla="*/ 30241 h 44909"/>
                <a:gd name="connsiteX32" fmla="*/ 76968 w 117675"/>
                <a:gd name="connsiteY32" fmla="*/ 32085 h 44909"/>
                <a:gd name="connsiteX33" fmla="*/ 80062 w 117675"/>
                <a:gd name="connsiteY33" fmla="*/ 32500 h 44909"/>
                <a:gd name="connsiteX34" fmla="*/ 80905 w 117675"/>
                <a:gd name="connsiteY34" fmla="*/ 31096 h 44909"/>
                <a:gd name="connsiteX35" fmla="*/ 84135 w 117675"/>
                <a:gd name="connsiteY35" fmla="*/ 29834 h 44909"/>
                <a:gd name="connsiteX36" fmla="*/ 86810 w 117675"/>
                <a:gd name="connsiteY36" fmla="*/ 26886 h 44909"/>
                <a:gd name="connsiteX37" fmla="*/ 88355 w 117675"/>
                <a:gd name="connsiteY37" fmla="*/ 26034 h 44909"/>
                <a:gd name="connsiteX38" fmla="*/ 90597 w 117675"/>
                <a:gd name="connsiteY38" fmla="*/ 21404 h 44909"/>
                <a:gd name="connsiteX39" fmla="*/ 92989 w 117675"/>
                <a:gd name="connsiteY39" fmla="*/ 21131 h 44909"/>
                <a:gd name="connsiteX40" fmla="*/ 94949 w 117675"/>
                <a:gd name="connsiteY40" fmla="*/ 19021 h 44909"/>
                <a:gd name="connsiteX41" fmla="*/ 98740 w 117675"/>
                <a:gd name="connsiteY41" fmla="*/ 20989 h 44909"/>
                <a:gd name="connsiteX42" fmla="*/ 102814 w 117675"/>
                <a:gd name="connsiteY42" fmla="*/ 19735 h 44909"/>
                <a:gd name="connsiteX43" fmla="*/ 107722 w 117675"/>
                <a:gd name="connsiteY43" fmla="*/ 17480 h 44909"/>
                <a:gd name="connsiteX44" fmla="*/ 111517 w 117675"/>
                <a:gd name="connsiteY44" fmla="*/ 14532 h 44909"/>
                <a:gd name="connsiteX45" fmla="*/ 117632 w 117675"/>
                <a:gd name="connsiteY45" fmla="*/ 15324 h 44909"/>
                <a:gd name="connsiteX46" fmla="*/ 117675 w 117675"/>
                <a:gd name="connsiteY46" fmla="*/ 13497 h 44909"/>
                <a:gd name="connsiteX47" fmla="*/ 115916 w 117675"/>
                <a:gd name="connsiteY47" fmla="*/ 10779 h 449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17675" h="44909">
                  <a:moveTo>
                    <a:pt x="0" y="32868"/>
                  </a:moveTo>
                  <a:cubicBezTo>
                    <a:pt x="1202" y="33219"/>
                    <a:pt x="2443" y="33454"/>
                    <a:pt x="3727" y="33553"/>
                  </a:cubicBezTo>
                  <a:cubicBezTo>
                    <a:pt x="2443" y="33454"/>
                    <a:pt x="1202" y="33219"/>
                    <a:pt x="0" y="32868"/>
                  </a:cubicBezTo>
                  <a:lnTo>
                    <a:pt x="0" y="32868"/>
                  </a:lnTo>
                  <a:close/>
                  <a:moveTo>
                    <a:pt x="115916" y="10779"/>
                  </a:moveTo>
                  <a:cubicBezTo>
                    <a:pt x="113948" y="9701"/>
                    <a:pt x="111744" y="9093"/>
                    <a:pt x="109647" y="8276"/>
                  </a:cubicBezTo>
                  <a:lnTo>
                    <a:pt x="109604" y="8340"/>
                  </a:lnTo>
                  <a:cubicBezTo>
                    <a:pt x="109741" y="8469"/>
                    <a:pt x="109891" y="8567"/>
                    <a:pt x="110024" y="8704"/>
                  </a:cubicBezTo>
                  <a:lnTo>
                    <a:pt x="109014" y="9055"/>
                  </a:lnTo>
                  <a:lnTo>
                    <a:pt x="109604" y="8340"/>
                  </a:lnTo>
                  <a:cubicBezTo>
                    <a:pt x="105907" y="4968"/>
                    <a:pt x="101902" y="2465"/>
                    <a:pt x="96523" y="2272"/>
                  </a:cubicBezTo>
                  <a:cubicBezTo>
                    <a:pt x="91448" y="2080"/>
                    <a:pt x="86275" y="1562"/>
                    <a:pt x="81337" y="368"/>
                  </a:cubicBezTo>
                  <a:cubicBezTo>
                    <a:pt x="75466" y="-1044"/>
                    <a:pt x="70233" y="2080"/>
                    <a:pt x="64550" y="1798"/>
                  </a:cubicBezTo>
                  <a:cubicBezTo>
                    <a:pt x="60048" y="1583"/>
                    <a:pt x="55491" y="2521"/>
                    <a:pt x="50972" y="2542"/>
                  </a:cubicBezTo>
                  <a:cubicBezTo>
                    <a:pt x="49680" y="2542"/>
                    <a:pt x="48379" y="2375"/>
                    <a:pt x="47083" y="2157"/>
                  </a:cubicBezTo>
                  <a:cubicBezTo>
                    <a:pt x="46839" y="2906"/>
                    <a:pt x="46693" y="3500"/>
                    <a:pt x="46779" y="3710"/>
                  </a:cubicBezTo>
                  <a:cubicBezTo>
                    <a:pt x="47618" y="5948"/>
                    <a:pt x="44947" y="2581"/>
                    <a:pt x="42414" y="6800"/>
                  </a:cubicBezTo>
                  <a:cubicBezTo>
                    <a:pt x="39898" y="11015"/>
                    <a:pt x="38773" y="10873"/>
                    <a:pt x="37228" y="10724"/>
                  </a:cubicBezTo>
                  <a:cubicBezTo>
                    <a:pt x="35683" y="10582"/>
                    <a:pt x="33997" y="12970"/>
                    <a:pt x="31182" y="15221"/>
                  </a:cubicBezTo>
                  <a:cubicBezTo>
                    <a:pt x="28383" y="17468"/>
                    <a:pt x="30202" y="18880"/>
                    <a:pt x="29924" y="21122"/>
                  </a:cubicBezTo>
                  <a:cubicBezTo>
                    <a:pt x="29637" y="23360"/>
                    <a:pt x="27254" y="23937"/>
                    <a:pt x="25426" y="26026"/>
                  </a:cubicBezTo>
                  <a:cubicBezTo>
                    <a:pt x="23595" y="28157"/>
                    <a:pt x="23047" y="28157"/>
                    <a:pt x="20938" y="28567"/>
                  </a:cubicBezTo>
                  <a:cubicBezTo>
                    <a:pt x="18828" y="28987"/>
                    <a:pt x="16864" y="29269"/>
                    <a:pt x="16290" y="32213"/>
                  </a:cubicBezTo>
                  <a:cubicBezTo>
                    <a:pt x="16085" y="33390"/>
                    <a:pt x="15328" y="34562"/>
                    <a:pt x="14527" y="35632"/>
                  </a:cubicBezTo>
                  <a:cubicBezTo>
                    <a:pt x="14010" y="35483"/>
                    <a:pt x="13471" y="35376"/>
                    <a:pt x="12940" y="35247"/>
                  </a:cubicBezTo>
                  <a:cubicBezTo>
                    <a:pt x="17052" y="36308"/>
                    <a:pt x="21109" y="37669"/>
                    <a:pt x="25200" y="38940"/>
                  </a:cubicBezTo>
                  <a:cubicBezTo>
                    <a:pt x="33266" y="41473"/>
                    <a:pt x="41216" y="44991"/>
                    <a:pt x="50027" y="44379"/>
                  </a:cubicBezTo>
                  <a:cubicBezTo>
                    <a:pt x="50874" y="44323"/>
                    <a:pt x="51589" y="44550"/>
                    <a:pt x="52218" y="44909"/>
                  </a:cubicBezTo>
                  <a:cubicBezTo>
                    <a:pt x="54901" y="44434"/>
                    <a:pt x="58033" y="43822"/>
                    <a:pt x="59556" y="43305"/>
                  </a:cubicBezTo>
                  <a:cubicBezTo>
                    <a:pt x="62505" y="42342"/>
                    <a:pt x="63634" y="43891"/>
                    <a:pt x="62783" y="33073"/>
                  </a:cubicBezTo>
                  <a:cubicBezTo>
                    <a:pt x="62783" y="33073"/>
                    <a:pt x="65594" y="32915"/>
                    <a:pt x="66861" y="32496"/>
                  </a:cubicBezTo>
                  <a:cubicBezTo>
                    <a:pt x="68119" y="32081"/>
                    <a:pt x="70930" y="29830"/>
                    <a:pt x="73040" y="30241"/>
                  </a:cubicBezTo>
                  <a:cubicBezTo>
                    <a:pt x="75149" y="30669"/>
                    <a:pt x="75710" y="32085"/>
                    <a:pt x="76968" y="32085"/>
                  </a:cubicBezTo>
                  <a:cubicBezTo>
                    <a:pt x="78234" y="32085"/>
                    <a:pt x="80062" y="32500"/>
                    <a:pt x="80062" y="32500"/>
                  </a:cubicBezTo>
                  <a:cubicBezTo>
                    <a:pt x="80062" y="32500"/>
                    <a:pt x="79929" y="31246"/>
                    <a:pt x="80905" y="31096"/>
                  </a:cubicBezTo>
                  <a:cubicBezTo>
                    <a:pt x="81885" y="30960"/>
                    <a:pt x="84135" y="29834"/>
                    <a:pt x="84135" y="29834"/>
                  </a:cubicBezTo>
                  <a:lnTo>
                    <a:pt x="86810" y="26886"/>
                  </a:lnTo>
                  <a:lnTo>
                    <a:pt x="88355" y="26034"/>
                  </a:lnTo>
                  <a:cubicBezTo>
                    <a:pt x="88355" y="26034"/>
                    <a:pt x="88628" y="23103"/>
                    <a:pt x="90597" y="21404"/>
                  </a:cubicBezTo>
                  <a:lnTo>
                    <a:pt x="92989" y="21131"/>
                  </a:lnTo>
                  <a:cubicBezTo>
                    <a:pt x="92989" y="21131"/>
                    <a:pt x="93823" y="18186"/>
                    <a:pt x="94949" y="19021"/>
                  </a:cubicBezTo>
                  <a:cubicBezTo>
                    <a:pt x="96074" y="19860"/>
                    <a:pt x="94529" y="20989"/>
                    <a:pt x="98740" y="20989"/>
                  </a:cubicBezTo>
                  <a:cubicBezTo>
                    <a:pt x="102955" y="20989"/>
                    <a:pt x="101688" y="19586"/>
                    <a:pt x="102814" y="19735"/>
                  </a:cubicBezTo>
                  <a:cubicBezTo>
                    <a:pt x="103922" y="19860"/>
                    <a:pt x="106177" y="18606"/>
                    <a:pt x="107722" y="17480"/>
                  </a:cubicBezTo>
                  <a:cubicBezTo>
                    <a:pt x="109262" y="16346"/>
                    <a:pt x="108988" y="14262"/>
                    <a:pt x="111517" y="14532"/>
                  </a:cubicBezTo>
                  <a:cubicBezTo>
                    <a:pt x="113592" y="14768"/>
                    <a:pt x="111171" y="15640"/>
                    <a:pt x="117632" y="15324"/>
                  </a:cubicBezTo>
                  <a:cubicBezTo>
                    <a:pt x="117653" y="14720"/>
                    <a:pt x="117653" y="14113"/>
                    <a:pt x="117675" y="13497"/>
                  </a:cubicBezTo>
                  <a:cubicBezTo>
                    <a:pt x="117713" y="12589"/>
                    <a:pt x="116768" y="11229"/>
                    <a:pt x="115916" y="10779"/>
                  </a:cubicBezTo>
                  <a:close/>
                </a:path>
              </a:pathLst>
            </a:custGeom>
            <a:grpFill/>
            <a:ln w="5028" cap="flat">
              <a:solidFill>
                <a:schemeClr val="bg1"/>
              </a:solidFill>
              <a:prstDash val="solid"/>
              <a:miter/>
            </a:ln>
          </p:spPr>
          <p:txBody>
            <a:bodyPr rtlCol="0" anchor="ctr"/>
            <a:lstStyle/>
            <a:p>
              <a:endParaRPr lang="en-US"/>
            </a:p>
          </p:txBody>
        </p:sp>
        <p:sp>
          <p:nvSpPr>
            <p:cNvPr id="11" name="Freeform 10">
              <a:extLst>
                <a:ext uri="{FF2B5EF4-FFF2-40B4-BE49-F238E27FC236}">
                  <a16:creationId xmlns:a16="http://schemas.microsoft.com/office/drawing/2014/main" id="{719958C5-3D74-2368-5EFA-53F89DA24EE1}"/>
                </a:ext>
              </a:extLst>
            </p:cNvPr>
            <p:cNvSpPr/>
            <p:nvPr/>
          </p:nvSpPr>
          <p:spPr>
            <a:xfrm>
              <a:off x="4428131" y="3314193"/>
              <a:ext cx="1226658" cy="1134476"/>
            </a:xfrm>
            <a:custGeom>
              <a:avLst/>
              <a:gdLst>
                <a:gd name="connsiteX0" fmla="*/ 79976 w 1226658"/>
                <a:gd name="connsiteY0" fmla="*/ 878404 h 1134476"/>
                <a:gd name="connsiteX1" fmla="*/ 81876 w 1226658"/>
                <a:gd name="connsiteY1" fmla="*/ 879409 h 1134476"/>
                <a:gd name="connsiteX2" fmla="*/ 79976 w 1226658"/>
                <a:gd name="connsiteY2" fmla="*/ 878404 h 1134476"/>
                <a:gd name="connsiteX3" fmla="*/ 112762 w 1226658"/>
                <a:gd name="connsiteY3" fmla="*/ 941529 h 1134476"/>
                <a:gd name="connsiteX4" fmla="*/ 113143 w 1226658"/>
                <a:gd name="connsiteY4" fmla="*/ 941709 h 1134476"/>
                <a:gd name="connsiteX5" fmla="*/ 113036 w 1226658"/>
                <a:gd name="connsiteY5" fmla="*/ 941135 h 1134476"/>
                <a:gd name="connsiteX6" fmla="*/ 112595 w 1226658"/>
                <a:gd name="connsiteY6" fmla="*/ 941058 h 1134476"/>
                <a:gd name="connsiteX7" fmla="*/ 112762 w 1226658"/>
                <a:gd name="connsiteY7" fmla="*/ 941529 h 1134476"/>
                <a:gd name="connsiteX8" fmla="*/ 890241 w 1226658"/>
                <a:gd name="connsiteY8" fmla="*/ 708541 h 1134476"/>
                <a:gd name="connsiteX9" fmla="*/ 888273 w 1226658"/>
                <a:gd name="connsiteY9" fmla="*/ 710488 h 1134476"/>
                <a:gd name="connsiteX10" fmla="*/ 890045 w 1226658"/>
                <a:gd name="connsiteY10" fmla="*/ 712850 h 1134476"/>
                <a:gd name="connsiteX11" fmla="*/ 892633 w 1226658"/>
                <a:gd name="connsiteY11" fmla="*/ 711708 h 1134476"/>
                <a:gd name="connsiteX12" fmla="*/ 893104 w 1226658"/>
                <a:gd name="connsiteY12" fmla="*/ 708751 h 1134476"/>
                <a:gd name="connsiteX13" fmla="*/ 890241 w 1226658"/>
                <a:gd name="connsiteY13" fmla="*/ 708541 h 1134476"/>
                <a:gd name="connsiteX14" fmla="*/ 107118 w 1226658"/>
                <a:gd name="connsiteY14" fmla="*/ 936218 h 1134476"/>
                <a:gd name="connsiteX15" fmla="*/ 104641 w 1226658"/>
                <a:gd name="connsiteY15" fmla="*/ 928054 h 1134476"/>
                <a:gd name="connsiteX16" fmla="*/ 93391 w 1226658"/>
                <a:gd name="connsiteY16" fmla="*/ 916423 h 1134476"/>
                <a:gd name="connsiteX17" fmla="*/ 81581 w 1226658"/>
                <a:gd name="connsiteY17" fmla="*/ 909786 h 1134476"/>
                <a:gd name="connsiteX18" fmla="*/ 74888 w 1226658"/>
                <a:gd name="connsiteY18" fmla="*/ 904523 h 1134476"/>
                <a:gd name="connsiteX19" fmla="*/ 70044 w 1226658"/>
                <a:gd name="connsiteY19" fmla="*/ 903282 h 1134476"/>
                <a:gd name="connsiteX20" fmla="*/ 66617 w 1226658"/>
                <a:gd name="connsiteY20" fmla="*/ 906282 h 1134476"/>
                <a:gd name="connsiteX21" fmla="*/ 68029 w 1226658"/>
                <a:gd name="connsiteY21" fmla="*/ 916363 h 1134476"/>
                <a:gd name="connsiteX22" fmla="*/ 69800 w 1226658"/>
                <a:gd name="connsiteY22" fmla="*/ 920985 h 1134476"/>
                <a:gd name="connsiteX23" fmla="*/ 77297 w 1226658"/>
                <a:gd name="connsiteY23" fmla="*/ 930228 h 1134476"/>
                <a:gd name="connsiteX24" fmla="*/ 99112 w 1226658"/>
                <a:gd name="connsiteY24" fmla="*/ 958448 h 1134476"/>
                <a:gd name="connsiteX25" fmla="*/ 102925 w 1226658"/>
                <a:gd name="connsiteY25" fmla="*/ 961867 h 1134476"/>
                <a:gd name="connsiteX26" fmla="*/ 102428 w 1226658"/>
                <a:gd name="connsiteY26" fmla="*/ 961602 h 1134476"/>
                <a:gd name="connsiteX27" fmla="*/ 102775 w 1226658"/>
                <a:gd name="connsiteY27" fmla="*/ 961944 h 1134476"/>
                <a:gd name="connsiteX28" fmla="*/ 99912 w 1226658"/>
                <a:gd name="connsiteY28" fmla="*/ 963472 h 1134476"/>
                <a:gd name="connsiteX29" fmla="*/ 105745 w 1226658"/>
                <a:gd name="connsiteY29" fmla="*/ 965085 h 1134476"/>
                <a:gd name="connsiteX30" fmla="*/ 106339 w 1226658"/>
                <a:gd name="connsiteY30" fmla="*/ 965509 h 1134476"/>
                <a:gd name="connsiteX31" fmla="*/ 105933 w 1226658"/>
                <a:gd name="connsiteY31" fmla="*/ 965107 h 1134476"/>
                <a:gd name="connsiteX32" fmla="*/ 110721 w 1226658"/>
                <a:gd name="connsiteY32" fmla="*/ 965731 h 1134476"/>
                <a:gd name="connsiteX33" fmla="*/ 116032 w 1226658"/>
                <a:gd name="connsiteY33" fmla="*/ 960639 h 1134476"/>
                <a:gd name="connsiteX34" fmla="*/ 112758 w 1226658"/>
                <a:gd name="connsiteY34" fmla="*/ 941529 h 1134476"/>
                <a:gd name="connsiteX35" fmla="*/ 107118 w 1226658"/>
                <a:gd name="connsiteY35" fmla="*/ 936218 h 1134476"/>
                <a:gd name="connsiteX36" fmla="*/ 185015 w 1226658"/>
                <a:gd name="connsiteY36" fmla="*/ 352423 h 1134476"/>
                <a:gd name="connsiteX37" fmla="*/ 184557 w 1226658"/>
                <a:gd name="connsiteY37" fmla="*/ 352402 h 1134476"/>
                <a:gd name="connsiteX38" fmla="*/ 184621 w 1226658"/>
                <a:gd name="connsiteY38" fmla="*/ 352535 h 1134476"/>
                <a:gd name="connsiteX39" fmla="*/ 184826 w 1226658"/>
                <a:gd name="connsiteY39" fmla="*/ 352749 h 1134476"/>
                <a:gd name="connsiteX40" fmla="*/ 185015 w 1226658"/>
                <a:gd name="connsiteY40" fmla="*/ 352423 h 1134476"/>
                <a:gd name="connsiteX41" fmla="*/ 189114 w 1226658"/>
                <a:gd name="connsiteY41" fmla="*/ 351910 h 1134476"/>
                <a:gd name="connsiteX42" fmla="*/ 189294 w 1226658"/>
                <a:gd name="connsiteY42" fmla="*/ 350840 h 1134476"/>
                <a:gd name="connsiteX43" fmla="*/ 186606 w 1226658"/>
                <a:gd name="connsiteY43" fmla="*/ 350327 h 1134476"/>
                <a:gd name="connsiteX44" fmla="*/ 185015 w 1226658"/>
                <a:gd name="connsiteY44" fmla="*/ 352423 h 1134476"/>
                <a:gd name="connsiteX45" fmla="*/ 187740 w 1226658"/>
                <a:gd name="connsiteY45" fmla="*/ 352577 h 1134476"/>
                <a:gd name="connsiteX46" fmla="*/ 189114 w 1226658"/>
                <a:gd name="connsiteY46" fmla="*/ 351910 h 1134476"/>
                <a:gd name="connsiteX47" fmla="*/ 1013192 w 1226658"/>
                <a:gd name="connsiteY47" fmla="*/ 606280 h 1134476"/>
                <a:gd name="connsiteX48" fmla="*/ 1013222 w 1226658"/>
                <a:gd name="connsiteY48" fmla="*/ 608911 h 1134476"/>
                <a:gd name="connsiteX49" fmla="*/ 1013192 w 1226658"/>
                <a:gd name="connsiteY49" fmla="*/ 606280 h 1134476"/>
                <a:gd name="connsiteX50" fmla="*/ 776662 w 1226658"/>
                <a:gd name="connsiteY50" fmla="*/ 482816 h 1134476"/>
                <a:gd name="connsiteX51" fmla="*/ 777158 w 1226658"/>
                <a:gd name="connsiteY51" fmla="*/ 482948 h 1134476"/>
                <a:gd name="connsiteX52" fmla="*/ 777098 w 1226658"/>
                <a:gd name="connsiteY52" fmla="*/ 482794 h 1134476"/>
                <a:gd name="connsiteX53" fmla="*/ 776820 w 1226658"/>
                <a:gd name="connsiteY53" fmla="*/ 482507 h 1134476"/>
                <a:gd name="connsiteX54" fmla="*/ 776662 w 1226658"/>
                <a:gd name="connsiteY54" fmla="*/ 482816 h 1134476"/>
                <a:gd name="connsiteX55" fmla="*/ 767988 w 1226658"/>
                <a:gd name="connsiteY55" fmla="*/ 482905 h 1134476"/>
                <a:gd name="connsiteX56" fmla="*/ 770427 w 1226658"/>
                <a:gd name="connsiteY56" fmla="*/ 486324 h 1134476"/>
                <a:gd name="connsiteX57" fmla="*/ 776662 w 1226658"/>
                <a:gd name="connsiteY57" fmla="*/ 482816 h 1134476"/>
                <a:gd name="connsiteX58" fmla="*/ 770675 w 1226658"/>
                <a:gd name="connsiteY58" fmla="*/ 481438 h 1134476"/>
                <a:gd name="connsiteX59" fmla="*/ 767988 w 1226658"/>
                <a:gd name="connsiteY59" fmla="*/ 482905 h 1134476"/>
                <a:gd name="connsiteX60" fmla="*/ 729036 w 1226658"/>
                <a:gd name="connsiteY60" fmla="*/ 609177 h 1134476"/>
                <a:gd name="connsiteX61" fmla="*/ 728646 w 1226658"/>
                <a:gd name="connsiteY61" fmla="*/ 609583 h 1134476"/>
                <a:gd name="connsiteX62" fmla="*/ 729130 w 1226658"/>
                <a:gd name="connsiteY62" fmla="*/ 609104 h 1134476"/>
                <a:gd name="connsiteX63" fmla="*/ 726062 w 1226658"/>
                <a:gd name="connsiteY63" fmla="*/ 618826 h 1134476"/>
                <a:gd name="connsiteX64" fmla="*/ 714007 w 1226658"/>
                <a:gd name="connsiteY64" fmla="*/ 648784 h 1134476"/>
                <a:gd name="connsiteX65" fmla="*/ 709553 w 1226658"/>
                <a:gd name="connsiteY65" fmla="*/ 653628 h 1134476"/>
                <a:gd name="connsiteX66" fmla="*/ 705770 w 1226658"/>
                <a:gd name="connsiteY66" fmla="*/ 656927 h 1134476"/>
                <a:gd name="connsiteX67" fmla="*/ 707469 w 1226658"/>
                <a:gd name="connsiteY67" fmla="*/ 664266 h 1134476"/>
                <a:gd name="connsiteX68" fmla="*/ 710674 w 1226658"/>
                <a:gd name="connsiteY68" fmla="*/ 665413 h 1134476"/>
                <a:gd name="connsiteX69" fmla="*/ 714063 w 1226658"/>
                <a:gd name="connsiteY69" fmla="*/ 670577 h 1134476"/>
                <a:gd name="connsiteX70" fmla="*/ 713742 w 1226658"/>
                <a:gd name="connsiteY70" fmla="*/ 673966 h 1134476"/>
                <a:gd name="connsiteX71" fmla="*/ 720366 w 1226658"/>
                <a:gd name="connsiteY71" fmla="*/ 679063 h 1134476"/>
                <a:gd name="connsiteX72" fmla="*/ 726648 w 1226658"/>
                <a:gd name="connsiteY72" fmla="*/ 676701 h 1134476"/>
                <a:gd name="connsiteX73" fmla="*/ 745061 w 1226658"/>
                <a:gd name="connsiteY73" fmla="*/ 659614 h 1134476"/>
                <a:gd name="connsiteX74" fmla="*/ 748026 w 1226658"/>
                <a:gd name="connsiteY74" fmla="*/ 658985 h 1134476"/>
                <a:gd name="connsiteX75" fmla="*/ 755232 w 1226658"/>
                <a:gd name="connsiteY75" fmla="*/ 667603 h 1134476"/>
                <a:gd name="connsiteX76" fmla="*/ 757693 w 1226658"/>
                <a:gd name="connsiteY76" fmla="*/ 671690 h 1134476"/>
                <a:gd name="connsiteX77" fmla="*/ 770470 w 1226658"/>
                <a:gd name="connsiteY77" fmla="*/ 676414 h 1134476"/>
                <a:gd name="connsiteX78" fmla="*/ 773645 w 1226658"/>
                <a:gd name="connsiteY78" fmla="*/ 675764 h 1134476"/>
                <a:gd name="connsiteX79" fmla="*/ 779777 w 1226658"/>
                <a:gd name="connsiteY79" fmla="*/ 669970 h 1134476"/>
                <a:gd name="connsiteX80" fmla="*/ 777830 w 1226658"/>
                <a:gd name="connsiteY80" fmla="*/ 662759 h 1134476"/>
                <a:gd name="connsiteX81" fmla="*/ 776234 w 1226658"/>
                <a:gd name="connsiteY81" fmla="*/ 662169 h 1134476"/>
                <a:gd name="connsiteX82" fmla="*/ 770564 w 1226658"/>
                <a:gd name="connsiteY82" fmla="*/ 654749 h 1134476"/>
                <a:gd name="connsiteX83" fmla="*/ 765600 w 1226658"/>
                <a:gd name="connsiteY83" fmla="*/ 642412 h 1134476"/>
                <a:gd name="connsiteX84" fmla="*/ 760307 w 1226658"/>
                <a:gd name="connsiteY84" fmla="*/ 635797 h 1134476"/>
                <a:gd name="connsiteX85" fmla="*/ 747136 w 1226658"/>
                <a:gd name="connsiteY85" fmla="*/ 620521 h 1134476"/>
                <a:gd name="connsiteX86" fmla="*/ 744004 w 1226658"/>
                <a:gd name="connsiteY86" fmla="*/ 619455 h 1134476"/>
                <a:gd name="connsiteX87" fmla="*/ 742784 w 1226658"/>
                <a:gd name="connsiteY87" fmla="*/ 615446 h 1134476"/>
                <a:gd name="connsiteX88" fmla="*/ 748334 w 1226658"/>
                <a:gd name="connsiteY88" fmla="*/ 609215 h 1134476"/>
                <a:gd name="connsiteX89" fmla="*/ 748082 w 1226658"/>
                <a:gd name="connsiteY89" fmla="*/ 606032 h 1134476"/>
                <a:gd name="connsiteX90" fmla="*/ 745287 w 1226658"/>
                <a:gd name="connsiteY90" fmla="*/ 605480 h 1134476"/>
                <a:gd name="connsiteX91" fmla="*/ 738890 w 1226658"/>
                <a:gd name="connsiteY91" fmla="*/ 606562 h 1134476"/>
                <a:gd name="connsiteX92" fmla="*/ 732181 w 1226658"/>
                <a:gd name="connsiteY92" fmla="*/ 606053 h 1134476"/>
                <a:gd name="connsiteX93" fmla="*/ 729066 w 1226658"/>
                <a:gd name="connsiteY93" fmla="*/ 609173 h 1134476"/>
                <a:gd name="connsiteX94" fmla="*/ 729036 w 1226658"/>
                <a:gd name="connsiteY94" fmla="*/ 609173 h 1134476"/>
                <a:gd name="connsiteX95" fmla="*/ 913699 w 1226658"/>
                <a:gd name="connsiteY95" fmla="*/ 1075186 h 1134476"/>
                <a:gd name="connsiteX96" fmla="*/ 914170 w 1226658"/>
                <a:gd name="connsiteY96" fmla="*/ 1074557 h 1134476"/>
                <a:gd name="connsiteX97" fmla="*/ 913635 w 1226658"/>
                <a:gd name="connsiteY97" fmla="*/ 1074574 h 1134476"/>
                <a:gd name="connsiteX98" fmla="*/ 913588 w 1226658"/>
                <a:gd name="connsiteY98" fmla="*/ 1075169 h 1134476"/>
                <a:gd name="connsiteX99" fmla="*/ 913699 w 1226658"/>
                <a:gd name="connsiteY99" fmla="*/ 1075186 h 1134476"/>
                <a:gd name="connsiteX100" fmla="*/ 907020 w 1226658"/>
                <a:gd name="connsiteY100" fmla="*/ 1074668 h 1134476"/>
                <a:gd name="connsiteX101" fmla="*/ 906566 w 1226658"/>
                <a:gd name="connsiteY101" fmla="*/ 1074668 h 1134476"/>
                <a:gd name="connsiteX102" fmla="*/ 907118 w 1226658"/>
                <a:gd name="connsiteY102" fmla="*/ 1074993 h 1134476"/>
                <a:gd name="connsiteX103" fmla="*/ 907187 w 1226658"/>
                <a:gd name="connsiteY103" fmla="*/ 1074993 h 1134476"/>
                <a:gd name="connsiteX104" fmla="*/ 907020 w 1226658"/>
                <a:gd name="connsiteY104" fmla="*/ 1074668 h 1134476"/>
                <a:gd name="connsiteX105" fmla="*/ 907020 w 1226658"/>
                <a:gd name="connsiteY105" fmla="*/ 1074668 h 1134476"/>
                <a:gd name="connsiteX106" fmla="*/ 913635 w 1226658"/>
                <a:gd name="connsiteY106" fmla="*/ 1074570 h 1134476"/>
                <a:gd name="connsiteX107" fmla="*/ 906896 w 1226658"/>
                <a:gd name="connsiteY107" fmla="*/ 1062918 h 1134476"/>
                <a:gd name="connsiteX108" fmla="*/ 894123 w 1226658"/>
                <a:gd name="connsiteY108" fmla="*/ 1055442 h 1134476"/>
                <a:gd name="connsiteX109" fmla="*/ 891410 w 1226658"/>
                <a:gd name="connsiteY109" fmla="*/ 1056649 h 1134476"/>
                <a:gd name="connsiteX110" fmla="*/ 891179 w 1226658"/>
                <a:gd name="connsiteY110" fmla="*/ 1058138 h 1134476"/>
                <a:gd name="connsiteX111" fmla="*/ 896827 w 1226658"/>
                <a:gd name="connsiteY111" fmla="*/ 1067787 h 1134476"/>
                <a:gd name="connsiteX112" fmla="*/ 902334 w 1226658"/>
                <a:gd name="connsiteY112" fmla="*/ 1069448 h 1134476"/>
                <a:gd name="connsiteX113" fmla="*/ 907020 w 1226658"/>
                <a:gd name="connsiteY113" fmla="*/ 1074668 h 1134476"/>
                <a:gd name="connsiteX114" fmla="*/ 670960 w 1226658"/>
                <a:gd name="connsiteY114" fmla="*/ 479058 h 1134476"/>
                <a:gd name="connsiteX115" fmla="*/ 670523 w 1226658"/>
                <a:gd name="connsiteY115" fmla="*/ 478964 h 1134476"/>
                <a:gd name="connsiteX116" fmla="*/ 670489 w 1226658"/>
                <a:gd name="connsiteY116" fmla="*/ 479499 h 1134476"/>
                <a:gd name="connsiteX117" fmla="*/ 671122 w 1226658"/>
                <a:gd name="connsiteY117" fmla="*/ 479478 h 1134476"/>
                <a:gd name="connsiteX118" fmla="*/ 670960 w 1226658"/>
                <a:gd name="connsiteY118" fmla="*/ 479058 h 1134476"/>
                <a:gd name="connsiteX119" fmla="*/ 882646 w 1226658"/>
                <a:gd name="connsiteY119" fmla="*/ 393002 h 1134476"/>
                <a:gd name="connsiteX120" fmla="*/ 882749 w 1226658"/>
                <a:gd name="connsiteY120" fmla="*/ 404273 h 1134476"/>
                <a:gd name="connsiteX121" fmla="*/ 893609 w 1226658"/>
                <a:gd name="connsiteY121" fmla="*/ 416173 h 1134476"/>
                <a:gd name="connsiteX122" fmla="*/ 903468 w 1226658"/>
                <a:gd name="connsiteY122" fmla="*/ 414684 h 1134476"/>
                <a:gd name="connsiteX123" fmla="*/ 910302 w 1226658"/>
                <a:gd name="connsiteY123" fmla="*/ 417358 h 1134476"/>
                <a:gd name="connsiteX124" fmla="*/ 922001 w 1226658"/>
                <a:gd name="connsiteY124" fmla="*/ 418227 h 1134476"/>
                <a:gd name="connsiteX125" fmla="*/ 925377 w 1226658"/>
                <a:gd name="connsiteY125" fmla="*/ 415048 h 1134476"/>
                <a:gd name="connsiteX126" fmla="*/ 922775 w 1226658"/>
                <a:gd name="connsiteY126" fmla="*/ 396558 h 1134476"/>
                <a:gd name="connsiteX127" fmla="*/ 910182 w 1226658"/>
                <a:gd name="connsiteY127" fmla="*/ 384097 h 1134476"/>
                <a:gd name="connsiteX128" fmla="*/ 892762 w 1226658"/>
                <a:gd name="connsiteY128" fmla="*/ 377696 h 1134476"/>
                <a:gd name="connsiteX129" fmla="*/ 887109 w 1226658"/>
                <a:gd name="connsiteY129" fmla="*/ 379869 h 1134476"/>
                <a:gd name="connsiteX130" fmla="*/ 883134 w 1226658"/>
                <a:gd name="connsiteY130" fmla="*/ 386635 h 1134476"/>
                <a:gd name="connsiteX131" fmla="*/ 882646 w 1226658"/>
                <a:gd name="connsiteY131" fmla="*/ 393002 h 1134476"/>
                <a:gd name="connsiteX132" fmla="*/ 896831 w 1226658"/>
                <a:gd name="connsiteY132" fmla="*/ 1067787 h 1134476"/>
                <a:gd name="connsiteX133" fmla="*/ 896412 w 1226658"/>
                <a:gd name="connsiteY133" fmla="*/ 1067655 h 1134476"/>
                <a:gd name="connsiteX134" fmla="*/ 896467 w 1226658"/>
                <a:gd name="connsiteY134" fmla="*/ 1068031 h 1134476"/>
                <a:gd name="connsiteX135" fmla="*/ 897037 w 1226658"/>
                <a:gd name="connsiteY135" fmla="*/ 1068143 h 1134476"/>
                <a:gd name="connsiteX136" fmla="*/ 896831 w 1226658"/>
                <a:gd name="connsiteY136" fmla="*/ 1067787 h 1134476"/>
                <a:gd name="connsiteX137" fmla="*/ 883130 w 1226658"/>
                <a:gd name="connsiteY137" fmla="*/ 386630 h 1134476"/>
                <a:gd name="connsiteX138" fmla="*/ 883142 w 1226658"/>
                <a:gd name="connsiteY138" fmla="*/ 386536 h 1134476"/>
                <a:gd name="connsiteX139" fmla="*/ 882851 w 1226658"/>
                <a:gd name="connsiteY139" fmla="*/ 386981 h 1134476"/>
                <a:gd name="connsiteX140" fmla="*/ 882851 w 1226658"/>
                <a:gd name="connsiteY140" fmla="*/ 387110 h 1134476"/>
                <a:gd name="connsiteX141" fmla="*/ 883130 w 1226658"/>
                <a:gd name="connsiteY141" fmla="*/ 386630 h 1134476"/>
                <a:gd name="connsiteX142" fmla="*/ 804193 w 1226658"/>
                <a:gd name="connsiteY142" fmla="*/ 496504 h 1134476"/>
                <a:gd name="connsiteX143" fmla="*/ 804643 w 1226658"/>
                <a:gd name="connsiteY143" fmla="*/ 496504 h 1134476"/>
                <a:gd name="connsiteX144" fmla="*/ 804138 w 1226658"/>
                <a:gd name="connsiteY144" fmla="*/ 496119 h 1134476"/>
                <a:gd name="connsiteX145" fmla="*/ 804121 w 1226658"/>
                <a:gd name="connsiteY145" fmla="*/ 496119 h 1134476"/>
                <a:gd name="connsiteX146" fmla="*/ 804193 w 1226658"/>
                <a:gd name="connsiteY146" fmla="*/ 496504 h 1134476"/>
                <a:gd name="connsiteX147" fmla="*/ 809114 w 1226658"/>
                <a:gd name="connsiteY147" fmla="*/ 495422 h 1134476"/>
                <a:gd name="connsiteX148" fmla="*/ 828306 w 1226658"/>
                <a:gd name="connsiteY148" fmla="*/ 500681 h 1134476"/>
                <a:gd name="connsiteX149" fmla="*/ 829842 w 1226658"/>
                <a:gd name="connsiteY149" fmla="*/ 501327 h 1134476"/>
                <a:gd name="connsiteX150" fmla="*/ 832611 w 1226658"/>
                <a:gd name="connsiteY150" fmla="*/ 503214 h 1134476"/>
                <a:gd name="connsiteX151" fmla="*/ 840518 w 1226658"/>
                <a:gd name="connsiteY151" fmla="*/ 509508 h 1134476"/>
                <a:gd name="connsiteX152" fmla="*/ 845290 w 1226658"/>
                <a:gd name="connsiteY152" fmla="*/ 510154 h 1134476"/>
                <a:gd name="connsiteX153" fmla="*/ 848439 w 1226658"/>
                <a:gd name="connsiteY153" fmla="*/ 507356 h 1134476"/>
                <a:gd name="connsiteX154" fmla="*/ 845029 w 1226658"/>
                <a:gd name="connsiteY154" fmla="*/ 503192 h 1134476"/>
                <a:gd name="connsiteX155" fmla="*/ 844798 w 1226658"/>
                <a:gd name="connsiteY155" fmla="*/ 502833 h 1134476"/>
                <a:gd name="connsiteX156" fmla="*/ 839111 w 1226658"/>
                <a:gd name="connsiteY156" fmla="*/ 499983 h 1134476"/>
                <a:gd name="connsiteX157" fmla="*/ 838499 w 1226658"/>
                <a:gd name="connsiteY157" fmla="*/ 499970 h 1134476"/>
                <a:gd name="connsiteX158" fmla="*/ 837814 w 1226658"/>
                <a:gd name="connsiteY158" fmla="*/ 499204 h 1134476"/>
                <a:gd name="connsiteX159" fmla="*/ 838901 w 1226658"/>
                <a:gd name="connsiteY159" fmla="*/ 499551 h 1134476"/>
                <a:gd name="connsiteX160" fmla="*/ 839111 w 1226658"/>
                <a:gd name="connsiteY160" fmla="*/ 499983 h 1134476"/>
                <a:gd name="connsiteX161" fmla="*/ 844798 w 1226658"/>
                <a:gd name="connsiteY161" fmla="*/ 502833 h 1134476"/>
                <a:gd name="connsiteX162" fmla="*/ 845405 w 1226658"/>
                <a:gd name="connsiteY162" fmla="*/ 502812 h 1134476"/>
                <a:gd name="connsiteX163" fmla="*/ 848794 w 1226658"/>
                <a:gd name="connsiteY163" fmla="*/ 506949 h 1134476"/>
                <a:gd name="connsiteX164" fmla="*/ 848439 w 1226658"/>
                <a:gd name="connsiteY164" fmla="*/ 507356 h 1134476"/>
                <a:gd name="connsiteX165" fmla="*/ 856347 w 1226658"/>
                <a:gd name="connsiteY165" fmla="*/ 505807 h 1134476"/>
                <a:gd name="connsiteX166" fmla="*/ 863129 w 1226658"/>
                <a:gd name="connsiteY166" fmla="*/ 496136 h 1134476"/>
                <a:gd name="connsiteX167" fmla="*/ 862423 w 1226658"/>
                <a:gd name="connsiteY167" fmla="*/ 490304 h 1134476"/>
                <a:gd name="connsiteX168" fmla="*/ 861927 w 1226658"/>
                <a:gd name="connsiteY168" fmla="*/ 490094 h 1134476"/>
                <a:gd name="connsiteX169" fmla="*/ 861978 w 1226658"/>
                <a:gd name="connsiteY169" fmla="*/ 489332 h 1134476"/>
                <a:gd name="connsiteX170" fmla="*/ 862470 w 1226658"/>
                <a:gd name="connsiteY170" fmla="*/ 483325 h 1134476"/>
                <a:gd name="connsiteX171" fmla="*/ 862496 w 1226658"/>
                <a:gd name="connsiteY171" fmla="*/ 482948 h 1134476"/>
                <a:gd name="connsiteX172" fmla="*/ 863292 w 1226658"/>
                <a:gd name="connsiteY172" fmla="*/ 482563 h 1134476"/>
                <a:gd name="connsiteX173" fmla="*/ 862496 w 1226658"/>
                <a:gd name="connsiteY173" fmla="*/ 483290 h 1134476"/>
                <a:gd name="connsiteX174" fmla="*/ 862470 w 1226658"/>
                <a:gd name="connsiteY174" fmla="*/ 483325 h 1134476"/>
                <a:gd name="connsiteX175" fmla="*/ 861978 w 1226658"/>
                <a:gd name="connsiteY175" fmla="*/ 489332 h 1134476"/>
                <a:gd name="connsiteX176" fmla="*/ 862342 w 1226658"/>
                <a:gd name="connsiteY176" fmla="*/ 489731 h 1134476"/>
                <a:gd name="connsiteX177" fmla="*/ 862427 w 1226658"/>
                <a:gd name="connsiteY177" fmla="*/ 490300 h 1134476"/>
                <a:gd name="connsiteX178" fmla="*/ 872659 w 1226658"/>
                <a:gd name="connsiteY178" fmla="*/ 494900 h 1134476"/>
                <a:gd name="connsiteX179" fmla="*/ 874118 w 1226658"/>
                <a:gd name="connsiteY179" fmla="*/ 497660 h 1134476"/>
                <a:gd name="connsiteX180" fmla="*/ 873746 w 1226658"/>
                <a:gd name="connsiteY180" fmla="*/ 499307 h 1134476"/>
                <a:gd name="connsiteX181" fmla="*/ 871324 w 1226658"/>
                <a:gd name="connsiteY181" fmla="*/ 507330 h 1134476"/>
                <a:gd name="connsiteX182" fmla="*/ 875081 w 1226658"/>
                <a:gd name="connsiteY182" fmla="*/ 514524 h 1134476"/>
                <a:gd name="connsiteX183" fmla="*/ 882774 w 1226658"/>
                <a:gd name="connsiteY183" fmla="*/ 529410 h 1134476"/>
                <a:gd name="connsiteX184" fmla="*/ 881662 w 1226658"/>
                <a:gd name="connsiteY184" fmla="*/ 533514 h 1134476"/>
                <a:gd name="connsiteX185" fmla="*/ 876963 w 1226658"/>
                <a:gd name="connsiteY185" fmla="*/ 535341 h 1134476"/>
                <a:gd name="connsiteX186" fmla="*/ 874610 w 1226658"/>
                <a:gd name="connsiteY186" fmla="*/ 539539 h 1134476"/>
                <a:gd name="connsiteX187" fmla="*/ 876210 w 1226658"/>
                <a:gd name="connsiteY187" fmla="*/ 542106 h 1134476"/>
                <a:gd name="connsiteX188" fmla="*/ 889548 w 1226658"/>
                <a:gd name="connsiteY188" fmla="*/ 542029 h 1134476"/>
                <a:gd name="connsiteX189" fmla="*/ 890789 w 1226658"/>
                <a:gd name="connsiteY189" fmla="*/ 543099 h 1134476"/>
                <a:gd name="connsiteX190" fmla="*/ 890147 w 1226658"/>
                <a:gd name="connsiteY190" fmla="*/ 545799 h 1134476"/>
                <a:gd name="connsiteX191" fmla="*/ 885701 w 1226658"/>
                <a:gd name="connsiteY191" fmla="*/ 548016 h 1134476"/>
                <a:gd name="connsiteX192" fmla="*/ 885218 w 1226658"/>
                <a:gd name="connsiteY192" fmla="*/ 552573 h 1134476"/>
                <a:gd name="connsiteX193" fmla="*/ 888123 w 1226658"/>
                <a:gd name="connsiteY193" fmla="*/ 554019 h 1134476"/>
                <a:gd name="connsiteX194" fmla="*/ 891388 w 1226658"/>
                <a:gd name="connsiteY194" fmla="*/ 553241 h 1134476"/>
                <a:gd name="connsiteX195" fmla="*/ 900511 w 1226658"/>
                <a:gd name="connsiteY195" fmla="*/ 558067 h 1134476"/>
                <a:gd name="connsiteX196" fmla="*/ 902330 w 1226658"/>
                <a:gd name="connsiteY196" fmla="*/ 560793 h 1134476"/>
                <a:gd name="connsiteX197" fmla="*/ 907144 w 1226658"/>
                <a:gd name="connsiteY197" fmla="*/ 572004 h 1134476"/>
                <a:gd name="connsiteX198" fmla="*/ 905869 w 1226658"/>
                <a:gd name="connsiteY198" fmla="*/ 589009 h 1134476"/>
                <a:gd name="connsiteX199" fmla="*/ 902099 w 1226658"/>
                <a:gd name="connsiteY199" fmla="*/ 594179 h 1134476"/>
                <a:gd name="connsiteX200" fmla="*/ 893643 w 1226658"/>
                <a:gd name="connsiteY200" fmla="*/ 599579 h 1134476"/>
                <a:gd name="connsiteX201" fmla="*/ 880896 w 1226658"/>
                <a:gd name="connsiteY201" fmla="*/ 610675 h 1134476"/>
                <a:gd name="connsiteX202" fmla="*/ 874366 w 1226658"/>
                <a:gd name="connsiteY202" fmla="*/ 631424 h 1134476"/>
                <a:gd name="connsiteX203" fmla="*/ 873283 w 1226658"/>
                <a:gd name="connsiteY203" fmla="*/ 634201 h 1134476"/>
                <a:gd name="connsiteX204" fmla="*/ 856886 w 1226658"/>
                <a:gd name="connsiteY204" fmla="*/ 637808 h 1134476"/>
                <a:gd name="connsiteX205" fmla="*/ 840527 w 1226658"/>
                <a:gd name="connsiteY205" fmla="*/ 636362 h 1134476"/>
                <a:gd name="connsiteX206" fmla="*/ 831460 w 1226658"/>
                <a:gd name="connsiteY206" fmla="*/ 631766 h 1134476"/>
                <a:gd name="connsiteX207" fmla="*/ 828447 w 1226658"/>
                <a:gd name="connsiteY207" fmla="*/ 632429 h 1134476"/>
                <a:gd name="connsiteX208" fmla="*/ 818768 w 1226658"/>
                <a:gd name="connsiteY208" fmla="*/ 641869 h 1134476"/>
                <a:gd name="connsiteX209" fmla="*/ 814904 w 1226658"/>
                <a:gd name="connsiteY209" fmla="*/ 647380 h 1134476"/>
                <a:gd name="connsiteX210" fmla="*/ 816200 w 1226658"/>
                <a:gd name="connsiteY210" fmla="*/ 656991 h 1134476"/>
                <a:gd name="connsiteX211" fmla="*/ 835820 w 1226658"/>
                <a:gd name="connsiteY211" fmla="*/ 662173 h 1134476"/>
                <a:gd name="connsiteX212" fmla="*/ 842320 w 1226658"/>
                <a:gd name="connsiteY212" fmla="*/ 660171 h 1134476"/>
                <a:gd name="connsiteX213" fmla="*/ 845542 w 1226658"/>
                <a:gd name="connsiteY213" fmla="*/ 660325 h 1134476"/>
                <a:gd name="connsiteX214" fmla="*/ 863617 w 1226658"/>
                <a:gd name="connsiteY214" fmla="*/ 662687 h 1134476"/>
                <a:gd name="connsiteX215" fmla="*/ 870254 w 1226658"/>
                <a:gd name="connsiteY215" fmla="*/ 667240 h 1134476"/>
                <a:gd name="connsiteX216" fmla="*/ 878281 w 1226658"/>
                <a:gd name="connsiteY216" fmla="*/ 682178 h 1134476"/>
                <a:gd name="connsiteX217" fmla="*/ 880044 w 1226658"/>
                <a:gd name="connsiteY217" fmla="*/ 691117 h 1134476"/>
                <a:gd name="connsiteX218" fmla="*/ 880930 w 1226658"/>
                <a:gd name="connsiteY218" fmla="*/ 697561 h 1134476"/>
                <a:gd name="connsiteX219" fmla="*/ 893113 w 1226658"/>
                <a:gd name="connsiteY219" fmla="*/ 708601 h 1134476"/>
                <a:gd name="connsiteX220" fmla="*/ 893108 w 1226658"/>
                <a:gd name="connsiteY220" fmla="*/ 708734 h 1134476"/>
                <a:gd name="connsiteX221" fmla="*/ 893459 w 1226658"/>
                <a:gd name="connsiteY221" fmla="*/ 708794 h 1134476"/>
                <a:gd name="connsiteX222" fmla="*/ 893134 w 1226658"/>
                <a:gd name="connsiteY222" fmla="*/ 708451 h 1134476"/>
                <a:gd name="connsiteX223" fmla="*/ 902377 w 1226658"/>
                <a:gd name="connsiteY223" fmla="*/ 715623 h 1134476"/>
                <a:gd name="connsiteX224" fmla="*/ 918890 w 1226658"/>
                <a:gd name="connsiteY224" fmla="*/ 726796 h 1134476"/>
                <a:gd name="connsiteX225" fmla="*/ 927581 w 1226658"/>
                <a:gd name="connsiteY225" fmla="*/ 731828 h 1134476"/>
                <a:gd name="connsiteX226" fmla="*/ 937029 w 1226658"/>
                <a:gd name="connsiteY226" fmla="*/ 735166 h 1134476"/>
                <a:gd name="connsiteX227" fmla="*/ 939643 w 1226658"/>
                <a:gd name="connsiteY227" fmla="*/ 733638 h 1134476"/>
                <a:gd name="connsiteX228" fmla="*/ 940084 w 1226658"/>
                <a:gd name="connsiteY228" fmla="*/ 724010 h 1134476"/>
                <a:gd name="connsiteX229" fmla="*/ 923939 w 1226658"/>
                <a:gd name="connsiteY229" fmla="*/ 700535 h 1134476"/>
                <a:gd name="connsiteX230" fmla="*/ 920978 w 1226658"/>
                <a:gd name="connsiteY230" fmla="*/ 691802 h 1134476"/>
                <a:gd name="connsiteX231" fmla="*/ 920563 w 1226658"/>
                <a:gd name="connsiteY231" fmla="*/ 691626 h 1134476"/>
                <a:gd name="connsiteX232" fmla="*/ 920289 w 1226658"/>
                <a:gd name="connsiteY232" fmla="*/ 690792 h 1134476"/>
                <a:gd name="connsiteX233" fmla="*/ 919254 w 1226658"/>
                <a:gd name="connsiteY233" fmla="*/ 690128 h 1134476"/>
                <a:gd name="connsiteX234" fmla="*/ 920148 w 1226658"/>
                <a:gd name="connsiteY234" fmla="*/ 690334 h 1134476"/>
                <a:gd name="connsiteX235" fmla="*/ 920289 w 1226658"/>
                <a:gd name="connsiteY235" fmla="*/ 690792 h 1134476"/>
                <a:gd name="connsiteX236" fmla="*/ 920974 w 1226658"/>
                <a:gd name="connsiteY236" fmla="*/ 691211 h 1134476"/>
                <a:gd name="connsiteX237" fmla="*/ 920974 w 1226658"/>
                <a:gd name="connsiteY237" fmla="*/ 691802 h 1134476"/>
                <a:gd name="connsiteX238" fmla="*/ 934487 w 1226658"/>
                <a:gd name="connsiteY238" fmla="*/ 700878 h 1134476"/>
                <a:gd name="connsiteX239" fmla="*/ 945193 w 1226658"/>
                <a:gd name="connsiteY239" fmla="*/ 708965 h 1134476"/>
                <a:gd name="connsiteX240" fmla="*/ 952147 w 1226658"/>
                <a:gd name="connsiteY240" fmla="*/ 716111 h 1134476"/>
                <a:gd name="connsiteX241" fmla="*/ 957089 w 1226658"/>
                <a:gd name="connsiteY241" fmla="*/ 724977 h 1134476"/>
                <a:gd name="connsiteX242" fmla="*/ 959794 w 1226658"/>
                <a:gd name="connsiteY242" fmla="*/ 726372 h 1134476"/>
                <a:gd name="connsiteX243" fmla="*/ 960919 w 1226658"/>
                <a:gd name="connsiteY243" fmla="*/ 723591 h 1134476"/>
                <a:gd name="connsiteX244" fmla="*/ 961681 w 1226658"/>
                <a:gd name="connsiteY244" fmla="*/ 710968 h 1134476"/>
                <a:gd name="connsiteX245" fmla="*/ 968121 w 1226658"/>
                <a:gd name="connsiteY245" fmla="*/ 703317 h 1134476"/>
                <a:gd name="connsiteX246" fmla="*/ 970324 w 1226658"/>
                <a:gd name="connsiteY246" fmla="*/ 695661 h 1134476"/>
                <a:gd name="connsiteX247" fmla="*/ 969062 w 1226658"/>
                <a:gd name="connsiteY247" fmla="*/ 690736 h 1134476"/>
                <a:gd name="connsiteX248" fmla="*/ 965955 w 1226658"/>
                <a:gd name="connsiteY248" fmla="*/ 672541 h 1134476"/>
                <a:gd name="connsiteX249" fmla="*/ 961360 w 1226658"/>
                <a:gd name="connsiteY249" fmla="*/ 664214 h 1134476"/>
                <a:gd name="connsiteX250" fmla="*/ 952374 w 1226658"/>
                <a:gd name="connsiteY250" fmla="*/ 656533 h 1134476"/>
                <a:gd name="connsiteX251" fmla="*/ 950059 w 1226658"/>
                <a:gd name="connsiteY251" fmla="*/ 650449 h 1134476"/>
                <a:gd name="connsiteX252" fmla="*/ 945857 w 1226658"/>
                <a:gd name="connsiteY252" fmla="*/ 636430 h 1134476"/>
                <a:gd name="connsiteX253" fmla="*/ 945185 w 1226658"/>
                <a:gd name="connsiteY253" fmla="*/ 633478 h 1134476"/>
                <a:gd name="connsiteX254" fmla="*/ 944808 w 1226658"/>
                <a:gd name="connsiteY254" fmla="*/ 633418 h 1134476"/>
                <a:gd name="connsiteX255" fmla="*/ 944231 w 1226658"/>
                <a:gd name="connsiteY255" fmla="*/ 632754 h 1134476"/>
                <a:gd name="connsiteX256" fmla="*/ 945159 w 1226658"/>
                <a:gd name="connsiteY256" fmla="*/ 633153 h 1134476"/>
                <a:gd name="connsiteX257" fmla="*/ 945185 w 1226658"/>
                <a:gd name="connsiteY257" fmla="*/ 633478 h 1134476"/>
                <a:gd name="connsiteX258" fmla="*/ 948172 w 1226658"/>
                <a:gd name="connsiteY258" fmla="*/ 633893 h 1134476"/>
                <a:gd name="connsiteX259" fmla="*/ 955027 w 1226658"/>
                <a:gd name="connsiteY259" fmla="*/ 628454 h 1134476"/>
                <a:gd name="connsiteX260" fmla="*/ 956781 w 1226658"/>
                <a:gd name="connsiteY260" fmla="*/ 623824 h 1134476"/>
                <a:gd name="connsiteX261" fmla="*/ 961030 w 1226658"/>
                <a:gd name="connsiteY261" fmla="*/ 623460 h 1134476"/>
                <a:gd name="connsiteX262" fmla="*/ 967984 w 1226658"/>
                <a:gd name="connsiteY262" fmla="*/ 633127 h 1134476"/>
                <a:gd name="connsiteX263" fmla="*/ 974099 w 1226658"/>
                <a:gd name="connsiteY263" fmla="*/ 646991 h 1134476"/>
                <a:gd name="connsiteX264" fmla="*/ 975408 w 1226658"/>
                <a:gd name="connsiteY264" fmla="*/ 653666 h 1134476"/>
                <a:gd name="connsiteX265" fmla="*/ 976978 w 1226658"/>
                <a:gd name="connsiteY265" fmla="*/ 656619 h 1134476"/>
                <a:gd name="connsiteX266" fmla="*/ 988322 w 1226658"/>
                <a:gd name="connsiteY266" fmla="*/ 663718 h 1134476"/>
                <a:gd name="connsiteX267" fmla="*/ 991061 w 1226658"/>
                <a:gd name="connsiteY267" fmla="*/ 662319 h 1134476"/>
                <a:gd name="connsiteX268" fmla="*/ 993748 w 1226658"/>
                <a:gd name="connsiteY268" fmla="*/ 652592 h 1134476"/>
                <a:gd name="connsiteX269" fmla="*/ 997993 w 1226658"/>
                <a:gd name="connsiteY269" fmla="*/ 647864 h 1134476"/>
                <a:gd name="connsiteX270" fmla="*/ 1002897 w 1226658"/>
                <a:gd name="connsiteY270" fmla="*/ 646567 h 1134476"/>
                <a:gd name="connsiteX271" fmla="*/ 1020976 w 1226658"/>
                <a:gd name="connsiteY271" fmla="*/ 631599 h 1134476"/>
                <a:gd name="connsiteX272" fmla="*/ 1026077 w 1226658"/>
                <a:gd name="connsiteY272" fmla="*/ 624984 h 1134476"/>
                <a:gd name="connsiteX273" fmla="*/ 1026517 w 1226658"/>
                <a:gd name="connsiteY273" fmla="*/ 620195 h 1134476"/>
                <a:gd name="connsiteX274" fmla="*/ 1018661 w 1226658"/>
                <a:gd name="connsiteY274" fmla="*/ 612091 h 1134476"/>
                <a:gd name="connsiteX275" fmla="*/ 1012747 w 1226658"/>
                <a:gd name="connsiteY275" fmla="*/ 609348 h 1134476"/>
                <a:gd name="connsiteX276" fmla="*/ 1013227 w 1226658"/>
                <a:gd name="connsiteY276" fmla="*/ 609673 h 1134476"/>
                <a:gd name="connsiteX277" fmla="*/ 1013227 w 1226658"/>
                <a:gd name="connsiteY277" fmla="*/ 608890 h 1134476"/>
                <a:gd name="connsiteX278" fmla="*/ 1012807 w 1226658"/>
                <a:gd name="connsiteY278" fmla="*/ 609288 h 1134476"/>
                <a:gd name="connsiteX279" fmla="*/ 1012807 w 1226658"/>
                <a:gd name="connsiteY279" fmla="*/ 605912 h 1134476"/>
                <a:gd name="connsiteX280" fmla="*/ 1013196 w 1226658"/>
                <a:gd name="connsiteY280" fmla="*/ 606258 h 1134476"/>
                <a:gd name="connsiteX281" fmla="*/ 1013192 w 1226658"/>
                <a:gd name="connsiteY281" fmla="*/ 605514 h 1134476"/>
                <a:gd name="connsiteX282" fmla="*/ 1012726 w 1226658"/>
                <a:gd name="connsiteY282" fmla="*/ 605835 h 1134476"/>
                <a:gd name="connsiteX283" fmla="*/ 1010424 w 1226658"/>
                <a:gd name="connsiteY283" fmla="*/ 603550 h 1134476"/>
                <a:gd name="connsiteX284" fmla="*/ 1007120 w 1226658"/>
                <a:gd name="connsiteY284" fmla="*/ 603182 h 1134476"/>
                <a:gd name="connsiteX285" fmla="*/ 1003804 w 1226658"/>
                <a:gd name="connsiteY285" fmla="*/ 603105 h 1134476"/>
                <a:gd name="connsiteX286" fmla="*/ 1001048 w 1226658"/>
                <a:gd name="connsiteY286" fmla="*/ 597807 h 1134476"/>
                <a:gd name="connsiteX287" fmla="*/ 999910 w 1226658"/>
                <a:gd name="connsiteY287" fmla="*/ 590255 h 1134476"/>
                <a:gd name="connsiteX288" fmla="*/ 994518 w 1226658"/>
                <a:gd name="connsiteY288" fmla="*/ 582839 h 1134476"/>
                <a:gd name="connsiteX289" fmla="*/ 985100 w 1226658"/>
                <a:gd name="connsiteY289" fmla="*/ 579429 h 1134476"/>
                <a:gd name="connsiteX290" fmla="*/ 979755 w 1226658"/>
                <a:gd name="connsiteY290" fmla="*/ 573117 h 1134476"/>
                <a:gd name="connsiteX291" fmla="*/ 969404 w 1226658"/>
                <a:gd name="connsiteY291" fmla="*/ 563254 h 1134476"/>
                <a:gd name="connsiteX292" fmla="*/ 968258 w 1226658"/>
                <a:gd name="connsiteY292" fmla="*/ 559249 h 1134476"/>
                <a:gd name="connsiteX293" fmla="*/ 973966 w 1226658"/>
                <a:gd name="connsiteY293" fmla="*/ 545992 h 1134476"/>
                <a:gd name="connsiteX294" fmla="*/ 976234 w 1226658"/>
                <a:gd name="connsiteY294" fmla="*/ 544721 h 1134476"/>
                <a:gd name="connsiteX295" fmla="*/ 984381 w 1226658"/>
                <a:gd name="connsiteY295" fmla="*/ 546950 h 1134476"/>
                <a:gd name="connsiteX296" fmla="*/ 988626 w 1226658"/>
                <a:gd name="connsiteY296" fmla="*/ 545119 h 1134476"/>
                <a:gd name="connsiteX297" fmla="*/ 988545 w 1226658"/>
                <a:gd name="connsiteY297" fmla="*/ 540335 h 1134476"/>
                <a:gd name="connsiteX298" fmla="*/ 987672 w 1226658"/>
                <a:gd name="connsiteY298" fmla="*/ 538906 h 1134476"/>
                <a:gd name="connsiteX299" fmla="*/ 986722 w 1226658"/>
                <a:gd name="connsiteY299" fmla="*/ 530288 h 1134476"/>
                <a:gd name="connsiteX300" fmla="*/ 988416 w 1226658"/>
                <a:gd name="connsiteY300" fmla="*/ 520822 h 1134476"/>
                <a:gd name="connsiteX301" fmla="*/ 983097 w 1226658"/>
                <a:gd name="connsiteY301" fmla="*/ 506641 h 1134476"/>
                <a:gd name="connsiteX302" fmla="*/ 968934 w 1226658"/>
                <a:gd name="connsiteY302" fmla="*/ 491844 h 1134476"/>
                <a:gd name="connsiteX303" fmla="*/ 962079 w 1226658"/>
                <a:gd name="connsiteY303" fmla="*/ 485280 h 1134476"/>
                <a:gd name="connsiteX304" fmla="*/ 958570 w 1226658"/>
                <a:gd name="connsiteY304" fmla="*/ 482426 h 1134476"/>
                <a:gd name="connsiteX305" fmla="*/ 958544 w 1226658"/>
                <a:gd name="connsiteY305" fmla="*/ 482520 h 1134476"/>
                <a:gd name="connsiteX306" fmla="*/ 957735 w 1226658"/>
                <a:gd name="connsiteY306" fmla="*/ 483286 h 1134476"/>
                <a:gd name="connsiteX307" fmla="*/ 958364 w 1226658"/>
                <a:gd name="connsiteY307" fmla="*/ 482276 h 1134476"/>
                <a:gd name="connsiteX308" fmla="*/ 958570 w 1226658"/>
                <a:gd name="connsiteY308" fmla="*/ 482426 h 1134476"/>
                <a:gd name="connsiteX309" fmla="*/ 958099 w 1226658"/>
                <a:gd name="connsiteY309" fmla="*/ 471005 h 1134476"/>
                <a:gd name="connsiteX310" fmla="*/ 953182 w 1226658"/>
                <a:gd name="connsiteY310" fmla="*/ 464120 h 1134476"/>
                <a:gd name="connsiteX311" fmla="*/ 944175 w 1226658"/>
                <a:gd name="connsiteY311" fmla="*/ 462409 h 1134476"/>
                <a:gd name="connsiteX312" fmla="*/ 938629 w 1226658"/>
                <a:gd name="connsiteY312" fmla="*/ 461420 h 1134476"/>
                <a:gd name="connsiteX313" fmla="*/ 930319 w 1226658"/>
                <a:gd name="connsiteY313" fmla="*/ 458172 h 1134476"/>
                <a:gd name="connsiteX314" fmla="*/ 928702 w 1226658"/>
                <a:gd name="connsiteY314" fmla="*/ 457813 h 1134476"/>
                <a:gd name="connsiteX315" fmla="*/ 929091 w 1226658"/>
                <a:gd name="connsiteY315" fmla="*/ 455224 h 1134476"/>
                <a:gd name="connsiteX316" fmla="*/ 933054 w 1226658"/>
                <a:gd name="connsiteY316" fmla="*/ 449785 h 1134476"/>
                <a:gd name="connsiteX317" fmla="*/ 932741 w 1226658"/>
                <a:gd name="connsiteY317" fmla="*/ 446640 h 1134476"/>
                <a:gd name="connsiteX318" fmla="*/ 929078 w 1226658"/>
                <a:gd name="connsiteY318" fmla="*/ 443247 h 1134476"/>
                <a:gd name="connsiteX319" fmla="*/ 930037 w 1226658"/>
                <a:gd name="connsiteY319" fmla="*/ 436978 h 1134476"/>
                <a:gd name="connsiteX320" fmla="*/ 926545 w 1226658"/>
                <a:gd name="connsiteY320" fmla="*/ 429537 h 1134476"/>
                <a:gd name="connsiteX321" fmla="*/ 910494 w 1226658"/>
                <a:gd name="connsiteY321" fmla="*/ 417547 h 1134476"/>
                <a:gd name="connsiteX322" fmla="*/ 910306 w 1226658"/>
                <a:gd name="connsiteY322" fmla="*/ 417341 h 1134476"/>
                <a:gd name="connsiteX323" fmla="*/ 910203 w 1226658"/>
                <a:gd name="connsiteY323" fmla="*/ 417316 h 1134476"/>
                <a:gd name="connsiteX324" fmla="*/ 910725 w 1226658"/>
                <a:gd name="connsiteY324" fmla="*/ 417816 h 1134476"/>
                <a:gd name="connsiteX325" fmla="*/ 896232 w 1226658"/>
                <a:gd name="connsiteY325" fmla="*/ 421993 h 1134476"/>
                <a:gd name="connsiteX326" fmla="*/ 883262 w 1226658"/>
                <a:gd name="connsiteY326" fmla="*/ 422583 h 1134476"/>
                <a:gd name="connsiteX327" fmla="*/ 873249 w 1226658"/>
                <a:gd name="connsiteY327" fmla="*/ 423704 h 1134476"/>
                <a:gd name="connsiteX328" fmla="*/ 873065 w 1226658"/>
                <a:gd name="connsiteY328" fmla="*/ 424522 h 1134476"/>
                <a:gd name="connsiteX329" fmla="*/ 871140 w 1226658"/>
                <a:gd name="connsiteY329" fmla="*/ 425724 h 1134476"/>
                <a:gd name="connsiteX330" fmla="*/ 872646 w 1226658"/>
                <a:gd name="connsiteY330" fmla="*/ 424089 h 1134476"/>
                <a:gd name="connsiteX331" fmla="*/ 873249 w 1226658"/>
                <a:gd name="connsiteY331" fmla="*/ 423704 h 1134476"/>
                <a:gd name="connsiteX332" fmla="*/ 875355 w 1226658"/>
                <a:gd name="connsiteY332" fmla="*/ 414894 h 1134476"/>
                <a:gd name="connsiteX333" fmla="*/ 880519 w 1226658"/>
                <a:gd name="connsiteY333" fmla="*/ 392471 h 1134476"/>
                <a:gd name="connsiteX334" fmla="*/ 882864 w 1226658"/>
                <a:gd name="connsiteY334" fmla="*/ 386964 h 1134476"/>
                <a:gd name="connsiteX335" fmla="*/ 882710 w 1226658"/>
                <a:gd name="connsiteY335" fmla="*/ 383682 h 1134476"/>
                <a:gd name="connsiteX336" fmla="*/ 874815 w 1226658"/>
                <a:gd name="connsiteY336" fmla="*/ 374456 h 1134476"/>
                <a:gd name="connsiteX337" fmla="*/ 866437 w 1226658"/>
                <a:gd name="connsiteY337" fmla="*/ 374572 h 1134476"/>
                <a:gd name="connsiteX338" fmla="*/ 846749 w 1226658"/>
                <a:gd name="connsiteY338" fmla="*/ 379925 h 1134476"/>
                <a:gd name="connsiteX339" fmla="*/ 831994 w 1226658"/>
                <a:gd name="connsiteY339" fmla="*/ 386943 h 1134476"/>
                <a:gd name="connsiteX340" fmla="*/ 825486 w 1226658"/>
                <a:gd name="connsiteY340" fmla="*/ 392433 h 1134476"/>
                <a:gd name="connsiteX341" fmla="*/ 820813 w 1226658"/>
                <a:gd name="connsiteY341" fmla="*/ 412775 h 1134476"/>
                <a:gd name="connsiteX342" fmla="*/ 819555 w 1226658"/>
                <a:gd name="connsiteY342" fmla="*/ 416567 h 1134476"/>
                <a:gd name="connsiteX343" fmla="*/ 812298 w 1226658"/>
                <a:gd name="connsiteY343" fmla="*/ 420842 h 1134476"/>
                <a:gd name="connsiteX344" fmla="*/ 809273 w 1226658"/>
                <a:gd name="connsiteY344" fmla="*/ 427992 h 1134476"/>
                <a:gd name="connsiteX345" fmla="*/ 812289 w 1226658"/>
                <a:gd name="connsiteY345" fmla="*/ 437735 h 1134476"/>
                <a:gd name="connsiteX346" fmla="*/ 812876 w 1226658"/>
                <a:gd name="connsiteY346" fmla="*/ 441030 h 1134476"/>
                <a:gd name="connsiteX347" fmla="*/ 812110 w 1226658"/>
                <a:gd name="connsiteY347" fmla="*/ 442387 h 1134476"/>
                <a:gd name="connsiteX348" fmla="*/ 809251 w 1226658"/>
                <a:gd name="connsiteY348" fmla="*/ 442896 h 1134476"/>
                <a:gd name="connsiteX349" fmla="*/ 803808 w 1226658"/>
                <a:gd name="connsiteY349" fmla="*/ 422694 h 1134476"/>
                <a:gd name="connsiteX350" fmla="*/ 804446 w 1226658"/>
                <a:gd name="connsiteY350" fmla="*/ 421107 h 1134476"/>
                <a:gd name="connsiteX351" fmla="*/ 807531 w 1226658"/>
                <a:gd name="connsiteY351" fmla="*/ 415065 h 1134476"/>
                <a:gd name="connsiteX352" fmla="*/ 810894 w 1226658"/>
                <a:gd name="connsiteY352" fmla="*/ 402270 h 1134476"/>
                <a:gd name="connsiteX353" fmla="*/ 814099 w 1226658"/>
                <a:gd name="connsiteY353" fmla="*/ 394619 h 1134476"/>
                <a:gd name="connsiteX354" fmla="*/ 819097 w 1226658"/>
                <a:gd name="connsiteY354" fmla="*/ 389972 h 1134476"/>
                <a:gd name="connsiteX355" fmla="*/ 841909 w 1226658"/>
                <a:gd name="connsiteY355" fmla="*/ 372522 h 1134476"/>
                <a:gd name="connsiteX356" fmla="*/ 844190 w 1226658"/>
                <a:gd name="connsiteY356" fmla="*/ 370122 h 1134476"/>
                <a:gd name="connsiteX357" fmla="*/ 844237 w 1226658"/>
                <a:gd name="connsiteY357" fmla="*/ 367066 h 1134476"/>
                <a:gd name="connsiteX358" fmla="*/ 839252 w 1226658"/>
                <a:gd name="connsiteY358" fmla="*/ 362702 h 1134476"/>
                <a:gd name="connsiteX359" fmla="*/ 806727 w 1226658"/>
                <a:gd name="connsiteY359" fmla="*/ 366189 h 1134476"/>
                <a:gd name="connsiteX360" fmla="*/ 793243 w 1226658"/>
                <a:gd name="connsiteY360" fmla="*/ 376583 h 1134476"/>
                <a:gd name="connsiteX361" fmla="*/ 775656 w 1226658"/>
                <a:gd name="connsiteY361" fmla="*/ 395022 h 1134476"/>
                <a:gd name="connsiteX362" fmla="*/ 773427 w 1226658"/>
                <a:gd name="connsiteY362" fmla="*/ 397559 h 1134476"/>
                <a:gd name="connsiteX363" fmla="*/ 769939 w 1226658"/>
                <a:gd name="connsiteY363" fmla="*/ 403434 h 1134476"/>
                <a:gd name="connsiteX364" fmla="*/ 766867 w 1226658"/>
                <a:gd name="connsiteY364" fmla="*/ 409446 h 1134476"/>
                <a:gd name="connsiteX365" fmla="*/ 754398 w 1226658"/>
                <a:gd name="connsiteY365" fmla="*/ 431449 h 1134476"/>
                <a:gd name="connsiteX366" fmla="*/ 758591 w 1226658"/>
                <a:gd name="connsiteY366" fmla="*/ 441154 h 1134476"/>
                <a:gd name="connsiteX367" fmla="*/ 771215 w 1226658"/>
                <a:gd name="connsiteY367" fmla="*/ 446358 h 1134476"/>
                <a:gd name="connsiteX368" fmla="*/ 774710 w 1226658"/>
                <a:gd name="connsiteY368" fmla="*/ 449862 h 1134476"/>
                <a:gd name="connsiteX369" fmla="*/ 774544 w 1226658"/>
                <a:gd name="connsiteY369" fmla="*/ 452785 h 1134476"/>
                <a:gd name="connsiteX370" fmla="*/ 771655 w 1226658"/>
                <a:gd name="connsiteY370" fmla="*/ 453816 h 1134476"/>
                <a:gd name="connsiteX371" fmla="*/ 762849 w 1226658"/>
                <a:gd name="connsiteY371" fmla="*/ 448745 h 1134476"/>
                <a:gd name="connsiteX372" fmla="*/ 752964 w 1226658"/>
                <a:gd name="connsiteY372" fmla="*/ 454655 h 1134476"/>
                <a:gd name="connsiteX373" fmla="*/ 753191 w 1226658"/>
                <a:gd name="connsiteY373" fmla="*/ 463157 h 1134476"/>
                <a:gd name="connsiteX374" fmla="*/ 758985 w 1226658"/>
                <a:gd name="connsiteY374" fmla="*/ 473372 h 1134476"/>
                <a:gd name="connsiteX375" fmla="*/ 766709 w 1226658"/>
                <a:gd name="connsiteY375" fmla="*/ 476234 h 1134476"/>
                <a:gd name="connsiteX376" fmla="*/ 771762 w 1226658"/>
                <a:gd name="connsiteY376" fmla="*/ 476957 h 1134476"/>
                <a:gd name="connsiteX377" fmla="*/ 777120 w 1226658"/>
                <a:gd name="connsiteY377" fmla="*/ 482777 h 1134476"/>
                <a:gd name="connsiteX378" fmla="*/ 787817 w 1226658"/>
                <a:gd name="connsiteY378" fmla="*/ 487732 h 1134476"/>
                <a:gd name="connsiteX379" fmla="*/ 793988 w 1226658"/>
                <a:gd name="connsiteY379" fmla="*/ 492790 h 1134476"/>
                <a:gd name="connsiteX380" fmla="*/ 804155 w 1226658"/>
                <a:gd name="connsiteY380" fmla="*/ 496102 h 1134476"/>
                <a:gd name="connsiteX381" fmla="*/ 809114 w 1226658"/>
                <a:gd name="connsiteY381" fmla="*/ 495422 h 1134476"/>
                <a:gd name="connsiteX382" fmla="*/ 896236 w 1226658"/>
                <a:gd name="connsiteY382" fmla="*/ 659952 h 1134476"/>
                <a:gd name="connsiteX383" fmla="*/ 893224 w 1226658"/>
                <a:gd name="connsiteY383" fmla="*/ 659024 h 1134476"/>
                <a:gd name="connsiteX384" fmla="*/ 893091 w 1226658"/>
                <a:gd name="connsiteY384" fmla="*/ 657706 h 1134476"/>
                <a:gd name="connsiteX385" fmla="*/ 897678 w 1226658"/>
                <a:gd name="connsiteY385" fmla="*/ 648797 h 1134476"/>
                <a:gd name="connsiteX386" fmla="*/ 900203 w 1226658"/>
                <a:gd name="connsiteY386" fmla="*/ 647770 h 1134476"/>
                <a:gd name="connsiteX387" fmla="*/ 901414 w 1226658"/>
                <a:gd name="connsiteY387" fmla="*/ 648878 h 1134476"/>
                <a:gd name="connsiteX388" fmla="*/ 902873 w 1226658"/>
                <a:gd name="connsiteY388" fmla="*/ 652960 h 1134476"/>
                <a:gd name="connsiteX389" fmla="*/ 896236 w 1226658"/>
                <a:gd name="connsiteY389" fmla="*/ 659952 h 1134476"/>
                <a:gd name="connsiteX390" fmla="*/ 975677 w 1226658"/>
                <a:gd name="connsiteY390" fmla="*/ 511280 h 1134476"/>
                <a:gd name="connsiteX391" fmla="*/ 977873 w 1226658"/>
                <a:gd name="connsiteY391" fmla="*/ 512936 h 1134476"/>
                <a:gd name="connsiteX392" fmla="*/ 975468 w 1226658"/>
                <a:gd name="connsiteY392" fmla="*/ 516316 h 1134476"/>
                <a:gd name="connsiteX393" fmla="*/ 975601 w 1226658"/>
                <a:gd name="connsiteY393" fmla="*/ 516903 h 1134476"/>
                <a:gd name="connsiteX394" fmla="*/ 974642 w 1226658"/>
                <a:gd name="connsiteY394" fmla="*/ 517707 h 1134476"/>
                <a:gd name="connsiteX395" fmla="*/ 975181 w 1226658"/>
                <a:gd name="connsiteY395" fmla="*/ 516483 h 1134476"/>
                <a:gd name="connsiteX396" fmla="*/ 975468 w 1226658"/>
                <a:gd name="connsiteY396" fmla="*/ 516316 h 1134476"/>
                <a:gd name="connsiteX397" fmla="*/ 974454 w 1226658"/>
                <a:gd name="connsiteY397" fmla="*/ 512213 h 1134476"/>
                <a:gd name="connsiteX398" fmla="*/ 975677 w 1226658"/>
                <a:gd name="connsiteY398" fmla="*/ 511280 h 1134476"/>
                <a:gd name="connsiteX399" fmla="*/ 869351 w 1226658"/>
                <a:gd name="connsiteY399" fmla="*/ 427684 h 1134476"/>
                <a:gd name="connsiteX400" fmla="*/ 870827 w 1226658"/>
                <a:gd name="connsiteY400" fmla="*/ 426088 h 1134476"/>
                <a:gd name="connsiteX401" fmla="*/ 869796 w 1226658"/>
                <a:gd name="connsiteY401" fmla="*/ 428120 h 1134476"/>
                <a:gd name="connsiteX402" fmla="*/ 869351 w 1226658"/>
                <a:gd name="connsiteY402" fmla="*/ 427684 h 1134476"/>
                <a:gd name="connsiteX403" fmla="*/ 807077 w 1226658"/>
                <a:gd name="connsiteY403" fmla="*/ 449781 h 1134476"/>
                <a:gd name="connsiteX404" fmla="*/ 808318 w 1226658"/>
                <a:gd name="connsiteY404" fmla="*/ 450376 h 1134476"/>
                <a:gd name="connsiteX405" fmla="*/ 806979 w 1226658"/>
                <a:gd name="connsiteY405" fmla="*/ 450868 h 1134476"/>
                <a:gd name="connsiteX406" fmla="*/ 807077 w 1226658"/>
                <a:gd name="connsiteY406" fmla="*/ 449781 h 1134476"/>
                <a:gd name="connsiteX407" fmla="*/ 821742 w 1226658"/>
                <a:gd name="connsiteY407" fmla="*/ 516582 h 1134476"/>
                <a:gd name="connsiteX408" fmla="*/ 821216 w 1226658"/>
                <a:gd name="connsiteY408" fmla="*/ 517040 h 1134476"/>
                <a:gd name="connsiteX409" fmla="*/ 821370 w 1226658"/>
                <a:gd name="connsiteY409" fmla="*/ 517309 h 1134476"/>
                <a:gd name="connsiteX410" fmla="*/ 821613 w 1226658"/>
                <a:gd name="connsiteY410" fmla="*/ 517412 h 1134476"/>
                <a:gd name="connsiteX411" fmla="*/ 821742 w 1226658"/>
                <a:gd name="connsiteY411" fmla="*/ 516582 h 1134476"/>
                <a:gd name="connsiteX412" fmla="*/ 827172 w 1226658"/>
                <a:gd name="connsiteY412" fmla="*/ 274510 h 1134476"/>
                <a:gd name="connsiteX413" fmla="*/ 832033 w 1226658"/>
                <a:gd name="connsiteY413" fmla="*/ 270449 h 1134476"/>
                <a:gd name="connsiteX414" fmla="*/ 831960 w 1226658"/>
                <a:gd name="connsiteY414" fmla="*/ 270449 h 1134476"/>
                <a:gd name="connsiteX415" fmla="*/ 831366 w 1226658"/>
                <a:gd name="connsiteY415" fmla="*/ 270030 h 1134476"/>
                <a:gd name="connsiteX416" fmla="*/ 832354 w 1226658"/>
                <a:gd name="connsiteY416" fmla="*/ 270162 h 1134476"/>
                <a:gd name="connsiteX417" fmla="*/ 832029 w 1226658"/>
                <a:gd name="connsiteY417" fmla="*/ 270449 h 1134476"/>
                <a:gd name="connsiteX418" fmla="*/ 842089 w 1226658"/>
                <a:gd name="connsiteY418" fmla="*/ 270873 h 1134476"/>
                <a:gd name="connsiteX419" fmla="*/ 843942 w 1226658"/>
                <a:gd name="connsiteY419" fmla="*/ 266658 h 1134476"/>
                <a:gd name="connsiteX420" fmla="*/ 842119 w 1226658"/>
                <a:gd name="connsiteY420" fmla="*/ 263838 h 1134476"/>
                <a:gd name="connsiteX421" fmla="*/ 838405 w 1226658"/>
                <a:gd name="connsiteY421" fmla="*/ 253482 h 1134476"/>
                <a:gd name="connsiteX422" fmla="*/ 832209 w 1226658"/>
                <a:gd name="connsiteY422" fmla="*/ 246315 h 1134476"/>
                <a:gd name="connsiteX423" fmla="*/ 823702 w 1226658"/>
                <a:gd name="connsiteY423" fmla="*/ 245836 h 1134476"/>
                <a:gd name="connsiteX424" fmla="*/ 818498 w 1226658"/>
                <a:gd name="connsiteY424" fmla="*/ 242079 h 1134476"/>
                <a:gd name="connsiteX425" fmla="*/ 816521 w 1226658"/>
                <a:gd name="connsiteY425" fmla="*/ 235557 h 1134476"/>
                <a:gd name="connsiteX426" fmla="*/ 814339 w 1226658"/>
                <a:gd name="connsiteY426" fmla="*/ 231077 h 1134476"/>
                <a:gd name="connsiteX427" fmla="*/ 800881 w 1226658"/>
                <a:gd name="connsiteY427" fmla="*/ 220717 h 1134476"/>
                <a:gd name="connsiteX428" fmla="*/ 788091 w 1226658"/>
                <a:gd name="connsiteY428" fmla="*/ 222433 h 1134476"/>
                <a:gd name="connsiteX429" fmla="*/ 784783 w 1226658"/>
                <a:gd name="connsiteY429" fmla="*/ 229870 h 1134476"/>
                <a:gd name="connsiteX430" fmla="*/ 788806 w 1226658"/>
                <a:gd name="connsiteY430" fmla="*/ 249704 h 1134476"/>
                <a:gd name="connsiteX431" fmla="*/ 790881 w 1226658"/>
                <a:gd name="connsiteY431" fmla="*/ 252147 h 1134476"/>
                <a:gd name="connsiteX432" fmla="*/ 805062 w 1226658"/>
                <a:gd name="connsiteY432" fmla="*/ 257727 h 1134476"/>
                <a:gd name="connsiteX433" fmla="*/ 809739 w 1226658"/>
                <a:gd name="connsiteY433" fmla="*/ 263547 h 1134476"/>
                <a:gd name="connsiteX434" fmla="*/ 809683 w 1226658"/>
                <a:gd name="connsiteY434" fmla="*/ 273748 h 1134476"/>
                <a:gd name="connsiteX435" fmla="*/ 804878 w 1226658"/>
                <a:gd name="connsiteY435" fmla="*/ 283984 h 1134476"/>
                <a:gd name="connsiteX436" fmla="*/ 798113 w 1226658"/>
                <a:gd name="connsiteY436" fmla="*/ 291575 h 1134476"/>
                <a:gd name="connsiteX437" fmla="*/ 793072 w 1226658"/>
                <a:gd name="connsiteY437" fmla="*/ 314344 h 1134476"/>
                <a:gd name="connsiteX438" fmla="*/ 802777 w 1226658"/>
                <a:gd name="connsiteY438" fmla="*/ 323189 h 1134476"/>
                <a:gd name="connsiteX439" fmla="*/ 803945 w 1226658"/>
                <a:gd name="connsiteY439" fmla="*/ 324425 h 1134476"/>
                <a:gd name="connsiteX440" fmla="*/ 816534 w 1226658"/>
                <a:gd name="connsiteY440" fmla="*/ 325606 h 1134476"/>
                <a:gd name="connsiteX441" fmla="*/ 819632 w 1226658"/>
                <a:gd name="connsiteY441" fmla="*/ 324216 h 1134476"/>
                <a:gd name="connsiteX442" fmla="*/ 821237 w 1226658"/>
                <a:gd name="connsiteY442" fmla="*/ 326197 h 1134476"/>
                <a:gd name="connsiteX443" fmla="*/ 820441 w 1226658"/>
                <a:gd name="connsiteY443" fmla="*/ 331156 h 1134476"/>
                <a:gd name="connsiteX444" fmla="*/ 825353 w 1226658"/>
                <a:gd name="connsiteY444" fmla="*/ 335461 h 1134476"/>
                <a:gd name="connsiteX445" fmla="*/ 841982 w 1226658"/>
                <a:gd name="connsiteY445" fmla="*/ 338859 h 1134476"/>
                <a:gd name="connsiteX446" fmla="*/ 873840 w 1226658"/>
                <a:gd name="connsiteY446" fmla="*/ 344066 h 1134476"/>
                <a:gd name="connsiteX447" fmla="*/ 879869 w 1226658"/>
                <a:gd name="connsiteY447" fmla="*/ 346925 h 1134476"/>
                <a:gd name="connsiteX448" fmla="*/ 892916 w 1226658"/>
                <a:gd name="connsiteY448" fmla="*/ 349787 h 1134476"/>
                <a:gd name="connsiteX449" fmla="*/ 903092 w 1226658"/>
                <a:gd name="connsiteY449" fmla="*/ 349158 h 1134476"/>
                <a:gd name="connsiteX450" fmla="*/ 907662 w 1226658"/>
                <a:gd name="connsiteY450" fmla="*/ 347211 h 1134476"/>
                <a:gd name="connsiteX451" fmla="*/ 917396 w 1226658"/>
                <a:gd name="connsiteY451" fmla="*/ 340446 h 1134476"/>
                <a:gd name="connsiteX452" fmla="*/ 920079 w 1226658"/>
                <a:gd name="connsiteY452" fmla="*/ 334742 h 1134476"/>
                <a:gd name="connsiteX453" fmla="*/ 922048 w 1226658"/>
                <a:gd name="connsiteY453" fmla="*/ 328585 h 1134476"/>
                <a:gd name="connsiteX454" fmla="*/ 919074 w 1226658"/>
                <a:gd name="connsiteY454" fmla="*/ 311045 h 1134476"/>
                <a:gd name="connsiteX455" fmla="*/ 914975 w 1226658"/>
                <a:gd name="connsiteY455" fmla="*/ 305953 h 1134476"/>
                <a:gd name="connsiteX456" fmla="*/ 906720 w 1226658"/>
                <a:gd name="connsiteY456" fmla="*/ 301130 h 1134476"/>
                <a:gd name="connsiteX457" fmla="*/ 891846 w 1226658"/>
                <a:gd name="connsiteY457" fmla="*/ 298558 h 1134476"/>
                <a:gd name="connsiteX458" fmla="*/ 886861 w 1226658"/>
                <a:gd name="connsiteY458" fmla="*/ 298156 h 1134476"/>
                <a:gd name="connsiteX459" fmla="*/ 864884 w 1226658"/>
                <a:gd name="connsiteY459" fmla="*/ 300621 h 1134476"/>
                <a:gd name="connsiteX460" fmla="*/ 853193 w 1226658"/>
                <a:gd name="connsiteY460" fmla="*/ 297600 h 1134476"/>
                <a:gd name="connsiteX461" fmla="*/ 847279 w 1226658"/>
                <a:gd name="connsiteY461" fmla="*/ 294707 h 1134476"/>
                <a:gd name="connsiteX462" fmla="*/ 833223 w 1226658"/>
                <a:gd name="connsiteY462" fmla="*/ 281416 h 1134476"/>
                <a:gd name="connsiteX463" fmla="*/ 827296 w 1226658"/>
                <a:gd name="connsiteY463" fmla="*/ 276290 h 1134476"/>
                <a:gd name="connsiteX464" fmla="*/ 827172 w 1226658"/>
                <a:gd name="connsiteY464" fmla="*/ 274510 h 1134476"/>
                <a:gd name="connsiteX465" fmla="*/ 562241 w 1226658"/>
                <a:gd name="connsiteY465" fmla="*/ 193986 h 1134476"/>
                <a:gd name="connsiteX466" fmla="*/ 561634 w 1226658"/>
                <a:gd name="connsiteY466" fmla="*/ 192745 h 1134476"/>
                <a:gd name="connsiteX467" fmla="*/ 558540 w 1226658"/>
                <a:gd name="connsiteY467" fmla="*/ 191808 h 1134476"/>
                <a:gd name="connsiteX468" fmla="*/ 534628 w 1226658"/>
                <a:gd name="connsiteY468" fmla="*/ 203156 h 1134476"/>
                <a:gd name="connsiteX469" fmla="*/ 535690 w 1226658"/>
                <a:gd name="connsiteY469" fmla="*/ 210080 h 1134476"/>
                <a:gd name="connsiteX470" fmla="*/ 541950 w 1226658"/>
                <a:gd name="connsiteY470" fmla="*/ 210841 h 1134476"/>
                <a:gd name="connsiteX471" fmla="*/ 561783 w 1226658"/>
                <a:gd name="connsiteY471" fmla="*/ 195544 h 1134476"/>
                <a:gd name="connsiteX472" fmla="*/ 562241 w 1226658"/>
                <a:gd name="connsiteY472" fmla="*/ 193986 h 1134476"/>
                <a:gd name="connsiteX473" fmla="*/ 602264 w 1226658"/>
                <a:gd name="connsiteY473" fmla="*/ 313770 h 1134476"/>
                <a:gd name="connsiteX474" fmla="*/ 603410 w 1226658"/>
                <a:gd name="connsiteY474" fmla="*/ 313505 h 1134476"/>
                <a:gd name="connsiteX475" fmla="*/ 603068 w 1226658"/>
                <a:gd name="connsiteY475" fmla="*/ 312662 h 1134476"/>
                <a:gd name="connsiteX476" fmla="*/ 602264 w 1226658"/>
                <a:gd name="connsiteY476" fmla="*/ 313770 h 1134476"/>
                <a:gd name="connsiteX477" fmla="*/ 710888 w 1226658"/>
                <a:gd name="connsiteY477" fmla="*/ 359788 h 1134476"/>
                <a:gd name="connsiteX478" fmla="*/ 708684 w 1226658"/>
                <a:gd name="connsiteY478" fmla="*/ 361367 h 1134476"/>
                <a:gd name="connsiteX479" fmla="*/ 709561 w 1226658"/>
                <a:gd name="connsiteY479" fmla="*/ 364195 h 1134476"/>
                <a:gd name="connsiteX480" fmla="*/ 712621 w 1226658"/>
                <a:gd name="connsiteY480" fmla="*/ 361893 h 1134476"/>
                <a:gd name="connsiteX481" fmla="*/ 710888 w 1226658"/>
                <a:gd name="connsiteY481" fmla="*/ 359788 h 1134476"/>
                <a:gd name="connsiteX482" fmla="*/ 513639 w 1226658"/>
                <a:gd name="connsiteY482" fmla="*/ 180426 h 1134476"/>
                <a:gd name="connsiteX483" fmla="*/ 525463 w 1226658"/>
                <a:gd name="connsiteY483" fmla="*/ 184854 h 1134476"/>
                <a:gd name="connsiteX484" fmla="*/ 531642 w 1226658"/>
                <a:gd name="connsiteY484" fmla="*/ 190362 h 1134476"/>
                <a:gd name="connsiteX485" fmla="*/ 539455 w 1226658"/>
                <a:gd name="connsiteY485" fmla="*/ 191350 h 1134476"/>
                <a:gd name="connsiteX486" fmla="*/ 547478 w 1226658"/>
                <a:gd name="connsiteY486" fmla="*/ 185098 h 1134476"/>
                <a:gd name="connsiteX487" fmla="*/ 550551 w 1226658"/>
                <a:gd name="connsiteY487" fmla="*/ 185047 h 1134476"/>
                <a:gd name="connsiteX488" fmla="*/ 555052 w 1226658"/>
                <a:gd name="connsiteY488" fmla="*/ 184320 h 1134476"/>
                <a:gd name="connsiteX489" fmla="*/ 562828 w 1226658"/>
                <a:gd name="connsiteY489" fmla="*/ 173168 h 1134476"/>
                <a:gd name="connsiteX490" fmla="*/ 572297 w 1226658"/>
                <a:gd name="connsiteY490" fmla="*/ 163502 h 1134476"/>
                <a:gd name="connsiteX491" fmla="*/ 575134 w 1226658"/>
                <a:gd name="connsiteY491" fmla="*/ 162646 h 1134476"/>
                <a:gd name="connsiteX492" fmla="*/ 575160 w 1226658"/>
                <a:gd name="connsiteY492" fmla="*/ 167083 h 1134476"/>
                <a:gd name="connsiteX493" fmla="*/ 568022 w 1226658"/>
                <a:gd name="connsiteY493" fmla="*/ 178658 h 1134476"/>
                <a:gd name="connsiteX494" fmla="*/ 568125 w 1226658"/>
                <a:gd name="connsiteY494" fmla="*/ 185274 h 1134476"/>
                <a:gd name="connsiteX495" fmla="*/ 573795 w 1226658"/>
                <a:gd name="connsiteY495" fmla="*/ 187413 h 1134476"/>
                <a:gd name="connsiteX496" fmla="*/ 577556 w 1226658"/>
                <a:gd name="connsiteY496" fmla="*/ 184208 h 1134476"/>
                <a:gd name="connsiteX497" fmla="*/ 586983 w 1226658"/>
                <a:gd name="connsiteY497" fmla="*/ 177880 h 1134476"/>
                <a:gd name="connsiteX498" fmla="*/ 591801 w 1226658"/>
                <a:gd name="connsiteY498" fmla="*/ 176202 h 1134476"/>
                <a:gd name="connsiteX499" fmla="*/ 595845 w 1226658"/>
                <a:gd name="connsiteY499" fmla="*/ 173275 h 1134476"/>
                <a:gd name="connsiteX500" fmla="*/ 606538 w 1226658"/>
                <a:gd name="connsiteY500" fmla="*/ 156381 h 1134476"/>
                <a:gd name="connsiteX501" fmla="*/ 610043 w 1226658"/>
                <a:gd name="connsiteY501" fmla="*/ 152950 h 1134476"/>
                <a:gd name="connsiteX502" fmla="*/ 614664 w 1226658"/>
                <a:gd name="connsiteY502" fmla="*/ 150832 h 1134476"/>
                <a:gd name="connsiteX503" fmla="*/ 617245 w 1226658"/>
                <a:gd name="connsiteY503" fmla="*/ 146698 h 1134476"/>
                <a:gd name="connsiteX504" fmla="*/ 617257 w 1226658"/>
                <a:gd name="connsiteY504" fmla="*/ 139907 h 1134476"/>
                <a:gd name="connsiteX505" fmla="*/ 614001 w 1226658"/>
                <a:gd name="connsiteY505" fmla="*/ 134515 h 1134476"/>
                <a:gd name="connsiteX506" fmla="*/ 609555 w 1226658"/>
                <a:gd name="connsiteY506" fmla="*/ 136518 h 1134476"/>
                <a:gd name="connsiteX507" fmla="*/ 603641 w 1226658"/>
                <a:gd name="connsiteY507" fmla="*/ 138790 h 1134476"/>
                <a:gd name="connsiteX508" fmla="*/ 589414 w 1226658"/>
                <a:gd name="connsiteY508" fmla="*/ 134421 h 1134476"/>
                <a:gd name="connsiteX509" fmla="*/ 579709 w 1226658"/>
                <a:gd name="connsiteY509" fmla="*/ 136574 h 1134476"/>
                <a:gd name="connsiteX510" fmla="*/ 542224 w 1226658"/>
                <a:gd name="connsiteY510" fmla="*/ 156193 h 1134476"/>
                <a:gd name="connsiteX511" fmla="*/ 532818 w 1226658"/>
                <a:gd name="connsiteY511" fmla="*/ 159912 h 1134476"/>
                <a:gd name="connsiteX512" fmla="*/ 517345 w 1226658"/>
                <a:gd name="connsiteY512" fmla="*/ 166587 h 1134476"/>
                <a:gd name="connsiteX513" fmla="*/ 511573 w 1226658"/>
                <a:gd name="connsiteY513" fmla="*/ 178158 h 1134476"/>
                <a:gd name="connsiteX514" fmla="*/ 513639 w 1226658"/>
                <a:gd name="connsiteY514" fmla="*/ 180426 h 1134476"/>
                <a:gd name="connsiteX515" fmla="*/ 631246 w 1226658"/>
                <a:gd name="connsiteY515" fmla="*/ 236850 h 1134476"/>
                <a:gd name="connsiteX516" fmla="*/ 616282 w 1226658"/>
                <a:gd name="connsiteY516" fmla="*/ 233615 h 1134476"/>
                <a:gd name="connsiteX517" fmla="*/ 614716 w 1226658"/>
                <a:gd name="connsiteY517" fmla="*/ 231244 h 1134476"/>
                <a:gd name="connsiteX518" fmla="*/ 615593 w 1226658"/>
                <a:gd name="connsiteY518" fmla="*/ 216755 h 1134476"/>
                <a:gd name="connsiteX519" fmla="*/ 614784 w 1226658"/>
                <a:gd name="connsiteY519" fmla="*/ 204491 h 1134476"/>
                <a:gd name="connsiteX520" fmla="*/ 607861 w 1226658"/>
                <a:gd name="connsiteY520" fmla="*/ 198013 h 1134476"/>
                <a:gd name="connsiteX521" fmla="*/ 604600 w 1226658"/>
                <a:gd name="connsiteY521" fmla="*/ 193584 h 1134476"/>
                <a:gd name="connsiteX522" fmla="*/ 598515 w 1226658"/>
                <a:gd name="connsiteY522" fmla="*/ 185098 h 1134476"/>
                <a:gd name="connsiteX523" fmla="*/ 588635 w 1226658"/>
                <a:gd name="connsiteY523" fmla="*/ 186207 h 1134476"/>
                <a:gd name="connsiteX524" fmla="*/ 573885 w 1226658"/>
                <a:gd name="connsiteY524" fmla="*/ 194388 h 1134476"/>
                <a:gd name="connsiteX525" fmla="*/ 569426 w 1226658"/>
                <a:gd name="connsiteY525" fmla="*/ 199421 h 1134476"/>
                <a:gd name="connsiteX526" fmla="*/ 563974 w 1226658"/>
                <a:gd name="connsiteY526" fmla="*/ 206438 h 1134476"/>
                <a:gd name="connsiteX527" fmla="*/ 557701 w 1226658"/>
                <a:gd name="connsiteY527" fmla="*/ 212005 h 1134476"/>
                <a:gd name="connsiteX528" fmla="*/ 557851 w 1226658"/>
                <a:gd name="connsiteY528" fmla="*/ 215095 h 1134476"/>
                <a:gd name="connsiteX529" fmla="*/ 563589 w 1226658"/>
                <a:gd name="connsiteY529" fmla="*/ 218668 h 1134476"/>
                <a:gd name="connsiteX530" fmla="*/ 564295 w 1226658"/>
                <a:gd name="connsiteY530" fmla="*/ 221068 h 1134476"/>
                <a:gd name="connsiteX531" fmla="*/ 562729 w 1226658"/>
                <a:gd name="connsiteY531" fmla="*/ 221483 h 1134476"/>
                <a:gd name="connsiteX532" fmla="*/ 551013 w 1226658"/>
                <a:gd name="connsiteY532" fmla="*/ 219981 h 1134476"/>
                <a:gd name="connsiteX533" fmla="*/ 542870 w 1226658"/>
                <a:gd name="connsiteY533" fmla="*/ 227513 h 1134476"/>
                <a:gd name="connsiteX534" fmla="*/ 545420 w 1226658"/>
                <a:gd name="connsiteY534" fmla="*/ 234907 h 1134476"/>
                <a:gd name="connsiteX535" fmla="*/ 552147 w 1226658"/>
                <a:gd name="connsiteY535" fmla="*/ 240153 h 1134476"/>
                <a:gd name="connsiteX536" fmla="*/ 570590 w 1226658"/>
                <a:gd name="connsiteY536" fmla="*/ 244599 h 1134476"/>
                <a:gd name="connsiteX537" fmla="*/ 573816 w 1226658"/>
                <a:gd name="connsiteY537" fmla="*/ 244638 h 1134476"/>
                <a:gd name="connsiteX538" fmla="*/ 586983 w 1226658"/>
                <a:gd name="connsiteY538" fmla="*/ 247577 h 1134476"/>
                <a:gd name="connsiteX539" fmla="*/ 588279 w 1226658"/>
                <a:gd name="connsiteY539" fmla="*/ 248472 h 1134476"/>
                <a:gd name="connsiteX540" fmla="*/ 586735 w 1226658"/>
                <a:gd name="connsiteY540" fmla="*/ 249178 h 1134476"/>
                <a:gd name="connsiteX541" fmla="*/ 564869 w 1226658"/>
                <a:gd name="connsiteY541" fmla="*/ 252704 h 1134476"/>
                <a:gd name="connsiteX542" fmla="*/ 560804 w 1226658"/>
                <a:gd name="connsiteY542" fmla="*/ 257565 h 1134476"/>
                <a:gd name="connsiteX543" fmla="*/ 566392 w 1226658"/>
                <a:gd name="connsiteY543" fmla="*/ 268947 h 1134476"/>
                <a:gd name="connsiteX544" fmla="*/ 572802 w 1226658"/>
                <a:gd name="connsiteY544" fmla="*/ 271048 h 1134476"/>
                <a:gd name="connsiteX545" fmla="*/ 583020 w 1226658"/>
                <a:gd name="connsiteY545" fmla="*/ 271335 h 1134476"/>
                <a:gd name="connsiteX546" fmla="*/ 600976 w 1226658"/>
                <a:gd name="connsiteY546" fmla="*/ 267274 h 1134476"/>
                <a:gd name="connsiteX547" fmla="*/ 607172 w 1226658"/>
                <a:gd name="connsiteY547" fmla="*/ 264719 h 1134476"/>
                <a:gd name="connsiteX548" fmla="*/ 622307 w 1226658"/>
                <a:gd name="connsiteY548" fmla="*/ 262486 h 1134476"/>
                <a:gd name="connsiteX549" fmla="*/ 625546 w 1226658"/>
                <a:gd name="connsiteY549" fmla="*/ 262832 h 1134476"/>
                <a:gd name="connsiteX550" fmla="*/ 636569 w 1226658"/>
                <a:gd name="connsiteY550" fmla="*/ 267163 h 1134476"/>
                <a:gd name="connsiteX551" fmla="*/ 644776 w 1226658"/>
                <a:gd name="connsiteY551" fmla="*/ 268305 h 1134476"/>
                <a:gd name="connsiteX552" fmla="*/ 651503 w 1226658"/>
                <a:gd name="connsiteY552" fmla="*/ 267124 h 1134476"/>
                <a:gd name="connsiteX553" fmla="*/ 660408 w 1226658"/>
                <a:gd name="connsiteY553" fmla="*/ 262528 h 1134476"/>
                <a:gd name="connsiteX554" fmla="*/ 675915 w 1226658"/>
                <a:gd name="connsiteY554" fmla="*/ 246811 h 1134476"/>
                <a:gd name="connsiteX555" fmla="*/ 679527 w 1226658"/>
                <a:gd name="connsiteY555" fmla="*/ 241094 h 1134476"/>
                <a:gd name="connsiteX556" fmla="*/ 675444 w 1226658"/>
                <a:gd name="connsiteY556" fmla="*/ 227722 h 1134476"/>
                <a:gd name="connsiteX557" fmla="*/ 672231 w 1226658"/>
                <a:gd name="connsiteY557" fmla="*/ 227286 h 1134476"/>
                <a:gd name="connsiteX558" fmla="*/ 666972 w 1226658"/>
                <a:gd name="connsiteY558" fmla="*/ 231291 h 1134476"/>
                <a:gd name="connsiteX559" fmla="*/ 664293 w 1226658"/>
                <a:gd name="connsiteY559" fmla="*/ 232125 h 1134476"/>
                <a:gd name="connsiteX560" fmla="*/ 659209 w 1226658"/>
                <a:gd name="connsiteY560" fmla="*/ 224269 h 1134476"/>
                <a:gd name="connsiteX561" fmla="*/ 658478 w 1226658"/>
                <a:gd name="connsiteY561" fmla="*/ 216905 h 1134476"/>
                <a:gd name="connsiteX562" fmla="*/ 660759 w 1226658"/>
                <a:gd name="connsiteY562" fmla="*/ 210653 h 1134476"/>
                <a:gd name="connsiteX563" fmla="*/ 663857 w 1226658"/>
                <a:gd name="connsiteY563" fmla="*/ 195856 h 1134476"/>
                <a:gd name="connsiteX564" fmla="*/ 662543 w 1226658"/>
                <a:gd name="connsiteY564" fmla="*/ 191277 h 1134476"/>
                <a:gd name="connsiteX565" fmla="*/ 656325 w 1226658"/>
                <a:gd name="connsiteY565" fmla="*/ 191051 h 1134476"/>
                <a:gd name="connsiteX566" fmla="*/ 642568 w 1226658"/>
                <a:gd name="connsiteY566" fmla="*/ 201141 h 1134476"/>
                <a:gd name="connsiteX567" fmla="*/ 639795 w 1226658"/>
                <a:gd name="connsiteY567" fmla="*/ 208770 h 1134476"/>
                <a:gd name="connsiteX568" fmla="*/ 640831 w 1226658"/>
                <a:gd name="connsiteY568" fmla="*/ 213764 h 1134476"/>
                <a:gd name="connsiteX569" fmla="*/ 637399 w 1226658"/>
                <a:gd name="connsiteY569" fmla="*/ 220628 h 1134476"/>
                <a:gd name="connsiteX570" fmla="*/ 635983 w 1226658"/>
                <a:gd name="connsiteY570" fmla="*/ 221586 h 1134476"/>
                <a:gd name="connsiteX571" fmla="*/ 633796 w 1226658"/>
                <a:gd name="connsiteY571" fmla="*/ 228963 h 1134476"/>
                <a:gd name="connsiteX572" fmla="*/ 634879 w 1226658"/>
                <a:gd name="connsiteY572" fmla="*/ 232164 h 1134476"/>
                <a:gd name="connsiteX573" fmla="*/ 631246 w 1226658"/>
                <a:gd name="connsiteY573" fmla="*/ 236850 h 1134476"/>
                <a:gd name="connsiteX574" fmla="*/ 717525 w 1226658"/>
                <a:gd name="connsiteY574" fmla="*/ 192214 h 1134476"/>
                <a:gd name="connsiteX575" fmla="*/ 722009 w 1226658"/>
                <a:gd name="connsiteY575" fmla="*/ 191620 h 1134476"/>
                <a:gd name="connsiteX576" fmla="*/ 726331 w 1226658"/>
                <a:gd name="connsiteY576" fmla="*/ 173331 h 1134476"/>
                <a:gd name="connsiteX577" fmla="*/ 725899 w 1226658"/>
                <a:gd name="connsiteY577" fmla="*/ 168851 h 1134476"/>
                <a:gd name="connsiteX578" fmla="*/ 723935 w 1226658"/>
                <a:gd name="connsiteY578" fmla="*/ 166715 h 1134476"/>
                <a:gd name="connsiteX579" fmla="*/ 721213 w 1226658"/>
                <a:gd name="connsiteY579" fmla="*/ 168068 h 1134476"/>
                <a:gd name="connsiteX580" fmla="*/ 715013 w 1226658"/>
                <a:gd name="connsiteY580" fmla="*/ 181735 h 1134476"/>
                <a:gd name="connsiteX581" fmla="*/ 714709 w 1226658"/>
                <a:gd name="connsiteY581" fmla="*/ 188316 h 1134476"/>
                <a:gd name="connsiteX582" fmla="*/ 717525 w 1226658"/>
                <a:gd name="connsiteY582" fmla="*/ 192214 h 1134476"/>
                <a:gd name="connsiteX583" fmla="*/ 673373 w 1226658"/>
                <a:gd name="connsiteY583" fmla="*/ 269918 h 1134476"/>
                <a:gd name="connsiteX584" fmla="*/ 680447 w 1226658"/>
                <a:gd name="connsiteY584" fmla="*/ 266923 h 1134476"/>
                <a:gd name="connsiteX585" fmla="*/ 680365 w 1226658"/>
                <a:gd name="connsiteY585" fmla="*/ 259182 h 1134476"/>
                <a:gd name="connsiteX586" fmla="*/ 677678 w 1226658"/>
                <a:gd name="connsiteY586" fmla="*/ 257804 h 1134476"/>
                <a:gd name="connsiteX587" fmla="*/ 669668 w 1226658"/>
                <a:gd name="connsiteY587" fmla="*/ 265203 h 1134476"/>
                <a:gd name="connsiteX588" fmla="*/ 673373 w 1226658"/>
                <a:gd name="connsiteY588" fmla="*/ 269918 h 1134476"/>
                <a:gd name="connsiteX589" fmla="*/ 646920 w 1226658"/>
                <a:gd name="connsiteY589" fmla="*/ 140309 h 1134476"/>
                <a:gd name="connsiteX590" fmla="*/ 646514 w 1226658"/>
                <a:gd name="connsiteY590" fmla="*/ 140733 h 1134476"/>
                <a:gd name="connsiteX591" fmla="*/ 646984 w 1226658"/>
                <a:gd name="connsiteY591" fmla="*/ 140331 h 1134476"/>
                <a:gd name="connsiteX592" fmla="*/ 644922 w 1226658"/>
                <a:gd name="connsiteY592" fmla="*/ 146792 h 1134476"/>
                <a:gd name="connsiteX593" fmla="*/ 645765 w 1226658"/>
                <a:gd name="connsiteY593" fmla="*/ 154803 h 1134476"/>
                <a:gd name="connsiteX594" fmla="*/ 650767 w 1226658"/>
                <a:gd name="connsiteY594" fmla="*/ 161628 h 1134476"/>
                <a:gd name="connsiteX595" fmla="*/ 656535 w 1226658"/>
                <a:gd name="connsiteY595" fmla="*/ 164751 h 1134476"/>
                <a:gd name="connsiteX596" fmla="*/ 663283 w 1226658"/>
                <a:gd name="connsiteY596" fmla="*/ 165440 h 1134476"/>
                <a:gd name="connsiteX597" fmla="*/ 673831 w 1226658"/>
                <a:gd name="connsiteY597" fmla="*/ 160879 h 1134476"/>
                <a:gd name="connsiteX598" fmla="*/ 678615 w 1226658"/>
                <a:gd name="connsiteY598" fmla="*/ 152094 h 1134476"/>
                <a:gd name="connsiteX599" fmla="*/ 682839 w 1226658"/>
                <a:gd name="connsiteY599" fmla="*/ 147301 h 1134476"/>
                <a:gd name="connsiteX600" fmla="*/ 689946 w 1226658"/>
                <a:gd name="connsiteY600" fmla="*/ 143031 h 1134476"/>
                <a:gd name="connsiteX601" fmla="*/ 690130 w 1226658"/>
                <a:gd name="connsiteY601" fmla="*/ 139924 h 1134476"/>
                <a:gd name="connsiteX602" fmla="*/ 687875 w 1226658"/>
                <a:gd name="connsiteY602" fmla="*/ 137541 h 1134476"/>
                <a:gd name="connsiteX603" fmla="*/ 666296 w 1226658"/>
                <a:gd name="connsiteY603" fmla="*/ 133232 h 1134476"/>
                <a:gd name="connsiteX604" fmla="*/ 650104 w 1226658"/>
                <a:gd name="connsiteY604" fmla="*/ 137143 h 1134476"/>
                <a:gd name="connsiteX605" fmla="*/ 650472 w 1226658"/>
                <a:gd name="connsiteY605" fmla="*/ 136762 h 1134476"/>
                <a:gd name="connsiteX606" fmla="*/ 650104 w 1226658"/>
                <a:gd name="connsiteY606" fmla="*/ 137121 h 1134476"/>
                <a:gd name="connsiteX607" fmla="*/ 649368 w 1226658"/>
                <a:gd name="connsiteY607" fmla="*/ 127378 h 1134476"/>
                <a:gd name="connsiteX608" fmla="*/ 644087 w 1226658"/>
                <a:gd name="connsiteY608" fmla="*/ 124631 h 1134476"/>
                <a:gd name="connsiteX609" fmla="*/ 639474 w 1226658"/>
                <a:gd name="connsiteY609" fmla="*/ 128846 h 1134476"/>
                <a:gd name="connsiteX610" fmla="*/ 639962 w 1226658"/>
                <a:gd name="connsiteY610" fmla="*/ 136813 h 1134476"/>
                <a:gd name="connsiteX611" fmla="*/ 646920 w 1226658"/>
                <a:gd name="connsiteY611" fmla="*/ 140309 h 1134476"/>
                <a:gd name="connsiteX612" fmla="*/ 671277 w 1226658"/>
                <a:gd name="connsiteY612" fmla="*/ 118627 h 1134476"/>
                <a:gd name="connsiteX613" fmla="*/ 682445 w 1226658"/>
                <a:gd name="connsiteY613" fmla="*/ 125153 h 1134476"/>
                <a:gd name="connsiteX614" fmla="*/ 692124 w 1226658"/>
                <a:gd name="connsiteY614" fmla="*/ 131370 h 1134476"/>
                <a:gd name="connsiteX615" fmla="*/ 709039 w 1226658"/>
                <a:gd name="connsiteY615" fmla="*/ 124143 h 1134476"/>
                <a:gd name="connsiteX616" fmla="*/ 709694 w 1226658"/>
                <a:gd name="connsiteY616" fmla="*/ 117433 h 1134476"/>
                <a:gd name="connsiteX617" fmla="*/ 709925 w 1226658"/>
                <a:gd name="connsiteY617" fmla="*/ 115773 h 1134476"/>
                <a:gd name="connsiteX618" fmla="*/ 701876 w 1226658"/>
                <a:gd name="connsiteY618" fmla="*/ 107895 h 1134476"/>
                <a:gd name="connsiteX619" fmla="*/ 686857 w 1226658"/>
                <a:gd name="connsiteY619" fmla="*/ 109256 h 1134476"/>
                <a:gd name="connsiteX620" fmla="*/ 675200 w 1226658"/>
                <a:gd name="connsiteY620" fmla="*/ 110647 h 1134476"/>
                <a:gd name="connsiteX621" fmla="*/ 670853 w 1226658"/>
                <a:gd name="connsiteY621" fmla="*/ 113030 h 1134476"/>
                <a:gd name="connsiteX622" fmla="*/ 669723 w 1226658"/>
                <a:gd name="connsiteY622" fmla="*/ 115966 h 1134476"/>
                <a:gd name="connsiteX623" fmla="*/ 671277 w 1226658"/>
                <a:gd name="connsiteY623" fmla="*/ 118627 h 1134476"/>
                <a:gd name="connsiteX624" fmla="*/ 513254 w 1226658"/>
                <a:gd name="connsiteY624" fmla="*/ 304827 h 1134476"/>
                <a:gd name="connsiteX625" fmla="*/ 505907 w 1226658"/>
                <a:gd name="connsiteY625" fmla="*/ 307497 h 1134476"/>
                <a:gd name="connsiteX626" fmla="*/ 495997 w 1226658"/>
                <a:gd name="connsiteY626" fmla="*/ 308280 h 1134476"/>
                <a:gd name="connsiteX627" fmla="*/ 494242 w 1226658"/>
                <a:gd name="connsiteY627" fmla="*/ 310360 h 1134476"/>
                <a:gd name="connsiteX628" fmla="*/ 470973 w 1226658"/>
                <a:gd name="connsiteY628" fmla="*/ 320865 h 1134476"/>
                <a:gd name="connsiteX629" fmla="*/ 463262 w 1226658"/>
                <a:gd name="connsiteY629" fmla="*/ 329072 h 1134476"/>
                <a:gd name="connsiteX630" fmla="*/ 459950 w 1226658"/>
                <a:gd name="connsiteY630" fmla="*/ 332594 h 1134476"/>
                <a:gd name="connsiteX631" fmla="*/ 452658 w 1226658"/>
                <a:gd name="connsiteY631" fmla="*/ 336946 h 1134476"/>
                <a:gd name="connsiteX632" fmla="*/ 445705 w 1226658"/>
                <a:gd name="connsiteY632" fmla="*/ 346172 h 1134476"/>
                <a:gd name="connsiteX633" fmla="*/ 448341 w 1226658"/>
                <a:gd name="connsiteY633" fmla="*/ 354049 h 1134476"/>
                <a:gd name="connsiteX634" fmla="*/ 448876 w 1226658"/>
                <a:gd name="connsiteY634" fmla="*/ 355667 h 1134476"/>
                <a:gd name="connsiteX635" fmla="*/ 453732 w 1226658"/>
                <a:gd name="connsiteY635" fmla="*/ 359805 h 1134476"/>
                <a:gd name="connsiteX636" fmla="*/ 468936 w 1226658"/>
                <a:gd name="connsiteY636" fmla="*/ 361367 h 1134476"/>
                <a:gd name="connsiteX637" fmla="*/ 469950 w 1226658"/>
                <a:gd name="connsiteY637" fmla="*/ 362608 h 1134476"/>
                <a:gd name="connsiteX638" fmla="*/ 468187 w 1226658"/>
                <a:gd name="connsiteY638" fmla="*/ 364820 h 1134476"/>
                <a:gd name="connsiteX639" fmla="*/ 451199 w 1226658"/>
                <a:gd name="connsiteY639" fmla="*/ 366193 h 1134476"/>
                <a:gd name="connsiteX640" fmla="*/ 441704 w 1226658"/>
                <a:gd name="connsiteY640" fmla="*/ 369570 h 1134476"/>
                <a:gd name="connsiteX641" fmla="*/ 439218 w 1226658"/>
                <a:gd name="connsiteY641" fmla="*/ 373784 h 1134476"/>
                <a:gd name="connsiteX642" fmla="*/ 439633 w 1226658"/>
                <a:gd name="connsiteY642" fmla="*/ 380537 h 1134476"/>
                <a:gd name="connsiteX643" fmla="*/ 448833 w 1226658"/>
                <a:gd name="connsiteY643" fmla="*/ 390353 h 1134476"/>
                <a:gd name="connsiteX644" fmla="*/ 477302 w 1226658"/>
                <a:gd name="connsiteY644" fmla="*/ 394778 h 1134476"/>
                <a:gd name="connsiteX645" fmla="*/ 482201 w 1226658"/>
                <a:gd name="connsiteY645" fmla="*/ 395882 h 1134476"/>
                <a:gd name="connsiteX646" fmla="*/ 498821 w 1226658"/>
                <a:gd name="connsiteY646" fmla="*/ 412549 h 1134476"/>
                <a:gd name="connsiteX647" fmla="*/ 498735 w 1226658"/>
                <a:gd name="connsiteY647" fmla="*/ 415411 h 1134476"/>
                <a:gd name="connsiteX648" fmla="*/ 497195 w 1226658"/>
                <a:gd name="connsiteY648" fmla="*/ 415617 h 1134476"/>
                <a:gd name="connsiteX649" fmla="*/ 472971 w 1226658"/>
                <a:gd name="connsiteY649" fmla="*/ 408026 h 1134476"/>
                <a:gd name="connsiteX650" fmla="*/ 463519 w 1226658"/>
                <a:gd name="connsiteY650" fmla="*/ 404461 h 1134476"/>
                <a:gd name="connsiteX651" fmla="*/ 439684 w 1226658"/>
                <a:gd name="connsiteY651" fmla="*/ 403905 h 1134476"/>
                <a:gd name="connsiteX652" fmla="*/ 432170 w 1226658"/>
                <a:gd name="connsiteY652" fmla="*/ 410011 h 1134476"/>
                <a:gd name="connsiteX653" fmla="*/ 430484 w 1226658"/>
                <a:gd name="connsiteY653" fmla="*/ 423392 h 1134476"/>
                <a:gd name="connsiteX654" fmla="*/ 443120 w 1226658"/>
                <a:gd name="connsiteY654" fmla="*/ 439794 h 1134476"/>
                <a:gd name="connsiteX655" fmla="*/ 454400 w 1226658"/>
                <a:gd name="connsiteY655" fmla="*/ 443375 h 1134476"/>
                <a:gd name="connsiteX656" fmla="*/ 456402 w 1226658"/>
                <a:gd name="connsiteY656" fmla="*/ 447530 h 1134476"/>
                <a:gd name="connsiteX657" fmla="*/ 452847 w 1226658"/>
                <a:gd name="connsiteY657" fmla="*/ 455198 h 1134476"/>
                <a:gd name="connsiteX658" fmla="*/ 451768 w 1226658"/>
                <a:gd name="connsiteY658" fmla="*/ 460038 h 1134476"/>
                <a:gd name="connsiteX659" fmla="*/ 454096 w 1226658"/>
                <a:gd name="connsiteY659" fmla="*/ 469970 h 1134476"/>
                <a:gd name="connsiteX660" fmla="*/ 456578 w 1226658"/>
                <a:gd name="connsiteY660" fmla="*/ 471955 h 1134476"/>
                <a:gd name="connsiteX661" fmla="*/ 461640 w 1226658"/>
                <a:gd name="connsiteY661" fmla="*/ 472435 h 1134476"/>
                <a:gd name="connsiteX662" fmla="*/ 485368 w 1226658"/>
                <a:gd name="connsiteY662" fmla="*/ 474343 h 1134476"/>
                <a:gd name="connsiteX663" fmla="*/ 498479 w 1226658"/>
                <a:gd name="connsiteY663" fmla="*/ 473042 h 1134476"/>
                <a:gd name="connsiteX664" fmla="*/ 506117 w 1226658"/>
                <a:gd name="connsiteY664" fmla="*/ 469229 h 1134476"/>
                <a:gd name="connsiteX665" fmla="*/ 517598 w 1226658"/>
                <a:gd name="connsiteY665" fmla="*/ 467013 h 1134476"/>
                <a:gd name="connsiteX666" fmla="*/ 530409 w 1226658"/>
                <a:gd name="connsiteY666" fmla="*/ 463654 h 1134476"/>
                <a:gd name="connsiteX667" fmla="*/ 536319 w 1226658"/>
                <a:gd name="connsiteY667" fmla="*/ 460286 h 1134476"/>
                <a:gd name="connsiteX668" fmla="*/ 539198 w 1226658"/>
                <a:gd name="connsiteY668" fmla="*/ 461279 h 1134476"/>
                <a:gd name="connsiteX669" fmla="*/ 539952 w 1226658"/>
                <a:gd name="connsiteY669" fmla="*/ 462751 h 1134476"/>
                <a:gd name="connsiteX670" fmla="*/ 545874 w 1226658"/>
                <a:gd name="connsiteY670" fmla="*/ 468451 h 1134476"/>
                <a:gd name="connsiteX671" fmla="*/ 550448 w 1226658"/>
                <a:gd name="connsiteY671" fmla="*/ 477146 h 1134476"/>
                <a:gd name="connsiteX672" fmla="*/ 551740 w 1226658"/>
                <a:gd name="connsiteY672" fmla="*/ 478233 h 1134476"/>
                <a:gd name="connsiteX673" fmla="*/ 568027 w 1226658"/>
                <a:gd name="connsiteY673" fmla="*/ 483175 h 1134476"/>
                <a:gd name="connsiteX674" fmla="*/ 584929 w 1226658"/>
                <a:gd name="connsiteY674" fmla="*/ 482944 h 1134476"/>
                <a:gd name="connsiteX675" fmla="*/ 591121 w 1226658"/>
                <a:gd name="connsiteY675" fmla="*/ 477663 h 1134476"/>
                <a:gd name="connsiteX676" fmla="*/ 588943 w 1226658"/>
                <a:gd name="connsiteY676" fmla="*/ 462293 h 1134476"/>
                <a:gd name="connsiteX677" fmla="*/ 588181 w 1226658"/>
                <a:gd name="connsiteY677" fmla="*/ 462327 h 1134476"/>
                <a:gd name="connsiteX678" fmla="*/ 584758 w 1226658"/>
                <a:gd name="connsiteY678" fmla="*/ 464694 h 1134476"/>
                <a:gd name="connsiteX679" fmla="*/ 583132 w 1226658"/>
                <a:gd name="connsiteY679" fmla="*/ 464540 h 1134476"/>
                <a:gd name="connsiteX680" fmla="*/ 583988 w 1226658"/>
                <a:gd name="connsiteY680" fmla="*/ 462593 h 1134476"/>
                <a:gd name="connsiteX681" fmla="*/ 588181 w 1226658"/>
                <a:gd name="connsiteY681" fmla="*/ 462323 h 1134476"/>
                <a:gd name="connsiteX682" fmla="*/ 588600 w 1226658"/>
                <a:gd name="connsiteY682" fmla="*/ 461784 h 1134476"/>
                <a:gd name="connsiteX683" fmla="*/ 588943 w 1226658"/>
                <a:gd name="connsiteY683" fmla="*/ 462284 h 1134476"/>
                <a:gd name="connsiteX684" fmla="*/ 589020 w 1226658"/>
                <a:gd name="connsiteY684" fmla="*/ 462284 h 1134476"/>
                <a:gd name="connsiteX685" fmla="*/ 592084 w 1226658"/>
                <a:gd name="connsiteY685" fmla="*/ 458301 h 1134476"/>
                <a:gd name="connsiteX686" fmla="*/ 596611 w 1226658"/>
                <a:gd name="connsiteY686" fmla="*/ 457898 h 1134476"/>
                <a:gd name="connsiteX687" fmla="*/ 605302 w 1226658"/>
                <a:gd name="connsiteY687" fmla="*/ 464801 h 1134476"/>
                <a:gd name="connsiteX688" fmla="*/ 615195 w 1226658"/>
                <a:gd name="connsiteY688" fmla="*/ 456602 h 1134476"/>
                <a:gd name="connsiteX689" fmla="*/ 614497 w 1226658"/>
                <a:gd name="connsiteY689" fmla="*/ 446820 h 1134476"/>
                <a:gd name="connsiteX690" fmla="*/ 610227 w 1226658"/>
                <a:gd name="connsiteY690" fmla="*/ 441535 h 1134476"/>
                <a:gd name="connsiteX691" fmla="*/ 605606 w 1226658"/>
                <a:gd name="connsiteY691" fmla="*/ 432596 h 1134476"/>
                <a:gd name="connsiteX692" fmla="*/ 599717 w 1226658"/>
                <a:gd name="connsiteY692" fmla="*/ 422887 h 1134476"/>
                <a:gd name="connsiteX693" fmla="*/ 593936 w 1226658"/>
                <a:gd name="connsiteY693" fmla="*/ 410726 h 1134476"/>
                <a:gd name="connsiteX694" fmla="*/ 595319 w 1226658"/>
                <a:gd name="connsiteY694" fmla="*/ 402882 h 1134476"/>
                <a:gd name="connsiteX695" fmla="*/ 602516 w 1226658"/>
                <a:gd name="connsiteY695" fmla="*/ 384444 h 1134476"/>
                <a:gd name="connsiteX696" fmla="*/ 604001 w 1226658"/>
                <a:gd name="connsiteY696" fmla="*/ 376117 h 1134476"/>
                <a:gd name="connsiteX697" fmla="*/ 613282 w 1226658"/>
                <a:gd name="connsiteY697" fmla="*/ 352291 h 1134476"/>
                <a:gd name="connsiteX698" fmla="*/ 618614 w 1226658"/>
                <a:gd name="connsiteY698" fmla="*/ 345868 h 1134476"/>
                <a:gd name="connsiteX699" fmla="*/ 637604 w 1226658"/>
                <a:gd name="connsiteY699" fmla="*/ 331430 h 1134476"/>
                <a:gd name="connsiteX700" fmla="*/ 640296 w 1226658"/>
                <a:gd name="connsiteY700" fmla="*/ 325332 h 1134476"/>
                <a:gd name="connsiteX701" fmla="*/ 632538 w 1226658"/>
                <a:gd name="connsiteY701" fmla="*/ 314160 h 1134476"/>
                <a:gd name="connsiteX702" fmla="*/ 622653 w 1226658"/>
                <a:gd name="connsiteY702" fmla="*/ 311511 h 1134476"/>
                <a:gd name="connsiteX703" fmla="*/ 612037 w 1226658"/>
                <a:gd name="connsiteY703" fmla="*/ 315893 h 1134476"/>
                <a:gd name="connsiteX704" fmla="*/ 611040 w 1226658"/>
                <a:gd name="connsiteY704" fmla="*/ 323676 h 1134476"/>
                <a:gd name="connsiteX705" fmla="*/ 612084 w 1226658"/>
                <a:gd name="connsiteY705" fmla="*/ 334562 h 1134476"/>
                <a:gd name="connsiteX706" fmla="*/ 612435 w 1226658"/>
                <a:gd name="connsiteY706" fmla="*/ 335213 h 1134476"/>
                <a:gd name="connsiteX707" fmla="*/ 612974 w 1226658"/>
                <a:gd name="connsiteY707" fmla="*/ 335975 h 1134476"/>
                <a:gd name="connsiteX708" fmla="*/ 612127 w 1226658"/>
                <a:gd name="connsiteY708" fmla="*/ 335478 h 1134476"/>
                <a:gd name="connsiteX709" fmla="*/ 612084 w 1226658"/>
                <a:gd name="connsiteY709" fmla="*/ 334567 h 1134476"/>
                <a:gd name="connsiteX710" fmla="*/ 610813 w 1226658"/>
                <a:gd name="connsiteY710" fmla="*/ 332222 h 1134476"/>
                <a:gd name="connsiteX711" fmla="*/ 605113 w 1226658"/>
                <a:gd name="connsiteY711" fmla="*/ 326364 h 1134476"/>
                <a:gd name="connsiteX712" fmla="*/ 600325 w 1226658"/>
                <a:gd name="connsiteY712" fmla="*/ 324592 h 1134476"/>
                <a:gd name="connsiteX713" fmla="*/ 590453 w 1226658"/>
                <a:gd name="connsiteY713" fmla="*/ 327626 h 1134476"/>
                <a:gd name="connsiteX714" fmla="*/ 586405 w 1226658"/>
                <a:gd name="connsiteY714" fmla="*/ 335119 h 1134476"/>
                <a:gd name="connsiteX715" fmla="*/ 578656 w 1226658"/>
                <a:gd name="connsiteY715" fmla="*/ 355791 h 1134476"/>
                <a:gd name="connsiteX716" fmla="*/ 571938 w 1226658"/>
                <a:gd name="connsiteY716" fmla="*/ 376746 h 1134476"/>
                <a:gd name="connsiteX717" fmla="*/ 571300 w 1226658"/>
                <a:gd name="connsiteY717" fmla="*/ 378312 h 1134476"/>
                <a:gd name="connsiteX718" fmla="*/ 570560 w 1226658"/>
                <a:gd name="connsiteY718" fmla="*/ 379835 h 1134476"/>
                <a:gd name="connsiteX719" fmla="*/ 566315 w 1226658"/>
                <a:gd name="connsiteY719" fmla="*/ 381722 h 1134476"/>
                <a:gd name="connsiteX720" fmla="*/ 563602 w 1226658"/>
                <a:gd name="connsiteY720" fmla="*/ 377833 h 1134476"/>
                <a:gd name="connsiteX721" fmla="*/ 569165 w 1226658"/>
                <a:gd name="connsiteY721" fmla="*/ 359997 h 1134476"/>
                <a:gd name="connsiteX722" fmla="*/ 570273 w 1226658"/>
                <a:gd name="connsiteY722" fmla="*/ 335097 h 1134476"/>
                <a:gd name="connsiteX723" fmla="*/ 567432 w 1226658"/>
                <a:gd name="connsiteY723" fmla="*/ 331037 h 1134476"/>
                <a:gd name="connsiteX724" fmla="*/ 561775 w 1226658"/>
                <a:gd name="connsiteY724" fmla="*/ 332162 h 1134476"/>
                <a:gd name="connsiteX725" fmla="*/ 559507 w 1226658"/>
                <a:gd name="connsiteY725" fmla="*/ 343715 h 1134476"/>
                <a:gd name="connsiteX726" fmla="*/ 556131 w 1226658"/>
                <a:gd name="connsiteY726" fmla="*/ 346501 h 1134476"/>
                <a:gd name="connsiteX727" fmla="*/ 540953 w 1226658"/>
                <a:gd name="connsiteY727" fmla="*/ 344896 h 1134476"/>
                <a:gd name="connsiteX728" fmla="*/ 539216 w 1226658"/>
                <a:gd name="connsiteY728" fmla="*/ 343874 h 1134476"/>
                <a:gd name="connsiteX729" fmla="*/ 540675 w 1226658"/>
                <a:gd name="connsiteY729" fmla="*/ 343180 h 1134476"/>
                <a:gd name="connsiteX730" fmla="*/ 548039 w 1226658"/>
                <a:gd name="connsiteY730" fmla="*/ 339120 h 1134476"/>
                <a:gd name="connsiteX731" fmla="*/ 549374 w 1226658"/>
                <a:gd name="connsiteY731" fmla="*/ 332962 h 1134476"/>
                <a:gd name="connsiteX732" fmla="*/ 540846 w 1226658"/>
                <a:gd name="connsiteY732" fmla="*/ 322440 h 1134476"/>
                <a:gd name="connsiteX733" fmla="*/ 530234 w 1226658"/>
                <a:gd name="connsiteY733" fmla="*/ 321464 h 1134476"/>
                <a:gd name="connsiteX734" fmla="*/ 525347 w 1226658"/>
                <a:gd name="connsiteY734" fmla="*/ 326133 h 1134476"/>
                <a:gd name="connsiteX735" fmla="*/ 520730 w 1226658"/>
                <a:gd name="connsiteY735" fmla="*/ 327528 h 1134476"/>
                <a:gd name="connsiteX736" fmla="*/ 521290 w 1226658"/>
                <a:gd name="connsiteY736" fmla="*/ 323505 h 1134476"/>
                <a:gd name="connsiteX737" fmla="*/ 528941 w 1226658"/>
                <a:gd name="connsiteY737" fmla="*/ 312298 h 1134476"/>
                <a:gd name="connsiteX738" fmla="*/ 526447 w 1226658"/>
                <a:gd name="connsiteY738" fmla="*/ 303295 h 1134476"/>
                <a:gd name="connsiteX739" fmla="*/ 523486 w 1226658"/>
                <a:gd name="connsiteY739" fmla="*/ 301618 h 1134476"/>
                <a:gd name="connsiteX740" fmla="*/ 524042 w 1226658"/>
                <a:gd name="connsiteY740" fmla="*/ 301066 h 1134476"/>
                <a:gd name="connsiteX741" fmla="*/ 523528 w 1226658"/>
                <a:gd name="connsiteY741" fmla="*/ 301104 h 1134476"/>
                <a:gd name="connsiteX742" fmla="*/ 523486 w 1226658"/>
                <a:gd name="connsiteY742" fmla="*/ 301502 h 1134476"/>
                <a:gd name="connsiteX743" fmla="*/ 513254 w 1226658"/>
                <a:gd name="connsiteY743" fmla="*/ 304827 h 1134476"/>
                <a:gd name="connsiteX744" fmla="*/ 577346 w 1226658"/>
                <a:gd name="connsiteY744" fmla="*/ 492576 h 1134476"/>
                <a:gd name="connsiteX745" fmla="*/ 578639 w 1226658"/>
                <a:gd name="connsiteY745" fmla="*/ 493569 h 1134476"/>
                <a:gd name="connsiteX746" fmla="*/ 580907 w 1226658"/>
                <a:gd name="connsiteY746" fmla="*/ 491926 h 1134476"/>
                <a:gd name="connsiteX747" fmla="*/ 578759 w 1226658"/>
                <a:gd name="connsiteY747" fmla="*/ 490193 h 1134476"/>
                <a:gd name="connsiteX748" fmla="*/ 577346 w 1226658"/>
                <a:gd name="connsiteY748" fmla="*/ 492576 h 1134476"/>
                <a:gd name="connsiteX749" fmla="*/ 393226 w 1226658"/>
                <a:gd name="connsiteY749" fmla="*/ 334768 h 1134476"/>
                <a:gd name="connsiteX750" fmla="*/ 392965 w 1226658"/>
                <a:gd name="connsiteY750" fmla="*/ 348410 h 1134476"/>
                <a:gd name="connsiteX751" fmla="*/ 396294 w 1226658"/>
                <a:gd name="connsiteY751" fmla="*/ 351679 h 1134476"/>
                <a:gd name="connsiteX752" fmla="*/ 413945 w 1226658"/>
                <a:gd name="connsiteY752" fmla="*/ 346112 h 1134476"/>
                <a:gd name="connsiteX753" fmla="*/ 413719 w 1226658"/>
                <a:gd name="connsiteY753" fmla="*/ 345829 h 1134476"/>
                <a:gd name="connsiteX754" fmla="*/ 414497 w 1226658"/>
                <a:gd name="connsiteY754" fmla="*/ 345290 h 1134476"/>
                <a:gd name="connsiteX755" fmla="*/ 413980 w 1226658"/>
                <a:gd name="connsiteY755" fmla="*/ 346095 h 1134476"/>
                <a:gd name="connsiteX756" fmla="*/ 413941 w 1226658"/>
                <a:gd name="connsiteY756" fmla="*/ 346112 h 1134476"/>
                <a:gd name="connsiteX757" fmla="*/ 420591 w 1226658"/>
                <a:gd name="connsiteY757" fmla="*/ 349946 h 1134476"/>
                <a:gd name="connsiteX758" fmla="*/ 428473 w 1226658"/>
                <a:gd name="connsiteY758" fmla="*/ 347541 h 1134476"/>
                <a:gd name="connsiteX759" fmla="*/ 433103 w 1226658"/>
                <a:gd name="connsiteY759" fmla="*/ 342697 h 1134476"/>
                <a:gd name="connsiteX760" fmla="*/ 438948 w 1226658"/>
                <a:gd name="connsiteY760" fmla="*/ 334443 h 1134476"/>
                <a:gd name="connsiteX761" fmla="*/ 451392 w 1226658"/>
                <a:gd name="connsiteY761" fmla="*/ 327061 h 1134476"/>
                <a:gd name="connsiteX762" fmla="*/ 458683 w 1226658"/>
                <a:gd name="connsiteY762" fmla="*/ 323231 h 1134476"/>
                <a:gd name="connsiteX763" fmla="*/ 465859 w 1226658"/>
                <a:gd name="connsiteY763" fmla="*/ 316115 h 1134476"/>
                <a:gd name="connsiteX764" fmla="*/ 471670 w 1226658"/>
                <a:gd name="connsiteY764" fmla="*/ 313103 h 1134476"/>
                <a:gd name="connsiteX765" fmla="*/ 489638 w 1226658"/>
                <a:gd name="connsiteY765" fmla="*/ 308772 h 1134476"/>
                <a:gd name="connsiteX766" fmla="*/ 496296 w 1226658"/>
                <a:gd name="connsiteY766" fmla="*/ 307814 h 1134476"/>
                <a:gd name="connsiteX767" fmla="*/ 495783 w 1226658"/>
                <a:gd name="connsiteY767" fmla="*/ 308272 h 1134476"/>
                <a:gd name="connsiteX768" fmla="*/ 495993 w 1226658"/>
                <a:gd name="connsiteY768" fmla="*/ 308272 h 1134476"/>
                <a:gd name="connsiteX769" fmla="*/ 496189 w 1226658"/>
                <a:gd name="connsiteY769" fmla="*/ 307968 h 1134476"/>
                <a:gd name="connsiteX770" fmla="*/ 505839 w 1226658"/>
                <a:gd name="connsiteY770" fmla="*/ 304557 h 1134476"/>
                <a:gd name="connsiteX771" fmla="*/ 513357 w 1226658"/>
                <a:gd name="connsiteY771" fmla="*/ 304579 h 1134476"/>
                <a:gd name="connsiteX772" fmla="*/ 523524 w 1226658"/>
                <a:gd name="connsiteY772" fmla="*/ 301100 h 1134476"/>
                <a:gd name="connsiteX773" fmla="*/ 523302 w 1226658"/>
                <a:gd name="connsiteY773" fmla="*/ 274313 h 1134476"/>
                <a:gd name="connsiteX774" fmla="*/ 516900 w 1226658"/>
                <a:gd name="connsiteY774" fmla="*/ 262610 h 1134476"/>
                <a:gd name="connsiteX775" fmla="*/ 508992 w 1226658"/>
                <a:gd name="connsiteY775" fmla="*/ 260166 h 1134476"/>
                <a:gd name="connsiteX776" fmla="*/ 496557 w 1226658"/>
                <a:gd name="connsiteY776" fmla="*/ 255442 h 1134476"/>
                <a:gd name="connsiteX777" fmla="*/ 490173 w 1226658"/>
                <a:gd name="connsiteY777" fmla="*/ 249849 h 1134476"/>
                <a:gd name="connsiteX778" fmla="*/ 474152 w 1226658"/>
                <a:gd name="connsiteY778" fmla="*/ 243123 h 1134476"/>
                <a:gd name="connsiteX779" fmla="*/ 458807 w 1226658"/>
                <a:gd name="connsiteY779" fmla="*/ 243367 h 1134476"/>
                <a:gd name="connsiteX780" fmla="*/ 450395 w 1226658"/>
                <a:gd name="connsiteY780" fmla="*/ 244419 h 1134476"/>
                <a:gd name="connsiteX781" fmla="*/ 445722 w 1226658"/>
                <a:gd name="connsiteY781" fmla="*/ 248972 h 1134476"/>
                <a:gd name="connsiteX782" fmla="*/ 444169 w 1226658"/>
                <a:gd name="connsiteY782" fmla="*/ 259058 h 1134476"/>
                <a:gd name="connsiteX783" fmla="*/ 439432 w 1226658"/>
                <a:gd name="connsiteY783" fmla="*/ 267638 h 1134476"/>
                <a:gd name="connsiteX784" fmla="*/ 423642 w 1226658"/>
                <a:gd name="connsiteY784" fmla="*/ 280680 h 1134476"/>
                <a:gd name="connsiteX785" fmla="*/ 418648 w 1226658"/>
                <a:gd name="connsiteY785" fmla="*/ 289093 h 1134476"/>
                <a:gd name="connsiteX786" fmla="*/ 416932 w 1226658"/>
                <a:gd name="connsiteY786" fmla="*/ 291836 h 1134476"/>
                <a:gd name="connsiteX787" fmla="*/ 391669 w 1226658"/>
                <a:gd name="connsiteY787" fmla="*/ 311823 h 1134476"/>
                <a:gd name="connsiteX788" fmla="*/ 386671 w 1226658"/>
                <a:gd name="connsiteY788" fmla="*/ 316248 h 1134476"/>
                <a:gd name="connsiteX789" fmla="*/ 390149 w 1226658"/>
                <a:gd name="connsiteY789" fmla="*/ 323338 h 1134476"/>
                <a:gd name="connsiteX790" fmla="*/ 393226 w 1226658"/>
                <a:gd name="connsiteY790" fmla="*/ 334768 h 1134476"/>
                <a:gd name="connsiteX791" fmla="*/ 605238 w 1226658"/>
                <a:gd name="connsiteY791" fmla="*/ 465751 h 1134476"/>
                <a:gd name="connsiteX792" fmla="*/ 605661 w 1226658"/>
                <a:gd name="connsiteY792" fmla="*/ 465250 h 1134476"/>
                <a:gd name="connsiteX793" fmla="*/ 605310 w 1226658"/>
                <a:gd name="connsiteY793" fmla="*/ 464809 h 1134476"/>
                <a:gd name="connsiteX794" fmla="*/ 605190 w 1226658"/>
                <a:gd name="connsiteY794" fmla="*/ 464826 h 1134476"/>
                <a:gd name="connsiteX795" fmla="*/ 605238 w 1226658"/>
                <a:gd name="connsiteY795" fmla="*/ 465751 h 1134476"/>
                <a:gd name="connsiteX796" fmla="*/ 604938 w 1226658"/>
                <a:gd name="connsiteY796" fmla="*/ 469713 h 1134476"/>
                <a:gd name="connsiteX797" fmla="*/ 605362 w 1226658"/>
                <a:gd name="connsiteY797" fmla="*/ 468185 h 1134476"/>
                <a:gd name="connsiteX798" fmla="*/ 605238 w 1226658"/>
                <a:gd name="connsiteY798" fmla="*/ 465751 h 1134476"/>
                <a:gd name="connsiteX799" fmla="*/ 603663 w 1226658"/>
                <a:gd name="connsiteY799" fmla="*/ 467937 h 1134476"/>
                <a:gd name="connsiteX800" fmla="*/ 604938 w 1226658"/>
                <a:gd name="connsiteY800" fmla="*/ 469713 h 1134476"/>
                <a:gd name="connsiteX801" fmla="*/ 513254 w 1226658"/>
                <a:gd name="connsiteY801" fmla="*/ 304827 h 1134476"/>
                <a:gd name="connsiteX802" fmla="*/ 513682 w 1226658"/>
                <a:gd name="connsiteY802" fmla="*/ 304588 h 1134476"/>
                <a:gd name="connsiteX803" fmla="*/ 513366 w 1226658"/>
                <a:gd name="connsiteY803" fmla="*/ 304588 h 1134476"/>
                <a:gd name="connsiteX804" fmla="*/ 513010 w 1226658"/>
                <a:gd name="connsiteY804" fmla="*/ 304870 h 1134476"/>
                <a:gd name="connsiteX805" fmla="*/ 513254 w 1226658"/>
                <a:gd name="connsiteY805" fmla="*/ 304827 h 1134476"/>
                <a:gd name="connsiteX806" fmla="*/ 753170 w 1226658"/>
                <a:gd name="connsiteY806" fmla="*/ 174880 h 1134476"/>
                <a:gd name="connsiteX807" fmla="*/ 761865 w 1226658"/>
                <a:gd name="connsiteY807" fmla="*/ 181405 h 1134476"/>
                <a:gd name="connsiteX808" fmla="*/ 766935 w 1226658"/>
                <a:gd name="connsiteY808" fmla="*/ 176177 h 1134476"/>
                <a:gd name="connsiteX809" fmla="*/ 758138 w 1226658"/>
                <a:gd name="connsiteY809" fmla="*/ 167862 h 1134476"/>
                <a:gd name="connsiteX810" fmla="*/ 753170 w 1226658"/>
                <a:gd name="connsiteY810" fmla="*/ 174880 h 1134476"/>
                <a:gd name="connsiteX811" fmla="*/ 609474 w 1226658"/>
                <a:gd name="connsiteY811" fmla="*/ 481913 h 1134476"/>
                <a:gd name="connsiteX812" fmla="*/ 603650 w 1226658"/>
                <a:gd name="connsiteY812" fmla="*/ 484835 h 1134476"/>
                <a:gd name="connsiteX813" fmla="*/ 601960 w 1226658"/>
                <a:gd name="connsiteY813" fmla="*/ 490706 h 1134476"/>
                <a:gd name="connsiteX814" fmla="*/ 604553 w 1226658"/>
                <a:gd name="connsiteY814" fmla="*/ 492080 h 1134476"/>
                <a:gd name="connsiteX815" fmla="*/ 611605 w 1226658"/>
                <a:gd name="connsiteY815" fmla="*/ 483517 h 1134476"/>
                <a:gd name="connsiteX816" fmla="*/ 610822 w 1226658"/>
                <a:gd name="connsiteY816" fmla="*/ 482238 h 1134476"/>
                <a:gd name="connsiteX817" fmla="*/ 609474 w 1226658"/>
                <a:gd name="connsiteY817" fmla="*/ 481913 h 1134476"/>
                <a:gd name="connsiteX818" fmla="*/ 628576 w 1226658"/>
                <a:gd name="connsiteY818" fmla="*/ 435583 h 1134476"/>
                <a:gd name="connsiteX819" fmla="*/ 629115 w 1226658"/>
                <a:gd name="connsiteY819" fmla="*/ 434475 h 1134476"/>
                <a:gd name="connsiteX820" fmla="*/ 628400 w 1226658"/>
                <a:gd name="connsiteY820" fmla="*/ 433444 h 1134476"/>
                <a:gd name="connsiteX821" fmla="*/ 627416 w 1226658"/>
                <a:gd name="connsiteY821" fmla="*/ 434038 h 1134476"/>
                <a:gd name="connsiteX822" fmla="*/ 628576 w 1226658"/>
                <a:gd name="connsiteY822" fmla="*/ 435583 h 1134476"/>
                <a:gd name="connsiteX823" fmla="*/ 613483 w 1226658"/>
                <a:gd name="connsiteY823" fmla="*/ 172993 h 1134476"/>
                <a:gd name="connsiteX824" fmla="*/ 614506 w 1226658"/>
                <a:gd name="connsiteY824" fmla="*/ 175984 h 1134476"/>
                <a:gd name="connsiteX825" fmla="*/ 618759 w 1226658"/>
                <a:gd name="connsiteY825" fmla="*/ 177982 h 1134476"/>
                <a:gd name="connsiteX826" fmla="*/ 622029 w 1226658"/>
                <a:gd name="connsiteY826" fmla="*/ 175030 h 1134476"/>
                <a:gd name="connsiteX827" fmla="*/ 620642 w 1226658"/>
                <a:gd name="connsiteY827" fmla="*/ 172308 h 1134476"/>
                <a:gd name="connsiteX828" fmla="*/ 616012 w 1226658"/>
                <a:gd name="connsiteY828" fmla="*/ 171251 h 1134476"/>
                <a:gd name="connsiteX829" fmla="*/ 613483 w 1226658"/>
                <a:gd name="connsiteY829" fmla="*/ 172993 h 1134476"/>
                <a:gd name="connsiteX830" fmla="*/ 772699 w 1226658"/>
                <a:gd name="connsiteY830" fmla="*/ 704438 h 1134476"/>
                <a:gd name="connsiteX831" fmla="*/ 766691 w 1226658"/>
                <a:gd name="connsiteY831" fmla="*/ 720287 h 1134476"/>
                <a:gd name="connsiteX832" fmla="*/ 769875 w 1226658"/>
                <a:gd name="connsiteY832" fmla="*/ 723471 h 1134476"/>
                <a:gd name="connsiteX833" fmla="*/ 773149 w 1226658"/>
                <a:gd name="connsiteY833" fmla="*/ 722187 h 1134476"/>
                <a:gd name="connsiteX834" fmla="*/ 779032 w 1226658"/>
                <a:gd name="connsiteY834" fmla="*/ 714074 h 1134476"/>
                <a:gd name="connsiteX835" fmla="*/ 780303 w 1226658"/>
                <a:gd name="connsiteY835" fmla="*/ 711023 h 1134476"/>
                <a:gd name="connsiteX836" fmla="*/ 778878 w 1226658"/>
                <a:gd name="connsiteY836" fmla="*/ 704943 h 1134476"/>
                <a:gd name="connsiteX837" fmla="*/ 772699 w 1226658"/>
                <a:gd name="connsiteY837" fmla="*/ 704438 h 1134476"/>
                <a:gd name="connsiteX838" fmla="*/ 758600 w 1226658"/>
                <a:gd name="connsiteY838" fmla="*/ 604371 h 1134476"/>
                <a:gd name="connsiteX839" fmla="*/ 756670 w 1226658"/>
                <a:gd name="connsiteY839" fmla="*/ 606152 h 1134476"/>
                <a:gd name="connsiteX840" fmla="*/ 757004 w 1226658"/>
                <a:gd name="connsiteY840" fmla="*/ 609314 h 1134476"/>
                <a:gd name="connsiteX841" fmla="*/ 761206 w 1226658"/>
                <a:gd name="connsiteY841" fmla="*/ 614252 h 1134476"/>
                <a:gd name="connsiteX842" fmla="*/ 762793 w 1226658"/>
                <a:gd name="connsiteY842" fmla="*/ 614560 h 1134476"/>
                <a:gd name="connsiteX843" fmla="*/ 764192 w 1226658"/>
                <a:gd name="connsiteY843" fmla="*/ 612134 h 1134476"/>
                <a:gd name="connsiteX844" fmla="*/ 758600 w 1226658"/>
                <a:gd name="connsiteY844" fmla="*/ 604371 h 1134476"/>
                <a:gd name="connsiteX845" fmla="*/ 799833 w 1226658"/>
                <a:gd name="connsiteY845" fmla="*/ 680856 h 1134476"/>
                <a:gd name="connsiteX846" fmla="*/ 800770 w 1226658"/>
                <a:gd name="connsiteY846" fmla="*/ 688096 h 1134476"/>
                <a:gd name="connsiteX847" fmla="*/ 803051 w 1226658"/>
                <a:gd name="connsiteY847" fmla="*/ 690372 h 1134476"/>
                <a:gd name="connsiteX848" fmla="*/ 807629 w 1226658"/>
                <a:gd name="connsiteY848" fmla="*/ 690770 h 1134476"/>
                <a:gd name="connsiteX849" fmla="*/ 810509 w 1226658"/>
                <a:gd name="connsiteY849" fmla="*/ 687565 h 1134476"/>
                <a:gd name="connsiteX850" fmla="*/ 807497 w 1226658"/>
                <a:gd name="connsiteY850" fmla="*/ 681677 h 1134476"/>
                <a:gd name="connsiteX851" fmla="*/ 799833 w 1226658"/>
                <a:gd name="connsiteY851" fmla="*/ 680856 h 1134476"/>
                <a:gd name="connsiteX852" fmla="*/ 895697 w 1226658"/>
                <a:gd name="connsiteY852" fmla="*/ 573177 h 1134476"/>
                <a:gd name="connsiteX853" fmla="*/ 897820 w 1226658"/>
                <a:gd name="connsiteY853" fmla="*/ 570888 h 1134476"/>
                <a:gd name="connsiteX854" fmla="*/ 897221 w 1226658"/>
                <a:gd name="connsiteY854" fmla="*/ 567802 h 1134476"/>
                <a:gd name="connsiteX855" fmla="*/ 890075 w 1226658"/>
                <a:gd name="connsiteY855" fmla="*/ 564426 h 1134476"/>
                <a:gd name="connsiteX856" fmla="*/ 886420 w 1226658"/>
                <a:gd name="connsiteY856" fmla="*/ 567203 h 1134476"/>
                <a:gd name="connsiteX857" fmla="*/ 887888 w 1226658"/>
                <a:gd name="connsiteY857" fmla="*/ 571594 h 1134476"/>
                <a:gd name="connsiteX858" fmla="*/ 895697 w 1226658"/>
                <a:gd name="connsiteY858" fmla="*/ 573177 h 1134476"/>
                <a:gd name="connsiteX859" fmla="*/ 735155 w 1226658"/>
                <a:gd name="connsiteY859" fmla="*/ 859349 h 1134476"/>
                <a:gd name="connsiteX860" fmla="*/ 744688 w 1226658"/>
                <a:gd name="connsiteY860" fmla="*/ 853037 h 1134476"/>
                <a:gd name="connsiteX861" fmla="*/ 744573 w 1226658"/>
                <a:gd name="connsiteY861" fmla="*/ 849837 h 1134476"/>
                <a:gd name="connsiteX862" fmla="*/ 739370 w 1226658"/>
                <a:gd name="connsiteY862" fmla="*/ 846786 h 1134476"/>
                <a:gd name="connsiteX863" fmla="*/ 732929 w 1226658"/>
                <a:gd name="connsiteY863" fmla="*/ 848865 h 1134476"/>
                <a:gd name="connsiteX864" fmla="*/ 730443 w 1226658"/>
                <a:gd name="connsiteY864" fmla="*/ 854184 h 1134476"/>
                <a:gd name="connsiteX865" fmla="*/ 730362 w 1226658"/>
                <a:gd name="connsiteY865" fmla="*/ 855917 h 1134476"/>
                <a:gd name="connsiteX866" fmla="*/ 735155 w 1226658"/>
                <a:gd name="connsiteY866" fmla="*/ 859349 h 1134476"/>
                <a:gd name="connsiteX867" fmla="*/ 904949 w 1226658"/>
                <a:gd name="connsiteY867" fmla="*/ 997140 h 1134476"/>
                <a:gd name="connsiteX868" fmla="*/ 902437 w 1226658"/>
                <a:gd name="connsiteY868" fmla="*/ 997902 h 1134476"/>
                <a:gd name="connsiteX869" fmla="*/ 902826 w 1226658"/>
                <a:gd name="connsiteY869" fmla="*/ 1002215 h 1134476"/>
                <a:gd name="connsiteX870" fmla="*/ 905193 w 1226658"/>
                <a:gd name="connsiteY870" fmla="*/ 1004572 h 1134476"/>
                <a:gd name="connsiteX871" fmla="*/ 915518 w 1226658"/>
                <a:gd name="connsiteY871" fmla="*/ 1012968 h 1134476"/>
                <a:gd name="connsiteX872" fmla="*/ 928359 w 1226658"/>
                <a:gd name="connsiteY872" fmla="*/ 1016704 h 1134476"/>
                <a:gd name="connsiteX873" fmla="*/ 929990 w 1226658"/>
                <a:gd name="connsiteY873" fmla="*/ 1016460 h 1134476"/>
                <a:gd name="connsiteX874" fmla="*/ 932206 w 1226658"/>
                <a:gd name="connsiteY874" fmla="*/ 1014393 h 1134476"/>
                <a:gd name="connsiteX875" fmla="*/ 932074 w 1226658"/>
                <a:gd name="connsiteY875" fmla="*/ 1012775 h 1134476"/>
                <a:gd name="connsiteX876" fmla="*/ 904949 w 1226658"/>
                <a:gd name="connsiteY876" fmla="*/ 997140 h 1134476"/>
                <a:gd name="connsiteX877" fmla="*/ 691615 w 1226658"/>
                <a:gd name="connsiteY877" fmla="*/ 916761 h 1134476"/>
                <a:gd name="connsiteX878" fmla="*/ 688585 w 1226658"/>
                <a:gd name="connsiteY878" fmla="*/ 920407 h 1134476"/>
                <a:gd name="connsiteX879" fmla="*/ 689505 w 1226658"/>
                <a:gd name="connsiteY879" fmla="*/ 923133 h 1134476"/>
                <a:gd name="connsiteX880" fmla="*/ 696129 w 1226658"/>
                <a:gd name="connsiteY880" fmla="*/ 925273 h 1134476"/>
                <a:gd name="connsiteX881" fmla="*/ 698975 w 1226658"/>
                <a:gd name="connsiteY881" fmla="*/ 925444 h 1134476"/>
                <a:gd name="connsiteX882" fmla="*/ 701859 w 1226658"/>
                <a:gd name="connsiteY882" fmla="*/ 924070 h 1134476"/>
                <a:gd name="connsiteX883" fmla="*/ 701816 w 1226658"/>
                <a:gd name="connsiteY883" fmla="*/ 919513 h 1134476"/>
                <a:gd name="connsiteX884" fmla="*/ 691615 w 1226658"/>
                <a:gd name="connsiteY884" fmla="*/ 916761 h 1134476"/>
                <a:gd name="connsiteX885" fmla="*/ 781467 w 1226658"/>
                <a:gd name="connsiteY885" fmla="*/ 266350 h 1134476"/>
                <a:gd name="connsiteX886" fmla="*/ 778099 w 1226658"/>
                <a:gd name="connsiteY886" fmla="*/ 270774 h 1134476"/>
                <a:gd name="connsiteX887" fmla="*/ 779229 w 1226658"/>
                <a:gd name="connsiteY887" fmla="*/ 271921 h 1134476"/>
                <a:gd name="connsiteX888" fmla="*/ 782627 w 1226658"/>
                <a:gd name="connsiteY888" fmla="*/ 267441 h 1134476"/>
                <a:gd name="connsiteX889" fmla="*/ 781467 w 1226658"/>
                <a:gd name="connsiteY889" fmla="*/ 266350 h 1134476"/>
                <a:gd name="connsiteX890" fmla="*/ 753589 w 1226658"/>
                <a:gd name="connsiteY890" fmla="*/ 694142 h 1134476"/>
                <a:gd name="connsiteX891" fmla="*/ 753760 w 1226658"/>
                <a:gd name="connsiteY891" fmla="*/ 690954 h 1134476"/>
                <a:gd name="connsiteX892" fmla="*/ 751492 w 1226658"/>
                <a:gd name="connsiteY892" fmla="*/ 688759 h 1134476"/>
                <a:gd name="connsiteX893" fmla="*/ 747876 w 1226658"/>
                <a:gd name="connsiteY893" fmla="*/ 688250 h 1134476"/>
                <a:gd name="connsiteX894" fmla="*/ 739708 w 1226658"/>
                <a:gd name="connsiteY894" fmla="*/ 688686 h 1134476"/>
                <a:gd name="connsiteX895" fmla="*/ 735078 w 1226658"/>
                <a:gd name="connsiteY895" fmla="*/ 690325 h 1134476"/>
                <a:gd name="connsiteX896" fmla="*/ 727743 w 1226658"/>
                <a:gd name="connsiteY896" fmla="*/ 697287 h 1134476"/>
                <a:gd name="connsiteX897" fmla="*/ 727251 w 1226658"/>
                <a:gd name="connsiteY897" fmla="*/ 702080 h 1134476"/>
                <a:gd name="connsiteX898" fmla="*/ 730632 w 1226658"/>
                <a:gd name="connsiteY898" fmla="*/ 705473 h 1134476"/>
                <a:gd name="connsiteX899" fmla="*/ 737303 w 1226658"/>
                <a:gd name="connsiteY899" fmla="*/ 705580 h 1134476"/>
                <a:gd name="connsiteX900" fmla="*/ 753589 w 1226658"/>
                <a:gd name="connsiteY900" fmla="*/ 694142 h 1134476"/>
                <a:gd name="connsiteX901" fmla="*/ 904850 w 1226658"/>
                <a:gd name="connsiteY901" fmla="*/ 765350 h 1134476"/>
                <a:gd name="connsiteX902" fmla="*/ 901598 w 1226658"/>
                <a:gd name="connsiteY902" fmla="*/ 769082 h 1134476"/>
                <a:gd name="connsiteX903" fmla="*/ 901504 w 1226658"/>
                <a:gd name="connsiteY903" fmla="*/ 770682 h 1134476"/>
                <a:gd name="connsiteX904" fmla="*/ 904397 w 1226658"/>
                <a:gd name="connsiteY904" fmla="*/ 772475 h 1134476"/>
                <a:gd name="connsiteX905" fmla="*/ 908308 w 1226658"/>
                <a:gd name="connsiteY905" fmla="*/ 769728 h 1134476"/>
                <a:gd name="connsiteX906" fmla="*/ 908958 w 1226658"/>
                <a:gd name="connsiteY906" fmla="*/ 766664 h 1134476"/>
                <a:gd name="connsiteX907" fmla="*/ 904850 w 1226658"/>
                <a:gd name="connsiteY907" fmla="*/ 765350 h 1134476"/>
                <a:gd name="connsiteX908" fmla="*/ 843950 w 1226658"/>
                <a:gd name="connsiteY908" fmla="*/ 551170 h 1134476"/>
                <a:gd name="connsiteX909" fmla="*/ 843552 w 1226658"/>
                <a:gd name="connsiteY909" fmla="*/ 550181 h 1134476"/>
                <a:gd name="connsiteX910" fmla="*/ 843133 w 1226658"/>
                <a:gd name="connsiteY910" fmla="*/ 551152 h 1134476"/>
                <a:gd name="connsiteX911" fmla="*/ 843950 w 1226658"/>
                <a:gd name="connsiteY911" fmla="*/ 551170 h 1134476"/>
                <a:gd name="connsiteX912" fmla="*/ 852324 w 1226658"/>
                <a:gd name="connsiteY912" fmla="*/ 573742 h 1134476"/>
                <a:gd name="connsiteX913" fmla="*/ 859398 w 1226658"/>
                <a:gd name="connsiteY913" fmla="*/ 582955 h 1134476"/>
                <a:gd name="connsiteX914" fmla="*/ 879586 w 1226658"/>
                <a:gd name="connsiteY914" fmla="*/ 570656 h 1134476"/>
                <a:gd name="connsiteX915" fmla="*/ 882667 w 1226658"/>
                <a:gd name="connsiteY915" fmla="*/ 562762 h 1134476"/>
                <a:gd name="connsiteX916" fmla="*/ 879424 w 1226658"/>
                <a:gd name="connsiteY916" fmla="*/ 555479 h 1134476"/>
                <a:gd name="connsiteX917" fmla="*/ 866578 w 1226658"/>
                <a:gd name="connsiteY917" fmla="*/ 555346 h 1134476"/>
                <a:gd name="connsiteX918" fmla="*/ 852697 w 1226658"/>
                <a:gd name="connsiteY918" fmla="*/ 572103 h 1134476"/>
                <a:gd name="connsiteX919" fmla="*/ 852324 w 1226658"/>
                <a:gd name="connsiteY919" fmla="*/ 573742 h 1134476"/>
                <a:gd name="connsiteX920" fmla="*/ 950542 w 1226658"/>
                <a:gd name="connsiteY920" fmla="*/ 740348 h 1134476"/>
                <a:gd name="connsiteX921" fmla="*/ 948009 w 1226658"/>
                <a:gd name="connsiteY921" fmla="*/ 741169 h 1134476"/>
                <a:gd name="connsiteX922" fmla="*/ 945317 w 1226658"/>
                <a:gd name="connsiteY922" fmla="*/ 745093 h 1134476"/>
                <a:gd name="connsiteX923" fmla="*/ 946879 w 1226658"/>
                <a:gd name="connsiteY923" fmla="*/ 749308 h 1134476"/>
                <a:gd name="connsiteX924" fmla="*/ 949721 w 1226658"/>
                <a:gd name="connsiteY924" fmla="*/ 750185 h 1134476"/>
                <a:gd name="connsiteX925" fmla="*/ 952331 w 1226658"/>
                <a:gd name="connsiteY925" fmla="*/ 746826 h 1134476"/>
                <a:gd name="connsiteX926" fmla="*/ 951381 w 1226658"/>
                <a:gd name="connsiteY926" fmla="*/ 741623 h 1134476"/>
                <a:gd name="connsiteX927" fmla="*/ 950542 w 1226658"/>
                <a:gd name="connsiteY927" fmla="*/ 740348 h 1134476"/>
                <a:gd name="connsiteX928" fmla="*/ 816924 w 1226658"/>
                <a:gd name="connsiteY928" fmla="*/ 677368 h 1134476"/>
                <a:gd name="connsiteX929" fmla="*/ 815541 w 1226658"/>
                <a:gd name="connsiteY929" fmla="*/ 679974 h 1134476"/>
                <a:gd name="connsiteX930" fmla="*/ 819876 w 1226658"/>
                <a:gd name="connsiteY930" fmla="*/ 684548 h 1134476"/>
                <a:gd name="connsiteX931" fmla="*/ 823689 w 1226658"/>
                <a:gd name="connsiteY931" fmla="*/ 683004 h 1134476"/>
                <a:gd name="connsiteX932" fmla="*/ 823526 w 1226658"/>
                <a:gd name="connsiteY932" fmla="*/ 680834 h 1134476"/>
                <a:gd name="connsiteX933" fmla="*/ 816924 w 1226658"/>
                <a:gd name="connsiteY933" fmla="*/ 677368 h 1134476"/>
                <a:gd name="connsiteX934" fmla="*/ 855050 w 1226658"/>
                <a:gd name="connsiteY934" fmla="*/ 522911 h 1134476"/>
                <a:gd name="connsiteX935" fmla="*/ 852162 w 1226658"/>
                <a:gd name="connsiteY935" fmla="*/ 524648 h 1134476"/>
                <a:gd name="connsiteX936" fmla="*/ 843766 w 1226658"/>
                <a:gd name="connsiteY936" fmla="*/ 529877 h 1134476"/>
                <a:gd name="connsiteX937" fmla="*/ 843488 w 1226658"/>
                <a:gd name="connsiteY937" fmla="*/ 532902 h 1134476"/>
                <a:gd name="connsiteX938" fmla="*/ 844703 w 1226658"/>
                <a:gd name="connsiteY938" fmla="*/ 533976 h 1134476"/>
                <a:gd name="connsiteX939" fmla="*/ 849526 w 1226658"/>
                <a:gd name="connsiteY939" fmla="*/ 533797 h 1134476"/>
                <a:gd name="connsiteX940" fmla="*/ 857408 w 1226658"/>
                <a:gd name="connsiteY940" fmla="*/ 527566 h 1134476"/>
                <a:gd name="connsiteX941" fmla="*/ 857990 w 1226658"/>
                <a:gd name="connsiteY941" fmla="*/ 523142 h 1134476"/>
                <a:gd name="connsiteX942" fmla="*/ 855050 w 1226658"/>
                <a:gd name="connsiteY942" fmla="*/ 522911 h 1134476"/>
                <a:gd name="connsiteX943" fmla="*/ 875804 w 1226658"/>
                <a:gd name="connsiteY943" fmla="*/ 526000 h 1134476"/>
                <a:gd name="connsiteX944" fmla="*/ 873266 w 1226658"/>
                <a:gd name="connsiteY944" fmla="*/ 524917 h 1134476"/>
                <a:gd name="connsiteX945" fmla="*/ 870100 w 1226658"/>
                <a:gd name="connsiteY945" fmla="*/ 527891 h 1134476"/>
                <a:gd name="connsiteX946" fmla="*/ 871700 w 1226658"/>
                <a:gd name="connsiteY946" fmla="*/ 531533 h 1134476"/>
                <a:gd name="connsiteX947" fmla="*/ 875038 w 1226658"/>
                <a:gd name="connsiteY947" fmla="*/ 530288 h 1134476"/>
                <a:gd name="connsiteX948" fmla="*/ 875804 w 1226658"/>
                <a:gd name="connsiteY948" fmla="*/ 526000 h 1134476"/>
                <a:gd name="connsiteX949" fmla="*/ 864396 w 1226658"/>
                <a:gd name="connsiteY949" fmla="*/ 513745 h 1134476"/>
                <a:gd name="connsiteX950" fmla="*/ 861858 w 1226658"/>
                <a:gd name="connsiteY950" fmla="*/ 513646 h 1134476"/>
                <a:gd name="connsiteX951" fmla="*/ 861002 w 1226658"/>
                <a:gd name="connsiteY951" fmla="*/ 514827 h 1134476"/>
                <a:gd name="connsiteX952" fmla="*/ 863223 w 1226658"/>
                <a:gd name="connsiteY952" fmla="*/ 515974 h 1134476"/>
                <a:gd name="connsiteX953" fmla="*/ 864396 w 1226658"/>
                <a:gd name="connsiteY953" fmla="*/ 513745 h 1134476"/>
                <a:gd name="connsiteX954" fmla="*/ 759336 w 1226658"/>
                <a:gd name="connsiteY954" fmla="*/ 278019 h 1134476"/>
                <a:gd name="connsiteX955" fmla="*/ 763020 w 1226658"/>
                <a:gd name="connsiteY955" fmla="*/ 276949 h 1134476"/>
                <a:gd name="connsiteX956" fmla="*/ 749661 w 1226658"/>
                <a:gd name="connsiteY956" fmla="*/ 274163 h 1134476"/>
                <a:gd name="connsiteX957" fmla="*/ 759336 w 1226658"/>
                <a:gd name="connsiteY957" fmla="*/ 278019 h 1134476"/>
                <a:gd name="connsiteX958" fmla="*/ 579614 w 1226658"/>
                <a:gd name="connsiteY958" fmla="*/ 1026734 h 1134476"/>
                <a:gd name="connsiteX959" fmla="*/ 576242 w 1226658"/>
                <a:gd name="connsiteY959" fmla="*/ 1026884 h 1134476"/>
                <a:gd name="connsiteX960" fmla="*/ 573170 w 1226658"/>
                <a:gd name="connsiteY960" fmla="*/ 1028330 h 1134476"/>
                <a:gd name="connsiteX961" fmla="*/ 573093 w 1226658"/>
                <a:gd name="connsiteY961" fmla="*/ 1028373 h 1134476"/>
                <a:gd name="connsiteX962" fmla="*/ 580094 w 1226658"/>
                <a:gd name="connsiteY962" fmla="*/ 1031745 h 1134476"/>
                <a:gd name="connsiteX963" fmla="*/ 581386 w 1226658"/>
                <a:gd name="connsiteY963" fmla="*/ 1030200 h 1134476"/>
                <a:gd name="connsiteX964" fmla="*/ 581121 w 1226658"/>
                <a:gd name="connsiteY964" fmla="*/ 1027363 h 1134476"/>
                <a:gd name="connsiteX965" fmla="*/ 579614 w 1226658"/>
                <a:gd name="connsiteY965" fmla="*/ 1026734 h 1134476"/>
                <a:gd name="connsiteX966" fmla="*/ 1043715 w 1226658"/>
                <a:gd name="connsiteY966" fmla="*/ 1043739 h 1134476"/>
                <a:gd name="connsiteX967" fmla="*/ 1044040 w 1226658"/>
                <a:gd name="connsiteY967" fmla="*/ 1044120 h 1134476"/>
                <a:gd name="connsiteX968" fmla="*/ 1044096 w 1226658"/>
                <a:gd name="connsiteY968" fmla="*/ 1044098 h 1134476"/>
                <a:gd name="connsiteX969" fmla="*/ 1043715 w 1226658"/>
                <a:gd name="connsiteY969" fmla="*/ 1043739 h 1134476"/>
                <a:gd name="connsiteX970" fmla="*/ 1221370 w 1226658"/>
                <a:gd name="connsiteY970" fmla="*/ 61210 h 1134476"/>
                <a:gd name="connsiteX971" fmla="*/ 1218070 w 1226658"/>
                <a:gd name="connsiteY971" fmla="*/ 56354 h 1134476"/>
                <a:gd name="connsiteX972" fmla="*/ 1218524 w 1226658"/>
                <a:gd name="connsiteY972" fmla="*/ 44531 h 1134476"/>
                <a:gd name="connsiteX973" fmla="*/ 1216752 w 1226658"/>
                <a:gd name="connsiteY973" fmla="*/ 41920 h 1134476"/>
                <a:gd name="connsiteX974" fmla="*/ 1205575 w 1226658"/>
                <a:gd name="connsiteY974" fmla="*/ 38317 h 1134476"/>
                <a:gd name="connsiteX975" fmla="*/ 1195930 w 1226658"/>
                <a:gd name="connsiteY975" fmla="*/ 39520 h 1134476"/>
                <a:gd name="connsiteX976" fmla="*/ 1192238 w 1226658"/>
                <a:gd name="connsiteY976" fmla="*/ 40701 h 1134476"/>
                <a:gd name="connsiteX977" fmla="*/ 1191527 w 1226658"/>
                <a:gd name="connsiteY977" fmla="*/ 41441 h 1134476"/>
                <a:gd name="connsiteX978" fmla="*/ 1190569 w 1226658"/>
                <a:gd name="connsiteY978" fmla="*/ 41557 h 1134476"/>
                <a:gd name="connsiteX979" fmla="*/ 1189135 w 1226658"/>
                <a:gd name="connsiteY979" fmla="*/ 43140 h 1134476"/>
                <a:gd name="connsiteX980" fmla="*/ 1187976 w 1226658"/>
                <a:gd name="connsiteY980" fmla="*/ 42780 h 1134476"/>
                <a:gd name="connsiteX981" fmla="*/ 1190569 w 1226658"/>
                <a:gd name="connsiteY981" fmla="*/ 41561 h 1134476"/>
                <a:gd name="connsiteX982" fmla="*/ 1191091 w 1226658"/>
                <a:gd name="connsiteY982" fmla="*/ 40996 h 1134476"/>
                <a:gd name="connsiteX983" fmla="*/ 1192238 w 1226658"/>
                <a:gd name="connsiteY983" fmla="*/ 40705 h 1134476"/>
                <a:gd name="connsiteX984" fmla="*/ 1197360 w 1226658"/>
                <a:gd name="connsiteY984" fmla="*/ 35309 h 1134476"/>
                <a:gd name="connsiteX985" fmla="*/ 1197206 w 1226658"/>
                <a:gd name="connsiteY985" fmla="*/ 30007 h 1134476"/>
                <a:gd name="connsiteX986" fmla="*/ 1194441 w 1226658"/>
                <a:gd name="connsiteY986" fmla="*/ 27983 h 1134476"/>
                <a:gd name="connsiteX987" fmla="*/ 1192982 w 1226658"/>
                <a:gd name="connsiteY987" fmla="*/ 27149 h 1134476"/>
                <a:gd name="connsiteX988" fmla="*/ 1180543 w 1226658"/>
                <a:gd name="connsiteY988" fmla="*/ 22459 h 1134476"/>
                <a:gd name="connsiteX989" fmla="*/ 1174569 w 1226658"/>
                <a:gd name="connsiteY989" fmla="*/ 17268 h 1134476"/>
                <a:gd name="connsiteX990" fmla="*/ 1169687 w 1226658"/>
                <a:gd name="connsiteY990" fmla="*/ 13075 h 1134476"/>
                <a:gd name="connsiteX991" fmla="*/ 1156516 w 1226658"/>
                <a:gd name="connsiteY991" fmla="*/ 10366 h 1134476"/>
                <a:gd name="connsiteX992" fmla="*/ 1143683 w 1226658"/>
                <a:gd name="connsiteY992" fmla="*/ 11757 h 1134476"/>
                <a:gd name="connsiteX993" fmla="*/ 1138723 w 1226658"/>
                <a:gd name="connsiteY993" fmla="*/ 7675 h 1134476"/>
                <a:gd name="connsiteX994" fmla="*/ 1138120 w 1226658"/>
                <a:gd name="connsiteY994" fmla="*/ 4799 h 1134476"/>
                <a:gd name="connsiteX995" fmla="*/ 1119900 w 1226658"/>
                <a:gd name="connsiteY995" fmla="*/ 452 h 1134476"/>
                <a:gd name="connsiteX996" fmla="*/ 1113113 w 1226658"/>
                <a:gd name="connsiteY996" fmla="*/ 584 h 1134476"/>
                <a:gd name="connsiteX997" fmla="*/ 1108667 w 1226658"/>
                <a:gd name="connsiteY997" fmla="*/ 4992 h 1134476"/>
                <a:gd name="connsiteX998" fmla="*/ 1107349 w 1226658"/>
                <a:gd name="connsiteY998" fmla="*/ 16755 h 1134476"/>
                <a:gd name="connsiteX999" fmla="*/ 1106224 w 1226658"/>
                <a:gd name="connsiteY999" fmla="*/ 17769 h 1134476"/>
                <a:gd name="connsiteX1000" fmla="*/ 1103772 w 1226658"/>
                <a:gd name="connsiteY1000" fmla="*/ 16357 h 1134476"/>
                <a:gd name="connsiteX1001" fmla="*/ 1103421 w 1226658"/>
                <a:gd name="connsiteY1001" fmla="*/ 11265 h 1134476"/>
                <a:gd name="connsiteX1002" fmla="*/ 1103151 w 1226658"/>
                <a:gd name="connsiteY1002" fmla="*/ 9626 h 1134476"/>
                <a:gd name="connsiteX1003" fmla="*/ 1100575 w 1226658"/>
                <a:gd name="connsiteY1003" fmla="*/ 7782 h 1134476"/>
                <a:gd name="connsiteX1004" fmla="*/ 1090935 w 1226658"/>
                <a:gd name="connsiteY1004" fmla="*/ 2044 h 1134476"/>
                <a:gd name="connsiteX1005" fmla="*/ 1083091 w 1226658"/>
                <a:gd name="connsiteY1005" fmla="*/ 726 h 1134476"/>
                <a:gd name="connsiteX1006" fmla="*/ 1078688 w 1226658"/>
                <a:gd name="connsiteY1006" fmla="*/ 7401 h 1134476"/>
                <a:gd name="connsiteX1007" fmla="*/ 1079612 w 1226658"/>
                <a:gd name="connsiteY1007" fmla="*/ 14055 h 1134476"/>
                <a:gd name="connsiteX1008" fmla="*/ 1078555 w 1226658"/>
                <a:gd name="connsiteY1008" fmla="*/ 15313 h 1134476"/>
                <a:gd name="connsiteX1009" fmla="*/ 1076989 w 1226658"/>
                <a:gd name="connsiteY1009" fmla="*/ 15048 h 1134476"/>
                <a:gd name="connsiteX1010" fmla="*/ 1072380 w 1226658"/>
                <a:gd name="connsiteY1010" fmla="*/ 6117 h 1134476"/>
                <a:gd name="connsiteX1011" fmla="*/ 1064357 w 1226658"/>
                <a:gd name="connsiteY1011" fmla="*/ 6960 h 1134476"/>
                <a:gd name="connsiteX1012" fmla="*/ 1059967 w 1226658"/>
                <a:gd name="connsiteY1012" fmla="*/ 9699 h 1134476"/>
                <a:gd name="connsiteX1013" fmla="*/ 1058384 w 1226658"/>
                <a:gd name="connsiteY1013" fmla="*/ 9074 h 1134476"/>
                <a:gd name="connsiteX1014" fmla="*/ 1052787 w 1226658"/>
                <a:gd name="connsiteY1014" fmla="*/ 12964 h 1134476"/>
                <a:gd name="connsiteX1015" fmla="*/ 1048965 w 1226658"/>
                <a:gd name="connsiteY1015" fmla="*/ 22343 h 1134476"/>
                <a:gd name="connsiteX1016" fmla="*/ 1045880 w 1226658"/>
                <a:gd name="connsiteY1016" fmla="*/ 28253 h 1134476"/>
                <a:gd name="connsiteX1017" fmla="*/ 1038516 w 1226658"/>
                <a:gd name="connsiteY1017" fmla="*/ 27778 h 1134476"/>
                <a:gd name="connsiteX1018" fmla="*/ 1031879 w 1226658"/>
                <a:gd name="connsiteY1018" fmla="*/ 14128 h 1134476"/>
                <a:gd name="connsiteX1019" fmla="*/ 1025837 w 1226658"/>
                <a:gd name="connsiteY1019" fmla="*/ 11569 h 1134476"/>
                <a:gd name="connsiteX1020" fmla="*/ 1021186 w 1226658"/>
                <a:gd name="connsiteY1020" fmla="*/ 15630 h 1134476"/>
                <a:gd name="connsiteX1021" fmla="*/ 1016055 w 1226658"/>
                <a:gd name="connsiteY1021" fmla="*/ 21252 h 1134476"/>
                <a:gd name="connsiteX1022" fmla="*/ 1012867 w 1226658"/>
                <a:gd name="connsiteY1022" fmla="*/ 22266 h 1134476"/>
                <a:gd name="connsiteX1023" fmla="*/ 1011327 w 1226658"/>
                <a:gd name="connsiteY1023" fmla="*/ 24975 h 1134476"/>
                <a:gd name="connsiteX1024" fmla="*/ 1016093 w 1226658"/>
                <a:gd name="connsiteY1024" fmla="*/ 37218 h 1134476"/>
                <a:gd name="connsiteX1025" fmla="*/ 1016684 w 1226658"/>
                <a:gd name="connsiteY1025" fmla="*/ 37201 h 1134476"/>
                <a:gd name="connsiteX1026" fmla="*/ 1017035 w 1226658"/>
                <a:gd name="connsiteY1026" fmla="*/ 38493 h 1134476"/>
                <a:gd name="connsiteX1027" fmla="*/ 1016252 w 1226658"/>
                <a:gd name="connsiteY1027" fmla="*/ 37616 h 1134476"/>
                <a:gd name="connsiteX1028" fmla="*/ 1016093 w 1226658"/>
                <a:gd name="connsiteY1028" fmla="*/ 37218 h 1134476"/>
                <a:gd name="connsiteX1029" fmla="*/ 1009247 w 1226658"/>
                <a:gd name="connsiteY1029" fmla="*/ 34338 h 1134476"/>
                <a:gd name="connsiteX1030" fmla="*/ 1003376 w 1226658"/>
                <a:gd name="connsiteY1030" fmla="*/ 32036 h 1134476"/>
                <a:gd name="connsiteX1031" fmla="*/ 998887 w 1226658"/>
                <a:gd name="connsiteY1031" fmla="*/ 30906 h 1134476"/>
                <a:gd name="connsiteX1032" fmla="*/ 995943 w 1226658"/>
                <a:gd name="connsiteY1032" fmla="*/ 26772 h 1134476"/>
                <a:gd name="connsiteX1033" fmla="*/ 990115 w 1226658"/>
                <a:gd name="connsiteY1033" fmla="*/ 25891 h 1134476"/>
                <a:gd name="connsiteX1034" fmla="*/ 985370 w 1226658"/>
                <a:gd name="connsiteY1034" fmla="*/ 30696 h 1134476"/>
                <a:gd name="connsiteX1035" fmla="*/ 982353 w 1226658"/>
                <a:gd name="connsiteY1035" fmla="*/ 30491 h 1134476"/>
                <a:gd name="connsiteX1036" fmla="*/ 974612 w 1226658"/>
                <a:gd name="connsiteY1036" fmla="*/ 28274 h 1134476"/>
                <a:gd name="connsiteX1037" fmla="*/ 957226 w 1226658"/>
                <a:gd name="connsiteY1037" fmla="*/ 34933 h 1134476"/>
                <a:gd name="connsiteX1038" fmla="*/ 953469 w 1226658"/>
                <a:gd name="connsiteY1038" fmla="*/ 38326 h 1134476"/>
                <a:gd name="connsiteX1039" fmla="*/ 954937 w 1226658"/>
                <a:gd name="connsiteY1039" fmla="*/ 47111 h 1134476"/>
                <a:gd name="connsiteX1040" fmla="*/ 957774 w 1226658"/>
                <a:gd name="connsiteY1040" fmla="*/ 48009 h 1134476"/>
                <a:gd name="connsiteX1041" fmla="*/ 957697 w 1226658"/>
                <a:gd name="connsiteY1041" fmla="*/ 47633 h 1134476"/>
                <a:gd name="connsiteX1042" fmla="*/ 958651 w 1226658"/>
                <a:gd name="connsiteY1042" fmla="*/ 47479 h 1134476"/>
                <a:gd name="connsiteX1043" fmla="*/ 961073 w 1226658"/>
                <a:gd name="connsiteY1043" fmla="*/ 44526 h 1134476"/>
                <a:gd name="connsiteX1044" fmla="*/ 962485 w 1226658"/>
                <a:gd name="connsiteY1044" fmla="*/ 44385 h 1134476"/>
                <a:gd name="connsiteX1045" fmla="*/ 962254 w 1226658"/>
                <a:gd name="connsiteY1045" fmla="*/ 46696 h 1134476"/>
                <a:gd name="connsiteX1046" fmla="*/ 958651 w 1226658"/>
                <a:gd name="connsiteY1046" fmla="*/ 47479 h 1134476"/>
                <a:gd name="connsiteX1047" fmla="*/ 958150 w 1226658"/>
                <a:gd name="connsiteY1047" fmla="*/ 48104 h 1134476"/>
                <a:gd name="connsiteX1048" fmla="*/ 957774 w 1226658"/>
                <a:gd name="connsiteY1048" fmla="*/ 48005 h 1134476"/>
                <a:gd name="connsiteX1049" fmla="*/ 958998 w 1226658"/>
                <a:gd name="connsiteY1049" fmla="*/ 54133 h 1134476"/>
                <a:gd name="connsiteX1050" fmla="*/ 959109 w 1226658"/>
                <a:gd name="connsiteY1050" fmla="*/ 59529 h 1134476"/>
                <a:gd name="connsiteX1051" fmla="*/ 955664 w 1226658"/>
                <a:gd name="connsiteY1051" fmla="*/ 63132 h 1134476"/>
                <a:gd name="connsiteX1052" fmla="*/ 958433 w 1226658"/>
                <a:gd name="connsiteY1052" fmla="*/ 72439 h 1134476"/>
                <a:gd name="connsiteX1053" fmla="*/ 960709 w 1226658"/>
                <a:gd name="connsiteY1053" fmla="*/ 73808 h 1134476"/>
                <a:gd name="connsiteX1054" fmla="*/ 959186 w 1226658"/>
                <a:gd name="connsiteY1054" fmla="*/ 74420 h 1134476"/>
                <a:gd name="connsiteX1055" fmla="*/ 955870 w 1226658"/>
                <a:gd name="connsiteY1055" fmla="*/ 74818 h 1134476"/>
                <a:gd name="connsiteX1056" fmla="*/ 951946 w 1226658"/>
                <a:gd name="connsiteY1056" fmla="*/ 81057 h 1134476"/>
                <a:gd name="connsiteX1057" fmla="*/ 957876 w 1226658"/>
                <a:gd name="connsiteY1057" fmla="*/ 92777 h 1134476"/>
                <a:gd name="connsiteX1058" fmla="*/ 968279 w 1226658"/>
                <a:gd name="connsiteY1058" fmla="*/ 96196 h 1134476"/>
                <a:gd name="connsiteX1059" fmla="*/ 968138 w 1226658"/>
                <a:gd name="connsiteY1059" fmla="*/ 95794 h 1134476"/>
                <a:gd name="connsiteX1060" fmla="*/ 969208 w 1226658"/>
                <a:gd name="connsiteY1060" fmla="*/ 95148 h 1134476"/>
                <a:gd name="connsiteX1061" fmla="*/ 968519 w 1226658"/>
                <a:gd name="connsiteY1061" fmla="*/ 96196 h 1134476"/>
                <a:gd name="connsiteX1062" fmla="*/ 968279 w 1226658"/>
                <a:gd name="connsiteY1062" fmla="*/ 96196 h 1134476"/>
                <a:gd name="connsiteX1063" fmla="*/ 970846 w 1226658"/>
                <a:gd name="connsiteY1063" fmla="*/ 101721 h 1134476"/>
                <a:gd name="connsiteX1064" fmla="*/ 986795 w 1226658"/>
                <a:gd name="connsiteY1064" fmla="*/ 109752 h 1134476"/>
                <a:gd name="connsiteX1065" fmla="*/ 999067 w 1226658"/>
                <a:gd name="connsiteY1065" fmla="*/ 106573 h 1134476"/>
                <a:gd name="connsiteX1066" fmla="*/ 998921 w 1226658"/>
                <a:gd name="connsiteY1066" fmla="*/ 106021 h 1134476"/>
                <a:gd name="connsiteX1067" fmla="*/ 999332 w 1226658"/>
                <a:gd name="connsiteY1067" fmla="*/ 106440 h 1134476"/>
                <a:gd name="connsiteX1068" fmla="*/ 999063 w 1226658"/>
                <a:gd name="connsiteY1068" fmla="*/ 106577 h 1134476"/>
                <a:gd name="connsiteX1069" fmla="*/ 1001112 w 1226658"/>
                <a:gd name="connsiteY1069" fmla="*/ 112102 h 1134476"/>
                <a:gd name="connsiteX1070" fmla="*/ 1021643 w 1226658"/>
                <a:gd name="connsiteY1070" fmla="*/ 116642 h 1134476"/>
                <a:gd name="connsiteX1071" fmla="*/ 1041721 w 1226658"/>
                <a:gd name="connsiteY1071" fmla="*/ 106308 h 1134476"/>
                <a:gd name="connsiteX1072" fmla="*/ 1046659 w 1226658"/>
                <a:gd name="connsiteY1072" fmla="*/ 103355 h 1134476"/>
                <a:gd name="connsiteX1073" fmla="*/ 1046916 w 1226658"/>
                <a:gd name="connsiteY1073" fmla="*/ 102803 h 1134476"/>
                <a:gd name="connsiteX1074" fmla="*/ 1047279 w 1226658"/>
                <a:gd name="connsiteY1074" fmla="*/ 103167 h 1134476"/>
                <a:gd name="connsiteX1075" fmla="*/ 1046659 w 1226658"/>
                <a:gd name="connsiteY1075" fmla="*/ 103359 h 1134476"/>
                <a:gd name="connsiteX1076" fmla="*/ 1045585 w 1226658"/>
                <a:gd name="connsiteY1076" fmla="*/ 105717 h 1134476"/>
                <a:gd name="connsiteX1077" fmla="*/ 1044866 w 1226658"/>
                <a:gd name="connsiteY1077" fmla="*/ 107133 h 1134476"/>
                <a:gd name="connsiteX1078" fmla="*/ 1047057 w 1226658"/>
                <a:gd name="connsiteY1078" fmla="*/ 112470 h 1134476"/>
                <a:gd name="connsiteX1079" fmla="*/ 1056852 w 1226658"/>
                <a:gd name="connsiteY1079" fmla="*/ 115880 h 1134476"/>
                <a:gd name="connsiteX1080" fmla="*/ 1057609 w 1226658"/>
                <a:gd name="connsiteY1080" fmla="*/ 115918 h 1134476"/>
                <a:gd name="connsiteX1081" fmla="*/ 1057960 w 1226658"/>
                <a:gd name="connsiteY1081" fmla="*/ 116779 h 1134476"/>
                <a:gd name="connsiteX1082" fmla="*/ 1057314 w 1226658"/>
                <a:gd name="connsiteY1082" fmla="*/ 116291 h 1134476"/>
                <a:gd name="connsiteX1083" fmla="*/ 1056852 w 1226658"/>
                <a:gd name="connsiteY1083" fmla="*/ 115884 h 1134476"/>
                <a:gd name="connsiteX1084" fmla="*/ 1022709 w 1226658"/>
                <a:gd name="connsiteY1084" fmla="*/ 120767 h 1134476"/>
                <a:gd name="connsiteX1085" fmla="*/ 1007745 w 1226658"/>
                <a:gd name="connsiteY1085" fmla="*/ 121267 h 1134476"/>
                <a:gd name="connsiteX1086" fmla="*/ 997706 w 1226658"/>
                <a:gd name="connsiteY1086" fmla="*/ 119581 h 1134476"/>
                <a:gd name="connsiteX1087" fmla="*/ 992695 w 1226658"/>
                <a:gd name="connsiteY1087" fmla="*/ 123394 h 1134476"/>
                <a:gd name="connsiteX1088" fmla="*/ 991758 w 1226658"/>
                <a:gd name="connsiteY1088" fmla="*/ 136954 h 1134476"/>
                <a:gd name="connsiteX1089" fmla="*/ 990256 w 1226658"/>
                <a:gd name="connsiteY1089" fmla="*/ 138743 h 1134476"/>
                <a:gd name="connsiteX1090" fmla="*/ 989435 w 1226658"/>
                <a:gd name="connsiteY1090" fmla="*/ 137412 h 1134476"/>
                <a:gd name="connsiteX1091" fmla="*/ 970979 w 1226658"/>
                <a:gd name="connsiteY1091" fmla="*/ 112602 h 1134476"/>
                <a:gd name="connsiteX1092" fmla="*/ 969524 w 1226658"/>
                <a:gd name="connsiteY1092" fmla="*/ 111721 h 1134476"/>
                <a:gd name="connsiteX1093" fmla="*/ 961694 w 1226658"/>
                <a:gd name="connsiteY1093" fmla="*/ 112679 h 1134476"/>
                <a:gd name="connsiteX1094" fmla="*/ 951586 w 1226658"/>
                <a:gd name="connsiteY1094" fmla="*/ 123073 h 1134476"/>
                <a:gd name="connsiteX1095" fmla="*/ 952498 w 1226658"/>
                <a:gd name="connsiteY1095" fmla="*/ 129342 h 1134476"/>
                <a:gd name="connsiteX1096" fmla="*/ 951762 w 1226658"/>
                <a:gd name="connsiteY1096" fmla="*/ 138974 h 1134476"/>
                <a:gd name="connsiteX1097" fmla="*/ 952476 w 1226658"/>
                <a:gd name="connsiteY1097" fmla="*/ 152149 h 1134476"/>
                <a:gd name="connsiteX1098" fmla="*/ 949905 w 1226658"/>
                <a:gd name="connsiteY1098" fmla="*/ 163682 h 1134476"/>
                <a:gd name="connsiteX1099" fmla="*/ 947782 w 1226658"/>
                <a:gd name="connsiteY1099" fmla="*/ 165992 h 1134476"/>
                <a:gd name="connsiteX1100" fmla="*/ 944282 w 1226658"/>
                <a:gd name="connsiteY1100" fmla="*/ 174174 h 1134476"/>
                <a:gd name="connsiteX1101" fmla="*/ 944611 w 1226658"/>
                <a:gd name="connsiteY1101" fmla="*/ 174153 h 1134476"/>
                <a:gd name="connsiteX1102" fmla="*/ 948574 w 1226658"/>
                <a:gd name="connsiteY1102" fmla="*/ 178085 h 1134476"/>
                <a:gd name="connsiteX1103" fmla="*/ 949772 w 1226658"/>
                <a:gd name="connsiteY1103" fmla="*/ 179108 h 1134476"/>
                <a:gd name="connsiteX1104" fmla="*/ 953931 w 1226658"/>
                <a:gd name="connsiteY1104" fmla="*/ 180892 h 1134476"/>
                <a:gd name="connsiteX1105" fmla="*/ 955647 w 1226658"/>
                <a:gd name="connsiteY1105" fmla="*/ 180926 h 1134476"/>
                <a:gd name="connsiteX1106" fmla="*/ 955609 w 1226658"/>
                <a:gd name="connsiteY1106" fmla="*/ 181598 h 1134476"/>
                <a:gd name="connsiteX1107" fmla="*/ 958095 w 1226658"/>
                <a:gd name="connsiteY1107" fmla="*/ 182664 h 1134476"/>
                <a:gd name="connsiteX1108" fmla="*/ 958797 w 1226658"/>
                <a:gd name="connsiteY1108" fmla="*/ 183828 h 1134476"/>
                <a:gd name="connsiteX1109" fmla="*/ 958013 w 1226658"/>
                <a:gd name="connsiteY1109" fmla="*/ 185086 h 1134476"/>
                <a:gd name="connsiteX1110" fmla="*/ 955651 w 1226658"/>
                <a:gd name="connsiteY1110" fmla="*/ 184093 h 1134476"/>
                <a:gd name="connsiteX1111" fmla="*/ 955613 w 1226658"/>
                <a:gd name="connsiteY1111" fmla="*/ 181598 h 1134476"/>
                <a:gd name="connsiteX1112" fmla="*/ 955168 w 1226658"/>
                <a:gd name="connsiteY1112" fmla="*/ 181405 h 1134476"/>
                <a:gd name="connsiteX1113" fmla="*/ 953935 w 1226658"/>
                <a:gd name="connsiteY1113" fmla="*/ 180892 h 1134476"/>
                <a:gd name="connsiteX1114" fmla="*/ 949776 w 1226658"/>
                <a:gd name="connsiteY1114" fmla="*/ 179108 h 1134476"/>
                <a:gd name="connsiteX1115" fmla="*/ 948155 w 1226658"/>
                <a:gd name="connsiteY1115" fmla="*/ 178427 h 1134476"/>
                <a:gd name="connsiteX1116" fmla="*/ 944286 w 1226658"/>
                <a:gd name="connsiteY1116" fmla="*/ 174538 h 1134476"/>
                <a:gd name="connsiteX1117" fmla="*/ 944286 w 1226658"/>
                <a:gd name="connsiteY1117" fmla="*/ 174174 h 1134476"/>
                <a:gd name="connsiteX1118" fmla="*/ 934188 w 1226658"/>
                <a:gd name="connsiteY1118" fmla="*/ 174884 h 1134476"/>
                <a:gd name="connsiteX1119" fmla="*/ 928659 w 1226658"/>
                <a:gd name="connsiteY1119" fmla="*/ 176934 h 1134476"/>
                <a:gd name="connsiteX1120" fmla="*/ 917225 w 1226658"/>
                <a:gd name="connsiteY1120" fmla="*/ 178329 h 1134476"/>
                <a:gd name="connsiteX1121" fmla="*/ 906827 w 1226658"/>
                <a:gd name="connsiteY1121" fmla="*/ 192398 h 1134476"/>
                <a:gd name="connsiteX1122" fmla="*/ 901393 w 1226658"/>
                <a:gd name="connsiteY1122" fmla="*/ 202527 h 1134476"/>
                <a:gd name="connsiteX1123" fmla="*/ 904974 w 1226658"/>
                <a:gd name="connsiteY1123" fmla="*/ 207598 h 1134476"/>
                <a:gd name="connsiteX1124" fmla="*/ 908286 w 1226658"/>
                <a:gd name="connsiteY1124" fmla="*/ 207885 h 1134476"/>
                <a:gd name="connsiteX1125" fmla="*/ 915133 w 1226658"/>
                <a:gd name="connsiteY1125" fmla="*/ 215219 h 1134476"/>
                <a:gd name="connsiteX1126" fmla="*/ 915240 w 1226658"/>
                <a:gd name="connsiteY1126" fmla="*/ 221800 h 1134476"/>
                <a:gd name="connsiteX1127" fmla="*/ 911795 w 1226658"/>
                <a:gd name="connsiteY1127" fmla="*/ 229259 h 1134476"/>
                <a:gd name="connsiteX1128" fmla="*/ 910272 w 1226658"/>
                <a:gd name="connsiteY1128" fmla="*/ 229695 h 1134476"/>
                <a:gd name="connsiteX1129" fmla="*/ 908877 w 1226658"/>
                <a:gd name="connsiteY1129" fmla="*/ 229186 h 1134476"/>
                <a:gd name="connsiteX1130" fmla="*/ 906570 w 1226658"/>
                <a:gd name="connsiteY1130" fmla="*/ 217684 h 1134476"/>
                <a:gd name="connsiteX1131" fmla="*/ 902184 w 1226658"/>
                <a:gd name="connsiteY1131" fmla="*/ 212934 h 1134476"/>
                <a:gd name="connsiteX1132" fmla="*/ 890776 w 1226658"/>
                <a:gd name="connsiteY1132" fmla="*/ 212801 h 1134476"/>
                <a:gd name="connsiteX1133" fmla="*/ 888414 w 1226658"/>
                <a:gd name="connsiteY1133" fmla="*/ 215073 h 1134476"/>
                <a:gd name="connsiteX1134" fmla="*/ 887041 w 1226658"/>
                <a:gd name="connsiteY1134" fmla="*/ 219896 h 1134476"/>
                <a:gd name="connsiteX1135" fmla="*/ 889484 w 1226658"/>
                <a:gd name="connsiteY1135" fmla="*/ 239344 h 1134476"/>
                <a:gd name="connsiteX1136" fmla="*/ 889925 w 1226658"/>
                <a:gd name="connsiteY1136" fmla="*/ 239263 h 1134476"/>
                <a:gd name="connsiteX1137" fmla="*/ 889527 w 1226658"/>
                <a:gd name="connsiteY1137" fmla="*/ 239665 h 1134476"/>
                <a:gd name="connsiteX1138" fmla="*/ 889484 w 1226658"/>
                <a:gd name="connsiteY1138" fmla="*/ 239340 h 1134476"/>
                <a:gd name="connsiteX1139" fmla="*/ 884871 w 1226658"/>
                <a:gd name="connsiteY1139" fmla="*/ 239640 h 1134476"/>
                <a:gd name="connsiteX1140" fmla="*/ 857412 w 1226658"/>
                <a:gd name="connsiteY1140" fmla="*/ 245878 h 1134476"/>
                <a:gd name="connsiteX1141" fmla="*/ 855885 w 1226658"/>
                <a:gd name="connsiteY1141" fmla="*/ 246644 h 1134476"/>
                <a:gd name="connsiteX1142" fmla="*/ 851961 w 1226658"/>
                <a:gd name="connsiteY1142" fmla="*/ 249858 h 1134476"/>
                <a:gd name="connsiteX1143" fmla="*/ 848011 w 1226658"/>
                <a:gd name="connsiteY1143" fmla="*/ 248587 h 1134476"/>
                <a:gd name="connsiteX1144" fmla="*/ 842251 w 1226658"/>
                <a:gd name="connsiteY1144" fmla="*/ 248283 h 1134476"/>
                <a:gd name="connsiteX1145" fmla="*/ 843129 w 1226658"/>
                <a:gd name="connsiteY1145" fmla="*/ 259353 h 1134476"/>
                <a:gd name="connsiteX1146" fmla="*/ 860245 w 1226658"/>
                <a:gd name="connsiteY1146" fmla="*/ 270047 h 1134476"/>
                <a:gd name="connsiteX1147" fmla="*/ 879946 w 1226658"/>
                <a:gd name="connsiteY1147" fmla="*/ 279850 h 1134476"/>
                <a:gd name="connsiteX1148" fmla="*/ 884465 w 1226658"/>
                <a:gd name="connsiteY1148" fmla="*/ 282195 h 1134476"/>
                <a:gd name="connsiteX1149" fmla="*/ 891863 w 1226658"/>
                <a:gd name="connsiteY1149" fmla="*/ 279816 h 1134476"/>
                <a:gd name="connsiteX1150" fmla="*/ 893618 w 1226658"/>
                <a:gd name="connsiteY1150" fmla="*/ 277368 h 1134476"/>
                <a:gd name="connsiteX1151" fmla="*/ 893455 w 1226658"/>
                <a:gd name="connsiteY1151" fmla="*/ 277415 h 1134476"/>
                <a:gd name="connsiteX1152" fmla="*/ 893019 w 1226658"/>
                <a:gd name="connsiteY1152" fmla="*/ 276915 h 1134476"/>
                <a:gd name="connsiteX1153" fmla="*/ 893844 w 1226658"/>
                <a:gd name="connsiteY1153" fmla="*/ 277069 h 1134476"/>
                <a:gd name="connsiteX1154" fmla="*/ 893618 w 1226658"/>
                <a:gd name="connsiteY1154" fmla="*/ 277372 h 1134476"/>
                <a:gd name="connsiteX1155" fmla="*/ 901517 w 1226658"/>
                <a:gd name="connsiteY1155" fmla="*/ 277903 h 1134476"/>
                <a:gd name="connsiteX1156" fmla="*/ 920375 w 1226658"/>
                <a:gd name="connsiteY1156" fmla="*/ 282965 h 1134476"/>
                <a:gd name="connsiteX1157" fmla="*/ 923648 w 1226658"/>
                <a:gd name="connsiteY1157" fmla="*/ 283629 h 1134476"/>
                <a:gd name="connsiteX1158" fmla="*/ 928163 w 1226658"/>
                <a:gd name="connsiteY1158" fmla="*/ 289581 h 1134476"/>
                <a:gd name="connsiteX1159" fmla="*/ 927961 w 1226658"/>
                <a:gd name="connsiteY1159" fmla="*/ 291279 h 1134476"/>
                <a:gd name="connsiteX1160" fmla="*/ 932459 w 1226658"/>
                <a:gd name="connsiteY1160" fmla="*/ 295114 h 1134476"/>
                <a:gd name="connsiteX1161" fmla="*/ 943867 w 1226658"/>
                <a:gd name="connsiteY1161" fmla="*/ 292097 h 1134476"/>
                <a:gd name="connsiteX1162" fmla="*/ 951830 w 1226658"/>
                <a:gd name="connsiteY1162" fmla="*/ 289696 h 1134476"/>
                <a:gd name="connsiteX1163" fmla="*/ 965814 w 1226658"/>
                <a:gd name="connsiteY1163" fmla="*/ 281686 h 1134476"/>
                <a:gd name="connsiteX1164" fmla="*/ 966649 w 1226658"/>
                <a:gd name="connsiteY1164" fmla="*/ 280218 h 1134476"/>
                <a:gd name="connsiteX1165" fmla="*/ 962922 w 1226658"/>
                <a:gd name="connsiteY1165" fmla="*/ 269482 h 1134476"/>
                <a:gd name="connsiteX1166" fmla="*/ 959417 w 1226658"/>
                <a:gd name="connsiteY1166" fmla="*/ 266397 h 1134476"/>
                <a:gd name="connsiteX1167" fmla="*/ 961407 w 1226658"/>
                <a:gd name="connsiteY1167" fmla="*/ 260201 h 1134476"/>
                <a:gd name="connsiteX1168" fmla="*/ 965455 w 1226658"/>
                <a:gd name="connsiteY1168" fmla="*/ 257278 h 1134476"/>
                <a:gd name="connsiteX1169" fmla="*/ 976016 w 1226658"/>
                <a:gd name="connsiteY1169" fmla="*/ 251925 h 1134476"/>
                <a:gd name="connsiteX1170" fmla="*/ 984788 w 1226658"/>
                <a:gd name="connsiteY1170" fmla="*/ 242010 h 1134476"/>
                <a:gd name="connsiteX1171" fmla="*/ 985798 w 1226658"/>
                <a:gd name="connsiteY1171" fmla="*/ 238771 h 1134476"/>
                <a:gd name="connsiteX1172" fmla="*/ 986486 w 1226658"/>
                <a:gd name="connsiteY1172" fmla="*/ 237222 h 1134476"/>
                <a:gd name="connsiteX1173" fmla="*/ 991882 w 1226658"/>
                <a:gd name="connsiteY1173" fmla="*/ 234304 h 1134476"/>
                <a:gd name="connsiteX1174" fmla="*/ 1008554 w 1226658"/>
                <a:gd name="connsiteY1174" fmla="*/ 235108 h 1134476"/>
                <a:gd name="connsiteX1175" fmla="*/ 1011442 w 1226658"/>
                <a:gd name="connsiteY1175" fmla="*/ 228698 h 1134476"/>
                <a:gd name="connsiteX1176" fmla="*/ 1010428 w 1226658"/>
                <a:gd name="connsiteY1176" fmla="*/ 226045 h 1134476"/>
                <a:gd name="connsiteX1177" fmla="*/ 1009846 w 1226658"/>
                <a:gd name="connsiteY1177" fmla="*/ 225989 h 1134476"/>
                <a:gd name="connsiteX1178" fmla="*/ 1009106 w 1226658"/>
                <a:gd name="connsiteY1178" fmla="*/ 225416 h 1134476"/>
                <a:gd name="connsiteX1179" fmla="*/ 1007086 w 1226658"/>
                <a:gd name="connsiteY1179" fmla="*/ 225146 h 1134476"/>
                <a:gd name="connsiteX1180" fmla="*/ 1009106 w 1226658"/>
                <a:gd name="connsiteY1180" fmla="*/ 225416 h 1134476"/>
                <a:gd name="connsiteX1181" fmla="*/ 1010248 w 1226658"/>
                <a:gd name="connsiteY1181" fmla="*/ 225566 h 1134476"/>
                <a:gd name="connsiteX1182" fmla="*/ 1010428 w 1226658"/>
                <a:gd name="connsiteY1182" fmla="*/ 226045 h 1134476"/>
                <a:gd name="connsiteX1183" fmla="*/ 1022773 w 1226658"/>
                <a:gd name="connsiteY1183" fmla="*/ 220897 h 1134476"/>
                <a:gd name="connsiteX1184" fmla="*/ 1027942 w 1226658"/>
                <a:gd name="connsiteY1184" fmla="*/ 214568 h 1134476"/>
                <a:gd name="connsiteX1185" fmla="*/ 1033244 w 1226658"/>
                <a:gd name="connsiteY1185" fmla="*/ 208201 h 1134476"/>
                <a:gd name="connsiteX1186" fmla="*/ 1033184 w 1226658"/>
                <a:gd name="connsiteY1186" fmla="*/ 199048 h 1134476"/>
                <a:gd name="connsiteX1187" fmla="*/ 1030595 w 1226658"/>
                <a:gd name="connsiteY1187" fmla="*/ 192073 h 1134476"/>
                <a:gd name="connsiteX1188" fmla="*/ 1030202 w 1226658"/>
                <a:gd name="connsiteY1188" fmla="*/ 191919 h 1134476"/>
                <a:gd name="connsiteX1189" fmla="*/ 1029222 w 1226658"/>
                <a:gd name="connsiteY1189" fmla="*/ 191256 h 1134476"/>
                <a:gd name="connsiteX1190" fmla="*/ 1030612 w 1226658"/>
                <a:gd name="connsiteY1190" fmla="*/ 191500 h 1134476"/>
                <a:gd name="connsiteX1191" fmla="*/ 1030600 w 1226658"/>
                <a:gd name="connsiteY1191" fmla="*/ 192078 h 1134476"/>
                <a:gd name="connsiteX1192" fmla="*/ 1038126 w 1226658"/>
                <a:gd name="connsiteY1192" fmla="*/ 194898 h 1134476"/>
                <a:gd name="connsiteX1193" fmla="*/ 1044074 w 1226658"/>
                <a:gd name="connsiteY1193" fmla="*/ 190897 h 1134476"/>
                <a:gd name="connsiteX1194" fmla="*/ 1041100 w 1226658"/>
                <a:gd name="connsiteY1194" fmla="*/ 183571 h 1134476"/>
                <a:gd name="connsiteX1195" fmla="*/ 1034810 w 1226658"/>
                <a:gd name="connsiteY1195" fmla="*/ 181153 h 1134476"/>
                <a:gd name="connsiteX1196" fmla="*/ 1033360 w 1226658"/>
                <a:gd name="connsiteY1196" fmla="*/ 180272 h 1134476"/>
                <a:gd name="connsiteX1197" fmla="*/ 1035632 w 1226658"/>
                <a:gd name="connsiteY1197" fmla="*/ 177969 h 1134476"/>
                <a:gd name="connsiteX1198" fmla="*/ 1040317 w 1226658"/>
                <a:gd name="connsiteY1198" fmla="*/ 176630 h 1134476"/>
                <a:gd name="connsiteX1199" fmla="*/ 1055542 w 1226658"/>
                <a:gd name="connsiteY1199" fmla="*/ 177225 h 1134476"/>
                <a:gd name="connsiteX1200" fmla="*/ 1061490 w 1226658"/>
                <a:gd name="connsiteY1200" fmla="*/ 172338 h 1134476"/>
                <a:gd name="connsiteX1201" fmla="*/ 1062462 w 1226658"/>
                <a:gd name="connsiteY1201" fmla="*/ 169116 h 1134476"/>
                <a:gd name="connsiteX1202" fmla="*/ 1064969 w 1226658"/>
                <a:gd name="connsiteY1202" fmla="*/ 170644 h 1134476"/>
                <a:gd name="connsiteX1203" fmla="*/ 1067742 w 1226658"/>
                <a:gd name="connsiteY1203" fmla="*/ 172569 h 1134476"/>
                <a:gd name="connsiteX1204" fmla="*/ 1085479 w 1226658"/>
                <a:gd name="connsiteY1204" fmla="*/ 168902 h 1134476"/>
                <a:gd name="connsiteX1205" fmla="*/ 1105368 w 1226658"/>
                <a:gd name="connsiteY1205" fmla="*/ 151302 h 1134476"/>
                <a:gd name="connsiteX1206" fmla="*/ 1116280 w 1226658"/>
                <a:gd name="connsiteY1206" fmla="*/ 143733 h 1134476"/>
                <a:gd name="connsiteX1207" fmla="*/ 1123460 w 1226658"/>
                <a:gd name="connsiteY1207" fmla="*/ 139466 h 1134476"/>
                <a:gd name="connsiteX1208" fmla="*/ 1148805 w 1226658"/>
                <a:gd name="connsiteY1208" fmla="*/ 130022 h 1134476"/>
                <a:gd name="connsiteX1209" fmla="*/ 1172057 w 1226658"/>
                <a:gd name="connsiteY1209" fmla="*/ 116239 h 1134476"/>
                <a:gd name="connsiteX1210" fmla="*/ 1174103 w 1226658"/>
                <a:gd name="connsiteY1210" fmla="*/ 111862 h 1134476"/>
                <a:gd name="connsiteX1211" fmla="*/ 1169725 w 1226658"/>
                <a:gd name="connsiteY1211" fmla="*/ 107780 h 1134476"/>
                <a:gd name="connsiteX1212" fmla="*/ 1163619 w 1226658"/>
                <a:gd name="connsiteY1212" fmla="*/ 105469 h 1134476"/>
                <a:gd name="connsiteX1213" fmla="*/ 1163469 w 1226658"/>
                <a:gd name="connsiteY1213" fmla="*/ 105790 h 1134476"/>
                <a:gd name="connsiteX1214" fmla="*/ 1162952 w 1226658"/>
                <a:gd name="connsiteY1214" fmla="*/ 106590 h 1134476"/>
                <a:gd name="connsiteX1215" fmla="*/ 1163409 w 1226658"/>
                <a:gd name="connsiteY1215" fmla="*/ 105388 h 1134476"/>
                <a:gd name="connsiteX1216" fmla="*/ 1163615 w 1226658"/>
                <a:gd name="connsiteY1216" fmla="*/ 105469 h 1134476"/>
                <a:gd name="connsiteX1217" fmla="*/ 1167928 w 1226658"/>
                <a:gd name="connsiteY1217" fmla="*/ 101695 h 1134476"/>
                <a:gd name="connsiteX1218" fmla="*/ 1193098 w 1226658"/>
                <a:gd name="connsiteY1218" fmla="*/ 99598 h 1134476"/>
                <a:gd name="connsiteX1219" fmla="*/ 1217197 w 1226658"/>
                <a:gd name="connsiteY1219" fmla="*/ 87334 h 1134476"/>
                <a:gd name="connsiteX1220" fmla="*/ 1220099 w 1226658"/>
                <a:gd name="connsiteY1220" fmla="*/ 85614 h 1134476"/>
                <a:gd name="connsiteX1221" fmla="*/ 1225122 w 1226658"/>
                <a:gd name="connsiteY1221" fmla="*/ 78999 h 1134476"/>
                <a:gd name="connsiteX1222" fmla="*/ 1226658 w 1226658"/>
                <a:gd name="connsiteY1222" fmla="*/ 69101 h 1134476"/>
                <a:gd name="connsiteX1223" fmla="*/ 1221370 w 1226658"/>
                <a:gd name="connsiteY1223" fmla="*/ 61210 h 1134476"/>
                <a:gd name="connsiteX1224" fmla="*/ 972340 w 1226658"/>
                <a:gd name="connsiteY1224" fmla="*/ 92525 h 1134476"/>
                <a:gd name="connsiteX1225" fmla="*/ 971197 w 1226658"/>
                <a:gd name="connsiteY1225" fmla="*/ 93214 h 1134476"/>
                <a:gd name="connsiteX1226" fmla="*/ 971886 w 1226658"/>
                <a:gd name="connsiteY1226" fmla="*/ 92063 h 1134476"/>
                <a:gd name="connsiteX1227" fmla="*/ 972627 w 1226658"/>
                <a:gd name="connsiteY1227" fmla="*/ 91836 h 1134476"/>
                <a:gd name="connsiteX1228" fmla="*/ 972340 w 1226658"/>
                <a:gd name="connsiteY1228" fmla="*/ 92525 h 1134476"/>
                <a:gd name="connsiteX1229" fmla="*/ 916716 w 1226658"/>
                <a:gd name="connsiteY1229" fmla="*/ 236452 h 1134476"/>
                <a:gd name="connsiteX1230" fmla="*/ 916036 w 1226658"/>
                <a:gd name="connsiteY1230" fmla="*/ 235536 h 1134476"/>
                <a:gd name="connsiteX1231" fmla="*/ 917105 w 1226658"/>
                <a:gd name="connsiteY1231" fmla="*/ 236037 h 1134476"/>
                <a:gd name="connsiteX1232" fmla="*/ 917598 w 1226658"/>
                <a:gd name="connsiteY1232" fmla="*/ 236623 h 1134476"/>
                <a:gd name="connsiteX1233" fmla="*/ 916716 w 1226658"/>
                <a:gd name="connsiteY1233" fmla="*/ 236452 h 1134476"/>
                <a:gd name="connsiteX1234" fmla="*/ 924512 w 1226658"/>
                <a:gd name="connsiteY1234" fmla="*/ 208882 h 1134476"/>
                <a:gd name="connsiteX1235" fmla="*/ 923657 w 1226658"/>
                <a:gd name="connsiteY1235" fmla="*/ 209279 h 1134476"/>
                <a:gd name="connsiteX1236" fmla="*/ 924136 w 1226658"/>
                <a:gd name="connsiteY1236" fmla="*/ 208518 h 1134476"/>
                <a:gd name="connsiteX1237" fmla="*/ 924919 w 1226658"/>
                <a:gd name="connsiteY1237" fmla="*/ 208060 h 1134476"/>
                <a:gd name="connsiteX1238" fmla="*/ 924512 w 1226658"/>
                <a:gd name="connsiteY1238" fmla="*/ 208882 h 1134476"/>
                <a:gd name="connsiteX1239" fmla="*/ 942433 w 1226658"/>
                <a:gd name="connsiteY1239" fmla="*/ 248390 h 1134476"/>
                <a:gd name="connsiteX1240" fmla="*/ 942134 w 1226658"/>
                <a:gd name="connsiteY1240" fmla="*/ 248711 h 1134476"/>
                <a:gd name="connsiteX1241" fmla="*/ 941719 w 1226658"/>
                <a:gd name="connsiteY1241" fmla="*/ 250072 h 1134476"/>
                <a:gd name="connsiteX1242" fmla="*/ 940435 w 1226658"/>
                <a:gd name="connsiteY1242" fmla="*/ 250731 h 1134476"/>
                <a:gd name="connsiteX1243" fmla="*/ 939156 w 1226658"/>
                <a:gd name="connsiteY1243" fmla="*/ 251514 h 1134476"/>
                <a:gd name="connsiteX1244" fmla="*/ 941312 w 1226658"/>
                <a:gd name="connsiteY1244" fmla="*/ 249670 h 1134476"/>
                <a:gd name="connsiteX1245" fmla="*/ 942129 w 1226658"/>
                <a:gd name="connsiteY1245" fmla="*/ 248711 h 1134476"/>
                <a:gd name="connsiteX1246" fmla="*/ 942639 w 1226658"/>
                <a:gd name="connsiteY1246" fmla="*/ 247149 h 1134476"/>
                <a:gd name="connsiteX1247" fmla="*/ 942433 w 1226658"/>
                <a:gd name="connsiteY1247" fmla="*/ 248390 h 1134476"/>
                <a:gd name="connsiteX1248" fmla="*/ 1023783 w 1226658"/>
                <a:gd name="connsiteY1248" fmla="*/ 176733 h 1134476"/>
                <a:gd name="connsiteX1249" fmla="*/ 1022623 w 1226658"/>
                <a:gd name="connsiteY1249" fmla="*/ 176040 h 1134476"/>
                <a:gd name="connsiteX1250" fmla="*/ 1024018 w 1226658"/>
                <a:gd name="connsiteY1250" fmla="*/ 175731 h 1134476"/>
                <a:gd name="connsiteX1251" fmla="*/ 1023783 w 1226658"/>
                <a:gd name="connsiteY1251" fmla="*/ 176733 h 1134476"/>
                <a:gd name="connsiteX1252" fmla="*/ 1154021 w 1226658"/>
                <a:gd name="connsiteY1252" fmla="*/ 111862 h 1134476"/>
                <a:gd name="connsiteX1253" fmla="*/ 1152767 w 1226658"/>
                <a:gd name="connsiteY1253" fmla="*/ 111554 h 1134476"/>
                <a:gd name="connsiteX1254" fmla="*/ 1153212 w 1226658"/>
                <a:gd name="connsiteY1254" fmla="*/ 110792 h 1134476"/>
                <a:gd name="connsiteX1255" fmla="*/ 1154457 w 1226658"/>
                <a:gd name="connsiteY1255" fmla="*/ 111079 h 1134476"/>
                <a:gd name="connsiteX1256" fmla="*/ 1154021 w 1226658"/>
                <a:gd name="connsiteY1256" fmla="*/ 111862 h 1134476"/>
                <a:gd name="connsiteX1257" fmla="*/ 1043261 w 1226658"/>
                <a:gd name="connsiteY1257" fmla="*/ 1044295 h 1134476"/>
                <a:gd name="connsiteX1258" fmla="*/ 1042585 w 1226658"/>
                <a:gd name="connsiteY1258" fmla="*/ 1045232 h 1134476"/>
                <a:gd name="connsiteX1259" fmla="*/ 1042868 w 1226658"/>
                <a:gd name="connsiteY1259" fmla="*/ 1044394 h 1134476"/>
                <a:gd name="connsiteX1260" fmla="*/ 1043261 w 1226658"/>
                <a:gd name="connsiteY1260" fmla="*/ 1044295 h 1134476"/>
                <a:gd name="connsiteX1261" fmla="*/ 1043694 w 1226658"/>
                <a:gd name="connsiteY1261" fmla="*/ 1043705 h 1134476"/>
                <a:gd name="connsiteX1262" fmla="*/ 1036620 w 1226658"/>
                <a:gd name="connsiteY1262" fmla="*/ 1041608 h 1134476"/>
                <a:gd name="connsiteX1263" fmla="*/ 1035191 w 1226658"/>
                <a:gd name="connsiteY1263" fmla="*/ 1039379 h 1134476"/>
                <a:gd name="connsiteX1264" fmla="*/ 1037480 w 1226658"/>
                <a:gd name="connsiteY1264" fmla="*/ 1034950 h 1134476"/>
                <a:gd name="connsiteX1265" fmla="*/ 1042226 w 1226658"/>
                <a:gd name="connsiteY1265" fmla="*/ 1030200 h 1134476"/>
                <a:gd name="connsiteX1266" fmla="*/ 1042397 w 1226658"/>
                <a:gd name="connsiteY1266" fmla="*/ 1028754 h 1134476"/>
                <a:gd name="connsiteX1267" fmla="*/ 1039718 w 1226658"/>
                <a:gd name="connsiteY1267" fmla="*/ 1027230 h 1134476"/>
                <a:gd name="connsiteX1268" fmla="*/ 1035234 w 1226658"/>
                <a:gd name="connsiteY1268" fmla="*/ 1026768 h 1134476"/>
                <a:gd name="connsiteX1269" fmla="*/ 1036248 w 1226658"/>
                <a:gd name="connsiteY1269" fmla="*/ 1022219 h 1134476"/>
                <a:gd name="connsiteX1270" fmla="*/ 1039055 w 1226658"/>
                <a:gd name="connsiteY1270" fmla="*/ 1018082 h 1134476"/>
                <a:gd name="connsiteX1271" fmla="*/ 1038413 w 1226658"/>
                <a:gd name="connsiteY1271" fmla="*/ 1013409 h 1134476"/>
                <a:gd name="connsiteX1272" fmla="*/ 1034814 w 1226658"/>
                <a:gd name="connsiteY1272" fmla="*/ 1009878 h 1134476"/>
                <a:gd name="connsiteX1273" fmla="*/ 1030308 w 1226658"/>
                <a:gd name="connsiteY1273" fmla="*/ 1008736 h 1134476"/>
                <a:gd name="connsiteX1274" fmla="*/ 1025850 w 1226658"/>
                <a:gd name="connsiteY1274" fmla="*/ 1011158 h 1134476"/>
                <a:gd name="connsiteX1275" fmla="*/ 1014356 w 1226658"/>
                <a:gd name="connsiteY1275" fmla="*/ 1011766 h 1134476"/>
                <a:gd name="connsiteX1276" fmla="*/ 1011695 w 1226658"/>
                <a:gd name="connsiteY1276" fmla="*/ 1006618 h 1134476"/>
                <a:gd name="connsiteX1277" fmla="*/ 1012024 w 1226658"/>
                <a:gd name="connsiteY1277" fmla="*/ 1004958 h 1134476"/>
                <a:gd name="connsiteX1278" fmla="*/ 1007600 w 1226658"/>
                <a:gd name="connsiteY1278" fmla="*/ 999014 h 1134476"/>
                <a:gd name="connsiteX1279" fmla="*/ 1003094 w 1226658"/>
                <a:gd name="connsiteY1279" fmla="*/ 998898 h 1134476"/>
                <a:gd name="connsiteX1280" fmla="*/ 1002918 w 1226658"/>
                <a:gd name="connsiteY1280" fmla="*/ 999322 h 1134476"/>
                <a:gd name="connsiteX1281" fmla="*/ 1002358 w 1226658"/>
                <a:gd name="connsiteY1281" fmla="*/ 999831 h 1134476"/>
                <a:gd name="connsiteX1282" fmla="*/ 1002529 w 1226658"/>
                <a:gd name="connsiteY1282" fmla="*/ 998924 h 1134476"/>
                <a:gd name="connsiteX1283" fmla="*/ 1003094 w 1226658"/>
                <a:gd name="connsiteY1283" fmla="*/ 998903 h 1134476"/>
                <a:gd name="connsiteX1284" fmla="*/ 1011712 w 1226658"/>
                <a:gd name="connsiteY1284" fmla="*/ 987007 h 1134476"/>
                <a:gd name="connsiteX1285" fmla="*/ 1019217 w 1226658"/>
                <a:gd name="connsiteY1285" fmla="*/ 975851 h 1134476"/>
                <a:gd name="connsiteX1286" fmla="*/ 1019615 w 1226658"/>
                <a:gd name="connsiteY1286" fmla="*/ 972860 h 1134476"/>
                <a:gd name="connsiteX1287" fmla="*/ 1015011 w 1226658"/>
                <a:gd name="connsiteY1287" fmla="*/ 971525 h 1134476"/>
                <a:gd name="connsiteX1288" fmla="*/ 1000663 w 1226658"/>
                <a:gd name="connsiteY1288" fmla="*/ 979989 h 1134476"/>
                <a:gd name="connsiteX1289" fmla="*/ 979755 w 1226658"/>
                <a:gd name="connsiteY1289" fmla="*/ 1010914 h 1134476"/>
                <a:gd name="connsiteX1290" fmla="*/ 966619 w 1226658"/>
                <a:gd name="connsiteY1290" fmla="*/ 1023234 h 1134476"/>
                <a:gd name="connsiteX1291" fmla="*/ 965887 w 1226658"/>
                <a:gd name="connsiteY1291" fmla="*/ 1027183 h 1134476"/>
                <a:gd name="connsiteX1292" fmla="*/ 965181 w 1226658"/>
                <a:gd name="connsiteY1292" fmla="*/ 1033075 h 1134476"/>
                <a:gd name="connsiteX1293" fmla="*/ 959691 w 1226658"/>
                <a:gd name="connsiteY1293" fmla="*/ 1039370 h 1134476"/>
                <a:gd name="connsiteX1294" fmla="*/ 961197 w 1226658"/>
                <a:gd name="connsiteY1294" fmla="*/ 1043619 h 1134476"/>
                <a:gd name="connsiteX1295" fmla="*/ 966028 w 1226658"/>
                <a:gd name="connsiteY1295" fmla="*/ 1044706 h 1134476"/>
                <a:gd name="connsiteX1296" fmla="*/ 982922 w 1226658"/>
                <a:gd name="connsiteY1296" fmla="*/ 1045378 h 1134476"/>
                <a:gd name="connsiteX1297" fmla="*/ 996294 w 1226658"/>
                <a:gd name="connsiteY1297" fmla="*/ 1045583 h 1134476"/>
                <a:gd name="connsiteX1298" fmla="*/ 1009101 w 1226658"/>
                <a:gd name="connsiteY1298" fmla="*/ 1049225 h 1134476"/>
                <a:gd name="connsiteX1299" fmla="*/ 1008990 w 1226658"/>
                <a:gd name="connsiteY1299" fmla="*/ 1050637 h 1134476"/>
                <a:gd name="connsiteX1300" fmla="*/ 1004424 w 1226658"/>
                <a:gd name="connsiteY1300" fmla="*/ 1055519 h 1134476"/>
                <a:gd name="connsiteX1301" fmla="*/ 1004352 w 1226658"/>
                <a:gd name="connsiteY1301" fmla="*/ 1058472 h 1134476"/>
                <a:gd name="connsiteX1302" fmla="*/ 1007180 w 1226658"/>
                <a:gd name="connsiteY1302" fmla="*/ 1059884 h 1134476"/>
                <a:gd name="connsiteX1303" fmla="*/ 1012910 w 1226658"/>
                <a:gd name="connsiteY1303" fmla="*/ 1056777 h 1134476"/>
                <a:gd name="connsiteX1304" fmla="*/ 1025007 w 1226658"/>
                <a:gd name="connsiteY1304" fmla="*/ 1047736 h 1134476"/>
                <a:gd name="connsiteX1305" fmla="*/ 1026089 w 1226658"/>
                <a:gd name="connsiteY1305" fmla="*/ 1048728 h 1134476"/>
                <a:gd name="connsiteX1306" fmla="*/ 1024677 w 1226658"/>
                <a:gd name="connsiteY1306" fmla="*/ 1056987 h 1134476"/>
                <a:gd name="connsiteX1307" fmla="*/ 1025580 w 1226658"/>
                <a:gd name="connsiteY1307" fmla="*/ 1059961 h 1134476"/>
                <a:gd name="connsiteX1308" fmla="*/ 1036051 w 1226658"/>
                <a:gd name="connsiteY1308" fmla="*/ 1065092 h 1134476"/>
                <a:gd name="connsiteX1309" fmla="*/ 1041849 w 1226658"/>
                <a:gd name="connsiteY1309" fmla="*/ 1062293 h 1134476"/>
                <a:gd name="connsiteX1310" fmla="*/ 1046077 w 1226658"/>
                <a:gd name="connsiteY1310" fmla="*/ 1051249 h 1134476"/>
                <a:gd name="connsiteX1311" fmla="*/ 1044053 w 1226658"/>
                <a:gd name="connsiteY1311" fmla="*/ 1044137 h 1134476"/>
                <a:gd name="connsiteX1312" fmla="*/ 1043261 w 1226658"/>
                <a:gd name="connsiteY1312" fmla="*/ 1044295 h 1134476"/>
                <a:gd name="connsiteX1313" fmla="*/ 940970 w 1226658"/>
                <a:gd name="connsiteY1313" fmla="*/ 301434 h 1134476"/>
                <a:gd name="connsiteX1314" fmla="*/ 941316 w 1226658"/>
                <a:gd name="connsiteY1314" fmla="*/ 301455 h 1134476"/>
                <a:gd name="connsiteX1315" fmla="*/ 941295 w 1226658"/>
                <a:gd name="connsiteY1315" fmla="*/ 301019 h 1134476"/>
                <a:gd name="connsiteX1316" fmla="*/ 941004 w 1226658"/>
                <a:gd name="connsiteY1316" fmla="*/ 301126 h 1134476"/>
                <a:gd name="connsiteX1317" fmla="*/ 940970 w 1226658"/>
                <a:gd name="connsiteY1317" fmla="*/ 301434 h 1134476"/>
                <a:gd name="connsiteX1318" fmla="*/ 937367 w 1226658"/>
                <a:gd name="connsiteY1318" fmla="*/ 306813 h 1134476"/>
                <a:gd name="connsiteX1319" fmla="*/ 940144 w 1226658"/>
                <a:gd name="connsiteY1319" fmla="*/ 305769 h 1134476"/>
                <a:gd name="connsiteX1320" fmla="*/ 940970 w 1226658"/>
                <a:gd name="connsiteY1320" fmla="*/ 301434 h 1134476"/>
                <a:gd name="connsiteX1321" fmla="*/ 936930 w 1226658"/>
                <a:gd name="connsiteY1321" fmla="*/ 302747 h 1134476"/>
                <a:gd name="connsiteX1322" fmla="*/ 937367 w 1226658"/>
                <a:gd name="connsiteY1322" fmla="*/ 306813 h 1134476"/>
                <a:gd name="connsiteX1323" fmla="*/ 942348 w 1226658"/>
                <a:gd name="connsiteY1323" fmla="*/ 299166 h 1134476"/>
                <a:gd name="connsiteX1324" fmla="*/ 941291 w 1226658"/>
                <a:gd name="connsiteY1324" fmla="*/ 301019 h 1134476"/>
                <a:gd name="connsiteX1325" fmla="*/ 943370 w 1226658"/>
                <a:gd name="connsiteY1325" fmla="*/ 300043 h 1134476"/>
                <a:gd name="connsiteX1326" fmla="*/ 942348 w 1226658"/>
                <a:gd name="connsiteY1326" fmla="*/ 299166 h 1134476"/>
                <a:gd name="connsiteX1327" fmla="*/ 917127 w 1226658"/>
                <a:gd name="connsiteY1327" fmla="*/ 177854 h 1134476"/>
                <a:gd name="connsiteX1328" fmla="*/ 916892 w 1226658"/>
                <a:gd name="connsiteY1328" fmla="*/ 178350 h 1134476"/>
                <a:gd name="connsiteX1329" fmla="*/ 917230 w 1226658"/>
                <a:gd name="connsiteY1329" fmla="*/ 178312 h 1134476"/>
                <a:gd name="connsiteX1330" fmla="*/ 917444 w 1226658"/>
                <a:gd name="connsiteY1330" fmla="*/ 177683 h 1134476"/>
                <a:gd name="connsiteX1331" fmla="*/ 917127 w 1226658"/>
                <a:gd name="connsiteY1331" fmla="*/ 177854 h 1134476"/>
                <a:gd name="connsiteX1332" fmla="*/ 927508 w 1226658"/>
                <a:gd name="connsiteY1332" fmla="*/ 168397 h 1134476"/>
                <a:gd name="connsiteX1333" fmla="*/ 927606 w 1226658"/>
                <a:gd name="connsiteY1333" fmla="*/ 168337 h 1134476"/>
                <a:gd name="connsiteX1334" fmla="*/ 927606 w 1226658"/>
                <a:gd name="connsiteY1334" fmla="*/ 168072 h 1134476"/>
                <a:gd name="connsiteX1335" fmla="*/ 928569 w 1226658"/>
                <a:gd name="connsiteY1335" fmla="*/ 167631 h 1134476"/>
                <a:gd name="connsiteX1336" fmla="*/ 927606 w 1226658"/>
                <a:gd name="connsiteY1336" fmla="*/ 168337 h 1134476"/>
                <a:gd name="connsiteX1337" fmla="*/ 931757 w 1226658"/>
                <a:gd name="connsiteY1337" fmla="*/ 174157 h 1134476"/>
                <a:gd name="connsiteX1338" fmla="*/ 934252 w 1226658"/>
                <a:gd name="connsiteY1338" fmla="*/ 174444 h 1134476"/>
                <a:gd name="connsiteX1339" fmla="*/ 941192 w 1226658"/>
                <a:gd name="connsiteY1339" fmla="*/ 163784 h 1134476"/>
                <a:gd name="connsiteX1340" fmla="*/ 948428 w 1226658"/>
                <a:gd name="connsiteY1340" fmla="*/ 154995 h 1134476"/>
                <a:gd name="connsiteX1341" fmla="*/ 944842 w 1226658"/>
                <a:gd name="connsiteY1341" fmla="*/ 138914 h 1134476"/>
                <a:gd name="connsiteX1342" fmla="*/ 943024 w 1226658"/>
                <a:gd name="connsiteY1342" fmla="*/ 136056 h 1134476"/>
                <a:gd name="connsiteX1343" fmla="*/ 943469 w 1226658"/>
                <a:gd name="connsiteY1343" fmla="*/ 131387 h 1134476"/>
                <a:gd name="connsiteX1344" fmla="*/ 951077 w 1226658"/>
                <a:gd name="connsiteY1344" fmla="*/ 123261 h 1134476"/>
                <a:gd name="connsiteX1345" fmla="*/ 951141 w 1226658"/>
                <a:gd name="connsiteY1345" fmla="*/ 111862 h 1134476"/>
                <a:gd name="connsiteX1346" fmla="*/ 952926 w 1226658"/>
                <a:gd name="connsiteY1346" fmla="*/ 103714 h 1134476"/>
                <a:gd name="connsiteX1347" fmla="*/ 945938 w 1226658"/>
                <a:gd name="connsiteY1347" fmla="*/ 97026 h 1134476"/>
                <a:gd name="connsiteX1348" fmla="*/ 937628 w 1226658"/>
                <a:gd name="connsiteY1348" fmla="*/ 91284 h 1134476"/>
                <a:gd name="connsiteX1349" fmla="*/ 935330 w 1226658"/>
                <a:gd name="connsiteY1349" fmla="*/ 87026 h 1134476"/>
                <a:gd name="connsiteX1350" fmla="*/ 935818 w 1226658"/>
                <a:gd name="connsiteY1350" fmla="*/ 73491 h 1134476"/>
                <a:gd name="connsiteX1351" fmla="*/ 937816 w 1226658"/>
                <a:gd name="connsiteY1351" fmla="*/ 61728 h 1134476"/>
                <a:gd name="connsiteX1352" fmla="*/ 930978 w 1226658"/>
                <a:gd name="connsiteY1352" fmla="*/ 46867 h 1134476"/>
                <a:gd name="connsiteX1353" fmla="*/ 919767 w 1226658"/>
                <a:gd name="connsiteY1353" fmla="*/ 44466 h 1134476"/>
                <a:gd name="connsiteX1354" fmla="*/ 915398 w 1226658"/>
                <a:gd name="connsiteY1354" fmla="*/ 49007 h 1134476"/>
                <a:gd name="connsiteX1355" fmla="*/ 918167 w 1226658"/>
                <a:gd name="connsiteY1355" fmla="*/ 52802 h 1134476"/>
                <a:gd name="connsiteX1356" fmla="*/ 924303 w 1226658"/>
                <a:gd name="connsiteY1356" fmla="*/ 55374 h 1134476"/>
                <a:gd name="connsiteX1357" fmla="*/ 924804 w 1226658"/>
                <a:gd name="connsiteY1357" fmla="*/ 58326 h 1134476"/>
                <a:gd name="connsiteX1358" fmla="*/ 923652 w 1226658"/>
                <a:gd name="connsiteY1358" fmla="*/ 59490 h 1134476"/>
                <a:gd name="connsiteX1359" fmla="*/ 915347 w 1226658"/>
                <a:gd name="connsiteY1359" fmla="*/ 59948 h 1134476"/>
                <a:gd name="connsiteX1360" fmla="*/ 907165 w 1226658"/>
                <a:gd name="connsiteY1360" fmla="*/ 61955 h 1134476"/>
                <a:gd name="connsiteX1361" fmla="*/ 902244 w 1226658"/>
                <a:gd name="connsiteY1361" fmla="*/ 70038 h 1134476"/>
                <a:gd name="connsiteX1362" fmla="*/ 904555 w 1226658"/>
                <a:gd name="connsiteY1362" fmla="*/ 76410 h 1134476"/>
                <a:gd name="connsiteX1363" fmla="*/ 903447 w 1226658"/>
                <a:gd name="connsiteY1363" fmla="*/ 79268 h 1134476"/>
                <a:gd name="connsiteX1364" fmla="*/ 901889 w 1226658"/>
                <a:gd name="connsiteY1364" fmla="*/ 79384 h 1134476"/>
                <a:gd name="connsiteX1365" fmla="*/ 894217 w 1226658"/>
                <a:gd name="connsiteY1365" fmla="*/ 78528 h 1134476"/>
                <a:gd name="connsiteX1366" fmla="*/ 884828 w 1226658"/>
                <a:gd name="connsiteY1366" fmla="*/ 81254 h 1134476"/>
                <a:gd name="connsiteX1367" fmla="*/ 880986 w 1226658"/>
                <a:gd name="connsiteY1367" fmla="*/ 86932 h 1134476"/>
                <a:gd name="connsiteX1368" fmla="*/ 884952 w 1226658"/>
                <a:gd name="connsiteY1368" fmla="*/ 94335 h 1134476"/>
                <a:gd name="connsiteX1369" fmla="*/ 889026 w 1226658"/>
                <a:gd name="connsiteY1369" fmla="*/ 102859 h 1134476"/>
                <a:gd name="connsiteX1370" fmla="*/ 889458 w 1226658"/>
                <a:gd name="connsiteY1370" fmla="*/ 102936 h 1134476"/>
                <a:gd name="connsiteX1371" fmla="*/ 890601 w 1226658"/>
                <a:gd name="connsiteY1371" fmla="*/ 103565 h 1134476"/>
                <a:gd name="connsiteX1372" fmla="*/ 893113 w 1226658"/>
                <a:gd name="connsiteY1372" fmla="*/ 103941 h 1134476"/>
                <a:gd name="connsiteX1373" fmla="*/ 890601 w 1226658"/>
                <a:gd name="connsiteY1373" fmla="*/ 103565 h 1134476"/>
                <a:gd name="connsiteX1374" fmla="*/ 889065 w 1226658"/>
                <a:gd name="connsiteY1374" fmla="*/ 103338 h 1134476"/>
                <a:gd name="connsiteX1375" fmla="*/ 889030 w 1226658"/>
                <a:gd name="connsiteY1375" fmla="*/ 102859 h 1134476"/>
                <a:gd name="connsiteX1376" fmla="*/ 880151 w 1226658"/>
                <a:gd name="connsiteY1376" fmla="*/ 98982 h 1134476"/>
                <a:gd name="connsiteX1377" fmla="*/ 875688 w 1226658"/>
                <a:gd name="connsiteY1377" fmla="*/ 99979 h 1134476"/>
                <a:gd name="connsiteX1378" fmla="*/ 864182 w 1226658"/>
                <a:gd name="connsiteY1378" fmla="*/ 128255 h 1134476"/>
                <a:gd name="connsiteX1379" fmla="*/ 867015 w 1226658"/>
                <a:gd name="connsiteY1379" fmla="*/ 137177 h 1134476"/>
                <a:gd name="connsiteX1380" fmla="*/ 876283 w 1226658"/>
                <a:gd name="connsiteY1380" fmla="*/ 141054 h 1134476"/>
                <a:gd name="connsiteX1381" fmla="*/ 880738 w 1226658"/>
                <a:gd name="connsiteY1381" fmla="*/ 143223 h 1134476"/>
                <a:gd name="connsiteX1382" fmla="*/ 881598 w 1226658"/>
                <a:gd name="connsiteY1382" fmla="*/ 146279 h 1134476"/>
                <a:gd name="connsiteX1383" fmla="*/ 879792 w 1226658"/>
                <a:gd name="connsiteY1383" fmla="*/ 148769 h 1134476"/>
                <a:gd name="connsiteX1384" fmla="*/ 876523 w 1226658"/>
                <a:gd name="connsiteY1384" fmla="*/ 148606 h 1134476"/>
                <a:gd name="connsiteX1385" fmla="*/ 861935 w 1226658"/>
                <a:gd name="connsiteY1385" fmla="*/ 156608 h 1134476"/>
                <a:gd name="connsiteX1386" fmla="*/ 858619 w 1226658"/>
                <a:gd name="connsiteY1386" fmla="*/ 173237 h 1134476"/>
                <a:gd name="connsiteX1387" fmla="*/ 867853 w 1226658"/>
                <a:gd name="connsiteY1387" fmla="*/ 192078 h 1134476"/>
                <a:gd name="connsiteX1388" fmla="*/ 874045 w 1226658"/>
                <a:gd name="connsiteY1388" fmla="*/ 194341 h 1134476"/>
                <a:gd name="connsiteX1389" fmla="*/ 885432 w 1226658"/>
                <a:gd name="connsiteY1389" fmla="*/ 196455 h 1134476"/>
                <a:gd name="connsiteX1390" fmla="*/ 891572 w 1226658"/>
                <a:gd name="connsiteY1390" fmla="*/ 195715 h 1134476"/>
                <a:gd name="connsiteX1391" fmla="*/ 896848 w 1226658"/>
                <a:gd name="connsiteY1391" fmla="*/ 191427 h 1134476"/>
                <a:gd name="connsiteX1392" fmla="*/ 896438 w 1226658"/>
                <a:gd name="connsiteY1392" fmla="*/ 191782 h 1134476"/>
                <a:gd name="connsiteX1393" fmla="*/ 896947 w 1226658"/>
                <a:gd name="connsiteY1393" fmla="*/ 192223 h 1134476"/>
                <a:gd name="connsiteX1394" fmla="*/ 896865 w 1226658"/>
                <a:gd name="connsiteY1394" fmla="*/ 191538 h 1134476"/>
                <a:gd name="connsiteX1395" fmla="*/ 907632 w 1226658"/>
                <a:gd name="connsiteY1395" fmla="*/ 184234 h 1134476"/>
                <a:gd name="connsiteX1396" fmla="*/ 917135 w 1226658"/>
                <a:gd name="connsiteY1396" fmla="*/ 177845 h 1134476"/>
                <a:gd name="connsiteX1397" fmla="*/ 919733 w 1226658"/>
                <a:gd name="connsiteY1397" fmla="*/ 172788 h 1134476"/>
                <a:gd name="connsiteX1398" fmla="*/ 927508 w 1226658"/>
                <a:gd name="connsiteY1398" fmla="*/ 168397 h 1134476"/>
                <a:gd name="connsiteX1399" fmla="*/ 39954 w 1226658"/>
                <a:gd name="connsiteY1399" fmla="*/ 814941 h 1134476"/>
                <a:gd name="connsiteX1400" fmla="*/ 33907 w 1226658"/>
                <a:gd name="connsiteY1400" fmla="*/ 816982 h 1134476"/>
                <a:gd name="connsiteX1401" fmla="*/ 31092 w 1226658"/>
                <a:gd name="connsiteY1401" fmla="*/ 824877 h 1134476"/>
                <a:gd name="connsiteX1402" fmla="*/ 31952 w 1226658"/>
                <a:gd name="connsiteY1402" fmla="*/ 834903 h 1134476"/>
                <a:gd name="connsiteX1403" fmla="*/ 31562 w 1226658"/>
                <a:gd name="connsiteY1403" fmla="*/ 834962 h 1134476"/>
                <a:gd name="connsiteX1404" fmla="*/ 32414 w 1226658"/>
                <a:gd name="connsiteY1404" fmla="*/ 843311 h 1134476"/>
                <a:gd name="connsiteX1405" fmla="*/ 37857 w 1226658"/>
                <a:gd name="connsiteY1405" fmla="*/ 862665 h 1134476"/>
                <a:gd name="connsiteX1406" fmla="*/ 40442 w 1226658"/>
                <a:gd name="connsiteY1406" fmla="*/ 864668 h 1134476"/>
                <a:gd name="connsiteX1407" fmla="*/ 41948 w 1226658"/>
                <a:gd name="connsiteY1407" fmla="*/ 864625 h 1134476"/>
                <a:gd name="connsiteX1408" fmla="*/ 43022 w 1226658"/>
                <a:gd name="connsiteY1408" fmla="*/ 863406 h 1134476"/>
                <a:gd name="connsiteX1409" fmla="*/ 45016 w 1226658"/>
                <a:gd name="connsiteY1409" fmla="*/ 836922 h 1134476"/>
                <a:gd name="connsiteX1410" fmla="*/ 50070 w 1226658"/>
                <a:gd name="connsiteY1410" fmla="*/ 822468 h 1134476"/>
                <a:gd name="connsiteX1411" fmla="*/ 48961 w 1226658"/>
                <a:gd name="connsiteY1411" fmla="*/ 819566 h 1134476"/>
                <a:gd name="connsiteX1412" fmla="*/ 39954 w 1226658"/>
                <a:gd name="connsiteY1412" fmla="*/ 814941 h 1134476"/>
                <a:gd name="connsiteX1413" fmla="*/ 42136 w 1226658"/>
                <a:gd name="connsiteY1413" fmla="*/ 798389 h 1134476"/>
                <a:gd name="connsiteX1414" fmla="*/ 44040 w 1226658"/>
                <a:gd name="connsiteY1414" fmla="*/ 799536 h 1134476"/>
                <a:gd name="connsiteX1415" fmla="*/ 44605 w 1226658"/>
                <a:gd name="connsiteY1415" fmla="*/ 798411 h 1134476"/>
                <a:gd name="connsiteX1416" fmla="*/ 42136 w 1226658"/>
                <a:gd name="connsiteY1416" fmla="*/ 798389 h 1134476"/>
                <a:gd name="connsiteX1417" fmla="*/ 51520 w 1226658"/>
                <a:gd name="connsiteY1417" fmla="*/ 799972 h 1134476"/>
                <a:gd name="connsiteX1418" fmla="*/ 54186 w 1226658"/>
                <a:gd name="connsiteY1418" fmla="*/ 801312 h 1134476"/>
                <a:gd name="connsiteX1419" fmla="*/ 56839 w 1226658"/>
                <a:gd name="connsiteY1419" fmla="*/ 799690 h 1134476"/>
                <a:gd name="connsiteX1420" fmla="*/ 57584 w 1226658"/>
                <a:gd name="connsiteY1420" fmla="*/ 798030 h 1134476"/>
                <a:gd name="connsiteX1421" fmla="*/ 50883 w 1226658"/>
                <a:gd name="connsiteY1421" fmla="*/ 798359 h 1134476"/>
                <a:gd name="connsiteX1422" fmla="*/ 51520 w 1226658"/>
                <a:gd name="connsiteY1422" fmla="*/ 799972 h 1134476"/>
                <a:gd name="connsiteX1423" fmla="*/ 108988 w 1226658"/>
                <a:gd name="connsiteY1423" fmla="*/ 967661 h 1134476"/>
                <a:gd name="connsiteX1424" fmla="*/ 123807 w 1226658"/>
                <a:gd name="connsiteY1424" fmla="*/ 969185 h 1134476"/>
                <a:gd name="connsiteX1425" fmla="*/ 119451 w 1226658"/>
                <a:gd name="connsiteY1425" fmla="*/ 971072 h 1134476"/>
                <a:gd name="connsiteX1426" fmla="*/ 108988 w 1226658"/>
                <a:gd name="connsiteY1426" fmla="*/ 967661 h 1134476"/>
                <a:gd name="connsiteX1427" fmla="*/ 951595 w 1226658"/>
                <a:gd name="connsiteY1427" fmla="*/ 123052 h 1134476"/>
                <a:gd name="connsiteX1428" fmla="*/ 951552 w 1226658"/>
                <a:gd name="connsiteY1428" fmla="*/ 122953 h 1134476"/>
                <a:gd name="connsiteX1429" fmla="*/ 951086 w 1226658"/>
                <a:gd name="connsiteY1429" fmla="*/ 123257 h 1134476"/>
                <a:gd name="connsiteX1430" fmla="*/ 951098 w 1226658"/>
                <a:gd name="connsiteY1430" fmla="*/ 123561 h 1134476"/>
                <a:gd name="connsiteX1431" fmla="*/ 951595 w 1226658"/>
                <a:gd name="connsiteY1431" fmla="*/ 123052 h 1134476"/>
                <a:gd name="connsiteX1432" fmla="*/ 843095 w 1226658"/>
                <a:gd name="connsiteY1432" fmla="*/ 101104 h 1134476"/>
                <a:gd name="connsiteX1433" fmla="*/ 847523 w 1226658"/>
                <a:gd name="connsiteY1433" fmla="*/ 101374 h 1134476"/>
                <a:gd name="connsiteX1434" fmla="*/ 853771 w 1226658"/>
                <a:gd name="connsiteY1434" fmla="*/ 91434 h 1134476"/>
                <a:gd name="connsiteX1435" fmla="*/ 852915 w 1226658"/>
                <a:gd name="connsiteY1435" fmla="*/ 88366 h 1134476"/>
                <a:gd name="connsiteX1436" fmla="*/ 846971 w 1226658"/>
                <a:gd name="connsiteY1436" fmla="*/ 85567 h 1134476"/>
                <a:gd name="connsiteX1437" fmla="*/ 840814 w 1226658"/>
                <a:gd name="connsiteY1437" fmla="*/ 96628 h 1134476"/>
                <a:gd name="connsiteX1438" fmla="*/ 843095 w 1226658"/>
                <a:gd name="connsiteY1438" fmla="*/ 101104 h 1134476"/>
                <a:gd name="connsiteX1439" fmla="*/ 898530 w 1226658"/>
                <a:gd name="connsiteY1439" fmla="*/ 195188 h 1134476"/>
                <a:gd name="connsiteX1440" fmla="*/ 898842 w 1226658"/>
                <a:gd name="connsiteY1440" fmla="*/ 193853 h 1134476"/>
                <a:gd name="connsiteX1441" fmla="*/ 896942 w 1226658"/>
                <a:gd name="connsiteY1441" fmla="*/ 192232 h 1134476"/>
                <a:gd name="connsiteX1442" fmla="*/ 898530 w 1226658"/>
                <a:gd name="connsiteY1442" fmla="*/ 195188 h 1134476"/>
                <a:gd name="connsiteX1443" fmla="*/ 934256 w 1226658"/>
                <a:gd name="connsiteY1443" fmla="*/ 174439 h 1134476"/>
                <a:gd name="connsiteX1444" fmla="*/ 933952 w 1226658"/>
                <a:gd name="connsiteY1444" fmla="*/ 174863 h 1134476"/>
                <a:gd name="connsiteX1445" fmla="*/ 934192 w 1226658"/>
                <a:gd name="connsiteY1445" fmla="*/ 174863 h 1134476"/>
                <a:gd name="connsiteX1446" fmla="*/ 934752 w 1226658"/>
                <a:gd name="connsiteY1446" fmla="*/ 174495 h 1134476"/>
                <a:gd name="connsiteX1447" fmla="*/ 934256 w 1226658"/>
                <a:gd name="connsiteY1447" fmla="*/ 174439 h 1134476"/>
                <a:gd name="connsiteX1448" fmla="*/ 712707 w 1226658"/>
                <a:gd name="connsiteY1448" fmla="*/ 329479 h 1134476"/>
                <a:gd name="connsiteX1449" fmla="*/ 718453 w 1226658"/>
                <a:gd name="connsiteY1449" fmla="*/ 326415 h 1134476"/>
                <a:gd name="connsiteX1450" fmla="*/ 719314 w 1226658"/>
                <a:gd name="connsiteY1450" fmla="*/ 323445 h 1134476"/>
                <a:gd name="connsiteX1451" fmla="*/ 718055 w 1226658"/>
                <a:gd name="connsiteY1451" fmla="*/ 322431 h 1134476"/>
                <a:gd name="connsiteX1452" fmla="*/ 704777 w 1226658"/>
                <a:gd name="connsiteY1452" fmla="*/ 322162 h 1134476"/>
                <a:gd name="connsiteX1453" fmla="*/ 698295 w 1226658"/>
                <a:gd name="connsiteY1453" fmla="*/ 328401 h 1134476"/>
                <a:gd name="connsiteX1454" fmla="*/ 712707 w 1226658"/>
                <a:gd name="connsiteY1454" fmla="*/ 329479 h 1134476"/>
                <a:gd name="connsiteX1455" fmla="*/ 704551 w 1226658"/>
                <a:gd name="connsiteY1455" fmla="*/ 211543 h 1134476"/>
                <a:gd name="connsiteX1456" fmla="*/ 701833 w 1226658"/>
                <a:gd name="connsiteY1456" fmla="*/ 217688 h 1134476"/>
                <a:gd name="connsiteX1457" fmla="*/ 697987 w 1226658"/>
                <a:gd name="connsiteY1457" fmla="*/ 228668 h 1134476"/>
                <a:gd name="connsiteX1458" fmla="*/ 697088 w 1226658"/>
                <a:gd name="connsiteY1458" fmla="*/ 231817 h 1134476"/>
                <a:gd name="connsiteX1459" fmla="*/ 697803 w 1226658"/>
                <a:gd name="connsiteY1459" fmla="*/ 248193 h 1134476"/>
                <a:gd name="connsiteX1460" fmla="*/ 700045 w 1226658"/>
                <a:gd name="connsiteY1460" fmla="*/ 250235 h 1134476"/>
                <a:gd name="connsiteX1461" fmla="*/ 702236 w 1226658"/>
                <a:gd name="connsiteY1461" fmla="*/ 252468 h 1134476"/>
                <a:gd name="connsiteX1462" fmla="*/ 709018 w 1226658"/>
                <a:gd name="connsiteY1462" fmla="*/ 259751 h 1134476"/>
                <a:gd name="connsiteX1463" fmla="*/ 724179 w 1226658"/>
                <a:gd name="connsiteY1463" fmla="*/ 261446 h 1134476"/>
                <a:gd name="connsiteX1464" fmla="*/ 725309 w 1226658"/>
                <a:gd name="connsiteY1464" fmla="*/ 262267 h 1134476"/>
                <a:gd name="connsiteX1465" fmla="*/ 723721 w 1226658"/>
                <a:gd name="connsiteY1465" fmla="*/ 265032 h 1134476"/>
                <a:gd name="connsiteX1466" fmla="*/ 717332 w 1226658"/>
                <a:gd name="connsiteY1466" fmla="*/ 267150 h 1134476"/>
                <a:gd name="connsiteX1467" fmla="*/ 712215 w 1226658"/>
                <a:gd name="connsiteY1467" fmla="*/ 273269 h 1134476"/>
                <a:gd name="connsiteX1468" fmla="*/ 711410 w 1226658"/>
                <a:gd name="connsiteY1468" fmla="*/ 279996 h 1134476"/>
                <a:gd name="connsiteX1469" fmla="*/ 714932 w 1226658"/>
                <a:gd name="connsiteY1469" fmla="*/ 285246 h 1134476"/>
                <a:gd name="connsiteX1470" fmla="*/ 728013 w 1226658"/>
                <a:gd name="connsiteY1470" fmla="*/ 288849 h 1134476"/>
                <a:gd name="connsiteX1471" fmla="*/ 739352 w 1226658"/>
                <a:gd name="connsiteY1471" fmla="*/ 283261 h 1134476"/>
                <a:gd name="connsiteX1472" fmla="*/ 740397 w 1226658"/>
                <a:gd name="connsiteY1472" fmla="*/ 280056 h 1134476"/>
                <a:gd name="connsiteX1473" fmla="*/ 749220 w 1226658"/>
                <a:gd name="connsiteY1473" fmla="*/ 273787 h 1134476"/>
                <a:gd name="connsiteX1474" fmla="*/ 753225 w 1226658"/>
                <a:gd name="connsiteY1474" fmla="*/ 263654 h 1134476"/>
                <a:gd name="connsiteX1475" fmla="*/ 760179 w 1226658"/>
                <a:gd name="connsiteY1475" fmla="*/ 254291 h 1134476"/>
                <a:gd name="connsiteX1476" fmla="*/ 761266 w 1226658"/>
                <a:gd name="connsiteY1476" fmla="*/ 253033 h 1134476"/>
                <a:gd name="connsiteX1477" fmla="*/ 768989 w 1226658"/>
                <a:gd name="connsiteY1477" fmla="*/ 238309 h 1134476"/>
                <a:gd name="connsiteX1478" fmla="*/ 768934 w 1226658"/>
                <a:gd name="connsiteY1478" fmla="*/ 235091 h 1134476"/>
                <a:gd name="connsiteX1479" fmla="*/ 766255 w 1226658"/>
                <a:gd name="connsiteY1479" fmla="*/ 228985 h 1134476"/>
                <a:gd name="connsiteX1480" fmla="*/ 762233 w 1226658"/>
                <a:gd name="connsiteY1480" fmla="*/ 226849 h 1134476"/>
                <a:gd name="connsiteX1481" fmla="*/ 752767 w 1226658"/>
                <a:gd name="connsiteY1481" fmla="*/ 222716 h 1134476"/>
                <a:gd name="connsiteX1482" fmla="*/ 738959 w 1226658"/>
                <a:gd name="connsiteY1482" fmla="*/ 222776 h 1134476"/>
                <a:gd name="connsiteX1483" fmla="*/ 735399 w 1226658"/>
                <a:gd name="connsiteY1483" fmla="*/ 231753 h 1134476"/>
                <a:gd name="connsiteX1484" fmla="*/ 735416 w 1226658"/>
                <a:gd name="connsiteY1484" fmla="*/ 243576 h 1134476"/>
                <a:gd name="connsiteX1485" fmla="*/ 734821 w 1226658"/>
                <a:gd name="connsiteY1485" fmla="*/ 245083 h 1134476"/>
                <a:gd name="connsiteX1486" fmla="*/ 733007 w 1226658"/>
                <a:gd name="connsiteY1486" fmla="*/ 243658 h 1134476"/>
                <a:gd name="connsiteX1487" fmla="*/ 728081 w 1226658"/>
                <a:gd name="connsiteY1487" fmla="*/ 231218 h 1134476"/>
                <a:gd name="connsiteX1488" fmla="*/ 725253 w 1226658"/>
                <a:gd name="connsiteY1488" fmla="*/ 229965 h 1134476"/>
                <a:gd name="connsiteX1489" fmla="*/ 722446 w 1226658"/>
                <a:gd name="connsiteY1489" fmla="*/ 231291 h 1134476"/>
                <a:gd name="connsiteX1490" fmla="*/ 715651 w 1226658"/>
                <a:gd name="connsiteY1490" fmla="*/ 246281 h 1134476"/>
                <a:gd name="connsiteX1491" fmla="*/ 715954 w 1226658"/>
                <a:gd name="connsiteY1491" fmla="*/ 246756 h 1134476"/>
                <a:gd name="connsiteX1492" fmla="*/ 714992 w 1226658"/>
                <a:gd name="connsiteY1492" fmla="*/ 246948 h 1134476"/>
                <a:gd name="connsiteX1493" fmla="*/ 715561 w 1226658"/>
                <a:gd name="connsiteY1493" fmla="*/ 246477 h 1134476"/>
                <a:gd name="connsiteX1494" fmla="*/ 715651 w 1226658"/>
                <a:gd name="connsiteY1494" fmla="*/ 246285 h 1134476"/>
                <a:gd name="connsiteX1495" fmla="*/ 713888 w 1226658"/>
                <a:gd name="connsiteY1495" fmla="*/ 237380 h 1134476"/>
                <a:gd name="connsiteX1496" fmla="*/ 715116 w 1226658"/>
                <a:gd name="connsiteY1496" fmla="*/ 232596 h 1134476"/>
                <a:gd name="connsiteX1497" fmla="*/ 713340 w 1226658"/>
                <a:gd name="connsiteY1497" fmla="*/ 219459 h 1134476"/>
                <a:gd name="connsiteX1498" fmla="*/ 712642 w 1226658"/>
                <a:gd name="connsiteY1498" fmla="*/ 216143 h 1134476"/>
                <a:gd name="connsiteX1499" fmla="*/ 710374 w 1226658"/>
                <a:gd name="connsiteY1499" fmla="*/ 211659 h 1134476"/>
                <a:gd name="connsiteX1500" fmla="*/ 704551 w 1226658"/>
                <a:gd name="connsiteY1500" fmla="*/ 211543 h 1134476"/>
                <a:gd name="connsiteX1501" fmla="*/ 763525 w 1226658"/>
                <a:gd name="connsiteY1501" fmla="*/ 277257 h 1134476"/>
                <a:gd name="connsiteX1502" fmla="*/ 763863 w 1226658"/>
                <a:gd name="connsiteY1502" fmla="*/ 276718 h 1134476"/>
                <a:gd name="connsiteX1503" fmla="*/ 763020 w 1226658"/>
                <a:gd name="connsiteY1503" fmla="*/ 276953 h 1134476"/>
                <a:gd name="connsiteX1504" fmla="*/ 763431 w 1226658"/>
                <a:gd name="connsiteY1504" fmla="*/ 277261 h 1134476"/>
                <a:gd name="connsiteX1505" fmla="*/ 763525 w 1226658"/>
                <a:gd name="connsiteY1505" fmla="*/ 277257 h 1134476"/>
                <a:gd name="connsiteX1506" fmla="*/ 749665 w 1226658"/>
                <a:gd name="connsiteY1506" fmla="*/ 274167 h 1134476"/>
                <a:gd name="connsiteX1507" fmla="*/ 749502 w 1226658"/>
                <a:gd name="connsiteY1507" fmla="*/ 273731 h 1134476"/>
                <a:gd name="connsiteX1508" fmla="*/ 749224 w 1226658"/>
                <a:gd name="connsiteY1508" fmla="*/ 273791 h 1134476"/>
                <a:gd name="connsiteX1509" fmla="*/ 749062 w 1226658"/>
                <a:gd name="connsiteY1509" fmla="*/ 274223 h 1134476"/>
                <a:gd name="connsiteX1510" fmla="*/ 749665 w 1226658"/>
                <a:gd name="connsiteY1510" fmla="*/ 274167 h 1134476"/>
                <a:gd name="connsiteX1511" fmla="*/ 751625 w 1226658"/>
                <a:gd name="connsiteY1511" fmla="*/ 290526 h 1134476"/>
                <a:gd name="connsiteX1512" fmla="*/ 751646 w 1226658"/>
                <a:gd name="connsiteY1512" fmla="*/ 301070 h 1134476"/>
                <a:gd name="connsiteX1513" fmla="*/ 764347 w 1226658"/>
                <a:gd name="connsiteY1513" fmla="*/ 312012 h 1134476"/>
                <a:gd name="connsiteX1514" fmla="*/ 767432 w 1226658"/>
                <a:gd name="connsiteY1514" fmla="*/ 313334 h 1134476"/>
                <a:gd name="connsiteX1515" fmla="*/ 775939 w 1226658"/>
                <a:gd name="connsiteY1515" fmla="*/ 310223 h 1134476"/>
                <a:gd name="connsiteX1516" fmla="*/ 780530 w 1226658"/>
                <a:gd name="connsiteY1516" fmla="*/ 297595 h 1134476"/>
                <a:gd name="connsiteX1517" fmla="*/ 781583 w 1226658"/>
                <a:gd name="connsiteY1517" fmla="*/ 290967 h 1134476"/>
                <a:gd name="connsiteX1518" fmla="*/ 776456 w 1226658"/>
                <a:gd name="connsiteY1518" fmla="*/ 278930 h 1134476"/>
                <a:gd name="connsiteX1519" fmla="*/ 768489 w 1226658"/>
                <a:gd name="connsiteY1519" fmla="*/ 277000 h 1134476"/>
                <a:gd name="connsiteX1520" fmla="*/ 763529 w 1226658"/>
                <a:gd name="connsiteY1520" fmla="*/ 277253 h 1134476"/>
                <a:gd name="connsiteX1521" fmla="*/ 751625 w 1226658"/>
                <a:gd name="connsiteY1521" fmla="*/ 290526 h 1134476"/>
                <a:gd name="connsiteX1522" fmla="*/ 848589 w 1226658"/>
                <a:gd name="connsiteY1522" fmla="*/ 230161 h 1134476"/>
                <a:gd name="connsiteX1523" fmla="*/ 849547 w 1226658"/>
                <a:gd name="connsiteY1523" fmla="*/ 231364 h 1134476"/>
                <a:gd name="connsiteX1524" fmla="*/ 857434 w 1226658"/>
                <a:gd name="connsiteY1524" fmla="*/ 231933 h 1134476"/>
                <a:gd name="connsiteX1525" fmla="*/ 862017 w 1226658"/>
                <a:gd name="connsiteY1525" fmla="*/ 225925 h 1134476"/>
                <a:gd name="connsiteX1526" fmla="*/ 854862 w 1226658"/>
                <a:gd name="connsiteY1526" fmla="*/ 217825 h 1134476"/>
                <a:gd name="connsiteX1527" fmla="*/ 852029 w 1226658"/>
                <a:gd name="connsiteY1527" fmla="*/ 219237 h 1134476"/>
                <a:gd name="connsiteX1528" fmla="*/ 848589 w 1226658"/>
                <a:gd name="connsiteY1528" fmla="*/ 230161 h 1134476"/>
                <a:gd name="connsiteX1529" fmla="*/ 718693 w 1226658"/>
                <a:gd name="connsiteY1529" fmla="*/ 341875 h 1134476"/>
                <a:gd name="connsiteX1530" fmla="*/ 720790 w 1226658"/>
                <a:gd name="connsiteY1530" fmla="*/ 335945 h 1134476"/>
                <a:gd name="connsiteX1531" fmla="*/ 715907 w 1226658"/>
                <a:gd name="connsiteY1531" fmla="*/ 331653 h 1134476"/>
                <a:gd name="connsiteX1532" fmla="*/ 704076 w 1226658"/>
                <a:gd name="connsiteY1532" fmla="*/ 330566 h 1134476"/>
                <a:gd name="connsiteX1533" fmla="*/ 698256 w 1226658"/>
                <a:gd name="connsiteY1533" fmla="*/ 328469 h 1134476"/>
                <a:gd name="connsiteX1534" fmla="*/ 698290 w 1226658"/>
                <a:gd name="connsiteY1534" fmla="*/ 328396 h 1134476"/>
                <a:gd name="connsiteX1535" fmla="*/ 697790 w 1226658"/>
                <a:gd name="connsiteY1535" fmla="*/ 328281 h 1134476"/>
                <a:gd name="connsiteX1536" fmla="*/ 698171 w 1226658"/>
                <a:gd name="connsiteY1536" fmla="*/ 328739 h 1134476"/>
                <a:gd name="connsiteX1537" fmla="*/ 694606 w 1226658"/>
                <a:gd name="connsiteY1537" fmla="*/ 325131 h 1134476"/>
                <a:gd name="connsiteX1538" fmla="*/ 690147 w 1226658"/>
                <a:gd name="connsiteY1538" fmla="*/ 323398 h 1134476"/>
                <a:gd name="connsiteX1539" fmla="*/ 681931 w 1226658"/>
                <a:gd name="connsiteY1539" fmla="*/ 325307 h 1134476"/>
                <a:gd name="connsiteX1540" fmla="*/ 678029 w 1226658"/>
                <a:gd name="connsiteY1540" fmla="*/ 328187 h 1134476"/>
                <a:gd name="connsiteX1541" fmla="*/ 670228 w 1226658"/>
                <a:gd name="connsiteY1541" fmla="*/ 336689 h 1134476"/>
                <a:gd name="connsiteX1542" fmla="*/ 669069 w 1226658"/>
                <a:gd name="connsiteY1542" fmla="*/ 341358 h 1134476"/>
                <a:gd name="connsiteX1543" fmla="*/ 670793 w 1226658"/>
                <a:gd name="connsiteY1543" fmla="*/ 346142 h 1134476"/>
                <a:gd name="connsiteX1544" fmla="*/ 669492 w 1226658"/>
                <a:gd name="connsiteY1544" fmla="*/ 362103 h 1134476"/>
                <a:gd name="connsiteX1545" fmla="*/ 665132 w 1226658"/>
                <a:gd name="connsiteY1545" fmla="*/ 362792 h 1134476"/>
                <a:gd name="connsiteX1546" fmla="*/ 659911 w 1226658"/>
                <a:gd name="connsiteY1546" fmla="*/ 352167 h 1134476"/>
                <a:gd name="connsiteX1547" fmla="*/ 654417 w 1226658"/>
                <a:gd name="connsiteY1547" fmla="*/ 349047 h 1134476"/>
                <a:gd name="connsiteX1548" fmla="*/ 643124 w 1226658"/>
                <a:gd name="connsiteY1548" fmla="*/ 359381 h 1134476"/>
                <a:gd name="connsiteX1549" fmla="*/ 642136 w 1226658"/>
                <a:gd name="connsiteY1549" fmla="*/ 372937 h 1134476"/>
                <a:gd name="connsiteX1550" fmla="*/ 644721 w 1226658"/>
                <a:gd name="connsiteY1550" fmla="*/ 376917 h 1134476"/>
                <a:gd name="connsiteX1551" fmla="*/ 652213 w 1226658"/>
                <a:gd name="connsiteY1551" fmla="*/ 385697 h 1134476"/>
                <a:gd name="connsiteX1552" fmla="*/ 657318 w 1226658"/>
                <a:gd name="connsiteY1552" fmla="*/ 407110 h 1134476"/>
                <a:gd name="connsiteX1553" fmla="*/ 662149 w 1226658"/>
                <a:gd name="connsiteY1553" fmla="*/ 417714 h 1134476"/>
                <a:gd name="connsiteX1554" fmla="*/ 668230 w 1226658"/>
                <a:gd name="connsiteY1554" fmla="*/ 418475 h 1134476"/>
                <a:gd name="connsiteX1555" fmla="*/ 675889 w 1226658"/>
                <a:gd name="connsiteY1555" fmla="*/ 411800 h 1134476"/>
                <a:gd name="connsiteX1556" fmla="*/ 685419 w 1226658"/>
                <a:gd name="connsiteY1556" fmla="*/ 408496 h 1134476"/>
                <a:gd name="connsiteX1557" fmla="*/ 694529 w 1226658"/>
                <a:gd name="connsiteY1557" fmla="*/ 403905 h 1134476"/>
                <a:gd name="connsiteX1558" fmla="*/ 697756 w 1226658"/>
                <a:gd name="connsiteY1558" fmla="*/ 400169 h 1134476"/>
                <a:gd name="connsiteX1559" fmla="*/ 706459 w 1226658"/>
                <a:gd name="connsiteY1559" fmla="*/ 385809 h 1134476"/>
                <a:gd name="connsiteX1560" fmla="*/ 708753 w 1226658"/>
                <a:gd name="connsiteY1560" fmla="*/ 374563 h 1134476"/>
                <a:gd name="connsiteX1561" fmla="*/ 706160 w 1226658"/>
                <a:gd name="connsiteY1561" fmla="*/ 366459 h 1134476"/>
                <a:gd name="connsiteX1562" fmla="*/ 699673 w 1226658"/>
                <a:gd name="connsiteY1562" fmla="*/ 358987 h 1134476"/>
                <a:gd name="connsiteX1563" fmla="*/ 699874 w 1226658"/>
                <a:gd name="connsiteY1563" fmla="*/ 356518 h 1134476"/>
                <a:gd name="connsiteX1564" fmla="*/ 709365 w 1226658"/>
                <a:gd name="connsiteY1564" fmla="*/ 352770 h 1134476"/>
                <a:gd name="connsiteX1565" fmla="*/ 713584 w 1226658"/>
                <a:gd name="connsiteY1565" fmla="*/ 347866 h 1134476"/>
                <a:gd name="connsiteX1566" fmla="*/ 718693 w 1226658"/>
                <a:gd name="connsiteY1566" fmla="*/ 341875 h 1134476"/>
                <a:gd name="connsiteX1567" fmla="*/ 727769 w 1226658"/>
                <a:gd name="connsiteY1567" fmla="*/ 306830 h 1134476"/>
                <a:gd name="connsiteX1568" fmla="*/ 727354 w 1226658"/>
                <a:gd name="connsiteY1568" fmla="*/ 305704 h 1134476"/>
                <a:gd name="connsiteX1569" fmla="*/ 726674 w 1226658"/>
                <a:gd name="connsiteY1569" fmla="*/ 306697 h 1134476"/>
                <a:gd name="connsiteX1570" fmla="*/ 727769 w 1226658"/>
                <a:gd name="connsiteY1570" fmla="*/ 306830 h 1134476"/>
                <a:gd name="connsiteX1571" fmla="*/ 751548 w 1226658"/>
                <a:gd name="connsiteY1571" fmla="*/ 312012 h 1134476"/>
                <a:gd name="connsiteX1572" fmla="*/ 751877 w 1226658"/>
                <a:gd name="connsiteY1572" fmla="*/ 310950 h 1134476"/>
                <a:gd name="connsiteX1573" fmla="*/ 751034 w 1226658"/>
                <a:gd name="connsiteY1573" fmla="*/ 310565 h 1134476"/>
                <a:gd name="connsiteX1574" fmla="*/ 751548 w 1226658"/>
                <a:gd name="connsiteY1574" fmla="*/ 312012 h 1134476"/>
                <a:gd name="connsiteX1575" fmla="*/ 966182 w 1226658"/>
                <a:gd name="connsiteY1575" fmla="*/ 990674 h 1134476"/>
                <a:gd name="connsiteX1576" fmla="*/ 977594 w 1226658"/>
                <a:gd name="connsiteY1576" fmla="*/ 980738 h 1134476"/>
                <a:gd name="connsiteX1577" fmla="*/ 987608 w 1226658"/>
                <a:gd name="connsiteY1577" fmla="*/ 974901 h 1134476"/>
                <a:gd name="connsiteX1578" fmla="*/ 996016 w 1226658"/>
                <a:gd name="connsiteY1578" fmla="*/ 973639 h 1134476"/>
                <a:gd name="connsiteX1579" fmla="*/ 1017471 w 1226658"/>
                <a:gd name="connsiteY1579" fmla="*/ 964319 h 1134476"/>
                <a:gd name="connsiteX1580" fmla="*/ 1021023 w 1226658"/>
                <a:gd name="connsiteY1580" fmla="*/ 953887 h 1134476"/>
                <a:gd name="connsiteX1581" fmla="*/ 1020740 w 1226658"/>
                <a:gd name="connsiteY1581" fmla="*/ 945825 h 1134476"/>
                <a:gd name="connsiteX1582" fmla="*/ 1022970 w 1226658"/>
                <a:gd name="connsiteY1582" fmla="*/ 939454 h 1134476"/>
                <a:gd name="connsiteX1583" fmla="*/ 1022208 w 1226658"/>
                <a:gd name="connsiteY1583" fmla="*/ 934554 h 1134476"/>
                <a:gd name="connsiteX1584" fmla="*/ 1010171 w 1226658"/>
                <a:gd name="connsiteY1584" fmla="*/ 927532 h 1134476"/>
                <a:gd name="connsiteX1585" fmla="*/ 1010188 w 1226658"/>
                <a:gd name="connsiteY1585" fmla="*/ 927647 h 1134476"/>
                <a:gd name="connsiteX1586" fmla="*/ 1009123 w 1226658"/>
                <a:gd name="connsiteY1586" fmla="*/ 928238 h 1134476"/>
                <a:gd name="connsiteX1587" fmla="*/ 1009876 w 1226658"/>
                <a:gd name="connsiteY1587" fmla="*/ 927532 h 1134476"/>
                <a:gd name="connsiteX1588" fmla="*/ 1010171 w 1226658"/>
                <a:gd name="connsiteY1588" fmla="*/ 927532 h 1134476"/>
                <a:gd name="connsiteX1589" fmla="*/ 1009392 w 1226658"/>
                <a:gd name="connsiteY1589" fmla="*/ 922594 h 1134476"/>
                <a:gd name="connsiteX1590" fmla="*/ 1003594 w 1226658"/>
                <a:gd name="connsiteY1590" fmla="*/ 917010 h 1134476"/>
                <a:gd name="connsiteX1591" fmla="*/ 998494 w 1226658"/>
                <a:gd name="connsiteY1591" fmla="*/ 916625 h 1134476"/>
                <a:gd name="connsiteX1592" fmla="*/ 996885 w 1226658"/>
                <a:gd name="connsiteY1592" fmla="*/ 916145 h 1134476"/>
                <a:gd name="connsiteX1593" fmla="*/ 998887 w 1226658"/>
                <a:gd name="connsiteY1593" fmla="*/ 914549 h 1134476"/>
                <a:gd name="connsiteX1594" fmla="*/ 1003603 w 1226658"/>
                <a:gd name="connsiteY1594" fmla="*/ 912769 h 1134476"/>
                <a:gd name="connsiteX1595" fmla="*/ 1004557 w 1226658"/>
                <a:gd name="connsiteY1595" fmla="*/ 906898 h 1134476"/>
                <a:gd name="connsiteX1596" fmla="*/ 997856 w 1226658"/>
                <a:gd name="connsiteY1596" fmla="*/ 902551 h 1134476"/>
                <a:gd name="connsiteX1597" fmla="*/ 994553 w 1226658"/>
                <a:gd name="connsiteY1597" fmla="*/ 902341 h 1134476"/>
                <a:gd name="connsiteX1598" fmla="*/ 978827 w 1226658"/>
                <a:gd name="connsiteY1598" fmla="*/ 892713 h 1134476"/>
                <a:gd name="connsiteX1599" fmla="*/ 976576 w 1226658"/>
                <a:gd name="connsiteY1599" fmla="*/ 890325 h 1134476"/>
                <a:gd name="connsiteX1600" fmla="*/ 966632 w 1226658"/>
                <a:gd name="connsiteY1600" fmla="*/ 876880 h 1134476"/>
                <a:gd name="connsiteX1601" fmla="*/ 961150 w 1226658"/>
                <a:gd name="connsiteY1601" fmla="*/ 870419 h 1134476"/>
                <a:gd name="connsiteX1602" fmla="*/ 960996 w 1226658"/>
                <a:gd name="connsiteY1602" fmla="*/ 864236 h 1134476"/>
                <a:gd name="connsiteX1603" fmla="*/ 966944 w 1226658"/>
                <a:gd name="connsiteY1603" fmla="*/ 858117 h 1134476"/>
                <a:gd name="connsiteX1604" fmla="*/ 967487 w 1226658"/>
                <a:gd name="connsiteY1604" fmla="*/ 851916 h 1134476"/>
                <a:gd name="connsiteX1605" fmla="*/ 964329 w 1226658"/>
                <a:gd name="connsiteY1605" fmla="*/ 839237 h 1134476"/>
                <a:gd name="connsiteX1606" fmla="*/ 961993 w 1226658"/>
                <a:gd name="connsiteY1606" fmla="*/ 834984 h 1134476"/>
                <a:gd name="connsiteX1607" fmla="*/ 958463 w 1226658"/>
                <a:gd name="connsiteY1607" fmla="*/ 827645 h 1134476"/>
                <a:gd name="connsiteX1608" fmla="*/ 957487 w 1226658"/>
                <a:gd name="connsiteY1608" fmla="*/ 821295 h 1134476"/>
                <a:gd name="connsiteX1609" fmla="*/ 956666 w 1226658"/>
                <a:gd name="connsiteY1609" fmla="*/ 813032 h 1134476"/>
                <a:gd name="connsiteX1610" fmla="*/ 954124 w 1226658"/>
                <a:gd name="connsiteY1610" fmla="*/ 803135 h 1134476"/>
                <a:gd name="connsiteX1611" fmla="*/ 948976 w 1226658"/>
                <a:gd name="connsiteY1611" fmla="*/ 779951 h 1134476"/>
                <a:gd name="connsiteX1612" fmla="*/ 947761 w 1226658"/>
                <a:gd name="connsiteY1612" fmla="*/ 773258 h 1134476"/>
                <a:gd name="connsiteX1613" fmla="*/ 945240 w 1226658"/>
                <a:gd name="connsiteY1613" fmla="*/ 771572 h 1134476"/>
                <a:gd name="connsiteX1614" fmla="*/ 943704 w 1226658"/>
                <a:gd name="connsiteY1614" fmla="*/ 772017 h 1134476"/>
                <a:gd name="connsiteX1615" fmla="*/ 930717 w 1226658"/>
                <a:gd name="connsiteY1615" fmla="*/ 791812 h 1134476"/>
                <a:gd name="connsiteX1616" fmla="*/ 915009 w 1226658"/>
                <a:gd name="connsiteY1616" fmla="*/ 808929 h 1134476"/>
                <a:gd name="connsiteX1617" fmla="*/ 909656 w 1226658"/>
                <a:gd name="connsiteY1617" fmla="*/ 813092 h 1134476"/>
                <a:gd name="connsiteX1618" fmla="*/ 902060 w 1226658"/>
                <a:gd name="connsiteY1618" fmla="*/ 816811 h 1134476"/>
                <a:gd name="connsiteX1619" fmla="*/ 894161 w 1226658"/>
                <a:gd name="connsiteY1619" fmla="*/ 814941 h 1134476"/>
                <a:gd name="connsiteX1620" fmla="*/ 890254 w 1226658"/>
                <a:gd name="connsiteY1620" fmla="*/ 809523 h 1134476"/>
                <a:gd name="connsiteX1621" fmla="*/ 884559 w 1226658"/>
                <a:gd name="connsiteY1621" fmla="*/ 803456 h 1134476"/>
                <a:gd name="connsiteX1622" fmla="*/ 880665 w 1226658"/>
                <a:gd name="connsiteY1622" fmla="*/ 794671 h 1134476"/>
                <a:gd name="connsiteX1623" fmla="*/ 882257 w 1226658"/>
                <a:gd name="connsiteY1623" fmla="*/ 778081 h 1134476"/>
                <a:gd name="connsiteX1624" fmla="*/ 883823 w 1226658"/>
                <a:gd name="connsiteY1624" fmla="*/ 773369 h 1134476"/>
                <a:gd name="connsiteX1625" fmla="*/ 890853 w 1226658"/>
                <a:gd name="connsiteY1625" fmla="*/ 757922 h 1134476"/>
                <a:gd name="connsiteX1626" fmla="*/ 889035 w 1226658"/>
                <a:gd name="connsiteY1626" fmla="*/ 753741 h 1134476"/>
                <a:gd name="connsiteX1627" fmla="*/ 875247 w 1226658"/>
                <a:gd name="connsiteY1627" fmla="*/ 748063 h 1134476"/>
                <a:gd name="connsiteX1628" fmla="*/ 869145 w 1226658"/>
                <a:gd name="connsiteY1628" fmla="*/ 745183 h 1134476"/>
                <a:gd name="connsiteX1629" fmla="*/ 866993 w 1226658"/>
                <a:gd name="connsiteY1629" fmla="*/ 740947 h 1134476"/>
                <a:gd name="connsiteX1630" fmla="*/ 866244 w 1226658"/>
                <a:gd name="connsiteY1630" fmla="*/ 736129 h 1134476"/>
                <a:gd name="connsiteX1631" fmla="*/ 859445 w 1226658"/>
                <a:gd name="connsiteY1631" fmla="*/ 724459 h 1134476"/>
                <a:gd name="connsiteX1632" fmla="*/ 854892 w 1226658"/>
                <a:gd name="connsiteY1632" fmla="*/ 717365 h 1134476"/>
                <a:gd name="connsiteX1633" fmla="*/ 843193 w 1226658"/>
                <a:gd name="connsiteY1633" fmla="*/ 713304 h 1134476"/>
                <a:gd name="connsiteX1634" fmla="*/ 836556 w 1226658"/>
                <a:gd name="connsiteY1634" fmla="*/ 713954 h 1134476"/>
                <a:gd name="connsiteX1635" fmla="*/ 817232 w 1226658"/>
                <a:gd name="connsiteY1635" fmla="*/ 708233 h 1134476"/>
                <a:gd name="connsiteX1636" fmla="*/ 809392 w 1226658"/>
                <a:gd name="connsiteY1636" fmla="*/ 705028 h 1134476"/>
                <a:gd name="connsiteX1637" fmla="*/ 792974 w 1226658"/>
                <a:gd name="connsiteY1637" fmla="*/ 713882 h 1134476"/>
                <a:gd name="connsiteX1638" fmla="*/ 793367 w 1226658"/>
                <a:gd name="connsiteY1638" fmla="*/ 725375 h 1134476"/>
                <a:gd name="connsiteX1639" fmla="*/ 793380 w 1226658"/>
                <a:gd name="connsiteY1639" fmla="*/ 733330 h 1134476"/>
                <a:gd name="connsiteX1640" fmla="*/ 785481 w 1226658"/>
                <a:gd name="connsiteY1640" fmla="*/ 744357 h 1134476"/>
                <a:gd name="connsiteX1641" fmla="*/ 786735 w 1226658"/>
                <a:gd name="connsiteY1641" fmla="*/ 759257 h 1134476"/>
                <a:gd name="connsiteX1642" fmla="*/ 787492 w 1226658"/>
                <a:gd name="connsiteY1642" fmla="*/ 765975 h 1134476"/>
                <a:gd name="connsiteX1643" fmla="*/ 783538 w 1226658"/>
                <a:gd name="connsiteY1643" fmla="*/ 774247 h 1134476"/>
                <a:gd name="connsiteX1644" fmla="*/ 779375 w 1226658"/>
                <a:gd name="connsiteY1644" fmla="*/ 777105 h 1134476"/>
                <a:gd name="connsiteX1645" fmla="*/ 765074 w 1226658"/>
                <a:gd name="connsiteY1645" fmla="*/ 793909 h 1134476"/>
                <a:gd name="connsiteX1646" fmla="*/ 765018 w 1226658"/>
                <a:gd name="connsiteY1646" fmla="*/ 803250 h 1134476"/>
                <a:gd name="connsiteX1647" fmla="*/ 770303 w 1226658"/>
                <a:gd name="connsiteY1647" fmla="*/ 809960 h 1134476"/>
                <a:gd name="connsiteX1648" fmla="*/ 773101 w 1226658"/>
                <a:gd name="connsiteY1648" fmla="*/ 816079 h 1134476"/>
                <a:gd name="connsiteX1649" fmla="*/ 775922 w 1226658"/>
                <a:gd name="connsiteY1649" fmla="*/ 834650 h 1134476"/>
                <a:gd name="connsiteX1650" fmla="*/ 774856 w 1226658"/>
                <a:gd name="connsiteY1650" fmla="*/ 854826 h 1134476"/>
                <a:gd name="connsiteX1651" fmla="*/ 773200 w 1226658"/>
                <a:gd name="connsiteY1651" fmla="*/ 857415 h 1134476"/>
                <a:gd name="connsiteX1652" fmla="*/ 766264 w 1226658"/>
                <a:gd name="connsiteY1652" fmla="*/ 862237 h 1134476"/>
                <a:gd name="connsiteX1653" fmla="*/ 741847 w 1226658"/>
                <a:gd name="connsiteY1653" fmla="*/ 877587 h 1134476"/>
                <a:gd name="connsiteX1654" fmla="*/ 729160 w 1226658"/>
                <a:gd name="connsiteY1654" fmla="*/ 882674 h 1134476"/>
                <a:gd name="connsiteX1655" fmla="*/ 724881 w 1226658"/>
                <a:gd name="connsiteY1655" fmla="*/ 889311 h 1134476"/>
                <a:gd name="connsiteX1656" fmla="*/ 724649 w 1226658"/>
                <a:gd name="connsiteY1656" fmla="*/ 909778 h 1134476"/>
                <a:gd name="connsiteX1657" fmla="*/ 723152 w 1226658"/>
                <a:gd name="connsiteY1657" fmla="*/ 923291 h 1134476"/>
                <a:gd name="connsiteX1658" fmla="*/ 723828 w 1226658"/>
                <a:gd name="connsiteY1658" fmla="*/ 936719 h 1134476"/>
                <a:gd name="connsiteX1659" fmla="*/ 723024 w 1226658"/>
                <a:gd name="connsiteY1659" fmla="*/ 941619 h 1134476"/>
                <a:gd name="connsiteX1660" fmla="*/ 718120 w 1226658"/>
                <a:gd name="connsiteY1660" fmla="*/ 950617 h 1134476"/>
                <a:gd name="connsiteX1661" fmla="*/ 715484 w 1226658"/>
                <a:gd name="connsiteY1661" fmla="*/ 952047 h 1134476"/>
                <a:gd name="connsiteX1662" fmla="*/ 706682 w 1226658"/>
                <a:gd name="connsiteY1662" fmla="*/ 956262 h 1134476"/>
                <a:gd name="connsiteX1663" fmla="*/ 700682 w 1226658"/>
                <a:gd name="connsiteY1663" fmla="*/ 955004 h 1134476"/>
                <a:gd name="connsiteX1664" fmla="*/ 698705 w 1226658"/>
                <a:gd name="connsiteY1664" fmla="*/ 950374 h 1134476"/>
                <a:gd name="connsiteX1665" fmla="*/ 695162 w 1226658"/>
                <a:gd name="connsiteY1665" fmla="*/ 942787 h 1134476"/>
                <a:gd name="connsiteX1666" fmla="*/ 683776 w 1226658"/>
                <a:gd name="connsiteY1666" fmla="*/ 924002 h 1134476"/>
                <a:gd name="connsiteX1667" fmla="*/ 683896 w 1226658"/>
                <a:gd name="connsiteY1667" fmla="*/ 917557 h 1134476"/>
                <a:gd name="connsiteX1668" fmla="*/ 690982 w 1226658"/>
                <a:gd name="connsiteY1668" fmla="*/ 893265 h 1134476"/>
                <a:gd name="connsiteX1669" fmla="*/ 693344 w 1226658"/>
                <a:gd name="connsiteY1669" fmla="*/ 885122 h 1134476"/>
                <a:gd name="connsiteX1670" fmla="*/ 695813 w 1226658"/>
                <a:gd name="connsiteY1670" fmla="*/ 877000 h 1134476"/>
                <a:gd name="connsiteX1671" fmla="*/ 693562 w 1226658"/>
                <a:gd name="connsiteY1671" fmla="*/ 872768 h 1134476"/>
                <a:gd name="connsiteX1672" fmla="*/ 666677 w 1226658"/>
                <a:gd name="connsiteY1672" fmla="*/ 868515 h 1134476"/>
                <a:gd name="connsiteX1673" fmla="*/ 660746 w 1226658"/>
                <a:gd name="connsiteY1673" fmla="*/ 865639 h 1134476"/>
                <a:gd name="connsiteX1674" fmla="*/ 645153 w 1226658"/>
                <a:gd name="connsiteY1674" fmla="*/ 852635 h 1134476"/>
                <a:gd name="connsiteX1675" fmla="*/ 631969 w 1226658"/>
                <a:gd name="connsiteY1675" fmla="*/ 839781 h 1134476"/>
                <a:gd name="connsiteX1676" fmla="*/ 617707 w 1226658"/>
                <a:gd name="connsiteY1676" fmla="*/ 825369 h 1134476"/>
                <a:gd name="connsiteX1677" fmla="*/ 601403 w 1226658"/>
                <a:gd name="connsiteY1677" fmla="*/ 816096 h 1134476"/>
                <a:gd name="connsiteX1678" fmla="*/ 593145 w 1226658"/>
                <a:gd name="connsiteY1678" fmla="*/ 814958 h 1134476"/>
                <a:gd name="connsiteX1679" fmla="*/ 578754 w 1226658"/>
                <a:gd name="connsiteY1679" fmla="*/ 817512 h 1134476"/>
                <a:gd name="connsiteX1680" fmla="*/ 578523 w 1226658"/>
                <a:gd name="connsiteY1680" fmla="*/ 817889 h 1134476"/>
                <a:gd name="connsiteX1681" fmla="*/ 577950 w 1226658"/>
                <a:gd name="connsiteY1681" fmla="*/ 818347 h 1134476"/>
                <a:gd name="connsiteX1682" fmla="*/ 578142 w 1226658"/>
                <a:gd name="connsiteY1682" fmla="*/ 817491 h 1134476"/>
                <a:gd name="connsiteX1683" fmla="*/ 578754 w 1226658"/>
                <a:gd name="connsiteY1683" fmla="*/ 817512 h 1134476"/>
                <a:gd name="connsiteX1684" fmla="*/ 582914 w 1226658"/>
                <a:gd name="connsiteY1684" fmla="*/ 803661 h 1134476"/>
                <a:gd name="connsiteX1685" fmla="*/ 582336 w 1226658"/>
                <a:gd name="connsiteY1685" fmla="*/ 785056 h 1134476"/>
                <a:gd name="connsiteX1686" fmla="*/ 581343 w 1226658"/>
                <a:gd name="connsiteY1686" fmla="*/ 778380 h 1134476"/>
                <a:gd name="connsiteX1687" fmla="*/ 578955 w 1226658"/>
                <a:gd name="connsiteY1687" fmla="*/ 776262 h 1134476"/>
                <a:gd name="connsiteX1688" fmla="*/ 572280 w 1226658"/>
                <a:gd name="connsiteY1688" fmla="*/ 775612 h 1134476"/>
                <a:gd name="connsiteX1689" fmla="*/ 567517 w 1226658"/>
                <a:gd name="connsiteY1689" fmla="*/ 771863 h 1134476"/>
                <a:gd name="connsiteX1690" fmla="*/ 567085 w 1226658"/>
                <a:gd name="connsiteY1690" fmla="*/ 766887 h 1134476"/>
                <a:gd name="connsiteX1691" fmla="*/ 570337 w 1226658"/>
                <a:gd name="connsiteY1691" fmla="*/ 757276 h 1134476"/>
                <a:gd name="connsiteX1692" fmla="*/ 590415 w 1226658"/>
                <a:gd name="connsiteY1692" fmla="*/ 721049 h 1134476"/>
                <a:gd name="connsiteX1693" fmla="*/ 596791 w 1226658"/>
                <a:gd name="connsiteY1693" fmla="*/ 713197 h 1134476"/>
                <a:gd name="connsiteX1694" fmla="*/ 618982 w 1226658"/>
                <a:gd name="connsiteY1694" fmla="*/ 693115 h 1134476"/>
                <a:gd name="connsiteX1695" fmla="*/ 630659 w 1226658"/>
                <a:gd name="connsiteY1695" fmla="*/ 679213 h 1134476"/>
                <a:gd name="connsiteX1696" fmla="*/ 634387 w 1226658"/>
                <a:gd name="connsiteY1696" fmla="*/ 676773 h 1134476"/>
                <a:gd name="connsiteX1697" fmla="*/ 641058 w 1226658"/>
                <a:gd name="connsiteY1697" fmla="*/ 677912 h 1134476"/>
                <a:gd name="connsiteX1698" fmla="*/ 651280 w 1226658"/>
                <a:gd name="connsiteY1698" fmla="*/ 668823 h 1134476"/>
                <a:gd name="connsiteX1699" fmla="*/ 650805 w 1226658"/>
                <a:gd name="connsiteY1699" fmla="*/ 660812 h 1134476"/>
                <a:gd name="connsiteX1700" fmla="*/ 650335 w 1226658"/>
                <a:gd name="connsiteY1700" fmla="*/ 660791 h 1134476"/>
                <a:gd name="connsiteX1701" fmla="*/ 649479 w 1226658"/>
                <a:gd name="connsiteY1701" fmla="*/ 660115 h 1134476"/>
                <a:gd name="connsiteX1702" fmla="*/ 650767 w 1226658"/>
                <a:gd name="connsiteY1702" fmla="*/ 660355 h 1134476"/>
                <a:gd name="connsiteX1703" fmla="*/ 650805 w 1226658"/>
                <a:gd name="connsiteY1703" fmla="*/ 660812 h 1134476"/>
                <a:gd name="connsiteX1704" fmla="*/ 668020 w 1226658"/>
                <a:gd name="connsiteY1704" fmla="*/ 651334 h 1134476"/>
                <a:gd name="connsiteX1705" fmla="*/ 672299 w 1226658"/>
                <a:gd name="connsiteY1705" fmla="*/ 649837 h 1134476"/>
                <a:gd name="connsiteX1706" fmla="*/ 680139 w 1226658"/>
                <a:gd name="connsiteY1706" fmla="*/ 652973 h 1134476"/>
                <a:gd name="connsiteX1707" fmla="*/ 688098 w 1226658"/>
                <a:gd name="connsiteY1707" fmla="*/ 651891 h 1134476"/>
                <a:gd name="connsiteX1708" fmla="*/ 713862 w 1226658"/>
                <a:gd name="connsiteY1708" fmla="*/ 627521 h 1134476"/>
                <a:gd name="connsiteX1709" fmla="*/ 714833 w 1226658"/>
                <a:gd name="connsiteY1709" fmla="*/ 624410 h 1134476"/>
                <a:gd name="connsiteX1710" fmla="*/ 717328 w 1226658"/>
                <a:gd name="connsiteY1710" fmla="*/ 618651 h 1134476"/>
                <a:gd name="connsiteX1711" fmla="*/ 729027 w 1226658"/>
                <a:gd name="connsiteY1711" fmla="*/ 609155 h 1134476"/>
                <a:gd name="connsiteX1712" fmla="*/ 732168 w 1226658"/>
                <a:gd name="connsiteY1712" fmla="*/ 606036 h 1134476"/>
                <a:gd name="connsiteX1713" fmla="*/ 732420 w 1226658"/>
                <a:gd name="connsiteY1713" fmla="*/ 605784 h 1134476"/>
                <a:gd name="connsiteX1714" fmla="*/ 734603 w 1226658"/>
                <a:gd name="connsiteY1714" fmla="*/ 603665 h 1134476"/>
                <a:gd name="connsiteX1715" fmla="*/ 735981 w 1226658"/>
                <a:gd name="connsiteY1715" fmla="*/ 593708 h 1134476"/>
                <a:gd name="connsiteX1716" fmla="*/ 735274 w 1226658"/>
                <a:gd name="connsiteY1716" fmla="*/ 592189 h 1134476"/>
                <a:gd name="connsiteX1717" fmla="*/ 736567 w 1226658"/>
                <a:gd name="connsiteY1717" fmla="*/ 589497 h 1134476"/>
                <a:gd name="connsiteX1718" fmla="*/ 748916 w 1226658"/>
                <a:gd name="connsiteY1718" fmla="*/ 594876 h 1134476"/>
                <a:gd name="connsiteX1719" fmla="*/ 750170 w 1226658"/>
                <a:gd name="connsiteY1719" fmla="*/ 595942 h 1134476"/>
                <a:gd name="connsiteX1720" fmla="*/ 774766 w 1226658"/>
                <a:gd name="connsiteY1720" fmla="*/ 596494 h 1134476"/>
                <a:gd name="connsiteX1721" fmla="*/ 790402 w 1226658"/>
                <a:gd name="connsiteY1721" fmla="*/ 586335 h 1134476"/>
                <a:gd name="connsiteX1722" fmla="*/ 795960 w 1226658"/>
                <a:gd name="connsiteY1722" fmla="*/ 582732 h 1134476"/>
                <a:gd name="connsiteX1723" fmla="*/ 804343 w 1226658"/>
                <a:gd name="connsiteY1723" fmla="*/ 574927 h 1134476"/>
                <a:gd name="connsiteX1724" fmla="*/ 805635 w 1226658"/>
                <a:gd name="connsiteY1724" fmla="*/ 566788 h 1134476"/>
                <a:gd name="connsiteX1725" fmla="*/ 803522 w 1226658"/>
                <a:gd name="connsiteY1725" fmla="*/ 560344 h 1134476"/>
                <a:gd name="connsiteX1726" fmla="*/ 802961 w 1226658"/>
                <a:gd name="connsiteY1726" fmla="*/ 550489 h 1134476"/>
                <a:gd name="connsiteX1727" fmla="*/ 805071 w 1226658"/>
                <a:gd name="connsiteY1727" fmla="*/ 540699 h 1134476"/>
                <a:gd name="connsiteX1728" fmla="*/ 804664 w 1226658"/>
                <a:gd name="connsiteY1728" fmla="*/ 540626 h 1134476"/>
                <a:gd name="connsiteX1729" fmla="*/ 803885 w 1226658"/>
                <a:gd name="connsiteY1729" fmla="*/ 540262 h 1134476"/>
                <a:gd name="connsiteX1730" fmla="*/ 805105 w 1226658"/>
                <a:gd name="connsiteY1730" fmla="*/ 540532 h 1134476"/>
                <a:gd name="connsiteX1731" fmla="*/ 805071 w 1226658"/>
                <a:gd name="connsiteY1731" fmla="*/ 540699 h 1134476"/>
                <a:gd name="connsiteX1732" fmla="*/ 811211 w 1226658"/>
                <a:gd name="connsiteY1732" fmla="*/ 541503 h 1134476"/>
                <a:gd name="connsiteX1733" fmla="*/ 820227 w 1226658"/>
                <a:gd name="connsiteY1733" fmla="*/ 532140 h 1134476"/>
                <a:gd name="connsiteX1734" fmla="*/ 822118 w 1226658"/>
                <a:gd name="connsiteY1734" fmla="*/ 526060 h 1134476"/>
                <a:gd name="connsiteX1735" fmla="*/ 821357 w 1226658"/>
                <a:gd name="connsiteY1735" fmla="*/ 517296 h 1134476"/>
                <a:gd name="connsiteX1736" fmla="*/ 814656 w 1226658"/>
                <a:gd name="connsiteY1736" fmla="*/ 507450 h 1134476"/>
                <a:gd name="connsiteX1737" fmla="*/ 808716 w 1226658"/>
                <a:gd name="connsiteY1737" fmla="*/ 501635 h 1134476"/>
                <a:gd name="connsiteX1738" fmla="*/ 804180 w 1226658"/>
                <a:gd name="connsiteY1738" fmla="*/ 496487 h 1134476"/>
                <a:gd name="connsiteX1739" fmla="*/ 794022 w 1226658"/>
                <a:gd name="connsiteY1739" fmla="*/ 493077 h 1134476"/>
                <a:gd name="connsiteX1740" fmla="*/ 793954 w 1226658"/>
                <a:gd name="connsiteY1740" fmla="*/ 492790 h 1134476"/>
                <a:gd name="connsiteX1741" fmla="*/ 793538 w 1226658"/>
                <a:gd name="connsiteY1741" fmla="*/ 492730 h 1134476"/>
                <a:gd name="connsiteX1742" fmla="*/ 794056 w 1226658"/>
                <a:gd name="connsiteY1742" fmla="*/ 493231 h 1134476"/>
                <a:gd name="connsiteX1743" fmla="*/ 790791 w 1226658"/>
                <a:gd name="connsiteY1743" fmla="*/ 494065 h 1134476"/>
                <a:gd name="connsiteX1744" fmla="*/ 781086 w 1226658"/>
                <a:gd name="connsiteY1744" fmla="*/ 501537 h 1134476"/>
                <a:gd name="connsiteX1745" fmla="*/ 778369 w 1226658"/>
                <a:gd name="connsiteY1745" fmla="*/ 516149 h 1134476"/>
                <a:gd name="connsiteX1746" fmla="*/ 777753 w 1226658"/>
                <a:gd name="connsiteY1746" fmla="*/ 519218 h 1134476"/>
                <a:gd name="connsiteX1747" fmla="*/ 771856 w 1226658"/>
                <a:gd name="connsiteY1747" fmla="*/ 525093 h 1134476"/>
                <a:gd name="connsiteX1748" fmla="*/ 762575 w 1226658"/>
                <a:gd name="connsiteY1748" fmla="*/ 533689 h 1134476"/>
                <a:gd name="connsiteX1749" fmla="*/ 758523 w 1226658"/>
                <a:gd name="connsiteY1749" fmla="*/ 541049 h 1134476"/>
                <a:gd name="connsiteX1750" fmla="*/ 752960 w 1226658"/>
                <a:gd name="connsiteY1750" fmla="*/ 543895 h 1134476"/>
                <a:gd name="connsiteX1751" fmla="*/ 753161 w 1226658"/>
                <a:gd name="connsiteY1751" fmla="*/ 544336 h 1134476"/>
                <a:gd name="connsiteX1752" fmla="*/ 752455 w 1226658"/>
                <a:gd name="connsiteY1752" fmla="*/ 545059 h 1134476"/>
                <a:gd name="connsiteX1753" fmla="*/ 752763 w 1226658"/>
                <a:gd name="connsiteY1753" fmla="*/ 543951 h 1134476"/>
                <a:gd name="connsiteX1754" fmla="*/ 752960 w 1226658"/>
                <a:gd name="connsiteY1754" fmla="*/ 543891 h 1134476"/>
                <a:gd name="connsiteX1755" fmla="*/ 749207 w 1226658"/>
                <a:gd name="connsiteY1755" fmla="*/ 539291 h 1134476"/>
                <a:gd name="connsiteX1756" fmla="*/ 744534 w 1226658"/>
                <a:gd name="connsiteY1756" fmla="*/ 545440 h 1134476"/>
                <a:gd name="connsiteX1757" fmla="*/ 744766 w 1226658"/>
                <a:gd name="connsiteY1757" fmla="*/ 552055 h 1134476"/>
                <a:gd name="connsiteX1758" fmla="*/ 743447 w 1226658"/>
                <a:gd name="connsiteY1758" fmla="*/ 558440 h 1134476"/>
                <a:gd name="connsiteX1759" fmla="*/ 737448 w 1226658"/>
                <a:gd name="connsiteY1759" fmla="*/ 560609 h 1134476"/>
                <a:gd name="connsiteX1760" fmla="*/ 733820 w 1226658"/>
                <a:gd name="connsiteY1760" fmla="*/ 557426 h 1134476"/>
                <a:gd name="connsiteX1761" fmla="*/ 731646 w 1226658"/>
                <a:gd name="connsiteY1761" fmla="*/ 547451 h 1134476"/>
                <a:gd name="connsiteX1762" fmla="*/ 737388 w 1226658"/>
                <a:gd name="connsiteY1762" fmla="*/ 530634 h 1134476"/>
                <a:gd name="connsiteX1763" fmla="*/ 740088 w 1226658"/>
                <a:gd name="connsiteY1763" fmla="*/ 524609 h 1134476"/>
                <a:gd name="connsiteX1764" fmla="*/ 734988 w 1226658"/>
                <a:gd name="connsiteY1764" fmla="*/ 503539 h 1134476"/>
                <a:gd name="connsiteX1765" fmla="*/ 730452 w 1226658"/>
                <a:gd name="connsiteY1765" fmla="*/ 503616 h 1134476"/>
                <a:gd name="connsiteX1766" fmla="*/ 721898 w 1226658"/>
                <a:gd name="connsiteY1766" fmla="*/ 516167 h 1134476"/>
                <a:gd name="connsiteX1767" fmla="*/ 716806 w 1226658"/>
                <a:gd name="connsiteY1767" fmla="*/ 522799 h 1134476"/>
                <a:gd name="connsiteX1768" fmla="*/ 715274 w 1226658"/>
                <a:gd name="connsiteY1768" fmla="*/ 523450 h 1134476"/>
                <a:gd name="connsiteX1769" fmla="*/ 713657 w 1226658"/>
                <a:gd name="connsiteY1769" fmla="*/ 521464 h 1134476"/>
                <a:gd name="connsiteX1770" fmla="*/ 716524 w 1226658"/>
                <a:gd name="connsiteY1770" fmla="*/ 504797 h 1134476"/>
                <a:gd name="connsiteX1771" fmla="*/ 720717 w 1226658"/>
                <a:gd name="connsiteY1771" fmla="*/ 500634 h 1134476"/>
                <a:gd name="connsiteX1772" fmla="*/ 721509 w 1226658"/>
                <a:gd name="connsiteY1772" fmla="*/ 493988 h 1134476"/>
                <a:gd name="connsiteX1773" fmla="*/ 712745 w 1226658"/>
                <a:gd name="connsiteY1773" fmla="*/ 489063 h 1134476"/>
                <a:gd name="connsiteX1774" fmla="*/ 705150 w 1226658"/>
                <a:gd name="connsiteY1774" fmla="*/ 485580 h 1134476"/>
                <a:gd name="connsiteX1775" fmla="*/ 704431 w 1226658"/>
                <a:gd name="connsiteY1775" fmla="*/ 482679 h 1134476"/>
                <a:gd name="connsiteX1776" fmla="*/ 713635 w 1226658"/>
                <a:gd name="connsiteY1776" fmla="*/ 472820 h 1134476"/>
                <a:gd name="connsiteX1777" fmla="*/ 716635 w 1226658"/>
                <a:gd name="connsiteY1777" fmla="*/ 471750 h 1134476"/>
                <a:gd name="connsiteX1778" fmla="*/ 721162 w 1226658"/>
                <a:gd name="connsiteY1778" fmla="*/ 466221 h 1134476"/>
                <a:gd name="connsiteX1779" fmla="*/ 721359 w 1226658"/>
                <a:gd name="connsiteY1779" fmla="*/ 434436 h 1134476"/>
                <a:gd name="connsiteX1780" fmla="*/ 721475 w 1226658"/>
                <a:gd name="connsiteY1780" fmla="*/ 429438 h 1134476"/>
                <a:gd name="connsiteX1781" fmla="*/ 717020 w 1226658"/>
                <a:gd name="connsiteY1781" fmla="*/ 409613 h 1134476"/>
                <a:gd name="connsiteX1782" fmla="*/ 719245 w 1226658"/>
                <a:gd name="connsiteY1782" fmla="*/ 404025 h 1134476"/>
                <a:gd name="connsiteX1783" fmla="*/ 731389 w 1226658"/>
                <a:gd name="connsiteY1783" fmla="*/ 394701 h 1134476"/>
                <a:gd name="connsiteX1784" fmla="*/ 736165 w 1226658"/>
                <a:gd name="connsiteY1784" fmla="*/ 386023 h 1134476"/>
                <a:gd name="connsiteX1785" fmla="*/ 737418 w 1226658"/>
                <a:gd name="connsiteY1785" fmla="*/ 382959 h 1134476"/>
                <a:gd name="connsiteX1786" fmla="*/ 740123 w 1226658"/>
                <a:gd name="connsiteY1786" fmla="*/ 381427 h 1134476"/>
                <a:gd name="connsiteX1787" fmla="*/ 747752 w 1226658"/>
                <a:gd name="connsiteY1787" fmla="*/ 385034 h 1134476"/>
                <a:gd name="connsiteX1788" fmla="*/ 757320 w 1226658"/>
                <a:gd name="connsiteY1788" fmla="*/ 384196 h 1134476"/>
                <a:gd name="connsiteX1789" fmla="*/ 762686 w 1226658"/>
                <a:gd name="connsiteY1789" fmla="*/ 380019 h 1134476"/>
                <a:gd name="connsiteX1790" fmla="*/ 786110 w 1226658"/>
                <a:gd name="connsiteY1790" fmla="*/ 357631 h 1134476"/>
                <a:gd name="connsiteX1791" fmla="*/ 790197 w 1226658"/>
                <a:gd name="connsiteY1791" fmla="*/ 352209 h 1134476"/>
                <a:gd name="connsiteX1792" fmla="*/ 787629 w 1226658"/>
                <a:gd name="connsiteY1792" fmla="*/ 343249 h 1134476"/>
                <a:gd name="connsiteX1793" fmla="*/ 786084 w 1226658"/>
                <a:gd name="connsiteY1793" fmla="*/ 342564 h 1134476"/>
                <a:gd name="connsiteX1794" fmla="*/ 767945 w 1226658"/>
                <a:gd name="connsiteY1794" fmla="*/ 334254 h 1134476"/>
                <a:gd name="connsiteX1795" fmla="*/ 761745 w 1226658"/>
                <a:gd name="connsiteY1795" fmla="*/ 331695 h 1134476"/>
                <a:gd name="connsiteX1796" fmla="*/ 746494 w 1226658"/>
                <a:gd name="connsiteY1796" fmla="*/ 331636 h 1134476"/>
                <a:gd name="connsiteX1797" fmla="*/ 742070 w 1226658"/>
                <a:gd name="connsiteY1797" fmla="*/ 333903 h 1134476"/>
                <a:gd name="connsiteX1798" fmla="*/ 733631 w 1226658"/>
                <a:gd name="connsiteY1798" fmla="*/ 341820 h 1134476"/>
                <a:gd name="connsiteX1799" fmla="*/ 727457 w 1226658"/>
                <a:gd name="connsiteY1799" fmla="*/ 352004 h 1134476"/>
                <a:gd name="connsiteX1800" fmla="*/ 718659 w 1226658"/>
                <a:gd name="connsiteY1800" fmla="*/ 368534 h 1134476"/>
                <a:gd name="connsiteX1801" fmla="*/ 715629 w 1226658"/>
                <a:gd name="connsiteY1801" fmla="*/ 378183 h 1134476"/>
                <a:gd name="connsiteX1802" fmla="*/ 709536 w 1226658"/>
                <a:gd name="connsiteY1802" fmla="*/ 399309 h 1134476"/>
                <a:gd name="connsiteX1803" fmla="*/ 706545 w 1226658"/>
                <a:gd name="connsiteY1803" fmla="*/ 403083 h 1134476"/>
                <a:gd name="connsiteX1804" fmla="*/ 696806 w 1226658"/>
                <a:gd name="connsiteY1804" fmla="*/ 409951 h 1134476"/>
                <a:gd name="connsiteX1805" fmla="*/ 694546 w 1226658"/>
                <a:gd name="connsiteY1805" fmla="*/ 417290 h 1134476"/>
                <a:gd name="connsiteX1806" fmla="*/ 694991 w 1226658"/>
                <a:gd name="connsiteY1806" fmla="*/ 417179 h 1134476"/>
                <a:gd name="connsiteX1807" fmla="*/ 695064 w 1226658"/>
                <a:gd name="connsiteY1807" fmla="*/ 417898 h 1134476"/>
                <a:gd name="connsiteX1808" fmla="*/ 695714 w 1226658"/>
                <a:gd name="connsiteY1808" fmla="*/ 418321 h 1134476"/>
                <a:gd name="connsiteX1809" fmla="*/ 695064 w 1226658"/>
                <a:gd name="connsiteY1809" fmla="*/ 417898 h 1134476"/>
                <a:gd name="connsiteX1810" fmla="*/ 694568 w 1226658"/>
                <a:gd name="connsiteY1810" fmla="*/ 417572 h 1134476"/>
                <a:gd name="connsiteX1811" fmla="*/ 694550 w 1226658"/>
                <a:gd name="connsiteY1811" fmla="*/ 417286 h 1134476"/>
                <a:gd name="connsiteX1812" fmla="*/ 687054 w 1226658"/>
                <a:gd name="connsiteY1812" fmla="*/ 419579 h 1134476"/>
                <a:gd name="connsiteX1813" fmla="*/ 673942 w 1226658"/>
                <a:gd name="connsiteY1813" fmla="*/ 440149 h 1134476"/>
                <a:gd name="connsiteX1814" fmla="*/ 670164 w 1226658"/>
                <a:gd name="connsiteY1814" fmla="*/ 449058 h 1134476"/>
                <a:gd name="connsiteX1815" fmla="*/ 667849 w 1226658"/>
                <a:gd name="connsiteY1815" fmla="*/ 451497 h 1134476"/>
                <a:gd name="connsiteX1816" fmla="*/ 664575 w 1226658"/>
                <a:gd name="connsiteY1816" fmla="*/ 462481 h 1134476"/>
                <a:gd name="connsiteX1817" fmla="*/ 668290 w 1226658"/>
                <a:gd name="connsiteY1817" fmla="*/ 473461 h 1134476"/>
                <a:gd name="connsiteX1818" fmla="*/ 670938 w 1226658"/>
                <a:gd name="connsiteY1818" fmla="*/ 479033 h 1134476"/>
                <a:gd name="connsiteX1819" fmla="*/ 675235 w 1226658"/>
                <a:gd name="connsiteY1819" fmla="*/ 480445 h 1134476"/>
                <a:gd name="connsiteX1820" fmla="*/ 684944 w 1226658"/>
                <a:gd name="connsiteY1820" fmla="*/ 486966 h 1134476"/>
                <a:gd name="connsiteX1821" fmla="*/ 685928 w 1226658"/>
                <a:gd name="connsiteY1821" fmla="*/ 488109 h 1134476"/>
                <a:gd name="connsiteX1822" fmla="*/ 683810 w 1226658"/>
                <a:gd name="connsiteY1822" fmla="*/ 489731 h 1134476"/>
                <a:gd name="connsiteX1823" fmla="*/ 679330 w 1226658"/>
                <a:gd name="connsiteY1823" fmla="*/ 491391 h 1134476"/>
                <a:gd name="connsiteX1824" fmla="*/ 672145 w 1226658"/>
                <a:gd name="connsiteY1824" fmla="*/ 500599 h 1134476"/>
                <a:gd name="connsiteX1825" fmla="*/ 674293 w 1226658"/>
                <a:gd name="connsiteY1825" fmla="*/ 505841 h 1134476"/>
                <a:gd name="connsiteX1826" fmla="*/ 677160 w 1226658"/>
                <a:gd name="connsiteY1826" fmla="*/ 506680 h 1134476"/>
                <a:gd name="connsiteX1827" fmla="*/ 677100 w 1226658"/>
                <a:gd name="connsiteY1827" fmla="*/ 506333 h 1134476"/>
                <a:gd name="connsiteX1828" fmla="*/ 678423 w 1226658"/>
                <a:gd name="connsiteY1828" fmla="*/ 505931 h 1134476"/>
                <a:gd name="connsiteX1829" fmla="*/ 677524 w 1226658"/>
                <a:gd name="connsiteY1829" fmla="*/ 506757 h 1134476"/>
                <a:gd name="connsiteX1830" fmla="*/ 677165 w 1226658"/>
                <a:gd name="connsiteY1830" fmla="*/ 506680 h 1134476"/>
                <a:gd name="connsiteX1831" fmla="*/ 675984 w 1226658"/>
                <a:gd name="connsiteY1831" fmla="*/ 512743 h 1134476"/>
                <a:gd name="connsiteX1832" fmla="*/ 667258 w 1226658"/>
                <a:gd name="connsiteY1832" fmla="*/ 520814 h 1134476"/>
                <a:gd name="connsiteX1833" fmla="*/ 655085 w 1226658"/>
                <a:gd name="connsiteY1833" fmla="*/ 526188 h 1134476"/>
                <a:gd name="connsiteX1834" fmla="*/ 644883 w 1226658"/>
                <a:gd name="connsiteY1834" fmla="*/ 535795 h 1134476"/>
                <a:gd name="connsiteX1835" fmla="*/ 642838 w 1226658"/>
                <a:gd name="connsiteY1835" fmla="*/ 547528 h 1134476"/>
                <a:gd name="connsiteX1836" fmla="*/ 641332 w 1226658"/>
                <a:gd name="connsiteY1836" fmla="*/ 549723 h 1134476"/>
                <a:gd name="connsiteX1837" fmla="*/ 640185 w 1226658"/>
                <a:gd name="connsiteY1837" fmla="*/ 548594 h 1134476"/>
                <a:gd name="connsiteX1838" fmla="*/ 636415 w 1226658"/>
                <a:gd name="connsiteY1838" fmla="*/ 542945 h 1134476"/>
                <a:gd name="connsiteX1839" fmla="*/ 636702 w 1226658"/>
                <a:gd name="connsiteY1839" fmla="*/ 535363 h 1134476"/>
                <a:gd name="connsiteX1840" fmla="*/ 645790 w 1226658"/>
                <a:gd name="connsiteY1840" fmla="*/ 523103 h 1134476"/>
                <a:gd name="connsiteX1841" fmla="*/ 644237 w 1226658"/>
                <a:gd name="connsiteY1841" fmla="*/ 519025 h 1134476"/>
                <a:gd name="connsiteX1842" fmla="*/ 636295 w 1226658"/>
                <a:gd name="connsiteY1842" fmla="*/ 509834 h 1134476"/>
                <a:gd name="connsiteX1843" fmla="*/ 634823 w 1226658"/>
                <a:gd name="connsiteY1843" fmla="*/ 508349 h 1134476"/>
                <a:gd name="connsiteX1844" fmla="*/ 636295 w 1226658"/>
                <a:gd name="connsiteY1844" fmla="*/ 509817 h 1134476"/>
                <a:gd name="connsiteX1845" fmla="*/ 636295 w 1226658"/>
                <a:gd name="connsiteY1845" fmla="*/ 509834 h 1134476"/>
                <a:gd name="connsiteX1846" fmla="*/ 636813 w 1226658"/>
                <a:gd name="connsiteY1846" fmla="*/ 510330 h 1134476"/>
                <a:gd name="connsiteX1847" fmla="*/ 636295 w 1226658"/>
                <a:gd name="connsiteY1847" fmla="*/ 509791 h 1134476"/>
                <a:gd name="connsiteX1848" fmla="*/ 642859 w 1226658"/>
                <a:gd name="connsiteY1848" fmla="*/ 511490 h 1134476"/>
                <a:gd name="connsiteX1849" fmla="*/ 649475 w 1226658"/>
                <a:gd name="connsiteY1849" fmla="*/ 511550 h 1134476"/>
                <a:gd name="connsiteX1850" fmla="*/ 660262 w 1226658"/>
                <a:gd name="connsiteY1850" fmla="*/ 506556 h 1134476"/>
                <a:gd name="connsiteX1851" fmla="*/ 661794 w 1226658"/>
                <a:gd name="connsiteY1851" fmla="*/ 503843 h 1134476"/>
                <a:gd name="connsiteX1852" fmla="*/ 661186 w 1226658"/>
                <a:gd name="connsiteY1852" fmla="*/ 492020 h 1134476"/>
                <a:gd name="connsiteX1853" fmla="*/ 664789 w 1226658"/>
                <a:gd name="connsiteY1853" fmla="*/ 487809 h 1134476"/>
                <a:gd name="connsiteX1854" fmla="*/ 670472 w 1226658"/>
                <a:gd name="connsiteY1854" fmla="*/ 479474 h 1134476"/>
                <a:gd name="connsiteX1855" fmla="*/ 667716 w 1226658"/>
                <a:gd name="connsiteY1855" fmla="*/ 479474 h 1134476"/>
                <a:gd name="connsiteX1856" fmla="*/ 651854 w 1226658"/>
                <a:gd name="connsiteY1856" fmla="*/ 469674 h 1134476"/>
                <a:gd name="connsiteX1857" fmla="*/ 650198 w 1226658"/>
                <a:gd name="connsiteY1857" fmla="*/ 466769 h 1134476"/>
                <a:gd name="connsiteX1858" fmla="*/ 645564 w 1226658"/>
                <a:gd name="connsiteY1858" fmla="*/ 466084 h 1134476"/>
                <a:gd name="connsiteX1859" fmla="*/ 639581 w 1226658"/>
                <a:gd name="connsiteY1859" fmla="*/ 471959 h 1134476"/>
                <a:gd name="connsiteX1860" fmla="*/ 622148 w 1226658"/>
                <a:gd name="connsiteY1860" fmla="*/ 483988 h 1134476"/>
                <a:gd name="connsiteX1861" fmla="*/ 619243 w 1226658"/>
                <a:gd name="connsiteY1861" fmla="*/ 485687 h 1134476"/>
                <a:gd name="connsiteX1862" fmla="*/ 618088 w 1226658"/>
                <a:gd name="connsiteY1862" fmla="*/ 486889 h 1134476"/>
                <a:gd name="connsiteX1863" fmla="*/ 618049 w 1226658"/>
                <a:gd name="connsiteY1863" fmla="*/ 491506 h 1134476"/>
                <a:gd name="connsiteX1864" fmla="*/ 633385 w 1226658"/>
                <a:gd name="connsiteY1864" fmla="*/ 506761 h 1134476"/>
                <a:gd name="connsiteX1865" fmla="*/ 632791 w 1226658"/>
                <a:gd name="connsiteY1865" fmla="*/ 506338 h 1134476"/>
                <a:gd name="connsiteX1866" fmla="*/ 633257 w 1226658"/>
                <a:gd name="connsiteY1866" fmla="*/ 506796 h 1134476"/>
                <a:gd name="connsiteX1867" fmla="*/ 625110 w 1226658"/>
                <a:gd name="connsiteY1867" fmla="*/ 508306 h 1134476"/>
                <a:gd name="connsiteX1868" fmla="*/ 618319 w 1226658"/>
                <a:gd name="connsiteY1868" fmla="*/ 511716 h 1134476"/>
                <a:gd name="connsiteX1869" fmla="*/ 613860 w 1226658"/>
                <a:gd name="connsiteY1869" fmla="*/ 516654 h 1134476"/>
                <a:gd name="connsiteX1870" fmla="*/ 611442 w 1226658"/>
                <a:gd name="connsiteY1870" fmla="*/ 520869 h 1134476"/>
                <a:gd name="connsiteX1871" fmla="*/ 609701 w 1226658"/>
                <a:gd name="connsiteY1871" fmla="*/ 525315 h 1134476"/>
                <a:gd name="connsiteX1872" fmla="*/ 603175 w 1226658"/>
                <a:gd name="connsiteY1872" fmla="*/ 525350 h 1134476"/>
                <a:gd name="connsiteX1873" fmla="*/ 596996 w 1226658"/>
                <a:gd name="connsiteY1873" fmla="*/ 522457 h 1134476"/>
                <a:gd name="connsiteX1874" fmla="*/ 585447 w 1226658"/>
                <a:gd name="connsiteY1874" fmla="*/ 522055 h 1134476"/>
                <a:gd name="connsiteX1875" fmla="*/ 580534 w 1226658"/>
                <a:gd name="connsiteY1875" fmla="*/ 523394 h 1134476"/>
                <a:gd name="connsiteX1876" fmla="*/ 573919 w 1226658"/>
                <a:gd name="connsiteY1876" fmla="*/ 522384 h 1134476"/>
                <a:gd name="connsiteX1877" fmla="*/ 565006 w 1226658"/>
                <a:gd name="connsiteY1877" fmla="*/ 514755 h 1134476"/>
                <a:gd name="connsiteX1878" fmla="*/ 553277 w 1226658"/>
                <a:gd name="connsiteY1878" fmla="*/ 505888 h 1134476"/>
                <a:gd name="connsiteX1879" fmla="*/ 548548 w 1226658"/>
                <a:gd name="connsiteY1879" fmla="*/ 501348 h 1134476"/>
                <a:gd name="connsiteX1880" fmla="*/ 544864 w 1226658"/>
                <a:gd name="connsiteY1880" fmla="*/ 484955 h 1134476"/>
                <a:gd name="connsiteX1881" fmla="*/ 544710 w 1226658"/>
                <a:gd name="connsiteY1881" fmla="*/ 479863 h 1134476"/>
                <a:gd name="connsiteX1882" fmla="*/ 536421 w 1226658"/>
                <a:gd name="connsiteY1882" fmla="*/ 472785 h 1134476"/>
                <a:gd name="connsiteX1883" fmla="*/ 512809 w 1226658"/>
                <a:gd name="connsiteY1883" fmla="*/ 475682 h 1134476"/>
                <a:gd name="connsiteX1884" fmla="*/ 505573 w 1226658"/>
                <a:gd name="connsiteY1884" fmla="*/ 482221 h 1134476"/>
                <a:gd name="connsiteX1885" fmla="*/ 508184 w 1226658"/>
                <a:gd name="connsiteY1885" fmla="*/ 489731 h 1134476"/>
                <a:gd name="connsiteX1886" fmla="*/ 512916 w 1226658"/>
                <a:gd name="connsiteY1886" fmla="*/ 490325 h 1134476"/>
                <a:gd name="connsiteX1887" fmla="*/ 515676 w 1226658"/>
                <a:gd name="connsiteY1887" fmla="*/ 488378 h 1134476"/>
                <a:gd name="connsiteX1888" fmla="*/ 525792 w 1226658"/>
                <a:gd name="connsiteY1888" fmla="*/ 486988 h 1134476"/>
                <a:gd name="connsiteX1889" fmla="*/ 535394 w 1226658"/>
                <a:gd name="connsiteY1889" fmla="*/ 483881 h 1134476"/>
                <a:gd name="connsiteX1890" fmla="*/ 537525 w 1226658"/>
                <a:gd name="connsiteY1890" fmla="*/ 485558 h 1134476"/>
                <a:gd name="connsiteX1891" fmla="*/ 536789 w 1226658"/>
                <a:gd name="connsiteY1891" fmla="*/ 486915 h 1134476"/>
                <a:gd name="connsiteX1892" fmla="*/ 527504 w 1226658"/>
                <a:gd name="connsiteY1892" fmla="*/ 490689 h 1134476"/>
                <a:gd name="connsiteX1893" fmla="*/ 515163 w 1226658"/>
                <a:gd name="connsiteY1893" fmla="*/ 496042 h 1134476"/>
                <a:gd name="connsiteX1894" fmla="*/ 508684 w 1226658"/>
                <a:gd name="connsiteY1894" fmla="*/ 498160 h 1134476"/>
                <a:gd name="connsiteX1895" fmla="*/ 501859 w 1226658"/>
                <a:gd name="connsiteY1895" fmla="*/ 505161 h 1134476"/>
                <a:gd name="connsiteX1896" fmla="*/ 498213 w 1226658"/>
                <a:gd name="connsiteY1896" fmla="*/ 521764 h 1134476"/>
                <a:gd name="connsiteX1897" fmla="*/ 495761 w 1226658"/>
                <a:gd name="connsiteY1897" fmla="*/ 526056 h 1134476"/>
                <a:gd name="connsiteX1898" fmla="*/ 491547 w 1226658"/>
                <a:gd name="connsiteY1898" fmla="*/ 527964 h 1134476"/>
                <a:gd name="connsiteX1899" fmla="*/ 491414 w 1226658"/>
                <a:gd name="connsiteY1899" fmla="*/ 523655 h 1134476"/>
                <a:gd name="connsiteX1900" fmla="*/ 491470 w 1226658"/>
                <a:gd name="connsiteY1900" fmla="*/ 515550 h 1134476"/>
                <a:gd name="connsiteX1901" fmla="*/ 486455 w 1226658"/>
                <a:gd name="connsiteY1901" fmla="*/ 504742 h 1134476"/>
                <a:gd name="connsiteX1902" fmla="*/ 481902 w 1226658"/>
                <a:gd name="connsiteY1902" fmla="*/ 495606 h 1134476"/>
                <a:gd name="connsiteX1903" fmla="*/ 476189 w 1226658"/>
                <a:gd name="connsiteY1903" fmla="*/ 492692 h 1134476"/>
                <a:gd name="connsiteX1904" fmla="*/ 469603 w 1226658"/>
                <a:gd name="connsiteY1904" fmla="*/ 494390 h 1134476"/>
                <a:gd name="connsiteX1905" fmla="*/ 423137 w 1226658"/>
                <a:gd name="connsiteY1905" fmla="*/ 483898 h 1134476"/>
                <a:gd name="connsiteX1906" fmla="*/ 422906 w 1226658"/>
                <a:gd name="connsiteY1906" fmla="*/ 479208 h 1134476"/>
                <a:gd name="connsiteX1907" fmla="*/ 430963 w 1226658"/>
                <a:gd name="connsiteY1907" fmla="*/ 473757 h 1134476"/>
                <a:gd name="connsiteX1908" fmla="*/ 436064 w 1226658"/>
                <a:gd name="connsiteY1908" fmla="*/ 473692 h 1134476"/>
                <a:gd name="connsiteX1909" fmla="*/ 445063 w 1226658"/>
                <a:gd name="connsiteY1909" fmla="*/ 463110 h 1134476"/>
                <a:gd name="connsiteX1910" fmla="*/ 441460 w 1226658"/>
                <a:gd name="connsiteY1910" fmla="*/ 453654 h 1134476"/>
                <a:gd name="connsiteX1911" fmla="*/ 430433 w 1226658"/>
                <a:gd name="connsiteY1911" fmla="*/ 446867 h 1134476"/>
                <a:gd name="connsiteX1912" fmla="*/ 414836 w 1226658"/>
                <a:gd name="connsiteY1912" fmla="*/ 441681 h 1134476"/>
                <a:gd name="connsiteX1913" fmla="*/ 396110 w 1226658"/>
                <a:gd name="connsiteY1913" fmla="*/ 426888 h 1134476"/>
                <a:gd name="connsiteX1914" fmla="*/ 387509 w 1226658"/>
                <a:gd name="connsiteY1914" fmla="*/ 414740 h 1134476"/>
                <a:gd name="connsiteX1915" fmla="*/ 375464 w 1226658"/>
                <a:gd name="connsiteY1915" fmla="*/ 401680 h 1134476"/>
                <a:gd name="connsiteX1916" fmla="*/ 361809 w 1226658"/>
                <a:gd name="connsiteY1916" fmla="*/ 404611 h 1134476"/>
                <a:gd name="connsiteX1917" fmla="*/ 356661 w 1226658"/>
                <a:gd name="connsiteY1917" fmla="*/ 409014 h 1134476"/>
                <a:gd name="connsiteX1918" fmla="*/ 351770 w 1226658"/>
                <a:gd name="connsiteY1918" fmla="*/ 409891 h 1134476"/>
                <a:gd name="connsiteX1919" fmla="*/ 348976 w 1226658"/>
                <a:gd name="connsiteY1919" fmla="*/ 406592 h 1134476"/>
                <a:gd name="connsiteX1920" fmla="*/ 355651 w 1226658"/>
                <a:gd name="connsiteY1920" fmla="*/ 387803 h 1134476"/>
                <a:gd name="connsiteX1921" fmla="*/ 354770 w 1226658"/>
                <a:gd name="connsiteY1921" fmla="*/ 386463 h 1134476"/>
                <a:gd name="connsiteX1922" fmla="*/ 353418 w 1226658"/>
                <a:gd name="connsiteY1922" fmla="*/ 385963 h 1134476"/>
                <a:gd name="connsiteX1923" fmla="*/ 348998 w 1226658"/>
                <a:gd name="connsiteY1923" fmla="*/ 388333 h 1134476"/>
                <a:gd name="connsiteX1924" fmla="*/ 334718 w 1226658"/>
                <a:gd name="connsiteY1924" fmla="*/ 400383 h 1134476"/>
                <a:gd name="connsiteX1925" fmla="*/ 331522 w 1226658"/>
                <a:gd name="connsiteY1925" fmla="*/ 400824 h 1134476"/>
                <a:gd name="connsiteX1926" fmla="*/ 329489 w 1226658"/>
                <a:gd name="connsiteY1926" fmla="*/ 398509 h 1134476"/>
                <a:gd name="connsiteX1927" fmla="*/ 330097 w 1226658"/>
                <a:gd name="connsiteY1927" fmla="*/ 384970 h 1134476"/>
                <a:gd name="connsiteX1928" fmla="*/ 332044 w 1226658"/>
                <a:gd name="connsiteY1928" fmla="*/ 361268 h 1134476"/>
                <a:gd name="connsiteX1929" fmla="*/ 330632 w 1226658"/>
                <a:gd name="connsiteY1929" fmla="*/ 356480 h 1134476"/>
                <a:gd name="connsiteX1930" fmla="*/ 327863 w 1226658"/>
                <a:gd name="connsiteY1930" fmla="*/ 356039 h 1134476"/>
                <a:gd name="connsiteX1931" fmla="*/ 324243 w 1226658"/>
                <a:gd name="connsiteY1931" fmla="*/ 363365 h 1134476"/>
                <a:gd name="connsiteX1932" fmla="*/ 320182 w 1226658"/>
                <a:gd name="connsiteY1932" fmla="*/ 370344 h 1134476"/>
                <a:gd name="connsiteX1933" fmla="*/ 309904 w 1226658"/>
                <a:gd name="connsiteY1933" fmla="*/ 376348 h 1134476"/>
                <a:gd name="connsiteX1934" fmla="*/ 303708 w 1226658"/>
                <a:gd name="connsiteY1934" fmla="*/ 375128 h 1134476"/>
                <a:gd name="connsiteX1935" fmla="*/ 301543 w 1226658"/>
                <a:gd name="connsiteY1935" fmla="*/ 373228 h 1134476"/>
                <a:gd name="connsiteX1936" fmla="*/ 301517 w 1226658"/>
                <a:gd name="connsiteY1936" fmla="*/ 373318 h 1134476"/>
                <a:gd name="connsiteX1937" fmla="*/ 300242 w 1226658"/>
                <a:gd name="connsiteY1937" fmla="*/ 373489 h 1134476"/>
                <a:gd name="connsiteX1938" fmla="*/ 297379 w 1226658"/>
                <a:gd name="connsiteY1938" fmla="*/ 375402 h 1134476"/>
                <a:gd name="connsiteX1939" fmla="*/ 295868 w 1226658"/>
                <a:gd name="connsiteY1939" fmla="*/ 375381 h 1134476"/>
                <a:gd name="connsiteX1940" fmla="*/ 296827 w 1226658"/>
                <a:gd name="connsiteY1940" fmla="*/ 373934 h 1134476"/>
                <a:gd name="connsiteX1941" fmla="*/ 300242 w 1226658"/>
                <a:gd name="connsiteY1941" fmla="*/ 373494 h 1134476"/>
                <a:gd name="connsiteX1942" fmla="*/ 301153 w 1226658"/>
                <a:gd name="connsiteY1942" fmla="*/ 372886 h 1134476"/>
                <a:gd name="connsiteX1943" fmla="*/ 301543 w 1226658"/>
                <a:gd name="connsiteY1943" fmla="*/ 373232 h 1134476"/>
                <a:gd name="connsiteX1944" fmla="*/ 302920 w 1226658"/>
                <a:gd name="connsiteY1944" fmla="*/ 368466 h 1134476"/>
                <a:gd name="connsiteX1945" fmla="*/ 300943 w 1226658"/>
                <a:gd name="connsiteY1945" fmla="*/ 364302 h 1134476"/>
                <a:gd name="connsiteX1946" fmla="*/ 289390 w 1226658"/>
                <a:gd name="connsiteY1946" fmla="*/ 363866 h 1134476"/>
                <a:gd name="connsiteX1947" fmla="*/ 263283 w 1226658"/>
                <a:gd name="connsiteY1947" fmla="*/ 370331 h 1134476"/>
                <a:gd name="connsiteX1948" fmla="*/ 255380 w 1226658"/>
                <a:gd name="connsiteY1948" fmla="*/ 372924 h 1134476"/>
                <a:gd name="connsiteX1949" fmla="*/ 239714 w 1226658"/>
                <a:gd name="connsiteY1949" fmla="*/ 375817 h 1134476"/>
                <a:gd name="connsiteX1950" fmla="*/ 239380 w 1226658"/>
                <a:gd name="connsiteY1950" fmla="*/ 376164 h 1134476"/>
                <a:gd name="connsiteX1951" fmla="*/ 238910 w 1226658"/>
                <a:gd name="connsiteY1951" fmla="*/ 376968 h 1134476"/>
                <a:gd name="connsiteX1952" fmla="*/ 239316 w 1226658"/>
                <a:gd name="connsiteY1952" fmla="*/ 375761 h 1134476"/>
                <a:gd name="connsiteX1953" fmla="*/ 239714 w 1226658"/>
                <a:gd name="connsiteY1953" fmla="*/ 375817 h 1134476"/>
                <a:gd name="connsiteX1954" fmla="*/ 240549 w 1226658"/>
                <a:gd name="connsiteY1954" fmla="*/ 374923 h 1134476"/>
                <a:gd name="connsiteX1955" fmla="*/ 240822 w 1226658"/>
                <a:gd name="connsiteY1955" fmla="*/ 368838 h 1134476"/>
                <a:gd name="connsiteX1956" fmla="*/ 235067 w 1226658"/>
                <a:gd name="connsiteY1956" fmla="*/ 368286 h 1134476"/>
                <a:gd name="connsiteX1957" fmla="*/ 229021 w 1226658"/>
                <a:gd name="connsiteY1957" fmla="*/ 370994 h 1134476"/>
                <a:gd name="connsiteX1958" fmla="*/ 217604 w 1226658"/>
                <a:gd name="connsiteY1958" fmla="*/ 373742 h 1134476"/>
                <a:gd name="connsiteX1959" fmla="*/ 209042 w 1226658"/>
                <a:gd name="connsiteY1959" fmla="*/ 383280 h 1134476"/>
                <a:gd name="connsiteX1960" fmla="*/ 205618 w 1226658"/>
                <a:gd name="connsiteY1960" fmla="*/ 385428 h 1134476"/>
                <a:gd name="connsiteX1961" fmla="*/ 198635 w 1226658"/>
                <a:gd name="connsiteY1961" fmla="*/ 380627 h 1134476"/>
                <a:gd name="connsiteX1962" fmla="*/ 191840 w 1226658"/>
                <a:gd name="connsiteY1962" fmla="*/ 371209 h 1134476"/>
                <a:gd name="connsiteX1963" fmla="*/ 188160 w 1226658"/>
                <a:gd name="connsiteY1963" fmla="*/ 359989 h 1134476"/>
                <a:gd name="connsiteX1964" fmla="*/ 184621 w 1226658"/>
                <a:gd name="connsiteY1964" fmla="*/ 352509 h 1134476"/>
                <a:gd name="connsiteX1965" fmla="*/ 171052 w 1226658"/>
                <a:gd name="connsiteY1965" fmla="*/ 342714 h 1134476"/>
                <a:gd name="connsiteX1966" fmla="*/ 163855 w 1226658"/>
                <a:gd name="connsiteY1966" fmla="*/ 338157 h 1134476"/>
                <a:gd name="connsiteX1967" fmla="*/ 0 w 1226658"/>
                <a:gd name="connsiteY1967" fmla="*/ 637945 h 1134476"/>
                <a:gd name="connsiteX1968" fmla="*/ 23971 w 1226658"/>
                <a:gd name="connsiteY1968" fmla="*/ 655926 h 1134476"/>
                <a:gd name="connsiteX1969" fmla="*/ 67417 w 1226658"/>
                <a:gd name="connsiteY1969" fmla="*/ 675396 h 1134476"/>
                <a:gd name="connsiteX1970" fmla="*/ 71918 w 1226658"/>
                <a:gd name="connsiteY1970" fmla="*/ 724840 h 1134476"/>
                <a:gd name="connsiteX1971" fmla="*/ 88393 w 1226658"/>
                <a:gd name="connsiteY1971" fmla="*/ 787747 h 1134476"/>
                <a:gd name="connsiteX1972" fmla="*/ 65996 w 1226658"/>
                <a:gd name="connsiteY1972" fmla="*/ 797127 h 1134476"/>
                <a:gd name="connsiteX1973" fmla="*/ 69817 w 1226658"/>
                <a:gd name="connsiteY1973" fmla="*/ 802168 h 1134476"/>
                <a:gd name="connsiteX1974" fmla="*/ 74704 w 1226658"/>
                <a:gd name="connsiteY1974" fmla="*/ 803190 h 1134476"/>
                <a:gd name="connsiteX1975" fmla="*/ 76223 w 1226658"/>
                <a:gd name="connsiteY1975" fmla="*/ 806686 h 1134476"/>
                <a:gd name="connsiteX1976" fmla="*/ 70678 w 1226658"/>
                <a:gd name="connsiteY1976" fmla="*/ 818638 h 1134476"/>
                <a:gd name="connsiteX1977" fmla="*/ 66749 w 1226658"/>
                <a:gd name="connsiteY1977" fmla="*/ 821291 h 1134476"/>
                <a:gd name="connsiteX1978" fmla="*/ 65834 w 1226658"/>
                <a:gd name="connsiteY1978" fmla="*/ 825009 h 1134476"/>
                <a:gd name="connsiteX1979" fmla="*/ 64631 w 1226658"/>
                <a:gd name="connsiteY1979" fmla="*/ 833208 h 1134476"/>
                <a:gd name="connsiteX1980" fmla="*/ 62718 w 1226658"/>
                <a:gd name="connsiteY1980" fmla="*/ 835442 h 1134476"/>
                <a:gd name="connsiteX1981" fmla="*/ 69813 w 1226658"/>
                <a:gd name="connsiteY1981" fmla="*/ 841103 h 1134476"/>
                <a:gd name="connsiteX1982" fmla="*/ 81268 w 1226658"/>
                <a:gd name="connsiteY1982" fmla="*/ 838146 h 1134476"/>
                <a:gd name="connsiteX1983" fmla="*/ 82689 w 1226658"/>
                <a:gd name="connsiteY1983" fmla="*/ 838775 h 1134476"/>
                <a:gd name="connsiteX1984" fmla="*/ 82432 w 1226658"/>
                <a:gd name="connsiteY1984" fmla="*/ 841655 h 1134476"/>
                <a:gd name="connsiteX1985" fmla="*/ 77528 w 1226658"/>
                <a:gd name="connsiteY1985" fmla="*/ 846174 h 1134476"/>
                <a:gd name="connsiteX1986" fmla="*/ 73232 w 1226658"/>
                <a:gd name="connsiteY1986" fmla="*/ 856735 h 1134476"/>
                <a:gd name="connsiteX1987" fmla="*/ 75179 w 1226658"/>
                <a:gd name="connsiteY1987" fmla="*/ 859276 h 1134476"/>
                <a:gd name="connsiteX1988" fmla="*/ 75179 w 1226658"/>
                <a:gd name="connsiteY1988" fmla="*/ 859276 h 1134476"/>
                <a:gd name="connsiteX1989" fmla="*/ 74764 w 1226658"/>
                <a:gd name="connsiteY1989" fmla="*/ 858831 h 1134476"/>
                <a:gd name="connsiteX1990" fmla="*/ 75530 w 1226658"/>
                <a:gd name="connsiteY1990" fmla="*/ 858720 h 1134476"/>
                <a:gd name="connsiteX1991" fmla="*/ 76061 w 1226658"/>
                <a:gd name="connsiteY1991" fmla="*/ 857920 h 1134476"/>
                <a:gd name="connsiteX1992" fmla="*/ 75530 w 1226658"/>
                <a:gd name="connsiteY1992" fmla="*/ 858720 h 1134476"/>
                <a:gd name="connsiteX1993" fmla="*/ 75179 w 1226658"/>
                <a:gd name="connsiteY1993" fmla="*/ 859276 h 1134476"/>
                <a:gd name="connsiteX1994" fmla="*/ 83579 w 1226658"/>
                <a:gd name="connsiteY1994" fmla="*/ 868258 h 1134476"/>
                <a:gd name="connsiteX1995" fmla="*/ 84799 w 1226658"/>
                <a:gd name="connsiteY1995" fmla="*/ 874249 h 1134476"/>
                <a:gd name="connsiteX1996" fmla="*/ 82120 w 1226658"/>
                <a:gd name="connsiteY1996" fmla="*/ 879525 h 1134476"/>
                <a:gd name="connsiteX1997" fmla="*/ 81867 w 1226658"/>
                <a:gd name="connsiteY1997" fmla="*/ 879388 h 1134476"/>
                <a:gd name="connsiteX1998" fmla="*/ 81906 w 1226658"/>
                <a:gd name="connsiteY1998" fmla="*/ 879923 h 1134476"/>
                <a:gd name="connsiteX1999" fmla="*/ 82244 w 1226658"/>
                <a:gd name="connsiteY1999" fmla="*/ 879602 h 1134476"/>
                <a:gd name="connsiteX2000" fmla="*/ 81944 w 1226658"/>
                <a:gd name="connsiteY2000" fmla="*/ 884578 h 1134476"/>
                <a:gd name="connsiteX2001" fmla="*/ 80952 w 1226658"/>
                <a:gd name="connsiteY2001" fmla="*/ 892490 h 1134476"/>
                <a:gd name="connsiteX2002" fmla="*/ 80254 w 1226658"/>
                <a:gd name="connsiteY2002" fmla="*/ 894018 h 1134476"/>
                <a:gd name="connsiteX2003" fmla="*/ 85077 w 1226658"/>
                <a:gd name="connsiteY2003" fmla="*/ 904010 h 1134476"/>
                <a:gd name="connsiteX2004" fmla="*/ 93160 w 1226658"/>
                <a:gd name="connsiteY2004" fmla="*/ 910073 h 1134476"/>
                <a:gd name="connsiteX2005" fmla="*/ 101205 w 1226658"/>
                <a:gd name="connsiteY2005" fmla="*/ 916038 h 1134476"/>
                <a:gd name="connsiteX2006" fmla="*/ 108800 w 1226658"/>
                <a:gd name="connsiteY2006" fmla="*/ 919855 h 1134476"/>
                <a:gd name="connsiteX2007" fmla="*/ 110751 w 1226658"/>
                <a:gd name="connsiteY2007" fmla="*/ 924066 h 1134476"/>
                <a:gd name="connsiteX2008" fmla="*/ 110015 w 1226658"/>
                <a:gd name="connsiteY2008" fmla="*/ 934040 h 1134476"/>
                <a:gd name="connsiteX2009" fmla="*/ 112424 w 1226658"/>
                <a:gd name="connsiteY2009" fmla="*/ 937665 h 1134476"/>
                <a:gd name="connsiteX2010" fmla="*/ 113254 w 1226658"/>
                <a:gd name="connsiteY2010" fmla="*/ 937515 h 1134476"/>
                <a:gd name="connsiteX2011" fmla="*/ 112745 w 1226658"/>
                <a:gd name="connsiteY2011" fmla="*/ 938067 h 1134476"/>
                <a:gd name="connsiteX2012" fmla="*/ 112424 w 1226658"/>
                <a:gd name="connsiteY2012" fmla="*/ 937661 h 1134476"/>
                <a:gd name="connsiteX2013" fmla="*/ 112339 w 1226658"/>
                <a:gd name="connsiteY2013" fmla="*/ 937682 h 1134476"/>
                <a:gd name="connsiteX2014" fmla="*/ 113028 w 1226658"/>
                <a:gd name="connsiteY2014" fmla="*/ 941109 h 1134476"/>
                <a:gd name="connsiteX2015" fmla="*/ 117602 w 1226658"/>
                <a:gd name="connsiteY2015" fmla="*/ 941935 h 1134476"/>
                <a:gd name="connsiteX2016" fmla="*/ 122544 w 1226658"/>
                <a:gd name="connsiteY2016" fmla="*/ 945915 h 1134476"/>
                <a:gd name="connsiteX2017" fmla="*/ 126888 w 1226658"/>
                <a:gd name="connsiteY2017" fmla="*/ 956938 h 1134476"/>
                <a:gd name="connsiteX2018" fmla="*/ 500302 w 1226658"/>
                <a:gd name="connsiteY2018" fmla="*/ 988569 h 1134476"/>
                <a:gd name="connsiteX2019" fmla="*/ 499099 w 1226658"/>
                <a:gd name="connsiteY2019" fmla="*/ 986108 h 1134476"/>
                <a:gd name="connsiteX2020" fmla="*/ 502942 w 1226658"/>
                <a:gd name="connsiteY2020" fmla="*/ 979437 h 1134476"/>
                <a:gd name="connsiteX2021" fmla="*/ 502766 w 1226658"/>
                <a:gd name="connsiteY2021" fmla="*/ 978808 h 1134476"/>
                <a:gd name="connsiteX2022" fmla="*/ 503588 w 1226658"/>
                <a:gd name="connsiteY2022" fmla="*/ 978063 h 1134476"/>
                <a:gd name="connsiteX2023" fmla="*/ 503181 w 1226658"/>
                <a:gd name="connsiteY2023" fmla="*/ 979223 h 1134476"/>
                <a:gd name="connsiteX2024" fmla="*/ 502937 w 1226658"/>
                <a:gd name="connsiteY2024" fmla="*/ 979437 h 1134476"/>
                <a:gd name="connsiteX2025" fmla="*/ 504422 w 1226658"/>
                <a:gd name="connsiteY2025" fmla="*/ 985197 h 1134476"/>
                <a:gd name="connsiteX2026" fmla="*/ 504401 w 1226658"/>
                <a:gd name="connsiteY2026" fmla="*/ 986772 h 1134476"/>
                <a:gd name="connsiteX2027" fmla="*/ 501863 w 1226658"/>
                <a:gd name="connsiteY2027" fmla="*/ 988719 h 1134476"/>
                <a:gd name="connsiteX2028" fmla="*/ 500302 w 1226658"/>
                <a:gd name="connsiteY2028" fmla="*/ 988565 h 1134476"/>
                <a:gd name="connsiteX2029" fmla="*/ 553580 w 1226658"/>
                <a:gd name="connsiteY2029" fmla="*/ 1018522 h 1134476"/>
                <a:gd name="connsiteX2030" fmla="*/ 567877 w 1226658"/>
                <a:gd name="connsiteY2030" fmla="*/ 1011312 h 1134476"/>
                <a:gd name="connsiteX2031" fmla="*/ 585695 w 1226658"/>
                <a:gd name="connsiteY2031" fmla="*/ 1001492 h 1134476"/>
                <a:gd name="connsiteX2032" fmla="*/ 592114 w 1226658"/>
                <a:gd name="connsiteY2032" fmla="*/ 1000443 h 1134476"/>
                <a:gd name="connsiteX2033" fmla="*/ 596902 w 1226658"/>
                <a:gd name="connsiteY2033" fmla="*/ 1002215 h 1134476"/>
                <a:gd name="connsiteX2034" fmla="*/ 608443 w 1226658"/>
                <a:gd name="connsiteY2034" fmla="*/ 1013045 h 1134476"/>
                <a:gd name="connsiteX2035" fmla="*/ 615409 w 1226658"/>
                <a:gd name="connsiteY2035" fmla="*/ 1019759 h 1134476"/>
                <a:gd name="connsiteX2036" fmla="*/ 620629 w 1226658"/>
                <a:gd name="connsiteY2036" fmla="*/ 1026952 h 1134476"/>
                <a:gd name="connsiteX2037" fmla="*/ 622170 w 1226658"/>
                <a:gd name="connsiteY2037" fmla="*/ 1042168 h 1134476"/>
                <a:gd name="connsiteX2038" fmla="*/ 617536 w 1226658"/>
                <a:gd name="connsiteY2038" fmla="*/ 1044706 h 1134476"/>
                <a:gd name="connsiteX2039" fmla="*/ 611267 w 1226658"/>
                <a:gd name="connsiteY2039" fmla="*/ 1042703 h 1134476"/>
                <a:gd name="connsiteX2040" fmla="*/ 603958 w 1226658"/>
                <a:gd name="connsiteY2040" fmla="*/ 1043238 h 1134476"/>
                <a:gd name="connsiteX2041" fmla="*/ 628109 w 1226658"/>
                <a:gd name="connsiteY2041" fmla="*/ 1054869 h 1134476"/>
                <a:gd name="connsiteX2042" fmla="*/ 629975 w 1226658"/>
                <a:gd name="connsiteY2042" fmla="*/ 1052845 h 1134476"/>
                <a:gd name="connsiteX2043" fmla="*/ 664503 w 1226658"/>
                <a:gd name="connsiteY2043" fmla="*/ 1061651 h 1134476"/>
                <a:gd name="connsiteX2044" fmla="*/ 668422 w 1226658"/>
                <a:gd name="connsiteY2044" fmla="*/ 1064702 h 1134476"/>
                <a:gd name="connsiteX2045" fmla="*/ 675504 w 1226658"/>
                <a:gd name="connsiteY2045" fmla="*/ 1078301 h 1134476"/>
                <a:gd name="connsiteX2046" fmla="*/ 673895 w 1226658"/>
                <a:gd name="connsiteY2046" fmla="*/ 1084596 h 1134476"/>
                <a:gd name="connsiteX2047" fmla="*/ 669638 w 1226658"/>
                <a:gd name="connsiteY2047" fmla="*/ 1085811 h 1134476"/>
                <a:gd name="connsiteX2048" fmla="*/ 660797 w 1226658"/>
                <a:gd name="connsiteY2048" fmla="*/ 1077980 h 1134476"/>
                <a:gd name="connsiteX2049" fmla="*/ 658003 w 1226658"/>
                <a:gd name="connsiteY2049" fmla="*/ 1077582 h 1134476"/>
                <a:gd name="connsiteX2050" fmla="*/ 657181 w 1226658"/>
                <a:gd name="connsiteY2050" fmla="*/ 1078994 h 1134476"/>
                <a:gd name="connsiteX2051" fmla="*/ 656390 w 1226658"/>
                <a:gd name="connsiteY2051" fmla="*/ 1084014 h 1134476"/>
                <a:gd name="connsiteX2052" fmla="*/ 647023 w 1226658"/>
                <a:gd name="connsiteY2052" fmla="*/ 1107519 h 1134476"/>
                <a:gd name="connsiteX2053" fmla="*/ 644708 w 1226658"/>
                <a:gd name="connsiteY2053" fmla="*/ 1109919 h 1134476"/>
                <a:gd name="connsiteX2054" fmla="*/ 640600 w 1226658"/>
                <a:gd name="connsiteY2054" fmla="*/ 1108888 h 1134476"/>
                <a:gd name="connsiteX2055" fmla="*/ 628464 w 1226658"/>
                <a:gd name="connsiteY2055" fmla="*/ 1134477 h 1134476"/>
                <a:gd name="connsiteX2056" fmla="*/ 648743 w 1226658"/>
                <a:gd name="connsiteY2056" fmla="*/ 1125765 h 1134476"/>
                <a:gd name="connsiteX2057" fmla="*/ 656830 w 1226658"/>
                <a:gd name="connsiteY2057" fmla="*/ 1124815 h 1134476"/>
                <a:gd name="connsiteX2058" fmla="*/ 666582 w 1226658"/>
                <a:gd name="connsiteY2058" fmla="*/ 1123954 h 1134476"/>
                <a:gd name="connsiteX2059" fmla="*/ 674499 w 1226658"/>
                <a:gd name="connsiteY2059" fmla="*/ 1121109 h 1134476"/>
                <a:gd name="connsiteX2060" fmla="*/ 677935 w 1226658"/>
                <a:gd name="connsiteY2060" fmla="*/ 1121931 h 1134476"/>
                <a:gd name="connsiteX2061" fmla="*/ 699091 w 1226658"/>
                <a:gd name="connsiteY2061" fmla="*/ 1112264 h 1134476"/>
                <a:gd name="connsiteX2062" fmla="*/ 682175 w 1226658"/>
                <a:gd name="connsiteY2062" fmla="*/ 1112144 h 1134476"/>
                <a:gd name="connsiteX2063" fmla="*/ 680173 w 1226658"/>
                <a:gd name="connsiteY2063" fmla="*/ 1109996 h 1134476"/>
                <a:gd name="connsiteX2064" fmla="*/ 681285 w 1226658"/>
                <a:gd name="connsiteY2064" fmla="*/ 1107091 h 1134476"/>
                <a:gd name="connsiteX2065" fmla="*/ 682663 w 1226658"/>
                <a:gd name="connsiteY2065" fmla="*/ 1106184 h 1134476"/>
                <a:gd name="connsiteX2066" fmla="*/ 690537 w 1226658"/>
                <a:gd name="connsiteY2066" fmla="*/ 1103321 h 1134476"/>
                <a:gd name="connsiteX2067" fmla="*/ 707401 w 1226658"/>
                <a:gd name="connsiteY2067" fmla="*/ 1102196 h 1134476"/>
                <a:gd name="connsiteX2068" fmla="*/ 716515 w 1226658"/>
                <a:gd name="connsiteY2068" fmla="*/ 1098554 h 1134476"/>
                <a:gd name="connsiteX2069" fmla="*/ 718834 w 1226658"/>
                <a:gd name="connsiteY2069" fmla="*/ 1097677 h 1134476"/>
                <a:gd name="connsiteX2070" fmla="*/ 744569 w 1226658"/>
                <a:gd name="connsiteY2070" fmla="*/ 1084365 h 1134476"/>
                <a:gd name="connsiteX2071" fmla="*/ 791005 w 1226658"/>
                <a:gd name="connsiteY2071" fmla="*/ 1082880 h 1134476"/>
                <a:gd name="connsiteX2072" fmla="*/ 834455 w 1226658"/>
                <a:gd name="connsiteY2072" fmla="*/ 1045408 h 1134476"/>
                <a:gd name="connsiteX2073" fmla="*/ 844947 w 1226658"/>
                <a:gd name="connsiteY2073" fmla="*/ 1081365 h 1134476"/>
                <a:gd name="connsiteX2074" fmla="*/ 854473 w 1226658"/>
                <a:gd name="connsiteY2074" fmla="*/ 1089701 h 1134476"/>
                <a:gd name="connsiteX2075" fmla="*/ 857819 w 1226658"/>
                <a:gd name="connsiteY2075" fmla="*/ 1086864 h 1134476"/>
                <a:gd name="connsiteX2076" fmla="*/ 874422 w 1226658"/>
                <a:gd name="connsiteY2076" fmla="*/ 1083222 h 1134476"/>
                <a:gd name="connsiteX2077" fmla="*/ 875778 w 1226658"/>
                <a:gd name="connsiteY2077" fmla="*/ 1083830 h 1134476"/>
                <a:gd name="connsiteX2078" fmla="*/ 874768 w 1226658"/>
                <a:gd name="connsiteY2078" fmla="*/ 1086517 h 1134476"/>
                <a:gd name="connsiteX2079" fmla="*/ 868534 w 1226658"/>
                <a:gd name="connsiteY2079" fmla="*/ 1089149 h 1134476"/>
                <a:gd name="connsiteX2080" fmla="*/ 858101 w 1226658"/>
                <a:gd name="connsiteY2080" fmla="*/ 1100005 h 1134476"/>
                <a:gd name="connsiteX2081" fmla="*/ 857571 w 1226658"/>
                <a:gd name="connsiteY2081" fmla="*/ 1102003 h 1134476"/>
                <a:gd name="connsiteX2082" fmla="*/ 857267 w 1226658"/>
                <a:gd name="connsiteY2082" fmla="*/ 1103933 h 1134476"/>
                <a:gd name="connsiteX2083" fmla="*/ 857310 w 1226658"/>
                <a:gd name="connsiteY2083" fmla="*/ 1106581 h 1134476"/>
                <a:gd name="connsiteX2084" fmla="*/ 863176 w 1226658"/>
                <a:gd name="connsiteY2084" fmla="*/ 1114609 h 1134476"/>
                <a:gd name="connsiteX2085" fmla="*/ 866381 w 1226658"/>
                <a:gd name="connsiteY2085" fmla="*/ 1115161 h 1134476"/>
                <a:gd name="connsiteX2086" fmla="*/ 884037 w 1226658"/>
                <a:gd name="connsiteY2086" fmla="*/ 1102196 h 1134476"/>
                <a:gd name="connsiteX2087" fmla="*/ 894067 w 1226658"/>
                <a:gd name="connsiteY2087" fmla="*/ 1097882 h 1134476"/>
                <a:gd name="connsiteX2088" fmla="*/ 920020 w 1226658"/>
                <a:gd name="connsiteY2088" fmla="*/ 1089474 h 1134476"/>
                <a:gd name="connsiteX2089" fmla="*/ 928013 w 1226658"/>
                <a:gd name="connsiteY2089" fmla="*/ 1086714 h 1134476"/>
                <a:gd name="connsiteX2090" fmla="*/ 939014 w 1226658"/>
                <a:gd name="connsiteY2090" fmla="*/ 1080192 h 1134476"/>
                <a:gd name="connsiteX2091" fmla="*/ 943679 w 1226658"/>
                <a:gd name="connsiteY2091" fmla="*/ 1078087 h 1134476"/>
                <a:gd name="connsiteX2092" fmla="*/ 946507 w 1226658"/>
                <a:gd name="connsiteY2092" fmla="*/ 1076217 h 1134476"/>
                <a:gd name="connsiteX2093" fmla="*/ 947478 w 1226658"/>
                <a:gd name="connsiteY2093" fmla="*/ 1071639 h 1134476"/>
                <a:gd name="connsiteX2094" fmla="*/ 943092 w 1226658"/>
                <a:gd name="connsiteY2094" fmla="*/ 1060008 h 1134476"/>
                <a:gd name="connsiteX2095" fmla="*/ 942583 w 1226658"/>
                <a:gd name="connsiteY2095" fmla="*/ 1058412 h 1134476"/>
                <a:gd name="connsiteX2096" fmla="*/ 938270 w 1226658"/>
                <a:gd name="connsiteY2096" fmla="*/ 1056889 h 1134476"/>
                <a:gd name="connsiteX2097" fmla="*/ 924123 w 1226658"/>
                <a:gd name="connsiteY2097" fmla="*/ 1073782 h 1134476"/>
                <a:gd name="connsiteX2098" fmla="*/ 918650 w 1226658"/>
                <a:gd name="connsiteY2098" fmla="*/ 1076055 h 1134476"/>
                <a:gd name="connsiteX2099" fmla="*/ 913725 w 1226658"/>
                <a:gd name="connsiteY2099" fmla="*/ 1075152 h 1134476"/>
                <a:gd name="connsiteX2100" fmla="*/ 910695 w 1226658"/>
                <a:gd name="connsiteY2100" fmla="*/ 1076658 h 1134476"/>
                <a:gd name="connsiteX2101" fmla="*/ 907144 w 1226658"/>
                <a:gd name="connsiteY2101" fmla="*/ 1074959 h 1134476"/>
                <a:gd name="connsiteX2102" fmla="*/ 902287 w 1226658"/>
                <a:gd name="connsiteY2102" fmla="*/ 1074236 h 1134476"/>
                <a:gd name="connsiteX2103" fmla="*/ 896489 w 1226658"/>
                <a:gd name="connsiteY2103" fmla="*/ 1068001 h 1134476"/>
                <a:gd name="connsiteX2104" fmla="*/ 886249 w 1226658"/>
                <a:gd name="connsiteY2104" fmla="*/ 1057556 h 1134476"/>
                <a:gd name="connsiteX2105" fmla="*/ 887909 w 1226658"/>
                <a:gd name="connsiteY2105" fmla="*/ 1041248 h 1134476"/>
                <a:gd name="connsiteX2106" fmla="*/ 884764 w 1226658"/>
                <a:gd name="connsiteY2106" fmla="*/ 1036525 h 1134476"/>
                <a:gd name="connsiteX2107" fmla="*/ 881384 w 1226658"/>
                <a:gd name="connsiteY2107" fmla="*/ 1036178 h 1134476"/>
                <a:gd name="connsiteX2108" fmla="*/ 879929 w 1226658"/>
                <a:gd name="connsiteY2108" fmla="*/ 1035416 h 1134476"/>
                <a:gd name="connsiteX2109" fmla="*/ 882928 w 1226658"/>
                <a:gd name="connsiteY2109" fmla="*/ 1034402 h 1134476"/>
                <a:gd name="connsiteX2110" fmla="*/ 894542 w 1226658"/>
                <a:gd name="connsiteY2110" fmla="*/ 1027692 h 1134476"/>
                <a:gd name="connsiteX2111" fmla="*/ 896014 w 1226658"/>
                <a:gd name="connsiteY2111" fmla="*/ 1019887 h 1134476"/>
                <a:gd name="connsiteX2112" fmla="*/ 892064 w 1226658"/>
                <a:gd name="connsiteY2112" fmla="*/ 1014513 h 1134476"/>
                <a:gd name="connsiteX2113" fmla="*/ 876125 w 1226658"/>
                <a:gd name="connsiteY2113" fmla="*/ 1010606 h 1134476"/>
                <a:gd name="connsiteX2114" fmla="*/ 832362 w 1226658"/>
                <a:gd name="connsiteY2114" fmla="*/ 1026704 h 1134476"/>
                <a:gd name="connsiteX2115" fmla="*/ 832375 w 1226658"/>
                <a:gd name="connsiteY2115" fmla="*/ 1027350 h 1134476"/>
                <a:gd name="connsiteX2116" fmla="*/ 831455 w 1226658"/>
                <a:gd name="connsiteY2116" fmla="*/ 1027500 h 1134476"/>
                <a:gd name="connsiteX2117" fmla="*/ 825914 w 1226658"/>
                <a:gd name="connsiteY2117" fmla="*/ 1033281 h 1134476"/>
                <a:gd name="connsiteX2118" fmla="*/ 825768 w 1226658"/>
                <a:gd name="connsiteY2118" fmla="*/ 1034231 h 1134476"/>
                <a:gd name="connsiteX2119" fmla="*/ 818323 w 1226658"/>
                <a:gd name="connsiteY2119" fmla="*/ 1036999 h 1134476"/>
                <a:gd name="connsiteX2120" fmla="*/ 814292 w 1226658"/>
                <a:gd name="connsiteY2120" fmla="*/ 1040089 h 1134476"/>
                <a:gd name="connsiteX2121" fmla="*/ 813962 w 1226658"/>
                <a:gd name="connsiteY2121" fmla="*/ 1040949 h 1134476"/>
                <a:gd name="connsiteX2122" fmla="*/ 814266 w 1226658"/>
                <a:gd name="connsiteY2122" fmla="*/ 1039652 h 1134476"/>
                <a:gd name="connsiteX2123" fmla="*/ 817963 w 1226658"/>
                <a:gd name="connsiteY2123" fmla="*/ 1036563 h 1134476"/>
                <a:gd name="connsiteX2124" fmla="*/ 825315 w 1226658"/>
                <a:gd name="connsiteY2124" fmla="*/ 1033893 h 1134476"/>
                <a:gd name="connsiteX2125" fmla="*/ 825918 w 1226658"/>
                <a:gd name="connsiteY2125" fmla="*/ 1033285 h 1134476"/>
                <a:gd name="connsiteX2126" fmla="*/ 831460 w 1226658"/>
                <a:gd name="connsiteY2126" fmla="*/ 1027504 h 1134476"/>
                <a:gd name="connsiteX2127" fmla="*/ 831982 w 1226658"/>
                <a:gd name="connsiteY2127" fmla="*/ 1026952 h 1134476"/>
                <a:gd name="connsiteX2128" fmla="*/ 832362 w 1226658"/>
                <a:gd name="connsiteY2128" fmla="*/ 1026708 h 1134476"/>
                <a:gd name="connsiteX2129" fmla="*/ 835508 w 1226658"/>
                <a:gd name="connsiteY2129" fmla="*/ 1019892 h 1134476"/>
                <a:gd name="connsiteX2130" fmla="*/ 854597 w 1226658"/>
                <a:gd name="connsiteY2130" fmla="*/ 1009061 h 1134476"/>
                <a:gd name="connsiteX2131" fmla="*/ 864948 w 1226658"/>
                <a:gd name="connsiteY2131" fmla="*/ 1001111 h 1134476"/>
                <a:gd name="connsiteX2132" fmla="*/ 866916 w 1226658"/>
                <a:gd name="connsiteY2132" fmla="*/ 998368 h 1134476"/>
                <a:gd name="connsiteX2133" fmla="*/ 877344 w 1226658"/>
                <a:gd name="connsiteY2133" fmla="*/ 989716 h 1134476"/>
                <a:gd name="connsiteX2134" fmla="*/ 888988 w 1226658"/>
                <a:gd name="connsiteY2134" fmla="*/ 989925 h 1134476"/>
                <a:gd name="connsiteX2135" fmla="*/ 936318 w 1226658"/>
                <a:gd name="connsiteY2135" fmla="*/ 994615 h 1134476"/>
                <a:gd name="connsiteX2136" fmla="*/ 956550 w 1226658"/>
                <a:gd name="connsiteY2136" fmla="*/ 993605 h 1134476"/>
                <a:gd name="connsiteX2137" fmla="*/ 961527 w 1226658"/>
                <a:gd name="connsiteY2137" fmla="*/ 992694 h 1134476"/>
                <a:gd name="connsiteX2138" fmla="*/ 966182 w 1226658"/>
                <a:gd name="connsiteY2138" fmla="*/ 990674 h 1134476"/>
                <a:gd name="connsiteX2139" fmla="*/ 981416 w 1226658"/>
                <a:gd name="connsiteY2139" fmla="*/ 922200 h 1134476"/>
                <a:gd name="connsiteX2140" fmla="*/ 982126 w 1226658"/>
                <a:gd name="connsiteY2140" fmla="*/ 923501 h 1134476"/>
                <a:gd name="connsiteX2141" fmla="*/ 973367 w 1226658"/>
                <a:gd name="connsiteY2141" fmla="*/ 930215 h 1134476"/>
                <a:gd name="connsiteX2142" fmla="*/ 971967 w 1226658"/>
                <a:gd name="connsiteY2142" fmla="*/ 928324 h 1134476"/>
                <a:gd name="connsiteX2143" fmla="*/ 981416 w 1226658"/>
                <a:gd name="connsiteY2143" fmla="*/ 922200 h 1134476"/>
                <a:gd name="connsiteX2144" fmla="*/ 690853 w 1226658"/>
                <a:gd name="connsiteY2144" fmla="*/ 601932 h 1134476"/>
                <a:gd name="connsiteX2145" fmla="*/ 692462 w 1226658"/>
                <a:gd name="connsiteY2145" fmla="*/ 602210 h 1134476"/>
                <a:gd name="connsiteX2146" fmla="*/ 701966 w 1226658"/>
                <a:gd name="connsiteY2146" fmla="*/ 615809 h 1134476"/>
                <a:gd name="connsiteX2147" fmla="*/ 701812 w 1226658"/>
                <a:gd name="connsiteY2147" fmla="*/ 617239 h 1134476"/>
                <a:gd name="connsiteX2148" fmla="*/ 700503 w 1226658"/>
                <a:gd name="connsiteY2148" fmla="*/ 617983 h 1134476"/>
                <a:gd name="connsiteX2149" fmla="*/ 696099 w 1226658"/>
                <a:gd name="connsiteY2149" fmla="*/ 615899 h 1134476"/>
                <a:gd name="connsiteX2150" fmla="*/ 689441 w 1226658"/>
                <a:gd name="connsiteY2150" fmla="*/ 604534 h 1134476"/>
                <a:gd name="connsiteX2151" fmla="*/ 690853 w 1226658"/>
                <a:gd name="connsiteY2151" fmla="*/ 601932 h 1134476"/>
                <a:gd name="connsiteX2152" fmla="*/ 601232 w 1226658"/>
                <a:gd name="connsiteY2152" fmla="*/ 629310 h 1134476"/>
                <a:gd name="connsiteX2153" fmla="*/ 602589 w 1226658"/>
                <a:gd name="connsiteY2153" fmla="*/ 628912 h 1134476"/>
                <a:gd name="connsiteX2154" fmla="*/ 608575 w 1226658"/>
                <a:gd name="connsiteY2154" fmla="*/ 633259 h 1134476"/>
                <a:gd name="connsiteX2155" fmla="*/ 609110 w 1226658"/>
                <a:gd name="connsiteY2155" fmla="*/ 633071 h 1134476"/>
                <a:gd name="connsiteX2156" fmla="*/ 609662 w 1226658"/>
                <a:gd name="connsiteY2156" fmla="*/ 633623 h 1134476"/>
                <a:gd name="connsiteX2157" fmla="*/ 615383 w 1226658"/>
                <a:gd name="connsiteY2157" fmla="*/ 636041 h 1134476"/>
                <a:gd name="connsiteX2158" fmla="*/ 616299 w 1226658"/>
                <a:gd name="connsiteY2158" fmla="*/ 636079 h 1134476"/>
                <a:gd name="connsiteX2159" fmla="*/ 616415 w 1226658"/>
                <a:gd name="connsiteY2159" fmla="*/ 637171 h 1134476"/>
                <a:gd name="connsiteX2160" fmla="*/ 615871 w 1226658"/>
                <a:gd name="connsiteY2160" fmla="*/ 636499 h 1134476"/>
                <a:gd name="connsiteX2161" fmla="*/ 615383 w 1226658"/>
                <a:gd name="connsiteY2161" fmla="*/ 636041 h 1134476"/>
                <a:gd name="connsiteX2162" fmla="*/ 609662 w 1226658"/>
                <a:gd name="connsiteY2162" fmla="*/ 633623 h 1134476"/>
                <a:gd name="connsiteX2163" fmla="*/ 608716 w 1226658"/>
                <a:gd name="connsiteY2163" fmla="*/ 633512 h 1134476"/>
                <a:gd name="connsiteX2164" fmla="*/ 608575 w 1226658"/>
                <a:gd name="connsiteY2164" fmla="*/ 633259 h 1134476"/>
                <a:gd name="connsiteX2165" fmla="*/ 600993 w 1226658"/>
                <a:gd name="connsiteY2165" fmla="*/ 631997 h 1134476"/>
                <a:gd name="connsiteX2166" fmla="*/ 601232 w 1226658"/>
                <a:gd name="connsiteY2166" fmla="*/ 629310 h 1134476"/>
                <a:gd name="connsiteX2167" fmla="*/ 568561 w 1226658"/>
                <a:gd name="connsiteY2167" fmla="*/ 617397 h 1134476"/>
                <a:gd name="connsiteX2168" fmla="*/ 569550 w 1226658"/>
                <a:gd name="connsiteY2168" fmla="*/ 618099 h 1134476"/>
                <a:gd name="connsiteX2169" fmla="*/ 568348 w 1226658"/>
                <a:gd name="connsiteY2169" fmla="*/ 618462 h 1134476"/>
                <a:gd name="connsiteX2170" fmla="*/ 568561 w 1226658"/>
                <a:gd name="connsiteY2170" fmla="*/ 617397 h 1134476"/>
                <a:gd name="connsiteX2171" fmla="*/ 219602 w 1226658"/>
                <a:gd name="connsiteY2171" fmla="*/ 401393 h 1134476"/>
                <a:gd name="connsiteX2172" fmla="*/ 218935 w 1226658"/>
                <a:gd name="connsiteY2172" fmla="*/ 400075 h 1134476"/>
                <a:gd name="connsiteX2173" fmla="*/ 218922 w 1226658"/>
                <a:gd name="connsiteY2173" fmla="*/ 397422 h 1134476"/>
                <a:gd name="connsiteX2174" fmla="*/ 219277 w 1226658"/>
                <a:gd name="connsiteY2174" fmla="*/ 392103 h 1134476"/>
                <a:gd name="connsiteX2175" fmla="*/ 220142 w 1226658"/>
                <a:gd name="connsiteY2175" fmla="*/ 390867 h 1134476"/>
                <a:gd name="connsiteX2176" fmla="*/ 220929 w 1226658"/>
                <a:gd name="connsiteY2176" fmla="*/ 391397 h 1134476"/>
                <a:gd name="connsiteX2177" fmla="*/ 221254 w 1226658"/>
                <a:gd name="connsiteY2177" fmla="*/ 399326 h 1134476"/>
                <a:gd name="connsiteX2178" fmla="*/ 219602 w 1226658"/>
                <a:gd name="connsiteY2178" fmla="*/ 401393 h 1134476"/>
                <a:gd name="connsiteX2179" fmla="*/ 243296 w 1226658"/>
                <a:gd name="connsiteY2179" fmla="*/ 393759 h 1134476"/>
                <a:gd name="connsiteX2180" fmla="*/ 242312 w 1226658"/>
                <a:gd name="connsiteY2180" fmla="*/ 394675 h 1134476"/>
                <a:gd name="connsiteX2181" fmla="*/ 242851 w 1226658"/>
                <a:gd name="connsiteY2181" fmla="*/ 393301 h 1134476"/>
                <a:gd name="connsiteX2182" fmla="*/ 243548 w 1226658"/>
                <a:gd name="connsiteY2182" fmla="*/ 393092 h 1134476"/>
                <a:gd name="connsiteX2183" fmla="*/ 243296 w 1226658"/>
                <a:gd name="connsiteY2183" fmla="*/ 393759 h 1134476"/>
                <a:gd name="connsiteX2184" fmla="*/ 287387 w 1226658"/>
                <a:gd name="connsiteY2184" fmla="*/ 472118 h 1134476"/>
                <a:gd name="connsiteX2185" fmla="*/ 287986 w 1226658"/>
                <a:gd name="connsiteY2185" fmla="*/ 471904 h 1134476"/>
                <a:gd name="connsiteX2186" fmla="*/ 288149 w 1226658"/>
                <a:gd name="connsiteY2186" fmla="*/ 471258 h 1134476"/>
                <a:gd name="connsiteX2187" fmla="*/ 287986 w 1226658"/>
                <a:gd name="connsiteY2187" fmla="*/ 471904 h 1134476"/>
                <a:gd name="connsiteX2188" fmla="*/ 287815 w 1226658"/>
                <a:gd name="connsiteY2188" fmla="*/ 472554 h 1134476"/>
                <a:gd name="connsiteX2189" fmla="*/ 286664 w 1226658"/>
                <a:gd name="connsiteY2189" fmla="*/ 473106 h 1134476"/>
                <a:gd name="connsiteX2190" fmla="*/ 287387 w 1226658"/>
                <a:gd name="connsiteY2190" fmla="*/ 472118 h 1134476"/>
                <a:gd name="connsiteX2191" fmla="*/ 249676 w 1226658"/>
                <a:gd name="connsiteY2191" fmla="*/ 678070 h 1134476"/>
                <a:gd name="connsiteX2192" fmla="*/ 249072 w 1226658"/>
                <a:gd name="connsiteY2192" fmla="*/ 678485 h 1134476"/>
                <a:gd name="connsiteX2193" fmla="*/ 249466 w 1226658"/>
                <a:gd name="connsiteY2193" fmla="*/ 677856 h 1134476"/>
                <a:gd name="connsiteX2194" fmla="*/ 250279 w 1226658"/>
                <a:gd name="connsiteY2194" fmla="*/ 677137 h 1134476"/>
                <a:gd name="connsiteX2195" fmla="*/ 249676 w 1226658"/>
                <a:gd name="connsiteY2195" fmla="*/ 678070 h 1134476"/>
                <a:gd name="connsiteX2196" fmla="*/ 275667 w 1226658"/>
                <a:gd name="connsiteY2196" fmla="*/ 817059 h 1134476"/>
                <a:gd name="connsiteX2197" fmla="*/ 274276 w 1226658"/>
                <a:gd name="connsiteY2197" fmla="*/ 816682 h 1134476"/>
                <a:gd name="connsiteX2198" fmla="*/ 276159 w 1226658"/>
                <a:gd name="connsiteY2198" fmla="*/ 815933 h 1134476"/>
                <a:gd name="connsiteX2199" fmla="*/ 277079 w 1226658"/>
                <a:gd name="connsiteY2199" fmla="*/ 816699 h 1134476"/>
                <a:gd name="connsiteX2200" fmla="*/ 275667 w 1226658"/>
                <a:gd name="connsiteY2200" fmla="*/ 817059 h 1134476"/>
                <a:gd name="connsiteX2201" fmla="*/ 279385 w 1226658"/>
                <a:gd name="connsiteY2201" fmla="*/ 382189 h 1134476"/>
                <a:gd name="connsiteX2202" fmla="*/ 277973 w 1226658"/>
                <a:gd name="connsiteY2202" fmla="*/ 382916 h 1134476"/>
                <a:gd name="connsiteX2203" fmla="*/ 261323 w 1226658"/>
                <a:gd name="connsiteY2203" fmla="*/ 382758 h 1134476"/>
                <a:gd name="connsiteX2204" fmla="*/ 260241 w 1226658"/>
                <a:gd name="connsiteY2204" fmla="*/ 383216 h 1134476"/>
                <a:gd name="connsiteX2205" fmla="*/ 256539 w 1226658"/>
                <a:gd name="connsiteY2205" fmla="*/ 387131 h 1134476"/>
                <a:gd name="connsiteX2206" fmla="*/ 255688 w 1226658"/>
                <a:gd name="connsiteY2206" fmla="*/ 387242 h 1134476"/>
                <a:gd name="connsiteX2207" fmla="*/ 254212 w 1226658"/>
                <a:gd name="connsiteY2207" fmla="*/ 388975 h 1134476"/>
                <a:gd name="connsiteX2208" fmla="*/ 252924 w 1226658"/>
                <a:gd name="connsiteY2208" fmla="*/ 388611 h 1134476"/>
                <a:gd name="connsiteX2209" fmla="*/ 255688 w 1226658"/>
                <a:gd name="connsiteY2209" fmla="*/ 387242 h 1134476"/>
                <a:gd name="connsiteX2210" fmla="*/ 256133 w 1226658"/>
                <a:gd name="connsiteY2210" fmla="*/ 386724 h 1134476"/>
                <a:gd name="connsiteX2211" fmla="*/ 259830 w 1226658"/>
                <a:gd name="connsiteY2211" fmla="*/ 382741 h 1134476"/>
                <a:gd name="connsiteX2212" fmla="*/ 261323 w 1226658"/>
                <a:gd name="connsiteY2212" fmla="*/ 382758 h 1134476"/>
                <a:gd name="connsiteX2213" fmla="*/ 279231 w 1226658"/>
                <a:gd name="connsiteY2213" fmla="*/ 381273 h 1134476"/>
                <a:gd name="connsiteX2214" fmla="*/ 279385 w 1226658"/>
                <a:gd name="connsiteY2214" fmla="*/ 382189 h 1134476"/>
                <a:gd name="connsiteX2215" fmla="*/ 301217 w 1226658"/>
                <a:gd name="connsiteY2215" fmla="*/ 660889 h 1134476"/>
                <a:gd name="connsiteX2216" fmla="*/ 300306 w 1226658"/>
                <a:gd name="connsiteY2216" fmla="*/ 660034 h 1134476"/>
                <a:gd name="connsiteX2217" fmla="*/ 301675 w 1226658"/>
                <a:gd name="connsiteY2217" fmla="*/ 660453 h 1134476"/>
                <a:gd name="connsiteX2218" fmla="*/ 301881 w 1226658"/>
                <a:gd name="connsiteY2218" fmla="*/ 661210 h 1134476"/>
                <a:gd name="connsiteX2219" fmla="*/ 301217 w 1226658"/>
                <a:gd name="connsiteY2219" fmla="*/ 660889 h 1134476"/>
                <a:gd name="connsiteX2220" fmla="*/ 304251 w 1226658"/>
                <a:gd name="connsiteY2220" fmla="*/ 544764 h 1134476"/>
                <a:gd name="connsiteX2221" fmla="*/ 290083 w 1226658"/>
                <a:gd name="connsiteY2221" fmla="*/ 545127 h 1134476"/>
                <a:gd name="connsiteX2222" fmla="*/ 288919 w 1226658"/>
                <a:gd name="connsiteY2222" fmla="*/ 541482 h 1134476"/>
                <a:gd name="connsiteX2223" fmla="*/ 295774 w 1226658"/>
                <a:gd name="connsiteY2223" fmla="*/ 536638 h 1134476"/>
                <a:gd name="connsiteX2224" fmla="*/ 305034 w 1226658"/>
                <a:gd name="connsiteY2224" fmla="*/ 529564 h 1134476"/>
                <a:gd name="connsiteX2225" fmla="*/ 310109 w 1226658"/>
                <a:gd name="connsiteY2225" fmla="*/ 523193 h 1134476"/>
                <a:gd name="connsiteX2226" fmla="*/ 312741 w 1226658"/>
                <a:gd name="connsiteY2226" fmla="*/ 521768 h 1134476"/>
                <a:gd name="connsiteX2227" fmla="*/ 321017 w 1226658"/>
                <a:gd name="connsiteY2227" fmla="*/ 523060 h 1134476"/>
                <a:gd name="connsiteX2228" fmla="*/ 323494 w 1226658"/>
                <a:gd name="connsiteY2228" fmla="*/ 517840 h 1134476"/>
                <a:gd name="connsiteX2229" fmla="*/ 318685 w 1226658"/>
                <a:gd name="connsiteY2229" fmla="*/ 513206 h 1134476"/>
                <a:gd name="connsiteX2230" fmla="*/ 307229 w 1226658"/>
                <a:gd name="connsiteY2230" fmla="*/ 510309 h 1134476"/>
                <a:gd name="connsiteX2231" fmla="*/ 285295 w 1226658"/>
                <a:gd name="connsiteY2231" fmla="*/ 509046 h 1134476"/>
                <a:gd name="connsiteX2232" fmla="*/ 284396 w 1226658"/>
                <a:gd name="connsiteY2232" fmla="*/ 507925 h 1134476"/>
                <a:gd name="connsiteX2233" fmla="*/ 285830 w 1226658"/>
                <a:gd name="connsiteY2233" fmla="*/ 505080 h 1134476"/>
                <a:gd name="connsiteX2234" fmla="*/ 289009 w 1226658"/>
                <a:gd name="connsiteY2234" fmla="*/ 504335 h 1134476"/>
                <a:gd name="connsiteX2235" fmla="*/ 314594 w 1226658"/>
                <a:gd name="connsiteY2235" fmla="*/ 503424 h 1134476"/>
                <a:gd name="connsiteX2236" fmla="*/ 333054 w 1226658"/>
                <a:gd name="connsiteY2236" fmla="*/ 500488 h 1134476"/>
                <a:gd name="connsiteX2237" fmla="*/ 349669 w 1226658"/>
                <a:gd name="connsiteY2237" fmla="*/ 496577 h 1134476"/>
                <a:gd name="connsiteX2238" fmla="*/ 354714 w 1226658"/>
                <a:gd name="connsiteY2238" fmla="*/ 496787 h 1134476"/>
                <a:gd name="connsiteX2239" fmla="*/ 357136 w 1226658"/>
                <a:gd name="connsiteY2239" fmla="*/ 498618 h 1134476"/>
                <a:gd name="connsiteX2240" fmla="*/ 356015 w 1226658"/>
                <a:gd name="connsiteY2240" fmla="*/ 501477 h 1134476"/>
                <a:gd name="connsiteX2241" fmla="*/ 341852 w 1226658"/>
                <a:gd name="connsiteY2241" fmla="*/ 507048 h 1134476"/>
                <a:gd name="connsiteX2242" fmla="*/ 340777 w 1226658"/>
                <a:gd name="connsiteY2242" fmla="*/ 511524 h 1134476"/>
                <a:gd name="connsiteX2243" fmla="*/ 341710 w 1226658"/>
                <a:gd name="connsiteY2243" fmla="*/ 512936 h 1134476"/>
                <a:gd name="connsiteX2244" fmla="*/ 344475 w 1226658"/>
                <a:gd name="connsiteY2244" fmla="*/ 514939 h 1134476"/>
                <a:gd name="connsiteX2245" fmla="*/ 367684 w 1226658"/>
                <a:gd name="connsiteY2245" fmla="*/ 515610 h 1134476"/>
                <a:gd name="connsiteX2246" fmla="*/ 369263 w 1226658"/>
                <a:gd name="connsiteY2246" fmla="*/ 515431 h 1134476"/>
                <a:gd name="connsiteX2247" fmla="*/ 370106 w 1226658"/>
                <a:gd name="connsiteY2247" fmla="*/ 518332 h 1134476"/>
                <a:gd name="connsiteX2248" fmla="*/ 366901 w 1226658"/>
                <a:gd name="connsiteY2248" fmla="*/ 524203 h 1134476"/>
                <a:gd name="connsiteX2249" fmla="*/ 360213 w 1226658"/>
                <a:gd name="connsiteY2249" fmla="*/ 529483 h 1134476"/>
                <a:gd name="connsiteX2250" fmla="*/ 357885 w 1226658"/>
                <a:gd name="connsiteY2250" fmla="*/ 533814 h 1134476"/>
                <a:gd name="connsiteX2251" fmla="*/ 349746 w 1226658"/>
                <a:gd name="connsiteY2251" fmla="*/ 536621 h 1134476"/>
                <a:gd name="connsiteX2252" fmla="*/ 335540 w 1226658"/>
                <a:gd name="connsiteY2252" fmla="*/ 534648 h 1134476"/>
                <a:gd name="connsiteX2253" fmla="*/ 332142 w 1226658"/>
                <a:gd name="connsiteY2253" fmla="*/ 538106 h 1134476"/>
                <a:gd name="connsiteX2254" fmla="*/ 322527 w 1226658"/>
                <a:gd name="connsiteY2254" fmla="*/ 547596 h 1134476"/>
                <a:gd name="connsiteX2255" fmla="*/ 322343 w 1226658"/>
                <a:gd name="connsiteY2255" fmla="*/ 548174 h 1134476"/>
                <a:gd name="connsiteX2256" fmla="*/ 321248 w 1226658"/>
                <a:gd name="connsiteY2256" fmla="*/ 548230 h 1134476"/>
                <a:gd name="connsiteX2257" fmla="*/ 315792 w 1226658"/>
                <a:gd name="connsiteY2257" fmla="*/ 550613 h 1134476"/>
                <a:gd name="connsiteX2258" fmla="*/ 315218 w 1226658"/>
                <a:gd name="connsiteY2258" fmla="*/ 551298 h 1134476"/>
                <a:gd name="connsiteX2259" fmla="*/ 314358 w 1226658"/>
                <a:gd name="connsiteY2259" fmla="*/ 551418 h 1134476"/>
                <a:gd name="connsiteX2260" fmla="*/ 312998 w 1226658"/>
                <a:gd name="connsiteY2260" fmla="*/ 553112 h 1134476"/>
                <a:gd name="connsiteX2261" fmla="*/ 311774 w 1226658"/>
                <a:gd name="connsiteY2261" fmla="*/ 552830 h 1134476"/>
                <a:gd name="connsiteX2262" fmla="*/ 314358 w 1226658"/>
                <a:gd name="connsiteY2262" fmla="*/ 551418 h 1134476"/>
                <a:gd name="connsiteX2263" fmla="*/ 314812 w 1226658"/>
                <a:gd name="connsiteY2263" fmla="*/ 550840 h 1134476"/>
                <a:gd name="connsiteX2264" fmla="*/ 315792 w 1226658"/>
                <a:gd name="connsiteY2264" fmla="*/ 550613 h 1134476"/>
                <a:gd name="connsiteX2265" fmla="*/ 321248 w 1226658"/>
                <a:gd name="connsiteY2265" fmla="*/ 548230 h 1134476"/>
                <a:gd name="connsiteX2266" fmla="*/ 321954 w 1226658"/>
                <a:gd name="connsiteY2266" fmla="*/ 547755 h 1134476"/>
                <a:gd name="connsiteX2267" fmla="*/ 322527 w 1226658"/>
                <a:gd name="connsiteY2267" fmla="*/ 547601 h 1134476"/>
                <a:gd name="connsiteX2268" fmla="*/ 324936 w 1226658"/>
                <a:gd name="connsiteY2268" fmla="*/ 540181 h 1134476"/>
                <a:gd name="connsiteX2269" fmla="*/ 319964 w 1226658"/>
                <a:gd name="connsiteY2269" fmla="*/ 535110 h 1134476"/>
                <a:gd name="connsiteX2270" fmla="*/ 310657 w 1226658"/>
                <a:gd name="connsiteY2270" fmla="*/ 539137 h 1134476"/>
                <a:gd name="connsiteX2271" fmla="*/ 304251 w 1226658"/>
                <a:gd name="connsiteY2271" fmla="*/ 544764 h 1134476"/>
                <a:gd name="connsiteX2272" fmla="*/ 344329 w 1226658"/>
                <a:gd name="connsiteY2272" fmla="*/ 555556 h 1134476"/>
                <a:gd name="connsiteX2273" fmla="*/ 342292 w 1226658"/>
                <a:gd name="connsiteY2273" fmla="*/ 556848 h 1134476"/>
                <a:gd name="connsiteX2274" fmla="*/ 342113 w 1226658"/>
                <a:gd name="connsiteY2274" fmla="*/ 557635 h 1134476"/>
                <a:gd name="connsiteX2275" fmla="*/ 341586 w 1226658"/>
                <a:gd name="connsiteY2275" fmla="*/ 558440 h 1134476"/>
                <a:gd name="connsiteX2276" fmla="*/ 341415 w 1226658"/>
                <a:gd name="connsiteY2276" fmla="*/ 560344 h 1134476"/>
                <a:gd name="connsiteX2277" fmla="*/ 341586 w 1226658"/>
                <a:gd name="connsiteY2277" fmla="*/ 558440 h 1134476"/>
                <a:gd name="connsiteX2278" fmla="*/ 341685 w 1226658"/>
                <a:gd name="connsiteY2278" fmla="*/ 557237 h 1134476"/>
                <a:gd name="connsiteX2279" fmla="*/ 342292 w 1226658"/>
                <a:gd name="connsiteY2279" fmla="*/ 556848 h 1134476"/>
                <a:gd name="connsiteX2280" fmla="*/ 344102 w 1226658"/>
                <a:gd name="connsiteY2280" fmla="*/ 554199 h 1134476"/>
                <a:gd name="connsiteX2281" fmla="*/ 344329 w 1226658"/>
                <a:gd name="connsiteY2281" fmla="*/ 555556 h 1134476"/>
                <a:gd name="connsiteX2282" fmla="*/ 330465 w 1226658"/>
                <a:gd name="connsiteY2282" fmla="*/ 608090 h 1134476"/>
                <a:gd name="connsiteX2283" fmla="*/ 328886 w 1226658"/>
                <a:gd name="connsiteY2283" fmla="*/ 609536 h 1134476"/>
                <a:gd name="connsiteX2284" fmla="*/ 321000 w 1226658"/>
                <a:gd name="connsiteY2284" fmla="*/ 601586 h 1134476"/>
                <a:gd name="connsiteX2285" fmla="*/ 322976 w 1226658"/>
                <a:gd name="connsiteY2285" fmla="*/ 599301 h 1134476"/>
                <a:gd name="connsiteX2286" fmla="*/ 326087 w 1226658"/>
                <a:gd name="connsiteY2286" fmla="*/ 599237 h 1134476"/>
                <a:gd name="connsiteX2287" fmla="*/ 330465 w 1226658"/>
                <a:gd name="connsiteY2287" fmla="*/ 608090 h 1134476"/>
                <a:gd name="connsiteX2288" fmla="*/ 318171 w 1226658"/>
                <a:gd name="connsiteY2288" fmla="*/ 697099 h 1134476"/>
                <a:gd name="connsiteX2289" fmla="*/ 318265 w 1226658"/>
                <a:gd name="connsiteY2289" fmla="*/ 696111 h 1134476"/>
                <a:gd name="connsiteX2290" fmla="*/ 319677 w 1226658"/>
                <a:gd name="connsiteY2290" fmla="*/ 696761 h 1134476"/>
                <a:gd name="connsiteX2291" fmla="*/ 318171 w 1226658"/>
                <a:gd name="connsiteY2291" fmla="*/ 697099 h 1134476"/>
                <a:gd name="connsiteX2292" fmla="*/ 344753 w 1226658"/>
                <a:gd name="connsiteY2292" fmla="*/ 748718 h 1134476"/>
                <a:gd name="connsiteX2293" fmla="*/ 343610 w 1226658"/>
                <a:gd name="connsiteY2293" fmla="*/ 749330 h 1134476"/>
                <a:gd name="connsiteX2294" fmla="*/ 342951 w 1226658"/>
                <a:gd name="connsiteY2294" fmla="*/ 746505 h 1134476"/>
                <a:gd name="connsiteX2295" fmla="*/ 344102 w 1226658"/>
                <a:gd name="connsiteY2295" fmla="*/ 746030 h 1134476"/>
                <a:gd name="connsiteX2296" fmla="*/ 344988 w 1226658"/>
                <a:gd name="connsiteY2296" fmla="*/ 747211 h 1134476"/>
                <a:gd name="connsiteX2297" fmla="*/ 344753 w 1226658"/>
                <a:gd name="connsiteY2297" fmla="*/ 748718 h 1134476"/>
                <a:gd name="connsiteX2298" fmla="*/ 362943 w 1226658"/>
                <a:gd name="connsiteY2298" fmla="*/ 818946 h 1134476"/>
                <a:gd name="connsiteX2299" fmla="*/ 362335 w 1226658"/>
                <a:gd name="connsiteY2299" fmla="*/ 818026 h 1134476"/>
                <a:gd name="connsiteX2300" fmla="*/ 361184 w 1226658"/>
                <a:gd name="connsiteY2300" fmla="*/ 815437 h 1134476"/>
                <a:gd name="connsiteX2301" fmla="*/ 362575 w 1226658"/>
                <a:gd name="connsiteY2301" fmla="*/ 817936 h 1134476"/>
                <a:gd name="connsiteX2302" fmla="*/ 362943 w 1226658"/>
                <a:gd name="connsiteY2302" fmla="*/ 818946 h 1134476"/>
                <a:gd name="connsiteX2303" fmla="*/ 399645 w 1226658"/>
                <a:gd name="connsiteY2303" fmla="*/ 738615 h 1134476"/>
                <a:gd name="connsiteX2304" fmla="*/ 388070 w 1226658"/>
                <a:gd name="connsiteY2304" fmla="*/ 739950 h 1134476"/>
                <a:gd name="connsiteX2305" fmla="*/ 388019 w 1226658"/>
                <a:gd name="connsiteY2305" fmla="*/ 739205 h 1134476"/>
                <a:gd name="connsiteX2306" fmla="*/ 382965 w 1226658"/>
                <a:gd name="connsiteY2306" fmla="*/ 739188 h 1134476"/>
                <a:gd name="connsiteX2307" fmla="*/ 369482 w 1226658"/>
                <a:gd name="connsiteY2307" fmla="*/ 744828 h 1134476"/>
                <a:gd name="connsiteX2308" fmla="*/ 365665 w 1226658"/>
                <a:gd name="connsiteY2308" fmla="*/ 747956 h 1134476"/>
                <a:gd name="connsiteX2309" fmla="*/ 362725 w 1226658"/>
                <a:gd name="connsiteY2309" fmla="*/ 747267 h 1134476"/>
                <a:gd name="connsiteX2310" fmla="*/ 362827 w 1226658"/>
                <a:gd name="connsiteY2310" fmla="*/ 745816 h 1134476"/>
                <a:gd name="connsiteX2311" fmla="*/ 366995 w 1226658"/>
                <a:gd name="connsiteY2311" fmla="*/ 740630 h 1134476"/>
                <a:gd name="connsiteX2312" fmla="*/ 385892 w 1226658"/>
                <a:gd name="connsiteY2312" fmla="*/ 729838 h 1134476"/>
                <a:gd name="connsiteX2313" fmla="*/ 389037 w 1226658"/>
                <a:gd name="connsiteY2313" fmla="*/ 730356 h 1134476"/>
                <a:gd name="connsiteX2314" fmla="*/ 399362 w 1226658"/>
                <a:gd name="connsiteY2314" fmla="*/ 734965 h 1134476"/>
                <a:gd name="connsiteX2315" fmla="*/ 400582 w 1226658"/>
                <a:gd name="connsiteY2315" fmla="*/ 737459 h 1134476"/>
                <a:gd name="connsiteX2316" fmla="*/ 399645 w 1226658"/>
                <a:gd name="connsiteY2316" fmla="*/ 738615 h 1134476"/>
                <a:gd name="connsiteX2317" fmla="*/ 403671 w 1226658"/>
                <a:gd name="connsiteY2317" fmla="*/ 844458 h 1134476"/>
                <a:gd name="connsiteX2318" fmla="*/ 402490 w 1226658"/>
                <a:gd name="connsiteY2318" fmla="*/ 843521 h 1134476"/>
                <a:gd name="connsiteX2319" fmla="*/ 403509 w 1226658"/>
                <a:gd name="connsiteY2319" fmla="*/ 840868 h 1134476"/>
                <a:gd name="connsiteX2320" fmla="*/ 407660 w 1226658"/>
                <a:gd name="connsiteY2320" fmla="*/ 840132 h 1134476"/>
                <a:gd name="connsiteX2321" fmla="*/ 408323 w 1226658"/>
                <a:gd name="connsiteY2321" fmla="*/ 841253 h 1134476"/>
                <a:gd name="connsiteX2322" fmla="*/ 403671 w 1226658"/>
                <a:gd name="connsiteY2322" fmla="*/ 844458 h 1134476"/>
                <a:gd name="connsiteX2323" fmla="*/ 402105 w 1226658"/>
                <a:gd name="connsiteY2323" fmla="*/ 789065 h 1134476"/>
                <a:gd name="connsiteX2324" fmla="*/ 400864 w 1226658"/>
                <a:gd name="connsiteY2324" fmla="*/ 788265 h 1134476"/>
                <a:gd name="connsiteX2325" fmla="*/ 401070 w 1226658"/>
                <a:gd name="connsiteY2325" fmla="*/ 786814 h 1134476"/>
                <a:gd name="connsiteX2326" fmla="*/ 407908 w 1226658"/>
                <a:gd name="connsiteY2326" fmla="*/ 783990 h 1134476"/>
                <a:gd name="connsiteX2327" fmla="*/ 408490 w 1226658"/>
                <a:gd name="connsiteY2327" fmla="*/ 785269 h 1134476"/>
                <a:gd name="connsiteX2328" fmla="*/ 402105 w 1226658"/>
                <a:gd name="connsiteY2328" fmla="*/ 789065 h 1134476"/>
                <a:gd name="connsiteX2329" fmla="*/ 408374 w 1226658"/>
                <a:gd name="connsiteY2329" fmla="*/ 671301 h 1134476"/>
                <a:gd name="connsiteX2330" fmla="*/ 408841 w 1226658"/>
                <a:gd name="connsiteY2330" fmla="*/ 670158 h 1134476"/>
                <a:gd name="connsiteX2331" fmla="*/ 409311 w 1226658"/>
                <a:gd name="connsiteY2331" fmla="*/ 671339 h 1134476"/>
                <a:gd name="connsiteX2332" fmla="*/ 408374 w 1226658"/>
                <a:gd name="connsiteY2332" fmla="*/ 671301 h 1134476"/>
                <a:gd name="connsiteX2333" fmla="*/ 414275 w 1226658"/>
                <a:gd name="connsiteY2333" fmla="*/ 640910 h 1134476"/>
                <a:gd name="connsiteX2334" fmla="*/ 413988 w 1226658"/>
                <a:gd name="connsiteY2334" fmla="*/ 640889 h 1134476"/>
                <a:gd name="connsiteX2335" fmla="*/ 409872 w 1226658"/>
                <a:gd name="connsiteY2335" fmla="*/ 645540 h 1134476"/>
                <a:gd name="connsiteX2336" fmla="*/ 402396 w 1226658"/>
                <a:gd name="connsiteY2336" fmla="*/ 649550 h 1134476"/>
                <a:gd name="connsiteX2337" fmla="*/ 386281 w 1226658"/>
                <a:gd name="connsiteY2337" fmla="*/ 658870 h 1134476"/>
                <a:gd name="connsiteX2338" fmla="*/ 366828 w 1226658"/>
                <a:gd name="connsiteY2338" fmla="*/ 669353 h 1134476"/>
                <a:gd name="connsiteX2339" fmla="*/ 363529 w 1226658"/>
                <a:gd name="connsiteY2339" fmla="*/ 669336 h 1134476"/>
                <a:gd name="connsiteX2340" fmla="*/ 351467 w 1226658"/>
                <a:gd name="connsiteY2340" fmla="*/ 672999 h 1134476"/>
                <a:gd name="connsiteX2341" fmla="*/ 342849 w 1226658"/>
                <a:gd name="connsiteY2341" fmla="*/ 677903 h 1134476"/>
                <a:gd name="connsiteX2342" fmla="*/ 327743 w 1226658"/>
                <a:gd name="connsiteY2342" fmla="*/ 680530 h 1134476"/>
                <a:gd name="connsiteX2343" fmla="*/ 317187 w 1226658"/>
                <a:gd name="connsiteY2343" fmla="*/ 676221 h 1134476"/>
                <a:gd name="connsiteX2344" fmla="*/ 311705 w 1226658"/>
                <a:gd name="connsiteY2344" fmla="*/ 669756 h 1134476"/>
                <a:gd name="connsiteX2345" fmla="*/ 312185 w 1226658"/>
                <a:gd name="connsiteY2345" fmla="*/ 668690 h 1134476"/>
                <a:gd name="connsiteX2346" fmla="*/ 313751 w 1226658"/>
                <a:gd name="connsiteY2346" fmla="*/ 668331 h 1134476"/>
                <a:gd name="connsiteX2347" fmla="*/ 320191 w 1226658"/>
                <a:gd name="connsiteY2347" fmla="*/ 670235 h 1134476"/>
                <a:gd name="connsiteX2348" fmla="*/ 324906 w 1226658"/>
                <a:gd name="connsiteY2348" fmla="*/ 669127 h 1134476"/>
                <a:gd name="connsiteX2349" fmla="*/ 331924 w 1226658"/>
                <a:gd name="connsiteY2349" fmla="*/ 661711 h 1134476"/>
                <a:gd name="connsiteX2350" fmla="*/ 340829 w 1226658"/>
                <a:gd name="connsiteY2350" fmla="*/ 658164 h 1134476"/>
                <a:gd name="connsiteX2351" fmla="*/ 344192 w 1226658"/>
                <a:gd name="connsiteY2351" fmla="*/ 657821 h 1134476"/>
                <a:gd name="connsiteX2352" fmla="*/ 348112 w 1226658"/>
                <a:gd name="connsiteY2352" fmla="*/ 652977 h 1134476"/>
                <a:gd name="connsiteX2353" fmla="*/ 347534 w 1226658"/>
                <a:gd name="connsiteY2353" fmla="*/ 647928 h 1134476"/>
                <a:gd name="connsiteX2354" fmla="*/ 345506 w 1226658"/>
                <a:gd name="connsiteY2354" fmla="*/ 637872 h 1134476"/>
                <a:gd name="connsiteX2355" fmla="*/ 346546 w 1226658"/>
                <a:gd name="connsiteY2355" fmla="*/ 635395 h 1134476"/>
                <a:gd name="connsiteX2356" fmla="*/ 348026 w 1226658"/>
                <a:gd name="connsiteY2356" fmla="*/ 636024 h 1134476"/>
                <a:gd name="connsiteX2357" fmla="*/ 359421 w 1226658"/>
                <a:gd name="connsiteY2357" fmla="*/ 650782 h 1134476"/>
                <a:gd name="connsiteX2358" fmla="*/ 366619 w 1226658"/>
                <a:gd name="connsiteY2358" fmla="*/ 654698 h 1134476"/>
                <a:gd name="connsiteX2359" fmla="*/ 387253 w 1226658"/>
                <a:gd name="connsiteY2359" fmla="*/ 648476 h 1134476"/>
                <a:gd name="connsiteX2360" fmla="*/ 405811 w 1226658"/>
                <a:gd name="connsiteY2360" fmla="*/ 640619 h 1134476"/>
                <a:gd name="connsiteX2361" fmla="*/ 413992 w 1226658"/>
                <a:gd name="connsiteY2361" fmla="*/ 640889 h 1134476"/>
                <a:gd name="connsiteX2362" fmla="*/ 414279 w 1226658"/>
                <a:gd name="connsiteY2362" fmla="*/ 640508 h 1134476"/>
                <a:gd name="connsiteX2363" fmla="*/ 414964 w 1226658"/>
                <a:gd name="connsiteY2363" fmla="*/ 640149 h 1134476"/>
                <a:gd name="connsiteX2364" fmla="*/ 414275 w 1226658"/>
                <a:gd name="connsiteY2364" fmla="*/ 640910 h 1134476"/>
                <a:gd name="connsiteX2365" fmla="*/ 421365 w 1226658"/>
                <a:gd name="connsiteY2365" fmla="*/ 538568 h 1134476"/>
                <a:gd name="connsiteX2366" fmla="*/ 418759 w 1226658"/>
                <a:gd name="connsiteY2366" fmla="*/ 538602 h 1134476"/>
                <a:gd name="connsiteX2367" fmla="*/ 417857 w 1226658"/>
                <a:gd name="connsiteY2367" fmla="*/ 535286 h 1134476"/>
                <a:gd name="connsiteX2368" fmla="*/ 420715 w 1226658"/>
                <a:gd name="connsiteY2368" fmla="*/ 536030 h 1134476"/>
                <a:gd name="connsiteX2369" fmla="*/ 421549 w 1226658"/>
                <a:gd name="connsiteY2369" fmla="*/ 537275 h 1134476"/>
                <a:gd name="connsiteX2370" fmla="*/ 421365 w 1226658"/>
                <a:gd name="connsiteY2370" fmla="*/ 538568 h 1134476"/>
                <a:gd name="connsiteX2371" fmla="*/ 458341 w 1226658"/>
                <a:gd name="connsiteY2371" fmla="*/ 611368 h 1134476"/>
                <a:gd name="connsiteX2372" fmla="*/ 459710 w 1226658"/>
                <a:gd name="connsiteY2372" fmla="*/ 610816 h 1134476"/>
                <a:gd name="connsiteX2373" fmla="*/ 460587 w 1226658"/>
                <a:gd name="connsiteY2373" fmla="*/ 613392 h 1134476"/>
                <a:gd name="connsiteX2374" fmla="*/ 459389 w 1226658"/>
                <a:gd name="connsiteY2374" fmla="*/ 613854 h 1134476"/>
                <a:gd name="connsiteX2375" fmla="*/ 458341 w 1226658"/>
                <a:gd name="connsiteY2375" fmla="*/ 611368 h 1134476"/>
                <a:gd name="connsiteX2376" fmla="*/ 449085 w 1226658"/>
                <a:gd name="connsiteY2376" fmla="*/ 770554 h 1134476"/>
                <a:gd name="connsiteX2377" fmla="*/ 453749 w 1226658"/>
                <a:gd name="connsiteY2377" fmla="*/ 766283 h 1134476"/>
                <a:gd name="connsiteX2378" fmla="*/ 456685 w 1226658"/>
                <a:gd name="connsiteY2378" fmla="*/ 767332 h 1134476"/>
                <a:gd name="connsiteX2379" fmla="*/ 456719 w 1226658"/>
                <a:gd name="connsiteY2379" fmla="*/ 768915 h 1134476"/>
                <a:gd name="connsiteX2380" fmla="*/ 448640 w 1226658"/>
                <a:gd name="connsiteY2380" fmla="*/ 776497 h 1134476"/>
                <a:gd name="connsiteX2381" fmla="*/ 448615 w 1226658"/>
                <a:gd name="connsiteY2381" fmla="*/ 777191 h 1134476"/>
                <a:gd name="connsiteX2382" fmla="*/ 447737 w 1226658"/>
                <a:gd name="connsiteY2382" fmla="*/ 777357 h 1134476"/>
                <a:gd name="connsiteX2383" fmla="*/ 446907 w 1226658"/>
                <a:gd name="connsiteY2383" fmla="*/ 778385 h 1134476"/>
                <a:gd name="connsiteX2384" fmla="*/ 447258 w 1226658"/>
                <a:gd name="connsiteY2384" fmla="*/ 777456 h 1134476"/>
                <a:gd name="connsiteX2385" fmla="*/ 447737 w 1226658"/>
                <a:gd name="connsiteY2385" fmla="*/ 777357 h 1134476"/>
                <a:gd name="connsiteX2386" fmla="*/ 448212 w 1226658"/>
                <a:gd name="connsiteY2386" fmla="*/ 776788 h 1134476"/>
                <a:gd name="connsiteX2387" fmla="*/ 448640 w 1226658"/>
                <a:gd name="connsiteY2387" fmla="*/ 776497 h 1134476"/>
                <a:gd name="connsiteX2388" fmla="*/ 449085 w 1226658"/>
                <a:gd name="connsiteY2388" fmla="*/ 770554 h 1134476"/>
                <a:gd name="connsiteX2389" fmla="*/ 446757 w 1226658"/>
                <a:gd name="connsiteY2389" fmla="*/ 606280 h 1134476"/>
                <a:gd name="connsiteX2390" fmla="*/ 447772 w 1226658"/>
                <a:gd name="connsiteY2390" fmla="*/ 607936 h 1134476"/>
                <a:gd name="connsiteX2391" fmla="*/ 446133 w 1226658"/>
                <a:gd name="connsiteY2391" fmla="*/ 607974 h 1134476"/>
                <a:gd name="connsiteX2392" fmla="*/ 445311 w 1226658"/>
                <a:gd name="connsiteY2392" fmla="*/ 606965 h 1134476"/>
                <a:gd name="connsiteX2393" fmla="*/ 446757 w 1226658"/>
                <a:gd name="connsiteY2393" fmla="*/ 606280 h 1134476"/>
                <a:gd name="connsiteX2394" fmla="*/ 431156 w 1226658"/>
                <a:gd name="connsiteY2394" fmla="*/ 590169 h 1134476"/>
                <a:gd name="connsiteX2395" fmla="*/ 429735 w 1226658"/>
                <a:gd name="connsiteY2395" fmla="*/ 590413 h 1134476"/>
                <a:gd name="connsiteX2396" fmla="*/ 429431 w 1226658"/>
                <a:gd name="connsiteY2396" fmla="*/ 587743 h 1134476"/>
                <a:gd name="connsiteX2397" fmla="*/ 430805 w 1226658"/>
                <a:gd name="connsiteY2397" fmla="*/ 587593 h 1134476"/>
                <a:gd name="connsiteX2398" fmla="*/ 431156 w 1226658"/>
                <a:gd name="connsiteY2398" fmla="*/ 590169 h 1134476"/>
                <a:gd name="connsiteX2399" fmla="*/ 439727 w 1226658"/>
                <a:gd name="connsiteY2399" fmla="*/ 555213 h 1134476"/>
                <a:gd name="connsiteX2400" fmla="*/ 439368 w 1226658"/>
                <a:gd name="connsiteY2400" fmla="*/ 554148 h 1134476"/>
                <a:gd name="connsiteX2401" fmla="*/ 440073 w 1226658"/>
                <a:gd name="connsiteY2401" fmla="*/ 554169 h 1134476"/>
                <a:gd name="connsiteX2402" fmla="*/ 439727 w 1226658"/>
                <a:gd name="connsiteY2402" fmla="*/ 555213 h 1134476"/>
                <a:gd name="connsiteX2403" fmla="*/ 456107 w 1226658"/>
                <a:gd name="connsiteY2403" fmla="*/ 909235 h 1134476"/>
                <a:gd name="connsiteX2404" fmla="*/ 451589 w 1226658"/>
                <a:gd name="connsiteY2404" fmla="*/ 916192 h 1134476"/>
                <a:gd name="connsiteX2405" fmla="*/ 449419 w 1226658"/>
                <a:gd name="connsiteY2405" fmla="*/ 916723 h 1134476"/>
                <a:gd name="connsiteX2406" fmla="*/ 449205 w 1226658"/>
                <a:gd name="connsiteY2406" fmla="*/ 915178 h 1134476"/>
                <a:gd name="connsiteX2407" fmla="*/ 449522 w 1226658"/>
                <a:gd name="connsiteY2407" fmla="*/ 913561 h 1134476"/>
                <a:gd name="connsiteX2408" fmla="*/ 451644 w 1226658"/>
                <a:gd name="connsiteY2408" fmla="*/ 904065 h 1134476"/>
                <a:gd name="connsiteX2409" fmla="*/ 443920 w 1226658"/>
                <a:gd name="connsiteY2409" fmla="*/ 898610 h 1134476"/>
                <a:gd name="connsiteX2410" fmla="*/ 443445 w 1226658"/>
                <a:gd name="connsiteY2410" fmla="*/ 897198 h 1134476"/>
                <a:gd name="connsiteX2411" fmla="*/ 445623 w 1226658"/>
                <a:gd name="connsiteY2411" fmla="*/ 895405 h 1134476"/>
                <a:gd name="connsiteX2412" fmla="*/ 448854 w 1226658"/>
                <a:gd name="connsiteY2412" fmla="*/ 895961 h 1134476"/>
                <a:gd name="connsiteX2413" fmla="*/ 454999 w 1226658"/>
                <a:gd name="connsiteY2413" fmla="*/ 896996 h 1134476"/>
                <a:gd name="connsiteX2414" fmla="*/ 454815 w 1226658"/>
                <a:gd name="connsiteY2414" fmla="*/ 896513 h 1134476"/>
                <a:gd name="connsiteX2415" fmla="*/ 455046 w 1226658"/>
                <a:gd name="connsiteY2415" fmla="*/ 896461 h 1134476"/>
                <a:gd name="connsiteX2416" fmla="*/ 450112 w 1226658"/>
                <a:gd name="connsiteY2416" fmla="*/ 888464 h 1134476"/>
                <a:gd name="connsiteX2417" fmla="*/ 449723 w 1226658"/>
                <a:gd name="connsiteY2417" fmla="*/ 875426 h 1134476"/>
                <a:gd name="connsiteX2418" fmla="*/ 453167 w 1226658"/>
                <a:gd name="connsiteY2418" fmla="*/ 872092 h 1134476"/>
                <a:gd name="connsiteX2419" fmla="*/ 457468 w 1226658"/>
                <a:gd name="connsiteY2419" fmla="*/ 873765 h 1134476"/>
                <a:gd name="connsiteX2420" fmla="*/ 462162 w 1226658"/>
                <a:gd name="connsiteY2420" fmla="*/ 880381 h 1134476"/>
                <a:gd name="connsiteX2421" fmla="*/ 462346 w 1226658"/>
                <a:gd name="connsiteY2421" fmla="*/ 880171 h 1134476"/>
                <a:gd name="connsiteX2422" fmla="*/ 462667 w 1226658"/>
                <a:gd name="connsiteY2422" fmla="*/ 879315 h 1134476"/>
                <a:gd name="connsiteX2423" fmla="*/ 462329 w 1226658"/>
                <a:gd name="connsiteY2423" fmla="*/ 880633 h 1134476"/>
                <a:gd name="connsiteX2424" fmla="*/ 462162 w 1226658"/>
                <a:gd name="connsiteY2424" fmla="*/ 880381 h 1134476"/>
                <a:gd name="connsiteX2425" fmla="*/ 462299 w 1226658"/>
                <a:gd name="connsiteY2425" fmla="*/ 892645 h 1134476"/>
                <a:gd name="connsiteX2426" fmla="*/ 461229 w 1226658"/>
                <a:gd name="connsiteY2426" fmla="*/ 895199 h 1134476"/>
                <a:gd name="connsiteX2427" fmla="*/ 455046 w 1226658"/>
                <a:gd name="connsiteY2427" fmla="*/ 896461 h 1134476"/>
                <a:gd name="connsiteX2428" fmla="*/ 455414 w 1226658"/>
                <a:gd name="connsiteY2428" fmla="*/ 897065 h 1134476"/>
                <a:gd name="connsiteX2429" fmla="*/ 455003 w 1226658"/>
                <a:gd name="connsiteY2429" fmla="*/ 896992 h 1134476"/>
                <a:gd name="connsiteX2430" fmla="*/ 456852 w 1226658"/>
                <a:gd name="connsiteY2430" fmla="*/ 902803 h 1134476"/>
                <a:gd name="connsiteX2431" fmla="*/ 456107 w 1226658"/>
                <a:gd name="connsiteY2431" fmla="*/ 909235 h 1134476"/>
                <a:gd name="connsiteX2432" fmla="*/ 464002 w 1226658"/>
                <a:gd name="connsiteY2432" fmla="*/ 955243 h 1134476"/>
                <a:gd name="connsiteX2433" fmla="*/ 462997 w 1226658"/>
                <a:gd name="connsiteY2433" fmla="*/ 956394 h 1134476"/>
                <a:gd name="connsiteX2434" fmla="*/ 460322 w 1226658"/>
                <a:gd name="connsiteY2434" fmla="*/ 956163 h 1134476"/>
                <a:gd name="connsiteX2435" fmla="*/ 457669 w 1226658"/>
                <a:gd name="connsiteY2435" fmla="*/ 945179 h 1134476"/>
                <a:gd name="connsiteX2436" fmla="*/ 459133 w 1226658"/>
                <a:gd name="connsiteY2436" fmla="*/ 942398 h 1134476"/>
                <a:gd name="connsiteX2437" fmla="*/ 458889 w 1226658"/>
                <a:gd name="connsiteY2437" fmla="*/ 941880 h 1134476"/>
                <a:gd name="connsiteX2438" fmla="*/ 459518 w 1226658"/>
                <a:gd name="connsiteY2438" fmla="*/ 939308 h 1134476"/>
                <a:gd name="connsiteX2439" fmla="*/ 459539 w 1226658"/>
                <a:gd name="connsiteY2439" fmla="*/ 939192 h 1134476"/>
                <a:gd name="connsiteX2440" fmla="*/ 459830 w 1226658"/>
                <a:gd name="connsiteY2440" fmla="*/ 938050 h 1134476"/>
                <a:gd name="connsiteX2441" fmla="*/ 459518 w 1226658"/>
                <a:gd name="connsiteY2441" fmla="*/ 939308 h 1134476"/>
                <a:gd name="connsiteX2442" fmla="*/ 459175 w 1226658"/>
                <a:gd name="connsiteY2442" fmla="*/ 942337 h 1134476"/>
                <a:gd name="connsiteX2443" fmla="*/ 459133 w 1226658"/>
                <a:gd name="connsiteY2443" fmla="*/ 942398 h 1134476"/>
                <a:gd name="connsiteX2444" fmla="*/ 463754 w 1226658"/>
                <a:gd name="connsiteY2444" fmla="*/ 952047 h 1134476"/>
                <a:gd name="connsiteX2445" fmla="*/ 464002 w 1226658"/>
                <a:gd name="connsiteY2445" fmla="*/ 955243 h 1134476"/>
                <a:gd name="connsiteX2446" fmla="*/ 466253 w 1226658"/>
                <a:gd name="connsiteY2446" fmla="*/ 787443 h 1134476"/>
                <a:gd name="connsiteX2447" fmla="*/ 458581 w 1226658"/>
                <a:gd name="connsiteY2447" fmla="*/ 796250 h 1134476"/>
                <a:gd name="connsiteX2448" fmla="*/ 454473 w 1226658"/>
                <a:gd name="connsiteY2448" fmla="*/ 805407 h 1134476"/>
                <a:gd name="connsiteX2449" fmla="*/ 452243 w 1226658"/>
                <a:gd name="connsiteY2449" fmla="*/ 807487 h 1134476"/>
                <a:gd name="connsiteX2450" fmla="*/ 452397 w 1226658"/>
                <a:gd name="connsiteY2450" fmla="*/ 807979 h 1134476"/>
                <a:gd name="connsiteX2451" fmla="*/ 448401 w 1226658"/>
                <a:gd name="connsiteY2451" fmla="*/ 811868 h 1134476"/>
                <a:gd name="connsiteX2452" fmla="*/ 446886 w 1226658"/>
                <a:gd name="connsiteY2452" fmla="*/ 812121 h 1134476"/>
                <a:gd name="connsiteX2453" fmla="*/ 441207 w 1226658"/>
                <a:gd name="connsiteY2453" fmla="*/ 815300 h 1134476"/>
                <a:gd name="connsiteX2454" fmla="*/ 440206 w 1226658"/>
                <a:gd name="connsiteY2454" fmla="*/ 814406 h 1134476"/>
                <a:gd name="connsiteX2455" fmla="*/ 440664 w 1226658"/>
                <a:gd name="connsiteY2455" fmla="*/ 813088 h 1134476"/>
                <a:gd name="connsiteX2456" fmla="*/ 446886 w 1226658"/>
                <a:gd name="connsiteY2456" fmla="*/ 812117 h 1134476"/>
                <a:gd name="connsiteX2457" fmla="*/ 448041 w 1226658"/>
                <a:gd name="connsiteY2457" fmla="*/ 811475 h 1134476"/>
                <a:gd name="connsiteX2458" fmla="*/ 452021 w 1226658"/>
                <a:gd name="connsiteY2458" fmla="*/ 807653 h 1134476"/>
                <a:gd name="connsiteX2459" fmla="*/ 452243 w 1226658"/>
                <a:gd name="connsiteY2459" fmla="*/ 807482 h 1134476"/>
                <a:gd name="connsiteX2460" fmla="*/ 451905 w 1226658"/>
                <a:gd name="connsiteY2460" fmla="*/ 806357 h 1134476"/>
                <a:gd name="connsiteX2461" fmla="*/ 462975 w 1226658"/>
                <a:gd name="connsiteY2461" fmla="*/ 782390 h 1134476"/>
                <a:gd name="connsiteX2462" fmla="*/ 465889 w 1226658"/>
                <a:gd name="connsiteY2462" fmla="*/ 782920 h 1134476"/>
                <a:gd name="connsiteX2463" fmla="*/ 466822 w 1226658"/>
                <a:gd name="connsiteY2463" fmla="*/ 785873 h 1134476"/>
                <a:gd name="connsiteX2464" fmla="*/ 466253 w 1226658"/>
                <a:gd name="connsiteY2464" fmla="*/ 787443 h 1134476"/>
                <a:gd name="connsiteX2465" fmla="*/ 486775 w 1226658"/>
                <a:gd name="connsiteY2465" fmla="*/ 871172 h 1134476"/>
                <a:gd name="connsiteX2466" fmla="*/ 487777 w 1226658"/>
                <a:gd name="connsiteY2466" fmla="*/ 871989 h 1134476"/>
                <a:gd name="connsiteX2467" fmla="*/ 487242 w 1226658"/>
                <a:gd name="connsiteY2467" fmla="*/ 873158 h 1134476"/>
                <a:gd name="connsiteX2468" fmla="*/ 486056 w 1226658"/>
                <a:gd name="connsiteY2468" fmla="*/ 872905 h 1134476"/>
                <a:gd name="connsiteX2469" fmla="*/ 486775 w 1226658"/>
                <a:gd name="connsiteY2469" fmla="*/ 871172 h 1134476"/>
                <a:gd name="connsiteX2470" fmla="*/ 480079 w 1226658"/>
                <a:gd name="connsiteY2470" fmla="*/ 922945 h 1134476"/>
                <a:gd name="connsiteX2471" fmla="*/ 474392 w 1226658"/>
                <a:gd name="connsiteY2471" fmla="*/ 917416 h 1134476"/>
                <a:gd name="connsiteX2472" fmla="*/ 473134 w 1226658"/>
                <a:gd name="connsiteY2472" fmla="*/ 912534 h 1134476"/>
                <a:gd name="connsiteX2473" fmla="*/ 473151 w 1226658"/>
                <a:gd name="connsiteY2473" fmla="*/ 899508 h 1134476"/>
                <a:gd name="connsiteX2474" fmla="*/ 470113 w 1226658"/>
                <a:gd name="connsiteY2474" fmla="*/ 893920 h 1134476"/>
                <a:gd name="connsiteX2475" fmla="*/ 475153 w 1226658"/>
                <a:gd name="connsiteY2475" fmla="*/ 885323 h 1134476"/>
                <a:gd name="connsiteX2476" fmla="*/ 478230 w 1226658"/>
                <a:gd name="connsiteY2476" fmla="*/ 884728 h 1134476"/>
                <a:gd name="connsiteX2477" fmla="*/ 485646 w 1226658"/>
                <a:gd name="connsiteY2477" fmla="*/ 890873 h 1134476"/>
                <a:gd name="connsiteX2478" fmla="*/ 487186 w 1226658"/>
                <a:gd name="connsiteY2478" fmla="*/ 902465 h 1134476"/>
                <a:gd name="connsiteX2479" fmla="*/ 486502 w 1226658"/>
                <a:gd name="connsiteY2479" fmla="*/ 918071 h 1134476"/>
                <a:gd name="connsiteX2480" fmla="*/ 487862 w 1226658"/>
                <a:gd name="connsiteY2480" fmla="*/ 924169 h 1134476"/>
                <a:gd name="connsiteX2481" fmla="*/ 486840 w 1226658"/>
                <a:gd name="connsiteY2481" fmla="*/ 928649 h 1134476"/>
                <a:gd name="connsiteX2482" fmla="*/ 483395 w 1226658"/>
                <a:gd name="connsiteY2482" fmla="*/ 926321 h 1134476"/>
                <a:gd name="connsiteX2483" fmla="*/ 480079 w 1226658"/>
                <a:gd name="connsiteY2483" fmla="*/ 922945 h 1134476"/>
                <a:gd name="connsiteX2484" fmla="*/ 483134 w 1226658"/>
                <a:gd name="connsiteY2484" fmla="*/ 954614 h 1134476"/>
                <a:gd name="connsiteX2485" fmla="*/ 483194 w 1226658"/>
                <a:gd name="connsiteY2485" fmla="*/ 955243 h 1134476"/>
                <a:gd name="connsiteX2486" fmla="*/ 482312 w 1226658"/>
                <a:gd name="connsiteY2486" fmla="*/ 955393 h 1134476"/>
                <a:gd name="connsiteX2487" fmla="*/ 482800 w 1226658"/>
                <a:gd name="connsiteY2487" fmla="*/ 954918 h 1134476"/>
                <a:gd name="connsiteX2488" fmla="*/ 483134 w 1226658"/>
                <a:gd name="connsiteY2488" fmla="*/ 954614 h 1134476"/>
                <a:gd name="connsiteX2489" fmla="*/ 486814 w 1226658"/>
                <a:gd name="connsiteY2489" fmla="*/ 939107 h 1134476"/>
                <a:gd name="connsiteX2490" fmla="*/ 487944 w 1226658"/>
                <a:gd name="connsiteY2490" fmla="*/ 938713 h 1134476"/>
                <a:gd name="connsiteX2491" fmla="*/ 488757 w 1226658"/>
                <a:gd name="connsiteY2491" fmla="*/ 940138 h 1134476"/>
                <a:gd name="connsiteX2492" fmla="*/ 483134 w 1226658"/>
                <a:gd name="connsiteY2492" fmla="*/ 954614 h 1134476"/>
                <a:gd name="connsiteX2493" fmla="*/ 491594 w 1226658"/>
                <a:gd name="connsiteY2493" fmla="*/ 813375 h 1134476"/>
                <a:gd name="connsiteX2494" fmla="*/ 488945 w 1226658"/>
                <a:gd name="connsiteY2494" fmla="*/ 812253 h 1134476"/>
                <a:gd name="connsiteX2495" fmla="*/ 491080 w 1226658"/>
                <a:gd name="connsiteY2495" fmla="*/ 810037 h 1134476"/>
                <a:gd name="connsiteX2496" fmla="*/ 493562 w 1226658"/>
                <a:gd name="connsiteY2496" fmla="*/ 811543 h 1134476"/>
                <a:gd name="connsiteX2497" fmla="*/ 491594 w 1226658"/>
                <a:gd name="connsiteY2497" fmla="*/ 813375 h 1134476"/>
                <a:gd name="connsiteX2498" fmla="*/ 495941 w 1226658"/>
                <a:gd name="connsiteY2498" fmla="*/ 864826 h 1134476"/>
                <a:gd name="connsiteX2499" fmla="*/ 495954 w 1226658"/>
                <a:gd name="connsiteY2499" fmla="*/ 863966 h 1134476"/>
                <a:gd name="connsiteX2500" fmla="*/ 497122 w 1226658"/>
                <a:gd name="connsiteY2500" fmla="*/ 864390 h 1134476"/>
                <a:gd name="connsiteX2501" fmla="*/ 495941 w 1226658"/>
                <a:gd name="connsiteY2501" fmla="*/ 864826 h 1134476"/>
                <a:gd name="connsiteX2502" fmla="*/ 504448 w 1226658"/>
                <a:gd name="connsiteY2502" fmla="*/ 804816 h 1134476"/>
                <a:gd name="connsiteX2503" fmla="*/ 504919 w 1226658"/>
                <a:gd name="connsiteY2503" fmla="*/ 803648 h 1134476"/>
                <a:gd name="connsiteX2504" fmla="*/ 505381 w 1226658"/>
                <a:gd name="connsiteY2504" fmla="*/ 804791 h 1134476"/>
                <a:gd name="connsiteX2505" fmla="*/ 504448 w 1226658"/>
                <a:gd name="connsiteY2505" fmla="*/ 804816 h 1134476"/>
                <a:gd name="connsiteX2506" fmla="*/ 540285 w 1226658"/>
                <a:gd name="connsiteY2506" fmla="*/ 867304 h 1134476"/>
                <a:gd name="connsiteX2507" fmla="*/ 541590 w 1226658"/>
                <a:gd name="connsiteY2507" fmla="*/ 867650 h 1134476"/>
                <a:gd name="connsiteX2508" fmla="*/ 541154 w 1226658"/>
                <a:gd name="connsiteY2508" fmla="*/ 868579 h 1134476"/>
                <a:gd name="connsiteX2509" fmla="*/ 539832 w 1226658"/>
                <a:gd name="connsiteY2509" fmla="*/ 868202 h 1134476"/>
                <a:gd name="connsiteX2510" fmla="*/ 540285 w 1226658"/>
                <a:gd name="connsiteY2510" fmla="*/ 867304 h 1134476"/>
                <a:gd name="connsiteX2511" fmla="*/ 513237 w 1226658"/>
                <a:gd name="connsiteY2511" fmla="*/ 671840 h 1134476"/>
                <a:gd name="connsiteX2512" fmla="*/ 513224 w 1226658"/>
                <a:gd name="connsiteY2512" fmla="*/ 672884 h 1134476"/>
                <a:gd name="connsiteX2513" fmla="*/ 511979 w 1226658"/>
                <a:gd name="connsiteY2513" fmla="*/ 672353 h 1134476"/>
                <a:gd name="connsiteX2514" fmla="*/ 513237 w 1226658"/>
                <a:gd name="connsiteY2514" fmla="*/ 671840 h 1134476"/>
                <a:gd name="connsiteX2515" fmla="*/ 517260 w 1226658"/>
                <a:gd name="connsiteY2515" fmla="*/ 727763 h 1134476"/>
                <a:gd name="connsiteX2516" fmla="*/ 516917 w 1226658"/>
                <a:gd name="connsiteY2516" fmla="*/ 728829 h 1134476"/>
                <a:gd name="connsiteX2517" fmla="*/ 513194 w 1226658"/>
                <a:gd name="connsiteY2517" fmla="*/ 732898 h 1134476"/>
                <a:gd name="connsiteX2518" fmla="*/ 512450 w 1226658"/>
                <a:gd name="connsiteY2518" fmla="*/ 733660 h 1134476"/>
                <a:gd name="connsiteX2519" fmla="*/ 512844 w 1226658"/>
                <a:gd name="connsiteY2519" fmla="*/ 732538 h 1134476"/>
                <a:gd name="connsiteX2520" fmla="*/ 516592 w 1226658"/>
                <a:gd name="connsiteY2520" fmla="*/ 728435 h 1134476"/>
                <a:gd name="connsiteX2521" fmla="*/ 517260 w 1226658"/>
                <a:gd name="connsiteY2521" fmla="*/ 727763 h 1134476"/>
                <a:gd name="connsiteX2522" fmla="*/ 517884 w 1226658"/>
                <a:gd name="connsiteY2522" fmla="*/ 725739 h 1134476"/>
                <a:gd name="connsiteX2523" fmla="*/ 518753 w 1226658"/>
                <a:gd name="connsiteY2523" fmla="*/ 726257 h 1134476"/>
                <a:gd name="connsiteX2524" fmla="*/ 517260 w 1226658"/>
                <a:gd name="connsiteY2524" fmla="*/ 727763 h 1134476"/>
                <a:gd name="connsiteX2525" fmla="*/ 519450 w 1226658"/>
                <a:gd name="connsiteY2525" fmla="*/ 659597 h 1134476"/>
                <a:gd name="connsiteX2526" fmla="*/ 521415 w 1226658"/>
                <a:gd name="connsiteY2526" fmla="*/ 645288 h 1134476"/>
                <a:gd name="connsiteX2527" fmla="*/ 527837 w 1226658"/>
                <a:gd name="connsiteY2527" fmla="*/ 643786 h 1134476"/>
                <a:gd name="connsiteX2528" fmla="*/ 530281 w 1226658"/>
                <a:gd name="connsiteY2528" fmla="*/ 645463 h 1134476"/>
                <a:gd name="connsiteX2529" fmla="*/ 525967 w 1226658"/>
                <a:gd name="connsiteY2529" fmla="*/ 657971 h 1134476"/>
                <a:gd name="connsiteX2530" fmla="*/ 519450 w 1226658"/>
                <a:gd name="connsiteY2530" fmla="*/ 659597 h 1134476"/>
                <a:gd name="connsiteX2531" fmla="*/ 529250 w 1226658"/>
                <a:gd name="connsiteY2531" fmla="*/ 888584 h 1134476"/>
                <a:gd name="connsiteX2532" fmla="*/ 528235 w 1226658"/>
                <a:gd name="connsiteY2532" fmla="*/ 886316 h 1134476"/>
                <a:gd name="connsiteX2533" fmla="*/ 529374 w 1226658"/>
                <a:gd name="connsiteY2533" fmla="*/ 885969 h 1134476"/>
                <a:gd name="connsiteX2534" fmla="*/ 530743 w 1226658"/>
                <a:gd name="connsiteY2534" fmla="*/ 888181 h 1134476"/>
                <a:gd name="connsiteX2535" fmla="*/ 529250 w 1226658"/>
                <a:gd name="connsiteY2535" fmla="*/ 888584 h 1134476"/>
                <a:gd name="connsiteX2536" fmla="*/ 544453 w 1226658"/>
                <a:gd name="connsiteY2536" fmla="*/ 965637 h 1134476"/>
                <a:gd name="connsiteX2537" fmla="*/ 543088 w 1226658"/>
                <a:gd name="connsiteY2537" fmla="*/ 966441 h 1134476"/>
                <a:gd name="connsiteX2538" fmla="*/ 534581 w 1226658"/>
                <a:gd name="connsiteY2538" fmla="*/ 962073 h 1134476"/>
                <a:gd name="connsiteX2539" fmla="*/ 534055 w 1226658"/>
                <a:gd name="connsiteY2539" fmla="*/ 962021 h 1134476"/>
                <a:gd name="connsiteX2540" fmla="*/ 533790 w 1226658"/>
                <a:gd name="connsiteY2540" fmla="*/ 961101 h 1134476"/>
                <a:gd name="connsiteX2541" fmla="*/ 534307 w 1226658"/>
                <a:gd name="connsiteY2541" fmla="*/ 961884 h 1134476"/>
                <a:gd name="connsiteX2542" fmla="*/ 534581 w 1226658"/>
                <a:gd name="connsiteY2542" fmla="*/ 962073 h 1134476"/>
                <a:gd name="connsiteX2543" fmla="*/ 544162 w 1226658"/>
                <a:gd name="connsiteY2543" fmla="*/ 963061 h 1134476"/>
                <a:gd name="connsiteX2544" fmla="*/ 544453 w 1226658"/>
                <a:gd name="connsiteY2544" fmla="*/ 965637 h 1134476"/>
                <a:gd name="connsiteX2545" fmla="*/ 545643 w 1226658"/>
                <a:gd name="connsiteY2545" fmla="*/ 658960 h 1134476"/>
                <a:gd name="connsiteX2546" fmla="*/ 545202 w 1226658"/>
                <a:gd name="connsiteY2546" fmla="*/ 657744 h 1134476"/>
                <a:gd name="connsiteX2547" fmla="*/ 545998 w 1226658"/>
                <a:gd name="connsiteY2547" fmla="*/ 656726 h 1134476"/>
                <a:gd name="connsiteX2548" fmla="*/ 546481 w 1226658"/>
                <a:gd name="connsiteY2548" fmla="*/ 657971 h 1134476"/>
                <a:gd name="connsiteX2549" fmla="*/ 545643 w 1226658"/>
                <a:gd name="connsiteY2549" fmla="*/ 658960 h 1134476"/>
                <a:gd name="connsiteX2550" fmla="*/ 560808 w 1226658"/>
                <a:gd name="connsiteY2550" fmla="*/ 673945 h 1134476"/>
                <a:gd name="connsiteX2551" fmla="*/ 557299 w 1226658"/>
                <a:gd name="connsiteY2551" fmla="*/ 670483 h 1134476"/>
                <a:gd name="connsiteX2552" fmla="*/ 557453 w 1226658"/>
                <a:gd name="connsiteY2552" fmla="*/ 667582 h 1134476"/>
                <a:gd name="connsiteX2553" fmla="*/ 560320 w 1226658"/>
                <a:gd name="connsiteY2553" fmla="*/ 666474 h 1134476"/>
                <a:gd name="connsiteX2554" fmla="*/ 562947 w 1226658"/>
                <a:gd name="connsiteY2554" fmla="*/ 668267 h 1134476"/>
                <a:gd name="connsiteX2555" fmla="*/ 563726 w 1226658"/>
                <a:gd name="connsiteY2555" fmla="*/ 672708 h 1134476"/>
                <a:gd name="connsiteX2556" fmla="*/ 560808 w 1226658"/>
                <a:gd name="connsiteY2556" fmla="*/ 673945 h 1134476"/>
                <a:gd name="connsiteX2557" fmla="*/ 568091 w 1226658"/>
                <a:gd name="connsiteY2557" fmla="*/ 950348 h 1134476"/>
                <a:gd name="connsiteX2558" fmla="*/ 566619 w 1226658"/>
                <a:gd name="connsiteY2558" fmla="*/ 949869 h 1134476"/>
                <a:gd name="connsiteX2559" fmla="*/ 568108 w 1226658"/>
                <a:gd name="connsiteY2559" fmla="*/ 949355 h 1134476"/>
                <a:gd name="connsiteX2560" fmla="*/ 568091 w 1226658"/>
                <a:gd name="connsiteY2560" fmla="*/ 950348 h 1134476"/>
                <a:gd name="connsiteX2561" fmla="*/ 586803 w 1226658"/>
                <a:gd name="connsiteY2561" fmla="*/ 983387 h 1134476"/>
                <a:gd name="connsiteX2562" fmla="*/ 585562 w 1226658"/>
                <a:gd name="connsiteY2562" fmla="*/ 984174 h 1134476"/>
                <a:gd name="connsiteX2563" fmla="*/ 582836 w 1226658"/>
                <a:gd name="connsiteY2563" fmla="*/ 982954 h 1134476"/>
                <a:gd name="connsiteX2564" fmla="*/ 584163 w 1226658"/>
                <a:gd name="connsiteY2564" fmla="*/ 974200 h 1134476"/>
                <a:gd name="connsiteX2565" fmla="*/ 585673 w 1226658"/>
                <a:gd name="connsiteY2565" fmla="*/ 973896 h 1134476"/>
                <a:gd name="connsiteX2566" fmla="*/ 587946 w 1226658"/>
                <a:gd name="connsiteY2566" fmla="*/ 975766 h 1134476"/>
                <a:gd name="connsiteX2567" fmla="*/ 586803 w 1226658"/>
                <a:gd name="connsiteY2567" fmla="*/ 983387 h 1134476"/>
                <a:gd name="connsiteX2568" fmla="*/ 628785 w 1226658"/>
                <a:gd name="connsiteY2568" fmla="*/ 899568 h 1134476"/>
                <a:gd name="connsiteX2569" fmla="*/ 626864 w 1226658"/>
                <a:gd name="connsiteY2569" fmla="*/ 902824 h 1134476"/>
                <a:gd name="connsiteX2570" fmla="*/ 626885 w 1226658"/>
                <a:gd name="connsiteY2570" fmla="*/ 903971 h 1134476"/>
                <a:gd name="connsiteX2571" fmla="*/ 625512 w 1226658"/>
                <a:gd name="connsiteY2571" fmla="*/ 904220 h 1134476"/>
                <a:gd name="connsiteX2572" fmla="*/ 626462 w 1226658"/>
                <a:gd name="connsiteY2572" fmla="*/ 903535 h 1134476"/>
                <a:gd name="connsiteX2573" fmla="*/ 626864 w 1226658"/>
                <a:gd name="connsiteY2573" fmla="*/ 902829 h 1134476"/>
                <a:gd name="connsiteX2574" fmla="*/ 626787 w 1226658"/>
                <a:gd name="connsiteY2574" fmla="*/ 899226 h 1134476"/>
                <a:gd name="connsiteX2575" fmla="*/ 628584 w 1226658"/>
                <a:gd name="connsiteY2575" fmla="*/ 898058 h 1134476"/>
                <a:gd name="connsiteX2576" fmla="*/ 628785 w 1226658"/>
                <a:gd name="connsiteY2576" fmla="*/ 899568 h 1134476"/>
                <a:gd name="connsiteX2577" fmla="*/ 693870 w 1226658"/>
                <a:gd name="connsiteY2577" fmla="*/ 1008347 h 1134476"/>
                <a:gd name="connsiteX2578" fmla="*/ 692646 w 1226658"/>
                <a:gd name="connsiteY2578" fmla="*/ 1007585 h 1134476"/>
                <a:gd name="connsiteX2579" fmla="*/ 692835 w 1226658"/>
                <a:gd name="connsiteY2579" fmla="*/ 1006229 h 1134476"/>
                <a:gd name="connsiteX2580" fmla="*/ 694075 w 1226658"/>
                <a:gd name="connsiteY2580" fmla="*/ 1005946 h 1134476"/>
                <a:gd name="connsiteX2581" fmla="*/ 695244 w 1226658"/>
                <a:gd name="connsiteY2581" fmla="*/ 1006879 h 1134476"/>
                <a:gd name="connsiteX2582" fmla="*/ 693870 w 1226658"/>
                <a:gd name="connsiteY2582" fmla="*/ 1008347 h 1134476"/>
                <a:gd name="connsiteX2583" fmla="*/ 760435 w 1226658"/>
                <a:gd name="connsiteY2583" fmla="*/ 1015403 h 1134476"/>
                <a:gd name="connsiteX2584" fmla="*/ 759160 w 1226658"/>
                <a:gd name="connsiteY2584" fmla="*/ 1015617 h 1134476"/>
                <a:gd name="connsiteX2585" fmla="*/ 758150 w 1226658"/>
                <a:gd name="connsiteY2585" fmla="*/ 1014701 h 1134476"/>
                <a:gd name="connsiteX2586" fmla="*/ 759314 w 1226658"/>
                <a:gd name="connsiteY2586" fmla="*/ 1013978 h 1134476"/>
                <a:gd name="connsiteX2587" fmla="*/ 760572 w 1226658"/>
                <a:gd name="connsiteY2587" fmla="*/ 1014380 h 1134476"/>
                <a:gd name="connsiteX2588" fmla="*/ 760435 w 1226658"/>
                <a:gd name="connsiteY2588" fmla="*/ 1015403 h 1134476"/>
                <a:gd name="connsiteX2589" fmla="*/ 790496 w 1226658"/>
                <a:gd name="connsiteY2589" fmla="*/ 967849 h 1134476"/>
                <a:gd name="connsiteX2590" fmla="*/ 783354 w 1226658"/>
                <a:gd name="connsiteY2590" fmla="*/ 971700 h 1134476"/>
                <a:gd name="connsiteX2591" fmla="*/ 782674 w 1226658"/>
                <a:gd name="connsiteY2591" fmla="*/ 970502 h 1134476"/>
                <a:gd name="connsiteX2592" fmla="*/ 789114 w 1226658"/>
                <a:gd name="connsiteY2592" fmla="*/ 966168 h 1134476"/>
                <a:gd name="connsiteX2593" fmla="*/ 790565 w 1226658"/>
                <a:gd name="connsiteY2593" fmla="*/ 966703 h 1134476"/>
                <a:gd name="connsiteX2594" fmla="*/ 790496 w 1226658"/>
                <a:gd name="connsiteY2594" fmla="*/ 967849 h 1134476"/>
                <a:gd name="connsiteX2595" fmla="*/ 815965 w 1226658"/>
                <a:gd name="connsiteY2595" fmla="*/ 885225 h 1134476"/>
                <a:gd name="connsiteX2596" fmla="*/ 814878 w 1226658"/>
                <a:gd name="connsiteY2596" fmla="*/ 884655 h 1134476"/>
                <a:gd name="connsiteX2597" fmla="*/ 816209 w 1226658"/>
                <a:gd name="connsiteY2597" fmla="*/ 884467 h 1134476"/>
                <a:gd name="connsiteX2598" fmla="*/ 815965 w 1226658"/>
                <a:gd name="connsiteY2598" fmla="*/ 885225 h 1134476"/>
                <a:gd name="connsiteX2599" fmla="*/ 851837 w 1226658"/>
                <a:gd name="connsiteY2599" fmla="*/ 908678 h 1134476"/>
                <a:gd name="connsiteX2600" fmla="*/ 850412 w 1226658"/>
                <a:gd name="connsiteY2600" fmla="*/ 909102 h 1134476"/>
                <a:gd name="connsiteX2601" fmla="*/ 847536 w 1226658"/>
                <a:gd name="connsiteY2601" fmla="*/ 901241 h 1134476"/>
                <a:gd name="connsiteX2602" fmla="*/ 850583 w 1226658"/>
                <a:gd name="connsiteY2602" fmla="*/ 897655 h 1134476"/>
                <a:gd name="connsiteX2603" fmla="*/ 851606 w 1226658"/>
                <a:gd name="connsiteY2603" fmla="*/ 900749 h 1134476"/>
                <a:gd name="connsiteX2604" fmla="*/ 852389 w 1226658"/>
                <a:gd name="connsiteY2604" fmla="*/ 905306 h 1134476"/>
                <a:gd name="connsiteX2605" fmla="*/ 851837 w 1226658"/>
                <a:gd name="connsiteY2605" fmla="*/ 908678 h 1134476"/>
                <a:gd name="connsiteX2606" fmla="*/ 859299 w 1226658"/>
                <a:gd name="connsiteY2606" fmla="*/ 896744 h 1134476"/>
                <a:gd name="connsiteX2607" fmla="*/ 858914 w 1226658"/>
                <a:gd name="connsiteY2607" fmla="*/ 895982 h 1134476"/>
                <a:gd name="connsiteX2608" fmla="*/ 859659 w 1226658"/>
                <a:gd name="connsiteY2608" fmla="*/ 896744 h 1134476"/>
                <a:gd name="connsiteX2609" fmla="*/ 860515 w 1226658"/>
                <a:gd name="connsiteY2609" fmla="*/ 899320 h 1134476"/>
                <a:gd name="connsiteX2610" fmla="*/ 859299 w 1226658"/>
                <a:gd name="connsiteY2610" fmla="*/ 896744 h 1134476"/>
                <a:gd name="connsiteX2611" fmla="*/ 899394 w 1226658"/>
                <a:gd name="connsiteY2611" fmla="*/ 941554 h 1134476"/>
                <a:gd name="connsiteX2612" fmla="*/ 899788 w 1226658"/>
                <a:gd name="connsiteY2612" fmla="*/ 941294 h 1134476"/>
                <a:gd name="connsiteX2613" fmla="*/ 900361 w 1226658"/>
                <a:gd name="connsiteY2613" fmla="*/ 941726 h 1134476"/>
                <a:gd name="connsiteX2614" fmla="*/ 899394 w 1226658"/>
                <a:gd name="connsiteY2614" fmla="*/ 941554 h 1134476"/>
                <a:gd name="connsiteX2615" fmla="*/ 908291 w 1226658"/>
                <a:gd name="connsiteY2615" fmla="*/ 944738 h 1134476"/>
                <a:gd name="connsiteX2616" fmla="*/ 908654 w 1226658"/>
                <a:gd name="connsiteY2616" fmla="*/ 943651 h 1134476"/>
                <a:gd name="connsiteX2617" fmla="*/ 909014 w 1226658"/>
                <a:gd name="connsiteY2617" fmla="*/ 944755 h 1134476"/>
                <a:gd name="connsiteX2618" fmla="*/ 908291 w 1226658"/>
                <a:gd name="connsiteY2618" fmla="*/ 944738 h 1134476"/>
                <a:gd name="connsiteX2619" fmla="*/ 928466 w 1226658"/>
                <a:gd name="connsiteY2619" fmla="*/ 916517 h 1134476"/>
                <a:gd name="connsiteX2620" fmla="*/ 922685 w 1226658"/>
                <a:gd name="connsiteY2620" fmla="*/ 918597 h 1134476"/>
                <a:gd name="connsiteX2621" fmla="*/ 908898 w 1226658"/>
                <a:gd name="connsiteY2621" fmla="*/ 916963 h 1134476"/>
                <a:gd name="connsiteX2622" fmla="*/ 904491 w 1226658"/>
                <a:gd name="connsiteY2622" fmla="*/ 915033 h 1134476"/>
                <a:gd name="connsiteX2623" fmla="*/ 903635 w 1226658"/>
                <a:gd name="connsiteY2623" fmla="*/ 913638 h 1134476"/>
                <a:gd name="connsiteX2624" fmla="*/ 904106 w 1226658"/>
                <a:gd name="connsiteY2624" fmla="*/ 912187 h 1134476"/>
                <a:gd name="connsiteX2625" fmla="*/ 912326 w 1226658"/>
                <a:gd name="connsiteY2625" fmla="*/ 911562 h 1134476"/>
                <a:gd name="connsiteX2626" fmla="*/ 928471 w 1226658"/>
                <a:gd name="connsiteY2626" fmla="*/ 912555 h 1134476"/>
                <a:gd name="connsiteX2627" fmla="*/ 929446 w 1226658"/>
                <a:gd name="connsiteY2627" fmla="*/ 915247 h 1134476"/>
                <a:gd name="connsiteX2628" fmla="*/ 928466 w 1226658"/>
                <a:gd name="connsiteY2628" fmla="*/ 916517 h 1134476"/>
                <a:gd name="connsiteX2629" fmla="*/ 753722 w 1226658"/>
                <a:gd name="connsiteY2629" fmla="*/ 221920 h 1134476"/>
                <a:gd name="connsiteX2630" fmla="*/ 752408 w 1226658"/>
                <a:gd name="connsiteY2630" fmla="*/ 222301 h 1134476"/>
                <a:gd name="connsiteX2631" fmla="*/ 752772 w 1226658"/>
                <a:gd name="connsiteY2631" fmla="*/ 222724 h 1134476"/>
                <a:gd name="connsiteX2632" fmla="*/ 752823 w 1226658"/>
                <a:gd name="connsiteY2632" fmla="*/ 222737 h 1134476"/>
                <a:gd name="connsiteX2633" fmla="*/ 753722 w 1226658"/>
                <a:gd name="connsiteY2633" fmla="*/ 221920 h 1134476"/>
                <a:gd name="connsiteX2634" fmla="*/ 830270 w 1226658"/>
                <a:gd name="connsiteY2634" fmla="*/ 215822 h 1134476"/>
                <a:gd name="connsiteX2635" fmla="*/ 837536 w 1226658"/>
                <a:gd name="connsiteY2635" fmla="*/ 211954 h 1134476"/>
                <a:gd name="connsiteX2636" fmla="*/ 837699 w 1226658"/>
                <a:gd name="connsiteY2636" fmla="*/ 207414 h 1134476"/>
                <a:gd name="connsiteX2637" fmla="*/ 814472 w 1226658"/>
                <a:gd name="connsiteY2637" fmla="*/ 195291 h 1134476"/>
                <a:gd name="connsiteX2638" fmla="*/ 805306 w 1226658"/>
                <a:gd name="connsiteY2638" fmla="*/ 201218 h 1134476"/>
                <a:gd name="connsiteX2639" fmla="*/ 806923 w 1226658"/>
                <a:gd name="connsiteY2639" fmla="*/ 207294 h 1134476"/>
                <a:gd name="connsiteX2640" fmla="*/ 828618 w 1226658"/>
                <a:gd name="connsiteY2640" fmla="*/ 215822 h 1134476"/>
                <a:gd name="connsiteX2641" fmla="*/ 830270 w 1226658"/>
                <a:gd name="connsiteY2641" fmla="*/ 215822 h 1134476"/>
                <a:gd name="connsiteX2642" fmla="*/ 761428 w 1226658"/>
                <a:gd name="connsiteY2642" fmla="*/ 153844 h 1134476"/>
                <a:gd name="connsiteX2643" fmla="*/ 762956 w 1226658"/>
                <a:gd name="connsiteY2643" fmla="*/ 150951 h 1134476"/>
                <a:gd name="connsiteX2644" fmla="*/ 760945 w 1226658"/>
                <a:gd name="connsiteY2644" fmla="*/ 152646 h 1134476"/>
                <a:gd name="connsiteX2645" fmla="*/ 761428 w 1226658"/>
                <a:gd name="connsiteY2645" fmla="*/ 153844 h 1134476"/>
                <a:gd name="connsiteX2646" fmla="*/ 840827 w 1226658"/>
                <a:gd name="connsiteY2646" fmla="*/ 181457 h 1134476"/>
                <a:gd name="connsiteX2647" fmla="*/ 840732 w 1226658"/>
                <a:gd name="connsiteY2647" fmla="*/ 179989 h 1134476"/>
                <a:gd name="connsiteX2648" fmla="*/ 838845 w 1226658"/>
                <a:gd name="connsiteY2648" fmla="*/ 178372 h 1134476"/>
                <a:gd name="connsiteX2649" fmla="*/ 838862 w 1226658"/>
                <a:gd name="connsiteY2649" fmla="*/ 180695 h 1134476"/>
                <a:gd name="connsiteX2650" fmla="*/ 840827 w 1226658"/>
                <a:gd name="connsiteY2650" fmla="*/ 181457 h 1134476"/>
                <a:gd name="connsiteX2651" fmla="*/ 807706 w 1226658"/>
                <a:gd name="connsiteY2651" fmla="*/ 184662 h 1134476"/>
                <a:gd name="connsiteX2652" fmla="*/ 812315 w 1226658"/>
                <a:gd name="connsiteY2652" fmla="*/ 189048 h 1134476"/>
                <a:gd name="connsiteX2653" fmla="*/ 830737 w 1226658"/>
                <a:gd name="connsiteY2653" fmla="*/ 189711 h 1134476"/>
                <a:gd name="connsiteX2654" fmla="*/ 834549 w 1226658"/>
                <a:gd name="connsiteY2654" fmla="*/ 186605 h 1134476"/>
                <a:gd name="connsiteX2655" fmla="*/ 838460 w 1226658"/>
                <a:gd name="connsiteY2655" fmla="*/ 178025 h 1134476"/>
                <a:gd name="connsiteX2656" fmla="*/ 838841 w 1226658"/>
                <a:gd name="connsiteY2656" fmla="*/ 178372 h 1134476"/>
                <a:gd name="connsiteX2657" fmla="*/ 838841 w 1226658"/>
                <a:gd name="connsiteY2657" fmla="*/ 177589 h 1134476"/>
                <a:gd name="connsiteX2658" fmla="*/ 838388 w 1226658"/>
                <a:gd name="connsiteY2658" fmla="*/ 177987 h 1134476"/>
                <a:gd name="connsiteX2659" fmla="*/ 838644 w 1226658"/>
                <a:gd name="connsiteY2659" fmla="*/ 165372 h 1134476"/>
                <a:gd name="connsiteX2660" fmla="*/ 830617 w 1226658"/>
                <a:gd name="connsiteY2660" fmla="*/ 150395 h 1134476"/>
                <a:gd name="connsiteX2661" fmla="*/ 827989 w 1226658"/>
                <a:gd name="connsiteY2661" fmla="*/ 146047 h 1134476"/>
                <a:gd name="connsiteX2662" fmla="*/ 820373 w 1226658"/>
                <a:gd name="connsiteY2662" fmla="*/ 144926 h 1134476"/>
                <a:gd name="connsiteX2663" fmla="*/ 809675 w 1226658"/>
                <a:gd name="connsiteY2663" fmla="*/ 167122 h 1134476"/>
                <a:gd name="connsiteX2664" fmla="*/ 806825 w 1226658"/>
                <a:gd name="connsiteY2664" fmla="*/ 176442 h 1134476"/>
                <a:gd name="connsiteX2665" fmla="*/ 807706 w 1226658"/>
                <a:gd name="connsiteY2665" fmla="*/ 184662 h 1134476"/>
                <a:gd name="connsiteX2666" fmla="*/ 753704 w 1226658"/>
                <a:gd name="connsiteY2666" fmla="*/ 147840 h 1134476"/>
                <a:gd name="connsiteX2667" fmla="*/ 762879 w 1226658"/>
                <a:gd name="connsiteY2667" fmla="*/ 150412 h 1134476"/>
                <a:gd name="connsiteX2668" fmla="*/ 762952 w 1226658"/>
                <a:gd name="connsiteY2668" fmla="*/ 150951 h 1134476"/>
                <a:gd name="connsiteX2669" fmla="*/ 763298 w 1226658"/>
                <a:gd name="connsiteY2669" fmla="*/ 150665 h 1134476"/>
                <a:gd name="connsiteX2670" fmla="*/ 767975 w 1226658"/>
                <a:gd name="connsiteY2670" fmla="*/ 154700 h 1134476"/>
                <a:gd name="connsiteX2671" fmla="*/ 774030 w 1226658"/>
                <a:gd name="connsiteY2671" fmla="*/ 174863 h 1134476"/>
                <a:gd name="connsiteX2672" fmla="*/ 776431 w 1226658"/>
                <a:gd name="connsiteY2672" fmla="*/ 182291 h 1134476"/>
                <a:gd name="connsiteX2673" fmla="*/ 785853 w 1226658"/>
                <a:gd name="connsiteY2673" fmla="*/ 183228 h 1134476"/>
                <a:gd name="connsiteX2674" fmla="*/ 794300 w 1226658"/>
                <a:gd name="connsiteY2674" fmla="*/ 171106 h 1134476"/>
                <a:gd name="connsiteX2675" fmla="*/ 803376 w 1226658"/>
                <a:gd name="connsiteY2675" fmla="*/ 153450 h 1134476"/>
                <a:gd name="connsiteX2676" fmla="*/ 806829 w 1226658"/>
                <a:gd name="connsiteY2676" fmla="*/ 147729 h 1134476"/>
                <a:gd name="connsiteX2677" fmla="*/ 805255 w 1226658"/>
                <a:gd name="connsiteY2677" fmla="*/ 135179 h 1134476"/>
                <a:gd name="connsiteX2678" fmla="*/ 803492 w 1226658"/>
                <a:gd name="connsiteY2678" fmla="*/ 129252 h 1134476"/>
                <a:gd name="connsiteX2679" fmla="*/ 803971 w 1226658"/>
                <a:gd name="connsiteY2679" fmla="*/ 125914 h 1134476"/>
                <a:gd name="connsiteX2680" fmla="*/ 793748 w 1226658"/>
                <a:gd name="connsiteY2680" fmla="*/ 118169 h 1134476"/>
                <a:gd name="connsiteX2681" fmla="*/ 790565 w 1226658"/>
                <a:gd name="connsiteY2681" fmla="*/ 119359 h 1134476"/>
                <a:gd name="connsiteX2682" fmla="*/ 790530 w 1226658"/>
                <a:gd name="connsiteY2682" fmla="*/ 119637 h 1134476"/>
                <a:gd name="connsiteX2683" fmla="*/ 789542 w 1226658"/>
                <a:gd name="connsiteY2683" fmla="*/ 120035 h 1134476"/>
                <a:gd name="connsiteX2684" fmla="*/ 790565 w 1226658"/>
                <a:gd name="connsiteY2684" fmla="*/ 119355 h 1134476"/>
                <a:gd name="connsiteX2685" fmla="*/ 791437 w 1226658"/>
                <a:gd name="connsiteY2685" fmla="*/ 109496 h 1134476"/>
                <a:gd name="connsiteX2686" fmla="*/ 781540 w 1226658"/>
                <a:gd name="connsiteY2686" fmla="*/ 99842 h 1134476"/>
                <a:gd name="connsiteX2687" fmla="*/ 771411 w 1226658"/>
                <a:gd name="connsiteY2687" fmla="*/ 99945 h 1134476"/>
                <a:gd name="connsiteX2688" fmla="*/ 768480 w 1226658"/>
                <a:gd name="connsiteY2688" fmla="*/ 101408 h 1134476"/>
                <a:gd name="connsiteX2689" fmla="*/ 763636 w 1226658"/>
                <a:gd name="connsiteY2689" fmla="*/ 113141 h 1134476"/>
                <a:gd name="connsiteX2690" fmla="*/ 762922 w 1226658"/>
                <a:gd name="connsiteY2690" fmla="*/ 117865 h 1134476"/>
                <a:gd name="connsiteX2691" fmla="*/ 766422 w 1226658"/>
                <a:gd name="connsiteY2691" fmla="*/ 123492 h 1134476"/>
                <a:gd name="connsiteX2692" fmla="*/ 766383 w 1226658"/>
                <a:gd name="connsiteY2692" fmla="*/ 123261 h 1134476"/>
                <a:gd name="connsiteX2693" fmla="*/ 766957 w 1226658"/>
                <a:gd name="connsiteY2693" fmla="*/ 123056 h 1134476"/>
                <a:gd name="connsiteX2694" fmla="*/ 767218 w 1226658"/>
                <a:gd name="connsiteY2694" fmla="*/ 122239 h 1134476"/>
                <a:gd name="connsiteX2695" fmla="*/ 766957 w 1226658"/>
                <a:gd name="connsiteY2695" fmla="*/ 123056 h 1134476"/>
                <a:gd name="connsiteX2696" fmla="*/ 766807 w 1226658"/>
                <a:gd name="connsiteY2696" fmla="*/ 123681 h 1134476"/>
                <a:gd name="connsiteX2697" fmla="*/ 766422 w 1226658"/>
                <a:gd name="connsiteY2697" fmla="*/ 123492 h 1134476"/>
                <a:gd name="connsiteX2698" fmla="*/ 767355 w 1226658"/>
                <a:gd name="connsiteY2698" fmla="*/ 129937 h 1134476"/>
                <a:gd name="connsiteX2699" fmla="*/ 766174 w 1226658"/>
                <a:gd name="connsiteY2699" fmla="*/ 134755 h 1134476"/>
                <a:gd name="connsiteX2700" fmla="*/ 762263 w 1226658"/>
                <a:gd name="connsiteY2700" fmla="*/ 136916 h 1134476"/>
                <a:gd name="connsiteX2701" fmla="*/ 756332 w 1226658"/>
                <a:gd name="connsiteY2701" fmla="*/ 133767 h 1134476"/>
                <a:gd name="connsiteX2702" fmla="*/ 751693 w 1226658"/>
                <a:gd name="connsiteY2702" fmla="*/ 134892 h 1134476"/>
                <a:gd name="connsiteX2703" fmla="*/ 748955 w 1226658"/>
                <a:gd name="connsiteY2703" fmla="*/ 139013 h 1134476"/>
                <a:gd name="connsiteX2704" fmla="*/ 753704 w 1226658"/>
                <a:gd name="connsiteY2704" fmla="*/ 147840 h 1134476"/>
                <a:gd name="connsiteX2705" fmla="*/ 739079 w 1226658"/>
                <a:gd name="connsiteY2705" fmla="*/ 222532 h 1134476"/>
                <a:gd name="connsiteX2706" fmla="*/ 738565 w 1226658"/>
                <a:gd name="connsiteY2706" fmla="*/ 222861 h 1134476"/>
                <a:gd name="connsiteX2707" fmla="*/ 738963 w 1226658"/>
                <a:gd name="connsiteY2707" fmla="*/ 222789 h 1134476"/>
                <a:gd name="connsiteX2708" fmla="*/ 739117 w 1226658"/>
                <a:gd name="connsiteY2708" fmla="*/ 222557 h 1134476"/>
                <a:gd name="connsiteX2709" fmla="*/ 739079 w 1226658"/>
                <a:gd name="connsiteY2709" fmla="*/ 222532 h 1134476"/>
                <a:gd name="connsiteX2710" fmla="*/ 745617 w 1226658"/>
                <a:gd name="connsiteY2710" fmla="*/ 216999 h 1134476"/>
                <a:gd name="connsiteX2711" fmla="*/ 744432 w 1226658"/>
                <a:gd name="connsiteY2711" fmla="*/ 215951 h 1134476"/>
                <a:gd name="connsiteX2712" fmla="*/ 735266 w 1226658"/>
                <a:gd name="connsiteY2712" fmla="*/ 217590 h 1134476"/>
                <a:gd name="connsiteX2713" fmla="*/ 734996 w 1226658"/>
                <a:gd name="connsiteY2713" fmla="*/ 220264 h 1134476"/>
                <a:gd name="connsiteX2714" fmla="*/ 739079 w 1226658"/>
                <a:gd name="connsiteY2714" fmla="*/ 222528 h 1134476"/>
                <a:gd name="connsiteX2715" fmla="*/ 745266 w 1226658"/>
                <a:gd name="connsiteY2715" fmla="*/ 218445 h 1134476"/>
                <a:gd name="connsiteX2716" fmla="*/ 745617 w 1226658"/>
                <a:gd name="connsiteY2716" fmla="*/ 216999 h 1134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Lst>
              <a:rect l="l" t="t" r="r" b="b"/>
              <a:pathLst>
                <a:path w="1226658" h="1134476">
                  <a:moveTo>
                    <a:pt x="79976" y="878404"/>
                  </a:moveTo>
                  <a:cubicBezTo>
                    <a:pt x="80622" y="878742"/>
                    <a:pt x="81247" y="879067"/>
                    <a:pt x="81876" y="879409"/>
                  </a:cubicBezTo>
                  <a:cubicBezTo>
                    <a:pt x="81833" y="878327"/>
                    <a:pt x="82064" y="876915"/>
                    <a:pt x="79976" y="878404"/>
                  </a:cubicBezTo>
                  <a:close/>
                  <a:moveTo>
                    <a:pt x="112762" y="941529"/>
                  </a:moveTo>
                  <a:cubicBezTo>
                    <a:pt x="112899" y="941593"/>
                    <a:pt x="113015" y="941649"/>
                    <a:pt x="113143" y="941709"/>
                  </a:cubicBezTo>
                  <a:cubicBezTo>
                    <a:pt x="113096" y="941520"/>
                    <a:pt x="113070" y="941323"/>
                    <a:pt x="113036" y="941135"/>
                  </a:cubicBezTo>
                  <a:cubicBezTo>
                    <a:pt x="112878" y="941118"/>
                    <a:pt x="112745" y="941084"/>
                    <a:pt x="112595" y="941058"/>
                  </a:cubicBezTo>
                  <a:cubicBezTo>
                    <a:pt x="112660" y="941212"/>
                    <a:pt x="112698" y="941383"/>
                    <a:pt x="112762" y="941529"/>
                  </a:cubicBezTo>
                  <a:close/>
                  <a:moveTo>
                    <a:pt x="890241" y="708541"/>
                  </a:moveTo>
                  <a:cubicBezTo>
                    <a:pt x="889415" y="708772"/>
                    <a:pt x="888252" y="709838"/>
                    <a:pt x="888273" y="710488"/>
                  </a:cubicBezTo>
                  <a:cubicBezTo>
                    <a:pt x="888312" y="711306"/>
                    <a:pt x="889240" y="712337"/>
                    <a:pt x="890045" y="712850"/>
                  </a:cubicBezTo>
                  <a:cubicBezTo>
                    <a:pt x="891071" y="713501"/>
                    <a:pt x="892193" y="712966"/>
                    <a:pt x="892633" y="711708"/>
                  </a:cubicBezTo>
                  <a:cubicBezTo>
                    <a:pt x="892954" y="710775"/>
                    <a:pt x="892984" y="709739"/>
                    <a:pt x="893104" y="708751"/>
                  </a:cubicBezTo>
                  <a:cubicBezTo>
                    <a:pt x="892120" y="708601"/>
                    <a:pt x="891110" y="708293"/>
                    <a:pt x="890241" y="708541"/>
                  </a:cubicBezTo>
                  <a:close/>
                  <a:moveTo>
                    <a:pt x="107118" y="936218"/>
                  </a:moveTo>
                  <a:cubicBezTo>
                    <a:pt x="106395" y="933467"/>
                    <a:pt x="105312" y="930814"/>
                    <a:pt x="104641" y="928054"/>
                  </a:cubicBezTo>
                  <a:cubicBezTo>
                    <a:pt x="103160" y="921909"/>
                    <a:pt x="99394" y="917942"/>
                    <a:pt x="93391" y="916423"/>
                  </a:cubicBezTo>
                  <a:cubicBezTo>
                    <a:pt x="88787" y="915255"/>
                    <a:pt x="85132" y="912666"/>
                    <a:pt x="81581" y="909786"/>
                  </a:cubicBezTo>
                  <a:cubicBezTo>
                    <a:pt x="79368" y="907989"/>
                    <a:pt x="77280" y="906008"/>
                    <a:pt x="74888" y="904523"/>
                  </a:cubicBezTo>
                  <a:cubicBezTo>
                    <a:pt x="73545" y="903659"/>
                    <a:pt x="71696" y="903569"/>
                    <a:pt x="70044" y="903282"/>
                  </a:cubicBezTo>
                  <a:cubicBezTo>
                    <a:pt x="68666" y="903034"/>
                    <a:pt x="66403" y="905058"/>
                    <a:pt x="66617" y="906282"/>
                  </a:cubicBezTo>
                  <a:cubicBezTo>
                    <a:pt x="67194" y="909632"/>
                    <a:pt x="68311" y="912838"/>
                    <a:pt x="68029" y="916363"/>
                  </a:cubicBezTo>
                  <a:cubicBezTo>
                    <a:pt x="67918" y="917874"/>
                    <a:pt x="68829" y="919684"/>
                    <a:pt x="69800" y="920985"/>
                  </a:cubicBezTo>
                  <a:cubicBezTo>
                    <a:pt x="72167" y="924169"/>
                    <a:pt x="75145" y="926911"/>
                    <a:pt x="77297" y="930228"/>
                  </a:cubicBezTo>
                  <a:cubicBezTo>
                    <a:pt x="83836" y="940219"/>
                    <a:pt x="92663" y="948422"/>
                    <a:pt x="99112" y="958448"/>
                  </a:cubicBezTo>
                  <a:cubicBezTo>
                    <a:pt x="100006" y="959826"/>
                    <a:pt x="101624" y="960738"/>
                    <a:pt x="102925" y="961867"/>
                  </a:cubicBezTo>
                  <a:lnTo>
                    <a:pt x="102428" y="961602"/>
                  </a:lnTo>
                  <a:lnTo>
                    <a:pt x="102775" y="961944"/>
                  </a:lnTo>
                  <a:cubicBezTo>
                    <a:pt x="101709" y="962385"/>
                    <a:pt x="100768" y="962894"/>
                    <a:pt x="99912" y="963472"/>
                  </a:cubicBezTo>
                  <a:cubicBezTo>
                    <a:pt x="102356" y="963451"/>
                    <a:pt x="104371" y="963908"/>
                    <a:pt x="105745" y="965085"/>
                  </a:cubicBezTo>
                  <a:lnTo>
                    <a:pt x="106339" y="965509"/>
                  </a:lnTo>
                  <a:lnTo>
                    <a:pt x="105933" y="965107"/>
                  </a:lnTo>
                  <a:cubicBezTo>
                    <a:pt x="107525" y="965359"/>
                    <a:pt x="109117" y="965714"/>
                    <a:pt x="110721" y="965731"/>
                  </a:cubicBezTo>
                  <a:cubicBezTo>
                    <a:pt x="113961" y="965753"/>
                    <a:pt x="115779" y="963733"/>
                    <a:pt x="116032" y="960639"/>
                  </a:cubicBezTo>
                  <a:cubicBezTo>
                    <a:pt x="116588" y="953968"/>
                    <a:pt x="115201" y="947657"/>
                    <a:pt x="112758" y="941529"/>
                  </a:cubicBezTo>
                  <a:cubicBezTo>
                    <a:pt x="110268" y="940429"/>
                    <a:pt x="107918" y="939248"/>
                    <a:pt x="107118" y="936218"/>
                  </a:cubicBezTo>
                  <a:close/>
                  <a:moveTo>
                    <a:pt x="185015" y="352423"/>
                  </a:moveTo>
                  <a:cubicBezTo>
                    <a:pt x="184861" y="352423"/>
                    <a:pt x="184711" y="352423"/>
                    <a:pt x="184557" y="352402"/>
                  </a:cubicBezTo>
                  <a:cubicBezTo>
                    <a:pt x="184574" y="352445"/>
                    <a:pt x="184595" y="352505"/>
                    <a:pt x="184621" y="352535"/>
                  </a:cubicBezTo>
                  <a:cubicBezTo>
                    <a:pt x="184689" y="352616"/>
                    <a:pt x="184762" y="352676"/>
                    <a:pt x="184826" y="352749"/>
                  </a:cubicBezTo>
                  <a:cubicBezTo>
                    <a:pt x="184908" y="352650"/>
                    <a:pt x="184959" y="352530"/>
                    <a:pt x="185015" y="352423"/>
                  </a:cubicBezTo>
                  <a:close/>
                  <a:moveTo>
                    <a:pt x="189114" y="351910"/>
                  </a:moveTo>
                  <a:cubicBezTo>
                    <a:pt x="189341" y="351675"/>
                    <a:pt x="189349" y="350840"/>
                    <a:pt x="189294" y="350840"/>
                  </a:cubicBezTo>
                  <a:cubicBezTo>
                    <a:pt x="188391" y="350575"/>
                    <a:pt x="187257" y="350001"/>
                    <a:pt x="186606" y="350327"/>
                  </a:cubicBezTo>
                  <a:cubicBezTo>
                    <a:pt x="185905" y="350665"/>
                    <a:pt x="185490" y="351619"/>
                    <a:pt x="185015" y="352423"/>
                  </a:cubicBezTo>
                  <a:cubicBezTo>
                    <a:pt x="185926" y="352505"/>
                    <a:pt x="186846" y="352616"/>
                    <a:pt x="187740" y="352577"/>
                  </a:cubicBezTo>
                  <a:cubicBezTo>
                    <a:pt x="188220" y="352556"/>
                    <a:pt x="188763" y="352252"/>
                    <a:pt x="189114" y="351910"/>
                  </a:cubicBezTo>
                  <a:close/>
                  <a:moveTo>
                    <a:pt x="1013192" y="606280"/>
                  </a:moveTo>
                  <a:cubicBezTo>
                    <a:pt x="1013201" y="607161"/>
                    <a:pt x="1013209" y="608034"/>
                    <a:pt x="1013222" y="608911"/>
                  </a:cubicBezTo>
                  <a:cubicBezTo>
                    <a:pt x="1014455" y="607743"/>
                    <a:pt x="1014442" y="607367"/>
                    <a:pt x="1013192" y="606280"/>
                  </a:cubicBezTo>
                  <a:close/>
                  <a:moveTo>
                    <a:pt x="776662" y="482816"/>
                  </a:moveTo>
                  <a:cubicBezTo>
                    <a:pt x="776833" y="482850"/>
                    <a:pt x="776995" y="482905"/>
                    <a:pt x="777158" y="482948"/>
                  </a:cubicBezTo>
                  <a:cubicBezTo>
                    <a:pt x="777154" y="482888"/>
                    <a:pt x="777120" y="482850"/>
                    <a:pt x="777098" y="482794"/>
                  </a:cubicBezTo>
                  <a:cubicBezTo>
                    <a:pt x="777008" y="482679"/>
                    <a:pt x="776910" y="482602"/>
                    <a:pt x="776820" y="482507"/>
                  </a:cubicBezTo>
                  <a:cubicBezTo>
                    <a:pt x="776773" y="482627"/>
                    <a:pt x="776705" y="482696"/>
                    <a:pt x="776662" y="482816"/>
                  </a:cubicBezTo>
                  <a:close/>
                  <a:moveTo>
                    <a:pt x="767988" y="482905"/>
                  </a:moveTo>
                  <a:cubicBezTo>
                    <a:pt x="767102" y="483958"/>
                    <a:pt x="768638" y="485978"/>
                    <a:pt x="770427" y="486324"/>
                  </a:cubicBezTo>
                  <a:cubicBezTo>
                    <a:pt x="773555" y="486894"/>
                    <a:pt x="775541" y="485601"/>
                    <a:pt x="776662" y="482816"/>
                  </a:cubicBezTo>
                  <a:cubicBezTo>
                    <a:pt x="774676" y="482298"/>
                    <a:pt x="772699" y="481664"/>
                    <a:pt x="770675" y="481438"/>
                  </a:cubicBezTo>
                  <a:cubicBezTo>
                    <a:pt x="769819" y="481343"/>
                    <a:pt x="768617" y="482165"/>
                    <a:pt x="767988" y="482905"/>
                  </a:cubicBezTo>
                  <a:close/>
                  <a:moveTo>
                    <a:pt x="729036" y="609177"/>
                  </a:moveTo>
                  <a:cubicBezTo>
                    <a:pt x="728911" y="609310"/>
                    <a:pt x="728783" y="609446"/>
                    <a:pt x="728646" y="609583"/>
                  </a:cubicBezTo>
                  <a:lnTo>
                    <a:pt x="729130" y="609104"/>
                  </a:lnTo>
                  <a:cubicBezTo>
                    <a:pt x="728111" y="612343"/>
                    <a:pt x="727101" y="615587"/>
                    <a:pt x="726062" y="618826"/>
                  </a:cubicBezTo>
                  <a:cubicBezTo>
                    <a:pt x="722754" y="629104"/>
                    <a:pt x="716524" y="638193"/>
                    <a:pt x="714007" y="648784"/>
                  </a:cubicBezTo>
                  <a:cubicBezTo>
                    <a:pt x="713413" y="651244"/>
                    <a:pt x="711526" y="652387"/>
                    <a:pt x="709553" y="653628"/>
                  </a:cubicBezTo>
                  <a:cubicBezTo>
                    <a:pt x="708149" y="654484"/>
                    <a:pt x="706879" y="655665"/>
                    <a:pt x="705770" y="656927"/>
                  </a:cubicBezTo>
                  <a:cubicBezTo>
                    <a:pt x="704119" y="658797"/>
                    <a:pt x="705133" y="663042"/>
                    <a:pt x="707469" y="664266"/>
                  </a:cubicBezTo>
                  <a:cubicBezTo>
                    <a:pt x="708457" y="664783"/>
                    <a:pt x="709604" y="665002"/>
                    <a:pt x="710674" y="665413"/>
                  </a:cubicBezTo>
                  <a:cubicBezTo>
                    <a:pt x="713040" y="666311"/>
                    <a:pt x="714345" y="667929"/>
                    <a:pt x="714063" y="670577"/>
                  </a:cubicBezTo>
                  <a:cubicBezTo>
                    <a:pt x="713952" y="671703"/>
                    <a:pt x="713742" y="672828"/>
                    <a:pt x="713742" y="673966"/>
                  </a:cubicBezTo>
                  <a:cubicBezTo>
                    <a:pt x="713699" y="678049"/>
                    <a:pt x="716352" y="680145"/>
                    <a:pt x="720366" y="679063"/>
                  </a:cubicBezTo>
                  <a:cubicBezTo>
                    <a:pt x="722544" y="678472"/>
                    <a:pt x="725368" y="678186"/>
                    <a:pt x="726648" y="676701"/>
                  </a:cubicBezTo>
                  <a:cubicBezTo>
                    <a:pt x="732151" y="670308"/>
                    <a:pt x="741394" y="667988"/>
                    <a:pt x="745061" y="659614"/>
                  </a:cubicBezTo>
                  <a:cubicBezTo>
                    <a:pt x="745305" y="659062"/>
                    <a:pt x="747320" y="658600"/>
                    <a:pt x="748026" y="658985"/>
                  </a:cubicBezTo>
                  <a:cubicBezTo>
                    <a:pt x="751496" y="660915"/>
                    <a:pt x="755052" y="663012"/>
                    <a:pt x="755232" y="667603"/>
                  </a:cubicBezTo>
                  <a:cubicBezTo>
                    <a:pt x="755318" y="669589"/>
                    <a:pt x="756092" y="671014"/>
                    <a:pt x="757693" y="671690"/>
                  </a:cubicBezTo>
                  <a:cubicBezTo>
                    <a:pt x="761882" y="673414"/>
                    <a:pt x="766161" y="675002"/>
                    <a:pt x="770470" y="676414"/>
                  </a:cubicBezTo>
                  <a:cubicBezTo>
                    <a:pt x="771386" y="676718"/>
                    <a:pt x="772883" y="676388"/>
                    <a:pt x="773645" y="675764"/>
                  </a:cubicBezTo>
                  <a:cubicBezTo>
                    <a:pt x="775832" y="674013"/>
                    <a:pt x="777945" y="672084"/>
                    <a:pt x="779777" y="669970"/>
                  </a:cubicBezTo>
                  <a:cubicBezTo>
                    <a:pt x="781527" y="667946"/>
                    <a:pt x="780380" y="664189"/>
                    <a:pt x="777830" y="662759"/>
                  </a:cubicBezTo>
                  <a:cubicBezTo>
                    <a:pt x="777338" y="662473"/>
                    <a:pt x="776777" y="662302"/>
                    <a:pt x="776234" y="662169"/>
                  </a:cubicBezTo>
                  <a:cubicBezTo>
                    <a:pt x="772455" y="661116"/>
                    <a:pt x="770564" y="658677"/>
                    <a:pt x="770564" y="654749"/>
                  </a:cubicBezTo>
                  <a:cubicBezTo>
                    <a:pt x="770564" y="649965"/>
                    <a:pt x="768989" y="645887"/>
                    <a:pt x="765600" y="642412"/>
                  </a:cubicBezTo>
                  <a:cubicBezTo>
                    <a:pt x="763623" y="640388"/>
                    <a:pt x="761300" y="638313"/>
                    <a:pt x="760307" y="635797"/>
                  </a:cubicBezTo>
                  <a:cubicBezTo>
                    <a:pt x="757667" y="629087"/>
                    <a:pt x="750110" y="626832"/>
                    <a:pt x="747136" y="620521"/>
                  </a:cubicBezTo>
                  <a:cubicBezTo>
                    <a:pt x="746798" y="619836"/>
                    <a:pt x="745069" y="619815"/>
                    <a:pt x="744004" y="619455"/>
                  </a:cubicBezTo>
                  <a:cubicBezTo>
                    <a:pt x="740606" y="618274"/>
                    <a:pt x="740499" y="617927"/>
                    <a:pt x="742784" y="615446"/>
                  </a:cubicBezTo>
                  <a:cubicBezTo>
                    <a:pt x="744676" y="613405"/>
                    <a:pt x="746691" y="611449"/>
                    <a:pt x="748334" y="609215"/>
                  </a:cubicBezTo>
                  <a:cubicBezTo>
                    <a:pt x="748826" y="608569"/>
                    <a:pt x="748450" y="607020"/>
                    <a:pt x="748082" y="606032"/>
                  </a:cubicBezTo>
                  <a:cubicBezTo>
                    <a:pt x="747662" y="604949"/>
                    <a:pt x="746507" y="604829"/>
                    <a:pt x="745287" y="605480"/>
                  </a:cubicBezTo>
                  <a:cubicBezTo>
                    <a:pt x="743281" y="606549"/>
                    <a:pt x="741458" y="607487"/>
                    <a:pt x="738890" y="606562"/>
                  </a:cubicBezTo>
                  <a:cubicBezTo>
                    <a:pt x="736853" y="605856"/>
                    <a:pt x="734431" y="606181"/>
                    <a:pt x="732181" y="606053"/>
                  </a:cubicBezTo>
                  <a:cubicBezTo>
                    <a:pt x="731137" y="607093"/>
                    <a:pt x="730105" y="608124"/>
                    <a:pt x="729066" y="609173"/>
                  </a:cubicBezTo>
                  <a:lnTo>
                    <a:pt x="729036" y="609173"/>
                  </a:lnTo>
                  <a:close/>
                  <a:moveTo>
                    <a:pt x="913699" y="1075186"/>
                  </a:moveTo>
                  <a:cubicBezTo>
                    <a:pt x="913845" y="1074959"/>
                    <a:pt x="914067" y="1074844"/>
                    <a:pt x="914170" y="1074557"/>
                  </a:cubicBezTo>
                  <a:cubicBezTo>
                    <a:pt x="913990" y="1074574"/>
                    <a:pt x="913819" y="1074574"/>
                    <a:pt x="913635" y="1074574"/>
                  </a:cubicBezTo>
                  <a:cubicBezTo>
                    <a:pt x="913627" y="1074784"/>
                    <a:pt x="913605" y="1074938"/>
                    <a:pt x="913588" y="1075169"/>
                  </a:cubicBezTo>
                  <a:cubicBezTo>
                    <a:pt x="913627" y="1075165"/>
                    <a:pt x="913669" y="1075186"/>
                    <a:pt x="913699" y="1075186"/>
                  </a:cubicBezTo>
                  <a:close/>
                  <a:moveTo>
                    <a:pt x="907020" y="1074668"/>
                  </a:moveTo>
                  <a:cubicBezTo>
                    <a:pt x="906866" y="1074668"/>
                    <a:pt x="906729" y="1074668"/>
                    <a:pt x="906566" y="1074668"/>
                  </a:cubicBezTo>
                  <a:cubicBezTo>
                    <a:pt x="906750" y="1074766"/>
                    <a:pt x="906938" y="1074878"/>
                    <a:pt x="907118" y="1074993"/>
                  </a:cubicBezTo>
                  <a:cubicBezTo>
                    <a:pt x="907144" y="1074993"/>
                    <a:pt x="907165" y="1074993"/>
                    <a:pt x="907187" y="1074993"/>
                  </a:cubicBezTo>
                  <a:cubicBezTo>
                    <a:pt x="907148" y="1074861"/>
                    <a:pt x="907054" y="1074801"/>
                    <a:pt x="907020" y="1074668"/>
                  </a:cubicBezTo>
                  <a:close/>
                  <a:moveTo>
                    <a:pt x="907020" y="1074668"/>
                  </a:moveTo>
                  <a:cubicBezTo>
                    <a:pt x="909223" y="1074630"/>
                    <a:pt x="911431" y="1074595"/>
                    <a:pt x="913635" y="1074570"/>
                  </a:cubicBezTo>
                  <a:cubicBezTo>
                    <a:pt x="914384" y="1064197"/>
                    <a:pt x="915034" y="1066645"/>
                    <a:pt x="906896" y="1062918"/>
                  </a:cubicBezTo>
                  <a:cubicBezTo>
                    <a:pt x="902407" y="1060877"/>
                    <a:pt x="897396" y="1059653"/>
                    <a:pt x="894123" y="1055442"/>
                  </a:cubicBezTo>
                  <a:cubicBezTo>
                    <a:pt x="893956" y="1055258"/>
                    <a:pt x="892270" y="1056097"/>
                    <a:pt x="891410" y="1056649"/>
                  </a:cubicBezTo>
                  <a:cubicBezTo>
                    <a:pt x="891127" y="1056842"/>
                    <a:pt x="890969" y="1057774"/>
                    <a:pt x="891179" y="1058138"/>
                  </a:cubicBezTo>
                  <a:cubicBezTo>
                    <a:pt x="893014" y="1061377"/>
                    <a:pt x="894940" y="1064561"/>
                    <a:pt x="896827" y="1067787"/>
                  </a:cubicBezTo>
                  <a:cubicBezTo>
                    <a:pt x="898667" y="1068322"/>
                    <a:pt x="900524" y="1068797"/>
                    <a:pt x="902334" y="1069448"/>
                  </a:cubicBezTo>
                  <a:cubicBezTo>
                    <a:pt x="904820" y="1070342"/>
                    <a:pt x="906335" y="1072152"/>
                    <a:pt x="907020" y="1074668"/>
                  </a:cubicBezTo>
                  <a:close/>
                  <a:moveTo>
                    <a:pt x="670960" y="479058"/>
                  </a:moveTo>
                  <a:cubicBezTo>
                    <a:pt x="670814" y="479020"/>
                    <a:pt x="670669" y="478999"/>
                    <a:pt x="670523" y="478964"/>
                  </a:cubicBezTo>
                  <a:cubicBezTo>
                    <a:pt x="670523" y="479135"/>
                    <a:pt x="670511" y="479315"/>
                    <a:pt x="670489" y="479499"/>
                  </a:cubicBezTo>
                  <a:cubicBezTo>
                    <a:pt x="670695" y="479499"/>
                    <a:pt x="670909" y="479478"/>
                    <a:pt x="671122" y="479478"/>
                  </a:cubicBezTo>
                  <a:cubicBezTo>
                    <a:pt x="671063" y="479337"/>
                    <a:pt x="671028" y="479213"/>
                    <a:pt x="670960" y="479058"/>
                  </a:cubicBezTo>
                  <a:close/>
                  <a:moveTo>
                    <a:pt x="882646" y="393002"/>
                  </a:moveTo>
                  <a:cubicBezTo>
                    <a:pt x="884212" y="396909"/>
                    <a:pt x="883759" y="400379"/>
                    <a:pt x="882749" y="404273"/>
                  </a:cubicBezTo>
                  <a:cubicBezTo>
                    <a:pt x="881093" y="410619"/>
                    <a:pt x="888106" y="416584"/>
                    <a:pt x="893609" y="416173"/>
                  </a:cubicBezTo>
                  <a:cubicBezTo>
                    <a:pt x="896913" y="415942"/>
                    <a:pt x="900160" y="414932"/>
                    <a:pt x="903468" y="414684"/>
                  </a:cubicBezTo>
                  <a:cubicBezTo>
                    <a:pt x="906057" y="414513"/>
                    <a:pt x="908599" y="415086"/>
                    <a:pt x="910302" y="417358"/>
                  </a:cubicBezTo>
                  <a:cubicBezTo>
                    <a:pt x="914204" y="417658"/>
                    <a:pt x="918102" y="417983"/>
                    <a:pt x="922001" y="418227"/>
                  </a:cubicBezTo>
                  <a:cubicBezTo>
                    <a:pt x="923374" y="418325"/>
                    <a:pt x="925445" y="416272"/>
                    <a:pt x="925377" y="415048"/>
                  </a:cubicBezTo>
                  <a:cubicBezTo>
                    <a:pt x="925064" y="408792"/>
                    <a:pt x="924495" y="402617"/>
                    <a:pt x="922775" y="396558"/>
                  </a:cubicBezTo>
                  <a:cubicBezTo>
                    <a:pt x="920918" y="389951"/>
                    <a:pt x="916797" y="385381"/>
                    <a:pt x="910182" y="384097"/>
                  </a:cubicBezTo>
                  <a:cubicBezTo>
                    <a:pt x="903943" y="382899"/>
                    <a:pt x="898188" y="380914"/>
                    <a:pt x="892762" y="377696"/>
                  </a:cubicBezTo>
                  <a:cubicBezTo>
                    <a:pt x="890965" y="376621"/>
                    <a:pt x="888440" y="377678"/>
                    <a:pt x="887109" y="379869"/>
                  </a:cubicBezTo>
                  <a:cubicBezTo>
                    <a:pt x="885761" y="382095"/>
                    <a:pt x="884460" y="384388"/>
                    <a:pt x="883134" y="386635"/>
                  </a:cubicBezTo>
                  <a:cubicBezTo>
                    <a:pt x="882899" y="388787"/>
                    <a:pt x="881940" y="391209"/>
                    <a:pt x="882646" y="393002"/>
                  </a:cubicBezTo>
                  <a:close/>
                  <a:moveTo>
                    <a:pt x="896831" y="1067787"/>
                  </a:moveTo>
                  <a:cubicBezTo>
                    <a:pt x="896698" y="1067728"/>
                    <a:pt x="896545" y="1067689"/>
                    <a:pt x="896412" y="1067655"/>
                  </a:cubicBezTo>
                  <a:cubicBezTo>
                    <a:pt x="896420" y="1067787"/>
                    <a:pt x="896467" y="1067907"/>
                    <a:pt x="896467" y="1068031"/>
                  </a:cubicBezTo>
                  <a:cubicBezTo>
                    <a:pt x="896681" y="1068048"/>
                    <a:pt x="896818" y="1068134"/>
                    <a:pt x="897037" y="1068143"/>
                  </a:cubicBezTo>
                  <a:cubicBezTo>
                    <a:pt x="896977" y="1068019"/>
                    <a:pt x="896908" y="1067903"/>
                    <a:pt x="896831" y="1067787"/>
                  </a:cubicBezTo>
                  <a:close/>
                  <a:moveTo>
                    <a:pt x="883130" y="386630"/>
                  </a:moveTo>
                  <a:cubicBezTo>
                    <a:pt x="883142" y="386613"/>
                    <a:pt x="883142" y="386575"/>
                    <a:pt x="883142" y="386536"/>
                  </a:cubicBezTo>
                  <a:cubicBezTo>
                    <a:pt x="883023" y="386669"/>
                    <a:pt x="882967" y="386836"/>
                    <a:pt x="882851" y="386981"/>
                  </a:cubicBezTo>
                  <a:cubicBezTo>
                    <a:pt x="882851" y="387015"/>
                    <a:pt x="882851" y="387071"/>
                    <a:pt x="882851" y="387110"/>
                  </a:cubicBezTo>
                  <a:cubicBezTo>
                    <a:pt x="882946" y="386956"/>
                    <a:pt x="883044" y="386784"/>
                    <a:pt x="883130" y="386630"/>
                  </a:cubicBezTo>
                  <a:close/>
                  <a:moveTo>
                    <a:pt x="804193" y="496504"/>
                  </a:moveTo>
                  <a:cubicBezTo>
                    <a:pt x="804352" y="496504"/>
                    <a:pt x="804484" y="496526"/>
                    <a:pt x="804643" y="496504"/>
                  </a:cubicBezTo>
                  <a:cubicBezTo>
                    <a:pt x="804484" y="496333"/>
                    <a:pt x="804292" y="496273"/>
                    <a:pt x="804138" y="496119"/>
                  </a:cubicBezTo>
                  <a:cubicBezTo>
                    <a:pt x="804125" y="496119"/>
                    <a:pt x="804121" y="496119"/>
                    <a:pt x="804121" y="496119"/>
                  </a:cubicBezTo>
                  <a:cubicBezTo>
                    <a:pt x="804138" y="496256"/>
                    <a:pt x="804168" y="496384"/>
                    <a:pt x="804193" y="496504"/>
                  </a:cubicBezTo>
                  <a:close/>
                  <a:moveTo>
                    <a:pt x="809114" y="495422"/>
                  </a:moveTo>
                  <a:cubicBezTo>
                    <a:pt x="815773" y="496179"/>
                    <a:pt x="821014" y="502131"/>
                    <a:pt x="828306" y="500681"/>
                  </a:cubicBezTo>
                  <a:cubicBezTo>
                    <a:pt x="828764" y="500582"/>
                    <a:pt x="829367" y="501027"/>
                    <a:pt x="829842" y="501327"/>
                  </a:cubicBezTo>
                  <a:cubicBezTo>
                    <a:pt x="830788" y="501917"/>
                    <a:pt x="831729" y="502529"/>
                    <a:pt x="832611" y="503214"/>
                  </a:cubicBezTo>
                  <a:cubicBezTo>
                    <a:pt x="835238" y="505332"/>
                    <a:pt x="837711" y="507677"/>
                    <a:pt x="840518" y="509508"/>
                  </a:cubicBezTo>
                  <a:cubicBezTo>
                    <a:pt x="841785" y="510313"/>
                    <a:pt x="843878" y="510591"/>
                    <a:pt x="845290" y="510154"/>
                  </a:cubicBezTo>
                  <a:cubicBezTo>
                    <a:pt x="846513" y="509774"/>
                    <a:pt x="847438" y="508443"/>
                    <a:pt x="848439" y="507356"/>
                  </a:cubicBezTo>
                  <a:cubicBezTo>
                    <a:pt x="847292" y="505957"/>
                    <a:pt x="846158" y="504587"/>
                    <a:pt x="845029" y="503192"/>
                  </a:cubicBezTo>
                  <a:cubicBezTo>
                    <a:pt x="844960" y="503038"/>
                    <a:pt x="844862" y="502983"/>
                    <a:pt x="844798" y="502833"/>
                  </a:cubicBezTo>
                  <a:cubicBezTo>
                    <a:pt x="842324" y="503038"/>
                    <a:pt x="840065" y="502812"/>
                    <a:pt x="839111" y="499983"/>
                  </a:cubicBezTo>
                  <a:cubicBezTo>
                    <a:pt x="838901" y="499983"/>
                    <a:pt x="838713" y="499970"/>
                    <a:pt x="838499" y="499970"/>
                  </a:cubicBezTo>
                  <a:lnTo>
                    <a:pt x="837814" y="499204"/>
                  </a:lnTo>
                  <a:lnTo>
                    <a:pt x="838901" y="499551"/>
                  </a:lnTo>
                  <a:cubicBezTo>
                    <a:pt x="838952" y="499739"/>
                    <a:pt x="839055" y="499816"/>
                    <a:pt x="839111" y="499983"/>
                  </a:cubicBezTo>
                  <a:cubicBezTo>
                    <a:pt x="841473" y="499983"/>
                    <a:pt x="843629" y="500411"/>
                    <a:pt x="844798" y="502833"/>
                  </a:cubicBezTo>
                  <a:cubicBezTo>
                    <a:pt x="845007" y="502833"/>
                    <a:pt x="845191" y="502833"/>
                    <a:pt x="845405" y="502812"/>
                  </a:cubicBezTo>
                  <a:cubicBezTo>
                    <a:pt x="846526" y="504181"/>
                    <a:pt x="847656" y="505559"/>
                    <a:pt x="848794" y="506949"/>
                  </a:cubicBezTo>
                  <a:cubicBezTo>
                    <a:pt x="848679" y="507061"/>
                    <a:pt x="848550" y="507219"/>
                    <a:pt x="848439" y="507356"/>
                  </a:cubicBezTo>
                  <a:cubicBezTo>
                    <a:pt x="851071" y="506855"/>
                    <a:pt x="853762" y="506509"/>
                    <a:pt x="856347" y="505807"/>
                  </a:cubicBezTo>
                  <a:cubicBezTo>
                    <a:pt x="860972" y="504553"/>
                    <a:pt x="863215" y="501348"/>
                    <a:pt x="863129" y="496136"/>
                  </a:cubicBezTo>
                  <a:cubicBezTo>
                    <a:pt x="863103" y="494194"/>
                    <a:pt x="862701" y="492251"/>
                    <a:pt x="862423" y="490304"/>
                  </a:cubicBezTo>
                  <a:cubicBezTo>
                    <a:pt x="862256" y="490248"/>
                    <a:pt x="862094" y="490154"/>
                    <a:pt x="861927" y="490094"/>
                  </a:cubicBezTo>
                  <a:cubicBezTo>
                    <a:pt x="861940" y="489829"/>
                    <a:pt x="861957" y="489585"/>
                    <a:pt x="861978" y="489332"/>
                  </a:cubicBezTo>
                  <a:cubicBezTo>
                    <a:pt x="859252" y="486530"/>
                    <a:pt x="859304" y="486286"/>
                    <a:pt x="862470" y="483325"/>
                  </a:cubicBezTo>
                  <a:cubicBezTo>
                    <a:pt x="862483" y="483201"/>
                    <a:pt x="862492" y="483077"/>
                    <a:pt x="862496" y="482948"/>
                  </a:cubicBezTo>
                  <a:cubicBezTo>
                    <a:pt x="862303" y="481746"/>
                    <a:pt x="862581" y="481613"/>
                    <a:pt x="863292" y="482563"/>
                  </a:cubicBezTo>
                  <a:cubicBezTo>
                    <a:pt x="863322" y="482580"/>
                    <a:pt x="862778" y="483042"/>
                    <a:pt x="862496" y="483290"/>
                  </a:cubicBezTo>
                  <a:lnTo>
                    <a:pt x="862470" y="483325"/>
                  </a:lnTo>
                  <a:cubicBezTo>
                    <a:pt x="862308" y="485327"/>
                    <a:pt x="862132" y="487334"/>
                    <a:pt x="861978" y="489332"/>
                  </a:cubicBezTo>
                  <a:cubicBezTo>
                    <a:pt x="862124" y="489487"/>
                    <a:pt x="862179" y="489564"/>
                    <a:pt x="862342" y="489731"/>
                  </a:cubicBezTo>
                  <a:cubicBezTo>
                    <a:pt x="862363" y="489923"/>
                    <a:pt x="862402" y="490116"/>
                    <a:pt x="862427" y="490300"/>
                  </a:cubicBezTo>
                  <a:cubicBezTo>
                    <a:pt x="865851" y="491806"/>
                    <a:pt x="869325" y="493201"/>
                    <a:pt x="872659" y="494900"/>
                  </a:cubicBezTo>
                  <a:cubicBezTo>
                    <a:pt x="873420" y="495272"/>
                    <a:pt x="873784" y="496671"/>
                    <a:pt x="874118" y="497660"/>
                  </a:cubicBezTo>
                  <a:cubicBezTo>
                    <a:pt x="874272" y="498117"/>
                    <a:pt x="873930" y="498751"/>
                    <a:pt x="873746" y="499307"/>
                  </a:cubicBezTo>
                  <a:cubicBezTo>
                    <a:pt x="872864" y="501973"/>
                    <a:pt x="871101" y="504737"/>
                    <a:pt x="871324" y="507330"/>
                  </a:cubicBezTo>
                  <a:cubicBezTo>
                    <a:pt x="871555" y="509808"/>
                    <a:pt x="874434" y="511960"/>
                    <a:pt x="875081" y="514524"/>
                  </a:cubicBezTo>
                  <a:cubicBezTo>
                    <a:pt x="876497" y="520168"/>
                    <a:pt x="878957" y="525063"/>
                    <a:pt x="882774" y="529410"/>
                  </a:cubicBezTo>
                  <a:cubicBezTo>
                    <a:pt x="883998" y="530805"/>
                    <a:pt x="883378" y="532761"/>
                    <a:pt x="881662" y="533514"/>
                  </a:cubicBezTo>
                  <a:cubicBezTo>
                    <a:pt x="880113" y="534194"/>
                    <a:pt x="878204" y="534349"/>
                    <a:pt x="876963" y="535341"/>
                  </a:cubicBezTo>
                  <a:cubicBezTo>
                    <a:pt x="875795" y="536313"/>
                    <a:pt x="874991" y="538011"/>
                    <a:pt x="874610" y="539539"/>
                  </a:cubicBezTo>
                  <a:cubicBezTo>
                    <a:pt x="874426" y="540241"/>
                    <a:pt x="875457" y="541922"/>
                    <a:pt x="876210" y="542106"/>
                  </a:cubicBezTo>
                  <a:cubicBezTo>
                    <a:pt x="880626" y="543215"/>
                    <a:pt x="885081" y="539744"/>
                    <a:pt x="889548" y="542029"/>
                  </a:cubicBezTo>
                  <a:cubicBezTo>
                    <a:pt x="890027" y="542278"/>
                    <a:pt x="890511" y="542658"/>
                    <a:pt x="890789" y="543099"/>
                  </a:cubicBezTo>
                  <a:cubicBezTo>
                    <a:pt x="891482" y="544220"/>
                    <a:pt x="891243" y="545217"/>
                    <a:pt x="890147" y="545799"/>
                  </a:cubicBezTo>
                  <a:cubicBezTo>
                    <a:pt x="888684" y="546561"/>
                    <a:pt x="887053" y="547083"/>
                    <a:pt x="885701" y="548016"/>
                  </a:cubicBezTo>
                  <a:cubicBezTo>
                    <a:pt x="884448" y="548889"/>
                    <a:pt x="884174" y="551602"/>
                    <a:pt x="885218" y="552573"/>
                  </a:cubicBezTo>
                  <a:cubicBezTo>
                    <a:pt x="885988" y="553296"/>
                    <a:pt x="887101" y="553930"/>
                    <a:pt x="888123" y="554019"/>
                  </a:cubicBezTo>
                  <a:cubicBezTo>
                    <a:pt x="889172" y="554114"/>
                    <a:pt x="890301" y="553523"/>
                    <a:pt x="891388" y="553241"/>
                  </a:cubicBezTo>
                  <a:cubicBezTo>
                    <a:pt x="895894" y="552072"/>
                    <a:pt x="899210" y="553031"/>
                    <a:pt x="900511" y="558067"/>
                  </a:cubicBezTo>
                  <a:cubicBezTo>
                    <a:pt x="900764" y="559090"/>
                    <a:pt x="901474" y="560451"/>
                    <a:pt x="902330" y="560793"/>
                  </a:cubicBezTo>
                  <a:cubicBezTo>
                    <a:pt x="907811" y="562967"/>
                    <a:pt x="907846" y="567066"/>
                    <a:pt x="907144" y="572004"/>
                  </a:cubicBezTo>
                  <a:cubicBezTo>
                    <a:pt x="906352" y="577610"/>
                    <a:pt x="906429" y="583348"/>
                    <a:pt x="905869" y="589009"/>
                  </a:cubicBezTo>
                  <a:cubicBezTo>
                    <a:pt x="905650" y="591260"/>
                    <a:pt x="904641" y="593494"/>
                    <a:pt x="902099" y="594179"/>
                  </a:cubicBezTo>
                  <a:cubicBezTo>
                    <a:pt x="898675" y="595094"/>
                    <a:pt x="895556" y="596695"/>
                    <a:pt x="893643" y="599579"/>
                  </a:cubicBezTo>
                  <a:cubicBezTo>
                    <a:pt x="890374" y="604500"/>
                    <a:pt x="885530" y="607414"/>
                    <a:pt x="880896" y="610675"/>
                  </a:cubicBezTo>
                  <a:cubicBezTo>
                    <a:pt x="871666" y="617200"/>
                    <a:pt x="868444" y="617919"/>
                    <a:pt x="874366" y="631424"/>
                  </a:cubicBezTo>
                  <a:cubicBezTo>
                    <a:pt x="874670" y="632096"/>
                    <a:pt x="873647" y="634222"/>
                    <a:pt x="873283" y="634201"/>
                  </a:cubicBezTo>
                  <a:cubicBezTo>
                    <a:pt x="867502" y="634051"/>
                    <a:pt x="862145" y="635921"/>
                    <a:pt x="856886" y="637808"/>
                  </a:cubicBezTo>
                  <a:cubicBezTo>
                    <a:pt x="851079" y="639892"/>
                    <a:pt x="845795" y="639259"/>
                    <a:pt x="840527" y="636362"/>
                  </a:cubicBezTo>
                  <a:cubicBezTo>
                    <a:pt x="837562" y="634723"/>
                    <a:pt x="834562" y="633097"/>
                    <a:pt x="831460" y="631766"/>
                  </a:cubicBezTo>
                  <a:cubicBezTo>
                    <a:pt x="830677" y="631419"/>
                    <a:pt x="828935" y="631779"/>
                    <a:pt x="828447" y="632429"/>
                  </a:cubicBezTo>
                  <a:cubicBezTo>
                    <a:pt x="825696" y="636105"/>
                    <a:pt x="822397" y="639083"/>
                    <a:pt x="818768" y="641869"/>
                  </a:cubicBezTo>
                  <a:cubicBezTo>
                    <a:pt x="817061" y="643161"/>
                    <a:pt x="815991" y="645421"/>
                    <a:pt x="814904" y="647380"/>
                  </a:cubicBezTo>
                  <a:cubicBezTo>
                    <a:pt x="813359" y="650166"/>
                    <a:pt x="814108" y="654702"/>
                    <a:pt x="816200" y="656991"/>
                  </a:cubicBezTo>
                  <a:cubicBezTo>
                    <a:pt x="821626" y="662956"/>
                    <a:pt x="827711" y="666127"/>
                    <a:pt x="835820" y="662173"/>
                  </a:cubicBezTo>
                  <a:cubicBezTo>
                    <a:pt x="837844" y="661185"/>
                    <a:pt x="840121" y="660693"/>
                    <a:pt x="842320" y="660171"/>
                  </a:cubicBezTo>
                  <a:cubicBezTo>
                    <a:pt x="843351" y="659944"/>
                    <a:pt x="844725" y="659828"/>
                    <a:pt x="845542" y="660325"/>
                  </a:cubicBezTo>
                  <a:cubicBezTo>
                    <a:pt x="851242" y="663722"/>
                    <a:pt x="857626" y="661604"/>
                    <a:pt x="863617" y="662687"/>
                  </a:cubicBezTo>
                  <a:cubicBezTo>
                    <a:pt x="866796" y="663264"/>
                    <a:pt x="868859" y="664711"/>
                    <a:pt x="870254" y="667240"/>
                  </a:cubicBezTo>
                  <a:cubicBezTo>
                    <a:pt x="872980" y="672203"/>
                    <a:pt x="874999" y="677638"/>
                    <a:pt x="878281" y="682178"/>
                  </a:cubicBezTo>
                  <a:cubicBezTo>
                    <a:pt x="880494" y="685225"/>
                    <a:pt x="882021" y="687416"/>
                    <a:pt x="880044" y="691117"/>
                  </a:cubicBezTo>
                  <a:cubicBezTo>
                    <a:pt x="878945" y="693158"/>
                    <a:pt x="879591" y="695576"/>
                    <a:pt x="880930" y="697561"/>
                  </a:cubicBezTo>
                  <a:cubicBezTo>
                    <a:pt x="884075" y="702251"/>
                    <a:pt x="887982" y="706124"/>
                    <a:pt x="893113" y="708601"/>
                  </a:cubicBezTo>
                  <a:lnTo>
                    <a:pt x="893108" y="708734"/>
                  </a:lnTo>
                  <a:cubicBezTo>
                    <a:pt x="893232" y="708755"/>
                    <a:pt x="893348" y="708794"/>
                    <a:pt x="893459" y="708794"/>
                  </a:cubicBezTo>
                  <a:lnTo>
                    <a:pt x="893134" y="708451"/>
                  </a:lnTo>
                  <a:cubicBezTo>
                    <a:pt x="896998" y="709842"/>
                    <a:pt x="899690" y="712675"/>
                    <a:pt x="902377" y="715623"/>
                  </a:cubicBezTo>
                  <a:cubicBezTo>
                    <a:pt x="906964" y="720651"/>
                    <a:pt x="911787" y="725148"/>
                    <a:pt x="918890" y="726796"/>
                  </a:cubicBezTo>
                  <a:cubicBezTo>
                    <a:pt x="922001" y="727519"/>
                    <a:pt x="924555" y="730378"/>
                    <a:pt x="927581" y="731828"/>
                  </a:cubicBezTo>
                  <a:cubicBezTo>
                    <a:pt x="930585" y="733253"/>
                    <a:pt x="933802" y="734267"/>
                    <a:pt x="937029" y="735166"/>
                  </a:cubicBezTo>
                  <a:cubicBezTo>
                    <a:pt x="937739" y="735354"/>
                    <a:pt x="939211" y="734421"/>
                    <a:pt x="939643" y="733638"/>
                  </a:cubicBezTo>
                  <a:cubicBezTo>
                    <a:pt x="941282" y="730549"/>
                    <a:pt x="941809" y="727348"/>
                    <a:pt x="940084" y="724010"/>
                  </a:cubicBezTo>
                  <a:cubicBezTo>
                    <a:pt x="935668" y="715503"/>
                    <a:pt x="931462" y="706924"/>
                    <a:pt x="923939" y="700535"/>
                  </a:cubicBezTo>
                  <a:cubicBezTo>
                    <a:pt x="921325" y="698306"/>
                    <a:pt x="920875" y="695084"/>
                    <a:pt x="920978" y="691802"/>
                  </a:cubicBezTo>
                  <a:cubicBezTo>
                    <a:pt x="920845" y="691742"/>
                    <a:pt x="920708" y="691690"/>
                    <a:pt x="920563" y="691626"/>
                  </a:cubicBezTo>
                  <a:cubicBezTo>
                    <a:pt x="920477" y="691344"/>
                    <a:pt x="920383" y="691057"/>
                    <a:pt x="920289" y="690792"/>
                  </a:cubicBezTo>
                  <a:cubicBezTo>
                    <a:pt x="919942" y="690565"/>
                    <a:pt x="919604" y="690334"/>
                    <a:pt x="919254" y="690128"/>
                  </a:cubicBezTo>
                  <a:cubicBezTo>
                    <a:pt x="919557" y="690180"/>
                    <a:pt x="920028" y="690141"/>
                    <a:pt x="920148" y="690334"/>
                  </a:cubicBezTo>
                  <a:cubicBezTo>
                    <a:pt x="920229" y="690466"/>
                    <a:pt x="920246" y="690638"/>
                    <a:pt x="920289" y="690792"/>
                  </a:cubicBezTo>
                  <a:cubicBezTo>
                    <a:pt x="920516" y="690924"/>
                    <a:pt x="920747" y="691070"/>
                    <a:pt x="920974" y="691211"/>
                  </a:cubicBezTo>
                  <a:cubicBezTo>
                    <a:pt x="920952" y="691416"/>
                    <a:pt x="920974" y="691592"/>
                    <a:pt x="920974" y="691802"/>
                  </a:cubicBezTo>
                  <a:cubicBezTo>
                    <a:pt x="926186" y="693744"/>
                    <a:pt x="930906" y="696393"/>
                    <a:pt x="934487" y="700878"/>
                  </a:cubicBezTo>
                  <a:cubicBezTo>
                    <a:pt x="937333" y="704463"/>
                    <a:pt x="940842" y="707206"/>
                    <a:pt x="945193" y="708965"/>
                  </a:cubicBezTo>
                  <a:cubicBezTo>
                    <a:pt x="948428" y="710257"/>
                    <a:pt x="950542" y="713009"/>
                    <a:pt x="952147" y="716111"/>
                  </a:cubicBezTo>
                  <a:cubicBezTo>
                    <a:pt x="953687" y="719132"/>
                    <a:pt x="955292" y="722119"/>
                    <a:pt x="957089" y="724977"/>
                  </a:cubicBezTo>
                  <a:cubicBezTo>
                    <a:pt x="957577" y="725743"/>
                    <a:pt x="958968" y="726509"/>
                    <a:pt x="959794" y="726372"/>
                  </a:cubicBezTo>
                  <a:cubicBezTo>
                    <a:pt x="961056" y="726163"/>
                    <a:pt x="961586" y="724733"/>
                    <a:pt x="960919" y="723591"/>
                  </a:cubicBezTo>
                  <a:cubicBezTo>
                    <a:pt x="958330" y="719166"/>
                    <a:pt x="958955" y="715234"/>
                    <a:pt x="961681" y="710968"/>
                  </a:cubicBezTo>
                  <a:cubicBezTo>
                    <a:pt x="963534" y="708066"/>
                    <a:pt x="965267" y="705383"/>
                    <a:pt x="968121" y="703317"/>
                  </a:cubicBezTo>
                  <a:cubicBezTo>
                    <a:pt x="970607" y="701532"/>
                    <a:pt x="971005" y="698631"/>
                    <a:pt x="970324" y="695661"/>
                  </a:cubicBezTo>
                  <a:cubicBezTo>
                    <a:pt x="969939" y="693997"/>
                    <a:pt x="969725" y="692255"/>
                    <a:pt x="969062" y="690736"/>
                  </a:cubicBezTo>
                  <a:cubicBezTo>
                    <a:pt x="966525" y="684904"/>
                    <a:pt x="965326" y="678874"/>
                    <a:pt x="965955" y="672541"/>
                  </a:cubicBezTo>
                  <a:cubicBezTo>
                    <a:pt x="966353" y="668635"/>
                    <a:pt x="964355" y="666350"/>
                    <a:pt x="961360" y="664214"/>
                  </a:cubicBezTo>
                  <a:cubicBezTo>
                    <a:pt x="958168" y="661925"/>
                    <a:pt x="955254" y="659216"/>
                    <a:pt x="952374" y="656533"/>
                  </a:cubicBezTo>
                  <a:cubicBezTo>
                    <a:pt x="950692" y="654950"/>
                    <a:pt x="949964" y="652930"/>
                    <a:pt x="950059" y="650449"/>
                  </a:cubicBezTo>
                  <a:cubicBezTo>
                    <a:pt x="950256" y="645352"/>
                    <a:pt x="949216" y="640572"/>
                    <a:pt x="945857" y="636430"/>
                  </a:cubicBezTo>
                  <a:cubicBezTo>
                    <a:pt x="945279" y="635746"/>
                    <a:pt x="945339" y="634526"/>
                    <a:pt x="945185" y="633478"/>
                  </a:cubicBezTo>
                  <a:cubicBezTo>
                    <a:pt x="945065" y="633456"/>
                    <a:pt x="944937" y="633435"/>
                    <a:pt x="944808" y="633418"/>
                  </a:cubicBezTo>
                  <a:lnTo>
                    <a:pt x="944231" y="632754"/>
                  </a:lnTo>
                  <a:lnTo>
                    <a:pt x="945159" y="633153"/>
                  </a:lnTo>
                  <a:cubicBezTo>
                    <a:pt x="945172" y="633264"/>
                    <a:pt x="945185" y="633379"/>
                    <a:pt x="945185" y="633478"/>
                  </a:cubicBezTo>
                  <a:cubicBezTo>
                    <a:pt x="946173" y="633649"/>
                    <a:pt x="947183" y="633893"/>
                    <a:pt x="948172" y="633893"/>
                  </a:cubicBezTo>
                  <a:cubicBezTo>
                    <a:pt x="953105" y="633837"/>
                    <a:pt x="953734" y="633379"/>
                    <a:pt x="955027" y="628454"/>
                  </a:cubicBezTo>
                  <a:cubicBezTo>
                    <a:pt x="955463" y="626875"/>
                    <a:pt x="956075" y="625318"/>
                    <a:pt x="956781" y="623824"/>
                  </a:cubicBezTo>
                  <a:cubicBezTo>
                    <a:pt x="957449" y="622395"/>
                    <a:pt x="960127" y="622219"/>
                    <a:pt x="961030" y="623460"/>
                  </a:cubicBezTo>
                  <a:cubicBezTo>
                    <a:pt x="963345" y="626687"/>
                    <a:pt x="965579" y="629965"/>
                    <a:pt x="967984" y="633127"/>
                  </a:cubicBezTo>
                  <a:cubicBezTo>
                    <a:pt x="971116" y="637282"/>
                    <a:pt x="973286" y="641826"/>
                    <a:pt x="974099" y="646991"/>
                  </a:cubicBezTo>
                  <a:cubicBezTo>
                    <a:pt x="974454" y="649220"/>
                    <a:pt x="974847" y="651467"/>
                    <a:pt x="975408" y="653666"/>
                  </a:cubicBezTo>
                  <a:cubicBezTo>
                    <a:pt x="975682" y="654732"/>
                    <a:pt x="976200" y="655896"/>
                    <a:pt x="976978" y="656619"/>
                  </a:cubicBezTo>
                  <a:cubicBezTo>
                    <a:pt x="980278" y="659726"/>
                    <a:pt x="983842" y="662550"/>
                    <a:pt x="988322" y="663718"/>
                  </a:cubicBezTo>
                  <a:cubicBezTo>
                    <a:pt x="989092" y="663919"/>
                    <a:pt x="990808" y="663042"/>
                    <a:pt x="991061" y="662319"/>
                  </a:cubicBezTo>
                  <a:cubicBezTo>
                    <a:pt x="992169" y="659152"/>
                    <a:pt x="992944" y="655849"/>
                    <a:pt x="993748" y="652592"/>
                  </a:cubicBezTo>
                  <a:cubicBezTo>
                    <a:pt x="994334" y="650230"/>
                    <a:pt x="995532" y="648514"/>
                    <a:pt x="997993" y="647864"/>
                  </a:cubicBezTo>
                  <a:cubicBezTo>
                    <a:pt x="999636" y="647428"/>
                    <a:pt x="1001309" y="647137"/>
                    <a:pt x="1002897" y="646567"/>
                  </a:cubicBezTo>
                  <a:cubicBezTo>
                    <a:pt x="1010655" y="643747"/>
                    <a:pt x="1013654" y="635181"/>
                    <a:pt x="1020976" y="631599"/>
                  </a:cubicBezTo>
                  <a:cubicBezTo>
                    <a:pt x="1023231" y="630491"/>
                    <a:pt x="1024729" y="627423"/>
                    <a:pt x="1026077" y="624984"/>
                  </a:cubicBezTo>
                  <a:cubicBezTo>
                    <a:pt x="1026795" y="623670"/>
                    <a:pt x="1026992" y="621603"/>
                    <a:pt x="1026517" y="620195"/>
                  </a:cubicBezTo>
                  <a:cubicBezTo>
                    <a:pt x="1025229" y="616349"/>
                    <a:pt x="1023124" y="612925"/>
                    <a:pt x="1018661" y="612091"/>
                  </a:cubicBezTo>
                  <a:cubicBezTo>
                    <a:pt x="1016432" y="611676"/>
                    <a:pt x="1014202" y="611406"/>
                    <a:pt x="1012747" y="609348"/>
                  </a:cubicBezTo>
                  <a:lnTo>
                    <a:pt x="1013227" y="609673"/>
                  </a:lnTo>
                  <a:cubicBezTo>
                    <a:pt x="1013227" y="609408"/>
                    <a:pt x="1013227" y="609155"/>
                    <a:pt x="1013227" y="608890"/>
                  </a:cubicBezTo>
                  <a:cubicBezTo>
                    <a:pt x="1013077" y="609018"/>
                    <a:pt x="1012965" y="609134"/>
                    <a:pt x="1012807" y="609288"/>
                  </a:cubicBezTo>
                  <a:cubicBezTo>
                    <a:pt x="1011434" y="608180"/>
                    <a:pt x="1011583" y="607037"/>
                    <a:pt x="1012807" y="605912"/>
                  </a:cubicBezTo>
                  <a:cubicBezTo>
                    <a:pt x="1012953" y="606049"/>
                    <a:pt x="1013064" y="606143"/>
                    <a:pt x="1013196" y="606258"/>
                  </a:cubicBezTo>
                  <a:cubicBezTo>
                    <a:pt x="1013196" y="606010"/>
                    <a:pt x="1013192" y="605762"/>
                    <a:pt x="1013192" y="605514"/>
                  </a:cubicBezTo>
                  <a:lnTo>
                    <a:pt x="1012726" y="605835"/>
                  </a:lnTo>
                  <a:cubicBezTo>
                    <a:pt x="1011968" y="605048"/>
                    <a:pt x="1011339" y="603986"/>
                    <a:pt x="1010424" y="603550"/>
                  </a:cubicBezTo>
                  <a:cubicBezTo>
                    <a:pt x="1009469" y="603105"/>
                    <a:pt x="1008229" y="603246"/>
                    <a:pt x="1007120" y="603182"/>
                  </a:cubicBezTo>
                  <a:cubicBezTo>
                    <a:pt x="1006020" y="603126"/>
                    <a:pt x="1004891" y="603297"/>
                    <a:pt x="1003804" y="603105"/>
                  </a:cubicBezTo>
                  <a:cubicBezTo>
                    <a:pt x="1001707" y="602762"/>
                    <a:pt x="1000299" y="599942"/>
                    <a:pt x="1001048" y="597807"/>
                  </a:cubicBezTo>
                  <a:cubicBezTo>
                    <a:pt x="1002862" y="592642"/>
                    <a:pt x="1002948" y="592069"/>
                    <a:pt x="999910" y="590255"/>
                  </a:cubicBezTo>
                  <a:cubicBezTo>
                    <a:pt x="996940" y="588500"/>
                    <a:pt x="994214" y="586844"/>
                    <a:pt x="994518" y="582839"/>
                  </a:cubicBezTo>
                  <a:cubicBezTo>
                    <a:pt x="991373" y="581714"/>
                    <a:pt x="988164" y="580755"/>
                    <a:pt x="985100" y="579429"/>
                  </a:cubicBezTo>
                  <a:cubicBezTo>
                    <a:pt x="982370" y="578239"/>
                    <a:pt x="980521" y="575826"/>
                    <a:pt x="979755" y="573117"/>
                  </a:cubicBezTo>
                  <a:cubicBezTo>
                    <a:pt x="978232" y="567627"/>
                    <a:pt x="974989" y="564426"/>
                    <a:pt x="969404" y="563254"/>
                  </a:cubicBezTo>
                  <a:cubicBezTo>
                    <a:pt x="967380" y="562834"/>
                    <a:pt x="966923" y="560789"/>
                    <a:pt x="968258" y="559249"/>
                  </a:cubicBezTo>
                  <a:cubicBezTo>
                    <a:pt x="971574" y="555432"/>
                    <a:pt x="975220" y="551846"/>
                    <a:pt x="973966" y="545992"/>
                  </a:cubicBezTo>
                  <a:cubicBezTo>
                    <a:pt x="973713" y="544854"/>
                    <a:pt x="974894" y="544336"/>
                    <a:pt x="976234" y="544721"/>
                  </a:cubicBezTo>
                  <a:cubicBezTo>
                    <a:pt x="978947" y="545504"/>
                    <a:pt x="981604" y="546625"/>
                    <a:pt x="984381" y="546950"/>
                  </a:cubicBezTo>
                  <a:cubicBezTo>
                    <a:pt x="985768" y="547100"/>
                    <a:pt x="987959" y="546223"/>
                    <a:pt x="988626" y="545119"/>
                  </a:cubicBezTo>
                  <a:cubicBezTo>
                    <a:pt x="989332" y="543955"/>
                    <a:pt x="988716" y="541952"/>
                    <a:pt x="988545" y="540335"/>
                  </a:cubicBezTo>
                  <a:cubicBezTo>
                    <a:pt x="988489" y="539817"/>
                    <a:pt x="988078" y="539265"/>
                    <a:pt x="987672" y="538906"/>
                  </a:cubicBezTo>
                  <a:cubicBezTo>
                    <a:pt x="984753" y="536291"/>
                    <a:pt x="983611" y="533587"/>
                    <a:pt x="986722" y="530288"/>
                  </a:cubicBezTo>
                  <a:cubicBezTo>
                    <a:pt x="989276" y="527540"/>
                    <a:pt x="989717" y="524301"/>
                    <a:pt x="988416" y="520822"/>
                  </a:cubicBezTo>
                  <a:cubicBezTo>
                    <a:pt x="986645" y="516094"/>
                    <a:pt x="984201" y="511528"/>
                    <a:pt x="983097" y="506641"/>
                  </a:cubicBezTo>
                  <a:cubicBezTo>
                    <a:pt x="981296" y="498631"/>
                    <a:pt x="977017" y="493637"/>
                    <a:pt x="968934" y="491844"/>
                  </a:cubicBezTo>
                  <a:cubicBezTo>
                    <a:pt x="965429" y="491083"/>
                    <a:pt x="962930" y="489234"/>
                    <a:pt x="962079" y="485280"/>
                  </a:cubicBezTo>
                  <a:cubicBezTo>
                    <a:pt x="961835" y="484142"/>
                    <a:pt x="959879" y="483363"/>
                    <a:pt x="958570" y="482426"/>
                  </a:cubicBezTo>
                  <a:cubicBezTo>
                    <a:pt x="958561" y="482469"/>
                    <a:pt x="958553" y="482482"/>
                    <a:pt x="958544" y="482520"/>
                  </a:cubicBezTo>
                  <a:lnTo>
                    <a:pt x="957735" y="483286"/>
                  </a:lnTo>
                  <a:lnTo>
                    <a:pt x="958364" y="482276"/>
                  </a:lnTo>
                  <a:cubicBezTo>
                    <a:pt x="958416" y="482332"/>
                    <a:pt x="958506" y="482375"/>
                    <a:pt x="958570" y="482426"/>
                  </a:cubicBezTo>
                  <a:cubicBezTo>
                    <a:pt x="959952" y="478558"/>
                    <a:pt x="960221" y="474651"/>
                    <a:pt x="958099" y="471005"/>
                  </a:cubicBezTo>
                  <a:cubicBezTo>
                    <a:pt x="956700" y="468566"/>
                    <a:pt x="955044" y="466217"/>
                    <a:pt x="953182" y="464120"/>
                  </a:cubicBezTo>
                  <a:cubicBezTo>
                    <a:pt x="950726" y="461360"/>
                    <a:pt x="948013" y="460230"/>
                    <a:pt x="944175" y="462409"/>
                  </a:cubicBezTo>
                  <a:cubicBezTo>
                    <a:pt x="940940" y="464279"/>
                    <a:pt x="939643" y="464069"/>
                    <a:pt x="938629" y="461420"/>
                  </a:cubicBezTo>
                  <a:cubicBezTo>
                    <a:pt x="936828" y="456799"/>
                    <a:pt x="933665" y="457761"/>
                    <a:pt x="930319" y="458172"/>
                  </a:cubicBezTo>
                  <a:cubicBezTo>
                    <a:pt x="929797" y="458249"/>
                    <a:pt x="929108" y="458121"/>
                    <a:pt x="928702" y="457813"/>
                  </a:cubicBezTo>
                  <a:cubicBezTo>
                    <a:pt x="927615" y="457051"/>
                    <a:pt x="928034" y="456332"/>
                    <a:pt x="929091" y="455224"/>
                  </a:cubicBezTo>
                  <a:cubicBezTo>
                    <a:pt x="930623" y="453602"/>
                    <a:pt x="931997" y="451749"/>
                    <a:pt x="933054" y="449785"/>
                  </a:cubicBezTo>
                  <a:cubicBezTo>
                    <a:pt x="933481" y="448981"/>
                    <a:pt x="933293" y="447385"/>
                    <a:pt x="932741" y="446640"/>
                  </a:cubicBezTo>
                  <a:cubicBezTo>
                    <a:pt x="931748" y="445318"/>
                    <a:pt x="929917" y="444616"/>
                    <a:pt x="929078" y="443247"/>
                  </a:cubicBezTo>
                  <a:cubicBezTo>
                    <a:pt x="927782" y="441129"/>
                    <a:pt x="929990" y="439143"/>
                    <a:pt x="930037" y="436978"/>
                  </a:cubicBezTo>
                  <a:cubicBezTo>
                    <a:pt x="930122" y="433867"/>
                    <a:pt x="928826" y="431330"/>
                    <a:pt x="926545" y="429537"/>
                  </a:cubicBezTo>
                  <a:cubicBezTo>
                    <a:pt x="921303" y="425403"/>
                    <a:pt x="915856" y="421530"/>
                    <a:pt x="910494" y="417547"/>
                  </a:cubicBezTo>
                  <a:cubicBezTo>
                    <a:pt x="910430" y="417470"/>
                    <a:pt x="910366" y="417414"/>
                    <a:pt x="910306" y="417341"/>
                  </a:cubicBezTo>
                  <a:cubicBezTo>
                    <a:pt x="910272" y="417316"/>
                    <a:pt x="910233" y="417316"/>
                    <a:pt x="910203" y="417316"/>
                  </a:cubicBezTo>
                  <a:lnTo>
                    <a:pt x="910725" y="417816"/>
                  </a:lnTo>
                  <a:cubicBezTo>
                    <a:pt x="905295" y="417110"/>
                    <a:pt x="900592" y="419263"/>
                    <a:pt x="896232" y="421993"/>
                  </a:cubicBezTo>
                  <a:cubicBezTo>
                    <a:pt x="891897" y="424680"/>
                    <a:pt x="887216" y="424924"/>
                    <a:pt x="883262" y="422583"/>
                  </a:cubicBezTo>
                  <a:cubicBezTo>
                    <a:pt x="879094" y="420144"/>
                    <a:pt x="876300" y="421740"/>
                    <a:pt x="873249" y="423704"/>
                  </a:cubicBezTo>
                  <a:cubicBezTo>
                    <a:pt x="873198" y="423974"/>
                    <a:pt x="873129" y="424243"/>
                    <a:pt x="873065" y="424522"/>
                  </a:cubicBezTo>
                  <a:cubicBezTo>
                    <a:pt x="872316" y="424825"/>
                    <a:pt x="871692" y="425249"/>
                    <a:pt x="871140" y="425724"/>
                  </a:cubicBezTo>
                  <a:cubicBezTo>
                    <a:pt x="871636" y="425172"/>
                    <a:pt x="872149" y="424641"/>
                    <a:pt x="872646" y="424089"/>
                  </a:cubicBezTo>
                  <a:cubicBezTo>
                    <a:pt x="872860" y="423952"/>
                    <a:pt x="873044" y="423837"/>
                    <a:pt x="873249" y="423704"/>
                  </a:cubicBezTo>
                  <a:cubicBezTo>
                    <a:pt x="873947" y="420773"/>
                    <a:pt x="874571" y="417816"/>
                    <a:pt x="875355" y="414894"/>
                  </a:cubicBezTo>
                  <a:cubicBezTo>
                    <a:pt x="877344" y="407478"/>
                    <a:pt x="880365" y="400306"/>
                    <a:pt x="880519" y="392471"/>
                  </a:cubicBezTo>
                  <a:cubicBezTo>
                    <a:pt x="880562" y="390315"/>
                    <a:pt x="881499" y="388543"/>
                    <a:pt x="882864" y="386964"/>
                  </a:cubicBezTo>
                  <a:cubicBezTo>
                    <a:pt x="882804" y="385856"/>
                    <a:pt x="882710" y="384769"/>
                    <a:pt x="882710" y="383682"/>
                  </a:cubicBezTo>
                  <a:cubicBezTo>
                    <a:pt x="882685" y="377002"/>
                    <a:pt x="880186" y="375916"/>
                    <a:pt x="874815" y="374456"/>
                  </a:cubicBezTo>
                  <a:cubicBezTo>
                    <a:pt x="871995" y="373690"/>
                    <a:pt x="869295" y="373973"/>
                    <a:pt x="866437" y="374572"/>
                  </a:cubicBezTo>
                  <a:cubicBezTo>
                    <a:pt x="859753" y="375975"/>
                    <a:pt x="853758" y="379976"/>
                    <a:pt x="846749" y="379925"/>
                  </a:cubicBezTo>
                  <a:cubicBezTo>
                    <a:pt x="840608" y="379882"/>
                    <a:pt x="835978" y="382437"/>
                    <a:pt x="831994" y="386943"/>
                  </a:cubicBezTo>
                  <a:cubicBezTo>
                    <a:pt x="830146" y="389061"/>
                    <a:pt x="827390" y="390375"/>
                    <a:pt x="825486" y="392433"/>
                  </a:cubicBezTo>
                  <a:cubicBezTo>
                    <a:pt x="820112" y="398265"/>
                    <a:pt x="818413" y="405095"/>
                    <a:pt x="820813" y="412775"/>
                  </a:cubicBezTo>
                  <a:cubicBezTo>
                    <a:pt x="821331" y="414457"/>
                    <a:pt x="821870" y="416113"/>
                    <a:pt x="819555" y="416567"/>
                  </a:cubicBezTo>
                  <a:cubicBezTo>
                    <a:pt x="816573" y="417170"/>
                    <a:pt x="814677" y="419357"/>
                    <a:pt x="812298" y="420842"/>
                  </a:cubicBezTo>
                  <a:cubicBezTo>
                    <a:pt x="809517" y="422562"/>
                    <a:pt x="808391" y="424864"/>
                    <a:pt x="809273" y="427992"/>
                  </a:cubicBezTo>
                  <a:cubicBezTo>
                    <a:pt x="810184" y="431253"/>
                    <a:pt x="811309" y="434479"/>
                    <a:pt x="812289" y="437735"/>
                  </a:cubicBezTo>
                  <a:cubicBezTo>
                    <a:pt x="812602" y="438805"/>
                    <a:pt x="812816" y="439926"/>
                    <a:pt x="812876" y="441030"/>
                  </a:cubicBezTo>
                  <a:cubicBezTo>
                    <a:pt x="812893" y="441492"/>
                    <a:pt x="812491" y="442233"/>
                    <a:pt x="812110" y="442387"/>
                  </a:cubicBezTo>
                  <a:cubicBezTo>
                    <a:pt x="811194" y="442733"/>
                    <a:pt x="809709" y="443302"/>
                    <a:pt x="809251" y="442896"/>
                  </a:cubicBezTo>
                  <a:cubicBezTo>
                    <a:pt x="804313" y="438497"/>
                    <a:pt x="801626" y="428090"/>
                    <a:pt x="803808" y="422694"/>
                  </a:cubicBezTo>
                  <a:cubicBezTo>
                    <a:pt x="804026" y="422159"/>
                    <a:pt x="804189" y="421603"/>
                    <a:pt x="804446" y="421107"/>
                  </a:cubicBezTo>
                  <a:cubicBezTo>
                    <a:pt x="805434" y="419061"/>
                    <a:pt x="806119" y="416781"/>
                    <a:pt x="807531" y="415065"/>
                  </a:cubicBezTo>
                  <a:cubicBezTo>
                    <a:pt x="810646" y="411226"/>
                    <a:pt x="811314" y="407054"/>
                    <a:pt x="810894" y="402270"/>
                  </a:cubicBezTo>
                  <a:cubicBezTo>
                    <a:pt x="810646" y="399425"/>
                    <a:pt x="811947" y="396695"/>
                    <a:pt x="814099" y="394619"/>
                  </a:cubicBezTo>
                  <a:cubicBezTo>
                    <a:pt x="815738" y="393032"/>
                    <a:pt x="817634" y="391684"/>
                    <a:pt x="819097" y="389972"/>
                  </a:cubicBezTo>
                  <a:cubicBezTo>
                    <a:pt x="825413" y="382458"/>
                    <a:pt x="832808" y="376395"/>
                    <a:pt x="841909" y="372522"/>
                  </a:cubicBezTo>
                  <a:cubicBezTo>
                    <a:pt x="842855" y="372124"/>
                    <a:pt x="843766" y="371089"/>
                    <a:pt x="844190" y="370122"/>
                  </a:cubicBezTo>
                  <a:cubicBezTo>
                    <a:pt x="844592" y="369223"/>
                    <a:pt x="844746" y="367657"/>
                    <a:pt x="844237" y="367066"/>
                  </a:cubicBezTo>
                  <a:cubicBezTo>
                    <a:pt x="842803" y="365389"/>
                    <a:pt x="841199" y="363562"/>
                    <a:pt x="839252" y="362702"/>
                  </a:cubicBezTo>
                  <a:cubicBezTo>
                    <a:pt x="827814" y="357742"/>
                    <a:pt x="816906" y="360104"/>
                    <a:pt x="806727" y="366189"/>
                  </a:cubicBezTo>
                  <a:cubicBezTo>
                    <a:pt x="801895" y="369090"/>
                    <a:pt x="797706" y="373078"/>
                    <a:pt x="793243" y="376583"/>
                  </a:cubicBezTo>
                  <a:cubicBezTo>
                    <a:pt x="786491" y="381863"/>
                    <a:pt x="783209" y="390460"/>
                    <a:pt x="775656" y="395022"/>
                  </a:cubicBezTo>
                  <a:cubicBezTo>
                    <a:pt x="774745" y="395578"/>
                    <a:pt x="774039" y="396622"/>
                    <a:pt x="773427" y="397559"/>
                  </a:cubicBezTo>
                  <a:cubicBezTo>
                    <a:pt x="772194" y="399468"/>
                    <a:pt x="771026" y="401432"/>
                    <a:pt x="769939" y="403434"/>
                  </a:cubicBezTo>
                  <a:cubicBezTo>
                    <a:pt x="768870" y="405420"/>
                    <a:pt x="768433" y="408051"/>
                    <a:pt x="766867" y="409446"/>
                  </a:cubicBezTo>
                  <a:cubicBezTo>
                    <a:pt x="760106" y="415373"/>
                    <a:pt x="758232" y="423952"/>
                    <a:pt x="754398" y="431449"/>
                  </a:cubicBezTo>
                  <a:cubicBezTo>
                    <a:pt x="752468" y="435266"/>
                    <a:pt x="754304" y="439263"/>
                    <a:pt x="758591" y="441154"/>
                  </a:cubicBezTo>
                  <a:cubicBezTo>
                    <a:pt x="762768" y="442969"/>
                    <a:pt x="767098" y="444441"/>
                    <a:pt x="771215" y="446358"/>
                  </a:cubicBezTo>
                  <a:cubicBezTo>
                    <a:pt x="772639" y="447030"/>
                    <a:pt x="773829" y="448497"/>
                    <a:pt x="774710" y="449862"/>
                  </a:cubicBezTo>
                  <a:cubicBezTo>
                    <a:pt x="775164" y="450551"/>
                    <a:pt x="775066" y="452160"/>
                    <a:pt x="774544" y="452785"/>
                  </a:cubicBezTo>
                  <a:cubicBezTo>
                    <a:pt x="773957" y="453495"/>
                    <a:pt x="772323" y="454137"/>
                    <a:pt x="771655" y="453816"/>
                  </a:cubicBezTo>
                  <a:cubicBezTo>
                    <a:pt x="768626" y="452310"/>
                    <a:pt x="765853" y="450307"/>
                    <a:pt x="762849" y="448745"/>
                  </a:cubicBezTo>
                  <a:cubicBezTo>
                    <a:pt x="758608" y="446572"/>
                    <a:pt x="753230" y="449768"/>
                    <a:pt x="752964" y="454655"/>
                  </a:cubicBezTo>
                  <a:cubicBezTo>
                    <a:pt x="752806" y="457479"/>
                    <a:pt x="752947" y="460337"/>
                    <a:pt x="753191" y="463157"/>
                  </a:cubicBezTo>
                  <a:cubicBezTo>
                    <a:pt x="753550" y="467407"/>
                    <a:pt x="756606" y="470209"/>
                    <a:pt x="758985" y="473372"/>
                  </a:cubicBezTo>
                  <a:cubicBezTo>
                    <a:pt x="760949" y="475990"/>
                    <a:pt x="763974" y="475764"/>
                    <a:pt x="766709" y="476234"/>
                  </a:cubicBezTo>
                  <a:cubicBezTo>
                    <a:pt x="768386" y="476542"/>
                    <a:pt x="770102" y="476598"/>
                    <a:pt x="771762" y="476957"/>
                  </a:cubicBezTo>
                  <a:cubicBezTo>
                    <a:pt x="774877" y="477651"/>
                    <a:pt x="776178" y="480068"/>
                    <a:pt x="777120" y="482777"/>
                  </a:cubicBezTo>
                  <a:cubicBezTo>
                    <a:pt x="779931" y="485961"/>
                    <a:pt x="782862" y="488609"/>
                    <a:pt x="787817" y="487732"/>
                  </a:cubicBezTo>
                  <a:cubicBezTo>
                    <a:pt x="791600" y="487052"/>
                    <a:pt x="793483" y="489298"/>
                    <a:pt x="793988" y="492790"/>
                  </a:cubicBezTo>
                  <a:cubicBezTo>
                    <a:pt x="797480" y="493586"/>
                    <a:pt x="801296" y="493441"/>
                    <a:pt x="804155" y="496102"/>
                  </a:cubicBezTo>
                  <a:cubicBezTo>
                    <a:pt x="805798" y="495875"/>
                    <a:pt x="807505" y="495225"/>
                    <a:pt x="809114" y="495422"/>
                  </a:cubicBezTo>
                  <a:close/>
                  <a:moveTo>
                    <a:pt x="896236" y="659952"/>
                  </a:moveTo>
                  <a:cubicBezTo>
                    <a:pt x="895321" y="660132"/>
                    <a:pt x="894178" y="659456"/>
                    <a:pt x="893224" y="659024"/>
                  </a:cubicBezTo>
                  <a:cubicBezTo>
                    <a:pt x="893014" y="658930"/>
                    <a:pt x="892920" y="658061"/>
                    <a:pt x="893091" y="657706"/>
                  </a:cubicBezTo>
                  <a:cubicBezTo>
                    <a:pt x="894580" y="654732"/>
                    <a:pt x="896219" y="651818"/>
                    <a:pt x="897678" y="648797"/>
                  </a:cubicBezTo>
                  <a:cubicBezTo>
                    <a:pt x="898325" y="647462"/>
                    <a:pt x="899048" y="647025"/>
                    <a:pt x="900203" y="647770"/>
                  </a:cubicBezTo>
                  <a:cubicBezTo>
                    <a:pt x="900665" y="648057"/>
                    <a:pt x="901217" y="648416"/>
                    <a:pt x="901414" y="648878"/>
                  </a:cubicBezTo>
                  <a:cubicBezTo>
                    <a:pt x="902052" y="650384"/>
                    <a:pt x="902531" y="651968"/>
                    <a:pt x="902873" y="652960"/>
                  </a:cubicBezTo>
                  <a:cubicBezTo>
                    <a:pt x="902741" y="656717"/>
                    <a:pt x="900361" y="659156"/>
                    <a:pt x="896236" y="659952"/>
                  </a:cubicBezTo>
                  <a:close/>
                  <a:moveTo>
                    <a:pt x="975677" y="511280"/>
                  </a:moveTo>
                  <a:cubicBezTo>
                    <a:pt x="976914" y="510976"/>
                    <a:pt x="977838" y="511601"/>
                    <a:pt x="977873" y="512936"/>
                  </a:cubicBezTo>
                  <a:cubicBezTo>
                    <a:pt x="977907" y="514596"/>
                    <a:pt x="977102" y="515816"/>
                    <a:pt x="975468" y="516316"/>
                  </a:cubicBezTo>
                  <a:cubicBezTo>
                    <a:pt x="975515" y="516526"/>
                    <a:pt x="975558" y="516710"/>
                    <a:pt x="975601" y="516903"/>
                  </a:cubicBezTo>
                  <a:lnTo>
                    <a:pt x="974642" y="517707"/>
                  </a:lnTo>
                  <a:lnTo>
                    <a:pt x="975181" y="516483"/>
                  </a:lnTo>
                  <a:cubicBezTo>
                    <a:pt x="975314" y="516466"/>
                    <a:pt x="975340" y="516372"/>
                    <a:pt x="975468" y="516316"/>
                  </a:cubicBezTo>
                  <a:cubicBezTo>
                    <a:pt x="975104" y="514960"/>
                    <a:pt x="974702" y="513603"/>
                    <a:pt x="974454" y="512213"/>
                  </a:cubicBezTo>
                  <a:cubicBezTo>
                    <a:pt x="974411" y="511986"/>
                    <a:pt x="975198" y="511413"/>
                    <a:pt x="975677" y="511280"/>
                  </a:cubicBezTo>
                  <a:close/>
                  <a:moveTo>
                    <a:pt x="869351" y="427684"/>
                  </a:moveTo>
                  <a:cubicBezTo>
                    <a:pt x="869847" y="427153"/>
                    <a:pt x="870327" y="426618"/>
                    <a:pt x="870827" y="426088"/>
                  </a:cubicBezTo>
                  <a:cubicBezTo>
                    <a:pt x="870327" y="426623"/>
                    <a:pt x="869929" y="427252"/>
                    <a:pt x="869796" y="428120"/>
                  </a:cubicBezTo>
                  <a:cubicBezTo>
                    <a:pt x="869697" y="427911"/>
                    <a:pt x="868131" y="429199"/>
                    <a:pt x="869351" y="427684"/>
                  </a:cubicBezTo>
                  <a:close/>
                  <a:moveTo>
                    <a:pt x="807077" y="449781"/>
                  </a:moveTo>
                  <a:lnTo>
                    <a:pt x="808318" y="450376"/>
                  </a:lnTo>
                  <a:lnTo>
                    <a:pt x="806979" y="450868"/>
                  </a:lnTo>
                  <a:lnTo>
                    <a:pt x="807077" y="449781"/>
                  </a:lnTo>
                  <a:close/>
                  <a:moveTo>
                    <a:pt x="821742" y="516582"/>
                  </a:moveTo>
                  <a:lnTo>
                    <a:pt x="821216" y="517040"/>
                  </a:lnTo>
                  <a:cubicBezTo>
                    <a:pt x="821271" y="517117"/>
                    <a:pt x="821318" y="517206"/>
                    <a:pt x="821370" y="517309"/>
                  </a:cubicBezTo>
                  <a:cubicBezTo>
                    <a:pt x="821459" y="517339"/>
                    <a:pt x="821528" y="517382"/>
                    <a:pt x="821613" y="517412"/>
                  </a:cubicBezTo>
                  <a:lnTo>
                    <a:pt x="821742" y="516582"/>
                  </a:lnTo>
                  <a:close/>
                  <a:moveTo>
                    <a:pt x="827172" y="274510"/>
                  </a:moveTo>
                  <a:cubicBezTo>
                    <a:pt x="828978" y="273461"/>
                    <a:pt x="830454" y="271882"/>
                    <a:pt x="832033" y="270449"/>
                  </a:cubicBezTo>
                  <a:cubicBezTo>
                    <a:pt x="832016" y="270449"/>
                    <a:pt x="831982" y="270449"/>
                    <a:pt x="831960" y="270449"/>
                  </a:cubicBezTo>
                  <a:lnTo>
                    <a:pt x="831366" y="270030"/>
                  </a:lnTo>
                  <a:lnTo>
                    <a:pt x="832354" y="270162"/>
                  </a:lnTo>
                  <a:cubicBezTo>
                    <a:pt x="832247" y="270256"/>
                    <a:pt x="832149" y="270376"/>
                    <a:pt x="832029" y="270449"/>
                  </a:cubicBezTo>
                  <a:cubicBezTo>
                    <a:pt x="835367" y="270907"/>
                    <a:pt x="838687" y="271895"/>
                    <a:pt x="842089" y="270873"/>
                  </a:cubicBezTo>
                  <a:cubicBezTo>
                    <a:pt x="843261" y="270526"/>
                    <a:pt x="844579" y="267727"/>
                    <a:pt x="843942" y="266658"/>
                  </a:cubicBezTo>
                  <a:cubicBezTo>
                    <a:pt x="843360" y="265682"/>
                    <a:pt x="842958" y="264467"/>
                    <a:pt x="842119" y="263838"/>
                  </a:cubicBezTo>
                  <a:cubicBezTo>
                    <a:pt x="838601" y="261129"/>
                    <a:pt x="837592" y="257958"/>
                    <a:pt x="838405" y="253482"/>
                  </a:cubicBezTo>
                  <a:cubicBezTo>
                    <a:pt x="838948" y="250427"/>
                    <a:pt x="835212" y="246692"/>
                    <a:pt x="832209" y="246315"/>
                  </a:cubicBezTo>
                  <a:cubicBezTo>
                    <a:pt x="829389" y="245968"/>
                    <a:pt x="826522" y="246161"/>
                    <a:pt x="823702" y="245836"/>
                  </a:cubicBezTo>
                  <a:cubicBezTo>
                    <a:pt x="821408" y="245549"/>
                    <a:pt x="819324" y="244535"/>
                    <a:pt x="818498" y="242079"/>
                  </a:cubicBezTo>
                  <a:cubicBezTo>
                    <a:pt x="817771" y="239922"/>
                    <a:pt x="817283" y="237688"/>
                    <a:pt x="816521" y="235557"/>
                  </a:cubicBezTo>
                  <a:cubicBezTo>
                    <a:pt x="815944" y="233970"/>
                    <a:pt x="815524" y="231971"/>
                    <a:pt x="814339" y="231077"/>
                  </a:cubicBezTo>
                  <a:cubicBezTo>
                    <a:pt x="809842" y="227624"/>
                    <a:pt x="806354" y="222968"/>
                    <a:pt x="800881" y="220717"/>
                  </a:cubicBezTo>
                  <a:cubicBezTo>
                    <a:pt x="796153" y="218796"/>
                    <a:pt x="791955" y="219399"/>
                    <a:pt x="788091" y="222433"/>
                  </a:cubicBezTo>
                  <a:cubicBezTo>
                    <a:pt x="785751" y="224265"/>
                    <a:pt x="783898" y="227222"/>
                    <a:pt x="784783" y="229870"/>
                  </a:cubicBezTo>
                  <a:cubicBezTo>
                    <a:pt x="786974" y="236353"/>
                    <a:pt x="788245" y="242913"/>
                    <a:pt x="788806" y="249704"/>
                  </a:cubicBezTo>
                  <a:cubicBezTo>
                    <a:pt x="788883" y="250603"/>
                    <a:pt x="789974" y="251784"/>
                    <a:pt x="790881" y="252147"/>
                  </a:cubicBezTo>
                  <a:cubicBezTo>
                    <a:pt x="795554" y="254124"/>
                    <a:pt x="800325" y="255883"/>
                    <a:pt x="805062" y="257727"/>
                  </a:cubicBezTo>
                  <a:cubicBezTo>
                    <a:pt x="809512" y="259465"/>
                    <a:pt x="809803" y="259901"/>
                    <a:pt x="809739" y="263547"/>
                  </a:cubicBezTo>
                  <a:cubicBezTo>
                    <a:pt x="809683" y="266944"/>
                    <a:pt x="809478" y="270376"/>
                    <a:pt x="809683" y="273748"/>
                  </a:cubicBezTo>
                  <a:cubicBezTo>
                    <a:pt x="809953" y="278130"/>
                    <a:pt x="808507" y="281605"/>
                    <a:pt x="804878" y="283984"/>
                  </a:cubicBezTo>
                  <a:cubicBezTo>
                    <a:pt x="801925" y="285948"/>
                    <a:pt x="800081" y="288798"/>
                    <a:pt x="798113" y="291575"/>
                  </a:cubicBezTo>
                  <a:cubicBezTo>
                    <a:pt x="793209" y="298456"/>
                    <a:pt x="792636" y="306449"/>
                    <a:pt x="793072" y="314344"/>
                  </a:cubicBezTo>
                  <a:cubicBezTo>
                    <a:pt x="793376" y="319757"/>
                    <a:pt x="800261" y="319380"/>
                    <a:pt x="802777" y="323189"/>
                  </a:cubicBezTo>
                  <a:cubicBezTo>
                    <a:pt x="803089" y="323642"/>
                    <a:pt x="803513" y="324066"/>
                    <a:pt x="803945" y="324425"/>
                  </a:cubicBezTo>
                  <a:cubicBezTo>
                    <a:pt x="807852" y="327900"/>
                    <a:pt x="812063" y="328067"/>
                    <a:pt x="816534" y="325606"/>
                  </a:cubicBezTo>
                  <a:cubicBezTo>
                    <a:pt x="817523" y="325076"/>
                    <a:pt x="818541" y="324447"/>
                    <a:pt x="819632" y="324216"/>
                  </a:cubicBezTo>
                  <a:cubicBezTo>
                    <a:pt x="821006" y="323929"/>
                    <a:pt x="821536" y="324751"/>
                    <a:pt x="821237" y="326197"/>
                  </a:cubicBezTo>
                  <a:cubicBezTo>
                    <a:pt x="820903" y="327861"/>
                    <a:pt x="820094" y="329650"/>
                    <a:pt x="820441" y="331156"/>
                  </a:cubicBezTo>
                  <a:cubicBezTo>
                    <a:pt x="820984" y="333463"/>
                    <a:pt x="823124" y="334913"/>
                    <a:pt x="825353" y="335461"/>
                  </a:cubicBezTo>
                  <a:cubicBezTo>
                    <a:pt x="830852" y="336817"/>
                    <a:pt x="836419" y="338812"/>
                    <a:pt x="841982" y="338859"/>
                  </a:cubicBezTo>
                  <a:cubicBezTo>
                    <a:pt x="852924" y="338914"/>
                    <a:pt x="862842" y="344481"/>
                    <a:pt x="873840" y="344066"/>
                  </a:cubicBezTo>
                  <a:cubicBezTo>
                    <a:pt x="875808" y="343989"/>
                    <a:pt x="877926" y="345778"/>
                    <a:pt x="879869" y="346925"/>
                  </a:cubicBezTo>
                  <a:cubicBezTo>
                    <a:pt x="883930" y="349270"/>
                    <a:pt x="888123" y="350493"/>
                    <a:pt x="892916" y="349787"/>
                  </a:cubicBezTo>
                  <a:cubicBezTo>
                    <a:pt x="896271" y="349291"/>
                    <a:pt x="899728" y="349573"/>
                    <a:pt x="903092" y="349158"/>
                  </a:cubicBezTo>
                  <a:cubicBezTo>
                    <a:pt x="904696" y="348970"/>
                    <a:pt x="906502" y="348281"/>
                    <a:pt x="907662" y="347211"/>
                  </a:cubicBezTo>
                  <a:cubicBezTo>
                    <a:pt x="910627" y="344507"/>
                    <a:pt x="913725" y="342124"/>
                    <a:pt x="917396" y="340446"/>
                  </a:cubicBezTo>
                  <a:cubicBezTo>
                    <a:pt x="919776" y="339342"/>
                    <a:pt x="920409" y="337126"/>
                    <a:pt x="920079" y="334742"/>
                  </a:cubicBezTo>
                  <a:cubicBezTo>
                    <a:pt x="919754" y="332282"/>
                    <a:pt x="920815" y="330604"/>
                    <a:pt x="922048" y="328585"/>
                  </a:cubicBezTo>
                  <a:cubicBezTo>
                    <a:pt x="926412" y="321490"/>
                    <a:pt x="925480" y="316000"/>
                    <a:pt x="919074" y="311045"/>
                  </a:cubicBezTo>
                  <a:cubicBezTo>
                    <a:pt x="917187" y="309577"/>
                    <a:pt x="915929" y="308092"/>
                    <a:pt x="914975" y="305953"/>
                  </a:cubicBezTo>
                  <a:cubicBezTo>
                    <a:pt x="913447" y="302486"/>
                    <a:pt x="910490" y="300920"/>
                    <a:pt x="906720" y="301130"/>
                  </a:cubicBezTo>
                  <a:cubicBezTo>
                    <a:pt x="901568" y="301400"/>
                    <a:pt x="896514" y="301588"/>
                    <a:pt x="891846" y="298558"/>
                  </a:cubicBezTo>
                  <a:cubicBezTo>
                    <a:pt x="890609" y="297758"/>
                    <a:pt x="888517" y="297985"/>
                    <a:pt x="886861" y="298156"/>
                  </a:cubicBezTo>
                  <a:cubicBezTo>
                    <a:pt x="879527" y="298862"/>
                    <a:pt x="872145" y="299435"/>
                    <a:pt x="864884" y="300621"/>
                  </a:cubicBezTo>
                  <a:cubicBezTo>
                    <a:pt x="860331" y="301382"/>
                    <a:pt x="856082" y="303291"/>
                    <a:pt x="853193" y="297600"/>
                  </a:cubicBezTo>
                  <a:cubicBezTo>
                    <a:pt x="852136" y="295524"/>
                    <a:pt x="849436" y="295447"/>
                    <a:pt x="847279" y="294707"/>
                  </a:cubicBezTo>
                  <a:cubicBezTo>
                    <a:pt x="840681" y="292396"/>
                    <a:pt x="834891" y="288892"/>
                    <a:pt x="833223" y="281416"/>
                  </a:cubicBezTo>
                  <a:cubicBezTo>
                    <a:pt x="832461" y="277997"/>
                    <a:pt x="830120" y="277009"/>
                    <a:pt x="827296" y="276290"/>
                  </a:cubicBezTo>
                  <a:cubicBezTo>
                    <a:pt x="825362" y="275772"/>
                    <a:pt x="825525" y="275481"/>
                    <a:pt x="827172" y="274510"/>
                  </a:cubicBezTo>
                  <a:close/>
                  <a:moveTo>
                    <a:pt x="562241" y="193986"/>
                  </a:moveTo>
                  <a:cubicBezTo>
                    <a:pt x="562049" y="193562"/>
                    <a:pt x="561959" y="192916"/>
                    <a:pt x="561634" y="192745"/>
                  </a:cubicBezTo>
                  <a:cubicBezTo>
                    <a:pt x="560637" y="192309"/>
                    <a:pt x="559490" y="191637"/>
                    <a:pt x="558540" y="191808"/>
                  </a:cubicBezTo>
                  <a:cubicBezTo>
                    <a:pt x="549524" y="193336"/>
                    <a:pt x="541727" y="197555"/>
                    <a:pt x="534628" y="203156"/>
                  </a:cubicBezTo>
                  <a:cubicBezTo>
                    <a:pt x="532356" y="204949"/>
                    <a:pt x="532964" y="208419"/>
                    <a:pt x="535690" y="210080"/>
                  </a:cubicBezTo>
                  <a:cubicBezTo>
                    <a:pt x="537705" y="211299"/>
                    <a:pt x="540058" y="212232"/>
                    <a:pt x="541950" y="210841"/>
                  </a:cubicBezTo>
                  <a:cubicBezTo>
                    <a:pt x="548694" y="205920"/>
                    <a:pt x="555215" y="200717"/>
                    <a:pt x="561783" y="195544"/>
                  </a:cubicBezTo>
                  <a:cubicBezTo>
                    <a:pt x="562121" y="195287"/>
                    <a:pt x="562104" y="194521"/>
                    <a:pt x="562241" y="193986"/>
                  </a:cubicBezTo>
                  <a:close/>
                  <a:moveTo>
                    <a:pt x="602264" y="313770"/>
                  </a:moveTo>
                  <a:cubicBezTo>
                    <a:pt x="602435" y="313903"/>
                    <a:pt x="603012" y="313599"/>
                    <a:pt x="603410" y="313505"/>
                  </a:cubicBezTo>
                  <a:cubicBezTo>
                    <a:pt x="603299" y="313218"/>
                    <a:pt x="603196" y="312662"/>
                    <a:pt x="603068" y="312662"/>
                  </a:cubicBezTo>
                  <a:cubicBezTo>
                    <a:pt x="601784" y="312589"/>
                    <a:pt x="601472" y="313047"/>
                    <a:pt x="602264" y="313770"/>
                  </a:cubicBezTo>
                  <a:close/>
                  <a:moveTo>
                    <a:pt x="710888" y="359788"/>
                  </a:moveTo>
                  <a:cubicBezTo>
                    <a:pt x="710118" y="360301"/>
                    <a:pt x="708834" y="360699"/>
                    <a:pt x="708684" y="361367"/>
                  </a:cubicBezTo>
                  <a:cubicBezTo>
                    <a:pt x="708492" y="362222"/>
                    <a:pt x="708915" y="363562"/>
                    <a:pt x="709561" y="364195"/>
                  </a:cubicBezTo>
                  <a:cubicBezTo>
                    <a:pt x="710537" y="365149"/>
                    <a:pt x="712861" y="363510"/>
                    <a:pt x="712621" y="361893"/>
                  </a:cubicBezTo>
                  <a:cubicBezTo>
                    <a:pt x="712518" y="361114"/>
                    <a:pt x="711496" y="360468"/>
                    <a:pt x="710888" y="359788"/>
                  </a:cubicBezTo>
                  <a:close/>
                  <a:moveTo>
                    <a:pt x="513639" y="180426"/>
                  </a:moveTo>
                  <a:cubicBezTo>
                    <a:pt x="519356" y="181739"/>
                    <a:pt x="522407" y="183276"/>
                    <a:pt x="525463" y="184854"/>
                  </a:cubicBezTo>
                  <a:cubicBezTo>
                    <a:pt x="528111" y="186224"/>
                    <a:pt x="529772" y="188282"/>
                    <a:pt x="531642" y="190362"/>
                  </a:cubicBezTo>
                  <a:cubicBezTo>
                    <a:pt x="533597" y="192540"/>
                    <a:pt x="537281" y="192916"/>
                    <a:pt x="539455" y="191350"/>
                  </a:cubicBezTo>
                  <a:cubicBezTo>
                    <a:pt x="542224" y="189373"/>
                    <a:pt x="544706" y="187028"/>
                    <a:pt x="547478" y="185098"/>
                  </a:cubicBezTo>
                  <a:cubicBezTo>
                    <a:pt x="548202" y="184589"/>
                    <a:pt x="549652" y="184700"/>
                    <a:pt x="550551" y="185047"/>
                  </a:cubicBezTo>
                  <a:cubicBezTo>
                    <a:pt x="552297" y="185727"/>
                    <a:pt x="553910" y="185882"/>
                    <a:pt x="555052" y="184320"/>
                  </a:cubicBezTo>
                  <a:cubicBezTo>
                    <a:pt x="557710" y="180661"/>
                    <a:pt x="559960" y="176660"/>
                    <a:pt x="562828" y="173168"/>
                  </a:cubicBezTo>
                  <a:cubicBezTo>
                    <a:pt x="565686" y="169702"/>
                    <a:pt x="569032" y="166621"/>
                    <a:pt x="572297" y="163502"/>
                  </a:cubicBezTo>
                  <a:cubicBezTo>
                    <a:pt x="572943" y="162886"/>
                    <a:pt x="574154" y="162813"/>
                    <a:pt x="575134" y="162646"/>
                  </a:cubicBezTo>
                  <a:cubicBezTo>
                    <a:pt x="576585" y="162394"/>
                    <a:pt x="576657" y="164606"/>
                    <a:pt x="575160" y="167083"/>
                  </a:cubicBezTo>
                  <a:cubicBezTo>
                    <a:pt x="572806" y="170952"/>
                    <a:pt x="570295" y="174730"/>
                    <a:pt x="568022" y="178658"/>
                  </a:cubicBezTo>
                  <a:cubicBezTo>
                    <a:pt x="566820" y="180772"/>
                    <a:pt x="567363" y="183104"/>
                    <a:pt x="568125" y="185274"/>
                  </a:cubicBezTo>
                  <a:cubicBezTo>
                    <a:pt x="568852" y="187336"/>
                    <a:pt x="572152" y="188594"/>
                    <a:pt x="573795" y="187413"/>
                  </a:cubicBezTo>
                  <a:cubicBezTo>
                    <a:pt x="575147" y="186459"/>
                    <a:pt x="576837" y="185561"/>
                    <a:pt x="577556" y="184208"/>
                  </a:cubicBezTo>
                  <a:cubicBezTo>
                    <a:pt x="579636" y="180319"/>
                    <a:pt x="582652" y="178316"/>
                    <a:pt x="586983" y="177880"/>
                  </a:cubicBezTo>
                  <a:cubicBezTo>
                    <a:pt x="588635" y="177700"/>
                    <a:pt x="590291" y="176964"/>
                    <a:pt x="591801" y="176202"/>
                  </a:cubicBezTo>
                  <a:cubicBezTo>
                    <a:pt x="593286" y="175436"/>
                    <a:pt x="595280" y="174593"/>
                    <a:pt x="595845" y="173275"/>
                  </a:cubicBezTo>
                  <a:cubicBezTo>
                    <a:pt x="598477" y="167058"/>
                    <a:pt x="605644" y="163784"/>
                    <a:pt x="606538" y="156381"/>
                  </a:cubicBezTo>
                  <a:cubicBezTo>
                    <a:pt x="606692" y="155106"/>
                    <a:pt x="608678" y="153865"/>
                    <a:pt x="610043" y="152950"/>
                  </a:cubicBezTo>
                  <a:cubicBezTo>
                    <a:pt x="611438" y="152042"/>
                    <a:pt x="613124" y="151563"/>
                    <a:pt x="614664" y="150832"/>
                  </a:cubicBezTo>
                  <a:cubicBezTo>
                    <a:pt x="616389" y="150036"/>
                    <a:pt x="617086" y="148392"/>
                    <a:pt x="617245" y="146698"/>
                  </a:cubicBezTo>
                  <a:cubicBezTo>
                    <a:pt x="617441" y="144447"/>
                    <a:pt x="617369" y="142158"/>
                    <a:pt x="617257" y="139907"/>
                  </a:cubicBezTo>
                  <a:cubicBezTo>
                    <a:pt x="617142" y="137485"/>
                    <a:pt x="615225" y="134250"/>
                    <a:pt x="614001" y="134515"/>
                  </a:cubicBezTo>
                  <a:cubicBezTo>
                    <a:pt x="612435" y="134858"/>
                    <a:pt x="610604" y="135410"/>
                    <a:pt x="609555" y="136518"/>
                  </a:cubicBezTo>
                  <a:cubicBezTo>
                    <a:pt x="607339" y="138824"/>
                    <a:pt x="605327" y="140292"/>
                    <a:pt x="603641" y="138790"/>
                  </a:cubicBezTo>
                  <a:cubicBezTo>
                    <a:pt x="598661" y="134455"/>
                    <a:pt x="593774" y="135410"/>
                    <a:pt x="589414" y="134421"/>
                  </a:cubicBezTo>
                  <a:cubicBezTo>
                    <a:pt x="585982" y="133613"/>
                    <a:pt x="582687" y="134455"/>
                    <a:pt x="579709" y="136574"/>
                  </a:cubicBezTo>
                  <a:cubicBezTo>
                    <a:pt x="568112" y="144811"/>
                    <a:pt x="556169" y="152359"/>
                    <a:pt x="542224" y="156193"/>
                  </a:cubicBezTo>
                  <a:cubicBezTo>
                    <a:pt x="538976" y="157070"/>
                    <a:pt x="536066" y="159450"/>
                    <a:pt x="532818" y="159912"/>
                  </a:cubicBezTo>
                  <a:cubicBezTo>
                    <a:pt x="526939" y="160755"/>
                    <a:pt x="522236" y="163532"/>
                    <a:pt x="517345" y="166587"/>
                  </a:cubicBezTo>
                  <a:cubicBezTo>
                    <a:pt x="512767" y="169424"/>
                    <a:pt x="511979" y="173605"/>
                    <a:pt x="511573" y="178158"/>
                  </a:cubicBezTo>
                  <a:cubicBezTo>
                    <a:pt x="511521" y="178881"/>
                    <a:pt x="512784" y="180237"/>
                    <a:pt x="513639" y="180426"/>
                  </a:cubicBezTo>
                  <a:close/>
                  <a:moveTo>
                    <a:pt x="631246" y="236850"/>
                  </a:moveTo>
                  <a:cubicBezTo>
                    <a:pt x="626252" y="235861"/>
                    <a:pt x="621241" y="234847"/>
                    <a:pt x="616282" y="233615"/>
                  </a:cubicBezTo>
                  <a:cubicBezTo>
                    <a:pt x="615571" y="233439"/>
                    <a:pt x="614489" y="231608"/>
                    <a:pt x="614716" y="231244"/>
                  </a:cubicBezTo>
                  <a:cubicBezTo>
                    <a:pt x="617749" y="226404"/>
                    <a:pt x="614506" y="221240"/>
                    <a:pt x="615593" y="216755"/>
                  </a:cubicBezTo>
                  <a:cubicBezTo>
                    <a:pt x="615332" y="212386"/>
                    <a:pt x="615353" y="208402"/>
                    <a:pt x="614784" y="204491"/>
                  </a:cubicBezTo>
                  <a:cubicBezTo>
                    <a:pt x="614236" y="200721"/>
                    <a:pt x="611579" y="198907"/>
                    <a:pt x="607861" y="198013"/>
                  </a:cubicBezTo>
                  <a:cubicBezTo>
                    <a:pt x="604510" y="197191"/>
                    <a:pt x="604600" y="196883"/>
                    <a:pt x="604600" y="193584"/>
                  </a:cubicBezTo>
                  <a:cubicBezTo>
                    <a:pt x="604591" y="188363"/>
                    <a:pt x="602721" y="185749"/>
                    <a:pt x="598515" y="185098"/>
                  </a:cubicBezTo>
                  <a:cubicBezTo>
                    <a:pt x="595096" y="184546"/>
                    <a:pt x="591039" y="183879"/>
                    <a:pt x="588635" y="186207"/>
                  </a:cubicBezTo>
                  <a:cubicBezTo>
                    <a:pt x="584339" y="190404"/>
                    <a:pt x="578450" y="191089"/>
                    <a:pt x="573885" y="194388"/>
                  </a:cubicBezTo>
                  <a:cubicBezTo>
                    <a:pt x="572113" y="195685"/>
                    <a:pt x="570898" y="197722"/>
                    <a:pt x="569426" y="199421"/>
                  </a:cubicBezTo>
                  <a:cubicBezTo>
                    <a:pt x="570115" y="203751"/>
                    <a:pt x="567333" y="204966"/>
                    <a:pt x="563974" y="206438"/>
                  </a:cubicBezTo>
                  <a:cubicBezTo>
                    <a:pt x="561535" y="207529"/>
                    <a:pt x="559682" y="210003"/>
                    <a:pt x="557701" y="212005"/>
                  </a:cubicBezTo>
                  <a:cubicBezTo>
                    <a:pt x="556764" y="212938"/>
                    <a:pt x="556815" y="214329"/>
                    <a:pt x="557851" y="215095"/>
                  </a:cubicBezTo>
                  <a:cubicBezTo>
                    <a:pt x="559665" y="216417"/>
                    <a:pt x="561685" y="217457"/>
                    <a:pt x="563589" y="218668"/>
                  </a:cubicBezTo>
                  <a:cubicBezTo>
                    <a:pt x="564813" y="219451"/>
                    <a:pt x="565100" y="220362"/>
                    <a:pt x="564295" y="221068"/>
                  </a:cubicBezTo>
                  <a:cubicBezTo>
                    <a:pt x="563932" y="221394"/>
                    <a:pt x="563247" y="221565"/>
                    <a:pt x="562729" y="221483"/>
                  </a:cubicBezTo>
                  <a:cubicBezTo>
                    <a:pt x="558822" y="220991"/>
                    <a:pt x="554937" y="220059"/>
                    <a:pt x="551013" y="219981"/>
                  </a:cubicBezTo>
                  <a:cubicBezTo>
                    <a:pt x="547269" y="219904"/>
                    <a:pt x="544278" y="223259"/>
                    <a:pt x="542870" y="227513"/>
                  </a:cubicBezTo>
                  <a:cubicBezTo>
                    <a:pt x="541796" y="230769"/>
                    <a:pt x="543041" y="232981"/>
                    <a:pt x="545420" y="234907"/>
                  </a:cubicBezTo>
                  <a:cubicBezTo>
                    <a:pt x="547641" y="236683"/>
                    <a:pt x="549870" y="238459"/>
                    <a:pt x="552147" y="240153"/>
                  </a:cubicBezTo>
                  <a:cubicBezTo>
                    <a:pt x="557654" y="244270"/>
                    <a:pt x="563144" y="248283"/>
                    <a:pt x="570590" y="244599"/>
                  </a:cubicBezTo>
                  <a:cubicBezTo>
                    <a:pt x="571476" y="244158"/>
                    <a:pt x="573029" y="244141"/>
                    <a:pt x="573816" y="244638"/>
                  </a:cubicBezTo>
                  <a:cubicBezTo>
                    <a:pt x="577907" y="247209"/>
                    <a:pt x="582486" y="247132"/>
                    <a:pt x="586983" y="247577"/>
                  </a:cubicBezTo>
                  <a:cubicBezTo>
                    <a:pt x="587441" y="247637"/>
                    <a:pt x="587864" y="248146"/>
                    <a:pt x="588279" y="248472"/>
                  </a:cubicBezTo>
                  <a:cubicBezTo>
                    <a:pt x="587762" y="248698"/>
                    <a:pt x="587270" y="249079"/>
                    <a:pt x="586735" y="249178"/>
                  </a:cubicBezTo>
                  <a:cubicBezTo>
                    <a:pt x="579452" y="250359"/>
                    <a:pt x="572156" y="251501"/>
                    <a:pt x="564869" y="252704"/>
                  </a:cubicBezTo>
                  <a:cubicBezTo>
                    <a:pt x="562900" y="253033"/>
                    <a:pt x="561052" y="255335"/>
                    <a:pt x="560804" y="257565"/>
                  </a:cubicBezTo>
                  <a:cubicBezTo>
                    <a:pt x="560230" y="262828"/>
                    <a:pt x="562109" y="266854"/>
                    <a:pt x="566392" y="268947"/>
                  </a:cubicBezTo>
                  <a:cubicBezTo>
                    <a:pt x="568412" y="269923"/>
                    <a:pt x="570607" y="270800"/>
                    <a:pt x="572802" y="271048"/>
                  </a:cubicBezTo>
                  <a:cubicBezTo>
                    <a:pt x="576174" y="271425"/>
                    <a:pt x="579644" y="270988"/>
                    <a:pt x="583020" y="271335"/>
                  </a:cubicBezTo>
                  <a:cubicBezTo>
                    <a:pt x="589503" y="271964"/>
                    <a:pt x="595438" y="270761"/>
                    <a:pt x="600976" y="267274"/>
                  </a:cubicBezTo>
                  <a:cubicBezTo>
                    <a:pt x="602854" y="266089"/>
                    <a:pt x="605032" y="264963"/>
                    <a:pt x="607172" y="264719"/>
                  </a:cubicBezTo>
                  <a:cubicBezTo>
                    <a:pt x="612255" y="264146"/>
                    <a:pt x="617386" y="264300"/>
                    <a:pt x="622307" y="262486"/>
                  </a:cubicBezTo>
                  <a:cubicBezTo>
                    <a:pt x="623222" y="262143"/>
                    <a:pt x="624536" y="262473"/>
                    <a:pt x="625546" y="262832"/>
                  </a:cubicBezTo>
                  <a:cubicBezTo>
                    <a:pt x="629269" y="264167"/>
                    <a:pt x="633052" y="265408"/>
                    <a:pt x="636569" y="267163"/>
                  </a:cubicBezTo>
                  <a:cubicBezTo>
                    <a:pt x="639282" y="268498"/>
                    <a:pt x="641871" y="268917"/>
                    <a:pt x="644776" y="268305"/>
                  </a:cubicBezTo>
                  <a:cubicBezTo>
                    <a:pt x="647006" y="267847"/>
                    <a:pt x="649231" y="267389"/>
                    <a:pt x="651503" y="267124"/>
                  </a:cubicBezTo>
                  <a:cubicBezTo>
                    <a:pt x="655085" y="266722"/>
                    <a:pt x="657909" y="264967"/>
                    <a:pt x="660408" y="262528"/>
                  </a:cubicBezTo>
                  <a:cubicBezTo>
                    <a:pt x="665667" y="257376"/>
                    <a:pt x="670305" y="251638"/>
                    <a:pt x="675915" y="246811"/>
                  </a:cubicBezTo>
                  <a:cubicBezTo>
                    <a:pt x="677550" y="245404"/>
                    <a:pt x="678482" y="243118"/>
                    <a:pt x="679527" y="241094"/>
                  </a:cubicBezTo>
                  <a:cubicBezTo>
                    <a:pt x="681863" y="236597"/>
                    <a:pt x="680109" y="230756"/>
                    <a:pt x="675444" y="227722"/>
                  </a:cubicBezTo>
                  <a:cubicBezTo>
                    <a:pt x="674614" y="227170"/>
                    <a:pt x="673253" y="227093"/>
                    <a:pt x="672231" y="227286"/>
                  </a:cubicBezTo>
                  <a:cubicBezTo>
                    <a:pt x="669869" y="227722"/>
                    <a:pt x="668153" y="229271"/>
                    <a:pt x="666972" y="231291"/>
                  </a:cubicBezTo>
                  <a:cubicBezTo>
                    <a:pt x="666189" y="232588"/>
                    <a:pt x="665200" y="233174"/>
                    <a:pt x="664293" y="232125"/>
                  </a:cubicBezTo>
                  <a:cubicBezTo>
                    <a:pt x="662261" y="229759"/>
                    <a:pt x="657738" y="228903"/>
                    <a:pt x="659209" y="224269"/>
                  </a:cubicBezTo>
                  <a:cubicBezTo>
                    <a:pt x="657412" y="221958"/>
                    <a:pt x="655701" y="219767"/>
                    <a:pt x="658478" y="216905"/>
                  </a:cubicBezTo>
                  <a:cubicBezTo>
                    <a:pt x="660108" y="215227"/>
                    <a:pt x="660870" y="213015"/>
                    <a:pt x="660759" y="210653"/>
                  </a:cubicBezTo>
                  <a:cubicBezTo>
                    <a:pt x="660506" y="205445"/>
                    <a:pt x="661477" y="200546"/>
                    <a:pt x="663857" y="195856"/>
                  </a:cubicBezTo>
                  <a:cubicBezTo>
                    <a:pt x="664665" y="194251"/>
                    <a:pt x="663848" y="192561"/>
                    <a:pt x="662543" y="191277"/>
                  </a:cubicBezTo>
                  <a:cubicBezTo>
                    <a:pt x="660870" y="189660"/>
                    <a:pt x="658482" y="189506"/>
                    <a:pt x="656325" y="191051"/>
                  </a:cubicBezTo>
                  <a:cubicBezTo>
                    <a:pt x="651700" y="194350"/>
                    <a:pt x="647117" y="197726"/>
                    <a:pt x="642568" y="201141"/>
                  </a:cubicBezTo>
                  <a:cubicBezTo>
                    <a:pt x="640031" y="203045"/>
                    <a:pt x="639457" y="205809"/>
                    <a:pt x="639795" y="208770"/>
                  </a:cubicBezTo>
                  <a:cubicBezTo>
                    <a:pt x="639988" y="210439"/>
                    <a:pt x="640352" y="212121"/>
                    <a:pt x="640831" y="213764"/>
                  </a:cubicBezTo>
                  <a:cubicBezTo>
                    <a:pt x="641828" y="217157"/>
                    <a:pt x="640001" y="219066"/>
                    <a:pt x="637399" y="220628"/>
                  </a:cubicBezTo>
                  <a:cubicBezTo>
                    <a:pt x="636916" y="220923"/>
                    <a:pt x="636462" y="221278"/>
                    <a:pt x="635983" y="221586"/>
                  </a:cubicBezTo>
                  <a:cubicBezTo>
                    <a:pt x="633013" y="223375"/>
                    <a:pt x="632842" y="225989"/>
                    <a:pt x="633796" y="228963"/>
                  </a:cubicBezTo>
                  <a:cubicBezTo>
                    <a:pt x="634160" y="230033"/>
                    <a:pt x="634648" y="231081"/>
                    <a:pt x="634879" y="232164"/>
                  </a:cubicBezTo>
                  <a:cubicBezTo>
                    <a:pt x="635354" y="234505"/>
                    <a:pt x="633248" y="237252"/>
                    <a:pt x="631246" y="236850"/>
                  </a:cubicBezTo>
                  <a:close/>
                  <a:moveTo>
                    <a:pt x="717525" y="192214"/>
                  </a:moveTo>
                  <a:cubicBezTo>
                    <a:pt x="718620" y="193280"/>
                    <a:pt x="721325" y="192664"/>
                    <a:pt x="722009" y="191620"/>
                  </a:cubicBezTo>
                  <a:cubicBezTo>
                    <a:pt x="725582" y="186202"/>
                    <a:pt x="725338" y="179869"/>
                    <a:pt x="726331" y="173331"/>
                  </a:cubicBezTo>
                  <a:cubicBezTo>
                    <a:pt x="726246" y="172167"/>
                    <a:pt x="726310" y="170455"/>
                    <a:pt x="725899" y="168851"/>
                  </a:cubicBezTo>
                  <a:cubicBezTo>
                    <a:pt x="725672" y="167974"/>
                    <a:pt x="724701" y="166810"/>
                    <a:pt x="723935" y="166715"/>
                  </a:cubicBezTo>
                  <a:cubicBezTo>
                    <a:pt x="723083" y="166604"/>
                    <a:pt x="721599" y="167310"/>
                    <a:pt x="721213" y="168068"/>
                  </a:cubicBezTo>
                  <a:cubicBezTo>
                    <a:pt x="718975" y="172552"/>
                    <a:pt x="716772" y="177054"/>
                    <a:pt x="715013" y="181735"/>
                  </a:cubicBezTo>
                  <a:cubicBezTo>
                    <a:pt x="714281" y="183721"/>
                    <a:pt x="714307" y="186198"/>
                    <a:pt x="714709" y="188316"/>
                  </a:cubicBezTo>
                  <a:cubicBezTo>
                    <a:pt x="714979" y="189758"/>
                    <a:pt x="716369" y="191123"/>
                    <a:pt x="717525" y="192214"/>
                  </a:cubicBezTo>
                  <a:close/>
                  <a:moveTo>
                    <a:pt x="673373" y="269918"/>
                  </a:moveTo>
                  <a:cubicBezTo>
                    <a:pt x="676232" y="270316"/>
                    <a:pt x="679219" y="269208"/>
                    <a:pt x="680447" y="266923"/>
                  </a:cubicBezTo>
                  <a:cubicBezTo>
                    <a:pt x="681812" y="264390"/>
                    <a:pt x="681923" y="261788"/>
                    <a:pt x="680365" y="259182"/>
                  </a:cubicBezTo>
                  <a:cubicBezTo>
                    <a:pt x="679715" y="258074"/>
                    <a:pt x="678975" y="257522"/>
                    <a:pt x="677678" y="257804"/>
                  </a:cubicBezTo>
                  <a:cubicBezTo>
                    <a:pt x="673874" y="258913"/>
                    <a:pt x="670656" y="261874"/>
                    <a:pt x="669668" y="265203"/>
                  </a:cubicBezTo>
                  <a:cubicBezTo>
                    <a:pt x="669210" y="266735"/>
                    <a:pt x="671503" y="269649"/>
                    <a:pt x="673373" y="269918"/>
                  </a:cubicBezTo>
                  <a:close/>
                  <a:moveTo>
                    <a:pt x="646920" y="140309"/>
                  </a:moveTo>
                  <a:lnTo>
                    <a:pt x="646514" y="140733"/>
                  </a:lnTo>
                  <a:lnTo>
                    <a:pt x="646984" y="140331"/>
                  </a:lnTo>
                  <a:cubicBezTo>
                    <a:pt x="646304" y="142479"/>
                    <a:pt x="645730" y="144674"/>
                    <a:pt x="644922" y="146792"/>
                  </a:cubicBezTo>
                  <a:cubicBezTo>
                    <a:pt x="643839" y="149633"/>
                    <a:pt x="643993" y="152303"/>
                    <a:pt x="645765" y="154803"/>
                  </a:cubicBezTo>
                  <a:cubicBezTo>
                    <a:pt x="647382" y="157113"/>
                    <a:pt x="649119" y="159360"/>
                    <a:pt x="650767" y="161628"/>
                  </a:cubicBezTo>
                  <a:cubicBezTo>
                    <a:pt x="652205" y="163587"/>
                    <a:pt x="654280" y="164409"/>
                    <a:pt x="656535" y="164751"/>
                  </a:cubicBezTo>
                  <a:cubicBezTo>
                    <a:pt x="658769" y="165094"/>
                    <a:pt x="661028" y="165380"/>
                    <a:pt x="663283" y="165440"/>
                  </a:cubicBezTo>
                  <a:cubicBezTo>
                    <a:pt x="667442" y="165530"/>
                    <a:pt x="670964" y="163985"/>
                    <a:pt x="673831" y="160879"/>
                  </a:cubicBezTo>
                  <a:cubicBezTo>
                    <a:pt x="676189" y="158346"/>
                    <a:pt x="678132" y="155620"/>
                    <a:pt x="678615" y="152094"/>
                  </a:cubicBezTo>
                  <a:cubicBezTo>
                    <a:pt x="678962" y="149501"/>
                    <a:pt x="680776" y="148392"/>
                    <a:pt x="682839" y="147301"/>
                  </a:cubicBezTo>
                  <a:cubicBezTo>
                    <a:pt x="685282" y="146009"/>
                    <a:pt x="687670" y="144597"/>
                    <a:pt x="689946" y="143031"/>
                  </a:cubicBezTo>
                  <a:cubicBezTo>
                    <a:pt x="690986" y="142290"/>
                    <a:pt x="690952" y="140977"/>
                    <a:pt x="690130" y="139924"/>
                  </a:cubicBezTo>
                  <a:cubicBezTo>
                    <a:pt x="689458" y="139043"/>
                    <a:pt x="688804" y="137862"/>
                    <a:pt x="687875" y="137541"/>
                  </a:cubicBezTo>
                  <a:cubicBezTo>
                    <a:pt x="680904" y="135097"/>
                    <a:pt x="673668" y="133839"/>
                    <a:pt x="666296" y="133232"/>
                  </a:cubicBezTo>
                  <a:cubicBezTo>
                    <a:pt x="660446" y="132769"/>
                    <a:pt x="655050" y="133938"/>
                    <a:pt x="650104" y="137143"/>
                  </a:cubicBezTo>
                  <a:lnTo>
                    <a:pt x="650472" y="136762"/>
                  </a:lnTo>
                  <a:lnTo>
                    <a:pt x="650104" y="137121"/>
                  </a:lnTo>
                  <a:cubicBezTo>
                    <a:pt x="649877" y="133882"/>
                    <a:pt x="649791" y="130604"/>
                    <a:pt x="649368" y="127378"/>
                  </a:cubicBezTo>
                  <a:cubicBezTo>
                    <a:pt x="649115" y="125491"/>
                    <a:pt x="646146" y="124173"/>
                    <a:pt x="644087" y="124631"/>
                  </a:cubicBezTo>
                  <a:cubicBezTo>
                    <a:pt x="641742" y="125166"/>
                    <a:pt x="640215" y="126668"/>
                    <a:pt x="639474" y="128846"/>
                  </a:cubicBezTo>
                  <a:cubicBezTo>
                    <a:pt x="638550" y="131516"/>
                    <a:pt x="638619" y="134297"/>
                    <a:pt x="639962" y="136813"/>
                  </a:cubicBezTo>
                  <a:cubicBezTo>
                    <a:pt x="641434" y="139526"/>
                    <a:pt x="644207" y="139950"/>
                    <a:pt x="646920" y="140309"/>
                  </a:cubicBezTo>
                  <a:close/>
                  <a:moveTo>
                    <a:pt x="671277" y="118627"/>
                  </a:moveTo>
                  <a:cubicBezTo>
                    <a:pt x="675735" y="119620"/>
                    <a:pt x="679886" y="120963"/>
                    <a:pt x="682445" y="125153"/>
                  </a:cubicBezTo>
                  <a:cubicBezTo>
                    <a:pt x="687015" y="125110"/>
                    <a:pt x="688804" y="129419"/>
                    <a:pt x="692124" y="131370"/>
                  </a:cubicBezTo>
                  <a:cubicBezTo>
                    <a:pt x="699121" y="135491"/>
                    <a:pt x="707884" y="131845"/>
                    <a:pt x="709039" y="124143"/>
                  </a:cubicBezTo>
                  <a:cubicBezTo>
                    <a:pt x="709377" y="121931"/>
                    <a:pt x="709485" y="119684"/>
                    <a:pt x="709694" y="117433"/>
                  </a:cubicBezTo>
                  <a:cubicBezTo>
                    <a:pt x="709771" y="116877"/>
                    <a:pt x="709895" y="116325"/>
                    <a:pt x="709925" y="115773"/>
                  </a:cubicBezTo>
                  <a:cubicBezTo>
                    <a:pt x="710250" y="110189"/>
                    <a:pt x="707165" y="107035"/>
                    <a:pt x="701876" y="107895"/>
                  </a:cubicBezTo>
                  <a:cubicBezTo>
                    <a:pt x="696883" y="108721"/>
                    <a:pt x="692000" y="109577"/>
                    <a:pt x="686857" y="109256"/>
                  </a:cubicBezTo>
                  <a:cubicBezTo>
                    <a:pt x="682997" y="109004"/>
                    <a:pt x="679043" y="109902"/>
                    <a:pt x="675200" y="110647"/>
                  </a:cubicBezTo>
                  <a:cubicBezTo>
                    <a:pt x="673634" y="110950"/>
                    <a:pt x="672090" y="111965"/>
                    <a:pt x="670853" y="113030"/>
                  </a:cubicBezTo>
                  <a:cubicBezTo>
                    <a:pt x="670130" y="113642"/>
                    <a:pt x="669650" y="114990"/>
                    <a:pt x="669723" y="115966"/>
                  </a:cubicBezTo>
                  <a:cubicBezTo>
                    <a:pt x="669787" y="116911"/>
                    <a:pt x="670562" y="118465"/>
                    <a:pt x="671277" y="118627"/>
                  </a:cubicBezTo>
                  <a:close/>
                  <a:moveTo>
                    <a:pt x="513254" y="304827"/>
                  </a:moveTo>
                  <a:cubicBezTo>
                    <a:pt x="511076" y="306432"/>
                    <a:pt x="508599" y="307288"/>
                    <a:pt x="505907" y="307497"/>
                  </a:cubicBezTo>
                  <a:cubicBezTo>
                    <a:pt x="502595" y="307750"/>
                    <a:pt x="499296" y="308019"/>
                    <a:pt x="495997" y="308280"/>
                  </a:cubicBezTo>
                  <a:cubicBezTo>
                    <a:pt x="495462" y="309051"/>
                    <a:pt x="494966" y="309902"/>
                    <a:pt x="494242" y="310360"/>
                  </a:cubicBezTo>
                  <a:cubicBezTo>
                    <a:pt x="486938" y="314866"/>
                    <a:pt x="478812" y="317553"/>
                    <a:pt x="470973" y="320865"/>
                  </a:cubicBezTo>
                  <a:cubicBezTo>
                    <a:pt x="467237" y="322470"/>
                    <a:pt x="463750" y="324335"/>
                    <a:pt x="463262" y="329072"/>
                  </a:cubicBezTo>
                  <a:cubicBezTo>
                    <a:pt x="463065" y="331015"/>
                    <a:pt x="461362" y="331738"/>
                    <a:pt x="459950" y="332594"/>
                  </a:cubicBezTo>
                  <a:cubicBezTo>
                    <a:pt x="457541" y="334079"/>
                    <a:pt x="454841" y="335187"/>
                    <a:pt x="452658" y="336946"/>
                  </a:cubicBezTo>
                  <a:cubicBezTo>
                    <a:pt x="449599" y="339398"/>
                    <a:pt x="445919" y="341952"/>
                    <a:pt x="445705" y="346172"/>
                  </a:cubicBezTo>
                  <a:cubicBezTo>
                    <a:pt x="445572" y="348748"/>
                    <a:pt x="447404" y="351413"/>
                    <a:pt x="448341" y="354049"/>
                  </a:cubicBezTo>
                  <a:cubicBezTo>
                    <a:pt x="448525" y="354584"/>
                    <a:pt x="448713" y="355115"/>
                    <a:pt x="448876" y="355667"/>
                  </a:cubicBezTo>
                  <a:cubicBezTo>
                    <a:pt x="449620" y="358089"/>
                    <a:pt x="451379" y="359522"/>
                    <a:pt x="453732" y="359805"/>
                  </a:cubicBezTo>
                  <a:cubicBezTo>
                    <a:pt x="458786" y="360459"/>
                    <a:pt x="463865" y="360793"/>
                    <a:pt x="468936" y="361367"/>
                  </a:cubicBezTo>
                  <a:cubicBezTo>
                    <a:pt x="469334" y="361409"/>
                    <a:pt x="469864" y="362150"/>
                    <a:pt x="469950" y="362608"/>
                  </a:cubicBezTo>
                  <a:cubicBezTo>
                    <a:pt x="470155" y="363831"/>
                    <a:pt x="469479" y="364726"/>
                    <a:pt x="468187" y="364820"/>
                  </a:cubicBezTo>
                  <a:cubicBezTo>
                    <a:pt x="462526" y="365316"/>
                    <a:pt x="456848" y="365701"/>
                    <a:pt x="451199" y="366193"/>
                  </a:cubicBezTo>
                  <a:cubicBezTo>
                    <a:pt x="447750" y="366476"/>
                    <a:pt x="444353" y="367263"/>
                    <a:pt x="441704" y="369570"/>
                  </a:cubicBezTo>
                  <a:cubicBezTo>
                    <a:pt x="440523" y="370614"/>
                    <a:pt x="439423" y="372270"/>
                    <a:pt x="439218" y="373784"/>
                  </a:cubicBezTo>
                  <a:cubicBezTo>
                    <a:pt x="438918" y="375975"/>
                    <a:pt x="439487" y="378260"/>
                    <a:pt x="439633" y="380537"/>
                  </a:cubicBezTo>
                  <a:cubicBezTo>
                    <a:pt x="440031" y="386600"/>
                    <a:pt x="440771" y="388487"/>
                    <a:pt x="448833" y="390353"/>
                  </a:cubicBezTo>
                  <a:cubicBezTo>
                    <a:pt x="458251" y="392548"/>
                    <a:pt x="467502" y="395218"/>
                    <a:pt x="477302" y="394778"/>
                  </a:cubicBezTo>
                  <a:cubicBezTo>
                    <a:pt x="478932" y="394696"/>
                    <a:pt x="480905" y="394992"/>
                    <a:pt x="482201" y="395882"/>
                  </a:cubicBezTo>
                  <a:cubicBezTo>
                    <a:pt x="488774" y="400366"/>
                    <a:pt x="495077" y="405184"/>
                    <a:pt x="498821" y="412549"/>
                  </a:cubicBezTo>
                  <a:cubicBezTo>
                    <a:pt x="499454" y="413802"/>
                    <a:pt x="499681" y="414740"/>
                    <a:pt x="498735" y="415411"/>
                  </a:cubicBezTo>
                  <a:cubicBezTo>
                    <a:pt x="498363" y="415668"/>
                    <a:pt x="497704" y="415668"/>
                    <a:pt x="497195" y="415617"/>
                  </a:cubicBezTo>
                  <a:cubicBezTo>
                    <a:pt x="488637" y="414637"/>
                    <a:pt x="480712" y="411671"/>
                    <a:pt x="472971" y="408026"/>
                  </a:cubicBezTo>
                  <a:cubicBezTo>
                    <a:pt x="469916" y="406592"/>
                    <a:pt x="466737" y="404726"/>
                    <a:pt x="463519" y="404461"/>
                  </a:cubicBezTo>
                  <a:cubicBezTo>
                    <a:pt x="455602" y="403811"/>
                    <a:pt x="447626" y="403794"/>
                    <a:pt x="439684" y="403905"/>
                  </a:cubicBezTo>
                  <a:cubicBezTo>
                    <a:pt x="435927" y="403961"/>
                    <a:pt x="433616" y="406686"/>
                    <a:pt x="432170" y="410011"/>
                  </a:cubicBezTo>
                  <a:cubicBezTo>
                    <a:pt x="430283" y="414299"/>
                    <a:pt x="430129" y="418796"/>
                    <a:pt x="430484" y="423392"/>
                  </a:cubicBezTo>
                  <a:cubicBezTo>
                    <a:pt x="431105" y="431693"/>
                    <a:pt x="435157" y="437239"/>
                    <a:pt x="443120" y="439794"/>
                  </a:cubicBezTo>
                  <a:cubicBezTo>
                    <a:pt x="446869" y="441013"/>
                    <a:pt x="450788" y="441830"/>
                    <a:pt x="454400" y="443375"/>
                  </a:cubicBezTo>
                  <a:cubicBezTo>
                    <a:pt x="455517" y="443850"/>
                    <a:pt x="456706" y="446345"/>
                    <a:pt x="456402" y="447530"/>
                  </a:cubicBezTo>
                  <a:cubicBezTo>
                    <a:pt x="455679" y="450200"/>
                    <a:pt x="453929" y="452580"/>
                    <a:pt x="452847" y="455198"/>
                  </a:cubicBezTo>
                  <a:cubicBezTo>
                    <a:pt x="452209" y="456709"/>
                    <a:pt x="451559" y="458497"/>
                    <a:pt x="451768" y="460038"/>
                  </a:cubicBezTo>
                  <a:cubicBezTo>
                    <a:pt x="452230" y="463397"/>
                    <a:pt x="453095" y="466735"/>
                    <a:pt x="454096" y="469970"/>
                  </a:cubicBezTo>
                  <a:cubicBezTo>
                    <a:pt x="454366" y="470834"/>
                    <a:pt x="455619" y="471711"/>
                    <a:pt x="456578" y="471955"/>
                  </a:cubicBezTo>
                  <a:cubicBezTo>
                    <a:pt x="458195" y="472379"/>
                    <a:pt x="459941" y="472298"/>
                    <a:pt x="461640" y="472435"/>
                  </a:cubicBezTo>
                  <a:cubicBezTo>
                    <a:pt x="469561" y="473081"/>
                    <a:pt x="477704" y="471861"/>
                    <a:pt x="485368" y="474343"/>
                  </a:cubicBezTo>
                  <a:cubicBezTo>
                    <a:pt x="490173" y="475883"/>
                    <a:pt x="494272" y="475160"/>
                    <a:pt x="498479" y="473042"/>
                  </a:cubicBezTo>
                  <a:cubicBezTo>
                    <a:pt x="501008" y="471741"/>
                    <a:pt x="503596" y="470547"/>
                    <a:pt x="506117" y="469229"/>
                  </a:cubicBezTo>
                  <a:cubicBezTo>
                    <a:pt x="509720" y="467317"/>
                    <a:pt x="513464" y="466234"/>
                    <a:pt x="517598" y="467013"/>
                  </a:cubicBezTo>
                  <a:cubicBezTo>
                    <a:pt x="522399" y="467929"/>
                    <a:pt x="526537" y="466422"/>
                    <a:pt x="530409" y="463654"/>
                  </a:cubicBezTo>
                  <a:cubicBezTo>
                    <a:pt x="532262" y="462362"/>
                    <a:pt x="534295" y="461300"/>
                    <a:pt x="536319" y="460286"/>
                  </a:cubicBezTo>
                  <a:cubicBezTo>
                    <a:pt x="537551" y="459657"/>
                    <a:pt x="538578" y="460132"/>
                    <a:pt x="539198" y="461279"/>
                  </a:cubicBezTo>
                  <a:cubicBezTo>
                    <a:pt x="539459" y="461775"/>
                    <a:pt x="539823" y="462233"/>
                    <a:pt x="539952" y="462751"/>
                  </a:cubicBezTo>
                  <a:cubicBezTo>
                    <a:pt x="540747" y="465909"/>
                    <a:pt x="543396" y="467210"/>
                    <a:pt x="545874" y="468451"/>
                  </a:cubicBezTo>
                  <a:cubicBezTo>
                    <a:pt x="549614" y="470316"/>
                    <a:pt x="547881" y="474818"/>
                    <a:pt x="550448" y="477146"/>
                  </a:cubicBezTo>
                  <a:cubicBezTo>
                    <a:pt x="550876" y="477526"/>
                    <a:pt x="551253" y="478079"/>
                    <a:pt x="551740" y="478233"/>
                  </a:cubicBezTo>
                  <a:cubicBezTo>
                    <a:pt x="557141" y="479970"/>
                    <a:pt x="562489" y="482045"/>
                    <a:pt x="568027" y="483175"/>
                  </a:cubicBezTo>
                  <a:cubicBezTo>
                    <a:pt x="573559" y="484313"/>
                    <a:pt x="579302" y="484638"/>
                    <a:pt x="584929" y="482944"/>
                  </a:cubicBezTo>
                  <a:cubicBezTo>
                    <a:pt x="587805" y="482067"/>
                    <a:pt x="590291" y="480552"/>
                    <a:pt x="591121" y="477663"/>
                  </a:cubicBezTo>
                  <a:cubicBezTo>
                    <a:pt x="592666" y="472268"/>
                    <a:pt x="593123" y="466867"/>
                    <a:pt x="588943" y="462293"/>
                  </a:cubicBezTo>
                  <a:cubicBezTo>
                    <a:pt x="588686" y="462314"/>
                    <a:pt x="588434" y="462327"/>
                    <a:pt x="588181" y="462327"/>
                  </a:cubicBezTo>
                  <a:cubicBezTo>
                    <a:pt x="587372" y="463585"/>
                    <a:pt x="586337" y="464501"/>
                    <a:pt x="584758" y="464694"/>
                  </a:cubicBezTo>
                  <a:cubicBezTo>
                    <a:pt x="584214" y="464766"/>
                    <a:pt x="583491" y="464826"/>
                    <a:pt x="583132" y="464540"/>
                  </a:cubicBezTo>
                  <a:cubicBezTo>
                    <a:pt x="581929" y="463547"/>
                    <a:pt x="582272" y="462768"/>
                    <a:pt x="583988" y="462593"/>
                  </a:cubicBezTo>
                  <a:cubicBezTo>
                    <a:pt x="585387" y="462460"/>
                    <a:pt x="586773" y="462404"/>
                    <a:pt x="588181" y="462323"/>
                  </a:cubicBezTo>
                  <a:cubicBezTo>
                    <a:pt x="588292" y="462135"/>
                    <a:pt x="588489" y="462015"/>
                    <a:pt x="588600" y="461784"/>
                  </a:cubicBezTo>
                  <a:cubicBezTo>
                    <a:pt x="588750" y="461942"/>
                    <a:pt x="588802" y="462135"/>
                    <a:pt x="588943" y="462284"/>
                  </a:cubicBezTo>
                  <a:cubicBezTo>
                    <a:pt x="588964" y="462284"/>
                    <a:pt x="588994" y="462284"/>
                    <a:pt x="589020" y="462284"/>
                  </a:cubicBezTo>
                  <a:cubicBezTo>
                    <a:pt x="590013" y="460928"/>
                    <a:pt x="590868" y="459405"/>
                    <a:pt x="592084" y="458301"/>
                  </a:cubicBezTo>
                  <a:cubicBezTo>
                    <a:pt x="593350" y="457120"/>
                    <a:pt x="595473" y="456542"/>
                    <a:pt x="596611" y="457898"/>
                  </a:cubicBezTo>
                  <a:cubicBezTo>
                    <a:pt x="599071" y="460800"/>
                    <a:pt x="603385" y="461334"/>
                    <a:pt x="605302" y="464801"/>
                  </a:cubicBezTo>
                  <a:cubicBezTo>
                    <a:pt x="610103" y="463868"/>
                    <a:pt x="613475" y="461296"/>
                    <a:pt x="615195" y="456602"/>
                  </a:cubicBezTo>
                  <a:cubicBezTo>
                    <a:pt x="616440" y="453204"/>
                    <a:pt x="616573" y="449892"/>
                    <a:pt x="614497" y="446820"/>
                  </a:cubicBezTo>
                  <a:cubicBezTo>
                    <a:pt x="613239" y="444937"/>
                    <a:pt x="611857" y="443084"/>
                    <a:pt x="610227" y="441535"/>
                  </a:cubicBezTo>
                  <a:cubicBezTo>
                    <a:pt x="607608" y="439036"/>
                    <a:pt x="606076" y="436032"/>
                    <a:pt x="605606" y="432596"/>
                  </a:cubicBezTo>
                  <a:cubicBezTo>
                    <a:pt x="605036" y="428403"/>
                    <a:pt x="603154" y="425501"/>
                    <a:pt x="599717" y="422887"/>
                  </a:cubicBezTo>
                  <a:cubicBezTo>
                    <a:pt x="595961" y="420029"/>
                    <a:pt x="595657" y="414919"/>
                    <a:pt x="593936" y="410726"/>
                  </a:cubicBezTo>
                  <a:cubicBezTo>
                    <a:pt x="592777" y="407859"/>
                    <a:pt x="593021" y="405026"/>
                    <a:pt x="595319" y="402882"/>
                  </a:cubicBezTo>
                  <a:cubicBezTo>
                    <a:pt x="600732" y="397854"/>
                    <a:pt x="602649" y="391654"/>
                    <a:pt x="602516" y="384444"/>
                  </a:cubicBezTo>
                  <a:cubicBezTo>
                    <a:pt x="602456" y="381662"/>
                    <a:pt x="603034" y="378740"/>
                    <a:pt x="604001" y="376117"/>
                  </a:cubicBezTo>
                  <a:cubicBezTo>
                    <a:pt x="606928" y="368119"/>
                    <a:pt x="610227" y="360241"/>
                    <a:pt x="613282" y="352291"/>
                  </a:cubicBezTo>
                  <a:cubicBezTo>
                    <a:pt x="614356" y="349514"/>
                    <a:pt x="616089" y="347314"/>
                    <a:pt x="618614" y="345868"/>
                  </a:cubicBezTo>
                  <a:cubicBezTo>
                    <a:pt x="625576" y="341863"/>
                    <a:pt x="631716" y="336792"/>
                    <a:pt x="637604" y="331430"/>
                  </a:cubicBezTo>
                  <a:cubicBezTo>
                    <a:pt x="639338" y="329851"/>
                    <a:pt x="640095" y="327677"/>
                    <a:pt x="640296" y="325332"/>
                  </a:cubicBezTo>
                  <a:cubicBezTo>
                    <a:pt x="640809" y="319081"/>
                    <a:pt x="638619" y="315893"/>
                    <a:pt x="632538" y="314160"/>
                  </a:cubicBezTo>
                  <a:cubicBezTo>
                    <a:pt x="629252" y="313223"/>
                    <a:pt x="625991" y="312140"/>
                    <a:pt x="622653" y="311511"/>
                  </a:cubicBezTo>
                  <a:cubicBezTo>
                    <a:pt x="618289" y="310685"/>
                    <a:pt x="615002" y="313218"/>
                    <a:pt x="612037" y="315893"/>
                  </a:cubicBezTo>
                  <a:cubicBezTo>
                    <a:pt x="609594" y="318084"/>
                    <a:pt x="610355" y="320732"/>
                    <a:pt x="611040" y="323676"/>
                  </a:cubicBezTo>
                  <a:cubicBezTo>
                    <a:pt x="611874" y="327185"/>
                    <a:pt x="611844" y="330921"/>
                    <a:pt x="612084" y="334562"/>
                  </a:cubicBezTo>
                  <a:cubicBezTo>
                    <a:pt x="612204" y="334794"/>
                    <a:pt x="612315" y="334999"/>
                    <a:pt x="612435" y="335213"/>
                  </a:cubicBezTo>
                  <a:lnTo>
                    <a:pt x="612974" y="335975"/>
                  </a:lnTo>
                  <a:lnTo>
                    <a:pt x="612127" y="335478"/>
                  </a:lnTo>
                  <a:cubicBezTo>
                    <a:pt x="612114" y="335174"/>
                    <a:pt x="612093" y="334866"/>
                    <a:pt x="612084" y="334567"/>
                  </a:cubicBezTo>
                  <a:cubicBezTo>
                    <a:pt x="611626" y="333805"/>
                    <a:pt x="611134" y="333060"/>
                    <a:pt x="610813" y="332222"/>
                  </a:cubicBezTo>
                  <a:cubicBezTo>
                    <a:pt x="609739" y="329457"/>
                    <a:pt x="608075" y="327327"/>
                    <a:pt x="605113" y="326364"/>
                  </a:cubicBezTo>
                  <a:cubicBezTo>
                    <a:pt x="603492" y="325855"/>
                    <a:pt x="601784" y="325435"/>
                    <a:pt x="600325" y="324592"/>
                  </a:cubicBezTo>
                  <a:cubicBezTo>
                    <a:pt x="595349" y="321747"/>
                    <a:pt x="592567" y="324194"/>
                    <a:pt x="590453" y="327626"/>
                  </a:cubicBezTo>
                  <a:cubicBezTo>
                    <a:pt x="588951" y="330048"/>
                    <a:pt x="587419" y="332508"/>
                    <a:pt x="586405" y="335119"/>
                  </a:cubicBezTo>
                  <a:cubicBezTo>
                    <a:pt x="583756" y="342004"/>
                    <a:pt x="582272" y="349496"/>
                    <a:pt x="578656" y="355791"/>
                  </a:cubicBezTo>
                  <a:cubicBezTo>
                    <a:pt x="574809" y="362483"/>
                    <a:pt x="574621" y="369916"/>
                    <a:pt x="571938" y="376746"/>
                  </a:cubicBezTo>
                  <a:cubicBezTo>
                    <a:pt x="571728" y="377259"/>
                    <a:pt x="571548" y="377811"/>
                    <a:pt x="571300" y="378312"/>
                  </a:cubicBezTo>
                  <a:cubicBezTo>
                    <a:pt x="571082" y="378842"/>
                    <a:pt x="570787" y="379322"/>
                    <a:pt x="570560" y="379835"/>
                  </a:cubicBezTo>
                  <a:cubicBezTo>
                    <a:pt x="569935" y="381320"/>
                    <a:pt x="567851" y="382236"/>
                    <a:pt x="566315" y="381722"/>
                  </a:cubicBezTo>
                  <a:cubicBezTo>
                    <a:pt x="564916" y="381222"/>
                    <a:pt x="563260" y="378975"/>
                    <a:pt x="563602" y="377833"/>
                  </a:cubicBezTo>
                  <a:cubicBezTo>
                    <a:pt x="565395" y="371859"/>
                    <a:pt x="566747" y="365701"/>
                    <a:pt x="569165" y="359997"/>
                  </a:cubicBezTo>
                  <a:cubicBezTo>
                    <a:pt x="572682" y="351687"/>
                    <a:pt x="572832" y="343484"/>
                    <a:pt x="570273" y="335097"/>
                  </a:cubicBezTo>
                  <a:cubicBezTo>
                    <a:pt x="569815" y="333591"/>
                    <a:pt x="568523" y="332273"/>
                    <a:pt x="567432" y="331037"/>
                  </a:cubicBezTo>
                  <a:cubicBezTo>
                    <a:pt x="566003" y="329415"/>
                    <a:pt x="562211" y="330181"/>
                    <a:pt x="561775" y="332162"/>
                  </a:cubicBezTo>
                  <a:cubicBezTo>
                    <a:pt x="560932" y="335996"/>
                    <a:pt x="560256" y="339869"/>
                    <a:pt x="559507" y="343715"/>
                  </a:cubicBezTo>
                  <a:cubicBezTo>
                    <a:pt x="559105" y="345774"/>
                    <a:pt x="557817" y="347057"/>
                    <a:pt x="556131" y="346501"/>
                  </a:cubicBezTo>
                  <a:cubicBezTo>
                    <a:pt x="551176" y="344896"/>
                    <a:pt x="546053" y="345050"/>
                    <a:pt x="540953" y="344896"/>
                  </a:cubicBezTo>
                  <a:cubicBezTo>
                    <a:pt x="539314" y="344862"/>
                    <a:pt x="538629" y="344576"/>
                    <a:pt x="539216" y="343874"/>
                  </a:cubicBezTo>
                  <a:cubicBezTo>
                    <a:pt x="539519" y="343489"/>
                    <a:pt x="540191" y="343446"/>
                    <a:pt x="540675" y="343180"/>
                  </a:cubicBezTo>
                  <a:cubicBezTo>
                    <a:pt x="543148" y="341845"/>
                    <a:pt x="545703" y="340626"/>
                    <a:pt x="548039" y="339120"/>
                  </a:cubicBezTo>
                  <a:cubicBezTo>
                    <a:pt x="549853" y="337939"/>
                    <a:pt x="550183" y="334845"/>
                    <a:pt x="549374" y="332962"/>
                  </a:cubicBezTo>
                  <a:cubicBezTo>
                    <a:pt x="547534" y="328615"/>
                    <a:pt x="544107" y="325598"/>
                    <a:pt x="540846" y="322440"/>
                  </a:cubicBezTo>
                  <a:cubicBezTo>
                    <a:pt x="537328" y="318987"/>
                    <a:pt x="534072" y="318640"/>
                    <a:pt x="530234" y="321464"/>
                  </a:cubicBezTo>
                  <a:cubicBezTo>
                    <a:pt x="528441" y="322799"/>
                    <a:pt x="526947" y="324554"/>
                    <a:pt x="525347" y="326133"/>
                  </a:cubicBezTo>
                  <a:cubicBezTo>
                    <a:pt x="524038" y="327416"/>
                    <a:pt x="522514" y="327759"/>
                    <a:pt x="520730" y="327528"/>
                  </a:cubicBezTo>
                  <a:cubicBezTo>
                    <a:pt x="518967" y="327327"/>
                    <a:pt x="519142" y="326539"/>
                    <a:pt x="521290" y="323505"/>
                  </a:cubicBezTo>
                  <a:cubicBezTo>
                    <a:pt x="523922" y="319808"/>
                    <a:pt x="526571" y="316128"/>
                    <a:pt x="528941" y="312298"/>
                  </a:cubicBezTo>
                  <a:cubicBezTo>
                    <a:pt x="530580" y="309650"/>
                    <a:pt x="529322" y="305640"/>
                    <a:pt x="526447" y="303295"/>
                  </a:cubicBezTo>
                  <a:cubicBezTo>
                    <a:pt x="525565" y="302593"/>
                    <a:pt x="524478" y="302174"/>
                    <a:pt x="523486" y="301618"/>
                  </a:cubicBezTo>
                  <a:lnTo>
                    <a:pt x="524042" y="301066"/>
                  </a:lnTo>
                  <a:cubicBezTo>
                    <a:pt x="523871" y="301087"/>
                    <a:pt x="523700" y="301104"/>
                    <a:pt x="523528" y="301104"/>
                  </a:cubicBezTo>
                  <a:cubicBezTo>
                    <a:pt x="523507" y="301246"/>
                    <a:pt x="523507" y="301374"/>
                    <a:pt x="523486" y="301502"/>
                  </a:cubicBezTo>
                  <a:cubicBezTo>
                    <a:pt x="520679" y="304352"/>
                    <a:pt x="516738" y="303933"/>
                    <a:pt x="513254" y="304827"/>
                  </a:cubicBezTo>
                  <a:close/>
                  <a:moveTo>
                    <a:pt x="577346" y="492576"/>
                  </a:moveTo>
                  <a:cubicBezTo>
                    <a:pt x="577552" y="493017"/>
                    <a:pt x="578142" y="493453"/>
                    <a:pt x="578639" y="493569"/>
                  </a:cubicBezTo>
                  <a:cubicBezTo>
                    <a:pt x="579893" y="493877"/>
                    <a:pt x="580842" y="493261"/>
                    <a:pt x="580907" y="491926"/>
                  </a:cubicBezTo>
                  <a:cubicBezTo>
                    <a:pt x="580975" y="490689"/>
                    <a:pt x="580072" y="490094"/>
                    <a:pt x="578759" y="490193"/>
                  </a:cubicBezTo>
                  <a:cubicBezTo>
                    <a:pt x="577308" y="490458"/>
                    <a:pt x="576752" y="491297"/>
                    <a:pt x="577346" y="492576"/>
                  </a:cubicBezTo>
                  <a:close/>
                  <a:moveTo>
                    <a:pt x="393226" y="334768"/>
                  </a:moveTo>
                  <a:cubicBezTo>
                    <a:pt x="393123" y="339325"/>
                    <a:pt x="393021" y="343865"/>
                    <a:pt x="392965" y="348410"/>
                  </a:cubicBezTo>
                  <a:cubicBezTo>
                    <a:pt x="392952" y="349779"/>
                    <a:pt x="395096" y="351726"/>
                    <a:pt x="396294" y="351679"/>
                  </a:cubicBezTo>
                  <a:cubicBezTo>
                    <a:pt x="402709" y="351495"/>
                    <a:pt x="408464" y="349278"/>
                    <a:pt x="413945" y="346112"/>
                  </a:cubicBezTo>
                  <a:cubicBezTo>
                    <a:pt x="413873" y="346013"/>
                    <a:pt x="413779" y="345919"/>
                    <a:pt x="413719" y="345829"/>
                  </a:cubicBezTo>
                  <a:lnTo>
                    <a:pt x="414497" y="345290"/>
                  </a:lnTo>
                  <a:lnTo>
                    <a:pt x="413980" y="346095"/>
                  </a:lnTo>
                  <a:cubicBezTo>
                    <a:pt x="413963" y="346095"/>
                    <a:pt x="413954" y="346095"/>
                    <a:pt x="413941" y="346112"/>
                  </a:cubicBezTo>
                  <a:cubicBezTo>
                    <a:pt x="415601" y="348311"/>
                    <a:pt x="417574" y="350078"/>
                    <a:pt x="420591" y="349946"/>
                  </a:cubicBezTo>
                  <a:cubicBezTo>
                    <a:pt x="423419" y="349830"/>
                    <a:pt x="426248" y="349492"/>
                    <a:pt x="428473" y="347541"/>
                  </a:cubicBezTo>
                  <a:cubicBezTo>
                    <a:pt x="430150" y="346056"/>
                    <a:pt x="431746" y="344447"/>
                    <a:pt x="433103" y="342697"/>
                  </a:cubicBezTo>
                  <a:cubicBezTo>
                    <a:pt x="435170" y="340031"/>
                    <a:pt x="436732" y="336954"/>
                    <a:pt x="438948" y="334443"/>
                  </a:cubicBezTo>
                  <a:cubicBezTo>
                    <a:pt x="442234" y="330724"/>
                    <a:pt x="445499" y="327083"/>
                    <a:pt x="451392" y="327061"/>
                  </a:cubicBezTo>
                  <a:cubicBezTo>
                    <a:pt x="453852" y="327044"/>
                    <a:pt x="456539" y="324947"/>
                    <a:pt x="458683" y="323231"/>
                  </a:cubicBezTo>
                  <a:cubicBezTo>
                    <a:pt x="461298" y="321130"/>
                    <a:pt x="463292" y="318272"/>
                    <a:pt x="465859" y="316115"/>
                  </a:cubicBezTo>
                  <a:cubicBezTo>
                    <a:pt x="467507" y="314720"/>
                    <a:pt x="469625" y="313313"/>
                    <a:pt x="471670" y="313103"/>
                  </a:cubicBezTo>
                  <a:cubicBezTo>
                    <a:pt x="477892" y="312474"/>
                    <a:pt x="483716" y="310467"/>
                    <a:pt x="489638" y="308772"/>
                  </a:cubicBezTo>
                  <a:cubicBezTo>
                    <a:pt x="491778" y="308161"/>
                    <a:pt x="494080" y="308122"/>
                    <a:pt x="496296" y="307814"/>
                  </a:cubicBezTo>
                  <a:lnTo>
                    <a:pt x="495783" y="308272"/>
                  </a:lnTo>
                  <a:cubicBezTo>
                    <a:pt x="495851" y="308272"/>
                    <a:pt x="495916" y="308272"/>
                    <a:pt x="495993" y="308272"/>
                  </a:cubicBezTo>
                  <a:cubicBezTo>
                    <a:pt x="496057" y="308161"/>
                    <a:pt x="496121" y="308062"/>
                    <a:pt x="496189" y="307968"/>
                  </a:cubicBezTo>
                  <a:cubicBezTo>
                    <a:pt x="498924" y="305533"/>
                    <a:pt x="502321" y="304784"/>
                    <a:pt x="505839" y="304557"/>
                  </a:cubicBezTo>
                  <a:cubicBezTo>
                    <a:pt x="508342" y="304404"/>
                    <a:pt x="510841" y="304557"/>
                    <a:pt x="513357" y="304579"/>
                  </a:cubicBezTo>
                  <a:cubicBezTo>
                    <a:pt x="516151" y="301699"/>
                    <a:pt x="519836" y="301408"/>
                    <a:pt x="523524" y="301100"/>
                  </a:cubicBezTo>
                  <a:cubicBezTo>
                    <a:pt x="524778" y="292157"/>
                    <a:pt x="523708" y="283239"/>
                    <a:pt x="523302" y="274313"/>
                  </a:cubicBezTo>
                  <a:cubicBezTo>
                    <a:pt x="523083" y="269392"/>
                    <a:pt x="520195" y="265866"/>
                    <a:pt x="516900" y="262610"/>
                  </a:cubicBezTo>
                  <a:cubicBezTo>
                    <a:pt x="514696" y="260432"/>
                    <a:pt x="511876" y="260047"/>
                    <a:pt x="508992" y="260166"/>
                  </a:cubicBezTo>
                  <a:cubicBezTo>
                    <a:pt x="504131" y="260350"/>
                    <a:pt x="500105" y="258600"/>
                    <a:pt x="496557" y="255442"/>
                  </a:cubicBezTo>
                  <a:cubicBezTo>
                    <a:pt x="494426" y="253555"/>
                    <a:pt x="491598" y="252143"/>
                    <a:pt x="490173" y="249849"/>
                  </a:cubicBezTo>
                  <a:cubicBezTo>
                    <a:pt x="486288" y="243640"/>
                    <a:pt x="481153" y="242074"/>
                    <a:pt x="474152" y="243123"/>
                  </a:cubicBezTo>
                  <a:cubicBezTo>
                    <a:pt x="469150" y="243884"/>
                    <a:pt x="463929" y="243200"/>
                    <a:pt x="458807" y="243367"/>
                  </a:cubicBezTo>
                  <a:cubicBezTo>
                    <a:pt x="456000" y="243461"/>
                    <a:pt x="453159" y="243867"/>
                    <a:pt x="450395" y="244419"/>
                  </a:cubicBezTo>
                  <a:cubicBezTo>
                    <a:pt x="447985" y="244916"/>
                    <a:pt x="446295" y="246760"/>
                    <a:pt x="445722" y="248972"/>
                  </a:cubicBezTo>
                  <a:cubicBezTo>
                    <a:pt x="444879" y="252250"/>
                    <a:pt x="444430" y="255669"/>
                    <a:pt x="444169" y="259058"/>
                  </a:cubicBezTo>
                  <a:cubicBezTo>
                    <a:pt x="443890" y="262738"/>
                    <a:pt x="442376" y="265370"/>
                    <a:pt x="439432" y="267638"/>
                  </a:cubicBezTo>
                  <a:cubicBezTo>
                    <a:pt x="434036" y="271797"/>
                    <a:pt x="428952" y="276371"/>
                    <a:pt x="423642" y="280680"/>
                  </a:cubicBezTo>
                  <a:cubicBezTo>
                    <a:pt x="420903" y="282888"/>
                    <a:pt x="418588" y="285178"/>
                    <a:pt x="418648" y="289093"/>
                  </a:cubicBezTo>
                  <a:cubicBezTo>
                    <a:pt x="418665" y="290021"/>
                    <a:pt x="417771" y="291344"/>
                    <a:pt x="416932" y="291836"/>
                  </a:cubicBezTo>
                  <a:cubicBezTo>
                    <a:pt x="407578" y="297326"/>
                    <a:pt x="400103" y="305165"/>
                    <a:pt x="391669" y="311823"/>
                  </a:cubicBezTo>
                  <a:cubicBezTo>
                    <a:pt x="389901" y="313197"/>
                    <a:pt x="387475" y="314399"/>
                    <a:pt x="386671" y="316248"/>
                  </a:cubicBezTo>
                  <a:cubicBezTo>
                    <a:pt x="385327" y="319355"/>
                    <a:pt x="388887" y="320993"/>
                    <a:pt x="390149" y="323338"/>
                  </a:cubicBezTo>
                  <a:cubicBezTo>
                    <a:pt x="392118" y="326950"/>
                    <a:pt x="393299" y="330664"/>
                    <a:pt x="393226" y="334768"/>
                  </a:cubicBezTo>
                  <a:close/>
                  <a:moveTo>
                    <a:pt x="605238" y="465751"/>
                  </a:moveTo>
                  <a:cubicBezTo>
                    <a:pt x="605374" y="465575"/>
                    <a:pt x="605520" y="465425"/>
                    <a:pt x="605661" y="465250"/>
                  </a:cubicBezTo>
                  <a:cubicBezTo>
                    <a:pt x="605571" y="465062"/>
                    <a:pt x="605409" y="464972"/>
                    <a:pt x="605310" y="464809"/>
                  </a:cubicBezTo>
                  <a:cubicBezTo>
                    <a:pt x="605276" y="464809"/>
                    <a:pt x="605233" y="464826"/>
                    <a:pt x="605190" y="464826"/>
                  </a:cubicBezTo>
                  <a:cubicBezTo>
                    <a:pt x="605208" y="465134"/>
                    <a:pt x="605220" y="465434"/>
                    <a:pt x="605238" y="465751"/>
                  </a:cubicBezTo>
                  <a:close/>
                  <a:moveTo>
                    <a:pt x="604938" y="469713"/>
                  </a:moveTo>
                  <a:cubicBezTo>
                    <a:pt x="605220" y="469619"/>
                    <a:pt x="605357" y="468699"/>
                    <a:pt x="605362" y="468185"/>
                  </a:cubicBezTo>
                  <a:cubicBezTo>
                    <a:pt x="605374" y="467368"/>
                    <a:pt x="605293" y="466564"/>
                    <a:pt x="605238" y="465751"/>
                  </a:cubicBezTo>
                  <a:cubicBezTo>
                    <a:pt x="604651" y="466452"/>
                    <a:pt x="604031" y="467120"/>
                    <a:pt x="603663" y="467937"/>
                  </a:cubicBezTo>
                  <a:cubicBezTo>
                    <a:pt x="603025" y="469332"/>
                    <a:pt x="603629" y="470111"/>
                    <a:pt x="604938" y="469713"/>
                  </a:cubicBezTo>
                  <a:close/>
                  <a:moveTo>
                    <a:pt x="513254" y="304827"/>
                  </a:moveTo>
                  <a:cubicBezTo>
                    <a:pt x="513387" y="304733"/>
                    <a:pt x="513554" y="304699"/>
                    <a:pt x="513682" y="304588"/>
                  </a:cubicBezTo>
                  <a:lnTo>
                    <a:pt x="513366" y="304588"/>
                  </a:lnTo>
                  <a:cubicBezTo>
                    <a:pt x="513254" y="304699"/>
                    <a:pt x="513117" y="304754"/>
                    <a:pt x="513010" y="304870"/>
                  </a:cubicBezTo>
                  <a:cubicBezTo>
                    <a:pt x="513100" y="304853"/>
                    <a:pt x="513173" y="304853"/>
                    <a:pt x="513254" y="304827"/>
                  </a:cubicBezTo>
                  <a:close/>
                  <a:moveTo>
                    <a:pt x="753170" y="174880"/>
                  </a:moveTo>
                  <a:cubicBezTo>
                    <a:pt x="754731" y="178851"/>
                    <a:pt x="757461" y="181226"/>
                    <a:pt x="761865" y="181405"/>
                  </a:cubicBezTo>
                  <a:cubicBezTo>
                    <a:pt x="764766" y="181517"/>
                    <a:pt x="767261" y="178962"/>
                    <a:pt x="766935" y="176177"/>
                  </a:cubicBezTo>
                  <a:cubicBezTo>
                    <a:pt x="766392" y="171431"/>
                    <a:pt x="762669" y="167901"/>
                    <a:pt x="758138" y="167862"/>
                  </a:cubicBezTo>
                  <a:cubicBezTo>
                    <a:pt x="754804" y="167828"/>
                    <a:pt x="751984" y="171829"/>
                    <a:pt x="753170" y="174880"/>
                  </a:cubicBezTo>
                  <a:close/>
                  <a:moveTo>
                    <a:pt x="609474" y="481913"/>
                  </a:moveTo>
                  <a:cubicBezTo>
                    <a:pt x="607493" y="482790"/>
                    <a:pt x="605302" y="483500"/>
                    <a:pt x="603650" y="484835"/>
                  </a:cubicBezTo>
                  <a:cubicBezTo>
                    <a:pt x="601951" y="486200"/>
                    <a:pt x="601318" y="488430"/>
                    <a:pt x="601960" y="490706"/>
                  </a:cubicBezTo>
                  <a:cubicBezTo>
                    <a:pt x="602302" y="491938"/>
                    <a:pt x="603483" y="492722"/>
                    <a:pt x="604553" y="492080"/>
                  </a:cubicBezTo>
                  <a:cubicBezTo>
                    <a:pt x="607848" y="490068"/>
                    <a:pt x="610578" y="487441"/>
                    <a:pt x="611605" y="483517"/>
                  </a:cubicBezTo>
                  <a:cubicBezTo>
                    <a:pt x="611344" y="483059"/>
                    <a:pt x="611190" y="482524"/>
                    <a:pt x="610822" y="482238"/>
                  </a:cubicBezTo>
                  <a:cubicBezTo>
                    <a:pt x="610484" y="481972"/>
                    <a:pt x="609833" y="481784"/>
                    <a:pt x="609474" y="481913"/>
                  </a:cubicBezTo>
                  <a:close/>
                  <a:moveTo>
                    <a:pt x="628576" y="435583"/>
                  </a:moveTo>
                  <a:cubicBezTo>
                    <a:pt x="628845" y="435519"/>
                    <a:pt x="628944" y="434873"/>
                    <a:pt x="629115" y="434475"/>
                  </a:cubicBezTo>
                  <a:cubicBezTo>
                    <a:pt x="628888" y="434128"/>
                    <a:pt x="628721" y="433593"/>
                    <a:pt x="628400" y="433444"/>
                  </a:cubicBezTo>
                  <a:cubicBezTo>
                    <a:pt x="628178" y="433371"/>
                    <a:pt x="627480" y="433747"/>
                    <a:pt x="627416" y="434038"/>
                  </a:cubicBezTo>
                  <a:cubicBezTo>
                    <a:pt x="627129" y="435236"/>
                    <a:pt x="627609" y="435848"/>
                    <a:pt x="628576" y="435583"/>
                  </a:cubicBezTo>
                  <a:close/>
                  <a:moveTo>
                    <a:pt x="613483" y="172993"/>
                  </a:moveTo>
                  <a:cubicBezTo>
                    <a:pt x="613226" y="173806"/>
                    <a:pt x="613975" y="175051"/>
                    <a:pt x="614506" y="175984"/>
                  </a:cubicBezTo>
                  <a:cubicBezTo>
                    <a:pt x="615422" y="177567"/>
                    <a:pt x="617048" y="177952"/>
                    <a:pt x="618759" y="177982"/>
                  </a:cubicBezTo>
                  <a:cubicBezTo>
                    <a:pt x="620450" y="178042"/>
                    <a:pt x="621806" y="176806"/>
                    <a:pt x="622029" y="175030"/>
                  </a:cubicBezTo>
                  <a:cubicBezTo>
                    <a:pt x="621579" y="174076"/>
                    <a:pt x="621374" y="172668"/>
                    <a:pt x="620642" y="172308"/>
                  </a:cubicBezTo>
                  <a:cubicBezTo>
                    <a:pt x="619252" y="171598"/>
                    <a:pt x="617565" y="171217"/>
                    <a:pt x="616012" y="171251"/>
                  </a:cubicBezTo>
                  <a:cubicBezTo>
                    <a:pt x="615114" y="171277"/>
                    <a:pt x="613723" y="172193"/>
                    <a:pt x="613483" y="172993"/>
                  </a:cubicBezTo>
                  <a:close/>
                  <a:moveTo>
                    <a:pt x="772699" y="704438"/>
                  </a:moveTo>
                  <a:cubicBezTo>
                    <a:pt x="767278" y="707917"/>
                    <a:pt x="764749" y="714181"/>
                    <a:pt x="766691" y="720287"/>
                  </a:cubicBezTo>
                  <a:cubicBezTo>
                    <a:pt x="767111" y="721627"/>
                    <a:pt x="768865" y="722513"/>
                    <a:pt x="769875" y="723471"/>
                  </a:cubicBezTo>
                  <a:cubicBezTo>
                    <a:pt x="771249" y="722970"/>
                    <a:pt x="772584" y="722881"/>
                    <a:pt x="773149" y="722187"/>
                  </a:cubicBezTo>
                  <a:cubicBezTo>
                    <a:pt x="775254" y="719603"/>
                    <a:pt x="777162" y="716856"/>
                    <a:pt x="779032" y="714074"/>
                  </a:cubicBezTo>
                  <a:cubicBezTo>
                    <a:pt x="779640" y="713176"/>
                    <a:pt x="779880" y="712033"/>
                    <a:pt x="780303" y="711023"/>
                  </a:cubicBezTo>
                  <a:cubicBezTo>
                    <a:pt x="781099" y="709076"/>
                    <a:pt x="780462" y="706329"/>
                    <a:pt x="778878" y="704943"/>
                  </a:cubicBezTo>
                  <a:cubicBezTo>
                    <a:pt x="777197" y="703466"/>
                    <a:pt x="774548" y="703257"/>
                    <a:pt x="772699" y="704438"/>
                  </a:cubicBezTo>
                  <a:close/>
                  <a:moveTo>
                    <a:pt x="758600" y="604371"/>
                  </a:moveTo>
                  <a:cubicBezTo>
                    <a:pt x="757941" y="604949"/>
                    <a:pt x="756867" y="605420"/>
                    <a:pt x="756670" y="606152"/>
                  </a:cubicBezTo>
                  <a:cubicBezTo>
                    <a:pt x="756396" y="607119"/>
                    <a:pt x="756477" y="608509"/>
                    <a:pt x="757004" y="609314"/>
                  </a:cubicBezTo>
                  <a:cubicBezTo>
                    <a:pt x="758206" y="611107"/>
                    <a:pt x="759717" y="612686"/>
                    <a:pt x="761206" y="614252"/>
                  </a:cubicBezTo>
                  <a:cubicBezTo>
                    <a:pt x="761510" y="614577"/>
                    <a:pt x="762301" y="614671"/>
                    <a:pt x="762793" y="614560"/>
                  </a:cubicBezTo>
                  <a:cubicBezTo>
                    <a:pt x="764073" y="614235"/>
                    <a:pt x="764556" y="613319"/>
                    <a:pt x="764192" y="612134"/>
                  </a:cubicBezTo>
                  <a:cubicBezTo>
                    <a:pt x="763221" y="608946"/>
                    <a:pt x="762147" y="605843"/>
                    <a:pt x="758600" y="604371"/>
                  </a:cubicBezTo>
                  <a:close/>
                  <a:moveTo>
                    <a:pt x="799833" y="680856"/>
                  </a:moveTo>
                  <a:cubicBezTo>
                    <a:pt x="798130" y="681981"/>
                    <a:pt x="798451" y="684857"/>
                    <a:pt x="800770" y="688096"/>
                  </a:cubicBezTo>
                  <a:cubicBezTo>
                    <a:pt x="801386" y="688960"/>
                    <a:pt x="802169" y="689795"/>
                    <a:pt x="803051" y="690372"/>
                  </a:cubicBezTo>
                  <a:cubicBezTo>
                    <a:pt x="804463" y="691262"/>
                    <a:pt x="806145" y="691891"/>
                    <a:pt x="807629" y="690770"/>
                  </a:cubicBezTo>
                  <a:cubicBezTo>
                    <a:pt x="808849" y="689842"/>
                    <a:pt x="809726" y="688460"/>
                    <a:pt x="810509" y="687565"/>
                  </a:cubicBezTo>
                  <a:cubicBezTo>
                    <a:pt x="810462" y="684724"/>
                    <a:pt x="809632" y="682773"/>
                    <a:pt x="807497" y="681677"/>
                  </a:cubicBezTo>
                  <a:cubicBezTo>
                    <a:pt x="805075" y="680398"/>
                    <a:pt x="802619" y="679041"/>
                    <a:pt x="799833" y="680856"/>
                  </a:cubicBezTo>
                  <a:close/>
                  <a:moveTo>
                    <a:pt x="895697" y="573177"/>
                  </a:moveTo>
                  <a:cubicBezTo>
                    <a:pt x="896566" y="572873"/>
                    <a:pt x="897118" y="571671"/>
                    <a:pt x="897820" y="570888"/>
                  </a:cubicBezTo>
                  <a:cubicBezTo>
                    <a:pt x="897627" y="569843"/>
                    <a:pt x="897768" y="568581"/>
                    <a:pt x="897221" y="567802"/>
                  </a:cubicBezTo>
                  <a:cubicBezTo>
                    <a:pt x="895539" y="565380"/>
                    <a:pt x="893108" y="564272"/>
                    <a:pt x="890075" y="564426"/>
                  </a:cubicBezTo>
                  <a:cubicBezTo>
                    <a:pt x="888175" y="564542"/>
                    <a:pt x="887045" y="565607"/>
                    <a:pt x="886420" y="567203"/>
                  </a:cubicBezTo>
                  <a:cubicBezTo>
                    <a:pt x="885753" y="568966"/>
                    <a:pt x="886600" y="570605"/>
                    <a:pt x="887888" y="571594"/>
                  </a:cubicBezTo>
                  <a:cubicBezTo>
                    <a:pt x="890156" y="573369"/>
                    <a:pt x="892873" y="574187"/>
                    <a:pt x="895697" y="573177"/>
                  </a:cubicBezTo>
                  <a:close/>
                  <a:moveTo>
                    <a:pt x="735155" y="859349"/>
                  </a:moveTo>
                  <a:cubicBezTo>
                    <a:pt x="739190" y="858506"/>
                    <a:pt x="742540" y="856589"/>
                    <a:pt x="744688" y="853037"/>
                  </a:cubicBezTo>
                  <a:cubicBezTo>
                    <a:pt x="745159" y="852254"/>
                    <a:pt x="744950" y="850787"/>
                    <a:pt x="744573" y="849837"/>
                  </a:cubicBezTo>
                  <a:cubicBezTo>
                    <a:pt x="743572" y="847320"/>
                    <a:pt x="741466" y="846152"/>
                    <a:pt x="739370" y="846786"/>
                  </a:cubicBezTo>
                  <a:cubicBezTo>
                    <a:pt x="737200" y="847398"/>
                    <a:pt x="735056" y="848121"/>
                    <a:pt x="732929" y="848865"/>
                  </a:cubicBezTo>
                  <a:cubicBezTo>
                    <a:pt x="730294" y="849781"/>
                    <a:pt x="730007" y="851835"/>
                    <a:pt x="730443" y="854184"/>
                  </a:cubicBezTo>
                  <a:cubicBezTo>
                    <a:pt x="730418" y="854775"/>
                    <a:pt x="730311" y="855365"/>
                    <a:pt x="730362" y="855917"/>
                  </a:cubicBezTo>
                  <a:cubicBezTo>
                    <a:pt x="730572" y="858057"/>
                    <a:pt x="733075" y="859785"/>
                    <a:pt x="735155" y="859349"/>
                  </a:cubicBezTo>
                  <a:close/>
                  <a:moveTo>
                    <a:pt x="904949" y="997140"/>
                  </a:moveTo>
                  <a:cubicBezTo>
                    <a:pt x="904457" y="997264"/>
                    <a:pt x="903404" y="997482"/>
                    <a:pt x="902437" y="997902"/>
                  </a:cubicBezTo>
                  <a:cubicBezTo>
                    <a:pt x="901196" y="998432"/>
                    <a:pt x="901427" y="1000726"/>
                    <a:pt x="902826" y="1002215"/>
                  </a:cubicBezTo>
                  <a:cubicBezTo>
                    <a:pt x="903588" y="1003006"/>
                    <a:pt x="904457" y="1003734"/>
                    <a:pt x="905193" y="1004572"/>
                  </a:cubicBezTo>
                  <a:cubicBezTo>
                    <a:pt x="908175" y="1007936"/>
                    <a:pt x="911196" y="1011385"/>
                    <a:pt x="915518" y="1012968"/>
                  </a:cubicBezTo>
                  <a:cubicBezTo>
                    <a:pt x="919694" y="1014487"/>
                    <a:pt x="924063" y="1015523"/>
                    <a:pt x="928359" y="1016704"/>
                  </a:cubicBezTo>
                  <a:cubicBezTo>
                    <a:pt x="928860" y="1016836"/>
                    <a:pt x="929579" y="1016738"/>
                    <a:pt x="929990" y="1016460"/>
                  </a:cubicBezTo>
                  <a:cubicBezTo>
                    <a:pt x="930820" y="1015887"/>
                    <a:pt x="931607" y="1015198"/>
                    <a:pt x="932206" y="1014393"/>
                  </a:cubicBezTo>
                  <a:cubicBezTo>
                    <a:pt x="932459" y="1014051"/>
                    <a:pt x="932352" y="1013173"/>
                    <a:pt x="932074" y="1012775"/>
                  </a:cubicBezTo>
                  <a:cubicBezTo>
                    <a:pt x="925565" y="1003550"/>
                    <a:pt x="916468" y="998663"/>
                    <a:pt x="904949" y="997140"/>
                  </a:cubicBezTo>
                  <a:close/>
                  <a:moveTo>
                    <a:pt x="691615" y="916761"/>
                  </a:moveTo>
                  <a:cubicBezTo>
                    <a:pt x="690297" y="917485"/>
                    <a:pt x="689257" y="918999"/>
                    <a:pt x="688585" y="920407"/>
                  </a:cubicBezTo>
                  <a:cubicBezTo>
                    <a:pt x="688260" y="921053"/>
                    <a:pt x="688889" y="922872"/>
                    <a:pt x="689505" y="923133"/>
                  </a:cubicBezTo>
                  <a:cubicBezTo>
                    <a:pt x="692000" y="924186"/>
                    <a:pt x="694657" y="924832"/>
                    <a:pt x="696129" y="925273"/>
                  </a:cubicBezTo>
                  <a:cubicBezTo>
                    <a:pt x="697892" y="925405"/>
                    <a:pt x="698487" y="925598"/>
                    <a:pt x="698975" y="925444"/>
                  </a:cubicBezTo>
                  <a:cubicBezTo>
                    <a:pt x="699976" y="925097"/>
                    <a:pt x="701016" y="924699"/>
                    <a:pt x="701859" y="924070"/>
                  </a:cubicBezTo>
                  <a:cubicBezTo>
                    <a:pt x="702848" y="923304"/>
                    <a:pt x="702741" y="920788"/>
                    <a:pt x="701816" y="919513"/>
                  </a:cubicBezTo>
                  <a:cubicBezTo>
                    <a:pt x="699536" y="916308"/>
                    <a:pt x="695026" y="914934"/>
                    <a:pt x="691615" y="916761"/>
                  </a:cubicBezTo>
                  <a:close/>
                  <a:moveTo>
                    <a:pt x="781467" y="266350"/>
                  </a:moveTo>
                  <a:cubicBezTo>
                    <a:pt x="779353" y="265887"/>
                    <a:pt x="777513" y="268215"/>
                    <a:pt x="778099" y="270774"/>
                  </a:cubicBezTo>
                  <a:cubicBezTo>
                    <a:pt x="778207" y="271253"/>
                    <a:pt x="778806" y="271861"/>
                    <a:pt x="779229" y="271921"/>
                  </a:cubicBezTo>
                  <a:cubicBezTo>
                    <a:pt x="781138" y="272199"/>
                    <a:pt x="783782" y="269572"/>
                    <a:pt x="782627" y="267441"/>
                  </a:cubicBezTo>
                  <a:cubicBezTo>
                    <a:pt x="782383" y="266996"/>
                    <a:pt x="781921" y="266439"/>
                    <a:pt x="781467" y="266350"/>
                  </a:cubicBezTo>
                  <a:close/>
                  <a:moveTo>
                    <a:pt x="753589" y="694142"/>
                  </a:moveTo>
                  <a:cubicBezTo>
                    <a:pt x="754162" y="693458"/>
                    <a:pt x="754124" y="691891"/>
                    <a:pt x="753760" y="690954"/>
                  </a:cubicBezTo>
                  <a:cubicBezTo>
                    <a:pt x="753405" y="690043"/>
                    <a:pt x="752408" y="689054"/>
                    <a:pt x="751492" y="688759"/>
                  </a:cubicBezTo>
                  <a:cubicBezTo>
                    <a:pt x="749905" y="688271"/>
                    <a:pt x="748176" y="688289"/>
                    <a:pt x="747876" y="688250"/>
                  </a:cubicBezTo>
                  <a:cubicBezTo>
                    <a:pt x="744226" y="688421"/>
                    <a:pt x="741937" y="688344"/>
                    <a:pt x="739708" y="688686"/>
                  </a:cubicBezTo>
                  <a:cubicBezTo>
                    <a:pt x="738103" y="688913"/>
                    <a:pt x="736297" y="689358"/>
                    <a:pt x="735078" y="690325"/>
                  </a:cubicBezTo>
                  <a:cubicBezTo>
                    <a:pt x="732442" y="692422"/>
                    <a:pt x="729986" y="694797"/>
                    <a:pt x="727743" y="697287"/>
                  </a:cubicBezTo>
                  <a:cubicBezTo>
                    <a:pt x="726648" y="698528"/>
                    <a:pt x="726421" y="700377"/>
                    <a:pt x="727251" y="702080"/>
                  </a:cubicBezTo>
                  <a:cubicBezTo>
                    <a:pt x="728000" y="703582"/>
                    <a:pt x="728698" y="705281"/>
                    <a:pt x="730632" y="705473"/>
                  </a:cubicBezTo>
                  <a:cubicBezTo>
                    <a:pt x="732861" y="705679"/>
                    <a:pt x="735266" y="706184"/>
                    <a:pt x="737303" y="705580"/>
                  </a:cubicBezTo>
                  <a:cubicBezTo>
                    <a:pt x="743948" y="703603"/>
                    <a:pt x="749271" y="699483"/>
                    <a:pt x="753589" y="694142"/>
                  </a:cubicBezTo>
                  <a:close/>
                  <a:moveTo>
                    <a:pt x="904850" y="765350"/>
                  </a:moveTo>
                  <a:cubicBezTo>
                    <a:pt x="903588" y="766395"/>
                    <a:pt x="902574" y="767751"/>
                    <a:pt x="901598" y="769082"/>
                  </a:cubicBezTo>
                  <a:cubicBezTo>
                    <a:pt x="901311" y="769463"/>
                    <a:pt x="901247" y="770451"/>
                    <a:pt x="901504" y="770682"/>
                  </a:cubicBezTo>
                  <a:cubicBezTo>
                    <a:pt x="902266" y="771371"/>
                    <a:pt x="903241" y="771786"/>
                    <a:pt x="904397" y="772475"/>
                  </a:cubicBezTo>
                  <a:cubicBezTo>
                    <a:pt x="905655" y="771641"/>
                    <a:pt x="907225" y="770888"/>
                    <a:pt x="908308" y="769728"/>
                  </a:cubicBezTo>
                  <a:cubicBezTo>
                    <a:pt x="908941" y="769060"/>
                    <a:pt x="909172" y="767631"/>
                    <a:pt x="908958" y="766664"/>
                  </a:cubicBezTo>
                  <a:cubicBezTo>
                    <a:pt x="908616" y="765081"/>
                    <a:pt x="906134" y="764294"/>
                    <a:pt x="904850" y="765350"/>
                  </a:cubicBezTo>
                  <a:close/>
                  <a:moveTo>
                    <a:pt x="843950" y="551170"/>
                  </a:moveTo>
                  <a:lnTo>
                    <a:pt x="843552" y="550181"/>
                  </a:lnTo>
                  <a:lnTo>
                    <a:pt x="843133" y="551152"/>
                  </a:lnTo>
                  <a:lnTo>
                    <a:pt x="843950" y="551170"/>
                  </a:lnTo>
                  <a:close/>
                  <a:moveTo>
                    <a:pt x="852324" y="573742"/>
                  </a:moveTo>
                  <a:cubicBezTo>
                    <a:pt x="851071" y="578783"/>
                    <a:pt x="854156" y="582779"/>
                    <a:pt x="859398" y="582955"/>
                  </a:cubicBezTo>
                  <a:cubicBezTo>
                    <a:pt x="868859" y="583353"/>
                    <a:pt x="875757" y="579523"/>
                    <a:pt x="879586" y="570656"/>
                  </a:cubicBezTo>
                  <a:cubicBezTo>
                    <a:pt x="880699" y="568063"/>
                    <a:pt x="881700" y="565410"/>
                    <a:pt x="882667" y="562762"/>
                  </a:cubicBezTo>
                  <a:cubicBezTo>
                    <a:pt x="883395" y="560738"/>
                    <a:pt x="881658" y="556891"/>
                    <a:pt x="879424" y="555479"/>
                  </a:cubicBezTo>
                  <a:cubicBezTo>
                    <a:pt x="875175" y="552749"/>
                    <a:pt x="870438" y="552671"/>
                    <a:pt x="866578" y="555346"/>
                  </a:cubicBezTo>
                  <a:cubicBezTo>
                    <a:pt x="860489" y="559518"/>
                    <a:pt x="855872" y="565320"/>
                    <a:pt x="852697" y="572103"/>
                  </a:cubicBezTo>
                  <a:cubicBezTo>
                    <a:pt x="852457" y="572608"/>
                    <a:pt x="852457" y="573211"/>
                    <a:pt x="852324" y="573742"/>
                  </a:cubicBezTo>
                  <a:close/>
                  <a:moveTo>
                    <a:pt x="950542" y="740348"/>
                  </a:moveTo>
                  <a:cubicBezTo>
                    <a:pt x="949669" y="740442"/>
                    <a:pt x="948565" y="740596"/>
                    <a:pt x="948009" y="741169"/>
                  </a:cubicBezTo>
                  <a:cubicBezTo>
                    <a:pt x="946901" y="742308"/>
                    <a:pt x="945549" y="743664"/>
                    <a:pt x="945317" y="745093"/>
                  </a:cubicBezTo>
                  <a:cubicBezTo>
                    <a:pt x="945108" y="746415"/>
                    <a:pt x="946006" y="748110"/>
                    <a:pt x="946879" y="749308"/>
                  </a:cubicBezTo>
                  <a:cubicBezTo>
                    <a:pt x="947384" y="750001"/>
                    <a:pt x="949224" y="750562"/>
                    <a:pt x="949721" y="750185"/>
                  </a:cubicBezTo>
                  <a:cubicBezTo>
                    <a:pt x="950876" y="749330"/>
                    <a:pt x="951582" y="747862"/>
                    <a:pt x="952331" y="746826"/>
                  </a:cubicBezTo>
                  <a:cubicBezTo>
                    <a:pt x="951984" y="744815"/>
                    <a:pt x="951745" y="743206"/>
                    <a:pt x="951381" y="741623"/>
                  </a:cubicBezTo>
                  <a:cubicBezTo>
                    <a:pt x="951270" y="741152"/>
                    <a:pt x="950786" y="740331"/>
                    <a:pt x="950542" y="740348"/>
                  </a:cubicBezTo>
                  <a:close/>
                  <a:moveTo>
                    <a:pt x="816924" y="677368"/>
                  </a:moveTo>
                  <a:cubicBezTo>
                    <a:pt x="815653" y="677591"/>
                    <a:pt x="815079" y="678776"/>
                    <a:pt x="815541" y="679974"/>
                  </a:cubicBezTo>
                  <a:cubicBezTo>
                    <a:pt x="816359" y="682075"/>
                    <a:pt x="817664" y="684095"/>
                    <a:pt x="819876" y="684548"/>
                  </a:cubicBezTo>
                  <a:cubicBezTo>
                    <a:pt x="821036" y="684780"/>
                    <a:pt x="822516" y="683526"/>
                    <a:pt x="823689" y="683004"/>
                  </a:cubicBezTo>
                  <a:cubicBezTo>
                    <a:pt x="823625" y="681917"/>
                    <a:pt x="823745" y="681292"/>
                    <a:pt x="823526" y="680834"/>
                  </a:cubicBezTo>
                  <a:cubicBezTo>
                    <a:pt x="822161" y="677997"/>
                    <a:pt x="819983" y="676773"/>
                    <a:pt x="816924" y="677368"/>
                  </a:cubicBezTo>
                  <a:close/>
                  <a:moveTo>
                    <a:pt x="855050" y="522911"/>
                  </a:moveTo>
                  <a:cubicBezTo>
                    <a:pt x="854105" y="523518"/>
                    <a:pt x="853120" y="524074"/>
                    <a:pt x="852162" y="524648"/>
                  </a:cubicBezTo>
                  <a:cubicBezTo>
                    <a:pt x="849522" y="526668"/>
                    <a:pt x="845516" y="526531"/>
                    <a:pt x="843766" y="529877"/>
                  </a:cubicBezTo>
                  <a:cubicBezTo>
                    <a:pt x="843317" y="530711"/>
                    <a:pt x="843390" y="531909"/>
                    <a:pt x="843488" y="532902"/>
                  </a:cubicBezTo>
                  <a:cubicBezTo>
                    <a:pt x="843540" y="533321"/>
                    <a:pt x="844263" y="533955"/>
                    <a:pt x="844703" y="533976"/>
                  </a:cubicBezTo>
                  <a:cubicBezTo>
                    <a:pt x="846329" y="534070"/>
                    <a:pt x="848323" y="534545"/>
                    <a:pt x="849526" y="533797"/>
                  </a:cubicBezTo>
                  <a:cubicBezTo>
                    <a:pt x="852359" y="532046"/>
                    <a:pt x="854849" y="529736"/>
                    <a:pt x="857408" y="527566"/>
                  </a:cubicBezTo>
                  <a:cubicBezTo>
                    <a:pt x="858812" y="526364"/>
                    <a:pt x="858927" y="523942"/>
                    <a:pt x="857990" y="523142"/>
                  </a:cubicBezTo>
                  <a:cubicBezTo>
                    <a:pt x="857070" y="522363"/>
                    <a:pt x="856244" y="522153"/>
                    <a:pt x="855050" y="522911"/>
                  </a:cubicBezTo>
                  <a:close/>
                  <a:moveTo>
                    <a:pt x="875804" y="526000"/>
                  </a:moveTo>
                  <a:cubicBezTo>
                    <a:pt x="875770" y="525559"/>
                    <a:pt x="874101" y="524802"/>
                    <a:pt x="873266" y="524917"/>
                  </a:cubicBezTo>
                  <a:cubicBezTo>
                    <a:pt x="871649" y="525106"/>
                    <a:pt x="870108" y="526214"/>
                    <a:pt x="870100" y="527891"/>
                  </a:cubicBezTo>
                  <a:cubicBezTo>
                    <a:pt x="870100" y="529128"/>
                    <a:pt x="871148" y="530348"/>
                    <a:pt x="871700" y="531533"/>
                  </a:cubicBezTo>
                  <a:cubicBezTo>
                    <a:pt x="873198" y="531015"/>
                    <a:pt x="874700" y="530942"/>
                    <a:pt x="875038" y="530288"/>
                  </a:cubicBezTo>
                  <a:cubicBezTo>
                    <a:pt x="875680" y="529030"/>
                    <a:pt x="875902" y="527434"/>
                    <a:pt x="875804" y="526000"/>
                  </a:cubicBezTo>
                  <a:close/>
                  <a:moveTo>
                    <a:pt x="864396" y="513745"/>
                  </a:moveTo>
                  <a:cubicBezTo>
                    <a:pt x="863805" y="512786"/>
                    <a:pt x="862787" y="512820"/>
                    <a:pt x="861858" y="513646"/>
                  </a:cubicBezTo>
                  <a:cubicBezTo>
                    <a:pt x="861495" y="513976"/>
                    <a:pt x="861272" y="514429"/>
                    <a:pt x="861002" y="514827"/>
                  </a:cubicBezTo>
                  <a:lnTo>
                    <a:pt x="863223" y="515974"/>
                  </a:lnTo>
                  <a:cubicBezTo>
                    <a:pt x="864516" y="515649"/>
                    <a:pt x="865042" y="514827"/>
                    <a:pt x="864396" y="513745"/>
                  </a:cubicBezTo>
                  <a:close/>
                  <a:moveTo>
                    <a:pt x="759336" y="278019"/>
                  </a:moveTo>
                  <a:cubicBezTo>
                    <a:pt x="760530" y="277578"/>
                    <a:pt x="761779" y="277295"/>
                    <a:pt x="763020" y="276949"/>
                  </a:cubicBezTo>
                  <a:cubicBezTo>
                    <a:pt x="759139" y="273303"/>
                    <a:pt x="754445" y="273577"/>
                    <a:pt x="749661" y="274163"/>
                  </a:cubicBezTo>
                  <a:cubicBezTo>
                    <a:pt x="752203" y="280646"/>
                    <a:pt x="752374" y="280608"/>
                    <a:pt x="759336" y="278019"/>
                  </a:cubicBezTo>
                  <a:close/>
                  <a:moveTo>
                    <a:pt x="579614" y="1026734"/>
                  </a:moveTo>
                  <a:cubicBezTo>
                    <a:pt x="578485" y="1026674"/>
                    <a:pt x="577312" y="1026618"/>
                    <a:pt x="576242" y="1026884"/>
                  </a:cubicBezTo>
                  <a:cubicBezTo>
                    <a:pt x="575160" y="1027153"/>
                    <a:pt x="574043" y="1027645"/>
                    <a:pt x="573170" y="1028330"/>
                  </a:cubicBezTo>
                  <a:cubicBezTo>
                    <a:pt x="573153" y="1028330"/>
                    <a:pt x="573110" y="1028347"/>
                    <a:pt x="573093" y="1028373"/>
                  </a:cubicBezTo>
                  <a:lnTo>
                    <a:pt x="580094" y="1031745"/>
                  </a:lnTo>
                  <a:cubicBezTo>
                    <a:pt x="580539" y="1031231"/>
                    <a:pt x="581014" y="1030735"/>
                    <a:pt x="581386" y="1030200"/>
                  </a:cubicBezTo>
                  <a:cubicBezTo>
                    <a:pt x="582173" y="1029117"/>
                    <a:pt x="582075" y="1028086"/>
                    <a:pt x="581121" y="1027363"/>
                  </a:cubicBezTo>
                  <a:cubicBezTo>
                    <a:pt x="580701" y="1027038"/>
                    <a:pt x="580124" y="1026751"/>
                    <a:pt x="579614" y="1026734"/>
                  </a:cubicBezTo>
                  <a:close/>
                  <a:moveTo>
                    <a:pt x="1043715" y="1043739"/>
                  </a:moveTo>
                  <a:cubicBezTo>
                    <a:pt x="1043826" y="1043850"/>
                    <a:pt x="1043920" y="1043991"/>
                    <a:pt x="1044040" y="1044120"/>
                  </a:cubicBezTo>
                  <a:lnTo>
                    <a:pt x="1044096" y="1044098"/>
                  </a:lnTo>
                  <a:cubicBezTo>
                    <a:pt x="1043976" y="1043953"/>
                    <a:pt x="1043839" y="1043872"/>
                    <a:pt x="1043715" y="1043739"/>
                  </a:cubicBezTo>
                  <a:close/>
                  <a:moveTo>
                    <a:pt x="1221370" y="61210"/>
                  </a:moveTo>
                  <a:cubicBezTo>
                    <a:pt x="1219008" y="60376"/>
                    <a:pt x="1217801" y="59114"/>
                    <a:pt x="1218070" y="56354"/>
                  </a:cubicBezTo>
                  <a:cubicBezTo>
                    <a:pt x="1218477" y="52425"/>
                    <a:pt x="1218571" y="48480"/>
                    <a:pt x="1218524" y="44531"/>
                  </a:cubicBezTo>
                  <a:cubicBezTo>
                    <a:pt x="1218515" y="43636"/>
                    <a:pt x="1217583" y="42241"/>
                    <a:pt x="1216752" y="41920"/>
                  </a:cubicBezTo>
                  <a:cubicBezTo>
                    <a:pt x="1213111" y="40504"/>
                    <a:pt x="1209414" y="39267"/>
                    <a:pt x="1205575" y="38317"/>
                  </a:cubicBezTo>
                  <a:cubicBezTo>
                    <a:pt x="1201955" y="37402"/>
                    <a:pt x="1199046" y="37765"/>
                    <a:pt x="1195930" y="39520"/>
                  </a:cubicBezTo>
                  <a:cubicBezTo>
                    <a:pt x="1194822" y="40127"/>
                    <a:pt x="1193526" y="40393"/>
                    <a:pt x="1192238" y="40701"/>
                  </a:cubicBezTo>
                  <a:cubicBezTo>
                    <a:pt x="1192002" y="40949"/>
                    <a:pt x="1191763" y="41197"/>
                    <a:pt x="1191527" y="41441"/>
                  </a:cubicBezTo>
                  <a:cubicBezTo>
                    <a:pt x="1191219" y="41522"/>
                    <a:pt x="1190894" y="41539"/>
                    <a:pt x="1190569" y="41557"/>
                  </a:cubicBezTo>
                  <a:cubicBezTo>
                    <a:pt x="1190111" y="42096"/>
                    <a:pt x="1189666" y="42661"/>
                    <a:pt x="1189135" y="43140"/>
                  </a:cubicBezTo>
                  <a:cubicBezTo>
                    <a:pt x="1188985" y="43277"/>
                    <a:pt x="1188374" y="42909"/>
                    <a:pt x="1187976" y="42780"/>
                  </a:cubicBezTo>
                  <a:cubicBezTo>
                    <a:pt x="1188528" y="41561"/>
                    <a:pt x="1189559" y="41599"/>
                    <a:pt x="1190569" y="41561"/>
                  </a:cubicBezTo>
                  <a:cubicBezTo>
                    <a:pt x="1190731" y="41347"/>
                    <a:pt x="1190920" y="41180"/>
                    <a:pt x="1191091" y="40996"/>
                  </a:cubicBezTo>
                  <a:cubicBezTo>
                    <a:pt x="1191459" y="40876"/>
                    <a:pt x="1191844" y="40786"/>
                    <a:pt x="1192238" y="40705"/>
                  </a:cubicBezTo>
                  <a:cubicBezTo>
                    <a:pt x="1193928" y="38899"/>
                    <a:pt x="1195567" y="37029"/>
                    <a:pt x="1197360" y="35309"/>
                  </a:cubicBezTo>
                  <a:cubicBezTo>
                    <a:pt x="1199717" y="33020"/>
                    <a:pt x="1200239" y="32194"/>
                    <a:pt x="1197206" y="30007"/>
                  </a:cubicBezTo>
                  <a:cubicBezTo>
                    <a:pt x="1196277" y="29336"/>
                    <a:pt x="1195378" y="28634"/>
                    <a:pt x="1194441" y="27983"/>
                  </a:cubicBezTo>
                  <a:cubicBezTo>
                    <a:pt x="1193983" y="27658"/>
                    <a:pt x="1193487" y="27183"/>
                    <a:pt x="1192982" y="27149"/>
                  </a:cubicBezTo>
                  <a:cubicBezTo>
                    <a:pt x="1188356" y="26768"/>
                    <a:pt x="1184920" y="23234"/>
                    <a:pt x="1180543" y="22459"/>
                  </a:cubicBezTo>
                  <a:cubicBezTo>
                    <a:pt x="1177329" y="21860"/>
                    <a:pt x="1175468" y="20225"/>
                    <a:pt x="1174569" y="17268"/>
                  </a:cubicBezTo>
                  <a:cubicBezTo>
                    <a:pt x="1173842" y="14787"/>
                    <a:pt x="1171972" y="13567"/>
                    <a:pt x="1169687" y="13075"/>
                  </a:cubicBezTo>
                  <a:cubicBezTo>
                    <a:pt x="1165305" y="12099"/>
                    <a:pt x="1160628" y="11954"/>
                    <a:pt x="1156516" y="10366"/>
                  </a:cubicBezTo>
                  <a:cubicBezTo>
                    <a:pt x="1151710" y="8496"/>
                    <a:pt x="1147859" y="9053"/>
                    <a:pt x="1143683" y="11757"/>
                  </a:cubicBezTo>
                  <a:cubicBezTo>
                    <a:pt x="1140842" y="13593"/>
                    <a:pt x="1138912" y="11988"/>
                    <a:pt x="1138723" y="7675"/>
                  </a:cubicBezTo>
                  <a:cubicBezTo>
                    <a:pt x="1138676" y="6537"/>
                    <a:pt x="1139203" y="5090"/>
                    <a:pt x="1138120" y="4799"/>
                  </a:cubicBezTo>
                  <a:cubicBezTo>
                    <a:pt x="1132086" y="3203"/>
                    <a:pt x="1126019" y="1693"/>
                    <a:pt x="1119900" y="452"/>
                  </a:cubicBezTo>
                  <a:cubicBezTo>
                    <a:pt x="1117739" y="15"/>
                    <a:pt x="1115381" y="473"/>
                    <a:pt x="1113113" y="584"/>
                  </a:cubicBezTo>
                  <a:cubicBezTo>
                    <a:pt x="1111038" y="679"/>
                    <a:pt x="1108898" y="2835"/>
                    <a:pt x="1108667" y="4992"/>
                  </a:cubicBezTo>
                  <a:cubicBezTo>
                    <a:pt x="1108235" y="8924"/>
                    <a:pt x="1107850" y="12848"/>
                    <a:pt x="1107349" y="16755"/>
                  </a:cubicBezTo>
                  <a:cubicBezTo>
                    <a:pt x="1107298" y="17162"/>
                    <a:pt x="1106673" y="17636"/>
                    <a:pt x="1106224" y="17769"/>
                  </a:cubicBezTo>
                  <a:cubicBezTo>
                    <a:pt x="1105073" y="18129"/>
                    <a:pt x="1104003" y="17615"/>
                    <a:pt x="1103772" y="16357"/>
                  </a:cubicBezTo>
                  <a:cubicBezTo>
                    <a:pt x="1103459" y="14680"/>
                    <a:pt x="1103541" y="12964"/>
                    <a:pt x="1103421" y="11265"/>
                  </a:cubicBezTo>
                  <a:cubicBezTo>
                    <a:pt x="1103387" y="10696"/>
                    <a:pt x="1103485" y="9951"/>
                    <a:pt x="1103151" y="9626"/>
                  </a:cubicBezTo>
                  <a:cubicBezTo>
                    <a:pt x="1102398" y="8864"/>
                    <a:pt x="1101354" y="7666"/>
                    <a:pt x="1100575" y="7782"/>
                  </a:cubicBezTo>
                  <a:cubicBezTo>
                    <a:pt x="1095697" y="8467"/>
                    <a:pt x="1093600" y="5052"/>
                    <a:pt x="1090935" y="2044"/>
                  </a:cubicBezTo>
                  <a:cubicBezTo>
                    <a:pt x="1088902" y="-254"/>
                    <a:pt x="1085967" y="-494"/>
                    <a:pt x="1083091" y="726"/>
                  </a:cubicBezTo>
                  <a:cubicBezTo>
                    <a:pt x="1080164" y="1967"/>
                    <a:pt x="1078705" y="4384"/>
                    <a:pt x="1078688" y="7401"/>
                  </a:cubicBezTo>
                  <a:cubicBezTo>
                    <a:pt x="1078679" y="9630"/>
                    <a:pt x="1079385" y="11843"/>
                    <a:pt x="1079612" y="14055"/>
                  </a:cubicBezTo>
                  <a:cubicBezTo>
                    <a:pt x="1079659" y="14457"/>
                    <a:pt x="1079009" y="15120"/>
                    <a:pt x="1078555" y="15313"/>
                  </a:cubicBezTo>
                  <a:cubicBezTo>
                    <a:pt x="1078115" y="15480"/>
                    <a:pt x="1077169" y="15351"/>
                    <a:pt x="1076989" y="15048"/>
                  </a:cubicBezTo>
                  <a:cubicBezTo>
                    <a:pt x="1075406" y="12108"/>
                    <a:pt x="1074139" y="8963"/>
                    <a:pt x="1072380" y="6117"/>
                  </a:cubicBezTo>
                  <a:cubicBezTo>
                    <a:pt x="1070395" y="2921"/>
                    <a:pt x="1066240" y="3451"/>
                    <a:pt x="1064357" y="6960"/>
                  </a:cubicBezTo>
                  <a:cubicBezTo>
                    <a:pt x="1062487" y="10431"/>
                    <a:pt x="1062470" y="10503"/>
                    <a:pt x="1059967" y="9699"/>
                  </a:cubicBezTo>
                  <a:cubicBezTo>
                    <a:pt x="1059428" y="9545"/>
                    <a:pt x="1058918" y="9211"/>
                    <a:pt x="1058384" y="9074"/>
                  </a:cubicBezTo>
                  <a:cubicBezTo>
                    <a:pt x="1055067" y="8218"/>
                    <a:pt x="1052025" y="10024"/>
                    <a:pt x="1052787" y="12964"/>
                  </a:cubicBezTo>
                  <a:cubicBezTo>
                    <a:pt x="1053942" y="17423"/>
                    <a:pt x="1052333" y="19810"/>
                    <a:pt x="1048965" y="22343"/>
                  </a:cubicBezTo>
                  <a:cubicBezTo>
                    <a:pt x="1047369" y="23546"/>
                    <a:pt x="1047057" y="26344"/>
                    <a:pt x="1045880" y="28253"/>
                  </a:cubicBezTo>
                  <a:cubicBezTo>
                    <a:pt x="1044477" y="30487"/>
                    <a:pt x="1039624" y="30080"/>
                    <a:pt x="1038516" y="27778"/>
                  </a:cubicBezTo>
                  <a:cubicBezTo>
                    <a:pt x="1036342" y="23204"/>
                    <a:pt x="1034553" y="18398"/>
                    <a:pt x="1031879" y="14128"/>
                  </a:cubicBezTo>
                  <a:cubicBezTo>
                    <a:pt x="1030929" y="12600"/>
                    <a:pt x="1027972" y="12104"/>
                    <a:pt x="1025837" y="11569"/>
                  </a:cubicBezTo>
                  <a:cubicBezTo>
                    <a:pt x="1024005" y="11132"/>
                    <a:pt x="1021622" y="12891"/>
                    <a:pt x="1021186" y="15630"/>
                  </a:cubicBezTo>
                  <a:cubicBezTo>
                    <a:pt x="1020655" y="18916"/>
                    <a:pt x="1019444" y="20859"/>
                    <a:pt x="1016055" y="21252"/>
                  </a:cubicBezTo>
                  <a:cubicBezTo>
                    <a:pt x="1014947" y="21385"/>
                    <a:pt x="1013697" y="21620"/>
                    <a:pt x="1012867" y="22266"/>
                  </a:cubicBezTo>
                  <a:cubicBezTo>
                    <a:pt x="1012080" y="22878"/>
                    <a:pt x="1011095" y="24312"/>
                    <a:pt x="1011327" y="24975"/>
                  </a:cubicBezTo>
                  <a:cubicBezTo>
                    <a:pt x="1012743" y="29109"/>
                    <a:pt x="1014472" y="33157"/>
                    <a:pt x="1016093" y="37218"/>
                  </a:cubicBezTo>
                  <a:cubicBezTo>
                    <a:pt x="1016299" y="37201"/>
                    <a:pt x="1016483" y="37218"/>
                    <a:pt x="1016684" y="37201"/>
                  </a:cubicBezTo>
                  <a:lnTo>
                    <a:pt x="1017035" y="38493"/>
                  </a:lnTo>
                  <a:lnTo>
                    <a:pt x="1016252" y="37616"/>
                  </a:lnTo>
                  <a:cubicBezTo>
                    <a:pt x="1016209" y="37483"/>
                    <a:pt x="1016149" y="37354"/>
                    <a:pt x="1016093" y="37218"/>
                  </a:cubicBezTo>
                  <a:cubicBezTo>
                    <a:pt x="1013385" y="37427"/>
                    <a:pt x="1011057" y="36802"/>
                    <a:pt x="1009247" y="34338"/>
                  </a:cubicBezTo>
                  <a:cubicBezTo>
                    <a:pt x="1007873" y="32455"/>
                    <a:pt x="1005849" y="31175"/>
                    <a:pt x="1003376" y="32036"/>
                  </a:cubicBezTo>
                  <a:cubicBezTo>
                    <a:pt x="1001493" y="32682"/>
                    <a:pt x="1000038" y="32168"/>
                    <a:pt x="998887" y="30906"/>
                  </a:cubicBezTo>
                  <a:cubicBezTo>
                    <a:pt x="997745" y="29665"/>
                    <a:pt x="997009" y="28090"/>
                    <a:pt x="995943" y="26772"/>
                  </a:cubicBezTo>
                  <a:cubicBezTo>
                    <a:pt x="994146" y="24522"/>
                    <a:pt x="992028" y="24183"/>
                    <a:pt x="990115" y="25891"/>
                  </a:cubicBezTo>
                  <a:cubicBezTo>
                    <a:pt x="988438" y="27397"/>
                    <a:pt x="986987" y="29130"/>
                    <a:pt x="985370" y="30696"/>
                  </a:cubicBezTo>
                  <a:cubicBezTo>
                    <a:pt x="984343" y="31732"/>
                    <a:pt x="983333" y="31556"/>
                    <a:pt x="982353" y="30491"/>
                  </a:cubicBezTo>
                  <a:cubicBezTo>
                    <a:pt x="980243" y="28214"/>
                    <a:pt x="977556" y="27564"/>
                    <a:pt x="974612" y="28274"/>
                  </a:cubicBezTo>
                  <a:cubicBezTo>
                    <a:pt x="968531" y="29729"/>
                    <a:pt x="962532" y="31479"/>
                    <a:pt x="957226" y="34933"/>
                  </a:cubicBezTo>
                  <a:cubicBezTo>
                    <a:pt x="955818" y="35818"/>
                    <a:pt x="954633" y="37102"/>
                    <a:pt x="953469" y="38326"/>
                  </a:cubicBezTo>
                  <a:cubicBezTo>
                    <a:pt x="951227" y="40671"/>
                    <a:pt x="951954" y="45224"/>
                    <a:pt x="954937" y="47111"/>
                  </a:cubicBezTo>
                  <a:cubicBezTo>
                    <a:pt x="955741" y="47633"/>
                    <a:pt x="956785" y="47761"/>
                    <a:pt x="957774" y="48009"/>
                  </a:cubicBezTo>
                  <a:cubicBezTo>
                    <a:pt x="957735" y="47877"/>
                    <a:pt x="957727" y="47740"/>
                    <a:pt x="957697" y="47633"/>
                  </a:cubicBezTo>
                  <a:cubicBezTo>
                    <a:pt x="958022" y="47569"/>
                    <a:pt x="958334" y="47534"/>
                    <a:pt x="958651" y="47479"/>
                  </a:cubicBezTo>
                  <a:cubicBezTo>
                    <a:pt x="959434" y="46469"/>
                    <a:pt x="960213" y="45455"/>
                    <a:pt x="961073" y="44526"/>
                  </a:cubicBezTo>
                  <a:cubicBezTo>
                    <a:pt x="961321" y="44252"/>
                    <a:pt x="962190" y="44158"/>
                    <a:pt x="962485" y="44385"/>
                  </a:cubicBezTo>
                  <a:cubicBezTo>
                    <a:pt x="963538" y="45130"/>
                    <a:pt x="963491" y="46238"/>
                    <a:pt x="962254" y="46696"/>
                  </a:cubicBezTo>
                  <a:cubicBezTo>
                    <a:pt x="961120" y="47132"/>
                    <a:pt x="959879" y="47286"/>
                    <a:pt x="958651" y="47479"/>
                  </a:cubicBezTo>
                  <a:cubicBezTo>
                    <a:pt x="958488" y="47684"/>
                    <a:pt x="958309" y="47894"/>
                    <a:pt x="958150" y="48104"/>
                  </a:cubicBezTo>
                  <a:cubicBezTo>
                    <a:pt x="958022" y="48069"/>
                    <a:pt x="957889" y="48048"/>
                    <a:pt x="957774" y="48005"/>
                  </a:cubicBezTo>
                  <a:cubicBezTo>
                    <a:pt x="958142" y="50063"/>
                    <a:pt x="958347" y="52169"/>
                    <a:pt x="958998" y="54133"/>
                  </a:cubicBezTo>
                  <a:cubicBezTo>
                    <a:pt x="960311" y="58117"/>
                    <a:pt x="960465" y="58117"/>
                    <a:pt x="959109" y="59529"/>
                  </a:cubicBezTo>
                  <a:cubicBezTo>
                    <a:pt x="957962" y="60731"/>
                    <a:pt x="956670" y="61818"/>
                    <a:pt x="955664" y="63132"/>
                  </a:cubicBezTo>
                  <a:cubicBezTo>
                    <a:pt x="953080" y="66504"/>
                    <a:pt x="954231" y="70205"/>
                    <a:pt x="958433" y="72439"/>
                  </a:cubicBezTo>
                  <a:cubicBezTo>
                    <a:pt x="959203" y="72854"/>
                    <a:pt x="959948" y="73350"/>
                    <a:pt x="960709" y="73808"/>
                  </a:cubicBezTo>
                  <a:cubicBezTo>
                    <a:pt x="960196" y="74013"/>
                    <a:pt x="959717" y="74322"/>
                    <a:pt x="959186" y="74420"/>
                  </a:cubicBezTo>
                  <a:cubicBezTo>
                    <a:pt x="958078" y="74587"/>
                    <a:pt x="956914" y="74518"/>
                    <a:pt x="955870" y="74818"/>
                  </a:cubicBezTo>
                  <a:cubicBezTo>
                    <a:pt x="952570" y="75789"/>
                    <a:pt x="951419" y="77869"/>
                    <a:pt x="951946" y="81057"/>
                  </a:cubicBezTo>
                  <a:cubicBezTo>
                    <a:pt x="952703" y="85605"/>
                    <a:pt x="954577" y="89444"/>
                    <a:pt x="957876" y="92777"/>
                  </a:cubicBezTo>
                  <a:cubicBezTo>
                    <a:pt x="960872" y="95807"/>
                    <a:pt x="964304" y="96637"/>
                    <a:pt x="968279" y="96196"/>
                  </a:cubicBezTo>
                  <a:cubicBezTo>
                    <a:pt x="968228" y="96063"/>
                    <a:pt x="968193" y="95927"/>
                    <a:pt x="968138" y="95794"/>
                  </a:cubicBezTo>
                  <a:cubicBezTo>
                    <a:pt x="968574" y="95657"/>
                    <a:pt x="968840" y="95349"/>
                    <a:pt x="969208" y="95148"/>
                  </a:cubicBezTo>
                  <a:cubicBezTo>
                    <a:pt x="968989" y="95490"/>
                    <a:pt x="968673" y="95760"/>
                    <a:pt x="968519" y="96196"/>
                  </a:cubicBezTo>
                  <a:cubicBezTo>
                    <a:pt x="968442" y="96196"/>
                    <a:pt x="968365" y="96196"/>
                    <a:pt x="968279" y="96196"/>
                  </a:cubicBezTo>
                  <a:cubicBezTo>
                    <a:pt x="969053" y="98100"/>
                    <a:pt x="969541" y="100291"/>
                    <a:pt x="970846" y="101721"/>
                  </a:cubicBezTo>
                  <a:cubicBezTo>
                    <a:pt x="975066" y="106415"/>
                    <a:pt x="980624" y="108683"/>
                    <a:pt x="986795" y="109752"/>
                  </a:cubicBezTo>
                  <a:cubicBezTo>
                    <a:pt x="991459" y="110535"/>
                    <a:pt x="995216" y="108516"/>
                    <a:pt x="999067" y="106573"/>
                  </a:cubicBezTo>
                  <a:cubicBezTo>
                    <a:pt x="999011" y="106402"/>
                    <a:pt x="998999" y="106188"/>
                    <a:pt x="998921" y="106021"/>
                  </a:cubicBezTo>
                  <a:cubicBezTo>
                    <a:pt x="999452" y="105773"/>
                    <a:pt x="1000180" y="105353"/>
                    <a:pt x="999332" y="106440"/>
                  </a:cubicBezTo>
                  <a:cubicBezTo>
                    <a:pt x="999238" y="106479"/>
                    <a:pt x="999153" y="106534"/>
                    <a:pt x="999063" y="106577"/>
                  </a:cubicBezTo>
                  <a:cubicBezTo>
                    <a:pt x="999619" y="108481"/>
                    <a:pt x="999272" y="110771"/>
                    <a:pt x="1001112" y="112102"/>
                  </a:cubicBezTo>
                  <a:cubicBezTo>
                    <a:pt x="1007283" y="116548"/>
                    <a:pt x="1014395" y="118285"/>
                    <a:pt x="1021643" y="116642"/>
                  </a:cubicBezTo>
                  <a:cubicBezTo>
                    <a:pt x="1029055" y="114968"/>
                    <a:pt x="1037099" y="113758"/>
                    <a:pt x="1041721" y="106308"/>
                  </a:cubicBezTo>
                  <a:cubicBezTo>
                    <a:pt x="1042872" y="104455"/>
                    <a:pt x="1044652" y="103693"/>
                    <a:pt x="1046659" y="103355"/>
                  </a:cubicBezTo>
                  <a:cubicBezTo>
                    <a:pt x="1046753" y="103162"/>
                    <a:pt x="1046830" y="102974"/>
                    <a:pt x="1046916" y="102803"/>
                  </a:cubicBezTo>
                  <a:lnTo>
                    <a:pt x="1047279" y="103167"/>
                  </a:lnTo>
                  <a:cubicBezTo>
                    <a:pt x="1047057" y="103201"/>
                    <a:pt x="1046877" y="103317"/>
                    <a:pt x="1046659" y="103359"/>
                  </a:cubicBezTo>
                  <a:cubicBezTo>
                    <a:pt x="1046312" y="104142"/>
                    <a:pt x="1045949" y="104926"/>
                    <a:pt x="1045585" y="105717"/>
                  </a:cubicBezTo>
                  <a:cubicBezTo>
                    <a:pt x="1045354" y="106196"/>
                    <a:pt x="1045020" y="106637"/>
                    <a:pt x="1044866" y="107133"/>
                  </a:cubicBezTo>
                  <a:cubicBezTo>
                    <a:pt x="1044164" y="109247"/>
                    <a:pt x="1045281" y="111686"/>
                    <a:pt x="1047057" y="112470"/>
                  </a:cubicBezTo>
                  <a:cubicBezTo>
                    <a:pt x="1050245" y="113869"/>
                    <a:pt x="1054229" y="113026"/>
                    <a:pt x="1056852" y="115880"/>
                  </a:cubicBezTo>
                  <a:cubicBezTo>
                    <a:pt x="1057104" y="115901"/>
                    <a:pt x="1057352" y="115918"/>
                    <a:pt x="1057609" y="115918"/>
                  </a:cubicBezTo>
                  <a:lnTo>
                    <a:pt x="1057960" y="116779"/>
                  </a:lnTo>
                  <a:lnTo>
                    <a:pt x="1057314" y="116291"/>
                  </a:lnTo>
                  <a:cubicBezTo>
                    <a:pt x="1057185" y="116094"/>
                    <a:pt x="1056993" y="116060"/>
                    <a:pt x="1056852" y="115884"/>
                  </a:cubicBezTo>
                  <a:cubicBezTo>
                    <a:pt x="1045153" y="115165"/>
                    <a:pt x="1033612" y="115238"/>
                    <a:pt x="1022709" y="120767"/>
                  </a:cubicBezTo>
                  <a:cubicBezTo>
                    <a:pt x="1017985" y="123167"/>
                    <a:pt x="1012867" y="122774"/>
                    <a:pt x="1007745" y="121267"/>
                  </a:cubicBezTo>
                  <a:cubicBezTo>
                    <a:pt x="1004523" y="120309"/>
                    <a:pt x="1001078" y="120048"/>
                    <a:pt x="997706" y="119581"/>
                  </a:cubicBezTo>
                  <a:cubicBezTo>
                    <a:pt x="995900" y="119355"/>
                    <a:pt x="992837" y="121699"/>
                    <a:pt x="992695" y="123394"/>
                  </a:cubicBezTo>
                  <a:cubicBezTo>
                    <a:pt x="992336" y="127917"/>
                    <a:pt x="992062" y="132432"/>
                    <a:pt x="991758" y="136954"/>
                  </a:cubicBezTo>
                  <a:cubicBezTo>
                    <a:pt x="991647" y="138512"/>
                    <a:pt x="991074" y="139205"/>
                    <a:pt x="990256" y="138743"/>
                  </a:cubicBezTo>
                  <a:cubicBezTo>
                    <a:pt x="989846" y="138512"/>
                    <a:pt x="989495" y="137883"/>
                    <a:pt x="989435" y="137412"/>
                  </a:cubicBezTo>
                  <a:cubicBezTo>
                    <a:pt x="987830" y="125739"/>
                    <a:pt x="981189" y="117848"/>
                    <a:pt x="970979" y="112602"/>
                  </a:cubicBezTo>
                  <a:cubicBezTo>
                    <a:pt x="970461" y="112333"/>
                    <a:pt x="970003" y="112012"/>
                    <a:pt x="969524" y="111721"/>
                  </a:cubicBezTo>
                  <a:cubicBezTo>
                    <a:pt x="967128" y="110274"/>
                    <a:pt x="963790" y="110600"/>
                    <a:pt x="961694" y="112679"/>
                  </a:cubicBezTo>
                  <a:cubicBezTo>
                    <a:pt x="958270" y="116090"/>
                    <a:pt x="954945" y="119607"/>
                    <a:pt x="951586" y="123073"/>
                  </a:cubicBezTo>
                  <a:cubicBezTo>
                    <a:pt x="952648" y="125071"/>
                    <a:pt x="953717" y="127288"/>
                    <a:pt x="952498" y="129342"/>
                  </a:cubicBezTo>
                  <a:cubicBezTo>
                    <a:pt x="950624" y="132547"/>
                    <a:pt x="950298" y="135615"/>
                    <a:pt x="951762" y="138974"/>
                  </a:cubicBezTo>
                  <a:cubicBezTo>
                    <a:pt x="953627" y="143279"/>
                    <a:pt x="953910" y="147567"/>
                    <a:pt x="952476" y="152149"/>
                  </a:cubicBezTo>
                  <a:cubicBezTo>
                    <a:pt x="951304" y="155885"/>
                    <a:pt x="950880" y="159873"/>
                    <a:pt x="949905" y="163682"/>
                  </a:cubicBezTo>
                  <a:cubicBezTo>
                    <a:pt x="949669" y="164602"/>
                    <a:pt x="948664" y="165646"/>
                    <a:pt x="947782" y="165992"/>
                  </a:cubicBezTo>
                  <a:cubicBezTo>
                    <a:pt x="943610" y="167558"/>
                    <a:pt x="944342" y="171007"/>
                    <a:pt x="944282" y="174174"/>
                  </a:cubicBezTo>
                  <a:cubicBezTo>
                    <a:pt x="944393" y="174174"/>
                    <a:pt x="944509" y="174153"/>
                    <a:pt x="944611" y="174153"/>
                  </a:cubicBezTo>
                  <a:cubicBezTo>
                    <a:pt x="945938" y="175453"/>
                    <a:pt x="947256" y="176767"/>
                    <a:pt x="948574" y="178085"/>
                  </a:cubicBezTo>
                  <a:cubicBezTo>
                    <a:pt x="948950" y="178462"/>
                    <a:pt x="949370" y="178791"/>
                    <a:pt x="949772" y="179108"/>
                  </a:cubicBezTo>
                  <a:cubicBezTo>
                    <a:pt x="951163" y="179707"/>
                    <a:pt x="952541" y="180293"/>
                    <a:pt x="953931" y="180892"/>
                  </a:cubicBezTo>
                  <a:cubicBezTo>
                    <a:pt x="954483" y="180948"/>
                    <a:pt x="955048" y="180986"/>
                    <a:pt x="955647" y="180926"/>
                  </a:cubicBezTo>
                  <a:cubicBezTo>
                    <a:pt x="955647" y="181157"/>
                    <a:pt x="955630" y="181384"/>
                    <a:pt x="955609" y="181598"/>
                  </a:cubicBezTo>
                  <a:cubicBezTo>
                    <a:pt x="956452" y="181919"/>
                    <a:pt x="957307" y="182223"/>
                    <a:pt x="958095" y="182664"/>
                  </a:cubicBezTo>
                  <a:cubicBezTo>
                    <a:pt x="958454" y="182856"/>
                    <a:pt x="958835" y="183447"/>
                    <a:pt x="958797" y="183828"/>
                  </a:cubicBezTo>
                  <a:cubicBezTo>
                    <a:pt x="958779" y="184264"/>
                    <a:pt x="958403" y="184837"/>
                    <a:pt x="958013" y="185086"/>
                  </a:cubicBezTo>
                  <a:cubicBezTo>
                    <a:pt x="956892" y="185770"/>
                    <a:pt x="955904" y="185411"/>
                    <a:pt x="955651" y="184093"/>
                  </a:cubicBezTo>
                  <a:cubicBezTo>
                    <a:pt x="955480" y="183297"/>
                    <a:pt x="955566" y="182433"/>
                    <a:pt x="955613" y="181598"/>
                  </a:cubicBezTo>
                  <a:cubicBezTo>
                    <a:pt x="955459" y="181538"/>
                    <a:pt x="955309" y="181461"/>
                    <a:pt x="955168" y="181405"/>
                  </a:cubicBezTo>
                  <a:cubicBezTo>
                    <a:pt x="954757" y="181230"/>
                    <a:pt x="954346" y="181059"/>
                    <a:pt x="953935" y="180892"/>
                  </a:cubicBezTo>
                  <a:cubicBezTo>
                    <a:pt x="952391" y="180695"/>
                    <a:pt x="951013" y="180071"/>
                    <a:pt x="949776" y="179108"/>
                  </a:cubicBezTo>
                  <a:cubicBezTo>
                    <a:pt x="949241" y="178885"/>
                    <a:pt x="948685" y="178658"/>
                    <a:pt x="948155" y="178427"/>
                  </a:cubicBezTo>
                  <a:cubicBezTo>
                    <a:pt x="946862" y="177126"/>
                    <a:pt x="945561" y="175830"/>
                    <a:pt x="944286" y="174538"/>
                  </a:cubicBezTo>
                  <a:cubicBezTo>
                    <a:pt x="944286" y="174426"/>
                    <a:pt x="944286" y="174285"/>
                    <a:pt x="944286" y="174174"/>
                  </a:cubicBezTo>
                  <a:cubicBezTo>
                    <a:pt x="940910" y="174401"/>
                    <a:pt x="937551" y="174632"/>
                    <a:pt x="934188" y="174884"/>
                  </a:cubicBezTo>
                  <a:cubicBezTo>
                    <a:pt x="932613" y="176219"/>
                    <a:pt x="930726" y="176750"/>
                    <a:pt x="928659" y="176934"/>
                  </a:cubicBezTo>
                  <a:cubicBezTo>
                    <a:pt x="924838" y="177319"/>
                    <a:pt x="921042" y="177854"/>
                    <a:pt x="917225" y="178329"/>
                  </a:cubicBezTo>
                  <a:cubicBezTo>
                    <a:pt x="915586" y="184332"/>
                    <a:pt x="911983" y="188890"/>
                    <a:pt x="906827" y="192398"/>
                  </a:cubicBezTo>
                  <a:cubicBezTo>
                    <a:pt x="903293" y="194782"/>
                    <a:pt x="902141" y="198577"/>
                    <a:pt x="901393" y="202527"/>
                  </a:cubicBezTo>
                  <a:cubicBezTo>
                    <a:pt x="901020" y="204495"/>
                    <a:pt x="902848" y="207144"/>
                    <a:pt x="904974" y="207598"/>
                  </a:cubicBezTo>
                  <a:cubicBezTo>
                    <a:pt x="906053" y="207829"/>
                    <a:pt x="907191" y="207730"/>
                    <a:pt x="908286" y="207885"/>
                  </a:cubicBezTo>
                  <a:cubicBezTo>
                    <a:pt x="913541" y="208569"/>
                    <a:pt x="915154" y="210349"/>
                    <a:pt x="915133" y="215219"/>
                  </a:cubicBezTo>
                  <a:cubicBezTo>
                    <a:pt x="915116" y="217414"/>
                    <a:pt x="915599" y="219665"/>
                    <a:pt x="915240" y="221800"/>
                  </a:cubicBezTo>
                  <a:cubicBezTo>
                    <a:pt x="914808" y="224526"/>
                    <a:pt x="914157" y="227346"/>
                    <a:pt x="911795" y="229259"/>
                  </a:cubicBezTo>
                  <a:cubicBezTo>
                    <a:pt x="911414" y="229562"/>
                    <a:pt x="910785" y="229695"/>
                    <a:pt x="910272" y="229695"/>
                  </a:cubicBezTo>
                  <a:cubicBezTo>
                    <a:pt x="909792" y="229674"/>
                    <a:pt x="908937" y="229447"/>
                    <a:pt x="908877" y="229186"/>
                  </a:cubicBezTo>
                  <a:cubicBezTo>
                    <a:pt x="908102" y="225352"/>
                    <a:pt x="907790" y="221364"/>
                    <a:pt x="906570" y="217684"/>
                  </a:cubicBezTo>
                  <a:cubicBezTo>
                    <a:pt x="905950" y="215797"/>
                    <a:pt x="904011" y="213914"/>
                    <a:pt x="902184" y="212934"/>
                  </a:cubicBezTo>
                  <a:cubicBezTo>
                    <a:pt x="898560" y="210974"/>
                    <a:pt x="894555" y="211128"/>
                    <a:pt x="890776" y="212801"/>
                  </a:cubicBezTo>
                  <a:cubicBezTo>
                    <a:pt x="889831" y="213220"/>
                    <a:pt x="888859" y="214136"/>
                    <a:pt x="888414" y="215073"/>
                  </a:cubicBezTo>
                  <a:cubicBezTo>
                    <a:pt x="887721" y="216580"/>
                    <a:pt x="887126" y="218257"/>
                    <a:pt x="887041" y="219896"/>
                  </a:cubicBezTo>
                  <a:cubicBezTo>
                    <a:pt x="886711" y="226494"/>
                    <a:pt x="888594" y="232862"/>
                    <a:pt x="889484" y="239344"/>
                  </a:cubicBezTo>
                  <a:cubicBezTo>
                    <a:pt x="889630" y="239327"/>
                    <a:pt x="889766" y="239284"/>
                    <a:pt x="889925" y="239263"/>
                  </a:cubicBezTo>
                  <a:lnTo>
                    <a:pt x="889527" y="239665"/>
                  </a:lnTo>
                  <a:cubicBezTo>
                    <a:pt x="889522" y="239554"/>
                    <a:pt x="889497" y="239460"/>
                    <a:pt x="889484" y="239340"/>
                  </a:cubicBezTo>
                  <a:cubicBezTo>
                    <a:pt x="887918" y="239533"/>
                    <a:pt x="886317" y="239952"/>
                    <a:pt x="884871" y="239640"/>
                  </a:cubicBezTo>
                  <a:cubicBezTo>
                    <a:pt x="874725" y="237543"/>
                    <a:pt x="865919" y="240996"/>
                    <a:pt x="857412" y="245878"/>
                  </a:cubicBezTo>
                  <a:cubicBezTo>
                    <a:pt x="856916" y="246165"/>
                    <a:pt x="856325" y="246298"/>
                    <a:pt x="855885" y="246644"/>
                  </a:cubicBezTo>
                  <a:cubicBezTo>
                    <a:pt x="854550" y="247663"/>
                    <a:pt x="853215" y="248715"/>
                    <a:pt x="851961" y="249858"/>
                  </a:cubicBezTo>
                  <a:cubicBezTo>
                    <a:pt x="849843" y="251792"/>
                    <a:pt x="849175" y="249460"/>
                    <a:pt x="848011" y="248587"/>
                  </a:cubicBezTo>
                  <a:cubicBezTo>
                    <a:pt x="845362" y="246602"/>
                    <a:pt x="843163" y="246503"/>
                    <a:pt x="842251" y="248283"/>
                  </a:cubicBezTo>
                  <a:cubicBezTo>
                    <a:pt x="840390" y="251861"/>
                    <a:pt x="840694" y="257432"/>
                    <a:pt x="843129" y="259353"/>
                  </a:cubicBezTo>
                  <a:cubicBezTo>
                    <a:pt x="848422" y="263568"/>
                    <a:pt x="853796" y="267804"/>
                    <a:pt x="860245" y="270047"/>
                  </a:cubicBezTo>
                  <a:cubicBezTo>
                    <a:pt x="867246" y="272533"/>
                    <a:pt x="873549" y="276251"/>
                    <a:pt x="879946" y="279850"/>
                  </a:cubicBezTo>
                  <a:cubicBezTo>
                    <a:pt x="881426" y="280693"/>
                    <a:pt x="882899" y="281553"/>
                    <a:pt x="884465" y="282195"/>
                  </a:cubicBezTo>
                  <a:cubicBezTo>
                    <a:pt x="887024" y="283248"/>
                    <a:pt x="890113" y="282884"/>
                    <a:pt x="891863" y="279816"/>
                  </a:cubicBezTo>
                  <a:cubicBezTo>
                    <a:pt x="892360" y="278960"/>
                    <a:pt x="893023" y="278173"/>
                    <a:pt x="893618" y="277368"/>
                  </a:cubicBezTo>
                  <a:cubicBezTo>
                    <a:pt x="893566" y="277394"/>
                    <a:pt x="893511" y="277415"/>
                    <a:pt x="893455" y="277415"/>
                  </a:cubicBezTo>
                  <a:lnTo>
                    <a:pt x="893019" y="276915"/>
                  </a:lnTo>
                  <a:lnTo>
                    <a:pt x="893844" y="277069"/>
                  </a:lnTo>
                  <a:cubicBezTo>
                    <a:pt x="893772" y="277167"/>
                    <a:pt x="893708" y="277278"/>
                    <a:pt x="893618" y="277372"/>
                  </a:cubicBezTo>
                  <a:cubicBezTo>
                    <a:pt x="896279" y="276898"/>
                    <a:pt x="898868" y="275926"/>
                    <a:pt x="901517" y="277903"/>
                  </a:cubicBezTo>
                  <a:cubicBezTo>
                    <a:pt x="907080" y="282045"/>
                    <a:pt x="913241" y="284313"/>
                    <a:pt x="920375" y="282965"/>
                  </a:cubicBezTo>
                  <a:cubicBezTo>
                    <a:pt x="921389" y="282773"/>
                    <a:pt x="922557" y="283380"/>
                    <a:pt x="923648" y="283629"/>
                  </a:cubicBezTo>
                  <a:cubicBezTo>
                    <a:pt x="926678" y="284258"/>
                    <a:pt x="927876" y="285828"/>
                    <a:pt x="928163" y="289581"/>
                  </a:cubicBezTo>
                  <a:cubicBezTo>
                    <a:pt x="928201" y="290128"/>
                    <a:pt x="927906" y="290728"/>
                    <a:pt x="927961" y="291279"/>
                  </a:cubicBezTo>
                  <a:cubicBezTo>
                    <a:pt x="928193" y="293642"/>
                    <a:pt x="930358" y="295606"/>
                    <a:pt x="932459" y="295114"/>
                  </a:cubicBezTo>
                  <a:cubicBezTo>
                    <a:pt x="936293" y="294232"/>
                    <a:pt x="940080" y="293162"/>
                    <a:pt x="943867" y="292097"/>
                  </a:cubicBezTo>
                  <a:cubicBezTo>
                    <a:pt x="946541" y="291357"/>
                    <a:pt x="948771" y="289345"/>
                    <a:pt x="951830" y="289696"/>
                  </a:cubicBezTo>
                  <a:cubicBezTo>
                    <a:pt x="958381" y="290419"/>
                    <a:pt x="961848" y="285554"/>
                    <a:pt x="965814" y="281686"/>
                  </a:cubicBezTo>
                  <a:cubicBezTo>
                    <a:pt x="966221" y="281318"/>
                    <a:pt x="966366" y="280710"/>
                    <a:pt x="966649" y="280218"/>
                  </a:cubicBezTo>
                  <a:cubicBezTo>
                    <a:pt x="969310" y="275413"/>
                    <a:pt x="968172" y="271977"/>
                    <a:pt x="962922" y="269482"/>
                  </a:cubicBezTo>
                  <a:cubicBezTo>
                    <a:pt x="961390" y="268759"/>
                    <a:pt x="959746" y="268382"/>
                    <a:pt x="959417" y="266397"/>
                  </a:cubicBezTo>
                  <a:cubicBezTo>
                    <a:pt x="959019" y="263992"/>
                    <a:pt x="959866" y="261878"/>
                    <a:pt x="961407" y="260201"/>
                  </a:cubicBezTo>
                  <a:cubicBezTo>
                    <a:pt x="962502" y="258972"/>
                    <a:pt x="963996" y="258040"/>
                    <a:pt x="965455" y="257278"/>
                  </a:cubicBezTo>
                  <a:cubicBezTo>
                    <a:pt x="968925" y="255412"/>
                    <a:pt x="972545" y="253795"/>
                    <a:pt x="976016" y="251925"/>
                  </a:cubicBezTo>
                  <a:cubicBezTo>
                    <a:pt x="980128" y="249708"/>
                    <a:pt x="983256" y="246542"/>
                    <a:pt x="984788" y="242010"/>
                  </a:cubicBezTo>
                  <a:cubicBezTo>
                    <a:pt x="985139" y="240919"/>
                    <a:pt x="985442" y="239832"/>
                    <a:pt x="985798" y="238771"/>
                  </a:cubicBezTo>
                  <a:cubicBezTo>
                    <a:pt x="985986" y="238236"/>
                    <a:pt x="986247" y="237714"/>
                    <a:pt x="986486" y="237222"/>
                  </a:cubicBezTo>
                  <a:cubicBezTo>
                    <a:pt x="987633" y="234761"/>
                    <a:pt x="989512" y="233349"/>
                    <a:pt x="991882" y="234304"/>
                  </a:cubicBezTo>
                  <a:cubicBezTo>
                    <a:pt x="997411" y="236554"/>
                    <a:pt x="1002999" y="235108"/>
                    <a:pt x="1008554" y="235108"/>
                  </a:cubicBezTo>
                  <a:cubicBezTo>
                    <a:pt x="1011053" y="235108"/>
                    <a:pt x="1012495" y="231616"/>
                    <a:pt x="1011442" y="228698"/>
                  </a:cubicBezTo>
                  <a:cubicBezTo>
                    <a:pt x="1011117" y="227816"/>
                    <a:pt x="1010766" y="226926"/>
                    <a:pt x="1010428" y="226045"/>
                  </a:cubicBezTo>
                  <a:cubicBezTo>
                    <a:pt x="1010227" y="226006"/>
                    <a:pt x="1010064" y="226045"/>
                    <a:pt x="1009846" y="225989"/>
                  </a:cubicBezTo>
                  <a:cubicBezTo>
                    <a:pt x="1009564" y="225946"/>
                    <a:pt x="1009324" y="225698"/>
                    <a:pt x="1009106" y="225416"/>
                  </a:cubicBezTo>
                  <a:cubicBezTo>
                    <a:pt x="1008430" y="225343"/>
                    <a:pt x="1007758" y="225240"/>
                    <a:pt x="1007086" y="225146"/>
                  </a:cubicBezTo>
                  <a:cubicBezTo>
                    <a:pt x="1008130" y="224025"/>
                    <a:pt x="1008588" y="224791"/>
                    <a:pt x="1009106" y="225416"/>
                  </a:cubicBezTo>
                  <a:cubicBezTo>
                    <a:pt x="1009491" y="225471"/>
                    <a:pt x="1009867" y="225514"/>
                    <a:pt x="1010248" y="225566"/>
                  </a:cubicBezTo>
                  <a:cubicBezTo>
                    <a:pt x="1010304" y="225741"/>
                    <a:pt x="1010377" y="225895"/>
                    <a:pt x="1010428" y="226045"/>
                  </a:cubicBezTo>
                  <a:cubicBezTo>
                    <a:pt x="1015597" y="226961"/>
                    <a:pt x="1020009" y="225626"/>
                    <a:pt x="1022773" y="220897"/>
                  </a:cubicBezTo>
                  <a:cubicBezTo>
                    <a:pt x="1024207" y="218458"/>
                    <a:pt x="1025922" y="216490"/>
                    <a:pt x="1027942" y="214568"/>
                  </a:cubicBezTo>
                  <a:cubicBezTo>
                    <a:pt x="1029940" y="212677"/>
                    <a:pt x="1031545" y="210375"/>
                    <a:pt x="1033244" y="208201"/>
                  </a:cubicBezTo>
                  <a:cubicBezTo>
                    <a:pt x="1035606" y="205150"/>
                    <a:pt x="1035452" y="201988"/>
                    <a:pt x="1033184" y="199048"/>
                  </a:cubicBezTo>
                  <a:cubicBezTo>
                    <a:pt x="1031541" y="196913"/>
                    <a:pt x="1030304" y="194773"/>
                    <a:pt x="1030595" y="192073"/>
                  </a:cubicBezTo>
                  <a:cubicBezTo>
                    <a:pt x="1030463" y="192018"/>
                    <a:pt x="1030326" y="191979"/>
                    <a:pt x="1030202" y="191919"/>
                  </a:cubicBezTo>
                  <a:cubicBezTo>
                    <a:pt x="1029876" y="191714"/>
                    <a:pt x="1029551" y="191483"/>
                    <a:pt x="1029222" y="191256"/>
                  </a:cubicBezTo>
                  <a:cubicBezTo>
                    <a:pt x="1029688" y="191333"/>
                    <a:pt x="1030155" y="191427"/>
                    <a:pt x="1030612" y="191500"/>
                  </a:cubicBezTo>
                  <a:cubicBezTo>
                    <a:pt x="1030574" y="191714"/>
                    <a:pt x="1030612" y="191885"/>
                    <a:pt x="1030600" y="192078"/>
                  </a:cubicBezTo>
                  <a:cubicBezTo>
                    <a:pt x="1033107" y="193049"/>
                    <a:pt x="1035572" y="194076"/>
                    <a:pt x="1038126" y="194898"/>
                  </a:cubicBezTo>
                  <a:cubicBezTo>
                    <a:pt x="1041216" y="195886"/>
                    <a:pt x="1043625" y="194136"/>
                    <a:pt x="1044074" y="190897"/>
                  </a:cubicBezTo>
                  <a:cubicBezTo>
                    <a:pt x="1044502" y="187833"/>
                    <a:pt x="1043843" y="185158"/>
                    <a:pt x="1041100" y="183571"/>
                  </a:cubicBezTo>
                  <a:cubicBezTo>
                    <a:pt x="1039188" y="182467"/>
                    <a:pt x="1036907" y="181975"/>
                    <a:pt x="1034810" y="181153"/>
                  </a:cubicBezTo>
                  <a:cubicBezTo>
                    <a:pt x="1034297" y="180965"/>
                    <a:pt x="1033834" y="180584"/>
                    <a:pt x="1033360" y="180272"/>
                  </a:cubicBezTo>
                  <a:cubicBezTo>
                    <a:pt x="1034104" y="179488"/>
                    <a:pt x="1034712" y="178406"/>
                    <a:pt x="1035632" y="177969"/>
                  </a:cubicBezTo>
                  <a:cubicBezTo>
                    <a:pt x="1037104" y="177285"/>
                    <a:pt x="1038909" y="176326"/>
                    <a:pt x="1040317" y="176630"/>
                  </a:cubicBezTo>
                  <a:cubicBezTo>
                    <a:pt x="1045392" y="177773"/>
                    <a:pt x="1050467" y="177447"/>
                    <a:pt x="1055542" y="177225"/>
                  </a:cubicBezTo>
                  <a:cubicBezTo>
                    <a:pt x="1058700" y="177071"/>
                    <a:pt x="1060823" y="175594"/>
                    <a:pt x="1061490" y="172338"/>
                  </a:cubicBezTo>
                  <a:cubicBezTo>
                    <a:pt x="1061721" y="171251"/>
                    <a:pt x="1062136" y="170182"/>
                    <a:pt x="1062462" y="169116"/>
                  </a:cubicBezTo>
                  <a:cubicBezTo>
                    <a:pt x="1063296" y="169630"/>
                    <a:pt x="1064156" y="170109"/>
                    <a:pt x="1064969" y="170644"/>
                  </a:cubicBezTo>
                  <a:cubicBezTo>
                    <a:pt x="1065919" y="171268"/>
                    <a:pt x="1066753" y="172056"/>
                    <a:pt x="1067742" y="172569"/>
                  </a:cubicBezTo>
                  <a:cubicBezTo>
                    <a:pt x="1075046" y="176343"/>
                    <a:pt x="1080002" y="175368"/>
                    <a:pt x="1085479" y="168902"/>
                  </a:cubicBezTo>
                  <a:cubicBezTo>
                    <a:pt x="1091268" y="162060"/>
                    <a:pt x="1097546" y="155616"/>
                    <a:pt x="1105368" y="151302"/>
                  </a:cubicBezTo>
                  <a:cubicBezTo>
                    <a:pt x="1109347" y="149107"/>
                    <a:pt x="1113528" y="147609"/>
                    <a:pt x="1116280" y="143733"/>
                  </a:cubicBezTo>
                  <a:cubicBezTo>
                    <a:pt x="1118008" y="141311"/>
                    <a:pt x="1120777" y="140301"/>
                    <a:pt x="1123460" y="139466"/>
                  </a:cubicBezTo>
                  <a:cubicBezTo>
                    <a:pt x="1132082" y="136779"/>
                    <a:pt x="1139536" y="130977"/>
                    <a:pt x="1148805" y="130022"/>
                  </a:cubicBezTo>
                  <a:cubicBezTo>
                    <a:pt x="1156563" y="125469"/>
                    <a:pt x="1164406" y="121011"/>
                    <a:pt x="1172057" y="116239"/>
                  </a:cubicBezTo>
                  <a:cubicBezTo>
                    <a:pt x="1173226" y="115520"/>
                    <a:pt x="1173649" y="113419"/>
                    <a:pt x="1174103" y="111862"/>
                  </a:cubicBezTo>
                  <a:cubicBezTo>
                    <a:pt x="1174638" y="110001"/>
                    <a:pt x="1173410" y="108978"/>
                    <a:pt x="1169725" y="107780"/>
                  </a:cubicBezTo>
                  <a:cubicBezTo>
                    <a:pt x="1167654" y="107112"/>
                    <a:pt x="1165643" y="106252"/>
                    <a:pt x="1163619" y="105469"/>
                  </a:cubicBezTo>
                  <a:cubicBezTo>
                    <a:pt x="1163563" y="105584"/>
                    <a:pt x="1163525" y="105679"/>
                    <a:pt x="1163469" y="105790"/>
                  </a:cubicBezTo>
                  <a:lnTo>
                    <a:pt x="1162952" y="106590"/>
                  </a:lnTo>
                  <a:lnTo>
                    <a:pt x="1163409" y="105388"/>
                  </a:lnTo>
                  <a:cubicBezTo>
                    <a:pt x="1163478" y="105405"/>
                    <a:pt x="1163542" y="105452"/>
                    <a:pt x="1163615" y="105469"/>
                  </a:cubicBezTo>
                  <a:cubicBezTo>
                    <a:pt x="1164436" y="103616"/>
                    <a:pt x="1164971" y="101827"/>
                    <a:pt x="1167928" y="101695"/>
                  </a:cubicBezTo>
                  <a:cubicBezTo>
                    <a:pt x="1176311" y="101275"/>
                    <a:pt x="1184702" y="100338"/>
                    <a:pt x="1193098" y="99598"/>
                  </a:cubicBezTo>
                  <a:cubicBezTo>
                    <a:pt x="1201129" y="95516"/>
                    <a:pt x="1209170" y="91438"/>
                    <a:pt x="1217197" y="87334"/>
                  </a:cubicBezTo>
                  <a:cubicBezTo>
                    <a:pt x="1218199" y="86821"/>
                    <a:pt x="1219393" y="86418"/>
                    <a:pt x="1220099" y="85614"/>
                  </a:cubicBezTo>
                  <a:cubicBezTo>
                    <a:pt x="1221947" y="83543"/>
                    <a:pt x="1224194" y="81502"/>
                    <a:pt x="1225122" y="78999"/>
                  </a:cubicBezTo>
                  <a:cubicBezTo>
                    <a:pt x="1226282" y="75930"/>
                    <a:pt x="1226641" y="72426"/>
                    <a:pt x="1226658" y="69101"/>
                  </a:cubicBezTo>
                  <a:cubicBezTo>
                    <a:pt x="1226676" y="65502"/>
                    <a:pt x="1225032" y="62494"/>
                    <a:pt x="1221370" y="61210"/>
                  </a:cubicBezTo>
                  <a:close/>
                  <a:moveTo>
                    <a:pt x="972340" y="92525"/>
                  </a:moveTo>
                  <a:cubicBezTo>
                    <a:pt x="971895" y="92696"/>
                    <a:pt x="971574" y="92987"/>
                    <a:pt x="971197" y="93214"/>
                  </a:cubicBezTo>
                  <a:cubicBezTo>
                    <a:pt x="971424" y="92829"/>
                    <a:pt x="971711" y="92508"/>
                    <a:pt x="971886" y="92063"/>
                  </a:cubicBezTo>
                  <a:lnTo>
                    <a:pt x="972627" y="91836"/>
                  </a:lnTo>
                  <a:lnTo>
                    <a:pt x="972340" y="92525"/>
                  </a:lnTo>
                  <a:close/>
                  <a:moveTo>
                    <a:pt x="916716" y="236452"/>
                  </a:moveTo>
                  <a:cubicBezTo>
                    <a:pt x="916481" y="236126"/>
                    <a:pt x="916267" y="235840"/>
                    <a:pt x="916036" y="235536"/>
                  </a:cubicBezTo>
                  <a:cubicBezTo>
                    <a:pt x="916391" y="235711"/>
                    <a:pt x="916755" y="235861"/>
                    <a:pt x="917105" y="236037"/>
                  </a:cubicBezTo>
                  <a:lnTo>
                    <a:pt x="917598" y="236623"/>
                  </a:lnTo>
                  <a:lnTo>
                    <a:pt x="916716" y="236452"/>
                  </a:lnTo>
                  <a:close/>
                  <a:moveTo>
                    <a:pt x="924512" y="208882"/>
                  </a:moveTo>
                  <a:lnTo>
                    <a:pt x="923657" y="209279"/>
                  </a:lnTo>
                  <a:lnTo>
                    <a:pt x="924136" y="208518"/>
                  </a:lnTo>
                  <a:lnTo>
                    <a:pt x="924919" y="208060"/>
                  </a:lnTo>
                  <a:lnTo>
                    <a:pt x="924512" y="208882"/>
                  </a:lnTo>
                  <a:close/>
                  <a:moveTo>
                    <a:pt x="942433" y="248390"/>
                  </a:moveTo>
                  <a:cubicBezTo>
                    <a:pt x="942365" y="248506"/>
                    <a:pt x="942232" y="248600"/>
                    <a:pt x="942134" y="248711"/>
                  </a:cubicBezTo>
                  <a:cubicBezTo>
                    <a:pt x="942001" y="249169"/>
                    <a:pt x="941856" y="249606"/>
                    <a:pt x="941719" y="250072"/>
                  </a:cubicBezTo>
                  <a:cubicBezTo>
                    <a:pt x="941291" y="250277"/>
                    <a:pt x="940854" y="250508"/>
                    <a:pt x="940435" y="250731"/>
                  </a:cubicBezTo>
                  <a:cubicBezTo>
                    <a:pt x="940007" y="250979"/>
                    <a:pt x="939592" y="251249"/>
                    <a:pt x="939156" y="251514"/>
                  </a:cubicBezTo>
                  <a:cubicBezTo>
                    <a:pt x="939879" y="250906"/>
                    <a:pt x="940598" y="250277"/>
                    <a:pt x="941312" y="249670"/>
                  </a:cubicBezTo>
                  <a:cubicBezTo>
                    <a:pt x="941599" y="249366"/>
                    <a:pt x="941890" y="249041"/>
                    <a:pt x="942129" y="248711"/>
                  </a:cubicBezTo>
                  <a:cubicBezTo>
                    <a:pt x="942301" y="248193"/>
                    <a:pt x="942476" y="247659"/>
                    <a:pt x="942639" y="247149"/>
                  </a:cubicBezTo>
                  <a:cubicBezTo>
                    <a:pt x="942575" y="247569"/>
                    <a:pt x="942634" y="248044"/>
                    <a:pt x="942433" y="248390"/>
                  </a:cubicBezTo>
                  <a:close/>
                  <a:moveTo>
                    <a:pt x="1023783" y="176733"/>
                  </a:moveTo>
                  <a:lnTo>
                    <a:pt x="1022623" y="176040"/>
                  </a:lnTo>
                  <a:lnTo>
                    <a:pt x="1024018" y="175731"/>
                  </a:lnTo>
                  <a:lnTo>
                    <a:pt x="1023783" y="176733"/>
                  </a:lnTo>
                  <a:close/>
                  <a:moveTo>
                    <a:pt x="1154021" y="111862"/>
                  </a:moveTo>
                  <a:cubicBezTo>
                    <a:pt x="1153610" y="111862"/>
                    <a:pt x="1153187" y="111669"/>
                    <a:pt x="1152767" y="111554"/>
                  </a:cubicBezTo>
                  <a:cubicBezTo>
                    <a:pt x="1152917" y="111271"/>
                    <a:pt x="1153050" y="110792"/>
                    <a:pt x="1153212" y="110792"/>
                  </a:cubicBezTo>
                  <a:cubicBezTo>
                    <a:pt x="1153623" y="110771"/>
                    <a:pt x="1154042" y="110968"/>
                    <a:pt x="1154457" y="111079"/>
                  </a:cubicBezTo>
                  <a:cubicBezTo>
                    <a:pt x="1154325" y="111344"/>
                    <a:pt x="1154175" y="111845"/>
                    <a:pt x="1154021" y="111862"/>
                  </a:cubicBezTo>
                  <a:close/>
                  <a:moveTo>
                    <a:pt x="1043261" y="1044295"/>
                  </a:moveTo>
                  <a:lnTo>
                    <a:pt x="1042585" y="1045232"/>
                  </a:lnTo>
                  <a:cubicBezTo>
                    <a:pt x="1042679" y="1044924"/>
                    <a:pt x="1042679" y="1044509"/>
                    <a:pt x="1042868" y="1044394"/>
                  </a:cubicBezTo>
                  <a:cubicBezTo>
                    <a:pt x="1042983" y="1044329"/>
                    <a:pt x="1043142" y="1044329"/>
                    <a:pt x="1043261" y="1044295"/>
                  </a:cubicBezTo>
                  <a:cubicBezTo>
                    <a:pt x="1043407" y="1044103"/>
                    <a:pt x="1043561" y="1043910"/>
                    <a:pt x="1043694" y="1043705"/>
                  </a:cubicBezTo>
                  <a:cubicBezTo>
                    <a:pt x="1041806" y="1041625"/>
                    <a:pt x="1039521" y="1040957"/>
                    <a:pt x="1036620" y="1041608"/>
                  </a:cubicBezTo>
                  <a:cubicBezTo>
                    <a:pt x="1035589" y="1041835"/>
                    <a:pt x="1034767" y="1040572"/>
                    <a:pt x="1035191" y="1039379"/>
                  </a:cubicBezTo>
                  <a:cubicBezTo>
                    <a:pt x="1035722" y="1037812"/>
                    <a:pt x="1036449" y="1036233"/>
                    <a:pt x="1037480" y="1034950"/>
                  </a:cubicBezTo>
                  <a:cubicBezTo>
                    <a:pt x="1038892" y="1033221"/>
                    <a:pt x="1040681" y="1031826"/>
                    <a:pt x="1042226" y="1030200"/>
                  </a:cubicBezTo>
                  <a:cubicBezTo>
                    <a:pt x="1042491" y="1029896"/>
                    <a:pt x="1042530" y="1029190"/>
                    <a:pt x="1042397" y="1028754"/>
                  </a:cubicBezTo>
                  <a:cubicBezTo>
                    <a:pt x="1042012" y="1027500"/>
                    <a:pt x="1041070" y="1027093"/>
                    <a:pt x="1039718" y="1027230"/>
                  </a:cubicBezTo>
                  <a:cubicBezTo>
                    <a:pt x="1038195" y="1027367"/>
                    <a:pt x="1036334" y="1028698"/>
                    <a:pt x="1035234" y="1026768"/>
                  </a:cubicBezTo>
                  <a:cubicBezTo>
                    <a:pt x="1034297" y="1025172"/>
                    <a:pt x="1035285" y="1023584"/>
                    <a:pt x="1036248" y="1022219"/>
                  </a:cubicBezTo>
                  <a:cubicBezTo>
                    <a:pt x="1037202" y="1020829"/>
                    <a:pt x="1038657" y="1019605"/>
                    <a:pt x="1039055" y="1018082"/>
                  </a:cubicBezTo>
                  <a:cubicBezTo>
                    <a:pt x="1039440" y="1016648"/>
                    <a:pt x="1039128" y="1014744"/>
                    <a:pt x="1038413" y="1013409"/>
                  </a:cubicBezTo>
                  <a:cubicBezTo>
                    <a:pt x="1037639" y="1011997"/>
                    <a:pt x="1036102" y="1010961"/>
                    <a:pt x="1034814" y="1009878"/>
                  </a:cubicBezTo>
                  <a:cubicBezTo>
                    <a:pt x="1033526" y="1008792"/>
                    <a:pt x="1032127" y="1007778"/>
                    <a:pt x="1030308" y="1008736"/>
                  </a:cubicBezTo>
                  <a:cubicBezTo>
                    <a:pt x="1028802" y="1009498"/>
                    <a:pt x="1027300" y="1010294"/>
                    <a:pt x="1025850" y="1011158"/>
                  </a:cubicBezTo>
                  <a:cubicBezTo>
                    <a:pt x="1022106" y="1013366"/>
                    <a:pt x="1018254" y="1012724"/>
                    <a:pt x="1014356" y="1011766"/>
                  </a:cubicBezTo>
                  <a:cubicBezTo>
                    <a:pt x="1012170" y="1011231"/>
                    <a:pt x="1011335" y="1009801"/>
                    <a:pt x="1011695" y="1006618"/>
                  </a:cubicBezTo>
                  <a:cubicBezTo>
                    <a:pt x="1011754" y="1006066"/>
                    <a:pt x="1011986" y="1005510"/>
                    <a:pt x="1012024" y="1004958"/>
                  </a:cubicBezTo>
                  <a:cubicBezTo>
                    <a:pt x="1012238" y="1001718"/>
                    <a:pt x="1010698" y="999523"/>
                    <a:pt x="1007600" y="999014"/>
                  </a:cubicBezTo>
                  <a:cubicBezTo>
                    <a:pt x="1006132" y="998787"/>
                    <a:pt x="1004608" y="998898"/>
                    <a:pt x="1003094" y="998898"/>
                  </a:cubicBezTo>
                  <a:cubicBezTo>
                    <a:pt x="1003042" y="999048"/>
                    <a:pt x="1002970" y="999168"/>
                    <a:pt x="1002918" y="999322"/>
                  </a:cubicBezTo>
                  <a:lnTo>
                    <a:pt x="1002358" y="999831"/>
                  </a:lnTo>
                  <a:lnTo>
                    <a:pt x="1002529" y="998924"/>
                  </a:lnTo>
                  <a:cubicBezTo>
                    <a:pt x="1002721" y="998924"/>
                    <a:pt x="1002910" y="998903"/>
                    <a:pt x="1003094" y="998903"/>
                  </a:cubicBezTo>
                  <a:cubicBezTo>
                    <a:pt x="1004754" y="994059"/>
                    <a:pt x="1007946" y="990212"/>
                    <a:pt x="1011712" y="987007"/>
                  </a:cubicBezTo>
                  <a:cubicBezTo>
                    <a:pt x="1015370" y="983922"/>
                    <a:pt x="1016812" y="979621"/>
                    <a:pt x="1019217" y="975851"/>
                  </a:cubicBezTo>
                  <a:cubicBezTo>
                    <a:pt x="1019709" y="975089"/>
                    <a:pt x="1019581" y="973874"/>
                    <a:pt x="1019615" y="972860"/>
                  </a:cubicBezTo>
                  <a:cubicBezTo>
                    <a:pt x="1019658" y="971927"/>
                    <a:pt x="1016654" y="971144"/>
                    <a:pt x="1015011" y="971525"/>
                  </a:cubicBezTo>
                  <a:cubicBezTo>
                    <a:pt x="1009358" y="972860"/>
                    <a:pt x="1004497" y="975432"/>
                    <a:pt x="1000663" y="979989"/>
                  </a:cubicBezTo>
                  <a:cubicBezTo>
                    <a:pt x="992610" y="989557"/>
                    <a:pt x="985755" y="999972"/>
                    <a:pt x="979755" y="1010914"/>
                  </a:cubicBezTo>
                  <a:cubicBezTo>
                    <a:pt x="976636" y="1016597"/>
                    <a:pt x="972823" y="1020987"/>
                    <a:pt x="966619" y="1023234"/>
                  </a:cubicBezTo>
                  <a:cubicBezTo>
                    <a:pt x="964629" y="1023961"/>
                    <a:pt x="964804" y="1025677"/>
                    <a:pt x="965887" y="1027183"/>
                  </a:cubicBezTo>
                  <a:cubicBezTo>
                    <a:pt x="967466" y="1029412"/>
                    <a:pt x="967029" y="1031205"/>
                    <a:pt x="965181" y="1033075"/>
                  </a:cubicBezTo>
                  <a:cubicBezTo>
                    <a:pt x="963230" y="1035057"/>
                    <a:pt x="961424" y="1037196"/>
                    <a:pt x="959691" y="1039370"/>
                  </a:cubicBezTo>
                  <a:cubicBezTo>
                    <a:pt x="958767" y="1040512"/>
                    <a:pt x="959806" y="1043281"/>
                    <a:pt x="961197" y="1043619"/>
                  </a:cubicBezTo>
                  <a:cubicBezTo>
                    <a:pt x="962798" y="1044043"/>
                    <a:pt x="964445" y="1044847"/>
                    <a:pt x="966028" y="1044706"/>
                  </a:cubicBezTo>
                  <a:cubicBezTo>
                    <a:pt x="971707" y="1044197"/>
                    <a:pt x="977428" y="1043889"/>
                    <a:pt x="982922" y="1045378"/>
                  </a:cubicBezTo>
                  <a:cubicBezTo>
                    <a:pt x="987479" y="1046597"/>
                    <a:pt x="991771" y="1046597"/>
                    <a:pt x="996294" y="1045583"/>
                  </a:cubicBezTo>
                  <a:cubicBezTo>
                    <a:pt x="1001112" y="1044496"/>
                    <a:pt x="1004891" y="1047834"/>
                    <a:pt x="1009101" y="1049225"/>
                  </a:cubicBezTo>
                  <a:cubicBezTo>
                    <a:pt x="1009230" y="1049272"/>
                    <a:pt x="1009255" y="1050350"/>
                    <a:pt x="1008990" y="1050637"/>
                  </a:cubicBezTo>
                  <a:cubicBezTo>
                    <a:pt x="1007505" y="1052293"/>
                    <a:pt x="1005751" y="1053744"/>
                    <a:pt x="1004424" y="1055519"/>
                  </a:cubicBezTo>
                  <a:cubicBezTo>
                    <a:pt x="1003919" y="1056187"/>
                    <a:pt x="1003907" y="1057770"/>
                    <a:pt x="1004352" y="1058472"/>
                  </a:cubicBezTo>
                  <a:cubicBezTo>
                    <a:pt x="1004882" y="1059259"/>
                    <a:pt x="1006222" y="1059901"/>
                    <a:pt x="1007180" y="1059884"/>
                  </a:cubicBezTo>
                  <a:cubicBezTo>
                    <a:pt x="1009538" y="1059871"/>
                    <a:pt x="1011643" y="1058763"/>
                    <a:pt x="1012910" y="1056777"/>
                  </a:cubicBezTo>
                  <a:cubicBezTo>
                    <a:pt x="1015820" y="1052220"/>
                    <a:pt x="1021327" y="1051210"/>
                    <a:pt x="1025007" y="1047736"/>
                  </a:cubicBezTo>
                  <a:cubicBezTo>
                    <a:pt x="1025050" y="1047701"/>
                    <a:pt x="1026141" y="1048442"/>
                    <a:pt x="1026089" y="1048728"/>
                  </a:cubicBezTo>
                  <a:cubicBezTo>
                    <a:pt x="1025683" y="1051493"/>
                    <a:pt x="1025007" y="1054218"/>
                    <a:pt x="1024677" y="1056987"/>
                  </a:cubicBezTo>
                  <a:cubicBezTo>
                    <a:pt x="1024570" y="1057958"/>
                    <a:pt x="1024896" y="1059520"/>
                    <a:pt x="1025580" y="1059961"/>
                  </a:cubicBezTo>
                  <a:cubicBezTo>
                    <a:pt x="1028854" y="1062040"/>
                    <a:pt x="1031892" y="1064711"/>
                    <a:pt x="1036051" y="1065092"/>
                  </a:cubicBezTo>
                  <a:cubicBezTo>
                    <a:pt x="1038049" y="1065267"/>
                    <a:pt x="1041135" y="1064026"/>
                    <a:pt x="1041849" y="1062293"/>
                  </a:cubicBezTo>
                  <a:cubicBezTo>
                    <a:pt x="1043326" y="1058647"/>
                    <a:pt x="1044614" y="1054912"/>
                    <a:pt x="1046077" y="1051249"/>
                  </a:cubicBezTo>
                  <a:cubicBezTo>
                    <a:pt x="1047292" y="1048232"/>
                    <a:pt x="1045846" y="1046139"/>
                    <a:pt x="1044053" y="1044137"/>
                  </a:cubicBezTo>
                  <a:cubicBezTo>
                    <a:pt x="1043766" y="1044158"/>
                    <a:pt x="1043518" y="1044235"/>
                    <a:pt x="1043261" y="1044295"/>
                  </a:cubicBezTo>
                  <a:close/>
                  <a:moveTo>
                    <a:pt x="940970" y="301434"/>
                  </a:moveTo>
                  <a:cubicBezTo>
                    <a:pt x="941085" y="301477"/>
                    <a:pt x="941188" y="301417"/>
                    <a:pt x="941316" y="301455"/>
                  </a:cubicBezTo>
                  <a:cubicBezTo>
                    <a:pt x="941252" y="301288"/>
                    <a:pt x="941316" y="301173"/>
                    <a:pt x="941295" y="301019"/>
                  </a:cubicBezTo>
                  <a:lnTo>
                    <a:pt x="941004" y="301126"/>
                  </a:lnTo>
                  <a:cubicBezTo>
                    <a:pt x="940978" y="301250"/>
                    <a:pt x="940970" y="301344"/>
                    <a:pt x="940970" y="301434"/>
                  </a:cubicBezTo>
                  <a:close/>
                  <a:moveTo>
                    <a:pt x="937367" y="306813"/>
                  </a:moveTo>
                  <a:cubicBezTo>
                    <a:pt x="938304" y="306890"/>
                    <a:pt x="939857" y="306410"/>
                    <a:pt x="940144" y="305769"/>
                  </a:cubicBezTo>
                  <a:cubicBezTo>
                    <a:pt x="940722" y="304451"/>
                    <a:pt x="940760" y="302906"/>
                    <a:pt x="940970" y="301434"/>
                  </a:cubicBezTo>
                  <a:cubicBezTo>
                    <a:pt x="939382" y="301057"/>
                    <a:pt x="938039" y="301511"/>
                    <a:pt x="936930" y="302747"/>
                  </a:cubicBezTo>
                  <a:cubicBezTo>
                    <a:pt x="935617" y="304237"/>
                    <a:pt x="935822" y="306697"/>
                    <a:pt x="937367" y="306813"/>
                  </a:cubicBezTo>
                  <a:close/>
                  <a:moveTo>
                    <a:pt x="942348" y="299166"/>
                  </a:moveTo>
                  <a:cubicBezTo>
                    <a:pt x="941372" y="299431"/>
                    <a:pt x="941107" y="300116"/>
                    <a:pt x="941291" y="301019"/>
                  </a:cubicBezTo>
                  <a:lnTo>
                    <a:pt x="943370" y="300043"/>
                  </a:lnTo>
                  <a:cubicBezTo>
                    <a:pt x="943024" y="299739"/>
                    <a:pt x="942587" y="299085"/>
                    <a:pt x="942348" y="299166"/>
                  </a:cubicBezTo>
                  <a:close/>
                  <a:moveTo>
                    <a:pt x="917127" y="177854"/>
                  </a:moveTo>
                  <a:cubicBezTo>
                    <a:pt x="917041" y="178025"/>
                    <a:pt x="916964" y="178179"/>
                    <a:pt x="916892" y="178350"/>
                  </a:cubicBezTo>
                  <a:lnTo>
                    <a:pt x="917230" y="178312"/>
                  </a:lnTo>
                  <a:cubicBezTo>
                    <a:pt x="917289" y="178081"/>
                    <a:pt x="917388" y="177914"/>
                    <a:pt x="917444" y="177683"/>
                  </a:cubicBezTo>
                  <a:cubicBezTo>
                    <a:pt x="917341" y="177743"/>
                    <a:pt x="917230" y="177794"/>
                    <a:pt x="917127" y="177854"/>
                  </a:cubicBezTo>
                  <a:close/>
                  <a:moveTo>
                    <a:pt x="927508" y="168397"/>
                  </a:moveTo>
                  <a:cubicBezTo>
                    <a:pt x="927551" y="168380"/>
                    <a:pt x="927581" y="168359"/>
                    <a:pt x="927606" y="168337"/>
                  </a:cubicBezTo>
                  <a:cubicBezTo>
                    <a:pt x="927606" y="168226"/>
                    <a:pt x="927606" y="168183"/>
                    <a:pt x="927606" y="168072"/>
                  </a:cubicBezTo>
                  <a:cubicBezTo>
                    <a:pt x="927371" y="166703"/>
                    <a:pt x="927692" y="166549"/>
                    <a:pt x="928569" y="167631"/>
                  </a:cubicBezTo>
                  <a:cubicBezTo>
                    <a:pt x="928253" y="167866"/>
                    <a:pt x="927936" y="168110"/>
                    <a:pt x="927606" y="168337"/>
                  </a:cubicBezTo>
                  <a:cubicBezTo>
                    <a:pt x="927508" y="173027"/>
                    <a:pt x="927782" y="173395"/>
                    <a:pt x="931757" y="174157"/>
                  </a:cubicBezTo>
                  <a:cubicBezTo>
                    <a:pt x="932579" y="174311"/>
                    <a:pt x="933417" y="174362"/>
                    <a:pt x="934252" y="174444"/>
                  </a:cubicBezTo>
                  <a:cubicBezTo>
                    <a:pt x="937042" y="171183"/>
                    <a:pt x="937748" y="166527"/>
                    <a:pt x="941192" y="163784"/>
                  </a:cubicBezTo>
                  <a:cubicBezTo>
                    <a:pt x="944290" y="161362"/>
                    <a:pt x="948060" y="159514"/>
                    <a:pt x="948428" y="154995"/>
                  </a:cubicBezTo>
                  <a:cubicBezTo>
                    <a:pt x="948882" y="149308"/>
                    <a:pt x="948732" y="143681"/>
                    <a:pt x="944842" y="138914"/>
                  </a:cubicBezTo>
                  <a:cubicBezTo>
                    <a:pt x="944136" y="138037"/>
                    <a:pt x="943520" y="137070"/>
                    <a:pt x="943024" y="136056"/>
                  </a:cubicBezTo>
                  <a:cubicBezTo>
                    <a:pt x="942194" y="134451"/>
                    <a:pt x="942284" y="132800"/>
                    <a:pt x="943469" y="131387"/>
                  </a:cubicBezTo>
                  <a:cubicBezTo>
                    <a:pt x="945827" y="128525"/>
                    <a:pt x="947637" y="125093"/>
                    <a:pt x="951077" y="123261"/>
                  </a:cubicBezTo>
                  <a:cubicBezTo>
                    <a:pt x="951077" y="119483"/>
                    <a:pt x="949490" y="115769"/>
                    <a:pt x="951141" y="111862"/>
                  </a:cubicBezTo>
                  <a:cubicBezTo>
                    <a:pt x="952211" y="109329"/>
                    <a:pt x="952964" y="106423"/>
                    <a:pt x="952926" y="103714"/>
                  </a:cubicBezTo>
                  <a:cubicBezTo>
                    <a:pt x="952861" y="99483"/>
                    <a:pt x="947928" y="99602"/>
                    <a:pt x="945938" y="97026"/>
                  </a:cubicBezTo>
                  <a:cubicBezTo>
                    <a:pt x="943717" y="94181"/>
                    <a:pt x="940337" y="93248"/>
                    <a:pt x="937628" y="91284"/>
                  </a:cubicBezTo>
                  <a:cubicBezTo>
                    <a:pt x="936430" y="90424"/>
                    <a:pt x="935364" y="88498"/>
                    <a:pt x="935330" y="87026"/>
                  </a:cubicBezTo>
                  <a:cubicBezTo>
                    <a:pt x="935180" y="82533"/>
                    <a:pt x="935373" y="77993"/>
                    <a:pt x="935818" y="73491"/>
                  </a:cubicBezTo>
                  <a:cubicBezTo>
                    <a:pt x="936216" y="69542"/>
                    <a:pt x="937251" y="65673"/>
                    <a:pt x="937816" y="61728"/>
                  </a:cubicBezTo>
                  <a:cubicBezTo>
                    <a:pt x="938719" y="55352"/>
                    <a:pt x="935090" y="50949"/>
                    <a:pt x="930978" y="46867"/>
                  </a:cubicBezTo>
                  <a:cubicBezTo>
                    <a:pt x="927795" y="43705"/>
                    <a:pt x="923751" y="44103"/>
                    <a:pt x="919767" y="44466"/>
                  </a:cubicBezTo>
                  <a:cubicBezTo>
                    <a:pt x="917687" y="44655"/>
                    <a:pt x="915895" y="46542"/>
                    <a:pt x="915398" y="49007"/>
                  </a:cubicBezTo>
                  <a:cubicBezTo>
                    <a:pt x="915081" y="50573"/>
                    <a:pt x="916057" y="51921"/>
                    <a:pt x="918167" y="52802"/>
                  </a:cubicBezTo>
                  <a:cubicBezTo>
                    <a:pt x="920225" y="53636"/>
                    <a:pt x="922352" y="54347"/>
                    <a:pt x="924303" y="55374"/>
                  </a:cubicBezTo>
                  <a:cubicBezTo>
                    <a:pt x="925467" y="56007"/>
                    <a:pt x="925522" y="57265"/>
                    <a:pt x="924804" y="58326"/>
                  </a:cubicBezTo>
                  <a:cubicBezTo>
                    <a:pt x="924491" y="58784"/>
                    <a:pt x="924059" y="59477"/>
                    <a:pt x="923652" y="59490"/>
                  </a:cubicBezTo>
                  <a:cubicBezTo>
                    <a:pt x="920888" y="59717"/>
                    <a:pt x="918068" y="59563"/>
                    <a:pt x="915347" y="59948"/>
                  </a:cubicBezTo>
                  <a:cubicBezTo>
                    <a:pt x="912582" y="60346"/>
                    <a:pt x="909869" y="61202"/>
                    <a:pt x="907165" y="61955"/>
                  </a:cubicBezTo>
                  <a:cubicBezTo>
                    <a:pt x="904324" y="62738"/>
                    <a:pt x="901598" y="66966"/>
                    <a:pt x="902244" y="70038"/>
                  </a:cubicBezTo>
                  <a:cubicBezTo>
                    <a:pt x="902702" y="72233"/>
                    <a:pt x="904011" y="74232"/>
                    <a:pt x="904555" y="76410"/>
                  </a:cubicBezTo>
                  <a:cubicBezTo>
                    <a:pt x="904756" y="77227"/>
                    <a:pt x="903986" y="78395"/>
                    <a:pt x="903447" y="79268"/>
                  </a:cubicBezTo>
                  <a:cubicBezTo>
                    <a:pt x="903275" y="79555"/>
                    <a:pt x="902210" y="79649"/>
                    <a:pt x="901889" y="79384"/>
                  </a:cubicBezTo>
                  <a:cubicBezTo>
                    <a:pt x="899471" y="77565"/>
                    <a:pt x="896964" y="76230"/>
                    <a:pt x="894217" y="78528"/>
                  </a:cubicBezTo>
                  <a:cubicBezTo>
                    <a:pt x="891444" y="80834"/>
                    <a:pt x="888530" y="81763"/>
                    <a:pt x="884828" y="81254"/>
                  </a:cubicBezTo>
                  <a:cubicBezTo>
                    <a:pt x="881007" y="80719"/>
                    <a:pt x="880335" y="84078"/>
                    <a:pt x="880986" y="86932"/>
                  </a:cubicBezTo>
                  <a:cubicBezTo>
                    <a:pt x="881615" y="89778"/>
                    <a:pt x="883104" y="92105"/>
                    <a:pt x="884952" y="94335"/>
                  </a:cubicBezTo>
                  <a:cubicBezTo>
                    <a:pt x="886989" y="96795"/>
                    <a:pt x="889133" y="99350"/>
                    <a:pt x="889026" y="102859"/>
                  </a:cubicBezTo>
                  <a:cubicBezTo>
                    <a:pt x="889180" y="102876"/>
                    <a:pt x="889300" y="102936"/>
                    <a:pt x="889458" y="102936"/>
                  </a:cubicBezTo>
                  <a:cubicBezTo>
                    <a:pt x="889869" y="103034"/>
                    <a:pt x="890233" y="103291"/>
                    <a:pt x="890601" y="103565"/>
                  </a:cubicBezTo>
                  <a:cubicBezTo>
                    <a:pt x="891435" y="103693"/>
                    <a:pt x="892278" y="103826"/>
                    <a:pt x="893113" y="103941"/>
                  </a:cubicBezTo>
                  <a:cubicBezTo>
                    <a:pt x="892026" y="104707"/>
                    <a:pt x="891320" y="104121"/>
                    <a:pt x="890601" y="103565"/>
                  </a:cubicBezTo>
                  <a:cubicBezTo>
                    <a:pt x="890079" y="103488"/>
                    <a:pt x="889578" y="103411"/>
                    <a:pt x="889065" y="103338"/>
                  </a:cubicBezTo>
                  <a:cubicBezTo>
                    <a:pt x="889078" y="103158"/>
                    <a:pt x="889030" y="103034"/>
                    <a:pt x="889030" y="102859"/>
                  </a:cubicBezTo>
                  <a:cubicBezTo>
                    <a:pt x="885637" y="102606"/>
                    <a:pt x="882975" y="100604"/>
                    <a:pt x="880151" y="98982"/>
                  </a:cubicBezTo>
                  <a:cubicBezTo>
                    <a:pt x="878624" y="98126"/>
                    <a:pt x="876394" y="98755"/>
                    <a:pt x="875688" y="99979"/>
                  </a:cubicBezTo>
                  <a:cubicBezTo>
                    <a:pt x="870596" y="108884"/>
                    <a:pt x="868884" y="119158"/>
                    <a:pt x="864182" y="128255"/>
                  </a:cubicBezTo>
                  <a:cubicBezTo>
                    <a:pt x="862521" y="131460"/>
                    <a:pt x="864152" y="134832"/>
                    <a:pt x="867015" y="137177"/>
                  </a:cubicBezTo>
                  <a:cubicBezTo>
                    <a:pt x="869775" y="139453"/>
                    <a:pt x="872753" y="140656"/>
                    <a:pt x="876283" y="141054"/>
                  </a:cubicBezTo>
                  <a:cubicBezTo>
                    <a:pt x="877849" y="141225"/>
                    <a:pt x="879484" y="142196"/>
                    <a:pt x="880738" y="143223"/>
                  </a:cubicBezTo>
                  <a:cubicBezTo>
                    <a:pt x="881439" y="143792"/>
                    <a:pt x="881769" y="145303"/>
                    <a:pt x="881598" y="146279"/>
                  </a:cubicBezTo>
                  <a:cubicBezTo>
                    <a:pt x="881448" y="147207"/>
                    <a:pt x="880626" y="148410"/>
                    <a:pt x="879792" y="148769"/>
                  </a:cubicBezTo>
                  <a:cubicBezTo>
                    <a:pt x="878893" y="149158"/>
                    <a:pt x="877618" y="148752"/>
                    <a:pt x="876523" y="148606"/>
                  </a:cubicBezTo>
                  <a:cubicBezTo>
                    <a:pt x="868542" y="147549"/>
                    <a:pt x="864293" y="150031"/>
                    <a:pt x="861935" y="156608"/>
                  </a:cubicBezTo>
                  <a:cubicBezTo>
                    <a:pt x="859997" y="162026"/>
                    <a:pt x="859231" y="167576"/>
                    <a:pt x="858619" y="173237"/>
                  </a:cubicBezTo>
                  <a:cubicBezTo>
                    <a:pt x="857742" y="181551"/>
                    <a:pt x="861311" y="187576"/>
                    <a:pt x="867853" y="192078"/>
                  </a:cubicBezTo>
                  <a:cubicBezTo>
                    <a:pt x="869646" y="193318"/>
                    <a:pt x="872209" y="194748"/>
                    <a:pt x="874045" y="194341"/>
                  </a:cubicBezTo>
                  <a:cubicBezTo>
                    <a:pt x="878337" y="193413"/>
                    <a:pt x="881902" y="194731"/>
                    <a:pt x="885432" y="196455"/>
                  </a:cubicBezTo>
                  <a:cubicBezTo>
                    <a:pt x="887819" y="197623"/>
                    <a:pt x="889668" y="197337"/>
                    <a:pt x="891572" y="195715"/>
                  </a:cubicBezTo>
                  <a:cubicBezTo>
                    <a:pt x="893288" y="194247"/>
                    <a:pt x="895081" y="192835"/>
                    <a:pt x="896848" y="191427"/>
                  </a:cubicBezTo>
                  <a:lnTo>
                    <a:pt x="896438" y="191782"/>
                  </a:lnTo>
                  <a:cubicBezTo>
                    <a:pt x="896609" y="191932"/>
                    <a:pt x="896780" y="192090"/>
                    <a:pt x="896947" y="192223"/>
                  </a:cubicBezTo>
                  <a:cubicBezTo>
                    <a:pt x="896938" y="192001"/>
                    <a:pt x="896917" y="191769"/>
                    <a:pt x="896865" y="191538"/>
                  </a:cubicBezTo>
                  <a:cubicBezTo>
                    <a:pt x="900592" y="189365"/>
                    <a:pt x="904619" y="187910"/>
                    <a:pt x="907632" y="184234"/>
                  </a:cubicBezTo>
                  <a:cubicBezTo>
                    <a:pt x="909951" y="181414"/>
                    <a:pt x="913866" y="179887"/>
                    <a:pt x="917135" y="177845"/>
                  </a:cubicBezTo>
                  <a:cubicBezTo>
                    <a:pt x="918008" y="176168"/>
                    <a:pt x="918898" y="174486"/>
                    <a:pt x="919733" y="172788"/>
                  </a:cubicBezTo>
                  <a:cubicBezTo>
                    <a:pt x="921320" y="169561"/>
                    <a:pt x="924252" y="168705"/>
                    <a:pt x="927508" y="168397"/>
                  </a:cubicBezTo>
                  <a:close/>
                  <a:moveTo>
                    <a:pt x="39954" y="814941"/>
                  </a:moveTo>
                  <a:cubicBezTo>
                    <a:pt x="38169" y="814106"/>
                    <a:pt x="35067" y="815360"/>
                    <a:pt x="33907" y="816982"/>
                  </a:cubicBezTo>
                  <a:cubicBezTo>
                    <a:pt x="32192" y="819361"/>
                    <a:pt x="31019" y="821958"/>
                    <a:pt x="31092" y="824877"/>
                  </a:cubicBezTo>
                  <a:cubicBezTo>
                    <a:pt x="31169" y="828232"/>
                    <a:pt x="31648" y="831573"/>
                    <a:pt x="31952" y="834903"/>
                  </a:cubicBezTo>
                  <a:cubicBezTo>
                    <a:pt x="31824" y="834924"/>
                    <a:pt x="31699" y="834937"/>
                    <a:pt x="31562" y="834962"/>
                  </a:cubicBezTo>
                  <a:cubicBezTo>
                    <a:pt x="31862" y="837744"/>
                    <a:pt x="32547" y="840542"/>
                    <a:pt x="32414" y="843311"/>
                  </a:cubicBezTo>
                  <a:cubicBezTo>
                    <a:pt x="32033" y="850444"/>
                    <a:pt x="34511" y="856657"/>
                    <a:pt x="37857" y="862665"/>
                  </a:cubicBezTo>
                  <a:cubicBezTo>
                    <a:pt x="38345" y="863543"/>
                    <a:pt x="39509" y="864112"/>
                    <a:pt x="40442" y="864668"/>
                  </a:cubicBezTo>
                  <a:cubicBezTo>
                    <a:pt x="40822" y="864899"/>
                    <a:pt x="41541" y="864856"/>
                    <a:pt x="41948" y="864625"/>
                  </a:cubicBezTo>
                  <a:cubicBezTo>
                    <a:pt x="42427" y="864394"/>
                    <a:pt x="43116" y="863654"/>
                    <a:pt x="43022" y="863406"/>
                  </a:cubicBezTo>
                  <a:cubicBezTo>
                    <a:pt x="39676" y="854248"/>
                    <a:pt x="42269" y="845558"/>
                    <a:pt x="45016" y="836922"/>
                  </a:cubicBezTo>
                  <a:cubicBezTo>
                    <a:pt x="46565" y="832057"/>
                    <a:pt x="48525" y="827329"/>
                    <a:pt x="50070" y="822468"/>
                  </a:cubicBezTo>
                  <a:cubicBezTo>
                    <a:pt x="50322" y="821663"/>
                    <a:pt x="49693" y="820007"/>
                    <a:pt x="48961" y="819566"/>
                  </a:cubicBezTo>
                  <a:cubicBezTo>
                    <a:pt x="46069" y="817863"/>
                    <a:pt x="43022" y="816374"/>
                    <a:pt x="39954" y="814941"/>
                  </a:cubicBezTo>
                  <a:close/>
                  <a:moveTo>
                    <a:pt x="42136" y="798389"/>
                  </a:moveTo>
                  <a:cubicBezTo>
                    <a:pt x="42650" y="798830"/>
                    <a:pt x="43411" y="799155"/>
                    <a:pt x="44040" y="799536"/>
                  </a:cubicBezTo>
                  <a:cubicBezTo>
                    <a:pt x="44233" y="799155"/>
                    <a:pt x="44417" y="798791"/>
                    <a:pt x="44605" y="798411"/>
                  </a:cubicBezTo>
                  <a:cubicBezTo>
                    <a:pt x="43788" y="798406"/>
                    <a:pt x="42966" y="798406"/>
                    <a:pt x="42136" y="798389"/>
                  </a:cubicBezTo>
                  <a:close/>
                  <a:moveTo>
                    <a:pt x="51520" y="799972"/>
                  </a:moveTo>
                  <a:cubicBezTo>
                    <a:pt x="51935" y="800717"/>
                    <a:pt x="53309" y="801359"/>
                    <a:pt x="54186" y="801312"/>
                  </a:cubicBezTo>
                  <a:cubicBezTo>
                    <a:pt x="55119" y="801252"/>
                    <a:pt x="56475" y="800507"/>
                    <a:pt x="56839" y="799690"/>
                  </a:cubicBezTo>
                  <a:cubicBezTo>
                    <a:pt x="57091" y="799138"/>
                    <a:pt x="57335" y="798582"/>
                    <a:pt x="57584" y="798030"/>
                  </a:cubicBezTo>
                  <a:cubicBezTo>
                    <a:pt x="55401" y="798184"/>
                    <a:pt x="53155" y="798282"/>
                    <a:pt x="50883" y="798359"/>
                  </a:cubicBezTo>
                  <a:cubicBezTo>
                    <a:pt x="51092" y="798886"/>
                    <a:pt x="51233" y="799459"/>
                    <a:pt x="51520" y="799972"/>
                  </a:cubicBezTo>
                  <a:close/>
                  <a:moveTo>
                    <a:pt x="108988" y="967661"/>
                  </a:moveTo>
                  <a:cubicBezTo>
                    <a:pt x="122964" y="978171"/>
                    <a:pt x="123807" y="969185"/>
                    <a:pt x="123807" y="969185"/>
                  </a:cubicBezTo>
                  <a:cubicBezTo>
                    <a:pt x="122459" y="970062"/>
                    <a:pt x="120619" y="971435"/>
                    <a:pt x="119451" y="971072"/>
                  </a:cubicBezTo>
                  <a:cubicBezTo>
                    <a:pt x="115967" y="970002"/>
                    <a:pt x="112193" y="969471"/>
                    <a:pt x="108988" y="967661"/>
                  </a:cubicBezTo>
                  <a:close/>
                  <a:moveTo>
                    <a:pt x="951595" y="123052"/>
                  </a:moveTo>
                  <a:cubicBezTo>
                    <a:pt x="951573" y="123030"/>
                    <a:pt x="951561" y="122996"/>
                    <a:pt x="951552" y="122953"/>
                  </a:cubicBezTo>
                  <a:cubicBezTo>
                    <a:pt x="951377" y="123030"/>
                    <a:pt x="951253" y="123163"/>
                    <a:pt x="951086" y="123257"/>
                  </a:cubicBezTo>
                  <a:cubicBezTo>
                    <a:pt x="951086" y="123351"/>
                    <a:pt x="951098" y="123467"/>
                    <a:pt x="951098" y="123561"/>
                  </a:cubicBezTo>
                  <a:cubicBezTo>
                    <a:pt x="951270" y="123394"/>
                    <a:pt x="951432" y="123223"/>
                    <a:pt x="951595" y="123052"/>
                  </a:cubicBezTo>
                  <a:close/>
                  <a:moveTo>
                    <a:pt x="843095" y="101104"/>
                  </a:moveTo>
                  <a:cubicBezTo>
                    <a:pt x="843860" y="102516"/>
                    <a:pt x="846415" y="102649"/>
                    <a:pt x="847523" y="101374"/>
                  </a:cubicBezTo>
                  <a:cubicBezTo>
                    <a:pt x="850129" y="98374"/>
                    <a:pt x="852765" y="95366"/>
                    <a:pt x="853771" y="91434"/>
                  </a:cubicBezTo>
                  <a:cubicBezTo>
                    <a:pt x="854023" y="90518"/>
                    <a:pt x="853527" y="89166"/>
                    <a:pt x="852915" y="88366"/>
                  </a:cubicBezTo>
                  <a:cubicBezTo>
                    <a:pt x="851490" y="86457"/>
                    <a:pt x="849333" y="85712"/>
                    <a:pt x="846971" y="85567"/>
                  </a:cubicBezTo>
                  <a:cubicBezTo>
                    <a:pt x="841922" y="86581"/>
                    <a:pt x="837224" y="91194"/>
                    <a:pt x="840814" y="96628"/>
                  </a:cubicBezTo>
                  <a:cubicBezTo>
                    <a:pt x="841725" y="98015"/>
                    <a:pt x="842303" y="99637"/>
                    <a:pt x="843095" y="101104"/>
                  </a:cubicBezTo>
                  <a:close/>
                  <a:moveTo>
                    <a:pt x="898530" y="195188"/>
                  </a:moveTo>
                  <a:cubicBezTo>
                    <a:pt x="898650" y="194709"/>
                    <a:pt x="899022" y="194025"/>
                    <a:pt x="898842" y="193853"/>
                  </a:cubicBezTo>
                  <a:cubicBezTo>
                    <a:pt x="898278" y="193242"/>
                    <a:pt x="897601" y="192745"/>
                    <a:pt x="896942" y="192232"/>
                  </a:cubicBezTo>
                  <a:cubicBezTo>
                    <a:pt x="897037" y="193417"/>
                    <a:pt x="896930" y="194666"/>
                    <a:pt x="898530" y="195188"/>
                  </a:cubicBezTo>
                  <a:close/>
                  <a:moveTo>
                    <a:pt x="934256" y="174439"/>
                  </a:moveTo>
                  <a:cubicBezTo>
                    <a:pt x="934145" y="174568"/>
                    <a:pt x="934072" y="174722"/>
                    <a:pt x="933952" y="174863"/>
                  </a:cubicBezTo>
                  <a:cubicBezTo>
                    <a:pt x="934029" y="174863"/>
                    <a:pt x="934119" y="174863"/>
                    <a:pt x="934192" y="174863"/>
                  </a:cubicBezTo>
                  <a:cubicBezTo>
                    <a:pt x="934376" y="174705"/>
                    <a:pt x="934581" y="174670"/>
                    <a:pt x="934752" y="174495"/>
                  </a:cubicBezTo>
                  <a:cubicBezTo>
                    <a:pt x="934581" y="174478"/>
                    <a:pt x="934436" y="174456"/>
                    <a:pt x="934256" y="174439"/>
                  </a:cubicBezTo>
                  <a:close/>
                  <a:moveTo>
                    <a:pt x="712707" y="329479"/>
                  </a:moveTo>
                  <a:cubicBezTo>
                    <a:pt x="714765" y="329004"/>
                    <a:pt x="716708" y="327690"/>
                    <a:pt x="718453" y="326415"/>
                  </a:cubicBezTo>
                  <a:cubicBezTo>
                    <a:pt x="719134" y="325914"/>
                    <a:pt x="719207" y="324468"/>
                    <a:pt x="719314" y="323445"/>
                  </a:cubicBezTo>
                  <a:cubicBezTo>
                    <a:pt x="719348" y="323142"/>
                    <a:pt x="718565" y="322602"/>
                    <a:pt x="718055" y="322431"/>
                  </a:cubicBezTo>
                  <a:cubicBezTo>
                    <a:pt x="713674" y="320925"/>
                    <a:pt x="709202" y="321896"/>
                    <a:pt x="704777" y="322162"/>
                  </a:cubicBezTo>
                  <a:cubicBezTo>
                    <a:pt x="700961" y="322414"/>
                    <a:pt x="699245" y="325084"/>
                    <a:pt x="698295" y="328401"/>
                  </a:cubicBezTo>
                  <a:cubicBezTo>
                    <a:pt x="703023" y="329731"/>
                    <a:pt x="707841" y="330566"/>
                    <a:pt x="712707" y="329479"/>
                  </a:cubicBezTo>
                  <a:close/>
                  <a:moveTo>
                    <a:pt x="704551" y="211543"/>
                  </a:moveTo>
                  <a:cubicBezTo>
                    <a:pt x="703532" y="213529"/>
                    <a:pt x="702390" y="215536"/>
                    <a:pt x="701833" y="217688"/>
                  </a:cubicBezTo>
                  <a:cubicBezTo>
                    <a:pt x="700871" y="221466"/>
                    <a:pt x="700845" y="225510"/>
                    <a:pt x="697987" y="228668"/>
                  </a:cubicBezTo>
                  <a:cubicBezTo>
                    <a:pt x="697315" y="229417"/>
                    <a:pt x="696955" y="230808"/>
                    <a:pt x="697088" y="231817"/>
                  </a:cubicBezTo>
                  <a:cubicBezTo>
                    <a:pt x="697858" y="237252"/>
                    <a:pt x="700195" y="242566"/>
                    <a:pt x="697803" y="248193"/>
                  </a:cubicBezTo>
                  <a:cubicBezTo>
                    <a:pt x="697666" y="248506"/>
                    <a:pt x="699279" y="249529"/>
                    <a:pt x="700045" y="250235"/>
                  </a:cubicBezTo>
                  <a:cubicBezTo>
                    <a:pt x="700849" y="250979"/>
                    <a:pt x="702355" y="251895"/>
                    <a:pt x="702236" y="252468"/>
                  </a:cubicBezTo>
                  <a:cubicBezTo>
                    <a:pt x="701085" y="258206"/>
                    <a:pt x="704855" y="259216"/>
                    <a:pt x="709018" y="259751"/>
                  </a:cubicBezTo>
                  <a:cubicBezTo>
                    <a:pt x="714059" y="260419"/>
                    <a:pt x="719130" y="260860"/>
                    <a:pt x="724179" y="261446"/>
                  </a:cubicBezTo>
                  <a:cubicBezTo>
                    <a:pt x="724607" y="261510"/>
                    <a:pt x="725347" y="262173"/>
                    <a:pt x="725309" y="262267"/>
                  </a:cubicBezTo>
                  <a:cubicBezTo>
                    <a:pt x="724872" y="263239"/>
                    <a:pt x="724525" y="264638"/>
                    <a:pt x="723721" y="265032"/>
                  </a:cubicBezTo>
                  <a:cubicBezTo>
                    <a:pt x="721714" y="265960"/>
                    <a:pt x="719485" y="266461"/>
                    <a:pt x="717332" y="267150"/>
                  </a:cubicBezTo>
                  <a:cubicBezTo>
                    <a:pt x="714341" y="268100"/>
                    <a:pt x="712762" y="270312"/>
                    <a:pt x="712215" y="273269"/>
                  </a:cubicBezTo>
                  <a:cubicBezTo>
                    <a:pt x="711799" y="275498"/>
                    <a:pt x="711603" y="277749"/>
                    <a:pt x="711410" y="279996"/>
                  </a:cubicBezTo>
                  <a:cubicBezTo>
                    <a:pt x="711235" y="282092"/>
                    <a:pt x="712891" y="284630"/>
                    <a:pt x="714932" y="285246"/>
                  </a:cubicBezTo>
                  <a:cubicBezTo>
                    <a:pt x="719266" y="286521"/>
                    <a:pt x="723601" y="287835"/>
                    <a:pt x="728013" y="288849"/>
                  </a:cubicBezTo>
                  <a:cubicBezTo>
                    <a:pt x="732382" y="289837"/>
                    <a:pt x="737316" y="287283"/>
                    <a:pt x="739352" y="283261"/>
                  </a:cubicBezTo>
                  <a:cubicBezTo>
                    <a:pt x="739853" y="282268"/>
                    <a:pt x="740037" y="281121"/>
                    <a:pt x="740397" y="280056"/>
                  </a:cubicBezTo>
                  <a:cubicBezTo>
                    <a:pt x="741826" y="275776"/>
                    <a:pt x="745078" y="274146"/>
                    <a:pt x="749220" y="273787"/>
                  </a:cubicBezTo>
                  <a:cubicBezTo>
                    <a:pt x="750487" y="270372"/>
                    <a:pt x="751466" y="266786"/>
                    <a:pt x="753225" y="263654"/>
                  </a:cubicBezTo>
                  <a:cubicBezTo>
                    <a:pt x="755112" y="260278"/>
                    <a:pt x="757834" y="257385"/>
                    <a:pt x="760179" y="254291"/>
                  </a:cubicBezTo>
                  <a:cubicBezTo>
                    <a:pt x="760525" y="253855"/>
                    <a:pt x="761000" y="253487"/>
                    <a:pt x="761266" y="253033"/>
                  </a:cubicBezTo>
                  <a:cubicBezTo>
                    <a:pt x="763880" y="248129"/>
                    <a:pt x="766533" y="243272"/>
                    <a:pt x="768989" y="238309"/>
                  </a:cubicBezTo>
                  <a:cubicBezTo>
                    <a:pt x="769422" y="237453"/>
                    <a:pt x="769285" y="236079"/>
                    <a:pt x="768934" y="235091"/>
                  </a:cubicBezTo>
                  <a:cubicBezTo>
                    <a:pt x="768206" y="233011"/>
                    <a:pt x="767261" y="230974"/>
                    <a:pt x="766255" y="228985"/>
                  </a:cubicBezTo>
                  <a:cubicBezTo>
                    <a:pt x="765455" y="227427"/>
                    <a:pt x="763919" y="226379"/>
                    <a:pt x="762233" y="226849"/>
                  </a:cubicBezTo>
                  <a:cubicBezTo>
                    <a:pt x="757761" y="228107"/>
                    <a:pt x="755181" y="225668"/>
                    <a:pt x="752767" y="222716"/>
                  </a:cubicBezTo>
                  <a:cubicBezTo>
                    <a:pt x="748150" y="221582"/>
                    <a:pt x="743559" y="221488"/>
                    <a:pt x="738959" y="222776"/>
                  </a:cubicBezTo>
                  <a:cubicBezTo>
                    <a:pt x="737140" y="225502"/>
                    <a:pt x="735334" y="228244"/>
                    <a:pt x="735399" y="231753"/>
                  </a:cubicBezTo>
                  <a:cubicBezTo>
                    <a:pt x="735458" y="235703"/>
                    <a:pt x="735458" y="239622"/>
                    <a:pt x="735416" y="243576"/>
                  </a:cubicBezTo>
                  <a:cubicBezTo>
                    <a:pt x="735403" y="244094"/>
                    <a:pt x="735198" y="244796"/>
                    <a:pt x="734821" y="245083"/>
                  </a:cubicBezTo>
                  <a:cubicBezTo>
                    <a:pt x="734089" y="245652"/>
                    <a:pt x="733529" y="245027"/>
                    <a:pt x="733007" y="243658"/>
                  </a:cubicBezTo>
                  <a:cubicBezTo>
                    <a:pt x="731440" y="239477"/>
                    <a:pt x="729896" y="235301"/>
                    <a:pt x="728081" y="231218"/>
                  </a:cubicBezTo>
                  <a:cubicBezTo>
                    <a:pt x="727760" y="230504"/>
                    <a:pt x="726220" y="229947"/>
                    <a:pt x="725253" y="229965"/>
                  </a:cubicBezTo>
                  <a:cubicBezTo>
                    <a:pt x="724269" y="229965"/>
                    <a:pt x="722809" y="230534"/>
                    <a:pt x="722446" y="231291"/>
                  </a:cubicBezTo>
                  <a:cubicBezTo>
                    <a:pt x="720045" y="236238"/>
                    <a:pt x="717884" y="241266"/>
                    <a:pt x="715651" y="246281"/>
                  </a:cubicBezTo>
                  <a:cubicBezTo>
                    <a:pt x="715758" y="246435"/>
                    <a:pt x="715848" y="246610"/>
                    <a:pt x="715954" y="246756"/>
                  </a:cubicBezTo>
                  <a:lnTo>
                    <a:pt x="714992" y="246948"/>
                  </a:lnTo>
                  <a:lnTo>
                    <a:pt x="715561" y="246477"/>
                  </a:lnTo>
                  <a:cubicBezTo>
                    <a:pt x="715591" y="246418"/>
                    <a:pt x="715616" y="246362"/>
                    <a:pt x="715651" y="246285"/>
                  </a:cubicBezTo>
                  <a:cubicBezTo>
                    <a:pt x="713845" y="243598"/>
                    <a:pt x="712283" y="240889"/>
                    <a:pt x="713888" y="237380"/>
                  </a:cubicBezTo>
                  <a:cubicBezTo>
                    <a:pt x="714572" y="235878"/>
                    <a:pt x="715616" y="233841"/>
                    <a:pt x="715116" y="232596"/>
                  </a:cubicBezTo>
                  <a:cubicBezTo>
                    <a:pt x="713348" y="228309"/>
                    <a:pt x="713109" y="223961"/>
                    <a:pt x="713340" y="219459"/>
                  </a:cubicBezTo>
                  <a:cubicBezTo>
                    <a:pt x="713391" y="218373"/>
                    <a:pt x="713066" y="217170"/>
                    <a:pt x="712642" y="216143"/>
                  </a:cubicBezTo>
                  <a:cubicBezTo>
                    <a:pt x="712022" y="214598"/>
                    <a:pt x="711196" y="213105"/>
                    <a:pt x="710374" y="211659"/>
                  </a:cubicBezTo>
                  <a:cubicBezTo>
                    <a:pt x="709395" y="209883"/>
                    <a:pt x="705462" y="209789"/>
                    <a:pt x="704551" y="211543"/>
                  </a:cubicBezTo>
                  <a:close/>
                  <a:moveTo>
                    <a:pt x="763525" y="277257"/>
                  </a:moveTo>
                  <a:cubicBezTo>
                    <a:pt x="763628" y="277064"/>
                    <a:pt x="763773" y="276910"/>
                    <a:pt x="763863" y="276718"/>
                  </a:cubicBezTo>
                  <a:cubicBezTo>
                    <a:pt x="763576" y="276795"/>
                    <a:pt x="763298" y="276893"/>
                    <a:pt x="763020" y="276953"/>
                  </a:cubicBezTo>
                  <a:cubicBezTo>
                    <a:pt x="763144" y="277090"/>
                    <a:pt x="763294" y="277124"/>
                    <a:pt x="763431" y="277261"/>
                  </a:cubicBezTo>
                  <a:cubicBezTo>
                    <a:pt x="763461" y="277257"/>
                    <a:pt x="763482" y="277257"/>
                    <a:pt x="763525" y="277257"/>
                  </a:cubicBezTo>
                  <a:close/>
                  <a:moveTo>
                    <a:pt x="749665" y="274167"/>
                  </a:moveTo>
                  <a:cubicBezTo>
                    <a:pt x="749605" y="274018"/>
                    <a:pt x="749567" y="273906"/>
                    <a:pt x="749502" y="273731"/>
                  </a:cubicBezTo>
                  <a:cubicBezTo>
                    <a:pt x="749395" y="273748"/>
                    <a:pt x="749323" y="273770"/>
                    <a:pt x="749224" y="273791"/>
                  </a:cubicBezTo>
                  <a:cubicBezTo>
                    <a:pt x="749164" y="273915"/>
                    <a:pt x="749117" y="274069"/>
                    <a:pt x="749062" y="274223"/>
                  </a:cubicBezTo>
                  <a:cubicBezTo>
                    <a:pt x="749263" y="274206"/>
                    <a:pt x="749468" y="274185"/>
                    <a:pt x="749665" y="274167"/>
                  </a:cubicBezTo>
                  <a:close/>
                  <a:moveTo>
                    <a:pt x="751625" y="290526"/>
                  </a:moveTo>
                  <a:cubicBezTo>
                    <a:pt x="748629" y="293389"/>
                    <a:pt x="748535" y="298092"/>
                    <a:pt x="751646" y="301070"/>
                  </a:cubicBezTo>
                  <a:cubicBezTo>
                    <a:pt x="755699" y="304908"/>
                    <a:pt x="760038" y="308451"/>
                    <a:pt x="764347" y="312012"/>
                  </a:cubicBezTo>
                  <a:cubicBezTo>
                    <a:pt x="765164" y="312705"/>
                    <a:pt x="766396" y="312893"/>
                    <a:pt x="767432" y="313334"/>
                  </a:cubicBezTo>
                  <a:cubicBezTo>
                    <a:pt x="770675" y="314746"/>
                    <a:pt x="774698" y="313372"/>
                    <a:pt x="775939" y="310223"/>
                  </a:cubicBezTo>
                  <a:cubicBezTo>
                    <a:pt x="777595" y="306068"/>
                    <a:pt x="779182" y="301870"/>
                    <a:pt x="780530" y="297595"/>
                  </a:cubicBezTo>
                  <a:cubicBezTo>
                    <a:pt x="781206" y="295486"/>
                    <a:pt x="781527" y="293197"/>
                    <a:pt x="781583" y="290967"/>
                  </a:cubicBezTo>
                  <a:cubicBezTo>
                    <a:pt x="781724" y="286235"/>
                    <a:pt x="779824" y="282139"/>
                    <a:pt x="776456" y="278930"/>
                  </a:cubicBezTo>
                  <a:cubicBezTo>
                    <a:pt x="774330" y="276906"/>
                    <a:pt x="771304" y="276927"/>
                    <a:pt x="768489" y="277000"/>
                  </a:cubicBezTo>
                  <a:cubicBezTo>
                    <a:pt x="766828" y="277039"/>
                    <a:pt x="765177" y="277159"/>
                    <a:pt x="763529" y="277253"/>
                  </a:cubicBezTo>
                  <a:cubicBezTo>
                    <a:pt x="760495" y="282520"/>
                    <a:pt x="755912" y="286384"/>
                    <a:pt x="751625" y="290526"/>
                  </a:cubicBezTo>
                  <a:close/>
                  <a:moveTo>
                    <a:pt x="848589" y="230161"/>
                  </a:moveTo>
                  <a:cubicBezTo>
                    <a:pt x="848576" y="230538"/>
                    <a:pt x="849124" y="231094"/>
                    <a:pt x="849547" y="231364"/>
                  </a:cubicBezTo>
                  <a:cubicBezTo>
                    <a:pt x="852059" y="233020"/>
                    <a:pt x="854742" y="233264"/>
                    <a:pt x="857434" y="231933"/>
                  </a:cubicBezTo>
                  <a:cubicBezTo>
                    <a:pt x="860087" y="230594"/>
                    <a:pt x="861653" y="228390"/>
                    <a:pt x="862017" y="225925"/>
                  </a:cubicBezTo>
                  <a:cubicBezTo>
                    <a:pt x="862376" y="221637"/>
                    <a:pt x="858538" y="217487"/>
                    <a:pt x="854862" y="217825"/>
                  </a:cubicBezTo>
                  <a:cubicBezTo>
                    <a:pt x="853869" y="217919"/>
                    <a:pt x="852684" y="218492"/>
                    <a:pt x="852029" y="219237"/>
                  </a:cubicBezTo>
                  <a:cubicBezTo>
                    <a:pt x="849274" y="222322"/>
                    <a:pt x="848700" y="226195"/>
                    <a:pt x="848589" y="230161"/>
                  </a:cubicBezTo>
                  <a:close/>
                  <a:moveTo>
                    <a:pt x="718693" y="341875"/>
                  </a:moveTo>
                  <a:cubicBezTo>
                    <a:pt x="720790" y="340450"/>
                    <a:pt x="721457" y="337934"/>
                    <a:pt x="720790" y="335945"/>
                  </a:cubicBezTo>
                  <a:cubicBezTo>
                    <a:pt x="719985" y="333565"/>
                    <a:pt x="718137" y="332021"/>
                    <a:pt x="715907" y="331653"/>
                  </a:cubicBezTo>
                  <a:cubicBezTo>
                    <a:pt x="712022" y="331024"/>
                    <a:pt x="707982" y="331161"/>
                    <a:pt x="704076" y="330566"/>
                  </a:cubicBezTo>
                  <a:cubicBezTo>
                    <a:pt x="702086" y="330262"/>
                    <a:pt x="700186" y="329252"/>
                    <a:pt x="698256" y="328469"/>
                  </a:cubicBezTo>
                  <a:cubicBezTo>
                    <a:pt x="698269" y="328452"/>
                    <a:pt x="698278" y="328439"/>
                    <a:pt x="698290" y="328396"/>
                  </a:cubicBezTo>
                  <a:cubicBezTo>
                    <a:pt x="698115" y="328358"/>
                    <a:pt x="697952" y="328319"/>
                    <a:pt x="697790" y="328281"/>
                  </a:cubicBezTo>
                  <a:lnTo>
                    <a:pt x="698171" y="328739"/>
                  </a:lnTo>
                  <a:cubicBezTo>
                    <a:pt x="696994" y="327498"/>
                    <a:pt x="695980" y="326064"/>
                    <a:pt x="694606" y="325131"/>
                  </a:cubicBezTo>
                  <a:cubicBezTo>
                    <a:pt x="693314" y="324241"/>
                    <a:pt x="691598" y="323283"/>
                    <a:pt x="690147" y="323398"/>
                  </a:cubicBezTo>
                  <a:cubicBezTo>
                    <a:pt x="687374" y="323608"/>
                    <a:pt x="684576" y="324374"/>
                    <a:pt x="681931" y="325307"/>
                  </a:cubicBezTo>
                  <a:cubicBezTo>
                    <a:pt x="680434" y="325816"/>
                    <a:pt x="678521" y="326894"/>
                    <a:pt x="678029" y="328187"/>
                  </a:cubicBezTo>
                  <a:cubicBezTo>
                    <a:pt x="676531" y="332170"/>
                    <a:pt x="673446" y="334378"/>
                    <a:pt x="670228" y="336689"/>
                  </a:cubicBezTo>
                  <a:cubicBezTo>
                    <a:pt x="668748" y="337755"/>
                    <a:pt x="668624" y="339646"/>
                    <a:pt x="669069" y="341358"/>
                  </a:cubicBezTo>
                  <a:cubicBezTo>
                    <a:pt x="669496" y="343005"/>
                    <a:pt x="669882" y="344755"/>
                    <a:pt x="670793" y="346142"/>
                  </a:cubicBezTo>
                  <a:cubicBezTo>
                    <a:pt x="674469" y="351863"/>
                    <a:pt x="672470" y="356976"/>
                    <a:pt x="669492" y="362103"/>
                  </a:cubicBezTo>
                  <a:cubicBezTo>
                    <a:pt x="668653" y="363549"/>
                    <a:pt x="666099" y="363878"/>
                    <a:pt x="665132" y="362792"/>
                  </a:cubicBezTo>
                  <a:cubicBezTo>
                    <a:pt x="662419" y="359698"/>
                    <a:pt x="661341" y="355872"/>
                    <a:pt x="659911" y="352167"/>
                  </a:cubicBezTo>
                  <a:cubicBezTo>
                    <a:pt x="659004" y="349826"/>
                    <a:pt x="656792" y="348987"/>
                    <a:pt x="654417" y="349047"/>
                  </a:cubicBezTo>
                  <a:cubicBezTo>
                    <a:pt x="647849" y="349180"/>
                    <a:pt x="643664" y="353031"/>
                    <a:pt x="643124" y="359381"/>
                  </a:cubicBezTo>
                  <a:cubicBezTo>
                    <a:pt x="642739" y="363878"/>
                    <a:pt x="642341" y="368414"/>
                    <a:pt x="642136" y="372937"/>
                  </a:cubicBezTo>
                  <a:cubicBezTo>
                    <a:pt x="642068" y="374687"/>
                    <a:pt x="642945" y="376215"/>
                    <a:pt x="644721" y="376917"/>
                  </a:cubicBezTo>
                  <a:cubicBezTo>
                    <a:pt x="648764" y="378547"/>
                    <a:pt x="651002" y="381838"/>
                    <a:pt x="652213" y="385697"/>
                  </a:cubicBezTo>
                  <a:cubicBezTo>
                    <a:pt x="654430" y="392689"/>
                    <a:pt x="657494" y="399425"/>
                    <a:pt x="657318" y="407110"/>
                  </a:cubicBezTo>
                  <a:cubicBezTo>
                    <a:pt x="657233" y="411077"/>
                    <a:pt x="659180" y="414735"/>
                    <a:pt x="662149" y="417714"/>
                  </a:cubicBezTo>
                  <a:cubicBezTo>
                    <a:pt x="663797" y="419352"/>
                    <a:pt x="666535" y="419926"/>
                    <a:pt x="668230" y="418475"/>
                  </a:cubicBezTo>
                  <a:cubicBezTo>
                    <a:pt x="670810" y="416263"/>
                    <a:pt x="673022" y="413477"/>
                    <a:pt x="675889" y="411800"/>
                  </a:cubicBezTo>
                  <a:cubicBezTo>
                    <a:pt x="678744" y="410161"/>
                    <a:pt x="682308" y="409784"/>
                    <a:pt x="685419" y="408496"/>
                  </a:cubicBezTo>
                  <a:cubicBezTo>
                    <a:pt x="688568" y="407204"/>
                    <a:pt x="691632" y="405659"/>
                    <a:pt x="694529" y="403905"/>
                  </a:cubicBezTo>
                  <a:cubicBezTo>
                    <a:pt x="695886" y="403083"/>
                    <a:pt x="697293" y="401620"/>
                    <a:pt x="697756" y="400169"/>
                  </a:cubicBezTo>
                  <a:cubicBezTo>
                    <a:pt x="699484" y="394619"/>
                    <a:pt x="702373" y="389989"/>
                    <a:pt x="706459" y="385809"/>
                  </a:cubicBezTo>
                  <a:cubicBezTo>
                    <a:pt x="709348" y="382839"/>
                    <a:pt x="709745" y="378598"/>
                    <a:pt x="708753" y="374563"/>
                  </a:cubicBezTo>
                  <a:cubicBezTo>
                    <a:pt x="708089" y="371799"/>
                    <a:pt x="706930" y="369184"/>
                    <a:pt x="706160" y="366459"/>
                  </a:cubicBezTo>
                  <a:cubicBezTo>
                    <a:pt x="705158" y="362894"/>
                    <a:pt x="702771" y="360665"/>
                    <a:pt x="699673" y="358987"/>
                  </a:cubicBezTo>
                  <a:cubicBezTo>
                    <a:pt x="698308" y="358243"/>
                    <a:pt x="698346" y="357169"/>
                    <a:pt x="699874" y="356518"/>
                  </a:cubicBezTo>
                  <a:cubicBezTo>
                    <a:pt x="702997" y="355170"/>
                    <a:pt x="706198" y="354007"/>
                    <a:pt x="709365" y="352770"/>
                  </a:cubicBezTo>
                  <a:cubicBezTo>
                    <a:pt x="711624" y="351867"/>
                    <a:pt x="713451" y="350177"/>
                    <a:pt x="713584" y="347866"/>
                  </a:cubicBezTo>
                  <a:cubicBezTo>
                    <a:pt x="713789" y="344302"/>
                    <a:pt x="716391" y="343424"/>
                    <a:pt x="718693" y="341875"/>
                  </a:cubicBezTo>
                  <a:close/>
                  <a:moveTo>
                    <a:pt x="727769" y="306830"/>
                  </a:moveTo>
                  <a:lnTo>
                    <a:pt x="727354" y="305704"/>
                  </a:lnTo>
                  <a:lnTo>
                    <a:pt x="726674" y="306697"/>
                  </a:lnTo>
                  <a:lnTo>
                    <a:pt x="727769" y="306830"/>
                  </a:lnTo>
                  <a:close/>
                  <a:moveTo>
                    <a:pt x="751548" y="312012"/>
                  </a:moveTo>
                  <a:cubicBezTo>
                    <a:pt x="751698" y="312012"/>
                    <a:pt x="751882" y="311310"/>
                    <a:pt x="751877" y="310950"/>
                  </a:cubicBezTo>
                  <a:cubicBezTo>
                    <a:pt x="751877" y="310814"/>
                    <a:pt x="751330" y="310698"/>
                    <a:pt x="751034" y="310565"/>
                  </a:cubicBezTo>
                  <a:cubicBezTo>
                    <a:pt x="750362" y="311575"/>
                    <a:pt x="750542" y="312132"/>
                    <a:pt x="751548" y="312012"/>
                  </a:cubicBezTo>
                  <a:close/>
                  <a:moveTo>
                    <a:pt x="966182" y="990674"/>
                  </a:moveTo>
                  <a:cubicBezTo>
                    <a:pt x="970645" y="988136"/>
                    <a:pt x="974646" y="985107"/>
                    <a:pt x="977594" y="980738"/>
                  </a:cubicBezTo>
                  <a:cubicBezTo>
                    <a:pt x="979931" y="977276"/>
                    <a:pt x="983500" y="975535"/>
                    <a:pt x="987608" y="974901"/>
                  </a:cubicBezTo>
                  <a:cubicBezTo>
                    <a:pt x="990415" y="974469"/>
                    <a:pt x="993205" y="973725"/>
                    <a:pt x="996016" y="973639"/>
                  </a:cubicBezTo>
                  <a:cubicBezTo>
                    <a:pt x="1004454" y="973395"/>
                    <a:pt x="1011053" y="968949"/>
                    <a:pt x="1017471" y="964319"/>
                  </a:cubicBezTo>
                  <a:cubicBezTo>
                    <a:pt x="1020822" y="961901"/>
                    <a:pt x="1022872" y="958234"/>
                    <a:pt x="1021023" y="953887"/>
                  </a:cubicBezTo>
                  <a:cubicBezTo>
                    <a:pt x="1019850" y="951123"/>
                    <a:pt x="1019341" y="948641"/>
                    <a:pt x="1020740" y="945825"/>
                  </a:cubicBezTo>
                  <a:cubicBezTo>
                    <a:pt x="1021729" y="943822"/>
                    <a:pt x="1022611" y="941649"/>
                    <a:pt x="1022970" y="939454"/>
                  </a:cubicBezTo>
                  <a:cubicBezTo>
                    <a:pt x="1023240" y="937870"/>
                    <a:pt x="1023000" y="935889"/>
                    <a:pt x="1022208" y="934554"/>
                  </a:cubicBezTo>
                  <a:cubicBezTo>
                    <a:pt x="1019517" y="930069"/>
                    <a:pt x="1016004" y="926676"/>
                    <a:pt x="1010171" y="927532"/>
                  </a:cubicBezTo>
                  <a:cubicBezTo>
                    <a:pt x="1010175" y="927566"/>
                    <a:pt x="1010188" y="927609"/>
                    <a:pt x="1010188" y="927647"/>
                  </a:cubicBezTo>
                  <a:lnTo>
                    <a:pt x="1009123" y="928238"/>
                  </a:lnTo>
                  <a:lnTo>
                    <a:pt x="1009876" y="927532"/>
                  </a:lnTo>
                  <a:cubicBezTo>
                    <a:pt x="1009979" y="927511"/>
                    <a:pt x="1010064" y="927553"/>
                    <a:pt x="1010171" y="927532"/>
                  </a:cubicBezTo>
                  <a:cubicBezTo>
                    <a:pt x="1009944" y="925872"/>
                    <a:pt x="1009863" y="924177"/>
                    <a:pt x="1009392" y="922594"/>
                  </a:cubicBezTo>
                  <a:cubicBezTo>
                    <a:pt x="1008519" y="919714"/>
                    <a:pt x="1006705" y="917562"/>
                    <a:pt x="1003594" y="917010"/>
                  </a:cubicBezTo>
                  <a:cubicBezTo>
                    <a:pt x="1001921" y="916702"/>
                    <a:pt x="1000188" y="916783"/>
                    <a:pt x="998494" y="916625"/>
                  </a:cubicBezTo>
                  <a:cubicBezTo>
                    <a:pt x="997950" y="916565"/>
                    <a:pt x="997415" y="916321"/>
                    <a:pt x="996885" y="916145"/>
                  </a:cubicBezTo>
                  <a:cubicBezTo>
                    <a:pt x="997552" y="915593"/>
                    <a:pt x="998130" y="914887"/>
                    <a:pt x="998887" y="914549"/>
                  </a:cubicBezTo>
                  <a:cubicBezTo>
                    <a:pt x="1000411" y="913852"/>
                    <a:pt x="1002114" y="913514"/>
                    <a:pt x="1003603" y="912769"/>
                  </a:cubicBezTo>
                  <a:cubicBezTo>
                    <a:pt x="1005652" y="911742"/>
                    <a:pt x="1006059" y="909055"/>
                    <a:pt x="1004557" y="906898"/>
                  </a:cubicBezTo>
                  <a:cubicBezTo>
                    <a:pt x="1002948" y="904549"/>
                    <a:pt x="1001288" y="902208"/>
                    <a:pt x="997856" y="902551"/>
                  </a:cubicBezTo>
                  <a:cubicBezTo>
                    <a:pt x="996748" y="902662"/>
                    <a:pt x="995010" y="902914"/>
                    <a:pt x="994553" y="902341"/>
                  </a:cubicBezTo>
                  <a:cubicBezTo>
                    <a:pt x="990500" y="897082"/>
                    <a:pt x="984325" y="895494"/>
                    <a:pt x="978827" y="892713"/>
                  </a:cubicBezTo>
                  <a:cubicBezTo>
                    <a:pt x="977886" y="892234"/>
                    <a:pt x="976773" y="891262"/>
                    <a:pt x="976576" y="890325"/>
                  </a:cubicBezTo>
                  <a:cubicBezTo>
                    <a:pt x="975322" y="884257"/>
                    <a:pt x="970816" y="880753"/>
                    <a:pt x="966632" y="876880"/>
                  </a:cubicBezTo>
                  <a:cubicBezTo>
                    <a:pt x="964573" y="874972"/>
                    <a:pt x="962939" y="872610"/>
                    <a:pt x="961150" y="870419"/>
                  </a:cubicBezTo>
                  <a:cubicBezTo>
                    <a:pt x="959400" y="868279"/>
                    <a:pt x="959289" y="866067"/>
                    <a:pt x="960996" y="864236"/>
                  </a:cubicBezTo>
                  <a:cubicBezTo>
                    <a:pt x="962930" y="862160"/>
                    <a:pt x="965023" y="860218"/>
                    <a:pt x="966944" y="858117"/>
                  </a:cubicBezTo>
                  <a:cubicBezTo>
                    <a:pt x="968698" y="856251"/>
                    <a:pt x="968869" y="854000"/>
                    <a:pt x="967487" y="851916"/>
                  </a:cubicBezTo>
                  <a:cubicBezTo>
                    <a:pt x="964916" y="848044"/>
                    <a:pt x="963243" y="844141"/>
                    <a:pt x="964329" y="839237"/>
                  </a:cubicBezTo>
                  <a:cubicBezTo>
                    <a:pt x="964603" y="838035"/>
                    <a:pt x="963166" y="836054"/>
                    <a:pt x="961993" y="834984"/>
                  </a:cubicBezTo>
                  <a:cubicBezTo>
                    <a:pt x="959755" y="832981"/>
                    <a:pt x="961321" y="829460"/>
                    <a:pt x="958463" y="827645"/>
                  </a:cubicBezTo>
                  <a:cubicBezTo>
                    <a:pt x="956238" y="826233"/>
                    <a:pt x="958210" y="823490"/>
                    <a:pt x="957487" y="821295"/>
                  </a:cubicBezTo>
                  <a:cubicBezTo>
                    <a:pt x="956636" y="818715"/>
                    <a:pt x="957158" y="815745"/>
                    <a:pt x="956666" y="813032"/>
                  </a:cubicBezTo>
                  <a:cubicBezTo>
                    <a:pt x="956062" y="809677"/>
                    <a:pt x="955331" y="806306"/>
                    <a:pt x="954124" y="803135"/>
                  </a:cubicBezTo>
                  <a:cubicBezTo>
                    <a:pt x="951231" y="795642"/>
                    <a:pt x="949900" y="787858"/>
                    <a:pt x="948976" y="779951"/>
                  </a:cubicBezTo>
                  <a:cubicBezTo>
                    <a:pt x="948707" y="777700"/>
                    <a:pt x="948433" y="775389"/>
                    <a:pt x="947761" y="773258"/>
                  </a:cubicBezTo>
                  <a:cubicBezTo>
                    <a:pt x="947508" y="772496"/>
                    <a:pt x="946173" y="771974"/>
                    <a:pt x="945240" y="771572"/>
                  </a:cubicBezTo>
                  <a:cubicBezTo>
                    <a:pt x="944847" y="771397"/>
                    <a:pt x="943918" y="771671"/>
                    <a:pt x="943704" y="772017"/>
                  </a:cubicBezTo>
                  <a:cubicBezTo>
                    <a:pt x="939562" y="778744"/>
                    <a:pt x="934111" y="784564"/>
                    <a:pt x="930717" y="791812"/>
                  </a:cubicBezTo>
                  <a:cubicBezTo>
                    <a:pt x="927302" y="799095"/>
                    <a:pt x="923096" y="805745"/>
                    <a:pt x="915009" y="808929"/>
                  </a:cubicBezTo>
                  <a:cubicBezTo>
                    <a:pt x="912989" y="809737"/>
                    <a:pt x="911577" y="811920"/>
                    <a:pt x="909656" y="813092"/>
                  </a:cubicBezTo>
                  <a:cubicBezTo>
                    <a:pt x="907251" y="814556"/>
                    <a:pt x="904675" y="815775"/>
                    <a:pt x="902060" y="816811"/>
                  </a:cubicBezTo>
                  <a:cubicBezTo>
                    <a:pt x="899099" y="817992"/>
                    <a:pt x="896545" y="816734"/>
                    <a:pt x="894161" y="814941"/>
                  </a:cubicBezTo>
                  <a:cubicBezTo>
                    <a:pt x="892270" y="813529"/>
                    <a:pt x="891016" y="811757"/>
                    <a:pt x="890254" y="809523"/>
                  </a:cubicBezTo>
                  <a:cubicBezTo>
                    <a:pt x="889287" y="806686"/>
                    <a:pt x="887190" y="804816"/>
                    <a:pt x="884559" y="803456"/>
                  </a:cubicBezTo>
                  <a:cubicBezTo>
                    <a:pt x="880930" y="801590"/>
                    <a:pt x="880485" y="798060"/>
                    <a:pt x="880665" y="794671"/>
                  </a:cubicBezTo>
                  <a:cubicBezTo>
                    <a:pt x="880969" y="789159"/>
                    <a:pt x="884614" y="784007"/>
                    <a:pt x="882257" y="778081"/>
                  </a:cubicBezTo>
                  <a:cubicBezTo>
                    <a:pt x="881794" y="776900"/>
                    <a:pt x="883219" y="774953"/>
                    <a:pt x="883823" y="773369"/>
                  </a:cubicBezTo>
                  <a:cubicBezTo>
                    <a:pt x="885834" y="768068"/>
                    <a:pt x="887653" y="762685"/>
                    <a:pt x="890853" y="757922"/>
                  </a:cubicBezTo>
                  <a:cubicBezTo>
                    <a:pt x="891688" y="756702"/>
                    <a:pt x="890631" y="753951"/>
                    <a:pt x="889035" y="753741"/>
                  </a:cubicBezTo>
                  <a:cubicBezTo>
                    <a:pt x="883930" y="753061"/>
                    <a:pt x="880759" y="748042"/>
                    <a:pt x="875247" y="748063"/>
                  </a:cubicBezTo>
                  <a:cubicBezTo>
                    <a:pt x="873215" y="748063"/>
                    <a:pt x="871165" y="746231"/>
                    <a:pt x="869145" y="745183"/>
                  </a:cubicBezTo>
                  <a:cubicBezTo>
                    <a:pt x="867451" y="744302"/>
                    <a:pt x="866925" y="742765"/>
                    <a:pt x="866993" y="740947"/>
                  </a:cubicBezTo>
                  <a:cubicBezTo>
                    <a:pt x="867057" y="739291"/>
                    <a:pt x="867507" y="737613"/>
                    <a:pt x="866244" y="736129"/>
                  </a:cubicBezTo>
                  <a:cubicBezTo>
                    <a:pt x="863313" y="732620"/>
                    <a:pt x="860891" y="728918"/>
                    <a:pt x="859445" y="724459"/>
                  </a:cubicBezTo>
                  <a:cubicBezTo>
                    <a:pt x="858602" y="721862"/>
                    <a:pt x="856561" y="719628"/>
                    <a:pt x="854892" y="717365"/>
                  </a:cubicBezTo>
                  <a:cubicBezTo>
                    <a:pt x="851969" y="713355"/>
                    <a:pt x="848495" y="711109"/>
                    <a:pt x="843193" y="713304"/>
                  </a:cubicBezTo>
                  <a:cubicBezTo>
                    <a:pt x="841216" y="714138"/>
                    <a:pt x="838640" y="714412"/>
                    <a:pt x="836556" y="713954"/>
                  </a:cubicBezTo>
                  <a:cubicBezTo>
                    <a:pt x="830022" y="712482"/>
                    <a:pt x="823021" y="712619"/>
                    <a:pt x="817232" y="708233"/>
                  </a:cubicBezTo>
                  <a:cubicBezTo>
                    <a:pt x="815054" y="706573"/>
                    <a:pt x="812097" y="705798"/>
                    <a:pt x="809392" y="705028"/>
                  </a:cubicBezTo>
                  <a:cubicBezTo>
                    <a:pt x="802696" y="703145"/>
                    <a:pt x="795434" y="707275"/>
                    <a:pt x="792974" y="713882"/>
                  </a:cubicBezTo>
                  <a:cubicBezTo>
                    <a:pt x="791489" y="717848"/>
                    <a:pt x="791181" y="721614"/>
                    <a:pt x="793367" y="725375"/>
                  </a:cubicBezTo>
                  <a:cubicBezTo>
                    <a:pt x="794933" y="728050"/>
                    <a:pt x="795323" y="730677"/>
                    <a:pt x="793380" y="733330"/>
                  </a:cubicBezTo>
                  <a:cubicBezTo>
                    <a:pt x="790689" y="736989"/>
                    <a:pt x="787145" y="740271"/>
                    <a:pt x="785481" y="744357"/>
                  </a:cubicBezTo>
                  <a:cubicBezTo>
                    <a:pt x="783551" y="749103"/>
                    <a:pt x="787856" y="754024"/>
                    <a:pt x="786735" y="759257"/>
                  </a:cubicBezTo>
                  <a:cubicBezTo>
                    <a:pt x="786277" y="761358"/>
                    <a:pt x="786820" y="763861"/>
                    <a:pt x="787492" y="765975"/>
                  </a:cubicBezTo>
                  <a:cubicBezTo>
                    <a:pt x="788797" y="770152"/>
                    <a:pt x="786700" y="772360"/>
                    <a:pt x="783538" y="774247"/>
                  </a:cubicBezTo>
                  <a:cubicBezTo>
                    <a:pt x="782079" y="775128"/>
                    <a:pt x="779987" y="775791"/>
                    <a:pt x="779375" y="777105"/>
                  </a:cubicBezTo>
                  <a:cubicBezTo>
                    <a:pt x="776140" y="784093"/>
                    <a:pt x="769918" y="788380"/>
                    <a:pt x="765074" y="793909"/>
                  </a:cubicBezTo>
                  <a:cubicBezTo>
                    <a:pt x="762682" y="796635"/>
                    <a:pt x="762584" y="799951"/>
                    <a:pt x="765018" y="803250"/>
                  </a:cubicBezTo>
                  <a:cubicBezTo>
                    <a:pt x="766709" y="805535"/>
                    <a:pt x="768750" y="807598"/>
                    <a:pt x="770303" y="809960"/>
                  </a:cubicBezTo>
                  <a:cubicBezTo>
                    <a:pt x="771523" y="811826"/>
                    <a:pt x="772704" y="813948"/>
                    <a:pt x="773101" y="816079"/>
                  </a:cubicBezTo>
                  <a:cubicBezTo>
                    <a:pt x="774236" y="822237"/>
                    <a:pt x="774702" y="828514"/>
                    <a:pt x="775922" y="834650"/>
                  </a:cubicBezTo>
                  <a:cubicBezTo>
                    <a:pt x="777265" y="841497"/>
                    <a:pt x="772400" y="847920"/>
                    <a:pt x="774856" y="854826"/>
                  </a:cubicBezTo>
                  <a:cubicBezTo>
                    <a:pt x="775070" y="855434"/>
                    <a:pt x="773987" y="856803"/>
                    <a:pt x="773200" y="857415"/>
                  </a:cubicBezTo>
                  <a:cubicBezTo>
                    <a:pt x="770949" y="859109"/>
                    <a:pt x="768198" y="860273"/>
                    <a:pt x="766264" y="862237"/>
                  </a:cubicBezTo>
                  <a:cubicBezTo>
                    <a:pt x="759331" y="869349"/>
                    <a:pt x="750867" y="873868"/>
                    <a:pt x="741847" y="877587"/>
                  </a:cubicBezTo>
                  <a:cubicBezTo>
                    <a:pt x="737641" y="879341"/>
                    <a:pt x="733396" y="880997"/>
                    <a:pt x="729160" y="882674"/>
                  </a:cubicBezTo>
                  <a:cubicBezTo>
                    <a:pt x="726134" y="883860"/>
                    <a:pt x="724752" y="886260"/>
                    <a:pt x="724881" y="889311"/>
                  </a:cubicBezTo>
                  <a:cubicBezTo>
                    <a:pt x="725146" y="896141"/>
                    <a:pt x="725826" y="902944"/>
                    <a:pt x="724649" y="909778"/>
                  </a:cubicBezTo>
                  <a:cubicBezTo>
                    <a:pt x="723879" y="914232"/>
                    <a:pt x="723276" y="918773"/>
                    <a:pt x="723152" y="923291"/>
                  </a:cubicBezTo>
                  <a:cubicBezTo>
                    <a:pt x="723032" y="927759"/>
                    <a:pt x="723704" y="932230"/>
                    <a:pt x="723828" y="936719"/>
                  </a:cubicBezTo>
                  <a:cubicBezTo>
                    <a:pt x="723866" y="938358"/>
                    <a:pt x="723691" y="940151"/>
                    <a:pt x="723024" y="941619"/>
                  </a:cubicBezTo>
                  <a:cubicBezTo>
                    <a:pt x="721611" y="944721"/>
                    <a:pt x="719917" y="947721"/>
                    <a:pt x="718120" y="950617"/>
                  </a:cubicBezTo>
                  <a:cubicBezTo>
                    <a:pt x="717645" y="951383"/>
                    <a:pt x="716241" y="952218"/>
                    <a:pt x="715484" y="952047"/>
                  </a:cubicBezTo>
                  <a:cubicBezTo>
                    <a:pt x="711337" y="951135"/>
                    <a:pt x="709377" y="954353"/>
                    <a:pt x="706682" y="956262"/>
                  </a:cubicBezTo>
                  <a:cubicBezTo>
                    <a:pt x="705021" y="957468"/>
                    <a:pt x="701513" y="956702"/>
                    <a:pt x="700682" y="955004"/>
                  </a:cubicBezTo>
                  <a:cubicBezTo>
                    <a:pt x="699951" y="953497"/>
                    <a:pt x="699403" y="951918"/>
                    <a:pt x="698705" y="950374"/>
                  </a:cubicBezTo>
                  <a:cubicBezTo>
                    <a:pt x="697584" y="947798"/>
                    <a:pt x="697092" y="944460"/>
                    <a:pt x="695162" y="942787"/>
                  </a:cubicBezTo>
                  <a:cubicBezTo>
                    <a:pt x="689257" y="937678"/>
                    <a:pt x="687558" y="930258"/>
                    <a:pt x="683776" y="924002"/>
                  </a:cubicBezTo>
                  <a:cubicBezTo>
                    <a:pt x="682462" y="921807"/>
                    <a:pt x="682834" y="919693"/>
                    <a:pt x="683896" y="917557"/>
                  </a:cubicBezTo>
                  <a:cubicBezTo>
                    <a:pt x="687691" y="909894"/>
                    <a:pt x="691384" y="902264"/>
                    <a:pt x="690982" y="893265"/>
                  </a:cubicBezTo>
                  <a:cubicBezTo>
                    <a:pt x="690849" y="890599"/>
                    <a:pt x="692509" y="887848"/>
                    <a:pt x="693344" y="885122"/>
                  </a:cubicBezTo>
                  <a:cubicBezTo>
                    <a:pt x="694174" y="882417"/>
                    <a:pt x="695017" y="879722"/>
                    <a:pt x="695813" y="877000"/>
                  </a:cubicBezTo>
                  <a:cubicBezTo>
                    <a:pt x="696129" y="875811"/>
                    <a:pt x="694606" y="872879"/>
                    <a:pt x="693562" y="872768"/>
                  </a:cubicBezTo>
                  <a:cubicBezTo>
                    <a:pt x="684507" y="871930"/>
                    <a:pt x="675906" y="868326"/>
                    <a:pt x="666677" y="868515"/>
                  </a:cubicBezTo>
                  <a:cubicBezTo>
                    <a:pt x="664383" y="868566"/>
                    <a:pt x="662171" y="867625"/>
                    <a:pt x="660746" y="865639"/>
                  </a:cubicBezTo>
                  <a:cubicBezTo>
                    <a:pt x="656659" y="859935"/>
                    <a:pt x="651434" y="855665"/>
                    <a:pt x="645153" y="852635"/>
                  </a:cubicBezTo>
                  <a:cubicBezTo>
                    <a:pt x="639329" y="849811"/>
                    <a:pt x="634986" y="845613"/>
                    <a:pt x="631969" y="839781"/>
                  </a:cubicBezTo>
                  <a:cubicBezTo>
                    <a:pt x="628764" y="833563"/>
                    <a:pt x="623693" y="828929"/>
                    <a:pt x="617707" y="825369"/>
                  </a:cubicBezTo>
                  <a:cubicBezTo>
                    <a:pt x="612341" y="822181"/>
                    <a:pt x="606855" y="819151"/>
                    <a:pt x="601403" y="816096"/>
                  </a:cubicBezTo>
                  <a:cubicBezTo>
                    <a:pt x="598819" y="814650"/>
                    <a:pt x="595999" y="814226"/>
                    <a:pt x="593145" y="814958"/>
                  </a:cubicBezTo>
                  <a:cubicBezTo>
                    <a:pt x="588395" y="816152"/>
                    <a:pt x="583825" y="818231"/>
                    <a:pt x="578754" y="817512"/>
                  </a:cubicBezTo>
                  <a:cubicBezTo>
                    <a:pt x="578677" y="817649"/>
                    <a:pt x="578609" y="817773"/>
                    <a:pt x="578523" y="817889"/>
                  </a:cubicBezTo>
                  <a:lnTo>
                    <a:pt x="577950" y="818347"/>
                  </a:lnTo>
                  <a:lnTo>
                    <a:pt x="578142" y="817491"/>
                  </a:lnTo>
                  <a:cubicBezTo>
                    <a:pt x="578348" y="817525"/>
                    <a:pt x="578545" y="817491"/>
                    <a:pt x="578754" y="817512"/>
                  </a:cubicBezTo>
                  <a:cubicBezTo>
                    <a:pt x="581433" y="813323"/>
                    <a:pt x="583457" y="809061"/>
                    <a:pt x="582914" y="803661"/>
                  </a:cubicBezTo>
                  <a:cubicBezTo>
                    <a:pt x="582284" y="797508"/>
                    <a:pt x="582584" y="791256"/>
                    <a:pt x="582336" y="785056"/>
                  </a:cubicBezTo>
                  <a:cubicBezTo>
                    <a:pt x="582259" y="782805"/>
                    <a:pt x="581955" y="780537"/>
                    <a:pt x="581343" y="778380"/>
                  </a:cubicBezTo>
                  <a:cubicBezTo>
                    <a:pt x="581103" y="777482"/>
                    <a:pt x="579888" y="776459"/>
                    <a:pt x="578955" y="776262"/>
                  </a:cubicBezTo>
                  <a:cubicBezTo>
                    <a:pt x="576786" y="775791"/>
                    <a:pt x="574514" y="775770"/>
                    <a:pt x="572280" y="775612"/>
                  </a:cubicBezTo>
                  <a:cubicBezTo>
                    <a:pt x="569764" y="775445"/>
                    <a:pt x="568014" y="774208"/>
                    <a:pt x="567517" y="771863"/>
                  </a:cubicBezTo>
                  <a:cubicBezTo>
                    <a:pt x="567171" y="770224"/>
                    <a:pt x="566700" y="768414"/>
                    <a:pt x="567085" y="766887"/>
                  </a:cubicBezTo>
                  <a:cubicBezTo>
                    <a:pt x="567915" y="763622"/>
                    <a:pt x="569618" y="760558"/>
                    <a:pt x="570337" y="757276"/>
                  </a:cubicBezTo>
                  <a:cubicBezTo>
                    <a:pt x="573423" y="743163"/>
                    <a:pt x="578883" y="730502"/>
                    <a:pt x="590415" y="721049"/>
                  </a:cubicBezTo>
                  <a:cubicBezTo>
                    <a:pt x="592969" y="718952"/>
                    <a:pt x="594762" y="715880"/>
                    <a:pt x="596791" y="713197"/>
                  </a:cubicBezTo>
                  <a:cubicBezTo>
                    <a:pt x="602905" y="705071"/>
                    <a:pt x="608511" y="696414"/>
                    <a:pt x="618982" y="693115"/>
                  </a:cubicBezTo>
                  <a:cubicBezTo>
                    <a:pt x="623441" y="688973"/>
                    <a:pt x="629029" y="685811"/>
                    <a:pt x="630659" y="679213"/>
                  </a:cubicBezTo>
                  <a:cubicBezTo>
                    <a:pt x="631075" y="677509"/>
                    <a:pt x="632363" y="676410"/>
                    <a:pt x="634387" y="676773"/>
                  </a:cubicBezTo>
                  <a:cubicBezTo>
                    <a:pt x="636607" y="677193"/>
                    <a:pt x="638820" y="677800"/>
                    <a:pt x="641058" y="677912"/>
                  </a:cubicBezTo>
                  <a:cubicBezTo>
                    <a:pt x="646505" y="678203"/>
                    <a:pt x="651105" y="674120"/>
                    <a:pt x="651280" y="668823"/>
                  </a:cubicBezTo>
                  <a:cubicBezTo>
                    <a:pt x="651370" y="666148"/>
                    <a:pt x="651007" y="663461"/>
                    <a:pt x="650805" y="660812"/>
                  </a:cubicBezTo>
                  <a:cubicBezTo>
                    <a:pt x="650647" y="660791"/>
                    <a:pt x="650502" y="660791"/>
                    <a:pt x="650335" y="660791"/>
                  </a:cubicBezTo>
                  <a:cubicBezTo>
                    <a:pt x="650044" y="660569"/>
                    <a:pt x="649761" y="660342"/>
                    <a:pt x="649479" y="660115"/>
                  </a:cubicBezTo>
                  <a:cubicBezTo>
                    <a:pt x="649907" y="660188"/>
                    <a:pt x="650343" y="660282"/>
                    <a:pt x="650767" y="660355"/>
                  </a:cubicBezTo>
                  <a:cubicBezTo>
                    <a:pt x="650771" y="660513"/>
                    <a:pt x="650788" y="660667"/>
                    <a:pt x="650805" y="660812"/>
                  </a:cubicBezTo>
                  <a:cubicBezTo>
                    <a:pt x="658516" y="661364"/>
                    <a:pt x="664875" y="659495"/>
                    <a:pt x="668020" y="651334"/>
                  </a:cubicBezTo>
                  <a:cubicBezTo>
                    <a:pt x="668649" y="649678"/>
                    <a:pt x="670613" y="649238"/>
                    <a:pt x="672299" y="649837"/>
                  </a:cubicBezTo>
                  <a:cubicBezTo>
                    <a:pt x="674961" y="650752"/>
                    <a:pt x="677490" y="652045"/>
                    <a:pt x="680139" y="652973"/>
                  </a:cubicBezTo>
                  <a:cubicBezTo>
                    <a:pt x="682911" y="653953"/>
                    <a:pt x="685842" y="653983"/>
                    <a:pt x="688098" y="651891"/>
                  </a:cubicBezTo>
                  <a:cubicBezTo>
                    <a:pt x="696767" y="643863"/>
                    <a:pt x="705338" y="635728"/>
                    <a:pt x="713862" y="627521"/>
                  </a:cubicBezTo>
                  <a:cubicBezTo>
                    <a:pt x="714551" y="626858"/>
                    <a:pt x="714897" y="625467"/>
                    <a:pt x="714833" y="624410"/>
                  </a:cubicBezTo>
                  <a:cubicBezTo>
                    <a:pt x="714658" y="621967"/>
                    <a:pt x="715428" y="620161"/>
                    <a:pt x="717328" y="618651"/>
                  </a:cubicBezTo>
                  <a:cubicBezTo>
                    <a:pt x="721282" y="615527"/>
                    <a:pt x="725142" y="612339"/>
                    <a:pt x="729027" y="609155"/>
                  </a:cubicBezTo>
                  <a:lnTo>
                    <a:pt x="732168" y="606036"/>
                  </a:lnTo>
                  <a:lnTo>
                    <a:pt x="732420" y="605784"/>
                  </a:lnTo>
                  <a:cubicBezTo>
                    <a:pt x="733148" y="605073"/>
                    <a:pt x="733884" y="604376"/>
                    <a:pt x="734603" y="603665"/>
                  </a:cubicBezTo>
                  <a:cubicBezTo>
                    <a:pt x="738937" y="599433"/>
                    <a:pt x="738993" y="599395"/>
                    <a:pt x="735981" y="593708"/>
                  </a:cubicBezTo>
                  <a:cubicBezTo>
                    <a:pt x="735715" y="593216"/>
                    <a:pt x="735471" y="592698"/>
                    <a:pt x="735274" y="592189"/>
                  </a:cubicBezTo>
                  <a:cubicBezTo>
                    <a:pt x="734757" y="590867"/>
                    <a:pt x="735180" y="589703"/>
                    <a:pt x="736567" y="589497"/>
                  </a:cubicBezTo>
                  <a:cubicBezTo>
                    <a:pt x="741757" y="588697"/>
                    <a:pt x="746785" y="588466"/>
                    <a:pt x="748916" y="594876"/>
                  </a:cubicBezTo>
                  <a:cubicBezTo>
                    <a:pt x="749062" y="595334"/>
                    <a:pt x="749678" y="595758"/>
                    <a:pt x="750170" y="595942"/>
                  </a:cubicBezTo>
                  <a:cubicBezTo>
                    <a:pt x="758292" y="599335"/>
                    <a:pt x="766512" y="600370"/>
                    <a:pt x="774766" y="596494"/>
                  </a:cubicBezTo>
                  <a:cubicBezTo>
                    <a:pt x="780427" y="593832"/>
                    <a:pt x="785751" y="590606"/>
                    <a:pt x="790402" y="586335"/>
                  </a:cubicBezTo>
                  <a:cubicBezTo>
                    <a:pt x="792028" y="584846"/>
                    <a:pt x="793936" y="583164"/>
                    <a:pt x="795960" y="582732"/>
                  </a:cubicBezTo>
                  <a:cubicBezTo>
                    <a:pt x="800509" y="581756"/>
                    <a:pt x="802319" y="578290"/>
                    <a:pt x="804343" y="574927"/>
                  </a:cubicBezTo>
                  <a:cubicBezTo>
                    <a:pt x="805845" y="572428"/>
                    <a:pt x="806513" y="569685"/>
                    <a:pt x="805635" y="566788"/>
                  </a:cubicBezTo>
                  <a:cubicBezTo>
                    <a:pt x="804985" y="564614"/>
                    <a:pt x="804527" y="562329"/>
                    <a:pt x="803522" y="560344"/>
                  </a:cubicBezTo>
                  <a:cubicBezTo>
                    <a:pt x="801844" y="557049"/>
                    <a:pt x="801955" y="553900"/>
                    <a:pt x="802961" y="550489"/>
                  </a:cubicBezTo>
                  <a:cubicBezTo>
                    <a:pt x="803885" y="547284"/>
                    <a:pt x="804390" y="543964"/>
                    <a:pt x="805071" y="540699"/>
                  </a:cubicBezTo>
                  <a:cubicBezTo>
                    <a:pt x="804934" y="540690"/>
                    <a:pt x="804801" y="540647"/>
                    <a:pt x="804664" y="540626"/>
                  </a:cubicBezTo>
                  <a:lnTo>
                    <a:pt x="803885" y="540262"/>
                  </a:lnTo>
                  <a:lnTo>
                    <a:pt x="805105" y="540532"/>
                  </a:lnTo>
                  <a:cubicBezTo>
                    <a:pt x="805088" y="540587"/>
                    <a:pt x="805088" y="540643"/>
                    <a:pt x="805071" y="540699"/>
                  </a:cubicBezTo>
                  <a:cubicBezTo>
                    <a:pt x="807129" y="541024"/>
                    <a:pt x="809183" y="541636"/>
                    <a:pt x="811211" y="541503"/>
                  </a:cubicBezTo>
                  <a:cubicBezTo>
                    <a:pt x="817600" y="541045"/>
                    <a:pt x="819863" y="538752"/>
                    <a:pt x="820227" y="532140"/>
                  </a:cubicBezTo>
                  <a:cubicBezTo>
                    <a:pt x="820338" y="529817"/>
                    <a:pt x="820621" y="527819"/>
                    <a:pt x="822118" y="526060"/>
                  </a:cubicBezTo>
                  <a:cubicBezTo>
                    <a:pt x="824908" y="522816"/>
                    <a:pt x="822974" y="520074"/>
                    <a:pt x="821357" y="517296"/>
                  </a:cubicBezTo>
                  <a:cubicBezTo>
                    <a:pt x="816971" y="515521"/>
                    <a:pt x="814570" y="512448"/>
                    <a:pt x="814656" y="507450"/>
                  </a:cubicBezTo>
                  <a:cubicBezTo>
                    <a:pt x="814733" y="503603"/>
                    <a:pt x="813004" y="501464"/>
                    <a:pt x="808716" y="501635"/>
                  </a:cubicBezTo>
                  <a:cubicBezTo>
                    <a:pt x="805353" y="501746"/>
                    <a:pt x="804527" y="499213"/>
                    <a:pt x="804180" y="496487"/>
                  </a:cubicBezTo>
                  <a:cubicBezTo>
                    <a:pt x="800334" y="496714"/>
                    <a:pt x="796966" y="495511"/>
                    <a:pt x="794022" y="493077"/>
                  </a:cubicBezTo>
                  <a:cubicBezTo>
                    <a:pt x="794001" y="493000"/>
                    <a:pt x="793966" y="492901"/>
                    <a:pt x="793954" y="492790"/>
                  </a:cubicBezTo>
                  <a:cubicBezTo>
                    <a:pt x="793817" y="492773"/>
                    <a:pt x="793675" y="492752"/>
                    <a:pt x="793538" y="492730"/>
                  </a:cubicBezTo>
                  <a:lnTo>
                    <a:pt x="794056" y="493231"/>
                  </a:lnTo>
                  <a:cubicBezTo>
                    <a:pt x="792974" y="493513"/>
                    <a:pt x="791878" y="494091"/>
                    <a:pt x="790791" y="494065"/>
                  </a:cubicBezTo>
                  <a:cubicBezTo>
                    <a:pt x="785549" y="494022"/>
                    <a:pt x="782272" y="496581"/>
                    <a:pt x="781086" y="501537"/>
                  </a:cubicBezTo>
                  <a:cubicBezTo>
                    <a:pt x="779944" y="506368"/>
                    <a:pt x="776683" y="510826"/>
                    <a:pt x="778369" y="516149"/>
                  </a:cubicBezTo>
                  <a:cubicBezTo>
                    <a:pt x="778776" y="517420"/>
                    <a:pt x="778686" y="518302"/>
                    <a:pt x="777753" y="519218"/>
                  </a:cubicBezTo>
                  <a:cubicBezTo>
                    <a:pt x="775746" y="521143"/>
                    <a:pt x="773816" y="523129"/>
                    <a:pt x="771856" y="525093"/>
                  </a:cubicBezTo>
                  <a:cubicBezTo>
                    <a:pt x="766520" y="525551"/>
                    <a:pt x="764458" y="529440"/>
                    <a:pt x="762575" y="533689"/>
                  </a:cubicBezTo>
                  <a:cubicBezTo>
                    <a:pt x="761428" y="536248"/>
                    <a:pt x="760059" y="538722"/>
                    <a:pt x="758523" y="541049"/>
                  </a:cubicBezTo>
                  <a:cubicBezTo>
                    <a:pt x="757273" y="542954"/>
                    <a:pt x="755271" y="543852"/>
                    <a:pt x="752960" y="543895"/>
                  </a:cubicBezTo>
                  <a:cubicBezTo>
                    <a:pt x="753041" y="544045"/>
                    <a:pt x="753084" y="544203"/>
                    <a:pt x="753161" y="544336"/>
                  </a:cubicBezTo>
                  <a:cubicBezTo>
                    <a:pt x="752926" y="544580"/>
                    <a:pt x="752695" y="544824"/>
                    <a:pt x="752455" y="545059"/>
                  </a:cubicBezTo>
                  <a:cubicBezTo>
                    <a:pt x="752562" y="544691"/>
                    <a:pt x="752669" y="544314"/>
                    <a:pt x="752763" y="543951"/>
                  </a:cubicBezTo>
                  <a:cubicBezTo>
                    <a:pt x="752840" y="543951"/>
                    <a:pt x="752900" y="543891"/>
                    <a:pt x="752960" y="543891"/>
                  </a:cubicBezTo>
                  <a:cubicBezTo>
                    <a:pt x="752104" y="542038"/>
                    <a:pt x="751591" y="539907"/>
                    <a:pt x="749207" y="539291"/>
                  </a:cubicBezTo>
                  <a:cubicBezTo>
                    <a:pt x="747260" y="538799"/>
                    <a:pt x="745527" y="541336"/>
                    <a:pt x="744534" y="545440"/>
                  </a:cubicBezTo>
                  <a:cubicBezTo>
                    <a:pt x="743991" y="547721"/>
                    <a:pt x="743880" y="549856"/>
                    <a:pt x="744766" y="552055"/>
                  </a:cubicBezTo>
                  <a:cubicBezTo>
                    <a:pt x="745720" y="554456"/>
                    <a:pt x="744693" y="556493"/>
                    <a:pt x="743447" y="558440"/>
                  </a:cubicBezTo>
                  <a:cubicBezTo>
                    <a:pt x="742395" y="560057"/>
                    <a:pt x="739198" y="561431"/>
                    <a:pt x="737448" y="560609"/>
                  </a:cubicBezTo>
                  <a:cubicBezTo>
                    <a:pt x="736019" y="559937"/>
                    <a:pt x="734273" y="558761"/>
                    <a:pt x="733820" y="557426"/>
                  </a:cubicBezTo>
                  <a:cubicBezTo>
                    <a:pt x="732724" y="554221"/>
                    <a:pt x="732117" y="550827"/>
                    <a:pt x="731646" y="547451"/>
                  </a:cubicBezTo>
                  <a:cubicBezTo>
                    <a:pt x="730747" y="540925"/>
                    <a:pt x="732065" y="535076"/>
                    <a:pt x="737388" y="530634"/>
                  </a:cubicBezTo>
                  <a:cubicBezTo>
                    <a:pt x="739254" y="529072"/>
                    <a:pt x="739750" y="526882"/>
                    <a:pt x="740088" y="524609"/>
                  </a:cubicBezTo>
                  <a:cubicBezTo>
                    <a:pt x="741252" y="516886"/>
                    <a:pt x="738621" y="510099"/>
                    <a:pt x="734988" y="503539"/>
                  </a:cubicBezTo>
                  <a:cubicBezTo>
                    <a:pt x="734303" y="502298"/>
                    <a:pt x="731582" y="502298"/>
                    <a:pt x="730452" y="503616"/>
                  </a:cubicBezTo>
                  <a:cubicBezTo>
                    <a:pt x="727119" y="507467"/>
                    <a:pt x="723392" y="511053"/>
                    <a:pt x="721898" y="516167"/>
                  </a:cubicBezTo>
                  <a:cubicBezTo>
                    <a:pt x="721064" y="519029"/>
                    <a:pt x="719035" y="521006"/>
                    <a:pt x="716806" y="522799"/>
                  </a:cubicBezTo>
                  <a:cubicBezTo>
                    <a:pt x="716374" y="523150"/>
                    <a:pt x="715796" y="523411"/>
                    <a:pt x="715274" y="523450"/>
                  </a:cubicBezTo>
                  <a:cubicBezTo>
                    <a:pt x="714020" y="523522"/>
                    <a:pt x="713242" y="522696"/>
                    <a:pt x="713657" y="521464"/>
                  </a:cubicBezTo>
                  <a:cubicBezTo>
                    <a:pt x="715492" y="516047"/>
                    <a:pt x="717131" y="510634"/>
                    <a:pt x="716524" y="504797"/>
                  </a:cubicBezTo>
                  <a:cubicBezTo>
                    <a:pt x="716211" y="501725"/>
                    <a:pt x="718710" y="501571"/>
                    <a:pt x="720717" y="500634"/>
                  </a:cubicBezTo>
                  <a:cubicBezTo>
                    <a:pt x="723909" y="499110"/>
                    <a:pt x="724170" y="496094"/>
                    <a:pt x="721509" y="493988"/>
                  </a:cubicBezTo>
                  <a:cubicBezTo>
                    <a:pt x="718856" y="491866"/>
                    <a:pt x="716288" y="489448"/>
                    <a:pt x="712745" y="489063"/>
                  </a:cubicBezTo>
                  <a:cubicBezTo>
                    <a:pt x="709733" y="488742"/>
                    <a:pt x="707443" y="487270"/>
                    <a:pt x="705150" y="485580"/>
                  </a:cubicBezTo>
                  <a:cubicBezTo>
                    <a:pt x="703973" y="484698"/>
                    <a:pt x="703485" y="483744"/>
                    <a:pt x="704431" y="482679"/>
                  </a:cubicBezTo>
                  <a:cubicBezTo>
                    <a:pt x="707426" y="479341"/>
                    <a:pt x="710460" y="476008"/>
                    <a:pt x="713635" y="472820"/>
                  </a:cubicBezTo>
                  <a:cubicBezTo>
                    <a:pt x="714311" y="472148"/>
                    <a:pt x="715621" y="472118"/>
                    <a:pt x="716635" y="471750"/>
                  </a:cubicBezTo>
                  <a:cubicBezTo>
                    <a:pt x="720875" y="470231"/>
                    <a:pt x="721881" y="469174"/>
                    <a:pt x="721162" y="466221"/>
                  </a:cubicBezTo>
                  <a:cubicBezTo>
                    <a:pt x="718586" y="455601"/>
                    <a:pt x="717105" y="445035"/>
                    <a:pt x="721359" y="434436"/>
                  </a:cubicBezTo>
                  <a:cubicBezTo>
                    <a:pt x="721949" y="432968"/>
                    <a:pt x="721988" y="430927"/>
                    <a:pt x="721475" y="429438"/>
                  </a:cubicBezTo>
                  <a:cubicBezTo>
                    <a:pt x="719211" y="422998"/>
                    <a:pt x="720131" y="415865"/>
                    <a:pt x="717020" y="409613"/>
                  </a:cubicBezTo>
                  <a:cubicBezTo>
                    <a:pt x="715860" y="407290"/>
                    <a:pt x="717114" y="405531"/>
                    <a:pt x="719245" y="404025"/>
                  </a:cubicBezTo>
                  <a:cubicBezTo>
                    <a:pt x="723396" y="401064"/>
                    <a:pt x="727320" y="397786"/>
                    <a:pt x="731389" y="394701"/>
                  </a:cubicBezTo>
                  <a:cubicBezTo>
                    <a:pt x="734299" y="392488"/>
                    <a:pt x="735732" y="389587"/>
                    <a:pt x="736165" y="386023"/>
                  </a:cubicBezTo>
                  <a:cubicBezTo>
                    <a:pt x="736289" y="384940"/>
                    <a:pt x="736725" y="383755"/>
                    <a:pt x="737418" y="382959"/>
                  </a:cubicBezTo>
                  <a:cubicBezTo>
                    <a:pt x="738077" y="382193"/>
                    <a:pt x="739472" y="381200"/>
                    <a:pt x="740123" y="381427"/>
                  </a:cubicBezTo>
                  <a:cubicBezTo>
                    <a:pt x="742750" y="382385"/>
                    <a:pt x="745287" y="383682"/>
                    <a:pt x="747752" y="385034"/>
                  </a:cubicBezTo>
                  <a:cubicBezTo>
                    <a:pt x="751184" y="386926"/>
                    <a:pt x="754325" y="386215"/>
                    <a:pt x="757320" y="384196"/>
                  </a:cubicBezTo>
                  <a:cubicBezTo>
                    <a:pt x="759212" y="382937"/>
                    <a:pt x="761039" y="381564"/>
                    <a:pt x="762686" y="380019"/>
                  </a:cubicBezTo>
                  <a:cubicBezTo>
                    <a:pt x="770551" y="372599"/>
                    <a:pt x="778382" y="365162"/>
                    <a:pt x="786110" y="357631"/>
                  </a:cubicBezTo>
                  <a:cubicBezTo>
                    <a:pt x="787719" y="356065"/>
                    <a:pt x="788938" y="354101"/>
                    <a:pt x="790197" y="352209"/>
                  </a:cubicBezTo>
                  <a:cubicBezTo>
                    <a:pt x="791857" y="349753"/>
                    <a:pt x="790282" y="344426"/>
                    <a:pt x="787629" y="343249"/>
                  </a:cubicBezTo>
                  <a:cubicBezTo>
                    <a:pt x="787116" y="343005"/>
                    <a:pt x="786611" y="342603"/>
                    <a:pt x="786084" y="342564"/>
                  </a:cubicBezTo>
                  <a:cubicBezTo>
                    <a:pt x="778985" y="342051"/>
                    <a:pt x="773358" y="338469"/>
                    <a:pt x="767945" y="334254"/>
                  </a:cubicBezTo>
                  <a:cubicBezTo>
                    <a:pt x="766229" y="332941"/>
                    <a:pt x="763906" y="332136"/>
                    <a:pt x="761745" y="331695"/>
                  </a:cubicBezTo>
                  <a:cubicBezTo>
                    <a:pt x="756704" y="330703"/>
                    <a:pt x="751565" y="330493"/>
                    <a:pt x="746494" y="331636"/>
                  </a:cubicBezTo>
                  <a:cubicBezTo>
                    <a:pt x="744907" y="331982"/>
                    <a:pt x="743144" y="332761"/>
                    <a:pt x="742070" y="333903"/>
                  </a:cubicBezTo>
                  <a:cubicBezTo>
                    <a:pt x="739434" y="336745"/>
                    <a:pt x="737833" y="340639"/>
                    <a:pt x="733631" y="341820"/>
                  </a:cubicBezTo>
                  <a:cubicBezTo>
                    <a:pt x="731564" y="345196"/>
                    <a:pt x="729395" y="348529"/>
                    <a:pt x="727457" y="352004"/>
                  </a:cubicBezTo>
                  <a:cubicBezTo>
                    <a:pt x="724418" y="357438"/>
                    <a:pt x="721359" y="362907"/>
                    <a:pt x="718659" y="368534"/>
                  </a:cubicBezTo>
                  <a:cubicBezTo>
                    <a:pt x="717204" y="371568"/>
                    <a:pt x="715642" y="374957"/>
                    <a:pt x="715629" y="378183"/>
                  </a:cubicBezTo>
                  <a:cubicBezTo>
                    <a:pt x="715595" y="385929"/>
                    <a:pt x="712035" y="392403"/>
                    <a:pt x="709536" y="399309"/>
                  </a:cubicBezTo>
                  <a:cubicBezTo>
                    <a:pt x="708924" y="401008"/>
                    <a:pt x="708025" y="402116"/>
                    <a:pt x="706545" y="403083"/>
                  </a:cubicBezTo>
                  <a:cubicBezTo>
                    <a:pt x="703224" y="405274"/>
                    <a:pt x="700092" y="407756"/>
                    <a:pt x="696806" y="409951"/>
                  </a:cubicBezTo>
                  <a:cubicBezTo>
                    <a:pt x="693960" y="411864"/>
                    <a:pt x="694435" y="414607"/>
                    <a:pt x="694546" y="417290"/>
                  </a:cubicBezTo>
                  <a:cubicBezTo>
                    <a:pt x="694692" y="417260"/>
                    <a:pt x="694859" y="417213"/>
                    <a:pt x="694991" y="417179"/>
                  </a:cubicBezTo>
                  <a:cubicBezTo>
                    <a:pt x="694970" y="417560"/>
                    <a:pt x="695034" y="417671"/>
                    <a:pt x="695064" y="417898"/>
                  </a:cubicBezTo>
                  <a:cubicBezTo>
                    <a:pt x="695282" y="418039"/>
                    <a:pt x="695505" y="418184"/>
                    <a:pt x="695714" y="418321"/>
                  </a:cubicBezTo>
                  <a:cubicBezTo>
                    <a:pt x="695316" y="418822"/>
                    <a:pt x="695132" y="418552"/>
                    <a:pt x="695064" y="417898"/>
                  </a:cubicBezTo>
                  <a:cubicBezTo>
                    <a:pt x="694889" y="417808"/>
                    <a:pt x="694730" y="417692"/>
                    <a:pt x="694568" y="417572"/>
                  </a:cubicBezTo>
                  <a:cubicBezTo>
                    <a:pt x="694555" y="417482"/>
                    <a:pt x="694550" y="417384"/>
                    <a:pt x="694550" y="417286"/>
                  </a:cubicBezTo>
                  <a:cubicBezTo>
                    <a:pt x="691987" y="417953"/>
                    <a:pt x="689155" y="418197"/>
                    <a:pt x="687054" y="419579"/>
                  </a:cubicBezTo>
                  <a:cubicBezTo>
                    <a:pt x="679604" y="424363"/>
                    <a:pt x="675200" y="431526"/>
                    <a:pt x="673942" y="440149"/>
                  </a:cubicBezTo>
                  <a:cubicBezTo>
                    <a:pt x="673429" y="443675"/>
                    <a:pt x="672963" y="446713"/>
                    <a:pt x="670164" y="449058"/>
                  </a:cubicBezTo>
                  <a:cubicBezTo>
                    <a:pt x="669308" y="449760"/>
                    <a:pt x="668572" y="450658"/>
                    <a:pt x="667849" y="451497"/>
                  </a:cubicBezTo>
                  <a:cubicBezTo>
                    <a:pt x="665149" y="454685"/>
                    <a:pt x="664118" y="458322"/>
                    <a:pt x="664575" y="462481"/>
                  </a:cubicBezTo>
                  <a:cubicBezTo>
                    <a:pt x="664995" y="466427"/>
                    <a:pt x="665650" y="470179"/>
                    <a:pt x="668290" y="473461"/>
                  </a:cubicBezTo>
                  <a:cubicBezTo>
                    <a:pt x="669535" y="475023"/>
                    <a:pt x="670126" y="477120"/>
                    <a:pt x="670938" y="479033"/>
                  </a:cubicBezTo>
                  <a:cubicBezTo>
                    <a:pt x="672411" y="479448"/>
                    <a:pt x="673981" y="479679"/>
                    <a:pt x="675235" y="480445"/>
                  </a:cubicBezTo>
                  <a:cubicBezTo>
                    <a:pt x="678572" y="482469"/>
                    <a:pt x="681739" y="484750"/>
                    <a:pt x="684944" y="486966"/>
                  </a:cubicBezTo>
                  <a:cubicBezTo>
                    <a:pt x="685355" y="487231"/>
                    <a:pt x="685911" y="487707"/>
                    <a:pt x="685928" y="488109"/>
                  </a:cubicBezTo>
                  <a:cubicBezTo>
                    <a:pt x="685979" y="489196"/>
                    <a:pt x="685111" y="489487"/>
                    <a:pt x="683810" y="489731"/>
                  </a:cubicBezTo>
                  <a:cubicBezTo>
                    <a:pt x="682244" y="490039"/>
                    <a:pt x="680305" y="490347"/>
                    <a:pt x="679330" y="491391"/>
                  </a:cubicBezTo>
                  <a:cubicBezTo>
                    <a:pt x="676698" y="494245"/>
                    <a:pt x="674486" y="497497"/>
                    <a:pt x="672145" y="500599"/>
                  </a:cubicBezTo>
                  <a:cubicBezTo>
                    <a:pt x="670793" y="502375"/>
                    <a:pt x="671640" y="504545"/>
                    <a:pt x="674293" y="505841"/>
                  </a:cubicBezTo>
                  <a:cubicBezTo>
                    <a:pt x="675175" y="506282"/>
                    <a:pt x="676185" y="506436"/>
                    <a:pt x="677160" y="506680"/>
                  </a:cubicBezTo>
                  <a:cubicBezTo>
                    <a:pt x="677135" y="506564"/>
                    <a:pt x="677117" y="506453"/>
                    <a:pt x="677100" y="506333"/>
                  </a:cubicBezTo>
                  <a:lnTo>
                    <a:pt x="678423" y="505931"/>
                  </a:lnTo>
                  <a:lnTo>
                    <a:pt x="677524" y="506757"/>
                  </a:lnTo>
                  <a:cubicBezTo>
                    <a:pt x="677400" y="506736"/>
                    <a:pt x="677276" y="506697"/>
                    <a:pt x="677165" y="506680"/>
                  </a:cubicBezTo>
                  <a:cubicBezTo>
                    <a:pt x="677562" y="508849"/>
                    <a:pt x="677631" y="511070"/>
                    <a:pt x="675984" y="512743"/>
                  </a:cubicBezTo>
                  <a:cubicBezTo>
                    <a:pt x="673202" y="515563"/>
                    <a:pt x="670275" y="518238"/>
                    <a:pt x="667258" y="520814"/>
                  </a:cubicBezTo>
                  <a:cubicBezTo>
                    <a:pt x="663767" y="523801"/>
                    <a:pt x="659945" y="526150"/>
                    <a:pt x="655085" y="526188"/>
                  </a:cubicBezTo>
                  <a:cubicBezTo>
                    <a:pt x="648756" y="526201"/>
                    <a:pt x="646214" y="530566"/>
                    <a:pt x="644883" y="535795"/>
                  </a:cubicBezTo>
                  <a:cubicBezTo>
                    <a:pt x="643908" y="539625"/>
                    <a:pt x="643599" y="543638"/>
                    <a:pt x="642838" y="547528"/>
                  </a:cubicBezTo>
                  <a:cubicBezTo>
                    <a:pt x="642684" y="548320"/>
                    <a:pt x="641849" y="548992"/>
                    <a:pt x="641332" y="549723"/>
                  </a:cubicBezTo>
                  <a:cubicBezTo>
                    <a:pt x="640951" y="549355"/>
                    <a:pt x="640493" y="549026"/>
                    <a:pt x="640185" y="548594"/>
                  </a:cubicBezTo>
                  <a:cubicBezTo>
                    <a:pt x="638918" y="546724"/>
                    <a:pt x="637643" y="544858"/>
                    <a:pt x="636415" y="542945"/>
                  </a:cubicBezTo>
                  <a:cubicBezTo>
                    <a:pt x="634314" y="539732"/>
                    <a:pt x="634395" y="538452"/>
                    <a:pt x="636702" y="535363"/>
                  </a:cubicBezTo>
                  <a:cubicBezTo>
                    <a:pt x="639753" y="531280"/>
                    <a:pt x="642804" y="527220"/>
                    <a:pt x="645790" y="523103"/>
                  </a:cubicBezTo>
                  <a:cubicBezTo>
                    <a:pt x="646625" y="521956"/>
                    <a:pt x="645739" y="519158"/>
                    <a:pt x="644237" y="519025"/>
                  </a:cubicBezTo>
                  <a:cubicBezTo>
                    <a:pt x="638473" y="518503"/>
                    <a:pt x="636732" y="514789"/>
                    <a:pt x="636295" y="509834"/>
                  </a:cubicBezTo>
                  <a:lnTo>
                    <a:pt x="634823" y="508349"/>
                  </a:lnTo>
                  <a:cubicBezTo>
                    <a:pt x="635319" y="508841"/>
                    <a:pt x="635803" y="509337"/>
                    <a:pt x="636295" y="509817"/>
                  </a:cubicBezTo>
                  <a:lnTo>
                    <a:pt x="636295" y="509834"/>
                  </a:lnTo>
                  <a:cubicBezTo>
                    <a:pt x="636470" y="509988"/>
                    <a:pt x="636642" y="510154"/>
                    <a:pt x="636813" y="510330"/>
                  </a:cubicBezTo>
                  <a:lnTo>
                    <a:pt x="636295" y="509791"/>
                  </a:lnTo>
                  <a:cubicBezTo>
                    <a:pt x="638486" y="510347"/>
                    <a:pt x="640694" y="510861"/>
                    <a:pt x="642859" y="511490"/>
                  </a:cubicBezTo>
                  <a:cubicBezTo>
                    <a:pt x="645080" y="512157"/>
                    <a:pt x="647245" y="512572"/>
                    <a:pt x="649475" y="511550"/>
                  </a:cubicBezTo>
                  <a:cubicBezTo>
                    <a:pt x="653056" y="509894"/>
                    <a:pt x="656728" y="508357"/>
                    <a:pt x="660262" y="506556"/>
                  </a:cubicBezTo>
                  <a:cubicBezTo>
                    <a:pt x="661050" y="506149"/>
                    <a:pt x="661794" y="504763"/>
                    <a:pt x="661794" y="503843"/>
                  </a:cubicBezTo>
                  <a:cubicBezTo>
                    <a:pt x="661738" y="499898"/>
                    <a:pt x="661375" y="495969"/>
                    <a:pt x="661186" y="492020"/>
                  </a:cubicBezTo>
                  <a:cubicBezTo>
                    <a:pt x="661020" y="488947"/>
                    <a:pt x="660973" y="488460"/>
                    <a:pt x="664789" y="487809"/>
                  </a:cubicBezTo>
                  <a:cubicBezTo>
                    <a:pt x="670104" y="486932"/>
                    <a:pt x="670211" y="483269"/>
                    <a:pt x="670472" y="479474"/>
                  </a:cubicBezTo>
                  <a:cubicBezTo>
                    <a:pt x="669552" y="479452"/>
                    <a:pt x="668624" y="479422"/>
                    <a:pt x="667716" y="479474"/>
                  </a:cubicBezTo>
                  <a:cubicBezTo>
                    <a:pt x="660065" y="480004"/>
                    <a:pt x="654494" y="477257"/>
                    <a:pt x="651854" y="469674"/>
                  </a:cubicBezTo>
                  <a:cubicBezTo>
                    <a:pt x="651507" y="468643"/>
                    <a:pt x="650788" y="467706"/>
                    <a:pt x="650198" y="466769"/>
                  </a:cubicBezTo>
                  <a:cubicBezTo>
                    <a:pt x="649496" y="465686"/>
                    <a:pt x="646501" y="465207"/>
                    <a:pt x="645564" y="466084"/>
                  </a:cubicBezTo>
                  <a:cubicBezTo>
                    <a:pt x="643522" y="467989"/>
                    <a:pt x="641186" y="469722"/>
                    <a:pt x="639581" y="471959"/>
                  </a:cubicBezTo>
                  <a:cubicBezTo>
                    <a:pt x="635174" y="478100"/>
                    <a:pt x="630086" y="483000"/>
                    <a:pt x="622148" y="483988"/>
                  </a:cubicBezTo>
                  <a:cubicBezTo>
                    <a:pt x="621126" y="484104"/>
                    <a:pt x="620167" y="485041"/>
                    <a:pt x="619243" y="485687"/>
                  </a:cubicBezTo>
                  <a:cubicBezTo>
                    <a:pt x="618798" y="485986"/>
                    <a:pt x="618503" y="486526"/>
                    <a:pt x="618088" y="486889"/>
                  </a:cubicBezTo>
                  <a:cubicBezTo>
                    <a:pt x="616958" y="487903"/>
                    <a:pt x="616859" y="490625"/>
                    <a:pt x="618049" y="491506"/>
                  </a:cubicBezTo>
                  <a:cubicBezTo>
                    <a:pt x="623941" y="495794"/>
                    <a:pt x="630343" y="499568"/>
                    <a:pt x="633385" y="506761"/>
                  </a:cubicBezTo>
                  <a:lnTo>
                    <a:pt x="632791" y="506338"/>
                  </a:lnTo>
                  <a:lnTo>
                    <a:pt x="633257" y="506796"/>
                  </a:lnTo>
                  <a:cubicBezTo>
                    <a:pt x="630540" y="507348"/>
                    <a:pt x="627814" y="508306"/>
                    <a:pt x="625110" y="508306"/>
                  </a:cubicBezTo>
                  <a:cubicBezTo>
                    <a:pt x="622054" y="508306"/>
                    <a:pt x="619808" y="508460"/>
                    <a:pt x="618319" y="511716"/>
                  </a:cubicBezTo>
                  <a:cubicBezTo>
                    <a:pt x="617437" y="513651"/>
                    <a:pt x="615477" y="515127"/>
                    <a:pt x="613860" y="516654"/>
                  </a:cubicBezTo>
                  <a:cubicBezTo>
                    <a:pt x="612585" y="517844"/>
                    <a:pt x="611417" y="518952"/>
                    <a:pt x="611442" y="520869"/>
                  </a:cubicBezTo>
                  <a:cubicBezTo>
                    <a:pt x="611476" y="522547"/>
                    <a:pt x="611369" y="524327"/>
                    <a:pt x="609701" y="525315"/>
                  </a:cubicBezTo>
                  <a:cubicBezTo>
                    <a:pt x="607578" y="526556"/>
                    <a:pt x="605336" y="526308"/>
                    <a:pt x="603175" y="525350"/>
                  </a:cubicBezTo>
                  <a:cubicBezTo>
                    <a:pt x="601091" y="524455"/>
                    <a:pt x="599097" y="523308"/>
                    <a:pt x="596996" y="522457"/>
                  </a:cubicBezTo>
                  <a:cubicBezTo>
                    <a:pt x="593230" y="520929"/>
                    <a:pt x="589409" y="520163"/>
                    <a:pt x="585447" y="522055"/>
                  </a:cubicBezTo>
                  <a:cubicBezTo>
                    <a:pt x="583936" y="522761"/>
                    <a:pt x="582199" y="523077"/>
                    <a:pt x="580534" y="523394"/>
                  </a:cubicBezTo>
                  <a:cubicBezTo>
                    <a:pt x="578232" y="523809"/>
                    <a:pt x="576011" y="523484"/>
                    <a:pt x="573919" y="522384"/>
                  </a:cubicBezTo>
                  <a:cubicBezTo>
                    <a:pt x="570380" y="520497"/>
                    <a:pt x="566687" y="518610"/>
                    <a:pt x="565006" y="514755"/>
                  </a:cubicBezTo>
                  <a:cubicBezTo>
                    <a:pt x="562699" y="509470"/>
                    <a:pt x="558544" y="507168"/>
                    <a:pt x="553277" y="505888"/>
                  </a:cubicBezTo>
                  <a:cubicBezTo>
                    <a:pt x="551051" y="505358"/>
                    <a:pt x="549267" y="503719"/>
                    <a:pt x="548548" y="501348"/>
                  </a:cubicBezTo>
                  <a:cubicBezTo>
                    <a:pt x="546952" y="495987"/>
                    <a:pt x="543905" y="490959"/>
                    <a:pt x="544864" y="484955"/>
                  </a:cubicBezTo>
                  <a:cubicBezTo>
                    <a:pt x="545125" y="483312"/>
                    <a:pt x="544855" y="481557"/>
                    <a:pt x="544710" y="479863"/>
                  </a:cubicBezTo>
                  <a:cubicBezTo>
                    <a:pt x="544372" y="476089"/>
                    <a:pt x="540041" y="472195"/>
                    <a:pt x="536421" y="472785"/>
                  </a:cubicBezTo>
                  <a:cubicBezTo>
                    <a:pt x="528586" y="474082"/>
                    <a:pt x="520747" y="475152"/>
                    <a:pt x="512809" y="475682"/>
                  </a:cubicBezTo>
                  <a:cubicBezTo>
                    <a:pt x="509330" y="475909"/>
                    <a:pt x="507007" y="478943"/>
                    <a:pt x="505573" y="482221"/>
                  </a:cubicBezTo>
                  <a:cubicBezTo>
                    <a:pt x="504615" y="484493"/>
                    <a:pt x="505646" y="487749"/>
                    <a:pt x="508184" y="489731"/>
                  </a:cubicBezTo>
                  <a:cubicBezTo>
                    <a:pt x="509574" y="490839"/>
                    <a:pt x="511243" y="491258"/>
                    <a:pt x="512916" y="490325"/>
                  </a:cubicBezTo>
                  <a:cubicBezTo>
                    <a:pt x="513892" y="489773"/>
                    <a:pt x="514666" y="488567"/>
                    <a:pt x="515676" y="488378"/>
                  </a:cubicBezTo>
                  <a:cubicBezTo>
                    <a:pt x="519014" y="487771"/>
                    <a:pt x="522484" y="487749"/>
                    <a:pt x="525792" y="486988"/>
                  </a:cubicBezTo>
                  <a:cubicBezTo>
                    <a:pt x="529066" y="486243"/>
                    <a:pt x="532159" y="484775"/>
                    <a:pt x="535394" y="483881"/>
                  </a:cubicBezTo>
                  <a:cubicBezTo>
                    <a:pt x="535942" y="483731"/>
                    <a:pt x="536913" y="484874"/>
                    <a:pt x="537525" y="485558"/>
                  </a:cubicBezTo>
                  <a:cubicBezTo>
                    <a:pt x="537649" y="485695"/>
                    <a:pt x="537170" y="486739"/>
                    <a:pt x="536789" y="486915"/>
                  </a:cubicBezTo>
                  <a:cubicBezTo>
                    <a:pt x="533678" y="488186"/>
                    <a:pt x="530148" y="488798"/>
                    <a:pt x="527504" y="490689"/>
                  </a:cubicBezTo>
                  <a:cubicBezTo>
                    <a:pt x="523691" y="493436"/>
                    <a:pt x="519767" y="495280"/>
                    <a:pt x="515163" y="496042"/>
                  </a:cubicBezTo>
                  <a:cubicBezTo>
                    <a:pt x="512946" y="496427"/>
                    <a:pt x="510802" y="497343"/>
                    <a:pt x="508684" y="498160"/>
                  </a:cubicBezTo>
                  <a:cubicBezTo>
                    <a:pt x="505385" y="499461"/>
                    <a:pt x="502946" y="501459"/>
                    <a:pt x="501859" y="505161"/>
                  </a:cubicBezTo>
                  <a:cubicBezTo>
                    <a:pt x="500259" y="510634"/>
                    <a:pt x="498791" y="516064"/>
                    <a:pt x="498213" y="521764"/>
                  </a:cubicBezTo>
                  <a:cubicBezTo>
                    <a:pt x="498064" y="523287"/>
                    <a:pt x="496921" y="524947"/>
                    <a:pt x="495761" y="526056"/>
                  </a:cubicBezTo>
                  <a:cubicBezTo>
                    <a:pt x="494653" y="527087"/>
                    <a:pt x="492556" y="528383"/>
                    <a:pt x="491547" y="527964"/>
                  </a:cubicBezTo>
                  <a:cubicBezTo>
                    <a:pt x="489497" y="527121"/>
                    <a:pt x="490567" y="525161"/>
                    <a:pt x="491414" y="523655"/>
                  </a:cubicBezTo>
                  <a:cubicBezTo>
                    <a:pt x="492916" y="520968"/>
                    <a:pt x="492792" y="518281"/>
                    <a:pt x="491470" y="515550"/>
                  </a:cubicBezTo>
                  <a:cubicBezTo>
                    <a:pt x="489745" y="511969"/>
                    <a:pt x="488157" y="508327"/>
                    <a:pt x="486455" y="504742"/>
                  </a:cubicBezTo>
                  <a:cubicBezTo>
                    <a:pt x="484987" y="501669"/>
                    <a:pt x="483442" y="498635"/>
                    <a:pt x="481902" y="495606"/>
                  </a:cubicBezTo>
                  <a:cubicBezTo>
                    <a:pt x="481020" y="493873"/>
                    <a:pt x="477973" y="492289"/>
                    <a:pt x="476189" y="492692"/>
                  </a:cubicBezTo>
                  <a:cubicBezTo>
                    <a:pt x="473985" y="493188"/>
                    <a:pt x="471816" y="493894"/>
                    <a:pt x="469603" y="494390"/>
                  </a:cubicBezTo>
                  <a:cubicBezTo>
                    <a:pt x="452479" y="498186"/>
                    <a:pt x="436916" y="494981"/>
                    <a:pt x="423137" y="483898"/>
                  </a:cubicBezTo>
                  <a:cubicBezTo>
                    <a:pt x="422144" y="483098"/>
                    <a:pt x="422067" y="480659"/>
                    <a:pt x="422906" y="479208"/>
                  </a:cubicBezTo>
                  <a:cubicBezTo>
                    <a:pt x="424725" y="476085"/>
                    <a:pt x="427138" y="473868"/>
                    <a:pt x="430963" y="473757"/>
                  </a:cubicBezTo>
                  <a:cubicBezTo>
                    <a:pt x="432666" y="473714"/>
                    <a:pt x="434361" y="473714"/>
                    <a:pt x="436064" y="473692"/>
                  </a:cubicBezTo>
                  <a:cubicBezTo>
                    <a:pt x="443210" y="473598"/>
                    <a:pt x="446479" y="469978"/>
                    <a:pt x="445063" y="463110"/>
                  </a:cubicBezTo>
                  <a:cubicBezTo>
                    <a:pt x="444391" y="459854"/>
                    <a:pt x="443018" y="456628"/>
                    <a:pt x="441460" y="453654"/>
                  </a:cubicBezTo>
                  <a:cubicBezTo>
                    <a:pt x="439162" y="449353"/>
                    <a:pt x="435238" y="446298"/>
                    <a:pt x="430433" y="446867"/>
                  </a:cubicBezTo>
                  <a:cubicBezTo>
                    <a:pt x="424125" y="447633"/>
                    <a:pt x="419384" y="445288"/>
                    <a:pt x="414836" y="441681"/>
                  </a:cubicBezTo>
                  <a:cubicBezTo>
                    <a:pt x="408579" y="436764"/>
                    <a:pt x="402520" y="431582"/>
                    <a:pt x="396110" y="426888"/>
                  </a:cubicBezTo>
                  <a:cubicBezTo>
                    <a:pt x="391788" y="423696"/>
                    <a:pt x="388344" y="420230"/>
                    <a:pt x="387509" y="414740"/>
                  </a:cubicBezTo>
                  <a:cubicBezTo>
                    <a:pt x="386470" y="407645"/>
                    <a:pt x="381591" y="404252"/>
                    <a:pt x="375464" y="401680"/>
                  </a:cubicBezTo>
                  <a:cubicBezTo>
                    <a:pt x="370034" y="399391"/>
                    <a:pt x="365643" y="399887"/>
                    <a:pt x="361809" y="404611"/>
                  </a:cubicBezTo>
                  <a:cubicBezTo>
                    <a:pt x="360397" y="406353"/>
                    <a:pt x="358596" y="407910"/>
                    <a:pt x="356661" y="409014"/>
                  </a:cubicBezTo>
                  <a:cubicBezTo>
                    <a:pt x="355309" y="409797"/>
                    <a:pt x="353439" y="409780"/>
                    <a:pt x="351770" y="409891"/>
                  </a:cubicBezTo>
                  <a:cubicBezTo>
                    <a:pt x="349871" y="410011"/>
                    <a:pt x="348013" y="407778"/>
                    <a:pt x="348976" y="406592"/>
                  </a:cubicBezTo>
                  <a:cubicBezTo>
                    <a:pt x="353456" y="401106"/>
                    <a:pt x="354590" y="394470"/>
                    <a:pt x="355651" y="387803"/>
                  </a:cubicBezTo>
                  <a:cubicBezTo>
                    <a:pt x="355729" y="387396"/>
                    <a:pt x="355172" y="386806"/>
                    <a:pt x="354770" y="386463"/>
                  </a:cubicBezTo>
                  <a:cubicBezTo>
                    <a:pt x="354406" y="386155"/>
                    <a:pt x="353730" y="385817"/>
                    <a:pt x="353418" y="385963"/>
                  </a:cubicBezTo>
                  <a:cubicBezTo>
                    <a:pt x="351894" y="386652"/>
                    <a:pt x="350273" y="387281"/>
                    <a:pt x="348998" y="388333"/>
                  </a:cubicBezTo>
                  <a:cubicBezTo>
                    <a:pt x="344192" y="392274"/>
                    <a:pt x="339536" y="396455"/>
                    <a:pt x="334718" y="400383"/>
                  </a:cubicBezTo>
                  <a:cubicBezTo>
                    <a:pt x="333987" y="400991"/>
                    <a:pt x="332459" y="401145"/>
                    <a:pt x="331522" y="400824"/>
                  </a:cubicBezTo>
                  <a:cubicBezTo>
                    <a:pt x="330657" y="400529"/>
                    <a:pt x="329643" y="399408"/>
                    <a:pt x="329489" y="398509"/>
                  </a:cubicBezTo>
                  <a:cubicBezTo>
                    <a:pt x="328728" y="393969"/>
                    <a:pt x="328877" y="389450"/>
                    <a:pt x="330097" y="384970"/>
                  </a:cubicBezTo>
                  <a:cubicBezTo>
                    <a:pt x="332215" y="377195"/>
                    <a:pt x="332596" y="369266"/>
                    <a:pt x="332044" y="361268"/>
                  </a:cubicBezTo>
                  <a:cubicBezTo>
                    <a:pt x="331937" y="359629"/>
                    <a:pt x="331411" y="357931"/>
                    <a:pt x="330632" y="356480"/>
                  </a:cubicBezTo>
                  <a:cubicBezTo>
                    <a:pt x="330345" y="355945"/>
                    <a:pt x="328496" y="355641"/>
                    <a:pt x="327863" y="356039"/>
                  </a:cubicBezTo>
                  <a:cubicBezTo>
                    <a:pt x="325223" y="357661"/>
                    <a:pt x="324470" y="360464"/>
                    <a:pt x="324243" y="363365"/>
                  </a:cubicBezTo>
                  <a:cubicBezTo>
                    <a:pt x="323995" y="366386"/>
                    <a:pt x="322925" y="368782"/>
                    <a:pt x="320182" y="370344"/>
                  </a:cubicBezTo>
                  <a:cubicBezTo>
                    <a:pt x="316733" y="372304"/>
                    <a:pt x="313417" y="374495"/>
                    <a:pt x="309904" y="376348"/>
                  </a:cubicBezTo>
                  <a:cubicBezTo>
                    <a:pt x="307700" y="377499"/>
                    <a:pt x="305531" y="376883"/>
                    <a:pt x="303708" y="375128"/>
                  </a:cubicBezTo>
                  <a:cubicBezTo>
                    <a:pt x="303023" y="374465"/>
                    <a:pt x="302274" y="373853"/>
                    <a:pt x="301543" y="373228"/>
                  </a:cubicBezTo>
                  <a:cubicBezTo>
                    <a:pt x="301538" y="373258"/>
                    <a:pt x="301538" y="373280"/>
                    <a:pt x="301517" y="373318"/>
                  </a:cubicBezTo>
                  <a:cubicBezTo>
                    <a:pt x="301093" y="373378"/>
                    <a:pt x="300670" y="373416"/>
                    <a:pt x="300242" y="373489"/>
                  </a:cubicBezTo>
                  <a:cubicBezTo>
                    <a:pt x="299305" y="374140"/>
                    <a:pt x="298385" y="374829"/>
                    <a:pt x="297379" y="375402"/>
                  </a:cubicBezTo>
                  <a:cubicBezTo>
                    <a:pt x="296998" y="375629"/>
                    <a:pt x="296202" y="375654"/>
                    <a:pt x="295868" y="375381"/>
                  </a:cubicBezTo>
                  <a:cubicBezTo>
                    <a:pt x="294752" y="374568"/>
                    <a:pt x="295128" y="374067"/>
                    <a:pt x="296827" y="373934"/>
                  </a:cubicBezTo>
                  <a:cubicBezTo>
                    <a:pt x="297978" y="373857"/>
                    <a:pt x="299116" y="373665"/>
                    <a:pt x="300242" y="373494"/>
                  </a:cubicBezTo>
                  <a:cubicBezTo>
                    <a:pt x="300546" y="373284"/>
                    <a:pt x="300849" y="373096"/>
                    <a:pt x="301153" y="372886"/>
                  </a:cubicBezTo>
                  <a:cubicBezTo>
                    <a:pt x="301277" y="373001"/>
                    <a:pt x="301414" y="373113"/>
                    <a:pt x="301543" y="373232"/>
                  </a:cubicBezTo>
                  <a:cubicBezTo>
                    <a:pt x="302009" y="371645"/>
                    <a:pt x="302565" y="370083"/>
                    <a:pt x="302920" y="368466"/>
                  </a:cubicBezTo>
                  <a:cubicBezTo>
                    <a:pt x="303331" y="366519"/>
                    <a:pt x="302377" y="364803"/>
                    <a:pt x="300943" y="364302"/>
                  </a:cubicBezTo>
                  <a:cubicBezTo>
                    <a:pt x="297122" y="363010"/>
                    <a:pt x="293168" y="362308"/>
                    <a:pt x="289390" y="363866"/>
                  </a:cubicBezTo>
                  <a:cubicBezTo>
                    <a:pt x="280999" y="367357"/>
                    <a:pt x="272513" y="370062"/>
                    <a:pt x="263283" y="370331"/>
                  </a:cubicBezTo>
                  <a:cubicBezTo>
                    <a:pt x="260596" y="370408"/>
                    <a:pt x="257412" y="371260"/>
                    <a:pt x="255380" y="372924"/>
                  </a:cubicBezTo>
                  <a:cubicBezTo>
                    <a:pt x="250506" y="376870"/>
                    <a:pt x="245221" y="376600"/>
                    <a:pt x="239714" y="375817"/>
                  </a:cubicBezTo>
                  <a:cubicBezTo>
                    <a:pt x="239599" y="375937"/>
                    <a:pt x="239500" y="376044"/>
                    <a:pt x="239380" y="376164"/>
                  </a:cubicBezTo>
                  <a:lnTo>
                    <a:pt x="238910" y="376968"/>
                  </a:lnTo>
                  <a:lnTo>
                    <a:pt x="239316" y="375761"/>
                  </a:lnTo>
                  <a:cubicBezTo>
                    <a:pt x="239449" y="375779"/>
                    <a:pt x="239581" y="375800"/>
                    <a:pt x="239714" y="375817"/>
                  </a:cubicBezTo>
                  <a:cubicBezTo>
                    <a:pt x="240005" y="375535"/>
                    <a:pt x="240300" y="375244"/>
                    <a:pt x="240549" y="374923"/>
                  </a:cubicBezTo>
                  <a:cubicBezTo>
                    <a:pt x="242055" y="372980"/>
                    <a:pt x="242406" y="370994"/>
                    <a:pt x="240822" y="368838"/>
                  </a:cubicBezTo>
                  <a:cubicBezTo>
                    <a:pt x="239372" y="366878"/>
                    <a:pt x="238002" y="366621"/>
                    <a:pt x="235067" y="368286"/>
                  </a:cubicBezTo>
                  <a:cubicBezTo>
                    <a:pt x="233137" y="369373"/>
                    <a:pt x="231503" y="370691"/>
                    <a:pt x="229021" y="370994"/>
                  </a:cubicBezTo>
                  <a:cubicBezTo>
                    <a:pt x="225152" y="371435"/>
                    <a:pt x="221250" y="372381"/>
                    <a:pt x="217604" y="373742"/>
                  </a:cubicBezTo>
                  <a:cubicBezTo>
                    <a:pt x="213235" y="375359"/>
                    <a:pt x="209820" y="378093"/>
                    <a:pt x="209042" y="383280"/>
                  </a:cubicBezTo>
                  <a:cubicBezTo>
                    <a:pt x="208716" y="385488"/>
                    <a:pt x="206885" y="386288"/>
                    <a:pt x="205618" y="385428"/>
                  </a:cubicBezTo>
                  <a:cubicBezTo>
                    <a:pt x="203282" y="383845"/>
                    <a:pt x="200971" y="382223"/>
                    <a:pt x="198635" y="380627"/>
                  </a:cubicBezTo>
                  <a:cubicBezTo>
                    <a:pt x="195254" y="378303"/>
                    <a:pt x="192978" y="375209"/>
                    <a:pt x="191840" y="371209"/>
                  </a:cubicBezTo>
                  <a:cubicBezTo>
                    <a:pt x="190783" y="367409"/>
                    <a:pt x="189555" y="363669"/>
                    <a:pt x="188160" y="359989"/>
                  </a:cubicBezTo>
                  <a:cubicBezTo>
                    <a:pt x="187184" y="357417"/>
                    <a:pt x="185828" y="355012"/>
                    <a:pt x="184621" y="352509"/>
                  </a:cubicBezTo>
                  <a:cubicBezTo>
                    <a:pt x="180795" y="348286"/>
                    <a:pt x="175712" y="345808"/>
                    <a:pt x="171052" y="342714"/>
                  </a:cubicBezTo>
                  <a:cubicBezTo>
                    <a:pt x="170577" y="342389"/>
                    <a:pt x="164325" y="338465"/>
                    <a:pt x="163855" y="338157"/>
                  </a:cubicBezTo>
                  <a:lnTo>
                    <a:pt x="0" y="637945"/>
                  </a:lnTo>
                  <a:cubicBezTo>
                    <a:pt x="0" y="637945"/>
                    <a:pt x="7484" y="633443"/>
                    <a:pt x="23971" y="655926"/>
                  </a:cubicBezTo>
                  <a:cubicBezTo>
                    <a:pt x="40450" y="678387"/>
                    <a:pt x="58431" y="651424"/>
                    <a:pt x="67417" y="675396"/>
                  </a:cubicBezTo>
                  <a:cubicBezTo>
                    <a:pt x="76399" y="699363"/>
                    <a:pt x="67417" y="697878"/>
                    <a:pt x="71918" y="724840"/>
                  </a:cubicBezTo>
                  <a:cubicBezTo>
                    <a:pt x="76399" y="751803"/>
                    <a:pt x="104872" y="766771"/>
                    <a:pt x="88393" y="787747"/>
                  </a:cubicBezTo>
                  <a:cubicBezTo>
                    <a:pt x="84426" y="792805"/>
                    <a:pt x="76198" y="795663"/>
                    <a:pt x="65996" y="797127"/>
                  </a:cubicBezTo>
                  <a:cubicBezTo>
                    <a:pt x="66488" y="799420"/>
                    <a:pt x="67776" y="801209"/>
                    <a:pt x="69817" y="802168"/>
                  </a:cubicBezTo>
                  <a:cubicBezTo>
                    <a:pt x="71294" y="802857"/>
                    <a:pt x="73087" y="802809"/>
                    <a:pt x="74704" y="803190"/>
                  </a:cubicBezTo>
                  <a:cubicBezTo>
                    <a:pt x="76831" y="803691"/>
                    <a:pt x="77563" y="805197"/>
                    <a:pt x="76223" y="806686"/>
                  </a:cubicBezTo>
                  <a:cubicBezTo>
                    <a:pt x="73117" y="810118"/>
                    <a:pt x="70750" y="813734"/>
                    <a:pt x="70678" y="818638"/>
                  </a:cubicBezTo>
                  <a:cubicBezTo>
                    <a:pt x="70643" y="820722"/>
                    <a:pt x="68196" y="820568"/>
                    <a:pt x="66749" y="821291"/>
                  </a:cubicBezTo>
                  <a:cubicBezTo>
                    <a:pt x="64631" y="822361"/>
                    <a:pt x="64400" y="823460"/>
                    <a:pt x="65834" y="825009"/>
                  </a:cubicBezTo>
                  <a:cubicBezTo>
                    <a:pt x="69702" y="829220"/>
                    <a:pt x="69475" y="831030"/>
                    <a:pt x="64631" y="833208"/>
                  </a:cubicBezTo>
                  <a:cubicBezTo>
                    <a:pt x="63489" y="833726"/>
                    <a:pt x="62406" y="834051"/>
                    <a:pt x="62718" y="835442"/>
                  </a:cubicBezTo>
                  <a:cubicBezTo>
                    <a:pt x="63604" y="839426"/>
                    <a:pt x="66899" y="842057"/>
                    <a:pt x="69813" y="841103"/>
                  </a:cubicBezTo>
                  <a:cubicBezTo>
                    <a:pt x="73570" y="839862"/>
                    <a:pt x="77160" y="837971"/>
                    <a:pt x="81268" y="838146"/>
                  </a:cubicBezTo>
                  <a:cubicBezTo>
                    <a:pt x="81773" y="838172"/>
                    <a:pt x="82650" y="838510"/>
                    <a:pt x="82689" y="838775"/>
                  </a:cubicBezTo>
                  <a:cubicBezTo>
                    <a:pt x="82775" y="839742"/>
                    <a:pt x="82959" y="841064"/>
                    <a:pt x="82432" y="841655"/>
                  </a:cubicBezTo>
                  <a:cubicBezTo>
                    <a:pt x="80969" y="843315"/>
                    <a:pt x="79197" y="844706"/>
                    <a:pt x="77528" y="846174"/>
                  </a:cubicBezTo>
                  <a:cubicBezTo>
                    <a:pt x="74293" y="848981"/>
                    <a:pt x="73087" y="852661"/>
                    <a:pt x="73232" y="856735"/>
                  </a:cubicBezTo>
                  <a:cubicBezTo>
                    <a:pt x="73245" y="857616"/>
                    <a:pt x="74499" y="858438"/>
                    <a:pt x="75179" y="859276"/>
                  </a:cubicBezTo>
                  <a:lnTo>
                    <a:pt x="75179" y="859276"/>
                  </a:lnTo>
                  <a:cubicBezTo>
                    <a:pt x="75042" y="859122"/>
                    <a:pt x="74910" y="858990"/>
                    <a:pt x="74764" y="858831"/>
                  </a:cubicBezTo>
                  <a:cubicBezTo>
                    <a:pt x="75179" y="858831"/>
                    <a:pt x="75269" y="858758"/>
                    <a:pt x="75530" y="858720"/>
                  </a:cubicBezTo>
                  <a:cubicBezTo>
                    <a:pt x="75710" y="858455"/>
                    <a:pt x="75885" y="858185"/>
                    <a:pt x="76061" y="857920"/>
                  </a:cubicBezTo>
                  <a:cubicBezTo>
                    <a:pt x="76690" y="858390"/>
                    <a:pt x="76352" y="858622"/>
                    <a:pt x="75530" y="858720"/>
                  </a:cubicBezTo>
                  <a:cubicBezTo>
                    <a:pt x="75419" y="858908"/>
                    <a:pt x="75290" y="859105"/>
                    <a:pt x="75179" y="859276"/>
                  </a:cubicBezTo>
                  <a:cubicBezTo>
                    <a:pt x="77978" y="862263"/>
                    <a:pt x="80798" y="865237"/>
                    <a:pt x="83579" y="868258"/>
                  </a:cubicBezTo>
                  <a:cubicBezTo>
                    <a:pt x="85167" y="869987"/>
                    <a:pt x="85569" y="872126"/>
                    <a:pt x="84799" y="874249"/>
                  </a:cubicBezTo>
                  <a:cubicBezTo>
                    <a:pt x="84122" y="876093"/>
                    <a:pt x="83048" y="877792"/>
                    <a:pt x="82120" y="879525"/>
                  </a:cubicBezTo>
                  <a:cubicBezTo>
                    <a:pt x="82043" y="879482"/>
                    <a:pt x="81953" y="879448"/>
                    <a:pt x="81867" y="879388"/>
                  </a:cubicBezTo>
                  <a:cubicBezTo>
                    <a:pt x="81880" y="879576"/>
                    <a:pt x="81867" y="879773"/>
                    <a:pt x="81906" y="879923"/>
                  </a:cubicBezTo>
                  <a:lnTo>
                    <a:pt x="82244" y="879602"/>
                  </a:lnTo>
                  <a:cubicBezTo>
                    <a:pt x="82098" y="881279"/>
                    <a:pt x="81427" y="883132"/>
                    <a:pt x="81944" y="884578"/>
                  </a:cubicBezTo>
                  <a:cubicBezTo>
                    <a:pt x="82959" y="887514"/>
                    <a:pt x="82984" y="890056"/>
                    <a:pt x="80952" y="892490"/>
                  </a:cubicBezTo>
                  <a:cubicBezTo>
                    <a:pt x="80596" y="892910"/>
                    <a:pt x="80485" y="893500"/>
                    <a:pt x="80254" y="894018"/>
                  </a:cubicBezTo>
                  <a:lnTo>
                    <a:pt x="85077" y="904010"/>
                  </a:lnTo>
                  <a:cubicBezTo>
                    <a:pt x="88235" y="905405"/>
                    <a:pt x="91136" y="907253"/>
                    <a:pt x="93160" y="910073"/>
                  </a:cubicBezTo>
                  <a:cubicBezTo>
                    <a:pt x="95235" y="912974"/>
                    <a:pt x="97918" y="914797"/>
                    <a:pt x="101205" y="916038"/>
                  </a:cubicBezTo>
                  <a:cubicBezTo>
                    <a:pt x="103836" y="917048"/>
                    <a:pt x="106357" y="918430"/>
                    <a:pt x="108800" y="919855"/>
                  </a:cubicBezTo>
                  <a:cubicBezTo>
                    <a:pt x="110306" y="920711"/>
                    <a:pt x="111402" y="922337"/>
                    <a:pt x="110751" y="924066"/>
                  </a:cubicBezTo>
                  <a:cubicBezTo>
                    <a:pt x="109532" y="927387"/>
                    <a:pt x="108873" y="930698"/>
                    <a:pt x="110015" y="934040"/>
                  </a:cubicBezTo>
                  <a:cubicBezTo>
                    <a:pt x="110460" y="935376"/>
                    <a:pt x="111526" y="936480"/>
                    <a:pt x="112424" y="937665"/>
                  </a:cubicBezTo>
                  <a:lnTo>
                    <a:pt x="113254" y="937515"/>
                  </a:lnTo>
                  <a:lnTo>
                    <a:pt x="112745" y="938067"/>
                  </a:lnTo>
                  <a:cubicBezTo>
                    <a:pt x="112642" y="937930"/>
                    <a:pt x="112527" y="937797"/>
                    <a:pt x="112424" y="937661"/>
                  </a:cubicBezTo>
                  <a:lnTo>
                    <a:pt x="112339" y="937682"/>
                  </a:lnTo>
                  <a:cubicBezTo>
                    <a:pt x="112570" y="938824"/>
                    <a:pt x="112797" y="939967"/>
                    <a:pt x="113028" y="941109"/>
                  </a:cubicBezTo>
                  <a:cubicBezTo>
                    <a:pt x="114547" y="941362"/>
                    <a:pt x="116091" y="941550"/>
                    <a:pt x="117602" y="941935"/>
                  </a:cubicBezTo>
                  <a:cubicBezTo>
                    <a:pt x="119836" y="942487"/>
                    <a:pt x="121710" y="943305"/>
                    <a:pt x="122544" y="945915"/>
                  </a:cubicBezTo>
                  <a:cubicBezTo>
                    <a:pt x="123704" y="949689"/>
                    <a:pt x="125000" y="953502"/>
                    <a:pt x="126888" y="956938"/>
                  </a:cubicBezTo>
                  <a:lnTo>
                    <a:pt x="500302" y="988569"/>
                  </a:lnTo>
                  <a:cubicBezTo>
                    <a:pt x="499086" y="988094"/>
                    <a:pt x="498569" y="987157"/>
                    <a:pt x="499099" y="986108"/>
                  </a:cubicBezTo>
                  <a:cubicBezTo>
                    <a:pt x="500259" y="983819"/>
                    <a:pt x="500426" y="980922"/>
                    <a:pt x="502942" y="979437"/>
                  </a:cubicBezTo>
                  <a:cubicBezTo>
                    <a:pt x="502882" y="979223"/>
                    <a:pt x="502822" y="979018"/>
                    <a:pt x="502766" y="978808"/>
                  </a:cubicBezTo>
                  <a:cubicBezTo>
                    <a:pt x="503036" y="978560"/>
                    <a:pt x="503318" y="978312"/>
                    <a:pt x="503588" y="978063"/>
                  </a:cubicBezTo>
                  <a:cubicBezTo>
                    <a:pt x="503447" y="978445"/>
                    <a:pt x="503318" y="978847"/>
                    <a:pt x="503181" y="979223"/>
                  </a:cubicBezTo>
                  <a:cubicBezTo>
                    <a:pt x="503066" y="979283"/>
                    <a:pt x="503036" y="979377"/>
                    <a:pt x="502937" y="979437"/>
                  </a:cubicBezTo>
                  <a:cubicBezTo>
                    <a:pt x="503430" y="981341"/>
                    <a:pt x="503964" y="983267"/>
                    <a:pt x="504422" y="985197"/>
                  </a:cubicBezTo>
                  <a:cubicBezTo>
                    <a:pt x="504555" y="985685"/>
                    <a:pt x="504675" y="986489"/>
                    <a:pt x="504401" y="986772"/>
                  </a:cubicBezTo>
                  <a:cubicBezTo>
                    <a:pt x="503678" y="987538"/>
                    <a:pt x="502805" y="988209"/>
                    <a:pt x="501863" y="988719"/>
                  </a:cubicBezTo>
                  <a:cubicBezTo>
                    <a:pt x="501483" y="988933"/>
                    <a:pt x="500781" y="988757"/>
                    <a:pt x="500302" y="988565"/>
                  </a:cubicBezTo>
                  <a:lnTo>
                    <a:pt x="553580" y="1018522"/>
                  </a:lnTo>
                  <a:cubicBezTo>
                    <a:pt x="558595" y="1016686"/>
                    <a:pt x="563546" y="1014727"/>
                    <a:pt x="567877" y="1011312"/>
                  </a:cubicBezTo>
                  <a:cubicBezTo>
                    <a:pt x="573256" y="1007106"/>
                    <a:pt x="580697" y="1006588"/>
                    <a:pt x="585695" y="1001492"/>
                  </a:cubicBezTo>
                  <a:cubicBezTo>
                    <a:pt x="587355" y="999814"/>
                    <a:pt x="589829" y="999741"/>
                    <a:pt x="592114" y="1000443"/>
                  </a:cubicBezTo>
                  <a:cubicBezTo>
                    <a:pt x="593740" y="1000961"/>
                    <a:pt x="595250" y="1001872"/>
                    <a:pt x="596902" y="1002215"/>
                  </a:cubicBezTo>
                  <a:cubicBezTo>
                    <a:pt x="603042" y="1003438"/>
                    <a:pt x="607223" y="1006485"/>
                    <a:pt x="608443" y="1013045"/>
                  </a:cubicBezTo>
                  <a:cubicBezTo>
                    <a:pt x="609106" y="1016751"/>
                    <a:pt x="611896" y="1019053"/>
                    <a:pt x="615409" y="1019759"/>
                  </a:cubicBezTo>
                  <a:cubicBezTo>
                    <a:pt x="619671" y="1020598"/>
                    <a:pt x="620587" y="1022925"/>
                    <a:pt x="620629" y="1026952"/>
                  </a:cubicBezTo>
                  <a:cubicBezTo>
                    <a:pt x="620664" y="1032023"/>
                    <a:pt x="621686" y="1037098"/>
                    <a:pt x="622170" y="1042168"/>
                  </a:cubicBezTo>
                  <a:cubicBezTo>
                    <a:pt x="622388" y="1044437"/>
                    <a:pt x="619821" y="1045943"/>
                    <a:pt x="617536" y="1044706"/>
                  </a:cubicBezTo>
                  <a:cubicBezTo>
                    <a:pt x="615542" y="1043615"/>
                    <a:pt x="613736" y="1042412"/>
                    <a:pt x="611267" y="1042703"/>
                  </a:cubicBezTo>
                  <a:cubicBezTo>
                    <a:pt x="608845" y="1042964"/>
                    <a:pt x="606389" y="1043059"/>
                    <a:pt x="603958" y="1043238"/>
                  </a:cubicBezTo>
                  <a:lnTo>
                    <a:pt x="628109" y="1054869"/>
                  </a:lnTo>
                  <a:cubicBezTo>
                    <a:pt x="628725" y="1054047"/>
                    <a:pt x="629449" y="1052764"/>
                    <a:pt x="629975" y="1052845"/>
                  </a:cubicBezTo>
                  <a:cubicBezTo>
                    <a:pt x="641819" y="1054467"/>
                    <a:pt x="653351" y="1057346"/>
                    <a:pt x="664503" y="1061651"/>
                  </a:cubicBezTo>
                  <a:cubicBezTo>
                    <a:pt x="665996" y="1062225"/>
                    <a:pt x="667648" y="1063354"/>
                    <a:pt x="668422" y="1064702"/>
                  </a:cubicBezTo>
                  <a:cubicBezTo>
                    <a:pt x="670981" y="1069110"/>
                    <a:pt x="673296" y="1073705"/>
                    <a:pt x="675504" y="1078301"/>
                  </a:cubicBezTo>
                  <a:cubicBezTo>
                    <a:pt x="676655" y="1080689"/>
                    <a:pt x="674939" y="1082653"/>
                    <a:pt x="673895" y="1084596"/>
                  </a:cubicBezTo>
                  <a:cubicBezTo>
                    <a:pt x="672992" y="1086273"/>
                    <a:pt x="671255" y="1086466"/>
                    <a:pt x="669638" y="1085811"/>
                  </a:cubicBezTo>
                  <a:cubicBezTo>
                    <a:pt x="665684" y="1084270"/>
                    <a:pt x="663536" y="1080839"/>
                    <a:pt x="660797" y="1077980"/>
                  </a:cubicBezTo>
                  <a:cubicBezTo>
                    <a:pt x="660271" y="1077428"/>
                    <a:pt x="658944" y="1077522"/>
                    <a:pt x="658003" y="1077582"/>
                  </a:cubicBezTo>
                  <a:cubicBezTo>
                    <a:pt x="657699" y="1077599"/>
                    <a:pt x="657275" y="1078464"/>
                    <a:pt x="657181" y="1078994"/>
                  </a:cubicBezTo>
                  <a:cubicBezTo>
                    <a:pt x="656877" y="1080650"/>
                    <a:pt x="657181" y="1082631"/>
                    <a:pt x="656390" y="1084014"/>
                  </a:cubicBezTo>
                  <a:cubicBezTo>
                    <a:pt x="652059" y="1091365"/>
                    <a:pt x="649325" y="1099341"/>
                    <a:pt x="647023" y="1107519"/>
                  </a:cubicBezTo>
                  <a:cubicBezTo>
                    <a:pt x="646766" y="1108451"/>
                    <a:pt x="645538" y="1109145"/>
                    <a:pt x="644708" y="1109919"/>
                  </a:cubicBezTo>
                  <a:cubicBezTo>
                    <a:pt x="643514" y="1111027"/>
                    <a:pt x="640874" y="1110381"/>
                    <a:pt x="640600" y="1108888"/>
                  </a:cubicBezTo>
                  <a:lnTo>
                    <a:pt x="628464" y="1134477"/>
                  </a:lnTo>
                  <a:cubicBezTo>
                    <a:pt x="636021" y="1133501"/>
                    <a:pt x="642444" y="1129766"/>
                    <a:pt x="648743" y="1125765"/>
                  </a:cubicBezTo>
                  <a:cubicBezTo>
                    <a:pt x="651276" y="1124164"/>
                    <a:pt x="653993" y="1123801"/>
                    <a:pt x="656830" y="1124815"/>
                  </a:cubicBezTo>
                  <a:cubicBezTo>
                    <a:pt x="660232" y="1126030"/>
                    <a:pt x="663352" y="1125598"/>
                    <a:pt x="666582" y="1123954"/>
                  </a:cubicBezTo>
                  <a:cubicBezTo>
                    <a:pt x="669064" y="1122692"/>
                    <a:pt x="671833" y="1121986"/>
                    <a:pt x="674499" y="1121109"/>
                  </a:cubicBezTo>
                  <a:cubicBezTo>
                    <a:pt x="675440" y="1120805"/>
                    <a:pt x="677015" y="1121285"/>
                    <a:pt x="677935" y="1121931"/>
                  </a:cubicBezTo>
                  <a:lnTo>
                    <a:pt x="699091" y="1112264"/>
                  </a:lnTo>
                  <a:cubicBezTo>
                    <a:pt x="693451" y="1111729"/>
                    <a:pt x="687790" y="1112701"/>
                    <a:pt x="682175" y="1112144"/>
                  </a:cubicBezTo>
                  <a:cubicBezTo>
                    <a:pt x="681401" y="1112067"/>
                    <a:pt x="680305" y="1110831"/>
                    <a:pt x="680173" y="1109996"/>
                  </a:cubicBezTo>
                  <a:cubicBezTo>
                    <a:pt x="680019" y="1109098"/>
                    <a:pt x="680763" y="1108011"/>
                    <a:pt x="681285" y="1107091"/>
                  </a:cubicBezTo>
                  <a:cubicBezTo>
                    <a:pt x="681533" y="1106680"/>
                    <a:pt x="682154" y="1106376"/>
                    <a:pt x="682663" y="1106184"/>
                  </a:cubicBezTo>
                  <a:cubicBezTo>
                    <a:pt x="685261" y="1105174"/>
                    <a:pt x="687837" y="1103659"/>
                    <a:pt x="690537" y="1103321"/>
                  </a:cubicBezTo>
                  <a:cubicBezTo>
                    <a:pt x="696125" y="1102594"/>
                    <a:pt x="701769" y="1102234"/>
                    <a:pt x="707401" y="1102196"/>
                  </a:cubicBezTo>
                  <a:cubicBezTo>
                    <a:pt x="711081" y="1102174"/>
                    <a:pt x="713918" y="1100997"/>
                    <a:pt x="716515" y="1098554"/>
                  </a:cubicBezTo>
                  <a:cubicBezTo>
                    <a:pt x="717067" y="1098032"/>
                    <a:pt x="717961" y="1097882"/>
                    <a:pt x="718834" y="1097677"/>
                  </a:cubicBezTo>
                  <a:cubicBezTo>
                    <a:pt x="727778" y="1091361"/>
                    <a:pt x="738073" y="1085096"/>
                    <a:pt x="744569" y="1084365"/>
                  </a:cubicBezTo>
                  <a:cubicBezTo>
                    <a:pt x="758052" y="1082880"/>
                    <a:pt x="779028" y="1087360"/>
                    <a:pt x="791005" y="1082880"/>
                  </a:cubicBezTo>
                  <a:cubicBezTo>
                    <a:pt x="802995" y="1078378"/>
                    <a:pt x="823971" y="1043923"/>
                    <a:pt x="834455" y="1045408"/>
                  </a:cubicBezTo>
                  <a:cubicBezTo>
                    <a:pt x="844947" y="1046914"/>
                    <a:pt x="835953" y="1076868"/>
                    <a:pt x="844947" y="1081365"/>
                  </a:cubicBezTo>
                  <a:cubicBezTo>
                    <a:pt x="848512" y="1083158"/>
                    <a:pt x="852016" y="1085926"/>
                    <a:pt x="854473" y="1089701"/>
                  </a:cubicBezTo>
                  <a:cubicBezTo>
                    <a:pt x="855102" y="1088460"/>
                    <a:pt x="856518" y="1087202"/>
                    <a:pt x="857819" y="1086864"/>
                  </a:cubicBezTo>
                  <a:cubicBezTo>
                    <a:pt x="863283" y="1085409"/>
                    <a:pt x="868859" y="1084365"/>
                    <a:pt x="874422" y="1083222"/>
                  </a:cubicBezTo>
                  <a:cubicBezTo>
                    <a:pt x="874824" y="1083141"/>
                    <a:pt x="875799" y="1083735"/>
                    <a:pt x="875778" y="1083830"/>
                  </a:cubicBezTo>
                  <a:cubicBezTo>
                    <a:pt x="875539" y="1084767"/>
                    <a:pt x="875423" y="1086158"/>
                    <a:pt x="874768" y="1086517"/>
                  </a:cubicBezTo>
                  <a:cubicBezTo>
                    <a:pt x="872804" y="1087604"/>
                    <a:pt x="870549" y="1088122"/>
                    <a:pt x="868534" y="1089149"/>
                  </a:cubicBezTo>
                  <a:cubicBezTo>
                    <a:pt x="863827" y="1091532"/>
                    <a:pt x="860104" y="1095079"/>
                    <a:pt x="858101" y="1100005"/>
                  </a:cubicBezTo>
                  <a:cubicBezTo>
                    <a:pt x="857853" y="1100608"/>
                    <a:pt x="857733" y="1101318"/>
                    <a:pt x="857571" y="1102003"/>
                  </a:cubicBezTo>
                  <a:cubicBezTo>
                    <a:pt x="857536" y="1102619"/>
                    <a:pt x="857352" y="1103278"/>
                    <a:pt x="857267" y="1103933"/>
                  </a:cubicBezTo>
                  <a:cubicBezTo>
                    <a:pt x="857194" y="1104827"/>
                    <a:pt x="857151" y="1105756"/>
                    <a:pt x="857310" y="1106581"/>
                  </a:cubicBezTo>
                  <a:cubicBezTo>
                    <a:pt x="857973" y="1110013"/>
                    <a:pt x="860112" y="1112799"/>
                    <a:pt x="863176" y="1114609"/>
                  </a:cubicBezTo>
                  <a:cubicBezTo>
                    <a:pt x="864070" y="1115144"/>
                    <a:pt x="865547" y="1115525"/>
                    <a:pt x="866381" y="1115161"/>
                  </a:cubicBezTo>
                  <a:cubicBezTo>
                    <a:pt x="873198" y="1112131"/>
                    <a:pt x="879574" y="1108319"/>
                    <a:pt x="884037" y="1102196"/>
                  </a:cubicBezTo>
                  <a:cubicBezTo>
                    <a:pt x="886673" y="1098575"/>
                    <a:pt x="889659" y="1096859"/>
                    <a:pt x="894067" y="1097882"/>
                  </a:cubicBezTo>
                  <a:cubicBezTo>
                    <a:pt x="902711" y="1095079"/>
                    <a:pt x="911367" y="1092294"/>
                    <a:pt x="920020" y="1089474"/>
                  </a:cubicBezTo>
                  <a:cubicBezTo>
                    <a:pt x="922690" y="1088601"/>
                    <a:pt x="925338" y="1087625"/>
                    <a:pt x="928013" y="1086714"/>
                  </a:cubicBezTo>
                  <a:cubicBezTo>
                    <a:pt x="929326" y="1080586"/>
                    <a:pt x="935403" y="1082452"/>
                    <a:pt x="939014" y="1080192"/>
                  </a:cubicBezTo>
                  <a:cubicBezTo>
                    <a:pt x="940439" y="1079289"/>
                    <a:pt x="942160" y="1078853"/>
                    <a:pt x="943679" y="1078087"/>
                  </a:cubicBezTo>
                  <a:cubicBezTo>
                    <a:pt x="944676" y="1077578"/>
                    <a:pt x="945557" y="1076829"/>
                    <a:pt x="946507" y="1076217"/>
                  </a:cubicBezTo>
                  <a:cubicBezTo>
                    <a:pt x="947603" y="1075498"/>
                    <a:pt x="948394" y="1072443"/>
                    <a:pt x="947478" y="1071639"/>
                  </a:cubicBezTo>
                  <a:cubicBezTo>
                    <a:pt x="943863" y="1068536"/>
                    <a:pt x="940914" y="1065297"/>
                    <a:pt x="943092" y="1060008"/>
                  </a:cubicBezTo>
                  <a:cubicBezTo>
                    <a:pt x="943272" y="1059610"/>
                    <a:pt x="942759" y="1058964"/>
                    <a:pt x="942583" y="1058412"/>
                  </a:cubicBezTo>
                  <a:cubicBezTo>
                    <a:pt x="942160" y="1057073"/>
                    <a:pt x="939267" y="1056045"/>
                    <a:pt x="938270" y="1056889"/>
                  </a:cubicBezTo>
                  <a:cubicBezTo>
                    <a:pt x="932626" y="1061750"/>
                    <a:pt x="928265" y="1067698"/>
                    <a:pt x="924123" y="1073782"/>
                  </a:cubicBezTo>
                  <a:cubicBezTo>
                    <a:pt x="922540" y="1076089"/>
                    <a:pt x="921166" y="1076778"/>
                    <a:pt x="918650" y="1076055"/>
                  </a:cubicBezTo>
                  <a:cubicBezTo>
                    <a:pt x="917058" y="1075592"/>
                    <a:pt x="915377" y="1075434"/>
                    <a:pt x="913725" y="1075152"/>
                  </a:cubicBezTo>
                  <a:cubicBezTo>
                    <a:pt x="913045" y="1076290"/>
                    <a:pt x="912056" y="1077000"/>
                    <a:pt x="910695" y="1076658"/>
                  </a:cubicBezTo>
                  <a:cubicBezTo>
                    <a:pt x="909442" y="1076354"/>
                    <a:pt x="908312" y="1075610"/>
                    <a:pt x="907144" y="1074959"/>
                  </a:cubicBezTo>
                  <a:cubicBezTo>
                    <a:pt x="905531" y="1074711"/>
                    <a:pt x="903917" y="1074369"/>
                    <a:pt x="902287" y="1074236"/>
                  </a:cubicBezTo>
                  <a:cubicBezTo>
                    <a:pt x="898333" y="1073915"/>
                    <a:pt x="896793" y="1071515"/>
                    <a:pt x="896489" y="1068001"/>
                  </a:cubicBezTo>
                  <a:cubicBezTo>
                    <a:pt x="890199" y="1067484"/>
                    <a:pt x="887165" y="1064035"/>
                    <a:pt x="886249" y="1057556"/>
                  </a:cubicBezTo>
                  <a:cubicBezTo>
                    <a:pt x="885432" y="1051835"/>
                    <a:pt x="885342" y="1046555"/>
                    <a:pt x="887909" y="1041248"/>
                  </a:cubicBezTo>
                  <a:cubicBezTo>
                    <a:pt x="888970" y="1039075"/>
                    <a:pt x="887635" y="1037286"/>
                    <a:pt x="884764" y="1036525"/>
                  </a:cubicBezTo>
                  <a:cubicBezTo>
                    <a:pt x="883682" y="1036238"/>
                    <a:pt x="882501" y="1036370"/>
                    <a:pt x="881384" y="1036178"/>
                  </a:cubicBezTo>
                  <a:cubicBezTo>
                    <a:pt x="880870" y="1036101"/>
                    <a:pt x="880412" y="1035681"/>
                    <a:pt x="879929" y="1035416"/>
                  </a:cubicBezTo>
                  <a:cubicBezTo>
                    <a:pt x="880930" y="1035069"/>
                    <a:pt x="881949" y="1034783"/>
                    <a:pt x="882928" y="1034402"/>
                  </a:cubicBezTo>
                  <a:cubicBezTo>
                    <a:pt x="887165" y="1032815"/>
                    <a:pt x="891161" y="1030782"/>
                    <a:pt x="894542" y="1027692"/>
                  </a:cubicBezTo>
                  <a:cubicBezTo>
                    <a:pt x="896395" y="1026015"/>
                    <a:pt x="897302" y="1022211"/>
                    <a:pt x="896014" y="1019887"/>
                  </a:cubicBezTo>
                  <a:cubicBezTo>
                    <a:pt x="894927" y="1017945"/>
                    <a:pt x="893780" y="1015754"/>
                    <a:pt x="892064" y="1014513"/>
                  </a:cubicBezTo>
                  <a:cubicBezTo>
                    <a:pt x="887357" y="1011141"/>
                    <a:pt x="881923" y="1009121"/>
                    <a:pt x="876125" y="1010606"/>
                  </a:cubicBezTo>
                  <a:cubicBezTo>
                    <a:pt x="860998" y="1014496"/>
                    <a:pt x="845521" y="1017465"/>
                    <a:pt x="832362" y="1026704"/>
                  </a:cubicBezTo>
                  <a:cubicBezTo>
                    <a:pt x="832375" y="1026926"/>
                    <a:pt x="832337" y="1027123"/>
                    <a:pt x="832375" y="1027350"/>
                  </a:cubicBezTo>
                  <a:cubicBezTo>
                    <a:pt x="832029" y="1027406"/>
                    <a:pt x="831768" y="1027440"/>
                    <a:pt x="831455" y="1027500"/>
                  </a:cubicBezTo>
                  <a:cubicBezTo>
                    <a:pt x="829603" y="1029426"/>
                    <a:pt x="827758" y="1031347"/>
                    <a:pt x="825914" y="1033281"/>
                  </a:cubicBezTo>
                  <a:cubicBezTo>
                    <a:pt x="825858" y="1033585"/>
                    <a:pt x="825820" y="1033871"/>
                    <a:pt x="825768" y="1034231"/>
                  </a:cubicBezTo>
                  <a:cubicBezTo>
                    <a:pt x="823282" y="1035151"/>
                    <a:pt x="820800" y="1036088"/>
                    <a:pt x="818323" y="1036999"/>
                  </a:cubicBezTo>
                  <a:cubicBezTo>
                    <a:pt x="816983" y="1038031"/>
                    <a:pt x="815636" y="1039062"/>
                    <a:pt x="814292" y="1040089"/>
                  </a:cubicBezTo>
                  <a:lnTo>
                    <a:pt x="813962" y="1040949"/>
                  </a:lnTo>
                  <a:lnTo>
                    <a:pt x="814266" y="1039652"/>
                  </a:lnTo>
                  <a:cubicBezTo>
                    <a:pt x="815486" y="1038625"/>
                    <a:pt x="816727" y="1037594"/>
                    <a:pt x="817963" y="1036563"/>
                  </a:cubicBezTo>
                  <a:cubicBezTo>
                    <a:pt x="820407" y="1035669"/>
                    <a:pt x="822867" y="1034770"/>
                    <a:pt x="825315" y="1033893"/>
                  </a:cubicBezTo>
                  <a:lnTo>
                    <a:pt x="825918" y="1033285"/>
                  </a:lnTo>
                  <a:cubicBezTo>
                    <a:pt x="826569" y="1028629"/>
                    <a:pt x="826967" y="1028227"/>
                    <a:pt x="831460" y="1027504"/>
                  </a:cubicBezTo>
                  <a:cubicBezTo>
                    <a:pt x="831639" y="1027316"/>
                    <a:pt x="831810" y="1027145"/>
                    <a:pt x="831982" y="1026952"/>
                  </a:cubicBezTo>
                  <a:cubicBezTo>
                    <a:pt x="832119" y="1026858"/>
                    <a:pt x="832243" y="1026802"/>
                    <a:pt x="832362" y="1026708"/>
                  </a:cubicBezTo>
                  <a:cubicBezTo>
                    <a:pt x="832131" y="1023901"/>
                    <a:pt x="833475" y="1021689"/>
                    <a:pt x="835508" y="1019892"/>
                  </a:cubicBezTo>
                  <a:cubicBezTo>
                    <a:pt x="841088" y="1014962"/>
                    <a:pt x="847468" y="1011312"/>
                    <a:pt x="854597" y="1009061"/>
                  </a:cubicBezTo>
                  <a:cubicBezTo>
                    <a:pt x="859051" y="1007675"/>
                    <a:pt x="863082" y="1005878"/>
                    <a:pt x="864948" y="1001111"/>
                  </a:cubicBezTo>
                  <a:cubicBezTo>
                    <a:pt x="865350" y="1000088"/>
                    <a:pt x="866090" y="999091"/>
                    <a:pt x="866916" y="998368"/>
                  </a:cubicBezTo>
                  <a:cubicBezTo>
                    <a:pt x="870309" y="995373"/>
                    <a:pt x="873549" y="992095"/>
                    <a:pt x="877344" y="989716"/>
                  </a:cubicBezTo>
                  <a:cubicBezTo>
                    <a:pt x="880947" y="987465"/>
                    <a:pt x="885089" y="989844"/>
                    <a:pt x="888988" y="989925"/>
                  </a:cubicBezTo>
                  <a:cubicBezTo>
                    <a:pt x="904872" y="990272"/>
                    <a:pt x="920631" y="992343"/>
                    <a:pt x="936318" y="994615"/>
                  </a:cubicBezTo>
                  <a:cubicBezTo>
                    <a:pt x="943186" y="995625"/>
                    <a:pt x="949704" y="992386"/>
                    <a:pt x="956550" y="993605"/>
                  </a:cubicBezTo>
                  <a:cubicBezTo>
                    <a:pt x="958112" y="993875"/>
                    <a:pt x="959913" y="993207"/>
                    <a:pt x="961527" y="992694"/>
                  </a:cubicBezTo>
                  <a:cubicBezTo>
                    <a:pt x="963131" y="992219"/>
                    <a:pt x="964702" y="991513"/>
                    <a:pt x="966182" y="990674"/>
                  </a:cubicBezTo>
                  <a:close/>
                  <a:moveTo>
                    <a:pt x="981416" y="922200"/>
                  </a:moveTo>
                  <a:cubicBezTo>
                    <a:pt x="981553" y="922162"/>
                    <a:pt x="982242" y="923137"/>
                    <a:pt x="982126" y="923501"/>
                  </a:cubicBezTo>
                  <a:cubicBezTo>
                    <a:pt x="980765" y="928118"/>
                    <a:pt x="976285" y="928020"/>
                    <a:pt x="973367" y="930215"/>
                  </a:cubicBezTo>
                  <a:cubicBezTo>
                    <a:pt x="972537" y="929107"/>
                    <a:pt x="971873" y="928516"/>
                    <a:pt x="971967" y="928324"/>
                  </a:cubicBezTo>
                  <a:cubicBezTo>
                    <a:pt x="973996" y="924584"/>
                    <a:pt x="977586" y="923176"/>
                    <a:pt x="981416" y="922200"/>
                  </a:cubicBezTo>
                  <a:close/>
                  <a:moveTo>
                    <a:pt x="690853" y="601932"/>
                  </a:moveTo>
                  <a:cubicBezTo>
                    <a:pt x="691311" y="601774"/>
                    <a:pt x="692094" y="601911"/>
                    <a:pt x="692462" y="602210"/>
                  </a:cubicBezTo>
                  <a:cubicBezTo>
                    <a:pt x="696711" y="605968"/>
                    <a:pt x="699172" y="611025"/>
                    <a:pt x="701966" y="615809"/>
                  </a:cubicBezTo>
                  <a:cubicBezTo>
                    <a:pt x="702167" y="616130"/>
                    <a:pt x="701876" y="616764"/>
                    <a:pt x="701812" y="617239"/>
                  </a:cubicBezTo>
                  <a:cubicBezTo>
                    <a:pt x="701358" y="617508"/>
                    <a:pt x="700806" y="618094"/>
                    <a:pt x="700503" y="617983"/>
                  </a:cubicBezTo>
                  <a:cubicBezTo>
                    <a:pt x="698992" y="617414"/>
                    <a:pt x="697298" y="616935"/>
                    <a:pt x="696099" y="615899"/>
                  </a:cubicBezTo>
                  <a:cubicBezTo>
                    <a:pt x="692608" y="612908"/>
                    <a:pt x="690849" y="608792"/>
                    <a:pt x="689441" y="604534"/>
                  </a:cubicBezTo>
                  <a:cubicBezTo>
                    <a:pt x="689043" y="603340"/>
                    <a:pt x="689634" y="602309"/>
                    <a:pt x="690853" y="601932"/>
                  </a:cubicBezTo>
                  <a:close/>
                  <a:moveTo>
                    <a:pt x="601232" y="629310"/>
                  </a:moveTo>
                  <a:cubicBezTo>
                    <a:pt x="601301" y="629066"/>
                    <a:pt x="602165" y="628818"/>
                    <a:pt x="602589" y="628912"/>
                  </a:cubicBezTo>
                  <a:cubicBezTo>
                    <a:pt x="605165" y="629562"/>
                    <a:pt x="607390" y="630722"/>
                    <a:pt x="608575" y="633259"/>
                  </a:cubicBezTo>
                  <a:cubicBezTo>
                    <a:pt x="608785" y="633182"/>
                    <a:pt x="608892" y="633165"/>
                    <a:pt x="609110" y="633071"/>
                  </a:cubicBezTo>
                  <a:cubicBezTo>
                    <a:pt x="609281" y="633298"/>
                    <a:pt x="609491" y="633431"/>
                    <a:pt x="609662" y="633623"/>
                  </a:cubicBezTo>
                  <a:cubicBezTo>
                    <a:pt x="611797" y="633906"/>
                    <a:pt x="613809" y="634458"/>
                    <a:pt x="615383" y="636041"/>
                  </a:cubicBezTo>
                  <a:cubicBezTo>
                    <a:pt x="615696" y="636062"/>
                    <a:pt x="615982" y="636096"/>
                    <a:pt x="616299" y="636079"/>
                  </a:cubicBezTo>
                  <a:lnTo>
                    <a:pt x="616415" y="637171"/>
                  </a:lnTo>
                  <a:lnTo>
                    <a:pt x="615871" y="636499"/>
                  </a:lnTo>
                  <a:cubicBezTo>
                    <a:pt x="615721" y="636323"/>
                    <a:pt x="615546" y="636212"/>
                    <a:pt x="615383" y="636041"/>
                  </a:cubicBezTo>
                  <a:cubicBezTo>
                    <a:pt x="613158" y="636002"/>
                    <a:pt x="611215" y="635305"/>
                    <a:pt x="609662" y="633623"/>
                  </a:cubicBezTo>
                  <a:cubicBezTo>
                    <a:pt x="609350" y="633585"/>
                    <a:pt x="609033" y="633546"/>
                    <a:pt x="608716" y="633512"/>
                  </a:cubicBezTo>
                  <a:cubicBezTo>
                    <a:pt x="608674" y="633414"/>
                    <a:pt x="608614" y="633358"/>
                    <a:pt x="608575" y="633259"/>
                  </a:cubicBezTo>
                  <a:cubicBezTo>
                    <a:pt x="604001" y="635052"/>
                    <a:pt x="603008" y="634937"/>
                    <a:pt x="600993" y="631997"/>
                  </a:cubicBezTo>
                  <a:cubicBezTo>
                    <a:pt x="600599" y="631411"/>
                    <a:pt x="600988" y="630191"/>
                    <a:pt x="601232" y="629310"/>
                  </a:cubicBezTo>
                  <a:close/>
                  <a:moveTo>
                    <a:pt x="568561" y="617397"/>
                  </a:moveTo>
                  <a:cubicBezTo>
                    <a:pt x="568887" y="617380"/>
                    <a:pt x="569216" y="617850"/>
                    <a:pt x="569550" y="618099"/>
                  </a:cubicBezTo>
                  <a:cubicBezTo>
                    <a:pt x="569152" y="618236"/>
                    <a:pt x="568664" y="618578"/>
                    <a:pt x="568348" y="618462"/>
                  </a:cubicBezTo>
                  <a:cubicBezTo>
                    <a:pt x="566893" y="617910"/>
                    <a:pt x="566987" y="617453"/>
                    <a:pt x="568561" y="617397"/>
                  </a:cubicBezTo>
                  <a:close/>
                  <a:moveTo>
                    <a:pt x="219602" y="401393"/>
                  </a:moveTo>
                  <a:cubicBezTo>
                    <a:pt x="219341" y="401380"/>
                    <a:pt x="218973" y="400550"/>
                    <a:pt x="218935" y="400075"/>
                  </a:cubicBezTo>
                  <a:cubicBezTo>
                    <a:pt x="218862" y="398471"/>
                    <a:pt x="218922" y="396870"/>
                    <a:pt x="218922" y="397422"/>
                  </a:cubicBezTo>
                  <a:cubicBezTo>
                    <a:pt x="219110" y="394200"/>
                    <a:pt x="219110" y="393126"/>
                    <a:pt x="219277" y="392103"/>
                  </a:cubicBezTo>
                  <a:cubicBezTo>
                    <a:pt x="219359" y="391645"/>
                    <a:pt x="219799" y="391226"/>
                    <a:pt x="220142" y="390867"/>
                  </a:cubicBezTo>
                  <a:cubicBezTo>
                    <a:pt x="220197" y="390824"/>
                    <a:pt x="220916" y="391188"/>
                    <a:pt x="220929" y="391397"/>
                  </a:cubicBezTo>
                  <a:cubicBezTo>
                    <a:pt x="221083" y="394025"/>
                    <a:pt x="221122" y="396695"/>
                    <a:pt x="221254" y="399326"/>
                  </a:cubicBezTo>
                  <a:cubicBezTo>
                    <a:pt x="221318" y="400726"/>
                    <a:pt x="220843" y="401521"/>
                    <a:pt x="219602" y="401393"/>
                  </a:cubicBezTo>
                  <a:close/>
                  <a:moveTo>
                    <a:pt x="243296" y="393759"/>
                  </a:moveTo>
                  <a:cubicBezTo>
                    <a:pt x="242962" y="394063"/>
                    <a:pt x="242641" y="394371"/>
                    <a:pt x="242312" y="394675"/>
                  </a:cubicBezTo>
                  <a:cubicBezTo>
                    <a:pt x="242487" y="394217"/>
                    <a:pt x="242667" y="393759"/>
                    <a:pt x="242851" y="393301"/>
                  </a:cubicBezTo>
                  <a:lnTo>
                    <a:pt x="243548" y="393092"/>
                  </a:lnTo>
                  <a:lnTo>
                    <a:pt x="243296" y="393759"/>
                  </a:lnTo>
                  <a:close/>
                  <a:moveTo>
                    <a:pt x="287387" y="472118"/>
                  </a:moveTo>
                  <a:cubicBezTo>
                    <a:pt x="287713" y="472054"/>
                    <a:pt x="287772" y="471981"/>
                    <a:pt x="287986" y="471904"/>
                  </a:cubicBezTo>
                  <a:cubicBezTo>
                    <a:pt x="288038" y="471694"/>
                    <a:pt x="288098" y="471463"/>
                    <a:pt x="288149" y="471258"/>
                  </a:cubicBezTo>
                  <a:cubicBezTo>
                    <a:pt x="288855" y="471463"/>
                    <a:pt x="288650" y="471673"/>
                    <a:pt x="287986" y="471904"/>
                  </a:cubicBezTo>
                  <a:cubicBezTo>
                    <a:pt x="287922" y="472118"/>
                    <a:pt x="287871" y="472319"/>
                    <a:pt x="287815" y="472554"/>
                  </a:cubicBezTo>
                  <a:lnTo>
                    <a:pt x="286664" y="473106"/>
                  </a:lnTo>
                  <a:lnTo>
                    <a:pt x="287387" y="472118"/>
                  </a:lnTo>
                  <a:close/>
                  <a:moveTo>
                    <a:pt x="249676" y="678070"/>
                  </a:moveTo>
                  <a:lnTo>
                    <a:pt x="249072" y="678485"/>
                  </a:lnTo>
                  <a:lnTo>
                    <a:pt x="249466" y="677856"/>
                  </a:lnTo>
                  <a:lnTo>
                    <a:pt x="250279" y="677137"/>
                  </a:lnTo>
                  <a:lnTo>
                    <a:pt x="249676" y="678070"/>
                  </a:lnTo>
                  <a:close/>
                  <a:moveTo>
                    <a:pt x="275667" y="817059"/>
                  </a:moveTo>
                  <a:cubicBezTo>
                    <a:pt x="275209" y="817059"/>
                    <a:pt x="274743" y="816806"/>
                    <a:pt x="274276" y="816682"/>
                  </a:cubicBezTo>
                  <a:cubicBezTo>
                    <a:pt x="274901" y="816408"/>
                    <a:pt x="275517" y="816049"/>
                    <a:pt x="276159" y="815933"/>
                  </a:cubicBezTo>
                  <a:cubicBezTo>
                    <a:pt x="276420" y="815904"/>
                    <a:pt x="276771" y="816413"/>
                    <a:pt x="277079" y="816699"/>
                  </a:cubicBezTo>
                  <a:cubicBezTo>
                    <a:pt x="276613" y="816806"/>
                    <a:pt x="276142" y="817059"/>
                    <a:pt x="275667" y="817059"/>
                  </a:cubicBezTo>
                  <a:close/>
                  <a:moveTo>
                    <a:pt x="279385" y="382189"/>
                  </a:moveTo>
                  <a:cubicBezTo>
                    <a:pt x="278979" y="382531"/>
                    <a:pt x="278448" y="382916"/>
                    <a:pt x="277973" y="382916"/>
                  </a:cubicBezTo>
                  <a:cubicBezTo>
                    <a:pt x="272411" y="382895"/>
                    <a:pt x="266873" y="382818"/>
                    <a:pt x="261323" y="382758"/>
                  </a:cubicBezTo>
                  <a:cubicBezTo>
                    <a:pt x="260964" y="382929"/>
                    <a:pt x="260592" y="383006"/>
                    <a:pt x="260241" y="383216"/>
                  </a:cubicBezTo>
                  <a:cubicBezTo>
                    <a:pt x="259008" y="384516"/>
                    <a:pt x="257780" y="385830"/>
                    <a:pt x="256539" y="387131"/>
                  </a:cubicBezTo>
                  <a:cubicBezTo>
                    <a:pt x="256278" y="387208"/>
                    <a:pt x="255987" y="387221"/>
                    <a:pt x="255688" y="387242"/>
                  </a:cubicBezTo>
                  <a:cubicBezTo>
                    <a:pt x="255226" y="387846"/>
                    <a:pt x="254768" y="388483"/>
                    <a:pt x="254212" y="388975"/>
                  </a:cubicBezTo>
                  <a:cubicBezTo>
                    <a:pt x="254036" y="389125"/>
                    <a:pt x="253369" y="388744"/>
                    <a:pt x="252924" y="388611"/>
                  </a:cubicBezTo>
                  <a:cubicBezTo>
                    <a:pt x="253471" y="387264"/>
                    <a:pt x="254614" y="387336"/>
                    <a:pt x="255688" y="387242"/>
                  </a:cubicBezTo>
                  <a:cubicBezTo>
                    <a:pt x="255833" y="387067"/>
                    <a:pt x="255987" y="386917"/>
                    <a:pt x="256133" y="386724"/>
                  </a:cubicBezTo>
                  <a:cubicBezTo>
                    <a:pt x="257370" y="385411"/>
                    <a:pt x="258598" y="384076"/>
                    <a:pt x="259830" y="382741"/>
                  </a:cubicBezTo>
                  <a:cubicBezTo>
                    <a:pt x="260331" y="382741"/>
                    <a:pt x="260827" y="382741"/>
                    <a:pt x="261323" y="382758"/>
                  </a:cubicBezTo>
                  <a:cubicBezTo>
                    <a:pt x="267036" y="379844"/>
                    <a:pt x="273129" y="380468"/>
                    <a:pt x="279231" y="381273"/>
                  </a:cubicBezTo>
                  <a:cubicBezTo>
                    <a:pt x="279326" y="381290"/>
                    <a:pt x="279510" y="382090"/>
                    <a:pt x="279385" y="382189"/>
                  </a:cubicBezTo>
                  <a:close/>
                  <a:moveTo>
                    <a:pt x="301217" y="660889"/>
                  </a:moveTo>
                  <a:cubicBezTo>
                    <a:pt x="300913" y="660603"/>
                    <a:pt x="300610" y="660337"/>
                    <a:pt x="300306" y="660034"/>
                  </a:cubicBezTo>
                  <a:cubicBezTo>
                    <a:pt x="300759" y="660162"/>
                    <a:pt x="301217" y="660316"/>
                    <a:pt x="301675" y="660453"/>
                  </a:cubicBezTo>
                  <a:lnTo>
                    <a:pt x="301881" y="661210"/>
                  </a:lnTo>
                  <a:lnTo>
                    <a:pt x="301217" y="660889"/>
                  </a:lnTo>
                  <a:close/>
                  <a:moveTo>
                    <a:pt x="304251" y="544764"/>
                  </a:moveTo>
                  <a:cubicBezTo>
                    <a:pt x="299951" y="548234"/>
                    <a:pt x="295629" y="548290"/>
                    <a:pt x="290083" y="545127"/>
                  </a:cubicBezTo>
                  <a:cubicBezTo>
                    <a:pt x="287734" y="543792"/>
                    <a:pt x="287349" y="542573"/>
                    <a:pt x="288919" y="541482"/>
                  </a:cubicBezTo>
                  <a:cubicBezTo>
                    <a:pt x="291243" y="539920"/>
                    <a:pt x="294106" y="538735"/>
                    <a:pt x="295774" y="536638"/>
                  </a:cubicBezTo>
                  <a:cubicBezTo>
                    <a:pt x="298342" y="533420"/>
                    <a:pt x="301093" y="530887"/>
                    <a:pt x="305034" y="529564"/>
                  </a:cubicBezTo>
                  <a:cubicBezTo>
                    <a:pt x="308013" y="528567"/>
                    <a:pt x="309245" y="526056"/>
                    <a:pt x="310109" y="523193"/>
                  </a:cubicBezTo>
                  <a:cubicBezTo>
                    <a:pt x="310315" y="522491"/>
                    <a:pt x="311838" y="521725"/>
                    <a:pt x="312741" y="521768"/>
                  </a:cubicBezTo>
                  <a:cubicBezTo>
                    <a:pt x="315501" y="521901"/>
                    <a:pt x="317979" y="523745"/>
                    <a:pt x="321017" y="523060"/>
                  </a:cubicBezTo>
                  <a:cubicBezTo>
                    <a:pt x="323212" y="522564"/>
                    <a:pt x="324923" y="519517"/>
                    <a:pt x="323494" y="517840"/>
                  </a:cubicBezTo>
                  <a:cubicBezTo>
                    <a:pt x="322044" y="516141"/>
                    <a:pt x="320567" y="514254"/>
                    <a:pt x="318685" y="513206"/>
                  </a:cubicBezTo>
                  <a:cubicBezTo>
                    <a:pt x="315189" y="511280"/>
                    <a:pt x="311333" y="510403"/>
                    <a:pt x="307229" y="510309"/>
                  </a:cubicBezTo>
                  <a:cubicBezTo>
                    <a:pt x="299912" y="510120"/>
                    <a:pt x="292599" y="509543"/>
                    <a:pt x="285295" y="509046"/>
                  </a:cubicBezTo>
                  <a:cubicBezTo>
                    <a:pt x="284957" y="509033"/>
                    <a:pt x="284294" y="508190"/>
                    <a:pt x="284396" y="507925"/>
                  </a:cubicBezTo>
                  <a:cubicBezTo>
                    <a:pt x="284717" y="506915"/>
                    <a:pt x="285060" y="505674"/>
                    <a:pt x="285830" y="505080"/>
                  </a:cubicBezTo>
                  <a:cubicBezTo>
                    <a:pt x="286617" y="504472"/>
                    <a:pt x="287927" y="504378"/>
                    <a:pt x="289009" y="504335"/>
                  </a:cubicBezTo>
                  <a:cubicBezTo>
                    <a:pt x="297533" y="503997"/>
                    <a:pt x="306061" y="503629"/>
                    <a:pt x="314594" y="503424"/>
                  </a:cubicBezTo>
                  <a:cubicBezTo>
                    <a:pt x="320884" y="503270"/>
                    <a:pt x="327003" y="502414"/>
                    <a:pt x="333054" y="500488"/>
                  </a:cubicBezTo>
                  <a:cubicBezTo>
                    <a:pt x="338450" y="498755"/>
                    <a:pt x="344098" y="497724"/>
                    <a:pt x="349669" y="496577"/>
                  </a:cubicBezTo>
                  <a:cubicBezTo>
                    <a:pt x="351278" y="496252"/>
                    <a:pt x="353067" y="496457"/>
                    <a:pt x="354714" y="496787"/>
                  </a:cubicBezTo>
                  <a:cubicBezTo>
                    <a:pt x="355643" y="496996"/>
                    <a:pt x="356944" y="497835"/>
                    <a:pt x="357136" y="498618"/>
                  </a:cubicBezTo>
                  <a:cubicBezTo>
                    <a:pt x="357355" y="499453"/>
                    <a:pt x="356717" y="501173"/>
                    <a:pt x="356015" y="501477"/>
                  </a:cubicBezTo>
                  <a:cubicBezTo>
                    <a:pt x="351360" y="503479"/>
                    <a:pt x="346576" y="505212"/>
                    <a:pt x="341852" y="507048"/>
                  </a:cubicBezTo>
                  <a:cubicBezTo>
                    <a:pt x="340589" y="507540"/>
                    <a:pt x="339922" y="510553"/>
                    <a:pt x="340777" y="511524"/>
                  </a:cubicBezTo>
                  <a:cubicBezTo>
                    <a:pt x="341141" y="511947"/>
                    <a:pt x="341291" y="512589"/>
                    <a:pt x="341710" y="512936"/>
                  </a:cubicBezTo>
                  <a:cubicBezTo>
                    <a:pt x="342570" y="513676"/>
                    <a:pt x="343546" y="514275"/>
                    <a:pt x="344475" y="514939"/>
                  </a:cubicBezTo>
                  <a:cubicBezTo>
                    <a:pt x="352053" y="520527"/>
                    <a:pt x="359708" y="522684"/>
                    <a:pt x="367684" y="515610"/>
                  </a:cubicBezTo>
                  <a:cubicBezTo>
                    <a:pt x="368009" y="515319"/>
                    <a:pt x="368831" y="515242"/>
                    <a:pt x="369263" y="515431"/>
                  </a:cubicBezTo>
                  <a:cubicBezTo>
                    <a:pt x="370543" y="516021"/>
                    <a:pt x="370543" y="516975"/>
                    <a:pt x="370106" y="518332"/>
                  </a:cubicBezTo>
                  <a:cubicBezTo>
                    <a:pt x="369405" y="520523"/>
                    <a:pt x="368750" y="522709"/>
                    <a:pt x="366901" y="524203"/>
                  </a:cubicBezTo>
                  <a:cubicBezTo>
                    <a:pt x="364689" y="525996"/>
                    <a:pt x="362241" y="527523"/>
                    <a:pt x="360213" y="529483"/>
                  </a:cubicBezTo>
                  <a:cubicBezTo>
                    <a:pt x="359083" y="530570"/>
                    <a:pt x="358514" y="532307"/>
                    <a:pt x="357885" y="533814"/>
                  </a:cubicBezTo>
                  <a:cubicBezTo>
                    <a:pt x="355562" y="539513"/>
                    <a:pt x="353987" y="540335"/>
                    <a:pt x="349746" y="536621"/>
                  </a:cubicBezTo>
                  <a:cubicBezTo>
                    <a:pt x="345245" y="532688"/>
                    <a:pt x="340576" y="532427"/>
                    <a:pt x="335540" y="534648"/>
                  </a:cubicBezTo>
                  <a:cubicBezTo>
                    <a:pt x="334141" y="535281"/>
                    <a:pt x="332309" y="536805"/>
                    <a:pt x="332142" y="538106"/>
                  </a:cubicBezTo>
                  <a:cubicBezTo>
                    <a:pt x="331402" y="544049"/>
                    <a:pt x="327748" y="546565"/>
                    <a:pt x="322527" y="547596"/>
                  </a:cubicBezTo>
                  <a:cubicBezTo>
                    <a:pt x="322467" y="547793"/>
                    <a:pt x="322399" y="547982"/>
                    <a:pt x="322343" y="548174"/>
                  </a:cubicBezTo>
                  <a:cubicBezTo>
                    <a:pt x="321975" y="548174"/>
                    <a:pt x="321611" y="548213"/>
                    <a:pt x="321248" y="548230"/>
                  </a:cubicBezTo>
                  <a:cubicBezTo>
                    <a:pt x="319634" y="549492"/>
                    <a:pt x="317829" y="550327"/>
                    <a:pt x="315792" y="550613"/>
                  </a:cubicBezTo>
                  <a:cubicBezTo>
                    <a:pt x="315612" y="550866"/>
                    <a:pt x="315381" y="551011"/>
                    <a:pt x="315218" y="551298"/>
                  </a:cubicBezTo>
                  <a:cubicBezTo>
                    <a:pt x="314945" y="551379"/>
                    <a:pt x="314658" y="551392"/>
                    <a:pt x="314358" y="551418"/>
                  </a:cubicBezTo>
                  <a:cubicBezTo>
                    <a:pt x="313922" y="552004"/>
                    <a:pt x="313503" y="552599"/>
                    <a:pt x="312998" y="553112"/>
                  </a:cubicBezTo>
                  <a:cubicBezTo>
                    <a:pt x="312827" y="553266"/>
                    <a:pt x="312189" y="552941"/>
                    <a:pt x="311774" y="552830"/>
                  </a:cubicBezTo>
                  <a:cubicBezTo>
                    <a:pt x="312253" y="551490"/>
                    <a:pt x="313327" y="551490"/>
                    <a:pt x="314358" y="551418"/>
                  </a:cubicBezTo>
                  <a:cubicBezTo>
                    <a:pt x="314504" y="551229"/>
                    <a:pt x="314662" y="551033"/>
                    <a:pt x="314812" y="550840"/>
                  </a:cubicBezTo>
                  <a:cubicBezTo>
                    <a:pt x="315176" y="550840"/>
                    <a:pt x="315445" y="550669"/>
                    <a:pt x="315792" y="550613"/>
                  </a:cubicBezTo>
                  <a:cubicBezTo>
                    <a:pt x="317174" y="548842"/>
                    <a:pt x="319117" y="548324"/>
                    <a:pt x="321248" y="548230"/>
                  </a:cubicBezTo>
                  <a:cubicBezTo>
                    <a:pt x="321470" y="548037"/>
                    <a:pt x="321731" y="547947"/>
                    <a:pt x="321954" y="547755"/>
                  </a:cubicBezTo>
                  <a:cubicBezTo>
                    <a:pt x="322155" y="547721"/>
                    <a:pt x="322326" y="547639"/>
                    <a:pt x="322527" y="547601"/>
                  </a:cubicBezTo>
                  <a:cubicBezTo>
                    <a:pt x="323357" y="545145"/>
                    <a:pt x="324243" y="542684"/>
                    <a:pt x="324936" y="540181"/>
                  </a:cubicBezTo>
                  <a:cubicBezTo>
                    <a:pt x="325715" y="537365"/>
                    <a:pt x="322638" y="534177"/>
                    <a:pt x="319964" y="535110"/>
                  </a:cubicBezTo>
                  <a:cubicBezTo>
                    <a:pt x="316772" y="536236"/>
                    <a:pt x="313533" y="537395"/>
                    <a:pt x="310657" y="539137"/>
                  </a:cubicBezTo>
                  <a:cubicBezTo>
                    <a:pt x="308248" y="540592"/>
                    <a:pt x="306455" y="542966"/>
                    <a:pt x="304251" y="544764"/>
                  </a:cubicBezTo>
                  <a:close/>
                  <a:moveTo>
                    <a:pt x="344329" y="555556"/>
                  </a:moveTo>
                  <a:cubicBezTo>
                    <a:pt x="343704" y="556065"/>
                    <a:pt x="342985" y="556450"/>
                    <a:pt x="342292" y="556848"/>
                  </a:cubicBezTo>
                  <a:cubicBezTo>
                    <a:pt x="342249" y="557143"/>
                    <a:pt x="342207" y="557400"/>
                    <a:pt x="342113" y="557635"/>
                  </a:cubicBezTo>
                  <a:cubicBezTo>
                    <a:pt x="342104" y="557956"/>
                    <a:pt x="341852" y="558209"/>
                    <a:pt x="341586" y="558440"/>
                  </a:cubicBezTo>
                  <a:cubicBezTo>
                    <a:pt x="341526" y="559086"/>
                    <a:pt x="341466" y="559715"/>
                    <a:pt x="341415" y="560344"/>
                  </a:cubicBezTo>
                  <a:cubicBezTo>
                    <a:pt x="340332" y="559407"/>
                    <a:pt x="341017" y="558949"/>
                    <a:pt x="341586" y="558440"/>
                  </a:cubicBezTo>
                  <a:cubicBezTo>
                    <a:pt x="341616" y="558037"/>
                    <a:pt x="341659" y="557635"/>
                    <a:pt x="341685" y="557237"/>
                  </a:cubicBezTo>
                  <a:cubicBezTo>
                    <a:pt x="341894" y="557122"/>
                    <a:pt x="342078" y="556989"/>
                    <a:pt x="342292" y="556848"/>
                  </a:cubicBezTo>
                  <a:cubicBezTo>
                    <a:pt x="342459" y="555710"/>
                    <a:pt x="342378" y="554426"/>
                    <a:pt x="344102" y="554199"/>
                  </a:cubicBezTo>
                  <a:cubicBezTo>
                    <a:pt x="344119" y="554186"/>
                    <a:pt x="344522" y="555402"/>
                    <a:pt x="344329" y="555556"/>
                  </a:cubicBezTo>
                  <a:close/>
                  <a:moveTo>
                    <a:pt x="330465" y="608090"/>
                  </a:moveTo>
                  <a:cubicBezTo>
                    <a:pt x="329665" y="608852"/>
                    <a:pt x="329211" y="609588"/>
                    <a:pt x="328886" y="609536"/>
                  </a:cubicBezTo>
                  <a:cubicBezTo>
                    <a:pt x="324367" y="608813"/>
                    <a:pt x="322365" y="605398"/>
                    <a:pt x="321000" y="601586"/>
                  </a:cubicBezTo>
                  <a:cubicBezTo>
                    <a:pt x="320820" y="601098"/>
                    <a:pt x="322108" y="599699"/>
                    <a:pt x="322976" y="599301"/>
                  </a:cubicBezTo>
                  <a:cubicBezTo>
                    <a:pt x="323892" y="598881"/>
                    <a:pt x="325813" y="598774"/>
                    <a:pt x="326087" y="599237"/>
                  </a:cubicBezTo>
                  <a:cubicBezTo>
                    <a:pt x="327760" y="602116"/>
                    <a:pt x="329096" y="605227"/>
                    <a:pt x="330465" y="608090"/>
                  </a:cubicBezTo>
                  <a:close/>
                  <a:moveTo>
                    <a:pt x="318171" y="697099"/>
                  </a:moveTo>
                  <a:lnTo>
                    <a:pt x="318265" y="696111"/>
                  </a:lnTo>
                  <a:lnTo>
                    <a:pt x="319677" y="696761"/>
                  </a:lnTo>
                  <a:lnTo>
                    <a:pt x="318171" y="697099"/>
                  </a:lnTo>
                  <a:close/>
                  <a:moveTo>
                    <a:pt x="344753" y="748718"/>
                  </a:moveTo>
                  <a:cubicBezTo>
                    <a:pt x="344569" y="749043"/>
                    <a:pt x="344000" y="749137"/>
                    <a:pt x="343610" y="749330"/>
                  </a:cubicBezTo>
                  <a:cubicBezTo>
                    <a:pt x="343371" y="748371"/>
                    <a:pt x="343092" y="747464"/>
                    <a:pt x="342951" y="746505"/>
                  </a:cubicBezTo>
                  <a:cubicBezTo>
                    <a:pt x="342930" y="746373"/>
                    <a:pt x="343841" y="745919"/>
                    <a:pt x="344102" y="746030"/>
                  </a:cubicBezTo>
                  <a:cubicBezTo>
                    <a:pt x="344492" y="746223"/>
                    <a:pt x="344701" y="746796"/>
                    <a:pt x="344988" y="747211"/>
                  </a:cubicBezTo>
                  <a:cubicBezTo>
                    <a:pt x="344924" y="747729"/>
                    <a:pt x="344979" y="748315"/>
                    <a:pt x="344753" y="748718"/>
                  </a:cubicBezTo>
                  <a:close/>
                  <a:moveTo>
                    <a:pt x="362943" y="818946"/>
                  </a:moveTo>
                  <a:cubicBezTo>
                    <a:pt x="362729" y="818642"/>
                    <a:pt x="362545" y="818334"/>
                    <a:pt x="362335" y="818026"/>
                  </a:cubicBezTo>
                  <a:cubicBezTo>
                    <a:pt x="361959" y="817170"/>
                    <a:pt x="361565" y="816297"/>
                    <a:pt x="361184" y="815437"/>
                  </a:cubicBezTo>
                  <a:cubicBezTo>
                    <a:pt x="361655" y="816276"/>
                    <a:pt x="362117" y="817093"/>
                    <a:pt x="362575" y="817936"/>
                  </a:cubicBezTo>
                  <a:cubicBezTo>
                    <a:pt x="363778" y="817953"/>
                    <a:pt x="363902" y="818296"/>
                    <a:pt x="362943" y="818946"/>
                  </a:cubicBezTo>
                  <a:close/>
                  <a:moveTo>
                    <a:pt x="399645" y="738615"/>
                  </a:moveTo>
                  <a:cubicBezTo>
                    <a:pt x="395794" y="739128"/>
                    <a:pt x="391921" y="739513"/>
                    <a:pt x="388070" y="739950"/>
                  </a:cubicBezTo>
                  <a:cubicBezTo>
                    <a:pt x="388048" y="739702"/>
                    <a:pt x="388027" y="739453"/>
                    <a:pt x="388019" y="739205"/>
                  </a:cubicBezTo>
                  <a:cubicBezTo>
                    <a:pt x="386320" y="739205"/>
                    <a:pt x="384638" y="739261"/>
                    <a:pt x="382965" y="739188"/>
                  </a:cubicBezTo>
                  <a:cubicBezTo>
                    <a:pt x="377556" y="738936"/>
                    <a:pt x="373102" y="740788"/>
                    <a:pt x="369482" y="744828"/>
                  </a:cubicBezTo>
                  <a:cubicBezTo>
                    <a:pt x="368395" y="746047"/>
                    <a:pt x="367102" y="747250"/>
                    <a:pt x="365665" y="747956"/>
                  </a:cubicBezTo>
                  <a:cubicBezTo>
                    <a:pt x="364963" y="748315"/>
                    <a:pt x="363688" y="747631"/>
                    <a:pt x="362725" y="747267"/>
                  </a:cubicBezTo>
                  <a:cubicBezTo>
                    <a:pt x="362592" y="747211"/>
                    <a:pt x="362571" y="746163"/>
                    <a:pt x="362827" y="745816"/>
                  </a:cubicBezTo>
                  <a:cubicBezTo>
                    <a:pt x="364141" y="744006"/>
                    <a:pt x="365220" y="741739"/>
                    <a:pt x="366995" y="740630"/>
                  </a:cubicBezTo>
                  <a:cubicBezTo>
                    <a:pt x="373136" y="736779"/>
                    <a:pt x="379503" y="733292"/>
                    <a:pt x="385892" y="729838"/>
                  </a:cubicBezTo>
                  <a:cubicBezTo>
                    <a:pt x="386654" y="729419"/>
                    <a:pt x="388335" y="729744"/>
                    <a:pt x="389037" y="730356"/>
                  </a:cubicBezTo>
                  <a:cubicBezTo>
                    <a:pt x="392049" y="732966"/>
                    <a:pt x="395177" y="734965"/>
                    <a:pt x="399362" y="734965"/>
                  </a:cubicBezTo>
                  <a:cubicBezTo>
                    <a:pt x="399795" y="734965"/>
                    <a:pt x="400338" y="736548"/>
                    <a:pt x="400582" y="737459"/>
                  </a:cubicBezTo>
                  <a:cubicBezTo>
                    <a:pt x="400672" y="737750"/>
                    <a:pt x="400030" y="738572"/>
                    <a:pt x="399645" y="738615"/>
                  </a:cubicBezTo>
                  <a:close/>
                  <a:moveTo>
                    <a:pt x="403671" y="844458"/>
                  </a:moveTo>
                  <a:cubicBezTo>
                    <a:pt x="403235" y="844381"/>
                    <a:pt x="402880" y="843846"/>
                    <a:pt x="402490" y="843521"/>
                  </a:cubicBezTo>
                  <a:cubicBezTo>
                    <a:pt x="402807" y="842631"/>
                    <a:pt x="402914" y="841505"/>
                    <a:pt x="403509" y="840868"/>
                  </a:cubicBezTo>
                  <a:cubicBezTo>
                    <a:pt x="404604" y="839708"/>
                    <a:pt x="406115" y="839297"/>
                    <a:pt x="407660" y="840132"/>
                  </a:cubicBezTo>
                  <a:cubicBezTo>
                    <a:pt x="408002" y="840316"/>
                    <a:pt x="408387" y="840928"/>
                    <a:pt x="408323" y="841253"/>
                  </a:cubicBezTo>
                  <a:cubicBezTo>
                    <a:pt x="407997" y="843238"/>
                    <a:pt x="405704" y="844826"/>
                    <a:pt x="403671" y="844458"/>
                  </a:cubicBezTo>
                  <a:close/>
                  <a:moveTo>
                    <a:pt x="402105" y="789065"/>
                  </a:moveTo>
                  <a:cubicBezTo>
                    <a:pt x="401665" y="789044"/>
                    <a:pt x="401053" y="788646"/>
                    <a:pt x="400864" y="788265"/>
                  </a:cubicBezTo>
                  <a:cubicBezTo>
                    <a:pt x="400693" y="787880"/>
                    <a:pt x="400813" y="787161"/>
                    <a:pt x="401070" y="786814"/>
                  </a:cubicBezTo>
                  <a:cubicBezTo>
                    <a:pt x="402811" y="784619"/>
                    <a:pt x="404981" y="783310"/>
                    <a:pt x="407908" y="783990"/>
                  </a:cubicBezTo>
                  <a:cubicBezTo>
                    <a:pt x="408177" y="784067"/>
                    <a:pt x="408293" y="784812"/>
                    <a:pt x="408490" y="785269"/>
                  </a:cubicBezTo>
                  <a:cubicBezTo>
                    <a:pt x="407137" y="787850"/>
                    <a:pt x="405079" y="789258"/>
                    <a:pt x="402105" y="789065"/>
                  </a:cubicBezTo>
                  <a:close/>
                  <a:moveTo>
                    <a:pt x="408374" y="671301"/>
                  </a:moveTo>
                  <a:lnTo>
                    <a:pt x="408841" y="670158"/>
                  </a:lnTo>
                  <a:lnTo>
                    <a:pt x="409311" y="671339"/>
                  </a:lnTo>
                  <a:lnTo>
                    <a:pt x="408374" y="671301"/>
                  </a:lnTo>
                  <a:close/>
                  <a:moveTo>
                    <a:pt x="414275" y="640910"/>
                  </a:moveTo>
                  <a:cubicBezTo>
                    <a:pt x="414181" y="640910"/>
                    <a:pt x="414082" y="640910"/>
                    <a:pt x="413988" y="640889"/>
                  </a:cubicBezTo>
                  <a:cubicBezTo>
                    <a:pt x="412662" y="642507"/>
                    <a:pt x="411511" y="644347"/>
                    <a:pt x="409872" y="645540"/>
                  </a:cubicBezTo>
                  <a:cubicBezTo>
                    <a:pt x="407608" y="647201"/>
                    <a:pt x="404972" y="648382"/>
                    <a:pt x="402396" y="649550"/>
                  </a:cubicBezTo>
                  <a:cubicBezTo>
                    <a:pt x="396714" y="652139"/>
                    <a:pt x="391356" y="655001"/>
                    <a:pt x="386281" y="658870"/>
                  </a:cubicBezTo>
                  <a:cubicBezTo>
                    <a:pt x="380496" y="663294"/>
                    <a:pt x="373410" y="666016"/>
                    <a:pt x="366828" y="669353"/>
                  </a:cubicBezTo>
                  <a:cubicBezTo>
                    <a:pt x="365943" y="669794"/>
                    <a:pt x="364471" y="669743"/>
                    <a:pt x="363529" y="669336"/>
                  </a:cubicBezTo>
                  <a:cubicBezTo>
                    <a:pt x="358433" y="667146"/>
                    <a:pt x="354663" y="669375"/>
                    <a:pt x="351467" y="672999"/>
                  </a:cubicBezTo>
                  <a:cubicBezTo>
                    <a:pt x="349100" y="675669"/>
                    <a:pt x="346447" y="677381"/>
                    <a:pt x="342849" y="677903"/>
                  </a:cubicBezTo>
                  <a:cubicBezTo>
                    <a:pt x="337786" y="678626"/>
                    <a:pt x="332797" y="679901"/>
                    <a:pt x="327743" y="680530"/>
                  </a:cubicBezTo>
                  <a:cubicBezTo>
                    <a:pt x="323601" y="681010"/>
                    <a:pt x="319896" y="679747"/>
                    <a:pt x="317187" y="676221"/>
                  </a:cubicBezTo>
                  <a:cubicBezTo>
                    <a:pt x="315462" y="673988"/>
                    <a:pt x="313498" y="671951"/>
                    <a:pt x="311705" y="669756"/>
                  </a:cubicBezTo>
                  <a:cubicBezTo>
                    <a:pt x="311586" y="669627"/>
                    <a:pt x="311898" y="668866"/>
                    <a:pt x="312185" y="668690"/>
                  </a:cubicBezTo>
                  <a:cubicBezTo>
                    <a:pt x="312621" y="668421"/>
                    <a:pt x="313293" y="668198"/>
                    <a:pt x="313751" y="668331"/>
                  </a:cubicBezTo>
                  <a:cubicBezTo>
                    <a:pt x="315912" y="668921"/>
                    <a:pt x="318000" y="669974"/>
                    <a:pt x="320191" y="670235"/>
                  </a:cubicBezTo>
                  <a:cubicBezTo>
                    <a:pt x="321731" y="670428"/>
                    <a:pt x="323785" y="670081"/>
                    <a:pt x="324906" y="669127"/>
                  </a:cubicBezTo>
                  <a:cubicBezTo>
                    <a:pt x="327491" y="666936"/>
                    <a:pt x="329840" y="664403"/>
                    <a:pt x="331924" y="661711"/>
                  </a:cubicBezTo>
                  <a:cubicBezTo>
                    <a:pt x="334286" y="658639"/>
                    <a:pt x="337119" y="657590"/>
                    <a:pt x="340829" y="658164"/>
                  </a:cubicBezTo>
                  <a:cubicBezTo>
                    <a:pt x="341911" y="658339"/>
                    <a:pt x="343080" y="657988"/>
                    <a:pt x="344192" y="657821"/>
                  </a:cubicBezTo>
                  <a:cubicBezTo>
                    <a:pt x="346340" y="657458"/>
                    <a:pt x="348309" y="655014"/>
                    <a:pt x="348112" y="652977"/>
                  </a:cubicBezTo>
                  <a:cubicBezTo>
                    <a:pt x="347941" y="651300"/>
                    <a:pt x="347838" y="649584"/>
                    <a:pt x="347534" y="647928"/>
                  </a:cubicBezTo>
                  <a:cubicBezTo>
                    <a:pt x="346909" y="644569"/>
                    <a:pt x="346220" y="641214"/>
                    <a:pt x="345506" y="637872"/>
                  </a:cubicBezTo>
                  <a:cubicBezTo>
                    <a:pt x="345198" y="636542"/>
                    <a:pt x="345437" y="635609"/>
                    <a:pt x="346546" y="635395"/>
                  </a:cubicBezTo>
                  <a:cubicBezTo>
                    <a:pt x="346986" y="635305"/>
                    <a:pt x="347598" y="635720"/>
                    <a:pt x="348026" y="636024"/>
                  </a:cubicBezTo>
                  <a:cubicBezTo>
                    <a:pt x="353221" y="639854"/>
                    <a:pt x="356084" y="645502"/>
                    <a:pt x="359421" y="650782"/>
                  </a:cubicBezTo>
                  <a:cubicBezTo>
                    <a:pt x="361060" y="653397"/>
                    <a:pt x="363688" y="654351"/>
                    <a:pt x="366619" y="654698"/>
                  </a:cubicBezTo>
                  <a:cubicBezTo>
                    <a:pt x="374415" y="655643"/>
                    <a:pt x="381463" y="653495"/>
                    <a:pt x="387253" y="648476"/>
                  </a:cubicBezTo>
                  <a:cubicBezTo>
                    <a:pt x="392704" y="643752"/>
                    <a:pt x="399063" y="641745"/>
                    <a:pt x="405811" y="640619"/>
                  </a:cubicBezTo>
                  <a:cubicBezTo>
                    <a:pt x="408447" y="640170"/>
                    <a:pt x="411250" y="640739"/>
                    <a:pt x="413992" y="640889"/>
                  </a:cubicBezTo>
                  <a:cubicBezTo>
                    <a:pt x="414091" y="640774"/>
                    <a:pt x="414185" y="640641"/>
                    <a:pt x="414279" y="640508"/>
                  </a:cubicBezTo>
                  <a:cubicBezTo>
                    <a:pt x="414112" y="639366"/>
                    <a:pt x="414382" y="639229"/>
                    <a:pt x="414964" y="640149"/>
                  </a:cubicBezTo>
                  <a:cubicBezTo>
                    <a:pt x="415015" y="640217"/>
                    <a:pt x="414523" y="640658"/>
                    <a:pt x="414275" y="640910"/>
                  </a:cubicBezTo>
                  <a:close/>
                  <a:moveTo>
                    <a:pt x="421365" y="538568"/>
                  </a:moveTo>
                  <a:cubicBezTo>
                    <a:pt x="420492" y="538700"/>
                    <a:pt x="419397" y="538987"/>
                    <a:pt x="418759" y="538602"/>
                  </a:cubicBezTo>
                  <a:cubicBezTo>
                    <a:pt x="416791" y="537399"/>
                    <a:pt x="416380" y="535251"/>
                    <a:pt x="417857" y="535286"/>
                  </a:cubicBezTo>
                  <a:cubicBezTo>
                    <a:pt x="418832" y="535286"/>
                    <a:pt x="419825" y="535645"/>
                    <a:pt x="420715" y="536030"/>
                  </a:cubicBezTo>
                  <a:cubicBezTo>
                    <a:pt x="421104" y="536197"/>
                    <a:pt x="421276" y="536830"/>
                    <a:pt x="421549" y="537275"/>
                  </a:cubicBezTo>
                  <a:cubicBezTo>
                    <a:pt x="421498" y="537733"/>
                    <a:pt x="421494" y="538542"/>
                    <a:pt x="421365" y="538568"/>
                  </a:cubicBezTo>
                  <a:close/>
                  <a:moveTo>
                    <a:pt x="458341" y="611368"/>
                  </a:moveTo>
                  <a:cubicBezTo>
                    <a:pt x="458542" y="611043"/>
                    <a:pt x="459239" y="610991"/>
                    <a:pt x="459710" y="610816"/>
                  </a:cubicBezTo>
                  <a:cubicBezTo>
                    <a:pt x="460951" y="611333"/>
                    <a:pt x="461302" y="612232"/>
                    <a:pt x="460587" y="613392"/>
                  </a:cubicBezTo>
                  <a:cubicBezTo>
                    <a:pt x="460399" y="613696"/>
                    <a:pt x="459710" y="613961"/>
                    <a:pt x="459389" y="613854"/>
                  </a:cubicBezTo>
                  <a:cubicBezTo>
                    <a:pt x="458118" y="613405"/>
                    <a:pt x="457703" y="612459"/>
                    <a:pt x="458341" y="611368"/>
                  </a:cubicBezTo>
                  <a:close/>
                  <a:moveTo>
                    <a:pt x="449085" y="770554"/>
                  </a:moveTo>
                  <a:cubicBezTo>
                    <a:pt x="449603" y="768226"/>
                    <a:pt x="451413" y="766698"/>
                    <a:pt x="453749" y="766283"/>
                  </a:cubicBezTo>
                  <a:cubicBezTo>
                    <a:pt x="454648" y="766116"/>
                    <a:pt x="455786" y="766818"/>
                    <a:pt x="456685" y="767332"/>
                  </a:cubicBezTo>
                  <a:cubicBezTo>
                    <a:pt x="456925" y="767460"/>
                    <a:pt x="456946" y="768491"/>
                    <a:pt x="456719" y="768915"/>
                  </a:cubicBezTo>
                  <a:cubicBezTo>
                    <a:pt x="454785" y="772248"/>
                    <a:pt x="452068" y="774747"/>
                    <a:pt x="448640" y="776497"/>
                  </a:cubicBezTo>
                  <a:cubicBezTo>
                    <a:pt x="448640" y="776729"/>
                    <a:pt x="448640" y="776960"/>
                    <a:pt x="448615" y="777191"/>
                  </a:cubicBezTo>
                  <a:cubicBezTo>
                    <a:pt x="448319" y="777246"/>
                    <a:pt x="448024" y="777302"/>
                    <a:pt x="447737" y="777357"/>
                  </a:cubicBezTo>
                  <a:cubicBezTo>
                    <a:pt x="447464" y="777704"/>
                    <a:pt x="447185" y="778046"/>
                    <a:pt x="446907" y="778385"/>
                  </a:cubicBezTo>
                  <a:cubicBezTo>
                    <a:pt x="447023" y="778059"/>
                    <a:pt x="447044" y="777572"/>
                    <a:pt x="447258" y="777456"/>
                  </a:cubicBezTo>
                  <a:cubicBezTo>
                    <a:pt x="447399" y="777379"/>
                    <a:pt x="447575" y="777396"/>
                    <a:pt x="447737" y="777357"/>
                  </a:cubicBezTo>
                  <a:cubicBezTo>
                    <a:pt x="447887" y="777169"/>
                    <a:pt x="448050" y="776972"/>
                    <a:pt x="448212" y="776788"/>
                  </a:cubicBezTo>
                  <a:cubicBezTo>
                    <a:pt x="448366" y="776716"/>
                    <a:pt x="448482" y="776574"/>
                    <a:pt x="448640" y="776497"/>
                  </a:cubicBezTo>
                  <a:cubicBezTo>
                    <a:pt x="448721" y="774499"/>
                    <a:pt x="448670" y="772475"/>
                    <a:pt x="449085" y="770554"/>
                  </a:cubicBezTo>
                  <a:close/>
                  <a:moveTo>
                    <a:pt x="446757" y="606280"/>
                  </a:moveTo>
                  <a:cubicBezTo>
                    <a:pt x="448362" y="606357"/>
                    <a:pt x="448786" y="607080"/>
                    <a:pt x="447772" y="607936"/>
                  </a:cubicBezTo>
                  <a:cubicBezTo>
                    <a:pt x="447459" y="608222"/>
                    <a:pt x="446706" y="607974"/>
                    <a:pt x="446133" y="607974"/>
                  </a:cubicBezTo>
                  <a:cubicBezTo>
                    <a:pt x="445880" y="607671"/>
                    <a:pt x="445598" y="607307"/>
                    <a:pt x="445311" y="606965"/>
                  </a:cubicBezTo>
                  <a:cubicBezTo>
                    <a:pt x="445786" y="606716"/>
                    <a:pt x="446287" y="606258"/>
                    <a:pt x="446757" y="606280"/>
                  </a:cubicBezTo>
                  <a:close/>
                  <a:moveTo>
                    <a:pt x="431156" y="590169"/>
                  </a:moveTo>
                  <a:cubicBezTo>
                    <a:pt x="430861" y="590452"/>
                    <a:pt x="430018" y="590623"/>
                    <a:pt x="429735" y="590413"/>
                  </a:cubicBezTo>
                  <a:cubicBezTo>
                    <a:pt x="428713" y="589668"/>
                    <a:pt x="428610" y="588637"/>
                    <a:pt x="429431" y="587743"/>
                  </a:cubicBezTo>
                  <a:cubicBezTo>
                    <a:pt x="429675" y="587499"/>
                    <a:pt x="430326" y="587627"/>
                    <a:pt x="430805" y="587593"/>
                  </a:cubicBezTo>
                  <a:cubicBezTo>
                    <a:pt x="431845" y="588376"/>
                    <a:pt x="432025" y="589305"/>
                    <a:pt x="431156" y="590169"/>
                  </a:cubicBezTo>
                  <a:close/>
                  <a:moveTo>
                    <a:pt x="439727" y="555213"/>
                  </a:moveTo>
                  <a:lnTo>
                    <a:pt x="439368" y="554148"/>
                  </a:lnTo>
                  <a:lnTo>
                    <a:pt x="440073" y="554169"/>
                  </a:lnTo>
                  <a:lnTo>
                    <a:pt x="439727" y="555213"/>
                  </a:lnTo>
                  <a:close/>
                  <a:moveTo>
                    <a:pt x="456107" y="909235"/>
                  </a:moveTo>
                  <a:cubicBezTo>
                    <a:pt x="455025" y="911729"/>
                    <a:pt x="453133" y="913882"/>
                    <a:pt x="451589" y="916192"/>
                  </a:cubicBezTo>
                  <a:cubicBezTo>
                    <a:pt x="450733" y="917510"/>
                    <a:pt x="449945" y="917716"/>
                    <a:pt x="449419" y="916723"/>
                  </a:cubicBezTo>
                  <a:cubicBezTo>
                    <a:pt x="449188" y="916282"/>
                    <a:pt x="449188" y="915692"/>
                    <a:pt x="449205" y="915178"/>
                  </a:cubicBezTo>
                  <a:cubicBezTo>
                    <a:pt x="449222" y="914626"/>
                    <a:pt x="449316" y="914053"/>
                    <a:pt x="449522" y="913561"/>
                  </a:cubicBezTo>
                  <a:cubicBezTo>
                    <a:pt x="450750" y="910510"/>
                    <a:pt x="452611" y="907703"/>
                    <a:pt x="451644" y="904065"/>
                  </a:cubicBezTo>
                  <a:cubicBezTo>
                    <a:pt x="450557" y="899923"/>
                    <a:pt x="446496" y="900402"/>
                    <a:pt x="443920" y="898610"/>
                  </a:cubicBezTo>
                  <a:cubicBezTo>
                    <a:pt x="443570" y="898383"/>
                    <a:pt x="443274" y="897412"/>
                    <a:pt x="443445" y="897198"/>
                  </a:cubicBezTo>
                  <a:cubicBezTo>
                    <a:pt x="444049" y="896483"/>
                    <a:pt x="444798" y="895558"/>
                    <a:pt x="445623" y="895405"/>
                  </a:cubicBezTo>
                  <a:cubicBezTo>
                    <a:pt x="446633" y="895242"/>
                    <a:pt x="447772" y="895773"/>
                    <a:pt x="448854" y="895961"/>
                  </a:cubicBezTo>
                  <a:cubicBezTo>
                    <a:pt x="450904" y="896308"/>
                    <a:pt x="452945" y="896650"/>
                    <a:pt x="454999" y="896996"/>
                  </a:cubicBezTo>
                  <a:cubicBezTo>
                    <a:pt x="454939" y="896842"/>
                    <a:pt x="454871" y="896667"/>
                    <a:pt x="454815" y="896513"/>
                  </a:cubicBezTo>
                  <a:cubicBezTo>
                    <a:pt x="454888" y="896496"/>
                    <a:pt x="454965" y="896483"/>
                    <a:pt x="455046" y="896461"/>
                  </a:cubicBezTo>
                  <a:cubicBezTo>
                    <a:pt x="453386" y="893808"/>
                    <a:pt x="451644" y="891194"/>
                    <a:pt x="450112" y="888464"/>
                  </a:cubicBezTo>
                  <a:cubicBezTo>
                    <a:pt x="447720" y="884232"/>
                    <a:pt x="447857" y="879752"/>
                    <a:pt x="449723" y="875426"/>
                  </a:cubicBezTo>
                  <a:cubicBezTo>
                    <a:pt x="450335" y="874035"/>
                    <a:pt x="451811" y="872413"/>
                    <a:pt x="453167" y="872092"/>
                  </a:cubicBezTo>
                  <a:cubicBezTo>
                    <a:pt x="454426" y="871801"/>
                    <a:pt x="456484" y="872700"/>
                    <a:pt x="457468" y="873765"/>
                  </a:cubicBezTo>
                  <a:cubicBezTo>
                    <a:pt x="459282" y="875738"/>
                    <a:pt x="460639" y="878134"/>
                    <a:pt x="462162" y="880381"/>
                  </a:cubicBezTo>
                  <a:cubicBezTo>
                    <a:pt x="462239" y="880304"/>
                    <a:pt x="462269" y="880252"/>
                    <a:pt x="462346" y="880171"/>
                  </a:cubicBezTo>
                  <a:lnTo>
                    <a:pt x="462667" y="879315"/>
                  </a:lnTo>
                  <a:lnTo>
                    <a:pt x="462329" y="880633"/>
                  </a:lnTo>
                  <a:cubicBezTo>
                    <a:pt x="462269" y="880556"/>
                    <a:pt x="462218" y="880462"/>
                    <a:pt x="462162" y="880381"/>
                  </a:cubicBezTo>
                  <a:cubicBezTo>
                    <a:pt x="457656" y="884463"/>
                    <a:pt x="457789" y="888451"/>
                    <a:pt x="462299" y="892645"/>
                  </a:cubicBezTo>
                  <a:cubicBezTo>
                    <a:pt x="463193" y="893483"/>
                    <a:pt x="462496" y="894895"/>
                    <a:pt x="461229" y="895199"/>
                  </a:cubicBezTo>
                  <a:cubicBezTo>
                    <a:pt x="459188" y="895708"/>
                    <a:pt x="457100" y="896055"/>
                    <a:pt x="455046" y="896461"/>
                  </a:cubicBezTo>
                  <a:cubicBezTo>
                    <a:pt x="455153" y="896667"/>
                    <a:pt x="455286" y="896859"/>
                    <a:pt x="455414" y="897065"/>
                  </a:cubicBezTo>
                  <a:cubicBezTo>
                    <a:pt x="455268" y="897048"/>
                    <a:pt x="455136" y="897035"/>
                    <a:pt x="455003" y="896992"/>
                  </a:cubicBezTo>
                  <a:cubicBezTo>
                    <a:pt x="455714" y="898914"/>
                    <a:pt x="456621" y="900822"/>
                    <a:pt x="456852" y="902803"/>
                  </a:cubicBezTo>
                  <a:cubicBezTo>
                    <a:pt x="457087" y="904900"/>
                    <a:pt x="456920" y="907309"/>
                    <a:pt x="456107" y="909235"/>
                  </a:cubicBezTo>
                  <a:close/>
                  <a:moveTo>
                    <a:pt x="464002" y="955243"/>
                  </a:moveTo>
                  <a:cubicBezTo>
                    <a:pt x="463968" y="955663"/>
                    <a:pt x="463377" y="956352"/>
                    <a:pt x="462997" y="956394"/>
                  </a:cubicBezTo>
                  <a:cubicBezTo>
                    <a:pt x="462076" y="956501"/>
                    <a:pt x="460421" y="956484"/>
                    <a:pt x="460322" y="956163"/>
                  </a:cubicBezTo>
                  <a:cubicBezTo>
                    <a:pt x="459265" y="952560"/>
                    <a:pt x="458320" y="948876"/>
                    <a:pt x="457669" y="945179"/>
                  </a:cubicBezTo>
                  <a:cubicBezTo>
                    <a:pt x="457537" y="944357"/>
                    <a:pt x="458589" y="943326"/>
                    <a:pt x="459133" y="942398"/>
                  </a:cubicBezTo>
                  <a:cubicBezTo>
                    <a:pt x="459060" y="942226"/>
                    <a:pt x="458974" y="942055"/>
                    <a:pt x="458889" y="941880"/>
                  </a:cubicBezTo>
                  <a:cubicBezTo>
                    <a:pt x="459094" y="941024"/>
                    <a:pt x="459308" y="940168"/>
                    <a:pt x="459518" y="939308"/>
                  </a:cubicBezTo>
                  <a:cubicBezTo>
                    <a:pt x="459518" y="939287"/>
                    <a:pt x="459526" y="939248"/>
                    <a:pt x="459539" y="939192"/>
                  </a:cubicBezTo>
                  <a:cubicBezTo>
                    <a:pt x="459582" y="938807"/>
                    <a:pt x="459723" y="938431"/>
                    <a:pt x="459830" y="938050"/>
                  </a:cubicBezTo>
                  <a:cubicBezTo>
                    <a:pt x="459727" y="938469"/>
                    <a:pt x="459625" y="938884"/>
                    <a:pt x="459518" y="939308"/>
                  </a:cubicBezTo>
                  <a:cubicBezTo>
                    <a:pt x="459385" y="940314"/>
                    <a:pt x="459287" y="941323"/>
                    <a:pt x="459175" y="942337"/>
                  </a:cubicBezTo>
                  <a:cubicBezTo>
                    <a:pt x="459167" y="942359"/>
                    <a:pt x="459145" y="942380"/>
                    <a:pt x="459133" y="942398"/>
                  </a:cubicBezTo>
                  <a:cubicBezTo>
                    <a:pt x="460699" y="945602"/>
                    <a:pt x="462312" y="948782"/>
                    <a:pt x="463754" y="952047"/>
                  </a:cubicBezTo>
                  <a:cubicBezTo>
                    <a:pt x="464165" y="952975"/>
                    <a:pt x="464079" y="954178"/>
                    <a:pt x="464002" y="955243"/>
                  </a:cubicBezTo>
                  <a:close/>
                  <a:moveTo>
                    <a:pt x="466253" y="787443"/>
                  </a:moveTo>
                  <a:cubicBezTo>
                    <a:pt x="463698" y="790379"/>
                    <a:pt x="460724" y="793053"/>
                    <a:pt x="458581" y="796250"/>
                  </a:cubicBezTo>
                  <a:cubicBezTo>
                    <a:pt x="456749" y="799001"/>
                    <a:pt x="455945" y="802416"/>
                    <a:pt x="454473" y="805407"/>
                  </a:cubicBezTo>
                  <a:cubicBezTo>
                    <a:pt x="454053" y="806263"/>
                    <a:pt x="453060" y="806840"/>
                    <a:pt x="452243" y="807487"/>
                  </a:cubicBezTo>
                  <a:cubicBezTo>
                    <a:pt x="452295" y="807658"/>
                    <a:pt x="452342" y="807829"/>
                    <a:pt x="452397" y="807979"/>
                  </a:cubicBezTo>
                  <a:cubicBezTo>
                    <a:pt x="451071" y="809280"/>
                    <a:pt x="449731" y="810572"/>
                    <a:pt x="448401" y="811868"/>
                  </a:cubicBezTo>
                  <a:cubicBezTo>
                    <a:pt x="447887" y="811941"/>
                    <a:pt x="447399" y="812039"/>
                    <a:pt x="446886" y="812121"/>
                  </a:cubicBezTo>
                  <a:cubicBezTo>
                    <a:pt x="445007" y="813203"/>
                    <a:pt x="443133" y="814290"/>
                    <a:pt x="441207" y="815300"/>
                  </a:cubicBezTo>
                  <a:cubicBezTo>
                    <a:pt x="441053" y="815394"/>
                    <a:pt x="440300" y="814791"/>
                    <a:pt x="440206" y="814406"/>
                  </a:cubicBezTo>
                  <a:cubicBezTo>
                    <a:pt x="440112" y="814004"/>
                    <a:pt x="440412" y="813143"/>
                    <a:pt x="440664" y="813088"/>
                  </a:cubicBezTo>
                  <a:cubicBezTo>
                    <a:pt x="442731" y="812707"/>
                    <a:pt x="444811" y="812420"/>
                    <a:pt x="446886" y="812117"/>
                  </a:cubicBezTo>
                  <a:cubicBezTo>
                    <a:pt x="447284" y="811885"/>
                    <a:pt x="447660" y="811680"/>
                    <a:pt x="448041" y="811475"/>
                  </a:cubicBezTo>
                  <a:cubicBezTo>
                    <a:pt x="449368" y="810191"/>
                    <a:pt x="450694" y="808912"/>
                    <a:pt x="452021" y="807653"/>
                  </a:cubicBezTo>
                  <a:cubicBezTo>
                    <a:pt x="452089" y="807598"/>
                    <a:pt x="452175" y="807538"/>
                    <a:pt x="452243" y="807482"/>
                  </a:cubicBezTo>
                  <a:cubicBezTo>
                    <a:pt x="452128" y="807119"/>
                    <a:pt x="451978" y="806738"/>
                    <a:pt x="451905" y="806357"/>
                  </a:cubicBezTo>
                  <a:cubicBezTo>
                    <a:pt x="448901" y="792570"/>
                    <a:pt x="447314" y="791367"/>
                    <a:pt x="462975" y="782390"/>
                  </a:cubicBezTo>
                  <a:cubicBezTo>
                    <a:pt x="463660" y="781992"/>
                    <a:pt x="465260" y="782330"/>
                    <a:pt x="465889" y="782920"/>
                  </a:cubicBezTo>
                  <a:cubicBezTo>
                    <a:pt x="466557" y="783532"/>
                    <a:pt x="466664" y="784846"/>
                    <a:pt x="466822" y="785873"/>
                  </a:cubicBezTo>
                  <a:cubicBezTo>
                    <a:pt x="466882" y="786378"/>
                    <a:pt x="466595" y="787045"/>
                    <a:pt x="466253" y="787443"/>
                  </a:cubicBezTo>
                  <a:close/>
                  <a:moveTo>
                    <a:pt x="486775" y="871172"/>
                  </a:moveTo>
                  <a:cubicBezTo>
                    <a:pt x="487109" y="871172"/>
                    <a:pt x="487447" y="871711"/>
                    <a:pt x="487777" y="871989"/>
                  </a:cubicBezTo>
                  <a:cubicBezTo>
                    <a:pt x="487610" y="872396"/>
                    <a:pt x="487546" y="872982"/>
                    <a:pt x="487242" y="873158"/>
                  </a:cubicBezTo>
                  <a:cubicBezTo>
                    <a:pt x="486985" y="873303"/>
                    <a:pt x="486305" y="873158"/>
                    <a:pt x="486056" y="872905"/>
                  </a:cubicBezTo>
                  <a:cubicBezTo>
                    <a:pt x="485068" y="871865"/>
                    <a:pt x="485342" y="871172"/>
                    <a:pt x="486775" y="871172"/>
                  </a:cubicBezTo>
                  <a:close/>
                  <a:moveTo>
                    <a:pt x="480079" y="922945"/>
                  </a:moveTo>
                  <a:cubicBezTo>
                    <a:pt x="476895" y="922183"/>
                    <a:pt x="475312" y="920236"/>
                    <a:pt x="474392" y="917416"/>
                  </a:cubicBezTo>
                  <a:cubicBezTo>
                    <a:pt x="473870" y="915812"/>
                    <a:pt x="473480" y="914173"/>
                    <a:pt x="473134" y="912534"/>
                  </a:cubicBezTo>
                  <a:cubicBezTo>
                    <a:pt x="472244" y="908186"/>
                    <a:pt x="470399" y="903834"/>
                    <a:pt x="473151" y="899508"/>
                  </a:cubicBezTo>
                  <a:cubicBezTo>
                    <a:pt x="472145" y="897638"/>
                    <a:pt x="471127" y="895768"/>
                    <a:pt x="470113" y="893920"/>
                  </a:cubicBezTo>
                  <a:cubicBezTo>
                    <a:pt x="471760" y="891023"/>
                    <a:pt x="473283" y="888049"/>
                    <a:pt x="475153" y="885323"/>
                  </a:cubicBezTo>
                  <a:cubicBezTo>
                    <a:pt x="475581" y="884694"/>
                    <a:pt x="477293" y="884480"/>
                    <a:pt x="478230" y="884728"/>
                  </a:cubicBezTo>
                  <a:cubicBezTo>
                    <a:pt x="481585" y="885631"/>
                    <a:pt x="484542" y="887266"/>
                    <a:pt x="485646" y="890873"/>
                  </a:cubicBezTo>
                  <a:cubicBezTo>
                    <a:pt x="486805" y="894626"/>
                    <a:pt x="487614" y="898383"/>
                    <a:pt x="487186" y="902465"/>
                  </a:cubicBezTo>
                  <a:cubicBezTo>
                    <a:pt x="486617" y="908015"/>
                    <a:pt x="486677" y="913638"/>
                    <a:pt x="486502" y="918071"/>
                  </a:cubicBezTo>
                  <a:cubicBezTo>
                    <a:pt x="487165" y="920882"/>
                    <a:pt x="487828" y="922530"/>
                    <a:pt x="487862" y="924169"/>
                  </a:cubicBezTo>
                  <a:cubicBezTo>
                    <a:pt x="487892" y="925709"/>
                    <a:pt x="487785" y="928058"/>
                    <a:pt x="486840" y="928649"/>
                  </a:cubicBezTo>
                  <a:cubicBezTo>
                    <a:pt x="484940" y="929868"/>
                    <a:pt x="484268" y="927767"/>
                    <a:pt x="483395" y="926321"/>
                  </a:cubicBezTo>
                  <a:cubicBezTo>
                    <a:pt x="482561" y="924960"/>
                    <a:pt x="481392" y="923248"/>
                    <a:pt x="480079" y="922945"/>
                  </a:cubicBezTo>
                  <a:close/>
                  <a:moveTo>
                    <a:pt x="483134" y="954614"/>
                  </a:moveTo>
                  <a:cubicBezTo>
                    <a:pt x="483181" y="954828"/>
                    <a:pt x="483147" y="955034"/>
                    <a:pt x="483194" y="955243"/>
                  </a:cubicBezTo>
                  <a:lnTo>
                    <a:pt x="482312" y="955393"/>
                  </a:lnTo>
                  <a:lnTo>
                    <a:pt x="482800" y="954918"/>
                  </a:lnTo>
                  <a:cubicBezTo>
                    <a:pt x="482941" y="954828"/>
                    <a:pt x="483001" y="954713"/>
                    <a:pt x="483134" y="954614"/>
                  </a:cubicBezTo>
                  <a:cubicBezTo>
                    <a:pt x="482090" y="948953"/>
                    <a:pt x="484015" y="943921"/>
                    <a:pt x="486814" y="939107"/>
                  </a:cubicBezTo>
                  <a:cubicBezTo>
                    <a:pt x="486976" y="938824"/>
                    <a:pt x="487815" y="938576"/>
                    <a:pt x="487944" y="938713"/>
                  </a:cubicBezTo>
                  <a:cubicBezTo>
                    <a:pt x="488333" y="939072"/>
                    <a:pt x="488697" y="939629"/>
                    <a:pt x="488757" y="940138"/>
                  </a:cubicBezTo>
                  <a:cubicBezTo>
                    <a:pt x="489582" y="946047"/>
                    <a:pt x="488243" y="951105"/>
                    <a:pt x="483134" y="954614"/>
                  </a:cubicBezTo>
                  <a:close/>
                  <a:moveTo>
                    <a:pt x="491594" y="813375"/>
                  </a:moveTo>
                  <a:cubicBezTo>
                    <a:pt x="490678" y="813263"/>
                    <a:pt x="489818" y="812647"/>
                    <a:pt x="488945" y="812253"/>
                  </a:cubicBezTo>
                  <a:cubicBezTo>
                    <a:pt x="489642" y="811483"/>
                    <a:pt x="490199" y="810396"/>
                    <a:pt x="491080" y="810037"/>
                  </a:cubicBezTo>
                  <a:cubicBezTo>
                    <a:pt x="492210" y="809558"/>
                    <a:pt x="493143" y="810319"/>
                    <a:pt x="493562" y="811543"/>
                  </a:cubicBezTo>
                  <a:cubicBezTo>
                    <a:pt x="493635" y="812771"/>
                    <a:pt x="492954" y="813550"/>
                    <a:pt x="491594" y="813375"/>
                  </a:cubicBezTo>
                  <a:close/>
                  <a:moveTo>
                    <a:pt x="495941" y="864826"/>
                  </a:moveTo>
                  <a:lnTo>
                    <a:pt x="495954" y="863966"/>
                  </a:lnTo>
                  <a:lnTo>
                    <a:pt x="497122" y="864390"/>
                  </a:lnTo>
                  <a:lnTo>
                    <a:pt x="495941" y="864826"/>
                  </a:lnTo>
                  <a:close/>
                  <a:moveTo>
                    <a:pt x="504448" y="804816"/>
                  </a:moveTo>
                  <a:lnTo>
                    <a:pt x="504919" y="803648"/>
                  </a:lnTo>
                  <a:lnTo>
                    <a:pt x="505381" y="804791"/>
                  </a:lnTo>
                  <a:lnTo>
                    <a:pt x="504448" y="804816"/>
                  </a:lnTo>
                  <a:close/>
                  <a:moveTo>
                    <a:pt x="540285" y="867304"/>
                  </a:moveTo>
                  <a:cubicBezTo>
                    <a:pt x="540713" y="867278"/>
                    <a:pt x="541158" y="867509"/>
                    <a:pt x="541590" y="867650"/>
                  </a:cubicBezTo>
                  <a:cubicBezTo>
                    <a:pt x="541449" y="867989"/>
                    <a:pt x="541308" y="868579"/>
                    <a:pt x="541154" y="868579"/>
                  </a:cubicBezTo>
                  <a:cubicBezTo>
                    <a:pt x="540713" y="868579"/>
                    <a:pt x="540273" y="868352"/>
                    <a:pt x="539832" y="868202"/>
                  </a:cubicBezTo>
                  <a:cubicBezTo>
                    <a:pt x="539986" y="867894"/>
                    <a:pt x="540123" y="867325"/>
                    <a:pt x="540285" y="867304"/>
                  </a:cubicBezTo>
                  <a:close/>
                  <a:moveTo>
                    <a:pt x="513237" y="671840"/>
                  </a:moveTo>
                  <a:lnTo>
                    <a:pt x="513224" y="672884"/>
                  </a:lnTo>
                  <a:lnTo>
                    <a:pt x="511979" y="672353"/>
                  </a:lnTo>
                  <a:lnTo>
                    <a:pt x="513237" y="671840"/>
                  </a:lnTo>
                  <a:close/>
                  <a:moveTo>
                    <a:pt x="517260" y="727763"/>
                  </a:moveTo>
                  <a:cubicBezTo>
                    <a:pt x="517148" y="728127"/>
                    <a:pt x="517028" y="728486"/>
                    <a:pt x="516917" y="728829"/>
                  </a:cubicBezTo>
                  <a:cubicBezTo>
                    <a:pt x="515668" y="730185"/>
                    <a:pt x="514431" y="731537"/>
                    <a:pt x="513194" y="732898"/>
                  </a:cubicBezTo>
                  <a:cubicBezTo>
                    <a:pt x="512942" y="733159"/>
                    <a:pt x="512702" y="733407"/>
                    <a:pt x="512450" y="733660"/>
                  </a:cubicBezTo>
                  <a:cubicBezTo>
                    <a:pt x="512570" y="733296"/>
                    <a:pt x="512707" y="732915"/>
                    <a:pt x="512844" y="732538"/>
                  </a:cubicBezTo>
                  <a:cubicBezTo>
                    <a:pt x="514093" y="731182"/>
                    <a:pt x="515330" y="729813"/>
                    <a:pt x="516592" y="728435"/>
                  </a:cubicBezTo>
                  <a:cubicBezTo>
                    <a:pt x="516810" y="728217"/>
                    <a:pt x="517028" y="727990"/>
                    <a:pt x="517260" y="727763"/>
                  </a:cubicBezTo>
                  <a:cubicBezTo>
                    <a:pt x="517465" y="727091"/>
                    <a:pt x="517679" y="726407"/>
                    <a:pt x="517884" y="725739"/>
                  </a:cubicBezTo>
                  <a:cubicBezTo>
                    <a:pt x="518171" y="725919"/>
                    <a:pt x="518458" y="726081"/>
                    <a:pt x="518753" y="726257"/>
                  </a:cubicBezTo>
                  <a:cubicBezTo>
                    <a:pt x="518248" y="726770"/>
                    <a:pt x="517756" y="727262"/>
                    <a:pt x="517260" y="727763"/>
                  </a:cubicBezTo>
                  <a:close/>
                  <a:moveTo>
                    <a:pt x="519450" y="659597"/>
                  </a:moveTo>
                  <a:cubicBezTo>
                    <a:pt x="513327" y="653718"/>
                    <a:pt x="513901" y="648951"/>
                    <a:pt x="521415" y="645288"/>
                  </a:cubicBezTo>
                  <a:cubicBezTo>
                    <a:pt x="523353" y="644338"/>
                    <a:pt x="525664" y="644013"/>
                    <a:pt x="527837" y="643786"/>
                  </a:cubicBezTo>
                  <a:cubicBezTo>
                    <a:pt x="528565" y="643705"/>
                    <a:pt x="529425" y="644826"/>
                    <a:pt x="530281" y="645463"/>
                  </a:cubicBezTo>
                  <a:cubicBezTo>
                    <a:pt x="526370" y="648780"/>
                    <a:pt x="527572" y="653850"/>
                    <a:pt x="525967" y="657971"/>
                  </a:cubicBezTo>
                  <a:cubicBezTo>
                    <a:pt x="524774" y="661082"/>
                    <a:pt x="521855" y="661904"/>
                    <a:pt x="519450" y="659597"/>
                  </a:cubicBezTo>
                  <a:close/>
                  <a:moveTo>
                    <a:pt x="529250" y="888584"/>
                  </a:moveTo>
                  <a:cubicBezTo>
                    <a:pt x="527936" y="888301"/>
                    <a:pt x="527551" y="887437"/>
                    <a:pt x="528235" y="886316"/>
                  </a:cubicBezTo>
                  <a:cubicBezTo>
                    <a:pt x="528398" y="886042"/>
                    <a:pt x="529275" y="885837"/>
                    <a:pt x="529374" y="885969"/>
                  </a:cubicBezTo>
                  <a:cubicBezTo>
                    <a:pt x="529891" y="886641"/>
                    <a:pt x="530285" y="887420"/>
                    <a:pt x="530743" y="888181"/>
                  </a:cubicBezTo>
                  <a:cubicBezTo>
                    <a:pt x="530178" y="888353"/>
                    <a:pt x="529673" y="888682"/>
                    <a:pt x="529250" y="888584"/>
                  </a:cubicBezTo>
                  <a:close/>
                  <a:moveTo>
                    <a:pt x="544453" y="965637"/>
                  </a:moveTo>
                  <a:cubicBezTo>
                    <a:pt x="544128" y="966018"/>
                    <a:pt x="543478" y="966519"/>
                    <a:pt x="543088" y="966441"/>
                  </a:cubicBezTo>
                  <a:cubicBezTo>
                    <a:pt x="539887" y="965714"/>
                    <a:pt x="536986" y="964345"/>
                    <a:pt x="534581" y="962073"/>
                  </a:cubicBezTo>
                  <a:cubicBezTo>
                    <a:pt x="534402" y="962056"/>
                    <a:pt x="534226" y="962034"/>
                    <a:pt x="534055" y="962021"/>
                  </a:cubicBezTo>
                  <a:cubicBezTo>
                    <a:pt x="532985" y="961944"/>
                    <a:pt x="532891" y="961602"/>
                    <a:pt x="533790" y="961101"/>
                  </a:cubicBezTo>
                  <a:cubicBezTo>
                    <a:pt x="533811" y="961101"/>
                    <a:pt x="534136" y="961602"/>
                    <a:pt x="534307" y="961884"/>
                  </a:cubicBezTo>
                  <a:cubicBezTo>
                    <a:pt x="534402" y="961961"/>
                    <a:pt x="534496" y="962000"/>
                    <a:pt x="534581" y="962073"/>
                  </a:cubicBezTo>
                  <a:cubicBezTo>
                    <a:pt x="537791" y="962359"/>
                    <a:pt x="540996" y="962530"/>
                    <a:pt x="544162" y="963061"/>
                  </a:cubicBezTo>
                  <a:cubicBezTo>
                    <a:pt x="545232" y="963237"/>
                    <a:pt x="545309" y="964606"/>
                    <a:pt x="544453" y="965637"/>
                  </a:cubicBezTo>
                  <a:close/>
                  <a:moveTo>
                    <a:pt x="545643" y="658960"/>
                  </a:moveTo>
                  <a:cubicBezTo>
                    <a:pt x="545480" y="658562"/>
                    <a:pt x="545129" y="658125"/>
                    <a:pt x="545202" y="657744"/>
                  </a:cubicBezTo>
                  <a:cubicBezTo>
                    <a:pt x="545258" y="657381"/>
                    <a:pt x="545707" y="657077"/>
                    <a:pt x="545998" y="656726"/>
                  </a:cubicBezTo>
                  <a:cubicBezTo>
                    <a:pt x="546156" y="657154"/>
                    <a:pt x="546323" y="657573"/>
                    <a:pt x="546481" y="657971"/>
                  </a:cubicBezTo>
                  <a:cubicBezTo>
                    <a:pt x="546208" y="658314"/>
                    <a:pt x="545917" y="658639"/>
                    <a:pt x="545643" y="658960"/>
                  </a:cubicBezTo>
                  <a:close/>
                  <a:moveTo>
                    <a:pt x="560808" y="673945"/>
                  </a:moveTo>
                  <a:cubicBezTo>
                    <a:pt x="559516" y="672939"/>
                    <a:pt x="558198" y="671818"/>
                    <a:pt x="557299" y="670483"/>
                  </a:cubicBezTo>
                  <a:cubicBezTo>
                    <a:pt x="556854" y="669794"/>
                    <a:pt x="556935" y="668228"/>
                    <a:pt x="557453" y="667582"/>
                  </a:cubicBezTo>
                  <a:cubicBezTo>
                    <a:pt x="558031" y="666880"/>
                    <a:pt x="559396" y="666362"/>
                    <a:pt x="560320" y="666474"/>
                  </a:cubicBezTo>
                  <a:cubicBezTo>
                    <a:pt x="561296" y="666615"/>
                    <a:pt x="562588" y="667432"/>
                    <a:pt x="562947" y="668267"/>
                  </a:cubicBezTo>
                  <a:cubicBezTo>
                    <a:pt x="563551" y="669752"/>
                    <a:pt x="563534" y="671489"/>
                    <a:pt x="563726" y="672708"/>
                  </a:cubicBezTo>
                  <a:cubicBezTo>
                    <a:pt x="562969" y="674446"/>
                    <a:pt x="561955" y="674848"/>
                    <a:pt x="560808" y="673945"/>
                  </a:cubicBezTo>
                  <a:close/>
                  <a:moveTo>
                    <a:pt x="568091" y="950348"/>
                  </a:moveTo>
                  <a:lnTo>
                    <a:pt x="566619" y="949869"/>
                  </a:lnTo>
                  <a:lnTo>
                    <a:pt x="568108" y="949355"/>
                  </a:lnTo>
                  <a:lnTo>
                    <a:pt x="568091" y="950348"/>
                  </a:lnTo>
                  <a:close/>
                  <a:moveTo>
                    <a:pt x="586803" y="983387"/>
                  </a:moveTo>
                  <a:cubicBezTo>
                    <a:pt x="586504" y="983755"/>
                    <a:pt x="586016" y="984020"/>
                    <a:pt x="585562" y="984174"/>
                  </a:cubicBezTo>
                  <a:cubicBezTo>
                    <a:pt x="584321" y="984555"/>
                    <a:pt x="583371" y="984119"/>
                    <a:pt x="582836" y="982954"/>
                  </a:cubicBezTo>
                  <a:cubicBezTo>
                    <a:pt x="581240" y="979446"/>
                    <a:pt x="581660" y="976566"/>
                    <a:pt x="584163" y="974200"/>
                  </a:cubicBezTo>
                  <a:cubicBezTo>
                    <a:pt x="584480" y="973896"/>
                    <a:pt x="585160" y="973990"/>
                    <a:pt x="585673" y="973896"/>
                  </a:cubicBezTo>
                  <a:cubicBezTo>
                    <a:pt x="586469" y="974508"/>
                    <a:pt x="587719" y="974983"/>
                    <a:pt x="587946" y="975766"/>
                  </a:cubicBezTo>
                  <a:cubicBezTo>
                    <a:pt x="588707" y="978410"/>
                    <a:pt x="588725" y="981102"/>
                    <a:pt x="586803" y="983387"/>
                  </a:cubicBezTo>
                  <a:close/>
                  <a:moveTo>
                    <a:pt x="628785" y="899568"/>
                  </a:moveTo>
                  <a:cubicBezTo>
                    <a:pt x="628220" y="900693"/>
                    <a:pt x="627532" y="901759"/>
                    <a:pt x="626864" y="902824"/>
                  </a:cubicBezTo>
                  <a:cubicBezTo>
                    <a:pt x="626873" y="903210"/>
                    <a:pt x="626873" y="903586"/>
                    <a:pt x="626885" y="903971"/>
                  </a:cubicBezTo>
                  <a:lnTo>
                    <a:pt x="625512" y="904220"/>
                  </a:lnTo>
                  <a:lnTo>
                    <a:pt x="626462" y="903535"/>
                  </a:lnTo>
                  <a:cubicBezTo>
                    <a:pt x="626599" y="903304"/>
                    <a:pt x="626723" y="903055"/>
                    <a:pt x="626864" y="902829"/>
                  </a:cubicBezTo>
                  <a:cubicBezTo>
                    <a:pt x="626825" y="901631"/>
                    <a:pt x="626753" y="900428"/>
                    <a:pt x="626787" y="899226"/>
                  </a:cubicBezTo>
                  <a:cubicBezTo>
                    <a:pt x="626825" y="897642"/>
                    <a:pt x="627566" y="897185"/>
                    <a:pt x="628584" y="898058"/>
                  </a:cubicBezTo>
                  <a:cubicBezTo>
                    <a:pt x="628888" y="898306"/>
                    <a:pt x="628978" y="899162"/>
                    <a:pt x="628785" y="899568"/>
                  </a:cubicBezTo>
                  <a:close/>
                  <a:moveTo>
                    <a:pt x="693870" y="1008347"/>
                  </a:moveTo>
                  <a:cubicBezTo>
                    <a:pt x="693417" y="1008295"/>
                    <a:pt x="692835" y="1007949"/>
                    <a:pt x="692646" y="1007585"/>
                  </a:cubicBezTo>
                  <a:cubicBezTo>
                    <a:pt x="692471" y="1007238"/>
                    <a:pt x="692591" y="1006554"/>
                    <a:pt x="692835" y="1006229"/>
                  </a:cubicBezTo>
                  <a:cubicBezTo>
                    <a:pt x="693044" y="1005963"/>
                    <a:pt x="693656" y="1006023"/>
                    <a:pt x="694075" y="1005946"/>
                  </a:cubicBezTo>
                  <a:cubicBezTo>
                    <a:pt x="694473" y="1006250"/>
                    <a:pt x="695030" y="1006481"/>
                    <a:pt x="695244" y="1006879"/>
                  </a:cubicBezTo>
                  <a:cubicBezTo>
                    <a:pt x="695813" y="1007932"/>
                    <a:pt x="695269" y="1008526"/>
                    <a:pt x="693870" y="1008347"/>
                  </a:cubicBezTo>
                  <a:close/>
                  <a:moveTo>
                    <a:pt x="760435" y="1015403"/>
                  </a:moveTo>
                  <a:cubicBezTo>
                    <a:pt x="760093" y="1015617"/>
                    <a:pt x="759541" y="1015749"/>
                    <a:pt x="759160" y="1015617"/>
                  </a:cubicBezTo>
                  <a:cubicBezTo>
                    <a:pt x="758771" y="1015497"/>
                    <a:pt x="758480" y="1015026"/>
                    <a:pt x="758150" y="1014701"/>
                  </a:cubicBezTo>
                  <a:cubicBezTo>
                    <a:pt x="758527" y="1014457"/>
                    <a:pt x="758886" y="1014038"/>
                    <a:pt x="759314" y="1013978"/>
                  </a:cubicBezTo>
                  <a:cubicBezTo>
                    <a:pt x="759695" y="1013905"/>
                    <a:pt x="760153" y="1014222"/>
                    <a:pt x="760572" y="1014380"/>
                  </a:cubicBezTo>
                  <a:cubicBezTo>
                    <a:pt x="760530" y="1014718"/>
                    <a:pt x="760624" y="1015270"/>
                    <a:pt x="760435" y="1015403"/>
                  </a:cubicBezTo>
                  <a:close/>
                  <a:moveTo>
                    <a:pt x="790496" y="967849"/>
                  </a:moveTo>
                  <a:cubicBezTo>
                    <a:pt x="788155" y="969185"/>
                    <a:pt x="785768" y="970455"/>
                    <a:pt x="783354" y="971700"/>
                  </a:cubicBezTo>
                  <a:cubicBezTo>
                    <a:pt x="783337" y="971700"/>
                    <a:pt x="782909" y="970917"/>
                    <a:pt x="782674" y="970502"/>
                  </a:cubicBezTo>
                  <a:cubicBezTo>
                    <a:pt x="784094" y="967982"/>
                    <a:pt x="786084" y="966262"/>
                    <a:pt x="789114" y="966168"/>
                  </a:cubicBezTo>
                  <a:cubicBezTo>
                    <a:pt x="789593" y="966168"/>
                    <a:pt x="790179" y="966394"/>
                    <a:pt x="790565" y="966703"/>
                  </a:cubicBezTo>
                  <a:cubicBezTo>
                    <a:pt x="790744" y="966857"/>
                    <a:pt x="790697" y="967734"/>
                    <a:pt x="790496" y="967849"/>
                  </a:cubicBezTo>
                  <a:close/>
                  <a:moveTo>
                    <a:pt x="815965" y="885225"/>
                  </a:moveTo>
                  <a:cubicBezTo>
                    <a:pt x="815601" y="885032"/>
                    <a:pt x="815233" y="884848"/>
                    <a:pt x="814878" y="884655"/>
                  </a:cubicBezTo>
                  <a:cubicBezTo>
                    <a:pt x="815315" y="884578"/>
                    <a:pt x="815815" y="884347"/>
                    <a:pt x="816209" y="884467"/>
                  </a:cubicBezTo>
                  <a:cubicBezTo>
                    <a:pt x="817788" y="884976"/>
                    <a:pt x="817694" y="885267"/>
                    <a:pt x="815965" y="885225"/>
                  </a:cubicBezTo>
                  <a:close/>
                  <a:moveTo>
                    <a:pt x="851837" y="908678"/>
                  </a:moveTo>
                  <a:cubicBezTo>
                    <a:pt x="851790" y="908931"/>
                    <a:pt x="850827" y="909235"/>
                    <a:pt x="850412" y="909102"/>
                  </a:cubicBezTo>
                  <a:cubicBezTo>
                    <a:pt x="846877" y="907942"/>
                    <a:pt x="845641" y="904754"/>
                    <a:pt x="847536" y="901241"/>
                  </a:cubicBezTo>
                  <a:cubicBezTo>
                    <a:pt x="848255" y="899893"/>
                    <a:pt x="849560" y="898836"/>
                    <a:pt x="850583" y="897655"/>
                  </a:cubicBezTo>
                  <a:cubicBezTo>
                    <a:pt x="850942" y="898691"/>
                    <a:pt x="851345" y="899697"/>
                    <a:pt x="851606" y="900749"/>
                  </a:cubicBezTo>
                  <a:cubicBezTo>
                    <a:pt x="851879" y="901815"/>
                    <a:pt x="851991" y="902923"/>
                    <a:pt x="852389" y="905306"/>
                  </a:cubicBezTo>
                  <a:cubicBezTo>
                    <a:pt x="852346" y="905610"/>
                    <a:pt x="852183" y="907159"/>
                    <a:pt x="851837" y="908678"/>
                  </a:cubicBezTo>
                  <a:close/>
                  <a:moveTo>
                    <a:pt x="859299" y="896744"/>
                  </a:moveTo>
                  <a:cubicBezTo>
                    <a:pt x="858140" y="896971"/>
                    <a:pt x="857986" y="896688"/>
                    <a:pt x="858914" y="895982"/>
                  </a:cubicBezTo>
                  <a:cubicBezTo>
                    <a:pt x="858944" y="895961"/>
                    <a:pt x="859398" y="896483"/>
                    <a:pt x="859659" y="896744"/>
                  </a:cubicBezTo>
                  <a:cubicBezTo>
                    <a:pt x="859941" y="897600"/>
                    <a:pt x="860241" y="898464"/>
                    <a:pt x="860515" y="899320"/>
                  </a:cubicBezTo>
                  <a:cubicBezTo>
                    <a:pt x="860104" y="898464"/>
                    <a:pt x="859706" y="897600"/>
                    <a:pt x="859299" y="896744"/>
                  </a:cubicBezTo>
                  <a:close/>
                  <a:moveTo>
                    <a:pt x="899394" y="941554"/>
                  </a:moveTo>
                  <a:lnTo>
                    <a:pt x="899788" y="941294"/>
                  </a:lnTo>
                  <a:lnTo>
                    <a:pt x="900361" y="941726"/>
                  </a:lnTo>
                  <a:lnTo>
                    <a:pt x="899394" y="941554"/>
                  </a:lnTo>
                  <a:close/>
                  <a:moveTo>
                    <a:pt x="908291" y="944738"/>
                  </a:moveTo>
                  <a:lnTo>
                    <a:pt x="908654" y="943651"/>
                  </a:lnTo>
                  <a:lnTo>
                    <a:pt x="909014" y="944755"/>
                  </a:lnTo>
                  <a:lnTo>
                    <a:pt x="908291" y="944738"/>
                  </a:lnTo>
                  <a:close/>
                  <a:moveTo>
                    <a:pt x="928466" y="916517"/>
                  </a:moveTo>
                  <a:cubicBezTo>
                    <a:pt x="926421" y="917339"/>
                    <a:pt x="924346" y="918007"/>
                    <a:pt x="922685" y="918597"/>
                  </a:cubicBezTo>
                  <a:cubicBezTo>
                    <a:pt x="917863" y="916196"/>
                    <a:pt x="913395" y="916791"/>
                    <a:pt x="908898" y="916963"/>
                  </a:cubicBezTo>
                  <a:cubicBezTo>
                    <a:pt x="907448" y="917018"/>
                    <a:pt x="905911" y="915816"/>
                    <a:pt x="904491" y="915033"/>
                  </a:cubicBezTo>
                  <a:cubicBezTo>
                    <a:pt x="904067" y="914802"/>
                    <a:pt x="903703" y="914151"/>
                    <a:pt x="903635" y="913638"/>
                  </a:cubicBezTo>
                  <a:cubicBezTo>
                    <a:pt x="903562" y="913167"/>
                    <a:pt x="903862" y="912226"/>
                    <a:pt x="904106" y="912187"/>
                  </a:cubicBezTo>
                  <a:cubicBezTo>
                    <a:pt x="906827" y="911768"/>
                    <a:pt x="909656" y="912949"/>
                    <a:pt x="912326" y="911562"/>
                  </a:cubicBezTo>
                  <a:cubicBezTo>
                    <a:pt x="917889" y="908648"/>
                    <a:pt x="923212" y="910745"/>
                    <a:pt x="928471" y="912555"/>
                  </a:cubicBezTo>
                  <a:cubicBezTo>
                    <a:pt x="929053" y="912765"/>
                    <a:pt x="929314" y="914288"/>
                    <a:pt x="929446" y="915247"/>
                  </a:cubicBezTo>
                  <a:cubicBezTo>
                    <a:pt x="929498" y="915619"/>
                    <a:pt x="928911" y="916351"/>
                    <a:pt x="928466" y="916517"/>
                  </a:cubicBezTo>
                  <a:close/>
                  <a:moveTo>
                    <a:pt x="753722" y="221920"/>
                  </a:moveTo>
                  <a:lnTo>
                    <a:pt x="752408" y="222301"/>
                  </a:lnTo>
                  <a:cubicBezTo>
                    <a:pt x="752523" y="222455"/>
                    <a:pt x="752656" y="222570"/>
                    <a:pt x="752772" y="222724"/>
                  </a:cubicBezTo>
                  <a:cubicBezTo>
                    <a:pt x="752784" y="222724"/>
                    <a:pt x="752810" y="222724"/>
                    <a:pt x="752823" y="222737"/>
                  </a:cubicBezTo>
                  <a:lnTo>
                    <a:pt x="753722" y="221920"/>
                  </a:lnTo>
                  <a:close/>
                  <a:moveTo>
                    <a:pt x="830270" y="215822"/>
                  </a:moveTo>
                  <a:cubicBezTo>
                    <a:pt x="833111" y="215304"/>
                    <a:pt x="835529" y="214029"/>
                    <a:pt x="837536" y="211954"/>
                  </a:cubicBezTo>
                  <a:cubicBezTo>
                    <a:pt x="838417" y="211038"/>
                    <a:pt x="838619" y="208291"/>
                    <a:pt x="837699" y="207414"/>
                  </a:cubicBezTo>
                  <a:cubicBezTo>
                    <a:pt x="831117" y="201158"/>
                    <a:pt x="823929" y="196083"/>
                    <a:pt x="814472" y="195291"/>
                  </a:cubicBezTo>
                  <a:cubicBezTo>
                    <a:pt x="810659" y="194966"/>
                    <a:pt x="806795" y="197324"/>
                    <a:pt x="805306" y="201218"/>
                  </a:cubicBezTo>
                  <a:cubicBezTo>
                    <a:pt x="804531" y="203195"/>
                    <a:pt x="805374" y="206211"/>
                    <a:pt x="806923" y="207294"/>
                  </a:cubicBezTo>
                  <a:cubicBezTo>
                    <a:pt x="813466" y="211932"/>
                    <a:pt x="820937" y="214145"/>
                    <a:pt x="828618" y="215822"/>
                  </a:cubicBezTo>
                  <a:cubicBezTo>
                    <a:pt x="829157" y="215938"/>
                    <a:pt x="829727" y="215822"/>
                    <a:pt x="830270" y="215822"/>
                  </a:cubicBezTo>
                  <a:close/>
                  <a:moveTo>
                    <a:pt x="761428" y="153844"/>
                  </a:moveTo>
                  <a:cubicBezTo>
                    <a:pt x="763307" y="153467"/>
                    <a:pt x="763153" y="152226"/>
                    <a:pt x="762956" y="150951"/>
                  </a:cubicBezTo>
                  <a:cubicBezTo>
                    <a:pt x="762271" y="151503"/>
                    <a:pt x="761544" y="152021"/>
                    <a:pt x="760945" y="152646"/>
                  </a:cubicBezTo>
                  <a:cubicBezTo>
                    <a:pt x="760808" y="152778"/>
                    <a:pt x="761343" y="153865"/>
                    <a:pt x="761428" y="153844"/>
                  </a:cubicBezTo>
                  <a:close/>
                  <a:moveTo>
                    <a:pt x="840827" y="181457"/>
                  </a:moveTo>
                  <a:cubicBezTo>
                    <a:pt x="841066" y="181187"/>
                    <a:pt x="840998" y="180297"/>
                    <a:pt x="840732" y="179989"/>
                  </a:cubicBezTo>
                  <a:cubicBezTo>
                    <a:pt x="840185" y="179360"/>
                    <a:pt x="839500" y="178881"/>
                    <a:pt x="838845" y="178372"/>
                  </a:cubicBezTo>
                  <a:cubicBezTo>
                    <a:pt x="838828" y="179155"/>
                    <a:pt x="838768" y="179934"/>
                    <a:pt x="838862" y="180695"/>
                  </a:cubicBezTo>
                  <a:cubicBezTo>
                    <a:pt x="839064" y="182261"/>
                    <a:pt x="839872" y="182587"/>
                    <a:pt x="840827" y="181457"/>
                  </a:cubicBezTo>
                  <a:close/>
                  <a:moveTo>
                    <a:pt x="807706" y="184662"/>
                  </a:moveTo>
                  <a:cubicBezTo>
                    <a:pt x="808122" y="187238"/>
                    <a:pt x="809991" y="188432"/>
                    <a:pt x="812315" y="189048"/>
                  </a:cubicBezTo>
                  <a:cubicBezTo>
                    <a:pt x="818400" y="190614"/>
                    <a:pt x="824592" y="190593"/>
                    <a:pt x="830737" y="189711"/>
                  </a:cubicBezTo>
                  <a:cubicBezTo>
                    <a:pt x="832136" y="189527"/>
                    <a:pt x="833595" y="187901"/>
                    <a:pt x="834549" y="186605"/>
                  </a:cubicBezTo>
                  <a:cubicBezTo>
                    <a:pt x="836393" y="184054"/>
                    <a:pt x="835983" y="180353"/>
                    <a:pt x="838460" y="178025"/>
                  </a:cubicBezTo>
                  <a:cubicBezTo>
                    <a:pt x="838593" y="178141"/>
                    <a:pt x="838713" y="178278"/>
                    <a:pt x="838841" y="178372"/>
                  </a:cubicBezTo>
                  <a:cubicBezTo>
                    <a:pt x="838858" y="178102"/>
                    <a:pt x="838841" y="177837"/>
                    <a:pt x="838841" y="177589"/>
                  </a:cubicBezTo>
                  <a:lnTo>
                    <a:pt x="838388" y="177987"/>
                  </a:lnTo>
                  <a:cubicBezTo>
                    <a:pt x="841263" y="173832"/>
                    <a:pt x="841836" y="169505"/>
                    <a:pt x="838644" y="165372"/>
                  </a:cubicBezTo>
                  <a:cubicBezTo>
                    <a:pt x="835123" y="160789"/>
                    <a:pt x="832748" y="155684"/>
                    <a:pt x="830617" y="150395"/>
                  </a:cubicBezTo>
                  <a:cubicBezTo>
                    <a:pt x="829988" y="148837"/>
                    <a:pt x="828909" y="147455"/>
                    <a:pt x="827989" y="146047"/>
                  </a:cubicBezTo>
                  <a:cubicBezTo>
                    <a:pt x="826637" y="143946"/>
                    <a:pt x="822024" y="143283"/>
                    <a:pt x="820373" y="144926"/>
                  </a:cubicBezTo>
                  <a:cubicBezTo>
                    <a:pt x="814185" y="151063"/>
                    <a:pt x="809153" y="157909"/>
                    <a:pt x="809675" y="167122"/>
                  </a:cubicBezTo>
                  <a:cubicBezTo>
                    <a:pt x="809889" y="170879"/>
                    <a:pt x="807920" y="173378"/>
                    <a:pt x="806825" y="176442"/>
                  </a:cubicBezTo>
                  <a:cubicBezTo>
                    <a:pt x="806008" y="178787"/>
                    <a:pt x="807266" y="181915"/>
                    <a:pt x="807706" y="184662"/>
                  </a:cubicBezTo>
                  <a:close/>
                  <a:moveTo>
                    <a:pt x="753704" y="147840"/>
                  </a:moveTo>
                  <a:cubicBezTo>
                    <a:pt x="756888" y="148375"/>
                    <a:pt x="760110" y="148542"/>
                    <a:pt x="762879" y="150412"/>
                  </a:cubicBezTo>
                  <a:cubicBezTo>
                    <a:pt x="762900" y="150609"/>
                    <a:pt x="762922" y="150776"/>
                    <a:pt x="762952" y="150951"/>
                  </a:cubicBezTo>
                  <a:cubicBezTo>
                    <a:pt x="763063" y="150853"/>
                    <a:pt x="763183" y="150759"/>
                    <a:pt x="763298" y="150665"/>
                  </a:cubicBezTo>
                  <a:cubicBezTo>
                    <a:pt x="764843" y="152042"/>
                    <a:pt x="766332" y="153467"/>
                    <a:pt x="767975" y="154700"/>
                  </a:cubicBezTo>
                  <a:cubicBezTo>
                    <a:pt x="775044" y="159925"/>
                    <a:pt x="778686" y="165971"/>
                    <a:pt x="774030" y="174863"/>
                  </a:cubicBezTo>
                  <a:cubicBezTo>
                    <a:pt x="772627" y="177529"/>
                    <a:pt x="774013" y="180349"/>
                    <a:pt x="776431" y="182291"/>
                  </a:cubicBezTo>
                  <a:cubicBezTo>
                    <a:pt x="779383" y="184662"/>
                    <a:pt x="783277" y="184983"/>
                    <a:pt x="785853" y="183228"/>
                  </a:cubicBezTo>
                  <a:cubicBezTo>
                    <a:pt x="790252" y="180276"/>
                    <a:pt x="793303" y="176408"/>
                    <a:pt x="794300" y="171106"/>
                  </a:cubicBezTo>
                  <a:cubicBezTo>
                    <a:pt x="795558" y="164298"/>
                    <a:pt x="797749" y="158080"/>
                    <a:pt x="803376" y="153450"/>
                  </a:cubicBezTo>
                  <a:cubicBezTo>
                    <a:pt x="804993" y="152094"/>
                    <a:pt x="805991" y="149766"/>
                    <a:pt x="806829" y="147729"/>
                  </a:cubicBezTo>
                  <a:cubicBezTo>
                    <a:pt x="808631" y="143322"/>
                    <a:pt x="809024" y="138957"/>
                    <a:pt x="805255" y="135179"/>
                  </a:cubicBezTo>
                  <a:cubicBezTo>
                    <a:pt x="803624" y="133540"/>
                    <a:pt x="802439" y="131790"/>
                    <a:pt x="803492" y="129252"/>
                  </a:cubicBezTo>
                  <a:cubicBezTo>
                    <a:pt x="803907" y="128242"/>
                    <a:pt x="803949" y="127036"/>
                    <a:pt x="803971" y="125914"/>
                  </a:cubicBezTo>
                  <a:cubicBezTo>
                    <a:pt x="804061" y="118045"/>
                    <a:pt x="800933" y="115028"/>
                    <a:pt x="793748" y="118169"/>
                  </a:cubicBezTo>
                  <a:cubicBezTo>
                    <a:pt x="792700" y="118627"/>
                    <a:pt x="791626" y="118952"/>
                    <a:pt x="790565" y="119359"/>
                  </a:cubicBezTo>
                  <a:cubicBezTo>
                    <a:pt x="790565" y="119453"/>
                    <a:pt x="790543" y="119547"/>
                    <a:pt x="790530" y="119637"/>
                  </a:cubicBezTo>
                  <a:cubicBezTo>
                    <a:pt x="790654" y="120994"/>
                    <a:pt x="790333" y="121109"/>
                    <a:pt x="789542" y="120035"/>
                  </a:cubicBezTo>
                  <a:cubicBezTo>
                    <a:pt x="789884" y="119812"/>
                    <a:pt x="790218" y="119586"/>
                    <a:pt x="790565" y="119355"/>
                  </a:cubicBezTo>
                  <a:cubicBezTo>
                    <a:pt x="790907" y="116068"/>
                    <a:pt x="791557" y="112773"/>
                    <a:pt x="791437" y="109496"/>
                  </a:cubicBezTo>
                  <a:cubicBezTo>
                    <a:pt x="791270" y="103941"/>
                    <a:pt x="786846" y="99808"/>
                    <a:pt x="781540" y="99842"/>
                  </a:cubicBezTo>
                  <a:cubicBezTo>
                    <a:pt x="778177" y="99889"/>
                    <a:pt x="774835" y="100689"/>
                    <a:pt x="771411" y="99945"/>
                  </a:cubicBezTo>
                  <a:cubicBezTo>
                    <a:pt x="770564" y="99752"/>
                    <a:pt x="769285" y="100689"/>
                    <a:pt x="768480" y="101408"/>
                  </a:cubicBezTo>
                  <a:cubicBezTo>
                    <a:pt x="765044" y="104515"/>
                    <a:pt x="761865" y="107685"/>
                    <a:pt x="763636" y="113141"/>
                  </a:cubicBezTo>
                  <a:cubicBezTo>
                    <a:pt x="764073" y="114494"/>
                    <a:pt x="763277" y="116286"/>
                    <a:pt x="762922" y="117865"/>
                  </a:cubicBezTo>
                  <a:cubicBezTo>
                    <a:pt x="762130" y="121319"/>
                    <a:pt x="762190" y="121464"/>
                    <a:pt x="766422" y="123492"/>
                  </a:cubicBezTo>
                  <a:cubicBezTo>
                    <a:pt x="766418" y="123415"/>
                    <a:pt x="766396" y="123343"/>
                    <a:pt x="766383" y="123261"/>
                  </a:cubicBezTo>
                  <a:cubicBezTo>
                    <a:pt x="766623" y="123189"/>
                    <a:pt x="766773" y="123129"/>
                    <a:pt x="766957" y="123056"/>
                  </a:cubicBezTo>
                  <a:cubicBezTo>
                    <a:pt x="767072" y="122637"/>
                    <a:pt x="767166" y="122239"/>
                    <a:pt x="767218" y="122239"/>
                  </a:cubicBezTo>
                  <a:cubicBezTo>
                    <a:pt x="768146" y="122359"/>
                    <a:pt x="768014" y="122679"/>
                    <a:pt x="766957" y="123056"/>
                  </a:cubicBezTo>
                  <a:cubicBezTo>
                    <a:pt x="766897" y="123287"/>
                    <a:pt x="766841" y="123514"/>
                    <a:pt x="766807" y="123681"/>
                  </a:cubicBezTo>
                  <a:cubicBezTo>
                    <a:pt x="766632" y="123608"/>
                    <a:pt x="766567" y="123565"/>
                    <a:pt x="766422" y="123492"/>
                  </a:cubicBezTo>
                  <a:cubicBezTo>
                    <a:pt x="766773" y="125645"/>
                    <a:pt x="767342" y="127780"/>
                    <a:pt x="767355" y="129937"/>
                  </a:cubicBezTo>
                  <a:cubicBezTo>
                    <a:pt x="767363" y="131554"/>
                    <a:pt x="766709" y="133193"/>
                    <a:pt x="766174" y="134755"/>
                  </a:cubicBezTo>
                  <a:cubicBezTo>
                    <a:pt x="765485" y="136813"/>
                    <a:pt x="763846" y="137695"/>
                    <a:pt x="762263" y="136916"/>
                  </a:cubicBezTo>
                  <a:cubicBezTo>
                    <a:pt x="760256" y="135923"/>
                    <a:pt x="758377" y="134665"/>
                    <a:pt x="756332" y="133767"/>
                  </a:cubicBezTo>
                  <a:cubicBezTo>
                    <a:pt x="754633" y="133043"/>
                    <a:pt x="752900" y="133689"/>
                    <a:pt x="751693" y="134892"/>
                  </a:cubicBezTo>
                  <a:cubicBezTo>
                    <a:pt x="750542" y="136039"/>
                    <a:pt x="749502" y="137481"/>
                    <a:pt x="748955" y="139013"/>
                  </a:cubicBezTo>
                  <a:cubicBezTo>
                    <a:pt x="747320" y="143356"/>
                    <a:pt x="749280" y="147096"/>
                    <a:pt x="753704" y="147840"/>
                  </a:cubicBezTo>
                  <a:close/>
                  <a:moveTo>
                    <a:pt x="739079" y="222532"/>
                  </a:moveTo>
                  <a:cubicBezTo>
                    <a:pt x="738912" y="222626"/>
                    <a:pt x="738740" y="222741"/>
                    <a:pt x="738565" y="222861"/>
                  </a:cubicBezTo>
                  <a:cubicBezTo>
                    <a:pt x="738698" y="222818"/>
                    <a:pt x="738835" y="222818"/>
                    <a:pt x="738963" y="222789"/>
                  </a:cubicBezTo>
                  <a:cubicBezTo>
                    <a:pt x="739023" y="222690"/>
                    <a:pt x="739066" y="222630"/>
                    <a:pt x="739117" y="222557"/>
                  </a:cubicBezTo>
                  <a:cubicBezTo>
                    <a:pt x="739096" y="222532"/>
                    <a:pt x="739087" y="222532"/>
                    <a:pt x="739079" y="222532"/>
                  </a:cubicBezTo>
                  <a:close/>
                  <a:moveTo>
                    <a:pt x="745617" y="216999"/>
                  </a:moveTo>
                  <a:cubicBezTo>
                    <a:pt x="745467" y="216541"/>
                    <a:pt x="744898" y="216066"/>
                    <a:pt x="744432" y="215951"/>
                  </a:cubicBezTo>
                  <a:cubicBezTo>
                    <a:pt x="741162" y="215266"/>
                    <a:pt x="737915" y="215185"/>
                    <a:pt x="735266" y="217590"/>
                  </a:cubicBezTo>
                  <a:cubicBezTo>
                    <a:pt x="734744" y="218064"/>
                    <a:pt x="734590" y="219913"/>
                    <a:pt x="734996" y="220264"/>
                  </a:cubicBezTo>
                  <a:cubicBezTo>
                    <a:pt x="736160" y="221248"/>
                    <a:pt x="737684" y="221804"/>
                    <a:pt x="739079" y="222528"/>
                  </a:cubicBezTo>
                  <a:cubicBezTo>
                    <a:pt x="741150" y="221171"/>
                    <a:pt x="743238" y="219853"/>
                    <a:pt x="745266" y="218445"/>
                  </a:cubicBezTo>
                  <a:cubicBezTo>
                    <a:pt x="745600" y="218223"/>
                    <a:pt x="745771" y="217401"/>
                    <a:pt x="745617" y="216999"/>
                  </a:cubicBezTo>
                  <a:close/>
                </a:path>
              </a:pathLst>
            </a:custGeom>
            <a:grpFill/>
            <a:ln w="5028" cap="flat">
              <a:solidFill>
                <a:schemeClr val="bg1"/>
              </a:solidFill>
              <a:prstDash val="solid"/>
              <a:miter/>
            </a:ln>
          </p:spPr>
          <p:txBody>
            <a:bodyPr rtlCol="0" anchor="ctr"/>
            <a:lstStyle/>
            <a:p>
              <a:endParaRPr lang="en-US"/>
            </a:p>
          </p:txBody>
        </p:sp>
        <p:sp>
          <p:nvSpPr>
            <p:cNvPr id="12" name="Freeform 11">
              <a:extLst>
                <a:ext uri="{FF2B5EF4-FFF2-40B4-BE49-F238E27FC236}">
                  <a16:creationId xmlns:a16="http://schemas.microsoft.com/office/drawing/2014/main" id="{D28169F3-E950-251B-5402-3474B545F793}"/>
                </a:ext>
              </a:extLst>
            </p:cNvPr>
            <p:cNvSpPr/>
            <p:nvPr/>
          </p:nvSpPr>
          <p:spPr>
            <a:xfrm>
              <a:off x="3986356" y="3541245"/>
              <a:ext cx="605527" cy="627667"/>
            </a:xfrm>
            <a:custGeom>
              <a:avLst/>
              <a:gdLst>
                <a:gd name="connsiteX0" fmla="*/ 267164 w 605527"/>
                <a:gd name="connsiteY0" fmla="*/ 433688 h 627667"/>
                <a:gd name="connsiteX1" fmla="*/ 259367 w 605527"/>
                <a:gd name="connsiteY1" fmla="*/ 436084 h 627667"/>
                <a:gd name="connsiteX2" fmla="*/ 252593 w 605527"/>
                <a:gd name="connsiteY2" fmla="*/ 439311 h 627667"/>
                <a:gd name="connsiteX3" fmla="*/ 250270 w 605527"/>
                <a:gd name="connsiteY3" fmla="*/ 441309 h 627667"/>
                <a:gd name="connsiteX4" fmla="*/ 248614 w 605527"/>
                <a:gd name="connsiteY4" fmla="*/ 441275 h 627667"/>
                <a:gd name="connsiteX5" fmla="*/ 233928 w 605527"/>
                <a:gd name="connsiteY5" fmla="*/ 457599 h 627667"/>
                <a:gd name="connsiteX6" fmla="*/ 236196 w 605527"/>
                <a:gd name="connsiteY6" fmla="*/ 461754 h 627667"/>
                <a:gd name="connsiteX7" fmla="*/ 238678 w 605527"/>
                <a:gd name="connsiteY7" fmla="*/ 465914 h 627667"/>
                <a:gd name="connsiteX8" fmla="*/ 241673 w 605527"/>
                <a:gd name="connsiteY8" fmla="*/ 466526 h 627667"/>
                <a:gd name="connsiteX9" fmla="*/ 261387 w 605527"/>
                <a:gd name="connsiteY9" fmla="*/ 454146 h 627667"/>
                <a:gd name="connsiteX10" fmla="*/ 270711 w 605527"/>
                <a:gd name="connsiteY10" fmla="*/ 447625 h 627667"/>
                <a:gd name="connsiteX11" fmla="*/ 273394 w 605527"/>
                <a:gd name="connsiteY11" fmla="*/ 440094 h 627667"/>
                <a:gd name="connsiteX12" fmla="*/ 270275 w 605527"/>
                <a:gd name="connsiteY12" fmla="*/ 436542 h 627667"/>
                <a:gd name="connsiteX13" fmla="*/ 267181 w 605527"/>
                <a:gd name="connsiteY13" fmla="*/ 433662 h 627667"/>
                <a:gd name="connsiteX14" fmla="*/ 267288 w 605527"/>
                <a:gd name="connsiteY14" fmla="*/ 433307 h 627667"/>
                <a:gd name="connsiteX15" fmla="*/ 266723 w 605527"/>
                <a:gd name="connsiteY15" fmla="*/ 433153 h 627667"/>
                <a:gd name="connsiteX16" fmla="*/ 267164 w 605527"/>
                <a:gd name="connsiteY16" fmla="*/ 433688 h 627667"/>
                <a:gd name="connsiteX17" fmla="*/ 378343 w 605527"/>
                <a:gd name="connsiteY17" fmla="*/ 386755 h 627667"/>
                <a:gd name="connsiteX18" fmla="*/ 377359 w 605527"/>
                <a:gd name="connsiteY18" fmla="*/ 388013 h 627667"/>
                <a:gd name="connsiteX19" fmla="*/ 379913 w 605527"/>
                <a:gd name="connsiteY19" fmla="*/ 391107 h 627667"/>
                <a:gd name="connsiteX20" fmla="*/ 381116 w 605527"/>
                <a:gd name="connsiteY20" fmla="*/ 390016 h 627667"/>
                <a:gd name="connsiteX21" fmla="*/ 378343 w 605527"/>
                <a:gd name="connsiteY21" fmla="*/ 386755 h 627667"/>
                <a:gd name="connsiteX22" fmla="*/ 139972 w 605527"/>
                <a:gd name="connsiteY22" fmla="*/ 499111 h 627667"/>
                <a:gd name="connsiteX23" fmla="*/ 140516 w 605527"/>
                <a:gd name="connsiteY23" fmla="*/ 498940 h 627667"/>
                <a:gd name="connsiteX24" fmla="*/ 140126 w 605527"/>
                <a:gd name="connsiteY24" fmla="*/ 498559 h 627667"/>
                <a:gd name="connsiteX25" fmla="*/ 139972 w 605527"/>
                <a:gd name="connsiteY25" fmla="*/ 499111 h 627667"/>
                <a:gd name="connsiteX26" fmla="*/ 484314 w 605527"/>
                <a:gd name="connsiteY26" fmla="*/ 566879 h 627667"/>
                <a:gd name="connsiteX27" fmla="*/ 483475 w 605527"/>
                <a:gd name="connsiteY27" fmla="*/ 570974 h 627667"/>
                <a:gd name="connsiteX28" fmla="*/ 485820 w 605527"/>
                <a:gd name="connsiteY28" fmla="*/ 572484 h 627667"/>
                <a:gd name="connsiteX29" fmla="*/ 483916 w 605527"/>
                <a:gd name="connsiteY29" fmla="*/ 571337 h 627667"/>
                <a:gd name="connsiteX30" fmla="*/ 486385 w 605527"/>
                <a:gd name="connsiteY30" fmla="*/ 571359 h 627667"/>
                <a:gd name="connsiteX31" fmla="*/ 485820 w 605527"/>
                <a:gd name="connsiteY31" fmla="*/ 572484 h 627667"/>
                <a:gd name="connsiteX32" fmla="*/ 487074 w 605527"/>
                <a:gd name="connsiteY32" fmla="*/ 569985 h 627667"/>
                <a:gd name="connsiteX33" fmla="*/ 484314 w 605527"/>
                <a:gd name="connsiteY33" fmla="*/ 566879 h 627667"/>
                <a:gd name="connsiteX34" fmla="*/ 139711 w 605527"/>
                <a:gd name="connsiteY34" fmla="*/ 500022 h 627667"/>
                <a:gd name="connsiteX35" fmla="*/ 139972 w 605527"/>
                <a:gd name="connsiteY35" fmla="*/ 499106 h 627667"/>
                <a:gd name="connsiteX36" fmla="*/ 139711 w 605527"/>
                <a:gd name="connsiteY36" fmla="*/ 500022 h 627667"/>
                <a:gd name="connsiteX37" fmla="*/ 125573 w 605527"/>
                <a:gd name="connsiteY37" fmla="*/ 216101 h 627667"/>
                <a:gd name="connsiteX38" fmla="*/ 130100 w 605527"/>
                <a:gd name="connsiteY38" fmla="*/ 217851 h 627667"/>
                <a:gd name="connsiteX39" fmla="*/ 137820 w 605527"/>
                <a:gd name="connsiteY39" fmla="*/ 223097 h 627667"/>
                <a:gd name="connsiteX40" fmla="*/ 141479 w 605527"/>
                <a:gd name="connsiteY40" fmla="*/ 232477 h 627667"/>
                <a:gd name="connsiteX41" fmla="*/ 145758 w 605527"/>
                <a:gd name="connsiteY41" fmla="*/ 234180 h 627667"/>
                <a:gd name="connsiteX42" fmla="*/ 155381 w 605527"/>
                <a:gd name="connsiteY42" fmla="*/ 231283 h 627667"/>
                <a:gd name="connsiteX43" fmla="*/ 156592 w 605527"/>
                <a:gd name="connsiteY43" fmla="*/ 230153 h 627667"/>
                <a:gd name="connsiteX44" fmla="*/ 156571 w 605527"/>
                <a:gd name="connsiteY44" fmla="*/ 228570 h 627667"/>
                <a:gd name="connsiteX45" fmla="*/ 150696 w 605527"/>
                <a:gd name="connsiteY45" fmla="*/ 216537 h 627667"/>
                <a:gd name="connsiteX46" fmla="*/ 140113 w 605527"/>
                <a:gd name="connsiteY46" fmla="*/ 207534 h 627667"/>
                <a:gd name="connsiteX47" fmla="*/ 133104 w 605527"/>
                <a:gd name="connsiteY47" fmla="*/ 203324 h 627667"/>
                <a:gd name="connsiteX48" fmla="*/ 130190 w 605527"/>
                <a:gd name="connsiteY48" fmla="*/ 203764 h 627667"/>
                <a:gd name="connsiteX49" fmla="*/ 124097 w 605527"/>
                <a:gd name="connsiteY49" fmla="*/ 211621 h 627667"/>
                <a:gd name="connsiteX50" fmla="*/ 125573 w 605527"/>
                <a:gd name="connsiteY50" fmla="*/ 216101 h 627667"/>
                <a:gd name="connsiteX51" fmla="*/ 52568 w 605527"/>
                <a:gd name="connsiteY51" fmla="*/ 511653 h 627667"/>
                <a:gd name="connsiteX52" fmla="*/ 53270 w 605527"/>
                <a:gd name="connsiteY52" fmla="*/ 512958 h 627667"/>
                <a:gd name="connsiteX53" fmla="*/ 54211 w 605527"/>
                <a:gd name="connsiteY53" fmla="*/ 511751 h 627667"/>
                <a:gd name="connsiteX54" fmla="*/ 53449 w 605527"/>
                <a:gd name="connsiteY54" fmla="*/ 510433 h 627667"/>
                <a:gd name="connsiteX55" fmla="*/ 52568 w 605527"/>
                <a:gd name="connsiteY55" fmla="*/ 511653 h 627667"/>
                <a:gd name="connsiteX56" fmla="*/ 137657 w 605527"/>
                <a:gd name="connsiteY56" fmla="*/ 342689 h 627667"/>
                <a:gd name="connsiteX57" fmla="*/ 143049 w 605527"/>
                <a:gd name="connsiteY57" fmla="*/ 333408 h 627667"/>
                <a:gd name="connsiteX58" fmla="*/ 137238 w 605527"/>
                <a:gd name="connsiteY58" fmla="*/ 329133 h 627667"/>
                <a:gd name="connsiteX59" fmla="*/ 123660 w 605527"/>
                <a:gd name="connsiteY59" fmla="*/ 331499 h 627667"/>
                <a:gd name="connsiteX60" fmla="*/ 122390 w 605527"/>
                <a:gd name="connsiteY60" fmla="*/ 334225 h 627667"/>
                <a:gd name="connsiteX61" fmla="*/ 125094 w 605527"/>
                <a:gd name="connsiteY61" fmla="*/ 340074 h 627667"/>
                <a:gd name="connsiteX62" fmla="*/ 137657 w 605527"/>
                <a:gd name="connsiteY62" fmla="*/ 342689 h 627667"/>
                <a:gd name="connsiteX63" fmla="*/ 42315 w 605527"/>
                <a:gd name="connsiteY63" fmla="*/ 512975 h 627667"/>
                <a:gd name="connsiteX64" fmla="*/ 39204 w 605527"/>
                <a:gd name="connsiteY64" fmla="*/ 513638 h 627667"/>
                <a:gd name="connsiteX65" fmla="*/ 26756 w 605527"/>
                <a:gd name="connsiteY65" fmla="*/ 527233 h 627667"/>
                <a:gd name="connsiteX66" fmla="*/ 26983 w 605527"/>
                <a:gd name="connsiteY66" fmla="*/ 528555 h 627667"/>
                <a:gd name="connsiteX67" fmla="*/ 28297 w 605527"/>
                <a:gd name="connsiteY67" fmla="*/ 529445 h 627667"/>
                <a:gd name="connsiteX68" fmla="*/ 44977 w 605527"/>
                <a:gd name="connsiteY68" fmla="*/ 522256 h 627667"/>
                <a:gd name="connsiteX69" fmla="*/ 46650 w 605527"/>
                <a:gd name="connsiteY69" fmla="*/ 518268 h 627667"/>
                <a:gd name="connsiteX70" fmla="*/ 42315 w 605527"/>
                <a:gd name="connsiteY70" fmla="*/ 512975 h 627667"/>
                <a:gd name="connsiteX71" fmla="*/ 17411 w 605527"/>
                <a:gd name="connsiteY71" fmla="*/ 523095 h 627667"/>
                <a:gd name="connsiteX72" fmla="*/ 12605 w 605527"/>
                <a:gd name="connsiteY72" fmla="*/ 523737 h 627667"/>
                <a:gd name="connsiteX73" fmla="*/ 564 w 605527"/>
                <a:gd name="connsiteY73" fmla="*/ 535547 h 627667"/>
                <a:gd name="connsiteX74" fmla="*/ 966 w 605527"/>
                <a:gd name="connsiteY74" fmla="*/ 538423 h 627667"/>
                <a:gd name="connsiteX75" fmla="*/ 2580 w 605527"/>
                <a:gd name="connsiteY75" fmla="*/ 538560 h 627667"/>
                <a:gd name="connsiteX76" fmla="*/ 18934 w 605527"/>
                <a:gd name="connsiteY76" fmla="*/ 527075 h 627667"/>
                <a:gd name="connsiteX77" fmla="*/ 19285 w 605527"/>
                <a:gd name="connsiteY77" fmla="*/ 525457 h 627667"/>
                <a:gd name="connsiteX78" fmla="*/ 17411 w 605527"/>
                <a:gd name="connsiteY78" fmla="*/ 523095 h 627667"/>
                <a:gd name="connsiteX79" fmla="*/ 274357 w 605527"/>
                <a:gd name="connsiteY79" fmla="*/ 424573 h 627667"/>
                <a:gd name="connsiteX80" fmla="*/ 267296 w 605527"/>
                <a:gd name="connsiteY80" fmla="*/ 433307 h 627667"/>
                <a:gd name="connsiteX81" fmla="*/ 278439 w 605527"/>
                <a:gd name="connsiteY81" fmla="*/ 433534 h 627667"/>
                <a:gd name="connsiteX82" fmla="*/ 281221 w 605527"/>
                <a:gd name="connsiteY82" fmla="*/ 431745 h 627667"/>
                <a:gd name="connsiteX83" fmla="*/ 280459 w 605527"/>
                <a:gd name="connsiteY83" fmla="*/ 425412 h 627667"/>
                <a:gd name="connsiteX84" fmla="*/ 274357 w 605527"/>
                <a:gd name="connsiteY84" fmla="*/ 424573 h 627667"/>
                <a:gd name="connsiteX85" fmla="*/ 366340 w 605527"/>
                <a:gd name="connsiteY85" fmla="*/ 389292 h 627667"/>
                <a:gd name="connsiteX86" fmla="*/ 366751 w 605527"/>
                <a:gd name="connsiteY86" fmla="*/ 388869 h 627667"/>
                <a:gd name="connsiteX87" fmla="*/ 366374 w 605527"/>
                <a:gd name="connsiteY87" fmla="*/ 388869 h 627667"/>
                <a:gd name="connsiteX88" fmla="*/ 366242 w 605527"/>
                <a:gd name="connsiteY88" fmla="*/ 389292 h 627667"/>
                <a:gd name="connsiteX89" fmla="*/ 366340 w 605527"/>
                <a:gd name="connsiteY89" fmla="*/ 389292 h 627667"/>
                <a:gd name="connsiteX90" fmla="*/ 362810 w 605527"/>
                <a:gd name="connsiteY90" fmla="*/ 391085 h 627667"/>
                <a:gd name="connsiteX91" fmla="*/ 362810 w 605527"/>
                <a:gd name="connsiteY91" fmla="*/ 392883 h 627667"/>
                <a:gd name="connsiteX92" fmla="*/ 363259 w 605527"/>
                <a:gd name="connsiteY92" fmla="*/ 392630 h 627667"/>
                <a:gd name="connsiteX93" fmla="*/ 358783 w 605527"/>
                <a:gd name="connsiteY93" fmla="*/ 397684 h 627667"/>
                <a:gd name="connsiteX94" fmla="*/ 358676 w 605527"/>
                <a:gd name="connsiteY94" fmla="*/ 401843 h 627667"/>
                <a:gd name="connsiteX95" fmla="*/ 361783 w 605527"/>
                <a:gd name="connsiteY95" fmla="*/ 401822 h 627667"/>
                <a:gd name="connsiteX96" fmla="*/ 371145 w 605527"/>
                <a:gd name="connsiteY96" fmla="*/ 392151 h 627667"/>
                <a:gd name="connsiteX97" fmla="*/ 369605 w 605527"/>
                <a:gd name="connsiteY97" fmla="*/ 389883 h 627667"/>
                <a:gd name="connsiteX98" fmla="*/ 366344 w 605527"/>
                <a:gd name="connsiteY98" fmla="*/ 389292 h 627667"/>
                <a:gd name="connsiteX99" fmla="*/ 363221 w 605527"/>
                <a:gd name="connsiteY99" fmla="*/ 392459 h 627667"/>
                <a:gd name="connsiteX100" fmla="*/ 362810 w 605527"/>
                <a:gd name="connsiteY100" fmla="*/ 391085 h 627667"/>
                <a:gd name="connsiteX101" fmla="*/ 362964 w 605527"/>
                <a:gd name="connsiteY101" fmla="*/ 388852 h 627667"/>
                <a:gd name="connsiteX102" fmla="*/ 362784 w 605527"/>
                <a:gd name="connsiteY102" fmla="*/ 388852 h 627667"/>
                <a:gd name="connsiteX103" fmla="*/ 362784 w 605527"/>
                <a:gd name="connsiteY103" fmla="*/ 389635 h 627667"/>
                <a:gd name="connsiteX104" fmla="*/ 363229 w 605527"/>
                <a:gd name="connsiteY104" fmla="*/ 389083 h 627667"/>
                <a:gd name="connsiteX105" fmla="*/ 362964 w 605527"/>
                <a:gd name="connsiteY105" fmla="*/ 388852 h 627667"/>
                <a:gd name="connsiteX106" fmla="*/ 509197 w 605527"/>
                <a:gd name="connsiteY106" fmla="*/ 448369 h 627667"/>
                <a:gd name="connsiteX107" fmla="*/ 465752 w 605527"/>
                <a:gd name="connsiteY107" fmla="*/ 428900 h 627667"/>
                <a:gd name="connsiteX108" fmla="*/ 441780 w 605527"/>
                <a:gd name="connsiteY108" fmla="*/ 410919 h 627667"/>
                <a:gd name="connsiteX109" fmla="*/ 605528 w 605527"/>
                <a:gd name="connsiteY109" fmla="*/ 110331 h 627667"/>
                <a:gd name="connsiteX110" fmla="*/ 595823 w 605527"/>
                <a:gd name="connsiteY110" fmla="*/ 97288 h 627667"/>
                <a:gd name="connsiteX111" fmla="*/ 593991 w 605527"/>
                <a:gd name="connsiteY111" fmla="*/ 94429 h 627667"/>
                <a:gd name="connsiteX112" fmla="*/ 588360 w 605527"/>
                <a:gd name="connsiteY112" fmla="*/ 90998 h 627667"/>
                <a:gd name="connsiteX113" fmla="*/ 581543 w 605527"/>
                <a:gd name="connsiteY113" fmla="*/ 90728 h 627667"/>
                <a:gd name="connsiteX114" fmla="*/ 569074 w 605527"/>
                <a:gd name="connsiteY114" fmla="*/ 85961 h 627667"/>
                <a:gd name="connsiteX115" fmla="*/ 552086 w 605527"/>
                <a:gd name="connsiteY115" fmla="*/ 74711 h 627667"/>
                <a:gd name="connsiteX116" fmla="*/ 543977 w 605527"/>
                <a:gd name="connsiteY116" fmla="*/ 68610 h 627667"/>
                <a:gd name="connsiteX117" fmla="*/ 537255 w 605527"/>
                <a:gd name="connsiteY117" fmla="*/ 58887 h 627667"/>
                <a:gd name="connsiteX118" fmla="*/ 527293 w 605527"/>
                <a:gd name="connsiteY118" fmla="*/ 54043 h 627667"/>
                <a:gd name="connsiteX119" fmla="*/ 518992 w 605527"/>
                <a:gd name="connsiteY119" fmla="*/ 55990 h 627667"/>
                <a:gd name="connsiteX120" fmla="*/ 514700 w 605527"/>
                <a:gd name="connsiteY120" fmla="*/ 54009 h 627667"/>
                <a:gd name="connsiteX121" fmla="*/ 509561 w 605527"/>
                <a:gd name="connsiteY121" fmla="*/ 39974 h 627667"/>
                <a:gd name="connsiteX122" fmla="*/ 510699 w 605527"/>
                <a:gd name="connsiteY122" fmla="*/ 37021 h 627667"/>
                <a:gd name="connsiteX123" fmla="*/ 511863 w 605527"/>
                <a:gd name="connsiteY123" fmla="*/ 32349 h 627667"/>
                <a:gd name="connsiteX124" fmla="*/ 508624 w 605527"/>
                <a:gd name="connsiteY124" fmla="*/ 28647 h 627667"/>
                <a:gd name="connsiteX125" fmla="*/ 500729 w 605527"/>
                <a:gd name="connsiteY125" fmla="*/ 25690 h 627667"/>
                <a:gd name="connsiteX126" fmla="*/ 495679 w 605527"/>
                <a:gd name="connsiteY126" fmla="*/ 24877 h 627667"/>
                <a:gd name="connsiteX127" fmla="*/ 492975 w 605527"/>
                <a:gd name="connsiteY127" fmla="*/ 19901 h 627667"/>
                <a:gd name="connsiteX128" fmla="*/ 490429 w 605527"/>
                <a:gd name="connsiteY128" fmla="*/ 13144 h 627667"/>
                <a:gd name="connsiteX129" fmla="*/ 490515 w 605527"/>
                <a:gd name="connsiteY129" fmla="*/ 13337 h 627667"/>
                <a:gd name="connsiteX130" fmla="*/ 489248 w 605527"/>
                <a:gd name="connsiteY130" fmla="*/ 13264 h 627667"/>
                <a:gd name="connsiteX131" fmla="*/ 484327 w 605527"/>
                <a:gd name="connsiteY131" fmla="*/ 14941 h 627667"/>
                <a:gd name="connsiteX132" fmla="*/ 482500 w 605527"/>
                <a:gd name="connsiteY132" fmla="*/ 16101 h 627667"/>
                <a:gd name="connsiteX133" fmla="*/ 481999 w 605527"/>
                <a:gd name="connsiteY133" fmla="*/ 16165 h 627667"/>
                <a:gd name="connsiteX134" fmla="*/ 481374 w 605527"/>
                <a:gd name="connsiteY134" fmla="*/ 19002 h 627667"/>
                <a:gd name="connsiteX135" fmla="*/ 475987 w 605527"/>
                <a:gd name="connsiteY135" fmla="*/ 20547 h 627667"/>
                <a:gd name="connsiteX136" fmla="*/ 474584 w 605527"/>
                <a:gd name="connsiteY136" fmla="*/ 17731 h 627667"/>
                <a:gd name="connsiteX137" fmla="*/ 475825 w 605527"/>
                <a:gd name="connsiteY137" fmla="*/ 16811 h 627667"/>
                <a:gd name="connsiteX138" fmla="*/ 481999 w 605527"/>
                <a:gd name="connsiteY138" fmla="*/ 16165 h 627667"/>
                <a:gd name="connsiteX139" fmla="*/ 482076 w 605527"/>
                <a:gd name="connsiteY139" fmla="*/ 15712 h 627667"/>
                <a:gd name="connsiteX140" fmla="*/ 484323 w 605527"/>
                <a:gd name="connsiteY140" fmla="*/ 14945 h 627667"/>
                <a:gd name="connsiteX141" fmla="*/ 489244 w 605527"/>
                <a:gd name="connsiteY141" fmla="*/ 13268 h 627667"/>
                <a:gd name="connsiteX142" fmla="*/ 490142 w 605527"/>
                <a:gd name="connsiteY142" fmla="*/ 12986 h 627667"/>
                <a:gd name="connsiteX143" fmla="*/ 490425 w 605527"/>
                <a:gd name="connsiteY143" fmla="*/ 13148 h 627667"/>
                <a:gd name="connsiteX144" fmla="*/ 483617 w 605527"/>
                <a:gd name="connsiteY144" fmla="*/ 1766 h 627667"/>
                <a:gd name="connsiteX145" fmla="*/ 477459 w 605527"/>
                <a:gd name="connsiteY145" fmla="*/ 375 h 627667"/>
                <a:gd name="connsiteX146" fmla="*/ 466702 w 605527"/>
                <a:gd name="connsiteY146" fmla="*/ 5467 h 627667"/>
                <a:gd name="connsiteX147" fmla="*/ 450518 w 605527"/>
                <a:gd name="connsiteY147" fmla="*/ 7868 h 627667"/>
                <a:gd name="connsiteX148" fmla="*/ 440685 w 605527"/>
                <a:gd name="connsiteY148" fmla="*/ 4954 h 627667"/>
                <a:gd name="connsiteX149" fmla="*/ 426885 w 605527"/>
                <a:gd name="connsiteY149" fmla="*/ 9455 h 627667"/>
                <a:gd name="connsiteX150" fmla="*/ 424334 w 605527"/>
                <a:gd name="connsiteY150" fmla="*/ 13824 h 627667"/>
                <a:gd name="connsiteX151" fmla="*/ 420496 w 605527"/>
                <a:gd name="connsiteY151" fmla="*/ 16854 h 627667"/>
                <a:gd name="connsiteX152" fmla="*/ 407077 w 605527"/>
                <a:gd name="connsiteY152" fmla="*/ 18300 h 627667"/>
                <a:gd name="connsiteX153" fmla="*/ 389254 w 605527"/>
                <a:gd name="connsiteY153" fmla="*/ 21848 h 627667"/>
                <a:gd name="connsiteX154" fmla="*/ 359883 w 605527"/>
                <a:gd name="connsiteY154" fmla="*/ 42310 h 627667"/>
                <a:gd name="connsiteX155" fmla="*/ 355942 w 605527"/>
                <a:gd name="connsiteY155" fmla="*/ 45588 h 627667"/>
                <a:gd name="connsiteX156" fmla="*/ 320712 w 605527"/>
                <a:gd name="connsiteY156" fmla="*/ 50381 h 627667"/>
                <a:gd name="connsiteX157" fmla="*/ 319142 w 605527"/>
                <a:gd name="connsiteY157" fmla="*/ 49730 h 627667"/>
                <a:gd name="connsiteX158" fmla="*/ 307135 w 605527"/>
                <a:gd name="connsiteY158" fmla="*/ 53064 h 627667"/>
                <a:gd name="connsiteX159" fmla="*/ 299509 w 605527"/>
                <a:gd name="connsiteY159" fmla="*/ 62225 h 627667"/>
                <a:gd name="connsiteX160" fmla="*/ 295902 w 605527"/>
                <a:gd name="connsiteY160" fmla="*/ 75666 h 627667"/>
                <a:gd name="connsiteX161" fmla="*/ 299347 w 605527"/>
                <a:gd name="connsiteY161" fmla="*/ 87104 h 627667"/>
                <a:gd name="connsiteX162" fmla="*/ 298367 w 605527"/>
                <a:gd name="connsiteY162" fmla="*/ 118401 h 627667"/>
                <a:gd name="connsiteX163" fmla="*/ 300986 w 605527"/>
                <a:gd name="connsiteY163" fmla="*/ 125923 h 627667"/>
                <a:gd name="connsiteX164" fmla="*/ 309693 w 605527"/>
                <a:gd name="connsiteY164" fmla="*/ 131016 h 627667"/>
                <a:gd name="connsiteX165" fmla="*/ 310566 w 605527"/>
                <a:gd name="connsiteY165" fmla="*/ 133874 h 627667"/>
                <a:gd name="connsiteX166" fmla="*/ 309120 w 605527"/>
                <a:gd name="connsiteY166" fmla="*/ 134392 h 627667"/>
                <a:gd name="connsiteX167" fmla="*/ 305269 w 605527"/>
                <a:gd name="connsiteY167" fmla="*/ 137135 h 627667"/>
                <a:gd name="connsiteX168" fmla="*/ 304263 w 605527"/>
                <a:gd name="connsiteY168" fmla="*/ 150657 h 627667"/>
                <a:gd name="connsiteX169" fmla="*/ 306625 w 605527"/>
                <a:gd name="connsiteY169" fmla="*/ 152736 h 627667"/>
                <a:gd name="connsiteX170" fmla="*/ 310900 w 605527"/>
                <a:gd name="connsiteY170" fmla="*/ 153079 h 627667"/>
                <a:gd name="connsiteX171" fmla="*/ 311106 w 605527"/>
                <a:gd name="connsiteY171" fmla="*/ 152467 h 627667"/>
                <a:gd name="connsiteX172" fmla="*/ 311688 w 605527"/>
                <a:gd name="connsiteY172" fmla="*/ 152719 h 627667"/>
                <a:gd name="connsiteX173" fmla="*/ 312124 w 605527"/>
                <a:gd name="connsiteY173" fmla="*/ 149728 h 627667"/>
                <a:gd name="connsiteX174" fmla="*/ 311842 w 605527"/>
                <a:gd name="connsiteY174" fmla="*/ 149762 h 627667"/>
                <a:gd name="connsiteX175" fmla="*/ 311183 w 605527"/>
                <a:gd name="connsiteY175" fmla="*/ 149035 h 627667"/>
                <a:gd name="connsiteX176" fmla="*/ 312158 w 605527"/>
                <a:gd name="connsiteY176" fmla="*/ 149535 h 627667"/>
                <a:gd name="connsiteX177" fmla="*/ 312124 w 605527"/>
                <a:gd name="connsiteY177" fmla="*/ 149728 h 627667"/>
                <a:gd name="connsiteX178" fmla="*/ 326288 w 605527"/>
                <a:gd name="connsiteY178" fmla="*/ 151080 h 627667"/>
                <a:gd name="connsiteX179" fmla="*/ 327507 w 605527"/>
                <a:gd name="connsiteY179" fmla="*/ 155389 h 627667"/>
                <a:gd name="connsiteX180" fmla="*/ 325085 w 605527"/>
                <a:gd name="connsiteY180" fmla="*/ 156973 h 627667"/>
                <a:gd name="connsiteX181" fmla="*/ 311692 w 605527"/>
                <a:gd name="connsiteY181" fmla="*/ 152719 h 627667"/>
                <a:gd name="connsiteX182" fmla="*/ 311649 w 605527"/>
                <a:gd name="connsiteY182" fmla="*/ 153083 h 627667"/>
                <a:gd name="connsiteX183" fmla="*/ 310909 w 605527"/>
                <a:gd name="connsiteY183" fmla="*/ 153083 h 627667"/>
                <a:gd name="connsiteX184" fmla="*/ 307841 w 605527"/>
                <a:gd name="connsiteY184" fmla="*/ 157794 h 627667"/>
                <a:gd name="connsiteX185" fmla="*/ 298414 w 605527"/>
                <a:gd name="connsiteY185" fmla="*/ 161341 h 627667"/>
                <a:gd name="connsiteX186" fmla="*/ 288705 w 605527"/>
                <a:gd name="connsiteY186" fmla="*/ 161697 h 627667"/>
                <a:gd name="connsiteX187" fmla="*/ 278276 w 605527"/>
                <a:gd name="connsiteY187" fmla="*/ 155941 h 627667"/>
                <a:gd name="connsiteX188" fmla="*/ 276732 w 605527"/>
                <a:gd name="connsiteY188" fmla="*/ 150280 h 627667"/>
                <a:gd name="connsiteX189" fmla="*/ 280591 w 605527"/>
                <a:gd name="connsiteY189" fmla="*/ 144657 h 627667"/>
                <a:gd name="connsiteX190" fmla="*/ 275542 w 605527"/>
                <a:gd name="connsiteY190" fmla="*/ 136031 h 627667"/>
                <a:gd name="connsiteX191" fmla="*/ 262012 w 605527"/>
                <a:gd name="connsiteY191" fmla="*/ 136754 h 627667"/>
                <a:gd name="connsiteX192" fmla="*/ 254480 w 605527"/>
                <a:gd name="connsiteY192" fmla="*/ 140323 h 627667"/>
                <a:gd name="connsiteX193" fmla="*/ 245516 w 605527"/>
                <a:gd name="connsiteY193" fmla="*/ 143108 h 627667"/>
                <a:gd name="connsiteX194" fmla="*/ 237227 w 605527"/>
                <a:gd name="connsiteY194" fmla="*/ 144285 h 627667"/>
                <a:gd name="connsiteX195" fmla="*/ 215468 w 605527"/>
                <a:gd name="connsiteY195" fmla="*/ 153844 h 627667"/>
                <a:gd name="connsiteX196" fmla="*/ 213500 w 605527"/>
                <a:gd name="connsiteY196" fmla="*/ 160991 h 627667"/>
                <a:gd name="connsiteX197" fmla="*/ 221549 w 605527"/>
                <a:gd name="connsiteY197" fmla="*/ 171949 h 627667"/>
                <a:gd name="connsiteX198" fmla="*/ 219122 w 605527"/>
                <a:gd name="connsiteY198" fmla="*/ 175253 h 627667"/>
                <a:gd name="connsiteX199" fmla="*/ 216380 w 605527"/>
                <a:gd name="connsiteY199" fmla="*/ 176712 h 627667"/>
                <a:gd name="connsiteX200" fmla="*/ 210663 w 605527"/>
                <a:gd name="connsiteY200" fmla="*/ 192617 h 627667"/>
                <a:gd name="connsiteX201" fmla="*/ 211591 w 605527"/>
                <a:gd name="connsiteY201" fmla="*/ 199134 h 627667"/>
                <a:gd name="connsiteX202" fmla="*/ 228331 w 605527"/>
                <a:gd name="connsiteY202" fmla="*/ 208399 h 627667"/>
                <a:gd name="connsiteX203" fmla="*/ 246008 w 605527"/>
                <a:gd name="connsiteY203" fmla="*/ 212288 h 627667"/>
                <a:gd name="connsiteX204" fmla="*/ 255482 w 605527"/>
                <a:gd name="connsiteY204" fmla="*/ 213264 h 627667"/>
                <a:gd name="connsiteX205" fmla="*/ 272756 w 605527"/>
                <a:gd name="connsiteY205" fmla="*/ 205942 h 627667"/>
                <a:gd name="connsiteX206" fmla="*/ 277695 w 605527"/>
                <a:gd name="connsiteY206" fmla="*/ 206345 h 627667"/>
                <a:gd name="connsiteX207" fmla="*/ 278687 w 605527"/>
                <a:gd name="connsiteY207" fmla="*/ 207479 h 627667"/>
                <a:gd name="connsiteX208" fmla="*/ 278537 w 605527"/>
                <a:gd name="connsiteY208" fmla="*/ 209045 h 627667"/>
                <a:gd name="connsiteX209" fmla="*/ 275670 w 605527"/>
                <a:gd name="connsiteY209" fmla="*/ 210744 h 627667"/>
                <a:gd name="connsiteX210" fmla="*/ 271216 w 605527"/>
                <a:gd name="connsiteY210" fmla="*/ 216422 h 627667"/>
                <a:gd name="connsiteX211" fmla="*/ 270985 w 605527"/>
                <a:gd name="connsiteY211" fmla="*/ 221330 h 627667"/>
                <a:gd name="connsiteX212" fmla="*/ 265683 w 605527"/>
                <a:gd name="connsiteY212" fmla="*/ 235631 h 627667"/>
                <a:gd name="connsiteX213" fmla="*/ 250355 w 605527"/>
                <a:gd name="connsiteY213" fmla="*/ 247051 h 627667"/>
                <a:gd name="connsiteX214" fmla="*/ 247150 w 605527"/>
                <a:gd name="connsiteY214" fmla="*/ 246042 h 627667"/>
                <a:gd name="connsiteX215" fmla="*/ 241699 w 605527"/>
                <a:gd name="connsiteY215" fmla="*/ 242062 h 627667"/>
                <a:gd name="connsiteX216" fmla="*/ 238250 w 605527"/>
                <a:gd name="connsiteY216" fmla="*/ 238669 h 627667"/>
                <a:gd name="connsiteX217" fmla="*/ 236213 w 605527"/>
                <a:gd name="connsiteY217" fmla="*/ 242520 h 627667"/>
                <a:gd name="connsiteX218" fmla="*/ 222028 w 605527"/>
                <a:gd name="connsiteY218" fmla="*/ 253162 h 627667"/>
                <a:gd name="connsiteX219" fmla="*/ 218994 w 605527"/>
                <a:gd name="connsiteY219" fmla="*/ 252032 h 627667"/>
                <a:gd name="connsiteX220" fmla="*/ 217068 w 605527"/>
                <a:gd name="connsiteY220" fmla="*/ 249251 h 627667"/>
                <a:gd name="connsiteX221" fmla="*/ 207227 w 605527"/>
                <a:gd name="connsiteY221" fmla="*/ 245918 h 627667"/>
                <a:gd name="connsiteX222" fmla="*/ 192027 w 605527"/>
                <a:gd name="connsiteY222" fmla="*/ 261194 h 627667"/>
                <a:gd name="connsiteX223" fmla="*/ 190063 w 605527"/>
                <a:gd name="connsiteY223" fmla="*/ 263864 h 627667"/>
                <a:gd name="connsiteX224" fmla="*/ 164076 w 605527"/>
                <a:gd name="connsiteY224" fmla="*/ 285546 h 627667"/>
                <a:gd name="connsiteX225" fmla="*/ 157748 w 605527"/>
                <a:gd name="connsiteY225" fmla="*/ 303527 h 627667"/>
                <a:gd name="connsiteX226" fmla="*/ 159802 w 605527"/>
                <a:gd name="connsiteY226" fmla="*/ 311726 h 627667"/>
                <a:gd name="connsiteX227" fmla="*/ 158171 w 605527"/>
                <a:gd name="connsiteY227" fmla="*/ 319659 h 627667"/>
                <a:gd name="connsiteX228" fmla="*/ 154581 w 605527"/>
                <a:gd name="connsiteY228" fmla="*/ 336972 h 627667"/>
                <a:gd name="connsiteX229" fmla="*/ 157534 w 605527"/>
                <a:gd name="connsiteY229" fmla="*/ 348547 h 627667"/>
                <a:gd name="connsiteX230" fmla="*/ 162279 w 605527"/>
                <a:gd name="connsiteY230" fmla="*/ 353044 h 627667"/>
                <a:gd name="connsiteX231" fmla="*/ 168839 w 605527"/>
                <a:gd name="connsiteY231" fmla="*/ 354058 h 627667"/>
                <a:gd name="connsiteX232" fmla="*/ 181882 w 605527"/>
                <a:gd name="connsiteY232" fmla="*/ 352514 h 627667"/>
                <a:gd name="connsiteX233" fmla="*/ 181967 w 605527"/>
                <a:gd name="connsiteY233" fmla="*/ 352073 h 627667"/>
                <a:gd name="connsiteX234" fmla="*/ 182404 w 605527"/>
                <a:gd name="connsiteY234" fmla="*/ 351020 h 627667"/>
                <a:gd name="connsiteX235" fmla="*/ 182596 w 605527"/>
                <a:gd name="connsiteY235" fmla="*/ 347490 h 627667"/>
                <a:gd name="connsiteX236" fmla="*/ 182823 w 605527"/>
                <a:gd name="connsiteY236" fmla="*/ 345890 h 627667"/>
                <a:gd name="connsiteX237" fmla="*/ 183854 w 605527"/>
                <a:gd name="connsiteY237" fmla="*/ 347435 h 627667"/>
                <a:gd name="connsiteX238" fmla="*/ 182408 w 605527"/>
                <a:gd name="connsiteY238" fmla="*/ 351016 h 627667"/>
                <a:gd name="connsiteX239" fmla="*/ 182327 w 605527"/>
                <a:gd name="connsiteY239" fmla="*/ 352526 h 627667"/>
                <a:gd name="connsiteX240" fmla="*/ 181890 w 605527"/>
                <a:gd name="connsiteY240" fmla="*/ 352505 h 627667"/>
                <a:gd name="connsiteX241" fmla="*/ 180731 w 605527"/>
                <a:gd name="connsiteY241" fmla="*/ 360456 h 627667"/>
                <a:gd name="connsiteX242" fmla="*/ 175416 w 605527"/>
                <a:gd name="connsiteY242" fmla="*/ 370631 h 627667"/>
                <a:gd name="connsiteX243" fmla="*/ 174299 w 605527"/>
                <a:gd name="connsiteY243" fmla="*/ 378376 h 627667"/>
                <a:gd name="connsiteX244" fmla="*/ 173884 w 605527"/>
                <a:gd name="connsiteY244" fmla="*/ 384842 h 627667"/>
                <a:gd name="connsiteX245" fmla="*/ 171154 w 605527"/>
                <a:gd name="connsiteY245" fmla="*/ 389036 h 627667"/>
                <a:gd name="connsiteX246" fmla="*/ 172070 w 605527"/>
                <a:gd name="connsiteY246" fmla="*/ 392870 h 627667"/>
                <a:gd name="connsiteX247" fmla="*/ 185249 w 605527"/>
                <a:gd name="connsiteY247" fmla="*/ 389686 h 627667"/>
                <a:gd name="connsiteX248" fmla="*/ 186726 w 605527"/>
                <a:gd name="connsiteY248" fmla="*/ 389036 h 627667"/>
                <a:gd name="connsiteX249" fmla="*/ 198621 w 605527"/>
                <a:gd name="connsiteY249" fmla="*/ 402896 h 627667"/>
                <a:gd name="connsiteX250" fmla="*/ 202370 w 605527"/>
                <a:gd name="connsiteY250" fmla="*/ 403490 h 627667"/>
                <a:gd name="connsiteX251" fmla="*/ 203333 w 605527"/>
                <a:gd name="connsiteY251" fmla="*/ 402078 h 627667"/>
                <a:gd name="connsiteX252" fmla="*/ 211275 w 605527"/>
                <a:gd name="connsiteY252" fmla="*/ 400816 h 627667"/>
                <a:gd name="connsiteX253" fmla="*/ 216131 w 605527"/>
                <a:gd name="connsiteY253" fmla="*/ 401466 h 627667"/>
                <a:gd name="connsiteX254" fmla="*/ 221146 w 605527"/>
                <a:gd name="connsiteY254" fmla="*/ 400564 h 627667"/>
                <a:gd name="connsiteX255" fmla="*/ 222721 w 605527"/>
                <a:gd name="connsiteY255" fmla="*/ 400927 h 627667"/>
                <a:gd name="connsiteX256" fmla="*/ 222452 w 605527"/>
                <a:gd name="connsiteY256" fmla="*/ 403538 h 627667"/>
                <a:gd name="connsiteX257" fmla="*/ 212071 w 605527"/>
                <a:gd name="connsiteY257" fmla="*/ 416657 h 627667"/>
                <a:gd name="connsiteX258" fmla="*/ 186041 w 605527"/>
                <a:gd name="connsiteY258" fmla="*/ 445049 h 627667"/>
                <a:gd name="connsiteX259" fmla="*/ 174415 w 605527"/>
                <a:gd name="connsiteY259" fmla="*/ 451938 h 627667"/>
                <a:gd name="connsiteX260" fmla="*/ 154808 w 605527"/>
                <a:gd name="connsiteY260" fmla="*/ 462268 h 627667"/>
                <a:gd name="connsiteX261" fmla="*/ 144594 w 605527"/>
                <a:gd name="connsiteY261" fmla="*/ 471019 h 627667"/>
                <a:gd name="connsiteX262" fmla="*/ 138620 w 605527"/>
                <a:gd name="connsiteY262" fmla="*/ 472585 h 627667"/>
                <a:gd name="connsiteX263" fmla="*/ 123956 w 605527"/>
                <a:gd name="connsiteY263" fmla="*/ 474947 h 627667"/>
                <a:gd name="connsiteX264" fmla="*/ 112916 w 605527"/>
                <a:gd name="connsiteY264" fmla="*/ 482914 h 627667"/>
                <a:gd name="connsiteX265" fmla="*/ 92915 w 605527"/>
                <a:gd name="connsiteY265" fmla="*/ 491460 h 627667"/>
                <a:gd name="connsiteX266" fmla="*/ 84434 w 605527"/>
                <a:gd name="connsiteY266" fmla="*/ 492410 h 627667"/>
                <a:gd name="connsiteX267" fmla="*/ 72431 w 605527"/>
                <a:gd name="connsiteY267" fmla="*/ 501011 h 627667"/>
                <a:gd name="connsiteX268" fmla="*/ 72722 w 605527"/>
                <a:gd name="connsiteY268" fmla="*/ 504083 h 627667"/>
                <a:gd name="connsiteX269" fmla="*/ 75410 w 605527"/>
                <a:gd name="connsiteY269" fmla="*/ 505726 h 627667"/>
                <a:gd name="connsiteX270" fmla="*/ 80360 w 605527"/>
                <a:gd name="connsiteY270" fmla="*/ 504879 h 627667"/>
                <a:gd name="connsiteX271" fmla="*/ 90485 w 605527"/>
                <a:gd name="connsiteY271" fmla="*/ 503869 h 627667"/>
                <a:gd name="connsiteX272" fmla="*/ 96719 w 605527"/>
                <a:gd name="connsiteY272" fmla="*/ 501396 h 627667"/>
                <a:gd name="connsiteX273" fmla="*/ 110387 w 605527"/>
                <a:gd name="connsiteY273" fmla="*/ 495730 h 627667"/>
                <a:gd name="connsiteX274" fmla="*/ 126493 w 605527"/>
                <a:gd name="connsiteY274" fmla="*/ 485242 h 627667"/>
                <a:gd name="connsiteX275" fmla="*/ 126245 w 605527"/>
                <a:gd name="connsiteY275" fmla="*/ 484827 h 627667"/>
                <a:gd name="connsiteX276" fmla="*/ 127216 w 605527"/>
                <a:gd name="connsiteY276" fmla="*/ 484442 h 627667"/>
                <a:gd name="connsiteX277" fmla="*/ 126592 w 605527"/>
                <a:gd name="connsiteY277" fmla="*/ 485075 h 627667"/>
                <a:gd name="connsiteX278" fmla="*/ 126493 w 605527"/>
                <a:gd name="connsiteY278" fmla="*/ 485242 h 627667"/>
                <a:gd name="connsiteX279" fmla="*/ 130687 w 605527"/>
                <a:gd name="connsiteY279" fmla="*/ 492033 h 627667"/>
                <a:gd name="connsiteX280" fmla="*/ 133567 w 605527"/>
                <a:gd name="connsiteY280" fmla="*/ 490544 h 627667"/>
                <a:gd name="connsiteX281" fmla="*/ 135300 w 605527"/>
                <a:gd name="connsiteY281" fmla="*/ 487763 h 627667"/>
                <a:gd name="connsiteX282" fmla="*/ 149998 w 605527"/>
                <a:gd name="connsiteY282" fmla="*/ 484998 h 627667"/>
                <a:gd name="connsiteX283" fmla="*/ 156117 w 605527"/>
                <a:gd name="connsiteY283" fmla="*/ 484481 h 627667"/>
                <a:gd name="connsiteX284" fmla="*/ 165078 w 605527"/>
                <a:gd name="connsiteY284" fmla="*/ 479774 h 627667"/>
                <a:gd name="connsiteX285" fmla="*/ 178505 w 605527"/>
                <a:gd name="connsiteY285" fmla="*/ 470428 h 627667"/>
                <a:gd name="connsiteX286" fmla="*/ 190170 w 605527"/>
                <a:gd name="connsiteY286" fmla="*/ 463714 h 627667"/>
                <a:gd name="connsiteX287" fmla="*/ 194980 w 605527"/>
                <a:gd name="connsiteY287" fmla="*/ 464112 h 627667"/>
                <a:gd name="connsiteX288" fmla="*/ 197530 w 605527"/>
                <a:gd name="connsiteY288" fmla="*/ 460441 h 627667"/>
                <a:gd name="connsiteX289" fmla="*/ 208339 w 605527"/>
                <a:gd name="connsiteY289" fmla="*/ 455575 h 627667"/>
                <a:gd name="connsiteX290" fmla="*/ 216752 w 605527"/>
                <a:gd name="connsiteY290" fmla="*/ 447753 h 627667"/>
                <a:gd name="connsiteX291" fmla="*/ 220171 w 605527"/>
                <a:gd name="connsiteY291" fmla="*/ 444167 h 627667"/>
                <a:gd name="connsiteX292" fmla="*/ 244459 w 605527"/>
                <a:gd name="connsiteY292" fmla="*/ 432173 h 627667"/>
                <a:gd name="connsiteX293" fmla="*/ 259487 w 605527"/>
                <a:gd name="connsiteY293" fmla="*/ 422276 h 627667"/>
                <a:gd name="connsiteX294" fmla="*/ 266286 w 605527"/>
                <a:gd name="connsiteY294" fmla="*/ 417286 h 627667"/>
                <a:gd name="connsiteX295" fmla="*/ 272222 w 605527"/>
                <a:gd name="connsiteY295" fmla="*/ 414000 h 627667"/>
                <a:gd name="connsiteX296" fmla="*/ 274896 w 605527"/>
                <a:gd name="connsiteY296" fmla="*/ 405206 h 627667"/>
                <a:gd name="connsiteX297" fmla="*/ 272337 w 605527"/>
                <a:gd name="connsiteY297" fmla="*/ 400803 h 627667"/>
                <a:gd name="connsiteX298" fmla="*/ 273266 w 605527"/>
                <a:gd name="connsiteY298" fmla="*/ 394701 h 627667"/>
                <a:gd name="connsiteX299" fmla="*/ 285508 w 605527"/>
                <a:gd name="connsiteY299" fmla="*/ 390375 h 627667"/>
                <a:gd name="connsiteX300" fmla="*/ 293292 w 605527"/>
                <a:gd name="connsiteY300" fmla="*/ 388411 h 627667"/>
                <a:gd name="connsiteX301" fmla="*/ 301773 w 605527"/>
                <a:gd name="connsiteY301" fmla="*/ 378244 h 627667"/>
                <a:gd name="connsiteX302" fmla="*/ 308269 w 605527"/>
                <a:gd name="connsiteY302" fmla="*/ 373520 h 627667"/>
                <a:gd name="connsiteX303" fmla="*/ 314015 w 605527"/>
                <a:gd name="connsiteY303" fmla="*/ 370456 h 627667"/>
                <a:gd name="connsiteX304" fmla="*/ 339797 w 605527"/>
                <a:gd name="connsiteY304" fmla="*/ 352227 h 627667"/>
                <a:gd name="connsiteX305" fmla="*/ 346964 w 605527"/>
                <a:gd name="connsiteY305" fmla="*/ 357204 h 627667"/>
                <a:gd name="connsiteX306" fmla="*/ 346772 w 605527"/>
                <a:gd name="connsiteY306" fmla="*/ 362253 h 627667"/>
                <a:gd name="connsiteX307" fmla="*/ 344431 w 605527"/>
                <a:gd name="connsiteY307" fmla="*/ 363763 h 627667"/>
                <a:gd name="connsiteX308" fmla="*/ 325227 w 605527"/>
                <a:gd name="connsiteY308" fmla="*/ 364884 h 627667"/>
                <a:gd name="connsiteX309" fmla="*/ 321713 w 605527"/>
                <a:gd name="connsiteY309" fmla="*/ 368316 h 627667"/>
                <a:gd name="connsiteX310" fmla="*/ 306672 w 605527"/>
                <a:gd name="connsiteY310" fmla="*/ 388740 h 627667"/>
                <a:gd name="connsiteX311" fmla="*/ 306861 w 605527"/>
                <a:gd name="connsiteY311" fmla="*/ 396272 h 627667"/>
                <a:gd name="connsiteX312" fmla="*/ 306707 w 605527"/>
                <a:gd name="connsiteY312" fmla="*/ 398848 h 627667"/>
                <a:gd name="connsiteX313" fmla="*/ 297708 w 605527"/>
                <a:gd name="connsiteY313" fmla="*/ 403559 h 627667"/>
                <a:gd name="connsiteX314" fmla="*/ 296698 w 605527"/>
                <a:gd name="connsiteY314" fmla="*/ 408120 h 627667"/>
                <a:gd name="connsiteX315" fmla="*/ 300395 w 605527"/>
                <a:gd name="connsiteY315" fmla="*/ 411034 h 627667"/>
                <a:gd name="connsiteX316" fmla="*/ 308577 w 605527"/>
                <a:gd name="connsiteY316" fmla="*/ 409126 h 627667"/>
                <a:gd name="connsiteX317" fmla="*/ 324289 w 605527"/>
                <a:gd name="connsiteY317" fmla="*/ 402759 h 627667"/>
                <a:gd name="connsiteX318" fmla="*/ 330635 w 605527"/>
                <a:gd name="connsiteY318" fmla="*/ 400358 h 627667"/>
                <a:gd name="connsiteX319" fmla="*/ 346699 w 605527"/>
                <a:gd name="connsiteY319" fmla="*/ 396160 h 627667"/>
                <a:gd name="connsiteX320" fmla="*/ 351367 w 605527"/>
                <a:gd name="connsiteY320" fmla="*/ 394380 h 627667"/>
                <a:gd name="connsiteX321" fmla="*/ 357521 w 605527"/>
                <a:gd name="connsiteY321" fmla="*/ 388723 h 627667"/>
                <a:gd name="connsiteX322" fmla="*/ 362942 w 605527"/>
                <a:gd name="connsiteY322" fmla="*/ 388852 h 627667"/>
                <a:gd name="connsiteX323" fmla="*/ 366353 w 605527"/>
                <a:gd name="connsiteY323" fmla="*/ 388873 h 627667"/>
                <a:gd name="connsiteX324" fmla="*/ 365116 w 605527"/>
                <a:gd name="connsiteY324" fmla="*/ 382052 h 627667"/>
                <a:gd name="connsiteX325" fmla="*/ 361552 w 605527"/>
                <a:gd name="connsiteY325" fmla="*/ 376652 h 627667"/>
                <a:gd name="connsiteX326" fmla="*/ 364106 w 605527"/>
                <a:gd name="connsiteY326" fmla="*/ 367786 h 627667"/>
                <a:gd name="connsiteX327" fmla="*/ 368133 w 605527"/>
                <a:gd name="connsiteY327" fmla="*/ 368090 h 627667"/>
                <a:gd name="connsiteX328" fmla="*/ 375240 w 605527"/>
                <a:gd name="connsiteY328" fmla="*/ 373049 h 627667"/>
                <a:gd name="connsiteX329" fmla="*/ 383272 w 605527"/>
                <a:gd name="connsiteY329" fmla="*/ 372437 h 627667"/>
                <a:gd name="connsiteX330" fmla="*/ 383272 w 605527"/>
                <a:gd name="connsiteY330" fmla="*/ 372155 h 627667"/>
                <a:gd name="connsiteX331" fmla="*/ 384000 w 605527"/>
                <a:gd name="connsiteY331" fmla="*/ 371560 h 627667"/>
                <a:gd name="connsiteX332" fmla="*/ 383512 w 605527"/>
                <a:gd name="connsiteY332" fmla="*/ 372437 h 627667"/>
                <a:gd name="connsiteX333" fmla="*/ 383272 w 605527"/>
                <a:gd name="connsiteY333" fmla="*/ 372437 h 627667"/>
                <a:gd name="connsiteX334" fmla="*/ 383426 w 605527"/>
                <a:gd name="connsiteY334" fmla="*/ 377260 h 627667"/>
                <a:gd name="connsiteX335" fmla="*/ 394257 w 605527"/>
                <a:gd name="connsiteY335" fmla="*/ 391316 h 627667"/>
                <a:gd name="connsiteX336" fmla="*/ 402511 w 605527"/>
                <a:gd name="connsiteY336" fmla="*/ 399532 h 627667"/>
                <a:gd name="connsiteX337" fmla="*/ 404364 w 605527"/>
                <a:gd name="connsiteY337" fmla="*/ 404282 h 627667"/>
                <a:gd name="connsiteX338" fmla="*/ 409666 w 605527"/>
                <a:gd name="connsiteY338" fmla="*/ 408189 h 627667"/>
                <a:gd name="connsiteX339" fmla="*/ 416439 w 605527"/>
                <a:gd name="connsiteY339" fmla="*/ 408916 h 627667"/>
                <a:gd name="connsiteX340" fmla="*/ 430453 w 605527"/>
                <a:gd name="connsiteY340" fmla="*/ 414192 h 627667"/>
                <a:gd name="connsiteX341" fmla="*/ 434715 w 605527"/>
                <a:gd name="connsiteY341" fmla="*/ 416768 h 627667"/>
                <a:gd name="connsiteX342" fmla="*/ 434519 w 605527"/>
                <a:gd name="connsiteY342" fmla="*/ 416520 h 627667"/>
                <a:gd name="connsiteX343" fmla="*/ 435225 w 605527"/>
                <a:gd name="connsiteY343" fmla="*/ 416135 h 627667"/>
                <a:gd name="connsiteX344" fmla="*/ 434839 w 605527"/>
                <a:gd name="connsiteY344" fmla="*/ 416845 h 627667"/>
                <a:gd name="connsiteX345" fmla="*/ 434715 w 605527"/>
                <a:gd name="connsiteY345" fmla="*/ 416768 h 627667"/>
                <a:gd name="connsiteX346" fmla="*/ 437659 w 605527"/>
                <a:gd name="connsiteY346" fmla="*/ 420525 h 627667"/>
                <a:gd name="connsiteX347" fmla="*/ 451275 w 605527"/>
                <a:gd name="connsiteY347" fmla="*/ 425502 h 627667"/>
                <a:gd name="connsiteX348" fmla="*/ 452859 w 605527"/>
                <a:gd name="connsiteY348" fmla="*/ 425827 h 627667"/>
                <a:gd name="connsiteX349" fmla="*/ 453928 w 605527"/>
                <a:gd name="connsiteY349" fmla="*/ 428463 h 627667"/>
                <a:gd name="connsiteX350" fmla="*/ 454023 w 605527"/>
                <a:gd name="connsiteY350" fmla="*/ 438720 h 627667"/>
                <a:gd name="connsiteX351" fmla="*/ 458520 w 605527"/>
                <a:gd name="connsiteY351" fmla="*/ 443692 h 627667"/>
                <a:gd name="connsiteX352" fmla="*/ 463120 w 605527"/>
                <a:gd name="connsiteY352" fmla="*/ 449777 h 627667"/>
                <a:gd name="connsiteX353" fmla="*/ 463993 w 605527"/>
                <a:gd name="connsiteY353" fmla="*/ 456508 h 627667"/>
                <a:gd name="connsiteX354" fmla="*/ 470685 w 605527"/>
                <a:gd name="connsiteY354" fmla="*/ 470030 h 627667"/>
                <a:gd name="connsiteX355" fmla="*/ 478315 w 605527"/>
                <a:gd name="connsiteY355" fmla="*/ 472944 h 627667"/>
                <a:gd name="connsiteX356" fmla="*/ 482042 w 605527"/>
                <a:gd name="connsiteY356" fmla="*/ 468276 h 627667"/>
                <a:gd name="connsiteX357" fmla="*/ 480621 w 605527"/>
                <a:gd name="connsiteY357" fmla="*/ 463398 h 627667"/>
                <a:gd name="connsiteX358" fmla="*/ 480733 w 605527"/>
                <a:gd name="connsiteY358" fmla="*/ 461780 h 627667"/>
                <a:gd name="connsiteX359" fmla="*/ 482812 w 605527"/>
                <a:gd name="connsiteY359" fmla="*/ 462542 h 627667"/>
                <a:gd name="connsiteX360" fmla="*/ 485149 w 605527"/>
                <a:gd name="connsiteY360" fmla="*/ 468811 h 627667"/>
                <a:gd name="connsiteX361" fmla="*/ 489851 w 605527"/>
                <a:gd name="connsiteY361" fmla="*/ 477600 h 627667"/>
                <a:gd name="connsiteX362" fmla="*/ 490211 w 605527"/>
                <a:gd name="connsiteY362" fmla="*/ 479050 h 627667"/>
                <a:gd name="connsiteX363" fmla="*/ 487310 w 605527"/>
                <a:gd name="connsiteY363" fmla="*/ 479607 h 627667"/>
                <a:gd name="connsiteX364" fmla="*/ 484336 w 605527"/>
                <a:gd name="connsiteY364" fmla="*/ 478028 h 627667"/>
                <a:gd name="connsiteX365" fmla="*/ 475816 w 605527"/>
                <a:gd name="connsiteY365" fmla="*/ 481763 h 627667"/>
                <a:gd name="connsiteX366" fmla="*/ 473937 w 605527"/>
                <a:gd name="connsiteY366" fmla="*/ 491639 h 627667"/>
                <a:gd name="connsiteX367" fmla="*/ 475777 w 605527"/>
                <a:gd name="connsiteY367" fmla="*/ 501708 h 627667"/>
                <a:gd name="connsiteX368" fmla="*/ 475362 w 605527"/>
                <a:gd name="connsiteY368" fmla="*/ 501327 h 627667"/>
                <a:gd name="connsiteX369" fmla="*/ 475392 w 605527"/>
                <a:gd name="connsiteY369" fmla="*/ 502307 h 627667"/>
                <a:gd name="connsiteX370" fmla="*/ 475718 w 605527"/>
                <a:gd name="connsiteY370" fmla="*/ 501807 h 627667"/>
                <a:gd name="connsiteX371" fmla="*/ 477793 w 605527"/>
                <a:gd name="connsiteY371" fmla="*/ 510750 h 627667"/>
                <a:gd name="connsiteX372" fmla="*/ 476145 w 605527"/>
                <a:gd name="connsiteY372" fmla="*/ 527477 h 627667"/>
                <a:gd name="connsiteX373" fmla="*/ 477070 w 605527"/>
                <a:gd name="connsiteY373" fmla="*/ 528808 h 627667"/>
                <a:gd name="connsiteX374" fmla="*/ 479830 w 605527"/>
                <a:gd name="connsiteY374" fmla="*/ 527892 h 627667"/>
                <a:gd name="connsiteX375" fmla="*/ 485435 w 605527"/>
                <a:gd name="connsiteY375" fmla="*/ 516925 h 627667"/>
                <a:gd name="connsiteX376" fmla="*/ 485581 w 605527"/>
                <a:gd name="connsiteY376" fmla="*/ 515307 h 627667"/>
                <a:gd name="connsiteX377" fmla="*/ 486420 w 605527"/>
                <a:gd name="connsiteY377" fmla="*/ 515307 h 627667"/>
                <a:gd name="connsiteX378" fmla="*/ 492885 w 605527"/>
                <a:gd name="connsiteY378" fmla="*/ 512697 h 627667"/>
                <a:gd name="connsiteX379" fmla="*/ 493202 w 605527"/>
                <a:gd name="connsiteY379" fmla="*/ 512312 h 627667"/>
                <a:gd name="connsiteX380" fmla="*/ 493591 w 605527"/>
                <a:gd name="connsiteY380" fmla="*/ 512333 h 627667"/>
                <a:gd name="connsiteX381" fmla="*/ 493899 w 605527"/>
                <a:gd name="connsiteY381" fmla="*/ 511096 h 627667"/>
                <a:gd name="connsiteX382" fmla="*/ 505778 w 605527"/>
                <a:gd name="connsiteY382" fmla="*/ 491263 h 627667"/>
                <a:gd name="connsiteX383" fmla="*/ 508440 w 605527"/>
                <a:gd name="connsiteY383" fmla="*/ 490745 h 627667"/>
                <a:gd name="connsiteX384" fmla="*/ 509373 w 605527"/>
                <a:gd name="connsiteY384" fmla="*/ 492025 h 627667"/>
                <a:gd name="connsiteX385" fmla="*/ 509034 w 605527"/>
                <a:gd name="connsiteY385" fmla="*/ 496941 h 627667"/>
                <a:gd name="connsiteX386" fmla="*/ 504922 w 605527"/>
                <a:gd name="connsiteY386" fmla="*/ 507797 h 627667"/>
                <a:gd name="connsiteX387" fmla="*/ 506625 w 605527"/>
                <a:gd name="connsiteY387" fmla="*/ 514832 h 627667"/>
                <a:gd name="connsiteX388" fmla="*/ 507331 w 605527"/>
                <a:gd name="connsiteY388" fmla="*/ 514930 h 627667"/>
                <a:gd name="connsiteX389" fmla="*/ 507353 w 605527"/>
                <a:gd name="connsiteY389" fmla="*/ 515979 h 627667"/>
                <a:gd name="connsiteX390" fmla="*/ 509672 w 605527"/>
                <a:gd name="connsiteY390" fmla="*/ 521756 h 627667"/>
                <a:gd name="connsiteX391" fmla="*/ 510203 w 605527"/>
                <a:gd name="connsiteY391" fmla="*/ 522158 h 627667"/>
                <a:gd name="connsiteX392" fmla="*/ 510549 w 605527"/>
                <a:gd name="connsiteY392" fmla="*/ 522962 h 627667"/>
                <a:gd name="connsiteX393" fmla="*/ 509843 w 605527"/>
                <a:gd name="connsiteY393" fmla="*/ 522534 h 627667"/>
                <a:gd name="connsiteX394" fmla="*/ 509672 w 605527"/>
                <a:gd name="connsiteY394" fmla="*/ 521751 h 627667"/>
                <a:gd name="connsiteX395" fmla="*/ 507353 w 605527"/>
                <a:gd name="connsiteY395" fmla="*/ 515975 h 627667"/>
                <a:gd name="connsiteX396" fmla="*/ 506938 w 605527"/>
                <a:gd name="connsiteY396" fmla="*/ 515311 h 627667"/>
                <a:gd name="connsiteX397" fmla="*/ 506625 w 605527"/>
                <a:gd name="connsiteY397" fmla="*/ 514832 h 627667"/>
                <a:gd name="connsiteX398" fmla="*/ 501105 w 605527"/>
                <a:gd name="connsiteY398" fmla="*/ 513651 h 627667"/>
                <a:gd name="connsiteX399" fmla="*/ 493591 w 605527"/>
                <a:gd name="connsiteY399" fmla="*/ 512337 h 627667"/>
                <a:gd name="connsiteX400" fmla="*/ 493553 w 605527"/>
                <a:gd name="connsiteY400" fmla="*/ 512714 h 627667"/>
                <a:gd name="connsiteX401" fmla="*/ 492889 w 605527"/>
                <a:gd name="connsiteY401" fmla="*/ 512701 h 627667"/>
                <a:gd name="connsiteX402" fmla="*/ 486424 w 605527"/>
                <a:gd name="connsiteY402" fmla="*/ 515311 h 627667"/>
                <a:gd name="connsiteX403" fmla="*/ 486030 w 605527"/>
                <a:gd name="connsiteY403" fmla="*/ 515791 h 627667"/>
                <a:gd name="connsiteX404" fmla="*/ 485444 w 605527"/>
                <a:gd name="connsiteY404" fmla="*/ 516929 h 627667"/>
                <a:gd name="connsiteX405" fmla="*/ 483381 w 605527"/>
                <a:gd name="connsiteY405" fmla="*/ 531499 h 627667"/>
                <a:gd name="connsiteX406" fmla="*/ 486668 w 605527"/>
                <a:gd name="connsiteY406" fmla="*/ 536322 h 627667"/>
                <a:gd name="connsiteX407" fmla="*/ 489389 w 605527"/>
                <a:gd name="connsiteY407" fmla="*/ 536745 h 627667"/>
                <a:gd name="connsiteX408" fmla="*/ 489466 w 605527"/>
                <a:gd name="connsiteY408" fmla="*/ 536399 h 627667"/>
                <a:gd name="connsiteX409" fmla="*/ 490455 w 605527"/>
                <a:gd name="connsiteY409" fmla="*/ 535423 h 627667"/>
                <a:gd name="connsiteX410" fmla="*/ 491358 w 605527"/>
                <a:gd name="connsiteY410" fmla="*/ 533061 h 627667"/>
                <a:gd name="connsiteX411" fmla="*/ 491636 w 605527"/>
                <a:gd name="connsiteY411" fmla="*/ 534255 h 627667"/>
                <a:gd name="connsiteX412" fmla="*/ 490455 w 605527"/>
                <a:gd name="connsiteY412" fmla="*/ 535423 h 627667"/>
                <a:gd name="connsiteX413" fmla="*/ 489911 w 605527"/>
                <a:gd name="connsiteY413" fmla="*/ 536818 h 627667"/>
                <a:gd name="connsiteX414" fmla="*/ 489389 w 605527"/>
                <a:gd name="connsiteY414" fmla="*/ 536741 h 627667"/>
                <a:gd name="connsiteX415" fmla="*/ 489025 w 605527"/>
                <a:gd name="connsiteY415" fmla="*/ 541238 h 627667"/>
                <a:gd name="connsiteX416" fmla="*/ 490750 w 605527"/>
                <a:gd name="connsiteY416" fmla="*/ 548941 h 627667"/>
                <a:gd name="connsiteX417" fmla="*/ 489141 w 605527"/>
                <a:gd name="connsiteY417" fmla="*/ 555479 h 627667"/>
                <a:gd name="connsiteX418" fmla="*/ 488966 w 605527"/>
                <a:gd name="connsiteY418" fmla="*/ 560280 h 627667"/>
                <a:gd name="connsiteX419" fmla="*/ 492663 w 605527"/>
                <a:gd name="connsiteY419" fmla="*/ 571312 h 627667"/>
                <a:gd name="connsiteX420" fmla="*/ 499364 w 605527"/>
                <a:gd name="connsiteY420" fmla="*/ 570982 h 627667"/>
                <a:gd name="connsiteX421" fmla="*/ 498619 w 605527"/>
                <a:gd name="connsiteY421" fmla="*/ 572642 h 627667"/>
                <a:gd name="connsiteX422" fmla="*/ 503523 w 605527"/>
                <a:gd name="connsiteY422" fmla="*/ 557118 h 627667"/>
                <a:gd name="connsiteX423" fmla="*/ 503142 w 605527"/>
                <a:gd name="connsiteY423" fmla="*/ 557118 h 627667"/>
                <a:gd name="connsiteX424" fmla="*/ 503031 w 605527"/>
                <a:gd name="connsiteY424" fmla="*/ 556245 h 627667"/>
                <a:gd name="connsiteX425" fmla="*/ 502094 w 605527"/>
                <a:gd name="connsiteY425" fmla="*/ 555445 h 627667"/>
                <a:gd name="connsiteX426" fmla="*/ 502958 w 605527"/>
                <a:gd name="connsiteY426" fmla="*/ 555804 h 627667"/>
                <a:gd name="connsiteX427" fmla="*/ 503031 w 605527"/>
                <a:gd name="connsiteY427" fmla="*/ 556245 h 627667"/>
                <a:gd name="connsiteX428" fmla="*/ 503566 w 605527"/>
                <a:gd name="connsiteY428" fmla="*/ 556720 h 627667"/>
                <a:gd name="connsiteX429" fmla="*/ 503527 w 605527"/>
                <a:gd name="connsiteY429" fmla="*/ 557118 h 627667"/>
                <a:gd name="connsiteX430" fmla="*/ 506732 w 605527"/>
                <a:gd name="connsiteY430" fmla="*/ 557118 h 627667"/>
                <a:gd name="connsiteX431" fmla="*/ 506480 w 605527"/>
                <a:gd name="connsiteY431" fmla="*/ 556720 h 627667"/>
                <a:gd name="connsiteX432" fmla="*/ 507207 w 605527"/>
                <a:gd name="connsiteY432" fmla="*/ 555993 h 627667"/>
                <a:gd name="connsiteX433" fmla="*/ 506916 w 605527"/>
                <a:gd name="connsiteY433" fmla="*/ 557122 h 627667"/>
                <a:gd name="connsiteX434" fmla="*/ 506737 w 605527"/>
                <a:gd name="connsiteY434" fmla="*/ 557122 h 627667"/>
                <a:gd name="connsiteX435" fmla="*/ 510267 w 605527"/>
                <a:gd name="connsiteY435" fmla="*/ 563113 h 627667"/>
                <a:gd name="connsiteX436" fmla="*/ 510712 w 605527"/>
                <a:gd name="connsiteY436" fmla="*/ 562788 h 627667"/>
                <a:gd name="connsiteX437" fmla="*/ 510892 w 605527"/>
                <a:gd name="connsiteY437" fmla="*/ 564127 h 627667"/>
                <a:gd name="connsiteX438" fmla="*/ 511824 w 605527"/>
                <a:gd name="connsiteY438" fmla="*/ 566181 h 627667"/>
                <a:gd name="connsiteX439" fmla="*/ 510934 w 605527"/>
                <a:gd name="connsiteY439" fmla="*/ 566181 h 627667"/>
                <a:gd name="connsiteX440" fmla="*/ 510930 w 605527"/>
                <a:gd name="connsiteY440" fmla="*/ 564487 h 627667"/>
                <a:gd name="connsiteX441" fmla="*/ 510892 w 605527"/>
                <a:gd name="connsiteY441" fmla="*/ 564127 h 627667"/>
                <a:gd name="connsiteX442" fmla="*/ 510327 w 605527"/>
                <a:gd name="connsiteY442" fmla="*/ 563246 h 627667"/>
                <a:gd name="connsiteX443" fmla="*/ 510263 w 605527"/>
                <a:gd name="connsiteY443" fmla="*/ 563113 h 627667"/>
                <a:gd name="connsiteX444" fmla="*/ 507712 w 605527"/>
                <a:gd name="connsiteY444" fmla="*/ 569921 h 627667"/>
                <a:gd name="connsiteX445" fmla="*/ 507785 w 605527"/>
                <a:gd name="connsiteY445" fmla="*/ 570105 h 627667"/>
                <a:gd name="connsiteX446" fmla="*/ 530182 w 605527"/>
                <a:gd name="connsiteY446" fmla="*/ 560725 h 627667"/>
                <a:gd name="connsiteX447" fmla="*/ 513707 w 605527"/>
                <a:gd name="connsiteY447" fmla="*/ 497818 h 627667"/>
                <a:gd name="connsiteX448" fmla="*/ 509197 w 605527"/>
                <a:gd name="connsiteY448" fmla="*/ 448369 h 627667"/>
                <a:gd name="connsiteX449" fmla="*/ 490082 w 605527"/>
                <a:gd name="connsiteY449" fmla="*/ 502765 h 627667"/>
                <a:gd name="connsiteX450" fmla="*/ 489244 w 605527"/>
                <a:gd name="connsiteY450" fmla="*/ 503039 h 627667"/>
                <a:gd name="connsiteX451" fmla="*/ 489633 w 605527"/>
                <a:gd name="connsiteY451" fmla="*/ 502333 h 627667"/>
                <a:gd name="connsiteX452" fmla="*/ 490134 w 605527"/>
                <a:gd name="connsiteY452" fmla="*/ 501520 h 627667"/>
                <a:gd name="connsiteX453" fmla="*/ 490082 w 605527"/>
                <a:gd name="connsiteY453" fmla="*/ 502765 h 627667"/>
                <a:gd name="connsiteX454" fmla="*/ 499646 w 605527"/>
                <a:gd name="connsiteY454" fmla="*/ 478092 h 627667"/>
                <a:gd name="connsiteX455" fmla="*/ 499586 w 605527"/>
                <a:gd name="connsiteY455" fmla="*/ 477275 h 627667"/>
                <a:gd name="connsiteX456" fmla="*/ 497853 w 605527"/>
                <a:gd name="connsiteY456" fmla="*/ 475880 h 627667"/>
                <a:gd name="connsiteX457" fmla="*/ 498213 w 605527"/>
                <a:gd name="connsiteY457" fmla="*/ 474660 h 627667"/>
                <a:gd name="connsiteX458" fmla="*/ 499586 w 605527"/>
                <a:gd name="connsiteY458" fmla="*/ 477275 h 627667"/>
                <a:gd name="connsiteX459" fmla="*/ 500083 w 605527"/>
                <a:gd name="connsiteY459" fmla="*/ 477673 h 627667"/>
                <a:gd name="connsiteX460" fmla="*/ 500866 w 605527"/>
                <a:gd name="connsiteY460" fmla="*/ 478742 h 627667"/>
                <a:gd name="connsiteX461" fmla="*/ 499646 w 605527"/>
                <a:gd name="connsiteY461" fmla="*/ 478092 h 627667"/>
                <a:gd name="connsiteX462" fmla="*/ 502145 w 605527"/>
                <a:gd name="connsiteY462" fmla="*/ 456299 h 627667"/>
                <a:gd name="connsiteX463" fmla="*/ 501383 w 605527"/>
                <a:gd name="connsiteY463" fmla="*/ 456568 h 627667"/>
                <a:gd name="connsiteX464" fmla="*/ 501572 w 605527"/>
                <a:gd name="connsiteY464" fmla="*/ 453958 h 627667"/>
                <a:gd name="connsiteX465" fmla="*/ 502175 w 605527"/>
                <a:gd name="connsiteY465" fmla="*/ 454946 h 627667"/>
                <a:gd name="connsiteX466" fmla="*/ 502145 w 605527"/>
                <a:gd name="connsiteY466" fmla="*/ 456299 h 627667"/>
                <a:gd name="connsiteX467" fmla="*/ 504216 w 605527"/>
                <a:gd name="connsiteY467" fmla="*/ 546857 h 627667"/>
                <a:gd name="connsiteX468" fmla="*/ 501627 w 605527"/>
                <a:gd name="connsiteY468" fmla="*/ 546318 h 627667"/>
                <a:gd name="connsiteX469" fmla="*/ 498106 w 605527"/>
                <a:gd name="connsiteY469" fmla="*/ 540729 h 627667"/>
                <a:gd name="connsiteX470" fmla="*/ 500386 w 605527"/>
                <a:gd name="connsiteY470" fmla="*/ 533870 h 627667"/>
                <a:gd name="connsiteX471" fmla="*/ 500147 w 605527"/>
                <a:gd name="connsiteY471" fmla="*/ 533279 h 627667"/>
                <a:gd name="connsiteX472" fmla="*/ 500472 w 605527"/>
                <a:gd name="connsiteY472" fmla="*/ 532800 h 627667"/>
                <a:gd name="connsiteX473" fmla="*/ 501341 w 605527"/>
                <a:gd name="connsiteY473" fmla="*/ 529847 h 627667"/>
                <a:gd name="connsiteX474" fmla="*/ 501841 w 605527"/>
                <a:gd name="connsiteY474" fmla="*/ 530857 h 627667"/>
                <a:gd name="connsiteX475" fmla="*/ 500472 w 605527"/>
                <a:gd name="connsiteY475" fmla="*/ 532800 h 627667"/>
                <a:gd name="connsiteX476" fmla="*/ 500600 w 605527"/>
                <a:gd name="connsiteY476" fmla="*/ 533703 h 627667"/>
                <a:gd name="connsiteX477" fmla="*/ 500386 w 605527"/>
                <a:gd name="connsiteY477" fmla="*/ 533874 h 627667"/>
                <a:gd name="connsiteX478" fmla="*/ 504845 w 605527"/>
                <a:gd name="connsiteY478" fmla="*/ 545505 h 627667"/>
                <a:gd name="connsiteX479" fmla="*/ 504216 w 605527"/>
                <a:gd name="connsiteY479" fmla="*/ 546857 h 627667"/>
                <a:gd name="connsiteX480" fmla="*/ 508927 w 605527"/>
                <a:gd name="connsiteY480" fmla="*/ 535029 h 627667"/>
                <a:gd name="connsiteX481" fmla="*/ 507935 w 605527"/>
                <a:gd name="connsiteY481" fmla="*/ 534114 h 627667"/>
                <a:gd name="connsiteX482" fmla="*/ 508607 w 605527"/>
                <a:gd name="connsiteY482" fmla="*/ 531563 h 627667"/>
                <a:gd name="connsiteX483" fmla="*/ 510686 w 605527"/>
                <a:gd name="connsiteY483" fmla="*/ 533433 h 627667"/>
                <a:gd name="connsiteX484" fmla="*/ 508927 w 605527"/>
                <a:gd name="connsiteY484" fmla="*/ 535029 h 627667"/>
                <a:gd name="connsiteX485" fmla="*/ 195729 w 605527"/>
                <a:gd name="connsiteY485" fmla="*/ 464861 h 627667"/>
                <a:gd name="connsiteX486" fmla="*/ 195147 w 605527"/>
                <a:gd name="connsiteY486" fmla="*/ 464129 h 627667"/>
                <a:gd name="connsiteX487" fmla="*/ 194997 w 605527"/>
                <a:gd name="connsiteY487" fmla="*/ 464112 h 627667"/>
                <a:gd name="connsiteX488" fmla="*/ 194834 w 605527"/>
                <a:gd name="connsiteY488" fmla="*/ 464399 h 627667"/>
                <a:gd name="connsiteX489" fmla="*/ 195729 w 605527"/>
                <a:gd name="connsiteY489" fmla="*/ 464861 h 627667"/>
                <a:gd name="connsiteX490" fmla="*/ 362544 w 605527"/>
                <a:gd name="connsiteY490" fmla="*/ 390208 h 627667"/>
                <a:gd name="connsiteX491" fmla="*/ 362810 w 605527"/>
                <a:gd name="connsiteY491" fmla="*/ 391085 h 627667"/>
                <a:gd name="connsiteX492" fmla="*/ 362788 w 605527"/>
                <a:gd name="connsiteY492" fmla="*/ 389635 h 627667"/>
                <a:gd name="connsiteX493" fmla="*/ 362544 w 605527"/>
                <a:gd name="connsiteY493" fmla="*/ 390208 h 627667"/>
                <a:gd name="connsiteX494" fmla="*/ 485384 w 605527"/>
                <a:gd name="connsiteY494" fmla="*/ 614505 h 627667"/>
                <a:gd name="connsiteX495" fmla="*/ 483266 w 605527"/>
                <a:gd name="connsiteY495" fmla="*/ 627667 h 627667"/>
                <a:gd name="connsiteX496" fmla="*/ 485384 w 605527"/>
                <a:gd name="connsiteY496" fmla="*/ 614505 h 627667"/>
                <a:gd name="connsiteX497" fmla="*/ 475157 w 605527"/>
                <a:gd name="connsiteY497" fmla="*/ 505709 h 627667"/>
                <a:gd name="connsiteX498" fmla="*/ 475482 w 605527"/>
                <a:gd name="connsiteY498" fmla="*/ 504314 h 627667"/>
                <a:gd name="connsiteX499" fmla="*/ 475405 w 605527"/>
                <a:gd name="connsiteY499" fmla="*/ 502299 h 627667"/>
                <a:gd name="connsiteX500" fmla="*/ 474168 w 605527"/>
                <a:gd name="connsiteY500" fmla="*/ 504220 h 627667"/>
                <a:gd name="connsiteX501" fmla="*/ 475157 w 605527"/>
                <a:gd name="connsiteY501" fmla="*/ 505709 h 627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Lst>
              <a:rect l="l" t="t" r="r" b="b"/>
              <a:pathLst>
                <a:path w="605527" h="627667">
                  <a:moveTo>
                    <a:pt x="267164" y="433688"/>
                  </a:moveTo>
                  <a:cubicBezTo>
                    <a:pt x="264759" y="435134"/>
                    <a:pt x="262414" y="436837"/>
                    <a:pt x="259367" y="436084"/>
                  </a:cubicBezTo>
                  <a:cubicBezTo>
                    <a:pt x="256201" y="435327"/>
                    <a:pt x="253984" y="436225"/>
                    <a:pt x="252593" y="439311"/>
                  </a:cubicBezTo>
                  <a:cubicBezTo>
                    <a:pt x="252213" y="440166"/>
                    <a:pt x="251138" y="440800"/>
                    <a:pt x="250270" y="441309"/>
                  </a:cubicBezTo>
                  <a:cubicBezTo>
                    <a:pt x="249859" y="441540"/>
                    <a:pt x="249144" y="441198"/>
                    <a:pt x="248614" y="441275"/>
                  </a:cubicBezTo>
                  <a:cubicBezTo>
                    <a:pt x="236846" y="443106"/>
                    <a:pt x="234176" y="446080"/>
                    <a:pt x="233928" y="457599"/>
                  </a:cubicBezTo>
                  <a:cubicBezTo>
                    <a:pt x="233890" y="459388"/>
                    <a:pt x="234899" y="460535"/>
                    <a:pt x="236196" y="461754"/>
                  </a:cubicBezTo>
                  <a:cubicBezTo>
                    <a:pt x="237321" y="462820"/>
                    <a:pt x="237608" y="464745"/>
                    <a:pt x="238678" y="465914"/>
                  </a:cubicBezTo>
                  <a:cubicBezTo>
                    <a:pt x="239251" y="466556"/>
                    <a:pt x="241215" y="466962"/>
                    <a:pt x="241673" y="466526"/>
                  </a:cubicBezTo>
                  <a:cubicBezTo>
                    <a:pt x="247454" y="461108"/>
                    <a:pt x="253817" y="456855"/>
                    <a:pt x="261387" y="454146"/>
                  </a:cubicBezTo>
                  <a:cubicBezTo>
                    <a:pt x="264836" y="452905"/>
                    <a:pt x="267121" y="449337"/>
                    <a:pt x="270711" y="447625"/>
                  </a:cubicBezTo>
                  <a:cubicBezTo>
                    <a:pt x="273227" y="446431"/>
                    <a:pt x="273771" y="443012"/>
                    <a:pt x="273394" y="440094"/>
                  </a:cubicBezTo>
                  <a:cubicBezTo>
                    <a:pt x="273184" y="438382"/>
                    <a:pt x="271862" y="437402"/>
                    <a:pt x="270275" y="436542"/>
                  </a:cubicBezTo>
                  <a:cubicBezTo>
                    <a:pt x="269085" y="435900"/>
                    <a:pt x="268152" y="434715"/>
                    <a:pt x="267181" y="433662"/>
                  </a:cubicBezTo>
                  <a:cubicBezTo>
                    <a:pt x="267198" y="433534"/>
                    <a:pt x="267275" y="433431"/>
                    <a:pt x="267288" y="433307"/>
                  </a:cubicBezTo>
                  <a:cubicBezTo>
                    <a:pt x="267100" y="433247"/>
                    <a:pt x="266916" y="433226"/>
                    <a:pt x="266723" y="433153"/>
                  </a:cubicBezTo>
                  <a:lnTo>
                    <a:pt x="267164" y="433688"/>
                  </a:lnTo>
                  <a:close/>
                  <a:moveTo>
                    <a:pt x="378343" y="386755"/>
                  </a:moveTo>
                  <a:cubicBezTo>
                    <a:pt x="377898" y="386930"/>
                    <a:pt x="377436" y="387538"/>
                    <a:pt x="377359" y="388013"/>
                  </a:cubicBezTo>
                  <a:cubicBezTo>
                    <a:pt x="376999" y="390131"/>
                    <a:pt x="378236" y="391577"/>
                    <a:pt x="379913" y="391107"/>
                  </a:cubicBezTo>
                  <a:cubicBezTo>
                    <a:pt x="380384" y="390970"/>
                    <a:pt x="380718" y="390401"/>
                    <a:pt x="381116" y="390016"/>
                  </a:cubicBezTo>
                  <a:cubicBezTo>
                    <a:pt x="381432" y="388283"/>
                    <a:pt x="379704" y="386199"/>
                    <a:pt x="378343" y="386755"/>
                  </a:cubicBezTo>
                  <a:close/>
                  <a:moveTo>
                    <a:pt x="139972" y="499111"/>
                  </a:moveTo>
                  <a:cubicBezTo>
                    <a:pt x="140152" y="499051"/>
                    <a:pt x="140285" y="499000"/>
                    <a:pt x="140516" y="498940"/>
                  </a:cubicBezTo>
                  <a:lnTo>
                    <a:pt x="140126" y="498559"/>
                  </a:lnTo>
                  <a:cubicBezTo>
                    <a:pt x="140075" y="498726"/>
                    <a:pt x="140024" y="498918"/>
                    <a:pt x="139972" y="499111"/>
                  </a:cubicBezTo>
                  <a:close/>
                  <a:moveTo>
                    <a:pt x="484314" y="566879"/>
                  </a:moveTo>
                  <a:cubicBezTo>
                    <a:pt x="483159" y="567294"/>
                    <a:pt x="482603" y="569258"/>
                    <a:pt x="483475" y="570974"/>
                  </a:cubicBezTo>
                  <a:cubicBezTo>
                    <a:pt x="483843" y="571701"/>
                    <a:pt x="485012" y="571984"/>
                    <a:pt x="485820" y="572484"/>
                  </a:cubicBezTo>
                  <a:cubicBezTo>
                    <a:pt x="485191" y="572103"/>
                    <a:pt x="484425" y="571778"/>
                    <a:pt x="483916" y="571337"/>
                  </a:cubicBezTo>
                  <a:cubicBezTo>
                    <a:pt x="484746" y="571359"/>
                    <a:pt x="485568" y="571359"/>
                    <a:pt x="486385" y="571359"/>
                  </a:cubicBezTo>
                  <a:lnTo>
                    <a:pt x="485820" y="572484"/>
                  </a:lnTo>
                  <a:cubicBezTo>
                    <a:pt x="486244" y="571645"/>
                    <a:pt x="486659" y="570828"/>
                    <a:pt x="487074" y="569985"/>
                  </a:cubicBezTo>
                  <a:cubicBezTo>
                    <a:pt x="486698" y="567829"/>
                    <a:pt x="485457" y="566438"/>
                    <a:pt x="484314" y="566879"/>
                  </a:cubicBezTo>
                  <a:close/>
                  <a:moveTo>
                    <a:pt x="139711" y="500022"/>
                  </a:moveTo>
                  <a:cubicBezTo>
                    <a:pt x="139801" y="499718"/>
                    <a:pt x="139887" y="499415"/>
                    <a:pt x="139972" y="499106"/>
                  </a:cubicBezTo>
                  <a:cubicBezTo>
                    <a:pt x="138894" y="499449"/>
                    <a:pt x="138770" y="499757"/>
                    <a:pt x="139711" y="500022"/>
                  </a:cubicBezTo>
                  <a:close/>
                  <a:moveTo>
                    <a:pt x="125573" y="216101"/>
                  </a:moveTo>
                  <a:cubicBezTo>
                    <a:pt x="127011" y="216845"/>
                    <a:pt x="128556" y="217778"/>
                    <a:pt x="130100" y="217851"/>
                  </a:cubicBezTo>
                  <a:cubicBezTo>
                    <a:pt x="133879" y="218022"/>
                    <a:pt x="136493" y="219434"/>
                    <a:pt x="137820" y="223097"/>
                  </a:cubicBezTo>
                  <a:cubicBezTo>
                    <a:pt x="138971" y="226259"/>
                    <a:pt x="140233" y="229366"/>
                    <a:pt x="141479" y="232477"/>
                  </a:cubicBezTo>
                  <a:cubicBezTo>
                    <a:pt x="142013" y="233829"/>
                    <a:pt x="144029" y="234646"/>
                    <a:pt x="145758" y="234180"/>
                  </a:cubicBezTo>
                  <a:cubicBezTo>
                    <a:pt x="148993" y="233260"/>
                    <a:pt x="152185" y="232293"/>
                    <a:pt x="155381" y="231283"/>
                  </a:cubicBezTo>
                  <a:cubicBezTo>
                    <a:pt x="155861" y="231125"/>
                    <a:pt x="156199" y="230538"/>
                    <a:pt x="156592" y="230153"/>
                  </a:cubicBezTo>
                  <a:cubicBezTo>
                    <a:pt x="156592" y="229580"/>
                    <a:pt x="156776" y="228972"/>
                    <a:pt x="156571" y="228570"/>
                  </a:cubicBezTo>
                  <a:cubicBezTo>
                    <a:pt x="154585" y="224548"/>
                    <a:pt x="151787" y="220774"/>
                    <a:pt x="150696" y="216537"/>
                  </a:cubicBezTo>
                  <a:cubicBezTo>
                    <a:pt x="149151" y="210649"/>
                    <a:pt x="145770" y="208394"/>
                    <a:pt x="140113" y="207534"/>
                  </a:cubicBezTo>
                  <a:cubicBezTo>
                    <a:pt x="137636" y="207153"/>
                    <a:pt x="135535" y="204603"/>
                    <a:pt x="133104" y="203324"/>
                  </a:cubicBezTo>
                  <a:cubicBezTo>
                    <a:pt x="132390" y="202943"/>
                    <a:pt x="130789" y="203169"/>
                    <a:pt x="130190" y="203764"/>
                  </a:cubicBezTo>
                  <a:cubicBezTo>
                    <a:pt x="127824" y="206071"/>
                    <a:pt x="125047" y="208138"/>
                    <a:pt x="124097" y="211621"/>
                  </a:cubicBezTo>
                  <a:cubicBezTo>
                    <a:pt x="123755" y="212896"/>
                    <a:pt x="124328" y="215450"/>
                    <a:pt x="125573" y="216101"/>
                  </a:cubicBezTo>
                  <a:close/>
                  <a:moveTo>
                    <a:pt x="52568" y="511653"/>
                  </a:moveTo>
                  <a:cubicBezTo>
                    <a:pt x="52534" y="512076"/>
                    <a:pt x="53013" y="512513"/>
                    <a:pt x="53270" y="512958"/>
                  </a:cubicBezTo>
                  <a:cubicBezTo>
                    <a:pt x="53590" y="512556"/>
                    <a:pt x="53899" y="512153"/>
                    <a:pt x="54211" y="511751"/>
                  </a:cubicBezTo>
                  <a:cubicBezTo>
                    <a:pt x="53967" y="511336"/>
                    <a:pt x="53702" y="510874"/>
                    <a:pt x="53449" y="510433"/>
                  </a:cubicBezTo>
                  <a:cubicBezTo>
                    <a:pt x="53124" y="510857"/>
                    <a:pt x="52593" y="511238"/>
                    <a:pt x="52568" y="511653"/>
                  </a:cubicBezTo>
                  <a:close/>
                  <a:moveTo>
                    <a:pt x="137657" y="342689"/>
                  </a:moveTo>
                  <a:cubicBezTo>
                    <a:pt x="140969" y="341855"/>
                    <a:pt x="143909" y="336720"/>
                    <a:pt x="143049" y="333408"/>
                  </a:cubicBezTo>
                  <a:cubicBezTo>
                    <a:pt x="142612" y="331730"/>
                    <a:pt x="139660" y="329060"/>
                    <a:pt x="137238" y="329133"/>
                  </a:cubicBezTo>
                  <a:cubicBezTo>
                    <a:pt x="133387" y="329762"/>
                    <a:pt x="128491" y="330485"/>
                    <a:pt x="123660" y="331499"/>
                  </a:cubicBezTo>
                  <a:cubicBezTo>
                    <a:pt x="123049" y="331632"/>
                    <a:pt x="122381" y="333275"/>
                    <a:pt x="122390" y="334225"/>
                  </a:cubicBezTo>
                  <a:cubicBezTo>
                    <a:pt x="122398" y="336510"/>
                    <a:pt x="123258" y="338594"/>
                    <a:pt x="125094" y="340074"/>
                  </a:cubicBezTo>
                  <a:cubicBezTo>
                    <a:pt x="128804" y="343095"/>
                    <a:pt x="133053" y="343853"/>
                    <a:pt x="137657" y="342689"/>
                  </a:cubicBezTo>
                  <a:close/>
                  <a:moveTo>
                    <a:pt x="42315" y="512975"/>
                  </a:moveTo>
                  <a:cubicBezTo>
                    <a:pt x="41284" y="512881"/>
                    <a:pt x="39812" y="512992"/>
                    <a:pt x="39204" y="513638"/>
                  </a:cubicBezTo>
                  <a:cubicBezTo>
                    <a:pt x="34934" y="518063"/>
                    <a:pt x="30843" y="522654"/>
                    <a:pt x="26756" y="527233"/>
                  </a:cubicBezTo>
                  <a:cubicBezTo>
                    <a:pt x="26547" y="527447"/>
                    <a:pt x="26735" y="528208"/>
                    <a:pt x="26983" y="528555"/>
                  </a:cubicBezTo>
                  <a:cubicBezTo>
                    <a:pt x="27287" y="528949"/>
                    <a:pt x="27860" y="529467"/>
                    <a:pt x="28297" y="529445"/>
                  </a:cubicBezTo>
                  <a:cubicBezTo>
                    <a:pt x="34724" y="529103"/>
                    <a:pt x="40278" y="526488"/>
                    <a:pt x="44977" y="522256"/>
                  </a:cubicBezTo>
                  <a:cubicBezTo>
                    <a:pt x="46068" y="521264"/>
                    <a:pt x="46248" y="519282"/>
                    <a:pt x="46650" y="518268"/>
                  </a:cubicBezTo>
                  <a:cubicBezTo>
                    <a:pt x="46436" y="515778"/>
                    <a:pt x="44228" y="513180"/>
                    <a:pt x="42315" y="512975"/>
                  </a:cubicBezTo>
                  <a:close/>
                  <a:moveTo>
                    <a:pt x="17411" y="523095"/>
                  </a:moveTo>
                  <a:cubicBezTo>
                    <a:pt x="15828" y="522928"/>
                    <a:pt x="13808" y="522902"/>
                    <a:pt x="12605" y="523737"/>
                  </a:cubicBezTo>
                  <a:cubicBezTo>
                    <a:pt x="7933" y="526963"/>
                    <a:pt x="3876" y="530892"/>
                    <a:pt x="564" y="535547"/>
                  </a:cubicBezTo>
                  <a:cubicBezTo>
                    <a:pt x="-266" y="536750"/>
                    <a:pt x="-219" y="537742"/>
                    <a:pt x="966" y="538423"/>
                  </a:cubicBezTo>
                  <a:cubicBezTo>
                    <a:pt x="1390" y="538692"/>
                    <a:pt x="2100" y="538731"/>
                    <a:pt x="2580" y="538560"/>
                  </a:cubicBezTo>
                  <a:cubicBezTo>
                    <a:pt x="9101" y="536270"/>
                    <a:pt x="14625" y="532513"/>
                    <a:pt x="18934" y="527075"/>
                  </a:cubicBezTo>
                  <a:cubicBezTo>
                    <a:pt x="19242" y="526698"/>
                    <a:pt x="19165" y="526013"/>
                    <a:pt x="19285" y="525457"/>
                  </a:cubicBezTo>
                  <a:cubicBezTo>
                    <a:pt x="18660" y="524640"/>
                    <a:pt x="18117" y="523185"/>
                    <a:pt x="17411" y="523095"/>
                  </a:cubicBezTo>
                  <a:close/>
                  <a:moveTo>
                    <a:pt x="274357" y="424573"/>
                  </a:moveTo>
                  <a:cubicBezTo>
                    <a:pt x="271670" y="427201"/>
                    <a:pt x="268148" y="429208"/>
                    <a:pt x="267296" y="433307"/>
                  </a:cubicBezTo>
                  <a:cubicBezTo>
                    <a:pt x="270981" y="434415"/>
                    <a:pt x="274695" y="434741"/>
                    <a:pt x="278439" y="433534"/>
                  </a:cubicBezTo>
                  <a:cubicBezTo>
                    <a:pt x="279458" y="433226"/>
                    <a:pt x="280416" y="432477"/>
                    <a:pt x="281221" y="431745"/>
                  </a:cubicBezTo>
                  <a:cubicBezTo>
                    <a:pt x="282312" y="430731"/>
                    <a:pt x="281772" y="426978"/>
                    <a:pt x="280459" y="425412"/>
                  </a:cubicBezTo>
                  <a:cubicBezTo>
                    <a:pt x="279055" y="423769"/>
                    <a:pt x="275743" y="423200"/>
                    <a:pt x="274357" y="424573"/>
                  </a:cubicBezTo>
                  <a:close/>
                  <a:moveTo>
                    <a:pt x="366340" y="389292"/>
                  </a:moveTo>
                  <a:cubicBezTo>
                    <a:pt x="366473" y="389156"/>
                    <a:pt x="366605" y="389023"/>
                    <a:pt x="366751" y="388869"/>
                  </a:cubicBezTo>
                  <a:cubicBezTo>
                    <a:pt x="366627" y="388869"/>
                    <a:pt x="366503" y="388869"/>
                    <a:pt x="366374" y="388869"/>
                  </a:cubicBezTo>
                  <a:cubicBezTo>
                    <a:pt x="366327" y="389023"/>
                    <a:pt x="366289" y="389138"/>
                    <a:pt x="366242" y="389292"/>
                  </a:cubicBezTo>
                  <a:cubicBezTo>
                    <a:pt x="366280" y="389292"/>
                    <a:pt x="366301" y="389292"/>
                    <a:pt x="366340" y="389292"/>
                  </a:cubicBezTo>
                  <a:close/>
                  <a:moveTo>
                    <a:pt x="362810" y="391085"/>
                  </a:moveTo>
                  <a:cubicBezTo>
                    <a:pt x="362810" y="391676"/>
                    <a:pt x="362810" y="392279"/>
                    <a:pt x="362810" y="392883"/>
                  </a:cubicBezTo>
                  <a:lnTo>
                    <a:pt x="363259" y="392630"/>
                  </a:lnTo>
                  <a:cubicBezTo>
                    <a:pt x="361761" y="394307"/>
                    <a:pt x="360229" y="395968"/>
                    <a:pt x="358783" y="397684"/>
                  </a:cubicBezTo>
                  <a:cubicBezTo>
                    <a:pt x="357144" y="399609"/>
                    <a:pt x="357114" y="401573"/>
                    <a:pt x="358676" y="401843"/>
                  </a:cubicBezTo>
                  <a:cubicBezTo>
                    <a:pt x="359703" y="402014"/>
                    <a:pt x="361077" y="402318"/>
                    <a:pt x="361783" y="401822"/>
                  </a:cubicBezTo>
                  <a:cubicBezTo>
                    <a:pt x="365540" y="399246"/>
                    <a:pt x="368843" y="396118"/>
                    <a:pt x="371145" y="392151"/>
                  </a:cubicBezTo>
                  <a:cubicBezTo>
                    <a:pt x="371667" y="391239"/>
                    <a:pt x="370897" y="390225"/>
                    <a:pt x="369605" y="389883"/>
                  </a:cubicBezTo>
                  <a:cubicBezTo>
                    <a:pt x="368535" y="389579"/>
                    <a:pt x="367427" y="389481"/>
                    <a:pt x="366344" y="389292"/>
                  </a:cubicBezTo>
                  <a:cubicBezTo>
                    <a:pt x="365292" y="390362"/>
                    <a:pt x="364260" y="391411"/>
                    <a:pt x="363221" y="392459"/>
                  </a:cubicBezTo>
                  <a:cubicBezTo>
                    <a:pt x="363084" y="392001"/>
                    <a:pt x="362947" y="391543"/>
                    <a:pt x="362810" y="391085"/>
                  </a:cubicBezTo>
                  <a:close/>
                  <a:moveTo>
                    <a:pt x="362964" y="388852"/>
                  </a:moveTo>
                  <a:lnTo>
                    <a:pt x="362784" y="388852"/>
                  </a:lnTo>
                  <a:cubicBezTo>
                    <a:pt x="362784" y="389121"/>
                    <a:pt x="362784" y="389387"/>
                    <a:pt x="362784" y="389635"/>
                  </a:cubicBezTo>
                  <a:cubicBezTo>
                    <a:pt x="362942" y="389451"/>
                    <a:pt x="363109" y="389258"/>
                    <a:pt x="363229" y="389083"/>
                  </a:cubicBezTo>
                  <a:cubicBezTo>
                    <a:pt x="363156" y="388993"/>
                    <a:pt x="363049" y="388933"/>
                    <a:pt x="362964" y="388852"/>
                  </a:cubicBezTo>
                  <a:close/>
                  <a:moveTo>
                    <a:pt x="509197" y="448369"/>
                  </a:moveTo>
                  <a:cubicBezTo>
                    <a:pt x="500211" y="424398"/>
                    <a:pt x="482230" y="451361"/>
                    <a:pt x="465752" y="428900"/>
                  </a:cubicBezTo>
                  <a:cubicBezTo>
                    <a:pt x="449264" y="406417"/>
                    <a:pt x="441780" y="410919"/>
                    <a:pt x="441780" y="410919"/>
                  </a:cubicBezTo>
                  <a:lnTo>
                    <a:pt x="605528" y="110331"/>
                  </a:lnTo>
                  <a:cubicBezTo>
                    <a:pt x="601321" y="106877"/>
                    <a:pt x="597693" y="102911"/>
                    <a:pt x="595823" y="97288"/>
                  </a:cubicBezTo>
                  <a:cubicBezTo>
                    <a:pt x="595476" y="96261"/>
                    <a:pt x="594655" y="95341"/>
                    <a:pt x="593991" y="94429"/>
                  </a:cubicBezTo>
                  <a:cubicBezTo>
                    <a:pt x="592592" y="92525"/>
                    <a:pt x="590752" y="91207"/>
                    <a:pt x="588360" y="90998"/>
                  </a:cubicBezTo>
                  <a:cubicBezTo>
                    <a:pt x="586096" y="90792"/>
                    <a:pt x="583811" y="90660"/>
                    <a:pt x="581543" y="90728"/>
                  </a:cubicBezTo>
                  <a:cubicBezTo>
                    <a:pt x="576678" y="90886"/>
                    <a:pt x="572733" y="88939"/>
                    <a:pt x="569074" y="85961"/>
                  </a:cubicBezTo>
                  <a:cubicBezTo>
                    <a:pt x="563794" y="81652"/>
                    <a:pt x="558796" y="77078"/>
                    <a:pt x="552086" y="74711"/>
                  </a:cubicBezTo>
                  <a:cubicBezTo>
                    <a:pt x="549031" y="73650"/>
                    <a:pt x="546438" y="70937"/>
                    <a:pt x="543977" y="68610"/>
                  </a:cubicBezTo>
                  <a:cubicBezTo>
                    <a:pt x="541089" y="65879"/>
                    <a:pt x="538907" y="62662"/>
                    <a:pt x="537255" y="58887"/>
                  </a:cubicBezTo>
                  <a:cubicBezTo>
                    <a:pt x="535539" y="54976"/>
                    <a:pt x="531774" y="53183"/>
                    <a:pt x="527293" y="54043"/>
                  </a:cubicBezTo>
                  <a:cubicBezTo>
                    <a:pt x="524508" y="54583"/>
                    <a:pt x="521782" y="55421"/>
                    <a:pt x="518992" y="55990"/>
                  </a:cubicBezTo>
                  <a:cubicBezTo>
                    <a:pt x="517169" y="56333"/>
                    <a:pt x="515650" y="55554"/>
                    <a:pt x="514700" y="54009"/>
                  </a:cubicBezTo>
                  <a:cubicBezTo>
                    <a:pt x="512060" y="49700"/>
                    <a:pt x="512244" y="44321"/>
                    <a:pt x="509561" y="39974"/>
                  </a:cubicBezTo>
                  <a:cubicBezTo>
                    <a:pt x="509206" y="39422"/>
                    <a:pt x="510036" y="37817"/>
                    <a:pt x="510699" y="37021"/>
                  </a:cubicBezTo>
                  <a:cubicBezTo>
                    <a:pt x="511863" y="35588"/>
                    <a:pt x="512590" y="33932"/>
                    <a:pt x="511863" y="32349"/>
                  </a:cubicBezTo>
                  <a:cubicBezTo>
                    <a:pt x="511217" y="30894"/>
                    <a:pt x="509993" y="29375"/>
                    <a:pt x="508624" y="28647"/>
                  </a:cubicBezTo>
                  <a:cubicBezTo>
                    <a:pt x="506163" y="27351"/>
                    <a:pt x="503412" y="26516"/>
                    <a:pt x="500729" y="25690"/>
                  </a:cubicBezTo>
                  <a:cubicBezTo>
                    <a:pt x="499107" y="25198"/>
                    <a:pt x="497348" y="25177"/>
                    <a:pt x="495679" y="24877"/>
                  </a:cubicBezTo>
                  <a:cubicBezTo>
                    <a:pt x="493082" y="24419"/>
                    <a:pt x="492491" y="23671"/>
                    <a:pt x="492975" y="19901"/>
                  </a:cubicBezTo>
                  <a:cubicBezTo>
                    <a:pt x="493352" y="17034"/>
                    <a:pt x="493591" y="14445"/>
                    <a:pt x="490429" y="13144"/>
                  </a:cubicBezTo>
                  <a:cubicBezTo>
                    <a:pt x="490463" y="13204"/>
                    <a:pt x="490493" y="13264"/>
                    <a:pt x="490515" y="13337"/>
                  </a:cubicBezTo>
                  <a:cubicBezTo>
                    <a:pt x="490070" y="13221"/>
                    <a:pt x="489667" y="13285"/>
                    <a:pt x="489248" y="13264"/>
                  </a:cubicBezTo>
                  <a:cubicBezTo>
                    <a:pt x="487609" y="13837"/>
                    <a:pt x="485966" y="14389"/>
                    <a:pt x="484327" y="14941"/>
                  </a:cubicBezTo>
                  <a:cubicBezTo>
                    <a:pt x="483719" y="15339"/>
                    <a:pt x="483120" y="15746"/>
                    <a:pt x="482500" y="16101"/>
                  </a:cubicBezTo>
                  <a:lnTo>
                    <a:pt x="481999" y="16165"/>
                  </a:lnTo>
                  <a:cubicBezTo>
                    <a:pt x="481849" y="17136"/>
                    <a:pt x="481768" y="18142"/>
                    <a:pt x="481374" y="19002"/>
                  </a:cubicBezTo>
                  <a:cubicBezTo>
                    <a:pt x="480211" y="21467"/>
                    <a:pt x="478285" y="22075"/>
                    <a:pt x="475987" y="20547"/>
                  </a:cubicBezTo>
                  <a:cubicBezTo>
                    <a:pt x="475217" y="20050"/>
                    <a:pt x="474930" y="18720"/>
                    <a:pt x="474584" y="17731"/>
                  </a:cubicBezTo>
                  <a:cubicBezTo>
                    <a:pt x="474528" y="17573"/>
                    <a:pt x="475358" y="16884"/>
                    <a:pt x="475825" y="16811"/>
                  </a:cubicBezTo>
                  <a:cubicBezTo>
                    <a:pt x="477883" y="16525"/>
                    <a:pt x="479945" y="16353"/>
                    <a:pt x="481999" y="16165"/>
                  </a:cubicBezTo>
                  <a:cubicBezTo>
                    <a:pt x="482029" y="16011"/>
                    <a:pt x="482042" y="15857"/>
                    <a:pt x="482076" y="15712"/>
                  </a:cubicBezTo>
                  <a:cubicBezTo>
                    <a:pt x="482825" y="15459"/>
                    <a:pt x="483583" y="15194"/>
                    <a:pt x="484323" y="14945"/>
                  </a:cubicBezTo>
                  <a:cubicBezTo>
                    <a:pt x="485833" y="13974"/>
                    <a:pt x="487408" y="13225"/>
                    <a:pt x="489244" y="13268"/>
                  </a:cubicBezTo>
                  <a:lnTo>
                    <a:pt x="490142" y="12986"/>
                  </a:lnTo>
                  <a:cubicBezTo>
                    <a:pt x="490266" y="13020"/>
                    <a:pt x="490313" y="13097"/>
                    <a:pt x="490425" y="13148"/>
                  </a:cubicBezTo>
                  <a:cubicBezTo>
                    <a:pt x="489132" y="8784"/>
                    <a:pt x="487014" y="4932"/>
                    <a:pt x="483617" y="1766"/>
                  </a:cubicBezTo>
                  <a:cubicBezTo>
                    <a:pt x="481721" y="16"/>
                    <a:pt x="479800" y="-404"/>
                    <a:pt x="477459" y="375"/>
                  </a:cubicBezTo>
                  <a:cubicBezTo>
                    <a:pt x="473685" y="1676"/>
                    <a:pt x="469881" y="2913"/>
                    <a:pt x="466702" y="5467"/>
                  </a:cubicBezTo>
                  <a:cubicBezTo>
                    <a:pt x="461789" y="9434"/>
                    <a:pt x="456265" y="9528"/>
                    <a:pt x="450518" y="7868"/>
                  </a:cubicBezTo>
                  <a:cubicBezTo>
                    <a:pt x="447236" y="6914"/>
                    <a:pt x="443954" y="5942"/>
                    <a:pt x="440685" y="4954"/>
                  </a:cubicBezTo>
                  <a:cubicBezTo>
                    <a:pt x="435032" y="3242"/>
                    <a:pt x="430655" y="5621"/>
                    <a:pt x="426885" y="9455"/>
                  </a:cubicBezTo>
                  <a:cubicBezTo>
                    <a:pt x="425725" y="10598"/>
                    <a:pt x="425391" y="12523"/>
                    <a:pt x="424334" y="13824"/>
                  </a:cubicBezTo>
                  <a:cubicBezTo>
                    <a:pt x="423299" y="15061"/>
                    <a:pt x="421925" y="16632"/>
                    <a:pt x="420496" y="16854"/>
                  </a:cubicBezTo>
                  <a:cubicBezTo>
                    <a:pt x="416071" y="17620"/>
                    <a:pt x="411673" y="19584"/>
                    <a:pt x="407077" y="18300"/>
                  </a:cubicBezTo>
                  <a:cubicBezTo>
                    <a:pt x="400500" y="16473"/>
                    <a:pt x="394406" y="18454"/>
                    <a:pt x="389254" y="21848"/>
                  </a:cubicBezTo>
                  <a:cubicBezTo>
                    <a:pt x="379293" y="28412"/>
                    <a:pt x="368454" y="33765"/>
                    <a:pt x="359883" y="42310"/>
                  </a:cubicBezTo>
                  <a:cubicBezTo>
                    <a:pt x="358672" y="43530"/>
                    <a:pt x="357401" y="44754"/>
                    <a:pt x="355942" y="45588"/>
                  </a:cubicBezTo>
                  <a:cubicBezTo>
                    <a:pt x="344863" y="51900"/>
                    <a:pt x="333682" y="57732"/>
                    <a:pt x="320712" y="50381"/>
                  </a:cubicBezTo>
                  <a:cubicBezTo>
                    <a:pt x="320229" y="50107"/>
                    <a:pt x="319672" y="49936"/>
                    <a:pt x="319142" y="49730"/>
                  </a:cubicBezTo>
                  <a:cubicBezTo>
                    <a:pt x="313904" y="47762"/>
                    <a:pt x="311093" y="48515"/>
                    <a:pt x="307135" y="53064"/>
                  </a:cubicBezTo>
                  <a:cubicBezTo>
                    <a:pt x="304546" y="56076"/>
                    <a:pt x="302522" y="59739"/>
                    <a:pt x="299509" y="62225"/>
                  </a:cubicBezTo>
                  <a:cubicBezTo>
                    <a:pt x="294836" y="66055"/>
                    <a:pt x="293694" y="70116"/>
                    <a:pt x="295902" y="75666"/>
                  </a:cubicBezTo>
                  <a:cubicBezTo>
                    <a:pt x="297383" y="79341"/>
                    <a:pt x="298007" y="83368"/>
                    <a:pt x="299347" y="87104"/>
                  </a:cubicBezTo>
                  <a:cubicBezTo>
                    <a:pt x="303168" y="97682"/>
                    <a:pt x="304263" y="108080"/>
                    <a:pt x="298367" y="118401"/>
                  </a:cubicBezTo>
                  <a:cubicBezTo>
                    <a:pt x="297190" y="120455"/>
                    <a:pt x="298576" y="124285"/>
                    <a:pt x="300986" y="125923"/>
                  </a:cubicBezTo>
                  <a:cubicBezTo>
                    <a:pt x="303763" y="127836"/>
                    <a:pt x="306886" y="129163"/>
                    <a:pt x="309693" y="131016"/>
                  </a:cubicBezTo>
                  <a:cubicBezTo>
                    <a:pt x="310357" y="131435"/>
                    <a:pt x="310391" y="132886"/>
                    <a:pt x="310566" y="133874"/>
                  </a:cubicBezTo>
                  <a:cubicBezTo>
                    <a:pt x="310588" y="133972"/>
                    <a:pt x="309634" y="134328"/>
                    <a:pt x="309120" y="134392"/>
                  </a:cubicBezTo>
                  <a:cubicBezTo>
                    <a:pt x="307331" y="134631"/>
                    <a:pt x="305517" y="135231"/>
                    <a:pt x="305269" y="137135"/>
                  </a:cubicBezTo>
                  <a:cubicBezTo>
                    <a:pt x="304708" y="141615"/>
                    <a:pt x="304387" y="146138"/>
                    <a:pt x="304263" y="150657"/>
                  </a:cubicBezTo>
                  <a:cubicBezTo>
                    <a:pt x="304242" y="151363"/>
                    <a:pt x="305671" y="152509"/>
                    <a:pt x="306625" y="152736"/>
                  </a:cubicBezTo>
                  <a:cubicBezTo>
                    <a:pt x="307982" y="153091"/>
                    <a:pt x="309467" y="153040"/>
                    <a:pt x="310900" y="153079"/>
                  </a:cubicBezTo>
                  <a:cubicBezTo>
                    <a:pt x="310973" y="152865"/>
                    <a:pt x="311011" y="152634"/>
                    <a:pt x="311106" y="152467"/>
                  </a:cubicBezTo>
                  <a:cubicBezTo>
                    <a:pt x="311294" y="152544"/>
                    <a:pt x="311491" y="152638"/>
                    <a:pt x="311688" y="152719"/>
                  </a:cubicBezTo>
                  <a:cubicBezTo>
                    <a:pt x="311829" y="151726"/>
                    <a:pt x="311987" y="150716"/>
                    <a:pt x="312124" y="149728"/>
                  </a:cubicBezTo>
                  <a:cubicBezTo>
                    <a:pt x="312034" y="149745"/>
                    <a:pt x="311936" y="149745"/>
                    <a:pt x="311842" y="149762"/>
                  </a:cubicBezTo>
                  <a:lnTo>
                    <a:pt x="311183" y="149035"/>
                  </a:lnTo>
                  <a:lnTo>
                    <a:pt x="312158" y="149535"/>
                  </a:lnTo>
                  <a:cubicBezTo>
                    <a:pt x="312145" y="149587"/>
                    <a:pt x="312133" y="149664"/>
                    <a:pt x="312124" y="149728"/>
                  </a:cubicBezTo>
                  <a:cubicBezTo>
                    <a:pt x="316998" y="148521"/>
                    <a:pt x="321692" y="149249"/>
                    <a:pt x="326288" y="151080"/>
                  </a:cubicBezTo>
                  <a:cubicBezTo>
                    <a:pt x="327529" y="151572"/>
                    <a:pt x="328402" y="154054"/>
                    <a:pt x="327507" y="155389"/>
                  </a:cubicBezTo>
                  <a:cubicBezTo>
                    <a:pt x="327002" y="156151"/>
                    <a:pt x="325868" y="157028"/>
                    <a:pt x="325085" y="156973"/>
                  </a:cubicBezTo>
                  <a:cubicBezTo>
                    <a:pt x="320297" y="156647"/>
                    <a:pt x="316014" y="154610"/>
                    <a:pt x="311692" y="152719"/>
                  </a:cubicBezTo>
                  <a:lnTo>
                    <a:pt x="311649" y="153083"/>
                  </a:lnTo>
                  <a:cubicBezTo>
                    <a:pt x="311397" y="153083"/>
                    <a:pt x="311148" y="153083"/>
                    <a:pt x="310909" y="153083"/>
                  </a:cubicBezTo>
                  <a:cubicBezTo>
                    <a:pt x="310250" y="154936"/>
                    <a:pt x="310558" y="157490"/>
                    <a:pt x="307841" y="157794"/>
                  </a:cubicBezTo>
                  <a:cubicBezTo>
                    <a:pt x="304345" y="158171"/>
                    <a:pt x="301234" y="159223"/>
                    <a:pt x="298414" y="161341"/>
                  </a:cubicBezTo>
                  <a:cubicBezTo>
                    <a:pt x="295324" y="163665"/>
                    <a:pt x="291914" y="163267"/>
                    <a:pt x="288705" y="161697"/>
                  </a:cubicBezTo>
                  <a:cubicBezTo>
                    <a:pt x="285144" y="159964"/>
                    <a:pt x="281713" y="157940"/>
                    <a:pt x="278276" y="155941"/>
                  </a:cubicBezTo>
                  <a:cubicBezTo>
                    <a:pt x="275966" y="154610"/>
                    <a:pt x="275375" y="152355"/>
                    <a:pt x="276732" y="150280"/>
                  </a:cubicBezTo>
                  <a:cubicBezTo>
                    <a:pt x="277973" y="148367"/>
                    <a:pt x="279389" y="146600"/>
                    <a:pt x="280591" y="144657"/>
                  </a:cubicBezTo>
                  <a:cubicBezTo>
                    <a:pt x="282983" y="140802"/>
                    <a:pt x="279359" y="136108"/>
                    <a:pt x="275542" y="136031"/>
                  </a:cubicBezTo>
                  <a:cubicBezTo>
                    <a:pt x="271032" y="135941"/>
                    <a:pt x="266453" y="136031"/>
                    <a:pt x="262012" y="136754"/>
                  </a:cubicBezTo>
                  <a:cubicBezTo>
                    <a:pt x="259333" y="137195"/>
                    <a:pt x="256051" y="138341"/>
                    <a:pt x="254480" y="140323"/>
                  </a:cubicBezTo>
                  <a:cubicBezTo>
                    <a:pt x="251827" y="143643"/>
                    <a:pt x="249076" y="143429"/>
                    <a:pt x="245516" y="143108"/>
                  </a:cubicBezTo>
                  <a:cubicBezTo>
                    <a:pt x="242807" y="142860"/>
                    <a:pt x="239987" y="143870"/>
                    <a:pt x="237227" y="144285"/>
                  </a:cubicBezTo>
                  <a:cubicBezTo>
                    <a:pt x="229118" y="145522"/>
                    <a:pt x="222961" y="151170"/>
                    <a:pt x="215468" y="153844"/>
                  </a:cubicBezTo>
                  <a:cubicBezTo>
                    <a:pt x="212708" y="154807"/>
                    <a:pt x="211805" y="158569"/>
                    <a:pt x="213500" y="160991"/>
                  </a:cubicBezTo>
                  <a:cubicBezTo>
                    <a:pt x="216093" y="164705"/>
                    <a:pt x="218866" y="168308"/>
                    <a:pt x="221549" y="171949"/>
                  </a:cubicBezTo>
                  <a:cubicBezTo>
                    <a:pt x="222482" y="173207"/>
                    <a:pt x="221831" y="174042"/>
                    <a:pt x="219122" y="175253"/>
                  </a:cubicBezTo>
                  <a:cubicBezTo>
                    <a:pt x="218151" y="175672"/>
                    <a:pt x="216495" y="176066"/>
                    <a:pt x="216380" y="176712"/>
                  </a:cubicBezTo>
                  <a:cubicBezTo>
                    <a:pt x="215370" y="182382"/>
                    <a:pt x="212173" y="187221"/>
                    <a:pt x="210663" y="192617"/>
                  </a:cubicBezTo>
                  <a:cubicBezTo>
                    <a:pt x="210115" y="194603"/>
                    <a:pt x="210474" y="197461"/>
                    <a:pt x="211591" y="199134"/>
                  </a:cubicBezTo>
                  <a:cubicBezTo>
                    <a:pt x="215515" y="204937"/>
                    <a:pt x="220470" y="209759"/>
                    <a:pt x="228331" y="208399"/>
                  </a:cubicBezTo>
                  <a:cubicBezTo>
                    <a:pt x="234865" y="207295"/>
                    <a:pt x="240727" y="208022"/>
                    <a:pt x="246008" y="212288"/>
                  </a:cubicBezTo>
                  <a:cubicBezTo>
                    <a:pt x="248866" y="214599"/>
                    <a:pt x="251900" y="215018"/>
                    <a:pt x="255482" y="213264"/>
                  </a:cubicBezTo>
                  <a:cubicBezTo>
                    <a:pt x="261100" y="210517"/>
                    <a:pt x="266911" y="208159"/>
                    <a:pt x="272756" y="205942"/>
                  </a:cubicBezTo>
                  <a:cubicBezTo>
                    <a:pt x="274169" y="205407"/>
                    <a:pt x="276047" y="206075"/>
                    <a:pt x="277695" y="206345"/>
                  </a:cubicBezTo>
                  <a:cubicBezTo>
                    <a:pt x="278101" y="206417"/>
                    <a:pt x="278555" y="207029"/>
                    <a:pt x="278687" y="207479"/>
                  </a:cubicBezTo>
                  <a:cubicBezTo>
                    <a:pt x="278841" y="207958"/>
                    <a:pt x="278841" y="208801"/>
                    <a:pt x="278537" y="209045"/>
                  </a:cubicBezTo>
                  <a:cubicBezTo>
                    <a:pt x="277686" y="209751"/>
                    <a:pt x="276719" y="210457"/>
                    <a:pt x="275670" y="210744"/>
                  </a:cubicBezTo>
                  <a:cubicBezTo>
                    <a:pt x="272709" y="211548"/>
                    <a:pt x="270322" y="212502"/>
                    <a:pt x="271216" y="216422"/>
                  </a:cubicBezTo>
                  <a:cubicBezTo>
                    <a:pt x="271571" y="217988"/>
                    <a:pt x="271687" y="219995"/>
                    <a:pt x="270985" y="221330"/>
                  </a:cubicBezTo>
                  <a:cubicBezTo>
                    <a:pt x="268614" y="225908"/>
                    <a:pt x="266552" y="230427"/>
                    <a:pt x="265683" y="235631"/>
                  </a:cubicBezTo>
                  <a:cubicBezTo>
                    <a:pt x="264746" y="241181"/>
                    <a:pt x="256209" y="247124"/>
                    <a:pt x="250355" y="247051"/>
                  </a:cubicBezTo>
                  <a:cubicBezTo>
                    <a:pt x="249269" y="247034"/>
                    <a:pt x="248075" y="246615"/>
                    <a:pt x="247150" y="246042"/>
                  </a:cubicBezTo>
                  <a:cubicBezTo>
                    <a:pt x="245246" y="244843"/>
                    <a:pt x="243415" y="243508"/>
                    <a:pt x="241699" y="242062"/>
                  </a:cubicBezTo>
                  <a:cubicBezTo>
                    <a:pt x="240441" y="240992"/>
                    <a:pt x="239431" y="238707"/>
                    <a:pt x="238250" y="238669"/>
                  </a:cubicBezTo>
                  <a:cubicBezTo>
                    <a:pt x="236444" y="238613"/>
                    <a:pt x="236744" y="241065"/>
                    <a:pt x="236213" y="242520"/>
                  </a:cubicBezTo>
                  <a:cubicBezTo>
                    <a:pt x="233778" y="249075"/>
                    <a:pt x="228601" y="252148"/>
                    <a:pt x="222028" y="253162"/>
                  </a:cubicBezTo>
                  <a:cubicBezTo>
                    <a:pt x="221069" y="253308"/>
                    <a:pt x="219794" y="252683"/>
                    <a:pt x="218994" y="252032"/>
                  </a:cubicBezTo>
                  <a:cubicBezTo>
                    <a:pt x="218151" y="251369"/>
                    <a:pt x="217732" y="250188"/>
                    <a:pt x="217068" y="249251"/>
                  </a:cubicBezTo>
                  <a:cubicBezTo>
                    <a:pt x="214073" y="245002"/>
                    <a:pt x="210787" y="243816"/>
                    <a:pt x="207227" y="245918"/>
                  </a:cubicBezTo>
                  <a:cubicBezTo>
                    <a:pt x="200851" y="249675"/>
                    <a:pt x="194180" y="253166"/>
                    <a:pt x="192027" y="261194"/>
                  </a:cubicBezTo>
                  <a:cubicBezTo>
                    <a:pt x="191753" y="262204"/>
                    <a:pt x="190958" y="263385"/>
                    <a:pt x="190063" y="263864"/>
                  </a:cubicBezTo>
                  <a:cubicBezTo>
                    <a:pt x="179973" y="269414"/>
                    <a:pt x="173148" y="278849"/>
                    <a:pt x="164076" y="285546"/>
                  </a:cubicBezTo>
                  <a:cubicBezTo>
                    <a:pt x="157760" y="290176"/>
                    <a:pt x="155835" y="296111"/>
                    <a:pt x="157748" y="303527"/>
                  </a:cubicBezTo>
                  <a:cubicBezTo>
                    <a:pt x="158449" y="306253"/>
                    <a:pt x="159018" y="309017"/>
                    <a:pt x="159802" y="311726"/>
                  </a:cubicBezTo>
                  <a:cubicBezTo>
                    <a:pt x="160645" y="314682"/>
                    <a:pt x="160332" y="317558"/>
                    <a:pt x="158171" y="319659"/>
                  </a:cubicBezTo>
                  <a:cubicBezTo>
                    <a:pt x="152989" y="324691"/>
                    <a:pt x="152655" y="330506"/>
                    <a:pt x="154581" y="336972"/>
                  </a:cubicBezTo>
                  <a:cubicBezTo>
                    <a:pt x="155728" y="340789"/>
                    <a:pt x="156434" y="344713"/>
                    <a:pt x="157534" y="348547"/>
                  </a:cubicBezTo>
                  <a:cubicBezTo>
                    <a:pt x="158205" y="350853"/>
                    <a:pt x="160041" y="352402"/>
                    <a:pt x="162279" y="353044"/>
                  </a:cubicBezTo>
                  <a:cubicBezTo>
                    <a:pt x="164402" y="353669"/>
                    <a:pt x="166802" y="354474"/>
                    <a:pt x="168839" y="354058"/>
                  </a:cubicBezTo>
                  <a:cubicBezTo>
                    <a:pt x="173182" y="353138"/>
                    <a:pt x="177423" y="351996"/>
                    <a:pt x="181882" y="352514"/>
                  </a:cubicBezTo>
                  <a:cubicBezTo>
                    <a:pt x="181912" y="352355"/>
                    <a:pt x="181942" y="352227"/>
                    <a:pt x="181967" y="352073"/>
                  </a:cubicBezTo>
                  <a:cubicBezTo>
                    <a:pt x="182113" y="351726"/>
                    <a:pt x="182245" y="351367"/>
                    <a:pt x="182404" y="351020"/>
                  </a:cubicBezTo>
                  <a:cubicBezTo>
                    <a:pt x="182455" y="349835"/>
                    <a:pt x="182511" y="348671"/>
                    <a:pt x="182596" y="347490"/>
                  </a:cubicBezTo>
                  <a:cubicBezTo>
                    <a:pt x="182618" y="346942"/>
                    <a:pt x="182515" y="346082"/>
                    <a:pt x="182823" y="345890"/>
                  </a:cubicBezTo>
                  <a:cubicBezTo>
                    <a:pt x="183884" y="345162"/>
                    <a:pt x="184389" y="345808"/>
                    <a:pt x="183854" y="347435"/>
                  </a:cubicBezTo>
                  <a:cubicBezTo>
                    <a:pt x="183443" y="348654"/>
                    <a:pt x="182909" y="349818"/>
                    <a:pt x="182408" y="351016"/>
                  </a:cubicBezTo>
                  <a:lnTo>
                    <a:pt x="182327" y="352526"/>
                  </a:lnTo>
                  <a:cubicBezTo>
                    <a:pt x="182181" y="352505"/>
                    <a:pt x="182048" y="352526"/>
                    <a:pt x="181890" y="352505"/>
                  </a:cubicBezTo>
                  <a:cubicBezTo>
                    <a:pt x="181449" y="355158"/>
                    <a:pt x="180752" y="357807"/>
                    <a:pt x="180731" y="360456"/>
                  </a:cubicBezTo>
                  <a:cubicBezTo>
                    <a:pt x="180688" y="364880"/>
                    <a:pt x="178544" y="367889"/>
                    <a:pt x="175416" y="370631"/>
                  </a:cubicBezTo>
                  <a:cubicBezTo>
                    <a:pt x="172947" y="372792"/>
                    <a:pt x="172840" y="375612"/>
                    <a:pt x="174299" y="378376"/>
                  </a:cubicBezTo>
                  <a:cubicBezTo>
                    <a:pt x="175523" y="380700"/>
                    <a:pt x="174851" y="382801"/>
                    <a:pt x="173884" y="384842"/>
                  </a:cubicBezTo>
                  <a:cubicBezTo>
                    <a:pt x="173178" y="386327"/>
                    <a:pt x="172027" y="387611"/>
                    <a:pt x="171154" y="389036"/>
                  </a:cubicBezTo>
                  <a:cubicBezTo>
                    <a:pt x="169973" y="390944"/>
                    <a:pt x="170332" y="392318"/>
                    <a:pt x="172070" y="392870"/>
                  </a:cubicBezTo>
                  <a:cubicBezTo>
                    <a:pt x="177106" y="394487"/>
                    <a:pt x="182066" y="395844"/>
                    <a:pt x="185249" y="389686"/>
                  </a:cubicBezTo>
                  <a:cubicBezTo>
                    <a:pt x="185455" y="389305"/>
                    <a:pt x="186589" y="388882"/>
                    <a:pt x="186726" y="389036"/>
                  </a:cubicBezTo>
                  <a:cubicBezTo>
                    <a:pt x="191052" y="393323"/>
                    <a:pt x="197201" y="396019"/>
                    <a:pt x="198621" y="402896"/>
                  </a:cubicBezTo>
                  <a:cubicBezTo>
                    <a:pt x="198989" y="404731"/>
                    <a:pt x="201090" y="404903"/>
                    <a:pt x="202370" y="403490"/>
                  </a:cubicBezTo>
                  <a:cubicBezTo>
                    <a:pt x="202746" y="403050"/>
                    <a:pt x="202977" y="402515"/>
                    <a:pt x="203333" y="402078"/>
                  </a:cubicBezTo>
                  <a:cubicBezTo>
                    <a:pt x="206071" y="398646"/>
                    <a:pt x="206105" y="398818"/>
                    <a:pt x="211275" y="400816"/>
                  </a:cubicBezTo>
                  <a:cubicBezTo>
                    <a:pt x="212764" y="401406"/>
                    <a:pt x="214514" y="401539"/>
                    <a:pt x="216131" y="401466"/>
                  </a:cubicBezTo>
                  <a:cubicBezTo>
                    <a:pt x="217813" y="401419"/>
                    <a:pt x="219469" y="400816"/>
                    <a:pt x="221146" y="400564"/>
                  </a:cubicBezTo>
                  <a:cubicBezTo>
                    <a:pt x="221651" y="400491"/>
                    <a:pt x="222289" y="400662"/>
                    <a:pt x="222721" y="400927"/>
                  </a:cubicBezTo>
                  <a:cubicBezTo>
                    <a:pt x="223684" y="401552"/>
                    <a:pt x="223667" y="402682"/>
                    <a:pt x="222452" y="403538"/>
                  </a:cubicBezTo>
                  <a:cubicBezTo>
                    <a:pt x="217685" y="406918"/>
                    <a:pt x="214805" y="411437"/>
                    <a:pt x="212071" y="416657"/>
                  </a:cubicBezTo>
                  <a:cubicBezTo>
                    <a:pt x="205973" y="428271"/>
                    <a:pt x="198343" y="438793"/>
                    <a:pt x="186041" y="445049"/>
                  </a:cubicBezTo>
                  <a:cubicBezTo>
                    <a:pt x="182070" y="447073"/>
                    <a:pt x="178762" y="450141"/>
                    <a:pt x="174415" y="451938"/>
                  </a:cubicBezTo>
                  <a:cubicBezTo>
                    <a:pt x="167607" y="454720"/>
                    <a:pt x="161428" y="458973"/>
                    <a:pt x="154808" y="462268"/>
                  </a:cubicBezTo>
                  <a:cubicBezTo>
                    <a:pt x="150593" y="464365"/>
                    <a:pt x="147187" y="467133"/>
                    <a:pt x="144594" y="471019"/>
                  </a:cubicBezTo>
                  <a:cubicBezTo>
                    <a:pt x="143109" y="473235"/>
                    <a:pt x="141008" y="473402"/>
                    <a:pt x="138620" y="472585"/>
                  </a:cubicBezTo>
                  <a:cubicBezTo>
                    <a:pt x="133344" y="470749"/>
                    <a:pt x="128440" y="472144"/>
                    <a:pt x="123956" y="474947"/>
                  </a:cubicBezTo>
                  <a:cubicBezTo>
                    <a:pt x="120109" y="477330"/>
                    <a:pt x="116330" y="479940"/>
                    <a:pt x="112916" y="482914"/>
                  </a:cubicBezTo>
                  <a:cubicBezTo>
                    <a:pt x="107113" y="487964"/>
                    <a:pt x="100677" y="491096"/>
                    <a:pt x="92915" y="491460"/>
                  </a:cubicBezTo>
                  <a:cubicBezTo>
                    <a:pt x="90082" y="491597"/>
                    <a:pt x="87267" y="492222"/>
                    <a:pt x="84434" y="492410"/>
                  </a:cubicBezTo>
                  <a:cubicBezTo>
                    <a:pt x="78615" y="492778"/>
                    <a:pt x="75559" y="496993"/>
                    <a:pt x="72431" y="501011"/>
                  </a:cubicBezTo>
                  <a:cubicBezTo>
                    <a:pt x="71961" y="501623"/>
                    <a:pt x="72217" y="503283"/>
                    <a:pt x="72722" y="504083"/>
                  </a:cubicBezTo>
                  <a:cubicBezTo>
                    <a:pt x="73231" y="504900"/>
                    <a:pt x="74472" y="505683"/>
                    <a:pt x="75410" y="505726"/>
                  </a:cubicBezTo>
                  <a:cubicBezTo>
                    <a:pt x="77061" y="505761"/>
                    <a:pt x="78858" y="505534"/>
                    <a:pt x="80360" y="504879"/>
                  </a:cubicBezTo>
                  <a:cubicBezTo>
                    <a:pt x="83685" y="503411"/>
                    <a:pt x="87173" y="504575"/>
                    <a:pt x="90485" y="503869"/>
                  </a:cubicBezTo>
                  <a:cubicBezTo>
                    <a:pt x="92663" y="503394"/>
                    <a:pt x="95397" y="502902"/>
                    <a:pt x="96719" y="501396"/>
                  </a:cubicBezTo>
                  <a:cubicBezTo>
                    <a:pt x="100468" y="497147"/>
                    <a:pt x="104999" y="495919"/>
                    <a:pt x="110387" y="495730"/>
                  </a:cubicBezTo>
                  <a:cubicBezTo>
                    <a:pt x="117738" y="495482"/>
                    <a:pt x="123168" y="491858"/>
                    <a:pt x="126493" y="485242"/>
                  </a:cubicBezTo>
                  <a:cubicBezTo>
                    <a:pt x="126408" y="485088"/>
                    <a:pt x="126326" y="484960"/>
                    <a:pt x="126245" y="484827"/>
                  </a:cubicBezTo>
                  <a:lnTo>
                    <a:pt x="127216" y="484442"/>
                  </a:lnTo>
                  <a:lnTo>
                    <a:pt x="126592" y="485075"/>
                  </a:lnTo>
                  <a:cubicBezTo>
                    <a:pt x="126562" y="485131"/>
                    <a:pt x="126506" y="485165"/>
                    <a:pt x="126493" y="485242"/>
                  </a:cubicBezTo>
                  <a:cubicBezTo>
                    <a:pt x="127884" y="487514"/>
                    <a:pt x="129266" y="489782"/>
                    <a:pt x="130687" y="492033"/>
                  </a:cubicBezTo>
                  <a:cubicBezTo>
                    <a:pt x="131752" y="493745"/>
                    <a:pt x="131769" y="493723"/>
                    <a:pt x="133567" y="490544"/>
                  </a:cubicBezTo>
                  <a:cubicBezTo>
                    <a:pt x="134119" y="489551"/>
                    <a:pt x="134585" y="487891"/>
                    <a:pt x="135300" y="487763"/>
                  </a:cubicBezTo>
                  <a:cubicBezTo>
                    <a:pt x="140242" y="486962"/>
                    <a:pt x="145004" y="484429"/>
                    <a:pt x="149998" y="484998"/>
                  </a:cubicBezTo>
                  <a:cubicBezTo>
                    <a:pt x="152258" y="485242"/>
                    <a:pt x="154290" y="486239"/>
                    <a:pt x="156117" y="484481"/>
                  </a:cubicBezTo>
                  <a:cubicBezTo>
                    <a:pt x="158685" y="482020"/>
                    <a:pt x="161997" y="481164"/>
                    <a:pt x="165078" y="479774"/>
                  </a:cubicBezTo>
                  <a:cubicBezTo>
                    <a:pt x="170140" y="477480"/>
                    <a:pt x="176216" y="476663"/>
                    <a:pt x="178505" y="470428"/>
                  </a:cubicBezTo>
                  <a:cubicBezTo>
                    <a:pt x="182374" y="468139"/>
                    <a:pt x="186131" y="465640"/>
                    <a:pt x="190170" y="463714"/>
                  </a:cubicBezTo>
                  <a:cubicBezTo>
                    <a:pt x="191411" y="463102"/>
                    <a:pt x="193324" y="463885"/>
                    <a:pt x="194980" y="464112"/>
                  </a:cubicBezTo>
                  <a:cubicBezTo>
                    <a:pt x="195776" y="462717"/>
                    <a:pt x="196443" y="460697"/>
                    <a:pt x="197530" y="460441"/>
                  </a:cubicBezTo>
                  <a:cubicBezTo>
                    <a:pt x="201497" y="459444"/>
                    <a:pt x="204685" y="457026"/>
                    <a:pt x="208339" y="455575"/>
                  </a:cubicBezTo>
                  <a:cubicBezTo>
                    <a:pt x="212289" y="454009"/>
                    <a:pt x="215100" y="451741"/>
                    <a:pt x="216752" y="447753"/>
                  </a:cubicBezTo>
                  <a:cubicBezTo>
                    <a:pt x="217347" y="446328"/>
                    <a:pt x="218806" y="445027"/>
                    <a:pt x="220171" y="444167"/>
                  </a:cubicBezTo>
                  <a:cubicBezTo>
                    <a:pt x="227873" y="439328"/>
                    <a:pt x="235687" y="434330"/>
                    <a:pt x="244459" y="432173"/>
                  </a:cubicBezTo>
                  <a:cubicBezTo>
                    <a:pt x="251053" y="430573"/>
                    <a:pt x="255649" y="427620"/>
                    <a:pt x="259487" y="422276"/>
                  </a:cubicBezTo>
                  <a:cubicBezTo>
                    <a:pt x="261049" y="420102"/>
                    <a:pt x="263912" y="418831"/>
                    <a:pt x="266286" y="417286"/>
                  </a:cubicBezTo>
                  <a:cubicBezTo>
                    <a:pt x="268178" y="416084"/>
                    <a:pt x="270300" y="415185"/>
                    <a:pt x="272222" y="414000"/>
                  </a:cubicBezTo>
                  <a:cubicBezTo>
                    <a:pt x="275444" y="411984"/>
                    <a:pt x="276496" y="408587"/>
                    <a:pt x="274896" y="405206"/>
                  </a:cubicBezTo>
                  <a:cubicBezTo>
                    <a:pt x="274186" y="403687"/>
                    <a:pt x="273120" y="402309"/>
                    <a:pt x="272337" y="400803"/>
                  </a:cubicBezTo>
                  <a:cubicBezTo>
                    <a:pt x="271118" y="398424"/>
                    <a:pt x="271554" y="396494"/>
                    <a:pt x="273266" y="394701"/>
                  </a:cubicBezTo>
                  <a:cubicBezTo>
                    <a:pt x="276625" y="391154"/>
                    <a:pt x="280643" y="389348"/>
                    <a:pt x="285508" y="390375"/>
                  </a:cubicBezTo>
                  <a:cubicBezTo>
                    <a:pt x="288546" y="391025"/>
                    <a:pt x="290908" y="390413"/>
                    <a:pt x="293292" y="388411"/>
                  </a:cubicBezTo>
                  <a:cubicBezTo>
                    <a:pt x="296732" y="385518"/>
                    <a:pt x="300630" y="383319"/>
                    <a:pt x="301773" y="378244"/>
                  </a:cubicBezTo>
                  <a:cubicBezTo>
                    <a:pt x="302402" y="375505"/>
                    <a:pt x="305230" y="373824"/>
                    <a:pt x="308269" y="373520"/>
                  </a:cubicBezTo>
                  <a:cubicBezTo>
                    <a:pt x="310656" y="373272"/>
                    <a:pt x="312851" y="372531"/>
                    <a:pt x="314015" y="370456"/>
                  </a:cubicBezTo>
                  <a:cubicBezTo>
                    <a:pt x="319741" y="360289"/>
                    <a:pt x="330225" y="356878"/>
                    <a:pt x="339797" y="352227"/>
                  </a:cubicBezTo>
                  <a:cubicBezTo>
                    <a:pt x="342899" y="350721"/>
                    <a:pt x="346678" y="353506"/>
                    <a:pt x="346964" y="357204"/>
                  </a:cubicBezTo>
                  <a:cubicBezTo>
                    <a:pt x="347084" y="358877"/>
                    <a:pt x="347157" y="360653"/>
                    <a:pt x="346772" y="362253"/>
                  </a:cubicBezTo>
                  <a:cubicBezTo>
                    <a:pt x="346601" y="362942"/>
                    <a:pt x="344846" y="363986"/>
                    <a:pt x="344431" y="363763"/>
                  </a:cubicBezTo>
                  <a:cubicBezTo>
                    <a:pt x="337739" y="360101"/>
                    <a:pt x="331367" y="360884"/>
                    <a:pt x="325227" y="364884"/>
                  </a:cubicBezTo>
                  <a:cubicBezTo>
                    <a:pt x="323866" y="365762"/>
                    <a:pt x="322244" y="366930"/>
                    <a:pt x="321713" y="368316"/>
                  </a:cubicBezTo>
                  <a:cubicBezTo>
                    <a:pt x="318590" y="376575"/>
                    <a:pt x="312351" y="382433"/>
                    <a:pt x="306672" y="388740"/>
                  </a:cubicBezTo>
                  <a:cubicBezTo>
                    <a:pt x="304601" y="391030"/>
                    <a:pt x="304263" y="393892"/>
                    <a:pt x="306861" y="396272"/>
                  </a:cubicBezTo>
                  <a:cubicBezTo>
                    <a:pt x="308110" y="397418"/>
                    <a:pt x="308179" y="398107"/>
                    <a:pt x="306707" y="398848"/>
                  </a:cubicBezTo>
                  <a:cubicBezTo>
                    <a:pt x="303694" y="400414"/>
                    <a:pt x="300660" y="401916"/>
                    <a:pt x="297708" y="403559"/>
                  </a:cubicBezTo>
                  <a:cubicBezTo>
                    <a:pt x="296445" y="404248"/>
                    <a:pt x="295744" y="406841"/>
                    <a:pt x="296698" y="408120"/>
                  </a:cubicBezTo>
                  <a:cubicBezTo>
                    <a:pt x="297622" y="409370"/>
                    <a:pt x="299167" y="411069"/>
                    <a:pt x="300395" y="411034"/>
                  </a:cubicBezTo>
                  <a:cubicBezTo>
                    <a:pt x="303155" y="410936"/>
                    <a:pt x="306210" y="410465"/>
                    <a:pt x="308577" y="409126"/>
                  </a:cubicBezTo>
                  <a:cubicBezTo>
                    <a:pt x="313575" y="406310"/>
                    <a:pt x="318821" y="404342"/>
                    <a:pt x="324289" y="402759"/>
                  </a:cubicBezTo>
                  <a:cubicBezTo>
                    <a:pt x="326455" y="402151"/>
                    <a:pt x="328654" y="401406"/>
                    <a:pt x="330635" y="400358"/>
                  </a:cubicBezTo>
                  <a:cubicBezTo>
                    <a:pt x="335685" y="397705"/>
                    <a:pt x="340546" y="394885"/>
                    <a:pt x="346699" y="396160"/>
                  </a:cubicBezTo>
                  <a:cubicBezTo>
                    <a:pt x="348073" y="396447"/>
                    <a:pt x="349818" y="395095"/>
                    <a:pt x="351367" y="394380"/>
                  </a:cubicBezTo>
                  <a:cubicBezTo>
                    <a:pt x="354029" y="393186"/>
                    <a:pt x="355745" y="390991"/>
                    <a:pt x="357521" y="388723"/>
                  </a:cubicBezTo>
                  <a:cubicBezTo>
                    <a:pt x="359224" y="386511"/>
                    <a:pt x="361184" y="387256"/>
                    <a:pt x="362942" y="388852"/>
                  </a:cubicBezTo>
                  <a:cubicBezTo>
                    <a:pt x="364072" y="388852"/>
                    <a:pt x="365210" y="388873"/>
                    <a:pt x="366353" y="388873"/>
                  </a:cubicBezTo>
                  <a:cubicBezTo>
                    <a:pt x="367127" y="386473"/>
                    <a:pt x="368047" y="384187"/>
                    <a:pt x="365116" y="382052"/>
                  </a:cubicBezTo>
                  <a:cubicBezTo>
                    <a:pt x="363464" y="380850"/>
                    <a:pt x="362330" y="378642"/>
                    <a:pt x="361552" y="376652"/>
                  </a:cubicBezTo>
                  <a:cubicBezTo>
                    <a:pt x="360199" y="373220"/>
                    <a:pt x="361269" y="370225"/>
                    <a:pt x="364106" y="367786"/>
                  </a:cubicBezTo>
                  <a:cubicBezTo>
                    <a:pt x="365745" y="366374"/>
                    <a:pt x="367465" y="366224"/>
                    <a:pt x="368133" y="368090"/>
                  </a:cubicBezTo>
                  <a:cubicBezTo>
                    <a:pt x="369378" y="371543"/>
                    <a:pt x="370919" y="373926"/>
                    <a:pt x="375240" y="373049"/>
                  </a:cubicBezTo>
                  <a:cubicBezTo>
                    <a:pt x="377846" y="372536"/>
                    <a:pt x="380581" y="372608"/>
                    <a:pt x="383272" y="372437"/>
                  </a:cubicBezTo>
                  <a:cubicBezTo>
                    <a:pt x="383272" y="372343"/>
                    <a:pt x="383272" y="372253"/>
                    <a:pt x="383272" y="372155"/>
                  </a:cubicBezTo>
                  <a:lnTo>
                    <a:pt x="384000" y="371560"/>
                  </a:lnTo>
                  <a:lnTo>
                    <a:pt x="383512" y="372437"/>
                  </a:lnTo>
                  <a:cubicBezTo>
                    <a:pt x="383426" y="372437"/>
                    <a:pt x="383345" y="372437"/>
                    <a:pt x="383272" y="372437"/>
                  </a:cubicBezTo>
                  <a:cubicBezTo>
                    <a:pt x="383272" y="374055"/>
                    <a:pt x="383101" y="375719"/>
                    <a:pt x="383426" y="377260"/>
                  </a:cubicBezTo>
                  <a:cubicBezTo>
                    <a:pt x="384791" y="383614"/>
                    <a:pt x="387329" y="389104"/>
                    <a:pt x="394257" y="391316"/>
                  </a:cubicBezTo>
                  <a:cubicBezTo>
                    <a:pt x="398318" y="392609"/>
                    <a:pt x="400603" y="395989"/>
                    <a:pt x="402511" y="399532"/>
                  </a:cubicBezTo>
                  <a:cubicBezTo>
                    <a:pt x="403315" y="401000"/>
                    <a:pt x="403542" y="402810"/>
                    <a:pt x="404364" y="404282"/>
                  </a:cubicBezTo>
                  <a:cubicBezTo>
                    <a:pt x="405485" y="406319"/>
                    <a:pt x="407261" y="407808"/>
                    <a:pt x="409666" y="408189"/>
                  </a:cubicBezTo>
                  <a:cubicBezTo>
                    <a:pt x="411908" y="408557"/>
                    <a:pt x="414184" y="408950"/>
                    <a:pt x="416439" y="408916"/>
                  </a:cubicBezTo>
                  <a:cubicBezTo>
                    <a:pt x="421874" y="408801"/>
                    <a:pt x="426431" y="410611"/>
                    <a:pt x="430453" y="414192"/>
                  </a:cubicBezTo>
                  <a:cubicBezTo>
                    <a:pt x="431673" y="415301"/>
                    <a:pt x="433278" y="415951"/>
                    <a:pt x="434715" y="416768"/>
                  </a:cubicBezTo>
                  <a:cubicBezTo>
                    <a:pt x="434647" y="416691"/>
                    <a:pt x="434574" y="416619"/>
                    <a:pt x="434519" y="416520"/>
                  </a:cubicBezTo>
                  <a:lnTo>
                    <a:pt x="435225" y="416135"/>
                  </a:lnTo>
                  <a:lnTo>
                    <a:pt x="434839" y="416845"/>
                  </a:lnTo>
                  <a:cubicBezTo>
                    <a:pt x="434792" y="416828"/>
                    <a:pt x="434754" y="416811"/>
                    <a:pt x="434715" y="416768"/>
                  </a:cubicBezTo>
                  <a:cubicBezTo>
                    <a:pt x="435682" y="418048"/>
                    <a:pt x="436577" y="419383"/>
                    <a:pt x="437659" y="420525"/>
                  </a:cubicBezTo>
                  <a:cubicBezTo>
                    <a:pt x="441339" y="424449"/>
                    <a:pt x="445524" y="427107"/>
                    <a:pt x="451275" y="425502"/>
                  </a:cubicBezTo>
                  <a:cubicBezTo>
                    <a:pt x="451750" y="425391"/>
                    <a:pt x="452379" y="425600"/>
                    <a:pt x="452859" y="425827"/>
                  </a:cubicBezTo>
                  <a:cubicBezTo>
                    <a:pt x="454057" y="426345"/>
                    <a:pt x="454767" y="427642"/>
                    <a:pt x="453928" y="428463"/>
                  </a:cubicBezTo>
                  <a:cubicBezTo>
                    <a:pt x="450304" y="432023"/>
                    <a:pt x="450591" y="435288"/>
                    <a:pt x="454023" y="438720"/>
                  </a:cubicBezTo>
                  <a:cubicBezTo>
                    <a:pt x="455602" y="440321"/>
                    <a:pt x="456684" y="442610"/>
                    <a:pt x="458520" y="443692"/>
                  </a:cubicBezTo>
                  <a:cubicBezTo>
                    <a:pt x="461040" y="445177"/>
                    <a:pt x="463274" y="446273"/>
                    <a:pt x="463120" y="449777"/>
                  </a:cubicBezTo>
                  <a:cubicBezTo>
                    <a:pt x="463034" y="452007"/>
                    <a:pt x="463633" y="454279"/>
                    <a:pt x="463993" y="456508"/>
                  </a:cubicBezTo>
                  <a:cubicBezTo>
                    <a:pt x="464819" y="461712"/>
                    <a:pt x="467104" y="466252"/>
                    <a:pt x="470685" y="470030"/>
                  </a:cubicBezTo>
                  <a:cubicBezTo>
                    <a:pt x="472684" y="472127"/>
                    <a:pt x="475208" y="473325"/>
                    <a:pt x="478315" y="472944"/>
                  </a:cubicBezTo>
                  <a:cubicBezTo>
                    <a:pt x="480651" y="472640"/>
                    <a:pt x="482526" y="470509"/>
                    <a:pt x="482042" y="468276"/>
                  </a:cubicBezTo>
                  <a:cubicBezTo>
                    <a:pt x="481678" y="466641"/>
                    <a:pt x="481036" y="465036"/>
                    <a:pt x="480621" y="463398"/>
                  </a:cubicBezTo>
                  <a:cubicBezTo>
                    <a:pt x="480489" y="462901"/>
                    <a:pt x="480489" y="462195"/>
                    <a:pt x="480733" y="461780"/>
                  </a:cubicBezTo>
                  <a:cubicBezTo>
                    <a:pt x="481426" y="460650"/>
                    <a:pt x="482183" y="460954"/>
                    <a:pt x="482812" y="462542"/>
                  </a:cubicBezTo>
                  <a:cubicBezTo>
                    <a:pt x="483630" y="464638"/>
                    <a:pt x="485042" y="466692"/>
                    <a:pt x="485149" y="468811"/>
                  </a:cubicBezTo>
                  <a:cubicBezTo>
                    <a:pt x="485345" y="472662"/>
                    <a:pt x="487810" y="474938"/>
                    <a:pt x="489851" y="477600"/>
                  </a:cubicBezTo>
                  <a:cubicBezTo>
                    <a:pt x="490147" y="477964"/>
                    <a:pt x="490386" y="478708"/>
                    <a:pt x="490211" y="479050"/>
                  </a:cubicBezTo>
                  <a:cubicBezTo>
                    <a:pt x="489560" y="480313"/>
                    <a:pt x="488538" y="480407"/>
                    <a:pt x="487310" y="479607"/>
                  </a:cubicBezTo>
                  <a:cubicBezTo>
                    <a:pt x="486355" y="478999"/>
                    <a:pt x="485388" y="478332"/>
                    <a:pt x="484336" y="478028"/>
                  </a:cubicBezTo>
                  <a:cubicBezTo>
                    <a:pt x="480733" y="477035"/>
                    <a:pt x="477168" y="478674"/>
                    <a:pt x="475816" y="481763"/>
                  </a:cubicBezTo>
                  <a:cubicBezTo>
                    <a:pt x="474464" y="484908"/>
                    <a:pt x="473278" y="488113"/>
                    <a:pt x="473937" y="491639"/>
                  </a:cubicBezTo>
                  <a:cubicBezTo>
                    <a:pt x="474566" y="494999"/>
                    <a:pt x="475166" y="498349"/>
                    <a:pt x="475777" y="501708"/>
                  </a:cubicBezTo>
                  <a:lnTo>
                    <a:pt x="475362" y="501327"/>
                  </a:lnTo>
                  <a:cubicBezTo>
                    <a:pt x="475371" y="501657"/>
                    <a:pt x="475384" y="501982"/>
                    <a:pt x="475392" y="502307"/>
                  </a:cubicBezTo>
                  <a:cubicBezTo>
                    <a:pt x="475508" y="502153"/>
                    <a:pt x="475615" y="501982"/>
                    <a:pt x="475718" y="501807"/>
                  </a:cubicBezTo>
                  <a:cubicBezTo>
                    <a:pt x="477776" y="504460"/>
                    <a:pt x="479034" y="507374"/>
                    <a:pt x="477793" y="510750"/>
                  </a:cubicBezTo>
                  <a:cubicBezTo>
                    <a:pt x="475799" y="516223"/>
                    <a:pt x="475414" y="521786"/>
                    <a:pt x="476145" y="527477"/>
                  </a:cubicBezTo>
                  <a:cubicBezTo>
                    <a:pt x="476214" y="527965"/>
                    <a:pt x="476817" y="528842"/>
                    <a:pt x="477070" y="528808"/>
                  </a:cubicBezTo>
                  <a:cubicBezTo>
                    <a:pt x="478050" y="528671"/>
                    <a:pt x="479479" y="528521"/>
                    <a:pt x="479830" y="527892"/>
                  </a:cubicBezTo>
                  <a:cubicBezTo>
                    <a:pt x="481820" y="524306"/>
                    <a:pt x="483608" y="520588"/>
                    <a:pt x="485435" y="516925"/>
                  </a:cubicBezTo>
                  <a:cubicBezTo>
                    <a:pt x="485487" y="516373"/>
                    <a:pt x="485487" y="515842"/>
                    <a:pt x="485581" y="515307"/>
                  </a:cubicBezTo>
                  <a:cubicBezTo>
                    <a:pt x="485872" y="515320"/>
                    <a:pt x="486133" y="515307"/>
                    <a:pt x="486420" y="515307"/>
                  </a:cubicBezTo>
                  <a:cubicBezTo>
                    <a:pt x="488046" y="513112"/>
                    <a:pt x="490301" y="512517"/>
                    <a:pt x="492885" y="512697"/>
                  </a:cubicBezTo>
                  <a:cubicBezTo>
                    <a:pt x="492984" y="512539"/>
                    <a:pt x="493121" y="512466"/>
                    <a:pt x="493202" y="512312"/>
                  </a:cubicBezTo>
                  <a:cubicBezTo>
                    <a:pt x="493330" y="512312"/>
                    <a:pt x="493463" y="512333"/>
                    <a:pt x="493591" y="512333"/>
                  </a:cubicBezTo>
                  <a:cubicBezTo>
                    <a:pt x="493655" y="511892"/>
                    <a:pt x="493668" y="511417"/>
                    <a:pt x="493899" y="511096"/>
                  </a:cubicBezTo>
                  <a:cubicBezTo>
                    <a:pt x="498431" y="504819"/>
                    <a:pt x="503202" y="498700"/>
                    <a:pt x="505778" y="491263"/>
                  </a:cubicBezTo>
                  <a:cubicBezTo>
                    <a:pt x="505932" y="490809"/>
                    <a:pt x="507524" y="490728"/>
                    <a:pt x="508440" y="490745"/>
                  </a:cubicBezTo>
                  <a:cubicBezTo>
                    <a:pt x="508773" y="490767"/>
                    <a:pt x="509368" y="491562"/>
                    <a:pt x="509373" y="492025"/>
                  </a:cubicBezTo>
                  <a:cubicBezTo>
                    <a:pt x="509381" y="493663"/>
                    <a:pt x="509527" y="495422"/>
                    <a:pt x="509034" y="496941"/>
                  </a:cubicBezTo>
                  <a:cubicBezTo>
                    <a:pt x="507849" y="500621"/>
                    <a:pt x="506463" y="504246"/>
                    <a:pt x="504922" y="507797"/>
                  </a:cubicBezTo>
                  <a:cubicBezTo>
                    <a:pt x="503639" y="510724"/>
                    <a:pt x="505226" y="512714"/>
                    <a:pt x="506625" y="514832"/>
                  </a:cubicBezTo>
                  <a:cubicBezTo>
                    <a:pt x="506865" y="514871"/>
                    <a:pt x="507105" y="514892"/>
                    <a:pt x="507331" y="514930"/>
                  </a:cubicBezTo>
                  <a:cubicBezTo>
                    <a:pt x="507344" y="515269"/>
                    <a:pt x="507344" y="515615"/>
                    <a:pt x="507353" y="515979"/>
                  </a:cubicBezTo>
                  <a:cubicBezTo>
                    <a:pt x="508658" y="517673"/>
                    <a:pt x="509420" y="519620"/>
                    <a:pt x="509672" y="521756"/>
                  </a:cubicBezTo>
                  <a:cubicBezTo>
                    <a:pt x="509873" y="521871"/>
                    <a:pt x="509954" y="522038"/>
                    <a:pt x="510203" y="522158"/>
                  </a:cubicBezTo>
                  <a:lnTo>
                    <a:pt x="510549" y="522962"/>
                  </a:lnTo>
                  <a:lnTo>
                    <a:pt x="509843" y="522534"/>
                  </a:lnTo>
                  <a:cubicBezTo>
                    <a:pt x="509822" y="522252"/>
                    <a:pt x="509711" y="522021"/>
                    <a:pt x="509672" y="521751"/>
                  </a:cubicBezTo>
                  <a:cubicBezTo>
                    <a:pt x="507515" y="520382"/>
                    <a:pt x="507366" y="518187"/>
                    <a:pt x="507353" y="515975"/>
                  </a:cubicBezTo>
                  <a:cubicBezTo>
                    <a:pt x="507190" y="515769"/>
                    <a:pt x="507126" y="515521"/>
                    <a:pt x="506938" y="515311"/>
                  </a:cubicBezTo>
                  <a:cubicBezTo>
                    <a:pt x="506844" y="515132"/>
                    <a:pt x="506728" y="514986"/>
                    <a:pt x="506625" y="514832"/>
                  </a:cubicBezTo>
                  <a:cubicBezTo>
                    <a:pt x="504747" y="514528"/>
                    <a:pt x="502783" y="514391"/>
                    <a:pt x="501105" y="513651"/>
                  </a:cubicBezTo>
                  <a:cubicBezTo>
                    <a:pt x="498649" y="512564"/>
                    <a:pt x="496129" y="512483"/>
                    <a:pt x="493591" y="512337"/>
                  </a:cubicBezTo>
                  <a:cubicBezTo>
                    <a:pt x="493578" y="512470"/>
                    <a:pt x="493578" y="512586"/>
                    <a:pt x="493553" y="512714"/>
                  </a:cubicBezTo>
                  <a:cubicBezTo>
                    <a:pt x="493322" y="512676"/>
                    <a:pt x="493116" y="512701"/>
                    <a:pt x="492889" y="512701"/>
                  </a:cubicBezTo>
                  <a:cubicBezTo>
                    <a:pt x="491311" y="515020"/>
                    <a:pt x="488966" y="515401"/>
                    <a:pt x="486424" y="515311"/>
                  </a:cubicBezTo>
                  <a:cubicBezTo>
                    <a:pt x="486300" y="515495"/>
                    <a:pt x="486141" y="515590"/>
                    <a:pt x="486030" y="515791"/>
                  </a:cubicBezTo>
                  <a:cubicBezTo>
                    <a:pt x="485838" y="516167"/>
                    <a:pt x="485636" y="516552"/>
                    <a:pt x="485444" y="516929"/>
                  </a:cubicBezTo>
                  <a:cubicBezTo>
                    <a:pt x="484977" y="521790"/>
                    <a:pt x="485722" y="526805"/>
                    <a:pt x="483381" y="531499"/>
                  </a:cubicBezTo>
                  <a:cubicBezTo>
                    <a:pt x="482500" y="533271"/>
                    <a:pt x="484293" y="535543"/>
                    <a:pt x="486668" y="536322"/>
                  </a:cubicBezTo>
                  <a:cubicBezTo>
                    <a:pt x="487532" y="536596"/>
                    <a:pt x="488469" y="536630"/>
                    <a:pt x="489389" y="536745"/>
                  </a:cubicBezTo>
                  <a:cubicBezTo>
                    <a:pt x="489406" y="536630"/>
                    <a:pt x="489445" y="536493"/>
                    <a:pt x="489466" y="536399"/>
                  </a:cubicBezTo>
                  <a:cubicBezTo>
                    <a:pt x="489787" y="536073"/>
                    <a:pt x="490108" y="535748"/>
                    <a:pt x="490455" y="535423"/>
                  </a:cubicBezTo>
                  <a:cubicBezTo>
                    <a:pt x="490746" y="534644"/>
                    <a:pt x="491062" y="533861"/>
                    <a:pt x="491358" y="533061"/>
                  </a:cubicBezTo>
                  <a:cubicBezTo>
                    <a:pt x="491460" y="533476"/>
                    <a:pt x="491798" y="534071"/>
                    <a:pt x="491636" y="534255"/>
                  </a:cubicBezTo>
                  <a:cubicBezTo>
                    <a:pt x="491289" y="534679"/>
                    <a:pt x="490848" y="535038"/>
                    <a:pt x="490455" y="535423"/>
                  </a:cubicBezTo>
                  <a:cubicBezTo>
                    <a:pt x="490262" y="535877"/>
                    <a:pt x="490087" y="536360"/>
                    <a:pt x="489911" y="536818"/>
                  </a:cubicBezTo>
                  <a:cubicBezTo>
                    <a:pt x="489736" y="536792"/>
                    <a:pt x="489565" y="536758"/>
                    <a:pt x="489389" y="536741"/>
                  </a:cubicBezTo>
                  <a:cubicBezTo>
                    <a:pt x="489132" y="538316"/>
                    <a:pt x="488371" y="540250"/>
                    <a:pt x="489025" y="541238"/>
                  </a:cubicBezTo>
                  <a:cubicBezTo>
                    <a:pt x="490617" y="543733"/>
                    <a:pt x="491845" y="545890"/>
                    <a:pt x="490750" y="548941"/>
                  </a:cubicBezTo>
                  <a:cubicBezTo>
                    <a:pt x="490001" y="551037"/>
                    <a:pt x="489518" y="553271"/>
                    <a:pt x="489141" y="555479"/>
                  </a:cubicBezTo>
                  <a:cubicBezTo>
                    <a:pt x="488850" y="557084"/>
                    <a:pt x="488221" y="559219"/>
                    <a:pt x="488966" y="560280"/>
                  </a:cubicBezTo>
                  <a:cubicBezTo>
                    <a:pt x="491311" y="563639"/>
                    <a:pt x="491311" y="567722"/>
                    <a:pt x="492663" y="571312"/>
                  </a:cubicBezTo>
                  <a:cubicBezTo>
                    <a:pt x="494935" y="571230"/>
                    <a:pt x="497181" y="571132"/>
                    <a:pt x="499364" y="570982"/>
                  </a:cubicBezTo>
                  <a:cubicBezTo>
                    <a:pt x="499111" y="571534"/>
                    <a:pt x="498867" y="572090"/>
                    <a:pt x="498619" y="572642"/>
                  </a:cubicBezTo>
                  <a:cubicBezTo>
                    <a:pt x="500831" y="567666"/>
                    <a:pt x="503399" y="562766"/>
                    <a:pt x="503523" y="557118"/>
                  </a:cubicBezTo>
                  <a:lnTo>
                    <a:pt x="503142" y="557118"/>
                  </a:lnTo>
                  <a:cubicBezTo>
                    <a:pt x="503112" y="556814"/>
                    <a:pt x="503065" y="556527"/>
                    <a:pt x="503031" y="556245"/>
                  </a:cubicBezTo>
                  <a:cubicBezTo>
                    <a:pt x="502706" y="555976"/>
                    <a:pt x="502406" y="555710"/>
                    <a:pt x="502094" y="555445"/>
                  </a:cubicBezTo>
                  <a:cubicBezTo>
                    <a:pt x="502402" y="555556"/>
                    <a:pt x="502860" y="555599"/>
                    <a:pt x="502958" y="555804"/>
                  </a:cubicBezTo>
                  <a:cubicBezTo>
                    <a:pt x="503022" y="555937"/>
                    <a:pt x="502992" y="556108"/>
                    <a:pt x="503031" y="556245"/>
                  </a:cubicBezTo>
                  <a:cubicBezTo>
                    <a:pt x="503198" y="556399"/>
                    <a:pt x="503386" y="556570"/>
                    <a:pt x="503566" y="556720"/>
                  </a:cubicBezTo>
                  <a:cubicBezTo>
                    <a:pt x="503566" y="556848"/>
                    <a:pt x="503527" y="556990"/>
                    <a:pt x="503527" y="557118"/>
                  </a:cubicBezTo>
                  <a:cubicBezTo>
                    <a:pt x="504593" y="557118"/>
                    <a:pt x="505663" y="557118"/>
                    <a:pt x="506732" y="557118"/>
                  </a:cubicBezTo>
                  <a:cubicBezTo>
                    <a:pt x="506642" y="556985"/>
                    <a:pt x="506565" y="556848"/>
                    <a:pt x="506480" y="556720"/>
                  </a:cubicBezTo>
                  <a:cubicBezTo>
                    <a:pt x="506732" y="556468"/>
                    <a:pt x="506955" y="556245"/>
                    <a:pt x="507207" y="555993"/>
                  </a:cubicBezTo>
                  <a:cubicBezTo>
                    <a:pt x="507100" y="556382"/>
                    <a:pt x="507010" y="556759"/>
                    <a:pt x="506916" y="557122"/>
                  </a:cubicBezTo>
                  <a:lnTo>
                    <a:pt x="506737" y="557122"/>
                  </a:lnTo>
                  <a:cubicBezTo>
                    <a:pt x="507905" y="559125"/>
                    <a:pt x="509077" y="561132"/>
                    <a:pt x="510267" y="563113"/>
                  </a:cubicBezTo>
                  <a:cubicBezTo>
                    <a:pt x="510438" y="563019"/>
                    <a:pt x="510524" y="562882"/>
                    <a:pt x="510712" y="562788"/>
                  </a:cubicBezTo>
                  <a:cubicBezTo>
                    <a:pt x="510768" y="563233"/>
                    <a:pt x="510832" y="563686"/>
                    <a:pt x="510892" y="564127"/>
                  </a:cubicBezTo>
                  <a:cubicBezTo>
                    <a:pt x="511341" y="564803"/>
                    <a:pt x="511786" y="565479"/>
                    <a:pt x="511824" y="566181"/>
                  </a:cubicBezTo>
                  <a:cubicBezTo>
                    <a:pt x="511906" y="567726"/>
                    <a:pt x="511285" y="567747"/>
                    <a:pt x="510934" y="566181"/>
                  </a:cubicBezTo>
                  <a:cubicBezTo>
                    <a:pt x="510819" y="565650"/>
                    <a:pt x="510969" y="565034"/>
                    <a:pt x="510930" y="564487"/>
                  </a:cubicBezTo>
                  <a:cubicBezTo>
                    <a:pt x="510930" y="564371"/>
                    <a:pt x="510892" y="564238"/>
                    <a:pt x="510892" y="564127"/>
                  </a:cubicBezTo>
                  <a:cubicBezTo>
                    <a:pt x="510690" y="563819"/>
                    <a:pt x="510489" y="563537"/>
                    <a:pt x="510327" y="563246"/>
                  </a:cubicBezTo>
                  <a:cubicBezTo>
                    <a:pt x="510297" y="563207"/>
                    <a:pt x="510280" y="563152"/>
                    <a:pt x="510263" y="563113"/>
                  </a:cubicBezTo>
                  <a:cubicBezTo>
                    <a:pt x="507695" y="564658"/>
                    <a:pt x="507177" y="567080"/>
                    <a:pt x="507712" y="569921"/>
                  </a:cubicBezTo>
                  <a:cubicBezTo>
                    <a:pt x="507721" y="569994"/>
                    <a:pt x="507781" y="570028"/>
                    <a:pt x="507785" y="570105"/>
                  </a:cubicBezTo>
                  <a:cubicBezTo>
                    <a:pt x="517986" y="568642"/>
                    <a:pt x="526219" y="565783"/>
                    <a:pt x="530182" y="560725"/>
                  </a:cubicBezTo>
                  <a:cubicBezTo>
                    <a:pt x="546660" y="539749"/>
                    <a:pt x="518187" y="524781"/>
                    <a:pt x="513707" y="497818"/>
                  </a:cubicBezTo>
                  <a:cubicBezTo>
                    <a:pt x="509197" y="470852"/>
                    <a:pt x="518179" y="472337"/>
                    <a:pt x="509197" y="448369"/>
                  </a:cubicBezTo>
                  <a:close/>
                  <a:moveTo>
                    <a:pt x="490082" y="502765"/>
                  </a:moveTo>
                  <a:lnTo>
                    <a:pt x="489244" y="503039"/>
                  </a:lnTo>
                  <a:lnTo>
                    <a:pt x="489633" y="502333"/>
                  </a:lnTo>
                  <a:cubicBezTo>
                    <a:pt x="489804" y="502063"/>
                    <a:pt x="489958" y="501781"/>
                    <a:pt x="490134" y="501520"/>
                  </a:cubicBezTo>
                  <a:cubicBezTo>
                    <a:pt x="490108" y="501926"/>
                    <a:pt x="490087" y="502350"/>
                    <a:pt x="490082" y="502765"/>
                  </a:cubicBezTo>
                  <a:close/>
                  <a:moveTo>
                    <a:pt x="499646" y="478092"/>
                  </a:moveTo>
                  <a:cubicBezTo>
                    <a:pt x="499586" y="477827"/>
                    <a:pt x="499586" y="477540"/>
                    <a:pt x="499586" y="477275"/>
                  </a:cubicBezTo>
                  <a:cubicBezTo>
                    <a:pt x="498970" y="476834"/>
                    <a:pt x="498362" y="476415"/>
                    <a:pt x="497853" y="475880"/>
                  </a:cubicBezTo>
                  <a:cubicBezTo>
                    <a:pt x="497695" y="475743"/>
                    <a:pt x="498084" y="475084"/>
                    <a:pt x="498213" y="474660"/>
                  </a:cubicBezTo>
                  <a:cubicBezTo>
                    <a:pt x="499625" y="475114"/>
                    <a:pt x="499543" y="476222"/>
                    <a:pt x="499586" y="477275"/>
                  </a:cubicBezTo>
                  <a:cubicBezTo>
                    <a:pt x="499757" y="477382"/>
                    <a:pt x="499916" y="477540"/>
                    <a:pt x="500083" y="477673"/>
                  </a:cubicBezTo>
                  <a:cubicBezTo>
                    <a:pt x="500352" y="478036"/>
                    <a:pt x="500605" y="478379"/>
                    <a:pt x="500866" y="478742"/>
                  </a:cubicBezTo>
                  <a:cubicBezTo>
                    <a:pt x="500459" y="478528"/>
                    <a:pt x="500057" y="478302"/>
                    <a:pt x="499646" y="478092"/>
                  </a:cubicBezTo>
                  <a:close/>
                  <a:moveTo>
                    <a:pt x="502145" y="456299"/>
                  </a:moveTo>
                  <a:cubicBezTo>
                    <a:pt x="502111" y="456453"/>
                    <a:pt x="501644" y="456478"/>
                    <a:pt x="501383" y="456568"/>
                  </a:cubicBezTo>
                  <a:cubicBezTo>
                    <a:pt x="501435" y="455691"/>
                    <a:pt x="501508" y="454839"/>
                    <a:pt x="501572" y="453958"/>
                  </a:cubicBezTo>
                  <a:cubicBezTo>
                    <a:pt x="501773" y="454296"/>
                    <a:pt x="502090" y="454583"/>
                    <a:pt x="502175" y="454946"/>
                  </a:cubicBezTo>
                  <a:cubicBezTo>
                    <a:pt x="502278" y="455387"/>
                    <a:pt x="502244" y="455858"/>
                    <a:pt x="502145" y="456299"/>
                  </a:cubicBezTo>
                  <a:close/>
                  <a:moveTo>
                    <a:pt x="504216" y="546857"/>
                  </a:moveTo>
                  <a:cubicBezTo>
                    <a:pt x="503275" y="547653"/>
                    <a:pt x="502351" y="547426"/>
                    <a:pt x="501627" y="546318"/>
                  </a:cubicBezTo>
                  <a:cubicBezTo>
                    <a:pt x="500408" y="544469"/>
                    <a:pt x="498833" y="542753"/>
                    <a:pt x="498106" y="540729"/>
                  </a:cubicBezTo>
                  <a:cubicBezTo>
                    <a:pt x="497126" y="538046"/>
                    <a:pt x="497665" y="535470"/>
                    <a:pt x="500386" y="533870"/>
                  </a:cubicBezTo>
                  <a:cubicBezTo>
                    <a:pt x="500314" y="533677"/>
                    <a:pt x="500237" y="533463"/>
                    <a:pt x="500147" y="533279"/>
                  </a:cubicBezTo>
                  <a:cubicBezTo>
                    <a:pt x="500254" y="533125"/>
                    <a:pt x="500369" y="532954"/>
                    <a:pt x="500472" y="532800"/>
                  </a:cubicBezTo>
                  <a:cubicBezTo>
                    <a:pt x="500314" y="531739"/>
                    <a:pt x="500181" y="530669"/>
                    <a:pt x="501341" y="529847"/>
                  </a:cubicBezTo>
                  <a:cubicBezTo>
                    <a:pt x="501525" y="530194"/>
                    <a:pt x="501953" y="530682"/>
                    <a:pt x="501841" y="530857"/>
                  </a:cubicBezTo>
                  <a:cubicBezTo>
                    <a:pt x="501460" y="531546"/>
                    <a:pt x="500960" y="532175"/>
                    <a:pt x="500472" y="532800"/>
                  </a:cubicBezTo>
                  <a:cubicBezTo>
                    <a:pt x="500523" y="533108"/>
                    <a:pt x="500579" y="533412"/>
                    <a:pt x="500600" y="533703"/>
                  </a:cubicBezTo>
                  <a:cubicBezTo>
                    <a:pt x="500515" y="533763"/>
                    <a:pt x="500472" y="533835"/>
                    <a:pt x="500386" y="533874"/>
                  </a:cubicBezTo>
                  <a:cubicBezTo>
                    <a:pt x="501888" y="537747"/>
                    <a:pt x="503412" y="541611"/>
                    <a:pt x="504845" y="545505"/>
                  </a:cubicBezTo>
                  <a:cubicBezTo>
                    <a:pt x="504965" y="545843"/>
                    <a:pt x="504576" y="546570"/>
                    <a:pt x="504216" y="546857"/>
                  </a:cubicBezTo>
                  <a:close/>
                  <a:moveTo>
                    <a:pt x="508927" y="535029"/>
                  </a:moveTo>
                  <a:cubicBezTo>
                    <a:pt x="508551" y="534991"/>
                    <a:pt x="507922" y="534400"/>
                    <a:pt x="507935" y="534114"/>
                  </a:cubicBezTo>
                  <a:cubicBezTo>
                    <a:pt x="508016" y="533258"/>
                    <a:pt x="508371" y="532419"/>
                    <a:pt x="508607" y="531563"/>
                  </a:cubicBezTo>
                  <a:cubicBezTo>
                    <a:pt x="509291" y="532192"/>
                    <a:pt x="509989" y="532796"/>
                    <a:pt x="510686" y="533433"/>
                  </a:cubicBezTo>
                  <a:cubicBezTo>
                    <a:pt x="510720" y="534597"/>
                    <a:pt x="510130" y="535222"/>
                    <a:pt x="508927" y="535029"/>
                  </a:cubicBezTo>
                  <a:close/>
                  <a:moveTo>
                    <a:pt x="195729" y="464861"/>
                  </a:moveTo>
                  <a:lnTo>
                    <a:pt x="195147" y="464129"/>
                  </a:lnTo>
                  <a:cubicBezTo>
                    <a:pt x="195095" y="464129"/>
                    <a:pt x="195040" y="464112"/>
                    <a:pt x="194997" y="464112"/>
                  </a:cubicBezTo>
                  <a:cubicBezTo>
                    <a:pt x="194933" y="464211"/>
                    <a:pt x="194886" y="464326"/>
                    <a:pt x="194834" y="464399"/>
                  </a:cubicBezTo>
                  <a:lnTo>
                    <a:pt x="195729" y="464861"/>
                  </a:lnTo>
                  <a:close/>
                  <a:moveTo>
                    <a:pt x="362544" y="390208"/>
                  </a:moveTo>
                  <a:cubicBezTo>
                    <a:pt x="362579" y="390512"/>
                    <a:pt x="362716" y="390781"/>
                    <a:pt x="362810" y="391085"/>
                  </a:cubicBezTo>
                  <a:cubicBezTo>
                    <a:pt x="362797" y="390606"/>
                    <a:pt x="362797" y="390114"/>
                    <a:pt x="362788" y="389635"/>
                  </a:cubicBezTo>
                  <a:cubicBezTo>
                    <a:pt x="362643" y="389849"/>
                    <a:pt x="362527" y="390037"/>
                    <a:pt x="362544" y="390208"/>
                  </a:cubicBezTo>
                  <a:close/>
                  <a:moveTo>
                    <a:pt x="485384" y="614505"/>
                  </a:moveTo>
                  <a:cubicBezTo>
                    <a:pt x="484135" y="618857"/>
                    <a:pt x="483210" y="623221"/>
                    <a:pt x="483266" y="627667"/>
                  </a:cubicBezTo>
                  <a:cubicBezTo>
                    <a:pt x="483210" y="623226"/>
                    <a:pt x="484143" y="618857"/>
                    <a:pt x="485384" y="614505"/>
                  </a:cubicBezTo>
                  <a:close/>
                  <a:moveTo>
                    <a:pt x="475157" y="505709"/>
                  </a:moveTo>
                  <a:cubicBezTo>
                    <a:pt x="475418" y="505594"/>
                    <a:pt x="475482" y="504793"/>
                    <a:pt x="475482" y="504314"/>
                  </a:cubicBezTo>
                  <a:cubicBezTo>
                    <a:pt x="475504" y="503647"/>
                    <a:pt x="475448" y="502966"/>
                    <a:pt x="475405" y="502299"/>
                  </a:cubicBezTo>
                  <a:cubicBezTo>
                    <a:pt x="474973" y="502923"/>
                    <a:pt x="474489" y="503535"/>
                    <a:pt x="474168" y="504220"/>
                  </a:cubicBezTo>
                  <a:cubicBezTo>
                    <a:pt x="473518" y="505551"/>
                    <a:pt x="473963" y="506163"/>
                    <a:pt x="475157" y="505709"/>
                  </a:cubicBezTo>
                  <a:close/>
                </a:path>
              </a:pathLst>
            </a:custGeom>
            <a:grpFill/>
            <a:ln w="5028" cap="flat">
              <a:solidFill>
                <a:schemeClr val="bg1"/>
              </a:solidFill>
              <a:prstDash val="solid"/>
              <a:miter/>
            </a:ln>
          </p:spPr>
          <p:txBody>
            <a:bodyPr rtlCol="0" anchor="ctr"/>
            <a:lstStyle/>
            <a:p>
              <a:endParaRPr lang="en-US"/>
            </a:p>
          </p:txBody>
        </p:sp>
        <p:grpSp>
          <p:nvGrpSpPr>
            <p:cNvPr id="13" name="Graphic 2398">
              <a:extLst>
                <a:ext uri="{FF2B5EF4-FFF2-40B4-BE49-F238E27FC236}">
                  <a16:creationId xmlns:a16="http://schemas.microsoft.com/office/drawing/2014/main" id="{F7C5D95A-BBF1-A99C-0AB1-87558A7DAAC2}"/>
                </a:ext>
              </a:extLst>
            </p:cNvPr>
            <p:cNvGrpSpPr/>
            <p:nvPr/>
          </p:nvGrpSpPr>
          <p:grpSpPr>
            <a:xfrm>
              <a:off x="4484783" y="4248849"/>
              <a:ext cx="829939" cy="519322"/>
              <a:chOff x="4484783" y="4248849"/>
              <a:chExt cx="829939" cy="519322"/>
            </a:xfrm>
            <a:grpFill/>
          </p:grpSpPr>
          <p:sp>
            <p:nvSpPr>
              <p:cNvPr id="399" name="Freeform 398">
                <a:extLst>
                  <a:ext uri="{FF2B5EF4-FFF2-40B4-BE49-F238E27FC236}">
                    <a16:creationId xmlns:a16="http://schemas.microsoft.com/office/drawing/2014/main" id="{1C2D26C7-4C5E-6A7E-AE1C-5BCC88E573AD}"/>
                  </a:ext>
                </a:extLst>
              </p:cNvPr>
              <p:cNvSpPr/>
              <p:nvPr/>
            </p:nvSpPr>
            <p:spPr>
              <a:xfrm>
                <a:off x="5113704" y="4426288"/>
                <a:ext cx="13200" cy="220"/>
              </a:xfrm>
              <a:custGeom>
                <a:avLst/>
                <a:gdLst>
                  <a:gd name="connsiteX0" fmla="*/ 13201 w 13200"/>
                  <a:gd name="connsiteY0" fmla="*/ 177 h 220"/>
                  <a:gd name="connsiteX1" fmla="*/ 39 w 13200"/>
                  <a:gd name="connsiteY1" fmla="*/ 160 h 220"/>
                  <a:gd name="connsiteX2" fmla="*/ 0 w 13200"/>
                  <a:gd name="connsiteY2" fmla="*/ 216 h 220"/>
                  <a:gd name="connsiteX3" fmla="*/ 13201 w 13200"/>
                  <a:gd name="connsiteY3" fmla="*/ 177 h 220"/>
                </a:gdLst>
                <a:ahLst/>
                <a:cxnLst>
                  <a:cxn ang="0">
                    <a:pos x="connsiteX0" y="connsiteY0"/>
                  </a:cxn>
                  <a:cxn ang="0">
                    <a:pos x="connsiteX1" y="connsiteY1"/>
                  </a:cxn>
                  <a:cxn ang="0">
                    <a:pos x="connsiteX2" y="connsiteY2"/>
                  </a:cxn>
                  <a:cxn ang="0">
                    <a:pos x="connsiteX3" y="connsiteY3"/>
                  </a:cxn>
                </a:cxnLst>
                <a:rect l="l" t="t" r="r" b="b"/>
                <a:pathLst>
                  <a:path w="13200" h="220">
                    <a:moveTo>
                      <a:pt x="13201" y="177"/>
                    </a:moveTo>
                    <a:cubicBezTo>
                      <a:pt x="8811" y="-229"/>
                      <a:pt x="4425" y="195"/>
                      <a:pt x="39" y="160"/>
                    </a:cubicBezTo>
                    <a:lnTo>
                      <a:pt x="0" y="216"/>
                    </a:lnTo>
                    <a:cubicBezTo>
                      <a:pt x="4386" y="272"/>
                      <a:pt x="8798" y="-186"/>
                      <a:pt x="13201" y="177"/>
                    </a:cubicBezTo>
                    <a:close/>
                  </a:path>
                </a:pathLst>
              </a:custGeom>
              <a:grpFill/>
              <a:ln w="5028" cap="flat">
                <a:solidFill>
                  <a:schemeClr val="bg1"/>
                </a:solidFill>
                <a:prstDash val="solid"/>
                <a:miter/>
              </a:ln>
            </p:spPr>
            <p:txBody>
              <a:bodyPr rtlCol="0" anchor="ctr"/>
              <a:lstStyle/>
              <a:p>
                <a:endParaRPr lang="en-US"/>
              </a:p>
            </p:txBody>
          </p:sp>
          <p:sp>
            <p:nvSpPr>
              <p:cNvPr id="400" name="Freeform 399">
                <a:extLst>
                  <a:ext uri="{FF2B5EF4-FFF2-40B4-BE49-F238E27FC236}">
                    <a16:creationId xmlns:a16="http://schemas.microsoft.com/office/drawing/2014/main" id="{59F04792-FE02-6E1D-6B57-787D1C718BA3}"/>
                  </a:ext>
                </a:extLst>
              </p:cNvPr>
              <p:cNvSpPr/>
              <p:nvPr/>
            </p:nvSpPr>
            <p:spPr>
              <a:xfrm>
                <a:off x="5057135" y="4367697"/>
                <a:ext cx="119" cy="137"/>
              </a:xfrm>
              <a:custGeom>
                <a:avLst/>
                <a:gdLst>
                  <a:gd name="connsiteX0" fmla="*/ 120 w 119"/>
                  <a:gd name="connsiteY0" fmla="*/ 0 h 137"/>
                  <a:gd name="connsiteX1" fmla="*/ 0 w 119"/>
                  <a:gd name="connsiteY1" fmla="*/ 137 h 137"/>
                  <a:gd name="connsiteX2" fmla="*/ 120 w 119"/>
                  <a:gd name="connsiteY2" fmla="*/ 0 h 137"/>
                </a:gdLst>
                <a:ahLst/>
                <a:cxnLst>
                  <a:cxn ang="0">
                    <a:pos x="connsiteX0" y="connsiteY0"/>
                  </a:cxn>
                  <a:cxn ang="0">
                    <a:pos x="connsiteX1" y="connsiteY1"/>
                  </a:cxn>
                  <a:cxn ang="0">
                    <a:pos x="connsiteX2" y="connsiteY2"/>
                  </a:cxn>
                </a:cxnLst>
                <a:rect l="l" t="t" r="r" b="b"/>
                <a:pathLst>
                  <a:path w="119" h="137">
                    <a:moveTo>
                      <a:pt x="120" y="0"/>
                    </a:moveTo>
                    <a:cubicBezTo>
                      <a:pt x="81" y="60"/>
                      <a:pt x="34" y="73"/>
                      <a:pt x="0" y="137"/>
                    </a:cubicBezTo>
                    <a:cubicBezTo>
                      <a:pt x="34" y="73"/>
                      <a:pt x="81" y="60"/>
                      <a:pt x="120" y="0"/>
                    </a:cubicBezTo>
                    <a:close/>
                  </a:path>
                </a:pathLst>
              </a:custGeom>
              <a:grpFill/>
              <a:ln w="5028" cap="flat">
                <a:solidFill>
                  <a:schemeClr val="bg1"/>
                </a:solidFill>
                <a:prstDash val="solid"/>
                <a:miter/>
              </a:ln>
            </p:spPr>
            <p:txBody>
              <a:bodyPr rtlCol="0" anchor="ctr"/>
              <a:lstStyle/>
              <a:p>
                <a:endParaRPr lang="en-US"/>
              </a:p>
            </p:txBody>
          </p:sp>
          <p:sp>
            <p:nvSpPr>
              <p:cNvPr id="401" name="Freeform 400">
                <a:extLst>
                  <a:ext uri="{FF2B5EF4-FFF2-40B4-BE49-F238E27FC236}">
                    <a16:creationId xmlns:a16="http://schemas.microsoft.com/office/drawing/2014/main" id="{59019134-8EF5-C34E-13D2-1D94909AC72E}"/>
                  </a:ext>
                </a:extLst>
              </p:cNvPr>
              <p:cNvSpPr/>
              <p:nvPr/>
            </p:nvSpPr>
            <p:spPr>
              <a:xfrm>
                <a:off x="5283986" y="4401087"/>
                <a:ext cx="1942" cy="1108"/>
              </a:xfrm>
              <a:custGeom>
                <a:avLst/>
                <a:gdLst>
                  <a:gd name="connsiteX0" fmla="*/ 0 w 1942"/>
                  <a:gd name="connsiteY0" fmla="*/ 1108 h 1108"/>
                  <a:gd name="connsiteX1" fmla="*/ 1943 w 1942"/>
                  <a:gd name="connsiteY1" fmla="*/ 0 h 1108"/>
                  <a:gd name="connsiteX2" fmla="*/ 0 w 1942"/>
                  <a:gd name="connsiteY2" fmla="*/ 1108 h 1108"/>
                </a:gdLst>
                <a:ahLst/>
                <a:cxnLst>
                  <a:cxn ang="0">
                    <a:pos x="connsiteX0" y="connsiteY0"/>
                  </a:cxn>
                  <a:cxn ang="0">
                    <a:pos x="connsiteX1" y="connsiteY1"/>
                  </a:cxn>
                  <a:cxn ang="0">
                    <a:pos x="connsiteX2" y="connsiteY2"/>
                  </a:cxn>
                </a:cxnLst>
                <a:rect l="l" t="t" r="r" b="b"/>
                <a:pathLst>
                  <a:path w="1942" h="1108">
                    <a:moveTo>
                      <a:pt x="0" y="1108"/>
                    </a:moveTo>
                    <a:cubicBezTo>
                      <a:pt x="620" y="607"/>
                      <a:pt x="1292" y="171"/>
                      <a:pt x="1943" y="0"/>
                    </a:cubicBezTo>
                    <a:cubicBezTo>
                      <a:pt x="1284" y="171"/>
                      <a:pt x="608" y="586"/>
                      <a:pt x="0" y="1108"/>
                    </a:cubicBezTo>
                    <a:close/>
                  </a:path>
                </a:pathLst>
              </a:custGeom>
              <a:grpFill/>
              <a:ln w="5028" cap="flat">
                <a:solidFill>
                  <a:schemeClr val="bg1"/>
                </a:solidFill>
                <a:prstDash val="solid"/>
                <a:miter/>
              </a:ln>
            </p:spPr>
            <p:txBody>
              <a:bodyPr rtlCol="0" anchor="ctr"/>
              <a:lstStyle/>
              <a:p>
                <a:endParaRPr lang="en-US"/>
              </a:p>
            </p:txBody>
          </p:sp>
          <p:sp>
            <p:nvSpPr>
              <p:cNvPr id="402" name="Freeform 401">
                <a:extLst>
                  <a:ext uri="{FF2B5EF4-FFF2-40B4-BE49-F238E27FC236}">
                    <a16:creationId xmlns:a16="http://schemas.microsoft.com/office/drawing/2014/main" id="{9671686B-B778-558D-FDDB-F42FE106CD6B}"/>
                  </a:ext>
                </a:extLst>
              </p:cNvPr>
              <p:cNvSpPr/>
              <p:nvPr/>
            </p:nvSpPr>
            <p:spPr>
              <a:xfrm>
                <a:off x="5254028" y="4345630"/>
                <a:ext cx="346" cy="1874"/>
              </a:xfrm>
              <a:custGeom>
                <a:avLst/>
                <a:gdLst>
                  <a:gd name="connsiteX0" fmla="*/ 347 w 346"/>
                  <a:gd name="connsiteY0" fmla="*/ 0 h 1874"/>
                  <a:gd name="connsiteX1" fmla="*/ 0 w 346"/>
                  <a:gd name="connsiteY1" fmla="*/ 1874 h 1874"/>
                  <a:gd name="connsiteX2" fmla="*/ 347 w 346"/>
                  <a:gd name="connsiteY2" fmla="*/ 0 h 1874"/>
                  <a:gd name="connsiteX3" fmla="*/ 347 w 346"/>
                  <a:gd name="connsiteY3" fmla="*/ 0 h 1874"/>
                </a:gdLst>
                <a:ahLst/>
                <a:cxnLst>
                  <a:cxn ang="0">
                    <a:pos x="connsiteX0" y="connsiteY0"/>
                  </a:cxn>
                  <a:cxn ang="0">
                    <a:pos x="connsiteX1" y="connsiteY1"/>
                  </a:cxn>
                  <a:cxn ang="0">
                    <a:pos x="connsiteX2" y="connsiteY2"/>
                  </a:cxn>
                  <a:cxn ang="0">
                    <a:pos x="connsiteX3" y="connsiteY3"/>
                  </a:cxn>
                </a:cxnLst>
                <a:rect l="l" t="t" r="r" b="b"/>
                <a:pathLst>
                  <a:path w="346" h="1874">
                    <a:moveTo>
                      <a:pt x="347" y="0"/>
                    </a:moveTo>
                    <a:cubicBezTo>
                      <a:pt x="218" y="552"/>
                      <a:pt x="103" y="1070"/>
                      <a:pt x="0" y="1874"/>
                    </a:cubicBezTo>
                    <a:cubicBezTo>
                      <a:pt x="103" y="1070"/>
                      <a:pt x="218" y="556"/>
                      <a:pt x="347" y="0"/>
                    </a:cubicBezTo>
                    <a:lnTo>
                      <a:pt x="347" y="0"/>
                    </a:lnTo>
                    <a:close/>
                  </a:path>
                </a:pathLst>
              </a:custGeom>
              <a:grpFill/>
              <a:ln w="5028" cap="flat">
                <a:solidFill>
                  <a:schemeClr val="bg1"/>
                </a:solidFill>
                <a:prstDash val="solid"/>
                <a:miter/>
              </a:ln>
            </p:spPr>
            <p:txBody>
              <a:bodyPr rtlCol="0" anchor="ctr"/>
              <a:lstStyle/>
              <a:p>
                <a:endParaRPr lang="en-US"/>
              </a:p>
            </p:txBody>
          </p:sp>
          <p:sp>
            <p:nvSpPr>
              <p:cNvPr id="403" name="Freeform 402">
                <a:extLst>
                  <a:ext uri="{FF2B5EF4-FFF2-40B4-BE49-F238E27FC236}">
                    <a16:creationId xmlns:a16="http://schemas.microsoft.com/office/drawing/2014/main" id="{641EC049-0C0A-5BEB-45A4-E47E531B8354}"/>
                  </a:ext>
                </a:extLst>
              </p:cNvPr>
              <p:cNvSpPr/>
              <p:nvPr/>
            </p:nvSpPr>
            <p:spPr>
              <a:xfrm>
                <a:off x="5077003" y="4710750"/>
                <a:ext cx="8099" cy="5288"/>
              </a:xfrm>
              <a:custGeom>
                <a:avLst/>
                <a:gdLst>
                  <a:gd name="connsiteX0" fmla="*/ 8100 w 8099"/>
                  <a:gd name="connsiteY0" fmla="*/ 1272 h 5288"/>
                  <a:gd name="connsiteX1" fmla="*/ 6731 w 8099"/>
                  <a:gd name="connsiteY1" fmla="*/ 287 h 5288"/>
                  <a:gd name="connsiteX2" fmla="*/ 355 w 8099"/>
                  <a:gd name="connsiteY2" fmla="*/ 1541 h 5288"/>
                  <a:gd name="connsiteX3" fmla="*/ 136 w 8099"/>
                  <a:gd name="connsiteY3" fmla="*/ 4382 h 5288"/>
                  <a:gd name="connsiteX4" fmla="*/ 1408 w 8099"/>
                  <a:gd name="connsiteY4" fmla="*/ 5242 h 5288"/>
                  <a:gd name="connsiteX5" fmla="*/ 7569 w 8099"/>
                  <a:gd name="connsiteY5" fmla="*/ 2859 h 5288"/>
                  <a:gd name="connsiteX6" fmla="*/ 8100 w 8099"/>
                  <a:gd name="connsiteY6" fmla="*/ 1272 h 5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099" h="5288">
                    <a:moveTo>
                      <a:pt x="8100" y="1272"/>
                    </a:moveTo>
                    <a:cubicBezTo>
                      <a:pt x="7642" y="933"/>
                      <a:pt x="7219" y="403"/>
                      <a:pt x="6731" y="287"/>
                    </a:cubicBezTo>
                    <a:cubicBezTo>
                      <a:pt x="4437" y="-205"/>
                      <a:pt x="2096" y="-226"/>
                      <a:pt x="355" y="1541"/>
                    </a:cubicBezTo>
                    <a:cubicBezTo>
                      <a:pt x="-176" y="2063"/>
                      <a:pt x="12" y="3433"/>
                      <a:pt x="136" y="4382"/>
                    </a:cubicBezTo>
                    <a:cubicBezTo>
                      <a:pt x="188" y="4733"/>
                      <a:pt x="941" y="5191"/>
                      <a:pt x="1408" y="5242"/>
                    </a:cubicBezTo>
                    <a:cubicBezTo>
                      <a:pt x="3855" y="5551"/>
                      <a:pt x="5759" y="4258"/>
                      <a:pt x="7569" y="2859"/>
                    </a:cubicBezTo>
                    <a:cubicBezTo>
                      <a:pt x="7937" y="2594"/>
                      <a:pt x="7929" y="1815"/>
                      <a:pt x="8100" y="1272"/>
                    </a:cubicBezTo>
                    <a:close/>
                  </a:path>
                </a:pathLst>
              </a:custGeom>
              <a:grpFill/>
              <a:ln w="5028" cap="flat">
                <a:solidFill>
                  <a:schemeClr val="bg1"/>
                </a:solidFill>
                <a:prstDash val="solid"/>
                <a:miter/>
              </a:ln>
            </p:spPr>
            <p:txBody>
              <a:bodyPr rtlCol="0" anchor="ctr"/>
              <a:lstStyle/>
              <a:p>
                <a:endParaRPr lang="en-US"/>
              </a:p>
            </p:txBody>
          </p:sp>
          <p:sp>
            <p:nvSpPr>
              <p:cNvPr id="404" name="Freeform 403">
                <a:extLst>
                  <a:ext uri="{FF2B5EF4-FFF2-40B4-BE49-F238E27FC236}">
                    <a16:creationId xmlns:a16="http://schemas.microsoft.com/office/drawing/2014/main" id="{D574832D-E665-5B72-1208-768F83CF3198}"/>
                  </a:ext>
                </a:extLst>
              </p:cNvPr>
              <p:cNvSpPr/>
              <p:nvPr/>
            </p:nvSpPr>
            <p:spPr>
              <a:xfrm>
                <a:off x="4540727" y="4253154"/>
                <a:ext cx="440" cy="2169"/>
              </a:xfrm>
              <a:custGeom>
                <a:avLst/>
                <a:gdLst>
                  <a:gd name="connsiteX0" fmla="*/ 441 w 440"/>
                  <a:gd name="connsiteY0" fmla="*/ 2170 h 2169"/>
                  <a:gd name="connsiteX1" fmla="*/ 0 w 440"/>
                  <a:gd name="connsiteY1" fmla="*/ 0 h 2169"/>
                  <a:gd name="connsiteX2" fmla="*/ 0 w 440"/>
                  <a:gd name="connsiteY2" fmla="*/ 0 h 2169"/>
                  <a:gd name="connsiteX3" fmla="*/ 441 w 440"/>
                  <a:gd name="connsiteY3" fmla="*/ 2170 h 2169"/>
                </a:gdLst>
                <a:ahLst/>
                <a:cxnLst>
                  <a:cxn ang="0">
                    <a:pos x="connsiteX0" y="connsiteY0"/>
                  </a:cxn>
                  <a:cxn ang="0">
                    <a:pos x="connsiteX1" y="connsiteY1"/>
                  </a:cxn>
                  <a:cxn ang="0">
                    <a:pos x="connsiteX2" y="connsiteY2"/>
                  </a:cxn>
                  <a:cxn ang="0">
                    <a:pos x="connsiteX3" y="connsiteY3"/>
                  </a:cxn>
                </a:cxnLst>
                <a:rect l="l" t="t" r="r" b="b"/>
                <a:pathLst>
                  <a:path w="440" h="2169">
                    <a:moveTo>
                      <a:pt x="441" y="2170"/>
                    </a:moveTo>
                    <a:cubicBezTo>
                      <a:pt x="282" y="1451"/>
                      <a:pt x="150" y="723"/>
                      <a:pt x="0" y="0"/>
                    </a:cubicBezTo>
                    <a:lnTo>
                      <a:pt x="0" y="0"/>
                    </a:lnTo>
                    <a:cubicBezTo>
                      <a:pt x="150" y="723"/>
                      <a:pt x="282" y="1451"/>
                      <a:pt x="441" y="2170"/>
                    </a:cubicBezTo>
                    <a:close/>
                  </a:path>
                </a:pathLst>
              </a:custGeom>
              <a:grpFill/>
              <a:ln w="5028" cap="flat">
                <a:solidFill>
                  <a:schemeClr val="bg1"/>
                </a:solidFill>
                <a:prstDash val="solid"/>
                <a:miter/>
              </a:ln>
            </p:spPr>
            <p:txBody>
              <a:bodyPr rtlCol="0" anchor="ctr"/>
              <a:lstStyle/>
              <a:p>
                <a:endParaRPr lang="en-US"/>
              </a:p>
            </p:txBody>
          </p:sp>
          <p:sp>
            <p:nvSpPr>
              <p:cNvPr id="405" name="Freeform 404">
                <a:extLst>
                  <a:ext uri="{FF2B5EF4-FFF2-40B4-BE49-F238E27FC236}">
                    <a16:creationId xmlns:a16="http://schemas.microsoft.com/office/drawing/2014/main" id="{53108020-1D57-31CF-5FC1-A625935BA89C}"/>
                  </a:ext>
                </a:extLst>
              </p:cNvPr>
              <p:cNvSpPr/>
              <p:nvPr/>
            </p:nvSpPr>
            <p:spPr>
              <a:xfrm>
                <a:off x="4536324" y="4252585"/>
                <a:ext cx="1904" cy="1711"/>
              </a:xfrm>
              <a:custGeom>
                <a:avLst/>
                <a:gdLst>
                  <a:gd name="connsiteX0" fmla="*/ 1904 w 1904"/>
                  <a:gd name="connsiteY0" fmla="*/ 1712 h 1711"/>
                  <a:gd name="connsiteX1" fmla="*/ 0 w 1904"/>
                  <a:gd name="connsiteY1" fmla="*/ 0 h 1711"/>
                  <a:gd name="connsiteX2" fmla="*/ 1904 w 1904"/>
                  <a:gd name="connsiteY2" fmla="*/ 1712 h 1711"/>
                </a:gdLst>
                <a:ahLst/>
                <a:cxnLst>
                  <a:cxn ang="0">
                    <a:pos x="connsiteX0" y="connsiteY0"/>
                  </a:cxn>
                  <a:cxn ang="0">
                    <a:pos x="connsiteX1" y="connsiteY1"/>
                  </a:cxn>
                  <a:cxn ang="0">
                    <a:pos x="connsiteX2" y="connsiteY2"/>
                  </a:cxn>
                </a:cxnLst>
                <a:rect l="l" t="t" r="r" b="b"/>
                <a:pathLst>
                  <a:path w="1904" h="1711">
                    <a:moveTo>
                      <a:pt x="1904" y="1712"/>
                    </a:moveTo>
                    <a:cubicBezTo>
                      <a:pt x="1181" y="1237"/>
                      <a:pt x="522" y="702"/>
                      <a:pt x="0" y="0"/>
                    </a:cubicBezTo>
                    <a:cubicBezTo>
                      <a:pt x="518" y="702"/>
                      <a:pt x="1181" y="1237"/>
                      <a:pt x="1904" y="1712"/>
                    </a:cubicBezTo>
                    <a:close/>
                  </a:path>
                </a:pathLst>
              </a:custGeom>
              <a:grpFill/>
              <a:ln w="5028" cap="flat">
                <a:solidFill>
                  <a:schemeClr val="bg1"/>
                </a:solidFill>
                <a:prstDash val="solid"/>
                <a:miter/>
              </a:ln>
            </p:spPr>
            <p:txBody>
              <a:bodyPr rtlCol="0" anchor="ctr"/>
              <a:lstStyle/>
              <a:p>
                <a:endParaRPr lang="en-US"/>
              </a:p>
            </p:txBody>
          </p:sp>
          <p:sp>
            <p:nvSpPr>
              <p:cNvPr id="406" name="Freeform 405">
                <a:extLst>
                  <a:ext uri="{FF2B5EF4-FFF2-40B4-BE49-F238E27FC236}">
                    <a16:creationId xmlns:a16="http://schemas.microsoft.com/office/drawing/2014/main" id="{064C8D9E-55FC-E76D-5B2C-565C856850B3}"/>
                  </a:ext>
                </a:extLst>
              </p:cNvPr>
              <p:cNvSpPr/>
              <p:nvPr/>
            </p:nvSpPr>
            <p:spPr>
              <a:xfrm>
                <a:off x="4521830" y="4265144"/>
                <a:ext cx="252" cy="325"/>
              </a:xfrm>
              <a:custGeom>
                <a:avLst/>
                <a:gdLst>
                  <a:gd name="connsiteX0" fmla="*/ 0 w 252"/>
                  <a:gd name="connsiteY0" fmla="*/ 0 h 325"/>
                  <a:gd name="connsiteX1" fmla="*/ 252 w 252"/>
                  <a:gd name="connsiteY1" fmla="*/ 325 h 325"/>
                  <a:gd name="connsiteX2" fmla="*/ 0 w 252"/>
                  <a:gd name="connsiteY2" fmla="*/ 0 h 325"/>
                </a:gdLst>
                <a:ahLst/>
                <a:cxnLst>
                  <a:cxn ang="0">
                    <a:pos x="connsiteX0" y="connsiteY0"/>
                  </a:cxn>
                  <a:cxn ang="0">
                    <a:pos x="connsiteX1" y="connsiteY1"/>
                  </a:cxn>
                  <a:cxn ang="0">
                    <a:pos x="connsiteX2" y="connsiteY2"/>
                  </a:cxn>
                </a:cxnLst>
                <a:rect l="l" t="t" r="r" b="b"/>
                <a:pathLst>
                  <a:path w="252" h="325">
                    <a:moveTo>
                      <a:pt x="0" y="0"/>
                    </a:moveTo>
                    <a:cubicBezTo>
                      <a:pt x="77" y="98"/>
                      <a:pt x="171" y="214"/>
                      <a:pt x="252" y="325"/>
                    </a:cubicBezTo>
                    <a:cubicBezTo>
                      <a:pt x="167" y="214"/>
                      <a:pt x="73" y="94"/>
                      <a:pt x="0" y="0"/>
                    </a:cubicBezTo>
                    <a:close/>
                  </a:path>
                </a:pathLst>
              </a:custGeom>
              <a:grpFill/>
              <a:ln w="5028" cap="flat">
                <a:solidFill>
                  <a:schemeClr val="bg1"/>
                </a:solidFill>
                <a:prstDash val="solid"/>
                <a:miter/>
              </a:ln>
            </p:spPr>
            <p:txBody>
              <a:bodyPr rtlCol="0" anchor="ctr"/>
              <a:lstStyle/>
              <a:p>
                <a:endParaRPr lang="en-US"/>
              </a:p>
            </p:txBody>
          </p:sp>
          <p:sp>
            <p:nvSpPr>
              <p:cNvPr id="407" name="Freeform 406">
                <a:extLst>
                  <a:ext uri="{FF2B5EF4-FFF2-40B4-BE49-F238E27FC236}">
                    <a16:creationId xmlns:a16="http://schemas.microsoft.com/office/drawing/2014/main" id="{720C3B35-83B0-4E40-FE93-82B1B2336FA8}"/>
                  </a:ext>
                </a:extLst>
              </p:cNvPr>
              <p:cNvSpPr/>
              <p:nvPr/>
            </p:nvSpPr>
            <p:spPr>
              <a:xfrm>
                <a:off x="4538587" y="4254549"/>
                <a:ext cx="2306" cy="1172"/>
              </a:xfrm>
              <a:custGeom>
                <a:avLst/>
                <a:gdLst>
                  <a:gd name="connsiteX0" fmla="*/ 2306 w 2306"/>
                  <a:gd name="connsiteY0" fmla="*/ 1172 h 1172"/>
                  <a:gd name="connsiteX1" fmla="*/ 0 w 2306"/>
                  <a:gd name="connsiteY1" fmla="*/ 0 h 1172"/>
                  <a:gd name="connsiteX2" fmla="*/ 2306 w 2306"/>
                  <a:gd name="connsiteY2" fmla="*/ 1172 h 1172"/>
                </a:gdLst>
                <a:ahLst/>
                <a:cxnLst>
                  <a:cxn ang="0">
                    <a:pos x="connsiteX0" y="connsiteY0"/>
                  </a:cxn>
                  <a:cxn ang="0">
                    <a:pos x="connsiteX1" y="connsiteY1"/>
                  </a:cxn>
                  <a:cxn ang="0">
                    <a:pos x="connsiteX2" y="connsiteY2"/>
                  </a:cxn>
                </a:cxnLst>
                <a:rect l="l" t="t" r="r" b="b"/>
                <a:pathLst>
                  <a:path w="2306" h="1172">
                    <a:moveTo>
                      <a:pt x="2306" y="1172"/>
                    </a:moveTo>
                    <a:cubicBezTo>
                      <a:pt x="1515" y="821"/>
                      <a:pt x="727" y="436"/>
                      <a:pt x="0" y="0"/>
                    </a:cubicBezTo>
                    <a:cubicBezTo>
                      <a:pt x="727" y="436"/>
                      <a:pt x="1506" y="821"/>
                      <a:pt x="2306" y="1172"/>
                    </a:cubicBezTo>
                    <a:close/>
                  </a:path>
                </a:pathLst>
              </a:custGeom>
              <a:grpFill/>
              <a:ln w="5028" cap="flat">
                <a:solidFill>
                  <a:schemeClr val="bg1"/>
                </a:solidFill>
                <a:prstDash val="solid"/>
                <a:miter/>
              </a:ln>
            </p:spPr>
            <p:txBody>
              <a:bodyPr rtlCol="0" anchor="ctr"/>
              <a:lstStyle/>
              <a:p>
                <a:endParaRPr lang="en-US"/>
              </a:p>
            </p:txBody>
          </p:sp>
          <p:sp>
            <p:nvSpPr>
              <p:cNvPr id="408" name="Freeform 407">
                <a:extLst>
                  <a:ext uri="{FF2B5EF4-FFF2-40B4-BE49-F238E27FC236}">
                    <a16:creationId xmlns:a16="http://schemas.microsoft.com/office/drawing/2014/main" id="{E030812F-3F56-8A08-D4C8-E0DB7BA29578}"/>
                  </a:ext>
                </a:extLst>
              </p:cNvPr>
              <p:cNvSpPr/>
              <p:nvPr/>
            </p:nvSpPr>
            <p:spPr>
              <a:xfrm>
                <a:off x="4542019" y="4283758"/>
                <a:ext cx="1775" cy="496"/>
              </a:xfrm>
              <a:custGeom>
                <a:avLst/>
                <a:gdLst>
                  <a:gd name="connsiteX0" fmla="*/ 0 w 1775"/>
                  <a:gd name="connsiteY0" fmla="*/ 0 h 496"/>
                  <a:gd name="connsiteX1" fmla="*/ 1776 w 1775"/>
                  <a:gd name="connsiteY1" fmla="*/ 496 h 496"/>
                  <a:gd name="connsiteX2" fmla="*/ 0 w 1775"/>
                  <a:gd name="connsiteY2" fmla="*/ 0 h 496"/>
                </a:gdLst>
                <a:ahLst/>
                <a:cxnLst>
                  <a:cxn ang="0">
                    <a:pos x="connsiteX0" y="connsiteY0"/>
                  </a:cxn>
                  <a:cxn ang="0">
                    <a:pos x="connsiteX1" y="connsiteY1"/>
                  </a:cxn>
                  <a:cxn ang="0">
                    <a:pos x="connsiteX2" y="connsiteY2"/>
                  </a:cxn>
                </a:cxnLst>
                <a:rect l="l" t="t" r="r" b="b"/>
                <a:pathLst>
                  <a:path w="1775" h="496">
                    <a:moveTo>
                      <a:pt x="0" y="0"/>
                    </a:moveTo>
                    <a:cubicBezTo>
                      <a:pt x="595" y="167"/>
                      <a:pt x="1172" y="342"/>
                      <a:pt x="1776" y="496"/>
                    </a:cubicBezTo>
                    <a:cubicBezTo>
                      <a:pt x="1172" y="338"/>
                      <a:pt x="595" y="167"/>
                      <a:pt x="0" y="0"/>
                    </a:cubicBezTo>
                    <a:close/>
                  </a:path>
                </a:pathLst>
              </a:custGeom>
              <a:grpFill/>
              <a:ln w="5028" cap="flat">
                <a:solidFill>
                  <a:schemeClr val="bg1"/>
                </a:solidFill>
                <a:prstDash val="solid"/>
                <a:miter/>
              </a:ln>
            </p:spPr>
            <p:txBody>
              <a:bodyPr rtlCol="0" anchor="ctr"/>
              <a:lstStyle/>
              <a:p>
                <a:endParaRPr lang="en-US"/>
              </a:p>
            </p:txBody>
          </p:sp>
          <p:sp>
            <p:nvSpPr>
              <p:cNvPr id="409" name="Freeform 408">
                <a:extLst>
                  <a:ext uri="{FF2B5EF4-FFF2-40B4-BE49-F238E27FC236}">
                    <a16:creationId xmlns:a16="http://schemas.microsoft.com/office/drawing/2014/main" id="{6E064638-8017-F306-75C3-C84B7758647D}"/>
                  </a:ext>
                </a:extLst>
              </p:cNvPr>
              <p:cNvSpPr/>
              <p:nvPr/>
            </p:nvSpPr>
            <p:spPr>
              <a:xfrm>
                <a:off x="4508651" y="4248849"/>
                <a:ext cx="42" cy="30"/>
              </a:xfrm>
              <a:custGeom>
                <a:avLst/>
                <a:gdLst>
                  <a:gd name="connsiteX0" fmla="*/ 43 w 42"/>
                  <a:gd name="connsiteY0" fmla="*/ 31 h 30"/>
                  <a:gd name="connsiteX1" fmla="*/ 13 w 42"/>
                  <a:gd name="connsiteY1" fmla="*/ 1 h 30"/>
                  <a:gd name="connsiteX2" fmla="*/ 0 w 42"/>
                  <a:gd name="connsiteY2" fmla="*/ 1 h 30"/>
                  <a:gd name="connsiteX3" fmla="*/ 43 w 42"/>
                  <a:gd name="connsiteY3" fmla="*/ 31 h 30"/>
                </a:gdLst>
                <a:ahLst/>
                <a:cxnLst>
                  <a:cxn ang="0">
                    <a:pos x="connsiteX0" y="connsiteY0"/>
                  </a:cxn>
                  <a:cxn ang="0">
                    <a:pos x="connsiteX1" y="connsiteY1"/>
                  </a:cxn>
                  <a:cxn ang="0">
                    <a:pos x="connsiteX2" y="connsiteY2"/>
                  </a:cxn>
                  <a:cxn ang="0">
                    <a:pos x="connsiteX3" y="connsiteY3"/>
                  </a:cxn>
                </a:cxnLst>
                <a:rect l="l" t="t" r="r" b="b"/>
                <a:pathLst>
                  <a:path w="42" h="30">
                    <a:moveTo>
                      <a:pt x="43" y="31"/>
                    </a:moveTo>
                    <a:cubicBezTo>
                      <a:pt x="43" y="18"/>
                      <a:pt x="21" y="1"/>
                      <a:pt x="13" y="1"/>
                    </a:cubicBezTo>
                    <a:lnTo>
                      <a:pt x="0" y="1"/>
                    </a:lnTo>
                    <a:cubicBezTo>
                      <a:pt x="21" y="-4"/>
                      <a:pt x="43" y="13"/>
                      <a:pt x="43" y="31"/>
                    </a:cubicBezTo>
                    <a:close/>
                  </a:path>
                </a:pathLst>
              </a:custGeom>
              <a:grpFill/>
              <a:ln w="5028" cap="flat">
                <a:solidFill>
                  <a:schemeClr val="bg1"/>
                </a:solidFill>
                <a:prstDash val="solid"/>
                <a:miter/>
              </a:ln>
            </p:spPr>
            <p:txBody>
              <a:bodyPr rtlCol="0" anchor="ctr"/>
              <a:lstStyle/>
              <a:p>
                <a:endParaRPr lang="en-US"/>
              </a:p>
            </p:txBody>
          </p:sp>
          <p:sp>
            <p:nvSpPr>
              <p:cNvPr id="410" name="Freeform 409">
                <a:extLst>
                  <a:ext uri="{FF2B5EF4-FFF2-40B4-BE49-F238E27FC236}">
                    <a16:creationId xmlns:a16="http://schemas.microsoft.com/office/drawing/2014/main" id="{30D4814E-3A1B-9C49-DDBD-B898DCCAD6E4}"/>
                  </a:ext>
                </a:extLst>
              </p:cNvPr>
              <p:cNvSpPr/>
              <p:nvPr/>
            </p:nvSpPr>
            <p:spPr>
              <a:xfrm>
                <a:off x="5079875" y="4740289"/>
                <a:ext cx="6342" cy="7926"/>
              </a:xfrm>
              <a:custGeom>
                <a:avLst/>
                <a:gdLst>
                  <a:gd name="connsiteX0" fmla="*/ 6337 w 6342"/>
                  <a:gd name="connsiteY0" fmla="*/ 4939 h 7926"/>
                  <a:gd name="connsiteX1" fmla="*/ 3166 w 6342"/>
                  <a:gd name="connsiteY1" fmla="*/ 1 h 7926"/>
                  <a:gd name="connsiteX2" fmla="*/ 59 w 6342"/>
                  <a:gd name="connsiteY2" fmla="*/ 4981 h 7926"/>
                  <a:gd name="connsiteX3" fmla="*/ 3328 w 6342"/>
                  <a:gd name="connsiteY3" fmla="*/ 7900 h 7926"/>
                  <a:gd name="connsiteX4" fmla="*/ 6337 w 6342"/>
                  <a:gd name="connsiteY4" fmla="*/ 4939 h 79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42" h="7926">
                    <a:moveTo>
                      <a:pt x="6337" y="4939"/>
                    </a:moveTo>
                    <a:cubicBezTo>
                      <a:pt x="6165" y="2243"/>
                      <a:pt x="4753" y="48"/>
                      <a:pt x="3166" y="1"/>
                    </a:cubicBezTo>
                    <a:cubicBezTo>
                      <a:pt x="1488" y="-46"/>
                      <a:pt x="-356" y="2765"/>
                      <a:pt x="59" y="4981"/>
                    </a:cubicBezTo>
                    <a:cubicBezTo>
                      <a:pt x="380" y="6693"/>
                      <a:pt x="1625" y="7630"/>
                      <a:pt x="3328" y="7900"/>
                    </a:cubicBezTo>
                    <a:cubicBezTo>
                      <a:pt x="4963" y="8144"/>
                      <a:pt x="6448" y="6650"/>
                      <a:pt x="6337" y="4939"/>
                    </a:cubicBezTo>
                    <a:close/>
                  </a:path>
                </a:pathLst>
              </a:custGeom>
              <a:grpFill/>
              <a:ln w="5028" cap="flat">
                <a:solidFill>
                  <a:schemeClr val="bg1"/>
                </a:solidFill>
                <a:prstDash val="solid"/>
                <a:miter/>
              </a:ln>
            </p:spPr>
            <p:txBody>
              <a:bodyPr rtlCol="0" anchor="ctr"/>
              <a:lstStyle/>
              <a:p>
                <a:endParaRPr lang="en-US"/>
              </a:p>
            </p:txBody>
          </p:sp>
          <p:sp>
            <p:nvSpPr>
              <p:cNvPr id="411" name="Freeform 410">
                <a:extLst>
                  <a:ext uri="{FF2B5EF4-FFF2-40B4-BE49-F238E27FC236}">
                    <a16:creationId xmlns:a16="http://schemas.microsoft.com/office/drawing/2014/main" id="{195138B2-EB04-5B15-CC50-8E03A9D10347}"/>
                  </a:ext>
                </a:extLst>
              </p:cNvPr>
              <p:cNvSpPr/>
              <p:nvPr/>
            </p:nvSpPr>
            <p:spPr>
              <a:xfrm>
                <a:off x="4928029" y="4669851"/>
                <a:ext cx="4976" cy="3820"/>
              </a:xfrm>
              <a:custGeom>
                <a:avLst/>
                <a:gdLst>
                  <a:gd name="connsiteX0" fmla="*/ 2283 w 4976"/>
                  <a:gd name="connsiteY0" fmla="*/ 3509 h 3820"/>
                  <a:gd name="connsiteX1" fmla="*/ 4953 w 4976"/>
                  <a:gd name="connsiteY1" fmla="*/ 2456 h 3820"/>
                  <a:gd name="connsiteX2" fmla="*/ 4410 w 4976"/>
                  <a:gd name="connsiteY2" fmla="*/ 1019 h 3820"/>
                  <a:gd name="connsiteX3" fmla="*/ 7 w 4976"/>
                  <a:gd name="connsiteY3" fmla="*/ 0 h 3820"/>
                  <a:gd name="connsiteX4" fmla="*/ 2283 w 4976"/>
                  <a:gd name="connsiteY4" fmla="*/ 3509 h 38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76" h="3820">
                    <a:moveTo>
                      <a:pt x="2283" y="3509"/>
                    </a:moveTo>
                    <a:cubicBezTo>
                      <a:pt x="3614" y="4138"/>
                      <a:pt x="4585" y="3826"/>
                      <a:pt x="4953" y="2456"/>
                    </a:cubicBezTo>
                    <a:cubicBezTo>
                      <a:pt x="5073" y="2037"/>
                      <a:pt x="4713" y="1104"/>
                      <a:pt x="4410" y="1019"/>
                    </a:cubicBezTo>
                    <a:cubicBezTo>
                      <a:pt x="2963" y="574"/>
                      <a:pt x="1479" y="304"/>
                      <a:pt x="7" y="0"/>
                    </a:cubicBezTo>
                    <a:cubicBezTo>
                      <a:pt x="-83" y="1682"/>
                      <a:pt x="751" y="2807"/>
                      <a:pt x="2283" y="3509"/>
                    </a:cubicBezTo>
                    <a:close/>
                  </a:path>
                </a:pathLst>
              </a:custGeom>
              <a:grpFill/>
              <a:ln w="5028" cap="flat">
                <a:solidFill>
                  <a:schemeClr val="bg1"/>
                </a:solidFill>
                <a:prstDash val="solid"/>
                <a:miter/>
              </a:ln>
            </p:spPr>
            <p:txBody>
              <a:bodyPr rtlCol="0" anchor="ctr"/>
              <a:lstStyle/>
              <a:p>
                <a:endParaRPr lang="en-US"/>
              </a:p>
            </p:txBody>
          </p:sp>
          <p:sp>
            <p:nvSpPr>
              <p:cNvPr id="412" name="Freeform 411">
                <a:extLst>
                  <a:ext uri="{FF2B5EF4-FFF2-40B4-BE49-F238E27FC236}">
                    <a16:creationId xmlns:a16="http://schemas.microsoft.com/office/drawing/2014/main" id="{CF88C393-9EE4-A192-3678-FAB905B1060D}"/>
                  </a:ext>
                </a:extLst>
              </p:cNvPr>
              <p:cNvSpPr/>
              <p:nvPr/>
            </p:nvSpPr>
            <p:spPr>
              <a:xfrm>
                <a:off x="4484783" y="4271139"/>
                <a:ext cx="797846" cy="465734"/>
              </a:xfrm>
              <a:custGeom>
                <a:avLst/>
                <a:gdLst>
                  <a:gd name="connsiteX0" fmla="*/ 797804 w 797846"/>
                  <a:gd name="connsiteY0" fmla="*/ 132784 h 465734"/>
                  <a:gd name="connsiteX1" fmla="*/ 788279 w 797846"/>
                  <a:gd name="connsiteY1" fmla="*/ 124449 h 465734"/>
                  <a:gd name="connsiteX2" fmla="*/ 777786 w 797846"/>
                  <a:gd name="connsiteY2" fmla="*/ 88491 h 465734"/>
                  <a:gd name="connsiteX3" fmla="*/ 734336 w 797846"/>
                  <a:gd name="connsiteY3" fmla="*/ 125963 h 465734"/>
                  <a:gd name="connsiteX4" fmla="*/ 687900 w 797846"/>
                  <a:gd name="connsiteY4" fmla="*/ 127448 h 465734"/>
                  <a:gd name="connsiteX5" fmla="*/ 662782 w 797846"/>
                  <a:gd name="connsiteY5" fmla="*/ 140341 h 465734"/>
                  <a:gd name="connsiteX6" fmla="*/ 662632 w 797846"/>
                  <a:gd name="connsiteY6" fmla="*/ 140662 h 465734"/>
                  <a:gd name="connsiteX7" fmla="*/ 662897 w 797846"/>
                  <a:gd name="connsiteY7" fmla="*/ 140585 h 465734"/>
                  <a:gd name="connsiteX8" fmla="*/ 664121 w 797846"/>
                  <a:gd name="connsiteY8" fmla="*/ 141672 h 465734"/>
                  <a:gd name="connsiteX9" fmla="*/ 663629 w 797846"/>
                  <a:gd name="connsiteY9" fmla="*/ 151090 h 465734"/>
                  <a:gd name="connsiteX10" fmla="*/ 648994 w 797846"/>
                  <a:gd name="connsiteY10" fmla="*/ 156790 h 465734"/>
                  <a:gd name="connsiteX11" fmla="*/ 642400 w 797846"/>
                  <a:gd name="connsiteY11" fmla="*/ 155348 h 465734"/>
                  <a:gd name="connsiteX12" fmla="*/ 621270 w 797846"/>
                  <a:gd name="connsiteY12" fmla="*/ 165014 h 465734"/>
                  <a:gd name="connsiteX13" fmla="*/ 622028 w 797846"/>
                  <a:gd name="connsiteY13" fmla="*/ 166003 h 465734"/>
                  <a:gd name="connsiteX14" fmla="*/ 620701 w 797846"/>
                  <a:gd name="connsiteY14" fmla="*/ 168630 h 465734"/>
                  <a:gd name="connsiteX15" fmla="*/ 602652 w 797846"/>
                  <a:gd name="connsiteY15" fmla="*/ 177843 h 465734"/>
                  <a:gd name="connsiteX16" fmla="*/ 588818 w 797846"/>
                  <a:gd name="connsiteY16" fmla="*/ 184022 h 465734"/>
                  <a:gd name="connsiteX17" fmla="*/ 573777 w 797846"/>
                  <a:gd name="connsiteY17" fmla="*/ 187852 h 465734"/>
                  <a:gd name="connsiteX18" fmla="*/ 568454 w 797846"/>
                  <a:gd name="connsiteY18" fmla="*/ 184625 h 465734"/>
                  <a:gd name="connsiteX19" fmla="*/ 569074 w 797846"/>
                  <a:gd name="connsiteY19" fmla="*/ 178750 h 465734"/>
                  <a:gd name="connsiteX20" fmla="*/ 570443 w 797846"/>
                  <a:gd name="connsiteY20" fmla="*/ 177800 h 465734"/>
                  <a:gd name="connsiteX21" fmla="*/ 574427 w 797846"/>
                  <a:gd name="connsiteY21" fmla="*/ 177077 h 465734"/>
                  <a:gd name="connsiteX22" fmla="*/ 574367 w 797846"/>
                  <a:gd name="connsiteY22" fmla="*/ 176996 h 465734"/>
                  <a:gd name="connsiteX23" fmla="*/ 571808 w 797846"/>
                  <a:gd name="connsiteY23" fmla="*/ 177548 h 465734"/>
                  <a:gd name="connsiteX24" fmla="*/ 573028 w 797846"/>
                  <a:gd name="connsiteY24" fmla="*/ 174976 h 465734"/>
                  <a:gd name="connsiteX25" fmla="*/ 571796 w 797846"/>
                  <a:gd name="connsiteY25" fmla="*/ 173140 h 465734"/>
                  <a:gd name="connsiteX26" fmla="*/ 583944 w 797846"/>
                  <a:gd name="connsiteY26" fmla="*/ 151959 h 465734"/>
                  <a:gd name="connsiteX27" fmla="*/ 582138 w 797846"/>
                  <a:gd name="connsiteY27" fmla="*/ 141954 h 465734"/>
                  <a:gd name="connsiteX28" fmla="*/ 575317 w 797846"/>
                  <a:gd name="connsiteY28" fmla="*/ 138899 h 465734"/>
                  <a:gd name="connsiteX29" fmla="*/ 570935 w 797846"/>
                  <a:gd name="connsiteY29" fmla="*/ 141496 h 465734"/>
                  <a:gd name="connsiteX30" fmla="*/ 568030 w 797846"/>
                  <a:gd name="connsiteY30" fmla="*/ 141574 h 465734"/>
                  <a:gd name="connsiteX31" fmla="*/ 567983 w 797846"/>
                  <a:gd name="connsiteY31" fmla="*/ 140119 h 465734"/>
                  <a:gd name="connsiteX32" fmla="*/ 573135 w 797846"/>
                  <a:gd name="connsiteY32" fmla="*/ 133371 h 465734"/>
                  <a:gd name="connsiteX33" fmla="*/ 574847 w 797846"/>
                  <a:gd name="connsiteY33" fmla="*/ 118787 h 465734"/>
                  <a:gd name="connsiteX34" fmla="*/ 571244 w 797846"/>
                  <a:gd name="connsiteY34" fmla="*/ 113178 h 465734"/>
                  <a:gd name="connsiteX35" fmla="*/ 562891 w 797846"/>
                  <a:gd name="connsiteY35" fmla="*/ 107289 h 465734"/>
                  <a:gd name="connsiteX36" fmla="*/ 560174 w 797846"/>
                  <a:gd name="connsiteY36" fmla="*/ 103639 h 465734"/>
                  <a:gd name="connsiteX37" fmla="*/ 559634 w 797846"/>
                  <a:gd name="connsiteY37" fmla="*/ 103832 h 465734"/>
                  <a:gd name="connsiteX38" fmla="*/ 559476 w 797846"/>
                  <a:gd name="connsiteY38" fmla="*/ 103699 h 465734"/>
                  <a:gd name="connsiteX39" fmla="*/ 551692 w 797846"/>
                  <a:gd name="connsiteY39" fmla="*/ 111731 h 465734"/>
                  <a:gd name="connsiteX40" fmla="*/ 544910 w 797846"/>
                  <a:gd name="connsiteY40" fmla="*/ 116301 h 465734"/>
                  <a:gd name="connsiteX41" fmla="*/ 537105 w 797846"/>
                  <a:gd name="connsiteY41" fmla="*/ 122159 h 465734"/>
                  <a:gd name="connsiteX42" fmla="*/ 528594 w 797846"/>
                  <a:gd name="connsiteY42" fmla="*/ 152815 h 465734"/>
                  <a:gd name="connsiteX43" fmla="*/ 515410 w 797846"/>
                  <a:gd name="connsiteY43" fmla="*/ 176957 h 465734"/>
                  <a:gd name="connsiteX44" fmla="*/ 508846 w 797846"/>
                  <a:gd name="connsiteY44" fmla="*/ 174197 h 465734"/>
                  <a:gd name="connsiteX45" fmla="*/ 512158 w 797846"/>
                  <a:gd name="connsiteY45" fmla="*/ 146148 h 465734"/>
                  <a:gd name="connsiteX46" fmla="*/ 518581 w 797846"/>
                  <a:gd name="connsiteY46" fmla="*/ 128698 h 465734"/>
                  <a:gd name="connsiteX47" fmla="*/ 518277 w 797846"/>
                  <a:gd name="connsiteY47" fmla="*/ 120473 h 465734"/>
                  <a:gd name="connsiteX48" fmla="*/ 518448 w 797846"/>
                  <a:gd name="connsiteY48" fmla="*/ 117238 h 465734"/>
                  <a:gd name="connsiteX49" fmla="*/ 519265 w 797846"/>
                  <a:gd name="connsiteY49" fmla="*/ 115788 h 465734"/>
                  <a:gd name="connsiteX50" fmla="*/ 549125 w 797846"/>
                  <a:gd name="connsiteY50" fmla="*/ 99639 h 465734"/>
                  <a:gd name="connsiteX51" fmla="*/ 559476 w 797846"/>
                  <a:gd name="connsiteY51" fmla="*/ 103699 h 465734"/>
                  <a:gd name="connsiteX52" fmla="*/ 559955 w 797846"/>
                  <a:gd name="connsiteY52" fmla="*/ 103297 h 465734"/>
                  <a:gd name="connsiteX53" fmla="*/ 560174 w 797846"/>
                  <a:gd name="connsiteY53" fmla="*/ 103639 h 465734"/>
                  <a:gd name="connsiteX54" fmla="*/ 569318 w 797846"/>
                  <a:gd name="connsiteY54" fmla="*/ 100687 h 465734"/>
                  <a:gd name="connsiteX55" fmla="*/ 571316 w 797846"/>
                  <a:gd name="connsiteY55" fmla="*/ 98132 h 465734"/>
                  <a:gd name="connsiteX56" fmla="*/ 572253 w 797846"/>
                  <a:gd name="connsiteY56" fmla="*/ 96831 h 465734"/>
                  <a:gd name="connsiteX57" fmla="*/ 571458 w 797846"/>
                  <a:gd name="connsiteY57" fmla="*/ 97940 h 465734"/>
                  <a:gd name="connsiteX58" fmla="*/ 547306 w 797846"/>
                  <a:gd name="connsiteY58" fmla="*/ 86309 h 465734"/>
                  <a:gd name="connsiteX59" fmla="*/ 554615 w 797846"/>
                  <a:gd name="connsiteY59" fmla="*/ 85774 h 465734"/>
                  <a:gd name="connsiteX60" fmla="*/ 541076 w 797846"/>
                  <a:gd name="connsiteY60" fmla="*/ 87105 h 465734"/>
                  <a:gd name="connsiteX61" fmla="*/ 527691 w 797846"/>
                  <a:gd name="connsiteY61" fmla="*/ 82432 h 465734"/>
                  <a:gd name="connsiteX62" fmla="*/ 525119 w 797846"/>
                  <a:gd name="connsiteY62" fmla="*/ 80224 h 465734"/>
                  <a:gd name="connsiteX63" fmla="*/ 521867 w 797846"/>
                  <a:gd name="connsiteY63" fmla="*/ 77302 h 465734"/>
                  <a:gd name="connsiteX64" fmla="*/ 524734 w 797846"/>
                  <a:gd name="connsiteY64" fmla="*/ 73241 h 465734"/>
                  <a:gd name="connsiteX65" fmla="*/ 523442 w 797846"/>
                  <a:gd name="connsiteY65" fmla="*/ 74785 h 465734"/>
                  <a:gd name="connsiteX66" fmla="*/ 516441 w 797846"/>
                  <a:gd name="connsiteY66" fmla="*/ 71414 h 465734"/>
                  <a:gd name="connsiteX67" fmla="*/ 495046 w 797846"/>
                  <a:gd name="connsiteY67" fmla="*/ 81384 h 465734"/>
                  <a:gd name="connsiteX68" fmla="*/ 483287 w 797846"/>
                  <a:gd name="connsiteY68" fmla="*/ 78842 h 465734"/>
                  <a:gd name="connsiteX69" fmla="*/ 474344 w 797846"/>
                  <a:gd name="connsiteY69" fmla="*/ 76583 h 465734"/>
                  <a:gd name="connsiteX70" fmla="*/ 474070 w 797846"/>
                  <a:gd name="connsiteY70" fmla="*/ 76925 h 465734"/>
                  <a:gd name="connsiteX71" fmla="*/ 473253 w 797846"/>
                  <a:gd name="connsiteY71" fmla="*/ 77041 h 465734"/>
                  <a:gd name="connsiteX72" fmla="*/ 472482 w 797846"/>
                  <a:gd name="connsiteY72" fmla="*/ 77935 h 465734"/>
                  <a:gd name="connsiteX73" fmla="*/ 472846 w 797846"/>
                  <a:gd name="connsiteY73" fmla="*/ 77092 h 465734"/>
                  <a:gd name="connsiteX74" fmla="*/ 473257 w 797846"/>
                  <a:gd name="connsiteY74" fmla="*/ 77041 h 465734"/>
                  <a:gd name="connsiteX75" fmla="*/ 473702 w 797846"/>
                  <a:gd name="connsiteY75" fmla="*/ 76519 h 465734"/>
                  <a:gd name="connsiteX76" fmla="*/ 474348 w 797846"/>
                  <a:gd name="connsiteY76" fmla="*/ 76583 h 465734"/>
                  <a:gd name="connsiteX77" fmla="*/ 491203 w 797846"/>
                  <a:gd name="connsiteY77" fmla="*/ 63669 h 465734"/>
                  <a:gd name="connsiteX78" fmla="*/ 496920 w 797846"/>
                  <a:gd name="connsiteY78" fmla="*/ 61572 h 465734"/>
                  <a:gd name="connsiteX79" fmla="*/ 462516 w 797846"/>
                  <a:gd name="connsiteY79" fmla="*/ 42235 h 465734"/>
                  <a:gd name="connsiteX80" fmla="*/ 445973 w 797846"/>
                  <a:gd name="connsiteY80" fmla="*/ 34566 h 465734"/>
                  <a:gd name="connsiteX81" fmla="*/ 391287 w 797846"/>
                  <a:gd name="connsiteY81" fmla="*/ 27185 h 465734"/>
                  <a:gd name="connsiteX82" fmla="*/ 70253 w 797846"/>
                  <a:gd name="connsiteY82" fmla="*/ 0 h 465734"/>
                  <a:gd name="connsiteX83" fmla="*/ 69290 w 797846"/>
                  <a:gd name="connsiteY83" fmla="*/ 9611 h 465734"/>
                  <a:gd name="connsiteX84" fmla="*/ 67168 w 797846"/>
                  <a:gd name="connsiteY84" fmla="*/ 12225 h 465734"/>
                  <a:gd name="connsiteX85" fmla="*/ 52349 w 797846"/>
                  <a:gd name="connsiteY85" fmla="*/ 10702 h 465734"/>
                  <a:gd name="connsiteX86" fmla="*/ 52349 w 797846"/>
                  <a:gd name="connsiteY86" fmla="*/ 10702 h 465734"/>
                  <a:gd name="connsiteX87" fmla="*/ 49110 w 797846"/>
                  <a:gd name="connsiteY87" fmla="*/ 8122 h 465734"/>
                  <a:gd name="connsiteX88" fmla="*/ 43278 w 797846"/>
                  <a:gd name="connsiteY88" fmla="*/ 6508 h 465734"/>
                  <a:gd name="connsiteX89" fmla="*/ 46140 w 797846"/>
                  <a:gd name="connsiteY89" fmla="*/ 4981 h 465734"/>
                  <a:gd name="connsiteX90" fmla="*/ 38661 w 797846"/>
                  <a:gd name="connsiteY90" fmla="*/ 15182 h 465734"/>
                  <a:gd name="connsiteX91" fmla="*/ 38768 w 797846"/>
                  <a:gd name="connsiteY91" fmla="*/ 37395 h 465734"/>
                  <a:gd name="connsiteX92" fmla="*/ 34086 w 797846"/>
                  <a:gd name="connsiteY92" fmla="*/ 64049 h 465734"/>
                  <a:gd name="connsiteX93" fmla="*/ 24154 w 797846"/>
                  <a:gd name="connsiteY93" fmla="*/ 91316 h 465734"/>
                  <a:gd name="connsiteX94" fmla="*/ 13641 w 797846"/>
                  <a:gd name="connsiteY94" fmla="*/ 116361 h 465734"/>
                  <a:gd name="connsiteX95" fmla="*/ 7676 w 797846"/>
                  <a:gd name="connsiteY95" fmla="*/ 139075 h 465734"/>
                  <a:gd name="connsiteX96" fmla="*/ 7928 w 797846"/>
                  <a:gd name="connsiteY96" fmla="*/ 144201 h 465734"/>
                  <a:gd name="connsiteX97" fmla="*/ 1540 w 797846"/>
                  <a:gd name="connsiteY97" fmla="*/ 170188 h 465734"/>
                  <a:gd name="connsiteX98" fmla="*/ 821 w 797846"/>
                  <a:gd name="connsiteY98" fmla="*/ 178331 h 465734"/>
                  <a:gd name="connsiteX99" fmla="*/ 2896 w 797846"/>
                  <a:gd name="connsiteY99" fmla="*/ 196538 h 465734"/>
                  <a:gd name="connsiteX100" fmla="*/ 2712 w 797846"/>
                  <a:gd name="connsiteY100" fmla="*/ 205007 h 465734"/>
                  <a:gd name="connsiteX101" fmla="*/ 3564 w 797846"/>
                  <a:gd name="connsiteY101" fmla="*/ 209970 h 465734"/>
                  <a:gd name="connsiteX102" fmla="*/ 9700 w 797846"/>
                  <a:gd name="connsiteY102" fmla="*/ 223963 h 465734"/>
                  <a:gd name="connsiteX103" fmla="*/ 13457 w 797846"/>
                  <a:gd name="connsiteY103" fmla="*/ 227189 h 465734"/>
                  <a:gd name="connsiteX104" fmla="*/ 15690 w 797846"/>
                  <a:gd name="connsiteY104" fmla="*/ 231725 h 465734"/>
                  <a:gd name="connsiteX105" fmla="*/ 13786 w 797846"/>
                  <a:gd name="connsiteY105" fmla="*/ 236458 h 465734"/>
                  <a:gd name="connsiteX106" fmla="*/ 13632 w 797846"/>
                  <a:gd name="connsiteY106" fmla="*/ 241434 h 465734"/>
                  <a:gd name="connsiteX107" fmla="*/ 15904 w 797846"/>
                  <a:gd name="connsiteY107" fmla="*/ 256056 h 465734"/>
                  <a:gd name="connsiteX108" fmla="*/ 16846 w 797846"/>
                  <a:gd name="connsiteY108" fmla="*/ 260973 h 465734"/>
                  <a:gd name="connsiteX109" fmla="*/ 25306 w 797846"/>
                  <a:gd name="connsiteY109" fmla="*/ 279608 h 465734"/>
                  <a:gd name="connsiteX110" fmla="*/ 27265 w 797846"/>
                  <a:gd name="connsiteY110" fmla="*/ 289446 h 465734"/>
                  <a:gd name="connsiteX111" fmla="*/ 31159 w 797846"/>
                  <a:gd name="connsiteY111" fmla="*/ 295890 h 465734"/>
                  <a:gd name="connsiteX112" fmla="*/ 56782 w 797846"/>
                  <a:gd name="connsiteY112" fmla="*/ 308937 h 465734"/>
                  <a:gd name="connsiteX113" fmla="*/ 67959 w 797846"/>
                  <a:gd name="connsiteY113" fmla="*/ 326871 h 465734"/>
                  <a:gd name="connsiteX114" fmla="*/ 68263 w 797846"/>
                  <a:gd name="connsiteY114" fmla="*/ 330041 h 465734"/>
                  <a:gd name="connsiteX115" fmla="*/ 102166 w 797846"/>
                  <a:gd name="connsiteY115" fmla="*/ 331946 h 465734"/>
                  <a:gd name="connsiteX116" fmla="*/ 168826 w 797846"/>
                  <a:gd name="connsiteY116" fmla="*/ 353662 h 465734"/>
                  <a:gd name="connsiteX117" fmla="*/ 204043 w 797846"/>
                  <a:gd name="connsiteY117" fmla="*/ 351415 h 465734"/>
                  <a:gd name="connsiteX118" fmla="*/ 229503 w 797846"/>
                  <a:gd name="connsiteY118" fmla="*/ 376127 h 465734"/>
                  <a:gd name="connsiteX119" fmla="*/ 251986 w 797846"/>
                  <a:gd name="connsiteY119" fmla="*/ 398614 h 465734"/>
                  <a:gd name="connsiteX120" fmla="*/ 272191 w 797846"/>
                  <a:gd name="connsiteY120" fmla="*/ 385871 h 465734"/>
                  <a:gd name="connsiteX121" fmla="*/ 294674 w 797846"/>
                  <a:gd name="connsiteY121" fmla="*/ 413590 h 465734"/>
                  <a:gd name="connsiteX122" fmla="*/ 308153 w 797846"/>
                  <a:gd name="connsiteY122" fmla="*/ 443548 h 465734"/>
                  <a:gd name="connsiteX123" fmla="*/ 329950 w 797846"/>
                  <a:gd name="connsiteY123" fmla="*/ 457648 h 465734"/>
                  <a:gd name="connsiteX124" fmla="*/ 331208 w 797846"/>
                  <a:gd name="connsiteY124" fmla="*/ 446984 h 465734"/>
                  <a:gd name="connsiteX125" fmla="*/ 334764 w 797846"/>
                  <a:gd name="connsiteY125" fmla="*/ 423548 h 465734"/>
                  <a:gd name="connsiteX126" fmla="*/ 348560 w 797846"/>
                  <a:gd name="connsiteY126" fmla="*/ 409662 h 465734"/>
                  <a:gd name="connsiteX127" fmla="*/ 369712 w 797846"/>
                  <a:gd name="connsiteY127" fmla="*/ 399636 h 465734"/>
                  <a:gd name="connsiteX128" fmla="*/ 384962 w 797846"/>
                  <a:gd name="connsiteY128" fmla="*/ 392820 h 465734"/>
                  <a:gd name="connsiteX129" fmla="*/ 398304 w 797846"/>
                  <a:gd name="connsiteY129" fmla="*/ 393800 h 465734"/>
                  <a:gd name="connsiteX130" fmla="*/ 408266 w 797846"/>
                  <a:gd name="connsiteY130" fmla="*/ 394266 h 465734"/>
                  <a:gd name="connsiteX131" fmla="*/ 417274 w 797846"/>
                  <a:gd name="connsiteY131" fmla="*/ 396436 h 465734"/>
                  <a:gd name="connsiteX132" fmla="*/ 433744 w 797846"/>
                  <a:gd name="connsiteY132" fmla="*/ 401964 h 465734"/>
                  <a:gd name="connsiteX133" fmla="*/ 442914 w 797846"/>
                  <a:gd name="connsiteY133" fmla="*/ 398353 h 465734"/>
                  <a:gd name="connsiteX134" fmla="*/ 445233 w 797846"/>
                  <a:gd name="connsiteY134" fmla="*/ 388733 h 465734"/>
                  <a:gd name="connsiteX135" fmla="*/ 450488 w 797846"/>
                  <a:gd name="connsiteY135" fmla="*/ 383042 h 465734"/>
                  <a:gd name="connsiteX136" fmla="*/ 457176 w 797846"/>
                  <a:gd name="connsiteY136" fmla="*/ 381865 h 465734"/>
                  <a:gd name="connsiteX137" fmla="*/ 481036 w 797846"/>
                  <a:gd name="connsiteY137" fmla="*/ 382126 h 465734"/>
                  <a:gd name="connsiteX138" fmla="*/ 504186 w 797846"/>
                  <a:gd name="connsiteY138" fmla="*/ 390633 h 465734"/>
                  <a:gd name="connsiteX139" fmla="*/ 512149 w 797846"/>
                  <a:gd name="connsiteY139" fmla="*/ 391570 h 465734"/>
                  <a:gd name="connsiteX140" fmla="*/ 518431 w 797846"/>
                  <a:gd name="connsiteY140" fmla="*/ 388964 h 465734"/>
                  <a:gd name="connsiteX141" fmla="*/ 524687 w 797846"/>
                  <a:gd name="connsiteY141" fmla="*/ 390535 h 465734"/>
                  <a:gd name="connsiteX142" fmla="*/ 535308 w 797846"/>
                  <a:gd name="connsiteY142" fmla="*/ 403890 h 465734"/>
                  <a:gd name="connsiteX143" fmla="*/ 536416 w 797846"/>
                  <a:gd name="connsiteY143" fmla="*/ 411930 h 465734"/>
                  <a:gd name="connsiteX144" fmla="*/ 534717 w 797846"/>
                  <a:gd name="connsiteY144" fmla="*/ 416787 h 465734"/>
                  <a:gd name="connsiteX145" fmla="*/ 535723 w 797846"/>
                  <a:gd name="connsiteY145" fmla="*/ 426274 h 465734"/>
                  <a:gd name="connsiteX146" fmla="*/ 546930 w 797846"/>
                  <a:gd name="connsiteY146" fmla="*/ 452825 h 465734"/>
                  <a:gd name="connsiteX147" fmla="*/ 554919 w 797846"/>
                  <a:gd name="connsiteY147" fmla="*/ 463767 h 465734"/>
                  <a:gd name="connsiteX148" fmla="*/ 565283 w 797846"/>
                  <a:gd name="connsiteY148" fmla="*/ 462757 h 465734"/>
                  <a:gd name="connsiteX149" fmla="*/ 572797 w 797846"/>
                  <a:gd name="connsiteY149" fmla="*/ 440249 h 465734"/>
                  <a:gd name="connsiteX150" fmla="*/ 572621 w 797846"/>
                  <a:gd name="connsiteY150" fmla="*/ 436877 h 465734"/>
                  <a:gd name="connsiteX151" fmla="*/ 568484 w 797846"/>
                  <a:gd name="connsiteY151" fmla="*/ 423890 h 465734"/>
                  <a:gd name="connsiteX152" fmla="*/ 566964 w 797846"/>
                  <a:gd name="connsiteY152" fmla="*/ 410432 h 465734"/>
                  <a:gd name="connsiteX153" fmla="*/ 566464 w 797846"/>
                  <a:gd name="connsiteY153" fmla="*/ 408815 h 465734"/>
                  <a:gd name="connsiteX154" fmla="*/ 563186 w 797846"/>
                  <a:gd name="connsiteY154" fmla="*/ 368309 h 465734"/>
                  <a:gd name="connsiteX155" fmla="*/ 565463 w 797846"/>
                  <a:gd name="connsiteY155" fmla="*/ 362015 h 465734"/>
                  <a:gd name="connsiteX156" fmla="*/ 586469 w 797846"/>
                  <a:gd name="connsiteY156" fmla="*/ 345365 h 465734"/>
                  <a:gd name="connsiteX157" fmla="*/ 589703 w 797846"/>
                  <a:gd name="connsiteY157" fmla="*/ 344222 h 465734"/>
                  <a:gd name="connsiteX158" fmla="*/ 597894 w 797846"/>
                  <a:gd name="connsiteY158" fmla="*/ 338287 h 465734"/>
                  <a:gd name="connsiteX159" fmla="*/ 603174 w 797846"/>
                  <a:gd name="connsiteY159" fmla="*/ 331578 h 465734"/>
                  <a:gd name="connsiteX160" fmla="*/ 608433 w 797846"/>
                  <a:gd name="connsiteY160" fmla="*/ 327478 h 465734"/>
                  <a:gd name="connsiteX161" fmla="*/ 618369 w 797846"/>
                  <a:gd name="connsiteY161" fmla="*/ 321145 h 465734"/>
                  <a:gd name="connsiteX162" fmla="*/ 634634 w 797846"/>
                  <a:gd name="connsiteY162" fmla="*/ 312240 h 465734"/>
                  <a:gd name="connsiteX163" fmla="*/ 639551 w 797846"/>
                  <a:gd name="connsiteY163" fmla="*/ 306155 h 465734"/>
                  <a:gd name="connsiteX164" fmla="*/ 642636 w 797846"/>
                  <a:gd name="connsiteY164" fmla="*/ 302612 h 465734"/>
                  <a:gd name="connsiteX165" fmla="*/ 647993 w 797846"/>
                  <a:gd name="connsiteY165" fmla="*/ 298496 h 465734"/>
                  <a:gd name="connsiteX166" fmla="*/ 649166 w 797846"/>
                  <a:gd name="connsiteY166" fmla="*/ 293939 h 465734"/>
                  <a:gd name="connsiteX167" fmla="*/ 647967 w 797846"/>
                  <a:gd name="connsiteY167" fmla="*/ 286253 h 465734"/>
                  <a:gd name="connsiteX168" fmla="*/ 647908 w 797846"/>
                  <a:gd name="connsiteY168" fmla="*/ 273228 h 465734"/>
                  <a:gd name="connsiteX169" fmla="*/ 646598 w 797846"/>
                  <a:gd name="connsiteY169" fmla="*/ 268358 h 465734"/>
                  <a:gd name="connsiteX170" fmla="*/ 647792 w 797846"/>
                  <a:gd name="connsiteY170" fmla="*/ 253228 h 465734"/>
                  <a:gd name="connsiteX171" fmla="*/ 649114 w 797846"/>
                  <a:gd name="connsiteY171" fmla="*/ 252594 h 465734"/>
                  <a:gd name="connsiteX172" fmla="*/ 650603 w 797846"/>
                  <a:gd name="connsiteY172" fmla="*/ 253146 h 465734"/>
                  <a:gd name="connsiteX173" fmla="*/ 652589 w 797846"/>
                  <a:gd name="connsiteY173" fmla="*/ 260960 h 465734"/>
                  <a:gd name="connsiteX174" fmla="*/ 654532 w 797846"/>
                  <a:gd name="connsiteY174" fmla="*/ 263275 h 465734"/>
                  <a:gd name="connsiteX175" fmla="*/ 655999 w 797846"/>
                  <a:gd name="connsiteY175" fmla="*/ 262607 h 465734"/>
                  <a:gd name="connsiteX176" fmla="*/ 664617 w 797846"/>
                  <a:gd name="connsiteY176" fmla="*/ 249980 h 465734"/>
                  <a:gd name="connsiteX177" fmla="*/ 666333 w 797846"/>
                  <a:gd name="connsiteY177" fmla="*/ 243484 h 465734"/>
                  <a:gd name="connsiteX178" fmla="*/ 666496 w 797846"/>
                  <a:gd name="connsiteY178" fmla="*/ 238392 h 465734"/>
                  <a:gd name="connsiteX179" fmla="*/ 668832 w 797846"/>
                  <a:gd name="connsiteY179" fmla="*/ 236522 h 465734"/>
                  <a:gd name="connsiteX180" fmla="*/ 676137 w 797846"/>
                  <a:gd name="connsiteY180" fmla="*/ 232727 h 465734"/>
                  <a:gd name="connsiteX181" fmla="*/ 685765 w 797846"/>
                  <a:gd name="connsiteY181" fmla="*/ 214955 h 465734"/>
                  <a:gd name="connsiteX182" fmla="*/ 695187 w 797846"/>
                  <a:gd name="connsiteY182" fmla="*/ 207364 h 465734"/>
                  <a:gd name="connsiteX183" fmla="*/ 705256 w 797846"/>
                  <a:gd name="connsiteY183" fmla="*/ 205631 h 465734"/>
                  <a:gd name="connsiteX184" fmla="*/ 709753 w 797846"/>
                  <a:gd name="connsiteY184" fmla="*/ 203325 h 465734"/>
                  <a:gd name="connsiteX185" fmla="*/ 710575 w 797846"/>
                  <a:gd name="connsiteY185" fmla="*/ 201969 h 465734"/>
                  <a:gd name="connsiteX186" fmla="*/ 709736 w 797846"/>
                  <a:gd name="connsiteY186" fmla="*/ 200556 h 465734"/>
                  <a:gd name="connsiteX187" fmla="*/ 706475 w 797846"/>
                  <a:gd name="connsiteY187" fmla="*/ 199684 h 465734"/>
                  <a:gd name="connsiteX188" fmla="*/ 704661 w 797846"/>
                  <a:gd name="connsiteY188" fmla="*/ 197869 h 465734"/>
                  <a:gd name="connsiteX189" fmla="*/ 706270 w 797846"/>
                  <a:gd name="connsiteY189" fmla="*/ 197510 h 465734"/>
                  <a:gd name="connsiteX190" fmla="*/ 707960 w 797846"/>
                  <a:gd name="connsiteY190" fmla="*/ 197471 h 465734"/>
                  <a:gd name="connsiteX191" fmla="*/ 736613 w 797846"/>
                  <a:gd name="connsiteY191" fmla="*/ 194189 h 465734"/>
                  <a:gd name="connsiteX192" fmla="*/ 740875 w 797846"/>
                  <a:gd name="connsiteY192" fmla="*/ 191536 h 465734"/>
                  <a:gd name="connsiteX193" fmla="*/ 740045 w 797846"/>
                  <a:gd name="connsiteY193" fmla="*/ 184689 h 465734"/>
                  <a:gd name="connsiteX194" fmla="*/ 735808 w 797846"/>
                  <a:gd name="connsiteY194" fmla="*/ 176320 h 465734"/>
                  <a:gd name="connsiteX195" fmla="*/ 739724 w 797846"/>
                  <a:gd name="connsiteY195" fmla="*/ 165070 h 465734"/>
                  <a:gd name="connsiteX196" fmla="*/ 753858 w 797846"/>
                  <a:gd name="connsiteY196" fmla="*/ 150919 h 465734"/>
                  <a:gd name="connsiteX197" fmla="*/ 764260 w 797846"/>
                  <a:gd name="connsiteY197" fmla="*/ 145181 h 465734"/>
                  <a:gd name="connsiteX198" fmla="*/ 772099 w 797846"/>
                  <a:gd name="connsiteY198" fmla="*/ 142357 h 465734"/>
                  <a:gd name="connsiteX199" fmla="*/ 793751 w 797846"/>
                  <a:gd name="connsiteY199" fmla="*/ 138103 h 465734"/>
                  <a:gd name="connsiteX200" fmla="*/ 797556 w 797846"/>
                  <a:gd name="connsiteY200" fmla="*/ 133131 h 465734"/>
                  <a:gd name="connsiteX201" fmla="*/ 797846 w 797846"/>
                  <a:gd name="connsiteY201" fmla="*/ 132729 h 465734"/>
                  <a:gd name="connsiteX202" fmla="*/ 797804 w 797846"/>
                  <a:gd name="connsiteY202" fmla="*/ 132784 h 4657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Lst>
                <a:rect l="l" t="t" r="r" b="b"/>
                <a:pathLst>
                  <a:path w="797846" h="465734">
                    <a:moveTo>
                      <a:pt x="797804" y="132784"/>
                    </a:moveTo>
                    <a:cubicBezTo>
                      <a:pt x="795348" y="129014"/>
                      <a:pt x="791839" y="126246"/>
                      <a:pt x="788279" y="124449"/>
                    </a:cubicBezTo>
                    <a:cubicBezTo>
                      <a:pt x="779284" y="119951"/>
                      <a:pt x="788279" y="89998"/>
                      <a:pt x="777786" y="88491"/>
                    </a:cubicBezTo>
                    <a:cubicBezTo>
                      <a:pt x="767302" y="87007"/>
                      <a:pt x="746326" y="121458"/>
                      <a:pt x="734336" y="125963"/>
                    </a:cubicBezTo>
                    <a:cubicBezTo>
                      <a:pt x="722359" y="130444"/>
                      <a:pt x="701383" y="125963"/>
                      <a:pt x="687900" y="127448"/>
                    </a:cubicBezTo>
                    <a:cubicBezTo>
                      <a:pt x="681550" y="128154"/>
                      <a:pt x="671597" y="134158"/>
                      <a:pt x="662782" y="140341"/>
                    </a:cubicBezTo>
                    <a:lnTo>
                      <a:pt x="662632" y="140662"/>
                    </a:lnTo>
                    <a:cubicBezTo>
                      <a:pt x="662709" y="140628"/>
                      <a:pt x="662803" y="140611"/>
                      <a:pt x="662897" y="140585"/>
                    </a:cubicBezTo>
                    <a:cubicBezTo>
                      <a:pt x="663316" y="140949"/>
                      <a:pt x="663839" y="141218"/>
                      <a:pt x="664121" y="141672"/>
                    </a:cubicBezTo>
                    <a:cubicBezTo>
                      <a:pt x="666248" y="144916"/>
                      <a:pt x="665743" y="148305"/>
                      <a:pt x="663629" y="151090"/>
                    </a:cubicBezTo>
                    <a:cubicBezTo>
                      <a:pt x="660005" y="155823"/>
                      <a:pt x="655238" y="159255"/>
                      <a:pt x="648994" y="156790"/>
                    </a:cubicBezTo>
                    <a:cubicBezTo>
                      <a:pt x="646803" y="155934"/>
                      <a:pt x="644617" y="155575"/>
                      <a:pt x="642400" y="155348"/>
                    </a:cubicBezTo>
                    <a:lnTo>
                      <a:pt x="621270" y="165014"/>
                    </a:lnTo>
                    <a:cubicBezTo>
                      <a:pt x="621728" y="165340"/>
                      <a:pt x="622083" y="165678"/>
                      <a:pt x="622028" y="166003"/>
                    </a:cubicBezTo>
                    <a:cubicBezTo>
                      <a:pt x="621865" y="166957"/>
                      <a:pt x="621424" y="168254"/>
                      <a:pt x="620701" y="168630"/>
                    </a:cubicBezTo>
                    <a:cubicBezTo>
                      <a:pt x="614749" y="171835"/>
                      <a:pt x="608844" y="175173"/>
                      <a:pt x="602652" y="177843"/>
                    </a:cubicBezTo>
                    <a:cubicBezTo>
                      <a:pt x="598009" y="179829"/>
                      <a:pt x="593259" y="181425"/>
                      <a:pt x="588818" y="184022"/>
                    </a:cubicBezTo>
                    <a:cubicBezTo>
                      <a:pt x="584492" y="186538"/>
                      <a:pt x="579455" y="187625"/>
                      <a:pt x="573777" y="187852"/>
                    </a:cubicBezTo>
                    <a:cubicBezTo>
                      <a:pt x="572215" y="186932"/>
                      <a:pt x="570264" y="185866"/>
                      <a:pt x="568454" y="184625"/>
                    </a:cubicBezTo>
                    <a:cubicBezTo>
                      <a:pt x="566866" y="183538"/>
                      <a:pt x="567371" y="179627"/>
                      <a:pt x="569074" y="178750"/>
                    </a:cubicBezTo>
                    <a:cubicBezTo>
                      <a:pt x="569575" y="178506"/>
                      <a:pt x="569960" y="177839"/>
                      <a:pt x="570443" y="177800"/>
                    </a:cubicBezTo>
                    <a:cubicBezTo>
                      <a:pt x="571834" y="177702"/>
                      <a:pt x="573109" y="177359"/>
                      <a:pt x="574427" y="177077"/>
                    </a:cubicBezTo>
                    <a:lnTo>
                      <a:pt x="574367" y="176996"/>
                    </a:lnTo>
                    <a:cubicBezTo>
                      <a:pt x="573511" y="177171"/>
                      <a:pt x="572694" y="177432"/>
                      <a:pt x="571808" y="177548"/>
                    </a:cubicBezTo>
                    <a:lnTo>
                      <a:pt x="573028" y="174976"/>
                    </a:lnTo>
                    <a:lnTo>
                      <a:pt x="571796" y="173140"/>
                    </a:lnTo>
                    <a:lnTo>
                      <a:pt x="583944" y="151959"/>
                    </a:lnTo>
                    <a:cubicBezTo>
                      <a:pt x="583311" y="148642"/>
                      <a:pt x="582853" y="145266"/>
                      <a:pt x="582138" y="141954"/>
                    </a:cubicBezTo>
                    <a:cubicBezTo>
                      <a:pt x="581560" y="139207"/>
                      <a:pt x="578081" y="137680"/>
                      <a:pt x="575317" y="138899"/>
                    </a:cubicBezTo>
                    <a:cubicBezTo>
                      <a:pt x="573777" y="139584"/>
                      <a:pt x="572305" y="140500"/>
                      <a:pt x="570935" y="141496"/>
                    </a:cubicBezTo>
                    <a:cubicBezTo>
                      <a:pt x="569776" y="142331"/>
                      <a:pt x="568822" y="142558"/>
                      <a:pt x="568030" y="141574"/>
                    </a:cubicBezTo>
                    <a:cubicBezTo>
                      <a:pt x="567773" y="141261"/>
                      <a:pt x="567752" y="140427"/>
                      <a:pt x="567983" y="140119"/>
                    </a:cubicBezTo>
                    <a:cubicBezTo>
                      <a:pt x="569660" y="137833"/>
                      <a:pt x="571522" y="135677"/>
                      <a:pt x="573135" y="133371"/>
                    </a:cubicBezTo>
                    <a:cubicBezTo>
                      <a:pt x="576306" y="128835"/>
                      <a:pt x="576999" y="123888"/>
                      <a:pt x="574847" y="118787"/>
                    </a:cubicBezTo>
                    <a:cubicBezTo>
                      <a:pt x="573991" y="116764"/>
                      <a:pt x="572848" y="114607"/>
                      <a:pt x="571244" y="113178"/>
                    </a:cubicBezTo>
                    <a:cubicBezTo>
                      <a:pt x="568715" y="110952"/>
                      <a:pt x="565561" y="109403"/>
                      <a:pt x="562891" y="107289"/>
                    </a:cubicBezTo>
                    <a:cubicBezTo>
                      <a:pt x="561753" y="106365"/>
                      <a:pt x="561034" y="104919"/>
                      <a:pt x="560174" y="103639"/>
                    </a:cubicBezTo>
                    <a:cubicBezTo>
                      <a:pt x="559998" y="103699"/>
                      <a:pt x="559823" y="103781"/>
                      <a:pt x="559634" y="103832"/>
                    </a:cubicBezTo>
                    <a:cubicBezTo>
                      <a:pt x="559583" y="103789"/>
                      <a:pt x="559536" y="103734"/>
                      <a:pt x="559476" y="103699"/>
                    </a:cubicBezTo>
                    <a:cubicBezTo>
                      <a:pt x="556391" y="105890"/>
                      <a:pt x="553849" y="108599"/>
                      <a:pt x="551692" y="111731"/>
                    </a:cubicBezTo>
                    <a:cubicBezTo>
                      <a:pt x="550088" y="114068"/>
                      <a:pt x="548004" y="116002"/>
                      <a:pt x="544910" y="116301"/>
                    </a:cubicBezTo>
                    <a:cubicBezTo>
                      <a:pt x="541140" y="116665"/>
                      <a:pt x="538675" y="119027"/>
                      <a:pt x="537105" y="122159"/>
                    </a:cubicBezTo>
                    <a:cubicBezTo>
                      <a:pt x="532274" y="131787"/>
                      <a:pt x="528098" y="141740"/>
                      <a:pt x="528594" y="152815"/>
                    </a:cubicBezTo>
                    <a:cubicBezTo>
                      <a:pt x="529090" y="163671"/>
                      <a:pt x="523587" y="170975"/>
                      <a:pt x="515410" y="176957"/>
                    </a:cubicBezTo>
                    <a:cubicBezTo>
                      <a:pt x="513146" y="178622"/>
                      <a:pt x="509291" y="177051"/>
                      <a:pt x="508846" y="174197"/>
                    </a:cubicBezTo>
                    <a:cubicBezTo>
                      <a:pt x="507348" y="164548"/>
                      <a:pt x="507062" y="154954"/>
                      <a:pt x="512158" y="146148"/>
                    </a:cubicBezTo>
                    <a:cubicBezTo>
                      <a:pt x="515337" y="140671"/>
                      <a:pt x="516236" y="134462"/>
                      <a:pt x="518581" y="128698"/>
                    </a:cubicBezTo>
                    <a:cubicBezTo>
                      <a:pt x="519655" y="126070"/>
                      <a:pt x="519569" y="123221"/>
                      <a:pt x="518277" y="120473"/>
                    </a:cubicBezTo>
                    <a:cubicBezTo>
                      <a:pt x="517875" y="119600"/>
                      <a:pt x="518277" y="118325"/>
                      <a:pt x="518448" y="117238"/>
                    </a:cubicBezTo>
                    <a:cubicBezTo>
                      <a:pt x="518542" y="116721"/>
                      <a:pt x="518906" y="116186"/>
                      <a:pt x="519265" y="115788"/>
                    </a:cubicBezTo>
                    <a:cubicBezTo>
                      <a:pt x="533126" y="100439"/>
                      <a:pt x="529621" y="102403"/>
                      <a:pt x="549125" y="99639"/>
                    </a:cubicBezTo>
                    <a:cubicBezTo>
                      <a:pt x="553764" y="98988"/>
                      <a:pt x="556489" y="101277"/>
                      <a:pt x="559476" y="103699"/>
                    </a:cubicBezTo>
                    <a:cubicBezTo>
                      <a:pt x="559656" y="103579"/>
                      <a:pt x="559780" y="103430"/>
                      <a:pt x="559955" y="103297"/>
                    </a:cubicBezTo>
                    <a:cubicBezTo>
                      <a:pt x="560028" y="103408"/>
                      <a:pt x="560101" y="103550"/>
                      <a:pt x="560174" y="103639"/>
                    </a:cubicBezTo>
                    <a:cubicBezTo>
                      <a:pt x="563237" y="102685"/>
                      <a:pt x="566331" y="101834"/>
                      <a:pt x="569318" y="100687"/>
                    </a:cubicBezTo>
                    <a:cubicBezTo>
                      <a:pt x="570174" y="100345"/>
                      <a:pt x="570636" y="98988"/>
                      <a:pt x="571316" y="98132"/>
                    </a:cubicBezTo>
                    <a:cubicBezTo>
                      <a:pt x="571603" y="97769"/>
                      <a:pt x="571924" y="97264"/>
                      <a:pt x="572253" y="96831"/>
                    </a:cubicBezTo>
                    <a:cubicBezTo>
                      <a:pt x="571984" y="97195"/>
                      <a:pt x="571706" y="97602"/>
                      <a:pt x="571458" y="97940"/>
                    </a:cubicBezTo>
                    <a:lnTo>
                      <a:pt x="547306" y="86309"/>
                    </a:lnTo>
                    <a:cubicBezTo>
                      <a:pt x="549737" y="86129"/>
                      <a:pt x="552193" y="86039"/>
                      <a:pt x="554615" y="85774"/>
                    </a:cubicBezTo>
                    <a:cubicBezTo>
                      <a:pt x="550109" y="86288"/>
                      <a:pt x="545436" y="86035"/>
                      <a:pt x="541076" y="87105"/>
                    </a:cubicBezTo>
                    <a:cubicBezTo>
                      <a:pt x="535316" y="88513"/>
                      <a:pt x="531084" y="87165"/>
                      <a:pt x="527691" y="82432"/>
                    </a:cubicBezTo>
                    <a:cubicBezTo>
                      <a:pt x="527045" y="81538"/>
                      <a:pt x="526014" y="80909"/>
                      <a:pt x="525119" y="80224"/>
                    </a:cubicBezTo>
                    <a:cubicBezTo>
                      <a:pt x="523930" y="79287"/>
                      <a:pt x="521397" y="79403"/>
                      <a:pt x="521867" y="77302"/>
                    </a:cubicBezTo>
                    <a:cubicBezTo>
                      <a:pt x="522205" y="75817"/>
                      <a:pt x="523771" y="74619"/>
                      <a:pt x="524734" y="73241"/>
                    </a:cubicBezTo>
                    <a:cubicBezTo>
                      <a:pt x="524366" y="73776"/>
                      <a:pt x="523891" y="74276"/>
                      <a:pt x="523442" y="74785"/>
                    </a:cubicBezTo>
                    <a:lnTo>
                      <a:pt x="516441" y="71414"/>
                    </a:lnTo>
                    <a:cubicBezTo>
                      <a:pt x="510036" y="76330"/>
                      <a:pt x="502607" y="78885"/>
                      <a:pt x="495046" y="81384"/>
                    </a:cubicBezTo>
                    <a:cubicBezTo>
                      <a:pt x="490300" y="82971"/>
                      <a:pt x="486629" y="83904"/>
                      <a:pt x="483287" y="78842"/>
                    </a:cubicBezTo>
                    <a:cubicBezTo>
                      <a:pt x="481302" y="75851"/>
                      <a:pt x="477506" y="76942"/>
                      <a:pt x="474344" y="76583"/>
                    </a:cubicBezTo>
                    <a:cubicBezTo>
                      <a:pt x="474262" y="76694"/>
                      <a:pt x="474160" y="76793"/>
                      <a:pt x="474070" y="76925"/>
                    </a:cubicBezTo>
                    <a:cubicBezTo>
                      <a:pt x="473805" y="76959"/>
                      <a:pt x="473526" y="76998"/>
                      <a:pt x="473253" y="77041"/>
                    </a:cubicBezTo>
                    <a:cubicBezTo>
                      <a:pt x="473009" y="77344"/>
                      <a:pt x="472735" y="77627"/>
                      <a:pt x="472482" y="77935"/>
                    </a:cubicBezTo>
                    <a:cubicBezTo>
                      <a:pt x="472589" y="77648"/>
                      <a:pt x="472636" y="77190"/>
                      <a:pt x="472846" y="77092"/>
                    </a:cubicBezTo>
                    <a:cubicBezTo>
                      <a:pt x="472962" y="77041"/>
                      <a:pt x="473124" y="77058"/>
                      <a:pt x="473257" y="77041"/>
                    </a:cubicBezTo>
                    <a:cubicBezTo>
                      <a:pt x="473411" y="76865"/>
                      <a:pt x="473565" y="76694"/>
                      <a:pt x="473702" y="76519"/>
                    </a:cubicBezTo>
                    <a:cubicBezTo>
                      <a:pt x="473912" y="76561"/>
                      <a:pt x="474138" y="76561"/>
                      <a:pt x="474348" y="76583"/>
                    </a:cubicBezTo>
                    <a:cubicBezTo>
                      <a:pt x="478328" y="70151"/>
                      <a:pt x="484297" y="66262"/>
                      <a:pt x="491203" y="63669"/>
                    </a:cubicBezTo>
                    <a:cubicBezTo>
                      <a:pt x="493112" y="62958"/>
                      <a:pt x="495016" y="62274"/>
                      <a:pt x="496920" y="61572"/>
                    </a:cubicBezTo>
                    <a:lnTo>
                      <a:pt x="462516" y="42235"/>
                    </a:lnTo>
                    <a:cubicBezTo>
                      <a:pt x="452987" y="37887"/>
                      <a:pt x="445973" y="34566"/>
                      <a:pt x="445973" y="34566"/>
                    </a:cubicBezTo>
                    <a:lnTo>
                      <a:pt x="391287" y="27185"/>
                    </a:lnTo>
                    <a:lnTo>
                      <a:pt x="70253" y="0"/>
                    </a:lnTo>
                    <a:cubicBezTo>
                      <a:pt x="72277" y="3654"/>
                      <a:pt x="70647" y="6556"/>
                      <a:pt x="69290" y="9611"/>
                    </a:cubicBezTo>
                    <a:cubicBezTo>
                      <a:pt x="68845" y="10621"/>
                      <a:pt x="68058" y="11631"/>
                      <a:pt x="67168" y="12225"/>
                    </a:cubicBezTo>
                    <a:cubicBezTo>
                      <a:pt x="67168" y="12225"/>
                      <a:pt x="66321" y="21207"/>
                      <a:pt x="52349" y="10702"/>
                    </a:cubicBezTo>
                    <a:lnTo>
                      <a:pt x="52349" y="10702"/>
                    </a:lnTo>
                    <a:cubicBezTo>
                      <a:pt x="51190" y="10039"/>
                      <a:pt x="50086" y="9234"/>
                      <a:pt x="49110" y="8122"/>
                    </a:cubicBezTo>
                    <a:cubicBezTo>
                      <a:pt x="47737" y="6945"/>
                      <a:pt x="45721" y="6483"/>
                      <a:pt x="43278" y="6508"/>
                    </a:cubicBezTo>
                    <a:cubicBezTo>
                      <a:pt x="44133" y="5931"/>
                      <a:pt x="45079" y="5422"/>
                      <a:pt x="46140" y="4981"/>
                    </a:cubicBezTo>
                    <a:cubicBezTo>
                      <a:pt x="41540" y="6829"/>
                      <a:pt x="38738" y="10090"/>
                      <a:pt x="38661" y="15182"/>
                    </a:cubicBezTo>
                    <a:cubicBezTo>
                      <a:pt x="38549" y="22581"/>
                      <a:pt x="38310" y="30014"/>
                      <a:pt x="38768" y="37395"/>
                    </a:cubicBezTo>
                    <a:cubicBezTo>
                      <a:pt x="39341" y="46719"/>
                      <a:pt x="37343" y="55380"/>
                      <a:pt x="34086" y="64049"/>
                    </a:cubicBezTo>
                    <a:cubicBezTo>
                      <a:pt x="30676" y="73091"/>
                      <a:pt x="26405" y="81790"/>
                      <a:pt x="24154" y="91316"/>
                    </a:cubicBezTo>
                    <a:cubicBezTo>
                      <a:pt x="22075" y="100169"/>
                      <a:pt x="18891" y="108804"/>
                      <a:pt x="13641" y="116361"/>
                    </a:cubicBezTo>
                    <a:cubicBezTo>
                      <a:pt x="8823" y="123280"/>
                      <a:pt x="7569" y="130966"/>
                      <a:pt x="7676" y="139075"/>
                    </a:cubicBezTo>
                    <a:cubicBezTo>
                      <a:pt x="7697" y="140786"/>
                      <a:pt x="7830" y="142485"/>
                      <a:pt x="7928" y="144201"/>
                    </a:cubicBezTo>
                    <a:cubicBezTo>
                      <a:pt x="8420" y="153504"/>
                      <a:pt x="7072" y="162310"/>
                      <a:pt x="1540" y="170188"/>
                    </a:cubicBezTo>
                    <a:cubicBezTo>
                      <a:pt x="-176" y="172631"/>
                      <a:pt x="-519" y="175626"/>
                      <a:pt x="821" y="178331"/>
                    </a:cubicBezTo>
                    <a:cubicBezTo>
                      <a:pt x="3735" y="184202"/>
                      <a:pt x="4591" y="190098"/>
                      <a:pt x="2896" y="196538"/>
                    </a:cubicBezTo>
                    <a:cubicBezTo>
                      <a:pt x="2190" y="199191"/>
                      <a:pt x="2605" y="202187"/>
                      <a:pt x="2712" y="205007"/>
                    </a:cubicBezTo>
                    <a:cubicBezTo>
                      <a:pt x="2780" y="206684"/>
                      <a:pt x="2943" y="208434"/>
                      <a:pt x="3564" y="209970"/>
                    </a:cubicBezTo>
                    <a:cubicBezTo>
                      <a:pt x="5446" y="214699"/>
                      <a:pt x="7419" y="219406"/>
                      <a:pt x="9700" y="223963"/>
                    </a:cubicBezTo>
                    <a:cubicBezTo>
                      <a:pt x="10389" y="225315"/>
                      <a:pt x="12066" y="226286"/>
                      <a:pt x="13457" y="227189"/>
                    </a:cubicBezTo>
                    <a:cubicBezTo>
                      <a:pt x="16602" y="229183"/>
                      <a:pt x="16683" y="229132"/>
                      <a:pt x="15690" y="231725"/>
                    </a:cubicBezTo>
                    <a:cubicBezTo>
                      <a:pt x="15079" y="233308"/>
                      <a:pt x="14146" y="234815"/>
                      <a:pt x="13786" y="236458"/>
                    </a:cubicBezTo>
                    <a:cubicBezTo>
                      <a:pt x="13418" y="238054"/>
                      <a:pt x="13136" y="239945"/>
                      <a:pt x="13632" y="241434"/>
                    </a:cubicBezTo>
                    <a:cubicBezTo>
                      <a:pt x="15215" y="246197"/>
                      <a:pt x="18044" y="250600"/>
                      <a:pt x="15904" y="256056"/>
                    </a:cubicBezTo>
                    <a:cubicBezTo>
                      <a:pt x="15382" y="257395"/>
                      <a:pt x="16187" y="259454"/>
                      <a:pt x="16846" y="260973"/>
                    </a:cubicBezTo>
                    <a:cubicBezTo>
                      <a:pt x="19567" y="267233"/>
                      <a:pt x="22366" y="273446"/>
                      <a:pt x="25306" y="279608"/>
                    </a:cubicBezTo>
                    <a:cubicBezTo>
                      <a:pt x="26820" y="282766"/>
                      <a:pt x="27625" y="285821"/>
                      <a:pt x="27265" y="289446"/>
                    </a:cubicBezTo>
                    <a:cubicBezTo>
                      <a:pt x="26863" y="293417"/>
                      <a:pt x="28147" y="295428"/>
                      <a:pt x="31159" y="295890"/>
                    </a:cubicBezTo>
                    <a:cubicBezTo>
                      <a:pt x="41189" y="297452"/>
                      <a:pt x="48545" y="303956"/>
                      <a:pt x="56782" y="308937"/>
                    </a:cubicBezTo>
                    <a:cubicBezTo>
                      <a:pt x="63646" y="313088"/>
                      <a:pt x="67694" y="318732"/>
                      <a:pt x="67959" y="326871"/>
                    </a:cubicBezTo>
                    <a:cubicBezTo>
                      <a:pt x="67994" y="327945"/>
                      <a:pt x="68139" y="328984"/>
                      <a:pt x="68263" y="330041"/>
                    </a:cubicBezTo>
                    <a:cubicBezTo>
                      <a:pt x="81708" y="328818"/>
                      <a:pt x="97344" y="328326"/>
                      <a:pt x="102166" y="331946"/>
                    </a:cubicBezTo>
                    <a:cubicBezTo>
                      <a:pt x="111170" y="338677"/>
                      <a:pt x="141123" y="353662"/>
                      <a:pt x="168826" y="353662"/>
                    </a:cubicBezTo>
                    <a:cubicBezTo>
                      <a:pt x="196550" y="353662"/>
                      <a:pt x="186807" y="351415"/>
                      <a:pt x="204043" y="351415"/>
                    </a:cubicBezTo>
                    <a:cubicBezTo>
                      <a:pt x="221275" y="351415"/>
                      <a:pt x="228754" y="366401"/>
                      <a:pt x="229503" y="376127"/>
                    </a:cubicBezTo>
                    <a:cubicBezTo>
                      <a:pt x="230248" y="385871"/>
                      <a:pt x="245229" y="394865"/>
                      <a:pt x="251986" y="398614"/>
                    </a:cubicBezTo>
                    <a:cubicBezTo>
                      <a:pt x="258712" y="402337"/>
                      <a:pt x="255717" y="389623"/>
                      <a:pt x="272191" y="385871"/>
                    </a:cubicBezTo>
                    <a:cubicBezTo>
                      <a:pt x="288670" y="382126"/>
                      <a:pt x="288683" y="400856"/>
                      <a:pt x="294674" y="413590"/>
                    </a:cubicBezTo>
                    <a:cubicBezTo>
                      <a:pt x="300660" y="426334"/>
                      <a:pt x="299167" y="435315"/>
                      <a:pt x="308153" y="443548"/>
                    </a:cubicBezTo>
                    <a:cubicBezTo>
                      <a:pt x="313390" y="448345"/>
                      <a:pt x="322877" y="453848"/>
                      <a:pt x="329950" y="457648"/>
                    </a:cubicBezTo>
                    <a:cubicBezTo>
                      <a:pt x="331268" y="454361"/>
                      <a:pt x="331611" y="450801"/>
                      <a:pt x="331208" y="446984"/>
                    </a:cubicBezTo>
                    <a:cubicBezTo>
                      <a:pt x="330391" y="438893"/>
                      <a:pt x="332167" y="431105"/>
                      <a:pt x="334764" y="423548"/>
                    </a:cubicBezTo>
                    <a:cubicBezTo>
                      <a:pt x="337084" y="416821"/>
                      <a:pt x="341620" y="410878"/>
                      <a:pt x="348560" y="409662"/>
                    </a:cubicBezTo>
                    <a:cubicBezTo>
                      <a:pt x="356797" y="408194"/>
                      <a:pt x="363798" y="405126"/>
                      <a:pt x="369712" y="399636"/>
                    </a:cubicBezTo>
                    <a:cubicBezTo>
                      <a:pt x="374115" y="395558"/>
                      <a:pt x="379862" y="394921"/>
                      <a:pt x="384962" y="392820"/>
                    </a:cubicBezTo>
                    <a:cubicBezTo>
                      <a:pt x="389169" y="391100"/>
                      <a:pt x="393957" y="392097"/>
                      <a:pt x="398304" y="393800"/>
                    </a:cubicBezTo>
                    <a:cubicBezTo>
                      <a:pt x="401595" y="395053"/>
                      <a:pt x="405040" y="395759"/>
                      <a:pt x="408266" y="394266"/>
                    </a:cubicBezTo>
                    <a:cubicBezTo>
                      <a:pt x="412062" y="392542"/>
                      <a:pt x="415412" y="393372"/>
                      <a:pt x="417274" y="396436"/>
                    </a:cubicBezTo>
                    <a:cubicBezTo>
                      <a:pt x="421356" y="403149"/>
                      <a:pt x="427471" y="403051"/>
                      <a:pt x="433744" y="401964"/>
                    </a:cubicBezTo>
                    <a:cubicBezTo>
                      <a:pt x="436919" y="401395"/>
                      <a:pt x="439884" y="399654"/>
                      <a:pt x="442914" y="398353"/>
                    </a:cubicBezTo>
                    <a:cubicBezTo>
                      <a:pt x="443761" y="395161"/>
                      <a:pt x="445015" y="391985"/>
                      <a:pt x="445233" y="388733"/>
                    </a:cubicBezTo>
                    <a:cubicBezTo>
                      <a:pt x="445486" y="385079"/>
                      <a:pt x="447912" y="383979"/>
                      <a:pt x="450488" y="383042"/>
                    </a:cubicBezTo>
                    <a:cubicBezTo>
                      <a:pt x="452589" y="382276"/>
                      <a:pt x="454938" y="382255"/>
                      <a:pt x="457176" y="381865"/>
                    </a:cubicBezTo>
                    <a:cubicBezTo>
                      <a:pt x="465144" y="380427"/>
                      <a:pt x="473077" y="382550"/>
                      <a:pt x="481036" y="382126"/>
                    </a:cubicBezTo>
                    <a:cubicBezTo>
                      <a:pt x="490001" y="381643"/>
                      <a:pt x="497913" y="383641"/>
                      <a:pt x="504186" y="390633"/>
                    </a:cubicBezTo>
                    <a:cubicBezTo>
                      <a:pt x="506283" y="392970"/>
                      <a:pt x="509338" y="392674"/>
                      <a:pt x="512149" y="391570"/>
                    </a:cubicBezTo>
                    <a:cubicBezTo>
                      <a:pt x="514255" y="390749"/>
                      <a:pt x="516287" y="389675"/>
                      <a:pt x="518431" y="388964"/>
                    </a:cubicBezTo>
                    <a:cubicBezTo>
                      <a:pt x="520776" y="388177"/>
                      <a:pt x="523172" y="388759"/>
                      <a:pt x="524687" y="390535"/>
                    </a:cubicBezTo>
                    <a:cubicBezTo>
                      <a:pt x="528397" y="394844"/>
                      <a:pt x="531838" y="399380"/>
                      <a:pt x="535308" y="403890"/>
                    </a:cubicBezTo>
                    <a:cubicBezTo>
                      <a:pt x="537182" y="406329"/>
                      <a:pt x="537507" y="409046"/>
                      <a:pt x="536416" y="411930"/>
                    </a:cubicBezTo>
                    <a:cubicBezTo>
                      <a:pt x="535826" y="413535"/>
                      <a:pt x="535415" y="415225"/>
                      <a:pt x="534717" y="416787"/>
                    </a:cubicBezTo>
                    <a:cubicBezTo>
                      <a:pt x="533173" y="420189"/>
                      <a:pt x="533134" y="423347"/>
                      <a:pt x="535723" y="426274"/>
                    </a:cubicBezTo>
                    <a:cubicBezTo>
                      <a:pt x="538072" y="435692"/>
                      <a:pt x="543400" y="443874"/>
                      <a:pt x="546930" y="452825"/>
                    </a:cubicBezTo>
                    <a:cubicBezTo>
                      <a:pt x="548543" y="456895"/>
                      <a:pt x="551971" y="460322"/>
                      <a:pt x="554919" y="463767"/>
                    </a:cubicBezTo>
                    <a:cubicBezTo>
                      <a:pt x="557602" y="466874"/>
                      <a:pt x="563225" y="466125"/>
                      <a:pt x="565283" y="462757"/>
                    </a:cubicBezTo>
                    <a:cubicBezTo>
                      <a:pt x="569536" y="455838"/>
                      <a:pt x="572057" y="448341"/>
                      <a:pt x="572797" y="440249"/>
                    </a:cubicBezTo>
                    <a:cubicBezTo>
                      <a:pt x="572908" y="439141"/>
                      <a:pt x="572947" y="437930"/>
                      <a:pt x="572621" y="436877"/>
                    </a:cubicBezTo>
                    <a:cubicBezTo>
                      <a:pt x="571295" y="432530"/>
                      <a:pt x="569438" y="428315"/>
                      <a:pt x="568484" y="423890"/>
                    </a:cubicBezTo>
                    <a:cubicBezTo>
                      <a:pt x="567538" y="419504"/>
                      <a:pt x="567452" y="414925"/>
                      <a:pt x="566964" y="410432"/>
                    </a:cubicBezTo>
                    <a:cubicBezTo>
                      <a:pt x="566900" y="409876"/>
                      <a:pt x="566686" y="409324"/>
                      <a:pt x="566464" y="408815"/>
                    </a:cubicBezTo>
                    <a:cubicBezTo>
                      <a:pt x="561248" y="395635"/>
                      <a:pt x="561872" y="381981"/>
                      <a:pt x="563186" y="368309"/>
                    </a:cubicBezTo>
                    <a:cubicBezTo>
                      <a:pt x="563391" y="366140"/>
                      <a:pt x="564089" y="363572"/>
                      <a:pt x="565463" y="362015"/>
                    </a:cubicBezTo>
                    <a:cubicBezTo>
                      <a:pt x="571462" y="355241"/>
                      <a:pt x="576990" y="347770"/>
                      <a:pt x="586469" y="345365"/>
                    </a:cubicBezTo>
                    <a:cubicBezTo>
                      <a:pt x="587577" y="345087"/>
                      <a:pt x="588612" y="344556"/>
                      <a:pt x="589703" y="344222"/>
                    </a:cubicBezTo>
                    <a:cubicBezTo>
                      <a:pt x="593105" y="343170"/>
                      <a:pt x="595651" y="340897"/>
                      <a:pt x="597894" y="338287"/>
                    </a:cubicBezTo>
                    <a:cubicBezTo>
                      <a:pt x="599764" y="336148"/>
                      <a:pt x="601244" y="333653"/>
                      <a:pt x="603174" y="331578"/>
                    </a:cubicBezTo>
                    <a:cubicBezTo>
                      <a:pt x="604685" y="329956"/>
                      <a:pt x="606443" y="328052"/>
                      <a:pt x="608433" y="327478"/>
                    </a:cubicBezTo>
                    <a:cubicBezTo>
                      <a:pt x="612494" y="326348"/>
                      <a:pt x="615442" y="323897"/>
                      <a:pt x="618369" y="321145"/>
                    </a:cubicBezTo>
                    <a:cubicBezTo>
                      <a:pt x="622999" y="316798"/>
                      <a:pt x="628211" y="313481"/>
                      <a:pt x="634634" y="312240"/>
                    </a:cubicBezTo>
                    <a:cubicBezTo>
                      <a:pt x="637685" y="311646"/>
                      <a:pt x="639478" y="309403"/>
                      <a:pt x="639551" y="306155"/>
                    </a:cubicBezTo>
                    <a:cubicBezTo>
                      <a:pt x="639598" y="304037"/>
                      <a:pt x="641211" y="303528"/>
                      <a:pt x="642636" y="302612"/>
                    </a:cubicBezTo>
                    <a:cubicBezTo>
                      <a:pt x="644527" y="301384"/>
                      <a:pt x="646406" y="300058"/>
                      <a:pt x="647993" y="298496"/>
                    </a:cubicBezTo>
                    <a:cubicBezTo>
                      <a:pt x="649178" y="297336"/>
                      <a:pt x="650141" y="295479"/>
                      <a:pt x="649166" y="293939"/>
                    </a:cubicBezTo>
                    <a:cubicBezTo>
                      <a:pt x="647612" y="291457"/>
                      <a:pt x="646393" y="289454"/>
                      <a:pt x="647967" y="286253"/>
                    </a:cubicBezTo>
                    <a:cubicBezTo>
                      <a:pt x="649996" y="282116"/>
                      <a:pt x="650766" y="277653"/>
                      <a:pt x="647908" y="273228"/>
                    </a:cubicBezTo>
                    <a:cubicBezTo>
                      <a:pt x="647030" y="271876"/>
                      <a:pt x="646547" y="269984"/>
                      <a:pt x="646598" y="268358"/>
                    </a:cubicBezTo>
                    <a:cubicBezTo>
                      <a:pt x="646786" y="263309"/>
                      <a:pt x="647317" y="258260"/>
                      <a:pt x="647792" y="253228"/>
                    </a:cubicBezTo>
                    <a:cubicBezTo>
                      <a:pt x="647822" y="252958"/>
                      <a:pt x="648652" y="252594"/>
                      <a:pt x="649114" y="252594"/>
                    </a:cubicBezTo>
                    <a:cubicBezTo>
                      <a:pt x="649615" y="252573"/>
                      <a:pt x="650193" y="252838"/>
                      <a:pt x="650603" y="253146"/>
                    </a:cubicBezTo>
                    <a:cubicBezTo>
                      <a:pt x="653244" y="255239"/>
                      <a:pt x="652439" y="258183"/>
                      <a:pt x="652589" y="260960"/>
                    </a:cubicBezTo>
                    <a:cubicBezTo>
                      <a:pt x="652623" y="261786"/>
                      <a:pt x="653749" y="262620"/>
                      <a:pt x="654532" y="263275"/>
                    </a:cubicBezTo>
                    <a:cubicBezTo>
                      <a:pt x="654724" y="263429"/>
                      <a:pt x="655721" y="263005"/>
                      <a:pt x="655999" y="262607"/>
                    </a:cubicBezTo>
                    <a:cubicBezTo>
                      <a:pt x="658956" y="258427"/>
                      <a:pt x="662016" y="254344"/>
                      <a:pt x="664617" y="249980"/>
                    </a:cubicBezTo>
                    <a:cubicBezTo>
                      <a:pt x="665726" y="248110"/>
                      <a:pt x="665965" y="245692"/>
                      <a:pt x="666333" y="243484"/>
                    </a:cubicBezTo>
                    <a:cubicBezTo>
                      <a:pt x="666607" y="241820"/>
                      <a:pt x="666410" y="240086"/>
                      <a:pt x="666496" y="238392"/>
                    </a:cubicBezTo>
                    <a:cubicBezTo>
                      <a:pt x="666560" y="237031"/>
                      <a:pt x="667403" y="236462"/>
                      <a:pt x="668832" y="236522"/>
                    </a:cubicBezTo>
                    <a:cubicBezTo>
                      <a:pt x="671995" y="236676"/>
                      <a:pt x="674121" y="234785"/>
                      <a:pt x="676137" y="232727"/>
                    </a:cubicBezTo>
                    <a:cubicBezTo>
                      <a:pt x="681006" y="227711"/>
                      <a:pt x="684686" y="221776"/>
                      <a:pt x="685765" y="214955"/>
                    </a:cubicBezTo>
                    <a:cubicBezTo>
                      <a:pt x="686715" y="208952"/>
                      <a:pt x="690151" y="207728"/>
                      <a:pt x="695187" y="207364"/>
                    </a:cubicBezTo>
                    <a:cubicBezTo>
                      <a:pt x="698563" y="207116"/>
                      <a:pt x="701957" y="206436"/>
                      <a:pt x="705256" y="205631"/>
                    </a:cubicBezTo>
                    <a:cubicBezTo>
                      <a:pt x="706852" y="205246"/>
                      <a:pt x="708298" y="204185"/>
                      <a:pt x="709753" y="203325"/>
                    </a:cubicBezTo>
                    <a:cubicBezTo>
                      <a:pt x="710164" y="203077"/>
                      <a:pt x="710583" y="202426"/>
                      <a:pt x="710575" y="201969"/>
                    </a:cubicBezTo>
                    <a:cubicBezTo>
                      <a:pt x="710558" y="201472"/>
                      <a:pt x="710155" y="200727"/>
                      <a:pt x="709736" y="200556"/>
                    </a:cubicBezTo>
                    <a:cubicBezTo>
                      <a:pt x="708705" y="200115"/>
                      <a:pt x="707584" y="199756"/>
                      <a:pt x="706475" y="199684"/>
                    </a:cubicBezTo>
                    <a:cubicBezTo>
                      <a:pt x="704909" y="199585"/>
                      <a:pt x="704182" y="199072"/>
                      <a:pt x="704661" y="197869"/>
                    </a:cubicBezTo>
                    <a:cubicBezTo>
                      <a:pt x="704755" y="197565"/>
                      <a:pt x="705692" y="197565"/>
                      <a:pt x="706270" y="197510"/>
                    </a:cubicBezTo>
                    <a:cubicBezTo>
                      <a:pt x="706822" y="197433"/>
                      <a:pt x="707408" y="197390"/>
                      <a:pt x="707960" y="197471"/>
                    </a:cubicBezTo>
                    <a:cubicBezTo>
                      <a:pt x="717781" y="198905"/>
                      <a:pt x="726899" y="194001"/>
                      <a:pt x="736613" y="194189"/>
                    </a:cubicBezTo>
                    <a:cubicBezTo>
                      <a:pt x="738012" y="194232"/>
                      <a:pt x="739540" y="192571"/>
                      <a:pt x="740875" y="191536"/>
                    </a:cubicBezTo>
                    <a:cubicBezTo>
                      <a:pt x="744431" y="188789"/>
                      <a:pt x="744247" y="187518"/>
                      <a:pt x="740045" y="184689"/>
                    </a:cubicBezTo>
                    <a:cubicBezTo>
                      <a:pt x="736900" y="182580"/>
                      <a:pt x="734983" y="178968"/>
                      <a:pt x="735808" y="176320"/>
                    </a:cubicBezTo>
                    <a:cubicBezTo>
                      <a:pt x="736998" y="172550"/>
                      <a:pt x="738076" y="168682"/>
                      <a:pt x="739724" y="165070"/>
                    </a:cubicBezTo>
                    <a:cubicBezTo>
                      <a:pt x="742659" y="158681"/>
                      <a:pt x="747092" y="153611"/>
                      <a:pt x="753858" y="150919"/>
                    </a:cubicBezTo>
                    <a:cubicBezTo>
                      <a:pt x="757559" y="149455"/>
                      <a:pt x="761307" y="148026"/>
                      <a:pt x="764260" y="145181"/>
                    </a:cubicBezTo>
                    <a:cubicBezTo>
                      <a:pt x="766442" y="143067"/>
                      <a:pt x="769318" y="142130"/>
                      <a:pt x="772099" y="142357"/>
                    </a:cubicBezTo>
                    <a:cubicBezTo>
                      <a:pt x="779785" y="143029"/>
                      <a:pt x="786528" y="139421"/>
                      <a:pt x="793751" y="138103"/>
                    </a:cubicBezTo>
                    <a:cubicBezTo>
                      <a:pt x="796400" y="137632"/>
                      <a:pt x="796764" y="135305"/>
                      <a:pt x="797556" y="133131"/>
                    </a:cubicBezTo>
                    <a:cubicBezTo>
                      <a:pt x="797598" y="132994"/>
                      <a:pt x="797774" y="132861"/>
                      <a:pt x="797846" y="132729"/>
                    </a:cubicBezTo>
                    <a:cubicBezTo>
                      <a:pt x="797825" y="132750"/>
                      <a:pt x="797812" y="132767"/>
                      <a:pt x="797804" y="132784"/>
                    </a:cubicBezTo>
                    <a:close/>
                  </a:path>
                </a:pathLst>
              </a:custGeom>
              <a:grpFill/>
              <a:ln w="5028" cap="flat">
                <a:solidFill>
                  <a:schemeClr val="bg1"/>
                </a:solidFill>
                <a:prstDash val="solid"/>
                <a:miter/>
              </a:ln>
            </p:spPr>
            <p:txBody>
              <a:bodyPr rtlCol="0" anchor="ctr"/>
              <a:lstStyle/>
              <a:p>
                <a:endParaRPr lang="en-US"/>
              </a:p>
            </p:txBody>
          </p:sp>
          <p:sp>
            <p:nvSpPr>
              <p:cNvPr id="413" name="Freeform 412">
                <a:extLst>
                  <a:ext uri="{FF2B5EF4-FFF2-40B4-BE49-F238E27FC236}">
                    <a16:creationId xmlns:a16="http://schemas.microsoft.com/office/drawing/2014/main" id="{3737C711-DEDC-1E5C-CA2B-6CCB1BEE4074}"/>
                  </a:ext>
                </a:extLst>
              </p:cNvPr>
              <p:cNvSpPr/>
              <p:nvPr/>
            </p:nvSpPr>
            <p:spPr>
              <a:xfrm>
                <a:off x="5285291" y="4416239"/>
                <a:ext cx="389" cy="4561"/>
              </a:xfrm>
              <a:custGeom>
                <a:avLst/>
                <a:gdLst>
                  <a:gd name="connsiteX0" fmla="*/ 389 w 389"/>
                  <a:gd name="connsiteY0" fmla="*/ 0 h 4561"/>
                  <a:gd name="connsiteX1" fmla="*/ 128 w 389"/>
                  <a:gd name="connsiteY1" fmla="*/ 4562 h 4561"/>
                  <a:gd name="connsiteX2" fmla="*/ 85 w 389"/>
                  <a:gd name="connsiteY2" fmla="*/ 1913 h 4561"/>
                  <a:gd name="connsiteX3" fmla="*/ 389 w 389"/>
                  <a:gd name="connsiteY3" fmla="*/ 0 h 4561"/>
                </a:gdLst>
                <a:ahLst/>
                <a:cxnLst>
                  <a:cxn ang="0">
                    <a:pos x="connsiteX0" y="connsiteY0"/>
                  </a:cxn>
                  <a:cxn ang="0">
                    <a:pos x="connsiteX1" y="connsiteY1"/>
                  </a:cxn>
                  <a:cxn ang="0">
                    <a:pos x="connsiteX2" y="connsiteY2"/>
                  </a:cxn>
                  <a:cxn ang="0">
                    <a:pos x="connsiteX3" y="connsiteY3"/>
                  </a:cxn>
                </a:cxnLst>
                <a:rect l="l" t="t" r="r" b="b"/>
                <a:pathLst>
                  <a:path w="389" h="4561">
                    <a:moveTo>
                      <a:pt x="389" y="0"/>
                    </a:moveTo>
                    <a:cubicBezTo>
                      <a:pt x="47" y="1528"/>
                      <a:pt x="-141" y="3128"/>
                      <a:pt x="128" y="4562"/>
                    </a:cubicBezTo>
                    <a:cubicBezTo>
                      <a:pt x="-34" y="3736"/>
                      <a:pt x="13" y="2807"/>
                      <a:pt x="85" y="1913"/>
                    </a:cubicBezTo>
                    <a:cubicBezTo>
                      <a:pt x="171" y="1284"/>
                      <a:pt x="355" y="599"/>
                      <a:pt x="389" y="0"/>
                    </a:cubicBezTo>
                    <a:close/>
                  </a:path>
                </a:pathLst>
              </a:custGeom>
              <a:grpFill/>
              <a:ln w="5028" cap="flat">
                <a:solidFill>
                  <a:schemeClr val="bg1"/>
                </a:solidFill>
                <a:prstDash val="solid"/>
                <a:miter/>
              </a:ln>
            </p:spPr>
            <p:txBody>
              <a:bodyPr rtlCol="0" anchor="ctr"/>
              <a:lstStyle/>
              <a:p>
                <a:endParaRPr lang="en-US"/>
              </a:p>
            </p:txBody>
          </p:sp>
          <p:sp>
            <p:nvSpPr>
              <p:cNvPr id="414" name="Freeform 413">
                <a:extLst>
                  <a:ext uri="{FF2B5EF4-FFF2-40B4-BE49-F238E27FC236}">
                    <a16:creationId xmlns:a16="http://schemas.microsoft.com/office/drawing/2014/main" id="{AF4FE155-87B7-7216-E8C9-90D57E553E26}"/>
                  </a:ext>
                </a:extLst>
              </p:cNvPr>
              <p:cNvSpPr/>
              <p:nvPr/>
            </p:nvSpPr>
            <p:spPr>
              <a:xfrm>
                <a:off x="5312147" y="4413731"/>
                <a:ext cx="2575" cy="2687"/>
              </a:xfrm>
              <a:custGeom>
                <a:avLst/>
                <a:gdLst>
                  <a:gd name="connsiteX0" fmla="*/ 0 w 2575"/>
                  <a:gd name="connsiteY0" fmla="*/ 2687 h 2687"/>
                  <a:gd name="connsiteX1" fmla="*/ 2576 w 2575"/>
                  <a:gd name="connsiteY1" fmla="*/ 0 h 2687"/>
                  <a:gd name="connsiteX2" fmla="*/ 2576 w 2575"/>
                  <a:gd name="connsiteY2" fmla="*/ 0 h 2687"/>
                  <a:gd name="connsiteX3" fmla="*/ 0 w 2575"/>
                  <a:gd name="connsiteY3" fmla="*/ 2687 h 2687"/>
                </a:gdLst>
                <a:ahLst/>
                <a:cxnLst>
                  <a:cxn ang="0">
                    <a:pos x="connsiteX0" y="connsiteY0"/>
                  </a:cxn>
                  <a:cxn ang="0">
                    <a:pos x="connsiteX1" y="connsiteY1"/>
                  </a:cxn>
                  <a:cxn ang="0">
                    <a:pos x="connsiteX2" y="connsiteY2"/>
                  </a:cxn>
                  <a:cxn ang="0">
                    <a:pos x="connsiteX3" y="connsiteY3"/>
                  </a:cxn>
                </a:cxnLst>
                <a:rect l="l" t="t" r="r" b="b"/>
                <a:pathLst>
                  <a:path w="2575" h="2687">
                    <a:moveTo>
                      <a:pt x="0" y="2687"/>
                    </a:moveTo>
                    <a:cubicBezTo>
                      <a:pt x="804" y="1579"/>
                      <a:pt x="1682" y="715"/>
                      <a:pt x="2576" y="0"/>
                    </a:cubicBezTo>
                    <a:lnTo>
                      <a:pt x="2576" y="0"/>
                    </a:lnTo>
                    <a:cubicBezTo>
                      <a:pt x="1677" y="715"/>
                      <a:pt x="800" y="1579"/>
                      <a:pt x="0" y="2687"/>
                    </a:cubicBezTo>
                    <a:close/>
                  </a:path>
                </a:pathLst>
              </a:custGeom>
              <a:grpFill/>
              <a:ln w="5028" cap="flat">
                <a:solidFill>
                  <a:schemeClr val="bg1"/>
                </a:solidFill>
                <a:prstDash val="solid"/>
                <a:miter/>
              </a:ln>
            </p:spPr>
            <p:txBody>
              <a:bodyPr rtlCol="0" anchor="ctr"/>
              <a:lstStyle/>
              <a:p>
                <a:endParaRPr lang="en-US"/>
              </a:p>
            </p:txBody>
          </p:sp>
          <p:sp>
            <p:nvSpPr>
              <p:cNvPr id="415" name="Freeform 414">
                <a:extLst>
                  <a:ext uri="{FF2B5EF4-FFF2-40B4-BE49-F238E27FC236}">
                    <a16:creationId xmlns:a16="http://schemas.microsoft.com/office/drawing/2014/main" id="{E8FA5BD0-3E13-A942-B6D8-78C292B8D32A}"/>
                  </a:ext>
                </a:extLst>
              </p:cNvPr>
              <p:cNvSpPr/>
              <p:nvPr/>
            </p:nvSpPr>
            <p:spPr>
              <a:xfrm>
                <a:off x="4927616" y="4669393"/>
                <a:ext cx="423" cy="457"/>
              </a:xfrm>
              <a:custGeom>
                <a:avLst/>
                <a:gdLst>
                  <a:gd name="connsiteX0" fmla="*/ 424 w 423"/>
                  <a:gd name="connsiteY0" fmla="*/ 458 h 457"/>
                  <a:gd name="connsiteX1" fmla="*/ 347 w 423"/>
                  <a:gd name="connsiteY1" fmla="*/ 0 h 457"/>
                  <a:gd name="connsiteX2" fmla="*/ 56 w 423"/>
                  <a:gd name="connsiteY2" fmla="*/ 116 h 457"/>
                  <a:gd name="connsiteX3" fmla="*/ 0 w 423"/>
                  <a:gd name="connsiteY3" fmla="*/ 372 h 457"/>
                  <a:gd name="connsiteX4" fmla="*/ 424 w 423"/>
                  <a:gd name="connsiteY4" fmla="*/ 458 h 4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3" h="457">
                    <a:moveTo>
                      <a:pt x="424" y="458"/>
                    </a:moveTo>
                    <a:cubicBezTo>
                      <a:pt x="424" y="287"/>
                      <a:pt x="308" y="197"/>
                      <a:pt x="347" y="0"/>
                    </a:cubicBezTo>
                    <a:cubicBezTo>
                      <a:pt x="253" y="34"/>
                      <a:pt x="158" y="98"/>
                      <a:pt x="56" y="116"/>
                    </a:cubicBezTo>
                    <a:cubicBezTo>
                      <a:pt x="43" y="223"/>
                      <a:pt x="26" y="287"/>
                      <a:pt x="0" y="372"/>
                    </a:cubicBezTo>
                    <a:cubicBezTo>
                      <a:pt x="133" y="398"/>
                      <a:pt x="270" y="424"/>
                      <a:pt x="424" y="458"/>
                    </a:cubicBezTo>
                    <a:close/>
                  </a:path>
                </a:pathLst>
              </a:custGeom>
              <a:grpFill/>
              <a:ln w="5028" cap="flat">
                <a:solidFill>
                  <a:schemeClr val="bg1"/>
                </a:solidFill>
                <a:prstDash val="solid"/>
                <a:miter/>
              </a:ln>
            </p:spPr>
            <p:txBody>
              <a:bodyPr rtlCol="0" anchor="ctr"/>
              <a:lstStyle/>
              <a:p>
                <a:endParaRPr lang="en-US"/>
              </a:p>
            </p:txBody>
          </p:sp>
          <p:sp>
            <p:nvSpPr>
              <p:cNvPr id="416" name="Freeform 415">
                <a:extLst>
                  <a:ext uri="{FF2B5EF4-FFF2-40B4-BE49-F238E27FC236}">
                    <a16:creationId xmlns:a16="http://schemas.microsoft.com/office/drawing/2014/main" id="{93ABEC2A-6310-3469-4F55-5F2D3FAB9D86}"/>
                  </a:ext>
                </a:extLst>
              </p:cNvPr>
              <p:cNvSpPr/>
              <p:nvPr/>
            </p:nvSpPr>
            <p:spPr>
              <a:xfrm>
                <a:off x="5094739" y="4712090"/>
                <a:ext cx="5314" cy="9544"/>
              </a:xfrm>
              <a:custGeom>
                <a:avLst/>
                <a:gdLst>
                  <a:gd name="connsiteX0" fmla="*/ 1999 w 5314"/>
                  <a:gd name="connsiteY0" fmla="*/ 0 h 9544"/>
                  <a:gd name="connsiteX1" fmla="*/ 655 w 5314"/>
                  <a:gd name="connsiteY1" fmla="*/ 458 h 9544"/>
                  <a:gd name="connsiteX2" fmla="*/ 2042 w 5314"/>
                  <a:gd name="connsiteY2" fmla="*/ 9414 h 9544"/>
                  <a:gd name="connsiteX3" fmla="*/ 3574 w 5314"/>
                  <a:gd name="connsiteY3" fmla="*/ 9264 h 9544"/>
                  <a:gd name="connsiteX4" fmla="*/ 1999 w 5314"/>
                  <a:gd name="connsiteY4" fmla="*/ 0 h 95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14" h="9544">
                    <a:moveTo>
                      <a:pt x="1999" y="0"/>
                    </a:moveTo>
                    <a:cubicBezTo>
                      <a:pt x="1541" y="124"/>
                      <a:pt x="767" y="167"/>
                      <a:pt x="655" y="458"/>
                    </a:cubicBezTo>
                    <a:cubicBezTo>
                      <a:pt x="-629" y="3697"/>
                      <a:pt x="48" y="6697"/>
                      <a:pt x="2042" y="9414"/>
                    </a:cubicBezTo>
                    <a:cubicBezTo>
                      <a:pt x="2209" y="9649"/>
                      <a:pt x="3210" y="9546"/>
                      <a:pt x="3574" y="9264"/>
                    </a:cubicBezTo>
                    <a:cubicBezTo>
                      <a:pt x="6483" y="7035"/>
                      <a:pt x="5602" y="1913"/>
                      <a:pt x="1999" y="0"/>
                    </a:cubicBezTo>
                    <a:close/>
                  </a:path>
                </a:pathLst>
              </a:custGeom>
              <a:grpFill/>
              <a:ln w="5028" cap="flat">
                <a:solidFill>
                  <a:schemeClr val="bg1"/>
                </a:solidFill>
                <a:prstDash val="solid"/>
                <a:miter/>
              </a:ln>
            </p:spPr>
            <p:txBody>
              <a:bodyPr rtlCol="0" anchor="ctr"/>
              <a:lstStyle/>
              <a:p>
                <a:endParaRPr lang="en-US"/>
              </a:p>
            </p:txBody>
          </p:sp>
          <p:sp>
            <p:nvSpPr>
              <p:cNvPr id="417" name="Freeform 416">
                <a:extLst>
                  <a:ext uri="{FF2B5EF4-FFF2-40B4-BE49-F238E27FC236}">
                    <a16:creationId xmlns:a16="http://schemas.microsoft.com/office/drawing/2014/main" id="{7F4903AC-397F-4756-09A7-968D0BA4BFA2}"/>
                  </a:ext>
                </a:extLst>
              </p:cNvPr>
              <p:cNvSpPr/>
              <p:nvPr/>
            </p:nvSpPr>
            <p:spPr>
              <a:xfrm>
                <a:off x="5084934" y="4754359"/>
                <a:ext cx="3849" cy="4834"/>
              </a:xfrm>
              <a:custGeom>
                <a:avLst/>
                <a:gdLst>
                  <a:gd name="connsiteX0" fmla="*/ 71 w 3849"/>
                  <a:gd name="connsiteY0" fmla="*/ 2054 h 4834"/>
                  <a:gd name="connsiteX1" fmla="*/ 2429 w 3849"/>
                  <a:gd name="connsiteY1" fmla="*/ 4638 h 4834"/>
                  <a:gd name="connsiteX2" fmla="*/ 3849 w 3849"/>
                  <a:gd name="connsiteY2" fmla="*/ 2264 h 4834"/>
                  <a:gd name="connsiteX3" fmla="*/ 2022 w 3849"/>
                  <a:gd name="connsiteY3" fmla="*/ 0 h 4834"/>
                  <a:gd name="connsiteX4" fmla="*/ 71 w 3849"/>
                  <a:gd name="connsiteY4" fmla="*/ 2054 h 48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49" h="4834">
                    <a:moveTo>
                      <a:pt x="71" y="2054"/>
                    </a:moveTo>
                    <a:cubicBezTo>
                      <a:pt x="-366" y="3736"/>
                      <a:pt x="1312" y="5417"/>
                      <a:pt x="2429" y="4638"/>
                    </a:cubicBezTo>
                    <a:cubicBezTo>
                      <a:pt x="3105" y="4181"/>
                      <a:pt x="3391" y="3094"/>
                      <a:pt x="3849" y="2264"/>
                    </a:cubicBezTo>
                    <a:cubicBezTo>
                      <a:pt x="3237" y="1502"/>
                      <a:pt x="2630" y="745"/>
                      <a:pt x="2022" y="0"/>
                    </a:cubicBezTo>
                    <a:cubicBezTo>
                      <a:pt x="1355" y="680"/>
                      <a:pt x="289" y="1258"/>
                      <a:pt x="71" y="2054"/>
                    </a:cubicBezTo>
                    <a:close/>
                  </a:path>
                </a:pathLst>
              </a:custGeom>
              <a:grpFill/>
              <a:ln w="5028" cap="flat">
                <a:solidFill>
                  <a:schemeClr val="bg1"/>
                </a:solidFill>
                <a:prstDash val="solid"/>
                <a:miter/>
              </a:ln>
            </p:spPr>
            <p:txBody>
              <a:bodyPr rtlCol="0" anchor="ctr"/>
              <a:lstStyle/>
              <a:p>
                <a:endParaRPr lang="en-US"/>
              </a:p>
            </p:txBody>
          </p:sp>
          <p:sp>
            <p:nvSpPr>
              <p:cNvPr id="418" name="Freeform 417">
                <a:extLst>
                  <a:ext uri="{FF2B5EF4-FFF2-40B4-BE49-F238E27FC236}">
                    <a16:creationId xmlns:a16="http://schemas.microsoft.com/office/drawing/2014/main" id="{9B0E662B-5050-FA07-9C11-233A6B9CBECD}"/>
                  </a:ext>
                </a:extLst>
              </p:cNvPr>
              <p:cNvSpPr/>
              <p:nvPr/>
            </p:nvSpPr>
            <p:spPr>
              <a:xfrm>
                <a:off x="5117088" y="4750598"/>
                <a:ext cx="2931" cy="3675"/>
              </a:xfrm>
              <a:custGeom>
                <a:avLst/>
                <a:gdLst>
                  <a:gd name="connsiteX0" fmla="*/ 1 w 2931"/>
                  <a:gd name="connsiteY0" fmla="*/ 2679 h 3675"/>
                  <a:gd name="connsiteX1" fmla="*/ 1032 w 2931"/>
                  <a:gd name="connsiteY1" fmla="*/ 3650 h 3675"/>
                  <a:gd name="connsiteX2" fmla="*/ 2932 w 2931"/>
                  <a:gd name="connsiteY2" fmla="*/ 1934 h 3675"/>
                  <a:gd name="connsiteX3" fmla="*/ 775 w 2931"/>
                  <a:gd name="connsiteY3" fmla="*/ 0 h 3675"/>
                  <a:gd name="connsiteX4" fmla="*/ 1 w 2931"/>
                  <a:gd name="connsiteY4" fmla="*/ 2679 h 3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31" h="3675">
                    <a:moveTo>
                      <a:pt x="1" y="2679"/>
                    </a:moveTo>
                    <a:cubicBezTo>
                      <a:pt x="-25" y="2961"/>
                      <a:pt x="630" y="3590"/>
                      <a:pt x="1032" y="3650"/>
                    </a:cubicBezTo>
                    <a:cubicBezTo>
                      <a:pt x="2281" y="3817"/>
                      <a:pt x="2932" y="3150"/>
                      <a:pt x="2932" y="1934"/>
                    </a:cubicBezTo>
                    <a:cubicBezTo>
                      <a:pt x="2209" y="1288"/>
                      <a:pt x="1481" y="642"/>
                      <a:pt x="775" y="0"/>
                    </a:cubicBezTo>
                    <a:cubicBezTo>
                      <a:pt x="484" y="869"/>
                      <a:pt x="108" y="1759"/>
                      <a:pt x="1" y="2679"/>
                    </a:cubicBezTo>
                    <a:close/>
                  </a:path>
                </a:pathLst>
              </a:custGeom>
              <a:grpFill/>
              <a:ln w="5028" cap="flat">
                <a:solidFill>
                  <a:schemeClr val="bg1"/>
                </a:solidFill>
                <a:prstDash val="solid"/>
                <a:miter/>
              </a:ln>
            </p:spPr>
            <p:txBody>
              <a:bodyPr rtlCol="0" anchor="ctr"/>
              <a:lstStyle/>
              <a:p>
                <a:endParaRPr lang="en-US"/>
              </a:p>
            </p:txBody>
          </p:sp>
          <p:sp>
            <p:nvSpPr>
              <p:cNvPr id="419" name="Freeform 418">
                <a:extLst>
                  <a:ext uri="{FF2B5EF4-FFF2-40B4-BE49-F238E27FC236}">
                    <a16:creationId xmlns:a16="http://schemas.microsoft.com/office/drawing/2014/main" id="{C6452E2F-03FE-EC51-837E-D3DFADDE007E}"/>
                  </a:ext>
                </a:extLst>
              </p:cNvPr>
              <p:cNvSpPr/>
              <p:nvPr/>
            </p:nvSpPr>
            <p:spPr>
              <a:xfrm>
                <a:off x="5120619" y="4767149"/>
                <a:ext cx="1163" cy="1022"/>
              </a:xfrm>
              <a:custGeom>
                <a:avLst/>
                <a:gdLst>
                  <a:gd name="connsiteX0" fmla="*/ 0 w 1163"/>
                  <a:gd name="connsiteY0" fmla="*/ 847 h 1022"/>
                  <a:gd name="connsiteX1" fmla="*/ 1164 w 1163"/>
                  <a:gd name="connsiteY1" fmla="*/ 1022 h 1022"/>
                  <a:gd name="connsiteX2" fmla="*/ 693 w 1163"/>
                  <a:gd name="connsiteY2" fmla="*/ 0 h 1022"/>
                  <a:gd name="connsiteX3" fmla="*/ 0 w 1163"/>
                  <a:gd name="connsiteY3" fmla="*/ 847 h 1022"/>
                </a:gdLst>
                <a:ahLst/>
                <a:cxnLst>
                  <a:cxn ang="0">
                    <a:pos x="connsiteX0" y="connsiteY0"/>
                  </a:cxn>
                  <a:cxn ang="0">
                    <a:pos x="connsiteX1" y="connsiteY1"/>
                  </a:cxn>
                  <a:cxn ang="0">
                    <a:pos x="connsiteX2" y="connsiteY2"/>
                  </a:cxn>
                  <a:cxn ang="0">
                    <a:pos x="connsiteX3" y="connsiteY3"/>
                  </a:cxn>
                </a:cxnLst>
                <a:rect l="l" t="t" r="r" b="b"/>
                <a:pathLst>
                  <a:path w="1163" h="1022">
                    <a:moveTo>
                      <a:pt x="0" y="847"/>
                    </a:moveTo>
                    <a:lnTo>
                      <a:pt x="1164" y="1022"/>
                    </a:lnTo>
                    <a:cubicBezTo>
                      <a:pt x="1061" y="680"/>
                      <a:pt x="852" y="329"/>
                      <a:pt x="693" y="0"/>
                    </a:cubicBezTo>
                    <a:cubicBezTo>
                      <a:pt x="462" y="295"/>
                      <a:pt x="158" y="560"/>
                      <a:pt x="0" y="847"/>
                    </a:cubicBezTo>
                    <a:close/>
                  </a:path>
                </a:pathLst>
              </a:custGeom>
              <a:grpFill/>
              <a:ln w="5028" cap="flat">
                <a:solidFill>
                  <a:schemeClr val="bg1"/>
                </a:solidFill>
                <a:prstDash val="solid"/>
                <a:miter/>
              </a:ln>
            </p:spPr>
            <p:txBody>
              <a:bodyPr rtlCol="0" anchor="ctr"/>
              <a:lstStyle/>
              <a:p>
                <a:endParaRPr lang="en-US"/>
              </a:p>
            </p:txBody>
          </p:sp>
        </p:grpSp>
        <p:sp>
          <p:nvSpPr>
            <p:cNvPr id="14" name="Freeform 13">
              <a:extLst>
                <a:ext uri="{FF2B5EF4-FFF2-40B4-BE49-F238E27FC236}">
                  <a16:creationId xmlns:a16="http://schemas.microsoft.com/office/drawing/2014/main" id="{C637ACA6-6D03-8C0D-7593-A4AD9CE33F31}"/>
                </a:ext>
              </a:extLst>
            </p:cNvPr>
            <p:cNvSpPr/>
            <p:nvPr/>
          </p:nvSpPr>
          <p:spPr>
            <a:xfrm>
              <a:off x="5459208" y="3354935"/>
              <a:ext cx="594250" cy="759910"/>
            </a:xfrm>
            <a:custGeom>
              <a:avLst/>
              <a:gdLst>
                <a:gd name="connsiteX0" fmla="*/ 506375 w 594250"/>
                <a:gd name="connsiteY0" fmla="*/ 366578 h 759910"/>
                <a:gd name="connsiteX1" fmla="*/ 504946 w 594250"/>
                <a:gd name="connsiteY1" fmla="*/ 371307 h 759910"/>
                <a:gd name="connsiteX2" fmla="*/ 508031 w 594250"/>
                <a:gd name="connsiteY2" fmla="*/ 378478 h 759910"/>
                <a:gd name="connsiteX3" fmla="*/ 517501 w 594250"/>
                <a:gd name="connsiteY3" fmla="*/ 378307 h 759910"/>
                <a:gd name="connsiteX4" fmla="*/ 518455 w 594250"/>
                <a:gd name="connsiteY4" fmla="*/ 377045 h 759910"/>
                <a:gd name="connsiteX5" fmla="*/ 518934 w 594250"/>
                <a:gd name="connsiteY5" fmla="*/ 375457 h 759910"/>
                <a:gd name="connsiteX6" fmla="*/ 514707 w 594250"/>
                <a:gd name="connsiteY6" fmla="*/ 366390 h 759910"/>
                <a:gd name="connsiteX7" fmla="*/ 506375 w 594250"/>
                <a:gd name="connsiteY7" fmla="*/ 366578 h 759910"/>
                <a:gd name="connsiteX8" fmla="*/ 488746 w 594250"/>
                <a:gd name="connsiteY8" fmla="*/ 326196 h 759910"/>
                <a:gd name="connsiteX9" fmla="*/ 488746 w 594250"/>
                <a:gd name="connsiteY9" fmla="*/ 331853 h 759910"/>
                <a:gd name="connsiteX10" fmla="*/ 488746 w 594250"/>
                <a:gd name="connsiteY10" fmla="*/ 326196 h 759910"/>
                <a:gd name="connsiteX11" fmla="*/ 522161 w 594250"/>
                <a:gd name="connsiteY11" fmla="*/ 285220 h 759910"/>
                <a:gd name="connsiteX12" fmla="*/ 522743 w 594250"/>
                <a:gd name="connsiteY12" fmla="*/ 286324 h 759910"/>
                <a:gd name="connsiteX13" fmla="*/ 524591 w 594250"/>
                <a:gd name="connsiteY13" fmla="*/ 284647 h 759910"/>
                <a:gd name="connsiteX14" fmla="*/ 524018 w 594250"/>
                <a:gd name="connsiteY14" fmla="*/ 283465 h 759910"/>
                <a:gd name="connsiteX15" fmla="*/ 522161 w 594250"/>
                <a:gd name="connsiteY15" fmla="*/ 285220 h 759910"/>
                <a:gd name="connsiteX16" fmla="*/ 529410 w 594250"/>
                <a:gd name="connsiteY16" fmla="*/ 225972 h 759910"/>
                <a:gd name="connsiteX17" fmla="*/ 527133 w 594250"/>
                <a:gd name="connsiteY17" fmla="*/ 230071 h 759910"/>
                <a:gd name="connsiteX18" fmla="*/ 527873 w 594250"/>
                <a:gd name="connsiteY18" fmla="*/ 231346 h 759910"/>
                <a:gd name="connsiteX19" fmla="*/ 530651 w 594250"/>
                <a:gd name="connsiteY19" fmla="*/ 231346 h 759910"/>
                <a:gd name="connsiteX20" fmla="*/ 532367 w 594250"/>
                <a:gd name="connsiteY20" fmla="*/ 227589 h 759910"/>
                <a:gd name="connsiteX21" fmla="*/ 529410 w 594250"/>
                <a:gd name="connsiteY21" fmla="*/ 225972 h 759910"/>
                <a:gd name="connsiteX22" fmla="*/ 387888 w 594250"/>
                <a:gd name="connsiteY22" fmla="*/ 12561 h 759910"/>
                <a:gd name="connsiteX23" fmla="*/ 388962 w 594250"/>
                <a:gd name="connsiteY23" fmla="*/ 13875 h 759910"/>
                <a:gd name="connsiteX24" fmla="*/ 388867 w 594250"/>
                <a:gd name="connsiteY24" fmla="*/ 12976 h 759910"/>
                <a:gd name="connsiteX25" fmla="*/ 387888 w 594250"/>
                <a:gd name="connsiteY25" fmla="*/ 12561 h 759910"/>
                <a:gd name="connsiteX26" fmla="*/ 549444 w 594250"/>
                <a:gd name="connsiteY26" fmla="*/ 105015 h 759910"/>
                <a:gd name="connsiteX27" fmla="*/ 548195 w 594250"/>
                <a:gd name="connsiteY27" fmla="*/ 102542 h 759910"/>
                <a:gd name="connsiteX28" fmla="*/ 547052 w 594250"/>
                <a:gd name="connsiteY28" fmla="*/ 105118 h 759910"/>
                <a:gd name="connsiteX29" fmla="*/ 548310 w 594250"/>
                <a:gd name="connsiteY29" fmla="*/ 107634 h 759910"/>
                <a:gd name="connsiteX30" fmla="*/ 549444 w 594250"/>
                <a:gd name="connsiteY30" fmla="*/ 105015 h 759910"/>
                <a:gd name="connsiteX31" fmla="*/ 105203 w 594250"/>
                <a:gd name="connsiteY31" fmla="*/ 541507 h 759910"/>
                <a:gd name="connsiteX32" fmla="*/ 105597 w 594250"/>
                <a:gd name="connsiteY32" fmla="*/ 541417 h 759910"/>
                <a:gd name="connsiteX33" fmla="*/ 105597 w 594250"/>
                <a:gd name="connsiteY33" fmla="*/ 541130 h 759910"/>
                <a:gd name="connsiteX34" fmla="*/ 105203 w 594250"/>
                <a:gd name="connsiteY34" fmla="*/ 541507 h 759910"/>
                <a:gd name="connsiteX35" fmla="*/ 135208 w 594250"/>
                <a:gd name="connsiteY35" fmla="*/ 509324 h 759910"/>
                <a:gd name="connsiteX36" fmla="*/ 132666 w 594250"/>
                <a:gd name="connsiteY36" fmla="*/ 507950 h 759910"/>
                <a:gd name="connsiteX37" fmla="*/ 131507 w 594250"/>
                <a:gd name="connsiteY37" fmla="*/ 508960 h 759910"/>
                <a:gd name="connsiteX38" fmla="*/ 131789 w 594250"/>
                <a:gd name="connsiteY38" fmla="*/ 511729 h 759910"/>
                <a:gd name="connsiteX39" fmla="*/ 135691 w 594250"/>
                <a:gd name="connsiteY39" fmla="*/ 513539 h 759910"/>
                <a:gd name="connsiteX40" fmla="*/ 135602 w 594250"/>
                <a:gd name="connsiteY40" fmla="*/ 510869 h 759910"/>
                <a:gd name="connsiteX41" fmla="*/ 135208 w 594250"/>
                <a:gd name="connsiteY41" fmla="*/ 509324 h 759910"/>
                <a:gd name="connsiteX42" fmla="*/ 104202 w 594250"/>
                <a:gd name="connsiteY42" fmla="*/ 432690 h 759910"/>
                <a:gd name="connsiteX43" fmla="*/ 105062 w 594250"/>
                <a:gd name="connsiteY43" fmla="*/ 434825 h 759910"/>
                <a:gd name="connsiteX44" fmla="*/ 104993 w 594250"/>
                <a:gd name="connsiteY44" fmla="*/ 431967 h 759910"/>
                <a:gd name="connsiteX45" fmla="*/ 104202 w 594250"/>
                <a:gd name="connsiteY45" fmla="*/ 432690 h 759910"/>
                <a:gd name="connsiteX46" fmla="*/ 126282 w 594250"/>
                <a:gd name="connsiteY46" fmla="*/ 452463 h 759910"/>
                <a:gd name="connsiteX47" fmla="*/ 123719 w 594250"/>
                <a:gd name="connsiteY47" fmla="*/ 453987 h 759910"/>
                <a:gd name="connsiteX48" fmla="*/ 126269 w 594250"/>
                <a:gd name="connsiteY48" fmla="*/ 455493 h 759910"/>
                <a:gd name="connsiteX49" fmla="*/ 128973 w 594250"/>
                <a:gd name="connsiteY49" fmla="*/ 455459 h 759910"/>
                <a:gd name="connsiteX50" fmla="*/ 128948 w 594250"/>
                <a:gd name="connsiteY50" fmla="*/ 452365 h 759910"/>
                <a:gd name="connsiteX51" fmla="*/ 126282 w 594250"/>
                <a:gd name="connsiteY51" fmla="*/ 452463 h 759910"/>
                <a:gd name="connsiteX52" fmla="*/ 111104 w 594250"/>
                <a:gd name="connsiteY52" fmla="*/ 102597 h 759910"/>
                <a:gd name="connsiteX53" fmla="*/ 112144 w 594250"/>
                <a:gd name="connsiteY53" fmla="*/ 103205 h 759910"/>
                <a:gd name="connsiteX54" fmla="*/ 112152 w 594250"/>
                <a:gd name="connsiteY54" fmla="*/ 103205 h 759910"/>
                <a:gd name="connsiteX55" fmla="*/ 112559 w 594250"/>
                <a:gd name="connsiteY55" fmla="*/ 102751 h 759910"/>
                <a:gd name="connsiteX56" fmla="*/ 111104 w 594250"/>
                <a:gd name="connsiteY56" fmla="*/ 102597 h 759910"/>
                <a:gd name="connsiteX57" fmla="*/ 488442 w 594250"/>
                <a:gd name="connsiteY57" fmla="*/ 332619 h 759910"/>
                <a:gd name="connsiteX58" fmla="*/ 488746 w 594250"/>
                <a:gd name="connsiteY58" fmla="*/ 332696 h 759910"/>
                <a:gd name="connsiteX59" fmla="*/ 488746 w 594250"/>
                <a:gd name="connsiteY59" fmla="*/ 331853 h 759910"/>
                <a:gd name="connsiteX60" fmla="*/ 488258 w 594250"/>
                <a:gd name="connsiteY60" fmla="*/ 332444 h 759910"/>
                <a:gd name="connsiteX61" fmla="*/ 488442 w 594250"/>
                <a:gd name="connsiteY61" fmla="*/ 332619 h 759910"/>
                <a:gd name="connsiteX62" fmla="*/ 128973 w 594250"/>
                <a:gd name="connsiteY62" fmla="*/ 455459 h 759910"/>
                <a:gd name="connsiteX63" fmla="*/ 128973 w 594250"/>
                <a:gd name="connsiteY63" fmla="*/ 455874 h 759910"/>
                <a:gd name="connsiteX64" fmla="*/ 129136 w 594250"/>
                <a:gd name="connsiteY64" fmla="*/ 455784 h 759910"/>
                <a:gd name="connsiteX65" fmla="*/ 129388 w 594250"/>
                <a:gd name="connsiteY65" fmla="*/ 455416 h 759910"/>
                <a:gd name="connsiteX66" fmla="*/ 128973 w 594250"/>
                <a:gd name="connsiteY66" fmla="*/ 455459 h 759910"/>
                <a:gd name="connsiteX67" fmla="*/ 117967 w 594250"/>
                <a:gd name="connsiteY67" fmla="*/ 466781 h 759910"/>
                <a:gd name="connsiteX68" fmla="*/ 117274 w 594250"/>
                <a:gd name="connsiteY68" fmla="*/ 463901 h 759910"/>
                <a:gd name="connsiteX69" fmla="*/ 114780 w 594250"/>
                <a:gd name="connsiteY69" fmla="*/ 465284 h 759910"/>
                <a:gd name="connsiteX70" fmla="*/ 115524 w 594250"/>
                <a:gd name="connsiteY70" fmla="*/ 467945 h 759910"/>
                <a:gd name="connsiteX71" fmla="*/ 117967 w 594250"/>
                <a:gd name="connsiteY71" fmla="*/ 466781 h 759910"/>
                <a:gd name="connsiteX72" fmla="*/ 105400 w 594250"/>
                <a:gd name="connsiteY72" fmla="*/ 431509 h 759910"/>
                <a:gd name="connsiteX73" fmla="*/ 104985 w 594250"/>
                <a:gd name="connsiteY73" fmla="*/ 431428 h 759910"/>
                <a:gd name="connsiteX74" fmla="*/ 104989 w 594250"/>
                <a:gd name="connsiteY74" fmla="*/ 431967 h 759910"/>
                <a:gd name="connsiteX75" fmla="*/ 105387 w 594250"/>
                <a:gd name="connsiteY75" fmla="*/ 431697 h 759910"/>
                <a:gd name="connsiteX76" fmla="*/ 105400 w 594250"/>
                <a:gd name="connsiteY76" fmla="*/ 431509 h 759910"/>
                <a:gd name="connsiteX77" fmla="*/ 589381 w 594250"/>
                <a:gd name="connsiteY77" fmla="*/ 126316 h 759910"/>
                <a:gd name="connsiteX78" fmla="*/ 587169 w 594250"/>
                <a:gd name="connsiteY78" fmla="*/ 123723 h 759910"/>
                <a:gd name="connsiteX79" fmla="*/ 561340 w 594250"/>
                <a:gd name="connsiteY79" fmla="*/ 112418 h 759910"/>
                <a:gd name="connsiteX80" fmla="*/ 544750 w 594250"/>
                <a:gd name="connsiteY80" fmla="*/ 115871 h 759910"/>
                <a:gd name="connsiteX81" fmla="*/ 542666 w 594250"/>
                <a:gd name="connsiteY81" fmla="*/ 118387 h 759910"/>
                <a:gd name="connsiteX82" fmla="*/ 541104 w 594250"/>
                <a:gd name="connsiteY82" fmla="*/ 123227 h 759910"/>
                <a:gd name="connsiteX83" fmla="*/ 535426 w 594250"/>
                <a:gd name="connsiteY83" fmla="*/ 125559 h 759910"/>
                <a:gd name="connsiteX84" fmla="*/ 529482 w 594250"/>
                <a:gd name="connsiteY84" fmla="*/ 122645 h 759910"/>
                <a:gd name="connsiteX85" fmla="*/ 525302 w 594250"/>
                <a:gd name="connsiteY85" fmla="*/ 123308 h 759910"/>
                <a:gd name="connsiteX86" fmla="*/ 500979 w 594250"/>
                <a:gd name="connsiteY86" fmla="*/ 140775 h 759910"/>
                <a:gd name="connsiteX87" fmla="*/ 485904 w 594250"/>
                <a:gd name="connsiteY87" fmla="*/ 147177 h 759910"/>
                <a:gd name="connsiteX88" fmla="*/ 485806 w 594250"/>
                <a:gd name="connsiteY88" fmla="*/ 147849 h 759910"/>
                <a:gd name="connsiteX89" fmla="*/ 482203 w 594250"/>
                <a:gd name="connsiteY89" fmla="*/ 151066 h 759910"/>
                <a:gd name="connsiteX90" fmla="*/ 478656 w 594250"/>
                <a:gd name="connsiteY90" fmla="*/ 154391 h 759910"/>
                <a:gd name="connsiteX91" fmla="*/ 477705 w 594250"/>
                <a:gd name="connsiteY91" fmla="*/ 155016 h 759910"/>
                <a:gd name="connsiteX92" fmla="*/ 478399 w 594250"/>
                <a:gd name="connsiteY92" fmla="*/ 154194 h 759910"/>
                <a:gd name="connsiteX93" fmla="*/ 481792 w 594250"/>
                <a:gd name="connsiteY93" fmla="*/ 150668 h 759910"/>
                <a:gd name="connsiteX94" fmla="*/ 485434 w 594250"/>
                <a:gd name="connsiteY94" fmla="*/ 147506 h 759910"/>
                <a:gd name="connsiteX95" fmla="*/ 485909 w 594250"/>
                <a:gd name="connsiteY95" fmla="*/ 147177 h 759910"/>
                <a:gd name="connsiteX96" fmla="*/ 486978 w 594250"/>
                <a:gd name="connsiteY96" fmla="*/ 143043 h 759910"/>
                <a:gd name="connsiteX97" fmla="*/ 500132 w 594250"/>
                <a:gd name="connsiteY97" fmla="*/ 132559 h 759910"/>
                <a:gd name="connsiteX98" fmla="*/ 512777 w 594250"/>
                <a:gd name="connsiteY98" fmla="*/ 119491 h 759910"/>
                <a:gd name="connsiteX99" fmla="*/ 514762 w 594250"/>
                <a:gd name="connsiteY99" fmla="*/ 114788 h 759910"/>
                <a:gd name="connsiteX100" fmla="*/ 503397 w 594250"/>
                <a:gd name="connsiteY100" fmla="*/ 99717 h 759910"/>
                <a:gd name="connsiteX101" fmla="*/ 501741 w 594250"/>
                <a:gd name="connsiteY101" fmla="*/ 100064 h 759910"/>
                <a:gd name="connsiteX102" fmla="*/ 499165 w 594250"/>
                <a:gd name="connsiteY102" fmla="*/ 102148 h 759910"/>
                <a:gd name="connsiteX103" fmla="*/ 496298 w 594250"/>
                <a:gd name="connsiteY103" fmla="*/ 110154 h 759910"/>
                <a:gd name="connsiteX104" fmla="*/ 488331 w 594250"/>
                <a:gd name="connsiteY104" fmla="*/ 115512 h 759910"/>
                <a:gd name="connsiteX105" fmla="*/ 486649 w 594250"/>
                <a:gd name="connsiteY105" fmla="*/ 115550 h 759910"/>
                <a:gd name="connsiteX106" fmla="*/ 468330 w 594250"/>
                <a:gd name="connsiteY106" fmla="*/ 115054 h 759910"/>
                <a:gd name="connsiteX107" fmla="*/ 467380 w 594250"/>
                <a:gd name="connsiteY107" fmla="*/ 113890 h 759910"/>
                <a:gd name="connsiteX108" fmla="*/ 467932 w 594250"/>
                <a:gd name="connsiteY108" fmla="*/ 112388 h 759910"/>
                <a:gd name="connsiteX109" fmla="*/ 477483 w 594250"/>
                <a:gd name="connsiteY109" fmla="*/ 108969 h 759910"/>
                <a:gd name="connsiteX110" fmla="*/ 482956 w 594250"/>
                <a:gd name="connsiteY110" fmla="*/ 102798 h 759910"/>
                <a:gd name="connsiteX111" fmla="*/ 480401 w 594250"/>
                <a:gd name="connsiteY111" fmla="*/ 97154 h 759910"/>
                <a:gd name="connsiteX112" fmla="*/ 468749 w 594250"/>
                <a:gd name="connsiteY112" fmla="*/ 94523 h 759910"/>
                <a:gd name="connsiteX113" fmla="*/ 428915 w 594250"/>
                <a:gd name="connsiteY113" fmla="*/ 98258 h 759910"/>
                <a:gd name="connsiteX114" fmla="*/ 422677 w 594250"/>
                <a:gd name="connsiteY114" fmla="*/ 101040 h 759910"/>
                <a:gd name="connsiteX115" fmla="*/ 412916 w 594250"/>
                <a:gd name="connsiteY115" fmla="*/ 104091 h 759910"/>
                <a:gd name="connsiteX116" fmla="*/ 410918 w 594250"/>
                <a:gd name="connsiteY116" fmla="*/ 102148 h 759910"/>
                <a:gd name="connsiteX117" fmla="*/ 411393 w 594250"/>
                <a:gd name="connsiteY117" fmla="*/ 100710 h 759910"/>
                <a:gd name="connsiteX118" fmla="*/ 417246 w 594250"/>
                <a:gd name="connsiteY118" fmla="*/ 97364 h 759910"/>
                <a:gd name="connsiteX119" fmla="*/ 434791 w 594250"/>
                <a:gd name="connsiteY119" fmla="*/ 90727 h 759910"/>
                <a:gd name="connsiteX120" fmla="*/ 466349 w 594250"/>
                <a:gd name="connsiteY120" fmla="*/ 88327 h 759910"/>
                <a:gd name="connsiteX121" fmla="*/ 488313 w 594250"/>
                <a:gd name="connsiteY121" fmla="*/ 89888 h 759910"/>
                <a:gd name="connsiteX122" fmla="*/ 508622 w 594250"/>
                <a:gd name="connsiteY122" fmla="*/ 87295 h 759910"/>
                <a:gd name="connsiteX123" fmla="*/ 528186 w 594250"/>
                <a:gd name="connsiteY123" fmla="*/ 77663 h 759910"/>
                <a:gd name="connsiteX124" fmla="*/ 528712 w 594250"/>
                <a:gd name="connsiteY124" fmla="*/ 66935 h 759910"/>
                <a:gd name="connsiteX125" fmla="*/ 516418 w 594250"/>
                <a:gd name="connsiteY125" fmla="*/ 57765 h 759910"/>
                <a:gd name="connsiteX126" fmla="*/ 494069 w 594250"/>
                <a:gd name="connsiteY126" fmla="*/ 54633 h 759910"/>
                <a:gd name="connsiteX127" fmla="*/ 490697 w 594250"/>
                <a:gd name="connsiteY127" fmla="*/ 54804 h 759910"/>
                <a:gd name="connsiteX128" fmla="*/ 489417 w 594250"/>
                <a:gd name="connsiteY128" fmla="*/ 53850 h 759910"/>
                <a:gd name="connsiteX129" fmla="*/ 490085 w 594250"/>
                <a:gd name="connsiteY129" fmla="*/ 52707 h 759910"/>
                <a:gd name="connsiteX130" fmla="*/ 494749 w 594250"/>
                <a:gd name="connsiteY130" fmla="*/ 50722 h 759910"/>
                <a:gd name="connsiteX131" fmla="*/ 497364 w 594250"/>
                <a:gd name="connsiteY131" fmla="*/ 38865 h 759910"/>
                <a:gd name="connsiteX132" fmla="*/ 491745 w 594250"/>
                <a:gd name="connsiteY132" fmla="*/ 35801 h 759910"/>
                <a:gd name="connsiteX133" fmla="*/ 460110 w 594250"/>
                <a:gd name="connsiteY133" fmla="*/ 34804 h 759910"/>
                <a:gd name="connsiteX134" fmla="*/ 450037 w 594250"/>
                <a:gd name="connsiteY134" fmla="*/ 33849 h 759910"/>
                <a:gd name="connsiteX135" fmla="*/ 438312 w 594250"/>
                <a:gd name="connsiteY135" fmla="*/ 36045 h 759910"/>
                <a:gd name="connsiteX136" fmla="*/ 421590 w 594250"/>
                <a:gd name="connsiteY136" fmla="*/ 37281 h 759910"/>
                <a:gd name="connsiteX137" fmla="*/ 410164 w 594250"/>
                <a:gd name="connsiteY137" fmla="*/ 39815 h 759910"/>
                <a:gd name="connsiteX138" fmla="*/ 405286 w 594250"/>
                <a:gd name="connsiteY138" fmla="*/ 40773 h 759910"/>
                <a:gd name="connsiteX139" fmla="*/ 403913 w 594250"/>
                <a:gd name="connsiteY139" fmla="*/ 39952 h 759910"/>
                <a:gd name="connsiteX140" fmla="*/ 404118 w 594250"/>
                <a:gd name="connsiteY140" fmla="*/ 38711 h 759910"/>
                <a:gd name="connsiteX141" fmla="*/ 410053 w 594250"/>
                <a:gd name="connsiteY141" fmla="*/ 35775 h 759910"/>
                <a:gd name="connsiteX142" fmla="*/ 423597 w 594250"/>
                <a:gd name="connsiteY142" fmla="*/ 34765 h 759910"/>
                <a:gd name="connsiteX143" fmla="*/ 448899 w 594250"/>
                <a:gd name="connsiteY143" fmla="*/ 31368 h 759910"/>
                <a:gd name="connsiteX144" fmla="*/ 469186 w 594250"/>
                <a:gd name="connsiteY144" fmla="*/ 33126 h 759910"/>
                <a:gd name="connsiteX145" fmla="*/ 486876 w 594250"/>
                <a:gd name="connsiteY145" fmla="*/ 29442 h 759910"/>
                <a:gd name="connsiteX146" fmla="*/ 487530 w 594250"/>
                <a:gd name="connsiteY146" fmla="*/ 26451 h 759910"/>
                <a:gd name="connsiteX147" fmla="*/ 471518 w 594250"/>
                <a:gd name="connsiteY147" fmla="*/ 14611 h 759910"/>
                <a:gd name="connsiteX148" fmla="*/ 435775 w 594250"/>
                <a:gd name="connsiteY148" fmla="*/ 3297 h 759910"/>
                <a:gd name="connsiteX149" fmla="*/ 419014 w 594250"/>
                <a:gd name="connsiteY149" fmla="*/ 250 h 759910"/>
                <a:gd name="connsiteX150" fmla="*/ 400554 w 594250"/>
                <a:gd name="connsiteY150" fmla="*/ 2094 h 759910"/>
                <a:gd name="connsiteX151" fmla="*/ 390181 w 594250"/>
                <a:gd name="connsiteY151" fmla="*/ 13177 h 759910"/>
                <a:gd name="connsiteX152" fmla="*/ 389407 w 594250"/>
                <a:gd name="connsiteY152" fmla="*/ 14012 h 759910"/>
                <a:gd name="connsiteX153" fmla="*/ 388962 w 594250"/>
                <a:gd name="connsiteY153" fmla="*/ 13879 h 759910"/>
                <a:gd name="connsiteX154" fmla="*/ 389017 w 594250"/>
                <a:gd name="connsiteY154" fmla="*/ 14435 h 759910"/>
                <a:gd name="connsiteX155" fmla="*/ 389458 w 594250"/>
                <a:gd name="connsiteY155" fmla="*/ 14037 h 759910"/>
                <a:gd name="connsiteX156" fmla="*/ 388996 w 594250"/>
                <a:gd name="connsiteY156" fmla="*/ 17195 h 759910"/>
                <a:gd name="connsiteX157" fmla="*/ 389385 w 594250"/>
                <a:gd name="connsiteY157" fmla="*/ 17217 h 759910"/>
                <a:gd name="connsiteX158" fmla="*/ 389993 w 594250"/>
                <a:gd name="connsiteY158" fmla="*/ 18299 h 759910"/>
                <a:gd name="connsiteX159" fmla="*/ 388945 w 594250"/>
                <a:gd name="connsiteY159" fmla="*/ 17636 h 759910"/>
                <a:gd name="connsiteX160" fmla="*/ 388996 w 594250"/>
                <a:gd name="connsiteY160" fmla="*/ 17191 h 759910"/>
                <a:gd name="connsiteX161" fmla="*/ 378645 w 594250"/>
                <a:gd name="connsiteY161" fmla="*/ 12976 h 759910"/>
                <a:gd name="connsiteX162" fmla="*/ 375842 w 594250"/>
                <a:gd name="connsiteY162" fmla="*/ 13648 h 759910"/>
                <a:gd name="connsiteX163" fmla="*/ 375380 w 594250"/>
                <a:gd name="connsiteY163" fmla="*/ 15210 h 759910"/>
                <a:gd name="connsiteX164" fmla="*/ 376728 w 594250"/>
                <a:gd name="connsiteY164" fmla="*/ 20058 h 759910"/>
                <a:gd name="connsiteX165" fmla="*/ 375992 w 594250"/>
                <a:gd name="connsiteY165" fmla="*/ 22891 h 759910"/>
                <a:gd name="connsiteX166" fmla="*/ 372834 w 594250"/>
                <a:gd name="connsiteY166" fmla="*/ 23396 h 759910"/>
                <a:gd name="connsiteX167" fmla="*/ 359406 w 594250"/>
                <a:gd name="connsiteY167" fmla="*/ 16357 h 759910"/>
                <a:gd name="connsiteX168" fmla="*/ 349966 w 594250"/>
                <a:gd name="connsiteY168" fmla="*/ 16395 h 759910"/>
                <a:gd name="connsiteX169" fmla="*/ 340621 w 594250"/>
                <a:gd name="connsiteY169" fmla="*/ 20075 h 759910"/>
                <a:gd name="connsiteX170" fmla="*/ 337335 w 594250"/>
                <a:gd name="connsiteY170" fmla="*/ 23259 h 759910"/>
                <a:gd name="connsiteX171" fmla="*/ 336697 w 594250"/>
                <a:gd name="connsiteY171" fmla="*/ 35142 h 759910"/>
                <a:gd name="connsiteX172" fmla="*/ 333453 w 594250"/>
                <a:gd name="connsiteY172" fmla="*/ 40666 h 759910"/>
                <a:gd name="connsiteX173" fmla="*/ 328695 w 594250"/>
                <a:gd name="connsiteY173" fmla="*/ 45386 h 759910"/>
                <a:gd name="connsiteX174" fmla="*/ 325751 w 594250"/>
                <a:gd name="connsiteY174" fmla="*/ 46028 h 759910"/>
                <a:gd name="connsiteX175" fmla="*/ 314638 w 594250"/>
                <a:gd name="connsiteY175" fmla="*/ 42138 h 759910"/>
                <a:gd name="connsiteX176" fmla="*/ 310916 w 594250"/>
                <a:gd name="connsiteY176" fmla="*/ 45091 h 759910"/>
                <a:gd name="connsiteX177" fmla="*/ 310650 w 594250"/>
                <a:gd name="connsiteY177" fmla="*/ 50161 h 759910"/>
                <a:gd name="connsiteX178" fmla="*/ 314176 w 594250"/>
                <a:gd name="connsiteY178" fmla="*/ 68544 h 759910"/>
                <a:gd name="connsiteX179" fmla="*/ 319949 w 594250"/>
                <a:gd name="connsiteY179" fmla="*/ 91596 h 759910"/>
                <a:gd name="connsiteX180" fmla="*/ 317133 w 594250"/>
                <a:gd name="connsiteY180" fmla="*/ 94535 h 759910"/>
                <a:gd name="connsiteX181" fmla="*/ 310518 w 594250"/>
                <a:gd name="connsiteY181" fmla="*/ 91086 h 759910"/>
                <a:gd name="connsiteX182" fmla="*/ 304903 w 594250"/>
                <a:gd name="connsiteY182" fmla="*/ 85173 h 759910"/>
                <a:gd name="connsiteX183" fmla="*/ 305712 w 594250"/>
                <a:gd name="connsiteY183" fmla="*/ 83307 h 759910"/>
                <a:gd name="connsiteX184" fmla="*/ 306414 w 594250"/>
                <a:gd name="connsiteY184" fmla="*/ 76593 h 759910"/>
                <a:gd name="connsiteX185" fmla="*/ 299978 w 594250"/>
                <a:gd name="connsiteY185" fmla="*/ 69233 h 759910"/>
                <a:gd name="connsiteX186" fmla="*/ 293337 w 594250"/>
                <a:gd name="connsiteY186" fmla="*/ 53520 h 759910"/>
                <a:gd name="connsiteX187" fmla="*/ 286191 w 594250"/>
                <a:gd name="connsiteY187" fmla="*/ 46520 h 759910"/>
                <a:gd name="connsiteX188" fmla="*/ 278998 w 594250"/>
                <a:gd name="connsiteY188" fmla="*/ 48582 h 759910"/>
                <a:gd name="connsiteX189" fmla="*/ 277813 w 594250"/>
                <a:gd name="connsiteY189" fmla="*/ 51770 h 759910"/>
                <a:gd name="connsiteX190" fmla="*/ 276024 w 594250"/>
                <a:gd name="connsiteY190" fmla="*/ 71980 h 759910"/>
                <a:gd name="connsiteX191" fmla="*/ 274381 w 594250"/>
                <a:gd name="connsiteY191" fmla="*/ 80162 h 759910"/>
                <a:gd name="connsiteX192" fmla="*/ 266559 w 594250"/>
                <a:gd name="connsiteY192" fmla="*/ 81116 h 759910"/>
                <a:gd name="connsiteX193" fmla="*/ 264920 w 594250"/>
                <a:gd name="connsiteY193" fmla="*/ 81232 h 759910"/>
                <a:gd name="connsiteX194" fmla="*/ 262130 w 594250"/>
                <a:gd name="connsiteY194" fmla="*/ 83042 h 759910"/>
                <a:gd name="connsiteX195" fmla="*/ 258950 w 594250"/>
                <a:gd name="connsiteY195" fmla="*/ 80658 h 759910"/>
                <a:gd name="connsiteX196" fmla="*/ 261077 w 594250"/>
                <a:gd name="connsiteY196" fmla="*/ 72896 h 759910"/>
                <a:gd name="connsiteX197" fmla="*/ 259695 w 594250"/>
                <a:gd name="connsiteY197" fmla="*/ 56037 h 759910"/>
                <a:gd name="connsiteX198" fmla="*/ 258184 w 594250"/>
                <a:gd name="connsiteY198" fmla="*/ 51253 h 759910"/>
                <a:gd name="connsiteX199" fmla="*/ 257098 w 594250"/>
                <a:gd name="connsiteY199" fmla="*/ 50204 h 759910"/>
                <a:gd name="connsiteX200" fmla="*/ 254179 w 594250"/>
                <a:gd name="connsiteY200" fmla="*/ 51351 h 759910"/>
                <a:gd name="connsiteX201" fmla="*/ 252215 w 594250"/>
                <a:gd name="connsiteY201" fmla="*/ 59421 h 759910"/>
                <a:gd name="connsiteX202" fmla="*/ 252035 w 594250"/>
                <a:gd name="connsiteY202" fmla="*/ 67748 h 759910"/>
                <a:gd name="connsiteX203" fmla="*/ 246888 w 594250"/>
                <a:gd name="connsiteY203" fmla="*/ 74360 h 759910"/>
                <a:gd name="connsiteX204" fmla="*/ 245959 w 594250"/>
                <a:gd name="connsiteY204" fmla="*/ 75506 h 759910"/>
                <a:gd name="connsiteX205" fmla="*/ 246237 w 594250"/>
                <a:gd name="connsiteY205" fmla="*/ 76063 h 759910"/>
                <a:gd name="connsiteX206" fmla="*/ 242382 w 594250"/>
                <a:gd name="connsiteY206" fmla="*/ 78960 h 759910"/>
                <a:gd name="connsiteX207" fmla="*/ 238321 w 594250"/>
                <a:gd name="connsiteY207" fmla="*/ 82729 h 759910"/>
                <a:gd name="connsiteX208" fmla="*/ 237833 w 594250"/>
                <a:gd name="connsiteY208" fmla="*/ 83508 h 759910"/>
                <a:gd name="connsiteX209" fmla="*/ 237679 w 594250"/>
                <a:gd name="connsiteY209" fmla="*/ 85130 h 759910"/>
                <a:gd name="connsiteX210" fmla="*/ 237833 w 594250"/>
                <a:gd name="connsiteY210" fmla="*/ 83508 h 759910"/>
                <a:gd name="connsiteX211" fmla="*/ 237944 w 594250"/>
                <a:gd name="connsiteY211" fmla="*/ 82400 h 759910"/>
                <a:gd name="connsiteX212" fmla="*/ 242027 w 594250"/>
                <a:gd name="connsiteY212" fmla="*/ 78579 h 759910"/>
                <a:gd name="connsiteX213" fmla="*/ 245818 w 594250"/>
                <a:gd name="connsiteY213" fmla="*/ 75699 h 759910"/>
                <a:gd name="connsiteX214" fmla="*/ 245963 w 594250"/>
                <a:gd name="connsiteY214" fmla="*/ 75511 h 759910"/>
                <a:gd name="connsiteX215" fmla="*/ 244851 w 594250"/>
                <a:gd name="connsiteY215" fmla="*/ 69618 h 759910"/>
                <a:gd name="connsiteX216" fmla="*/ 248809 w 594250"/>
                <a:gd name="connsiteY216" fmla="*/ 58364 h 759910"/>
                <a:gd name="connsiteX217" fmla="*/ 249451 w 594250"/>
                <a:gd name="connsiteY217" fmla="*/ 46580 h 759910"/>
                <a:gd name="connsiteX218" fmla="*/ 244363 w 594250"/>
                <a:gd name="connsiteY218" fmla="*/ 42840 h 759910"/>
                <a:gd name="connsiteX219" fmla="*/ 236156 w 594250"/>
                <a:gd name="connsiteY219" fmla="*/ 45035 h 759910"/>
                <a:gd name="connsiteX220" fmla="*/ 219758 w 594250"/>
                <a:gd name="connsiteY220" fmla="*/ 48822 h 759910"/>
                <a:gd name="connsiteX221" fmla="*/ 196112 w 594250"/>
                <a:gd name="connsiteY221" fmla="*/ 51154 h 759910"/>
                <a:gd name="connsiteX222" fmla="*/ 191029 w 594250"/>
                <a:gd name="connsiteY222" fmla="*/ 56837 h 759910"/>
                <a:gd name="connsiteX223" fmla="*/ 191208 w 594250"/>
                <a:gd name="connsiteY223" fmla="*/ 61907 h 759910"/>
                <a:gd name="connsiteX224" fmla="*/ 190258 w 594250"/>
                <a:gd name="connsiteY224" fmla="*/ 63054 h 759910"/>
                <a:gd name="connsiteX225" fmla="*/ 188786 w 594250"/>
                <a:gd name="connsiteY225" fmla="*/ 62554 h 759910"/>
                <a:gd name="connsiteX226" fmla="*/ 184541 w 594250"/>
                <a:gd name="connsiteY226" fmla="*/ 57470 h 759910"/>
                <a:gd name="connsiteX227" fmla="*/ 176454 w 594250"/>
                <a:gd name="connsiteY227" fmla="*/ 58634 h 759910"/>
                <a:gd name="connsiteX228" fmla="*/ 170998 w 594250"/>
                <a:gd name="connsiteY228" fmla="*/ 64770 h 759910"/>
                <a:gd name="connsiteX229" fmla="*/ 169971 w 594250"/>
                <a:gd name="connsiteY229" fmla="*/ 69768 h 759910"/>
                <a:gd name="connsiteX230" fmla="*/ 168414 w 594250"/>
                <a:gd name="connsiteY230" fmla="*/ 79700 h 759910"/>
                <a:gd name="connsiteX231" fmla="*/ 161704 w 594250"/>
                <a:gd name="connsiteY231" fmla="*/ 87193 h 759910"/>
                <a:gd name="connsiteX232" fmla="*/ 159710 w 594250"/>
                <a:gd name="connsiteY232" fmla="*/ 89940 h 759910"/>
                <a:gd name="connsiteX233" fmla="*/ 153732 w 594250"/>
                <a:gd name="connsiteY233" fmla="*/ 90778 h 759910"/>
                <a:gd name="connsiteX234" fmla="*/ 141387 w 594250"/>
                <a:gd name="connsiteY234" fmla="*/ 87847 h 759910"/>
                <a:gd name="connsiteX235" fmla="*/ 126898 w 594250"/>
                <a:gd name="connsiteY235" fmla="*/ 95605 h 759910"/>
                <a:gd name="connsiteX236" fmla="*/ 112156 w 594250"/>
                <a:gd name="connsiteY236" fmla="*/ 103209 h 759910"/>
                <a:gd name="connsiteX237" fmla="*/ 109016 w 594250"/>
                <a:gd name="connsiteY237" fmla="*/ 106247 h 759910"/>
                <a:gd name="connsiteX238" fmla="*/ 96388 w 594250"/>
                <a:gd name="connsiteY238" fmla="*/ 121408 h 759910"/>
                <a:gd name="connsiteX239" fmla="*/ 99448 w 594250"/>
                <a:gd name="connsiteY239" fmla="*/ 130672 h 759910"/>
                <a:gd name="connsiteX240" fmla="*/ 112020 w 594250"/>
                <a:gd name="connsiteY240" fmla="*/ 134489 h 759910"/>
                <a:gd name="connsiteX241" fmla="*/ 111934 w 594250"/>
                <a:gd name="connsiteY241" fmla="*/ 134181 h 759910"/>
                <a:gd name="connsiteX242" fmla="*/ 112572 w 594250"/>
                <a:gd name="connsiteY242" fmla="*/ 133531 h 759910"/>
                <a:gd name="connsiteX243" fmla="*/ 112135 w 594250"/>
                <a:gd name="connsiteY243" fmla="*/ 134528 h 759910"/>
                <a:gd name="connsiteX244" fmla="*/ 112020 w 594250"/>
                <a:gd name="connsiteY244" fmla="*/ 134489 h 759910"/>
                <a:gd name="connsiteX245" fmla="*/ 112845 w 594250"/>
                <a:gd name="connsiteY245" fmla="*/ 137425 h 759910"/>
                <a:gd name="connsiteX246" fmla="*/ 111814 w 594250"/>
                <a:gd name="connsiteY246" fmla="*/ 141871 h 759910"/>
                <a:gd name="connsiteX247" fmla="*/ 106846 w 594250"/>
                <a:gd name="connsiteY247" fmla="*/ 148221 h 759910"/>
                <a:gd name="connsiteX248" fmla="*/ 103817 w 594250"/>
                <a:gd name="connsiteY248" fmla="*/ 154147 h 759910"/>
                <a:gd name="connsiteX249" fmla="*/ 93444 w 594250"/>
                <a:gd name="connsiteY249" fmla="*/ 165384 h 759910"/>
                <a:gd name="connsiteX250" fmla="*/ 87218 w 594250"/>
                <a:gd name="connsiteY250" fmla="*/ 166869 h 759910"/>
                <a:gd name="connsiteX251" fmla="*/ 65536 w 594250"/>
                <a:gd name="connsiteY251" fmla="*/ 164447 h 759910"/>
                <a:gd name="connsiteX252" fmla="*/ 57547 w 594250"/>
                <a:gd name="connsiteY252" fmla="*/ 166908 h 759910"/>
                <a:gd name="connsiteX253" fmla="*/ 46614 w 594250"/>
                <a:gd name="connsiteY253" fmla="*/ 171221 h 759910"/>
                <a:gd name="connsiteX254" fmla="*/ 23229 w 594250"/>
                <a:gd name="connsiteY254" fmla="*/ 175431 h 759910"/>
                <a:gd name="connsiteX255" fmla="*/ 9240 w 594250"/>
                <a:gd name="connsiteY255" fmla="*/ 186476 h 759910"/>
                <a:gd name="connsiteX256" fmla="*/ 9591 w 594250"/>
                <a:gd name="connsiteY256" fmla="*/ 197285 h 759910"/>
                <a:gd name="connsiteX257" fmla="*/ 19193 w 594250"/>
                <a:gd name="connsiteY257" fmla="*/ 212403 h 759910"/>
                <a:gd name="connsiteX258" fmla="*/ 20306 w 594250"/>
                <a:gd name="connsiteY258" fmla="*/ 212176 h 759910"/>
                <a:gd name="connsiteX259" fmla="*/ 21795 w 594250"/>
                <a:gd name="connsiteY259" fmla="*/ 210991 h 759910"/>
                <a:gd name="connsiteX260" fmla="*/ 20306 w 594250"/>
                <a:gd name="connsiteY260" fmla="*/ 212176 h 759910"/>
                <a:gd name="connsiteX261" fmla="*/ 19523 w 594250"/>
                <a:gd name="connsiteY261" fmla="*/ 212805 h 759910"/>
                <a:gd name="connsiteX262" fmla="*/ 19193 w 594250"/>
                <a:gd name="connsiteY262" fmla="*/ 212403 h 759910"/>
                <a:gd name="connsiteX263" fmla="*/ 19181 w 594250"/>
                <a:gd name="connsiteY263" fmla="*/ 212403 h 759910"/>
                <a:gd name="connsiteX264" fmla="*/ 23511 w 594250"/>
                <a:gd name="connsiteY264" fmla="*/ 221650 h 759910"/>
                <a:gd name="connsiteX265" fmla="*/ 32039 w 594250"/>
                <a:gd name="connsiteY265" fmla="*/ 226169 h 759910"/>
                <a:gd name="connsiteX266" fmla="*/ 40294 w 594250"/>
                <a:gd name="connsiteY266" fmla="*/ 225047 h 759910"/>
                <a:gd name="connsiteX267" fmla="*/ 50379 w 594250"/>
                <a:gd name="connsiteY267" fmla="*/ 225219 h 759910"/>
                <a:gd name="connsiteX268" fmla="*/ 53426 w 594250"/>
                <a:gd name="connsiteY268" fmla="*/ 226224 h 759910"/>
                <a:gd name="connsiteX269" fmla="*/ 54881 w 594250"/>
                <a:gd name="connsiteY269" fmla="*/ 228971 h 759910"/>
                <a:gd name="connsiteX270" fmla="*/ 52990 w 594250"/>
                <a:gd name="connsiteY270" fmla="*/ 231560 h 759910"/>
                <a:gd name="connsiteX271" fmla="*/ 48107 w 594250"/>
                <a:gd name="connsiteY271" fmla="*/ 231582 h 759910"/>
                <a:gd name="connsiteX272" fmla="*/ 28321 w 594250"/>
                <a:gd name="connsiteY272" fmla="*/ 231830 h 759910"/>
                <a:gd name="connsiteX273" fmla="*/ 19964 w 594250"/>
                <a:gd name="connsiteY273" fmla="*/ 232403 h 759910"/>
                <a:gd name="connsiteX274" fmla="*/ 10105 w 594250"/>
                <a:gd name="connsiteY274" fmla="*/ 234256 h 759910"/>
                <a:gd name="connsiteX275" fmla="*/ 6767 w 594250"/>
                <a:gd name="connsiteY275" fmla="*/ 247239 h 759910"/>
                <a:gd name="connsiteX276" fmla="*/ 17768 w 594250"/>
                <a:gd name="connsiteY276" fmla="*/ 257705 h 759910"/>
                <a:gd name="connsiteX277" fmla="*/ 17486 w 594250"/>
                <a:gd name="connsiteY277" fmla="*/ 260645 h 759910"/>
                <a:gd name="connsiteX278" fmla="*/ 11705 w 594250"/>
                <a:gd name="connsiteY278" fmla="*/ 264248 h 759910"/>
                <a:gd name="connsiteX279" fmla="*/ 10216 w 594250"/>
                <a:gd name="connsiteY279" fmla="*/ 268711 h 759910"/>
                <a:gd name="connsiteX280" fmla="*/ 23866 w 594250"/>
                <a:gd name="connsiteY280" fmla="*/ 285759 h 759910"/>
                <a:gd name="connsiteX281" fmla="*/ 33118 w 594250"/>
                <a:gd name="connsiteY281" fmla="*/ 283431 h 759910"/>
                <a:gd name="connsiteX282" fmla="*/ 38334 w 594250"/>
                <a:gd name="connsiteY282" fmla="*/ 281604 h 759910"/>
                <a:gd name="connsiteX283" fmla="*/ 43815 w 594250"/>
                <a:gd name="connsiteY283" fmla="*/ 285280 h 759910"/>
                <a:gd name="connsiteX284" fmla="*/ 46597 w 594250"/>
                <a:gd name="connsiteY284" fmla="*/ 286555 h 759910"/>
                <a:gd name="connsiteX285" fmla="*/ 68009 w 594250"/>
                <a:gd name="connsiteY285" fmla="*/ 284137 h 759910"/>
                <a:gd name="connsiteX286" fmla="*/ 69648 w 594250"/>
                <a:gd name="connsiteY286" fmla="*/ 283923 h 759910"/>
                <a:gd name="connsiteX287" fmla="*/ 89221 w 594250"/>
                <a:gd name="connsiteY287" fmla="*/ 294112 h 759910"/>
                <a:gd name="connsiteX288" fmla="*/ 104030 w 594250"/>
                <a:gd name="connsiteY288" fmla="*/ 305623 h 759910"/>
                <a:gd name="connsiteX289" fmla="*/ 108601 w 594250"/>
                <a:gd name="connsiteY289" fmla="*/ 310633 h 759910"/>
                <a:gd name="connsiteX290" fmla="*/ 109636 w 594250"/>
                <a:gd name="connsiteY290" fmla="*/ 315362 h 759910"/>
                <a:gd name="connsiteX291" fmla="*/ 107141 w 594250"/>
                <a:gd name="connsiteY291" fmla="*/ 323466 h 759910"/>
                <a:gd name="connsiteX292" fmla="*/ 108737 w 594250"/>
                <a:gd name="connsiteY292" fmla="*/ 335918 h 759910"/>
                <a:gd name="connsiteX293" fmla="*/ 111189 w 594250"/>
                <a:gd name="connsiteY293" fmla="*/ 342115 h 759910"/>
                <a:gd name="connsiteX294" fmla="*/ 108810 w 594250"/>
                <a:gd name="connsiteY294" fmla="*/ 349701 h 759910"/>
                <a:gd name="connsiteX295" fmla="*/ 108669 w 594250"/>
                <a:gd name="connsiteY295" fmla="*/ 352273 h 759910"/>
                <a:gd name="connsiteX296" fmla="*/ 113470 w 594250"/>
                <a:gd name="connsiteY296" fmla="*/ 353976 h 759910"/>
                <a:gd name="connsiteX297" fmla="*/ 115272 w 594250"/>
                <a:gd name="connsiteY297" fmla="*/ 357943 h 759910"/>
                <a:gd name="connsiteX298" fmla="*/ 113350 w 594250"/>
                <a:gd name="connsiteY298" fmla="*/ 360746 h 759910"/>
                <a:gd name="connsiteX299" fmla="*/ 113470 w 594250"/>
                <a:gd name="connsiteY299" fmla="*/ 367952 h 759910"/>
                <a:gd name="connsiteX300" fmla="*/ 114206 w 594250"/>
                <a:gd name="connsiteY300" fmla="*/ 371097 h 759910"/>
                <a:gd name="connsiteX301" fmla="*/ 112191 w 594250"/>
                <a:gd name="connsiteY301" fmla="*/ 375577 h 759910"/>
                <a:gd name="connsiteX302" fmla="*/ 114634 w 594250"/>
                <a:gd name="connsiteY302" fmla="*/ 381679 h 759910"/>
                <a:gd name="connsiteX303" fmla="*/ 115828 w 594250"/>
                <a:gd name="connsiteY303" fmla="*/ 391820 h 759910"/>
                <a:gd name="connsiteX304" fmla="*/ 114056 w 594250"/>
                <a:gd name="connsiteY304" fmla="*/ 401478 h 759910"/>
                <a:gd name="connsiteX305" fmla="*/ 114433 w 594250"/>
                <a:gd name="connsiteY305" fmla="*/ 404504 h 759910"/>
                <a:gd name="connsiteX306" fmla="*/ 116876 w 594250"/>
                <a:gd name="connsiteY306" fmla="*/ 406849 h 759910"/>
                <a:gd name="connsiteX307" fmla="*/ 114608 w 594250"/>
                <a:gd name="connsiteY307" fmla="*/ 412262 h 759910"/>
                <a:gd name="connsiteX308" fmla="*/ 108601 w 594250"/>
                <a:gd name="connsiteY308" fmla="*/ 414893 h 759910"/>
                <a:gd name="connsiteX309" fmla="*/ 108917 w 594250"/>
                <a:gd name="connsiteY309" fmla="*/ 417910 h 759910"/>
                <a:gd name="connsiteX310" fmla="*/ 109794 w 594250"/>
                <a:gd name="connsiteY310" fmla="*/ 421363 h 759910"/>
                <a:gd name="connsiteX311" fmla="*/ 105400 w 594250"/>
                <a:gd name="connsiteY311" fmla="*/ 431509 h 759910"/>
                <a:gd name="connsiteX312" fmla="*/ 108789 w 594250"/>
                <a:gd name="connsiteY312" fmla="*/ 432181 h 759910"/>
                <a:gd name="connsiteX313" fmla="*/ 109080 w 594250"/>
                <a:gd name="connsiteY313" fmla="*/ 431928 h 759910"/>
                <a:gd name="connsiteX314" fmla="*/ 109730 w 594250"/>
                <a:gd name="connsiteY314" fmla="*/ 431333 h 759910"/>
                <a:gd name="connsiteX315" fmla="*/ 109456 w 594250"/>
                <a:gd name="connsiteY315" fmla="*/ 432309 h 759910"/>
                <a:gd name="connsiteX316" fmla="*/ 108793 w 594250"/>
                <a:gd name="connsiteY316" fmla="*/ 432185 h 759910"/>
                <a:gd name="connsiteX317" fmla="*/ 105378 w 594250"/>
                <a:gd name="connsiteY317" fmla="*/ 435073 h 759910"/>
                <a:gd name="connsiteX318" fmla="*/ 105062 w 594250"/>
                <a:gd name="connsiteY318" fmla="*/ 434829 h 759910"/>
                <a:gd name="connsiteX319" fmla="*/ 105066 w 594250"/>
                <a:gd name="connsiteY319" fmla="*/ 435347 h 759910"/>
                <a:gd name="connsiteX320" fmla="*/ 105404 w 594250"/>
                <a:gd name="connsiteY320" fmla="*/ 435095 h 759910"/>
                <a:gd name="connsiteX321" fmla="*/ 99734 w 594250"/>
                <a:gd name="connsiteY321" fmla="*/ 446802 h 759910"/>
                <a:gd name="connsiteX322" fmla="*/ 100560 w 594250"/>
                <a:gd name="connsiteY322" fmla="*/ 454526 h 759910"/>
                <a:gd name="connsiteX323" fmla="*/ 117330 w 594250"/>
                <a:gd name="connsiteY323" fmla="*/ 455348 h 759910"/>
                <a:gd name="connsiteX324" fmla="*/ 120492 w 594250"/>
                <a:gd name="connsiteY324" fmla="*/ 451514 h 759910"/>
                <a:gd name="connsiteX325" fmla="*/ 126637 w 594250"/>
                <a:gd name="connsiteY325" fmla="*/ 450598 h 759910"/>
                <a:gd name="connsiteX326" fmla="*/ 128952 w 594250"/>
                <a:gd name="connsiteY326" fmla="*/ 452066 h 759910"/>
                <a:gd name="connsiteX327" fmla="*/ 128952 w 594250"/>
                <a:gd name="connsiteY327" fmla="*/ 452369 h 759910"/>
                <a:gd name="connsiteX328" fmla="*/ 129410 w 594250"/>
                <a:gd name="connsiteY328" fmla="*/ 452391 h 759910"/>
                <a:gd name="connsiteX329" fmla="*/ 128952 w 594250"/>
                <a:gd name="connsiteY329" fmla="*/ 451954 h 759910"/>
                <a:gd name="connsiteX330" fmla="*/ 131738 w 594250"/>
                <a:gd name="connsiteY330" fmla="*/ 453324 h 759910"/>
                <a:gd name="connsiteX331" fmla="*/ 129140 w 594250"/>
                <a:gd name="connsiteY331" fmla="*/ 455788 h 759910"/>
                <a:gd name="connsiteX332" fmla="*/ 123881 w 594250"/>
                <a:gd name="connsiteY332" fmla="*/ 463564 h 759910"/>
                <a:gd name="connsiteX333" fmla="*/ 124694 w 594250"/>
                <a:gd name="connsiteY333" fmla="*/ 467838 h 759910"/>
                <a:gd name="connsiteX334" fmla="*/ 129115 w 594250"/>
                <a:gd name="connsiteY334" fmla="*/ 469918 h 759910"/>
                <a:gd name="connsiteX335" fmla="*/ 130920 w 594250"/>
                <a:gd name="connsiteY335" fmla="*/ 475519 h 759910"/>
                <a:gd name="connsiteX336" fmla="*/ 128905 w 594250"/>
                <a:gd name="connsiteY336" fmla="*/ 479447 h 759910"/>
                <a:gd name="connsiteX337" fmla="*/ 129085 w 594250"/>
                <a:gd name="connsiteY337" fmla="*/ 479469 h 759910"/>
                <a:gd name="connsiteX338" fmla="*/ 129388 w 594250"/>
                <a:gd name="connsiteY338" fmla="*/ 479987 h 759910"/>
                <a:gd name="connsiteX339" fmla="*/ 136367 w 594250"/>
                <a:gd name="connsiteY339" fmla="*/ 486521 h 759910"/>
                <a:gd name="connsiteX340" fmla="*/ 135546 w 594250"/>
                <a:gd name="connsiteY340" fmla="*/ 487834 h 759910"/>
                <a:gd name="connsiteX341" fmla="*/ 134113 w 594250"/>
                <a:gd name="connsiteY341" fmla="*/ 487783 h 759910"/>
                <a:gd name="connsiteX342" fmla="*/ 129388 w 594250"/>
                <a:gd name="connsiteY342" fmla="*/ 479987 h 759910"/>
                <a:gd name="connsiteX343" fmla="*/ 128674 w 594250"/>
                <a:gd name="connsiteY343" fmla="*/ 479905 h 759910"/>
                <a:gd name="connsiteX344" fmla="*/ 128905 w 594250"/>
                <a:gd name="connsiteY344" fmla="*/ 479447 h 759910"/>
                <a:gd name="connsiteX345" fmla="*/ 115982 w 594250"/>
                <a:gd name="connsiteY345" fmla="*/ 476491 h 759910"/>
                <a:gd name="connsiteX346" fmla="*/ 107809 w 594250"/>
                <a:gd name="connsiteY346" fmla="*/ 474548 h 759910"/>
                <a:gd name="connsiteX347" fmla="*/ 101660 w 594250"/>
                <a:gd name="connsiteY347" fmla="*/ 480710 h 759910"/>
                <a:gd name="connsiteX348" fmla="*/ 102096 w 594250"/>
                <a:gd name="connsiteY348" fmla="*/ 482327 h 759910"/>
                <a:gd name="connsiteX349" fmla="*/ 102768 w 594250"/>
                <a:gd name="connsiteY349" fmla="*/ 487133 h 759910"/>
                <a:gd name="connsiteX350" fmla="*/ 98613 w 594250"/>
                <a:gd name="connsiteY350" fmla="*/ 489610 h 759910"/>
                <a:gd name="connsiteX351" fmla="*/ 94283 w 594250"/>
                <a:gd name="connsiteY351" fmla="*/ 494454 h 759910"/>
                <a:gd name="connsiteX352" fmla="*/ 92571 w 594250"/>
                <a:gd name="connsiteY352" fmla="*/ 504369 h 759910"/>
                <a:gd name="connsiteX353" fmla="*/ 100980 w 594250"/>
                <a:gd name="connsiteY353" fmla="*/ 520073 h 759910"/>
                <a:gd name="connsiteX354" fmla="*/ 102507 w 594250"/>
                <a:gd name="connsiteY354" fmla="*/ 520745 h 759910"/>
                <a:gd name="connsiteX355" fmla="*/ 120492 w 594250"/>
                <a:gd name="connsiteY355" fmla="*/ 518250 h 759910"/>
                <a:gd name="connsiteX356" fmla="*/ 122859 w 594250"/>
                <a:gd name="connsiteY356" fmla="*/ 509401 h 759910"/>
                <a:gd name="connsiteX357" fmla="*/ 119478 w 594250"/>
                <a:gd name="connsiteY357" fmla="*/ 505781 h 759910"/>
                <a:gd name="connsiteX358" fmla="*/ 115700 w 594250"/>
                <a:gd name="connsiteY358" fmla="*/ 497467 h 759910"/>
                <a:gd name="connsiteX359" fmla="*/ 115186 w 594250"/>
                <a:gd name="connsiteY359" fmla="*/ 497197 h 759910"/>
                <a:gd name="connsiteX360" fmla="*/ 114912 w 594250"/>
                <a:gd name="connsiteY360" fmla="*/ 496033 h 759910"/>
                <a:gd name="connsiteX361" fmla="*/ 115601 w 594250"/>
                <a:gd name="connsiteY361" fmla="*/ 496769 h 759910"/>
                <a:gd name="connsiteX362" fmla="*/ 115700 w 594250"/>
                <a:gd name="connsiteY362" fmla="*/ 497467 h 759910"/>
                <a:gd name="connsiteX363" fmla="*/ 138520 w 594250"/>
                <a:gd name="connsiteY363" fmla="*/ 505623 h 759910"/>
                <a:gd name="connsiteX364" fmla="*/ 140274 w 594250"/>
                <a:gd name="connsiteY364" fmla="*/ 509324 h 759910"/>
                <a:gd name="connsiteX365" fmla="*/ 136136 w 594250"/>
                <a:gd name="connsiteY365" fmla="*/ 513710 h 759910"/>
                <a:gd name="connsiteX366" fmla="*/ 135687 w 594250"/>
                <a:gd name="connsiteY366" fmla="*/ 513543 h 759910"/>
                <a:gd name="connsiteX367" fmla="*/ 135704 w 594250"/>
                <a:gd name="connsiteY367" fmla="*/ 514172 h 759910"/>
                <a:gd name="connsiteX368" fmla="*/ 136166 w 594250"/>
                <a:gd name="connsiteY368" fmla="*/ 513736 h 759910"/>
                <a:gd name="connsiteX369" fmla="*/ 133389 w 594250"/>
                <a:gd name="connsiteY369" fmla="*/ 519910 h 759910"/>
                <a:gd name="connsiteX370" fmla="*/ 133210 w 594250"/>
                <a:gd name="connsiteY370" fmla="*/ 524712 h 759910"/>
                <a:gd name="connsiteX371" fmla="*/ 130676 w 594250"/>
                <a:gd name="connsiteY371" fmla="*/ 528623 h 759910"/>
                <a:gd name="connsiteX372" fmla="*/ 126517 w 594250"/>
                <a:gd name="connsiteY372" fmla="*/ 530818 h 759910"/>
                <a:gd name="connsiteX373" fmla="*/ 113547 w 594250"/>
                <a:gd name="connsiteY373" fmla="*/ 540266 h 759910"/>
                <a:gd name="connsiteX374" fmla="*/ 105584 w 594250"/>
                <a:gd name="connsiteY374" fmla="*/ 541417 h 759910"/>
                <a:gd name="connsiteX375" fmla="*/ 107963 w 594250"/>
                <a:gd name="connsiteY375" fmla="*/ 551028 h 759910"/>
                <a:gd name="connsiteX376" fmla="*/ 108558 w 594250"/>
                <a:gd name="connsiteY376" fmla="*/ 551101 h 759910"/>
                <a:gd name="connsiteX377" fmla="*/ 108926 w 594250"/>
                <a:gd name="connsiteY377" fmla="*/ 551811 h 759910"/>
                <a:gd name="connsiteX378" fmla="*/ 108164 w 594250"/>
                <a:gd name="connsiteY378" fmla="*/ 551507 h 759910"/>
                <a:gd name="connsiteX379" fmla="*/ 107963 w 594250"/>
                <a:gd name="connsiteY379" fmla="*/ 551032 h 759910"/>
                <a:gd name="connsiteX380" fmla="*/ 103598 w 594250"/>
                <a:gd name="connsiteY380" fmla="*/ 550390 h 759910"/>
                <a:gd name="connsiteX381" fmla="*/ 98664 w 594250"/>
                <a:gd name="connsiteY381" fmla="*/ 552864 h 759910"/>
                <a:gd name="connsiteX382" fmla="*/ 96474 w 594250"/>
                <a:gd name="connsiteY382" fmla="*/ 557322 h 759910"/>
                <a:gd name="connsiteX383" fmla="*/ 90132 w 594250"/>
                <a:gd name="connsiteY383" fmla="*/ 564764 h 759910"/>
                <a:gd name="connsiteX384" fmla="*/ 86709 w 594250"/>
                <a:gd name="connsiteY384" fmla="*/ 573917 h 759910"/>
                <a:gd name="connsiteX385" fmla="*/ 85108 w 594250"/>
                <a:gd name="connsiteY385" fmla="*/ 580335 h 759910"/>
                <a:gd name="connsiteX386" fmla="*/ 87432 w 594250"/>
                <a:gd name="connsiteY386" fmla="*/ 586288 h 759910"/>
                <a:gd name="connsiteX387" fmla="*/ 90941 w 594250"/>
                <a:gd name="connsiteY387" fmla="*/ 588941 h 759910"/>
                <a:gd name="connsiteX388" fmla="*/ 91031 w 594250"/>
                <a:gd name="connsiteY388" fmla="*/ 588859 h 759910"/>
                <a:gd name="connsiteX389" fmla="*/ 92323 w 594250"/>
                <a:gd name="connsiteY389" fmla="*/ 588401 h 759910"/>
                <a:gd name="connsiteX390" fmla="*/ 93397 w 594250"/>
                <a:gd name="connsiteY390" fmla="*/ 587332 h 759910"/>
                <a:gd name="connsiteX391" fmla="*/ 94497 w 594250"/>
                <a:gd name="connsiteY391" fmla="*/ 587653 h 759910"/>
                <a:gd name="connsiteX392" fmla="*/ 92323 w 594250"/>
                <a:gd name="connsiteY392" fmla="*/ 588397 h 759910"/>
                <a:gd name="connsiteX393" fmla="*/ 91424 w 594250"/>
                <a:gd name="connsiteY393" fmla="*/ 589291 h 759910"/>
                <a:gd name="connsiteX394" fmla="*/ 90941 w 594250"/>
                <a:gd name="connsiteY394" fmla="*/ 588936 h 759910"/>
                <a:gd name="connsiteX395" fmla="*/ 83957 w 594250"/>
                <a:gd name="connsiteY395" fmla="*/ 595988 h 759910"/>
                <a:gd name="connsiteX396" fmla="*/ 83144 w 594250"/>
                <a:gd name="connsiteY396" fmla="*/ 606896 h 759910"/>
                <a:gd name="connsiteX397" fmla="*/ 85785 w 594250"/>
                <a:gd name="connsiteY397" fmla="*/ 614581 h 759910"/>
                <a:gd name="connsiteX398" fmla="*/ 86807 w 594250"/>
                <a:gd name="connsiteY398" fmla="*/ 621196 h 759910"/>
                <a:gd name="connsiteX399" fmla="*/ 89931 w 594250"/>
                <a:gd name="connsiteY399" fmla="*/ 644534 h 759910"/>
                <a:gd name="connsiteX400" fmla="*/ 90123 w 594250"/>
                <a:gd name="connsiteY400" fmla="*/ 647911 h 759910"/>
                <a:gd name="connsiteX401" fmla="*/ 93671 w 594250"/>
                <a:gd name="connsiteY401" fmla="*/ 650850 h 759910"/>
                <a:gd name="connsiteX402" fmla="*/ 104266 w 594250"/>
                <a:gd name="connsiteY402" fmla="*/ 647645 h 759910"/>
                <a:gd name="connsiteX403" fmla="*/ 104600 w 594250"/>
                <a:gd name="connsiteY403" fmla="*/ 647003 h 759910"/>
                <a:gd name="connsiteX404" fmla="*/ 105759 w 594250"/>
                <a:gd name="connsiteY404" fmla="*/ 646785 h 759910"/>
                <a:gd name="connsiteX405" fmla="*/ 107150 w 594250"/>
                <a:gd name="connsiteY405" fmla="*/ 645587 h 759910"/>
                <a:gd name="connsiteX406" fmla="*/ 105759 w 594250"/>
                <a:gd name="connsiteY406" fmla="*/ 646785 h 759910"/>
                <a:gd name="connsiteX407" fmla="*/ 104993 w 594250"/>
                <a:gd name="connsiteY407" fmla="*/ 647440 h 759910"/>
                <a:gd name="connsiteX408" fmla="*/ 104266 w 594250"/>
                <a:gd name="connsiteY408" fmla="*/ 647645 h 759910"/>
                <a:gd name="connsiteX409" fmla="*/ 96799 w 594250"/>
                <a:gd name="connsiteY409" fmla="*/ 655215 h 759910"/>
                <a:gd name="connsiteX410" fmla="*/ 92982 w 594250"/>
                <a:gd name="connsiteY410" fmla="*/ 665288 h 759910"/>
                <a:gd name="connsiteX411" fmla="*/ 98399 w 594250"/>
                <a:gd name="connsiteY411" fmla="*/ 681758 h 759910"/>
                <a:gd name="connsiteX412" fmla="*/ 98729 w 594250"/>
                <a:gd name="connsiteY412" fmla="*/ 681305 h 759910"/>
                <a:gd name="connsiteX413" fmla="*/ 98695 w 594250"/>
                <a:gd name="connsiteY413" fmla="*/ 682233 h 759910"/>
                <a:gd name="connsiteX414" fmla="*/ 98404 w 594250"/>
                <a:gd name="connsiteY414" fmla="*/ 681758 h 759910"/>
                <a:gd name="connsiteX415" fmla="*/ 98356 w 594250"/>
                <a:gd name="connsiteY415" fmla="*/ 681835 h 759910"/>
                <a:gd name="connsiteX416" fmla="*/ 101433 w 594250"/>
                <a:gd name="connsiteY416" fmla="*/ 685712 h 759910"/>
                <a:gd name="connsiteX417" fmla="*/ 103402 w 594250"/>
                <a:gd name="connsiteY417" fmla="*/ 693051 h 759910"/>
                <a:gd name="connsiteX418" fmla="*/ 103282 w 594250"/>
                <a:gd name="connsiteY418" fmla="*/ 697877 h 759910"/>
                <a:gd name="connsiteX419" fmla="*/ 108361 w 594250"/>
                <a:gd name="connsiteY419" fmla="*/ 710231 h 759910"/>
                <a:gd name="connsiteX420" fmla="*/ 108168 w 594250"/>
                <a:gd name="connsiteY420" fmla="*/ 718391 h 759910"/>
                <a:gd name="connsiteX421" fmla="*/ 108096 w 594250"/>
                <a:gd name="connsiteY421" fmla="*/ 721502 h 759910"/>
                <a:gd name="connsiteX422" fmla="*/ 114690 w 594250"/>
                <a:gd name="connsiteY422" fmla="*/ 729072 h 759910"/>
                <a:gd name="connsiteX423" fmla="*/ 122131 w 594250"/>
                <a:gd name="connsiteY423" fmla="*/ 738225 h 759910"/>
                <a:gd name="connsiteX424" fmla="*/ 124891 w 594250"/>
                <a:gd name="connsiteY424" fmla="*/ 739393 h 759910"/>
                <a:gd name="connsiteX425" fmla="*/ 134806 w 594250"/>
                <a:gd name="connsiteY425" fmla="*/ 737408 h 759910"/>
                <a:gd name="connsiteX426" fmla="*/ 139607 w 594250"/>
                <a:gd name="connsiteY426" fmla="*/ 735803 h 759910"/>
                <a:gd name="connsiteX427" fmla="*/ 145978 w 594250"/>
                <a:gd name="connsiteY427" fmla="*/ 739029 h 759910"/>
                <a:gd name="connsiteX428" fmla="*/ 151349 w 594250"/>
                <a:gd name="connsiteY428" fmla="*/ 750874 h 759910"/>
                <a:gd name="connsiteX429" fmla="*/ 153989 w 594250"/>
                <a:gd name="connsiteY429" fmla="*/ 755097 h 759910"/>
                <a:gd name="connsiteX430" fmla="*/ 158003 w 594250"/>
                <a:gd name="connsiteY430" fmla="*/ 757729 h 759910"/>
                <a:gd name="connsiteX431" fmla="*/ 169526 w 594250"/>
                <a:gd name="connsiteY431" fmla="*/ 759907 h 759910"/>
                <a:gd name="connsiteX432" fmla="*/ 176582 w 594250"/>
                <a:gd name="connsiteY432" fmla="*/ 756013 h 759910"/>
                <a:gd name="connsiteX433" fmla="*/ 184280 w 594250"/>
                <a:gd name="connsiteY433" fmla="*/ 735978 h 759910"/>
                <a:gd name="connsiteX434" fmla="*/ 190408 w 594250"/>
                <a:gd name="connsiteY434" fmla="*/ 722281 h 759910"/>
                <a:gd name="connsiteX435" fmla="*/ 195329 w 594250"/>
                <a:gd name="connsiteY435" fmla="*/ 711695 h 759910"/>
                <a:gd name="connsiteX436" fmla="*/ 197918 w 594250"/>
                <a:gd name="connsiteY436" fmla="*/ 702105 h 759910"/>
                <a:gd name="connsiteX437" fmla="*/ 197550 w 594250"/>
                <a:gd name="connsiteY437" fmla="*/ 702319 h 759910"/>
                <a:gd name="connsiteX438" fmla="*/ 197237 w 594250"/>
                <a:gd name="connsiteY438" fmla="*/ 701613 h 759910"/>
                <a:gd name="connsiteX439" fmla="*/ 195192 w 594250"/>
                <a:gd name="connsiteY439" fmla="*/ 700847 h 759910"/>
                <a:gd name="connsiteX440" fmla="*/ 194447 w 594250"/>
                <a:gd name="connsiteY440" fmla="*/ 699837 h 759910"/>
                <a:gd name="connsiteX441" fmla="*/ 196352 w 594250"/>
                <a:gd name="connsiteY441" fmla="*/ 699572 h 759910"/>
                <a:gd name="connsiteX442" fmla="*/ 197237 w 594250"/>
                <a:gd name="connsiteY442" fmla="*/ 701613 h 759910"/>
                <a:gd name="connsiteX443" fmla="*/ 197986 w 594250"/>
                <a:gd name="connsiteY443" fmla="*/ 701874 h 759910"/>
                <a:gd name="connsiteX444" fmla="*/ 197918 w 594250"/>
                <a:gd name="connsiteY444" fmla="*/ 702101 h 759910"/>
                <a:gd name="connsiteX445" fmla="*/ 204918 w 594250"/>
                <a:gd name="connsiteY445" fmla="*/ 695545 h 759910"/>
                <a:gd name="connsiteX446" fmla="*/ 215967 w 594250"/>
                <a:gd name="connsiteY446" fmla="*/ 680864 h 759910"/>
                <a:gd name="connsiteX447" fmla="*/ 220250 w 594250"/>
                <a:gd name="connsiteY447" fmla="*/ 663987 h 759910"/>
                <a:gd name="connsiteX448" fmla="*/ 222514 w 594250"/>
                <a:gd name="connsiteY448" fmla="*/ 658518 h 759910"/>
                <a:gd name="connsiteX449" fmla="*/ 225372 w 594250"/>
                <a:gd name="connsiteY449" fmla="*/ 656666 h 759910"/>
                <a:gd name="connsiteX450" fmla="*/ 226814 w 594250"/>
                <a:gd name="connsiteY450" fmla="*/ 652113 h 759910"/>
                <a:gd name="connsiteX451" fmla="*/ 225364 w 594250"/>
                <a:gd name="connsiteY451" fmla="*/ 649062 h 759910"/>
                <a:gd name="connsiteX452" fmla="*/ 228248 w 594250"/>
                <a:gd name="connsiteY452" fmla="*/ 644218 h 759910"/>
                <a:gd name="connsiteX453" fmla="*/ 235099 w 594250"/>
                <a:gd name="connsiteY453" fmla="*/ 640217 h 759910"/>
                <a:gd name="connsiteX454" fmla="*/ 244004 w 594250"/>
                <a:gd name="connsiteY454" fmla="*/ 634115 h 759910"/>
                <a:gd name="connsiteX455" fmla="*/ 262545 w 594250"/>
                <a:gd name="connsiteY455" fmla="*/ 632930 h 759910"/>
                <a:gd name="connsiteX456" fmla="*/ 266944 w 594250"/>
                <a:gd name="connsiteY456" fmla="*/ 630953 h 759910"/>
                <a:gd name="connsiteX457" fmla="*/ 270906 w 594250"/>
                <a:gd name="connsiteY457" fmla="*/ 628051 h 759910"/>
                <a:gd name="connsiteX458" fmla="*/ 293885 w 594250"/>
                <a:gd name="connsiteY458" fmla="*/ 618231 h 759910"/>
                <a:gd name="connsiteX459" fmla="*/ 297145 w 594250"/>
                <a:gd name="connsiteY459" fmla="*/ 617354 h 759910"/>
                <a:gd name="connsiteX460" fmla="*/ 308900 w 594250"/>
                <a:gd name="connsiteY460" fmla="*/ 608051 h 759910"/>
                <a:gd name="connsiteX461" fmla="*/ 322259 w 594250"/>
                <a:gd name="connsiteY461" fmla="*/ 590490 h 759910"/>
                <a:gd name="connsiteX462" fmla="*/ 338828 w 594250"/>
                <a:gd name="connsiteY462" fmla="*/ 576035 h 759910"/>
                <a:gd name="connsiteX463" fmla="*/ 350518 w 594250"/>
                <a:gd name="connsiteY463" fmla="*/ 575290 h 759910"/>
                <a:gd name="connsiteX464" fmla="*/ 356941 w 594250"/>
                <a:gd name="connsiteY464" fmla="*/ 573142 h 759910"/>
                <a:gd name="connsiteX465" fmla="*/ 361747 w 594250"/>
                <a:gd name="connsiteY465" fmla="*/ 572128 h 759910"/>
                <a:gd name="connsiteX466" fmla="*/ 371631 w 594250"/>
                <a:gd name="connsiteY466" fmla="*/ 570926 h 759910"/>
                <a:gd name="connsiteX467" fmla="*/ 389484 w 594250"/>
                <a:gd name="connsiteY467" fmla="*/ 565397 h 759910"/>
                <a:gd name="connsiteX468" fmla="*/ 417597 w 594250"/>
                <a:gd name="connsiteY468" fmla="*/ 553861 h 759910"/>
                <a:gd name="connsiteX469" fmla="*/ 450426 w 594250"/>
                <a:gd name="connsiteY469" fmla="*/ 529590 h 759910"/>
                <a:gd name="connsiteX470" fmla="*/ 450850 w 594250"/>
                <a:gd name="connsiteY470" fmla="*/ 526466 h 759910"/>
                <a:gd name="connsiteX471" fmla="*/ 449626 w 594250"/>
                <a:gd name="connsiteY471" fmla="*/ 525469 h 759910"/>
                <a:gd name="connsiteX472" fmla="*/ 429853 w 594250"/>
                <a:gd name="connsiteY472" fmla="*/ 520711 h 759910"/>
                <a:gd name="connsiteX473" fmla="*/ 415158 w 594250"/>
                <a:gd name="connsiteY473" fmla="*/ 519966 h 759910"/>
                <a:gd name="connsiteX474" fmla="*/ 411885 w 594250"/>
                <a:gd name="connsiteY474" fmla="*/ 519487 h 759910"/>
                <a:gd name="connsiteX475" fmla="*/ 410755 w 594250"/>
                <a:gd name="connsiteY475" fmla="*/ 518340 h 759910"/>
                <a:gd name="connsiteX476" fmla="*/ 411055 w 594250"/>
                <a:gd name="connsiteY476" fmla="*/ 515482 h 759910"/>
                <a:gd name="connsiteX477" fmla="*/ 419091 w 594250"/>
                <a:gd name="connsiteY477" fmla="*/ 512794 h 759910"/>
                <a:gd name="connsiteX478" fmla="*/ 423896 w 594250"/>
                <a:gd name="connsiteY478" fmla="*/ 504630 h 759910"/>
                <a:gd name="connsiteX479" fmla="*/ 422398 w 594250"/>
                <a:gd name="connsiteY479" fmla="*/ 494660 h 759910"/>
                <a:gd name="connsiteX480" fmla="*/ 425856 w 594250"/>
                <a:gd name="connsiteY480" fmla="*/ 491433 h 759910"/>
                <a:gd name="connsiteX481" fmla="*/ 428449 w 594250"/>
                <a:gd name="connsiteY481" fmla="*/ 493115 h 759910"/>
                <a:gd name="connsiteX482" fmla="*/ 436750 w 594250"/>
                <a:gd name="connsiteY482" fmla="*/ 511742 h 759910"/>
                <a:gd name="connsiteX483" fmla="*/ 448141 w 594250"/>
                <a:gd name="connsiteY483" fmla="*/ 517732 h 759910"/>
                <a:gd name="connsiteX484" fmla="*/ 454954 w 594250"/>
                <a:gd name="connsiteY484" fmla="*/ 517578 h 759910"/>
                <a:gd name="connsiteX485" fmla="*/ 462344 w 594250"/>
                <a:gd name="connsiteY485" fmla="*/ 511493 h 759910"/>
                <a:gd name="connsiteX486" fmla="*/ 462887 w 594250"/>
                <a:gd name="connsiteY486" fmla="*/ 496221 h 759910"/>
                <a:gd name="connsiteX487" fmla="*/ 459896 w 594250"/>
                <a:gd name="connsiteY487" fmla="*/ 481553 h 759910"/>
                <a:gd name="connsiteX488" fmla="*/ 457851 w 594250"/>
                <a:gd name="connsiteY488" fmla="*/ 477214 h 759910"/>
                <a:gd name="connsiteX489" fmla="*/ 444479 w 594250"/>
                <a:gd name="connsiteY489" fmla="*/ 461993 h 759910"/>
                <a:gd name="connsiteX490" fmla="*/ 437906 w 594250"/>
                <a:gd name="connsiteY490" fmla="*/ 456537 h 759910"/>
                <a:gd name="connsiteX491" fmla="*/ 435137 w 594250"/>
                <a:gd name="connsiteY491" fmla="*/ 452404 h 759910"/>
                <a:gd name="connsiteX492" fmla="*/ 433105 w 594250"/>
                <a:gd name="connsiteY492" fmla="*/ 440752 h 759910"/>
                <a:gd name="connsiteX493" fmla="*/ 434855 w 594250"/>
                <a:gd name="connsiteY493" fmla="*/ 438082 h 759910"/>
                <a:gd name="connsiteX494" fmla="*/ 437602 w 594250"/>
                <a:gd name="connsiteY494" fmla="*/ 438488 h 759910"/>
                <a:gd name="connsiteX495" fmla="*/ 438954 w 594250"/>
                <a:gd name="connsiteY495" fmla="*/ 443157 h 759910"/>
                <a:gd name="connsiteX496" fmla="*/ 446712 w 594250"/>
                <a:gd name="connsiteY496" fmla="*/ 457397 h 759910"/>
                <a:gd name="connsiteX497" fmla="*/ 456610 w 594250"/>
                <a:gd name="connsiteY497" fmla="*/ 463867 h 759910"/>
                <a:gd name="connsiteX498" fmla="*/ 460748 w 594250"/>
                <a:gd name="connsiteY498" fmla="*/ 461920 h 759910"/>
                <a:gd name="connsiteX499" fmla="*/ 463127 w 594250"/>
                <a:gd name="connsiteY499" fmla="*/ 454124 h 759910"/>
                <a:gd name="connsiteX500" fmla="*/ 465245 w 594250"/>
                <a:gd name="connsiteY500" fmla="*/ 446550 h 759910"/>
                <a:gd name="connsiteX501" fmla="*/ 464064 w 594250"/>
                <a:gd name="connsiteY501" fmla="*/ 440332 h 759910"/>
                <a:gd name="connsiteX502" fmla="*/ 452908 w 594250"/>
                <a:gd name="connsiteY502" fmla="*/ 432536 h 759910"/>
                <a:gd name="connsiteX503" fmla="*/ 451496 w 594250"/>
                <a:gd name="connsiteY503" fmla="*/ 428646 h 759910"/>
                <a:gd name="connsiteX504" fmla="*/ 450919 w 594250"/>
                <a:gd name="connsiteY504" fmla="*/ 428381 h 759910"/>
                <a:gd name="connsiteX505" fmla="*/ 450435 w 594250"/>
                <a:gd name="connsiteY505" fmla="*/ 427825 h 759910"/>
                <a:gd name="connsiteX506" fmla="*/ 440610 w 594250"/>
                <a:gd name="connsiteY506" fmla="*/ 423490 h 759910"/>
                <a:gd name="connsiteX507" fmla="*/ 440756 w 594250"/>
                <a:gd name="connsiteY507" fmla="*/ 422373 h 759910"/>
                <a:gd name="connsiteX508" fmla="*/ 442176 w 594250"/>
                <a:gd name="connsiteY508" fmla="*/ 421667 h 759910"/>
                <a:gd name="connsiteX509" fmla="*/ 445398 w 594250"/>
                <a:gd name="connsiteY509" fmla="*/ 422121 h 759910"/>
                <a:gd name="connsiteX510" fmla="*/ 450435 w 594250"/>
                <a:gd name="connsiteY510" fmla="*/ 427820 h 759910"/>
                <a:gd name="connsiteX511" fmla="*/ 451334 w 594250"/>
                <a:gd name="connsiteY511" fmla="*/ 427936 h 759910"/>
                <a:gd name="connsiteX512" fmla="*/ 451496 w 594250"/>
                <a:gd name="connsiteY512" fmla="*/ 428642 h 759910"/>
                <a:gd name="connsiteX513" fmla="*/ 455514 w 594250"/>
                <a:gd name="connsiteY513" fmla="*/ 430585 h 759910"/>
                <a:gd name="connsiteX514" fmla="*/ 466678 w 594250"/>
                <a:gd name="connsiteY514" fmla="*/ 430739 h 759910"/>
                <a:gd name="connsiteX515" fmla="*/ 479349 w 594250"/>
                <a:gd name="connsiteY515" fmla="*/ 426391 h 759910"/>
                <a:gd name="connsiteX516" fmla="*/ 483012 w 594250"/>
                <a:gd name="connsiteY516" fmla="*/ 423165 h 759910"/>
                <a:gd name="connsiteX517" fmla="*/ 485014 w 594250"/>
                <a:gd name="connsiteY517" fmla="*/ 416703 h 759910"/>
                <a:gd name="connsiteX518" fmla="*/ 482250 w 594250"/>
                <a:gd name="connsiteY518" fmla="*/ 411269 h 759910"/>
                <a:gd name="connsiteX519" fmla="*/ 469892 w 594250"/>
                <a:gd name="connsiteY519" fmla="*/ 405834 h 759910"/>
                <a:gd name="connsiteX520" fmla="*/ 469524 w 594250"/>
                <a:gd name="connsiteY520" fmla="*/ 404277 h 759910"/>
                <a:gd name="connsiteX521" fmla="*/ 472216 w 594250"/>
                <a:gd name="connsiteY521" fmla="*/ 403147 h 759910"/>
                <a:gd name="connsiteX522" fmla="*/ 487873 w 594250"/>
                <a:gd name="connsiteY522" fmla="*/ 402886 h 759910"/>
                <a:gd name="connsiteX523" fmla="*/ 492832 w 594250"/>
                <a:gd name="connsiteY523" fmla="*/ 402214 h 759910"/>
                <a:gd name="connsiteX524" fmla="*/ 497432 w 594250"/>
                <a:gd name="connsiteY524" fmla="*/ 389005 h 759910"/>
                <a:gd name="connsiteX525" fmla="*/ 492528 w 594250"/>
                <a:gd name="connsiteY525" fmla="*/ 380571 h 759910"/>
                <a:gd name="connsiteX526" fmla="*/ 489708 w 594250"/>
                <a:gd name="connsiteY526" fmla="*/ 376664 h 759910"/>
                <a:gd name="connsiteX527" fmla="*/ 488292 w 594250"/>
                <a:gd name="connsiteY527" fmla="*/ 373938 h 759910"/>
                <a:gd name="connsiteX528" fmla="*/ 491197 w 594250"/>
                <a:gd name="connsiteY528" fmla="*/ 372701 h 759910"/>
                <a:gd name="connsiteX529" fmla="*/ 496003 w 594250"/>
                <a:gd name="connsiteY529" fmla="*/ 372714 h 759910"/>
                <a:gd name="connsiteX530" fmla="*/ 499336 w 594250"/>
                <a:gd name="connsiteY530" fmla="*/ 367169 h 759910"/>
                <a:gd name="connsiteX531" fmla="*/ 500295 w 594250"/>
                <a:gd name="connsiteY531" fmla="*/ 355273 h 759910"/>
                <a:gd name="connsiteX532" fmla="*/ 497090 w 594250"/>
                <a:gd name="connsiteY532" fmla="*/ 347656 h 759910"/>
                <a:gd name="connsiteX533" fmla="*/ 497937 w 594250"/>
                <a:gd name="connsiteY533" fmla="*/ 341314 h 759910"/>
                <a:gd name="connsiteX534" fmla="*/ 497141 w 594250"/>
                <a:gd name="connsiteY534" fmla="*/ 336774 h 759910"/>
                <a:gd name="connsiteX535" fmla="*/ 488429 w 594250"/>
                <a:gd name="connsiteY535" fmla="*/ 332641 h 759910"/>
                <a:gd name="connsiteX536" fmla="*/ 485570 w 594250"/>
                <a:gd name="connsiteY536" fmla="*/ 332072 h 759910"/>
                <a:gd name="connsiteX537" fmla="*/ 482139 w 594250"/>
                <a:gd name="connsiteY537" fmla="*/ 327228 h 759910"/>
                <a:gd name="connsiteX538" fmla="*/ 484715 w 594250"/>
                <a:gd name="connsiteY538" fmla="*/ 322230 h 759910"/>
                <a:gd name="connsiteX539" fmla="*/ 488472 w 594250"/>
                <a:gd name="connsiteY539" fmla="*/ 325991 h 759910"/>
                <a:gd name="connsiteX540" fmla="*/ 488733 w 594250"/>
                <a:gd name="connsiteY540" fmla="*/ 326218 h 759910"/>
                <a:gd name="connsiteX541" fmla="*/ 488733 w 594250"/>
                <a:gd name="connsiteY541" fmla="*/ 325486 h 759910"/>
                <a:gd name="connsiteX542" fmla="*/ 485091 w 594250"/>
                <a:gd name="connsiteY542" fmla="*/ 321832 h 759910"/>
                <a:gd name="connsiteX543" fmla="*/ 484603 w 594250"/>
                <a:gd name="connsiteY543" fmla="*/ 322114 h 759910"/>
                <a:gd name="connsiteX544" fmla="*/ 492978 w 594250"/>
                <a:gd name="connsiteY544" fmla="*/ 313629 h 759910"/>
                <a:gd name="connsiteX545" fmla="*/ 499469 w 594250"/>
                <a:gd name="connsiteY545" fmla="*/ 313342 h 759910"/>
                <a:gd name="connsiteX546" fmla="*/ 500907 w 594250"/>
                <a:gd name="connsiteY546" fmla="*/ 314236 h 759910"/>
                <a:gd name="connsiteX547" fmla="*/ 507856 w 594250"/>
                <a:gd name="connsiteY547" fmla="*/ 327031 h 759910"/>
                <a:gd name="connsiteX548" fmla="*/ 510145 w 594250"/>
                <a:gd name="connsiteY548" fmla="*/ 341871 h 759910"/>
                <a:gd name="connsiteX549" fmla="*/ 511399 w 594250"/>
                <a:gd name="connsiteY549" fmla="*/ 342025 h 759910"/>
                <a:gd name="connsiteX550" fmla="*/ 512409 w 594250"/>
                <a:gd name="connsiteY550" fmla="*/ 337159 h 759910"/>
                <a:gd name="connsiteX551" fmla="*/ 515990 w 594250"/>
                <a:gd name="connsiteY551" fmla="*/ 319234 h 759910"/>
                <a:gd name="connsiteX552" fmla="*/ 519388 w 594250"/>
                <a:gd name="connsiteY552" fmla="*/ 304416 h 759910"/>
                <a:gd name="connsiteX553" fmla="*/ 514630 w 594250"/>
                <a:gd name="connsiteY553" fmla="*/ 297895 h 759910"/>
                <a:gd name="connsiteX554" fmla="*/ 507946 w 594250"/>
                <a:gd name="connsiteY554" fmla="*/ 296714 h 759910"/>
                <a:gd name="connsiteX555" fmla="*/ 503864 w 594250"/>
                <a:gd name="connsiteY555" fmla="*/ 293838 h 759910"/>
                <a:gd name="connsiteX556" fmla="*/ 503350 w 594250"/>
                <a:gd name="connsiteY556" fmla="*/ 292353 h 759910"/>
                <a:gd name="connsiteX557" fmla="*/ 505267 w 594250"/>
                <a:gd name="connsiteY557" fmla="*/ 290295 h 759910"/>
                <a:gd name="connsiteX558" fmla="*/ 509666 w 594250"/>
                <a:gd name="connsiteY558" fmla="*/ 283508 h 759910"/>
                <a:gd name="connsiteX559" fmla="*/ 504433 w 594250"/>
                <a:gd name="connsiteY559" fmla="*/ 276927 h 759910"/>
                <a:gd name="connsiteX560" fmla="*/ 499854 w 594250"/>
                <a:gd name="connsiteY560" fmla="*/ 272105 h 759910"/>
                <a:gd name="connsiteX561" fmla="*/ 500252 w 594250"/>
                <a:gd name="connsiteY561" fmla="*/ 270714 h 759910"/>
                <a:gd name="connsiteX562" fmla="*/ 501630 w 594250"/>
                <a:gd name="connsiteY562" fmla="*/ 269935 h 759910"/>
                <a:gd name="connsiteX563" fmla="*/ 510530 w 594250"/>
                <a:gd name="connsiteY563" fmla="*/ 265468 h 759910"/>
                <a:gd name="connsiteX564" fmla="*/ 515909 w 594250"/>
                <a:gd name="connsiteY564" fmla="*/ 247607 h 759910"/>
                <a:gd name="connsiteX565" fmla="*/ 531930 w 594250"/>
                <a:gd name="connsiteY565" fmla="*/ 207174 h 759910"/>
                <a:gd name="connsiteX566" fmla="*/ 540172 w 594250"/>
                <a:gd name="connsiteY566" fmla="*/ 196292 h 759910"/>
                <a:gd name="connsiteX567" fmla="*/ 540642 w 594250"/>
                <a:gd name="connsiteY567" fmla="*/ 191474 h 759910"/>
                <a:gd name="connsiteX568" fmla="*/ 543715 w 594250"/>
                <a:gd name="connsiteY568" fmla="*/ 186266 h 759910"/>
                <a:gd name="connsiteX569" fmla="*/ 554263 w 594250"/>
                <a:gd name="connsiteY569" fmla="*/ 178388 h 759910"/>
                <a:gd name="connsiteX570" fmla="*/ 552444 w 594250"/>
                <a:gd name="connsiteY570" fmla="*/ 172428 h 759910"/>
                <a:gd name="connsiteX571" fmla="*/ 547647 w 594250"/>
                <a:gd name="connsiteY571" fmla="*/ 170840 h 759910"/>
                <a:gd name="connsiteX572" fmla="*/ 540912 w 594250"/>
                <a:gd name="connsiteY572" fmla="*/ 170061 h 759910"/>
                <a:gd name="connsiteX573" fmla="*/ 540064 w 594250"/>
                <a:gd name="connsiteY573" fmla="*/ 169051 h 759910"/>
                <a:gd name="connsiteX574" fmla="*/ 541922 w 594250"/>
                <a:gd name="connsiteY574" fmla="*/ 166531 h 759910"/>
                <a:gd name="connsiteX575" fmla="*/ 550155 w 594250"/>
                <a:gd name="connsiteY575" fmla="*/ 167280 h 759910"/>
                <a:gd name="connsiteX576" fmla="*/ 563253 w 594250"/>
                <a:gd name="connsiteY576" fmla="*/ 166039 h 759910"/>
                <a:gd name="connsiteX577" fmla="*/ 567810 w 594250"/>
                <a:gd name="connsiteY577" fmla="*/ 163728 h 759910"/>
                <a:gd name="connsiteX578" fmla="*/ 569496 w 594250"/>
                <a:gd name="connsiteY578" fmla="*/ 159261 h 759910"/>
                <a:gd name="connsiteX579" fmla="*/ 568850 w 594250"/>
                <a:gd name="connsiteY579" fmla="*/ 155949 h 759910"/>
                <a:gd name="connsiteX580" fmla="*/ 571726 w 594250"/>
                <a:gd name="connsiteY580" fmla="*/ 152500 h 759910"/>
                <a:gd name="connsiteX581" fmla="*/ 582474 w 594250"/>
                <a:gd name="connsiteY581" fmla="*/ 149051 h 759910"/>
                <a:gd name="connsiteX582" fmla="*/ 587584 w 594250"/>
                <a:gd name="connsiteY582" fmla="*/ 144532 h 759910"/>
                <a:gd name="connsiteX583" fmla="*/ 589381 w 594250"/>
                <a:gd name="connsiteY583" fmla="*/ 126316 h 759910"/>
                <a:gd name="connsiteX584" fmla="*/ 259417 w 594250"/>
                <a:gd name="connsiteY584" fmla="*/ 625796 h 759910"/>
                <a:gd name="connsiteX585" fmla="*/ 258330 w 594250"/>
                <a:gd name="connsiteY585" fmla="*/ 624970 h 759910"/>
                <a:gd name="connsiteX586" fmla="*/ 259592 w 594250"/>
                <a:gd name="connsiteY586" fmla="*/ 624380 h 759910"/>
                <a:gd name="connsiteX587" fmla="*/ 260688 w 594250"/>
                <a:gd name="connsiteY587" fmla="*/ 625163 h 759910"/>
                <a:gd name="connsiteX588" fmla="*/ 259417 w 594250"/>
                <a:gd name="connsiteY588" fmla="*/ 625796 h 759910"/>
                <a:gd name="connsiteX589" fmla="*/ 347459 w 594250"/>
                <a:gd name="connsiteY589" fmla="*/ 41851 h 759910"/>
                <a:gd name="connsiteX590" fmla="*/ 347921 w 594250"/>
                <a:gd name="connsiteY590" fmla="*/ 41432 h 759910"/>
                <a:gd name="connsiteX591" fmla="*/ 349299 w 594250"/>
                <a:gd name="connsiteY591" fmla="*/ 42664 h 759910"/>
                <a:gd name="connsiteX592" fmla="*/ 347459 w 594250"/>
                <a:gd name="connsiteY592" fmla="*/ 41851 h 759910"/>
                <a:gd name="connsiteX593" fmla="*/ 353137 w 594250"/>
                <a:gd name="connsiteY593" fmla="*/ 48163 h 759910"/>
                <a:gd name="connsiteX594" fmla="*/ 351802 w 594250"/>
                <a:gd name="connsiteY594" fmla="*/ 45608 h 759910"/>
                <a:gd name="connsiteX595" fmla="*/ 351438 w 594250"/>
                <a:gd name="connsiteY595" fmla="*/ 45300 h 759910"/>
                <a:gd name="connsiteX596" fmla="*/ 350411 w 594250"/>
                <a:gd name="connsiteY596" fmla="*/ 43679 h 759910"/>
                <a:gd name="connsiteX597" fmla="*/ 351811 w 594250"/>
                <a:gd name="connsiteY597" fmla="*/ 44937 h 759910"/>
                <a:gd name="connsiteX598" fmla="*/ 351802 w 594250"/>
                <a:gd name="connsiteY598" fmla="*/ 45608 h 759910"/>
                <a:gd name="connsiteX599" fmla="*/ 353480 w 594250"/>
                <a:gd name="connsiteY599" fmla="*/ 47072 h 759910"/>
                <a:gd name="connsiteX600" fmla="*/ 353137 w 594250"/>
                <a:gd name="connsiteY600" fmla="*/ 48163 h 759910"/>
                <a:gd name="connsiteX601" fmla="*/ 397588 w 594250"/>
                <a:gd name="connsiteY601" fmla="*/ 503890 h 759910"/>
                <a:gd name="connsiteX602" fmla="*/ 397263 w 594250"/>
                <a:gd name="connsiteY602" fmla="*/ 502858 h 759910"/>
                <a:gd name="connsiteX603" fmla="*/ 398115 w 594250"/>
                <a:gd name="connsiteY603" fmla="*/ 502952 h 759910"/>
                <a:gd name="connsiteX604" fmla="*/ 397588 w 594250"/>
                <a:gd name="connsiteY604" fmla="*/ 503890 h 759910"/>
                <a:gd name="connsiteX605" fmla="*/ 402924 w 594250"/>
                <a:gd name="connsiteY605" fmla="*/ 475840 h 759910"/>
                <a:gd name="connsiteX606" fmla="*/ 402240 w 594250"/>
                <a:gd name="connsiteY606" fmla="*/ 475245 h 759910"/>
                <a:gd name="connsiteX607" fmla="*/ 403095 w 594250"/>
                <a:gd name="connsiteY607" fmla="*/ 475476 h 759910"/>
                <a:gd name="connsiteX608" fmla="*/ 403498 w 594250"/>
                <a:gd name="connsiteY608" fmla="*/ 476568 h 759910"/>
                <a:gd name="connsiteX609" fmla="*/ 402924 w 594250"/>
                <a:gd name="connsiteY609" fmla="*/ 475840 h 759910"/>
                <a:gd name="connsiteX610" fmla="*/ 519666 w 594250"/>
                <a:gd name="connsiteY610" fmla="*/ 192240 h 759910"/>
                <a:gd name="connsiteX611" fmla="*/ 517047 w 594250"/>
                <a:gd name="connsiteY611" fmla="*/ 194105 h 759910"/>
                <a:gd name="connsiteX612" fmla="*/ 515524 w 594250"/>
                <a:gd name="connsiteY612" fmla="*/ 190254 h 759910"/>
                <a:gd name="connsiteX613" fmla="*/ 517954 w 594250"/>
                <a:gd name="connsiteY613" fmla="*/ 188483 h 759910"/>
                <a:gd name="connsiteX614" fmla="*/ 519354 w 594250"/>
                <a:gd name="connsiteY614" fmla="*/ 189304 h 759910"/>
                <a:gd name="connsiteX615" fmla="*/ 519666 w 594250"/>
                <a:gd name="connsiteY615" fmla="*/ 192240 h 759910"/>
                <a:gd name="connsiteX616" fmla="*/ 528849 w 594250"/>
                <a:gd name="connsiteY616" fmla="*/ 187490 h 759910"/>
                <a:gd name="connsiteX617" fmla="*/ 527540 w 594250"/>
                <a:gd name="connsiteY617" fmla="*/ 186656 h 759910"/>
                <a:gd name="connsiteX618" fmla="*/ 527779 w 594250"/>
                <a:gd name="connsiteY618" fmla="*/ 185184 h 759910"/>
                <a:gd name="connsiteX619" fmla="*/ 529119 w 594250"/>
                <a:gd name="connsiteY619" fmla="*/ 184845 h 759910"/>
                <a:gd name="connsiteX620" fmla="*/ 530377 w 594250"/>
                <a:gd name="connsiteY620" fmla="*/ 185834 h 759910"/>
                <a:gd name="connsiteX621" fmla="*/ 528849 w 594250"/>
                <a:gd name="connsiteY621" fmla="*/ 187490 h 759910"/>
                <a:gd name="connsiteX622" fmla="*/ 17499 w 594250"/>
                <a:gd name="connsiteY622" fmla="*/ 224671 h 759910"/>
                <a:gd name="connsiteX623" fmla="*/ 15030 w 594250"/>
                <a:gd name="connsiteY623" fmla="*/ 223374 h 759910"/>
                <a:gd name="connsiteX624" fmla="*/ 14029 w 594250"/>
                <a:gd name="connsiteY624" fmla="*/ 224350 h 759910"/>
                <a:gd name="connsiteX625" fmla="*/ 16356 w 594250"/>
                <a:gd name="connsiteY625" fmla="*/ 225664 h 759910"/>
                <a:gd name="connsiteX626" fmla="*/ 17499 w 594250"/>
                <a:gd name="connsiteY626" fmla="*/ 224671 h 759910"/>
                <a:gd name="connsiteX627" fmla="*/ 6206 w 594250"/>
                <a:gd name="connsiteY627" fmla="*/ 223948 h 759910"/>
                <a:gd name="connsiteX628" fmla="*/ 1594 w 594250"/>
                <a:gd name="connsiteY628" fmla="*/ 222591 h 759910"/>
                <a:gd name="connsiteX629" fmla="*/ 288 w 594250"/>
                <a:gd name="connsiteY629" fmla="*/ 223563 h 759910"/>
                <a:gd name="connsiteX630" fmla="*/ 70 w 594250"/>
                <a:gd name="connsiteY630" fmla="*/ 225013 h 759910"/>
                <a:gd name="connsiteX631" fmla="*/ 4003 w 594250"/>
                <a:gd name="connsiteY631" fmla="*/ 227307 h 759910"/>
                <a:gd name="connsiteX632" fmla="*/ 6489 w 594250"/>
                <a:gd name="connsiteY632" fmla="*/ 225535 h 759910"/>
                <a:gd name="connsiteX633" fmla="*/ 6206 w 594250"/>
                <a:gd name="connsiteY633" fmla="*/ 223948 h 759910"/>
                <a:gd name="connsiteX634" fmla="*/ 312691 w 594250"/>
                <a:gd name="connsiteY634" fmla="*/ 33139 h 759910"/>
                <a:gd name="connsiteX635" fmla="*/ 314103 w 594250"/>
                <a:gd name="connsiteY635" fmla="*/ 30888 h 759910"/>
                <a:gd name="connsiteX636" fmla="*/ 311942 w 594250"/>
                <a:gd name="connsiteY636" fmla="*/ 28599 h 759910"/>
                <a:gd name="connsiteX637" fmla="*/ 310376 w 594250"/>
                <a:gd name="connsiteY637" fmla="*/ 28864 h 759910"/>
                <a:gd name="connsiteX638" fmla="*/ 310017 w 594250"/>
                <a:gd name="connsiteY638" fmla="*/ 31607 h 759910"/>
                <a:gd name="connsiteX639" fmla="*/ 312691 w 594250"/>
                <a:gd name="connsiteY639" fmla="*/ 33139 h 759910"/>
                <a:gd name="connsiteX640" fmla="*/ 536436 w 594250"/>
                <a:gd name="connsiteY640" fmla="*/ 112799 h 759910"/>
                <a:gd name="connsiteX641" fmla="*/ 538041 w 594250"/>
                <a:gd name="connsiteY641" fmla="*/ 108626 h 759910"/>
                <a:gd name="connsiteX642" fmla="*/ 536988 w 594250"/>
                <a:gd name="connsiteY642" fmla="*/ 105798 h 759910"/>
                <a:gd name="connsiteX643" fmla="*/ 533466 w 594250"/>
                <a:gd name="connsiteY643" fmla="*/ 107916 h 759910"/>
                <a:gd name="connsiteX644" fmla="*/ 536436 w 594250"/>
                <a:gd name="connsiteY644" fmla="*/ 112799 h 759910"/>
                <a:gd name="connsiteX645" fmla="*/ 536783 w 594250"/>
                <a:gd name="connsiteY645" fmla="*/ 113796 h 759910"/>
                <a:gd name="connsiteX646" fmla="*/ 536659 w 594250"/>
                <a:gd name="connsiteY646" fmla="*/ 112893 h 759910"/>
                <a:gd name="connsiteX647" fmla="*/ 536436 w 594250"/>
                <a:gd name="connsiteY647" fmla="*/ 112799 h 759910"/>
                <a:gd name="connsiteX648" fmla="*/ 536226 w 594250"/>
                <a:gd name="connsiteY648" fmla="*/ 113295 h 759910"/>
                <a:gd name="connsiteX649" fmla="*/ 536783 w 594250"/>
                <a:gd name="connsiteY649" fmla="*/ 113796 h 759910"/>
                <a:gd name="connsiteX650" fmla="*/ 328165 w 594250"/>
                <a:gd name="connsiteY650" fmla="*/ 33781 h 759910"/>
                <a:gd name="connsiteX651" fmla="*/ 331999 w 594250"/>
                <a:gd name="connsiteY651" fmla="*/ 34620 h 759910"/>
                <a:gd name="connsiteX652" fmla="*/ 334673 w 594250"/>
                <a:gd name="connsiteY652" fmla="*/ 31821 h 759910"/>
                <a:gd name="connsiteX653" fmla="*/ 331554 w 594250"/>
                <a:gd name="connsiteY653" fmla="*/ 25411 h 759910"/>
                <a:gd name="connsiteX654" fmla="*/ 326419 w 594250"/>
                <a:gd name="connsiteY654" fmla="*/ 28398 h 759910"/>
                <a:gd name="connsiteX655" fmla="*/ 328165 w 594250"/>
                <a:gd name="connsiteY655" fmla="*/ 33781 h 759910"/>
                <a:gd name="connsiteX656" fmla="*/ 301981 w 594250"/>
                <a:gd name="connsiteY656" fmla="*/ 55690 h 759910"/>
                <a:gd name="connsiteX657" fmla="*/ 303136 w 594250"/>
                <a:gd name="connsiteY657" fmla="*/ 54530 h 759910"/>
                <a:gd name="connsiteX658" fmla="*/ 300278 w 594250"/>
                <a:gd name="connsiteY658" fmla="*/ 49686 h 759910"/>
                <a:gd name="connsiteX659" fmla="*/ 298904 w 594250"/>
                <a:gd name="connsiteY659" fmla="*/ 50204 h 759910"/>
                <a:gd name="connsiteX660" fmla="*/ 299217 w 594250"/>
                <a:gd name="connsiteY660" fmla="*/ 54436 h 759910"/>
                <a:gd name="connsiteX661" fmla="*/ 301981 w 594250"/>
                <a:gd name="connsiteY661" fmla="*/ 55690 h 759910"/>
                <a:gd name="connsiteX662" fmla="*/ 538875 w 594250"/>
                <a:gd name="connsiteY662" fmla="*/ 116782 h 759910"/>
                <a:gd name="connsiteX663" fmla="*/ 538529 w 594250"/>
                <a:gd name="connsiteY663" fmla="*/ 115357 h 759910"/>
                <a:gd name="connsiteX664" fmla="*/ 536778 w 594250"/>
                <a:gd name="connsiteY664" fmla="*/ 113791 h 759910"/>
                <a:gd name="connsiteX665" fmla="*/ 537086 w 594250"/>
                <a:gd name="connsiteY665" fmla="*/ 115978 h 759910"/>
                <a:gd name="connsiteX666" fmla="*/ 538875 w 594250"/>
                <a:gd name="connsiteY666" fmla="*/ 116782 h 7599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Lst>
              <a:rect l="l" t="t" r="r" b="b"/>
              <a:pathLst>
                <a:path w="594250" h="759910">
                  <a:moveTo>
                    <a:pt x="506375" y="366578"/>
                  </a:moveTo>
                  <a:cubicBezTo>
                    <a:pt x="505605" y="368007"/>
                    <a:pt x="505186" y="369689"/>
                    <a:pt x="504946" y="371307"/>
                  </a:cubicBezTo>
                  <a:cubicBezTo>
                    <a:pt x="504523" y="374259"/>
                    <a:pt x="505241" y="377023"/>
                    <a:pt x="508031" y="378478"/>
                  </a:cubicBezTo>
                  <a:cubicBezTo>
                    <a:pt x="511104" y="380061"/>
                    <a:pt x="514394" y="380455"/>
                    <a:pt x="517501" y="378307"/>
                  </a:cubicBezTo>
                  <a:cubicBezTo>
                    <a:pt x="517912" y="378020"/>
                    <a:pt x="518130" y="377468"/>
                    <a:pt x="518455" y="377045"/>
                  </a:cubicBezTo>
                  <a:cubicBezTo>
                    <a:pt x="518631" y="376510"/>
                    <a:pt x="519101" y="375842"/>
                    <a:pt x="518934" y="375457"/>
                  </a:cubicBezTo>
                  <a:cubicBezTo>
                    <a:pt x="517595" y="372406"/>
                    <a:pt x="516230" y="369364"/>
                    <a:pt x="514707" y="366390"/>
                  </a:cubicBezTo>
                  <a:cubicBezTo>
                    <a:pt x="513196" y="363420"/>
                    <a:pt x="508040" y="363514"/>
                    <a:pt x="506375" y="366578"/>
                  </a:cubicBezTo>
                  <a:close/>
                  <a:moveTo>
                    <a:pt x="488746" y="326196"/>
                  </a:moveTo>
                  <a:cubicBezTo>
                    <a:pt x="488746" y="328079"/>
                    <a:pt x="488746" y="329966"/>
                    <a:pt x="488746" y="331853"/>
                  </a:cubicBezTo>
                  <a:cubicBezTo>
                    <a:pt x="491343" y="328897"/>
                    <a:pt x="491321" y="328426"/>
                    <a:pt x="488746" y="326196"/>
                  </a:cubicBezTo>
                  <a:close/>
                  <a:moveTo>
                    <a:pt x="522161" y="285220"/>
                  </a:moveTo>
                  <a:cubicBezTo>
                    <a:pt x="522045" y="285331"/>
                    <a:pt x="522538" y="285934"/>
                    <a:pt x="522743" y="286324"/>
                  </a:cubicBezTo>
                  <a:cubicBezTo>
                    <a:pt x="523380" y="285768"/>
                    <a:pt x="524061" y="285276"/>
                    <a:pt x="524591" y="284647"/>
                  </a:cubicBezTo>
                  <a:cubicBezTo>
                    <a:pt x="524703" y="284514"/>
                    <a:pt x="524219" y="283880"/>
                    <a:pt x="524018" y="283465"/>
                  </a:cubicBezTo>
                  <a:cubicBezTo>
                    <a:pt x="523380" y="284035"/>
                    <a:pt x="522691" y="284565"/>
                    <a:pt x="522161" y="285220"/>
                  </a:cubicBezTo>
                  <a:close/>
                  <a:moveTo>
                    <a:pt x="529410" y="225972"/>
                  </a:moveTo>
                  <a:cubicBezTo>
                    <a:pt x="527801" y="226866"/>
                    <a:pt x="527095" y="228295"/>
                    <a:pt x="527133" y="230071"/>
                  </a:cubicBezTo>
                  <a:cubicBezTo>
                    <a:pt x="527150" y="230525"/>
                    <a:pt x="527540" y="231295"/>
                    <a:pt x="527873" y="231346"/>
                  </a:cubicBezTo>
                  <a:cubicBezTo>
                    <a:pt x="528811" y="231530"/>
                    <a:pt x="530296" y="231804"/>
                    <a:pt x="530651" y="231346"/>
                  </a:cubicBezTo>
                  <a:cubicBezTo>
                    <a:pt x="531554" y="230144"/>
                    <a:pt x="531956" y="228565"/>
                    <a:pt x="532367" y="227589"/>
                  </a:cubicBezTo>
                  <a:cubicBezTo>
                    <a:pt x="531601" y="225591"/>
                    <a:pt x="530698" y="225266"/>
                    <a:pt x="529410" y="225972"/>
                  </a:cubicBezTo>
                  <a:close/>
                  <a:moveTo>
                    <a:pt x="387888" y="12561"/>
                  </a:moveTo>
                  <a:cubicBezTo>
                    <a:pt x="387631" y="13301"/>
                    <a:pt x="388072" y="13687"/>
                    <a:pt x="388962" y="13875"/>
                  </a:cubicBezTo>
                  <a:cubicBezTo>
                    <a:pt x="388957" y="13571"/>
                    <a:pt x="388979" y="13250"/>
                    <a:pt x="388867" y="12976"/>
                  </a:cubicBezTo>
                  <a:cubicBezTo>
                    <a:pt x="388752" y="12728"/>
                    <a:pt x="388221" y="12694"/>
                    <a:pt x="387888" y="12561"/>
                  </a:cubicBezTo>
                  <a:close/>
                  <a:moveTo>
                    <a:pt x="549444" y="105015"/>
                  </a:moveTo>
                  <a:cubicBezTo>
                    <a:pt x="549431" y="104180"/>
                    <a:pt x="548644" y="103355"/>
                    <a:pt x="548195" y="102542"/>
                  </a:cubicBezTo>
                  <a:cubicBezTo>
                    <a:pt x="547793" y="103397"/>
                    <a:pt x="547039" y="104279"/>
                    <a:pt x="547052" y="105118"/>
                  </a:cubicBezTo>
                  <a:cubicBezTo>
                    <a:pt x="547074" y="105952"/>
                    <a:pt x="547844" y="106791"/>
                    <a:pt x="548310" y="107634"/>
                  </a:cubicBezTo>
                  <a:cubicBezTo>
                    <a:pt x="548721" y="106761"/>
                    <a:pt x="549444" y="105879"/>
                    <a:pt x="549444" y="105015"/>
                  </a:cubicBezTo>
                  <a:close/>
                  <a:moveTo>
                    <a:pt x="105203" y="541507"/>
                  </a:moveTo>
                  <a:cubicBezTo>
                    <a:pt x="105327" y="541494"/>
                    <a:pt x="105473" y="541456"/>
                    <a:pt x="105597" y="541417"/>
                  </a:cubicBezTo>
                  <a:cubicBezTo>
                    <a:pt x="105601" y="541323"/>
                    <a:pt x="105584" y="541229"/>
                    <a:pt x="105597" y="541130"/>
                  </a:cubicBezTo>
                  <a:lnTo>
                    <a:pt x="105203" y="541507"/>
                  </a:lnTo>
                  <a:close/>
                  <a:moveTo>
                    <a:pt x="135208" y="509324"/>
                  </a:moveTo>
                  <a:cubicBezTo>
                    <a:pt x="134861" y="507929"/>
                    <a:pt x="133993" y="507420"/>
                    <a:pt x="132666" y="507950"/>
                  </a:cubicBezTo>
                  <a:cubicBezTo>
                    <a:pt x="132200" y="508156"/>
                    <a:pt x="131545" y="508597"/>
                    <a:pt x="131507" y="508960"/>
                  </a:cubicBezTo>
                  <a:cubicBezTo>
                    <a:pt x="131412" y="509897"/>
                    <a:pt x="131275" y="511344"/>
                    <a:pt x="131789" y="511729"/>
                  </a:cubicBezTo>
                  <a:cubicBezTo>
                    <a:pt x="132940" y="512546"/>
                    <a:pt x="134348" y="513000"/>
                    <a:pt x="135691" y="513539"/>
                  </a:cubicBezTo>
                  <a:cubicBezTo>
                    <a:pt x="135679" y="512640"/>
                    <a:pt x="135666" y="511763"/>
                    <a:pt x="135602" y="510869"/>
                  </a:cubicBezTo>
                  <a:cubicBezTo>
                    <a:pt x="135546" y="510351"/>
                    <a:pt x="135328" y="509842"/>
                    <a:pt x="135208" y="509324"/>
                  </a:cubicBezTo>
                  <a:close/>
                  <a:moveTo>
                    <a:pt x="104202" y="432690"/>
                  </a:moveTo>
                  <a:cubicBezTo>
                    <a:pt x="103774" y="433606"/>
                    <a:pt x="104180" y="434294"/>
                    <a:pt x="105062" y="434825"/>
                  </a:cubicBezTo>
                  <a:cubicBezTo>
                    <a:pt x="105049" y="433871"/>
                    <a:pt x="105023" y="432921"/>
                    <a:pt x="104993" y="431967"/>
                  </a:cubicBezTo>
                  <a:cubicBezTo>
                    <a:pt x="104668" y="432193"/>
                    <a:pt x="104334" y="432408"/>
                    <a:pt x="104202" y="432690"/>
                  </a:cubicBezTo>
                  <a:close/>
                  <a:moveTo>
                    <a:pt x="126282" y="452463"/>
                  </a:moveTo>
                  <a:cubicBezTo>
                    <a:pt x="125349" y="452712"/>
                    <a:pt x="124570" y="453452"/>
                    <a:pt x="123719" y="453987"/>
                  </a:cubicBezTo>
                  <a:cubicBezTo>
                    <a:pt x="124570" y="454522"/>
                    <a:pt x="125349" y="455262"/>
                    <a:pt x="126269" y="455493"/>
                  </a:cubicBezTo>
                  <a:cubicBezTo>
                    <a:pt x="127120" y="455707"/>
                    <a:pt x="128053" y="455549"/>
                    <a:pt x="128973" y="455459"/>
                  </a:cubicBezTo>
                  <a:cubicBezTo>
                    <a:pt x="128948" y="454428"/>
                    <a:pt x="128948" y="453392"/>
                    <a:pt x="128948" y="452365"/>
                  </a:cubicBezTo>
                  <a:cubicBezTo>
                    <a:pt x="128036" y="452327"/>
                    <a:pt x="127120" y="452232"/>
                    <a:pt x="126282" y="452463"/>
                  </a:cubicBezTo>
                  <a:close/>
                  <a:moveTo>
                    <a:pt x="111104" y="102597"/>
                  </a:moveTo>
                  <a:cubicBezTo>
                    <a:pt x="111450" y="102794"/>
                    <a:pt x="111784" y="103004"/>
                    <a:pt x="112144" y="103205"/>
                  </a:cubicBezTo>
                  <a:cubicBezTo>
                    <a:pt x="112144" y="103205"/>
                    <a:pt x="112144" y="103205"/>
                    <a:pt x="112152" y="103205"/>
                  </a:cubicBezTo>
                  <a:cubicBezTo>
                    <a:pt x="112285" y="103055"/>
                    <a:pt x="112422" y="102905"/>
                    <a:pt x="112559" y="102751"/>
                  </a:cubicBezTo>
                  <a:lnTo>
                    <a:pt x="111104" y="102597"/>
                  </a:lnTo>
                  <a:close/>
                  <a:moveTo>
                    <a:pt x="488442" y="332619"/>
                  </a:moveTo>
                  <a:cubicBezTo>
                    <a:pt x="488536" y="332636"/>
                    <a:pt x="488643" y="332658"/>
                    <a:pt x="488746" y="332696"/>
                  </a:cubicBezTo>
                  <a:lnTo>
                    <a:pt x="488746" y="331853"/>
                  </a:lnTo>
                  <a:cubicBezTo>
                    <a:pt x="488562" y="332067"/>
                    <a:pt x="488476" y="332200"/>
                    <a:pt x="488258" y="332444"/>
                  </a:cubicBezTo>
                  <a:cubicBezTo>
                    <a:pt x="488305" y="332517"/>
                    <a:pt x="488386" y="332538"/>
                    <a:pt x="488442" y="332619"/>
                  </a:cubicBezTo>
                  <a:close/>
                  <a:moveTo>
                    <a:pt x="128973" y="455459"/>
                  </a:moveTo>
                  <a:lnTo>
                    <a:pt x="128973" y="455874"/>
                  </a:lnTo>
                  <a:cubicBezTo>
                    <a:pt x="129003" y="455814"/>
                    <a:pt x="129093" y="455814"/>
                    <a:pt x="129136" y="455784"/>
                  </a:cubicBezTo>
                  <a:cubicBezTo>
                    <a:pt x="129222" y="455669"/>
                    <a:pt x="129311" y="455532"/>
                    <a:pt x="129388" y="455416"/>
                  </a:cubicBezTo>
                  <a:cubicBezTo>
                    <a:pt x="129256" y="455437"/>
                    <a:pt x="129110" y="455437"/>
                    <a:pt x="128973" y="455459"/>
                  </a:cubicBezTo>
                  <a:close/>
                  <a:moveTo>
                    <a:pt x="117967" y="466781"/>
                  </a:moveTo>
                  <a:cubicBezTo>
                    <a:pt x="118113" y="465866"/>
                    <a:pt x="117531" y="464856"/>
                    <a:pt x="117274" y="463901"/>
                  </a:cubicBezTo>
                  <a:cubicBezTo>
                    <a:pt x="116423" y="464342"/>
                    <a:pt x="115336" y="464608"/>
                    <a:pt x="114780" y="465284"/>
                  </a:cubicBezTo>
                  <a:cubicBezTo>
                    <a:pt x="114001" y="466251"/>
                    <a:pt x="114382" y="467402"/>
                    <a:pt x="115524" y="467945"/>
                  </a:cubicBezTo>
                  <a:cubicBezTo>
                    <a:pt x="116649" y="468480"/>
                    <a:pt x="117775" y="468018"/>
                    <a:pt x="117967" y="466781"/>
                  </a:cubicBezTo>
                  <a:close/>
                  <a:moveTo>
                    <a:pt x="105400" y="431509"/>
                  </a:moveTo>
                  <a:cubicBezTo>
                    <a:pt x="105267" y="431488"/>
                    <a:pt x="105117" y="431449"/>
                    <a:pt x="104985" y="431428"/>
                  </a:cubicBezTo>
                  <a:cubicBezTo>
                    <a:pt x="104985" y="431607"/>
                    <a:pt x="104989" y="431791"/>
                    <a:pt x="104989" y="431967"/>
                  </a:cubicBezTo>
                  <a:cubicBezTo>
                    <a:pt x="105139" y="431885"/>
                    <a:pt x="105263" y="431787"/>
                    <a:pt x="105387" y="431697"/>
                  </a:cubicBezTo>
                  <a:cubicBezTo>
                    <a:pt x="105391" y="431641"/>
                    <a:pt x="105400" y="431577"/>
                    <a:pt x="105400" y="431509"/>
                  </a:cubicBezTo>
                  <a:close/>
                  <a:moveTo>
                    <a:pt x="589381" y="126316"/>
                  </a:moveTo>
                  <a:cubicBezTo>
                    <a:pt x="588649" y="125460"/>
                    <a:pt x="587900" y="124583"/>
                    <a:pt x="587169" y="123723"/>
                  </a:cubicBezTo>
                  <a:cubicBezTo>
                    <a:pt x="580395" y="115751"/>
                    <a:pt x="571199" y="112666"/>
                    <a:pt x="561340" y="112418"/>
                  </a:cubicBezTo>
                  <a:cubicBezTo>
                    <a:pt x="555829" y="112268"/>
                    <a:pt x="550236" y="114502"/>
                    <a:pt x="544750" y="115871"/>
                  </a:cubicBezTo>
                  <a:cubicBezTo>
                    <a:pt x="543894" y="116081"/>
                    <a:pt x="543111" y="117394"/>
                    <a:pt x="542666" y="118387"/>
                  </a:cubicBezTo>
                  <a:cubicBezTo>
                    <a:pt x="541981" y="119932"/>
                    <a:pt x="541751" y="121669"/>
                    <a:pt x="541104" y="123227"/>
                  </a:cubicBezTo>
                  <a:cubicBezTo>
                    <a:pt x="540189" y="125499"/>
                    <a:pt x="538319" y="126030"/>
                    <a:pt x="535426" y="125559"/>
                  </a:cubicBezTo>
                  <a:cubicBezTo>
                    <a:pt x="533077" y="125161"/>
                    <a:pt x="531267" y="124219"/>
                    <a:pt x="529482" y="122645"/>
                  </a:cubicBezTo>
                  <a:cubicBezTo>
                    <a:pt x="527895" y="121233"/>
                    <a:pt x="526290" y="121571"/>
                    <a:pt x="525302" y="123308"/>
                  </a:cubicBezTo>
                  <a:cubicBezTo>
                    <a:pt x="519812" y="132842"/>
                    <a:pt x="510928" y="137382"/>
                    <a:pt x="500979" y="140775"/>
                  </a:cubicBezTo>
                  <a:cubicBezTo>
                    <a:pt x="495828" y="142547"/>
                    <a:pt x="490295" y="143638"/>
                    <a:pt x="485904" y="147177"/>
                  </a:cubicBezTo>
                  <a:cubicBezTo>
                    <a:pt x="485866" y="147404"/>
                    <a:pt x="485853" y="147639"/>
                    <a:pt x="485806" y="147849"/>
                  </a:cubicBezTo>
                  <a:cubicBezTo>
                    <a:pt x="484603" y="148918"/>
                    <a:pt x="483405" y="149984"/>
                    <a:pt x="482203" y="151066"/>
                  </a:cubicBezTo>
                  <a:cubicBezTo>
                    <a:pt x="481018" y="152175"/>
                    <a:pt x="479841" y="153283"/>
                    <a:pt x="478656" y="154391"/>
                  </a:cubicBezTo>
                  <a:lnTo>
                    <a:pt x="477705" y="155016"/>
                  </a:lnTo>
                  <a:lnTo>
                    <a:pt x="478399" y="154194"/>
                  </a:lnTo>
                  <a:cubicBezTo>
                    <a:pt x="479528" y="153031"/>
                    <a:pt x="480662" y="151850"/>
                    <a:pt x="481792" y="150668"/>
                  </a:cubicBezTo>
                  <a:cubicBezTo>
                    <a:pt x="482999" y="149620"/>
                    <a:pt x="484210" y="148572"/>
                    <a:pt x="485434" y="147506"/>
                  </a:cubicBezTo>
                  <a:cubicBezTo>
                    <a:pt x="485575" y="147374"/>
                    <a:pt x="485759" y="147309"/>
                    <a:pt x="485909" y="147177"/>
                  </a:cubicBezTo>
                  <a:cubicBezTo>
                    <a:pt x="486127" y="145671"/>
                    <a:pt x="486140" y="143993"/>
                    <a:pt x="486978" y="143043"/>
                  </a:cubicBezTo>
                  <a:cubicBezTo>
                    <a:pt x="490735" y="138828"/>
                    <a:pt x="494356" y="134558"/>
                    <a:pt x="500132" y="132559"/>
                  </a:cubicBezTo>
                  <a:cubicBezTo>
                    <a:pt x="506346" y="130441"/>
                    <a:pt x="510526" y="125768"/>
                    <a:pt x="512777" y="119491"/>
                  </a:cubicBezTo>
                  <a:cubicBezTo>
                    <a:pt x="513350" y="117895"/>
                    <a:pt x="514133" y="116376"/>
                    <a:pt x="514762" y="114788"/>
                  </a:cubicBezTo>
                  <a:cubicBezTo>
                    <a:pt x="520081" y="101575"/>
                    <a:pt x="513616" y="98750"/>
                    <a:pt x="503397" y="99717"/>
                  </a:cubicBezTo>
                  <a:cubicBezTo>
                    <a:pt x="502837" y="99777"/>
                    <a:pt x="502186" y="99777"/>
                    <a:pt x="501741" y="100064"/>
                  </a:cubicBezTo>
                  <a:cubicBezTo>
                    <a:pt x="500804" y="100659"/>
                    <a:pt x="499572" y="101249"/>
                    <a:pt x="499165" y="102148"/>
                  </a:cubicBezTo>
                  <a:cubicBezTo>
                    <a:pt x="498035" y="104741"/>
                    <a:pt x="497334" y="107522"/>
                    <a:pt x="496298" y="110154"/>
                  </a:cubicBezTo>
                  <a:cubicBezTo>
                    <a:pt x="494950" y="113586"/>
                    <a:pt x="491792" y="115606"/>
                    <a:pt x="488331" y="115512"/>
                  </a:cubicBezTo>
                  <a:cubicBezTo>
                    <a:pt x="487770" y="115499"/>
                    <a:pt x="487107" y="115743"/>
                    <a:pt x="486649" y="115550"/>
                  </a:cubicBezTo>
                  <a:cubicBezTo>
                    <a:pt x="480590" y="112957"/>
                    <a:pt x="474449" y="114656"/>
                    <a:pt x="468330" y="115054"/>
                  </a:cubicBezTo>
                  <a:cubicBezTo>
                    <a:pt x="468009" y="115066"/>
                    <a:pt x="467419" y="114330"/>
                    <a:pt x="467380" y="113890"/>
                  </a:cubicBezTo>
                  <a:cubicBezTo>
                    <a:pt x="467312" y="113415"/>
                    <a:pt x="467585" y="112520"/>
                    <a:pt x="467932" y="112388"/>
                  </a:cubicBezTo>
                  <a:cubicBezTo>
                    <a:pt x="471094" y="111185"/>
                    <a:pt x="474355" y="110227"/>
                    <a:pt x="477483" y="108969"/>
                  </a:cubicBezTo>
                  <a:cubicBezTo>
                    <a:pt x="480247" y="107843"/>
                    <a:pt x="481959" y="105657"/>
                    <a:pt x="482956" y="102798"/>
                  </a:cubicBezTo>
                  <a:cubicBezTo>
                    <a:pt x="483598" y="100933"/>
                    <a:pt x="482233" y="97591"/>
                    <a:pt x="480401" y="97154"/>
                  </a:cubicBezTo>
                  <a:cubicBezTo>
                    <a:pt x="476524" y="96234"/>
                    <a:pt x="472643" y="95306"/>
                    <a:pt x="468749" y="94523"/>
                  </a:cubicBezTo>
                  <a:cubicBezTo>
                    <a:pt x="451625" y="91108"/>
                    <a:pt x="445595" y="91673"/>
                    <a:pt x="428915" y="98258"/>
                  </a:cubicBezTo>
                  <a:cubicBezTo>
                    <a:pt x="426793" y="99093"/>
                    <a:pt x="424816" y="100261"/>
                    <a:pt x="422677" y="101040"/>
                  </a:cubicBezTo>
                  <a:cubicBezTo>
                    <a:pt x="419476" y="102204"/>
                    <a:pt x="416215" y="103273"/>
                    <a:pt x="412916" y="104091"/>
                  </a:cubicBezTo>
                  <a:cubicBezTo>
                    <a:pt x="412424" y="104223"/>
                    <a:pt x="411457" y="102923"/>
                    <a:pt x="410918" y="102148"/>
                  </a:cubicBezTo>
                  <a:cubicBezTo>
                    <a:pt x="410738" y="101900"/>
                    <a:pt x="411050" y="100946"/>
                    <a:pt x="411393" y="100710"/>
                  </a:cubicBezTo>
                  <a:cubicBezTo>
                    <a:pt x="413293" y="99512"/>
                    <a:pt x="415167" y="98177"/>
                    <a:pt x="417246" y="97364"/>
                  </a:cubicBezTo>
                  <a:cubicBezTo>
                    <a:pt x="423066" y="95075"/>
                    <a:pt x="429189" y="93431"/>
                    <a:pt x="434791" y="90727"/>
                  </a:cubicBezTo>
                  <a:cubicBezTo>
                    <a:pt x="445103" y="85768"/>
                    <a:pt x="455634" y="85057"/>
                    <a:pt x="466349" y="88327"/>
                  </a:cubicBezTo>
                  <a:cubicBezTo>
                    <a:pt x="473627" y="90534"/>
                    <a:pt x="480953" y="90556"/>
                    <a:pt x="488313" y="89888"/>
                  </a:cubicBezTo>
                  <a:cubicBezTo>
                    <a:pt x="495109" y="89272"/>
                    <a:pt x="501818" y="87792"/>
                    <a:pt x="508622" y="87295"/>
                  </a:cubicBezTo>
                  <a:cubicBezTo>
                    <a:pt x="516572" y="86722"/>
                    <a:pt x="522302" y="82092"/>
                    <a:pt x="528186" y="77663"/>
                  </a:cubicBezTo>
                  <a:cubicBezTo>
                    <a:pt x="531228" y="75395"/>
                    <a:pt x="531468" y="69105"/>
                    <a:pt x="528712" y="66935"/>
                  </a:cubicBezTo>
                  <a:cubicBezTo>
                    <a:pt x="524699" y="63765"/>
                    <a:pt x="520646" y="60619"/>
                    <a:pt x="516418" y="57765"/>
                  </a:cubicBezTo>
                  <a:cubicBezTo>
                    <a:pt x="509542" y="53088"/>
                    <a:pt x="502272" y="50534"/>
                    <a:pt x="494069" y="54633"/>
                  </a:cubicBezTo>
                  <a:cubicBezTo>
                    <a:pt x="493140" y="55069"/>
                    <a:pt x="491822" y="54898"/>
                    <a:pt x="490697" y="54804"/>
                  </a:cubicBezTo>
                  <a:cubicBezTo>
                    <a:pt x="490230" y="54766"/>
                    <a:pt x="489657" y="54286"/>
                    <a:pt x="489417" y="53850"/>
                  </a:cubicBezTo>
                  <a:cubicBezTo>
                    <a:pt x="489302" y="53645"/>
                    <a:pt x="489738" y="52879"/>
                    <a:pt x="490085" y="52707"/>
                  </a:cubicBezTo>
                  <a:cubicBezTo>
                    <a:pt x="491617" y="51984"/>
                    <a:pt x="493333" y="51599"/>
                    <a:pt x="494749" y="50722"/>
                  </a:cubicBezTo>
                  <a:cubicBezTo>
                    <a:pt x="499007" y="48095"/>
                    <a:pt x="499961" y="43456"/>
                    <a:pt x="497364" y="38865"/>
                  </a:cubicBezTo>
                  <a:cubicBezTo>
                    <a:pt x="496315" y="37020"/>
                    <a:pt x="493358" y="35189"/>
                    <a:pt x="491745" y="35801"/>
                  </a:cubicBezTo>
                  <a:cubicBezTo>
                    <a:pt x="481047" y="39669"/>
                    <a:pt x="470641" y="39211"/>
                    <a:pt x="460110" y="34804"/>
                  </a:cubicBezTo>
                  <a:cubicBezTo>
                    <a:pt x="457136" y="33567"/>
                    <a:pt x="453379" y="33623"/>
                    <a:pt x="450037" y="33849"/>
                  </a:cubicBezTo>
                  <a:cubicBezTo>
                    <a:pt x="446096" y="34136"/>
                    <a:pt x="442185" y="35129"/>
                    <a:pt x="438312" y="36045"/>
                  </a:cubicBezTo>
                  <a:cubicBezTo>
                    <a:pt x="432784" y="37375"/>
                    <a:pt x="427384" y="38501"/>
                    <a:pt x="421590" y="37281"/>
                  </a:cubicBezTo>
                  <a:cubicBezTo>
                    <a:pt x="417653" y="36443"/>
                    <a:pt x="413750" y="37598"/>
                    <a:pt x="410164" y="39815"/>
                  </a:cubicBezTo>
                  <a:cubicBezTo>
                    <a:pt x="408851" y="40636"/>
                    <a:pt x="406934" y="40576"/>
                    <a:pt x="405286" y="40773"/>
                  </a:cubicBezTo>
                  <a:cubicBezTo>
                    <a:pt x="404837" y="40803"/>
                    <a:pt x="404208" y="40349"/>
                    <a:pt x="403913" y="39952"/>
                  </a:cubicBezTo>
                  <a:cubicBezTo>
                    <a:pt x="403724" y="39708"/>
                    <a:pt x="403878" y="38848"/>
                    <a:pt x="404118" y="38711"/>
                  </a:cubicBezTo>
                  <a:cubicBezTo>
                    <a:pt x="406052" y="37628"/>
                    <a:pt x="407974" y="36079"/>
                    <a:pt x="410053" y="35775"/>
                  </a:cubicBezTo>
                  <a:cubicBezTo>
                    <a:pt x="414538" y="35163"/>
                    <a:pt x="419433" y="36139"/>
                    <a:pt x="423597" y="34765"/>
                  </a:cubicBezTo>
                  <a:cubicBezTo>
                    <a:pt x="431906" y="31997"/>
                    <a:pt x="440448" y="32134"/>
                    <a:pt x="448899" y="31368"/>
                  </a:cubicBezTo>
                  <a:cubicBezTo>
                    <a:pt x="455685" y="30756"/>
                    <a:pt x="462498" y="30876"/>
                    <a:pt x="469186" y="33126"/>
                  </a:cubicBezTo>
                  <a:cubicBezTo>
                    <a:pt x="475630" y="35322"/>
                    <a:pt x="481450" y="32741"/>
                    <a:pt x="486876" y="29442"/>
                  </a:cubicBezTo>
                  <a:cubicBezTo>
                    <a:pt x="487509" y="29066"/>
                    <a:pt x="487911" y="27174"/>
                    <a:pt x="487530" y="26451"/>
                  </a:cubicBezTo>
                  <a:cubicBezTo>
                    <a:pt x="484021" y="20101"/>
                    <a:pt x="478189" y="16190"/>
                    <a:pt x="471518" y="14611"/>
                  </a:cubicBezTo>
                  <a:cubicBezTo>
                    <a:pt x="459284" y="11688"/>
                    <a:pt x="447679" y="7110"/>
                    <a:pt x="435775" y="3297"/>
                  </a:cubicBezTo>
                  <a:cubicBezTo>
                    <a:pt x="430409" y="1585"/>
                    <a:pt x="424606" y="1290"/>
                    <a:pt x="419014" y="250"/>
                  </a:cubicBezTo>
                  <a:cubicBezTo>
                    <a:pt x="412659" y="-974"/>
                    <a:pt x="406835" y="2723"/>
                    <a:pt x="400554" y="2094"/>
                  </a:cubicBezTo>
                  <a:cubicBezTo>
                    <a:pt x="395658" y="4444"/>
                    <a:pt x="393254" y="9134"/>
                    <a:pt x="390181" y="13177"/>
                  </a:cubicBezTo>
                  <a:cubicBezTo>
                    <a:pt x="389950" y="13481"/>
                    <a:pt x="389681" y="13746"/>
                    <a:pt x="389407" y="14012"/>
                  </a:cubicBezTo>
                  <a:cubicBezTo>
                    <a:pt x="389210" y="13995"/>
                    <a:pt x="389137" y="13918"/>
                    <a:pt x="388962" y="13879"/>
                  </a:cubicBezTo>
                  <a:cubicBezTo>
                    <a:pt x="388962" y="14067"/>
                    <a:pt x="388996" y="14243"/>
                    <a:pt x="389017" y="14435"/>
                  </a:cubicBezTo>
                  <a:lnTo>
                    <a:pt x="389458" y="14037"/>
                  </a:lnTo>
                  <a:cubicBezTo>
                    <a:pt x="389304" y="15086"/>
                    <a:pt x="389150" y="16160"/>
                    <a:pt x="388996" y="17195"/>
                  </a:cubicBezTo>
                  <a:cubicBezTo>
                    <a:pt x="389137" y="17195"/>
                    <a:pt x="389248" y="17238"/>
                    <a:pt x="389385" y="17217"/>
                  </a:cubicBezTo>
                  <a:lnTo>
                    <a:pt x="389993" y="18299"/>
                  </a:lnTo>
                  <a:lnTo>
                    <a:pt x="388945" y="17636"/>
                  </a:lnTo>
                  <a:cubicBezTo>
                    <a:pt x="388962" y="17482"/>
                    <a:pt x="388979" y="17349"/>
                    <a:pt x="388996" y="17191"/>
                  </a:cubicBezTo>
                  <a:cubicBezTo>
                    <a:pt x="384807" y="17692"/>
                    <a:pt x="381734" y="15325"/>
                    <a:pt x="378645" y="12976"/>
                  </a:cubicBezTo>
                  <a:cubicBezTo>
                    <a:pt x="377468" y="12086"/>
                    <a:pt x="376509" y="12274"/>
                    <a:pt x="375842" y="13648"/>
                  </a:cubicBezTo>
                  <a:cubicBezTo>
                    <a:pt x="375611" y="14144"/>
                    <a:pt x="375290" y="14735"/>
                    <a:pt x="375380" y="15210"/>
                  </a:cubicBezTo>
                  <a:cubicBezTo>
                    <a:pt x="375735" y="16832"/>
                    <a:pt x="376184" y="18453"/>
                    <a:pt x="376728" y="20058"/>
                  </a:cubicBezTo>
                  <a:cubicBezTo>
                    <a:pt x="377173" y="21350"/>
                    <a:pt x="377100" y="22459"/>
                    <a:pt x="375992" y="22891"/>
                  </a:cubicBezTo>
                  <a:cubicBezTo>
                    <a:pt x="375008" y="23276"/>
                    <a:pt x="373711" y="23717"/>
                    <a:pt x="372834" y="23396"/>
                  </a:cubicBezTo>
                  <a:cubicBezTo>
                    <a:pt x="368054" y="21637"/>
                    <a:pt x="363450" y="19579"/>
                    <a:pt x="359406" y="16357"/>
                  </a:cubicBezTo>
                  <a:cubicBezTo>
                    <a:pt x="356415" y="13952"/>
                    <a:pt x="353218" y="14316"/>
                    <a:pt x="349966" y="16395"/>
                  </a:cubicBezTo>
                  <a:cubicBezTo>
                    <a:pt x="347146" y="18227"/>
                    <a:pt x="344344" y="20285"/>
                    <a:pt x="340621" y="20075"/>
                  </a:cubicBezTo>
                  <a:cubicBezTo>
                    <a:pt x="338524" y="19942"/>
                    <a:pt x="337506" y="21564"/>
                    <a:pt x="337335" y="23259"/>
                  </a:cubicBezTo>
                  <a:cubicBezTo>
                    <a:pt x="336945" y="27191"/>
                    <a:pt x="336945" y="31171"/>
                    <a:pt x="336697" y="35142"/>
                  </a:cubicBezTo>
                  <a:cubicBezTo>
                    <a:pt x="336543" y="37483"/>
                    <a:pt x="335666" y="39275"/>
                    <a:pt x="333453" y="40666"/>
                  </a:cubicBezTo>
                  <a:cubicBezTo>
                    <a:pt x="331605" y="41813"/>
                    <a:pt x="330402" y="43931"/>
                    <a:pt x="328695" y="45386"/>
                  </a:cubicBezTo>
                  <a:cubicBezTo>
                    <a:pt x="327998" y="45968"/>
                    <a:pt x="326513" y="46374"/>
                    <a:pt x="325751" y="46028"/>
                  </a:cubicBezTo>
                  <a:cubicBezTo>
                    <a:pt x="322161" y="44389"/>
                    <a:pt x="318845" y="42100"/>
                    <a:pt x="314638" y="42138"/>
                  </a:cubicBezTo>
                  <a:cubicBezTo>
                    <a:pt x="313474" y="42160"/>
                    <a:pt x="311014" y="43897"/>
                    <a:pt x="310916" y="45091"/>
                  </a:cubicBezTo>
                  <a:cubicBezTo>
                    <a:pt x="310774" y="46794"/>
                    <a:pt x="310381" y="48522"/>
                    <a:pt x="310650" y="50161"/>
                  </a:cubicBezTo>
                  <a:cubicBezTo>
                    <a:pt x="311681" y="56302"/>
                    <a:pt x="312614" y="62524"/>
                    <a:pt x="314176" y="68544"/>
                  </a:cubicBezTo>
                  <a:cubicBezTo>
                    <a:pt x="316140" y="76208"/>
                    <a:pt x="316294" y="84334"/>
                    <a:pt x="319949" y="91596"/>
                  </a:cubicBezTo>
                  <a:cubicBezTo>
                    <a:pt x="320668" y="93029"/>
                    <a:pt x="319136" y="94647"/>
                    <a:pt x="317133" y="94535"/>
                  </a:cubicBezTo>
                  <a:cubicBezTo>
                    <a:pt x="314463" y="94364"/>
                    <a:pt x="311412" y="95075"/>
                    <a:pt x="310518" y="91086"/>
                  </a:cubicBezTo>
                  <a:cubicBezTo>
                    <a:pt x="309850" y="88168"/>
                    <a:pt x="307796" y="86243"/>
                    <a:pt x="304903" y="85173"/>
                  </a:cubicBezTo>
                  <a:cubicBezTo>
                    <a:pt x="303846" y="84775"/>
                    <a:pt x="304493" y="84313"/>
                    <a:pt x="305712" y="83307"/>
                  </a:cubicBezTo>
                  <a:cubicBezTo>
                    <a:pt x="308596" y="80902"/>
                    <a:pt x="308904" y="78271"/>
                    <a:pt x="306414" y="76593"/>
                  </a:cubicBezTo>
                  <a:cubicBezTo>
                    <a:pt x="303556" y="74651"/>
                    <a:pt x="301125" y="72892"/>
                    <a:pt x="299978" y="69233"/>
                  </a:cubicBezTo>
                  <a:cubicBezTo>
                    <a:pt x="298279" y="63816"/>
                    <a:pt x="295750" y="58668"/>
                    <a:pt x="293337" y="53520"/>
                  </a:cubicBezTo>
                  <a:cubicBezTo>
                    <a:pt x="291869" y="50375"/>
                    <a:pt x="289426" y="48052"/>
                    <a:pt x="286191" y="46520"/>
                  </a:cubicBezTo>
                  <a:cubicBezTo>
                    <a:pt x="283315" y="45168"/>
                    <a:pt x="279935" y="46006"/>
                    <a:pt x="278998" y="48582"/>
                  </a:cubicBezTo>
                  <a:cubicBezTo>
                    <a:pt x="278617" y="49648"/>
                    <a:pt x="278219" y="50696"/>
                    <a:pt x="277813" y="51770"/>
                  </a:cubicBezTo>
                  <a:cubicBezTo>
                    <a:pt x="275309" y="58343"/>
                    <a:pt x="275823" y="65155"/>
                    <a:pt x="276024" y="71980"/>
                  </a:cubicBezTo>
                  <a:cubicBezTo>
                    <a:pt x="276101" y="74728"/>
                    <a:pt x="275780" y="77950"/>
                    <a:pt x="274381" y="80162"/>
                  </a:cubicBezTo>
                  <a:cubicBezTo>
                    <a:pt x="272669" y="82871"/>
                    <a:pt x="269297" y="81390"/>
                    <a:pt x="266559" y="81116"/>
                  </a:cubicBezTo>
                  <a:cubicBezTo>
                    <a:pt x="266015" y="81065"/>
                    <a:pt x="265365" y="80984"/>
                    <a:pt x="264920" y="81232"/>
                  </a:cubicBezTo>
                  <a:cubicBezTo>
                    <a:pt x="263936" y="81745"/>
                    <a:pt x="263118" y="82550"/>
                    <a:pt x="262130" y="83042"/>
                  </a:cubicBezTo>
                  <a:cubicBezTo>
                    <a:pt x="260748" y="83726"/>
                    <a:pt x="259511" y="82336"/>
                    <a:pt x="258950" y="80658"/>
                  </a:cubicBezTo>
                  <a:cubicBezTo>
                    <a:pt x="257872" y="77398"/>
                    <a:pt x="262100" y="75489"/>
                    <a:pt x="261077" y="72896"/>
                  </a:cubicBezTo>
                  <a:cubicBezTo>
                    <a:pt x="258895" y="67308"/>
                    <a:pt x="260119" y="61646"/>
                    <a:pt x="259695" y="56037"/>
                  </a:cubicBezTo>
                  <a:cubicBezTo>
                    <a:pt x="259579" y="54419"/>
                    <a:pt x="258796" y="52814"/>
                    <a:pt x="258184" y="51253"/>
                  </a:cubicBezTo>
                  <a:cubicBezTo>
                    <a:pt x="258022" y="50816"/>
                    <a:pt x="257384" y="50144"/>
                    <a:pt x="257098" y="50204"/>
                  </a:cubicBezTo>
                  <a:cubicBezTo>
                    <a:pt x="256075" y="50431"/>
                    <a:pt x="254825" y="50641"/>
                    <a:pt x="254179" y="51351"/>
                  </a:cubicBezTo>
                  <a:cubicBezTo>
                    <a:pt x="252108" y="53619"/>
                    <a:pt x="252395" y="56627"/>
                    <a:pt x="252215" y="59421"/>
                  </a:cubicBezTo>
                  <a:cubicBezTo>
                    <a:pt x="252044" y="62198"/>
                    <a:pt x="252913" y="65254"/>
                    <a:pt x="252035" y="67748"/>
                  </a:cubicBezTo>
                  <a:cubicBezTo>
                    <a:pt x="251150" y="70243"/>
                    <a:pt x="248676" y="72173"/>
                    <a:pt x="246888" y="74360"/>
                  </a:cubicBezTo>
                  <a:cubicBezTo>
                    <a:pt x="246580" y="74745"/>
                    <a:pt x="246276" y="75121"/>
                    <a:pt x="245959" y="75506"/>
                  </a:cubicBezTo>
                  <a:cubicBezTo>
                    <a:pt x="246045" y="75695"/>
                    <a:pt x="246143" y="75866"/>
                    <a:pt x="246237" y="76063"/>
                  </a:cubicBezTo>
                  <a:cubicBezTo>
                    <a:pt x="244949" y="77026"/>
                    <a:pt x="243666" y="77980"/>
                    <a:pt x="242382" y="78960"/>
                  </a:cubicBezTo>
                  <a:cubicBezTo>
                    <a:pt x="241034" y="80222"/>
                    <a:pt x="239682" y="81471"/>
                    <a:pt x="238321" y="82729"/>
                  </a:cubicBezTo>
                  <a:cubicBezTo>
                    <a:pt x="238321" y="83021"/>
                    <a:pt x="238073" y="83269"/>
                    <a:pt x="237833" y="83508"/>
                  </a:cubicBezTo>
                  <a:cubicBezTo>
                    <a:pt x="237782" y="84043"/>
                    <a:pt x="237735" y="84582"/>
                    <a:pt x="237679" y="85130"/>
                  </a:cubicBezTo>
                  <a:cubicBezTo>
                    <a:pt x="236896" y="84364"/>
                    <a:pt x="237388" y="83928"/>
                    <a:pt x="237833" y="83508"/>
                  </a:cubicBezTo>
                  <a:lnTo>
                    <a:pt x="237944" y="82400"/>
                  </a:lnTo>
                  <a:cubicBezTo>
                    <a:pt x="239305" y="81108"/>
                    <a:pt x="240670" y="79845"/>
                    <a:pt x="242027" y="78579"/>
                  </a:cubicBezTo>
                  <a:cubicBezTo>
                    <a:pt x="243289" y="77603"/>
                    <a:pt x="244564" y="76645"/>
                    <a:pt x="245818" y="75699"/>
                  </a:cubicBezTo>
                  <a:cubicBezTo>
                    <a:pt x="245869" y="75618"/>
                    <a:pt x="245912" y="75583"/>
                    <a:pt x="245963" y="75511"/>
                  </a:cubicBezTo>
                  <a:cubicBezTo>
                    <a:pt x="245013" y="73662"/>
                    <a:pt x="244158" y="71728"/>
                    <a:pt x="244851" y="69618"/>
                  </a:cubicBezTo>
                  <a:cubicBezTo>
                    <a:pt x="246092" y="65840"/>
                    <a:pt x="247795" y="62203"/>
                    <a:pt x="248809" y="58364"/>
                  </a:cubicBezTo>
                  <a:cubicBezTo>
                    <a:pt x="249827" y="54556"/>
                    <a:pt x="250538" y="50606"/>
                    <a:pt x="249451" y="46580"/>
                  </a:cubicBezTo>
                  <a:cubicBezTo>
                    <a:pt x="248989" y="44787"/>
                    <a:pt x="246135" y="42438"/>
                    <a:pt x="244363" y="42840"/>
                  </a:cubicBezTo>
                  <a:cubicBezTo>
                    <a:pt x="241594" y="43490"/>
                    <a:pt x="238672" y="43815"/>
                    <a:pt x="236156" y="45035"/>
                  </a:cubicBezTo>
                  <a:cubicBezTo>
                    <a:pt x="230905" y="47551"/>
                    <a:pt x="225377" y="47911"/>
                    <a:pt x="219758" y="48822"/>
                  </a:cubicBezTo>
                  <a:cubicBezTo>
                    <a:pt x="211880" y="50106"/>
                    <a:pt x="204003" y="50452"/>
                    <a:pt x="196112" y="51154"/>
                  </a:cubicBezTo>
                  <a:cubicBezTo>
                    <a:pt x="193142" y="51424"/>
                    <a:pt x="191153" y="53653"/>
                    <a:pt x="191029" y="56837"/>
                  </a:cubicBezTo>
                  <a:cubicBezTo>
                    <a:pt x="190969" y="58536"/>
                    <a:pt x="191247" y="60226"/>
                    <a:pt x="191208" y="61907"/>
                  </a:cubicBezTo>
                  <a:cubicBezTo>
                    <a:pt x="191208" y="62327"/>
                    <a:pt x="190656" y="62956"/>
                    <a:pt x="190258" y="63054"/>
                  </a:cubicBezTo>
                  <a:cubicBezTo>
                    <a:pt x="189822" y="63166"/>
                    <a:pt x="189090" y="62913"/>
                    <a:pt x="188786" y="62554"/>
                  </a:cubicBezTo>
                  <a:cubicBezTo>
                    <a:pt x="187348" y="60859"/>
                    <a:pt x="186334" y="58493"/>
                    <a:pt x="184541" y="57470"/>
                  </a:cubicBezTo>
                  <a:cubicBezTo>
                    <a:pt x="181888" y="55921"/>
                    <a:pt x="179056" y="57598"/>
                    <a:pt x="176454" y="58634"/>
                  </a:cubicBezTo>
                  <a:cubicBezTo>
                    <a:pt x="173660" y="59755"/>
                    <a:pt x="171837" y="61890"/>
                    <a:pt x="170998" y="64770"/>
                  </a:cubicBezTo>
                  <a:cubicBezTo>
                    <a:pt x="170519" y="66388"/>
                    <a:pt x="170215" y="68086"/>
                    <a:pt x="169971" y="69768"/>
                  </a:cubicBezTo>
                  <a:cubicBezTo>
                    <a:pt x="169479" y="73106"/>
                    <a:pt x="169783" y="76799"/>
                    <a:pt x="168414" y="79700"/>
                  </a:cubicBezTo>
                  <a:cubicBezTo>
                    <a:pt x="167014" y="82601"/>
                    <a:pt x="163968" y="84698"/>
                    <a:pt x="161704" y="87193"/>
                  </a:cubicBezTo>
                  <a:cubicBezTo>
                    <a:pt x="160951" y="88027"/>
                    <a:pt x="160437" y="89080"/>
                    <a:pt x="159710" y="89940"/>
                  </a:cubicBezTo>
                  <a:cubicBezTo>
                    <a:pt x="158157" y="91805"/>
                    <a:pt x="155465" y="92439"/>
                    <a:pt x="153732" y="90778"/>
                  </a:cubicBezTo>
                  <a:cubicBezTo>
                    <a:pt x="150078" y="87291"/>
                    <a:pt x="146458" y="86756"/>
                    <a:pt x="141387" y="87847"/>
                  </a:cubicBezTo>
                  <a:cubicBezTo>
                    <a:pt x="135537" y="89101"/>
                    <a:pt x="130659" y="90723"/>
                    <a:pt x="126898" y="95605"/>
                  </a:cubicBezTo>
                  <a:cubicBezTo>
                    <a:pt x="123252" y="100351"/>
                    <a:pt x="117972" y="102430"/>
                    <a:pt x="112156" y="103209"/>
                  </a:cubicBezTo>
                  <a:cubicBezTo>
                    <a:pt x="111147" y="104283"/>
                    <a:pt x="110205" y="105447"/>
                    <a:pt x="109016" y="106247"/>
                  </a:cubicBezTo>
                  <a:cubicBezTo>
                    <a:pt x="103235" y="110022"/>
                    <a:pt x="99850" y="115743"/>
                    <a:pt x="96388" y="121408"/>
                  </a:cubicBezTo>
                  <a:cubicBezTo>
                    <a:pt x="93893" y="125452"/>
                    <a:pt x="95216" y="129380"/>
                    <a:pt x="99448" y="130672"/>
                  </a:cubicBezTo>
                  <a:cubicBezTo>
                    <a:pt x="103633" y="131969"/>
                    <a:pt x="107826" y="133231"/>
                    <a:pt x="112020" y="134489"/>
                  </a:cubicBezTo>
                  <a:cubicBezTo>
                    <a:pt x="112002" y="134378"/>
                    <a:pt x="111964" y="134280"/>
                    <a:pt x="111934" y="134181"/>
                  </a:cubicBezTo>
                  <a:lnTo>
                    <a:pt x="112572" y="133531"/>
                  </a:lnTo>
                  <a:lnTo>
                    <a:pt x="112135" y="134528"/>
                  </a:lnTo>
                  <a:cubicBezTo>
                    <a:pt x="112101" y="134506"/>
                    <a:pt x="112062" y="134506"/>
                    <a:pt x="112020" y="134489"/>
                  </a:cubicBezTo>
                  <a:cubicBezTo>
                    <a:pt x="112272" y="135482"/>
                    <a:pt x="112447" y="136509"/>
                    <a:pt x="112845" y="137425"/>
                  </a:cubicBezTo>
                  <a:cubicBezTo>
                    <a:pt x="113628" y="139218"/>
                    <a:pt x="113329" y="140822"/>
                    <a:pt x="111814" y="141871"/>
                  </a:cubicBezTo>
                  <a:cubicBezTo>
                    <a:pt x="109465" y="143492"/>
                    <a:pt x="107390" y="144994"/>
                    <a:pt x="106846" y="148221"/>
                  </a:cubicBezTo>
                  <a:cubicBezTo>
                    <a:pt x="106491" y="150318"/>
                    <a:pt x="105220" y="152474"/>
                    <a:pt x="103817" y="154147"/>
                  </a:cubicBezTo>
                  <a:cubicBezTo>
                    <a:pt x="100543" y="158037"/>
                    <a:pt x="97034" y="161760"/>
                    <a:pt x="93444" y="165384"/>
                  </a:cubicBezTo>
                  <a:cubicBezTo>
                    <a:pt x="91797" y="167040"/>
                    <a:pt x="89387" y="167973"/>
                    <a:pt x="87218" y="166869"/>
                  </a:cubicBezTo>
                  <a:cubicBezTo>
                    <a:pt x="80243" y="163317"/>
                    <a:pt x="72845" y="164409"/>
                    <a:pt x="65536" y="164447"/>
                  </a:cubicBezTo>
                  <a:cubicBezTo>
                    <a:pt x="62652" y="164464"/>
                    <a:pt x="59866" y="165115"/>
                    <a:pt x="57547" y="166908"/>
                  </a:cubicBezTo>
                  <a:cubicBezTo>
                    <a:pt x="54295" y="169381"/>
                    <a:pt x="50602" y="170566"/>
                    <a:pt x="46614" y="171221"/>
                  </a:cubicBezTo>
                  <a:cubicBezTo>
                    <a:pt x="38787" y="172462"/>
                    <a:pt x="31102" y="174306"/>
                    <a:pt x="23229" y="175431"/>
                  </a:cubicBezTo>
                  <a:cubicBezTo>
                    <a:pt x="16968" y="176309"/>
                    <a:pt x="12450" y="180810"/>
                    <a:pt x="9240" y="186476"/>
                  </a:cubicBezTo>
                  <a:cubicBezTo>
                    <a:pt x="7062" y="190306"/>
                    <a:pt x="6348" y="193793"/>
                    <a:pt x="9591" y="197285"/>
                  </a:cubicBezTo>
                  <a:cubicBezTo>
                    <a:pt x="13742" y="201722"/>
                    <a:pt x="14713" y="208162"/>
                    <a:pt x="19193" y="212403"/>
                  </a:cubicBezTo>
                  <a:cubicBezTo>
                    <a:pt x="19480" y="212155"/>
                    <a:pt x="19891" y="212155"/>
                    <a:pt x="20306" y="212176"/>
                  </a:cubicBezTo>
                  <a:cubicBezTo>
                    <a:pt x="20807" y="211774"/>
                    <a:pt x="21299" y="211393"/>
                    <a:pt x="21795" y="210991"/>
                  </a:cubicBezTo>
                  <a:cubicBezTo>
                    <a:pt x="21757" y="212232"/>
                    <a:pt x="21033" y="212202"/>
                    <a:pt x="20306" y="212176"/>
                  </a:cubicBezTo>
                  <a:cubicBezTo>
                    <a:pt x="20058" y="212386"/>
                    <a:pt x="19793" y="212600"/>
                    <a:pt x="19523" y="212805"/>
                  </a:cubicBezTo>
                  <a:cubicBezTo>
                    <a:pt x="19395" y="212694"/>
                    <a:pt x="19313" y="212523"/>
                    <a:pt x="19193" y="212403"/>
                  </a:cubicBezTo>
                  <a:cubicBezTo>
                    <a:pt x="19185" y="212403"/>
                    <a:pt x="19181" y="212403"/>
                    <a:pt x="19181" y="212403"/>
                  </a:cubicBezTo>
                  <a:cubicBezTo>
                    <a:pt x="20601" y="215514"/>
                    <a:pt x="21778" y="218753"/>
                    <a:pt x="23511" y="221650"/>
                  </a:cubicBezTo>
                  <a:cubicBezTo>
                    <a:pt x="25347" y="224744"/>
                    <a:pt x="28184" y="226567"/>
                    <a:pt x="32039" y="226169"/>
                  </a:cubicBezTo>
                  <a:cubicBezTo>
                    <a:pt x="34804" y="225886"/>
                    <a:pt x="37341" y="223824"/>
                    <a:pt x="40294" y="225047"/>
                  </a:cubicBezTo>
                  <a:cubicBezTo>
                    <a:pt x="43653" y="226438"/>
                    <a:pt x="46990" y="225754"/>
                    <a:pt x="50379" y="225219"/>
                  </a:cubicBezTo>
                  <a:cubicBezTo>
                    <a:pt x="51342" y="225065"/>
                    <a:pt x="52647" y="225578"/>
                    <a:pt x="53426" y="226224"/>
                  </a:cubicBezTo>
                  <a:cubicBezTo>
                    <a:pt x="54188" y="226857"/>
                    <a:pt x="54971" y="228103"/>
                    <a:pt x="54881" y="228971"/>
                  </a:cubicBezTo>
                  <a:cubicBezTo>
                    <a:pt x="54783" y="229926"/>
                    <a:pt x="53833" y="231333"/>
                    <a:pt x="52990" y="231560"/>
                  </a:cubicBezTo>
                  <a:cubicBezTo>
                    <a:pt x="51449" y="231984"/>
                    <a:pt x="49532" y="232134"/>
                    <a:pt x="48107" y="231582"/>
                  </a:cubicBezTo>
                  <a:cubicBezTo>
                    <a:pt x="41423" y="228967"/>
                    <a:pt x="34868" y="228317"/>
                    <a:pt x="28321" y="231830"/>
                  </a:cubicBezTo>
                  <a:cubicBezTo>
                    <a:pt x="25616" y="233259"/>
                    <a:pt x="22779" y="232823"/>
                    <a:pt x="19964" y="232403"/>
                  </a:cubicBezTo>
                  <a:cubicBezTo>
                    <a:pt x="16433" y="231868"/>
                    <a:pt x="13228" y="232536"/>
                    <a:pt x="10105" y="234256"/>
                  </a:cubicBezTo>
                  <a:cubicBezTo>
                    <a:pt x="5526" y="236751"/>
                    <a:pt x="3224" y="243940"/>
                    <a:pt x="6767" y="247239"/>
                  </a:cubicBezTo>
                  <a:cubicBezTo>
                    <a:pt x="10456" y="250671"/>
                    <a:pt x="12771" y="255519"/>
                    <a:pt x="17768" y="257705"/>
                  </a:cubicBezTo>
                  <a:cubicBezTo>
                    <a:pt x="20019" y="258698"/>
                    <a:pt x="19835" y="259177"/>
                    <a:pt x="17486" y="260645"/>
                  </a:cubicBezTo>
                  <a:cubicBezTo>
                    <a:pt x="15543" y="261848"/>
                    <a:pt x="13284" y="262708"/>
                    <a:pt x="11705" y="264248"/>
                  </a:cubicBezTo>
                  <a:cubicBezTo>
                    <a:pt x="10669" y="265241"/>
                    <a:pt x="9775" y="267530"/>
                    <a:pt x="10216" y="268711"/>
                  </a:cubicBezTo>
                  <a:cubicBezTo>
                    <a:pt x="12886" y="275823"/>
                    <a:pt x="17499" y="281489"/>
                    <a:pt x="23866" y="285759"/>
                  </a:cubicBezTo>
                  <a:cubicBezTo>
                    <a:pt x="28218" y="288673"/>
                    <a:pt x="30161" y="288292"/>
                    <a:pt x="33118" y="283431"/>
                  </a:cubicBezTo>
                  <a:cubicBezTo>
                    <a:pt x="34936" y="280432"/>
                    <a:pt x="35210" y="280419"/>
                    <a:pt x="38334" y="281604"/>
                  </a:cubicBezTo>
                  <a:cubicBezTo>
                    <a:pt x="40469" y="282409"/>
                    <a:pt x="42536" y="283072"/>
                    <a:pt x="43815" y="285280"/>
                  </a:cubicBezTo>
                  <a:cubicBezTo>
                    <a:pt x="44252" y="286024"/>
                    <a:pt x="45972" y="286842"/>
                    <a:pt x="46597" y="286555"/>
                  </a:cubicBezTo>
                  <a:cubicBezTo>
                    <a:pt x="53499" y="283393"/>
                    <a:pt x="61351" y="288977"/>
                    <a:pt x="68009" y="284137"/>
                  </a:cubicBezTo>
                  <a:cubicBezTo>
                    <a:pt x="68407" y="283846"/>
                    <a:pt x="69199" y="283731"/>
                    <a:pt x="69648" y="283923"/>
                  </a:cubicBezTo>
                  <a:cubicBezTo>
                    <a:pt x="76456" y="286786"/>
                    <a:pt x="83187" y="289828"/>
                    <a:pt x="89221" y="294112"/>
                  </a:cubicBezTo>
                  <a:cubicBezTo>
                    <a:pt x="94326" y="297732"/>
                    <a:pt x="99187" y="301673"/>
                    <a:pt x="104030" y="305623"/>
                  </a:cubicBezTo>
                  <a:cubicBezTo>
                    <a:pt x="105764" y="307047"/>
                    <a:pt x="107411" y="308755"/>
                    <a:pt x="108601" y="310633"/>
                  </a:cubicBezTo>
                  <a:cubicBezTo>
                    <a:pt x="109426" y="311934"/>
                    <a:pt x="109897" y="313860"/>
                    <a:pt x="109636" y="315362"/>
                  </a:cubicBezTo>
                  <a:cubicBezTo>
                    <a:pt x="109178" y="318143"/>
                    <a:pt x="108584" y="321143"/>
                    <a:pt x="107141" y="323466"/>
                  </a:cubicBezTo>
                  <a:cubicBezTo>
                    <a:pt x="104107" y="328310"/>
                    <a:pt x="105823" y="331969"/>
                    <a:pt x="108737" y="335918"/>
                  </a:cubicBezTo>
                  <a:cubicBezTo>
                    <a:pt x="110025" y="337656"/>
                    <a:pt x="110783" y="339958"/>
                    <a:pt x="111189" y="342115"/>
                  </a:cubicBezTo>
                  <a:cubicBezTo>
                    <a:pt x="111741" y="344934"/>
                    <a:pt x="111639" y="347857"/>
                    <a:pt x="108810" y="349701"/>
                  </a:cubicBezTo>
                  <a:cubicBezTo>
                    <a:pt x="107420" y="350634"/>
                    <a:pt x="107248" y="351593"/>
                    <a:pt x="108669" y="352273"/>
                  </a:cubicBezTo>
                  <a:cubicBezTo>
                    <a:pt x="110184" y="353018"/>
                    <a:pt x="111891" y="353343"/>
                    <a:pt x="113470" y="353976"/>
                  </a:cubicBezTo>
                  <a:cubicBezTo>
                    <a:pt x="115336" y="354734"/>
                    <a:pt x="116097" y="356471"/>
                    <a:pt x="115272" y="357943"/>
                  </a:cubicBezTo>
                  <a:cubicBezTo>
                    <a:pt x="114720" y="358936"/>
                    <a:pt x="114103" y="359907"/>
                    <a:pt x="113350" y="360746"/>
                  </a:cubicBezTo>
                  <a:cubicBezTo>
                    <a:pt x="111172" y="363223"/>
                    <a:pt x="110783" y="365491"/>
                    <a:pt x="113470" y="367952"/>
                  </a:cubicBezTo>
                  <a:cubicBezTo>
                    <a:pt x="114133" y="368585"/>
                    <a:pt x="114454" y="370160"/>
                    <a:pt x="114206" y="371097"/>
                  </a:cubicBezTo>
                  <a:cubicBezTo>
                    <a:pt x="113783" y="372684"/>
                    <a:pt x="112037" y="374186"/>
                    <a:pt x="112191" y="375577"/>
                  </a:cubicBezTo>
                  <a:cubicBezTo>
                    <a:pt x="112418" y="377674"/>
                    <a:pt x="114206" y="379561"/>
                    <a:pt x="114634" y="381679"/>
                  </a:cubicBezTo>
                  <a:cubicBezTo>
                    <a:pt x="115297" y="384995"/>
                    <a:pt x="114895" y="388598"/>
                    <a:pt x="115828" y="391820"/>
                  </a:cubicBezTo>
                  <a:cubicBezTo>
                    <a:pt x="116915" y="395560"/>
                    <a:pt x="115828" y="398419"/>
                    <a:pt x="114056" y="401478"/>
                  </a:cubicBezTo>
                  <a:cubicBezTo>
                    <a:pt x="113633" y="402171"/>
                    <a:pt x="113958" y="403648"/>
                    <a:pt x="114433" y="404504"/>
                  </a:cubicBezTo>
                  <a:cubicBezTo>
                    <a:pt x="114968" y="405436"/>
                    <a:pt x="116204" y="405950"/>
                    <a:pt x="116876" y="406849"/>
                  </a:cubicBezTo>
                  <a:cubicBezTo>
                    <a:pt x="119012" y="409728"/>
                    <a:pt x="118224" y="411864"/>
                    <a:pt x="114608" y="412262"/>
                  </a:cubicBezTo>
                  <a:cubicBezTo>
                    <a:pt x="112221" y="412535"/>
                    <a:pt x="110214" y="413216"/>
                    <a:pt x="108601" y="414893"/>
                  </a:cubicBezTo>
                  <a:cubicBezTo>
                    <a:pt x="107672" y="415869"/>
                    <a:pt x="108027" y="416853"/>
                    <a:pt x="108917" y="417910"/>
                  </a:cubicBezTo>
                  <a:cubicBezTo>
                    <a:pt x="109709" y="418826"/>
                    <a:pt x="114591" y="418903"/>
                    <a:pt x="109794" y="421363"/>
                  </a:cubicBezTo>
                  <a:cubicBezTo>
                    <a:pt x="105627" y="423516"/>
                    <a:pt x="105490" y="427542"/>
                    <a:pt x="105400" y="431509"/>
                  </a:cubicBezTo>
                  <a:lnTo>
                    <a:pt x="108789" y="432181"/>
                  </a:lnTo>
                  <a:cubicBezTo>
                    <a:pt x="108879" y="432095"/>
                    <a:pt x="108986" y="432027"/>
                    <a:pt x="109080" y="431928"/>
                  </a:cubicBezTo>
                  <a:lnTo>
                    <a:pt x="109730" y="431333"/>
                  </a:lnTo>
                  <a:lnTo>
                    <a:pt x="109456" y="432309"/>
                  </a:lnTo>
                  <a:cubicBezTo>
                    <a:pt x="109238" y="432275"/>
                    <a:pt x="109011" y="432232"/>
                    <a:pt x="108793" y="432185"/>
                  </a:cubicBezTo>
                  <a:cubicBezTo>
                    <a:pt x="107655" y="433152"/>
                    <a:pt x="106529" y="434128"/>
                    <a:pt x="105378" y="435073"/>
                  </a:cubicBezTo>
                  <a:cubicBezTo>
                    <a:pt x="105233" y="435018"/>
                    <a:pt x="105194" y="434906"/>
                    <a:pt x="105062" y="434829"/>
                  </a:cubicBezTo>
                  <a:cubicBezTo>
                    <a:pt x="105062" y="435001"/>
                    <a:pt x="105062" y="435172"/>
                    <a:pt x="105066" y="435347"/>
                  </a:cubicBezTo>
                  <a:lnTo>
                    <a:pt x="105404" y="435095"/>
                  </a:lnTo>
                  <a:cubicBezTo>
                    <a:pt x="104493" y="439485"/>
                    <a:pt x="102845" y="443409"/>
                    <a:pt x="99734" y="446802"/>
                  </a:cubicBezTo>
                  <a:cubicBezTo>
                    <a:pt x="98065" y="448638"/>
                    <a:pt x="98844" y="452562"/>
                    <a:pt x="100560" y="454526"/>
                  </a:cubicBezTo>
                  <a:cubicBezTo>
                    <a:pt x="106320" y="461107"/>
                    <a:pt x="111690" y="461373"/>
                    <a:pt x="117330" y="455348"/>
                  </a:cubicBezTo>
                  <a:cubicBezTo>
                    <a:pt x="118472" y="454149"/>
                    <a:pt x="119328" y="452699"/>
                    <a:pt x="120492" y="451514"/>
                  </a:cubicBezTo>
                  <a:cubicBezTo>
                    <a:pt x="122264" y="449704"/>
                    <a:pt x="124476" y="449815"/>
                    <a:pt x="126637" y="450598"/>
                  </a:cubicBezTo>
                  <a:cubicBezTo>
                    <a:pt x="127458" y="450902"/>
                    <a:pt x="128190" y="451514"/>
                    <a:pt x="128952" y="452066"/>
                  </a:cubicBezTo>
                  <a:cubicBezTo>
                    <a:pt x="128952" y="452164"/>
                    <a:pt x="128952" y="452279"/>
                    <a:pt x="128952" y="452369"/>
                  </a:cubicBezTo>
                  <a:cubicBezTo>
                    <a:pt x="129110" y="452391"/>
                    <a:pt x="129256" y="452391"/>
                    <a:pt x="129410" y="452391"/>
                  </a:cubicBezTo>
                  <a:lnTo>
                    <a:pt x="128952" y="451954"/>
                  </a:lnTo>
                  <a:cubicBezTo>
                    <a:pt x="129919" y="452391"/>
                    <a:pt x="131562" y="452660"/>
                    <a:pt x="131738" y="453324"/>
                  </a:cubicBezTo>
                  <a:cubicBezTo>
                    <a:pt x="132294" y="455369"/>
                    <a:pt x="130219" y="455095"/>
                    <a:pt x="129140" y="455788"/>
                  </a:cubicBezTo>
                  <a:cubicBezTo>
                    <a:pt x="127390" y="458377"/>
                    <a:pt x="125618" y="460949"/>
                    <a:pt x="123881" y="463564"/>
                  </a:cubicBezTo>
                  <a:cubicBezTo>
                    <a:pt x="122833" y="465142"/>
                    <a:pt x="123145" y="466957"/>
                    <a:pt x="124694" y="467838"/>
                  </a:cubicBezTo>
                  <a:cubicBezTo>
                    <a:pt x="126111" y="468621"/>
                    <a:pt x="127715" y="469096"/>
                    <a:pt x="129115" y="469918"/>
                  </a:cubicBezTo>
                  <a:cubicBezTo>
                    <a:pt x="131250" y="471155"/>
                    <a:pt x="131866" y="473025"/>
                    <a:pt x="130920" y="475519"/>
                  </a:cubicBezTo>
                  <a:cubicBezTo>
                    <a:pt x="130403" y="476901"/>
                    <a:pt x="129607" y="478155"/>
                    <a:pt x="128905" y="479447"/>
                  </a:cubicBezTo>
                  <a:cubicBezTo>
                    <a:pt x="128965" y="479447"/>
                    <a:pt x="129020" y="479469"/>
                    <a:pt x="129085" y="479469"/>
                  </a:cubicBezTo>
                  <a:cubicBezTo>
                    <a:pt x="129179" y="479640"/>
                    <a:pt x="129286" y="479811"/>
                    <a:pt x="129388" y="479987"/>
                  </a:cubicBezTo>
                  <a:cubicBezTo>
                    <a:pt x="133505" y="480081"/>
                    <a:pt x="135644" y="482554"/>
                    <a:pt x="136367" y="486521"/>
                  </a:cubicBezTo>
                  <a:cubicBezTo>
                    <a:pt x="136445" y="486923"/>
                    <a:pt x="135957" y="487608"/>
                    <a:pt x="135546" y="487834"/>
                  </a:cubicBezTo>
                  <a:cubicBezTo>
                    <a:pt x="135186" y="488048"/>
                    <a:pt x="134275" y="488031"/>
                    <a:pt x="134113" y="487783"/>
                  </a:cubicBezTo>
                  <a:cubicBezTo>
                    <a:pt x="132482" y="485207"/>
                    <a:pt x="130959" y="482593"/>
                    <a:pt x="129388" y="479987"/>
                  </a:cubicBezTo>
                  <a:cubicBezTo>
                    <a:pt x="129132" y="479987"/>
                    <a:pt x="128948" y="479884"/>
                    <a:pt x="128674" y="479905"/>
                  </a:cubicBezTo>
                  <a:cubicBezTo>
                    <a:pt x="128751" y="479751"/>
                    <a:pt x="128828" y="479601"/>
                    <a:pt x="128905" y="479447"/>
                  </a:cubicBezTo>
                  <a:cubicBezTo>
                    <a:pt x="124390" y="479392"/>
                    <a:pt x="120197" y="477937"/>
                    <a:pt x="115982" y="476491"/>
                  </a:cubicBezTo>
                  <a:cubicBezTo>
                    <a:pt x="113329" y="475592"/>
                    <a:pt x="110569" y="475040"/>
                    <a:pt x="107809" y="474548"/>
                  </a:cubicBezTo>
                  <a:cubicBezTo>
                    <a:pt x="104373" y="473936"/>
                    <a:pt x="101185" y="477218"/>
                    <a:pt x="101660" y="480710"/>
                  </a:cubicBezTo>
                  <a:cubicBezTo>
                    <a:pt x="101737" y="481262"/>
                    <a:pt x="101998" y="481775"/>
                    <a:pt x="102096" y="482327"/>
                  </a:cubicBezTo>
                  <a:cubicBezTo>
                    <a:pt x="102400" y="483970"/>
                    <a:pt x="103346" y="485913"/>
                    <a:pt x="102768" y="487133"/>
                  </a:cubicBezTo>
                  <a:cubicBezTo>
                    <a:pt x="102178" y="488356"/>
                    <a:pt x="100107" y="488926"/>
                    <a:pt x="98613" y="489610"/>
                  </a:cubicBezTo>
                  <a:cubicBezTo>
                    <a:pt x="96418" y="490603"/>
                    <a:pt x="94843" y="492208"/>
                    <a:pt x="94283" y="494454"/>
                  </a:cubicBezTo>
                  <a:cubicBezTo>
                    <a:pt x="93478" y="497711"/>
                    <a:pt x="92473" y="501070"/>
                    <a:pt x="92571" y="504369"/>
                  </a:cubicBezTo>
                  <a:cubicBezTo>
                    <a:pt x="92759" y="510830"/>
                    <a:pt x="95776" y="516132"/>
                    <a:pt x="100980" y="520073"/>
                  </a:cubicBezTo>
                  <a:cubicBezTo>
                    <a:pt x="101416" y="520403"/>
                    <a:pt x="101989" y="520629"/>
                    <a:pt x="102507" y="520745"/>
                  </a:cubicBezTo>
                  <a:cubicBezTo>
                    <a:pt x="108780" y="521892"/>
                    <a:pt x="114805" y="521147"/>
                    <a:pt x="120492" y="518250"/>
                  </a:cubicBezTo>
                  <a:cubicBezTo>
                    <a:pt x="123304" y="516817"/>
                    <a:pt x="124643" y="512028"/>
                    <a:pt x="122859" y="509401"/>
                  </a:cubicBezTo>
                  <a:cubicBezTo>
                    <a:pt x="121926" y="508049"/>
                    <a:pt x="120762" y="506795"/>
                    <a:pt x="119478" y="505781"/>
                  </a:cubicBezTo>
                  <a:cubicBezTo>
                    <a:pt x="116692" y="503607"/>
                    <a:pt x="116050" y="500612"/>
                    <a:pt x="115700" y="497467"/>
                  </a:cubicBezTo>
                  <a:cubicBezTo>
                    <a:pt x="115524" y="497373"/>
                    <a:pt x="115349" y="497274"/>
                    <a:pt x="115186" y="497197"/>
                  </a:cubicBezTo>
                  <a:lnTo>
                    <a:pt x="114912" y="496033"/>
                  </a:lnTo>
                  <a:lnTo>
                    <a:pt x="115601" y="496769"/>
                  </a:lnTo>
                  <a:cubicBezTo>
                    <a:pt x="115623" y="497005"/>
                    <a:pt x="115665" y="497231"/>
                    <a:pt x="115700" y="497467"/>
                  </a:cubicBezTo>
                  <a:cubicBezTo>
                    <a:pt x="122987" y="501052"/>
                    <a:pt x="129992" y="505383"/>
                    <a:pt x="138520" y="505623"/>
                  </a:cubicBezTo>
                  <a:cubicBezTo>
                    <a:pt x="140501" y="505687"/>
                    <a:pt x="141447" y="507912"/>
                    <a:pt x="140274" y="509324"/>
                  </a:cubicBezTo>
                  <a:cubicBezTo>
                    <a:pt x="138991" y="510873"/>
                    <a:pt x="137536" y="512276"/>
                    <a:pt x="136136" y="513710"/>
                  </a:cubicBezTo>
                  <a:cubicBezTo>
                    <a:pt x="135982" y="513659"/>
                    <a:pt x="135833" y="513599"/>
                    <a:pt x="135687" y="513543"/>
                  </a:cubicBezTo>
                  <a:cubicBezTo>
                    <a:pt x="135696" y="513753"/>
                    <a:pt x="135696" y="513962"/>
                    <a:pt x="135704" y="514172"/>
                  </a:cubicBezTo>
                  <a:lnTo>
                    <a:pt x="136166" y="513736"/>
                  </a:lnTo>
                  <a:cubicBezTo>
                    <a:pt x="135255" y="515785"/>
                    <a:pt x="134429" y="517908"/>
                    <a:pt x="133389" y="519910"/>
                  </a:cubicBezTo>
                  <a:cubicBezTo>
                    <a:pt x="132525" y="521549"/>
                    <a:pt x="132812" y="523021"/>
                    <a:pt x="133210" y="524712"/>
                  </a:cubicBezTo>
                  <a:cubicBezTo>
                    <a:pt x="133971" y="527976"/>
                    <a:pt x="133843" y="528126"/>
                    <a:pt x="130676" y="528623"/>
                  </a:cubicBezTo>
                  <a:cubicBezTo>
                    <a:pt x="128965" y="528892"/>
                    <a:pt x="126894" y="528875"/>
                    <a:pt x="126517" y="530818"/>
                  </a:cubicBezTo>
                  <a:cubicBezTo>
                    <a:pt x="125122" y="538139"/>
                    <a:pt x="121408" y="541584"/>
                    <a:pt x="113547" y="540266"/>
                  </a:cubicBezTo>
                  <a:cubicBezTo>
                    <a:pt x="111035" y="539851"/>
                    <a:pt x="108267" y="540925"/>
                    <a:pt x="105584" y="541417"/>
                  </a:cubicBezTo>
                  <a:cubicBezTo>
                    <a:pt x="105421" y="544853"/>
                    <a:pt x="106581" y="547960"/>
                    <a:pt x="107963" y="551028"/>
                  </a:cubicBezTo>
                  <a:cubicBezTo>
                    <a:pt x="108151" y="551045"/>
                    <a:pt x="108348" y="551079"/>
                    <a:pt x="108558" y="551101"/>
                  </a:cubicBezTo>
                  <a:lnTo>
                    <a:pt x="108926" y="551811"/>
                  </a:lnTo>
                  <a:lnTo>
                    <a:pt x="108164" y="551507"/>
                  </a:lnTo>
                  <a:cubicBezTo>
                    <a:pt x="108087" y="551332"/>
                    <a:pt x="108014" y="551186"/>
                    <a:pt x="107963" y="551032"/>
                  </a:cubicBezTo>
                  <a:cubicBezTo>
                    <a:pt x="106495" y="550801"/>
                    <a:pt x="105045" y="550596"/>
                    <a:pt x="103598" y="550390"/>
                  </a:cubicBezTo>
                  <a:cubicBezTo>
                    <a:pt x="100218" y="549890"/>
                    <a:pt x="100201" y="549890"/>
                    <a:pt x="98664" y="552864"/>
                  </a:cubicBezTo>
                  <a:cubicBezTo>
                    <a:pt x="97903" y="554353"/>
                    <a:pt x="97479" y="556052"/>
                    <a:pt x="96474" y="557322"/>
                  </a:cubicBezTo>
                  <a:cubicBezTo>
                    <a:pt x="94424" y="559881"/>
                    <a:pt x="91202" y="561905"/>
                    <a:pt x="90132" y="564764"/>
                  </a:cubicBezTo>
                  <a:cubicBezTo>
                    <a:pt x="88994" y="567789"/>
                    <a:pt x="88527" y="571016"/>
                    <a:pt x="86709" y="573917"/>
                  </a:cubicBezTo>
                  <a:cubicBezTo>
                    <a:pt x="85583" y="575701"/>
                    <a:pt x="85365" y="578140"/>
                    <a:pt x="85108" y="580335"/>
                  </a:cubicBezTo>
                  <a:cubicBezTo>
                    <a:pt x="84847" y="582607"/>
                    <a:pt x="85575" y="584747"/>
                    <a:pt x="87432" y="586288"/>
                  </a:cubicBezTo>
                  <a:cubicBezTo>
                    <a:pt x="88557" y="587225"/>
                    <a:pt x="89768" y="588081"/>
                    <a:pt x="90941" y="588941"/>
                  </a:cubicBezTo>
                  <a:cubicBezTo>
                    <a:pt x="90975" y="588919"/>
                    <a:pt x="91009" y="588898"/>
                    <a:pt x="91031" y="588859"/>
                  </a:cubicBezTo>
                  <a:cubicBezTo>
                    <a:pt x="91459" y="588714"/>
                    <a:pt x="91891" y="588560"/>
                    <a:pt x="92323" y="588401"/>
                  </a:cubicBezTo>
                  <a:cubicBezTo>
                    <a:pt x="92678" y="588042"/>
                    <a:pt x="92999" y="587657"/>
                    <a:pt x="93397" y="587332"/>
                  </a:cubicBezTo>
                  <a:cubicBezTo>
                    <a:pt x="93573" y="587199"/>
                    <a:pt x="94124" y="587524"/>
                    <a:pt x="94497" y="587653"/>
                  </a:cubicBezTo>
                  <a:cubicBezTo>
                    <a:pt x="93774" y="587905"/>
                    <a:pt x="93046" y="588153"/>
                    <a:pt x="92323" y="588397"/>
                  </a:cubicBezTo>
                  <a:cubicBezTo>
                    <a:pt x="92023" y="588718"/>
                    <a:pt x="91720" y="588988"/>
                    <a:pt x="91424" y="589291"/>
                  </a:cubicBezTo>
                  <a:cubicBezTo>
                    <a:pt x="91262" y="589185"/>
                    <a:pt x="91108" y="589065"/>
                    <a:pt x="90941" y="588936"/>
                  </a:cubicBezTo>
                  <a:cubicBezTo>
                    <a:pt x="88592" y="591255"/>
                    <a:pt x="86054" y="593434"/>
                    <a:pt x="83957" y="595988"/>
                  </a:cubicBezTo>
                  <a:cubicBezTo>
                    <a:pt x="81219" y="599309"/>
                    <a:pt x="80397" y="603079"/>
                    <a:pt x="83144" y="606896"/>
                  </a:cubicBezTo>
                  <a:cubicBezTo>
                    <a:pt x="84809" y="609223"/>
                    <a:pt x="86251" y="611376"/>
                    <a:pt x="85785" y="614581"/>
                  </a:cubicBezTo>
                  <a:cubicBezTo>
                    <a:pt x="85472" y="616690"/>
                    <a:pt x="86054" y="619117"/>
                    <a:pt x="86807" y="621196"/>
                  </a:cubicBezTo>
                  <a:cubicBezTo>
                    <a:pt x="89499" y="628783"/>
                    <a:pt x="90791" y="636485"/>
                    <a:pt x="89931" y="644534"/>
                  </a:cubicBezTo>
                  <a:cubicBezTo>
                    <a:pt x="89798" y="645643"/>
                    <a:pt x="90064" y="646781"/>
                    <a:pt x="90123" y="647911"/>
                  </a:cubicBezTo>
                  <a:cubicBezTo>
                    <a:pt x="90218" y="649588"/>
                    <a:pt x="92220" y="651287"/>
                    <a:pt x="93671" y="650850"/>
                  </a:cubicBezTo>
                  <a:cubicBezTo>
                    <a:pt x="97197" y="649819"/>
                    <a:pt x="100723" y="648732"/>
                    <a:pt x="104266" y="647645"/>
                  </a:cubicBezTo>
                  <a:cubicBezTo>
                    <a:pt x="104356" y="647418"/>
                    <a:pt x="104501" y="647243"/>
                    <a:pt x="104600" y="647003"/>
                  </a:cubicBezTo>
                  <a:cubicBezTo>
                    <a:pt x="104826" y="646682"/>
                    <a:pt x="105297" y="646734"/>
                    <a:pt x="105759" y="646785"/>
                  </a:cubicBezTo>
                  <a:cubicBezTo>
                    <a:pt x="106217" y="646387"/>
                    <a:pt x="106684" y="645989"/>
                    <a:pt x="107150" y="645587"/>
                  </a:cubicBezTo>
                  <a:cubicBezTo>
                    <a:pt x="107244" y="647003"/>
                    <a:pt x="106491" y="646888"/>
                    <a:pt x="105759" y="646785"/>
                  </a:cubicBezTo>
                  <a:cubicBezTo>
                    <a:pt x="105498" y="647003"/>
                    <a:pt x="105242" y="647213"/>
                    <a:pt x="104993" y="647440"/>
                  </a:cubicBezTo>
                  <a:lnTo>
                    <a:pt x="104266" y="647645"/>
                  </a:lnTo>
                  <a:cubicBezTo>
                    <a:pt x="102747" y="651120"/>
                    <a:pt x="99790" y="653311"/>
                    <a:pt x="96799" y="655215"/>
                  </a:cubicBezTo>
                  <a:cubicBezTo>
                    <a:pt x="92811" y="657731"/>
                    <a:pt x="92165" y="661685"/>
                    <a:pt x="92982" y="665288"/>
                  </a:cubicBezTo>
                  <a:cubicBezTo>
                    <a:pt x="94236" y="670894"/>
                    <a:pt x="94642" y="676936"/>
                    <a:pt x="98399" y="681758"/>
                  </a:cubicBezTo>
                  <a:lnTo>
                    <a:pt x="98729" y="681305"/>
                  </a:lnTo>
                  <a:lnTo>
                    <a:pt x="98695" y="682233"/>
                  </a:lnTo>
                  <a:cubicBezTo>
                    <a:pt x="98575" y="682088"/>
                    <a:pt x="98515" y="681912"/>
                    <a:pt x="98404" y="681758"/>
                  </a:cubicBezTo>
                  <a:lnTo>
                    <a:pt x="98356" y="681835"/>
                  </a:lnTo>
                  <a:cubicBezTo>
                    <a:pt x="99371" y="683153"/>
                    <a:pt x="100154" y="684775"/>
                    <a:pt x="101433" y="685712"/>
                  </a:cubicBezTo>
                  <a:cubicBezTo>
                    <a:pt x="104202" y="687736"/>
                    <a:pt x="104659" y="690060"/>
                    <a:pt x="103402" y="693051"/>
                  </a:cubicBezTo>
                  <a:cubicBezTo>
                    <a:pt x="102764" y="694608"/>
                    <a:pt x="102011" y="696542"/>
                    <a:pt x="103282" y="697877"/>
                  </a:cubicBezTo>
                  <a:cubicBezTo>
                    <a:pt x="106615" y="701403"/>
                    <a:pt x="106632" y="706149"/>
                    <a:pt x="108361" y="710231"/>
                  </a:cubicBezTo>
                  <a:cubicBezTo>
                    <a:pt x="109576" y="713107"/>
                    <a:pt x="109140" y="715666"/>
                    <a:pt x="108168" y="718391"/>
                  </a:cubicBezTo>
                  <a:cubicBezTo>
                    <a:pt x="107822" y="719367"/>
                    <a:pt x="107591" y="720856"/>
                    <a:pt x="108096" y="721502"/>
                  </a:cubicBezTo>
                  <a:cubicBezTo>
                    <a:pt x="110133" y="724151"/>
                    <a:pt x="112460" y="726577"/>
                    <a:pt x="114690" y="729072"/>
                  </a:cubicBezTo>
                  <a:cubicBezTo>
                    <a:pt x="120103" y="729739"/>
                    <a:pt x="122366" y="732889"/>
                    <a:pt x="122131" y="738225"/>
                  </a:cubicBezTo>
                  <a:cubicBezTo>
                    <a:pt x="122110" y="738606"/>
                    <a:pt x="124001" y="739504"/>
                    <a:pt x="124891" y="739393"/>
                  </a:cubicBezTo>
                  <a:cubicBezTo>
                    <a:pt x="128229" y="738910"/>
                    <a:pt x="131532" y="738169"/>
                    <a:pt x="134806" y="737408"/>
                  </a:cubicBezTo>
                  <a:cubicBezTo>
                    <a:pt x="136445" y="737001"/>
                    <a:pt x="137989" y="736265"/>
                    <a:pt x="139607" y="735803"/>
                  </a:cubicBezTo>
                  <a:cubicBezTo>
                    <a:pt x="142812" y="734904"/>
                    <a:pt x="145786" y="736128"/>
                    <a:pt x="145978" y="739029"/>
                  </a:cubicBezTo>
                  <a:cubicBezTo>
                    <a:pt x="146282" y="743775"/>
                    <a:pt x="147446" y="747776"/>
                    <a:pt x="151349" y="750874"/>
                  </a:cubicBezTo>
                  <a:cubicBezTo>
                    <a:pt x="152577" y="751837"/>
                    <a:pt x="152872" y="753899"/>
                    <a:pt x="153989" y="755097"/>
                  </a:cubicBezTo>
                  <a:cubicBezTo>
                    <a:pt x="155076" y="756261"/>
                    <a:pt x="156796" y="757904"/>
                    <a:pt x="158003" y="757729"/>
                  </a:cubicBezTo>
                  <a:cubicBezTo>
                    <a:pt x="162196" y="757121"/>
                    <a:pt x="165606" y="759710"/>
                    <a:pt x="169526" y="759907"/>
                  </a:cubicBezTo>
                  <a:cubicBezTo>
                    <a:pt x="171969" y="759997"/>
                    <a:pt x="175273" y="758153"/>
                    <a:pt x="176582" y="756013"/>
                  </a:cubicBezTo>
                  <a:cubicBezTo>
                    <a:pt x="180335" y="749783"/>
                    <a:pt x="180185" y="742076"/>
                    <a:pt x="184280" y="735978"/>
                  </a:cubicBezTo>
                  <a:cubicBezTo>
                    <a:pt x="184614" y="730655"/>
                    <a:pt x="187160" y="726213"/>
                    <a:pt x="190408" y="722281"/>
                  </a:cubicBezTo>
                  <a:cubicBezTo>
                    <a:pt x="193040" y="719093"/>
                    <a:pt x="194567" y="715683"/>
                    <a:pt x="195329" y="711695"/>
                  </a:cubicBezTo>
                  <a:cubicBezTo>
                    <a:pt x="195949" y="708460"/>
                    <a:pt x="197024" y="705310"/>
                    <a:pt x="197918" y="702105"/>
                  </a:cubicBezTo>
                  <a:cubicBezTo>
                    <a:pt x="197785" y="702186"/>
                    <a:pt x="197665" y="702242"/>
                    <a:pt x="197550" y="702319"/>
                  </a:cubicBezTo>
                  <a:cubicBezTo>
                    <a:pt x="197434" y="702071"/>
                    <a:pt x="197323" y="701844"/>
                    <a:pt x="197237" y="701613"/>
                  </a:cubicBezTo>
                  <a:cubicBezTo>
                    <a:pt x="196544" y="701382"/>
                    <a:pt x="195838" y="701155"/>
                    <a:pt x="195192" y="700847"/>
                  </a:cubicBezTo>
                  <a:cubicBezTo>
                    <a:pt x="194833" y="700676"/>
                    <a:pt x="194349" y="700060"/>
                    <a:pt x="194447" y="699837"/>
                  </a:cubicBezTo>
                  <a:cubicBezTo>
                    <a:pt x="194888" y="698596"/>
                    <a:pt x="195676" y="698485"/>
                    <a:pt x="196352" y="699572"/>
                  </a:cubicBezTo>
                  <a:cubicBezTo>
                    <a:pt x="196745" y="700201"/>
                    <a:pt x="196985" y="700903"/>
                    <a:pt x="197237" y="701613"/>
                  </a:cubicBezTo>
                  <a:cubicBezTo>
                    <a:pt x="197498" y="701690"/>
                    <a:pt x="197725" y="701780"/>
                    <a:pt x="197986" y="701874"/>
                  </a:cubicBezTo>
                  <a:cubicBezTo>
                    <a:pt x="197956" y="701955"/>
                    <a:pt x="197939" y="702028"/>
                    <a:pt x="197918" y="702101"/>
                  </a:cubicBezTo>
                  <a:cubicBezTo>
                    <a:pt x="200858" y="700543"/>
                    <a:pt x="203750" y="698806"/>
                    <a:pt x="204918" y="695545"/>
                  </a:cubicBezTo>
                  <a:cubicBezTo>
                    <a:pt x="207088" y="689448"/>
                    <a:pt x="210717" y="684908"/>
                    <a:pt x="215967" y="680864"/>
                  </a:cubicBezTo>
                  <a:cubicBezTo>
                    <a:pt x="221179" y="676859"/>
                    <a:pt x="222950" y="670611"/>
                    <a:pt x="220250" y="663987"/>
                  </a:cubicBezTo>
                  <a:cubicBezTo>
                    <a:pt x="219082" y="661184"/>
                    <a:pt x="220516" y="659815"/>
                    <a:pt x="222514" y="658518"/>
                  </a:cubicBezTo>
                  <a:cubicBezTo>
                    <a:pt x="223473" y="657907"/>
                    <a:pt x="224517" y="657389"/>
                    <a:pt x="225372" y="656666"/>
                  </a:cubicBezTo>
                  <a:cubicBezTo>
                    <a:pt x="226789" y="655489"/>
                    <a:pt x="227281" y="653850"/>
                    <a:pt x="226814" y="652113"/>
                  </a:cubicBezTo>
                  <a:cubicBezTo>
                    <a:pt x="226532" y="651047"/>
                    <a:pt x="225822" y="650093"/>
                    <a:pt x="225364" y="649062"/>
                  </a:cubicBezTo>
                  <a:cubicBezTo>
                    <a:pt x="223520" y="644979"/>
                    <a:pt x="223502" y="644663"/>
                    <a:pt x="228248" y="644218"/>
                  </a:cubicBezTo>
                  <a:cubicBezTo>
                    <a:pt x="231397" y="643952"/>
                    <a:pt x="234038" y="643024"/>
                    <a:pt x="235099" y="640217"/>
                  </a:cubicBezTo>
                  <a:cubicBezTo>
                    <a:pt x="236733" y="635908"/>
                    <a:pt x="239472" y="633370"/>
                    <a:pt x="244004" y="634115"/>
                  </a:cubicBezTo>
                  <a:cubicBezTo>
                    <a:pt x="250332" y="635146"/>
                    <a:pt x="256225" y="631107"/>
                    <a:pt x="262545" y="632930"/>
                  </a:cubicBezTo>
                  <a:cubicBezTo>
                    <a:pt x="264496" y="633503"/>
                    <a:pt x="265639" y="632018"/>
                    <a:pt x="266944" y="630953"/>
                  </a:cubicBezTo>
                  <a:cubicBezTo>
                    <a:pt x="268223" y="629878"/>
                    <a:pt x="269515" y="628145"/>
                    <a:pt x="270906" y="628051"/>
                  </a:cubicBezTo>
                  <a:cubicBezTo>
                    <a:pt x="279747" y="627380"/>
                    <a:pt x="287406" y="624376"/>
                    <a:pt x="293885" y="618231"/>
                  </a:cubicBezTo>
                  <a:cubicBezTo>
                    <a:pt x="294587" y="617563"/>
                    <a:pt x="296076" y="617760"/>
                    <a:pt x="297145" y="617354"/>
                  </a:cubicBezTo>
                  <a:cubicBezTo>
                    <a:pt x="302066" y="615509"/>
                    <a:pt x="306889" y="612570"/>
                    <a:pt x="308900" y="608051"/>
                  </a:cubicBezTo>
                  <a:cubicBezTo>
                    <a:pt x="312045" y="600978"/>
                    <a:pt x="318537" y="596857"/>
                    <a:pt x="322259" y="590490"/>
                  </a:cubicBezTo>
                  <a:cubicBezTo>
                    <a:pt x="326170" y="583771"/>
                    <a:pt x="334523" y="582231"/>
                    <a:pt x="338828" y="576035"/>
                  </a:cubicBezTo>
                  <a:cubicBezTo>
                    <a:pt x="342624" y="574037"/>
                    <a:pt x="346680" y="576048"/>
                    <a:pt x="350518" y="575290"/>
                  </a:cubicBezTo>
                  <a:cubicBezTo>
                    <a:pt x="352714" y="574832"/>
                    <a:pt x="354785" y="573806"/>
                    <a:pt x="356941" y="573142"/>
                  </a:cubicBezTo>
                  <a:cubicBezTo>
                    <a:pt x="358525" y="572663"/>
                    <a:pt x="360322" y="571786"/>
                    <a:pt x="361747" y="572128"/>
                  </a:cubicBezTo>
                  <a:cubicBezTo>
                    <a:pt x="365298" y="572962"/>
                    <a:pt x="368435" y="572590"/>
                    <a:pt x="371631" y="570926"/>
                  </a:cubicBezTo>
                  <a:cubicBezTo>
                    <a:pt x="377241" y="568024"/>
                    <a:pt x="383202" y="566441"/>
                    <a:pt x="389484" y="565397"/>
                  </a:cubicBezTo>
                  <a:cubicBezTo>
                    <a:pt x="399638" y="563698"/>
                    <a:pt x="409428" y="560399"/>
                    <a:pt x="417597" y="553861"/>
                  </a:cubicBezTo>
                  <a:cubicBezTo>
                    <a:pt x="428222" y="545320"/>
                    <a:pt x="439776" y="538058"/>
                    <a:pt x="450426" y="529590"/>
                  </a:cubicBezTo>
                  <a:cubicBezTo>
                    <a:pt x="451025" y="529098"/>
                    <a:pt x="450893" y="527531"/>
                    <a:pt x="450850" y="526466"/>
                  </a:cubicBezTo>
                  <a:cubicBezTo>
                    <a:pt x="450837" y="526098"/>
                    <a:pt x="450110" y="525640"/>
                    <a:pt x="449626" y="525469"/>
                  </a:cubicBezTo>
                  <a:cubicBezTo>
                    <a:pt x="443178" y="523265"/>
                    <a:pt x="435852" y="524579"/>
                    <a:pt x="429853" y="520711"/>
                  </a:cubicBezTo>
                  <a:cubicBezTo>
                    <a:pt x="425009" y="517595"/>
                    <a:pt x="420208" y="518173"/>
                    <a:pt x="415158" y="519966"/>
                  </a:cubicBezTo>
                  <a:cubicBezTo>
                    <a:pt x="414242" y="520304"/>
                    <a:pt x="412946" y="519786"/>
                    <a:pt x="411885" y="519487"/>
                  </a:cubicBezTo>
                  <a:cubicBezTo>
                    <a:pt x="411435" y="519354"/>
                    <a:pt x="411042" y="518798"/>
                    <a:pt x="410755" y="518340"/>
                  </a:cubicBezTo>
                  <a:cubicBezTo>
                    <a:pt x="410023" y="517210"/>
                    <a:pt x="410036" y="515918"/>
                    <a:pt x="411055" y="515482"/>
                  </a:cubicBezTo>
                  <a:cubicBezTo>
                    <a:pt x="413673" y="514433"/>
                    <a:pt x="416455" y="513843"/>
                    <a:pt x="419091" y="512794"/>
                  </a:cubicBezTo>
                  <a:cubicBezTo>
                    <a:pt x="422484" y="511472"/>
                    <a:pt x="424311" y="508314"/>
                    <a:pt x="423896" y="504630"/>
                  </a:cubicBezTo>
                  <a:cubicBezTo>
                    <a:pt x="423507" y="501301"/>
                    <a:pt x="422826" y="497997"/>
                    <a:pt x="422398" y="494660"/>
                  </a:cubicBezTo>
                  <a:cubicBezTo>
                    <a:pt x="422236" y="493474"/>
                    <a:pt x="424606" y="491168"/>
                    <a:pt x="425856" y="491433"/>
                  </a:cubicBezTo>
                  <a:cubicBezTo>
                    <a:pt x="426827" y="491647"/>
                    <a:pt x="428167" y="492310"/>
                    <a:pt x="428449" y="493115"/>
                  </a:cubicBezTo>
                  <a:cubicBezTo>
                    <a:pt x="430811" y="499516"/>
                    <a:pt x="432681" y="506098"/>
                    <a:pt x="436750" y="511742"/>
                  </a:cubicBezTo>
                  <a:cubicBezTo>
                    <a:pt x="439562" y="515631"/>
                    <a:pt x="442882" y="518417"/>
                    <a:pt x="448141" y="517732"/>
                  </a:cubicBezTo>
                  <a:cubicBezTo>
                    <a:pt x="450392" y="517441"/>
                    <a:pt x="452682" y="517535"/>
                    <a:pt x="454954" y="517578"/>
                  </a:cubicBezTo>
                  <a:cubicBezTo>
                    <a:pt x="461094" y="517715"/>
                    <a:pt x="462023" y="517065"/>
                    <a:pt x="462344" y="511493"/>
                  </a:cubicBezTo>
                  <a:cubicBezTo>
                    <a:pt x="462617" y="506401"/>
                    <a:pt x="462237" y="501254"/>
                    <a:pt x="462887" y="496221"/>
                  </a:cubicBezTo>
                  <a:cubicBezTo>
                    <a:pt x="463559" y="490924"/>
                    <a:pt x="458150" y="487086"/>
                    <a:pt x="459896" y="481553"/>
                  </a:cubicBezTo>
                  <a:cubicBezTo>
                    <a:pt x="460260" y="480432"/>
                    <a:pt x="458539" y="478694"/>
                    <a:pt x="457851" y="477214"/>
                  </a:cubicBezTo>
                  <a:cubicBezTo>
                    <a:pt x="454911" y="470782"/>
                    <a:pt x="450225" y="465977"/>
                    <a:pt x="444479" y="461993"/>
                  </a:cubicBezTo>
                  <a:cubicBezTo>
                    <a:pt x="442155" y="460367"/>
                    <a:pt x="439951" y="458523"/>
                    <a:pt x="437906" y="456537"/>
                  </a:cubicBezTo>
                  <a:cubicBezTo>
                    <a:pt x="436733" y="455390"/>
                    <a:pt x="435522" y="453931"/>
                    <a:pt x="435137" y="452404"/>
                  </a:cubicBezTo>
                  <a:cubicBezTo>
                    <a:pt x="434183" y="448587"/>
                    <a:pt x="433558" y="444659"/>
                    <a:pt x="433105" y="440752"/>
                  </a:cubicBezTo>
                  <a:cubicBezTo>
                    <a:pt x="433006" y="439909"/>
                    <a:pt x="433990" y="438582"/>
                    <a:pt x="434855" y="438082"/>
                  </a:cubicBezTo>
                  <a:cubicBezTo>
                    <a:pt x="435522" y="437705"/>
                    <a:pt x="437311" y="437966"/>
                    <a:pt x="437602" y="438488"/>
                  </a:cubicBezTo>
                  <a:cubicBezTo>
                    <a:pt x="438364" y="439879"/>
                    <a:pt x="438950" y="441573"/>
                    <a:pt x="438954" y="443157"/>
                  </a:cubicBezTo>
                  <a:cubicBezTo>
                    <a:pt x="438997" y="449348"/>
                    <a:pt x="441273" y="454064"/>
                    <a:pt x="446712" y="457397"/>
                  </a:cubicBezTo>
                  <a:cubicBezTo>
                    <a:pt x="450050" y="459464"/>
                    <a:pt x="452450" y="462926"/>
                    <a:pt x="456610" y="463867"/>
                  </a:cubicBezTo>
                  <a:cubicBezTo>
                    <a:pt x="458206" y="464222"/>
                    <a:pt x="460671" y="463504"/>
                    <a:pt x="460748" y="461920"/>
                  </a:cubicBezTo>
                  <a:cubicBezTo>
                    <a:pt x="460859" y="459062"/>
                    <a:pt x="461244" y="456392"/>
                    <a:pt x="463127" y="454124"/>
                  </a:cubicBezTo>
                  <a:cubicBezTo>
                    <a:pt x="462130" y="451090"/>
                    <a:pt x="463824" y="448955"/>
                    <a:pt x="465245" y="446550"/>
                  </a:cubicBezTo>
                  <a:cubicBezTo>
                    <a:pt x="466473" y="444492"/>
                    <a:pt x="465664" y="441441"/>
                    <a:pt x="464064" y="440332"/>
                  </a:cubicBezTo>
                  <a:cubicBezTo>
                    <a:pt x="460345" y="437722"/>
                    <a:pt x="456421" y="435377"/>
                    <a:pt x="452908" y="432536"/>
                  </a:cubicBezTo>
                  <a:cubicBezTo>
                    <a:pt x="451993" y="431791"/>
                    <a:pt x="451843" y="430114"/>
                    <a:pt x="451496" y="428646"/>
                  </a:cubicBezTo>
                  <a:cubicBezTo>
                    <a:pt x="451304" y="428569"/>
                    <a:pt x="451115" y="428454"/>
                    <a:pt x="450919" y="428381"/>
                  </a:cubicBezTo>
                  <a:cubicBezTo>
                    <a:pt x="450760" y="428188"/>
                    <a:pt x="450593" y="428017"/>
                    <a:pt x="450435" y="427825"/>
                  </a:cubicBezTo>
                  <a:cubicBezTo>
                    <a:pt x="446678" y="427581"/>
                    <a:pt x="443623" y="425561"/>
                    <a:pt x="440610" y="423490"/>
                  </a:cubicBezTo>
                  <a:cubicBezTo>
                    <a:pt x="440452" y="423396"/>
                    <a:pt x="440537" y="422604"/>
                    <a:pt x="440756" y="422373"/>
                  </a:cubicBezTo>
                  <a:cubicBezTo>
                    <a:pt x="441128" y="422005"/>
                    <a:pt x="441701" y="421646"/>
                    <a:pt x="442176" y="421667"/>
                  </a:cubicBezTo>
                  <a:cubicBezTo>
                    <a:pt x="443280" y="421667"/>
                    <a:pt x="444752" y="421509"/>
                    <a:pt x="445398" y="422121"/>
                  </a:cubicBezTo>
                  <a:cubicBezTo>
                    <a:pt x="447230" y="423849"/>
                    <a:pt x="448792" y="425878"/>
                    <a:pt x="450435" y="427820"/>
                  </a:cubicBezTo>
                  <a:cubicBezTo>
                    <a:pt x="450739" y="427837"/>
                    <a:pt x="451021" y="427936"/>
                    <a:pt x="451334" y="427936"/>
                  </a:cubicBezTo>
                  <a:cubicBezTo>
                    <a:pt x="451402" y="428141"/>
                    <a:pt x="451436" y="428411"/>
                    <a:pt x="451496" y="428642"/>
                  </a:cubicBezTo>
                  <a:cubicBezTo>
                    <a:pt x="452853" y="429271"/>
                    <a:pt x="454248" y="429823"/>
                    <a:pt x="455514" y="430585"/>
                  </a:cubicBezTo>
                  <a:cubicBezTo>
                    <a:pt x="459241" y="432775"/>
                    <a:pt x="463110" y="433460"/>
                    <a:pt x="466678" y="430739"/>
                  </a:cubicBezTo>
                  <a:cubicBezTo>
                    <a:pt x="470508" y="427837"/>
                    <a:pt x="474847" y="427131"/>
                    <a:pt x="479349" y="426391"/>
                  </a:cubicBezTo>
                  <a:cubicBezTo>
                    <a:pt x="480748" y="426160"/>
                    <a:pt x="482293" y="424560"/>
                    <a:pt x="483012" y="423165"/>
                  </a:cubicBezTo>
                  <a:cubicBezTo>
                    <a:pt x="484051" y="421201"/>
                    <a:pt x="484513" y="418915"/>
                    <a:pt x="485014" y="416703"/>
                  </a:cubicBezTo>
                  <a:cubicBezTo>
                    <a:pt x="485566" y="414281"/>
                    <a:pt x="484424" y="411727"/>
                    <a:pt x="482250" y="411269"/>
                  </a:cubicBezTo>
                  <a:cubicBezTo>
                    <a:pt x="477701" y="410353"/>
                    <a:pt x="473782" y="408145"/>
                    <a:pt x="469892" y="405834"/>
                  </a:cubicBezTo>
                  <a:cubicBezTo>
                    <a:pt x="469558" y="405642"/>
                    <a:pt x="469357" y="404709"/>
                    <a:pt x="469524" y="404277"/>
                  </a:cubicBezTo>
                  <a:cubicBezTo>
                    <a:pt x="469986" y="402899"/>
                    <a:pt x="471022" y="402505"/>
                    <a:pt x="472216" y="403147"/>
                  </a:cubicBezTo>
                  <a:cubicBezTo>
                    <a:pt x="477479" y="405971"/>
                    <a:pt x="482592" y="407786"/>
                    <a:pt x="487873" y="402886"/>
                  </a:cubicBezTo>
                  <a:cubicBezTo>
                    <a:pt x="488865" y="401953"/>
                    <a:pt x="491133" y="402351"/>
                    <a:pt x="492832" y="402214"/>
                  </a:cubicBezTo>
                  <a:cubicBezTo>
                    <a:pt x="498686" y="401816"/>
                    <a:pt x="501506" y="392535"/>
                    <a:pt x="497432" y="389005"/>
                  </a:cubicBezTo>
                  <a:cubicBezTo>
                    <a:pt x="494736" y="386681"/>
                    <a:pt x="492832" y="384311"/>
                    <a:pt x="492528" y="380571"/>
                  </a:cubicBezTo>
                  <a:cubicBezTo>
                    <a:pt x="492434" y="379180"/>
                    <a:pt x="490945" y="377635"/>
                    <a:pt x="489708" y="376664"/>
                  </a:cubicBezTo>
                  <a:cubicBezTo>
                    <a:pt x="488656" y="375847"/>
                    <a:pt x="487783" y="375252"/>
                    <a:pt x="488292" y="373938"/>
                  </a:cubicBezTo>
                  <a:cubicBezTo>
                    <a:pt x="488793" y="372680"/>
                    <a:pt x="489858" y="372509"/>
                    <a:pt x="491197" y="372701"/>
                  </a:cubicBezTo>
                  <a:cubicBezTo>
                    <a:pt x="492776" y="372928"/>
                    <a:pt x="494586" y="373253"/>
                    <a:pt x="496003" y="372714"/>
                  </a:cubicBezTo>
                  <a:cubicBezTo>
                    <a:pt x="498343" y="371859"/>
                    <a:pt x="499067" y="369415"/>
                    <a:pt x="499336" y="367169"/>
                  </a:cubicBezTo>
                  <a:cubicBezTo>
                    <a:pt x="499833" y="363223"/>
                    <a:pt x="500136" y="359257"/>
                    <a:pt x="500295" y="355273"/>
                  </a:cubicBezTo>
                  <a:cubicBezTo>
                    <a:pt x="500402" y="352329"/>
                    <a:pt x="499435" y="349547"/>
                    <a:pt x="497090" y="347656"/>
                  </a:cubicBezTo>
                  <a:cubicBezTo>
                    <a:pt x="493620" y="344892"/>
                    <a:pt x="496213" y="343334"/>
                    <a:pt x="497937" y="341314"/>
                  </a:cubicBezTo>
                  <a:cubicBezTo>
                    <a:pt x="499118" y="339902"/>
                    <a:pt x="498386" y="337711"/>
                    <a:pt x="497141" y="336774"/>
                  </a:cubicBezTo>
                  <a:cubicBezTo>
                    <a:pt x="494501" y="334806"/>
                    <a:pt x="490496" y="335730"/>
                    <a:pt x="488429" y="332641"/>
                  </a:cubicBezTo>
                  <a:cubicBezTo>
                    <a:pt x="487475" y="332465"/>
                    <a:pt x="486508" y="332315"/>
                    <a:pt x="485570" y="332072"/>
                  </a:cubicBezTo>
                  <a:cubicBezTo>
                    <a:pt x="483110" y="331400"/>
                    <a:pt x="482220" y="329508"/>
                    <a:pt x="482139" y="327228"/>
                  </a:cubicBezTo>
                  <a:cubicBezTo>
                    <a:pt x="482066" y="325109"/>
                    <a:pt x="483110" y="323501"/>
                    <a:pt x="484715" y="322230"/>
                  </a:cubicBezTo>
                  <a:cubicBezTo>
                    <a:pt x="485977" y="323488"/>
                    <a:pt x="487209" y="324729"/>
                    <a:pt x="488472" y="325991"/>
                  </a:cubicBezTo>
                  <a:cubicBezTo>
                    <a:pt x="488579" y="326081"/>
                    <a:pt x="488626" y="326119"/>
                    <a:pt x="488733" y="326218"/>
                  </a:cubicBezTo>
                  <a:lnTo>
                    <a:pt x="488733" y="325486"/>
                  </a:lnTo>
                  <a:cubicBezTo>
                    <a:pt x="487517" y="324267"/>
                    <a:pt x="486311" y="323043"/>
                    <a:pt x="485091" y="321832"/>
                  </a:cubicBezTo>
                  <a:lnTo>
                    <a:pt x="484603" y="322114"/>
                  </a:lnTo>
                  <a:cubicBezTo>
                    <a:pt x="487393" y="319290"/>
                    <a:pt x="490145" y="316410"/>
                    <a:pt x="492978" y="313629"/>
                  </a:cubicBezTo>
                  <a:cubicBezTo>
                    <a:pt x="494227" y="312409"/>
                    <a:pt x="497933" y="312332"/>
                    <a:pt x="499469" y="313342"/>
                  </a:cubicBezTo>
                  <a:cubicBezTo>
                    <a:pt x="499944" y="313650"/>
                    <a:pt x="500543" y="313843"/>
                    <a:pt x="500907" y="314236"/>
                  </a:cubicBezTo>
                  <a:cubicBezTo>
                    <a:pt x="504155" y="317972"/>
                    <a:pt x="508746" y="320706"/>
                    <a:pt x="507856" y="327031"/>
                  </a:cubicBezTo>
                  <a:cubicBezTo>
                    <a:pt x="507141" y="332029"/>
                    <a:pt x="508412" y="337065"/>
                    <a:pt x="510145" y="341871"/>
                  </a:cubicBezTo>
                  <a:cubicBezTo>
                    <a:pt x="510214" y="342055"/>
                    <a:pt x="511382" y="342097"/>
                    <a:pt x="511399" y="342025"/>
                  </a:cubicBezTo>
                  <a:cubicBezTo>
                    <a:pt x="511814" y="340420"/>
                    <a:pt x="512614" y="338721"/>
                    <a:pt x="512409" y="337159"/>
                  </a:cubicBezTo>
                  <a:cubicBezTo>
                    <a:pt x="511553" y="330736"/>
                    <a:pt x="512255" y="324904"/>
                    <a:pt x="515990" y="319234"/>
                  </a:cubicBezTo>
                  <a:cubicBezTo>
                    <a:pt x="518840" y="314930"/>
                    <a:pt x="519431" y="309641"/>
                    <a:pt x="519388" y="304416"/>
                  </a:cubicBezTo>
                  <a:cubicBezTo>
                    <a:pt x="519358" y="302037"/>
                    <a:pt x="516988" y="298494"/>
                    <a:pt x="514630" y="297895"/>
                  </a:cubicBezTo>
                  <a:cubicBezTo>
                    <a:pt x="512426" y="297364"/>
                    <a:pt x="510064" y="297441"/>
                    <a:pt x="507946" y="296714"/>
                  </a:cubicBezTo>
                  <a:cubicBezTo>
                    <a:pt x="506431" y="296226"/>
                    <a:pt x="505165" y="294908"/>
                    <a:pt x="503864" y="293838"/>
                  </a:cubicBezTo>
                  <a:cubicBezTo>
                    <a:pt x="503508" y="293556"/>
                    <a:pt x="503179" y="292657"/>
                    <a:pt x="503350" y="292353"/>
                  </a:cubicBezTo>
                  <a:cubicBezTo>
                    <a:pt x="503825" y="291557"/>
                    <a:pt x="504514" y="290449"/>
                    <a:pt x="505267" y="290295"/>
                  </a:cubicBezTo>
                  <a:cubicBezTo>
                    <a:pt x="511784" y="289054"/>
                    <a:pt x="512293" y="288258"/>
                    <a:pt x="509666" y="283508"/>
                  </a:cubicBezTo>
                  <a:cubicBezTo>
                    <a:pt x="508271" y="280992"/>
                    <a:pt x="506820" y="278703"/>
                    <a:pt x="504433" y="276927"/>
                  </a:cubicBezTo>
                  <a:cubicBezTo>
                    <a:pt x="502674" y="275635"/>
                    <a:pt x="501300" y="273786"/>
                    <a:pt x="499854" y="272105"/>
                  </a:cubicBezTo>
                  <a:cubicBezTo>
                    <a:pt x="499670" y="271878"/>
                    <a:pt x="499948" y="271060"/>
                    <a:pt x="500252" y="270714"/>
                  </a:cubicBezTo>
                  <a:cubicBezTo>
                    <a:pt x="500581" y="270312"/>
                    <a:pt x="501326" y="269802"/>
                    <a:pt x="501630" y="269935"/>
                  </a:cubicBezTo>
                  <a:cubicBezTo>
                    <a:pt x="506508" y="272203"/>
                    <a:pt x="509178" y="270145"/>
                    <a:pt x="510530" y="265468"/>
                  </a:cubicBezTo>
                  <a:cubicBezTo>
                    <a:pt x="512289" y="259503"/>
                    <a:pt x="515759" y="254051"/>
                    <a:pt x="515909" y="247607"/>
                  </a:cubicBezTo>
                  <a:cubicBezTo>
                    <a:pt x="516234" y="232142"/>
                    <a:pt x="521943" y="218834"/>
                    <a:pt x="531930" y="207174"/>
                  </a:cubicBezTo>
                  <a:cubicBezTo>
                    <a:pt x="534891" y="203725"/>
                    <a:pt x="537480" y="199951"/>
                    <a:pt x="540172" y="196292"/>
                  </a:cubicBezTo>
                  <a:cubicBezTo>
                    <a:pt x="541254" y="194803"/>
                    <a:pt x="540985" y="193203"/>
                    <a:pt x="540642" y="191474"/>
                  </a:cubicBezTo>
                  <a:cubicBezTo>
                    <a:pt x="539808" y="187255"/>
                    <a:pt x="539846" y="186801"/>
                    <a:pt x="543715" y="186266"/>
                  </a:cubicBezTo>
                  <a:cubicBezTo>
                    <a:pt x="548875" y="185534"/>
                    <a:pt x="551665" y="182218"/>
                    <a:pt x="554263" y="178388"/>
                  </a:cubicBezTo>
                  <a:cubicBezTo>
                    <a:pt x="555225" y="176980"/>
                    <a:pt x="554117" y="173151"/>
                    <a:pt x="552444" y="172428"/>
                  </a:cubicBezTo>
                  <a:cubicBezTo>
                    <a:pt x="550886" y="171777"/>
                    <a:pt x="549277" y="171148"/>
                    <a:pt x="547647" y="170840"/>
                  </a:cubicBezTo>
                  <a:cubicBezTo>
                    <a:pt x="545426" y="170421"/>
                    <a:pt x="543133" y="170391"/>
                    <a:pt x="540912" y="170061"/>
                  </a:cubicBezTo>
                  <a:cubicBezTo>
                    <a:pt x="540565" y="170023"/>
                    <a:pt x="539975" y="169201"/>
                    <a:pt x="540064" y="169051"/>
                  </a:cubicBezTo>
                  <a:cubicBezTo>
                    <a:pt x="540587" y="168136"/>
                    <a:pt x="541074" y="166908"/>
                    <a:pt x="541922" y="166531"/>
                  </a:cubicBezTo>
                  <a:cubicBezTo>
                    <a:pt x="544720" y="165234"/>
                    <a:pt x="547484" y="166193"/>
                    <a:pt x="550155" y="167280"/>
                  </a:cubicBezTo>
                  <a:cubicBezTo>
                    <a:pt x="554746" y="169128"/>
                    <a:pt x="559064" y="168439"/>
                    <a:pt x="563253" y="166039"/>
                  </a:cubicBezTo>
                  <a:cubicBezTo>
                    <a:pt x="564746" y="165179"/>
                    <a:pt x="566364" y="164605"/>
                    <a:pt x="567810" y="163728"/>
                  </a:cubicBezTo>
                  <a:cubicBezTo>
                    <a:pt x="569470" y="162740"/>
                    <a:pt x="569723" y="161020"/>
                    <a:pt x="569496" y="159261"/>
                  </a:cubicBezTo>
                  <a:cubicBezTo>
                    <a:pt x="569338" y="158144"/>
                    <a:pt x="568931" y="157053"/>
                    <a:pt x="568850" y="155949"/>
                  </a:cubicBezTo>
                  <a:cubicBezTo>
                    <a:pt x="568692" y="153873"/>
                    <a:pt x="569851" y="152269"/>
                    <a:pt x="571726" y="152500"/>
                  </a:cubicBezTo>
                  <a:cubicBezTo>
                    <a:pt x="575919" y="153018"/>
                    <a:pt x="579561" y="152573"/>
                    <a:pt x="582474" y="149051"/>
                  </a:cubicBezTo>
                  <a:cubicBezTo>
                    <a:pt x="583908" y="147314"/>
                    <a:pt x="585757" y="145859"/>
                    <a:pt x="587584" y="144532"/>
                  </a:cubicBezTo>
                  <a:cubicBezTo>
                    <a:pt x="595988" y="138319"/>
                    <a:pt x="596287" y="134536"/>
                    <a:pt x="589381" y="126316"/>
                  </a:cubicBezTo>
                  <a:close/>
                  <a:moveTo>
                    <a:pt x="259417" y="625796"/>
                  </a:moveTo>
                  <a:cubicBezTo>
                    <a:pt x="259053" y="625522"/>
                    <a:pt x="258694" y="625244"/>
                    <a:pt x="258330" y="624970"/>
                  </a:cubicBezTo>
                  <a:cubicBezTo>
                    <a:pt x="258745" y="624765"/>
                    <a:pt x="259190" y="624363"/>
                    <a:pt x="259592" y="624380"/>
                  </a:cubicBezTo>
                  <a:cubicBezTo>
                    <a:pt x="259964" y="624414"/>
                    <a:pt x="260332" y="624872"/>
                    <a:pt x="260688" y="625163"/>
                  </a:cubicBezTo>
                  <a:lnTo>
                    <a:pt x="259417" y="625796"/>
                  </a:lnTo>
                  <a:close/>
                  <a:moveTo>
                    <a:pt x="347459" y="41851"/>
                  </a:moveTo>
                  <a:cubicBezTo>
                    <a:pt x="347669" y="41757"/>
                    <a:pt x="346513" y="40170"/>
                    <a:pt x="347921" y="41432"/>
                  </a:cubicBezTo>
                  <a:cubicBezTo>
                    <a:pt x="348379" y="41851"/>
                    <a:pt x="348837" y="42254"/>
                    <a:pt x="349299" y="42664"/>
                  </a:cubicBezTo>
                  <a:cubicBezTo>
                    <a:pt x="348730" y="42344"/>
                    <a:pt x="348161" y="42023"/>
                    <a:pt x="347459" y="41851"/>
                  </a:cubicBezTo>
                  <a:close/>
                  <a:moveTo>
                    <a:pt x="353137" y="48163"/>
                  </a:moveTo>
                  <a:cubicBezTo>
                    <a:pt x="351687" y="47722"/>
                    <a:pt x="351751" y="46652"/>
                    <a:pt x="351802" y="45608"/>
                  </a:cubicBezTo>
                  <a:cubicBezTo>
                    <a:pt x="351665" y="45510"/>
                    <a:pt x="351563" y="45395"/>
                    <a:pt x="351438" y="45300"/>
                  </a:cubicBezTo>
                  <a:cubicBezTo>
                    <a:pt x="351246" y="44577"/>
                    <a:pt x="350818" y="44154"/>
                    <a:pt x="350411" y="43679"/>
                  </a:cubicBezTo>
                  <a:cubicBezTo>
                    <a:pt x="350878" y="44098"/>
                    <a:pt x="351340" y="44522"/>
                    <a:pt x="351811" y="44937"/>
                  </a:cubicBezTo>
                  <a:cubicBezTo>
                    <a:pt x="351824" y="45151"/>
                    <a:pt x="351802" y="45382"/>
                    <a:pt x="351802" y="45608"/>
                  </a:cubicBezTo>
                  <a:cubicBezTo>
                    <a:pt x="352376" y="46079"/>
                    <a:pt x="352979" y="46516"/>
                    <a:pt x="353480" y="47072"/>
                  </a:cubicBezTo>
                  <a:cubicBezTo>
                    <a:pt x="353629" y="47230"/>
                    <a:pt x="353150" y="48180"/>
                    <a:pt x="353137" y="48163"/>
                  </a:cubicBezTo>
                  <a:close/>
                  <a:moveTo>
                    <a:pt x="397588" y="503890"/>
                  </a:moveTo>
                  <a:lnTo>
                    <a:pt x="397263" y="502858"/>
                  </a:lnTo>
                  <a:lnTo>
                    <a:pt x="398115" y="502952"/>
                  </a:lnTo>
                  <a:lnTo>
                    <a:pt x="397588" y="503890"/>
                  </a:lnTo>
                  <a:close/>
                  <a:moveTo>
                    <a:pt x="402924" y="475840"/>
                  </a:moveTo>
                  <a:lnTo>
                    <a:pt x="402240" y="475245"/>
                  </a:lnTo>
                  <a:lnTo>
                    <a:pt x="403095" y="475476"/>
                  </a:lnTo>
                  <a:lnTo>
                    <a:pt x="403498" y="476568"/>
                  </a:lnTo>
                  <a:lnTo>
                    <a:pt x="402924" y="475840"/>
                  </a:lnTo>
                  <a:close/>
                  <a:moveTo>
                    <a:pt x="519666" y="192240"/>
                  </a:moveTo>
                  <a:cubicBezTo>
                    <a:pt x="518913" y="192984"/>
                    <a:pt x="517933" y="193498"/>
                    <a:pt x="517047" y="194105"/>
                  </a:cubicBezTo>
                  <a:cubicBezTo>
                    <a:pt x="515575" y="194315"/>
                    <a:pt x="514549" y="192124"/>
                    <a:pt x="515524" y="190254"/>
                  </a:cubicBezTo>
                  <a:cubicBezTo>
                    <a:pt x="515939" y="189437"/>
                    <a:pt x="517047" y="188906"/>
                    <a:pt x="517954" y="188483"/>
                  </a:cubicBezTo>
                  <a:cubicBezTo>
                    <a:pt x="518237" y="188354"/>
                    <a:pt x="518913" y="188962"/>
                    <a:pt x="519354" y="189304"/>
                  </a:cubicBezTo>
                  <a:cubicBezTo>
                    <a:pt x="520411" y="190177"/>
                    <a:pt x="520612" y="191264"/>
                    <a:pt x="519666" y="192240"/>
                  </a:cubicBezTo>
                  <a:close/>
                  <a:moveTo>
                    <a:pt x="528849" y="187490"/>
                  </a:moveTo>
                  <a:cubicBezTo>
                    <a:pt x="528378" y="187456"/>
                    <a:pt x="527741" y="187071"/>
                    <a:pt x="527540" y="186656"/>
                  </a:cubicBezTo>
                  <a:cubicBezTo>
                    <a:pt x="527377" y="186270"/>
                    <a:pt x="527514" y="185547"/>
                    <a:pt x="527779" y="185184"/>
                  </a:cubicBezTo>
                  <a:cubicBezTo>
                    <a:pt x="528010" y="184905"/>
                    <a:pt x="528661" y="184935"/>
                    <a:pt x="529119" y="184845"/>
                  </a:cubicBezTo>
                  <a:cubicBezTo>
                    <a:pt x="529538" y="185171"/>
                    <a:pt x="530146" y="185415"/>
                    <a:pt x="530377" y="185834"/>
                  </a:cubicBezTo>
                  <a:cubicBezTo>
                    <a:pt x="530959" y="186972"/>
                    <a:pt x="530364" y="187644"/>
                    <a:pt x="528849" y="187490"/>
                  </a:cubicBezTo>
                  <a:close/>
                  <a:moveTo>
                    <a:pt x="17499" y="224671"/>
                  </a:moveTo>
                  <a:cubicBezTo>
                    <a:pt x="16677" y="224213"/>
                    <a:pt x="15894" y="223674"/>
                    <a:pt x="15030" y="223374"/>
                  </a:cubicBezTo>
                  <a:cubicBezTo>
                    <a:pt x="14812" y="223302"/>
                    <a:pt x="13973" y="224102"/>
                    <a:pt x="14029" y="224350"/>
                  </a:cubicBezTo>
                  <a:cubicBezTo>
                    <a:pt x="14281" y="225570"/>
                    <a:pt x="15154" y="225993"/>
                    <a:pt x="16356" y="225664"/>
                  </a:cubicBezTo>
                  <a:cubicBezTo>
                    <a:pt x="16737" y="225343"/>
                    <a:pt x="17114" y="225013"/>
                    <a:pt x="17499" y="224671"/>
                  </a:cubicBezTo>
                  <a:close/>
                  <a:moveTo>
                    <a:pt x="6206" y="223948"/>
                  </a:moveTo>
                  <a:cubicBezTo>
                    <a:pt x="4991" y="222536"/>
                    <a:pt x="3369" y="222176"/>
                    <a:pt x="1594" y="222591"/>
                  </a:cubicBezTo>
                  <a:cubicBezTo>
                    <a:pt x="1101" y="222707"/>
                    <a:pt x="575" y="223122"/>
                    <a:pt x="288" y="223563"/>
                  </a:cubicBezTo>
                  <a:cubicBezTo>
                    <a:pt x="27" y="223926"/>
                    <a:pt x="-84" y="224598"/>
                    <a:pt x="70" y="225013"/>
                  </a:cubicBezTo>
                  <a:cubicBezTo>
                    <a:pt x="751" y="226772"/>
                    <a:pt x="2295" y="227516"/>
                    <a:pt x="4003" y="227307"/>
                  </a:cubicBezTo>
                  <a:cubicBezTo>
                    <a:pt x="4893" y="227208"/>
                    <a:pt x="5654" y="226156"/>
                    <a:pt x="6489" y="225535"/>
                  </a:cubicBezTo>
                  <a:cubicBezTo>
                    <a:pt x="6403" y="225000"/>
                    <a:pt x="6502" y="224311"/>
                    <a:pt x="6206" y="223948"/>
                  </a:cubicBezTo>
                  <a:close/>
                  <a:moveTo>
                    <a:pt x="312691" y="33139"/>
                  </a:moveTo>
                  <a:cubicBezTo>
                    <a:pt x="313907" y="33233"/>
                    <a:pt x="314394" y="32159"/>
                    <a:pt x="314103" y="30888"/>
                  </a:cubicBezTo>
                  <a:cubicBezTo>
                    <a:pt x="313397" y="30105"/>
                    <a:pt x="312764" y="29250"/>
                    <a:pt x="311942" y="28599"/>
                  </a:cubicBezTo>
                  <a:cubicBezTo>
                    <a:pt x="311647" y="28372"/>
                    <a:pt x="310817" y="28599"/>
                    <a:pt x="310376" y="28864"/>
                  </a:cubicBezTo>
                  <a:cubicBezTo>
                    <a:pt x="309247" y="29532"/>
                    <a:pt x="309046" y="30640"/>
                    <a:pt x="310017" y="31607"/>
                  </a:cubicBezTo>
                  <a:cubicBezTo>
                    <a:pt x="310727" y="32330"/>
                    <a:pt x="311763" y="33075"/>
                    <a:pt x="312691" y="33139"/>
                  </a:cubicBezTo>
                  <a:close/>
                  <a:moveTo>
                    <a:pt x="536436" y="112799"/>
                  </a:moveTo>
                  <a:cubicBezTo>
                    <a:pt x="537048" y="111425"/>
                    <a:pt x="537771" y="110073"/>
                    <a:pt x="538041" y="108626"/>
                  </a:cubicBezTo>
                  <a:cubicBezTo>
                    <a:pt x="538212" y="107771"/>
                    <a:pt x="537621" y="106530"/>
                    <a:pt x="536988" y="105798"/>
                  </a:cubicBezTo>
                  <a:cubicBezTo>
                    <a:pt x="536034" y="104711"/>
                    <a:pt x="533625" y="106145"/>
                    <a:pt x="533466" y="107916"/>
                  </a:cubicBezTo>
                  <a:cubicBezTo>
                    <a:pt x="533239" y="110287"/>
                    <a:pt x="534014" y="112092"/>
                    <a:pt x="536436" y="112799"/>
                  </a:cubicBezTo>
                  <a:close/>
                  <a:moveTo>
                    <a:pt x="536783" y="113796"/>
                  </a:moveTo>
                  <a:cubicBezTo>
                    <a:pt x="536744" y="113509"/>
                    <a:pt x="536697" y="113197"/>
                    <a:pt x="536659" y="112893"/>
                  </a:cubicBezTo>
                  <a:cubicBezTo>
                    <a:pt x="536573" y="112871"/>
                    <a:pt x="536517" y="112841"/>
                    <a:pt x="536436" y="112799"/>
                  </a:cubicBezTo>
                  <a:cubicBezTo>
                    <a:pt x="536359" y="112970"/>
                    <a:pt x="536282" y="113124"/>
                    <a:pt x="536226" y="113295"/>
                  </a:cubicBezTo>
                  <a:cubicBezTo>
                    <a:pt x="536415" y="113449"/>
                    <a:pt x="536586" y="113642"/>
                    <a:pt x="536783" y="113796"/>
                  </a:cubicBezTo>
                  <a:close/>
                  <a:moveTo>
                    <a:pt x="328165" y="33781"/>
                  </a:moveTo>
                  <a:cubicBezTo>
                    <a:pt x="329132" y="34205"/>
                    <a:pt x="330248" y="34256"/>
                    <a:pt x="331999" y="34620"/>
                  </a:cubicBezTo>
                  <a:cubicBezTo>
                    <a:pt x="332739" y="33875"/>
                    <a:pt x="334275" y="33037"/>
                    <a:pt x="334673" y="31821"/>
                  </a:cubicBezTo>
                  <a:cubicBezTo>
                    <a:pt x="335700" y="28843"/>
                    <a:pt x="334142" y="26092"/>
                    <a:pt x="331554" y="25411"/>
                  </a:cubicBezTo>
                  <a:cubicBezTo>
                    <a:pt x="329572" y="24889"/>
                    <a:pt x="327921" y="25865"/>
                    <a:pt x="326419" y="28398"/>
                  </a:cubicBezTo>
                  <a:cubicBezTo>
                    <a:pt x="325327" y="30255"/>
                    <a:pt x="326119" y="32908"/>
                    <a:pt x="328165" y="33781"/>
                  </a:cubicBezTo>
                  <a:close/>
                  <a:moveTo>
                    <a:pt x="301981" y="55690"/>
                  </a:moveTo>
                  <a:cubicBezTo>
                    <a:pt x="302396" y="55313"/>
                    <a:pt x="303025" y="54988"/>
                    <a:pt x="303136" y="54530"/>
                  </a:cubicBezTo>
                  <a:cubicBezTo>
                    <a:pt x="303808" y="52048"/>
                    <a:pt x="302554" y="49977"/>
                    <a:pt x="300278" y="49686"/>
                  </a:cubicBezTo>
                  <a:cubicBezTo>
                    <a:pt x="299846" y="49631"/>
                    <a:pt x="299246" y="49900"/>
                    <a:pt x="298904" y="50204"/>
                  </a:cubicBezTo>
                  <a:cubicBezTo>
                    <a:pt x="297762" y="51158"/>
                    <a:pt x="297796" y="52964"/>
                    <a:pt x="299217" y="54436"/>
                  </a:cubicBezTo>
                  <a:cubicBezTo>
                    <a:pt x="299888" y="55116"/>
                    <a:pt x="301082" y="55313"/>
                    <a:pt x="301981" y="55690"/>
                  </a:cubicBezTo>
                  <a:close/>
                  <a:moveTo>
                    <a:pt x="538875" y="116782"/>
                  </a:moveTo>
                  <a:cubicBezTo>
                    <a:pt x="539072" y="116556"/>
                    <a:pt x="538824" y="115700"/>
                    <a:pt x="538529" y="115357"/>
                  </a:cubicBezTo>
                  <a:cubicBezTo>
                    <a:pt x="538011" y="114780"/>
                    <a:pt x="537390" y="114301"/>
                    <a:pt x="536778" y="113791"/>
                  </a:cubicBezTo>
                  <a:cubicBezTo>
                    <a:pt x="536885" y="114510"/>
                    <a:pt x="536996" y="115259"/>
                    <a:pt x="537086" y="115978"/>
                  </a:cubicBezTo>
                  <a:cubicBezTo>
                    <a:pt x="537287" y="117587"/>
                    <a:pt x="537942" y="117929"/>
                    <a:pt x="538875" y="116782"/>
                  </a:cubicBezTo>
                  <a:close/>
                </a:path>
              </a:pathLst>
            </a:custGeom>
            <a:grpFill/>
            <a:ln w="5028" cap="flat">
              <a:solidFill>
                <a:schemeClr val="bg1"/>
              </a:solidFill>
              <a:prstDash val="solid"/>
              <a:miter/>
            </a:ln>
          </p:spPr>
          <p:txBody>
            <a:bodyPr rtlCol="0" anchor="ctr"/>
            <a:lstStyle/>
            <a:p>
              <a:endParaRPr lang="en-US"/>
            </a:p>
          </p:txBody>
        </p:sp>
        <p:grpSp>
          <p:nvGrpSpPr>
            <p:cNvPr id="15" name="Graphic 2398">
              <a:extLst>
                <a:ext uri="{FF2B5EF4-FFF2-40B4-BE49-F238E27FC236}">
                  <a16:creationId xmlns:a16="http://schemas.microsoft.com/office/drawing/2014/main" id="{EF6E3C5E-A8A4-747F-44A2-16568C9525BC}"/>
                </a:ext>
              </a:extLst>
            </p:cNvPr>
            <p:cNvGrpSpPr/>
            <p:nvPr/>
          </p:nvGrpSpPr>
          <p:grpSpPr>
            <a:xfrm>
              <a:off x="4510046" y="4550692"/>
              <a:ext cx="447287" cy="348415"/>
              <a:chOff x="4510046" y="4550692"/>
              <a:chExt cx="447287" cy="348415"/>
            </a:xfrm>
            <a:grpFill/>
          </p:grpSpPr>
          <p:sp>
            <p:nvSpPr>
              <p:cNvPr id="394" name="Freeform 393">
                <a:extLst>
                  <a:ext uri="{FF2B5EF4-FFF2-40B4-BE49-F238E27FC236}">
                    <a16:creationId xmlns:a16="http://schemas.microsoft.com/office/drawing/2014/main" id="{90F4DD06-7242-DA0E-66F6-AA14F8090641}"/>
                  </a:ext>
                </a:extLst>
              </p:cNvPr>
              <p:cNvSpPr/>
              <p:nvPr/>
            </p:nvSpPr>
            <p:spPr>
              <a:xfrm>
                <a:off x="4814716" y="4723918"/>
                <a:ext cx="1215" cy="4882"/>
              </a:xfrm>
              <a:custGeom>
                <a:avLst/>
                <a:gdLst>
                  <a:gd name="connsiteX0" fmla="*/ 1215 w 1215"/>
                  <a:gd name="connsiteY0" fmla="*/ 0 h 4882"/>
                  <a:gd name="connsiteX1" fmla="*/ 0 w 1215"/>
                  <a:gd name="connsiteY1" fmla="*/ 4882 h 4882"/>
                  <a:gd name="connsiteX2" fmla="*/ 1215 w 1215"/>
                  <a:gd name="connsiteY2" fmla="*/ 0 h 4882"/>
                </a:gdLst>
                <a:ahLst/>
                <a:cxnLst>
                  <a:cxn ang="0">
                    <a:pos x="connsiteX0" y="connsiteY0"/>
                  </a:cxn>
                  <a:cxn ang="0">
                    <a:pos x="connsiteX1" y="connsiteY1"/>
                  </a:cxn>
                  <a:cxn ang="0">
                    <a:pos x="connsiteX2" y="connsiteY2"/>
                  </a:cxn>
                </a:cxnLst>
                <a:rect l="l" t="t" r="r" b="b"/>
                <a:pathLst>
                  <a:path w="1215" h="4882">
                    <a:moveTo>
                      <a:pt x="1215" y="0"/>
                    </a:moveTo>
                    <a:cubicBezTo>
                      <a:pt x="1001" y="1690"/>
                      <a:pt x="629" y="3321"/>
                      <a:pt x="0" y="4882"/>
                    </a:cubicBezTo>
                    <a:cubicBezTo>
                      <a:pt x="616" y="3321"/>
                      <a:pt x="1031" y="1686"/>
                      <a:pt x="1215" y="0"/>
                    </a:cubicBezTo>
                    <a:close/>
                  </a:path>
                </a:pathLst>
              </a:custGeom>
              <a:grpFill/>
              <a:ln w="5028" cap="flat">
                <a:solidFill>
                  <a:schemeClr val="bg1"/>
                </a:solidFill>
                <a:prstDash val="solid"/>
                <a:miter/>
              </a:ln>
            </p:spPr>
            <p:txBody>
              <a:bodyPr rtlCol="0" anchor="ctr"/>
              <a:lstStyle/>
              <a:p>
                <a:endParaRPr lang="en-US"/>
              </a:p>
            </p:txBody>
          </p:sp>
          <p:sp>
            <p:nvSpPr>
              <p:cNvPr id="395" name="Freeform 394">
                <a:extLst>
                  <a:ext uri="{FF2B5EF4-FFF2-40B4-BE49-F238E27FC236}">
                    <a16:creationId xmlns:a16="http://schemas.microsoft.com/office/drawing/2014/main" id="{7B637639-F4ED-DE06-D597-D25CFD8ACD9C}"/>
                  </a:ext>
                </a:extLst>
              </p:cNvPr>
              <p:cNvSpPr/>
              <p:nvPr/>
            </p:nvSpPr>
            <p:spPr>
              <a:xfrm>
                <a:off x="4815974" y="4718132"/>
                <a:ext cx="148" cy="5357"/>
              </a:xfrm>
              <a:custGeom>
                <a:avLst/>
                <a:gdLst>
                  <a:gd name="connsiteX0" fmla="*/ 0 w 148"/>
                  <a:gd name="connsiteY0" fmla="*/ 0 h 5357"/>
                  <a:gd name="connsiteX1" fmla="*/ 9 w 148"/>
                  <a:gd name="connsiteY1" fmla="*/ 5357 h 5357"/>
                  <a:gd name="connsiteX2" fmla="*/ 0 w 148"/>
                  <a:gd name="connsiteY2" fmla="*/ 0 h 5357"/>
                </a:gdLst>
                <a:ahLst/>
                <a:cxnLst>
                  <a:cxn ang="0">
                    <a:pos x="connsiteX0" y="connsiteY0"/>
                  </a:cxn>
                  <a:cxn ang="0">
                    <a:pos x="connsiteX1" y="connsiteY1"/>
                  </a:cxn>
                  <a:cxn ang="0">
                    <a:pos x="connsiteX2" y="connsiteY2"/>
                  </a:cxn>
                </a:cxnLst>
                <a:rect l="l" t="t" r="r" b="b"/>
                <a:pathLst>
                  <a:path w="148" h="5357">
                    <a:moveTo>
                      <a:pt x="0" y="0"/>
                    </a:moveTo>
                    <a:cubicBezTo>
                      <a:pt x="197" y="1844"/>
                      <a:pt x="197" y="3620"/>
                      <a:pt x="9" y="5357"/>
                    </a:cubicBezTo>
                    <a:cubicBezTo>
                      <a:pt x="176" y="3620"/>
                      <a:pt x="197" y="1844"/>
                      <a:pt x="0" y="0"/>
                    </a:cubicBezTo>
                    <a:close/>
                  </a:path>
                </a:pathLst>
              </a:custGeom>
              <a:grpFill/>
              <a:ln w="5028" cap="flat">
                <a:solidFill>
                  <a:schemeClr val="bg1"/>
                </a:solidFill>
                <a:prstDash val="solid"/>
                <a:miter/>
              </a:ln>
            </p:spPr>
            <p:txBody>
              <a:bodyPr rtlCol="0" anchor="ctr"/>
              <a:lstStyle/>
              <a:p>
                <a:endParaRPr lang="en-US"/>
              </a:p>
            </p:txBody>
          </p:sp>
          <p:sp>
            <p:nvSpPr>
              <p:cNvPr id="396" name="Freeform 395">
                <a:extLst>
                  <a:ext uri="{FF2B5EF4-FFF2-40B4-BE49-F238E27FC236}">
                    <a16:creationId xmlns:a16="http://schemas.microsoft.com/office/drawing/2014/main" id="{56A2E7B7-4B04-7024-F0BC-B1057D2A792B}"/>
                  </a:ext>
                </a:extLst>
              </p:cNvPr>
              <p:cNvSpPr/>
              <p:nvPr/>
            </p:nvSpPr>
            <p:spPr>
              <a:xfrm>
                <a:off x="4510046" y="4550692"/>
                <a:ext cx="21" cy="59"/>
              </a:xfrm>
              <a:custGeom>
                <a:avLst/>
                <a:gdLst>
                  <a:gd name="connsiteX0" fmla="*/ 0 w 21"/>
                  <a:gd name="connsiteY0" fmla="*/ 0 h 59"/>
                  <a:gd name="connsiteX1" fmla="*/ 21 w 21"/>
                  <a:gd name="connsiteY1" fmla="*/ 60 h 59"/>
                  <a:gd name="connsiteX2" fmla="*/ 0 w 21"/>
                  <a:gd name="connsiteY2" fmla="*/ 0 h 59"/>
                  <a:gd name="connsiteX3" fmla="*/ 0 w 21"/>
                  <a:gd name="connsiteY3" fmla="*/ 0 h 59"/>
                </a:gdLst>
                <a:ahLst/>
                <a:cxnLst>
                  <a:cxn ang="0">
                    <a:pos x="connsiteX0" y="connsiteY0"/>
                  </a:cxn>
                  <a:cxn ang="0">
                    <a:pos x="connsiteX1" y="connsiteY1"/>
                  </a:cxn>
                  <a:cxn ang="0">
                    <a:pos x="connsiteX2" y="connsiteY2"/>
                  </a:cxn>
                  <a:cxn ang="0">
                    <a:pos x="connsiteX3" y="connsiteY3"/>
                  </a:cxn>
                </a:cxnLst>
                <a:rect l="l" t="t" r="r" b="b"/>
                <a:pathLst>
                  <a:path w="21" h="59">
                    <a:moveTo>
                      <a:pt x="0" y="0"/>
                    </a:moveTo>
                    <a:cubicBezTo>
                      <a:pt x="21" y="21"/>
                      <a:pt x="21" y="38"/>
                      <a:pt x="21" y="60"/>
                    </a:cubicBezTo>
                    <a:cubicBezTo>
                      <a:pt x="21" y="38"/>
                      <a:pt x="21" y="26"/>
                      <a:pt x="0" y="0"/>
                    </a:cubicBezTo>
                    <a:lnTo>
                      <a:pt x="0" y="0"/>
                    </a:lnTo>
                    <a:close/>
                  </a:path>
                </a:pathLst>
              </a:custGeom>
              <a:grpFill/>
              <a:ln w="5028" cap="flat">
                <a:solidFill>
                  <a:schemeClr val="bg1"/>
                </a:solidFill>
                <a:prstDash val="solid"/>
                <a:miter/>
              </a:ln>
            </p:spPr>
            <p:txBody>
              <a:bodyPr rtlCol="0" anchor="ctr"/>
              <a:lstStyle/>
              <a:p>
                <a:endParaRPr lang="en-US"/>
              </a:p>
            </p:txBody>
          </p:sp>
          <p:sp>
            <p:nvSpPr>
              <p:cNvPr id="397" name="Freeform 396">
                <a:extLst>
                  <a:ext uri="{FF2B5EF4-FFF2-40B4-BE49-F238E27FC236}">
                    <a16:creationId xmlns:a16="http://schemas.microsoft.com/office/drawing/2014/main" id="{AAE1650C-3085-CC74-B592-81889A637CC7}"/>
                  </a:ext>
                </a:extLst>
              </p:cNvPr>
              <p:cNvSpPr/>
              <p:nvPr/>
            </p:nvSpPr>
            <p:spPr>
              <a:xfrm>
                <a:off x="4821233" y="4687691"/>
                <a:ext cx="2032" cy="3213"/>
              </a:xfrm>
              <a:custGeom>
                <a:avLst/>
                <a:gdLst>
                  <a:gd name="connsiteX0" fmla="*/ 0 w 2032"/>
                  <a:gd name="connsiteY0" fmla="*/ 3214 h 3213"/>
                  <a:gd name="connsiteX1" fmla="*/ 2033 w 2032"/>
                  <a:gd name="connsiteY1" fmla="*/ 0 h 3213"/>
                  <a:gd name="connsiteX2" fmla="*/ 0 w 2032"/>
                  <a:gd name="connsiteY2" fmla="*/ 3214 h 3213"/>
                </a:gdLst>
                <a:ahLst/>
                <a:cxnLst>
                  <a:cxn ang="0">
                    <a:pos x="connsiteX0" y="connsiteY0"/>
                  </a:cxn>
                  <a:cxn ang="0">
                    <a:pos x="connsiteX1" y="connsiteY1"/>
                  </a:cxn>
                  <a:cxn ang="0">
                    <a:pos x="connsiteX2" y="connsiteY2"/>
                  </a:cxn>
                </a:cxnLst>
                <a:rect l="l" t="t" r="r" b="b"/>
                <a:pathLst>
                  <a:path w="2032" h="3213">
                    <a:moveTo>
                      <a:pt x="0" y="3214"/>
                    </a:moveTo>
                    <a:cubicBezTo>
                      <a:pt x="616" y="2110"/>
                      <a:pt x="1279" y="1001"/>
                      <a:pt x="2033" y="0"/>
                    </a:cubicBezTo>
                    <a:cubicBezTo>
                      <a:pt x="1279" y="1023"/>
                      <a:pt x="573" y="2062"/>
                      <a:pt x="0" y="3214"/>
                    </a:cubicBezTo>
                    <a:close/>
                  </a:path>
                </a:pathLst>
              </a:custGeom>
              <a:grpFill/>
              <a:ln w="5028" cap="flat">
                <a:solidFill>
                  <a:schemeClr val="bg1"/>
                </a:solidFill>
                <a:prstDash val="solid"/>
                <a:miter/>
              </a:ln>
            </p:spPr>
            <p:txBody>
              <a:bodyPr rtlCol="0" anchor="ctr"/>
              <a:lstStyle/>
              <a:p>
                <a:endParaRPr lang="en-US"/>
              </a:p>
            </p:txBody>
          </p:sp>
          <p:sp>
            <p:nvSpPr>
              <p:cNvPr id="398" name="Freeform 397">
                <a:extLst>
                  <a:ext uri="{FF2B5EF4-FFF2-40B4-BE49-F238E27FC236}">
                    <a16:creationId xmlns:a16="http://schemas.microsoft.com/office/drawing/2014/main" id="{B137A0BB-B853-7B66-AC5F-19BB8309E140}"/>
                  </a:ext>
                </a:extLst>
              </p:cNvPr>
              <p:cNvSpPr/>
              <p:nvPr/>
            </p:nvSpPr>
            <p:spPr>
              <a:xfrm>
                <a:off x="4552717" y="4598014"/>
                <a:ext cx="404616" cy="301093"/>
              </a:xfrm>
              <a:custGeom>
                <a:avLst/>
                <a:gdLst>
                  <a:gd name="connsiteX0" fmla="*/ 399268 w 404616"/>
                  <a:gd name="connsiteY0" fmla="*/ 193423 h 301093"/>
                  <a:gd name="connsiteX1" fmla="*/ 379118 w 404616"/>
                  <a:gd name="connsiteY1" fmla="*/ 194968 h 301093"/>
                  <a:gd name="connsiteX2" fmla="*/ 362477 w 404616"/>
                  <a:gd name="connsiteY2" fmla="*/ 197920 h 301093"/>
                  <a:gd name="connsiteX3" fmla="*/ 352010 w 404616"/>
                  <a:gd name="connsiteY3" fmla="*/ 205357 h 301093"/>
                  <a:gd name="connsiteX4" fmla="*/ 349075 w 404616"/>
                  <a:gd name="connsiteY4" fmla="*/ 213308 h 301093"/>
                  <a:gd name="connsiteX5" fmla="*/ 336956 w 404616"/>
                  <a:gd name="connsiteY5" fmla="*/ 235161 h 301093"/>
                  <a:gd name="connsiteX6" fmla="*/ 325018 w 404616"/>
                  <a:gd name="connsiteY6" fmla="*/ 239509 h 301093"/>
                  <a:gd name="connsiteX7" fmla="*/ 316682 w 404616"/>
                  <a:gd name="connsiteY7" fmla="*/ 239847 h 301093"/>
                  <a:gd name="connsiteX8" fmla="*/ 300456 w 404616"/>
                  <a:gd name="connsiteY8" fmla="*/ 244896 h 301093"/>
                  <a:gd name="connsiteX9" fmla="*/ 287850 w 404616"/>
                  <a:gd name="connsiteY9" fmla="*/ 242076 h 301093"/>
                  <a:gd name="connsiteX10" fmla="*/ 277768 w 404616"/>
                  <a:gd name="connsiteY10" fmla="*/ 235940 h 301093"/>
                  <a:gd name="connsiteX11" fmla="*/ 268358 w 404616"/>
                  <a:gd name="connsiteY11" fmla="*/ 226646 h 301093"/>
                  <a:gd name="connsiteX12" fmla="*/ 258670 w 404616"/>
                  <a:gd name="connsiteY12" fmla="*/ 210689 h 301093"/>
                  <a:gd name="connsiteX13" fmla="*/ 255303 w 404616"/>
                  <a:gd name="connsiteY13" fmla="*/ 202957 h 301093"/>
                  <a:gd name="connsiteX14" fmla="*/ 252650 w 404616"/>
                  <a:gd name="connsiteY14" fmla="*/ 187882 h 301093"/>
                  <a:gd name="connsiteX15" fmla="*/ 251987 w 404616"/>
                  <a:gd name="connsiteY15" fmla="*/ 177689 h 301093"/>
                  <a:gd name="connsiteX16" fmla="*/ 256454 w 404616"/>
                  <a:gd name="connsiteY16" fmla="*/ 142211 h 301093"/>
                  <a:gd name="connsiteX17" fmla="*/ 258927 w 404616"/>
                  <a:gd name="connsiteY17" fmla="*/ 136002 h 301093"/>
                  <a:gd name="connsiteX18" fmla="*/ 261991 w 404616"/>
                  <a:gd name="connsiteY18" fmla="*/ 130777 h 301093"/>
                  <a:gd name="connsiteX19" fmla="*/ 240193 w 404616"/>
                  <a:gd name="connsiteY19" fmla="*/ 116678 h 301093"/>
                  <a:gd name="connsiteX20" fmla="*/ 226714 w 404616"/>
                  <a:gd name="connsiteY20" fmla="*/ 86720 h 301093"/>
                  <a:gd name="connsiteX21" fmla="*/ 204232 w 404616"/>
                  <a:gd name="connsiteY21" fmla="*/ 59000 h 301093"/>
                  <a:gd name="connsiteX22" fmla="*/ 184026 w 404616"/>
                  <a:gd name="connsiteY22" fmla="*/ 71743 h 301093"/>
                  <a:gd name="connsiteX23" fmla="*/ 161544 w 404616"/>
                  <a:gd name="connsiteY23" fmla="*/ 49256 h 301093"/>
                  <a:gd name="connsiteX24" fmla="*/ 136083 w 404616"/>
                  <a:gd name="connsiteY24" fmla="*/ 24545 h 301093"/>
                  <a:gd name="connsiteX25" fmla="*/ 100867 w 404616"/>
                  <a:gd name="connsiteY25" fmla="*/ 26791 h 301093"/>
                  <a:gd name="connsiteX26" fmla="*/ 34207 w 404616"/>
                  <a:gd name="connsiteY26" fmla="*/ 5075 h 301093"/>
                  <a:gd name="connsiteX27" fmla="*/ 304 w 404616"/>
                  <a:gd name="connsiteY27" fmla="*/ 3171 h 301093"/>
                  <a:gd name="connsiteX28" fmla="*/ 0 w 404616"/>
                  <a:gd name="connsiteY28" fmla="*/ 0 h 301093"/>
                  <a:gd name="connsiteX29" fmla="*/ 3860 w 404616"/>
                  <a:gd name="connsiteY29" fmla="*/ 18327 h 301093"/>
                  <a:gd name="connsiteX30" fmla="*/ 13060 w 404616"/>
                  <a:gd name="connsiteY30" fmla="*/ 49291 h 301093"/>
                  <a:gd name="connsiteX31" fmla="*/ 18332 w 404616"/>
                  <a:gd name="connsiteY31" fmla="*/ 57832 h 301093"/>
                  <a:gd name="connsiteX32" fmla="*/ 30399 w 404616"/>
                  <a:gd name="connsiteY32" fmla="*/ 74263 h 301093"/>
                  <a:gd name="connsiteX33" fmla="*/ 29881 w 404616"/>
                  <a:gd name="connsiteY33" fmla="*/ 83994 h 301093"/>
                  <a:gd name="connsiteX34" fmla="*/ 24091 w 404616"/>
                  <a:gd name="connsiteY34" fmla="*/ 86596 h 301093"/>
                  <a:gd name="connsiteX35" fmla="*/ 22427 w 404616"/>
                  <a:gd name="connsiteY35" fmla="*/ 86887 h 301093"/>
                  <a:gd name="connsiteX36" fmla="*/ 20595 w 404616"/>
                  <a:gd name="connsiteY36" fmla="*/ 90994 h 301093"/>
                  <a:gd name="connsiteX37" fmla="*/ 32453 w 404616"/>
                  <a:gd name="connsiteY37" fmla="*/ 102886 h 301093"/>
                  <a:gd name="connsiteX38" fmla="*/ 49749 w 404616"/>
                  <a:gd name="connsiteY38" fmla="*/ 116481 h 301093"/>
                  <a:gd name="connsiteX39" fmla="*/ 52838 w 404616"/>
                  <a:gd name="connsiteY39" fmla="*/ 124145 h 301093"/>
                  <a:gd name="connsiteX40" fmla="*/ 52021 w 404616"/>
                  <a:gd name="connsiteY40" fmla="*/ 132622 h 301093"/>
                  <a:gd name="connsiteX41" fmla="*/ 55008 w 404616"/>
                  <a:gd name="connsiteY41" fmla="*/ 141680 h 301093"/>
                  <a:gd name="connsiteX42" fmla="*/ 78786 w 404616"/>
                  <a:gd name="connsiteY42" fmla="*/ 168142 h 301093"/>
                  <a:gd name="connsiteX43" fmla="*/ 84871 w 404616"/>
                  <a:gd name="connsiteY43" fmla="*/ 168476 h 301093"/>
                  <a:gd name="connsiteX44" fmla="*/ 87815 w 404616"/>
                  <a:gd name="connsiteY44" fmla="*/ 161013 h 301093"/>
                  <a:gd name="connsiteX45" fmla="*/ 81902 w 404616"/>
                  <a:gd name="connsiteY45" fmla="*/ 150752 h 301093"/>
                  <a:gd name="connsiteX46" fmla="*/ 71816 w 404616"/>
                  <a:gd name="connsiteY46" fmla="*/ 133020 h 301093"/>
                  <a:gd name="connsiteX47" fmla="*/ 69086 w 404616"/>
                  <a:gd name="connsiteY47" fmla="*/ 124919 h 301093"/>
                  <a:gd name="connsiteX48" fmla="*/ 66882 w 404616"/>
                  <a:gd name="connsiteY48" fmla="*/ 111470 h 301093"/>
                  <a:gd name="connsiteX49" fmla="*/ 58842 w 404616"/>
                  <a:gd name="connsiteY49" fmla="*/ 98569 h 301093"/>
                  <a:gd name="connsiteX50" fmla="*/ 48807 w 404616"/>
                  <a:gd name="connsiteY50" fmla="*/ 77079 h 301093"/>
                  <a:gd name="connsiteX51" fmla="*/ 35623 w 404616"/>
                  <a:gd name="connsiteY51" fmla="*/ 55183 h 301093"/>
                  <a:gd name="connsiteX52" fmla="*/ 33582 w 404616"/>
                  <a:gd name="connsiteY52" fmla="*/ 50570 h 301093"/>
                  <a:gd name="connsiteX53" fmla="*/ 33480 w 404616"/>
                  <a:gd name="connsiteY53" fmla="*/ 25157 h 301093"/>
                  <a:gd name="connsiteX54" fmla="*/ 36034 w 404616"/>
                  <a:gd name="connsiteY54" fmla="*/ 23685 h 301093"/>
                  <a:gd name="connsiteX55" fmla="*/ 45273 w 404616"/>
                  <a:gd name="connsiteY55" fmla="*/ 27938 h 301093"/>
                  <a:gd name="connsiteX56" fmla="*/ 51238 w 404616"/>
                  <a:gd name="connsiteY56" fmla="*/ 35508 h 301093"/>
                  <a:gd name="connsiteX57" fmla="*/ 56120 w 404616"/>
                  <a:gd name="connsiteY57" fmla="*/ 57130 h 301093"/>
                  <a:gd name="connsiteX58" fmla="*/ 73070 w 404616"/>
                  <a:gd name="connsiteY58" fmla="*/ 86609 h 301093"/>
                  <a:gd name="connsiteX59" fmla="*/ 77049 w 404616"/>
                  <a:gd name="connsiteY59" fmla="*/ 91974 h 301093"/>
                  <a:gd name="connsiteX60" fmla="*/ 85928 w 404616"/>
                  <a:gd name="connsiteY60" fmla="*/ 104110 h 301093"/>
                  <a:gd name="connsiteX61" fmla="*/ 93592 w 404616"/>
                  <a:gd name="connsiteY61" fmla="*/ 110845 h 301093"/>
                  <a:gd name="connsiteX62" fmla="*/ 94067 w 404616"/>
                  <a:gd name="connsiteY62" fmla="*/ 115518 h 301093"/>
                  <a:gd name="connsiteX63" fmla="*/ 92231 w 404616"/>
                  <a:gd name="connsiteY63" fmla="*/ 118393 h 301093"/>
                  <a:gd name="connsiteX64" fmla="*/ 93400 w 404616"/>
                  <a:gd name="connsiteY64" fmla="*/ 126092 h 301093"/>
                  <a:gd name="connsiteX65" fmla="*/ 103314 w 404616"/>
                  <a:gd name="connsiteY65" fmla="*/ 132754 h 301093"/>
                  <a:gd name="connsiteX66" fmla="*/ 109878 w 404616"/>
                  <a:gd name="connsiteY66" fmla="*/ 141796 h 301093"/>
                  <a:gd name="connsiteX67" fmla="*/ 113575 w 404616"/>
                  <a:gd name="connsiteY67" fmla="*/ 147252 h 301093"/>
                  <a:gd name="connsiteX68" fmla="*/ 141128 w 404616"/>
                  <a:gd name="connsiteY68" fmla="*/ 195263 h 301093"/>
                  <a:gd name="connsiteX69" fmla="*/ 140936 w 404616"/>
                  <a:gd name="connsiteY69" fmla="*/ 200282 h 301093"/>
                  <a:gd name="connsiteX70" fmla="*/ 138116 w 404616"/>
                  <a:gd name="connsiteY70" fmla="*/ 206483 h 301093"/>
                  <a:gd name="connsiteX71" fmla="*/ 138668 w 404616"/>
                  <a:gd name="connsiteY71" fmla="*/ 222362 h 301093"/>
                  <a:gd name="connsiteX72" fmla="*/ 149618 w 404616"/>
                  <a:gd name="connsiteY72" fmla="*/ 232534 h 301093"/>
                  <a:gd name="connsiteX73" fmla="*/ 161719 w 404616"/>
                  <a:gd name="connsiteY73" fmla="*/ 241588 h 301093"/>
                  <a:gd name="connsiteX74" fmla="*/ 174475 w 404616"/>
                  <a:gd name="connsiteY74" fmla="*/ 249475 h 301093"/>
                  <a:gd name="connsiteX75" fmla="*/ 181163 w 404616"/>
                  <a:gd name="connsiteY75" fmla="*/ 250883 h 301093"/>
                  <a:gd name="connsiteX76" fmla="*/ 187193 w 404616"/>
                  <a:gd name="connsiteY76" fmla="*/ 253754 h 301093"/>
                  <a:gd name="connsiteX77" fmla="*/ 212251 w 404616"/>
                  <a:gd name="connsiteY77" fmla="*/ 267836 h 301093"/>
                  <a:gd name="connsiteX78" fmla="*/ 226227 w 404616"/>
                  <a:gd name="connsiteY78" fmla="*/ 274088 h 301093"/>
                  <a:gd name="connsiteX79" fmla="*/ 242085 w 404616"/>
                  <a:gd name="connsiteY79" fmla="*/ 280305 h 301093"/>
                  <a:gd name="connsiteX80" fmla="*/ 279796 w 404616"/>
                  <a:gd name="connsiteY80" fmla="*/ 279047 h 301093"/>
                  <a:gd name="connsiteX81" fmla="*/ 294170 w 404616"/>
                  <a:gd name="connsiteY81" fmla="*/ 281328 h 301093"/>
                  <a:gd name="connsiteX82" fmla="*/ 317041 w 404616"/>
                  <a:gd name="connsiteY82" fmla="*/ 301093 h 301093"/>
                  <a:gd name="connsiteX83" fmla="*/ 319609 w 404616"/>
                  <a:gd name="connsiteY83" fmla="*/ 297948 h 301093"/>
                  <a:gd name="connsiteX84" fmla="*/ 320730 w 404616"/>
                  <a:gd name="connsiteY84" fmla="*/ 286715 h 301093"/>
                  <a:gd name="connsiteX85" fmla="*/ 331963 w 404616"/>
                  <a:gd name="connsiteY85" fmla="*/ 277349 h 301093"/>
                  <a:gd name="connsiteX86" fmla="*/ 346199 w 404616"/>
                  <a:gd name="connsiteY86" fmla="*/ 275102 h 301093"/>
                  <a:gd name="connsiteX87" fmla="*/ 339828 w 404616"/>
                  <a:gd name="connsiteY87" fmla="*/ 269852 h 301093"/>
                  <a:gd name="connsiteX88" fmla="*/ 333088 w 404616"/>
                  <a:gd name="connsiteY88" fmla="*/ 260883 h 301093"/>
                  <a:gd name="connsiteX89" fmla="*/ 337577 w 404616"/>
                  <a:gd name="connsiteY89" fmla="*/ 253386 h 301093"/>
                  <a:gd name="connsiteX90" fmla="*/ 361920 w 404616"/>
                  <a:gd name="connsiteY90" fmla="*/ 252996 h 301093"/>
                  <a:gd name="connsiteX91" fmla="*/ 366786 w 404616"/>
                  <a:gd name="connsiteY91" fmla="*/ 250775 h 301093"/>
                  <a:gd name="connsiteX92" fmla="*/ 374287 w 404616"/>
                  <a:gd name="connsiteY92" fmla="*/ 243283 h 301093"/>
                  <a:gd name="connsiteX93" fmla="*/ 381506 w 404616"/>
                  <a:gd name="connsiteY93" fmla="*/ 246184 h 301093"/>
                  <a:gd name="connsiteX94" fmla="*/ 383076 w 404616"/>
                  <a:gd name="connsiteY94" fmla="*/ 245658 h 301093"/>
                  <a:gd name="connsiteX95" fmla="*/ 389871 w 404616"/>
                  <a:gd name="connsiteY95" fmla="*/ 239376 h 301093"/>
                  <a:gd name="connsiteX96" fmla="*/ 391361 w 404616"/>
                  <a:gd name="connsiteY96" fmla="*/ 227621 h 301093"/>
                  <a:gd name="connsiteX97" fmla="*/ 396290 w 404616"/>
                  <a:gd name="connsiteY97" fmla="*/ 213689 h 301093"/>
                  <a:gd name="connsiteX98" fmla="*/ 402525 w 404616"/>
                  <a:gd name="connsiteY98" fmla="*/ 205610 h 301093"/>
                  <a:gd name="connsiteX99" fmla="*/ 404437 w 404616"/>
                  <a:gd name="connsiteY99" fmla="*/ 200890 h 301093"/>
                  <a:gd name="connsiteX100" fmla="*/ 399268 w 404616"/>
                  <a:gd name="connsiteY100" fmla="*/ 193423 h 301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Lst>
                <a:rect l="l" t="t" r="r" b="b"/>
                <a:pathLst>
                  <a:path w="404616" h="301093">
                    <a:moveTo>
                      <a:pt x="399268" y="193423"/>
                    </a:moveTo>
                    <a:cubicBezTo>
                      <a:pt x="392499" y="193209"/>
                      <a:pt x="385579" y="192075"/>
                      <a:pt x="379118" y="194968"/>
                    </a:cubicBezTo>
                    <a:cubicBezTo>
                      <a:pt x="373756" y="197364"/>
                      <a:pt x="368176" y="197762"/>
                      <a:pt x="362477" y="197920"/>
                    </a:cubicBezTo>
                    <a:cubicBezTo>
                      <a:pt x="357320" y="198053"/>
                      <a:pt x="354034" y="200894"/>
                      <a:pt x="352010" y="205357"/>
                    </a:cubicBezTo>
                    <a:cubicBezTo>
                      <a:pt x="350838" y="207933"/>
                      <a:pt x="349772" y="210582"/>
                      <a:pt x="349075" y="213308"/>
                    </a:cubicBezTo>
                    <a:cubicBezTo>
                      <a:pt x="346901" y="221652"/>
                      <a:pt x="343816" y="229436"/>
                      <a:pt x="336956" y="235161"/>
                    </a:cubicBezTo>
                    <a:cubicBezTo>
                      <a:pt x="334860" y="241849"/>
                      <a:pt x="330640" y="241657"/>
                      <a:pt x="325018" y="239509"/>
                    </a:cubicBezTo>
                    <a:cubicBezTo>
                      <a:pt x="322617" y="238593"/>
                      <a:pt x="319344" y="239123"/>
                      <a:pt x="316682" y="239847"/>
                    </a:cubicBezTo>
                    <a:cubicBezTo>
                      <a:pt x="311213" y="241284"/>
                      <a:pt x="305967" y="243698"/>
                      <a:pt x="300456" y="244896"/>
                    </a:cubicBezTo>
                    <a:cubicBezTo>
                      <a:pt x="296095" y="245854"/>
                      <a:pt x="291397" y="246236"/>
                      <a:pt x="287850" y="242076"/>
                    </a:cubicBezTo>
                    <a:cubicBezTo>
                      <a:pt x="285192" y="238965"/>
                      <a:pt x="281576" y="237198"/>
                      <a:pt x="277768" y="235940"/>
                    </a:cubicBezTo>
                    <a:cubicBezTo>
                      <a:pt x="273074" y="234357"/>
                      <a:pt x="270194" y="230951"/>
                      <a:pt x="268358" y="226646"/>
                    </a:cubicBezTo>
                    <a:cubicBezTo>
                      <a:pt x="265872" y="220856"/>
                      <a:pt x="262847" y="215439"/>
                      <a:pt x="258670" y="210689"/>
                    </a:cubicBezTo>
                    <a:cubicBezTo>
                      <a:pt x="256732" y="208477"/>
                      <a:pt x="255812" y="205807"/>
                      <a:pt x="255303" y="202957"/>
                    </a:cubicBezTo>
                    <a:cubicBezTo>
                      <a:pt x="254404" y="197933"/>
                      <a:pt x="253377" y="192944"/>
                      <a:pt x="252650" y="187882"/>
                    </a:cubicBezTo>
                    <a:cubicBezTo>
                      <a:pt x="252175" y="184510"/>
                      <a:pt x="251803" y="181056"/>
                      <a:pt x="251987" y="177689"/>
                    </a:cubicBezTo>
                    <a:cubicBezTo>
                      <a:pt x="252637" y="165763"/>
                      <a:pt x="253852" y="153880"/>
                      <a:pt x="256454" y="142211"/>
                    </a:cubicBezTo>
                    <a:cubicBezTo>
                      <a:pt x="256937" y="140033"/>
                      <a:pt x="257536" y="137581"/>
                      <a:pt x="258927" y="136002"/>
                    </a:cubicBezTo>
                    <a:cubicBezTo>
                      <a:pt x="260352" y="134337"/>
                      <a:pt x="261264" y="132583"/>
                      <a:pt x="261991" y="130777"/>
                    </a:cubicBezTo>
                    <a:cubicBezTo>
                      <a:pt x="254918" y="126978"/>
                      <a:pt x="245431" y="121475"/>
                      <a:pt x="240193" y="116678"/>
                    </a:cubicBezTo>
                    <a:cubicBezTo>
                      <a:pt x="231207" y="108445"/>
                      <a:pt x="232701" y="99463"/>
                      <a:pt x="226714" y="86720"/>
                    </a:cubicBezTo>
                    <a:cubicBezTo>
                      <a:pt x="220724" y="73985"/>
                      <a:pt x="220711" y="55256"/>
                      <a:pt x="204232" y="59000"/>
                    </a:cubicBezTo>
                    <a:cubicBezTo>
                      <a:pt x="187758" y="62753"/>
                      <a:pt x="190753" y="75466"/>
                      <a:pt x="184026" y="71743"/>
                    </a:cubicBezTo>
                    <a:cubicBezTo>
                      <a:pt x="177269" y="67994"/>
                      <a:pt x="162284" y="59000"/>
                      <a:pt x="161544" y="49256"/>
                    </a:cubicBezTo>
                    <a:cubicBezTo>
                      <a:pt x="160795" y="39530"/>
                      <a:pt x="153315" y="24545"/>
                      <a:pt x="136083" y="24545"/>
                    </a:cubicBezTo>
                    <a:cubicBezTo>
                      <a:pt x="118843" y="24545"/>
                      <a:pt x="128591" y="26791"/>
                      <a:pt x="100867" y="26791"/>
                    </a:cubicBezTo>
                    <a:cubicBezTo>
                      <a:pt x="73164" y="26791"/>
                      <a:pt x="43206" y="11806"/>
                      <a:pt x="34207" y="5075"/>
                    </a:cubicBezTo>
                    <a:cubicBezTo>
                      <a:pt x="29380" y="1451"/>
                      <a:pt x="13749" y="1947"/>
                      <a:pt x="304" y="3171"/>
                    </a:cubicBezTo>
                    <a:cubicBezTo>
                      <a:pt x="184" y="2114"/>
                      <a:pt x="34" y="1074"/>
                      <a:pt x="0" y="0"/>
                    </a:cubicBezTo>
                    <a:cubicBezTo>
                      <a:pt x="205" y="6329"/>
                      <a:pt x="2174" y="12260"/>
                      <a:pt x="3860" y="18327"/>
                    </a:cubicBezTo>
                    <a:cubicBezTo>
                      <a:pt x="6727" y="28700"/>
                      <a:pt x="11750" y="38426"/>
                      <a:pt x="13060" y="49291"/>
                    </a:cubicBezTo>
                    <a:cubicBezTo>
                      <a:pt x="13483" y="52727"/>
                      <a:pt x="15580" y="55611"/>
                      <a:pt x="18332" y="57832"/>
                    </a:cubicBezTo>
                    <a:cubicBezTo>
                      <a:pt x="23800" y="62256"/>
                      <a:pt x="27031" y="68294"/>
                      <a:pt x="30399" y="74263"/>
                    </a:cubicBezTo>
                    <a:cubicBezTo>
                      <a:pt x="32281" y="77597"/>
                      <a:pt x="31618" y="80815"/>
                      <a:pt x="29881" y="83994"/>
                    </a:cubicBezTo>
                    <a:cubicBezTo>
                      <a:pt x="28606" y="86347"/>
                      <a:pt x="26488" y="86720"/>
                      <a:pt x="24091" y="86596"/>
                    </a:cubicBezTo>
                    <a:cubicBezTo>
                      <a:pt x="23539" y="86557"/>
                      <a:pt x="22970" y="86707"/>
                      <a:pt x="22427" y="86887"/>
                    </a:cubicBezTo>
                    <a:cubicBezTo>
                      <a:pt x="20908" y="87345"/>
                      <a:pt x="19932" y="89732"/>
                      <a:pt x="20595" y="90994"/>
                    </a:cubicBezTo>
                    <a:cubicBezTo>
                      <a:pt x="23321" y="96198"/>
                      <a:pt x="27211" y="100494"/>
                      <a:pt x="32453" y="102886"/>
                    </a:cubicBezTo>
                    <a:cubicBezTo>
                      <a:pt x="39372" y="106113"/>
                      <a:pt x="44293" y="111564"/>
                      <a:pt x="49749" y="116481"/>
                    </a:cubicBezTo>
                    <a:cubicBezTo>
                      <a:pt x="52017" y="118526"/>
                      <a:pt x="52864" y="121260"/>
                      <a:pt x="52838" y="124145"/>
                    </a:cubicBezTo>
                    <a:cubicBezTo>
                      <a:pt x="52821" y="126973"/>
                      <a:pt x="52650" y="129853"/>
                      <a:pt x="52021" y="132622"/>
                    </a:cubicBezTo>
                    <a:cubicBezTo>
                      <a:pt x="51191" y="136378"/>
                      <a:pt x="52325" y="138925"/>
                      <a:pt x="55008" y="141680"/>
                    </a:cubicBezTo>
                    <a:cubicBezTo>
                      <a:pt x="63262" y="150170"/>
                      <a:pt x="73301" y="157102"/>
                      <a:pt x="78786" y="168142"/>
                    </a:cubicBezTo>
                    <a:cubicBezTo>
                      <a:pt x="79711" y="170016"/>
                      <a:pt x="82882" y="170038"/>
                      <a:pt x="84871" y="168476"/>
                    </a:cubicBezTo>
                    <a:cubicBezTo>
                      <a:pt x="87392" y="166503"/>
                      <a:pt x="88479" y="163448"/>
                      <a:pt x="87815" y="161013"/>
                    </a:cubicBezTo>
                    <a:cubicBezTo>
                      <a:pt x="86707" y="157064"/>
                      <a:pt x="84529" y="153764"/>
                      <a:pt x="81902" y="150752"/>
                    </a:cubicBezTo>
                    <a:cubicBezTo>
                      <a:pt x="79591" y="148142"/>
                      <a:pt x="72864" y="136293"/>
                      <a:pt x="71816" y="133020"/>
                    </a:cubicBezTo>
                    <a:cubicBezTo>
                      <a:pt x="70947" y="130302"/>
                      <a:pt x="69681" y="127679"/>
                      <a:pt x="69086" y="124919"/>
                    </a:cubicBezTo>
                    <a:cubicBezTo>
                      <a:pt x="68157" y="120482"/>
                      <a:pt x="67785" y="115920"/>
                      <a:pt x="66882" y="111470"/>
                    </a:cubicBezTo>
                    <a:cubicBezTo>
                      <a:pt x="65838" y="106262"/>
                      <a:pt x="60562" y="103750"/>
                      <a:pt x="58842" y="98569"/>
                    </a:cubicBezTo>
                    <a:cubicBezTo>
                      <a:pt x="56373" y="91106"/>
                      <a:pt x="53052" y="83673"/>
                      <a:pt x="48807" y="77079"/>
                    </a:cubicBezTo>
                    <a:cubicBezTo>
                      <a:pt x="44194" y="69890"/>
                      <a:pt x="41156" y="61803"/>
                      <a:pt x="35623" y="55183"/>
                    </a:cubicBezTo>
                    <a:cubicBezTo>
                      <a:pt x="34575" y="53938"/>
                      <a:pt x="33758" y="52166"/>
                      <a:pt x="33582" y="50570"/>
                    </a:cubicBezTo>
                    <a:cubicBezTo>
                      <a:pt x="32564" y="42106"/>
                      <a:pt x="31096" y="33638"/>
                      <a:pt x="33480" y="25157"/>
                    </a:cubicBezTo>
                    <a:cubicBezTo>
                      <a:pt x="33878" y="23719"/>
                      <a:pt x="34682" y="23094"/>
                      <a:pt x="36034" y="23685"/>
                    </a:cubicBezTo>
                    <a:cubicBezTo>
                      <a:pt x="39141" y="25037"/>
                      <a:pt x="42235" y="26449"/>
                      <a:pt x="45273" y="27938"/>
                    </a:cubicBezTo>
                    <a:cubicBezTo>
                      <a:pt x="48435" y="29500"/>
                      <a:pt x="50540" y="31545"/>
                      <a:pt x="51238" y="35508"/>
                    </a:cubicBezTo>
                    <a:cubicBezTo>
                      <a:pt x="52513" y="42774"/>
                      <a:pt x="53399" y="50151"/>
                      <a:pt x="56120" y="57130"/>
                    </a:cubicBezTo>
                    <a:cubicBezTo>
                      <a:pt x="60297" y="67828"/>
                      <a:pt x="65864" y="77682"/>
                      <a:pt x="73070" y="86609"/>
                    </a:cubicBezTo>
                    <a:cubicBezTo>
                      <a:pt x="74482" y="88355"/>
                      <a:pt x="76604" y="89989"/>
                      <a:pt x="77049" y="91974"/>
                    </a:cubicBezTo>
                    <a:cubicBezTo>
                      <a:pt x="78256" y="97465"/>
                      <a:pt x="82004" y="100777"/>
                      <a:pt x="85928" y="104110"/>
                    </a:cubicBezTo>
                    <a:cubicBezTo>
                      <a:pt x="88517" y="106322"/>
                      <a:pt x="91196" y="108449"/>
                      <a:pt x="93592" y="110845"/>
                    </a:cubicBezTo>
                    <a:cubicBezTo>
                      <a:pt x="94773" y="112048"/>
                      <a:pt x="95231" y="113798"/>
                      <a:pt x="94067" y="115518"/>
                    </a:cubicBezTo>
                    <a:cubicBezTo>
                      <a:pt x="93425" y="116446"/>
                      <a:pt x="92809" y="117401"/>
                      <a:pt x="92231" y="118393"/>
                    </a:cubicBezTo>
                    <a:cubicBezTo>
                      <a:pt x="90699" y="120991"/>
                      <a:pt x="90926" y="124311"/>
                      <a:pt x="93400" y="126092"/>
                    </a:cubicBezTo>
                    <a:cubicBezTo>
                      <a:pt x="96626" y="128432"/>
                      <a:pt x="99788" y="130965"/>
                      <a:pt x="103314" y="132754"/>
                    </a:cubicBezTo>
                    <a:cubicBezTo>
                      <a:pt x="107242" y="134727"/>
                      <a:pt x="109532" y="137149"/>
                      <a:pt x="109878" y="141796"/>
                    </a:cubicBezTo>
                    <a:cubicBezTo>
                      <a:pt x="110028" y="143683"/>
                      <a:pt x="112048" y="145643"/>
                      <a:pt x="113575" y="147252"/>
                    </a:cubicBezTo>
                    <a:cubicBezTo>
                      <a:pt x="131077" y="165412"/>
                      <a:pt x="135865" y="174800"/>
                      <a:pt x="141128" y="195263"/>
                    </a:cubicBezTo>
                    <a:cubicBezTo>
                      <a:pt x="141526" y="196825"/>
                      <a:pt x="141394" y="198721"/>
                      <a:pt x="140936" y="200282"/>
                    </a:cubicBezTo>
                    <a:cubicBezTo>
                      <a:pt x="140290" y="202439"/>
                      <a:pt x="139417" y="204660"/>
                      <a:pt x="138116" y="206483"/>
                    </a:cubicBezTo>
                    <a:cubicBezTo>
                      <a:pt x="134119" y="211998"/>
                      <a:pt x="135771" y="217039"/>
                      <a:pt x="138668" y="222362"/>
                    </a:cubicBezTo>
                    <a:cubicBezTo>
                      <a:pt x="141223" y="227048"/>
                      <a:pt x="144381" y="230835"/>
                      <a:pt x="149618" y="232534"/>
                    </a:cubicBezTo>
                    <a:cubicBezTo>
                      <a:pt x="154697" y="234138"/>
                      <a:pt x="158720" y="237352"/>
                      <a:pt x="161719" y="241588"/>
                    </a:cubicBezTo>
                    <a:cubicBezTo>
                      <a:pt x="164946" y="246116"/>
                      <a:pt x="169387" y="248230"/>
                      <a:pt x="174475" y="249475"/>
                    </a:cubicBezTo>
                    <a:cubicBezTo>
                      <a:pt x="176692" y="250009"/>
                      <a:pt x="179007" y="250176"/>
                      <a:pt x="181163" y="250883"/>
                    </a:cubicBezTo>
                    <a:cubicBezTo>
                      <a:pt x="183269" y="251563"/>
                      <a:pt x="185588" y="252342"/>
                      <a:pt x="187193" y="253754"/>
                    </a:cubicBezTo>
                    <a:cubicBezTo>
                      <a:pt x="194548" y="260305"/>
                      <a:pt x="202563" y="265294"/>
                      <a:pt x="212251" y="267836"/>
                    </a:cubicBezTo>
                    <a:cubicBezTo>
                      <a:pt x="217133" y="269098"/>
                      <a:pt x="221849" y="271503"/>
                      <a:pt x="226227" y="274088"/>
                    </a:cubicBezTo>
                    <a:cubicBezTo>
                      <a:pt x="231242" y="277028"/>
                      <a:pt x="236676" y="278654"/>
                      <a:pt x="242085" y="280305"/>
                    </a:cubicBezTo>
                    <a:cubicBezTo>
                      <a:pt x="260896" y="286001"/>
                      <a:pt x="260968" y="286001"/>
                      <a:pt x="279796" y="279047"/>
                    </a:cubicBezTo>
                    <a:cubicBezTo>
                      <a:pt x="285269" y="277023"/>
                      <a:pt x="290357" y="277657"/>
                      <a:pt x="294170" y="281328"/>
                    </a:cubicBezTo>
                    <a:cubicBezTo>
                      <a:pt x="301436" y="288320"/>
                      <a:pt x="309972" y="293866"/>
                      <a:pt x="317041" y="301093"/>
                    </a:cubicBezTo>
                    <a:cubicBezTo>
                      <a:pt x="318522" y="299771"/>
                      <a:pt x="319609" y="298590"/>
                      <a:pt x="319609" y="297948"/>
                    </a:cubicBezTo>
                    <a:cubicBezTo>
                      <a:pt x="319609" y="295710"/>
                      <a:pt x="316990" y="291217"/>
                      <a:pt x="320730" y="286715"/>
                    </a:cubicBezTo>
                    <a:cubicBezTo>
                      <a:pt x="324470" y="282210"/>
                      <a:pt x="321855" y="278089"/>
                      <a:pt x="331963" y="277349"/>
                    </a:cubicBezTo>
                    <a:cubicBezTo>
                      <a:pt x="342070" y="276613"/>
                      <a:pt x="346948" y="278478"/>
                      <a:pt x="346199" y="275102"/>
                    </a:cubicBezTo>
                    <a:cubicBezTo>
                      <a:pt x="345446" y="271726"/>
                      <a:pt x="340585" y="272855"/>
                      <a:pt x="339828" y="269852"/>
                    </a:cubicBezTo>
                    <a:cubicBezTo>
                      <a:pt x="339074" y="266860"/>
                      <a:pt x="330465" y="262380"/>
                      <a:pt x="333088" y="260883"/>
                    </a:cubicBezTo>
                    <a:cubicBezTo>
                      <a:pt x="335698" y="259359"/>
                      <a:pt x="337949" y="259009"/>
                      <a:pt x="337577" y="253386"/>
                    </a:cubicBezTo>
                    <a:lnTo>
                      <a:pt x="361920" y="252996"/>
                    </a:lnTo>
                    <a:cubicBezTo>
                      <a:pt x="361920" y="252996"/>
                      <a:pt x="361920" y="250775"/>
                      <a:pt x="366786" y="250775"/>
                    </a:cubicBezTo>
                    <a:cubicBezTo>
                      <a:pt x="371664" y="250775"/>
                      <a:pt x="367171" y="240283"/>
                      <a:pt x="374287" y="243283"/>
                    </a:cubicBezTo>
                    <a:cubicBezTo>
                      <a:pt x="376889" y="244387"/>
                      <a:pt x="379375" y="245345"/>
                      <a:pt x="381506" y="246184"/>
                    </a:cubicBezTo>
                    <a:cubicBezTo>
                      <a:pt x="381942" y="245915"/>
                      <a:pt x="382443" y="245701"/>
                      <a:pt x="383076" y="245658"/>
                    </a:cubicBezTo>
                    <a:cubicBezTo>
                      <a:pt x="387244" y="245551"/>
                      <a:pt x="389195" y="243009"/>
                      <a:pt x="389871" y="239376"/>
                    </a:cubicBezTo>
                    <a:cubicBezTo>
                      <a:pt x="390599" y="235478"/>
                      <a:pt x="391579" y="231507"/>
                      <a:pt x="391361" y="227621"/>
                    </a:cubicBezTo>
                    <a:cubicBezTo>
                      <a:pt x="391040" y="222097"/>
                      <a:pt x="392717" y="217715"/>
                      <a:pt x="396290" y="213689"/>
                    </a:cubicBezTo>
                    <a:cubicBezTo>
                      <a:pt x="398549" y="211147"/>
                      <a:pt x="400603" y="208421"/>
                      <a:pt x="402525" y="205610"/>
                    </a:cubicBezTo>
                    <a:cubicBezTo>
                      <a:pt x="403457" y="204245"/>
                      <a:pt x="403903" y="202499"/>
                      <a:pt x="404437" y="200890"/>
                    </a:cubicBezTo>
                    <a:cubicBezTo>
                      <a:pt x="405396" y="198032"/>
                      <a:pt x="402341" y="193509"/>
                      <a:pt x="399268" y="193423"/>
                    </a:cubicBezTo>
                    <a:close/>
                  </a:path>
                </a:pathLst>
              </a:custGeom>
              <a:grpFill/>
              <a:ln w="5028" cap="flat">
                <a:solidFill>
                  <a:schemeClr val="bg1"/>
                </a:solidFill>
                <a:prstDash val="solid"/>
                <a:miter/>
              </a:ln>
            </p:spPr>
            <p:txBody>
              <a:bodyPr rtlCol="0" anchor="ctr"/>
              <a:lstStyle/>
              <a:p>
                <a:endParaRPr lang="en-US"/>
              </a:p>
            </p:txBody>
          </p:sp>
        </p:grpSp>
        <p:grpSp>
          <p:nvGrpSpPr>
            <p:cNvPr id="16" name="Graphic 2398">
              <a:extLst>
                <a:ext uri="{FF2B5EF4-FFF2-40B4-BE49-F238E27FC236}">
                  <a16:creationId xmlns:a16="http://schemas.microsoft.com/office/drawing/2014/main" id="{4C2E4510-4978-44E0-F49C-96AC928C5483}"/>
                </a:ext>
              </a:extLst>
            </p:cNvPr>
            <p:cNvGrpSpPr/>
            <p:nvPr/>
          </p:nvGrpSpPr>
          <p:grpSpPr>
            <a:xfrm>
              <a:off x="4914453" y="4831421"/>
              <a:ext cx="29239" cy="46992"/>
              <a:chOff x="4914453" y="4831421"/>
              <a:chExt cx="29239" cy="46992"/>
            </a:xfrm>
            <a:grpFill/>
          </p:grpSpPr>
          <p:sp>
            <p:nvSpPr>
              <p:cNvPr id="392" name="Freeform 391">
                <a:extLst>
                  <a:ext uri="{FF2B5EF4-FFF2-40B4-BE49-F238E27FC236}">
                    <a16:creationId xmlns:a16="http://schemas.microsoft.com/office/drawing/2014/main" id="{39D436A6-D1D7-19C3-6A77-DA2EAE2F5BDB}"/>
                  </a:ext>
                </a:extLst>
              </p:cNvPr>
              <p:cNvSpPr/>
              <p:nvPr/>
            </p:nvSpPr>
            <p:spPr>
              <a:xfrm>
                <a:off x="4943684" y="4831421"/>
                <a:ext cx="8" cy="13"/>
              </a:xfrm>
              <a:custGeom>
                <a:avLst/>
                <a:gdLst>
                  <a:gd name="connsiteX0" fmla="*/ 0 w 8"/>
                  <a:gd name="connsiteY0" fmla="*/ 13 h 13"/>
                  <a:gd name="connsiteX1" fmla="*/ 9 w 8"/>
                  <a:gd name="connsiteY1" fmla="*/ 13 h 13"/>
                  <a:gd name="connsiteX2" fmla="*/ 9 w 8"/>
                  <a:gd name="connsiteY2" fmla="*/ 0 h 13"/>
                </a:gdLst>
                <a:ahLst/>
                <a:cxnLst>
                  <a:cxn ang="0">
                    <a:pos x="connsiteX0" y="connsiteY0"/>
                  </a:cxn>
                  <a:cxn ang="0">
                    <a:pos x="connsiteX1" y="connsiteY1"/>
                  </a:cxn>
                  <a:cxn ang="0">
                    <a:pos x="connsiteX2" y="connsiteY2"/>
                  </a:cxn>
                </a:cxnLst>
                <a:rect l="l" t="t" r="r" b="b"/>
                <a:pathLst>
                  <a:path w="8" h="13">
                    <a:moveTo>
                      <a:pt x="0" y="13"/>
                    </a:moveTo>
                    <a:lnTo>
                      <a:pt x="9" y="13"/>
                    </a:lnTo>
                    <a:lnTo>
                      <a:pt x="9" y="0"/>
                    </a:lnTo>
                    <a:close/>
                  </a:path>
                </a:pathLst>
              </a:custGeom>
              <a:grpFill/>
              <a:ln w="5028" cap="flat">
                <a:solidFill>
                  <a:schemeClr val="bg1"/>
                </a:solidFill>
                <a:prstDash val="solid"/>
                <a:miter/>
              </a:ln>
            </p:spPr>
            <p:txBody>
              <a:bodyPr rtlCol="0" anchor="ctr"/>
              <a:lstStyle/>
              <a:p>
                <a:endParaRPr lang="en-US"/>
              </a:p>
            </p:txBody>
          </p:sp>
          <p:sp>
            <p:nvSpPr>
              <p:cNvPr id="393" name="Freeform 392">
                <a:extLst>
                  <a:ext uri="{FF2B5EF4-FFF2-40B4-BE49-F238E27FC236}">
                    <a16:creationId xmlns:a16="http://schemas.microsoft.com/office/drawing/2014/main" id="{26D5643F-A194-B171-CF21-377CBF3C9798}"/>
                  </a:ext>
                </a:extLst>
              </p:cNvPr>
              <p:cNvSpPr/>
              <p:nvPr/>
            </p:nvSpPr>
            <p:spPr>
              <a:xfrm>
                <a:off x="4914453" y="4840758"/>
                <a:ext cx="19769" cy="37655"/>
              </a:xfrm>
              <a:custGeom>
                <a:avLst/>
                <a:gdLst>
                  <a:gd name="connsiteX0" fmla="*/ 12550 w 19769"/>
                  <a:gd name="connsiteY0" fmla="*/ 539 h 37655"/>
                  <a:gd name="connsiteX1" fmla="*/ 5049 w 19769"/>
                  <a:gd name="connsiteY1" fmla="*/ 8032 h 37655"/>
                  <a:gd name="connsiteX2" fmla="*/ 184 w 19769"/>
                  <a:gd name="connsiteY2" fmla="*/ 10253 h 37655"/>
                  <a:gd name="connsiteX3" fmla="*/ 128 w 19769"/>
                  <a:gd name="connsiteY3" fmla="*/ 10253 h 37655"/>
                  <a:gd name="connsiteX4" fmla="*/ 0 w 19769"/>
                  <a:gd name="connsiteY4" fmla="*/ 36710 h 37655"/>
                  <a:gd name="connsiteX5" fmla="*/ 2674 w 19769"/>
                  <a:gd name="connsiteY5" fmla="*/ 36997 h 37655"/>
                  <a:gd name="connsiteX6" fmla="*/ 13458 w 19769"/>
                  <a:gd name="connsiteY6" fmla="*/ 37656 h 37655"/>
                  <a:gd name="connsiteX7" fmla="*/ 11322 w 19769"/>
                  <a:gd name="connsiteY7" fmla="*/ 37219 h 37655"/>
                  <a:gd name="connsiteX8" fmla="*/ 10236 w 19769"/>
                  <a:gd name="connsiteY8" fmla="*/ 34836 h 37655"/>
                  <a:gd name="connsiteX9" fmla="*/ 17155 w 19769"/>
                  <a:gd name="connsiteY9" fmla="*/ 16376 h 37655"/>
                  <a:gd name="connsiteX10" fmla="*/ 18195 w 19769"/>
                  <a:gd name="connsiteY10" fmla="*/ 6230 h 37655"/>
                  <a:gd name="connsiteX11" fmla="*/ 19769 w 19769"/>
                  <a:gd name="connsiteY11" fmla="*/ 3436 h 37655"/>
                  <a:gd name="connsiteX12" fmla="*/ 12550 w 19769"/>
                  <a:gd name="connsiteY12" fmla="*/ 539 h 376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769" h="37655">
                    <a:moveTo>
                      <a:pt x="12550" y="539"/>
                    </a:moveTo>
                    <a:cubicBezTo>
                      <a:pt x="5434" y="-2461"/>
                      <a:pt x="9923" y="8032"/>
                      <a:pt x="5049" y="8032"/>
                    </a:cubicBezTo>
                    <a:cubicBezTo>
                      <a:pt x="184" y="8032"/>
                      <a:pt x="184" y="10253"/>
                      <a:pt x="184" y="10253"/>
                    </a:cubicBezTo>
                    <a:lnTo>
                      <a:pt x="128" y="10253"/>
                    </a:lnTo>
                    <a:lnTo>
                      <a:pt x="0" y="36710"/>
                    </a:lnTo>
                    <a:cubicBezTo>
                      <a:pt x="0" y="36710"/>
                      <a:pt x="1827" y="36860"/>
                      <a:pt x="2674" y="36997"/>
                    </a:cubicBezTo>
                    <a:cubicBezTo>
                      <a:pt x="3248" y="37087"/>
                      <a:pt x="9487" y="37455"/>
                      <a:pt x="13458" y="37656"/>
                    </a:cubicBezTo>
                    <a:cubicBezTo>
                      <a:pt x="12756" y="37493"/>
                      <a:pt x="12024" y="37369"/>
                      <a:pt x="11322" y="37219"/>
                    </a:cubicBezTo>
                    <a:cubicBezTo>
                      <a:pt x="9927" y="36894"/>
                      <a:pt x="9405" y="35636"/>
                      <a:pt x="10236" y="34836"/>
                    </a:cubicBezTo>
                    <a:cubicBezTo>
                      <a:pt x="15418" y="29736"/>
                      <a:pt x="17805" y="23775"/>
                      <a:pt x="17155" y="16376"/>
                    </a:cubicBezTo>
                    <a:cubicBezTo>
                      <a:pt x="16868" y="13056"/>
                      <a:pt x="17707" y="9602"/>
                      <a:pt x="18195" y="6230"/>
                    </a:cubicBezTo>
                    <a:cubicBezTo>
                      <a:pt x="18366" y="5049"/>
                      <a:pt x="18866" y="4014"/>
                      <a:pt x="19769" y="3436"/>
                    </a:cubicBezTo>
                    <a:cubicBezTo>
                      <a:pt x="17638" y="2606"/>
                      <a:pt x="15152" y="1643"/>
                      <a:pt x="12550" y="539"/>
                    </a:cubicBezTo>
                    <a:close/>
                  </a:path>
                </a:pathLst>
              </a:custGeom>
              <a:grpFill/>
              <a:ln w="5028" cap="flat">
                <a:solidFill>
                  <a:schemeClr val="bg1"/>
                </a:solidFill>
                <a:prstDash val="solid"/>
                <a:miter/>
              </a:ln>
            </p:spPr>
            <p:txBody>
              <a:bodyPr rtlCol="0" anchor="ctr"/>
              <a:lstStyle/>
              <a:p>
                <a:endParaRPr lang="en-US"/>
              </a:p>
            </p:txBody>
          </p:sp>
        </p:grpSp>
        <p:grpSp>
          <p:nvGrpSpPr>
            <p:cNvPr id="17" name="Graphic 2398">
              <a:extLst>
                <a:ext uri="{FF2B5EF4-FFF2-40B4-BE49-F238E27FC236}">
                  <a16:creationId xmlns:a16="http://schemas.microsoft.com/office/drawing/2014/main" id="{BBA5016E-7D51-E17E-AC4B-BDD64C54BC52}"/>
                </a:ext>
              </a:extLst>
            </p:cNvPr>
            <p:cNvGrpSpPr/>
            <p:nvPr/>
          </p:nvGrpSpPr>
          <p:grpSpPr>
            <a:xfrm>
              <a:off x="4869805" y="4841160"/>
              <a:ext cx="60403" cy="71187"/>
              <a:chOff x="4869805" y="4841160"/>
              <a:chExt cx="60403" cy="71187"/>
            </a:xfrm>
            <a:grpFill/>
          </p:grpSpPr>
          <p:sp>
            <p:nvSpPr>
              <p:cNvPr id="385" name="Freeform 384">
                <a:extLst>
                  <a:ext uri="{FF2B5EF4-FFF2-40B4-BE49-F238E27FC236}">
                    <a16:creationId xmlns:a16="http://schemas.microsoft.com/office/drawing/2014/main" id="{5BF430BC-706F-6961-A83B-FD39FAE861B0}"/>
                  </a:ext>
                </a:extLst>
              </p:cNvPr>
              <p:cNvSpPr/>
              <p:nvPr/>
            </p:nvSpPr>
            <p:spPr>
              <a:xfrm>
                <a:off x="4922943" y="4841712"/>
                <a:ext cx="248" cy="363"/>
              </a:xfrm>
              <a:custGeom>
                <a:avLst/>
                <a:gdLst>
                  <a:gd name="connsiteX0" fmla="*/ 0 w 248"/>
                  <a:gd name="connsiteY0" fmla="*/ 364 h 363"/>
                  <a:gd name="connsiteX1" fmla="*/ 248 w 248"/>
                  <a:gd name="connsiteY1" fmla="*/ 0 h 363"/>
                  <a:gd name="connsiteX2" fmla="*/ 0 w 248"/>
                  <a:gd name="connsiteY2" fmla="*/ 364 h 363"/>
                </a:gdLst>
                <a:ahLst/>
                <a:cxnLst>
                  <a:cxn ang="0">
                    <a:pos x="connsiteX0" y="connsiteY0"/>
                  </a:cxn>
                  <a:cxn ang="0">
                    <a:pos x="connsiteX1" y="connsiteY1"/>
                  </a:cxn>
                  <a:cxn ang="0">
                    <a:pos x="connsiteX2" y="connsiteY2"/>
                  </a:cxn>
                </a:cxnLst>
                <a:rect l="l" t="t" r="r" b="b"/>
                <a:pathLst>
                  <a:path w="248" h="363">
                    <a:moveTo>
                      <a:pt x="0" y="364"/>
                    </a:moveTo>
                    <a:cubicBezTo>
                      <a:pt x="77" y="227"/>
                      <a:pt x="167" y="103"/>
                      <a:pt x="248" y="0"/>
                    </a:cubicBezTo>
                    <a:cubicBezTo>
                      <a:pt x="167" y="103"/>
                      <a:pt x="81" y="227"/>
                      <a:pt x="0" y="364"/>
                    </a:cubicBezTo>
                    <a:close/>
                  </a:path>
                </a:pathLst>
              </a:custGeom>
              <a:grpFill/>
              <a:ln w="5028" cap="flat">
                <a:solidFill>
                  <a:schemeClr val="bg1"/>
                </a:solidFill>
                <a:prstDash val="solid"/>
                <a:miter/>
              </a:ln>
            </p:spPr>
            <p:txBody>
              <a:bodyPr rtlCol="0" anchor="ctr"/>
              <a:lstStyle/>
              <a:p>
                <a:endParaRPr lang="en-US"/>
              </a:p>
            </p:txBody>
          </p:sp>
          <p:sp>
            <p:nvSpPr>
              <p:cNvPr id="386" name="Freeform 385">
                <a:extLst>
                  <a:ext uri="{FF2B5EF4-FFF2-40B4-BE49-F238E27FC236}">
                    <a16:creationId xmlns:a16="http://schemas.microsoft.com/office/drawing/2014/main" id="{D1C9FE94-0C39-CA40-8E41-08F5E6ABB369}"/>
                  </a:ext>
                </a:extLst>
              </p:cNvPr>
              <p:cNvSpPr/>
              <p:nvPr/>
            </p:nvSpPr>
            <p:spPr>
              <a:xfrm>
                <a:off x="4923632" y="4841160"/>
                <a:ext cx="21" cy="4279"/>
              </a:xfrm>
              <a:custGeom>
                <a:avLst/>
                <a:gdLst>
                  <a:gd name="connsiteX0" fmla="*/ 21 w 21"/>
                  <a:gd name="connsiteY0" fmla="*/ 0 h 4279"/>
                  <a:gd name="connsiteX1" fmla="*/ 9 w 21"/>
                  <a:gd name="connsiteY1" fmla="*/ 0 h 4279"/>
                  <a:gd name="connsiteX2" fmla="*/ 0 w 21"/>
                  <a:gd name="connsiteY2" fmla="*/ 0 h 4279"/>
                </a:gdLst>
                <a:ahLst/>
                <a:cxnLst>
                  <a:cxn ang="0">
                    <a:pos x="connsiteX0" y="connsiteY0"/>
                  </a:cxn>
                  <a:cxn ang="0">
                    <a:pos x="connsiteX1" y="connsiteY1"/>
                  </a:cxn>
                  <a:cxn ang="0">
                    <a:pos x="connsiteX2" y="connsiteY2"/>
                  </a:cxn>
                </a:cxnLst>
                <a:rect l="l" t="t" r="r" b="b"/>
                <a:pathLst>
                  <a:path w="21" h="4279">
                    <a:moveTo>
                      <a:pt x="21" y="0"/>
                    </a:moveTo>
                    <a:lnTo>
                      <a:pt x="9" y="0"/>
                    </a:lnTo>
                    <a:lnTo>
                      <a:pt x="0" y="0"/>
                    </a:lnTo>
                    <a:close/>
                  </a:path>
                </a:pathLst>
              </a:custGeom>
              <a:grpFill/>
              <a:ln w="5028" cap="flat">
                <a:solidFill>
                  <a:schemeClr val="bg1"/>
                </a:solidFill>
                <a:prstDash val="solid"/>
                <a:miter/>
              </a:ln>
            </p:spPr>
            <p:txBody>
              <a:bodyPr rtlCol="0" anchor="ctr"/>
              <a:lstStyle/>
              <a:p>
                <a:endParaRPr lang="en-US"/>
              </a:p>
            </p:txBody>
          </p:sp>
          <p:sp>
            <p:nvSpPr>
              <p:cNvPr id="387" name="Freeform 386">
                <a:extLst>
                  <a:ext uri="{FF2B5EF4-FFF2-40B4-BE49-F238E27FC236}">
                    <a16:creationId xmlns:a16="http://schemas.microsoft.com/office/drawing/2014/main" id="{951BAC54-A6EA-0426-C07E-8D462FA30F5B}"/>
                  </a:ext>
                </a:extLst>
              </p:cNvPr>
              <p:cNvSpPr/>
              <p:nvPr/>
            </p:nvSpPr>
            <p:spPr>
              <a:xfrm>
                <a:off x="4922605" y="4842970"/>
                <a:ext cx="34" cy="158"/>
              </a:xfrm>
              <a:custGeom>
                <a:avLst/>
                <a:gdLst>
                  <a:gd name="connsiteX0" fmla="*/ 0 w 34"/>
                  <a:gd name="connsiteY0" fmla="*/ 158 h 158"/>
                  <a:gd name="connsiteX1" fmla="*/ 34 w 34"/>
                  <a:gd name="connsiteY1" fmla="*/ 0 h 158"/>
                  <a:gd name="connsiteX2" fmla="*/ 0 w 34"/>
                  <a:gd name="connsiteY2" fmla="*/ 158 h 158"/>
                </a:gdLst>
                <a:ahLst/>
                <a:cxnLst>
                  <a:cxn ang="0">
                    <a:pos x="connsiteX0" y="connsiteY0"/>
                  </a:cxn>
                  <a:cxn ang="0">
                    <a:pos x="connsiteX1" y="connsiteY1"/>
                  </a:cxn>
                  <a:cxn ang="0">
                    <a:pos x="connsiteX2" y="connsiteY2"/>
                  </a:cxn>
                </a:cxnLst>
                <a:rect l="l" t="t" r="r" b="b"/>
                <a:pathLst>
                  <a:path w="34" h="158">
                    <a:moveTo>
                      <a:pt x="0" y="158"/>
                    </a:moveTo>
                    <a:cubicBezTo>
                      <a:pt x="4" y="90"/>
                      <a:pt x="13" y="43"/>
                      <a:pt x="34" y="0"/>
                    </a:cubicBezTo>
                    <a:cubicBezTo>
                      <a:pt x="17" y="43"/>
                      <a:pt x="4" y="90"/>
                      <a:pt x="0" y="158"/>
                    </a:cubicBezTo>
                    <a:close/>
                  </a:path>
                </a:pathLst>
              </a:custGeom>
              <a:grpFill/>
              <a:ln w="5028" cap="flat">
                <a:solidFill>
                  <a:schemeClr val="bg1"/>
                </a:solidFill>
                <a:prstDash val="solid"/>
                <a:miter/>
              </a:ln>
            </p:spPr>
            <p:txBody>
              <a:bodyPr rtlCol="0" anchor="ctr"/>
              <a:lstStyle/>
              <a:p>
                <a:endParaRPr lang="en-US"/>
              </a:p>
            </p:txBody>
          </p:sp>
          <p:sp>
            <p:nvSpPr>
              <p:cNvPr id="388" name="Freeform 387">
                <a:extLst>
                  <a:ext uri="{FF2B5EF4-FFF2-40B4-BE49-F238E27FC236}">
                    <a16:creationId xmlns:a16="http://schemas.microsoft.com/office/drawing/2014/main" id="{F627BA19-C680-C9E3-1DCD-C20A725E6C52}"/>
                  </a:ext>
                </a:extLst>
              </p:cNvPr>
              <p:cNvSpPr/>
              <p:nvPr/>
            </p:nvSpPr>
            <p:spPr>
              <a:xfrm>
                <a:off x="4926854" y="4841254"/>
                <a:ext cx="149" cy="42"/>
              </a:xfrm>
              <a:custGeom>
                <a:avLst/>
                <a:gdLst>
                  <a:gd name="connsiteX0" fmla="*/ 150 w 149"/>
                  <a:gd name="connsiteY0" fmla="*/ 43 h 42"/>
                  <a:gd name="connsiteX1" fmla="*/ 13 w 149"/>
                  <a:gd name="connsiteY1" fmla="*/ 0 h 42"/>
                  <a:gd name="connsiteX2" fmla="*/ 0 w 149"/>
                  <a:gd name="connsiteY2" fmla="*/ 0 h 42"/>
                  <a:gd name="connsiteX3" fmla="*/ 150 w 149"/>
                  <a:gd name="connsiteY3" fmla="*/ 43 h 42"/>
                </a:gdLst>
                <a:ahLst/>
                <a:cxnLst>
                  <a:cxn ang="0">
                    <a:pos x="connsiteX0" y="connsiteY0"/>
                  </a:cxn>
                  <a:cxn ang="0">
                    <a:pos x="connsiteX1" y="connsiteY1"/>
                  </a:cxn>
                  <a:cxn ang="0">
                    <a:pos x="connsiteX2" y="connsiteY2"/>
                  </a:cxn>
                  <a:cxn ang="0">
                    <a:pos x="connsiteX3" y="connsiteY3"/>
                  </a:cxn>
                </a:cxnLst>
                <a:rect l="l" t="t" r="r" b="b"/>
                <a:pathLst>
                  <a:path w="149" h="42">
                    <a:moveTo>
                      <a:pt x="150" y="43"/>
                    </a:moveTo>
                    <a:cubicBezTo>
                      <a:pt x="90" y="21"/>
                      <a:pt x="60" y="21"/>
                      <a:pt x="13" y="0"/>
                    </a:cubicBezTo>
                    <a:lnTo>
                      <a:pt x="0" y="0"/>
                    </a:lnTo>
                    <a:cubicBezTo>
                      <a:pt x="56" y="21"/>
                      <a:pt x="86" y="21"/>
                      <a:pt x="150" y="43"/>
                    </a:cubicBezTo>
                    <a:close/>
                  </a:path>
                </a:pathLst>
              </a:custGeom>
              <a:grpFill/>
              <a:ln w="5028" cap="flat">
                <a:solidFill>
                  <a:schemeClr val="bg1"/>
                </a:solidFill>
                <a:prstDash val="solid"/>
                <a:miter/>
              </a:ln>
            </p:spPr>
            <p:txBody>
              <a:bodyPr rtlCol="0" anchor="ctr"/>
              <a:lstStyle/>
              <a:p>
                <a:endParaRPr lang="en-US"/>
              </a:p>
            </p:txBody>
          </p:sp>
          <p:sp>
            <p:nvSpPr>
              <p:cNvPr id="389" name="Freeform 388">
                <a:extLst>
                  <a:ext uri="{FF2B5EF4-FFF2-40B4-BE49-F238E27FC236}">
                    <a16:creationId xmlns:a16="http://schemas.microsoft.com/office/drawing/2014/main" id="{89907B14-E5F7-07A7-8328-2A64E3C43F9E}"/>
                  </a:ext>
                </a:extLst>
              </p:cNvPr>
              <p:cNvSpPr/>
              <p:nvPr/>
            </p:nvSpPr>
            <p:spPr>
              <a:xfrm>
                <a:off x="4921651" y="4847035"/>
                <a:ext cx="124" cy="286"/>
              </a:xfrm>
              <a:custGeom>
                <a:avLst/>
                <a:gdLst>
                  <a:gd name="connsiteX0" fmla="*/ 0 w 124"/>
                  <a:gd name="connsiteY0" fmla="*/ 287 h 286"/>
                  <a:gd name="connsiteX1" fmla="*/ 124 w 124"/>
                  <a:gd name="connsiteY1" fmla="*/ 0 h 286"/>
                  <a:gd name="connsiteX2" fmla="*/ 0 w 124"/>
                  <a:gd name="connsiteY2" fmla="*/ 287 h 286"/>
                </a:gdLst>
                <a:ahLst/>
                <a:cxnLst>
                  <a:cxn ang="0">
                    <a:pos x="connsiteX0" y="connsiteY0"/>
                  </a:cxn>
                  <a:cxn ang="0">
                    <a:pos x="connsiteX1" y="connsiteY1"/>
                  </a:cxn>
                  <a:cxn ang="0">
                    <a:pos x="connsiteX2" y="connsiteY2"/>
                  </a:cxn>
                </a:cxnLst>
                <a:rect l="l" t="t" r="r" b="b"/>
                <a:pathLst>
                  <a:path w="124" h="286">
                    <a:moveTo>
                      <a:pt x="0" y="287"/>
                    </a:moveTo>
                    <a:cubicBezTo>
                      <a:pt x="39" y="188"/>
                      <a:pt x="90" y="81"/>
                      <a:pt x="124" y="0"/>
                    </a:cubicBezTo>
                    <a:cubicBezTo>
                      <a:pt x="90" y="85"/>
                      <a:pt x="39" y="188"/>
                      <a:pt x="0" y="287"/>
                    </a:cubicBezTo>
                    <a:close/>
                  </a:path>
                </a:pathLst>
              </a:custGeom>
              <a:grpFill/>
              <a:ln w="5028" cap="flat">
                <a:solidFill>
                  <a:schemeClr val="bg1"/>
                </a:solidFill>
                <a:prstDash val="solid"/>
                <a:miter/>
              </a:ln>
            </p:spPr>
            <p:txBody>
              <a:bodyPr rtlCol="0" anchor="ctr"/>
              <a:lstStyle/>
              <a:p>
                <a:endParaRPr lang="en-US"/>
              </a:p>
            </p:txBody>
          </p:sp>
          <p:sp>
            <p:nvSpPr>
              <p:cNvPr id="390" name="Freeform 389">
                <a:extLst>
                  <a:ext uri="{FF2B5EF4-FFF2-40B4-BE49-F238E27FC236}">
                    <a16:creationId xmlns:a16="http://schemas.microsoft.com/office/drawing/2014/main" id="{BA5D793B-E52B-D959-592D-934C5A21AC61}"/>
                  </a:ext>
                </a:extLst>
              </p:cNvPr>
              <p:cNvSpPr/>
              <p:nvPr/>
            </p:nvSpPr>
            <p:spPr>
              <a:xfrm>
                <a:off x="4869805" y="4851015"/>
                <a:ext cx="60403" cy="61332"/>
              </a:xfrm>
              <a:custGeom>
                <a:avLst/>
                <a:gdLst>
                  <a:gd name="connsiteX0" fmla="*/ 55966 w 60403"/>
                  <a:gd name="connsiteY0" fmla="*/ 26967 h 61332"/>
                  <a:gd name="connsiteX1" fmla="*/ 58101 w 60403"/>
                  <a:gd name="connsiteY1" fmla="*/ 27403 h 61332"/>
                  <a:gd name="connsiteX2" fmla="*/ 47318 w 60403"/>
                  <a:gd name="connsiteY2" fmla="*/ 26744 h 61332"/>
                  <a:gd name="connsiteX3" fmla="*/ 44644 w 60403"/>
                  <a:gd name="connsiteY3" fmla="*/ 26457 h 61332"/>
                  <a:gd name="connsiteX4" fmla="*/ 44772 w 60403"/>
                  <a:gd name="connsiteY4" fmla="*/ 0 h 61332"/>
                  <a:gd name="connsiteX5" fmla="*/ 20484 w 60403"/>
                  <a:gd name="connsiteY5" fmla="*/ 389 h 61332"/>
                  <a:gd name="connsiteX6" fmla="*/ 15995 w 60403"/>
                  <a:gd name="connsiteY6" fmla="*/ 7886 h 61332"/>
                  <a:gd name="connsiteX7" fmla="*/ 22735 w 60403"/>
                  <a:gd name="connsiteY7" fmla="*/ 16855 h 61332"/>
                  <a:gd name="connsiteX8" fmla="*/ 29106 w 60403"/>
                  <a:gd name="connsiteY8" fmla="*/ 22106 h 61332"/>
                  <a:gd name="connsiteX9" fmla="*/ 14870 w 60403"/>
                  <a:gd name="connsiteY9" fmla="*/ 24352 h 61332"/>
                  <a:gd name="connsiteX10" fmla="*/ 3637 w 60403"/>
                  <a:gd name="connsiteY10" fmla="*/ 33719 h 61332"/>
                  <a:gd name="connsiteX11" fmla="*/ 2516 w 60403"/>
                  <a:gd name="connsiteY11" fmla="*/ 44952 h 61332"/>
                  <a:gd name="connsiteX12" fmla="*/ 0 w 60403"/>
                  <a:gd name="connsiteY12" fmla="*/ 48037 h 61332"/>
                  <a:gd name="connsiteX13" fmla="*/ 3791 w 60403"/>
                  <a:gd name="connsiteY13" fmla="*/ 52192 h 61332"/>
                  <a:gd name="connsiteX14" fmla="*/ 17052 w 60403"/>
                  <a:gd name="connsiteY14" fmla="*/ 59261 h 61332"/>
                  <a:gd name="connsiteX15" fmla="*/ 27848 w 60403"/>
                  <a:gd name="connsiteY15" fmla="*/ 61332 h 61332"/>
                  <a:gd name="connsiteX16" fmla="*/ 29611 w 60403"/>
                  <a:gd name="connsiteY16" fmla="*/ 57913 h 61332"/>
                  <a:gd name="connsiteX17" fmla="*/ 34258 w 60403"/>
                  <a:gd name="connsiteY17" fmla="*/ 54267 h 61332"/>
                  <a:gd name="connsiteX18" fmla="*/ 38747 w 60403"/>
                  <a:gd name="connsiteY18" fmla="*/ 51725 h 61332"/>
                  <a:gd name="connsiteX19" fmla="*/ 43244 w 60403"/>
                  <a:gd name="connsiteY19" fmla="*/ 46822 h 61332"/>
                  <a:gd name="connsiteX20" fmla="*/ 44502 w 60403"/>
                  <a:gd name="connsiteY20" fmla="*/ 40921 h 61332"/>
                  <a:gd name="connsiteX21" fmla="*/ 50549 w 60403"/>
                  <a:gd name="connsiteY21" fmla="*/ 36423 h 61332"/>
                  <a:gd name="connsiteX22" fmla="*/ 55735 w 60403"/>
                  <a:gd name="connsiteY22" fmla="*/ 32500 h 61332"/>
                  <a:gd name="connsiteX23" fmla="*/ 60100 w 60403"/>
                  <a:gd name="connsiteY23" fmla="*/ 29410 h 61332"/>
                  <a:gd name="connsiteX24" fmla="*/ 60403 w 60403"/>
                  <a:gd name="connsiteY24" fmla="*/ 27857 h 61332"/>
                  <a:gd name="connsiteX25" fmla="*/ 55966 w 60403"/>
                  <a:gd name="connsiteY25" fmla="*/ 26967 h 613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60403" h="61332">
                    <a:moveTo>
                      <a:pt x="55966" y="26967"/>
                    </a:moveTo>
                    <a:cubicBezTo>
                      <a:pt x="56668" y="27116"/>
                      <a:pt x="57400" y="27240"/>
                      <a:pt x="58101" y="27403"/>
                    </a:cubicBezTo>
                    <a:cubicBezTo>
                      <a:pt x="54130" y="27198"/>
                      <a:pt x="47896" y="26830"/>
                      <a:pt x="47318" y="26744"/>
                    </a:cubicBezTo>
                    <a:cubicBezTo>
                      <a:pt x="46471" y="26607"/>
                      <a:pt x="44644" y="26457"/>
                      <a:pt x="44644" y="26457"/>
                    </a:cubicBezTo>
                    <a:lnTo>
                      <a:pt x="44772" y="0"/>
                    </a:lnTo>
                    <a:lnTo>
                      <a:pt x="20484" y="389"/>
                    </a:lnTo>
                    <a:cubicBezTo>
                      <a:pt x="20856" y="6012"/>
                      <a:pt x="18605" y="6363"/>
                      <a:pt x="15995" y="7886"/>
                    </a:cubicBezTo>
                    <a:cubicBezTo>
                      <a:pt x="13372" y="9384"/>
                      <a:pt x="21982" y="13860"/>
                      <a:pt x="22735" y="16855"/>
                    </a:cubicBezTo>
                    <a:cubicBezTo>
                      <a:pt x="23492" y="19855"/>
                      <a:pt x="28353" y="18729"/>
                      <a:pt x="29106" y="22106"/>
                    </a:cubicBezTo>
                    <a:cubicBezTo>
                      <a:pt x="29859" y="25482"/>
                      <a:pt x="24981" y="23620"/>
                      <a:pt x="14870" y="24352"/>
                    </a:cubicBezTo>
                    <a:cubicBezTo>
                      <a:pt x="4763" y="25097"/>
                      <a:pt x="7377" y="29218"/>
                      <a:pt x="3637" y="33719"/>
                    </a:cubicBezTo>
                    <a:cubicBezTo>
                      <a:pt x="-103" y="38221"/>
                      <a:pt x="2516" y="42714"/>
                      <a:pt x="2516" y="44952"/>
                    </a:cubicBezTo>
                    <a:cubicBezTo>
                      <a:pt x="2516" y="45593"/>
                      <a:pt x="1451" y="46758"/>
                      <a:pt x="0" y="48037"/>
                    </a:cubicBezTo>
                    <a:cubicBezTo>
                      <a:pt x="1296" y="49368"/>
                      <a:pt x="2614" y="50703"/>
                      <a:pt x="3791" y="52192"/>
                    </a:cubicBezTo>
                    <a:cubicBezTo>
                      <a:pt x="7060" y="56278"/>
                      <a:pt x="11737" y="58833"/>
                      <a:pt x="17052" y="59261"/>
                    </a:cubicBezTo>
                    <a:cubicBezTo>
                      <a:pt x="20771" y="59573"/>
                      <a:pt x="24331" y="60352"/>
                      <a:pt x="27848" y="61332"/>
                    </a:cubicBezTo>
                    <a:cubicBezTo>
                      <a:pt x="28648" y="60262"/>
                      <a:pt x="29401" y="59094"/>
                      <a:pt x="29611" y="57913"/>
                    </a:cubicBezTo>
                    <a:cubicBezTo>
                      <a:pt x="30185" y="54969"/>
                      <a:pt x="32149" y="54687"/>
                      <a:pt x="34258" y="54267"/>
                    </a:cubicBezTo>
                    <a:cubicBezTo>
                      <a:pt x="36368" y="53857"/>
                      <a:pt x="36916" y="53857"/>
                      <a:pt x="38747" y="51725"/>
                    </a:cubicBezTo>
                    <a:cubicBezTo>
                      <a:pt x="40574" y="49637"/>
                      <a:pt x="42958" y="49060"/>
                      <a:pt x="43244" y="46822"/>
                    </a:cubicBezTo>
                    <a:cubicBezTo>
                      <a:pt x="43522" y="44584"/>
                      <a:pt x="41704" y="43167"/>
                      <a:pt x="44502" y="40921"/>
                    </a:cubicBezTo>
                    <a:cubicBezTo>
                      <a:pt x="47318" y="38674"/>
                      <a:pt x="49004" y="36282"/>
                      <a:pt x="50549" y="36423"/>
                    </a:cubicBezTo>
                    <a:cubicBezTo>
                      <a:pt x="52093" y="36573"/>
                      <a:pt x="53219" y="36714"/>
                      <a:pt x="55735" y="32500"/>
                    </a:cubicBezTo>
                    <a:cubicBezTo>
                      <a:pt x="58268" y="28285"/>
                      <a:pt x="60938" y="31652"/>
                      <a:pt x="60100" y="29410"/>
                    </a:cubicBezTo>
                    <a:cubicBezTo>
                      <a:pt x="60014" y="29200"/>
                      <a:pt x="60160" y="28601"/>
                      <a:pt x="60403" y="27857"/>
                    </a:cubicBezTo>
                    <a:cubicBezTo>
                      <a:pt x="58919" y="27617"/>
                      <a:pt x="57430" y="27288"/>
                      <a:pt x="55966" y="26967"/>
                    </a:cubicBezTo>
                    <a:close/>
                  </a:path>
                </a:pathLst>
              </a:custGeom>
              <a:grpFill/>
              <a:ln w="5028" cap="flat">
                <a:solidFill>
                  <a:schemeClr val="bg1"/>
                </a:solidFill>
                <a:prstDash val="solid"/>
                <a:miter/>
              </a:ln>
            </p:spPr>
            <p:txBody>
              <a:bodyPr rtlCol="0" anchor="ctr"/>
              <a:lstStyle/>
              <a:p>
                <a:endParaRPr lang="en-US"/>
              </a:p>
            </p:txBody>
          </p:sp>
          <p:sp>
            <p:nvSpPr>
              <p:cNvPr id="391" name="Freeform 390">
                <a:extLst>
                  <a:ext uri="{FF2B5EF4-FFF2-40B4-BE49-F238E27FC236}">
                    <a16:creationId xmlns:a16="http://schemas.microsoft.com/office/drawing/2014/main" id="{1DD2A0D6-6E81-F4A2-0E71-9C30744A0AFB}"/>
                  </a:ext>
                </a:extLst>
              </p:cNvPr>
              <p:cNvSpPr/>
              <p:nvPr/>
            </p:nvSpPr>
            <p:spPr>
              <a:xfrm>
                <a:off x="4920816" y="4848144"/>
                <a:ext cx="261" cy="226"/>
              </a:xfrm>
              <a:custGeom>
                <a:avLst/>
                <a:gdLst>
                  <a:gd name="connsiteX0" fmla="*/ 261 w 261"/>
                  <a:gd name="connsiteY0" fmla="*/ 0 h 226"/>
                  <a:gd name="connsiteX1" fmla="*/ 0 w 261"/>
                  <a:gd name="connsiteY1" fmla="*/ 227 h 226"/>
                  <a:gd name="connsiteX2" fmla="*/ 261 w 261"/>
                  <a:gd name="connsiteY2" fmla="*/ 0 h 226"/>
                </a:gdLst>
                <a:ahLst/>
                <a:cxnLst>
                  <a:cxn ang="0">
                    <a:pos x="connsiteX0" y="connsiteY0"/>
                  </a:cxn>
                  <a:cxn ang="0">
                    <a:pos x="connsiteX1" y="connsiteY1"/>
                  </a:cxn>
                  <a:cxn ang="0">
                    <a:pos x="connsiteX2" y="connsiteY2"/>
                  </a:cxn>
                </a:cxnLst>
                <a:rect l="l" t="t" r="r" b="b"/>
                <a:pathLst>
                  <a:path w="261" h="226">
                    <a:moveTo>
                      <a:pt x="261" y="0"/>
                    </a:moveTo>
                    <a:cubicBezTo>
                      <a:pt x="184" y="68"/>
                      <a:pt x="103" y="171"/>
                      <a:pt x="0" y="227"/>
                    </a:cubicBezTo>
                    <a:cubicBezTo>
                      <a:pt x="103" y="171"/>
                      <a:pt x="184" y="68"/>
                      <a:pt x="261" y="0"/>
                    </a:cubicBezTo>
                    <a:close/>
                  </a:path>
                </a:pathLst>
              </a:custGeom>
              <a:grpFill/>
              <a:ln w="5028" cap="flat">
                <a:solidFill>
                  <a:schemeClr val="bg1"/>
                </a:solidFill>
                <a:prstDash val="solid"/>
                <a:miter/>
              </a:ln>
            </p:spPr>
            <p:txBody>
              <a:bodyPr rtlCol="0" anchor="ctr"/>
              <a:lstStyle/>
              <a:p>
                <a:endParaRPr lang="en-US"/>
              </a:p>
            </p:txBody>
          </p:sp>
        </p:grpSp>
        <p:sp>
          <p:nvSpPr>
            <p:cNvPr id="18" name="Freeform 17">
              <a:extLst>
                <a:ext uri="{FF2B5EF4-FFF2-40B4-BE49-F238E27FC236}">
                  <a16:creationId xmlns:a16="http://schemas.microsoft.com/office/drawing/2014/main" id="{8CE2004B-7EF8-1119-2B62-96AAD0648BB6}"/>
                </a:ext>
              </a:extLst>
            </p:cNvPr>
            <p:cNvSpPr/>
            <p:nvPr/>
          </p:nvSpPr>
          <p:spPr>
            <a:xfrm>
              <a:off x="4982914" y="4766225"/>
              <a:ext cx="154286" cy="55219"/>
            </a:xfrm>
            <a:custGeom>
              <a:avLst/>
              <a:gdLst>
                <a:gd name="connsiteX0" fmla="*/ 26372 w 154286"/>
                <a:gd name="connsiteY0" fmla="*/ 23560 h 55219"/>
                <a:gd name="connsiteX1" fmla="*/ 27502 w 154286"/>
                <a:gd name="connsiteY1" fmla="*/ 26380 h 55219"/>
                <a:gd name="connsiteX2" fmla="*/ 30314 w 154286"/>
                <a:gd name="connsiteY2" fmla="*/ 25314 h 55219"/>
                <a:gd name="connsiteX3" fmla="*/ 29090 w 154286"/>
                <a:gd name="connsiteY3" fmla="*/ 22401 h 55219"/>
                <a:gd name="connsiteX4" fmla="*/ 26372 w 154286"/>
                <a:gd name="connsiteY4" fmla="*/ 23560 h 55219"/>
                <a:gd name="connsiteX5" fmla="*/ 139721 w 154286"/>
                <a:gd name="connsiteY5" fmla="*/ 40133 h 55219"/>
                <a:gd name="connsiteX6" fmla="*/ 105638 w 154286"/>
                <a:gd name="connsiteY6" fmla="*/ 24818 h 55219"/>
                <a:gd name="connsiteX7" fmla="*/ 94893 w 154286"/>
                <a:gd name="connsiteY7" fmla="*/ 19769 h 55219"/>
                <a:gd name="connsiteX8" fmla="*/ 82664 w 154286"/>
                <a:gd name="connsiteY8" fmla="*/ 13894 h 55219"/>
                <a:gd name="connsiteX9" fmla="*/ 76733 w 154286"/>
                <a:gd name="connsiteY9" fmla="*/ 10744 h 55219"/>
                <a:gd name="connsiteX10" fmla="*/ 59587 w 154286"/>
                <a:gd name="connsiteY10" fmla="*/ 4510 h 55219"/>
                <a:gd name="connsiteX11" fmla="*/ 46510 w 154286"/>
                <a:gd name="connsiteY11" fmla="*/ 1626 h 55219"/>
                <a:gd name="connsiteX12" fmla="*/ 38307 w 154286"/>
                <a:gd name="connsiteY12" fmla="*/ 231 h 55219"/>
                <a:gd name="connsiteX13" fmla="*/ 15234 w 154286"/>
                <a:gd name="connsiteY13" fmla="*/ 6050 h 55219"/>
                <a:gd name="connsiteX14" fmla="*/ 0 w 154286"/>
                <a:gd name="connsiteY14" fmla="*/ 21493 h 55219"/>
                <a:gd name="connsiteX15" fmla="*/ 1147 w 154286"/>
                <a:gd name="connsiteY15" fmla="*/ 22452 h 55219"/>
                <a:gd name="connsiteX16" fmla="*/ 7724 w 154286"/>
                <a:gd name="connsiteY16" fmla="*/ 21848 h 55219"/>
                <a:gd name="connsiteX17" fmla="*/ 32479 w 154286"/>
                <a:gd name="connsiteY17" fmla="*/ 11044 h 55219"/>
                <a:gd name="connsiteX18" fmla="*/ 38388 w 154286"/>
                <a:gd name="connsiteY18" fmla="*/ 12764 h 55219"/>
                <a:gd name="connsiteX19" fmla="*/ 44657 w 154286"/>
                <a:gd name="connsiteY19" fmla="*/ 17886 h 55219"/>
                <a:gd name="connsiteX20" fmla="*/ 56364 w 154286"/>
                <a:gd name="connsiteY20" fmla="*/ 20184 h 55219"/>
                <a:gd name="connsiteX21" fmla="*/ 64443 w 154286"/>
                <a:gd name="connsiteY21" fmla="*/ 22567 h 55219"/>
                <a:gd name="connsiteX22" fmla="*/ 80687 w 154286"/>
                <a:gd name="connsiteY22" fmla="*/ 27313 h 55219"/>
                <a:gd name="connsiteX23" fmla="*/ 87170 w 154286"/>
                <a:gd name="connsiteY23" fmla="*/ 32118 h 55219"/>
                <a:gd name="connsiteX24" fmla="*/ 100341 w 154286"/>
                <a:gd name="connsiteY24" fmla="*/ 41481 h 55219"/>
                <a:gd name="connsiteX25" fmla="*/ 101881 w 154286"/>
                <a:gd name="connsiteY25" fmla="*/ 42114 h 55219"/>
                <a:gd name="connsiteX26" fmla="*/ 102930 w 154286"/>
                <a:gd name="connsiteY26" fmla="*/ 46304 h 55219"/>
                <a:gd name="connsiteX27" fmla="*/ 101145 w 154286"/>
                <a:gd name="connsiteY27" fmla="*/ 49188 h 55219"/>
                <a:gd name="connsiteX28" fmla="*/ 103507 w 154286"/>
                <a:gd name="connsiteY28" fmla="*/ 54160 h 55219"/>
                <a:gd name="connsiteX29" fmla="*/ 118296 w 154286"/>
                <a:gd name="connsiteY29" fmla="*/ 54216 h 55219"/>
                <a:gd name="connsiteX30" fmla="*/ 143760 w 154286"/>
                <a:gd name="connsiteY30" fmla="*/ 50330 h 55219"/>
                <a:gd name="connsiteX31" fmla="*/ 144706 w 154286"/>
                <a:gd name="connsiteY31" fmla="*/ 44566 h 55219"/>
                <a:gd name="connsiteX32" fmla="*/ 139721 w 154286"/>
                <a:gd name="connsiteY32" fmla="*/ 40133 h 55219"/>
                <a:gd name="connsiteX33" fmla="*/ 150757 w 154286"/>
                <a:gd name="connsiteY33" fmla="*/ 11288 h 55219"/>
                <a:gd name="connsiteX34" fmla="*/ 151061 w 154286"/>
                <a:gd name="connsiteY34" fmla="*/ 12657 h 55219"/>
                <a:gd name="connsiteX35" fmla="*/ 153709 w 154286"/>
                <a:gd name="connsiteY35" fmla="*/ 13149 h 55219"/>
                <a:gd name="connsiteX36" fmla="*/ 154287 w 154286"/>
                <a:gd name="connsiteY36" fmla="*/ 12447 h 55219"/>
                <a:gd name="connsiteX37" fmla="*/ 150757 w 154286"/>
                <a:gd name="connsiteY37" fmla="*/ 11288 h 55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54286" h="55219">
                  <a:moveTo>
                    <a:pt x="26372" y="23560"/>
                  </a:moveTo>
                  <a:cubicBezTo>
                    <a:pt x="25885" y="24784"/>
                    <a:pt x="26295" y="25820"/>
                    <a:pt x="27502" y="26380"/>
                  </a:cubicBezTo>
                  <a:cubicBezTo>
                    <a:pt x="28722" y="26958"/>
                    <a:pt x="29672" y="26564"/>
                    <a:pt x="30314" y="25314"/>
                  </a:cubicBezTo>
                  <a:cubicBezTo>
                    <a:pt x="29928" y="24305"/>
                    <a:pt x="29830" y="22927"/>
                    <a:pt x="29090" y="22401"/>
                  </a:cubicBezTo>
                  <a:cubicBezTo>
                    <a:pt x="28054" y="21635"/>
                    <a:pt x="26873" y="22285"/>
                    <a:pt x="26372" y="23560"/>
                  </a:cubicBezTo>
                  <a:close/>
                  <a:moveTo>
                    <a:pt x="139721" y="40133"/>
                  </a:moveTo>
                  <a:cubicBezTo>
                    <a:pt x="128390" y="34981"/>
                    <a:pt x="117406" y="29007"/>
                    <a:pt x="105638" y="24818"/>
                  </a:cubicBezTo>
                  <a:cubicBezTo>
                    <a:pt x="101920" y="23505"/>
                    <a:pt x="98231" y="21827"/>
                    <a:pt x="94893" y="19769"/>
                  </a:cubicBezTo>
                  <a:cubicBezTo>
                    <a:pt x="91008" y="17347"/>
                    <a:pt x="87105" y="15169"/>
                    <a:pt x="82664" y="13894"/>
                  </a:cubicBezTo>
                  <a:cubicBezTo>
                    <a:pt x="80546" y="13286"/>
                    <a:pt x="78226" y="12276"/>
                    <a:pt x="76733" y="10744"/>
                  </a:cubicBezTo>
                  <a:cubicBezTo>
                    <a:pt x="71966" y="5828"/>
                    <a:pt x="65881" y="4403"/>
                    <a:pt x="59587" y="4510"/>
                  </a:cubicBezTo>
                  <a:cubicBezTo>
                    <a:pt x="54820" y="4595"/>
                    <a:pt x="50737" y="3483"/>
                    <a:pt x="46510" y="1626"/>
                  </a:cubicBezTo>
                  <a:cubicBezTo>
                    <a:pt x="44006" y="526"/>
                    <a:pt x="40750" y="-463"/>
                    <a:pt x="38307" y="231"/>
                  </a:cubicBezTo>
                  <a:cubicBezTo>
                    <a:pt x="30669" y="2336"/>
                    <a:pt x="22675" y="2738"/>
                    <a:pt x="15234" y="6050"/>
                  </a:cubicBezTo>
                  <a:cubicBezTo>
                    <a:pt x="7912" y="9328"/>
                    <a:pt x="4583" y="15896"/>
                    <a:pt x="0" y="21493"/>
                  </a:cubicBezTo>
                  <a:cubicBezTo>
                    <a:pt x="-21" y="21515"/>
                    <a:pt x="741" y="22469"/>
                    <a:pt x="1147" y="22452"/>
                  </a:cubicBezTo>
                  <a:cubicBezTo>
                    <a:pt x="3355" y="22375"/>
                    <a:pt x="5948" y="22816"/>
                    <a:pt x="7724" y="21848"/>
                  </a:cubicBezTo>
                  <a:cubicBezTo>
                    <a:pt x="15628" y="17428"/>
                    <a:pt x="24986" y="16376"/>
                    <a:pt x="32479" y="11044"/>
                  </a:cubicBezTo>
                  <a:cubicBezTo>
                    <a:pt x="33942" y="9966"/>
                    <a:pt x="37477" y="10911"/>
                    <a:pt x="38388" y="12764"/>
                  </a:cubicBezTo>
                  <a:cubicBezTo>
                    <a:pt x="39762" y="15554"/>
                    <a:pt x="41687" y="17291"/>
                    <a:pt x="44657" y="17886"/>
                  </a:cubicBezTo>
                  <a:cubicBezTo>
                    <a:pt x="48559" y="18674"/>
                    <a:pt x="52501" y="19319"/>
                    <a:pt x="56364" y="20184"/>
                  </a:cubicBezTo>
                  <a:cubicBezTo>
                    <a:pt x="59112" y="20800"/>
                    <a:pt x="62051" y="21254"/>
                    <a:pt x="64443" y="22567"/>
                  </a:cubicBezTo>
                  <a:cubicBezTo>
                    <a:pt x="69565" y="25387"/>
                    <a:pt x="75000" y="26688"/>
                    <a:pt x="80687" y="27313"/>
                  </a:cubicBezTo>
                  <a:cubicBezTo>
                    <a:pt x="83806" y="27668"/>
                    <a:pt x="85989" y="29363"/>
                    <a:pt x="87170" y="32118"/>
                  </a:cubicBezTo>
                  <a:cubicBezTo>
                    <a:pt x="89660" y="38002"/>
                    <a:pt x="94222" y="40762"/>
                    <a:pt x="100341" y="41481"/>
                  </a:cubicBezTo>
                  <a:cubicBezTo>
                    <a:pt x="100876" y="41549"/>
                    <a:pt x="101363" y="41939"/>
                    <a:pt x="101881" y="42114"/>
                  </a:cubicBezTo>
                  <a:cubicBezTo>
                    <a:pt x="103554" y="42782"/>
                    <a:pt x="103965" y="44327"/>
                    <a:pt x="102930" y="46304"/>
                  </a:cubicBezTo>
                  <a:cubicBezTo>
                    <a:pt x="102390" y="47283"/>
                    <a:pt x="101727" y="48212"/>
                    <a:pt x="101145" y="49188"/>
                  </a:cubicBezTo>
                  <a:cubicBezTo>
                    <a:pt x="99750" y="51498"/>
                    <a:pt x="100824" y="54036"/>
                    <a:pt x="103507" y="54160"/>
                  </a:cubicBezTo>
                  <a:cubicBezTo>
                    <a:pt x="107487" y="54361"/>
                    <a:pt x="111449" y="54216"/>
                    <a:pt x="118296" y="54216"/>
                  </a:cubicBezTo>
                  <a:cubicBezTo>
                    <a:pt x="125455" y="57232"/>
                    <a:pt x="134471" y="52714"/>
                    <a:pt x="143760" y="50330"/>
                  </a:cubicBezTo>
                  <a:cubicBezTo>
                    <a:pt x="145776" y="49817"/>
                    <a:pt x="146388" y="46393"/>
                    <a:pt x="144706" y="44566"/>
                  </a:cubicBezTo>
                  <a:cubicBezTo>
                    <a:pt x="143187" y="42940"/>
                    <a:pt x="141659" y="41010"/>
                    <a:pt x="139721" y="40133"/>
                  </a:cubicBezTo>
                  <a:close/>
                  <a:moveTo>
                    <a:pt x="150757" y="11288"/>
                  </a:moveTo>
                  <a:cubicBezTo>
                    <a:pt x="150838" y="11763"/>
                    <a:pt x="150877" y="12238"/>
                    <a:pt x="151061" y="12657"/>
                  </a:cubicBezTo>
                  <a:cubicBezTo>
                    <a:pt x="151613" y="13872"/>
                    <a:pt x="152652" y="14001"/>
                    <a:pt x="153709" y="13149"/>
                  </a:cubicBezTo>
                  <a:cubicBezTo>
                    <a:pt x="153940" y="12956"/>
                    <a:pt x="154095" y="12691"/>
                    <a:pt x="154287" y="12447"/>
                  </a:cubicBezTo>
                  <a:lnTo>
                    <a:pt x="150757" y="11288"/>
                  </a:lnTo>
                  <a:close/>
                </a:path>
              </a:pathLst>
            </a:custGeom>
            <a:grpFill/>
            <a:ln w="5028" cap="flat">
              <a:solidFill>
                <a:schemeClr val="bg1"/>
              </a:solidFill>
              <a:prstDash val="solid"/>
              <a:miter/>
            </a:ln>
          </p:spPr>
          <p:txBody>
            <a:bodyPr rtlCol="0" anchor="ctr"/>
            <a:lstStyle/>
            <a:p>
              <a:endParaRPr lang="en-US"/>
            </a:p>
          </p:txBody>
        </p:sp>
        <p:sp>
          <p:nvSpPr>
            <p:cNvPr id="19" name="Freeform 18">
              <a:extLst>
                <a:ext uri="{FF2B5EF4-FFF2-40B4-BE49-F238E27FC236}">
                  <a16:creationId xmlns:a16="http://schemas.microsoft.com/office/drawing/2014/main" id="{57D4CAEA-3B7B-0487-0188-7C7646C50014}"/>
                </a:ext>
              </a:extLst>
            </p:cNvPr>
            <p:cNvSpPr/>
            <p:nvPr/>
          </p:nvSpPr>
          <p:spPr>
            <a:xfrm>
              <a:off x="5071034" y="4839149"/>
              <a:ext cx="26740" cy="12905"/>
            </a:xfrm>
            <a:custGeom>
              <a:avLst/>
              <a:gdLst>
                <a:gd name="connsiteX0" fmla="*/ 10111 w 26740"/>
                <a:gd name="connsiteY0" fmla="*/ 17 h 12905"/>
                <a:gd name="connsiteX1" fmla="*/ 1399 w 26740"/>
                <a:gd name="connsiteY1" fmla="*/ 1630 h 12905"/>
                <a:gd name="connsiteX2" fmla="*/ 282 w 26740"/>
                <a:gd name="connsiteY2" fmla="*/ 4254 h 12905"/>
                <a:gd name="connsiteX3" fmla="*/ 20522 w 26740"/>
                <a:gd name="connsiteY3" fmla="*/ 11909 h 12905"/>
                <a:gd name="connsiteX4" fmla="*/ 25208 w 26740"/>
                <a:gd name="connsiteY4" fmla="*/ 10107 h 12905"/>
                <a:gd name="connsiteX5" fmla="*/ 26329 w 26740"/>
                <a:gd name="connsiteY5" fmla="*/ 5884 h 12905"/>
                <a:gd name="connsiteX6" fmla="*/ 10111 w 26740"/>
                <a:gd name="connsiteY6" fmla="*/ 17 h 12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740" h="12905">
                  <a:moveTo>
                    <a:pt x="10111" y="17"/>
                  </a:moveTo>
                  <a:cubicBezTo>
                    <a:pt x="8006" y="415"/>
                    <a:pt x="4668" y="851"/>
                    <a:pt x="1399" y="1630"/>
                  </a:cubicBezTo>
                  <a:cubicBezTo>
                    <a:pt x="128" y="1934"/>
                    <a:pt x="-360" y="3312"/>
                    <a:pt x="282" y="4254"/>
                  </a:cubicBezTo>
                  <a:cubicBezTo>
                    <a:pt x="5160" y="11665"/>
                    <a:pt x="11801" y="14634"/>
                    <a:pt x="20522" y="11909"/>
                  </a:cubicBezTo>
                  <a:cubicBezTo>
                    <a:pt x="22114" y="11408"/>
                    <a:pt x="23654" y="10741"/>
                    <a:pt x="25208" y="10107"/>
                  </a:cubicBezTo>
                  <a:cubicBezTo>
                    <a:pt x="26654" y="9534"/>
                    <a:pt x="27185" y="7069"/>
                    <a:pt x="26329" y="5884"/>
                  </a:cubicBezTo>
                  <a:cubicBezTo>
                    <a:pt x="22593" y="616"/>
                    <a:pt x="17163" y="-133"/>
                    <a:pt x="10111" y="17"/>
                  </a:cubicBezTo>
                  <a:close/>
                </a:path>
              </a:pathLst>
            </a:custGeom>
            <a:grpFill/>
            <a:ln w="5028" cap="flat">
              <a:solidFill>
                <a:schemeClr val="bg1"/>
              </a:solidFill>
              <a:prstDash val="solid"/>
              <a:miter/>
            </a:ln>
          </p:spPr>
          <p:txBody>
            <a:bodyPr rtlCol="0" anchor="ctr"/>
            <a:lstStyle/>
            <a:p>
              <a:endParaRPr lang="en-US"/>
            </a:p>
          </p:txBody>
        </p:sp>
        <p:sp>
          <p:nvSpPr>
            <p:cNvPr id="20" name="Freeform 19">
              <a:extLst>
                <a:ext uri="{FF2B5EF4-FFF2-40B4-BE49-F238E27FC236}">
                  <a16:creationId xmlns:a16="http://schemas.microsoft.com/office/drawing/2014/main" id="{44783031-FB62-F4E8-132B-8CC5F1E8E574}"/>
                </a:ext>
              </a:extLst>
            </p:cNvPr>
            <p:cNvSpPr/>
            <p:nvPr/>
          </p:nvSpPr>
          <p:spPr>
            <a:xfrm>
              <a:off x="5126953" y="4815389"/>
              <a:ext cx="84488" cy="37517"/>
            </a:xfrm>
            <a:custGeom>
              <a:avLst/>
              <a:gdLst>
                <a:gd name="connsiteX0" fmla="*/ 6306 w 84488"/>
                <a:gd name="connsiteY0" fmla="*/ 30538 h 37517"/>
                <a:gd name="connsiteX1" fmla="*/ 16418 w 84488"/>
                <a:gd name="connsiteY1" fmla="*/ 29888 h 37517"/>
                <a:gd name="connsiteX2" fmla="*/ 28220 w 84488"/>
                <a:gd name="connsiteY2" fmla="*/ 31150 h 37517"/>
                <a:gd name="connsiteX3" fmla="*/ 36170 w 84488"/>
                <a:gd name="connsiteY3" fmla="*/ 37218 h 37517"/>
                <a:gd name="connsiteX4" fmla="*/ 39281 w 84488"/>
                <a:gd name="connsiteY4" fmla="*/ 37218 h 37517"/>
                <a:gd name="connsiteX5" fmla="*/ 41780 w 84488"/>
                <a:gd name="connsiteY5" fmla="*/ 35031 h 37517"/>
                <a:gd name="connsiteX6" fmla="*/ 53256 w 84488"/>
                <a:gd name="connsiteY6" fmla="*/ 29542 h 37517"/>
                <a:gd name="connsiteX7" fmla="*/ 58220 w 84488"/>
                <a:gd name="connsiteY7" fmla="*/ 28998 h 37517"/>
                <a:gd name="connsiteX8" fmla="*/ 77972 w 84488"/>
                <a:gd name="connsiteY8" fmla="*/ 27654 h 37517"/>
                <a:gd name="connsiteX9" fmla="*/ 81276 w 84488"/>
                <a:gd name="connsiteY9" fmla="*/ 26884 h 37517"/>
                <a:gd name="connsiteX10" fmla="*/ 84421 w 84488"/>
                <a:gd name="connsiteY10" fmla="*/ 23217 h 37517"/>
                <a:gd name="connsiteX11" fmla="*/ 83142 w 84488"/>
                <a:gd name="connsiteY11" fmla="*/ 20316 h 37517"/>
                <a:gd name="connsiteX12" fmla="*/ 65345 w 84488"/>
                <a:gd name="connsiteY12" fmla="*/ 7402 h 37517"/>
                <a:gd name="connsiteX13" fmla="*/ 59187 w 84488"/>
                <a:gd name="connsiteY13" fmla="*/ 4753 h 37517"/>
                <a:gd name="connsiteX14" fmla="*/ 35815 w 84488"/>
                <a:gd name="connsiteY14" fmla="*/ 4094 h 37517"/>
                <a:gd name="connsiteX15" fmla="*/ 27804 w 84488"/>
                <a:gd name="connsiteY15" fmla="*/ 2220 h 37517"/>
                <a:gd name="connsiteX16" fmla="*/ 24985 w 84488"/>
                <a:gd name="connsiteY16" fmla="*/ 354 h 37517"/>
                <a:gd name="connsiteX17" fmla="*/ 17963 w 84488"/>
                <a:gd name="connsiteY17" fmla="*/ 3662 h 37517"/>
                <a:gd name="connsiteX18" fmla="*/ 18515 w 84488"/>
                <a:gd name="connsiteY18" fmla="*/ 8065 h 37517"/>
                <a:gd name="connsiteX19" fmla="*/ 23324 w 84488"/>
                <a:gd name="connsiteY19" fmla="*/ 18437 h 37517"/>
                <a:gd name="connsiteX20" fmla="*/ 20316 w 84488"/>
                <a:gd name="connsiteY20" fmla="*/ 19682 h 37517"/>
                <a:gd name="connsiteX21" fmla="*/ 14437 w 84488"/>
                <a:gd name="connsiteY21" fmla="*/ 21142 h 37517"/>
                <a:gd name="connsiteX22" fmla="*/ 1137 w 84488"/>
                <a:gd name="connsiteY22" fmla="*/ 23033 h 37517"/>
                <a:gd name="connsiteX23" fmla="*/ 42 w 84488"/>
                <a:gd name="connsiteY23" fmla="*/ 25763 h 37517"/>
                <a:gd name="connsiteX24" fmla="*/ 6306 w 84488"/>
                <a:gd name="connsiteY24" fmla="*/ 30538 h 37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84488" h="37517">
                  <a:moveTo>
                    <a:pt x="6306" y="30538"/>
                  </a:moveTo>
                  <a:cubicBezTo>
                    <a:pt x="9678" y="30393"/>
                    <a:pt x="13059" y="29768"/>
                    <a:pt x="16418" y="29888"/>
                  </a:cubicBezTo>
                  <a:cubicBezTo>
                    <a:pt x="20372" y="29995"/>
                    <a:pt x="24326" y="30500"/>
                    <a:pt x="28220" y="31150"/>
                  </a:cubicBezTo>
                  <a:cubicBezTo>
                    <a:pt x="31844" y="31754"/>
                    <a:pt x="33200" y="35626"/>
                    <a:pt x="36170" y="37218"/>
                  </a:cubicBezTo>
                  <a:cubicBezTo>
                    <a:pt x="36992" y="37655"/>
                    <a:pt x="38369" y="37578"/>
                    <a:pt x="39281" y="37218"/>
                  </a:cubicBezTo>
                  <a:cubicBezTo>
                    <a:pt x="40252" y="36807"/>
                    <a:pt x="41198" y="35947"/>
                    <a:pt x="41780" y="35031"/>
                  </a:cubicBezTo>
                  <a:cubicBezTo>
                    <a:pt x="44510" y="30838"/>
                    <a:pt x="48074" y="28733"/>
                    <a:pt x="53256" y="29542"/>
                  </a:cubicBezTo>
                  <a:cubicBezTo>
                    <a:pt x="54861" y="29772"/>
                    <a:pt x="56851" y="29755"/>
                    <a:pt x="58220" y="28998"/>
                  </a:cubicBezTo>
                  <a:cubicBezTo>
                    <a:pt x="64682" y="25485"/>
                    <a:pt x="71301" y="25943"/>
                    <a:pt x="77972" y="27654"/>
                  </a:cubicBezTo>
                  <a:cubicBezTo>
                    <a:pt x="79153" y="27410"/>
                    <a:pt x="80467" y="27505"/>
                    <a:pt x="81276" y="26884"/>
                  </a:cubicBezTo>
                  <a:cubicBezTo>
                    <a:pt x="82547" y="25930"/>
                    <a:pt x="83771" y="24655"/>
                    <a:pt x="84421" y="23217"/>
                  </a:cubicBezTo>
                  <a:cubicBezTo>
                    <a:pt x="84729" y="22545"/>
                    <a:pt x="83933" y="20778"/>
                    <a:pt x="83142" y="20316"/>
                  </a:cubicBezTo>
                  <a:cubicBezTo>
                    <a:pt x="76851" y="16495"/>
                    <a:pt x="71105" y="11959"/>
                    <a:pt x="65345" y="7402"/>
                  </a:cubicBezTo>
                  <a:cubicBezTo>
                    <a:pt x="63642" y="6092"/>
                    <a:pt x="61344" y="5288"/>
                    <a:pt x="59187" y="4753"/>
                  </a:cubicBezTo>
                  <a:cubicBezTo>
                    <a:pt x="51476" y="2848"/>
                    <a:pt x="43778" y="1030"/>
                    <a:pt x="35815" y="4094"/>
                  </a:cubicBezTo>
                  <a:cubicBezTo>
                    <a:pt x="33128" y="5117"/>
                    <a:pt x="30248" y="3858"/>
                    <a:pt x="27804" y="2220"/>
                  </a:cubicBezTo>
                  <a:cubicBezTo>
                    <a:pt x="26867" y="1595"/>
                    <a:pt x="25982" y="833"/>
                    <a:pt x="24985" y="354"/>
                  </a:cubicBezTo>
                  <a:cubicBezTo>
                    <a:pt x="22828" y="-686"/>
                    <a:pt x="20059" y="610"/>
                    <a:pt x="17963" y="3662"/>
                  </a:cubicBezTo>
                  <a:cubicBezTo>
                    <a:pt x="16910" y="5219"/>
                    <a:pt x="16995" y="7132"/>
                    <a:pt x="18515" y="8065"/>
                  </a:cubicBezTo>
                  <a:cubicBezTo>
                    <a:pt x="22558" y="10508"/>
                    <a:pt x="22314" y="14710"/>
                    <a:pt x="23324" y="18437"/>
                  </a:cubicBezTo>
                  <a:cubicBezTo>
                    <a:pt x="23859" y="20384"/>
                    <a:pt x="23354" y="21056"/>
                    <a:pt x="20316" y="19682"/>
                  </a:cubicBezTo>
                  <a:cubicBezTo>
                    <a:pt x="17428" y="18386"/>
                    <a:pt x="16362" y="20778"/>
                    <a:pt x="14437" y="21142"/>
                  </a:cubicBezTo>
                  <a:cubicBezTo>
                    <a:pt x="10051" y="21993"/>
                    <a:pt x="5553" y="22271"/>
                    <a:pt x="1137" y="23033"/>
                  </a:cubicBezTo>
                  <a:cubicBezTo>
                    <a:pt x="590" y="23114"/>
                    <a:pt x="-189" y="24997"/>
                    <a:pt x="42" y="25763"/>
                  </a:cubicBezTo>
                  <a:cubicBezTo>
                    <a:pt x="919" y="28733"/>
                    <a:pt x="3589" y="30671"/>
                    <a:pt x="6306" y="30538"/>
                  </a:cubicBezTo>
                  <a:close/>
                </a:path>
              </a:pathLst>
            </a:custGeom>
            <a:grpFill/>
            <a:ln w="5028" cap="flat">
              <a:solidFill>
                <a:schemeClr val="bg1"/>
              </a:solidFill>
              <a:prstDash val="solid"/>
              <a:miter/>
            </a:ln>
          </p:spPr>
          <p:txBody>
            <a:bodyPr rtlCol="0" anchor="ctr"/>
            <a:lstStyle/>
            <a:p>
              <a:endParaRPr lang="en-US"/>
            </a:p>
          </p:txBody>
        </p:sp>
        <p:sp>
          <p:nvSpPr>
            <p:cNvPr id="21" name="Freeform 20">
              <a:extLst>
                <a:ext uri="{FF2B5EF4-FFF2-40B4-BE49-F238E27FC236}">
                  <a16:creationId xmlns:a16="http://schemas.microsoft.com/office/drawing/2014/main" id="{E4C35501-16D3-F129-A373-F85D21FBD677}"/>
                </a:ext>
              </a:extLst>
            </p:cNvPr>
            <p:cNvSpPr/>
            <p:nvPr/>
          </p:nvSpPr>
          <p:spPr>
            <a:xfrm>
              <a:off x="5225899" y="4839671"/>
              <a:ext cx="23627" cy="10896"/>
            </a:xfrm>
            <a:custGeom>
              <a:avLst/>
              <a:gdLst>
                <a:gd name="connsiteX0" fmla="*/ 19318 w 23627"/>
                <a:gd name="connsiteY0" fmla="*/ 864 h 10896"/>
                <a:gd name="connsiteX1" fmla="*/ 11920 w 23627"/>
                <a:gd name="connsiteY1" fmla="*/ 0 h 10896"/>
                <a:gd name="connsiteX2" fmla="*/ 2917 w 23627"/>
                <a:gd name="connsiteY2" fmla="*/ 1395 h 10896"/>
                <a:gd name="connsiteX3" fmla="*/ 118 w 23627"/>
                <a:gd name="connsiteY3" fmla="*/ 5152 h 10896"/>
                <a:gd name="connsiteX4" fmla="*/ 2232 w 23627"/>
                <a:gd name="connsiteY4" fmla="*/ 9200 h 10896"/>
                <a:gd name="connsiteX5" fmla="*/ 5270 w 23627"/>
                <a:gd name="connsiteY5" fmla="*/ 10497 h 10896"/>
                <a:gd name="connsiteX6" fmla="*/ 22652 w 23627"/>
                <a:gd name="connsiteY6" fmla="*/ 6829 h 10896"/>
                <a:gd name="connsiteX7" fmla="*/ 23067 w 23627"/>
                <a:gd name="connsiteY7" fmla="*/ 3881 h 10896"/>
                <a:gd name="connsiteX8" fmla="*/ 19318 w 23627"/>
                <a:gd name="connsiteY8" fmla="*/ 864 h 10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27" h="10896">
                  <a:moveTo>
                    <a:pt x="19318" y="864"/>
                  </a:moveTo>
                  <a:cubicBezTo>
                    <a:pt x="17260" y="214"/>
                    <a:pt x="14949" y="308"/>
                    <a:pt x="11920" y="0"/>
                  </a:cubicBezTo>
                  <a:cubicBezTo>
                    <a:pt x="9408" y="351"/>
                    <a:pt x="6044" y="501"/>
                    <a:pt x="2917" y="1395"/>
                  </a:cubicBezTo>
                  <a:cubicBezTo>
                    <a:pt x="1701" y="1737"/>
                    <a:pt x="781" y="3736"/>
                    <a:pt x="118" y="5152"/>
                  </a:cubicBezTo>
                  <a:cubicBezTo>
                    <a:pt x="-425" y="6333"/>
                    <a:pt x="1017" y="8678"/>
                    <a:pt x="2232" y="9200"/>
                  </a:cubicBezTo>
                  <a:cubicBezTo>
                    <a:pt x="3237" y="9636"/>
                    <a:pt x="4217" y="10304"/>
                    <a:pt x="5270" y="10497"/>
                  </a:cubicBezTo>
                  <a:cubicBezTo>
                    <a:pt x="11535" y="11558"/>
                    <a:pt x="17401" y="10565"/>
                    <a:pt x="22652" y="6829"/>
                  </a:cubicBezTo>
                  <a:cubicBezTo>
                    <a:pt x="23743" y="6046"/>
                    <a:pt x="23974" y="4865"/>
                    <a:pt x="23067" y="3881"/>
                  </a:cubicBezTo>
                  <a:cubicBezTo>
                    <a:pt x="21971" y="2713"/>
                    <a:pt x="20752" y="1318"/>
                    <a:pt x="19318" y="864"/>
                  </a:cubicBezTo>
                  <a:close/>
                </a:path>
              </a:pathLst>
            </a:custGeom>
            <a:grpFill/>
            <a:ln w="5028" cap="flat">
              <a:solidFill>
                <a:schemeClr val="bg1"/>
              </a:solidFill>
              <a:prstDash val="solid"/>
              <a:miter/>
            </a:ln>
          </p:spPr>
          <p:txBody>
            <a:bodyPr rtlCol="0" anchor="ctr"/>
            <a:lstStyle/>
            <a:p>
              <a:endParaRPr lang="en-US"/>
            </a:p>
          </p:txBody>
        </p:sp>
        <p:grpSp>
          <p:nvGrpSpPr>
            <p:cNvPr id="22" name="Graphic 2398">
              <a:extLst>
                <a:ext uri="{FF2B5EF4-FFF2-40B4-BE49-F238E27FC236}">
                  <a16:creationId xmlns:a16="http://schemas.microsoft.com/office/drawing/2014/main" id="{4177A1BA-E286-26BA-A5F7-217BAA16D489}"/>
                </a:ext>
              </a:extLst>
            </p:cNvPr>
            <p:cNvGrpSpPr/>
            <p:nvPr/>
          </p:nvGrpSpPr>
          <p:grpSpPr>
            <a:xfrm>
              <a:off x="4883717" y="4899373"/>
              <a:ext cx="50580" cy="21700"/>
              <a:chOff x="4883717" y="4899373"/>
              <a:chExt cx="50580" cy="21700"/>
            </a:xfrm>
            <a:grpFill/>
          </p:grpSpPr>
          <p:sp>
            <p:nvSpPr>
              <p:cNvPr id="383" name="Freeform 382">
                <a:extLst>
                  <a:ext uri="{FF2B5EF4-FFF2-40B4-BE49-F238E27FC236}">
                    <a16:creationId xmlns:a16="http://schemas.microsoft.com/office/drawing/2014/main" id="{05CB03F7-BAF1-E903-6A80-F82E7CA7CDA1}"/>
                  </a:ext>
                </a:extLst>
              </p:cNvPr>
              <p:cNvSpPr/>
              <p:nvPr/>
            </p:nvSpPr>
            <p:spPr>
              <a:xfrm>
                <a:off x="4883717" y="4909694"/>
                <a:ext cx="3136" cy="582"/>
              </a:xfrm>
              <a:custGeom>
                <a:avLst/>
                <a:gdLst>
                  <a:gd name="connsiteX0" fmla="*/ 0 w 3136"/>
                  <a:gd name="connsiteY0" fmla="*/ 0 h 582"/>
                  <a:gd name="connsiteX1" fmla="*/ 3137 w 3136"/>
                  <a:gd name="connsiteY1" fmla="*/ 582 h 582"/>
                  <a:gd name="connsiteX2" fmla="*/ 0 w 3136"/>
                  <a:gd name="connsiteY2" fmla="*/ 0 h 582"/>
                  <a:gd name="connsiteX3" fmla="*/ 0 w 3136"/>
                  <a:gd name="connsiteY3" fmla="*/ 0 h 582"/>
                </a:gdLst>
                <a:ahLst/>
                <a:cxnLst>
                  <a:cxn ang="0">
                    <a:pos x="connsiteX0" y="connsiteY0"/>
                  </a:cxn>
                  <a:cxn ang="0">
                    <a:pos x="connsiteX1" y="connsiteY1"/>
                  </a:cxn>
                  <a:cxn ang="0">
                    <a:pos x="connsiteX2" y="connsiteY2"/>
                  </a:cxn>
                  <a:cxn ang="0">
                    <a:pos x="connsiteX3" y="connsiteY3"/>
                  </a:cxn>
                </a:cxnLst>
                <a:rect l="l" t="t" r="r" b="b"/>
                <a:pathLst>
                  <a:path w="3136" h="582">
                    <a:moveTo>
                      <a:pt x="0" y="0"/>
                    </a:moveTo>
                    <a:cubicBezTo>
                      <a:pt x="1014" y="265"/>
                      <a:pt x="2067" y="501"/>
                      <a:pt x="3137" y="582"/>
                    </a:cubicBezTo>
                    <a:cubicBezTo>
                      <a:pt x="2067" y="501"/>
                      <a:pt x="1018" y="261"/>
                      <a:pt x="0" y="0"/>
                    </a:cubicBezTo>
                    <a:lnTo>
                      <a:pt x="0" y="0"/>
                    </a:lnTo>
                    <a:close/>
                  </a:path>
                </a:pathLst>
              </a:custGeom>
              <a:grpFill/>
              <a:ln w="5028" cap="flat">
                <a:solidFill>
                  <a:schemeClr val="bg1"/>
                </a:solidFill>
                <a:prstDash val="solid"/>
                <a:miter/>
              </a:ln>
            </p:spPr>
            <p:txBody>
              <a:bodyPr rtlCol="0" anchor="ctr"/>
              <a:lstStyle/>
              <a:p>
                <a:endParaRPr lang="en-US"/>
              </a:p>
            </p:txBody>
          </p:sp>
          <p:sp>
            <p:nvSpPr>
              <p:cNvPr id="384" name="Freeform 383">
                <a:extLst>
                  <a:ext uri="{FF2B5EF4-FFF2-40B4-BE49-F238E27FC236}">
                    <a16:creationId xmlns:a16="http://schemas.microsoft.com/office/drawing/2014/main" id="{960B9AFF-82D0-19EC-972A-C989EE35AA34}"/>
                  </a:ext>
                </a:extLst>
              </p:cNvPr>
              <p:cNvSpPr/>
              <p:nvPr/>
            </p:nvSpPr>
            <p:spPr>
              <a:xfrm>
                <a:off x="4896066" y="4899373"/>
                <a:ext cx="38231" cy="21700"/>
              </a:xfrm>
              <a:custGeom>
                <a:avLst/>
                <a:gdLst>
                  <a:gd name="connsiteX0" fmla="*/ 37061 w 38231"/>
                  <a:gd name="connsiteY0" fmla="*/ 9714 h 21700"/>
                  <a:gd name="connsiteX1" fmla="*/ 36642 w 38231"/>
                  <a:gd name="connsiteY1" fmla="*/ 6890 h 21700"/>
                  <a:gd name="connsiteX2" fmla="*/ 31301 w 38231"/>
                  <a:gd name="connsiteY2" fmla="*/ 7741 h 21700"/>
                  <a:gd name="connsiteX3" fmla="*/ 29342 w 38231"/>
                  <a:gd name="connsiteY3" fmla="*/ 7305 h 21700"/>
                  <a:gd name="connsiteX4" fmla="*/ 24288 w 38231"/>
                  <a:gd name="connsiteY4" fmla="*/ 3526 h 21700"/>
                  <a:gd name="connsiteX5" fmla="*/ 20210 w 38231"/>
                  <a:gd name="connsiteY5" fmla="*/ 2538 h 21700"/>
                  <a:gd name="connsiteX6" fmla="*/ 16299 w 38231"/>
                  <a:gd name="connsiteY6" fmla="*/ 0 h 21700"/>
                  <a:gd name="connsiteX7" fmla="*/ 12486 w 38231"/>
                  <a:gd name="connsiteY7" fmla="*/ 3368 h 21700"/>
                  <a:gd name="connsiteX8" fmla="*/ 7998 w 38231"/>
                  <a:gd name="connsiteY8" fmla="*/ 5910 h 21700"/>
                  <a:gd name="connsiteX9" fmla="*/ 3350 w 38231"/>
                  <a:gd name="connsiteY9" fmla="*/ 9555 h 21700"/>
                  <a:gd name="connsiteX10" fmla="*/ 1588 w 38231"/>
                  <a:gd name="connsiteY10" fmla="*/ 12974 h 21700"/>
                  <a:gd name="connsiteX11" fmla="*/ 0 w 38231"/>
                  <a:gd name="connsiteY11" fmla="*/ 12589 h 21700"/>
                  <a:gd name="connsiteX12" fmla="*/ 12260 w 38231"/>
                  <a:gd name="connsiteY12" fmla="*/ 16282 h 21700"/>
                  <a:gd name="connsiteX13" fmla="*/ 35901 w 38231"/>
                  <a:gd name="connsiteY13" fmla="*/ 21691 h 21700"/>
                  <a:gd name="connsiteX14" fmla="*/ 37211 w 38231"/>
                  <a:gd name="connsiteY14" fmla="*/ 15315 h 21700"/>
                  <a:gd name="connsiteX15" fmla="*/ 37061 w 38231"/>
                  <a:gd name="connsiteY15" fmla="*/ 9714 h 21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8231" h="21700">
                    <a:moveTo>
                      <a:pt x="37061" y="9714"/>
                    </a:moveTo>
                    <a:cubicBezTo>
                      <a:pt x="38751" y="7172"/>
                      <a:pt x="38610" y="7459"/>
                      <a:pt x="36642" y="6890"/>
                    </a:cubicBezTo>
                    <a:cubicBezTo>
                      <a:pt x="34678" y="6329"/>
                      <a:pt x="31165" y="6329"/>
                      <a:pt x="31301" y="7741"/>
                    </a:cubicBezTo>
                    <a:cubicBezTo>
                      <a:pt x="31451" y="9127"/>
                      <a:pt x="30322" y="8712"/>
                      <a:pt x="29342" y="7305"/>
                    </a:cubicBezTo>
                    <a:cubicBezTo>
                      <a:pt x="28357" y="5910"/>
                      <a:pt x="26958" y="2538"/>
                      <a:pt x="24288" y="3526"/>
                    </a:cubicBezTo>
                    <a:cubicBezTo>
                      <a:pt x="21618" y="4497"/>
                      <a:pt x="21477" y="3244"/>
                      <a:pt x="20210" y="2538"/>
                    </a:cubicBezTo>
                    <a:cubicBezTo>
                      <a:pt x="19590" y="2200"/>
                      <a:pt x="17887" y="1070"/>
                      <a:pt x="16299" y="0"/>
                    </a:cubicBezTo>
                    <a:cubicBezTo>
                      <a:pt x="15400" y="1134"/>
                      <a:pt x="13813" y="1870"/>
                      <a:pt x="12486" y="3368"/>
                    </a:cubicBezTo>
                    <a:cubicBezTo>
                      <a:pt x="10655" y="5499"/>
                      <a:pt x="10107" y="5499"/>
                      <a:pt x="7998" y="5910"/>
                    </a:cubicBezTo>
                    <a:cubicBezTo>
                      <a:pt x="5888" y="6329"/>
                      <a:pt x="3924" y="6611"/>
                      <a:pt x="3350" y="9555"/>
                    </a:cubicBezTo>
                    <a:cubicBezTo>
                      <a:pt x="3145" y="10732"/>
                      <a:pt x="2388" y="11905"/>
                      <a:pt x="1588" y="12974"/>
                    </a:cubicBezTo>
                    <a:cubicBezTo>
                      <a:pt x="1070" y="12824"/>
                      <a:pt x="531" y="12718"/>
                      <a:pt x="0" y="12589"/>
                    </a:cubicBezTo>
                    <a:cubicBezTo>
                      <a:pt x="4112" y="13650"/>
                      <a:pt x="8169" y="15011"/>
                      <a:pt x="12260" y="16282"/>
                    </a:cubicBezTo>
                    <a:cubicBezTo>
                      <a:pt x="19962" y="18704"/>
                      <a:pt x="27570" y="21901"/>
                      <a:pt x="35901" y="21691"/>
                    </a:cubicBezTo>
                    <a:cubicBezTo>
                      <a:pt x="36625" y="19187"/>
                      <a:pt x="37275" y="16586"/>
                      <a:pt x="37211" y="15315"/>
                    </a:cubicBezTo>
                    <a:cubicBezTo>
                      <a:pt x="37061" y="12512"/>
                      <a:pt x="35384" y="12225"/>
                      <a:pt x="37061" y="9714"/>
                    </a:cubicBezTo>
                    <a:close/>
                  </a:path>
                </a:pathLst>
              </a:custGeom>
              <a:grpFill/>
              <a:ln w="5028" cap="flat">
                <a:solidFill>
                  <a:schemeClr val="bg1"/>
                </a:solidFill>
                <a:prstDash val="solid"/>
                <a:miter/>
              </a:ln>
            </p:spPr>
            <p:txBody>
              <a:bodyPr rtlCol="0" anchor="ctr"/>
              <a:lstStyle/>
              <a:p>
                <a:endParaRPr lang="en-US"/>
              </a:p>
            </p:txBody>
          </p:sp>
        </p:grpSp>
        <p:grpSp>
          <p:nvGrpSpPr>
            <p:cNvPr id="23" name="Graphic 2398">
              <a:extLst>
                <a:ext uri="{FF2B5EF4-FFF2-40B4-BE49-F238E27FC236}">
                  <a16:creationId xmlns:a16="http://schemas.microsoft.com/office/drawing/2014/main" id="{420061EF-8325-9D9C-341E-4E07E5905A1A}"/>
                </a:ext>
              </a:extLst>
            </p:cNvPr>
            <p:cNvGrpSpPr/>
            <p:nvPr/>
          </p:nvGrpSpPr>
          <p:grpSpPr>
            <a:xfrm>
              <a:off x="4934753" y="4879347"/>
              <a:ext cx="66017" cy="74797"/>
              <a:chOff x="4934753" y="4879347"/>
              <a:chExt cx="66017" cy="74797"/>
            </a:xfrm>
            <a:grpFill/>
          </p:grpSpPr>
          <p:sp>
            <p:nvSpPr>
              <p:cNvPr id="380" name="Freeform 379">
                <a:extLst>
                  <a:ext uri="{FF2B5EF4-FFF2-40B4-BE49-F238E27FC236}">
                    <a16:creationId xmlns:a16="http://schemas.microsoft.com/office/drawing/2014/main" id="{7161E97F-D5AA-D2C1-7FD5-AED95FC7163D}"/>
                  </a:ext>
                </a:extLst>
              </p:cNvPr>
              <p:cNvSpPr/>
              <p:nvPr/>
            </p:nvSpPr>
            <p:spPr>
              <a:xfrm>
                <a:off x="4987758" y="4881392"/>
                <a:ext cx="231" cy="149"/>
              </a:xfrm>
              <a:custGeom>
                <a:avLst/>
                <a:gdLst>
                  <a:gd name="connsiteX0" fmla="*/ 0 w 231"/>
                  <a:gd name="connsiteY0" fmla="*/ 0 h 149"/>
                  <a:gd name="connsiteX1" fmla="*/ 231 w 231"/>
                  <a:gd name="connsiteY1" fmla="*/ 150 h 149"/>
                  <a:gd name="connsiteX2" fmla="*/ 0 w 231"/>
                  <a:gd name="connsiteY2" fmla="*/ 0 h 149"/>
                </a:gdLst>
                <a:ahLst/>
                <a:cxnLst>
                  <a:cxn ang="0">
                    <a:pos x="connsiteX0" y="connsiteY0"/>
                  </a:cxn>
                  <a:cxn ang="0">
                    <a:pos x="connsiteX1" y="connsiteY1"/>
                  </a:cxn>
                  <a:cxn ang="0">
                    <a:pos x="connsiteX2" y="connsiteY2"/>
                  </a:cxn>
                </a:cxnLst>
                <a:rect l="l" t="t" r="r" b="b"/>
                <a:pathLst>
                  <a:path w="231" h="149">
                    <a:moveTo>
                      <a:pt x="0" y="0"/>
                    </a:moveTo>
                    <a:cubicBezTo>
                      <a:pt x="77" y="60"/>
                      <a:pt x="154" y="98"/>
                      <a:pt x="231" y="150"/>
                    </a:cubicBezTo>
                    <a:cubicBezTo>
                      <a:pt x="154" y="98"/>
                      <a:pt x="73" y="56"/>
                      <a:pt x="0" y="0"/>
                    </a:cubicBezTo>
                    <a:close/>
                  </a:path>
                </a:pathLst>
              </a:custGeom>
              <a:grpFill/>
              <a:ln w="5028" cap="flat">
                <a:solidFill>
                  <a:schemeClr val="bg1"/>
                </a:solidFill>
                <a:prstDash val="solid"/>
                <a:miter/>
              </a:ln>
            </p:spPr>
            <p:txBody>
              <a:bodyPr rtlCol="0" anchor="ctr"/>
              <a:lstStyle/>
              <a:p>
                <a:endParaRPr lang="en-US"/>
              </a:p>
            </p:txBody>
          </p:sp>
          <p:sp>
            <p:nvSpPr>
              <p:cNvPr id="381" name="Freeform 380">
                <a:extLst>
                  <a:ext uri="{FF2B5EF4-FFF2-40B4-BE49-F238E27FC236}">
                    <a16:creationId xmlns:a16="http://schemas.microsoft.com/office/drawing/2014/main" id="{609E934B-9B3C-E3E4-C546-EDFBACC9A651}"/>
                  </a:ext>
                </a:extLst>
              </p:cNvPr>
              <p:cNvSpPr/>
              <p:nvPr/>
            </p:nvSpPr>
            <p:spPr>
              <a:xfrm>
                <a:off x="4982153" y="4879347"/>
                <a:ext cx="4279" cy="4279"/>
              </a:xfrm>
              <a:custGeom>
                <a:avLst/>
                <a:gdLst>
                  <a:gd name="connsiteX0" fmla="*/ 0 w 4279"/>
                  <a:gd name="connsiteY0" fmla="*/ 0 h 4279"/>
                  <a:gd name="connsiteX1" fmla="*/ 0 w 4279"/>
                  <a:gd name="connsiteY1" fmla="*/ 0 h 4279"/>
                  <a:gd name="connsiteX2" fmla="*/ 0 w 4279"/>
                  <a:gd name="connsiteY2" fmla="*/ 0 h 4279"/>
                </a:gdLst>
                <a:ahLst/>
                <a:cxnLst>
                  <a:cxn ang="0">
                    <a:pos x="connsiteX0" y="connsiteY0"/>
                  </a:cxn>
                  <a:cxn ang="0">
                    <a:pos x="connsiteX1" y="connsiteY1"/>
                  </a:cxn>
                  <a:cxn ang="0">
                    <a:pos x="connsiteX2" y="connsiteY2"/>
                  </a:cxn>
                </a:cxnLst>
                <a:rect l="l" t="t" r="r" b="b"/>
                <a:pathLst>
                  <a:path w="4279" h="4279">
                    <a:moveTo>
                      <a:pt x="0" y="0"/>
                    </a:moveTo>
                    <a:lnTo>
                      <a:pt x="0" y="0"/>
                    </a:lnTo>
                    <a:lnTo>
                      <a:pt x="0" y="0"/>
                    </a:lnTo>
                    <a:close/>
                  </a:path>
                </a:pathLst>
              </a:custGeom>
              <a:grpFill/>
              <a:ln w="5028" cap="flat">
                <a:solidFill>
                  <a:schemeClr val="bg1"/>
                </a:solidFill>
                <a:prstDash val="solid"/>
                <a:miter/>
              </a:ln>
            </p:spPr>
            <p:txBody>
              <a:bodyPr rtlCol="0" anchor="ctr"/>
              <a:lstStyle/>
              <a:p>
                <a:endParaRPr lang="en-US"/>
              </a:p>
            </p:txBody>
          </p:sp>
          <p:sp>
            <p:nvSpPr>
              <p:cNvPr id="382" name="Freeform 381">
                <a:extLst>
                  <a:ext uri="{FF2B5EF4-FFF2-40B4-BE49-F238E27FC236}">
                    <a16:creationId xmlns:a16="http://schemas.microsoft.com/office/drawing/2014/main" id="{D20B0EF5-0951-88D8-8A78-0E0908ACC287}"/>
                  </a:ext>
                </a:extLst>
              </p:cNvPr>
              <p:cNvSpPr/>
              <p:nvPr/>
            </p:nvSpPr>
            <p:spPr>
              <a:xfrm>
                <a:off x="4934753" y="4891210"/>
                <a:ext cx="66017" cy="62934"/>
              </a:xfrm>
              <a:custGeom>
                <a:avLst/>
                <a:gdLst>
                  <a:gd name="connsiteX0" fmla="*/ 59890 w 66017"/>
                  <a:gd name="connsiteY0" fmla="*/ 24 h 62934"/>
                  <a:gd name="connsiteX1" fmla="*/ 56095 w 66017"/>
                  <a:gd name="connsiteY1" fmla="*/ 2972 h 62934"/>
                  <a:gd name="connsiteX2" fmla="*/ 51186 w 66017"/>
                  <a:gd name="connsiteY2" fmla="*/ 5227 h 62934"/>
                  <a:gd name="connsiteX3" fmla="*/ 47113 w 66017"/>
                  <a:gd name="connsiteY3" fmla="*/ 6481 h 62934"/>
                  <a:gd name="connsiteX4" fmla="*/ 43321 w 66017"/>
                  <a:gd name="connsiteY4" fmla="*/ 4513 h 62934"/>
                  <a:gd name="connsiteX5" fmla="*/ 41362 w 66017"/>
                  <a:gd name="connsiteY5" fmla="*/ 6622 h 62934"/>
                  <a:gd name="connsiteX6" fmla="*/ 38970 w 66017"/>
                  <a:gd name="connsiteY6" fmla="*/ 6896 h 62934"/>
                  <a:gd name="connsiteX7" fmla="*/ 36727 w 66017"/>
                  <a:gd name="connsiteY7" fmla="*/ 11526 h 62934"/>
                  <a:gd name="connsiteX8" fmla="*/ 35183 w 66017"/>
                  <a:gd name="connsiteY8" fmla="*/ 12378 h 62934"/>
                  <a:gd name="connsiteX9" fmla="*/ 32508 w 66017"/>
                  <a:gd name="connsiteY9" fmla="*/ 15326 h 62934"/>
                  <a:gd name="connsiteX10" fmla="*/ 29278 w 66017"/>
                  <a:gd name="connsiteY10" fmla="*/ 16588 h 62934"/>
                  <a:gd name="connsiteX11" fmla="*/ 28435 w 66017"/>
                  <a:gd name="connsiteY11" fmla="*/ 17992 h 62934"/>
                  <a:gd name="connsiteX12" fmla="*/ 25341 w 66017"/>
                  <a:gd name="connsiteY12" fmla="*/ 17577 h 62934"/>
                  <a:gd name="connsiteX13" fmla="*/ 21413 w 66017"/>
                  <a:gd name="connsiteY13" fmla="*/ 15732 h 62934"/>
                  <a:gd name="connsiteX14" fmla="*/ 15234 w 66017"/>
                  <a:gd name="connsiteY14" fmla="*/ 17987 h 62934"/>
                  <a:gd name="connsiteX15" fmla="*/ 11156 w 66017"/>
                  <a:gd name="connsiteY15" fmla="*/ 18565 h 62934"/>
                  <a:gd name="connsiteX16" fmla="*/ 7929 w 66017"/>
                  <a:gd name="connsiteY16" fmla="*/ 28796 h 62934"/>
                  <a:gd name="connsiteX17" fmla="*/ 591 w 66017"/>
                  <a:gd name="connsiteY17" fmla="*/ 30401 h 62934"/>
                  <a:gd name="connsiteX18" fmla="*/ 0 w 66017"/>
                  <a:gd name="connsiteY18" fmla="*/ 30277 h 62934"/>
                  <a:gd name="connsiteX19" fmla="*/ 0 w 66017"/>
                  <a:gd name="connsiteY19" fmla="*/ 30277 h 62934"/>
                  <a:gd name="connsiteX20" fmla="*/ 2289 w 66017"/>
                  <a:gd name="connsiteY20" fmla="*/ 32451 h 62934"/>
                  <a:gd name="connsiteX21" fmla="*/ 11365 w 66017"/>
                  <a:gd name="connsiteY21" fmla="*/ 44744 h 62934"/>
                  <a:gd name="connsiteX22" fmla="*/ 22427 w 66017"/>
                  <a:gd name="connsiteY22" fmla="*/ 57774 h 62934"/>
                  <a:gd name="connsiteX23" fmla="*/ 22559 w 66017"/>
                  <a:gd name="connsiteY23" fmla="*/ 57975 h 62934"/>
                  <a:gd name="connsiteX24" fmla="*/ 25486 w 66017"/>
                  <a:gd name="connsiteY24" fmla="*/ 56764 h 62934"/>
                  <a:gd name="connsiteX25" fmla="*/ 26894 w 66017"/>
                  <a:gd name="connsiteY25" fmla="*/ 55635 h 62934"/>
                  <a:gd name="connsiteX26" fmla="*/ 31391 w 66017"/>
                  <a:gd name="connsiteY26" fmla="*/ 55502 h 62934"/>
                  <a:gd name="connsiteX27" fmla="*/ 35739 w 66017"/>
                  <a:gd name="connsiteY27" fmla="*/ 57466 h 62934"/>
                  <a:gd name="connsiteX28" fmla="*/ 41640 w 66017"/>
                  <a:gd name="connsiteY28" fmla="*/ 57184 h 62934"/>
                  <a:gd name="connsiteX29" fmla="*/ 45996 w 66017"/>
                  <a:gd name="connsiteY29" fmla="*/ 59148 h 62934"/>
                  <a:gd name="connsiteX30" fmla="*/ 47549 w 66017"/>
                  <a:gd name="connsiteY30" fmla="*/ 60128 h 62934"/>
                  <a:gd name="connsiteX31" fmla="*/ 49218 w 66017"/>
                  <a:gd name="connsiteY31" fmla="*/ 62935 h 62934"/>
                  <a:gd name="connsiteX32" fmla="*/ 52307 w 66017"/>
                  <a:gd name="connsiteY32" fmla="*/ 62935 h 62934"/>
                  <a:gd name="connsiteX33" fmla="*/ 54708 w 66017"/>
                  <a:gd name="connsiteY33" fmla="*/ 62520 h 62934"/>
                  <a:gd name="connsiteX34" fmla="*/ 58110 w 66017"/>
                  <a:gd name="connsiteY34" fmla="*/ 61514 h 62934"/>
                  <a:gd name="connsiteX35" fmla="*/ 57023 w 66017"/>
                  <a:gd name="connsiteY35" fmla="*/ 59627 h 62934"/>
                  <a:gd name="connsiteX36" fmla="*/ 55718 w 66017"/>
                  <a:gd name="connsiteY36" fmla="*/ 54826 h 62934"/>
                  <a:gd name="connsiteX37" fmla="*/ 59325 w 66017"/>
                  <a:gd name="connsiteY37" fmla="*/ 38595 h 62934"/>
                  <a:gd name="connsiteX38" fmla="*/ 61272 w 66017"/>
                  <a:gd name="connsiteY38" fmla="*/ 32211 h 62934"/>
                  <a:gd name="connsiteX39" fmla="*/ 64653 w 66017"/>
                  <a:gd name="connsiteY39" fmla="*/ 15737 h 62934"/>
                  <a:gd name="connsiteX40" fmla="*/ 66018 w 66017"/>
                  <a:gd name="connsiteY40" fmla="*/ 811 h 62934"/>
                  <a:gd name="connsiteX41" fmla="*/ 59890 w 66017"/>
                  <a:gd name="connsiteY41" fmla="*/ 24 h 62934"/>
                  <a:gd name="connsiteX42" fmla="*/ 36227 w 66017"/>
                  <a:gd name="connsiteY42" fmla="*/ 53123 h 62934"/>
                  <a:gd name="connsiteX43" fmla="*/ 35003 w 66017"/>
                  <a:gd name="connsiteY43" fmla="*/ 54252 h 62934"/>
                  <a:gd name="connsiteX44" fmla="*/ 28657 w 66017"/>
                  <a:gd name="connsiteY44" fmla="*/ 48899 h 62934"/>
                  <a:gd name="connsiteX45" fmla="*/ 29765 w 66017"/>
                  <a:gd name="connsiteY45" fmla="*/ 47740 h 62934"/>
                  <a:gd name="connsiteX46" fmla="*/ 36342 w 66017"/>
                  <a:gd name="connsiteY46" fmla="*/ 51552 h 62934"/>
                  <a:gd name="connsiteX47" fmla="*/ 36227 w 66017"/>
                  <a:gd name="connsiteY47" fmla="*/ 53123 h 62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66017" h="62934">
                    <a:moveTo>
                      <a:pt x="59890" y="24"/>
                    </a:moveTo>
                    <a:cubicBezTo>
                      <a:pt x="57361" y="-246"/>
                      <a:pt x="57639" y="1842"/>
                      <a:pt x="56095" y="2972"/>
                    </a:cubicBezTo>
                    <a:cubicBezTo>
                      <a:pt x="54550" y="4102"/>
                      <a:pt x="52295" y="5355"/>
                      <a:pt x="51186" y="5227"/>
                    </a:cubicBezTo>
                    <a:cubicBezTo>
                      <a:pt x="50061" y="5077"/>
                      <a:pt x="51328" y="6481"/>
                      <a:pt x="47113" y="6481"/>
                    </a:cubicBezTo>
                    <a:cubicBezTo>
                      <a:pt x="42902" y="6481"/>
                      <a:pt x="44443" y="5351"/>
                      <a:pt x="43321" y="4513"/>
                    </a:cubicBezTo>
                    <a:cubicBezTo>
                      <a:pt x="42196" y="3682"/>
                      <a:pt x="41362" y="6622"/>
                      <a:pt x="41362" y="6622"/>
                    </a:cubicBezTo>
                    <a:lnTo>
                      <a:pt x="38970" y="6896"/>
                    </a:lnTo>
                    <a:cubicBezTo>
                      <a:pt x="37001" y="8595"/>
                      <a:pt x="36727" y="11526"/>
                      <a:pt x="36727" y="11526"/>
                    </a:cubicBezTo>
                    <a:lnTo>
                      <a:pt x="35183" y="12378"/>
                    </a:lnTo>
                    <a:lnTo>
                      <a:pt x="32508" y="15326"/>
                    </a:lnTo>
                    <a:cubicBezTo>
                      <a:pt x="32508" y="15326"/>
                      <a:pt x="30257" y="16451"/>
                      <a:pt x="29278" y="16588"/>
                    </a:cubicBezTo>
                    <a:cubicBezTo>
                      <a:pt x="28302" y="16738"/>
                      <a:pt x="28435" y="17992"/>
                      <a:pt x="28435" y="17992"/>
                    </a:cubicBezTo>
                    <a:cubicBezTo>
                      <a:pt x="28435" y="17992"/>
                      <a:pt x="26607" y="17577"/>
                      <a:pt x="25341" y="17577"/>
                    </a:cubicBezTo>
                    <a:cubicBezTo>
                      <a:pt x="24083" y="17577"/>
                      <a:pt x="23522" y="16160"/>
                      <a:pt x="21413" y="15732"/>
                    </a:cubicBezTo>
                    <a:cubicBezTo>
                      <a:pt x="19303" y="15322"/>
                      <a:pt x="16492" y="17577"/>
                      <a:pt x="15234" y="17987"/>
                    </a:cubicBezTo>
                    <a:cubicBezTo>
                      <a:pt x="13967" y="18407"/>
                      <a:pt x="11156" y="18565"/>
                      <a:pt x="11156" y="18565"/>
                    </a:cubicBezTo>
                    <a:cubicBezTo>
                      <a:pt x="12007" y="29378"/>
                      <a:pt x="10878" y="27834"/>
                      <a:pt x="7929" y="28796"/>
                    </a:cubicBezTo>
                    <a:cubicBezTo>
                      <a:pt x="6406" y="29314"/>
                      <a:pt x="3274" y="29926"/>
                      <a:pt x="591" y="30401"/>
                    </a:cubicBezTo>
                    <a:cubicBezTo>
                      <a:pt x="419" y="30311"/>
                      <a:pt x="188" y="30350"/>
                      <a:pt x="0" y="30277"/>
                    </a:cubicBezTo>
                    <a:lnTo>
                      <a:pt x="0" y="30277"/>
                    </a:lnTo>
                    <a:cubicBezTo>
                      <a:pt x="1010" y="30662"/>
                      <a:pt x="1857" y="31321"/>
                      <a:pt x="2289" y="32451"/>
                    </a:cubicBezTo>
                    <a:cubicBezTo>
                      <a:pt x="4142" y="37419"/>
                      <a:pt x="8105" y="40816"/>
                      <a:pt x="11365" y="44744"/>
                    </a:cubicBezTo>
                    <a:cubicBezTo>
                      <a:pt x="15007" y="49109"/>
                      <a:pt x="19046" y="53200"/>
                      <a:pt x="22427" y="57774"/>
                    </a:cubicBezTo>
                    <a:cubicBezTo>
                      <a:pt x="22487" y="57851"/>
                      <a:pt x="22525" y="57924"/>
                      <a:pt x="22559" y="57975"/>
                    </a:cubicBezTo>
                    <a:lnTo>
                      <a:pt x="25486" y="56764"/>
                    </a:lnTo>
                    <a:lnTo>
                      <a:pt x="26894" y="55635"/>
                    </a:lnTo>
                    <a:lnTo>
                      <a:pt x="31391" y="55502"/>
                    </a:lnTo>
                    <a:lnTo>
                      <a:pt x="35739" y="57466"/>
                    </a:lnTo>
                    <a:lnTo>
                      <a:pt x="41640" y="57184"/>
                    </a:lnTo>
                    <a:lnTo>
                      <a:pt x="45996" y="59148"/>
                    </a:lnTo>
                    <a:lnTo>
                      <a:pt x="47549" y="60128"/>
                    </a:lnTo>
                    <a:lnTo>
                      <a:pt x="49218" y="62935"/>
                    </a:lnTo>
                    <a:lnTo>
                      <a:pt x="52307" y="62935"/>
                    </a:lnTo>
                    <a:lnTo>
                      <a:pt x="54708" y="62520"/>
                    </a:lnTo>
                    <a:lnTo>
                      <a:pt x="58110" y="61514"/>
                    </a:lnTo>
                    <a:cubicBezTo>
                      <a:pt x="57746" y="60885"/>
                      <a:pt x="57387" y="60252"/>
                      <a:pt x="57023" y="59627"/>
                    </a:cubicBezTo>
                    <a:cubicBezTo>
                      <a:pt x="56219" y="58236"/>
                      <a:pt x="55739" y="56439"/>
                      <a:pt x="55718" y="54826"/>
                    </a:cubicBezTo>
                    <a:cubicBezTo>
                      <a:pt x="55594" y="49156"/>
                      <a:pt x="55602" y="43533"/>
                      <a:pt x="59325" y="38595"/>
                    </a:cubicBezTo>
                    <a:cubicBezTo>
                      <a:pt x="60596" y="36914"/>
                      <a:pt x="61225" y="34376"/>
                      <a:pt x="61272" y="32211"/>
                    </a:cubicBezTo>
                    <a:cubicBezTo>
                      <a:pt x="61422" y="26460"/>
                      <a:pt x="62954" y="21205"/>
                      <a:pt x="64653" y="15737"/>
                    </a:cubicBezTo>
                    <a:cubicBezTo>
                      <a:pt x="66099" y="11072"/>
                      <a:pt x="65919" y="5873"/>
                      <a:pt x="66018" y="811"/>
                    </a:cubicBezTo>
                    <a:cubicBezTo>
                      <a:pt x="59543" y="1132"/>
                      <a:pt x="61970" y="259"/>
                      <a:pt x="59890" y="24"/>
                    </a:cubicBezTo>
                    <a:close/>
                    <a:moveTo>
                      <a:pt x="36227" y="53123"/>
                    </a:moveTo>
                    <a:cubicBezTo>
                      <a:pt x="35829" y="53529"/>
                      <a:pt x="35486" y="54103"/>
                      <a:pt x="35003" y="54252"/>
                    </a:cubicBezTo>
                    <a:cubicBezTo>
                      <a:pt x="31781" y="55232"/>
                      <a:pt x="28216" y="52254"/>
                      <a:pt x="28657" y="48899"/>
                    </a:cubicBezTo>
                    <a:cubicBezTo>
                      <a:pt x="28708" y="48454"/>
                      <a:pt x="29359" y="47770"/>
                      <a:pt x="29765" y="47740"/>
                    </a:cubicBezTo>
                    <a:cubicBezTo>
                      <a:pt x="32731" y="47599"/>
                      <a:pt x="35024" y="48818"/>
                      <a:pt x="36342" y="51552"/>
                    </a:cubicBezTo>
                    <a:cubicBezTo>
                      <a:pt x="36531" y="51959"/>
                      <a:pt x="36278" y="52588"/>
                      <a:pt x="36227" y="53123"/>
                    </a:cubicBezTo>
                    <a:close/>
                  </a:path>
                </a:pathLst>
              </a:custGeom>
              <a:grpFill/>
              <a:ln w="5028" cap="flat">
                <a:solidFill>
                  <a:schemeClr val="bg1"/>
                </a:solidFill>
                <a:prstDash val="solid"/>
                <a:miter/>
              </a:ln>
            </p:spPr>
            <p:txBody>
              <a:bodyPr rtlCol="0" anchor="ctr"/>
              <a:lstStyle/>
              <a:p>
                <a:endParaRPr lang="en-US"/>
              </a:p>
            </p:txBody>
          </p:sp>
        </p:grpSp>
        <p:grpSp>
          <p:nvGrpSpPr>
            <p:cNvPr id="25" name="Graphic 2398">
              <a:extLst>
                <a:ext uri="{FF2B5EF4-FFF2-40B4-BE49-F238E27FC236}">
                  <a16:creationId xmlns:a16="http://schemas.microsoft.com/office/drawing/2014/main" id="{DA12768A-A3D8-3DE2-CA8B-ADA44308AE93}"/>
                </a:ext>
              </a:extLst>
            </p:cNvPr>
            <p:cNvGrpSpPr/>
            <p:nvPr/>
          </p:nvGrpSpPr>
          <p:grpSpPr>
            <a:xfrm>
              <a:off x="4957300" y="4940982"/>
              <a:ext cx="48897" cy="50209"/>
              <a:chOff x="4957300" y="4940982"/>
              <a:chExt cx="48897" cy="50209"/>
            </a:xfrm>
            <a:grpFill/>
          </p:grpSpPr>
          <p:sp>
            <p:nvSpPr>
              <p:cNvPr id="378" name="Freeform 377">
                <a:extLst>
                  <a:ext uri="{FF2B5EF4-FFF2-40B4-BE49-F238E27FC236}">
                    <a16:creationId xmlns:a16="http://schemas.microsoft.com/office/drawing/2014/main" id="{98EDE535-B8AF-CAAB-220D-257053E80372}"/>
                  </a:ext>
                </a:extLst>
              </p:cNvPr>
              <p:cNvSpPr/>
              <p:nvPr/>
            </p:nvSpPr>
            <p:spPr>
              <a:xfrm>
                <a:off x="4957300" y="4946721"/>
                <a:ext cx="48897" cy="44470"/>
              </a:xfrm>
              <a:custGeom>
                <a:avLst/>
                <a:gdLst>
                  <a:gd name="connsiteX0" fmla="*/ 42551 w 48897"/>
                  <a:gd name="connsiteY0" fmla="*/ 17069 h 44470"/>
                  <a:gd name="connsiteX1" fmla="*/ 35551 w 48897"/>
                  <a:gd name="connsiteY1" fmla="*/ 6012 h 44470"/>
                  <a:gd name="connsiteX2" fmla="*/ 32149 w 48897"/>
                  <a:gd name="connsiteY2" fmla="*/ 7018 h 44470"/>
                  <a:gd name="connsiteX3" fmla="*/ 29748 w 48897"/>
                  <a:gd name="connsiteY3" fmla="*/ 7433 h 44470"/>
                  <a:gd name="connsiteX4" fmla="*/ 26659 w 48897"/>
                  <a:gd name="connsiteY4" fmla="*/ 7433 h 44470"/>
                  <a:gd name="connsiteX5" fmla="*/ 24990 w 48897"/>
                  <a:gd name="connsiteY5" fmla="*/ 4626 h 44470"/>
                  <a:gd name="connsiteX6" fmla="*/ 23436 w 48897"/>
                  <a:gd name="connsiteY6" fmla="*/ 3646 h 44470"/>
                  <a:gd name="connsiteX7" fmla="*/ 19080 w 48897"/>
                  <a:gd name="connsiteY7" fmla="*/ 1682 h 44470"/>
                  <a:gd name="connsiteX8" fmla="*/ 13180 w 48897"/>
                  <a:gd name="connsiteY8" fmla="*/ 1964 h 44470"/>
                  <a:gd name="connsiteX9" fmla="*/ 8832 w 48897"/>
                  <a:gd name="connsiteY9" fmla="*/ 0 h 44470"/>
                  <a:gd name="connsiteX10" fmla="*/ 4335 w 48897"/>
                  <a:gd name="connsiteY10" fmla="*/ 133 h 44470"/>
                  <a:gd name="connsiteX11" fmla="*/ 2927 w 48897"/>
                  <a:gd name="connsiteY11" fmla="*/ 1263 h 44470"/>
                  <a:gd name="connsiteX12" fmla="*/ 0 w 48897"/>
                  <a:gd name="connsiteY12" fmla="*/ 2473 h 44470"/>
                  <a:gd name="connsiteX13" fmla="*/ 2058 w 48897"/>
                  <a:gd name="connsiteY13" fmla="*/ 11823 h 44470"/>
                  <a:gd name="connsiteX14" fmla="*/ 8306 w 48897"/>
                  <a:gd name="connsiteY14" fmla="*/ 21870 h 44470"/>
                  <a:gd name="connsiteX15" fmla="*/ 14814 w 48897"/>
                  <a:gd name="connsiteY15" fmla="*/ 23420 h 44470"/>
                  <a:gd name="connsiteX16" fmla="*/ 19620 w 48897"/>
                  <a:gd name="connsiteY16" fmla="*/ 24429 h 44470"/>
                  <a:gd name="connsiteX17" fmla="*/ 29303 w 48897"/>
                  <a:gd name="connsiteY17" fmla="*/ 35889 h 44470"/>
                  <a:gd name="connsiteX18" fmla="*/ 40767 w 48897"/>
                  <a:gd name="connsiteY18" fmla="*/ 44387 h 44470"/>
                  <a:gd name="connsiteX19" fmla="*/ 42688 w 48897"/>
                  <a:gd name="connsiteY19" fmla="*/ 44430 h 44470"/>
                  <a:gd name="connsiteX20" fmla="*/ 42671 w 48897"/>
                  <a:gd name="connsiteY20" fmla="*/ 41280 h 44470"/>
                  <a:gd name="connsiteX21" fmla="*/ 44776 w 48897"/>
                  <a:gd name="connsiteY21" fmla="*/ 35243 h 44470"/>
                  <a:gd name="connsiteX22" fmla="*/ 42384 w 48897"/>
                  <a:gd name="connsiteY22" fmla="*/ 32153 h 44470"/>
                  <a:gd name="connsiteX23" fmla="*/ 43929 w 48897"/>
                  <a:gd name="connsiteY23" fmla="*/ 28353 h 44470"/>
                  <a:gd name="connsiteX24" fmla="*/ 46180 w 48897"/>
                  <a:gd name="connsiteY24" fmla="*/ 24853 h 44470"/>
                  <a:gd name="connsiteX25" fmla="*/ 48897 w 48897"/>
                  <a:gd name="connsiteY25" fmla="*/ 24138 h 44470"/>
                  <a:gd name="connsiteX26" fmla="*/ 42551 w 48897"/>
                  <a:gd name="connsiteY26" fmla="*/ 17069 h 444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48897" h="44470">
                    <a:moveTo>
                      <a:pt x="42551" y="17069"/>
                    </a:moveTo>
                    <a:cubicBezTo>
                      <a:pt x="39907" y="13637"/>
                      <a:pt x="37724" y="9821"/>
                      <a:pt x="35551" y="6012"/>
                    </a:cubicBezTo>
                    <a:lnTo>
                      <a:pt x="32149" y="7018"/>
                    </a:lnTo>
                    <a:lnTo>
                      <a:pt x="29748" y="7433"/>
                    </a:lnTo>
                    <a:lnTo>
                      <a:pt x="26659" y="7433"/>
                    </a:lnTo>
                    <a:lnTo>
                      <a:pt x="24990" y="4626"/>
                    </a:lnTo>
                    <a:lnTo>
                      <a:pt x="23436" y="3646"/>
                    </a:lnTo>
                    <a:lnTo>
                      <a:pt x="19080" y="1682"/>
                    </a:lnTo>
                    <a:lnTo>
                      <a:pt x="13180" y="1964"/>
                    </a:lnTo>
                    <a:lnTo>
                      <a:pt x="8832" y="0"/>
                    </a:lnTo>
                    <a:lnTo>
                      <a:pt x="4335" y="133"/>
                    </a:lnTo>
                    <a:lnTo>
                      <a:pt x="2927" y="1263"/>
                    </a:lnTo>
                    <a:lnTo>
                      <a:pt x="0" y="2473"/>
                    </a:lnTo>
                    <a:cubicBezTo>
                      <a:pt x="1891" y="5075"/>
                      <a:pt x="3256" y="8139"/>
                      <a:pt x="2058" y="11823"/>
                    </a:cubicBezTo>
                    <a:cubicBezTo>
                      <a:pt x="270" y="17313"/>
                      <a:pt x="3248" y="20381"/>
                      <a:pt x="8306" y="21870"/>
                    </a:cubicBezTo>
                    <a:cubicBezTo>
                      <a:pt x="10445" y="22504"/>
                      <a:pt x="12640" y="23394"/>
                      <a:pt x="14814" y="23420"/>
                    </a:cubicBezTo>
                    <a:cubicBezTo>
                      <a:pt x="16586" y="23420"/>
                      <a:pt x="18280" y="23372"/>
                      <a:pt x="19620" y="24429"/>
                    </a:cubicBezTo>
                    <a:cubicBezTo>
                      <a:pt x="23646" y="27544"/>
                      <a:pt x="28122" y="30334"/>
                      <a:pt x="29303" y="35889"/>
                    </a:cubicBezTo>
                    <a:cubicBezTo>
                      <a:pt x="30625" y="42063"/>
                      <a:pt x="35589" y="43493"/>
                      <a:pt x="40767" y="44387"/>
                    </a:cubicBezTo>
                    <a:cubicBezTo>
                      <a:pt x="41374" y="44511"/>
                      <a:pt x="42046" y="44473"/>
                      <a:pt x="42688" y="44430"/>
                    </a:cubicBezTo>
                    <a:cubicBezTo>
                      <a:pt x="42748" y="43467"/>
                      <a:pt x="42774" y="42406"/>
                      <a:pt x="42671" y="41280"/>
                    </a:cubicBezTo>
                    <a:cubicBezTo>
                      <a:pt x="42384" y="38191"/>
                      <a:pt x="44357" y="35808"/>
                      <a:pt x="44776" y="35243"/>
                    </a:cubicBezTo>
                    <a:cubicBezTo>
                      <a:pt x="45196" y="34686"/>
                      <a:pt x="42671" y="33432"/>
                      <a:pt x="42384" y="32153"/>
                    </a:cubicBezTo>
                    <a:cubicBezTo>
                      <a:pt x="42106" y="30886"/>
                      <a:pt x="43929" y="29902"/>
                      <a:pt x="43929" y="28353"/>
                    </a:cubicBezTo>
                    <a:cubicBezTo>
                      <a:pt x="43929" y="26813"/>
                      <a:pt x="44216" y="24853"/>
                      <a:pt x="46180" y="24853"/>
                    </a:cubicBezTo>
                    <a:cubicBezTo>
                      <a:pt x="46749" y="24853"/>
                      <a:pt x="47763" y="24566"/>
                      <a:pt x="48897" y="24138"/>
                    </a:cubicBezTo>
                    <a:cubicBezTo>
                      <a:pt x="46633" y="22012"/>
                      <a:pt x="44515" y="19615"/>
                      <a:pt x="42551" y="17069"/>
                    </a:cubicBezTo>
                    <a:close/>
                  </a:path>
                </a:pathLst>
              </a:custGeom>
              <a:grpFill/>
              <a:ln w="5028" cap="flat">
                <a:solidFill>
                  <a:schemeClr val="bg1"/>
                </a:solidFill>
                <a:prstDash val="solid"/>
                <a:miter/>
              </a:ln>
            </p:spPr>
            <p:txBody>
              <a:bodyPr rtlCol="0" anchor="ctr"/>
              <a:lstStyle/>
              <a:p>
                <a:endParaRPr lang="en-US"/>
              </a:p>
            </p:txBody>
          </p:sp>
          <p:sp>
            <p:nvSpPr>
              <p:cNvPr id="379" name="Freeform 378">
                <a:extLst>
                  <a:ext uri="{FF2B5EF4-FFF2-40B4-BE49-F238E27FC236}">
                    <a16:creationId xmlns:a16="http://schemas.microsoft.com/office/drawing/2014/main" id="{CCBC3FA5-C157-93CB-32A3-6B042B8EB9A9}"/>
                  </a:ext>
                </a:extLst>
              </p:cNvPr>
              <p:cNvSpPr/>
              <p:nvPr/>
            </p:nvSpPr>
            <p:spPr>
              <a:xfrm>
                <a:off x="4990438" y="4940982"/>
                <a:ext cx="88" cy="5062"/>
              </a:xfrm>
              <a:custGeom>
                <a:avLst/>
                <a:gdLst>
                  <a:gd name="connsiteX0" fmla="*/ 24 w 88"/>
                  <a:gd name="connsiteY0" fmla="*/ 5062 h 5062"/>
                  <a:gd name="connsiteX1" fmla="*/ 89 w 88"/>
                  <a:gd name="connsiteY1" fmla="*/ 0 h 5062"/>
                  <a:gd name="connsiteX2" fmla="*/ 24 w 88"/>
                  <a:gd name="connsiteY2" fmla="*/ 5062 h 5062"/>
                </a:gdLst>
                <a:ahLst/>
                <a:cxnLst>
                  <a:cxn ang="0">
                    <a:pos x="connsiteX0" y="connsiteY0"/>
                  </a:cxn>
                  <a:cxn ang="0">
                    <a:pos x="connsiteX1" y="connsiteY1"/>
                  </a:cxn>
                  <a:cxn ang="0">
                    <a:pos x="connsiteX2" y="connsiteY2"/>
                  </a:cxn>
                </a:cxnLst>
                <a:rect l="l" t="t" r="r" b="b"/>
                <a:pathLst>
                  <a:path w="88" h="5062">
                    <a:moveTo>
                      <a:pt x="24" y="5062"/>
                    </a:moveTo>
                    <a:cubicBezTo>
                      <a:pt x="-18" y="3351"/>
                      <a:pt x="-6" y="1656"/>
                      <a:pt x="89" y="0"/>
                    </a:cubicBezTo>
                    <a:cubicBezTo>
                      <a:pt x="-10" y="1678"/>
                      <a:pt x="-18" y="3351"/>
                      <a:pt x="24" y="5062"/>
                    </a:cubicBezTo>
                    <a:close/>
                  </a:path>
                </a:pathLst>
              </a:custGeom>
              <a:grpFill/>
              <a:ln w="5028" cap="flat">
                <a:solidFill>
                  <a:schemeClr val="bg1"/>
                </a:solidFill>
                <a:prstDash val="solid"/>
                <a:miter/>
              </a:ln>
            </p:spPr>
            <p:txBody>
              <a:bodyPr rtlCol="0" anchor="ctr"/>
              <a:lstStyle/>
              <a:p>
                <a:endParaRPr lang="en-US"/>
              </a:p>
            </p:txBody>
          </p:sp>
        </p:grpSp>
        <p:grpSp>
          <p:nvGrpSpPr>
            <p:cNvPr id="26" name="Graphic 2398">
              <a:extLst>
                <a:ext uri="{FF2B5EF4-FFF2-40B4-BE49-F238E27FC236}">
                  <a16:creationId xmlns:a16="http://schemas.microsoft.com/office/drawing/2014/main" id="{4104345B-30F0-1573-14FF-7911DEC87C3D}"/>
                </a:ext>
              </a:extLst>
            </p:cNvPr>
            <p:cNvGrpSpPr/>
            <p:nvPr/>
          </p:nvGrpSpPr>
          <p:grpSpPr>
            <a:xfrm>
              <a:off x="4984211" y="4963033"/>
              <a:ext cx="93208" cy="41850"/>
              <a:chOff x="4984211" y="4963033"/>
              <a:chExt cx="93208" cy="41850"/>
            </a:xfrm>
            <a:grpFill/>
          </p:grpSpPr>
          <p:sp>
            <p:nvSpPr>
              <p:cNvPr id="375" name="Freeform 374">
                <a:extLst>
                  <a:ext uri="{FF2B5EF4-FFF2-40B4-BE49-F238E27FC236}">
                    <a16:creationId xmlns:a16="http://schemas.microsoft.com/office/drawing/2014/main" id="{2CE02223-3177-11E0-3D4F-03D723D10F7B}"/>
                  </a:ext>
                </a:extLst>
              </p:cNvPr>
              <p:cNvSpPr/>
              <p:nvPr/>
            </p:nvSpPr>
            <p:spPr>
              <a:xfrm>
                <a:off x="4999342" y="4963033"/>
                <a:ext cx="509" cy="757"/>
              </a:xfrm>
              <a:custGeom>
                <a:avLst/>
                <a:gdLst>
                  <a:gd name="connsiteX0" fmla="*/ 509 w 509"/>
                  <a:gd name="connsiteY0" fmla="*/ 757 h 757"/>
                  <a:gd name="connsiteX1" fmla="*/ 0 w 509"/>
                  <a:gd name="connsiteY1" fmla="*/ 0 h 757"/>
                  <a:gd name="connsiteX2" fmla="*/ 0 w 509"/>
                  <a:gd name="connsiteY2" fmla="*/ 0 h 757"/>
                  <a:gd name="connsiteX3" fmla="*/ 509 w 509"/>
                  <a:gd name="connsiteY3" fmla="*/ 757 h 757"/>
                </a:gdLst>
                <a:ahLst/>
                <a:cxnLst>
                  <a:cxn ang="0">
                    <a:pos x="connsiteX0" y="connsiteY0"/>
                  </a:cxn>
                  <a:cxn ang="0">
                    <a:pos x="connsiteX1" y="connsiteY1"/>
                  </a:cxn>
                  <a:cxn ang="0">
                    <a:pos x="connsiteX2" y="connsiteY2"/>
                  </a:cxn>
                  <a:cxn ang="0">
                    <a:pos x="connsiteX3" y="connsiteY3"/>
                  </a:cxn>
                </a:cxnLst>
                <a:rect l="l" t="t" r="r" b="b"/>
                <a:pathLst>
                  <a:path w="509" h="757">
                    <a:moveTo>
                      <a:pt x="509" y="757"/>
                    </a:moveTo>
                    <a:cubicBezTo>
                      <a:pt x="334" y="522"/>
                      <a:pt x="180" y="240"/>
                      <a:pt x="0" y="0"/>
                    </a:cubicBezTo>
                    <a:lnTo>
                      <a:pt x="0" y="0"/>
                    </a:lnTo>
                    <a:cubicBezTo>
                      <a:pt x="180" y="261"/>
                      <a:pt x="334" y="526"/>
                      <a:pt x="509" y="757"/>
                    </a:cubicBezTo>
                    <a:close/>
                  </a:path>
                </a:pathLst>
              </a:custGeom>
              <a:grpFill/>
              <a:ln w="5028" cap="flat">
                <a:solidFill>
                  <a:schemeClr val="bg1"/>
                </a:solidFill>
                <a:prstDash val="solid"/>
                <a:miter/>
              </a:ln>
            </p:spPr>
            <p:txBody>
              <a:bodyPr rtlCol="0" anchor="ctr"/>
              <a:lstStyle/>
              <a:p>
                <a:endParaRPr lang="en-US"/>
              </a:p>
            </p:txBody>
          </p:sp>
          <p:sp>
            <p:nvSpPr>
              <p:cNvPr id="376" name="Freeform 375">
                <a:extLst>
                  <a:ext uri="{FF2B5EF4-FFF2-40B4-BE49-F238E27FC236}">
                    <a16:creationId xmlns:a16="http://schemas.microsoft.com/office/drawing/2014/main" id="{B700DEB0-7993-3166-2489-EBC07400DDD8}"/>
                  </a:ext>
                </a:extLst>
              </p:cNvPr>
              <p:cNvSpPr/>
              <p:nvPr/>
            </p:nvSpPr>
            <p:spPr>
              <a:xfrm>
                <a:off x="4984211" y="4977727"/>
                <a:ext cx="1219" cy="1882"/>
              </a:xfrm>
              <a:custGeom>
                <a:avLst/>
                <a:gdLst>
                  <a:gd name="connsiteX0" fmla="*/ 0 w 1219"/>
                  <a:gd name="connsiteY0" fmla="*/ 0 h 1882"/>
                  <a:gd name="connsiteX1" fmla="*/ 0 w 1219"/>
                  <a:gd name="connsiteY1" fmla="*/ 0 h 1882"/>
                  <a:gd name="connsiteX2" fmla="*/ 1220 w 1219"/>
                  <a:gd name="connsiteY2" fmla="*/ 1883 h 1882"/>
                  <a:gd name="connsiteX3" fmla="*/ 0 w 1219"/>
                  <a:gd name="connsiteY3" fmla="*/ 0 h 1882"/>
                </a:gdLst>
                <a:ahLst/>
                <a:cxnLst>
                  <a:cxn ang="0">
                    <a:pos x="connsiteX0" y="connsiteY0"/>
                  </a:cxn>
                  <a:cxn ang="0">
                    <a:pos x="connsiteX1" y="connsiteY1"/>
                  </a:cxn>
                  <a:cxn ang="0">
                    <a:pos x="connsiteX2" y="connsiteY2"/>
                  </a:cxn>
                  <a:cxn ang="0">
                    <a:pos x="connsiteX3" y="connsiteY3"/>
                  </a:cxn>
                </a:cxnLst>
                <a:rect l="l" t="t" r="r" b="b"/>
                <a:pathLst>
                  <a:path w="1219" h="1882">
                    <a:moveTo>
                      <a:pt x="0" y="0"/>
                    </a:moveTo>
                    <a:lnTo>
                      <a:pt x="0" y="0"/>
                    </a:lnTo>
                    <a:cubicBezTo>
                      <a:pt x="458" y="573"/>
                      <a:pt x="856" y="1211"/>
                      <a:pt x="1220" y="1883"/>
                    </a:cubicBezTo>
                    <a:cubicBezTo>
                      <a:pt x="881" y="1194"/>
                      <a:pt x="458" y="573"/>
                      <a:pt x="0" y="0"/>
                    </a:cubicBezTo>
                    <a:close/>
                  </a:path>
                </a:pathLst>
              </a:custGeom>
              <a:grpFill/>
              <a:ln w="5028" cap="flat">
                <a:solidFill>
                  <a:schemeClr val="bg1"/>
                </a:solidFill>
                <a:prstDash val="solid"/>
                <a:miter/>
              </a:ln>
            </p:spPr>
            <p:txBody>
              <a:bodyPr rtlCol="0" anchor="ctr"/>
              <a:lstStyle/>
              <a:p>
                <a:endParaRPr lang="en-US"/>
              </a:p>
            </p:txBody>
          </p:sp>
          <p:sp>
            <p:nvSpPr>
              <p:cNvPr id="377" name="Freeform 376">
                <a:extLst>
                  <a:ext uri="{FF2B5EF4-FFF2-40B4-BE49-F238E27FC236}">
                    <a16:creationId xmlns:a16="http://schemas.microsoft.com/office/drawing/2014/main" id="{BDC168C2-D524-75B1-30E6-F7645676CEFF}"/>
                  </a:ext>
                </a:extLst>
              </p:cNvPr>
              <p:cNvSpPr/>
              <p:nvPr/>
            </p:nvSpPr>
            <p:spPr>
              <a:xfrm>
                <a:off x="4998084" y="4970338"/>
                <a:ext cx="79335" cy="34545"/>
              </a:xfrm>
              <a:custGeom>
                <a:avLst/>
                <a:gdLst>
                  <a:gd name="connsiteX0" fmla="*/ 78855 w 79335"/>
                  <a:gd name="connsiteY0" fmla="*/ 18369 h 34545"/>
                  <a:gd name="connsiteX1" fmla="*/ 79146 w 79335"/>
                  <a:gd name="connsiteY1" fmla="*/ 11206 h 34545"/>
                  <a:gd name="connsiteX2" fmla="*/ 79124 w 79335"/>
                  <a:gd name="connsiteY2" fmla="*/ 10992 h 34545"/>
                  <a:gd name="connsiteX3" fmla="*/ 75658 w 79335"/>
                  <a:gd name="connsiteY3" fmla="*/ 7787 h 34545"/>
                  <a:gd name="connsiteX4" fmla="*/ 62235 w 79335"/>
                  <a:gd name="connsiteY4" fmla="*/ 949 h 34545"/>
                  <a:gd name="connsiteX5" fmla="*/ 42478 w 79335"/>
                  <a:gd name="connsiteY5" fmla="*/ 3114 h 34545"/>
                  <a:gd name="connsiteX6" fmla="*/ 36394 w 79335"/>
                  <a:gd name="connsiteY6" fmla="*/ 6135 h 34545"/>
                  <a:gd name="connsiteX7" fmla="*/ 22114 w 79335"/>
                  <a:gd name="connsiteY7" fmla="*/ 7385 h 34545"/>
                  <a:gd name="connsiteX8" fmla="*/ 8117 w 79335"/>
                  <a:gd name="connsiteY8" fmla="*/ 517 h 34545"/>
                  <a:gd name="connsiteX9" fmla="*/ 8130 w 79335"/>
                  <a:gd name="connsiteY9" fmla="*/ 517 h 34545"/>
                  <a:gd name="connsiteX10" fmla="*/ 5413 w 79335"/>
                  <a:gd name="connsiteY10" fmla="*/ 1231 h 34545"/>
                  <a:gd name="connsiteX11" fmla="*/ 3162 w 79335"/>
                  <a:gd name="connsiteY11" fmla="*/ 4732 h 34545"/>
                  <a:gd name="connsiteX12" fmla="*/ 1617 w 79335"/>
                  <a:gd name="connsiteY12" fmla="*/ 8532 h 34545"/>
                  <a:gd name="connsiteX13" fmla="*/ 4009 w 79335"/>
                  <a:gd name="connsiteY13" fmla="*/ 11621 h 34545"/>
                  <a:gd name="connsiteX14" fmla="*/ 1904 w 79335"/>
                  <a:gd name="connsiteY14" fmla="*/ 17659 h 34545"/>
                  <a:gd name="connsiteX15" fmla="*/ 1921 w 79335"/>
                  <a:gd name="connsiteY15" fmla="*/ 20808 h 34545"/>
                  <a:gd name="connsiteX16" fmla="*/ 0 w 79335"/>
                  <a:gd name="connsiteY16" fmla="*/ 20765 h 34545"/>
                  <a:gd name="connsiteX17" fmla="*/ 5032 w 79335"/>
                  <a:gd name="connsiteY17" fmla="*/ 20243 h 34545"/>
                  <a:gd name="connsiteX18" fmla="*/ 18952 w 79335"/>
                  <a:gd name="connsiteY18" fmla="*/ 24069 h 34545"/>
                  <a:gd name="connsiteX19" fmla="*/ 29688 w 79335"/>
                  <a:gd name="connsiteY19" fmla="*/ 32289 h 34545"/>
                  <a:gd name="connsiteX20" fmla="*/ 40095 w 79335"/>
                  <a:gd name="connsiteY20" fmla="*/ 31621 h 34545"/>
                  <a:gd name="connsiteX21" fmla="*/ 41734 w 79335"/>
                  <a:gd name="connsiteY21" fmla="*/ 25635 h 34545"/>
                  <a:gd name="connsiteX22" fmla="*/ 41725 w 79335"/>
                  <a:gd name="connsiteY22" fmla="*/ 20958 h 34545"/>
                  <a:gd name="connsiteX23" fmla="*/ 51961 w 79335"/>
                  <a:gd name="connsiteY23" fmla="*/ 9773 h 34545"/>
                  <a:gd name="connsiteX24" fmla="*/ 56612 w 79335"/>
                  <a:gd name="connsiteY24" fmla="*/ 9691 h 34545"/>
                  <a:gd name="connsiteX25" fmla="*/ 65547 w 79335"/>
                  <a:gd name="connsiteY25" fmla="*/ 21296 h 34545"/>
                  <a:gd name="connsiteX26" fmla="*/ 69693 w 79335"/>
                  <a:gd name="connsiteY26" fmla="*/ 32216 h 34545"/>
                  <a:gd name="connsiteX27" fmla="*/ 71011 w 79335"/>
                  <a:gd name="connsiteY27" fmla="*/ 34313 h 34545"/>
                  <a:gd name="connsiteX28" fmla="*/ 72689 w 79335"/>
                  <a:gd name="connsiteY28" fmla="*/ 29747 h 34545"/>
                  <a:gd name="connsiteX29" fmla="*/ 75774 w 79335"/>
                  <a:gd name="connsiteY29" fmla="*/ 28481 h 34545"/>
                  <a:gd name="connsiteX30" fmla="*/ 78170 w 79335"/>
                  <a:gd name="connsiteY30" fmla="*/ 22593 h 34545"/>
                  <a:gd name="connsiteX31" fmla="*/ 78855 w 79335"/>
                  <a:gd name="connsiteY31" fmla="*/ 18369 h 34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9335" h="34545">
                    <a:moveTo>
                      <a:pt x="78855" y="18369"/>
                    </a:moveTo>
                    <a:cubicBezTo>
                      <a:pt x="77884" y="16405"/>
                      <a:pt x="78157" y="15986"/>
                      <a:pt x="79146" y="11206"/>
                    </a:cubicBezTo>
                    <a:cubicBezTo>
                      <a:pt x="79159" y="11138"/>
                      <a:pt x="79107" y="11048"/>
                      <a:pt x="79124" y="10992"/>
                    </a:cubicBezTo>
                    <a:cubicBezTo>
                      <a:pt x="77969" y="9892"/>
                      <a:pt x="76762" y="8904"/>
                      <a:pt x="75658" y="7787"/>
                    </a:cubicBezTo>
                    <a:cubicBezTo>
                      <a:pt x="71897" y="4034"/>
                      <a:pt x="67318" y="2126"/>
                      <a:pt x="62235" y="949"/>
                    </a:cubicBezTo>
                    <a:cubicBezTo>
                      <a:pt x="55367" y="-566"/>
                      <a:pt x="48764" y="-553"/>
                      <a:pt x="42478" y="3114"/>
                    </a:cubicBezTo>
                    <a:cubicBezTo>
                      <a:pt x="40531" y="4274"/>
                      <a:pt x="38328" y="4988"/>
                      <a:pt x="36394" y="6135"/>
                    </a:cubicBezTo>
                    <a:cubicBezTo>
                      <a:pt x="31798" y="8921"/>
                      <a:pt x="27185" y="10590"/>
                      <a:pt x="22114" y="7385"/>
                    </a:cubicBezTo>
                    <a:cubicBezTo>
                      <a:pt x="16282" y="6828"/>
                      <a:pt x="11913" y="4086"/>
                      <a:pt x="8117" y="517"/>
                    </a:cubicBezTo>
                    <a:lnTo>
                      <a:pt x="8130" y="517"/>
                    </a:lnTo>
                    <a:cubicBezTo>
                      <a:pt x="6992" y="945"/>
                      <a:pt x="5982" y="1231"/>
                      <a:pt x="5413" y="1231"/>
                    </a:cubicBezTo>
                    <a:cubicBezTo>
                      <a:pt x="3449" y="1231"/>
                      <a:pt x="3162" y="3191"/>
                      <a:pt x="3162" y="4732"/>
                    </a:cubicBezTo>
                    <a:cubicBezTo>
                      <a:pt x="3162" y="6277"/>
                      <a:pt x="1339" y="7265"/>
                      <a:pt x="1617" y="8532"/>
                    </a:cubicBezTo>
                    <a:cubicBezTo>
                      <a:pt x="1904" y="9811"/>
                      <a:pt x="4425" y="11065"/>
                      <a:pt x="4009" y="11621"/>
                    </a:cubicBezTo>
                    <a:cubicBezTo>
                      <a:pt x="3590" y="12186"/>
                      <a:pt x="1617" y="14574"/>
                      <a:pt x="1904" y="17659"/>
                    </a:cubicBezTo>
                    <a:cubicBezTo>
                      <a:pt x="2007" y="18789"/>
                      <a:pt x="1981" y="19850"/>
                      <a:pt x="1921" y="20808"/>
                    </a:cubicBezTo>
                    <a:cubicBezTo>
                      <a:pt x="1279" y="20851"/>
                      <a:pt x="608" y="20890"/>
                      <a:pt x="0" y="20765"/>
                    </a:cubicBezTo>
                    <a:cubicBezTo>
                      <a:pt x="1609" y="21039"/>
                      <a:pt x="3479" y="20808"/>
                      <a:pt x="5032" y="20243"/>
                    </a:cubicBezTo>
                    <a:cubicBezTo>
                      <a:pt x="10633" y="18237"/>
                      <a:pt x="15559" y="20141"/>
                      <a:pt x="18952" y="24069"/>
                    </a:cubicBezTo>
                    <a:cubicBezTo>
                      <a:pt x="22063" y="27672"/>
                      <a:pt x="26308" y="29307"/>
                      <a:pt x="29688" y="32289"/>
                    </a:cubicBezTo>
                    <a:cubicBezTo>
                      <a:pt x="33381" y="35605"/>
                      <a:pt x="35512" y="35169"/>
                      <a:pt x="40095" y="31621"/>
                    </a:cubicBezTo>
                    <a:cubicBezTo>
                      <a:pt x="42119" y="30085"/>
                      <a:pt x="42709" y="28070"/>
                      <a:pt x="41734" y="25635"/>
                    </a:cubicBezTo>
                    <a:cubicBezTo>
                      <a:pt x="41113" y="24090"/>
                      <a:pt x="40215" y="21981"/>
                      <a:pt x="41725" y="20958"/>
                    </a:cubicBezTo>
                    <a:cubicBezTo>
                      <a:pt x="46086" y="18014"/>
                      <a:pt x="48683" y="13624"/>
                      <a:pt x="51961" y="9773"/>
                    </a:cubicBezTo>
                    <a:cubicBezTo>
                      <a:pt x="52667" y="8977"/>
                      <a:pt x="55316" y="9049"/>
                      <a:pt x="56612" y="9691"/>
                    </a:cubicBezTo>
                    <a:cubicBezTo>
                      <a:pt x="61478" y="11989"/>
                      <a:pt x="65080" y="15802"/>
                      <a:pt x="65547" y="21296"/>
                    </a:cubicBezTo>
                    <a:cubicBezTo>
                      <a:pt x="65889" y="25468"/>
                      <a:pt x="67104" y="29015"/>
                      <a:pt x="69693" y="32216"/>
                    </a:cubicBezTo>
                    <a:cubicBezTo>
                      <a:pt x="70211" y="32867"/>
                      <a:pt x="70592" y="33611"/>
                      <a:pt x="71011" y="34313"/>
                    </a:cubicBezTo>
                    <a:lnTo>
                      <a:pt x="72689" y="29747"/>
                    </a:lnTo>
                    <a:cubicBezTo>
                      <a:pt x="72689" y="29747"/>
                      <a:pt x="74375" y="29478"/>
                      <a:pt x="75774" y="28481"/>
                    </a:cubicBezTo>
                    <a:cubicBezTo>
                      <a:pt x="77186" y="27509"/>
                      <a:pt x="77186" y="25263"/>
                      <a:pt x="78170" y="22593"/>
                    </a:cubicBezTo>
                    <a:cubicBezTo>
                      <a:pt x="79146" y="19918"/>
                      <a:pt x="79848" y="20333"/>
                      <a:pt x="78855" y="18369"/>
                    </a:cubicBezTo>
                    <a:close/>
                  </a:path>
                </a:pathLst>
              </a:custGeom>
              <a:grpFill/>
              <a:ln w="5028" cap="flat">
                <a:solidFill>
                  <a:schemeClr val="bg1"/>
                </a:solidFill>
                <a:prstDash val="solid"/>
                <a:miter/>
              </a:ln>
            </p:spPr>
            <p:txBody>
              <a:bodyPr rtlCol="0" anchor="ctr"/>
              <a:lstStyle/>
              <a:p>
                <a:endParaRPr lang="en-US"/>
              </a:p>
            </p:txBody>
          </p:sp>
        </p:grpSp>
        <p:grpSp>
          <p:nvGrpSpPr>
            <p:cNvPr id="28" name="Graphic 2398">
              <a:extLst>
                <a:ext uri="{FF2B5EF4-FFF2-40B4-BE49-F238E27FC236}">
                  <a16:creationId xmlns:a16="http://schemas.microsoft.com/office/drawing/2014/main" id="{78E7E8B6-BFB8-F9A9-A286-8E71986F4C9A}"/>
                </a:ext>
              </a:extLst>
            </p:cNvPr>
            <p:cNvGrpSpPr/>
            <p:nvPr/>
          </p:nvGrpSpPr>
          <p:grpSpPr>
            <a:xfrm>
              <a:off x="5052496" y="4929633"/>
              <a:ext cx="169986" cy="239715"/>
              <a:chOff x="5052496" y="4929633"/>
              <a:chExt cx="169986" cy="239715"/>
            </a:xfrm>
            <a:grpFill/>
          </p:grpSpPr>
          <p:sp>
            <p:nvSpPr>
              <p:cNvPr id="373" name="Freeform 372">
                <a:extLst>
                  <a:ext uri="{FF2B5EF4-FFF2-40B4-BE49-F238E27FC236}">
                    <a16:creationId xmlns:a16="http://schemas.microsoft.com/office/drawing/2014/main" id="{1F5C662B-ED72-3EF8-E9EE-6B71BAE56508}"/>
                  </a:ext>
                </a:extLst>
              </p:cNvPr>
              <p:cNvSpPr/>
              <p:nvPr/>
            </p:nvSpPr>
            <p:spPr>
              <a:xfrm>
                <a:off x="5063194" y="4989850"/>
                <a:ext cx="427" cy="1779"/>
              </a:xfrm>
              <a:custGeom>
                <a:avLst/>
                <a:gdLst>
                  <a:gd name="connsiteX0" fmla="*/ 428 w 427"/>
                  <a:gd name="connsiteY0" fmla="*/ 1780 h 1779"/>
                  <a:gd name="connsiteX1" fmla="*/ 0 w 427"/>
                  <a:gd name="connsiteY1" fmla="*/ 0 h 1779"/>
                  <a:gd name="connsiteX2" fmla="*/ 0 w 427"/>
                  <a:gd name="connsiteY2" fmla="*/ 0 h 1779"/>
                  <a:gd name="connsiteX3" fmla="*/ 428 w 427"/>
                  <a:gd name="connsiteY3" fmla="*/ 1780 h 1779"/>
                </a:gdLst>
                <a:ahLst/>
                <a:cxnLst>
                  <a:cxn ang="0">
                    <a:pos x="connsiteX0" y="connsiteY0"/>
                  </a:cxn>
                  <a:cxn ang="0">
                    <a:pos x="connsiteX1" y="connsiteY1"/>
                  </a:cxn>
                  <a:cxn ang="0">
                    <a:pos x="connsiteX2" y="connsiteY2"/>
                  </a:cxn>
                  <a:cxn ang="0">
                    <a:pos x="connsiteX3" y="connsiteY3"/>
                  </a:cxn>
                </a:cxnLst>
                <a:rect l="l" t="t" r="r" b="b"/>
                <a:pathLst>
                  <a:path w="427" h="1779">
                    <a:moveTo>
                      <a:pt x="428" y="1780"/>
                    </a:moveTo>
                    <a:cubicBezTo>
                      <a:pt x="376" y="1151"/>
                      <a:pt x="137" y="599"/>
                      <a:pt x="0" y="0"/>
                    </a:cubicBezTo>
                    <a:lnTo>
                      <a:pt x="0" y="0"/>
                    </a:lnTo>
                    <a:cubicBezTo>
                      <a:pt x="137" y="599"/>
                      <a:pt x="376" y="1155"/>
                      <a:pt x="428" y="1780"/>
                    </a:cubicBezTo>
                    <a:close/>
                  </a:path>
                </a:pathLst>
              </a:custGeom>
              <a:grpFill/>
              <a:ln w="5028" cap="flat">
                <a:solidFill>
                  <a:schemeClr val="bg1"/>
                </a:solidFill>
                <a:prstDash val="solid"/>
                <a:miter/>
              </a:ln>
            </p:spPr>
            <p:txBody>
              <a:bodyPr rtlCol="0" anchor="ctr"/>
              <a:lstStyle/>
              <a:p>
                <a:endParaRPr lang="en-US"/>
              </a:p>
            </p:txBody>
          </p:sp>
          <p:sp>
            <p:nvSpPr>
              <p:cNvPr id="374" name="Freeform 373">
                <a:extLst>
                  <a:ext uri="{FF2B5EF4-FFF2-40B4-BE49-F238E27FC236}">
                    <a16:creationId xmlns:a16="http://schemas.microsoft.com/office/drawing/2014/main" id="{5CF0B1D8-AD8C-9CC3-EFB9-2EF7CD76CEBE}"/>
                  </a:ext>
                </a:extLst>
              </p:cNvPr>
              <p:cNvSpPr/>
              <p:nvPr/>
            </p:nvSpPr>
            <p:spPr>
              <a:xfrm>
                <a:off x="5052496" y="4929633"/>
                <a:ext cx="169986" cy="239715"/>
              </a:xfrm>
              <a:custGeom>
                <a:avLst/>
                <a:gdLst>
                  <a:gd name="connsiteX0" fmla="*/ 166058 w 169986"/>
                  <a:gd name="connsiteY0" fmla="*/ 149667 h 239715"/>
                  <a:gd name="connsiteX1" fmla="*/ 164565 w 169986"/>
                  <a:gd name="connsiteY1" fmla="*/ 144250 h 239715"/>
                  <a:gd name="connsiteX2" fmla="*/ 160825 w 169986"/>
                  <a:gd name="connsiteY2" fmla="*/ 142003 h 239715"/>
                  <a:gd name="connsiteX3" fmla="*/ 162139 w 169986"/>
                  <a:gd name="connsiteY3" fmla="*/ 133749 h 239715"/>
                  <a:gd name="connsiteX4" fmla="*/ 160072 w 169986"/>
                  <a:gd name="connsiteY4" fmla="*/ 122349 h 239715"/>
                  <a:gd name="connsiteX5" fmla="*/ 159417 w 169986"/>
                  <a:gd name="connsiteY5" fmla="*/ 113984 h 239715"/>
                  <a:gd name="connsiteX6" fmla="*/ 159695 w 169986"/>
                  <a:gd name="connsiteY6" fmla="*/ 104446 h 239715"/>
                  <a:gd name="connsiteX7" fmla="*/ 164475 w 169986"/>
                  <a:gd name="connsiteY7" fmla="*/ 93761 h 239715"/>
                  <a:gd name="connsiteX8" fmla="*/ 154646 w 169986"/>
                  <a:gd name="connsiteY8" fmla="*/ 89002 h 239715"/>
                  <a:gd name="connsiteX9" fmla="*/ 141167 w 169986"/>
                  <a:gd name="connsiteY9" fmla="*/ 88720 h 239715"/>
                  <a:gd name="connsiteX10" fmla="*/ 127683 w 169986"/>
                  <a:gd name="connsiteY10" fmla="*/ 79734 h 239715"/>
                  <a:gd name="connsiteX11" fmla="*/ 118133 w 169986"/>
                  <a:gd name="connsiteY11" fmla="*/ 78031 h 239715"/>
                  <a:gd name="connsiteX12" fmla="*/ 106327 w 169986"/>
                  <a:gd name="connsiteY12" fmla="*/ 77752 h 239715"/>
                  <a:gd name="connsiteX13" fmla="*/ 96506 w 169986"/>
                  <a:gd name="connsiteY13" fmla="*/ 72682 h 239715"/>
                  <a:gd name="connsiteX14" fmla="*/ 95659 w 169986"/>
                  <a:gd name="connsiteY14" fmla="*/ 62040 h 239715"/>
                  <a:gd name="connsiteX15" fmla="*/ 89480 w 169986"/>
                  <a:gd name="connsiteY15" fmla="*/ 50225 h 239715"/>
                  <a:gd name="connsiteX16" fmla="*/ 84140 w 169986"/>
                  <a:gd name="connsiteY16" fmla="*/ 44337 h 239715"/>
                  <a:gd name="connsiteX17" fmla="*/ 86117 w 169986"/>
                  <a:gd name="connsiteY17" fmla="*/ 34791 h 239715"/>
                  <a:gd name="connsiteX18" fmla="*/ 89758 w 169986"/>
                  <a:gd name="connsiteY18" fmla="*/ 26356 h 239715"/>
                  <a:gd name="connsiteX19" fmla="*/ 96219 w 169986"/>
                  <a:gd name="connsiteY19" fmla="*/ 19317 h 239715"/>
                  <a:gd name="connsiteX20" fmla="*/ 101838 w 169986"/>
                  <a:gd name="connsiteY20" fmla="*/ 11739 h 239715"/>
                  <a:gd name="connsiteX21" fmla="*/ 109985 w 169986"/>
                  <a:gd name="connsiteY21" fmla="*/ 8085 h 239715"/>
                  <a:gd name="connsiteX22" fmla="*/ 114260 w 169986"/>
                  <a:gd name="connsiteY22" fmla="*/ 7246 h 239715"/>
                  <a:gd name="connsiteX23" fmla="*/ 114551 w 169986"/>
                  <a:gd name="connsiteY23" fmla="*/ 6959 h 239715"/>
                  <a:gd name="connsiteX24" fmla="*/ 112886 w 169986"/>
                  <a:gd name="connsiteY24" fmla="*/ 1076 h 239715"/>
                  <a:gd name="connsiteX25" fmla="*/ 108120 w 169986"/>
                  <a:gd name="connsiteY25" fmla="*/ 53 h 239715"/>
                  <a:gd name="connsiteX26" fmla="*/ 97610 w 169986"/>
                  <a:gd name="connsiteY26" fmla="*/ 5355 h 239715"/>
                  <a:gd name="connsiteX27" fmla="*/ 84606 w 169986"/>
                  <a:gd name="connsiteY27" fmla="*/ 13203 h 239715"/>
                  <a:gd name="connsiteX28" fmla="*/ 68726 w 169986"/>
                  <a:gd name="connsiteY28" fmla="*/ 18650 h 239715"/>
                  <a:gd name="connsiteX29" fmla="*/ 65384 w 169986"/>
                  <a:gd name="connsiteY29" fmla="*/ 18581 h 239715"/>
                  <a:gd name="connsiteX30" fmla="*/ 56398 w 169986"/>
                  <a:gd name="connsiteY30" fmla="*/ 22557 h 239715"/>
                  <a:gd name="connsiteX31" fmla="*/ 49710 w 169986"/>
                  <a:gd name="connsiteY31" fmla="*/ 34264 h 239715"/>
                  <a:gd name="connsiteX32" fmla="*/ 43835 w 169986"/>
                  <a:gd name="connsiteY32" fmla="*/ 43982 h 239715"/>
                  <a:gd name="connsiteX33" fmla="*/ 34896 w 169986"/>
                  <a:gd name="connsiteY33" fmla="*/ 51830 h 239715"/>
                  <a:gd name="connsiteX34" fmla="*/ 32799 w 169986"/>
                  <a:gd name="connsiteY34" fmla="*/ 57590 h 239715"/>
                  <a:gd name="connsiteX35" fmla="*/ 33060 w 169986"/>
                  <a:gd name="connsiteY35" fmla="*/ 57667 h 239715"/>
                  <a:gd name="connsiteX36" fmla="*/ 33039 w 169986"/>
                  <a:gd name="connsiteY36" fmla="*/ 58655 h 239715"/>
                  <a:gd name="connsiteX37" fmla="*/ 32662 w 169986"/>
                  <a:gd name="connsiteY37" fmla="*/ 58047 h 239715"/>
                  <a:gd name="connsiteX38" fmla="*/ 32799 w 169986"/>
                  <a:gd name="connsiteY38" fmla="*/ 57590 h 239715"/>
                  <a:gd name="connsiteX39" fmla="*/ 29983 w 169986"/>
                  <a:gd name="connsiteY39" fmla="*/ 56545 h 239715"/>
                  <a:gd name="connsiteX40" fmla="*/ 21241 w 169986"/>
                  <a:gd name="connsiteY40" fmla="*/ 48496 h 239715"/>
                  <a:gd name="connsiteX41" fmla="*/ 24707 w 169986"/>
                  <a:gd name="connsiteY41" fmla="*/ 51701 h 239715"/>
                  <a:gd name="connsiteX42" fmla="*/ 24729 w 169986"/>
                  <a:gd name="connsiteY42" fmla="*/ 51915 h 239715"/>
                  <a:gd name="connsiteX43" fmla="*/ 24438 w 169986"/>
                  <a:gd name="connsiteY43" fmla="*/ 59078 h 239715"/>
                  <a:gd name="connsiteX44" fmla="*/ 23740 w 169986"/>
                  <a:gd name="connsiteY44" fmla="*/ 63294 h 239715"/>
                  <a:gd name="connsiteX45" fmla="*/ 21344 w 169986"/>
                  <a:gd name="connsiteY45" fmla="*/ 69181 h 239715"/>
                  <a:gd name="connsiteX46" fmla="*/ 18259 w 169986"/>
                  <a:gd name="connsiteY46" fmla="*/ 70448 h 239715"/>
                  <a:gd name="connsiteX47" fmla="*/ 16581 w 169986"/>
                  <a:gd name="connsiteY47" fmla="*/ 75014 h 239715"/>
                  <a:gd name="connsiteX48" fmla="*/ 15263 w 169986"/>
                  <a:gd name="connsiteY48" fmla="*/ 72917 h 239715"/>
                  <a:gd name="connsiteX49" fmla="*/ 22991 w 169986"/>
                  <a:gd name="connsiteY49" fmla="*/ 86097 h 239715"/>
                  <a:gd name="connsiteX50" fmla="*/ 24147 w 169986"/>
                  <a:gd name="connsiteY50" fmla="*/ 90842 h 239715"/>
                  <a:gd name="connsiteX51" fmla="*/ 23749 w 169986"/>
                  <a:gd name="connsiteY51" fmla="*/ 112867 h 239715"/>
                  <a:gd name="connsiteX52" fmla="*/ 26209 w 169986"/>
                  <a:gd name="connsiteY52" fmla="*/ 123958 h 239715"/>
                  <a:gd name="connsiteX53" fmla="*/ 25957 w 169986"/>
                  <a:gd name="connsiteY53" fmla="*/ 128763 h 239715"/>
                  <a:gd name="connsiteX54" fmla="*/ 13222 w 169986"/>
                  <a:gd name="connsiteY54" fmla="*/ 142161 h 239715"/>
                  <a:gd name="connsiteX55" fmla="*/ 1596 w 169986"/>
                  <a:gd name="connsiteY55" fmla="*/ 156021 h 239715"/>
                  <a:gd name="connsiteX56" fmla="*/ 0 w 169986"/>
                  <a:gd name="connsiteY56" fmla="*/ 159218 h 239715"/>
                  <a:gd name="connsiteX57" fmla="*/ 6128 w 169986"/>
                  <a:gd name="connsiteY57" fmla="*/ 163022 h 239715"/>
                  <a:gd name="connsiteX58" fmla="*/ 15122 w 169986"/>
                  <a:gd name="connsiteY58" fmla="*/ 169192 h 239715"/>
                  <a:gd name="connsiteX59" fmla="*/ 19992 w 169986"/>
                  <a:gd name="connsiteY59" fmla="*/ 170489 h 239715"/>
                  <a:gd name="connsiteX60" fmla="*/ 21862 w 169986"/>
                  <a:gd name="connsiteY60" fmla="*/ 176864 h 239715"/>
                  <a:gd name="connsiteX61" fmla="*/ 33094 w 169986"/>
                  <a:gd name="connsiteY61" fmla="*/ 180232 h 239715"/>
                  <a:gd name="connsiteX62" fmla="*/ 38341 w 169986"/>
                  <a:gd name="connsiteY62" fmla="*/ 177990 h 239715"/>
                  <a:gd name="connsiteX63" fmla="*/ 43959 w 169986"/>
                  <a:gd name="connsiteY63" fmla="*/ 176492 h 239715"/>
                  <a:gd name="connsiteX64" fmla="*/ 51079 w 169986"/>
                  <a:gd name="connsiteY64" fmla="*/ 180793 h 239715"/>
                  <a:gd name="connsiteX65" fmla="*/ 59693 w 169986"/>
                  <a:gd name="connsiteY65" fmla="*/ 184554 h 239715"/>
                  <a:gd name="connsiteX66" fmla="*/ 65312 w 169986"/>
                  <a:gd name="connsiteY66" fmla="*/ 189599 h 239715"/>
                  <a:gd name="connsiteX67" fmla="*/ 68491 w 169986"/>
                  <a:gd name="connsiteY67" fmla="*/ 195962 h 239715"/>
                  <a:gd name="connsiteX68" fmla="*/ 79159 w 169986"/>
                  <a:gd name="connsiteY68" fmla="*/ 201786 h 239715"/>
                  <a:gd name="connsiteX69" fmla="*/ 82539 w 169986"/>
                  <a:gd name="connsiteY69" fmla="*/ 207961 h 239715"/>
                  <a:gd name="connsiteX70" fmla="*/ 83669 w 169986"/>
                  <a:gd name="connsiteY70" fmla="*/ 213378 h 239715"/>
                  <a:gd name="connsiteX71" fmla="*/ 90224 w 169986"/>
                  <a:gd name="connsiteY71" fmla="*/ 216390 h 239715"/>
                  <a:gd name="connsiteX72" fmla="*/ 97336 w 169986"/>
                  <a:gd name="connsiteY72" fmla="*/ 215261 h 239715"/>
                  <a:gd name="connsiteX73" fmla="*/ 104829 w 169986"/>
                  <a:gd name="connsiteY73" fmla="*/ 213558 h 239715"/>
                  <a:gd name="connsiteX74" fmla="*/ 110255 w 169986"/>
                  <a:gd name="connsiteY74" fmla="*/ 213956 h 239715"/>
                  <a:gd name="connsiteX75" fmla="*/ 115681 w 169986"/>
                  <a:gd name="connsiteY75" fmla="*/ 212826 h 239715"/>
                  <a:gd name="connsiteX76" fmla="*/ 119613 w 169986"/>
                  <a:gd name="connsiteY76" fmla="*/ 214876 h 239715"/>
                  <a:gd name="connsiteX77" fmla="*/ 123362 w 169986"/>
                  <a:gd name="connsiteY77" fmla="*/ 217298 h 239715"/>
                  <a:gd name="connsiteX78" fmla="*/ 126164 w 169986"/>
                  <a:gd name="connsiteY78" fmla="*/ 217298 h 239715"/>
                  <a:gd name="connsiteX79" fmla="*/ 126541 w 169986"/>
                  <a:gd name="connsiteY79" fmla="*/ 218616 h 239715"/>
                  <a:gd name="connsiteX80" fmla="*/ 117743 w 169986"/>
                  <a:gd name="connsiteY80" fmla="*/ 234350 h 239715"/>
                  <a:gd name="connsiteX81" fmla="*/ 124487 w 169986"/>
                  <a:gd name="connsiteY81" fmla="*/ 236044 h 239715"/>
                  <a:gd name="connsiteX82" fmla="*/ 127855 w 169986"/>
                  <a:gd name="connsiteY82" fmla="*/ 239716 h 239715"/>
                  <a:gd name="connsiteX83" fmla="*/ 138338 w 169986"/>
                  <a:gd name="connsiteY83" fmla="*/ 200892 h 239715"/>
                  <a:gd name="connsiteX84" fmla="*/ 131034 w 169986"/>
                  <a:gd name="connsiteY84" fmla="*/ 188320 h 239715"/>
                  <a:gd name="connsiteX85" fmla="*/ 126917 w 169986"/>
                  <a:gd name="connsiteY85" fmla="*/ 177772 h 239715"/>
                  <a:gd name="connsiteX86" fmla="*/ 133285 w 169986"/>
                  <a:gd name="connsiteY86" fmla="*/ 173086 h 239715"/>
                  <a:gd name="connsiteX87" fmla="*/ 139275 w 169986"/>
                  <a:gd name="connsiteY87" fmla="*/ 174216 h 239715"/>
                  <a:gd name="connsiteX88" fmla="*/ 139468 w 169986"/>
                  <a:gd name="connsiteY88" fmla="*/ 167652 h 239715"/>
                  <a:gd name="connsiteX89" fmla="*/ 133850 w 169986"/>
                  <a:gd name="connsiteY89" fmla="*/ 163347 h 239715"/>
                  <a:gd name="connsiteX90" fmla="*/ 132527 w 169986"/>
                  <a:gd name="connsiteY90" fmla="*/ 156034 h 239715"/>
                  <a:gd name="connsiteX91" fmla="*/ 148454 w 169986"/>
                  <a:gd name="connsiteY91" fmla="*/ 155110 h 239715"/>
                  <a:gd name="connsiteX92" fmla="*/ 154821 w 169986"/>
                  <a:gd name="connsiteY92" fmla="*/ 155289 h 239715"/>
                  <a:gd name="connsiteX93" fmla="*/ 160615 w 169986"/>
                  <a:gd name="connsiteY93" fmla="*/ 151374 h 239715"/>
                  <a:gd name="connsiteX94" fmla="*/ 166242 w 169986"/>
                  <a:gd name="connsiteY94" fmla="*/ 162966 h 239715"/>
                  <a:gd name="connsiteX95" fmla="*/ 169986 w 169986"/>
                  <a:gd name="connsiteY95" fmla="*/ 162589 h 239715"/>
                  <a:gd name="connsiteX96" fmla="*/ 166058 w 169986"/>
                  <a:gd name="connsiteY96" fmla="*/ 149667 h 239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Lst>
                <a:rect l="l" t="t" r="r" b="b"/>
                <a:pathLst>
                  <a:path w="169986" h="239715">
                    <a:moveTo>
                      <a:pt x="166058" y="149667"/>
                    </a:moveTo>
                    <a:cubicBezTo>
                      <a:pt x="164757" y="147446"/>
                      <a:pt x="165322" y="145751"/>
                      <a:pt x="164565" y="144250"/>
                    </a:cubicBezTo>
                    <a:cubicBezTo>
                      <a:pt x="163816" y="142743"/>
                      <a:pt x="162875" y="141618"/>
                      <a:pt x="160825" y="142003"/>
                    </a:cubicBezTo>
                    <a:cubicBezTo>
                      <a:pt x="158758" y="142367"/>
                      <a:pt x="159323" y="136380"/>
                      <a:pt x="162139" y="133749"/>
                    </a:cubicBezTo>
                    <a:cubicBezTo>
                      <a:pt x="164937" y="131130"/>
                      <a:pt x="161946" y="127013"/>
                      <a:pt x="160072" y="122349"/>
                    </a:cubicBezTo>
                    <a:cubicBezTo>
                      <a:pt x="158193" y="117655"/>
                      <a:pt x="160260" y="118477"/>
                      <a:pt x="159417" y="113984"/>
                    </a:cubicBezTo>
                    <a:cubicBezTo>
                      <a:pt x="158566" y="109486"/>
                      <a:pt x="159978" y="106683"/>
                      <a:pt x="159695" y="104446"/>
                    </a:cubicBezTo>
                    <a:cubicBezTo>
                      <a:pt x="159417" y="102190"/>
                      <a:pt x="164192" y="100778"/>
                      <a:pt x="164475" y="93761"/>
                    </a:cubicBezTo>
                    <a:cubicBezTo>
                      <a:pt x="164745" y="86743"/>
                      <a:pt x="159417" y="89541"/>
                      <a:pt x="154646" y="89002"/>
                    </a:cubicBezTo>
                    <a:cubicBezTo>
                      <a:pt x="149866" y="88412"/>
                      <a:pt x="145651" y="89002"/>
                      <a:pt x="141167" y="88720"/>
                    </a:cubicBezTo>
                    <a:cubicBezTo>
                      <a:pt x="136670" y="88416"/>
                      <a:pt x="133024" y="83658"/>
                      <a:pt x="127683" y="79734"/>
                    </a:cubicBezTo>
                    <a:cubicBezTo>
                      <a:pt x="122339" y="75784"/>
                      <a:pt x="120935" y="78031"/>
                      <a:pt x="118133" y="78031"/>
                    </a:cubicBezTo>
                    <a:cubicBezTo>
                      <a:pt x="115325" y="78031"/>
                      <a:pt x="109142" y="77483"/>
                      <a:pt x="106327" y="77752"/>
                    </a:cubicBezTo>
                    <a:cubicBezTo>
                      <a:pt x="103528" y="78031"/>
                      <a:pt x="99026" y="76644"/>
                      <a:pt x="96506" y="72682"/>
                    </a:cubicBezTo>
                    <a:cubicBezTo>
                      <a:pt x="93973" y="68766"/>
                      <a:pt x="97058" y="64834"/>
                      <a:pt x="95659" y="62040"/>
                    </a:cubicBezTo>
                    <a:cubicBezTo>
                      <a:pt x="94260" y="59211"/>
                      <a:pt x="90597" y="51637"/>
                      <a:pt x="89480" y="50225"/>
                    </a:cubicBezTo>
                    <a:cubicBezTo>
                      <a:pt x="88359" y="48826"/>
                      <a:pt x="84140" y="46571"/>
                      <a:pt x="84140" y="44337"/>
                    </a:cubicBezTo>
                    <a:cubicBezTo>
                      <a:pt x="84140" y="42091"/>
                      <a:pt x="86117" y="37867"/>
                      <a:pt x="86117" y="34791"/>
                    </a:cubicBezTo>
                    <a:cubicBezTo>
                      <a:pt x="86117" y="31688"/>
                      <a:pt x="87794" y="28877"/>
                      <a:pt x="89758" y="26356"/>
                    </a:cubicBezTo>
                    <a:cubicBezTo>
                      <a:pt x="91718" y="23819"/>
                      <a:pt x="95094" y="20173"/>
                      <a:pt x="96219" y="19317"/>
                    </a:cubicBezTo>
                    <a:cubicBezTo>
                      <a:pt x="97340" y="18479"/>
                      <a:pt x="100143" y="15389"/>
                      <a:pt x="101838" y="11739"/>
                    </a:cubicBezTo>
                    <a:cubicBezTo>
                      <a:pt x="103524" y="8085"/>
                      <a:pt x="108304" y="9215"/>
                      <a:pt x="109985" y="8085"/>
                    </a:cubicBezTo>
                    <a:cubicBezTo>
                      <a:pt x="110807" y="7533"/>
                      <a:pt x="112570" y="7340"/>
                      <a:pt x="114260" y="7246"/>
                    </a:cubicBezTo>
                    <a:cubicBezTo>
                      <a:pt x="114354" y="7152"/>
                      <a:pt x="114461" y="7058"/>
                      <a:pt x="114551" y="6959"/>
                    </a:cubicBezTo>
                    <a:cubicBezTo>
                      <a:pt x="115818" y="5629"/>
                      <a:pt x="114838" y="1987"/>
                      <a:pt x="112886" y="1076"/>
                    </a:cubicBezTo>
                    <a:cubicBezTo>
                      <a:pt x="111431" y="404"/>
                      <a:pt x="109626" y="-183"/>
                      <a:pt x="108120" y="53"/>
                    </a:cubicBezTo>
                    <a:cubicBezTo>
                      <a:pt x="104131" y="691"/>
                      <a:pt x="100490" y="2449"/>
                      <a:pt x="97610" y="5355"/>
                    </a:cubicBezTo>
                    <a:cubicBezTo>
                      <a:pt x="93909" y="9090"/>
                      <a:pt x="89583" y="11940"/>
                      <a:pt x="84606" y="13203"/>
                    </a:cubicBezTo>
                    <a:cubicBezTo>
                      <a:pt x="79137" y="14593"/>
                      <a:pt x="73288" y="14542"/>
                      <a:pt x="68726" y="18650"/>
                    </a:cubicBezTo>
                    <a:cubicBezTo>
                      <a:pt x="68114" y="19210"/>
                      <a:pt x="66510" y="18744"/>
                      <a:pt x="65384" y="18581"/>
                    </a:cubicBezTo>
                    <a:cubicBezTo>
                      <a:pt x="61610" y="18166"/>
                      <a:pt x="58756" y="19942"/>
                      <a:pt x="56398" y="22557"/>
                    </a:cubicBezTo>
                    <a:cubicBezTo>
                      <a:pt x="53330" y="25971"/>
                      <a:pt x="50326" y="29596"/>
                      <a:pt x="49710" y="34264"/>
                    </a:cubicBezTo>
                    <a:cubicBezTo>
                      <a:pt x="49158" y="38530"/>
                      <a:pt x="47532" y="41564"/>
                      <a:pt x="43835" y="43982"/>
                    </a:cubicBezTo>
                    <a:cubicBezTo>
                      <a:pt x="40536" y="46134"/>
                      <a:pt x="37506" y="48869"/>
                      <a:pt x="34896" y="51830"/>
                    </a:cubicBezTo>
                    <a:cubicBezTo>
                      <a:pt x="33638" y="53276"/>
                      <a:pt x="33385" y="55587"/>
                      <a:pt x="32799" y="57590"/>
                    </a:cubicBezTo>
                    <a:cubicBezTo>
                      <a:pt x="32889" y="57611"/>
                      <a:pt x="32987" y="57632"/>
                      <a:pt x="33060" y="57667"/>
                    </a:cubicBezTo>
                    <a:lnTo>
                      <a:pt x="33039" y="58655"/>
                    </a:lnTo>
                    <a:lnTo>
                      <a:pt x="32662" y="58047"/>
                    </a:lnTo>
                    <a:cubicBezTo>
                      <a:pt x="32722" y="57902"/>
                      <a:pt x="32748" y="57735"/>
                      <a:pt x="32799" y="57590"/>
                    </a:cubicBezTo>
                    <a:cubicBezTo>
                      <a:pt x="31802" y="57299"/>
                      <a:pt x="30702" y="57170"/>
                      <a:pt x="29983" y="56545"/>
                    </a:cubicBezTo>
                    <a:cubicBezTo>
                      <a:pt x="26975" y="53978"/>
                      <a:pt x="24023" y="51299"/>
                      <a:pt x="21241" y="48496"/>
                    </a:cubicBezTo>
                    <a:cubicBezTo>
                      <a:pt x="22345" y="49613"/>
                      <a:pt x="23552" y="50602"/>
                      <a:pt x="24707" y="51701"/>
                    </a:cubicBezTo>
                    <a:cubicBezTo>
                      <a:pt x="24695" y="51757"/>
                      <a:pt x="24746" y="51847"/>
                      <a:pt x="24729" y="51915"/>
                    </a:cubicBezTo>
                    <a:cubicBezTo>
                      <a:pt x="23745" y="56695"/>
                      <a:pt x="23466" y="57114"/>
                      <a:pt x="24438" y="59078"/>
                    </a:cubicBezTo>
                    <a:cubicBezTo>
                      <a:pt x="25431" y="61038"/>
                      <a:pt x="24729" y="60623"/>
                      <a:pt x="23740" y="63294"/>
                    </a:cubicBezTo>
                    <a:cubicBezTo>
                      <a:pt x="22756" y="65964"/>
                      <a:pt x="22756" y="68210"/>
                      <a:pt x="21344" y="69181"/>
                    </a:cubicBezTo>
                    <a:cubicBezTo>
                      <a:pt x="19945" y="70174"/>
                      <a:pt x="18259" y="70448"/>
                      <a:pt x="18259" y="70448"/>
                    </a:cubicBezTo>
                    <a:lnTo>
                      <a:pt x="16581" y="75014"/>
                    </a:lnTo>
                    <a:cubicBezTo>
                      <a:pt x="16158" y="74312"/>
                      <a:pt x="15781" y="73568"/>
                      <a:pt x="15263" y="72917"/>
                    </a:cubicBezTo>
                    <a:cubicBezTo>
                      <a:pt x="18486" y="76901"/>
                      <a:pt x="19115" y="82395"/>
                      <a:pt x="22991" y="86097"/>
                    </a:cubicBezTo>
                    <a:cubicBezTo>
                      <a:pt x="23993" y="87042"/>
                      <a:pt x="24147" y="89225"/>
                      <a:pt x="24147" y="90842"/>
                    </a:cubicBezTo>
                    <a:cubicBezTo>
                      <a:pt x="24185" y="98207"/>
                      <a:pt x="24570" y="105592"/>
                      <a:pt x="23749" y="112867"/>
                    </a:cubicBezTo>
                    <a:cubicBezTo>
                      <a:pt x="23287" y="117158"/>
                      <a:pt x="23578" y="120629"/>
                      <a:pt x="26209" y="123958"/>
                    </a:cubicBezTo>
                    <a:cubicBezTo>
                      <a:pt x="27429" y="125546"/>
                      <a:pt x="26873" y="127326"/>
                      <a:pt x="25957" y="128763"/>
                    </a:cubicBezTo>
                    <a:cubicBezTo>
                      <a:pt x="22589" y="134039"/>
                      <a:pt x="19247" y="139512"/>
                      <a:pt x="13222" y="142161"/>
                    </a:cubicBezTo>
                    <a:cubicBezTo>
                      <a:pt x="6988" y="144943"/>
                      <a:pt x="3218" y="149577"/>
                      <a:pt x="1596" y="156021"/>
                    </a:cubicBezTo>
                    <a:cubicBezTo>
                      <a:pt x="1284" y="157292"/>
                      <a:pt x="616" y="158229"/>
                      <a:pt x="0" y="159218"/>
                    </a:cubicBezTo>
                    <a:cubicBezTo>
                      <a:pt x="1673" y="160724"/>
                      <a:pt x="3770" y="162217"/>
                      <a:pt x="6128" y="163022"/>
                    </a:cubicBezTo>
                    <a:cubicBezTo>
                      <a:pt x="11755" y="164888"/>
                      <a:pt x="11566" y="166946"/>
                      <a:pt x="15122" y="169192"/>
                    </a:cubicBezTo>
                    <a:cubicBezTo>
                      <a:pt x="18678" y="171447"/>
                      <a:pt x="17553" y="168435"/>
                      <a:pt x="19992" y="170489"/>
                    </a:cubicBezTo>
                    <a:cubicBezTo>
                      <a:pt x="22435" y="172564"/>
                      <a:pt x="20377" y="176864"/>
                      <a:pt x="21862" y="176864"/>
                    </a:cubicBezTo>
                    <a:cubicBezTo>
                      <a:pt x="23364" y="176864"/>
                      <a:pt x="29359" y="178559"/>
                      <a:pt x="33094" y="180232"/>
                    </a:cubicBezTo>
                    <a:cubicBezTo>
                      <a:pt x="36847" y="181914"/>
                      <a:pt x="38157" y="181362"/>
                      <a:pt x="38341" y="177990"/>
                    </a:cubicBezTo>
                    <a:cubicBezTo>
                      <a:pt x="38525" y="174614"/>
                      <a:pt x="41156" y="175932"/>
                      <a:pt x="43959" y="176492"/>
                    </a:cubicBezTo>
                    <a:cubicBezTo>
                      <a:pt x="46766" y="177061"/>
                      <a:pt x="48268" y="180040"/>
                      <a:pt x="51079" y="180793"/>
                    </a:cubicBezTo>
                    <a:cubicBezTo>
                      <a:pt x="53886" y="181550"/>
                      <a:pt x="56890" y="183613"/>
                      <a:pt x="59693" y="184554"/>
                    </a:cubicBezTo>
                    <a:cubicBezTo>
                      <a:pt x="62496" y="185491"/>
                      <a:pt x="63805" y="186415"/>
                      <a:pt x="65312" y="189599"/>
                    </a:cubicBezTo>
                    <a:cubicBezTo>
                      <a:pt x="66805" y="192787"/>
                      <a:pt x="63805" y="194849"/>
                      <a:pt x="68491" y="195962"/>
                    </a:cubicBezTo>
                    <a:cubicBezTo>
                      <a:pt x="73176" y="197092"/>
                      <a:pt x="76912" y="199347"/>
                      <a:pt x="79159" y="201786"/>
                    </a:cubicBezTo>
                    <a:cubicBezTo>
                      <a:pt x="81414" y="204221"/>
                      <a:pt x="79920" y="206998"/>
                      <a:pt x="82539" y="207961"/>
                    </a:cubicBezTo>
                    <a:cubicBezTo>
                      <a:pt x="85162" y="208889"/>
                      <a:pt x="84045" y="212248"/>
                      <a:pt x="83669" y="213378"/>
                    </a:cubicBezTo>
                    <a:cubicBezTo>
                      <a:pt x="83284" y="214499"/>
                      <a:pt x="87593" y="215261"/>
                      <a:pt x="90224" y="216390"/>
                    </a:cubicBezTo>
                    <a:cubicBezTo>
                      <a:pt x="92843" y="217507"/>
                      <a:pt x="97336" y="215261"/>
                      <a:pt x="97336" y="215261"/>
                    </a:cubicBezTo>
                    <a:lnTo>
                      <a:pt x="104829" y="213558"/>
                    </a:lnTo>
                    <a:lnTo>
                      <a:pt x="110255" y="213956"/>
                    </a:lnTo>
                    <a:lnTo>
                      <a:pt x="115681" y="212826"/>
                    </a:lnTo>
                    <a:lnTo>
                      <a:pt x="119613" y="214876"/>
                    </a:lnTo>
                    <a:lnTo>
                      <a:pt x="123362" y="217298"/>
                    </a:lnTo>
                    <a:lnTo>
                      <a:pt x="126164" y="217298"/>
                    </a:lnTo>
                    <a:lnTo>
                      <a:pt x="126541" y="218616"/>
                    </a:lnTo>
                    <a:cubicBezTo>
                      <a:pt x="126541" y="218616"/>
                      <a:pt x="119433" y="231911"/>
                      <a:pt x="117743" y="234350"/>
                    </a:cubicBezTo>
                    <a:cubicBezTo>
                      <a:pt x="116057" y="236789"/>
                      <a:pt x="120738" y="236044"/>
                      <a:pt x="124487" y="236044"/>
                    </a:cubicBezTo>
                    <a:cubicBezTo>
                      <a:pt x="128235" y="236044"/>
                      <a:pt x="127855" y="239716"/>
                      <a:pt x="127855" y="239716"/>
                    </a:cubicBezTo>
                    <a:cubicBezTo>
                      <a:pt x="127855" y="239716"/>
                      <a:pt x="138154" y="204636"/>
                      <a:pt x="138338" y="200892"/>
                    </a:cubicBezTo>
                    <a:cubicBezTo>
                      <a:pt x="138535" y="197160"/>
                      <a:pt x="137222" y="191893"/>
                      <a:pt x="131034" y="188320"/>
                    </a:cubicBezTo>
                    <a:cubicBezTo>
                      <a:pt x="124855" y="184755"/>
                      <a:pt x="127093" y="180776"/>
                      <a:pt x="126917" y="177772"/>
                    </a:cubicBezTo>
                    <a:cubicBezTo>
                      <a:pt x="126721" y="174781"/>
                      <a:pt x="129151" y="174759"/>
                      <a:pt x="133285" y="173086"/>
                    </a:cubicBezTo>
                    <a:cubicBezTo>
                      <a:pt x="137406" y="171383"/>
                      <a:pt x="136289" y="173279"/>
                      <a:pt x="139275" y="174216"/>
                    </a:cubicBezTo>
                    <a:cubicBezTo>
                      <a:pt x="142271" y="175123"/>
                      <a:pt x="139656" y="170258"/>
                      <a:pt x="139468" y="167652"/>
                    </a:cubicBezTo>
                    <a:cubicBezTo>
                      <a:pt x="139275" y="165037"/>
                      <a:pt x="136289" y="165598"/>
                      <a:pt x="133850" y="163347"/>
                    </a:cubicBezTo>
                    <a:cubicBezTo>
                      <a:pt x="131411" y="161092"/>
                      <a:pt x="132527" y="156034"/>
                      <a:pt x="132527" y="156034"/>
                    </a:cubicBezTo>
                    <a:cubicBezTo>
                      <a:pt x="132527" y="156034"/>
                      <a:pt x="145831" y="157352"/>
                      <a:pt x="148454" y="155110"/>
                    </a:cubicBezTo>
                    <a:cubicBezTo>
                      <a:pt x="151069" y="152855"/>
                      <a:pt x="153135" y="154553"/>
                      <a:pt x="154821" y="155289"/>
                    </a:cubicBezTo>
                    <a:cubicBezTo>
                      <a:pt x="156503" y="156055"/>
                      <a:pt x="155198" y="151721"/>
                      <a:pt x="160615" y="151374"/>
                    </a:cubicBezTo>
                    <a:cubicBezTo>
                      <a:pt x="166050" y="151010"/>
                      <a:pt x="165673" y="162217"/>
                      <a:pt x="166242" y="162966"/>
                    </a:cubicBezTo>
                    <a:cubicBezTo>
                      <a:pt x="166794" y="163719"/>
                      <a:pt x="169986" y="162589"/>
                      <a:pt x="169986" y="162589"/>
                    </a:cubicBezTo>
                    <a:cubicBezTo>
                      <a:pt x="169986" y="162589"/>
                      <a:pt x="167376" y="151926"/>
                      <a:pt x="166058" y="149667"/>
                    </a:cubicBezTo>
                    <a:close/>
                  </a:path>
                </a:pathLst>
              </a:custGeom>
              <a:grpFill/>
              <a:ln w="5028" cap="flat">
                <a:solidFill>
                  <a:schemeClr val="bg1"/>
                </a:solidFill>
                <a:prstDash val="solid"/>
                <a:miter/>
              </a:ln>
            </p:spPr>
            <p:txBody>
              <a:bodyPr rtlCol="0" anchor="ctr"/>
              <a:lstStyle/>
              <a:p>
                <a:endParaRPr lang="en-US"/>
              </a:p>
            </p:txBody>
          </p:sp>
        </p:grpSp>
        <p:grpSp>
          <p:nvGrpSpPr>
            <p:cNvPr id="29" name="Graphic 2398">
              <a:extLst>
                <a:ext uri="{FF2B5EF4-FFF2-40B4-BE49-F238E27FC236}">
                  <a16:creationId xmlns:a16="http://schemas.microsoft.com/office/drawing/2014/main" id="{E7D9114F-F102-9DAF-F7B4-F3CCA94D77C0}"/>
                </a:ext>
              </a:extLst>
            </p:cNvPr>
            <p:cNvGrpSpPr/>
            <p:nvPr/>
          </p:nvGrpSpPr>
          <p:grpSpPr>
            <a:xfrm>
              <a:off x="5025956" y="5079899"/>
              <a:ext cx="81950" cy="102286"/>
              <a:chOff x="5025956" y="5079899"/>
              <a:chExt cx="81950" cy="102286"/>
            </a:xfrm>
            <a:grpFill/>
          </p:grpSpPr>
          <p:sp>
            <p:nvSpPr>
              <p:cNvPr id="371" name="Freeform 370">
                <a:extLst>
                  <a:ext uri="{FF2B5EF4-FFF2-40B4-BE49-F238E27FC236}">
                    <a16:creationId xmlns:a16="http://schemas.microsoft.com/office/drawing/2014/main" id="{61BA87AA-875C-DE2B-2C6D-B636E7DEACA0}"/>
                  </a:ext>
                </a:extLst>
              </p:cNvPr>
              <p:cNvSpPr/>
              <p:nvPr/>
            </p:nvSpPr>
            <p:spPr>
              <a:xfrm>
                <a:off x="5056540" y="5079899"/>
                <a:ext cx="4279" cy="8"/>
              </a:xfrm>
              <a:custGeom>
                <a:avLst/>
                <a:gdLst>
                  <a:gd name="connsiteX0" fmla="*/ 0 w 4279"/>
                  <a:gd name="connsiteY0" fmla="*/ 0 h 8"/>
                  <a:gd name="connsiteX1" fmla="*/ 0 w 4279"/>
                  <a:gd name="connsiteY1" fmla="*/ 0 h 8"/>
                  <a:gd name="connsiteX2" fmla="*/ 0 w 4279"/>
                  <a:gd name="connsiteY2" fmla="*/ 9 h 8"/>
                </a:gdLst>
                <a:ahLst/>
                <a:cxnLst>
                  <a:cxn ang="0">
                    <a:pos x="connsiteX0" y="connsiteY0"/>
                  </a:cxn>
                  <a:cxn ang="0">
                    <a:pos x="connsiteX1" y="connsiteY1"/>
                  </a:cxn>
                  <a:cxn ang="0">
                    <a:pos x="connsiteX2" y="connsiteY2"/>
                  </a:cxn>
                </a:cxnLst>
                <a:rect l="l" t="t" r="r" b="b"/>
                <a:pathLst>
                  <a:path w="4279" h="8">
                    <a:moveTo>
                      <a:pt x="0" y="0"/>
                    </a:moveTo>
                    <a:lnTo>
                      <a:pt x="0" y="0"/>
                    </a:lnTo>
                    <a:lnTo>
                      <a:pt x="0" y="9"/>
                    </a:lnTo>
                    <a:close/>
                  </a:path>
                </a:pathLst>
              </a:custGeom>
              <a:grpFill/>
              <a:ln w="5028" cap="flat">
                <a:solidFill>
                  <a:schemeClr val="bg1"/>
                </a:solidFill>
                <a:prstDash val="solid"/>
                <a:miter/>
              </a:ln>
            </p:spPr>
            <p:txBody>
              <a:bodyPr rtlCol="0" anchor="ctr"/>
              <a:lstStyle/>
              <a:p>
                <a:endParaRPr lang="en-US"/>
              </a:p>
            </p:txBody>
          </p:sp>
          <p:sp>
            <p:nvSpPr>
              <p:cNvPr id="372" name="Freeform 371">
                <a:extLst>
                  <a:ext uri="{FF2B5EF4-FFF2-40B4-BE49-F238E27FC236}">
                    <a16:creationId xmlns:a16="http://schemas.microsoft.com/office/drawing/2014/main" id="{8D8127A9-DD81-2973-7CFE-D3EC9FD9F992}"/>
                  </a:ext>
                </a:extLst>
              </p:cNvPr>
              <p:cNvSpPr/>
              <p:nvPr/>
            </p:nvSpPr>
            <p:spPr>
              <a:xfrm>
                <a:off x="5025956" y="5085654"/>
                <a:ext cx="81950" cy="96531"/>
              </a:xfrm>
              <a:custGeom>
                <a:avLst/>
                <a:gdLst>
                  <a:gd name="connsiteX0" fmla="*/ 77320 w 81950"/>
                  <a:gd name="connsiteY0" fmla="*/ 24635 h 96531"/>
                  <a:gd name="connsiteX1" fmla="*/ 70508 w 81950"/>
                  <a:gd name="connsiteY1" fmla="*/ 20471 h 96531"/>
                  <a:gd name="connsiteX2" fmla="*/ 64889 w 81950"/>
                  <a:gd name="connsiteY2" fmla="*/ 21969 h 96531"/>
                  <a:gd name="connsiteX3" fmla="*/ 59643 w 81950"/>
                  <a:gd name="connsiteY3" fmla="*/ 24211 h 96531"/>
                  <a:gd name="connsiteX4" fmla="*/ 48411 w 81950"/>
                  <a:gd name="connsiteY4" fmla="*/ 20843 h 96531"/>
                  <a:gd name="connsiteX5" fmla="*/ 46541 w 81950"/>
                  <a:gd name="connsiteY5" fmla="*/ 14467 h 96531"/>
                  <a:gd name="connsiteX6" fmla="*/ 41671 w 81950"/>
                  <a:gd name="connsiteY6" fmla="*/ 13171 h 96531"/>
                  <a:gd name="connsiteX7" fmla="*/ 32677 w 81950"/>
                  <a:gd name="connsiteY7" fmla="*/ 7001 h 96531"/>
                  <a:gd name="connsiteX8" fmla="*/ 26549 w 81950"/>
                  <a:gd name="connsiteY8" fmla="*/ 3197 h 96531"/>
                  <a:gd name="connsiteX9" fmla="*/ 28145 w 81950"/>
                  <a:gd name="connsiteY9" fmla="*/ 0 h 96531"/>
                  <a:gd name="connsiteX10" fmla="*/ 21893 w 81950"/>
                  <a:gd name="connsiteY10" fmla="*/ 7621 h 96531"/>
                  <a:gd name="connsiteX11" fmla="*/ 12941 w 81950"/>
                  <a:gd name="connsiteY11" fmla="*/ 12563 h 96531"/>
                  <a:gd name="connsiteX12" fmla="*/ 11243 w 81950"/>
                  <a:gd name="connsiteY12" fmla="*/ 15405 h 96531"/>
                  <a:gd name="connsiteX13" fmla="*/ 2548 w 81950"/>
                  <a:gd name="connsiteY13" fmla="*/ 38893 h 96531"/>
                  <a:gd name="connsiteX14" fmla="*/ 819 w 81950"/>
                  <a:gd name="connsiteY14" fmla="*/ 41785 h 96531"/>
                  <a:gd name="connsiteX15" fmla="*/ 404 w 81950"/>
                  <a:gd name="connsiteY15" fmla="*/ 58683 h 96531"/>
                  <a:gd name="connsiteX16" fmla="*/ 9702 w 81950"/>
                  <a:gd name="connsiteY16" fmla="*/ 67699 h 96531"/>
                  <a:gd name="connsiteX17" fmla="*/ 11007 w 81950"/>
                  <a:gd name="connsiteY17" fmla="*/ 66848 h 96531"/>
                  <a:gd name="connsiteX18" fmla="*/ 12963 w 81950"/>
                  <a:gd name="connsiteY18" fmla="*/ 64199 h 96531"/>
                  <a:gd name="connsiteX19" fmla="*/ 13797 w 81950"/>
                  <a:gd name="connsiteY19" fmla="*/ 66848 h 96531"/>
                  <a:gd name="connsiteX20" fmla="*/ 10481 w 81950"/>
                  <a:gd name="connsiteY20" fmla="*/ 74276 h 96531"/>
                  <a:gd name="connsiteX21" fmla="*/ 12462 w 81950"/>
                  <a:gd name="connsiteY21" fmla="*/ 79779 h 96531"/>
                  <a:gd name="connsiteX22" fmla="*/ 7772 w 81950"/>
                  <a:gd name="connsiteY22" fmla="*/ 86711 h 96531"/>
                  <a:gd name="connsiteX23" fmla="*/ 14140 w 81950"/>
                  <a:gd name="connsiteY23" fmla="*/ 86151 h 96531"/>
                  <a:gd name="connsiteX24" fmla="*/ 20691 w 81950"/>
                  <a:gd name="connsiteY24" fmla="*/ 89317 h 96531"/>
                  <a:gd name="connsiteX25" fmla="*/ 26121 w 81950"/>
                  <a:gd name="connsiteY25" fmla="*/ 96438 h 96531"/>
                  <a:gd name="connsiteX26" fmla="*/ 34174 w 81950"/>
                  <a:gd name="connsiteY26" fmla="*/ 84075 h 96531"/>
                  <a:gd name="connsiteX27" fmla="*/ 42976 w 81950"/>
                  <a:gd name="connsiteY27" fmla="*/ 68726 h 96531"/>
                  <a:gd name="connsiteX28" fmla="*/ 54029 w 81950"/>
                  <a:gd name="connsiteY28" fmla="*/ 65162 h 96531"/>
                  <a:gd name="connsiteX29" fmla="*/ 64320 w 81950"/>
                  <a:gd name="connsiteY29" fmla="*/ 58991 h 96531"/>
                  <a:gd name="connsiteX30" fmla="*/ 73302 w 81950"/>
                  <a:gd name="connsiteY30" fmla="*/ 50365 h 96531"/>
                  <a:gd name="connsiteX31" fmla="*/ 77799 w 81950"/>
                  <a:gd name="connsiteY31" fmla="*/ 41379 h 96531"/>
                  <a:gd name="connsiteX32" fmla="*/ 80055 w 81950"/>
                  <a:gd name="connsiteY32" fmla="*/ 40994 h 96531"/>
                  <a:gd name="connsiteX33" fmla="*/ 81176 w 81950"/>
                  <a:gd name="connsiteY33" fmla="*/ 34631 h 96531"/>
                  <a:gd name="connsiteX34" fmla="*/ 77320 w 81950"/>
                  <a:gd name="connsiteY34" fmla="*/ 24635 h 96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81950" h="96531">
                    <a:moveTo>
                      <a:pt x="77320" y="24635"/>
                    </a:moveTo>
                    <a:cubicBezTo>
                      <a:pt x="74723" y="23732"/>
                      <a:pt x="73200" y="21015"/>
                      <a:pt x="70508" y="20471"/>
                    </a:cubicBezTo>
                    <a:cubicBezTo>
                      <a:pt x="67709" y="19906"/>
                      <a:pt x="65078" y="18588"/>
                      <a:pt x="64889" y="21969"/>
                    </a:cubicBezTo>
                    <a:cubicBezTo>
                      <a:pt x="64705" y="25341"/>
                      <a:pt x="63396" y="25893"/>
                      <a:pt x="59643" y="24211"/>
                    </a:cubicBezTo>
                    <a:cubicBezTo>
                      <a:pt x="55908" y="22538"/>
                      <a:pt x="49908" y="20843"/>
                      <a:pt x="48411" y="20843"/>
                    </a:cubicBezTo>
                    <a:cubicBezTo>
                      <a:pt x="46926" y="20843"/>
                      <a:pt x="48984" y="16543"/>
                      <a:pt x="46541" y="14467"/>
                    </a:cubicBezTo>
                    <a:cubicBezTo>
                      <a:pt x="44102" y="12418"/>
                      <a:pt x="45227" y="15430"/>
                      <a:pt x="41671" y="13171"/>
                    </a:cubicBezTo>
                    <a:cubicBezTo>
                      <a:pt x="38115" y="10924"/>
                      <a:pt x="38304" y="8866"/>
                      <a:pt x="32677" y="7001"/>
                    </a:cubicBezTo>
                    <a:cubicBezTo>
                      <a:pt x="30319" y="6196"/>
                      <a:pt x="28222" y="4703"/>
                      <a:pt x="26549" y="3197"/>
                    </a:cubicBezTo>
                    <a:cubicBezTo>
                      <a:pt x="27165" y="2204"/>
                      <a:pt x="27833" y="1271"/>
                      <a:pt x="28145" y="0"/>
                    </a:cubicBezTo>
                    <a:cubicBezTo>
                      <a:pt x="27234" y="3603"/>
                      <a:pt x="25107" y="5986"/>
                      <a:pt x="21893" y="7621"/>
                    </a:cubicBezTo>
                    <a:cubicBezTo>
                      <a:pt x="18868" y="9187"/>
                      <a:pt x="15826" y="10753"/>
                      <a:pt x="12941" y="12563"/>
                    </a:cubicBezTo>
                    <a:cubicBezTo>
                      <a:pt x="12090" y="13085"/>
                      <a:pt x="11474" y="14361"/>
                      <a:pt x="11243" y="15405"/>
                    </a:cubicBezTo>
                    <a:cubicBezTo>
                      <a:pt x="8102" y="29577"/>
                      <a:pt x="8115" y="29577"/>
                      <a:pt x="2548" y="38893"/>
                    </a:cubicBezTo>
                    <a:cubicBezTo>
                      <a:pt x="1957" y="39864"/>
                      <a:pt x="883" y="40780"/>
                      <a:pt x="819" y="41785"/>
                    </a:cubicBezTo>
                    <a:cubicBezTo>
                      <a:pt x="455" y="47434"/>
                      <a:pt x="-559" y="53279"/>
                      <a:pt x="404" y="58683"/>
                    </a:cubicBezTo>
                    <a:cubicBezTo>
                      <a:pt x="1178" y="63022"/>
                      <a:pt x="5526" y="65800"/>
                      <a:pt x="9702" y="67699"/>
                    </a:cubicBezTo>
                    <a:cubicBezTo>
                      <a:pt x="9959" y="67841"/>
                      <a:pt x="10674" y="67241"/>
                      <a:pt x="11007" y="66848"/>
                    </a:cubicBezTo>
                    <a:cubicBezTo>
                      <a:pt x="11726" y="66030"/>
                      <a:pt x="12321" y="65076"/>
                      <a:pt x="12963" y="64199"/>
                    </a:cubicBezTo>
                    <a:cubicBezTo>
                      <a:pt x="13267" y="65076"/>
                      <a:pt x="13823" y="65988"/>
                      <a:pt x="13797" y="66848"/>
                    </a:cubicBezTo>
                    <a:cubicBezTo>
                      <a:pt x="13733" y="69766"/>
                      <a:pt x="12835" y="72445"/>
                      <a:pt x="10481" y="74276"/>
                    </a:cubicBezTo>
                    <a:cubicBezTo>
                      <a:pt x="12026" y="75966"/>
                      <a:pt x="14298" y="78863"/>
                      <a:pt x="12462" y="79779"/>
                    </a:cubicBezTo>
                    <a:cubicBezTo>
                      <a:pt x="9831" y="81089"/>
                      <a:pt x="5346" y="85025"/>
                      <a:pt x="7772" y="86711"/>
                    </a:cubicBezTo>
                    <a:cubicBezTo>
                      <a:pt x="10211" y="88393"/>
                      <a:pt x="11337" y="84080"/>
                      <a:pt x="14140" y="86151"/>
                    </a:cubicBezTo>
                    <a:cubicBezTo>
                      <a:pt x="16951" y="88200"/>
                      <a:pt x="19578" y="87627"/>
                      <a:pt x="20691" y="89317"/>
                    </a:cubicBezTo>
                    <a:cubicBezTo>
                      <a:pt x="21820" y="91012"/>
                      <a:pt x="24435" y="97375"/>
                      <a:pt x="26121" y="96438"/>
                    </a:cubicBezTo>
                    <a:cubicBezTo>
                      <a:pt x="27807" y="95496"/>
                      <a:pt x="32120" y="88586"/>
                      <a:pt x="34174" y="84075"/>
                    </a:cubicBezTo>
                    <a:cubicBezTo>
                      <a:pt x="36237" y="79578"/>
                      <a:pt x="41106" y="69668"/>
                      <a:pt x="42976" y="68726"/>
                    </a:cubicBezTo>
                    <a:cubicBezTo>
                      <a:pt x="44859" y="67798"/>
                      <a:pt x="50469" y="66095"/>
                      <a:pt x="54029" y="65162"/>
                    </a:cubicBezTo>
                    <a:cubicBezTo>
                      <a:pt x="57581" y="64220"/>
                      <a:pt x="63007" y="60284"/>
                      <a:pt x="64320" y="58991"/>
                    </a:cubicBezTo>
                    <a:cubicBezTo>
                      <a:pt x="65638" y="57669"/>
                      <a:pt x="70872" y="53168"/>
                      <a:pt x="73302" y="50365"/>
                    </a:cubicBezTo>
                    <a:cubicBezTo>
                      <a:pt x="75746" y="47558"/>
                      <a:pt x="77799" y="41379"/>
                      <a:pt x="77799" y="41379"/>
                    </a:cubicBezTo>
                    <a:lnTo>
                      <a:pt x="80055" y="40994"/>
                    </a:lnTo>
                    <a:cubicBezTo>
                      <a:pt x="80055" y="40994"/>
                      <a:pt x="83426" y="37617"/>
                      <a:pt x="81176" y="34631"/>
                    </a:cubicBezTo>
                    <a:cubicBezTo>
                      <a:pt x="79494" y="32397"/>
                      <a:pt x="77907" y="28011"/>
                      <a:pt x="77320" y="24635"/>
                    </a:cubicBezTo>
                    <a:close/>
                  </a:path>
                </a:pathLst>
              </a:custGeom>
              <a:grpFill/>
              <a:ln w="5028" cap="flat">
                <a:solidFill>
                  <a:schemeClr val="bg1"/>
                </a:solidFill>
                <a:prstDash val="solid"/>
                <a:miter/>
              </a:ln>
            </p:spPr>
            <p:txBody>
              <a:bodyPr rtlCol="0" anchor="ctr"/>
              <a:lstStyle/>
              <a:p>
                <a:endParaRPr lang="en-US"/>
              </a:p>
            </p:txBody>
          </p:sp>
        </p:grpSp>
        <p:grpSp>
          <p:nvGrpSpPr>
            <p:cNvPr id="30" name="Graphic 2398">
              <a:extLst>
                <a:ext uri="{FF2B5EF4-FFF2-40B4-BE49-F238E27FC236}">
                  <a16:creationId xmlns:a16="http://schemas.microsoft.com/office/drawing/2014/main" id="{AA4686ED-631B-9148-553A-FD424396C9F0}"/>
                </a:ext>
              </a:extLst>
            </p:cNvPr>
            <p:cNvGrpSpPr/>
            <p:nvPr/>
          </p:nvGrpSpPr>
          <p:grpSpPr>
            <a:xfrm>
              <a:off x="5020611" y="5110272"/>
              <a:ext cx="181503" cy="268362"/>
              <a:chOff x="5020611" y="5110272"/>
              <a:chExt cx="181503" cy="268362"/>
            </a:xfrm>
            <a:grpFill/>
          </p:grpSpPr>
          <p:sp>
            <p:nvSpPr>
              <p:cNvPr id="369" name="Freeform 368">
                <a:extLst>
                  <a:ext uri="{FF2B5EF4-FFF2-40B4-BE49-F238E27FC236}">
                    <a16:creationId xmlns:a16="http://schemas.microsoft.com/office/drawing/2014/main" id="{D713FE4A-8BB9-C203-2D6F-2D46DC2D8F42}"/>
                  </a:ext>
                </a:extLst>
              </p:cNvPr>
              <p:cNvSpPr/>
              <p:nvPr/>
            </p:nvSpPr>
            <p:spPr>
              <a:xfrm>
                <a:off x="5039548" y="5152506"/>
                <a:ext cx="209" cy="2143"/>
              </a:xfrm>
              <a:custGeom>
                <a:avLst/>
                <a:gdLst>
                  <a:gd name="connsiteX0" fmla="*/ 0 w 209"/>
                  <a:gd name="connsiteY0" fmla="*/ 2144 h 2143"/>
                  <a:gd name="connsiteX1" fmla="*/ 210 w 209"/>
                  <a:gd name="connsiteY1" fmla="*/ 0 h 2143"/>
                  <a:gd name="connsiteX2" fmla="*/ 0 w 209"/>
                  <a:gd name="connsiteY2" fmla="*/ 2144 h 2143"/>
                </a:gdLst>
                <a:ahLst/>
                <a:cxnLst>
                  <a:cxn ang="0">
                    <a:pos x="connsiteX0" y="connsiteY0"/>
                  </a:cxn>
                  <a:cxn ang="0">
                    <a:pos x="connsiteX1" y="connsiteY1"/>
                  </a:cxn>
                  <a:cxn ang="0">
                    <a:pos x="connsiteX2" y="connsiteY2"/>
                  </a:cxn>
                </a:cxnLst>
                <a:rect l="l" t="t" r="r" b="b"/>
                <a:pathLst>
                  <a:path w="209" h="2143">
                    <a:moveTo>
                      <a:pt x="0" y="2144"/>
                    </a:moveTo>
                    <a:cubicBezTo>
                      <a:pt x="133" y="1446"/>
                      <a:pt x="188" y="723"/>
                      <a:pt x="210" y="0"/>
                    </a:cubicBezTo>
                    <a:cubicBezTo>
                      <a:pt x="188" y="723"/>
                      <a:pt x="137" y="1446"/>
                      <a:pt x="0" y="2144"/>
                    </a:cubicBezTo>
                    <a:close/>
                  </a:path>
                </a:pathLst>
              </a:custGeom>
              <a:grpFill/>
              <a:ln w="5028" cap="flat">
                <a:solidFill>
                  <a:schemeClr val="bg1"/>
                </a:solidFill>
                <a:prstDash val="solid"/>
                <a:miter/>
              </a:ln>
            </p:spPr>
            <p:txBody>
              <a:bodyPr rtlCol="0" anchor="ctr"/>
              <a:lstStyle/>
              <a:p>
                <a:endParaRPr lang="en-US"/>
              </a:p>
            </p:txBody>
          </p:sp>
          <p:sp>
            <p:nvSpPr>
              <p:cNvPr id="370" name="Freeform 369">
                <a:extLst>
                  <a:ext uri="{FF2B5EF4-FFF2-40B4-BE49-F238E27FC236}">
                    <a16:creationId xmlns:a16="http://schemas.microsoft.com/office/drawing/2014/main" id="{D9A54FEE-58E8-9DB2-1657-52A6521D8403}"/>
                  </a:ext>
                </a:extLst>
              </p:cNvPr>
              <p:cNvSpPr/>
              <p:nvPr/>
            </p:nvSpPr>
            <p:spPr>
              <a:xfrm>
                <a:off x="5020611" y="5110272"/>
                <a:ext cx="181503" cy="268362"/>
              </a:xfrm>
              <a:custGeom>
                <a:avLst/>
                <a:gdLst>
                  <a:gd name="connsiteX0" fmla="*/ 180904 w 181503"/>
                  <a:gd name="connsiteY0" fmla="*/ 177830 h 268362"/>
                  <a:gd name="connsiteX1" fmla="*/ 167061 w 181503"/>
                  <a:gd name="connsiteY1" fmla="*/ 159456 h 268362"/>
                  <a:gd name="connsiteX2" fmla="*/ 154691 w 181503"/>
                  <a:gd name="connsiteY2" fmla="*/ 159079 h 268362"/>
                  <a:gd name="connsiteX3" fmla="*/ 152816 w 181503"/>
                  <a:gd name="connsiteY3" fmla="*/ 140743 h 268362"/>
                  <a:gd name="connsiteX4" fmla="*/ 147955 w 181503"/>
                  <a:gd name="connsiteY4" fmla="*/ 138869 h 268362"/>
                  <a:gd name="connsiteX5" fmla="*/ 134844 w 181503"/>
                  <a:gd name="connsiteY5" fmla="*/ 143345 h 268362"/>
                  <a:gd name="connsiteX6" fmla="*/ 126235 w 181503"/>
                  <a:gd name="connsiteY6" fmla="*/ 134753 h 268362"/>
                  <a:gd name="connsiteX7" fmla="*/ 113128 w 181503"/>
                  <a:gd name="connsiteY7" fmla="*/ 135133 h 268362"/>
                  <a:gd name="connsiteX8" fmla="*/ 115362 w 181503"/>
                  <a:gd name="connsiteY8" fmla="*/ 130242 h 268362"/>
                  <a:gd name="connsiteX9" fmla="*/ 106756 w 181503"/>
                  <a:gd name="connsiteY9" fmla="*/ 114893 h 268362"/>
                  <a:gd name="connsiteX10" fmla="*/ 105263 w 181503"/>
                  <a:gd name="connsiteY10" fmla="*/ 106280 h 268362"/>
                  <a:gd name="connsiteX11" fmla="*/ 107514 w 181503"/>
                  <a:gd name="connsiteY11" fmla="*/ 98402 h 268362"/>
                  <a:gd name="connsiteX12" fmla="*/ 113128 w 181503"/>
                  <a:gd name="connsiteY12" fmla="*/ 95796 h 268362"/>
                  <a:gd name="connsiteX13" fmla="*/ 113128 w 181503"/>
                  <a:gd name="connsiteY13" fmla="*/ 87550 h 268362"/>
                  <a:gd name="connsiteX14" fmla="*/ 116491 w 181503"/>
                  <a:gd name="connsiteY14" fmla="*/ 82304 h 268362"/>
                  <a:gd name="connsiteX15" fmla="*/ 116876 w 181503"/>
                  <a:gd name="connsiteY15" fmla="*/ 76326 h 268362"/>
                  <a:gd name="connsiteX16" fmla="*/ 120244 w 181503"/>
                  <a:gd name="connsiteY16" fmla="*/ 73326 h 268362"/>
                  <a:gd name="connsiteX17" fmla="*/ 125854 w 181503"/>
                  <a:gd name="connsiteY17" fmla="*/ 69189 h 268362"/>
                  <a:gd name="connsiteX18" fmla="*/ 138208 w 181503"/>
                  <a:gd name="connsiteY18" fmla="*/ 63968 h 268362"/>
                  <a:gd name="connsiteX19" fmla="*/ 149453 w 181503"/>
                  <a:gd name="connsiteY19" fmla="*/ 60968 h 268362"/>
                  <a:gd name="connsiteX20" fmla="*/ 157314 w 181503"/>
                  <a:gd name="connsiteY20" fmla="*/ 63202 h 268362"/>
                  <a:gd name="connsiteX21" fmla="*/ 159676 w 181503"/>
                  <a:gd name="connsiteY21" fmla="*/ 58136 h 268362"/>
                  <a:gd name="connsiteX22" fmla="*/ 156381 w 181503"/>
                  <a:gd name="connsiteY22" fmla="*/ 55389 h 268362"/>
                  <a:gd name="connsiteX23" fmla="*/ 149637 w 181503"/>
                  <a:gd name="connsiteY23" fmla="*/ 53694 h 268362"/>
                  <a:gd name="connsiteX24" fmla="*/ 158435 w 181503"/>
                  <a:gd name="connsiteY24" fmla="*/ 37960 h 268362"/>
                  <a:gd name="connsiteX25" fmla="*/ 158058 w 181503"/>
                  <a:gd name="connsiteY25" fmla="*/ 36642 h 268362"/>
                  <a:gd name="connsiteX26" fmla="*/ 155255 w 181503"/>
                  <a:gd name="connsiteY26" fmla="*/ 36642 h 268362"/>
                  <a:gd name="connsiteX27" fmla="*/ 151507 w 181503"/>
                  <a:gd name="connsiteY27" fmla="*/ 34220 h 268362"/>
                  <a:gd name="connsiteX28" fmla="*/ 147574 w 181503"/>
                  <a:gd name="connsiteY28" fmla="*/ 32170 h 268362"/>
                  <a:gd name="connsiteX29" fmla="*/ 142149 w 181503"/>
                  <a:gd name="connsiteY29" fmla="*/ 33300 h 268362"/>
                  <a:gd name="connsiteX30" fmla="*/ 136723 w 181503"/>
                  <a:gd name="connsiteY30" fmla="*/ 32902 h 268362"/>
                  <a:gd name="connsiteX31" fmla="*/ 129230 w 181503"/>
                  <a:gd name="connsiteY31" fmla="*/ 34605 h 268362"/>
                  <a:gd name="connsiteX32" fmla="*/ 122118 w 181503"/>
                  <a:gd name="connsiteY32" fmla="*/ 35735 h 268362"/>
                  <a:gd name="connsiteX33" fmla="*/ 115563 w 181503"/>
                  <a:gd name="connsiteY33" fmla="*/ 32722 h 268362"/>
                  <a:gd name="connsiteX34" fmla="*/ 114433 w 181503"/>
                  <a:gd name="connsiteY34" fmla="*/ 27305 h 268362"/>
                  <a:gd name="connsiteX35" fmla="*/ 111052 w 181503"/>
                  <a:gd name="connsiteY35" fmla="*/ 21130 h 268362"/>
                  <a:gd name="connsiteX36" fmla="*/ 100385 w 181503"/>
                  <a:gd name="connsiteY36" fmla="*/ 15306 h 268362"/>
                  <a:gd name="connsiteX37" fmla="*/ 97205 w 181503"/>
                  <a:gd name="connsiteY37" fmla="*/ 8943 h 268362"/>
                  <a:gd name="connsiteX38" fmla="*/ 91587 w 181503"/>
                  <a:gd name="connsiteY38" fmla="*/ 3898 h 268362"/>
                  <a:gd name="connsiteX39" fmla="*/ 82973 w 181503"/>
                  <a:gd name="connsiteY39" fmla="*/ 137 h 268362"/>
                  <a:gd name="connsiteX40" fmla="*/ 82669 w 181503"/>
                  <a:gd name="connsiteY40" fmla="*/ 0 h 268362"/>
                  <a:gd name="connsiteX41" fmla="*/ 86538 w 181503"/>
                  <a:gd name="connsiteY41" fmla="*/ 10009 h 268362"/>
                  <a:gd name="connsiteX42" fmla="*/ 85417 w 181503"/>
                  <a:gd name="connsiteY42" fmla="*/ 16372 h 268362"/>
                  <a:gd name="connsiteX43" fmla="*/ 83161 w 181503"/>
                  <a:gd name="connsiteY43" fmla="*/ 16757 h 268362"/>
                  <a:gd name="connsiteX44" fmla="*/ 78664 w 181503"/>
                  <a:gd name="connsiteY44" fmla="*/ 25743 h 268362"/>
                  <a:gd name="connsiteX45" fmla="*/ 69682 w 181503"/>
                  <a:gd name="connsiteY45" fmla="*/ 34370 h 268362"/>
                  <a:gd name="connsiteX46" fmla="*/ 59391 w 181503"/>
                  <a:gd name="connsiteY46" fmla="*/ 40540 h 268362"/>
                  <a:gd name="connsiteX47" fmla="*/ 48338 w 181503"/>
                  <a:gd name="connsiteY47" fmla="*/ 44105 h 268362"/>
                  <a:gd name="connsiteX48" fmla="*/ 39536 w 181503"/>
                  <a:gd name="connsiteY48" fmla="*/ 59453 h 268362"/>
                  <a:gd name="connsiteX49" fmla="*/ 31483 w 181503"/>
                  <a:gd name="connsiteY49" fmla="*/ 71816 h 268362"/>
                  <a:gd name="connsiteX50" fmla="*/ 26053 w 181503"/>
                  <a:gd name="connsiteY50" fmla="*/ 64696 h 268362"/>
                  <a:gd name="connsiteX51" fmla="*/ 19502 w 181503"/>
                  <a:gd name="connsiteY51" fmla="*/ 61529 h 268362"/>
                  <a:gd name="connsiteX52" fmla="*/ 13134 w 181503"/>
                  <a:gd name="connsiteY52" fmla="*/ 62090 h 268362"/>
                  <a:gd name="connsiteX53" fmla="*/ 17824 w 181503"/>
                  <a:gd name="connsiteY53" fmla="*/ 55157 h 268362"/>
                  <a:gd name="connsiteX54" fmla="*/ 15843 w 181503"/>
                  <a:gd name="connsiteY54" fmla="*/ 49654 h 268362"/>
                  <a:gd name="connsiteX55" fmla="*/ 15770 w 181503"/>
                  <a:gd name="connsiteY55" fmla="*/ 49732 h 268362"/>
                  <a:gd name="connsiteX56" fmla="*/ 6040 w 181503"/>
                  <a:gd name="connsiteY56" fmla="*/ 56617 h 268362"/>
                  <a:gd name="connsiteX57" fmla="*/ 678 w 181503"/>
                  <a:gd name="connsiteY57" fmla="*/ 71653 h 268362"/>
                  <a:gd name="connsiteX58" fmla="*/ 2591 w 181503"/>
                  <a:gd name="connsiteY58" fmla="*/ 79925 h 268362"/>
                  <a:gd name="connsiteX59" fmla="*/ 1992 w 181503"/>
                  <a:gd name="connsiteY59" fmla="*/ 84884 h 268362"/>
                  <a:gd name="connsiteX60" fmla="*/ 4704 w 181503"/>
                  <a:gd name="connsiteY60" fmla="*/ 92052 h 268362"/>
                  <a:gd name="connsiteX61" fmla="*/ 15133 w 181503"/>
                  <a:gd name="connsiteY61" fmla="*/ 97850 h 268362"/>
                  <a:gd name="connsiteX62" fmla="*/ 24658 w 181503"/>
                  <a:gd name="connsiteY62" fmla="*/ 107234 h 268362"/>
                  <a:gd name="connsiteX63" fmla="*/ 31509 w 181503"/>
                  <a:gd name="connsiteY63" fmla="*/ 116815 h 268362"/>
                  <a:gd name="connsiteX64" fmla="*/ 35403 w 181503"/>
                  <a:gd name="connsiteY64" fmla="*/ 122283 h 268362"/>
                  <a:gd name="connsiteX65" fmla="*/ 44393 w 181503"/>
                  <a:gd name="connsiteY65" fmla="*/ 142519 h 268362"/>
                  <a:gd name="connsiteX66" fmla="*/ 58159 w 181503"/>
                  <a:gd name="connsiteY66" fmla="*/ 167843 h 268362"/>
                  <a:gd name="connsiteX67" fmla="*/ 74094 w 181503"/>
                  <a:gd name="connsiteY67" fmla="*/ 194005 h 268362"/>
                  <a:gd name="connsiteX68" fmla="*/ 75493 w 181503"/>
                  <a:gd name="connsiteY68" fmla="*/ 198746 h 268362"/>
                  <a:gd name="connsiteX69" fmla="*/ 80376 w 181503"/>
                  <a:gd name="connsiteY69" fmla="*/ 210916 h 268362"/>
                  <a:gd name="connsiteX70" fmla="*/ 114198 w 181503"/>
                  <a:gd name="connsiteY70" fmla="*/ 236625 h 268362"/>
                  <a:gd name="connsiteX71" fmla="*/ 122097 w 181503"/>
                  <a:gd name="connsiteY71" fmla="*/ 239736 h 268362"/>
                  <a:gd name="connsiteX72" fmla="*/ 139628 w 181503"/>
                  <a:gd name="connsiteY72" fmla="*/ 250198 h 268362"/>
                  <a:gd name="connsiteX73" fmla="*/ 159958 w 181503"/>
                  <a:gd name="connsiteY73" fmla="*/ 268354 h 268362"/>
                  <a:gd name="connsiteX74" fmla="*/ 159962 w 181503"/>
                  <a:gd name="connsiteY74" fmla="*/ 268363 h 268362"/>
                  <a:gd name="connsiteX75" fmla="*/ 166698 w 181503"/>
                  <a:gd name="connsiteY75" fmla="*/ 265817 h 268362"/>
                  <a:gd name="connsiteX76" fmla="*/ 172680 w 181503"/>
                  <a:gd name="connsiteY76" fmla="*/ 257956 h 268362"/>
                  <a:gd name="connsiteX77" fmla="*/ 174931 w 181503"/>
                  <a:gd name="connsiteY77" fmla="*/ 253454 h 268362"/>
                  <a:gd name="connsiteX78" fmla="*/ 174554 w 181503"/>
                  <a:gd name="connsiteY78" fmla="*/ 247087 h 268362"/>
                  <a:gd name="connsiteX79" fmla="*/ 181294 w 181503"/>
                  <a:gd name="connsiteY79" fmla="*/ 240360 h 268362"/>
                  <a:gd name="connsiteX80" fmla="*/ 178059 w 181503"/>
                  <a:gd name="connsiteY80" fmla="*/ 232898 h 268362"/>
                  <a:gd name="connsiteX81" fmla="*/ 169265 w 181503"/>
                  <a:gd name="connsiteY81" fmla="*/ 226000 h 268362"/>
                  <a:gd name="connsiteX82" fmla="*/ 169779 w 181503"/>
                  <a:gd name="connsiteY82" fmla="*/ 223184 h 268362"/>
                  <a:gd name="connsiteX83" fmla="*/ 171131 w 181503"/>
                  <a:gd name="connsiteY83" fmla="*/ 223086 h 268362"/>
                  <a:gd name="connsiteX84" fmla="*/ 176433 w 181503"/>
                  <a:gd name="connsiteY84" fmla="*/ 227416 h 268362"/>
                  <a:gd name="connsiteX85" fmla="*/ 176433 w 181503"/>
                  <a:gd name="connsiteY85" fmla="*/ 227241 h 268362"/>
                  <a:gd name="connsiteX86" fmla="*/ 176433 w 181503"/>
                  <a:gd name="connsiteY86" fmla="*/ 217142 h 268362"/>
                  <a:gd name="connsiteX87" fmla="*/ 179047 w 181503"/>
                  <a:gd name="connsiteY87" fmla="*/ 205139 h 268362"/>
                  <a:gd name="connsiteX88" fmla="*/ 177930 w 181503"/>
                  <a:gd name="connsiteY88" fmla="*/ 196166 h 268362"/>
                  <a:gd name="connsiteX89" fmla="*/ 179424 w 181503"/>
                  <a:gd name="connsiteY89" fmla="*/ 183808 h 268362"/>
                  <a:gd name="connsiteX90" fmla="*/ 180904 w 181503"/>
                  <a:gd name="connsiteY90" fmla="*/ 177830 h 268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Lst>
                <a:rect l="l" t="t" r="r" b="b"/>
                <a:pathLst>
                  <a:path w="181503" h="268362">
                    <a:moveTo>
                      <a:pt x="180904" y="177830"/>
                    </a:moveTo>
                    <a:cubicBezTo>
                      <a:pt x="179034" y="175575"/>
                      <a:pt x="168183" y="160970"/>
                      <a:pt x="167061" y="159456"/>
                    </a:cubicBezTo>
                    <a:cubicBezTo>
                      <a:pt x="165932" y="157949"/>
                      <a:pt x="155448" y="162460"/>
                      <a:pt x="154691" y="159079"/>
                    </a:cubicBezTo>
                    <a:cubicBezTo>
                      <a:pt x="153942" y="155699"/>
                      <a:pt x="150951" y="144115"/>
                      <a:pt x="152816" y="140743"/>
                    </a:cubicBezTo>
                    <a:cubicBezTo>
                      <a:pt x="154691" y="137358"/>
                      <a:pt x="153201" y="133251"/>
                      <a:pt x="147955" y="138869"/>
                    </a:cubicBezTo>
                    <a:cubicBezTo>
                      <a:pt x="142709" y="144475"/>
                      <a:pt x="140078" y="143726"/>
                      <a:pt x="134844" y="143345"/>
                    </a:cubicBezTo>
                    <a:cubicBezTo>
                      <a:pt x="129607" y="142985"/>
                      <a:pt x="128490" y="135497"/>
                      <a:pt x="126235" y="134753"/>
                    </a:cubicBezTo>
                    <a:cubicBezTo>
                      <a:pt x="123984" y="134004"/>
                      <a:pt x="113128" y="135133"/>
                      <a:pt x="113128" y="135133"/>
                    </a:cubicBezTo>
                    <a:lnTo>
                      <a:pt x="115362" y="130242"/>
                    </a:lnTo>
                    <a:cubicBezTo>
                      <a:pt x="115362" y="130242"/>
                      <a:pt x="108250" y="116023"/>
                      <a:pt x="106756" y="114893"/>
                    </a:cubicBezTo>
                    <a:cubicBezTo>
                      <a:pt x="105263" y="113776"/>
                      <a:pt x="104510" y="107401"/>
                      <a:pt x="105263" y="106280"/>
                    </a:cubicBezTo>
                    <a:cubicBezTo>
                      <a:pt x="105999" y="105150"/>
                      <a:pt x="105263" y="98402"/>
                      <a:pt x="107514" y="98402"/>
                    </a:cubicBezTo>
                    <a:cubicBezTo>
                      <a:pt x="109747" y="98402"/>
                      <a:pt x="112002" y="96164"/>
                      <a:pt x="113128" y="95796"/>
                    </a:cubicBezTo>
                    <a:cubicBezTo>
                      <a:pt x="114249" y="95406"/>
                      <a:pt x="113128" y="87550"/>
                      <a:pt x="113128" y="87550"/>
                    </a:cubicBezTo>
                    <a:lnTo>
                      <a:pt x="116491" y="82304"/>
                    </a:lnTo>
                    <a:lnTo>
                      <a:pt x="116876" y="76326"/>
                    </a:lnTo>
                    <a:lnTo>
                      <a:pt x="120244" y="73326"/>
                    </a:lnTo>
                    <a:lnTo>
                      <a:pt x="125854" y="69189"/>
                    </a:lnTo>
                    <a:lnTo>
                      <a:pt x="138208" y="63968"/>
                    </a:lnTo>
                    <a:cubicBezTo>
                      <a:pt x="138208" y="63968"/>
                      <a:pt x="147955" y="61336"/>
                      <a:pt x="149453" y="60968"/>
                    </a:cubicBezTo>
                    <a:cubicBezTo>
                      <a:pt x="150946" y="60592"/>
                      <a:pt x="157314" y="63202"/>
                      <a:pt x="157314" y="63202"/>
                    </a:cubicBezTo>
                    <a:lnTo>
                      <a:pt x="159676" y="58136"/>
                    </a:lnTo>
                    <a:cubicBezTo>
                      <a:pt x="159522" y="57079"/>
                      <a:pt x="158935" y="55389"/>
                      <a:pt x="156381" y="55389"/>
                    </a:cubicBezTo>
                    <a:cubicBezTo>
                      <a:pt x="152637" y="55389"/>
                      <a:pt x="147951" y="56137"/>
                      <a:pt x="149637" y="53694"/>
                    </a:cubicBezTo>
                    <a:cubicBezTo>
                      <a:pt x="151327" y="51259"/>
                      <a:pt x="158435" y="37960"/>
                      <a:pt x="158435" y="37960"/>
                    </a:cubicBezTo>
                    <a:lnTo>
                      <a:pt x="158058" y="36642"/>
                    </a:lnTo>
                    <a:lnTo>
                      <a:pt x="155255" y="36642"/>
                    </a:lnTo>
                    <a:lnTo>
                      <a:pt x="151507" y="34220"/>
                    </a:lnTo>
                    <a:lnTo>
                      <a:pt x="147574" y="32170"/>
                    </a:lnTo>
                    <a:lnTo>
                      <a:pt x="142149" y="33300"/>
                    </a:lnTo>
                    <a:lnTo>
                      <a:pt x="136723" y="32902"/>
                    </a:lnTo>
                    <a:lnTo>
                      <a:pt x="129230" y="34605"/>
                    </a:lnTo>
                    <a:cubicBezTo>
                      <a:pt x="129230" y="34605"/>
                      <a:pt x="124737" y="36851"/>
                      <a:pt x="122118" y="35735"/>
                    </a:cubicBezTo>
                    <a:cubicBezTo>
                      <a:pt x="119482" y="34605"/>
                      <a:pt x="115178" y="33843"/>
                      <a:pt x="115563" y="32722"/>
                    </a:cubicBezTo>
                    <a:cubicBezTo>
                      <a:pt x="115939" y="31592"/>
                      <a:pt x="117056" y="28233"/>
                      <a:pt x="114433" y="27305"/>
                    </a:cubicBezTo>
                    <a:cubicBezTo>
                      <a:pt x="111814" y="26338"/>
                      <a:pt x="113312" y="23565"/>
                      <a:pt x="111052" y="21130"/>
                    </a:cubicBezTo>
                    <a:cubicBezTo>
                      <a:pt x="108806" y="18691"/>
                      <a:pt x="105070" y="16432"/>
                      <a:pt x="100385" y="15306"/>
                    </a:cubicBezTo>
                    <a:cubicBezTo>
                      <a:pt x="95699" y="14194"/>
                      <a:pt x="98699" y="12131"/>
                      <a:pt x="97205" y="8943"/>
                    </a:cubicBezTo>
                    <a:cubicBezTo>
                      <a:pt x="95699" y="5764"/>
                      <a:pt x="94390" y="4835"/>
                      <a:pt x="91587" y="3898"/>
                    </a:cubicBezTo>
                    <a:cubicBezTo>
                      <a:pt x="88784" y="2957"/>
                      <a:pt x="85780" y="894"/>
                      <a:pt x="82973" y="137"/>
                    </a:cubicBezTo>
                    <a:cubicBezTo>
                      <a:pt x="82853" y="120"/>
                      <a:pt x="82768" y="13"/>
                      <a:pt x="82669" y="0"/>
                    </a:cubicBezTo>
                    <a:cubicBezTo>
                      <a:pt x="83256" y="3376"/>
                      <a:pt x="84839" y="7762"/>
                      <a:pt x="86538" y="10009"/>
                    </a:cubicBezTo>
                    <a:cubicBezTo>
                      <a:pt x="88784" y="12996"/>
                      <a:pt x="85417" y="16372"/>
                      <a:pt x="85417" y="16372"/>
                    </a:cubicBezTo>
                    <a:lnTo>
                      <a:pt x="83161" y="16757"/>
                    </a:lnTo>
                    <a:cubicBezTo>
                      <a:pt x="83161" y="16757"/>
                      <a:pt x="81108" y="22932"/>
                      <a:pt x="78664" y="25743"/>
                    </a:cubicBezTo>
                    <a:cubicBezTo>
                      <a:pt x="76234" y="28541"/>
                      <a:pt x="70996" y="33047"/>
                      <a:pt x="69682" y="34370"/>
                    </a:cubicBezTo>
                    <a:cubicBezTo>
                      <a:pt x="68369" y="35666"/>
                      <a:pt x="62943" y="39603"/>
                      <a:pt x="59391" y="40540"/>
                    </a:cubicBezTo>
                    <a:cubicBezTo>
                      <a:pt x="55831" y="41473"/>
                      <a:pt x="50217" y="43176"/>
                      <a:pt x="48338" y="44105"/>
                    </a:cubicBezTo>
                    <a:cubicBezTo>
                      <a:pt x="46468" y="45046"/>
                      <a:pt x="41599" y="54956"/>
                      <a:pt x="39536" y="59453"/>
                    </a:cubicBezTo>
                    <a:cubicBezTo>
                      <a:pt x="37482" y="63964"/>
                      <a:pt x="33169" y="70874"/>
                      <a:pt x="31483" y="71816"/>
                    </a:cubicBezTo>
                    <a:cubicBezTo>
                      <a:pt x="29793" y="72753"/>
                      <a:pt x="27183" y="66386"/>
                      <a:pt x="26053" y="64696"/>
                    </a:cubicBezTo>
                    <a:cubicBezTo>
                      <a:pt x="24936" y="63001"/>
                      <a:pt x="22313" y="63574"/>
                      <a:pt x="19502" y="61529"/>
                    </a:cubicBezTo>
                    <a:cubicBezTo>
                      <a:pt x="16699" y="59458"/>
                      <a:pt x="15569" y="63767"/>
                      <a:pt x="13134" y="62090"/>
                    </a:cubicBezTo>
                    <a:cubicBezTo>
                      <a:pt x="10708" y="60404"/>
                      <a:pt x="15193" y="56467"/>
                      <a:pt x="17824" y="55157"/>
                    </a:cubicBezTo>
                    <a:cubicBezTo>
                      <a:pt x="19660" y="54242"/>
                      <a:pt x="17388" y="51340"/>
                      <a:pt x="15843" y="49654"/>
                    </a:cubicBezTo>
                    <a:cubicBezTo>
                      <a:pt x="15813" y="49680"/>
                      <a:pt x="15796" y="49723"/>
                      <a:pt x="15770" y="49732"/>
                    </a:cubicBezTo>
                    <a:cubicBezTo>
                      <a:pt x="12578" y="52124"/>
                      <a:pt x="9056" y="54075"/>
                      <a:pt x="6040" y="56617"/>
                    </a:cubicBezTo>
                    <a:cubicBezTo>
                      <a:pt x="1504" y="60528"/>
                      <a:pt x="-1385" y="65222"/>
                      <a:pt x="678" y="71653"/>
                    </a:cubicBezTo>
                    <a:cubicBezTo>
                      <a:pt x="1551" y="74353"/>
                      <a:pt x="2210" y="77143"/>
                      <a:pt x="2591" y="79925"/>
                    </a:cubicBezTo>
                    <a:cubicBezTo>
                      <a:pt x="2796" y="81542"/>
                      <a:pt x="2565" y="83386"/>
                      <a:pt x="1992" y="84884"/>
                    </a:cubicBezTo>
                    <a:cubicBezTo>
                      <a:pt x="734" y="88205"/>
                      <a:pt x="2133" y="90451"/>
                      <a:pt x="4704" y="92052"/>
                    </a:cubicBezTo>
                    <a:cubicBezTo>
                      <a:pt x="8076" y="94144"/>
                      <a:pt x="11607" y="96010"/>
                      <a:pt x="15133" y="97850"/>
                    </a:cubicBezTo>
                    <a:cubicBezTo>
                      <a:pt x="19279" y="100041"/>
                      <a:pt x="22865" y="102749"/>
                      <a:pt x="24658" y="107234"/>
                    </a:cubicBezTo>
                    <a:cubicBezTo>
                      <a:pt x="26173" y="111004"/>
                      <a:pt x="28389" y="114119"/>
                      <a:pt x="31509" y="116815"/>
                    </a:cubicBezTo>
                    <a:cubicBezTo>
                      <a:pt x="33173" y="118252"/>
                      <a:pt x="34834" y="120251"/>
                      <a:pt x="35403" y="122283"/>
                    </a:cubicBezTo>
                    <a:cubicBezTo>
                      <a:pt x="37410" y="129511"/>
                      <a:pt x="41971" y="135579"/>
                      <a:pt x="44393" y="142519"/>
                    </a:cubicBezTo>
                    <a:cubicBezTo>
                      <a:pt x="47628" y="151745"/>
                      <a:pt x="52716" y="159794"/>
                      <a:pt x="58159" y="167843"/>
                    </a:cubicBezTo>
                    <a:cubicBezTo>
                      <a:pt x="63863" y="176285"/>
                      <a:pt x="68895" y="185212"/>
                      <a:pt x="74094" y="194005"/>
                    </a:cubicBezTo>
                    <a:cubicBezTo>
                      <a:pt x="74924" y="195417"/>
                      <a:pt x="75793" y="197321"/>
                      <a:pt x="75493" y="198746"/>
                    </a:cubicBezTo>
                    <a:cubicBezTo>
                      <a:pt x="74385" y="204022"/>
                      <a:pt x="77359" y="207540"/>
                      <a:pt x="80376" y="210916"/>
                    </a:cubicBezTo>
                    <a:cubicBezTo>
                      <a:pt x="89999" y="221614"/>
                      <a:pt x="103004" y="227955"/>
                      <a:pt x="114198" y="236625"/>
                    </a:cubicBezTo>
                    <a:cubicBezTo>
                      <a:pt x="116359" y="238285"/>
                      <a:pt x="119521" y="238550"/>
                      <a:pt x="122097" y="239736"/>
                    </a:cubicBezTo>
                    <a:cubicBezTo>
                      <a:pt x="128310" y="242598"/>
                      <a:pt x="134776" y="245281"/>
                      <a:pt x="139628" y="250198"/>
                    </a:cubicBezTo>
                    <a:cubicBezTo>
                      <a:pt x="146025" y="256698"/>
                      <a:pt x="153090" y="262428"/>
                      <a:pt x="159958" y="268354"/>
                    </a:cubicBezTo>
                    <a:cubicBezTo>
                      <a:pt x="159958" y="268354"/>
                      <a:pt x="159958" y="268354"/>
                      <a:pt x="159962" y="268363"/>
                    </a:cubicBezTo>
                    <a:cubicBezTo>
                      <a:pt x="162722" y="267246"/>
                      <a:pt x="165226" y="266253"/>
                      <a:pt x="166698" y="265817"/>
                    </a:cubicBezTo>
                    <a:cubicBezTo>
                      <a:pt x="171567" y="264319"/>
                      <a:pt x="173065" y="262055"/>
                      <a:pt x="172680" y="257956"/>
                    </a:cubicBezTo>
                    <a:cubicBezTo>
                      <a:pt x="172316" y="253848"/>
                      <a:pt x="175684" y="254956"/>
                      <a:pt x="174931" y="253454"/>
                    </a:cubicBezTo>
                    <a:cubicBezTo>
                      <a:pt x="174186" y="251974"/>
                      <a:pt x="171195" y="250848"/>
                      <a:pt x="174554" y="247087"/>
                    </a:cubicBezTo>
                    <a:cubicBezTo>
                      <a:pt x="177935" y="243351"/>
                      <a:pt x="179809" y="242217"/>
                      <a:pt x="181294" y="240360"/>
                    </a:cubicBezTo>
                    <a:cubicBezTo>
                      <a:pt x="182231" y="239179"/>
                      <a:pt x="179826" y="236146"/>
                      <a:pt x="178059" y="232898"/>
                    </a:cubicBezTo>
                    <a:cubicBezTo>
                      <a:pt x="174182" y="232102"/>
                      <a:pt x="171422" y="229470"/>
                      <a:pt x="169265" y="226000"/>
                    </a:cubicBezTo>
                    <a:cubicBezTo>
                      <a:pt x="168884" y="225388"/>
                      <a:pt x="169471" y="224100"/>
                      <a:pt x="169779" y="223184"/>
                    </a:cubicBezTo>
                    <a:cubicBezTo>
                      <a:pt x="169847" y="223017"/>
                      <a:pt x="170887" y="222859"/>
                      <a:pt x="171131" y="223086"/>
                    </a:cubicBezTo>
                    <a:cubicBezTo>
                      <a:pt x="172851" y="224558"/>
                      <a:pt x="174751" y="225888"/>
                      <a:pt x="176433" y="227416"/>
                    </a:cubicBezTo>
                    <a:cubicBezTo>
                      <a:pt x="176433" y="227382"/>
                      <a:pt x="176411" y="227305"/>
                      <a:pt x="176433" y="227241"/>
                    </a:cubicBezTo>
                    <a:cubicBezTo>
                      <a:pt x="177173" y="222760"/>
                      <a:pt x="176433" y="217142"/>
                      <a:pt x="176433" y="217142"/>
                    </a:cubicBezTo>
                    <a:lnTo>
                      <a:pt x="179047" y="205139"/>
                    </a:lnTo>
                    <a:lnTo>
                      <a:pt x="177930" y="196166"/>
                    </a:lnTo>
                    <a:lnTo>
                      <a:pt x="179424" y="183808"/>
                    </a:lnTo>
                    <a:cubicBezTo>
                      <a:pt x="179415" y="183817"/>
                      <a:pt x="182783" y="180059"/>
                      <a:pt x="180904" y="177830"/>
                    </a:cubicBezTo>
                    <a:close/>
                  </a:path>
                </a:pathLst>
              </a:custGeom>
              <a:grpFill/>
              <a:ln w="5028" cap="flat">
                <a:solidFill>
                  <a:schemeClr val="bg1"/>
                </a:solidFill>
                <a:prstDash val="solid"/>
                <a:miter/>
              </a:ln>
            </p:spPr>
            <p:txBody>
              <a:bodyPr rtlCol="0" anchor="ctr"/>
              <a:lstStyle/>
              <a:p>
                <a:endParaRPr lang="en-US"/>
              </a:p>
            </p:txBody>
          </p:sp>
        </p:grpSp>
        <p:sp>
          <p:nvSpPr>
            <p:cNvPr id="31" name="Freeform 30">
              <a:extLst>
                <a:ext uri="{FF2B5EF4-FFF2-40B4-BE49-F238E27FC236}">
                  <a16:creationId xmlns:a16="http://schemas.microsoft.com/office/drawing/2014/main" id="{EED9752D-D06C-2CD2-825D-61CCE3EED282}"/>
                </a:ext>
              </a:extLst>
            </p:cNvPr>
            <p:cNvSpPr/>
            <p:nvPr/>
          </p:nvSpPr>
          <p:spPr>
            <a:xfrm>
              <a:off x="5300091" y="4953366"/>
              <a:ext cx="9906" cy="11127"/>
            </a:xfrm>
            <a:custGeom>
              <a:avLst/>
              <a:gdLst>
                <a:gd name="connsiteX0" fmla="*/ 3891 w 9906"/>
                <a:gd name="connsiteY0" fmla="*/ 11125 h 11127"/>
                <a:gd name="connsiteX1" fmla="*/ 9839 w 9906"/>
                <a:gd name="connsiteY1" fmla="*/ 6166 h 11127"/>
                <a:gd name="connsiteX2" fmla="*/ 5436 w 9906"/>
                <a:gd name="connsiteY2" fmla="*/ 47 h 11127"/>
                <a:gd name="connsiteX3" fmla="*/ 472 w 9906"/>
                <a:gd name="connsiteY3" fmla="*/ 3491 h 11127"/>
                <a:gd name="connsiteX4" fmla="*/ 27 w 9906"/>
                <a:gd name="connsiteY4" fmla="*/ 6868 h 11127"/>
                <a:gd name="connsiteX5" fmla="*/ 3891 w 9906"/>
                <a:gd name="connsiteY5" fmla="*/ 11125 h 11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906" h="11127">
                  <a:moveTo>
                    <a:pt x="3891" y="11125"/>
                  </a:moveTo>
                  <a:cubicBezTo>
                    <a:pt x="7019" y="11027"/>
                    <a:pt x="9373" y="9059"/>
                    <a:pt x="9839" y="6166"/>
                  </a:cubicBezTo>
                  <a:cubicBezTo>
                    <a:pt x="10301" y="3213"/>
                    <a:pt x="8337" y="483"/>
                    <a:pt x="5436" y="47"/>
                  </a:cubicBezTo>
                  <a:cubicBezTo>
                    <a:pt x="3130" y="-287"/>
                    <a:pt x="973" y="1194"/>
                    <a:pt x="472" y="3491"/>
                  </a:cubicBezTo>
                  <a:cubicBezTo>
                    <a:pt x="246" y="4626"/>
                    <a:pt x="147" y="5746"/>
                    <a:pt x="27" y="6868"/>
                  </a:cubicBezTo>
                  <a:cubicBezTo>
                    <a:pt x="-242" y="9298"/>
                    <a:pt x="1516" y="11194"/>
                    <a:pt x="3891" y="11125"/>
                  </a:cubicBezTo>
                  <a:close/>
                </a:path>
              </a:pathLst>
            </a:custGeom>
            <a:grpFill/>
            <a:ln w="5028" cap="flat">
              <a:solidFill>
                <a:schemeClr val="bg1"/>
              </a:solidFill>
              <a:prstDash val="solid"/>
              <a:miter/>
            </a:ln>
          </p:spPr>
          <p:txBody>
            <a:bodyPr rtlCol="0" anchor="ctr"/>
            <a:lstStyle/>
            <a:p>
              <a:endParaRPr lang="en-US"/>
            </a:p>
          </p:txBody>
        </p:sp>
        <p:grpSp>
          <p:nvGrpSpPr>
            <p:cNvPr id="32" name="Graphic 2398">
              <a:extLst>
                <a:ext uri="{FF2B5EF4-FFF2-40B4-BE49-F238E27FC236}">
                  <a16:creationId xmlns:a16="http://schemas.microsoft.com/office/drawing/2014/main" id="{9B357517-259B-B297-4BB1-714885292BFD}"/>
                </a:ext>
              </a:extLst>
            </p:cNvPr>
            <p:cNvGrpSpPr/>
            <p:nvPr/>
          </p:nvGrpSpPr>
          <p:grpSpPr>
            <a:xfrm>
              <a:off x="5120076" y="4929637"/>
              <a:ext cx="204561" cy="171079"/>
              <a:chOff x="5120076" y="4929637"/>
              <a:chExt cx="204561" cy="171079"/>
            </a:xfrm>
            <a:grpFill/>
          </p:grpSpPr>
          <p:sp>
            <p:nvSpPr>
              <p:cNvPr id="367" name="Freeform 366">
                <a:extLst>
                  <a:ext uri="{FF2B5EF4-FFF2-40B4-BE49-F238E27FC236}">
                    <a16:creationId xmlns:a16="http://schemas.microsoft.com/office/drawing/2014/main" id="{609A7041-2641-4B02-0576-EBD437253B7C}"/>
                  </a:ext>
                </a:extLst>
              </p:cNvPr>
              <p:cNvSpPr/>
              <p:nvPr/>
            </p:nvSpPr>
            <p:spPr>
              <a:xfrm>
                <a:off x="5120076" y="4929637"/>
                <a:ext cx="204561" cy="171079"/>
              </a:xfrm>
              <a:custGeom>
                <a:avLst/>
                <a:gdLst>
                  <a:gd name="connsiteX0" fmla="*/ 197176 w 204561"/>
                  <a:gd name="connsiteY0" fmla="*/ 64646 h 171079"/>
                  <a:gd name="connsiteX1" fmla="*/ 203171 w 204561"/>
                  <a:gd name="connsiteY1" fmla="*/ 58817 h 171079"/>
                  <a:gd name="connsiteX2" fmla="*/ 204561 w 204561"/>
                  <a:gd name="connsiteY2" fmla="*/ 55728 h 171079"/>
                  <a:gd name="connsiteX3" fmla="*/ 201566 w 204561"/>
                  <a:gd name="connsiteY3" fmla="*/ 54453 h 171079"/>
                  <a:gd name="connsiteX4" fmla="*/ 193145 w 204561"/>
                  <a:gd name="connsiteY4" fmla="*/ 53430 h 171079"/>
                  <a:gd name="connsiteX5" fmla="*/ 189974 w 204561"/>
                  <a:gd name="connsiteY5" fmla="*/ 50307 h 171079"/>
                  <a:gd name="connsiteX6" fmla="*/ 182802 w 204561"/>
                  <a:gd name="connsiteY6" fmla="*/ 39913 h 171079"/>
                  <a:gd name="connsiteX7" fmla="*/ 170449 w 204561"/>
                  <a:gd name="connsiteY7" fmla="*/ 34110 h 171079"/>
                  <a:gd name="connsiteX8" fmla="*/ 167000 w 204561"/>
                  <a:gd name="connsiteY8" fmla="*/ 30858 h 171079"/>
                  <a:gd name="connsiteX9" fmla="*/ 170222 w 204561"/>
                  <a:gd name="connsiteY9" fmla="*/ 28094 h 171079"/>
                  <a:gd name="connsiteX10" fmla="*/ 171801 w 204561"/>
                  <a:gd name="connsiteY10" fmla="*/ 27460 h 171079"/>
                  <a:gd name="connsiteX11" fmla="*/ 172930 w 204561"/>
                  <a:gd name="connsiteY11" fmla="*/ 24927 h 171079"/>
                  <a:gd name="connsiteX12" fmla="*/ 171518 w 204561"/>
                  <a:gd name="connsiteY12" fmla="*/ 24016 h 171079"/>
                  <a:gd name="connsiteX13" fmla="*/ 156263 w 204561"/>
                  <a:gd name="connsiteY13" fmla="*/ 23387 h 171079"/>
                  <a:gd name="connsiteX14" fmla="*/ 148788 w 204561"/>
                  <a:gd name="connsiteY14" fmla="*/ 20194 h 171079"/>
                  <a:gd name="connsiteX15" fmla="*/ 145870 w 204561"/>
                  <a:gd name="connsiteY15" fmla="*/ 20982 h 171079"/>
                  <a:gd name="connsiteX16" fmla="*/ 144042 w 204561"/>
                  <a:gd name="connsiteY16" fmla="*/ 25646 h 171079"/>
                  <a:gd name="connsiteX17" fmla="*/ 123794 w 204561"/>
                  <a:gd name="connsiteY17" fmla="*/ 28937 h 171079"/>
                  <a:gd name="connsiteX18" fmla="*/ 110841 w 204561"/>
                  <a:gd name="connsiteY18" fmla="*/ 26245 h 171079"/>
                  <a:gd name="connsiteX19" fmla="*/ 95509 w 204561"/>
                  <a:gd name="connsiteY19" fmla="*/ 27255 h 171079"/>
                  <a:gd name="connsiteX20" fmla="*/ 90421 w 204561"/>
                  <a:gd name="connsiteY20" fmla="*/ 23712 h 171079"/>
                  <a:gd name="connsiteX21" fmla="*/ 90100 w 204561"/>
                  <a:gd name="connsiteY21" fmla="*/ 22017 h 171079"/>
                  <a:gd name="connsiteX22" fmla="*/ 83386 w 204561"/>
                  <a:gd name="connsiteY22" fmla="*/ 15158 h 171079"/>
                  <a:gd name="connsiteX23" fmla="*/ 76677 w 204561"/>
                  <a:gd name="connsiteY23" fmla="*/ 13921 h 171079"/>
                  <a:gd name="connsiteX24" fmla="*/ 68196 w 204561"/>
                  <a:gd name="connsiteY24" fmla="*/ 6767 h 171079"/>
                  <a:gd name="connsiteX25" fmla="*/ 64588 w 204561"/>
                  <a:gd name="connsiteY25" fmla="*/ 3724 h 171079"/>
                  <a:gd name="connsiteX26" fmla="*/ 59068 w 204561"/>
                  <a:gd name="connsiteY26" fmla="*/ 7023 h 171079"/>
                  <a:gd name="connsiteX27" fmla="*/ 58033 w 204561"/>
                  <a:gd name="connsiteY27" fmla="*/ 10241 h 171079"/>
                  <a:gd name="connsiteX28" fmla="*/ 51965 w 204561"/>
                  <a:gd name="connsiteY28" fmla="*/ 17435 h 171079"/>
                  <a:gd name="connsiteX29" fmla="*/ 44074 w 204561"/>
                  <a:gd name="connsiteY29" fmla="*/ 20648 h 171079"/>
                  <a:gd name="connsiteX30" fmla="*/ 40014 w 204561"/>
                  <a:gd name="connsiteY30" fmla="*/ 18693 h 171079"/>
                  <a:gd name="connsiteX31" fmla="*/ 39761 w 204561"/>
                  <a:gd name="connsiteY31" fmla="*/ 14093 h 171079"/>
                  <a:gd name="connsiteX32" fmla="*/ 46980 w 204561"/>
                  <a:gd name="connsiteY32" fmla="*/ 6959 h 171079"/>
                  <a:gd name="connsiteX33" fmla="*/ 45315 w 204561"/>
                  <a:gd name="connsiteY33" fmla="*/ 1076 h 171079"/>
                  <a:gd name="connsiteX34" fmla="*/ 40548 w 204561"/>
                  <a:gd name="connsiteY34" fmla="*/ 53 h 171079"/>
                  <a:gd name="connsiteX35" fmla="*/ 30039 w 204561"/>
                  <a:gd name="connsiteY35" fmla="*/ 5355 h 171079"/>
                  <a:gd name="connsiteX36" fmla="*/ 17035 w 204561"/>
                  <a:gd name="connsiteY36" fmla="*/ 13203 h 171079"/>
                  <a:gd name="connsiteX37" fmla="*/ 1155 w 204561"/>
                  <a:gd name="connsiteY37" fmla="*/ 18650 h 171079"/>
                  <a:gd name="connsiteX38" fmla="*/ 0 w 204561"/>
                  <a:gd name="connsiteY38" fmla="*/ 24388 h 171079"/>
                  <a:gd name="connsiteX39" fmla="*/ 6453 w 204561"/>
                  <a:gd name="connsiteY39" fmla="*/ 57239 h 171079"/>
                  <a:gd name="connsiteX40" fmla="*/ 58148 w 204561"/>
                  <a:gd name="connsiteY40" fmla="*/ 100778 h 171079"/>
                  <a:gd name="connsiteX41" fmla="*/ 76394 w 204561"/>
                  <a:gd name="connsiteY41" fmla="*/ 138430 h 171079"/>
                  <a:gd name="connsiteX42" fmla="*/ 94936 w 204561"/>
                  <a:gd name="connsiteY42" fmla="*/ 147968 h 171079"/>
                  <a:gd name="connsiteX43" fmla="*/ 100361 w 204561"/>
                  <a:gd name="connsiteY43" fmla="*/ 161070 h 171079"/>
                  <a:gd name="connsiteX44" fmla="*/ 114602 w 204561"/>
                  <a:gd name="connsiteY44" fmla="*/ 170818 h 171079"/>
                  <a:gd name="connsiteX45" fmla="*/ 122467 w 204561"/>
                  <a:gd name="connsiteY45" fmla="*/ 170065 h 171079"/>
                  <a:gd name="connsiteX46" fmla="*/ 128090 w 204561"/>
                  <a:gd name="connsiteY46" fmla="*/ 164455 h 171079"/>
                  <a:gd name="connsiteX47" fmla="*/ 136327 w 204561"/>
                  <a:gd name="connsiteY47" fmla="*/ 159962 h 171079"/>
                  <a:gd name="connsiteX48" fmla="*/ 139695 w 204561"/>
                  <a:gd name="connsiteY48" fmla="*/ 155461 h 171079"/>
                  <a:gd name="connsiteX49" fmla="*/ 143632 w 204561"/>
                  <a:gd name="connsiteY49" fmla="*/ 151348 h 171079"/>
                  <a:gd name="connsiteX50" fmla="*/ 148685 w 204561"/>
                  <a:gd name="connsiteY50" fmla="*/ 149483 h 171079"/>
                  <a:gd name="connsiteX51" fmla="*/ 152797 w 204561"/>
                  <a:gd name="connsiteY51" fmla="*/ 147228 h 171079"/>
                  <a:gd name="connsiteX52" fmla="*/ 151676 w 204561"/>
                  <a:gd name="connsiteY52" fmla="*/ 145165 h 171079"/>
                  <a:gd name="connsiteX53" fmla="*/ 146058 w 204561"/>
                  <a:gd name="connsiteY53" fmla="*/ 143475 h 171079"/>
                  <a:gd name="connsiteX54" fmla="*/ 140067 w 204561"/>
                  <a:gd name="connsiteY54" fmla="*/ 142923 h 171079"/>
                  <a:gd name="connsiteX55" fmla="*/ 138000 w 204561"/>
                  <a:gd name="connsiteY55" fmla="*/ 140287 h 171079"/>
                  <a:gd name="connsiteX56" fmla="*/ 137637 w 204561"/>
                  <a:gd name="connsiteY56" fmla="*/ 137493 h 171079"/>
                  <a:gd name="connsiteX57" fmla="*/ 138000 w 204561"/>
                  <a:gd name="connsiteY57" fmla="*/ 133565 h 171079"/>
                  <a:gd name="connsiteX58" fmla="*/ 140444 w 204561"/>
                  <a:gd name="connsiteY58" fmla="*/ 130561 h 171079"/>
                  <a:gd name="connsiteX59" fmla="*/ 138937 w 204561"/>
                  <a:gd name="connsiteY59" fmla="*/ 124561 h 171079"/>
                  <a:gd name="connsiteX60" fmla="*/ 135566 w 204561"/>
                  <a:gd name="connsiteY60" fmla="*/ 123068 h 171079"/>
                  <a:gd name="connsiteX61" fmla="*/ 132763 w 204561"/>
                  <a:gd name="connsiteY61" fmla="*/ 118763 h 171079"/>
                  <a:gd name="connsiteX62" fmla="*/ 140247 w 204561"/>
                  <a:gd name="connsiteY62" fmla="*/ 120822 h 171079"/>
                  <a:gd name="connsiteX63" fmla="*/ 145489 w 204561"/>
                  <a:gd name="connsiteY63" fmla="*/ 122696 h 171079"/>
                  <a:gd name="connsiteX64" fmla="*/ 153730 w 204561"/>
                  <a:gd name="connsiteY64" fmla="*/ 122696 h 171079"/>
                  <a:gd name="connsiteX65" fmla="*/ 159344 w 204561"/>
                  <a:gd name="connsiteY65" fmla="*/ 122336 h 171079"/>
                  <a:gd name="connsiteX66" fmla="*/ 164218 w 204561"/>
                  <a:gd name="connsiteY66" fmla="*/ 119499 h 171079"/>
                  <a:gd name="connsiteX67" fmla="*/ 168900 w 204561"/>
                  <a:gd name="connsiteY67" fmla="*/ 117633 h 171079"/>
                  <a:gd name="connsiteX68" fmla="*/ 173204 w 204561"/>
                  <a:gd name="connsiteY68" fmla="*/ 118596 h 171079"/>
                  <a:gd name="connsiteX69" fmla="*/ 177329 w 204561"/>
                  <a:gd name="connsiteY69" fmla="*/ 115960 h 171079"/>
                  <a:gd name="connsiteX70" fmla="*/ 182383 w 204561"/>
                  <a:gd name="connsiteY70" fmla="*/ 115212 h 171079"/>
                  <a:gd name="connsiteX71" fmla="*/ 185575 w 204561"/>
                  <a:gd name="connsiteY71" fmla="*/ 113513 h 171079"/>
                  <a:gd name="connsiteX72" fmla="*/ 190808 w 204561"/>
                  <a:gd name="connsiteY72" fmla="*/ 109041 h 171079"/>
                  <a:gd name="connsiteX73" fmla="*/ 192875 w 204561"/>
                  <a:gd name="connsiteY73" fmla="*/ 103598 h 171079"/>
                  <a:gd name="connsiteX74" fmla="*/ 188566 w 204561"/>
                  <a:gd name="connsiteY74" fmla="*/ 100042 h 171079"/>
                  <a:gd name="connsiteX75" fmla="*/ 184257 w 204561"/>
                  <a:gd name="connsiteY75" fmla="*/ 94244 h 171079"/>
                  <a:gd name="connsiteX76" fmla="*/ 182379 w 204561"/>
                  <a:gd name="connsiteY76" fmla="*/ 89931 h 171079"/>
                  <a:gd name="connsiteX77" fmla="*/ 185194 w 204561"/>
                  <a:gd name="connsiteY77" fmla="*/ 87873 h 171079"/>
                  <a:gd name="connsiteX78" fmla="*/ 185194 w 204561"/>
                  <a:gd name="connsiteY78" fmla="*/ 83563 h 171079"/>
                  <a:gd name="connsiteX79" fmla="*/ 187813 w 204561"/>
                  <a:gd name="connsiteY79" fmla="*/ 80945 h 171079"/>
                  <a:gd name="connsiteX80" fmla="*/ 190051 w 204561"/>
                  <a:gd name="connsiteY80" fmla="*/ 82438 h 171079"/>
                  <a:gd name="connsiteX81" fmla="*/ 191934 w 204561"/>
                  <a:gd name="connsiteY81" fmla="*/ 81116 h 171079"/>
                  <a:gd name="connsiteX82" fmla="*/ 194167 w 204561"/>
                  <a:gd name="connsiteY82" fmla="*/ 81869 h 171079"/>
                  <a:gd name="connsiteX83" fmla="*/ 198678 w 204561"/>
                  <a:gd name="connsiteY83" fmla="*/ 80187 h 171079"/>
                  <a:gd name="connsiteX84" fmla="*/ 199050 w 204561"/>
                  <a:gd name="connsiteY84" fmla="*/ 76820 h 171079"/>
                  <a:gd name="connsiteX85" fmla="*/ 196418 w 204561"/>
                  <a:gd name="connsiteY85" fmla="*/ 74757 h 171079"/>
                  <a:gd name="connsiteX86" fmla="*/ 192494 w 204561"/>
                  <a:gd name="connsiteY86" fmla="*/ 74393 h 171079"/>
                  <a:gd name="connsiteX87" fmla="*/ 190804 w 204561"/>
                  <a:gd name="connsiteY87" fmla="*/ 69348 h 171079"/>
                  <a:gd name="connsiteX88" fmla="*/ 194167 w 204561"/>
                  <a:gd name="connsiteY88" fmla="*/ 65972 h 171079"/>
                  <a:gd name="connsiteX89" fmla="*/ 197176 w 204561"/>
                  <a:gd name="connsiteY89" fmla="*/ 64646 h 171079"/>
                  <a:gd name="connsiteX90" fmla="*/ 42949 w 204561"/>
                  <a:gd name="connsiteY90" fmla="*/ 43088 h 171079"/>
                  <a:gd name="connsiteX91" fmla="*/ 39526 w 204561"/>
                  <a:gd name="connsiteY91" fmla="*/ 45967 h 171079"/>
                  <a:gd name="connsiteX92" fmla="*/ 37087 w 204561"/>
                  <a:gd name="connsiteY92" fmla="*/ 43978 h 171079"/>
                  <a:gd name="connsiteX93" fmla="*/ 39402 w 204561"/>
                  <a:gd name="connsiteY93" fmla="*/ 32647 h 171079"/>
                  <a:gd name="connsiteX94" fmla="*/ 42230 w 204561"/>
                  <a:gd name="connsiteY94" fmla="*/ 31941 h 171079"/>
                  <a:gd name="connsiteX95" fmla="*/ 42829 w 204561"/>
                  <a:gd name="connsiteY95" fmla="*/ 33379 h 171079"/>
                  <a:gd name="connsiteX96" fmla="*/ 43398 w 204561"/>
                  <a:gd name="connsiteY96" fmla="*/ 38826 h 171079"/>
                  <a:gd name="connsiteX97" fmla="*/ 42949 w 204561"/>
                  <a:gd name="connsiteY97" fmla="*/ 43088 h 171079"/>
                  <a:gd name="connsiteX98" fmla="*/ 161522 w 204561"/>
                  <a:gd name="connsiteY98" fmla="*/ 76161 h 171079"/>
                  <a:gd name="connsiteX99" fmla="*/ 162160 w 204561"/>
                  <a:gd name="connsiteY99" fmla="*/ 75095 h 171079"/>
                  <a:gd name="connsiteX100" fmla="*/ 162357 w 204561"/>
                  <a:gd name="connsiteY100" fmla="*/ 76396 h 171079"/>
                  <a:gd name="connsiteX101" fmla="*/ 161522 w 204561"/>
                  <a:gd name="connsiteY101" fmla="*/ 76161 h 171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204561" h="171079">
                    <a:moveTo>
                      <a:pt x="197176" y="64646"/>
                    </a:moveTo>
                    <a:lnTo>
                      <a:pt x="203171" y="58817"/>
                    </a:lnTo>
                    <a:lnTo>
                      <a:pt x="204561" y="55728"/>
                    </a:lnTo>
                    <a:cubicBezTo>
                      <a:pt x="203560" y="55274"/>
                      <a:pt x="202576" y="54795"/>
                      <a:pt x="201566" y="54453"/>
                    </a:cubicBezTo>
                    <a:cubicBezTo>
                      <a:pt x="198939" y="53580"/>
                      <a:pt x="195948" y="53794"/>
                      <a:pt x="193145" y="53430"/>
                    </a:cubicBezTo>
                    <a:cubicBezTo>
                      <a:pt x="191348" y="53199"/>
                      <a:pt x="189876" y="52279"/>
                      <a:pt x="189974" y="50307"/>
                    </a:cubicBezTo>
                    <a:cubicBezTo>
                      <a:pt x="190201" y="44979"/>
                      <a:pt x="187467" y="41889"/>
                      <a:pt x="182802" y="39913"/>
                    </a:cubicBezTo>
                    <a:cubicBezTo>
                      <a:pt x="178609" y="38137"/>
                      <a:pt x="174484" y="36207"/>
                      <a:pt x="170449" y="34110"/>
                    </a:cubicBezTo>
                    <a:cubicBezTo>
                      <a:pt x="169062" y="33387"/>
                      <a:pt x="167342" y="32167"/>
                      <a:pt x="167000" y="30858"/>
                    </a:cubicBezTo>
                    <a:cubicBezTo>
                      <a:pt x="166465" y="28770"/>
                      <a:pt x="168750" y="28620"/>
                      <a:pt x="170222" y="28094"/>
                    </a:cubicBezTo>
                    <a:cubicBezTo>
                      <a:pt x="170757" y="27897"/>
                      <a:pt x="171292" y="27704"/>
                      <a:pt x="171801" y="27460"/>
                    </a:cubicBezTo>
                    <a:cubicBezTo>
                      <a:pt x="173003" y="26908"/>
                      <a:pt x="173482" y="26014"/>
                      <a:pt x="172930" y="24927"/>
                    </a:cubicBezTo>
                    <a:cubicBezTo>
                      <a:pt x="172699" y="24512"/>
                      <a:pt x="172049" y="24183"/>
                      <a:pt x="171518" y="24016"/>
                    </a:cubicBezTo>
                    <a:cubicBezTo>
                      <a:pt x="166499" y="22330"/>
                      <a:pt x="161364" y="23057"/>
                      <a:pt x="156263" y="23387"/>
                    </a:cubicBezTo>
                    <a:cubicBezTo>
                      <a:pt x="153165" y="23554"/>
                      <a:pt x="150868" y="22424"/>
                      <a:pt x="148788" y="20194"/>
                    </a:cubicBezTo>
                    <a:cubicBezTo>
                      <a:pt x="147945" y="19257"/>
                      <a:pt x="146464" y="19758"/>
                      <a:pt x="145870" y="20982"/>
                    </a:cubicBezTo>
                    <a:cubicBezTo>
                      <a:pt x="145129" y="22484"/>
                      <a:pt x="145146" y="24675"/>
                      <a:pt x="144042" y="25646"/>
                    </a:cubicBezTo>
                    <a:cubicBezTo>
                      <a:pt x="138873" y="30190"/>
                      <a:pt x="130499" y="33823"/>
                      <a:pt x="123794" y="28937"/>
                    </a:cubicBezTo>
                    <a:cubicBezTo>
                      <a:pt x="119720" y="25937"/>
                      <a:pt x="115518" y="25753"/>
                      <a:pt x="110841" y="26245"/>
                    </a:cubicBezTo>
                    <a:cubicBezTo>
                      <a:pt x="105757" y="26797"/>
                      <a:pt x="100644" y="27015"/>
                      <a:pt x="95509" y="27255"/>
                    </a:cubicBezTo>
                    <a:cubicBezTo>
                      <a:pt x="93019" y="27388"/>
                      <a:pt x="91410" y="26168"/>
                      <a:pt x="90421" y="23712"/>
                    </a:cubicBezTo>
                    <a:cubicBezTo>
                      <a:pt x="90220" y="23199"/>
                      <a:pt x="90212" y="22582"/>
                      <a:pt x="90100" y="22017"/>
                    </a:cubicBezTo>
                    <a:cubicBezTo>
                      <a:pt x="89334" y="18312"/>
                      <a:pt x="87088" y="15980"/>
                      <a:pt x="83386" y="15158"/>
                    </a:cubicBezTo>
                    <a:cubicBezTo>
                      <a:pt x="81170" y="14666"/>
                      <a:pt x="78932" y="14213"/>
                      <a:pt x="76677" y="13921"/>
                    </a:cubicBezTo>
                    <a:cubicBezTo>
                      <a:pt x="72252" y="13369"/>
                      <a:pt x="69441" y="11114"/>
                      <a:pt x="68196" y="6767"/>
                    </a:cubicBezTo>
                    <a:cubicBezTo>
                      <a:pt x="67716" y="5119"/>
                      <a:pt x="66497" y="3934"/>
                      <a:pt x="64588" y="3724"/>
                    </a:cubicBezTo>
                    <a:cubicBezTo>
                      <a:pt x="62855" y="3489"/>
                      <a:pt x="59881" y="5196"/>
                      <a:pt x="59068" y="7023"/>
                    </a:cubicBezTo>
                    <a:cubicBezTo>
                      <a:pt x="58606" y="8042"/>
                      <a:pt x="58097" y="9129"/>
                      <a:pt x="58033" y="10241"/>
                    </a:cubicBezTo>
                    <a:cubicBezTo>
                      <a:pt x="57802" y="14213"/>
                      <a:pt x="55675" y="16305"/>
                      <a:pt x="51965" y="17435"/>
                    </a:cubicBezTo>
                    <a:cubicBezTo>
                      <a:pt x="49244" y="18235"/>
                      <a:pt x="46702" y="19587"/>
                      <a:pt x="44074" y="20648"/>
                    </a:cubicBezTo>
                    <a:cubicBezTo>
                      <a:pt x="42444" y="21320"/>
                      <a:pt x="41212" y="20734"/>
                      <a:pt x="40014" y="18693"/>
                    </a:cubicBezTo>
                    <a:cubicBezTo>
                      <a:pt x="39166" y="17221"/>
                      <a:pt x="38242" y="15633"/>
                      <a:pt x="39761" y="14093"/>
                    </a:cubicBezTo>
                    <a:cubicBezTo>
                      <a:pt x="42132" y="11675"/>
                      <a:pt x="44678" y="9420"/>
                      <a:pt x="46980" y="6959"/>
                    </a:cubicBezTo>
                    <a:cubicBezTo>
                      <a:pt x="48247" y="5629"/>
                      <a:pt x="47267" y="1987"/>
                      <a:pt x="45315" y="1076"/>
                    </a:cubicBezTo>
                    <a:cubicBezTo>
                      <a:pt x="43861" y="404"/>
                      <a:pt x="42055" y="-182"/>
                      <a:pt x="40548" y="53"/>
                    </a:cubicBezTo>
                    <a:cubicBezTo>
                      <a:pt x="36560" y="690"/>
                      <a:pt x="32919" y="2449"/>
                      <a:pt x="30039" y="5355"/>
                    </a:cubicBezTo>
                    <a:cubicBezTo>
                      <a:pt x="26338" y="9090"/>
                      <a:pt x="22012" y="11940"/>
                      <a:pt x="17035" y="13203"/>
                    </a:cubicBezTo>
                    <a:cubicBezTo>
                      <a:pt x="11566" y="14593"/>
                      <a:pt x="5730" y="14542"/>
                      <a:pt x="1155" y="18650"/>
                    </a:cubicBezTo>
                    <a:lnTo>
                      <a:pt x="0" y="24388"/>
                    </a:lnTo>
                    <a:lnTo>
                      <a:pt x="6453" y="57239"/>
                    </a:lnTo>
                    <a:lnTo>
                      <a:pt x="58148" y="100778"/>
                    </a:lnTo>
                    <a:lnTo>
                      <a:pt x="76394" y="138430"/>
                    </a:lnTo>
                    <a:lnTo>
                      <a:pt x="94936" y="147968"/>
                    </a:lnTo>
                    <a:lnTo>
                      <a:pt x="100361" y="161070"/>
                    </a:lnTo>
                    <a:cubicBezTo>
                      <a:pt x="100361" y="161070"/>
                      <a:pt x="112167" y="170818"/>
                      <a:pt x="114602" y="170818"/>
                    </a:cubicBezTo>
                    <a:cubicBezTo>
                      <a:pt x="117029" y="170818"/>
                      <a:pt x="120974" y="171760"/>
                      <a:pt x="122467" y="170065"/>
                    </a:cubicBezTo>
                    <a:cubicBezTo>
                      <a:pt x="123965" y="168371"/>
                      <a:pt x="127521" y="165208"/>
                      <a:pt x="128090" y="164455"/>
                    </a:cubicBezTo>
                    <a:cubicBezTo>
                      <a:pt x="128642" y="163698"/>
                      <a:pt x="135014" y="160904"/>
                      <a:pt x="136327" y="159962"/>
                    </a:cubicBezTo>
                    <a:cubicBezTo>
                      <a:pt x="137628" y="159004"/>
                      <a:pt x="138942" y="156791"/>
                      <a:pt x="139695" y="155461"/>
                    </a:cubicBezTo>
                    <a:cubicBezTo>
                      <a:pt x="140435" y="154151"/>
                      <a:pt x="142314" y="151905"/>
                      <a:pt x="143632" y="151348"/>
                    </a:cubicBezTo>
                    <a:cubicBezTo>
                      <a:pt x="144928" y="150775"/>
                      <a:pt x="146999" y="150026"/>
                      <a:pt x="148685" y="149483"/>
                    </a:cubicBezTo>
                    <a:cubicBezTo>
                      <a:pt x="150363" y="148897"/>
                      <a:pt x="150743" y="148161"/>
                      <a:pt x="152797" y="147228"/>
                    </a:cubicBezTo>
                    <a:cubicBezTo>
                      <a:pt x="154860" y="146291"/>
                      <a:pt x="153362" y="145550"/>
                      <a:pt x="151676" y="145165"/>
                    </a:cubicBezTo>
                    <a:cubicBezTo>
                      <a:pt x="149995" y="144793"/>
                      <a:pt x="147363" y="144040"/>
                      <a:pt x="146058" y="143475"/>
                    </a:cubicBezTo>
                    <a:cubicBezTo>
                      <a:pt x="144744" y="142923"/>
                      <a:pt x="140067" y="142923"/>
                      <a:pt x="140067" y="142923"/>
                    </a:cubicBezTo>
                    <a:cubicBezTo>
                      <a:pt x="140067" y="142923"/>
                      <a:pt x="138758" y="141057"/>
                      <a:pt x="138000" y="140287"/>
                    </a:cubicBezTo>
                    <a:cubicBezTo>
                      <a:pt x="137264" y="139547"/>
                      <a:pt x="137637" y="137493"/>
                      <a:pt x="137637" y="137493"/>
                    </a:cubicBezTo>
                    <a:lnTo>
                      <a:pt x="138000" y="133565"/>
                    </a:lnTo>
                    <a:lnTo>
                      <a:pt x="140444" y="130561"/>
                    </a:lnTo>
                    <a:lnTo>
                      <a:pt x="138937" y="124561"/>
                    </a:lnTo>
                    <a:lnTo>
                      <a:pt x="135566" y="123068"/>
                    </a:lnTo>
                    <a:lnTo>
                      <a:pt x="132763" y="118763"/>
                    </a:lnTo>
                    <a:lnTo>
                      <a:pt x="140247" y="120822"/>
                    </a:lnTo>
                    <a:lnTo>
                      <a:pt x="145489" y="122696"/>
                    </a:lnTo>
                    <a:lnTo>
                      <a:pt x="153730" y="122696"/>
                    </a:lnTo>
                    <a:lnTo>
                      <a:pt x="159344" y="122336"/>
                    </a:lnTo>
                    <a:lnTo>
                      <a:pt x="164218" y="119499"/>
                    </a:lnTo>
                    <a:lnTo>
                      <a:pt x="168900" y="117633"/>
                    </a:lnTo>
                    <a:lnTo>
                      <a:pt x="173204" y="118596"/>
                    </a:lnTo>
                    <a:lnTo>
                      <a:pt x="177329" y="115960"/>
                    </a:lnTo>
                    <a:lnTo>
                      <a:pt x="182383" y="115212"/>
                    </a:lnTo>
                    <a:lnTo>
                      <a:pt x="185575" y="113513"/>
                    </a:lnTo>
                    <a:lnTo>
                      <a:pt x="190808" y="109041"/>
                    </a:lnTo>
                    <a:lnTo>
                      <a:pt x="192875" y="103598"/>
                    </a:lnTo>
                    <a:lnTo>
                      <a:pt x="188566" y="100042"/>
                    </a:lnTo>
                    <a:lnTo>
                      <a:pt x="184257" y="94244"/>
                    </a:lnTo>
                    <a:lnTo>
                      <a:pt x="182379" y="89931"/>
                    </a:lnTo>
                    <a:lnTo>
                      <a:pt x="185194" y="87873"/>
                    </a:lnTo>
                    <a:lnTo>
                      <a:pt x="185194" y="83563"/>
                    </a:lnTo>
                    <a:lnTo>
                      <a:pt x="187813" y="80945"/>
                    </a:lnTo>
                    <a:lnTo>
                      <a:pt x="190051" y="82438"/>
                    </a:lnTo>
                    <a:lnTo>
                      <a:pt x="191934" y="81116"/>
                    </a:lnTo>
                    <a:lnTo>
                      <a:pt x="194167" y="81869"/>
                    </a:lnTo>
                    <a:lnTo>
                      <a:pt x="198678" y="80187"/>
                    </a:lnTo>
                    <a:lnTo>
                      <a:pt x="199050" y="76820"/>
                    </a:lnTo>
                    <a:lnTo>
                      <a:pt x="196418" y="74757"/>
                    </a:lnTo>
                    <a:lnTo>
                      <a:pt x="192494" y="74393"/>
                    </a:lnTo>
                    <a:lnTo>
                      <a:pt x="190804" y="69348"/>
                    </a:lnTo>
                    <a:lnTo>
                      <a:pt x="194167" y="65972"/>
                    </a:lnTo>
                    <a:lnTo>
                      <a:pt x="197176" y="64646"/>
                    </a:lnTo>
                    <a:close/>
                    <a:moveTo>
                      <a:pt x="42949" y="43088"/>
                    </a:moveTo>
                    <a:cubicBezTo>
                      <a:pt x="42799" y="44333"/>
                      <a:pt x="40343" y="46447"/>
                      <a:pt x="39526" y="45967"/>
                    </a:cubicBezTo>
                    <a:cubicBezTo>
                      <a:pt x="38619" y="45463"/>
                      <a:pt x="37639" y="44816"/>
                      <a:pt x="37087" y="43978"/>
                    </a:cubicBezTo>
                    <a:cubicBezTo>
                      <a:pt x="34305" y="39656"/>
                      <a:pt x="34622" y="38073"/>
                      <a:pt x="39402" y="32647"/>
                    </a:cubicBezTo>
                    <a:cubicBezTo>
                      <a:pt x="39945" y="32035"/>
                      <a:pt x="41259" y="32035"/>
                      <a:pt x="42230" y="31941"/>
                    </a:cubicBezTo>
                    <a:cubicBezTo>
                      <a:pt x="42388" y="31924"/>
                      <a:pt x="42756" y="32831"/>
                      <a:pt x="42829" y="33379"/>
                    </a:cubicBezTo>
                    <a:cubicBezTo>
                      <a:pt x="43052" y="34962"/>
                      <a:pt x="43180" y="36613"/>
                      <a:pt x="43398" y="38826"/>
                    </a:cubicBezTo>
                    <a:cubicBezTo>
                      <a:pt x="43291" y="39870"/>
                      <a:pt x="43150" y="41479"/>
                      <a:pt x="42949" y="43088"/>
                    </a:cubicBezTo>
                    <a:close/>
                    <a:moveTo>
                      <a:pt x="161522" y="76161"/>
                    </a:moveTo>
                    <a:lnTo>
                      <a:pt x="162160" y="75095"/>
                    </a:lnTo>
                    <a:lnTo>
                      <a:pt x="162357" y="76396"/>
                    </a:lnTo>
                    <a:lnTo>
                      <a:pt x="161522" y="76161"/>
                    </a:lnTo>
                    <a:close/>
                  </a:path>
                </a:pathLst>
              </a:custGeom>
              <a:grpFill/>
              <a:ln w="5028" cap="flat">
                <a:solidFill>
                  <a:schemeClr val="bg1"/>
                </a:solidFill>
                <a:prstDash val="solid"/>
                <a:miter/>
              </a:ln>
            </p:spPr>
            <p:txBody>
              <a:bodyPr rtlCol="0" anchor="ctr"/>
              <a:lstStyle/>
              <a:p>
                <a:endParaRPr lang="en-US"/>
              </a:p>
            </p:txBody>
          </p:sp>
          <p:sp>
            <p:nvSpPr>
              <p:cNvPr id="368" name="Freeform 367">
                <a:extLst>
                  <a:ext uri="{FF2B5EF4-FFF2-40B4-BE49-F238E27FC236}">
                    <a16:creationId xmlns:a16="http://schemas.microsoft.com/office/drawing/2014/main" id="{CD9758C0-E630-721B-01E8-59BA1748E992}"/>
                  </a:ext>
                </a:extLst>
              </p:cNvPr>
              <p:cNvSpPr/>
              <p:nvPr/>
            </p:nvSpPr>
            <p:spPr>
              <a:xfrm>
                <a:off x="5300666" y="4934108"/>
                <a:ext cx="1778" cy="1548"/>
              </a:xfrm>
              <a:custGeom>
                <a:avLst/>
                <a:gdLst>
                  <a:gd name="connsiteX0" fmla="*/ 1763 w 1778"/>
                  <a:gd name="connsiteY0" fmla="*/ 379 h 1548"/>
                  <a:gd name="connsiteX1" fmla="*/ 475 w 1778"/>
                  <a:gd name="connsiteY1" fmla="*/ 3 h 1548"/>
                  <a:gd name="connsiteX2" fmla="*/ 0 w 1778"/>
                  <a:gd name="connsiteY2" fmla="*/ 1038 h 1548"/>
                  <a:gd name="connsiteX3" fmla="*/ 1763 w 1778"/>
                  <a:gd name="connsiteY3" fmla="*/ 379 h 1548"/>
                </a:gdLst>
                <a:ahLst/>
                <a:cxnLst>
                  <a:cxn ang="0">
                    <a:pos x="connsiteX0" y="connsiteY0"/>
                  </a:cxn>
                  <a:cxn ang="0">
                    <a:pos x="connsiteX1" y="connsiteY1"/>
                  </a:cxn>
                  <a:cxn ang="0">
                    <a:pos x="connsiteX2" y="connsiteY2"/>
                  </a:cxn>
                  <a:cxn ang="0">
                    <a:pos x="connsiteX3" y="connsiteY3"/>
                  </a:cxn>
                </a:cxnLst>
                <a:rect l="l" t="t" r="r" b="b"/>
                <a:pathLst>
                  <a:path w="1778" h="1548">
                    <a:moveTo>
                      <a:pt x="1763" y="379"/>
                    </a:moveTo>
                    <a:cubicBezTo>
                      <a:pt x="1746" y="187"/>
                      <a:pt x="916" y="-27"/>
                      <a:pt x="475" y="3"/>
                    </a:cubicBezTo>
                    <a:cubicBezTo>
                      <a:pt x="287" y="28"/>
                      <a:pt x="163" y="679"/>
                      <a:pt x="0" y="1038"/>
                    </a:cubicBezTo>
                    <a:cubicBezTo>
                      <a:pt x="1241" y="1898"/>
                      <a:pt x="1887" y="1667"/>
                      <a:pt x="1763" y="379"/>
                    </a:cubicBezTo>
                    <a:close/>
                  </a:path>
                </a:pathLst>
              </a:custGeom>
              <a:grpFill/>
              <a:ln w="5028" cap="flat">
                <a:solidFill>
                  <a:schemeClr val="bg1"/>
                </a:solidFill>
                <a:prstDash val="solid"/>
                <a:miter/>
              </a:ln>
            </p:spPr>
            <p:txBody>
              <a:bodyPr rtlCol="0" anchor="ctr"/>
              <a:lstStyle/>
              <a:p>
                <a:endParaRPr lang="en-US"/>
              </a:p>
            </p:txBody>
          </p:sp>
        </p:grpSp>
        <p:sp>
          <p:nvSpPr>
            <p:cNvPr id="33" name="Freeform 32">
              <a:extLst>
                <a:ext uri="{FF2B5EF4-FFF2-40B4-BE49-F238E27FC236}">
                  <a16:creationId xmlns:a16="http://schemas.microsoft.com/office/drawing/2014/main" id="{D30F146E-2C2C-47CE-B51B-CCB2A3F43938}"/>
                </a:ext>
              </a:extLst>
            </p:cNvPr>
            <p:cNvSpPr/>
            <p:nvPr/>
          </p:nvSpPr>
          <p:spPr>
            <a:xfrm>
              <a:off x="5302450" y="4985361"/>
              <a:ext cx="71109" cy="107422"/>
            </a:xfrm>
            <a:custGeom>
              <a:avLst/>
              <a:gdLst>
                <a:gd name="connsiteX0" fmla="*/ 69706 w 71109"/>
                <a:gd name="connsiteY0" fmla="*/ 94782 h 107422"/>
                <a:gd name="connsiteX1" fmla="*/ 67742 w 71109"/>
                <a:gd name="connsiteY1" fmla="*/ 91547 h 107422"/>
                <a:gd name="connsiteX2" fmla="*/ 65359 w 71109"/>
                <a:gd name="connsiteY2" fmla="*/ 90002 h 107422"/>
                <a:gd name="connsiteX3" fmla="*/ 64379 w 71109"/>
                <a:gd name="connsiteY3" fmla="*/ 87332 h 107422"/>
                <a:gd name="connsiteX4" fmla="*/ 61430 w 71109"/>
                <a:gd name="connsiteY4" fmla="*/ 84392 h 107422"/>
                <a:gd name="connsiteX5" fmla="*/ 60438 w 71109"/>
                <a:gd name="connsiteY5" fmla="*/ 78628 h 107422"/>
                <a:gd name="connsiteX6" fmla="*/ 59180 w 71109"/>
                <a:gd name="connsiteY6" fmla="*/ 74828 h 107422"/>
                <a:gd name="connsiteX7" fmla="*/ 56090 w 71109"/>
                <a:gd name="connsiteY7" fmla="*/ 73425 h 107422"/>
                <a:gd name="connsiteX8" fmla="*/ 53548 w 71109"/>
                <a:gd name="connsiteY8" fmla="*/ 68945 h 107422"/>
                <a:gd name="connsiteX9" fmla="*/ 50617 w 71109"/>
                <a:gd name="connsiteY9" fmla="*/ 65140 h 107422"/>
                <a:gd name="connsiteX10" fmla="*/ 49064 w 71109"/>
                <a:gd name="connsiteY10" fmla="*/ 61349 h 107422"/>
                <a:gd name="connsiteX11" fmla="*/ 50044 w 71109"/>
                <a:gd name="connsiteY11" fmla="*/ 57421 h 107422"/>
                <a:gd name="connsiteX12" fmla="*/ 50746 w 71109"/>
                <a:gd name="connsiteY12" fmla="*/ 53060 h 107422"/>
                <a:gd name="connsiteX13" fmla="*/ 53138 w 71109"/>
                <a:gd name="connsiteY13" fmla="*/ 49406 h 107422"/>
                <a:gd name="connsiteX14" fmla="*/ 56505 w 71109"/>
                <a:gd name="connsiteY14" fmla="*/ 50121 h 107422"/>
                <a:gd name="connsiteX15" fmla="*/ 60438 w 71109"/>
                <a:gd name="connsiteY15" fmla="*/ 47160 h 107422"/>
                <a:gd name="connsiteX16" fmla="*/ 61285 w 71109"/>
                <a:gd name="connsiteY16" fmla="*/ 41952 h 107422"/>
                <a:gd name="connsiteX17" fmla="*/ 62282 w 71109"/>
                <a:gd name="connsiteY17" fmla="*/ 33877 h 107422"/>
                <a:gd name="connsiteX18" fmla="*/ 45183 w 71109"/>
                <a:gd name="connsiteY18" fmla="*/ 23997 h 107422"/>
                <a:gd name="connsiteX19" fmla="*/ 43244 w 71109"/>
                <a:gd name="connsiteY19" fmla="*/ 21494 h 107422"/>
                <a:gd name="connsiteX20" fmla="*/ 39098 w 71109"/>
                <a:gd name="connsiteY20" fmla="*/ 14147 h 107422"/>
                <a:gd name="connsiteX21" fmla="*/ 28122 w 71109"/>
                <a:gd name="connsiteY21" fmla="*/ 3492 h 107422"/>
                <a:gd name="connsiteX22" fmla="*/ 22183 w 71109"/>
                <a:gd name="connsiteY22" fmla="*/ 0 h 107422"/>
                <a:gd name="connsiteX23" fmla="*/ 20792 w 71109"/>
                <a:gd name="connsiteY23" fmla="*/ 3089 h 107422"/>
                <a:gd name="connsiteX24" fmla="*/ 14797 w 71109"/>
                <a:gd name="connsiteY24" fmla="*/ 8918 h 107422"/>
                <a:gd name="connsiteX25" fmla="*/ 11789 w 71109"/>
                <a:gd name="connsiteY25" fmla="*/ 10231 h 107422"/>
                <a:gd name="connsiteX26" fmla="*/ 8425 w 71109"/>
                <a:gd name="connsiteY26" fmla="*/ 13607 h 107422"/>
                <a:gd name="connsiteX27" fmla="*/ 10116 w 71109"/>
                <a:gd name="connsiteY27" fmla="*/ 18653 h 107422"/>
                <a:gd name="connsiteX28" fmla="*/ 14040 w 71109"/>
                <a:gd name="connsiteY28" fmla="*/ 19016 h 107422"/>
                <a:gd name="connsiteX29" fmla="*/ 16671 w 71109"/>
                <a:gd name="connsiteY29" fmla="*/ 21079 h 107422"/>
                <a:gd name="connsiteX30" fmla="*/ 16299 w 71109"/>
                <a:gd name="connsiteY30" fmla="*/ 24446 h 107422"/>
                <a:gd name="connsiteX31" fmla="*/ 11789 w 71109"/>
                <a:gd name="connsiteY31" fmla="*/ 26128 h 107422"/>
                <a:gd name="connsiteX32" fmla="*/ 9555 w 71109"/>
                <a:gd name="connsiteY32" fmla="*/ 25375 h 107422"/>
                <a:gd name="connsiteX33" fmla="*/ 7672 w 71109"/>
                <a:gd name="connsiteY33" fmla="*/ 26697 h 107422"/>
                <a:gd name="connsiteX34" fmla="*/ 5434 w 71109"/>
                <a:gd name="connsiteY34" fmla="*/ 25204 h 107422"/>
                <a:gd name="connsiteX35" fmla="*/ 2816 w 71109"/>
                <a:gd name="connsiteY35" fmla="*/ 27823 h 107422"/>
                <a:gd name="connsiteX36" fmla="*/ 2816 w 71109"/>
                <a:gd name="connsiteY36" fmla="*/ 32132 h 107422"/>
                <a:gd name="connsiteX37" fmla="*/ 0 w 71109"/>
                <a:gd name="connsiteY37" fmla="*/ 34190 h 107422"/>
                <a:gd name="connsiteX38" fmla="*/ 1878 w 71109"/>
                <a:gd name="connsiteY38" fmla="*/ 38503 h 107422"/>
                <a:gd name="connsiteX39" fmla="*/ 6187 w 71109"/>
                <a:gd name="connsiteY39" fmla="*/ 44301 h 107422"/>
                <a:gd name="connsiteX40" fmla="*/ 10497 w 71109"/>
                <a:gd name="connsiteY40" fmla="*/ 47857 h 107422"/>
                <a:gd name="connsiteX41" fmla="*/ 10325 w 71109"/>
                <a:gd name="connsiteY41" fmla="*/ 48285 h 107422"/>
                <a:gd name="connsiteX42" fmla="*/ 11001 w 71109"/>
                <a:gd name="connsiteY42" fmla="*/ 48285 h 107422"/>
                <a:gd name="connsiteX43" fmla="*/ 12687 w 71109"/>
                <a:gd name="connsiteY43" fmla="*/ 49248 h 107422"/>
                <a:gd name="connsiteX44" fmla="*/ 14232 w 71109"/>
                <a:gd name="connsiteY44" fmla="*/ 48122 h 107422"/>
                <a:gd name="connsiteX45" fmla="*/ 17459 w 71109"/>
                <a:gd name="connsiteY45" fmla="*/ 48837 h 107422"/>
                <a:gd name="connsiteX46" fmla="*/ 19568 w 71109"/>
                <a:gd name="connsiteY46" fmla="*/ 51657 h 107422"/>
                <a:gd name="connsiteX47" fmla="*/ 19705 w 71109"/>
                <a:gd name="connsiteY47" fmla="*/ 55577 h 107422"/>
                <a:gd name="connsiteX48" fmla="*/ 16898 w 71109"/>
                <a:gd name="connsiteY48" fmla="*/ 59946 h 107422"/>
                <a:gd name="connsiteX49" fmla="*/ 19008 w 71109"/>
                <a:gd name="connsiteY49" fmla="*/ 61062 h 107422"/>
                <a:gd name="connsiteX50" fmla="*/ 22238 w 71109"/>
                <a:gd name="connsiteY50" fmla="*/ 61062 h 107422"/>
                <a:gd name="connsiteX51" fmla="*/ 24485 w 71109"/>
                <a:gd name="connsiteY51" fmla="*/ 64849 h 107422"/>
                <a:gd name="connsiteX52" fmla="*/ 26731 w 71109"/>
                <a:gd name="connsiteY52" fmla="*/ 64576 h 107422"/>
                <a:gd name="connsiteX53" fmla="*/ 26731 w 71109"/>
                <a:gd name="connsiteY53" fmla="*/ 66270 h 107422"/>
                <a:gd name="connsiteX54" fmla="*/ 24335 w 71109"/>
                <a:gd name="connsiteY54" fmla="*/ 70755 h 107422"/>
                <a:gd name="connsiteX55" fmla="*/ 22238 w 71109"/>
                <a:gd name="connsiteY55" fmla="*/ 74417 h 107422"/>
                <a:gd name="connsiteX56" fmla="*/ 20407 w 71109"/>
                <a:gd name="connsiteY56" fmla="*/ 78769 h 107422"/>
                <a:gd name="connsiteX57" fmla="*/ 19701 w 71109"/>
                <a:gd name="connsiteY57" fmla="*/ 82419 h 107422"/>
                <a:gd name="connsiteX58" fmla="*/ 19838 w 71109"/>
                <a:gd name="connsiteY58" fmla="*/ 86065 h 107422"/>
                <a:gd name="connsiteX59" fmla="*/ 19701 w 71109"/>
                <a:gd name="connsiteY59" fmla="*/ 88179 h 107422"/>
                <a:gd name="connsiteX60" fmla="*/ 19701 w 71109"/>
                <a:gd name="connsiteY60" fmla="*/ 91405 h 107422"/>
                <a:gd name="connsiteX61" fmla="*/ 25876 w 71109"/>
                <a:gd name="connsiteY61" fmla="*/ 97452 h 107422"/>
                <a:gd name="connsiteX62" fmla="*/ 26304 w 71109"/>
                <a:gd name="connsiteY62" fmla="*/ 100387 h 107422"/>
                <a:gd name="connsiteX63" fmla="*/ 28837 w 71109"/>
                <a:gd name="connsiteY63" fmla="*/ 102925 h 107422"/>
                <a:gd name="connsiteX64" fmla="*/ 33334 w 71109"/>
                <a:gd name="connsiteY64" fmla="*/ 106421 h 107422"/>
                <a:gd name="connsiteX65" fmla="*/ 35846 w 71109"/>
                <a:gd name="connsiteY65" fmla="*/ 107422 h 107422"/>
                <a:gd name="connsiteX66" fmla="*/ 37823 w 71109"/>
                <a:gd name="connsiteY66" fmla="*/ 105881 h 107422"/>
                <a:gd name="connsiteX67" fmla="*/ 39513 w 71109"/>
                <a:gd name="connsiteY67" fmla="*/ 104885 h 107422"/>
                <a:gd name="connsiteX68" fmla="*/ 40211 w 71109"/>
                <a:gd name="connsiteY68" fmla="*/ 105595 h 107422"/>
                <a:gd name="connsiteX69" fmla="*/ 43013 w 71109"/>
                <a:gd name="connsiteY69" fmla="*/ 105300 h 107422"/>
                <a:gd name="connsiteX70" fmla="*/ 44849 w 71109"/>
                <a:gd name="connsiteY70" fmla="*/ 102801 h 107422"/>
                <a:gd name="connsiteX71" fmla="*/ 46950 w 71109"/>
                <a:gd name="connsiteY71" fmla="*/ 101667 h 107422"/>
                <a:gd name="connsiteX72" fmla="*/ 50185 w 71109"/>
                <a:gd name="connsiteY72" fmla="*/ 101380 h 107422"/>
                <a:gd name="connsiteX73" fmla="*/ 54118 w 71109"/>
                <a:gd name="connsiteY73" fmla="*/ 101243 h 107422"/>
                <a:gd name="connsiteX74" fmla="*/ 55380 w 71109"/>
                <a:gd name="connsiteY74" fmla="*/ 97041 h 107422"/>
                <a:gd name="connsiteX75" fmla="*/ 60429 w 71109"/>
                <a:gd name="connsiteY75" fmla="*/ 95492 h 107422"/>
                <a:gd name="connsiteX76" fmla="*/ 62967 w 71109"/>
                <a:gd name="connsiteY76" fmla="*/ 95329 h 107422"/>
                <a:gd name="connsiteX77" fmla="*/ 63938 w 71109"/>
                <a:gd name="connsiteY77" fmla="*/ 96455 h 107422"/>
                <a:gd name="connsiteX78" fmla="*/ 65350 w 71109"/>
                <a:gd name="connsiteY78" fmla="*/ 96331 h 107422"/>
                <a:gd name="connsiteX79" fmla="*/ 71110 w 71109"/>
                <a:gd name="connsiteY79" fmla="*/ 96331 h 107422"/>
                <a:gd name="connsiteX80" fmla="*/ 69706 w 71109"/>
                <a:gd name="connsiteY80" fmla="*/ 94782 h 1074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71109" h="107422">
                  <a:moveTo>
                    <a:pt x="69706" y="94782"/>
                  </a:moveTo>
                  <a:lnTo>
                    <a:pt x="67742" y="91547"/>
                  </a:lnTo>
                  <a:lnTo>
                    <a:pt x="65359" y="90002"/>
                  </a:lnTo>
                  <a:lnTo>
                    <a:pt x="64379" y="87332"/>
                  </a:lnTo>
                  <a:lnTo>
                    <a:pt x="61430" y="84392"/>
                  </a:lnTo>
                  <a:lnTo>
                    <a:pt x="60438" y="78628"/>
                  </a:lnTo>
                  <a:lnTo>
                    <a:pt x="59180" y="74828"/>
                  </a:lnTo>
                  <a:lnTo>
                    <a:pt x="56090" y="73425"/>
                  </a:lnTo>
                  <a:lnTo>
                    <a:pt x="53548" y="68945"/>
                  </a:lnTo>
                  <a:lnTo>
                    <a:pt x="50617" y="65140"/>
                  </a:lnTo>
                  <a:lnTo>
                    <a:pt x="49064" y="61349"/>
                  </a:lnTo>
                  <a:lnTo>
                    <a:pt x="50044" y="57421"/>
                  </a:lnTo>
                  <a:lnTo>
                    <a:pt x="50746" y="53060"/>
                  </a:lnTo>
                  <a:lnTo>
                    <a:pt x="53138" y="49406"/>
                  </a:lnTo>
                  <a:lnTo>
                    <a:pt x="56505" y="50121"/>
                  </a:lnTo>
                  <a:lnTo>
                    <a:pt x="60438" y="47160"/>
                  </a:lnTo>
                  <a:lnTo>
                    <a:pt x="61285" y="41952"/>
                  </a:lnTo>
                  <a:lnTo>
                    <a:pt x="62282" y="33877"/>
                  </a:lnTo>
                  <a:cubicBezTo>
                    <a:pt x="56681" y="30433"/>
                    <a:pt x="52089" y="25315"/>
                    <a:pt x="45183" y="23997"/>
                  </a:cubicBezTo>
                  <a:cubicBezTo>
                    <a:pt x="44391" y="23856"/>
                    <a:pt x="43544" y="22465"/>
                    <a:pt x="43244" y="21494"/>
                  </a:cubicBezTo>
                  <a:cubicBezTo>
                    <a:pt x="42397" y="18708"/>
                    <a:pt x="41165" y="16218"/>
                    <a:pt x="39098" y="14147"/>
                  </a:cubicBezTo>
                  <a:cubicBezTo>
                    <a:pt x="35473" y="10561"/>
                    <a:pt x="32063" y="6701"/>
                    <a:pt x="28122" y="3492"/>
                  </a:cubicBezTo>
                  <a:cubicBezTo>
                    <a:pt x="26376" y="2067"/>
                    <a:pt x="24301" y="959"/>
                    <a:pt x="22183" y="0"/>
                  </a:cubicBezTo>
                  <a:lnTo>
                    <a:pt x="20792" y="3089"/>
                  </a:lnTo>
                  <a:lnTo>
                    <a:pt x="14797" y="8918"/>
                  </a:lnTo>
                  <a:lnTo>
                    <a:pt x="11789" y="10231"/>
                  </a:lnTo>
                  <a:lnTo>
                    <a:pt x="8425" y="13607"/>
                  </a:lnTo>
                  <a:lnTo>
                    <a:pt x="10116" y="18653"/>
                  </a:lnTo>
                  <a:lnTo>
                    <a:pt x="14040" y="19016"/>
                  </a:lnTo>
                  <a:lnTo>
                    <a:pt x="16671" y="21079"/>
                  </a:lnTo>
                  <a:lnTo>
                    <a:pt x="16299" y="24446"/>
                  </a:lnTo>
                  <a:lnTo>
                    <a:pt x="11789" y="26128"/>
                  </a:lnTo>
                  <a:lnTo>
                    <a:pt x="9555" y="25375"/>
                  </a:lnTo>
                  <a:lnTo>
                    <a:pt x="7672" y="26697"/>
                  </a:lnTo>
                  <a:lnTo>
                    <a:pt x="5434" y="25204"/>
                  </a:lnTo>
                  <a:lnTo>
                    <a:pt x="2816" y="27823"/>
                  </a:lnTo>
                  <a:lnTo>
                    <a:pt x="2816" y="32132"/>
                  </a:lnTo>
                  <a:lnTo>
                    <a:pt x="0" y="34190"/>
                  </a:lnTo>
                  <a:lnTo>
                    <a:pt x="1878" y="38503"/>
                  </a:lnTo>
                  <a:lnTo>
                    <a:pt x="6187" y="44301"/>
                  </a:lnTo>
                  <a:lnTo>
                    <a:pt x="10497" y="47857"/>
                  </a:lnTo>
                  <a:lnTo>
                    <a:pt x="10325" y="48285"/>
                  </a:lnTo>
                  <a:lnTo>
                    <a:pt x="11001" y="48285"/>
                  </a:lnTo>
                  <a:lnTo>
                    <a:pt x="12687" y="49248"/>
                  </a:lnTo>
                  <a:lnTo>
                    <a:pt x="14232" y="48122"/>
                  </a:lnTo>
                  <a:lnTo>
                    <a:pt x="17459" y="48837"/>
                  </a:lnTo>
                  <a:lnTo>
                    <a:pt x="19568" y="51657"/>
                  </a:lnTo>
                  <a:lnTo>
                    <a:pt x="19705" y="55577"/>
                  </a:lnTo>
                  <a:lnTo>
                    <a:pt x="16898" y="59946"/>
                  </a:lnTo>
                  <a:lnTo>
                    <a:pt x="19008" y="61062"/>
                  </a:lnTo>
                  <a:lnTo>
                    <a:pt x="22238" y="61062"/>
                  </a:lnTo>
                  <a:lnTo>
                    <a:pt x="24485" y="64849"/>
                  </a:lnTo>
                  <a:lnTo>
                    <a:pt x="26731" y="64576"/>
                  </a:lnTo>
                  <a:lnTo>
                    <a:pt x="26731" y="66270"/>
                  </a:lnTo>
                  <a:lnTo>
                    <a:pt x="24335" y="70755"/>
                  </a:lnTo>
                  <a:lnTo>
                    <a:pt x="22238" y="74417"/>
                  </a:lnTo>
                  <a:lnTo>
                    <a:pt x="20407" y="78769"/>
                  </a:lnTo>
                  <a:lnTo>
                    <a:pt x="19701" y="82419"/>
                  </a:lnTo>
                  <a:lnTo>
                    <a:pt x="19838" y="86065"/>
                  </a:lnTo>
                  <a:lnTo>
                    <a:pt x="19701" y="88179"/>
                  </a:lnTo>
                  <a:lnTo>
                    <a:pt x="19701" y="91405"/>
                  </a:lnTo>
                  <a:lnTo>
                    <a:pt x="25876" y="97452"/>
                  </a:lnTo>
                  <a:lnTo>
                    <a:pt x="26304" y="100387"/>
                  </a:lnTo>
                  <a:lnTo>
                    <a:pt x="28837" y="102925"/>
                  </a:lnTo>
                  <a:lnTo>
                    <a:pt x="33334" y="106421"/>
                  </a:lnTo>
                  <a:lnTo>
                    <a:pt x="35846" y="107422"/>
                  </a:lnTo>
                  <a:lnTo>
                    <a:pt x="37823" y="105881"/>
                  </a:lnTo>
                  <a:lnTo>
                    <a:pt x="39513" y="104885"/>
                  </a:lnTo>
                  <a:lnTo>
                    <a:pt x="40211" y="105595"/>
                  </a:lnTo>
                  <a:lnTo>
                    <a:pt x="43013" y="105300"/>
                  </a:lnTo>
                  <a:lnTo>
                    <a:pt x="44849" y="102801"/>
                  </a:lnTo>
                  <a:lnTo>
                    <a:pt x="46950" y="101667"/>
                  </a:lnTo>
                  <a:lnTo>
                    <a:pt x="50185" y="101380"/>
                  </a:lnTo>
                  <a:lnTo>
                    <a:pt x="54118" y="101243"/>
                  </a:lnTo>
                  <a:lnTo>
                    <a:pt x="55380" y="97041"/>
                  </a:lnTo>
                  <a:lnTo>
                    <a:pt x="60429" y="95492"/>
                  </a:lnTo>
                  <a:lnTo>
                    <a:pt x="62967" y="95329"/>
                  </a:lnTo>
                  <a:lnTo>
                    <a:pt x="63938" y="96455"/>
                  </a:lnTo>
                  <a:lnTo>
                    <a:pt x="65350" y="96331"/>
                  </a:lnTo>
                  <a:lnTo>
                    <a:pt x="71110" y="96331"/>
                  </a:lnTo>
                  <a:lnTo>
                    <a:pt x="69706" y="94782"/>
                  </a:lnTo>
                  <a:close/>
                </a:path>
              </a:pathLst>
            </a:custGeom>
            <a:grpFill/>
            <a:ln w="5028" cap="flat">
              <a:solidFill>
                <a:schemeClr val="bg1"/>
              </a:solidFill>
              <a:prstDash val="solid"/>
              <a:miter/>
            </a:ln>
          </p:spPr>
          <p:txBody>
            <a:bodyPr rtlCol="0" anchor="ctr"/>
            <a:lstStyle/>
            <a:p>
              <a:endParaRPr lang="en-US"/>
            </a:p>
          </p:txBody>
        </p:sp>
        <p:sp>
          <p:nvSpPr>
            <p:cNvPr id="34" name="Freeform 33">
              <a:extLst>
                <a:ext uri="{FF2B5EF4-FFF2-40B4-BE49-F238E27FC236}">
                  <a16:creationId xmlns:a16="http://schemas.microsoft.com/office/drawing/2014/main" id="{30107E9A-D372-2387-B6FF-0DE0EBD88653}"/>
                </a:ext>
              </a:extLst>
            </p:cNvPr>
            <p:cNvSpPr/>
            <p:nvPr/>
          </p:nvSpPr>
          <p:spPr>
            <a:xfrm>
              <a:off x="5351519" y="5019268"/>
              <a:ext cx="57750" cy="63976"/>
            </a:xfrm>
            <a:custGeom>
              <a:avLst/>
              <a:gdLst>
                <a:gd name="connsiteX0" fmla="*/ 52522 w 57750"/>
                <a:gd name="connsiteY0" fmla="*/ 29834 h 63976"/>
                <a:gd name="connsiteX1" fmla="*/ 50001 w 57750"/>
                <a:gd name="connsiteY1" fmla="*/ 27865 h 63976"/>
                <a:gd name="connsiteX2" fmla="*/ 50279 w 57750"/>
                <a:gd name="connsiteY2" fmla="*/ 22658 h 63976"/>
                <a:gd name="connsiteX3" fmla="*/ 49432 w 57750"/>
                <a:gd name="connsiteY3" fmla="*/ 20432 h 63976"/>
                <a:gd name="connsiteX4" fmla="*/ 48884 w 57750"/>
                <a:gd name="connsiteY4" fmla="*/ 16354 h 63976"/>
                <a:gd name="connsiteX5" fmla="*/ 52243 w 57750"/>
                <a:gd name="connsiteY5" fmla="*/ 11301 h 63976"/>
                <a:gd name="connsiteX6" fmla="*/ 57750 w 57750"/>
                <a:gd name="connsiteY6" fmla="*/ 6401 h 63976"/>
                <a:gd name="connsiteX7" fmla="*/ 55457 w 57750"/>
                <a:gd name="connsiteY7" fmla="*/ 5293 h 63976"/>
                <a:gd name="connsiteX8" fmla="*/ 37211 w 57750"/>
                <a:gd name="connsiteY8" fmla="*/ 1994 h 63976"/>
                <a:gd name="connsiteX9" fmla="*/ 18430 w 57750"/>
                <a:gd name="connsiteY9" fmla="*/ 1784 h 63976"/>
                <a:gd name="connsiteX10" fmla="*/ 13663 w 57750"/>
                <a:gd name="connsiteY10" fmla="*/ 270 h 63976"/>
                <a:gd name="connsiteX11" fmla="*/ 13218 w 57750"/>
                <a:gd name="connsiteY11" fmla="*/ 0 h 63976"/>
                <a:gd name="connsiteX12" fmla="*/ 12221 w 57750"/>
                <a:gd name="connsiteY12" fmla="*/ 8053 h 63976"/>
                <a:gd name="connsiteX13" fmla="*/ 11374 w 57750"/>
                <a:gd name="connsiteY13" fmla="*/ 13261 h 63976"/>
                <a:gd name="connsiteX14" fmla="*/ 7441 w 57750"/>
                <a:gd name="connsiteY14" fmla="*/ 16222 h 63976"/>
                <a:gd name="connsiteX15" fmla="*/ 4074 w 57750"/>
                <a:gd name="connsiteY15" fmla="*/ 15507 h 63976"/>
                <a:gd name="connsiteX16" fmla="*/ 1682 w 57750"/>
                <a:gd name="connsiteY16" fmla="*/ 19162 h 63976"/>
                <a:gd name="connsiteX17" fmla="*/ 980 w 57750"/>
                <a:gd name="connsiteY17" fmla="*/ 23522 h 63976"/>
                <a:gd name="connsiteX18" fmla="*/ 0 w 57750"/>
                <a:gd name="connsiteY18" fmla="*/ 27450 h 63976"/>
                <a:gd name="connsiteX19" fmla="*/ 1553 w 57750"/>
                <a:gd name="connsiteY19" fmla="*/ 31241 h 63976"/>
                <a:gd name="connsiteX20" fmla="*/ 4484 w 57750"/>
                <a:gd name="connsiteY20" fmla="*/ 35046 h 63976"/>
                <a:gd name="connsiteX21" fmla="*/ 7026 w 57750"/>
                <a:gd name="connsiteY21" fmla="*/ 39526 h 63976"/>
                <a:gd name="connsiteX22" fmla="*/ 10116 w 57750"/>
                <a:gd name="connsiteY22" fmla="*/ 40929 h 63976"/>
                <a:gd name="connsiteX23" fmla="*/ 11374 w 57750"/>
                <a:gd name="connsiteY23" fmla="*/ 44729 h 63976"/>
                <a:gd name="connsiteX24" fmla="*/ 12367 w 57750"/>
                <a:gd name="connsiteY24" fmla="*/ 50493 h 63976"/>
                <a:gd name="connsiteX25" fmla="*/ 15315 w 57750"/>
                <a:gd name="connsiteY25" fmla="*/ 53433 h 63976"/>
                <a:gd name="connsiteX26" fmla="*/ 16295 w 57750"/>
                <a:gd name="connsiteY26" fmla="*/ 56103 h 63976"/>
                <a:gd name="connsiteX27" fmla="*/ 18678 w 57750"/>
                <a:gd name="connsiteY27" fmla="*/ 57648 h 63976"/>
                <a:gd name="connsiteX28" fmla="*/ 20642 w 57750"/>
                <a:gd name="connsiteY28" fmla="*/ 60883 h 63976"/>
                <a:gd name="connsiteX29" fmla="*/ 21216 w 57750"/>
                <a:gd name="connsiteY29" fmla="*/ 61490 h 63976"/>
                <a:gd name="connsiteX30" fmla="*/ 23728 w 57750"/>
                <a:gd name="connsiteY30" fmla="*/ 62282 h 63976"/>
                <a:gd name="connsiteX31" fmla="*/ 25281 w 57750"/>
                <a:gd name="connsiteY31" fmla="*/ 63275 h 63976"/>
                <a:gd name="connsiteX32" fmla="*/ 27942 w 57750"/>
                <a:gd name="connsiteY32" fmla="*/ 63690 h 63976"/>
                <a:gd name="connsiteX33" fmla="*/ 29915 w 57750"/>
                <a:gd name="connsiteY33" fmla="*/ 63977 h 63976"/>
                <a:gd name="connsiteX34" fmla="*/ 30758 w 57750"/>
                <a:gd name="connsiteY34" fmla="*/ 63275 h 63976"/>
                <a:gd name="connsiteX35" fmla="*/ 28785 w 57750"/>
                <a:gd name="connsiteY35" fmla="*/ 58508 h 63976"/>
                <a:gd name="connsiteX36" fmla="*/ 26115 w 57750"/>
                <a:gd name="connsiteY36" fmla="*/ 55833 h 63976"/>
                <a:gd name="connsiteX37" fmla="*/ 26393 w 57750"/>
                <a:gd name="connsiteY37" fmla="*/ 53304 h 63976"/>
                <a:gd name="connsiteX38" fmla="*/ 29350 w 57750"/>
                <a:gd name="connsiteY38" fmla="*/ 51614 h 63976"/>
                <a:gd name="connsiteX39" fmla="*/ 32303 w 57750"/>
                <a:gd name="connsiteY39" fmla="*/ 52038 h 63976"/>
                <a:gd name="connsiteX40" fmla="*/ 35243 w 57750"/>
                <a:gd name="connsiteY40" fmla="*/ 52312 h 63976"/>
                <a:gd name="connsiteX41" fmla="*/ 38482 w 57750"/>
                <a:gd name="connsiteY41" fmla="*/ 51760 h 63976"/>
                <a:gd name="connsiteX42" fmla="*/ 41567 w 57750"/>
                <a:gd name="connsiteY42" fmla="*/ 50767 h 63976"/>
                <a:gd name="connsiteX43" fmla="*/ 45628 w 57750"/>
                <a:gd name="connsiteY43" fmla="*/ 50917 h 63976"/>
                <a:gd name="connsiteX44" fmla="*/ 46625 w 57750"/>
                <a:gd name="connsiteY44" fmla="*/ 52877 h 63976"/>
                <a:gd name="connsiteX45" fmla="*/ 50001 w 57750"/>
                <a:gd name="connsiteY45" fmla="*/ 53715 h 63976"/>
                <a:gd name="connsiteX46" fmla="*/ 53223 w 57750"/>
                <a:gd name="connsiteY46" fmla="*/ 51619 h 63976"/>
                <a:gd name="connsiteX47" fmla="*/ 54635 w 57750"/>
                <a:gd name="connsiteY47" fmla="*/ 48661 h 63976"/>
                <a:gd name="connsiteX48" fmla="*/ 53510 w 57750"/>
                <a:gd name="connsiteY48" fmla="*/ 46839 h 63976"/>
                <a:gd name="connsiteX49" fmla="*/ 53364 w 57750"/>
                <a:gd name="connsiteY49" fmla="*/ 43197 h 63976"/>
                <a:gd name="connsiteX50" fmla="*/ 55761 w 57750"/>
                <a:gd name="connsiteY50" fmla="*/ 41229 h 63976"/>
                <a:gd name="connsiteX51" fmla="*/ 56313 w 57750"/>
                <a:gd name="connsiteY51" fmla="*/ 38683 h 63976"/>
                <a:gd name="connsiteX52" fmla="*/ 54905 w 57750"/>
                <a:gd name="connsiteY52" fmla="*/ 34053 h 63976"/>
                <a:gd name="connsiteX53" fmla="*/ 52522 w 57750"/>
                <a:gd name="connsiteY53" fmla="*/ 29834 h 63976"/>
                <a:gd name="connsiteX54" fmla="*/ 34421 w 57750"/>
                <a:gd name="connsiteY54" fmla="*/ 18717 h 63976"/>
                <a:gd name="connsiteX55" fmla="*/ 34006 w 57750"/>
                <a:gd name="connsiteY55" fmla="*/ 17613 h 63976"/>
                <a:gd name="connsiteX56" fmla="*/ 36385 w 57750"/>
                <a:gd name="connsiteY56" fmla="*/ 16534 h 63976"/>
                <a:gd name="connsiteX57" fmla="*/ 36809 w 57750"/>
                <a:gd name="connsiteY57" fmla="*/ 17835 h 63976"/>
                <a:gd name="connsiteX58" fmla="*/ 34421 w 57750"/>
                <a:gd name="connsiteY58" fmla="*/ 18717 h 63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57750" h="63976">
                  <a:moveTo>
                    <a:pt x="52522" y="29834"/>
                  </a:moveTo>
                  <a:lnTo>
                    <a:pt x="50001" y="27865"/>
                  </a:lnTo>
                  <a:lnTo>
                    <a:pt x="50279" y="22658"/>
                  </a:lnTo>
                  <a:lnTo>
                    <a:pt x="49432" y="20432"/>
                  </a:lnTo>
                  <a:lnTo>
                    <a:pt x="48884" y="16354"/>
                  </a:lnTo>
                  <a:lnTo>
                    <a:pt x="52243" y="11301"/>
                  </a:lnTo>
                  <a:lnTo>
                    <a:pt x="57750" y="6401"/>
                  </a:lnTo>
                  <a:cubicBezTo>
                    <a:pt x="56972" y="6072"/>
                    <a:pt x="56210" y="5691"/>
                    <a:pt x="55457" y="5293"/>
                  </a:cubicBezTo>
                  <a:cubicBezTo>
                    <a:pt x="49706" y="2293"/>
                    <a:pt x="43582" y="1784"/>
                    <a:pt x="37211" y="1994"/>
                  </a:cubicBezTo>
                  <a:cubicBezTo>
                    <a:pt x="30959" y="2165"/>
                    <a:pt x="24682" y="2028"/>
                    <a:pt x="18430" y="1784"/>
                  </a:cubicBezTo>
                  <a:cubicBezTo>
                    <a:pt x="16817" y="1729"/>
                    <a:pt x="15067" y="1104"/>
                    <a:pt x="13663" y="270"/>
                  </a:cubicBezTo>
                  <a:cubicBezTo>
                    <a:pt x="13509" y="180"/>
                    <a:pt x="13376" y="60"/>
                    <a:pt x="13218" y="0"/>
                  </a:cubicBezTo>
                  <a:lnTo>
                    <a:pt x="12221" y="8053"/>
                  </a:lnTo>
                  <a:lnTo>
                    <a:pt x="11374" y="13261"/>
                  </a:lnTo>
                  <a:lnTo>
                    <a:pt x="7441" y="16222"/>
                  </a:lnTo>
                  <a:lnTo>
                    <a:pt x="4074" y="15507"/>
                  </a:lnTo>
                  <a:lnTo>
                    <a:pt x="1682" y="19162"/>
                  </a:lnTo>
                  <a:lnTo>
                    <a:pt x="980" y="23522"/>
                  </a:lnTo>
                  <a:lnTo>
                    <a:pt x="0" y="27450"/>
                  </a:lnTo>
                  <a:lnTo>
                    <a:pt x="1553" y="31241"/>
                  </a:lnTo>
                  <a:lnTo>
                    <a:pt x="4484" y="35046"/>
                  </a:lnTo>
                  <a:lnTo>
                    <a:pt x="7026" y="39526"/>
                  </a:lnTo>
                  <a:lnTo>
                    <a:pt x="10116" y="40929"/>
                  </a:lnTo>
                  <a:lnTo>
                    <a:pt x="11374" y="44729"/>
                  </a:lnTo>
                  <a:lnTo>
                    <a:pt x="12367" y="50493"/>
                  </a:lnTo>
                  <a:lnTo>
                    <a:pt x="15315" y="53433"/>
                  </a:lnTo>
                  <a:lnTo>
                    <a:pt x="16295" y="56103"/>
                  </a:lnTo>
                  <a:lnTo>
                    <a:pt x="18678" y="57648"/>
                  </a:lnTo>
                  <a:lnTo>
                    <a:pt x="20642" y="60883"/>
                  </a:lnTo>
                  <a:lnTo>
                    <a:pt x="21216" y="61490"/>
                  </a:lnTo>
                  <a:lnTo>
                    <a:pt x="23728" y="62282"/>
                  </a:lnTo>
                  <a:lnTo>
                    <a:pt x="25281" y="63275"/>
                  </a:lnTo>
                  <a:lnTo>
                    <a:pt x="27942" y="63690"/>
                  </a:lnTo>
                  <a:lnTo>
                    <a:pt x="29915" y="63977"/>
                  </a:lnTo>
                  <a:lnTo>
                    <a:pt x="30758" y="63275"/>
                  </a:lnTo>
                  <a:lnTo>
                    <a:pt x="28785" y="58508"/>
                  </a:lnTo>
                  <a:lnTo>
                    <a:pt x="26115" y="55833"/>
                  </a:lnTo>
                  <a:lnTo>
                    <a:pt x="26393" y="53304"/>
                  </a:lnTo>
                  <a:lnTo>
                    <a:pt x="29350" y="51614"/>
                  </a:lnTo>
                  <a:lnTo>
                    <a:pt x="32303" y="52038"/>
                  </a:lnTo>
                  <a:lnTo>
                    <a:pt x="35243" y="52312"/>
                  </a:lnTo>
                  <a:lnTo>
                    <a:pt x="38482" y="51760"/>
                  </a:lnTo>
                  <a:lnTo>
                    <a:pt x="41567" y="50767"/>
                  </a:lnTo>
                  <a:lnTo>
                    <a:pt x="45628" y="50917"/>
                  </a:lnTo>
                  <a:lnTo>
                    <a:pt x="46625" y="52877"/>
                  </a:lnTo>
                  <a:lnTo>
                    <a:pt x="50001" y="53715"/>
                  </a:lnTo>
                  <a:lnTo>
                    <a:pt x="53223" y="51619"/>
                  </a:lnTo>
                  <a:lnTo>
                    <a:pt x="54635" y="48661"/>
                  </a:lnTo>
                  <a:lnTo>
                    <a:pt x="53510" y="46839"/>
                  </a:lnTo>
                  <a:lnTo>
                    <a:pt x="53364" y="43197"/>
                  </a:lnTo>
                  <a:lnTo>
                    <a:pt x="55761" y="41229"/>
                  </a:lnTo>
                  <a:lnTo>
                    <a:pt x="56313" y="38683"/>
                  </a:lnTo>
                  <a:lnTo>
                    <a:pt x="54905" y="34053"/>
                  </a:lnTo>
                  <a:lnTo>
                    <a:pt x="52522" y="29834"/>
                  </a:lnTo>
                  <a:close/>
                  <a:moveTo>
                    <a:pt x="34421" y="18717"/>
                  </a:moveTo>
                  <a:cubicBezTo>
                    <a:pt x="34156" y="18550"/>
                    <a:pt x="34134" y="17985"/>
                    <a:pt x="34006" y="17613"/>
                  </a:cubicBezTo>
                  <a:cubicBezTo>
                    <a:pt x="34798" y="17228"/>
                    <a:pt x="35581" y="16872"/>
                    <a:pt x="36385" y="16534"/>
                  </a:cubicBezTo>
                  <a:cubicBezTo>
                    <a:pt x="36539" y="16979"/>
                    <a:pt x="36907" y="17480"/>
                    <a:pt x="36809" y="17835"/>
                  </a:cubicBezTo>
                  <a:cubicBezTo>
                    <a:pt x="36424" y="18991"/>
                    <a:pt x="35512" y="19324"/>
                    <a:pt x="34421" y="18717"/>
                  </a:cubicBezTo>
                  <a:close/>
                </a:path>
              </a:pathLst>
            </a:custGeom>
            <a:grpFill/>
            <a:ln w="5028" cap="flat">
              <a:solidFill>
                <a:schemeClr val="bg1"/>
              </a:solidFill>
              <a:prstDash val="solid"/>
              <a:miter/>
            </a:ln>
          </p:spPr>
          <p:txBody>
            <a:bodyPr rtlCol="0" anchor="ctr"/>
            <a:lstStyle/>
            <a:p>
              <a:endParaRPr lang="en-US"/>
            </a:p>
          </p:txBody>
        </p:sp>
        <p:grpSp>
          <p:nvGrpSpPr>
            <p:cNvPr id="35" name="Graphic 2398">
              <a:extLst>
                <a:ext uri="{FF2B5EF4-FFF2-40B4-BE49-F238E27FC236}">
                  <a16:creationId xmlns:a16="http://schemas.microsoft.com/office/drawing/2014/main" id="{655724C8-D4D2-86BD-D9A8-0541C7E7A653}"/>
                </a:ext>
              </a:extLst>
            </p:cNvPr>
            <p:cNvGrpSpPr/>
            <p:nvPr/>
          </p:nvGrpSpPr>
          <p:grpSpPr>
            <a:xfrm>
              <a:off x="5400398" y="5023958"/>
              <a:ext cx="42161" cy="60827"/>
              <a:chOff x="5400398" y="5023958"/>
              <a:chExt cx="42161" cy="60827"/>
            </a:xfrm>
            <a:grpFill/>
          </p:grpSpPr>
          <p:sp>
            <p:nvSpPr>
              <p:cNvPr id="365" name="Freeform 364">
                <a:extLst>
                  <a:ext uri="{FF2B5EF4-FFF2-40B4-BE49-F238E27FC236}">
                    <a16:creationId xmlns:a16="http://schemas.microsoft.com/office/drawing/2014/main" id="{3FD1F5B2-53FB-F485-04D0-5BBFCD9F2B96}"/>
                  </a:ext>
                </a:extLst>
              </p:cNvPr>
              <p:cNvSpPr/>
              <p:nvPr/>
            </p:nvSpPr>
            <p:spPr>
              <a:xfrm>
                <a:off x="5400398" y="5024566"/>
                <a:ext cx="42161" cy="60219"/>
              </a:xfrm>
              <a:custGeom>
                <a:avLst/>
                <a:gdLst>
                  <a:gd name="connsiteX0" fmla="*/ 11310 w 42161"/>
                  <a:gd name="connsiteY0" fmla="*/ 1887 h 60219"/>
                  <a:gd name="connsiteX1" fmla="*/ 6573 w 42161"/>
                  <a:gd name="connsiteY1" fmla="*/ 0 h 60219"/>
                  <a:gd name="connsiteX2" fmla="*/ 8866 w 42161"/>
                  <a:gd name="connsiteY2" fmla="*/ 1108 h 60219"/>
                  <a:gd name="connsiteX3" fmla="*/ 3359 w 42161"/>
                  <a:gd name="connsiteY3" fmla="*/ 6008 h 60219"/>
                  <a:gd name="connsiteX4" fmla="*/ 0 w 42161"/>
                  <a:gd name="connsiteY4" fmla="*/ 11062 h 60219"/>
                  <a:gd name="connsiteX5" fmla="*/ 548 w 42161"/>
                  <a:gd name="connsiteY5" fmla="*/ 15139 h 60219"/>
                  <a:gd name="connsiteX6" fmla="*/ 1395 w 42161"/>
                  <a:gd name="connsiteY6" fmla="*/ 17364 h 60219"/>
                  <a:gd name="connsiteX7" fmla="*/ 1117 w 42161"/>
                  <a:gd name="connsiteY7" fmla="*/ 22572 h 60219"/>
                  <a:gd name="connsiteX8" fmla="*/ 3637 w 42161"/>
                  <a:gd name="connsiteY8" fmla="*/ 24540 h 60219"/>
                  <a:gd name="connsiteX9" fmla="*/ 6025 w 42161"/>
                  <a:gd name="connsiteY9" fmla="*/ 28743 h 60219"/>
                  <a:gd name="connsiteX10" fmla="*/ 7433 w 42161"/>
                  <a:gd name="connsiteY10" fmla="*/ 33373 h 60219"/>
                  <a:gd name="connsiteX11" fmla="*/ 6881 w 42161"/>
                  <a:gd name="connsiteY11" fmla="*/ 35919 h 60219"/>
                  <a:gd name="connsiteX12" fmla="*/ 4484 w 42161"/>
                  <a:gd name="connsiteY12" fmla="*/ 37887 h 60219"/>
                  <a:gd name="connsiteX13" fmla="*/ 4630 w 42161"/>
                  <a:gd name="connsiteY13" fmla="*/ 41529 h 60219"/>
                  <a:gd name="connsiteX14" fmla="*/ 5755 w 42161"/>
                  <a:gd name="connsiteY14" fmla="*/ 43351 h 60219"/>
                  <a:gd name="connsiteX15" fmla="*/ 4343 w 42161"/>
                  <a:gd name="connsiteY15" fmla="*/ 46308 h 60219"/>
                  <a:gd name="connsiteX16" fmla="*/ 1121 w 42161"/>
                  <a:gd name="connsiteY16" fmla="*/ 48405 h 60219"/>
                  <a:gd name="connsiteX17" fmla="*/ 591 w 42161"/>
                  <a:gd name="connsiteY17" fmla="*/ 48281 h 60219"/>
                  <a:gd name="connsiteX18" fmla="*/ 1399 w 42161"/>
                  <a:gd name="connsiteY18" fmla="*/ 51922 h 60219"/>
                  <a:gd name="connsiteX19" fmla="*/ 2666 w 42161"/>
                  <a:gd name="connsiteY19" fmla="*/ 53043 h 60219"/>
                  <a:gd name="connsiteX20" fmla="*/ 2512 w 42161"/>
                  <a:gd name="connsiteY20" fmla="*/ 54169 h 60219"/>
                  <a:gd name="connsiteX21" fmla="*/ 4061 w 42161"/>
                  <a:gd name="connsiteY21" fmla="*/ 56129 h 60219"/>
                  <a:gd name="connsiteX22" fmla="*/ 6885 w 42161"/>
                  <a:gd name="connsiteY22" fmla="*/ 56843 h 60219"/>
                  <a:gd name="connsiteX23" fmla="*/ 8982 w 42161"/>
                  <a:gd name="connsiteY23" fmla="*/ 54747 h 60219"/>
                  <a:gd name="connsiteX24" fmla="*/ 11233 w 42161"/>
                  <a:gd name="connsiteY24" fmla="*/ 54460 h 60219"/>
                  <a:gd name="connsiteX25" fmla="*/ 12919 w 42161"/>
                  <a:gd name="connsiteY25" fmla="*/ 56296 h 60219"/>
                  <a:gd name="connsiteX26" fmla="*/ 13064 w 42161"/>
                  <a:gd name="connsiteY26" fmla="*/ 59389 h 60219"/>
                  <a:gd name="connsiteX27" fmla="*/ 14883 w 42161"/>
                  <a:gd name="connsiteY27" fmla="*/ 60220 h 60219"/>
                  <a:gd name="connsiteX28" fmla="*/ 17698 w 42161"/>
                  <a:gd name="connsiteY28" fmla="*/ 58260 h 60219"/>
                  <a:gd name="connsiteX29" fmla="*/ 18815 w 42161"/>
                  <a:gd name="connsiteY29" fmla="*/ 55718 h 60219"/>
                  <a:gd name="connsiteX30" fmla="*/ 21763 w 42161"/>
                  <a:gd name="connsiteY30" fmla="*/ 55174 h 60219"/>
                  <a:gd name="connsiteX31" fmla="*/ 23163 w 42161"/>
                  <a:gd name="connsiteY31" fmla="*/ 52213 h 60219"/>
                  <a:gd name="connsiteX32" fmla="*/ 28790 w 42161"/>
                  <a:gd name="connsiteY32" fmla="*/ 42530 h 60219"/>
                  <a:gd name="connsiteX33" fmla="*/ 28922 w 42161"/>
                  <a:gd name="connsiteY33" fmla="*/ 39855 h 60219"/>
                  <a:gd name="connsiteX34" fmla="*/ 32581 w 42161"/>
                  <a:gd name="connsiteY34" fmla="*/ 34939 h 60219"/>
                  <a:gd name="connsiteX35" fmla="*/ 42162 w 42161"/>
                  <a:gd name="connsiteY35" fmla="*/ 22050 h 60219"/>
                  <a:gd name="connsiteX36" fmla="*/ 11310 w 42161"/>
                  <a:gd name="connsiteY36" fmla="*/ 1887 h 60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42161" h="60219">
                    <a:moveTo>
                      <a:pt x="11310" y="1887"/>
                    </a:moveTo>
                    <a:cubicBezTo>
                      <a:pt x="9679" y="1575"/>
                      <a:pt x="8088" y="774"/>
                      <a:pt x="6573" y="0"/>
                    </a:cubicBezTo>
                    <a:cubicBezTo>
                      <a:pt x="7326" y="398"/>
                      <a:pt x="8088" y="779"/>
                      <a:pt x="8866" y="1108"/>
                    </a:cubicBezTo>
                    <a:lnTo>
                      <a:pt x="3359" y="6008"/>
                    </a:lnTo>
                    <a:lnTo>
                      <a:pt x="0" y="11062"/>
                    </a:lnTo>
                    <a:lnTo>
                      <a:pt x="548" y="15139"/>
                    </a:lnTo>
                    <a:lnTo>
                      <a:pt x="1395" y="17364"/>
                    </a:lnTo>
                    <a:lnTo>
                      <a:pt x="1117" y="22572"/>
                    </a:lnTo>
                    <a:lnTo>
                      <a:pt x="3637" y="24540"/>
                    </a:lnTo>
                    <a:lnTo>
                      <a:pt x="6025" y="28743"/>
                    </a:lnTo>
                    <a:lnTo>
                      <a:pt x="7433" y="33373"/>
                    </a:lnTo>
                    <a:lnTo>
                      <a:pt x="6881" y="35919"/>
                    </a:lnTo>
                    <a:lnTo>
                      <a:pt x="4484" y="37887"/>
                    </a:lnTo>
                    <a:lnTo>
                      <a:pt x="4630" y="41529"/>
                    </a:lnTo>
                    <a:lnTo>
                      <a:pt x="5755" y="43351"/>
                    </a:lnTo>
                    <a:lnTo>
                      <a:pt x="4343" y="46308"/>
                    </a:lnTo>
                    <a:lnTo>
                      <a:pt x="1121" y="48405"/>
                    </a:lnTo>
                    <a:lnTo>
                      <a:pt x="591" y="48281"/>
                    </a:lnTo>
                    <a:lnTo>
                      <a:pt x="1399" y="51922"/>
                    </a:lnTo>
                    <a:lnTo>
                      <a:pt x="2666" y="53043"/>
                    </a:lnTo>
                    <a:lnTo>
                      <a:pt x="2512" y="54169"/>
                    </a:lnTo>
                    <a:lnTo>
                      <a:pt x="4061" y="56129"/>
                    </a:lnTo>
                    <a:lnTo>
                      <a:pt x="6885" y="56843"/>
                    </a:lnTo>
                    <a:lnTo>
                      <a:pt x="8982" y="54747"/>
                    </a:lnTo>
                    <a:lnTo>
                      <a:pt x="11233" y="54460"/>
                    </a:lnTo>
                    <a:lnTo>
                      <a:pt x="12919" y="56296"/>
                    </a:lnTo>
                    <a:lnTo>
                      <a:pt x="13064" y="59389"/>
                    </a:lnTo>
                    <a:lnTo>
                      <a:pt x="14883" y="60220"/>
                    </a:lnTo>
                    <a:lnTo>
                      <a:pt x="17698" y="58260"/>
                    </a:lnTo>
                    <a:lnTo>
                      <a:pt x="18815" y="55718"/>
                    </a:lnTo>
                    <a:lnTo>
                      <a:pt x="21763" y="55174"/>
                    </a:lnTo>
                    <a:lnTo>
                      <a:pt x="23163" y="52213"/>
                    </a:lnTo>
                    <a:lnTo>
                      <a:pt x="28790" y="42530"/>
                    </a:lnTo>
                    <a:lnTo>
                      <a:pt x="28922" y="39855"/>
                    </a:lnTo>
                    <a:lnTo>
                      <a:pt x="32581" y="34939"/>
                    </a:lnTo>
                    <a:lnTo>
                      <a:pt x="42162" y="22050"/>
                    </a:lnTo>
                    <a:cubicBezTo>
                      <a:pt x="33330" y="13171"/>
                      <a:pt x="24489" y="4279"/>
                      <a:pt x="11310" y="1887"/>
                    </a:cubicBezTo>
                    <a:close/>
                  </a:path>
                </a:pathLst>
              </a:custGeom>
              <a:grpFill/>
              <a:ln w="5028" cap="flat">
                <a:solidFill>
                  <a:schemeClr val="bg1"/>
                </a:solidFill>
                <a:prstDash val="solid"/>
                <a:miter/>
              </a:ln>
            </p:spPr>
            <p:txBody>
              <a:bodyPr rtlCol="0" anchor="ctr"/>
              <a:lstStyle/>
              <a:p>
                <a:endParaRPr lang="en-US"/>
              </a:p>
            </p:txBody>
          </p:sp>
          <p:sp>
            <p:nvSpPr>
              <p:cNvPr id="366" name="Freeform 365">
                <a:extLst>
                  <a:ext uri="{FF2B5EF4-FFF2-40B4-BE49-F238E27FC236}">
                    <a16:creationId xmlns:a16="http://schemas.microsoft.com/office/drawing/2014/main" id="{D923C3FC-B667-B35B-93F4-986B1022F279}"/>
                  </a:ext>
                </a:extLst>
              </p:cNvPr>
              <p:cNvSpPr/>
              <p:nvPr/>
            </p:nvSpPr>
            <p:spPr>
              <a:xfrm>
                <a:off x="5405521" y="5023958"/>
                <a:ext cx="1450" cy="607"/>
              </a:xfrm>
              <a:custGeom>
                <a:avLst/>
                <a:gdLst>
                  <a:gd name="connsiteX0" fmla="*/ 0 w 1450"/>
                  <a:gd name="connsiteY0" fmla="*/ 0 h 607"/>
                  <a:gd name="connsiteX1" fmla="*/ 1451 w 1450"/>
                  <a:gd name="connsiteY1" fmla="*/ 608 h 607"/>
                  <a:gd name="connsiteX2" fmla="*/ 0 w 1450"/>
                  <a:gd name="connsiteY2" fmla="*/ 0 h 607"/>
                  <a:gd name="connsiteX3" fmla="*/ 0 w 1450"/>
                  <a:gd name="connsiteY3" fmla="*/ 0 h 607"/>
                </a:gdLst>
                <a:ahLst/>
                <a:cxnLst>
                  <a:cxn ang="0">
                    <a:pos x="connsiteX0" y="connsiteY0"/>
                  </a:cxn>
                  <a:cxn ang="0">
                    <a:pos x="connsiteX1" y="connsiteY1"/>
                  </a:cxn>
                  <a:cxn ang="0">
                    <a:pos x="connsiteX2" y="connsiteY2"/>
                  </a:cxn>
                  <a:cxn ang="0">
                    <a:pos x="connsiteX3" y="connsiteY3"/>
                  </a:cxn>
                </a:cxnLst>
                <a:rect l="l" t="t" r="r" b="b"/>
                <a:pathLst>
                  <a:path w="1450" h="607">
                    <a:moveTo>
                      <a:pt x="0" y="0"/>
                    </a:moveTo>
                    <a:cubicBezTo>
                      <a:pt x="483" y="210"/>
                      <a:pt x="976" y="355"/>
                      <a:pt x="1451" y="608"/>
                    </a:cubicBezTo>
                    <a:cubicBezTo>
                      <a:pt x="976" y="355"/>
                      <a:pt x="483" y="210"/>
                      <a:pt x="0" y="0"/>
                    </a:cubicBezTo>
                    <a:lnTo>
                      <a:pt x="0" y="0"/>
                    </a:lnTo>
                    <a:close/>
                  </a:path>
                </a:pathLst>
              </a:custGeom>
              <a:grpFill/>
              <a:ln w="5028" cap="flat">
                <a:solidFill>
                  <a:schemeClr val="bg1"/>
                </a:solidFill>
                <a:prstDash val="solid"/>
                <a:miter/>
              </a:ln>
            </p:spPr>
            <p:txBody>
              <a:bodyPr rtlCol="0" anchor="ctr"/>
              <a:lstStyle/>
              <a:p>
                <a:endParaRPr lang="en-US"/>
              </a:p>
            </p:txBody>
          </p:sp>
        </p:grpSp>
        <p:grpSp>
          <p:nvGrpSpPr>
            <p:cNvPr id="36" name="Graphic 2398">
              <a:extLst>
                <a:ext uri="{FF2B5EF4-FFF2-40B4-BE49-F238E27FC236}">
                  <a16:creationId xmlns:a16="http://schemas.microsoft.com/office/drawing/2014/main" id="{E948D1CC-1B77-B212-7E82-F1CEAED4A8A1}"/>
                </a:ext>
              </a:extLst>
            </p:cNvPr>
            <p:cNvGrpSpPr/>
            <p:nvPr/>
          </p:nvGrpSpPr>
          <p:grpSpPr>
            <a:xfrm>
              <a:off x="5121514" y="5250899"/>
              <a:ext cx="243214" cy="196902"/>
              <a:chOff x="5121514" y="5250899"/>
              <a:chExt cx="243214" cy="196902"/>
            </a:xfrm>
            <a:grpFill/>
          </p:grpSpPr>
          <p:sp>
            <p:nvSpPr>
              <p:cNvPr id="357" name="Freeform 356">
                <a:extLst>
                  <a:ext uri="{FF2B5EF4-FFF2-40B4-BE49-F238E27FC236}">
                    <a16:creationId xmlns:a16="http://schemas.microsoft.com/office/drawing/2014/main" id="{DC64CE49-C6C3-C71B-7E06-B59456C9521F}"/>
                  </a:ext>
                </a:extLst>
              </p:cNvPr>
              <p:cNvSpPr/>
              <p:nvPr/>
            </p:nvSpPr>
            <p:spPr>
              <a:xfrm>
                <a:off x="5187412" y="5432504"/>
                <a:ext cx="487" cy="6606"/>
              </a:xfrm>
              <a:custGeom>
                <a:avLst/>
                <a:gdLst>
                  <a:gd name="connsiteX0" fmla="*/ 0 w 487"/>
                  <a:gd name="connsiteY0" fmla="*/ 6607 h 6606"/>
                  <a:gd name="connsiteX1" fmla="*/ 488 w 487"/>
                  <a:gd name="connsiteY1" fmla="*/ 0 h 6606"/>
                  <a:gd name="connsiteX2" fmla="*/ 0 w 487"/>
                  <a:gd name="connsiteY2" fmla="*/ 6607 h 6606"/>
                </a:gdLst>
                <a:ahLst/>
                <a:cxnLst>
                  <a:cxn ang="0">
                    <a:pos x="connsiteX0" y="connsiteY0"/>
                  </a:cxn>
                  <a:cxn ang="0">
                    <a:pos x="connsiteX1" y="connsiteY1"/>
                  </a:cxn>
                  <a:cxn ang="0">
                    <a:pos x="connsiteX2" y="connsiteY2"/>
                  </a:cxn>
                </a:cxnLst>
                <a:rect l="l" t="t" r="r" b="b"/>
                <a:pathLst>
                  <a:path w="487" h="6606">
                    <a:moveTo>
                      <a:pt x="0" y="6607"/>
                    </a:moveTo>
                    <a:cubicBezTo>
                      <a:pt x="270" y="4433"/>
                      <a:pt x="466" y="2217"/>
                      <a:pt x="488" y="0"/>
                    </a:cubicBezTo>
                    <a:cubicBezTo>
                      <a:pt x="466" y="2217"/>
                      <a:pt x="274" y="4437"/>
                      <a:pt x="0" y="6607"/>
                    </a:cubicBezTo>
                    <a:close/>
                  </a:path>
                </a:pathLst>
              </a:custGeom>
              <a:grpFill/>
              <a:ln w="5028" cap="flat">
                <a:solidFill>
                  <a:schemeClr val="bg1"/>
                </a:solidFill>
                <a:prstDash val="solid"/>
                <a:miter/>
              </a:ln>
            </p:spPr>
            <p:txBody>
              <a:bodyPr rtlCol="0" anchor="ctr"/>
              <a:lstStyle/>
              <a:p>
                <a:endParaRPr lang="en-US"/>
              </a:p>
            </p:txBody>
          </p:sp>
          <p:sp>
            <p:nvSpPr>
              <p:cNvPr id="358" name="Freeform 357">
                <a:extLst>
                  <a:ext uri="{FF2B5EF4-FFF2-40B4-BE49-F238E27FC236}">
                    <a16:creationId xmlns:a16="http://schemas.microsoft.com/office/drawing/2014/main" id="{7ABF9B9F-1524-B5D0-56BF-F0131C71E3FB}"/>
                  </a:ext>
                </a:extLst>
              </p:cNvPr>
              <p:cNvSpPr/>
              <p:nvPr/>
            </p:nvSpPr>
            <p:spPr>
              <a:xfrm>
                <a:off x="5187437" y="5424626"/>
                <a:ext cx="312" cy="4848"/>
              </a:xfrm>
              <a:custGeom>
                <a:avLst/>
                <a:gdLst>
                  <a:gd name="connsiteX0" fmla="*/ 312 w 312"/>
                  <a:gd name="connsiteY0" fmla="*/ 4848 h 4848"/>
                  <a:gd name="connsiteX1" fmla="*/ 0 w 312"/>
                  <a:gd name="connsiteY1" fmla="*/ 0 h 4848"/>
                  <a:gd name="connsiteX2" fmla="*/ 312 w 312"/>
                  <a:gd name="connsiteY2" fmla="*/ 4848 h 4848"/>
                </a:gdLst>
                <a:ahLst/>
                <a:cxnLst>
                  <a:cxn ang="0">
                    <a:pos x="connsiteX0" y="connsiteY0"/>
                  </a:cxn>
                  <a:cxn ang="0">
                    <a:pos x="connsiteX1" y="connsiteY1"/>
                  </a:cxn>
                  <a:cxn ang="0">
                    <a:pos x="connsiteX2" y="connsiteY2"/>
                  </a:cxn>
                </a:cxnLst>
                <a:rect l="l" t="t" r="r" b="b"/>
                <a:pathLst>
                  <a:path w="312" h="4848">
                    <a:moveTo>
                      <a:pt x="312" y="4848"/>
                    </a:moveTo>
                    <a:cubicBezTo>
                      <a:pt x="244" y="3252"/>
                      <a:pt x="235" y="1622"/>
                      <a:pt x="0" y="0"/>
                    </a:cubicBezTo>
                    <a:cubicBezTo>
                      <a:pt x="223" y="1617"/>
                      <a:pt x="248" y="3248"/>
                      <a:pt x="312" y="4848"/>
                    </a:cubicBezTo>
                    <a:close/>
                  </a:path>
                </a:pathLst>
              </a:custGeom>
              <a:grpFill/>
              <a:ln w="5028" cap="flat">
                <a:solidFill>
                  <a:schemeClr val="bg1"/>
                </a:solidFill>
                <a:prstDash val="solid"/>
                <a:miter/>
              </a:ln>
            </p:spPr>
            <p:txBody>
              <a:bodyPr rtlCol="0" anchor="ctr"/>
              <a:lstStyle/>
              <a:p>
                <a:endParaRPr lang="en-US"/>
              </a:p>
            </p:txBody>
          </p:sp>
          <p:sp>
            <p:nvSpPr>
              <p:cNvPr id="359" name="Freeform 358">
                <a:extLst>
                  <a:ext uri="{FF2B5EF4-FFF2-40B4-BE49-F238E27FC236}">
                    <a16:creationId xmlns:a16="http://schemas.microsoft.com/office/drawing/2014/main" id="{FCF79056-EA4F-D22F-37FB-1B7C6DAA9221}"/>
                  </a:ext>
                </a:extLst>
              </p:cNvPr>
              <p:cNvSpPr/>
              <p:nvPr/>
            </p:nvSpPr>
            <p:spPr>
              <a:xfrm>
                <a:off x="5193240" y="5340362"/>
                <a:ext cx="474" cy="436"/>
              </a:xfrm>
              <a:custGeom>
                <a:avLst/>
                <a:gdLst>
                  <a:gd name="connsiteX0" fmla="*/ 475 w 474"/>
                  <a:gd name="connsiteY0" fmla="*/ 436 h 436"/>
                  <a:gd name="connsiteX1" fmla="*/ 0 w 474"/>
                  <a:gd name="connsiteY1" fmla="*/ 0 h 436"/>
                  <a:gd name="connsiteX2" fmla="*/ 475 w 474"/>
                  <a:gd name="connsiteY2" fmla="*/ 436 h 436"/>
                </a:gdLst>
                <a:ahLst/>
                <a:cxnLst>
                  <a:cxn ang="0">
                    <a:pos x="connsiteX0" y="connsiteY0"/>
                  </a:cxn>
                  <a:cxn ang="0">
                    <a:pos x="connsiteX1" y="connsiteY1"/>
                  </a:cxn>
                  <a:cxn ang="0">
                    <a:pos x="connsiteX2" y="connsiteY2"/>
                  </a:cxn>
                </a:cxnLst>
                <a:rect l="l" t="t" r="r" b="b"/>
                <a:pathLst>
                  <a:path w="474" h="436">
                    <a:moveTo>
                      <a:pt x="475" y="436"/>
                    </a:moveTo>
                    <a:cubicBezTo>
                      <a:pt x="317" y="312"/>
                      <a:pt x="158" y="158"/>
                      <a:pt x="0" y="0"/>
                    </a:cubicBezTo>
                    <a:cubicBezTo>
                      <a:pt x="167" y="141"/>
                      <a:pt x="317" y="312"/>
                      <a:pt x="475" y="436"/>
                    </a:cubicBezTo>
                    <a:close/>
                  </a:path>
                </a:pathLst>
              </a:custGeom>
              <a:grpFill/>
              <a:ln w="5028" cap="flat">
                <a:solidFill>
                  <a:schemeClr val="bg1"/>
                </a:solidFill>
                <a:prstDash val="solid"/>
                <a:miter/>
              </a:ln>
            </p:spPr>
            <p:txBody>
              <a:bodyPr rtlCol="0" anchor="ctr"/>
              <a:lstStyle/>
              <a:p>
                <a:endParaRPr lang="en-US"/>
              </a:p>
            </p:txBody>
          </p:sp>
          <p:sp>
            <p:nvSpPr>
              <p:cNvPr id="360" name="Freeform 359">
                <a:extLst>
                  <a:ext uri="{FF2B5EF4-FFF2-40B4-BE49-F238E27FC236}">
                    <a16:creationId xmlns:a16="http://schemas.microsoft.com/office/drawing/2014/main" id="{B0C91961-8051-C68F-C331-155FBBA1E3C2}"/>
                  </a:ext>
                </a:extLst>
              </p:cNvPr>
              <p:cNvSpPr/>
              <p:nvPr/>
            </p:nvSpPr>
            <p:spPr>
              <a:xfrm>
                <a:off x="5189863" y="5336280"/>
                <a:ext cx="1831" cy="2516"/>
              </a:xfrm>
              <a:custGeom>
                <a:avLst/>
                <a:gdLst>
                  <a:gd name="connsiteX0" fmla="*/ 1831 w 1831"/>
                  <a:gd name="connsiteY0" fmla="*/ 2516 h 2516"/>
                  <a:gd name="connsiteX1" fmla="*/ 0 w 1831"/>
                  <a:gd name="connsiteY1" fmla="*/ 0 h 2516"/>
                  <a:gd name="connsiteX2" fmla="*/ 1831 w 1831"/>
                  <a:gd name="connsiteY2" fmla="*/ 2516 h 2516"/>
                </a:gdLst>
                <a:ahLst/>
                <a:cxnLst>
                  <a:cxn ang="0">
                    <a:pos x="connsiteX0" y="connsiteY0"/>
                  </a:cxn>
                  <a:cxn ang="0">
                    <a:pos x="connsiteX1" y="connsiteY1"/>
                  </a:cxn>
                  <a:cxn ang="0">
                    <a:pos x="connsiteX2" y="connsiteY2"/>
                  </a:cxn>
                </a:cxnLst>
                <a:rect l="l" t="t" r="r" b="b"/>
                <a:pathLst>
                  <a:path w="1831" h="2516">
                    <a:moveTo>
                      <a:pt x="1831" y="2516"/>
                    </a:moveTo>
                    <a:cubicBezTo>
                      <a:pt x="1177" y="1737"/>
                      <a:pt x="560" y="920"/>
                      <a:pt x="0" y="0"/>
                    </a:cubicBezTo>
                    <a:cubicBezTo>
                      <a:pt x="560" y="920"/>
                      <a:pt x="1177" y="1737"/>
                      <a:pt x="1831" y="2516"/>
                    </a:cubicBezTo>
                    <a:close/>
                  </a:path>
                </a:pathLst>
              </a:custGeom>
              <a:grpFill/>
              <a:ln w="5028" cap="flat">
                <a:solidFill>
                  <a:schemeClr val="bg1"/>
                </a:solidFill>
                <a:prstDash val="solid"/>
                <a:miter/>
              </a:ln>
            </p:spPr>
            <p:txBody>
              <a:bodyPr rtlCol="0" anchor="ctr"/>
              <a:lstStyle/>
              <a:p>
                <a:endParaRPr lang="en-US"/>
              </a:p>
            </p:txBody>
          </p:sp>
          <p:sp>
            <p:nvSpPr>
              <p:cNvPr id="361" name="Freeform 360">
                <a:extLst>
                  <a:ext uri="{FF2B5EF4-FFF2-40B4-BE49-F238E27FC236}">
                    <a16:creationId xmlns:a16="http://schemas.microsoft.com/office/drawing/2014/main" id="{7345694B-1170-B8BB-FE1F-30474EBB0726}"/>
                  </a:ext>
                </a:extLst>
              </p:cNvPr>
              <p:cNvSpPr/>
              <p:nvPr/>
            </p:nvSpPr>
            <p:spPr>
              <a:xfrm>
                <a:off x="5185880" y="5440189"/>
                <a:ext cx="1424" cy="7612"/>
              </a:xfrm>
              <a:custGeom>
                <a:avLst/>
                <a:gdLst>
                  <a:gd name="connsiteX0" fmla="*/ 0 w 1424"/>
                  <a:gd name="connsiteY0" fmla="*/ 7613 h 7612"/>
                  <a:gd name="connsiteX1" fmla="*/ 0 w 1424"/>
                  <a:gd name="connsiteY1" fmla="*/ 7613 h 7612"/>
                  <a:gd name="connsiteX2" fmla="*/ 1425 w 1424"/>
                  <a:gd name="connsiteY2" fmla="*/ 0 h 7612"/>
                  <a:gd name="connsiteX3" fmla="*/ 0 w 1424"/>
                  <a:gd name="connsiteY3" fmla="*/ 7613 h 7612"/>
                </a:gdLst>
                <a:ahLst/>
                <a:cxnLst>
                  <a:cxn ang="0">
                    <a:pos x="connsiteX0" y="connsiteY0"/>
                  </a:cxn>
                  <a:cxn ang="0">
                    <a:pos x="connsiteX1" y="connsiteY1"/>
                  </a:cxn>
                  <a:cxn ang="0">
                    <a:pos x="connsiteX2" y="connsiteY2"/>
                  </a:cxn>
                  <a:cxn ang="0">
                    <a:pos x="connsiteX3" y="connsiteY3"/>
                  </a:cxn>
                </a:cxnLst>
                <a:rect l="l" t="t" r="r" b="b"/>
                <a:pathLst>
                  <a:path w="1424" h="7612">
                    <a:moveTo>
                      <a:pt x="0" y="7613"/>
                    </a:moveTo>
                    <a:lnTo>
                      <a:pt x="0" y="7613"/>
                    </a:lnTo>
                    <a:cubicBezTo>
                      <a:pt x="591" y="5071"/>
                      <a:pt x="1087" y="2538"/>
                      <a:pt x="1425" y="0"/>
                    </a:cubicBezTo>
                    <a:cubicBezTo>
                      <a:pt x="1087" y="2538"/>
                      <a:pt x="591" y="5071"/>
                      <a:pt x="0" y="7613"/>
                    </a:cubicBezTo>
                    <a:close/>
                  </a:path>
                </a:pathLst>
              </a:custGeom>
              <a:grpFill/>
              <a:ln w="5028" cap="flat">
                <a:solidFill>
                  <a:schemeClr val="bg1"/>
                </a:solidFill>
                <a:prstDash val="solid"/>
                <a:miter/>
              </a:ln>
            </p:spPr>
            <p:txBody>
              <a:bodyPr rtlCol="0" anchor="ctr"/>
              <a:lstStyle/>
              <a:p>
                <a:endParaRPr lang="en-US"/>
              </a:p>
            </p:txBody>
          </p:sp>
          <p:sp>
            <p:nvSpPr>
              <p:cNvPr id="362" name="Freeform 361">
                <a:extLst>
                  <a:ext uri="{FF2B5EF4-FFF2-40B4-BE49-F238E27FC236}">
                    <a16:creationId xmlns:a16="http://schemas.microsoft.com/office/drawing/2014/main" id="{C8BD67B1-C50C-300D-190C-04EFE07BB8C4}"/>
                  </a:ext>
                </a:extLst>
              </p:cNvPr>
              <p:cNvSpPr/>
              <p:nvPr/>
            </p:nvSpPr>
            <p:spPr>
              <a:xfrm>
                <a:off x="5187891" y="5250899"/>
                <a:ext cx="176837" cy="195780"/>
              </a:xfrm>
              <a:custGeom>
                <a:avLst/>
                <a:gdLst>
                  <a:gd name="connsiteX0" fmla="*/ 174304 w 176837"/>
                  <a:gd name="connsiteY0" fmla="*/ 118278 h 195780"/>
                  <a:gd name="connsiteX1" fmla="*/ 168399 w 176837"/>
                  <a:gd name="connsiteY1" fmla="*/ 109018 h 195780"/>
                  <a:gd name="connsiteX2" fmla="*/ 161381 w 176837"/>
                  <a:gd name="connsiteY2" fmla="*/ 107045 h 195780"/>
                  <a:gd name="connsiteX3" fmla="*/ 160808 w 176837"/>
                  <a:gd name="connsiteY3" fmla="*/ 92445 h 195780"/>
                  <a:gd name="connsiteX4" fmla="*/ 136096 w 176837"/>
                  <a:gd name="connsiteY4" fmla="*/ 91311 h 195780"/>
                  <a:gd name="connsiteX5" fmla="*/ 134684 w 176837"/>
                  <a:gd name="connsiteY5" fmla="*/ 82595 h 195780"/>
                  <a:gd name="connsiteX6" fmla="*/ 130482 w 176837"/>
                  <a:gd name="connsiteY6" fmla="*/ 77550 h 195780"/>
                  <a:gd name="connsiteX7" fmla="*/ 132446 w 176837"/>
                  <a:gd name="connsiteY7" fmla="*/ 73044 h 195780"/>
                  <a:gd name="connsiteX8" fmla="*/ 131599 w 176837"/>
                  <a:gd name="connsiteY8" fmla="*/ 67712 h 195780"/>
                  <a:gd name="connsiteX9" fmla="*/ 131325 w 176837"/>
                  <a:gd name="connsiteY9" fmla="*/ 60412 h 195780"/>
                  <a:gd name="connsiteX10" fmla="*/ 125146 w 176837"/>
                  <a:gd name="connsiteY10" fmla="*/ 56484 h 195780"/>
                  <a:gd name="connsiteX11" fmla="*/ 115877 w 176837"/>
                  <a:gd name="connsiteY11" fmla="*/ 56753 h 195780"/>
                  <a:gd name="connsiteX12" fmla="*/ 111663 w 176837"/>
                  <a:gd name="connsiteY12" fmla="*/ 55624 h 195780"/>
                  <a:gd name="connsiteX13" fmla="*/ 110263 w 176837"/>
                  <a:gd name="connsiteY13" fmla="*/ 51135 h 195780"/>
                  <a:gd name="connsiteX14" fmla="*/ 104923 w 176837"/>
                  <a:gd name="connsiteY14" fmla="*/ 49175 h 195780"/>
                  <a:gd name="connsiteX15" fmla="*/ 98171 w 176837"/>
                  <a:gd name="connsiteY15" fmla="*/ 46920 h 195780"/>
                  <a:gd name="connsiteX16" fmla="*/ 94529 w 176837"/>
                  <a:gd name="connsiteY16" fmla="*/ 42992 h 195780"/>
                  <a:gd name="connsiteX17" fmla="*/ 87220 w 176837"/>
                  <a:gd name="connsiteY17" fmla="*/ 40745 h 195780"/>
                  <a:gd name="connsiteX18" fmla="*/ 81320 w 176837"/>
                  <a:gd name="connsiteY18" fmla="*/ 38199 h 195780"/>
                  <a:gd name="connsiteX19" fmla="*/ 76831 w 176837"/>
                  <a:gd name="connsiteY19" fmla="*/ 40454 h 195780"/>
                  <a:gd name="connsiteX20" fmla="*/ 70652 w 176837"/>
                  <a:gd name="connsiteY20" fmla="*/ 36526 h 195780"/>
                  <a:gd name="connsiteX21" fmla="*/ 63626 w 176837"/>
                  <a:gd name="connsiteY21" fmla="*/ 28935 h 195780"/>
                  <a:gd name="connsiteX22" fmla="*/ 59133 w 176837"/>
                  <a:gd name="connsiteY22" fmla="*/ 21622 h 195780"/>
                  <a:gd name="connsiteX23" fmla="*/ 59685 w 176837"/>
                  <a:gd name="connsiteY23" fmla="*/ 14604 h 195780"/>
                  <a:gd name="connsiteX24" fmla="*/ 60806 w 176837"/>
                  <a:gd name="connsiteY24" fmla="*/ 8721 h 195780"/>
                  <a:gd name="connsiteX25" fmla="*/ 59128 w 176837"/>
                  <a:gd name="connsiteY25" fmla="*/ 291 h 195780"/>
                  <a:gd name="connsiteX26" fmla="*/ 54631 w 176837"/>
                  <a:gd name="connsiteY26" fmla="*/ 0 h 195780"/>
                  <a:gd name="connsiteX27" fmla="*/ 47891 w 176837"/>
                  <a:gd name="connsiteY27" fmla="*/ 0 h 195780"/>
                  <a:gd name="connsiteX28" fmla="*/ 40587 w 176837"/>
                  <a:gd name="connsiteY28" fmla="*/ 2255 h 195780"/>
                  <a:gd name="connsiteX29" fmla="*/ 31883 w 176837"/>
                  <a:gd name="connsiteY29" fmla="*/ 7026 h 195780"/>
                  <a:gd name="connsiteX30" fmla="*/ 29919 w 176837"/>
                  <a:gd name="connsiteY30" fmla="*/ 12649 h 195780"/>
                  <a:gd name="connsiteX31" fmla="*/ 26543 w 176837"/>
                  <a:gd name="connsiteY31" fmla="*/ 14065 h 195780"/>
                  <a:gd name="connsiteX32" fmla="*/ 23163 w 176837"/>
                  <a:gd name="connsiteY32" fmla="*/ 13483 h 195780"/>
                  <a:gd name="connsiteX33" fmla="*/ 20642 w 176837"/>
                  <a:gd name="connsiteY33" fmla="*/ 16303 h 195780"/>
                  <a:gd name="connsiteX34" fmla="*/ 17827 w 176837"/>
                  <a:gd name="connsiteY34" fmla="*/ 16303 h 195780"/>
                  <a:gd name="connsiteX35" fmla="*/ 12773 w 176837"/>
                  <a:gd name="connsiteY35" fmla="*/ 18819 h 195780"/>
                  <a:gd name="connsiteX36" fmla="*/ 1827 w 176837"/>
                  <a:gd name="connsiteY36" fmla="*/ 18537 h 195780"/>
                  <a:gd name="connsiteX37" fmla="*/ 0 w 176837"/>
                  <a:gd name="connsiteY37" fmla="*/ 19132 h 195780"/>
                  <a:gd name="connsiteX38" fmla="*/ 13616 w 176837"/>
                  <a:gd name="connsiteY38" fmla="*/ 37198 h 195780"/>
                  <a:gd name="connsiteX39" fmla="*/ 12127 w 176837"/>
                  <a:gd name="connsiteY39" fmla="*/ 43180 h 195780"/>
                  <a:gd name="connsiteX40" fmla="*/ 10633 w 176837"/>
                  <a:gd name="connsiteY40" fmla="*/ 55538 h 195780"/>
                  <a:gd name="connsiteX41" fmla="*/ 11750 w 176837"/>
                  <a:gd name="connsiteY41" fmla="*/ 64511 h 195780"/>
                  <a:gd name="connsiteX42" fmla="*/ 9136 w 176837"/>
                  <a:gd name="connsiteY42" fmla="*/ 76514 h 195780"/>
                  <a:gd name="connsiteX43" fmla="*/ 9136 w 176837"/>
                  <a:gd name="connsiteY43" fmla="*/ 86613 h 195780"/>
                  <a:gd name="connsiteX44" fmla="*/ 9136 w 176837"/>
                  <a:gd name="connsiteY44" fmla="*/ 86788 h 195780"/>
                  <a:gd name="connsiteX45" fmla="*/ 9097 w 176837"/>
                  <a:gd name="connsiteY45" fmla="*/ 86763 h 195780"/>
                  <a:gd name="connsiteX46" fmla="*/ 13111 w 176837"/>
                  <a:gd name="connsiteY46" fmla="*/ 92672 h 195780"/>
                  <a:gd name="connsiteX47" fmla="*/ 13736 w 176837"/>
                  <a:gd name="connsiteY47" fmla="*/ 92715 h 195780"/>
                  <a:gd name="connsiteX48" fmla="*/ 14532 w 176837"/>
                  <a:gd name="connsiteY48" fmla="*/ 93524 h 195780"/>
                  <a:gd name="connsiteX49" fmla="*/ 13312 w 176837"/>
                  <a:gd name="connsiteY49" fmla="*/ 93130 h 195780"/>
                  <a:gd name="connsiteX50" fmla="*/ 13115 w 176837"/>
                  <a:gd name="connsiteY50" fmla="*/ 92672 h 195780"/>
                  <a:gd name="connsiteX51" fmla="*/ 10762 w 176837"/>
                  <a:gd name="connsiteY51" fmla="*/ 92274 h 195780"/>
                  <a:gd name="connsiteX52" fmla="*/ 13997 w 176837"/>
                  <a:gd name="connsiteY52" fmla="*/ 99737 h 195780"/>
                  <a:gd name="connsiteX53" fmla="*/ 7257 w 176837"/>
                  <a:gd name="connsiteY53" fmla="*/ 106464 h 195780"/>
                  <a:gd name="connsiteX54" fmla="*/ 7634 w 176837"/>
                  <a:gd name="connsiteY54" fmla="*/ 112831 h 195780"/>
                  <a:gd name="connsiteX55" fmla="*/ 7467 w 176837"/>
                  <a:gd name="connsiteY55" fmla="*/ 113635 h 195780"/>
                  <a:gd name="connsiteX56" fmla="*/ 8562 w 176837"/>
                  <a:gd name="connsiteY56" fmla="*/ 114337 h 195780"/>
                  <a:gd name="connsiteX57" fmla="*/ 9414 w 176837"/>
                  <a:gd name="connsiteY57" fmla="*/ 117688 h 195780"/>
                  <a:gd name="connsiteX58" fmla="*/ 13342 w 176837"/>
                  <a:gd name="connsiteY58" fmla="*/ 121637 h 195780"/>
                  <a:gd name="connsiteX59" fmla="*/ 13620 w 176837"/>
                  <a:gd name="connsiteY59" fmla="*/ 125283 h 195780"/>
                  <a:gd name="connsiteX60" fmla="*/ 14467 w 176837"/>
                  <a:gd name="connsiteY60" fmla="*/ 132587 h 195780"/>
                  <a:gd name="connsiteX61" fmla="*/ 20086 w 176837"/>
                  <a:gd name="connsiteY61" fmla="*/ 139331 h 195780"/>
                  <a:gd name="connsiteX62" fmla="*/ 23467 w 176837"/>
                  <a:gd name="connsiteY62" fmla="*/ 143550 h 195780"/>
                  <a:gd name="connsiteX63" fmla="*/ 22050 w 176837"/>
                  <a:gd name="connsiteY63" fmla="*/ 148604 h 195780"/>
                  <a:gd name="connsiteX64" fmla="*/ 22623 w 176837"/>
                  <a:gd name="connsiteY64" fmla="*/ 151411 h 195780"/>
                  <a:gd name="connsiteX65" fmla="*/ 19534 w 176837"/>
                  <a:gd name="connsiteY65" fmla="*/ 159259 h 195780"/>
                  <a:gd name="connsiteX66" fmla="*/ 28798 w 176837"/>
                  <a:gd name="connsiteY66" fmla="*/ 169096 h 195780"/>
                  <a:gd name="connsiteX67" fmla="*/ 38914 w 176837"/>
                  <a:gd name="connsiteY67" fmla="*/ 195781 h 195780"/>
                  <a:gd name="connsiteX68" fmla="*/ 42568 w 176837"/>
                  <a:gd name="connsiteY68" fmla="*/ 195520 h 195780"/>
                  <a:gd name="connsiteX69" fmla="*/ 44211 w 176837"/>
                  <a:gd name="connsiteY69" fmla="*/ 194463 h 195780"/>
                  <a:gd name="connsiteX70" fmla="*/ 50134 w 176837"/>
                  <a:gd name="connsiteY70" fmla="*/ 186799 h 195780"/>
                  <a:gd name="connsiteX71" fmla="*/ 55761 w 176837"/>
                  <a:gd name="connsiteY71" fmla="*/ 180898 h 195780"/>
                  <a:gd name="connsiteX72" fmla="*/ 59415 w 176837"/>
                  <a:gd name="connsiteY72" fmla="*/ 179482 h 195780"/>
                  <a:gd name="connsiteX73" fmla="*/ 63908 w 176837"/>
                  <a:gd name="connsiteY73" fmla="*/ 182293 h 195780"/>
                  <a:gd name="connsiteX74" fmla="*/ 69809 w 176837"/>
                  <a:gd name="connsiteY74" fmla="*/ 181172 h 195780"/>
                  <a:gd name="connsiteX75" fmla="*/ 72894 w 176837"/>
                  <a:gd name="connsiteY75" fmla="*/ 182293 h 195780"/>
                  <a:gd name="connsiteX76" fmla="*/ 80199 w 176837"/>
                  <a:gd name="connsiteY76" fmla="*/ 181463 h 195780"/>
                  <a:gd name="connsiteX77" fmla="*/ 81046 w 176837"/>
                  <a:gd name="connsiteY77" fmla="*/ 184552 h 195780"/>
                  <a:gd name="connsiteX78" fmla="*/ 83288 w 176837"/>
                  <a:gd name="connsiteY78" fmla="*/ 192700 h 195780"/>
                  <a:gd name="connsiteX79" fmla="*/ 84970 w 176837"/>
                  <a:gd name="connsiteY79" fmla="*/ 191301 h 195780"/>
                  <a:gd name="connsiteX80" fmla="*/ 85534 w 176837"/>
                  <a:gd name="connsiteY80" fmla="*/ 187633 h 195780"/>
                  <a:gd name="connsiteX81" fmla="*/ 86938 w 176837"/>
                  <a:gd name="connsiteY81" fmla="*/ 184548 h 195780"/>
                  <a:gd name="connsiteX82" fmla="*/ 86104 w 176837"/>
                  <a:gd name="connsiteY82" fmla="*/ 182580 h 195780"/>
                  <a:gd name="connsiteX83" fmla="*/ 88907 w 176837"/>
                  <a:gd name="connsiteY83" fmla="*/ 179477 h 195780"/>
                  <a:gd name="connsiteX84" fmla="*/ 103507 w 176837"/>
                  <a:gd name="connsiteY84" fmla="*/ 180329 h 195780"/>
                  <a:gd name="connsiteX85" fmla="*/ 106605 w 176837"/>
                  <a:gd name="connsiteY85" fmla="*/ 182576 h 195780"/>
                  <a:gd name="connsiteX86" fmla="*/ 108304 w 176837"/>
                  <a:gd name="connsiteY86" fmla="*/ 178070 h 195780"/>
                  <a:gd name="connsiteX87" fmla="*/ 111389 w 176837"/>
                  <a:gd name="connsiteY87" fmla="*/ 169379 h 195780"/>
                  <a:gd name="connsiteX88" fmla="*/ 111941 w 176837"/>
                  <a:gd name="connsiteY88" fmla="*/ 164321 h 195780"/>
                  <a:gd name="connsiteX89" fmla="*/ 109981 w 176837"/>
                  <a:gd name="connsiteY89" fmla="*/ 160110 h 195780"/>
                  <a:gd name="connsiteX90" fmla="*/ 115604 w 176837"/>
                  <a:gd name="connsiteY90" fmla="*/ 151111 h 195780"/>
                  <a:gd name="connsiteX91" fmla="*/ 116442 w 176837"/>
                  <a:gd name="connsiteY91" fmla="*/ 145776 h 195780"/>
                  <a:gd name="connsiteX92" fmla="*/ 119806 w 176837"/>
                  <a:gd name="connsiteY92" fmla="*/ 143803 h 195780"/>
                  <a:gd name="connsiteX93" fmla="*/ 138908 w 176837"/>
                  <a:gd name="connsiteY93" fmla="*/ 138475 h 195780"/>
                  <a:gd name="connsiteX94" fmla="*/ 155211 w 176837"/>
                  <a:gd name="connsiteY94" fmla="*/ 139053 h 195780"/>
                  <a:gd name="connsiteX95" fmla="*/ 164197 w 176837"/>
                  <a:gd name="connsiteY95" fmla="*/ 145776 h 195780"/>
                  <a:gd name="connsiteX96" fmla="*/ 168694 w 176837"/>
                  <a:gd name="connsiteY96" fmla="*/ 147761 h 195780"/>
                  <a:gd name="connsiteX97" fmla="*/ 172909 w 176837"/>
                  <a:gd name="connsiteY97" fmla="*/ 137341 h 195780"/>
                  <a:gd name="connsiteX98" fmla="*/ 176837 w 176837"/>
                  <a:gd name="connsiteY98" fmla="*/ 129489 h 195780"/>
                  <a:gd name="connsiteX99" fmla="*/ 174304 w 176837"/>
                  <a:gd name="connsiteY99" fmla="*/ 118278 h 195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176837" h="195780">
                    <a:moveTo>
                      <a:pt x="174304" y="118278"/>
                    </a:moveTo>
                    <a:lnTo>
                      <a:pt x="168399" y="109018"/>
                    </a:lnTo>
                    <a:lnTo>
                      <a:pt x="161381" y="107045"/>
                    </a:lnTo>
                    <a:lnTo>
                      <a:pt x="160808" y="92445"/>
                    </a:lnTo>
                    <a:lnTo>
                      <a:pt x="136096" y="91311"/>
                    </a:lnTo>
                    <a:lnTo>
                      <a:pt x="134684" y="82595"/>
                    </a:lnTo>
                    <a:lnTo>
                      <a:pt x="130482" y="77550"/>
                    </a:lnTo>
                    <a:lnTo>
                      <a:pt x="132446" y="73044"/>
                    </a:lnTo>
                    <a:lnTo>
                      <a:pt x="131599" y="67712"/>
                    </a:lnTo>
                    <a:lnTo>
                      <a:pt x="131325" y="60412"/>
                    </a:lnTo>
                    <a:lnTo>
                      <a:pt x="125146" y="56484"/>
                    </a:lnTo>
                    <a:lnTo>
                      <a:pt x="115877" y="56753"/>
                    </a:lnTo>
                    <a:lnTo>
                      <a:pt x="111663" y="55624"/>
                    </a:lnTo>
                    <a:lnTo>
                      <a:pt x="110263" y="51135"/>
                    </a:lnTo>
                    <a:lnTo>
                      <a:pt x="104923" y="49175"/>
                    </a:lnTo>
                    <a:lnTo>
                      <a:pt x="98171" y="46920"/>
                    </a:lnTo>
                    <a:lnTo>
                      <a:pt x="94529" y="42992"/>
                    </a:lnTo>
                    <a:lnTo>
                      <a:pt x="87220" y="40745"/>
                    </a:lnTo>
                    <a:lnTo>
                      <a:pt x="81320" y="38199"/>
                    </a:lnTo>
                    <a:lnTo>
                      <a:pt x="76831" y="40454"/>
                    </a:lnTo>
                    <a:lnTo>
                      <a:pt x="70652" y="36526"/>
                    </a:lnTo>
                    <a:lnTo>
                      <a:pt x="63626" y="28935"/>
                    </a:lnTo>
                    <a:lnTo>
                      <a:pt x="59133" y="21622"/>
                    </a:lnTo>
                    <a:lnTo>
                      <a:pt x="59685" y="14604"/>
                    </a:lnTo>
                    <a:lnTo>
                      <a:pt x="60806" y="8721"/>
                    </a:lnTo>
                    <a:lnTo>
                      <a:pt x="59128" y="291"/>
                    </a:lnTo>
                    <a:lnTo>
                      <a:pt x="54631" y="0"/>
                    </a:lnTo>
                    <a:lnTo>
                      <a:pt x="47891" y="0"/>
                    </a:lnTo>
                    <a:lnTo>
                      <a:pt x="40587" y="2255"/>
                    </a:lnTo>
                    <a:lnTo>
                      <a:pt x="31883" y="7026"/>
                    </a:lnTo>
                    <a:lnTo>
                      <a:pt x="29919" y="12649"/>
                    </a:lnTo>
                    <a:lnTo>
                      <a:pt x="26543" y="14065"/>
                    </a:lnTo>
                    <a:lnTo>
                      <a:pt x="23163" y="13483"/>
                    </a:lnTo>
                    <a:lnTo>
                      <a:pt x="20642" y="16303"/>
                    </a:lnTo>
                    <a:lnTo>
                      <a:pt x="17827" y="16303"/>
                    </a:lnTo>
                    <a:lnTo>
                      <a:pt x="12773" y="18819"/>
                    </a:lnTo>
                    <a:lnTo>
                      <a:pt x="1827" y="18537"/>
                    </a:lnTo>
                    <a:lnTo>
                      <a:pt x="0" y="19132"/>
                    </a:lnTo>
                    <a:cubicBezTo>
                      <a:pt x="1707" y="21421"/>
                      <a:pt x="11823" y="35016"/>
                      <a:pt x="13616" y="37198"/>
                    </a:cubicBezTo>
                    <a:cubicBezTo>
                      <a:pt x="15495" y="39427"/>
                      <a:pt x="12127" y="43180"/>
                      <a:pt x="12127" y="43180"/>
                    </a:cubicBezTo>
                    <a:lnTo>
                      <a:pt x="10633" y="55538"/>
                    </a:lnTo>
                    <a:lnTo>
                      <a:pt x="11750" y="64511"/>
                    </a:lnTo>
                    <a:lnTo>
                      <a:pt x="9136" y="76514"/>
                    </a:lnTo>
                    <a:cubicBezTo>
                      <a:pt x="9136" y="76514"/>
                      <a:pt x="9876" y="82137"/>
                      <a:pt x="9136" y="86613"/>
                    </a:cubicBezTo>
                    <a:cubicBezTo>
                      <a:pt x="9114" y="86677"/>
                      <a:pt x="9136" y="86754"/>
                      <a:pt x="9136" y="86788"/>
                    </a:cubicBezTo>
                    <a:cubicBezTo>
                      <a:pt x="9136" y="86788"/>
                      <a:pt x="9114" y="86788"/>
                      <a:pt x="9097" y="86763"/>
                    </a:cubicBezTo>
                    <a:cubicBezTo>
                      <a:pt x="10856" y="88367"/>
                      <a:pt x="12345" y="90190"/>
                      <a:pt x="13111" y="92672"/>
                    </a:cubicBezTo>
                    <a:cubicBezTo>
                      <a:pt x="13329" y="92672"/>
                      <a:pt x="13505" y="92736"/>
                      <a:pt x="13736" y="92715"/>
                    </a:cubicBezTo>
                    <a:cubicBezTo>
                      <a:pt x="13997" y="92989"/>
                      <a:pt x="14266" y="93237"/>
                      <a:pt x="14532" y="93524"/>
                    </a:cubicBezTo>
                    <a:cubicBezTo>
                      <a:pt x="14125" y="93382"/>
                      <a:pt x="13727" y="93254"/>
                      <a:pt x="13312" y="93130"/>
                    </a:cubicBezTo>
                    <a:cubicBezTo>
                      <a:pt x="13274" y="92950"/>
                      <a:pt x="13162" y="92848"/>
                      <a:pt x="13115" y="92672"/>
                    </a:cubicBezTo>
                    <a:cubicBezTo>
                      <a:pt x="12260" y="92672"/>
                      <a:pt x="11524" y="92454"/>
                      <a:pt x="10762" y="92274"/>
                    </a:cubicBezTo>
                    <a:cubicBezTo>
                      <a:pt x="12533" y="95522"/>
                      <a:pt x="14934" y="98556"/>
                      <a:pt x="13997" y="99737"/>
                    </a:cubicBezTo>
                    <a:cubicBezTo>
                      <a:pt x="12512" y="101598"/>
                      <a:pt x="10633" y="102728"/>
                      <a:pt x="7257" y="106464"/>
                    </a:cubicBezTo>
                    <a:cubicBezTo>
                      <a:pt x="3894" y="110225"/>
                      <a:pt x="6885" y="111355"/>
                      <a:pt x="7634" y="112831"/>
                    </a:cubicBezTo>
                    <a:cubicBezTo>
                      <a:pt x="7844" y="113242"/>
                      <a:pt x="7719" y="113464"/>
                      <a:pt x="7467" y="113635"/>
                    </a:cubicBezTo>
                    <a:lnTo>
                      <a:pt x="8562" y="114337"/>
                    </a:lnTo>
                    <a:lnTo>
                      <a:pt x="9414" y="117688"/>
                    </a:lnTo>
                    <a:lnTo>
                      <a:pt x="13342" y="121637"/>
                    </a:lnTo>
                    <a:lnTo>
                      <a:pt x="13620" y="125283"/>
                    </a:lnTo>
                    <a:lnTo>
                      <a:pt x="14467" y="132587"/>
                    </a:lnTo>
                    <a:lnTo>
                      <a:pt x="20086" y="139331"/>
                    </a:lnTo>
                    <a:lnTo>
                      <a:pt x="23467" y="143550"/>
                    </a:lnTo>
                    <a:lnTo>
                      <a:pt x="22050" y="148604"/>
                    </a:lnTo>
                    <a:lnTo>
                      <a:pt x="22623" y="151411"/>
                    </a:lnTo>
                    <a:lnTo>
                      <a:pt x="19534" y="159259"/>
                    </a:lnTo>
                    <a:lnTo>
                      <a:pt x="28798" y="169096"/>
                    </a:lnTo>
                    <a:lnTo>
                      <a:pt x="38914" y="195781"/>
                    </a:lnTo>
                    <a:lnTo>
                      <a:pt x="42568" y="195520"/>
                    </a:lnTo>
                    <a:lnTo>
                      <a:pt x="44211" y="194463"/>
                    </a:lnTo>
                    <a:lnTo>
                      <a:pt x="50134" y="186799"/>
                    </a:lnTo>
                    <a:lnTo>
                      <a:pt x="55761" y="180898"/>
                    </a:lnTo>
                    <a:lnTo>
                      <a:pt x="59415" y="179482"/>
                    </a:lnTo>
                    <a:lnTo>
                      <a:pt x="63908" y="182293"/>
                    </a:lnTo>
                    <a:lnTo>
                      <a:pt x="69809" y="181172"/>
                    </a:lnTo>
                    <a:lnTo>
                      <a:pt x="72894" y="182293"/>
                    </a:lnTo>
                    <a:lnTo>
                      <a:pt x="80199" y="181463"/>
                    </a:lnTo>
                    <a:lnTo>
                      <a:pt x="81046" y="184552"/>
                    </a:lnTo>
                    <a:lnTo>
                      <a:pt x="83288" y="192700"/>
                    </a:lnTo>
                    <a:lnTo>
                      <a:pt x="84970" y="191301"/>
                    </a:lnTo>
                    <a:lnTo>
                      <a:pt x="85534" y="187633"/>
                    </a:lnTo>
                    <a:lnTo>
                      <a:pt x="86938" y="184548"/>
                    </a:lnTo>
                    <a:lnTo>
                      <a:pt x="86104" y="182580"/>
                    </a:lnTo>
                    <a:lnTo>
                      <a:pt x="88907" y="179477"/>
                    </a:lnTo>
                    <a:lnTo>
                      <a:pt x="103507" y="180329"/>
                    </a:lnTo>
                    <a:lnTo>
                      <a:pt x="106605" y="182576"/>
                    </a:lnTo>
                    <a:lnTo>
                      <a:pt x="108304" y="178070"/>
                    </a:lnTo>
                    <a:lnTo>
                      <a:pt x="111389" y="169379"/>
                    </a:lnTo>
                    <a:lnTo>
                      <a:pt x="111941" y="164321"/>
                    </a:lnTo>
                    <a:lnTo>
                      <a:pt x="109981" y="160110"/>
                    </a:lnTo>
                    <a:lnTo>
                      <a:pt x="115604" y="151111"/>
                    </a:lnTo>
                    <a:lnTo>
                      <a:pt x="116442" y="145776"/>
                    </a:lnTo>
                    <a:lnTo>
                      <a:pt x="119806" y="143803"/>
                    </a:lnTo>
                    <a:lnTo>
                      <a:pt x="138908" y="138475"/>
                    </a:lnTo>
                    <a:lnTo>
                      <a:pt x="155211" y="139053"/>
                    </a:lnTo>
                    <a:lnTo>
                      <a:pt x="164197" y="145776"/>
                    </a:lnTo>
                    <a:lnTo>
                      <a:pt x="168694" y="147761"/>
                    </a:lnTo>
                    <a:lnTo>
                      <a:pt x="172909" y="137341"/>
                    </a:lnTo>
                    <a:lnTo>
                      <a:pt x="176837" y="129489"/>
                    </a:lnTo>
                    <a:lnTo>
                      <a:pt x="174304" y="118278"/>
                    </a:lnTo>
                    <a:close/>
                  </a:path>
                </a:pathLst>
              </a:custGeom>
              <a:grpFill/>
              <a:ln w="5028" cap="flat">
                <a:solidFill>
                  <a:schemeClr val="bg1"/>
                </a:solidFill>
                <a:prstDash val="solid"/>
                <a:miter/>
              </a:ln>
            </p:spPr>
            <p:txBody>
              <a:bodyPr rtlCol="0" anchor="ctr"/>
              <a:lstStyle/>
              <a:p>
                <a:endParaRPr lang="en-US"/>
              </a:p>
            </p:txBody>
          </p:sp>
          <p:sp>
            <p:nvSpPr>
              <p:cNvPr id="363" name="Freeform 362">
                <a:extLst>
                  <a:ext uri="{FF2B5EF4-FFF2-40B4-BE49-F238E27FC236}">
                    <a16:creationId xmlns:a16="http://schemas.microsoft.com/office/drawing/2014/main" id="{4DFF3626-455F-3728-EA2B-C0DBE2A506F4}"/>
                  </a:ext>
                </a:extLst>
              </p:cNvPr>
              <p:cNvSpPr/>
              <p:nvPr/>
            </p:nvSpPr>
            <p:spPr>
              <a:xfrm>
                <a:off x="5195871" y="5342206"/>
                <a:ext cx="154" cy="72"/>
              </a:xfrm>
              <a:custGeom>
                <a:avLst/>
                <a:gdLst>
                  <a:gd name="connsiteX0" fmla="*/ 154 w 154"/>
                  <a:gd name="connsiteY0" fmla="*/ 73 h 72"/>
                  <a:gd name="connsiteX1" fmla="*/ 0 w 154"/>
                  <a:gd name="connsiteY1" fmla="*/ 0 h 72"/>
                  <a:gd name="connsiteX2" fmla="*/ 154 w 154"/>
                  <a:gd name="connsiteY2" fmla="*/ 73 h 72"/>
                </a:gdLst>
                <a:ahLst/>
                <a:cxnLst>
                  <a:cxn ang="0">
                    <a:pos x="connsiteX0" y="connsiteY0"/>
                  </a:cxn>
                  <a:cxn ang="0">
                    <a:pos x="connsiteX1" y="connsiteY1"/>
                  </a:cxn>
                  <a:cxn ang="0">
                    <a:pos x="connsiteX2" y="connsiteY2"/>
                  </a:cxn>
                </a:cxnLst>
                <a:rect l="l" t="t" r="r" b="b"/>
                <a:pathLst>
                  <a:path w="154" h="72">
                    <a:moveTo>
                      <a:pt x="154" y="73"/>
                    </a:moveTo>
                    <a:cubicBezTo>
                      <a:pt x="94" y="43"/>
                      <a:pt x="47" y="26"/>
                      <a:pt x="0" y="0"/>
                    </a:cubicBezTo>
                    <a:cubicBezTo>
                      <a:pt x="43" y="30"/>
                      <a:pt x="94" y="47"/>
                      <a:pt x="154" y="73"/>
                    </a:cubicBezTo>
                    <a:close/>
                  </a:path>
                </a:pathLst>
              </a:custGeom>
              <a:grpFill/>
              <a:ln w="5028" cap="flat">
                <a:solidFill>
                  <a:schemeClr val="bg1"/>
                </a:solidFill>
                <a:prstDash val="solid"/>
                <a:miter/>
              </a:ln>
            </p:spPr>
            <p:txBody>
              <a:bodyPr rtlCol="0" anchor="ctr"/>
              <a:lstStyle/>
              <a:p>
                <a:endParaRPr lang="en-US"/>
              </a:p>
            </p:txBody>
          </p:sp>
          <p:sp>
            <p:nvSpPr>
              <p:cNvPr id="364" name="Freeform 363">
                <a:extLst>
                  <a:ext uri="{FF2B5EF4-FFF2-40B4-BE49-F238E27FC236}">
                    <a16:creationId xmlns:a16="http://schemas.microsoft.com/office/drawing/2014/main" id="{5A2E235F-1293-255E-E984-CEEA0076745C}"/>
                  </a:ext>
                </a:extLst>
              </p:cNvPr>
              <p:cNvSpPr/>
              <p:nvPr/>
            </p:nvSpPr>
            <p:spPr>
              <a:xfrm>
                <a:off x="5121514" y="5337649"/>
                <a:ext cx="13277" cy="9255"/>
              </a:xfrm>
              <a:custGeom>
                <a:avLst/>
                <a:gdLst>
                  <a:gd name="connsiteX0" fmla="*/ 13278 w 13277"/>
                  <a:gd name="connsiteY0" fmla="*/ 9255 h 9255"/>
                  <a:gd name="connsiteX1" fmla="*/ 0 w 13277"/>
                  <a:gd name="connsiteY1" fmla="*/ 0 h 9255"/>
                  <a:gd name="connsiteX2" fmla="*/ 13278 w 13277"/>
                  <a:gd name="connsiteY2" fmla="*/ 9255 h 9255"/>
                </a:gdLst>
                <a:ahLst/>
                <a:cxnLst>
                  <a:cxn ang="0">
                    <a:pos x="connsiteX0" y="connsiteY0"/>
                  </a:cxn>
                  <a:cxn ang="0">
                    <a:pos x="connsiteX1" y="connsiteY1"/>
                  </a:cxn>
                  <a:cxn ang="0">
                    <a:pos x="connsiteX2" y="connsiteY2"/>
                  </a:cxn>
                </a:cxnLst>
                <a:rect l="l" t="t" r="r" b="b"/>
                <a:pathLst>
                  <a:path w="13277" h="9255">
                    <a:moveTo>
                      <a:pt x="13278" y="9255"/>
                    </a:moveTo>
                    <a:cubicBezTo>
                      <a:pt x="9016" y="5956"/>
                      <a:pt x="4502" y="2978"/>
                      <a:pt x="0" y="0"/>
                    </a:cubicBezTo>
                    <a:cubicBezTo>
                      <a:pt x="4510" y="2982"/>
                      <a:pt x="9020" y="5956"/>
                      <a:pt x="13278" y="9255"/>
                    </a:cubicBezTo>
                    <a:close/>
                  </a:path>
                </a:pathLst>
              </a:custGeom>
              <a:grpFill/>
              <a:ln w="5028" cap="flat">
                <a:solidFill>
                  <a:schemeClr val="bg1"/>
                </a:solidFill>
                <a:prstDash val="solid"/>
                <a:miter/>
              </a:ln>
            </p:spPr>
            <p:txBody>
              <a:bodyPr rtlCol="0" anchor="ctr"/>
              <a:lstStyle/>
              <a:p>
                <a:endParaRPr lang="en-US"/>
              </a:p>
            </p:txBody>
          </p:sp>
        </p:grpSp>
        <p:grpSp>
          <p:nvGrpSpPr>
            <p:cNvPr id="37" name="Graphic 2398">
              <a:extLst>
                <a:ext uri="{FF2B5EF4-FFF2-40B4-BE49-F238E27FC236}">
                  <a16:creationId xmlns:a16="http://schemas.microsoft.com/office/drawing/2014/main" id="{F4C22D9E-ECFA-D952-3C8C-4EE91C4BFC55}"/>
                </a:ext>
              </a:extLst>
            </p:cNvPr>
            <p:cNvGrpSpPr/>
            <p:nvPr/>
          </p:nvGrpSpPr>
          <p:grpSpPr>
            <a:xfrm>
              <a:off x="5168520" y="5364552"/>
              <a:ext cx="128447" cy="662457"/>
              <a:chOff x="5168520" y="5364552"/>
              <a:chExt cx="128447" cy="662457"/>
            </a:xfrm>
            <a:grpFill/>
          </p:grpSpPr>
          <p:sp>
            <p:nvSpPr>
              <p:cNvPr id="348" name="Freeform 347">
                <a:extLst>
                  <a:ext uri="{FF2B5EF4-FFF2-40B4-BE49-F238E27FC236}">
                    <a16:creationId xmlns:a16="http://schemas.microsoft.com/office/drawing/2014/main" id="{B6C836EB-CF45-C0A7-6219-858768B2F11F}"/>
                  </a:ext>
                </a:extLst>
              </p:cNvPr>
              <p:cNvSpPr/>
              <p:nvPr/>
            </p:nvSpPr>
            <p:spPr>
              <a:xfrm>
                <a:off x="5192515" y="5919069"/>
                <a:ext cx="5503" cy="6414"/>
              </a:xfrm>
              <a:custGeom>
                <a:avLst/>
                <a:gdLst>
                  <a:gd name="connsiteX0" fmla="*/ 1238 w 5503"/>
                  <a:gd name="connsiteY0" fmla="*/ 1138 h 6414"/>
                  <a:gd name="connsiteX1" fmla="*/ 1246 w 5503"/>
                  <a:gd name="connsiteY1" fmla="*/ 5233 h 6414"/>
                  <a:gd name="connsiteX2" fmla="*/ 5431 w 5503"/>
                  <a:gd name="connsiteY2" fmla="*/ 6414 h 6414"/>
                  <a:gd name="connsiteX3" fmla="*/ 5504 w 5503"/>
                  <a:gd name="connsiteY3" fmla="*/ 0 h 6414"/>
                  <a:gd name="connsiteX4" fmla="*/ 1238 w 5503"/>
                  <a:gd name="connsiteY4" fmla="*/ 1138 h 64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03" h="6414">
                    <a:moveTo>
                      <a:pt x="1238" y="1138"/>
                    </a:moveTo>
                    <a:cubicBezTo>
                      <a:pt x="-414" y="1883"/>
                      <a:pt x="-414" y="4459"/>
                      <a:pt x="1246" y="5233"/>
                    </a:cubicBezTo>
                    <a:cubicBezTo>
                      <a:pt x="2530" y="5845"/>
                      <a:pt x="3998" y="6102"/>
                      <a:pt x="5431" y="6414"/>
                    </a:cubicBezTo>
                    <a:cubicBezTo>
                      <a:pt x="5453" y="4283"/>
                      <a:pt x="5470" y="2131"/>
                      <a:pt x="5504" y="0"/>
                    </a:cubicBezTo>
                    <a:cubicBezTo>
                      <a:pt x="4058" y="338"/>
                      <a:pt x="2564" y="543"/>
                      <a:pt x="1238" y="1138"/>
                    </a:cubicBezTo>
                    <a:close/>
                  </a:path>
                </a:pathLst>
              </a:custGeom>
              <a:grpFill/>
              <a:ln w="5028" cap="flat">
                <a:solidFill>
                  <a:schemeClr val="bg1"/>
                </a:solidFill>
                <a:prstDash val="solid"/>
                <a:miter/>
              </a:ln>
            </p:spPr>
            <p:txBody>
              <a:bodyPr rtlCol="0" anchor="ctr"/>
              <a:lstStyle/>
              <a:p>
                <a:endParaRPr lang="en-US"/>
              </a:p>
            </p:txBody>
          </p:sp>
          <p:sp>
            <p:nvSpPr>
              <p:cNvPr id="349" name="Freeform 348">
                <a:extLst>
                  <a:ext uri="{FF2B5EF4-FFF2-40B4-BE49-F238E27FC236}">
                    <a16:creationId xmlns:a16="http://schemas.microsoft.com/office/drawing/2014/main" id="{6430AD9E-0815-7CCE-ABF0-E6EED5E4AE36}"/>
                  </a:ext>
                </a:extLst>
              </p:cNvPr>
              <p:cNvSpPr/>
              <p:nvPr/>
            </p:nvSpPr>
            <p:spPr>
              <a:xfrm>
                <a:off x="5187921" y="5829718"/>
                <a:ext cx="466" cy="693"/>
              </a:xfrm>
              <a:custGeom>
                <a:avLst/>
                <a:gdLst>
                  <a:gd name="connsiteX0" fmla="*/ 304 w 466"/>
                  <a:gd name="connsiteY0" fmla="*/ 0 h 693"/>
                  <a:gd name="connsiteX1" fmla="*/ 0 w 466"/>
                  <a:gd name="connsiteY1" fmla="*/ 291 h 693"/>
                  <a:gd name="connsiteX2" fmla="*/ 133 w 466"/>
                  <a:gd name="connsiteY2" fmla="*/ 693 h 693"/>
                  <a:gd name="connsiteX3" fmla="*/ 466 w 466"/>
                  <a:gd name="connsiteY3" fmla="*/ 646 h 693"/>
                  <a:gd name="connsiteX4" fmla="*/ 304 w 466"/>
                  <a:gd name="connsiteY4" fmla="*/ 0 h 6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6" h="693">
                    <a:moveTo>
                      <a:pt x="304" y="0"/>
                    </a:moveTo>
                    <a:cubicBezTo>
                      <a:pt x="205" y="103"/>
                      <a:pt x="90" y="210"/>
                      <a:pt x="0" y="291"/>
                    </a:cubicBezTo>
                    <a:cubicBezTo>
                      <a:pt x="43" y="432"/>
                      <a:pt x="90" y="548"/>
                      <a:pt x="133" y="693"/>
                    </a:cubicBezTo>
                    <a:cubicBezTo>
                      <a:pt x="248" y="693"/>
                      <a:pt x="351" y="646"/>
                      <a:pt x="466" y="646"/>
                    </a:cubicBezTo>
                    <a:cubicBezTo>
                      <a:pt x="415" y="432"/>
                      <a:pt x="364" y="231"/>
                      <a:pt x="304" y="0"/>
                    </a:cubicBezTo>
                    <a:close/>
                  </a:path>
                </a:pathLst>
              </a:custGeom>
              <a:grpFill/>
              <a:ln w="5028" cap="flat">
                <a:solidFill>
                  <a:schemeClr val="bg1"/>
                </a:solidFill>
                <a:prstDash val="solid"/>
                <a:miter/>
              </a:ln>
            </p:spPr>
            <p:txBody>
              <a:bodyPr rtlCol="0" anchor="ctr"/>
              <a:lstStyle/>
              <a:p>
                <a:endParaRPr lang="en-US"/>
              </a:p>
            </p:txBody>
          </p:sp>
          <p:sp>
            <p:nvSpPr>
              <p:cNvPr id="350" name="Freeform 349">
                <a:extLst>
                  <a:ext uri="{FF2B5EF4-FFF2-40B4-BE49-F238E27FC236}">
                    <a16:creationId xmlns:a16="http://schemas.microsoft.com/office/drawing/2014/main" id="{B59ECDF2-6A2F-E438-318F-949A0FD272D9}"/>
                  </a:ext>
                </a:extLst>
              </p:cNvPr>
              <p:cNvSpPr/>
              <p:nvPr/>
            </p:nvSpPr>
            <p:spPr>
              <a:xfrm>
                <a:off x="5276391" y="6021348"/>
                <a:ext cx="385" cy="363"/>
              </a:xfrm>
              <a:custGeom>
                <a:avLst/>
                <a:gdLst>
                  <a:gd name="connsiteX0" fmla="*/ 385 w 385"/>
                  <a:gd name="connsiteY0" fmla="*/ 0 h 363"/>
                  <a:gd name="connsiteX1" fmla="*/ 270 w 385"/>
                  <a:gd name="connsiteY1" fmla="*/ 0 h 363"/>
                  <a:gd name="connsiteX2" fmla="*/ 0 w 385"/>
                  <a:gd name="connsiteY2" fmla="*/ 364 h 363"/>
                  <a:gd name="connsiteX3" fmla="*/ 385 w 385"/>
                  <a:gd name="connsiteY3" fmla="*/ 0 h 363"/>
                </a:gdLst>
                <a:ahLst/>
                <a:cxnLst>
                  <a:cxn ang="0">
                    <a:pos x="connsiteX0" y="connsiteY0"/>
                  </a:cxn>
                  <a:cxn ang="0">
                    <a:pos x="connsiteX1" y="connsiteY1"/>
                  </a:cxn>
                  <a:cxn ang="0">
                    <a:pos x="connsiteX2" y="connsiteY2"/>
                  </a:cxn>
                  <a:cxn ang="0">
                    <a:pos x="connsiteX3" y="connsiteY3"/>
                  </a:cxn>
                </a:cxnLst>
                <a:rect l="l" t="t" r="r" b="b"/>
                <a:pathLst>
                  <a:path w="385" h="363">
                    <a:moveTo>
                      <a:pt x="385" y="0"/>
                    </a:moveTo>
                    <a:cubicBezTo>
                      <a:pt x="347" y="0"/>
                      <a:pt x="308" y="0"/>
                      <a:pt x="270" y="0"/>
                    </a:cubicBezTo>
                    <a:cubicBezTo>
                      <a:pt x="175" y="111"/>
                      <a:pt x="98" y="261"/>
                      <a:pt x="0" y="364"/>
                    </a:cubicBezTo>
                    <a:lnTo>
                      <a:pt x="385" y="0"/>
                    </a:lnTo>
                    <a:close/>
                  </a:path>
                </a:pathLst>
              </a:custGeom>
              <a:grpFill/>
              <a:ln w="5028" cap="flat">
                <a:solidFill>
                  <a:schemeClr val="bg1"/>
                </a:solidFill>
                <a:prstDash val="solid"/>
                <a:miter/>
              </a:ln>
            </p:spPr>
            <p:txBody>
              <a:bodyPr rtlCol="0" anchor="ctr"/>
              <a:lstStyle/>
              <a:p>
                <a:endParaRPr lang="en-US"/>
              </a:p>
            </p:txBody>
          </p:sp>
          <p:sp>
            <p:nvSpPr>
              <p:cNvPr id="351" name="Freeform 350">
                <a:extLst>
                  <a:ext uri="{FF2B5EF4-FFF2-40B4-BE49-F238E27FC236}">
                    <a16:creationId xmlns:a16="http://schemas.microsoft.com/office/drawing/2014/main" id="{5D442AB5-FB86-1119-2B8E-80D9C8BFDF48}"/>
                  </a:ext>
                </a:extLst>
              </p:cNvPr>
              <p:cNvSpPr/>
              <p:nvPr/>
            </p:nvSpPr>
            <p:spPr>
              <a:xfrm>
                <a:off x="5186654" y="5821619"/>
                <a:ext cx="4731" cy="8095"/>
              </a:xfrm>
              <a:custGeom>
                <a:avLst/>
                <a:gdLst>
                  <a:gd name="connsiteX0" fmla="*/ 4280 w 4731"/>
                  <a:gd name="connsiteY0" fmla="*/ 1646 h 8095"/>
                  <a:gd name="connsiteX1" fmla="*/ 1635 w 4731"/>
                  <a:gd name="connsiteY1" fmla="*/ 3 h 8095"/>
                  <a:gd name="connsiteX2" fmla="*/ 65 w 4731"/>
                  <a:gd name="connsiteY2" fmla="*/ 2288 h 8095"/>
                  <a:gd name="connsiteX3" fmla="*/ 1575 w 4731"/>
                  <a:gd name="connsiteY3" fmla="*/ 8095 h 8095"/>
                  <a:gd name="connsiteX4" fmla="*/ 4472 w 4731"/>
                  <a:gd name="connsiteY4" fmla="*/ 4744 h 8095"/>
                  <a:gd name="connsiteX5" fmla="*/ 4280 w 4731"/>
                  <a:gd name="connsiteY5" fmla="*/ 1646 h 8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31" h="8095">
                    <a:moveTo>
                      <a:pt x="4280" y="1646"/>
                    </a:moveTo>
                    <a:cubicBezTo>
                      <a:pt x="3779" y="859"/>
                      <a:pt x="2572" y="68"/>
                      <a:pt x="1635" y="3"/>
                    </a:cubicBezTo>
                    <a:cubicBezTo>
                      <a:pt x="424" y="-70"/>
                      <a:pt x="-214" y="1077"/>
                      <a:pt x="65" y="2288"/>
                    </a:cubicBezTo>
                    <a:cubicBezTo>
                      <a:pt x="505" y="4240"/>
                      <a:pt x="1057" y="6152"/>
                      <a:pt x="1575" y="8095"/>
                    </a:cubicBezTo>
                    <a:cubicBezTo>
                      <a:pt x="2602" y="7029"/>
                      <a:pt x="3766" y="6011"/>
                      <a:pt x="4472" y="4744"/>
                    </a:cubicBezTo>
                    <a:cubicBezTo>
                      <a:pt x="4909" y="3953"/>
                      <a:pt x="4759" y="2459"/>
                      <a:pt x="4280" y="1646"/>
                    </a:cubicBezTo>
                    <a:close/>
                  </a:path>
                </a:pathLst>
              </a:custGeom>
              <a:grpFill/>
              <a:ln w="5028" cap="flat">
                <a:solidFill>
                  <a:schemeClr val="bg1"/>
                </a:solidFill>
                <a:prstDash val="solid"/>
                <a:miter/>
              </a:ln>
            </p:spPr>
            <p:txBody>
              <a:bodyPr rtlCol="0" anchor="ctr"/>
              <a:lstStyle/>
              <a:p>
                <a:endParaRPr lang="en-US"/>
              </a:p>
            </p:txBody>
          </p:sp>
          <p:sp>
            <p:nvSpPr>
              <p:cNvPr id="352" name="Freeform 351">
                <a:extLst>
                  <a:ext uri="{FF2B5EF4-FFF2-40B4-BE49-F238E27FC236}">
                    <a16:creationId xmlns:a16="http://schemas.microsoft.com/office/drawing/2014/main" id="{E0F190BD-4DC3-9816-C2BD-60DFCD4197BD}"/>
                  </a:ext>
                </a:extLst>
              </p:cNvPr>
              <p:cNvSpPr/>
              <p:nvPr/>
            </p:nvSpPr>
            <p:spPr>
              <a:xfrm>
                <a:off x="5249856" y="6001198"/>
                <a:ext cx="2665" cy="1161"/>
              </a:xfrm>
              <a:custGeom>
                <a:avLst/>
                <a:gdLst>
                  <a:gd name="connsiteX0" fmla="*/ 2666 w 2665"/>
                  <a:gd name="connsiteY0" fmla="*/ 21 h 1161"/>
                  <a:gd name="connsiteX1" fmla="*/ 0 w 2665"/>
                  <a:gd name="connsiteY1" fmla="*/ 0 h 1161"/>
                  <a:gd name="connsiteX2" fmla="*/ 2666 w 2665"/>
                  <a:gd name="connsiteY2" fmla="*/ 21 h 1161"/>
                </a:gdLst>
                <a:ahLst/>
                <a:cxnLst>
                  <a:cxn ang="0">
                    <a:pos x="connsiteX0" y="connsiteY0"/>
                  </a:cxn>
                  <a:cxn ang="0">
                    <a:pos x="connsiteX1" y="connsiteY1"/>
                  </a:cxn>
                  <a:cxn ang="0">
                    <a:pos x="connsiteX2" y="connsiteY2"/>
                  </a:cxn>
                </a:cxnLst>
                <a:rect l="l" t="t" r="r" b="b"/>
                <a:pathLst>
                  <a:path w="2665" h="1161">
                    <a:moveTo>
                      <a:pt x="2666" y="21"/>
                    </a:moveTo>
                    <a:cubicBezTo>
                      <a:pt x="1772" y="0"/>
                      <a:pt x="894" y="0"/>
                      <a:pt x="0" y="0"/>
                    </a:cubicBezTo>
                    <a:cubicBezTo>
                      <a:pt x="1130" y="1545"/>
                      <a:pt x="1446" y="1545"/>
                      <a:pt x="2666" y="21"/>
                    </a:cubicBezTo>
                    <a:close/>
                  </a:path>
                </a:pathLst>
              </a:custGeom>
              <a:grpFill/>
              <a:ln w="5028" cap="flat">
                <a:solidFill>
                  <a:schemeClr val="bg1"/>
                </a:solidFill>
                <a:prstDash val="solid"/>
                <a:miter/>
              </a:ln>
            </p:spPr>
            <p:txBody>
              <a:bodyPr rtlCol="0" anchor="ctr"/>
              <a:lstStyle/>
              <a:p>
                <a:endParaRPr lang="en-US"/>
              </a:p>
            </p:txBody>
          </p:sp>
          <p:sp>
            <p:nvSpPr>
              <p:cNvPr id="353" name="Freeform 352">
                <a:extLst>
                  <a:ext uri="{FF2B5EF4-FFF2-40B4-BE49-F238E27FC236}">
                    <a16:creationId xmlns:a16="http://schemas.microsoft.com/office/drawing/2014/main" id="{ACBC687C-C52D-8ADC-CACD-4CECA91FBE81}"/>
                  </a:ext>
                </a:extLst>
              </p:cNvPr>
              <p:cNvSpPr/>
              <p:nvPr/>
            </p:nvSpPr>
            <p:spPr>
              <a:xfrm>
                <a:off x="5249261" y="6000791"/>
                <a:ext cx="594" cy="406"/>
              </a:xfrm>
              <a:custGeom>
                <a:avLst/>
                <a:gdLst>
                  <a:gd name="connsiteX0" fmla="*/ 171 w 594"/>
                  <a:gd name="connsiteY0" fmla="*/ 0 h 406"/>
                  <a:gd name="connsiteX1" fmla="*/ 0 w 594"/>
                  <a:gd name="connsiteY1" fmla="*/ 407 h 406"/>
                  <a:gd name="connsiteX2" fmla="*/ 595 w 594"/>
                  <a:gd name="connsiteY2" fmla="*/ 407 h 406"/>
                  <a:gd name="connsiteX3" fmla="*/ 291 w 594"/>
                  <a:gd name="connsiteY3" fmla="*/ 0 h 406"/>
                  <a:gd name="connsiteX4" fmla="*/ 171 w 594"/>
                  <a:gd name="connsiteY4" fmla="*/ 0 h 4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4" h="406">
                    <a:moveTo>
                      <a:pt x="171" y="0"/>
                    </a:moveTo>
                    <a:cubicBezTo>
                      <a:pt x="111" y="128"/>
                      <a:pt x="60" y="278"/>
                      <a:pt x="0" y="407"/>
                    </a:cubicBezTo>
                    <a:cubicBezTo>
                      <a:pt x="188" y="407"/>
                      <a:pt x="398" y="407"/>
                      <a:pt x="595" y="407"/>
                    </a:cubicBezTo>
                    <a:cubicBezTo>
                      <a:pt x="488" y="253"/>
                      <a:pt x="415" y="167"/>
                      <a:pt x="291" y="0"/>
                    </a:cubicBezTo>
                    <a:cubicBezTo>
                      <a:pt x="244" y="0"/>
                      <a:pt x="214" y="0"/>
                      <a:pt x="171" y="0"/>
                    </a:cubicBezTo>
                    <a:close/>
                  </a:path>
                </a:pathLst>
              </a:custGeom>
              <a:grpFill/>
              <a:ln w="5028" cap="flat">
                <a:solidFill>
                  <a:schemeClr val="bg1"/>
                </a:solidFill>
                <a:prstDash val="solid"/>
                <a:miter/>
              </a:ln>
            </p:spPr>
            <p:txBody>
              <a:bodyPr rtlCol="0" anchor="ctr"/>
              <a:lstStyle/>
              <a:p>
                <a:endParaRPr lang="en-US"/>
              </a:p>
            </p:txBody>
          </p:sp>
          <p:sp>
            <p:nvSpPr>
              <p:cNvPr id="354" name="Freeform 353">
                <a:extLst>
                  <a:ext uri="{FF2B5EF4-FFF2-40B4-BE49-F238E27FC236}">
                    <a16:creationId xmlns:a16="http://schemas.microsoft.com/office/drawing/2014/main" id="{362DBE98-E9C1-1758-EA39-10E6D5FFF132}"/>
                  </a:ext>
                </a:extLst>
              </p:cNvPr>
              <p:cNvSpPr/>
              <p:nvPr/>
            </p:nvSpPr>
            <p:spPr>
              <a:xfrm>
                <a:off x="5180089" y="5807762"/>
                <a:ext cx="5292" cy="6827"/>
              </a:xfrm>
              <a:custGeom>
                <a:avLst/>
                <a:gdLst>
                  <a:gd name="connsiteX0" fmla="*/ 4451 w 5292"/>
                  <a:gd name="connsiteY0" fmla="*/ 6564 h 6827"/>
                  <a:gd name="connsiteX1" fmla="*/ 5290 w 5292"/>
                  <a:gd name="connsiteY1" fmla="*/ 5370 h 6827"/>
                  <a:gd name="connsiteX2" fmla="*/ 2594 w 5292"/>
                  <a:gd name="connsiteY2" fmla="*/ 0 h 6827"/>
                  <a:gd name="connsiteX3" fmla="*/ 258 w 5292"/>
                  <a:gd name="connsiteY3" fmla="*/ 1780 h 6827"/>
                  <a:gd name="connsiteX4" fmla="*/ 2992 w 5292"/>
                  <a:gd name="connsiteY4" fmla="*/ 6744 h 6827"/>
                  <a:gd name="connsiteX5" fmla="*/ 4451 w 5292"/>
                  <a:gd name="connsiteY5" fmla="*/ 6564 h 6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92" h="6827">
                    <a:moveTo>
                      <a:pt x="4451" y="6564"/>
                    </a:moveTo>
                    <a:cubicBezTo>
                      <a:pt x="4858" y="6320"/>
                      <a:pt x="5333" y="5760"/>
                      <a:pt x="5290" y="5370"/>
                    </a:cubicBezTo>
                    <a:cubicBezTo>
                      <a:pt x="5157" y="3218"/>
                      <a:pt x="4554" y="1245"/>
                      <a:pt x="2594" y="0"/>
                    </a:cubicBezTo>
                    <a:cubicBezTo>
                      <a:pt x="1785" y="578"/>
                      <a:pt x="532" y="1018"/>
                      <a:pt x="258" y="1780"/>
                    </a:cubicBezTo>
                    <a:cubicBezTo>
                      <a:pt x="-525" y="3950"/>
                      <a:pt x="502" y="5653"/>
                      <a:pt x="2992" y="6744"/>
                    </a:cubicBezTo>
                    <a:cubicBezTo>
                      <a:pt x="3390" y="6928"/>
                      <a:pt x="4053" y="6782"/>
                      <a:pt x="4451" y="6564"/>
                    </a:cubicBezTo>
                    <a:close/>
                  </a:path>
                </a:pathLst>
              </a:custGeom>
              <a:grpFill/>
              <a:ln w="5028" cap="flat">
                <a:solidFill>
                  <a:schemeClr val="bg1"/>
                </a:solidFill>
                <a:prstDash val="solid"/>
                <a:miter/>
              </a:ln>
            </p:spPr>
            <p:txBody>
              <a:bodyPr rtlCol="0" anchor="ctr"/>
              <a:lstStyle/>
              <a:p>
                <a:endParaRPr lang="en-US"/>
              </a:p>
            </p:txBody>
          </p:sp>
          <p:sp>
            <p:nvSpPr>
              <p:cNvPr id="355" name="Freeform 354">
                <a:extLst>
                  <a:ext uri="{FF2B5EF4-FFF2-40B4-BE49-F238E27FC236}">
                    <a16:creationId xmlns:a16="http://schemas.microsoft.com/office/drawing/2014/main" id="{1077575E-54D7-C50C-9808-FB6121300264}"/>
                  </a:ext>
                </a:extLst>
              </p:cNvPr>
              <p:cNvSpPr/>
              <p:nvPr/>
            </p:nvSpPr>
            <p:spPr>
              <a:xfrm>
                <a:off x="5168520" y="5364552"/>
                <a:ext cx="128447" cy="662457"/>
              </a:xfrm>
              <a:custGeom>
                <a:avLst/>
                <a:gdLst>
                  <a:gd name="connsiteX0" fmla="*/ 125698 w 128447"/>
                  <a:gd name="connsiteY0" fmla="*/ 631567 h 662457"/>
                  <a:gd name="connsiteX1" fmla="*/ 120272 w 128447"/>
                  <a:gd name="connsiteY1" fmla="*/ 599174 h 662457"/>
                  <a:gd name="connsiteX2" fmla="*/ 114919 w 128447"/>
                  <a:gd name="connsiteY2" fmla="*/ 598143 h 662457"/>
                  <a:gd name="connsiteX3" fmla="*/ 108962 w 128447"/>
                  <a:gd name="connsiteY3" fmla="*/ 598305 h 662457"/>
                  <a:gd name="connsiteX4" fmla="*/ 108701 w 128447"/>
                  <a:gd name="connsiteY4" fmla="*/ 598866 h 662457"/>
                  <a:gd name="connsiteX5" fmla="*/ 107999 w 128447"/>
                  <a:gd name="connsiteY5" fmla="*/ 599131 h 662457"/>
                  <a:gd name="connsiteX6" fmla="*/ 106754 w 128447"/>
                  <a:gd name="connsiteY6" fmla="*/ 603008 h 662457"/>
                  <a:gd name="connsiteX7" fmla="*/ 100674 w 128447"/>
                  <a:gd name="connsiteY7" fmla="*/ 615833 h 662457"/>
                  <a:gd name="connsiteX8" fmla="*/ 100318 w 128447"/>
                  <a:gd name="connsiteY8" fmla="*/ 617420 h 662457"/>
                  <a:gd name="connsiteX9" fmla="*/ 99261 w 128447"/>
                  <a:gd name="connsiteY9" fmla="*/ 618263 h 662457"/>
                  <a:gd name="connsiteX10" fmla="*/ 98175 w 128447"/>
                  <a:gd name="connsiteY10" fmla="*/ 617099 h 662457"/>
                  <a:gd name="connsiteX11" fmla="*/ 98247 w 128447"/>
                  <a:gd name="connsiteY11" fmla="*/ 610424 h 662457"/>
                  <a:gd name="connsiteX12" fmla="*/ 108004 w 128447"/>
                  <a:gd name="connsiteY12" fmla="*/ 599127 h 662457"/>
                  <a:gd name="connsiteX13" fmla="*/ 108166 w 128447"/>
                  <a:gd name="connsiteY13" fmla="*/ 598323 h 662457"/>
                  <a:gd name="connsiteX14" fmla="*/ 108966 w 128447"/>
                  <a:gd name="connsiteY14" fmla="*/ 598301 h 662457"/>
                  <a:gd name="connsiteX15" fmla="*/ 116040 w 128447"/>
                  <a:gd name="connsiteY15" fmla="*/ 593830 h 662457"/>
                  <a:gd name="connsiteX16" fmla="*/ 117700 w 128447"/>
                  <a:gd name="connsiteY16" fmla="*/ 594082 h 662457"/>
                  <a:gd name="connsiteX17" fmla="*/ 118064 w 128447"/>
                  <a:gd name="connsiteY17" fmla="*/ 593962 h 662457"/>
                  <a:gd name="connsiteX18" fmla="*/ 105483 w 128447"/>
                  <a:gd name="connsiteY18" fmla="*/ 589431 h 662457"/>
                  <a:gd name="connsiteX19" fmla="*/ 71768 w 128447"/>
                  <a:gd name="connsiteY19" fmla="*/ 586632 h 662457"/>
                  <a:gd name="connsiteX20" fmla="*/ 64468 w 128447"/>
                  <a:gd name="connsiteY20" fmla="*/ 572571 h 662457"/>
                  <a:gd name="connsiteX21" fmla="*/ 63347 w 128447"/>
                  <a:gd name="connsiteY21" fmla="*/ 564158 h 662457"/>
                  <a:gd name="connsiteX22" fmla="*/ 53796 w 128447"/>
                  <a:gd name="connsiteY22" fmla="*/ 568082 h 662457"/>
                  <a:gd name="connsiteX23" fmla="*/ 45936 w 128447"/>
                  <a:gd name="connsiteY23" fmla="*/ 556285 h 662457"/>
                  <a:gd name="connsiteX24" fmla="*/ 45375 w 128447"/>
                  <a:gd name="connsiteY24" fmla="*/ 545057 h 662457"/>
                  <a:gd name="connsiteX25" fmla="*/ 46496 w 128447"/>
                  <a:gd name="connsiteY25" fmla="*/ 534945 h 662457"/>
                  <a:gd name="connsiteX26" fmla="*/ 53236 w 128447"/>
                  <a:gd name="connsiteY26" fmla="*/ 527645 h 662457"/>
                  <a:gd name="connsiteX27" fmla="*/ 53796 w 128447"/>
                  <a:gd name="connsiteY27" fmla="*/ 513045 h 662457"/>
                  <a:gd name="connsiteX28" fmla="*/ 52115 w 128447"/>
                  <a:gd name="connsiteY28" fmla="*/ 504615 h 662457"/>
                  <a:gd name="connsiteX29" fmla="*/ 54913 w 128447"/>
                  <a:gd name="connsiteY29" fmla="*/ 497867 h 662457"/>
                  <a:gd name="connsiteX30" fmla="*/ 54361 w 128447"/>
                  <a:gd name="connsiteY30" fmla="*/ 488303 h 662457"/>
                  <a:gd name="connsiteX31" fmla="*/ 52675 w 128447"/>
                  <a:gd name="connsiteY31" fmla="*/ 472030 h 662457"/>
                  <a:gd name="connsiteX32" fmla="*/ 54361 w 128447"/>
                  <a:gd name="connsiteY32" fmla="*/ 462470 h 662457"/>
                  <a:gd name="connsiteX33" fmla="*/ 50433 w 128447"/>
                  <a:gd name="connsiteY33" fmla="*/ 452372 h 662457"/>
                  <a:gd name="connsiteX34" fmla="*/ 44814 w 128447"/>
                  <a:gd name="connsiteY34" fmla="*/ 450125 h 662457"/>
                  <a:gd name="connsiteX35" fmla="*/ 51554 w 128447"/>
                  <a:gd name="connsiteY35" fmla="*/ 443937 h 662457"/>
                  <a:gd name="connsiteX36" fmla="*/ 45375 w 128447"/>
                  <a:gd name="connsiteY36" fmla="*/ 438310 h 662457"/>
                  <a:gd name="connsiteX37" fmla="*/ 42007 w 128447"/>
                  <a:gd name="connsiteY37" fmla="*/ 422033 h 662457"/>
                  <a:gd name="connsiteX38" fmla="*/ 35829 w 128447"/>
                  <a:gd name="connsiteY38" fmla="*/ 405165 h 662457"/>
                  <a:gd name="connsiteX39" fmla="*/ 37506 w 128447"/>
                  <a:gd name="connsiteY39" fmla="*/ 393941 h 662457"/>
                  <a:gd name="connsiteX40" fmla="*/ 34130 w 128447"/>
                  <a:gd name="connsiteY40" fmla="*/ 372584 h 662457"/>
                  <a:gd name="connsiteX41" fmla="*/ 34130 w 128447"/>
                  <a:gd name="connsiteY41" fmla="*/ 354055 h 662457"/>
                  <a:gd name="connsiteX42" fmla="*/ 37219 w 128447"/>
                  <a:gd name="connsiteY42" fmla="*/ 351800 h 662457"/>
                  <a:gd name="connsiteX43" fmla="*/ 37506 w 128447"/>
                  <a:gd name="connsiteY43" fmla="*/ 345339 h 662457"/>
                  <a:gd name="connsiteX44" fmla="*/ 38635 w 128447"/>
                  <a:gd name="connsiteY44" fmla="*/ 343379 h 662457"/>
                  <a:gd name="connsiteX45" fmla="*/ 41156 w 128447"/>
                  <a:gd name="connsiteY45" fmla="*/ 341980 h 662457"/>
                  <a:gd name="connsiteX46" fmla="*/ 43129 w 128447"/>
                  <a:gd name="connsiteY46" fmla="*/ 340003 h 662457"/>
                  <a:gd name="connsiteX47" fmla="*/ 35251 w 128447"/>
                  <a:gd name="connsiteY47" fmla="*/ 323169 h 662457"/>
                  <a:gd name="connsiteX48" fmla="*/ 36663 w 128447"/>
                  <a:gd name="connsiteY48" fmla="*/ 315574 h 662457"/>
                  <a:gd name="connsiteX49" fmla="*/ 36380 w 128447"/>
                  <a:gd name="connsiteY49" fmla="*/ 304050 h 662457"/>
                  <a:gd name="connsiteX50" fmla="*/ 38914 w 128447"/>
                  <a:gd name="connsiteY50" fmla="*/ 297593 h 662457"/>
                  <a:gd name="connsiteX51" fmla="*/ 42003 w 128447"/>
                  <a:gd name="connsiteY51" fmla="*/ 294503 h 662457"/>
                  <a:gd name="connsiteX52" fmla="*/ 41716 w 128447"/>
                  <a:gd name="connsiteY52" fmla="*/ 290845 h 662457"/>
                  <a:gd name="connsiteX53" fmla="*/ 37502 w 128447"/>
                  <a:gd name="connsiteY53" fmla="*/ 283275 h 662457"/>
                  <a:gd name="connsiteX54" fmla="*/ 40031 w 128447"/>
                  <a:gd name="connsiteY54" fmla="*/ 278487 h 662457"/>
                  <a:gd name="connsiteX55" fmla="*/ 40878 w 128447"/>
                  <a:gd name="connsiteY55" fmla="*/ 269800 h 662457"/>
                  <a:gd name="connsiteX56" fmla="*/ 44810 w 128447"/>
                  <a:gd name="connsiteY56" fmla="*/ 265851 h 662457"/>
                  <a:gd name="connsiteX57" fmla="*/ 44515 w 128447"/>
                  <a:gd name="connsiteY57" fmla="*/ 251520 h 662457"/>
                  <a:gd name="connsiteX58" fmla="*/ 39748 w 128447"/>
                  <a:gd name="connsiteY58" fmla="*/ 238884 h 662457"/>
                  <a:gd name="connsiteX59" fmla="*/ 32448 w 128447"/>
                  <a:gd name="connsiteY59" fmla="*/ 225110 h 662457"/>
                  <a:gd name="connsiteX60" fmla="*/ 30197 w 128447"/>
                  <a:gd name="connsiteY60" fmla="*/ 214177 h 662457"/>
                  <a:gd name="connsiteX61" fmla="*/ 30762 w 128447"/>
                  <a:gd name="connsiteY61" fmla="*/ 211365 h 662457"/>
                  <a:gd name="connsiteX62" fmla="*/ 34412 w 128447"/>
                  <a:gd name="connsiteY62" fmla="*/ 208280 h 662457"/>
                  <a:gd name="connsiteX63" fmla="*/ 35542 w 128447"/>
                  <a:gd name="connsiteY63" fmla="*/ 202657 h 662457"/>
                  <a:gd name="connsiteX64" fmla="*/ 36945 w 128447"/>
                  <a:gd name="connsiteY64" fmla="*/ 198986 h 662457"/>
                  <a:gd name="connsiteX65" fmla="*/ 37502 w 128447"/>
                  <a:gd name="connsiteY65" fmla="*/ 191134 h 662457"/>
                  <a:gd name="connsiteX66" fmla="*/ 34699 w 128447"/>
                  <a:gd name="connsiteY66" fmla="*/ 186623 h 662457"/>
                  <a:gd name="connsiteX67" fmla="*/ 36102 w 128447"/>
                  <a:gd name="connsiteY67" fmla="*/ 177937 h 662457"/>
                  <a:gd name="connsiteX68" fmla="*/ 37793 w 128447"/>
                  <a:gd name="connsiteY68" fmla="*/ 167265 h 662457"/>
                  <a:gd name="connsiteX69" fmla="*/ 40595 w 128447"/>
                  <a:gd name="connsiteY69" fmla="*/ 162472 h 662457"/>
                  <a:gd name="connsiteX70" fmla="*/ 43967 w 128447"/>
                  <a:gd name="connsiteY70" fmla="*/ 153212 h 662457"/>
                  <a:gd name="connsiteX71" fmla="*/ 48465 w 128447"/>
                  <a:gd name="connsiteY71" fmla="*/ 149002 h 662457"/>
                  <a:gd name="connsiteX72" fmla="*/ 52115 w 128447"/>
                  <a:gd name="connsiteY72" fmla="*/ 145347 h 662457"/>
                  <a:gd name="connsiteX73" fmla="*/ 50146 w 128447"/>
                  <a:gd name="connsiteY73" fmla="*/ 139729 h 662457"/>
                  <a:gd name="connsiteX74" fmla="*/ 48734 w 128447"/>
                  <a:gd name="connsiteY74" fmla="*/ 136640 h 662457"/>
                  <a:gd name="connsiteX75" fmla="*/ 49308 w 128447"/>
                  <a:gd name="connsiteY75" fmla="*/ 134393 h 662457"/>
                  <a:gd name="connsiteX76" fmla="*/ 51550 w 128447"/>
                  <a:gd name="connsiteY76" fmla="*/ 132998 h 662457"/>
                  <a:gd name="connsiteX77" fmla="*/ 50707 w 128447"/>
                  <a:gd name="connsiteY77" fmla="*/ 128497 h 662457"/>
                  <a:gd name="connsiteX78" fmla="*/ 49021 w 128447"/>
                  <a:gd name="connsiteY78" fmla="*/ 125403 h 662457"/>
                  <a:gd name="connsiteX79" fmla="*/ 48734 w 128447"/>
                  <a:gd name="connsiteY79" fmla="*/ 118107 h 662457"/>
                  <a:gd name="connsiteX80" fmla="*/ 46218 w 128447"/>
                  <a:gd name="connsiteY80" fmla="*/ 112758 h 662457"/>
                  <a:gd name="connsiteX81" fmla="*/ 48178 w 128447"/>
                  <a:gd name="connsiteY81" fmla="*/ 107431 h 662457"/>
                  <a:gd name="connsiteX82" fmla="*/ 55756 w 128447"/>
                  <a:gd name="connsiteY82" fmla="*/ 104050 h 662457"/>
                  <a:gd name="connsiteX83" fmla="*/ 63621 w 128447"/>
                  <a:gd name="connsiteY83" fmla="*/ 99574 h 662457"/>
                  <a:gd name="connsiteX84" fmla="*/ 67275 w 128447"/>
                  <a:gd name="connsiteY84" fmla="*/ 83836 h 662457"/>
                  <a:gd name="connsiteX85" fmla="*/ 65033 w 128447"/>
                  <a:gd name="connsiteY85" fmla="*/ 79908 h 662457"/>
                  <a:gd name="connsiteX86" fmla="*/ 61948 w 128447"/>
                  <a:gd name="connsiteY86" fmla="*/ 81884 h 662457"/>
                  <a:gd name="connsiteX87" fmla="*/ 58294 w 128447"/>
                  <a:gd name="connsiteY87" fmla="*/ 82146 h 662457"/>
                  <a:gd name="connsiteX88" fmla="*/ 48178 w 128447"/>
                  <a:gd name="connsiteY88" fmla="*/ 55461 h 662457"/>
                  <a:gd name="connsiteX89" fmla="*/ 38914 w 128447"/>
                  <a:gd name="connsiteY89" fmla="*/ 45624 h 662457"/>
                  <a:gd name="connsiteX90" fmla="*/ 42003 w 128447"/>
                  <a:gd name="connsiteY90" fmla="*/ 37776 h 662457"/>
                  <a:gd name="connsiteX91" fmla="*/ 41430 w 128447"/>
                  <a:gd name="connsiteY91" fmla="*/ 34969 h 662457"/>
                  <a:gd name="connsiteX92" fmla="*/ 42846 w 128447"/>
                  <a:gd name="connsiteY92" fmla="*/ 29915 h 662457"/>
                  <a:gd name="connsiteX93" fmla="*/ 39466 w 128447"/>
                  <a:gd name="connsiteY93" fmla="*/ 25696 h 662457"/>
                  <a:gd name="connsiteX94" fmla="*/ 33847 w 128447"/>
                  <a:gd name="connsiteY94" fmla="*/ 18952 h 662457"/>
                  <a:gd name="connsiteX95" fmla="*/ 33000 w 128447"/>
                  <a:gd name="connsiteY95" fmla="*/ 11648 h 662457"/>
                  <a:gd name="connsiteX96" fmla="*/ 32722 w 128447"/>
                  <a:gd name="connsiteY96" fmla="*/ 8002 h 662457"/>
                  <a:gd name="connsiteX97" fmla="*/ 28794 w 128447"/>
                  <a:gd name="connsiteY97" fmla="*/ 4052 h 662457"/>
                  <a:gd name="connsiteX98" fmla="*/ 27942 w 128447"/>
                  <a:gd name="connsiteY98" fmla="*/ 702 h 662457"/>
                  <a:gd name="connsiteX99" fmla="*/ 26847 w 128447"/>
                  <a:gd name="connsiteY99" fmla="*/ 0 h 662457"/>
                  <a:gd name="connsiteX100" fmla="*/ 24763 w 128447"/>
                  <a:gd name="connsiteY100" fmla="*/ 3693 h 662457"/>
                  <a:gd name="connsiteX101" fmla="*/ 18781 w 128447"/>
                  <a:gd name="connsiteY101" fmla="*/ 11554 h 662457"/>
                  <a:gd name="connsiteX102" fmla="*/ 12045 w 128447"/>
                  <a:gd name="connsiteY102" fmla="*/ 14100 h 662457"/>
                  <a:gd name="connsiteX103" fmla="*/ 15002 w 128447"/>
                  <a:gd name="connsiteY103" fmla="*/ 20035 h 662457"/>
                  <a:gd name="connsiteX104" fmla="*/ 15978 w 128447"/>
                  <a:gd name="connsiteY104" fmla="*/ 28524 h 662457"/>
                  <a:gd name="connsiteX105" fmla="*/ 16470 w 128447"/>
                  <a:gd name="connsiteY105" fmla="*/ 45337 h 662457"/>
                  <a:gd name="connsiteX106" fmla="*/ 17099 w 128447"/>
                  <a:gd name="connsiteY106" fmla="*/ 52017 h 662457"/>
                  <a:gd name="connsiteX107" fmla="*/ 16851 w 128447"/>
                  <a:gd name="connsiteY107" fmla="*/ 85624 h 662457"/>
                  <a:gd name="connsiteX108" fmla="*/ 16414 w 128447"/>
                  <a:gd name="connsiteY108" fmla="*/ 90593 h 662457"/>
                  <a:gd name="connsiteX109" fmla="*/ 18888 w 128447"/>
                  <a:gd name="connsiteY109" fmla="*/ 141552 h 662457"/>
                  <a:gd name="connsiteX110" fmla="*/ 17445 w 128447"/>
                  <a:gd name="connsiteY110" fmla="*/ 155083 h 662457"/>
                  <a:gd name="connsiteX111" fmla="*/ 13967 w 128447"/>
                  <a:gd name="connsiteY111" fmla="*/ 171797 h 662457"/>
                  <a:gd name="connsiteX112" fmla="*/ 14065 w 128447"/>
                  <a:gd name="connsiteY112" fmla="*/ 181780 h 662457"/>
                  <a:gd name="connsiteX113" fmla="*/ 13813 w 128447"/>
                  <a:gd name="connsiteY113" fmla="*/ 196842 h 662457"/>
                  <a:gd name="connsiteX114" fmla="*/ 13688 w 128447"/>
                  <a:gd name="connsiteY114" fmla="*/ 211815 h 662457"/>
                  <a:gd name="connsiteX115" fmla="*/ 17253 w 128447"/>
                  <a:gd name="connsiteY115" fmla="*/ 231883 h 662457"/>
                  <a:gd name="connsiteX116" fmla="*/ 17197 w 128447"/>
                  <a:gd name="connsiteY116" fmla="*/ 242008 h 662457"/>
                  <a:gd name="connsiteX117" fmla="*/ 18464 w 128447"/>
                  <a:gd name="connsiteY117" fmla="*/ 250395 h 662457"/>
                  <a:gd name="connsiteX118" fmla="*/ 18053 w 128447"/>
                  <a:gd name="connsiteY118" fmla="*/ 258696 h 662457"/>
                  <a:gd name="connsiteX119" fmla="*/ 14908 w 128447"/>
                  <a:gd name="connsiteY119" fmla="*/ 270190 h 662457"/>
                  <a:gd name="connsiteX120" fmla="*/ 6016 w 128447"/>
                  <a:gd name="connsiteY120" fmla="*/ 308466 h 662457"/>
                  <a:gd name="connsiteX121" fmla="*/ 3064 w 128447"/>
                  <a:gd name="connsiteY121" fmla="*/ 314423 h 662457"/>
                  <a:gd name="connsiteX122" fmla="*/ 1489 w 128447"/>
                  <a:gd name="connsiteY122" fmla="*/ 325223 h 662457"/>
                  <a:gd name="connsiteX123" fmla="*/ 9255 w 128447"/>
                  <a:gd name="connsiteY123" fmla="*/ 344077 h 662457"/>
                  <a:gd name="connsiteX124" fmla="*/ 9392 w 128447"/>
                  <a:gd name="connsiteY124" fmla="*/ 360346 h 662457"/>
                  <a:gd name="connsiteX125" fmla="*/ 7604 w 128447"/>
                  <a:gd name="connsiteY125" fmla="*/ 370128 h 662457"/>
                  <a:gd name="connsiteX126" fmla="*/ 7809 w 128447"/>
                  <a:gd name="connsiteY126" fmla="*/ 380368 h 662457"/>
                  <a:gd name="connsiteX127" fmla="*/ 11660 w 128447"/>
                  <a:gd name="connsiteY127" fmla="*/ 391450 h 662457"/>
                  <a:gd name="connsiteX128" fmla="*/ 15896 w 128447"/>
                  <a:gd name="connsiteY128" fmla="*/ 396804 h 662457"/>
                  <a:gd name="connsiteX129" fmla="*/ 7394 w 128447"/>
                  <a:gd name="connsiteY129" fmla="*/ 402011 h 662457"/>
                  <a:gd name="connsiteX130" fmla="*/ 6474 w 128447"/>
                  <a:gd name="connsiteY130" fmla="*/ 406847 h 662457"/>
                  <a:gd name="connsiteX131" fmla="*/ 9213 w 128447"/>
                  <a:gd name="connsiteY131" fmla="*/ 423257 h 662457"/>
                  <a:gd name="connsiteX132" fmla="*/ 14891 w 128447"/>
                  <a:gd name="connsiteY132" fmla="*/ 424759 h 662457"/>
                  <a:gd name="connsiteX133" fmla="*/ 18738 w 128447"/>
                  <a:gd name="connsiteY133" fmla="*/ 417724 h 662457"/>
                  <a:gd name="connsiteX134" fmla="*/ 19315 w 128447"/>
                  <a:gd name="connsiteY134" fmla="*/ 406175 h 662457"/>
                  <a:gd name="connsiteX135" fmla="*/ 16051 w 128447"/>
                  <a:gd name="connsiteY135" fmla="*/ 396970 h 662457"/>
                  <a:gd name="connsiteX136" fmla="*/ 24040 w 128447"/>
                  <a:gd name="connsiteY136" fmla="*/ 395468 h 662457"/>
                  <a:gd name="connsiteX137" fmla="*/ 27138 w 128447"/>
                  <a:gd name="connsiteY137" fmla="*/ 397651 h 662457"/>
                  <a:gd name="connsiteX138" fmla="*/ 28481 w 128447"/>
                  <a:gd name="connsiteY138" fmla="*/ 402392 h 662457"/>
                  <a:gd name="connsiteX139" fmla="*/ 27052 w 128447"/>
                  <a:gd name="connsiteY139" fmla="*/ 424151 h 662457"/>
                  <a:gd name="connsiteX140" fmla="*/ 25315 w 128447"/>
                  <a:gd name="connsiteY140" fmla="*/ 445726 h 662457"/>
                  <a:gd name="connsiteX141" fmla="*/ 25948 w 128447"/>
                  <a:gd name="connsiteY141" fmla="*/ 452256 h 662457"/>
                  <a:gd name="connsiteX142" fmla="*/ 25572 w 128447"/>
                  <a:gd name="connsiteY142" fmla="*/ 471550 h 662457"/>
                  <a:gd name="connsiteX143" fmla="*/ 22927 w 128447"/>
                  <a:gd name="connsiteY143" fmla="*/ 472766 h 662457"/>
                  <a:gd name="connsiteX144" fmla="*/ 21652 w 128447"/>
                  <a:gd name="connsiteY144" fmla="*/ 471794 h 662457"/>
                  <a:gd name="connsiteX145" fmla="*/ 19538 w 128447"/>
                  <a:gd name="connsiteY145" fmla="*/ 465864 h 662457"/>
                  <a:gd name="connsiteX146" fmla="*/ 9512 w 128447"/>
                  <a:gd name="connsiteY146" fmla="*/ 472808 h 662457"/>
                  <a:gd name="connsiteX147" fmla="*/ 2794 w 128447"/>
                  <a:gd name="connsiteY147" fmla="*/ 487969 h 662457"/>
                  <a:gd name="connsiteX148" fmla="*/ 3864 w 128447"/>
                  <a:gd name="connsiteY148" fmla="*/ 490909 h 662457"/>
                  <a:gd name="connsiteX149" fmla="*/ 6705 w 128447"/>
                  <a:gd name="connsiteY149" fmla="*/ 491782 h 662457"/>
                  <a:gd name="connsiteX150" fmla="*/ 10907 w 128447"/>
                  <a:gd name="connsiteY150" fmla="*/ 489403 h 662457"/>
                  <a:gd name="connsiteX151" fmla="*/ 20676 w 128447"/>
                  <a:gd name="connsiteY151" fmla="*/ 491200 h 662457"/>
                  <a:gd name="connsiteX152" fmla="*/ 23702 w 128447"/>
                  <a:gd name="connsiteY152" fmla="*/ 496639 h 662457"/>
                  <a:gd name="connsiteX153" fmla="*/ 22448 w 128447"/>
                  <a:gd name="connsiteY153" fmla="*/ 509609 h 662457"/>
                  <a:gd name="connsiteX154" fmla="*/ 22901 w 128447"/>
                  <a:gd name="connsiteY154" fmla="*/ 509532 h 662457"/>
                  <a:gd name="connsiteX155" fmla="*/ 23120 w 128447"/>
                  <a:gd name="connsiteY155" fmla="*/ 510161 h 662457"/>
                  <a:gd name="connsiteX156" fmla="*/ 23817 w 128447"/>
                  <a:gd name="connsiteY156" fmla="*/ 510460 h 662457"/>
                  <a:gd name="connsiteX157" fmla="*/ 23120 w 128447"/>
                  <a:gd name="connsiteY157" fmla="*/ 510161 h 662457"/>
                  <a:gd name="connsiteX158" fmla="*/ 22491 w 128447"/>
                  <a:gd name="connsiteY158" fmla="*/ 509955 h 662457"/>
                  <a:gd name="connsiteX159" fmla="*/ 22448 w 128447"/>
                  <a:gd name="connsiteY159" fmla="*/ 509609 h 662457"/>
                  <a:gd name="connsiteX160" fmla="*/ 13804 w 128447"/>
                  <a:gd name="connsiteY160" fmla="*/ 513028 h 662457"/>
                  <a:gd name="connsiteX161" fmla="*/ 11344 w 128447"/>
                  <a:gd name="connsiteY161" fmla="*/ 518744 h 662457"/>
                  <a:gd name="connsiteX162" fmla="*/ 13030 w 128447"/>
                  <a:gd name="connsiteY162" fmla="*/ 525112 h 662457"/>
                  <a:gd name="connsiteX163" fmla="*/ 15627 w 128447"/>
                  <a:gd name="connsiteY163" fmla="*/ 529215 h 662457"/>
                  <a:gd name="connsiteX164" fmla="*/ 16782 w 128447"/>
                  <a:gd name="connsiteY164" fmla="*/ 535446 h 662457"/>
                  <a:gd name="connsiteX165" fmla="*/ 18965 w 128447"/>
                  <a:gd name="connsiteY165" fmla="*/ 537247 h 662457"/>
                  <a:gd name="connsiteX166" fmla="*/ 18965 w 128447"/>
                  <a:gd name="connsiteY166" fmla="*/ 537196 h 662457"/>
                  <a:gd name="connsiteX167" fmla="*/ 19666 w 128447"/>
                  <a:gd name="connsiteY167" fmla="*/ 536883 h 662457"/>
                  <a:gd name="connsiteX168" fmla="*/ 19320 w 128447"/>
                  <a:gd name="connsiteY168" fmla="*/ 537508 h 662457"/>
                  <a:gd name="connsiteX169" fmla="*/ 18965 w 128447"/>
                  <a:gd name="connsiteY169" fmla="*/ 537247 h 662457"/>
                  <a:gd name="connsiteX170" fmla="*/ 18661 w 128447"/>
                  <a:gd name="connsiteY170" fmla="*/ 541971 h 662457"/>
                  <a:gd name="connsiteX171" fmla="*/ 21977 w 128447"/>
                  <a:gd name="connsiteY171" fmla="*/ 549241 h 662457"/>
                  <a:gd name="connsiteX172" fmla="*/ 29508 w 128447"/>
                  <a:gd name="connsiteY172" fmla="*/ 554137 h 662457"/>
                  <a:gd name="connsiteX173" fmla="*/ 29508 w 128447"/>
                  <a:gd name="connsiteY173" fmla="*/ 554526 h 662457"/>
                  <a:gd name="connsiteX174" fmla="*/ 29774 w 128447"/>
                  <a:gd name="connsiteY174" fmla="*/ 554462 h 662457"/>
                  <a:gd name="connsiteX175" fmla="*/ 29834 w 128447"/>
                  <a:gd name="connsiteY175" fmla="*/ 561030 h 662457"/>
                  <a:gd name="connsiteX176" fmla="*/ 29435 w 128447"/>
                  <a:gd name="connsiteY176" fmla="*/ 560941 h 662457"/>
                  <a:gd name="connsiteX177" fmla="*/ 29414 w 128447"/>
                  <a:gd name="connsiteY177" fmla="*/ 561540 h 662457"/>
                  <a:gd name="connsiteX178" fmla="*/ 29945 w 128447"/>
                  <a:gd name="connsiteY178" fmla="*/ 561086 h 662457"/>
                  <a:gd name="connsiteX179" fmla="*/ 30197 w 128447"/>
                  <a:gd name="connsiteY179" fmla="*/ 577642 h 662457"/>
                  <a:gd name="connsiteX180" fmla="*/ 34087 w 128447"/>
                  <a:gd name="connsiteY180" fmla="*/ 581711 h 662457"/>
                  <a:gd name="connsiteX181" fmla="*/ 38161 w 128447"/>
                  <a:gd name="connsiteY181" fmla="*/ 577561 h 662457"/>
                  <a:gd name="connsiteX182" fmla="*/ 40039 w 128447"/>
                  <a:gd name="connsiteY182" fmla="*/ 565177 h 662457"/>
                  <a:gd name="connsiteX183" fmla="*/ 39864 w 128447"/>
                  <a:gd name="connsiteY183" fmla="*/ 564959 h 662457"/>
                  <a:gd name="connsiteX184" fmla="*/ 39265 w 128447"/>
                  <a:gd name="connsiteY184" fmla="*/ 563953 h 662457"/>
                  <a:gd name="connsiteX185" fmla="*/ 40292 w 128447"/>
                  <a:gd name="connsiteY185" fmla="*/ 564522 h 662457"/>
                  <a:gd name="connsiteX186" fmla="*/ 40039 w 128447"/>
                  <a:gd name="connsiteY186" fmla="*/ 565177 h 662457"/>
                  <a:gd name="connsiteX187" fmla="*/ 42632 w 128447"/>
                  <a:gd name="connsiteY187" fmla="*/ 570915 h 662457"/>
                  <a:gd name="connsiteX188" fmla="*/ 45024 w 128447"/>
                  <a:gd name="connsiteY188" fmla="*/ 577060 h 662457"/>
                  <a:gd name="connsiteX189" fmla="*/ 45752 w 128447"/>
                  <a:gd name="connsiteY189" fmla="*/ 582991 h 662457"/>
                  <a:gd name="connsiteX190" fmla="*/ 40493 w 128447"/>
                  <a:gd name="connsiteY190" fmla="*/ 586624 h 662457"/>
                  <a:gd name="connsiteX191" fmla="*/ 37159 w 128447"/>
                  <a:gd name="connsiteY191" fmla="*/ 586461 h 662457"/>
                  <a:gd name="connsiteX192" fmla="*/ 34729 w 128447"/>
                  <a:gd name="connsiteY192" fmla="*/ 588442 h 662457"/>
                  <a:gd name="connsiteX193" fmla="*/ 35871 w 128447"/>
                  <a:gd name="connsiteY193" fmla="*/ 591095 h 662457"/>
                  <a:gd name="connsiteX194" fmla="*/ 40702 w 128447"/>
                  <a:gd name="connsiteY194" fmla="*/ 592443 h 662457"/>
                  <a:gd name="connsiteX195" fmla="*/ 49911 w 128447"/>
                  <a:gd name="connsiteY195" fmla="*/ 601027 h 662457"/>
                  <a:gd name="connsiteX196" fmla="*/ 52834 w 128447"/>
                  <a:gd name="connsiteY196" fmla="*/ 608006 h 662457"/>
                  <a:gd name="connsiteX197" fmla="*/ 63210 w 128447"/>
                  <a:gd name="connsiteY197" fmla="*/ 615593 h 662457"/>
                  <a:gd name="connsiteX198" fmla="*/ 64079 w 128447"/>
                  <a:gd name="connsiteY198" fmla="*/ 615546 h 662457"/>
                  <a:gd name="connsiteX199" fmla="*/ 64426 w 128447"/>
                  <a:gd name="connsiteY199" fmla="*/ 616363 h 662457"/>
                  <a:gd name="connsiteX200" fmla="*/ 66544 w 128447"/>
                  <a:gd name="connsiteY200" fmla="*/ 618575 h 662457"/>
                  <a:gd name="connsiteX201" fmla="*/ 67305 w 128447"/>
                  <a:gd name="connsiteY201" fmla="*/ 618952 h 662457"/>
                  <a:gd name="connsiteX202" fmla="*/ 67682 w 128447"/>
                  <a:gd name="connsiteY202" fmla="*/ 619739 h 662457"/>
                  <a:gd name="connsiteX203" fmla="*/ 66925 w 128447"/>
                  <a:gd name="connsiteY203" fmla="*/ 619337 h 662457"/>
                  <a:gd name="connsiteX204" fmla="*/ 66544 w 128447"/>
                  <a:gd name="connsiteY204" fmla="*/ 618575 h 662457"/>
                  <a:gd name="connsiteX205" fmla="*/ 64426 w 128447"/>
                  <a:gd name="connsiteY205" fmla="*/ 616363 h 662457"/>
                  <a:gd name="connsiteX206" fmla="*/ 63681 w 128447"/>
                  <a:gd name="connsiteY206" fmla="*/ 615940 h 662457"/>
                  <a:gd name="connsiteX207" fmla="*/ 63215 w 128447"/>
                  <a:gd name="connsiteY207" fmla="*/ 615589 h 662457"/>
                  <a:gd name="connsiteX208" fmla="*/ 49539 w 128447"/>
                  <a:gd name="connsiteY208" fmla="*/ 612688 h 662457"/>
                  <a:gd name="connsiteX209" fmla="*/ 46355 w 128447"/>
                  <a:gd name="connsiteY209" fmla="*/ 611952 h 662457"/>
                  <a:gd name="connsiteX210" fmla="*/ 45153 w 128447"/>
                  <a:gd name="connsiteY210" fmla="*/ 612983 h 662457"/>
                  <a:gd name="connsiteX211" fmla="*/ 46064 w 128447"/>
                  <a:gd name="connsiteY211" fmla="*/ 615944 h 662457"/>
                  <a:gd name="connsiteX212" fmla="*/ 65641 w 128447"/>
                  <a:gd name="connsiteY212" fmla="*/ 631610 h 662457"/>
                  <a:gd name="connsiteX213" fmla="*/ 74460 w 128447"/>
                  <a:gd name="connsiteY213" fmla="*/ 636218 h 662457"/>
                  <a:gd name="connsiteX214" fmla="*/ 80926 w 128447"/>
                  <a:gd name="connsiteY214" fmla="*/ 636239 h 662457"/>
                  <a:gd name="connsiteX215" fmla="*/ 82714 w 128447"/>
                  <a:gd name="connsiteY215" fmla="*/ 632448 h 662457"/>
                  <a:gd name="connsiteX216" fmla="*/ 83878 w 128447"/>
                  <a:gd name="connsiteY216" fmla="*/ 631545 h 662457"/>
                  <a:gd name="connsiteX217" fmla="*/ 84807 w 128447"/>
                  <a:gd name="connsiteY217" fmla="*/ 633651 h 662457"/>
                  <a:gd name="connsiteX218" fmla="*/ 84623 w 128447"/>
                  <a:gd name="connsiteY218" fmla="*/ 636334 h 662457"/>
                  <a:gd name="connsiteX219" fmla="*/ 87528 w 128447"/>
                  <a:gd name="connsiteY219" fmla="*/ 637292 h 662457"/>
                  <a:gd name="connsiteX220" fmla="*/ 92727 w 128447"/>
                  <a:gd name="connsiteY220" fmla="*/ 644096 h 662457"/>
                  <a:gd name="connsiteX221" fmla="*/ 94323 w 128447"/>
                  <a:gd name="connsiteY221" fmla="*/ 646651 h 662457"/>
                  <a:gd name="connsiteX222" fmla="*/ 102505 w 128447"/>
                  <a:gd name="connsiteY222" fmla="*/ 654126 h 662457"/>
                  <a:gd name="connsiteX223" fmla="*/ 108149 w 128447"/>
                  <a:gd name="connsiteY223" fmla="*/ 656796 h 662457"/>
                  <a:gd name="connsiteX224" fmla="*/ 114568 w 128447"/>
                  <a:gd name="connsiteY224" fmla="*/ 649920 h 662457"/>
                  <a:gd name="connsiteX225" fmla="*/ 117409 w 128447"/>
                  <a:gd name="connsiteY225" fmla="*/ 650793 h 662457"/>
                  <a:gd name="connsiteX226" fmla="*/ 117683 w 128447"/>
                  <a:gd name="connsiteY226" fmla="*/ 654032 h 662457"/>
                  <a:gd name="connsiteX227" fmla="*/ 119211 w 128447"/>
                  <a:gd name="connsiteY227" fmla="*/ 660074 h 662457"/>
                  <a:gd name="connsiteX228" fmla="*/ 125338 w 128447"/>
                  <a:gd name="connsiteY228" fmla="*/ 662398 h 662457"/>
                  <a:gd name="connsiteX229" fmla="*/ 127482 w 128447"/>
                  <a:gd name="connsiteY229" fmla="*/ 662252 h 662457"/>
                  <a:gd name="connsiteX230" fmla="*/ 125698 w 128447"/>
                  <a:gd name="connsiteY230" fmla="*/ 631567 h 662457"/>
                  <a:gd name="connsiteX231" fmla="*/ 28310 w 128447"/>
                  <a:gd name="connsiteY231" fmla="*/ 523456 h 662457"/>
                  <a:gd name="connsiteX232" fmla="*/ 27583 w 128447"/>
                  <a:gd name="connsiteY232" fmla="*/ 522934 h 662457"/>
                  <a:gd name="connsiteX233" fmla="*/ 27625 w 128447"/>
                  <a:gd name="connsiteY233" fmla="*/ 521522 h 662457"/>
                  <a:gd name="connsiteX234" fmla="*/ 28721 w 128447"/>
                  <a:gd name="connsiteY234" fmla="*/ 522138 h 662457"/>
                  <a:gd name="connsiteX235" fmla="*/ 28310 w 128447"/>
                  <a:gd name="connsiteY235" fmla="*/ 523456 h 662457"/>
                  <a:gd name="connsiteX236" fmla="*/ 64421 w 128447"/>
                  <a:gd name="connsiteY236" fmla="*/ 588044 h 662457"/>
                  <a:gd name="connsiteX237" fmla="*/ 64254 w 128447"/>
                  <a:gd name="connsiteY237" fmla="*/ 588661 h 662457"/>
                  <a:gd name="connsiteX238" fmla="*/ 63197 w 128447"/>
                  <a:gd name="connsiteY238" fmla="*/ 589127 h 662457"/>
                  <a:gd name="connsiteX239" fmla="*/ 63844 w 128447"/>
                  <a:gd name="connsiteY239" fmla="*/ 588279 h 662457"/>
                  <a:gd name="connsiteX240" fmla="*/ 64421 w 128447"/>
                  <a:gd name="connsiteY240" fmla="*/ 588044 h 662457"/>
                  <a:gd name="connsiteX241" fmla="*/ 64592 w 128447"/>
                  <a:gd name="connsiteY241" fmla="*/ 587325 h 662457"/>
                  <a:gd name="connsiteX242" fmla="*/ 64421 w 128447"/>
                  <a:gd name="connsiteY242" fmla="*/ 588044 h 662457"/>
                  <a:gd name="connsiteX243" fmla="*/ 73519 w 128447"/>
                  <a:gd name="connsiteY243" fmla="*/ 605173 h 662457"/>
                  <a:gd name="connsiteX244" fmla="*/ 70617 w 128447"/>
                  <a:gd name="connsiteY244" fmla="*/ 606491 h 662457"/>
                  <a:gd name="connsiteX245" fmla="*/ 69299 w 128447"/>
                  <a:gd name="connsiteY245" fmla="*/ 605819 h 662457"/>
                  <a:gd name="connsiteX246" fmla="*/ 70374 w 128447"/>
                  <a:gd name="connsiteY246" fmla="*/ 603539 h 662457"/>
                  <a:gd name="connsiteX247" fmla="*/ 73570 w 128447"/>
                  <a:gd name="connsiteY247" fmla="*/ 603941 h 662457"/>
                  <a:gd name="connsiteX248" fmla="*/ 73519 w 128447"/>
                  <a:gd name="connsiteY248" fmla="*/ 605173 h 662457"/>
                  <a:gd name="connsiteX249" fmla="*/ 76522 w 128447"/>
                  <a:gd name="connsiteY249" fmla="*/ 625123 h 662457"/>
                  <a:gd name="connsiteX250" fmla="*/ 76167 w 128447"/>
                  <a:gd name="connsiteY250" fmla="*/ 624237 h 662457"/>
                  <a:gd name="connsiteX251" fmla="*/ 77348 w 128447"/>
                  <a:gd name="connsiteY251" fmla="*/ 623959 h 662457"/>
                  <a:gd name="connsiteX252" fmla="*/ 77699 w 128447"/>
                  <a:gd name="connsiteY252" fmla="*/ 624896 h 662457"/>
                  <a:gd name="connsiteX253" fmla="*/ 76522 w 128447"/>
                  <a:gd name="connsiteY253" fmla="*/ 625123 h 662457"/>
                  <a:gd name="connsiteX254" fmla="*/ 84867 w 128447"/>
                  <a:gd name="connsiteY254" fmla="*/ 611964 h 662457"/>
                  <a:gd name="connsiteX255" fmla="*/ 84601 w 128447"/>
                  <a:gd name="connsiteY255" fmla="*/ 612499 h 662457"/>
                  <a:gd name="connsiteX256" fmla="*/ 83848 w 128447"/>
                  <a:gd name="connsiteY256" fmla="*/ 612919 h 662457"/>
                  <a:gd name="connsiteX257" fmla="*/ 81597 w 128447"/>
                  <a:gd name="connsiteY257" fmla="*/ 615182 h 662457"/>
                  <a:gd name="connsiteX258" fmla="*/ 81191 w 128447"/>
                  <a:gd name="connsiteY258" fmla="*/ 615914 h 662457"/>
                  <a:gd name="connsiteX259" fmla="*/ 80412 w 128447"/>
                  <a:gd name="connsiteY259" fmla="*/ 616569 h 662457"/>
                  <a:gd name="connsiteX260" fmla="*/ 80784 w 128447"/>
                  <a:gd name="connsiteY260" fmla="*/ 615512 h 662457"/>
                  <a:gd name="connsiteX261" fmla="*/ 81597 w 128447"/>
                  <a:gd name="connsiteY261" fmla="*/ 615182 h 662457"/>
                  <a:gd name="connsiteX262" fmla="*/ 83848 w 128447"/>
                  <a:gd name="connsiteY262" fmla="*/ 612919 h 662457"/>
                  <a:gd name="connsiteX263" fmla="*/ 84186 w 128447"/>
                  <a:gd name="connsiteY263" fmla="*/ 612071 h 662457"/>
                  <a:gd name="connsiteX264" fmla="*/ 84867 w 128447"/>
                  <a:gd name="connsiteY264" fmla="*/ 611964 h 662457"/>
                  <a:gd name="connsiteX265" fmla="*/ 85312 w 128447"/>
                  <a:gd name="connsiteY265" fmla="*/ 611096 h 662457"/>
                  <a:gd name="connsiteX266" fmla="*/ 84867 w 128447"/>
                  <a:gd name="connsiteY266" fmla="*/ 611964 h 662457"/>
                  <a:gd name="connsiteX267" fmla="*/ 108256 w 128447"/>
                  <a:gd name="connsiteY267" fmla="*/ 635927 h 662457"/>
                  <a:gd name="connsiteX268" fmla="*/ 105624 w 128447"/>
                  <a:gd name="connsiteY268" fmla="*/ 636847 h 662457"/>
                  <a:gd name="connsiteX269" fmla="*/ 105642 w 128447"/>
                  <a:gd name="connsiteY269" fmla="*/ 637416 h 662457"/>
                  <a:gd name="connsiteX270" fmla="*/ 104978 w 128447"/>
                  <a:gd name="connsiteY270" fmla="*/ 637087 h 662457"/>
                  <a:gd name="connsiteX271" fmla="*/ 102424 w 128447"/>
                  <a:gd name="connsiteY271" fmla="*/ 638020 h 662457"/>
                  <a:gd name="connsiteX272" fmla="*/ 99086 w 128447"/>
                  <a:gd name="connsiteY272" fmla="*/ 635910 h 662457"/>
                  <a:gd name="connsiteX273" fmla="*/ 98628 w 128447"/>
                  <a:gd name="connsiteY273" fmla="*/ 633702 h 662457"/>
                  <a:gd name="connsiteX274" fmla="*/ 98021 w 128447"/>
                  <a:gd name="connsiteY274" fmla="*/ 633394 h 662457"/>
                  <a:gd name="connsiteX275" fmla="*/ 97618 w 128447"/>
                  <a:gd name="connsiteY275" fmla="*/ 632722 h 662457"/>
                  <a:gd name="connsiteX276" fmla="*/ 95273 w 128447"/>
                  <a:gd name="connsiteY276" fmla="*/ 631113 h 662457"/>
                  <a:gd name="connsiteX277" fmla="*/ 96502 w 128447"/>
                  <a:gd name="connsiteY277" fmla="*/ 630865 h 662457"/>
                  <a:gd name="connsiteX278" fmla="*/ 97618 w 128447"/>
                  <a:gd name="connsiteY278" fmla="*/ 632722 h 662457"/>
                  <a:gd name="connsiteX279" fmla="*/ 98457 w 128447"/>
                  <a:gd name="connsiteY279" fmla="*/ 632911 h 662457"/>
                  <a:gd name="connsiteX280" fmla="*/ 98628 w 128447"/>
                  <a:gd name="connsiteY280" fmla="*/ 633706 h 662457"/>
                  <a:gd name="connsiteX281" fmla="*/ 104978 w 128447"/>
                  <a:gd name="connsiteY281" fmla="*/ 637091 h 662457"/>
                  <a:gd name="connsiteX282" fmla="*/ 105316 w 128447"/>
                  <a:gd name="connsiteY282" fmla="*/ 636958 h 662457"/>
                  <a:gd name="connsiteX283" fmla="*/ 105629 w 128447"/>
                  <a:gd name="connsiteY283" fmla="*/ 636856 h 662457"/>
                  <a:gd name="connsiteX284" fmla="*/ 105599 w 128447"/>
                  <a:gd name="connsiteY284" fmla="*/ 634348 h 662457"/>
                  <a:gd name="connsiteX285" fmla="*/ 107726 w 128447"/>
                  <a:gd name="connsiteY285" fmla="*/ 632769 h 662457"/>
                  <a:gd name="connsiteX286" fmla="*/ 109001 w 128447"/>
                  <a:gd name="connsiteY286" fmla="*/ 633561 h 662457"/>
                  <a:gd name="connsiteX287" fmla="*/ 108256 w 128447"/>
                  <a:gd name="connsiteY287" fmla="*/ 635927 h 662457"/>
                  <a:gd name="connsiteX288" fmla="*/ 111667 w 128447"/>
                  <a:gd name="connsiteY288" fmla="*/ 622594 h 662457"/>
                  <a:gd name="connsiteX289" fmla="*/ 109052 w 128447"/>
                  <a:gd name="connsiteY289" fmla="*/ 624498 h 662457"/>
                  <a:gd name="connsiteX290" fmla="*/ 107606 w 128447"/>
                  <a:gd name="connsiteY290" fmla="*/ 624263 h 662457"/>
                  <a:gd name="connsiteX291" fmla="*/ 109493 w 128447"/>
                  <a:gd name="connsiteY291" fmla="*/ 620630 h 662457"/>
                  <a:gd name="connsiteX292" fmla="*/ 112261 w 128447"/>
                  <a:gd name="connsiteY292" fmla="*/ 621271 h 662457"/>
                  <a:gd name="connsiteX293" fmla="*/ 111667 w 128447"/>
                  <a:gd name="connsiteY293" fmla="*/ 622594 h 662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Lst>
                <a:rect l="l" t="t" r="r" b="b"/>
                <a:pathLst>
                  <a:path w="128447" h="662457">
                    <a:moveTo>
                      <a:pt x="125698" y="631567"/>
                    </a:moveTo>
                    <a:cubicBezTo>
                      <a:pt x="121817" y="615764"/>
                      <a:pt x="121761" y="605580"/>
                      <a:pt x="120272" y="599174"/>
                    </a:cubicBezTo>
                    <a:cubicBezTo>
                      <a:pt x="118727" y="598618"/>
                      <a:pt x="116994" y="598241"/>
                      <a:pt x="114919" y="598143"/>
                    </a:cubicBezTo>
                    <a:cubicBezTo>
                      <a:pt x="112937" y="598049"/>
                      <a:pt x="110948" y="598216"/>
                      <a:pt x="108962" y="598305"/>
                    </a:cubicBezTo>
                    <a:cubicBezTo>
                      <a:pt x="108885" y="598494"/>
                      <a:pt x="108791" y="598673"/>
                      <a:pt x="108701" y="598866"/>
                    </a:cubicBezTo>
                    <a:cubicBezTo>
                      <a:pt x="108427" y="598935"/>
                      <a:pt x="108252" y="599059"/>
                      <a:pt x="107999" y="599131"/>
                    </a:cubicBezTo>
                    <a:cubicBezTo>
                      <a:pt x="107704" y="600676"/>
                      <a:pt x="107593" y="602585"/>
                      <a:pt x="106754" y="603008"/>
                    </a:cubicBezTo>
                    <a:cubicBezTo>
                      <a:pt x="101054" y="605713"/>
                      <a:pt x="101209" y="610865"/>
                      <a:pt x="100674" y="615833"/>
                    </a:cubicBezTo>
                    <a:cubicBezTo>
                      <a:pt x="100609" y="616398"/>
                      <a:pt x="100571" y="616984"/>
                      <a:pt x="100318" y="617420"/>
                    </a:cubicBezTo>
                    <a:cubicBezTo>
                      <a:pt x="100122" y="617814"/>
                      <a:pt x="99467" y="618357"/>
                      <a:pt x="99261" y="618263"/>
                    </a:cubicBezTo>
                    <a:cubicBezTo>
                      <a:pt x="98812" y="618066"/>
                      <a:pt x="98192" y="617531"/>
                      <a:pt x="98175" y="617099"/>
                    </a:cubicBezTo>
                    <a:cubicBezTo>
                      <a:pt x="98089" y="614861"/>
                      <a:pt x="97935" y="612619"/>
                      <a:pt x="98247" y="610424"/>
                    </a:cubicBezTo>
                    <a:cubicBezTo>
                      <a:pt x="99073" y="604549"/>
                      <a:pt x="102317" y="600714"/>
                      <a:pt x="108004" y="599127"/>
                    </a:cubicBezTo>
                    <a:cubicBezTo>
                      <a:pt x="108055" y="598849"/>
                      <a:pt x="108098" y="598549"/>
                      <a:pt x="108166" y="598323"/>
                    </a:cubicBezTo>
                    <a:cubicBezTo>
                      <a:pt x="108436" y="598323"/>
                      <a:pt x="108705" y="598323"/>
                      <a:pt x="108966" y="598301"/>
                    </a:cubicBezTo>
                    <a:cubicBezTo>
                      <a:pt x="110310" y="595340"/>
                      <a:pt x="111748" y="592516"/>
                      <a:pt x="116040" y="593830"/>
                    </a:cubicBezTo>
                    <a:cubicBezTo>
                      <a:pt x="116579" y="593996"/>
                      <a:pt x="117217" y="594227"/>
                      <a:pt x="117700" y="594082"/>
                    </a:cubicBezTo>
                    <a:cubicBezTo>
                      <a:pt x="117816" y="594039"/>
                      <a:pt x="117940" y="594001"/>
                      <a:pt x="118064" y="593962"/>
                    </a:cubicBezTo>
                    <a:cubicBezTo>
                      <a:pt x="115967" y="591168"/>
                      <a:pt x="112373" y="589824"/>
                      <a:pt x="105483" y="589431"/>
                    </a:cubicBezTo>
                    <a:cubicBezTo>
                      <a:pt x="85252" y="588301"/>
                      <a:pt x="71768" y="586632"/>
                      <a:pt x="71768" y="586632"/>
                    </a:cubicBezTo>
                    <a:lnTo>
                      <a:pt x="64468" y="572571"/>
                    </a:lnTo>
                    <a:lnTo>
                      <a:pt x="63347" y="564158"/>
                    </a:lnTo>
                    <a:lnTo>
                      <a:pt x="53796" y="568082"/>
                    </a:lnTo>
                    <a:lnTo>
                      <a:pt x="45936" y="556285"/>
                    </a:lnTo>
                    <a:lnTo>
                      <a:pt x="45375" y="545057"/>
                    </a:lnTo>
                    <a:lnTo>
                      <a:pt x="46496" y="534945"/>
                    </a:lnTo>
                    <a:lnTo>
                      <a:pt x="53236" y="527645"/>
                    </a:lnTo>
                    <a:lnTo>
                      <a:pt x="53796" y="513045"/>
                    </a:lnTo>
                    <a:lnTo>
                      <a:pt x="52115" y="504615"/>
                    </a:lnTo>
                    <a:lnTo>
                      <a:pt x="54913" y="497867"/>
                    </a:lnTo>
                    <a:lnTo>
                      <a:pt x="54361" y="488303"/>
                    </a:lnTo>
                    <a:lnTo>
                      <a:pt x="52675" y="472030"/>
                    </a:lnTo>
                    <a:cubicBezTo>
                      <a:pt x="52675" y="472030"/>
                      <a:pt x="53236" y="466403"/>
                      <a:pt x="54361" y="462470"/>
                    </a:cubicBezTo>
                    <a:cubicBezTo>
                      <a:pt x="55491" y="458542"/>
                      <a:pt x="54913" y="452372"/>
                      <a:pt x="50433" y="452372"/>
                    </a:cubicBezTo>
                    <a:cubicBezTo>
                      <a:pt x="45936" y="452372"/>
                      <a:pt x="44814" y="450125"/>
                      <a:pt x="44814" y="450125"/>
                    </a:cubicBezTo>
                    <a:cubicBezTo>
                      <a:pt x="44814" y="450125"/>
                      <a:pt x="51554" y="448991"/>
                      <a:pt x="51554" y="443937"/>
                    </a:cubicBezTo>
                    <a:cubicBezTo>
                      <a:pt x="51554" y="438893"/>
                      <a:pt x="45375" y="438310"/>
                      <a:pt x="45375" y="438310"/>
                    </a:cubicBezTo>
                    <a:cubicBezTo>
                      <a:pt x="45375" y="438310"/>
                      <a:pt x="40882" y="428208"/>
                      <a:pt x="42007" y="422033"/>
                    </a:cubicBezTo>
                    <a:cubicBezTo>
                      <a:pt x="42007" y="422033"/>
                      <a:pt x="35829" y="410240"/>
                      <a:pt x="35829" y="405165"/>
                    </a:cubicBezTo>
                    <a:cubicBezTo>
                      <a:pt x="35829" y="400111"/>
                      <a:pt x="40882" y="397869"/>
                      <a:pt x="37506" y="393941"/>
                    </a:cubicBezTo>
                    <a:cubicBezTo>
                      <a:pt x="34130" y="389991"/>
                      <a:pt x="33578" y="381578"/>
                      <a:pt x="34130" y="372584"/>
                    </a:cubicBezTo>
                    <a:cubicBezTo>
                      <a:pt x="34703" y="363615"/>
                      <a:pt x="33008" y="361351"/>
                      <a:pt x="34130" y="354055"/>
                    </a:cubicBezTo>
                    <a:lnTo>
                      <a:pt x="37219" y="351800"/>
                    </a:lnTo>
                    <a:lnTo>
                      <a:pt x="37506" y="345339"/>
                    </a:lnTo>
                    <a:lnTo>
                      <a:pt x="38635" y="343379"/>
                    </a:lnTo>
                    <a:lnTo>
                      <a:pt x="41156" y="341980"/>
                    </a:lnTo>
                    <a:lnTo>
                      <a:pt x="43129" y="340003"/>
                    </a:lnTo>
                    <a:lnTo>
                      <a:pt x="35251" y="323169"/>
                    </a:lnTo>
                    <a:lnTo>
                      <a:pt x="36663" y="315574"/>
                    </a:lnTo>
                    <a:lnTo>
                      <a:pt x="36380" y="304050"/>
                    </a:lnTo>
                    <a:lnTo>
                      <a:pt x="38914" y="297593"/>
                    </a:lnTo>
                    <a:lnTo>
                      <a:pt x="42003" y="294503"/>
                    </a:lnTo>
                    <a:lnTo>
                      <a:pt x="41716" y="290845"/>
                    </a:lnTo>
                    <a:cubicBezTo>
                      <a:pt x="41716" y="290845"/>
                      <a:pt x="38914" y="283275"/>
                      <a:pt x="37502" y="283275"/>
                    </a:cubicBezTo>
                    <a:lnTo>
                      <a:pt x="40031" y="278487"/>
                    </a:lnTo>
                    <a:cubicBezTo>
                      <a:pt x="40031" y="278487"/>
                      <a:pt x="40031" y="273429"/>
                      <a:pt x="40878" y="269800"/>
                    </a:cubicBezTo>
                    <a:cubicBezTo>
                      <a:pt x="41716" y="266129"/>
                      <a:pt x="44810" y="265851"/>
                      <a:pt x="44810" y="265851"/>
                    </a:cubicBezTo>
                    <a:cubicBezTo>
                      <a:pt x="44810" y="265851"/>
                      <a:pt x="47057" y="261084"/>
                      <a:pt x="44515" y="251520"/>
                    </a:cubicBezTo>
                    <a:cubicBezTo>
                      <a:pt x="42003" y="241973"/>
                      <a:pt x="39748" y="238884"/>
                      <a:pt x="39748" y="238884"/>
                    </a:cubicBezTo>
                    <a:lnTo>
                      <a:pt x="32448" y="225110"/>
                    </a:lnTo>
                    <a:cubicBezTo>
                      <a:pt x="32448" y="225110"/>
                      <a:pt x="29915" y="215850"/>
                      <a:pt x="30197" y="214177"/>
                    </a:cubicBezTo>
                    <a:cubicBezTo>
                      <a:pt x="30475" y="212482"/>
                      <a:pt x="30762" y="211365"/>
                      <a:pt x="30762" y="211365"/>
                    </a:cubicBezTo>
                    <a:lnTo>
                      <a:pt x="34412" y="208280"/>
                    </a:lnTo>
                    <a:lnTo>
                      <a:pt x="35542" y="202657"/>
                    </a:lnTo>
                    <a:lnTo>
                      <a:pt x="36945" y="198986"/>
                    </a:lnTo>
                    <a:lnTo>
                      <a:pt x="37502" y="191134"/>
                    </a:lnTo>
                    <a:lnTo>
                      <a:pt x="34699" y="186623"/>
                    </a:lnTo>
                    <a:lnTo>
                      <a:pt x="36102" y="177937"/>
                    </a:lnTo>
                    <a:lnTo>
                      <a:pt x="37793" y="167265"/>
                    </a:lnTo>
                    <a:lnTo>
                      <a:pt x="40595" y="162472"/>
                    </a:lnTo>
                    <a:lnTo>
                      <a:pt x="43967" y="153212"/>
                    </a:lnTo>
                    <a:lnTo>
                      <a:pt x="48465" y="149002"/>
                    </a:lnTo>
                    <a:lnTo>
                      <a:pt x="52115" y="145347"/>
                    </a:lnTo>
                    <a:lnTo>
                      <a:pt x="50146" y="139729"/>
                    </a:lnTo>
                    <a:lnTo>
                      <a:pt x="48734" y="136640"/>
                    </a:lnTo>
                    <a:lnTo>
                      <a:pt x="49308" y="134393"/>
                    </a:lnTo>
                    <a:lnTo>
                      <a:pt x="51550" y="132998"/>
                    </a:lnTo>
                    <a:lnTo>
                      <a:pt x="50707" y="128497"/>
                    </a:lnTo>
                    <a:lnTo>
                      <a:pt x="49021" y="125403"/>
                    </a:lnTo>
                    <a:lnTo>
                      <a:pt x="48734" y="118107"/>
                    </a:lnTo>
                    <a:cubicBezTo>
                      <a:pt x="48734" y="118107"/>
                      <a:pt x="47900" y="114735"/>
                      <a:pt x="46218" y="112758"/>
                    </a:cubicBezTo>
                    <a:cubicBezTo>
                      <a:pt x="44519" y="110802"/>
                      <a:pt x="48178" y="107431"/>
                      <a:pt x="48178" y="107431"/>
                    </a:cubicBezTo>
                    <a:lnTo>
                      <a:pt x="55756" y="104050"/>
                    </a:lnTo>
                    <a:lnTo>
                      <a:pt x="63621" y="99574"/>
                    </a:lnTo>
                    <a:lnTo>
                      <a:pt x="67275" y="83836"/>
                    </a:lnTo>
                    <a:lnTo>
                      <a:pt x="65033" y="79908"/>
                    </a:lnTo>
                    <a:lnTo>
                      <a:pt x="61948" y="81884"/>
                    </a:lnTo>
                    <a:lnTo>
                      <a:pt x="58294" y="82146"/>
                    </a:lnTo>
                    <a:lnTo>
                      <a:pt x="48178" y="55461"/>
                    </a:lnTo>
                    <a:lnTo>
                      <a:pt x="38914" y="45624"/>
                    </a:lnTo>
                    <a:lnTo>
                      <a:pt x="42003" y="37776"/>
                    </a:lnTo>
                    <a:lnTo>
                      <a:pt x="41430" y="34969"/>
                    </a:lnTo>
                    <a:lnTo>
                      <a:pt x="42846" y="29915"/>
                    </a:lnTo>
                    <a:lnTo>
                      <a:pt x="39466" y="25696"/>
                    </a:lnTo>
                    <a:lnTo>
                      <a:pt x="33847" y="18952"/>
                    </a:lnTo>
                    <a:lnTo>
                      <a:pt x="33000" y="11648"/>
                    </a:lnTo>
                    <a:lnTo>
                      <a:pt x="32722" y="8002"/>
                    </a:lnTo>
                    <a:lnTo>
                      <a:pt x="28794" y="4052"/>
                    </a:lnTo>
                    <a:lnTo>
                      <a:pt x="27942" y="702"/>
                    </a:lnTo>
                    <a:lnTo>
                      <a:pt x="26847" y="0"/>
                    </a:lnTo>
                    <a:cubicBezTo>
                      <a:pt x="26188" y="479"/>
                      <a:pt x="24497" y="702"/>
                      <a:pt x="24763" y="3693"/>
                    </a:cubicBezTo>
                    <a:cubicBezTo>
                      <a:pt x="25148" y="7792"/>
                      <a:pt x="23646" y="10056"/>
                      <a:pt x="18781" y="11554"/>
                    </a:cubicBezTo>
                    <a:cubicBezTo>
                      <a:pt x="17309" y="11990"/>
                      <a:pt x="14805" y="12983"/>
                      <a:pt x="12045" y="14100"/>
                    </a:cubicBezTo>
                    <a:cubicBezTo>
                      <a:pt x="13898" y="15721"/>
                      <a:pt x="14694" y="17750"/>
                      <a:pt x="15002" y="20035"/>
                    </a:cubicBezTo>
                    <a:cubicBezTo>
                      <a:pt x="15379" y="22859"/>
                      <a:pt x="15357" y="25760"/>
                      <a:pt x="15978" y="28524"/>
                    </a:cubicBezTo>
                    <a:cubicBezTo>
                      <a:pt x="17232" y="34134"/>
                      <a:pt x="18190" y="39577"/>
                      <a:pt x="16470" y="45337"/>
                    </a:cubicBezTo>
                    <a:cubicBezTo>
                      <a:pt x="15884" y="47318"/>
                      <a:pt x="16436" y="49924"/>
                      <a:pt x="17099" y="52017"/>
                    </a:cubicBezTo>
                    <a:cubicBezTo>
                      <a:pt x="20723" y="63288"/>
                      <a:pt x="19803" y="74443"/>
                      <a:pt x="16851" y="85624"/>
                    </a:cubicBezTo>
                    <a:cubicBezTo>
                      <a:pt x="16436" y="87242"/>
                      <a:pt x="16051" y="89069"/>
                      <a:pt x="16414" y="90593"/>
                    </a:cubicBezTo>
                    <a:cubicBezTo>
                      <a:pt x="20471" y="107435"/>
                      <a:pt x="18241" y="124564"/>
                      <a:pt x="18888" y="141552"/>
                    </a:cubicBezTo>
                    <a:cubicBezTo>
                      <a:pt x="19063" y="146024"/>
                      <a:pt x="18194" y="150624"/>
                      <a:pt x="17445" y="155083"/>
                    </a:cubicBezTo>
                    <a:cubicBezTo>
                      <a:pt x="16508" y="160710"/>
                      <a:pt x="15379" y="166276"/>
                      <a:pt x="13967" y="171797"/>
                    </a:cubicBezTo>
                    <a:cubicBezTo>
                      <a:pt x="13077" y="175220"/>
                      <a:pt x="12769" y="178404"/>
                      <a:pt x="14065" y="181780"/>
                    </a:cubicBezTo>
                    <a:cubicBezTo>
                      <a:pt x="15991" y="186790"/>
                      <a:pt x="15704" y="191972"/>
                      <a:pt x="13813" y="196842"/>
                    </a:cubicBezTo>
                    <a:cubicBezTo>
                      <a:pt x="11836" y="201934"/>
                      <a:pt x="11643" y="206915"/>
                      <a:pt x="13688" y="211815"/>
                    </a:cubicBezTo>
                    <a:cubicBezTo>
                      <a:pt x="16393" y="218246"/>
                      <a:pt x="14668" y="225349"/>
                      <a:pt x="17253" y="231883"/>
                    </a:cubicBezTo>
                    <a:cubicBezTo>
                      <a:pt x="18404" y="234780"/>
                      <a:pt x="17043" y="238619"/>
                      <a:pt x="17197" y="242008"/>
                    </a:cubicBezTo>
                    <a:cubicBezTo>
                      <a:pt x="17309" y="244836"/>
                      <a:pt x="17779" y="247703"/>
                      <a:pt x="18464" y="250395"/>
                    </a:cubicBezTo>
                    <a:cubicBezTo>
                      <a:pt x="19200" y="253283"/>
                      <a:pt x="19063" y="255898"/>
                      <a:pt x="18053" y="258696"/>
                    </a:cubicBezTo>
                    <a:cubicBezTo>
                      <a:pt x="16727" y="262432"/>
                      <a:pt x="15811" y="266313"/>
                      <a:pt x="14908" y="270190"/>
                    </a:cubicBezTo>
                    <a:cubicBezTo>
                      <a:pt x="11896" y="282924"/>
                      <a:pt x="8943" y="295697"/>
                      <a:pt x="6016" y="308466"/>
                    </a:cubicBezTo>
                    <a:cubicBezTo>
                      <a:pt x="5507" y="310747"/>
                      <a:pt x="4895" y="312874"/>
                      <a:pt x="3064" y="314423"/>
                    </a:cubicBezTo>
                    <a:cubicBezTo>
                      <a:pt x="-672" y="317572"/>
                      <a:pt x="-732" y="321701"/>
                      <a:pt x="1489" y="325223"/>
                    </a:cubicBezTo>
                    <a:cubicBezTo>
                      <a:pt x="5220" y="331111"/>
                      <a:pt x="5541" y="338244"/>
                      <a:pt x="9255" y="344077"/>
                    </a:cubicBezTo>
                    <a:cubicBezTo>
                      <a:pt x="12619" y="349379"/>
                      <a:pt x="12375" y="355006"/>
                      <a:pt x="9392" y="360346"/>
                    </a:cubicBezTo>
                    <a:cubicBezTo>
                      <a:pt x="7625" y="363478"/>
                      <a:pt x="7124" y="366538"/>
                      <a:pt x="7604" y="370128"/>
                    </a:cubicBezTo>
                    <a:cubicBezTo>
                      <a:pt x="8061" y="373478"/>
                      <a:pt x="7809" y="376931"/>
                      <a:pt x="7809" y="380368"/>
                    </a:cubicBezTo>
                    <a:cubicBezTo>
                      <a:pt x="7809" y="384531"/>
                      <a:pt x="9221" y="388160"/>
                      <a:pt x="11660" y="391450"/>
                    </a:cubicBezTo>
                    <a:cubicBezTo>
                      <a:pt x="13021" y="393290"/>
                      <a:pt x="14484" y="395002"/>
                      <a:pt x="15896" y="396804"/>
                    </a:cubicBezTo>
                    <a:cubicBezTo>
                      <a:pt x="9735" y="396589"/>
                      <a:pt x="8686" y="397206"/>
                      <a:pt x="7394" y="402011"/>
                    </a:cubicBezTo>
                    <a:cubicBezTo>
                      <a:pt x="6966" y="403599"/>
                      <a:pt x="6264" y="405293"/>
                      <a:pt x="6474" y="406847"/>
                    </a:cubicBezTo>
                    <a:cubicBezTo>
                      <a:pt x="7197" y="412345"/>
                      <a:pt x="8241" y="417797"/>
                      <a:pt x="9213" y="423257"/>
                    </a:cubicBezTo>
                    <a:cubicBezTo>
                      <a:pt x="9525" y="425033"/>
                      <a:pt x="13470" y="426017"/>
                      <a:pt x="14891" y="424759"/>
                    </a:cubicBezTo>
                    <a:cubicBezTo>
                      <a:pt x="17022" y="422868"/>
                      <a:pt x="18845" y="420587"/>
                      <a:pt x="18738" y="417724"/>
                    </a:cubicBezTo>
                    <a:cubicBezTo>
                      <a:pt x="18584" y="413813"/>
                      <a:pt x="18793" y="410026"/>
                      <a:pt x="19315" y="406175"/>
                    </a:cubicBezTo>
                    <a:cubicBezTo>
                      <a:pt x="19786" y="402683"/>
                      <a:pt x="18010" y="399701"/>
                      <a:pt x="16051" y="396970"/>
                    </a:cubicBezTo>
                    <a:cubicBezTo>
                      <a:pt x="18969" y="397818"/>
                      <a:pt x="21464" y="396829"/>
                      <a:pt x="24040" y="395468"/>
                    </a:cubicBezTo>
                    <a:cubicBezTo>
                      <a:pt x="26064" y="394420"/>
                      <a:pt x="26517" y="394963"/>
                      <a:pt x="27138" y="397651"/>
                    </a:cubicBezTo>
                    <a:cubicBezTo>
                      <a:pt x="27510" y="399268"/>
                      <a:pt x="28558" y="400856"/>
                      <a:pt x="28481" y="402392"/>
                    </a:cubicBezTo>
                    <a:cubicBezTo>
                      <a:pt x="28088" y="409654"/>
                      <a:pt x="26654" y="416945"/>
                      <a:pt x="27052" y="424151"/>
                    </a:cubicBezTo>
                    <a:cubicBezTo>
                      <a:pt x="27437" y="431485"/>
                      <a:pt x="26440" y="438589"/>
                      <a:pt x="25315" y="445726"/>
                    </a:cubicBezTo>
                    <a:cubicBezTo>
                      <a:pt x="24951" y="447994"/>
                      <a:pt x="24707" y="450236"/>
                      <a:pt x="25948" y="452256"/>
                    </a:cubicBezTo>
                    <a:cubicBezTo>
                      <a:pt x="29987" y="458799"/>
                      <a:pt x="28635" y="465170"/>
                      <a:pt x="25572" y="471550"/>
                    </a:cubicBezTo>
                    <a:cubicBezTo>
                      <a:pt x="24951" y="472877"/>
                      <a:pt x="24155" y="473348"/>
                      <a:pt x="22927" y="472766"/>
                    </a:cubicBezTo>
                    <a:cubicBezTo>
                      <a:pt x="22443" y="472522"/>
                      <a:pt x="21819" y="472222"/>
                      <a:pt x="21652" y="471794"/>
                    </a:cubicBezTo>
                    <a:cubicBezTo>
                      <a:pt x="20877" y="469818"/>
                      <a:pt x="20227" y="467836"/>
                      <a:pt x="19538" y="465864"/>
                    </a:cubicBezTo>
                    <a:cubicBezTo>
                      <a:pt x="14480" y="465722"/>
                      <a:pt x="10445" y="468521"/>
                      <a:pt x="9512" y="472808"/>
                    </a:cubicBezTo>
                    <a:cubicBezTo>
                      <a:pt x="8263" y="478530"/>
                      <a:pt x="5143" y="482976"/>
                      <a:pt x="2794" y="487969"/>
                    </a:cubicBezTo>
                    <a:cubicBezTo>
                      <a:pt x="2469" y="488654"/>
                      <a:pt x="3175" y="490194"/>
                      <a:pt x="3864" y="490909"/>
                    </a:cubicBezTo>
                    <a:cubicBezTo>
                      <a:pt x="4514" y="491534"/>
                      <a:pt x="5922" y="492056"/>
                      <a:pt x="6705" y="491782"/>
                    </a:cubicBezTo>
                    <a:cubicBezTo>
                      <a:pt x="8207" y="491260"/>
                      <a:pt x="9564" y="489347"/>
                      <a:pt x="10907" y="489403"/>
                    </a:cubicBezTo>
                    <a:cubicBezTo>
                      <a:pt x="14181" y="489557"/>
                      <a:pt x="17454" y="490383"/>
                      <a:pt x="20676" y="491200"/>
                    </a:cubicBezTo>
                    <a:cubicBezTo>
                      <a:pt x="22525" y="491649"/>
                      <a:pt x="24168" y="494623"/>
                      <a:pt x="23702" y="496639"/>
                    </a:cubicBezTo>
                    <a:cubicBezTo>
                      <a:pt x="22700" y="500922"/>
                      <a:pt x="21652" y="505163"/>
                      <a:pt x="22448" y="509609"/>
                    </a:cubicBezTo>
                    <a:lnTo>
                      <a:pt x="22901" y="509532"/>
                    </a:lnTo>
                    <a:cubicBezTo>
                      <a:pt x="22978" y="509874"/>
                      <a:pt x="23047" y="509955"/>
                      <a:pt x="23120" y="510161"/>
                    </a:cubicBezTo>
                    <a:cubicBezTo>
                      <a:pt x="23488" y="510289"/>
                      <a:pt x="23826" y="510435"/>
                      <a:pt x="23817" y="510460"/>
                    </a:cubicBezTo>
                    <a:cubicBezTo>
                      <a:pt x="23633" y="511196"/>
                      <a:pt x="23381" y="510935"/>
                      <a:pt x="23120" y="510161"/>
                    </a:cubicBezTo>
                    <a:cubicBezTo>
                      <a:pt x="22901" y="510092"/>
                      <a:pt x="22657" y="510011"/>
                      <a:pt x="22491" y="509955"/>
                    </a:cubicBezTo>
                    <a:cubicBezTo>
                      <a:pt x="22469" y="509831"/>
                      <a:pt x="22469" y="509724"/>
                      <a:pt x="22448" y="509609"/>
                    </a:cubicBezTo>
                    <a:cubicBezTo>
                      <a:pt x="19337" y="510131"/>
                      <a:pt x="16312" y="510665"/>
                      <a:pt x="13804" y="513028"/>
                    </a:cubicBezTo>
                    <a:cubicBezTo>
                      <a:pt x="12037" y="514654"/>
                      <a:pt x="10937" y="516382"/>
                      <a:pt x="11344" y="518744"/>
                    </a:cubicBezTo>
                    <a:cubicBezTo>
                      <a:pt x="11712" y="520893"/>
                      <a:pt x="12212" y="523088"/>
                      <a:pt x="13030" y="525112"/>
                    </a:cubicBezTo>
                    <a:cubicBezTo>
                      <a:pt x="13624" y="526584"/>
                      <a:pt x="15469" y="527756"/>
                      <a:pt x="15627" y="529215"/>
                    </a:cubicBezTo>
                    <a:cubicBezTo>
                      <a:pt x="15858" y="531346"/>
                      <a:pt x="15186" y="533623"/>
                      <a:pt x="16782" y="535446"/>
                    </a:cubicBezTo>
                    <a:cubicBezTo>
                      <a:pt x="17377" y="536160"/>
                      <a:pt x="18203" y="536674"/>
                      <a:pt x="18965" y="537247"/>
                    </a:cubicBezTo>
                    <a:lnTo>
                      <a:pt x="18965" y="537196"/>
                    </a:lnTo>
                    <a:lnTo>
                      <a:pt x="19666" y="536883"/>
                    </a:lnTo>
                    <a:lnTo>
                      <a:pt x="19320" y="537508"/>
                    </a:lnTo>
                    <a:cubicBezTo>
                      <a:pt x="19191" y="537410"/>
                      <a:pt x="19093" y="537320"/>
                      <a:pt x="18965" y="537247"/>
                    </a:cubicBezTo>
                    <a:cubicBezTo>
                      <a:pt x="18866" y="538805"/>
                      <a:pt x="18905" y="540405"/>
                      <a:pt x="18661" y="541971"/>
                    </a:cubicBezTo>
                    <a:cubicBezTo>
                      <a:pt x="17856" y="546841"/>
                      <a:pt x="17856" y="546773"/>
                      <a:pt x="21977" y="549241"/>
                    </a:cubicBezTo>
                    <a:cubicBezTo>
                      <a:pt x="24549" y="550782"/>
                      <a:pt x="27009" y="552498"/>
                      <a:pt x="29508" y="554137"/>
                    </a:cubicBezTo>
                    <a:cubicBezTo>
                      <a:pt x="29508" y="554265"/>
                      <a:pt x="29508" y="554398"/>
                      <a:pt x="29508" y="554526"/>
                    </a:cubicBezTo>
                    <a:cubicBezTo>
                      <a:pt x="29594" y="554500"/>
                      <a:pt x="29684" y="554479"/>
                      <a:pt x="29774" y="554462"/>
                    </a:cubicBezTo>
                    <a:cubicBezTo>
                      <a:pt x="31930" y="558065"/>
                      <a:pt x="31952" y="558608"/>
                      <a:pt x="29834" y="561030"/>
                    </a:cubicBezTo>
                    <a:cubicBezTo>
                      <a:pt x="29701" y="561000"/>
                      <a:pt x="29568" y="560979"/>
                      <a:pt x="29435" y="560941"/>
                    </a:cubicBezTo>
                    <a:cubicBezTo>
                      <a:pt x="29423" y="561159"/>
                      <a:pt x="29423" y="561347"/>
                      <a:pt x="29414" y="561540"/>
                    </a:cubicBezTo>
                    <a:lnTo>
                      <a:pt x="29945" y="561086"/>
                    </a:lnTo>
                    <a:cubicBezTo>
                      <a:pt x="29893" y="566580"/>
                      <a:pt x="31875" y="572023"/>
                      <a:pt x="30197" y="577642"/>
                    </a:cubicBezTo>
                    <a:cubicBezTo>
                      <a:pt x="29500" y="579957"/>
                      <a:pt x="31472" y="581660"/>
                      <a:pt x="34087" y="581711"/>
                    </a:cubicBezTo>
                    <a:cubicBezTo>
                      <a:pt x="36582" y="581771"/>
                      <a:pt x="37878" y="580458"/>
                      <a:pt x="38161" y="577561"/>
                    </a:cubicBezTo>
                    <a:cubicBezTo>
                      <a:pt x="38571" y="573380"/>
                      <a:pt x="38306" y="569105"/>
                      <a:pt x="40039" y="565177"/>
                    </a:cubicBezTo>
                    <a:cubicBezTo>
                      <a:pt x="39975" y="565104"/>
                      <a:pt x="39945" y="564997"/>
                      <a:pt x="39864" y="564959"/>
                    </a:cubicBezTo>
                    <a:lnTo>
                      <a:pt x="39265" y="563953"/>
                    </a:lnTo>
                    <a:lnTo>
                      <a:pt x="40292" y="564522"/>
                    </a:lnTo>
                    <a:cubicBezTo>
                      <a:pt x="40172" y="564719"/>
                      <a:pt x="40133" y="564963"/>
                      <a:pt x="40039" y="565177"/>
                    </a:cubicBezTo>
                    <a:cubicBezTo>
                      <a:pt x="41622" y="566764"/>
                      <a:pt x="42636" y="568669"/>
                      <a:pt x="42632" y="570915"/>
                    </a:cubicBezTo>
                    <a:cubicBezTo>
                      <a:pt x="42624" y="573346"/>
                      <a:pt x="43488" y="575344"/>
                      <a:pt x="45024" y="577060"/>
                    </a:cubicBezTo>
                    <a:cubicBezTo>
                      <a:pt x="46706" y="578926"/>
                      <a:pt x="47545" y="580706"/>
                      <a:pt x="45752" y="582991"/>
                    </a:cubicBezTo>
                    <a:cubicBezTo>
                      <a:pt x="44352" y="584771"/>
                      <a:pt x="43060" y="586624"/>
                      <a:pt x="40493" y="586624"/>
                    </a:cubicBezTo>
                    <a:cubicBezTo>
                      <a:pt x="39367" y="586624"/>
                      <a:pt x="38161" y="586187"/>
                      <a:pt x="37159" y="586461"/>
                    </a:cubicBezTo>
                    <a:cubicBezTo>
                      <a:pt x="36218" y="586730"/>
                      <a:pt x="35217" y="587574"/>
                      <a:pt x="34729" y="588442"/>
                    </a:cubicBezTo>
                    <a:cubicBezTo>
                      <a:pt x="34117" y="589555"/>
                      <a:pt x="34694" y="590702"/>
                      <a:pt x="35871" y="591095"/>
                    </a:cubicBezTo>
                    <a:cubicBezTo>
                      <a:pt x="37437" y="591669"/>
                      <a:pt x="39076" y="592383"/>
                      <a:pt x="40702" y="592443"/>
                    </a:cubicBezTo>
                    <a:cubicBezTo>
                      <a:pt x="46269" y="592730"/>
                      <a:pt x="47643" y="597334"/>
                      <a:pt x="49911" y="601027"/>
                    </a:cubicBezTo>
                    <a:cubicBezTo>
                      <a:pt x="48717" y="604270"/>
                      <a:pt x="50198" y="606243"/>
                      <a:pt x="52834" y="608006"/>
                    </a:cubicBezTo>
                    <a:cubicBezTo>
                      <a:pt x="56398" y="610390"/>
                      <a:pt x="59770" y="613068"/>
                      <a:pt x="63210" y="615593"/>
                    </a:cubicBezTo>
                    <a:cubicBezTo>
                      <a:pt x="63497" y="615554"/>
                      <a:pt x="63784" y="615576"/>
                      <a:pt x="64079" y="615546"/>
                    </a:cubicBezTo>
                    <a:cubicBezTo>
                      <a:pt x="64113" y="615880"/>
                      <a:pt x="64331" y="616077"/>
                      <a:pt x="64426" y="616363"/>
                    </a:cubicBezTo>
                    <a:cubicBezTo>
                      <a:pt x="65427" y="616821"/>
                      <a:pt x="66124" y="617548"/>
                      <a:pt x="66544" y="618575"/>
                    </a:cubicBezTo>
                    <a:cubicBezTo>
                      <a:pt x="66813" y="618678"/>
                      <a:pt x="66980" y="618871"/>
                      <a:pt x="67305" y="618952"/>
                    </a:cubicBezTo>
                    <a:lnTo>
                      <a:pt x="67682" y="619739"/>
                    </a:lnTo>
                    <a:lnTo>
                      <a:pt x="66925" y="619337"/>
                    </a:lnTo>
                    <a:cubicBezTo>
                      <a:pt x="66856" y="619033"/>
                      <a:pt x="66655" y="618845"/>
                      <a:pt x="66544" y="618575"/>
                    </a:cubicBezTo>
                    <a:cubicBezTo>
                      <a:pt x="65470" y="618165"/>
                      <a:pt x="64768" y="617441"/>
                      <a:pt x="64426" y="616363"/>
                    </a:cubicBezTo>
                    <a:cubicBezTo>
                      <a:pt x="64152" y="616248"/>
                      <a:pt x="63980" y="616012"/>
                      <a:pt x="63681" y="615940"/>
                    </a:cubicBezTo>
                    <a:cubicBezTo>
                      <a:pt x="63527" y="615820"/>
                      <a:pt x="63369" y="615709"/>
                      <a:pt x="63215" y="615589"/>
                    </a:cubicBezTo>
                    <a:cubicBezTo>
                      <a:pt x="58366" y="616149"/>
                      <a:pt x="53775" y="615418"/>
                      <a:pt x="49539" y="612688"/>
                    </a:cubicBezTo>
                    <a:cubicBezTo>
                      <a:pt x="48657" y="612144"/>
                      <a:pt x="47438" y="612016"/>
                      <a:pt x="46355" y="611952"/>
                    </a:cubicBezTo>
                    <a:cubicBezTo>
                      <a:pt x="45953" y="611905"/>
                      <a:pt x="45114" y="612662"/>
                      <a:pt x="45153" y="612983"/>
                    </a:cubicBezTo>
                    <a:cubicBezTo>
                      <a:pt x="45272" y="614014"/>
                      <a:pt x="45384" y="615495"/>
                      <a:pt x="46064" y="615944"/>
                    </a:cubicBezTo>
                    <a:cubicBezTo>
                      <a:pt x="52928" y="620741"/>
                      <a:pt x="59941" y="625247"/>
                      <a:pt x="65641" y="631610"/>
                    </a:cubicBezTo>
                    <a:cubicBezTo>
                      <a:pt x="67729" y="633933"/>
                      <a:pt x="71323" y="635153"/>
                      <a:pt x="74460" y="636218"/>
                    </a:cubicBezTo>
                    <a:cubicBezTo>
                      <a:pt x="76403" y="636860"/>
                      <a:pt x="78748" y="636304"/>
                      <a:pt x="80926" y="636239"/>
                    </a:cubicBezTo>
                    <a:cubicBezTo>
                      <a:pt x="81516" y="634964"/>
                      <a:pt x="82068" y="633663"/>
                      <a:pt x="82714" y="632448"/>
                    </a:cubicBezTo>
                    <a:cubicBezTo>
                      <a:pt x="82920" y="632016"/>
                      <a:pt x="83493" y="631520"/>
                      <a:pt x="83878" y="631545"/>
                    </a:cubicBezTo>
                    <a:cubicBezTo>
                      <a:pt x="85192" y="631610"/>
                      <a:pt x="85320" y="632324"/>
                      <a:pt x="84807" y="633651"/>
                    </a:cubicBezTo>
                    <a:cubicBezTo>
                      <a:pt x="84503" y="634446"/>
                      <a:pt x="84623" y="635431"/>
                      <a:pt x="84623" y="636334"/>
                    </a:cubicBezTo>
                    <a:cubicBezTo>
                      <a:pt x="85581" y="636663"/>
                      <a:pt x="86544" y="637031"/>
                      <a:pt x="87528" y="637292"/>
                    </a:cubicBezTo>
                    <a:cubicBezTo>
                      <a:pt x="91123" y="638161"/>
                      <a:pt x="93771" y="639689"/>
                      <a:pt x="92727" y="644096"/>
                    </a:cubicBezTo>
                    <a:cubicBezTo>
                      <a:pt x="92419" y="645401"/>
                      <a:pt x="92988" y="646342"/>
                      <a:pt x="94323" y="646651"/>
                    </a:cubicBezTo>
                    <a:cubicBezTo>
                      <a:pt x="98496" y="647596"/>
                      <a:pt x="100875" y="650271"/>
                      <a:pt x="102505" y="654126"/>
                    </a:cubicBezTo>
                    <a:cubicBezTo>
                      <a:pt x="103442" y="656317"/>
                      <a:pt x="105890" y="656685"/>
                      <a:pt x="108149" y="656796"/>
                    </a:cubicBezTo>
                    <a:cubicBezTo>
                      <a:pt x="110130" y="654357"/>
                      <a:pt x="111466" y="651327"/>
                      <a:pt x="114568" y="649920"/>
                    </a:cubicBezTo>
                    <a:cubicBezTo>
                      <a:pt x="115796" y="649359"/>
                      <a:pt x="116964" y="649590"/>
                      <a:pt x="117409" y="650793"/>
                    </a:cubicBezTo>
                    <a:cubicBezTo>
                      <a:pt x="117769" y="651764"/>
                      <a:pt x="117769" y="652941"/>
                      <a:pt x="117683" y="654032"/>
                    </a:cubicBezTo>
                    <a:cubicBezTo>
                      <a:pt x="117503" y="656244"/>
                      <a:pt x="117118" y="658705"/>
                      <a:pt x="119211" y="660074"/>
                    </a:cubicBezTo>
                    <a:cubicBezTo>
                      <a:pt x="120999" y="661251"/>
                      <a:pt x="123212" y="662030"/>
                      <a:pt x="125338" y="662398"/>
                    </a:cubicBezTo>
                    <a:cubicBezTo>
                      <a:pt x="126023" y="662543"/>
                      <a:pt x="126755" y="662398"/>
                      <a:pt x="127482" y="662252"/>
                    </a:cubicBezTo>
                    <a:cubicBezTo>
                      <a:pt x="128847" y="655517"/>
                      <a:pt x="129172" y="645735"/>
                      <a:pt x="125698" y="631567"/>
                    </a:cubicBezTo>
                    <a:close/>
                    <a:moveTo>
                      <a:pt x="28310" y="523456"/>
                    </a:moveTo>
                    <a:cubicBezTo>
                      <a:pt x="28049" y="523272"/>
                      <a:pt x="27625" y="523143"/>
                      <a:pt x="27583" y="522934"/>
                    </a:cubicBezTo>
                    <a:cubicBezTo>
                      <a:pt x="27480" y="522497"/>
                      <a:pt x="27467" y="521937"/>
                      <a:pt x="27625" y="521522"/>
                    </a:cubicBezTo>
                    <a:cubicBezTo>
                      <a:pt x="28113" y="520349"/>
                      <a:pt x="28584" y="520563"/>
                      <a:pt x="28721" y="522138"/>
                    </a:cubicBezTo>
                    <a:cubicBezTo>
                      <a:pt x="28759" y="522583"/>
                      <a:pt x="28456" y="523041"/>
                      <a:pt x="28310" y="523456"/>
                    </a:cubicBezTo>
                    <a:close/>
                    <a:moveTo>
                      <a:pt x="64421" y="588044"/>
                    </a:moveTo>
                    <a:cubicBezTo>
                      <a:pt x="64361" y="588267"/>
                      <a:pt x="64306" y="588476"/>
                      <a:pt x="64254" y="588661"/>
                    </a:cubicBezTo>
                    <a:lnTo>
                      <a:pt x="63197" y="589127"/>
                    </a:lnTo>
                    <a:lnTo>
                      <a:pt x="63844" y="588279"/>
                    </a:lnTo>
                    <a:cubicBezTo>
                      <a:pt x="64173" y="588185"/>
                      <a:pt x="64207" y="588134"/>
                      <a:pt x="64421" y="588044"/>
                    </a:cubicBezTo>
                    <a:cubicBezTo>
                      <a:pt x="64473" y="587822"/>
                      <a:pt x="64532" y="587578"/>
                      <a:pt x="64592" y="587325"/>
                    </a:cubicBezTo>
                    <a:cubicBezTo>
                      <a:pt x="65363" y="587539"/>
                      <a:pt x="65140" y="587783"/>
                      <a:pt x="64421" y="588044"/>
                    </a:cubicBezTo>
                    <a:close/>
                    <a:moveTo>
                      <a:pt x="73519" y="605173"/>
                    </a:moveTo>
                    <a:cubicBezTo>
                      <a:pt x="72560" y="605636"/>
                      <a:pt x="71619" y="606188"/>
                      <a:pt x="70617" y="606491"/>
                    </a:cubicBezTo>
                    <a:cubicBezTo>
                      <a:pt x="70254" y="606594"/>
                      <a:pt x="69530" y="606192"/>
                      <a:pt x="69299" y="605819"/>
                    </a:cubicBezTo>
                    <a:cubicBezTo>
                      <a:pt x="68529" y="604604"/>
                      <a:pt x="68949" y="603646"/>
                      <a:pt x="70374" y="603539"/>
                    </a:cubicBezTo>
                    <a:cubicBezTo>
                      <a:pt x="71426" y="603423"/>
                      <a:pt x="72526" y="603727"/>
                      <a:pt x="73570" y="603941"/>
                    </a:cubicBezTo>
                    <a:cubicBezTo>
                      <a:pt x="73634" y="603954"/>
                      <a:pt x="73536" y="604728"/>
                      <a:pt x="73519" y="605173"/>
                    </a:cubicBezTo>
                    <a:close/>
                    <a:moveTo>
                      <a:pt x="76522" y="625123"/>
                    </a:moveTo>
                    <a:cubicBezTo>
                      <a:pt x="76360" y="625084"/>
                      <a:pt x="76287" y="624523"/>
                      <a:pt x="76167" y="624237"/>
                    </a:cubicBezTo>
                    <a:cubicBezTo>
                      <a:pt x="76557" y="624151"/>
                      <a:pt x="76946" y="624048"/>
                      <a:pt x="77348" y="623959"/>
                    </a:cubicBezTo>
                    <a:cubicBezTo>
                      <a:pt x="77460" y="624279"/>
                      <a:pt x="77584" y="624570"/>
                      <a:pt x="77699" y="624896"/>
                    </a:cubicBezTo>
                    <a:cubicBezTo>
                      <a:pt x="77306" y="624977"/>
                      <a:pt x="76903" y="625157"/>
                      <a:pt x="76522" y="625123"/>
                    </a:cubicBezTo>
                    <a:close/>
                    <a:moveTo>
                      <a:pt x="84867" y="611964"/>
                    </a:moveTo>
                    <a:cubicBezTo>
                      <a:pt x="84777" y="612140"/>
                      <a:pt x="84687" y="612311"/>
                      <a:pt x="84601" y="612499"/>
                    </a:cubicBezTo>
                    <a:cubicBezTo>
                      <a:pt x="84315" y="612615"/>
                      <a:pt x="84118" y="612786"/>
                      <a:pt x="83848" y="612919"/>
                    </a:cubicBezTo>
                    <a:cubicBezTo>
                      <a:pt x="83510" y="614078"/>
                      <a:pt x="82783" y="614848"/>
                      <a:pt x="81597" y="615182"/>
                    </a:cubicBezTo>
                    <a:cubicBezTo>
                      <a:pt x="81486" y="615460"/>
                      <a:pt x="81247" y="615584"/>
                      <a:pt x="81191" y="615914"/>
                    </a:cubicBezTo>
                    <a:lnTo>
                      <a:pt x="80412" y="616569"/>
                    </a:lnTo>
                    <a:lnTo>
                      <a:pt x="80784" y="615512"/>
                    </a:lnTo>
                    <a:cubicBezTo>
                      <a:pt x="81140" y="615512"/>
                      <a:pt x="81294" y="615268"/>
                      <a:pt x="81597" y="615182"/>
                    </a:cubicBezTo>
                    <a:cubicBezTo>
                      <a:pt x="82038" y="614117"/>
                      <a:pt x="82821" y="613419"/>
                      <a:pt x="83848" y="612919"/>
                    </a:cubicBezTo>
                    <a:cubicBezTo>
                      <a:pt x="83934" y="612619"/>
                      <a:pt x="84148" y="612422"/>
                      <a:pt x="84186" y="612071"/>
                    </a:cubicBezTo>
                    <a:cubicBezTo>
                      <a:pt x="84554" y="612071"/>
                      <a:pt x="84631" y="612011"/>
                      <a:pt x="84867" y="611964"/>
                    </a:cubicBezTo>
                    <a:cubicBezTo>
                      <a:pt x="85017" y="611661"/>
                      <a:pt x="85166" y="611374"/>
                      <a:pt x="85312" y="611096"/>
                    </a:cubicBezTo>
                    <a:cubicBezTo>
                      <a:pt x="86031" y="611575"/>
                      <a:pt x="85727" y="611832"/>
                      <a:pt x="84867" y="611964"/>
                    </a:cubicBezTo>
                    <a:close/>
                    <a:moveTo>
                      <a:pt x="108256" y="635927"/>
                    </a:moveTo>
                    <a:cubicBezTo>
                      <a:pt x="107379" y="636282"/>
                      <a:pt x="106502" y="636535"/>
                      <a:pt x="105624" y="636847"/>
                    </a:cubicBezTo>
                    <a:cubicBezTo>
                      <a:pt x="105642" y="637036"/>
                      <a:pt x="105633" y="637228"/>
                      <a:pt x="105642" y="637416"/>
                    </a:cubicBezTo>
                    <a:cubicBezTo>
                      <a:pt x="105419" y="637309"/>
                      <a:pt x="105192" y="637190"/>
                      <a:pt x="104978" y="637087"/>
                    </a:cubicBezTo>
                    <a:cubicBezTo>
                      <a:pt x="104114" y="637416"/>
                      <a:pt x="103301" y="637784"/>
                      <a:pt x="102424" y="638020"/>
                    </a:cubicBezTo>
                    <a:cubicBezTo>
                      <a:pt x="100661" y="638439"/>
                      <a:pt x="99582" y="637540"/>
                      <a:pt x="99086" y="635910"/>
                    </a:cubicBezTo>
                    <a:cubicBezTo>
                      <a:pt x="98881" y="635208"/>
                      <a:pt x="98761" y="634455"/>
                      <a:pt x="98628" y="633702"/>
                    </a:cubicBezTo>
                    <a:cubicBezTo>
                      <a:pt x="98414" y="633591"/>
                      <a:pt x="98230" y="633475"/>
                      <a:pt x="98021" y="633394"/>
                    </a:cubicBezTo>
                    <a:cubicBezTo>
                      <a:pt x="97884" y="633150"/>
                      <a:pt x="97730" y="632945"/>
                      <a:pt x="97618" y="632722"/>
                    </a:cubicBezTo>
                    <a:cubicBezTo>
                      <a:pt x="96591" y="632581"/>
                      <a:pt x="95466" y="632658"/>
                      <a:pt x="95273" y="631113"/>
                    </a:cubicBezTo>
                    <a:cubicBezTo>
                      <a:pt x="95269" y="631057"/>
                      <a:pt x="96390" y="630694"/>
                      <a:pt x="96502" y="630865"/>
                    </a:cubicBezTo>
                    <a:cubicBezTo>
                      <a:pt x="96942" y="631421"/>
                      <a:pt x="97272" y="632093"/>
                      <a:pt x="97618" y="632722"/>
                    </a:cubicBezTo>
                    <a:cubicBezTo>
                      <a:pt x="97918" y="632765"/>
                      <a:pt x="98209" y="632786"/>
                      <a:pt x="98457" y="632911"/>
                    </a:cubicBezTo>
                    <a:cubicBezTo>
                      <a:pt x="98513" y="633176"/>
                      <a:pt x="98577" y="633432"/>
                      <a:pt x="98628" y="633706"/>
                    </a:cubicBezTo>
                    <a:cubicBezTo>
                      <a:pt x="100751" y="634828"/>
                      <a:pt x="102860" y="635957"/>
                      <a:pt x="104978" y="637091"/>
                    </a:cubicBezTo>
                    <a:cubicBezTo>
                      <a:pt x="105094" y="637018"/>
                      <a:pt x="105201" y="636993"/>
                      <a:pt x="105316" y="636958"/>
                    </a:cubicBezTo>
                    <a:cubicBezTo>
                      <a:pt x="105423" y="636920"/>
                      <a:pt x="105530" y="636869"/>
                      <a:pt x="105629" y="636856"/>
                    </a:cubicBezTo>
                    <a:cubicBezTo>
                      <a:pt x="105586" y="636009"/>
                      <a:pt x="105513" y="635161"/>
                      <a:pt x="105599" y="634348"/>
                    </a:cubicBezTo>
                    <a:cubicBezTo>
                      <a:pt x="105744" y="633086"/>
                      <a:pt x="106540" y="632491"/>
                      <a:pt x="107726" y="632769"/>
                    </a:cubicBezTo>
                    <a:cubicBezTo>
                      <a:pt x="108183" y="632855"/>
                      <a:pt x="108680" y="633218"/>
                      <a:pt x="109001" y="633561"/>
                    </a:cubicBezTo>
                    <a:cubicBezTo>
                      <a:pt x="109878" y="634575"/>
                      <a:pt x="109591" y="635435"/>
                      <a:pt x="108256" y="635927"/>
                    </a:cubicBezTo>
                    <a:close/>
                    <a:moveTo>
                      <a:pt x="111667" y="622594"/>
                    </a:moveTo>
                    <a:cubicBezTo>
                      <a:pt x="110849" y="623287"/>
                      <a:pt x="109929" y="623873"/>
                      <a:pt x="109052" y="624498"/>
                    </a:cubicBezTo>
                    <a:cubicBezTo>
                      <a:pt x="108560" y="624412"/>
                      <a:pt x="108017" y="624476"/>
                      <a:pt x="107606" y="624263"/>
                    </a:cubicBezTo>
                    <a:cubicBezTo>
                      <a:pt x="106523" y="623715"/>
                      <a:pt x="107537" y="621708"/>
                      <a:pt x="109493" y="620630"/>
                    </a:cubicBezTo>
                    <a:cubicBezTo>
                      <a:pt x="110618" y="620005"/>
                      <a:pt x="111650" y="620214"/>
                      <a:pt x="112261" y="621271"/>
                    </a:cubicBezTo>
                    <a:cubicBezTo>
                      <a:pt x="112394" y="621511"/>
                      <a:pt x="112005" y="622285"/>
                      <a:pt x="111667" y="622594"/>
                    </a:cubicBezTo>
                    <a:close/>
                  </a:path>
                </a:pathLst>
              </a:custGeom>
              <a:grpFill/>
              <a:ln w="5028" cap="flat">
                <a:solidFill>
                  <a:schemeClr val="bg1"/>
                </a:solidFill>
                <a:prstDash val="solid"/>
                <a:miter/>
              </a:ln>
            </p:spPr>
            <p:txBody>
              <a:bodyPr rtlCol="0" anchor="ctr"/>
              <a:lstStyle/>
              <a:p>
                <a:endParaRPr lang="en-US"/>
              </a:p>
            </p:txBody>
          </p:sp>
          <p:sp>
            <p:nvSpPr>
              <p:cNvPr id="356" name="Freeform 355">
                <a:extLst>
                  <a:ext uri="{FF2B5EF4-FFF2-40B4-BE49-F238E27FC236}">
                    <a16:creationId xmlns:a16="http://schemas.microsoft.com/office/drawing/2014/main" id="{4587CADE-DF93-4A51-6FBB-5F49AE3EADF4}"/>
                  </a:ext>
                </a:extLst>
              </p:cNvPr>
              <p:cNvSpPr/>
              <p:nvPr/>
            </p:nvSpPr>
            <p:spPr>
              <a:xfrm>
                <a:off x="5252522" y="6000808"/>
                <a:ext cx="616" cy="410"/>
              </a:xfrm>
              <a:custGeom>
                <a:avLst/>
                <a:gdLst>
                  <a:gd name="connsiteX0" fmla="*/ 0 w 616"/>
                  <a:gd name="connsiteY0" fmla="*/ 411 h 410"/>
                  <a:gd name="connsiteX1" fmla="*/ 616 w 616"/>
                  <a:gd name="connsiteY1" fmla="*/ 411 h 410"/>
                  <a:gd name="connsiteX2" fmla="*/ 616 w 616"/>
                  <a:gd name="connsiteY2" fmla="*/ 81 h 410"/>
                  <a:gd name="connsiteX3" fmla="*/ 338 w 616"/>
                  <a:gd name="connsiteY3" fmla="*/ 0 h 410"/>
                  <a:gd name="connsiteX4" fmla="*/ 0 w 616"/>
                  <a:gd name="connsiteY4" fmla="*/ 411 h 4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6" h="410">
                    <a:moveTo>
                      <a:pt x="0" y="411"/>
                    </a:moveTo>
                    <a:cubicBezTo>
                      <a:pt x="201" y="411"/>
                      <a:pt x="402" y="411"/>
                      <a:pt x="616" y="411"/>
                    </a:cubicBezTo>
                    <a:cubicBezTo>
                      <a:pt x="616" y="308"/>
                      <a:pt x="616" y="197"/>
                      <a:pt x="616" y="81"/>
                    </a:cubicBezTo>
                    <a:cubicBezTo>
                      <a:pt x="518" y="56"/>
                      <a:pt x="424" y="26"/>
                      <a:pt x="338" y="0"/>
                    </a:cubicBezTo>
                    <a:cubicBezTo>
                      <a:pt x="192" y="171"/>
                      <a:pt x="115" y="261"/>
                      <a:pt x="0" y="411"/>
                    </a:cubicBezTo>
                    <a:close/>
                  </a:path>
                </a:pathLst>
              </a:custGeom>
              <a:grpFill/>
              <a:ln w="5028" cap="flat">
                <a:solidFill>
                  <a:schemeClr val="bg1"/>
                </a:solidFill>
                <a:prstDash val="solid"/>
                <a:miter/>
              </a:ln>
            </p:spPr>
            <p:txBody>
              <a:bodyPr rtlCol="0" anchor="ctr"/>
              <a:lstStyle/>
              <a:p>
                <a:endParaRPr lang="en-US"/>
              </a:p>
            </p:txBody>
          </p:sp>
        </p:grpSp>
        <p:sp>
          <p:nvSpPr>
            <p:cNvPr id="38" name="Freeform 37">
              <a:extLst>
                <a:ext uri="{FF2B5EF4-FFF2-40B4-BE49-F238E27FC236}">
                  <a16:creationId xmlns:a16="http://schemas.microsoft.com/office/drawing/2014/main" id="{92ACC7E8-789A-1E75-62DA-E3D451240657}"/>
                </a:ext>
              </a:extLst>
            </p:cNvPr>
            <p:cNvSpPr/>
            <p:nvPr/>
          </p:nvSpPr>
          <p:spPr>
            <a:xfrm>
              <a:off x="5294637" y="5389396"/>
              <a:ext cx="119621" cy="127525"/>
            </a:xfrm>
            <a:custGeom>
              <a:avLst/>
              <a:gdLst>
                <a:gd name="connsiteX0" fmla="*/ 119622 w 119621"/>
                <a:gd name="connsiteY0" fmla="*/ 70592 h 127525"/>
                <a:gd name="connsiteX1" fmla="*/ 117735 w 119621"/>
                <a:gd name="connsiteY1" fmla="*/ 68542 h 127525"/>
                <a:gd name="connsiteX2" fmla="*/ 113806 w 119621"/>
                <a:gd name="connsiteY2" fmla="*/ 66488 h 127525"/>
                <a:gd name="connsiteX3" fmla="*/ 108192 w 119621"/>
                <a:gd name="connsiteY3" fmla="*/ 70215 h 127525"/>
                <a:gd name="connsiteX4" fmla="*/ 105573 w 119621"/>
                <a:gd name="connsiteY4" fmla="*/ 69471 h 127525"/>
                <a:gd name="connsiteX5" fmla="*/ 103134 w 119621"/>
                <a:gd name="connsiteY5" fmla="*/ 62539 h 127525"/>
                <a:gd name="connsiteX6" fmla="*/ 100139 w 119621"/>
                <a:gd name="connsiteY6" fmla="*/ 51876 h 127525"/>
                <a:gd name="connsiteX7" fmla="*/ 98650 w 119621"/>
                <a:gd name="connsiteY7" fmla="*/ 45517 h 127525"/>
                <a:gd name="connsiteX8" fmla="*/ 92458 w 119621"/>
                <a:gd name="connsiteY8" fmla="*/ 41755 h 127525"/>
                <a:gd name="connsiteX9" fmla="*/ 85526 w 119621"/>
                <a:gd name="connsiteY9" fmla="*/ 44575 h 127525"/>
                <a:gd name="connsiteX10" fmla="*/ 83108 w 119621"/>
                <a:gd name="connsiteY10" fmla="*/ 43634 h 127525"/>
                <a:gd name="connsiteX11" fmla="*/ 79736 w 119621"/>
                <a:gd name="connsiteY11" fmla="*/ 43634 h 127525"/>
                <a:gd name="connsiteX12" fmla="*/ 75231 w 119621"/>
                <a:gd name="connsiteY12" fmla="*/ 43446 h 127525"/>
                <a:gd name="connsiteX13" fmla="*/ 73361 w 119621"/>
                <a:gd name="connsiteY13" fmla="*/ 42316 h 127525"/>
                <a:gd name="connsiteX14" fmla="*/ 68500 w 119621"/>
                <a:gd name="connsiteY14" fmla="*/ 43061 h 127525"/>
                <a:gd name="connsiteX15" fmla="*/ 66809 w 119621"/>
                <a:gd name="connsiteY15" fmla="*/ 40998 h 127525"/>
                <a:gd name="connsiteX16" fmla="*/ 67930 w 119621"/>
                <a:gd name="connsiteY16" fmla="*/ 37083 h 127525"/>
                <a:gd name="connsiteX17" fmla="*/ 67558 w 119621"/>
                <a:gd name="connsiteY17" fmla="*/ 30904 h 127525"/>
                <a:gd name="connsiteX18" fmla="*/ 67558 w 119621"/>
                <a:gd name="connsiteY18" fmla="*/ 24344 h 127525"/>
                <a:gd name="connsiteX19" fmla="*/ 65868 w 119621"/>
                <a:gd name="connsiteY19" fmla="*/ 19842 h 127525"/>
                <a:gd name="connsiteX20" fmla="*/ 65307 w 119621"/>
                <a:gd name="connsiteY20" fmla="*/ 16295 h 127525"/>
                <a:gd name="connsiteX21" fmla="*/ 61940 w 119621"/>
                <a:gd name="connsiteY21" fmla="*/ 13663 h 127525"/>
                <a:gd name="connsiteX22" fmla="*/ 62868 w 119621"/>
                <a:gd name="connsiteY22" fmla="*/ 11237 h 127525"/>
                <a:gd name="connsiteX23" fmla="*/ 61756 w 119621"/>
                <a:gd name="connsiteY23" fmla="*/ 9192 h 127525"/>
                <a:gd name="connsiteX24" fmla="*/ 57438 w 119621"/>
                <a:gd name="connsiteY24" fmla="*/ 7300 h 127525"/>
                <a:gd name="connsiteX25" fmla="*/ 48452 w 119621"/>
                <a:gd name="connsiteY25" fmla="*/ 578 h 127525"/>
                <a:gd name="connsiteX26" fmla="*/ 32149 w 119621"/>
                <a:gd name="connsiteY26" fmla="*/ 0 h 127525"/>
                <a:gd name="connsiteX27" fmla="*/ 13047 w 119621"/>
                <a:gd name="connsiteY27" fmla="*/ 5327 h 127525"/>
                <a:gd name="connsiteX28" fmla="*/ 9684 w 119621"/>
                <a:gd name="connsiteY28" fmla="*/ 7300 h 127525"/>
                <a:gd name="connsiteX29" fmla="*/ 8845 w 119621"/>
                <a:gd name="connsiteY29" fmla="*/ 12636 h 127525"/>
                <a:gd name="connsiteX30" fmla="*/ 3222 w 119621"/>
                <a:gd name="connsiteY30" fmla="*/ 21635 h 127525"/>
                <a:gd name="connsiteX31" fmla="*/ 5182 w 119621"/>
                <a:gd name="connsiteY31" fmla="*/ 25846 h 127525"/>
                <a:gd name="connsiteX32" fmla="*/ 4630 w 119621"/>
                <a:gd name="connsiteY32" fmla="*/ 30904 h 127525"/>
                <a:gd name="connsiteX33" fmla="*/ 1545 w 119621"/>
                <a:gd name="connsiteY33" fmla="*/ 39595 h 127525"/>
                <a:gd name="connsiteX34" fmla="*/ 0 w 119621"/>
                <a:gd name="connsiteY34" fmla="*/ 43694 h 127525"/>
                <a:gd name="connsiteX35" fmla="*/ 2756 w 119621"/>
                <a:gd name="connsiteY35" fmla="*/ 47571 h 127525"/>
                <a:gd name="connsiteX36" fmla="*/ 6312 w 119621"/>
                <a:gd name="connsiteY36" fmla="*/ 48495 h 127525"/>
                <a:gd name="connsiteX37" fmla="*/ 8939 w 119621"/>
                <a:gd name="connsiteY37" fmla="*/ 54486 h 127525"/>
                <a:gd name="connsiteX38" fmla="*/ 18486 w 119621"/>
                <a:gd name="connsiteY38" fmla="*/ 63669 h 127525"/>
                <a:gd name="connsiteX39" fmla="*/ 21297 w 119621"/>
                <a:gd name="connsiteY39" fmla="*/ 63669 h 127525"/>
                <a:gd name="connsiteX40" fmla="*/ 25033 w 119621"/>
                <a:gd name="connsiteY40" fmla="*/ 67229 h 127525"/>
                <a:gd name="connsiteX41" fmla="*/ 27467 w 119621"/>
                <a:gd name="connsiteY41" fmla="*/ 70780 h 127525"/>
                <a:gd name="connsiteX42" fmla="*/ 35337 w 119621"/>
                <a:gd name="connsiteY42" fmla="*/ 72462 h 127525"/>
                <a:gd name="connsiteX43" fmla="*/ 40570 w 119621"/>
                <a:gd name="connsiteY43" fmla="*/ 75462 h 127525"/>
                <a:gd name="connsiteX44" fmla="*/ 44135 w 119621"/>
                <a:gd name="connsiteY44" fmla="*/ 75462 h 127525"/>
                <a:gd name="connsiteX45" fmla="*/ 50121 w 119621"/>
                <a:gd name="connsiteY45" fmla="*/ 81277 h 127525"/>
                <a:gd name="connsiteX46" fmla="*/ 56677 w 119621"/>
                <a:gd name="connsiteY46" fmla="*/ 84628 h 127525"/>
                <a:gd name="connsiteX47" fmla="*/ 65295 w 119621"/>
                <a:gd name="connsiteY47" fmla="*/ 85762 h 127525"/>
                <a:gd name="connsiteX48" fmla="*/ 72967 w 119621"/>
                <a:gd name="connsiteY48" fmla="*/ 93258 h 127525"/>
                <a:gd name="connsiteX49" fmla="*/ 74097 w 119621"/>
                <a:gd name="connsiteY49" fmla="*/ 96442 h 127525"/>
                <a:gd name="connsiteX50" fmla="*/ 72792 w 119621"/>
                <a:gd name="connsiteY50" fmla="*/ 100554 h 127525"/>
                <a:gd name="connsiteX51" fmla="*/ 70913 w 119621"/>
                <a:gd name="connsiteY51" fmla="*/ 103010 h 127525"/>
                <a:gd name="connsiteX52" fmla="*/ 68294 w 119621"/>
                <a:gd name="connsiteY52" fmla="*/ 104684 h 127525"/>
                <a:gd name="connsiteX53" fmla="*/ 67361 w 119621"/>
                <a:gd name="connsiteY53" fmla="*/ 107307 h 127525"/>
                <a:gd name="connsiteX54" fmla="*/ 68662 w 119621"/>
                <a:gd name="connsiteY54" fmla="*/ 109724 h 127525"/>
                <a:gd name="connsiteX55" fmla="*/ 66416 w 119621"/>
                <a:gd name="connsiteY55" fmla="*/ 114971 h 127525"/>
                <a:gd name="connsiteX56" fmla="*/ 61734 w 119621"/>
                <a:gd name="connsiteY56" fmla="*/ 120413 h 127525"/>
                <a:gd name="connsiteX57" fmla="*/ 60797 w 119621"/>
                <a:gd name="connsiteY57" fmla="*/ 123024 h 127525"/>
                <a:gd name="connsiteX58" fmla="*/ 73160 w 119621"/>
                <a:gd name="connsiteY58" fmla="*/ 121539 h 127525"/>
                <a:gd name="connsiteX59" fmla="*/ 81778 w 119621"/>
                <a:gd name="connsiteY59" fmla="*/ 123777 h 127525"/>
                <a:gd name="connsiteX60" fmla="*/ 87957 w 119621"/>
                <a:gd name="connsiteY60" fmla="*/ 127525 h 127525"/>
                <a:gd name="connsiteX61" fmla="*/ 91337 w 119621"/>
                <a:gd name="connsiteY61" fmla="*/ 126396 h 127525"/>
                <a:gd name="connsiteX62" fmla="*/ 92445 w 119621"/>
                <a:gd name="connsiteY62" fmla="*/ 126396 h 127525"/>
                <a:gd name="connsiteX63" fmla="*/ 94512 w 119621"/>
                <a:gd name="connsiteY63" fmla="*/ 127341 h 127525"/>
                <a:gd name="connsiteX64" fmla="*/ 96759 w 119621"/>
                <a:gd name="connsiteY64" fmla="*/ 123978 h 127525"/>
                <a:gd name="connsiteX65" fmla="*/ 98445 w 119621"/>
                <a:gd name="connsiteY65" fmla="*/ 123212 h 127525"/>
                <a:gd name="connsiteX66" fmla="*/ 101444 w 119621"/>
                <a:gd name="connsiteY66" fmla="*/ 124342 h 127525"/>
                <a:gd name="connsiteX67" fmla="*/ 104251 w 119621"/>
                <a:gd name="connsiteY67" fmla="*/ 119840 h 127525"/>
                <a:gd name="connsiteX68" fmla="*/ 105180 w 119621"/>
                <a:gd name="connsiteY68" fmla="*/ 117037 h 127525"/>
                <a:gd name="connsiteX69" fmla="*/ 111744 w 119621"/>
                <a:gd name="connsiteY69" fmla="*/ 112916 h 127525"/>
                <a:gd name="connsiteX70" fmla="*/ 113426 w 119621"/>
                <a:gd name="connsiteY70" fmla="*/ 108415 h 127525"/>
                <a:gd name="connsiteX71" fmla="*/ 116798 w 119621"/>
                <a:gd name="connsiteY71" fmla="*/ 104872 h 127525"/>
                <a:gd name="connsiteX72" fmla="*/ 117551 w 119621"/>
                <a:gd name="connsiteY72" fmla="*/ 100366 h 127525"/>
                <a:gd name="connsiteX73" fmla="*/ 117371 w 119621"/>
                <a:gd name="connsiteY73" fmla="*/ 98145 h 127525"/>
                <a:gd name="connsiteX74" fmla="*/ 116798 w 119621"/>
                <a:gd name="connsiteY74" fmla="*/ 93810 h 127525"/>
                <a:gd name="connsiteX75" fmla="*/ 117730 w 119621"/>
                <a:gd name="connsiteY75" fmla="*/ 93070 h 127525"/>
                <a:gd name="connsiteX76" fmla="*/ 118860 w 119621"/>
                <a:gd name="connsiteY76" fmla="*/ 86331 h 127525"/>
                <a:gd name="connsiteX77" fmla="*/ 118115 w 119621"/>
                <a:gd name="connsiteY77" fmla="*/ 82582 h 127525"/>
                <a:gd name="connsiteX78" fmla="*/ 119048 w 119621"/>
                <a:gd name="connsiteY78" fmla="*/ 77152 h 127525"/>
                <a:gd name="connsiteX79" fmla="*/ 119622 w 119621"/>
                <a:gd name="connsiteY79" fmla="*/ 70592 h 127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119621" h="127525">
                  <a:moveTo>
                    <a:pt x="119622" y="70592"/>
                  </a:moveTo>
                  <a:lnTo>
                    <a:pt x="117735" y="68542"/>
                  </a:lnTo>
                  <a:lnTo>
                    <a:pt x="113806" y="66488"/>
                  </a:lnTo>
                  <a:lnTo>
                    <a:pt x="108192" y="70215"/>
                  </a:lnTo>
                  <a:lnTo>
                    <a:pt x="105573" y="69471"/>
                  </a:lnTo>
                  <a:lnTo>
                    <a:pt x="103134" y="62539"/>
                  </a:lnTo>
                  <a:lnTo>
                    <a:pt x="100139" y="51876"/>
                  </a:lnTo>
                  <a:lnTo>
                    <a:pt x="98650" y="45517"/>
                  </a:lnTo>
                  <a:cubicBezTo>
                    <a:pt x="96211" y="45517"/>
                    <a:pt x="92458" y="41755"/>
                    <a:pt x="92458" y="41755"/>
                  </a:cubicBezTo>
                  <a:lnTo>
                    <a:pt x="85526" y="44575"/>
                  </a:lnTo>
                  <a:lnTo>
                    <a:pt x="83108" y="43634"/>
                  </a:lnTo>
                  <a:lnTo>
                    <a:pt x="79736" y="43634"/>
                  </a:lnTo>
                  <a:lnTo>
                    <a:pt x="75231" y="43446"/>
                  </a:lnTo>
                  <a:lnTo>
                    <a:pt x="73361" y="42316"/>
                  </a:lnTo>
                  <a:lnTo>
                    <a:pt x="68500" y="43061"/>
                  </a:lnTo>
                  <a:lnTo>
                    <a:pt x="66809" y="40998"/>
                  </a:lnTo>
                  <a:lnTo>
                    <a:pt x="67930" y="37083"/>
                  </a:lnTo>
                  <a:lnTo>
                    <a:pt x="67558" y="30904"/>
                  </a:lnTo>
                  <a:lnTo>
                    <a:pt x="67558" y="24344"/>
                  </a:lnTo>
                  <a:lnTo>
                    <a:pt x="65868" y="19842"/>
                  </a:lnTo>
                  <a:lnTo>
                    <a:pt x="65307" y="16295"/>
                  </a:lnTo>
                  <a:lnTo>
                    <a:pt x="61940" y="13663"/>
                  </a:lnTo>
                  <a:lnTo>
                    <a:pt x="62868" y="11237"/>
                  </a:lnTo>
                  <a:lnTo>
                    <a:pt x="61756" y="9192"/>
                  </a:lnTo>
                  <a:lnTo>
                    <a:pt x="57438" y="7300"/>
                  </a:lnTo>
                  <a:lnTo>
                    <a:pt x="48452" y="578"/>
                  </a:lnTo>
                  <a:lnTo>
                    <a:pt x="32149" y="0"/>
                  </a:lnTo>
                  <a:lnTo>
                    <a:pt x="13047" y="5327"/>
                  </a:lnTo>
                  <a:lnTo>
                    <a:pt x="9684" y="7300"/>
                  </a:lnTo>
                  <a:lnTo>
                    <a:pt x="8845" y="12636"/>
                  </a:lnTo>
                  <a:lnTo>
                    <a:pt x="3222" y="21635"/>
                  </a:lnTo>
                  <a:lnTo>
                    <a:pt x="5182" y="25846"/>
                  </a:lnTo>
                  <a:lnTo>
                    <a:pt x="4630" y="30904"/>
                  </a:lnTo>
                  <a:lnTo>
                    <a:pt x="1545" y="39595"/>
                  </a:lnTo>
                  <a:lnTo>
                    <a:pt x="0" y="43694"/>
                  </a:lnTo>
                  <a:lnTo>
                    <a:pt x="2756" y="47571"/>
                  </a:lnTo>
                  <a:lnTo>
                    <a:pt x="6312" y="48495"/>
                  </a:lnTo>
                  <a:lnTo>
                    <a:pt x="8939" y="54486"/>
                  </a:lnTo>
                  <a:lnTo>
                    <a:pt x="18486" y="63669"/>
                  </a:lnTo>
                  <a:lnTo>
                    <a:pt x="21297" y="63669"/>
                  </a:lnTo>
                  <a:lnTo>
                    <a:pt x="25033" y="67229"/>
                  </a:lnTo>
                  <a:lnTo>
                    <a:pt x="27467" y="70780"/>
                  </a:lnTo>
                  <a:lnTo>
                    <a:pt x="35337" y="72462"/>
                  </a:lnTo>
                  <a:lnTo>
                    <a:pt x="40570" y="75462"/>
                  </a:lnTo>
                  <a:lnTo>
                    <a:pt x="44135" y="75462"/>
                  </a:lnTo>
                  <a:lnTo>
                    <a:pt x="50121" y="81277"/>
                  </a:lnTo>
                  <a:lnTo>
                    <a:pt x="56677" y="84628"/>
                  </a:lnTo>
                  <a:lnTo>
                    <a:pt x="65295" y="85762"/>
                  </a:lnTo>
                  <a:lnTo>
                    <a:pt x="72967" y="93258"/>
                  </a:lnTo>
                  <a:lnTo>
                    <a:pt x="74097" y="96442"/>
                  </a:lnTo>
                  <a:lnTo>
                    <a:pt x="72792" y="100554"/>
                  </a:lnTo>
                  <a:lnTo>
                    <a:pt x="70913" y="103010"/>
                  </a:lnTo>
                  <a:lnTo>
                    <a:pt x="68294" y="104684"/>
                  </a:lnTo>
                  <a:lnTo>
                    <a:pt x="67361" y="107307"/>
                  </a:lnTo>
                  <a:lnTo>
                    <a:pt x="68662" y="109724"/>
                  </a:lnTo>
                  <a:lnTo>
                    <a:pt x="66416" y="114971"/>
                  </a:lnTo>
                  <a:lnTo>
                    <a:pt x="61734" y="120413"/>
                  </a:lnTo>
                  <a:lnTo>
                    <a:pt x="60797" y="123024"/>
                  </a:lnTo>
                  <a:lnTo>
                    <a:pt x="73160" y="121539"/>
                  </a:lnTo>
                  <a:lnTo>
                    <a:pt x="81778" y="123777"/>
                  </a:lnTo>
                  <a:lnTo>
                    <a:pt x="87957" y="127525"/>
                  </a:lnTo>
                  <a:lnTo>
                    <a:pt x="91337" y="126396"/>
                  </a:lnTo>
                  <a:lnTo>
                    <a:pt x="92445" y="126396"/>
                  </a:lnTo>
                  <a:lnTo>
                    <a:pt x="94512" y="127341"/>
                  </a:lnTo>
                  <a:lnTo>
                    <a:pt x="96759" y="123978"/>
                  </a:lnTo>
                  <a:lnTo>
                    <a:pt x="98445" y="123212"/>
                  </a:lnTo>
                  <a:lnTo>
                    <a:pt x="101444" y="124342"/>
                  </a:lnTo>
                  <a:lnTo>
                    <a:pt x="104251" y="119840"/>
                  </a:lnTo>
                  <a:lnTo>
                    <a:pt x="105180" y="117037"/>
                  </a:lnTo>
                  <a:lnTo>
                    <a:pt x="111744" y="112916"/>
                  </a:lnTo>
                  <a:lnTo>
                    <a:pt x="113426" y="108415"/>
                  </a:lnTo>
                  <a:lnTo>
                    <a:pt x="116798" y="104872"/>
                  </a:lnTo>
                  <a:lnTo>
                    <a:pt x="117551" y="100366"/>
                  </a:lnTo>
                  <a:lnTo>
                    <a:pt x="117371" y="98145"/>
                  </a:lnTo>
                  <a:lnTo>
                    <a:pt x="116798" y="93810"/>
                  </a:lnTo>
                  <a:lnTo>
                    <a:pt x="117730" y="93070"/>
                  </a:lnTo>
                  <a:lnTo>
                    <a:pt x="118860" y="86331"/>
                  </a:lnTo>
                  <a:lnTo>
                    <a:pt x="118115" y="82582"/>
                  </a:lnTo>
                  <a:lnTo>
                    <a:pt x="119048" y="77152"/>
                  </a:lnTo>
                  <a:lnTo>
                    <a:pt x="119622" y="70592"/>
                  </a:lnTo>
                  <a:close/>
                </a:path>
              </a:pathLst>
            </a:custGeom>
            <a:grpFill/>
            <a:ln w="5028" cap="flat">
              <a:solidFill>
                <a:schemeClr val="bg1"/>
              </a:solidFill>
              <a:prstDash val="solid"/>
              <a:miter/>
            </a:ln>
          </p:spPr>
          <p:txBody>
            <a:bodyPr rtlCol="0" anchor="ctr"/>
            <a:lstStyle/>
            <a:p>
              <a:endParaRPr lang="en-US"/>
            </a:p>
          </p:txBody>
        </p:sp>
        <p:grpSp>
          <p:nvGrpSpPr>
            <p:cNvPr id="39" name="Graphic 2398">
              <a:extLst>
                <a:ext uri="{FF2B5EF4-FFF2-40B4-BE49-F238E27FC236}">
                  <a16:creationId xmlns:a16="http://schemas.microsoft.com/office/drawing/2014/main" id="{12D19C56-A8D0-629F-7A0D-FAFE16F94FDD}"/>
                </a:ext>
              </a:extLst>
            </p:cNvPr>
            <p:cNvGrpSpPr/>
            <p:nvPr/>
          </p:nvGrpSpPr>
          <p:grpSpPr>
            <a:xfrm>
              <a:off x="5125600" y="5033458"/>
              <a:ext cx="553526" cy="581060"/>
              <a:chOff x="5125600" y="5033458"/>
              <a:chExt cx="553526" cy="581060"/>
            </a:xfrm>
            <a:grpFill/>
          </p:grpSpPr>
          <p:sp>
            <p:nvSpPr>
              <p:cNvPr id="338" name="Freeform 337">
                <a:extLst>
                  <a:ext uri="{FF2B5EF4-FFF2-40B4-BE49-F238E27FC236}">
                    <a16:creationId xmlns:a16="http://schemas.microsoft.com/office/drawing/2014/main" id="{D576AEE8-C9DF-6DBC-2E89-373CBBF8FE1B}"/>
                  </a:ext>
                </a:extLst>
              </p:cNvPr>
              <p:cNvSpPr/>
              <p:nvPr/>
            </p:nvSpPr>
            <p:spPr>
              <a:xfrm>
                <a:off x="5462047" y="5104445"/>
                <a:ext cx="6191" cy="3139"/>
              </a:xfrm>
              <a:custGeom>
                <a:avLst/>
                <a:gdLst>
                  <a:gd name="connsiteX0" fmla="*/ 6192 w 6191"/>
                  <a:gd name="connsiteY0" fmla="*/ 3075 h 3139"/>
                  <a:gd name="connsiteX1" fmla="*/ 0 w 6191"/>
                  <a:gd name="connsiteY1" fmla="*/ 7 h 3139"/>
                  <a:gd name="connsiteX2" fmla="*/ 6192 w 6191"/>
                  <a:gd name="connsiteY2" fmla="*/ 3075 h 3139"/>
                </a:gdLst>
                <a:ahLst/>
                <a:cxnLst>
                  <a:cxn ang="0">
                    <a:pos x="connsiteX0" y="connsiteY0"/>
                  </a:cxn>
                  <a:cxn ang="0">
                    <a:pos x="connsiteX1" y="connsiteY1"/>
                  </a:cxn>
                  <a:cxn ang="0">
                    <a:pos x="connsiteX2" y="connsiteY2"/>
                  </a:cxn>
                </a:cxnLst>
                <a:rect l="l" t="t" r="r" b="b"/>
                <a:pathLst>
                  <a:path w="6191" h="3139">
                    <a:moveTo>
                      <a:pt x="6192" y="3075"/>
                    </a:moveTo>
                    <a:cubicBezTo>
                      <a:pt x="4900" y="508"/>
                      <a:pt x="2610" y="-74"/>
                      <a:pt x="0" y="7"/>
                    </a:cubicBezTo>
                    <a:cubicBezTo>
                      <a:pt x="1091" y="3028"/>
                      <a:pt x="3505" y="3311"/>
                      <a:pt x="6192" y="3075"/>
                    </a:cubicBezTo>
                    <a:close/>
                  </a:path>
                </a:pathLst>
              </a:custGeom>
              <a:grpFill/>
              <a:ln w="5028" cap="flat">
                <a:solidFill>
                  <a:schemeClr val="bg1"/>
                </a:solidFill>
                <a:prstDash val="solid"/>
                <a:miter/>
              </a:ln>
            </p:spPr>
            <p:txBody>
              <a:bodyPr rtlCol="0" anchor="ctr"/>
              <a:lstStyle/>
              <a:p>
                <a:endParaRPr lang="en-US"/>
              </a:p>
            </p:txBody>
          </p:sp>
          <p:sp>
            <p:nvSpPr>
              <p:cNvPr id="339" name="Freeform 338">
                <a:extLst>
                  <a:ext uri="{FF2B5EF4-FFF2-40B4-BE49-F238E27FC236}">
                    <a16:creationId xmlns:a16="http://schemas.microsoft.com/office/drawing/2014/main" id="{9A292232-D687-C54C-2228-F121A893965D}"/>
                  </a:ext>
                </a:extLst>
              </p:cNvPr>
              <p:cNvSpPr/>
              <p:nvPr/>
            </p:nvSpPr>
            <p:spPr>
              <a:xfrm>
                <a:off x="5468235" y="5107499"/>
                <a:ext cx="573" cy="522"/>
              </a:xfrm>
              <a:custGeom>
                <a:avLst/>
                <a:gdLst>
                  <a:gd name="connsiteX0" fmla="*/ 471 w 573"/>
                  <a:gd name="connsiteY0" fmla="*/ 522 h 522"/>
                  <a:gd name="connsiteX1" fmla="*/ 573 w 573"/>
                  <a:gd name="connsiteY1" fmla="*/ 0 h 522"/>
                  <a:gd name="connsiteX2" fmla="*/ 0 w 573"/>
                  <a:gd name="connsiteY2" fmla="*/ 21 h 522"/>
                  <a:gd name="connsiteX3" fmla="*/ 278 w 573"/>
                  <a:gd name="connsiteY3" fmla="*/ 458 h 522"/>
                  <a:gd name="connsiteX4" fmla="*/ 471 w 573"/>
                  <a:gd name="connsiteY4" fmla="*/ 522 h 5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3" h="522">
                    <a:moveTo>
                      <a:pt x="471" y="522"/>
                    </a:moveTo>
                    <a:cubicBezTo>
                      <a:pt x="509" y="338"/>
                      <a:pt x="539" y="171"/>
                      <a:pt x="573" y="0"/>
                    </a:cubicBezTo>
                    <a:cubicBezTo>
                      <a:pt x="385" y="21"/>
                      <a:pt x="193" y="21"/>
                      <a:pt x="0" y="21"/>
                    </a:cubicBezTo>
                    <a:cubicBezTo>
                      <a:pt x="81" y="188"/>
                      <a:pt x="205" y="278"/>
                      <a:pt x="278" y="458"/>
                    </a:cubicBezTo>
                    <a:cubicBezTo>
                      <a:pt x="351" y="484"/>
                      <a:pt x="407" y="501"/>
                      <a:pt x="471" y="522"/>
                    </a:cubicBezTo>
                    <a:close/>
                  </a:path>
                </a:pathLst>
              </a:custGeom>
              <a:grpFill/>
              <a:ln w="5028" cap="flat">
                <a:solidFill>
                  <a:schemeClr val="bg1"/>
                </a:solidFill>
                <a:prstDash val="solid"/>
                <a:miter/>
              </a:ln>
            </p:spPr>
            <p:txBody>
              <a:bodyPr rtlCol="0" anchor="ctr"/>
              <a:lstStyle/>
              <a:p>
                <a:endParaRPr lang="en-US"/>
              </a:p>
            </p:txBody>
          </p:sp>
          <p:sp>
            <p:nvSpPr>
              <p:cNvPr id="340" name="Freeform 339">
                <a:extLst>
                  <a:ext uri="{FF2B5EF4-FFF2-40B4-BE49-F238E27FC236}">
                    <a16:creationId xmlns:a16="http://schemas.microsoft.com/office/drawing/2014/main" id="{78CB3683-5111-4ABB-DFE0-E0CC2DF10720}"/>
                  </a:ext>
                </a:extLst>
              </p:cNvPr>
              <p:cNvSpPr/>
              <p:nvPr/>
            </p:nvSpPr>
            <p:spPr>
              <a:xfrm>
                <a:off x="5385939" y="5037985"/>
                <a:ext cx="1489" cy="278"/>
              </a:xfrm>
              <a:custGeom>
                <a:avLst/>
                <a:gdLst>
                  <a:gd name="connsiteX0" fmla="*/ 1489 w 1489"/>
                  <a:gd name="connsiteY0" fmla="*/ 163 h 278"/>
                  <a:gd name="connsiteX1" fmla="*/ 0 w 1489"/>
                  <a:gd name="connsiteY1" fmla="*/ 0 h 278"/>
                  <a:gd name="connsiteX2" fmla="*/ 1489 w 1489"/>
                  <a:gd name="connsiteY2" fmla="*/ 163 h 278"/>
                </a:gdLst>
                <a:ahLst/>
                <a:cxnLst>
                  <a:cxn ang="0">
                    <a:pos x="connsiteX0" y="connsiteY0"/>
                  </a:cxn>
                  <a:cxn ang="0">
                    <a:pos x="connsiteX1" y="connsiteY1"/>
                  </a:cxn>
                  <a:cxn ang="0">
                    <a:pos x="connsiteX2" y="connsiteY2"/>
                  </a:cxn>
                </a:cxnLst>
                <a:rect l="l" t="t" r="r" b="b"/>
                <a:pathLst>
                  <a:path w="1489" h="278">
                    <a:moveTo>
                      <a:pt x="1489" y="163"/>
                    </a:moveTo>
                    <a:cubicBezTo>
                      <a:pt x="1065" y="330"/>
                      <a:pt x="565" y="312"/>
                      <a:pt x="0" y="0"/>
                    </a:cubicBezTo>
                    <a:cubicBezTo>
                      <a:pt x="565" y="312"/>
                      <a:pt x="1065" y="355"/>
                      <a:pt x="1489" y="163"/>
                    </a:cubicBezTo>
                    <a:close/>
                  </a:path>
                </a:pathLst>
              </a:custGeom>
              <a:grpFill/>
              <a:ln w="5028" cap="flat">
                <a:solidFill>
                  <a:schemeClr val="bg1"/>
                </a:solidFill>
                <a:prstDash val="solid"/>
                <a:miter/>
              </a:ln>
            </p:spPr>
            <p:txBody>
              <a:bodyPr rtlCol="0" anchor="ctr"/>
              <a:lstStyle/>
              <a:p>
                <a:endParaRPr lang="en-US"/>
              </a:p>
            </p:txBody>
          </p:sp>
          <p:sp>
            <p:nvSpPr>
              <p:cNvPr id="341" name="Freeform 340">
                <a:extLst>
                  <a:ext uri="{FF2B5EF4-FFF2-40B4-BE49-F238E27FC236}">
                    <a16:creationId xmlns:a16="http://schemas.microsoft.com/office/drawing/2014/main" id="{F43C9469-8622-7C68-E376-611A54791650}"/>
                  </a:ext>
                </a:extLst>
              </p:cNvPr>
              <p:cNvSpPr/>
              <p:nvPr/>
            </p:nvSpPr>
            <p:spPr>
              <a:xfrm>
                <a:off x="5436762" y="5040903"/>
                <a:ext cx="607" cy="590"/>
              </a:xfrm>
              <a:custGeom>
                <a:avLst/>
                <a:gdLst>
                  <a:gd name="connsiteX0" fmla="*/ 608 w 607"/>
                  <a:gd name="connsiteY0" fmla="*/ 591 h 590"/>
                  <a:gd name="connsiteX1" fmla="*/ 4 w 607"/>
                  <a:gd name="connsiteY1" fmla="*/ 0 h 590"/>
                  <a:gd name="connsiteX2" fmla="*/ 0 w 607"/>
                  <a:gd name="connsiteY2" fmla="*/ 26 h 590"/>
                  <a:gd name="connsiteX3" fmla="*/ 608 w 607"/>
                  <a:gd name="connsiteY3" fmla="*/ 591 h 590"/>
                </a:gdLst>
                <a:ahLst/>
                <a:cxnLst>
                  <a:cxn ang="0">
                    <a:pos x="connsiteX0" y="connsiteY0"/>
                  </a:cxn>
                  <a:cxn ang="0">
                    <a:pos x="connsiteX1" y="connsiteY1"/>
                  </a:cxn>
                  <a:cxn ang="0">
                    <a:pos x="connsiteX2" y="connsiteY2"/>
                  </a:cxn>
                  <a:cxn ang="0">
                    <a:pos x="connsiteX3" y="connsiteY3"/>
                  </a:cxn>
                </a:cxnLst>
                <a:rect l="l" t="t" r="r" b="b"/>
                <a:pathLst>
                  <a:path w="607" h="590">
                    <a:moveTo>
                      <a:pt x="608" y="591"/>
                    </a:moveTo>
                    <a:cubicBezTo>
                      <a:pt x="411" y="394"/>
                      <a:pt x="210" y="192"/>
                      <a:pt x="4" y="0"/>
                    </a:cubicBezTo>
                    <a:lnTo>
                      <a:pt x="0" y="26"/>
                    </a:lnTo>
                    <a:cubicBezTo>
                      <a:pt x="205" y="206"/>
                      <a:pt x="398" y="394"/>
                      <a:pt x="608" y="591"/>
                    </a:cubicBezTo>
                    <a:close/>
                  </a:path>
                </a:pathLst>
              </a:custGeom>
              <a:grpFill/>
              <a:ln w="5028" cap="flat">
                <a:solidFill>
                  <a:schemeClr val="bg1"/>
                </a:solidFill>
                <a:prstDash val="solid"/>
                <a:miter/>
              </a:ln>
            </p:spPr>
            <p:txBody>
              <a:bodyPr rtlCol="0" anchor="ctr"/>
              <a:lstStyle/>
              <a:p>
                <a:endParaRPr lang="en-US"/>
              </a:p>
            </p:txBody>
          </p:sp>
          <p:sp>
            <p:nvSpPr>
              <p:cNvPr id="342" name="Freeform 341">
                <a:extLst>
                  <a:ext uri="{FF2B5EF4-FFF2-40B4-BE49-F238E27FC236}">
                    <a16:creationId xmlns:a16="http://schemas.microsoft.com/office/drawing/2014/main" id="{A5BD7787-B692-2CCD-AA38-E92DC6EF50A2}"/>
                  </a:ext>
                </a:extLst>
              </p:cNvPr>
              <p:cNvSpPr/>
              <p:nvPr/>
            </p:nvSpPr>
            <p:spPr>
              <a:xfrm>
                <a:off x="5385871" y="5037861"/>
                <a:ext cx="68" cy="124"/>
              </a:xfrm>
              <a:custGeom>
                <a:avLst/>
                <a:gdLst>
                  <a:gd name="connsiteX0" fmla="*/ 0 w 68"/>
                  <a:gd name="connsiteY0" fmla="*/ 0 h 124"/>
                  <a:gd name="connsiteX1" fmla="*/ 0 w 68"/>
                  <a:gd name="connsiteY1" fmla="*/ 0 h 124"/>
                  <a:gd name="connsiteX2" fmla="*/ 68 w 68"/>
                  <a:gd name="connsiteY2" fmla="*/ 124 h 124"/>
                  <a:gd name="connsiteX3" fmla="*/ 0 w 68"/>
                  <a:gd name="connsiteY3" fmla="*/ 0 h 124"/>
                </a:gdLst>
                <a:ahLst/>
                <a:cxnLst>
                  <a:cxn ang="0">
                    <a:pos x="connsiteX0" y="connsiteY0"/>
                  </a:cxn>
                  <a:cxn ang="0">
                    <a:pos x="connsiteX1" y="connsiteY1"/>
                  </a:cxn>
                  <a:cxn ang="0">
                    <a:pos x="connsiteX2" y="connsiteY2"/>
                  </a:cxn>
                  <a:cxn ang="0">
                    <a:pos x="connsiteX3" y="connsiteY3"/>
                  </a:cxn>
                </a:cxnLst>
                <a:rect l="l" t="t" r="r" b="b"/>
                <a:pathLst>
                  <a:path w="68" h="124">
                    <a:moveTo>
                      <a:pt x="0" y="0"/>
                    </a:moveTo>
                    <a:lnTo>
                      <a:pt x="0" y="0"/>
                    </a:lnTo>
                    <a:cubicBezTo>
                      <a:pt x="30" y="21"/>
                      <a:pt x="30" y="103"/>
                      <a:pt x="68" y="124"/>
                    </a:cubicBezTo>
                    <a:cubicBezTo>
                      <a:pt x="34" y="103"/>
                      <a:pt x="34" y="21"/>
                      <a:pt x="0" y="0"/>
                    </a:cubicBezTo>
                    <a:close/>
                  </a:path>
                </a:pathLst>
              </a:custGeom>
              <a:grpFill/>
              <a:ln w="5028" cap="flat">
                <a:solidFill>
                  <a:schemeClr val="bg1"/>
                </a:solidFill>
                <a:prstDash val="solid"/>
                <a:miter/>
              </a:ln>
            </p:spPr>
            <p:txBody>
              <a:bodyPr rtlCol="0" anchor="ctr"/>
              <a:lstStyle/>
              <a:p>
                <a:endParaRPr lang="en-US"/>
              </a:p>
            </p:txBody>
          </p:sp>
          <p:sp>
            <p:nvSpPr>
              <p:cNvPr id="343" name="Freeform 342">
                <a:extLst>
                  <a:ext uri="{FF2B5EF4-FFF2-40B4-BE49-F238E27FC236}">
                    <a16:creationId xmlns:a16="http://schemas.microsoft.com/office/drawing/2014/main" id="{72C7AF9F-A4D9-C731-3AE5-1D41838BC010}"/>
                  </a:ext>
                </a:extLst>
              </p:cNvPr>
              <p:cNvSpPr/>
              <p:nvPr/>
            </p:nvSpPr>
            <p:spPr>
              <a:xfrm>
                <a:off x="5125600" y="5033458"/>
                <a:ext cx="553526" cy="581060"/>
              </a:xfrm>
              <a:custGeom>
                <a:avLst/>
                <a:gdLst>
                  <a:gd name="connsiteX0" fmla="*/ 552965 w 553526"/>
                  <a:gd name="connsiteY0" fmla="*/ 175849 h 581060"/>
                  <a:gd name="connsiteX1" fmla="*/ 544822 w 553526"/>
                  <a:gd name="connsiteY1" fmla="*/ 153388 h 581060"/>
                  <a:gd name="connsiteX2" fmla="*/ 541214 w 553526"/>
                  <a:gd name="connsiteY2" fmla="*/ 149978 h 581060"/>
                  <a:gd name="connsiteX3" fmla="*/ 533075 w 553526"/>
                  <a:gd name="connsiteY3" fmla="*/ 147885 h 581060"/>
                  <a:gd name="connsiteX4" fmla="*/ 520572 w 553526"/>
                  <a:gd name="connsiteY4" fmla="*/ 143606 h 581060"/>
                  <a:gd name="connsiteX5" fmla="*/ 506802 w 553526"/>
                  <a:gd name="connsiteY5" fmla="*/ 133700 h 581060"/>
                  <a:gd name="connsiteX6" fmla="*/ 485180 w 553526"/>
                  <a:gd name="connsiteY6" fmla="*/ 117542 h 581060"/>
                  <a:gd name="connsiteX7" fmla="*/ 473720 w 553526"/>
                  <a:gd name="connsiteY7" fmla="*/ 114667 h 581060"/>
                  <a:gd name="connsiteX8" fmla="*/ 433283 w 553526"/>
                  <a:gd name="connsiteY8" fmla="*/ 109219 h 581060"/>
                  <a:gd name="connsiteX9" fmla="*/ 428345 w 553526"/>
                  <a:gd name="connsiteY9" fmla="*/ 109711 h 581060"/>
                  <a:gd name="connsiteX10" fmla="*/ 422226 w 553526"/>
                  <a:gd name="connsiteY10" fmla="*/ 112737 h 581060"/>
                  <a:gd name="connsiteX11" fmla="*/ 418328 w 553526"/>
                  <a:gd name="connsiteY11" fmla="*/ 110696 h 581060"/>
                  <a:gd name="connsiteX12" fmla="*/ 415302 w 553526"/>
                  <a:gd name="connsiteY12" fmla="*/ 102719 h 581060"/>
                  <a:gd name="connsiteX13" fmla="*/ 410377 w 553526"/>
                  <a:gd name="connsiteY13" fmla="*/ 98449 h 581060"/>
                  <a:gd name="connsiteX14" fmla="*/ 389893 w 553526"/>
                  <a:gd name="connsiteY14" fmla="*/ 90468 h 581060"/>
                  <a:gd name="connsiteX15" fmla="*/ 373440 w 553526"/>
                  <a:gd name="connsiteY15" fmla="*/ 86258 h 581060"/>
                  <a:gd name="connsiteX16" fmla="*/ 361972 w 553526"/>
                  <a:gd name="connsiteY16" fmla="*/ 91683 h 581060"/>
                  <a:gd name="connsiteX17" fmla="*/ 360646 w 553526"/>
                  <a:gd name="connsiteY17" fmla="*/ 92548 h 581060"/>
                  <a:gd name="connsiteX18" fmla="*/ 359529 w 553526"/>
                  <a:gd name="connsiteY18" fmla="*/ 90237 h 581060"/>
                  <a:gd name="connsiteX19" fmla="*/ 360290 w 553526"/>
                  <a:gd name="connsiteY19" fmla="*/ 86930 h 581060"/>
                  <a:gd name="connsiteX20" fmla="*/ 355862 w 553526"/>
                  <a:gd name="connsiteY20" fmla="*/ 78709 h 581060"/>
                  <a:gd name="connsiteX21" fmla="*/ 343114 w 553526"/>
                  <a:gd name="connsiteY21" fmla="*/ 74567 h 581060"/>
                  <a:gd name="connsiteX22" fmla="*/ 342498 w 553526"/>
                  <a:gd name="connsiteY22" fmla="*/ 77473 h 581060"/>
                  <a:gd name="connsiteX23" fmla="*/ 342776 w 553526"/>
                  <a:gd name="connsiteY23" fmla="*/ 77499 h 581060"/>
                  <a:gd name="connsiteX24" fmla="*/ 343294 w 553526"/>
                  <a:gd name="connsiteY24" fmla="*/ 78063 h 581060"/>
                  <a:gd name="connsiteX25" fmla="*/ 342417 w 553526"/>
                  <a:gd name="connsiteY25" fmla="*/ 77781 h 581060"/>
                  <a:gd name="connsiteX26" fmla="*/ 342498 w 553526"/>
                  <a:gd name="connsiteY26" fmla="*/ 77473 h 581060"/>
                  <a:gd name="connsiteX27" fmla="*/ 329263 w 553526"/>
                  <a:gd name="connsiteY27" fmla="*/ 80601 h 581060"/>
                  <a:gd name="connsiteX28" fmla="*/ 322836 w 553526"/>
                  <a:gd name="connsiteY28" fmla="*/ 77464 h 581060"/>
                  <a:gd name="connsiteX29" fmla="*/ 335921 w 553526"/>
                  <a:gd name="connsiteY29" fmla="*/ 70695 h 581060"/>
                  <a:gd name="connsiteX30" fmla="*/ 339340 w 553526"/>
                  <a:gd name="connsiteY30" fmla="*/ 57823 h 581060"/>
                  <a:gd name="connsiteX31" fmla="*/ 337834 w 553526"/>
                  <a:gd name="connsiteY31" fmla="*/ 49719 h 581060"/>
                  <a:gd name="connsiteX32" fmla="*/ 332027 w 553526"/>
                  <a:gd name="connsiteY32" fmla="*/ 41383 h 581060"/>
                  <a:gd name="connsiteX33" fmla="*/ 322814 w 553526"/>
                  <a:gd name="connsiteY33" fmla="*/ 23385 h 581060"/>
                  <a:gd name="connsiteX34" fmla="*/ 318236 w 553526"/>
                  <a:gd name="connsiteY34" fmla="*/ 14420 h 581060"/>
                  <a:gd name="connsiteX35" fmla="*/ 316965 w 553526"/>
                  <a:gd name="connsiteY35" fmla="*/ 13145 h 581060"/>
                  <a:gd name="connsiteX36" fmla="*/ 307384 w 553526"/>
                  <a:gd name="connsiteY36" fmla="*/ 26034 h 581060"/>
                  <a:gd name="connsiteX37" fmla="*/ 303725 w 553526"/>
                  <a:gd name="connsiteY37" fmla="*/ 30950 h 581060"/>
                  <a:gd name="connsiteX38" fmla="*/ 303593 w 553526"/>
                  <a:gd name="connsiteY38" fmla="*/ 33625 h 581060"/>
                  <a:gd name="connsiteX39" fmla="*/ 297966 w 553526"/>
                  <a:gd name="connsiteY39" fmla="*/ 43308 h 581060"/>
                  <a:gd name="connsiteX40" fmla="*/ 296566 w 553526"/>
                  <a:gd name="connsiteY40" fmla="*/ 46270 h 581060"/>
                  <a:gd name="connsiteX41" fmla="*/ 293618 w 553526"/>
                  <a:gd name="connsiteY41" fmla="*/ 46813 h 581060"/>
                  <a:gd name="connsiteX42" fmla="*/ 292501 w 553526"/>
                  <a:gd name="connsiteY42" fmla="*/ 49355 h 581060"/>
                  <a:gd name="connsiteX43" fmla="*/ 289686 w 553526"/>
                  <a:gd name="connsiteY43" fmla="*/ 51315 h 581060"/>
                  <a:gd name="connsiteX44" fmla="*/ 287867 w 553526"/>
                  <a:gd name="connsiteY44" fmla="*/ 50484 h 581060"/>
                  <a:gd name="connsiteX45" fmla="*/ 287722 w 553526"/>
                  <a:gd name="connsiteY45" fmla="*/ 47391 h 581060"/>
                  <a:gd name="connsiteX46" fmla="*/ 286036 w 553526"/>
                  <a:gd name="connsiteY46" fmla="*/ 45555 h 581060"/>
                  <a:gd name="connsiteX47" fmla="*/ 283785 w 553526"/>
                  <a:gd name="connsiteY47" fmla="*/ 45842 h 581060"/>
                  <a:gd name="connsiteX48" fmla="*/ 281688 w 553526"/>
                  <a:gd name="connsiteY48" fmla="*/ 47939 h 581060"/>
                  <a:gd name="connsiteX49" fmla="*/ 278864 w 553526"/>
                  <a:gd name="connsiteY49" fmla="*/ 47224 h 581060"/>
                  <a:gd name="connsiteX50" fmla="*/ 277315 w 553526"/>
                  <a:gd name="connsiteY50" fmla="*/ 45264 h 581060"/>
                  <a:gd name="connsiteX51" fmla="*/ 277469 w 553526"/>
                  <a:gd name="connsiteY51" fmla="*/ 44139 h 581060"/>
                  <a:gd name="connsiteX52" fmla="*/ 276202 w 553526"/>
                  <a:gd name="connsiteY52" fmla="*/ 43018 h 581060"/>
                  <a:gd name="connsiteX53" fmla="*/ 275394 w 553526"/>
                  <a:gd name="connsiteY53" fmla="*/ 39376 h 581060"/>
                  <a:gd name="connsiteX54" fmla="*/ 272548 w 553526"/>
                  <a:gd name="connsiteY54" fmla="*/ 38661 h 581060"/>
                  <a:gd name="connsiteX55" fmla="*/ 271551 w 553526"/>
                  <a:gd name="connsiteY55" fmla="*/ 36702 h 581060"/>
                  <a:gd name="connsiteX56" fmla="*/ 267490 w 553526"/>
                  <a:gd name="connsiteY56" fmla="*/ 36552 h 581060"/>
                  <a:gd name="connsiteX57" fmla="*/ 264405 w 553526"/>
                  <a:gd name="connsiteY57" fmla="*/ 37545 h 581060"/>
                  <a:gd name="connsiteX58" fmla="*/ 261166 w 553526"/>
                  <a:gd name="connsiteY58" fmla="*/ 38097 h 581060"/>
                  <a:gd name="connsiteX59" fmla="*/ 258226 w 553526"/>
                  <a:gd name="connsiteY59" fmla="*/ 37823 h 581060"/>
                  <a:gd name="connsiteX60" fmla="*/ 255273 w 553526"/>
                  <a:gd name="connsiteY60" fmla="*/ 37399 h 581060"/>
                  <a:gd name="connsiteX61" fmla="*/ 252316 w 553526"/>
                  <a:gd name="connsiteY61" fmla="*/ 39089 h 581060"/>
                  <a:gd name="connsiteX62" fmla="*/ 252038 w 553526"/>
                  <a:gd name="connsiteY62" fmla="*/ 41618 h 581060"/>
                  <a:gd name="connsiteX63" fmla="*/ 254708 w 553526"/>
                  <a:gd name="connsiteY63" fmla="*/ 44293 h 581060"/>
                  <a:gd name="connsiteX64" fmla="*/ 256681 w 553526"/>
                  <a:gd name="connsiteY64" fmla="*/ 49060 h 581060"/>
                  <a:gd name="connsiteX65" fmla="*/ 255838 w 553526"/>
                  <a:gd name="connsiteY65" fmla="*/ 49761 h 581060"/>
                  <a:gd name="connsiteX66" fmla="*/ 253865 w 553526"/>
                  <a:gd name="connsiteY66" fmla="*/ 49475 h 581060"/>
                  <a:gd name="connsiteX67" fmla="*/ 251204 w 553526"/>
                  <a:gd name="connsiteY67" fmla="*/ 49060 h 581060"/>
                  <a:gd name="connsiteX68" fmla="*/ 249651 w 553526"/>
                  <a:gd name="connsiteY68" fmla="*/ 48067 h 581060"/>
                  <a:gd name="connsiteX69" fmla="*/ 247139 w 553526"/>
                  <a:gd name="connsiteY69" fmla="*/ 47275 h 581060"/>
                  <a:gd name="connsiteX70" fmla="*/ 246565 w 553526"/>
                  <a:gd name="connsiteY70" fmla="*/ 46668 h 581060"/>
                  <a:gd name="connsiteX71" fmla="*/ 247977 w 553526"/>
                  <a:gd name="connsiteY71" fmla="*/ 48208 h 581060"/>
                  <a:gd name="connsiteX72" fmla="*/ 242218 w 553526"/>
                  <a:gd name="connsiteY72" fmla="*/ 48208 h 581060"/>
                  <a:gd name="connsiteX73" fmla="*/ 240806 w 553526"/>
                  <a:gd name="connsiteY73" fmla="*/ 48332 h 581060"/>
                  <a:gd name="connsiteX74" fmla="*/ 239834 w 553526"/>
                  <a:gd name="connsiteY74" fmla="*/ 47207 h 581060"/>
                  <a:gd name="connsiteX75" fmla="*/ 237297 w 553526"/>
                  <a:gd name="connsiteY75" fmla="*/ 47369 h 581060"/>
                  <a:gd name="connsiteX76" fmla="*/ 232248 w 553526"/>
                  <a:gd name="connsiteY76" fmla="*/ 48918 h 581060"/>
                  <a:gd name="connsiteX77" fmla="*/ 230985 w 553526"/>
                  <a:gd name="connsiteY77" fmla="*/ 53121 h 581060"/>
                  <a:gd name="connsiteX78" fmla="*/ 227053 w 553526"/>
                  <a:gd name="connsiteY78" fmla="*/ 53257 h 581060"/>
                  <a:gd name="connsiteX79" fmla="*/ 223818 w 553526"/>
                  <a:gd name="connsiteY79" fmla="*/ 53544 h 581060"/>
                  <a:gd name="connsiteX80" fmla="*/ 221717 w 553526"/>
                  <a:gd name="connsiteY80" fmla="*/ 54678 h 581060"/>
                  <a:gd name="connsiteX81" fmla="*/ 219881 w 553526"/>
                  <a:gd name="connsiteY81" fmla="*/ 57177 h 581060"/>
                  <a:gd name="connsiteX82" fmla="*/ 217078 w 553526"/>
                  <a:gd name="connsiteY82" fmla="*/ 57472 h 581060"/>
                  <a:gd name="connsiteX83" fmla="*/ 216381 w 553526"/>
                  <a:gd name="connsiteY83" fmla="*/ 56762 h 581060"/>
                  <a:gd name="connsiteX84" fmla="*/ 214690 w 553526"/>
                  <a:gd name="connsiteY84" fmla="*/ 57759 h 581060"/>
                  <a:gd name="connsiteX85" fmla="*/ 212714 w 553526"/>
                  <a:gd name="connsiteY85" fmla="*/ 59299 h 581060"/>
                  <a:gd name="connsiteX86" fmla="*/ 210202 w 553526"/>
                  <a:gd name="connsiteY86" fmla="*/ 58298 h 581060"/>
                  <a:gd name="connsiteX87" fmla="*/ 205704 w 553526"/>
                  <a:gd name="connsiteY87" fmla="*/ 54802 h 581060"/>
                  <a:gd name="connsiteX88" fmla="*/ 203171 w 553526"/>
                  <a:gd name="connsiteY88" fmla="*/ 52265 h 581060"/>
                  <a:gd name="connsiteX89" fmla="*/ 202743 w 553526"/>
                  <a:gd name="connsiteY89" fmla="*/ 49329 h 581060"/>
                  <a:gd name="connsiteX90" fmla="*/ 196569 w 553526"/>
                  <a:gd name="connsiteY90" fmla="*/ 43283 h 581060"/>
                  <a:gd name="connsiteX91" fmla="*/ 196569 w 553526"/>
                  <a:gd name="connsiteY91" fmla="*/ 40057 h 581060"/>
                  <a:gd name="connsiteX92" fmla="*/ 196705 w 553526"/>
                  <a:gd name="connsiteY92" fmla="*/ 37943 h 581060"/>
                  <a:gd name="connsiteX93" fmla="*/ 196569 w 553526"/>
                  <a:gd name="connsiteY93" fmla="*/ 34297 h 581060"/>
                  <a:gd name="connsiteX94" fmla="*/ 197275 w 553526"/>
                  <a:gd name="connsiteY94" fmla="*/ 30647 h 581060"/>
                  <a:gd name="connsiteX95" fmla="*/ 199106 w 553526"/>
                  <a:gd name="connsiteY95" fmla="*/ 26295 h 581060"/>
                  <a:gd name="connsiteX96" fmla="*/ 201203 w 553526"/>
                  <a:gd name="connsiteY96" fmla="*/ 22632 h 581060"/>
                  <a:gd name="connsiteX97" fmla="*/ 203599 w 553526"/>
                  <a:gd name="connsiteY97" fmla="*/ 18147 h 581060"/>
                  <a:gd name="connsiteX98" fmla="*/ 203599 w 553526"/>
                  <a:gd name="connsiteY98" fmla="*/ 16453 h 581060"/>
                  <a:gd name="connsiteX99" fmla="*/ 201353 w 553526"/>
                  <a:gd name="connsiteY99" fmla="*/ 16727 h 581060"/>
                  <a:gd name="connsiteX100" fmla="*/ 199106 w 553526"/>
                  <a:gd name="connsiteY100" fmla="*/ 12940 h 581060"/>
                  <a:gd name="connsiteX101" fmla="*/ 195875 w 553526"/>
                  <a:gd name="connsiteY101" fmla="*/ 12940 h 581060"/>
                  <a:gd name="connsiteX102" fmla="*/ 193766 w 553526"/>
                  <a:gd name="connsiteY102" fmla="*/ 11823 h 581060"/>
                  <a:gd name="connsiteX103" fmla="*/ 196573 w 553526"/>
                  <a:gd name="connsiteY103" fmla="*/ 7454 h 581060"/>
                  <a:gd name="connsiteX104" fmla="*/ 196436 w 553526"/>
                  <a:gd name="connsiteY104" fmla="*/ 3534 h 581060"/>
                  <a:gd name="connsiteX105" fmla="*/ 194326 w 553526"/>
                  <a:gd name="connsiteY105" fmla="*/ 715 h 581060"/>
                  <a:gd name="connsiteX106" fmla="*/ 191100 w 553526"/>
                  <a:gd name="connsiteY106" fmla="*/ 0 h 581060"/>
                  <a:gd name="connsiteX107" fmla="*/ 189555 w 553526"/>
                  <a:gd name="connsiteY107" fmla="*/ 1125 h 581060"/>
                  <a:gd name="connsiteX108" fmla="*/ 187869 w 553526"/>
                  <a:gd name="connsiteY108" fmla="*/ 163 h 581060"/>
                  <a:gd name="connsiteX109" fmla="*/ 187193 w 553526"/>
                  <a:gd name="connsiteY109" fmla="*/ 163 h 581060"/>
                  <a:gd name="connsiteX110" fmla="*/ 185293 w 553526"/>
                  <a:gd name="connsiteY110" fmla="*/ 5178 h 581060"/>
                  <a:gd name="connsiteX111" fmla="*/ 180060 w 553526"/>
                  <a:gd name="connsiteY111" fmla="*/ 9649 h 581060"/>
                  <a:gd name="connsiteX112" fmla="*/ 176868 w 553526"/>
                  <a:gd name="connsiteY112" fmla="*/ 11348 h 581060"/>
                  <a:gd name="connsiteX113" fmla="*/ 171814 w 553526"/>
                  <a:gd name="connsiteY113" fmla="*/ 12097 h 581060"/>
                  <a:gd name="connsiteX114" fmla="*/ 167689 w 553526"/>
                  <a:gd name="connsiteY114" fmla="*/ 14733 h 581060"/>
                  <a:gd name="connsiteX115" fmla="*/ 163384 w 553526"/>
                  <a:gd name="connsiteY115" fmla="*/ 13770 h 581060"/>
                  <a:gd name="connsiteX116" fmla="*/ 158703 w 553526"/>
                  <a:gd name="connsiteY116" fmla="*/ 15636 h 581060"/>
                  <a:gd name="connsiteX117" fmla="*/ 153829 w 553526"/>
                  <a:gd name="connsiteY117" fmla="*/ 18473 h 581060"/>
                  <a:gd name="connsiteX118" fmla="*/ 148215 w 553526"/>
                  <a:gd name="connsiteY118" fmla="*/ 18832 h 581060"/>
                  <a:gd name="connsiteX119" fmla="*/ 139973 w 553526"/>
                  <a:gd name="connsiteY119" fmla="*/ 18832 h 581060"/>
                  <a:gd name="connsiteX120" fmla="*/ 134732 w 553526"/>
                  <a:gd name="connsiteY120" fmla="*/ 16958 h 581060"/>
                  <a:gd name="connsiteX121" fmla="*/ 127247 w 553526"/>
                  <a:gd name="connsiteY121" fmla="*/ 14900 h 581060"/>
                  <a:gd name="connsiteX122" fmla="*/ 130050 w 553526"/>
                  <a:gd name="connsiteY122" fmla="*/ 19204 h 581060"/>
                  <a:gd name="connsiteX123" fmla="*/ 133422 w 553526"/>
                  <a:gd name="connsiteY123" fmla="*/ 20698 h 581060"/>
                  <a:gd name="connsiteX124" fmla="*/ 134928 w 553526"/>
                  <a:gd name="connsiteY124" fmla="*/ 26697 h 581060"/>
                  <a:gd name="connsiteX125" fmla="*/ 132485 w 553526"/>
                  <a:gd name="connsiteY125" fmla="*/ 29701 h 581060"/>
                  <a:gd name="connsiteX126" fmla="*/ 132121 w 553526"/>
                  <a:gd name="connsiteY126" fmla="*/ 33629 h 581060"/>
                  <a:gd name="connsiteX127" fmla="*/ 132485 w 553526"/>
                  <a:gd name="connsiteY127" fmla="*/ 36424 h 581060"/>
                  <a:gd name="connsiteX128" fmla="*/ 134552 w 553526"/>
                  <a:gd name="connsiteY128" fmla="*/ 39059 h 581060"/>
                  <a:gd name="connsiteX129" fmla="*/ 140543 w 553526"/>
                  <a:gd name="connsiteY129" fmla="*/ 39612 h 581060"/>
                  <a:gd name="connsiteX130" fmla="*/ 146161 w 553526"/>
                  <a:gd name="connsiteY130" fmla="*/ 41302 h 581060"/>
                  <a:gd name="connsiteX131" fmla="*/ 147282 w 553526"/>
                  <a:gd name="connsiteY131" fmla="*/ 43364 h 581060"/>
                  <a:gd name="connsiteX132" fmla="*/ 143170 w 553526"/>
                  <a:gd name="connsiteY132" fmla="*/ 45619 h 581060"/>
                  <a:gd name="connsiteX133" fmla="*/ 138116 w 553526"/>
                  <a:gd name="connsiteY133" fmla="*/ 47485 h 581060"/>
                  <a:gd name="connsiteX134" fmla="*/ 134180 w 553526"/>
                  <a:gd name="connsiteY134" fmla="*/ 51597 h 581060"/>
                  <a:gd name="connsiteX135" fmla="*/ 130812 w 553526"/>
                  <a:gd name="connsiteY135" fmla="*/ 56099 h 581060"/>
                  <a:gd name="connsiteX136" fmla="*/ 122575 w 553526"/>
                  <a:gd name="connsiteY136" fmla="*/ 60592 h 581060"/>
                  <a:gd name="connsiteX137" fmla="*/ 116952 w 553526"/>
                  <a:gd name="connsiteY137" fmla="*/ 66202 h 581060"/>
                  <a:gd name="connsiteX138" fmla="*/ 109087 w 553526"/>
                  <a:gd name="connsiteY138" fmla="*/ 66955 h 581060"/>
                  <a:gd name="connsiteX139" fmla="*/ 96785 w 553526"/>
                  <a:gd name="connsiteY139" fmla="*/ 58769 h 581060"/>
                  <a:gd name="connsiteX140" fmla="*/ 93169 w 553526"/>
                  <a:gd name="connsiteY140" fmla="*/ 59103 h 581060"/>
                  <a:gd name="connsiteX141" fmla="*/ 87542 w 553526"/>
                  <a:gd name="connsiteY141" fmla="*/ 47511 h 581060"/>
                  <a:gd name="connsiteX142" fmla="*/ 81748 w 553526"/>
                  <a:gd name="connsiteY142" fmla="*/ 51426 h 581060"/>
                  <a:gd name="connsiteX143" fmla="*/ 75381 w 553526"/>
                  <a:gd name="connsiteY143" fmla="*/ 51246 h 581060"/>
                  <a:gd name="connsiteX144" fmla="*/ 59454 w 553526"/>
                  <a:gd name="connsiteY144" fmla="*/ 52171 h 581060"/>
                  <a:gd name="connsiteX145" fmla="*/ 60776 w 553526"/>
                  <a:gd name="connsiteY145" fmla="*/ 59484 h 581060"/>
                  <a:gd name="connsiteX146" fmla="*/ 66395 w 553526"/>
                  <a:gd name="connsiteY146" fmla="*/ 63788 h 581060"/>
                  <a:gd name="connsiteX147" fmla="*/ 66202 w 553526"/>
                  <a:gd name="connsiteY147" fmla="*/ 70352 h 581060"/>
                  <a:gd name="connsiteX148" fmla="*/ 60211 w 553526"/>
                  <a:gd name="connsiteY148" fmla="*/ 69223 h 581060"/>
                  <a:gd name="connsiteX149" fmla="*/ 53844 w 553526"/>
                  <a:gd name="connsiteY149" fmla="*/ 73908 h 581060"/>
                  <a:gd name="connsiteX150" fmla="*/ 57961 w 553526"/>
                  <a:gd name="connsiteY150" fmla="*/ 84456 h 581060"/>
                  <a:gd name="connsiteX151" fmla="*/ 65265 w 553526"/>
                  <a:gd name="connsiteY151" fmla="*/ 97028 h 581060"/>
                  <a:gd name="connsiteX152" fmla="*/ 54781 w 553526"/>
                  <a:gd name="connsiteY152" fmla="*/ 135852 h 581060"/>
                  <a:gd name="connsiteX153" fmla="*/ 54708 w 553526"/>
                  <a:gd name="connsiteY153" fmla="*/ 134924 h 581060"/>
                  <a:gd name="connsiteX154" fmla="*/ 52346 w 553526"/>
                  <a:gd name="connsiteY154" fmla="*/ 139990 h 581060"/>
                  <a:gd name="connsiteX155" fmla="*/ 44486 w 553526"/>
                  <a:gd name="connsiteY155" fmla="*/ 137756 h 581060"/>
                  <a:gd name="connsiteX156" fmla="*/ 33240 w 553526"/>
                  <a:gd name="connsiteY156" fmla="*/ 140756 h 581060"/>
                  <a:gd name="connsiteX157" fmla="*/ 20887 w 553526"/>
                  <a:gd name="connsiteY157" fmla="*/ 145977 h 581060"/>
                  <a:gd name="connsiteX158" fmla="*/ 15277 w 553526"/>
                  <a:gd name="connsiteY158" fmla="*/ 150114 h 581060"/>
                  <a:gd name="connsiteX159" fmla="*/ 11909 w 553526"/>
                  <a:gd name="connsiteY159" fmla="*/ 153114 h 581060"/>
                  <a:gd name="connsiteX160" fmla="*/ 11524 w 553526"/>
                  <a:gd name="connsiteY160" fmla="*/ 159092 h 581060"/>
                  <a:gd name="connsiteX161" fmla="*/ 8161 w 553526"/>
                  <a:gd name="connsiteY161" fmla="*/ 164338 h 581060"/>
                  <a:gd name="connsiteX162" fmla="*/ 8161 w 553526"/>
                  <a:gd name="connsiteY162" fmla="*/ 172584 h 581060"/>
                  <a:gd name="connsiteX163" fmla="*/ 2546 w 553526"/>
                  <a:gd name="connsiteY163" fmla="*/ 175190 h 581060"/>
                  <a:gd name="connsiteX164" fmla="*/ 296 w 553526"/>
                  <a:gd name="connsiteY164" fmla="*/ 183068 h 581060"/>
                  <a:gd name="connsiteX165" fmla="*/ 1789 w 553526"/>
                  <a:gd name="connsiteY165" fmla="*/ 191681 h 581060"/>
                  <a:gd name="connsiteX166" fmla="*/ 10394 w 553526"/>
                  <a:gd name="connsiteY166" fmla="*/ 207031 h 581060"/>
                  <a:gd name="connsiteX167" fmla="*/ 8161 w 553526"/>
                  <a:gd name="connsiteY167" fmla="*/ 211922 h 581060"/>
                  <a:gd name="connsiteX168" fmla="*/ 21267 w 553526"/>
                  <a:gd name="connsiteY168" fmla="*/ 211541 h 581060"/>
                  <a:gd name="connsiteX169" fmla="*/ 29877 w 553526"/>
                  <a:gd name="connsiteY169" fmla="*/ 220133 h 581060"/>
                  <a:gd name="connsiteX170" fmla="*/ 42988 w 553526"/>
                  <a:gd name="connsiteY170" fmla="*/ 215657 h 581060"/>
                  <a:gd name="connsiteX171" fmla="*/ 47849 w 553526"/>
                  <a:gd name="connsiteY171" fmla="*/ 217531 h 581060"/>
                  <a:gd name="connsiteX172" fmla="*/ 49723 w 553526"/>
                  <a:gd name="connsiteY172" fmla="*/ 235867 h 581060"/>
                  <a:gd name="connsiteX173" fmla="*/ 62094 w 553526"/>
                  <a:gd name="connsiteY173" fmla="*/ 236244 h 581060"/>
                  <a:gd name="connsiteX174" fmla="*/ 66891 w 553526"/>
                  <a:gd name="connsiteY174" fmla="*/ 242680 h 581060"/>
                  <a:gd name="connsiteX175" fmla="*/ 62325 w 553526"/>
                  <a:gd name="connsiteY175" fmla="*/ 236552 h 581060"/>
                  <a:gd name="connsiteX176" fmla="*/ 64152 w 553526"/>
                  <a:gd name="connsiteY176" fmla="*/ 235957 h 581060"/>
                  <a:gd name="connsiteX177" fmla="*/ 75098 w 553526"/>
                  <a:gd name="connsiteY177" fmla="*/ 236240 h 581060"/>
                  <a:gd name="connsiteX178" fmla="*/ 80152 w 553526"/>
                  <a:gd name="connsiteY178" fmla="*/ 233723 h 581060"/>
                  <a:gd name="connsiteX179" fmla="*/ 82968 w 553526"/>
                  <a:gd name="connsiteY179" fmla="*/ 233723 h 581060"/>
                  <a:gd name="connsiteX180" fmla="*/ 85488 w 553526"/>
                  <a:gd name="connsiteY180" fmla="*/ 230904 h 581060"/>
                  <a:gd name="connsiteX181" fmla="*/ 88868 w 553526"/>
                  <a:gd name="connsiteY181" fmla="*/ 231485 h 581060"/>
                  <a:gd name="connsiteX182" fmla="*/ 92245 w 553526"/>
                  <a:gd name="connsiteY182" fmla="*/ 230069 h 581060"/>
                  <a:gd name="connsiteX183" fmla="*/ 94209 w 553526"/>
                  <a:gd name="connsiteY183" fmla="*/ 224446 h 581060"/>
                  <a:gd name="connsiteX184" fmla="*/ 102912 w 553526"/>
                  <a:gd name="connsiteY184" fmla="*/ 219675 h 581060"/>
                  <a:gd name="connsiteX185" fmla="*/ 110217 w 553526"/>
                  <a:gd name="connsiteY185" fmla="*/ 217420 h 581060"/>
                  <a:gd name="connsiteX186" fmla="*/ 116956 w 553526"/>
                  <a:gd name="connsiteY186" fmla="*/ 217420 h 581060"/>
                  <a:gd name="connsiteX187" fmla="*/ 121454 w 553526"/>
                  <a:gd name="connsiteY187" fmla="*/ 217711 h 581060"/>
                  <a:gd name="connsiteX188" fmla="*/ 123131 w 553526"/>
                  <a:gd name="connsiteY188" fmla="*/ 226141 h 581060"/>
                  <a:gd name="connsiteX189" fmla="*/ 122010 w 553526"/>
                  <a:gd name="connsiteY189" fmla="*/ 232025 h 581060"/>
                  <a:gd name="connsiteX190" fmla="*/ 121458 w 553526"/>
                  <a:gd name="connsiteY190" fmla="*/ 239042 h 581060"/>
                  <a:gd name="connsiteX191" fmla="*/ 125951 w 553526"/>
                  <a:gd name="connsiteY191" fmla="*/ 246355 h 581060"/>
                  <a:gd name="connsiteX192" fmla="*/ 132977 w 553526"/>
                  <a:gd name="connsiteY192" fmla="*/ 253946 h 581060"/>
                  <a:gd name="connsiteX193" fmla="*/ 139156 w 553526"/>
                  <a:gd name="connsiteY193" fmla="*/ 257874 h 581060"/>
                  <a:gd name="connsiteX194" fmla="*/ 143645 w 553526"/>
                  <a:gd name="connsiteY194" fmla="*/ 255620 h 581060"/>
                  <a:gd name="connsiteX195" fmla="*/ 149546 w 553526"/>
                  <a:gd name="connsiteY195" fmla="*/ 258165 h 581060"/>
                  <a:gd name="connsiteX196" fmla="*/ 156854 w 553526"/>
                  <a:gd name="connsiteY196" fmla="*/ 260412 h 581060"/>
                  <a:gd name="connsiteX197" fmla="*/ 160496 w 553526"/>
                  <a:gd name="connsiteY197" fmla="*/ 264340 h 581060"/>
                  <a:gd name="connsiteX198" fmla="*/ 167248 w 553526"/>
                  <a:gd name="connsiteY198" fmla="*/ 266595 h 581060"/>
                  <a:gd name="connsiteX199" fmla="*/ 172589 w 553526"/>
                  <a:gd name="connsiteY199" fmla="*/ 268555 h 581060"/>
                  <a:gd name="connsiteX200" fmla="*/ 173988 w 553526"/>
                  <a:gd name="connsiteY200" fmla="*/ 273044 h 581060"/>
                  <a:gd name="connsiteX201" fmla="*/ 178203 w 553526"/>
                  <a:gd name="connsiteY201" fmla="*/ 274174 h 581060"/>
                  <a:gd name="connsiteX202" fmla="*/ 187471 w 553526"/>
                  <a:gd name="connsiteY202" fmla="*/ 273904 h 581060"/>
                  <a:gd name="connsiteX203" fmla="*/ 193650 w 553526"/>
                  <a:gd name="connsiteY203" fmla="*/ 277832 h 581060"/>
                  <a:gd name="connsiteX204" fmla="*/ 193924 w 553526"/>
                  <a:gd name="connsiteY204" fmla="*/ 285132 h 581060"/>
                  <a:gd name="connsiteX205" fmla="*/ 194771 w 553526"/>
                  <a:gd name="connsiteY205" fmla="*/ 290464 h 581060"/>
                  <a:gd name="connsiteX206" fmla="*/ 192807 w 553526"/>
                  <a:gd name="connsiteY206" fmla="*/ 294970 h 581060"/>
                  <a:gd name="connsiteX207" fmla="*/ 197009 w 553526"/>
                  <a:gd name="connsiteY207" fmla="*/ 300015 h 581060"/>
                  <a:gd name="connsiteX208" fmla="*/ 198421 w 553526"/>
                  <a:gd name="connsiteY208" fmla="*/ 308731 h 581060"/>
                  <a:gd name="connsiteX209" fmla="*/ 223133 w 553526"/>
                  <a:gd name="connsiteY209" fmla="*/ 309865 h 581060"/>
                  <a:gd name="connsiteX210" fmla="*/ 223706 w 553526"/>
                  <a:gd name="connsiteY210" fmla="*/ 324466 h 581060"/>
                  <a:gd name="connsiteX211" fmla="*/ 230724 w 553526"/>
                  <a:gd name="connsiteY211" fmla="*/ 326438 h 581060"/>
                  <a:gd name="connsiteX212" fmla="*/ 236629 w 553526"/>
                  <a:gd name="connsiteY212" fmla="*/ 335698 h 581060"/>
                  <a:gd name="connsiteX213" fmla="*/ 239154 w 553526"/>
                  <a:gd name="connsiteY213" fmla="*/ 346931 h 581060"/>
                  <a:gd name="connsiteX214" fmla="*/ 235226 w 553526"/>
                  <a:gd name="connsiteY214" fmla="*/ 354783 h 581060"/>
                  <a:gd name="connsiteX215" fmla="*/ 231011 w 553526"/>
                  <a:gd name="connsiteY215" fmla="*/ 365203 h 581060"/>
                  <a:gd name="connsiteX216" fmla="*/ 230827 w 553526"/>
                  <a:gd name="connsiteY216" fmla="*/ 365108 h 581060"/>
                  <a:gd name="connsiteX217" fmla="*/ 231939 w 553526"/>
                  <a:gd name="connsiteY217" fmla="*/ 367154 h 581060"/>
                  <a:gd name="connsiteX218" fmla="*/ 231011 w 553526"/>
                  <a:gd name="connsiteY218" fmla="*/ 369580 h 581060"/>
                  <a:gd name="connsiteX219" fmla="*/ 234379 w 553526"/>
                  <a:gd name="connsiteY219" fmla="*/ 372212 h 581060"/>
                  <a:gd name="connsiteX220" fmla="*/ 234939 w 553526"/>
                  <a:gd name="connsiteY220" fmla="*/ 375759 h 581060"/>
                  <a:gd name="connsiteX221" fmla="*/ 236629 w 553526"/>
                  <a:gd name="connsiteY221" fmla="*/ 380261 h 581060"/>
                  <a:gd name="connsiteX222" fmla="*/ 236629 w 553526"/>
                  <a:gd name="connsiteY222" fmla="*/ 386820 h 581060"/>
                  <a:gd name="connsiteX223" fmla="*/ 237002 w 553526"/>
                  <a:gd name="connsiteY223" fmla="*/ 392999 h 581060"/>
                  <a:gd name="connsiteX224" fmla="*/ 235880 w 553526"/>
                  <a:gd name="connsiteY224" fmla="*/ 396915 h 581060"/>
                  <a:gd name="connsiteX225" fmla="*/ 237571 w 553526"/>
                  <a:gd name="connsiteY225" fmla="*/ 398977 h 581060"/>
                  <a:gd name="connsiteX226" fmla="*/ 242432 w 553526"/>
                  <a:gd name="connsiteY226" fmla="*/ 398233 h 581060"/>
                  <a:gd name="connsiteX227" fmla="*/ 244302 w 553526"/>
                  <a:gd name="connsiteY227" fmla="*/ 399362 h 581060"/>
                  <a:gd name="connsiteX228" fmla="*/ 248808 w 553526"/>
                  <a:gd name="connsiteY228" fmla="*/ 399551 h 581060"/>
                  <a:gd name="connsiteX229" fmla="*/ 252180 w 553526"/>
                  <a:gd name="connsiteY229" fmla="*/ 399551 h 581060"/>
                  <a:gd name="connsiteX230" fmla="*/ 254597 w 553526"/>
                  <a:gd name="connsiteY230" fmla="*/ 400492 h 581060"/>
                  <a:gd name="connsiteX231" fmla="*/ 261529 w 553526"/>
                  <a:gd name="connsiteY231" fmla="*/ 397672 h 581060"/>
                  <a:gd name="connsiteX232" fmla="*/ 267721 w 553526"/>
                  <a:gd name="connsiteY232" fmla="*/ 401433 h 581060"/>
                  <a:gd name="connsiteX233" fmla="*/ 269210 w 553526"/>
                  <a:gd name="connsiteY233" fmla="*/ 407792 h 581060"/>
                  <a:gd name="connsiteX234" fmla="*/ 272206 w 553526"/>
                  <a:gd name="connsiteY234" fmla="*/ 418456 h 581060"/>
                  <a:gd name="connsiteX235" fmla="*/ 274645 w 553526"/>
                  <a:gd name="connsiteY235" fmla="*/ 425388 h 581060"/>
                  <a:gd name="connsiteX236" fmla="*/ 277264 w 553526"/>
                  <a:gd name="connsiteY236" fmla="*/ 426132 h 581060"/>
                  <a:gd name="connsiteX237" fmla="*/ 282878 w 553526"/>
                  <a:gd name="connsiteY237" fmla="*/ 422405 h 581060"/>
                  <a:gd name="connsiteX238" fmla="*/ 286806 w 553526"/>
                  <a:gd name="connsiteY238" fmla="*/ 424459 h 581060"/>
                  <a:gd name="connsiteX239" fmla="*/ 288693 w 553526"/>
                  <a:gd name="connsiteY239" fmla="*/ 426509 h 581060"/>
                  <a:gd name="connsiteX240" fmla="*/ 288124 w 553526"/>
                  <a:gd name="connsiteY240" fmla="*/ 433065 h 581060"/>
                  <a:gd name="connsiteX241" fmla="*/ 287191 w 553526"/>
                  <a:gd name="connsiteY241" fmla="*/ 438495 h 581060"/>
                  <a:gd name="connsiteX242" fmla="*/ 287936 w 553526"/>
                  <a:gd name="connsiteY242" fmla="*/ 442243 h 581060"/>
                  <a:gd name="connsiteX243" fmla="*/ 286866 w 553526"/>
                  <a:gd name="connsiteY243" fmla="*/ 448687 h 581060"/>
                  <a:gd name="connsiteX244" fmla="*/ 289446 w 553526"/>
                  <a:gd name="connsiteY244" fmla="*/ 447493 h 581060"/>
                  <a:gd name="connsiteX245" fmla="*/ 295625 w 553526"/>
                  <a:gd name="connsiteY245" fmla="*/ 448619 h 581060"/>
                  <a:gd name="connsiteX246" fmla="*/ 295625 w 553526"/>
                  <a:gd name="connsiteY246" fmla="*/ 450848 h 581060"/>
                  <a:gd name="connsiteX247" fmla="*/ 298569 w 553526"/>
                  <a:gd name="connsiteY247" fmla="*/ 457601 h 581060"/>
                  <a:gd name="connsiteX248" fmla="*/ 298843 w 553526"/>
                  <a:gd name="connsiteY248" fmla="*/ 459424 h 581060"/>
                  <a:gd name="connsiteX249" fmla="*/ 298843 w 553526"/>
                  <a:gd name="connsiteY249" fmla="*/ 462941 h 581060"/>
                  <a:gd name="connsiteX250" fmla="*/ 299836 w 553526"/>
                  <a:gd name="connsiteY250" fmla="*/ 472761 h 581060"/>
                  <a:gd name="connsiteX251" fmla="*/ 298424 w 553526"/>
                  <a:gd name="connsiteY251" fmla="*/ 474743 h 581060"/>
                  <a:gd name="connsiteX252" fmla="*/ 296455 w 553526"/>
                  <a:gd name="connsiteY252" fmla="*/ 474597 h 581060"/>
                  <a:gd name="connsiteX253" fmla="*/ 292536 w 553526"/>
                  <a:gd name="connsiteY253" fmla="*/ 476292 h 581060"/>
                  <a:gd name="connsiteX254" fmla="*/ 290841 w 553526"/>
                  <a:gd name="connsiteY254" fmla="*/ 479090 h 581060"/>
                  <a:gd name="connsiteX255" fmla="*/ 289861 w 553526"/>
                  <a:gd name="connsiteY255" fmla="*/ 478525 h 581060"/>
                  <a:gd name="connsiteX256" fmla="*/ 283263 w 553526"/>
                  <a:gd name="connsiteY256" fmla="*/ 482317 h 581060"/>
                  <a:gd name="connsiteX257" fmla="*/ 283109 w 553526"/>
                  <a:gd name="connsiteY257" fmla="*/ 484020 h 581060"/>
                  <a:gd name="connsiteX258" fmla="*/ 280451 w 553526"/>
                  <a:gd name="connsiteY258" fmla="*/ 484439 h 581060"/>
                  <a:gd name="connsiteX259" fmla="*/ 278196 w 553526"/>
                  <a:gd name="connsiteY259" fmla="*/ 485693 h 581060"/>
                  <a:gd name="connsiteX260" fmla="*/ 275535 w 553526"/>
                  <a:gd name="connsiteY260" fmla="*/ 488923 h 581060"/>
                  <a:gd name="connsiteX261" fmla="*/ 272869 w 553526"/>
                  <a:gd name="connsiteY261" fmla="*/ 490323 h 581060"/>
                  <a:gd name="connsiteX262" fmla="*/ 273143 w 553526"/>
                  <a:gd name="connsiteY262" fmla="*/ 492719 h 581060"/>
                  <a:gd name="connsiteX263" fmla="*/ 272022 w 553526"/>
                  <a:gd name="connsiteY263" fmla="*/ 493699 h 581060"/>
                  <a:gd name="connsiteX264" fmla="*/ 268928 w 553526"/>
                  <a:gd name="connsiteY264" fmla="*/ 493699 h 581060"/>
                  <a:gd name="connsiteX265" fmla="*/ 263733 w 553526"/>
                  <a:gd name="connsiteY265" fmla="*/ 500015 h 581060"/>
                  <a:gd name="connsiteX266" fmla="*/ 263733 w 553526"/>
                  <a:gd name="connsiteY266" fmla="*/ 502424 h 581060"/>
                  <a:gd name="connsiteX267" fmla="*/ 263596 w 553526"/>
                  <a:gd name="connsiteY267" fmla="*/ 505073 h 581060"/>
                  <a:gd name="connsiteX268" fmla="*/ 261906 w 553526"/>
                  <a:gd name="connsiteY268" fmla="*/ 504927 h 581060"/>
                  <a:gd name="connsiteX269" fmla="*/ 260507 w 553526"/>
                  <a:gd name="connsiteY269" fmla="*/ 506776 h 581060"/>
                  <a:gd name="connsiteX270" fmla="*/ 257413 w 553526"/>
                  <a:gd name="connsiteY270" fmla="*/ 512531 h 581060"/>
                  <a:gd name="connsiteX271" fmla="*/ 253339 w 553526"/>
                  <a:gd name="connsiteY271" fmla="*/ 517709 h 581060"/>
                  <a:gd name="connsiteX272" fmla="*/ 252920 w 553526"/>
                  <a:gd name="connsiteY272" fmla="*/ 519249 h 581060"/>
                  <a:gd name="connsiteX273" fmla="*/ 250806 w 553526"/>
                  <a:gd name="connsiteY273" fmla="*/ 520546 h 581060"/>
                  <a:gd name="connsiteX274" fmla="*/ 250528 w 553526"/>
                  <a:gd name="connsiteY274" fmla="*/ 522348 h 581060"/>
                  <a:gd name="connsiteX275" fmla="*/ 251512 w 553526"/>
                  <a:gd name="connsiteY275" fmla="*/ 522348 h 581060"/>
                  <a:gd name="connsiteX276" fmla="*/ 254328 w 553526"/>
                  <a:gd name="connsiteY276" fmla="*/ 523049 h 581060"/>
                  <a:gd name="connsiteX277" fmla="*/ 261354 w 553526"/>
                  <a:gd name="connsiteY277" fmla="*/ 521218 h 581060"/>
                  <a:gd name="connsiteX278" fmla="*/ 263733 w 553526"/>
                  <a:gd name="connsiteY278" fmla="*/ 522767 h 581060"/>
                  <a:gd name="connsiteX279" fmla="*/ 265415 w 553526"/>
                  <a:gd name="connsiteY279" fmla="*/ 524739 h 581060"/>
                  <a:gd name="connsiteX280" fmla="*/ 267246 w 553526"/>
                  <a:gd name="connsiteY280" fmla="*/ 527551 h 581060"/>
                  <a:gd name="connsiteX281" fmla="*/ 270199 w 553526"/>
                  <a:gd name="connsiteY281" fmla="*/ 528805 h 581060"/>
                  <a:gd name="connsiteX282" fmla="*/ 272017 w 553526"/>
                  <a:gd name="connsiteY282" fmla="*/ 532318 h 581060"/>
                  <a:gd name="connsiteX283" fmla="*/ 275385 w 553526"/>
                  <a:gd name="connsiteY283" fmla="*/ 538227 h 581060"/>
                  <a:gd name="connsiteX284" fmla="*/ 276793 w 553526"/>
                  <a:gd name="connsiteY284" fmla="*/ 538082 h 581060"/>
                  <a:gd name="connsiteX285" fmla="*/ 279887 w 553526"/>
                  <a:gd name="connsiteY285" fmla="*/ 535146 h 581060"/>
                  <a:gd name="connsiteX286" fmla="*/ 281431 w 553526"/>
                  <a:gd name="connsiteY286" fmla="*/ 535407 h 581060"/>
                  <a:gd name="connsiteX287" fmla="*/ 284653 w 553526"/>
                  <a:gd name="connsiteY287" fmla="*/ 540615 h 581060"/>
                  <a:gd name="connsiteX288" fmla="*/ 287324 w 553526"/>
                  <a:gd name="connsiteY288" fmla="*/ 542018 h 581060"/>
                  <a:gd name="connsiteX289" fmla="*/ 292108 w 553526"/>
                  <a:gd name="connsiteY289" fmla="*/ 543131 h 581060"/>
                  <a:gd name="connsiteX290" fmla="*/ 295056 w 553526"/>
                  <a:gd name="connsiteY290" fmla="*/ 546665 h 581060"/>
                  <a:gd name="connsiteX291" fmla="*/ 295621 w 553526"/>
                  <a:gd name="connsiteY291" fmla="*/ 549747 h 581060"/>
                  <a:gd name="connsiteX292" fmla="*/ 297290 w 553526"/>
                  <a:gd name="connsiteY292" fmla="*/ 549747 h 581060"/>
                  <a:gd name="connsiteX293" fmla="*/ 304598 w 553526"/>
                  <a:gd name="connsiteY293" fmla="*/ 553392 h 581060"/>
                  <a:gd name="connsiteX294" fmla="*/ 309100 w 553526"/>
                  <a:gd name="connsiteY294" fmla="*/ 560709 h 581060"/>
                  <a:gd name="connsiteX295" fmla="*/ 312472 w 553526"/>
                  <a:gd name="connsiteY295" fmla="*/ 563504 h 581060"/>
                  <a:gd name="connsiteX296" fmla="*/ 311620 w 553526"/>
                  <a:gd name="connsiteY296" fmla="*/ 565750 h 581060"/>
                  <a:gd name="connsiteX297" fmla="*/ 308257 w 553526"/>
                  <a:gd name="connsiteY297" fmla="*/ 571369 h 581060"/>
                  <a:gd name="connsiteX298" fmla="*/ 309656 w 553526"/>
                  <a:gd name="connsiteY298" fmla="*/ 573055 h 581060"/>
                  <a:gd name="connsiteX299" fmla="*/ 309656 w 553526"/>
                  <a:gd name="connsiteY299" fmla="*/ 574458 h 581060"/>
                  <a:gd name="connsiteX300" fmla="*/ 311894 w 553526"/>
                  <a:gd name="connsiteY300" fmla="*/ 577269 h 581060"/>
                  <a:gd name="connsiteX301" fmla="*/ 315681 w 553526"/>
                  <a:gd name="connsiteY301" fmla="*/ 581061 h 581060"/>
                  <a:gd name="connsiteX302" fmla="*/ 317209 w 553526"/>
                  <a:gd name="connsiteY302" fmla="*/ 579418 h 581060"/>
                  <a:gd name="connsiteX303" fmla="*/ 324804 w 553526"/>
                  <a:gd name="connsiteY303" fmla="*/ 566401 h 581060"/>
                  <a:gd name="connsiteX304" fmla="*/ 329015 w 553526"/>
                  <a:gd name="connsiteY304" fmla="*/ 549888 h 581060"/>
                  <a:gd name="connsiteX305" fmla="*/ 329361 w 553526"/>
                  <a:gd name="connsiteY305" fmla="*/ 550311 h 581060"/>
                  <a:gd name="connsiteX306" fmla="*/ 329533 w 553526"/>
                  <a:gd name="connsiteY306" fmla="*/ 549751 h 581060"/>
                  <a:gd name="connsiteX307" fmla="*/ 329246 w 553526"/>
                  <a:gd name="connsiteY307" fmla="*/ 549823 h 581060"/>
                  <a:gd name="connsiteX308" fmla="*/ 331920 w 553526"/>
                  <a:gd name="connsiteY308" fmla="*/ 540902 h 581060"/>
                  <a:gd name="connsiteX309" fmla="*/ 336028 w 553526"/>
                  <a:gd name="connsiteY309" fmla="*/ 539609 h 581060"/>
                  <a:gd name="connsiteX310" fmla="*/ 340804 w 553526"/>
                  <a:gd name="connsiteY310" fmla="*/ 527457 h 581060"/>
                  <a:gd name="connsiteX311" fmla="*/ 343512 w 553526"/>
                  <a:gd name="connsiteY311" fmla="*/ 525895 h 581060"/>
                  <a:gd name="connsiteX312" fmla="*/ 345322 w 553526"/>
                  <a:gd name="connsiteY312" fmla="*/ 528111 h 581060"/>
                  <a:gd name="connsiteX313" fmla="*/ 346508 w 553526"/>
                  <a:gd name="connsiteY313" fmla="*/ 532660 h 581060"/>
                  <a:gd name="connsiteX314" fmla="*/ 352254 w 553526"/>
                  <a:gd name="connsiteY314" fmla="*/ 527333 h 581060"/>
                  <a:gd name="connsiteX315" fmla="*/ 368900 w 553526"/>
                  <a:gd name="connsiteY315" fmla="*/ 495676 h 581060"/>
                  <a:gd name="connsiteX316" fmla="*/ 371883 w 553526"/>
                  <a:gd name="connsiteY316" fmla="*/ 473129 h 581060"/>
                  <a:gd name="connsiteX317" fmla="*/ 371112 w 553526"/>
                  <a:gd name="connsiteY317" fmla="*/ 469843 h 581060"/>
                  <a:gd name="connsiteX318" fmla="*/ 379628 w 553526"/>
                  <a:gd name="connsiteY318" fmla="*/ 443677 h 581060"/>
                  <a:gd name="connsiteX319" fmla="*/ 389624 w 553526"/>
                  <a:gd name="connsiteY319" fmla="*/ 434374 h 581060"/>
                  <a:gd name="connsiteX320" fmla="*/ 408306 w 553526"/>
                  <a:gd name="connsiteY320" fmla="*/ 422790 h 581060"/>
                  <a:gd name="connsiteX321" fmla="*/ 418353 w 553526"/>
                  <a:gd name="connsiteY321" fmla="*/ 417180 h 581060"/>
                  <a:gd name="connsiteX322" fmla="*/ 424678 w 553526"/>
                  <a:gd name="connsiteY322" fmla="*/ 409392 h 581060"/>
                  <a:gd name="connsiteX323" fmla="*/ 427391 w 553526"/>
                  <a:gd name="connsiteY323" fmla="*/ 408105 h 581060"/>
                  <a:gd name="connsiteX324" fmla="*/ 437485 w 553526"/>
                  <a:gd name="connsiteY324" fmla="*/ 407625 h 581060"/>
                  <a:gd name="connsiteX325" fmla="*/ 447601 w 553526"/>
                  <a:gd name="connsiteY325" fmla="*/ 407933 h 581060"/>
                  <a:gd name="connsiteX326" fmla="*/ 464092 w 553526"/>
                  <a:gd name="connsiteY326" fmla="*/ 400899 h 581060"/>
                  <a:gd name="connsiteX327" fmla="*/ 472569 w 553526"/>
                  <a:gd name="connsiteY327" fmla="*/ 395310 h 581060"/>
                  <a:gd name="connsiteX328" fmla="*/ 474889 w 553526"/>
                  <a:gd name="connsiteY328" fmla="*/ 389337 h 581060"/>
                  <a:gd name="connsiteX329" fmla="*/ 476048 w 553526"/>
                  <a:gd name="connsiteY329" fmla="*/ 381121 h 581060"/>
                  <a:gd name="connsiteX330" fmla="*/ 486108 w 553526"/>
                  <a:gd name="connsiteY330" fmla="*/ 363328 h 581060"/>
                  <a:gd name="connsiteX331" fmla="*/ 489874 w 553526"/>
                  <a:gd name="connsiteY331" fmla="*/ 348852 h 581060"/>
                  <a:gd name="connsiteX332" fmla="*/ 491624 w 553526"/>
                  <a:gd name="connsiteY332" fmla="*/ 337286 h 581060"/>
                  <a:gd name="connsiteX333" fmla="*/ 497264 w 553526"/>
                  <a:gd name="connsiteY333" fmla="*/ 316121 h 581060"/>
                  <a:gd name="connsiteX334" fmla="*/ 497649 w 553526"/>
                  <a:gd name="connsiteY334" fmla="*/ 288787 h 581060"/>
                  <a:gd name="connsiteX335" fmla="*/ 497191 w 553526"/>
                  <a:gd name="connsiteY335" fmla="*/ 270049 h 581060"/>
                  <a:gd name="connsiteX336" fmla="*/ 500978 w 553526"/>
                  <a:gd name="connsiteY336" fmla="*/ 262860 h 581060"/>
                  <a:gd name="connsiteX337" fmla="*/ 515955 w 553526"/>
                  <a:gd name="connsiteY337" fmla="*/ 245179 h 581060"/>
                  <a:gd name="connsiteX338" fmla="*/ 518227 w 553526"/>
                  <a:gd name="connsiteY338" fmla="*/ 240596 h 581060"/>
                  <a:gd name="connsiteX339" fmla="*/ 527226 w 553526"/>
                  <a:gd name="connsiteY339" fmla="*/ 228323 h 581060"/>
                  <a:gd name="connsiteX340" fmla="*/ 540573 w 553526"/>
                  <a:gd name="connsiteY340" fmla="*/ 215071 h 581060"/>
                  <a:gd name="connsiteX341" fmla="*/ 550573 w 553526"/>
                  <a:gd name="connsiteY341" fmla="*/ 199290 h 581060"/>
                  <a:gd name="connsiteX342" fmla="*/ 552965 w 553526"/>
                  <a:gd name="connsiteY342" fmla="*/ 175849 h 581060"/>
                  <a:gd name="connsiteX343" fmla="*/ 326909 w 553526"/>
                  <a:gd name="connsiteY343" fmla="*/ 84760 h 581060"/>
                  <a:gd name="connsiteX344" fmla="*/ 321248 w 553526"/>
                  <a:gd name="connsiteY344" fmla="*/ 85860 h 581060"/>
                  <a:gd name="connsiteX345" fmla="*/ 320196 w 553526"/>
                  <a:gd name="connsiteY345" fmla="*/ 81619 h 581060"/>
                  <a:gd name="connsiteX346" fmla="*/ 322275 w 553526"/>
                  <a:gd name="connsiteY346" fmla="*/ 78140 h 581060"/>
                  <a:gd name="connsiteX347" fmla="*/ 322827 w 553526"/>
                  <a:gd name="connsiteY347" fmla="*/ 80622 h 581060"/>
                  <a:gd name="connsiteX348" fmla="*/ 326623 w 553526"/>
                  <a:gd name="connsiteY348" fmla="*/ 82565 h 581060"/>
                  <a:gd name="connsiteX349" fmla="*/ 328647 w 553526"/>
                  <a:gd name="connsiteY349" fmla="*/ 81662 h 581060"/>
                  <a:gd name="connsiteX350" fmla="*/ 326909 w 553526"/>
                  <a:gd name="connsiteY350" fmla="*/ 84760 h 581060"/>
                  <a:gd name="connsiteX351" fmla="*/ 343940 w 553526"/>
                  <a:gd name="connsiteY351" fmla="*/ 103507 h 581060"/>
                  <a:gd name="connsiteX352" fmla="*/ 344098 w 553526"/>
                  <a:gd name="connsiteY352" fmla="*/ 102480 h 581060"/>
                  <a:gd name="connsiteX353" fmla="*/ 346991 w 553526"/>
                  <a:gd name="connsiteY353" fmla="*/ 101320 h 581060"/>
                  <a:gd name="connsiteX354" fmla="*/ 347817 w 553526"/>
                  <a:gd name="connsiteY354" fmla="*/ 102368 h 581060"/>
                  <a:gd name="connsiteX355" fmla="*/ 347004 w 553526"/>
                  <a:gd name="connsiteY355" fmla="*/ 103451 h 581060"/>
                  <a:gd name="connsiteX356" fmla="*/ 343940 w 553526"/>
                  <a:gd name="connsiteY356" fmla="*/ 103507 h 581060"/>
                  <a:gd name="connsiteX357" fmla="*/ 348360 w 553526"/>
                  <a:gd name="connsiteY357" fmla="*/ 141916 h 581060"/>
                  <a:gd name="connsiteX358" fmla="*/ 347440 w 553526"/>
                  <a:gd name="connsiteY358" fmla="*/ 141822 h 581060"/>
                  <a:gd name="connsiteX359" fmla="*/ 344929 w 553526"/>
                  <a:gd name="connsiteY359" fmla="*/ 137722 h 581060"/>
                  <a:gd name="connsiteX360" fmla="*/ 345639 w 553526"/>
                  <a:gd name="connsiteY360" fmla="*/ 135155 h 581060"/>
                  <a:gd name="connsiteX361" fmla="*/ 346888 w 553526"/>
                  <a:gd name="connsiteY361" fmla="*/ 136058 h 581060"/>
                  <a:gd name="connsiteX362" fmla="*/ 348814 w 553526"/>
                  <a:gd name="connsiteY362" fmla="*/ 140029 h 581060"/>
                  <a:gd name="connsiteX363" fmla="*/ 348360 w 553526"/>
                  <a:gd name="connsiteY363" fmla="*/ 141916 h 581060"/>
                  <a:gd name="connsiteX364" fmla="*/ 360068 w 553526"/>
                  <a:gd name="connsiteY364" fmla="*/ 339755 h 581060"/>
                  <a:gd name="connsiteX365" fmla="*/ 358887 w 553526"/>
                  <a:gd name="connsiteY365" fmla="*/ 339318 h 581060"/>
                  <a:gd name="connsiteX366" fmla="*/ 360089 w 553526"/>
                  <a:gd name="connsiteY366" fmla="*/ 338856 h 581060"/>
                  <a:gd name="connsiteX367" fmla="*/ 360068 w 553526"/>
                  <a:gd name="connsiteY367" fmla="*/ 339755 h 581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Lst>
                <a:rect l="l" t="t" r="r" b="b"/>
                <a:pathLst>
                  <a:path w="553526" h="581060">
                    <a:moveTo>
                      <a:pt x="552965" y="175849"/>
                    </a:moveTo>
                    <a:cubicBezTo>
                      <a:pt x="550474" y="168283"/>
                      <a:pt x="547736" y="160804"/>
                      <a:pt x="544822" y="153388"/>
                    </a:cubicBezTo>
                    <a:cubicBezTo>
                      <a:pt x="544278" y="151972"/>
                      <a:pt x="542665" y="150606"/>
                      <a:pt x="541214" y="149978"/>
                    </a:cubicBezTo>
                    <a:cubicBezTo>
                      <a:pt x="538643" y="148908"/>
                      <a:pt x="535746" y="147671"/>
                      <a:pt x="533075" y="147885"/>
                    </a:cubicBezTo>
                    <a:cubicBezTo>
                      <a:pt x="528099" y="148274"/>
                      <a:pt x="524149" y="146618"/>
                      <a:pt x="520572" y="143606"/>
                    </a:cubicBezTo>
                    <a:cubicBezTo>
                      <a:pt x="516220" y="139934"/>
                      <a:pt x="509990" y="138668"/>
                      <a:pt x="506802" y="133700"/>
                    </a:cubicBezTo>
                    <a:cubicBezTo>
                      <a:pt x="501556" y="125531"/>
                      <a:pt x="493049" y="122065"/>
                      <a:pt x="485180" y="117542"/>
                    </a:cubicBezTo>
                    <a:cubicBezTo>
                      <a:pt x="481590" y="115467"/>
                      <a:pt x="477734" y="114538"/>
                      <a:pt x="473720" y="114667"/>
                    </a:cubicBezTo>
                    <a:cubicBezTo>
                      <a:pt x="459912" y="115146"/>
                      <a:pt x="446544" y="112664"/>
                      <a:pt x="433283" y="109219"/>
                    </a:cubicBezTo>
                    <a:cubicBezTo>
                      <a:pt x="431768" y="108813"/>
                      <a:pt x="429877" y="109176"/>
                      <a:pt x="428345" y="109711"/>
                    </a:cubicBezTo>
                    <a:cubicBezTo>
                      <a:pt x="426214" y="110473"/>
                      <a:pt x="424280" y="111761"/>
                      <a:pt x="422226" y="112737"/>
                    </a:cubicBezTo>
                    <a:cubicBezTo>
                      <a:pt x="420655" y="113468"/>
                      <a:pt x="419068" y="112625"/>
                      <a:pt x="418328" y="110696"/>
                    </a:cubicBezTo>
                    <a:cubicBezTo>
                      <a:pt x="417313" y="108047"/>
                      <a:pt x="416736" y="105124"/>
                      <a:pt x="415302" y="102719"/>
                    </a:cubicBezTo>
                    <a:cubicBezTo>
                      <a:pt x="414211" y="100909"/>
                      <a:pt x="412149" y="98547"/>
                      <a:pt x="410377" y="98449"/>
                    </a:cubicBezTo>
                    <a:cubicBezTo>
                      <a:pt x="402632" y="97871"/>
                      <a:pt x="396641" y="93293"/>
                      <a:pt x="389893" y="90468"/>
                    </a:cubicBezTo>
                    <a:cubicBezTo>
                      <a:pt x="384613" y="88277"/>
                      <a:pt x="379290" y="86574"/>
                      <a:pt x="373440" y="86258"/>
                    </a:cubicBezTo>
                    <a:cubicBezTo>
                      <a:pt x="368365" y="85988"/>
                      <a:pt x="364458" y="86989"/>
                      <a:pt x="361972" y="91683"/>
                    </a:cubicBezTo>
                    <a:cubicBezTo>
                      <a:pt x="361754" y="92116"/>
                      <a:pt x="361082" y="92548"/>
                      <a:pt x="360646" y="92548"/>
                    </a:cubicBezTo>
                    <a:cubicBezTo>
                      <a:pt x="359542" y="92505"/>
                      <a:pt x="359187" y="91611"/>
                      <a:pt x="359529" y="90237"/>
                    </a:cubicBezTo>
                    <a:cubicBezTo>
                      <a:pt x="359807" y="89155"/>
                      <a:pt x="360038" y="88038"/>
                      <a:pt x="360290" y="86930"/>
                    </a:cubicBezTo>
                    <a:cubicBezTo>
                      <a:pt x="361365" y="82381"/>
                      <a:pt x="358523" y="79749"/>
                      <a:pt x="355862" y="78709"/>
                    </a:cubicBezTo>
                    <a:cubicBezTo>
                      <a:pt x="351715" y="77058"/>
                      <a:pt x="347368" y="75919"/>
                      <a:pt x="343114" y="74567"/>
                    </a:cubicBezTo>
                    <a:cubicBezTo>
                      <a:pt x="342909" y="75530"/>
                      <a:pt x="342695" y="76514"/>
                      <a:pt x="342498" y="77473"/>
                    </a:cubicBezTo>
                    <a:cubicBezTo>
                      <a:pt x="342592" y="77499"/>
                      <a:pt x="342678" y="77499"/>
                      <a:pt x="342776" y="77499"/>
                    </a:cubicBezTo>
                    <a:lnTo>
                      <a:pt x="343294" y="78063"/>
                    </a:lnTo>
                    <a:lnTo>
                      <a:pt x="342417" y="77781"/>
                    </a:lnTo>
                    <a:cubicBezTo>
                      <a:pt x="342438" y="77687"/>
                      <a:pt x="342464" y="77601"/>
                      <a:pt x="342498" y="77473"/>
                    </a:cubicBezTo>
                    <a:cubicBezTo>
                      <a:pt x="337680" y="76805"/>
                      <a:pt x="333076" y="77036"/>
                      <a:pt x="329263" y="80601"/>
                    </a:cubicBezTo>
                    <a:cubicBezTo>
                      <a:pt x="327953" y="77922"/>
                      <a:pt x="325429" y="77631"/>
                      <a:pt x="322836" y="77464"/>
                    </a:cubicBezTo>
                    <a:cubicBezTo>
                      <a:pt x="326494" y="73840"/>
                      <a:pt x="331034" y="71919"/>
                      <a:pt x="335921" y="70695"/>
                    </a:cubicBezTo>
                    <a:cubicBezTo>
                      <a:pt x="337098" y="66403"/>
                      <a:pt x="338412" y="62175"/>
                      <a:pt x="339340" y="57823"/>
                    </a:cubicBezTo>
                    <a:cubicBezTo>
                      <a:pt x="339956" y="55033"/>
                      <a:pt x="339819" y="52158"/>
                      <a:pt x="337834" y="49719"/>
                    </a:cubicBezTo>
                    <a:cubicBezTo>
                      <a:pt x="335681" y="47104"/>
                      <a:pt x="334428" y="43968"/>
                      <a:pt x="332027" y="41383"/>
                    </a:cubicBezTo>
                    <a:cubicBezTo>
                      <a:pt x="327354" y="36347"/>
                      <a:pt x="323983" y="30369"/>
                      <a:pt x="322814" y="23385"/>
                    </a:cubicBezTo>
                    <a:cubicBezTo>
                      <a:pt x="322245" y="19893"/>
                      <a:pt x="320701" y="16864"/>
                      <a:pt x="318236" y="14420"/>
                    </a:cubicBezTo>
                    <a:cubicBezTo>
                      <a:pt x="317812" y="13984"/>
                      <a:pt x="317380" y="13586"/>
                      <a:pt x="316965" y="13145"/>
                    </a:cubicBezTo>
                    <a:lnTo>
                      <a:pt x="307384" y="26034"/>
                    </a:lnTo>
                    <a:lnTo>
                      <a:pt x="303725" y="30950"/>
                    </a:lnTo>
                    <a:lnTo>
                      <a:pt x="303593" y="33625"/>
                    </a:lnTo>
                    <a:lnTo>
                      <a:pt x="297966" y="43308"/>
                    </a:lnTo>
                    <a:lnTo>
                      <a:pt x="296566" y="46270"/>
                    </a:lnTo>
                    <a:lnTo>
                      <a:pt x="293618" y="46813"/>
                    </a:lnTo>
                    <a:lnTo>
                      <a:pt x="292501" y="49355"/>
                    </a:lnTo>
                    <a:lnTo>
                      <a:pt x="289686" y="51315"/>
                    </a:lnTo>
                    <a:lnTo>
                      <a:pt x="287867" y="50484"/>
                    </a:lnTo>
                    <a:lnTo>
                      <a:pt x="287722" y="47391"/>
                    </a:lnTo>
                    <a:lnTo>
                      <a:pt x="286036" y="45555"/>
                    </a:lnTo>
                    <a:lnTo>
                      <a:pt x="283785" y="45842"/>
                    </a:lnTo>
                    <a:lnTo>
                      <a:pt x="281688" y="47939"/>
                    </a:lnTo>
                    <a:lnTo>
                      <a:pt x="278864" y="47224"/>
                    </a:lnTo>
                    <a:lnTo>
                      <a:pt x="277315" y="45264"/>
                    </a:lnTo>
                    <a:lnTo>
                      <a:pt x="277469" y="44139"/>
                    </a:lnTo>
                    <a:lnTo>
                      <a:pt x="276202" y="43018"/>
                    </a:lnTo>
                    <a:lnTo>
                      <a:pt x="275394" y="39376"/>
                    </a:lnTo>
                    <a:lnTo>
                      <a:pt x="272548" y="38661"/>
                    </a:lnTo>
                    <a:lnTo>
                      <a:pt x="271551" y="36702"/>
                    </a:lnTo>
                    <a:lnTo>
                      <a:pt x="267490" y="36552"/>
                    </a:lnTo>
                    <a:lnTo>
                      <a:pt x="264405" y="37545"/>
                    </a:lnTo>
                    <a:lnTo>
                      <a:pt x="261166" y="38097"/>
                    </a:lnTo>
                    <a:lnTo>
                      <a:pt x="258226" y="37823"/>
                    </a:lnTo>
                    <a:lnTo>
                      <a:pt x="255273" y="37399"/>
                    </a:lnTo>
                    <a:lnTo>
                      <a:pt x="252316" y="39089"/>
                    </a:lnTo>
                    <a:lnTo>
                      <a:pt x="252038" y="41618"/>
                    </a:lnTo>
                    <a:lnTo>
                      <a:pt x="254708" y="44293"/>
                    </a:lnTo>
                    <a:lnTo>
                      <a:pt x="256681" y="49060"/>
                    </a:lnTo>
                    <a:lnTo>
                      <a:pt x="255838" y="49761"/>
                    </a:lnTo>
                    <a:lnTo>
                      <a:pt x="253865" y="49475"/>
                    </a:lnTo>
                    <a:lnTo>
                      <a:pt x="251204" y="49060"/>
                    </a:lnTo>
                    <a:lnTo>
                      <a:pt x="249651" y="48067"/>
                    </a:lnTo>
                    <a:lnTo>
                      <a:pt x="247139" y="47275"/>
                    </a:lnTo>
                    <a:lnTo>
                      <a:pt x="246565" y="46668"/>
                    </a:lnTo>
                    <a:lnTo>
                      <a:pt x="247977" y="48208"/>
                    </a:lnTo>
                    <a:lnTo>
                      <a:pt x="242218" y="48208"/>
                    </a:lnTo>
                    <a:lnTo>
                      <a:pt x="240806" y="48332"/>
                    </a:lnTo>
                    <a:lnTo>
                      <a:pt x="239834" y="47207"/>
                    </a:lnTo>
                    <a:lnTo>
                      <a:pt x="237297" y="47369"/>
                    </a:lnTo>
                    <a:lnTo>
                      <a:pt x="232248" y="48918"/>
                    </a:lnTo>
                    <a:lnTo>
                      <a:pt x="230985" y="53121"/>
                    </a:lnTo>
                    <a:lnTo>
                      <a:pt x="227053" y="53257"/>
                    </a:lnTo>
                    <a:lnTo>
                      <a:pt x="223818" y="53544"/>
                    </a:lnTo>
                    <a:lnTo>
                      <a:pt x="221717" y="54678"/>
                    </a:lnTo>
                    <a:lnTo>
                      <a:pt x="219881" y="57177"/>
                    </a:lnTo>
                    <a:lnTo>
                      <a:pt x="217078" y="57472"/>
                    </a:lnTo>
                    <a:lnTo>
                      <a:pt x="216381" y="56762"/>
                    </a:lnTo>
                    <a:lnTo>
                      <a:pt x="214690" y="57759"/>
                    </a:lnTo>
                    <a:lnTo>
                      <a:pt x="212714" y="59299"/>
                    </a:lnTo>
                    <a:lnTo>
                      <a:pt x="210202" y="58298"/>
                    </a:lnTo>
                    <a:lnTo>
                      <a:pt x="205704" y="54802"/>
                    </a:lnTo>
                    <a:lnTo>
                      <a:pt x="203171" y="52265"/>
                    </a:lnTo>
                    <a:lnTo>
                      <a:pt x="202743" y="49329"/>
                    </a:lnTo>
                    <a:lnTo>
                      <a:pt x="196569" y="43283"/>
                    </a:lnTo>
                    <a:lnTo>
                      <a:pt x="196569" y="40057"/>
                    </a:lnTo>
                    <a:lnTo>
                      <a:pt x="196705" y="37943"/>
                    </a:lnTo>
                    <a:lnTo>
                      <a:pt x="196569" y="34297"/>
                    </a:lnTo>
                    <a:lnTo>
                      <a:pt x="197275" y="30647"/>
                    </a:lnTo>
                    <a:lnTo>
                      <a:pt x="199106" y="26295"/>
                    </a:lnTo>
                    <a:lnTo>
                      <a:pt x="201203" y="22632"/>
                    </a:lnTo>
                    <a:lnTo>
                      <a:pt x="203599" y="18147"/>
                    </a:lnTo>
                    <a:lnTo>
                      <a:pt x="203599" y="16453"/>
                    </a:lnTo>
                    <a:lnTo>
                      <a:pt x="201353" y="16727"/>
                    </a:lnTo>
                    <a:lnTo>
                      <a:pt x="199106" y="12940"/>
                    </a:lnTo>
                    <a:lnTo>
                      <a:pt x="195875" y="12940"/>
                    </a:lnTo>
                    <a:lnTo>
                      <a:pt x="193766" y="11823"/>
                    </a:lnTo>
                    <a:lnTo>
                      <a:pt x="196573" y="7454"/>
                    </a:lnTo>
                    <a:lnTo>
                      <a:pt x="196436" y="3534"/>
                    </a:lnTo>
                    <a:lnTo>
                      <a:pt x="194326" y="715"/>
                    </a:lnTo>
                    <a:lnTo>
                      <a:pt x="191100" y="0"/>
                    </a:lnTo>
                    <a:lnTo>
                      <a:pt x="189555" y="1125"/>
                    </a:lnTo>
                    <a:lnTo>
                      <a:pt x="187869" y="163"/>
                    </a:lnTo>
                    <a:lnTo>
                      <a:pt x="187193" y="163"/>
                    </a:lnTo>
                    <a:lnTo>
                      <a:pt x="185293" y="5178"/>
                    </a:lnTo>
                    <a:lnTo>
                      <a:pt x="180060" y="9649"/>
                    </a:lnTo>
                    <a:lnTo>
                      <a:pt x="176868" y="11348"/>
                    </a:lnTo>
                    <a:lnTo>
                      <a:pt x="171814" y="12097"/>
                    </a:lnTo>
                    <a:lnTo>
                      <a:pt x="167689" y="14733"/>
                    </a:lnTo>
                    <a:lnTo>
                      <a:pt x="163384" y="13770"/>
                    </a:lnTo>
                    <a:lnTo>
                      <a:pt x="158703" y="15636"/>
                    </a:lnTo>
                    <a:lnTo>
                      <a:pt x="153829" y="18473"/>
                    </a:lnTo>
                    <a:lnTo>
                      <a:pt x="148215" y="18832"/>
                    </a:lnTo>
                    <a:lnTo>
                      <a:pt x="139973" y="18832"/>
                    </a:lnTo>
                    <a:lnTo>
                      <a:pt x="134732" y="16958"/>
                    </a:lnTo>
                    <a:lnTo>
                      <a:pt x="127247" y="14900"/>
                    </a:lnTo>
                    <a:lnTo>
                      <a:pt x="130050" y="19204"/>
                    </a:lnTo>
                    <a:lnTo>
                      <a:pt x="133422" y="20698"/>
                    </a:lnTo>
                    <a:lnTo>
                      <a:pt x="134928" y="26697"/>
                    </a:lnTo>
                    <a:lnTo>
                      <a:pt x="132485" y="29701"/>
                    </a:lnTo>
                    <a:lnTo>
                      <a:pt x="132121" y="33629"/>
                    </a:lnTo>
                    <a:cubicBezTo>
                      <a:pt x="132121" y="33629"/>
                      <a:pt x="131749" y="35687"/>
                      <a:pt x="132485" y="36424"/>
                    </a:cubicBezTo>
                    <a:cubicBezTo>
                      <a:pt x="133242" y="37194"/>
                      <a:pt x="134552" y="39059"/>
                      <a:pt x="134552" y="39059"/>
                    </a:cubicBezTo>
                    <a:cubicBezTo>
                      <a:pt x="134552" y="39059"/>
                      <a:pt x="139233" y="39059"/>
                      <a:pt x="140543" y="39612"/>
                    </a:cubicBezTo>
                    <a:cubicBezTo>
                      <a:pt x="141848" y="40176"/>
                      <a:pt x="144479" y="40929"/>
                      <a:pt x="146161" y="41302"/>
                    </a:cubicBezTo>
                    <a:cubicBezTo>
                      <a:pt x="147843" y="41687"/>
                      <a:pt x="149345" y="42431"/>
                      <a:pt x="147282" y="43364"/>
                    </a:cubicBezTo>
                    <a:cubicBezTo>
                      <a:pt x="145228" y="44301"/>
                      <a:pt x="144843" y="45037"/>
                      <a:pt x="143170" y="45619"/>
                    </a:cubicBezTo>
                    <a:cubicBezTo>
                      <a:pt x="141484" y="46163"/>
                      <a:pt x="139413" y="46912"/>
                      <a:pt x="138116" y="47485"/>
                    </a:cubicBezTo>
                    <a:cubicBezTo>
                      <a:pt x="136798" y="48041"/>
                      <a:pt x="134920" y="50288"/>
                      <a:pt x="134180" y="51597"/>
                    </a:cubicBezTo>
                    <a:cubicBezTo>
                      <a:pt x="133426" y="52924"/>
                      <a:pt x="132113" y="55140"/>
                      <a:pt x="130812" y="56099"/>
                    </a:cubicBezTo>
                    <a:cubicBezTo>
                      <a:pt x="129498" y="57040"/>
                      <a:pt x="123127" y="59834"/>
                      <a:pt x="122575" y="60592"/>
                    </a:cubicBezTo>
                    <a:cubicBezTo>
                      <a:pt x="122006" y="61349"/>
                      <a:pt x="118450" y="64507"/>
                      <a:pt x="116952" y="66202"/>
                    </a:cubicBezTo>
                    <a:cubicBezTo>
                      <a:pt x="115459" y="67896"/>
                      <a:pt x="111513" y="66955"/>
                      <a:pt x="109087" y="66955"/>
                    </a:cubicBezTo>
                    <a:cubicBezTo>
                      <a:pt x="107264" y="66955"/>
                      <a:pt x="100229" y="61525"/>
                      <a:pt x="96785" y="58769"/>
                    </a:cubicBezTo>
                    <a:cubicBezTo>
                      <a:pt x="96408" y="58897"/>
                      <a:pt x="93695" y="59805"/>
                      <a:pt x="93169" y="59103"/>
                    </a:cubicBezTo>
                    <a:cubicBezTo>
                      <a:pt x="92600" y="58354"/>
                      <a:pt x="92976" y="47147"/>
                      <a:pt x="87542" y="47511"/>
                    </a:cubicBezTo>
                    <a:cubicBezTo>
                      <a:pt x="82125" y="47857"/>
                      <a:pt x="83425" y="52192"/>
                      <a:pt x="81748" y="51426"/>
                    </a:cubicBezTo>
                    <a:cubicBezTo>
                      <a:pt x="80062" y="50690"/>
                      <a:pt x="77995" y="48991"/>
                      <a:pt x="75381" y="51246"/>
                    </a:cubicBezTo>
                    <a:cubicBezTo>
                      <a:pt x="72758" y="53489"/>
                      <a:pt x="59454" y="52171"/>
                      <a:pt x="59454" y="52171"/>
                    </a:cubicBezTo>
                    <a:cubicBezTo>
                      <a:pt x="59454" y="52171"/>
                      <a:pt x="58333" y="57229"/>
                      <a:pt x="60776" y="59484"/>
                    </a:cubicBezTo>
                    <a:cubicBezTo>
                      <a:pt x="63215" y="61730"/>
                      <a:pt x="66202" y="61174"/>
                      <a:pt x="66395" y="63788"/>
                    </a:cubicBezTo>
                    <a:cubicBezTo>
                      <a:pt x="66583" y="66394"/>
                      <a:pt x="69197" y="71260"/>
                      <a:pt x="66202" y="70352"/>
                    </a:cubicBezTo>
                    <a:cubicBezTo>
                      <a:pt x="63215" y="69415"/>
                      <a:pt x="64332" y="67520"/>
                      <a:pt x="60211" y="69223"/>
                    </a:cubicBezTo>
                    <a:cubicBezTo>
                      <a:pt x="56082" y="70896"/>
                      <a:pt x="53647" y="70917"/>
                      <a:pt x="53844" y="73908"/>
                    </a:cubicBezTo>
                    <a:cubicBezTo>
                      <a:pt x="54020" y="76912"/>
                      <a:pt x="51782" y="80892"/>
                      <a:pt x="57961" y="84456"/>
                    </a:cubicBezTo>
                    <a:cubicBezTo>
                      <a:pt x="64144" y="88025"/>
                      <a:pt x="65458" y="93293"/>
                      <a:pt x="65265" y="97028"/>
                    </a:cubicBezTo>
                    <a:cubicBezTo>
                      <a:pt x="65081" y="100772"/>
                      <a:pt x="54781" y="135852"/>
                      <a:pt x="54781" y="135852"/>
                    </a:cubicBezTo>
                    <a:cubicBezTo>
                      <a:pt x="54781" y="135852"/>
                      <a:pt x="54768" y="135446"/>
                      <a:pt x="54708" y="134924"/>
                    </a:cubicBezTo>
                    <a:lnTo>
                      <a:pt x="52346" y="139990"/>
                    </a:lnTo>
                    <a:cubicBezTo>
                      <a:pt x="52346" y="139990"/>
                      <a:pt x="45979" y="137380"/>
                      <a:pt x="44486" y="137756"/>
                    </a:cubicBezTo>
                    <a:cubicBezTo>
                      <a:pt x="42984" y="138124"/>
                      <a:pt x="33240" y="140756"/>
                      <a:pt x="33240" y="140756"/>
                    </a:cubicBezTo>
                    <a:lnTo>
                      <a:pt x="20887" y="145977"/>
                    </a:lnTo>
                    <a:lnTo>
                      <a:pt x="15277" y="150114"/>
                    </a:lnTo>
                    <a:lnTo>
                      <a:pt x="11909" y="153114"/>
                    </a:lnTo>
                    <a:lnTo>
                      <a:pt x="11524" y="159092"/>
                    </a:lnTo>
                    <a:lnTo>
                      <a:pt x="8161" y="164338"/>
                    </a:lnTo>
                    <a:cubicBezTo>
                      <a:pt x="8161" y="164338"/>
                      <a:pt x="9282" y="172194"/>
                      <a:pt x="8161" y="172584"/>
                    </a:cubicBezTo>
                    <a:cubicBezTo>
                      <a:pt x="7035" y="172956"/>
                      <a:pt x="4780" y="175190"/>
                      <a:pt x="2546" y="175190"/>
                    </a:cubicBezTo>
                    <a:cubicBezTo>
                      <a:pt x="296" y="175190"/>
                      <a:pt x="1036" y="181938"/>
                      <a:pt x="296" y="183068"/>
                    </a:cubicBezTo>
                    <a:cubicBezTo>
                      <a:pt x="-457" y="184189"/>
                      <a:pt x="296" y="190565"/>
                      <a:pt x="1789" y="191681"/>
                    </a:cubicBezTo>
                    <a:cubicBezTo>
                      <a:pt x="3287" y="192811"/>
                      <a:pt x="10394" y="207031"/>
                      <a:pt x="10394" y="207031"/>
                    </a:cubicBezTo>
                    <a:lnTo>
                      <a:pt x="8161" y="211922"/>
                    </a:lnTo>
                    <a:cubicBezTo>
                      <a:pt x="8161" y="211922"/>
                      <a:pt x="19017" y="210792"/>
                      <a:pt x="21267" y="211541"/>
                    </a:cubicBezTo>
                    <a:cubicBezTo>
                      <a:pt x="23518" y="212285"/>
                      <a:pt x="24639" y="219774"/>
                      <a:pt x="29877" y="220133"/>
                    </a:cubicBezTo>
                    <a:cubicBezTo>
                      <a:pt x="35110" y="220514"/>
                      <a:pt x="37742" y="221267"/>
                      <a:pt x="42988" y="215657"/>
                    </a:cubicBezTo>
                    <a:cubicBezTo>
                      <a:pt x="48234" y="210034"/>
                      <a:pt x="49723" y="214142"/>
                      <a:pt x="47849" y="217531"/>
                    </a:cubicBezTo>
                    <a:cubicBezTo>
                      <a:pt x="45983" y="220903"/>
                      <a:pt x="48975" y="232487"/>
                      <a:pt x="49723" y="235867"/>
                    </a:cubicBezTo>
                    <a:cubicBezTo>
                      <a:pt x="50481" y="239248"/>
                      <a:pt x="60965" y="234738"/>
                      <a:pt x="62094" y="236244"/>
                    </a:cubicBezTo>
                    <a:cubicBezTo>
                      <a:pt x="62531" y="236847"/>
                      <a:pt x="64529" y="239526"/>
                      <a:pt x="66891" y="242680"/>
                    </a:cubicBezTo>
                    <a:cubicBezTo>
                      <a:pt x="64773" y="239855"/>
                      <a:pt x="62963" y="237421"/>
                      <a:pt x="62325" y="236552"/>
                    </a:cubicBezTo>
                    <a:lnTo>
                      <a:pt x="64152" y="235957"/>
                    </a:lnTo>
                    <a:lnTo>
                      <a:pt x="75098" y="236240"/>
                    </a:lnTo>
                    <a:lnTo>
                      <a:pt x="80152" y="233723"/>
                    </a:lnTo>
                    <a:lnTo>
                      <a:pt x="82968" y="233723"/>
                    </a:lnTo>
                    <a:lnTo>
                      <a:pt x="85488" y="230904"/>
                    </a:lnTo>
                    <a:lnTo>
                      <a:pt x="88868" y="231485"/>
                    </a:lnTo>
                    <a:lnTo>
                      <a:pt x="92245" y="230069"/>
                    </a:lnTo>
                    <a:lnTo>
                      <a:pt x="94209" y="224446"/>
                    </a:lnTo>
                    <a:lnTo>
                      <a:pt x="102912" y="219675"/>
                    </a:lnTo>
                    <a:lnTo>
                      <a:pt x="110217" y="217420"/>
                    </a:lnTo>
                    <a:lnTo>
                      <a:pt x="116956" y="217420"/>
                    </a:lnTo>
                    <a:lnTo>
                      <a:pt x="121454" y="217711"/>
                    </a:lnTo>
                    <a:lnTo>
                      <a:pt x="123131" y="226141"/>
                    </a:lnTo>
                    <a:lnTo>
                      <a:pt x="122010" y="232025"/>
                    </a:lnTo>
                    <a:lnTo>
                      <a:pt x="121458" y="239042"/>
                    </a:lnTo>
                    <a:lnTo>
                      <a:pt x="125951" y="246355"/>
                    </a:lnTo>
                    <a:lnTo>
                      <a:pt x="132977" y="253946"/>
                    </a:lnTo>
                    <a:lnTo>
                      <a:pt x="139156" y="257874"/>
                    </a:lnTo>
                    <a:lnTo>
                      <a:pt x="143645" y="255620"/>
                    </a:lnTo>
                    <a:lnTo>
                      <a:pt x="149546" y="258165"/>
                    </a:lnTo>
                    <a:lnTo>
                      <a:pt x="156854" y="260412"/>
                    </a:lnTo>
                    <a:lnTo>
                      <a:pt x="160496" y="264340"/>
                    </a:lnTo>
                    <a:lnTo>
                      <a:pt x="167248" y="266595"/>
                    </a:lnTo>
                    <a:lnTo>
                      <a:pt x="172589" y="268555"/>
                    </a:lnTo>
                    <a:lnTo>
                      <a:pt x="173988" y="273044"/>
                    </a:lnTo>
                    <a:lnTo>
                      <a:pt x="178203" y="274174"/>
                    </a:lnTo>
                    <a:lnTo>
                      <a:pt x="187471" y="273904"/>
                    </a:lnTo>
                    <a:lnTo>
                      <a:pt x="193650" y="277832"/>
                    </a:lnTo>
                    <a:lnTo>
                      <a:pt x="193924" y="285132"/>
                    </a:lnTo>
                    <a:lnTo>
                      <a:pt x="194771" y="290464"/>
                    </a:lnTo>
                    <a:lnTo>
                      <a:pt x="192807" y="294970"/>
                    </a:lnTo>
                    <a:lnTo>
                      <a:pt x="197009" y="300015"/>
                    </a:lnTo>
                    <a:lnTo>
                      <a:pt x="198421" y="308731"/>
                    </a:lnTo>
                    <a:lnTo>
                      <a:pt x="223133" y="309865"/>
                    </a:lnTo>
                    <a:lnTo>
                      <a:pt x="223706" y="324466"/>
                    </a:lnTo>
                    <a:lnTo>
                      <a:pt x="230724" y="326438"/>
                    </a:lnTo>
                    <a:lnTo>
                      <a:pt x="236629" y="335698"/>
                    </a:lnTo>
                    <a:lnTo>
                      <a:pt x="239154" y="346931"/>
                    </a:lnTo>
                    <a:lnTo>
                      <a:pt x="235226" y="354783"/>
                    </a:lnTo>
                    <a:lnTo>
                      <a:pt x="231011" y="365203"/>
                    </a:lnTo>
                    <a:lnTo>
                      <a:pt x="230827" y="365108"/>
                    </a:lnTo>
                    <a:lnTo>
                      <a:pt x="231939" y="367154"/>
                    </a:lnTo>
                    <a:lnTo>
                      <a:pt x="231011" y="369580"/>
                    </a:lnTo>
                    <a:lnTo>
                      <a:pt x="234379" y="372212"/>
                    </a:lnTo>
                    <a:lnTo>
                      <a:pt x="234939" y="375759"/>
                    </a:lnTo>
                    <a:lnTo>
                      <a:pt x="236629" y="380261"/>
                    </a:lnTo>
                    <a:lnTo>
                      <a:pt x="236629" y="386820"/>
                    </a:lnTo>
                    <a:lnTo>
                      <a:pt x="237002" y="392999"/>
                    </a:lnTo>
                    <a:lnTo>
                      <a:pt x="235880" y="396915"/>
                    </a:lnTo>
                    <a:lnTo>
                      <a:pt x="237571" y="398977"/>
                    </a:lnTo>
                    <a:lnTo>
                      <a:pt x="242432" y="398233"/>
                    </a:lnTo>
                    <a:lnTo>
                      <a:pt x="244302" y="399362"/>
                    </a:lnTo>
                    <a:lnTo>
                      <a:pt x="248808" y="399551"/>
                    </a:lnTo>
                    <a:lnTo>
                      <a:pt x="252180" y="399551"/>
                    </a:lnTo>
                    <a:lnTo>
                      <a:pt x="254597" y="400492"/>
                    </a:lnTo>
                    <a:lnTo>
                      <a:pt x="261529" y="397672"/>
                    </a:lnTo>
                    <a:cubicBezTo>
                      <a:pt x="261529" y="397672"/>
                      <a:pt x="265282" y="401433"/>
                      <a:pt x="267721" y="401433"/>
                    </a:cubicBezTo>
                    <a:lnTo>
                      <a:pt x="269210" y="407792"/>
                    </a:lnTo>
                    <a:lnTo>
                      <a:pt x="272206" y="418456"/>
                    </a:lnTo>
                    <a:lnTo>
                      <a:pt x="274645" y="425388"/>
                    </a:lnTo>
                    <a:lnTo>
                      <a:pt x="277264" y="426132"/>
                    </a:lnTo>
                    <a:lnTo>
                      <a:pt x="282878" y="422405"/>
                    </a:lnTo>
                    <a:lnTo>
                      <a:pt x="286806" y="424459"/>
                    </a:lnTo>
                    <a:lnTo>
                      <a:pt x="288693" y="426509"/>
                    </a:lnTo>
                    <a:lnTo>
                      <a:pt x="288124" y="433065"/>
                    </a:lnTo>
                    <a:lnTo>
                      <a:pt x="287191" y="438495"/>
                    </a:lnTo>
                    <a:lnTo>
                      <a:pt x="287936" y="442243"/>
                    </a:lnTo>
                    <a:lnTo>
                      <a:pt x="286866" y="448687"/>
                    </a:lnTo>
                    <a:lnTo>
                      <a:pt x="289446" y="447493"/>
                    </a:lnTo>
                    <a:lnTo>
                      <a:pt x="295625" y="448619"/>
                    </a:lnTo>
                    <a:lnTo>
                      <a:pt x="295625" y="450848"/>
                    </a:lnTo>
                    <a:lnTo>
                      <a:pt x="298569" y="457601"/>
                    </a:lnTo>
                    <a:lnTo>
                      <a:pt x="298843" y="459424"/>
                    </a:lnTo>
                    <a:lnTo>
                      <a:pt x="298843" y="462941"/>
                    </a:lnTo>
                    <a:lnTo>
                      <a:pt x="299836" y="472761"/>
                    </a:lnTo>
                    <a:lnTo>
                      <a:pt x="298424" y="474743"/>
                    </a:lnTo>
                    <a:lnTo>
                      <a:pt x="296455" y="474597"/>
                    </a:lnTo>
                    <a:lnTo>
                      <a:pt x="292536" y="476292"/>
                    </a:lnTo>
                    <a:lnTo>
                      <a:pt x="290841" y="479090"/>
                    </a:lnTo>
                    <a:lnTo>
                      <a:pt x="289861" y="478525"/>
                    </a:lnTo>
                    <a:lnTo>
                      <a:pt x="283263" y="482317"/>
                    </a:lnTo>
                    <a:lnTo>
                      <a:pt x="283109" y="484020"/>
                    </a:lnTo>
                    <a:lnTo>
                      <a:pt x="280451" y="484439"/>
                    </a:lnTo>
                    <a:lnTo>
                      <a:pt x="278196" y="485693"/>
                    </a:lnTo>
                    <a:lnTo>
                      <a:pt x="275535" y="488923"/>
                    </a:lnTo>
                    <a:lnTo>
                      <a:pt x="272869" y="490323"/>
                    </a:lnTo>
                    <a:lnTo>
                      <a:pt x="273143" y="492719"/>
                    </a:lnTo>
                    <a:lnTo>
                      <a:pt x="272022" y="493699"/>
                    </a:lnTo>
                    <a:lnTo>
                      <a:pt x="268928" y="493699"/>
                    </a:lnTo>
                    <a:lnTo>
                      <a:pt x="263733" y="500015"/>
                    </a:lnTo>
                    <a:lnTo>
                      <a:pt x="263733" y="502424"/>
                    </a:lnTo>
                    <a:lnTo>
                      <a:pt x="263596" y="505073"/>
                    </a:lnTo>
                    <a:lnTo>
                      <a:pt x="261906" y="504927"/>
                    </a:lnTo>
                    <a:lnTo>
                      <a:pt x="260507" y="506776"/>
                    </a:lnTo>
                    <a:lnTo>
                      <a:pt x="257413" y="512531"/>
                    </a:lnTo>
                    <a:lnTo>
                      <a:pt x="253339" y="517709"/>
                    </a:lnTo>
                    <a:lnTo>
                      <a:pt x="252920" y="519249"/>
                    </a:lnTo>
                    <a:lnTo>
                      <a:pt x="250806" y="520546"/>
                    </a:lnTo>
                    <a:lnTo>
                      <a:pt x="250528" y="522348"/>
                    </a:lnTo>
                    <a:lnTo>
                      <a:pt x="251512" y="522348"/>
                    </a:lnTo>
                    <a:lnTo>
                      <a:pt x="254328" y="523049"/>
                    </a:lnTo>
                    <a:lnTo>
                      <a:pt x="261354" y="521218"/>
                    </a:lnTo>
                    <a:lnTo>
                      <a:pt x="263733" y="522767"/>
                    </a:lnTo>
                    <a:lnTo>
                      <a:pt x="265415" y="524739"/>
                    </a:lnTo>
                    <a:lnTo>
                      <a:pt x="267246" y="527551"/>
                    </a:lnTo>
                    <a:lnTo>
                      <a:pt x="270199" y="528805"/>
                    </a:lnTo>
                    <a:lnTo>
                      <a:pt x="272017" y="532318"/>
                    </a:lnTo>
                    <a:lnTo>
                      <a:pt x="275385" y="538227"/>
                    </a:lnTo>
                    <a:lnTo>
                      <a:pt x="276793" y="538082"/>
                    </a:lnTo>
                    <a:lnTo>
                      <a:pt x="279887" y="535146"/>
                    </a:lnTo>
                    <a:lnTo>
                      <a:pt x="281431" y="535407"/>
                    </a:lnTo>
                    <a:lnTo>
                      <a:pt x="284653" y="540615"/>
                    </a:lnTo>
                    <a:lnTo>
                      <a:pt x="287324" y="542018"/>
                    </a:lnTo>
                    <a:lnTo>
                      <a:pt x="292108" y="543131"/>
                    </a:lnTo>
                    <a:lnTo>
                      <a:pt x="295056" y="546665"/>
                    </a:lnTo>
                    <a:lnTo>
                      <a:pt x="295621" y="549747"/>
                    </a:lnTo>
                    <a:lnTo>
                      <a:pt x="297290" y="549747"/>
                    </a:lnTo>
                    <a:lnTo>
                      <a:pt x="304598" y="553392"/>
                    </a:lnTo>
                    <a:lnTo>
                      <a:pt x="309100" y="560709"/>
                    </a:lnTo>
                    <a:lnTo>
                      <a:pt x="312472" y="563504"/>
                    </a:lnTo>
                    <a:lnTo>
                      <a:pt x="311620" y="565750"/>
                    </a:lnTo>
                    <a:lnTo>
                      <a:pt x="308257" y="571369"/>
                    </a:lnTo>
                    <a:lnTo>
                      <a:pt x="309656" y="573055"/>
                    </a:lnTo>
                    <a:lnTo>
                      <a:pt x="309656" y="574458"/>
                    </a:lnTo>
                    <a:lnTo>
                      <a:pt x="311894" y="577269"/>
                    </a:lnTo>
                    <a:lnTo>
                      <a:pt x="315681" y="581061"/>
                    </a:lnTo>
                    <a:cubicBezTo>
                      <a:pt x="316165" y="580496"/>
                      <a:pt x="316605" y="579901"/>
                      <a:pt x="317209" y="579418"/>
                    </a:cubicBezTo>
                    <a:cubicBezTo>
                      <a:pt x="321432" y="576046"/>
                      <a:pt x="323507" y="571467"/>
                      <a:pt x="324804" y="566401"/>
                    </a:cubicBezTo>
                    <a:cubicBezTo>
                      <a:pt x="326208" y="560906"/>
                      <a:pt x="327607" y="555416"/>
                      <a:pt x="329015" y="549888"/>
                    </a:cubicBezTo>
                    <a:lnTo>
                      <a:pt x="329361" y="550311"/>
                    </a:lnTo>
                    <a:cubicBezTo>
                      <a:pt x="329426" y="550119"/>
                      <a:pt x="329473" y="549952"/>
                      <a:pt x="329533" y="549751"/>
                    </a:cubicBezTo>
                    <a:cubicBezTo>
                      <a:pt x="329438" y="549776"/>
                      <a:pt x="329340" y="549798"/>
                      <a:pt x="329246" y="549823"/>
                    </a:cubicBezTo>
                    <a:cubicBezTo>
                      <a:pt x="327894" y="545104"/>
                      <a:pt x="328437" y="542930"/>
                      <a:pt x="331920" y="540902"/>
                    </a:cubicBezTo>
                    <a:cubicBezTo>
                      <a:pt x="333131" y="540191"/>
                      <a:pt x="334612" y="539982"/>
                      <a:pt x="336028" y="539609"/>
                    </a:cubicBezTo>
                    <a:cubicBezTo>
                      <a:pt x="336948" y="535283"/>
                      <a:pt x="338330" y="531141"/>
                      <a:pt x="340804" y="527457"/>
                    </a:cubicBezTo>
                    <a:cubicBezTo>
                      <a:pt x="341356" y="526661"/>
                      <a:pt x="342618" y="525873"/>
                      <a:pt x="343512" y="525895"/>
                    </a:cubicBezTo>
                    <a:cubicBezTo>
                      <a:pt x="344158" y="525916"/>
                      <a:pt x="344997" y="527230"/>
                      <a:pt x="345322" y="528111"/>
                    </a:cubicBezTo>
                    <a:cubicBezTo>
                      <a:pt x="345874" y="529583"/>
                      <a:pt x="346144" y="531128"/>
                      <a:pt x="346508" y="532660"/>
                    </a:cubicBezTo>
                    <a:cubicBezTo>
                      <a:pt x="349670" y="532283"/>
                      <a:pt x="351210" y="529815"/>
                      <a:pt x="352254" y="527333"/>
                    </a:cubicBezTo>
                    <a:cubicBezTo>
                      <a:pt x="356931" y="516306"/>
                      <a:pt x="361929" y="505565"/>
                      <a:pt x="368900" y="495676"/>
                    </a:cubicBezTo>
                    <a:cubicBezTo>
                      <a:pt x="373504" y="489103"/>
                      <a:pt x="376260" y="481388"/>
                      <a:pt x="371883" y="473129"/>
                    </a:cubicBezTo>
                    <a:cubicBezTo>
                      <a:pt x="371365" y="472192"/>
                      <a:pt x="371292" y="470960"/>
                      <a:pt x="371112" y="469843"/>
                    </a:cubicBezTo>
                    <a:cubicBezTo>
                      <a:pt x="369490" y="459676"/>
                      <a:pt x="371331" y="450686"/>
                      <a:pt x="379628" y="443677"/>
                    </a:cubicBezTo>
                    <a:cubicBezTo>
                      <a:pt x="383094" y="440737"/>
                      <a:pt x="386466" y="437630"/>
                      <a:pt x="389624" y="434374"/>
                    </a:cubicBezTo>
                    <a:cubicBezTo>
                      <a:pt x="394908" y="428931"/>
                      <a:pt x="401382" y="425178"/>
                      <a:pt x="408306" y="422790"/>
                    </a:cubicBezTo>
                    <a:cubicBezTo>
                      <a:pt x="412196" y="421481"/>
                      <a:pt x="415491" y="420035"/>
                      <a:pt x="418353" y="417180"/>
                    </a:cubicBezTo>
                    <a:cubicBezTo>
                      <a:pt x="420733" y="414776"/>
                      <a:pt x="423852" y="413120"/>
                      <a:pt x="424678" y="409392"/>
                    </a:cubicBezTo>
                    <a:cubicBezTo>
                      <a:pt x="424823" y="408755"/>
                      <a:pt x="426586" y="407933"/>
                      <a:pt x="427391" y="408105"/>
                    </a:cubicBezTo>
                    <a:cubicBezTo>
                      <a:pt x="430844" y="408918"/>
                      <a:pt x="434092" y="408079"/>
                      <a:pt x="437485" y="407625"/>
                    </a:cubicBezTo>
                    <a:cubicBezTo>
                      <a:pt x="440780" y="407172"/>
                      <a:pt x="444229" y="407989"/>
                      <a:pt x="447601" y="407933"/>
                    </a:cubicBezTo>
                    <a:cubicBezTo>
                      <a:pt x="453972" y="407775"/>
                      <a:pt x="459771" y="406611"/>
                      <a:pt x="464092" y="400899"/>
                    </a:cubicBezTo>
                    <a:cubicBezTo>
                      <a:pt x="466009" y="398353"/>
                      <a:pt x="469835" y="397351"/>
                      <a:pt x="472569" y="395310"/>
                    </a:cubicBezTo>
                    <a:cubicBezTo>
                      <a:pt x="474418" y="393932"/>
                      <a:pt x="475496" y="391870"/>
                      <a:pt x="474889" y="389337"/>
                    </a:cubicBezTo>
                    <a:cubicBezTo>
                      <a:pt x="474191" y="386465"/>
                      <a:pt x="474559" y="383769"/>
                      <a:pt x="476048" y="381121"/>
                    </a:cubicBezTo>
                    <a:cubicBezTo>
                      <a:pt x="479424" y="375215"/>
                      <a:pt x="482360" y="368994"/>
                      <a:pt x="486108" y="363328"/>
                    </a:cubicBezTo>
                    <a:cubicBezTo>
                      <a:pt x="489108" y="358788"/>
                      <a:pt x="490580" y="354222"/>
                      <a:pt x="489874" y="348852"/>
                    </a:cubicBezTo>
                    <a:cubicBezTo>
                      <a:pt x="489335" y="344855"/>
                      <a:pt x="489271" y="340606"/>
                      <a:pt x="491624" y="337286"/>
                    </a:cubicBezTo>
                    <a:cubicBezTo>
                      <a:pt x="496211" y="330846"/>
                      <a:pt x="496947" y="323520"/>
                      <a:pt x="497264" y="316121"/>
                    </a:cubicBezTo>
                    <a:cubicBezTo>
                      <a:pt x="497666" y="307020"/>
                      <a:pt x="497666" y="297910"/>
                      <a:pt x="497649" y="288787"/>
                    </a:cubicBezTo>
                    <a:cubicBezTo>
                      <a:pt x="497628" y="282561"/>
                      <a:pt x="497144" y="276309"/>
                      <a:pt x="497191" y="270049"/>
                    </a:cubicBezTo>
                    <a:cubicBezTo>
                      <a:pt x="497213" y="267186"/>
                      <a:pt x="498128" y="264139"/>
                      <a:pt x="500978" y="262860"/>
                    </a:cubicBezTo>
                    <a:cubicBezTo>
                      <a:pt x="508886" y="259355"/>
                      <a:pt x="513336" y="253112"/>
                      <a:pt x="515955" y="245179"/>
                    </a:cubicBezTo>
                    <a:cubicBezTo>
                      <a:pt x="516481" y="243582"/>
                      <a:pt x="517521" y="242162"/>
                      <a:pt x="518227" y="240596"/>
                    </a:cubicBezTo>
                    <a:cubicBezTo>
                      <a:pt x="520358" y="235854"/>
                      <a:pt x="523225" y="231781"/>
                      <a:pt x="527226" y="228323"/>
                    </a:cubicBezTo>
                    <a:cubicBezTo>
                      <a:pt x="531963" y="224232"/>
                      <a:pt x="536306" y="219662"/>
                      <a:pt x="540573" y="215071"/>
                    </a:cubicBezTo>
                    <a:cubicBezTo>
                      <a:pt x="544860" y="210462"/>
                      <a:pt x="548283" y="205238"/>
                      <a:pt x="550573" y="199290"/>
                    </a:cubicBezTo>
                    <a:cubicBezTo>
                      <a:pt x="552725" y="193594"/>
                      <a:pt x="554462" y="180406"/>
                      <a:pt x="552965" y="175849"/>
                    </a:cubicBezTo>
                    <a:close/>
                    <a:moveTo>
                      <a:pt x="326909" y="84760"/>
                    </a:moveTo>
                    <a:cubicBezTo>
                      <a:pt x="325647" y="86446"/>
                      <a:pt x="322827" y="86942"/>
                      <a:pt x="321248" y="85860"/>
                    </a:cubicBezTo>
                    <a:cubicBezTo>
                      <a:pt x="319742" y="84794"/>
                      <a:pt x="319631" y="83121"/>
                      <a:pt x="320196" y="81619"/>
                    </a:cubicBezTo>
                    <a:cubicBezTo>
                      <a:pt x="320662" y="80374"/>
                      <a:pt x="321514" y="79270"/>
                      <a:pt x="322275" y="78140"/>
                    </a:cubicBezTo>
                    <a:cubicBezTo>
                      <a:pt x="322421" y="78992"/>
                      <a:pt x="322540" y="79843"/>
                      <a:pt x="322827" y="80622"/>
                    </a:cubicBezTo>
                    <a:cubicBezTo>
                      <a:pt x="323473" y="82377"/>
                      <a:pt x="324847" y="83078"/>
                      <a:pt x="326623" y="82565"/>
                    </a:cubicBezTo>
                    <a:cubicBezTo>
                      <a:pt x="327324" y="82377"/>
                      <a:pt x="327983" y="81992"/>
                      <a:pt x="328647" y="81662"/>
                    </a:cubicBezTo>
                    <a:cubicBezTo>
                      <a:pt x="328108" y="82728"/>
                      <a:pt x="327611" y="83810"/>
                      <a:pt x="326909" y="84760"/>
                    </a:cubicBezTo>
                    <a:close/>
                    <a:moveTo>
                      <a:pt x="343940" y="103507"/>
                    </a:moveTo>
                    <a:cubicBezTo>
                      <a:pt x="343987" y="103164"/>
                      <a:pt x="343923" y="102569"/>
                      <a:pt x="344098" y="102480"/>
                    </a:cubicBezTo>
                    <a:cubicBezTo>
                      <a:pt x="345027" y="101996"/>
                      <a:pt x="345990" y="101603"/>
                      <a:pt x="346991" y="101320"/>
                    </a:cubicBezTo>
                    <a:cubicBezTo>
                      <a:pt x="347179" y="101282"/>
                      <a:pt x="347817" y="101975"/>
                      <a:pt x="347817" y="102368"/>
                    </a:cubicBezTo>
                    <a:cubicBezTo>
                      <a:pt x="347817" y="102715"/>
                      <a:pt x="347338" y="103391"/>
                      <a:pt x="347004" y="103451"/>
                    </a:cubicBezTo>
                    <a:cubicBezTo>
                      <a:pt x="345994" y="103601"/>
                      <a:pt x="344963" y="103507"/>
                      <a:pt x="343940" y="103507"/>
                    </a:cubicBezTo>
                    <a:close/>
                    <a:moveTo>
                      <a:pt x="348360" y="141916"/>
                    </a:moveTo>
                    <a:cubicBezTo>
                      <a:pt x="348322" y="141980"/>
                      <a:pt x="347560" y="141980"/>
                      <a:pt x="347440" y="141822"/>
                    </a:cubicBezTo>
                    <a:cubicBezTo>
                      <a:pt x="346567" y="140478"/>
                      <a:pt x="345763" y="139087"/>
                      <a:pt x="344929" y="137722"/>
                    </a:cubicBezTo>
                    <a:cubicBezTo>
                      <a:pt x="344201" y="136533"/>
                      <a:pt x="344407" y="135600"/>
                      <a:pt x="345639" y="135155"/>
                    </a:cubicBezTo>
                    <a:cubicBezTo>
                      <a:pt x="345938" y="135056"/>
                      <a:pt x="346662" y="135617"/>
                      <a:pt x="346888" y="136058"/>
                    </a:cubicBezTo>
                    <a:cubicBezTo>
                      <a:pt x="347646" y="137440"/>
                      <a:pt x="348262" y="138869"/>
                      <a:pt x="348814" y="140029"/>
                    </a:cubicBezTo>
                    <a:cubicBezTo>
                      <a:pt x="348626" y="140889"/>
                      <a:pt x="348574" y="141432"/>
                      <a:pt x="348360" y="141916"/>
                    </a:cubicBezTo>
                    <a:close/>
                    <a:moveTo>
                      <a:pt x="360068" y="339755"/>
                    </a:moveTo>
                    <a:lnTo>
                      <a:pt x="358887" y="339318"/>
                    </a:lnTo>
                    <a:lnTo>
                      <a:pt x="360089" y="338856"/>
                    </a:lnTo>
                    <a:lnTo>
                      <a:pt x="360068" y="339755"/>
                    </a:lnTo>
                    <a:close/>
                  </a:path>
                </a:pathLst>
              </a:custGeom>
              <a:grpFill/>
              <a:ln w="5028" cap="flat">
                <a:solidFill>
                  <a:schemeClr val="bg1"/>
                </a:solidFill>
                <a:prstDash val="solid"/>
                <a:miter/>
              </a:ln>
            </p:spPr>
            <p:txBody>
              <a:bodyPr rtlCol="0" anchor="ctr"/>
              <a:lstStyle/>
              <a:p>
                <a:endParaRPr lang="en-US"/>
              </a:p>
            </p:txBody>
          </p:sp>
          <p:sp>
            <p:nvSpPr>
              <p:cNvPr id="344" name="Freeform 343">
                <a:extLst>
                  <a:ext uri="{FF2B5EF4-FFF2-40B4-BE49-F238E27FC236}">
                    <a16:creationId xmlns:a16="http://schemas.microsoft.com/office/drawing/2014/main" id="{D5021025-D406-82A2-1733-0065BB6A8730}"/>
                  </a:ext>
                </a:extLst>
              </p:cNvPr>
              <p:cNvSpPr/>
              <p:nvPr/>
            </p:nvSpPr>
            <p:spPr>
              <a:xfrm>
                <a:off x="5471846" y="5566126"/>
                <a:ext cx="325" cy="462"/>
              </a:xfrm>
              <a:custGeom>
                <a:avLst/>
                <a:gdLst>
                  <a:gd name="connsiteX0" fmla="*/ 77 w 325"/>
                  <a:gd name="connsiteY0" fmla="*/ 462 h 462"/>
                  <a:gd name="connsiteX1" fmla="*/ 325 w 325"/>
                  <a:gd name="connsiteY1" fmla="*/ 364 h 462"/>
                  <a:gd name="connsiteX2" fmla="*/ 231 w 325"/>
                  <a:gd name="connsiteY2" fmla="*/ 0 h 462"/>
                  <a:gd name="connsiteX3" fmla="*/ 0 w 325"/>
                  <a:gd name="connsiteY3" fmla="*/ 64 h 462"/>
                  <a:gd name="connsiteX4" fmla="*/ 77 w 325"/>
                  <a:gd name="connsiteY4" fmla="*/ 462 h 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5" h="462">
                    <a:moveTo>
                      <a:pt x="77" y="462"/>
                    </a:moveTo>
                    <a:cubicBezTo>
                      <a:pt x="154" y="428"/>
                      <a:pt x="248" y="411"/>
                      <a:pt x="325" y="364"/>
                    </a:cubicBezTo>
                    <a:cubicBezTo>
                      <a:pt x="295" y="244"/>
                      <a:pt x="261" y="120"/>
                      <a:pt x="231" y="0"/>
                    </a:cubicBezTo>
                    <a:cubicBezTo>
                      <a:pt x="141" y="0"/>
                      <a:pt x="86" y="64"/>
                      <a:pt x="0" y="64"/>
                    </a:cubicBezTo>
                    <a:cubicBezTo>
                      <a:pt x="8" y="197"/>
                      <a:pt x="34" y="325"/>
                      <a:pt x="77" y="462"/>
                    </a:cubicBezTo>
                    <a:close/>
                  </a:path>
                </a:pathLst>
              </a:custGeom>
              <a:grpFill/>
              <a:ln w="5028" cap="flat">
                <a:solidFill>
                  <a:schemeClr val="bg1"/>
                </a:solidFill>
                <a:prstDash val="solid"/>
                <a:miter/>
              </a:ln>
            </p:spPr>
            <p:txBody>
              <a:bodyPr rtlCol="0" anchor="ctr"/>
              <a:lstStyle/>
              <a:p>
                <a:endParaRPr lang="en-US"/>
              </a:p>
            </p:txBody>
          </p:sp>
          <p:sp>
            <p:nvSpPr>
              <p:cNvPr id="345" name="Freeform 344">
                <a:extLst>
                  <a:ext uri="{FF2B5EF4-FFF2-40B4-BE49-F238E27FC236}">
                    <a16:creationId xmlns:a16="http://schemas.microsoft.com/office/drawing/2014/main" id="{F27BB899-ACA5-50BB-96E9-A4962D518115}"/>
                  </a:ext>
                </a:extLst>
              </p:cNvPr>
              <p:cNvSpPr/>
              <p:nvPr/>
            </p:nvSpPr>
            <p:spPr>
              <a:xfrm>
                <a:off x="5455107" y="5566588"/>
                <a:ext cx="16959" cy="16624"/>
              </a:xfrm>
              <a:custGeom>
                <a:avLst/>
                <a:gdLst>
                  <a:gd name="connsiteX0" fmla="*/ 6530 w 16959"/>
                  <a:gd name="connsiteY0" fmla="*/ 6817 h 16624"/>
                  <a:gd name="connsiteX1" fmla="*/ 1553 w 16959"/>
                  <a:gd name="connsiteY1" fmla="*/ 12722 h 16624"/>
                  <a:gd name="connsiteX2" fmla="*/ 0 w 16959"/>
                  <a:gd name="connsiteY2" fmla="*/ 16624 h 16624"/>
                  <a:gd name="connsiteX3" fmla="*/ 16915 w 16959"/>
                  <a:gd name="connsiteY3" fmla="*/ 1284 h 16624"/>
                  <a:gd name="connsiteX4" fmla="*/ 16821 w 16959"/>
                  <a:gd name="connsiteY4" fmla="*/ 0 h 16624"/>
                  <a:gd name="connsiteX5" fmla="*/ 12739 w 16959"/>
                  <a:gd name="connsiteY5" fmla="*/ 1780 h 16624"/>
                  <a:gd name="connsiteX6" fmla="*/ 6530 w 16959"/>
                  <a:gd name="connsiteY6" fmla="*/ 6817 h 16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959" h="16624">
                    <a:moveTo>
                      <a:pt x="6530" y="6817"/>
                    </a:moveTo>
                    <a:cubicBezTo>
                      <a:pt x="4835" y="8746"/>
                      <a:pt x="3034" y="10612"/>
                      <a:pt x="1553" y="12722"/>
                    </a:cubicBezTo>
                    <a:cubicBezTo>
                      <a:pt x="770" y="13851"/>
                      <a:pt x="445" y="15276"/>
                      <a:pt x="0" y="16624"/>
                    </a:cubicBezTo>
                    <a:cubicBezTo>
                      <a:pt x="9136" y="15456"/>
                      <a:pt x="14373" y="9876"/>
                      <a:pt x="16915" y="1284"/>
                    </a:cubicBezTo>
                    <a:cubicBezTo>
                      <a:pt x="17022" y="895"/>
                      <a:pt x="16915" y="445"/>
                      <a:pt x="16821" y="0"/>
                    </a:cubicBezTo>
                    <a:cubicBezTo>
                      <a:pt x="15430" y="552"/>
                      <a:pt x="13928" y="950"/>
                      <a:pt x="12739" y="1780"/>
                    </a:cubicBezTo>
                    <a:cubicBezTo>
                      <a:pt x="10561" y="3304"/>
                      <a:pt x="8580" y="5109"/>
                      <a:pt x="6530" y="6817"/>
                    </a:cubicBezTo>
                    <a:close/>
                  </a:path>
                </a:pathLst>
              </a:custGeom>
              <a:grpFill/>
              <a:ln w="5028" cap="flat">
                <a:solidFill>
                  <a:schemeClr val="bg1"/>
                </a:solidFill>
                <a:prstDash val="solid"/>
                <a:miter/>
              </a:ln>
            </p:spPr>
            <p:txBody>
              <a:bodyPr rtlCol="0" anchor="ctr"/>
              <a:lstStyle/>
              <a:p>
                <a:endParaRPr lang="en-US"/>
              </a:p>
            </p:txBody>
          </p:sp>
          <p:sp>
            <p:nvSpPr>
              <p:cNvPr id="346" name="Freeform 345">
                <a:extLst>
                  <a:ext uri="{FF2B5EF4-FFF2-40B4-BE49-F238E27FC236}">
                    <a16:creationId xmlns:a16="http://schemas.microsoft.com/office/drawing/2014/main" id="{74758A81-BF39-97EE-161F-404E9FBB8C9B}"/>
                  </a:ext>
                </a:extLst>
              </p:cNvPr>
              <p:cNvSpPr/>
              <p:nvPr/>
            </p:nvSpPr>
            <p:spPr>
              <a:xfrm>
                <a:off x="5461465" y="5572964"/>
                <a:ext cx="551" cy="569"/>
              </a:xfrm>
              <a:custGeom>
                <a:avLst/>
                <a:gdLst>
                  <a:gd name="connsiteX0" fmla="*/ 171 w 551"/>
                  <a:gd name="connsiteY0" fmla="*/ 441 h 569"/>
                  <a:gd name="connsiteX1" fmla="*/ 552 w 551"/>
                  <a:gd name="connsiteY1" fmla="*/ 0 h 569"/>
                  <a:gd name="connsiteX2" fmla="*/ 128 w 551"/>
                  <a:gd name="connsiteY2" fmla="*/ 111 h 569"/>
                  <a:gd name="connsiteX3" fmla="*/ 0 w 551"/>
                  <a:gd name="connsiteY3" fmla="*/ 569 h 569"/>
                  <a:gd name="connsiteX4" fmla="*/ 171 w 551"/>
                  <a:gd name="connsiteY4" fmla="*/ 441 h 5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1" h="569">
                    <a:moveTo>
                      <a:pt x="171" y="441"/>
                    </a:moveTo>
                    <a:cubicBezTo>
                      <a:pt x="291" y="278"/>
                      <a:pt x="424" y="150"/>
                      <a:pt x="552" y="0"/>
                    </a:cubicBezTo>
                    <a:cubicBezTo>
                      <a:pt x="415" y="34"/>
                      <a:pt x="274" y="68"/>
                      <a:pt x="128" y="111"/>
                    </a:cubicBezTo>
                    <a:cubicBezTo>
                      <a:pt x="103" y="257"/>
                      <a:pt x="21" y="415"/>
                      <a:pt x="0" y="569"/>
                    </a:cubicBezTo>
                    <a:cubicBezTo>
                      <a:pt x="51" y="522"/>
                      <a:pt x="107" y="483"/>
                      <a:pt x="171" y="441"/>
                    </a:cubicBezTo>
                    <a:close/>
                  </a:path>
                </a:pathLst>
              </a:custGeom>
              <a:grpFill/>
              <a:ln w="5028" cap="flat">
                <a:solidFill>
                  <a:schemeClr val="bg1"/>
                </a:solidFill>
                <a:prstDash val="solid"/>
                <a:miter/>
              </a:ln>
            </p:spPr>
            <p:txBody>
              <a:bodyPr rtlCol="0" anchor="ctr"/>
              <a:lstStyle/>
              <a:p>
                <a:endParaRPr lang="en-US"/>
              </a:p>
            </p:txBody>
          </p:sp>
          <p:sp>
            <p:nvSpPr>
              <p:cNvPr id="347" name="Freeform 346">
                <a:extLst>
                  <a:ext uri="{FF2B5EF4-FFF2-40B4-BE49-F238E27FC236}">
                    <a16:creationId xmlns:a16="http://schemas.microsoft.com/office/drawing/2014/main" id="{5FEACD55-8A9A-1ABC-9CF0-C4E9382ED5C7}"/>
                  </a:ext>
                </a:extLst>
              </p:cNvPr>
              <p:cNvSpPr/>
              <p:nvPr/>
            </p:nvSpPr>
            <p:spPr>
              <a:xfrm>
                <a:off x="5461427" y="5104058"/>
                <a:ext cx="616" cy="404"/>
              </a:xfrm>
              <a:custGeom>
                <a:avLst/>
                <a:gdLst>
                  <a:gd name="connsiteX0" fmla="*/ 616 w 616"/>
                  <a:gd name="connsiteY0" fmla="*/ 394 h 404"/>
                  <a:gd name="connsiteX1" fmla="*/ 402 w 616"/>
                  <a:gd name="connsiteY1" fmla="*/ 0 h 404"/>
                  <a:gd name="connsiteX2" fmla="*/ 86 w 616"/>
                  <a:gd name="connsiteY2" fmla="*/ 90 h 404"/>
                  <a:gd name="connsiteX3" fmla="*/ 0 w 616"/>
                  <a:gd name="connsiteY3" fmla="*/ 394 h 404"/>
                  <a:gd name="connsiteX4" fmla="*/ 616 w 616"/>
                  <a:gd name="connsiteY4" fmla="*/ 394 h 4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6" h="404">
                    <a:moveTo>
                      <a:pt x="616" y="394"/>
                    </a:moveTo>
                    <a:cubicBezTo>
                      <a:pt x="544" y="248"/>
                      <a:pt x="454" y="162"/>
                      <a:pt x="402" y="0"/>
                    </a:cubicBezTo>
                    <a:cubicBezTo>
                      <a:pt x="291" y="21"/>
                      <a:pt x="193" y="43"/>
                      <a:pt x="86" y="90"/>
                    </a:cubicBezTo>
                    <a:cubicBezTo>
                      <a:pt x="60" y="184"/>
                      <a:pt x="26" y="299"/>
                      <a:pt x="0" y="394"/>
                    </a:cubicBezTo>
                    <a:cubicBezTo>
                      <a:pt x="218" y="394"/>
                      <a:pt x="402" y="419"/>
                      <a:pt x="616" y="394"/>
                    </a:cubicBezTo>
                    <a:close/>
                  </a:path>
                </a:pathLst>
              </a:custGeom>
              <a:grpFill/>
              <a:ln w="5028" cap="flat">
                <a:solidFill>
                  <a:schemeClr val="bg1"/>
                </a:solidFill>
                <a:prstDash val="solid"/>
                <a:miter/>
              </a:ln>
            </p:spPr>
            <p:txBody>
              <a:bodyPr rtlCol="0" anchor="ctr"/>
              <a:lstStyle/>
              <a:p>
                <a:endParaRPr lang="en-US"/>
              </a:p>
            </p:txBody>
          </p:sp>
        </p:grpSp>
        <p:grpSp>
          <p:nvGrpSpPr>
            <p:cNvPr id="40" name="Graphic 2398">
              <a:extLst>
                <a:ext uri="{FF2B5EF4-FFF2-40B4-BE49-F238E27FC236}">
                  <a16:creationId xmlns:a16="http://schemas.microsoft.com/office/drawing/2014/main" id="{697CA320-DDD1-B2C4-3237-9BCCC33194DA}"/>
                </a:ext>
              </a:extLst>
            </p:cNvPr>
            <p:cNvGrpSpPr/>
            <p:nvPr/>
          </p:nvGrpSpPr>
          <p:grpSpPr>
            <a:xfrm>
              <a:off x="5368237" y="5554689"/>
              <a:ext cx="80317" cy="80400"/>
              <a:chOff x="5368237" y="5554689"/>
              <a:chExt cx="80317" cy="80400"/>
            </a:xfrm>
            <a:grpFill/>
          </p:grpSpPr>
          <p:sp>
            <p:nvSpPr>
              <p:cNvPr id="335" name="Freeform 334">
                <a:extLst>
                  <a:ext uri="{FF2B5EF4-FFF2-40B4-BE49-F238E27FC236}">
                    <a16:creationId xmlns:a16="http://schemas.microsoft.com/office/drawing/2014/main" id="{3201CBB3-30F4-5DE6-5B7E-4E6E01F2686C}"/>
                  </a:ext>
                </a:extLst>
              </p:cNvPr>
              <p:cNvSpPr/>
              <p:nvPr/>
            </p:nvSpPr>
            <p:spPr>
              <a:xfrm>
                <a:off x="5368237" y="5554689"/>
                <a:ext cx="73018" cy="80400"/>
              </a:xfrm>
              <a:custGeom>
                <a:avLst/>
                <a:gdLst>
                  <a:gd name="connsiteX0" fmla="*/ 69227 w 73018"/>
                  <a:gd name="connsiteY0" fmla="*/ 56047 h 80400"/>
                  <a:gd name="connsiteX1" fmla="*/ 66989 w 73018"/>
                  <a:gd name="connsiteY1" fmla="*/ 53236 h 80400"/>
                  <a:gd name="connsiteX2" fmla="*/ 66989 w 73018"/>
                  <a:gd name="connsiteY2" fmla="*/ 51832 h 80400"/>
                  <a:gd name="connsiteX3" fmla="*/ 65590 w 73018"/>
                  <a:gd name="connsiteY3" fmla="*/ 50147 h 80400"/>
                  <a:gd name="connsiteX4" fmla="*/ 68953 w 73018"/>
                  <a:gd name="connsiteY4" fmla="*/ 44528 h 80400"/>
                  <a:gd name="connsiteX5" fmla="*/ 69805 w 73018"/>
                  <a:gd name="connsiteY5" fmla="*/ 42282 h 80400"/>
                  <a:gd name="connsiteX6" fmla="*/ 66433 w 73018"/>
                  <a:gd name="connsiteY6" fmla="*/ 39487 h 80400"/>
                  <a:gd name="connsiteX7" fmla="*/ 61931 w 73018"/>
                  <a:gd name="connsiteY7" fmla="*/ 32170 h 80400"/>
                  <a:gd name="connsiteX8" fmla="*/ 54622 w 73018"/>
                  <a:gd name="connsiteY8" fmla="*/ 28524 h 80400"/>
                  <a:gd name="connsiteX9" fmla="*/ 52954 w 73018"/>
                  <a:gd name="connsiteY9" fmla="*/ 28524 h 80400"/>
                  <a:gd name="connsiteX10" fmla="*/ 52389 w 73018"/>
                  <a:gd name="connsiteY10" fmla="*/ 25443 h 80400"/>
                  <a:gd name="connsiteX11" fmla="*/ 49440 w 73018"/>
                  <a:gd name="connsiteY11" fmla="*/ 21909 h 80400"/>
                  <a:gd name="connsiteX12" fmla="*/ 44657 w 73018"/>
                  <a:gd name="connsiteY12" fmla="*/ 20796 h 80400"/>
                  <a:gd name="connsiteX13" fmla="*/ 41986 w 73018"/>
                  <a:gd name="connsiteY13" fmla="*/ 19393 h 80400"/>
                  <a:gd name="connsiteX14" fmla="*/ 38764 w 73018"/>
                  <a:gd name="connsiteY14" fmla="*/ 14185 h 80400"/>
                  <a:gd name="connsiteX15" fmla="*/ 37219 w 73018"/>
                  <a:gd name="connsiteY15" fmla="*/ 13924 h 80400"/>
                  <a:gd name="connsiteX16" fmla="*/ 34121 w 73018"/>
                  <a:gd name="connsiteY16" fmla="*/ 16864 h 80400"/>
                  <a:gd name="connsiteX17" fmla="*/ 32714 w 73018"/>
                  <a:gd name="connsiteY17" fmla="*/ 17009 h 80400"/>
                  <a:gd name="connsiteX18" fmla="*/ 29346 w 73018"/>
                  <a:gd name="connsiteY18" fmla="*/ 11100 h 80400"/>
                  <a:gd name="connsiteX19" fmla="*/ 27527 w 73018"/>
                  <a:gd name="connsiteY19" fmla="*/ 7587 h 80400"/>
                  <a:gd name="connsiteX20" fmla="*/ 24575 w 73018"/>
                  <a:gd name="connsiteY20" fmla="*/ 6333 h 80400"/>
                  <a:gd name="connsiteX21" fmla="*/ 22743 w 73018"/>
                  <a:gd name="connsiteY21" fmla="*/ 3522 h 80400"/>
                  <a:gd name="connsiteX22" fmla="*/ 21062 w 73018"/>
                  <a:gd name="connsiteY22" fmla="*/ 1549 h 80400"/>
                  <a:gd name="connsiteX23" fmla="*/ 18682 w 73018"/>
                  <a:gd name="connsiteY23" fmla="*/ 0 h 80400"/>
                  <a:gd name="connsiteX24" fmla="*/ 11656 w 73018"/>
                  <a:gd name="connsiteY24" fmla="*/ 1831 h 80400"/>
                  <a:gd name="connsiteX25" fmla="*/ 8841 w 73018"/>
                  <a:gd name="connsiteY25" fmla="*/ 1130 h 80400"/>
                  <a:gd name="connsiteX26" fmla="*/ 7856 w 73018"/>
                  <a:gd name="connsiteY26" fmla="*/ 1130 h 80400"/>
                  <a:gd name="connsiteX27" fmla="*/ 6282 w 73018"/>
                  <a:gd name="connsiteY27" fmla="*/ 5139 h 80400"/>
                  <a:gd name="connsiteX28" fmla="*/ 3346 w 73018"/>
                  <a:gd name="connsiteY28" fmla="*/ 8918 h 80400"/>
                  <a:gd name="connsiteX29" fmla="*/ 4604 w 73018"/>
                  <a:gd name="connsiteY29" fmla="*/ 12071 h 80400"/>
                  <a:gd name="connsiteX30" fmla="*/ 3346 w 73018"/>
                  <a:gd name="connsiteY30" fmla="*/ 15002 h 80400"/>
                  <a:gd name="connsiteX31" fmla="*/ 3766 w 73018"/>
                  <a:gd name="connsiteY31" fmla="*/ 18584 h 80400"/>
                  <a:gd name="connsiteX32" fmla="*/ 3971 w 73018"/>
                  <a:gd name="connsiteY32" fmla="*/ 22983 h 80400"/>
                  <a:gd name="connsiteX33" fmla="*/ 3137 w 73018"/>
                  <a:gd name="connsiteY33" fmla="*/ 24673 h 80400"/>
                  <a:gd name="connsiteX34" fmla="*/ 2717 w 73018"/>
                  <a:gd name="connsiteY34" fmla="*/ 27814 h 80400"/>
                  <a:gd name="connsiteX35" fmla="*/ 1463 w 73018"/>
                  <a:gd name="connsiteY35" fmla="*/ 32003 h 80400"/>
                  <a:gd name="connsiteX36" fmla="*/ 2717 w 73018"/>
                  <a:gd name="connsiteY36" fmla="*/ 35773 h 80400"/>
                  <a:gd name="connsiteX37" fmla="*/ 1669 w 73018"/>
                  <a:gd name="connsiteY37" fmla="*/ 37258 h 80400"/>
                  <a:gd name="connsiteX38" fmla="*/ 2093 w 73018"/>
                  <a:gd name="connsiteY38" fmla="*/ 42085 h 80400"/>
                  <a:gd name="connsiteX39" fmla="*/ 3350 w 73018"/>
                  <a:gd name="connsiteY39" fmla="*/ 48165 h 80400"/>
                  <a:gd name="connsiteX40" fmla="*/ 2721 w 73018"/>
                  <a:gd name="connsiteY40" fmla="*/ 50891 h 80400"/>
                  <a:gd name="connsiteX41" fmla="*/ 839 w 73018"/>
                  <a:gd name="connsiteY41" fmla="*/ 51516 h 80400"/>
                  <a:gd name="connsiteX42" fmla="*/ 0 w 73018"/>
                  <a:gd name="connsiteY42" fmla="*/ 53617 h 80400"/>
                  <a:gd name="connsiteX43" fmla="*/ 0 w 73018"/>
                  <a:gd name="connsiteY43" fmla="*/ 59505 h 80400"/>
                  <a:gd name="connsiteX44" fmla="*/ 2097 w 73018"/>
                  <a:gd name="connsiteY44" fmla="*/ 64101 h 80400"/>
                  <a:gd name="connsiteX45" fmla="*/ 6714 w 73018"/>
                  <a:gd name="connsiteY45" fmla="*/ 70823 h 80400"/>
                  <a:gd name="connsiteX46" fmla="*/ 11173 w 73018"/>
                  <a:gd name="connsiteY46" fmla="*/ 73989 h 80400"/>
                  <a:gd name="connsiteX47" fmla="*/ 32367 w 73018"/>
                  <a:gd name="connsiteY47" fmla="*/ 79082 h 80400"/>
                  <a:gd name="connsiteX48" fmla="*/ 37318 w 73018"/>
                  <a:gd name="connsiteY48" fmla="*/ 80079 h 80400"/>
                  <a:gd name="connsiteX49" fmla="*/ 47519 w 73018"/>
                  <a:gd name="connsiteY49" fmla="*/ 80400 h 80400"/>
                  <a:gd name="connsiteX50" fmla="*/ 67464 w 73018"/>
                  <a:gd name="connsiteY50" fmla="*/ 69749 h 80400"/>
                  <a:gd name="connsiteX51" fmla="*/ 73018 w 73018"/>
                  <a:gd name="connsiteY51" fmla="*/ 59843 h 80400"/>
                  <a:gd name="connsiteX52" fmla="*/ 69227 w 73018"/>
                  <a:gd name="connsiteY52" fmla="*/ 56047 h 80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73018" h="80400">
                    <a:moveTo>
                      <a:pt x="69227" y="56047"/>
                    </a:moveTo>
                    <a:lnTo>
                      <a:pt x="66989" y="53236"/>
                    </a:lnTo>
                    <a:lnTo>
                      <a:pt x="66989" y="51832"/>
                    </a:lnTo>
                    <a:lnTo>
                      <a:pt x="65590" y="50147"/>
                    </a:lnTo>
                    <a:lnTo>
                      <a:pt x="68953" y="44528"/>
                    </a:lnTo>
                    <a:lnTo>
                      <a:pt x="69805" y="42282"/>
                    </a:lnTo>
                    <a:lnTo>
                      <a:pt x="66433" y="39487"/>
                    </a:lnTo>
                    <a:lnTo>
                      <a:pt x="61931" y="32170"/>
                    </a:lnTo>
                    <a:lnTo>
                      <a:pt x="54622" y="28524"/>
                    </a:lnTo>
                    <a:lnTo>
                      <a:pt x="52954" y="28524"/>
                    </a:lnTo>
                    <a:lnTo>
                      <a:pt x="52389" y="25443"/>
                    </a:lnTo>
                    <a:lnTo>
                      <a:pt x="49440" y="21909"/>
                    </a:lnTo>
                    <a:lnTo>
                      <a:pt x="44657" y="20796"/>
                    </a:lnTo>
                    <a:lnTo>
                      <a:pt x="41986" y="19393"/>
                    </a:lnTo>
                    <a:lnTo>
                      <a:pt x="38764" y="14185"/>
                    </a:lnTo>
                    <a:lnTo>
                      <a:pt x="37219" y="13924"/>
                    </a:lnTo>
                    <a:lnTo>
                      <a:pt x="34121" y="16864"/>
                    </a:lnTo>
                    <a:lnTo>
                      <a:pt x="32714" y="17009"/>
                    </a:lnTo>
                    <a:lnTo>
                      <a:pt x="29346" y="11100"/>
                    </a:lnTo>
                    <a:lnTo>
                      <a:pt x="27527" y="7587"/>
                    </a:lnTo>
                    <a:lnTo>
                      <a:pt x="24575" y="6333"/>
                    </a:lnTo>
                    <a:lnTo>
                      <a:pt x="22743" y="3522"/>
                    </a:lnTo>
                    <a:lnTo>
                      <a:pt x="21062" y="1549"/>
                    </a:lnTo>
                    <a:lnTo>
                      <a:pt x="18682" y="0"/>
                    </a:lnTo>
                    <a:lnTo>
                      <a:pt x="11656" y="1831"/>
                    </a:lnTo>
                    <a:lnTo>
                      <a:pt x="8841" y="1130"/>
                    </a:lnTo>
                    <a:lnTo>
                      <a:pt x="7856" y="1130"/>
                    </a:lnTo>
                    <a:lnTo>
                      <a:pt x="6282" y="5139"/>
                    </a:lnTo>
                    <a:lnTo>
                      <a:pt x="3346" y="8918"/>
                    </a:lnTo>
                    <a:lnTo>
                      <a:pt x="4604" y="12071"/>
                    </a:lnTo>
                    <a:lnTo>
                      <a:pt x="3346" y="15002"/>
                    </a:lnTo>
                    <a:lnTo>
                      <a:pt x="3766" y="18584"/>
                    </a:lnTo>
                    <a:lnTo>
                      <a:pt x="3971" y="22983"/>
                    </a:lnTo>
                    <a:lnTo>
                      <a:pt x="3137" y="24673"/>
                    </a:lnTo>
                    <a:lnTo>
                      <a:pt x="2717" y="27814"/>
                    </a:lnTo>
                    <a:lnTo>
                      <a:pt x="1463" y="32003"/>
                    </a:lnTo>
                    <a:lnTo>
                      <a:pt x="2717" y="35773"/>
                    </a:lnTo>
                    <a:lnTo>
                      <a:pt x="1669" y="37258"/>
                    </a:lnTo>
                    <a:lnTo>
                      <a:pt x="2093" y="42085"/>
                    </a:lnTo>
                    <a:lnTo>
                      <a:pt x="3350" y="48165"/>
                    </a:lnTo>
                    <a:lnTo>
                      <a:pt x="2721" y="50891"/>
                    </a:lnTo>
                    <a:lnTo>
                      <a:pt x="839" y="51516"/>
                    </a:lnTo>
                    <a:lnTo>
                      <a:pt x="0" y="53617"/>
                    </a:lnTo>
                    <a:lnTo>
                      <a:pt x="0" y="59505"/>
                    </a:lnTo>
                    <a:lnTo>
                      <a:pt x="2097" y="64101"/>
                    </a:lnTo>
                    <a:lnTo>
                      <a:pt x="6714" y="70823"/>
                    </a:lnTo>
                    <a:lnTo>
                      <a:pt x="11173" y="73989"/>
                    </a:lnTo>
                    <a:cubicBezTo>
                      <a:pt x="18439" y="74700"/>
                      <a:pt x="25781" y="75076"/>
                      <a:pt x="32367" y="79082"/>
                    </a:cubicBezTo>
                    <a:cubicBezTo>
                      <a:pt x="33736" y="79912"/>
                      <a:pt x="35641" y="79967"/>
                      <a:pt x="37318" y="80079"/>
                    </a:cubicBezTo>
                    <a:cubicBezTo>
                      <a:pt x="40711" y="80318"/>
                      <a:pt x="44113" y="80357"/>
                      <a:pt x="47519" y="80400"/>
                    </a:cubicBezTo>
                    <a:cubicBezTo>
                      <a:pt x="56077" y="80468"/>
                      <a:pt x="62877" y="77408"/>
                      <a:pt x="67464" y="69749"/>
                    </a:cubicBezTo>
                    <a:cubicBezTo>
                      <a:pt x="69411" y="66497"/>
                      <a:pt x="70528" y="62740"/>
                      <a:pt x="73018" y="59843"/>
                    </a:cubicBezTo>
                    <a:lnTo>
                      <a:pt x="69227" y="56047"/>
                    </a:lnTo>
                    <a:close/>
                  </a:path>
                </a:pathLst>
              </a:custGeom>
              <a:grpFill/>
              <a:ln w="5028" cap="flat">
                <a:solidFill>
                  <a:schemeClr val="bg1"/>
                </a:solidFill>
                <a:prstDash val="solid"/>
                <a:miter/>
              </a:ln>
            </p:spPr>
            <p:txBody>
              <a:bodyPr rtlCol="0" anchor="ctr"/>
              <a:lstStyle/>
              <a:p>
                <a:endParaRPr lang="en-US"/>
              </a:p>
            </p:txBody>
          </p:sp>
          <p:sp>
            <p:nvSpPr>
              <p:cNvPr id="336" name="Freeform 335">
                <a:extLst>
                  <a:ext uri="{FF2B5EF4-FFF2-40B4-BE49-F238E27FC236}">
                    <a16:creationId xmlns:a16="http://schemas.microsoft.com/office/drawing/2014/main" id="{867BE9F8-E9A9-5509-44E1-04DE0968DC24}"/>
                  </a:ext>
                </a:extLst>
              </p:cNvPr>
              <p:cNvSpPr/>
              <p:nvPr/>
            </p:nvSpPr>
            <p:spPr>
              <a:xfrm>
                <a:off x="5446026" y="5608836"/>
                <a:ext cx="398" cy="616"/>
              </a:xfrm>
              <a:custGeom>
                <a:avLst/>
                <a:gdLst>
                  <a:gd name="connsiteX0" fmla="*/ 0 w 398"/>
                  <a:gd name="connsiteY0" fmla="*/ 616 h 616"/>
                  <a:gd name="connsiteX1" fmla="*/ 398 w 398"/>
                  <a:gd name="connsiteY1" fmla="*/ 0 h 616"/>
                  <a:gd name="connsiteX2" fmla="*/ 0 w 398"/>
                  <a:gd name="connsiteY2" fmla="*/ 616 h 616"/>
                </a:gdLst>
                <a:ahLst/>
                <a:cxnLst>
                  <a:cxn ang="0">
                    <a:pos x="connsiteX0" y="connsiteY0"/>
                  </a:cxn>
                  <a:cxn ang="0">
                    <a:pos x="connsiteX1" y="connsiteY1"/>
                  </a:cxn>
                  <a:cxn ang="0">
                    <a:pos x="connsiteX2" y="connsiteY2"/>
                  </a:cxn>
                </a:cxnLst>
                <a:rect l="l" t="t" r="r" b="b"/>
                <a:pathLst>
                  <a:path w="398" h="616">
                    <a:moveTo>
                      <a:pt x="0" y="616"/>
                    </a:moveTo>
                    <a:cubicBezTo>
                      <a:pt x="137" y="428"/>
                      <a:pt x="270" y="214"/>
                      <a:pt x="398" y="0"/>
                    </a:cubicBezTo>
                    <a:cubicBezTo>
                      <a:pt x="270" y="214"/>
                      <a:pt x="137" y="428"/>
                      <a:pt x="0" y="616"/>
                    </a:cubicBezTo>
                    <a:close/>
                  </a:path>
                </a:pathLst>
              </a:custGeom>
              <a:grpFill/>
              <a:ln w="5028" cap="flat">
                <a:solidFill>
                  <a:schemeClr val="bg1"/>
                </a:solidFill>
                <a:prstDash val="solid"/>
                <a:miter/>
              </a:ln>
            </p:spPr>
            <p:txBody>
              <a:bodyPr rtlCol="0" anchor="ctr"/>
              <a:lstStyle/>
              <a:p>
                <a:endParaRPr lang="en-US"/>
              </a:p>
            </p:txBody>
          </p:sp>
          <p:sp>
            <p:nvSpPr>
              <p:cNvPr id="337" name="Freeform 336">
                <a:extLst>
                  <a:ext uri="{FF2B5EF4-FFF2-40B4-BE49-F238E27FC236}">
                    <a16:creationId xmlns:a16="http://schemas.microsoft.com/office/drawing/2014/main" id="{6D4FFDDA-5B68-7148-52FC-DF4A0DA35385}"/>
                  </a:ext>
                </a:extLst>
              </p:cNvPr>
              <p:cNvSpPr/>
              <p:nvPr/>
            </p:nvSpPr>
            <p:spPr>
              <a:xfrm>
                <a:off x="5448542" y="5605075"/>
                <a:ext cx="12" cy="8"/>
              </a:xfrm>
              <a:custGeom>
                <a:avLst/>
                <a:gdLst>
                  <a:gd name="connsiteX0" fmla="*/ 0 w 12"/>
                  <a:gd name="connsiteY0" fmla="*/ 9 h 8"/>
                  <a:gd name="connsiteX1" fmla="*/ 0 w 12"/>
                  <a:gd name="connsiteY1" fmla="*/ 0 h 8"/>
                  <a:gd name="connsiteX2" fmla="*/ 13 w 12"/>
                  <a:gd name="connsiteY2" fmla="*/ 0 h 8"/>
                </a:gdLst>
                <a:ahLst/>
                <a:cxnLst>
                  <a:cxn ang="0">
                    <a:pos x="connsiteX0" y="connsiteY0"/>
                  </a:cxn>
                  <a:cxn ang="0">
                    <a:pos x="connsiteX1" y="connsiteY1"/>
                  </a:cxn>
                  <a:cxn ang="0">
                    <a:pos x="connsiteX2" y="connsiteY2"/>
                  </a:cxn>
                </a:cxnLst>
                <a:rect l="l" t="t" r="r" b="b"/>
                <a:pathLst>
                  <a:path w="12" h="8">
                    <a:moveTo>
                      <a:pt x="0" y="9"/>
                    </a:moveTo>
                    <a:lnTo>
                      <a:pt x="0" y="0"/>
                    </a:lnTo>
                    <a:lnTo>
                      <a:pt x="13" y="0"/>
                    </a:lnTo>
                    <a:close/>
                  </a:path>
                </a:pathLst>
              </a:custGeom>
              <a:grpFill/>
              <a:ln w="5028" cap="flat">
                <a:solidFill>
                  <a:schemeClr val="bg1"/>
                </a:solidFill>
                <a:prstDash val="solid"/>
                <a:miter/>
              </a:ln>
            </p:spPr>
            <p:txBody>
              <a:bodyPr rtlCol="0" anchor="ctr"/>
              <a:lstStyle/>
              <a:p>
                <a:endParaRPr lang="en-US"/>
              </a:p>
            </p:txBody>
          </p:sp>
        </p:grpSp>
        <p:sp>
          <p:nvSpPr>
            <p:cNvPr id="41" name="Freeform 40">
              <a:extLst>
                <a:ext uri="{FF2B5EF4-FFF2-40B4-BE49-F238E27FC236}">
                  <a16:creationId xmlns:a16="http://schemas.microsoft.com/office/drawing/2014/main" id="{09095DED-773A-8F06-914E-AA72EC8866BB}"/>
                </a:ext>
              </a:extLst>
            </p:cNvPr>
            <p:cNvSpPr/>
            <p:nvPr/>
          </p:nvSpPr>
          <p:spPr>
            <a:xfrm>
              <a:off x="5876658" y="3978545"/>
              <a:ext cx="120565" cy="75293"/>
            </a:xfrm>
            <a:custGeom>
              <a:avLst/>
              <a:gdLst>
                <a:gd name="connsiteX0" fmla="*/ 120506 w 120565"/>
                <a:gd name="connsiteY0" fmla="*/ 25464 h 75293"/>
                <a:gd name="connsiteX1" fmla="*/ 119522 w 120565"/>
                <a:gd name="connsiteY1" fmla="*/ 24107 h 75293"/>
                <a:gd name="connsiteX2" fmla="*/ 113745 w 120565"/>
                <a:gd name="connsiteY2" fmla="*/ 20539 h 75293"/>
                <a:gd name="connsiteX3" fmla="*/ 111648 w 120565"/>
                <a:gd name="connsiteY3" fmla="*/ 12785 h 75293"/>
                <a:gd name="connsiteX4" fmla="*/ 107891 w 120565"/>
                <a:gd name="connsiteY4" fmla="*/ 5288 h 75293"/>
                <a:gd name="connsiteX5" fmla="*/ 105024 w 120565"/>
                <a:gd name="connsiteY5" fmla="*/ 4291 h 75293"/>
                <a:gd name="connsiteX6" fmla="*/ 98811 w 120565"/>
                <a:gd name="connsiteY6" fmla="*/ 3016 h 75293"/>
                <a:gd name="connsiteX7" fmla="*/ 90064 w 120565"/>
                <a:gd name="connsiteY7" fmla="*/ 3123 h 75293"/>
                <a:gd name="connsiteX8" fmla="*/ 73012 w 120565"/>
                <a:gd name="connsiteY8" fmla="*/ 7398 h 75293"/>
                <a:gd name="connsiteX9" fmla="*/ 66324 w 120565"/>
                <a:gd name="connsiteY9" fmla="*/ 7513 h 75293"/>
                <a:gd name="connsiteX10" fmla="*/ 55365 w 120565"/>
                <a:gd name="connsiteY10" fmla="*/ 12554 h 75293"/>
                <a:gd name="connsiteX11" fmla="*/ 52584 w 120565"/>
                <a:gd name="connsiteY11" fmla="*/ 12584 h 75293"/>
                <a:gd name="connsiteX12" fmla="*/ 49572 w 120565"/>
                <a:gd name="connsiteY12" fmla="*/ 8622 h 75293"/>
                <a:gd name="connsiteX13" fmla="*/ 45147 w 120565"/>
                <a:gd name="connsiteY13" fmla="*/ 9306 h 75293"/>
                <a:gd name="connsiteX14" fmla="*/ 44218 w 120565"/>
                <a:gd name="connsiteY14" fmla="*/ 15815 h 75293"/>
                <a:gd name="connsiteX15" fmla="*/ 40115 w 120565"/>
                <a:gd name="connsiteY15" fmla="*/ 22259 h 75293"/>
                <a:gd name="connsiteX16" fmla="*/ 37068 w 120565"/>
                <a:gd name="connsiteY16" fmla="*/ 23551 h 75293"/>
                <a:gd name="connsiteX17" fmla="*/ 37402 w 120565"/>
                <a:gd name="connsiteY17" fmla="*/ 24052 h 75293"/>
                <a:gd name="connsiteX18" fmla="*/ 36165 w 120565"/>
                <a:gd name="connsiteY18" fmla="*/ 24561 h 75293"/>
                <a:gd name="connsiteX19" fmla="*/ 36970 w 120565"/>
                <a:gd name="connsiteY19" fmla="*/ 23594 h 75293"/>
                <a:gd name="connsiteX20" fmla="*/ 37068 w 120565"/>
                <a:gd name="connsiteY20" fmla="*/ 23551 h 75293"/>
                <a:gd name="connsiteX21" fmla="*/ 34809 w 120565"/>
                <a:gd name="connsiteY21" fmla="*/ 14762 h 75293"/>
                <a:gd name="connsiteX22" fmla="*/ 31017 w 120565"/>
                <a:gd name="connsiteY22" fmla="*/ 6007 h 75293"/>
                <a:gd name="connsiteX23" fmla="*/ 27337 w 120565"/>
                <a:gd name="connsiteY23" fmla="*/ 2635 h 75293"/>
                <a:gd name="connsiteX24" fmla="*/ 16396 w 120565"/>
                <a:gd name="connsiteY24" fmla="*/ 2845 h 75293"/>
                <a:gd name="connsiteX25" fmla="*/ 16627 w 120565"/>
                <a:gd name="connsiteY25" fmla="*/ 3529 h 75293"/>
                <a:gd name="connsiteX26" fmla="*/ 15946 w 120565"/>
                <a:gd name="connsiteY26" fmla="*/ 3127 h 75293"/>
                <a:gd name="connsiteX27" fmla="*/ 16396 w 120565"/>
                <a:gd name="connsiteY27" fmla="*/ 2849 h 75293"/>
                <a:gd name="connsiteX28" fmla="*/ 16353 w 120565"/>
                <a:gd name="connsiteY28" fmla="*/ 2742 h 75293"/>
                <a:gd name="connsiteX29" fmla="*/ 8758 w 120565"/>
                <a:gd name="connsiteY29" fmla="*/ 6204 h 75293"/>
                <a:gd name="connsiteX30" fmla="*/ 204 w 120565"/>
                <a:gd name="connsiteY30" fmla="*/ 18772 h 75293"/>
                <a:gd name="connsiteX31" fmla="*/ 3653 w 120565"/>
                <a:gd name="connsiteY31" fmla="*/ 23710 h 75293"/>
                <a:gd name="connsiteX32" fmla="*/ 8578 w 120565"/>
                <a:gd name="connsiteY32" fmla="*/ 22969 h 75293"/>
                <a:gd name="connsiteX33" fmla="*/ 19943 w 120565"/>
                <a:gd name="connsiteY33" fmla="*/ 24133 h 75293"/>
                <a:gd name="connsiteX34" fmla="*/ 20593 w 120565"/>
                <a:gd name="connsiteY34" fmla="*/ 26915 h 75293"/>
                <a:gd name="connsiteX35" fmla="*/ 14928 w 120565"/>
                <a:gd name="connsiteY35" fmla="*/ 32289 h 75293"/>
                <a:gd name="connsiteX36" fmla="*/ 3229 w 120565"/>
                <a:gd name="connsiteY36" fmla="*/ 34386 h 75293"/>
                <a:gd name="connsiteX37" fmla="*/ 2035 w 120565"/>
                <a:gd name="connsiteY37" fmla="*/ 37056 h 75293"/>
                <a:gd name="connsiteX38" fmla="*/ 3695 w 120565"/>
                <a:gd name="connsiteY38" fmla="*/ 39782 h 75293"/>
                <a:gd name="connsiteX39" fmla="*/ 11950 w 120565"/>
                <a:gd name="connsiteY39" fmla="*/ 41647 h 75293"/>
                <a:gd name="connsiteX40" fmla="*/ 16336 w 120565"/>
                <a:gd name="connsiteY40" fmla="*/ 43864 h 75293"/>
                <a:gd name="connsiteX41" fmla="*/ 20598 w 120565"/>
                <a:gd name="connsiteY41" fmla="*/ 51104 h 75293"/>
                <a:gd name="connsiteX42" fmla="*/ 19626 w 120565"/>
                <a:gd name="connsiteY42" fmla="*/ 54078 h 75293"/>
                <a:gd name="connsiteX43" fmla="*/ 16755 w 120565"/>
                <a:gd name="connsiteY43" fmla="*/ 55589 h 75293"/>
                <a:gd name="connsiteX44" fmla="*/ 12895 w 120565"/>
                <a:gd name="connsiteY44" fmla="*/ 60107 h 75293"/>
                <a:gd name="connsiteX45" fmla="*/ 18355 w 120565"/>
                <a:gd name="connsiteY45" fmla="*/ 65332 h 75293"/>
                <a:gd name="connsiteX46" fmla="*/ 23426 w 120565"/>
                <a:gd name="connsiteY46" fmla="*/ 65657 h 75293"/>
                <a:gd name="connsiteX47" fmla="*/ 39216 w 120565"/>
                <a:gd name="connsiteY47" fmla="*/ 69966 h 75293"/>
                <a:gd name="connsiteX48" fmla="*/ 55305 w 120565"/>
                <a:gd name="connsiteY48" fmla="*/ 74999 h 75293"/>
                <a:gd name="connsiteX49" fmla="*/ 61985 w 120565"/>
                <a:gd name="connsiteY49" fmla="*/ 74541 h 75293"/>
                <a:gd name="connsiteX50" fmla="*/ 86842 w 120565"/>
                <a:gd name="connsiteY50" fmla="*/ 63633 h 75293"/>
                <a:gd name="connsiteX51" fmla="*/ 91027 w 120565"/>
                <a:gd name="connsiteY51" fmla="*/ 60775 h 75293"/>
                <a:gd name="connsiteX52" fmla="*/ 105837 w 120565"/>
                <a:gd name="connsiteY52" fmla="*/ 52803 h 75293"/>
                <a:gd name="connsiteX53" fmla="*/ 111177 w 120565"/>
                <a:gd name="connsiteY53" fmla="*/ 48947 h 75293"/>
                <a:gd name="connsiteX54" fmla="*/ 116783 w 120565"/>
                <a:gd name="connsiteY54" fmla="*/ 42709 h 75293"/>
                <a:gd name="connsiteX55" fmla="*/ 117818 w 120565"/>
                <a:gd name="connsiteY55" fmla="*/ 39679 h 75293"/>
                <a:gd name="connsiteX56" fmla="*/ 120249 w 120565"/>
                <a:gd name="connsiteY56" fmla="*/ 27039 h 75293"/>
                <a:gd name="connsiteX57" fmla="*/ 120506 w 120565"/>
                <a:gd name="connsiteY57" fmla="*/ 25464 h 752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120565" h="75293">
                  <a:moveTo>
                    <a:pt x="120506" y="25464"/>
                  </a:moveTo>
                  <a:cubicBezTo>
                    <a:pt x="120382" y="24942"/>
                    <a:pt x="119971" y="24394"/>
                    <a:pt x="119522" y="24107"/>
                  </a:cubicBezTo>
                  <a:cubicBezTo>
                    <a:pt x="117626" y="22867"/>
                    <a:pt x="115627" y="21780"/>
                    <a:pt x="113745" y="20539"/>
                  </a:cubicBezTo>
                  <a:cubicBezTo>
                    <a:pt x="110715" y="18596"/>
                    <a:pt x="112577" y="15284"/>
                    <a:pt x="111648" y="12785"/>
                  </a:cubicBezTo>
                  <a:cubicBezTo>
                    <a:pt x="110694" y="10162"/>
                    <a:pt x="109183" y="7761"/>
                    <a:pt x="107891" y="5288"/>
                  </a:cubicBezTo>
                  <a:cubicBezTo>
                    <a:pt x="107318" y="4201"/>
                    <a:pt x="106325" y="3872"/>
                    <a:pt x="105024" y="4291"/>
                  </a:cubicBezTo>
                  <a:cubicBezTo>
                    <a:pt x="102700" y="5057"/>
                    <a:pt x="100578" y="4860"/>
                    <a:pt x="98811" y="3016"/>
                  </a:cubicBezTo>
                  <a:cubicBezTo>
                    <a:pt x="95845" y="-116"/>
                    <a:pt x="93025" y="324"/>
                    <a:pt x="90064" y="3123"/>
                  </a:cubicBezTo>
                  <a:cubicBezTo>
                    <a:pt x="85216" y="7740"/>
                    <a:pt x="79769" y="9704"/>
                    <a:pt x="73012" y="7398"/>
                  </a:cubicBezTo>
                  <a:cubicBezTo>
                    <a:pt x="71023" y="6726"/>
                    <a:pt x="68284" y="8219"/>
                    <a:pt x="66324" y="7513"/>
                  </a:cubicBezTo>
                  <a:cubicBezTo>
                    <a:pt x="60731" y="5472"/>
                    <a:pt x="57766" y="7992"/>
                    <a:pt x="55365" y="12554"/>
                  </a:cubicBezTo>
                  <a:cubicBezTo>
                    <a:pt x="55147" y="12969"/>
                    <a:pt x="53119" y="13067"/>
                    <a:pt x="52584" y="12584"/>
                  </a:cubicBezTo>
                  <a:cubicBezTo>
                    <a:pt x="51377" y="11497"/>
                    <a:pt x="50641" y="9901"/>
                    <a:pt x="49572" y="8622"/>
                  </a:cubicBezTo>
                  <a:cubicBezTo>
                    <a:pt x="48553" y="7385"/>
                    <a:pt x="46003" y="7992"/>
                    <a:pt x="45147" y="9306"/>
                  </a:cubicBezTo>
                  <a:cubicBezTo>
                    <a:pt x="43816" y="11381"/>
                    <a:pt x="43756" y="13577"/>
                    <a:pt x="44218" y="15815"/>
                  </a:cubicBezTo>
                  <a:cubicBezTo>
                    <a:pt x="44920" y="19341"/>
                    <a:pt x="42858" y="20997"/>
                    <a:pt x="40115" y="22259"/>
                  </a:cubicBezTo>
                  <a:cubicBezTo>
                    <a:pt x="39113" y="22717"/>
                    <a:pt x="38091" y="23115"/>
                    <a:pt x="37068" y="23551"/>
                  </a:cubicBezTo>
                  <a:cubicBezTo>
                    <a:pt x="37196" y="23705"/>
                    <a:pt x="37278" y="23876"/>
                    <a:pt x="37402" y="24052"/>
                  </a:cubicBezTo>
                  <a:cubicBezTo>
                    <a:pt x="36987" y="24223"/>
                    <a:pt x="36589" y="24394"/>
                    <a:pt x="36165" y="24561"/>
                  </a:cubicBezTo>
                  <a:cubicBezTo>
                    <a:pt x="36435" y="24240"/>
                    <a:pt x="36713" y="23919"/>
                    <a:pt x="36970" y="23594"/>
                  </a:cubicBezTo>
                  <a:cubicBezTo>
                    <a:pt x="37004" y="23573"/>
                    <a:pt x="37034" y="23551"/>
                    <a:pt x="37068" y="23551"/>
                  </a:cubicBezTo>
                  <a:cubicBezTo>
                    <a:pt x="35108" y="20962"/>
                    <a:pt x="34428" y="18134"/>
                    <a:pt x="34809" y="14762"/>
                  </a:cubicBezTo>
                  <a:cubicBezTo>
                    <a:pt x="35181" y="11330"/>
                    <a:pt x="33991" y="8219"/>
                    <a:pt x="31017" y="6007"/>
                  </a:cubicBezTo>
                  <a:cubicBezTo>
                    <a:pt x="29691" y="4997"/>
                    <a:pt x="28583" y="3756"/>
                    <a:pt x="27337" y="2635"/>
                  </a:cubicBezTo>
                  <a:cubicBezTo>
                    <a:pt x="23448" y="-929"/>
                    <a:pt x="21749" y="-895"/>
                    <a:pt x="16396" y="2845"/>
                  </a:cubicBezTo>
                  <a:lnTo>
                    <a:pt x="16627" y="3529"/>
                  </a:lnTo>
                  <a:lnTo>
                    <a:pt x="15946" y="3127"/>
                  </a:lnTo>
                  <a:cubicBezTo>
                    <a:pt x="16126" y="2999"/>
                    <a:pt x="16220" y="2965"/>
                    <a:pt x="16396" y="2849"/>
                  </a:cubicBezTo>
                  <a:lnTo>
                    <a:pt x="16353" y="2742"/>
                  </a:lnTo>
                  <a:cubicBezTo>
                    <a:pt x="13589" y="3384"/>
                    <a:pt x="10551" y="3842"/>
                    <a:pt x="8758" y="6204"/>
                  </a:cubicBezTo>
                  <a:cubicBezTo>
                    <a:pt x="5719" y="10252"/>
                    <a:pt x="2998" y="14539"/>
                    <a:pt x="204" y="18772"/>
                  </a:cubicBezTo>
                  <a:cubicBezTo>
                    <a:pt x="-738" y="20201"/>
                    <a:pt x="1787" y="23829"/>
                    <a:pt x="3653" y="23710"/>
                  </a:cubicBezTo>
                  <a:cubicBezTo>
                    <a:pt x="5313" y="23598"/>
                    <a:pt x="7157" y="23671"/>
                    <a:pt x="8578" y="22969"/>
                  </a:cubicBezTo>
                  <a:cubicBezTo>
                    <a:pt x="12711" y="20890"/>
                    <a:pt x="16276" y="22588"/>
                    <a:pt x="19943" y="24133"/>
                  </a:cubicBezTo>
                  <a:cubicBezTo>
                    <a:pt x="21394" y="24741"/>
                    <a:pt x="21449" y="25618"/>
                    <a:pt x="20593" y="26915"/>
                  </a:cubicBezTo>
                  <a:cubicBezTo>
                    <a:pt x="19121" y="29144"/>
                    <a:pt x="18625" y="32041"/>
                    <a:pt x="14928" y="32289"/>
                  </a:cubicBezTo>
                  <a:cubicBezTo>
                    <a:pt x="10991" y="32559"/>
                    <a:pt x="7089" y="33470"/>
                    <a:pt x="3229" y="34386"/>
                  </a:cubicBezTo>
                  <a:cubicBezTo>
                    <a:pt x="2630" y="34540"/>
                    <a:pt x="1941" y="36179"/>
                    <a:pt x="2035" y="37056"/>
                  </a:cubicBezTo>
                  <a:cubicBezTo>
                    <a:pt x="2142" y="38045"/>
                    <a:pt x="2912" y="39534"/>
                    <a:pt x="3695" y="39782"/>
                  </a:cubicBezTo>
                  <a:cubicBezTo>
                    <a:pt x="6383" y="40638"/>
                    <a:pt x="9245" y="40907"/>
                    <a:pt x="11950" y="41647"/>
                  </a:cubicBezTo>
                  <a:cubicBezTo>
                    <a:pt x="13524" y="42084"/>
                    <a:pt x="15381" y="42700"/>
                    <a:pt x="16336" y="43864"/>
                  </a:cubicBezTo>
                  <a:cubicBezTo>
                    <a:pt x="18082" y="46021"/>
                    <a:pt x="19421" y="48550"/>
                    <a:pt x="20598" y="51104"/>
                  </a:cubicBezTo>
                  <a:cubicBezTo>
                    <a:pt x="20931" y="51827"/>
                    <a:pt x="20290" y="53334"/>
                    <a:pt x="19626" y="54078"/>
                  </a:cubicBezTo>
                  <a:cubicBezTo>
                    <a:pt x="18963" y="54861"/>
                    <a:pt x="17782" y="55473"/>
                    <a:pt x="16755" y="55589"/>
                  </a:cubicBezTo>
                  <a:cubicBezTo>
                    <a:pt x="13965" y="55931"/>
                    <a:pt x="12784" y="57416"/>
                    <a:pt x="12895" y="60107"/>
                  </a:cubicBezTo>
                  <a:cubicBezTo>
                    <a:pt x="13037" y="63291"/>
                    <a:pt x="14808" y="65024"/>
                    <a:pt x="18355" y="65332"/>
                  </a:cubicBezTo>
                  <a:cubicBezTo>
                    <a:pt x="20046" y="65486"/>
                    <a:pt x="21766" y="65807"/>
                    <a:pt x="23426" y="65657"/>
                  </a:cubicBezTo>
                  <a:cubicBezTo>
                    <a:pt x="29241" y="65178"/>
                    <a:pt x="34838" y="65294"/>
                    <a:pt x="39216" y="69966"/>
                  </a:cubicBezTo>
                  <a:cubicBezTo>
                    <a:pt x="44569" y="71682"/>
                    <a:pt x="49871" y="73608"/>
                    <a:pt x="55305" y="74999"/>
                  </a:cubicBezTo>
                  <a:cubicBezTo>
                    <a:pt x="57376" y="75516"/>
                    <a:pt x="59999" y="75345"/>
                    <a:pt x="61985" y="74541"/>
                  </a:cubicBezTo>
                  <a:cubicBezTo>
                    <a:pt x="70355" y="71147"/>
                    <a:pt x="78002" y="66055"/>
                    <a:pt x="86842" y="63633"/>
                  </a:cubicBezTo>
                  <a:cubicBezTo>
                    <a:pt x="88396" y="63197"/>
                    <a:pt x="89825" y="61935"/>
                    <a:pt x="91027" y="60775"/>
                  </a:cubicBezTo>
                  <a:cubicBezTo>
                    <a:pt x="95199" y="56671"/>
                    <a:pt x="100244" y="54211"/>
                    <a:pt x="105837" y="52803"/>
                  </a:cubicBezTo>
                  <a:cubicBezTo>
                    <a:pt x="108199" y="52212"/>
                    <a:pt x="109744" y="50818"/>
                    <a:pt x="111177" y="48947"/>
                  </a:cubicBezTo>
                  <a:cubicBezTo>
                    <a:pt x="112897" y="46761"/>
                    <a:pt x="115033" y="44887"/>
                    <a:pt x="116783" y="42709"/>
                  </a:cubicBezTo>
                  <a:cubicBezTo>
                    <a:pt x="117433" y="41917"/>
                    <a:pt x="118152" y="40407"/>
                    <a:pt x="117818" y="39679"/>
                  </a:cubicBezTo>
                  <a:cubicBezTo>
                    <a:pt x="115499" y="34780"/>
                    <a:pt x="117566" y="30890"/>
                    <a:pt x="120249" y="27039"/>
                  </a:cubicBezTo>
                  <a:cubicBezTo>
                    <a:pt x="120540" y="26645"/>
                    <a:pt x="120643" y="25939"/>
                    <a:pt x="120506" y="25464"/>
                  </a:cubicBezTo>
                  <a:close/>
                </a:path>
              </a:pathLst>
            </a:custGeom>
            <a:grpFill/>
            <a:ln w="5028" cap="flat">
              <a:solidFill>
                <a:schemeClr val="bg1"/>
              </a:solidFill>
              <a:prstDash val="solid"/>
              <a:miter/>
            </a:ln>
          </p:spPr>
          <p:txBody>
            <a:bodyPr rtlCol="0" anchor="ctr"/>
            <a:lstStyle/>
            <a:p>
              <a:endParaRPr lang="en-US"/>
            </a:p>
          </p:txBody>
        </p:sp>
        <p:grpSp>
          <p:nvGrpSpPr>
            <p:cNvPr id="42" name="Graphic 2398">
              <a:extLst>
                <a:ext uri="{FF2B5EF4-FFF2-40B4-BE49-F238E27FC236}">
                  <a16:creationId xmlns:a16="http://schemas.microsoft.com/office/drawing/2014/main" id="{319E19E4-9AB0-7155-A59F-61D8B1489E9E}"/>
                </a:ext>
              </a:extLst>
            </p:cNvPr>
            <p:cNvGrpSpPr/>
            <p:nvPr/>
          </p:nvGrpSpPr>
          <p:grpSpPr>
            <a:xfrm>
              <a:off x="5185362" y="5417343"/>
              <a:ext cx="385806" cy="609667"/>
              <a:chOff x="5185362" y="5417343"/>
              <a:chExt cx="385806" cy="609667"/>
            </a:xfrm>
            <a:grpFill/>
          </p:grpSpPr>
          <p:sp>
            <p:nvSpPr>
              <p:cNvPr id="327" name="Freeform 326">
                <a:extLst>
                  <a:ext uri="{FF2B5EF4-FFF2-40B4-BE49-F238E27FC236}">
                    <a16:creationId xmlns:a16="http://schemas.microsoft.com/office/drawing/2014/main" id="{0A589568-1C8C-0581-0004-063AB7390A1A}"/>
                  </a:ext>
                </a:extLst>
              </p:cNvPr>
              <p:cNvSpPr/>
              <p:nvPr/>
            </p:nvSpPr>
            <p:spPr>
              <a:xfrm>
                <a:off x="5198678" y="5428965"/>
                <a:ext cx="226719" cy="529647"/>
              </a:xfrm>
              <a:custGeom>
                <a:avLst/>
                <a:gdLst>
                  <a:gd name="connsiteX0" fmla="*/ 198768 w 226719"/>
                  <a:gd name="connsiteY0" fmla="*/ 230360 h 529647"/>
                  <a:gd name="connsiteX1" fmla="*/ 194207 w 226719"/>
                  <a:gd name="connsiteY1" fmla="*/ 228088 h 529647"/>
                  <a:gd name="connsiteX2" fmla="*/ 192131 w 226719"/>
                  <a:gd name="connsiteY2" fmla="*/ 223698 h 529647"/>
                  <a:gd name="connsiteX3" fmla="*/ 193120 w 226719"/>
                  <a:gd name="connsiteY3" fmla="*/ 218721 h 529647"/>
                  <a:gd name="connsiteX4" fmla="*/ 189688 w 226719"/>
                  <a:gd name="connsiteY4" fmla="*/ 208229 h 529647"/>
                  <a:gd name="connsiteX5" fmla="*/ 178134 w 226719"/>
                  <a:gd name="connsiteY5" fmla="*/ 199461 h 529647"/>
                  <a:gd name="connsiteX6" fmla="*/ 177219 w 226719"/>
                  <a:gd name="connsiteY6" fmla="*/ 199393 h 529647"/>
                  <a:gd name="connsiteX7" fmla="*/ 177107 w 226719"/>
                  <a:gd name="connsiteY7" fmla="*/ 198451 h 529647"/>
                  <a:gd name="connsiteX8" fmla="*/ 176312 w 226719"/>
                  <a:gd name="connsiteY8" fmla="*/ 197647 h 529647"/>
                  <a:gd name="connsiteX9" fmla="*/ 177077 w 226719"/>
                  <a:gd name="connsiteY9" fmla="*/ 198113 h 529647"/>
                  <a:gd name="connsiteX10" fmla="*/ 177107 w 226719"/>
                  <a:gd name="connsiteY10" fmla="*/ 198447 h 529647"/>
                  <a:gd name="connsiteX11" fmla="*/ 177642 w 226719"/>
                  <a:gd name="connsiteY11" fmla="*/ 198990 h 529647"/>
                  <a:gd name="connsiteX12" fmla="*/ 178134 w 226719"/>
                  <a:gd name="connsiteY12" fmla="*/ 199452 h 529647"/>
                  <a:gd name="connsiteX13" fmla="*/ 188729 w 226719"/>
                  <a:gd name="connsiteY13" fmla="*/ 200595 h 529647"/>
                  <a:gd name="connsiteX14" fmla="*/ 180727 w 226719"/>
                  <a:gd name="connsiteY14" fmla="*/ 199700 h 529647"/>
                  <a:gd name="connsiteX15" fmla="*/ 176269 w 226719"/>
                  <a:gd name="connsiteY15" fmla="*/ 196534 h 529647"/>
                  <a:gd name="connsiteX16" fmla="*/ 171652 w 226719"/>
                  <a:gd name="connsiteY16" fmla="*/ 189812 h 529647"/>
                  <a:gd name="connsiteX17" fmla="*/ 169555 w 226719"/>
                  <a:gd name="connsiteY17" fmla="*/ 185216 h 529647"/>
                  <a:gd name="connsiteX18" fmla="*/ 169555 w 226719"/>
                  <a:gd name="connsiteY18" fmla="*/ 179328 h 529647"/>
                  <a:gd name="connsiteX19" fmla="*/ 170394 w 226719"/>
                  <a:gd name="connsiteY19" fmla="*/ 177227 h 529647"/>
                  <a:gd name="connsiteX20" fmla="*/ 172276 w 226719"/>
                  <a:gd name="connsiteY20" fmla="*/ 176602 h 529647"/>
                  <a:gd name="connsiteX21" fmla="*/ 172905 w 226719"/>
                  <a:gd name="connsiteY21" fmla="*/ 173876 h 529647"/>
                  <a:gd name="connsiteX22" fmla="*/ 171647 w 226719"/>
                  <a:gd name="connsiteY22" fmla="*/ 167796 h 529647"/>
                  <a:gd name="connsiteX23" fmla="*/ 171224 w 226719"/>
                  <a:gd name="connsiteY23" fmla="*/ 162969 h 529647"/>
                  <a:gd name="connsiteX24" fmla="*/ 172272 w 226719"/>
                  <a:gd name="connsiteY24" fmla="*/ 161484 h 529647"/>
                  <a:gd name="connsiteX25" fmla="*/ 171018 w 226719"/>
                  <a:gd name="connsiteY25" fmla="*/ 157714 h 529647"/>
                  <a:gd name="connsiteX26" fmla="*/ 172272 w 226719"/>
                  <a:gd name="connsiteY26" fmla="*/ 153525 h 529647"/>
                  <a:gd name="connsiteX27" fmla="*/ 172691 w 226719"/>
                  <a:gd name="connsiteY27" fmla="*/ 150384 h 529647"/>
                  <a:gd name="connsiteX28" fmla="*/ 173526 w 226719"/>
                  <a:gd name="connsiteY28" fmla="*/ 148694 h 529647"/>
                  <a:gd name="connsiteX29" fmla="*/ 173320 w 226719"/>
                  <a:gd name="connsiteY29" fmla="*/ 144295 h 529647"/>
                  <a:gd name="connsiteX30" fmla="*/ 172901 w 226719"/>
                  <a:gd name="connsiteY30" fmla="*/ 140713 h 529647"/>
                  <a:gd name="connsiteX31" fmla="*/ 174159 w 226719"/>
                  <a:gd name="connsiteY31" fmla="*/ 137782 h 529647"/>
                  <a:gd name="connsiteX32" fmla="*/ 172901 w 226719"/>
                  <a:gd name="connsiteY32" fmla="*/ 134629 h 529647"/>
                  <a:gd name="connsiteX33" fmla="*/ 175837 w 226719"/>
                  <a:gd name="connsiteY33" fmla="*/ 130850 h 529647"/>
                  <a:gd name="connsiteX34" fmla="*/ 177411 w 226719"/>
                  <a:gd name="connsiteY34" fmla="*/ 126841 h 529647"/>
                  <a:gd name="connsiteX35" fmla="*/ 177689 w 226719"/>
                  <a:gd name="connsiteY35" fmla="*/ 125039 h 529647"/>
                  <a:gd name="connsiteX36" fmla="*/ 179803 w 226719"/>
                  <a:gd name="connsiteY36" fmla="*/ 123743 h 529647"/>
                  <a:gd name="connsiteX37" fmla="*/ 180223 w 226719"/>
                  <a:gd name="connsiteY37" fmla="*/ 122202 h 529647"/>
                  <a:gd name="connsiteX38" fmla="*/ 184296 w 226719"/>
                  <a:gd name="connsiteY38" fmla="*/ 117024 h 529647"/>
                  <a:gd name="connsiteX39" fmla="*/ 187390 w 226719"/>
                  <a:gd name="connsiteY39" fmla="*/ 111269 h 529647"/>
                  <a:gd name="connsiteX40" fmla="*/ 188789 w 226719"/>
                  <a:gd name="connsiteY40" fmla="*/ 109421 h 529647"/>
                  <a:gd name="connsiteX41" fmla="*/ 190480 w 226719"/>
                  <a:gd name="connsiteY41" fmla="*/ 109566 h 529647"/>
                  <a:gd name="connsiteX42" fmla="*/ 190616 w 226719"/>
                  <a:gd name="connsiteY42" fmla="*/ 106917 h 529647"/>
                  <a:gd name="connsiteX43" fmla="*/ 190616 w 226719"/>
                  <a:gd name="connsiteY43" fmla="*/ 104508 h 529647"/>
                  <a:gd name="connsiteX44" fmla="*/ 195811 w 226719"/>
                  <a:gd name="connsiteY44" fmla="*/ 98192 h 529647"/>
                  <a:gd name="connsiteX45" fmla="*/ 198905 w 226719"/>
                  <a:gd name="connsiteY45" fmla="*/ 98192 h 529647"/>
                  <a:gd name="connsiteX46" fmla="*/ 200026 w 226719"/>
                  <a:gd name="connsiteY46" fmla="*/ 97212 h 529647"/>
                  <a:gd name="connsiteX47" fmla="*/ 199752 w 226719"/>
                  <a:gd name="connsiteY47" fmla="*/ 94816 h 529647"/>
                  <a:gd name="connsiteX48" fmla="*/ 202418 w 226719"/>
                  <a:gd name="connsiteY48" fmla="*/ 93417 h 529647"/>
                  <a:gd name="connsiteX49" fmla="*/ 205080 w 226719"/>
                  <a:gd name="connsiteY49" fmla="*/ 90186 h 529647"/>
                  <a:gd name="connsiteX50" fmla="*/ 207335 w 226719"/>
                  <a:gd name="connsiteY50" fmla="*/ 88932 h 529647"/>
                  <a:gd name="connsiteX51" fmla="*/ 209992 w 226719"/>
                  <a:gd name="connsiteY51" fmla="*/ 88513 h 529647"/>
                  <a:gd name="connsiteX52" fmla="*/ 210146 w 226719"/>
                  <a:gd name="connsiteY52" fmla="*/ 86810 h 529647"/>
                  <a:gd name="connsiteX53" fmla="*/ 216745 w 226719"/>
                  <a:gd name="connsiteY53" fmla="*/ 83018 h 529647"/>
                  <a:gd name="connsiteX54" fmla="*/ 217725 w 226719"/>
                  <a:gd name="connsiteY54" fmla="*/ 83583 h 529647"/>
                  <a:gd name="connsiteX55" fmla="*/ 219419 w 226719"/>
                  <a:gd name="connsiteY55" fmla="*/ 80785 h 529647"/>
                  <a:gd name="connsiteX56" fmla="*/ 223339 w 226719"/>
                  <a:gd name="connsiteY56" fmla="*/ 79090 h 529647"/>
                  <a:gd name="connsiteX57" fmla="*/ 225307 w 226719"/>
                  <a:gd name="connsiteY57" fmla="*/ 79236 h 529647"/>
                  <a:gd name="connsiteX58" fmla="*/ 226719 w 226719"/>
                  <a:gd name="connsiteY58" fmla="*/ 77255 h 529647"/>
                  <a:gd name="connsiteX59" fmla="*/ 225726 w 226719"/>
                  <a:gd name="connsiteY59" fmla="*/ 67434 h 529647"/>
                  <a:gd name="connsiteX60" fmla="*/ 225726 w 226719"/>
                  <a:gd name="connsiteY60" fmla="*/ 63917 h 529647"/>
                  <a:gd name="connsiteX61" fmla="*/ 225453 w 226719"/>
                  <a:gd name="connsiteY61" fmla="*/ 62094 h 529647"/>
                  <a:gd name="connsiteX62" fmla="*/ 222508 w 226719"/>
                  <a:gd name="connsiteY62" fmla="*/ 55342 h 529647"/>
                  <a:gd name="connsiteX63" fmla="*/ 222508 w 226719"/>
                  <a:gd name="connsiteY63" fmla="*/ 53112 h 529647"/>
                  <a:gd name="connsiteX64" fmla="*/ 216329 w 226719"/>
                  <a:gd name="connsiteY64" fmla="*/ 51987 h 529647"/>
                  <a:gd name="connsiteX65" fmla="*/ 213749 w 226719"/>
                  <a:gd name="connsiteY65" fmla="*/ 53181 h 529647"/>
                  <a:gd name="connsiteX66" fmla="*/ 213694 w 226719"/>
                  <a:gd name="connsiteY66" fmla="*/ 53476 h 529647"/>
                  <a:gd name="connsiteX67" fmla="*/ 212761 w 226719"/>
                  <a:gd name="connsiteY67" fmla="*/ 54216 h 529647"/>
                  <a:gd name="connsiteX68" fmla="*/ 213334 w 226719"/>
                  <a:gd name="connsiteY68" fmla="*/ 58551 h 529647"/>
                  <a:gd name="connsiteX69" fmla="*/ 213514 w 226719"/>
                  <a:gd name="connsiteY69" fmla="*/ 60772 h 529647"/>
                  <a:gd name="connsiteX70" fmla="*/ 212761 w 226719"/>
                  <a:gd name="connsiteY70" fmla="*/ 65277 h 529647"/>
                  <a:gd name="connsiteX71" fmla="*/ 209389 w 226719"/>
                  <a:gd name="connsiteY71" fmla="*/ 68821 h 529647"/>
                  <a:gd name="connsiteX72" fmla="*/ 207707 w 226719"/>
                  <a:gd name="connsiteY72" fmla="*/ 73322 h 529647"/>
                  <a:gd name="connsiteX73" fmla="*/ 201143 w 226719"/>
                  <a:gd name="connsiteY73" fmla="*/ 77443 h 529647"/>
                  <a:gd name="connsiteX74" fmla="*/ 200214 w 226719"/>
                  <a:gd name="connsiteY74" fmla="*/ 80246 h 529647"/>
                  <a:gd name="connsiteX75" fmla="*/ 197407 w 226719"/>
                  <a:gd name="connsiteY75" fmla="*/ 84747 h 529647"/>
                  <a:gd name="connsiteX76" fmla="*/ 194408 w 226719"/>
                  <a:gd name="connsiteY76" fmla="*/ 83618 h 529647"/>
                  <a:gd name="connsiteX77" fmla="*/ 192722 w 226719"/>
                  <a:gd name="connsiteY77" fmla="*/ 84384 h 529647"/>
                  <a:gd name="connsiteX78" fmla="*/ 190475 w 226719"/>
                  <a:gd name="connsiteY78" fmla="*/ 87747 h 529647"/>
                  <a:gd name="connsiteX79" fmla="*/ 188408 w 226719"/>
                  <a:gd name="connsiteY79" fmla="*/ 86801 h 529647"/>
                  <a:gd name="connsiteX80" fmla="*/ 187300 w 226719"/>
                  <a:gd name="connsiteY80" fmla="*/ 86801 h 529647"/>
                  <a:gd name="connsiteX81" fmla="*/ 183920 w 226719"/>
                  <a:gd name="connsiteY81" fmla="*/ 87931 h 529647"/>
                  <a:gd name="connsiteX82" fmla="*/ 177741 w 226719"/>
                  <a:gd name="connsiteY82" fmla="*/ 84183 h 529647"/>
                  <a:gd name="connsiteX83" fmla="*/ 169123 w 226719"/>
                  <a:gd name="connsiteY83" fmla="*/ 81945 h 529647"/>
                  <a:gd name="connsiteX84" fmla="*/ 156760 w 226719"/>
                  <a:gd name="connsiteY84" fmla="*/ 83429 h 529647"/>
                  <a:gd name="connsiteX85" fmla="*/ 157698 w 226719"/>
                  <a:gd name="connsiteY85" fmla="*/ 80819 h 529647"/>
                  <a:gd name="connsiteX86" fmla="*/ 162379 w 226719"/>
                  <a:gd name="connsiteY86" fmla="*/ 75376 h 529647"/>
                  <a:gd name="connsiteX87" fmla="*/ 164625 w 226719"/>
                  <a:gd name="connsiteY87" fmla="*/ 70130 h 529647"/>
                  <a:gd name="connsiteX88" fmla="*/ 163325 w 226719"/>
                  <a:gd name="connsiteY88" fmla="*/ 67712 h 529647"/>
                  <a:gd name="connsiteX89" fmla="*/ 164257 w 226719"/>
                  <a:gd name="connsiteY89" fmla="*/ 65089 h 529647"/>
                  <a:gd name="connsiteX90" fmla="*/ 166876 w 226719"/>
                  <a:gd name="connsiteY90" fmla="*/ 63416 h 529647"/>
                  <a:gd name="connsiteX91" fmla="*/ 168755 w 226719"/>
                  <a:gd name="connsiteY91" fmla="*/ 60960 h 529647"/>
                  <a:gd name="connsiteX92" fmla="*/ 170060 w 226719"/>
                  <a:gd name="connsiteY92" fmla="*/ 56848 h 529647"/>
                  <a:gd name="connsiteX93" fmla="*/ 168930 w 226719"/>
                  <a:gd name="connsiteY93" fmla="*/ 53664 h 529647"/>
                  <a:gd name="connsiteX94" fmla="*/ 161258 w 226719"/>
                  <a:gd name="connsiteY94" fmla="*/ 46167 h 529647"/>
                  <a:gd name="connsiteX95" fmla="*/ 152640 w 226719"/>
                  <a:gd name="connsiteY95" fmla="*/ 45033 h 529647"/>
                  <a:gd name="connsiteX96" fmla="*/ 146084 w 226719"/>
                  <a:gd name="connsiteY96" fmla="*/ 41683 h 529647"/>
                  <a:gd name="connsiteX97" fmla="*/ 140098 w 226719"/>
                  <a:gd name="connsiteY97" fmla="*/ 35867 h 529647"/>
                  <a:gd name="connsiteX98" fmla="*/ 136533 w 226719"/>
                  <a:gd name="connsiteY98" fmla="*/ 35867 h 529647"/>
                  <a:gd name="connsiteX99" fmla="*/ 131300 w 226719"/>
                  <a:gd name="connsiteY99" fmla="*/ 32868 h 529647"/>
                  <a:gd name="connsiteX100" fmla="*/ 123431 w 226719"/>
                  <a:gd name="connsiteY100" fmla="*/ 31186 h 529647"/>
                  <a:gd name="connsiteX101" fmla="*/ 120996 w 226719"/>
                  <a:gd name="connsiteY101" fmla="*/ 27634 h 529647"/>
                  <a:gd name="connsiteX102" fmla="*/ 117260 w 226719"/>
                  <a:gd name="connsiteY102" fmla="*/ 24074 h 529647"/>
                  <a:gd name="connsiteX103" fmla="*/ 114449 w 226719"/>
                  <a:gd name="connsiteY103" fmla="*/ 24074 h 529647"/>
                  <a:gd name="connsiteX104" fmla="*/ 104902 w 226719"/>
                  <a:gd name="connsiteY104" fmla="*/ 14891 h 529647"/>
                  <a:gd name="connsiteX105" fmla="*/ 102275 w 226719"/>
                  <a:gd name="connsiteY105" fmla="*/ 8901 h 529647"/>
                  <a:gd name="connsiteX106" fmla="*/ 98719 w 226719"/>
                  <a:gd name="connsiteY106" fmla="*/ 7976 h 529647"/>
                  <a:gd name="connsiteX107" fmla="*/ 95963 w 226719"/>
                  <a:gd name="connsiteY107" fmla="*/ 4099 h 529647"/>
                  <a:gd name="connsiteX108" fmla="*/ 97508 w 226719"/>
                  <a:gd name="connsiteY108" fmla="*/ 0 h 529647"/>
                  <a:gd name="connsiteX109" fmla="*/ 95809 w 226719"/>
                  <a:gd name="connsiteY109" fmla="*/ 4506 h 529647"/>
                  <a:gd name="connsiteX110" fmla="*/ 92711 w 226719"/>
                  <a:gd name="connsiteY110" fmla="*/ 2259 h 529647"/>
                  <a:gd name="connsiteX111" fmla="*/ 78111 w 226719"/>
                  <a:gd name="connsiteY111" fmla="*/ 1408 h 529647"/>
                  <a:gd name="connsiteX112" fmla="*/ 75308 w 226719"/>
                  <a:gd name="connsiteY112" fmla="*/ 4510 h 529647"/>
                  <a:gd name="connsiteX113" fmla="*/ 76143 w 226719"/>
                  <a:gd name="connsiteY113" fmla="*/ 6479 h 529647"/>
                  <a:gd name="connsiteX114" fmla="*/ 74739 w 226719"/>
                  <a:gd name="connsiteY114" fmla="*/ 9564 h 529647"/>
                  <a:gd name="connsiteX115" fmla="*/ 74174 w 226719"/>
                  <a:gd name="connsiteY115" fmla="*/ 13231 h 529647"/>
                  <a:gd name="connsiteX116" fmla="*/ 72493 w 226719"/>
                  <a:gd name="connsiteY116" fmla="*/ 14630 h 529647"/>
                  <a:gd name="connsiteX117" fmla="*/ 70250 w 226719"/>
                  <a:gd name="connsiteY117" fmla="*/ 6483 h 529647"/>
                  <a:gd name="connsiteX118" fmla="*/ 69403 w 226719"/>
                  <a:gd name="connsiteY118" fmla="*/ 3393 h 529647"/>
                  <a:gd name="connsiteX119" fmla="*/ 62099 w 226719"/>
                  <a:gd name="connsiteY119" fmla="*/ 4223 h 529647"/>
                  <a:gd name="connsiteX120" fmla="*/ 59013 w 226719"/>
                  <a:gd name="connsiteY120" fmla="*/ 3102 h 529647"/>
                  <a:gd name="connsiteX121" fmla="*/ 53112 w 226719"/>
                  <a:gd name="connsiteY121" fmla="*/ 4223 h 529647"/>
                  <a:gd name="connsiteX122" fmla="*/ 48619 w 226719"/>
                  <a:gd name="connsiteY122" fmla="*/ 1412 h 529647"/>
                  <a:gd name="connsiteX123" fmla="*/ 44965 w 226719"/>
                  <a:gd name="connsiteY123" fmla="*/ 2829 h 529647"/>
                  <a:gd name="connsiteX124" fmla="*/ 39338 w 226719"/>
                  <a:gd name="connsiteY124" fmla="*/ 8729 h 529647"/>
                  <a:gd name="connsiteX125" fmla="*/ 33416 w 226719"/>
                  <a:gd name="connsiteY125" fmla="*/ 16393 h 529647"/>
                  <a:gd name="connsiteX126" fmla="*/ 34858 w 226719"/>
                  <a:gd name="connsiteY126" fmla="*/ 15473 h 529647"/>
                  <a:gd name="connsiteX127" fmla="*/ 37100 w 226719"/>
                  <a:gd name="connsiteY127" fmla="*/ 19401 h 529647"/>
                  <a:gd name="connsiteX128" fmla="*/ 33446 w 226719"/>
                  <a:gd name="connsiteY128" fmla="*/ 35140 h 529647"/>
                  <a:gd name="connsiteX129" fmla="*/ 25581 w 226719"/>
                  <a:gd name="connsiteY129" fmla="*/ 39616 h 529647"/>
                  <a:gd name="connsiteX130" fmla="*/ 18003 w 226719"/>
                  <a:gd name="connsiteY130" fmla="*/ 42996 h 529647"/>
                  <a:gd name="connsiteX131" fmla="*/ 16043 w 226719"/>
                  <a:gd name="connsiteY131" fmla="*/ 48324 h 529647"/>
                  <a:gd name="connsiteX132" fmla="*/ 18559 w 226719"/>
                  <a:gd name="connsiteY132" fmla="*/ 53673 h 529647"/>
                  <a:gd name="connsiteX133" fmla="*/ 18846 w 226719"/>
                  <a:gd name="connsiteY133" fmla="*/ 60968 h 529647"/>
                  <a:gd name="connsiteX134" fmla="*/ 20532 w 226719"/>
                  <a:gd name="connsiteY134" fmla="*/ 64062 h 529647"/>
                  <a:gd name="connsiteX135" fmla="*/ 21375 w 226719"/>
                  <a:gd name="connsiteY135" fmla="*/ 68564 h 529647"/>
                  <a:gd name="connsiteX136" fmla="*/ 19132 w 226719"/>
                  <a:gd name="connsiteY136" fmla="*/ 69959 h 529647"/>
                  <a:gd name="connsiteX137" fmla="*/ 18559 w 226719"/>
                  <a:gd name="connsiteY137" fmla="*/ 72205 h 529647"/>
                  <a:gd name="connsiteX138" fmla="*/ 19971 w 226719"/>
                  <a:gd name="connsiteY138" fmla="*/ 75295 h 529647"/>
                  <a:gd name="connsiteX139" fmla="*/ 21939 w 226719"/>
                  <a:gd name="connsiteY139" fmla="*/ 80913 h 529647"/>
                  <a:gd name="connsiteX140" fmla="*/ 18289 w 226719"/>
                  <a:gd name="connsiteY140" fmla="*/ 84567 h 529647"/>
                  <a:gd name="connsiteX141" fmla="*/ 13792 w 226719"/>
                  <a:gd name="connsiteY141" fmla="*/ 88778 h 529647"/>
                  <a:gd name="connsiteX142" fmla="*/ 10420 w 226719"/>
                  <a:gd name="connsiteY142" fmla="*/ 98038 h 529647"/>
                  <a:gd name="connsiteX143" fmla="*/ 7617 w 226719"/>
                  <a:gd name="connsiteY143" fmla="*/ 102831 h 529647"/>
                  <a:gd name="connsiteX144" fmla="*/ 5927 w 226719"/>
                  <a:gd name="connsiteY144" fmla="*/ 113503 h 529647"/>
                  <a:gd name="connsiteX145" fmla="*/ 4524 w 226719"/>
                  <a:gd name="connsiteY145" fmla="*/ 122189 h 529647"/>
                  <a:gd name="connsiteX146" fmla="*/ 7326 w 226719"/>
                  <a:gd name="connsiteY146" fmla="*/ 126699 h 529647"/>
                  <a:gd name="connsiteX147" fmla="*/ 6770 w 226719"/>
                  <a:gd name="connsiteY147" fmla="*/ 134552 h 529647"/>
                  <a:gd name="connsiteX148" fmla="*/ 5367 w 226719"/>
                  <a:gd name="connsiteY148" fmla="*/ 138223 h 529647"/>
                  <a:gd name="connsiteX149" fmla="*/ 4237 w 226719"/>
                  <a:gd name="connsiteY149" fmla="*/ 143846 h 529647"/>
                  <a:gd name="connsiteX150" fmla="*/ 587 w 226719"/>
                  <a:gd name="connsiteY150" fmla="*/ 146931 h 529647"/>
                  <a:gd name="connsiteX151" fmla="*/ 22 w 226719"/>
                  <a:gd name="connsiteY151" fmla="*/ 149742 h 529647"/>
                  <a:gd name="connsiteX152" fmla="*/ 2273 w 226719"/>
                  <a:gd name="connsiteY152" fmla="*/ 160675 h 529647"/>
                  <a:gd name="connsiteX153" fmla="*/ 9573 w 226719"/>
                  <a:gd name="connsiteY153" fmla="*/ 174450 h 529647"/>
                  <a:gd name="connsiteX154" fmla="*/ 14340 w 226719"/>
                  <a:gd name="connsiteY154" fmla="*/ 187086 h 529647"/>
                  <a:gd name="connsiteX155" fmla="*/ 14635 w 226719"/>
                  <a:gd name="connsiteY155" fmla="*/ 201416 h 529647"/>
                  <a:gd name="connsiteX156" fmla="*/ 10703 w 226719"/>
                  <a:gd name="connsiteY156" fmla="*/ 205366 h 529647"/>
                  <a:gd name="connsiteX157" fmla="*/ 9855 w 226719"/>
                  <a:gd name="connsiteY157" fmla="*/ 214053 h 529647"/>
                  <a:gd name="connsiteX158" fmla="*/ 7326 w 226719"/>
                  <a:gd name="connsiteY158" fmla="*/ 218841 h 529647"/>
                  <a:gd name="connsiteX159" fmla="*/ 11541 w 226719"/>
                  <a:gd name="connsiteY159" fmla="*/ 226411 h 529647"/>
                  <a:gd name="connsiteX160" fmla="*/ 11828 w 226719"/>
                  <a:gd name="connsiteY160" fmla="*/ 230069 h 529647"/>
                  <a:gd name="connsiteX161" fmla="*/ 8738 w 226719"/>
                  <a:gd name="connsiteY161" fmla="*/ 233159 h 529647"/>
                  <a:gd name="connsiteX162" fmla="*/ 6205 w 226719"/>
                  <a:gd name="connsiteY162" fmla="*/ 239616 h 529647"/>
                  <a:gd name="connsiteX163" fmla="*/ 6488 w 226719"/>
                  <a:gd name="connsiteY163" fmla="*/ 251139 h 529647"/>
                  <a:gd name="connsiteX164" fmla="*/ 5076 w 226719"/>
                  <a:gd name="connsiteY164" fmla="*/ 258735 h 529647"/>
                  <a:gd name="connsiteX165" fmla="*/ 12953 w 226719"/>
                  <a:gd name="connsiteY165" fmla="*/ 275569 h 529647"/>
                  <a:gd name="connsiteX166" fmla="*/ 10981 w 226719"/>
                  <a:gd name="connsiteY166" fmla="*/ 277546 h 529647"/>
                  <a:gd name="connsiteX167" fmla="*/ 8460 w 226719"/>
                  <a:gd name="connsiteY167" fmla="*/ 278945 h 529647"/>
                  <a:gd name="connsiteX168" fmla="*/ 7331 w 226719"/>
                  <a:gd name="connsiteY168" fmla="*/ 280905 h 529647"/>
                  <a:gd name="connsiteX169" fmla="*/ 7044 w 226719"/>
                  <a:gd name="connsiteY169" fmla="*/ 287366 h 529647"/>
                  <a:gd name="connsiteX170" fmla="*/ 3954 w 226719"/>
                  <a:gd name="connsiteY170" fmla="*/ 289621 h 529647"/>
                  <a:gd name="connsiteX171" fmla="*/ 3954 w 226719"/>
                  <a:gd name="connsiteY171" fmla="*/ 308150 h 529647"/>
                  <a:gd name="connsiteX172" fmla="*/ 7331 w 226719"/>
                  <a:gd name="connsiteY172" fmla="*/ 329507 h 529647"/>
                  <a:gd name="connsiteX173" fmla="*/ 5653 w 226719"/>
                  <a:gd name="connsiteY173" fmla="*/ 340731 h 529647"/>
                  <a:gd name="connsiteX174" fmla="*/ 11832 w 226719"/>
                  <a:gd name="connsiteY174" fmla="*/ 357599 h 529647"/>
                  <a:gd name="connsiteX175" fmla="*/ 15200 w 226719"/>
                  <a:gd name="connsiteY175" fmla="*/ 373876 h 529647"/>
                  <a:gd name="connsiteX176" fmla="*/ 21379 w 226719"/>
                  <a:gd name="connsiteY176" fmla="*/ 379503 h 529647"/>
                  <a:gd name="connsiteX177" fmla="*/ 14639 w 226719"/>
                  <a:gd name="connsiteY177" fmla="*/ 385691 h 529647"/>
                  <a:gd name="connsiteX178" fmla="*/ 20258 w 226719"/>
                  <a:gd name="connsiteY178" fmla="*/ 387937 h 529647"/>
                  <a:gd name="connsiteX179" fmla="*/ 24186 w 226719"/>
                  <a:gd name="connsiteY179" fmla="*/ 398036 h 529647"/>
                  <a:gd name="connsiteX180" fmla="*/ 22500 w 226719"/>
                  <a:gd name="connsiteY180" fmla="*/ 407595 h 529647"/>
                  <a:gd name="connsiteX181" fmla="*/ 24186 w 226719"/>
                  <a:gd name="connsiteY181" fmla="*/ 423869 h 529647"/>
                  <a:gd name="connsiteX182" fmla="*/ 24738 w 226719"/>
                  <a:gd name="connsiteY182" fmla="*/ 433433 h 529647"/>
                  <a:gd name="connsiteX183" fmla="*/ 21939 w 226719"/>
                  <a:gd name="connsiteY183" fmla="*/ 440181 h 529647"/>
                  <a:gd name="connsiteX184" fmla="*/ 23621 w 226719"/>
                  <a:gd name="connsiteY184" fmla="*/ 448610 h 529647"/>
                  <a:gd name="connsiteX185" fmla="*/ 23061 w 226719"/>
                  <a:gd name="connsiteY185" fmla="*/ 463211 h 529647"/>
                  <a:gd name="connsiteX186" fmla="*/ 16321 w 226719"/>
                  <a:gd name="connsiteY186" fmla="*/ 470511 h 529647"/>
                  <a:gd name="connsiteX187" fmla="*/ 15200 w 226719"/>
                  <a:gd name="connsiteY187" fmla="*/ 480622 h 529647"/>
                  <a:gd name="connsiteX188" fmla="*/ 15760 w 226719"/>
                  <a:gd name="connsiteY188" fmla="*/ 491850 h 529647"/>
                  <a:gd name="connsiteX189" fmla="*/ 23621 w 226719"/>
                  <a:gd name="connsiteY189" fmla="*/ 503648 h 529647"/>
                  <a:gd name="connsiteX190" fmla="*/ 33172 w 226719"/>
                  <a:gd name="connsiteY190" fmla="*/ 499724 h 529647"/>
                  <a:gd name="connsiteX191" fmla="*/ 34293 w 226719"/>
                  <a:gd name="connsiteY191" fmla="*/ 508137 h 529647"/>
                  <a:gd name="connsiteX192" fmla="*/ 41593 w 226719"/>
                  <a:gd name="connsiteY192" fmla="*/ 522198 h 529647"/>
                  <a:gd name="connsiteX193" fmla="*/ 75308 w 226719"/>
                  <a:gd name="connsiteY193" fmla="*/ 524996 h 529647"/>
                  <a:gd name="connsiteX194" fmla="*/ 87889 w 226719"/>
                  <a:gd name="connsiteY194" fmla="*/ 529528 h 529647"/>
                  <a:gd name="connsiteX195" fmla="*/ 87525 w 226719"/>
                  <a:gd name="connsiteY195" fmla="*/ 529648 h 529647"/>
                  <a:gd name="connsiteX196" fmla="*/ 90353 w 226719"/>
                  <a:gd name="connsiteY196" fmla="*/ 528257 h 529647"/>
                  <a:gd name="connsiteX197" fmla="*/ 90426 w 226719"/>
                  <a:gd name="connsiteY197" fmla="*/ 525262 h 529647"/>
                  <a:gd name="connsiteX198" fmla="*/ 82767 w 226719"/>
                  <a:gd name="connsiteY198" fmla="*/ 514183 h 529647"/>
                  <a:gd name="connsiteX199" fmla="*/ 78659 w 226719"/>
                  <a:gd name="connsiteY199" fmla="*/ 501269 h 529647"/>
                  <a:gd name="connsiteX200" fmla="*/ 81307 w 226719"/>
                  <a:gd name="connsiteY200" fmla="*/ 488543 h 529647"/>
                  <a:gd name="connsiteX201" fmla="*/ 86066 w 226719"/>
                  <a:gd name="connsiteY201" fmla="*/ 483819 h 529647"/>
                  <a:gd name="connsiteX202" fmla="*/ 92022 w 226719"/>
                  <a:gd name="connsiteY202" fmla="*/ 470571 h 529647"/>
                  <a:gd name="connsiteX203" fmla="*/ 96699 w 226719"/>
                  <a:gd name="connsiteY203" fmla="*/ 458324 h 529647"/>
                  <a:gd name="connsiteX204" fmla="*/ 106520 w 226719"/>
                  <a:gd name="connsiteY204" fmla="*/ 446582 h 529647"/>
                  <a:gd name="connsiteX205" fmla="*/ 108612 w 226719"/>
                  <a:gd name="connsiteY205" fmla="*/ 438572 h 529647"/>
                  <a:gd name="connsiteX206" fmla="*/ 107893 w 226719"/>
                  <a:gd name="connsiteY206" fmla="*/ 433531 h 529647"/>
                  <a:gd name="connsiteX207" fmla="*/ 99292 w 226719"/>
                  <a:gd name="connsiteY207" fmla="*/ 424707 h 529647"/>
                  <a:gd name="connsiteX208" fmla="*/ 91569 w 226719"/>
                  <a:gd name="connsiteY208" fmla="*/ 421537 h 529647"/>
                  <a:gd name="connsiteX209" fmla="*/ 83644 w 226719"/>
                  <a:gd name="connsiteY209" fmla="*/ 415122 h 529647"/>
                  <a:gd name="connsiteX210" fmla="*/ 82065 w 226719"/>
                  <a:gd name="connsiteY210" fmla="*/ 398494 h 529647"/>
                  <a:gd name="connsiteX211" fmla="*/ 88094 w 226719"/>
                  <a:gd name="connsiteY211" fmla="*/ 392704 h 529647"/>
                  <a:gd name="connsiteX212" fmla="*/ 98911 w 226719"/>
                  <a:gd name="connsiteY212" fmla="*/ 387809 h 529647"/>
                  <a:gd name="connsiteX213" fmla="*/ 101235 w 226719"/>
                  <a:gd name="connsiteY213" fmla="*/ 385597 h 529647"/>
                  <a:gd name="connsiteX214" fmla="*/ 103512 w 226719"/>
                  <a:gd name="connsiteY214" fmla="*/ 370915 h 529647"/>
                  <a:gd name="connsiteX215" fmla="*/ 102544 w 226719"/>
                  <a:gd name="connsiteY215" fmla="*/ 365913 h 529647"/>
                  <a:gd name="connsiteX216" fmla="*/ 106738 w 226719"/>
                  <a:gd name="connsiteY216" fmla="*/ 353564 h 529647"/>
                  <a:gd name="connsiteX217" fmla="*/ 112622 w 226719"/>
                  <a:gd name="connsiteY217" fmla="*/ 346203 h 529647"/>
                  <a:gd name="connsiteX218" fmla="*/ 112545 w 226719"/>
                  <a:gd name="connsiteY218" fmla="*/ 346182 h 529647"/>
                  <a:gd name="connsiteX219" fmla="*/ 112113 w 226719"/>
                  <a:gd name="connsiteY219" fmla="*/ 345575 h 529647"/>
                  <a:gd name="connsiteX220" fmla="*/ 108171 w 226719"/>
                  <a:gd name="connsiteY220" fmla="*/ 344950 h 529647"/>
                  <a:gd name="connsiteX221" fmla="*/ 108308 w 226719"/>
                  <a:gd name="connsiteY221" fmla="*/ 342485 h 529647"/>
                  <a:gd name="connsiteX222" fmla="*/ 109802 w 226719"/>
                  <a:gd name="connsiteY222" fmla="*/ 342177 h 529647"/>
                  <a:gd name="connsiteX223" fmla="*/ 112113 w 226719"/>
                  <a:gd name="connsiteY223" fmla="*/ 345575 h 529647"/>
                  <a:gd name="connsiteX224" fmla="*/ 113041 w 226719"/>
                  <a:gd name="connsiteY224" fmla="*/ 345626 h 529647"/>
                  <a:gd name="connsiteX225" fmla="*/ 112617 w 226719"/>
                  <a:gd name="connsiteY225" fmla="*/ 346203 h 529647"/>
                  <a:gd name="connsiteX226" fmla="*/ 115887 w 226719"/>
                  <a:gd name="connsiteY226" fmla="*/ 346674 h 529647"/>
                  <a:gd name="connsiteX227" fmla="*/ 121942 w 226719"/>
                  <a:gd name="connsiteY227" fmla="*/ 340170 h 529647"/>
                  <a:gd name="connsiteX228" fmla="*/ 119733 w 226719"/>
                  <a:gd name="connsiteY228" fmla="*/ 331967 h 529647"/>
                  <a:gd name="connsiteX229" fmla="*/ 115360 w 226719"/>
                  <a:gd name="connsiteY229" fmla="*/ 330320 h 529647"/>
                  <a:gd name="connsiteX230" fmla="*/ 112352 w 226719"/>
                  <a:gd name="connsiteY230" fmla="*/ 331928 h 529647"/>
                  <a:gd name="connsiteX231" fmla="*/ 100529 w 226719"/>
                  <a:gd name="connsiteY231" fmla="*/ 326400 h 529647"/>
                  <a:gd name="connsiteX232" fmla="*/ 98295 w 226719"/>
                  <a:gd name="connsiteY232" fmla="*/ 316451 h 529647"/>
                  <a:gd name="connsiteX233" fmla="*/ 97285 w 226719"/>
                  <a:gd name="connsiteY233" fmla="*/ 313267 h 529647"/>
                  <a:gd name="connsiteX234" fmla="*/ 101958 w 226719"/>
                  <a:gd name="connsiteY234" fmla="*/ 309724 h 529647"/>
                  <a:gd name="connsiteX235" fmla="*/ 111325 w 226719"/>
                  <a:gd name="connsiteY235" fmla="*/ 313605 h 529647"/>
                  <a:gd name="connsiteX236" fmla="*/ 124547 w 226719"/>
                  <a:gd name="connsiteY236" fmla="*/ 315745 h 529647"/>
                  <a:gd name="connsiteX237" fmla="*/ 134625 w 226719"/>
                  <a:gd name="connsiteY237" fmla="*/ 305505 h 529647"/>
                  <a:gd name="connsiteX238" fmla="*/ 133371 w 226719"/>
                  <a:gd name="connsiteY238" fmla="*/ 295424 h 529647"/>
                  <a:gd name="connsiteX239" fmla="*/ 134941 w 226719"/>
                  <a:gd name="connsiteY239" fmla="*/ 283733 h 529647"/>
                  <a:gd name="connsiteX240" fmla="*/ 134445 w 226719"/>
                  <a:gd name="connsiteY240" fmla="*/ 282103 h 529647"/>
                  <a:gd name="connsiteX241" fmla="*/ 133529 w 226719"/>
                  <a:gd name="connsiteY241" fmla="*/ 278829 h 529647"/>
                  <a:gd name="connsiteX242" fmla="*/ 137817 w 226719"/>
                  <a:gd name="connsiteY242" fmla="*/ 273635 h 529647"/>
                  <a:gd name="connsiteX243" fmla="*/ 174677 w 226719"/>
                  <a:gd name="connsiteY243" fmla="*/ 270438 h 529647"/>
                  <a:gd name="connsiteX244" fmla="*/ 184288 w 226719"/>
                  <a:gd name="connsiteY244" fmla="*/ 266865 h 529647"/>
                  <a:gd name="connsiteX245" fmla="*/ 195413 w 226719"/>
                  <a:gd name="connsiteY245" fmla="*/ 254995 h 529647"/>
                  <a:gd name="connsiteX246" fmla="*/ 200150 w 226719"/>
                  <a:gd name="connsiteY246" fmla="*/ 244100 h 529647"/>
                  <a:gd name="connsiteX247" fmla="*/ 202037 w 226719"/>
                  <a:gd name="connsiteY247" fmla="*/ 237566 h 529647"/>
                  <a:gd name="connsiteX248" fmla="*/ 198768 w 226719"/>
                  <a:gd name="connsiteY248" fmla="*/ 230360 h 529647"/>
                  <a:gd name="connsiteX249" fmla="*/ 108552 w 226719"/>
                  <a:gd name="connsiteY249" fmla="*/ 136708 h 529647"/>
                  <a:gd name="connsiteX250" fmla="*/ 105839 w 226719"/>
                  <a:gd name="connsiteY250" fmla="*/ 135600 h 529647"/>
                  <a:gd name="connsiteX251" fmla="*/ 107179 w 226719"/>
                  <a:gd name="connsiteY251" fmla="*/ 134778 h 529647"/>
                  <a:gd name="connsiteX252" fmla="*/ 108753 w 226719"/>
                  <a:gd name="connsiteY252" fmla="*/ 134778 h 529647"/>
                  <a:gd name="connsiteX253" fmla="*/ 109879 w 226719"/>
                  <a:gd name="connsiteY253" fmla="*/ 135814 h 529647"/>
                  <a:gd name="connsiteX254" fmla="*/ 108552 w 226719"/>
                  <a:gd name="connsiteY254" fmla="*/ 136708 h 529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Lst>
                <a:rect l="l" t="t" r="r" b="b"/>
                <a:pathLst>
                  <a:path w="226719" h="529647">
                    <a:moveTo>
                      <a:pt x="198768" y="230360"/>
                    </a:moveTo>
                    <a:cubicBezTo>
                      <a:pt x="197296" y="229517"/>
                      <a:pt x="195666" y="228957"/>
                      <a:pt x="194207" y="228088"/>
                    </a:cubicBezTo>
                    <a:cubicBezTo>
                      <a:pt x="192611" y="227130"/>
                      <a:pt x="192059" y="225418"/>
                      <a:pt x="192131" y="223698"/>
                    </a:cubicBezTo>
                    <a:cubicBezTo>
                      <a:pt x="192204" y="221995"/>
                      <a:pt x="192508" y="220283"/>
                      <a:pt x="193120" y="218721"/>
                    </a:cubicBezTo>
                    <a:cubicBezTo>
                      <a:pt x="194870" y="214202"/>
                      <a:pt x="192850" y="211143"/>
                      <a:pt x="189688" y="208229"/>
                    </a:cubicBezTo>
                    <a:cubicBezTo>
                      <a:pt x="186123" y="204908"/>
                      <a:pt x="181339" y="203222"/>
                      <a:pt x="178134" y="199461"/>
                    </a:cubicBezTo>
                    <a:cubicBezTo>
                      <a:pt x="177826" y="199431"/>
                      <a:pt x="177522" y="199431"/>
                      <a:pt x="177219" y="199393"/>
                    </a:cubicBezTo>
                    <a:cubicBezTo>
                      <a:pt x="177185" y="199080"/>
                      <a:pt x="177159" y="198755"/>
                      <a:pt x="177107" y="198451"/>
                    </a:cubicBezTo>
                    <a:cubicBezTo>
                      <a:pt x="176846" y="198182"/>
                      <a:pt x="176568" y="197916"/>
                      <a:pt x="176312" y="197647"/>
                    </a:cubicBezTo>
                    <a:cubicBezTo>
                      <a:pt x="176568" y="197801"/>
                      <a:pt x="176966" y="197908"/>
                      <a:pt x="177077" y="198113"/>
                    </a:cubicBezTo>
                    <a:cubicBezTo>
                      <a:pt x="177112" y="198224"/>
                      <a:pt x="177086" y="198340"/>
                      <a:pt x="177107" y="198447"/>
                    </a:cubicBezTo>
                    <a:cubicBezTo>
                      <a:pt x="177291" y="198618"/>
                      <a:pt x="177467" y="198789"/>
                      <a:pt x="177642" y="198990"/>
                    </a:cubicBezTo>
                    <a:cubicBezTo>
                      <a:pt x="177796" y="199170"/>
                      <a:pt x="177980" y="199285"/>
                      <a:pt x="178134" y="199452"/>
                    </a:cubicBezTo>
                    <a:cubicBezTo>
                      <a:pt x="181660" y="199859"/>
                      <a:pt x="185216" y="200115"/>
                      <a:pt x="188729" y="200595"/>
                    </a:cubicBezTo>
                    <a:cubicBezTo>
                      <a:pt x="186072" y="200240"/>
                      <a:pt x="183402" y="199970"/>
                      <a:pt x="180727" y="199700"/>
                    </a:cubicBezTo>
                    <a:lnTo>
                      <a:pt x="176269" y="196534"/>
                    </a:lnTo>
                    <a:lnTo>
                      <a:pt x="171652" y="189812"/>
                    </a:lnTo>
                    <a:lnTo>
                      <a:pt x="169555" y="185216"/>
                    </a:lnTo>
                    <a:lnTo>
                      <a:pt x="169555" y="179328"/>
                    </a:lnTo>
                    <a:lnTo>
                      <a:pt x="170394" y="177227"/>
                    </a:lnTo>
                    <a:lnTo>
                      <a:pt x="172276" y="176602"/>
                    </a:lnTo>
                    <a:lnTo>
                      <a:pt x="172905" y="173876"/>
                    </a:lnTo>
                    <a:lnTo>
                      <a:pt x="171647" y="167796"/>
                    </a:lnTo>
                    <a:lnTo>
                      <a:pt x="171224" y="162969"/>
                    </a:lnTo>
                    <a:lnTo>
                      <a:pt x="172272" y="161484"/>
                    </a:lnTo>
                    <a:lnTo>
                      <a:pt x="171018" y="157714"/>
                    </a:lnTo>
                    <a:lnTo>
                      <a:pt x="172272" y="153525"/>
                    </a:lnTo>
                    <a:lnTo>
                      <a:pt x="172691" y="150384"/>
                    </a:lnTo>
                    <a:lnTo>
                      <a:pt x="173526" y="148694"/>
                    </a:lnTo>
                    <a:lnTo>
                      <a:pt x="173320" y="144295"/>
                    </a:lnTo>
                    <a:lnTo>
                      <a:pt x="172901" y="140713"/>
                    </a:lnTo>
                    <a:lnTo>
                      <a:pt x="174159" y="137782"/>
                    </a:lnTo>
                    <a:lnTo>
                      <a:pt x="172901" y="134629"/>
                    </a:lnTo>
                    <a:lnTo>
                      <a:pt x="175837" y="130850"/>
                    </a:lnTo>
                    <a:lnTo>
                      <a:pt x="177411" y="126841"/>
                    </a:lnTo>
                    <a:lnTo>
                      <a:pt x="177689" y="125039"/>
                    </a:lnTo>
                    <a:lnTo>
                      <a:pt x="179803" y="123743"/>
                    </a:lnTo>
                    <a:lnTo>
                      <a:pt x="180223" y="122202"/>
                    </a:lnTo>
                    <a:lnTo>
                      <a:pt x="184296" y="117024"/>
                    </a:lnTo>
                    <a:lnTo>
                      <a:pt x="187390" y="111269"/>
                    </a:lnTo>
                    <a:lnTo>
                      <a:pt x="188789" y="109421"/>
                    </a:lnTo>
                    <a:lnTo>
                      <a:pt x="190480" y="109566"/>
                    </a:lnTo>
                    <a:lnTo>
                      <a:pt x="190616" y="106917"/>
                    </a:lnTo>
                    <a:lnTo>
                      <a:pt x="190616" y="104508"/>
                    </a:lnTo>
                    <a:lnTo>
                      <a:pt x="195811" y="98192"/>
                    </a:lnTo>
                    <a:lnTo>
                      <a:pt x="198905" y="98192"/>
                    </a:lnTo>
                    <a:lnTo>
                      <a:pt x="200026" y="97212"/>
                    </a:lnTo>
                    <a:lnTo>
                      <a:pt x="199752" y="94816"/>
                    </a:lnTo>
                    <a:lnTo>
                      <a:pt x="202418" y="93417"/>
                    </a:lnTo>
                    <a:lnTo>
                      <a:pt x="205080" y="90186"/>
                    </a:lnTo>
                    <a:lnTo>
                      <a:pt x="207335" y="88932"/>
                    </a:lnTo>
                    <a:lnTo>
                      <a:pt x="209992" y="88513"/>
                    </a:lnTo>
                    <a:lnTo>
                      <a:pt x="210146" y="86810"/>
                    </a:lnTo>
                    <a:lnTo>
                      <a:pt x="216745" y="83018"/>
                    </a:lnTo>
                    <a:lnTo>
                      <a:pt x="217725" y="83583"/>
                    </a:lnTo>
                    <a:lnTo>
                      <a:pt x="219419" y="80785"/>
                    </a:lnTo>
                    <a:lnTo>
                      <a:pt x="223339" y="79090"/>
                    </a:lnTo>
                    <a:lnTo>
                      <a:pt x="225307" y="79236"/>
                    </a:lnTo>
                    <a:lnTo>
                      <a:pt x="226719" y="77255"/>
                    </a:lnTo>
                    <a:lnTo>
                      <a:pt x="225726" y="67434"/>
                    </a:lnTo>
                    <a:lnTo>
                      <a:pt x="225726" y="63917"/>
                    </a:lnTo>
                    <a:lnTo>
                      <a:pt x="225453" y="62094"/>
                    </a:lnTo>
                    <a:lnTo>
                      <a:pt x="222508" y="55342"/>
                    </a:lnTo>
                    <a:lnTo>
                      <a:pt x="222508" y="53112"/>
                    </a:lnTo>
                    <a:lnTo>
                      <a:pt x="216329" y="51987"/>
                    </a:lnTo>
                    <a:lnTo>
                      <a:pt x="213749" y="53181"/>
                    </a:lnTo>
                    <a:lnTo>
                      <a:pt x="213694" y="53476"/>
                    </a:lnTo>
                    <a:lnTo>
                      <a:pt x="212761" y="54216"/>
                    </a:lnTo>
                    <a:lnTo>
                      <a:pt x="213334" y="58551"/>
                    </a:lnTo>
                    <a:lnTo>
                      <a:pt x="213514" y="60772"/>
                    </a:lnTo>
                    <a:lnTo>
                      <a:pt x="212761" y="65277"/>
                    </a:lnTo>
                    <a:lnTo>
                      <a:pt x="209389" y="68821"/>
                    </a:lnTo>
                    <a:lnTo>
                      <a:pt x="207707" y="73322"/>
                    </a:lnTo>
                    <a:lnTo>
                      <a:pt x="201143" y="77443"/>
                    </a:lnTo>
                    <a:lnTo>
                      <a:pt x="200214" y="80246"/>
                    </a:lnTo>
                    <a:lnTo>
                      <a:pt x="197407" y="84747"/>
                    </a:lnTo>
                    <a:lnTo>
                      <a:pt x="194408" y="83618"/>
                    </a:lnTo>
                    <a:lnTo>
                      <a:pt x="192722" y="84384"/>
                    </a:lnTo>
                    <a:lnTo>
                      <a:pt x="190475" y="87747"/>
                    </a:lnTo>
                    <a:lnTo>
                      <a:pt x="188408" y="86801"/>
                    </a:lnTo>
                    <a:lnTo>
                      <a:pt x="187300" y="86801"/>
                    </a:lnTo>
                    <a:lnTo>
                      <a:pt x="183920" y="87931"/>
                    </a:lnTo>
                    <a:lnTo>
                      <a:pt x="177741" y="84183"/>
                    </a:lnTo>
                    <a:lnTo>
                      <a:pt x="169123" y="81945"/>
                    </a:lnTo>
                    <a:lnTo>
                      <a:pt x="156760" y="83429"/>
                    </a:lnTo>
                    <a:lnTo>
                      <a:pt x="157698" y="80819"/>
                    </a:lnTo>
                    <a:lnTo>
                      <a:pt x="162379" y="75376"/>
                    </a:lnTo>
                    <a:lnTo>
                      <a:pt x="164625" y="70130"/>
                    </a:lnTo>
                    <a:lnTo>
                      <a:pt x="163325" y="67712"/>
                    </a:lnTo>
                    <a:lnTo>
                      <a:pt x="164257" y="65089"/>
                    </a:lnTo>
                    <a:lnTo>
                      <a:pt x="166876" y="63416"/>
                    </a:lnTo>
                    <a:lnTo>
                      <a:pt x="168755" y="60960"/>
                    </a:lnTo>
                    <a:lnTo>
                      <a:pt x="170060" y="56848"/>
                    </a:lnTo>
                    <a:lnTo>
                      <a:pt x="168930" y="53664"/>
                    </a:lnTo>
                    <a:lnTo>
                      <a:pt x="161258" y="46167"/>
                    </a:lnTo>
                    <a:lnTo>
                      <a:pt x="152640" y="45033"/>
                    </a:lnTo>
                    <a:lnTo>
                      <a:pt x="146084" y="41683"/>
                    </a:lnTo>
                    <a:lnTo>
                      <a:pt x="140098" y="35867"/>
                    </a:lnTo>
                    <a:lnTo>
                      <a:pt x="136533" y="35867"/>
                    </a:lnTo>
                    <a:lnTo>
                      <a:pt x="131300" y="32868"/>
                    </a:lnTo>
                    <a:lnTo>
                      <a:pt x="123431" y="31186"/>
                    </a:lnTo>
                    <a:lnTo>
                      <a:pt x="120996" y="27634"/>
                    </a:lnTo>
                    <a:lnTo>
                      <a:pt x="117260" y="24074"/>
                    </a:lnTo>
                    <a:lnTo>
                      <a:pt x="114449" y="24074"/>
                    </a:lnTo>
                    <a:lnTo>
                      <a:pt x="104902" y="14891"/>
                    </a:lnTo>
                    <a:lnTo>
                      <a:pt x="102275" y="8901"/>
                    </a:lnTo>
                    <a:lnTo>
                      <a:pt x="98719" y="7976"/>
                    </a:lnTo>
                    <a:lnTo>
                      <a:pt x="95963" y="4099"/>
                    </a:lnTo>
                    <a:lnTo>
                      <a:pt x="97508" y="0"/>
                    </a:lnTo>
                    <a:lnTo>
                      <a:pt x="95809" y="4506"/>
                    </a:lnTo>
                    <a:lnTo>
                      <a:pt x="92711" y="2259"/>
                    </a:lnTo>
                    <a:lnTo>
                      <a:pt x="78111" y="1408"/>
                    </a:lnTo>
                    <a:lnTo>
                      <a:pt x="75308" y="4510"/>
                    </a:lnTo>
                    <a:lnTo>
                      <a:pt x="76143" y="6479"/>
                    </a:lnTo>
                    <a:lnTo>
                      <a:pt x="74739" y="9564"/>
                    </a:lnTo>
                    <a:lnTo>
                      <a:pt x="74174" y="13231"/>
                    </a:lnTo>
                    <a:lnTo>
                      <a:pt x="72493" y="14630"/>
                    </a:lnTo>
                    <a:lnTo>
                      <a:pt x="70250" y="6483"/>
                    </a:lnTo>
                    <a:lnTo>
                      <a:pt x="69403" y="3393"/>
                    </a:lnTo>
                    <a:lnTo>
                      <a:pt x="62099" y="4223"/>
                    </a:lnTo>
                    <a:lnTo>
                      <a:pt x="59013" y="3102"/>
                    </a:lnTo>
                    <a:lnTo>
                      <a:pt x="53112" y="4223"/>
                    </a:lnTo>
                    <a:lnTo>
                      <a:pt x="48619" y="1412"/>
                    </a:lnTo>
                    <a:lnTo>
                      <a:pt x="44965" y="2829"/>
                    </a:lnTo>
                    <a:lnTo>
                      <a:pt x="39338" y="8729"/>
                    </a:lnTo>
                    <a:lnTo>
                      <a:pt x="33416" y="16393"/>
                    </a:lnTo>
                    <a:lnTo>
                      <a:pt x="34858" y="15473"/>
                    </a:lnTo>
                    <a:lnTo>
                      <a:pt x="37100" y="19401"/>
                    </a:lnTo>
                    <a:lnTo>
                      <a:pt x="33446" y="35140"/>
                    </a:lnTo>
                    <a:lnTo>
                      <a:pt x="25581" y="39616"/>
                    </a:lnTo>
                    <a:lnTo>
                      <a:pt x="18003" y="42996"/>
                    </a:lnTo>
                    <a:cubicBezTo>
                      <a:pt x="18003" y="42996"/>
                      <a:pt x="14344" y="46368"/>
                      <a:pt x="16043" y="48324"/>
                    </a:cubicBezTo>
                    <a:cubicBezTo>
                      <a:pt x="17725" y="50301"/>
                      <a:pt x="18559" y="53673"/>
                      <a:pt x="18559" y="53673"/>
                    </a:cubicBezTo>
                    <a:lnTo>
                      <a:pt x="18846" y="60968"/>
                    </a:lnTo>
                    <a:lnTo>
                      <a:pt x="20532" y="64062"/>
                    </a:lnTo>
                    <a:lnTo>
                      <a:pt x="21375" y="68564"/>
                    </a:lnTo>
                    <a:lnTo>
                      <a:pt x="19132" y="69959"/>
                    </a:lnTo>
                    <a:lnTo>
                      <a:pt x="18559" y="72205"/>
                    </a:lnTo>
                    <a:lnTo>
                      <a:pt x="19971" y="75295"/>
                    </a:lnTo>
                    <a:lnTo>
                      <a:pt x="21939" y="80913"/>
                    </a:lnTo>
                    <a:lnTo>
                      <a:pt x="18289" y="84567"/>
                    </a:lnTo>
                    <a:lnTo>
                      <a:pt x="13792" y="88778"/>
                    </a:lnTo>
                    <a:lnTo>
                      <a:pt x="10420" y="98038"/>
                    </a:lnTo>
                    <a:lnTo>
                      <a:pt x="7617" y="102831"/>
                    </a:lnTo>
                    <a:lnTo>
                      <a:pt x="5927" y="113503"/>
                    </a:lnTo>
                    <a:lnTo>
                      <a:pt x="4524" y="122189"/>
                    </a:lnTo>
                    <a:lnTo>
                      <a:pt x="7326" y="126699"/>
                    </a:lnTo>
                    <a:lnTo>
                      <a:pt x="6770" y="134552"/>
                    </a:lnTo>
                    <a:lnTo>
                      <a:pt x="5367" y="138223"/>
                    </a:lnTo>
                    <a:lnTo>
                      <a:pt x="4237" y="143846"/>
                    </a:lnTo>
                    <a:lnTo>
                      <a:pt x="587" y="146931"/>
                    </a:lnTo>
                    <a:cubicBezTo>
                      <a:pt x="587" y="146931"/>
                      <a:pt x="304" y="148048"/>
                      <a:pt x="22" y="149742"/>
                    </a:cubicBezTo>
                    <a:cubicBezTo>
                      <a:pt x="-260" y="151415"/>
                      <a:pt x="2273" y="160675"/>
                      <a:pt x="2273" y="160675"/>
                    </a:cubicBezTo>
                    <a:lnTo>
                      <a:pt x="9573" y="174450"/>
                    </a:lnTo>
                    <a:cubicBezTo>
                      <a:pt x="9573" y="174450"/>
                      <a:pt x="11828" y="177539"/>
                      <a:pt x="14340" y="187086"/>
                    </a:cubicBezTo>
                    <a:cubicBezTo>
                      <a:pt x="16882" y="196645"/>
                      <a:pt x="14635" y="201416"/>
                      <a:pt x="14635" y="201416"/>
                    </a:cubicBezTo>
                    <a:cubicBezTo>
                      <a:pt x="14635" y="201416"/>
                      <a:pt x="11541" y="201695"/>
                      <a:pt x="10703" y="205366"/>
                    </a:cubicBezTo>
                    <a:cubicBezTo>
                      <a:pt x="9855" y="208999"/>
                      <a:pt x="9855" y="214053"/>
                      <a:pt x="9855" y="214053"/>
                    </a:cubicBezTo>
                    <a:lnTo>
                      <a:pt x="7326" y="218841"/>
                    </a:lnTo>
                    <a:cubicBezTo>
                      <a:pt x="8738" y="218841"/>
                      <a:pt x="11541" y="226411"/>
                      <a:pt x="11541" y="226411"/>
                    </a:cubicBezTo>
                    <a:lnTo>
                      <a:pt x="11828" y="230069"/>
                    </a:lnTo>
                    <a:lnTo>
                      <a:pt x="8738" y="233159"/>
                    </a:lnTo>
                    <a:lnTo>
                      <a:pt x="6205" y="239616"/>
                    </a:lnTo>
                    <a:lnTo>
                      <a:pt x="6488" y="251139"/>
                    </a:lnTo>
                    <a:lnTo>
                      <a:pt x="5076" y="258735"/>
                    </a:lnTo>
                    <a:lnTo>
                      <a:pt x="12953" y="275569"/>
                    </a:lnTo>
                    <a:lnTo>
                      <a:pt x="10981" y="277546"/>
                    </a:lnTo>
                    <a:lnTo>
                      <a:pt x="8460" y="278945"/>
                    </a:lnTo>
                    <a:lnTo>
                      <a:pt x="7331" y="280905"/>
                    </a:lnTo>
                    <a:lnTo>
                      <a:pt x="7044" y="287366"/>
                    </a:lnTo>
                    <a:lnTo>
                      <a:pt x="3954" y="289621"/>
                    </a:lnTo>
                    <a:cubicBezTo>
                      <a:pt x="2833" y="296917"/>
                      <a:pt x="4528" y="299181"/>
                      <a:pt x="3954" y="308150"/>
                    </a:cubicBezTo>
                    <a:cubicBezTo>
                      <a:pt x="3402" y="317149"/>
                      <a:pt x="3954" y="325557"/>
                      <a:pt x="7331" y="329507"/>
                    </a:cubicBezTo>
                    <a:cubicBezTo>
                      <a:pt x="10707" y="333435"/>
                      <a:pt x="5653" y="335677"/>
                      <a:pt x="5653" y="340731"/>
                    </a:cubicBezTo>
                    <a:cubicBezTo>
                      <a:pt x="5653" y="345810"/>
                      <a:pt x="11832" y="357599"/>
                      <a:pt x="11832" y="357599"/>
                    </a:cubicBezTo>
                    <a:cubicBezTo>
                      <a:pt x="10707" y="363769"/>
                      <a:pt x="15200" y="373876"/>
                      <a:pt x="15200" y="373876"/>
                    </a:cubicBezTo>
                    <a:cubicBezTo>
                      <a:pt x="15200" y="373876"/>
                      <a:pt x="21379" y="374458"/>
                      <a:pt x="21379" y="379503"/>
                    </a:cubicBezTo>
                    <a:cubicBezTo>
                      <a:pt x="21379" y="384561"/>
                      <a:pt x="14639" y="385691"/>
                      <a:pt x="14639" y="385691"/>
                    </a:cubicBezTo>
                    <a:cubicBezTo>
                      <a:pt x="14639" y="385691"/>
                      <a:pt x="15760" y="387937"/>
                      <a:pt x="20258" y="387937"/>
                    </a:cubicBezTo>
                    <a:cubicBezTo>
                      <a:pt x="24738" y="387937"/>
                      <a:pt x="25316" y="394108"/>
                      <a:pt x="24186" y="398036"/>
                    </a:cubicBezTo>
                    <a:cubicBezTo>
                      <a:pt x="23061" y="401968"/>
                      <a:pt x="22500" y="407595"/>
                      <a:pt x="22500" y="407595"/>
                    </a:cubicBezTo>
                    <a:lnTo>
                      <a:pt x="24186" y="423869"/>
                    </a:lnTo>
                    <a:lnTo>
                      <a:pt x="24738" y="433433"/>
                    </a:lnTo>
                    <a:lnTo>
                      <a:pt x="21939" y="440181"/>
                    </a:lnTo>
                    <a:lnTo>
                      <a:pt x="23621" y="448610"/>
                    </a:lnTo>
                    <a:lnTo>
                      <a:pt x="23061" y="463211"/>
                    </a:lnTo>
                    <a:lnTo>
                      <a:pt x="16321" y="470511"/>
                    </a:lnTo>
                    <a:lnTo>
                      <a:pt x="15200" y="480622"/>
                    </a:lnTo>
                    <a:lnTo>
                      <a:pt x="15760" y="491850"/>
                    </a:lnTo>
                    <a:lnTo>
                      <a:pt x="23621" y="503648"/>
                    </a:lnTo>
                    <a:lnTo>
                      <a:pt x="33172" y="499724"/>
                    </a:lnTo>
                    <a:lnTo>
                      <a:pt x="34293" y="508137"/>
                    </a:lnTo>
                    <a:lnTo>
                      <a:pt x="41593" y="522198"/>
                    </a:lnTo>
                    <a:cubicBezTo>
                      <a:pt x="41593" y="522198"/>
                      <a:pt x="55077" y="523871"/>
                      <a:pt x="75308" y="524996"/>
                    </a:cubicBezTo>
                    <a:cubicBezTo>
                      <a:pt x="82197" y="525390"/>
                      <a:pt x="85792" y="526729"/>
                      <a:pt x="87889" y="529528"/>
                    </a:cubicBezTo>
                    <a:cubicBezTo>
                      <a:pt x="87769" y="529566"/>
                      <a:pt x="87640" y="529609"/>
                      <a:pt x="87525" y="529648"/>
                    </a:cubicBezTo>
                    <a:cubicBezTo>
                      <a:pt x="88535" y="529314"/>
                      <a:pt x="89831" y="529023"/>
                      <a:pt x="90353" y="528257"/>
                    </a:cubicBezTo>
                    <a:cubicBezTo>
                      <a:pt x="90837" y="527521"/>
                      <a:pt x="90897" y="525955"/>
                      <a:pt x="90426" y="525262"/>
                    </a:cubicBezTo>
                    <a:cubicBezTo>
                      <a:pt x="87953" y="521500"/>
                      <a:pt x="84726" y="518154"/>
                      <a:pt x="82767" y="514183"/>
                    </a:cubicBezTo>
                    <a:cubicBezTo>
                      <a:pt x="80790" y="510161"/>
                      <a:pt x="80015" y="505582"/>
                      <a:pt x="78659" y="501269"/>
                    </a:cubicBezTo>
                    <a:cubicBezTo>
                      <a:pt x="77157" y="496498"/>
                      <a:pt x="78128" y="492274"/>
                      <a:pt x="81307" y="488543"/>
                    </a:cubicBezTo>
                    <a:cubicBezTo>
                      <a:pt x="82767" y="486853"/>
                      <a:pt x="84311" y="485175"/>
                      <a:pt x="86066" y="483819"/>
                    </a:cubicBezTo>
                    <a:cubicBezTo>
                      <a:pt x="90478" y="480447"/>
                      <a:pt x="92484" y="476138"/>
                      <a:pt x="92022" y="470571"/>
                    </a:cubicBezTo>
                    <a:cubicBezTo>
                      <a:pt x="91629" y="465791"/>
                      <a:pt x="93255" y="461837"/>
                      <a:pt x="96699" y="458324"/>
                    </a:cubicBezTo>
                    <a:cubicBezTo>
                      <a:pt x="100272" y="454687"/>
                      <a:pt x="103383" y="450613"/>
                      <a:pt x="106520" y="446582"/>
                    </a:cubicBezTo>
                    <a:cubicBezTo>
                      <a:pt x="108334" y="444284"/>
                      <a:pt x="109006" y="441524"/>
                      <a:pt x="108612" y="438572"/>
                    </a:cubicBezTo>
                    <a:cubicBezTo>
                      <a:pt x="108394" y="436894"/>
                      <a:pt x="108257" y="435183"/>
                      <a:pt x="107893" y="433531"/>
                    </a:cubicBezTo>
                    <a:cubicBezTo>
                      <a:pt x="106862" y="428845"/>
                      <a:pt x="105090" y="424900"/>
                      <a:pt x="99292" y="424707"/>
                    </a:cubicBezTo>
                    <a:cubicBezTo>
                      <a:pt x="96395" y="424609"/>
                      <a:pt x="93828" y="423432"/>
                      <a:pt x="91569" y="421537"/>
                    </a:cubicBezTo>
                    <a:cubicBezTo>
                      <a:pt x="88958" y="419354"/>
                      <a:pt x="86156" y="417407"/>
                      <a:pt x="83644" y="415122"/>
                    </a:cubicBezTo>
                    <a:cubicBezTo>
                      <a:pt x="78261" y="410261"/>
                      <a:pt x="77653" y="404459"/>
                      <a:pt x="82065" y="398494"/>
                    </a:cubicBezTo>
                    <a:cubicBezTo>
                      <a:pt x="83716" y="396286"/>
                      <a:pt x="85753" y="394095"/>
                      <a:pt x="88094" y="392704"/>
                    </a:cubicBezTo>
                    <a:cubicBezTo>
                      <a:pt x="91479" y="390685"/>
                      <a:pt x="95334" y="389491"/>
                      <a:pt x="98911" y="387809"/>
                    </a:cubicBezTo>
                    <a:cubicBezTo>
                      <a:pt x="99862" y="387351"/>
                      <a:pt x="101141" y="386436"/>
                      <a:pt x="101235" y="385597"/>
                    </a:cubicBezTo>
                    <a:cubicBezTo>
                      <a:pt x="101791" y="380697"/>
                      <a:pt x="105912" y="376337"/>
                      <a:pt x="103512" y="370915"/>
                    </a:cubicBezTo>
                    <a:cubicBezTo>
                      <a:pt x="102848" y="369388"/>
                      <a:pt x="102707" y="367607"/>
                      <a:pt x="102544" y="365913"/>
                    </a:cubicBezTo>
                    <a:cubicBezTo>
                      <a:pt x="102082" y="361193"/>
                      <a:pt x="103109" y="357055"/>
                      <a:pt x="106738" y="353564"/>
                    </a:cubicBezTo>
                    <a:cubicBezTo>
                      <a:pt x="108984" y="351398"/>
                      <a:pt x="110713" y="348720"/>
                      <a:pt x="112622" y="346203"/>
                    </a:cubicBezTo>
                    <a:cubicBezTo>
                      <a:pt x="112587" y="346182"/>
                      <a:pt x="112570" y="346182"/>
                      <a:pt x="112545" y="346182"/>
                    </a:cubicBezTo>
                    <a:cubicBezTo>
                      <a:pt x="112403" y="345972"/>
                      <a:pt x="112258" y="345793"/>
                      <a:pt x="112113" y="345575"/>
                    </a:cubicBezTo>
                    <a:cubicBezTo>
                      <a:pt x="110773" y="345480"/>
                      <a:pt x="109382" y="345437"/>
                      <a:pt x="108171" y="344950"/>
                    </a:cubicBezTo>
                    <a:cubicBezTo>
                      <a:pt x="107046" y="344513"/>
                      <a:pt x="107209" y="343221"/>
                      <a:pt x="108308" y="342485"/>
                    </a:cubicBezTo>
                    <a:cubicBezTo>
                      <a:pt x="108706" y="342198"/>
                      <a:pt x="109665" y="341989"/>
                      <a:pt x="109802" y="342177"/>
                    </a:cubicBezTo>
                    <a:cubicBezTo>
                      <a:pt x="110653" y="343242"/>
                      <a:pt x="111368" y="344423"/>
                      <a:pt x="112113" y="345575"/>
                    </a:cubicBezTo>
                    <a:cubicBezTo>
                      <a:pt x="112429" y="345587"/>
                      <a:pt x="112733" y="345587"/>
                      <a:pt x="113041" y="345626"/>
                    </a:cubicBezTo>
                    <a:cubicBezTo>
                      <a:pt x="112887" y="345810"/>
                      <a:pt x="112763" y="346011"/>
                      <a:pt x="112617" y="346203"/>
                    </a:cubicBezTo>
                    <a:cubicBezTo>
                      <a:pt x="113704" y="346400"/>
                      <a:pt x="114808" y="346768"/>
                      <a:pt x="115887" y="346674"/>
                    </a:cubicBezTo>
                    <a:cubicBezTo>
                      <a:pt x="119960" y="346375"/>
                      <a:pt x="122592" y="343606"/>
                      <a:pt x="121942" y="340170"/>
                    </a:cubicBezTo>
                    <a:cubicBezTo>
                      <a:pt x="121407" y="337384"/>
                      <a:pt x="120551" y="334688"/>
                      <a:pt x="119733" y="331967"/>
                    </a:cubicBezTo>
                    <a:cubicBezTo>
                      <a:pt x="119306" y="330538"/>
                      <a:pt x="116905" y="329673"/>
                      <a:pt x="115360" y="330320"/>
                    </a:cubicBezTo>
                    <a:cubicBezTo>
                      <a:pt x="114312" y="330752"/>
                      <a:pt x="113401" y="331471"/>
                      <a:pt x="112352" y="331928"/>
                    </a:cubicBezTo>
                    <a:cubicBezTo>
                      <a:pt x="106952" y="334282"/>
                      <a:pt x="101821" y="331881"/>
                      <a:pt x="100529" y="326400"/>
                    </a:cubicBezTo>
                    <a:cubicBezTo>
                      <a:pt x="99759" y="323083"/>
                      <a:pt x="99078" y="319767"/>
                      <a:pt x="98295" y="316451"/>
                    </a:cubicBezTo>
                    <a:cubicBezTo>
                      <a:pt x="98043" y="315360"/>
                      <a:pt x="97564" y="314333"/>
                      <a:pt x="97285" y="313267"/>
                    </a:cubicBezTo>
                    <a:cubicBezTo>
                      <a:pt x="96785" y="311350"/>
                      <a:pt x="99814" y="308954"/>
                      <a:pt x="101958" y="309724"/>
                    </a:cubicBezTo>
                    <a:cubicBezTo>
                      <a:pt x="105142" y="310884"/>
                      <a:pt x="108398" y="311979"/>
                      <a:pt x="111325" y="313605"/>
                    </a:cubicBezTo>
                    <a:cubicBezTo>
                      <a:pt x="115544" y="316015"/>
                      <a:pt x="119939" y="316395"/>
                      <a:pt x="124547" y="315745"/>
                    </a:cubicBezTo>
                    <a:cubicBezTo>
                      <a:pt x="129297" y="315094"/>
                      <a:pt x="134732" y="309801"/>
                      <a:pt x="134625" y="305505"/>
                    </a:cubicBezTo>
                    <a:cubicBezTo>
                      <a:pt x="134531" y="302129"/>
                      <a:pt x="133303" y="298761"/>
                      <a:pt x="133371" y="295424"/>
                    </a:cubicBezTo>
                    <a:cubicBezTo>
                      <a:pt x="133456" y="291508"/>
                      <a:pt x="134424" y="287640"/>
                      <a:pt x="134941" y="283733"/>
                    </a:cubicBezTo>
                    <a:cubicBezTo>
                      <a:pt x="135001" y="283211"/>
                      <a:pt x="134625" y="282659"/>
                      <a:pt x="134445" y="282103"/>
                    </a:cubicBezTo>
                    <a:cubicBezTo>
                      <a:pt x="134120" y="280994"/>
                      <a:pt x="133726" y="279933"/>
                      <a:pt x="133529" y="278829"/>
                    </a:cubicBezTo>
                    <a:cubicBezTo>
                      <a:pt x="132840" y="275132"/>
                      <a:pt x="134539" y="272946"/>
                      <a:pt x="137817" y="273635"/>
                    </a:cubicBezTo>
                    <a:cubicBezTo>
                      <a:pt x="150449" y="276365"/>
                      <a:pt x="162700" y="275252"/>
                      <a:pt x="174677" y="270438"/>
                    </a:cubicBezTo>
                    <a:cubicBezTo>
                      <a:pt x="177843" y="269154"/>
                      <a:pt x="181160" y="268264"/>
                      <a:pt x="184288" y="266865"/>
                    </a:cubicBezTo>
                    <a:cubicBezTo>
                      <a:pt x="189598" y="264503"/>
                      <a:pt x="194134" y="261589"/>
                      <a:pt x="195413" y="254995"/>
                    </a:cubicBezTo>
                    <a:cubicBezTo>
                      <a:pt x="196145" y="251208"/>
                      <a:pt x="198648" y="247772"/>
                      <a:pt x="200150" y="244100"/>
                    </a:cubicBezTo>
                    <a:cubicBezTo>
                      <a:pt x="201002" y="242012"/>
                      <a:pt x="201545" y="239770"/>
                      <a:pt x="202037" y="237566"/>
                    </a:cubicBezTo>
                    <a:cubicBezTo>
                      <a:pt x="202636" y="235063"/>
                      <a:pt x="201092" y="231747"/>
                      <a:pt x="198768" y="230360"/>
                    </a:cubicBezTo>
                    <a:close/>
                    <a:moveTo>
                      <a:pt x="108552" y="136708"/>
                    </a:moveTo>
                    <a:cubicBezTo>
                      <a:pt x="107632" y="136349"/>
                      <a:pt x="106742" y="135985"/>
                      <a:pt x="105839" y="135600"/>
                    </a:cubicBezTo>
                    <a:cubicBezTo>
                      <a:pt x="106280" y="135313"/>
                      <a:pt x="106704" y="134920"/>
                      <a:pt x="107179" y="134778"/>
                    </a:cubicBezTo>
                    <a:cubicBezTo>
                      <a:pt x="107675" y="134658"/>
                      <a:pt x="108296" y="134607"/>
                      <a:pt x="108753" y="134778"/>
                    </a:cubicBezTo>
                    <a:cubicBezTo>
                      <a:pt x="109198" y="134958"/>
                      <a:pt x="109515" y="135459"/>
                      <a:pt x="109879" y="135814"/>
                    </a:cubicBezTo>
                    <a:cubicBezTo>
                      <a:pt x="109429" y="136118"/>
                      <a:pt x="108993" y="136396"/>
                      <a:pt x="108552" y="136708"/>
                    </a:cubicBezTo>
                    <a:close/>
                  </a:path>
                </a:pathLst>
              </a:custGeom>
              <a:grpFill/>
              <a:ln w="5028" cap="flat">
                <a:solidFill>
                  <a:schemeClr val="bg1"/>
                </a:solidFill>
                <a:prstDash val="solid"/>
                <a:miter/>
              </a:ln>
            </p:spPr>
            <p:txBody>
              <a:bodyPr rtlCol="0" anchor="ctr"/>
              <a:lstStyle/>
              <a:p>
                <a:endParaRPr lang="en-US"/>
              </a:p>
            </p:txBody>
          </p:sp>
          <p:sp>
            <p:nvSpPr>
              <p:cNvPr id="328" name="Freeform 327">
                <a:extLst>
                  <a:ext uri="{FF2B5EF4-FFF2-40B4-BE49-F238E27FC236}">
                    <a16:creationId xmlns:a16="http://schemas.microsoft.com/office/drawing/2014/main" id="{1078FD3B-BF9B-9AD2-BDE1-C752AF3822C1}"/>
                  </a:ext>
                </a:extLst>
              </p:cNvPr>
              <p:cNvSpPr/>
              <p:nvPr/>
            </p:nvSpPr>
            <p:spPr>
              <a:xfrm>
                <a:off x="5185362" y="5417343"/>
                <a:ext cx="2574" cy="32820"/>
              </a:xfrm>
              <a:custGeom>
                <a:avLst/>
                <a:gdLst>
                  <a:gd name="connsiteX0" fmla="*/ 0 w 2574"/>
                  <a:gd name="connsiteY0" fmla="*/ 32821 h 32820"/>
                  <a:gd name="connsiteX1" fmla="*/ 428 w 2574"/>
                  <a:gd name="connsiteY1" fmla="*/ 0 h 32820"/>
                  <a:gd name="connsiteX2" fmla="*/ 0 w 2574"/>
                  <a:gd name="connsiteY2" fmla="*/ 32821 h 32820"/>
                </a:gdLst>
                <a:ahLst/>
                <a:cxnLst>
                  <a:cxn ang="0">
                    <a:pos x="connsiteX0" y="connsiteY0"/>
                  </a:cxn>
                  <a:cxn ang="0">
                    <a:pos x="connsiteX1" y="connsiteY1"/>
                  </a:cxn>
                  <a:cxn ang="0">
                    <a:pos x="connsiteX2" y="connsiteY2"/>
                  </a:cxn>
                </a:cxnLst>
                <a:rect l="l" t="t" r="r" b="b"/>
                <a:pathLst>
                  <a:path w="2574" h="32820">
                    <a:moveTo>
                      <a:pt x="0" y="32821"/>
                    </a:moveTo>
                    <a:cubicBezTo>
                      <a:pt x="2901" y="21887"/>
                      <a:pt x="3757" y="10989"/>
                      <a:pt x="428" y="0"/>
                    </a:cubicBezTo>
                    <a:cubicBezTo>
                      <a:pt x="3761" y="10989"/>
                      <a:pt x="2888" y="21892"/>
                      <a:pt x="0" y="32821"/>
                    </a:cubicBezTo>
                    <a:close/>
                  </a:path>
                </a:pathLst>
              </a:custGeom>
              <a:grpFill/>
              <a:ln w="5028" cap="flat">
                <a:solidFill>
                  <a:schemeClr val="bg1"/>
                </a:solidFill>
                <a:prstDash val="solid"/>
                <a:miter/>
              </a:ln>
            </p:spPr>
            <p:txBody>
              <a:bodyPr rtlCol="0" anchor="ctr"/>
              <a:lstStyle/>
              <a:p>
                <a:endParaRPr lang="en-US"/>
              </a:p>
            </p:txBody>
          </p:sp>
          <p:sp>
            <p:nvSpPr>
              <p:cNvPr id="329" name="Freeform 328">
                <a:extLst>
                  <a:ext uri="{FF2B5EF4-FFF2-40B4-BE49-F238E27FC236}">
                    <a16:creationId xmlns:a16="http://schemas.microsoft.com/office/drawing/2014/main" id="{0CF1F911-CFB3-BFAF-6ECB-5FED84FC21D6}"/>
                  </a:ext>
                </a:extLst>
              </p:cNvPr>
              <p:cNvSpPr/>
              <p:nvPr/>
            </p:nvSpPr>
            <p:spPr>
              <a:xfrm>
                <a:off x="5283438" y="5962695"/>
                <a:ext cx="57704" cy="64315"/>
              </a:xfrm>
              <a:custGeom>
                <a:avLst/>
                <a:gdLst>
                  <a:gd name="connsiteX0" fmla="*/ 51131 w 57704"/>
                  <a:gd name="connsiteY0" fmla="*/ 40215 h 64315"/>
                  <a:gd name="connsiteX1" fmla="*/ 29568 w 57704"/>
                  <a:gd name="connsiteY1" fmla="*/ 30625 h 64315"/>
                  <a:gd name="connsiteX2" fmla="*/ 26838 w 57704"/>
                  <a:gd name="connsiteY2" fmla="*/ 28674 h 64315"/>
                  <a:gd name="connsiteX3" fmla="*/ 15931 w 57704"/>
                  <a:gd name="connsiteY3" fmla="*/ 18190 h 64315"/>
                  <a:gd name="connsiteX4" fmla="*/ 12696 w 57704"/>
                  <a:gd name="connsiteY4" fmla="*/ 10869 h 64315"/>
                  <a:gd name="connsiteX5" fmla="*/ 0 w 57704"/>
                  <a:gd name="connsiteY5" fmla="*/ 0 h 64315"/>
                  <a:gd name="connsiteX6" fmla="*/ 5353 w 57704"/>
                  <a:gd name="connsiteY6" fmla="*/ 1031 h 64315"/>
                  <a:gd name="connsiteX7" fmla="*/ 10779 w 57704"/>
                  <a:gd name="connsiteY7" fmla="*/ 33424 h 64315"/>
                  <a:gd name="connsiteX8" fmla="*/ 12559 w 57704"/>
                  <a:gd name="connsiteY8" fmla="*/ 64105 h 64315"/>
                  <a:gd name="connsiteX9" fmla="*/ 10415 w 57704"/>
                  <a:gd name="connsiteY9" fmla="*/ 64250 h 64315"/>
                  <a:gd name="connsiteX10" fmla="*/ 15306 w 57704"/>
                  <a:gd name="connsiteY10" fmla="*/ 63707 h 64315"/>
                  <a:gd name="connsiteX11" fmla="*/ 21905 w 57704"/>
                  <a:gd name="connsiteY11" fmla="*/ 64160 h 64315"/>
                  <a:gd name="connsiteX12" fmla="*/ 24451 w 57704"/>
                  <a:gd name="connsiteY12" fmla="*/ 59222 h 64315"/>
                  <a:gd name="connsiteX13" fmla="*/ 23941 w 57704"/>
                  <a:gd name="connsiteY13" fmla="*/ 59368 h 64315"/>
                  <a:gd name="connsiteX14" fmla="*/ 23830 w 57704"/>
                  <a:gd name="connsiteY14" fmla="*/ 58555 h 64315"/>
                  <a:gd name="connsiteX15" fmla="*/ 23133 w 57704"/>
                  <a:gd name="connsiteY15" fmla="*/ 58097 h 64315"/>
                  <a:gd name="connsiteX16" fmla="*/ 23830 w 57704"/>
                  <a:gd name="connsiteY16" fmla="*/ 58555 h 64315"/>
                  <a:gd name="connsiteX17" fmla="*/ 24395 w 57704"/>
                  <a:gd name="connsiteY17" fmla="*/ 58940 h 64315"/>
                  <a:gd name="connsiteX18" fmla="*/ 24451 w 57704"/>
                  <a:gd name="connsiteY18" fmla="*/ 59222 h 64315"/>
                  <a:gd name="connsiteX19" fmla="*/ 33681 w 57704"/>
                  <a:gd name="connsiteY19" fmla="*/ 56531 h 64315"/>
                  <a:gd name="connsiteX20" fmla="*/ 37711 w 57704"/>
                  <a:gd name="connsiteY20" fmla="*/ 51773 h 64315"/>
                  <a:gd name="connsiteX21" fmla="*/ 40416 w 57704"/>
                  <a:gd name="connsiteY21" fmla="*/ 50450 h 64315"/>
                  <a:gd name="connsiteX22" fmla="*/ 46886 w 57704"/>
                  <a:gd name="connsiteY22" fmla="*/ 51126 h 64315"/>
                  <a:gd name="connsiteX23" fmla="*/ 57622 w 57704"/>
                  <a:gd name="connsiteY23" fmla="*/ 43488 h 64315"/>
                  <a:gd name="connsiteX24" fmla="*/ 57352 w 57704"/>
                  <a:gd name="connsiteY24" fmla="*/ 41995 h 64315"/>
                  <a:gd name="connsiteX25" fmla="*/ 51131 w 57704"/>
                  <a:gd name="connsiteY25" fmla="*/ 40215 h 64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57704" h="64315">
                    <a:moveTo>
                      <a:pt x="51131" y="40215"/>
                    </a:moveTo>
                    <a:cubicBezTo>
                      <a:pt x="43890" y="37159"/>
                      <a:pt x="36714" y="33877"/>
                      <a:pt x="29568" y="30625"/>
                    </a:cubicBezTo>
                    <a:cubicBezTo>
                      <a:pt x="28567" y="30146"/>
                      <a:pt x="27523" y="29500"/>
                      <a:pt x="26838" y="28674"/>
                    </a:cubicBezTo>
                    <a:cubicBezTo>
                      <a:pt x="23625" y="24767"/>
                      <a:pt x="19085" y="22324"/>
                      <a:pt x="15931" y="18190"/>
                    </a:cubicBezTo>
                    <a:cubicBezTo>
                      <a:pt x="14125" y="15828"/>
                      <a:pt x="13244" y="13710"/>
                      <a:pt x="12696" y="10869"/>
                    </a:cubicBezTo>
                    <a:cubicBezTo>
                      <a:pt x="11292" y="3445"/>
                      <a:pt x="7424" y="325"/>
                      <a:pt x="0" y="0"/>
                    </a:cubicBezTo>
                    <a:cubicBezTo>
                      <a:pt x="2075" y="98"/>
                      <a:pt x="3808" y="475"/>
                      <a:pt x="5353" y="1031"/>
                    </a:cubicBezTo>
                    <a:cubicBezTo>
                      <a:pt x="6842" y="7437"/>
                      <a:pt x="6898" y="17621"/>
                      <a:pt x="10779" y="33424"/>
                    </a:cubicBezTo>
                    <a:cubicBezTo>
                      <a:pt x="14258" y="47592"/>
                      <a:pt x="13933" y="57374"/>
                      <a:pt x="12559" y="64105"/>
                    </a:cubicBezTo>
                    <a:cubicBezTo>
                      <a:pt x="11836" y="64250"/>
                      <a:pt x="11100" y="64396"/>
                      <a:pt x="10415" y="64250"/>
                    </a:cubicBezTo>
                    <a:cubicBezTo>
                      <a:pt x="11956" y="64550"/>
                      <a:pt x="13667" y="63728"/>
                      <a:pt x="15306" y="63707"/>
                    </a:cubicBezTo>
                    <a:cubicBezTo>
                      <a:pt x="17497" y="63681"/>
                      <a:pt x="19709" y="63977"/>
                      <a:pt x="21905" y="64160"/>
                    </a:cubicBezTo>
                    <a:cubicBezTo>
                      <a:pt x="25490" y="64404"/>
                      <a:pt x="25542" y="64289"/>
                      <a:pt x="24451" y="59222"/>
                    </a:cubicBezTo>
                    <a:cubicBezTo>
                      <a:pt x="24284" y="59278"/>
                      <a:pt x="24113" y="59321"/>
                      <a:pt x="23941" y="59368"/>
                    </a:cubicBezTo>
                    <a:cubicBezTo>
                      <a:pt x="23941" y="58944"/>
                      <a:pt x="23860" y="58816"/>
                      <a:pt x="23830" y="58555"/>
                    </a:cubicBezTo>
                    <a:cubicBezTo>
                      <a:pt x="23599" y="58409"/>
                      <a:pt x="23372" y="58255"/>
                      <a:pt x="23133" y="58097"/>
                    </a:cubicBezTo>
                    <a:cubicBezTo>
                      <a:pt x="23522" y="57566"/>
                      <a:pt x="23723" y="57866"/>
                      <a:pt x="23830" y="58555"/>
                    </a:cubicBezTo>
                    <a:cubicBezTo>
                      <a:pt x="24018" y="58687"/>
                      <a:pt x="24207" y="58803"/>
                      <a:pt x="24395" y="58940"/>
                    </a:cubicBezTo>
                    <a:cubicBezTo>
                      <a:pt x="24416" y="59051"/>
                      <a:pt x="24416" y="59111"/>
                      <a:pt x="24451" y="59222"/>
                    </a:cubicBezTo>
                    <a:cubicBezTo>
                      <a:pt x="27523" y="58302"/>
                      <a:pt x="30595" y="57361"/>
                      <a:pt x="33681" y="56531"/>
                    </a:cubicBezTo>
                    <a:cubicBezTo>
                      <a:pt x="36197" y="55859"/>
                      <a:pt x="37318" y="54259"/>
                      <a:pt x="37711" y="51773"/>
                    </a:cubicBezTo>
                    <a:cubicBezTo>
                      <a:pt x="37904" y="50450"/>
                      <a:pt x="39081" y="50219"/>
                      <a:pt x="40416" y="50450"/>
                    </a:cubicBezTo>
                    <a:cubicBezTo>
                      <a:pt x="42594" y="50848"/>
                      <a:pt x="45273" y="51952"/>
                      <a:pt x="46886" y="51126"/>
                    </a:cubicBezTo>
                    <a:cubicBezTo>
                      <a:pt x="50741" y="49102"/>
                      <a:pt x="54109" y="46141"/>
                      <a:pt x="57622" y="43488"/>
                    </a:cubicBezTo>
                    <a:cubicBezTo>
                      <a:pt x="57819" y="43368"/>
                      <a:pt x="57635" y="42384"/>
                      <a:pt x="57352" y="41995"/>
                    </a:cubicBezTo>
                    <a:cubicBezTo>
                      <a:pt x="55739" y="39872"/>
                      <a:pt x="53090" y="41049"/>
                      <a:pt x="51131" y="40215"/>
                    </a:cubicBezTo>
                    <a:close/>
                  </a:path>
                </a:pathLst>
              </a:custGeom>
              <a:grpFill/>
              <a:ln w="5028" cap="flat">
                <a:solidFill>
                  <a:schemeClr val="bg1"/>
                </a:solidFill>
                <a:prstDash val="solid"/>
                <a:miter/>
              </a:ln>
            </p:spPr>
            <p:txBody>
              <a:bodyPr rtlCol="0" anchor="ctr"/>
              <a:lstStyle/>
              <a:p>
                <a:endParaRPr lang="en-US"/>
              </a:p>
            </p:txBody>
          </p:sp>
          <p:sp>
            <p:nvSpPr>
              <p:cNvPr id="330" name="Freeform 329">
                <a:extLst>
                  <a:ext uri="{FF2B5EF4-FFF2-40B4-BE49-F238E27FC236}">
                    <a16:creationId xmlns:a16="http://schemas.microsoft.com/office/drawing/2014/main" id="{8580DD88-36A6-248C-4E31-D4D1F3C906E7}"/>
                  </a:ext>
                </a:extLst>
              </p:cNvPr>
              <p:cNvSpPr/>
              <p:nvPr/>
            </p:nvSpPr>
            <p:spPr>
              <a:xfrm>
                <a:off x="5571053" y="5441250"/>
                <a:ext cx="115" cy="21"/>
              </a:xfrm>
              <a:custGeom>
                <a:avLst/>
                <a:gdLst>
                  <a:gd name="connsiteX0" fmla="*/ 0 w 115"/>
                  <a:gd name="connsiteY0" fmla="*/ 0 h 21"/>
                  <a:gd name="connsiteX1" fmla="*/ 116 w 115"/>
                  <a:gd name="connsiteY1" fmla="*/ 21 h 21"/>
                  <a:gd name="connsiteX2" fmla="*/ 116 w 115"/>
                  <a:gd name="connsiteY2" fmla="*/ 21 h 21"/>
                  <a:gd name="connsiteX3" fmla="*/ 0 w 115"/>
                  <a:gd name="connsiteY3" fmla="*/ 0 h 21"/>
                </a:gdLst>
                <a:ahLst/>
                <a:cxnLst>
                  <a:cxn ang="0">
                    <a:pos x="connsiteX0" y="connsiteY0"/>
                  </a:cxn>
                  <a:cxn ang="0">
                    <a:pos x="connsiteX1" y="connsiteY1"/>
                  </a:cxn>
                  <a:cxn ang="0">
                    <a:pos x="connsiteX2" y="connsiteY2"/>
                  </a:cxn>
                  <a:cxn ang="0">
                    <a:pos x="connsiteX3" y="connsiteY3"/>
                  </a:cxn>
                </a:cxnLst>
                <a:rect l="l" t="t" r="r" b="b"/>
                <a:pathLst>
                  <a:path w="115" h="21">
                    <a:moveTo>
                      <a:pt x="0" y="0"/>
                    </a:moveTo>
                    <a:cubicBezTo>
                      <a:pt x="43" y="0"/>
                      <a:pt x="73" y="21"/>
                      <a:pt x="116" y="21"/>
                    </a:cubicBezTo>
                    <a:lnTo>
                      <a:pt x="116" y="21"/>
                    </a:lnTo>
                    <a:cubicBezTo>
                      <a:pt x="73" y="21"/>
                      <a:pt x="47" y="0"/>
                      <a:pt x="0" y="0"/>
                    </a:cubicBezTo>
                    <a:close/>
                  </a:path>
                </a:pathLst>
              </a:custGeom>
              <a:grpFill/>
              <a:ln w="5028" cap="flat">
                <a:solidFill>
                  <a:schemeClr val="bg1"/>
                </a:solidFill>
                <a:prstDash val="solid"/>
                <a:miter/>
              </a:ln>
            </p:spPr>
            <p:txBody>
              <a:bodyPr rtlCol="0" anchor="ctr"/>
              <a:lstStyle/>
              <a:p>
                <a:endParaRPr lang="en-US"/>
              </a:p>
            </p:txBody>
          </p:sp>
          <p:sp>
            <p:nvSpPr>
              <p:cNvPr id="331" name="Freeform 330">
                <a:extLst>
                  <a:ext uri="{FF2B5EF4-FFF2-40B4-BE49-F238E27FC236}">
                    <a16:creationId xmlns:a16="http://schemas.microsoft.com/office/drawing/2014/main" id="{D72BA11A-4E4D-13F5-1643-2B837890E8F1}"/>
                  </a:ext>
                </a:extLst>
              </p:cNvPr>
              <p:cNvSpPr/>
              <p:nvPr/>
            </p:nvSpPr>
            <p:spPr>
              <a:xfrm>
                <a:off x="5395135" y="5631275"/>
                <a:ext cx="5455" cy="2486"/>
              </a:xfrm>
              <a:custGeom>
                <a:avLst/>
                <a:gdLst>
                  <a:gd name="connsiteX0" fmla="*/ 5456 w 5455"/>
                  <a:gd name="connsiteY0" fmla="*/ 2486 h 2486"/>
                  <a:gd name="connsiteX1" fmla="*/ 0 w 5455"/>
                  <a:gd name="connsiteY1" fmla="*/ 0 h 2486"/>
                  <a:gd name="connsiteX2" fmla="*/ 5456 w 5455"/>
                  <a:gd name="connsiteY2" fmla="*/ 2486 h 2486"/>
                </a:gdLst>
                <a:ahLst/>
                <a:cxnLst>
                  <a:cxn ang="0">
                    <a:pos x="connsiteX0" y="connsiteY0"/>
                  </a:cxn>
                  <a:cxn ang="0">
                    <a:pos x="connsiteX1" y="connsiteY1"/>
                  </a:cxn>
                  <a:cxn ang="0">
                    <a:pos x="connsiteX2" y="connsiteY2"/>
                  </a:cxn>
                </a:cxnLst>
                <a:rect l="l" t="t" r="r" b="b"/>
                <a:pathLst>
                  <a:path w="5455" h="2486">
                    <a:moveTo>
                      <a:pt x="5456" y="2486"/>
                    </a:moveTo>
                    <a:cubicBezTo>
                      <a:pt x="3693" y="1421"/>
                      <a:pt x="1866" y="642"/>
                      <a:pt x="0" y="0"/>
                    </a:cubicBezTo>
                    <a:cubicBezTo>
                      <a:pt x="1866" y="621"/>
                      <a:pt x="3697" y="1421"/>
                      <a:pt x="5456" y="2486"/>
                    </a:cubicBezTo>
                    <a:close/>
                  </a:path>
                </a:pathLst>
              </a:custGeom>
              <a:grpFill/>
              <a:ln w="5028" cap="flat">
                <a:solidFill>
                  <a:schemeClr val="bg1"/>
                </a:solidFill>
                <a:prstDash val="solid"/>
                <a:miter/>
              </a:ln>
            </p:spPr>
            <p:txBody>
              <a:bodyPr rtlCol="0" anchor="ctr"/>
              <a:lstStyle/>
              <a:p>
                <a:endParaRPr lang="en-US"/>
              </a:p>
            </p:txBody>
          </p:sp>
          <p:sp>
            <p:nvSpPr>
              <p:cNvPr id="332" name="Freeform 331">
                <a:extLst>
                  <a:ext uri="{FF2B5EF4-FFF2-40B4-BE49-F238E27FC236}">
                    <a16:creationId xmlns:a16="http://schemas.microsoft.com/office/drawing/2014/main" id="{D192803F-6444-BCBC-D611-71F157053E05}"/>
                  </a:ext>
                </a:extLst>
              </p:cNvPr>
              <p:cNvSpPr/>
              <p:nvPr/>
            </p:nvSpPr>
            <p:spPr>
              <a:xfrm>
                <a:off x="5389354" y="5629859"/>
                <a:ext cx="3962" cy="937"/>
              </a:xfrm>
              <a:custGeom>
                <a:avLst/>
                <a:gdLst>
                  <a:gd name="connsiteX0" fmla="*/ 0 w 3962"/>
                  <a:gd name="connsiteY0" fmla="*/ 0 h 937"/>
                  <a:gd name="connsiteX1" fmla="*/ 3962 w 3962"/>
                  <a:gd name="connsiteY1" fmla="*/ 937 h 937"/>
                  <a:gd name="connsiteX2" fmla="*/ 0 w 3962"/>
                  <a:gd name="connsiteY2" fmla="*/ 0 h 937"/>
                </a:gdLst>
                <a:ahLst/>
                <a:cxnLst>
                  <a:cxn ang="0">
                    <a:pos x="connsiteX0" y="connsiteY0"/>
                  </a:cxn>
                  <a:cxn ang="0">
                    <a:pos x="connsiteX1" y="connsiteY1"/>
                  </a:cxn>
                  <a:cxn ang="0">
                    <a:pos x="connsiteX2" y="connsiteY2"/>
                  </a:cxn>
                </a:cxnLst>
                <a:rect l="l" t="t" r="r" b="b"/>
                <a:pathLst>
                  <a:path w="3962" h="937">
                    <a:moveTo>
                      <a:pt x="0" y="0"/>
                    </a:moveTo>
                    <a:cubicBezTo>
                      <a:pt x="1331" y="227"/>
                      <a:pt x="2649" y="565"/>
                      <a:pt x="3962" y="937"/>
                    </a:cubicBezTo>
                    <a:cubicBezTo>
                      <a:pt x="2649" y="565"/>
                      <a:pt x="1331" y="227"/>
                      <a:pt x="0" y="0"/>
                    </a:cubicBezTo>
                    <a:close/>
                  </a:path>
                </a:pathLst>
              </a:custGeom>
              <a:grpFill/>
              <a:ln w="5028" cap="flat">
                <a:solidFill>
                  <a:schemeClr val="bg1"/>
                </a:solidFill>
                <a:prstDash val="solid"/>
                <a:miter/>
              </a:ln>
            </p:spPr>
            <p:txBody>
              <a:bodyPr rtlCol="0" anchor="ctr"/>
              <a:lstStyle/>
              <a:p>
                <a:endParaRPr lang="en-US"/>
              </a:p>
            </p:txBody>
          </p:sp>
          <p:sp>
            <p:nvSpPr>
              <p:cNvPr id="333" name="Freeform 332">
                <a:extLst>
                  <a:ext uri="{FF2B5EF4-FFF2-40B4-BE49-F238E27FC236}">
                    <a16:creationId xmlns:a16="http://schemas.microsoft.com/office/drawing/2014/main" id="{AAFEF967-497D-21DE-012C-79A53133F444}"/>
                  </a:ext>
                </a:extLst>
              </p:cNvPr>
              <p:cNvSpPr/>
              <p:nvPr/>
            </p:nvSpPr>
            <p:spPr>
              <a:xfrm>
                <a:off x="5354432" y="6005488"/>
                <a:ext cx="2448" cy="1364"/>
              </a:xfrm>
              <a:custGeom>
                <a:avLst/>
                <a:gdLst>
                  <a:gd name="connsiteX0" fmla="*/ 1156 w 2448"/>
                  <a:gd name="connsiteY0" fmla="*/ 1336 h 1364"/>
                  <a:gd name="connsiteX1" fmla="*/ 2449 w 2448"/>
                  <a:gd name="connsiteY1" fmla="*/ 793 h 1364"/>
                  <a:gd name="connsiteX2" fmla="*/ 1345 w 2448"/>
                  <a:gd name="connsiteY2" fmla="*/ 1 h 1364"/>
                  <a:gd name="connsiteX3" fmla="*/ 1156 w 2448"/>
                  <a:gd name="connsiteY3" fmla="*/ 1336 h 1364"/>
                </a:gdLst>
                <a:ahLst/>
                <a:cxnLst>
                  <a:cxn ang="0">
                    <a:pos x="connsiteX0" y="connsiteY0"/>
                  </a:cxn>
                  <a:cxn ang="0">
                    <a:pos x="connsiteX1" y="connsiteY1"/>
                  </a:cxn>
                  <a:cxn ang="0">
                    <a:pos x="connsiteX2" y="connsiteY2"/>
                  </a:cxn>
                  <a:cxn ang="0">
                    <a:pos x="connsiteX3" y="connsiteY3"/>
                  </a:cxn>
                </a:cxnLst>
                <a:rect l="l" t="t" r="r" b="b"/>
                <a:pathLst>
                  <a:path w="2448" h="1364">
                    <a:moveTo>
                      <a:pt x="1156" y="1336"/>
                    </a:moveTo>
                    <a:cubicBezTo>
                      <a:pt x="1481" y="1486"/>
                      <a:pt x="2012" y="1007"/>
                      <a:pt x="2449" y="793"/>
                    </a:cubicBezTo>
                    <a:cubicBezTo>
                      <a:pt x="2085" y="523"/>
                      <a:pt x="1665" y="-29"/>
                      <a:pt x="1345" y="1"/>
                    </a:cubicBezTo>
                    <a:cubicBezTo>
                      <a:pt x="-376" y="215"/>
                      <a:pt x="-453" y="793"/>
                      <a:pt x="1156" y="1336"/>
                    </a:cubicBezTo>
                    <a:close/>
                  </a:path>
                </a:pathLst>
              </a:custGeom>
              <a:grpFill/>
              <a:ln w="5028" cap="flat">
                <a:solidFill>
                  <a:schemeClr val="bg1"/>
                </a:solidFill>
                <a:prstDash val="solid"/>
                <a:miter/>
              </a:ln>
            </p:spPr>
            <p:txBody>
              <a:bodyPr rtlCol="0" anchor="ctr"/>
              <a:lstStyle/>
              <a:p>
                <a:endParaRPr lang="en-US"/>
              </a:p>
            </p:txBody>
          </p:sp>
          <p:sp>
            <p:nvSpPr>
              <p:cNvPr id="334" name="Freeform 333">
                <a:extLst>
                  <a:ext uri="{FF2B5EF4-FFF2-40B4-BE49-F238E27FC236}">
                    <a16:creationId xmlns:a16="http://schemas.microsoft.com/office/drawing/2014/main" id="{AF011A9B-4C13-A0D9-DC7D-67FA477F7D83}"/>
                  </a:ext>
                </a:extLst>
              </p:cNvPr>
              <p:cNvSpPr/>
              <p:nvPr/>
            </p:nvSpPr>
            <p:spPr>
              <a:xfrm>
                <a:off x="5435692" y="5620578"/>
                <a:ext cx="1946" cy="3851"/>
              </a:xfrm>
              <a:custGeom>
                <a:avLst/>
                <a:gdLst>
                  <a:gd name="connsiteX0" fmla="*/ 1947 w 1946"/>
                  <a:gd name="connsiteY0" fmla="*/ 0 h 3851"/>
                  <a:gd name="connsiteX1" fmla="*/ 0 w 1946"/>
                  <a:gd name="connsiteY1" fmla="*/ 3851 h 3851"/>
                  <a:gd name="connsiteX2" fmla="*/ 1947 w 1946"/>
                  <a:gd name="connsiteY2" fmla="*/ 0 h 3851"/>
                </a:gdLst>
                <a:ahLst/>
                <a:cxnLst>
                  <a:cxn ang="0">
                    <a:pos x="connsiteX0" y="connsiteY0"/>
                  </a:cxn>
                  <a:cxn ang="0">
                    <a:pos x="connsiteX1" y="connsiteY1"/>
                  </a:cxn>
                  <a:cxn ang="0">
                    <a:pos x="connsiteX2" y="connsiteY2"/>
                  </a:cxn>
                </a:cxnLst>
                <a:rect l="l" t="t" r="r" b="b"/>
                <a:pathLst>
                  <a:path w="1946" h="3851">
                    <a:moveTo>
                      <a:pt x="1947" y="0"/>
                    </a:moveTo>
                    <a:cubicBezTo>
                      <a:pt x="1335" y="1314"/>
                      <a:pt x="732" y="2619"/>
                      <a:pt x="0" y="3851"/>
                    </a:cubicBezTo>
                    <a:cubicBezTo>
                      <a:pt x="732" y="2619"/>
                      <a:pt x="1339" y="1310"/>
                      <a:pt x="1947" y="0"/>
                    </a:cubicBezTo>
                    <a:close/>
                  </a:path>
                </a:pathLst>
              </a:custGeom>
              <a:grpFill/>
              <a:ln w="5028" cap="flat">
                <a:solidFill>
                  <a:schemeClr val="bg1"/>
                </a:solidFill>
                <a:prstDash val="solid"/>
                <a:miter/>
              </a:ln>
            </p:spPr>
            <p:txBody>
              <a:bodyPr rtlCol="0" anchor="ctr"/>
              <a:lstStyle/>
              <a:p>
                <a:endParaRPr lang="en-US"/>
              </a:p>
            </p:txBody>
          </p:sp>
        </p:grpSp>
        <p:sp>
          <p:nvSpPr>
            <p:cNvPr id="43" name="Freeform 42">
              <a:extLst>
                <a:ext uri="{FF2B5EF4-FFF2-40B4-BE49-F238E27FC236}">
                  <a16:creationId xmlns:a16="http://schemas.microsoft.com/office/drawing/2014/main" id="{11432461-D507-4390-8A2B-4272BA7C9FB7}"/>
                </a:ext>
              </a:extLst>
            </p:cNvPr>
            <p:cNvSpPr/>
            <p:nvPr/>
          </p:nvSpPr>
          <p:spPr>
            <a:xfrm>
              <a:off x="6056553" y="4232277"/>
              <a:ext cx="30234" cy="27022"/>
            </a:xfrm>
            <a:custGeom>
              <a:avLst/>
              <a:gdLst>
                <a:gd name="connsiteX0" fmla="*/ 0 w 30234"/>
                <a:gd name="connsiteY0" fmla="*/ 15024 h 27022"/>
                <a:gd name="connsiteX1" fmla="*/ 5618 w 30234"/>
                <a:gd name="connsiteY1" fmla="*/ 20629 h 27022"/>
                <a:gd name="connsiteX2" fmla="*/ 8006 w 30234"/>
                <a:gd name="connsiteY2" fmla="*/ 20788 h 27022"/>
                <a:gd name="connsiteX3" fmla="*/ 8704 w 30234"/>
                <a:gd name="connsiteY3" fmla="*/ 16569 h 27022"/>
                <a:gd name="connsiteX4" fmla="*/ 10103 w 30234"/>
                <a:gd name="connsiteY4" fmla="*/ 15576 h 27022"/>
                <a:gd name="connsiteX5" fmla="*/ 14895 w 30234"/>
                <a:gd name="connsiteY5" fmla="*/ 17275 h 27022"/>
                <a:gd name="connsiteX6" fmla="*/ 17275 w 30234"/>
                <a:gd name="connsiteY6" fmla="*/ 22461 h 27022"/>
                <a:gd name="connsiteX7" fmla="*/ 19380 w 30234"/>
                <a:gd name="connsiteY7" fmla="*/ 22884 h 27022"/>
                <a:gd name="connsiteX8" fmla="*/ 23514 w 30234"/>
                <a:gd name="connsiteY8" fmla="*/ 27022 h 27022"/>
                <a:gd name="connsiteX9" fmla="*/ 24849 w 30234"/>
                <a:gd name="connsiteY9" fmla="*/ 24784 h 27022"/>
                <a:gd name="connsiteX10" fmla="*/ 27189 w 30234"/>
                <a:gd name="connsiteY10" fmla="*/ 22333 h 27022"/>
                <a:gd name="connsiteX11" fmla="*/ 28593 w 30234"/>
                <a:gd name="connsiteY11" fmla="*/ 9876 h 27022"/>
                <a:gd name="connsiteX12" fmla="*/ 25033 w 30234"/>
                <a:gd name="connsiteY12" fmla="*/ 4099 h 27022"/>
                <a:gd name="connsiteX13" fmla="*/ 21079 w 30234"/>
                <a:gd name="connsiteY13" fmla="*/ 1177 h 27022"/>
                <a:gd name="connsiteX14" fmla="*/ 14296 w 30234"/>
                <a:gd name="connsiteY14" fmla="*/ 0 h 27022"/>
                <a:gd name="connsiteX15" fmla="*/ 10526 w 30234"/>
                <a:gd name="connsiteY15" fmla="*/ 3226 h 27022"/>
                <a:gd name="connsiteX16" fmla="*/ 6466 w 30234"/>
                <a:gd name="connsiteY16" fmla="*/ 6025 h 27022"/>
                <a:gd name="connsiteX17" fmla="*/ 5760 w 30234"/>
                <a:gd name="connsiteY17" fmla="*/ 8276 h 27022"/>
                <a:gd name="connsiteX18" fmla="*/ 2803 w 30234"/>
                <a:gd name="connsiteY18" fmla="*/ 9269 h 27022"/>
                <a:gd name="connsiteX19" fmla="*/ 0 w 30234"/>
                <a:gd name="connsiteY19" fmla="*/ 15024 h 27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0234" h="27022">
                  <a:moveTo>
                    <a:pt x="0" y="15024"/>
                  </a:moveTo>
                  <a:lnTo>
                    <a:pt x="5618" y="20629"/>
                  </a:lnTo>
                  <a:lnTo>
                    <a:pt x="8006" y="20788"/>
                  </a:lnTo>
                  <a:lnTo>
                    <a:pt x="8704" y="16569"/>
                  </a:lnTo>
                  <a:lnTo>
                    <a:pt x="10103" y="15576"/>
                  </a:lnTo>
                  <a:lnTo>
                    <a:pt x="14895" y="17275"/>
                  </a:lnTo>
                  <a:lnTo>
                    <a:pt x="17275" y="22461"/>
                  </a:lnTo>
                  <a:lnTo>
                    <a:pt x="19380" y="22884"/>
                  </a:lnTo>
                  <a:lnTo>
                    <a:pt x="23514" y="27022"/>
                  </a:lnTo>
                  <a:cubicBezTo>
                    <a:pt x="23869" y="26239"/>
                    <a:pt x="24309" y="25495"/>
                    <a:pt x="24849" y="24784"/>
                  </a:cubicBezTo>
                  <a:cubicBezTo>
                    <a:pt x="25516" y="23890"/>
                    <a:pt x="26372" y="23111"/>
                    <a:pt x="27189" y="22333"/>
                  </a:cubicBezTo>
                  <a:cubicBezTo>
                    <a:pt x="31100" y="18580"/>
                    <a:pt x="30873" y="14301"/>
                    <a:pt x="28593" y="9876"/>
                  </a:cubicBezTo>
                  <a:cubicBezTo>
                    <a:pt x="27574" y="7873"/>
                    <a:pt x="26466" y="5832"/>
                    <a:pt x="25033" y="4099"/>
                  </a:cubicBezTo>
                  <a:cubicBezTo>
                    <a:pt x="24023" y="2863"/>
                    <a:pt x="22555" y="1481"/>
                    <a:pt x="21079" y="1177"/>
                  </a:cubicBezTo>
                  <a:cubicBezTo>
                    <a:pt x="18828" y="689"/>
                    <a:pt x="16547" y="321"/>
                    <a:pt x="14296" y="0"/>
                  </a:cubicBezTo>
                  <a:lnTo>
                    <a:pt x="10526" y="3226"/>
                  </a:lnTo>
                  <a:lnTo>
                    <a:pt x="6466" y="6025"/>
                  </a:lnTo>
                  <a:lnTo>
                    <a:pt x="5760" y="8276"/>
                  </a:lnTo>
                  <a:lnTo>
                    <a:pt x="2803" y="9269"/>
                  </a:lnTo>
                  <a:lnTo>
                    <a:pt x="0" y="15024"/>
                  </a:lnTo>
                  <a:close/>
                </a:path>
              </a:pathLst>
            </a:custGeom>
            <a:grpFill/>
            <a:ln w="5028" cap="flat">
              <a:solidFill>
                <a:schemeClr val="bg1"/>
              </a:solidFill>
              <a:prstDash val="solid"/>
              <a:miter/>
            </a:ln>
          </p:spPr>
          <p:txBody>
            <a:bodyPr rtlCol="0" anchor="ctr"/>
            <a:lstStyle/>
            <a:p>
              <a:endParaRPr lang="en-US"/>
            </a:p>
          </p:txBody>
        </p:sp>
        <p:grpSp>
          <p:nvGrpSpPr>
            <p:cNvPr id="44" name="Graphic 2398">
              <a:extLst>
                <a:ext uri="{FF2B5EF4-FFF2-40B4-BE49-F238E27FC236}">
                  <a16:creationId xmlns:a16="http://schemas.microsoft.com/office/drawing/2014/main" id="{54E123EE-96B4-B826-2E93-1C8B69890B56}"/>
                </a:ext>
              </a:extLst>
            </p:cNvPr>
            <p:cNvGrpSpPr/>
            <p:nvPr/>
          </p:nvGrpSpPr>
          <p:grpSpPr>
            <a:xfrm>
              <a:off x="6025624" y="4231369"/>
              <a:ext cx="57869" cy="73306"/>
              <a:chOff x="6025624" y="4231369"/>
              <a:chExt cx="57869" cy="73306"/>
            </a:xfrm>
            <a:grpFill/>
          </p:grpSpPr>
          <p:sp>
            <p:nvSpPr>
              <p:cNvPr id="324" name="Freeform 323">
                <a:extLst>
                  <a:ext uri="{FF2B5EF4-FFF2-40B4-BE49-F238E27FC236}">
                    <a16:creationId xmlns:a16="http://schemas.microsoft.com/office/drawing/2014/main" id="{79C053A7-0B2B-BE84-41F2-25246FF7D40A}"/>
                  </a:ext>
                </a:extLst>
              </p:cNvPr>
              <p:cNvSpPr/>
              <p:nvPr/>
            </p:nvSpPr>
            <p:spPr>
              <a:xfrm>
                <a:off x="6025624" y="4231369"/>
                <a:ext cx="55431" cy="73306"/>
              </a:xfrm>
              <a:custGeom>
                <a:avLst/>
                <a:gdLst>
                  <a:gd name="connsiteX0" fmla="*/ 53791 w 55431"/>
                  <a:gd name="connsiteY0" fmla="*/ 31982 h 73306"/>
                  <a:gd name="connsiteX1" fmla="*/ 54442 w 55431"/>
                  <a:gd name="connsiteY1" fmla="*/ 27904 h 73306"/>
                  <a:gd name="connsiteX2" fmla="*/ 54442 w 55431"/>
                  <a:gd name="connsiteY2" fmla="*/ 27925 h 73306"/>
                  <a:gd name="connsiteX3" fmla="*/ 50308 w 55431"/>
                  <a:gd name="connsiteY3" fmla="*/ 23788 h 73306"/>
                  <a:gd name="connsiteX4" fmla="*/ 48203 w 55431"/>
                  <a:gd name="connsiteY4" fmla="*/ 23364 h 73306"/>
                  <a:gd name="connsiteX5" fmla="*/ 45824 w 55431"/>
                  <a:gd name="connsiteY5" fmla="*/ 18178 h 73306"/>
                  <a:gd name="connsiteX6" fmla="*/ 41031 w 55431"/>
                  <a:gd name="connsiteY6" fmla="*/ 16479 h 73306"/>
                  <a:gd name="connsiteX7" fmla="*/ 39632 w 55431"/>
                  <a:gd name="connsiteY7" fmla="*/ 17472 h 73306"/>
                  <a:gd name="connsiteX8" fmla="*/ 38934 w 55431"/>
                  <a:gd name="connsiteY8" fmla="*/ 21691 h 73306"/>
                  <a:gd name="connsiteX9" fmla="*/ 36547 w 55431"/>
                  <a:gd name="connsiteY9" fmla="*/ 21533 h 73306"/>
                  <a:gd name="connsiteX10" fmla="*/ 30928 w 55431"/>
                  <a:gd name="connsiteY10" fmla="*/ 15927 h 73306"/>
                  <a:gd name="connsiteX11" fmla="*/ 33727 w 55431"/>
                  <a:gd name="connsiteY11" fmla="*/ 10163 h 73306"/>
                  <a:gd name="connsiteX12" fmla="*/ 36684 w 55431"/>
                  <a:gd name="connsiteY12" fmla="*/ 9170 h 73306"/>
                  <a:gd name="connsiteX13" fmla="*/ 37390 w 55431"/>
                  <a:gd name="connsiteY13" fmla="*/ 6919 h 73306"/>
                  <a:gd name="connsiteX14" fmla="*/ 41451 w 55431"/>
                  <a:gd name="connsiteY14" fmla="*/ 4121 h 73306"/>
                  <a:gd name="connsiteX15" fmla="*/ 45199 w 55431"/>
                  <a:gd name="connsiteY15" fmla="*/ 916 h 73306"/>
                  <a:gd name="connsiteX16" fmla="*/ 38853 w 55431"/>
                  <a:gd name="connsiteY16" fmla="*/ 0 h 73306"/>
                  <a:gd name="connsiteX17" fmla="*/ 35254 w 55431"/>
                  <a:gd name="connsiteY17" fmla="*/ 552 h 73306"/>
                  <a:gd name="connsiteX18" fmla="*/ 26114 w 55431"/>
                  <a:gd name="connsiteY18" fmla="*/ 7168 h 73306"/>
                  <a:gd name="connsiteX19" fmla="*/ 23076 w 55431"/>
                  <a:gd name="connsiteY19" fmla="*/ 15045 h 73306"/>
                  <a:gd name="connsiteX20" fmla="*/ 20346 w 55431"/>
                  <a:gd name="connsiteY20" fmla="*/ 16757 h 73306"/>
                  <a:gd name="connsiteX21" fmla="*/ 10213 w 55431"/>
                  <a:gd name="connsiteY21" fmla="*/ 17270 h 73306"/>
                  <a:gd name="connsiteX22" fmla="*/ 6704 w 55431"/>
                  <a:gd name="connsiteY22" fmla="*/ 20360 h 73306"/>
                  <a:gd name="connsiteX23" fmla="*/ 6135 w 55431"/>
                  <a:gd name="connsiteY23" fmla="*/ 30446 h 73306"/>
                  <a:gd name="connsiteX24" fmla="*/ 8711 w 55431"/>
                  <a:gd name="connsiteY24" fmla="*/ 37887 h 73306"/>
                  <a:gd name="connsiteX25" fmla="*/ 9768 w 55431"/>
                  <a:gd name="connsiteY25" fmla="*/ 47318 h 73306"/>
                  <a:gd name="connsiteX26" fmla="*/ 4287 w 55431"/>
                  <a:gd name="connsiteY26" fmla="*/ 55864 h 73306"/>
                  <a:gd name="connsiteX27" fmla="*/ 1848 w 55431"/>
                  <a:gd name="connsiteY27" fmla="*/ 58208 h 73306"/>
                  <a:gd name="connsiteX28" fmla="*/ 4098 w 55431"/>
                  <a:gd name="connsiteY28" fmla="*/ 69912 h 73306"/>
                  <a:gd name="connsiteX29" fmla="*/ 20282 w 55431"/>
                  <a:gd name="connsiteY29" fmla="*/ 72240 h 73306"/>
                  <a:gd name="connsiteX30" fmla="*/ 29461 w 55431"/>
                  <a:gd name="connsiteY30" fmla="*/ 67832 h 73306"/>
                  <a:gd name="connsiteX31" fmla="*/ 45259 w 55431"/>
                  <a:gd name="connsiteY31" fmla="*/ 61948 h 73306"/>
                  <a:gd name="connsiteX32" fmla="*/ 50505 w 55431"/>
                  <a:gd name="connsiteY32" fmla="*/ 58037 h 73306"/>
                  <a:gd name="connsiteX33" fmla="*/ 54789 w 55431"/>
                  <a:gd name="connsiteY33" fmla="*/ 36967 h 73306"/>
                  <a:gd name="connsiteX34" fmla="*/ 53791 w 55431"/>
                  <a:gd name="connsiteY34" fmla="*/ 31982 h 73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55431" h="73306">
                    <a:moveTo>
                      <a:pt x="53791" y="31982"/>
                    </a:moveTo>
                    <a:cubicBezTo>
                      <a:pt x="53526" y="30480"/>
                      <a:pt x="53847" y="29145"/>
                      <a:pt x="54442" y="27904"/>
                    </a:cubicBezTo>
                    <a:lnTo>
                      <a:pt x="54442" y="27925"/>
                    </a:lnTo>
                    <a:lnTo>
                      <a:pt x="50308" y="23788"/>
                    </a:lnTo>
                    <a:lnTo>
                      <a:pt x="48203" y="23364"/>
                    </a:lnTo>
                    <a:lnTo>
                      <a:pt x="45824" y="18178"/>
                    </a:lnTo>
                    <a:lnTo>
                      <a:pt x="41031" y="16479"/>
                    </a:lnTo>
                    <a:lnTo>
                      <a:pt x="39632" y="17472"/>
                    </a:lnTo>
                    <a:lnTo>
                      <a:pt x="38934" y="21691"/>
                    </a:lnTo>
                    <a:lnTo>
                      <a:pt x="36547" y="21533"/>
                    </a:lnTo>
                    <a:lnTo>
                      <a:pt x="30928" y="15927"/>
                    </a:lnTo>
                    <a:lnTo>
                      <a:pt x="33727" y="10163"/>
                    </a:lnTo>
                    <a:lnTo>
                      <a:pt x="36684" y="9170"/>
                    </a:lnTo>
                    <a:lnTo>
                      <a:pt x="37390" y="6919"/>
                    </a:lnTo>
                    <a:lnTo>
                      <a:pt x="41451" y="4121"/>
                    </a:lnTo>
                    <a:lnTo>
                      <a:pt x="45199" y="916"/>
                    </a:lnTo>
                    <a:cubicBezTo>
                      <a:pt x="43047" y="608"/>
                      <a:pt x="40907" y="304"/>
                      <a:pt x="38853" y="0"/>
                    </a:cubicBezTo>
                    <a:cubicBezTo>
                      <a:pt x="37497" y="206"/>
                      <a:pt x="36384" y="381"/>
                      <a:pt x="35254" y="552"/>
                    </a:cubicBezTo>
                    <a:cubicBezTo>
                      <a:pt x="31095" y="1198"/>
                      <a:pt x="27732" y="2991"/>
                      <a:pt x="26114" y="7168"/>
                    </a:cubicBezTo>
                    <a:cubicBezTo>
                      <a:pt x="25092" y="9778"/>
                      <a:pt x="24287" y="12503"/>
                      <a:pt x="23076" y="15045"/>
                    </a:cubicBezTo>
                    <a:cubicBezTo>
                      <a:pt x="22678" y="15880"/>
                      <a:pt x="21343" y="16658"/>
                      <a:pt x="20346" y="16757"/>
                    </a:cubicBezTo>
                    <a:cubicBezTo>
                      <a:pt x="16987" y="17099"/>
                      <a:pt x="13590" y="17087"/>
                      <a:pt x="10213" y="17270"/>
                    </a:cubicBezTo>
                    <a:cubicBezTo>
                      <a:pt x="8399" y="17369"/>
                      <a:pt x="6803" y="18815"/>
                      <a:pt x="6704" y="20360"/>
                    </a:cubicBezTo>
                    <a:cubicBezTo>
                      <a:pt x="6546" y="23715"/>
                      <a:pt x="6918" y="27224"/>
                      <a:pt x="6135" y="30446"/>
                    </a:cubicBezTo>
                    <a:cubicBezTo>
                      <a:pt x="5331" y="33783"/>
                      <a:pt x="6704" y="35808"/>
                      <a:pt x="8711" y="37887"/>
                    </a:cubicBezTo>
                    <a:cubicBezTo>
                      <a:pt x="11458" y="40767"/>
                      <a:pt x="11441" y="44100"/>
                      <a:pt x="9768" y="47318"/>
                    </a:cubicBezTo>
                    <a:cubicBezTo>
                      <a:pt x="8245" y="50313"/>
                      <a:pt x="6217" y="53082"/>
                      <a:pt x="4287" y="55864"/>
                    </a:cubicBezTo>
                    <a:cubicBezTo>
                      <a:pt x="3662" y="56758"/>
                      <a:pt x="2674" y="57447"/>
                      <a:pt x="1848" y="58208"/>
                    </a:cubicBezTo>
                    <a:cubicBezTo>
                      <a:pt x="-1507" y="61238"/>
                      <a:pt x="-18" y="66925"/>
                      <a:pt x="4098" y="69912"/>
                    </a:cubicBezTo>
                    <a:cubicBezTo>
                      <a:pt x="9037" y="73493"/>
                      <a:pt x="14591" y="74191"/>
                      <a:pt x="20282" y="72240"/>
                    </a:cubicBezTo>
                    <a:cubicBezTo>
                      <a:pt x="23478" y="71131"/>
                      <a:pt x="26576" y="69587"/>
                      <a:pt x="29461" y="67832"/>
                    </a:cubicBezTo>
                    <a:cubicBezTo>
                      <a:pt x="34373" y="64824"/>
                      <a:pt x="39487" y="62633"/>
                      <a:pt x="45259" y="61948"/>
                    </a:cubicBezTo>
                    <a:cubicBezTo>
                      <a:pt x="47625" y="61657"/>
                      <a:pt x="49234" y="60018"/>
                      <a:pt x="50505" y="58037"/>
                    </a:cubicBezTo>
                    <a:cubicBezTo>
                      <a:pt x="54711" y="51550"/>
                      <a:pt x="56496" y="44635"/>
                      <a:pt x="54789" y="36967"/>
                    </a:cubicBezTo>
                    <a:cubicBezTo>
                      <a:pt x="54416" y="35328"/>
                      <a:pt x="54083" y="33642"/>
                      <a:pt x="53791" y="31982"/>
                    </a:cubicBezTo>
                    <a:close/>
                  </a:path>
                </a:pathLst>
              </a:custGeom>
              <a:grpFill/>
              <a:ln w="5028" cap="flat">
                <a:solidFill>
                  <a:schemeClr val="bg1"/>
                </a:solidFill>
                <a:prstDash val="solid"/>
                <a:miter/>
              </a:ln>
            </p:spPr>
            <p:txBody>
              <a:bodyPr rtlCol="0" anchor="ctr"/>
              <a:lstStyle/>
              <a:p>
                <a:endParaRPr lang="en-US"/>
              </a:p>
            </p:txBody>
          </p:sp>
          <p:sp>
            <p:nvSpPr>
              <p:cNvPr id="325" name="Freeform 324">
                <a:extLst>
                  <a:ext uri="{FF2B5EF4-FFF2-40B4-BE49-F238E27FC236}">
                    <a16:creationId xmlns:a16="http://schemas.microsoft.com/office/drawing/2014/main" id="{7376FF42-BAD9-EAA8-3818-46CB5E6C9DDC}"/>
                  </a:ext>
                </a:extLst>
              </p:cNvPr>
              <p:cNvSpPr/>
              <p:nvPr/>
            </p:nvSpPr>
            <p:spPr>
              <a:xfrm>
                <a:off x="6071645" y="4232409"/>
                <a:ext cx="179" cy="34"/>
              </a:xfrm>
              <a:custGeom>
                <a:avLst/>
                <a:gdLst>
                  <a:gd name="connsiteX0" fmla="*/ 180 w 179"/>
                  <a:gd name="connsiteY0" fmla="*/ 34 h 34"/>
                  <a:gd name="connsiteX1" fmla="*/ 167 w 179"/>
                  <a:gd name="connsiteY1" fmla="*/ 8 h 34"/>
                  <a:gd name="connsiteX2" fmla="*/ 0 w 179"/>
                  <a:gd name="connsiteY2" fmla="*/ 0 h 34"/>
                  <a:gd name="connsiteX3" fmla="*/ 180 w 179"/>
                  <a:gd name="connsiteY3" fmla="*/ 34 h 34"/>
                </a:gdLst>
                <a:ahLst/>
                <a:cxnLst>
                  <a:cxn ang="0">
                    <a:pos x="connsiteX0" y="connsiteY0"/>
                  </a:cxn>
                  <a:cxn ang="0">
                    <a:pos x="connsiteX1" y="connsiteY1"/>
                  </a:cxn>
                  <a:cxn ang="0">
                    <a:pos x="connsiteX2" y="connsiteY2"/>
                  </a:cxn>
                  <a:cxn ang="0">
                    <a:pos x="connsiteX3" y="connsiteY3"/>
                  </a:cxn>
                </a:cxnLst>
                <a:rect l="l" t="t" r="r" b="b"/>
                <a:pathLst>
                  <a:path w="179" h="34">
                    <a:moveTo>
                      <a:pt x="180" y="34"/>
                    </a:moveTo>
                    <a:lnTo>
                      <a:pt x="167" y="8"/>
                    </a:lnTo>
                    <a:cubicBezTo>
                      <a:pt x="107" y="8"/>
                      <a:pt x="56" y="0"/>
                      <a:pt x="0" y="0"/>
                    </a:cubicBezTo>
                    <a:cubicBezTo>
                      <a:pt x="56" y="0"/>
                      <a:pt x="120" y="8"/>
                      <a:pt x="180" y="34"/>
                    </a:cubicBezTo>
                    <a:close/>
                  </a:path>
                </a:pathLst>
              </a:custGeom>
              <a:grpFill/>
              <a:ln w="5028" cap="flat">
                <a:solidFill>
                  <a:schemeClr val="bg1"/>
                </a:solidFill>
                <a:prstDash val="solid"/>
                <a:miter/>
              </a:ln>
            </p:spPr>
            <p:txBody>
              <a:bodyPr rtlCol="0" anchor="ctr"/>
              <a:lstStyle/>
              <a:p>
                <a:endParaRPr lang="en-US"/>
              </a:p>
            </p:txBody>
          </p:sp>
          <p:sp>
            <p:nvSpPr>
              <p:cNvPr id="326" name="Freeform 325">
                <a:extLst>
                  <a:ext uri="{FF2B5EF4-FFF2-40B4-BE49-F238E27FC236}">
                    <a16:creationId xmlns:a16="http://schemas.microsoft.com/office/drawing/2014/main" id="{E562174A-2274-CC10-B27D-DBA838AD29E7}"/>
                  </a:ext>
                </a:extLst>
              </p:cNvPr>
              <p:cNvSpPr/>
              <p:nvPr/>
            </p:nvSpPr>
            <p:spPr>
              <a:xfrm>
                <a:off x="6081397" y="4254870"/>
                <a:ext cx="2096" cy="2190"/>
              </a:xfrm>
              <a:custGeom>
                <a:avLst/>
                <a:gdLst>
                  <a:gd name="connsiteX0" fmla="*/ 0 w 2096"/>
                  <a:gd name="connsiteY0" fmla="*/ 2191 h 2190"/>
                  <a:gd name="connsiteX1" fmla="*/ 2097 w 2096"/>
                  <a:gd name="connsiteY1" fmla="*/ 0 h 2190"/>
                  <a:gd name="connsiteX2" fmla="*/ 2097 w 2096"/>
                  <a:gd name="connsiteY2" fmla="*/ 0 h 2190"/>
                  <a:gd name="connsiteX3" fmla="*/ 0 w 2096"/>
                  <a:gd name="connsiteY3" fmla="*/ 2191 h 2190"/>
                </a:gdLst>
                <a:ahLst/>
                <a:cxnLst>
                  <a:cxn ang="0">
                    <a:pos x="connsiteX0" y="connsiteY0"/>
                  </a:cxn>
                  <a:cxn ang="0">
                    <a:pos x="connsiteX1" y="connsiteY1"/>
                  </a:cxn>
                  <a:cxn ang="0">
                    <a:pos x="connsiteX2" y="connsiteY2"/>
                  </a:cxn>
                  <a:cxn ang="0">
                    <a:pos x="connsiteX3" y="connsiteY3"/>
                  </a:cxn>
                </a:cxnLst>
                <a:rect l="l" t="t" r="r" b="b"/>
                <a:pathLst>
                  <a:path w="2096" h="2190">
                    <a:moveTo>
                      <a:pt x="0" y="2191"/>
                    </a:moveTo>
                    <a:cubicBezTo>
                      <a:pt x="586" y="1395"/>
                      <a:pt x="1348" y="693"/>
                      <a:pt x="2097" y="0"/>
                    </a:cubicBezTo>
                    <a:lnTo>
                      <a:pt x="2097" y="0"/>
                    </a:lnTo>
                    <a:cubicBezTo>
                      <a:pt x="1348" y="689"/>
                      <a:pt x="586" y="1391"/>
                      <a:pt x="0" y="2191"/>
                    </a:cubicBezTo>
                    <a:close/>
                  </a:path>
                </a:pathLst>
              </a:custGeom>
              <a:grpFill/>
              <a:ln w="5028" cap="flat">
                <a:solidFill>
                  <a:schemeClr val="bg1"/>
                </a:solidFill>
                <a:prstDash val="solid"/>
                <a:miter/>
              </a:ln>
            </p:spPr>
            <p:txBody>
              <a:bodyPr rtlCol="0" anchor="ctr"/>
              <a:lstStyle/>
              <a:p>
                <a:endParaRPr lang="en-US"/>
              </a:p>
            </p:txBody>
          </p:sp>
        </p:grpSp>
        <p:sp>
          <p:nvSpPr>
            <p:cNvPr id="45" name="Freeform 44">
              <a:extLst>
                <a:ext uri="{FF2B5EF4-FFF2-40B4-BE49-F238E27FC236}">
                  <a16:creationId xmlns:a16="http://schemas.microsoft.com/office/drawing/2014/main" id="{92A802DC-227C-A2E6-CECE-451793CCA10D}"/>
                </a:ext>
              </a:extLst>
            </p:cNvPr>
            <p:cNvSpPr/>
            <p:nvPr/>
          </p:nvSpPr>
          <p:spPr>
            <a:xfrm>
              <a:off x="6070545" y="4157913"/>
              <a:ext cx="107790" cy="177348"/>
            </a:xfrm>
            <a:custGeom>
              <a:avLst/>
              <a:gdLst>
                <a:gd name="connsiteX0" fmla="*/ 10471 w 107790"/>
                <a:gd name="connsiteY0" fmla="*/ 63683 h 177348"/>
                <a:gd name="connsiteX1" fmla="*/ 10950 w 107790"/>
                <a:gd name="connsiteY1" fmla="*/ 63696 h 177348"/>
                <a:gd name="connsiteX2" fmla="*/ 10967 w 107790"/>
                <a:gd name="connsiteY2" fmla="*/ 63666 h 177348"/>
                <a:gd name="connsiteX3" fmla="*/ 10604 w 107790"/>
                <a:gd name="connsiteY3" fmla="*/ 63298 h 177348"/>
                <a:gd name="connsiteX4" fmla="*/ 10471 w 107790"/>
                <a:gd name="connsiteY4" fmla="*/ 63683 h 177348"/>
                <a:gd name="connsiteX5" fmla="*/ 6714 w 107790"/>
                <a:gd name="connsiteY5" fmla="*/ 64770 h 177348"/>
                <a:gd name="connsiteX6" fmla="*/ 9213 w 107790"/>
                <a:gd name="connsiteY6" fmla="*/ 66092 h 177348"/>
                <a:gd name="connsiteX7" fmla="*/ 10471 w 107790"/>
                <a:gd name="connsiteY7" fmla="*/ 63683 h 177348"/>
                <a:gd name="connsiteX8" fmla="*/ 7750 w 107790"/>
                <a:gd name="connsiteY8" fmla="*/ 63555 h 177348"/>
                <a:gd name="connsiteX9" fmla="*/ 6714 w 107790"/>
                <a:gd name="connsiteY9" fmla="*/ 64770 h 177348"/>
                <a:gd name="connsiteX10" fmla="*/ 43878 w 107790"/>
                <a:gd name="connsiteY10" fmla="*/ 1256 h 177348"/>
                <a:gd name="connsiteX11" fmla="*/ 42436 w 107790"/>
                <a:gd name="connsiteY11" fmla="*/ 1140 h 177348"/>
                <a:gd name="connsiteX12" fmla="*/ 43052 w 107790"/>
                <a:gd name="connsiteY12" fmla="*/ 2360 h 177348"/>
                <a:gd name="connsiteX13" fmla="*/ 43878 w 107790"/>
                <a:gd name="connsiteY13" fmla="*/ 1256 h 177348"/>
                <a:gd name="connsiteX14" fmla="*/ 0 w 107790"/>
                <a:gd name="connsiteY14" fmla="*/ 26044 h 177348"/>
                <a:gd name="connsiteX15" fmla="*/ 663 w 107790"/>
                <a:gd name="connsiteY15" fmla="*/ 25608 h 177348"/>
                <a:gd name="connsiteX16" fmla="*/ 663 w 107790"/>
                <a:gd name="connsiteY16" fmla="*/ 25129 h 177348"/>
                <a:gd name="connsiteX17" fmla="*/ 312 w 107790"/>
                <a:gd name="connsiteY17" fmla="*/ 25248 h 177348"/>
                <a:gd name="connsiteX18" fmla="*/ 0 w 107790"/>
                <a:gd name="connsiteY18" fmla="*/ 26044 h 177348"/>
                <a:gd name="connsiteX19" fmla="*/ 28563 w 107790"/>
                <a:gd name="connsiteY19" fmla="*/ 95032 h 177348"/>
                <a:gd name="connsiteX20" fmla="*/ 27211 w 107790"/>
                <a:gd name="connsiteY20" fmla="*/ 95224 h 177348"/>
                <a:gd name="connsiteX21" fmla="*/ 28084 w 107790"/>
                <a:gd name="connsiteY21" fmla="*/ 96748 h 177348"/>
                <a:gd name="connsiteX22" fmla="*/ 29265 w 107790"/>
                <a:gd name="connsiteY22" fmla="*/ 96059 h 177348"/>
                <a:gd name="connsiteX23" fmla="*/ 28563 w 107790"/>
                <a:gd name="connsiteY23" fmla="*/ 95032 h 177348"/>
                <a:gd name="connsiteX24" fmla="*/ 9363 w 107790"/>
                <a:gd name="connsiteY24" fmla="*/ 16241 h 177348"/>
                <a:gd name="connsiteX25" fmla="*/ 8182 w 107790"/>
                <a:gd name="connsiteY25" fmla="*/ 13477 h 177348"/>
                <a:gd name="connsiteX26" fmla="*/ 6658 w 107790"/>
                <a:gd name="connsiteY26" fmla="*/ 13331 h 177348"/>
                <a:gd name="connsiteX27" fmla="*/ 903 w 107790"/>
                <a:gd name="connsiteY27" fmla="*/ 18877 h 177348"/>
                <a:gd name="connsiteX28" fmla="*/ 663 w 107790"/>
                <a:gd name="connsiteY28" fmla="*/ 25129 h 177348"/>
                <a:gd name="connsiteX29" fmla="*/ 3466 w 107790"/>
                <a:gd name="connsiteY29" fmla="*/ 24093 h 177348"/>
                <a:gd name="connsiteX30" fmla="*/ 9363 w 107790"/>
                <a:gd name="connsiteY30" fmla="*/ 16241 h 177348"/>
                <a:gd name="connsiteX31" fmla="*/ 106374 w 107790"/>
                <a:gd name="connsiteY31" fmla="*/ 134425 h 177348"/>
                <a:gd name="connsiteX32" fmla="*/ 97649 w 107790"/>
                <a:gd name="connsiteY32" fmla="*/ 117878 h 177348"/>
                <a:gd name="connsiteX33" fmla="*/ 89330 w 107790"/>
                <a:gd name="connsiteY33" fmla="*/ 117420 h 177348"/>
                <a:gd name="connsiteX34" fmla="*/ 89347 w 107790"/>
                <a:gd name="connsiteY34" fmla="*/ 117801 h 177348"/>
                <a:gd name="connsiteX35" fmla="*/ 88877 w 107790"/>
                <a:gd name="connsiteY35" fmla="*/ 118451 h 177348"/>
                <a:gd name="connsiteX36" fmla="*/ 89142 w 107790"/>
                <a:gd name="connsiteY36" fmla="*/ 117420 h 177348"/>
                <a:gd name="connsiteX37" fmla="*/ 89330 w 107790"/>
                <a:gd name="connsiteY37" fmla="*/ 117420 h 177348"/>
                <a:gd name="connsiteX38" fmla="*/ 88658 w 107790"/>
                <a:gd name="connsiteY38" fmla="*/ 112786 h 177348"/>
                <a:gd name="connsiteX39" fmla="*/ 81705 w 107790"/>
                <a:gd name="connsiteY39" fmla="*/ 97248 h 177348"/>
                <a:gd name="connsiteX40" fmla="*/ 75500 w 107790"/>
                <a:gd name="connsiteY40" fmla="*/ 89298 h 177348"/>
                <a:gd name="connsiteX41" fmla="*/ 65462 w 107790"/>
                <a:gd name="connsiteY41" fmla="*/ 76174 h 177348"/>
                <a:gd name="connsiteX42" fmla="*/ 49993 w 107790"/>
                <a:gd name="connsiteY42" fmla="*/ 59134 h 177348"/>
                <a:gd name="connsiteX43" fmla="*/ 48906 w 107790"/>
                <a:gd name="connsiteY43" fmla="*/ 56554 h 177348"/>
                <a:gd name="connsiteX44" fmla="*/ 52085 w 107790"/>
                <a:gd name="connsiteY44" fmla="*/ 48779 h 177348"/>
                <a:gd name="connsiteX45" fmla="*/ 58615 w 107790"/>
                <a:gd name="connsiteY45" fmla="*/ 33083 h 177348"/>
                <a:gd name="connsiteX46" fmla="*/ 54263 w 107790"/>
                <a:gd name="connsiteY46" fmla="*/ 26815 h 177348"/>
                <a:gd name="connsiteX47" fmla="*/ 50908 w 107790"/>
                <a:gd name="connsiteY47" fmla="*/ 26220 h 177348"/>
                <a:gd name="connsiteX48" fmla="*/ 38948 w 107790"/>
                <a:gd name="connsiteY48" fmla="*/ 26147 h 177348"/>
                <a:gd name="connsiteX49" fmla="*/ 36698 w 107790"/>
                <a:gd name="connsiteY49" fmla="*/ 24294 h 177348"/>
                <a:gd name="connsiteX50" fmla="*/ 37078 w 107790"/>
                <a:gd name="connsiteY50" fmla="*/ 22775 h 177348"/>
                <a:gd name="connsiteX51" fmla="*/ 43326 w 107790"/>
                <a:gd name="connsiteY51" fmla="*/ 14705 h 177348"/>
                <a:gd name="connsiteX52" fmla="*/ 43771 w 107790"/>
                <a:gd name="connsiteY52" fmla="*/ 11448 h 177348"/>
                <a:gd name="connsiteX53" fmla="*/ 40065 w 107790"/>
                <a:gd name="connsiteY53" fmla="*/ 8701 h 177348"/>
                <a:gd name="connsiteX54" fmla="*/ 26441 w 107790"/>
                <a:gd name="connsiteY54" fmla="*/ 9583 h 177348"/>
                <a:gd name="connsiteX55" fmla="*/ 21156 w 107790"/>
                <a:gd name="connsiteY55" fmla="*/ 13451 h 177348"/>
                <a:gd name="connsiteX56" fmla="*/ 13111 w 107790"/>
                <a:gd name="connsiteY56" fmla="*/ 28419 h 177348"/>
                <a:gd name="connsiteX57" fmla="*/ 10214 w 107790"/>
                <a:gd name="connsiteY57" fmla="*/ 29408 h 177348"/>
                <a:gd name="connsiteX58" fmla="*/ 6868 w 107790"/>
                <a:gd name="connsiteY58" fmla="*/ 35287 h 177348"/>
                <a:gd name="connsiteX59" fmla="*/ 10347 w 107790"/>
                <a:gd name="connsiteY59" fmla="*/ 49130 h 177348"/>
                <a:gd name="connsiteX60" fmla="*/ 12388 w 107790"/>
                <a:gd name="connsiteY60" fmla="*/ 53495 h 177348"/>
                <a:gd name="connsiteX61" fmla="*/ 13248 w 107790"/>
                <a:gd name="connsiteY61" fmla="*/ 59254 h 177348"/>
                <a:gd name="connsiteX62" fmla="*/ 10959 w 107790"/>
                <a:gd name="connsiteY62" fmla="*/ 63683 h 177348"/>
                <a:gd name="connsiteX63" fmla="*/ 12919 w 107790"/>
                <a:gd name="connsiteY63" fmla="*/ 65737 h 177348"/>
                <a:gd name="connsiteX64" fmla="*/ 14331 w 107790"/>
                <a:gd name="connsiteY64" fmla="*/ 68835 h 177348"/>
                <a:gd name="connsiteX65" fmla="*/ 21545 w 107790"/>
                <a:gd name="connsiteY65" fmla="*/ 69062 h 177348"/>
                <a:gd name="connsiteX66" fmla="*/ 22743 w 107790"/>
                <a:gd name="connsiteY66" fmla="*/ 67881 h 177348"/>
                <a:gd name="connsiteX67" fmla="*/ 23458 w 107790"/>
                <a:gd name="connsiteY67" fmla="*/ 71043 h 177348"/>
                <a:gd name="connsiteX68" fmla="*/ 22191 w 107790"/>
                <a:gd name="connsiteY68" fmla="*/ 79451 h 177348"/>
                <a:gd name="connsiteX69" fmla="*/ 26911 w 107790"/>
                <a:gd name="connsiteY69" fmla="*/ 85100 h 177348"/>
                <a:gd name="connsiteX70" fmla="*/ 28589 w 107790"/>
                <a:gd name="connsiteY70" fmla="*/ 85361 h 177348"/>
                <a:gd name="connsiteX71" fmla="*/ 36984 w 107790"/>
                <a:gd name="connsiteY71" fmla="*/ 85211 h 177348"/>
                <a:gd name="connsiteX72" fmla="*/ 40168 w 107790"/>
                <a:gd name="connsiteY72" fmla="*/ 92533 h 177348"/>
                <a:gd name="connsiteX73" fmla="*/ 43262 w 107790"/>
                <a:gd name="connsiteY73" fmla="*/ 96517 h 177348"/>
                <a:gd name="connsiteX74" fmla="*/ 45756 w 107790"/>
                <a:gd name="connsiteY74" fmla="*/ 103915 h 177348"/>
                <a:gd name="connsiteX75" fmla="*/ 32863 w 107790"/>
                <a:gd name="connsiteY75" fmla="*/ 112576 h 177348"/>
                <a:gd name="connsiteX76" fmla="*/ 31199 w 107790"/>
                <a:gd name="connsiteY76" fmla="*/ 112251 h 177348"/>
                <a:gd name="connsiteX77" fmla="*/ 29051 w 107790"/>
                <a:gd name="connsiteY77" fmla="*/ 114061 h 177348"/>
                <a:gd name="connsiteX78" fmla="*/ 32175 w 107790"/>
                <a:gd name="connsiteY78" fmla="*/ 126757 h 177348"/>
                <a:gd name="connsiteX79" fmla="*/ 31353 w 107790"/>
                <a:gd name="connsiteY79" fmla="*/ 132936 h 177348"/>
                <a:gd name="connsiteX80" fmla="*/ 25995 w 107790"/>
                <a:gd name="connsiteY80" fmla="*/ 137095 h 177348"/>
                <a:gd name="connsiteX81" fmla="*/ 22114 w 107790"/>
                <a:gd name="connsiteY81" fmla="*/ 140219 h 177348"/>
                <a:gd name="connsiteX82" fmla="*/ 21472 w 107790"/>
                <a:gd name="connsiteY82" fmla="*/ 143313 h 177348"/>
                <a:gd name="connsiteX83" fmla="*/ 23569 w 107790"/>
                <a:gd name="connsiteY83" fmla="*/ 145679 h 177348"/>
                <a:gd name="connsiteX84" fmla="*/ 42658 w 107790"/>
                <a:gd name="connsiteY84" fmla="*/ 152603 h 177348"/>
                <a:gd name="connsiteX85" fmla="*/ 43861 w 107790"/>
                <a:gd name="connsiteY85" fmla="*/ 153702 h 177348"/>
                <a:gd name="connsiteX86" fmla="*/ 41435 w 107790"/>
                <a:gd name="connsiteY86" fmla="*/ 154468 h 177348"/>
                <a:gd name="connsiteX87" fmla="*/ 28319 w 107790"/>
                <a:gd name="connsiteY87" fmla="*/ 160626 h 177348"/>
                <a:gd name="connsiteX88" fmla="*/ 16107 w 107790"/>
                <a:gd name="connsiteY88" fmla="*/ 174601 h 177348"/>
                <a:gd name="connsiteX89" fmla="*/ 16372 w 107790"/>
                <a:gd name="connsiteY89" fmla="*/ 176240 h 177348"/>
                <a:gd name="connsiteX90" fmla="*/ 17596 w 107790"/>
                <a:gd name="connsiteY90" fmla="*/ 177349 h 177348"/>
                <a:gd name="connsiteX91" fmla="*/ 22367 w 107790"/>
                <a:gd name="connsiteY91" fmla="*/ 176719 h 177348"/>
                <a:gd name="connsiteX92" fmla="*/ 31931 w 107790"/>
                <a:gd name="connsiteY92" fmla="*/ 173720 h 177348"/>
                <a:gd name="connsiteX93" fmla="*/ 45161 w 107790"/>
                <a:gd name="connsiteY93" fmla="*/ 168632 h 177348"/>
                <a:gd name="connsiteX94" fmla="*/ 51341 w 107790"/>
                <a:gd name="connsiteY94" fmla="*/ 166762 h 177348"/>
                <a:gd name="connsiteX95" fmla="*/ 68273 w 107790"/>
                <a:gd name="connsiteY95" fmla="*/ 165808 h 177348"/>
                <a:gd name="connsiteX96" fmla="*/ 88440 w 107790"/>
                <a:gd name="connsiteY96" fmla="*/ 162958 h 177348"/>
                <a:gd name="connsiteX97" fmla="*/ 104607 w 107790"/>
                <a:gd name="connsiteY97" fmla="*/ 154648 h 177348"/>
                <a:gd name="connsiteX98" fmla="*/ 104101 w 107790"/>
                <a:gd name="connsiteY98" fmla="*/ 150074 h 177348"/>
                <a:gd name="connsiteX99" fmla="*/ 101153 w 107790"/>
                <a:gd name="connsiteY99" fmla="*/ 148413 h 177348"/>
                <a:gd name="connsiteX100" fmla="*/ 99793 w 107790"/>
                <a:gd name="connsiteY100" fmla="*/ 144310 h 177348"/>
                <a:gd name="connsiteX101" fmla="*/ 106374 w 107790"/>
                <a:gd name="connsiteY101" fmla="*/ 134425 h 177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107790" h="177348">
                  <a:moveTo>
                    <a:pt x="10471" y="63683"/>
                  </a:moveTo>
                  <a:cubicBezTo>
                    <a:pt x="10629" y="63696"/>
                    <a:pt x="10788" y="63683"/>
                    <a:pt x="10950" y="63696"/>
                  </a:cubicBezTo>
                  <a:cubicBezTo>
                    <a:pt x="10950" y="63683"/>
                    <a:pt x="10967" y="63683"/>
                    <a:pt x="10967" y="63666"/>
                  </a:cubicBezTo>
                  <a:cubicBezTo>
                    <a:pt x="10835" y="63550"/>
                    <a:pt x="10736" y="63414"/>
                    <a:pt x="10604" y="63298"/>
                  </a:cubicBezTo>
                  <a:cubicBezTo>
                    <a:pt x="10548" y="63414"/>
                    <a:pt x="10509" y="63550"/>
                    <a:pt x="10471" y="63683"/>
                  </a:cubicBezTo>
                  <a:close/>
                  <a:moveTo>
                    <a:pt x="6714" y="64770"/>
                  </a:moveTo>
                  <a:cubicBezTo>
                    <a:pt x="6979" y="66105"/>
                    <a:pt x="8118" y="66828"/>
                    <a:pt x="9213" y="66092"/>
                  </a:cubicBezTo>
                  <a:cubicBezTo>
                    <a:pt x="9872" y="65652"/>
                    <a:pt x="10103" y="64599"/>
                    <a:pt x="10471" y="63683"/>
                  </a:cubicBezTo>
                  <a:cubicBezTo>
                    <a:pt x="9551" y="63589"/>
                    <a:pt x="8618" y="63456"/>
                    <a:pt x="7750" y="63555"/>
                  </a:cubicBezTo>
                  <a:cubicBezTo>
                    <a:pt x="7335" y="63589"/>
                    <a:pt x="6658" y="64406"/>
                    <a:pt x="6714" y="64770"/>
                  </a:cubicBezTo>
                  <a:close/>
                  <a:moveTo>
                    <a:pt x="43878" y="1256"/>
                  </a:moveTo>
                  <a:cubicBezTo>
                    <a:pt x="43497" y="-370"/>
                    <a:pt x="42936" y="-426"/>
                    <a:pt x="42436" y="1140"/>
                  </a:cubicBezTo>
                  <a:cubicBezTo>
                    <a:pt x="42333" y="1440"/>
                    <a:pt x="42829" y="1966"/>
                    <a:pt x="43052" y="2360"/>
                  </a:cubicBezTo>
                  <a:cubicBezTo>
                    <a:pt x="43322" y="1996"/>
                    <a:pt x="43608" y="1637"/>
                    <a:pt x="43878" y="1256"/>
                  </a:cubicBezTo>
                  <a:close/>
                  <a:moveTo>
                    <a:pt x="0" y="26044"/>
                  </a:moveTo>
                  <a:lnTo>
                    <a:pt x="663" y="25608"/>
                  </a:lnTo>
                  <a:cubicBezTo>
                    <a:pt x="663" y="25454"/>
                    <a:pt x="659" y="25283"/>
                    <a:pt x="663" y="25129"/>
                  </a:cubicBezTo>
                  <a:cubicBezTo>
                    <a:pt x="544" y="25150"/>
                    <a:pt x="428" y="25206"/>
                    <a:pt x="312" y="25248"/>
                  </a:cubicBezTo>
                  <a:lnTo>
                    <a:pt x="0" y="26044"/>
                  </a:lnTo>
                  <a:close/>
                  <a:moveTo>
                    <a:pt x="28563" y="95032"/>
                  </a:moveTo>
                  <a:cubicBezTo>
                    <a:pt x="28169" y="94882"/>
                    <a:pt x="27476" y="94955"/>
                    <a:pt x="27211" y="95224"/>
                  </a:cubicBezTo>
                  <a:cubicBezTo>
                    <a:pt x="26389" y="96059"/>
                    <a:pt x="26744" y="96709"/>
                    <a:pt x="28084" y="96748"/>
                  </a:cubicBezTo>
                  <a:cubicBezTo>
                    <a:pt x="28460" y="96769"/>
                    <a:pt x="28871" y="96311"/>
                    <a:pt x="29265" y="96059"/>
                  </a:cubicBezTo>
                  <a:cubicBezTo>
                    <a:pt x="29029" y="95699"/>
                    <a:pt x="28875" y="95151"/>
                    <a:pt x="28563" y="95032"/>
                  </a:cubicBezTo>
                  <a:close/>
                  <a:moveTo>
                    <a:pt x="9363" y="16241"/>
                  </a:moveTo>
                  <a:cubicBezTo>
                    <a:pt x="9748" y="14902"/>
                    <a:pt x="9521" y="13969"/>
                    <a:pt x="8182" y="13477"/>
                  </a:cubicBezTo>
                  <a:cubicBezTo>
                    <a:pt x="7703" y="13284"/>
                    <a:pt x="7116" y="13190"/>
                    <a:pt x="6658" y="13331"/>
                  </a:cubicBezTo>
                  <a:cubicBezTo>
                    <a:pt x="3778" y="14166"/>
                    <a:pt x="1493" y="15864"/>
                    <a:pt x="903" y="18877"/>
                  </a:cubicBezTo>
                  <a:cubicBezTo>
                    <a:pt x="509" y="20897"/>
                    <a:pt x="685" y="23032"/>
                    <a:pt x="663" y="25129"/>
                  </a:cubicBezTo>
                  <a:cubicBezTo>
                    <a:pt x="1609" y="24808"/>
                    <a:pt x="2576" y="24538"/>
                    <a:pt x="3466" y="24093"/>
                  </a:cubicBezTo>
                  <a:cubicBezTo>
                    <a:pt x="6735" y="22480"/>
                    <a:pt x="8400" y="19651"/>
                    <a:pt x="9363" y="16241"/>
                  </a:cubicBezTo>
                  <a:close/>
                  <a:moveTo>
                    <a:pt x="106374" y="134425"/>
                  </a:moveTo>
                  <a:cubicBezTo>
                    <a:pt x="110225" y="126949"/>
                    <a:pt x="105865" y="118922"/>
                    <a:pt x="97649" y="117878"/>
                  </a:cubicBezTo>
                  <a:cubicBezTo>
                    <a:pt x="94902" y="117531"/>
                    <a:pt x="92103" y="117553"/>
                    <a:pt x="89330" y="117420"/>
                  </a:cubicBezTo>
                  <a:cubicBezTo>
                    <a:pt x="89343" y="117553"/>
                    <a:pt x="89343" y="117672"/>
                    <a:pt x="89347" y="117801"/>
                  </a:cubicBezTo>
                  <a:lnTo>
                    <a:pt x="88877" y="118451"/>
                  </a:lnTo>
                  <a:lnTo>
                    <a:pt x="89142" y="117420"/>
                  </a:lnTo>
                  <a:cubicBezTo>
                    <a:pt x="89202" y="117420"/>
                    <a:pt x="89266" y="117420"/>
                    <a:pt x="89330" y="117420"/>
                  </a:cubicBezTo>
                  <a:cubicBezTo>
                    <a:pt x="89202" y="115815"/>
                    <a:pt x="89373" y="114027"/>
                    <a:pt x="88658" y="112786"/>
                  </a:cubicBezTo>
                  <a:cubicBezTo>
                    <a:pt x="85791" y="107830"/>
                    <a:pt x="83442" y="102700"/>
                    <a:pt x="81705" y="97248"/>
                  </a:cubicBezTo>
                  <a:cubicBezTo>
                    <a:pt x="80648" y="93906"/>
                    <a:pt x="78521" y="90843"/>
                    <a:pt x="75500" y="89298"/>
                  </a:cubicBezTo>
                  <a:cubicBezTo>
                    <a:pt x="69903" y="86435"/>
                    <a:pt x="67165" y="81839"/>
                    <a:pt x="65462" y="76174"/>
                  </a:cubicBezTo>
                  <a:cubicBezTo>
                    <a:pt x="63039" y="68052"/>
                    <a:pt x="58157" y="62066"/>
                    <a:pt x="49993" y="59134"/>
                  </a:cubicBezTo>
                  <a:cubicBezTo>
                    <a:pt x="48726" y="58677"/>
                    <a:pt x="48362" y="57915"/>
                    <a:pt x="48906" y="56554"/>
                  </a:cubicBezTo>
                  <a:cubicBezTo>
                    <a:pt x="49954" y="53940"/>
                    <a:pt x="50566" y="51064"/>
                    <a:pt x="52085" y="48779"/>
                  </a:cubicBezTo>
                  <a:cubicBezTo>
                    <a:pt x="55281" y="43940"/>
                    <a:pt x="57160" y="38612"/>
                    <a:pt x="58615" y="33083"/>
                  </a:cubicBezTo>
                  <a:cubicBezTo>
                    <a:pt x="59300" y="30469"/>
                    <a:pt x="57147" y="27345"/>
                    <a:pt x="54263" y="26815"/>
                  </a:cubicBezTo>
                  <a:cubicBezTo>
                    <a:pt x="53146" y="26618"/>
                    <a:pt x="52034" y="26241"/>
                    <a:pt x="50908" y="26220"/>
                  </a:cubicBezTo>
                  <a:cubicBezTo>
                    <a:pt x="46933" y="26164"/>
                    <a:pt x="42936" y="26318"/>
                    <a:pt x="38948" y="26147"/>
                  </a:cubicBezTo>
                  <a:cubicBezTo>
                    <a:pt x="38165" y="26108"/>
                    <a:pt x="37322" y="25039"/>
                    <a:pt x="36698" y="24294"/>
                  </a:cubicBezTo>
                  <a:cubicBezTo>
                    <a:pt x="36505" y="24046"/>
                    <a:pt x="36787" y="23169"/>
                    <a:pt x="37078" y="22775"/>
                  </a:cubicBezTo>
                  <a:cubicBezTo>
                    <a:pt x="39154" y="20088"/>
                    <a:pt x="41392" y="17490"/>
                    <a:pt x="43326" y="14705"/>
                  </a:cubicBezTo>
                  <a:cubicBezTo>
                    <a:pt x="43886" y="13909"/>
                    <a:pt x="43754" y="12557"/>
                    <a:pt x="43771" y="11448"/>
                  </a:cubicBezTo>
                  <a:cubicBezTo>
                    <a:pt x="43814" y="10156"/>
                    <a:pt x="41751" y="8603"/>
                    <a:pt x="40065" y="8701"/>
                  </a:cubicBezTo>
                  <a:cubicBezTo>
                    <a:pt x="35517" y="8954"/>
                    <a:pt x="30972" y="9219"/>
                    <a:pt x="26441" y="9583"/>
                  </a:cubicBezTo>
                  <a:cubicBezTo>
                    <a:pt x="23959" y="9788"/>
                    <a:pt x="22316" y="11393"/>
                    <a:pt x="21156" y="13451"/>
                  </a:cubicBezTo>
                  <a:cubicBezTo>
                    <a:pt x="18439" y="18410"/>
                    <a:pt x="15781" y="23421"/>
                    <a:pt x="13111" y="28419"/>
                  </a:cubicBezTo>
                  <a:cubicBezTo>
                    <a:pt x="12465" y="29656"/>
                    <a:pt x="11498" y="29378"/>
                    <a:pt x="10214" y="29408"/>
                  </a:cubicBezTo>
                  <a:cubicBezTo>
                    <a:pt x="5238" y="29523"/>
                    <a:pt x="3676" y="32027"/>
                    <a:pt x="6868" y="35287"/>
                  </a:cubicBezTo>
                  <a:cubicBezTo>
                    <a:pt x="10942" y="39476"/>
                    <a:pt x="11755" y="43790"/>
                    <a:pt x="10347" y="49130"/>
                  </a:cubicBezTo>
                  <a:cubicBezTo>
                    <a:pt x="9919" y="50790"/>
                    <a:pt x="10805" y="52450"/>
                    <a:pt x="12388" y="53495"/>
                  </a:cubicBezTo>
                  <a:cubicBezTo>
                    <a:pt x="14788" y="55104"/>
                    <a:pt x="14562" y="57063"/>
                    <a:pt x="13248" y="59254"/>
                  </a:cubicBezTo>
                  <a:cubicBezTo>
                    <a:pt x="12414" y="60688"/>
                    <a:pt x="11725" y="62194"/>
                    <a:pt x="10959" y="63683"/>
                  </a:cubicBezTo>
                  <a:cubicBezTo>
                    <a:pt x="11652" y="64346"/>
                    <a:pt x="12414" y="64958"/>
                    <a:pt x="12919" y="65737"/>
                  </a:cubicBezTo>
                  <a:cubicBezTo>
                    <a:pt x="13552" y="66657"/>
                    <a:pt x="13809" y="67821"/>
                    <a:pt x="14331" y="68835"/>
                  </a:cubicBezTo>
                  <a:cubicBezTo>
                    <a:pt x="16483" y="73088"/>
                    <a:pt x="17202" y="73102"/>
                    <a:pt x="21545" y="69062"/>
                  </a:cubicBezTo>
                  <a:cubicBezTo>
                    <a:pt x="21939" y="68681"/>
                    <a:pt x="22341" y="68283"/>
                    <a:pt x="22743" y="67881"/>
                  </a:cubicBezTo>
                  <a:cubicBezTo>
                    <a:pt x="22996" y="68925"/>
                    <a:pt x="23552" y="70033"/>
                    <a:pt x="23458" y="71043"/>
                  </a:cubicBezTo>
                  <a:cubicBezTo>
                    <a:pt x="23180" y="73867"/>
                    <a:pt x="22598" y="76649"/>
                    <a:pt x="22191" y="79451"/>
                  </a:cubicBezTo>
                  <a:cubicBezTo>
                    <a:pt x="21721" y="82558"/>
                    <a:pt x="23565" y="84715"/>
                    <a:pt x="26911" y="85100"/>
                  </a:cubicBezTo>
                  <a:cubicBezTo>
                    <a:pt x="27472" y="85151"/>
                    <a:pt x="28024" y="85378"/>
                    <a:pt x="28589" y="85361"/>
                  </a:cubicBezTo>
                  <a:cubicBezTo>
                    <a:pt x="31400" y="85288"/>
                    <a:pt x="34442" y="84432"/>
                    <a:pt x="36984" y="85211"/>
                  </a:cubicBezTo>
                  <a:cubicBezTo>
                    <a:pt x="40129" y="86166"/>
                    <a:pt x="38482" y="90286"/>
                    <a:pt x="40168" y="92533"/>
                  </a:cubicBezTo>
                  <a:cubicBezTo>
                    <a:pt x="41191" y="93864"/>
                    <a:pt x="41982" y="95507"/>
                    <a:pt x="43262" y="96517"/>
                  </a:cubicBezTo>
                  <a:cubicBezTo>
                    <a:pt x="45816" y="98528"/>
                    <a:pt x="46398" y="100791"/>
                    <a:pt x="45756" y="103915"/>
                  </a:cubicBezTo>
                  <a:cubicBezTo>
                    <a:pt x="43998" y="112537"/>
                    <a:pt x="42282" y="113778"/>
                    <a:pt x="32863" y="112576"/>
                  </a:cubicBezTo>
                  <a:cubicBezTo>
                    <a:pt x="32311" y="112503"/>
                    <a:pt x="31751" y="112251"/>
                    <a:pt x="31199" y="112251"/>
                  </a:cubicBezTo>
                  <a:cubicBezTo>
                    <a:pt x="29774" y="112251"/>
                    <a:pt x="28939" y="112897"/>
                    <a:pt x="29051" y="114061"/>
                  </a:cubicBezTo>
                  <a:cubicBezTo>
                    <a:pt x="29453" y="118408"/>
                    <a:pt x="28272" y="123064"/>
                    <a:pt x="32175" y="126757"/>
                  </a:cubicBezTo>
                  <a:cubicBezTo>
                    <a:pt x="33702" y="128190"/>
                    <a:pt x="32885" y="131639"/>
                    <a:pt x="31353" y="132936"/>
                  </a:cubicBezTo>
                  <a:cubicBezTo>
                    <a:pt x="29637" y="134386"/>
                    <a:pt x="27793" y="135700"/>
                    <a:pt x="25995" y="137095"/>
                  </a:cubicBezTo>
                  <a:cubicBezTo>
                    <a:pt x="24682" y="138105"/>
                    <a:pt x="23176" y="138986"/>
                    <a:pt x="22114" y="140219"/>
                  </a:cubicBezTo>
                  <a:cubicBezTo>
                    <a:pt x="21498" y="140950"/>
                    <a:pt x="21216" y="142380"/>
                    <a:pt x="21472" y="143313"/>
                  </a:cubicBezTo>
                  <a:cubicBezTo>
                    <a:pt x="21734" y="144250"/>
                    <a:pt x="22735" y="145546"/>
                    <a:pt x="23569" y="145679"/>
                  </a:cubicBezTo>
                  <a:cubicBezTo>
                    <a:pt x="30382" y="146826"/>
                    <a:pt x="36710" y="149132"/>
                    <a:pt x="42658" y="152603"/>
                  </a:cubicBezTo>
                  <a:cubicBezTo>
                    <a:pt x="43103" y="152846"/>
                    <a:pt x="43463" y="153326"/>
                    <a:pt x="43861" y="153702"/>
                  </a:cubicBezTo>
                  <a:cubicBezTo>
                    <a:pt x="43052" y="153976"/>
                    <a:pt x="42200" y="154579"/>
                    <a:pt x="41435" y="154468"/>
                  </a:cubicBezTo>
                  <a:cubicBezTo>
                    <a:pt x="35713" y="153702"/>
                    <a:pt x="31088" y="155974"/>
                    <a:pt x="28319" y="160626"/>
                  </a:cubicBezTo>
                  <a:cubicBezTo>
                    <a:pt x="25084" y="166137"/>
                    <a:pt x="19876" y="169702"/>
                    <a:pt x="16107" y="174601"/>
                  </a:cubicBezTo>
                  <a:cubicBezTo>
                    <a:pt x="15871" y="174905"/>
                    <a:pt x="16119" y="175761"/>
                    <a:pt x="16372" y="176240"/>
                  </a:cubicBezTo>
                  <a:cubicBezTo>
                    <a:pt x="16633" y="176698"/>
                    <a:pt x="17185" y="177349"/>
                    <a:pt x="17596" y="177349"/>
                  </a:cubicBezTo>
                  <a:cubicBezTo>
                    <a:pt x="19209" y="177293"/>
                    <a:pt x="21019" y="177404"/>
                    <a:pt x="22367" y="176719"/>
                  </a:cubicBezTo>
                  <a:cubicBezTo>
                    <a:pt x="25431" y="175175"/>
                    <a:pt x="28418" y="173056"/>
                    <a:pt x="31931" y="173720"/>
                  </a:cubicBezTo>
                  <a:cubicBezTo>
                    <a:pt x="37570" y="174828"/>
                    <a:pt x="41691" y="173403"/>
                    <a:pt x="45161" y="168632"/>
                  </a:cubicBezTo>
                  <a:cubicBezTo>
                    <a:pt x="46188" y="167199"/>
                    <a:pt x="49295" y="166574"/>
                    <a:pt x="51341" y="166762"/>
                  </a:cubicBezTo>
                  <a:cubicBezTo>
                    <a:pt x="57079" y="167297"/>
                    <a:pt x="62791" y="167087"/>
                    <a:pt x="68273" y="165808"/>
                  </a:cubicBezTo>
                  <a:cubicBezTo>
                    <a:pt x="74957" y="164242"/>
                    <a:pt x="81607" y="163326"/>
                    <a:pt x="88440" y="162958"/>
                  </a:cubicBezTo>
                  <a:cubicBezTo>
                    <a:pt x="94931" y="162637"/>
                    <a:pt x="100328" y="159586"/>
                    <a:pt x="104607" y="154648"/>
                  </a:cubicBezTo>
                  <a:cubicBezTo>
                    <a:pt x="105552" y="153578"/>
                    <a:pt x="105390" y="151062"/>
                    <a:pt x="104101" y="150074"/>
                  </a:cubicBezTo>
                  <a:cubicBezTo>
                    <a:pt x="103203" y="149385"/>
                    <a:pt x="102103" y="149038"/>
                    <a:pt x="101153" y="148413"/>
                  </a:cubicBezTo>
                  <a:cubicBezTo>
                    <a:pt x="99262" y="147121"/>
                    <a:pt x="98842" y="145722"/>
                    <a:pt x="99793" y="144310"/>
                  </a:cubicBezTo>
                  <a:cubicBezTo>
                    <a:pt x="102018" y="141028"/>
                    <a:pt x="104589" y="137917"/>
                    <a:pt x="106374" y="134425"/>
                  </a:cubicBezTo>
                  <a:close/>
                </a:path>
              </a:pathLst>
            </a:custGeom>
            <a:grpFill/>
            <a:ln w="5028" cap="flat">
              <a:solidFill>
                <a:schemeClr val="bg1"/>
              </a:solidFill>
              <a:prstDash val="solid"/>
              <a:miter/>
            </a:ln>
          </p:spPr>
          <p:txBody>
            <a:bodyPr rtlCol="0" anchor="ctr"/>
            <a:lstStyle/>
            <a:p>
              <a:endParaRPr lang="en-US"/>
            </a:p>
          </p:txBody>
        </p:sp>
        <p:sp>
          <p:nvSpPr>
            <p:cNvPr id="46" name="Freeform 45">
              <a:extLst>
                <a:ext uri="{FF2B5EF4-FFF2-40B4-BE49-F238E27FC236}">
                  <a16:creationId xmlns:a16="http://schemas.microsoft.com/office/drawing/2014/main" id="{A5354DBB-28F6-448E-73C6-DCCA863A8026}"/>
                </a:ext>
              </a:extLst>
            </p:cNvPr>
            <p:cNvSpPr/>
            <p:nvPr/>
          </p:nvSpPr>
          <p:spPr>
            <a:xfrm>
              <a:off x="6210423" y="3515385"/>
              <a:ext cx="281894" cy="663723"/>
            </a:xfrm>
            <a:custGeom>
              <a:avLst/>
              <a:gdLst>
                <a:gd name="connsiteX0" fmla="*/ 99494 w 281894"/>
                <a:gd name="connsiteY0" fmla="*/ 418764 h 663723"/>
                <a:gd name="connsiteX1" fmla="*/ 100474 w 281894"/>
                <a:gd name="connsiteY1" fmla="*/ 418511 h 663723"/>
                <a:gd name="connsiteX2" fmla="*/ 100688 w 281894"/>
                <a:gd name="connsiteY2" fmla="*/ 418071 h 663723"/>
                <a:gd name="connsiteX3" fmla="*/ 100089 w 281894"/>
                <a:gd name="connsiteY3" fmla="*/ 418071 h 663723"/>
                <a:gd name="connsiteX4" fmla="*/ 99494 w 281894"/>
                <a:gd name="connsiteY4" fmla="*/ 418764 h 663723"/>
                <a:gd name="connsiteX5" fmla="*/ 95463 w 281894"/>
                <a:gd name="connsiteY5" fmla="*/ 422499 h 663723"/>
                <a:gd name="connsiteX6" fmla="*/ 96837 w 281894"/>
                <a:gd name="connsiteY6" fmla="*/ 421943 h 663723"/>
                <a:gd name="connsiteX7" fmla="*/ 99490 w 281894"/>
                <a:gd name="connsiteY7" fmla="*/ 418764 h 663723"/>
                <a:gd name="connsiteX8" fmla="*/ 95668 w 281894"/>
                <a:gd name="connsiteY8" fmla="*/ 419983 h 663723"/>
                <a:gd name="connsiteX9" fmla="*/ 95463 w 281894"/>
                <a:gd name="connsiteY9" fmla="*/ 422499 h 663723"/>
                <a:gd name="connsiteX10" fmla="*/ 189397 w 281894"/>
                <a:gd name="connsiteY10" fmla="*/ 349635 h 663723"/>
                <a:gd name="connsiteX11" fmla="*/ 188846 w 281894"/>
                <a:gd name="connsiteY11" fmla="*/ 349845 h 663723"/>
                <a:gd name="connsiteX12" fmla="*/ 188940 w 281894"/>
                <a:gd name="connsiteY12" fmla="*/ 350127 h 663723"/>
                <a:gd name="connsiteX13" fmla="*/ 189201 w 281894"/>
                <a:gd name="connsiteY13" fmla="*/ 350204 h 663723"/>
                <a:gd name="connsiteX14" fmla="*/ 189397 w 281894"/>
                <a:gd name="connsiteY14" fmla="*/ 349635 h 663723"/>
                <a:gd name="connsiteX15" fmla="*/ 189676 w 281894"/>
                <a:gd name="connsiteY15" fmla="*/ 348792 h 663723"/>
                <a:gd name="connsiteX16" fmla="*/ 189397 w 281894"/>
                <a:gd name="connsiteY16" fmla="*/ 349635 h 663723"/>
                <a:gd name="connsiteX17" fmla="*/ 189676 w 281894"/>
                <a:gd name="connsiteY17" fmla="*/ 348792 h 663723"/>
                <a:gd name="connsiteX18" fmla="*/ 40237 w 281894"/>
                <a:gd name="connsiteY18" fmla="*/ 84285 h 663723"/>
                <a:gd name="connsiteX19" fmla="*/ 38770 w 281894"/>
                <a:gd name="connsiteY19" fmla="*/ 86912 h 663723"/>
                <a:gd name="connsiteX20" fmla="*/ 50310 w 281894"/>
                <a:gd name="connsiteY20" fmla="*/ 104504 h 663723"/>
                <a:gd name="connsiteX21" fmla="*/ 51410 w 281894"/>
                <a:gd name="connsiteY21" fmla="*/ 103622 h 663723"/>
                <a:gd name="connsiteX22" fmla="*/ 51833 w 281894"/>
                <a:gd name="connsiteY22" fmla="*/ 102095 h 663723"/>
                <a:gd name="connsiteX23" fmla="*/ 41803 w 281894"/>
                <a:gd name="connsiteY23" fmla="*/ 84858 h 663723"/>
                <a:gd name="connsiteX24" fmla="*/ 40237 w 281894"/>
                <a:gd name="connsiteY24" fmla="*/ 84285 h 663723"/>
                <a:gd name="connsiteX25" fmla="*/ 266797 w 281894"/>
                <a:gd name="connsiteY25" fmla="*/ 365023 h 663723"/>
                <a:gd name="connsiteX26" fmla="*/ 274692 w 281894"/>
                <a:gd name="connsiteY26" fmla="*/ 362340 h 663723"/>
                <a:gd name="connsiteX27" fmla="*/ 281227 w 281894"/>
                <a:gd name="connsiteY27" fmla="*/ 356862 h 663723"/>
                <a:gd name="connsiteX28" fmla="*/ 280409 w 281894"/>
                <a:gd name="connsiteY28" fmla="*/ 352592 h 663723"/>
                <a:gd name="connsiteX29" fmla="*/ 256746 w 281894"/>
                <a:gd name="connsiteY29" fmla="*/ 343285 h 663723"/>
                <a:gd name="connsiteX30" fmla="*/ 252347 w 281894"/>
                <a:gd name="connsiteY30" fmla="*/ 345172 h 663723"/>
                <a:gd name="connsiteX31" fmla="*/ 250353 w 281894"/>
                <a:gd name="connsiteY31" fmla="*/ 347902 h 663723"/>
                <a:gd name="connsiteX32" fmla="*/ 248012 w 281894"/>
                <a:gd name="connsiteY32" fmla="*/ 348856 h 663723"/>
                <a:gd name="connsiteX33" fmla="*/ 247371 w 281894"/>
                <a:gd name="connsiteY33" fmla="*/ 347363 h 663723"/>
                <a:gd name="connsiteX34" fmla="*/ 247554 w 281894"/>
                <a:gd name="connsiteY34" fmla="*/ 342275 h 663723"/>
                <a:gd name="connsiteX35" fmla="*/ 242817 w 281894"/>
                <a:gd name="connsiteY35" fmla="*/ 335998 h 663723"/>
                <a:gd name="connsiteX36" fmla="*/ 236621 w 281894"/>
                <a:gd name="connsiteY36" fmla="*/ 337829 h 663723"/>
                <a:gd name="connsiteX37" fmla="*/ 233309 w 281894"/>
                <a:gd name="connsiteY37" fmla="*/ 343529 h 663723"/>
                <a:gd name="connsiteX38" fmla="*/ 231901 w 281894"/>
                <a:gd name="connsiteY38" fmla="*/ 348373 h 663723"/>
                <a:gd name="connsiteX39" fmla="*/ 229214 w 281894"/>
                <a:gd name="connsiteY39" fmla="*/ 349995 h 663723"/>
                <a:gd name="connsiteX40" fmla="*/ 228085 w 281894"/>
                <a:gd name="connsiteY40" fmla="*/ 348852 h 663723"/>
                <a:gd name="connsiteX41" fmla="*/ 222753 w 281894"/>
                <a:gd name="connsiteY41" fmla="*/ 343734 h 663723"/>
                <a:gd name="connsiteX42" fmla="*/ 220297 w 281894"/>
                <a:gd name="connsiteY42" fmla="*/ 340093 h 663723"/>
                <a:gd name="connsiteX43" fmla="*/ 214208 w 281894"/>
                <a:gd name="connsiteY43" fmla="*/ 337405 h 663723"/>
                <a:gd name="connsiteX44" fmla="*/ 202449 w 281894"/>
                <a:gd name="connsiteY44" fmla="*/ 346558 h 663723"/>
                <a:gd name="connsiteX45" fmla="*/ 190733 w 281894"/>
                <a:gd name="connsiteY45" fmla="*/ 352489 h 663723"/>
                <a:gd name="connsiteX46" fmla="*/ 189265 w 281894"/>
                <a:gd name="connsiteY46" fmla="*/ 352772 h 663723"/>
                <a:gd name="connsiteX47" fmla="*/ 189231 w 281894"/>
                <a:gd name="connsiteY47" fmla="*/ 353118 h 663723"/>
                <a:gd name="connsiteX48" fmla="*/ 188516 w 281894"/>
                <a:gd name="connsiteY48" fmla="*/ 353863 h 663723"/>
                <a:gd name="connsiteX49" fmla="*/ 189047 w 281894"/>
                <a:gd name="connsiteY49" fmla="*/ 352815 h 663723"/>
                <a:gd name="connsiteX50" fmla="*/ 189265 w 281894"/>
                <a:gd name="connsiteY50" fmla="*/ 352772 h 663723"/>
                <a:gd name="connsiteX51" fmla="*/ 188952 w 281894"/>
                <a:gd name="connsiteY51" fmla="*/ 350123 h 663723"/>
                <a:gd name="connsiteX52" fmla="*/ 187579 w 281894"/>
                <a:gd name="connsiteY52" fmla="*/ 349794 h 663723"/>
                <a:gd name="connsiteX53" fmla="*/ 181280 w 281894"/>
                <a:gd name="connsiteY53" fmla="*/ 357029 h 663723"/>
                <a:gd name="connsiteX54" fmla="*/ 181768 w 281894"/>
                <a:gd name="connsiteY54" fmla="*/ 359943 h 663723"/>
                <a:gd name="connsiteX55" fmla="*/ 182234 w 281894"/>
                <a:gd name="connsiteY55" fmla="*/ 359931 h 663723"/>
                <a:gd name="connsiteX56" fmla="*/ 182855 w 281894"/>
                <a:gd name="connsiteY56" fmla="*/ 360769 h 663723"/>
                <a:gd name="connsiteX57" fmla="*/ 181836 w 281894"/>
                <a:gd name="connsiteY57" fmla="*/ 360324 h 663723"/>
                <a:gd name="connsiteX58" fmla="*/ 181768 w 281894"/>
                <a:gd name="connsiteY58" fmla="*/ 359943 h 663723"/>
                <a:gd name="connsiteX59" fmla="*/ 163248 w 281894"/>
                <a:gd name="connsiteY59" fmla="*/ 365819 h 663723"/>
                <a:gd name="connsiteX60" fmla="*/ 162773 w 281894"/>
                <a:gd name="connsiteY60" fmla="*/ 368930 h 663723"/>
                <a:gd name="connsiteX61" fmla="*/ 163697 w 281894"/>
                <a:gd name="connsiteY61" fmla="*/ 373602 h 663723"/>
                <a:gd name="connsiteX62" fmla="*/ 159328 w 281894"/>
                <a:gd name="connsiteY62" fmla="*/ 374993 h 663723"/>
                <a:gd name="connsiteX63" fmla="*/ 151348 w 281894"/>
                <a:gd name="connsiteY63" fmla="*/ 377488 h 663723"/>
                <a:gd name="connsiteX64" fmla="*/ 151712 w 281894"/>
                <a:gd name="connsiteY64" fmla="*/ 377222 h 663723"/>
                <a:gd name="connsiteX65" fmla="*/ 151374 w 281894"/>
                <a:gd name="connsiteY65" fmla="*/ 377222 h 663723"/>
                <a:gd name="connsiteX66" fmla="*/ 151532 w 281894"/>
                <a:gd name="connsiteY66" fmla="*/ 372550 h 663723"/>
                <a:gd name="connsiteX67" fmla="*/ 147809 w 281894"/>
                <a:gd name="connsiteY67" fmla="*/ 369670 h 663723"/>
                <a:gd name="connsiteX68" fmla="*/ 145695 w 281894"/>
                <a:gd name="connsiteY68" fmla="*/ 371390 h 663723"/>
                <a:gd name="connsiteX69" fmla="*/ 148091 w 281894"/>
                <a:gd name="connsiteY69" fmla="*/ 377222 h 663723"/>
                <a:gd name="connsiteX70" fmla="*/ 147745 w 281894"/>
                <a:gd name="connsiteY70" fmla="*/ 377222 h 663723"/>
                <a:gd name="connsiteX71" fmla="*/ 148207 w 281894"/>
                <a:gd name="connsiteY71" fmla="*/ 377471 h 663723"/>
                <a:gd name="connsiteX72" fmla="*/ 137937 w 281894"/>
                <a:gd name="connsiteY72" fmla="*/ 383534 h 663723"/>
                <a:gd name="connsiteX73" fmla="*/ 138147 w 281894"/>
                <a:gd name="connsiteY73" fmla="*/ 383534 h 663723"/>
                <a:gd name="connsiteX74" fmla="*/ 137702 w 281894"/>
                <a:gd name="connsiteY74" fmla="*/ 383958 h 663723"/>
                <a:gd name="connsiteX75" fmla="*/ 137942 w 281894"/>
                <a:gd name="connsiteY75" fmla="*/ 383534 h 663723"/>
                <a:gd name="connsiteX76" fmla="*/ 133029 w 281894"/>
                <a:gd name="connsiteY76" fmla="*/ 383688 h 663723"/>
                <a:gd name="connsiteX77" fmla="*/ 126628 w 281894"/>
                <a:gd name="connsiteY77" fmla="*/ 388339 h 663723"/>
                <a:gd name="connsiteX78" fmla="*/ 128639 w 281894"/>
                <a:gd name="connsiteY78" fmla="*/ 397488 h 663723"/>
                <a:gd name="connsiteX79" fmla="*/ 131313 w 281894"/>
                <a:gd name="connsiteY79" fmla="*/ 399534 h 663723"/>
                <a:gd name="connsiteX80" fmla="*/ 130440 w 281894"/>
                <a:gd name="connsiteY80" fmla="*/ 403800 h 663723"/>
                <a:gd name="connsiteX81" fmla="*/ 124313 w 281894"/>
                <a:gd name="connsiteY81" fmla="*/ 405713 h 663723"/>
                <a:gd name="connsiteX82" fmla="*/ 115990 w 281894"/>
                <a:gd name="connsiteY82" fmla="*/ 405409 h 663723"/>
                <a:gd name="connsiteX83" fmla="*/ 113191 w 281894"/>
                <a:gd name="connsiteY83" fmla="*/ 402144 h 663723"/>
                <a:gd name="connsiteX84" fmla="*/ 116127 w 281894"/>
                <a:gd name="connsiteY84" fmla="*/ 394172 h 663723"/>
                <a:gd name="connsiteX85" fmla="*/ 115207 w 281894"/>
                <a:gd name="connsiteY85" fmla="*/ 392939 h 663723"/>
                <a:gd name="connsiteX86" fmla="*/ 113837 w 281894"/>
                <a:gd name="connsiteY86" fmla="*/ 392939 h 663723"/>
                <a:gd name="connsiteX87" fmla="*/ 102173 w 281894"/>
                <a:gd name="connsiteY87" fmla="*/ 405195 h 663723"/>
                <a:gd name="connsiteX88" fmla="*/ 103105 w 281894"/>
                <a:gd name="connsiteY88" fmla="*/ 409654 h 663723"/>
                <a:gd name="connsiteX89" fmla="*/ 102216 w 281894"/>
                <a:gd name="connsiteY89" fmla="*/ 415580 h 663723"/>
                <a:gd name="connsiteX90" fmla="*/ 100714 w 281894"/>
                <a:gd name="connsiteY90" fmla="*/ 418062 h 663723"/>
                <a:gd name="connsiteX91" fmla="*/ 106854 w 281894"/>
                <a:gd name="connsiteY91" fmla="*/ 417929 h 663723"/>
                <a:gd name="connsiteX92" fmla="*/ 118459 w 281894"/>
                <a:gd name="connsiteY92" fmla="*/ 415182 h 663723"/>
                <a:gd name="connsiteX93" fmla="*/ 125194 w 281894"/>
                <a:gd name="connsiteY93" fmla="*/ 415871 h 663723"/>
                <a:gd name="connsiteX94" fmla="*/ 126281 w 281894"/>
                <a:gd name="connsiteY94" fmla="*/ 416500 h 663723"/>
                <a:gd name="connsiteX95" fmla="*/ 125049 w 281894"/>
                <a:gd name="connsiteY95" fmla="*/ 417625 h 663723"/>
                <a:gd name="connsiteX96" fmla="*/ 119002 w 281894"/>
                <a:gd name="connsiteY96" fmla="*/ 420753 h 663723"/>
                <a:gd name="connsiteX97" fmla="*/ 115707 w 281894"/>
                <a:gd name="connsiteY97" fmla="*/ 421532 h 663723"/>
                <a:gd name="connsiteX98" fmla="*/ 113362 w 281894"/>
                <a:gd name="connsiteY98" fmla="*/ 426470 h 663723"/>
                <a:gd name="connsiteX99" fmla="*/ 108506 w 281894"/>
                <a:gd name="connsiteY99" fmla="*/ 430347 h 663723"/>
                <a:gd name="connsiteX100" fmla="*/ 108416 w 281894"/>
                <a:gd name="connsiteY100" fmla="*/ 436881 h 663723"/>
                <a:gd name="connsiteX101" fmla="*/ 106700 w 281894"/>
                <a:gd name="connsiteY101" fmla="*/ 439778 h 663723"/>
                <a:gd name="connsiteX102" fmla="*/ 104342 w 281894"/>
                <a:gd name="connsiteY102" fmla="*/ 444087 h 663723"/>
                <a:gd name="connsiteX103" fmla="*/ 100427 w 281894"/>
                <a:gd name="connsiteY103" fmla="*/ 450797 h 663723"/>
                <a:gd name="connsiteX104" fmla="*/ 94184 w 281894"/>
                <a:gd name="connsiteY104" fmla="*/ 458123 h 663723"/>
                <a:gd name="connsiteX105" fmla="*/ 90307 w 281894"/>
                <a:gd name="connsiteY105" fmla="*/ 467460 h 663723"/>
                <a:gd name="connsiteX106" fmla="*/ 86699 w 281894"/>
                <a:gd name="connsiteY106" fmla="*/ 473968 h 663723"/>
                <a:gd name="connsiteX107" fmla="*/ 84701 w 281894"/>
                <a:gd name="connsiteY107" fmla="*/ 478089 h 663723"/>
                <a:gd name="connsiteX108" fmla="*/ 84701 w 281894"/>
                <a:gd name="connsiteY108" fmla="*/ 488081 h 663723"/>
                <a:gd name="connsiteX109" fmla="*/ 82566 w 281894"/>
                <a:gd name="connsiteY109" fmla="*/ 497991 h 663723"/>
                <a:gd name="connsiteX110" fmla="*/ 78098 w 281894"/>
                <a:gd name="connsiteY110" fmla="*/ 502681 h 663723"/>
                <a:gd name="connsiteX111" fmla="*/ 73340 w 281894"/>
                <a:gd name="connsiteY111" fmla="*/ 504474 h 663723"/>
                <a:gd name="connsiteX112" fmla="*/ 71581 w 281894"/>
                <a:gd name="connsiteY112" fmla="*/ 506956 h 663723"/>
                <a:gd name="connsiteX113" fmla="*/ 68582 w 281894"/>
                <a:gd name="connsiteY113" fmla="*/ 514294 h 663723"/>
                <a:gd name="connsiteX114" fmla="*/ 56275 w 281894"/>
                <a:gd name="connsiteY114" fmla="*/ 530200 h 663723"/>
                <a:gd name="connsiteX115" fmla="*/ 54208 w 281894"/>
                <a:gd name="connsiteY115" fmla="*/ 534872 h 663723"/>
                <a:gd name="connsiteX116" fmla="*/ 48586 w 281894"/>
                <a:gd name="connsiteY116" fmla="*/ 537983 h 663723"/>
                <a:gd name="connsiteX117" fmla="*/ 41885 w 281894"/>
                <a:gd name="connsiteY117" fmla="*/ 537119 h 663723"/>
                <a:gd name="connsiteX118" fmla="*/ 40378 w 281894"/>
                <a:gd name="connsiteY118" fmla="*/ 537868 h 663723"/>
                <a:gd name="connsiteX119" fmla="*/ 40413 w 281894"/>
                <a:gd name="connsiteY119" fmla="*/ 540957 h 663723"/>
                <a:gd name="connsiteX120" fmla="*/ 41559 w 281894"/>
                <a:gd name="connsiteY120" fmla="*/ 542194 h 663723"/>
                <a:gd name="connsiteX121" fmla="*/ 40871 w 281894"/>
                <a:gd name="connsiteY121" fmla="*/ 546451 h 663723"/>
                <a:gd name="connsiteX122" fmla="*/ 27117 w 281894"/>
                <a:gd name="connsiteY122" fmla="*/ 552010 h 663723"/>
                <a:gd name="connsiteX123" fmla="*/ 16484 w 281894"/>
                <a:gd name="connsiteY123" fmla="*/ 560059 h 663723"/>
                <a:gd name="connsiteX124" fmla="*/ 16197 w 281894"/>
                <a:gd name="connsiteY124" fmla="*/ 561706 h 663723"/>
                <a:gd name="connsiteX125" fmla="*/ 11563 w 281894"/>
                <a:gd name="connsiteY125" fmla="*/ 567175 h 663723"/>
                <a:gd name="connsiteX126" fmla="*/ 5196 w 281894"/>
                <a:gd name="connsiteY126" fmla="*/ 569229 h 663723"/>
                <a:gd name="connsiteX127" fmla="*/ 2149 w 281894"/>
                <a:gd name="connsiteY127" fmla="*/ 572888 h 663723"/>
                <a:gd name="connsiteX128" fmla="*/ 1511 w 281894"/>
                <a:gd name="connsiteY128" fmla="*/ 579503 h 663723"/>
                <a:gd name="connsiteX129" fmla="*/ 48 w 281894"/>
                <a:gd name="connsiteY129" fmla="*/ 597848 h 663723"/>
                <a:gd name="connsiteX130" fmla="*/ 390 w 281894"/>
                <a:gd name="connsiteY130" fmla="*/ 599465 h 663723"/>
                <a:gd name="connsiteX131" fmla="*/ 6826 w 281894"/>
                <a:gd name="connsiteY131" fmla="*/ 611079 h 663723"/>
                <a:gd name="connsiteX132" fmla="*/ 10160 w 281894"/>
                <a:gd name="connsiteY132" fmla="*/ 618883 h 663723"/>
                <a:gd name="connsiteX133" fmla="*/ 9111 w 281894"/>
                <a:gd name="connsiteY133" fmla="*/ 623595 h 663723"/>
                <a:gd name="connsiteX134" fmla="*/ 4815 w 281894"/>
                <a:gd name="connsiteY134" fmla="*/ 628738 h 663723"/>
                <a:gd name="connsiteX135" fmla="*/ 5885 w 281894"/>
                <a:gd name="connsiteY135" fmla="*/ 633338 h 663723"/>
                <a:gd name="connsiteX136" fmla="*/ 10498 w 281894"/>
                <a:gd name="connsiteY136" fmla="*/ 635268 h 663723"/>
                <a:gd name="connsiteX137" fmla="*/ 12081 w 281894"/>
                <a:gd name="connsiteY137" fmla="*/ 639136 h 663723"/>
                <a:gd name="connsiteX138" fmla="*/ 7815 w 281894"/>
                <a:gd name="connsiteY138" fmla="*/ 644365 h 663723"/>
                <a:gd name="connsiteX139" fmla="*/ 8598 w 281894"/>
                <a:gd name="connsiteY139" fmla="*/ 650750 h 663723"/>
                <a:gd name="connsiteX140" fmla="*/ 28705 w 281894"/>
                <a:gd name="connsiteY140" fmla="*/ 663164 h 663723"/>
                <a:gd name="connsiteX141" fmla="*/ 31987 w 281894"/>
                <a:gd name="connsiteY141" fmla="*/ 663604 h 663723"/>
                <a:gd name="connsiteX142" fmla="*/ 50841 w 281894"/>
                <a:gd name="connsiteY142" fmla="*/ 653150 h 663723"/>
                <a:gd name="connsiteX143" fmla="*/ 57409 w 281894"/>
                <a:gd name="connsiteY143" fmla="*/ 645410 h 663723"/>
                <a:gd name="connsiteX144" fmla="*/ 70623 w 281894"/>
                <a:gd name="connsiteY144" fmla="*/ 635242 h 663723"/>
                <a:gd name="connsiteX145" fmla="*/ 71920 w 281894"/>
                <a:gd name="connsiteY145" fmla="*/ 635230 h 663723"/>
                <a:gd name="connsiteX146" fmla="*/ 76648 w 281894"/>
                <a:gd name="connsiteY146" fmla="*/ 639881 h 663723"/>
                <a:gd name="connsiteX147" fmla="*/ 77829 w 281894"/>
                <a:gd name="connsiteY147" fmla="*/ 646783 h 663723"/>
                <a:gd name="connsiteX148" fmla="*/ 80983 w 281894"/>
                <a:gd name="connsiteY148" fmla="*/ 643882 h 663723"/>
                <a:gd name="connsiteX149" fmla="*/ 84367 w 281894"/>
                <a:gd name="connsiteY149" fmla="*/ 639385 h 663723"/>
                <a:gd name="connsiteX150" fmla="*/ 84367 w 281894"/>
                <a:gd name="connsiteY150" fmla="*/ 631528 h 663723"/>
                <a:gd name="connsiteX151" fmla="*/ 82493 w 281894"/>
                <a:gd name="connsiteY151" fmla="*/ 626282 h 663723"/>
                <a:gd name="connsiteX152" fmla="*/ 84735 w 281894"/>
                <a:gd name="connsiteY152" fmla="*/ 625157 h 663723"/>
                <a:gd name="connsiteX153" fmla="*/ 84081 w 281894"/>
                <a:gd name="connsiteY153" fmla="*/ 622619 h 663723"/>
                <a:gd name="connsiteX154" fmla="*/ 83790 w 281894"/>
                <a:gd name="connsiteY154" fmla="*/ 620659 h 663723"/>
                <a:gd name="connsiteX155" fmla="*/ 84924 w 281894"/>
                <a:gd name="connsiteY155" fmla="*/ 619821 h 663723"/>
                <a:gd name="connsiteX156" fmla="*/ 87448 w 281894"/>
                <a:gd name="connsiteY156" fmla="*/ 619538 h 663723"/>
                <a:gd name="connsiteX157" fmla="*/ 90255 w 281894"/>
                <a:gd name="connsiteY157" fmla="*/ 617857 h 663723"/>
                <a:gd name="connsiteX158" fmla="*/ 89977 w 281894"/>
                <a:gd name="connsiteY158" fmla="*/ 615049 h 663723"/>
                <a:gd name="connsiteX159" fmla="*/ 91946 w 281894"/>
                <a:gd name="connsiteY159" fmla="*/ 610000 h 663723"/>
                <a:gd name="connsiteX160" fmla="*/ 89699 w 281894"/>
                <a:gd name="connsiteY160" fmla="*/ 607467 h 663723"/>
                <a:gd name="connsiteX161" fmla="*/ 88309 w 281894"/>
                <a:gd name="connsiteY161" fmla="*/ 600714 h 663723"/>
                <a:gd name="connsiteX162" fmla="*/ 86336 w 281894"/>
                <a:gd name="connsiteY162" fmla="*/ 595665 h 663723"/>
                <a:gd name="connsiteX163" fmla="*/ 86336 w 281894"/>
                <a:gd name="connsiteY163" fmla="*/ 593410 h 663723"/>
                <a:gd name="connsiteX164" fmla="*/ 92789 w 281894"/>
                <a:gd name="connsiteY164" fmla="*/ 590894 h 663723"/>
                <a:gd name="connsiteX165" fmla="*/ 92789 w 281894"/>
                <a:gd name="connsiteY165" fmla="*/ 586679 h 663723"/>
                <a:gd name="connsiteX166" fmla="*/ 94196 w 281894"/>
                <a:gd name="connsiteY166" fmla="*/ 583312 h 663723"/>
                <a:gd name="connsiteX167" fmla="*/ 88009 w 281894"/>
                <a:gd name="connsiteY167" fmla="*/ 577415 h 663723"/>
                <a:gd name="connsiteX168" fmla="*/ 84928 w 281894"/>
                <a:gd name="connsiteY168" fmla="*/ 575451 h 663723"/>
                <a:gd name="connsiteX169" fmla="*/ 84928 w 281894"/>
                <a:gd name="connsiteY169" fmla="*/ 570663 h 663723"/>
                <a:gd name="connsiteX170" fmla="*/ 85758 w 281894"/>
                <a:gd name="connsiteY170" fmla="*/ 564775 h 663723"/>
                <a:gd name="connsiteX171" fmla="*/ 84928 w 281894"/>
                <a:gd name="connsiteY171" fmla="*/ 559725 h 663723"/>
                <a:gd name="connsiteX172" fmla="*/ 83794 w 281894"/>
                <a:gd name="connsiteY172" fmla="*/ 556067 h 663723"/>
                <a:gd name="connsiteX173" fmla="*/ 84928 w 281894"/>
                <a:gd name="connsiteY173" fmla="*/ 550726 h 663723"/>
                <a:gd name="connsiteX174" fmla="*/ 82964 w 281894"/>
                <a:gd name="connsiteY174" fmla="*/ 537247 h 663723"/>
                <a:gd name="connsiteX175" fmla="*/ 83794 w 281894"/>
                <a:gd name="connsiteY175" fmla="*/ 530234 h 663723"/>
                <a:gd name="connsiteX176" fmla="*/ 87179 w 281894"/>
                <a:gd name="connsiteY176" fmla="*/ 524607 h 663723"/>
                <a:gd name="connsiteX177" fmla="*/ 89130 w 281894"/>
                <a:gd name="connsiteY177" fmla="*/ 523768 h 663723"/>
                <a:gd name="connsiteX178" fmla="*/ 98403 w 281894"/>
                <a:gd name="connsiteY178" fmla="*/ 524607 h 663723"/>
                <a:gd name="connsiteX179" fmla="*/ 100367 w 281894"/>
                <a:gd name="connsiteY179" fmla="*/ 521248 h 663723"/>
                <a:gd name="connsiteX180" fmla="*/ 100653 w 281894"/>
                <a:gd name="connsiteY180" fmla="*/ 515912 h 663723"/>
                <a:gd name="connsiteX181" fmla="*/ 99246 w 281894"/>
                <a:gd name="connsiteY181" fmla="*/ 513661 h 663723"/>
                <a:gd name="connsiteX182" fmla="*/ 99806 w 281894"/>
                <a:gd name="connsiteY182" fmla="*/ 511123 h 663723"/>
                <a:gd name="connsiteX183" fmla="*/ 104299 w 281894"/>
                <a:gd name="connsiteY183" fmla="*/ 499048 h 663723"/>
                <a:gd name="connsiteX184" fmla="*/ 104578 w 281894"/>
                <a:gd name="connsiteY184" fmla="*/ 491179 h 663723"/>
                <a:gd name="connsiteX185" fmla="*/ 106837 w 281894"/>
                <a:gd name="connsiteY185" fmla="*/ 483874 h 663723"/>
                <a:gd name="connsiteX186" fmla="*/ 107667 w 281894"/>
                <a:gd name="connsiteY186" fmla="*/ 480515 h 663723"/>
                <a:gd name="connsiteX187" fmla="*/ 107115 w 281894"/>
                <a:gd name="connsiteY187" fmla="*/ 476852 h 663723"/>
                <a:gd name="connsiteX188" fmla="*/ 105703 w 281894"/>
                <a:gd name="connsiteY188" fmla="*/ 475731 h 663723"/>
                <a:gd name="connsiteX189" fmla="*/ 105425 w 281894"/>
                <a:gd name="connsiteY189" fmla="*/ 472928 h 663723"/>
                <a:gd name="connsiteX190" fmla="*/ 111321 w 281894"/>
                <a:gd name="connsiteY190" fmla="*/ 469552 h 663723"/>
                <a:gd name="connsiteX191" fmla="*/ 113863 w 281894"/>
                <a:gd name="connsiteY191" fmla="*/ 469552 h 663723"/>
                <a:gd name="connsiteX192" fmla="*/ 116666 w 281894"/>
                <a:gd name="connsiteY192" fmla="*/ 467036 h 663723"/>
                <a:gd name="connsiteX193" fmla="*/ 117787 w 281894"/>
                <a:gd name="connsiteY193" fmla="*/ 462825 h 663723"/>
                <a:gd name="connsiteX194" fmla="*/ 124244 w 281894"/>
                <a:gd name="connsiteY194" fmla="*/ 452701 h 663723"/>
                <a:gd name="connsiteX195" fmla="*/ 126208 w 281894"/>
                <a:gd name="connsiteY195" fmla="*/ 449351 h 663723"/>
                <a:gd name="connsiteX196" fmla="*/ 124244 w 281894"/>
                <a:gd name="connsiteY196" fmla="*/ 444276 h 663723"/>
                <a:gd name="connsiteX197" fmla="*/ 122284 w 281894"/>
                <a:gd name="connsiteY197" fmla="*/ 442598 h 663723"/>
                <a:gd name="connsiteX198" fmla="*/ 123114 w 281894"/>
                <a:gd name="connsiteY198" fmla="*/ 437249 h 663723"/>
                <a:gd name="connsiteX199" fmla="*/ 125369 w 281894"/>
                <a:gd name="connsiteY199" fmla="*/ 433873 h 663723"/>
                <a:gd name="connsiteX200" fmla="*/ 126204 w 281894"/>
                <a:gd name="connsiteY200" fmla="*/ 431361 h 663723"/>
                <a:gd name="connsiteX201" fmla="*/ 127056 w 281894"/>
                <a:gd name="connsiteY201" fmla="*/ 429667 h 663723"/>
                <a:gd name="connsiteX202" fmla="*/ 129580 w 281894"/>
                <a:gd name="connsiteY202" fmla="*/ 427985 h 663723"/>
                <a:gd name="connsiteX203" fmla="*/ 131270 w 281894"/>
                <a:gd name="connsiteY203" fmla="*/ 424339 h 663723"/>
                <a:gd name="connsiteX204" fmla="*/ 133795 w 281894"/>
                <a:gd name="connsiteY204" fmla="*/ 422358 h 663723"/>
                <a:gd name="connsiteX205" fmla="*/ 137449 w 281894"/>
                <a:gd name="connsiteY205" fmla="*/ 424339 h 663723"/>
                <a:gd name="connsiteX206" fmla="*/ 140248 w 281894"/>
                <a:gd name="connsiteY206" fmla="*/ 424609 h 663723"/>
                <a:gd name="connsiteX207" fmla="*/ 142216 w 281894"/>
                <a:gd name="connsiteY207" fmla="*/ 422358 h 663723"/>
                <a:gd name="connsiteX208" fmla="*/ 141087 w 281894"/>
                <a:gd name="connsiteY208" fmla="*/ 419273 h 663723"/>
                <a:gd name="connsiteX209" fmla="*/ 142503 w 281894"/>
                <a:gd name="connsiteY209" fmla="*/ 418434 h 663723"/>
                <a:gd name="connsiteX210" fmla="*/ 143329 w 281894"/>
                <a:gd name="connsiteY210" fmla="*/ 415627 h 663723"/>
                <a:gd name="connsiteX211" fmla="*/ 141373 w 281894"/>
                <a:gd name="connsiteY211" fmla="*/ 411125 h 663723"/>
                <a:gd name="connsiteX212" fmla="*/ 143329 w 281894"/>
                <a:gd name="connsiteY212" fmla="*/ 410004 h 663723"/>
                <a:gd name="connsiteX213" fmla="*/ 146286 w 281894"/>
                <a:gd name="connsiteY213" fmla="*/ 410420 h 663723"/>
                <a:gd name="connsiteX214" fmla="*/ 149238 w 281894"/>
                <a:gd name="connsiteY214" fmla="*/ 409033 h 663723"/>
                <a:gd name="connsiteX215" fmla="*/ 154437 w 281894"/>
                <a:gd name="connsiteY215" fmla="*/ 410158 h 663723"/>
                <a:gd name="connsiteX216" fmla="*/ 156821 w 281894"/>
                <a:gd name="connsiteY216" fmla="*/ 412123 h 663723"/>
                <a:gd name="connsiteX217" fmla="*/ 160334 w 281894"/>
                <a:gd name="connsiteY217" fmla="*/ 412255 h 663723"/>
                <a:gd name="connsiteX218" fmla="*/ 162302 w 281894"/>
                <a:gd name="connsiteY218" fmla="*/ 413800 h 663723"/>
                <a:gd name="connsiteX219" fmla="*/ 163582 w 281894"/>
                <a:gd name="connsiteY219" fmla="*/ 413376 h 663723"/>
                <a:gd name="connsiteX220" fmla="*/ 164977 w 281894"/>
                <a:gd name="connsiteY220" fmla="*/ 414215 h 663723"/>
                <a:gd name="connsiteX221" fmla="*/ 164977 w 281894"/>
                <a:gd name="connsiteY221" fmla="*/ 410835 h 663723"/>
                <a:gd name="connsiteX222" fmla="*/ 163582 w 281894"/>
                <a:gd name="connsiteY222" fmla="*/ 408036 h 663723"/>
                <a:gd name="connsiteX223" fmla="*/ 163710 w 281894"/>
                <a:gd name="connsiteY223" fmla="*/ 404527 h 663723"/>
                <a:gd name="connsiteX224" fmla="*/ 166239 w 281894"/>
                <a:gd name="connsiteY224" fmla="*/ 402559 h 663723"/>
                <a:gd name="connsiteX225" fmla="*/ 165255 w 281894"/>
                <a:gd name="connsiteY225" fmla="*/ 399606 h 663723"/>
                <a:gd name="connsiteX226" fmla="*/ 163162 w 281894"/>
                <a:gd name="connsiteY226" fmla="*/ 398220 h 663723"/>
                <a:gd name="connsiteX227" fmla="*/ 163162 w 281894"/>
                <a:gd name="connsiteY227" fmla="*/ 395969 h 663723"/>
                <a:gd name="connsiteX228" fmla="*/ 166243 w 281894"/>
                <a:gd name="connsiteY228" fmla="*/ 396940 h 663723"/>
                <a:gd name="connsiteX229" fmla="*/ 170604 w 281894"/>
                <a:gd name="connsiteY229" fmla="*/ 395687 h 663723"/>
                <a:gd name="connsiteX230" fmla="*/ 171019 w 281894"/>
                <a:gd name="connsiteY230" fmla="*/ 394694 h 663723"/>
                <a:gd name="connsiteX231" fmla="*/ 172286 w 281894"/>
                <a:gd name="connsiteY231" fmla="*/ 395396 h 663723"/>
                <a:gd name="connsiteX232" fmla="*/ 173133 w 281894"/>
                <a:gd name="connsiteY232" fmla="*/ 394694 h 663723"/>
                <a:gd name="connsiteX233" fmla="*/ 172435 w 281894"/>
                <a:gd name="connsiteY233" fmla="*/ 392593 h 663723"/>
                <a:gd name="connsiteX234" fmla="*/ 172979 w 281894"/>
                <a:gd name="connsiteY234" fmla="*/ 390342 h 663723"/>
                <a:gd name="connsiteX235" fmla="*/ 174956 w 281894"/>
                <a:gd name="connsiteY235" fmla="*/ 388665 h 663723"/>
                <a:gd name="connsiteX236" fmla="*/ 177330 w 281894"/>
                <a:gd name="connsiteY236" fmla="*/ 388930 h 663723"/>
                <a:gd name="connsiteX237" fmla="*/ 179316 w 281894"/>
                <a:gd name="connsiteY237" fmla="*/ 391754 h 663723"/>
                <a:gd name="connsiteX238" fmla="*/ 185071 w 281894"/>
                <a:gd name="connsiteY238" fmla="*/ 396388 h 663723"/>
                <a:gd name="connsiteX239" fmla="*/ 186338 w 281894"/>
                <a:gd name="connsiteY239" fmla="*/ 399474 h 663723"/>
                <a:gd name="connsiteX240" fmla="*/ 188717 w 281894"/>
                <a:gd name="connsiteY240" fmla="*/ 402854 h 663723"/>
                <a:gd name="connsiteX241" fmla="*/ 192658 w 281894"/>
                <a:gd name="connsiteY241" fmla="*/ 404531 h 663723"/>
                <a:gd name="connsiteX242" fmla="*/ 199115 w 281894"/>
                <a:gd name="connsiteY242" fmla="*/ 404955 h 663723"/>
                <a:gd name="connsiteX243" fmla="*/ 205153 w 281894"/>
                <a:gd name="connsiteY243" fmla="*/ 399332 h 663723"/>
                <a:gd name="connsiteX244" fmla="*/ 207960 w 281894"/>
                <a:gd name="connsiteY244" fmla="*/ 399769 h 663723"/>
                <a:gd name="connsiteX245" fmla="*/ 212453 w 281894"/>
                <a:gd name="connsiteY245" fmla="*/ 402991 h 663723"/>
                <a:gd name="connsiteX246" fmla="*/ 216531 w 281894"/>
                <a:gd name="connsiteY246" fmla="*/ 403693 h 663723"/>
                <a:gd name="connsiteX247" fmla="*/ 217374 w 281894"/>
                <a:gd name="connsiteY247" fmla="*/ 400317 h 663723"/>
                <a:gd name="connsiteX248" fmla="*/ 219762 w 281894"/>
                <a:gd name="connsiteY248" fmla="*/ 399195 h 663723"/>
                <a:gd name="connsiteX249" fmla="*/ 220887 w 281894"/>
                <a:gd name="connsiteY249" fmla="*/ 397651 h 663723"/>
                <a:gd name="connsiteX250" fmla="*/ 223557 w 281894"/>
                <a:gd name="connsiteY250" fmla="*/ 397360 h 663723"/>
                <a:gd name="connsiteX251" fmla="*/ 226232 w 281894"/>
                <a:gd name="connsiteY251" fmla="*/ 396243 h 663723"/>
                <a:gd name="connsiteX252" fmla="*/ 227058 w 281894"/>
                <a:gd name="connsiteY252" fmla="*/ 394429 h 663723"/>
                <a:gd name="connsiteX253" fmla="*/ 224965 w 281894"/>
                <a:gd name="connsiteY253" fmla="*/ 387257 h 663723"/>
                <a:gd name="connsiteX254" fmla="*/ 225804 w 281894"/>
                <a:gd name="connsiteY254" fmla="*/ 379537 h 663723"/>
                <a:gd name="connsiteX255" fmla="*/ 226506 w 281894"/>
                <a:gd name="connsiteY255" fmla="*/ 377706 h 663723"/>
                <a:gd name="connsiteX256" fmla="*/ 225376 w 281894"/>
                <a:gd name="connsiteY256" fmla="*/ 375609 h 663723"/>
                <a:gd name="connsiteX257" fmla="*/ 226506 w 281894"/>
                <a:gd name="connsiteY257" fmla="*/ 375040 h 663723"/>
                <a:gd name="connsiteX258" fmla="*/ 228744 w 281894"/>
                <a:gd name="connsiteY258" fmla="*/ 371531 h 663723"/>
                <a:gd name="connsiteX259" fmla="*/ 228889 w 281894"/>
                <a:gd name="connsiteY259" fmla="*/ 370115 h 663723"/>
                <a:gd name="connsiteX260" fmla="*/ 232124 w 281894"/>
                <a:gd name="connsiteY260" fmla="*/ 368728 h 663723"/>
                <a:gd name="connsiteX261" fmla="*/ 235620 w 281894"/>
                <a:gd name="connsiteY261" fmla="*/ 369434 h 663723"/>
                <a:gd name="connsiteX262" fmla="*/ 237747 w 281894"/>
                <a:gd name="connsiteY262" fmla="*/ 368574 h 663723"/>
                <a:gd name="connsiteX263" fmla="*/ 237747 w 281894"/>
                <a:gd name="connsiteY263" fmla="*/ 367466 h 663723"/>
                <a:gd name="connsiteX264" fmla="*/ 239831 w 281894"/>
                <a:gd name="connsiteY264" fmla="*/ 364929 h 663723"/>
                <a:gd name="connsiteX265" fmla="*/ 245877 w 281894"/>
                <a:gd name="connsiteY265" fmla="*/ 365066 h 663723"/>
                <a:gd name="connsiteX266" fmla="*/ 248676 w 281894"/>
                <a:gd name="connsiteY266" fmla="*/ 366610 h 663723"/>
                <a:gd name="connsiteX267" fmla="*/ 253746 w 281894"/>
                <a:gd name="connsiteY267" fmla="*/ 373076 h 663723"/>
                <a:gd name="connsiteX268" fmla="*/ 257114 w 281894"/>
                <a:gd name="connsiteY268" fmla="*/ 374193 h 663723"/>
                <a:gd name="connsiteX269" fmla="*/ 261616 w 281894"/>
                <a:gd name="connsiteY269" fmla="*/ 374484 h 663723"/>
                <a:gd name="connsiteX270" fmla="*/ 262595 w 281894"/>
                <a:gd name="connsiteY270" fmla="*/ 376726 h 663723"/>
                <a:gd name="connsiteX271" fmla="*/ 265124 w 281894"/>
                <a:gd name="connsiteY271" fmla="*/ 379816 h 663723"/>
                <a:gd name="connsiteX272" fmla="*/ 264718 w 281894"/>
                <a:gd name="connsiteY272" fmla="*/ 382618 h 663723"/>
                <a:gd name="connsiteX273" fmla="*/ 262317 w 281894"/>
                <a:gd name="connsiteY273" fmla="*/ 386422 h 663723"/>
                <a:gd name="connsiteX274" fmla="*/ 262869 w 281894"/>
                <a:gd name="connsiteY274" fmla="*/ 392593 h 663723"/>
                <a:gd name="connsiteX275" fmla="*/ 264564 w 281894"/>
                <a:gd name="connsiteY275" fmla="*/ 392174 h 663723"/>
                <a:gd name="connsiteX276" fmla="*/ 264718 w 281894"/>
                <a:gd name="connsiteY276" fmla="*/ 387257 h 663723"/>
                <a:gd name="connsiteX277" fmla="*/ 268214 w 281894"/>
                <a:gd name="connsiteY277" fmla="*/ 383885 h 663723"/>
                <a:gd name="connsiteX278" fmla="*/ 271440 w 281894"/>
                <a:gd name="connsiteY278" fmla="*/ 383461 h 663723"/>
                <a:gd name="connsiteX279" fmla="*/ 273683 w 281894"/>
                <a:gd name="connsiteY279" fmla="*/ 380243 h 663723"/>
                <a:gd name="connsiteX280" fmla="*/ 273404 w 281894"/>
                <a:gd name="connsiteY280" fmla="*/ 376585 h 663723"/>
                <a:gd name="connsiteX281" fmla="*/ 275792 w 281894"/>
                <a:gd name="connsiteY281" fmla="*/ 375742 h 663723"/>
                <a:gd name="connsiteX282" fmla="*/ 278890 w 281894"/>
                <a:gd name="connsiteY282" fmla="*/ 377419 h 663723"/>
                <a:gd name="connsiteX283" fmla="*/ 280709 w 281894"/>
                <a:gd name="connsiteY283" fmla="*/ 374903 h 663723"/>
                <a:gd name="connsiteX284" fmla="*/ 280606 w 281894"/>
                <a:gd name="connsiteY284" fmla="*/ 371985 h 663723"/>
                <a:gd name="connsiteX285" fmla="*/ 270683 w 281894"/>
                <a:gd name="connsiteY285" fmla="*/ 371681 h 663723"/>
                <a:gd name="connsiteX286" fmla="*/ 266275 w 281894"/>
                <a:gd name="connsiteY286" fmla="*/ 369871 h 663723"/>
                <a:gd name="connsiteX287" fmla="*/ 264812 w 281894"/>
                <a:gd name="connsiteY287" fmla="*/ 366931 h 663723"/>
                <a:gd name="connsiteX288" fmla="*/ 266797 w 281894"/>
                <a:gd name="connsiteY288" fmla="*/ 365023 h 663723"/>
                <a:gd name="connsiteX289" fmla="*/ 65206 w 281894"/>
                <a:gd name="connsiteY289" fmla="*/ 540260 h 663723"/>
                <a:gd name="connsiteX290" fmla="*/ 65385 w 281894"/>
                <a:gd name="connsiteY290" fmla="*/ 539532 h 663723"/>
                <a:gd name="connsiteX291" fmla="*/ 66288 w 281894"/>
                <a:gd name="connsiteY291" fmla="*/ 540067 h 663723"/>
                <a:gd name="connsiteX292" fmla="*/ 65206 w 281894"/>
                <a:gd name="connsiteY292" fmla="*/ 540260 h 663723"/>
                <a:gd name="connsiteX293" fmla="*/ 175276 w 281894"/>
                <a:gd name="connsiteY293" fmla="*/ 371604 h 663723"/>
                <a:gd name="connsiteX294" fmla="*/ 172564 w 281894"/>
                <a:gd name="connsiteY294" fmla="*/ 372691 h 663723"/>
                <a:gd name="connsiteX295" fmla="*/ 171027 w 281894"/>
                <a:gd name="connsiteY295" fmla="*/ 372404 h 663723"/>
                <a:gd name="connsiteX296" fmla="*/ 169851 w 281894"/>
                <a:gd name="connsiteY296" fmla="*/ 369764 h 663723"/>
                <a:gd name="connsiteX297" fmla="*/ 172272 w 281894"/>
                <a:gd name="connsiteY297" fmla="*/ 368510 h 663723"/>
                <a:gd name="connsiteX298" fmla="*/ 175276 w 281894"/>
                <a:gd name="connsiteY298" fmla="*/ 371604 h 663723"/>
                <a:gd name="connsiteX299" fmla="*/ 192765 w 281894"/>
                <a:gd name="connsiteY299" fmla="*/ 360945 h 663723"/>
                <a:gd name="connsiteX300" fmla="*/ 192371 w 281894"/>
                <a:gd name="connsiteY300" fmla="*/ 361137 h 663723"/>
                <a:gd name="connsiteX301" fmla="*/ 190467 w 281894"/>
                <a:gd name="connsiteY301" fmla="*/ 363401 h 663723"/>
                <a:gd name="connsiteX302" fmla="*/ 190232 w 281894"/>
                <a:gd name="connsiteY302" fmla="*/ 362160 h 663723"/>
                <a:gd name="connsiteX303" fmla="*/ 192371 w 281894"/>
                <a:gd name="connsiteY303" fmla="*/ 361133 h 663723"/>
                <a:gd name="connsiteX304" fmla="*/ 192556 w 281894"/>
                <a:gd name="connsiteY304" fmla="*/ 360538 h 663723"/>
                <a:gd name="connsiteX305" fmla="*/ 192979 w 281894"/>
                <a:gd name="connsiteY305" fmla="*/ 359866 h 663723"/>
                <a:gd name="connsiteX306" fmla="*/ 192765 w 281894"/>
                <a:gd name="connsiteY306" fmla="*/ 360945 h 663723"/>
                <a:gd name="connsiteX307" fmla="*/ 216758 w 281894"/>
                <a:gd name="connsiteY307" fmla="*/ 352917 h 663723"/>
                <a:gd name="connsiteX308" fmla="*/ 216407 w 281894"/>
                <a:gd name="connsiteY308" fmla="*/ 353542 h 663723"/>
                <a:gd name="connsiteX309" fmla="*/ 215932 w 281894"/>
                <a:gd name="connsiteY309" fmla="*/ 354573 h 663723"/>
                <a:gd name="connsiteX310" fmla="*/ 215757 w 281894"/>
                <a:gd name="connsiteY310" fmla="*/ 361253 h 663723"/>
                <a:gd name="connsiteX311" fmla="*/ 215097 w 281894"/>
                <a:gd name="connsiteY311" fmla="*/ 362434 h 663723"/>
                <a:gd name="connsiteX312" fmla="*/ 214242 w 281894"/>
                <a:gd name="connsiteY312" fmla="*/ 361266 h 663723"/>
                <a:gd name="connsiteX313" fmla="*/ 215936 w 281894"/>
                <a:gd name="connsiteY313" fmla="*/ 354577 h 663723"/>
                <a:gd name="connsiteX314" fmla="*/ 215979 w 281894"/>
                <a:gd name="connsiteY314" fmla="*/ 353093 h 663723"/>
                <a:gd name="connsiteX315" fmla="*/ 216758 w 281894"/>
                <a:gd name="connsiteY315" fmla="*/ 352917 h 663723"/>
                <a:gd name="connsiteX316" fmla="*/ 217194 w 281894"/>
                <a:gd name="connsiteY316" fmla="*/ 352134 h 663723"/>
                <a:gd name="connsiteX317" fmla="*/ 216758 w 281894"/>
                <a:gd name="connsiteY317" fmla="*/ 352917 h 663723"/>
                <a:gd name="connsiteX318" fmla="*/ 121048 w 281894"/>
                <a:gd name="connsiteY318" fmla="*/ 1164 h 663723"/>
                <a:gd name="connsiteX319" fmla="*/ 120846 w 281894"/>
                <a:gd name="connsiteY319" fmla="*/ 800 h 663723"/>
                <a:gd name="connsiteX320" fmla="*/ 119909 w 281894"/>
                <a:gd name="connsiteY320" fmla="*/ 0 h 663723"/>
                <a:gd name="connsiteX321" fmla="*/ 120440 w 281894"/>
                <a:gd name="connsiteY321" fmla="*/ 1194 h 663723"/>
                <a:gd name="connsiteX322" fmla="*/ 121048 w 281894"/>
                <a:gd name="connsiteY322" fmla="*/ 1164 h 663723"/>
                <a:gd name="connsiteX323" fmla="*/ 124933 w 281894"/>
                <a:gd name="connsiteY323" fmla="*/ 1947 h 663723"/>
                <a:gd name="connsiteX324" fmla="*/ 123679 w 281894"/>
                <a:gd name="connsiteY324" fmla="*/ 1010 h 663723"/>
                <a:gd name="connsiteX325" fmla="*/ 121048 w 281894"/>
                <a:gd name="connsiteY325" fmla="*/ 1164 h 663723"/>
                <a:gd name="connsiteX326" fmla="*/ 122648 w 281894"/>
                <a:gd name="connsiteY326" fmla="*/ 3333 h 663723"/>
                <a:gd name="connsiteX327" fmla="*/ 124933 w 281894"/>
                <a:gd name="connsiteY327" fmla="*/ 1947 h 663723"/>
                <a:gd name="connsiteX328" fmla="*/ 186261 w 281894"/>
                <a:gd name="connsiteY328" fmla="*/ 81979 h 663723"/>
                <a:gd name="connsiteX329" fmla="*/ 187266 w 281894"/>
                <a:gd name="connsiteY329" fmla="*/ 84837 h 663723"/>
                <a:gd name="connsiteX330" fmla="*/ 188503 w 281894"/>
                <a:gd name="connsiteY330" fmla="*/ 83780 h 663723"/>
                <a:gd name="connsiteX331" fmla="*/ 187459 w 281894"/>
                <a:gd name="connsiteY331" fmla="*/ 80982 h 663723"/>
                <a:gd name="connsiteX332" fmla="*/ 186261 w 281894"/>
                <a:gd name="connsiteY332" fmla="*/ 81979 h 663723"/>
                <a:gd name="connsiteX333" fmla="*/ 155794 w 281894"/>
                <a:gd name="connsiteY333" fmla="*/ 367462 h 663723"/>
                <a:gd name="connsiteX334" fmla="*/ 156329 w 281894"/>
                <a:gd name="connsiteY334" fmla="*/ 368724 h 663723"/>
                <a:gd name="connsiteX335" fmla="*/ 157202 w 281894"/>
                <a:gd name="connsiteY335" fmla="*/ 367693 h 663723"/>
                <a:gd name="connsiteX336" fmla="*/ 155794 w 281894"/>
                <a:gd name="connsiteY336" fmla="*/ 367462 h 663723"/>
                <a:gd name="connsiteX337" fmla="*/ 44200 w 281894"/>
                <a:gd name="connsiteY337" fmla="*/ 75800 h 663723"/>
                <a:gd name="connsiteX338" fmla="*/ 49163 w 281894"/>
                <a:gd name="connsiteY338" fmla="*/ 88093 h 663723"/>
                <a:gd name="connsiteX339" fmla="*/ 55612 w 281894"/>
                <a:gd name="connsiteY339" fmla="*/ 97892 h 663723"/>
                <a:gd name="connsiteX340" fmla="*/ 68800 w 281894"/>
                <a:gd name="connsiteY340" fmla="*/ 110178 h 663723"/>
                <a:gd name="connsiteX341" fmla="*/ 68800 w 281894"/>
                <a:gd name="connsiteY341" fmla="*/ 109951 h 663723"/>
                <a:gd name="connsiteX342" fmla="*/ 69442 w 281894"/>
                <a:gd name="connsiteY342" fmla="*/ 110032 h 663723"/>
                <a:gd name="connsiteX343" fmla="*/ 75467 w 281894"/>
                <a:gd name="connsiteY343" fmla="*/ 102629 h 663723"/>
                <a:gd name="connsiteX344" fmla="*/ 77311 w 281894"/>
                <a:gd name="connsiteY344" fmla="*/ 94790 h 663723"/>
                <a:gd name="connsiteX345" fmla="*/ 78895 w 281894"/>
                <a:gd name="connsiteY345" fmla="*/ 92231 h 663723"/>
                <a:gd name="connsiteX346" fmla="*/ 81483 w 281894"/>
                <a:gd name="connsiteY346" fmla="*/ 93361 h 663723"/>
                <a:gd name="connsiteX347" fmla="*/ 89896 w 281894"/>
                <a:gd name="connsiteY347" fmla="*/ 96202 h 663723"/>
                <a:gd name="connsiteX348" fmla="*/ 91261 w 281894"/>
                <a:gd name="connsiteY348" fmla="*/ 97020 h 663723"/>
                <a:gd name="connsiteX349" fmla="*/ 91334 w 281894"/>
                <a:gd name="connsiteY349" fmla="*/ 98436 h 663723"/>
                <a:gd name="connsiteX350" fmla="*/ 81107 w 281894"/>
                <a:gd name="connsiteY350" fmla="*/ 106806 h 663723"/>
                <a:gd name="connsiteX351" fmla="*/ 69438 w 281894"/>
                <a:gd name="connsiteY351" fmla="*/ 110032 h 663723"/>
                <a:gd name="connsiteX352" fmla="*/ 69138 w 281894"/>
                <a:gd name="connsiteY352" fmla="*/ 110387 h 663723"/>
                <a:gd name="connsiteX353" fmla="*/ 68796 w 281894"/>
                <a:gd name="connsiteY353" fmla="*/ 110182 h 663723"/>
                <a:gd name="connsiteX354" fmla="*/ 68843 w 281894"/>
                <a:gd name="connsiteY354" fmla="*/ 119562 h 663723"/>
                <a:gd name="connsiteX355" fmla="*/ 72638 w 281894"/>
                <a:gd name="connsiteY355" fmla="*/ 124119 h 663723"/>
                <a:gd name="connsiteX356" fmla="*/ 78959 w 281894"/>
                <a:gd name="connsiteY356" fmla="*/ 127585 h 663723"/>
                <a:gd name="connsiteX357" fmla="*/ 79421 w 281894"/>
                <a:gd name="connsiteY357" fmla="*/ 127461 h 663723"/>
                <a:gd name="connsiteX358" fmla="*/ 79836 w 281894"/>
                <a:gd name="connsiteY358" fmla="*/ 127859 h 663723"/>
                <a:gd name="connsiteX359" fmla="*/ 83897 w 281894"/>
                <a:gd name="connsiteY359" fmla="*/ 128013 h 663723"/>
                <a:gd name="connsiteX360" fmla="*/ 84962 w 281894"/>
                <a:gd name="connsiteY360" fmla="*/ 129707 h 663723"/>
                <a:gd name="connsiteX361" fmla="*/ 83383 w 281894"/>
                <a:gd name="connsiteY361" fmla="*/ 129840 h 663723"/>
                <a:gd name="connsiteX362" fmla="*/ 79836 w 281894"/>
                <a:gd name="connsiteY362" fmla="*/ 127863 h 663723"/>
                <a:gd name="connsiteX363" fmla="*/ 79091 w 281894"/>
                <a:gd name="connsiteY363" fmla="*/ 127842 h 663723"/>
                <a:gd name="connsiteX364" fmla="*/ 78959 w 281894"/>
                <a:gd name="connsiteY364" fmla="*/ 127589 h 663723"/>
                <a:gd name="connsiteX365" fmla="*/ 73567 w 281894"/>
                <a:gd name="connsiteY365" fmla="*/ 130439 h 663723"/>
                <a:gd name="connsiteX366" fmla="*/ 73589 w 281894"/>
                <a:gd name="connsiteY366" fmla="*/ 138501 h 663723"/>
                <a:gd name="connsiteX367" fmla="*/ 93473 w 281894"/>
                <a:gd name="connsiteY367" fmla="*/ 155737 h 663723"/>
                <a:gd name="connsiteX368" fmla="*/ 93567 w 281894"/>
                <a:gd name="connsiteY368" fmla="*/ 155335 h 663723"/>
                <a:gd name="connsiteX369" fmla="*/ 93837 w 281894"/>
                <a:gd name="connsiteY369" fmla="*/ 154522 h 663723"/>
                <a:gd name="connsiteX370" fmla="*/ 93602 w 281894"/>
                <a:gd name="connsiteY370" fmla="*/ 155793 h 663723"/>
                <a:gd name="connsiteX371" fmla="*/ 93473 w 281894"/>
                <a:gd name="connsiteY371" fmla="*/ 155733 h 663723"/>
                <a:gd name="connsiteX372" fmla="*/ 93109 w 281894"/>
                <a:gd name="connsiteY372" fmla="*/ 158634 h 663723"/>
                <a:gd name="connsiteX373" fmla="*/ 100491 w 281894"/>
                <a:gd name="connsiteY373" fmla="*/ 169738 h 663723"/>
                <a:gd name="connsiteX374" fmla="*/ 106632 w 281894"/>
                <a:gd name="connsiteY374" fmla="*/ 168664 h 663723"/>
                <a:gd name="connsiteX375" fmla="*/ 108082 w 281894"/>
                <a:gd name="connsiteY375" fmla="*/ 165652 h 663723"/>
                <a:gd name="connsiteX376" fmla="*/ 110679 w 281894"/>
                <a:gd name="connsiteY376" fmla="*/ 143760 h 663723"/>
                <a:gd name="connsiteX377" fmla="*/ 114513 w 281894"/>
                <a:gd name="connsiteY377" fmla="*/ 132626 h 663723"/>
                <a:gd name="connsiteX378" fmla="*/ 117004 w 281894"/>
                <a:gd name="connsiteY378" fmla="*/ 126447 h 663723"/>
                <a:gd name="connsiteX379" fmla="*/ 120949 w 281894"/>
                <a:gd name="connsiteY379" fmla="*/ 99617 h 663723"/>
                <a:gd name="connsiteX380" fmla="*/ 121467 w 281894"/>
                <a:gd name="connsiteY380" fmla="*/ 96279 h 663723"/>
                <a:gd name="connsiteX381" fmla="*/ 128981 w 281894"/>
                <a:gd name="connsiteY381" fmla="*/ 87588 h 663723"/>
                <a:gd name="connsiteX382" fmla="*/ 131801 w 281894"/>
                <a:gd name="connsiteY382" fmla="*/ 88748 h 663723"/>
                <a:gd name="connsiteX383" fmla="*/ 131651 w 281894"/>
                <a:gd name="connsiteY383" fmla="*/ 95214 h 663723"/>
                <a:gd name="connsiteX384" fmla="*/ 139533 w 281894"/>
                <a:gd name="connsiteY384" fmla="*/ 113896 h 663723"/>
                <a:gd name="connsiteX385" fmla="*/ 140736 w 281894"/>
                <a:gd name="connsiteY385" fmla="*/ 122099 h 663723"/>
                <a:gd name="connsiteX386" fmla="*/ 138673 w 281894"/>
                <a:gd name="connsiteY386" fmla="*/ 130341 h 663723"/>
                <a:gd name="connsiteX387" fmla="*/ 142781 w 281894"/>
                <a:gd name="connsiteY387" fmla="*/ 134500 h 663723"/>
                <a:gd name="connsiteX388" fmla="*/ 150633 w 281894"/>
                <a:gd name="connsiteY388" fmla="*/ 131334 h 663723"/>
                <a:gd name="connsiteX389" fmla="*/ 154814 w 281894"/>
                <a:gd name="connsiteY389" fmla="*/ 134273 h 663723"/>
                <a:gd name="connsiteX390" fmla="*/ 155118 w 281894"/>
                <a:gd name="connsiteY390" fmla="*/ 135929 h 663723"/>
                <a:gd name="connsiteX391" fmla="*/ 160039 w 281894"/>
                <a:gd name="connsiteY391" fmla="*/ 137684 h 663723"/>
                <a:gd name="connsiteX392" fmla="*/ 171759 w 281894"/>
                <a:gd name="connsiteY392" fmla="*/ 117606 h 663723"/>
                <a:gd name="connsiteX393" fmla="*/ 170095 w 281894"/>
                <a:gd name="connsiteY393" fmla="*/ 114953 h 663723"/>
                <a:gd name="connsiteX394" fmla="*/ 167013 w 281894"/>
                <a:gd name="connsiteY394" fmla="*/ 113802 h 663723"/>
                <a:gd name="connsiteX395" fmla="*/ 158892 w 281894"/>
                <a:gd name="connsiteY395" fmla="*/ 105415 h 663723"/>
                <a:gd name="connsiteX396" fmla="*/ 150578 w 281894"/>
                <a:gd name="connsiteY396" fmla="*/ 101072 h 663723"/>
                <a:gd name="connsiteX397" fmla="*/ 148019 w 281894"/>
                <a:gd name="connsiteY397" fmla="*/ 98744 h 663723"/>
                <a:gd name="connsiteX398" fmla="*/ 149221 w 281894"/>
                <a:gd name="connsiteY398" fmla="*/ 93763 h 663723"/>
                <a:gd name="connsiteX399" fmla="*/ 145734 w 281894"/>
                <a:gd name="connsiteY399" fmla="*/ 87054 h 663723"/>
                <a:gd name="connsiteX400" fmla="*/ 137522 w 281894"/>
                <a:gd name="connsiteY400" fmla="*/ 81919 h 663723"/>
                <a:gd name="connsiteX401" fmla="*/ 129974 w 281894"/>
                <a:gd name="connsiteY401" fmla="*/ 71054 h 663723"/>
                <a:gd name="connsiteX402" fmla="*/ 127406 w 281894"/>
                <a:gd name="connsiteY402" fmla="*/ 69086 h 663723"/>
                <a:gd name="connsiteX403" fmla="*/ 120774 w 281894"/>
                <a:gd name="connsiteY403" fmla="*/ 67755 h 663723"/>
                <a:gd name="connsiteX404" fmla="*/ 111403 w 281894"/>
                <a:gd name="connsiteY404" fmla="*/ 58619 h 663723"/>
                <a:gd name="connsiteX405" fmla="*/ 104004 w 281894"/>
                <a:gd name="connsiteY405" fmla="*/ 47622 h 663723"/>
                <a:gd name="connsiteX406" fmla="*/ 100799 w 281894"/>
                <a:gd name="connsiteY406" fmla="*/ 43805 h 663723"/>
                <a:gd name="connsiteX407" fmla="*/ 93285 w 281894"/>
                <a:gd name="connsiteY407" fmla="*/ 37378 h 663723"/>
                <a:gd name="connsiteX408" fmla="*/ 87354 w 281894"/>
                <a:gd name="connsiteY408" fmla="*/ 34113 h 663723"/>
                <a:gd name="connsiteX409" fmla="*/ 82258 w 281894"/>
                <a:gd name="connsiteY409" fmla="*/ 36860 h 663723"/>
                <a:gd name="connsiteX410" fmla="*/ 79686 w 281894"/>
                <a:gd name="connsiteY410" fmla="*/ 48187 h 663723"/>
                <a:gd name="connsiteX411" fmla="*/ 80011 w 281894"/>
                <a:gd name="connsiteY411" fmla="*/ 48170 h 663723"/>
                <a:gd name="connsiteX412" fmla="*/ 80020 w 281894"/>
                <a:gd name="connsiteY412" fmla="*/ 49064 h 663723"/>
                <a:gd name="connsiteX413" fmla="*/ 81980 w 281894"/>
                <a:gd name="connsiteY413" fmla="*/ 55966 h 663723"/>
                <a:gd name="connsiteX414" fmla="*/ 81599 w 281894"/>
                <a:gd name="connsiteY414" fmla="*/ 57451 h 663723"/>
                <a:gd name="connsiteX415" fmla="*/ 80127 w 281894"/>
                <a:gd name="connsiteY415" fmla="*/ 56210 h 663723"/>
                <a:gd name="connsiteX416" fmla="*/ 80020 w 281894"/>
                <a:gd name="connsiteY416" fmla="*/ 49064 h 663723"/>
                <a:gd name="connsiteX417" fmla="*/ 79613 w 281894"/>
                <a:gd name="connsiteY417" fmla="*/ 48512 h 663723"/>
                <a:gd name="connsiteX418" fmla="*/ 79686 w 281894"/>
                <a:gd name="connsiteY418" fmla="*/ 48187 h 663723"/>
                <a:gd name="connsiteX419" fmla="*/ 77029 w 281894"/>
                <a:gd name="connsiteY419" fmla="*/ 48033 h 663723"/>
                <a:gd name="connsiteX420" fmla="*/ 65843 w 281894"/>
                <a:gd name="connsiteY420" fmla="*/ 48075 h 663723"/>
                <a:gd name="connsiteX421" fmla="*/ 65916 w 281894"/>
                <a:gd name="connsiteY421" fmla="*/ 48704 h 663723"/>
                <a:gd name="connsiteX422" fmla="*/ 65403 w 281894"/>
                <a:gd name="connsiteY422" fmla="*/ 48841 h 663723"/>
                <a:gd name="connsiteX423" fmla="*/ 65321 w 281894"/>
                <a:gd name="connsiteY423" fmla="*/ 51413 h 663723"/>
                <a:gd name="connsiteX424" fmla="*/ 63028 w 281894"/>
                <a:gd name="connsiteY424" fmla="*/ 52782 h 663723"/>
                <a:gd name="connsiteX425" fmla="*/ 61787 w 281894"/>
                <a:gd name="connsiteY425" fmla="*/ 51815 h 663723"/>
                <a:gd name="connsiteX426" fmla="*/ 62801 w 281894"/>
                <a:gd name="connsiteY426" fmla="*/ 49526 h 663723"/>
                <a:gd name="connsiteX427" fmla="*/ 65398 w 281894"/>
                <a:gd name="connsiteY427" fmla="*/ 48841 h 663723"/>
                <a:gd name="connsiteX428" fmla="*/ 65411 w 281894"/>
                <a:gd name="connsiteY428" fmla="*/ 48251 h 663723"/>
                <a:gd name="connsiteX429" fmla="*/ 65843 w 281894"/>
                <a:gd name="connsiteY429" fmla="*/ 48080 h 663723"/>
                <a:gd name="connsiteX430" fmla="*/ 65719 w 281894"/>
                <a:gd name="connsiteY430" fmla="*/ 47010 h 663723"/>
                <a:gd name="connsiteX431" fmla="*/ 58672 w 281894"/>
                <a:gd name="connsiteY431" fmla="*/ 41999 h 663723"/>
                <a:gd name="connsiteX432" fmla="*/ 45526 w 281894"/>
                <a:gd name="connsiteY432" fmla="*/ 45029 h 663723"/>
                <a:gd name="connsiteX433" fmla="*/ 39540 w 281894"/>
                <a:gd name="connsiteY433" fmla="*/ 50185 h 663723"/>
                <a:gd name="connsiteX434" fmla="*/ 37768 w 281894"/>
                <a:gd name="connsiteY434" fmla="*/ 54952 h 663723"/>
                <a:gd name="connsiteX435" fmla="*/ 41577 w 281894"/>
                <a:gd name="connsiteY435" fmla="*/ 71743 h 663723"/>
                <a:gd name="connsiteX436" fmla="*/ 44200 w 281894"/>
                <a:gd name="connsiteY436" fmla="*/ 75800 h 663723"/>
                <a:gd name="connsiteX437" fmla="*/ 86439 w 281894"/>
                <a:gd name="connsiteY437" fmla="*/ 122741 h 663723"/>
                <a:gd name="connsiteX438" fmla="*/ 85095 w 281894"/>
                <a:gd name="connsiteY438" fmla="*/ 122018 h 663723"/>
                <a:gd name="connsiteX439" fmla="*/ 86635 w 281894"/>
                <a:gd name="connsiteY439" fmla="*/ 121616 h 663723"/>
                <a:gd name="connsiteX440" fmla="*/ 86439 w 281894"/>
                <a:gd name="connsiteY440" fmla="*/ 122741 h 663723"/>
                <a:gd name="connsiteX441" fmla="*/ 82626 w 281894"/>
                <a:gd name="connsiteY441" fmla="*/ 69313 h 663723"/>
                <a:gd name="connsiteX442" fmla="*/ 83310 w 281894"/>
                <a:gd name="connsiteY442" fmla="*/ 69835 h 663723"/>
                <a:gd name="connsiteX443" fmla="*/ 82245 w 281894"/>
                <a:gd name="connsiteY443" fmla="*/ 69467 h 663723"/>
                <a:gd name="connsiteX444" fmla="*/ 81894 w 281894"/>
                <a:gd name="connsiteY444" fmla="*/ 68285 h 663723"/>
                <a:gd name="connsiteX445" fmla="*/ 82626 w 281894"/>
                <a:gd name="connsiteY445" fmla="*/ 69313 h 663723"/>
                <a:gd name="connsiteX446" fmla="*/ 186227 w 281894"/>
                <a:gd name="connsiteY446" fmla="*/ 23856 h 663723"/>
                <a:gd name="connsiteX447" fmla="*/ 186017 w 281894"/>
                <a:gd name="connsiteY447" fmla="*/ 24498 h 663723"/>
                <a:gd name="connsiteX448" fmla="*/ 186227 w 281894"/>
                <a:gd name="connsiteY448" fmla="*/ 23856 h 663723"/>
                <a:gd name="connsiteX449" fmla="*/ 102849 w 281894"/>
                <a:gd name="connsiteY449" fmla="*/ 35187 h 663723"/>
                <a:gd name="connsiteX450" fmla="*/ 115267 w 281894"/>
                <a:gd name="connsiteY450" fmla="*/ 46030 h 663723"/>
                <a:gd name="connsiteX451" fmla="*/ 122742 w 281894"/>
                <a:gd name="connsiteY451" fmla="*/ 45251 h 663723"/>
                <a:gd name="connsiteX452" fmla="*/ 123260 w 281894"/>
                <a:gd name="connsiteY452" fmla="*/ 44716 h 663723"/>
                <a:gd name="connsiteX453" fmla="*/ 124664 w 281894"/>
                <a:gd name="connsiteY453" fmla="*/ 44716 h 663723"/>
                <a:gd name="connsiteX454" fmla="*/ 128172 w 281894"/>
                <a:gd name="connsiteY454" fmla="*/ 43377 h 663723"/>
                <a:gd name="connsiteX455" fmla="*/ 129670 w 281894"/>
                <a:gd name="connsiteY455" fmla="*/ 43420 h 663723"/>
                <a:gd name="connsiteX456" fmla="*/ 128100 w 281894"/>
                <a:gd name="connsiteY456" fmla="*/ 44733 h 663723"/>
                <a:gd name="connsiteX457" fmla="*/ 124664 w 281894"/>
                <a:gd name="connsiteY457" fmla="*/ 44716 h 663723"/>
                <a:gd name="connsiteX458" fmla="*/ 123645 w 281894"/>
                <a:gd name="connsiteY458" fmla="*/ 45119 h 663723"/>
                <a:gd name="connsiteX459" fmla="*/ 122742 w 281894"/>
                <a:gd name="connsiteY459" fmla="*/ 45247 h 663723"/>
                <a:gd name="connsiteX460" fmla="*/ 119871 w 281894"/>
                <a:gd name="connsiteY460" fmla="*/ 48221 h 663723"/>
                <a:gd name="connsiteX461" fmla="*/ 119909 w 281894"/>
                <a:gd name="connsiteY461" fmla="*/ 53715 h 663723"/>
                <a:gd name="connsiteX462" fmla="*/ 128498 w 281894"/>
                <a:gd name="connsiteY462" fmla="*/ 58936 h 663723"/>
                <a:gd name="connsiteX463" fmla="*/ 138074 w 281894"/>
                <a:gd name="connsiteY463" fmla="*/ 60562 h 663723"/>
                <a:gd name="connsiteX464" fmla="*/ 148554 w 281894"/>
                <a:gd name="connsiteY464" fmla="*/ 63750 h 663723"/>
                <a:gd name="connsiteX465" fmla="*/ 160248 w 281894"/>
                <a:gd name="connsiteY465" fmla="*/ 63403 h 663723"/>
                <a:gd name="connsiteX466" fmla="*/ 165773 w 281894"/>
                <a:gd name="connsiteY466" fmla="*/ 59933 h 663723"/>
                <a:gd name="connsiteX467" fmla="*/ 176226 w 281894"/>
                <a:gd name="connsiteY467" fmla="*/ 51310 h 663723"/>
                <a:gd name="connsiteX468" fmla="*/ 180959 w 281894"/>
                <a:gd name="connsiteY468" fmla="*/ 42410 h 663723"/>
                <a:gd name="connsiteX469" fmla="*/ 185486 w 281894"/>
                <a:gd name="connsiteY469" fmla="*/ 25075 h 663723"/>
                <a:gd name="connsiteX470" fmla="*/ 176522 w 281894"/>
                <a:gd name="connsiteY470" fmla="*/ 21451 h 663723"/>
                <a:gd name="connsiteX471" fmla="*/ 158682 w 281894"/>
                <a:gd name="connsiteY471" fmla="*/ 16320 h 663723"/>
                <a:gd name="connsiteX472" fmla="*/ 151023 w 281894"/>
                <a:gd name="connsiteY472" fmla="*/ 18233 h 663723"/>
                <a:gd name="connsiteX473" fmla="*/ 146513 w 281894"/>
                <a:gd name="connsiteY473" fmla="*/ 16667 h 663723"/>
                <a:gd name="connsiteX474" fmla="*/ 145302 w 281894"/>
                <a:gd name="connsiteY474" fmla="*/ 13522 h 663723"/>
                <a:gd name="connsiteX475" fmla="*/ 141048 w 281894"/>
                <a:gd name="connsiteY475" fmla="*/ 11866 h 663723"/>
                <a:gd name="connsiteX476" fmla="*/ 138699 w 281894"/>
                <a:gd name="connsiteY476" fmla="*/ 14074 h 663723"/>
                <a:gd name="connsiteX477" fmla="*/ 137912 w 281894"/>
                <a:gd name="connsiteY477" fmla="*/ 18991 h 663723"/>
                <a:gd name="connsiteX478" fmla="*/ 136816 w 281894"/>
                <a:gd name="connsiteY478" fmla="*/ 23715 h 663723"/>
                <a:gd name="connsiteX479" fmla="*/ 132999 w 281894"/>
                <a:gd name="connsiteY479" fmla="*/ 22213 h 663723"/>
                <a:gd name="connsiteX480" fmla="*/ 131429 w 281894"/>
                <a:gd name="connsiteY480" fmla="*/ 21588 h 663723"/>
                <a:gd name="connsiteX481" fmla="*/ 118476 w 281894"/>
                <a:gd name="connsiteY481" fmla="*/ 14814 h 663723"/>
                <a:gd name="connsiteX482" fmla="*/ 115737 w 281894"/>
                <a:gd name="connsiteY482" fmla="*/ 12790 h 663723"/>
                <a:gd name="connsiteX483" fmla="*/ 111090 w 281894"/>
                <a:gd name="connsiteY483" fmla="*/ 15571 h 663723"/>
                <a:gd name="connsiteX484" fmla="*/ 111133 w 281894"/>
                <a:gd name="connsiteY484" fmla="*/ 18943 h 663723"/>
                <a:gd name="connsiteX485" fmla="*/ 109567 w 281894"/>
                <a:gd name="connsiteY485" fmla="*/ 21597 h 663723"/>
                <a:gd name="connsiteX486" fmla="*/ 106738 w 281894"/>
                <a:gd name="connsiteY486" fmla="*/ 20702 h 663723"/>
                <a:gd name="connsiteX487" fmla="*/ 103944 w 281894"/>
                <a:gd name="connsiteY487" fmla="*/ 20818 h 663723"/>
                <a:gd name="connsiteX488" fmla="*/ 101236 w 281894"/>
                <a:gd name="connsiteY488" fmla="*/ 28593 h 663723"/>
                <a:gd name="connsiteX489" fmla="*/ 102849 w 281894"/>
                <a:gd name="connsiteY489" fmla="*/ 35187 h 663723"/>
                <a:gd name="connsiteX490" fmla="*/ 186021 w 281894"/>
                <a:gd name="connsiteY490" fmla="*/ 24502 h 663723"/>
                <a:gd name="connsiteX491" fmla="*/ 185469 w 281894"/>
                <a:gd name="connsiteY491" fmla="*/ 24849 h 663723"/>
                <a:gd name="connsiteX492" fmla="*/ 185491 w 281894"/>
                <a:gd name="connsiteY492" fmla="*/ 25080 h 663723"/>
                <a:gd name="connsiteX493" fmla="*/ 185906 w 281894"/>
                <a:gd name="connsiteY493" fmla="*/ 25289 h 663723"/>
                <a:gd name="connsiteX494" fmla="*/ 186021 w 281894"/>
                <a:gd name="connsiteY494" fmla="*/ 24502 h 663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Lst>
              <a:rect l="l" t="t" r="r" b="b"/>
              <a:pathLst>
                <a:path w="281894" h="663723">
                  <a:moveTo>
                    <a:pt x="99494" y="418764"/>
                  </a:moveTo>
                  <a:cubicBezTo>
                    <a:pt x="99819" y="418682"/>
                    <a:pt x="100153" y="418601"/>
                    <a:pt x="100474" y="418511"/>
                  </a:cubicBezTo>
                  <a:cubicBezTo>
                    <a:pt x="100551" y="418357"/>
                    <a:pt x="100624" y="418225"/>
                    <a:pt x="100688" y="418071"/>
                  </a:cubicBezTo>
                  <a:cubicBezTo>
                    <a:pt x="100495" y="418071"/>
                    <a:pt x="100277" y="418071"/>
                    <a:pt x="100089" y="418071"/>
                  </a:cubicBezTo>
                  <a:cubicBezTo>
                    <a:pt x="99892" y="418302"/>
                    <a:pt x="99699" y="418528"/>
                    <a:pt x="99494" y="418764"/>
                  </a:cubicBezTo>
                  <a:close/>
                  <a:moveTo>
                    <a:pt x="95463" y="422499"/>
                  </a:moveTo>
                  <a:cubicBezTo>
                    <a:pt x="95681" y="422666"/>
                    <a:pt x="96537" y="422285"/>
                    <a:pt x="96837" y="421943"/>
                  </a:cubicBezTo>
                  <a:cubicBezTo>
                    <a:pt x="97778" y="420933"/>
                    <a:pt x="98625" y="419851"/>
                    <a:pt x="99490" y="418764"/>
                  </a:cubicBezTo>
                  <a:cubicBezTo>
                    <a:pt x="98197" y="419106"/>
                    <a:pt x="96871" y="419427"/>
                    <a:pt x="95668" y="419983"/>
                  </a:cubicBezTo>
                  <a:cubicBezTo>
                    <a:pt x="94398" y="420552"/>
                    <a:pt x="94355" y="421674"/>
                    <a:pt x="95463" y="422499"/>
                  </a:cubicBezTo>
                  <a:close/>
                  <a:moveTo>
                    <a:pt x="189397" y="349635"/>
                  </a:moveTo>
                  <a:cubicBezTo>
                    <a:pt x="189179" y="349712"/>
                    <a:pt x="189171" y="349772"/>
                    <a:pt x="188846" y="349845"/>
                  </a:cubicBezTo>
                  <a:cubicBezTo>
                    <a:pt x="188901" y="349939"/>
                    <a:pt x="188901" y="350037"/>
                    <a:pt x="188940" y="350127"/>
                  </a:cubicBezTo>
                  <a:cubicBezTo>
                    <a:pt x="189029" y="350166"/>
                    <a:pt x="189119" y="350187"/>
                    <a:pt x="189201" y="350204"/>
                  </a:cubicBezTo>
                  <a:cubicBezTo>
                    <a:pt x="189265" y="350016"/>
                    <a:pt x="189338" y="349823"/>
                    <a:pt x="189397" y="349635"/>
                  </a:cubicBezTo>
                  <a:close/>
                  <a:moveTo>
                    <a:pt x="189676" y="348792"/>
                  </a:moveTo>
                  <a:cubicBezTo>
                    <a:pt x="189577" y="349083"/>
                    <a:pt x="189483" y="349344"/>
                    <a:pt x="189397" y="349635"/>
                  </a:cubicBezTo>
                  <a:cubicBezTo>
                    <a:pt x="190279" y="349366"/>
                    <a:pt x="190510" y="349100"/>
                    <a:pt x="189676" y="348792"/>
                  </a:cubicBezTo>
                  <a:close/>
                  <a:moveTo>
                    <a:pt x="40237" y="84285"/>
                  </a:moveTo>
                  <a:cubicBezTo>
                    <a:pt x="39728" y="85166"/>
                    <a:pt x="38697" y="86074"/>
                    <a:pt x="38770" y="86912"/>
                  </a:cubicBezTo>
                  <a:cubicBezTo>
                    <a:pt x="39403" y="94850"/>
                    <a:pt x="43733" y="100456"/>
                    <a:pt x="50310" y="104504"/>
                  </a:cubicBezTo>
                  <a:cubicBezTo>
                    <a:pt x="50456" y="104594"/>
                    <a:pt x="51183" y="103999"/>
                    <a:pt x="51410" y="103622"/>
                  </a:cubicBezTo>
                  <a:cubicBezTo>
                    <a:pt x="51697" y="103186"/>
                    <a:pt x="51958" y="102531"/>
                    <a:pt x="51833" y="102095"/>
                  </a:cubicBezTo>
                  <a:cubicBezTo>
                    <a:pt x="49887" y="95552"/>
                    <a:pt x="44795" y="90819"/>
                    <a:pt x="41803" y="84858"/>
                  </a:cubicBezTo>
                  <a:cubicBezTo>
                    <a:pt x="41628" y="84490"/>
                    <a:pt x="40785" y="84473"/>
                    <a:pt x="40237" y="84285"/>
                  </a:cubicBezTo>
                  <a:close/>
                  <a:moveTo>
                    <a:pt x="266797" y="365023"/>
                  </a:moveTo>
                  <a:cubicBezTo>
                    <a:pt x="269703" y="364946"/>
                    <a:pt x="272403" y="364261"/>
                    <a:pt x="274692" y="362340"/>
                  </a:cubicBezTo>
                  <a:cubicBezTo>
                    <a:pt x="276858" y="360504"/>
                    <a:pt x="279048" y="358694"/>
                    <a:pt x="281227" y="356862"/>
                  </a:cubicBezTo>
                  <a:cubicBezTo>
                    <a:pt x="282433" y="355874"/>
                    <a:pt x="281911" y="353491"/>
                    <a:pt x="280409" y="352592"/>
                  </a:cubicBezTo>
                  <a:cubicBezTo>
                    <a:pt x="273032" y="348227"/>
                    <a:pt x="264838" y="345861"/>
                    <a:pt x="256746" y="343285"/>
                  </a:cubicBezTo>
                  <a:cubicBezTo>
                    <a:pt x="255586" y="342904"/>
                    <a:pt x="253678" y="344273"/>
                    <a:pt x="252347" y="345172"/>
                  </a:cubicBezTo>
                  <a:cubicBezTo>
                    <a:pt x="251465" y="345767"/>
                    <a:pt x="250961" y="346948"/>
                    <a:pt x="250353" y="347902"/>
                  </a:cubicBezTo>
                  <a:cubicBezTo>
                    <a:pt x="249561" y="349139"/>
                    <a:pt x="248744" y="349567"/>
                    <a:pt x="248012" y="348856"/>
                  </a:cubicBezTo>
                  <a:cubicBezTo>
                    <a:pt x="247636" y="348510"/>
                    <a:pt x="247371" y="347859"/>
                    <a:pt x="247371" y="347363"/>
                  </a:cubicBezTo>
                  <a:cubicBezTo>
                    <a:pt x="247371" y="345673"/>
                    <a:pt x="247623" y="343952"/>
                    <a:pt x="247554" y="342275"/>
                  </a:cubicBezTo>
                  <a:cubicBezTo>
                    <a:pt x="247469" y="339297"/>
                    <a:pt x="245569" y="336798"/>
                    <a:pt x="242817" y="335998"/>
                  </a:cubicBezTo>
                  <a:cubicBezTo>
                    <a:pt x="240400" y="335309"/>
                    <a:pt x="238389" y="336242"/>
                    <a:pt x="236621" y="337829"/>
                  </a:cubicBezTo>
                  <a:cubicBezTo>
                    <a:pt x="234897" y="339357"/>
                    <a:pt x="233558" y="341034"/>
                    <a:pt x="233309" y="343529"/>
                  </a:cubicBezTo>
                  <a:cubicBezTo>
                    <a:pt x="233143" y="345168"/>
                    <a:pt x="232676" y="346909"/>
                    <a:pt x="231901" y="348373"/>
                  </a:cubicBezTo>
                  <a:cubicBezTo>
                    <a:pt x="231474" y="349173"/>
                    <a:pt x="230194" y="349592"/>
                    <a:pt x="229214" y="349995"/>
                  </a:cubicBezTo>
                  <a:cubicBezTo>
                    <a:pt x="229013" y="350067"/>
                    <a:pt x="228217" y="349306"/>
                    <a:pt x="228085" y="348852"/>
                  </a:cubicBezTo>
                  <a:cubicBezTo>
                    <a:pt x="227426" y="345947"/>
                    <a:pt x="226647" y="343508"/>
                    <a:pt x="222753" y="343734"/>
                  </a:cubicBezTo>
                  <a:cubicBezTo>
                    <a:pt x="220635" y="343854"/>
                    <a:pt x="220690" y="341620"/>
                    <a:pt x="220297" y="340093"/>
                  </a:cubicBezTo>
                  <a:cubicBezTo>
                    <a:pt x="219287" y="336130"/>
                    <a:pt x="215714" y="335215"/>
                    <a:pt x="214208" y="337405"/>
                  </a:cubicBezTo>
                  <a:cubicBezTo>
                    <a:pt x="211161" y="341813"/>
                    <a:pt x="205132" y="342006"/>
                    <a:pt x="202449" y="346558"/>
                  </a:cubicBezTo>
                  <a:cubicBezTo>
                    <a:pt x="197866" y="347188"/>
                    <a:pt x="194930" y="351081"/>
                    <a:pt x="190733" y="352489"/>
                  </a:cubicBezTo>
                  <a:cubicBezTo>
                    <a:pt x="190279" y="352648"/>
                    <a:pt x="189765" y="352699"/>
                    <a:pt x="189265" y="352772"/>
                  </a:cubicBezTo>
                  <a:cubicBezTo>
                    <a:pt x="189256" y="352887"/>
                    <a:pt x="189278" y="353003"/>
                    <a:pt x="189231" y="353118"/>
                  </a:cubicBezTo>
                  <a:lnTo>
                    <a:pt x="188516" y="353863"/>
                  </a:lnTo>
                  <a:lnTo>
                    <a:pt x="189047" y="352815"/>
                  </a:lnTo>
                  <a:cubicBezTo>
                    <a:pt x="189115" y="352793"/>
                    <a:pt x="189192" y="352772"/>
                    <a:pt x="189265" y="352772"/>
                  </a:cubicBezTo>
                  <a:cubicBezTo>
                    <a:pt x="189436" y="351860"/>
                    <a:pt x="189346" y="350983"/>
                    <a:pt x="188952" y="350123"/>
                  </a:cubicBezTo>
                  <a:cubicBezTo>
                    <a:pt x="188499" y="349995"/>
                    <a:pt x="188054" y="349794"/>
                    <a:pt x="187579" y="349794"/>
                  </a:cubicBezTo>
                  <a:cubicBezTo>
                    <a:pt x="180356" y="349669"/>
                    <a:pt x="179590" y="350564"/>
                    <a:pt x="181280" y="357029"/>
                  </a:cubicBezTo>
                  <a:cubicBezTo>
                    <a:pt x="181520" y="357979"/>
                    <a:pt x="181631" y="358972"/>
                    <a:pt x="181768" y="359943"/>
                  </a:cubicBezTo>
                  <a:cubicBezTo>
                    <a:pt x="181926" y="359943"/>
                    <a:pt x="182076" y="359909"/>
                    <a:pt x="182234" y="359931"/>
                  </a:cubicBezTo>
                  <a:lnTo>
                    <a:pt x="182855" y="360769"/>
                  </a:lnTo>
                  <a:lnTo>
                    <a:pt x="181836" y="360324"/>
                  </a:lnTo>
                  <a:cubicBezTo>
                    <a:pt x="181811" y="360213"/>
                    <a:pt x="181794" y="360076"/>
                    <a:pt x="181768" y="359943"/>
                  </a:cubicBezTo>
                  <a:cubicBezTo>
                    <a:pt x="174849" y="359503"/>
                    <a:pt x="169234" y="363264"/>
                    <a:pt x="163248" y="365819"/>
                  </a:cubicBezTo>
                  <a:cubicBezTo>
                    <a:pt x="162726" y="366050"/>
                    <a:pt x="162649" y="367881"/>
                    <a:pt x="162773" y="368930"/>
                  </a:cubicBezTo>
                  <a:cubicBezTo>
                    <a:pt x="162944" y="370517"/>
                    <a:pt x="164069" y="372229"/>
                    <a:pt x="163697" y="373602"/>
                  </a:cubicBezTo>
                  <a:cubicBezTo>
                    <a:pt x="163145" y="375566"/>
                    <a:pt x="160822" y="374509"/>
                    <a:pt x="159328" y="374993"/>
                  </a:cubicBezTo>
                  <a:cubicBezTo>
                    <a:pt x="156663" y="375797"/>
                    <a:pt x="154001" y="376653"/>
                    <a:pt x="151348" y="377488"/>
                  </a:cubicBezTo>
                  <a:lnTo>
                    <a:pt x="151712" y="377222"/>
                  </a:lnTo>
                  <a:lnTo>
                    <a:pt x="151374" y="377222"/>
                  </a:lnTo>
                  <a:cubicBezTo>
                    <a:pt x="151485" y="375639"/>
                    <a:pt x="151767" y="374060"/>
                    <a:pt x="151532" y="372550"/>
                  </a:cubicBezTo>
                  <a:cubicBezTo>
                    <a:pt x="151245" y="370667"/>
                    <a:pt x="149495" y="369785"/>
                    <a:pt x="147809" y="369670"/>
                  </a:cubicBezTo>
                  <a:cubicBezTo>
                    <a:pt x="147094" y="369640"/>
                    <a:pt x="145584" y="371026"/>
                    <a:pt x="145695" y="371390"/>
                  </a:cubicBezTo>
                  <a:cubicBezTo>
                    <a:pt x="146299" y="373397"/>
                    <a:pt x="147236" y="375297"/>
                    <a:pt x="148091" y="377222"/>
                  </a:cubicBezTo>
                  <a:lnTo>
                    <a:pt x="147745" y="377222"/>
                  </a:lnTo>
                  <a:lnTo>
                    <a:pt x="148207" y="377471"/>
                  </a:lnTo>
                  <a:cubicBezTo>
                    <a:pt x="143342" y="377150"/>
                    <a:pt x="139931" y="379208"/>
                    <a:pt x="137937" y="383534"/>
                  </a:cubicBezTo>
                  <a:cubicBezTo>
                    <a:pt x="138006" y="383534"/>
                    <a:pt x="138066" y="383534"/>
                    <a:pt x="138147" y="383534"/>
                  </a:cubicBezTo>
                  <a:cubicBezTo>
                    <a:pt x="137475" y="383136"/>
                    <a:pt x="139371" y="385387"/>
                    <a:pt x="137702" y="383958"/>
                  </a:cubicBezTo>
                  <a:cubicBezTo>
                    <a:pt x="137753" y="383782"/>
                    <a:pt x="137873" y="383688"/>
                    <a:pt x="137942" y="383534"/>
                  </a:cubicBezTo>
                  <a:cubicBezTo>
                    <a:pt x="136307" y="383573"/>
                    <a:pt x="134655" y="383573"/>
                    <a:pt x="133029" y="383688"/>
                  </a:cubicBezTo>
                  <a:cubicBezTo>
                    <a:pt x="129961" y="383915"/>
                    <a:pt x="127693" y="385271"/>
                    <a:pt x="126628" y="388339"/>
                  </a:cubicBezTo>
                  <a:cubicBezTo>
                    <a:pt x="125374" y="391848"/>
                    <a:pt x="125340" y="395015"/>
                    <a:pt x="128639" y="397488"/>
                  </a:cubicBezTo>
                  <a:cubicBezTo>
                    <a:pt x="129546" y="398156"/>
                    <a:pt x="130513" y="398750"/>
                    <a:pt x="131313" y="399534"/>
                  </a:cubicBezTo>
                  <a:cubicBezTo>
                    <a:pt x="132494" y="400638"/>
                    <a:pt x="132100" y="402644"/>
                    <a:pt x="130440" y="403800"/>
                  </a:cubicBezTo>
                  <a:cubicBezTo>
                    <a:pt x="128630" y="405083"/>
                    <a:pt x="126876" y="406872"/>
                    <a:pt x="124313" y="405713"/>
                  </a:cubicBezTo>
                  <a:cubicBezTo>
                    <a:pt x="121553" y="404450"/>
                    <a:pt x="118818" y="404908"/>
                    <a:pt x="115990" y="405409"/>
                  </a:cubicBezTo>
                  <a:cubicBezTo>
                    <a:pt x="114163" y="405713"/>
                    <a:pt x="112614" y="403706"/>
                    <a:pt x="113191" y="402144"/>
                  </a:cubicBezTo>
                  <a:cubicBezTo>
                    <a:pt x="114137" y="399495"/>
                    <a:pt x="115207" y="396859"/>
                    <a:pt x="116127" y="394172"/>
                  </a:cubicBezTo>
                  <a:cubicBezTo>
                    <a:pt x="116208" y="393889"/>
                    <a:pt x="115630" y="393183"/>
                    <a:pt x="115207" y="392939"/>
                  </a:cubicBezTo>
                  <a:cubicBezTo>
                    <a:pt x="114852" y="392725"/>
                    <a:pt x="114068" y="392687"/>
                    <a:pt x="113837" y="392939"/>
                  </a:cubicBezTo>
                  <a:cubicBezTo>
                    <a:pt x="109892" y="396979"/>
                    <a:pt x="105896" y="400984"/>
                    <a:pt x="102173" y="405195"/>
                  </a:cubicBezTo>
                  <a:cubicBezTo>
                    <a:pt x="100872" y="406662"/>
                    <a:pt x="102121" y="408306"/>
                    <a:pt x="103105" y="409654"/>
                  </a:cubicBezTo>
                  <a:cubicBezTo>
                    <a:pt x="104800" y="411926"/>
                    <a:pt x="104184" y="413796"/>
                    <a:pt x="102216" y="415580"/>
                  </a:cubicBezTo>
                  <a:cubicBezTo>
                    <a:pt x="101548" y="416218"/>
                    <a:pt x="101176" y="417189"/>
                    <a:pt x="100714" y="418062"/>
                  </a:cubicBezTo>
                  <a:cubicBezTo>
                    <a:pt x="102776" y="418100"/>
                    <a:pt x="104864" y="418310"/>
                    <a:pt x="106854" y="417929"/>
                  </a:cubicBezTo>
                  <a:cubicBezTo>
                    <a:pt x="110761" y="417206"/>
                    <a:pt x="114539" y="415781"/>
                    <a:pt x="118459" y="415182"/>
                  </a:cubicBezTo>
                  <a:cubicBezTo>
                    <a:pt x="120620" y="414844"/>
                    <a:pt x="122952" y="415567"/>
                    <a:pt x="125194" y="415871"/>
                  </a:cubicBezTo>
                  <a:cubicBezTo>
                    <a:pt x="125566" y="415910"/>
                    <a:pt x="125917" y="416273"/>
                    <a:pt x="126281" y="416500"/>
                  </a:cubicBezTo>
                  <a:cubicBezTo>
                    <a:pt x="125875" y="416881"/>
                    <a:pt x="125528" y="417356"/>
                    <a:pt x="125049" y="417625"/>
                  </a:cubicBezTo>
                  <a:cubicBezTo>
                    <a:pt x="123055" y="418712"/>
                    <a:pt x="121073" y="419821"/>
                    <a:pt x="119002" y="420753"/>
                  </a:cubicBezTo>
                  <a:cubicBezTo>
                    <a:pt x="117988" y="421207"/>
                    <a:pt x="116816" y="421318"/>
                    <a:pt x="115707" y="421532"/>
                  </a:cubicBezTo>
                  <a:cubicBezTo>
                    <a:pt x="112691" y="422123"/>
                    <a:pt x="112562" y="424061"/>
                    <a:pt x="113362" y="426470"/>
                  </a:cubicBezTo>
                  <a:cubicBezTo>
                    <a:pt x="111677" y="427724"/>
                    <a:pt x="109263" y="428661"/>
                    <a:pt x="108506" y="430347"/>
                  </a:cubicBezTo>
                  <a:cubicBezTo>
                    <a:pt x="107697" y="432170"/>
                    <a:pt x="108621" y="434712"/>
                    <a:pt x="108416" y="436881"/>
                  </a:cubicBezTo>
                  <a:cubicBezTo>
                    <a:pt x="108322" y="437891"/>
                    <a:pt x="107295" y="438807"/>
                    <a:pt x="106700" y="439778"/>
                  </a:cubicBezTo>
                  <a:cubicBezTo>
                    <a:pt x="105840" y="441207"/>
                    <a:pt x="104197" y="442752"/>
                    <a:pt x="104342" y="444087"/>
                  </a:cubicBezTo>
                  <a:cubicBezTo>
                    <a:pt x="104731" y="447562"/>
                    <a:pt x="102999" y="449483"/>
                    <a:pt x="100427" y="450797"/>
                  </a:cubicBezTo>
                  <a:cubicBezTo>
                    <a:pt x="97243" y="452419"/>
                    <a:pt x="94962" y="454207"/>
                    <a:pt x="94184" y="458123"/>
                  </a:cubicBezTo>
                  <a:cubicBezTo>
                    <a:pt x="93512" y="461375"/>
                    <a:pt x="90649" y="464259"/>
                    <a:pt x="90307" y="467460"/>
                  </a:cubicBezTo>
                  <a:cubicBezTo>
                    <a:pt x="90007" y="470515"/>
                    <a:pt x="89960" y="472761"/>
                    <a:pt x="86699" y="473968"/>
                  </a:cubicBezTo>
                  <a:cubicBezTo>
                    <a:pt x="85001" y="474580"/>
                    <a:pt x="84209" y="476219"/>
                    <a:pt x="84701" y="478089"/>
                  </a:cubicBezTo>
                  <a:cubicBezTo>
                    <a:pt x="85578" y="481427"/>
                    <a:pt x="85938" y="484627"/>
                    <a:pt x="84701" y="488081"/>
                  </a:cubicBezTo>
                  <a:cubicBezTo>
                    <a:pt x="83554" y="491221"/>
                    <a:pt x="83328" y="494696"/>
                    <a:pt x="82566" y="497991"/>
                  </a:cubicBezTo>
                  <a:cubicBezTo>
                    <a:pt x="82031" y="500379"/>
                    <a:pt x="80349" y="501863"/>
                    <a:pt x="78098" y="502681"/>
                  </a:cubicBezTo>
                  <a:cubicBezTo>
                    <a:pt x="76498" y="503276"/>
                    <a:pt x="74791" y="503656"/>
                    <a:pt x="73340" y="504474"/>
                  </a:cubicBezTo>
                  <a:cubicBezTo>
                    <a:pt x="72514" y="504932"/>
                    <a:pt x="71607" y="506095"/>
                    <a:pt x="71581" y="506956"/>
                  </a:cubicBezTo>
                  <a:cubicBezTo>
                    <a:pt x="71505" y="509831"/>
                    <a:pt x="71505" y="512424"/>
                    <a:pt x="68582" y="514294"/>
                  </a:cubicBezTo>
                  <a:cubicBezTo>
                    <a:pt x="62617" y="518098"/>
                    <a:pt x="58804" y="523678"/>
                    <a:pt x="56275" y="530200"/>
                  </a:cubicBezTo>
                  <a:cubicBezTo>
                    <a:pt x="55659" y="531787"/>
                    <a:pt x="55094" y="533422"/>
                    <a:pt x="54208" y="534872"/>
                  </a:cubicBezTo>
                  <a:cubicBezTo>
                    <a:pt x="52989" y="536914"/>
                    <a:pt x="51063" y="538171"/>
                    <a:pt x="48586" y="537983"/>
                  </a:cubicBezTo>
                  <a:cubicBezTo>
                    <a:pt x="46352" y="537808"/>
                    <a:pt x="44127" y="537333"/>
                    <a:pt x="41885" y="537119"/>
                  </a:cubicBezTo>
                  <a:cubicBezTo>
                    <a:pt x="41406" y="537089"/>
                    <a:pt x="40738" y="537470"/>
                    <a:pt x="40378" y="537868"/>
                  </a:cubicBezTo>
                  <a:cubicBezTo>
                    <a:pt x="39488" y="538805"/>
                    <a:pt x="39536" y="539909"/>
                    <a:pt x="40413" y="540957"/>
                  </a:cubicBezTo>
                  <a:cubicBezTo>
                    <a:pt x="40776" y="541398"/>
                    <a:pt x="41268" y="541719"/>
                    <a:pt x="41559" y="542194"/>
                  </a:cubicBezTo>
                  <a:cubicBezTo>
                    <a:pt x="42514" y="543833"/>
                    <a:pt x="42223" y="546315"/>
                    <a:pt x="40871" y="546451"/>
                  </a:cubicBezTo>
                  <a:cubicBezTo>
                    <a:pt x="35684" y="546944"/>
                    <a:pt x="32732" y="552720"/>
                    <a:pt x="27117" y="552010"/>
                  </a:cubicBezTo>
                  <a:cubicBezTo>
                    <a:pt x="23579" y="554684"/>
                    <a:pt x="20006" y="557337"/>
                    <a:pt x="16484" y="560059"/>
                  </a:cubicBezTo>
                  <a:cubicBezTo>
                    <a:pt x="16159" y="560324"/>
                    <a:pt x="16103" y="561184"/>
                    <a:pt x="16197" y="561706"/>
                  </a:cubicBezTo>
                  <a:cubicBezTo>
                    <a:pt x="16955" y="565540"/>
                    <a:pt x="14721" y="566585"/>
                    <a:pt x="11563" y="567175"/>
                  </a:cubicBezTo>
                  <a:cubicBezTo>
                    <a:pt x="9368" y="567577"/>
                    <a:pt x="7126" y="568164"/>
                    <a:pt x="5196" y="569229"/>
                  </a:cubicBezTo>
                  <a:cubicBezTo>
                    <a:pt x="3861" y="569961"/>
                    <a:pt x="2568" y="571463"/>
                    <a:pt x="2149" y="572888"/>
                  </a:cubicBezTo>
                  <a:cubicBezTo>
                    <a:pt x="1511" y="574984"/>
                    <a:pt x="1952" y="577334"/>
                    <a:pt x="1511" y="579503"/>
                  </a:cubicBezTo>
                  <a:cubicBezTo>
                    <a:pt x="335" y="585567"/>
                    <a:pt x="2949" y="591921"/>
                    <a:pt x="48" y="597848"/>
                  </a:cubicBezTo>
                  <a:cubicBezTo>
                    <a:pt x="-136" y="598233"/>
                    <a:pt x="258" y="598913"/>
                    <a:pt x="390" y="599465"/>
                  </a:cubicBezTo>
                  <a:cubicBezTo>
                    <a:pt x="1593" y="603877"/>
                    <a:pt x="4978" y="607060"/>
                    <a:pt x="6826" y="611079"/>
                  </a:cubicBezTo>
                  <a:cubicBezTo>
                    <a:pt x="8016" y="613655"/>
                    <a:pt x="9466" y="616171"/>
                    <a:pt x="10160" y="618883"/>
                  </a:cubicBezTo>
                  <a:cubicBezTo>
                    <a:pt x="10532" y="620296"/>
                    <a:pt x="9903" y="622256"/>
                    <a:pt x="9111" y="623595"/>
                  </a:cubicBezTo>
                  <a:cubicBezTo>
                    <a:pt x="7969" y="625503"/>
                    <a:pt x="6150" y="626950"/>
                    <a:pt x="4815" y="628738"/>
                  </a:cubicBezTo>
                  <a:cubicBezTo>
                    <a:pt x="4036" y="629795"/>
                    <a:pt x="4729" y="632748"/>
                    <a:pt x="5885" y="633338"/>
                  </a:cubicBezTo>
                  <a:cubicBezTo>
                    <a:pt x="7353" y="634104"/>
                    <a:pt x="8987" y="634579"/>
                    <a:pt x="10498" y="635268"/>
                  </a:cubicBezTo>
                  <a:cubicBezTo>
                    <a:pt x="12385" y="636107"/>
                    <a:pt x="13091" y="637827"/>
                    <a:pt x="12081" y="639136"/>
                  </a:cubicBezTo>
                  <a:cubicBezTo>
                    <a:pt x="10720" y="640912"/>
                    <a:pt x="9124" y="642551"/>
                    <a:pt x="7815" y="644365"/>
                  </a:cubicBezTo>
                  <a:cubicBezTo>
                    <a:pt x="6762" y="645829"/>
                    <a:pt x="7331" y="649547"/>
                    <a:pt x="8598" y="650750"/>
                  </a:cubicBezTo>
                  <a:cubicBezTo>
                    <a:pt x="14443" y="656283"/>
                    <a:pt x="21075" y="660553"/>
                    <a:pt x="28705" y="663164"/>
                  </a:cubicBezTo>
                  <a:cubicBezTo>
                    <a:pt x="29749" y="663527"/>
                    <a:pt x="31050" y="663929"/>
                    <a:pt x="31987" y="663604"/>
                  </a:cubicBezTo>
                  <a:cubicBezTo>
                    <a:pt x="38889" y="661255"/>
                    <a:pt x="46429" y="660147"/>
                    <a:pt x="50841" y="653150"/>
                  </a:cubicBezTo>
                  <a:cubicBezTo>
                    <a:pt x="52630" y="650292"/>
                    <a:pt x="54765" y="647451"/>
                    <a:pt x="57409" y="645410"/>
                  </a:cubicBezTo>
                  <a:cubicBezTo>
                    <a:pt x="61795" y="642012"/>
                    <a:pt x="68098" y="641135"/>
                    <a:pt x="70623" y="635242"/>
                  </a:cubicBezTo>
                  <a:cubicBezTo>
                    <a:pt x="70692" y="635071"/>
                    <a:pt x="71654" y="634999"/>
                    <a:pt x="71920" y="635230"/>
                  </a:cubicBezTo>
                  <a:cubicBezTo>
                    <a:pt x="73589" y="636693"/>
                    <a:pt x="75959" y="637990"/>
                    <a:pt x="76648" y="639881"/>
                  </a:cubicBezTo>
                  <a:cubicBezTo>
                    <a:pt x="77435" y="642038"/>
                    <a:pt x="77538" y="644434"/>
                    <a:pt x="77829" y="646783"/>
                  </a:cubicBezTo>
                  <a:lnTo>
                    <a:pt x="80983" y="643882"/>
                  </a:lnTo>
                  <a:lnTo>
                    <a:pt x="84367" y="639385"/>
                  </a:lnTo>
                  <a:lnTo>
                    <a:pt x="84367" y="631528"/>
                  </a:lnTo>
                  <a:lnTo>
                    <a:pt x="82493" y="626282"/>
                  </a:lnTo>
                  <a:lnTo>
                    <a:pt x="84735" y="625157"/>
                  </a:lnTo>
                  <a:lnTo>
                    <a:pt x="84081" y="622619"/>
                  </a:lnTo>
                  <a:lnTo>
                    <a:pt x="83790" y="620659"/>
                  </a:lnTo>
                  <a:lnTo>
                    <a:pt x="84924" y="619821"/>
                  </a:lnTo>
                  <a:lnTo>
                    <a:pt x="87448" y="619538"/>
                  </a:lnTo>
                  <a:lnTo>
                    <a:pt x="90255" y="617857"/>
                  </a:lnTo>
                  <a:lnTo>
                    <a:pt x="89977" y="615049"/>
                  </a:lnTo>
                  <a:lnTo>
                    <a:pt x="91946" y="610000"/>
                  </a:lnTo>
                  <a:lnTo>
                    <a:pt x="89699" y="607467"/>
                  </a:lnTo>
                  <a:lnTo>
                    <a:pt x="88309" y="600714"/>
                  </a:lnTo>
                  <a:lnTo>
                    <a:pt x="86336" y="595665"/>
                  </a:lnTo>
                  <a:lnTo>
                    <a:pt x="86336" y="593410"/>
                  </a:lnTo>
                  <a:lnTo>
                    <a:pt x="92789" y="590894"/>
                  </a:lnTo>
                  <a:lnTo>
                    <a:pt x="92789" y="586679"/>
                  </a:lnTo>
                  <a:lnTo>
                    <a:pt x="94196" y="583312"/>
                  </a:lnTo>
                  <a:lnTo>
                    <a:pt x="88009" y="577415"/>
                  </a:lnTo>
                  <a:lnTo>
                    <a:pt x="84928" y="575451"/>
                  </a:lnTo>
                  <a:lnTo>
                    <a:pt x="84928" y="570663"/>
                  </a:lnTo>
                  <a:lnTo>
                    <a:pt x="85758" y="564775"/>
                  </a:lnTo>
                  <a:lnTo>
                    <a:pt x="84928" y="559725"/>
                  </a:lnTo>
                  <a:lnTo>
                    <a:pt x="83794" y="556067"/>
                  </a:lnTo>
                  <a:lnTo>
                    <a:pt x="84928" y="550726"/>
                  </a:lnTo>
                  <a:lnTo>
                    <a:pt x="82964" y="537247"/>
                  </a:lnTo>
                  <a:lnTo>
                    <a:pt x="83794" y="530234"/>
                  </a:lnTo>
                  <a:lnTo>
                    <a:pt x="87179" y="524607"/>
                  </a:lnTo>
                  <a:lnTo>
                    <a:pt x="89130" y="523768"/>
                  </a:lnTo>
                  <a:lnTo>
                    <a:pt x="98403" y="524607"/>
                  </a:lnTo>
                  <a:lnTo>
                    <a:pt x="100367" y="521248"/>
                  </a:lnTo>
                  <a:lnTo>
                    <a:pt x="100653" y="515912"/>
                  </a:lnTo>
                  <a:lnTo>
                    <a:pt x="99246" y="513661"/>
                  </a:lnTo>
                  <a:lnTo>
                    <a:pt x="99806" y="511123"/>
                  </a:lnTo>
                  <a:lnTo>
                    <a:pt x="104299" y="499048"/>
                  </a:lnTo>
                  <a:lnTo>
                    <a:pt x="104578" y="491179"/>
                  </a:lnTo>
                  <a:lnTo>
                    <a:pt x="106837" y="483874"/>
                  </a:lnTo>
                  <a:lnTo>
                    <a:pt x="107667" y="480515"/>
                  </a:lnTo>
                  <a:lnTo>
                    <a:pt x="107115" y="476852"/>
                  </a:lnTo>
                  <a:lnTo>
                    <a:pt x="105703" y="475731"/>
                  </a:lnTo>
                  <a:lnTo>
                    <a:pt x="105425" y="472928"/>
                  </a:lnTo>
                  <a:lnTo>
                    <a:pt x="111321" y="469552"/>
                  </a:lnTo>
                  <a:lnTo>
                    <a:pt x="113863" y="469552"/>
                  </a:lnTo>
                  <a:lnTo>
                    <a:pt x="116666" y="467036"/>
                  </a:lnTo>
                  <a:lnTo>
                    <a:pt x="117787" y="462825"/>
                  </a:lnTo>
                  <a:lnTo>
                    <a:pt x="124244" y="452701"/>
                  </a:lnTo>
                  <a:lnTo>
                    <a:pt x="126208" y="449351"/>
                  </a:lnTo>
                  <a:lnTo>
                    <a:pt x="124244" y="444276"/>
                  </a:lnTo>
                  <a:lnTo>
                    <a:pt x="122284" y="442598"/>
                  </a:lnTo>
                  <a:lnTo>
                    <a:pt x="123114" y="437249"/>
                  </a:lnTo>
                  <a:lnTo>
                    <a:pt x="125369" y="433873"/>
                  </a:lnTo>
                  <a:lnTo>
                    <a:pt x="126204" y="431361"/>
                  </a:lnTo>
                  <a:lnTo>
                    <a:pt x="127056" y="429667"/>
                  </a:lnTo>
                  <a:lnTo>
                    <a:pt x="129580" y="427985"/>
                  </a:lnTo>
                  <a:lnTo>
                    <a:pt x="131270" y="424339"/>
                  </a:lnTo>
                  <a:lnTo>
                    <a:pt x="133795" y="422358"/>
                  </a:lnTo>
                  <a:lnTo>
                    <a:pt x="137449" y="424339"/>
                  </a:lnTo>
                  <a:lnTo>
                    <a:pt x="140248" y="424609"/>
                  </a:lnTo>
                  <a:lnTo>
                    <a:pt x="142216" y="422358"/>
                  </a:lnTo>
                  <a:lnTo>
                    <a:pt x="141087" y="419273"/>
                  </a:lnTo>
                  <a:lnTo>
                    <a:pt x="142503" y="418434"/>
                  </a:lnTo>
                  <a:lnTo>
                    <a:pt x="143329" y="415627"/>
                  </a:lnTo>
                  <a:lnTo>
                    <a:pt x="141373" y="411125"/>
                  </a:lnTo>
                  <a:lnTo>
                    <a:pt x="143329" y="410004"/>
                  </a:lnTo>
                  <a:lnTo>
                    <a:pt x="146286" y="410420"/>
                  </a:lnTo>
                  <a:lnTo>
                    <a:pt x="149238" y="409033"/>
                  </a:lnTo>
                  <a:lnTo>
                    <a:pt x="154437" y="410158"/>
                  </a:lnTo>
                  <a:lnTo>
                    <a:pt x="156821" y="412123"/>
                  </a:lnTo>
                  <a:lnTo>
                    <a:pt x="160334" y="412255"/>
                  </a:lnTo>
                  <a:lnTo>
                    <a:pt x="162302" y="413800"/>
                  </a:lnTo>
                  <a:lnTo>
                    <a:pt x="163582" y="413376"/>
                  </a:lnTo>
                  <a:lnTo>
                    <a:pt x="164977" y="414215"/>
                  </a:lnTo>
                  <a:lnTo>
                    <a:pt x="164977" y="410835"/>
                  </a:lnTo>
                  <a:lnTo>
                    <a:pt x="163582" y="408036"/>
                  </a:lnTo>
                  <a:lnTo>
                    <a:pt x="163710" y="404527"/>
                  </a:lnTo>
                  <a:lnTo>
                    <a:pt x="166239" y="402559"/>
                  </a:lnTo>
                  <a:lnTo>
                    <a:pt x="165255" y="399606"/>
                  </a:lnTo>
                  <a:lnTo>
                    <a:pt x="163162" y="398220"/>
                  </a:lnTo>
                  <a:lnTo>
                    <a:pt x="163162" y="395969"/>
                  </a:lnTo>
                  <a:lnTo>
                    <a:pt x="166243" y="396940"/>
                  </a:lnTo>
                  <a:lnTo>
                    <a:pt x="170604" y="395687"/>
                  </a:lnTo>
                  <a:lnTo>
                    <a:pt x="171019" y="394694"/>
                  </a:lnTo>
                  <a:lnTo>
                    <a:pt x="172286" y="395396"/>
                  </a:lnTo>
                  <a:lnTo>
                    <a:pt x="173133" y="394694"/>
                  </a:lnTo>
                  <a:lnTo>
                    <a:pt x="172435" y="392593"/>
                  </a:lnTo>
                  <a:lnTo>
                    <a:pt x="172979" y="390342"/>
                  </a:lnTo>
                  <a:lnTo>
                    <a:pt x="174956" y="388665"/>
                  </a:lnTo>
                  <a:lnTo>
                    <a:pt x="177330" y="388930"/>
                  </a:lnTo>
                  <a:lnTo>
                    <a:pt x="179316" y="391754"/>
                  </a:lnTo>
                  <a:lnTo>
                    <a:pt x="185071" y="396388"/>
                  </a:lnTo>
                  <a:lnTo>
                    <a:pt x="186338" y="399474"/>
                  </a:lnTo>
                  <a:lnTo>
                    <a:pt x="188717" y="402854"/>
                  </a:lnTo>
                  <a:lnTo>
                    <a:pt x="192658" y="404531"/>
                  </a:lnTo>
                  <a:lnTo>
                    <a:pt x="199115" y="404955"/>
                  </a:lnTo>
                  <a:lnTo>
                    <a:pt x="205153" y="399332"/>
                  </a:lnTo>
                  <a:lnTo>
                    <a:pt x="207960" y="399769"/>
                  </a:lnTo>
                  <a:lnTo>
                    <a:pt x="212453" y="402991"/>
                  </a:lnTo>
                  <a:lnTo>
                    <a:pt x="216531" y="403693"/>
                  </a:lnTo>
                  <a:lnTo>
                    <a:pt x="217374" y="400317"/>
                  </a:lnTo>
                  <a:lnTo>
                    <a:pt x="219762" y="399195"/>
                  </a:lnTo>
                  <a:lnTo>
                    <a:pt x="220887" y="397651"/>
                  </a:lnTo>
                  <a:lnTo>
                    <a:pt x="223557" y="397360"/>
                  </a:lnTo>
                  <a:lnTo>
                    <a:pt x="226232" y="396243"/>
                  </a:lnTo>
                  <a:lnTo>
                    <a:pt x="227058" y="394429"/>
                  </a:lnTo>
                  <a:lnTo>
                    <a:pt x="224965" y="387257"/>
                  </a:lnTo>
                  <a:lnTo>
                    <a:pt x="225804" y="379537"/>
                  </a:lnTo>
                  <a:lnTo>
                    <a:pt x="226506" y="377706"/>
                  </a:lnTo>
                  <a:lnTo>
                    <a:pt x="225376" y="375609"/>
                  </a:lnTo>
                  <a:lnTo>
                    <a:pt x="226506" y="375040"/>
                  </a:lnTo>
                  <a:lnTo>
                    <a:pt x="228744" y="371531"/>
                  </a:lnTo>
                  <a:lnTo>
                    <a:pt x="228889" y="370115"/>
                  </a:lnTo>
                  <a:lnTo>
                    <a:pt x="232124" y="368728"/>
                  </a:lnTo>
                  <a:lnTo>
                    <a:pt x="235620" y="369434"/>
                  </a:lnTo>
                  <a:lnTo>
                    <a:pt x="237747" y="368574"/>
                  </a:lnTo>
                  <a:lnTo>
                    <a:pt x="237747" y="367466"/>
                  </a:lnTo>
                  <a:lnTo>
                    <a:pt x="239831" y="364929"/>
                  </a:lnTo>
                  <a:lnTo>
                    <a:pt x="245877" y="365066"/>
                  </a:lnTo>
                  <a:lnTo>
                    <a:pt x="248676" y="366610"/>
                  </a:lnTo>
                  <a:lnTo>
                    <a:pt x="253746" y="373076"/>
                  </a:lnTo>
                  <a:lnTo>
                    <a:pt x="257114" y="374193"/>
                  </a:lnTo>
                  <a:lnTo>
                    <a:pt x="261616" y="374484"/>
                  </a:lnTo>
                  <a:lnTo>
                    <a:pt x="262595" y="376726"/>
                  </a:lnTo>
                  <a:lnTo>
                    <a:pt x="265124" y="379816"/>
                  </a:lnTo>
                  <a:lnTo>
                    <a:pt x="264718" y="382618"/>
                  </a:lnTo>
                  <a:lnTo>
                    <a:pt x="262317" y="386422"/>
                  </a:lnTo>
                  <a:lnTo>
                    <a:pt x="262869" y="392593"/>
                  </a:lnTo>
                  <a:lnTo>
                    <a:pt x="264564" y="392174"/>
                  </a:lnTo>
                  <a:lnTo>
                    <a:pt x="264718" y="387257"/>
                  </a:lnTo>
                  <a:lnTo>
                    <a:pt x="268214" y="383885"/>
                  </a:lnTo>
                  <a:lnTo>
                    <a:pt x="271440" y="383461"/>
                  </a:lnTo>
                  <a:lnTo>
                    <a:pt x="273683" y="380243"/>
                  </a:lnTo>
                  <a:lnTo>
                    <a:pt x="273404" y="376585"/>
                  </a:lnTo>
                  <a:lnTo>
                    <a:pt x="275792" y="375742"/>
                  </a:lnTo>
                  <a:lnTo>
                    <a:pt x="278890" y="377419"/>
                  </a:lnTo>
                  <a:lnTo>
                    <a:pt x="280709" y="374903"/>
                  </a:lnTo>
                  <a:lnTo>
                    <a:pt x="280606" y="371985"/>
                  </a:lnTo>
                  <a:cubicBezTo>
                    <a:pt x="277320" y="370705"/>
                    <a:pt x="274089" y="371103"/>
                    <a:pt x="270683" y="371681"/>
                  </a:cubicBezTo>
                  <a:cubicBezTo>
                    <a:pt x="269356" y="371908"/>
                    <a:pt x="267559" y="370782"/>
                    <a:pt x="266275" y="369871"/>
                  </a:cubicBezTo>
                  <a:cubicBezTo>
                    <a:pt x="265480" y="369298"/>
                    <a:pt x="265043" y="367984"/>
                    <a:pt x="264812" y="366931"/>
                  </a:cubicBezTo>
                  <a:cubicBezTo>
                    <a:pt x="264482" y="365772"/>
                    <a:pt x="265351" y="365078"/>
                    <a:pt x="266797" y="365023"/>
                  </a:cubicBezTo>
                  <a:close/>
                  <a:moveTo>
                    <a:pt x="65206" y="540260"/>
                  </a:moveTo>
                  <a:lnTo>
                    <a:pt x="65385" y="539532"/>
                  </a:lnTo>
                  <a:lnTo>
                    <a:pt x="66288" y="540067"/>
                  </a:lnTo>
                  <a:lnTo>
                    <a:pt x="65206" y="540260"/>
                  </a:lnTo>
                  <a:close/>
                  <a:moveTo>
                    <a:pt x="175276" y="371604"/>
                  </a:moveTo>
                  <a:cubicBezTo>
                    <a:pt x="174763" y="372267"/>
                    <a:pt x="173509" y="372460"/>
                    <a:pt x="172564" y="372691"/>
                  </a:cubicBezTo>
                  <a:cubicBezTo>
                    <a:pt x="172084" y="372819"/>
                    <a:pt x="171263" y="372725"/>
                    <a:pt x="171027" y="372404"/>
                  </a:cubicBezTo>
                  <a:cubicBezTo>
                    <a:pt x="170445" y="371617"/>
                    <a:pt x="169667" y="370534"/>
                    <a:pt x="169851" y="369764"/>
                  </a:cubicBezTo>
                  <a:cubicBezTo>
                    <a:pt x="169975" y="369161"/>
                    <a:pt x="171494" y="368420"/>
                    <a:pt x="172272" y="368510"/>
                  </a:cubicBezTo>
                  <a:cubicBezTo>
                    <a:pt x="174160" y="368741"/>
                    <a:pt x="175927" y="370765"/>
                    <a:pt x="175276" y="371604"/>
                  </a:cubicBezTo>
                  <a:close/>
                  <a:moveTo>
                    <a:pt x="192765" y="360945"/>
                  </a:moveTo>
                  <a:cubicBezTo>
                    <a:pt x="192641" y="361000"/>
                    <a:pt x="192517" y="361077"/>
                    <a:pt x="192371" y="361137"/>
                  </a:cubicBezTo>
                  <a:cubicBezTo>
                    <a:pt x="192097" y="362186"/>
                    <a:pt x="192162" y="363461"/>
                    <a:pt x="190467" y="363401"/>
                  </a:cubicBezTo>
                  <a:cubicBezTo>
                    <a:pt x="190352" y="363401"/>
                    <a:pt x="190069" y="362241"/>
                    <a:pt x="190232" y="362160"/>
                  </a:cubicBezTo>
                  <a:cubicBezTo>
                    <a:pt x="190904" y="361741"/>
                    <a:pt x="191640" y="361454"/>
                    <a:pt x="192371" y="361133"/>
                  </a:cubicBezTo>
                  <a:cubicBezTo>
                    <a:pt x="192427" y="360923"/>
                    <a:pt x="192465" y="360709"/>
                    <a:pt x="192556" y="360538"/>
                  </a:cubicBezTo>
                  <a:lnTo>
                    <a:pt x="192979" y="359866"/>
                  </a:lnTo>
                  <a:lnTo>
                    <a:pt x="192765" y="360945"/>
                  </a:lnTo>
                  <a:close/>
                  <a:moveTo>
                    <a:pt x="216758" y="352917"/>
                  </a:moveTo>
                  <a:cubicBezTo>
                    <a:pt x="216642" y="353123"/>
                    <a:pt x="216527" y="353332"/>
                    <a:pt x="216407" y="353542"/>
                  </a:cubicBezTo>
                  <a:cubicBezTo>
                    <a:pt x="216184" y="353871"/>
                    <a:pt x="216120" y="354235"/>
                    <a:pt x="215932" y="354573"/>
                  </a:cubicBezTo>
                  <a:cubicBezTo>
                    <a:pt x="215898" y="356786"/>
                    <a:pt x="215868" y="359019"/>
                    <a:pt x="215757" y="361253"/>
                  </a:cubicBezTo>
                  <a:cubicBezTo>
                    <a:pt x="215748" y="361647"/>
                    <a:pt x="215324" y="362044"/>
                    <a:pt x="215097" y="362434"/>
                  </a:cubicBezTo>
                  <a:cubicBezTo>
                    <a:pt x="214794" y="362044"/>
                    <a:pt x="214242" y="361647"/>
                    <a:pt x="214242" y="361266"/>
                  </a:cubicBezTo>
                  <a:cubicBezTo>
                    <a:pt x="214169" y="358865"/>
                    <a:pt x="214785" y="356636"/>
                    <a:pt x="215936" y="354577"/>
                  </a:cubicBezTo>
                  <a:cubicBezTo>
                    <a:pt x="215945" y="354090"/>
                    <a:pt x="215966" y="353589"/>
                    <a:pt x="215979" y="353093"/>
                  </a:cubicBezTo>
                  <a:cubicBezTo>
                    <a:pt x="216390" y="353071"/>
                    <a:pt x="216505" y="352977"/>
                    <a:pt x="216758" y="352917"/>
                  </a:cubicBezTo>
                  <a:cubicBezTo>
                    <a:pt x="216912" y="352665"/>
                    <a:pt x="217045" y="352399"/>
                    <a:pt x="217194" y="352134"/>
                  </a:cubicBezTo>
                  <a:cubicBezTo>
                    <a:pt x="217845" y="352519"/>
                    <a:pt x="217541" y="352763"/>
                    <a:pt x="216758" y="352917"/>
                  </a:cubicBezTo>
                  <a:close/>
                  <a:moveTo>
                    <a:pt x="121048" y="1164"/>
                  </a:moveTo>
                  <a:cubicBezTo>
                    <a:pt x="120979" y="1053"/>
                    <a:pt x="120923" y="916"/>
                    <a:pt x="120846" y="800"/>
                  </a:cubicBezTo>
                  <a:lnTo>
                    <a:pt x="119909" y="0"/>
                  </a:lnTo>
                  <a:lnTo>
                    <a:pt x="120440" y="1194"/>
                  </a:lnTo>
                  <a:cubicBezTo>
                    <a:pt x="120645" y="1190"/>
                    <a:pt x="120846" y="1190"/>
                    <a:pt x="121048" y="1164"/>
                  </a:cubicBezTo>
                  <a:close/>
                  <a:moveTo>
                    <a:pt x="124933" y="1947"/>
                  </a:moveTo>
                  <a:cubicBezTo>
                    <a:pt x="124933" y="1639"/>
                    <a:pt x="124133" y="1048"/>
                    <a:pt x="123679" y="1010"/>
                  </a:cubicBezTo>
                  <a:cubicBezTo>
                    <a:pt x="122806" y="959"/>
                    <a:pt x="121929" y="1070"/>
                    <a:pt x="121048" y="1164"/>
                  </a:cubicBezTo>
                  <a:cubicBezTo>
                    <a:pt x="121531" y="1981"/>
                    <a:pt x="121929" y="2914"/>
                    <a:pt x="122648" y="3333"/>
                  </a:cubicBezTo>
                  <a:cubicBezTo>
                    <a:pt x="123859" y="4022"/>
                    <a:pt x="124895" y="3316"/>
                    <a:pt x="124933" y="1947"/>
                  </a:cubicBezTo>
                  <a:close/>
                  <a:moveTo>
                    <a:pt x="186261" y="81979"/>
                  </a:moveTo>
                  <a:cubicBezTo>
                    <a:pt x="186453" y="82967"/>
                    <a:pt x="186920" y="83879"/>
                    <a:pt x="187266" y="84837"/>
                  </a:cubicBezTo>
                  <a:cubicBezTo>
                    <a:pt x="187699" y="84490"/>
                    <a:pt x="188302" y="84225"/>
                    <a:pt x="188503" y="83780"/>
                  </a:cubicBezTo>
                  <a:cubicBezTo>
                    <a:pt x="189004" y="82608"/>
                    <a:pt x="188576" y="81632"/>
                    <a:pt x="187459" y="80982"/>
                  </a:cubicBezTo>
                  <a:cubicBezTo>
                    <a:pt x="187044" y="81328"/>
                    <a:pt x="186205" y="81752"/>
                    <a:pt x="186261" y="81979"/>
                  </a:cubicBezTo>
                  <a:close/>
                  <a:moveTo>
                    <a:pt x="155794" y="367462"/>
                  </a:moveTo>
                  <a:cubicBezTo>
                    <a:pt x="155674" y="367770"/>
                    <a:pt x="156136" y="368283"/>
                    <a:pt x="156329" y="368724"/>
                  </a:cubicBezTo>
                  <a:cubicBezTo>
                    <a:pt x="156624" y="368378"/>
                    <a:pt x="156924" y="368031"/>
                    <a:pt x="157202" y="367693"/>
                  </a:cubicBezTo>
                  <a:cubicBezTo>
                    <a:pt x="156898" y="366114"/>
                    <a:pt x="156367" y="365998"/>
                    <a:pt x="155794" y="367462"/>
                  </a:cubicBezTo>
                  <a:close/>
                  <a:moveTo>
                    <a:pt x="44200" y="75800"/>
                  </a:moveTo>
                  <a:cubicBezTo>
                    <a:pt x="43669" y="80793"/>
                    <a:pt x="46570" y="84456"/>
                    <a:pt x="49163" y="88093"/>
                  </a:cubicBezTo>
                  <a:cubicBezTo>
                    <a:pt x="51453" y="91277"/>
                    <a:pt x="54585" y="93896"/>
                    <a:pt x="55612" y="97892"/>
                  </a:cubicBezTo>
                  <a:cubicBezTo>
                    <a:pt x="59964" y="102052"/>
                    <a:pt x="62951" y="107657"/>
                    <a:pt x="68800" y="110178"/>
                  </a:cubicBezTo>
                  <a:lnTo>
                    <a:pt x="68800" y="109951"/>
                  </a:lnTo>
                  <a:cubicBezTo>
                    <a:pt x="69018" y="109985"/>
                    <a:pt x="69232" y="109985"/>
                    <a:pt x="69442" y="110032"/>
                  </a:cubicBezTo>
                  <a:cubicBezTo>
                    <a:pt x="71445" y="107568"/>
                    <a:pt x="73447" y="105086"/>
                    <a:pt x="75467" y="102629"/>
                  </a:cubicBezTo>
                  <a:cubicBezTo>
                    <a:pt x="77362" y="100319"/>
                    <a:pt x="77551" y="97657"/>
                    <a:pt x="77311" y="94790"/>
                  </a:cubicBezTo>
                  <a:cubicBezTo>
                    <a:pt x="77230" y="93951"/>
                    <a:pt x="78116" y="92745"/>
                    <a:pt x="78895" y="92231"/>
                  </a:cubicBezTo>
                  <a:cubicBezTo>
                    <a:pt x="79887" y="91568"/>
                    <a:pt x="80995" y="92150"/>
                    <a:pt x="81483" y="93361"/>
                  </a:cubicBezTo>
                  <a:cubicBezTo>
                    <a:pt x="83238" y="97537"/>
                    <a:pt x="86498" y="96904"/>
                    <a:pt x="89896" y="96202"/>
                  </a:cubicBezTo>
                  <a:cubicBezTo>
                    <a:pt x="90294" y="96121"/>
                    <a:pt x="90979" y="96600"/>
                    <a:pt x="91261" y="97020"/>
                  </a:cubicBezTo>
                  <a:cubicBezTo>
                    <a:pt x="91492" y="97362"/>
                    <a:pt x="91492" y="98333"/>
                    <a:pt x="91334" y="98436"/>
                  </a:cubicBezTo>
                  <a:cubicBezTo>
                    <a:pt x="87204" y="100379"/>
                    <a:pt x="84222" y="103678"/>
                    <a:pt x="81107" y="106806"/>
                  </a:cubicBezTo>
                  <a:cubicBezTo>
                    <a:pt x="77765" y="110118"/>
                    <a:pt x="73819" y="110888"/>
                    <a:pt x="69438" y="110032"/>
                  </a:cubicBezTo>
                  <a:cubicBezTo>
                    <a:pt x="69335" y="110139"/>
                    <a:pt x="69245" y="110250"/>
                    <a:pt x="69138" y="110387"/>
                  </a:cubicBezTo>
                  <a:cubicBezTo>
                    <a:pt x="69014" y="110336"/>
                    <a:pt x="68916" y="110238"/>
                    <a:pt x="68796" y="110182"/>
                  </a:cubicBezTo>
                  <a:cubicBezTo>
                    <a:pt x="68796" y="113310"/>
                    <a:pt x="68629" y="116438"/>
                    <a:pt x="68843" y="119562"/>
                  </a:cubicBezTo>
                  <a:cubicBezTo>
                    <a:pt x="68984" y="121834"/>
                    <a:pt x="70268" y="123507"/>
                    <a:pt x="72638" y="124119"/>
                  </a:cubicBezTo>
                  <a:cubicBezTo>
                    <a:pt x="75056" y="124727"/>
                    <a:pt x="77838" y="124709"/>
                    <a:pt x="78959" y="127585"/>
                  </a:cubicBezTo>
                  <a:cubicBezTo>
                    <a:pt x="79113" y="127555"/>
                    <a:pt x="79271" y="127517"/>
                    <a:pt x="79421" y="127461"/>
                  </a:cubicBezTo>
                  <a:cubicBezTo>
                    <a:pt x="79536" y="127628"/>
                    <a:pt x="79699" y="127705"/>
                    <a:pt x="79836" y="127859"/>
                  </a:cubicBezTo>
                  <a:cubicBezTo>
                    <a:pt x="81201" y="127897"/>
                    <a:pt x="82540" y="127932"/>
                    <a:pt x="83897" y="128013"/>
                  </a:cubicBezTo>
                  <a:cubicBezTo>
                    <a:pt x="85553" y="128111"/>
                    <a:pt x="85976" y="128796"/>
                    <a:pt x="84962" y="129707"/>
                  </a:cubicBezTo>
                  <a:cubicBezTo>
                    <a:pt x="84628" y="129998"/>
                    <a:pt x="83905" y="129879"/>
                    <a:pt x="83383" y="129840"/>
                  </a:cubicBezTo>
                  <a:cubicBezTo>
                    <a:pt x="81877" y="129707"/>
                    <a:pt x="80687" y="129040"/>
                    <a:pt x="79836" y="127863"/>
                  </a:cubicBezTo>
                  <a:lnTo>
                    <a:pt x="79091" y="127842"/>
                  </a:lnTo>
                  <a:cubicBezTo>
                    <a:pt x="79061" y="127730"/>
                    <a:pt x="78989" y="127692"/>
                    <a:pt x="78959" y="127589"/>
                  </a:cubicBezTo>
                  <a:cubicBezTo>
                    <a:pt x="77007" y="128261"/>
                    <a:pt x="74770" y="128398"/>
                    <a:pt x="73567" y="130439"/>
                  </a:cubicBezTo>
                  <a:cubicBezTo>
                    <a:pt x="72001" y="133109"/>
                    <a:pt x="72146" y="136023"/>
                    <a:pt x="73589" y="138501"/>
                  </a:cubicBezTo>
                  <a:cubicBezTo>
                    <a:pt x="78265" y="146451"/>
                    <a:pt x="84419" y="152802"/>
                    <a:pt x="93473" y="155737"/>
                  </a:cubicBezTo>
                  <a:cubicBezTo>
                    <a:pt x="93516" y="155609"/>
                    <a:pt x="93567" y="155455"/>
                    <a:pt x="93567" y="155335"/>
                  </a:cubicBezTo>
                  <a:lnTo>
                    <a:pt x="93837" y="154522"/>
                  </a:lnTo>
                  <a:lnTo>
                    <a:pt x="93602" y="155793"/>
                  </a:lnTo>
                  <a:cubicBezTo>
                    <a:pt x="93567" y="155776"/>
                    <a:pt x="93520" y="155754"/>
                    <a:pt x="93473" y="155733"/>
                  </a:cubicBezTo>
                  <a:cubicBezTo>
                    <a:pt x="93264" y="156726"/>
                    <a:pt x="92887" y="157778"/>
                    <a:pt x="93109" y="158634"/>
                  </a:cubicBezTo>
                  <a:cubicBezTo>
                    <a:pt x="94316" y="163131"/>
                    <a:pt x="97076" y="166683"/>
                    <a:pt x="100491" y="169738"/>
                  </a:cubicBezTo>
                  <a:cubicBezTo>
                    <a:pt x="101869" y="170958"/>
                    <a:pt x="105643" y="170346"/>
                    <a:pt x="106632" y="168664"/>
                  </a:cubicBezTo>
                  <a:cubicBezTo>
                    <a:pt x="107209" y="167710"/>
                    <a:pt x="108142" y="166623"/>
                    <a:pt x="108082" y="165652"/>
                  </a:cubicBezTo>
                  <a:cubicBezTo>
                    <a:pt x="107650" y="158198"/>
                    <a:pt x="110448" y="151120"/>
                    <a:pt x="110679" y="143760"/>
                  </a:cubicBezTo>
                  <a:cubicBezTo>
                    <a:pt x="110821" y="139656"/>
                    <a:pt x="112186" y="136036"/>
                    <a:pt x="114513" y="132626"/>
                  </a:cubicBezTo>
                  <a:cubicBezTo>
                    <a:pt x="115746" y="130811"/>
                    <a:pt x="117094" y="128505"/>
                    <a:pt x="117004" y="126447"/>
                  </a:cubicBezTo>
                  <a:cubicBezTo>
                    <a:pt x="116713" y="117234"/>
                    <a:pt x="121818" y="108864"/>
                    <a:pt x="120949" y="99617"/>
                  </a:cubicBezTo>
                  <a:cubicBezTo>
                    <a:pt x="120851" y="98530"/>
                    <a:pt x="121129" y="97332"/>
                    <a:pt x="121467" y="96279"/>
                  </a:cubicBezTo>
                  <a:cubicBezTo>
                    <a:pt x="122806" y="92390"/>
                    <a:pt x="124852" y="89073"/>
                    <a:pt x="128981" y="87588"/>
                  </a:cubicBezTo>
                  <a:cubicBezTo>
                    <a:pt x="130260" y="87131"/>
                    <a:pt x="131681" y="87490"/>
                    <a:pt x="131801" y="88748"/>
                  </a:cubicBezTo>
                  <a:cubicBezTo>
                    <a:pt x="132019" y="90926"/>
                    <a:pt x="130658" y="93819"/>
                    <a:pt x="131651" y="95214"/>
                  </a:cubicBezTo>
                  <a:cubicBezTo>
                    <a:pt x="135704" y="100931"/>
                    <a:pt x="136375" y="107948"/>
                    <a:pt x="139533" y="113896"/>
                  </a:cubicBezTo>
                  <a:cubicBezTo>
                    <a:pt x="140963" y="116588"/>
                    <a:pt x="141416" y="119219"/>
                    <a:pt x="140736" y="122099"/>
                  </a:cubicBezTo>
                  <a:cubicBezTo>
                    <a:pt x="140085" y="124864"/>
                    <a:pt x="139298" y="127585"/>
                    <a:pt x="138673" y="130341"/>
                  </a:cubicBezTo>
                  <a:cubicBezTo>
                    <a:pt x="138194" y="132305"/>
                    <a:pt x="140920" y="135125"/>
                    <a:pt x="142781" y="134500"/>
                  </a:cubicBezTo>
                  <a:cubicBezTo>
                    <a:pt x="145464" y="133601"/>
                    <a:pt x="148040" y="132438"/>
                    <a:pt x="150633" y="131334"/>
                  </a:cubicBezTo>
                  <a:cubicBezTo>
                    <a:pt x="153406" y="130152"/>
                    <a:pt x="153565" y="130230"/>
                    <a:pt x="154814" y="134273"/>
                  </a:cubicBezTo>
                  <a:cubicBezTo>
                    <a:pt x="154985" y="134804"/>
                    <a:pt x="154947" y="135394"/>
                    <a:pt x="155118" y="135929"/>
                  </a:cubicBezTo>
                  <a:cubicBezTo>
                    <a:pt x="156055" y="138882"/>
                    <a:pt x="157873" y="139400"/>
                    <a:pt x="160039" y="137684"/>
                  </a:cubicBezTo>
                  <a:cubicBezTo>
                    <a:pt x="166530" y="132476"/>
                    <a:pt x="170159" y="125595"/>
                    <a:pt x="171759" y="117606"/>
                  </a:cubicBezTo>
                  <a:cubicBezTo>
                    <a:pt x="171892" y="116823"/>
                    <a:pt x="170890" y="115587"/>
                    <a:pt x="170095" y="114953"/>
                  </a:cubicBezTo>
                  <a:cubicBezTo>
                    <a:pt x="169277" y="114307"/>
                    <a:pt x="168062" y="113802"/>
                    <a:pt x="167013" y="113802"/>
                  </a:cubicBezTo>
                  <a:cubicBezTo>
                    <a:pt x="161331" y="113802"/>
                    <a:pt x="159097" y="111196"/>
                    <a:pt x="158892" y="105415"/>
                  </a:cubicBezTo>
                  <a:cubicBezTo>
                    <a:pt x="158691" y="100190"/>
                    <a:pt x="156975" y="99673"/>
                    <a:pt x="150578" y="101072"/>
                  </a:cubicBezTo>
                  <a:cubicBezTo>
                    <a:pt x="147437" y="101774"/>
                    <a:pt x="147368" y="101739"/>
                    <a:pt x="148019" y="98744"/>
                  </a:cubicBezTo>
                  <a:cubicBezTo>
                    <a:pt x="148383" y="97084"/>
                    <a:pt x="148917" y="95445"/>
                    <a:pt x="149221" y="93763"/>
                  </a:cubicBezTo>
                  <a:cubicBezTo>
                    <a:pt x="149880" y="90310"/>
                    <a:pt x="148815" y="88098"/>
                    <a:pt x="145734" y="87054"/>
                  </a:cubicBezTo>
                  <a:cubicBezTo>
                    <a:pt x="142597" y="85971"/>
                    <a:pt x="139512" y="85577"/>
                    <a:pt x="137522" y="81919"/>
                  </a:cubicBezTo>
                  <a:cubicBezTo>
                    <a:pt x="135460" y="78127"/>
                    <a:pt x="130701" y="76048"/>
                    <a:pt x="129974" y="71054"/>
                  </a:cubicBezTo>
                  <a:cubicBezTo>
                    <a:pt x="129871" y="70271"/>
                    <a:pt x="128412" y="69372"/>
                    <a:pt x="127406" y="69086"/>
                  </a:cubicBezTo>
                  <a:cubicBezTo>
                    <a:pt x="125228" y="68482"/>
                    <a:pt x="122854" y="68594"/>
                    <a:pt x="120774" y="67755"/>
                  </a:cubicBezTo>
                  <a:cubicBezTo>
                    <a:pt x="116486" y="66039"/>
                    <a:pt x="112678" y="63638"/>
                    <a:pt x="111403" y="58619"/>
                  </a:cubicBezTo>
                  <a:cubicBezTo>
                    <a:pt x="110264" y="54117"/>
                    <a:pt x="108364" y="50116"/>
                    <a:pt x="104004" y="47622"/>
                  </a:cubicBezTo>
                  <a:cubicBezTo>
                    <a:pt x="102648" y="46839"/>
                    <a:pt x="101604" y="45238"/>
                    <a:pt x="100799" y="43805"/>
                  </a:cubicBezTo>
                  <a:cubicBezTo>
                    <a:pt x="99062" y="40681"/>
                    <a:pt x="96858" y="38426"/>
                    <a:pt x="93285" y="37378"/>
                  </a:cubicBezTo>
                  <a:cubicBezTo>
                    <a:pt x="91171" y="36727"/>
                    <a:pt x="89370" y="35161"/>
                    <a:pt x="87354" y="34113"/>
                  </a:cubicBezTo>
                  <a:cubicBezTo>
                    <a:pt x="85279" y="33030"/>
                    <a:pt x="82853" y="34305"/>
                    <a:pt x="82258" y="36860"/>
                  </a:cubicBezTo>
                  <a:cubicBezTo>
                    <a:pt x="81351" y="40617"/>
                    <a:pt x="80538" y="44413"/>
                    <a:pt x="79686" y="48187"/>
                  </a:cubicBezTo>
                  <a:cubicBezTo>
                    <a:pt x="79802" y="48187"/>
                    <a:pt x="79904" y="48170"/>
                    <a:pt x="80011" y="48170"/>
                  </a:cubicBezTo>
                  <a:cubicBezTo>
                    <a:pt x="80011" y="48473"/>
                    <a:pt x="80020" y="48760"/>
                    <a:pt x="80020" y="49064"/>
                  </a:cubicBezTo>
                  <a:cubicBezTo>
                    <a:pt x="81667" y="51049"/>
                    <a:pt x="82091" y="53429"/>
                    <a:pt x="81980" y="55966"/>
                  </a:cubicBezTo>
                  <a:cubicBezTo>
                    <a:pt x="81958" y="56458"/>
                    <a:pt x="81890" y="57109"/>
                    <a:pt x="81599" y="57451"/>
                  </a:cubicBezTo>
                  <a:cubicBezTo>
                    <a:pt x="80782" y="58307"/>
                    <a:pt x="80165" y="57832"/>
                    <a:pt x="80127" y="56210"/>
                  </a:cubicBezTo>
                  <a:cubicBezTo>
                    <a:pt x="80037" y="53831"/>
                    <a:pt x="80046" y="51447"/>
                    <a:pt x="80020" y="49064"/>
                  </a:cubicBezTo>
                  <a:cubicBezTo>
                    <a:pt x="79887" y="48880"/>
                    <a:pt x="79780" y="48679"/>
                    <a:pt x="79613" y="48512"/>
                  </a:cubicBezTo>
                  <a:cubicBezTo>
                    <a:pt x="79631" y="48401"/>
                    <a:pt x="79669" y="48306"/>
                    <a:pt x="79686" y="48187"/>
                  </a:cubicBezTo>
                  <a:cubicBezTo>
                    <a:pt x="78745" y="48221"/>
                    <a:pt x="77679" y="48473"/>
                    <a:pt x="77029" y="48033"/>
                  </a:cubicBezTo>
                  <a:cubicBezTo>
                    <a:pt x="73195" y="45427"/>
                    <a:pt x="69536" y="46509"/>
                    <a:pt x="65843" y="48075"/>
                  </a:cubicBezTo>
                  <a:cubicBezTo>
                    <a:pt x="65843" y="48281"/>
                    <a:pt x="65886" y="48491"/>
                    <a:pt x="65916" y="48704"/>
                  </a:cubicBezTo>
                  <a:cubicBezTo>
                    <a:pt x="65749" y="48743"/>
                    <a:pt x="65569" y="48799"/>
                    <a:pt x="65403" y="48841"/>
                  </a:cubicBezTo>
                  <a:cubicBezTo>
                    <a:pt x="65403" y="49697"/>
                    <a:pt x="65467" y="50574"/>
                    <a:pt x="65321" y="51413"/>
                  </a:cubicBezTo>
                  <a:cubicBezTo>
                    <a:pt x="65086" y="52744"/>
                    <a:pt x="64191" y="53262"/>
                    <a:pt x="63028" y="52782"/>
                  </a:cubicBezTo>
                  <a:cubicBezTo>
                    <a:pt x="62565" y="52598"/>
                    <a:pt x="62095" y="52213"/>
                    <a:pt x="61787" y="51815"/>
                  </a:cubicBezTo>
                  <a:cubicBezTo>
                    <a:pt x="60901" y="50634"/>
                    <a:pt x="61282" y="49856"/>
                    <a:pt x="62801" y="49526"/>
                  </a:cubicBezTo>
                  <a:cubicBezTo>
                    <a:pt x="63669" y="49338"/>
                    <a:pt x="64530" y="49090"/>
                    <a:pt x="65398" y="48841"/>
                  </a:cubicBezTo>
                  <a:cubicBezTo>
                    <a:pt x="65398" y="48632"/>
                    <a:pt x="65398" y="48435"/>
                    <a:pt x="65411" y="48251"/>
                  </a:cubicBezTo>
                  <a:cubicBezTo>
                    <a:pt x="65552" y="48191"/>
                    <a:pt x="65693" y="48152"/>
                    <a:pt x="65843" y="48080"/>
                  </a:cubicBezTo>
                  <a:cubicBezTo>
                    <a:pt x="65809" y="47712"/>
                    <a:pt x="65809" y="47352"/>
                    <a:pt x="65719" y="47010"/>
                  </a:cubicBezTo>
                  <a:cubicBezTo>
                    <a:pt x="64410" y="42551"/>
                    <a:pt x="62095" y="40715"/>
                    <a:pt x="58672" y="41999"/>
                  </a:cubicBezTo>
                  <a:cubicBezTo>
                    <a:pt x="54397" y="43587"/>
                    <a:pt x="50049" y="44609"/>
                    <a:pt x="45526" y="45029"/>
                  </a:cubicBezTo>
                  <a:cubicBezTo>
                    <a:pt x="42308" y="45341"/>
                    <a:pt x="40532" y="47301"/>
                    <a:pt x="39540" y="50185"/>
                  </a:cubicBezTo>
                  <a:cubicBezTo>
                    <a:pt x="38992" y="51777"/>
                    <a:pt x="38427" y="53407"/>
                    <a:pt x="37768" y="54952"/>
                  </a:cubicBezTo>
                  <a:cubicBezTo>
                    <a:pt x="35025" y="61469"/>
                    <a:pt x="36395" y="67057"/>
                    <a:pt x="41577" y="71743"/>
                  </a:cubicBezTo>
                  <a:cubicBezTo>
                    <a:pt x="42817" y="72877"/>
                    <a:pt x="44392" y="73874"/>
                    <a:pt x="44200" y="75800"/>
                  </a:cubicBezTo>
                  <a:close/>
                  <a:moveTo>
                    <a:pt x="86439" y="122741"/>
                  </a:moveTo>
                  <a:lnTo>
                    <a:pt x="85095" y="122018"/>
                  </a:lnTo>
                  <a:lnTo>
                    <a:pt x="86635" y="121616"/>
                  </a:lnTo>
                  <a:lnTo>
                    <a:pt x="86439" y="122741"/>
                  </a:lnTo>
                  <a:close/>
                  <a:moveTo>
                    <a:pt x="82626" y="69313"/>
                  </a:moveTo>
                  <a:lnTo>
                    <a:pt x="83310" y="69835"/>
                  </a:lnTo>
                  <a:lnTo>
                    <a:pt x="82245" y="69467"/>
                  </a:lnTo>
                  <a:lnTo>
                    <a:pt x="81894" y="68285"/>
                  </a:lnTo>
                  <a:lnTo>
                    <a:pt x="82626" y="69313"/>
                  </a:lnTo>
                  <a:close/>
                  <a:moveTo>
                    <a:pt x="186227" y="23856"/>
                  </a:moveTo>
                  <a:cubicBezTo>
                    <a:pt x="186132" y="23873"/>
                    <a:pt x="186081" y="24160"/>
                    <a:pt x="186017" y="24498"/>
                  </a:cubicBezTo>
                  <a:cubicBezTo>
                    <a:pt x="186774" y="24044"/>
                    <a:pt x="186988" y="23740"/>
                    <a:pt x="186227" y="23856"/>
                  </a:cubicBezTo>
                  <a:close/>
                  <a:moveTo>
                    <a:pt x="102849" y="35187"/>
                  </a:moveTo>
                  <a:cubicBezTo>
                    <a:pt x="104749" y="43591"/>
                    <a:pt x="107141" y="45825"/>
                    <a:pt x="115267" y="46030"/>
                  </a:cubicBezTo>
                  <a:cubicBezTo>
                    <a:pt x="117748" y="46111"/>
                    <a:pt x="120248" y="45598"/>
                    <a:pt x="122742" y="45251"/>
                  </a:cubicBezTo>
                  <a:cubicBezTo>
                    <a:pt x="122922" y="45054"/>
                    <a:pt x="123093" y="44896"/>
                    <a:pt x="123260" y="44716"/>
                  </a:cubicBezTo>
                  <a:cubicBezTo>
                    <a:pt x="123722" y="44716"/>
                    <a:pt x="124197" y="44716"/>
                    <a:pt x="124664" y="44716"/>
                  </a:cubicBezTo>
                  <a:cubicBezTo>
                    <a:pt x="125814" y="44258"/>
                    <a:pt x="126974" y="43762"/>
                    <a:pt x="128172" y="43377"/>
                  </a:cubicBezTo>
                  <a:cubicBezTo>
                    <a:pt x="128630" y="43210"/>
                    <a:pt x="129490" y="43167"/>
                    <a:pt x="129670" y="43420"/>
                  </a:cubicBezTo>
                  <a:cubicBezTo>
                    <a:pt x="130312" y="44336"/>
                    <a:pt x="129691" y="44789"/>
                    <a:pt x="128100" y="44733"/>
                  </a:cubicBezTo>
                  <a:cubicBezTo>
                    <a:pt x="126940" y="44691"/>
                    <a:pt x="125814" y="44716"/>
                    <a:pt x="124664" y="44716"/>
                  </a:cubicBezTo>
                  <a:cubicBezTo>
                    <a:pt x="124326" y="44849"/>
                    <a:pt x="123987" y="44982"/>
                    <a:pt x="123645" y="45119"/>
                  </a:cubicBezTo>
                  <a:cubicBezTo>
                    <a:pt x="123363" y="45136"/>
                    <a:pt x="123046" y="45213"/>
                    <a:pt x="122742" y="45247"/>
                  </a:cubicBezTo>
                  <a:cubicBezTo>
                    <a:pt x="121792" y="46235"/>
                    <a:pt x="120859" y="47271"/>
                    <a:pt x="119871" y="48221"/>
                  </a:cubicBezTo>
                  <a:cubicBezTo>
                    <a:pt x="117937" y="50052"/>
                    <a:pt x="117873" y="52440"/>
                    <a:pt x="119909" y="53715"/>
                  </a:cubicBezTo>
                  <a:cubicBezTo>
                    <a:pt x="122742" y="55500"/>
                    <a:pt x="125849" y="56916"/>
                    <a:pt x="128498" y="58936"/>
                  </a:cubicBezTo>
                  <a:cubicBezTo>
                    <a:pt x="131549" y="61234"/>
                    <a:pt x="134625" y="61439"/>
                    <a:pt x="138074" y="60562"/>
                  </a:cubicBezTo>
                  <a:cubicBezTo>
                    <a:pt x="142178" y="59526"/>
                    <a:pt x="145387" y="60160"/>
                    <a:pt x="148554" y="63750"/>
                  </a:cubicBezTo>
                  <a:cubicBezTo>
                    <a:pt x="152225" y="67862"/>
                    <a:pt x="155550" y="67387"/>
                    <a:pt x="160248" y="63403"/>
                  </a:cubicBezTo>
                  <a:cubicBezTo>
                    <a:pt x="161977" y="61931"/>
                    <a:pt x="163411" y="59894"/>
                    <a:pt x="165773" y="59933"/>
                  </a:cubicBezTo>
                  <a:cubicBezTo>
                    <a:pt x="171883" y="60061"/>
                    <a:pt x="175037" y="57412"/>
                    <a:pt x="176226" y="51310"/>
                  </a:cubicBezTo>
                  <a:cubicBezTo>
                    <a:pt x="176834" y="48127"/>
                    <a:pt x="178845" y="44982"/>
                    <a:pt x="180959" y="42410"/>
                  </a:cubicBezTo>
                  <a:cubicBezTo>
                    <a:pt x="185183" y="37198"/>
                    <a:pt x="186034" y="31387"/>
                    <a:pt x="185486" y="25075"/>
                  </a:cubicBezTo>
                  <a:cubicBezTo>
                    <a:pt x="182504" y="23736"/>
                    <a:pt x="179603" y="21819"/>
                    <a:pt x="176522" y="21451"/>
                  </a:cubicBezTo>
                  <a:cubicBezTo>
                    <a:pt x="170223" y="20711"/>
                    <a:pt x="164352" y="19033"/>
                    <a:pt x="158682" y="16320"/>
                  </a:cubicBezTo>
                  <a:cubicBezTo>
                    <a:pt x="155768" y="14955"/>
                    <a:pt x="153410" y="16290"/>
                    <a:pt x="151023" y="18233"/>
                  </a:cubicBezTo>
                  <a:cubicBezTo>
                    <a:pt x="148374" y="20385"/>
                    <a:pt x="148002" y="20120"/>
                    <a:pt x="146513" y="16667"/>
                  </a:cubicBezTo>
                  <a:cubicBezTo>
                    <a:pt x="146068" y="15640"/>
                    <a:pt x="145815" y="14515"/>
                    <a:pt x="145302" y="13522"/>
                  </a:cubicBezTo>
                  <a:cubicBezTo>
                    <a:pt x="144570" y="12028"/>
                    <a:pt x="142353" y="11121"/>
                    <a:pt x="141048" y="11866"/>
                  </a:cubicBezTo>
                  <a:cubicBezTo>
                    <a:pt x="140141" y="12375"/>
                    <a:pt x="139024" y="13158"/>
                    <a:pt x="138699" y="14074"/>
                  </a:cubicBezTo>
                  <a:cubicBezTo>
                    <a:pt x="138147" y="15597"/>
                    <a:pt x="138185" y="17352"/>
                    <a:pt x="137912" y="18991"/>
                  </a:cubicBezTo>
                  <a:cubicBezTo>
                    <a:pt x="137642" y="20612"/>
                    <a:pt x="137792" y="22769"/>
                    <a:pt x="136816" y="23715"/>
                  </a:cubicBezTo>
                  <a:cubicBezTo>
                    <a:pt x="135306" y="25191"/>
                    <a:pt x="134227" y="23013"/>
                    <a:pt x="132999" y="22213"/>
                  </a:cubicBezTo>
                  <a:cubicBezTo>
                    <a:pt x="132537" y="21887"/>
                    <a:pt x="131964" y="21562"/>
                    <a:pt x="131429" y="21588"/>
                  </a:cubicBezTo>
                  <a:cubicBezTo>
                    <a:pt x="125720" y="21926"/>
                    <a:pt x="121809" y="18986"/>
                    <a:pt x="118476" y="14814"/>
                  </a:cubicBezTo>
                  <a:cubicBezTo>
                    <a:pt x="117774" y="13954"/>
                    <a:pt x="116649" y="13475"/>
                    <a:pt x="115737" y="12790"/>
                  </a:cubicBezTo>
                  <a:cubicBezTo>
                    <a:pt x="113974" y="11489"/>
                    <a:pt x="111347" y="12996"/>
                    <a:pt x="111090" y="15571"/>
                  </a:cubicBezTo>
                  <a:cubicBezTo>
                    <a:pt x="110988" y="16680"/>
                    <a:pt x="111373" y="17878"/>
                    <a:pt x="111133" y="18943"/>
                  </a:cubicBezTo>
                  <a:cubicBezTo>
                    <a:pt x="110906" y="19940"/>
                    <a:pt x="110337" y="21254"/>
                    <a:pt x="109567" y="21597"/>
                  </a:cubicBezTo>
                  <a:cubicBezTo>
                    <a:pt x="108878" y="21905"/>
                    <a:pt x="107727" y="20873"/>
                    <a:pt x="106738" y="20702"/>
                  </a:cubicBezTo>
                  <a:cubicBezTo>
                    <a:pt x="105793" y="20548"/>
                    <a:pt x="104269" y="20343"/>
                    <a:pt x="103944" y="20818"/>
                  </a:cubicBezTo>
                  <a:cubicBezTo>
                    <a:pt x="102288" y="23077"/>
                    <a:pt x="100731" y="25576"/>
                    <a:pt x="101236" y="28593"/>
                  </a:cubicBezTo>
                  <a:cubicBezTo>
                    <a:pt x="101604" y="30814"/>
                    <a:pt x="102369" y="32975"/>
                    <a:pt x="102849" y="35187"/>
                  </a:cubicBezTo>
                  <a:close/>
                  <a:moveTo>
                    <a:pt x="186021" y="24502"/>
                  </a:moveTo>
                  <a:cubicBezTo>
                    <a:pt x="185829" y="24643"/>
                    <a:pt x="185795" y="24699"/>
                    <a:pt x="185469" y="24849"/>
                  </a:cubicBezTo>
                  <a:cubicBezTo>
                    <a:pt x="185491" y="24926"/>
                    <a:pt x="185469" y="25003"/>
                    <a:pt x="185491" y="25080"/>
                  </a:cubicBezTo>
                  <a:cubicBezTo>
                    <a:pt x="185623" y="25157"/>
                    <a:pt x="185764" y="25234"/>
                    <a:pt x="185906" y="25289"/>
                  </a:cubicBezTo>
                  <a:cubicBezTo>
                    <a:pt x="185953" y="25075"/>
                    <a:pt x="185987" y="24771"/>
                    <a:pt x="186021" y="24502"/>
                  </a:cubicBezTo>
                  <a:close/>
                </a:path>
              </a:pathLst>
            </a:custGeom>
            <a:grpFill/>
            <a:ln w="5028" cap="flat">
              <a:solidFill>
                <a:schemeClr val="bg1"/>
              </a:solidFill>
              <a:prstDash val="solid"/>
              <a:miter/>
            </a:ln>
          </p:spPr>
          <p:txBody>
            <a:bodyPr rtlCol="0" anchor="ctr"/>
            <a:lstStyle/>
            <a:p>
              <a:endParaRPr lang="en-US"/>
            </a:p>
          </p:txBody>
        </p:sp>
        <p:grpSp>
          <p:nvGrpSpPr>
            <p:cNvPr id="47" name="Graphic 2398">
              <a:extLst>
                <a:ext uri="{FF2B5EF4-FFF2-40B4-BE49-F238E27FC236}">
                  <a16:creationId xmlns:a16="http://schemas.microsoft.com/office/drawing/2014/main" id="{793863B0-5A26-77C0-199B-DF3367F24C05}"/>
                </a:ext>
              </a:extLst>
            </p:cNvPr>
            <p:cNvGrpSpPr/>
            <p:nvPr/>
          </p:nvGrpSpPr>
          <p:grpSpPr>
            <a:xfrm>
              <a:off x="6287751" y="3890669"/>
              <a:ext cx="141077" cy="346295"/>
              <a:chOff x="6287751" y="3890669"/>
              <a:chExt cx="141077" cy="346295"/>
            </a:xfrm>
            <a:grpFill/>
          </p:grpSpPr>
          <p:sp>
            <p:nvSpPr>
              <p:cNvPr id="316" name="Freeform 315">
                <a:extLst>
                  <a:ext uri="{FF2B5EF4-FFF2-40B4-BE49-F238E27FC236}">
                    <a16:creationId xmlns:a16="http://schemas.microsoft.com/office/drawing/2014/main" id="{521F1FC4-0AA1-0A44-4C1F-792792E2E20D}"/>
                  </a:ext>
                </a:extLst>
              </p:cNvPr>
              <p:cNvSpPr/>
              <p:nvPr/>
            </p:nvSpPr>
            <p:spPr>
              <a:xfrm>
                <a:off x="6287751" y="4158390"/>
                <a:ext cx="205" cy="1561"/>
              </a:xfrm>
              <a:custGeom>
                <a:avLst/>
                <a:gdLst>
                  <a:gd name="connsiteX0" fmla="*/ 206 w 205"/>
                  <a:gd name="connsiteY0" fmla="*/ 1562 h 1561"/>
                  <a:gd name="connsiteX1" fmla="*/ 0 w 205"/>
                  <a:gd name="connsiteY1" fmla="*/ 0 h 1561"/>
                  <a:gd name="connsiteX2" fmla="*/ 206 w 205"/>
                  <a:gd name="connsiteY2" fmla="*/ 1562 h 1561"/>
                </a:gdLst>
                <a:ahLst/>
                <a:cxnLst>
                  <a:cxn ang="0">
                    <a:pos x="connsiteX0" y="connsiteY0"/>
                  </a:cxn>
                  <a:cxn ang="0">
                    <a:pos x="connsiteX1" y="connsiteY1"/>
                  </a:cxn>
                  <a:cxn ang="0">
                    <a:pos x="connsiteX2" y="connsiteY2"/>
                  </a:cxn>
                </a:cxnLst>
                <a:rect l="l" t="t" r="r" b="b"/>
                <a:pathLst>
                  <a:path w="205" h="1561">
                    <a:moveTo>
                      <a:pt x="206" y="1562"/>
                    </a:moveTo>
                    <a:cubicBezTo>
                      <a:pt x="145" y="1044"/>
                      <a:pt x="77" y="531"/>
                      <a:pt x="0" y="0"/>
                    </a:cubicBezTo>
                    <a:cubicBezTo>
                      <a:pt x="77" y="531"/>
                      <a:pt x="145" y="1044"/>
                      <a:pt x="206" y="1562"/>
                    </a:cubicBezTo>
                    <a:close/>
                  </a:path>
                </a:pathLst>
              </a:custGeom>
              <a:grpFill/>
              <a:ln w="5028" cap="flat">
                <a:solidFill>
                  <a:schemeClr val="bg1"/>
                </a:solidFill>
                <a:prstDash val="solid"/>
                <a:miter/>
              </a:ln>
            </p:spPr>
            <p:txBody>
              <a:bodyPr rtlCol="0" anchor="ctr"/>
              <a:lstStyle/>
              <a:p>
                <a:endParaRPr lang="en-US"/>
              </a:p>
            </p:txBody>
          </p:sp>
          <p:sp>
            <p:nvSpPr>
              <p:cNvPr id="317" name="Freeform 316">
                <a:extLst>
                  <a:ext uri="{FF2B5EF4-FFF2-40B4-BE49-F238E27FC236}">
                    <a16:creationId xmlns:a16="http://schemas.microsoft.com/office/drawing/2014/main" id="{AC5BB42A-E5DF-89BF-C6B6-5E0C9F7BE939}"/>
                  </a:ext>
                </a:extLst>
              </p:cNvPr>
              <p:cNvSpPr/>
              <p:nvPr/>
            </p:nvSpPr>
            <p:spPr>
              <a:xfrm>
                <a:off x="6335892" y="4232801"/>
                <a:ext cx="4081" cy="4163"/>
              </a:xfrm>
              <a:custGeom>
                <a:avLst/>
                <a:gdLst>
                  <a:gd name="connsiteX0" fmla="*/ 178 w 4081"/>
                  <a:gd name="connsiteY0" fmla="*/ 884 h 4163"/>
                  <a:gd name="connsiteX1" fmla="*/ 422 w 4081"/>
                  <a:gd name="connsiteY1" fmla="*/ 3438 h 4163"/>
                  <a:gd name="connsiteX2" fmla="*/ 2990 w 4081"/>
                  <a:gd name="connsiteY2" fmla="*/ 4161 h 4163"/>
                  <a:gd name="connsiteX3" fmla="*/ 4081 w 4081"/>
                  <a:gd name="connsiteY3" fmla="*/ 3267 h 4163"/>
                  <a:gd name="connsiteX4" fmla="*/ 2690 w 4081"/>
                  <a:gd name="connsiteY4" fmla="*/ 580 h 4163"/>
                  <a:gd name="connsiteX5" fmla="*/ 178 w 4081"/>
                  <a:gd name="connsiteY5" fmla="*/ 884 h 41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81" h="4163">
                    <a:moveTo>
                      <a:pt x="178" y="884"/>
                    </a:moveTo>
                    <a:cubicBezTo>
                      <a:pt x="-117" y="1624"/>
                      <a:pt x="-53" y="2903"/>
                      <a:pt x="422" y="3438"/>
                    </a:cubicBezTo>
                    <a:cubicBezTo>
                      <a:pt x="932" y="4012"/>
                      <a:pt x="2083" y="4106"/>
                      <a:pt x="2990" y="4161"/>
                    </a:cubicBezTo>
                    <a:cubicBezTo>
                      <a:pt x="3345" y="4204"/>
                      <a:pt x="3713" y="3575"/>
                      <a:pt x="4081" y="3267"/>
                    </a:cubicBezTo>
                    <a:cubicBezTo>
                      <a:pt x="3576" y="2291"/>
                      <a:pt x="3324" y="1252"/>
                      <a:pt x="2690" y="580"/>
                    </a:cubicBezTo>
                    <a:cubicBezTo>
                      <a:pt x="1809" y="-302"/>
                      <a:pt x="585" y="-161"/>
                      <a:pt x="178" y="884"/>
                    </a:cubicBezTo>
                    <a:close/>
                  </a:path>
                </a:pathLst>
              </a:custGeom>
              <a:grpFill/>
              <a:ln w="5028" cap="flat">
                <a:solidFill>
                  <a:schemeClr val="bg1"/>
                </a:solidFill>
                <a:prstDash val="solid"/>
                <a:miter/>
              </a:ln>
            </p:spPr>
            <p:txBody>
              <a:bodyPr rtlCol="0" anchor="ctr"/>
              <a:lstStyle/>
              <a:p>
                <a:endParaRPr lang="en-US"/>
              </a:p>
            </p:txBody>
          </p:sp>
          <p:sp>
            <p:nvSpPr>
              <p:cNvPr id="318" name="Freeform 317">
                <a:extLst>
                  <a:ext uri="{FF2B5EF4-FFF2-40B4-BE49-F238E27FC236}">
                    <a16:creationId xmlns:a16="http://schemas.microsoft.com/office/drawing/2014/main" id="{9BFC9BDD-CA52-068D-A005-2742CD5EC0F1}"/>
                  </a:ext>
                </a:extLst>
              </p:cNvPr>
              <p:cNvSpPr/>
              <p:nvPr/>
            </p:nvSpPr>
            <p:spPr>
              <a:xfrm>
                <a:off x="6361754" y="3890669"/>
                <a:ext cx="7000" cy="2207"/>
              </a:xfrm>
              <a:custGeom>
                <a:avLst/>
                <a:gdLst>
                  <a:gd name="connsiteX0" fmla="*/ 7001 w 7000"/>
                  <a:gd name="connsiteY0" fmla="*/ 0 h 2207"/>
                  <a:gd name="connsiteX1" fmla="*/ 0 w 7000"/>
                  <a:gd name="connsiteY1" fmla="*/ 2208 h 2207"/>
                  <a:gd name="connsiteX2" fmla="*/ 7001 w 7000"/>
                  <a:gd name="connsiteY2" fmla="*/ 0 h 2207"/>
                  <a:gd name="connsiteX3" fmla="*/ 7001 w 7000"/>
                  <a:gd name="connsiteY3" fmla="*/ 0 h 2207"/>
                </a:gdLst>
                <a:ahLst/>
                <a:cxnLst>
                  <a:cxn ang="0">
                    <a:pos x="connsiteX0" y="connsiteY0"/>
                  </a:cxn>
                  <a:cxn ang="0">
                    <a:pos x="connsiteX1" y="connsiteY1"/>
                  </a:cxn>
                  <a:cxn ang="0">
                    <a:pos x="connsiteX2" y="connsiteY2"/>
                  </a:cxn>
                  <a:cxn ang="0">
                    <a:pos x="connsiteX3" y="connsiteY3"/>
                  </a:cxn>
                </a:cxnLst>
                <a:rect l="l" t="t" r="r" b="b"/>
                <a:pathLst>
                  <a:path w="7000" h="2207">
                    <a:moveTo>
                      <a:pt x="7001" y="0"/>
                    </a:moveTo>
                    <a:cubicBezTo>
                      <a:pt x="4677" y="744"/>
                      <a:pt x="2341" y="1485"/>
                      <a:pt x="0" y="2208"/>
                    </a:cubicBezTo>
                    <a:cubicBezTo>
                      <a:pt x="2332" y="1485"/>
                      <a:pt x="4677" y="744"/>
                      <a:pt x="7001" y="0"/>
                    </a:cubicBezTo>
                    <a:lnTo>
                      <a:pt x="7001" y="0"/>
                    </a:lnTo>
                    <a:close/>
                  </a:path>
                </a:pathLst>
              </a:custGeom>
              <a:grpFill/>
              <a:ln w="5028" cap="flat">
                <a:solidFill>
                  <a:schemeClr val="bg1"/>
                </a:solidFill>
                <a:prstDash val="solid"/>
                <a:miter/>
              </a:ln>
            </p:spPr>
            <p:txBody>
              <a:bodyPr rtlCol="0" anchor="ctr"/>
              <a:lstStyle/>
              <a:p>
                <a:endParaRPr lang="en-US"/>
              </a:p>
            </p:txBody>
          </p:sp>
          <p:sp>
            <p:nvSpPr>
              <p:cNvPr id="319" name="Freeform 318">
                <a:extLst>
                  <a:ext uri="{FF2B5EF4-FFF2-40B4-BE49-F238E27FC236}">
                    <a16:creationId xmlns:a16="http://schemas.microsoft.com/office/drawing/2014/main" id="{E3631366-72E7-46E9-8918-84D8DBE293BD}"/>
                  </a:ext>
                </a:extLst>
              </p:cNvPr>
              <p:cNvSpPr/>
              <p:nvPr/>
            </p:nvSpPr>
            <p:spPr>
              <a:xfrm>
                <a:off x="6375016" y="4180475"/>
                <a:ext cx="10880" cy="17954"/>
              </a:xfrm>
              <a:custGeom>
                <a:avLst/>
                <a:gdLst>
                  <a:gd name="connsiteX0" fmla="*/ 144 w 10880"/>
                  <a:gd name="connsiteY0" fmla="*/ 11951 h 17954"/>
                  <a:gd name="connsiteX1" fmla="*/ 1124 w 10880"/>
                  <a:gd name="connsiteY1" fmla="*/ 15152 h 17954"/>
                  <a:gd name="connsiteX2" fmla="*/ 3105 w 10880"/>
                  <a:gd name="connsiteY2" fmla="*/ 17689 h 17954"/>
                  <a:gd name="connsiteX3" fmla="*/ 7290 w 10880"/>
                  <a:gd name="connsiteY3" fmla="*/ 15644 h 17954"/>
                  <a:gd name="connsiteX4" fmla="*/ 10410 w 10880"/>
                  <a:gd name="connsiteY4" fmla="*/ 12 h 17954"/>
                  <a:gd name="connsiteX5" fmla="*/ 3093 w 10880"/>
                  <a:gd name="connsiteY5" fmla="*/ 2640 h 17954"/>
                  <a:gd name="connsiteX6" fmla="*/ 144 w 10880"/>
                  <a:gd name="connsiteY6" fmla="*/ 11951 h 17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880" h="17954">
                    <a:moveTo>
                      <a:pt x="144" y="11951"/>
                    </a:moveTo>
                    <a:cubicBezTo>
                      <a:pt x="332" y="13034"/>
                      <a:pt x="598" y="14181"/>
                      <a:pt x="1124" y="15152"/>
                    </a:cubicBezTo>
                    <a:cubicBezTo>
                      <a:pt x="1603" y="16102"/>
                      <a:pt x="2335" y="16928"/>
                      <a:pt x="3105" y="17689"/>
                    </a:cubicBezTo>
                    <a:cubicBezTo>
                      <a:pt x="3935" y="18511"/>
                      <a:pt x="5882" y="17308"/>
                      <a:pt x="7290" y="15644"/>
                    </a:cubicBezTo>
                    <a:cubicBezTo>
                      <a:pt x="11287" y="10958"/>
                      <a:pt x="11287" y="5597"/>
                      <a:pt x="10410" y="12"/>
                    </a:cubicBezTo>
                    <a:cubicBezTo>
                      <a:pt x="7645" y="-82"/>
                      <a:pt x="5065" y="316"/>
                      <a:pt x="3093" y="2640"/>
                    </a:cubicBezTo>
                    <a:cubicBezTo>
                      <a:pt x="760" y="5331"/>
                      <a:pt x="-434" y="8361"/>
                      <a:pt x="144" y="11951"/>
                    </a:cubicBezTo>
                    <a:close/>
                  </a:path>
                </a:pathLst>
              </a:custGeom>
              <a:grpFill/>
              <a:ln w="5028" cap="flat">
                <a:solidFill>
                  <a:schemeClr val="bg1"/>
                </a:solidFill>
                <a:prstDash val="solid"/>
                <a:miter/>
              </a:ln>
            </p:spPr>
            <p:txBody>
              <a:bodyPr rtlCol="0" anchor="ctr"/>
              <a:lstStyle/>
              <a:p>
                <a:endParaRPr lang="en-US"/>
              </a:p>
            </p:txBody>
          </p:sp>
          <p:sp>
            <p:nvSpPr>
              <p:cNvPr id="320" name="Freeform 319">
                <a:extLst>
                  <a:ext uri="{FF2B5EF4-FFF2-40B4-BE49-F238E27FC236}">
                    <a16:creationId xmlns:a16="http://schemas.microsoft.com/office/drawing/2014/main" id="{8C9F249A-BF58-32A4-3938-CE1A5DAC263C}"/>
                  </a:ext>
                </a:extLst>
              </p:cNvPr>
              <p:cNvSpPr/>
              <p:nvPr/>
            </p:nvSpPr>
            <p:spPr>
              <a:xfrm>
                <a:off x="6385379" y="4179858"/>
                <a:ext cx="731" cy="634"/>
              </a:xfrm>
              <a:custGeom>
                <a:avLst/>
                <a:gdLst>
                  <a:gd name="connsiteX0" fmla="*/ 732 w 731"/>
                  <a:gd name="connsiteY0" fmla="*/ 0 h 634"/>
                  <a:gd name="connsiteX1" fmla="*/ 0 w 731"/>
                  <a:gd name="connsiteY1" fmla="*/ 282 h 634"/>
                  <a:gd name="connsiteX2" fmla="*/ 43 w 731"/>
                  <a:gd name="connsiteY2" fmla="*/ 625 h 634"/>
                  <a:gd name="connsiteX3" fmla="*/ 355 w 731"/>
                  <a:gd name="connsiteY3" fmla="*/ 625 h 634"/>
                  <a:gd name="connsiteX4" fmla="*/ 732 w 731"/>
                  <a:gd name="connsiteY4" fmla="*/ 0 h 6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1" h="634">
                    <a:moveTo>
                      <a:pt x="732" y="0"/>
                    </a:moveTo>
                    <a:lnTo>
                      <a:pt x="0" y="282"/>
                    </a:lnTo>
                    <a:cubicBezTo>
                      <a:pt x="13" y="398"/>
                      <a:pt x="21" y="509"/>
                      <a:pt x="43" y="625"/>
                    </a:cubicBezTo>
                    <a:cubicBezTo>
                      <a:pt x="133" y="646"/>
                      <a:pt x="257" y="625"/>
                      <a:pt x="355" y="625"/>
                    </a:cubicBezTo>
                    <a:lnTo>
                      <a:pt x="732" y="0"/>
                    </a:lnTo>
                    <a:close/>
                  </a:path>
                </a:pathLst>
              </a:custGeom>
              <a:grpFill/>
              <a:ln w="5028" cap="flat">
                <a:solidFill>
                  <a:schemeClr val="bg1"/>
                </a:solidFill>
                <a:prstDash val="solid"/>
                <a:miter/>
              </a:ln>
            </p:spPr>
            <p:txBody>
              <a:bodyPr rtlCol="0" anchor="ctr"/>
              <a:lstStyle/>
              <a:p>
                <a:endParaRPr lang="en-US"/>
              </a:p>
            </p:txBody>
          </p:sp>
          <p:sp>
            <p:nvSpPr>
              <p:cNvPr id="321" name="Freeform 320">
                <a:extLst>
                  <a:ext uri="{FF2B5EF4-FFF2-40B4-BE49-F238E27FC236}">
                    <a16:creationId xmlns:a16="http://schemas.microsoft.com/office/drawing/2014/main" id="{0B75695B-1368-3BFD-B752-13FE2DCC50A7}"/>
                  </a:ext>
                </a:extLst>
              </p:cNvPr>
              <p:cNvSpPr/>
              <p:nvPr/>
            </p:nvSpPr>
            <p:spPr>
              <a:xfrm>
                <a:off x="6288205" y="3910700"/>
                <a:ext cx="140623" cy="319473"/>
              </a:xfrm>
              <a:custGeom>
                <a:avLst/>
                <a:gdLst>
                  <a:gd name="connsiteX0" fmla="*/ 136687 w 140623"/>
                  <a:gd name="connsiteY0" fmla="*/ 73686 h 319473"/>
                  <a:gd name="connsiteX1" fmla="*/ 133696 w 140623"/>
                  <a:gd name="connsiteY1" fmla="*/ 72368 h 319473"/>
                  <a:gd name="connsiteX2" fmla="*/ 132365 w 140623"/>
                  <a:gd name="connsiteY2" fmla="*/ 67866 h 319473"/>
                  <a:gd name="connsiteX3" fmla="*/ 133495 w 140623"/>
                  <a:gd name="connsiteY3" fmla="*/ 66381 h 319473"/>
                  <a:gd name="connsiteX4" fmla="*/ 133495 w 140623"/>
                  <a:gd name="connsiteY4" fmla="*/ 60211 h 319473"/>
                  <a:gd name="connsiteX5" fmla="*/ 132763 w 140623"/>
                  <a:gd name="connsiteY5" fmla="*/ 58897 h 319473"/>
                  <a:gd name="connsiteX6" fmla="*/ 133495 w 140623"/>
                  <a:gd name="connsiteY6" fmla="*/ 56090 h 319473"/>
                  <a:gd name="connsiteX7" fmla="*/ 132365 w 140623"/>
                  <a:gd name="connsiteY7" fmla="*/ 51396 h 319473"/>
                  <a:gd name="connsiteX8" fmla="*/ 131068 w 140623"/>
                  <a:gd name="connsiteY8" fmla="*/ 48961 h 319473"/>
                  <a:gd name="connsiteX9" fmla="*/ 130499 w 140623"/>
                  <a:gd name="connsiteY9" fmla="*/ 45217 h 319473"/>
                  <a:gd name="connsiteX10" fmla="*/ 131821 w 140623"/>
                  <a:gd name="connsiteY10" fmla="*/ 42971 h 319473"/>
                  <a:gd name="connsiteX11" fmla="*/ 130692 w 140623"/>
                  <a:gd name="connsiteY11" fmla="*/ 40168 h 319473"/>
                  <a:gd name="connsiteX12" fmla="*/ 128830 w 140623"/>
                  <a:gd name="connsiteY12" fmla="*/ 39038 h 319473"/>
                  <a:gd name="connsiteX13" fmla="*/ 127512 w 140623"/>
                  <a:gd name="connsiteY13" fmla="*/ 39235 h 319473"/>
                  <a:gd name="connsiteX14" fmla="*/ 126939 w 140623"/>
                  <a:gd name="connsiteY14" fmla="*/ 36980 h 319473"/>
                  <a:gd name="connsiteX15" fmla="*/ 128445 w 140623"/>
                  <a:gd name="connsiteY15" fmla="*/ 33415 h 319473"/>
                  <a:gd name="connsiteX16" fmla="*/ 127508 w 140623"/>
                  <a:gd name="connsiteY16" fmla="*/ 30061 h 319473"/>
                  <a:gd name="connsiteX17" fmla="*/ 127880 w 140623"/>
                  <a:gd name="connsiteY17" fmla="*/ 27617 h 319473"/>
                  <a:gd name="connsiteX18" fmla="*/ 127123 w 140623"/>
                  <a:gd name="connsiteY18" fmla="*/ 24810 h 319473"/>
                  <a:gd name="connsiteX19" fmla="*/ 125266 w 140623"/>
                  <a:gd name="connsiteY19" fmla="*/ 24618 h 319473"/>
                  <a:gd name="connsiteX20" fmla="*/ 122437 w 140623"/>
                  <a:gd name="connsiteY20" fmla="*/ 21626 h 319473"/>
                  <a:gd name="connsiteX21" fmla="*/ 120576 w 140623"/>
                  <a:gd name="connsiteY21" fmla="*/ 21626 h 319473"/>
                  <a:gd name="connsiteX22" fmla="*/ 119626 w 140623"/>
                  <a:gd name="connsiteY22" fmla="*/ 18999 h 319473"/>
                  <a:gd name="connsiteX23" fmla="*/ 116639 w 140623"/>
                  <a:gd name="connsiteY23" fmla="*/ 15640 h 319473"/>
                  <a:gd name="connsiteX24" fmla="*/ 113828 w 140623"/>
                  <a:gd name="connsiteY24" fmla="*/ 14515 h 319473"/>
                  <a:gd name="connsiteX25" fmla="*/ 110854 w 140623"/>
                  <a:gd name="connsiteY25" fmla="*/ 13556 h 319473"/>
                  <a:gd name="connsiteX26" fmla="*/ 107268 w 140623"/>
                  <a:gd name="connsiteY26" fmla="*/ 13556 h 319473"/>
                  <a:gd name="connsiteX27" fmla="*/ 103357 w 140623"/>
                  <a:gd name="connsiteY27" fmla="*/ 10377 h 319473"/>
                  <a:gd name="connsiteX28" fmla="*/ 98676 w 140623"/>
                  <a:gd name="connsiteY28" fmla="*/ 5131 h 319473"/>
                  <a:gd name="connsiteX29" fmla="*/ 94551 w 140623"/>
                  <a:gd name="connsiteY29" fmla="*/ 2713 h 319473"/>
                  <a:gd name="connsiteX30" fmla="*/ 92925 w 140623"/>
                  <a:gd name="connsiteY30" fmla="*/ 0 h 319473"/>
                  <a:gd name="connsiteX31" fmla="*/ 92775 w 140623"/>
                  <a:gd name="connsiteY31" fmla="*/ 368 h 319473"/>
                  <a:gd name="connsiteX32" fmla="*/ 88414 w 140623"/>
                  <a:gd name="connsiteY32" fmla="*/ 1622 h 319473"/>
                  <a:gd name="connsiteX33" fmla="*/ 85334 w 140623"/>
                  <a:gd name="connsiteY33" fmla="*/ 650 h 319473"/>
                  <a:gd name="connsiteX34" fmla="*/ 85334 w 140623"/>
                  <a:gd name="connsiteY34" fmla="*/ 2901 h 319473"/>
                  <a:gd name="connsiteX35" fmla="*/ 87426 w 140623"/>
                  <a:gd name="connsiteY35" fmla="*/ 4288 h 319473"/>
                  <a:gd name="connsiteX36" fmla="*/ 88410 w 140623"/>
                  <a:gd name="connsiteY36" fmla="*/ 7240 h 319473"/>
                  <a:gd name="connsiteX37" fmla="*/ 85881 w 140623"/>
                  <a:gd name="connsiteY37" fmla="*/ 9208 h 319473"/>
                  <a:gd name="connsiteX38" fmla="*/ 85753 w 140623"/>
                  <a:gd name="connsiteY38" fmla="*/ 12717 h 319473"/>
                  <a:gd name="connsiteX39" fmla="*/ 87148 w 140623"/>
                  <a:gd name="connsiteY39" fmla="*/ 15516 h 319473"/>
                  <a:gd name="connsiteX40" fmla="*/ 87148 w 140623"/>
                  <a:gd name="connsiteY40" fmla="*/ 18896 h 319473"/>
                  <a:gd name="connsiteX41" fmla="*/ 85753 w 140623"/>
                  <a:gd name="connsiteY41" fmla="*/ 18058 h 319473"/>
                  <a:gd name="connsiteX42" fmla="*/ 84473 w 140623"/>
                  <a:gd name="connsiteY42" fmla="*/ 18481 h 319473"/>
                  <a:gd name="connsiteX43" fmla="*/ 82505 w 140623"/>
                  <a:gd name="connsiteY43" fmla="*/ 16937 h 319473"/>
                  <a:gd name="connsiteX44" fmla="*/ 78992 w 140623"/>
                  <a:gd name="connsiteY44" fmla="*/ 16804 h 319473"/>
                  <a:gd name="connsiteX45" fmla="*/ 76608 w 140623"/>
                  <a:gd name="connsiteY45" fmla="*/ 14840 h 319473"/>
                  <a:gd name="connsiteX46" fmla="*/ 71409 w 140623"/>
                  <a:gd name="connsiteY46" fmla="*/ 13714 h 319473"/>
                  <a:gd name="connsiteX47" fmla="*/ 68457 w 140623"/>
                  <a:gd name="connsiteY47" fmla="*/ 15101 h 319473"/>
                  <a:gd name="connsiteX48" fmla="*/ 65500 w 140623"/>
                  <a:gd name="connsiteY48" fmla="*/ 14686 h 319473"/>
                  <a:gd name="connsiteX49" fmla="*/ 63544 w 140623"/>
                  <a:gd name="connsiteY49" fmla="*/ 15807 h 319473"/>
                  <a:gd name="connsiteX50" fmla="*/ 65500 w 140623"/>
                  <a:gd name="connsiteY50" fmla="*/ 20309 h 319473"/>
                  <a:gd name="connsiteX51" fmla="*/ 64674 w 140623"/>
                  <a:gd name="connsiteY51" fmla="*/ 23116 h 319473"/>
                  <a:gd name="connsiteX52" fmla="*/ 63258 w 140623"/>
                  <a:gd name="connsiteY52" fmla="*/ 23954 h 319473"/>
                  <a:gd name="connsiteX53" fmla="*/ 64387 w 140623"/>
                  <a:gd name="connsiteY53" fmla="*/ 27040 h 319473"/>
                  <a:gd name="connsiteX54" fmla="*/ 62419 w 140623"/>
                  <a:gd name="connsiteY54" fmla="*/ 29290 h 319473"/>
                  <a:gd name="connsiteX55" fmla="*/ 59620 w 140623"/>
                  <a:gd name="connsiteY55" fmla="*/ 29021 h 319473"/>
                  <a:gd name="connsiteX56" fmla="*/ 55966 w 140623"/>
                  <a:gd name="connsiteY56" fmla="*/ 27040 h 319473"/>
                  <a:gd name="connsiteX57" fmla="*/ 53442 w 140623"/>
                  <a:gd name="connsiteY57" fmla="*/ 29021 h 319473"/>
                  <a:gd name="connsiteX58" fmla="*/ 51751 w 140623"/>
                  <a:gd name="connsiteY58" fmla="*/ 32667 h 319473"/>
                  <a:gd name="connsiteX59" fmla="*/ 49226 w 140623"/>
                  <a:gd name="connsiteY59" fmla="*/ 34348 h 319473"/>
                  <a:gd name="connsiteX60" fmla="*/ 48375 w 140623"/>
                  <a:gd name="connsiteY60" fmla="*/ 36043 h 319473"/>
                  <a:gd name="connsiteX61" fmla="*/ 47541 w 140623"/>
                  <a:gd name="connsiteY61" fmla="*/ 38554 h 319473"/>
                  <a:gd name="connsiteX62" fmla="*/ 45286 w 140623"/>
                  <a:gd name="connsiteY62" fmla="*/ 41931 h 319473"/>
                  <a:gd name="connsiteX63" fmla="*/ 44455 w 140623"/>
                  <a:gd name="connsiteY63" fmla="*/ 47279 h 319473"/>
                  <a:gd name="connsiteX64" fmla="*/ 46415 w 140623"/>
                  <a:gd name="connsiteY64" fmla="*/ 48957 h 319473"/>
                  <a:gd name="connsiteX65" fmla="*/ 48379 w 140623"/>
                  <a:gd name="connsiteY65" fmla="*/ 54032 h 319473"/>
                  <a:gd name="connsiteX66" fmla="*/ 46415 w 140623"/>
                  <a:gd name="connsiteY66" fmla="*/ 57383 h 319473"/>
                  <a:gd name="connsiteX67" fmla="*/ 39958 w 140623"/>
                  <a:gd name="connsiteY67" fmla="*/ 67507 h 319473"/>
                  <a:gd name="connsiteX68" fmla="*/ 38837 w 140623"/>
                  <a:gd name="connsiteY68" fmla="*/ 71717 h 319473"/>
                  <a:gd name="connsiteX69" fmla="*/ 36034 w 140623"/>
                  <a:gd name="connsiteY69" fmla="*/ 74233 h 319473"/>
                  <a:gd name="connsiteX70" fmla="*/ 33492 w 140623"/>
                  <a:gd name="connsiteY70" fmla="*/ 74233 h 319473"/>
                  <a:gd name="connsiteX71" fmla="*/ 27596 w 140623"/>
                  <a:gd name="connsiteY71" fmla="*/ 77610 h 319473"/>
                  <a:gd name="connsiteX72" fmla="*/ 27874 w 140623"/>
                  <a:gd name="connsiteY72" fmla="*/ 80412 h 319473"/>
                  <a:gd name="connsiteX73" fmla="*/ 29286 w 140623"/>
                  <a:gd name="connsiteY73" fmla="*/ 81534 h 319473"/>
                  <a:gd name="connsiteX74" fmla="*/ 29838 w 140623"/>
                  <a:gd name="connsiteY74" fmla="*/ 85197 h 319473"/>
                  <a:gd name="connsiteX75" fmla="*/ 29008 w 140623"/>
                  <a:gd name="connsiteY75" fmla="*/ 88555 h 319473"/>
                  <a:gd name="connsiteX76" fmla="*/ 26748 w 140623"/>
                  <a:gd name="connsiteY76" fmla="*/ 95860 h 319473"/>
                  <a:gd name="connsiteX77" fmla="*/ 26470 w 140623"/>
                  <a:gd name="connsiteY77" fmla="*/ 103729 h 319473"/>
                  <a:gd name="connsiteX78" fmla="*/ 21977 w 140623"/>
                  <a:gd name="connsiteY78" fmla="*/ 115805 h 319473"/>
                  <a:gd name="connsiteX79" fmla="*/ 21417 w 140623"/>
                  <a:gd name="connsiteY79" fmla="*/ 118342 h 319473"/>
                  <a:gd name="connsiteX80" fmla="*/ 22825 w 140623"/>
                  <a:gd name="connsiteY80" fmla="*/ 120593 h 319473"/>
                  <a:gd name="connsiteX81" fmla="*/ 22538 w 140623"/>
                  <a:gd name="connsiteY81" fmla="*/ 125929 h 319473"/>
                  <a:gd name="connsiteX82" fmla="*/ 20574 w 140623"/>
                  <a:gd name="connsiteY82" fmla="*/ 129288 h 319473"/>
                  <a:gd name="connsiteX83" fmla="*/ 11301 w 140623"/>
                  <a:gd name="connsiteY83" fmla="*/ 128449 h 319473"/>
                  <a:gd name="connsiteX84" fmla="*/ 9350 w 140623"/>
                  <a:gd name="connsiteY84" fmla="*/ 129288 h 319473"/>
                  <a:gd name="connsiteX85" fmla="*/ 5965 w 140623"/>
                  <a:gd name="connsiteY85" fmla="*/ 134915 h 319473"/>
                  <a:gd name="connsiteX86" fmla="*/ 5135 w 140623"/>
                  <a:gd name="connsiteY86" fmla="*/ 141929 h 319473"/>
                  <a:gd name="connsiteX87" fmla="*/ 7099 w 140623"/>
                  <a:gd name="connsiteY87" fmla="*/ 155408 h 319473"/>
                  <a:gd name="connsiteX88" fmla="*/ 5965 w 140623"/>
                  <a:gd name="connsiteY88" fmla="*/ 160748 h 319473"/>
                  <a:gd name="connsiteX89" fmla="*/ 7099 w 140623"/>
                  <a:gd name="connsiteY89" fmla="*/ 164407 h 319473"/>
                  <a:gd name="connsiteX90" fmla="*/ 7929 w 140623"/>
                  <a:gd name="connsiteY90" fmla="*/ 169456 h 319473"/>
                  <a:gd name="connsiteX91" fmla="*/ 7099 w 140623"/>
                  <a:gd name="connsiteY91" fmla="*/ 175344 h 319473"/>
                  <a:gd name="connsiteX92" fmla="*/ 7099 w 140623"/>
                  <a:gd name="connsiteY92" fmla="*/ 180132 h 319473"/>
                  <a:gd name="connsiteX93" fmla="*/ 10180 w 140623"/>
                  <a:gd name="connsiteY93" fmla="*/ 182096 h 319473"/>
                  <a:gd name="connsiteX94" fmla="*/ 16368 w 140623"/>
                  <a:gd name="connsiteY94" fmla="*/ 187993 h 319473"/>
                  <a:gd name="connsiteX95" fmla="*/ 14960 w 140623"/>
                  <a:gd name="connsiteY95" fmla="*/ 191361 h 319473"/>
                  <a:gd name="connsiteX96" fmla="*/ 14960 w 140623"/>
                  <a:gd name="connsiteY96" fmla="*/ 195575 h 319473"/>
                  <a:gd name="connsiteX97" fmla="*/ 8507 w 140623"/>
                  <a:gd name="connsiteY97" fmla="*/ 198092 h 319473"/>
                  <a:gd name="connsiteX98" fmla="*/ 8507 w 140623"/>
                  <a:gd name="connsiteY98" fmla="*/ 200347 h 319473"/>
                  <a:gd name="connsiteX99" fmla="*/ 10479 w 140623"/>
                  <a:gd name="connsiteY99" fmla="*/ 205396 h 319473"/>
                  <a:gd name="connsiteX100" fmla="*/ 11870 w 140623"/>
                  <a:gd name="connsiteY100" fmla="*/ 212148 h 319473"/>
                  <a:gd name="connsiteX101" fmla="*/ 14117 w 140623"/>
                  <a:gd name="connsiteY101" fmla="*/ 214681 h 319473"/>
                  <a:gd name="connsiteX102" fmla="*/ 12148 w 140623"/>
                  <a:gd name="connsiteY102" fmla="*/ 219731 h 319473"/>
                  <a:gd name="connsiteX103" fmla="*/ 12426 w 140623"/>
                  <a:gd name="connsiteY103" fmla="*/ 222538 h 319473"/>
                  <a:gd name="connsiteX104" fmla="*/ 9619 w 140623"/>
                  <a:gd name="connsiteY104" fmla="*/ 224220 h 319473"/>
                  <a:gd name="connsiteX105" fmla="*/ 7095 w 140623"/>
                  <a:gd name="connsiteY105" fmla="*/ 224502 h 319473"/>
                  <a:gd name="connsiteX106" fmla="*/ 5961 w 140623"/>
                  <a:gd name="connsiteY106" fmla="*/ 225341 h 319473"/>
                  <a:gd name="connsiteX107" fmla="*/ 6252 w 140623"/>
                  <a:gd name="connsiteY107" fmla="*/ 227300 h 319473"/>
                  <a:gd name="connsiteX108" fmla="*/ 6906 w 140623"/>
                  <a:gd name="connsiteY108" fmla="*/ 229838 h 319473"/>
                  <a:gd name="connsiteX109" fmla="*/ 4664 w 140623"/>
                  <a:gd name="connsiteY109" fmla="*/ 230963 h 319473"/>
                  <a:gd name="connsiteX110" fmla="*/ 6539 w 140623"/>
                  <a:gd name="connsiteY110" fmla="*/ 236210 h 319473"/>
                  <a:gd name="connsiteX111" fmla="*/ 6539 w 140623"/>
                  <a:gd name="connsiteY111" fmla="*/ 244066 h 319473"/>
                  <a:gd name="connsiteX112" fmla="*/ 3154 w 140623"/>
                  <a:gd name="connsiteY112" fmla="*/ 248563 h 319473"/>
                  <a:gd name="connsiteX113" fmla="*/ 0 w 140623"/>
                  <a:gd name="connsiteY113" fmla="*/ 251464 h 319473"/>
                  <a:gd name="connsiteX114" fmla="*/ 526 w 140623"/>
                  <a:gd name="connsiteY114" fmla="*/ 254460 h 319473"/>
                  <a:gd name="connsiteX115" fmla="*/ 4335 w 140623"/>
                  <a:gd name="connsiteY115" fmla="*/ 265671 h 319473"/>
                  <a:gd name="connsiteX116" fmla="*/ 11134 w 140623"/>
                  <a:gd name="connsiteY116" fmla="*/ 282813 h 319473"/>
                  <a:gd name="connsiteX117" fmla="*/ 20142 w 140623"/>
                  <a:gd name="connsiteY117" fmla="*/ 297242 h 319473"/>
                  <a:gd name="connsiteX118" fmla="*/ 20107 w 140623"/>
                  <a:gd name="connsiteY118" fmla="*/ 301992 h 319473"/>
                  <a:gd name="connsiteX119" fmla="*/ 18871 w 140623"/>
                  <a:gd name="connsiteY119" fmla="*/ 306511 h 319473"/>
                  <a:gd name="connsiteX120" fmla="*/ 19200 w 140623"/>
                  <a:gd name="connsiteY120" fmla="*/ 306493 h 319473"/>
                  <a:gd name="connsiteX121" fmla="*/ 19256 w 140623"/>
                  <a:gd name="connsiteY121" fmla="*/ 307520 h 319473"/>
                  <a:gd name="connsiteX122" fmla="*/ 21738 w 140623"/>
                  <a:gd name="connsiteY122" fmla="*/ 311025 h 319473"/>
                  <a:gd name="connsiteX123" fmla="*/ 37313 w 140623"/>
                  <a:gd name="connsiteY123" fmla="*/ 318197 h 319473"/>
                  <a:gd name="connsiteX124" fmla="*/ 41541 w 140623"/>
                  <a:gd name="connsiteY124" fmla="*/ 313528 h 319473"/>
                  <a:gd name="connsiteX125" fmla="*/ 48542 w 140623"/>
                  <a:gd name="connsiteY125" fmla="*/ 307157 h 319473"/>
                  <a:gd name="connsiteX126" fmla="*/ 53630 w 140623"/>
                  <a:gd name="connsiteY126" fmla="*/ 306583 h 319473"/>
                  <a:gd name="connsiteX127" fmla="*/ 64837 w 140623"/>
                  <a:gd name="connsiteY127" fmla="*/ 300845 h 319473"/>
                  <a:gd name="connsiteX128" fmla="*/ 73421 w 140623"/>
                  <a:gd name="connsiteY128" fmla="*/ 291410 h 319473"/>
                  <a:gd name="connsiteX129" fmla="*/ 73506 w 140623"/>
                  <a:gd name="connsiteY129" fmla="*/ 288021 h 319473"/>
                  <a:gd name="connsiteX130" fmla="*/ 70156 w 140623"/>
                  <a:gd name="connsiteY130" fmla="*/ 285672 h 319473"/>
                  <a:gd name="connsiteX131" fmla="*/ 68512 w 140623"/>
                  <a:gd name="connsiteY131" fmla="*/ 285629 h 319473"/>
                  <a:gd name="connsiteX132" fmla="*/ 67811 w 140623"/>
                  <a:gd name="connsiteY132" fmla="*/ 284281 h 319473"/>
                  <a:gd name="connsiteX133" fmla="*/ 69137 w 140623"/>
                  <a:gd name="connsiteY133" fmla="*/ 267417 h 319473"/>
                  <a:gd name="connsiteX134" fmla="*/ 70378 w 140623"/>
                  <a:gd name="connsiteY134" fmla="*/ 259068 h 319473"/>
                  <a:gd name="connsiteX135" fmla="*/ 77023 w 140623"/>
                  <a:gd name="connsiteY135" fmla="*/ 247934 h 319473"/>
                  <a:gd name="connsiteX136" fmla="*/ 85496 w 140623"/>
                  <a:gd name="connsiteY136" fmla="*/ 242307 h 319473"/>
                  <a:gd name="connsiteX137" fmla="*/ 90207 w 140623"/>
                  <a:gd name="connsiteY137" fmla="*/ 231892 h 319473"/>
                  <a:gd name="connsiteX138" fmla="*/ 90781 w 140623"/>
                  <a:gd name="connsiteY138" fmla="*/ 225255 h 319473"/>
                  <a:gd name="connsiteX139" fmla="*/ 89536 w 140623"/>
                  <a:gd name="connsiteY139" fmla="*/ 220454 h 319473"/>
                  <a:gd name="connsiteX140" fmla="*/ 75115 w 140623"/>
                  <a:gd name="connsiteY140" fmla="*/ 206457 h 319473"/>
                  <a:gd name="connsiteX141" fmla="*/ 70207 w 140623"/>
                  <a:gd name="connsiteY141" fmla="*/ 198126 h 319473"/>
                  <a:gd name="connsiteX142" fmla="*/ 70904 w 140623"/>
                  <a:gd name="connsiteY142" fmla="*/ 170877 h 319473"/>
                  <a:gd name="connsiteX143" fmla="*/ 72667 w 140623"/>
                  <a:gd name="connsiteY143" fmla="*/ 166182 h 319473"/>
                  <a:gd name="connsiteX144" fmla="*/ 90417 w 140623"/>
                  <a:gd name="connsiteY144" fmla="*/ 146054 h 319473"/>
                  <a:gd name="connsiteX145" fmla="*/ 100670 w 140623"/>
                  <a:gd name="connsiteY145" fmla="*/ 137222 h 319473"/>
                  <a:gd name="connsiteX146" fmla="*/ 110730 w 140623"/>
                  <a:gd name="connsiteY146" fmla="*/ 121851 h 319473"/>
                  <a:gd name="connsiteX147" fmla="*/ 111406 w 140623"/>
                  <a:gd name="connsiteY147" fmla="*/ 113635 h 319473"/>
                  <a:gd name="connsiteX148" fmla="*/ 114140 w 140623"/>
                  <a:gd name="connsiteY148" fmla="*/ 94106 h 319473"/>
                  <a:gd name="connsiteX149" fmla="*/ 127465 w 140623"/>
                  <a:gd name="connsiteY149" fmla="*/ 86078 h 319473"/>
                  <a:gd name="connsiteX150" fmla="*/ 136648 w 140623"/>
                  <a:gd name="connsiteY150" fmla="*/ 85830 h 319473"/>
                  <a:gd name="connsiteX151" fmla="*/ 140255 w 140623"/>
                  <a:gd name="connsiteY151" fmla="*/ 83386 h 319473"/>
                  <a:gd name="connsiteX152" fmla="*/ 140623 w 140623"/>
                  <a:gd name="connsiteY152" fmla="*/ 80588 h 319473"/>
                  <a:gd name="connsiteX153" fmla="*/ 139134 w 140623"/>
                  <a:gd name="connsiteY153" fmla="*/ 78337 h 319473"/>
                  <a:gd name="connsiteX154" fmla="*/ 136687 w 140623"/>
                  <a:gd name="connsiteY154" fmla="*/ 73686 h 319473"/>
                  <a:gd name="connsiteX155" fmla="*/ 32046 w 140623"/>
                  <a:gd name="connsiteY155" fmla="*/ 249291 h 319473"/>
                  <a:gd name="connsiteX156" fmla="*/ 26907 w 140623"/>
                  <a:gd name="connsiteY156" fmla="*/ 254969 h 319473"/>
                  <a:gd name="connsiteX157" fmla="*/ 19042 w 140623"/>
                  <a:gd name="connsiteY157" fmla="*/ 255414 h 319473"/>
                  <a:gd name="connsiteX158" fmla="*/ 19042 w 140623"/>
                  <a:gd name="connsiteY158" fmla="*/ 255812 h 319473"/>
                  <a:gd name="connsiteX159" fmla="*/ 18451 w 140623"/>
                  <a:gd name="connsiteY159" fmla="*/ 256612 h 319473"/>
                  <a:gd name="connsiteX160" fmla="*/ 18631 w 140623"/>
                  <a:gd name="connsiteY160" fmla="*/ 255414 h 319473"/>
                  <a:gd name="connsiteX161" fmla="*/ 19042 w 140623"/>
                  <a:gd name="connsiteY161" fmla="*/ 255414 h 319473"/>
                  <a:gd name="connsiteX162" fmla="*/ 23646 w 140623"/>
                  <a:gd name="connsiteY162" fmla="*/ 246317 h 319473"/>
                  <a:gd name="connsiteX163" fmla="*/ 26128 w 140623"/>
                  <a:gd name="connsiteY163" fmla="*/ 242196 h 319473"/>
                  <a:gd name="connsiteX164" fmla="*/ 29919 w 140623"/>
                  <a:gd name="connsiteY164" fmla="*/ 240236 h 319473"/>
                  <a:gd name="connsiteX165" fmla="*/ 32106 w 140623"/>
                  <a:gd name="connsiteY165" fmla="*/ 244318 h 319473"/>
                  <a:gd name="connsiteX166" fmla="*/ 32046 w 140623"/>
                  <a:gd name="connsiteY166" fmla="*/ 249291 h 319473"/>
                  <a:gd name="connsiteX167" fmla="*/ 43001 w 140623"/>
                  <a:gd name="connsiteY167" fmla="*/ 258195 h 319473"/>
                  <a:gd name="connsiteX168" fmla="*/ 42970 w 140623"/>
                  <a:gd name="connsiteY168" fmla="*/ 258996 h 319473"/>
                  <a:gd name="connsiteX169" fmla="*/ 42294 w 140623"/>
                  <a:gd name="connsiteY169" fmla="*/ 260249 h 319473"/>
                  <a:gd name="connsiteX170" fmla="*/ 41820 w 140623"/>
                  <a:gd name="connsiteY170" fmla="*/ 261323 h 319473"/>
                  <a:gd name="connsiteX171" fmla="*/ 42603 w 140623"/>
                  <a:gd name="connsiteY171" fmla="*/ 258611 h 319473"/>
                  <a:gd name="connsiteX172" fmla="*/ 43001 w 140623"/>
                  <a:gd name="connsiteY172" fmla="*/ 258195 h 319473"/>
                  <a:gd name="connsiteX173" fmla="*/ 44177 w 140623"/>
                  <a:gd name="connsiteY173" fmla="*/ 255316 h 319473"/>
                  <a:gd name="connsiteX174" fmla="*/ 44605 w 140623"/>
                  <a:gd name="connsiteY174" fmla="*/ 256462 h 319473"/>
                  <a:gd name="connsiteX175" fmla="*/ 43001 w 140623"/>
                  <a:gd name="connsiteY175" fmla="*/ 258195 h 319473"/>
                  <a:gd name="connsiteX176" fmla="*/ 70810 w 140623"/>
                  <a:gd name="connsiteY176" fmla="*/ 233022 h 319473"/>
                  <a:gd name="connsiteX177" fmla="*/ 72381 w 140623"/>
                  <a:gd name="connsiteY177" fmla="*/ 232645 h 319473"/>
                  <a:gd name="connsiteX178" fmla="*/ 75436 w 140623"/>
                  <a:gd name="connsiteY178" fmla="*/ 233552 h 319473"/>
                  <a:gd name="connsiteX179" fmla="*/ 75218 w 140623"/>
                  <a:gd name="connsiteY179" fmla="*/ 234964 h 319473"/>
                  <a:gd name="connsiteX180" fmla="*/ 72132 w 140623"/>
                  <a:gd name="connsiteY180" fmla="*/ 234986 h 319473"/>
                  <a:gd name="connsiteX181" fmla="*/ 70810 w 140623"/>
                  <a:gd name="connsiteY181" fmla="*/ 233022 h 319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Lst>
                <a:rect l="l" t="t" r="r" b="b"/>
                <a:pathLst>
                  <a:path w="140623" h="319473">
                    <a:moveTo>
                      <a:pt x="136687" y="73686"/>
                    </a:moveTo>
                    <a:lnTo>
                      <a:pt x="133696" y="72368"/>
                    </a:lnTo>
                    <a:lnTo>
                      <a:pt x="132365" y="67866"/>
                    </a:lnTo>
                    <a:lnTo>
                      <a:pt x="133495" y="66381"/>
                    </a:lnTo>
                    <a:lnTo>
                      <a:pt x="133495" y="60211"/>
                    </a:lnTo>
                    <a:lnTo>
                      <a:pt x="132763" y="58897"/>
                    </a:lnTo>
                    <a:lnTo>
                      <a:pt x="133495" y="56090"/>
                    </a:lnTo>
                    <a:lnTo>
                      <a:pt x="132365" y="51396"/>
                    </a:lnTo>
                    <a:lnTo>
                      <a:pt x="131068" y="48961"/>
                    </a:lnTo>
                    <a:lnTo>
                      <a:pt x="130499" y="45217"/>
                    </a:lnTo>
                    <a:lnTo>
                      <a:pt x="131821" y="42971"/>
                    </a:lnTo>
                    <a:lnTo>
                      <a:pt x="130692" y="40168"/>
                    </a:lnTo>
                    <a:lnTo>
                      <a:pt x="128830" y="39038"/>
                    </a:lnTo>
                    <a:lnTo>
                      <a:pt x="127512" y="39235"/>
                    </a:lnTo>
                    <a:lnTo>
                      <a:pt x="126939" y="36980"/>
                    </a:lnTo>
                    <a:lnTo>
                      <a:pt x="128445" y="33415"/>
                    </a:lnTo>
                    <a:lnTo>
                      <a:pt x="127508" y="30061"/>
                    </a:lnTo>
                    <a:lnTo>
                      <a:pt x="127880" y="27617"/>
                    </a:lnTo>
                    <a:lnTo>
                      <a:pt x="127123" y="24810"/>
                    </a:lnTo>
                    <a:lnTo>
                      <a:pt x="125266" y="24618"/>
                    </a:lnTo>
                    <a:lnTo>
                      <a:pt x="122437" y="21626"/>
                    </a:lnTo>
                    <a:lnTo>
                      <a:pt x="120576" y="21626"/>
                    </a:lnTo>
                    <a:lnTo>
                      <a:pt x="119626" y="18999"/>
                    </a:lnTo>
                    <a:lnTo>
                      <a:pt x="116639" y="15640"/>
                    </a:lnTo>
                    <a:lnTo>
                      <a:pt x="113828" y="14515"/>
                    </a:lnTo>
                    <a:lnTo>
                      <a:pt x="110854" y="13556"/>
                    </a:lnTo>
                    <a:lnTo>
                      <a:pt x="107268" y="13556"/>
                    </a:lnTo>
                    <a:lnTo>
                      <a:pt x="103357" y="10377"/>
                    </a:lnTo>
                    <a:lnTo>
                      <a:pt x="98676" y="5131"/>
                    </a:lnTo>
                    <a:lnTo>
                      <a:pt x="94551" y="2713"/>
                    </a:lnTo>
                    <a:lnTo>
                      <a:pt x="92925" y="0"/>
                    </a:lnTo>
                    <a:lnTo>
                      <a:pt x="92775" y="368"/>
                    </a:lnTo>
                    <a:lnTo>
                      <a:pt x="88414" y="1622"/>
                    </a:lnTo>
                    <a:lnTo>
                      <a:pt x="85334" y="650"/>
                    </a:lnTo>
                    <a:lnTo>
                      <a:pt x="85334" y="2901"/>
                    </a:lnTo>
                    <a:lnTo>
                      <a:pt x="87426" y="4288"/>
                    </a:lnTo>
                    <a:lnTo>
                      <a:pt x="88410" y="7240"/>
                    </a:lnTo>
                    <a:lnTo>
                      <a:pt x="85881" y="9208"/>
                    </a:lnTo>
                    <a:lnTo>
                      <a:pt x="85753" y="12717"/>
                    </a:lnTo>
                    <a:lnTo>
                      <a:pt x="87148" y="15516"/>
                    </a:lnTo>
                    <a:lnTo>
                      <a:pt x="87148" y="18896"/>
                    </a:lnTo>
                    <a:lnTo>
                      <a:pt x="85753" y="18058"/>
                    </a:lnTo>
                    <a:lnTo>
                      <a:pt x="84473" y="18481"/>
                    </a:lnTo>
                    <a:lnTo>
                      <a:pt x="82505" y="16937"/>
                    </a:lnTo>
                    <a:lnTo>
                      <a:pt x="78992" y="16804"/>
                    </a:lnTo>
                    <a:lnTo>
                      <a:pt x="76608" y="14840"/>
                    </a:lnTo>
                    <a:lnTo>
                      <a:pt x="71409" y="13714"/>
                    </a:lnTo>
                    <a:lnTo>
                      <a:pt x="68457" y="15101"/>
                    </a:lnTo>
                    <a:lnTo>
                      <a:pt x="65500" y="14686"/>
                    </a:lnTo>
                    <a:lnTo>
                      <a:pt x="63544" y="15807"/>
                    </a:lnTo>
                    <a:lnTo>
                      <a:pt x="65500" y="20309"/>
                    </a:lnTo>
                    <a:lnTo>
                      <a:pt x="64674" y="23116"/>
                    </a:lnTo>
                    <a:lnTo>
                      <a:pt x="63258" y="23954"/>
                    </a:lnTo>
                    <a:lnTo>
                      <a:pt x="64387" y="27040"/>
                    </a:lnTo>
                    <a:lnTo>
                      <a:pt x="62419" y="29290"/>
                    </a:lnTo>
                    <a:lnTo>
                      <a:pt x="59620" y="29021"/>
                    </a:lnTo>
                    <a:lnTo>
                      <a:pt x="55966" y="27040"/>
                    </a:lnTo>
                    <a:lnTo>
                      <a:pt x="53442" y="29021"/>
                    </a:lnTo>
                    <a:lnTo>
                      <a:pt x="51751" y="32667"/>
                    </a:lnTo>
                    <a:lnTo>
                      <a:pt x="49226" y="34348"/>
                    </a:lnTo>
                    <a:lnTo>
                      <a:pt x="48375" y="36043"/>
                    </a:lnTo>
                    <a:lnTo>
                      <a:pt x="47541" y="38554"/>
                    </a:lnTo>
                    <a:lnTo>
                      <a:pt x="45286" y="41931"/>
                    </a:lnTo>
                    <a:lnTo>
                      <a:pt x="44455" y="47279"/>
                    </a:lnTo>
                    <a:lnTo>
                      <a:pt x="46415" y="48957"/>
                    </a:lnTo>
                    <a:lnTo>
                      <a:pt x="48379" y="54032"/>
                    </a:lnTo>
                    <a:lnTo>
                      <a:pt x="46415" y="57383"/>
                    </a:lnTo>
                    <a:lnTo>
                      <a:pt x="39958" y="67507"/>
                    </a:lnTo>
                    <a:lnTo>
                      <a:pt x="38837" y="71717"/>
                    </a:lnTo>
                    <a:lnTo>
                      <a:pt x="36034" y="74233"/>
                    </a:lnTo>
                    <a:lnTo>
                      <a:pt x="33492" y="74233"/>
                    </a:lnTo>
                    <a:lnTo>
                      <a:pt x="27596" y="77610"/>
                    </a:lnTo>
                    <a:lnTo>
                      <a:pt x="27874" y="80412"/>
                    </a:lnTo>
                    <a:lnTo>
                      <a:pt x="29286" y="81534"/>
                    </a:lnTo>
                    <a:lnTo>
                      <a:pt x="29838" y="85197"/>
                    </a:lnTo>
                    <a:lnTo>
                      <a:pt x="29008" y="88555"/>
                    </a:lnTo>
                    <a:lnTo>
                      <a:pt x="26748" y="95860"/>
                    </a:lnTo>
                    <a:lnTo>
                      <a:pt x="26470" y="103729"/>
                    </a:lnTo>
                    <a:lnTo>
                      <a:pt x="21977" y="115805"/>
                    </a:lnTo>
                    <a:lnTo>
                      <a:pt x="21417" y="118342"/>
                    </a:lnTo>
                    <a:lnTo>
                      <a:pt x="22825" y="120593"/>
                    </a:lnTo>
                    <a:lnTo>
                      <a:pt x="22538" y="125929"/>
                    </a:lnTo>
                    <a:lnTo>
                      <a:pt x="20574" y="129288"/>
                    </a:lnTo>
                    <a:lnTo>
                      <a:pt x="11301" y="128449"/>
                    </a:lnTo>
                    <a:lnTo>
                      <a:pt x="9350" y="129288"/>
                    </a:lnTo>
                    <a:lnTo>
                      <a:pt x="5965" y="134915"/>
                    </a:lnTo>
                    <a:lnTo>
                      <a:pt x="5135" y="141929"/>
                    </a:lnTo>
                    <a:lnTo>
                      <a:pt x="7099" y="155408"/>
                    </a:lnTo>
                    <a:lnTo>
                      <a:pt x="5965" y="160748"/>
                    </a:lnTo>
                    <a:lnTo>
                      <a:pt x="7099" y="164407"/>
                    </a:lnTo>
                    <a:lnTo>
                      <a:pt x="7929" y="169456"/>
                    </a:lnTo>
                    <a:lnTo>
                      <a:pt x="7099" y="175344"/>
                    </a:lnTo>
                    <a:lnTo>
                      <a:pt x="7099" y="180132"/>
                    </a:lnTo>
                    <a:lnTo>
                      <a:pt x="10180" y="182096"/>
                    </a:lnTo>
                    <a:lnTo>
                      <a:pt x="16368" y="187993"/>
                    </a:lnTo>
                    <a:lnTo>
                      <a:pt x="14960" y="191361"/>
                    </a:lnTo>
                    <a:lnTo>
                      <a:pt x="14960" y="195575"/>
                    </a:lnTo>
                    <a:lnTo>
                      <a:pt x="8507" y="198092"/>
                    </a:lnTo>
                    <a:lnTo>
                      <a:pt x="8507" y="200347"/>
                    </a:lnTo>
                    <a:lnTo>
                      <a:pt x="10479" y="205396"/>
                    </a:lnTo>
                    <a:lnTo>
                      <a:pt x="11870" y="212148"/>
                    </a:lnTo>
                    <a:lnTo>
                      <a:pt x="14117" y="214681"/>
                    </a:lnTo>
                    <a:lnTo>
                      <a:pt x="12148" y="219731"/>
                    </a:lnTo>
                    <a:lnTo>
                      <a:pt x="12426" y="222538"/>
                    </a:lnTo>
                    <a:lnTo>
                      <a:pt x="9619" y="224220"/>
                    </a:lnTo>
                    <a:lnTo>
                      <a:pt x="7095" y="224502"/>
                    </a:lnTo>
                    <a:lnTo>
                      <a:pt x="5961" y="225341"/>
                    </a:lnTo>
                    <a:lnTo>
                      <a:pt x="6252" y="227300"/>
                    </a:lnTo>
                    <a:lnTo>
                      <a:pt x="6906" y="229838"/>
                    </a:lnTo>
                    <a:lnTo>
                      <a:pt x="4664" y="230963"/>
                    </a:lnTo>
                    <a:lnTo>
                      <a:pt x="6539" y="236210"/>
                    </a:lnTo>
                    <a:lnTo>
                      <a:pt x="6539" y="244066"/>
                    </a:lnTo>
                    <a:lnTo>
                      <a:pt x="3154" y="248563"/>
                    </a:lnTo>
                    <a:lnTo>
                      <a:pt x="0" y="251464"/>
                    </a:lnTo>
                    <a:cubicBezTo>
                      <a:pt x="111" y="252474"/>
                      <a:pt x="261" y="253484"/>
                      <a:pt x="526" y="254460"/>
                    </a:cubicBezTo>
                    <a:cubicBezTo>
                      <a:pt x="1562" y="258273"/>
                      <a:pt x="4027" y="261858"/>
                      <a:pt x="4335" y="265671"/>
                    </a:cubicBezTo>
                    <a:cubicBezTo>
                      <a:pt x="4878" y="272248"/>
                      <a:pt x="8057" y="277361"/>
                      <a:pt x="11134" y="282813"/>
                    </a:cubicBezTo>
                    <a:cubicBezTo>
                      <a:pt x="13907" y="287790"/>
                      <a:pt x="16534" y="292800"/>
                      <a:pt x="20142" y="297242"/>
                    </a:cubicBezTo>
                    <a:cubicBezTo>
                      <a:pt x="21447" y="298851"/>
                      <a:pt x="20599" y="300396"/>
                      <a:pt x="20107" y="301992"/>
                    </a:cubicBezTo>
                    <a:cubicBezTo>
                      <a:pt x="19645" y="303481"/>
                      <a:pt x="19281" y="305009"/>
                      <a:pt x="18871" y="306511"/>
                    </a:cubicBezTo>
                    <a:cubicBezTo>
                      <a:pt x="18978" y="306511"/>
                      <a:pt x="19072" y="306493"/>
                      <a:pt x="19200" y="306493"/>
                    </a:cubicBezTo>
                    <a:cubicBezTo>
                      <a:pt x="19256" y="306836"/>
                      <a:pt x="19213" y="307178"/>
                      <a:pt x="19256" y="307520"/>
                    </a:cubicBezTo>
                    <a:cubicBezTo>
                      <a:pt x="20193" y="308650"/>
                      <a:pt x="21259" y="309733"/>
                      <a:pt x="21738" y="311025"/>
                    </a:cubicBezTo>
                    <a:cubicBezTo>
                      <a:pt x="25918" y="322476"/>
                      <a:pt x="27921" y="319361"/>
                      <a:pt x="37313" y="318197"/>
                    </a:cubicBezTo>
                    <a:cubicBezTo>
                      <a:pt x="39860" y="317876"/>
                      <a:pt x="41071" y="315933"/>
                      <a:pt x="41541" y="313528"/>
                    </a:cubicBezTo>
                    <a:cubicBezTo>
                      <a:pt x="42282" y="309660"/>
                      <a:pt x="44892" y="307790"/>
                      <a:pt x="48542" y="307157"/>
                    </a:cubicBezTo>
                    <a:cubicBezTo>
                      <a:pt x="50236" y="306874"/>
                      <a:pt x="51939" y="306523"/>
                      <a:pt x="53630" y="306583"/>
                    </a:cubicBezTo>
                    <a:cubicBezTo>
                      <a:pt x="58461" y="306733"/>
                      <a:pt x="62659" y="305804"/>
                      <a:pt x="64837" y="300845"/>
                    </a:cubicBezTo>
                    <a:cubicBezTo>
                      <a:pt x="72633" y="302202"/>
                      <a:pt x="72179" y="295967"/>
                      <a:pt x="73421" y="291410"/>
                    </a:cubicBezTo>
                    <a:cubicBezTo>
                      <a:pt x="73699" y="290344"/>
                      <a:pt x="73634" y="289125"/>
                      <a:pt x="73506" y="288021"/>
                    </a:cubicBezTo>
                    <a:cubicBezTo>
                      <a:pt x="73258" y="286074"/>
                      <a:pt x="72218" y="285119"/>
                      <a:pt x="70156" y="285672"/>
                    </a:cubicBezTo>
                    <a:cubicBezTo>
                      <a:pt x="69621" y="285804"/>
                      <a:pt x="68927" y="285860"/>
                      <a:pt x="68512" y="285629"/>
                    </a:cubicBezTo>
                    <a:cubicBezTo>
                      <a:pt x="68132" y="285423"/>
                      <a:pt x="67798" y="284756"/>
                      <a:pt x="67811" y="284281"/>
                    </a:cubicBezTo>
                    <a:cubicBezTo>
                      <a:pt x="67845" y="278632"/>
                      <a:pt x="67288" y="272988"/>
                      <a:pt x="69137" y="267417"/>
                    </a:cubicBezTo>
                    <a:cubicBezTo>
                      <a:pt x="70014" y="264768"/>
                      <a:pt x="70442" y="261854"/>
                      <a:pt x="70378" y="259068"/>
                    </a:cubicBezTo>
                    <a:cubicBezTo>
                      <a:pt x="70271" y="253822"/>
                      <a:pt x="73108" y="250604"/>
                      <a:pt x="77023" y="247934"/>
                    </a:cubicBezTo>
                    <a:cubicBezTo>
                      <a:pt x="79822" y="246030"/>
                      <a:pt x="82997" y="244575"/>
                      <a:pt x="85496" y="242307"/>
                    </a:cubicBezTo>
                    <a:cubicBezTo>
                      <a:pt x="88419" y="239641"/>
                      <a:pt x="90729" y="236436"/>
                      <a:pt x="90207" y="231892"/>
                    </a:cubicBezTo>
                    <a:cubicBezTo>
                      <a:pt x="89976" y="229748"/>
                      <a:pt x="90845" y="227467"/>
                      <a:pt x="90781" y="225255"/>
                    </a:cubicBezTo>
                    <a:cubicBezTo>
                      <a:pt x="90742" y="223638"/>
                      <a:pt x="90438" y="221751"/>
                      <a:pt x="89536" y="220454"/>
                    </a:cubicBezTo>
                    <a:cubicBezTo>
                      <a:pt x="85693" y="214865"/>
                      <a:pt x="81812" y="209277"/>
                      <a:pt x="75115" y="206457"/>
                    </a:cubicBezTo>
                    <a:cubicBezTo>
                      <a:pt x="71657" y="205007"/>
                      <a:pt x="70190" y="201712"/>
                      <a:pt x="70207" y="198126"/>
                    </a:cubicBezTo>
                    <a:cubicBezTo>
                      <a:pt x="70288" y="189045"/>
                      <a:pt x="70532" y="179957"/>
                      <a:pt x="70904" y="170877"/>
                    </a:cubicBezTo>
                    <a:cubicBezTo>
                      <a:pt x="70969" y="169276"/>
                      <a:pt x="71820" y="167599"/>
                      <a:pt x="72667" y="166182"/>
                    </a:cubicBezTo>
                    <a:cubicBezTo>
                      <a:pt x="77383" y="158429"/>
                      <a:pt x="82667" y="151240"/>
                      <a:pt x="90417" y="146054"/>
                    </a:cubicBezTo>
                    <a:cubicBezTo>
                      <a:pt x="94127" y="143550"/>
                      <a:pt x="97448" y="140367"/>
                      <a:pt x="100670" y="137222"/>
                    </a:cubicBezTo>
                    <a:cubicBezTo>
                      <a:pt x="107058" y="130931"/>
                      <a:pt x="106866" y="130816"/>
                      <a:pt x="110730" y="121851"/>
                    </a:cubicBezTo>
                    <a:cubicBezTo>
                      <a:pt x="111949" y="119070"/>
                      <a:pt x="112022" y="116532"/>
                      <a:pt x="111406" y="113635"/>
                    </a:cubicBezTo>
                    <a:cubicBezTo>
                      <a:pt x="109998" y="107003"/>
                      <a:pt x="111312" y="99275"/>
                      <a:pt x="114140" y="94106"/>
                    </a:cubicBezTo>
                    <a:cubicBezTo>
                      <a:pt x="117050" y="88791"/>
                      <a:pt x="120477" y="84537"/>
                      <a:pt x="127465" y="86078"/>
                    </a:cubicBezTo>
                    <a:cubicBezTo>
                      <a:pt x="130602" y="85526"/>
                      <a:pt x="133653" y="85547"/>
                      <a:pt x="136648" y="85830"/>
                    </a:cubicBezTo>
                    <a:lnTo>
                      <a:pt x="140255" y="83386"/>
                    </a:lnTo>
                    <a:lnTo>
                      <a:pt x="140623" y="80588"/>
                    </a:lnTo>
                    <a:lnTo>
                      <a:pt x="139134" y="78337"/>
                    </a:lnTo>
                    <a:lnTo>
                      <a:pt x="136687" y="73686"/>
                    </a:lnTo>
                    <a:close/>
                    <a:moveTo>
                      <a:pt x="32046" y="249291"/>
                    </a:moveTo>
                    <a:cubicBezTo>
                      <a:pt x="31721" y="252342"/>
                      <a:pt x="29872" y="254554"/>
                      <a:pt x="26907" y="254969"/>
                    </a:cubicBezTo>
                    <a:cubicBezTo>
                      <a:pt x="24322" y="255333"/>
                      <a:pt x="21661" y="255299"/>
                      <a:pt x="19042" y="255414"/>
                    </a:cubicBezTo>
                    <a:cubicBezTo>
                      <a:pt x="19042" y="255547"/>
                      <a:pt x="19042" y="255662"/>
                      <a:pt x="19042" y="255812"/>
                    </a:cubicBezTo>
                    <a:cubicBezTo>
                      <a:pt x="18849" y="256082"/>
                      <a:pt x="18665" y="256330"/>
                      <a:pt x="18451" y="256612"/>
                    </a:cubicBezTo>
                    <a:cubicBezTo>
                      <a:pt x="18515" y="256214"/>
                      <a:pt x="18580" y="255812"/>
                      <a:pt x="18631" y="255414"/>
                    </a:cubicBezTo>
                    <a:cubicBezTo>
                      <a:pt x="18764" y="255414"/>
                      <a:pt x="18901" y="255414"/>
                      <a:pt x="19042" y="255414"/>
                    </a:cubicBezTo>
                    <a:cubicBezTo>
                      <a:pt x="18807" y="251542"/>
                      <a:pt x="19021" y="248011"/>
                      <a:pt x="23646" y="246317"/>
                    </a:cubicBezTo>
                    <a:cubicBezTo>
                      <a:pt x="24831" y="245884"/>
                      <a:pt x="25281" y="243587"/>
                      <a:pt x="26128" y="242196"/>
                    </a:cubicBezTo>
                    <a:cubicBezTo>
                      <a:pt x="27425" y="240078"/>
                      <a:pt x="29033" y="239209"/>
                      <a:pt x="29919" y="240236"/>
                    </a:cubicBezTo>
                    <a:cubicBezTo>
                      <a:pt x="30903" y="241396"/>
                      <a:pt x="31772" y="242851"/>
                      <a:pt x="32106" y="244318"/>
                    </a:cubicBezTo>
                    <a:cubicBezTo>
                      <a:pt x="32452" y="245893"/>
                      <a:pt x="32226" y="247626"/>
                      <a:pt x="32046" y="249291"/>
                    </a:cubicBezTo>
                    <a:close/>
                    <a:moveTo>
                      <a:pt x="43001" y="258195"/>
                    </a:moveTo>
                    <a:cubicBezTo>
                      <a:pt x="43001" y="258461"/>
                      <a:pt x="43009" y="258747"/>
                      <a:pt x="42970" y="258996"/>
                    </a:cubicBezTo>
                    <a:cubicBezTo>
                      <a:pt x="42739" y="259415"/>
                      <a:pt x="42521" y="259813"/>
                      <a:pt x="42294" y="260249"/>
                    </a:cubicBezTo>
                    <a:cubicBezTo>
                      <a:pt x="42140" y="260596"/>
                      <a:pt x="41986" y="260955"/>
                      <a:pt x="41820" y="261323"/>
                    </a:cubicBezTo>
                    <a:cubicBezTo>
                      <a:pt x="42089" y="260425"/>
                      <a:pt x="42342" y="259535"/>
                      <a:pt x="42603" y="258611"/>
                    </a:cubicBezTo>
                    <a:cubicBezTo>
                      <a:pt x="42735" y="258474"/>
                      <a:pt x="42863" y="258324"/>
                      <a:pt x="43001" y="258195"/>
                    </a:cubicBezTo>
                    <a:cubicBezTo>
                      <a:pt x="42979" y="257087"/>
                      <a:pt x="42893" y="255979"/>
                      <a:pt x="44177" y="255316"/>
                    </a:cubicBezTo>
                    <a:cubicBezTo>
                      <a:pt x="44344" y="255718"/>
                      <a:pt x="44733" y="256283"/>
                      <a:pt x="44605" y="256462"/>
                    </a:cubicBezTo>
                    <a:cubicBezTo>
                      <a:pt x="44130" y="257083"/>
                      <a:pt x="43557" y="257618"/>
                      <a:pt x="43001" y="258195"/>
                    </a:cubicBezTo>
                    <a:close/>
                    <a:moveTo>
                      <a:pt x="70810" y="233022"/>
                    </a:moveTo>
                    <a:cubicBezTo>
                      <a:pt x="71114" y="232679"/>
                      <a:pt x="71893" y="232530"/>
                      <a:pt x="72381" y="232645"/>
                    </a:cubicBezTo>
                    <a:cubicBezTo>
                      <a:pt x="73421" y="232833"/>
                      <a:pt x="74422" y="233231"/>
                      <a:pt x="75436" y="233552"/>
                    </a:cubicBezTo>
                    <a:cubicBezTo>
                      <a:pt x="75363" y="234053"/>
                      <a:pt x="75342" y="234947"/>
                      <a:pt x="75218" y="234964"/>
                    </a:cubicBezTo>
                    <a:cubicBezTo>
                      <a:pt x="74216" y="235076"/>
                      <a:pt x="73142" y="235195"/>
                      <a:pt x="72132" y="234986"/>
                    </a:cubicBezTo>
                    <a:cubicBezTo>
                      <a:pt x="70677" y="234695"/>
                      <a:pt x="70160" y="233826"/>
                      <a:pt x="70810" y="233022"/>
                    </a:cubicBezTo>
                    <a:close/>
                  </a:path>
                </a:pathLst>
              </a:custGeom>
              <a:grpFill/>
              <a:ln w="5028" cap="flat">
                <a:solidFill>
                  <a:schemeClr val="bg1"/>
                </a:solidFill>
                <a:prstDash val="solid"/>
                <a:miter/>
              </a:ln>
            </p:spPr>
            <p:txBody>
              <a:bodyPr rtlCol="0" anchor="ctr"/>
              <a:lstStyle/>
              <a:p>
                <a:endParaRPr lang="en-US"/>
              </a:p>
            </p:txBody>
          </p:sp>
          <p:sp>
            <p:nvSpPr>
              <p:cNvPr id="322" name="Freeform 321">
                <a:extLst>
                  <a:ext uri="{FF2B5EF4-FFF2-40B4-BE49-F238E27FC236}">
                    <a16:creationId xmlns:a16="http://schemas.microsoft.com/office/drawing/2014/main" id="{24B42296-05B7-7E65-A83D-4F08B9663725}"/>
                  </a:ext>
                </a:extLst>
              </p:cNvPr>
              <p:cNvSpPr/>
              <p:nvPr/>
            </p:nvSpPr>
            <p:spPr>
              <a:xfrm>
                <a:off x="6307179" y="4217895"/>
                <a:ext cx="312" cy="855"/>
              </a:xfrm>
              <a:custGeom>
                <a:avLst/>
                <a:gdLst>
                  <a:gd name="connsiteX0" fmla="*/ 312 w 312"/>
                  <a:gd name="connsiteY0" fmla="*/ 856 h 855"/>
                  <a:gd name="connsiteX1" fmla="*/ 287 w 312"/>
                  <a:gd name="connsiteY1" fmla="*/ 342 h 855"/>
                  <a:gd name="connsiteX2" fmla="*/ 0 w 312"/>
                  <a:gd name="connsiteY2" fmla="*/ 0 h 855"/>
                  <a:gd name="connsiteX3" fmla="*/ 312 w 312"/>
                  <a:gd name="connsiteY3" fmla="*/ 856 h 855"/>
                </a:gdLst>
                <a:ahLst/>
                <a:cxnLst>
                  <a:cxn ang="0">
                    <a:pos x="connsiteX0" y="connsiteY0"/>
                  </a:cxn>
                  <a:cxn ang="0">
                    <a:pos x="connsiteX1" y="connsiteY1"/>
                  </a:cxn>
                  <a:cxn ang="0">
                    <a:pos x="connsiteX2" y="connsiteY2"/>
                  </a:cxn>
                  <a:cxn ang="0">
                    <a:pos x="connsiteX3" y="connsiteY3"/>
                  </a:cxn>
                </a:cxnLst>
                <a:rect l="l" t="t" r="r" b="b"/>
                <a:pathLst>
                  <a:path w="312" h="855">
                    <a:moveTo>
                      <a:pt x="312" y="856"/>
                    </a:moveTo>
                    <a:cubicBezTo>
                      <a:pt x="287" y="685"/>
                      <a:pt x="312" y="513"/>
                      <a:pt x="287" y="342"/>
                    </a:cubicBezTo>
                    <a:cubicBezTo>
                      <a:pt x="192" y="231"/>
                      <a:pt x="94" y="111"/>
                      <a:pt x="0" y="0"/>
                    </a:cubicBezTo>
                    <a:lnTo>
                      <a:pt x="312" y="856"/>
                    </a:lnTo>
                    <a:close/>
                  </a:path>
                </a:pathLst>
              </a:custGeom>
              <a:grpFill/>
              <a:ln w="5028" cap="flat">
                <a:solidFill>
                  <a:schemeClr val="bg1"/>
                </a:solidFill>
                <a:prstDash val="solid"/>
                <a:miter/>
              </a:ln>
            </p:spPr>
            <p:txBody>
              <a:bodyPr rtlCol="0" anchor="ctr"/>
              <a:lstStyle/>
              <a:p>
                <a:endParaRPr lang="en-US"/>
              </a:p>
            </p:txBody>
          </p:sp>
          <p:sp>
            <p:nvSpPr>
              <p:cNvPr id="323" name="Freeform 322">
                <a:extLst>
                  <a:ext uri="{FF2B5EF4-FFF2-40B4-BE49-F238E27FC236}">
                    <a16:creationId xmlns:a16="http://schemas.microsoft.com/office/drawing/2014/main" id="{A04FFB5B-31EC-0DCD-78AE-D3E3B8538F37}"/>
                  </a:ext>
                </a:extLst>
              </p:cNvPr>
              <p:cNvSpPr/>
              <p:nvPr/>
            </p:nvSpPr>
            <p:spPr>
              <a:xfrm>
                <a:off x="6306956" y="4217223"/>
                <a:ext cx="128" cy="213"/>
              </a:xfrm>
              <a:custGeom>
                <a:avLst/>
                <a:gdLst>
                  <a:gd name="connsiteX0" fmla="*/ 56 w 128"/>
                  <a:gd name="connsiteY0" fmla="*/ 214 h 213"/>
                  <a:gd name="connsiteX1" fmla="*/ 128 w 128"/>
                  <a:gd name="connsiteY1" fmla="*/ 0 h 213"/>
                  <a:gd name="connsiteX2" fmla="*/ 0 w 128"/>
                  <a:gd name="connsiteY2" fmla="*/ 0 h 213"/>
                  <a:gd name="connsiteX3" fmla="*/ 56 w 128"/>
                  <a:gd name="connsiteY3" fmla="*/ 214 h 213"/>
                </a:gdLst>
                <a:ahLst/>
                <a:cxnLst>
                  <a:cxn ang="0">
                    <a:pos x="connsiteX0" y="connsiteY0"/>
                  </a:cxn>
                  <a:cxn ang="0">
                    <a:pos x="connsiteX1" y="connsiteY1"/>
                  </a:cxn>
                  <a:cxn ang="0">
                    <a:pos x="connsiteX2" y="connsiteY2"/>
                  </a:cxn>
                  <a:cxn ang="0">
                    <a:pos x="connsiteX3" y="connsiteY3"/>
                  </a:cxn>
                </a:cxnLst>
                <a:rect l="l" t="t" r="r" b="b"/>
                <a:pathLst>
                  <a:path w="128" h="213">
                    <a:moveTo>
                      <a:pt x="56" y="214"/>
                    </a:moveTo>
                    <a:cubicBezTo>
                      <a:pt x="98" y="137"/>
                      <a:pt x="111" y="77"/>
                      <a:pt x="128" y="0"/>
                    </a:cubicBezTo>
                    <a:cubicBezTo>
                      <a:pt x="81" y="0"/>
                      <a:pt x="38" y="21"/>
                      <a:pt x="0" y="0"/>
                    </a:cubicBezTo>
                    <a:lnTo>
                      <a:pt x="56" y="214"/>
                    </a:lnTo>
                    <a:close/>
                  </a:path>
                </a:pathLst>
              </a:custGeom>
              <a:grpFill/>
              <a:ln w="5028" cap="flat">
                <a:solidFill>
                  <a:schemeClr val="bg1"/>
                </a:solidFill>
                <a:prstDash val="solid"/>
                <a:miter/>
              </a:ln>
            </p:spPr>
            <p:txBody>
              <a:bodyPr rtlCol="0" anchor="ctr"/>
              <a:lstStyle/>
              <a:p>
                <a:endParaRPr lang="en-US"/>
              </a:p>
            </p:txBody>
          </p:sp>
        </p:grpSp>
        <p:grpSp>
          <p:nvGrpSpPr>
            <p:cNvPr id="48" name="Graphic 2398">
              <a:extLst>
                <a:ext uri="{FF2B5EF4-FFF2-40B4-BE49-F238E27FC236}">
                  <a16:creationId xmlns:a16="http://schemas.microsoft.com/office/drawing/2014/main" id="{B517D97B-D9C8-79DD-5624-0C51034EEE50}"/>
                </a:ext>
              </a:extLst>
            </p:cNvPr>
            <p:cNvGrpSpPr/>
            <p:nvPr/>
          </p:nvGrpSpPr>
          <p:grpSpPr>
            <a:xfrm>
              <a:off x="6283969" y="3880314"/>
              <a:ext cx="237441" cy="263039"/>
              <a:chOff x="6283969" y="3880314"/>
              <a:chExt cx="237441" cy="263039"/>
            </a:xfrm>
            <a:grpFill/>
          </p:grpSpPr>
          <p:sp>
            <p:nvSpPr>
              <p:cNvPr id="308" name="Freeform 307">
                <a:extLst>
                  <a:ext uri="{FF2B5EF4-FFF2-40B4-BE49-F238E27FC236}">
                    <a16:creationId xmlns:a16="http://schemas.microsoft.com/office/drawing/2014/main" id="{61CF8376-FA8F-E4A9-0AFF-7D51694BB9B6}"/>
                  </a:ext>
                </a:extLst>
              </p:cNvPr>
              <p:cNvSpPr/>
              <p:nvPr/>
            </p:nvSpPr>
            <p:spPr>
              <a:xfrm>
                <a:off x="6474944" y="3904948"/>
                <a:ext cx="971" cy="2366"/>
              </a:xfrm>
              <a:custGeom>
                <a:avLst/>
                <a:gdLst>
                  <a:gd name="connsiteX0" fmla="*/ 60 w 971"/>
                  <a:gd name="connsiteY0" fmla="*/ 0 h 2366"/>
                  <a:gd name="connsiteX1" fmla="*/ 0 w 971"/>
                  <a:gd name="connsiteY1" fmla="*/ 2366 h 2366"/>
                  <a:gd name="connsiteX2" fmla="*/ 971 w 971"/>
                  <a:gd name="connsiteY2" fmla="*/ 2191 h 2366"/>
                </a:gdLst>
                <a:ahLst/>
                <a:cxnLst>
                  <a:cxn ang="0">
                    <a:pos x="connsiteX0" y="connsiteY0"/>
                  </a:cxn>
                  <a:cxn ang="0">
                    <a:pos x="connsiteX1" y="connsiteY1"/>
                  </a:cxn>
                  <a:cxn ang="0">
                    <a:pos x="connsiteX2" y="connsiteY2"/>
                  </a:cxn>
                </a:cxnLst>
                <a:rect l="l" t="t" r="r" b="b"/>
                <a:pathLst>
                  <a:path w="971" h="2366">
                    <a:moveTo>
                      <a:pt x="60" y="0"/>
                    </a:moveTo>
                    <a:lnTo>
                      <a:pt x="0" y="2366"/>
                    </a:lnTo>
                    <a:lnTo>
                      <a:pt x="971" y="2191"/>
                    </a:lnTo>
                    <a:close/>
                  </a:path>
                </a:pathLst>
              </a:custGeom>
              <a:grpFill/>
              <a:ln w="5028" cap="flat">
                <a:solidFill>
                  <a:schemeClr val="bg1"/>
                </a:solidFill>
                <a:prstDash val="solid"/>
                <a:miter/>
              </a:ln>
            </p:spPr>
            <p:txBody>
              <a:bodyPr rtlCol="0" anchor="ctr"/>
              <a:lstStyle/>
              <a:p>
                <a:endParaRPr lang="en-US"/>
              </a:p>
            </p:txBody>
          </p:sp>
          <p:sp>
            <p:nvSpPr>
              <p:cNvPr id="309" name="Freeform 308">
                <a:extLst>
                  <a:ext uri="{FF2B5EF4-FFF2-40B4-BE49-F238E27FC236}">
                    <a16:creationId xmlns:a16="http://schemas.microsoft.com/office/drawing/2014/main" id="{854E5EDC-054C-525D-E9C4-8AD7DABBD41D}"/>
                  </a:ext>
                </a:extLst>
              </p:cNvPr>
              <p:cNvSpPr/>
              <p:nvPr/>
            </p:nvSpPr>
            <p:spPr>
              <a:xfrm>
                <a:off x="6481055" y="3886946"/>
                <a:ext cx="885" cy="119"/>
              </a:xfrm>
              <a:custGeom>
                <a:avLst/>
                <a:gdLst>
                  <a:gd name="connsiteX0" fmla="*/ 886 w 885"/>
                  <a:gd name="connsiteY0" fmla="*/ 0 h 119"/>
                  <a:gd name="connsiteX1" fmla="*/ 886 w 885"/>
                  <a:gd name="connsiteY1" fmla="*/ 0 h 119"/>
                  <a:gd name="connsiteX2" fmla="*/ 0 w 885"/>
                  <a:gd name="connsiteY2" fmla="*/ 120 h 119"/>
                  <a:gd name="connsiteX3" fmla="*/ 886 w 885"/>
                  <a:gd name="connsiteY3" fmla="*/ 0 h 119"/>
                </a:gdLst>
                <a:ahLst/>
                <a:cxnLst>
                  <a:cxn ang="0">
                    <a:pos x="connsiteX0" y="connsiteY0"/>
                  </a:cxn>
                  <a:cxn ang="0">
                    <a:pos x="connsiteX1" y="connsiteY1"/>
                  </a:cxn>
                  <a:cxn ang="0">
                    <a:pos x="connsiteX2" y="connsiteY2"/>
                  </a:cxn>
                  <a:cxn ang="0">
                    <a:pos x="connsiteX3" y="connsiteY3"/>
                  </a:cxn>
                </a:cxnLst>
                <a:rect l="l" t="t" r="r" b="b"/>
                <a:pathLst>
                  <a:path w="885" h="119">
                    <a:moveTo>
                      <a:pt x="886" y="0"/>
                    </a:moveTo>
                    <a:lnTo>
                      <a:pt x="886" y="0"/>
                    </a:lnTo>
                    <a:cubicBezTo>
                      <a:pt x="586" y="43"/>
                      <a:pt x="304" y="81"/>
                      <a:pt x="0" y="120"/>
                    </a:cubicBezTo>
                    <a:cubicBezTo>
                      <a:pt x="304" y="81"/>
                      <a:pt x="586" y="43"/>
                      <a:pt x="886" y="0"/>
                    </a:cubicBezTo>
                    <a:close/>
                  </a:path>
                </a:pathLst>
              </a:custGeom>
              <a:grpFill/>
              <a:ln w="5028" cap="flat">
                <a:solidFill>
                  <a:schemeClr val="bg1"/>
                </a:solidFill>
                <a:prstDash val="solid"/>
                <a:miter/>
              </a:ln>
            </p:spPr>
            <p:txBody>
              <a:bodyPr rtlCol="0" anchor="ctr"/>
              <a:lstStyle/>
              <a:p>
                <a:endParaRPr lang="en-US"/>
              </a:p>
            </p:txBody>
          </p:sp>
          <p:sp>
            <p:nvSpPr>
              <p:cNvPr id="310" name="Freeform 309">
                <a:extLst>
                  <a:ext uri="{FF2B5EF4-FFF2-40B4-BE49-F238E27FC236}">
                    <a16:creationId xmlns:a16="http://schemas.microsoft.com/office/drawing/2014/main" id="{15262E47-EA44-3568-25B6-CE1AF7F6AC61}"/>
                  </a:ext>
                </a:extLst>
              </p:cNvPr>
              <p:cNvSpPr/>
              <p:nvPr/>
            </p:nvSpPr>
            <p:spPr>
              <a:xfrm>
                <a:off x="6501637" y="3882970"/>
                <a:ext cx="3953" cy="416"/>
              </a:xfrm>
              <a:custGeom>
                <a:avLst/>
                <a:gdLst>
                  <a:gd name="connsiteX0" fmla="*/ 0 w 3953"/>
                  <a:gd name="connsiteY0" fmla="*/ 416 h 416"/>
                  <a:gd name="connsiteX1" fmla="*/ 3954 w 3953"/>
                  <a:gd name="connsiteY1" fmla="*/ 416 h 416"/>
                  <a:gd name="connsiteX2" fmla="*/ 0 w 3953"/>
                  <a:gd name="connsiteY2" fmla="*/ 416 h 416"/>
                </a:gdLst>
                <a:ahLst/>
                <a:cxnLst>
                  <a:cxn ang="0">
                    <a:pos x="connsiteX0" y="connsiteY0"/>
                  </a:cxn>
                  <a:cxn ang="0">
                    <a:pos x="connsiteX1" y="connsiteY1"/>
                  </a:cxn>
                  <a:cxn ang="0">
                    <a:pos x="connsiteX2" y="connsiteY2"/>
                  </a:cxn>
                </a:cxnLst>
                <a:rect l="l" t="t" r="r" b="b"/>
                <a:pathLst>
                  <a:path w="3953" h="416">
                    <a:moveTo>
                      <a:pt x="0" y="416"/>
                    </a:moveTo>
                    <a:lnTo>
                      <a:pt x="3954" y="416"/>
                    </a:lnTo>
                    <a:cubicBezTo>
                      <a:pt x="2597" y="-102"/>
                      <a:pt x="1232" y="-174"/>
                      <a:pt x="0" y="416"/>
                    </a:cubicBezTo>
                    <a:close/>
                  </a:path>
                </a:pathLst>
              </a:custGeom>
              <a:grpFill/>
              <a:ln w="5028" cap="flat">
                <a:solidFill>
                  <a:schemeClr val="bg1"/>
                </a:solidFill>
                <a:prstDash val="solid"/>
                <a:miter/>
              </a:ln>
            </p:spPr>
            <p:txBody>
              <a:bodyPr rtlCol="0" anchor="ctr"/>
              <a:lstStyle/>
              <a:p>
                <a:endParaRPr lang="en-US"/>
              </a:p>
            </p:txBody>
          </p:sp>
          <p:sp>
            <p:nvSpPr>
              <p:cNvPr id="311" name="Freeform 310">
                <a:extLst>
                  <a:ext uri="{FF2B5EF4-FFF2-40B4-BE49-F238E27FC236}">
                    <a16:creationId xmlns:a16="http://schemas.microsoft.com/office/drawing/2014/main" id="{D4429604-C174-D7E8-4687-E9CCF73E9376}"/>
                  </a:ext>
                </a:extLst>
              </p:cNvPr>
              <p:cNvSpPr/>
              <p:nvPr/>
            </p:nvSpPr>
            <p:spPr>
              <a:xfrm>
                <a:off x="6283969" y="4019760"/>
                <a:ext cx="47" cy="4279"/>
              </a:xfrm>
              <a:custGeom>
                <a:avLst/>
                <a:gdLst>
                  <a:gd name="connsiteX0" fmla="*/ 0 w 47"/>
                  <a:gd name="connsiteY0" fmla="*/ 0 h 4279"/>
                  <a:gd name="connsiteX1" fmla="*/ 0 w 47"/>
                  <a:gd name="connsiteY1" fmla="*/ 0 h 4279"/>
                  <a:gd name="connsiteX2" fmla="*/ 47 w 47"/>
                  <a:gd name="connsiteY2" fmla="*/ 0 h 4279"/>
                  <a:gd name="connsiteX3" fmla="*/ 0 w 47"/>
                  <a:gd name="connsiteY3" fmla="*/ 0 h 4279"/>
                </a:gdLst>
                <a:ahLst/>
                <a:cxnLst>
                  <a:cxn ang="0">
                    <a:pos x="connsiteX0" y="connsiteY0"/>
                  </a:cxn>
                  <a:cxn ang="0">
                    <a:pos x="connsiteX1" y="connsiteY1"/>
                  </a:cxn>
                  <a:cxn ang="0">
                    <a:pos x="connsiteX2" y="connsiteY2"/>
                  </a:cxn>
                  <a:cxn ang="0">
                    <a:pos x="connsiteX3" y="connsiteY3"/>
                  </a:cxn>
                </a:cxnLst>
                <a:rect l="l" t="t" r="r" b="b"/>
                <a:pathLst>
                  <a:path w="47" h="4279">
                    <a:moveTo>
                      <a:pt x="0" y="0"/>
                    </a:moveTo>
                    <a:lnTo>
                      <a:pt x="0" y="0"/>
                    </a:lnTo>
                    <a:cubicBezTo>
                      <a:pt x="26" y="0"/>
                      <a:pt x="47" y="0"/>
                      <a:pt x="47" y="0"/>
                    </a:cubicBezTo>
                    <a:cubicBezTo>
                      <a:pt x="47" y="0"/>
                      <a:pt x="26" y="0"/>
                      <a:pt x="0" y="0"/>
                    </a:cubicBezTo>
                    <a:close/>
                  </a:path>
                </a:pathLst>
              </a:custGeom>
              <a:grpFill/>
              <a:ln w="5028" cap="flat">
                <a:solidFill>
                  <a:schemeClr val="bg1"/>
                </a:solidFill>
                <a:prstDash val="solid"/>
                <a:miter/>
              </a:ln>
            </p:spPr>
            <p:txBody>
              <a:bodyPr rtlCol="0" anchor="ctr"/>
              <a:lstStyle/>
              <a:p>
                <a:endParaRPr lang="en-US"/>
              </a:p>
            </p:txBody>
          </p:sp>
          <p:sp>
            <p:nvSpPr>
              <p:cNvPr id="312" name="Freeform 311">
                <a:extLst>
                  <a:ext uri="{FF2B5EF4-FFF2-40B4-BE49-F238E27FC236}">
                    <a16:creationId xmlns:a16="http://schemas.microsoft.com/office/drawing/2014/main" id="{5E1AC511-4838-E1EE-D240-B9A8F758584A}"/>
                  </a:ext>
                </a:extLst>
              </p:cNvPr>
              <p:cNvSpPr/>
              <p:nvPr/>
            </p:nvSpPr>
            <p:spPr>
              <a:xfrm>
                <a:off x="6380971" y="3880314"/>
                <a:ext cx="140439" cy="251504"/>
              </a:xfrm>
              <a:custGeom>
                <a:avLst/>
                <a:gdLst>
                  <a:gd name="connsiteX0" fmla="*/ 139322 w 140439"/>
                  <a:gd name="connsiteY0" fmla="*/ 179362 h 251504"/>
                  <a:gd name="connsiteX1" fmla="*/ 133713 w 140439"/>
                  <a:gd name="connsiteY1" fmla="*/ 171767 h 251504"/>
                  <a:gd name="connsiteX2" fmla="*/ 130058 w 140439"/>
                  <a:gd name="connsiteY2" fmla="*/ 169798 h 251504"/>
                  <a:gd name="connsiteX3" fmla="*/ 124714 w 140439"/>
                  <a:gd name="connsiteY3" fmla="*/ 161364 h 251504"/>
                  <a:gd name="connsiteX4" fmla="*/ 125843 w 140439"/>
                  <a:gd name="connsiteY4" fmla="*/ 154625 h 251504"/>
                  <a:gd name="connsiteX5" fmla="*/ 126977 w 140439"/>
                  <a:gd name="connsiteY5" fmla="*/ 149567 h 251504"/>
                  <a:gd name="connsiteX6" fmla="*/ 121628 w 140439"/>
                  <a:gd name="connsiteY6" fmla="*/ 143944 h 251504"/>
                  <a:gd name="connsiteX7" fmla="*/ 122471 w 140439"/>
                  <a:gd name="connsiteY7" fmla="*/ 137209 h 251504"/>
                  <a:gd name="connsiteX8" fmla="*/ 121350 w 140439"/>
                  <a:gd name="connsiteY8" fmla="*/ 134119 h 251504"/>
                  <a:gd name="connsiteX9" fmla="*/ 118252 w 140439"/>
                  <a:gd name="connsiteY9" fmla="*/ 133546 h 251504"/>
                  <a:gd name="connsiteX10" fmla="*/ 116288 w 140439"/>
                  <a:gd name="connsiteY10" fmla="*/ 125411 h 251504"/>
                  <a:gd name="connsiteX11" fmla="*/ 117696 w 140439"/>
                  <a:gd name="connsiteY11" fmla="*/ 124859 h 251504"/>
                  <a:gd name="connsiteX12" fmla="*/ 115167 w 140439"/>
                  <a:gd name="connsiteY12" fmla="*/ 122326 h 251504"/>
                  <a:gd name="connsiteX13" fmla="*/ 115445 w 140439"/>
                  <a:gd name="connsiteY13" fmla="*/ 111646 h 251504"/>
                  <a:gd name="connsiteX14" fmla="*/ 117414 w 140439"/>
                  <a:gd name="connsiteY14" fmla="*/ 111372 h 251504"/>
                  <a:gd name="connsiteX15" fmla="*/ 105612 w 140439"/>
                  <a:gd name="connsiteY15" fmla="*/ 82715 h 251504"/>
                  <a:gd name="connsiteX16" fmla="*/ 101119 w 140439"/>
                  <a:gd name="connsiteY16" fmla="*/ 77665 h 251504"/>
                  <a:gd name="connsiteX17" fmla="*/ 107289 w 140439"/>
                  <a:gd name="connsiteY17" fmla="*/ 62770 h 251504"/>
                  <a:gd name="connsiteX18" fmla="*/ 100280 w 140439"/>
                  <a:gd name="connsiteY18" fmla="*/ 57716 h 251504"/>
                  <a:gd name="connsiteX19" fmla="*/ 96339 w 140439"/>
                  <a:gd name="connsiteY19" fmla="*/ 50699 h 251504"/>
                  <a:gd name="connsiteX20" fmla="*/ 91559 w 140439"/>
                  <a:gd name="connsiteY20" fmla="*/ 49000 h 251504"/>
                  <a:gd name="connsiteX21" fmla="*/ 86797 w 140439"/>
                  <a:gd name="connsiteY21" fmla="*/ 39736 h 251504"/>
                  <a:gd name="connsiteX22" fmla="*/ 87922 w 140439"/>
                  <a:gd name="connsiteY22" fmla="*/ 31040 h 251504"/>
                  <a:gd name="connsiteX23" fmla="*/ 83981 w 140439"/>
                  <a:gd name="connsiteY23" fmla="*/ 30463 h 251504"/>
                  <a:gd name="connsiteX24" fmla="*/ 85950 w 140439"/>
                  <a:gd name="connsiteY24" fmla="*/ 28503 h 251504"/>
                  <a:gd name="connsiteX25" fmla="*/ 92231 w 140439"/>
                  <a:gd name="connsiteY25" fmla="*/ 27326 h 251504"/>
                  <a:gd name="connsiteX26" fmla="*/ 91713 w 140439"/>
                  <a:gd name="connsiteY26" fmla="*/ 21494 h 251504"/>
                  <a:gd name="connsiteX27" fmla="*/ 94114 w 140439"/>
                  <a:gd name="connsiteY27" fmla="*/ 17690 h 251504"/>
                  <a:gd name="connsiteX28" fmla="*/ 94521 w 140439"/>
                  <a:gd name="connsiteY28" fmla="*/ 14887 h 251504"/>
                  <a:gd name="connsiteX29" fmla="*/ 91992 w 140439"/>
                  <a:gd name="connsiteY29" fmla="*/ 11797 h 251504"/>
                  <a:gd name="connsiteX30" fmla="*/ 91012 w 140439"/>
                  <a:gd name="connsiteY30" fmla="*/ 9555 h 251504"/>
                  <a:gd name="connsiteX31" fmla="*/ 86510 w 140439"/>
                  <a:gd name="connsiteY31" fmla="*/ 9264 h 251504"/>
                  <a:gd name="connsiteX32" fmla="*/ 83143 w 140439"/>
                  <a:gd name="connsiteY32" fmla="*/ 8147 h 251504"/>
                  <a:gd name="connsiteX33" fmla="*/ 78072 w 140439"/>
                  <a:gd name="connsiteY33" fmla="*/ 1682 h 251504"/>
                  <a:gd name="connsiteX34" fmla="*/ 75273 w 140439"/>
                  <a:gd name="connsiteY34" fmla="*/ 137 h 251504"/>
                  <a:gd name="connsiteX35" fmla="*/ 69227 w 140439"/>
                  <a:gd name="connsiteY35" fmla="*/ 0 h 251504"/>
                  <a:gd name="connsiteX36" fmla="*/ 67143 w 140439"/>
                  <a:gd name="connsiteY36" fmla="*/ 2538 h 251504"/>
                  <a:gd name="connsiteX37" fmla="*/ 67143 w 140439"/>
                  <a:gd name="connsiteY37" fmla="*/ 3646 h 251504"/>
                  <a:gd name="connsiteX38" fmla="*/ 65016 w 140439"/>
                  <a:gd name="connsiteY38" fmla="*/ 4506 h 251504"/>
                  <a:gd name="connsiteX39" fmla="*/ 61520 w 140439"/>
                  <a:gd name="connsiteY39" fmla="*/ 3800 h 251504"/>
                  <a:gd name="connsiteX40" fmla="*/ 58285 w 140439"/>
                  <a:gd name="connsiteY40" fmla="*/ 5186 h 251504"/>
                  <a:gd name="connsiteX41" fmla="*/ 58140 w 140439"/>
                  <a:gd name="connsiteY41" fmla="*/ 6603 h 251504"/>
                  <a:gd name="connsiteX42" fmla="*/ 55902 w 140439"/>
                  <a:gd name="connsiteY42" fmla="*/ 10111 h 251504"/>
                  <a:gd name="connsiteX43" fmla="*/ 54772 w 140439"/>
                  <a:gd name="connsiteY43" fmla="*/ 10681 h 251504"/>
                  <a:gd name="connsiteX44" fmla="*/ 55902 w 140439"/>
                  <a:gd name="connsiteY44" fmla="*/ 12777 h 251504"/>
                  <a:gd name="connsiteX45" fmla="*/ 55200 w 140439"/>
                  <a:gd name="connsiteY45" fmla="*/ 14609 h 251504"/>
                  <a:gd name="connsiteX46" fmla="*/ 54361 w 140439"/>
                  <a:gd name="connsiteY46" fmla="*/ 22328 h 251504"/>
                  <a:gd name="connsiteX47" fmla="*/ 56454 w 140439"/>
                  <a:gd name="connsiteY47" fmla="*/ 29500 h 251504"/>
                  <a:gd name="connsiteX48" fmla="*/ 55628 w 140439"/>
                  <a:gd name="connsiteY48" fmla="*/ 31314 h 251504"/>
                  <a:gd name="connsiteX49" fmla="*/ 52954 w 140439"/>
                  <a:gd name="connsiteY49" fmla="*/ 32431 h 251504"/>
                  <a:gd name="connsiteX50" fmla="*/ 50283 w 140439"/>
                  <a:gd name="connsiteY50" fmla="*/ 32722 h 251504"/>
                  <a:gd name="connsiteX51" fmla="*/ 49158 w 140439"/>
                  <a:gd name="connsiteY51" fmla="*/ 34267 h 251504"/>
                  <a:gd name="connsiteX52" fmla="*/ 46770 w 140439"/>
                  <a:gd name="connsiteY52" fmla="*/ 35388 h 251504"/>
                  <a:gd name="connsiteX53" fmla="*/ 45927 w 140439"/>
                  <a:gd name="connsiteY53" fmla="*/ 38764 h 251504"/>
                  <a:gd name="connsiteX54" fmla="*/ 41849 w 140439"/>
                  <a:gd name="connsiteY54" fmla="*/ 38062 h 251504"/>
                  <a:gd name="connsiteX55" fmla="*/ 37356 w 140439"/>
                  <a:gd name="connsiteY55" fmla="*/ 34840 h 251504"/>
                  <a:gd name="connsiteX56" fmla="*/ 34549 w 140439"/>
                  <a:gd name="connsiteY56" fmla="*/ 34404 h 251504"/>
                  <a:gd name="connsiteX57" fmla="*/ 28511 w 140439"/>
                  <a:gd name="connsiteY57" fmla="*/ 40027 h 251504"/>
                  <a:gd name="connsiteX58" fmla="*/ 22054 w 140439"/>
                  <a:gd name="connsiteY58" fmla="*/ 39603 h 251504"/>
                  <a:gd name="connsiteX59" fmla="*/ 18113 w 140439"/>
                  <a:gd name="connsiteY59" fmla="*/ 37926 h 251504"/>
                  <a:gd name="connsiteX60" fmla="*/ 15734 w 140439"/>
                  <a:gd name="connsiteY60" fmla="*/ 34545 h 251504"/>
                  <a:gd name="connsiteX61" fmla="*/ 14467 w 140439"/>
                  <a:gd name="connsiteY61" fmla="*/ 31460 h 251504"/>
                  <a:gd name="connsiteX62" fmla="*/ 8712 w 140439"/>
                  <a:gd name="connsiteY62" fmla="*/ 26826 h 251504"/>
                  <a:gd name="connsiteX63" fmla="*/ 6727 w 140439"/>
                  <a:gd name="connsiteY63" fmla="*/ 24001 h 251504"/>
                  <a:gd name="connsiteX64" fmla="*/ 4352 w 140439"/>
                  <a:gd name="connsiteY64" fmla="*/ 23736 h 251504"/>
                  <a:gd name="connsiteX65" fmla="*/ 2375 w 140439"/>
                  <a:gd name="connsiteY65" fmla="*/ 25413 h 251504"/>
                  <a:gd name="connsiteX66" fmla="*/ 1831 w 140439"/>
                  <a:gd name="connsiteY66" fmla="*/ 27664 h 251504"/>
                  <a:gd name="connsiteX67" fmla="*/ 2529 w 140439"/>
                  <a:gd name="connsiteY67" fmla="*/ 29765 h 251504"/>
                  <a:gd name="connsiteX68" fmla="*/ 1682 w 140439"/>
                  <a:gd name="connsiteY68" fmla="*/ 30467 h 251504"/>
                  <a:gd name="connsiteX69" fmla="*/ 415 w 140439"/>
                  <a:gd name="connsiteY69" fmla="*/ 29765 h 251504"/>
                  <a:gd name="connsiteX70" fmla="*/ 0 w 140439"/>
                  <a:gd name="connsiteY70" fmla="*/ 30758 h 251504"/>
                  <a:gd name="connsiteX71" fmla="*/ 150 w 140439"/>
                  <a:gd name="connsiteY71" fmla="*/ 30390 h 251504"/>
                  <a:gd name="connsiteX72" fmla="*/ 1776 w 140439"/>
                  <a:gd name="connsiteY72" fmla="*/ 33103 h 251504"/>
                  <a:gd name="connsiteX73" fmla="*/ 5901 w 140439"/>
                  <a:gd name="connsiteY73" fmla="*/ 35521 h 251504"/>
                  <a:gd name="connsiteX74" fmla="*/ 10582 w 140439"/>
                  <a:gd name="connsiteY74" fmla="*/ 40767 h 251504"/>
                  <a:gd name="connsiteX75" fmla="*/ 14493 w 140439"/>
                  <a:gd name="connsiteY75" fmla="*/ 43946 h 251504"/>
                  <a:gd name="connsiteX76" fmla="*/ 18079 w 140439"/>
                  <a:gd name="connsiteY76" fmla="*/ 43946 h 251504"/>
                  <a:gd name="connsiteX77" fmla="*/ 21053 w 140439"/>
                  <a:gd name="connsiteY77" fmla="*/ 44905 h 251504"/>
                  <a:gd name="connsiteX78" fmla="*/ 23864 w 140439"/>
                  <a:gd name="connsiteY78" fmla="*/ 46030 h 251504"/>
                  <a:gd name="connsiteX79" fmla="*/ 26851 w 140439"/>
                  <a:gd name="connsiteY79" fmla="*/ 49389 h 251504"/>
                  <a:gd name="connsiteX80" fmla="*/ 27801 w 140439"/>
                  <a:gd name="connsiteY80" fmla="*/ 52017 h 251504"/>
                  <a:gd name="connsiteX81" fmla="*/ 29663 w 140439"/>
                  <a:gd name="connsiteY81" fmla="*/ 52017 h 251504"/>
                  <a:gd name="connsiteX82" fmla="*/ 32491 w 140439"/>
                  <a:gd name="connsiteY82" fmla="*/ 55008 h 251504"/>
                  <a:gd name="connsiteX83" fmla="*/ 34348 w 140439"/>
                  <a:gd name="connsiteY83" fmla="*/ 55200 h 251504"/>
                  <a:gd name="connsiteX84" fmla="*/ 35105 w 140439"/>
                  <a:gd name="connsiteY84" fmla="*/ 58007 h 251504"/>
                  <a:gd name="connsiteX85" fmla="*/ 34733 w 140439"/>
                  <a:gd name="connsiteY85" fmla="*/ 60451 h 251504"/>
                  <a:gd name="connsiteX86" fmla="*/ 35670 w 140439"/>
                  <a:gd name="connsiteY86" fmla="*/ 63805 h 251504"/>
                  <a:gd name="connsiteX87" fmla="*/ 34164 w 140439"/>
                  <a:gd name="connsiteY87" fmla="*/ 67370 h 251504"/>
                  <a:gd name="connsiteX88" fmla="*/ 34737 w 140439"/>
                  <a:gd name="connsiteY88" fmla="*/ 69625 h 251504"/>
                  <a:gd name="connsiteX89" fmla="*/ 36055 w 140439"/>
                  <a:gd name="connsiteY89" fmla="*/ 69428 h 251504"/>
                  <a:gd name="connsiteX90" fmla="*/ 37917 w 140439"/>
                  <a:gd name="connsiteY90" fmla="*/ 70558 h 251504"/>
                  <a:gd name="connsiteX91" fmla="*/ 39047 w 140439"/>
                  <a:gd name="connsiteY91" fmla="*/ 73361 h 251504"/>
                  <a:gd name="connsiteX92" fmla="*/ 37724 w 140439"/>
                  <a:gd name="connsiteY92" fmla="*/ 75607 h 251504"/>
                  <a:gd name="connsiteX93" fmla="*/ 38293 w 140439"/>
                  <a:gd name="connsiteY93" fmla="*/ 79351 h 251504"/>
                  <a:gd name="connsiteX94" fmla="*/ 39590 w 140439"/>
                  <a:gd name="connsiteY94" fmla="*/ 81786 h 251504"/>
                  <a:gd name="connsiteX95" fmla="*/ 40720 w 140439"/>
                  <a:gd name="connsiteY95" fmla="*/ 86480 h 251504"/>
                  <a:gd name="connsiteX96" fmla="*/ 39988 w 140439"/>
                  <a:gd name="connsiteY96" fmla="*/ 89287 h 251504"/>
                  <a:gd name="connsiteX97" fmla="*/ 40720 w 140439"/>
                  <a:gd name="connsiteY97" fmla="*/ 90601 h 251504"/>
                  <a:gd name="connsiteX98" fmla="*/ 40720 w 140439"/>
                  <a:gd name="connsiteY98" fmla="*/ 96771 h 251504"/>
                  <a:gd name="connsiteX99" fmla="*/ 39590 w 140439"/>
                  <a:gd name="connsiteY99" fmla="*/ 98256 h 251504"/>
                  <a:gd name="connsiteX100" fmla="*/ 40921 w 140439"/>
                  <a:gd name="connsiteY100" fmla="*/ 102758 h 251504"/>
                  <a:gd name="connsiteX101" fmla="*/ 43912 w 140439"/>
                  <a:gd name="connsiteY101" fmla="*/ 104076 h 251504"/>
                  <a:gd name="connsiteX102" fmla="*/ 46355 w 140439"/>
                  <a:gd name="connsiteY102" fmla="*/ 108749 h 251504"/>
                  <a:gd name="connsiteX103" fmla="*/ 47844 w 140439"/>
                  <a:gd name="connsiteY103" fmla="*/ 110999 h 251504"/>
                  <a:gd name="connsiteX104" fmla="*/ 47476 w 140439"/>
                  <a:gd name="connsiteY104" fmla="*/ 113798 h 251504"/>
                  <a:gd name="connsiteX105" fmla="*/ 43869 w 140439"/>
                  <a:gd name="connsiteY105" fmla="*/ 116241 h 251504"/>
                  <a:gd name="connsiteX106" fmla="*/ 57759 w 140439"/>
                  <a:gd name="connsiteY106" fmla="*/ 120379 h 251504"/>
                  <a:gd name="connsiteX107" fmla="*/ 59201 w 140439"/>
                  <a:gd name="connsiteY107" fmla="*/ 127778 h 251504"/>
                  <a:gd name="connsiteX108" fmla="*/ 54644 w 140439"/>
                  <a:gd name="connsiteY108" fmla="*/ 134089 h 251504"/>
                  <a:gd name="connsiteX109" fmla="*/ 52299 w 140439"/>
                  <a:gd name="connsiteY109" fmla="*/ 140324 h 251504"/>
                  <a:gd name="connsiteX110" fmla="*/ 35756 w 140439"/>
                  <a:gd name="connsiteY110" fmla="*/ 164069 h 251504"/>
                  <a:gd name="connsiteX111" fmla="*/ 31075 w 140439"/>
                  <a:gd name="connsiteY111" fmla="*/ 171065 h 251504"/>
                  <a:gd name="connsiteX112" fmla="*/ 23103 w 140439"/>
                  <a:gd name="connsiteY112" fmla="*/ 175699 h 251504"/>
                  <a:gd name="connsiteX113" fmla="*/ 20103 w 140439"/>
                  <a:gd name="connsiteY113" fmla="*/ 178763 h 251504"/>
                  <a:gd name="connsiteX114" fmla="*/ 19281 w 140439"/>
                  <a:gd name="connsiteY114" fmla="*/ 187090 h 251504"/>
                  <a:gd name="connsiteX115" fmla="*/ 19316 w 140439"/>
                  <a:gd name="connsiteY115" fmla="*/ 193774 h 251504"/>
                  <a:gd name="connsiteX116" fmla="*/ 21335 w 140439"/>
                  <a:gd name="connsiteY116" fmla="*/ 200252 h 251504"/>
                  <a:gd name="connsiteX117" fmla="*/ 24737 w 140439"/>
                  <a:gd name="connsiteY117" fmla="*/ 227010 h 251504"/>
                  <a:gd name="connsiteX118" fmla="*/ 25075 w 140439"/>
                  <a:gd name="connsiteY118" fmla="*/ 232102 h 251504"/>
                  <a:gd name="connsiteX119" fmla="*/ 29842 w 140439"/>
                  <a:gd name="connsiteY119" fmla="*/ 238525 h 251504"/>
                  <a:gd name="connsiteX120" fmla="*/ 35705 w 140439"/>
                  <a:gd name="connsiteY120" fmla="*/ 241956 h 251504"/>
                  <a:gd name="connsiteX121" fmla="*/ 35790 w 140439"/>
                  <a:gd name="connsiteY121" fmla="*/ 241862 h 251504"/>
                  <a:gd name="connsiteX122" fmla="*/ 35345 w 140439"/>
                  <a:gd name="connsiteY122" fmla="*/ 241563 h 251504"/>
                  <a:gd name="connsiteX123" fmla="*/ 36453 w 140439"/>
                  <a:gd name="connsiteY123" fmla="*/ 240989 h 251504"/>
                  <a:gd name="connsiteX124" fmla="*/ 35794 w 140439"/>
                  <a:gd name="connsiteY124" fmla="*/ 241867 h 251504"/>
                  <a:gd name="connsiteX125" fmla="*/ 39727 w 140439"/>
                  <a:gd name="connsiteY125" fmla="*/ 243873 h 251504"/>
                  <a:gd name="connsiteX126" fmla="*/ 47896 w 140439"/>
                  <a:gd name="connsiteY126" fmla="*/ 248178 h 251504"/>
                  <a:gd name="connsiteX127" fmla="*/ 56813 w 140439"/>
                  <a:gd name="connsiteY127" fmla="*/ 250985 h 251504"/>
                  <a:gd name="connsiteX128" fmla="*/ 66214 w 140439"/>
                  <a:gd name="connsiteY128" fmla="*/ 247091 h 251504"/>
                  <a:gd name="connsiteX129" fmla="*/ 98727 w 140439"/>
                  <a:gd name="connsiteY129" fmla="*/ 238781 h 251504"/>
                  <a:gd name="connsiteX130" fmla="*/ 109159 w 140439"/>
                  <a:gd name="connsiteY130" fmla="*/ 237849 h 251504"/>
                  <a:gd name="connsiteX131" fmla="*/ 112073 w 140439"/>
                  <a:gd name="connsiteY131" fmla="*/ 232453 h 251504"/>
                  <a:gd name="connsiteX132" fmla="*/ 110670 w 140439"/>
                  <a:gd name="connsiteY132" fmla="*/ 230758 h 251504"/>
                  <a:gd name="connsiteX133" fmla="*/ 117696 w 140439"/>
                  <a:gd name="connsiteY133" fmla="*/ 224310 h 251504"/>
                  <a:gd name="connsiteX134" fmla="*/ 123032 w 140439"/>
                  <a:gd name="connsiteY134" fmla="*/ 221203 h 251504"/>
                  <a:gd name="connsiteX135" fmla="*/ 123884 w 140439"/>
                  <a:gd name="connsiteY135" fmla="*/ 216436 h 251504"/>
                  <a:gd name="connsiteX136" fmla="*/ 130328 w 140439"/>
                  <a:gd name="connsiteY136" fmla="*/ 204917 h 251504"/>
                  <a:gd name="connsiteX137" fmla="*/ 137358 w 140439"/>
                  <a:gd name="connsiteY137" fmla="*/ 191151 h 251504"/>
                  <a:gd name="connsiteX138" fmla="*/ 140439 w 140439"/>
                  <a:gd name="connsiteY138" fmla="*/ 183294 h 251504"/>
                  <a:gd name="connsiteX139" fmla="*/ 139322 w 140439"/>
                  <a:gd name="connsiteY139" fmla="*/ 179362 h 251504"/>
                  <a:gd name="connsiteX140" fmla="*/ 74678 w 140439"/>
                  <a:gd name="connsiteY140" fmla="*/ 211006 h 251504"/>
                  <a:gd name="connsiteX141" fmla="*/ 75402 w 140439"/>
                  <a:gd name="connsiteY141" fmla="*/ 209731 h 251504"/>
                  <a:gd name="connsiteX142" fmla="*/ 75787 w 140439"/>
                  <a:gd name="connsiteY142" fmla="*/ 211220 h 251504"/>
                  <a:gd name="connsiteX143" fmla="*/ 74678 w 140439"/>
                  <a:gd name="connsiteY143" fmla="*/ 211006 h 251504"/>
                  <a:gd name="connsiteX144" fmla="*/ 77306 w 140439"/>
                  <a:gd name="connsiteY144" fmla="*/ 30223 h 251504"/>
                  <a:gd name="connsiteX145" fmla="*/ 80079 w 140439"/>
                  <a:gd name="connsiteY145" fmla="*/ 26676 h 251504"/>
                  <a:gd name="connsiteX146" fmla="*/ 79801 w 140439"/>
                  <a:gd name="connsiteY146" fmla="*/ 26064 h 251504"/>
                  <a:gd name="connsiteX147" fmla="*/ 80883 w 140439"/>
                  <a:gd name="connsiteY147" fmla="*/ 25302 h 251504"/>
                  <a:gd name="connsiteX148" fmla="*/ 80237 w 140439"/>
                  <a:gd name="connsiteY148" fmla="*/ 26496 h 251504"/>
                  <a:gd name="connsiteX149" fmla="*/ 80079 w 140439"/>
                  <a:gd name="connsiteY149" fmla="*/ 26676 h 251504"/>
                  <a:gd name="connsiteX150" fmla="*/ 81508 w 140439"/>
                  <a:gd name="connsiteY150" fmla="*/ 30715 h 251504"/>
                  <a:gd name="connsiteX151" fmla="*/ 79587 w 140439"/>
                  <a:gd name="connsiteY151" fmla="*/ 33120 h 251504"/>
                  <a:gd name="connsiteX152" fmla="*/ 78149 w 140439"/>
                  <a:gd name="connsiteY152" fmla="*/ 33137 h 251504"/>
                  <a:gd name="connsiteX153" fmla="*/ 77306 w 140439"/>
                  <a:gd name="connsiteY153" fmla="*/ 30223 h 251504"/>
                  <a:gd name="connsiteX154" fmla="*/ 83519 w 140439"/>
                  <a:gd name="connsiteY154" fmla="*/ 186525 h 251504"/>
                  <a:gd name="connsiteX155" fmla="*/ 82141 w 140439"/>
                  <a:gd name="connsiteY155" fmla="*/ 186127 h 251504"/>
                  <a:gd name="connsiteX156" fmla="*/ 78495 w 140439"/>
                  <a:gd name="connsiteY156" fmla="*/ 183778 h 251504"/>
                  <a:gd name="connsiteX157" fmla="*/ 79809 w 140439"/>
                  <a:gd name="connsiteY157" fmla="*/ 183170 h 251504"/>
                  <a:gd name="connsiteX158" fmla="*/ 82762 w 140439"/>
                  <a:gd name="connsiteY158" fmla="*/ 184467 h 251504"/>
                  <a:gd name="connsiteX159" fmla="*/ 84225 w 140439"/>
                  <a:gd name="connsiteY159" fmla="*/ 185130 h 251504"/>
                  <a:gd name="connsiteX160" fmla="*/ 85072 w 140439"/>
                  <a:gd name="connsiteY160" fmla="*/ 186392 h 251504"/>
                  <a:gd name="connsiteX161" fmla="*/ 83519 w 140439"/>
                  <a:gd name="connsiteY161" fmla="*/ 186525 h 251504"/>
                  <a:gd name="connsiteX162" fmla="*/ 92094 w 140439"/>
                  <a:gd name="connsiteY162" fmla="*/ 149610 h 251504"/>
                  <a:gd name="connsiteX163" fmla="*/ 89377 w 140439"/>
                  <a:gd name="connsiteY163" fmla="*/ 150718 h 251504"/>
                  <a:gd name="connsiteX164" fmla="*/ 86138 w 140439"/>
                  <a:gd name="connsiteY164" fmla="*/ 147286 h 251504"/>
                  <a:gd name="connsiteX165" fmla="*/ 87289 w 140439"/>
                  <a:gd name="connsiteY165" fmla="*/ 144676 h 251504"/>
                  <a:gd name="connsiteX166" fmla="*/ 92295 w 140439"/>
                  <a:gd name="connsiteY166" fmla="*/ 148112 h 251504"/>
                  <a:gd name="connsiteX167" fmla="*/ 92094 w 140439"/>
                  <a:gd name="connsiteY167" fmla="*/ 149610 h 251504"/>
                  <a:gd name="connsiteX168" fmla="*/ 108847 w 140439"/>
                  <a:gd name="connsiteY168" fmla="*/ 198331 h 251504"/>
                  <a:gd name="connsiteX169" fmla="*/ 108564 w 140439"/>
                  <a:gd name="connsiteY169" fmla="*/ 199354 h 251504"/>
                  <a:gd name="connsiteX170" fmla="*/ 107413 w 140439"/>
                  <a:gd name="connsiteY170" fmla="*/ 198609 h 251504"/>
                  <a:gd name="connsiteX171" fmla="*/ 108847 w 140439"/>
                  <a:gd name="connsiteY171" fmla="*/ 198331 h 251504"/>
                  <a:gd name="connsiteX172" fmla="*/ 113614 w 140439"/>
                  <a:gd name="connsiteY172" fmla="*/ 212876 h 251504"/>
                  <a:gd name="connsiteX173" fmla="*/ 112398 w 140439"/>
                  <a:gd name="connsiteY173" fmla="*/ 217437 h 251504"/>
                  <a:gd name="connsiteX174" fmla="*/ 111710 w 140439"/>
                  <a:gd name="connsiteY174" fmla="*/ 221532 h 251504"/>
                  <a:gd name="connsiteX175" fmla="*/ 107152 w 140439"/>
                  <a:gd name="connsiteY175" fmla="*/ 220120 h 251504"/>
                  <a:gd name="connsiteX176" fmla="*/ 106301 w 140439"/>
                  <a:gd name="connsiteY176" fmla="*/ 214343 h 251504"/>
                  <a:gd name="connsiteX177" fmla="*/ 112523 w 140439"/>
                  <a:gd name="connsiteY177" fmla="*/ 208892 h 251504"/>
                  <a:gd name="connsiteX178" fmla="*/ 114089 w 140439"/>
                  <a:gd name="connsiteY178" fmla="*/ 208875 h 251504"/>
                  <a:gd name="connsiteX179" fmla="*/ 115184 w 140439"/>
                  <a:gd name="connsiteY179" fmla="*/ 209962 h 251504"/>
                  <a:gd name="connsiteX180" fmla="*/ 113614 w 140439"/>
                  <a:gd name="connsiteY180" fmla="*/ 212876 h 251504"/>
                  <a:gd name="connsiteX181" fmla="*/ 118000 w 140439"/>
                  <a:gd name="connsiteY181" fmla="*/ 172015 h 251504"/>
                  <a:gd name="connsiteX182" fmla="*/ 118851 w 140439"/>
                  <a:gd name="connsiteY182" fmla="*/ 171172 h 251504"/>
                  <a:gd name="connsiteX183" fmla="*/ 121885 w 140439"/>
                  <a:gd name="connsiteY183" fmla="*/ 171857 h 251504"/>
                  <a:gd name="connsiteX184" fmla="*/ 122694 w 140439"/>
                  <a:gd name="connsiteY184" fmla="*/ 173097 h 251504"/>
                  <a:gd name="connsiteX185" fmla="*/ 121915 w 140439"/>
                  <a:gd name="connsiteY185" fmla="*/ 174240 h 251504"/>
                  <a:gd name="connsiteX186" fmla="*/ 118000 w 140439"/>
                  <a:gd name="connsiteY186" fmla="*/ 172015 h 251504"/>
                  <a:gd name="connsiteX187" fmla="*/ 122583 w 140439"/>
                  <a:gd name="connsiteY187" fmla="*/ 194647 h 251504"/>
                  <a:gd name="connsiteX188" fmla="*/ 122056 w 140439"/>
                  <a:gd name="connsiteY188" fmla="*/ 193299 h 251504"/>
                  <a:gd name="connsiteX189" fmla="*/ 122904 w 140439"/>
                  <a:gd name="connsiteY189" fmla="*/ 192169 h 251504"/>
                  <a:gd name="connsiteX190" fmla="*/ 123404 w 140439"/>
                  <a:gd name="connsiteY190" fmla="*/ 193526 h 251504"/>
                  <a:gd name="connsiteX191" fmla="*/ 122583 w 140439"/>
                  <a:gd name="connsiteY191" fmla="*/ 194647 h 251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Lst>
                <a:rect l="l" t="t" r="r" b="b"/>
                <a:pathLst>
                  <a:path w="140439" h="251504">
                    <a:moveTo>
                      <a:pt x="139322" y="179362"/>
                    </a:moveTo>
                    <a:lnTo>
                      <a:pt x="133713" y="171767"/>
                    </a:lnTo>
                    <a:lnTo>
                      <a:pt x="130058" y="169798"/>
                    </a:lnTo>
                    <a:lnTo>
                      <a:pt x="124714" y="161364"/>
                    </a:lnTo>
                    <a:lnTo>
                      <a:pt x="125843" y="154625"/>
                    </a:lnTo>
                    <a:lnTo>
                      <a:pt x="126977" y="149567"/>
                    </a:lnTo>
                    <a:lnTo>
                      <a:pt x="121628" y="143944"/>
                    </a:lnTo>
                    <a:lnTo>
                      <a:pt x="122471" y="137209"/>
                    </a:lnTo>
                    <a:lnTo>
                      <a:pt x="121350" y="134119"/>
                    </a:lnTo>
                    <a:lnTo>
                      <a:pt x="118252" y="133546"/>
                    </a:lnTo>
                    <a:lnTo>
                      <a:pt x="116288" y="125411"/>
                    </a:lnTo>
                    <a:lnTo>
                      <a:pt x="117696" y="124859"/>
                    </a:lnTo>
                    <a:lnTo>
                      <a:pt x="115167" y="122326"/>
                    </a:lnTo>
                    <a:lnTo>
                      <a:pt x="115445" y="111646"/>
                    </a:lnTo>
                    <a:lnTo>
                      <a:pt x="117414" y="111372"/>
                    </a:lnTo>
                    <a:lnTo>
                      <a:pt x="105612" y="82715"/>
                    </a:lnTo>
                    <a:lnTo>
                      <a:pt x="101119" y="77665"/>
                    </a:lnTo>
                    <a:lnTo>
                      <a:pt x="107289" y="62770"/>
                    </a:lnTo>
                    <a:lnTo>
                      <a:pt x="100280" y="57716"/>
                    </a:lnTo>
                    <a:lnTo>
                      <a:pt x="96339" y="50699"/>
                    </a:lnTo>
                    <a:lnTo>
                      <a:pt x="91559" y="49000"/>
                    </a:lnTo>
                    <a:lnTo>
                      <a:pt x="86797" y="39736"/>
                    </a:lnTo>
                    <a:lnTo>
                      <a:pt x="87922" y="31040"/>
                    </a:lnTo>
                    <a:lnTo>
                      <a:pt x="83981" y="30463"/>
                    </a:lnTo>
                    <a:lnTo>
                      <a:pt x="85950" y="28503"/>
                    </a:lnTo>
                    <a:lnTo>
                      <a:pt x="92231" y="27326"/>
                    </a:lnTo>
                    <a:lnTo>
                      <a:pt x="91713" y="21494"/>
                    </a:lnTo>
                    <a:lnTo>
                      <a:pt x="94114" y="17690"/>
                    </a:lnTo>
                    <a:lnTo>
                      <a:pt x="94521" y="14887"/>
                    </a:lnTo>
                    <a:lnTo>
                      <a:pt x="91992" y="11797"/>
                    </a:lnTo>
                    <a:lnTo>
                      <a:pt x="91012" y="9555"/>
                    </a:lnTo>
                    <a:lnTo>
                      <a:pt x="86510" y="9264"/>
                    </a:lnTo>
                    <a:lnTo>
                      <a:pt x="83143" y="8147"/>
                    </a:lnTo>
                    <a:lnTo>
                      <a:pt x="78072" y="1682"/>
                    </a:lnTo>
                    <a:lnTo>
                      <a:pt x="75273" y="137"/>
                    </a:lnTo>
                    <a:lnTo>
                      <a:pt x="69227" y="0"/>
                    </a:lnTo>
                    <a:lnTo>
                      <a:pt x="67143" y="2538"/>
                    </a:lnTo>
                    <a:lnTo>
                      <a:pt x="67143" y="3646"/>
                    </a:lnTo>
                    <a:lnTo>
                      <a:pt x="65016" y="4506"/>
                    </a:lnTo>
                    <a:lnTo>
                      <a:pt x="61520" y="3800"/>
                    </a:lnTo>
                    <a:lnTo>
                      <a:pt x="58285" y="5186"/>
                    </a:lnTo>
                    <a:lnTo>
                      <a:pt x="58140" y="6603"/>
                    </a:lnTo>
                    <a:lnTo>
                      <a:pt x="55902" y="10111"/>
                    </a:lnTo>
                    <a:lnTo>
                      <a:pt x="54772" y="10681"/>
                    </a:lnTo>
                    <a:lnTo>
                      <a:pt x="55902" y="12777"/>
                    </a:lnTo>
                    <a:lnTo>
                      <a:pt x="55200" y="14609"/>
                    </a:lnTo>
                    <a:lnTo>
                      <a:pt x="54361" y="22328"/>
                    </a:lnTo>
                    <a:lnTo>
                      <a:pt x="56454" y="29500"/>
                    </a:lnTo>
                    <a:lnTo>
                      <a:pt x="55628" y="31314"/>
                    </a:lnTo>
                    <a:lnTo>
                      <a:pt x="52954" y="32431"/>
                    </a:lnTo>
                    <a:lnTo>
                      <a:pt x="50283" y="32722"/>
                    </a:lnTo>
                    <a:lnTo>
                      <a:pt x="49158" y="34267"/>
                    </a:lnTo>
                    <a:lnTo>
                      <a:pt x="46770" y="35388"/>
                    </a:lnTo>
                    <a:lnTo>
                      <a:pt x="45927" y="38764"/>
                    </a:lnTo>
                    <a:lnTo>
                      <a:pt x="41849" y="38062"/>
                    </a:lnTo>
                    <a:lnTo>
                      <a:pt x="37356" y="34840"/>
                    </a:lnTo>
                    <a:lnTo>
                      <a:pt x="34549" y="34404"/>
                    </a:lnTo>
                    <a:lnTo>
                      <a:pt x="28511" y="40027"/>
                    </a:lnTo>
                    <a:lnTo>
                      <a:pt x="22054" y="39603"/>
                    </a:lnTo>
                    <a:lnTo>
                      <a:pt x="18113" y="37926"/>
                    </a:lnTo>
                    <a:lnTo>
                      <a:pt x="15734" y="34545"/>
                    </a:lnTo>
                    <a:lnTo>
                      <a:pt x="14467" y="31460"/>
                    </a:lnTo>
                    <a:lnTo>
                      <a:pt x="8712" y="26826"/>
                    </a:lnTo>
                    <a:lnTo>
                      <a:pt x="6727" y="24001"/>
                    </a:lnTo>
                    <a:lnTo>
                      <a:pt x="4352" y="23736"/>
                    </a:lnTo>
                    <a:lnTo>
                      <a:pt x="2375" y="25413"/>
                    </a:lnTo>
                    <a:lnTo>
                      <a:pt x="1831" y="27664"/>
                    </a:lnTo>
                    <a:lnTo>
                      <a:pt x="2529" y="29765"/>
                    </a:lnTo>
                    <a:lnTo>
                      <a:pt x="1682" y="30467"/>
                    </a:lnTo>
                    <a:lnTo>
                      <a:pt x="415" y="29765"/>
                    </a:lnTo>
                    <a:lnTo>
                      <a:pt x="0" y="30758"/>
                    </a:lnTo>
                    <a:lnTo>
                      <a:pt x="150" y="30390"/>
                    </a:lnTo>
                    <a:lnTo>
                      <a:pt x="1776" y="33103"/>
                    </a:lnTo>
                    <a:lnTo>
                      <a:pt x="5901" y="35521"/>
                    </a:lnTo>
                    <a:lnTo>
                      <a:pt x="10582" y="40767"/>
                    </a:lnTo>
                    <a:lnTo>
                      <a:pt x="14493" y="43946"/>
                    </a:lnTo>
                    <a:lnTo>
                      <a:pt x="18079" y="43946"/>
                    </a:lnTo>
                    <a:lnTo>
                      <a:pt x="21053" y="44905"/>
                    </a:lnTo>
                    <a:lnTo>
                      <a:pt x="23864" y="46030"/>
                    </a:lnTo>
                    <a:lnTo>
                      <a:pt x="26851" y="49389"/>
                    </a:lnTo>
                    <a:lnTo>
                      <a:pt x="27801" y="52017"/>
                    </a:lnTo>
                    <a:lnTo>
                      <a:pt x="29663" y="52017"/>
                    </a:lnTo>
                    <a:lnTo>
                      <a:pt x="32491" y="55008"/>
                    </a:lnTo>
                    <a:lnTo>
                      <a:pt x="34348" y="55200"/>
                    </a:lnTo>
                    <a:lnTo>
                      <a:pt x="35105" y="58007"/>
                    </a:lnTo>
                    <a:lnTo>
                      <a:pt x="34733" y="60451"/>
                    </a:lnTo>
                    <a:lnTo>
                      <a:pt x="35670" y="63805"/>
                    </a:lnTo>
                    <a:lnTo>
                      <a:pt x="34164" y="67370"/>
                    </a:lnTo>
                    <a:lnTo>
                      <a:pt x="34737" y="69625"/>
                    </a:lnTo>
                    <a:lnTo>
                      <a:pt x="36055" y="69428"/>
                    </a:lnTo>
                    <a:lnTo>
                      <a:pt x="37917" y="70558"/>
                    </a:lnTo>
                    <a:lnTo>
                      <a:pt x="39047" y="73361"/>
                    </a:lnTo>
                    <a:lnTo>
                      <a:pt x="37724" y="75607"/>
                    </a:lnTo>
                    <a:lnTo>
                      <a:pt x="38293" y="79351"/>
                    </a:lnTo>
                    <a:lnTo>
                      <a:pt x="39590" y="81786"/>
                    </a:lnTo>
                    <a:lnTo>
                      <a:pt x="40720" y="86480"/>
                    </a:lnTo>
                    <a:lnTo>
                      <a:pt x="39988" y="89287"/>
                    </a:lnTo>
                    <a:lnTo>
                      <a:pt x="40720" y="90601"/>
                    </a:lnTo>
                    <a:lnTo>
                      <a:pt x="40720" y="96771"/>
                    </a:lnTo>
                    <a:lnTo>
                      <a:pt x="39590" y="98256"/>
                    </a:lnTo>
                    <a:lnTo>
                      <a:pt x="40921" y="102758"/>
                    </a:lnTo>
                    <a:lnTo>
                      <a:pt x="43912" y="104076"/>
                    </a:lnTo>
                    <a:lnTo>
                      <a:pt x="46355" y="108749"/>
                    </a:lnTo>
                    <a:lnTo>
                      <a:pt x="47844" y="110999"/>
                    </a:lnTo>
                    <a:lnTo>
                      <a:pt x="47476" y="113798"/>
                    </a:lnTo>
                    <a:lnTo>
                      <a:pt x="43869" y="116241"/>
                    </a:lnTo>
                    <a:cubicBezTo>
                      <a:pt x="48653" y="116712"/>
                      <a:pt x="53287" y="118073"/>
                      <a:pt x="57759" y="120379"/>
                    </a:cubicBezTo>
                    <a:cubicBezTo>
                      <a:pt x="59860" y="121487"/>
                      <a:pt x="61071" y="126597"/>
                      <a:pt x="59201" y="127778"/>
                    </a:cubicBezTo>
                    <a:cubicBezTo>
                      <a:pt x="56685" y="129327"/>
                      <a:pt x="54644" y="130563"/>
                      <a:pt x="54644" y="134089"/>
                    </a:cubicBezTo>
                    <a:cubicBezTo>
                      <a:pt x="54644" y="136190"/>
                      <a:pt x="53510" y="138518"/>
                      <a:pt x="52299" y="140324"/>
                    </a:cubicBezTo>
                    <a:cubicBezTo>
                      <a:pt x="46877" y="148317"/>
                      <a:pt x="42213" y="156820"/>
                      <a:pt x="35756" y="164069"/>
                    </a:cubicBezTo>
                    <a:cubicBezTo>
                      <a:pt x="33852" y="166204"/>
                      <a:pt x="31969" y="168258"/>
                      <a:pt x="31075" y="171065"/>
                    </a:cubicBezTo>
                    <a:cubicBezTo>
                      <a:pt x="29808" y="174972"/>
                      <a:pt x="26911" y="176020"/>
                      <a:pt x="23103" y="175699"/>
                    </a:cubicBezTo>
                    <a:cubicBezTo>
                      <a:pt x="21049" y="175519"/>
                      <a:pt x="19791" y="176722"/>
                      <a:pt x="20103" y="178763"/>
                    </a:cubicBezTo>
                    <a:cubicBezTo>
                      <a:pt x="20557" y="181664"/>
                      <a:pt x="20052" y="184291"/>
                      <a:pt x="19281" y="187090"/>
                    </a:cubicBezTo>
                    <a:cubicBezTo>
                      <a:pt x="18695" y="189157"/>
                      <a:pt x="18952" y="191579"/>
                      <a:pt x="19316" y="193774"/>
                    </a:cubicBezTo>
                    <a:cubicBezTo>
                      <a:pt x="19684" y="195982"/>
                      <a:pt x="20830" y="198045"/>
                      <a:pt x="21335" y="200252"/>
                    </a:cubicBezTo>
                    <a:cubicBezTo>
                      <a:pt x="23389" y="209042"/>
                      <a:pt x="26196" y="217741"/>
                      <a:pt x="24737" y="227010"/>
                    </a:cubicBezTo>
                    <a:cubicBezTo>
                      <a:pt x="24468" y="228648"/>
                      <a:pt x="24857" y="230403"/>
                      <a:pt x="25075" y="232102"/>
                    </a:cubicBezTo>
                    <a:cubicBezTo>
                      <a:pt x="25435" y="235131"/>
                      <a:pt x="26933" y="237267"/>
                      <a:pt x="29842" y="238525"/>
                    </a:cubicBezTo>
                    <a:cubicBezTo>
                      <a:pt x="31913" y="239423"/>
                      <a:pt x="33770" y="240797"/>
                      <a:pt x="35705" y="241956"/>
                    </a:cubicBezTo>
                    <a:lnTo>
                      <a:pt x="35790" y="241862"/>
                    </a:lnTo>
                    <a:cubicBezTo>
                      <a:pt x="35628" y="241768"/>
                      <a:pt x="35486" y="241657"/>
                      <a:pt x="35345" y="241563"/>
                    </a:cubicBezTo>
                    <a:lnTo>
                      <a:pt x="36453" y="240989"/>
                    </a:lnTo>
                    <a:lnTo>
                      <a:pt x="35794" y="241867"/>
                    </a:lnTo>
                    <a:cubicBezTo>
                      <a:pt x="37125" y="242722"/>
                      <a:pt x="38499" y="244002"/>
                      <a:pt x="39727" y="243873"/>
                    </a:cubicBezTo>
                    <a:cubicBezTo>
                      <a:pt x="43659" y="243411"/>
                      <a:pt x="46017" y="244926"/>
                      <a:pt x="47896" y="248178"/>
                    </a:cubicBezTo>
                    <a:cubicBezTo>
                      <a:pt x="49933" y="251730"/>
                      <a:pt x="53411" y="252012"/>
                      <a:pt x="56813" y="250985"/>
                    </a:cubicBezTo>
                    <a:cubicBezTo>
                      <a:pt x="60044" y="250014"/>
                      <a:pt x="63172" y="248576"/>
                      <a:pt x="66214" y="247091"/>
                    </a:cubicBezTo>
                    <a:cubicBezTo>
                      <a:pt x="76467" y="242042"/>
                      <a:pt x="87173" y="238897"/>
                      <a:pt x="98727" y="238781"/>
                    </a:cubicBezTo>
                    <a:cubicBezTo>
                      <a:pt x="102206" y="238743"/>
                      <a:pt x="105667" y="238174"/>
                      <a:pt x="109159" y="237849"/>
                    </a:cubicBezTo>
                    <a:cubicBezTo>
                      <a:pt x="110593" y="235106"/>
                      <a:pt x="112073" y="232453"/>
                      <a:pt x="112073" y="232453"/>
                    </a:cubicBezTo>
                    <a:lnTo>
                      <a:pt x="110670" y="230758"/>
                    </a:lnTo>
                    <a:lnTo>
                      <a:pt x="117696" y="224310"/>
                    </a:lnTo>
                    <a:lnTo>
                      <a:pt x="123032" y="221203"/>
                    </a:lnTo>
                    <a:lnTo>
                      <a:pt x="123884" y="216436"/>
                    </a:lnTo>
                    <a:lnTo>
                      <a:pt x="130328" y="204917"/>
                    </a:lnTo>
                    <a:lnTo>
                      <a:pt x="137358" y="191151"/>
                    </a:lnTo>
                    <a:lnTo>
                      <a:pt x="140439" y="183294"/>
                    </a:lnTo>
                    <a:lnTo>
                      <a:pt x="139322" y="179362"/>
                    </a:lnTo>
                    <a:close/>
                    <a:moveTo>
                      <a:pt x="74678" y="211006"/>
                    </a:moveTo>
                    <a:lnTo>
                      <a:pt x="75402" y="209731"/>
                    </a:lnTo>
                    <a:lnTo>
                      <a:pt x="75787" y="211220"/>
                    </a:lnTo>
                    <a:lnTo>
                      <a:pt x="74678" y="211006"/>
                    </a:lnTo>
                    <a:close/>
                    <a:moveTo>
                      <a:pt x="77306" y="30223"/>
                    </a:moveTo>
                    <a:cubicBezTo>
                      <a:pt x="77900" y="28892"/>
                      <a:pt x="79086" y="27835"/>
                      <a:pt x="80079" y="26676"/>
                    </a:cubicBezTo>
                    <a:cubicBezTo>
                      <a:pt x="79980" y="26479"/>
                      <a:pt x="79882" y="26269"/>
                      <a:pt x="79801" y="26064"/>
                    </a:cubicBezTo>
                    <a:lnTo>
                      <a:pt x="80883" y="25302"/>
                    </a:lnTo>
                    <a:lnTo>
                      <a:pt x="80237" y="26496"/>
                    </a:lnTo>
                    <a:cubicBezTo>
                      <a:pt x="80199" y="26556"/>
                      <a:pt x="80117" y="26616"/>
                      <a:pt x="80079" y="26676"/>
                    </a:cubicBezTo>
                    <a:cubicBezTo>
                      <a:pt x="80652" y="28015"/>
                      <a:pt x="81337" y="29325"/>
                      <a:pt x="81508" y="30715"/>
                    </a:cubicBezTo>
                    <a:cubicBezTo>
                      <a:pt x="81581" y="31438"/>
                      <a:pt x="80365" y="32414"/>
                      <a:pt x="79587" y="33120"/>
                    </a:cubicBezTo>
                    <a:cubicBezTo>
                      <a:pt x="79304" y="33368"/>
                      <a:pt x="78247" y="33334"/>
                      <a:pt x="78149" y="33137"/>
                    </a:cubicBezTo>
                    <a:cubicBezTo>
                      <a:pt x="77717" y="32209"/>
                      <a:pt x="76985" y="30925"/>
                      <a:pt x="77306" y="30223"/>
                    </a:cubicBezTo>
                    <a:close/>
                    <a:moveTo>
                      <a:pt x="83519" y="186525"/>
                    </a:moveTo>
                    <a:cubicBezTo>
                      <a:pt x="82997" y="186470"/>
                      <a:pt x="82484" y="186217"/>
                      <a:pt x="82141" y="186127"/>
                    </a:cubicBezTo>
                    <a:cubicBezTo>
                      <a:pt x="80532" y="185704"/>
                      <a:pt x="78671" y="185956"/>
                      <a:pt x="78495" y="183778"/>
                    </a:cubicBezTo>
                    <a:cubicBezTo>
                      <a:pt x="78487" y="183590"/>
                      <a:pt x="79450" y="183059"/>
                      <a:pt x="79809" y="183170"/>
                    </a:cubicBezTo>
                    <a:cubicBezTo>
                      <a:pt x="80840" y="183453"/>
                      <a:pt x="81786" y="184005"/>
                      <a:pt x="82762" y="184467"/>
                    </a:cubicBezTo>
                    <a:cubicBezTo>
                      <a:pt x="83254" y="184668"/>
                      <a:pt x="83827" y="184809"/>
                      <a:pt x="84225" y="185130"/>
                    </a:cubicBezTo>
                    <a:cubicBezTo>
                      <a:pt x="84597" y="185443"/>
                      <a:pt x="84790" y="185977"/>
                      <a:pt x="85072" y="186392"/>
                    </a:cubicBezTo>
                    <a:cubicBezTo>
                      <a:pt x="84542" y="186448"/>
                      <a:pt x="84007" y="186581"/>
                      <a:pt x="83519" y="186525"/>
                    </a:cubicBezTo>
                    <a:close/>
                    <a:moveTo>
                      <a:pt x="92094" y="149610"/>
                    </a:moveTo>
                    <a:cubicBezTo>
                      <a:pt x="91247" y="150140"/>
                      <a:pt x="89878" y="151039"/>
                      <a:pt x="89377" y="150718"/>
                    </a:cubicBezTo>
                    <a:cubicBezTo>
                      <a:pt x="88076" y="149901"/>
                      <a:pt x="86908" y="148642"/>
                      <a:pt x="86138" y="147286"/>
                    </a:cubicBezTo>
                    <a:cubicBezTo>
                      <a:pt x="85877" y="146790"/>
                      <a:pt x="86869" y="145570"/>
                      <a:pt x="87289" y="144676"/>
                    </a:cubicBezTo>
                    <a:cubicBezTo>
                      <a:pt x="89839" y="144522"/>
                      <a:pt x="91067" y="146353"/>
                      <a:pt x="92295" y="148112"/>
                    </a:cubicBezTo>
                    <a:cubicBezTo>
                      <a:pt x="92527" y="148424"/>
                      <a:pt x="92368" y="149421"/>
                      <a:pt x="92094" y="149610"/>
                    </a:cubicBezTo>
                    <a:close/>
                    <a:moveTo>
                      <a:pt x="108847" y="198331"/>
                    </a:moveTo>
                    <a:lnTo>
                      <a:pt x="108564" y="199354"/>
                    </a:lnTo>
                    <a:lnTo>
                      <a:pt x="107413" y="198609"/>
                    </a:lnTo>
                    <a:lnTo>
                      <a:pt x="108847" y="198331"/>
                    </a:lnTo>
                    <a:close/>
                    <a:moveTo>
                      <a:pt x="113614" y="212876"/>
                    </a:moveTo>
                    <a:cubicBezTo>
                      <a:pt x="112642" y="214266"/>
                      <a:pt x="111581" y="215563"/>
                      <a:pt x="112398" y="217437"/>
                    </a:cubicBezTo>
                    <a:cubicBezTo>
                      <a:pt x="113040" y="218956"/>
                      <a:pt x="113862" y="220963"/>
                      <a:pt x="111710" y="221532"/>
                    </a:cubicBezTo>
                    <a:cubicBezTo>
                      <a:pt x="110392" y="221879"/>
                      <a:pt x="108543" y="220903"/>
                      <a:pt x="107152" y="220120"/>
                    </a:cubicBezTo>
                    <a:cubicBezTo>
                      <a:pt x="105193" y="219033"/>
                      <a:pt x="104735" y="215999"/>
                      <a:pt x="106301" y="214343"/>
                    </a:cubicBezTo>
                    <a:cubicBezTo>
                      <a:pt x="108201" y="212367"/>
                      <a:pt x="110396" y="210625"/>
                      <a:pt x="112523" y="208892"/>
                    </a:cubicBezTo>
                    <a:cubicBezTo>
                      <a:pt x="112852" y="208627"/>
                      <a:pt x="113631" y="208682"/>
                      <a:pt x="114089" y="208875"/>
                    </a:cubicBezTo>
                    <a:cubicBezTo>
                      <a:pt x="114534" y="209042"/>
                      <a:pt x="114842" y="209581"/>
                      <a:pt x="115184" y="209962"/>
                    </a:cubicBezTo>
                    <a:cubicBezTo>
                      <a:pt x="114671" y="210929"/>
                      <a:pt x="114234" y="211960"/>
                      <a:pt x="113614" y="212876"/>
                    </a:cubicBezTo>
                    <a:close/>
                    <a:moveTo>
                      <a:pt x="118000" y="172015"/>
                    </a:moveTo>
                    <a:cubicBezTo>
                      <a:pt x="118287" y="171728"/>
                      <a:pt x="118599" y="171138"/>
                      <a:pt x="118851" y="171172"/>
                    </a:cubicBezTo>
                    <a:cubicBezTo>
                      <a:pt x="119870" y="171287"/>
                      <a:pt x="120914" y="171497"/>
                      <a:pt x="121885" y="171857"/>
                    </a:cubicBezTo>
                    <a:cubicBezTo>
                      <a:pt x="122253" y="171989"/>
                      <a:pt x="122429" y="172652"/>
                      <a:pt x="122694" y="173097"/>
                    </a:cubicBezTo>
                    <a:cubicBezTo>
                      <a:pt x="122429" y="173500"/>
                      <a:pt x="121958" y="174266"/>
                      <a:pt x="121915" y="174240"/>
                    </a:cubicBezTo>
                    <a:cubicBezTo>
                      <a:pt x="120584" y="173560"/>
                      <a:pt x="119301" y="172781"/>
                      <a:pt x="118000" y="172015"/>
                    </a:cubicBezTo>
                    <a:close/>
                    <a:moveTo>
                      <a:pt x="122583" y="194647"/>
                    </a:moveTo>
                    <a:cubicBezTo>
                      <a:pt x="122390" y="194189"/>
                      <a:pt x="122018" y="193714"/>
                      <a:pt x="122056" y="193299"/>
                    </a:cubicBezTo>
                    <a:cubicBezTo>
                      <a:pt x="122125" y="192897"/>
                      <a:pt x="122613" y="192533"/>
                      <a:pt x="122904" y="192169"/>
                    </a:cubicBezTo>
                    <a:cubicBezTo>
                      <a:pt x="123092" y="192610"/>
                      <a:pt x="123469" y="193085"/>
                      <a:pt x="123404" y="193526"/>
                    </a:cubicBezTo>
                    <a:cubicBezTo>
                      <a:pt x="123353" y="193928"/>
                      <a:pt x="122852" y="194283"/>
                      <a:pt x="122583" y="194647"/>
                    </a:cubicBezTo>
                    <a:close/>
                  </a:path>
                </a:pathLst>
              </a:custGeom>
              <a:grpFill/>
              <a:ln w="5028" cap="flat">
                <a:solidFill>
                  <a:schemeClr val="bg1"/>
                </a:solidFill>
                <a:prstDash val="solid"/>
                <a:miter/>
              </a:ln>
            </p:spPr>
            <p:txBody>
              <a:bodyPr rtlCol="0" anchor="ctr"/>
              <a:lstStyle/>
              <a:p>
                <a:endParaRPr lang="en-US"/>
              </a:p>
            </p:txBody>
          </p:sp>
          <p:sp>
            <p:nvSpPr>
              <p:cNvPr id="313" name="Freeform 312">
                <a:extLst>
                  <a:ext uri="{FF2B5EF4-FFF2-40B4-BE49-F238E27FC236}">
                    <a16:creationId xmlns:a16="http://schemas.microsoft.com/office/drawing/2014/main" id="{46C0CAF4-5B16-4CB9-0A29-767AED4C4CD8}"/>
                  </a:ext>
                </a:extLst>
              </p:cNvPr>
              <p:cNvSpPr/>
              <p:nvPr/>
            </p:nvSpPr>
            <p:spPr>
              <a:xfrm>
                <a:off x="6378398" y="4142613"/>
                <a:ext cx="27" cy="740"/>
              </a:xfrm>
              <a:custGeom>
                <a:avLst/>
                <a:gdLst>
                  <a:gd name="connsiteX0" fmla="*/ 19 w 27"/>
                  <a:gd name="connsiteY0" fmla="*/ 0 h 740"/>
                  <a:gd name="connsiteX1" fmla="*/ 2 w 27"/>
                  <a:gd name="connsiteY1" fmla="*/ 740 h 740"/>
                  <a:gd name="connsiteX2" fmla="*/ 2 w 27"/>
                  <a:gd name="connsiteY2" fmla="*/ 740 h 740"/>
                  <a:gd name="connsiteX3" fmla="*/ 19 w 27"/>
                  <a:gd name="connsiteY3" fmla="*/ 0 h 740"/>
                </a:gdLst>
                <a:ahLst/>
                <a:cxnLst>
                  <a:cxn ang="0">
                    <a:pos x="connsiteX0" y="connsiteY0"/>
                  </a:cxn>
                  <a:cxn ang="0">
                    <a:pos x="connsiteX1" y="connsiteY1"/>
                  </a:cxn>
                  <a:cxn ang="0">
                    <a:pos x="connsiteX2" y="connsiteY2"/>
                  </a:cxn>
                  <a:cxn ang="0">
                    <a:pos x="connsiteX3" y="connsiteY3"/>
                  </a:cxn>
                </a:cxnLst>
                <a:rect l="l" t="t" r="r" b="b"/>
                <a:pathLst>
                  <a:path w="27" h="740">
                    <a:moveTo>
                      <a:pt x="19" y="0"/>
                    </a:moveTo>
                    <a:cubicBezTo>
                      <a:pt x="49" y="274"/>
                      <a:pt x="-11" y="501"/>
                      <a:pt x="2" y="740"/>
                    </a:cubicBezTo>
                    <a:lnTo>
                      <a:pt x="2" y="740"/>
                    </a:lnTo>
                    <a:cubicBezTo>
                      <a:pt x="-11" y="501"/>
                      <a:pt x="45" y="274"/>
                      <a:pt x="19" y="0"/>
                    </a:cubicBezTo>
                    <a:close/>
                  </a:path>
                </a:pathLst>
              </a:custGeom>
              <a:grpFill/>
              <a:ln w="5028" cap="flat">
                <a:solidFill>
                  <a:schemeClr val="bg1"/>
                </a:solidFill>
                <a:prstDash val="solid"/>
                <a:miter/>
              </a:ln>
            </p:spPr>
            <p:txBody>
              <a:bodyPr rtlCol="0" anchor="ctr"/>
              <a:lstStyle/>
              <a:p>
                <a:endParaRPr lang="en-US"/>
              </a:p>
            </p:txBody>
          </p:sp>
          <p:sp>
            <p:nvSpPr>
              <p:cNvPr id="314" name="Freeform 313">
                <a:extLst>
                  <a:ext uri="{FF2B5EF4-FFF2-40B4-BE49-F238E27FC236}">
                    <a16:creationId xmlns:a16="http://schemas.microsoft.com/office/drawing/2014/main" id="{5BD80AE5-7245-928B-3C84-9F0B2754AAC4}"/>
                  </a:ext>
                </a:extLst>
              </p:cNvPr>
              <p:cNvSpPr/>
              <p:nvPr/>
            </p:nvSpPr>
            <p:spPr>
              <a:xfrm>
                <a:off x="6415666" y="3996384"/>
                <a:ext cx="4886" cy="415"/>
              </a:xfrm>
              <a:custGeom>
                <a:avLst/>
                <a:gdLst>
                  <a:gd name="connsiteX0" fmla="*/ 0 w 4886"/>
                  <a:gd name="connsiteY0" fmla="*/ 415 h 415"/>
                  <a:gd name="connsiteX1" fmla="*/ 4887 w 4886"/>
                  <a:gd name="connsiteY1" fmla="*/ 0 h 415"/>
                  <a:gd name="connsiteX2" fmla="*/ 0 w 4886"/>
                  <a:gd name="connsiteY2" fmla="*/ 415 h 415"/>
                </a:gdLst>
                <a:ahLst/>
                <a:cxnLst>
                  <a:cxn ang="0">
                    <a:pos x="connsiteX0" y="connsiteY0"/>
                  </a:cxn>
                  <a:cxn ang="0">
                    <a:pos x="connsiteX1" y="connsiteY1"/>
                  </a:cxn>
                  <a:cxn ang="0">
                    <a:pos x="connsiteX2" y="connsiteY2"/>
                  </a:cxn>
                </a:cxnLst>
                <a:rect l="l" t="t" r="r" b="b"/>
                <a:pathLst>
                  <a:path w="4886" h="415">
                    <a:moveTo>
                      <a:pt x="0" y="415"/>
                    </a:moveTo>
                    <a:cubicBezTo>
                      <a:pt x="1635" y="137"/>
                      <a:pt x="3269" y="51"/>
                      <a:pt x="4887" y="0"/>
                    </a:cubicBezTo>
                    <a:cubicBezTo>
                      <a:pt x="3274" y="17"/>
                      <a:pt x="1635" y="137"/>
                      <a:pt x="0" y="415"/>
                    </a:cubicBezTo>
                    <a:close/>
                  </a:path>
                </a:pathLst>
              </a:custGeom>
              <a:grpFill/>
              <a:ln w="5028" cap="flat">
                <a:solidFill>
                  <a:schemeClr val="bg1"/>
                </a:solidFill>
                <a:prstDash val="solid"/>
                <a:miter/>
              </a:ln>
            </p:spPr>
            <p:txBody>
              <a:bodyPr rtlCol="0" anchor="ctr"/>
              <a:lstStyle/>
              <a:p>
                <a:endParaRPr lang="en-US"/>
              </a:p>
            </p:txBody>
          </p:sp>
          <p:sp>
            <p:nvSpPr>
              <p:cNvPr id="315" name="Freeform 314">
                <a:extLst>
                  <a:ext uri="{FF2B5EF4-FFF2-40B4-BE49-F238E27FC236}">
                    <a16:creationId xmlns:a16="http://schemas.microsoft.com/office/drawing/2014/main" id="{01AB496E-BCBC-25F2-9C29-35A1C9893A42}"/>
                  </a:ext>
                </a:extLst>
              </p:cNvPr>
              <p:cNvSpPr/>
              <p:nvPr/>
            </p:nvSpPr>
            <p:spPr>
              <a:xfrm>
                <a:off x="6388975" y="4121106"/>
                <a:ext cx="6725" cy="8114"/>
              </a:xfrm>
              <a:custGeom>
                <a:avLst/>
                <a:gdLst>
                  <a:gd name="connsiteX0" fmla="*/ 3323 w 6725"/>
                  <a:gd name="connsiteY0" fmla="*/ 0 h 8114"/>
                  <a:gd name="connsiteX1" fmla="*/ 1449 w 6725"/>
                  <a:gd name="connsiteY1" fmla="*/ 706 h 8114"/>
                  <a:gd name="connsiteX2" fmla="*/ 203 w 6725"/>
                  <a:gd name="connsiteY2" fmla="*/ 5242 h 8114"/>
                  <a:gd name="connsiteX3" fmla="*/ 3875 w 6725"/>
                  <a:gd name="connsiteY3" fmla="*/ 8105 h 8114"/>
                  <a:gd name="connsiteX4" fmla="*/ 5347 w 6725"/>
                  <a:gd name="connsiteY4" fmla="*/ 7702 h 8114"/>
                  <a:gd name="connsiteX5" fmla="*/ 6365 w 6725"/>
                  <a:gd name="connsiteY5" fmla="*/ 3222 h 8114"/>
                  <a:gd name="connsiteX6" fmla="*/ 3323 w 6725"/>
                  <a:gd name="connsiteY6" fmla="*/ 0 h 8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725" h="8114">
                    <a:moveTo>
                      <a:pt x="3323" y="0"/>
                    </a:moveTo>
                    <a:cubicBezTo>
                      <a:pt x="2377" y="342"/>
                      <a:pt x="1791" y="398"/>
                      <a:pt x="1449" y="706"/>
                    </a:cubicBezTo>
                    <a:cubicBezTo>
                      <a:pt x="118" y="1943"/>
                      <a:pt x="-293" y="3565"/>
                      <a:pt x="203" y="5242"/>
                    </a:cubicBezTo>
                    <a:cubicBezTo>
                      <a:pt x="717" y="6962"/>
                      <a:pt x="2133" y="7878"/>
                      <a:pt x="3875" y="8105"/>
                    </a:cubicBezTo>
                    <a:cubicBezTo>
                      <a:pt x="4358" y="8156"/>
                      <a:pt x="4983" y="8002"/>
                      <a:pt x="5347" y="7702"/>
                    </a:cubicBezTo>
                    <a:cubicBezTo>
                      <a:pt x="6767" y="6479"/>
                      <a:pt x="7058" y="4686"/>
                      <a:pt x="6365" y="3222"/>
                    </a:cubicBezTo>
                    <a:cubicBezTo>
                      <a:pt x="5719" y="1891"/>
                      <a:pt x="4260" y="954"/>
                      <a:pt x="3323" y="0"/>
                    </a:cubicBezTo>
                    <a:close/>
                  </a:path>
                </a:pathLst>
              </a:custGeom>
              <a:grpFill/>
              <a:ln w="5028" cap="flat">
                <a:solidFill>
                  <a:schemeClr val="bg1"/>
                </a:solidFill>
                <a:prstDash val="solid"/>
                <a:miter/>
              </a:ln>
            </p:spPr>
            <p:txBody>
              <a:bodyPr rtlCol="0" anchor="ctr"/>
              <a:lstStyle/>
              <a:p>
                <a:endParaRPr lang="en-US"/>
              </a:p>
            </p:txBody>
          </p:sp>
        </p:grpSp>
        <p:sp>
          <p:nvSpPr>
            <p:cNvPr id="49" name="Freeform 48">
              <a:extLst>
                <a:ext uri="{FF2B5EF4-FFF2-40B4-BE49-F238E27FC236}">
                  <a16:creationId xmlns:a16="http://schemas.microsoft.com/office/drawing/2014/main" id="{D46B4743-4F59-5F25-D4FD-A146AE2B7ECB}"/>
                </a:ext>
              </a:extLst>
            </p:cNvPr>
            <p:cNvSpPr/>
            <p:nvPr/>
          </p:nvSpPr>
          <p:spPr>
            <a:xfrm>
              <a:off x="6252925" y="4185965"/>
              <a:ext cx="54733" cy="59850"/>
            </a:xfrm>
            <a:custGeom>
              <a:avLst/>
              <a:gdLst>
                <a:gd name="connsiteX0" fmla="*/ 16692 w 54733"/>
                <a:gd name="connsiteY0" fmla="*/ 54815 h 59850"/>
                <a:gd name="connsiteX1" fmla="*/ 21485 w 54733"/>
                <a:gd name="connsiteY1" fmla="*/ 54032 h 59850"/>
                <a:gd name="connsiteX2" fmla="*/ 22058 w 54733"/>
                <a:gd name="connsiteY2" fmla="*/ 51935 h 59850"/>
                <a:gd name="connsiteX3" fmla="*/ 23496 w 54733"/>
                <a:gd name="connsiteY3" fmla="*/ 51648 h 59850"/>
                <a:gd name="connsiteX4" fmla="*/ 37399 w 54733"/>
                <a:gd name="connsiteY4" fmla="*/ 57733 h 59850"/>
                <a:gd name="connsiteX5" fmla="*/ 49932 w 54733"/>
                <a:gd name="connsiteY5" fmla="*/ 54297 h 59850"/>
                <a:gd name="connsiteX6" fmla="*/ 54570 w 54733"/>
                <a:gd name="connsiteY6" fmla="*/ 32965 h 59850"/>
                <a:gd name="connsiteX7" fmla="*/ 53569 w 54733"/>
                <a:gd name="connsiteY7" fmla="*/ 31305 h 59850"/>
                <a:gd name="connsiteX8" fmla="*/ 39358 w 54733"/>
                <a:gd name="connsiteY8" fmla="*/ 37826 h 59850"/>
                <a:gd name="connsiteX9" fmla="*/ 38691 w 54733"/>
                <a:gd name="connsiteY9" fmla="*/ 44155 h 59850"/>
                <a:gd name="connsiteX10" fmla="*/ 42418 w 54733"/>
                <a:gd name="connsiteY10" fmla="*/ 49816 h 59850"/>
                <a:gd name="connsiteX11" fmla="*/ 42011 w 54733"/>
                <a:gd name="connsiteY11" fmla="*/ 52585 h 59850"/>
                <a:gd name="connsiteX12" fmla="*/ 38982 w 54733"/>
                <a:gd name="connsiteY12" fmla="*/ 52316 h 59850"/>
                <a:gd name="connsiteX13" fmla="*/ 37527 w 54733"/>
                <a:gd name="connsiteY13" fmla="*/ 51481 h 59850"/>
                <a:gd name="connsiteX14" fmla="*/ 27236 w 54733"/>
                <a:gd name="connsiteY14" fmla="*/ 40343 h 59850"/>
                <a:gd name="connsiteX15" fmla="*/ 26958 w 54733"/>
                <a:gd name="connsiteY15" fmla="*/ 37296 h 59850"/>
                <a:gd name="connsiteX16" fmla="*/ 33633 w 54733"/>
                <a:gd name="connsiteY16" fmla="*/ 28353 h 59850"/>
                <a:gd name="connsiteX17" fmla="*/ 33890 w 54733"/>
                <a:gd name="connsiteY17" fmla="*/ 25417 h 59850"/>
                <a:gd name="connsiteX18" fmla="*/ 32717 w 54733"/>
                <a:gd name="connsiteY18" fmla="*/ 24236 h 59850"/>
                <a:gd name="connsiteX19" fmla="*/ 28109 w 54733"/>
                <a:gd name="connsiteY19" fmla="*/ 11442 h 59850"/>
                <a:gd name="connsiteX20" fmla="*/ 29465 w 54733"/>
                <a:gd name="connsiteY20" fmla="*/ 3132 h 59850"/>
                <a:gd name="connsiteX21" fmla="*/ 26145 w 54733"/>
                <a:gd name="connsiteY21" fmla="*/ 38 h 59850"/>
                <a:gd name="connsiteX22" fmla="*/ 22845 w 54733"/>
                <a:gd name="connsiteY22" fmla="*/ 860 h 59850"/>
                <a:gd name="connsiteX23" fmla="*/ 4634 w 54733"/>
                <a:gd name="connsiteY23" fmla="*/ 13102 h 59850"/>
                <a:gd name="connsiteX24" fmla="*/ 3119 w 54733"/>
                <a:gd name="connsiteY24" fmla="*/ 15901 h 59850"/>
                <a:gd name="connsiteX25" fmla="*/ 1206 w 54733"/>
                <a:gd name="connsiteY25" fmla="*/ 35541 h 59850"/>
                <a:gd name="connsiteX26" fmla="*/ 355 w 54733"/>
                <a:gd name="connsiteY26" fmla="*/ 38729 h 59850"/>
                <a:gd name="connsiteX27" fmla="*/ 1732 w 54733"/>
                <a:gd name="connsiteY27" fmla="*/ 44960 h 59850"/>
                <a:gd name="connsiteX28" fmla="*/ 4621 w 54733"/>
                <a:gd name="connsiteY28" fmla="*/ 49080 h 59850"/>
                <a:gd name="connsiteX29" fmla="*/ 5404 w 54733"/>
                <a:gd name="connsiteY29" fmla="*/ 52260 h 59850"/>
                <a:gd name="connsiteX30" fmla="*/ 8078 w 54733"/>
                <a:gd name="connsiteY30" fmla="*/ 52491 h 59850"/>
                <a:gd name="connsiteX31" fmla="*/ 10701 w 54733"/>
                <a:gd name="connsiteY31" fmla="*/ 52333 h 59850"/>
                <a:gd name="connsiteX32" fmla="*/ 16692 w 54733"/>
                <a:gd name="connsiteY32" fmla="*/ 54815 h 59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54733" h="59850">
                  <a:moveTo>
                    <a:pt x="16692" y="54815"/>
                  </a:moveTo>
                  <a:lnTo>
                    <a:pt x="21485" y="54032"/>
                  </a:lnTo>
                  <a:cubicBezTo>
                    <a:pt x="21536" y="53347"/>
                    <a:pt x="21771" y="52607"/>
                    <a:pt x="22058" y="51935"/>
                  </a:cubicBezTo>
                  <a:cubicBezTo>
                    <a:pt x="22161" y="51682"/>
                    <a:pt x="23098" y="51498"/>
                    <a:pt x="23496" y="51648"/>
                  </a:cubicBezTo>
                  <a:cubicBezTo>
                    <a:pt x="28169" y="53573"/>
                    <a:pt x="33196" y="54108"/>
                    <a:pt x="37399" y="57733"/>
                  </a:cubicBezTo>
                  <a:cubicBezTo>
                    <a:pt x="42050" y="61734"/>
                    <a:pt x="47095" y="59774"/>
                    <a:pt x="49932" y="54297"/>
                  </a:cubicBezTo>
                  <a:cubicBezTo>
                    <a:pt x="53419" y="47549"/>
                    <a:pt x="55324" y="40535"/>
                    <a:pt x="54570" y="32965"/>
                  </a:cubicBezTo>
                  <a:lnTo>
                    <a:pt x="53569" y="31305"/>
                  </a:lnTo>
                  <a:cubicBezTo>
                    <a:pt x="47827" y="31185"/>
                    <a:pt x="43368" y="34010"/>
                    <a:pt x="39358" y="37826"/>
                  </a:cubicBezTo>
                  <a:cubicBezTo>
                    <a:pt x="37878" y="39213"/>
                    <a:pt x="37467" y="42042"/>
                    <a:pt x="38691" y="44155"/>
                  </a:cubicBezTo>
                  <a:cubicBezTo>
                    <a:pt x="39820" y="46124"/>
                    <a:pt x="41369" y="47840"/>
                    <a:pt x="42418" y="49816"/>
                  </a:cubicBezTo>
                  <a:cubicBezTo>
                    <a:pt x="42812" y="50527"/>
                    <a:pt x="42512" y="52298"/>
                    <a:pt x="42011" y="52585"/>
                  </a:cubicBezTo>
                  <a:cubicBezTo>
                    <a:pt x="41254" y="52987"/>
                    <a:pt x="40009" y="52542"/>
                    <a:pt x="38982" y="52316"/>
                  </a:cubicBezTo>
                  <a:cubicBezTo>
                    <a:pt x="38460" y="52200"/>
                    <a:pt x="37980" y="51823"/>
                    <a:pt x="37527" y="51481"/>
                  </a:cubicBezTo>
                  <a:cubicBezTo>
                    <a:pt x="33547" y="48297"/>
                    <a:pt x="32456" y="42482"/>
                    <a:pt x="27236" y="40343"/>
                  </a:cubicBezTo>
                  <a:cubicBezTo>
                    <a:pt x="26791" y="40150"/>
                    <a:pt x="26803" y="38319"/>
                    <a:pt x="26958" y="37296"/>
                  </a:cubicBezTo>
                  <a:cubicBezTo>
                    <a:pt x="27535" y="33115"/>
                    <a:pt x="29658" y="30103"/>
                    <a:pt x="33633" y="28353"/>
                  </a:cubicBezTo>
                  <a:cubicBezTo>
                    <a:pt x="34900" y="27801"/>
                    <a:pt x="34814" y="26444"/>
                    <a:pt x="33890" y="25417"/>
                  </a:cubicBezTo>
                  <a:cubicBezTo>
                    <a:pt x="33517" y="24998"/>
                    <a:pt x="33201" y="24488"/>
                    <a:pt x="32717" y="24236"/>
                  </a:cubicBezTo>
                  <a:cubicBezTo>
                    <a:pt x="27090" y="21433"/>
                    <a:pt x="25913" y="17047"/>
                    <a:pt x="28109" y="11442"/>
                  </a:cubicBezTo>
                  <a:cubicBezTo>
                    <a:pt x="29166" y="8772"/>
                    <a:pt x="29867" y="6063"/>
                    <a:pt x="29465" y="3132"/>
                  </a:cubicBezTo>
                  <a:cubicBezTo>
                    <a:pt x="29264" y="1544"/>
                    <a:pt x="27539" y="-287"/>
                    <a:pt x="26145" y="38"/>
                  </a:cubicBezTo>
                  <a:cubicBezTo>
                    <a:pt x="25036" y="307"/>
                    <a:pt x="23782" y="307"/>
                    <a:pt x="22845" y="860"/>
                  </a:cubicBezTo>
                  <a:cubicBezTo>
                    <a:pt x="16491" y="4480"/>
                    <a:pt x="11917" y="10731"/>
                    <a:pt x="4634" y="13102"/>
                  </a:cubicBezTo>
                  <a:cubicBezTo>
                    <a:pt x="3876" y="13346"/>
                    <a:pt x="3102" y="14950"/>
                    <a:pt x="3119" y="15901"/>
                  </a:cubicBezTo>
                  <a:cubicBezTo>
                    <a:pt x="3243" y="22516"/>
                    <a:pt x="-1691" y="28618"/>
                    <a:pt x="1206" y="35541"/>
                  </a:cubicBezTo>
                  <a:cubicBezTo>
                    <a:pt x="1557" y="36342"/>
                    <a:pt x="714" y="37655"/>
                    <a:pt x="355" y="38729"/>
                  </a:cubicBezTo>
                  <a:cubicBezTo>
                    <a:pt x="-433" y="41087"/>
                    <a:pt x="119" y="43094"/>
                    <a:pt x="1732" y="44960"/>
                  </a:cubicBezTo>
                  <a:cubicBezTo>
                    <a:pt x="2841" y="46235"/>
                    <a:pt x="4295" y="47566"/>
                    <a:pt x="4621" y="49080"/>
                  </a:cubicBezTo>
                  <a:cubicBezTo>
                    <a:pt x="4848" y="50142"/>
                    <a:pt x="5121" y="51207"/>
                    <a:pt x="5404" y="52260"/>
                  </a:cubicBezTo>
                  <a:lnTo>
                    <a:pt x="8078" y="52491"/>
                  </a:lnTo>
                  <a:lnTo>
                    <a:pt x="10701" y="52333"/>
                  </a:lnTo>
                  <a:lnTo>
                    <a:pt x="16692" y="54815"/>
                  </a:lnTo>
                  <a:close/>
                </a:path>
              </a:pathLst>
            </a:custGeom>
            <a:grpFill/>
            <a:ln w="5028" cap="flat">
              <a:solidFill>
                <a:schemeClr val="bg1"/>
              </a:solidFill>
              <a:prstDash val="solid"/>
              <a:miter/>
            </a:ln>
          </p:spPr>
          <p:txBody>
            <a:bodyPr rtlCol="0" anchor="ctr"/>
            <a:lstStyle/>
            <a:p>
              <a:endParaRPr lang="en-US"/>
            </a:p>
          </p:txBody>
        </p:sp>
        <p:sp>
          <p:nvSpPr>
            <p:cNvPr id="50" name="Freeform 49">
              <a:extLst>
                <a:ext uri="{FF2B5EF4-FFF2-40B4-BE49-F238E27FC236}">
                  <a16:creationId xmlns:a16="http://schemas.microsoft.com/office/drawing/2014/main" id="{92EA4101-8551-5365-0480-BA5027934C8C}"/>
                </a:ext>
              </a:extLst>
            </p:cNvPr>
            <p:cNvSpPr/>
            <p:nvPr/>
          </p:nvSpPr>
          <p:spPr>
            <a:xfrm>
              <a:off x="6194947" y="4266997"/>
              <a:ext cx="50214" cy="48417"/>
            </a:xfrm>
            <a:custGeom>
              <a:avLst/>
              <a:gdLst>
                <a:gd name="connsiteX0" fmla="*/ 1489 w 50214"/>
                <a:gd name="connsiteY0" fmla="*/ 41815 h 48417"/>
                <a:gd name="connsiteX1" fmla="*/ 2743 w 50214"/>
                <a:gd name="connsiteY1" fmla="*/ 43497 h 48417"/>
                <a:gd name="connsiteX2" fmla="*/ 4861 w 50214"/>
                <a:gd name="connsiteY2" fmla="*/ 43912 h 48417"/>
                <a:gd name="connsiteX3" fmla="*/ 6252 w 50214"/>
                <a:gd name="connsiteY3" fmla="*/ 44905 h 48417"/>
                <a:gd name="connsiteX4" fmla="*/ 7531 w 50214"/>
                <a:gd name="connsiteY4" fmla="*/ 43912 h 48417"/>
                <a:gd name="connsiteX5" fmla="*/ 10621 w 50214"/>
                <a:gd name="connsiteY5" fmla="*/ 42945 h 48417"/>
                <a:gd name="connsiteX6" fmla="*/ 11314 w 50214"/>
                <a:gd name="connsiteY6" fmla="*/ 42106 h 48417"/>
                <a:gd name="connsiteX7" fmla="*/ 12717 w 50214"/>
                <a:gd name="connsiteY7" fmla="*/ 42243 h 48417"/>
                <a:gd name="connsiteX8" fmla="*/ 13843 w 50214"/>
                <a:gd name="connsiteY8" fmla="*/ 39851 h 48417"/>
                <a:gd name="connsiteX9" fmla="*/ 18764 w 50214"/>
                <a:gd name="connsiteY9" fmla="*/ 40121 h 48417"/>
                <a:gd name="connsiteX10" fmla="*/ 20304 w 50214"/>
                <a:gd name="connsiteY10" fmla="*/ 41815 h 48417"/>
                <a:gd name="connsiteX11" fmla="*/ 22559 w 50214"/>
                <a:gd name="connsiteY11" fmla="*/ 41815 h 48417"/>
                <a:gd name="connsiteX12" fmla="*/ 24378 w 50214"/>
                <a:gd name="connsiteY12" fmla="*/ 43912 h 48417"/>
                <a:gd name="connsiteX13" fmla="*/ 24797 w 50214"/>
                <a:gd name="connsiteY13" fmla="*/ 43360 h 48417"/>
                <a:gd name="connsiteX14" fmla="*/ 28028 w 50214"/>
                <a:gd name="connsiteY14" fmla="*/ 43501 h 48417"/>
                <a:gd name="connsiteX15" fmla="*/ 29008 w 50214"/>
                <a:gd name="connsiteY15" fmla="*/ 45884 h 48417"/>
                <a:gd name="connsiteX16" fmla="*/ 29008 w 50214"/>
                <a:gd name="connsiteY16" fmla="*/ 47425 h 48417"/>
                <a:gd name="connsiteX17" fmla="*/ 31259 w 50214"/>
                <a:gd name="connsiteY17" fmla="*/ 48418 h 48417"/>
                <a:gd name="connsiteX18" fmla="*/ 33364 w 50214"/>
                <a:gd name="connsiteY18" fmla="*/ 40561 h 48417"/>
                <a:gd name="connsiteX19" fmla="*/ 32521 w 50214"/>
                <a:gd name="connsiteY19" fmla="*/ 36192 h 48417"/>
                <a:gd name="connsiteX20" fmla="*/ 36162 w 50214"/>
                <a:gd name="connsiteY20" fmla="*/ 31430 h 48417"/>
                <a:gd name="connsiteX21" fmla="*/ 40108 w 50214"/>
                <a:gd name="connsiteY21" fmla="*/ 30724 h 48417"/>
                <a:gd name="connsiteX22" fmla="*/ 43891 w 50214"/>
                <a:gd name="connsiteY22" fmla="*/ 31143 h 48417"/>
                <a:gd name="connsiteX23" fmla="*/ 45303 w 50214"/>
                <a:gd name="connsiteY23" fmla="*/ 29731 h 48417"/>
                <a:gd name="connsiteX24" fmla="*/ 44592 w 50214"/>
                <a:gd name="connsiteY24" fmla="*/ 27352 h 48417"/>
                <a:gd name="connsiteX25" fmla="*/ 45581 w 50214"/>
                <a:gd name="connsiteY25" fmla="*/ 26222 h 48417"/>
                <a:gd name="connsiteX26" fmla="*/ 45718 w 50214"/>
                <a:gd name="connsiteY26" fmla="*/ 23287 h 48417"/>
                <a:gd name="connsiteX27" fmla="*/ 47827 w 50214"/>
                <a:gd name="connsiteY27" fmla="*/ 22846 h 48417"/>
                <a:gd name="connsiteX28" fmla="*/ 46278 w 50214"/>
                <a:gd name="connsiteY28" fmla="*/ 20462 h 48417"/>
                <a:gd name="connsiteX29" fmla="*/ 42068 w 50214"/>
                <a:gd name="connsiteY29" fmla="*/ 20197 h 48417"/>
                <a:gd name="connsiteX30" fmla="*/ 41503 w 50214"/>
                <a:gd name="connsiteY30" fmla="*/ 18208 h 48417"/>
                <a:gd name="connsiteX31" fmla="*/ 42915 w 50214"/>
                <a:gd name="connsiteY31" fmla="*/ 15409 h 48417"/>
                <a:gd name="connsiteX32" fmla="*/ 46009 w 50214"/>
                <a:gd name="connsiteY32" fmla="*/ 16954 h 48417"/>
                <a:gd name="connsiteX33" fmla="*/ 47545 w 50214"/>
                <a:gd name="connsiteY33" fmla="*/ 15832 h 48417"/>
                <a:gd name="connsiteX34" fmla="*/ 47827 w 50214"/>
                <a:gd name="connsiteY34" fmla="*/ 12739 h 48417"/>
                <a:gd name="connsiteX35" fmla="*/ 48520 w 50214"/>
                <a:gd name="connsiteY35" fmla="*/ 10642 h 48417"/>
                <a:gd name="connsiteX36" fmla="*/ 49090 w 50214"/>
                <a:gd name="connsiteY36" fmla="*/ 8391 h 48417"/>
                <a:gd name="connsiteX37" fmla="*/ 50215 w 50214"/>
                <a:gd name="connsiteY37" fmla="*/ 6846 h 48417"/>
                <a:gd name="connsiteX38" fmla="*/ 49090 w 50214"/>
                <a:gd name="connsiteY38" fmla="*/ 4463 h 48417"/>
                <a:gd name="connsiteX39" fmla="*/ 45581 w 50214"/>
                <a:gd name="connsiteY39" fmla="*/ 2918 h 48417"/>
                <a:gd name="connsiteX40" fmla="*/ 44592 w 50214"/>
                <a:gd name="connsiteY40" fmla="*/ 0 h 48417"/>
                <a:gd name="connsiteX41" fmla="*/ 34314 w 50214"/>
                <a:gd name="connsiteY41" fmla="*/ 3791 h 48417"/>
                <a:gd name="connsiteX42" fmla="*/ 20326 w 50214"/>
                <a:gd name="connsiteY42" fmla="*/ 9902 h 48417"/>
                <a:gd name="connsiteX43" fmla="*/ 12028 w 50214"/>
                <a:gd name="connsiteY43" fmla="*/ 20026 h 48417"/>
                <a:gd name="connsiteX44" fmla="*/ 0 w 50214"/>
                <a:gd name="connsiteY44" fmla="*/ 41002 h 48417"/>
                <a:gd name="connsiteX45" fmla="*/ 1489 w 50214"/>
                <a:gd name="connsiteY45" fmla="*/ 41815 h 48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50214" h="48417">
                  <a:moveTo>
                    <a:pt x="1489" y="41815"/>
                  </a:moveTo>
                  <a:lnTo>
                    <a:pt x="2743" y="43497"/>
                  </a:lnTo>
                  <a:lnTo>
                    <a:pt x="4861" y="43912"/>
                  </a:lnTo>
                  <a:lnTo>
                    <a:pt x="6252" y="44905"/>
                  </a:lnTo>
                  <a:lnTo>
                    <a:pt x="7531" y="43912"/>
                  </a:lnTo>
                  <a:lnTo>
                    <a:pt x="10621" y="42945"/>
                  </a:lnTo>
                  <a:lnTo>
                    <a:pt x="11314" y="42106"/>
                  </a:lnTo>
                  <a:lnTo>
                    <a:pt x="12717" y="42243"/>
                  </a:lnTo>
                  <a:lnTo>
                    <a:pt x="13843" y="39851"/>
                  </a:lnTo>
                  <a:lnTo>
                    <a:pt x="18764" y="40121"/>
                  </a:lnTo>
                  <a:lnTo>
                    <a:pt x="20304" y="41815"/>
                  </a:lnTo>
                  <a:lnTo>
                    <a:pt x="22559" y="41815"/>
                  </a:lnTo>
                  <a:lnTo>
                    <a:pt x="24378" y="43912"/>
                  </a:lnTo>
                  <a:lnTo>
                    <a:pt x="24797" y="43360"/>
                  </a:lnTo>
                  <a:lnTo>
                    <a:pt x="28028" y="43501"/>
                  </a:lnTo>
                  <a:lnTo>
                    <a:pt x="29008" y="45884"/>
                  </a:lnTo>
                  <a:lnTo>
                    <a:pt x="29008" y="47425"/>
                  </a:lnTo>
                  <a:lnTo>
                    <a:pt x="31259" y="48418"/>
                  </a:lnTo>
                  <a:lnTo>
                    <a:pt x="33364" y="40561"/>
                  </a:lnTo>
                  <a:lnTo>
                    <a:pt x="32521" y="36192"/>
                  </a:lnTo>
                  <a:lnTo>
                    <a:pt x="36162" y="31430"/>
                  </a:lnTo>
                  <a:lnTo>
                    <a:pt x="40108" y="30724"/>
                  </a:lnTo>
                  <a:lnTo>
                    <a:pt x="43891" y="31143"/>
                  </a:lnTo>
                  <a:lnTo>
                    <a:pt x="45303" y="29731"/>
                  </a:lnTo>
                  <a:lnTo>
                    <a:pt x="44592" y="27352"/>
                  </a:lnTo>
                  <a:lnTo>
                    <a:pt x="45581" y="26222"/>
                  </a:lnTo>
                  <a:lnTo>
                    <a:pt x="45718" y="23287"/>
                  </a:lnTo>
                  <a:lnTo>
                    <a:pt x="47827" y="22846"/>
                  </a:lnTo>
                  <a:lnTo>
                    <a:pt x="46278" y="20462"/>
                  </a:lnTo>
                  <a:lnTo>
                    <a:pt x="42068" y="20197"/>
                  </a:lnTo>
                  <a:lnTo>
                    <a:pt x="41503" y="18208"/>
                  </a:lnTo>
                  <a:lnTo>
                    <a:pt x="42915" y="15409"/>
                  </a:lnTo>
                  <a:lnTo>
                    <a:pt x="46009" y="16954"/>
                  </a:lnTo>
                  <a:lnTo>
                    <a:pt x="47545" y="15832"/>
                  </a:lnTo>
                  <a:lnTo>
                    <a:pt x="47827" y="12739"/>
                  </a:lnTo>
                  <a:lnTo>
                    <a:pt x="48520" y="10642"/>
                  </a:lnTo>
                  <a:lnTo>
                    <a:pt x="49090" y="8391"/>
                  </a:lnTo>
                  <a:lnTo>
                    <a:pt x="50215" y="6846"/>
                  </a:lnTo>
                  <a:lnTo>
                    <a:pt x="49090" y="4463"/>
                  </a:lnTo>
                  <a:lnTo>
                    <a:pt x="45581" y="2918"/>
                  </a:lnTo>
                  <a:lnTo>
                    <a:pt x="44592" y="0"/>
                  </a:lnTo>
                  <a:cubicBezTo>
                    <a:pt x="41370" y="1720"/>
                    <a:pt x="37857" y="3111"/>
                    <a:pt x="34314" y="3791"/>
                  </a:cubicBezTo>
                  <a:cubicBezTo>
                    <a:pt x="29110" y="4827"/>
                    <a:pt x="24861" y="7587"/>
                    <a:pt x="20326" y="9902"/>
                  </a:cubicBezTo>
                  <a:cubicBezTo>
                    <a:pt x="16038" y="12071"/>
                    <a:pt x="13475" y="15234"/>
                    <a:pt x="12028" y="20026"/>
                  </a:cubicBezTo>
                  <a:cubicBezTo>
                    <a:pt x="8100" y="32953"/>
                    <a:pt x="7334" y="34973"/>
                    <a:pt x="0" y="41002"/>
                  </a:cubicBezTo>
                  <a:lnTo>
                    <a:pt x="1489" y="41815"/>
                  </a:lnTo>
                  <a:close/>
                </a:path>
              </a:pathLst>
            </a:custGeom>
            <a:grpFill/>
            <a:ln w="5028" cap="flat">
              <a:solidFill>
                <a:schemeClr val="bg1"/>
              </a:solidFill>
              <a:prstDash val="solid"/>
              <a:miter/>
            </a:ln>
          </p:spPr>
          <p:txBody>
            <a:bodyPr rtlCol="0" anchor="ctr"/>
            <a:lstStyle/>
            <a:p>
              <a:endParaRPr lang="en-US"/>
            </a:p>
          </p:txBody>
        </p:sp>
        <p:grpSp>
          <p:nvGrpSpPr>
            <p:cNvPr id="52" name="Graphic 2398">
              <a:extLst>
                <a:ext uri="{FF2B5EF4-FFF2-40B4-BE49-F238E27FC236}">
                  <a16:creationId xmlns:a16="http://schemas.microsoft.com/office/drawing/2014/main" id="{8517D1EE-EA45-C155-3587-7FB95E810924}"/>
                </a:ext>
              </a:extLst>
            </p:cNvPr>
            <p:cNvGrpSpPr/>
            <p:nvPr/>
          </p:nvGrpSpPr>
          <p:grpSpPr>
            <a:xfrm>
              <a:off x="6188896" y="4290014"/>
              <a:ext cx="40548" cy="50810"/>
              <a:chOff x="6188896" y="4290014"/>
              <a:chExt cx="40548" cy="50810"/>
            </a:xfrm>
            <a:grpFill/>
          </p:grpSpPr>
          <p:sp>
            <p:nvSpPr>
              <p:cNvPr id="302" name="Freeform 301">
                <a:extLst>
                  <a:ext uri="{FF2B5EF4-FFF2-40B4-BE49-F238E27FC236}">
                    <a16:creationId xmlns:a16="http://schemas.microsoft.com/office/drawing/2014/main" id="{459CE2CC-7982-5EBD-3619-2A8EDD0668EA}"/>
                  </a:ext>
                </a:extLst>
              </p:cNvPr>
              <p:cNvSpPr/>
              <p:nvPr/>
            </p:nvSpPr>
            <p:spPr>
              <a:xfrm>
                <a:off x="6203839" y="4294242"/>
                <a:ext cx="851" cy="2293"/>
              </a:xfrm>
              <a:custGeom>
                <a:avLst/>
                <a:gdLst>
                  <a:gd name="connsiteX0" fmla="*/ 0 w 851"/>
                  <a:gd name="connsiteY0" fmla="*/ 2293 h 2293"/>
                  <a:gd name="connsiteX1" fmla="*/ 851 w 851"/>
                  <a:gd name="connsiteY1" fmla="*/ 0 h 2293"/>
                  <a:gd name="connsiteX2" fmla="*/ 0 w 851"/>
                  <a:gd name="connsiteY2" fmla="*/ 2293 h 2293"/>
                </a:gdLst>
                <a:ahLst/>
                <a:cxnLst>
                  <a:cxn ang="0">
                    <a:pos x="connsiteX0" y="connsiteY0"/>
                  </a:cxn>
                  <a:cxn ang="0">
                    <a:pos x="connsiteX1" y="connsiteY1"/>
                  </a:cxn>
                  <a:cxn ang="0">
                    <a:pos x="connsiteX2" y="connsiteY2"/>
                  </a:cxn>
                </a:cxnLst>
                <a:rect l="l" t="t" r="r" b="b"/>
                <a:pathLst>
                  <a:path w="851" h="2293">
                    <a:moveTo>
                      <a:pt x="0" y="2293"/>
                    </a:moveTo>
                    <a:cubicBezTo>
                      <a:pt x="282" y="1583"/>
                      <a:pt x="565" y="826"/>
                      <a:pt x="851" y="0"/>
                    </a:cubicBezTo>
                    <a:cubicBezTo>
                      <a:pt x="565" y="839"/>
                      <a:pt x="282" y="1587"/>
                      <a:pt x="0" y="2293"/>
                    </a:cubicBezTo>
                    <a:close/>
                  </a:path>
                </a:pathLst>
              </a:custGeom>
              <a:grpFill/>
              <a:ln w="5028" cap="flat">
                <a:solidFill>
                  <a:schemeClr val="bg1"/>
                </a:solidFill>
                <a:prstDash val="solid"/>
                <a:miter/>
              </a:ln>
            </p:spPr>
            <p:txBody>
              <a:bodyPr rtlCol="0" anchor="ctr"/>
              <a:lstStyle/>
              <a:p>
                <a:endParaRPr lang="en-US"/>
              </a:p>
            </p:txBody>
          </p:sp>
          <p:sp>
            <p:nvSpPr>
              <p:cNvPr id="303" name="Freeform 302">
                <a:extLst>
                  <a:ext uri="{FF2B5EF4-FFF2-40B4-BE49-F238E27FC236}">
                    <a16:creationId xmlns:a16="http://schemas.microsoft.com/office/drawing/2014/main" id="{31B7841C-EBDF-C008-57CA-CAA5525FFE49}"/>
                  </a:ext>
                </a:extLst>
              </p:cNvPr>
              <p:cNvSpPr/>
              <p:nvPr/>
            </p:nvSpPr>
            <p:spPr>
              <a:xfrm>
                <a:off x="6188896" y="4306844"/>
                <a:ext cx="40548" cy="33980"/>
              </a:xfrm>
              <a:custGeom>
                <a:avLst/>
                <a:gdLst>
                  <a:gd name="connsiteX0" fmla="*/ 38713 w 40548"/>
                  <a:gd name="connsiteY0" fmla="*/ 15165 h 33980"/>
                  <a:gd name="connsiteX1" fmla="*/ 36890 w 40548"/>
                  <a:gd name="connsiteY1" fmla="*/ 10663 h 33980"/>
                  <a:gd name="connsiteX2" fmla="*/ 38431 w 40548"/>
                  <a:gd name="connsiteY2" fmla="*/ 5191 h 33980"/>
                  <a:gd name="connsiteX3" fmla="*/ 38251 w 40548"/>
                  <a:gd name="connsiteY3" fmla="*/ 5024 h 33980"/>
                  <a:gd name="connsiteX4" fmla="*/ 37314 w 40548"/>
                  <a:gd name="connsiteY4" fmla="*/ 8567 h 33980"/>
                  <a:gd name="connsiteX5" fmla="*/ 35063 w 40548"/>
                  <a:gd name="connsiteY5" fmla="*/ 7574 h 33980"/>
                  <a:gd name="connsiteX6" fmla="*/ 35063 w 40548"/>
                  <a:gd name="connsiteY6" fmla="*/ 6034 h 33980"/>
                  <a:gd name="connsiteX7" fmla="*/ 34083 w 40548"/>
                  <a:gd name="connsiteY7" fmla="*/ 3650 h 33980"/>
                  <a:gd name="connsiteX8" fmla="*/ 30852 w 40548"/>
                  <a:gd name="connsiteY8" fmla="*/ 3509 h 33980"/>
                  <a:gd name="connsiteX9" fmla="*/ 30433 w 40548"/>
                  <a:gd name="connsiteY9" fmla="*/ 4061 h 33980"/>
                  <a:gd name="connsiteX10" fmla="*/ 28614 w 40548"/>
                  <a:gd name="connsiteY10" fmla="*/ 1964 h 33980"/>
                  <a:gd name="connsiteX11" fmla="*/ 26359 w 40548"/>
                  <a:gd name="connsiteY11" fmla="*/ 1964 h 33980"/>
                  <a:gd name="connsiteX12" fmla="*/ 24819 w 40548"/>
                  <a:gd name="connsiteY12" fmla="*/ 270 h 33980"/>
                  <a:gd name="connsiteX13" fmla="*/ 19898 w 40548"/>
                  <a:gd name="connsiteY13" fmla="*/ 0 h 33980"/>
                  <a:gd name="connsiteX14" fmla="*/ 18772 w 40548"/>
                  <a:gd name="connsiteY14" fmla="*/ 2392 h 33980"/>
                  <a:gd name="connsiteX15" fmla="*/ 17369 w 40548"/>
                  <a:gd name="connsiteY15" fmla="*/ 2255 h 33980"/>
                  <a:gd name="connsiteX16" fmla="*/ 16675 w 40548"/>
                  <a:gd name="connsiteY16" fmla="*/ 3094 h 33980"/>
                  <a:gd name="connsiteX17" fmla="*/ 13586 w 40548"/>
                  <a:gd name="connsiteY17" fmla="*/ 4061 h 33980"/>
                  <a:gd name="connsiteX18" fmla="*/ 12307 w 40548"/>
                  <a:gd name="connsiteY18" fmla="*/ 5054 h 33980"/>
                  <a:gd name="connsiteX19" fmla="*/ 10916 w 40548"/>
                  <a:gd name="connsiteY19" fmla="*/ 4061 h 33980"/>
                  <a:gd name="connsiteX20" fmla="*/ 8798 w 40548"/>
                  <a:gd name="connsiteY20" fmla="*/ 3646 h 33980"/>
                  <a:gd name="connsiteX21" fmla="*/ 7544 w 40548"/>
                  <a:gd name="connsiteY21" fmla="*/ 1964 h 33980"/>
                  <a:gd name="connsiteX22" fmla="*/ 6059 w 40548"/>
                  <a:gd name="connsiteY22" fmla="*/ 1151 h 33980"/>
                  <a:gd name="connsiteX23" fmla="*/ 6911 w 40548"/>
                  <a:gd name="connsiteY23" fmla="*/ 419 h 33980"/>
                  <a:gd name="connsiteX24" fmla="*/ 1476 w 40548"/>
                  <a:gd name="connsiteY24" fmla="*/ 4810 h 33980"/>
                  <a:gd name="connsiteX25" fmla="*/ 0 w 40548"/>
                  <a:gd name="connsiteY25" fmla="*/ 5717 h 33980"/>
                  <a:gd name="connsiteX26" fmla="*/ 2486 w 40548"/>
                  <a:gd name="connsiteY26" fmla="*/ 7856 h 33980"/>
                  <a:gd name="connsiteX27" fmla="*/ 2906 w 40548"/>
                  <a:gd name="connsiteY27" fmla="*/ 12777 h 33980"/>
                  <a:gd name="connsiteX28" fmla="*/ 6277 w 40548"/>
                  <a:gd name="connsiteY28" fmla="*/ 14031 h 33980"/>
                  <a:gd name="connsiteX29" fmla="*/ 7125 w 40548"/>
                  <a:gd name="connsiteY29" fmla="*/ 16706 h 33980"/>
                  <a:gd name="connsiteX30" fmla="*/ 11053 w 40548"/>
                  <a:gd name="connsiteY30" fmla="*/ 20082 h 33980"/>
                  <a:gd name="connsiteX31" fmla="*/ 13013 w 40548"/>
                  <a:gd name="connsiteY31" fmla="*/ 19791 h 33980"/>
                  <a:gd name="connsiteX32" fmla="*/ 16389 w 40548"/>
                  <a:gd name="connsiteY32" fmla="*/ 22174 h 33980"/>
                  <a:gd name="connsiteX33" fmla="*/ 16106 w 40548"/>
                  <a:gd name="connsiteY33" fmla="*/ 25841 h 33980"/>
                  <a:gd name="connsiteX34" fmla="*/ 20039 w 40548"/>
                  <a:gd name="connsiteY34" fmla="*/ 26967 h 33980"/>
                  <a:gd name="connsiteX35" fmla="*/ 21447 w 40548"/>
                  <a:gd name="connsiteY35" fmla="*/ 26398 h 33980"/>
                  <a:gd name="connsiteX36" fmla="*/ 22713 w 40548"/>
                  <a:gd name="connsiteY36" fmla="*/ 26398 h 33980"/>
                  <a:gd name="connsiteX37" fmla="*/ 24113 w 40548"/>
                  <a:gd name="connsiteY37" fmla="*/ 27943 h 33980"/>
                  <a:gd name="connsiteX38" fmla="*/ 25658 w 40548"/>
                  <a:gd name="connsiteY38" fmla="*/ 28097 h 33980"/>
                  <a:gd name="connsiteX39" fmla="*/ 29307 w 40548"/>
                  <a:gd name="connsiteY39" fmla="*/ 32021 h 33980"/>
                  <a:gd name="connsiteX40" fmla="*/ 31982 w 40548"/>
                  <a:gd name="connsiteY40" fmla="*/ 32311 h 33980"/>
                  <a:gd name="connsiteX41" fmla="*/ 34370 w 40548"/>
                  <a:gd name="connsiteY41" fmla="*/ 33980 h 33980"/>
                  <a:gd name="connsiteX42" fmla="*/ 36056 w 40548"/>
                  <a:gd name="connsiteY42" fmla="*/ 33428 h 33980"/>
                  <a:gd name="connsiteX43" fmla="*/ 37596 w 40548"/>
                  <a:gd name="connsiteY43" fmla="*/ 33428 h 33980"/>
                  <a:gd name="connsiteX44" fmla="*/ 36762 w 40548"/>
                  <a:gd name="connsiteY44" fmla="*/ 31186 h 33980"/>
                  <a:gd name="connsiteX45" fmla="*/ 36612 w 40548"/>
                  <a:gd name="connsiteY45" fmla="*/ 28798 h 33980"/>
                  <a:gd name="connsiteX46" fmla="*/ 36051 w 40548"/>
                  <a:gd name="connsiteY46" fmla="*/ 27801 h 33980"/>
                  <a:gd name="connsiteX47" fmla="*/ 37172 w 40548"/>
                  <a:gd name="connsiteY47" fmla="*/ 25705 h 33980"/>
                  <a:gd name="connsiteX48" fmla="*/ 38011 w 40548"/>
                  <a:gd name="connsiteY48" fmla="*/ 23047 h 33980"/>
                  <a:gd name="connsiteX49" fmla="*/ 39004 w 40548"/>
                  <a:gd name="connsiteY49" fmla="*/ 23308 h 33980"/>
                  <a:gd name="connsiteX50" fmla="*/ 40549 w 40548"/>
                  <a:gd name="connsiteY50" fmla="*/ 19517 h 33980"/>
                  <a:gd name="connsiteX51" fmla="*/ 38580 w 40548"/>
                  <a:gd name="connsiteY51" fmla="*/ 16997 h 33980"/>
                  <a:gd name="connsiteX52" fmla="*/ 38713 w 40548"/>
                  <a:gd name="connsiteY52" fmla="*/ 15165 h 33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40548" h="33980">
                    <a:moveTo>
                      <a:pt x="38713" y="15165"/>
                    </a:moveTo>
                    <a:lnTo>
                      <a:pt x="36890" y="10663"/>
                    </a:lnTo>
                    <a:lnTo>
                      <a:pt x="38431" y="5191"/>
                    </a:lnTo>
                    <a:lnTo>
                      <a:pt x="38251" y="5024"/>
                    </a:lnTo>
                    <a:lnTo>
                      <a:pt x="37314" y="8567"/>
                    </a:lnTo>
                    <a:lnTo>
                      <a:pt x="35063" y="7574"/>
                    </a:lnTo>
                    <a:lnTo>
                      <a:pt x="35063" y="6034"/>
                    </a:lnTo>
                    <a:lnTo>
                      <a:pt x="34083" y="3650"/>
                    </a:lnTo>
                    <a:lnTo>
                      <a:pt x="30852" y="3509"/>
                    </a:lnTo>
                    <a:lnTo>
                      <a:pt x="30433" y="4061"/>
                    </a:lnTo>
                    <a:lnTo>
                      <a:pt x="28614" y="1964"/>
                    </a:lnTo>
                    <a:lnTo>
                      <a:pt x="26359" y="1964"/>
                    </a:lnTo>
                    <a:lnTo>
                      <a:pt x="24819" y="270"/>
                    </a:lnTo>
                    <a:lnTo>
                      <a:pt x="19898" y="0"/>
                    </a:lnTo>
                    <a:lnTo>
                      <a:pt x="18772" y="2392"/>
                    </a:lnTo>
                    <a:lnTo>
                      <a:pt x="17369" y="2255"/>
                    </a:lnTo>
                    <a:lnTo>
                      <a:pt x="16675" y="3094"/>
                    </a:lnTo>
                    <a:lnTo>
                      <a:pt x="13586" y="4061"/>
                    </a:lnTo>
                    <a:lnTo>
                      <a:pt x="12307" y="5054"/>
                    </a:lnTo>
                    <a:lnTo>
                      <a:pt x="10916" y="4061"/>
                    </a:lnTo>
                    <a:lnTo>
                      <a:pt x="8798" y="3646"/>
                    </a:lnTo>
                    <a:lnTo>
                      <a:pt x="7544" y="1964"/>
                    </a:lnTo>
                    <a:lnTo>
                      <a:pt x="6059" y="1151"/>
                    </a:lnTo>
                    <a:cubicBezTo>
                      <a:pt x="6376" y="882"/>
                      <a:pt x="6607" y="672"/>
                      <a:pt x="6911" y="419"/>
                    </a:cubicBezTo>
                    <a:cubicBezTo>
                      <a:pt x="5409" y="1682"/>
                      <a:pt x="3693" y="3072"/>
                      <a:pt x="1476" y="4810"/>
                    </a:cubicBezTo>
                    <a:cubicBezTo>
                      <a:pt x="1023" y="5165"/>
                      <a:pt x="488" y="5418"/>
                      <a:pt x="0" y="5717"/>
                    </a:cubicBezTo>
                    <a:lnTo>
                      <a:pt x="2486" y="7856"/>
                    </a:lnTo>
                    <a:lnTo>
                      <a:pt x="2906" y="12777"/>
                    </a:lnTo>
                    <a:lnTo>
                      <a:pt x="6277" y="14031"/>
                    </a:lnTo>
                    <a:lnTo>
                      <a:pt x="7125" y="16706"/>
                    </a:lnTo>
                    <a:lnTo>
                      <a:pt x="11053" y="20082"/>
                    </a:lnTo>
                    <a:lnTo>
                      <a:pt x="13013" y="19791"/>
                    </a:lnTo>
                    <a:lnTo>
                      <a:pt x="16389" y="22174"/>
                    </a:lnTo>
                    <a:lnTo>
                      <a:pt x="16106" y="25841"/>
                    </a:lnTo>
                    <a:lnTo>
                      <a:pt x="20039" y="26967"/>
                    </a:lnTo>
                    <a:lnTo>
                      <a:pt x="21447" y="26398"/>
                    </a:lnTo>
                    <a:lnTo>
                      <a:pt x="22713" y="26398"/>
                    </a:lnTo>
                    <a:lnTo>
                      <a:pt x="24113" y="27943"/>
                    </a:lnTo>
                    <a:lnTo>
                      <a:pt x="25658" y="28097"/>
                    </a:lnTo>
                    <a:lnTo>
                      <a:pt x="29307" y="32021"/>
                    </a:lnTo>
                    <a:lnTo>
                      <a:pt x="31982" y="32311"/>
                    </a:lnTo>
                    <a:lnTo>
                      <a:pt x="34370" y="33980"/>
                    </a:lnTo>
                    <a:lnTo>
                      <a:pt x="36056" y="33428"/>
                    </a:lnTo>
                    <a:lnTo>
                      <a:pt x="37596" y="33428"/>
                    </a:lnTo>
                    <a:lnTo>
                      <a:pt x="36762" y="31186"/>
                    </a:lnTo>
                    <a:lnTo>
                      <a:pt x="36612" y="28798"/>
                    </a:lnTo>
                    <a:lnTo>
                      <a:pt x="36051" y="27801"/>
                    </a:lnTo>
                    <a:lnTo>
                      <a:pt x="37172" y="25705"/>
                    </a:lnTo>
                    <a:lnTo>
                      <a:pt x="38011" y="23047"/>
                    </a:lnTo>
                    <a:lnTo>
                      <a:pt x="39004" y="23308"/>
                    </a:lnTo>
                    <a:lnTo>
                      <a:pt x="40549" y="19517"/>
                    </a:lnTo>
                    <a:lnTo>
                      <a:pt x="38580" y="16997"/>
                    </a:lnTo>
                    <a:lnTo>
                      <a:pt x="38713" y="15165"/>
                    </a:lnTo>
                    <a:close/>
                  </a:path>
                </a:pathLst>
              </a:custGeom>
              <a:grpFill/>
              <a:ln w="5028" cap="flat">
                <a:solidFill>
                  <a:schemeClr val="bg1"/>
                </a:solidFill>
                <a:prstDash val="solid"/>
                <a:miter/>
              </a:ln>
            </p:spPr>
            <p:txBody>
              <a:bodyPr rtlCol="0" anchor="ctr"/>
              <a:lstStyle/>
              <a:p>
                <a:endParaRPr lang="en-US"/>
              </a:p>
            </p:txBody>
          </p:sp>
          <p:sp>
            <p:nvSpPr>
              <p:cNvPr id="304" name="Freeform 303">
                <a:extLst>
                  <a:ext uri="{FF2B5EF4-FFF2-40B4-BE49-F238E27FC236}">
                    <a16:creationId xmlns:a16="http://schemas.microsoft.com/office/drawing/2014/main" id="{AFE06F13-7ED5-B87C-2905-8411640FF3CA}"/>
                  </a:ext>
                </a:extLst>
              </p:cNvPr>
              <p:cNvSpPr/>
              <p:nvPr/>
            </p:nvSpPr>
            <p:spPr>
              <a:xfrm>
                <a:off x="6205045" y="4290014"/>
                <a:ext cx="1005" cy="3140"/>
              </a:xfrm>
              <a:custGeom>
                <a:avLst/>
                <a:gdLst>
                  <a:gd name="connsiteX0" fmla="*/ 0 w 1005"/>
                  <a:gd name="connsiteY0" fmla="*/ 3141 h 3140"/>
                  <a:gd name="connsiteX1" fmla="*/ 1006 w 1005"/>
                  <a:gd name="connsiteY1" fmla="*/ 0 h 3140"/>
                  <a:gd name="connsiteX2" fmla="*/ 0 w 1005"/>
                  <a:gd name="connsiteY2" fmla="*/ 3141 h 3140"/>
                </a:gdLst>
                <a:ahLst/>
                <a:cxnLst>
                  <a:cxn ang="0">
                    <a:pos x="connsiteX0" y="connsiteY0"/>
                  </a:cxn>
                  <a:cxn ang="0">
                    <a:pos x="connsiteX1" y="connsiteY1"/>
                  </a:cxn>
                  <a:cxn ang="0">
                    <a:pos x="connsiteX2" y="connsiteY2"/>
                  </a:cxn>
                </a:cxnLst>
                <a:rect l="l" t="t" r="r" b="b"/>
                <a:pathLst>
                  <a:path w="1005" h="3140">
                    <a:moveTo>
                      <a:pt x="0" y="3141"/>
                    </a:moveTo>
                    <a:cubicBezTo>
                      <a:pt x="317" y="2191"/>
                      <a:pt x="655" y="1143"/>
                      <a:pt x="1006" y="0"/>
                    </a:cubicBezTo>
                    <a:cubicBezTo>
                      <a:pt x="651" y="1177"/>
                      <a:pt x="325" y="2170"/>
                      <a:pt x="0" y="3141"/>
                    </a:cubicBezTo>
                    <a:close/>
                  </a:path>
                </a:pathLst>
              </a:custGeom>
              <a:grpFill/>
              <a:ln w="5028" cap="flat">
                <a:solidFill>
                  <a:schemeClr val="bg1"/>
                </a:solidFill>
                <a:prstDash val="solid"/>
                <a:miter/>
              </a:ln>
            </p:spPr>
            <p:txBody>
              <a:bodyPr rtlCol="0" anchor="ctr"/>
              <a:lstStyle/>
              <a:p>
                <a:endParaRPr lang="en-US"/>
              </a:p>
            </p:txBody>
          </p:sp>
          <p:sp>
            <p:nvSpPr>
              <p:cNvPr id="305" name="Freeform 304">
                <a:extLst>
                  <a:ext uri="{FF2B5EF4-FFF2-40B4-BE49-F238E27FC236}">
                    <a16:creationId xmlns:a16="http://schemas.microsoft.com/office/drawing/2014/main" id="{777022BE-B144-9026-F55C-FE55EE127014}"/>
                  </a:ext>
                </a:extLst>
              </p:cNvPr>
              <p:cNvSpPr/>
              <p:nvPr/>
            </p:nvSpPr>
            <p:spPr>
              <a:xfrm>
                <a:off x="6202478" y="4297391"/>
                <a:ext cx="1039" cy="2207"/>
              </a:xfrm>
              <a:custGeom>
                <a:avLst/>
                <a:gdLst>
                  <a:gd name="connsiteX0" fmla="*/ 0 w 1039"/>
                  <a:gd name="connsiteY0" fmla="*/ 2208 h 2207"/>
                  <a:gd name="connsiteX1" fmla="*/ 1040 w 1039"/>
                  <a:gd name="connsiteY1" fmla="*/ 0 h 2207"/>
                  <a:gd name="connsiteX2" fmla="*/ 0 w 1039"/>
                  <a:gd name="connsiteY2" fmla="*/ 2208 h 2207"/>
                </a:gdLst>
                <a:ahLst/>
                <a:cxnLst>
                  <a:cxn ang="0">
                    <a:pos x="connsiteX0" y="connsiteY0"/>
                  </a:cxn>
                  <a:cxn ang="0">
                    <a:pos x="connsiteX1" y="connsiteY1"/>
                  </a:cxn>
                  <a:cxn ang="0">
                    <a:pos x="connsiteX2" y="connsiteY2"/>
                  </a:cxn>
                </a:cxnLst>
                <a:rect l="l" t="t" r="r" b="b"/>
                <a:pathLst>
                  <a:path w="1039" h="2207">
                    <a:moveTo>
                      <a:pt x="0" y="2208"/>
                    </a:moveTo>
                    <a:cubicBezTo>
                      <a:pt x="355" y="1545"/>
                      <a:pt x="706" y="817"/>
                      <a:pt x="1040" y="0"/>
                    </a:cubicBezTo>
                    <a:cubicBezTo>
                      <a:pt x="706" y="822"/>
                      <a:pt x="359" y="1523"/>
                      <a:pt x="0" y="2208"/>
                    </a:cubicBezTo>
                    <a:close/>
                  </a:path>
                </a:pathLst>
              </a:custGeom>
              <a:grpFill/>
              <a:ln w="5028" cap="flat">
                <a:solidFill>
                  <a:schemeClr val="bg1"/>
                </a:solidFill>
                <a:prstDash val="solid"/>
                <a:miter/>
              </a:ln>
            </p:spPr>
            <p:txBody>
              <a:bodyPr rtlCol="0" anchor="ctr"/>
              <a:lstStyle/>
              <a:p>
                <a:endParaRPr lang="en-US"/>
              </a:p>
            </p:txBody>
          </p:sp>
          <p:sp>
            <p:nvSpPr>
              <p:cNvPr id="306" name="Freeform 305">
                <a:extLst>
                  <a:ext uri="{FF2B5EF4-FFF2-40B4-BE49-F238E27FC236}">
                    <a16:creationId xmlns:a16="http://schemas.microsoft.com/office/drawing/2014/main" id="{BD69A8D8-37F0-674B-2959-4196F958BA35}"/>
                  </a:ext>
                </a:extLst>
              </p:cNvPr>
              <p:cNvSpPr/>
              <p:nvPr/>
            </p:nvSpPr>
            <p:spPr>
              <a:xfrm>
                <a:off x="6197099" y="4304448"/>
                <a:ext cx="1792" cy="1711"/>
              </a:xfrm>
              <a:custGeom>
                <a:avLst/>
                <a:gdLst>
                  <a:gd name="connsiteX0" fmla="*/ 0 w 1792"/>
                  <a:gd name="connsiteY0" fmla="*/ 1712 h 1711"/>
                  <a:gd name="connsiteX1" fmla="*/ 1793 w 1792"/>
                  <a:gd name="connsiteY1" fmla="*/ 0 h 1711"/>
                  <a:gd name="connsiteX2" fmla="*/ 0 w 1792"/>
                  <a:gd name="connsiteY2" fmla="*/ 1712 h 1711"/>
                </a:gdLst>
                <a:ahLst/>
                <a:cxnLst>
                  <a:cxn ang="0">
                    <a:pos x="connsiteX0" y="connsiteY0"/>
                  </a:cxn>
                  <a:cxn ang="0">
                    <a:pos x="connsiteX1" y="connsiteY1"/>
                  </a:cxn>
                  <a:cxn ang="0">
                    <a:pos x="connsiteX2" y="connsiteY2"/>
                  </a:cxn>
                </a:cxnLst>
                <a:rect l="l" t="t" r="r" b="b"/>
                <a:pathLst>
                  <a:path w="1792" h="1711">
                    <a:moveTo>
                      <a:pt x="0" y="1712"/>
                    </a:moveTo>
                    <a:cubicBezTo>
                      <a:pt x="668" y="1125"/>
                      <a:pt x="1262" y="552"/>
                      <a:pt x="1793" y="0"/>
                    </a:cubicBezTo>
                    <a:cubicBezTo>
                      <a:pt x="1267" y="552"/>
                      <a:pt x="668" y="1108"/>
                      <a:pt x="0" y="1712"/>
                    </a:cubicBezTo>
                    <a:close/>
                  </a:path>
                </a:pathLst>
              </a:custGeom>
              <a:grpFill/>
              <a:ln w="5028" cap="flat">
                <a:solidFill>
                  <a:schemeClr val="bg1"/>
                </a:solidFill>
                <a:prstDash val="solid"/>
                <a:miter/>
              </a:ln>
            </p:spPr>
            <p:txBody>
              <a:bodyPr rtlCol="0" anchor="ctr"/>
              <a:lstStyle/>
              <a:p>
                <a:endParaRPr lang="en-US"/>
              </a:p>
            </p:txBody>
          </p:sp>
          <p:sp>
            <p:nvSpPr>
              <p:cNvPr id="307" name="Freeform 306">
                <a:extLst>
                  <a:ext uri="{FF2B5EF4-FFF2-40B4-BE49-F238E27FC236}">
                    <a16:creationId xmlns:a16="http://schemas.microsoft.com/office/drawing/2014/main" id="{BD9949D0-A57E-F471-E10A-9052CF9972B2}"/>
                  </a:ext>
                </a:extLst>
              </p:cNvPr>
              <p:cNvSpPr/>
              <p:nvPr/>
            </p:nvSpPr>
            <p:spPr>
              <a:xfrm>
                <a:off x="6199213" y="4299903"/>
                <a:ext cx="3115" cy="4257"/>
              </a:xfrm>
              <a:custGeom>
                <a:avLst/>
                <a:gdLst>
                  <a:gd name="connsiteX0" fmla="*/ 3115 w 3115"/>
                  <a:gd name="connsiteY0" fmla="*/ 0 h 4257"/>
                  <a:gd name="connsiteX1" fmla="*/ 0 w 3115"/>
                  <a:gd name="connsiteY1" fmla="*/ 4258 h 4257"/>
                  <a:gd name="connsiteX2" fmla="*/ 3115 w 3115"/>
                  <a:gd name="connsiteY2" fmla="*/ 0 h 4257"/>
                </a:gdLst>
                <a:ahLst/>
                <a:cxnLst>
                  <a:cxn ang="0">
                    <a:pos x="connsiteX0" y="connsiteY0"/>
                  </a:cxn>
                  <a:cxn ang="0">
                    <a:pos x="connsiteX1" y="connsiteY1"/>
                  </a:cxn>
                  <a:cxn ang="0">
                    <a:pos x="connsiteX2" y="connsiteY2"/>
                  </a:cxn>
                </a:cxnLst>
                <a:rect l="l" t="t" r="r" b="b"/>
                <a:pathLst>
                  <a:path w="3115" h="4257">
                    <a:moveTo>
                      <a:pt x="3115" y="0"/>
                    </a:moveTo>
                    <a:cubicBezTo>
                      <a:pt x="2259" y="1587"/>
                      <a:pt x="1284" y="2901"/>
                      <a:pt x="0" y="4258"/>
                    </a:cubicBezTo>
                    <a:cubicBezTo>
                      <a:pt x="1271" y="2905"/>
                      <a:pt x="2255" y="1587"/>
                      <a:pt x="3115" y="0"/>
                    </a:cubicBezTo>
                    <a:close/>
                  </a:path>
                </a:pathLst>
              </a:custGeom>
              <a:grpFill/>
              <a:ln w="5028" cap="flat">
                <a:solidFill>
                  <a:schemeClr val="bg1"/>
                </a:solidFill>
                <a:prstDash val="solid"/>
                <a:miter/>
              </a:ln>
            </p:spPr>
            <p:txBody>
              <a:bodyPr rtlCol="0" anchor="ctr"/>
              <a:lstStyle/>
              <a:p>
                <a:endParaRPr lang="en-US"/>
              </a:p>
            </p:txBody>
          </p:sp>
        </p:grpSp>
        <p:sp>
          <p:nvSpPr>
            <p:cNvPr id="53" name="Freeform 52">
              <a:extLst>
                <a:ext uri="{FF2B5EF4-FFF2-40B4-BE49-F238E27FC236}">
                  <a16:creationId xmlns:a16="http://schemas.microsoft.com/office/drawing/2014/main" id="{CB46C687-D7D6-E38D-6580-FF55327CF031}"/>
                </a:ext>
              </a:extLst>
            </p:cNvPr>
            <p:cNvSpPr/>
            <p:nvPr/>
          </p:nvSpPr>
          <p:spPr>
            <a:xfrm>
              <a:off x="6224943" y="4329690"/>
              <a:ext cx="9264" cy="14095"/>
            </a:xfrm>
            <a:custGeom>
              <a:avLst/>
              <a:gdLst>
                <a:gd name="connsiteX0" fmla="*/ 7167 w 9264"/>
                <a:gd name="connsiteY0" fmla="*/ 6791 h 14095"/>
                <a:gd name="connsiteX1" fmla="*/ 6744 w 9264"/>
                <a:gd name="connsiteY1" fmla="*/ 4253 h 14095"/>
                <a:gd name="connsiteX2" fmla="*/ 4078 w 9264"/>
                <a:gd name="connsiteY2" fmla="*/ 462 h 14095"/>
                <a:gd name="connsiteX3" fmla="*/ 3132 w 9264"/>
                <a:gd name="connsiteY3" fmla="*/ 0 h 14095"/>
                <a:gd name="connsiteX4" fmla="*/ 2953 w 9264"/>
                <a:gd name="connsiteY4" fmla="*/ 462 h 14095"/>
                <a:gd name="connsiteX5" fmla="*/ 1955 w 9264"/>
                <a:gd name="connsiteY5" fmla="*/ 201 h 14095"/>
                <a:gd name="connsiteX6" fmla="*/ 1121 w 9264"/>
                <a:gd name="connsiteY6" fmla="*/ 2858 h 14095"/>
                <a:gd name="connsiteX7" fmla="*/ 0 w 9264"/>
                <a:gd name="connsiteY7" fmla="*/ 4955 h 14095"/>
                <a:gd name="connsiteX8" fmla="*/ 560 w 9264"/>
                <a:gd name="connsiteY8" fmla="*/ 5952 h 14095"/>
                <a:gd name="connsiteX9" fmla="*/ 706 w 9264"/>
                <a:gd name="connsiteY9" fmla="*/ 8340 h 14095"/>
                <a:gd name="connsiteX10" fmla="*/ 1540 w 9264"/>
                <a:gd name="connsiteY10" fmla="*/ 10582 h 14095"/>
                <a:gd name="connsiteX11" fmla="*/ 3376 w 9264"/>
                <a:gd name="connsiteY11" fmla="*/ 13102 h 14095"/>
                <a:gd name="connsiteX12" fmla="*/ 7018 w 9264"/>
                <a:gd name="connsiteY12" fmla="*/ 14095 h 14095"/>
                <a:gd name="connsiteX13" fmla="*/ 8990 w 9264"/>
                <a:gd name="connsiteY13" fmla="*/ 13385 h 14095"/>
                <a:gd name="connsiteX14" fmla="*/ 9264 w 9264"/>
                <a:gd name="connsiteY14" fmla="*/ 9037 h 14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264" h="14095">
                  <a:moveTo>
                    <a:pt x="7167" y="6791"/>
                  </a:moveTo>
                  <a:lnTo>
                    <a:pt x="6744" y="4253"/>
                  </a:lnTo>
                  <a:lnTo>
                    <a:pt x="4078" y="462"/>
                  </a:lnTo>
                  <a:lnTo>
                    <a:pt x="3132" y="0"/>
                  </a:lnTo>
                  <a:lnTo>
                    <a:pt x="2953" y="462"/>
                  </a:lnTo>
                  <a:lnTo>
                    <a:pt x="1955" y="201"/>
                  </a:lnTo>
                  <a:lnTo>
                    <a:pt x="1121" y="2858"/>
                  </a:lnTo>
                  <a:lnTo>
                    <a:pt x="0" y="4955"/>
                  </a:lnTo>
                  <a:lnTo>
                    <a:pt x="560" y="5952"/>
                  </a:lnTo>
                  <a:lnTo>
                    <a:pt x="706" y="8340"/>
                  </a:lnTo>
                  <a:lnTo>
                    <a:pt x="1540" y="10582"/>
                  </a:lnTo>
                  <a:lnTo>
                    <a:pt x="3376" y="13102"/>
                  </a:lnTo>
                  <a:lnTo>
                    <a:pt x="7018" y="14095"/>
                  </a:lnTo>
                  <a:lnTo>
                    <a:pt x="8990" y="13385"/>
                  </a:lnTo>
                  <a:lnTo>
                    <a:pt x="9264" y="9037"/>
                  </a:lnTo>
                  <a:close/>
                </a:path>
              </a:pathLst>
            </a:custGeom>
            <a:grpFill/>
            <a:ln w="5028" cap="flat">
              <a:solidFill>
                <a:schemeClr val="bg1"/>
              </a:solidFill>
              <a:prstDash val="solid"/>
              <a:miter/>
            </a:ln>
          </p:spPr>
          <p:txBody>
            <a:bodyPr rtlCol="0" anchor="ctr"/>
            <a:lstStyle/>
            <a:p>
              <a:endParaRPr lang="en-US"/>
            </a:p>
          </p:txBody>
        </p:sp>
        <p:sp>
          <p:nvSpPr>
            <p:cNvPr id="54" name="Freeform 53">
              <a:extLst>
                <a:ext uri="{FF2B5EF4-FFF2-40B4-BE49-F238E27FC236}">
                  <a16:creationId xmlns:a16="http://schemas.microsoft.com/office/drawing/2014/main" id="{B5E29E25-C432-977B-D166-28A0DE74F0DB}"/>
                </a:ext>
              </a:extLst>
            </p:cNvPr>
            <p:cNvSpPr/>
            <p:nvPr/>
          </p:nvSpPr>
          <p:spPr>
            <a:xfrm>
              <a:off x="6031974" y="4471255"/>
              <a:ext cx="43304" cy="87545"/>
            </a:xfrm>
            <a:custGeom>
              <a:avLst/>
              <a:gdLst>
                <a:gd name="connsiteX0" fmla="*/ 28503 w 43304"/>
                <a:gd name="connsiteY0" fmla="*/ 80528 h 87545"/>
                <a:gd name="connsiteX1" fmla="*/ 26072 w 43304"/>
                <a:gd name="connsiteY1" fmla="*/ 77340 h 87545"/>
                <a:gd name="connsiteX2" fmla="*/ 29440 w 43304"/>
                <a:gd name="connsiteY2" fmla="*/ 70605 h 87545"/>
                <a:gd name="connsiteX3" fmla="*/ 33009 w 43304"/>
                <a:gd name="connsiteY3" fmla="*/ 68363 h 87545"/>
                <a:gd name="connsiteX4" fmla="*/ 33009 w 43304"/>
                <a:gd name="connsiteY4" fmla="*/ 65919 h 87545"/>
                <a:gd name="connsiteX5" fmla="*/ 30197 w 43304"/>
                <a:gd name="connsiteY5" fmla="*/ 65175 h 87545"/>
                <a:gd name="connsiteX6" fmla="*/ 28143 w 43304"/>
                <a:gd name="connsiteY6" fmla="*/ 61058 h 87545"/>
                <a:gd name="connsiteX7" fmla="*/ 32444 w 43304"/>
                <a:gd name="connsiteY7" fmla="*/ 56942 h 87545"/>
                <a:gd name="connsiteX8" fmla="*/ 32076 w 43304"/>
                <a:gd name="connsiteY8" fmla="*/ 51126 h 87545"/>
                <a:gd name="connsiteX9" fmla="*/ 29260 w 43304"/>
                <a:gd name="connsiteY9" fmla="*/ 48871 h 87545"/>
                <a:gd name="connsiteX10" fmla="*/ 25323 w 43304"/>
                <a:gd name="connsiteY10" fmla="*/ 42508 h 87545"/>
                <a:gd name="connsiteX11" fmla="*/ 28319 w 43304"/>
                <a:gd name="connsiteY11" fmla="*/ 41208 h 87545"/>
                <a:gd name="connsiteX12" fmla="*/ 30758 w 43304"/>
                <a:gd name="connsiteY12" fmla="*/ 41567 h 87545"/>
                <a:gd name="connsiteX13" fmla="*/ 34879 w 43304"/>
                <a:gd name="connsiteY13" fmla="*/ 36706 h 87545"/>
                <a:gd name="connsiteX14" fmla="*/ 33013 w 43304"/>
                <a:gd name="connsiteY14" fmla="*/ 34648 h 87545"/>
                <a:gd name="connsiteX15" fmla="*/ 35623 w 43304"/>
                <a:gd name="connsiteY15" fmla="*/ 31468 h 87545"/>
                <a:gd name="connsiteX16" fmla="*/ 36000 w 43304"/>
                <a:gd name="connsiteY16" fmla="*/ 23608 h 87545"/>
                <a:gd name="connsiteX17" fmla="*/ 35264 w 43304"/>
                <a:gd name="connsiteY17" fmla="*/ 19110 h 87545"/>
                <a:gd name="connsiteX18" fmla="*/ 40689 w 43304"/>
                <a:gd name="connsiteY18" fmla="*/ 13676 h 87545"/>
                <a:gd name="connsiteX19" fmla="*/ 42752 w 43304"/>
                <a:gd name="connsiteY19" fmla="*/ 13676 h 87545"/>
                <a:gd name="connsiteX20" fmla="*/ 43304 w 43304"/>
                <a:gd name="connsiteY20" fmla="*/ 10300 h 87545"/>
                <a:gd name="connsiteX21" fmla="*/ 40685 w 43304"/>
                <a:gd name="connsiteY21" fmla="*/ 6560 h 87545"/>
                <a:gd name="connsiteX22" fmla="*/ 40313 w 43304"/>
                <a:gd name="connsiteY22" fmla="*/ 3376 h 87545"/>
                <a:gd name="connsiteX23" fmla="*/ 33941 w 43304"/>
                <a:gd name="connsiteY23" fmla="*/ 2251 h 87545"/>
                <a:gd name="connsiteX24" fmla="*/ 31323 w 43304"/>
                <a:gd name="connsiteY24" fmla="*/ 4887 h 87545"/>
                <a:gd name="connsiteX25" fmla="*/ 23453 w 43304"/>
                <a:gd name="connsiteY25" fmla="*/ 3376 h 87545"/>
                <a:gd name="connsiteX26" fmla="*/ 18404 w 43304"/>
                <a:gd name="connsiteY26" fmla="*/ 5820 h 87545"/>
                <a:gd name="connsiteX27" fmla="*/ 17655 w 43304"/>
                <a:gd name="connsiteY27" fmla="*/ 3950 h 87545"/>
                <a:gd name="connsiteX28" fmla="*/ 18023 w 43304"/>
                <a:gd name="connsiteY28" fmla="*/ 745 h 87545"/>
                <a:gd name="connsiteX29" fmla="*/ 14835 w 43304"/>
                <a:gd name="connsiteY29" fmla="*/ 0 h 87545"/>
                <a:gd name="connsiteX30" fmla="*/ 9572 w 43304"/>
                <a:gd name="connsiteY30" fmla="*/ 629 h 87545"/>
                <a:gd name="connsiteX31" fmla="*/ 9204 w 43304"/>
                <a:gd name="connsiteY31" fmla="*/ 4429 h 87545"/>
                <a:gd name="connsiteX32" fmla="*/ 9542 w 43304"/>
                <a:gd name="connsiteY32" fmla="*/ 6068 h 87545"/>
                <a:gd name="connsiteX33" fmla="*/ 4313 w 43304"/>
                <a:gd name="connsiteY33" fmla="*/ 42539 h 87545"/>
                <a:gd name="connsiteX34" fmla="*/ 517 w 43304"/>
                <a:gd name="connsiteY34" fmla="*/ 52000 h 87545"/>
                <a:gd name="connsiteX35" fmla="*/ 1254 w 43304"/>
                <a:gd name="connsiteY35" fmla="*/ 58521 h 87545"/>
                <a:gd name="connsiteX36" fmla="*/ 7693 w 43304"/>
                <a:gd name="connsiteY36" fmla="*/ 78829 h 87545"/>
                <a:gd name="connsiteX37" fmla="*/ 8109 w 43304"/>
                <a:gd name="connsiteY37" fmla="*/ 82184 h 87545"/>
                <a:gd name="connsiteX38" fmla="*/ 10017 w 43304"/>
                <a:gd name="connsiteY38" fmla="*/ 84846 h 87545"/>
                <a:gd name="connsiteX39" fmla="*/ 23197 w 43304"/>
                <a:gd name="connsiteY39" fmla="*/ 87157 h 87545"/>
                <a:gd name="connsiteX40" fmla="*/ 25216 w 43304"/>
                <a:gd name="connsiteY40" fmla="*/ 86891 h 87545"/>
                <a:gd name="connsiteX41" fmla="*/ 28148 w 43304"/>
                <a:gd name="connsiteY41" fmla="*/ 84084 h 87545"/>
                <a:gd name="connsiteX42" fmla="*/ 28503 w 43304"/>
                <a:gd name="connsiteY42" fmla="*/ 80528 h 87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43304" h="87545">
                  <a:moveTo>
                    <a:pt x="28503" y="80528"/>
                  </a:moveTo>
                  <a:lnTo>
                    <a:pt x="26072" y="77340"/>
                  </a:lnTo>
                  <a:lnTo>
                    <a:pt x="29440" y="70605"/>
                  </a:lnTo>
                  <a:lnTo>
                    <a:pt x="33009" y="68363"/>
                  </a:lnTo>
                  <a:lnTo>
                    <a:pt x="33009" y="65919"/>
                  </a:lnTo>
                  <a:lnTo>
                    <a:pt x="30197" y="65175"/>
                  </a:lnTo>
                  <a:lnTo>
                    <a:pt x="28143" y="61058"/>
                  </a:lnTo>
                  <a:lnTo>
                    <a:pt x="32444" y="56942"/>
                  </a:lnTo>
                  <a:lnTo>
                    <a:pt x="32076" y="51126"/>
                  </a:lnTo>
                  <a:lnTo>
                    <a:pt x="29260" y="48871"/>
                  </a:lnTo>
                  <a:lnTo>
                    <a:pt x="25323" y="42508"/>
                  </a:lnTo>
                  <a:lnTo>
                    <a:pt x="28319" y="41208"/>
                  </a:lnTo>
                  <a:lnTo>
                    <a:pt x="30758" y="41567"/>
                  </a:lnTo>
                  <a:lnTo>
                    <a:pt x="34879" y="36706"/>
                  </a:lnTo>
                  <a:lnTo>
                    <a:pt x="33013" y="34648"/>
                  </a:lnTo>
                  <a:lnTo>
                    <a:pt x="35623" y="31468"/>
                  </a:lnTo>
                  <a:lnTo>
                    <a:pt x="36000" y="23608"/>
                  </a:lnTo>
                  <a:lnTo>
                    <a:pt x="35264" y="19110"/>
                  </a:lnTo>
                  <a:lnTo>
                    <a:pt x="40689" y="13676"/>
                  </a:lnTo>
                  <a:lnTo>
                    <a:pt x="42752" y="13676"/>
                  </a:lnTo>
                  <a:lnTo>
                    <a:pt x="43304" y="10300"/>
                  </a:lnTo>
                  <a:lnTo>
                    <a:pt x="40685" y="6560"/>
                  </a:lnTo>
                  <a:lnTo>
                    <a:pt x="40313" y="3376"/>
                  </a:lnTo>
                  <a:lnTo>
                    <a:pt x="33941" y="2251"/>
                  </a:lnTo>
                  <a:lnTo>
                    <a:pt x="31323" y="4887"/>
                  </a:lnTo>
                  <a:lnTo>
                    <a:pt x="23453" y="3376"/>
                  </a:lnTo>
                  <a:lnTo>
                    <a:pt x="18404" y="5820"/>
                  </a:lnTo>
                  <a:lnTo>
                    <a:pt x="17655" y="3950"/>
                  </a:lnTo>
                  <a:lnTo>
                    <a:pt x="18023" y="745"/>
                  </a:lnTo>
                  <a:lnTo>
                    <a:pt x="14835" y="0"/>
                  </a:lnTo>
                  <a:lnTo>
                    <a:pt x="9572" y="629"/>
                  </a:lnTo>
                  <a:cubicBezTo>
                    <a:pt x="9538" y="1887"/>
                    <a:pt x="9478" y="3133"/>
                    <a:pt x="9204" y="4429"/>
                  </a:cubicBezTo>
                  <a:cubicBezTo>
                    <a:pt x="9097" y="4921"/>
                    <a:pt x="9435" y="5516"/>
                    <a:pt x="9542" y="6068"/>
                  </a:cubicBezTo>
                  <a:cubicBezTo>
                    <a:pt x="12148" y="18858"/>
                    <a:pt x="9807" y="30912"/>
                    <a:pt x="4313" y="42539"/>
                  </a:cubicBezTo>
                  <a:cubicBezTo>
                    <a:pt x="2862" y="45611"/>
                    <a:pt x="1626" y="48799"/>
                    <a:pt x="517" y="52000"/>
                  </a:cubicBezTo>
                  <a:cubicBezTo>
                    <a:pt x="-240" y="54216"/>
                    <a:pt x="-300" y="56728"/>
                    <a:pt x="1254" y="58521"/>
                  </a:cubicBezTo>
                  <a:cubicBezTo>
                    <a:pt x="6337" y="64413"/>
                    <a:pt x="8545" y="71089"/>
                    <a:pt x="7693" y="78829"/>
                  </a:cubicBezTo>
                  <a:cubicBezTo>
                    <a:pt x="7578" y="79929"/>
                    <a:pt x="7723" y="81157"/>
                    <a:pt x="8109" y="82184"/>
                  </a:cubicBezTo>
                  <a:cubicBezTo>
                    <a:pt x="8485" y="83207"/>
                    <a:pt x="9166" y="84602"/>
                    <a:pt x="10017" y="84846"/>
                  </a:cubicBezTo>
                  <a:cubicBezTo>
                    <a:pt x="14296" y="86130"/>
                    <a:pt x="18408" y="88474"/>
                    <a:pt x="23197" y="87157"/>
                  </a:cubicBezTo>
                  <a:cubicBezTo>
                    <a:pt x="23834" y="86968"/>
                    <a:pt x="24540" y="87007"/>
                    <a:pt x="25216" y="86891"/>
                  </a:cubicBezTo>
                  <a:lnTo>
                    <a:pt x="28148" y="84084"/>
                  </a:lnTo>
                  <a:lnTo>
                    <a:pt x="28503" y="80528"/>
                  </a:lnTo>
                  <a:close/>
                </a:path>
              </a:pathLst>
            </a:custGeom>
            <a:grpFill/>
            <a:ln w="5028" cap="flat">
              <a:solidFill>
                <a:schemeClr val="bg1"/>
              </a:solidFill>
              <a:prstDash val="solid"/>
              <a:miter/>
            </a:ln>
          </p:spPr>
          <p:txBody>
            <a:bodyPr rtlCol="0" anchor="ctr"/>
            <a:lstStyle/>
            <a:p>
              <a:endParaRPr lang="en-US"/>
            </a:p>
          </p:txBody>
        </p:sp>
        <p:grpSp>
          <p:nvGrpSpPr>
            <p:cNvPr id="55" name="Graphic 2398">
              <a:extLst>
                <a:ext uri="{FF2B5EF4-FFF2-40B4-BE49-F238E27FC236}">
                  <a16:creationId xmlns:a16="http://schemas.microsoft.com/office/drawing/2014/main" id="{C63BFE16-23F8-7F2F-CEC8-D41B71E56D05}"/>
                </a:ext>
              </a:extLst>
            </p:cNvPr>
            <p:cNvGrpSpPr/>
            <p:nvPr/>
          </p:nvGrpSpPr>
          <p:grpSpPr>
            <a:xfrm>
              <a:off x="6037381" y="4443528"/>
              <a:ext cx="171301" cy="130999"/>
              <a:chOff x="6037381" y="4443528"/>
              <a:chExt cx="171301" cy="130999"/>
            </a:xfrm>
            <a:grpFill/>
          </p:grpSpPr>
          <p:sp>
            <p:nvSpPr>
              <p:cNvPr id="298" name="Freeform 297">
                <a:extLst>
                  <a:ext uri="{FF2B5EF4-FFF2-40B4-BE49-F238E27FC236}">
                    <a16:creationId xmlns:a16="http://schemas.microsoft.com/office/drawing/2014/main" id="{FF443E6C-C628-09D0-175B-1D3C7F28896A}"/>
                  </a:ext>
                </a:extLst>
              </p:cNvPr>
              <p:cNvSpPr/>
              <p:nvPr/>
            </p:nvSpPr>
            <p:spPr>
              <a:xfrm>
                <a:off x="6178353" y="4526917"/>
                <a:ext cx="1262" cy="1202"/>
              </a:xfrm>
              <a:custGeom>
                <a:avLst/>
                <a:gdLst>
                  <a:gd name="connsiteX0" fmla="*/ 0 w 1262"/>
                  <a:gd name="connsiteY0" fmla="*/ 1202 h 1202"/>
                  <a:gd name="connsiteX1" fmla="*/ 1262 w 1262"/>
                  <a:gd name="connsiteY1" fmla="*/ 706 h 1202"/>
                  <a:gd name="connsiteX2" fmla="*/ 107 w 1262"/>
                  <a:gd name="connsiteY2" fmla="*/ 0 h 1202"/>
                </a:gdLst>
                <a:ahLst/>
                <a:cxnLst>
                  <a:cxn ang="0">
                    <a:pos x="connsiteX0" y="connsiteY0"/>
                  </a:cxn>
                  <a:cxn ang="0">
                    <a:pos x="connsiteX1" y="connsiteY1"/>
                  </a:cxn>
                  <a:cxn ang="0">
                    <a:pos x="connsiteX2" y="connsiteY2"/>
                  </a:cxn>
                </a:cxnLst>
                <a:rect l="l" t="t" r="r" b="b"/>
                <a:pathLst>
                  <a:path w="1262" h="1202">
                    <a:moveTo>
                      <a:pt x="0" y="1202"/>
                    </a:moveTo>
                    <a:lnTo>
                      <a:pt x="1262" y="706"/>
                    </a:lnTo>
                    <a:lnTo>
                      <a:pt x="107" y="0"/>
                    </a:lnTo>
                    <a:close/>
                  </a:path>
                </a:pathLst>
              </a:custGeom>
              <a:grpFill/>
              <a:ln w="5028" cap="flat">
                <a:solidFill>
                  <a:schemeClr val="bg1"/>
                </a:solidFill>
                <a:prstDash val="solid"/>
                <a:miter/>
              </a:ln>
            </p:spPr>
            <p:txBody>
              <a:bodyPr rtlCol="0" anchor="ctr"/>
              <a:lstStyle/>
              <a:p>
                <a:endParaRPr lang="en-US"/>
              </a:p>
            </p:txBody>
          </p:sp>
          <p:sp>
            <p:nvSpPr>
              <p:cNvPr id="299" name="Freeform 298">
                <a:extLst>
                  <a:ext uri="{FF2B5EF4-FFF2-40B4-BE49-F238E27FC236}">
                    <a16:creationId xmlns:a16="http://schemas.microsoft.com/office/drawing/2014/main" id="{FD4BFF4F-A898-287F-187D-4FB82AA0CBA0}"/>
                  </a:ext>
                </a:extLst>
              </p:cNvPr>
              <p:cNvSpPr/>
              <p:nvPr/>
            </p:nvSpPr>
            <p:spPr>
              <a:xfrm>
                <a:off x="6191900" y="4514521"/>
                <a:ext cx="4780" cy="4226"/>
              </a:xfrm>
              <a:custGeom>
                <a:avLst/>
                <a:gdLst>
                  <a:gd name="connsiteX0" fmla="*/ 2713 w 4780"/>
                  <a:gd name="connsiteY0" fmla="*/ 0 h 4226"/>
                  <a:gd name="connsiteX1" fmla="*/ 313 w 4780"/>
                  <a:gd name="connsiteY1" fmla="*/ 3256 h 4226"/>
                  <a:gd name="connsiteX2" fmla="*/ 3235 w 4780"/>
                  <a:gd name="connsiteY2" fmla="*/ 4172 h 4226"/>
                  <a:gd name="connsiteX3" fmla="*/ 4776 w 4780"/>
                  <a:gd name="connsiteY3" fmla="*/ 1849 h 4226"/>
                  <a:gd name="connsiteX4" fmla="*/ 2713 w 4780"/>
                  <a:gd name="connsiteY4" fmla="*/ 0 h 42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80" h="4226">
                    <a:moveTo>
                      <a:pt x="2713" y="0"/>
                    </a:moveTo>
                    <a:cubicBezTo>
                      <a:pt x="908" y="120"/>
                      <a:pt x="-697" y="2170"/>
                      <a:pt x="313" y="3256"/>
                    </a:cubicBezTo>
                    <a:cubicBezTo>
                      <a:pt x="933" y="3941"/>
                      <a:pt x="2358" y="4386"/>
                      <a:pt x="3235" y="4172"/>
                    </a:cubicBezTo>
                    <a:cubicBezTo>
                      <a:pt x="3950" y="4010"/>
                      <a:pt x="4857" y="2632"/>
                      <a:pt x="4776" y="1849"/>
                    </a:cubicBezTo>
                    <a:cubicBezTo>
                      <a:pt x="4737" y="1181"/>
                      <a:pt x="3445" y="608"/>
                      <a:pt x="2713" y="0"/>
                    </a:cubicBezTo>
                    <a:close/>
                  </a:path>
                </a:pathLst>
              </a:custGeom>
              <a:grpFill/>
              <a:ln w="5028" cap="flat">
                <a:solidFill>
                  <a:schemeClr val="bg1"/>
                </a:solidFill>
                <a:prstDash val="solid"/>
                <a:miter/>
              </a:ln>
            </p:spPr>
            <p:txBody>
              <a:bodyPr rtlCol="0" anchor="ctr"/>
              <a:lstStyle/>
              <a:p>
                <a:endParaRPr lang="en-US"/>
              </a:p>
            </p:txBody>
          </p:sp>
          <p:sp>
            <p:nvSpPr>
              <p:cNvPr id="300" name="Freeform 299">
                <a:extLst>
                  <a:ext uri="{FF2B5EF4-FFF2-40B4-BE49-F238E27FC236}">
                    <a16:creationId xmlns:a16="http://schemas.microsoft.com/office/drawing/2014/main" id="{CE8FA1C9-F370-5E73-AD63-47DB6863423B}"/>
                  </a:ext>
                </a:extLst>
              </p:cNvPr>
              <p:cNvSpPr/>
              <p:nvPr/>
            </p:nvSpPr>
            <p:spPr>
              <a:xfrm>
                <a:off x="6037381" y="4443528"/>
                <a:ext cx="159379" cy="130999"/>
              </a:xfrm>
              <a:custGeom>
                <a:avLst/>
                <a:gdLst>
                  <a:gd name="connsiteX0" fmla="*/ 145956 w 159379"/>
                  <a:gd name="connsiteY0" fmla="*/ 21206 h 130999"/>
                  <a:gd name="connsiteX1" fmla="*/ 142020 w 159379"/>
                  <a:gd name="connsiteY1" fmla="*/ 18763 h 130999"/>
                  <a:gd name="connsiteX2" fmla="*/ 138087 w 159379"/>
                  <a:gd name="connsiteY2" fmla="*/ 19511 h 130999"/>
                  <a:gd name="connsiteX3" fmla="*/ 135644 w 159379"/>
                  <a:gd name="connsiteY3" fmla="*/ 17834 h 130999"/>
                  <a:gd name="connsiteX4" fmla="*/ 128913 w 159379"/>
                  <a:gd name="connsiteY4" fmla="*/ 18210 h 130999"/>
                  <a:gd name="connsiteX5" fmla="*/ 126277 w 159379"/>
                  <a:gd name="connsiteY5" fmla="*/ 20466 h 130999"/>
                  <a:gd name="connsiteX6" fmla="*/ 124411 w 159379"/>
                  <a:gd name="connsiteY6" fmla="*/ 19700 h 130999"/>
                  <a:gd name="connsiteX7" fmla="*/ 120860 w 159379"/>
                  <a:gd name="connsiteY7" fmla="*/ 19892 h 130999"/>
                  <a:gd name="connsiteX8" fmla="*/ 117851 w 159379"/>
                  <a:gd name="connsiteY8" fmla="*/ 16897 h 130999"/>
                  <a:gd name="connsiteX9" fmla="*/ 114860 w 159379"/>
                  <a:gd name="connsiteY9" fmla="*/ 18210 h 130999"/>
                  <a:gd name="connsiteX10" fmla="*/ 112618 w 159379"/>
                  <a:gd name="connsiteY10" fmla="*/ 15215 h 130999"/>
                  <a:gd name="connsiteX11" fmla="*/ 107941 w 159379"/>
                  <a:gd name="connsiteY11" fmla="*/ 13328 h 130999"/>
                  <a:gd name="connsiteX12" fmla="*/ 102507 w 159379"/>
                  <a:gd name="connsiteY12" fmla="*/ 13328 h 130999"/>
                  <a:gd name="connsiteX13" fmla="*/ 102695 w 159379"/>
                  <a:gd name="connsiteY13" fmla="*/ 10722 h 130999"/>
                  <a:gd name="connsiteX14" fmla="*/ 101950 w 159379"/>
                  <a:gd name="connsiteY14" fmla="*/ 8471 h 130999"/>
                  <a:gd name="connsiteX15" fmla="*/ 100252 w 159379"/>
                  <a:gd name="connsiteY15" fmla="*/ 7153 h 130999"/>
                  <a:gd name="connsiteX16" fmla="*/ 97414 w 159379"/>
                  <a:gd name="connsiteY16" fmla="*/ 5232 h 130999"/>
                  <a:gd name="connsiteX17" fmla="*/ 92451 w 159379"/>
                  <a:gd name="connsiteY17" fmla="*/ 6139 h 130999"/>
                  <a:gd name="connsiteX18" fmla="*/ 74128 w 159379"/>
                  <a:gd name="connsiteY18" fmla="*/ 3996 h 130999"/>
                  <a:gd name="connsiteX19" fmla="*/ 69151 w 159379"/>
                  <a:gd name="connsiteY19" fmla="*/ 3692 h 130999"/>
                  <a:gd name="connsiteX20" fmla="*/ 52390 w 159379"/>
                  <a:gd name="connsiteY20" fmla="*/ 3268 h 130999"/>
                  <a:gd name="connsiteX21" fmla="*/ 34059 w 159379"/>
                  <a:gd name="connsiteY21" fmla="*/ 1779 h 130999"/>
                  <a:gd name="connsiteX22" fmla="*/ 28996 w 159379"/>
                  <a:gd name="connsiteY22" fmla="*/ 1591 h 130999"/>
                  <a:gd name="connsiteX23" fmla="*/ 10562 w 159379"/>
                  <a:gd name="connsiteY23" fmla="*/ 5515 h 130999"/>
                  <a:gd name="connsiteX24" fmla="*/ 5855 w 159379"/>
                  <a:gd name="connsiteY24" fmla="*/ 7235 h 130999"/>
                  <a:gd name="connsiteX25" fmla="*/ 2753 w 159379"/>
                  <a:gd name="connsiteY25" fmla="*/ 8608 h 130999"/>
                  <a:gd name="connsiteX26" fmla="*/ 275 w 159379"/>
                  <a:gd name="connsiteY26" fmla="*/ 14368 h 130999"/>
                  <a:gd name="connsiteX27" fmla="*/ 4165 w 159379"/>
                  <a:gd name="connsiteY27" fmla="*/ 28360 h 130999"/>
                  <a:gd name="connsiteX28" fmla="*/ 9428 w 159379"/>
                  <a:gd name="connsiteY28" fmla="*/ 27732 h 130999"/>
                  <a:gd name="connsiteX29" fmla="*/ 12616 w 159379"/>
                  <a:gd name="connsiteY29" fmla="*/ 28476 h 130999"/>
                  <a:gd name="connsiteX30" fmla="*/ 12248 w 159379"/>
                  <a:gd name="connsiteY30" fmla="*/ 31681 h 130999"/>
                  <a:gd name="connsiteX31" fmla="*/ 12997 w 159379"/>
                  <a:gd name="connsiteY31" fmla="*/ 33551 h 130999"/>
                  <a:gd name="connsiteX32" fmla="*/ 18046 w 159379"/>
                  <a:gd name="connsiteY32" fmla="*/ 31108 h 130999"/>
                  <a:gd name="connsiteX33" fmla="*/ 25915 w 159379"/>
                  <a:gd name="connsiteY33" fmla="*/ 32618 h 130999"/>
                  <a:gd name="connsiteX34" fmla="*/ 28534 w 159379"/>
                  <a:gd name="connsiteY34" fmla="*/ 29982 h 130999"/>
                  <a:gd name="connsiteX35" fmla="*/ 34906 w 159379"/>
                  <a:gd name="connsiteY35" fmla="*/ 31108 h 130999"/>
                  <a:gd name="connsiteX36" fmla="*/ 35278 w 159379"/>
                  <a:gd name="connsiteY36" fmla="*/ 34292 h 130999"/>
                  <a:gd name="connsiteX37" fmla="*/ 37897 w 159379"/>
                  <a:gd name="connsiteY37" fmla="*/ 38031 h 130999"/>
                  <a:gd name="connsiteX38" fmla="*/ 37345 w 159379"/>
                  <a:gd name="connsiteY38" fmla="*/ 41407 h 130999"/>
                  <a:gd name="connsiteX39" fmla="*/ 35282 w 159379"/>
                  <a:gd name="connsiteY39" fmla="*/ 41407 h 130999"/>
                  <a:gd name="connsiteX40" fmla="*/ 29856 w 159379"/>
                  <a:gd name="connsiteY40" fmla="*/ 46842 h 130999"/>
                  <a:gd name="connsiteX41" fmla="*/ 30592 w 159379"/>
                  <a:gd name="connsiteY41" fmla="*/ 51339 h 130999"/>
                  <a:gd name="connsiteX42" fmla="*/ 30216 w 159379"/>
                  <a:gd name="connsiteY42" fmla="*/ 59200 h 130999"/>
                  <a:gd name="connsiteX43" fmla="*/ 27606 w 159379"/>
                  <a:gd name="connsiteY43" fmla="*/ 62379 h 130999"/>
                  <a:gd name="connsiteX44" fmla="*/ 29471 w 159379"/>
                  <a:gd name="connsiteY44" fmla="*/ 64438 h 130999"/>
                  <a:gd name="connsiteX45" fmla="*/ 25350 w 159379"/>
                  <a:gd name="connsiteY45" fmla="*/ 69299 h 130999"/>
                  <a:gd name="connsiteX46" fmla="*/ 22911 w 159379"/>
                  <a:gd name="connsiteY46" fmla="*/ 68939 h 130999"/>
                  <a:gd name="connsiteX47" fmla="*/ 19916 w 159379"/>
                  <a:gd name="connsiteY47" fmla="*/ 70240 h 130999"/>
                  <a:gd name="connsiteX48" fmla="*/ 23853 w 159379"/>
                  <a:gd name="connsiteY48" fmla="*/ 76603 h 130999"/>
                  <a:gd name="connsiteX49" fmla="*/ 26668 w 159379"/>
                  <a:gd name="connsiteY49" fmla="*/ 78858 h 130999"/>
                  <a:gd name="connsiteX50" fmla="*/ 27036 w 159379"/>
                  <a:gd name="connsiteY50" fmla="*/ 84673 h 130999"/>
                  <a:gd name="connsiteX51" fmla="*/ 22736 w 159379"/>
                  <a:gd name="connsiteY51" fmla="*/ 88790 h 130999"/>
                  <a:gd name="connsiteX52" fmla="*/ 24790 w 159379"/>
                  <a:gd name="connsiteY52" fmla="*/ 92906 h 130999"/>
                  <a:gd name="connsiteX53" fmla="*/ 27601 w 159379"/>
                  <a:gd name="connsiteY53" fmla="*/ 93651 h 130999"/>
                  <a:gd name="connsiteX54" fmla="*/ 27601 w 159379"/>
                  <a:gd name="connsiteY54" fmla="*/ 96094 h 130999"/>
                  <a:gd name="connsiteX55" fmla="*/ 24033 w 159379"/>
                  <a:gd name="connsiteY55" fmla="*/ 98336 h 130999"/>
                  <a:gd name="connsiteX56" fmla="*/ 20665 w 159379"/>
                  <a:gd name="connsiteY56" fmla="*/ 105072 h 130999"/>
                  <a:gd name="connsiteX57" fmla="*/ 23095 w 159379"/>
                  <a:gd name="connsiteY57" fmla="*/ 108259 h 130999"/>
                  <a:gd name="connsiteX58" fmla="*/ 22736 w 159379"/>
                  <a:gd name="connsiteY58" fmla="*/ 111824 h 130999"/>
                  <a:gd name="connsiteX59" fmla="*/ 19805 w 159379"/>
                  <a:gd name="connsiteY59" fmla="*/ 114631 h 130999"/>
                  <a:gd name="connsiteX60" fmla="*/ 17785 w 159379"/>
                  <a:gd name="connsiteY60" fmla="*/ 114896 h 130999"/>
                  <a:gd name="connsiteX61" fmla="*/ 24533 w 159379"/>
                  <a:gd name="connsiteY61" fmla="*/ 113998 h 130999"/>
                  <a:gd name="connsiteX62" fmla="*/ 31919 w 159379"/>
                  <a:gd name="connsiteY62" fmla="*/ 117549 h 130999"/>
                  <a:gd name="connsiteX63" fmla="*/ 38423 w 159379"/>
                  <a:gd name="connsiteY63" fmla="*/ 127524 h 130999"/>
                  <a:gd name="connsiteX64" fmla="*/ 49125 w 159379"/>
                  <a:gd name="connsiteY64" fmla="*/ 130113 h 130999"/>
                  <a:gd name="connsiteX65" fmla="*/ 56370 w 159379"/>
                  <a:gd name="connsiteY65" fmla="*/ 125611 h 130999"/>
                  <a:gd name="connsiteX66" fmla="*/ 75677 w 159379"/>
                  <a:gd name="connsiteY66" fmla="*/ 120408 h 130999"/>
                  <a:gd name="connsiteX67" fmla="*/ 91009 w 159379"/>
                  <a:gd name="connsiteY67" fmla="*/ 119800 h 130999"/>
                  <a:gd name="connsiteX68" fmla="*/ 98146 w 159379"/>
                  <a:gd name="connsiteY68" fmla="*/ 115812 h 130999"/>
                  <a:gd name="connsiteX69" fmla="*/ 106157 w 159379"/>
                  <a:gd name="connsiteY69" fmla="*/ 109804 h 130999"/>
                  <a:gd name="connsiteX70" fmla="*/ 112986 w 159379"/>
                  <a:gd name="connsiteY70" fmla="*/ 102885 h 130999"/>
                  <a:gd name="connsiteX71" fmla="*/ 120898 w 159379"/>
                  <a:gd name="connsiteY71" fmla="*/ 89902 h 130999"/>
                  <a:gd name="connsiteX72" fmla="*/ 121985 w 159379"/>
                  <a:gd name="connsiteY72" fmla="*/ 83758 h 130999"/>
                  <a:gd name="connsiteX73" fmla="*/ 124754 w 159379"/>
                  <a:gd name="connsiteY73" fmla="*/ 62773 h 130999"/>
                  <a:gd name="connsiteX74" fmla="*/ 129242 w 159379"/>
                  <a:gd name="connsiteY74" fmla="*/ 57642 h 130999"/>
                  <a:gd name="connsiteX75" fmla="*/ 145344 w 159379"/>
                  <a:gd name="connsiteY75" fmla="*/ 46294 h 130999"/>
                  <a:gd name="connsiteX76" fmla="*/ 159063 w 159379"/>
                  <a:gd name="connsiteY76" fmla="*/ 28562 h 130999"/>
                  <a:gd name="connsiteX77" fmla="*/ 159380 w 159379"/>
                  <a:gd name="connsiteY77" fmla="*/ 24330 h 130999"/>
                  <a:gd name="connsiteX78" fmla="*/ 152315 w 159379"/>
                  <a:gd name="connsiteY78" fmla="*/ 20645 h 130999"/>
                  <a:gd name="connsiteX79" fmla="*/ 145956 w 159379"/>
                  <a:gd name="connsiteY79" fmla="*/ 21206 h 130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159379" h="130999">
                    <a:moveTo>
                      <a:pt x="145956" y="21206"/>
                    </a:moveTo>
                    <a:lnTo>
                      <a:pt x="142020" y="18763"/>
                    </a:lnTo>
                    <a:lnTo>
                      <a:pt x="138087" y="19511"/>
                    </a:lnTo>
                    <a:lnTo>
                      <a:pt x="135644" y="17834"/>
                    </a:lnTo>
                    <a:lnTo>
                      <a:pt x="128913" y="18210"/>
                    </a:lnTo>
                    <a:lnTo>
                      <a:pt x="126277" y="20466"/>
                    </a:lnTo>
                    <a:lnTo>
                      <a:pt x="124411" y="19700"/>
                    </a:lnTo>
                    <a:lnTo>
                      <a:pt x="120860" y="19892"/>
                    </a:lnTo>
                    <a:lnTo>
                      <a:pt x="117851" y="16897"/>
                    </a:lnTo>
                    <a:lnTo>
                      <a:pt x="114860" y="18210"/>
                    </a:lnTo>
                    <a:lnTo>
                      <a:pt x="112618" y="15215"/>
                    </a:lnTo>
                    <a:lnTo>
                      <a:pt x="107941" y="13328"/>
                    </a:lnTo>
                    <a:lnTo>
                      <a:pt x="102507" y="13328"/>
                    </a:lnTo>
                    <a:lnTo>
                      <a:pt x="102695" y="10722"/>
                    </a:lnTo>
                    <a:lnTo>
                      <a:pt x="101950" y="8471"/>
                    </a:lnTo>
                    <a:lnTo>
                      <a:pt x="100252" y="7153"/>
                    </a:lnTo>
                    <a:lnTo>
                      <a:pt x="97414" y="5232"/>
                    </a:lnTo>
                    <a:cubicBezTo>
                      <a:pt x="95810" y="6259"/>
                      <a:pt x="93940" y="6777"/>
                      <a:pt x="92451" y="6139"/>
                    </a:cubicBezTo>
                    <a:cubicBezTo>
                      <a:pt x="86456" y="3692"/>
                      <a:pt x="79994" y="6987"/>
                      <a:pt x="74128" y="3996"/>
                    </a:cubicBezTo>
                    <a:cubicBezTo>
                      <a:pt x="72745" y="3285"/>
                      <a:pt x="70606" y="3161"/>
                      <a:pt x="69151" y="3692"/>
                    </a:cubicBezTo>
                    <a:cubicBezTo>
                      <a:pt x="63439" y="5763"/>
                      <a:pt x="57824" y="4830"/>
                      <a:pt x="52390" y="3268"/>
                    </a:cubicBezTo>
                    <a:cubicBezTo>
                      <a:pt x="46305" y="1497"/>
                      <a:pt x="40361" y="277"/>
                      <a:pt x="34059" y="1779"/>
                    </a:cubicBezTo>
                    <a:cubicBezTo>
                      <a:pt x="32458" y="2160"/>
                      <a:pt x="30520" y="2147"/>
                      <a:pt x="28996" y="1591"/>
                    </a:cubicBezTo>
                    <a:cubicBezTo>
                      <a:pt x="21961" y="-964"/>
                      <a:pt x="15714" y="-964"/>
                      <a:pt x="10562" y="5515"/>
                    </a:cubicBezTo>
                    <a:cubicBezTo>
                      <a:pt x="9681" y="6644"/>
                      <a:pt x="7434" y="6644"/>
                      <a:pt x="5855" y="7235"/>
                    </a:cubicBezTo>
                    <a:cubicBezTo>
                      <a:pt x="4798" y="7633"/>
                      <a:pt x="3758" y="8116"/>
                      <a:pt x="2753" y="8608"/>
                    </a:cubicBezTo>
                    <a:cubicBezTo>
                      <a:pt x="853" y="9580"/>
                      <a:pt x="-636" y="12669"/>
                      <a:pt x="275" y="14368"/>
                    </a:cubicBezTo>
                    <a:cubicBezTo>
                      <a:pt x="2701" y="18835"/>
                      <a:pt x="4302" y="23427"/>
                      <a:pt x="4165" y="28360"/>
                    </a:cubicBezTo>
                    <a:lnTo>
                      <a:pt x="9428" y="27732"/>
                    </a:lnTo>
                    <a:lnTo>
                      <a:pt x="12616" y="28476"/>
                    </a:lnTo>
                    <a:lnTo>
                      <a:pt x="12248" y="31681"/>
                    </a:lnTo>
                    <a:lnTo>
                      <a:pt x="12997" y="33551"/>
                    </a:lnTo>
                    <a:lnTo>
                      <a:pt x="18046" y="31108"/>
                    </a:lnTo>
                    <a:lnTo>
                      <a:pt x="25915" y="32618"/>
                    </a:lnTo>
                    <a:lnTo>
                      <a:pt x="28534" y="29982"/>
                    </a:lnTo>
                    <a:lnTo>
                      <a:pt x="34906" y="31108"/>
                    </a:lnTo>
                    <a:lnTo>
                      <a:pt x="35278" y="34292"/>
                    </a:lnTo>
                    <a:lnTo>
                      <a:pt x="37897" y="38031"/>
                    </a:lnTo>
                    <a:lnTo>
                      <a:pt x="37345" y="41407"/>
                    </a:lnTo>
                    <a:lnTo>
                      <a:pt x="35282" y="41407"/>
                    </a:lnTo>
                    <a:lnTo>
                      <a:pt x="29856" y="46842"/>
                    </a:lnTo>
                    <a:lnTo>
                      <a:pt x="30592" y="51339"/>
                    </a:lnTo>
                    <a:lnTo>
                      <a:pt x="30216" y="59200"/>
                    </a:lnTo>
                    <a:lnTo>
                      <a:pt x="27606" y="62379"/>
                    </a:lnTo>
                    <a:lnTo>
                      <a:pt x="29471" y="64438"/>
                    </a:lnTo>
                    <a:lnTo>
                      <a:pt x="25350" y="69299"/>
                    </a:lnTo>
                    <a:lnTo>
                      <a:pt x="22911" y="68939"/>
                    </a:lnTo>
                    <a:lnTo>
                      <a:pt x="19916" y="70240"/>
                    </a:lnTo>
                    <a:lnTo>
                      <a:pt x="23853" y="76603"/>
                    </a:lnTo>
                    <a:lnTo>
                      <a:pt x="26668" y="78858"/>
                    </a:lnTo>
                    <a:lnTo>
                      <a:pt x="27036" y="84673"/>
                    </a:lnTo>
                    <a:lnTo>
                      <a:pt x="22736" y="88790"/>
                    </a:lnTo>
                    <a:lnTo>
                      <a:pt x="24790" y="92906"/>
                    </a:lnTo>
                    <a:lnTo>
                      <a:pt x="27601" y="93651"/>
                    </a:lnTo>
                    <a:lnTo>
                      <a:pt x="27601" y="96094"/>
                    </a:lnTo>
                    <a:lnTo>
                      <a:pt x="24033" y="98336"/>
                    </a:lnTo>
                    <a:lnTo>
                      <a:pt x="20665" y="105072"/>
                    </a:lnTo>
                    <a:lnTo>
                      <a:pt x="23095" y="108259"/>
                    </a:lnTo>
                    <a:lnTo>
                      <a:pt x="22736" y="111824"/>
                    </a:lnTo>
                    <a:lnTo>
                      <a:pt x="19805" y="114631"/>
                    </a:lnTo>
                    <a:cubicBezTo>
                      <a:pt x="19133" y="114747"/>
                      <a:pt x="18423" y="114704"/>
                      <a:pt x="17785" y="114896"/>
                    </a:cubicBezTo>
                    <a:cubicBezTo>
                      <a:pt x="19955" y="114289"/>
                      <a:pt x="22282" y="114041"/>
                      <a:pt x="24533" y="113998"/>
                    </a:cubicBezTo>
                    <a:cubicBezTo>
                      <a:pt x="27494" y="113964"/>
                      <a:pt x="30173" y="115063"/>
                      <a:pt x="31919" y="117549"/>
                    </a:cubicBezTo>
                    <a:cubicBezTo>
                      <a:pt x="34204" y="120793"/>
                      <a:pt x="36104" y="124298"/>
                      <a:pt x="38423" y="127524"/>
                    </a:cubicBezTo>
                    <a:cubicBezTo>
                      <a:pt x="40772" y="130819"/>
                      <a:pt x="45890" y="131970"/>
                      <a:pt x="49125" y="130113"/>
                    </a:cubicBezTo>
                    <a:cubicBezTo>
                      <a:pt x="51603" y="128718"/>
                      <a:pt x="54067" y="127271"/>
                      <a:pt x="56370" y="125611"/>
                    </a:cubicBezTo>
                    <a:cubicBezTo>
                      <a:pt x="62176" y="121478"/>
                      <a:pt x="68501" y="119873"/>
                      <a:pt x="75677" y="120408"/>
                    </a:cubicBezTo>
                    <a:cubicBezTo>
                      <a:pt x="80752" y="120767"/>
                      <a:pt x="85887" y="120048"/>
                      <a:pt x="91009" y="119800"/>
                    </a:cubicBezTo>
                    <a:cubicBezTo>
                      <a:pt x="94051" y="119646"/>
                      <a:pt x="96486" y="118311"/>
                      <a:pt x="98146" y="115812"/>
                    </a:cubicBezTo>
                    <a:cubicBezTo>
                      <a:pt x="100132" y="112817"/>
                      <a:pt x="102781" y="110861"/>
                      <a:pt x="106157" y="109804"/>
                    </a:cubicBezTo>
                    <a:cubicBezTo>
                      <a:pt x="109640" y="108696"/>
                      <a:pt x="111839" y="106548"/>
                      <a:pt x="112986" y="102885"/>
                    </a:cubicBezTo>
                    <a:cubicBezTo>
                      <a:pt x="114531" y="97968"/>
                      <a:pt x="117120" y="93565"/>
                      <a:pt x="120898" y="89902"/>
                    </a:cubicBezTo>
                    <a:cubicBezTo>
                      <a:pt x="122691" y="88186"/>
                      <a:pt x="123551" y="85692"/>
                      <a:pt x="121985" y="83758"/>
                    </a:cubicBezTo>
                    <a:cubicBezTo>
                      <a:pt x="115369" y="75657"/>
                      <a:pt x="118874" y="69115"/>
                      <a:pt x="124754" y="62773"/>
                    </a:cubicBezTo>
                    <a:cubicBezTo>
                      <a:pt x="126281" y="61091"/>
                      <a:pt x="127745" y="59341"/>
                      <a:pt x="129242" y="57642"/>
                    </a:cubicBezTo>
                    <a:cubicBezTo>
                      <a:pt x="133701" y="52550"/>
                      <a:pt x="137655" y="46774"/>
                      <a:pt x="145344" y="46294"/>
                    </a:cubicBezTo>
                    <a:cubicBezTo>
                      <a:pt x="152987" y="42747"/>
                      <a:pt x="158866" y="37929"/>
                      <a:pt x="159063" y="28562"/>
                    </a:cubicBezTo>
                    <a:cubicBezTo>
                      <a:pt x="159093" y="27150"/>
                      <a:pt x="159226" y="25738"/>
                      <a:pt x="159380" y="24330"/>
                    </a:cubicBezTo>
                    <a:lnTo>
                      <a:pt x="152315" y="20645"/>
                    </a:lnTo>
                    <a:lnTo>
                      <a:pt x="145956" y="21206"/>
                    </a:lnTo>
                    <a:close/>
                  </a:path>
                </a:pathLst>
              </a:custGeom>
              <a:grpFill/>
              <a:ln w="5028" cap="flat">
                <a:solidFill>
                  <a:schemeClr val="bg1"/>
                </a:solidFill>
                <a:prstDash val="solid"/>
                <a:miter/>
              </a:ln>
            </p:spPr>
            <p:txBody>
              <a:bodyPr rtlCol="0" anchor="ctr"/>
              <a:lstStyle/>
              <a:p>
                <a:endParaRPr lang="en-US"/>
              </a:p>
            </p:txBody>
          </p:sp>
          <p:sp>
            <p:nvSpPr>
              <p:cNvPr id="301" name="Freeform 300">
                <a:extLst>
                  <a:ext uri="{FF2B5EF4-FFF2-40B4-BE49-F238E27FC236}">
                    <a16:creationId xmlns:a16="http://schemas.microsoft.com/office/drawing/2014/main" id="{77BE5501-C474-1010-F346-D750CC9306C6}"/>
                  </a:ext>
                </a:extLst>
              </p:cNvPr>
              <p:cNvSpPr/>
              <p:nvPr/>
            </p:nvSpPr>
            <p:spPr>
              <a:xfrm>
                <a:off x="6206028" y="4509535"/>
                <a:ext cx="2654" cy="1928"/>
              </a:xfrm>
              <a:custGeom>
                <a:avLst/>
                <a:gdLst>
                  <a:gd name="connsiteX0" fmla="*/ 2329 w 2654"/>
                  <a:gd name="connsiteY0" fmla="*/ 334 h 1928"/>
                  <a:gd name="connsiteX1" fmla="*/ 875 w 2654"/>
                  <a:gd name="connsiteY1" fmla="*/ 86 h 1928"/>
                  <a:gd name="connsiteX2" fmla="*/ 1277 w 2654"/>
                  <a:gd name="connsiteY2" fmla="*/ 1913 h 1928"/>
                  <a:gd name="connsiteX3" fmla="*/ 2655 w 2654"/>
                  <a:gd name="connsiteY3" fmla="*/ 1460 h 1928"/>
                  <a:gd name="connsiteX4" fmla="*/ 2329 w 2654"/>
                  <a:gd name="connsiteY4" fmla="*/ 334 h 19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54" h="1928">
                    <a:moveTo>
                      <a:pt x="2329" y="334"/>
                    </a:moveTo>
                    <a:cubicBezTo>
                      <a:pt x="1940" y="86"/>
                      <a:pt x="1225" y="-124"/>
                      <a:pt x="875" y="86"/>
                    </a:cubicBezTo>
                    <a:cubicBezTo>
                      <a:pt x="-422" y="788"/>
                      <a:pt x="-268" y="1554"/>
                      <a:pt x="1277" y="1913"/>
                    </a:cubicBezTo>
                    <a:cubicBezTo>
                      <a:pt x="1679" y="2011"/>
                      <a:pt x="2192" y="1626"/>
                      <a:pt x="2655" y="1460"/>
                    </a:cubicBezTo>
                    <a:cubicBezTo>
                      <a:pt x="2560" y="1074"/>
                      <a:pt x="2582" y="488"/>
                      <a:pt x="2329" y="334"/>
                    </a:cubicBezTo>
                    <a:close/>
                  </a:path>
                </a:pathLst>
              </a:custGeom>
              <a:grpFill/>
              <a:ln w="5028" cap="flat">
                <a:solidFill>
                  <a:schemeClr val="bg1"/>
                </a:solidFill>
                <a:prstDash val="solid"/>
                <a:miter/>
              </a:ln>
            </p:spPr>
            <p:txBody>
              <a:bodyPr rtlCol="0" anchor="ctr"/>
              <a:lstStyle/>
              <a:p>
                <a:endParaRPr lang="en-US"/>
              </a:p>
            </p:txBody>
          </p:sp>
        </p:grpSp>
        <p:sp>
          <p:nvSpPr>
            <p:cNvPr id="57" name="Freeform 56">
              <a:extLst>
                <a:ext uri="{FF2B5EF4-FFF2-40B4-BE49-F238E27FC236}">
                  <a16:creationId xmlns:a16="http://schemas.microsoft.com/office/drawing/2014/main" id="{1FABF78B-074F-3824-B493-A85274A4FE26}"/>
                </a:ext>
              </a:extLst>
            </p:cNvPr>
            <p:cNvSpPr/>
            <p:nvPr/>
          </p:nvSpPr>
          <p:spPr>
            <a:xfrm>
              <a:off x="6225782" y="4235854"/>
              <a:ext cx="118214" cy="143597"/>
            </a:xfrm>
            <a:custGeom>
              <a:avLst/>
              <a:gdLst>
                <a:gd name="connsiteX0" fmla="*/ 31948 w 118214"/>
                <a:gd name="connsiteY0" fmla="*/ 0 h 143597"/>
                <a:gd name="connsiteX1" fmla="*/ 31935 w 118214"/>
                <a:gd name="connsiteY1" fmla="*/ 0 h 143597"/>
                <a:gd name="connsiteX2" fmla="*/ 32140 w 118214"/>
                <a:gd name="connsiteY2" fmla="*/ 847 h 143597"/>
                <a:gd name="connsiteX3" fmla="*/ 31948 w 118214"/>
                <a:gd name="connsiteY3" fmla="*/ 0 h 143597"/>
                <a:gd name="connsiteX4" fmla="*/ 117842 w 118214"/>
                <a:gd name="connsiteY4" fmla="*/ 68975 h 143597"/>
                <a:gd name="connsiteX5" fmla="*/ 114286 w 118214"/>
                <a:gd name="connsiteY5" fmla="*/ 65786 h 143597"/>
                <a:gd name="connsiteX6" fmla="*/ 111470 w 118214"/>
                <a:gd name="connsiteY6" fmla="*/ 60356 h 143597"/>
                <a:gd name="connsiteX7" fmla="*/ 112797 w 118214"/>
                <a:gd name="connsiteY7" fmla="*/ 57173 h 143597"/>
                <a:gd name="connsiteX8" fmla="*/ 111842 w 118214"/>
                <a:gd name="connsiteY8" fmla="*/ 54926 h 143597"/>
                <a:gd name="connsiteX9" fmla="*/ 111466 w 118214"/>
                <a:gd name="connsiteY9" fmla="*/ 52312 h 143597"/>
                <a:gd name="connsiteX10" fmla="*/ 109583 w 118214"/>
                <a:gd name="connsiteY10" fmla="*/ 49509 h 143597"/>
                <a:gd name="connsiteX11" fmla="*/ 110161 w 118214"/>
                <a:gd name="connsiteY11" fmla="*/ 46882 h 143597"/>
                <a:gd name="connsiteX12" fmla="*/ 105659 w 118214"/>
                <a:gd name="connsiteY12" fmla="*/ 42204 h 143597"/>
                <a:gd name="connsiteX13" fmla="*/ 105852 w 118214"/>
                <a:gd name="connsiteY13" fmla="*/ 40313 h 143597"/>
                <a:gd name="connsiteX14" fmla="*/ 109977 w 118214"/>
                <a:gd name="connsiteY14" fmla="*/ 38067 h 143597"/>
                <a:gd name="connsiteX15" fmla="*/ 110340 w 118214"/>
                <a:gd name="connsiteY15" fmla="*/ 33201 h 143597"/>
                <a:gd name="connsiteX16" fmla="*/ 108667 w 118214"/>
                <a:gd name="connsiteY16" fmla="*/ 27771 h 143597"/>
                <a:gd name="connsiteX17" fmla="*/ 108920 w 118214"/>
                <a:gd name="connsiteY17" fmla="*/ 24682 h 143597"/>
                <a:gd name="connsiteX18" fmla="*/ 104320 w 118214"/>
                <a:gd name="connsiteY18" fmla="*/ 25118 h 143597"/>
                <a:gd name="connsiteX19" fmla="*/ 96408 w 118214"/>
                <a:gd name="connsiteY19" fmla="*/ 16594 h 143597"/>
                <a:gd name="connsiteX20" fmla="*/ 96130 w 118214"/>
                <a:gd name="connsiteY20" fmla="*/ 11583 h 143597"/>
                <a:gd name="connsiteX21" fmla="*/ 92137 w 118214"/>
                <a:gd name="connsiteY21" fmla="*/ 9885 h 143597"/>
                <a:gd name="connsiteX22" fmla="*/ 83280 w 118214"/>
                <a:gd name="connsiteY22" fmla="*/ 14288 h 143597"/>
                <a:gd name="connsiteX23" fmla="*/ 69479 w 118214"/>
                <a:gd name="connsiteY23" fmla="*/ 20749 h 143597"/>
                <a:gd name="connsiteX24" fmla="*/ 66531 w 118214"/>
                <a:gd name="connsiteY24" fmla="*/ 20142 h 143597"/>
                <a:gd name="connsiteX25" fmla="*/ 59967 w 118214"/>
                <a:gd name="connsiteY25" fmla="*/ 15092 h 143597"/>
                <a:gd name="connsiteX26" fmla="*/ 52188 w 118214"/>
                <a:gd name="connsiteY26" fmla="*/ 12473 h 143597"/>
                <a:gd name="connsiteX27" fmla="*/ 48585 w 118214"/>
                <a:gd name="connsiteY27" fmla="*/ 4900 h 143597"/>
                <a:gd name="connsiteX28" fmla="*/ 48623 w 118214"/>
                <a:gd name="connsiteY28" fmla="*/ 4138 h 143597"/>
                <a:gd name="connsiteX29" fmla="*/ 43831 w 118214"/>
                <a:gd name="connsiteY29" fmla="*/ 4921 h 143597"/>
                <a:gd name="connsiteX30" fmla="*/ 37823 w 118214"/>
                <a:gd name="connsiteY30" fmla="*/ 2439 h 143597"/>
                <a:gd name="connsiteX31" fmla="*/ 35200 w 118214"/>
                <a:gd name="connsiteY31" fmla="*/ 2597 h 143597"/>
                <a:gd name="connsiteX32" fmla="*/ 32525 w 118214"/>
                <a:gd name="connsiteY32" fmla="*/ 2366 h 143597"/>
                <a:gd name="connsiteX33" fmla="*/ 36295 w 118214"/>
                <a:gd name="connsiteY33" fmla="*/ 20668 h 143597"/>
                <a:gd name="connsiteX34" fmla="*/ 27681 w 118214"/>
                <a:gd name="connsiteY34" fmla="*/ 29307 h 143597"/>
                <a:gd name="connsiteX35" fmla="*/ 14587 w 118214"/>
                <a:gd name="connsiteY35" fmla="*/ 30741 h 143597"/>
                <a:gd name="connsiteX36" fmla="*/ 13629 w 118214"/>
                <a:gd name="connsiteY36" fmla="*/ 31203 h 143597"/>
                <a:gd name="connsiteX37" fmla="*/ 13757 w 118214"/>
                <a:gd name="connsiteY37" fmla="*/ 31143 h 143597"/>
                <a:gd name="connsiteX38" fmla="*/ 14746 w 118214"/>
                <a:gd name="connsiteY38" fmla="*/ 34061 h 143597"/>
                <a:gd name="connsiteX39" fmla="*/ 18255 w 118214"/>
                <a:gd name="connsiteY39" fmla="*/ 35606 h 143597"/>
                <a:gd name="connsiteX40" fmla="*/ 19380 w 118214"/>
                <a:gd name="connsiteY40" fmla="*/ 37990 h 143597"/>
                <a:gd name="connsiteX41" fmla="*/ 18255 w 118214"/>
                <a:gd name="connsiteY41" fmla="*/ 39534 h 143597"/>
                <a:gd name="connsiteX42" fmla="*/ 17685 w 118214"/>
                <a:gd name="connsiteY42" fmla="*/ 41785 h 143597"/>
                <a:gd name="connsiteX43" fmla="*/ 16992 w 118214"/>
                <a:gd name="connsiteY43" fmla="*/ 43882 h 143597"/>
                <a:gd name="connsiteX44" fmla="*/ 16710 w 118214"/>
                <a:gd name="connsiteY44" fmla="*/ 46976 h 143597"/>
                <a:gd name="connsiteX45" fmla="*/ 15174 w 118214"/>
                <a:gd name="connsiteY45" fmla="*/ 48097 h 143597"/>
                <a:gd name="connsiteX46" fmla="*/ 12080 w 118214"/>
                <a:gd name="connsiteY46" fmla="*/ 46552 h 143597"/>
                <a:gd name="connsiteX47" fmla="*/ 10668 w 118214"/>
                <a:gd name="connsiteY47" fmla="*/ 49351 h 143597"/>
                <a:gd name="connsiteX48" fmla="*/ 11233 w 118214"/>
                <a:gd name="connsiteY48" fmla="*/ 51340 h 143597"/>
                <a:gd name="connsiteX49" fmla="*/ 15443 w 118214"/>
                <a:gd name="connsiteY49" fmla="*/ 51606 h 143597"/>
                <a:gd name="connsiteX50" fmla="*/ 16992 w 118214"/>
                <a:gd name="connsiteY50" fmla="*/ 53989 h 143597"/>
                <a:gd name="connsiteX51" fmla="*/ 14883 w 118214"/>
                <a:gd name="connsiteY51" fmla="*/ 54430 h 143597"/>
                <a:gd name="connsiteX52" fmla="*/ 14746 w 118214"/>
                <a:gd name="connsiteY52" fmla="*/ 57365 h 143597"/>
                <a:gd name="connsiteX53" fmla="*/ 13757 w 118214"/>
                <a:gd name="connsiteY53" fmla="*/ 58495 h 143597"/>
                <a:gd name="connsiteX54" fmla="*/ 14467 w 118214"/>
                <a:gd name="connsiteY54" fmla="*/ 60874 h 143597"/>
                <a:gd name="connsiteX55" fmla="*/ 13056 w 118214"/>
                <a:gd name="connsiteY55" fmla="*/ 62286 h 143597"/>
                <a:gd name="connsiteX56" fmla="*/ 9273 w 118214"/>
                <a:gd name="connsiteY56" fmla="*/ 61867 h 143597"/>
                <a:gd name="connsiteX57" fmla="*/ 5327 w 118214"/>
                <a:gd name="connsiteY57" fmla="*/ 62573 h 143597"/>
                <a:gd name="connsiteX58" fmla="*/ 1686 w 118214"/>
                <a:gd name="connsiteY58" fmla="*/ 67335 h 143597"/>
                <a:gd name="connsiteX59" fmla="*/ 2529 w 118214"/>
                <a:gd name="connsiteY59" fmla="*/ 71705 h 143597"/>
                <a:gd name="connsiteX60" fmla="*/ 1361 w 118214"/>
                <a:gd name="connsiteY60" fmla="*/ 76018 h 143597"/>
                <a:gd name="connsiteX61" fmla="*/ 1540 w 118214"/>
                <a:gd name="connsiteY61" fmla="*/ 76185 h 143597"/>
                <a:gd name="connsiteX62" fmla="*/ 0 w 118214"/>
                <a:gd name="connsiteY62" fmla="*/ 81658 h 143597"/>
                <a:gd name="connsiteX63" fmla="*/ 1823 w 118214"/>
                <a:gd name="connsiteY63" fmla="*/ 86159 h 143597"/>
                <a:gd name="connsiteX64" fmla="*/ 1690 w 118214"/>
                <a:gd name="connsiteY64" fmla="*/ 87987 h 143597"/>
                <a:gd name="connsiteX65" fmla="*/ 3659 w 118214"/>
                <a:gd name="connsiteY65" fmla="*/ 90507 h 143597"/>
                <a:gd name="connsiteX66" fmla="*/ 2294 w 118214"/>
                <a:gd name="connsiteY66" fmla="*/ 93836 h 143597"/>
                <a:gd name="connsiteX67" fmla="*/ 3235 w 118214"/>
                <a:gd name="connsiteY67" fmla="*/ 94298 h 143597"/>
                <a:gd name="connsiteX68" fmla="*/ 5905 w 118214"/>
                <a:gd name="connsiteY68" fmla="*/ 98089 h 143597"/>
                <a:gd name="connsiteX69" fmla="*/ 6329 w 118214"/>
                <a:gd name="connsiteY69" fmla="*/ 100627 h 143597"/>
                <a:gd name="connsiteX70" fmla="*/ 8425 w 118214"/>
                <a:gd name="connsiteY70" fmla="*/ 102873 h 143597"/>
                <a:gd name="connsiteX71" fmla="*/ 8152 w 118214"/>
                <a:gd name="connsiteY71" fmla="*/ 107221 h 143597"/>
                <a:gd name="connsiteX72" fmla="*/ 8122 w 118214"/>
                <a:gd name="connsiteY72" fmla="*/ 107242 h 143597"/>
                <a:gd name="connsiteX73" fmla="*/ 10676 w 118214"/>
                <a:gd name="connsiteY73" fmla="*/ 109185 h 143597"/>
                <a:gd name="connsiteX74" fmla="*/ 10959 w 118214"/>
                <a:gd name="connsiteY74" fmla="*/ 111025 h 143597"/>
                <a:gd name="connsiteX75" fmla="*/ 13347 w 118214"/>
                <a:gd name="connsiteY75" fmla="*/ 113122 h 143597"/>
                <a:gd name="connsiteX76" fmla="*/ 15452 w 118214"/>
                <a:gd name="connsiteY76" fmla="*/ 112274 h 143597"/>
                <a:gd name="connsiteX77" fmla="*/ 18263 w 118214"/>
                <a:gd name="connsiteY77" fmla="*/ 112142 h 143597"/>
                <a:gd name="connsiteX78" fmla="*/ 19812 w 118214"/>
                <a:gd name="connsiteY78" fmla="*/ 112848 h 143597"/>
                <a:gd name="connsiteX79" fmla="*/ 22196 w 118214"/>
                <a:gd name="connsiteY79" fmla="*/ 111992 h 143597"/>
                <a:gd name="connsiteX80" fmla="*/ 25705 w 118214"/>
                <a:gd name="connsiteY80" fmla="*/ 113537 h 143597"/>
                <a:gd name="connsiteX81" fmla="*/ 28375 w 118214"/>
                <a:gd name="connsiteY81" fmla="*/ 113687 h 143597"/>
                <a:gd name="connsiteX82" fmla="*/ 31032 w 118214"/>
                <a:gd name="connsiteY82" fmla="*/ 115522 h 143597"/>
                <a:gd name="connsiteX83" fmla="*/ 27818 w 118214"/>
                <a:gd name="connsiteY83" fmla="*/ 119296 h 143597"/>
                <a:gd name="connsiteX84" fmla="*/ 26406 w 118214"/>
                <a:gd name="connsiteY84" fmla="*/ 122955 h 143597"/>
                <a:gd name="connsiteX85" fmla="*/ 26535 w 118214"/>
                <a:gd name="connsiteY85" fmla="*/ 125339 h 143597"/>
                <a:gd name="connsiteX86" fmla="*/ 24438 w 118214"/>
                <a:gd name="connsiteY86" fmla="*/ 126751 h 143597"/>
                <a:gd name="connsiteX87" fmla="*/ 23171 w 118214"/>
                <a:gd name="connsiteY87" fmla="*/ 132639 h 143597"/>
                <a:gd name="connsiteX88" fmla="*/ 23317 w 118214"/>
                <a:gd name="connsiteY88" fmla="*/ 133341 h 143597"/>
                <a:gd name="connsiteX89" fmla="*/ 23317 w 118214"/>
                <a:gd name="connsiteY89" fmla="*/ 136015 h 143597"/>
                <a:gd name="connsiteX90" fmla="*/ 25705 w 118214"/>
                <a:gd name="connsiteY90" fmla="*/ 137427 h 143597"/>
                <a:gd name="connsiteX91" fmla="*/ 27112 w 118214"/>
                <a:gd name="connsiteY91" fmla="*/ 140230 h 143597"/>
                <a:gd name="connsiteX92" fmla="*/ 29209 w 118214"/>
                <a:gd name="connsiteY92" fmla="*/ 141064 h 143597"/>
                <a:gd name="connsiteX93" fmla="*/ 32021 w 118214"/>
                <a:gd name="connsiteY93" fmla="*/ 139524 h 143597"/>
                <a:gd name="connsiteX94" fmla="*/ 35534 w 118214"/>
                <a:gd name="connsiteY94" fmla="*/ 140645 h 143597"/>
                <a:gd name="connsiteX95" fmla="*/ 36377 w 118214"/>
                <a:gd name="connsiteY95" fmla="*/ 138968 h 143597"/>
                <a:gd name="connsiteX96" fmla="*/ 36090 w 118214"/>
                <a:gd name="connsiteY96" fmla="*/ 137273 h 143597"/>
                <a:gd name="connsiteX97" fmla="*/ 38905 w 118214"/>
                <a:gd name="connsiteY97" fmla="*/ 136567 h 143597"/>
                <a:gd name="connsiteX98" fmla="*/ 39753 w 118214"/>
                <a:gd name="connsiteY98" fmla="*/ 138968 h 143597"/>
                <a:gd name="connsiteX99" fmla="*/ 41717 w 118214"/>
                <a:gd name="connsiteY99" fmla="*/ 139524 h 143597"/>
                <a:gd name="connsiteX100" fmla="*/ 43125 w 118214"/>
                <a:gd name="connsiteY100" fmla="*/ 138112 h 143597"/>
                <a:gd name="connsiteX101" fmla="*/ 45350 w 118214"/>
                <a:gd name="connsiteY101" fmla="*/ 138266 h 143597"/>
                <a:gd name="connsiteX102" fmla="*/ 46629 w 118214"/>
                <a:gd name="connsiteY102" fmla="*/ 139387 h 143597"/>
                <a:gd name="connsiteX103" fmla="*/ 50981 w 118214"/>
                <a:gd name="connsiteY103" fmla="*/ 140782 h 143597"/>
                <a:gd name="connsiteX104" fmla="*/ 52239 w 118214"/>
                <a:gd name="connsiteY104" fmla="*/ 141638 h 143597"/>
                <a:gd name="connsiteX105" fmla="*/ 55478 w 118214"/>
                <a:gd name="connsiteY105" fmla="*/ 140508 h 143597"/>
                <a:gd name="connsiteX106" fmla="*/ 57019 w 118214"/>
                <a:gd name="connsiteY106" fmla="*/ 142896 h 143597"/>
                <a:gd name="connsiteX107" fmla="*/ 60806 w 118214"/>
                <a:gd name="connsiteY107" fmla="*/ 143597 h 143597"/>
                <a:gd name="connsiteX108" fmla="*/ 61940 w 118214"/>
                <a:gd name="connsiteY108" fmla="*/ 142481 h 143597"/>
                <a:gd name="connsiteX109" fmla="*/ 61662 w 118214"/>
                <a:gd name="connsiteY109" fmla="*/ 140362 h 143597"/>
                <a:gd name="connsiteX110" fmla="*/ 65179 w 118214"/>
                <a:gd name="connsiteY110" fmla="*/ 139524 h 143597"/>
                <a:gd name="connsiteX111" fmla="*/ 69244 w 118214"/>
                <a:gd name="connsiteY111" fmla="*/ 140645 h 143597"/>
                <a:gd name="connsiteX112" fmla="*/ 70930 w 118214"/>
                <a:gd name="connsiteY112" fmla="*/ 141775 h 143597"/>
                <a:gd name="connsiteX113" fmla="*/ 72903 w 118214"/>
                <a:gd name="connsiteY113" fmla="*/ 141064 h 143597"/>
                <a:gd name="connsiteX114" fmla="*/ 75278 w 118214"/>
                <a:gd name="connsiteY114" fmla="*/ 141642 h 143597"/>
                <a:gd name="connsiteX115" fmla="*/ 78376 w 118214"/>
                <a:gd name="connsiteY115" fmla="*/ 141492 h 143597"/>
                <a:gd name="connsiteX116" fmla="*/ 82441 w 118214"/>
                <a:gd name="connsiteY116" fmla="*/ 138403 h 143597"/>
                <a:gd name="connsiteX117" fmla="*/ 84700 w 118214"/>
                <a:gd name="connsiteY117" fmla="*/ 137979 h 143597"/>
                <a:gd name="connsiteX118" fmla="*/ 87922 w 118214"/>
                <a:gd name="connsiteY118" fmla="*/ 138968 h 143597"/>
                <a:gd name="connsiteX119" fmla="*/ 91153 w 118214"/>
                <a:gd name="connsiteY119" fmla="*/ 137842 h 143597"/>
                <a:gd name="connsiteX120" fmla="*/ 94384 w 118214"/>
                <a:gd name="connsiteY120" fmla="*/ 140226 h 143597"/>
                <a:gd name="connsiteX121" fmla="*/ 95924 w 118214"/>
                <a:gd name="connsiteY121" fmla="*/ 138685 h 143597"/>
                <a:gd name="connsiteX122" fmla="*/ 95359 w 118214"/>
                <a:gd name="connsiteY122" fmla="*/ 135878 h 143597"/>
                <a:gd name="connsiteX123" fmla="*/ 92124 w 118214"/>
                <a:gd name="connsiteY123" fmla="*/ 133897 h 143597"/>
                <a:gd name="connsiteX124" fmla="*/ 91996 w 118214"/>
                <a:gd name="connsiteY124" fmla="*/ 132771 h 143597"/>
                <a:gd name="connsiteX125" fmla="*/ 95509 w 118214"/>
                <a:gd name="connsiteY125" fmla="*/ 128141 h 143597"/>
                <a:gd name="connsiteX126" fmla="*/ 99151 w 118214"/>
                <a:gd name="connsiteY126" fmla="*/ 126460 h 143597"/>
                <a:gd name="connsiteX127" fmla="*/ 101123 w 118214"/>
                <a:gd name="connsiteY127" fmla="*/ 123657 h 143597"/>
                <a:gd name="connsiteX128" fmla="*/ 102818 w 118214"/>
                <a:gd name="connsiteY128" fmla="*/ 123374 h 143597"/>
                <a:gd name="connsiteX129" fmla="*/ 103224 w 118214"/>
                <a:gd name="connsiteY129" fmla="*/ 118321 h 143597"/>
                <a:gd name="connsiteX130" fmla="*/ 97054 w 118214"/>
                <a:gd name="connsiteY130" fmla="*/ 110730 h 143597"/>
                <a:gd name="connsiteX131" fmla="*/ 87691 w 118214"/>
                <a:gd name="connsiteY131" fmla="*/ 105291 h 143597"/>
                <a:gd name="connsiteX132" fmla="*/ 86382 w 118214"/>
                <a:gd name="connsiteY132" fmla="*/ 102300 h 143597"/>
                <a:gd name="connsiteX133" fmla="*/ 86382 w 118214"/>
                <a:gd name="connsiteY133" fmla="*/ 98928 h 143597"/>
                <a:gd name="connsiteX134" fmla="*/ 82629 w 118214"/>
                <a:gd name="connsiteY134" fmla="*/ 93874 h 143597"/>
                <a:gd name="connsiteX135" fmla="*/ 79809 w 118214"/>
                <a:gd name="connsiteY135" fmla="*/ 91624 h 143597"/>
                <a:gd name="connsiteX136" fmla="*/ 79809 w 118214"/>
                <a:gd name="connsiteY136" fmla="*/ 90498 h 143597"/>
                <a:gd name="connsiteX137" fmla="*/ 81127 w 118214"/>
                <a:gd name="connsiteY137" fmla="*/ 89369 h 143597"/>
                <a:gd name="connsiteX138" fmla="*/ 84700 w 118214"/>
                <a:gd name="connsiteY138" fmla="*/ 91260 h 143597"/>
                <a:gd name="connsiteX139" fmla="*/ 89745 w 118214"/>
                <a:gd name="connsiteY139" fmla="*/ 87118 h 143597"/>
                <a:gd name="connsiteX140" fmla="*/ 91996 w 118214"/>
                <a:gd name="connsiteY140" fmla="*/ 87118 h 143597"/>
                <a:gd name="connsiteX141" fmla="*/ 94606 w 118214"/>
                <a:gd name="connsiteY141" fmla="*/ 84319 h 143597"/>
                <a:gd name="connsiteX142" fmla="*/ 97606 w 118214"/>
                <a:gd name="connsiteY142" fmla="*/ 84319 h 143597"/>
                <a:gd name="connsiteX143" fmla="*/ 99472 w 118214"/>
                <a:gd name="connsiteY143" fmla="*/ 81127 h 143597"/>
                <a:gd name="connsiteX144" fmla="*/ 103609 w 118214"/>
                <a:gd name="connsiteY144" fmla="*/ 80939 h 143597"/>
                <a:gd name="connsiteX145" fmla="*/ 106228 w 118214"/>
                <a:gd name="connsiteY145" fmla="*/ 81880 h 143597"/>
                <a:gd name="connsiteX146" fmla="*/ 108090 w 118214"/>
                <a:gd name="connsiteY146" fmla="*/ 80939 h 143597"/>
                <a:gd name="connsiteX147" fmla="*/ 108663 w 118214"/>
                <a:gd name="connsiteY147" fmla="*/ 77776 h 143597"/>
                <a:gd name="connsiteX148" fmla="*/ 112972 w 118214"/>
                <a:gd name="connsiteY148" fmla="*/ 78881 h 143597"/>
                <a:gd name="connsiteX149" fmla="*/ 114842 w 118214"/>
                <a:gd name="connsiteY149" fmla="*/ 77948 h 143597"/>
                <a:gd name="connsiteX150" fmla="*/ 116887 w 118214"/>
                <a:gd name="connsiteY150" fmla="*/ 78521 h 143597"/>
                <a:gd name="connsiteX151" fmla="*/ 118214 w 118214"/>
                <a:gd name="connsiteY151" fmla="*/ 76651 h 143597"/>
                <a:gd name="connsiteX152" fmla="*/ 117842 w 118214"/>
                <a:gd name="connsiteY152" fmla="*/ 68975 h 143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Lst>
              <a:rect l="l" t="t" r="r" b="b"/>
              <a:pathLst>
                <a:path w="118214" h="143597">
                  <a:moveTo>
                    <a:pt x="31948" y="0"/>
                  </a:moveTo>
                  <a:lnTo>
                    <a:pt x="31935" y="0"/>
                  </a:lnTo>
                  <a:cubicBezTo>
                    <a:pt x="31995" y="295"/>
                    <a:pt x="32080" y="556"/>
                    <a:pt x="32140" y="847"/>
                  </a:cubicBezTo>
                  <a:cubicBezTo>
                    <a:pt x="32084" y="556"/>
                    <a:pt x="32016" y="295"/>
                    <a:pt x="31948" y="0"/>
                  </a:cubicBezTo>
                  <a:close/>
                  <a:moveTo>
                    <a:pt x="117842" y="68975"/>
                  </a:moveTo>
                  <a:lnTo>
                    <a:pt x="114286" y="65786"/>
                  </a:lnTo>
                  <a:lnTo>
                    <a:pt x="111470" y="60356"/>
                  </a:lnTo>
                  <a:lnTo>
                    <a:pt x="112797" y="57173"/>
                  </a:lnTo>
                  <a:lnTo>
                    <a:pt x="111842" y="54926"/>
                  </a:lnTo>
                  <a:lnTo>
                    <a:pt x="111466" y="52312"/>
                  </a:lnTo>
                  <a:lnTo>
                    <a:pt x="109583" y="49509"/>
                  </a:lnTo>
                  <a:lnTo>
                    <a:pt x="110161" y="46882"/>
                  </a:lnTo>
                  <a:lnTo>
                    <a:pt x="105659" y="42204"/>
                  </a:lnTo>
                  <a:lnTo>
                    <a:pt x="105852" y="40313"/>
                  </a:lnTo>
                  <a:lnTo>
                    <a:pt x="109977" y="38067"/>
                  </a:lnTo>
                  <a:lnTo>
                    <a:pt x="110340" y="33201"/>
                  </a:lnTo>
                  <a:lnTo>
                    <a:pt x="108667" y="27771"/>
                  </a:lnTo>
                  <a:lnTo>
                    <a:pt x="108920" y="24682"/>
                  </a:lnTo>
                  <a:cubicBezTo>
                    <a:pt x="107670" y="25465"/>
                    <a:pt x="105158" y="25824"/>
                    <a:pt x="104320" y="25118"/>
                  </a:cubicBezTo>
                  <a:cubicBezTo>
                    <a:pt x="101393" y="22623"/>
                    <a:pt x="98688" y="19722"/>
                    <a:pt x="96408" y="16594"/>
                  </a:cubicBezTo>
                  <a:cubicBezTo>
                    <a:pt x="95612" y="15469"/>
                    <a:pt x="96318" y="13278"/>
                    <a:pt x="96130" y="11583"/>
                  </a:cubicBezTo>
                  <a:cubicBezTo>
                    <a:pt x="95971" y="10052"/>
                    <a:pt x="93365" y="8935"/>
                    <a:pt x="92137" y="9885"/>
                  </a:cubicBezTo>
                  <a:cubicBezTo>
                    <a:pt x="89493" y="11964"/>
                    <a:pt x="87092" y="13984"/>
                    <a:pt x="83280" y="14288"/>
                  </a:cubicBezTo>
                  <a:cubicBezTo>
                    <a:pt x="78068" y="14711"/>
                    <a:pt x="73900" y="18177"/>
                    <a:pt x="69479" y="20749"/>
                  </a:cubicBezTo>
                  <a:cubicBezTo>
                    <a:pt x="68803" y="21134"/>
                    <a:pt x="67143" y="20766"/>
                    <a:pt x="66531" y="20142"/>
                  </a:cubicBezTo>
                  <a:cubicBezTo>
                    <a:pt x="64606" y="18100"/>
                    <a:pt x="63018" y="15794"/>
                    <a:pt x="59967" y="15092"/>
                  </a:cubicBezTo>
                  <a:cubicBezTo>
                    <a:pt x="57267" y="14480"/>
                    <a:pt x="54058" y="14155"/>
                    <a:pt x="52188" y="12473"/>
                  </a:cubicBezTo>
                  <a:cubicBezTo>
                    <a:pt x="50258" y="10741"/>
                    <a:pt x="49552" y="7553"/>
                    <a:pt x="48585" y="4900"/>
                  </a:cubicBezTo>
                  <a:cubicBezTo>
                    <a:pt x="48503" y="4690"/>
                    <a:pt x="48568" y="4403"/>
                    <a:pt x="48623" y="4138"/>
                  </a:cubicBezTo>
                  <a:lnTo>
                    <a:pt x="43831" y="4921"/>
                  </a:lnTo>
                  <a:lnTo>
                    <a:pt x="37823" y="2439"/>
                  </a:lnTo>
                  <a:lnTo>
                    <a:pt x="35200" y="2597"/>
                  </a:lnTo>
                  <a:lnTo>
                    <a:pt x="32525" y="2366"/>
                  </a:lnTo>
                  <a:cubicBezTo>
                    <a:pt x="34032" y="8408"/>
                    <a:pt x="35983" y="14339"/>
                    <a:pt x="36295" y="20668"/>
                  </a:cubicBezTo>
                  <a:cubicBezTo>
                    <a:pt x="36488" y="24600"/>
                    <a:pt x="31259" y="30296"/>
                    <a:pt x="27681" y="29307"/>
                  </a:cubicBezTo>
                  <a:cubicBezTo>
                    <a:pt x="23064" y="28019"/>
                    <a:pt x="18896" y="28319"/>
                    <a:pt x="14587" y="30741"/>
                  </a:cubicBezTo>
                  <a:cubicBezTo>
                    <a:pt x="14279" y="30912"/>
                    <a:pt x="13933" y="31023"/>
                    <a:pt x="13629" y="31203"/>
                  </a:cubicBezTo>
                  <a:cubicBezTo>
                    <a:pt x="13668" y="31182"/>
                    <a:pt x="13702" y="31160"/>
                    <a:pt x="13757" y="31143"/>
                  </a:cubicBezTo>
                  <a:lnTo>
                    <a:pt x="14746" y="34061"/>
                  </a:lnTo>
                  <a:lnTo>
                    <a:pt x="18255" y="35606"/>
                  </a:lnTo>
                  <a:lnTo>
                    <a:pt x="19380" y="37990"/>
                  </a:lnTo>
                  <a:lnTo>
                    <a:pt x="18255" y="39534"/>
                  </a:lnTo>
                  <a:lnTo>
                    <a:pt x="17685" y="41785"/>
                  </a:lnTo>
                  <a:lnTo>
                    <a:pt x="16992" y="43882"/>
                  </a:lnTo>
                  <a:lnTo>
                    <a:pt x="16710" y="46976"/>
                  </a:lnTo>
                  <a:lnTo>
                    <a:pt x="15174" y="48097"/>
                  </a:lnTo>
                  <a:lnTo>
                    <a:pt x="12080" y="46552"/>
                  </a:lnTo>
                  <a:lnTo>
                    <a:pt x="10668" y="49351"/>
                  </a:lnTo>
                  <a:lnTo>
                    <a:pt x="11233" y="51340"/>
                  </a:lnTo>
                  <a:lnTo>
                    <a:pt x="15443" y="51606"/>
                  </a:lnTo>
                  <a:lnTo>
                    <a:pt x="16992" y="53989"/>
                  </a:lnTo>
                  <a:lnTo>
                    <a:pt x="14883" y="54430"/>
                  </a:lnTo>
                  <a:lnTo>
                    <a:pt x="14746" y="57365"/>
                  </a:lnTo>
                  <a:lnTo>
                    <a:pt x="13757" y="58495"/>
                  </a:lnTo>
                  <a:lnTo>
                    <a:pt x="14467" y="60874"/>
                  </a:lnTo>
                  <a:lnTo>
                    <a:pt x="13056" y="62286"/>
                  </a:lnTo>
                  <a:lnTo>
                    <a:pt x="9273" y="61867"/>
                  </a:lnTo>
                  <a:lnTo>
                    <a:pt x="5327" y="62573"/>
                  </a:lnTo>
                  <a:lnTo>
                    <a:pt x="1686" y="67335"/>
                  </a:lnTo>
                  <a:lnTo>
                    <a:pt x="2529" y="71705"/>
                  </a:lnTo>
                  <a:lnTo>
                    <a:pt x="1361" y="76018"/>
                  </a:lnTo>
                  <a:lnTo>
                    <a:pt x="1540" y="76185"/>
                  </a:lnTo>
                  <a:lnTo>
                    <a:pt x="0" y="81658"/>
                  </a:lnTo>
                  <a:lnTo>
                    <a:pt x="1823" y="86159"/>
                  </a:lnTo>
                  <a:lnTo>
                    <a:pt x="1690" y="87987"/>
                  </a:lnTo>
                  <a:lnTo>
                    <a:pt x="3659" y="90507"/>
                  </a:lnTo>
                  <a:lnTo>
                    <a:pt x="2294" y="93836"/>
                  </a:lnTo>
                  <a:lnTo>
                    <a:pt x="3235" y="94298"/>
                  </a:lnTo>
                  <a:lnTo>
                    <a:pt x="5905" y="98089"/>
                  </a:lnTo>
                  <a:lnTo>
                    <a:pt x="6329" y="100627"/>
                  </a:lnTo>
                  <a:lnTo>
                    <a:pt x="8425" y="102873"/>
                  </a:lnTo>
                  <a:lnTo>
                    <a:pt x="8152" y="107221"/>
                  </a:lnTo>
                  <a:lnTo>
                    <a:pt x="8122" y="107242"/>
                  </a:lnTo>
                  <a:lnTo>
                    <a:pt x="10676" y="109185"/>
                  </a:lnTo>
                  <a:lnTo>
                    <a:pt x="10959" y="111025"/>
                  </a:lnTo>
                  <a:lnTo>
                    <a:pt x="13347" y="113122"/>
                  </a:lnTo>
                  <a:lnTo>
                    <a:pt x="15452" y="112274"/>
                  </a:lnTo>
                  <a:lnTo>
                    <a:pt x="18263" y="112142"/>
                  </a:lnTo>
                  <a:lnTo>
                    <a:pt x="19812" y="112848"/>
                  </a:lnTo>
                  <a:lnTo>
                    <a:pt x="22196" y="111992"/>
                  </a:lnTo>
                  <a:lnTo>
                    <a:pt x="25705" y="113537"/>
                  </a:lnTo>
                  <a:lnTo>
                    <a:pt x="28375" y="113687"/>
                  </a:lnTo>
                  <a:lnTo>
                    <a:pt x="31032" y="115522"/>
                  </a:lnTo>
                  <a:lnTo>
                    <a:pt x="27818" y="119296"/>
                  </a:lnTo>
                  <a:lnTo>
                    <a:pt x="26406" y="122955"/>
                  </a:lnTo>
                  <a:lnTo>
                    <a:pt x="26535" y="125339"/>
                  </a:lnTo>
                  <a:lnTo>
                    <a:pt x="24438" y="126751"/>
                  </a:lnTo>
                  <a:lnTo>
                    <a:pt x="23171" y="132639"/>
                  </a:lnTo>
                  <a:lnTo>
                    <a:pt x="23317" y="133341"/>
                  </a:lnTo>
                  <a:lnTo>
                    <a:pt x="23317" y="136015"/>
                  </a:lnTo>
                  <a:lnTo>
                    <a:pt x="25705" y="137427"/>
                  </a:lnTo>
                  <a:lnTo>
                    <a:pt x="27112" y="140230"/>
                  </a:lnTo>
                  <a:lnTo>
                    <a:pt x="29209" y="141064"/>
                  </a:lnTo>
                  <a:lnTo>
                    <a:pt x="32021" y="139524"/>
                  </a:lnTo>
                  <a:lnTo>
                    <a:pt x="35534" y="140645"/>
                  </a:lnTo>
                  <a:lnTo>
                    <a:pt x="36377" y="138968"/>
                  </a:lnTo>
                  <a:lnTo>
                    <a:pt x="36090" y="137273"/>
                  </a:lnTo>
                  <a:lnTo>
                    <a:pt x="38905" y="136567"/>
                  </a:lnTo>
                  <a:lnTo>
                    <a:pt x="39753" y="138968"/>
                  </a:lnTo>
                  <a:lnTo>
                    <a:pt x="41717" y="139524"/>
                  </a:lnTo>
                  <a:lnTo>
                    <a:pt x="43125" y="138112"/>
                  </a:lnTo>
                  <a:lnTo>
                    <a:pt x="45350" y="138266"/>
                  </a:lnTo>
                  <a:lnTo>
                    <a:pt x="46629" y="139387"/>
                  </a:lnTo>
                  <a:lnTo>
                    <a:pt x="50981" y="140782"/>
                  </a:lnTo>
                  <a:lnTo>
                    <a:pt x="52239" y="141638"/>
                  </a:lnTo>
                  <a:lnTo>
                    <a:pt x="55478" y="140508"/>
                  </a:lnTo>
                  <a:lnTo>
                    <a:pt x="57019" y="142896"/>
                  </a:lnTo>
                  <a:lnTo>
                    <a:pt x="60806" y="143597"/>
                  </a:lnTo>
                  <a:lnTo>
                    <a:pt x="61940" y="142481"/>
                  </a:lnTo>
                  <a:lnTo>
                    <a:pt x="61662" y="140362"/>
                  </a:lnTo>
                  <a:lnTo>
                    <a:pt x="65179" y="139524"/>
                  </a:lnTo>
                  <a:lnTo>
                    <a:pt x="69244" y="140645"/>
                  </a:lnTo>
                  <a:lnTo>
                    <a:pt x="70930" y="141775"/>
                  </a:lnTo>
                  <a:lnTo>
                    <a:pt x="72903" y="141064"/>
                  </a:lnTo>
                  <a:cubicBezTo>
                    <a:pt x="72903" y="141064"/>
                    <a:pt x="74854" y="141642"/>
                    <a:pt x="75278" y="141642"/>
                  </a:cubicBezTo>
                  <a:cubicBezTo>
                    <a:pt x="75706" y="141642"/>
                    <a:pt x="78376" y="141492"/>
                    <a:pt x="78376" y="141492"/>
                  </a:cubicBezTo>
                  <a:lnTo>
                    <a:pt x="82441" y="138403"/>
                  </a:lnTo>
                  <a:lnTo>
                    <a:pt x="84700" y="137979"/>
                  </a:lnTo>
                  <a:lnTo>
                    <a:pt x="87922" y="138968"/>
                  </a:lnTo>
                  <a:lnTo>
                    <a:pt x="91153" y="137842"/>
                  </a:lnTo>
                  <a:lnTo>
                    <a:pt x="94384" y="140226"/>
                  </a:lnTo>
                  <a:lnTo>
                    <a:pt x="95924" y="138685"/>
                  </a:lnTo>
                  <a:lnTo>
                    <a:pt x="95359" y="135878"/>
                  </a:lnTo>
                  <a:lnTo>
                    <a:pt x="92124" y="133897"/>
                  </a:lnTo>
                  <a:lnTo>
                    <a:pt x="91996" y="132771"/>
                  </a:lnTo>
                  <a:lnTo>
                    <a:pt x="95509" y="128141"/>
                  </a:lnTo>
                  <a:lnTo>
                    <a:pt x="99151" y="126460"/>
                  </a:lnTo>
                  <a:lnTo>
                    <a:pt x="101123" y="123657"/>
                  </a:lnTo>
                  <a:lnTo>
                    <a:pt x="102818" y="123374"/>
                  </a:lnTo>
                  <a:lnTo>
                    <a:pt x="103224" y="118321"/>
                  </a:lnTo>
                  <a:lnTo>
                    <a:pt x="97054" y="110730"/>
                  </a:lnTo>
                  <a:lnTo>
                    <a:pt x="87691" y="105291"/>
                  </a:lnTo>
                  <a:lnTo>
                    <a:pt x="86382" y="102300"/>
                  </a:lnTo>
                  <a:lnTo>
                    <a:pt x="86382" y="98928"/>
                  </a:lnTo>
                  <a:lnTo>
                    <a:pt x="82629" y="93874"/>
                  </a:lnTo>
                  <a:lnTo>
                    <a:pt x="79809" y="91624"/>
                  </a:lnTo>
                  <a:lnTo>
                    <a:pt x="79809" y="90498"/>
                  </a:lnTo>
                  <a:lnTo>
                    <a:pt x="81127" y="89369"/>
                  </a:lnTo>
                  <a:lnTo>
                    <a:pt x="84700" y="91260"/>
                  </a:lnTo>
                  <a:lnTo>
                    <a:pt x="89745" y="87118"/>
                  </a:lnTo>
                  <a:lnTo>
                    <a:pt x="91996" y="87118"/>
                  </a:lnTo>
                  <a:lnTo>
                    <a:pt x="94606" y="84319"/>
                  </a:lnTo>
                  <a:lnTo>
                    <a:pt x="97606" y="84319"/>
                  </a:lnTo>
                  <a:lnTo>
                    <a:pt x="99472" y="81127"/>
                  </a:lnTo>
                  <a:lnTo>
                    <a:pt x="103609" y="80939"/>
                  </a:lnTo>
                  <a:lnTo>
                    <a:pt x="106228" y="81880"/>
                  </a:lnTo>
                  <a:lnTo>
                    <a:pt x="108090" y="80939"/>
                  </a:lnTo>
                  <a:lnTo>
                    <a:pt x="108663" y="77776"/>
                  </a:lnTo>
                  <a:lnTo>
                    <a:pt x="112972" y="78881"/>
                  </a:lnTo>
                  <a:lnTo>
                    <a:pt x="114842" y="77948"/>
                  </a:lnTo>
                  <a:lnTo>
                    <a:pt x="116887" y="78521"/>
                  </a:lnTo>
                  <a:lnTo>
                    <a:pt x="118214" y="76651"/>
                  </a:lnTo>
                  <a:lnTo>
                    <a:pt x="117842" y="68975"/>
                  </a:lnTo>
                  <a:close/>
                </a:path>
              </a:pathLst>
            </a:custGeom>
            <a:grpFill/>
            <a:ln w="5028" cap="flat">
              <a:solidFill>
                <a:schemeClr val="bg1"/>
              </a:solidFill>
              <a:prstDash val="solid"/>
              <a:miter/>
            </a:ln>
          </p:spPr>
          <p:txBody>
            <a:bodyPr rtlCol="0" anchor="ctr"/>
            <a:lstStyle/>
            <a:p>
              <a:endParaRPr lang="en-US"/>
            </a:p>
          </p:txBody>
        </p:sp>
        <p:grpSp>
          <p:nvGrpSpPr>
            <p:cNvPr id="58" name="Graphic 2398">
              <a:extLst>
                <a:ext uri="{FF2B5EF4-FFF2-40B4-BE49-F238E27FC236}">
                  <a16:creationId xmlns:a16="http://schemas.microsoft.com/office/drawing/2014/main" id="{DC0D5461-06CB-A0B6-F82C-BFCEAA86D0C9}"/>
                </a:ext>
              </a:extLst>
            </p:cNvPr>
            <p:cNvGrpSpPr/>
            <p:nvPr/>
          </p:nvGrpSpPr>
          <p:grpSpPr>
            <a:xfrm>
              <a:off x="6098609" y="4311658"/>
              <a:ext cx="158204" cy="186902"/>
              <a:chOff x="6098609" y="4311658"/>
              <a:chExt cx="158204" cy="186902"/>
            </a:xfrm>
            <a:grpFill/>
          </p:grpSpPr>
          <p:sp>
            <p:nvSpPr>
              <p:cNvPr id="295" name="Freeform 294">
                <a:extLst>
                  <a:ext uri="{FF2B5EF4-FFF2-40B4-BE49-F238E27FC236}">
                    <a16:creationId xmlns:a16="http://schemas.microsoft.com/office/drawing/2014/main" id="{099EA7B1-DBCF-4315-86B8-3487E00D5003}"/>
                  </a:ext>
                </a:extLst>
              </p:cNvPr>
              <p:cNvSpPr/>
              <p:nvPr/>
            </p:nvSpPr>
            <p:spPr>
              <a:xfrm>
                <a:off x="6233998" y="4338484"/>
                <a:ext cx="209" cy="243"/>
              </a:xfrm>
              <a:custGeom>
                <a:avLst/>
                <a:gdLst>
                  <a:gd name="connsiteX0" fmla="*/ 210 w 209"/>
                  <a:gd name="connsiteY0" fmla="*/ 244 h 243"/>
                  <a:gd name="connsiteX1" fmla="*/ 0 w 209"/>
                  <a:gd name="connsiteY1" fmla="*/ 0 h 243"/>
                  <a:gd name="connsiteX2" fmla="*/ 0 w 209"/>
                  <a:gd name="connsiteY2" fmla="*/ 0 h 243"/>
                </a:gdLst>
                <a:ahLst/>
                <a:cxnLst>
                  <a:cxn ang="0">
                    <a:pos x="connsiteX0" y="connsiteY0"/>
                  </a:cxn>
                  <a:cxn ang="0">
                    <a:pos x="connsiteX1" y="connsiteY1"/>
                  </a:cxn>
                  <a:cxn ang="0">
                    <a:pos x="connsiteX2" y="connsiteY2"/>
                  </a:cxn>
                </a:cxnLst>
                <a:rect l="l" t="t" r="r" b="b"/>
                <a:pathLst>
                  <a:path w="209" h="243">
                    <a:moveTo>
                      <a:pt x="210" y="244"/>
                    </a:moveTo>
                    <a:lnTo>
                      <a:pt x="0" y="0"/>
                    </a:lnTo>
                    <a:lnTo>
                      <a:pt x="0" y="0"/>
                    </a:lnTo>
                    <a:close/>
                  </a:path>
                </a:pathLst>
              </a:custGeom>
              <a:grpFill/>
              <a:ln w="5028" cap="flat">
                <a:solidFill>
                  <a:schemeClr val="bg1"/>
                </a:solidFill>
                <a:prstDash val="solid"/>
                <a:miter/>
              </a:ln>
            </p:spPr>
            <p:txBody>
              <a:bodyPr rtlCol="0" anchor="ctr"/>
              <a:lstStyle/>
              <a:p>
                <a:endParaRPr lang="en-US"/>
              </a:p>
            </p:txBody>
          </p:sp>
          <p:sp>
            <p:nvSpPr>
              <p:cNvPr id="296" name="Freeform 295">
                <a:extLst>
                  <a:ext uri="{FF2B5EF4-FFF2-40B4-BE49-F238E27FC236}">
                    <a16:creationId xmlns:a16="http://schemas.microsoft.com/office/drawing/2014/main" id="{B3FCF479-594C-47F6-24C8-6A443CDCE6A2}"/>
                  </a:ext>
                </a:extLst>
              </p:cNvPr>
              <p:cNvSpPr/>
              <p:nvPr/>
            </p:nvSpPr>
            <p:spPr>
              <a:xfrm>
                <a:off x="6168857" y="4496690"/>
                <a:ext cx="1681" cy="1870"/>
              </a:xfrm>
              <a:custGeom>
                <a:avLst/>
                <a:gdLst>
                  <a:gd name="connsiteX0" fmla="*/ 0 w 1681"/>
                  <a:gd name="connsiteY0" fmla="*/ 1870 h 1870"/>
                  <a:gd name="connsiteX1" fmla="*/ 1682 w 1681"/>
                  <a:gd name="connsiteY1" fmla="*/ 0 h 1870"/>
                  <a:gd name="connsiteX2" fmla="*/ 0 w 1681"/>
                  <a:gd name="connsiteY2" fmla="*/ 1853 h 1870"/>
                  <a:gd name="connsiteX3" fmla="*/ 0 w 1681"/>
                  <a:gd name="connsiteY3" fmla="*/ 1870 h 1870"/>
                </a:gdLst>
                <a:ahLst/>
                <a:cxnLst>
                  <a:cxn ang="0">
                    <a:pos x="connsiteX0" y="connsiteY0"/>
                  </a:cxn>
                  <a:cxn ang="0">
                    <a:pos x="connsiteX1" y="connsiteY1"/>
                  </a:cxn>
                  <a:cxn ang="0">
                    <a:pos x="connsiteX2" y="connsiteY2"/>
                  </a:cxn>
                  <a:cxn ang="0">
                    <a:pos x="connsiteX3" y="connsiteY3"/>
                  </a:cxn>
                </a:cxnLst>
                <a:rect l="l" t="t" r="r" b="b"/>
                <a:pathLst>
                  <a:path w="1681" h="1870">
                    <a:moveTo>
                      <a:pt x="0" y="1870"/>
                    </a:moveTo>
                    <a:cubicBezTo>
                      <a:pt x="544" y="1219"/>
                      <a:pt x="1117" y="638"/>
                      <a:pt x="1682" y="0"/>
                    </a:cubicBezTo>
                    <a:cubicBezTo>
                      <a:pt x="1117" y="633"/>
                      <a:pt x="539" y="1219"/>
                      <a:pt x="0" y="1853"/>
                    </a:cubicBezTo>
                    <a:lnTo>
                      <a:pt x="0" y="1870"/>
                    </a:lnTo>
                    <a:close/>
                  </a:path>
                </a:pathLst>
              </a:custGeom>
              <a:grpFill/>
              <a:ln w="5028" cap="flat">
                <a:solidFill>
                  <a:schemeClr val="bg1"/>
                </a:solidFill>
                <a:prstDash val="solid"/>
                <a:miter/>
              </a:ln>
            </p:spPr>
            <p:txBody>
              <a:bodyPr rtlCol="0" anchor="ctr"/>
              <a:lstStyle/>
              <a:p>
                <a:endParaRPr lang="en-US"/>
              </a:p>
            </p:txBody>
          </p:sp>
          <p:sp>
            <p:nvSpPr>
              <p:cNvPr id="297" name="Freeform 296">
                <a:extLst>
                  <a:ext uri="{FF2B5EF4-FFF2-40B4-BE49-F238E27FC236}">
                    <a16:creationId xmlns:a16="http://schemas.microsoft.com/office/drawing/2014/main" id="{A71D7A8A-9608-7F6F-C417-3D7C343BC0D8}"/>
                  </a:ext>
                </a:extLst>
              </p:cNvPr>
              <p:cNvSpPr/>
              <p:nvPr/>
            </p:nvSpPr>
            <p:spPr>
              <a:xfrm>
                <a:off x="6098609" y="4311658"/>
                <a:ext cx="158204" cy="156190"/>
              </a:xfrm>
              <a:custGeom>
                <a:avLst/>
                <a:gdLst>
                  <a:gd name="connsiteX0" fmla="*/ 149929 w 158204"/>
                  <a:gd name="connsiteY0" fmla="*/ 123691 h 156190"/>
                  <a:gd name="connsiteX1" fmla="*/ 145573 w 158204"/>
                  <a:gd name="connsiteY1" fmla="*/ 120893 h 156190"/>
                  <a:gd name="connsiteX2" fmla="*/ 144439 w 158204"/>
                  <a:gd name="connsiteY2" fmla="*/ 113434 h 156190"/>
                  <a:gd name="connsiteX3" fmla="*/ 141354 w 158204"/>
                  <a:gd name="connsiteY3" fmla="*/ 109793 h 156190"/>
                  <a:gd name="connsiteX4" fmla="*/ 143472 w 158204"/>
                  <a:gd name="connsiteY4" fmla="*/ 107675 h 156190"/>
                  <a:gd name="connsiteX5" fmla="*/ 146557 w 158204"/>
                  <a:gd name="connsiteY5" fmla="*/ 107123 h 156190"/>
                  <a:gd name="connsiteX6" fmla="*/ 147687 w 158204"/>
                  <a:gd name="connsiteY6" fmla="*/ 102073 h 156190"/>
                  <a:gd name="connsiteX7" fmla="*/ 145016 w 158204"/>
                  <a:gd name="connsiteY7" fmla="*/ 100109 h 156190"/>
                  <a:gd name="connsiteX8" fmla="*/ 144589 w 158204"/>
                  <a:gd name="connsiteY8" fmla="*/ 97020 h 156190"/>
                  <a:gd name="connsiteX9" fmla="*/ 145569 w 158204"/>
                  <a:gd name="connsiteY9" fmla="*/ 95188 h 156190"/>
                  <a:gd name="connsiteX10" fmla="*/ 145432 w 158204"/>
                  <a:gd name="connsiteY10" fmla="*/ 92942 h 156190"/>
                  <a:gd name="connsiteX11" fmla="*/ 144024 w 158204"/>
                  <a:gd name="connsiteY11" fmla="*/ 91397 h 156190"/>
                  <a:gd name="connsiteX12" fmla="*/ 142201 w 158204"/>
                  <a:gd name="connsiteY12" fmla="*/ 87045 h 156190"/>
                  <a:gd name="connsiteX13" fmla="*/ 141354 w 158204"/>
                  <a:gd name="connsiteY13" fmla="*/ 85218 h 156190"/>
                  <a:gd name="connsiteX14" fmla="*/ 137708 w 158204"/>
                  <a:gd name="connsiteY14" fmla="*/ 85090 h 156190"/>
                  <a:gd name="connsiteX15" fmla="*/ 135457 w 158204"/>
                  <a:gd name="connsiteY15" fmla="*/ 87049 h 156190"/>
                  <a:gd name="connsiteX16" fmla="*/ 136446 w 158204"/>
                  <a:gd name="connsiteY16" fmla="*/ 90272 h 156190"/>
                  <a:gd name="connsiteX17" fmla="*/ 133074 w 158204"/>
                  <a:gd name="connsiteY17" fmla="*/ 91812 h 156190"/>
                  <a:gd name="connsiteX18" fmla="*/ 129830 w 158204"/>
                  <a:gd name="connsiteY18" fmla="*/ 90978 h 156190"/>
                  <a:gd name="connsiteX19" fmla="*/ 129830 w 158204"/>
                  <a:gd name="connsiteY19" fmla="*/ 89437 h 156190"/>
                  <a:gd name="connsiteX20" fmla="*/ 131525 w 158204"/>
                  <a:gd name="connsiteY20" fmla="*/ 88594 h 156190"/>
                  <a:gd name="connsiteX21" fmla="*/ 133074 w 158204"/>
                  <a:gd name="connsiteY21" fmla="*/ 88594 h 156190"/>
                  <a:gd name="connsiteX22" fmla="*/ 133497 w 158204"/>
                  <a:gd name="connsiteY22" fmla="*/ 82133 h 156190"/>
                  <a:gd name="connsiteX23" fmla="*/ 137430 w 158204"/>
                  <a:gd name="connsiteY23" fmla="*/ 75530 h 156190"/>
                  <a:gd name="connsiteX24" fmla="*/ 139389 w 158204"/>
                  <a:gd name="connsiteY24" fmla="*/ 75115 h 156190"/>
                  <a:gd name="connsiteX25" fmla="*/ 142347 w 158204"/>
                  <a:gd name="connsiteY25" fmla="*/ 71452 h 156190"/>
                  <a:gd name="connsiteX26" fmla="*/ 144863 w 158204"/>
                  <a:gd name="connsiteY26" fmla="*/ 70194 h 156190"/>
                  <a:gd name="connsiteX27" fmla="*/ 144169 w 158204"/>
                  <a:gd name="connsiteY27" fmla="*/ 67806 h 156190"/>
                  <a:gd name="connsiteX28" fmla="*/ 141499 w 158204"/>
                  <a:gd name="connsiteY28" fmla="*/ 66262 h 156190"/>
                  <a:gd name="connsiteX29" fmla="*/ 143185 w 158204"/>
                  <a:gd name="connsiteY29" fmla="*/ 64019 h 156190"/>
                  <a:gd name="connsiteX30" fmla="*/ 146283 w 158204"/>
                  <a:gd name="connsiteY30" fmla="*/ 63596 h 156190"/>
                  <a:gd name="connsiteX31" fmla="*/ 147113 w 158204"/>
                  <a:gd name="connsiteY31" fmla="*/ 65406 h 156190"/>
                  <a:gd name="connsiteX32" fmla="*/ 149925 w 158204"/>
                  <a:gd name="connsiteY32" fmla="*/ 65556 h 156190"/>
                  <a:gd name="connsiteX33" fmla="*/ 154264 w 158204"/>
                  <a:gd name="connsiteY33" fmla="*/ 64392 h 156190"/>
                  <a:gd name="connsiteX34" fmla="*/ 152877 w 158204"/>
                  <a:gd name="connsiteY34" fmla="*/ 61627 h 156190"/>
                  <a:gd name="connsiteX35" fmla="*/ 150490 w 158204"/>
                  <a:gd name="connsiteY35" fmla="*/ 60215 h 156190"/>
                  <a:gd name="connsiteX36" fmla="*/ 150490 w 158204"/>
                  <a:gd name="connsiteY36" fmla="*/ 57541 h 156190"/>
                  <a:gd name="connsiteX37" fmla="*/ 150344 w 158204"/>
                  <a:gd name="connsiteY37" fmla="*/ 56839 h 156190"/>
                  <a:gd name="connsiteX38" fmla="*/ 151611 w 158204"/>
                  <a:gd name="connsiteY38" fmla="*/ 50951 h 156190"/>
                  <a:gd name="connsiteX39" fmla="*/ 153707 w 158204"/>
                  <a:gd name="connsiteY39" fmla="*/ 49539 h 156190"/>
                  <a:gd name="connsiteX40" fmla="*/ 153579 w 158204"/>
                  <a:gd name="connsiteY40" fmla="*/ 47156 h 156190"/>
                  <a:gd name="connsiteX41" fmla="*/ 154991 w 158204"/>
                  <a:gd name="connsiteY41" fmla="*/ 43497 h 156190"/>
                  <a:gd name="connsiteX42" fmla="*/ 158205 w 158204"/>
                  <a:gd name="connsiteY42" fmla="*/ 39723 h 156190"/>
                  <a:gd name="connsiteX43" fmla="*/ 155547 w 158204"/>
                  <a:gd name="connsiteY43" fmla="*/ 37887 h 156190"/>
                  <a:gd name="connsiteX44" fmla="*/ 152877 w 158204"/>
                  <a:gd name="connsiteY44" fmla="*/ 37737 h 156190"/>
                  <a:gd name="connsiteX45" fmla="*/ 149368 w 158204"/>
                  <a:gd name="connsiteY45" fmla="*/ 36193 h 156190"/>
                  <a:gd name="connsiteX46" fmla="*/ 146985 w 158204"/>
                  <a:gd name="connsiteY46" fmla="*/ 37048 h 156190"/>
                  <a:gd name="connsiteX47" fmla="*/ 145436 w 158204"/>
                  <a:gd name="connsiteY47" fmla="*/ 36342 h 156190"/>
                  <a:gd name="connsiteX48" fmla="*/ 142625 w 158204"/>
                  <a:gd name="connsiteY48" fmla="*/ 36475 h 156190"/>
                  <a:gd name="connsiteX49" fmla="*/ 140519 w 158204"/>
                  <a:gd name="connsiteY49" fmla="*/ 37322 h 156190"/>
                  <a:gd name="connsiteX50" fmla="*/ 138132 w 158204"/>
                  <a:gd name="connsiteY50" fmla="*/ 35225 h 156190"/>
                  <a:gd name="connsiteX51" fmla="*/ 137849 w 158204"/>
                  <a:gd name="connsiteY51" fmla="*/ 33385 h 156190"/>
                  <a:gd name="connsiteX52" fmla="*/ 135295 w 158204"/>
                  <a:gd name="connsiteY52" fmla="*/ 31443 h 156190"/>
                  <a:gd name="connsiteX53" fmla="*/ 135325 w 158204"/>
                  <a:gd name="connsiteY53" fmla="*/ 31421 h 156190"/>
                  <a:gd name="connsiteX54" fmla="*/ 133352 w 158204"/>
                  <a:gd name="connsiteY54" fmla="*/ 32132 h 156190"/>
                  <a:gd name="connsiteX55" fmla="*/ 129706 w 158204"/>
                  <a:gd name="connsiteY55" fmla="*/ 31139 h 156190"/>
                  <a:gd name="connsiteX56" fmla="*/ 127875 w 158204"/>
                  <a:gd name="connsiteY56" fmla="*/ 28619 h 156190"/>
                  <a:gd name="connsiteX57" fmla="*/ 126334 w 158204"/>
                  <a:gd name="connsiteY57" fmla="*/ 28619 h 156190"/>
                  <a:gd name="connsiteX58" fmla="*/ 124648 w 158204"/>
                  <a:gd name="connsiteY58" fmla="*/ 29171 h 156190"/>
                  <a:gd name="connsiteX59" fmla="*/ 122260 w 158204"/>
                  <a:gd name="connsiteY59" fmla="*/ 27502 h 156190"/>
                  <a:gd name="connsiteX60" fmla="*/ 119586 w 158204"/>
                  <a:gd name="connsiteY60" fmla="*/ 27211 h 156190"/>
                  <a:gd name="connsiteX61" fmla="*/ 115936 w 158204"/>
                  <a:gd name="connsiteY61" fmla="*/ 23287 h 156190"/>
                  <a:gd name="connsiteX62" fmla="*/ 114391 w 158204"/>
                  <a:gd name="connsiteY62" fmla="*/ 23133 h 156190"/>
                  <a:gd name="connsiteX63" fmla="*/ 112992 w 158204"/>
                  <a:gd name="connsiteY63" fmla="*/ 21588 h 156190"/>
                  <a:gd name="connsiteX64" fmla="*/ 111725 w 158204"/>
                  <a:gd name="connsiteY64" fmla="*/ 21588 h 156190"/>
                  <a:gd name="connsiteX65" fmla="*/ 110318 w 158204"/>
                  <a:gd name="connsiteY65" fmla="*/ 22157 h 156190"/>
                  <a:gd name="connsiteX66" fmla="*/ 106385 w 158204"/>
                  <a:gd name="connsiteY66" fmla="*/ 21032 h 156190"/>
                  <a:gd name="connsiteX67" fmla="*/ 106667 w 158204"/>
                  <a:gd name="connsiteY67" fmla="*/ 17365 h 156190"/>
                  <a:gd name="connsiteX68" fmla="*/ 103291 w 158204"/>
                  <a:gd name="connsiteY68" fmla="*/ 14981 h 156190"/>
                  <a:gd name="connsiteX69" fmla="*/ 101331 w 158204"/>
                  <a:gd name="connsiteY69" fmla="*/ 15272 h 156190"/>
                  <a:gd name="connsiteX70" fmla="*/ 97403 w 158204"/>
                  <a:gd name="connsiteY70" fmla="*/ 11896 h 156190"/>
                  <a:gd name="connsiteX71" fmla="*/ 96556 w 158204"/>
                  <a:gd name="connsiteY71" fmla="*/ 9222 h 156190"/>
                  <a:gd name="connsiteX72" fmla="*/ 93184 w 158204"/>
                  <a:gd name="connsiteY72" fmla="*/ 7968 h 156190"/>
                  <a:gd name="connsiteX73" fmla="*/ 92765 w 158204"/>
                  <a:gd name="connsiteY73" fmla="*/ 3047 h 156190"/>
                  <a:gd name="connsiteX74" fmla="*/ 90279 w 158204"/>
                  <a:gd name="connsiteY74" fmla="*/ 907 h 156190"/>
                  <a:gd name="connsiteX75" fmla="*/ 91755 w 158204"/>
                  <a:gd name="connsiteY75" fmla="*/ 0 h 156190"/>
                  <a:gd name="connsiteX76" fmla="*/ 83043 w 158204"/>
                  <a:gd name="connsiteY76" fmla="*/ 5165 h 156190"/>
                  <a:gd name="connsiteX77" fmla="*/ 79872 w 158204"/>
                  <a:gd name="connsiteY77" fmla="*/ 9016 h 156190"/>
                  <a:gd name="connsiteX78" fmla="*/ 78075 w 158204"/>
                  <a:gd name="connsiteY78" fmla="*/ 15593 h 156190"/>
                  <a:gd name="connsiteX79" fmla="*/ 71151 w 158204"/>
                  <a:gd name="connsiteY79" fmla="*/ 22525 h 156190"/>
                  <a:gd name="connsiteX80" fmla="*/ 66239 w 158204"/>
                  <a:gd name="connsiteY80" fmla="*/ 23929 h 156190"/>
                  <a:gd name="connsiteX81" fmla="*/ 59914 w 158204"/>
                  <a:gd name="connsiteY81" fmla="*/ 29231 h 156190"/>
                  <a:gd name="connsiteX82" fmla="*/ 51061 w 158204"/>
                  <a:gd name="connsiteY82" fmla="*/ 32602 h 156190"/>
                  <a:gd name="connsiteX83" fmla="*/ 43478 w 158204"/>
                  <a:gd name="connsiteY83" fmla="*/ 29098 h 156190"/>
                  <a:gd name="connsiteX84" fmla="*/ 38763 w 158204"/>
                  <a:gd name="connsiteY84" fmla="*/ 28032 h 156190"/>
                  <a:gd name="connsiteX85" fmla="*/ 35391 w 158204"/>
                  <a:gd name="connsiteY85" fmla="*/ 31289 h 156190"/>
                  <a:gd name="connsiteX86" fmla="*/ 37736 w 158204"/>
                  <a:gd name="connsiteY86" fmla="*/ 41148 h 156190"/>
                  <a:gd name="connsiteX87" fmla="*/ 33803 w 158204"/>
                  <a:gd name="connsiteY87" fmla="*/ 45534 h 156190"/>
                  <a:gd name="connsiteX88" fmla="*/ 22151 w 158204"/>
                  <a:gd name="connsiteY88" fmla="*/ 43878 h 156190"/>
                  <a:gd name="connsiteX89" fmla="*/ 15592 w 158204"/>
                  <a:gd name="connsiteY89" fmla="*/ 43099 h 156190"/>
                  <a:gd name="connsiteX90" fmla="*/ 2515 w 158204"/>
                  <a:gd name="connsiteY90" fmla="*/ 46916 h 156190"/>
                  <a:gd name="connsiteX91" fmla="*/ 28 w 158204"/>
                  <a:gd name="connsiteY91" fmla="*/ 50955 h 156190"/>
                  <a:gd name="connsiteX92" fmla="*/ 9460 w 158204"/>
                  <a:gd name="connsiteY92" fmla="*/ 62680 h 156190"/>
                  <a:gd name="connsiteX93" fmla="*/ 19006 w 158204"/>
                  <a:gd name="connsiteY93" fmla="*/ 66210 h 156190"/>
                  <a:gd name="connsiteX94" fmla="*/ 29974 w 158204"/>
                  <a:gd name="connsiteY94" fmla="*/ 75975 h 156190"/>
                  <a:gd name="connsiteX95" fmla="*/ 39238 w 158204"/>
                  <a:gd name="connsiteY95" fmla="*/ 87717 h 156190"/>
                  <a:gd name="connsiteX96" fmla="*/ 43538 w 158204"/>
                  <a:gd name="connsiteY96" fmla="*/ 96318 h 156190"/>
                  <a:gd name="connsiteX97" fmla="*/ 41891 w 158204"/>
                  <a:gd name="connsiteY97" fmla="*/ 123417 h 156190"/>
                  <a:gd name="connsiteX98" fmla="*/ 39370 w 158204"/>
                  <a:gd name="connsiteY98" fmla="*/ 133311 h 156190"/>
                  <a:gd name="connsiteX99" fmla="*/ 36170 w 158204"/>
                  <a:gd name="connsiteY99" fmla="*/ 137106 h 156190"/>
                  <a:gd name="connsiteX100" fmla="*/ 39007 w 158204"/>
                  <a:gd name="connsiteY100" fmla="*/ 139028 h 156190"/>
                  <a:gd name="connsiteX101" fmla="*/ 40706 w 158204"/>
                  <a:gd name="connsiteY101" fmla="*/ 140345 h 156190"/>
                  <a:gd name="connsiteX102" fmla="*/ 41450 w 158204"/>
                  <a:gd name="connsiteY102" fmla="*/ 142596 h 156190"/>
                  <a:gd name="connsiteX103" fmla="*/ 41262 w 158204"/>
                  <a:gd name="connsiteY103" fmla="*/ 145202 h 156190"/>
                  <a:gd name="connsiteX104" fmla="*/ 46696 w 158204"/>
                  <a:gd name="connsiteY104" fmla="*/ 145202 h 156190"/>
                  <a:gd name="connsiteX105" fmla="*/ 51373 w 158204"/>
                  <a:gd name="connsiteY105" fmla="*/ 147089 h 156190"/>
                  <a:gd name="connsiteX106" fmla="*/ 53615 w 158204"/>
                  <a:gd name="connsiteY106" fmla="*/ 150085 h 156190"/>
                  <a:gd name="connsiteX107" fmla="*/ 56607 w 158204"/>
                  <a:gd name="connsiteY107" fmla="*/ 148771 h 156190"/>
                  <a:gd name="connsiteX108" fmla="*/ 59615 w 158204"/>
                  <a:gd name="connsiteY108" fmla="*/ 151766 h 156190"/>
                  <a:gd name="connsiteX109" fmla="*/ 63166 w 158204"/>
                  <a:gd name="connsiteY109" fmla="*/ 151574 h 156190"/>
                  <a:gd name="connsiteX110" fmla="*/ 65032 w 158204"/>
                  <a:gd name="connsiteY110" fmla="*/ 152340 h 156190"/>
                  <a:gd name="connsiteX111" fmla="*/ 67668 w 158204"/>
                  <a:gd name="connsiteY111" fmla="*/ 150085 h 156190"/>
                  <a:gd name="connsiteX112" fmla="*/ 74399 w 158204"/>
                  <a:gd name="connsiteY112" fmla="*/ 149708 h 156190"/>
                  <a:gd name="connsiteX113" fmla="*/ 76842 w 158204"/>
                  <a:gd name="connsiteY113" fmla="*/ 151386 h 156190"/>
                  <a:gd name="connsiteX114" fmla="*/ 80775 w 158204"/>
                  <a:gd name="connsiteY114" fmla="*/ 150637 h 156190"/>
                  <a:gd name="connsiteX115" fmla="*/ 84712 w 158204"/>
                  <a:gd name="connsiteY115" fmla="*/ 153080 h 156190"/>
                  <a:gd name="connsiteX116" fmla="*/ 91070 w 158204"/>
                  <a:gd name="connsiteY116" fmla="*/ 152507 h 156190"/>
                  <a:gd name="connsiteX117" fmla="*/ 98135 w 158204"/>
                  <a:gd name="connsiteY117" fmla="*/ 156191 h 156190"/>
                  <a:gd name="connsiteX118" fmla="*/ 98837 w 158204"/>
                  <a:gd name="connsiteY118" fmla="*/ 150277 h 156190"/>
                  <a:gd name="connsiteX119" fmla="*/ 99911 w 158204"/>
                  <a:gd name="connsiteY119" fmla="*/ 145296 h 156190"/>
                  <a:gd name="connsiteX120" fmla="*/ 110305 w 158204"/>
                  <a:gd name="connsiteY120" fmla="*/ 138283 h 156190"/>
                  <a:gd name="connsiteX121" fmla="*/ 133014 w 158204"/>
                  <a:gd name="connsiteY121" fmla="*/ 144595 h 156190"/>
                  <a:gd name="connsiteX122" fmla="*/ 142278 w 158204"/>
                  <a:gd name="connsiteY122" fmla="*/ 143007 h 156190"/>
                  <a:gd name="connsiteX123" fmla="*/ 153900 w 158204"/>
                  <a:gd name="connsiteY123" fmla="*/ 133263 h 156190"/>
                  <a:gd name="connsiteX124" fmla="*/ 152441 w 158204"/>
                  <a:gd name="connsiteY124" fmla="*/ 128039 h 156190"/>
                  <a:gd name="connsiteX125" fmla="*/ 154272 w 158204"/>
                  <a:gd name="connsiteY125" fmla="*/ 123978 h 156190"/>
                  <a:gd name="connsiteX126" fmla="*/ 149929 w 158204"/>
                  <a:gd name="connsiteY126" fmla="*/ 123691 h 156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158204" h="156190">
                    <a:moveTo>
                      <a:pt x="149929" y="123691"/>
                    </a:moveTo>
                    <a:lnTo>
                      <a:pt x="145573" y="120893"/>
                    </a:lnTo>
                    <a:lnTo>
                      <a:pt x="144439" y="113434"/>
                    </a:lnTo>
                    <a:lnTo>
                      <a:pt x="141354" y="109793"/>
                    </a:lnTo>
                    <a:lnTo>
                      <a:pt x="143472" y="107675"/>
                    </a:lnTo>
                    <a:lnTo>
                      <a:pt x="146557" y="107123"/>
                    </a:lnTo>
                    <a:lnTo>
                      <a:pt x="147687" y="102073"/>
                    </a:lnTo>
                    <a:lnTo>
                      <a:pt x="145016" y="100109"/>
                    </a:lnTo>
                    <a:lnTo>
                      <a:pt x="144589" y="97020"/>
                    </a:lnTo>
                    <a:lnTo>
                      <a:pt x="145569" y="95188"/>
                    </a:lnTo>
                    <a:lnTo>
                      <a:pt x="145432" y="92942"/>
                    </a:lnTo>
                    <a:lnTo>
                      <a:pt x="144024" y="91397"/>
                    </a:lnTo>
                    <a:lnTo>
                      <a:pt x="142201" y="87045"/>
                    </a:lnTo>
                    <a:lnTo>
                      <a:pt x="141354" y="85218"/>
                    </a:lnTo>
                    <a:lnTo>
                      <a:pt x="137708" y="85090"/>
                    </a:lnTo>
                    <a:lnTo>
                      <a:pt x="135457" y="87049"/>
                    </a:lnTo>
                    <a:lnTo>
                      <a:pt x="136446" y="90272"/>
                    </a:lnTo>
                    <a:lnTo>
                      <a:pt x="133074" y="91812"/>
                    </a:lnTo>
                    <a:lnTo>
                      <a:pt x="129830" y="90978"/>
                    </a:lnTo>
                    <a:lnTo>
                      <a:pt x="129830" y="89437"/>
                    </a:lnTo>
                    <a:lnTo>
                      <a:pt x="131525" y="88594"/>
                    </a:lnTo>
                    <a:lnTo>
                      <a:pt x="133074" y="88594"/>
                    </a:lnTo>
                    <a:lnTo>
                      <a:pt x="133497" y="82133"/>
                    </a:lnTo>
                    <a:lnTo>
                      <a:pt x="137430" y="75530"/>
                    </a:lnTo>
                    <a:lnTo>
                      <a:pt x="139389" y="75115"/>
                    </a:lnTo>
                    <a:lnTo>
                      <a:pt x="142347" y="71452"/>
                    </a:lnTo>
                    <a:lnTo>
                      <a:pt x="144863" y="70194"/>
                    </a:lnTo>
                    <a:lnTo>
                      <a:pt x="144169" y="67806"/>
                    </a:lnTo>
                    <a:lnTo>
                      <a:pt x="141499" y="66262"/>
                    </a:lnTo>
                    <a:lnTo>
                      <a:pt x="143185" y="64019"/>
                    </a:lnTo>
                    <a:lnTo>
                      <a:pt x="146283" y="63596"/>
                    </a:lnTo>
                    <a:lnTo>
                      <a:pt x="147113" y="65406"/>
                    </a:lnTo>
                    <a:lnTo>
                      <a:pt x="149925" y="65556"/>
                    </a:lnTo>
                    <a:lnTo>
                      <a:pt x="154264" y="64392"/>
                    </a:lnTo>
                    <a:lnTo>
                      <a:pt x="152877" y="61627"/>
                    </a:lnTo>
                    <a:lnTo>
                      <a:pt x="150490" y="60215"/>
                    </a:lnTo>
                    <a:lnTo>
                      <a:pt x="150490" y="57541"/>
                    </a:lnTo>
                    <a:lnTo>
                      <a:pt x="150344" y="56839"/>
                    </a:lnTo>
                    <a:lnTo>
                      <a:pt x="151611" y="50951"/>
                    </a:lnTo>
                    <a:lnTo>
                      <a:pt x="153707" y="49539"/>
                    </a:lnTo>
                    <a:lnTo>
                      <a:pt x="153579" y="47156"/>
                    </a:lnTo>
                    <a:lnTo>
                      <a:pt x="154991" y="43497"/>
                    </a:lnTo>
                    <a:lnTo>
                      <a:pt x="158205" y="39723"/>
                    </a:lnTo>
                    <a:lnTo>
                      <a:pt x="155547" y="37887"/>
                    </a:lnTo>
                    <a:lnTo>
                      <a:pt x="152877" y="37737"/>
                    </a:lnTo>
                    <a:lnTo>
                      <a:pt x="149368" y="36193"/>
                    </a:lnTo>
                    <a:lnTo>
                      <a:pt x="146985" y="37048"/>
                    </a:lnTo>
                    <a:lnTo>
                      <a:pt x="145436" y="36342"/>
                    </a:lnTo>
                    <a:lnTo>
                      <a:pt x="142625" y="36475"/>
                    </a:lnTo>
                    <a:lnTo>
                      <a:pt x="140519" y="37322"/>
                    </a:lnTo>
                    <a:lnTo>
                      <a:pt x="138132" y="35225"/>
                    </a:lnTo>
                    <a:lnTo>
                      <a:pt x="137849" y="33385"/>
                    </a:lnTo>
                    <a:lnTo>
                      <a:pt x="135295" y="31443"/>
                    </a:lnTo>
                    <a:lnTo>
                      <a:pt x="135325" y="31421"/>
                    </a:lnTo>
                    <a:lnTo>
                      <a:pt x="133352" y="32132"/>
                    </a:lnTo>
                    <a:lnTo>
                      <a:pt x="129706" y="31139"/>
                    </a:lnTo>
                    <a:lnTo>
                      <a:pt x="127875" y="28619"/>
                    </a:lnTo>
                    <a:lnTo>
                      <a:pt x="126334" y="28619"/>
                    </a:lnTo>
                    <a:lnTo>
                      <a:pt x="124648" y="29171"/>
                    </a:lnTo>
                    <a:lnTo>
                      <a:pt x="122260" y="27502"/>
                    </a:lnTo>
                    <a:lnTo>
                      <a:pt x="119586" y="27211"/>
                    </a:lnTo>
                    <a:lnTo>
                      <a:pt x="115936" y="23287"/>
                    </a:lnTo>
                    <a:lnTo>
                      <a:pt x="114391" y="23133"/>
                    </a:lnTo>
                    <a:lnTo>
                      <a:pt x="112992" y="21588"/>
                    </a:lnTo>
                    <a:lnTo>
                      <a:pt x="111725" y="21588"/>
                    </a:lnTo>
                    <a:lnTo>
                      <a:pt x="110318" y="22157"/>
                    </a:lnTo>
                    <a:lnTo>
                      <a:pt x="106385" y="21032"/>
                    </a:lnTo>
                    <a:lnTo>
                      <a:pt x="106667" y="17365"/>
                    </a:lnTo>
                    <a:lnTo>
                      <a:pt x="103291" y="14981"/>
                    </a:lnTo>
                    <a:lnTo>
                      <a:pt x="101331" y="15272"/>
                    </a:lnTo>
                    <a:lnTo>
                      <a:pt x="97403" y="11896"/>
                    </a:lnTo>
                    <a:lnTo>
                      <a:pt x="96556" y="9222"/>
                    </a:lnTo>
                    <a:lnTo>
                      <a:pt x="93184" y="7968"/>
                    </a:lnTo>
                    <a:lnTo>
                      <a:pt x="92765" y="3047"/>
                    </a:lnTo>
                    <a:lnTo>
                      <a:pt x="90279" y="907"/>
                    </a:lnTo>
                    <a:cubicBezTo>
                      <a:pt x="90762" y="608"/>
                      <a:pt x="91301" y="355"/>
                      <a:pt x="91755" y="0"/>
                    </a:cubicBezTo>
                    <a:cubicBezTo>
                      <a:pt x="89149" y="2076"/>
                      <a:pt x="85824" y="3278"/>
                      <a:pt x="83043" y="5165"/>
                    </a:cubicBezTo>
                    <a:cubicBezTo>
                      <a:pt x="81703" y="6089"/>
                      <a:pt x="80510" y="7536"/>
                      <a:pt x="79872" y="9016"/>
                    </a:cubicBezTo>
                    <a:cubicBezTo>
                      <a:pt x="78982" y="11074"/>
                      <a:pt x="78742" y="13419"/>
                      <a:pt x="78075" y="15593"/>
                    </a:cubicBezTo>
                    <a:cubicBezTo>
                      <a:pt x="77018" y="19106"/>
                      <a:pt x="74617" y="21374"/>
                      <a:pt x="71151" y="22525"/>
                    </a:cubicBezTo>
                    <a:cubicBezTo>
                      <a:pt x="69529" y="23034"/>
                      <a:pt x="67843" y="23381"/>
                      <a:pt x="66239" y="23929"/>
                    </a:cubicBezTo>
                    <a:cubicBezTo>
                      <a:pt x="63487" y="24883"/>
                      <a:pt x="61305" y="26466"/>
                      <a:pt x="59914" y="29231"/>
                    </a:cubicBezTo>
                    <a:cubicBezTo>
                      <a:pt x="58057" y="32876"/>
                      <a:pt x="54621" y="33005"/>
                      <a:pt x="51061" y="32602"/>
                    </a:cubicBezTo>
                    <a:cubicBezTo>
                      <a:pt x="48130" y="32260"/>
                      <a:pt x="45802" y="30870"/>
                      <a:pt x="43478" y="29098"/>
                    </a:cubicBezTo>
                    <a:cubicBezTo>
                      <a:pt x="42310" y="28203"/>
                      <a:pt x="40367" y="28126"/>
                      <a:pt x="38763" y="28032"/>
                    </a:cubicBezTo>
                    <a:cubicBezTo>
                      <a:pt x="37167" y="27912"/>
                      <a:pt x="35091" y="30048"/>
                      <a:pt x="35391" y="31289"/>
                    </a:cubicBezTo>
                    <a:cubicBezTo>
                      <a:pt x="36152" y="34571"/>
                      <a:pt x="37077" y="37831"/>
                      <a:pt x="37736" y="41148"/>
                    </a:cubicBezTo>
                    <a:cubicBezTo>
                      <a:pt x="38215" y="43514"/>
                      <a:pt x="36396" y="45363"/>
                      <a:pt x="33803" y="45534"/>
                    </a:cubicBezTo>
                    <a:cubicBezTo>
                      <a:pt x="29802" y="45803"/>
                      <a:pt x="25968" y="45714"/>
                      <a:pt x="22151" y="43878"/>
                    </a:cubicBezTo>
                    <a:cubicBezTo>
                      <a:pt x="20247" y="42979"/>
                      <a:pt x="17675" y="42658"/>
                      <a:pt x="15592" y="43099"/>
                    </a:cubicBezTo>
                    <a:cubicBezTo>
                      <a:pt x="11163" y="44015"/>
                      <a:pt x="6862" y="45555"/>
                      <a:pt x="2515" y="46916"/>
                    </a:cubicBezTo>
                    <a:cubicBezTo>
                      <a:pt x="1103" y="47331"/>
                      <a:pt x="-211" y="49501"/>
                      <a:pt x="28" y="50955"/>
                    </a:cubicBezTo>
                    <a:cubicBezTo>
                      <a:pt x="974" y="56600"/>
                      <a:pt x="1424" y="62295"/>
                      <a:pt x="9460" y="62680"/>
                    </a:cubicBezTo>
                    <a:cubicBezTo>
                      <a:pt x="12699" y="62834"/>
                      <a:pt x="15724" y="65449"/>
                      <a:pt x="19006" y="66210"/>
                    </a:cubicBezTo>
                    <a:cubicBezTo>
                      <a:pt x="24582" y="67503"/>
                      <a:pt x="28309" y="70939"/>
                      <a:pt x="29974" y="75975"/>
                    </a:cubicBezTo>
                    <a:cubicBezTo>
                      <a:pt x="31707" y="81174"/>
                      <a:pt x="34685" y="85068"/>
                      <a:pt x="39238" y="87717"/>
                    </a:cubicBezTo>
                    <a:cubicBezTo>
                      <a:pt x="42691" y="89741"/>
                      <a:pt x="43705" y="92753"/>
                      <a:pt x="43538" y="96318"/>
                    </a:cubicBezTo>
                    <a:cubicBezTo>
                      <a:pt x="43110" y="105360"/>
                      <a:pt x="42691" y="114410"/>
                      <a:pt x="41891" y="123417"/>
                    </a:cubicBezTo>
                    <a:cubicBezTo>
                      <a:pt x="41604" y="126772"/>
                      <a:pt x="40380" y="130054"/>
                      <a:pt x="39370" y="133311"/>
                    </a:cubicBezTo>
                    <a:cubicBezTo>
                      <a:pt x="38934" y="134723"/>
                      <a:pt x="37671" y="136139"/>
                      <a:pt x="36170" y="137106"/>
                    </a:cubicBezTo>
                    <a:lnTo>
                      <a:pt x="39007" y="139028"/>
                    </a:lnTo>
                    <a:lnTo>
                      <a:pt x="40706" y="140345"/>
                    </a:lnTo>
                    <a:lnTo>
                      <a:pt x="41450" y="142596"/>
                    </a:lnTo>
                    <a:lnTo>
                      <a:pt x="41262" y="145202"/>
                    </a:lnTo>
                    <a:lnTo>
                      <a:pt x="46696" y="145202"/>
                    </a:lnTo>
                    <a:lnTo>
                      <a:pt x="51373" y="147089"/>
                    </a:lnTo>
                    <a:lnTo>
                      <a:pt x="53615" y="150085"/>
                    </a:lnTo>
                    <a:lnTo>
                      <a:pt x="56607" y="148771"/>
                    </a:lnTo>
                    <a:lnTo>
                      <a:pt x="59615" y="151766"/>
                    </a:lnTo>
                    <a:lnTo>
                      <a:pt x="63166" y="151574"/>
                    </a:lnTo>
                    <a:lnTo>
                      <a:pt x="65032" y="152340"/>
                    </a:lnTo>
                    <a:lnTo>
                      <a:pt x="67668" y="150085"/>
                    </a:lnTo>
                    <a:lnTo>
                      <a:pt x="74399" y="149708"/>
                    </a:lnTo>
                    <a:lnTo>
                      <a:pt x="76842" y="151386"/>
                    </a:lnTo>
                    <a:lnTo>
                      <a:pt x="80775" y="150637"/>
                    </a:lnTo>
                    <a:lnTo>
                      <a:pt x="84712" y="153080"/>
                    </a:lnTo>
                    <a:lnTo>
                      <a:pt x="91070" y="152507"/>
                    </a:lnTo>
                    <a:lnTo>
                      <a:pt x="98135" y="156191"/>
                    </a:lnTo>
                    <a:cubicBezTo>
                      <a:pt x="98336" y="154210"/>
                      <a:pt x="98589" y="152246"/>
                      <a:pt x="98837" y="150277"/>
                    </a:cubicBezTo>
                    <a:cubicBezTo>
                      <a:pt x="99046" y="148604"/>
                      <a:pt x="99449" y="146922"/>
                      <a:pt x="99911" y="145296"/>
                    </a:cubicBezTo>
                    <a:cubicBezTo>
                      <a:pt x="101118" y="141184"/>
                      <a:pt x="106351" y="137457"/>
                      <a:pt x="110305" y="138283"/>
                    </a:cubicBezTo>
                    <a:cubicBezTo>
                      <a:pt x="117981" y="139879"/>
                      <a:pt x="126137" y="139575"/>
                      <a:pt x="133014" y="144595"/>
                    </a:cubicBezTo>
                    <a:cubicBezTo>
                      <a:pt x="135958" y="146747"/>
                      <a:pt x="139984" y="145887"/>
                      <a:pt x="142278" y="143007"/>
                    </a:cubicBezTo>
                    <a:cubicBezTo>
                      <a:pt x="145581" y="138873"/>
                      <a:pt x="149351" y="135591"/>
                      <a:pt x="153900" y="133263"/>
                    </a:cubicBezTo>
                    <a:cubicBezTo>
                      <a:pt x="153233" y="131150"/>
                      <a:pt x="152441" y="128039"/>
                      <a:pt x="152441" y="128039"/>
                    </a:cubicBezTo>
                    <a:lnTo>
                      <a:pt x="154272" y="123978"/>
                    </a:lnTo>
                    <a:lnTo>
                      <a:pt x="149929" y="123691"/>
                    </a:lnTo>
                    <a:close/>
                  </a:path>
                </a:pathLst>
              </a:custGeom>
              <a:grpFill/>
              <a:ln w="5028" cap="flat">
                <a:solidFill>
                  <a:schemeClr val="bg1"/>
                </a:solidFill>
                <a:prstDash val="solid"/>
                <a:miter/>
              </a:ln>
            </p:spPr>
            <p:txBody>
              <a:bodyPr rtlCol="0" anchor="ctr"/>
              <a:lstStyle/>
              <a:p>
                <a:endParaRPr lang="en-US"/>
              </a:p>
            </p:txBody>
          </p:sp>
        </p:grpSp>
        <p:sp>
          <p:nvSpPr>
            <p:cNvPr id="59" name="Freeform 58">
              <a:extLst>
                <a:ext uri="{FF2B5EF4-FFF2-40B4-BE49-F238E27FC236}">
                  <a16:creationId xmlns:a16="http://schemas.microsoft.com/office/drawing/2014/main" id="{FE0FE2F4-B87D-9CEB-A9C4-3E934A29EB80}"/>
                </a:ext>
              </a:extLst>
            </p:cNvPr>
            <p:cNvSpPr/>
            <p:nvPr/>
          </p:nvSpPr>
          <p:spPr>
            <a:xfrm>
              <a:off x="6228448" y="4372425"/>
              <a:ext cx="63587" cy="35353"/>
            </a:xfrm>
            <a:custGeom>
              <a:avLst/>
              <a:gdLst>
                <a:gd name="connsiteX0" fmla="*/ 61944 w 63587"/>
                <a:gd name="connsiteY0" fmla="*/ 12640 h 35353"/>
                <a:gd name="connsiteX1" fmla="*/ 60395 w 63587"/>
                <a:gd name="connsiteY1" fmla="*/ 12640 h 35353"/>
                <a:gd name="connsiteX2" fmla="*/ 58012 w 63587"/>
                <a:gd name="connsiteY2" fmla="*/ 14895 h 35353"/>
                <a:gd name="connsiteX3" fmla="*/ 54507 w 63587"/>
                <a:gd name="connsiteY3" fmla="*/ 12093 h 35353"/>
                <a:gd name="connsiteX4" fmla="*/ 50994 w 63587"/>
                <a:gd name="connsiteY4" fmla="*/ 12790 h 35353"/>
                <a:gd name="connsiteX5" fmla="*/ 50433 w 63587"/>
                <a:gd name="connsiteY5" fmla="*/ 9422 h 35353"/>
                <a:gd name="connsiteX6" fmla="*/ 48747 w 63587"/>
                <a:gd name="connsiteY6" fmla="*/ 8712 h 35353"/>
                <a:gd name="connsiteX7" fmla="*/ 48088 w 63587"/>
                <a:gd name="connsiteY7" fmla="*/ 4142 h 35353"/>
                <a:gd name="connsiteX8" fmla="*/ 43968 w 63587"/>
                <a:gd name="connsiteY8" fmla="*/ 2820 h 35353"/>
                <a:gd name="connsiteX9" fmla="*/ 42688 w 63587"/>
                <a:gd name="connsiteY9" fmla="*/ 1699 h 35353"/>
                <a:gd name="connsiteX10" fmla="*/ 40467 w 63587"/>
                <a:gd name="connsiteY10" fmla="*/ 1545 h 35353"/>
                <a:gd name="connsiteX11" fmla="*/ 39060 w 63587"/>
                <a:gd name="connsiteY11" fmla="*/ 2957 h 35353"/>
                <a:gd name="connsiteX12" fmla="*/ 37095 w 63587"/>
                <a:gd name="connsiteY12" fmla="*/ 2400 h 35353"/>
                <a:gd name="connsiteX13" fmla="*/ 36244 w 63587"/>
                <a:gd name="connsiteY13" fmla="*/ 0 h 35353"/>
                <a:gd name="connsiteX14" fmla="*/ 33428 w 63587"/>
                <a:gd name="connsiteY14" fmla="*/ 706 h 35353"/>
                <a:gd name="connsiteX15" fmla="*/ 33719 w 63587"/>
                <a:gd name="connsiteY15" fmla="*/ 2400 h 35353"/>
                <a:gd name="connsiteX16" fmla="*/ 32872 w 63587"/>
                <a:gd name="connsiteY16" fmla="*/ 4078 h 35353"/>
                <a:gd name="connsiteX17" fmla="*/ 29359 w 63587"/>
                <a:gd name="connsiteY17" fmla="*/ 2957 h 35353"/>
                <a:gd name="connsiteX18" fmla="*/ 26548 w 63587"/>
                <a:gd name="connsiteY18" fmla="*/ 4497 h 35353"/>
                <a:gd name="connsiteX19" fmla="*/ 24451 w 63587"/>
                <a:gd name="connsiteY19" fmla="*/ 3663 h 35353"/>
                <a:gd name="connsiteX20" fmla="*/ 24429 w 63587"/>
                <a:gd name="connsiteY20" fmla="*/ 3620 h 35353"/>
                <a:gd name="connsiteX21" fmla="*/ 20090 w 63587"/>
                <a:gd name="connsiteY21" fmla="*/ 4784 h 35353"/>
                <a:gd name="connsiteX22" fmla="*/ 17279 w 63587"/>
                <a:gd name="connsiteY22" fmla="*/ 4634 h 35353"/>
                <a:gd name="connsiteX23" fmla="*/ 16445 w 63587"/>
                <a:gd name="connsiteY23" fmla="*/ 2820 h 35353"/>
                <a:gd name="connsiteX24" fmla="*/ 13351 w 63587"/>
                <a:gd name="connsiteY24" fmla="*/ 3244 h 35353"/>
                <a:gd name="connsiteX25" fmla="*/ 11665 w 63587"/>
                <a:gd name="connsiteY25" fmla="*/ 5486 h 35353"/>
                <a:gd name="connsiteX26" fmla="*/ 14335 w 63587"/>
                <a:gd name="connsiteY26" fmla="*/ 7031 h 35353"/>
                <a:gd name="connsiteX27" fmla="*/ 15028 w 63587"/>
                <a:gd name="connsiteY27" fmla="*/ 9422 h 35353"/>
                <a:gd name="connsiteX28" fmla="*/ 12512 w 63587"/>
                <a:gd name="connsiteY28" fmla="*/ 10676 h 35353"/>
                <a:gd name="connsiteX29" fmla="*/ 9555 w 63587"/>
                <a:gd name="connsiteY29" fmla="*/ 14343 h 35353"/>
                <a:gd name="connsiteX30" fmla="*/ 7595 w 63587"/>
                <a:gd name="connsiteY30" fmla="*/ 14758 h 35353"/>
                <a:gd name="connsiteX31" fmla="*/ 3663 w 63587"/>
                <a:gd name="connsiteY31" fmla="*/ 21361 h 35353"/>
                <a:gd name="connsiteX32" fmla="*/ 3239 w 63587"/>
                <a:gd name="connsiteY32" fmla="*/ 27822 h 35353"/>
                <a:gd name="connsiteX33" fmla="*/ 1690 w 63587"/>
                <a:gd name="connsiteY33" fmla="*/ 27822 h 35353"/>
                <a:gd name="connsiteX34" fmla="*/ 0 w 63587"/>
                <a:gd name="connsiteY34" fmla="*/ 28661 h 35353"/>
                <a:gd name="connsiteX35" fmla="*/ 0 w 63587"/>
                <a:gd name="connsiteY35" fmla="*/ 30206 h 35353"/>
                <a:gd name="connsiteX36" fmla="*/ 3239 w 63587"/>
                <a:gd name="connsiteY36" fmla="*/ 31040 h 35353"/>
                <a:gd name="connsiteX37" fmla="*/ 6616 w 63587"/>
                <a:gd name="connsiteY37" fmla="*/ 29500 h 35353"/>
                <a:gd name="connsiteX38" fmla="*/ 5623 w 63587"/>
                <a:gd name="connsiteY38" fmla="*/ 26273 h 35353"/>
                <a:gd name="connsiteX39" fmla="*/ 7878 w 63587"/>
                <a:gd name="connsiteY39" fmla="*/ 24318 h 35353"/>
                <a:gd name="connsiteX40" fmla="*/ 11519 w 63587"/>
                <a:gd name="connsiteY40" fmla="*/ 24446 h 35353"/>
                <a:gd name="connsiteX41" fmla="*/ 12367 w 63587"/>
                <a:gd name="connsiteY41" fmla="*/ 26273 h 35353"/>
                <a:gd name="connsiteX42" fmla="*/ 14190 w 63587"/>
                <a:gd name="connsiteY42" fmla="*/ 30625 h 35353"/>
                <a:gd name="connsiteX43" fmla="*/ 15597 w 63587"/>
                <a:gd name="connsiteY43" fmla="*/ 32170 h 35353"/>
                <a:gd name="connsiteX44" fmla="*/ 15734 w 63587"/>
                <a:gd name="connsiteY44" fmla="*/ 34417 h 35353"/>
                <a:gd name="connsiteX45" fmla="*/ 19307 w 63587"/>
                <a:gd name="connsiteY45" fmla="*/ 35354 h 35353"/>
                <a:gd name="connsiteX46" fmla="*/ 24545 w 63587"/>
                <a:gd name="connsiteY46" fmla="*/ 31426 h 35353"/>
                <a:gd name="connsiteX47" fmla="*/ 28289 w 63587"/>
                <a:gd name="connsiteY47" fmla="*/ 33120 h 35353"/>
                <a:gd name="connsiteX48" fmla="*/ 33343 w 63587"/>
                <a:gd name="connsiteY48" fmla="*/ 24502 h 35353"/>
                <a:gd name="connsiteX49" fmla="*/ 36539 w 63587"/>
                <a:gd name="connsiteY49" fmla="*/ 26368 h 35353"/>
                <a:gd name="connsiteX50" fmla="*/ 36539 w 63587"/>
                <a:gd name="connsiteY50" fmla="*/ 29547 h 35353"/>
                <a:gd name="connsiteX51" fmla="*/ 40831 w 63587"/>
                <a:gd name="connsiteY51" fmla="*/ 31618 h 35353"/>
                <a:gd name="connsiteX52" fmla="*/ 42333 w 63587"/>
                <a:gd name="connsiteY52" fmla="*/ 34990 h 35353"/>
                <a:gd name="connsiteX53" fmla="*/ 45140 w 63587"/>
                <a:gd name="connsiteY53" fmla="*/ 29932 h 35353"/>
                <a:gd name="connsiteX54" fmla="*/ 45140 w 63587"/>
                <a:gd name="connsiteY54" fmla="*/ 25991 h 35353"/>
                <a:gd name="connsiteX55" fmla="*/ 51508 w 63587"/>
                <a:gd name="connsiteY55" fmla="*/ 27305 h 35353"/>
                <a:gd name="connsiteX56" fmla="*/ 53386 w 63587"/>
                <a:gd name="connsiteY56" fmla="*/ 27305 h 35353"/>
                <a:gd name="connsiteX57" fmla="*/ 55821 w 63587"/>
                <a:gd name="connsiteY57" fmla="*/ 29175 h 35353"/>
                <a:gd name="connsiteX58" fmla="*/ 56561 w 63587"/>
                <a:gd name="connsiteY58" fmla="*/ 24121 h 35353"/>
                <a:gd name="connsiteX59" fmla="*/ 61991 w 63587"/>
                <a:gd name="connsiteY59" fmla="*/ 22825 h 35353"/>
                <a:gd name="connsiteX60" fmla="*/ 60870 w 63587"/>
                <a:gd name="connsiteY60" fmla="*/ 18511 h 35353"/>
                <a:gd name="connsiteX61" fmla="*/ 63587 w 63587"/>
                <a:gd name="connsiteY61" fmla="*/ 15259 h 353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63587" h="35353">
                  <a:moveTo>
                    <a:pt x="61944" y="12640"/>
                  </a:moveTo>
                  <a:lnTo>
                    <a:pt x="60395" y="12640"/>
                  </a:lnTo>
                  <a:lnTo>
                    <a:pt x="58012" y="14895"/>
                  </a:lnTo>
                  <a:lnTo>
                    <a:pt x="54507" y="12093"/>
                  </a:lnTo>
                  <a:lnTo>
                    <a:pt x="50994" y="12790"/>
                  </a:lnTo>
                  <a:lnTo>
                    <a:pt x="50433" y="9422"/>
                  </a:lnTo>
                  <a:lnTo>
                    <a:pt x="48747" y="8712"/>
                  </a:lnTo>
                  <a:lnTo>
                    <a:pt x="48088" y="4142"/>
                  </a:lnTo>
                  <a:lnTo>
                    <a:pt x="43968" y="2820"/>
                  </a:lnTo>
                  <a:lnTo>
                    <a:pt x="42688" y="1699"/>
                  </a:lnTo>
                  <a:lnTo>
                    <a:pt x="40467" y="1545"/>
                  </a:lnTo>
                  <a:lnTo>
                    <a:pt x="39060" y="2957"/>
                  </a:lnTo>
                  <a:lnTo>
                    <a:pt x="37095" y="2400"/>
                  </a:lnTo>
                  <a:lnTo>
                    <a:pt x="36244" y="0"/>
                  </a:lnTo>
                  <a:lnTo>
                    <a:pt x="33428" y="706"/>
                  </a:lnTo>
                  <a:lnTo>
                    <a:pt x="33719" y="2400"/>
                  </a:lnTo>
                  <a:lnTo>
                    <a:pt x="32872" y="4078"/>
                  </a:lnTo>
                  <a:lnTo>
                    <a:pt x="29359" y="2957"/>
                  </a:lnTo>
                  <a:lnTo>
                    <a:pt x="26548" y="4497"/>
                  </a:lnTo>
                  <a:lnTo>
                    <a:pt x="24451" y="3663"/>
                  </a:lnTo>
                  <a:lnTo>
                    <a:pt x="24429" y="3620"/>
                  </a:lnTo>
                  <a:lnTo>
                    <a:pt x="20090" y="4784"/>
                  </a:lnTo>
                  <a:lnTo>
                    <a:pt x="17279" y="4634"/>
                  </a:lnTo>
                  <a:lnTo>
                    <a:pt x="16445" y="2820"/>
                  </a:lnTo>
                  <a:lnTo>
                    <a:pt x="13351" y="3244"/>
                  </a:lnTo>
                  <a:lnTo>
                    <a:pt x="11665" y="5486"/>
                  </a:lnTo>
                  <a:lnTo>
                    <a:pt x="14335" y="7031"/>
                  </a:lnTo>
                  <a:lnTo>
                    <a:pt x="15028" y="9422"/>
                  </a:lnTo>
                  <a:lnTo>
                    <a:pt x="12512" y="10676"/>
                  </a:lnTo>
                  <a:lnTo>
                    <a:pt x="9555" y="14343"/>
                  </a:lnTo>
                  <a:lnTo>
                    <a:pt x="7595" y="14758"/>
                  </a:lnTo>
                  <a:lnTo>
                    <a:pt x="3663" y="21361"/>
                  </a:lnTo>
                  <a:lnTo>
                    <a:pt x="3239" y="27822"/>
                  </a:lnTo>
                  <a:lnTo>
                    <a:pt x="1690" y="27822"/>
                  </a:lnTo>
                  <a:lnTo>
                    <a:pt x="0" y="28661"/>
                  </a:lnTo>
                  <a:lnTo>
                    <a:pt x="0" y="30206"/>
                  </a:lnTo>
                  <a:lnTo>
                    <a:pt x="3239" y="31040"/>
                  </a:lnTo>
                  <a:lnTo>
                    <a:pt x="6616" y="29500"/>
                  </a:lnTo>
                  <a:lnTo>
                    <a:pt x="5623" y="26273"/>
                  </a:lnTo>
                  <a:lnTo>
                    <a:pt x="7878" y="24318"/>
                  </a:lnTo>
                  <a:lnTo>
                    <a:pt x="11519" y="24446"/>
                  </a:lnTo>
                  <a:lnTo>
                    <a:pt x="12367" y="26273"/>
                  </a:lnTo>
                  <a:lnTo>
                    <a:pt x="14190" y="30625"/>
                  </a:lnTo>
                  <a:lnTo>
                    <a:pt x="15597" y="32170"/>
                  </a:lnTo>
                  <a:lnTo>
                    <a:pt x="15734" y="34417"/>
                  </a:lnTo>
                  <a:lnTo>
                    <a:pt x="19307" y="35354"/>
                  </a:lnTo>
                  <a:lnTo>
                    <a:pt x="24545" y="31426"/>
                  </a:lnTo>
                  <a:lnTo>
                    <a:pt x="28289" y="33120"/>
                  </a:lnTo>
                  <a:lnTo>
                    <a:pt x="33343" y="24502"/>
                  </a:lnTo>
                  <a:lnTo>
                    <a:pt x="36539" y="26368"/>
                  </a:lnTo>
                  <a:lnTo>
                    <a:pt x="36539" y="29547"/>
                  </a:lnTo>
                  <a:lnTo>
                    <a:pt x="40831" y="31618"/>
                  </a:lnTo>
                  <a:lnTo>
                    <a:pt x="42333" y="34990"/>
                  </a:lnTo>
                  <a:lnTo>
                    <a:pt x="45140" y="29932"/>
                  </a:lnTo>
                  <a:lnTo>
                    <a:pt x="45140" y="25991"/>
                  </a:lnTo>
                  <a:lnTo>
                    <a:pt x="51508" y="27305"/>
                  </a:lnTo>
                  <a:lnTo>
                    <a:pt x="53386" y="27305"/>
                  </a:lnTo>
                  <a:lnTo>
                    <a:pt x="55821" y="29175"/>
                  </a:lnTo>
                  <a:lnTo>
                    <a:pt x="56561" y="24121"/>
                  </a:lnTo>
                  <a:lnTo>
                    <a:pt x="61991" y="22825"/>
                  </a:lnTo>
                  <a:lnTo>
                    <a:pt x="60870" y="18511"/>
                  </a:lnTo>
                  <a:lnTo>
                    <a:pt x="63587" y="15259"/>
                  </a:lnTo>
                  <a:close/>
                </a:path>
              </a:pathLst>
            </a:custGeom>
            <a:grpFill/>
            <a:ln w="5028" cap="flat">
              <a:solidFill>
                <a:schemeClr val="bg1"/>
              </a:solidFill>
              <a:prstDash val="solid"/>
              <a:miter/>
            </a:ln>
          </p:spPr>
          <p:txBody>
            <a:bodyPr rtlCol="0" anchor="ctr"/>
            <a:lstStyle/>
            <a:p>
              <a:endParaRPr lang="en-US"/>
            </a:p>
          </p:txBody>
        </p:sp>
        <p:grpSp>
          <p:nvGrpSpPr>
            <p:cNvPr id="60" name="Graphic 2398">
              <a:extLst>
                <a:ext uri="{FF2B5EF4-FFF2-40B4-BE49-F238E27FC236}">
                  <a16:creationId xmlns:a16="http://schemas.microsoft.com/office/drawing/2014/main" id="{A804438E-77F9-2AD7-9CE1-D2528281A7B6}"/>
                </a:ext>
              </a:extLst>
            </p:cNvPr>
            <p:cNvGrpSpPr/>
            <p:nvPr/>
          </p:nvGrpSpPr>
          <p:grpSpPr>
            <a:xfrm>
              <a:off x="6239967" y="4384937"/>
              <a:ext cx="160835" cy="181240"/>
              <a:chOff x="6239967" y="4384937"/>
              <a:chExt cx="160835" cy="181240"/>
            </a:xfrm>
            <a:grpFill/>
          </p:grpSpPr>
          <p:sp>
            <p:nvSpPr>
              <p:cNvPr id="291" name="Freeform 290">
                <a:extLst>
                  <a:ext uri="{FF2B5EF4-FFF2-40B4-BE49-F238E27FC236}">
                    <a16:creationId xmlns:a16="http://schemas.microsoft.com/office/drawing/2014/main" id="{114A4268-9ECB-01C3-DC07-FBC8AB592112}"/>
                  </a:ext>
                </a:extLst>
              </p:cNvPr>
              <p:cNvSpPr/>
              <p:nvPr/>
            </p:nvSpPr>
            <p:spPr>
              <a:xfrm>
                <a:off x="6290109" y="4457759"/>
                <a:ext cx="2909" cy="1646"/>
              </a:xfrm>
              <a:custGeom>
                <a:avLst/>
                <a:gdLst>
                  <a:gd name="connsiteX0" fmla="*/ 1185 w 2909"/>
                  <a:gd name="connsiteY0" fmla="*/ 1617 h 1646"/>
                  <a:gd name="connsiteX1" fmla="*/ 2910 w 2909"/>
                  <a:gd name="connsiteY1" fmla="*/ 0 h 1646"/>
                  <a:gd name="connsiteX2" fmla="*/ 0 w 2909"/>
                  <a:gd name="connsiteY2" fmla="*/ 1254 h 1646"/>
                  <a:gd name="connsiteX3" fmla="*/ 1185 w 2909"/>
                  <a:gd name="connsiteY3" fmla="*/ 1617 h 1646"/>
                </a:gdLst>
                <a:ahLst/>
                <a:cxnLst>
                  <a:cxn ang="0">
                    <a:pos x="connsiteX0" y="connsiteY0"/>
                  </a:cxn>
                  <a:cxn ang="0">
                    <a:pos x="connsiteX1" y="connsiteY1"/>
                  </a:cxn>
                  <a:cxn ang="0">
                    <a:pos x="connsiteX2" y="connsiteY2"/>
                  </a:cxn>
                  <a:cxn ang="0">
                    <a:pos x="connsiteX3" y="connsiteY3"/>
                  </a:cxn>
                </a:cxnLst>
                <a:rect l="l" t="t" r="r" b="b"/>
                <a:pathLst>
                  <a:path w="2909" h="1646">
                    <a:moveTo>
                      <a:pt x="1185" y="1617"/>
                    </a:moveTo>
                    <a:cubicBezTo>
                      <a:pt x="1819" y="1143"/>
                      <a:pt x="2358" y="569"/>
                      <a:pt x="2910" y="0"/>
                    </a:cubicBezTo>
                    <a:cubicBezTo>
                      <a:pt x="1797" y="13"/>
                      <a:pt x="672" y="-21"/>
                      <a:pt x="0" y="1254"/>
                    </a:cubicBezTo>
                    <a:cubicBezTo>
                      <a:pt x="415" y="1395"/>
                      <a:pt x="997" y="1750"/>
                      <a:pt x="1185" y="1617"/>
                    </a:cubicBezTo>
                    <a:close/>
                  </a:path>
                </a:pathLst>
              </a:custGeom>
              <a:grpFill/>
              <a:ln w="5028" cap="flat">
                <a:solidFill>
                  <a:schemeClr val="bg1"/>
                </a:solidFill>
                <a:prstDash val="solid"/>
                <a:miter/>
              </a:ln>
            </p:spPr>
            <p:txBody>
              <a:bodyPr rtlCol="0" anchor="ctr"/>
              <a:lstStyle/>
              <a:p>
                <a:endParaRPr lang="en-US"/>
              </a:p>
            </p:txBody>
          </p:sp>
          <p:sp>
            <p:nvSpPr>
              <p:cNvPr id="292" name="Freeform 291">
                <a:extLst>
                  <a:ext uri="{FF2B5EF4-FFF2-40B4-BE49-F238E27FC236}">
                    <a16:creationId xmlns:a16="http://schemas.microsoft.com/office/drawing/2014/main" id="{622DBD40-E8A2-9DDB-BB50-233BEB339E7C}"/>
                  </a:ext>
                </a:extLst>
              </p:cNvPr>
              <p:cNvSpPr/>
              <p:nvPr/>
            </p:nvSpPr>
            <p:spPr>
              <a:xfrm>
                <a:off x="6246552" y="4447570"/>
                <a:ext cx="1994" cy="1377"/>
              </a:xfrm>
              <a:custGeom>
                <a:avLst/>
                <a:gdLst>
                  <a:gd name="connsiteX0" fmla="*/ 0 w 1994"/>
                  <a:gd name="connsiteY0" fmla="*/ 1335 h 1377"/>
                  <a:gd name="connsiteX1" fmla="*/ 34 w 1994"/>
                  <a:gd name="connsiteY1" fmla="*/ 1378 h 1377"/>
                  <a:gd name="connsiteX2" fmla="*/ 1994 w 1994"/>
                  <a:gd name="connsiteY2" fmla="*/ 0 h 1377"/>
                  <a:gd name="connsiteX3" fmla="*/ 0 w 1994"/>
                  <a:gd name="connsiteY3" fmla="*/ 1335 h 1377"/>
                </a:gdLst>
                <a:ahLst/>
                <a:cxnLst>
                  <a:cxn ang="0">
                    <a:pos x="connsiteX0" y="connsiteY0"/>
                  </a:cxn>
                  <a:cxn ang="0">
                    <a:pos x="connsiteX1" y="connsiteY1"/>
                  </a:cxn>
                  <a:cxn ang="0">
                    <a:pos x="connsiteX2" y="connsiteY2"/>
                  </a:cxn>
                  <a:cxn ang="0">
                    <a:pos x="connsiteX3" y="connsiteY3"/>
                  </a:cxn>
                </a:cxnLst>
                <a:rect l="l" t="t" r="r" b="b"/>
                <a:pathLst>
                  <a:path w="1994" h="1377">
                    <a:moveTo>
                      <a:pt x="0" y="1335"/>
                    </a:moveTo>
                    <a:lnTo>
                      <a:pt x="34" y="1378"/>
                    </a:lnTo>
                    <a:cubicBezTo>
                      <a:pt x="646" y="864"/>
                      <a:pt x="1348" y="483"/>
                      <a:pt x="1994" y="0"/>
                    </a:cubicBezTo>
                    <a:cubicBezTo>
                      <a:pt x="1348" y="479"/>
                      <a:pt x="625" y="826"/>
                      <a:pt x="0" y="1335"/>
                    </a:cubicBezTo>
                    <a:close/>
                  </a:path>
                </a:pathLst>
              </a:custGeom>
              <a:grpFill/>
              <a:ln w="5028" cap="flat">
                <a:solidFill>
                  <a:schemeClr val="bg1"/>
                </a:solidFill>
                <a:prstDash val="solid"/>
                <a:miter/>
              </a:ln>
            </p:spPr>
            <p:txBody>
              <a:bodyPr rtlCol="0" anchor="ctr"/>
              <a:lstStyle/>
              <a:p>
                <a:endParaRPr lang="en-US"/>
              </a:p>
            </p:txBody>
          </p:sp>
          <p:sp>
            <p:nvSpPr>
              <p:cNvPr id="293" name="Freeform 292">
                <a:extLst>
                  <a:ext uri="{FF2B5EF4-FFF2-40B4-BE49-F238E27FC236}">
                    <a16:creationId xmlns:a16="http://schemas.microsoft.com/office/drawing/2014/main" id="{F4BAD6A6-15B9-8EDC-7757-DBC077265033}"/>
                  </a:ext>
                </a:extLst>
              </p:cNvPr>
              <p:cNvSpPr/>
              <p:nvPr/>
            </p:nvSpPr>
            <p:spPr>
              <a:xfrm>
                <a:off x="6293023" y="4457335"/>
                <a:ext cx="821" cy="423"/>
              </a:xfrm>
              <a:custGeom>
                <a:avLst/>
                <a:gdLst>
                  <a:gd name="connsiteX0" fmla="*/ 0 w 821"/>
                  <a:gd name="connsiteY0" fmla="*/ 424 h 423"/>
                  <a:gd name="connsiteX1" fmla="*/ 822 w 821"/>
                  <a:gd name="connsiteY1" fmla="*/ 385 h 423"/>
                  <a:gd name="connsiteX2" fmla="*/ 757 w 821"/>
                  <a:gd name="connsiteY2" fmla="*/ 253 h 423"/>
                  <a:gd name="connsiteX3" fmla="*/ 466 w 821"/>
                  <a:gd name="connsiteY3" fmla="*/ 0 h 423"/>
                  <a:gd name="connsiteX4" fmla="*/ 0 w 821"/>
                  <a:gd name="connsiteY4" fmla="*/ 424 h 4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1" h="423">
                    <a:moveTo>
                      <a:pt x="0" y="424"/>
                    </a:moveTo>
                    <a:cubicBezTo>
                      <a:pt x="278" y="424"/>
                      <a:pt x="552" y="424"/>
                      <a:pt x="822" y="385"/>
                    </a:cubicBezTo>
                    <a:cubicBezTo>
                      <a:pt x="800" y="347"/>
                      <a:pt x="775" y="304"/>
                      <a:pt x="757" y="253"/>
                    </a:cubicBezTo>
                    <a:cubicBezTo>
                      <a:pt x="659" y="176"/>
                      <a:pt x="556" y="73"/>
                      <a:pt x="466" y="0"/>
                    </a:cubicBezTo>
                    <a:cubicBezTo>
                      <a:pt x="321" y="137"/>
                      <a:pt x="154" y="270"/>
                      <a:pt x="0" y="424"/>
                    </a:cubicBezTo>
                    <a:close/>
                  </a:path>
                </a:pathLst>
              </a:custGeom>
              <a:grpFill/>
              <a:ln w="5028" cap="flat">
                <a:solidFill>
                  <a:schemeClr val="bg1"/>
                </a:solidFill>
                <a:prstDash val="solid"/>
                <a:miter/>
              </a:ln>
            </p:spPr>
            <p:txBody>
              <a:bodyPr rtlCol="0" anchor="ctr"/>
              <a:lstStyle/>
              <a:p>
                <a:endParaRPr lang="en-US"/>
              </a:p>
            </p:txBody>
          </p:sp>
          <p:sp>
            <p:nvSpPr>
              <p:cNvPr id="294" name="Freeform 293">
                <a:extLst>
                  <a:ext uri="{FF2B5EF4-FFF2-40B4-BE49-F238E27FC236}">
                    <a16:creationId xmlns:a16="http://schemas.microsoft.com/office/drawing/2014/main" id="{40810D4E-7688-B1BF-3771-09303D896F3E}"/>
                  </a:ext>
                </a:extLst>
              </p:cNvPr>
              <p:cNvSpPr/>
              <p:nvPr/>
            </p:nvSpPr>
            <p:spPr>
              <a:xfrm>
                <a:off x="6239967" y="4384937"/>
                <a:ext cx="160835" cy="181240"/>
              </a:xfrm>
              <a:custGeom>
                <a:avLst/>
                <a:gdLst>
                  <a:gd name="connsiteX0" fmla="*/ 158754 w 160835"/>
                  <a:gd name="connsiteY0" fmla="*/ 114825 h 181240"/>
                  <a:gd name="connsiteX1" fmla="*/ 132352 w 160835"/>
                  <a:gd name="connsiteY1" fmla="*/ 99416 h 181240"/>
                  <a:gd name="connsiteX2" fmla="*/ 127923 w 160835"/>
                  <a:gd name="connsiteY2" fmla="*/ 93181 h 181240"/>
                  <a:gd name="connsiteX3" fmla="*/ 126100 w 160835"/>
                  <a:gd name="connsiteY3" fmla="*/ 90665 h 181240"/>
                  <a:gd name="connsiteX4" fmla="*/ 119476 w 160835"/>
                  <a:gd name="connsiteY4" fmla="*/ 89334 h 181240"/>
                  <a:gd name="connsiteX5" fmla="*/ 106301 w 160835"/>
                  <a:gd name="connsiteY5" fmla="*/ 82390 h 181240"/>
                  <a:gd name="connsiteX6" fmla="*/ 99480 w 160835"/>
                  <a:gd name="connsiteY6" fmla="*/ 72667 h 181240"/>
                  <a:gd name="connsiteX7" fmla="*/ 86609 w 160835"/>
                  <a:gd name="connsiteY7" fmla="*/ 56972 h 181240"/>
                  <a:gd name="connsiteX8" fmla="*/ 79698 w 160835"/>
                  <a:gd name="connsiteY8" fmla="*/ 52021 h 181240"/>
                  <a:gd name="connsiteX9" fmla="*/ 75706 w 160835"/>
                  <a:gd name="connsiteY9" fmla="*/ 42984 h 181240"/>
                  <a:gd name="connsiteX10" fmla="*/ 76193 w 160835"/>
                  <a:gd name="connsiteY10" fmla="*/ 34532 h 181240"/>
                  <a:gd name="connsiteX11" fmla="*/ 78958 w 160835"/>
                  <a:gd name="connsiteY11" fmla="*/ 30604 h 181240"/>
                  <a:gd name="connsiteX12" fmla="*/ 86805 w 160835"/>
                  <a:gd name="connsiteY12" fmla="*/ 27399 h 181240"/>
                  <a:gd name="connsiteX13" fmla="*/ 89501 w 160835"/>
                  <a:gd name="connsiteY13" fmla="*/ 28773 h 181240"/>
                  <a:gd name="connsiteX14" fmla="*/ 89518 w 160835"/>
                  <a:gd name="connsiteY14" fmla="*/ 28811 h 181240"/>
                  <a:gd name="connsiteX15" fmla="*/ 90528 w 160835"/>
                  <a:gd name="connsiteY15" fmla="*/ 24922 h 181240"/>
                  <a:gd name="connsiteX16" fmla="*/ 89796 w 160835"/>
                  <a:gd name="connsiteY16" fmla="*/ 20232 h 181240"/>
                  <a:gd name="connsiteX17" fmla="*/ 91859 w 160835"/>
                  <a:gd name="connsiteY17" fmla="*/ 17793 h 181240"/>
                  <a:gd name="connsiteX18" fmla="*/ 90747 w 160835"/>
                  <a:gd name="connsiteY18" fmla="*/ 15174 h 181240"/>
                  <a:gd name="connsiteX19" fmla="*/ 93738 w 160835"/>
                  <a:gd name="connsiteY19" fmla="*/ 10124 h 181240"/>
                  <a:gd name="connsiteX20" fmla="*/ 91859 w 160835"/>
                  <a:gd name="connsiteY20" fmla="*/ 8237 h 181240"/>
                  <a:gd name="connsiteX21" fmla="*/ 87725 w 160835"/>
                  <a:gd name="connsiteY21" fmla="*/ 9363 h 181240"/>
                  <a:gd name="connsiteX22" fmla="*/ 78188 w 160835"/>
                  <a:gd name="connsiteY22" fmla="*/ 7112 h 181240"/>
                  <a:gd name="connsiteX23" fmla="*/ 71820 w 160835"/>
                  <a:gd name="connsiteY23" fmla="*/ 3184 h 181240"/>
                  <a:gd name="connsiteX24" fmla="*/ 71820 w 160835"/>
                  <a:gd name="connsiteY24" fmla="*/ 377 h 181240"/>
                  <a:gd name="connsiteX25" fmla="*/ 67135 w 160835"/>
                  <a:gd name="connsiteY25" fmla="*/ 929 h 181240"/>
                  <a:gd name="connsiteX26" fmla="*/ 64148 w 160835"/>
                  <a:gd name="connsiteY26" fmla="*/ 0 h 181240"/>
                  <a:gd name="connsiteX27" fmla="*/ 56655 w 160835"/>
                  <a:gd name="connsiteY27" fmla="*/ 4121 h 181240"/>
                  <a:gd name="connsiteX28" fmla="*/ 52158 w 160835"/>
                  <a:gd name="connsiteY28" fmla="*/ 2627 h 181240"/>
                  <a:gd name="connsiteX29" fmla="*/ 49351 w 160835"/>
                  <a:gd name="connsiteY29" fmla="*/ 6004 h 181240"/>
                  <a:gd name="connsiteX30" fmla="*/ 50472 w 160835"/>
                  <a:gd name="connsiteY30" fmla="*/ 10317 h 181240"/>
                  <a:gd name="connsiteX31" fmla="*/ 45042 w 160835"/>
                  <a:gd name="connsiteY31" fmla="*/ 11614 h 181240"/>
                  <a:gd name="connsiteX32" fmla="*/ 44301 w 160835"/>
                  <a:gd name="connsiteY32" fmla="*/ 16663 h 181240"/>
                  <a:gd name="connsiteX33" fmla="*/ 41871 w 160835"/>
                  <a:gd name="connsiteY33" fmla="*/ 14793 h 181240"/>
                  <a:gd name="connsiteX34" fmla="*/ 39988 w 160835"/>
                  <a:gd name="connsiteY34" fmla="*/ 14793 h 181240"/>
                  <a:gd name="connsiteX35" fmla="*/ 33621 w 160835"/>
                  <a:gd name="connsiteY35" fmla="*/ 13483 h 181240"/>
                  <a:gd name="connsiteX36" fmla="*/ 33621 w 160835"/>
                  <a:gd name="connsiteY36" fmla="*/ 17425 h 181240"/>
                  <a:gd name="connsiteX37" fmla="*/ 30818 w 160835"/>
                  <a:gd name="connsiteY37" fmla="*/ 22482 h 181240"/>
                  <a:gd name="connsiteX38" fmla="*/ 29312 w 160835"/>
                  <a:gd name="connsiteY38" fmla="*/ 19110 h 181240"/>
                  <a:gd name="connsiteX39" fmla="*/ 25020 w 160835"/>
                  <a:gd name="connsiteY39" fmla="*/ 17044 h 181240"/>
                  <a:gd name="connsiteX40" fmla="*/ 25020 w 160835"/>
                  <a:gd name="connsiteY40" fmla="*/ 13864 h 181240"/>
                  <a:gd name="connsiteX41" fmla="*/ 21823 w 160835"/>
                  <a:gd name="connsiteY41" fmla="*/ 11994 h 181240"/>
                  <a:gd name="connsiteX42" fmla="*/ 16770 w 160835"/>
                  <a:gd name="connsiteY42" fmla="*/ 20617 h 181240"/>
                  <a:gd name="connsiteX43" fmla="*/ 13026 w 160835"/>
                  <a:gd name="connsiteY43" fmla="*/ 18918 h 181240"/>
                  <a:gd name="connsiteX44" fmla="*/ 7784 w 160835"/>
                  <a:gd name="connsiteY44" fmla="*/ 22846 h 181240"/>
                  <a:gd name="connsiteX45" fmla="*/ 4215 w 160835"/>
                  <a:gd name="connsiteY45" fmla="*/ 21909 h 181240"/>
                  <a:gd name="connsiteX46" fmla="*/ 3235 w 160835"/>
                  <a:gd name="connsiteY46" fmla="*/ 23740 h 181240"/>
                  <a:gd name="connsiteX47" fmla="*/ 3663 w 160835"/>
                  <a:gd name="connsiteY47" fmla="*/ 26830 h 181240"/>
                  <a:gd name="connsiteX48" fmla="*/ 6333 w 160835"/>
                  <a:gd name="connsiteY48" fmla="*/ 28794 h 181240"/>
                  <a:gd name="connsiteX49" fmla="*/ 5203 w 160835"/>
                  <a:gd name="connsiteY49" fmla="*/ 33843 h 181240"/>
                  <a:gd name="connsiteX50" fmla="*/ 2118 w 160835"/>
                  <a:gd name="connsiteY50" fmla="*/ 34395 h 181240"/>
                  <a:gd name="connsiteX51" fmla="*/ 0 w 160835"/>
                  <a:gd name="connsiteY51" fmla="*/ 36513 h 181240"/>
                  <a:gd name="connsiteX52" fmla="*/ 3085 w 160835"/>
                  <a:gd name="connsiteY52" fmla="*/ 40155 h 181240"/>
                  <a:gd name="connsiteX53" fmla="*/ 4219 w 160835"/>
                  <a:gd name="connsiteY53" fmla="*/ 47613 h 181240"/>
                  <a:gd name="connsiteX54" fmla="*/ 8575 w 160835"/>
                  <a:gd name="connsiteY54" fmla="*/ 50412 h 181240"/>
                  <a:gd name="connsiteX55" fmla="*/ 12936 w 160835"/>
                  <a:gd name="connsiteY55" fmla="*/ 50699 h 181240"/>
                  <a:gd name="connsiteX56" fmla="*/ 11104 w 160835"/>
                  <a:gd name="connsiteY56" fmla="*/ 54759 h 181240"/>
                  <a:gd name="connsiteX57" fmla="*/ 12564 w 160835"/>
                  <a:gd name="connsiteY57" fmla="*/ 59984 h 181240"/>
                  <a:gd name="connsiteX58" fmla="*/ 11981 w 160835"/>
                  <a:gd name="connsiteY58" fmla="*/ 60386 h 181240"/>
                  <a:gd name="connsiteX59" fmla="*/ 17317 w 160835"/>
                  <a:gd name="connsiteY59" fmla="*/ 58003 h 181240"/>
                  <a:gd name="connsiteX60" fmla="*/ 22581 w 160835"/>
                  <a:gd name="connsiteY60" fmla="*/ 53810 h 181240"/>
                  <a:gd name="connsiteX61" fmla="*/ 36436 w 160835"/>
                  <a:gd name="connsiteY61" fmla="*/ 50870 h 181240"/>
                  <a:gd name="connsiteX62" fmla="*/ 47784 w 160835"/>
                  <a:gd name="connsiteY62" fmla="*/ 60558 h 181240"/>
                  <a:gd name="connsiteX63" fmla="*/ 53814 w 160835"/>
                  <a:gd name="connsiteY63" fmla="*/ 72650 h 181240"/>
                  <a:gd name="connsiteX64" fmla="*/ 74229 w 160835"/>
                  <a:gd name="connsiteY64" fmla="*/ 92651 h 181240"/>
                  <a:gd name="connsiteX65" fmla="*/ 91136 w 160835"/>
                  <a:gd name="connsiteY65" fmla="*/ 103575 h 181240"/>
                  <a:gd name="connsiteX66" fmla="*/ 111312 w 160835"/>
                  <a:gd name="connsiteY66" fmla="*/ 115591 h 181240"/>
                  <a:gd name="connsiteX67" fmla="*/ 121329 w 160835"/>
                  <a:gd name="connsiteY67" fmla="*/ 124474 h 181240"/>
                  <a:gd name="connsiteX68" fmla="*/ 124799 w 160835"/>
                  <a:gd name="connsiteY68" fmla="*/ 127945 h 181240"/>
                  <a:gd name="connsiteX69" fmla="*/ 129434 w 160835"/>
                  <a:gd name="connsiteY69" fmla="*/ 140795 h 181240"/>
                  <a:gd name="connsiteX70" fmla="*/ 129378 w 160835"/>
                  <a:gd name="connsiteY70" fmla="*/ 144055 h 181240"/>
                  <a:gd name="connsiteX71" fmla="*/ 119724 w 160835"/>
                  <a:gd name="connsiteY71" fmla="*/ 154466 h 181240"/>
                  <a:gd name="connsiteX72" fmla="*/ 89326 w 160835"/>
                  <a:gd name="connsiteY72" fmla="*/ 157269 h 181240"/>
                  <a:gd name="connsiteX73" fmla="*/ 84559 w 160835"/>
                  <a:gd name="connsiteY73" fmla="*/ 158660 h 181240"/>
                  <a:gd name="connsiteX74" fmla="*/ 82758 w 160835"/>
                  <a:gd name="connsiteY74" fmla="*/ 161296 h 181240"/>
                  <a:gd name="connsiteX75" fmla="*/ 83378 w 160835"/>
                  <a:gd name="connsiteY75" fmla="*/ 164398 h 181240"/>
                  <a:gd name="connsiteX76" fmla="*/ 93635 w 160835"/>
                  <a:gd name="connsiteY76" fmla="*/ 170372 h 181240"/>
                  <a:gd name="connsiteX77" fmla="*/ 114842 w 160835"/>
                  <a:gd name="connsiteY77" fmla="*/ 181087 h 181240"/>
                  <a:gd name="connsiteX78" fmla="*/ 119082 w 160835"/>
                  <a:gd name="connsiteY78" fmla="*/ 179046 h 181240"/>
                  <a:gd name="connsiteX79" fmla="*/ 120512 w 160835"/>
                  <a:gd name="connsiteY79" fmla="*/ 174219 h 181240"/>
                  <a:gd name="connsiteX80" fmla="*/ 119724 w 160835"/>
                  <a:gd name="connsiteY80" fmla="*/ 167471 h 181240"/>
                  <a:gd name="connsiteX81" fmla="*/ 126276 w 160835"/>
                  <a:gd name="connsiteY81" fmla="*/ 161390 h 181240"/>
                  <a:gd name="connsiteX82" fmla="*/ 134795 w 160835"/>
                  <a:gd name="connsiteY82" fmla="*/ 157115 h 181240"/>
                  <a:gd name="connsiteX83" fmla="*/ 142926 w 160835"/>
                  <a:gd name="connsiteY83" fmla="*/ 142220 h 181240"/>
                  <a:gd name="connsiteX84" fmla="*/ 142335 w 160835"/>
                  <a:gd name="connsiteY84" fmla="*/ 132532 h 181240"/>
                  <a:gd name="connsiteX85" fmla="*/ 139738 w 160835"/>
                  <a:gd name="connsiteY85" fmla="*/ 128206 h 181240"/>
                  <a:gd name="connsiteX86" fmla="*/ 140196 w 160835"/>
                  <a:gd name="connsiteY86" fmla="*/ 121607 h 181240"/>
                  <a:gd name="connsiteX87" fmla="*/ 148548 w 160835"/>
                  <a:gd name="connsiteY87" fmla="*/ 118496 h 181240"/>
                  <a:gd name="connsiteX88" fmla="*/ 156306 w 160835"/>
                  <a:gd name="connsiteY88" fmla="*/ 124795 h 181240"/>
                  <a:gd name="connsiteX89" fmla="*/ 159190 w 160835"/>
                  <a:gd name="connsiteY89" fmla="*/ 124029 h 181240"/>
                  <a:gd name="connsiteX90" fmla="*/ 158754 w 160835"/>
                  <a:gd name="connsiteY90" fmla="*/ 114825 h 181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Lst>
                <a:rect l="l" t="t" r="r" b="b"/>
                <a:pathLst>
                  <a:path w="160835" h="181240">
                    <a:moveTo>
                      <a:pt x="158754" y="114825"/>
                    </a:moveTo>
                    <a:cubicBezTo>
                      <a:pt x="149883" y="109793"/>
                      <a:pt x="142498" y="102163"/>
                      <a:pt x="132352" y="99416"/>
                    </a:cubicBezTo>
                    <a:cubicBezTo>
                      <a:pt x="128886" y="98483"/>
                      <a:pt x="128223" y="96198"/>
                      <a:pt x="127923" y="93181"/>
                    </a:cubicBezTo>
                    <a:cubicBezTo>
                      <a:pt x="127842" y="92266"/>
                      <a:pt x="126952" y="90930"/>
                      <a:pt x="126100" y="90665"/>
                    </a:cubicBezTo>
                    <a:cubicBezTo>
                      <a:pt x="123995" y="89938"/>
                      <a:pt x="121731" y="89407"/>
                      <a:pt x="119476" y="89334"/>
                    </a:cubicBezTo>
                    <a:cubicBezTo>
                      <a:pt x="113900" y="89138"/>
                      <a:pt x="109711" y="86390"/>
                      <a:pt x="106301" y="82390"/>
                    </a:cubicBezTo>
                    <a:cubicBezTo>
                      <a:pt x="103746" y="79377"/>
                      <a:pt x="100956" y="76253"/>
                      <a:pt x="99480" y="72667"/>
                    </a:cubicBezTo>
                    <a:cubicBezTo>
                      <a:pt x="96729" y="66031"/>
                      <a:pt x="91615" y="61589"/>
                      <a:pt x="86609" y="56972"/>
                    </a:cubicBezTo>
                    <a:cubicBezTo>
                      <a:pt x="84529" y="55063"/>
                      <a:pt x="81850" y="53840"/>
                      <a:pt x="79698" y="52021"/>
                    </a:cubicBezTo>
                    <a:cubicBezTo>
                      <a:pt x="76968" y="49710"/>
                      <a:pt x="75611" y="46578"/>
                      <a:pt x="75706" y="42984"/>
                    </a:cubicBezTo>
                    <a:cubicBezTo>
                      <a:pt x="75770" y="40155"/>
                      <a:pt x="76074" y="37361"/>
                      <a:pt x="76193" y="34532"/>
                    </a:cubicBezTo>
                    <a:cubicBezTo>
                      <a:pt x="76287" y="32620"/>
                      <a:pt x="77473" y="31344"/>
                      <a:pt x="78958" y="30604"/>
                    </a:cubicBezTo>
                    <a:cubicBezTo>
                      <a:pt x="81478" y="29329"/>
                      <a:pt x="84122" y="28221"/>
                      <a:pt x="86805" y="27399"/>
                    </a:cubicBezTo>
                    <a:cubicBezTo>
                      <a:pt x="87546" y="27172"/>
                      <a:pt x="89266" y="28050"/>
                      <a:pt x="89501" y="28773"/>
                    </a:cubicBezTo>
                    <a:cubicBezTo>
                      <a:pt x="89518" y="28773"/>
                      <a:pt x="89518" y="28794"/>
                      <a:pt x="89518" y="28811"/>
                    </a:cubicBezTo>
                    <a:lnTo>
                      <a:pt x="90528" y="24922"/>
                    </a:lnTo>
                    <a:lnTo>
                      <a:pt x="89796" y="20232"/>
                    </a:lnTo>
                    <a:lnTo>
                      <a:pt x="91859" y="17793"/>
                    </a:lnTo>
                    <a:lnTo>
                      <a:pt x="90747" y="15174"/>
                    </a:lnTo>
                    <a:lnTo>
                      <a:pt x="93738" y="10124"/>
                    </a:lnTo>
                    <a:lnTo>
                      <a:pt x="91859" y="8237"/>
                    </a:lnTo>
                    <a:lnTo>
                      <a:pt x="87725" y="9363"/>
                    </a:lnTo>
                    <a:lnTo>
                      <a:pt x="78188" y="7112"/>
                    </a:lnTo>
                    <a:lnTo>
                      <a:pt x="71820" y="3184"/>
                    </a:lnTo>
                    <a:lnTo>
                      <a:pt x="71820" y="377"/>
                    </a:lnTo>
                    <a:lnTo>
                      <a:pt x="67135" y="929"/>
                    </a:lnTo>
                    <a:lnTo>
                      <a:pt x="64148" y="0"/>
                    </a:lnTo>
                    <a:lnTo>
                      <a:pt x="56655" y="4121"/>
                    </a:lnTo>
                    <a:lnTo>
                      <a:pt x="52158" y="2627"/>
                    </a:lnTo>
                    <a:lnTo>
                      <a:pt x="49351" y="6004"/>
                    </a:lnTo>
                    <a:lnTo>
                      <a:pt x="50472" y="10317"/>
                    </a:lnTo>
                    <a:lnTo>
                      <a:pt x="45042" y="11614"/>
                    </a:lnTo>
                    <a:lnTo>
                      <a:pt x="44301" y="16663"/>
                    </a:lnTo>
                    <a:lnTo>
                      <a:pt x="41871" y="14793"/>
                    </a:lnTo>
                    <a:lnTo>
                      <a:pt x="39988" y="14793"/>
                    </a:lnTo>
                    <a:lnTo>
                      <a:pt x="33621" y="13483"/>
                    </a:lnTo>
                    <a:lnTo>
                      <a:pt x="33621" y="17425"/>
                    </a:lnTo>
                    <a:lnTo>
                      <a:pt x="30818" y="22482"/>
                    </a:lnTo>
                    <a:lnTo>
                      <a:pt x="29312" y="19110"/>
                    </a:lnTo>
                    <a:lnTo>
                      <a:pt x="25020" y="17044"/>
                    </a:lnTo>
                    <a:lnTo>
                      <a:pt x="25020" y="13864"/>
                    </a:lnTo>
                    <a:lnTo>
                      <a:pt x="21823" y="11994"/>
                    </a:lnTo>
                    <a:lnTo>
                      <a:pt x="16770" y="20617"/>
                    </a:lnTo>
                    <a:lnTo>
                      <a:pt x="13026" y="18918"/>
                    </a:lnTo>
                    <a:lnTo>
                      <a:pt x="7784" y="22846"/>
                    </a:lnTo>
                    <a:lnTo>
                      <a:pt x="4215" y="21909"/>
                    </a:lnTo>
                    <a:lnTo>
                      <a:pt x="3235" y="23740"/>
                    </a:lnTo>
                    <a:lnTo>
                      <a:pt x="3663" y="26830"/>
                    </a:lnTo>
                    <a:lnTo>
                      <a:pt x="6333" y="28794"/>
                    </a:lnTo>
                    <a:lnTo>
                      <a:pt x="5203" y="33843"/>
                    </a:lnTo>
                    <a:lnTo>
                      <a:pt x="2118" y="34395"/>
                    </a:lnTo>
                    <a:lnTo>
                      <a:pt x="0" y="36513"/>
                    </a:lnTo>
                    <a:lnTo>
                      <a:pt x="3085" y="40155"/>
                    </a:lnTo>
                    <a:lnTo>
                      <a:pt x="4219" y="47613"/>
                    </a:lnTo>
                    <a:lnTo>
                      <a:pt x="8575" y="50412"/>
                    </a:lnTo>
                    <a:lnTo>
                      <a:pt x="12936" y="50699"/>
                    </a:lnTo>
                    <a:lnTo>
                      <a:pt x="11104" y="54759"/>
                    </a:lnTo>
                    <a:cubicBezTo>
                      <a:pt x="11104" y="54759"/>
                      <a:pt x="11896" y="57871"/>
                      <a:pt x="12564" y="59984"/>
                    </a:cubicBezTo>
                    <a:cubicBezTo>
                      <a:pt x="12349" y="60100"/>
                      <a:pt x="12191" y="60275"/>
                      <a:pt x="11981" y="60386"/>
                    </a:cubicBezTo>
                    <a:cubicBezTo>
                      <a:pt x="13654" y="59449"/>
                      <a:pt x="15409" y="58632"/>
                      <a:pt x="17317" y="58003"/>
                    </a:cubicBezTo>
                    <a:cubicBezTo>
                      <a:pt x="19320" y="57353"/>
                      <a:pt x="21104" y="55487"/>
                      <a:pt x="22581" y="53810"/>
                    </a:cubicBezTo>
                    <a:cubicBezTo>
                      <a:pt x="26547" y="49329"/>
                      <a:pt x="31062" y="48816"/>
                      <a:pt x="36436" y="50870"/>
                    </a:cubicBezTo>
                    <a:cubicBezTo>
                      <a:pt x="41456" y="52795"/>
                      <a:pt x="45448" y="55607"/>
                      <a:pt x="47784" y="60558"/>
                    </a:cubicBezTo>
                    <a:cubicBezTo>
                      <a:pt x="49719" y="64640"/>
                      <a:pt x="51807" y="68619"/>
                      <a:pt x="53814" y="72650"/>
                    </a:cubicBezTo>
                    <a:cubicBezTo>
                      <a:pt x="60844" y="79073"/>
                      <a:pt x="68153" y="85231"/>
                      <a:pt x="74229" y="92651"/>
                    </a:cubicBezTo>
                    <a:cubicBezTo>
                      <a:pt x="78675" y="98081"/>
                      <a:pt x="84413" y="102013"/>
                      <a:pt x="91136" y="103575"/>
                    </a:cubicBezTo>
                    <a:cubicBezTo>
                      <a:pt x="99296" y="105501"/>
                      <a:pt x="104542" y="111680"/>
                      <a:pt x="111312" y="115591"/>
                    </a:cubicBezTo>
                    <a:cubicBezTo>
                      <a:pt x="113473" y="119917"/>
                      <a:pt x="117208" y="122339"/>
                      <a:pt x="121329" y="124474"/>
                    </a:cubicBezTo>
                    <a:cubicBezTo>
                      <a:pt x="122745" y="125219"/>
                      <a:pt x="124183" y="126550"/>
                      <a:pt x="124799" y="127945"/>
                    </a:cubicBezTo>
                    <a:cubicBezTo>
                      <a:pt x="126571" y="132138"/>
                      <a:pt x="128013" y="136473"/>
                      <a:pt x="129434" y="140795"/>
                    </a:cubicBezTo>
                    <a:cubicBezTo>
                      <a:pt x="129750" y="141787"/>
                      <a:pt x="129703" y="143071"/>
                      <a:pt x="129378" y="144055"/>
                    </a:cubicBezTo>
                    <a:cubicBezTo>
                      <a:pt x="127713" y="148899"/>
                      <a:pt x="126297" y="153285"/>
                      <a:pt x="119724" y="154466"/>
                    </a:cubicBezTo>
                    <a:cubicBezTo>
                      <a:pt x="109643" y="156298"/>
                      <a:pt x="99664" y="158335"/>
                      <a:pt x="89326" y="157269"/>
                    </a:cubicBezTo>
                    <a:cubicBezTo>
                      <a:pt x="87781" y="157119"/>
                      <a:pt x="86001" y="157898"/>
                      <a:pt x="84559" y="158660"/>
                    </a:cubicBezTo>
                    <a:cubicBezTo>
                      <a:pt x="83695" y="159101"/>
                      <a:pt x="82946" y="160303"/>
                      <a:pt x="82758" y="161296"/>
                    </a:cubicBezTo>
                    <a:cubicBezTo>
                      <a:pt x="82578" y="162284"/>
                      <a:pt x="82736" y="163983"/>
                      <a:pt x="83378" y="164398"/>
                    </a:cubicBezTo>
                    <a:cubicBezTo>
                      <a:pt x="86690" y="166559"/>
                      <a:pt x="90130" y="168540"/>
                      <a:pt x="93635" y="170372"/>
                    </a:cubicBezTo>
                    <a:cubicBezTo>
                      <a:pt x="100661" y="174009"/>
                      <a:pt x="107752" y="177539"/>
                      <a:pt x="114842" y="181087"/>
                    </a:cubicBezTo>
                    <a:cubicBezTo>
                      <a:pt x="116032" y="181673"/>
                      <a:pt x="118526" y="180496"/>
                      <a:pt x="119082" y="179046"/>
                    </a:cubicBezTo>
                    <a:cubicBezTo>
                      <a:pt x="119707" y="177462"/>
                      <a:pt x="120469" y="175840"/>
                      <a:pt x="120512" y="174219"/>
                    </a:cubicBezTo>
                    <a:cubicBezTo>
                      <a:pt x="120555" y="171968"/>
                      <a:pt x="119746" y="169717"/>
                      <a:pt x="119724" y="167471"/>
                    </a:cubicBezTo>
                    <a:cubicBezTo>
                      <a:pt x="119682" y="164090"/>
                      <a:pt x="122527" y="161197"/>
                      <a:pt x="126276" y="161390"/>
                    </a:cubicBezTo>
                    <a:cubicBezTo>
                      <a:pt x="130170" y="161595"/>
                      <a:pt x="132942" y="160380"/>
                      <a:pt x="134795" y="157115"/>
                    </a:cubicBezTo>
                    <a:cubicBezTo>
                      <a:pt x="137581" y="152199"/>
                      <a:pt x="140277" y="147218"/>
                      <a:pt x="142926" y="142220"/>
                    </a:cubicBezTo>
                    <a:cubicBezTo>
                      <a:pt x="144684" y="138899"/>
                      <a:pt x="144342" y="135660"/>
                      <a:pt x="142335" y="132532"/>
                    </a:cubicBezTo>
                    <a:cubicBezTo>
                      <a:pt x="141424" y="131107"/>
                      <a:pt x="139973" y="129750"/>
                      <a:pt x="139738" y="128206"/>
                    </a:cubicBezTo>
                    <a:cubicBezTo>
                      <a:pt x="139382" y="126070"/>
                      <a:pt x="139592" y="123700"/>
                      <a:pt x="140196" y="121607"/>
                    </a:cubicBezTo>
                    <a:cubicBezTo>
                      <a:pt x="141137" y="118214"/>
                      <a:pt x="145566" y="116532"/>
                      <a:pt x="148548" y="118496"/>
                    </a:cubicBezTo>
                    <a:cubicBezTo>
                      <a:pt x="151304" y="120336"/>
                      <a:pt x="153623" y="122848"/>
                      <a:pt x="156306" y="124795"/>
                    </a:cubicBezTo>
                    <a:cubicBezTo>
                      <a:pt x="156850" y="125176"/>
                      <a:pt x="158677" y="124680"/>
                      <a:pt x="159190" y="124029"/>
                    </a:cubicBezTo>
                    <a:cubicBezTo>
                      <a:pt x="161527" y="121025"/>
                      <a:pt x="161368" y="116293"/>
                      <a:pt x="158754" y="114825"/>
                    </a:cubicBezTo>
                    <a:close/>
                  </a:path>
                </a:pathLst>
              </a:custGeom>
              <a:grpFill/>
              <a:ln w="5028" cap="flat">
                <a:solidFill>
                  <a:schemeClr val="bg1"/>
                </a:solidFill>
                <a:prstDash val="solid"/>
                <a:miter/>
              </a:ln>
            </p:spPr>
            <p:txBody>
              <a:bodyPr rtlCol="0" anchor="ctr"/>
              <a:lstStyle/>
              <a:p>
                <a:endParaRPr lang="en-US"/>
              </a:p>
            </p:txBody>
          </p:sp>
        </p:grpSp>
        <p:sp>
          <p:nvSpPr>
            <p:cNvPr id="62" name="Freeform 61">
              <a:extLst>
                <a:ext uri="{FF2B5EF4-FFF2-40B4-BE49-F238E27FC236}">
                  <a16:creationId xmlns:a16="http://schemas.microsoft.com/office/drawing/2014/main" id="{8D72FF26-73F9-0AEA-D84A-0DA5EB500F39}"/>
                </a:ext>
              </a:extLst>
            </p:cNvPr>
            <p:cNvSpPr/>
            <p:nvPr/>
          </p:nvSpPr>
          <p:spPr>
            <a:xfrm>
              <a:off x="6265870" y="4459975"/>
              <a:ext cx="14542" cy="24118"/>
            </a:xfrm>
            <a:custGeom>
              <a:avLst/>
              <a:gdLst>
                <a:gd name="connsiteX0" fmla="*/ 9087 w 14542"/>
                <a:gd name="connsiteY0" fmla="*/ 295 h 24118"/>
                <a:gd name="connsiteX1" fmla="*/ 3075 w 14542"/>
                <a:gd name="connsiteY1" fmla="*/ 3252 h 24118"/>
                <a:gd name="connsiteX2" fmla="*/ 45 w 14542"/>
                <a:gd name="connsiteY2" fmla="*/ 10668 h 24118"/>
                <a:gd name="connsiteX3" fmla="*/ 5000 w 14542"/>
                <a:gd name="connsiteY3" fmla="*/ 22966 h 24118"/>
                <a:gd name="connsiteX4" fmla="*/ 10965 w 14542"/>
                <a:gd name="connsiteY4" fmla="*/ 22893 h 24118"/>
                <a:gd name="connsiteX5" fmla="*/ 13237 w 14542"/>
                <a:gd name="connsiteY5" fmla="*/ 18434 h 24118"/>
                <a:gd name="connsiteX6" fmla="*/ 14543 w 14542"/>
                <a:gd name="connsiteY6" fmla="*/ 9529 h 24118"/>
                <a:gd name="connsiteX7" fmla="*/ 14098 w 14542"/>
                <a:gd name="connsiteY7" fmla="*/ 5041 h 24118"/>
                <a:gd name="connsiteX8" fmla="*/ 13764 w 14542"/>
                <a:gd name="connsiteY8" fmla="*/ 3385 h 24118"/>
                <a:gd name="connsiteX9" fmla="*/ 9087 w 14542"/>
                <a:gd name="connsiteY9" fmla="*/ 295 h 24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542" h="24118">
                  <a:moveTo>
                    <a:pt x="9087" y="295"/>
                  </a:moveTo>
                  <a:cubicBezTo>
                    <a:pt x="7024" y="1138"/>
                    <a:pt x="4923" y="2011"/>
                    <a:pt x="3075" y="3252"/>
                  </a:cubicBezTo>
                  <a:cubicBezTo>
                    <a:pt x="575" y="4989"/>
                    <a:pt x="-208" y="7689"/>
                    <a:pt x="45" y="10668"/>
                  </a:cubicBezTo>
                  <a:cubicBezTo>
                    <a:pt x="413" y="15268"/>
                    <a:pt x="2296" y="19290"/>
                    <a:pt x="5000" y="22966"/>
                  </a:cubicBezTo>
                  <a:cubicBezTo>
                    <a:pt x="6113" y="24498"/>
                    <a:pt x="9955" y="24532"/>
                    <a:pt x="10965" y="22893"/>
                  </a:cubicBezTo>
                  <a:cubicBezTo>
                    <a:pt x="11834" y="21468"/>
                    <a:pt x="12891" y="20018"/>
                    <a:pt x="13237" y="18434"/>
                  </a:cubicBezTo>
                  <a:cubicBezTo>
                    <a:pt x="13956" y="15156"/>
                    <a:pt x="14239" y="11776"/>
                    <a:pt x="14543" y="9529"/>
                  </a:cubicBezTo>
                  <a:cubicBezTo>
                    <a:pt x="14320" y="7279"/>
                    <a:pt x="14243" y="6149"/>
                    <a:pt x="14098" y="5041"/>
                  </a:cubicBezTo>
                  <a:cubicBezTo>
                    <a:pt x="14029" y="4489"/>
                    <a:pt x="13841" y="3937"/>
                    <a:pt x="13764" y="3385"/>
                  </a:cubicBezTo>
                  <a:cubicBezTo>
                    <a:pt x="13434" y="770"/>
                    <a:pt x="11419" y="-655"/>
                    <a:pt x="9087" y="295"/>
                  </a:cubicBezTo>
                  <a:close/>
                </a:path>
              </a:pathLst>
            </a:custGeom>
            <a:grpFill/>
            <a:ln w="5028" cap="flat">
              <a:solidFill>
                <a:schemeClr val="bg1"/>
              </a:solidFill>
              <a:prstDash val="solid"/>
              <a:miter/>
            </a:ln>
          </p:spPr>
          <p:txBody>
            <a:bodyPr rtlCol="0" anchor="ctr"/>
            <a:lstStyle/>
            <a:p>
              <a:endParaRPr lang="en-US"/>
            </a:p>
          </p:txBody>
        </p:sp>
        <p:sp>
          <p:nvSpPr>
            <p:cNvPr id="63" name="Freeform 62">
              <a:extLst>
                <a:ext uri="{FF2B5EF4-FFF2-40B4-BE49-F238E27FC236}">
                  <a16:creationId xmlns:a16="http://schemas.microsoft.com/office/drawing/2014/main" id="{14FBE975-2FEF-FC3B-EBFC-450F7670AD46}"/>
                </a:ext>
              </a:extLst>
            </p:cNvPr>
            <p:cNvSpPr/>
            <p:nvPr/>
          </p:nvSpPr>
          <p:spPr>
            <a:xfrm>
              <a:off x="6262579" y="4488304"/>
              <a:ext cx="21167" cy="39482"/>
            </a:xfrm>
            <a:custGeom>
              <a:avLst/>
              <a:gdLst>
                <a:gd name="connsiteX0" fmla="*/ 20838 w 21167"/>
                <a:gd name="connsiteY0" fmla="*/ 14094 h 39482"/>
                <a:gd name="connsiteX1" fmla="*/ 20692 w 21167"/>
                <a:gd name="connsiteY1" fmla="*/ 9023 h 39482"/>
                <a:gd name="connsiteX2" fmla="*/ 7491 w 21167"/>
                <a:gd name="connsiteY2" fmla="*/ 1719 h 39482"/>
                <a:gd name="connsiteX3" fmla="*/ 1830 w 21167"/>
                <a:gd name="connsiteY3" fmla="*/ 5395 h 39482"/>
                <a:gd name="connsiteX4" fmla="*/ 200 w 21167"/>
                <a:gd name="connsiteY4" fmla="*/ 9832 h 39482"/>
                <a:gd name="connsiteX5" fmla="*/ 2789 w 21167"/>
                <a:gd name="connsiteY5" fmla="*/ 29858 h 39482"/>
                <a:gd name="connsiteX6" fmla="*/ 17093 w 21167"/>
                <a:gd name="connsiteY6" fmla="*/ 36401 h 39482"/>
                <a:gd name="connsiteX7" fmla="*/ 20692 w 21167"/>
                <a:gd name="connsiteY7" fmla="*/ 31022 h 39482"/>
                <a:gd name="connsiteX8" fmla="*/ 20769 w 21167"/>
                <a:gd name="connsiteY8" fmla="*/ 20859 h 39482"/>
                <a:gd name="connsiteX9" fmla="*/ 21167 w 21167"/>
                <a:gd name="connsiteY9" fmla="*/ 20859 h 39482"/>
                <a:gd name="connsiteX10" fmla="*/ 20838 w 21167"/>
                <a:gd name="connsiteY10" fmla="*/ 14094 h 394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167" h="39482">
                  <a:moveTo>
                    <a:pt x="20838" y="14094"/>
                  </a:moveTo>
                  <a:cubicBezTo>
                    <a:pt x="20786" y="12412"/>
                    <a:pt x="20880" y="10696"/>
                    <a:pt x="20692" y="9023"/>
                  </a:cubicBezTo>
                  <a:cubicBezTo>
                    <a:pt x="20097" y="3568"/>
                    <a:pt x="14274" y="-3240"/>
                    <a:pt x="7491" y="1719"/>
                  </a:cubicBezTo>
                  <a:cubicBezTo>
                    <a:pt x="5681" y="3054"/>
                    <a:pt x="3678" y="4098"/>
                    <a:pt x="1830" y="5395"/>
                  </a:cubicBezTo>
                  <a:cubicBezTo>
                    <a:pt x="324" y="6465"/>
                    <a:pt x="-374" y="8262"/>
                    <a:pt x="200" y="9832"/>
                  </a:cubicBezTo>
                  <a:cubicBezTo>
                    <a:pt x="2562" y="16341"/>
                    <a:pt x="2600" y="23067"/>
                    <a:pt x="2789" y="29858"/>
                  </a:cubicBezTo>
                  <a:cubicBezTo>
                    <a:pt x="3071" y="39948"/>
                    <a:pt x="8056" y="42062"/>
                    <a:pt x="17093" y="36401"/>
                  </a:cubicBezTo>
                  <a:cubicBezTo>
                    <a:pt x="19143" y="35083"/>
                    <a:pt x="20530" y="33312"/>
                    <a:pt x="20692" y="31022"/>
                  </a:cubicBezTo>
                  <a:cubicBezTo>
                    <a:pt x="20962" y="27663"/>
                    <a:pt x="20769" y="24253"/>
                    <a:pt x="20769" y="20859"/>
                  </a:cubicBezTo>
                  <a:lnTo>
                    <a:pt x="21167" y="20859"/>
                  </a:lnTo>
                  <a:cubicBezTo>
                    <a:pt x="21065" y="18613"/>
                    <a:pt x="20936" y="16362"/>
                    <a:pt x="20838" y="14094"/>
                  </a:cubicBezTo>
                  <a:close/>
                </a:path>
              </a:pathLst>
            </a:custGeom>
            <a:grpFill/>
            <a:ln w="5028" cap="flat">
              <a:solidFill>
                <a:schemeClr val="bg1"/>
              </a:solidFill>
              <a:prstDash val="solid"/>
              <a:miter/>
            </a:ln>
          </p:spPr>
          <p:txBody>
            <a:bodyPr rtlCol="0" anchor="ctr"/>
            <a:lstStyle/>
            <a:p>
              <a:endParaRPr lang="en-US"/>
            </a:p>
          </p:txBody>
        </p:sp>
        <p:sp>
          <p:nvSpPr>
            <p:cNvPr id="76" name="Freeform 75">
              <a:extLst>
                <a:ext uri="{FF2B5EF4-FFF2-40B4-BE49-F238E27FC236}">
                  <a16:creationId xmlns:a16="http://schemas.microsoft.com/office/drawing/2014/main" id="{5620A54C-9B3D-07F1-1F66-F6944F05AA99}"/>
                </a:ext>
              </a:extLst>
            </p:cNvPr>
            <p:cNvSpPr/>
            <p:nvPr/>
          </p:nvSpPr>
          <p:spPr>
            <a:xfrm>
              <a:off x="6400484" y="4224549"/>
              <a:ext cx="37938" cy="20214"/>
            </a:xfrm>
            <a:custGeom>
              <a:avLst/>
              <a:gdLst>
                <a:gd name="connsiteX0" fmla="*/ 36813 w 37938"/>
                <a:gd name="connsiteY0" fmla="*/ 18674 h 20214"/>
                <a:gd name="connsiteX1" fmla="*/ 36394 w 37938"/>
                <a:gd name="connsiteY1" fmla="*/ 13749 h 20214"/>
                <a:gd name="connsiteX2" fmla="*/ 37938 w 37938"/>
                <a:gd name="connsiteY2" fmla="*/ 11519 h 20214"/>
                <a:gd name="connsiteX3" fmla="*/ 36659 w 37938"/>
                <a:gd name="connsiteY3" fmla="*/ 10112 h 20214"/>
                <a:gd name="connsiteX4" fmla="*/ 34986 w 37938"/>
                <a:gd name="connsiteY4" fmla="*/ 9688 h 20214"/>
                <a:gd name="connsiteX5" fmla="*/ 34271 w 37938"/>
                <a:gd name="connsiteY5" fmla="*/ 6868 h 20214"/>
                <a:gd name="connsiteX6" fmla="*/ 32731 w 37938"/>
                <a:gd name="connsiteY6" fmla="*/ 5892 h 20214"/>
                <a:gd name="connsiteX7" fmla="*/ 27121 w 37938"/>
                <a:gd name="connsiteY7" fmla="*/ 6868 h 20214"/>
                <a:gd name="connsiteX8" fmla="*/ 23329 w 37938"/>
                <a:gd name="connsiteY8" fmla="*/ 4900 h 20214"/>
                <a:gd name="connsiteX9" fmla="*/ 19671 w 37938"/>
                <a:gd name="connsiteY9" fmla="*/ 0 h 20214"/>
                <a:gd name="connsiteX10" fmla="*/ 13800 w 37938"/>
                <a:gd name="connsiteY10" fmla="*/ 950 h 20214"/>
                <a:gd name="connsiteX11" fmla="*/ 14502 w 37938"/>
                <a:gd name="connsiteY11" fmla="*/ 5837 h 20214"/>
                <a:gd name="connsiteX12" fmla="*/ 12965 w 37938"/>
                <a:gd name="connsiteY12" fmla="*/ 8563 h 20214"/>
                <a:gd name="connsiteX13" fmla="*/ 5079 w 37938"/>
                <a:gd name="connsiteY13" fmla="*/ 11708 h 20214"/>
                <a:gd name="connsiteX14" fmla="*/ 218 w 37938"/>
                <a:gd name="connsiteY14" fmla="*/ 17938 h 20214"/>
                <a:gd name="connsiteX15" fmla="*/ 0 w 37938"/>
                <a:gd name="connsiteY15" fmla="*/ 18460 h 20214"/>
                <a:gd name="connsiteX16" fmla="*/ 1412 w 37938"/>
                <a:gd name="connsiteY16" fmla="*/ 19928 h 20214"/>
                <a:gd name="connsiteX17" fmla="*/ 2944 w 37938"/>
                <a:gd name="connsiteY17" fmla="*/ 19089 h 20214"/>
                <a:gd name="connsiteX18" fmla="*/ 21207 w 37938"/>
                <a:gd name="connsiteY18" fmla="*/ 20214 h 20214"/>
                <a:gd name="connsiteX19" fmla="*/ 36813 w 37938"/>
                <a:gd name="connsiteY19" fmla="*/ 18674 h 2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7938" h="20214">
                  <a:moveTo>
                    <a:pt x="36813" y="18674"/>
                  </a:moveTo>
                  <a:lnTo>
                    <a:pt x="36394" y="13749"/>
                  </a:lnTo>
                  <a:lnTo>
                    <a:pt x="37938" y="11519"/>
                  </a:lnTo>
                  <a:lnTo>
                    <a:pt x="36659" y="10112"/>
                  </a:lnTo>
                  <a:lnTo>
                    <a:pt x="34986" y="9688"/>
                  </a:lnTo>
                  <a:lnTo>
                    <a:pt x="34271" y="6868"/>
                  </a:lnTo>
                  <a:lnTo>
                    <a:pt x="32731" y="5892"/>
                  </a:lnTo>
                  <a:lnTo>
                    <a:pt x="27121" y="6868"/>
                  </a:lnTo>
                  <a:lnTo>
                    <a:pt x="23329" y="4900"/>
                  </a:lnTo>
                  <a:lnTo>
                    <a:pt x="19671" y="0"/>
                  </a:lnTo>
                  <a:lnTo>
                    <a:pt x="13800" y="950"/>
                  </a:lnTo>
                  <a:cubicBezTo>
                    <a:pt x="14035" y="2572"/>
                    <a:pt x="14283" y="4215"/>
                    <a:pt x="14502" y="5837"/>
                  </a:cubicBezTo>
                  <a:cubicBezTo>
                    <a:pt x="14617" y="6697"/>
                    <a:pt x="13762" y="8160"/>
                    <a:pt x="12965" y="8563"/>
                  </a:cubicBezTo>
                  <a:cubicBezTo>
                    <a:pt x="10437" y="9816"/>
                    <a:pt x="7745" y="10736"/>
                    <a:pt x="5079" y="11708"/>
                  </a:cubicBezTo>
                  <a:cubicBezTo>
                    <a:pt x="2161" y="12794"/>
                    <a:pt x="676" y="14686"/>
                    <a:pt x="218" y="17938"/>
                  </a:cubicBezTo>
                  <a:cubicBezTo>
                    <a:pt x="197" y="18135"/>
                    <a:pt x="68" y="18268"/>
                    <a:pt x="0" y="18460"/>
                  </a:cubicBezTo>
                  <a:lnTo>
                    <a:pt x="1412" y="19928"/>
                  </a:lnTo>
                  <a:lnTo>
                    <a:pt x="2944" y="19089"/>
                  </a:lnTo>
                  <a:lnTo>
                    <a:pt x="21207" y="20214"/>
                  </a:lnTo>
                  <a:lnTo>
                    <a:pt x="36813" y="18674"/>
                  </a:lnTo>
                  <a:close/>
                </a:path>
              </a:pathLst>
            </a:custGeom>
            <a:grpFill/>
            <a:ln w="5028" cap="flat">
              <a:solidFill>
                <a:schemeClr val="bg1"/>
              </a:solidFill>
              <a:prstDash val="solid"/>
              <a:miter/>
            </a:ln>
          </p:spPr>
          <p:txBody>
            <a:bodyPr rtlCol="0" anchor="ctr"/>
            <a:lstStyle/>
            <a:p>
              <a:endParaRPr lang="en-US"/>
            </a:p>
          </p:txBody>
        </p:sp>
        <p:sp>
          <p:nvSpPr>
            <p:cNvPr id="77" name="Freeform 76">
              <a:extLst>
                <a:ext uri="{FF2B5EF4-FFF2-40B4-BE49-F238E27FC236}">
                  <a16:creationId xmlns:a16="http://schemas.microsoft.com/office/drawing/2014/main" id="{AF645B7C-D917-BE2E-FD17-EF5E5846A811}"/>
                </a:ext>
              </a:extLst>
            </p:cNvPr>
            <p:cNvSpPr/>
            <p:nvPr/>
          </p:nvSpPr>
          <p:spPr>
            <a:xfrm>
              <a:off x="6305591" y="4313639"/>
              <a:ext cx="103746" cy="44463"/>
            </a:xfrm>
            <a:custGeom>
              <a:avLst/>
              <a:gdLst>
                <a:gd name="connsiteX0" fmla="*/ 102925 w 103746"/>
                <a:gd name="connsiteY0" fmla="*/ 28884 h 44463"/>
                <a:gd name="connsiteX1" fmla="*/ 101230 w 103746"/>
                <a:gd name="connsiteY1" fmla="*/ 26774 h 44463"/>
                <a:gd name="connsiteX2" fmla="*/ 97015 w 103746"/>
                <a:gd name="connsiteY2" fmla="*/ 27061 h 44463"/>
                <a:gd name="connsiteX3" fmla="*/ 95894 w 103746"/>
                <a:gd name="connsiteY3" fmla="*/ 28178 h 44463"/>
                <a:gd name="connsiteX4" fmla="*/ 93361 w 103746"/>
                <a:gd name="connsiteY4" fmla="*/ 28178 h 44463"/>
                <a:gd name="connsiteX5" fmla="*/ 91256 w 103746"/>
                <a:gd name="connsiteY5" fmla="*/ 23676 h 44463"/>
                <a:gd name="connsiteX6" fmla="*/ 82270 w 103746"/>
                <a:gd name="connsiteY6" fmla="*/ 17219 h 44463"/>
                <a:gd name="connsiteX7" fmla="*/ 78050 w 103746"/>
                <a:gd name="connsiteY7" fmla="*/ 15824 h 44463"/>
                <a:gd name="connsiteX8" fmla="*/ 72851 w 103746"/>
                <a:gd name="connsiteY8" fmla="*/ 17506 h 44463"/>
                <a:gd name="connsiteX9" fmla="*/ 69775 w 103746"/>
                <a:gd name="connsiteY9" fmla="*/ 14545 h 44463"/>
                <a:gd name="connsiteX10" fmla="*/ 70892 w 103746"/>
                <a:gd name="connsiteY10" fmla="*/ 12033 h 44463"/>
                <a:gd name="connsiteX11" fmla="*/ 66535 w 103746"/>
                <a:gd name="connsiteY11" fmla="*/ 13000 h 44463"/>
                <a:gd name="connsiteX12" fmla="*/ 59650 w 103746"/>
                <a:gd name="connsiteY12" fmla="*/ 9363 h 44463"/>
                <a:gd name="connsiteX13" fmla="*/ 58401 w 103746"/>
                <a:gd name="connsiteY13" fmla="*/ 10069 h 44463"/>
                <a:gd name="connsiteX14" fmla="*/ 61614 w 103746"/>
                <a:gd name="connsiteY14" fmla="*/ 14545 h 44463"/>
                <a:gd name="connsiteX15" fmla="*/ 59650 w 103746"/>
                <a:gd name="connsiteY15" fmla="*/ 14416 h 44463"/>
                <a:gd name="connsiteX16" fmla="*/ 58683 w 103746"/>
                <a:gd name="connsiteY16" fmla="*/ 15824 h 44463"/>
                <a:gd name="connsiteX17" fmla="*/ 56698 w 103746"/>
                <a:gd name="connsiteY17" fmla="*/ 14831 h 44463"/>
                <a:gd name="connsiteX18" fmla="*/ 56698 w 103746"/>
                <a:gd name="connsiteY18" fmla="*/ 12589 h 44463"/>
                <a:gd name="connsiteX19" fmla="*/ 54729 w 103746"/>
                <a:gd name="connsiteY19" fmla="*/ 10197 h 44463"/>
                <a:gd name="connsiteX20" fmla="*/ 56017 w 103746"/>
                <a:gd name="connsiteY20" fmla="*/ 7112 h 44463"/>
                <a:gd name="connsiteX21" fmla="*/ 54036 w 103746"/>
                <a:gd name="connsiteY21" fmla="*/ 5144 h 44463"/>
                <a:gd name="connsiteX22" fmla="*/ 51640 w 103746"/>
                <a:gd name="connsiteY22" fmla="*/ 5567 h 44463"/>
                <a:gd name="connsiteX23" fmla="*/ 48970 w 103746"/>
                <a:gd name="connsiteY23" fmla="*/ 3030 h 44463"/>
                <a:gd name="connsiteX24" fmla="*/ 49406 w 103746"/>
                <a:gd name="connsiteY24" fmla="*/ 1357 h 44463"/>
                <a:gd name="connsiteX25" fmla="*/ 43784 w 103746"/>
                <a:gd name="connsiteY25" fmla="*/ 513 h 44463"/>
                <a:gd name="connsiteX26" fmla="*/ 42367 w 103746"/>
                <a:gd name="connsiteY26" fmla="*/ 1215 h 44463"/>
                <a:gd name="connsiteX27" fmla="*/ 39860 w 103746"/>
                <a:gd name="connsiteY27" fmla="*/ 779 h 44463"/>
                <a:gd name="connsiteX28" fmla="*/ 38593 w 103746"/>
                <a:gd name="connsiteY28" fmla="*/ 2058 h 44463"/>
                <a:gd name="connsiteX29" fmla="*/ 37579 w 103746"/>
                <a:gd name="connsiteY29" fmla="*/ 39 h 44463"/>
                <a:gd name="connsiteX30" fmla="*/ 37083 w 103746"/>
                <a:gd name="connsiteY30" fmla="*/ 749 h 44463"/>
                <a:gd name="connsiteX31" fmla="*/ 35037 w 103746"/>
                <a:gd name="connsiteY31" fmla="*/ 171 h 44463"/>
                <a:gd name="connsiteX32" fmla="*/ 33167 w 103746"/>
                <a:gd name="connsiteY32" fmla="*/ 1108 h 44463"/>
                <a:gd name="connsiteX33" fmla="*/ 28858 w 103746"/>
                <a:gd name="connsiteY33" fmla="*/ 0 h 44463"/>
                <a:gd name="connsiteX34" fmla="*/ 28285 w 103746"/>
                <a:gd name="connsiteY34" fmla="*/ 3166 h 44463"/>
                <a:gd name="connsiteX35" fmla="*/ 26428 w 103746"/>
                <a:gd name="connsiteY35" fmla="*/ 4104 h 44463"/>
                <a:gd name="connsiteX36" fmla="*/ 23804 w 103746"/>
                <a:gd name="connsiteY36" fmla="*/ 3166 h 44463"/>
                <a:gd name="connsiteX37" fmla="*/ 19671 w 103746"/>
                <a:gd name="connsiteY37" fmla="*/ 3351 h 44463"/>
                <a:gd name="connsiteX38" fmla="*/ 17801 w 103746"/>
                <a:gd name="connsiteY38" fmla="*/ 6543 h 44463"/>
                <a:gd name="connsiteX39" fmla="*/ 14801 w 103746"/>
                <a:gd name="connsiteY39" fmla="*/ 6543 h 44463"/>
                <a:gd name="connsiteX40" fmla="*/ 12191 w 103746"/>
                <a:gd name="connsiteY40" fmla="*/ 9341 h 44463"/>
                <a:gd name="connsiteX41" fmla="*/ 9936 w 103746"/>
                <a:gd name="connsiteY41" fmla="*/ 9341 h 44463"/>
                <a:gd name="connsiteX42" fmla="*/ 4895 w 103746"/>
                <a:gd name="connsiteY42" fmla="*/ 13483 h 44463"/>
                <a:gd name="connsiteX43" fmla="*/ 1322 w 103746"/>
                <a:gd name="connsiteY43" fmla="*/ 11592 h 44463"/>
                <a:gd name="connsiteX44" fmla="*/ 0 w 103746"/>
                <a:gd name="connsiteY44" fmla="*/ 12722 h 44463"/>
                <a:gd name="connsiteX45" fmla="*/ 0 w 103746"/>
                <a:gd name="connsiteY45" fmla="*/ 13843 h 44463"/>
                <a:gd name="connsiteX46" fmla="*/ 2820 w 103746"/>
                <a:gd name="connsiteY46" fmla="*/ 16094 h 44463"/>
                <a:gd name="connsiteX47" fmla="*/ 6573 w 103746"/>
                <a:gd name="connsiteY47" fmla="*/ 21147 h 44463"/>
                <a:gd name="connsiteX48" fmla="*/ 6573 w 103746"/>
                <a:gd name="connsiteY48" fmla="*/ 24519 h 44463"/>
                <a:gd name="connsiteX49" fmla="*/ 7882 w 103746"/>
                <a:gd name="connsiteY49" fmla="*/ 27510 h 44463"/>
                <a:gd name="connsiteX50" fmla="*/ 17245 w 103746"/>
                <a:gd name="connsiteY50" fmla="*/ 32949 h 44463"/>
                <a:gd name="connsiteX51" fmla="*/ 23257 w 103746"/>
                <a:gd name="connsiteY51" fmla="*/ 40313 h 44463"/>
                <a:gd name="connsiteX52" fmla="*/ 25105 w 103746"/>
                <a:gd name="connsiteY52" fmla="*/ 40386 h 44463"/>
                <a:gd name="connsiteX53" fmla="*/ 32405 w 103746"/>
                <a:gd name="connsiteY53" fmla="*/ 44464 h 44463"/>
                <a:gd name="connsiteX54" fmla="*/ 33809 w 103746"/>
                <a:gd name="connsiteY54" fmla="*/ 43210 h 44463"/>
                <a:gd name="connsiteX55" fmla="*/ 37481 w 103746"/>
                <a:gd name="connsiteY55" fmla="*/ 42923 h 44463"/>
                <a:gd name="connsiteX56" fmla="*/ 37887 w 103746"/>
                <a:gd name="connsiteY56" fmla="*/ 40823 h 44463"/>
                <a:gd name="connsiteX57" fmla="*/ 39432 w 103746"/>
                <a:gd name="connsiteY57" fmla="*/ 39278 h 44463"/>
                <a:gd name="connsiteX58" fmla="*/ 40283 w 103746"/>
                <a:gd name="connsiteY58" fmla="*/ 37160 h 44463"/>
                <a:gd name="connsiteX59" fmla="*/ 43651 w 103746"/>
                <a:gd name="connsiteY59" fmla="*/ 38152 h 44463"/>
                <a:gd name="connsiteX60" fmla="*/ 48717 w 103746"/>
                <a:gd name="connsiteY60" fmla="*/ 38572 h 44463"/>
                <a:gd name="connsiteX61" fmla="*/ 51640 w 103746"/>
                <a:gd name="connsiteY61" fmla="*/ 40386 h 44463"/>
                <a:gd name="connsiteX62" fmla="*/ 55859 w 103746"/>
                <a:gd name="connsiteY62" fmla="*/ 40823 h 44463"/>
                <a:gd name="connsiteX63" fmla="*/ 59372 w 103746"/>
                <a:gd name="connsiteY63" fmla="*/ 40116 h 44463"/>
                <a:gd name="connsiteX64" fmla="*/ 61905 w 103746"/>
                <a:gd name="connsiteY64" fmla="*/ 41952 h 44463"/>
                <a:gd name="connsiteX65" fmla="*/ 67956 w 103746"/>
                <a:gd name="connsiteY65" fmla="*/ 43339 h 44463"/>
                <a:gd name="connsiteX66" fmla="*/ 71880 w 103746"/>
                <a:gd name="connsiteY66" fmla="*/ 40673 h 44463"/>
                <a:gd name="connsiteX67" fmla="*/ 74679 w 103746"/>
                <a:gd name="connsiteY67" fmla="*/ 41092 h 44463"/>
                <a:gd name="connsiteX68" fmla="*/ 76219 w 103746"/>
                <a:gd name="connsiteY68" fmla="*/ 42213 h 44463"/>
                <a:gd name="connsiteX69" fmla="*/ 81294 w 103746"/>
                <a:gd name="connsiteY69" fmla="*/ 40116 h 44463"/>
                <a:gd name="connsiteX70" fmla="*/ 86908 w 103746"/>
                <a:gd name="connsiteY70" fmla="*/ 39410 h 44463"/>
                <a:gd name="connsiteX71" fmla="*/ 90828 w 103746"/>
                <a:gd name="connsiteY71" fmla="*/ 35487 h 44463"/>
                <a:gd name="connsiteX72" fmla="*/ 94486 w 103746"/>
                <a:gd name="connsiteY72" fmla="*/ 34909 h 44463"/>
                <a:gd name="connsiteX73" fmla="*/ 97293 w 103746"/>
                <a:gd name="connsiteY73" fmla="*/ 32393 h 44463"/>
                <a:gd name="connsiteX74" fmla="*/ 103746 w 103746"/>
                <a:gd name="connsiteY74" fmla="*/ 32812 h 44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103746" h="44463">
                  <a:moveTo>
                    <a:pt x="102925" y="28884"/>
                  </a:moveTo>
                  <a:lnTo>
                    <a:pt x="101230" y="26774"/>
                  </a:lnTo>
                  <a:lnTo>
                    <a:pt x="97015" y="27061"/>
                  </a:lnTo>
                  <a:lnTo>
                    <a:pt x="95894" y="28178"/>
                  </a:lnTo>
                  <a:lnTo>
                    <a:pt x="93361" y="28178"/>
                  </a:lnTo>
                  <a:lnTo>
                    <a:pt x="91256" y="23676"/>
                  </a:lnTo>
                  <a:lnTo>
                    <a:pt x="82270" y="17219"/>
                  </a:lnTo>
                  <a:lnTo>
                    <a:pt x="78050" y="15824"/>
                  </a:lnTo>
                  <a:lnTo>
                    <a:pt x="72851" y="17506"/>
                  </a:lnTo>
                  <a:lnTo>
                    <a:pt x="69775" y="14545"/>
                  </a:lnTo>
                  <a:lnTo>
                    <a:pt x="70892" y="12033"/>
                  </a:lnTo>
                  <a:lnTo>
                    <a:pt x="66535" y="13000"/>
                  </a:lnTo>
                  <a:lnTo>
                    <a:pt x="59650" y="9363"/>
                  </a:lnTo>
                  <a:lnTo>
                    <a:pt x="58401" y="10069"/>
                  </a:lnTo>
                  <a:lnTo>
                    <a:pt x="61614" y="14545"/>
                  </a:lnTo>
                  <a:lnTo>
                    <a:pt x="59650" y="14416"/>
                  </a:lnTo>
                  <a:lnTo>
                    <a:pt x="58683" y="15824"/>
                  </a:lnTo>
                  <a:lnTo>
                    <a:pt x="56698" y="14831"/>
                  </a:lnTo>
                  <a:lnTo>
                    <a:pt x="56698" y="12589"/>
                  </a:lnTo>
                  <a:lnTo>
                    <a:pt x="54729" y="10197"/>
                  </a:lnTo>
                  <a:lnTo>
                    <a:pt x="56017" y="7112"/>
                  </a:lnTo>
                  <a:lnTo>
                    <a:pt x="54036" y="5144"/>
                  </a:lnTo>
                  <a:lnTo>
                    <a:pt x="51640" y="5567"/>
                  </a:lnTo>
                  <a:lnTo>
                    <a:pt x="48970" y="3030"/>
                  </a:lnTo>
                  <a:lnTo>
                    <a:pt x="49406" y="1357"/>
                  </a:lnTo>
                  <a:lnTo>
                    <a:pt x="43784" y="513"/>
                  </a:lnTo>
                  <a:lnTo>
                    <a:pt x="42367" y="1215"/>
                  </a:lnTo>
                  <a:lnTo>
                    <a:pt x="39860" y="779"/>
                  </a:lnTo>
                  <a:lnTo>
                    <a:pt x="38593" y="2058"/>
                  </a:lnTo>
                  <a:lnTo>
                    <a:pt x="37579" y="39"/>
                  </a:lnTo>
                  <a:lnTo>
                    <a:pt x="37083" y="749"/>
                  </a:lnTo>
                  <a:lnTo>
                    <a:pt x="35037" y="171"/>
                  </a:lnTo>
                  <a:lnTo>
                    <a:pt x="33167" y="1108"/>
                  </a:lnTo>
                  <a:lnTo>
                    <a:pt x="28858" y="0"/>
                  </a:lnTo>
                  <a:lnTo>
                    <a:pt x="28285" y="3166"/>
                  </a:lnTo>
                  <a:lnTo>
                    <a:pt x="26428" y="4104"/>
                  </a:lnTo>
                  <a:lnTo>
                    <a:pt x="23804" y="3166"/>
                  </a:lnTo>
                  <a:lnTo>
                    <a:pt x="19671" y="3351"/>
                  </a:lnTo>
                  <a:lnTo>
                    <a:pt x="17801" y="6543"/>
                  </a:lnTo>
                  <a:lnTo>
                    <a:pt x="14801" y="6543"/>
                  </a:lnTo>
                  <a:lnTo>
                    <a:pt x="12191" y="9341"/>
                  </a:lnTo>
                  <a:lnTo>
                    <a:pt x="9936" y="9341"/>
                  </a:lnTo>
                  <a:lnTo>
                    <a:pt x="4895" y="13483"/>
                  </a:lnTo>
                  <a:lnTo>
                    <a:pt x="1322" y="11592"/>
                  </a:lnTo>
                  <a:lnTo>
                    <a:pt x="0" y="12722"/>
                  </a:lnTo>
                  <a:lnTo>
                    <a:pt x="0" y="13843"/>
                  </a:lnTo>
                  <a:lnTo>
                    <a:pt x="2820" y="16094"/>
                  </a:lnTo>
                  <a:lnTo>
                    <a:pt x="6573" y="21147"/>
                  </a:lnTo>
                  <a:lnTo>
                    <a:pt x="6573" y="24519"/>
                  </a:lnTo>
                  <a:lnTo>
                    <a:pt x="7882" y="27510"/>
                  </a:lnTo>
                  <a:lnTo>
                    <a:pt x="17245" y="32949"/>
                  </a:lnTo>
                  <a:lnTo>
                    <a:pt x="23257" y="40313"/>
                  </a:lnTo>
                  <a:lnTo>
                    <a:pt x="25105" y="40386"/>
                  </a:lnTo>
                  <a:lnTo>
                    <a:pt x="32405" y="44464"/>
                  </a:lnTo>
                  <a:lnTo>
                    <a:pt x="33809" y="43210"/>
                  </a:lnTo>
                  <a:lnTo>
                    <a:pt x="37481" y="42923"/>
                  </a:lnTo>
                  <a:lnTo>
                    <a:pt x="37887" y="40823"/>
                  </a:lnTo>
                  <a:lnTo>
                    <a:pt x="39432" y="39278"/>
                  </a:lnTo>
                  <a:lnTo>
                    <a:pt x="40283" y="37160"/>
                  </a:lnTo>
                  <a:lnTo>
                    <a:pt x="43651" y="38152"/>
                  </a:lnTo>
                  <a:lnTo>
                    <a:pt x="48717" y="38572"/>
                  </a:lnTo>
                  <a:lnTo>
                    <a:pt x="51640" y="40386"/>
                  </a:lnTo>
                  <a:lnTo>
                    <a:pt x="55859" y="40823"/>
                  </a:lnTo>
                  <a:lnTo>
                    <a:pt x="59372" y="40116"/>
                  </a:lnTo>
                  <a:lnTo>
                    <a:pt x="61905" y="41952"/>
                  </a:lnTo>
                  <a:lnTo>
                    <a:pt x="67956" y="43339"/>
                  </a:lnTo>
                  <a:lnTo>
                    <a:pt x="71880" y="40673"/>
                  </a:lnTo>
                  <a:lnTo>
                    <a:pt x="74679" y="41092"/>
                  </a:lnTo>
                  <a:lnTo>
                    <a:pt x="76219" y="42213"/>
                  </a:lnTo>
                  <a:lnTo>
                    <a:pt x="81294" y="40116"/>
                  </a:lnTo>
                  <a:lnTo>
                    <a:pt x="86908" y="39410"/>
                  </a:lnTo>
                  <a:lnTo>
                    <a:pt x="90828" y="35487"/>
                  </a:lnTo>
                  <a:lnTo>
                    <a:pt x="94486" y="34909"/>
                  </a:lnTo>
                  <a:lnTo>
                    <a:pt x="97293" y="32393"/>
                  </a:lnTo>
                  <a:lnTo>
                    <a:pt x="103746" y="32812"/>
                  </a:lnTo>
                  <a:close/>
                </a:path>
              </a:pathLst>
            </a:custGeom>
            <a:grpFill/>
            <a:ln w="5028" cap="flat">
              <a:solidFill>
                <a:schemeClr val="bg1"/>
              </a:solidFill>
              <a:prstDash val="solid"/>
              <a:miter/>
            </a:ln>
          </p:spPr>
          <p:txBody>
            <a:bodyPr rtlCol="0" anchor="ctr"/>
            <a:lstStyle/>
            <a:p>
              <a:endParaRPr lang="en-US"/>
            </a:p>
          </p:txBody>
        </p:sp>
        <p:sp>
          <p:nvSpPr>
            <p:cNvPr id="78" name="Freeform 77">
              <a:extLst>
                <a:ext uri="{FF2B5EF4-FFF2-40B4-BE49-F238E27FC236}">
                  <a16:creationId xmlns:a16="http://schemas.microsoft.com/office/drawing/2014/main" id="{6C92F50D-567C-D605-C198-25ECB9958E20}"/>
                </a:ext>
              </a:extLst>
            </p:cNvPr>
            <p:cNvSpPr/>
            <p:nvPr/>
          </p:nvSpPr>
          <p:spPr>
            <a:xfrm>
              <a:off x="6276536" y="4346588"/>
              <a:ext cx="97699" cy="51254"/>
            </a:xfrm>
            <a:custGeom>
              <a:avLst/>
              <a:gdLst>
                <a:gd name="connsiteX0" fmla="*/ 67798 w 97699"/>
                <a:gd name="connsiteY0" fmla="*/ 51255 h 51254"/>
                <a:gd name="connsiteX1" fmla="*/ 71161 w 97699"/>
                <a:gd name="connsiteY1" fmla="*/ 49445 h 51254"/>
                <a:gd name="connsiteX2" fmla="*/ 74387 w 97699"/>
                <a:gd name="connsiteY2" fmla="*/ 49714 h 51254"/>
                <a:gd name="connsiteX3" fmla="*/ 78598 w 97699"/>
                <a:gd name="connsiteY3" fmla="*/ 48037 h 51254"/>
                <a:gd name="connsiteX4" fmla="*/ 80571 w 97699"/>
                <a:gd name="connsiteY4" fmla="*/ 48170 h 51254"/>
                <a:gd name="connsiteX5" fmla="*/ 87738 w 97699"/>
                <a:gd name="connsiteY5" fmla="*/ 44395 h 51254"/>
                <a:gd name="connsiteX6" fmla="*/ 90545 w 97699"/>
                <a:gd name="connsiteY6" fmla="*/ 44109 h 51254"/>
                <a:gd name="connsiteX7" fmla="*/ 93215 w 97699"/>
                <a:gd name="connsiteY7" fmla="*/ 41023 h 51254"/>
                <a:gd name="connsiteX8" fmla="*/ 91512 w 97699"/>
                <a:gd name="connsiteY8" fmla="*/ 37934 h 51254"/>
                <a:gd name="connsiteX9" fmla="*/ 93057 w 97699"/>
                <a:gd name="connsiteY9" fmla="*/ 32170 h 51254"/>
                <a:gd name="connsiteX10" fmla="*/ 90541 w 97699"/>
                <a:gd name="connsiteY10" fmla="*/ 29218 h 51254"/>
                <a:gd name="connsiteX11" fmla="*/ 91512 w 97699"/>
                <a:gd name="connsiteY11" fmla="*/ 27677 h 51254"/>
                <a:gd name="connsiteX12" fmla="*/ 97131 w 97699"/>
                <a:gd name="connsiteY12" fmla="*/ 27964 h 51254"/>
                <a:gd name="connsiteX13" fmla="*/ 97700 w 97699"/>
                <a:gd name="connsiteY13" fmla="*/ 25157 h 51254"/>
                <a:gd name="connsiteX14" fmla="*/ 97131 w 97699"/>
                <a:gd name="connsiteY14" fmla="*/ 20655 h 51254"/>
                <a:gd name="connsiteX15" fmla="*/ 96155 w 97699"/>
                <a:gd name="connsiteY15" fmla="*/ 13642 h 51254"/>
                <a:gd name="connsiteX16" fmla="*/ 96793 w 97699"/>
                <a:gd name="connsiteY16" fmla="*/ 10355 h 51254"/>
                <a:gd name="connsiteX17" fmla="*/ 90960 w 97699"/>
                <a:gd name="connsiteY17" fmla="*/ 9007 h 51254"/>
                <a:gd name="connsiteX18" fmla="*/ 88427 w 97699"/>
                <a:gd name="connsiteY18" fmla="*/ 7172 h 51254"/>
                <a:gd name="connsiteX19" fmla="*/ 84914 w 97699"/>
                <a:gd name="connsiteY19" fmla="*/ 7878 h 51254"/>
                <a:gd name="connsiteX20" fmla="*/ 80699 w 97699"/>
                <a:gd name="connsiteY20" fmla="*/ 7441 h 51254"/>
                <a:gd name="connsiteX21" fmla="*/ 77772 w 97699"/>
                <a:gd name="connsiteY21" fmla="*/ 5627 h 51254"/>
                <a:gd name="connsiteX22" fmla="*/ 72706 w 97699"/>
                <a:gd name="connsiteY22" fmla="*/ 5208 h 51254"/>
                <a:gd name="connsiteX23" fmla="*/ 69338 w 97699"/>
                <a:gd name="connsiteY23" fmla="*/ 4219 h 51254"/>
                <a:gd name="connsiteX24" fmla="*/ 68487 w 97699"/>
                <a:gd name="connsiteY24" fmla="*/ 6337 h 51254"/>
                <a:gd name="connsiteX25" fmla="*/ 66942 w 97699"/>
                <a:gd name="connsiteY25" fmla="*/ 7878 h 51254"/>
                <a:gd name="connsiteX26" fmla="*/ 66535 w 97699"/>
                <a:gd name="connsiteY26" fmla="*/ 9979 h 51254"/>
                <a:gd name="connsiteX27" fmla="*/ 62868 w 97699"/>
                <a:gd name="connsiteY27" fmla="*/ 10265 h 51254"/>
                <a:gd name="connsiteX28" fmla="*/ 61465 w 97699"/>
                <a:gd name="connsiteY28" fmla="*/ 11519 h 51254"/>
                <a:gd name="connsiteX29" fmla="*/ 54164 w 97699"/>
                <a:gd name="connsiteY29" fmla="*/ 7441 h 51254"/>
                <a:gd name="connsiteX30" fmla="*/ 52312 w 97699"/>
                <a:gd name="connsiteY30" fmla="*/ 7364 h 51254"/>
                <a:gd name="connsiteX31" fmla="*/ 46304 w 97699"/>
                <a:gd name="connsiteY31" fmla="*/ 0 h 51254"/>
                <a:gd name="connsiteX32" fmla="*/ 52474 w 97699"/>
                <a:gd name="connsiteY32" fmla="*/ 7591 h 51254"/>
                <a:gd name="connsiteX33" fmla="*/ 52068 w 97699"/>
                <a:gd name="connsiteY33" fmla="*/ 12645 h 51254"/>
                <a:gd name="connsiteX34" fmla="*/ 50373 w 97699"/>
                <a:gd name="connsiteY34" fmla="*/ 12927 h 51254"/>
                <a:gd name="connsiteX35" fmla="*/ 48401 w 97699"/>
                <a:gd name="connsiteY35" fmla="*/ 15730 h 51254"/>
                <a:gd name="connsiteX36" fmla="*/ 44759 w 97699"/>
                <a:gd name="connsiteY36" fmla="*/ 17411 h 51254"/>
                <a:gd name="connsiteX37" fmla="*/ 41246 w 97699"/>
                <a:gd name="connsiteY37" fmla="*/ 22042 h 51254"/>
                <a:gd name="connsiteX38" fmla="*/ 41374 w 97699"/>
                <a:gd name="connsiteY38" fmla="*/ 23167 h 51254"/>
                <a:gd name="connsiteX39" fmla="*/ 44609 w 97699"/>
                <a:gd name="connsiteY39" fmla="*/ 25148 h 51254"/>
                <a:gd name="connsiteX40" fmla="*/ 45174 w 97699"/>
                <a:gd name="connsiteY40" fmla="*/ 27955 h 51254"/>
                <a:gd name="connsiteX41" fmla="*/ 43634 w 97699"/>
                <a:gd name="connsiteY41" fmla="*/ 29496 h 51254"/>
                <a:gd name="connsiteX42" fmla="*/ 40403 w 97699"/>
                <a:gd name="connsiteY42" fmla="*/ 27112 h 51254"/>
                <a:gd name="connsiteX43" fmla="*/ 37172 w 97699"/>
                <a:gd name="connsiteY43" fmla="*/ 28238 h 51254"/>
                <a:gd name="connsiteX44" fmla="*/ 33950 w 97699"/>
                <a:gd name="connsiteY44" fmla="*/ 27249 h 51254"/>
                <a:gd name="connsiteX45" fmla="*/ 31691 w 97699"/>
                <a:gd name="connsiteY45" fmla="*/ 27673 h 51254"/>
                <a:gd name="connsiteX46" fmla="*/ 27626 w 97699"/>
                <a:gd name="connsiteY46" fmla="*/ 30762 h 51254"/>
                <a:gd name="connsiteX47" fmla="*/ 24528 w 97699"/>
                <a:gd name="connsiteY47" fmla="*/ 30912 h 51254"/>
                <a:gd name="connsiteX48" fmla="*/ 22153 w 97699"/>
                <a:gd name="connsiteY48" fmla="*/ 30334 h 51254"/>
                <a:gd name="connsiteX49" fmla="*/ 20180 w 97699"/>
                <a:gd name="connsiteY49" fmla="*/ 31045 h 51254"/>
                <a:gd name="connsiteX50" fmla="*/ 18494 w 97699"/>
                <a:gd name="connsiteY50" fmla="*/ 29915 h 51254"/>
                <a:gd name="connsiteX51" fmla="*/ 14429 w 97699"/>
                <a:gd name="connsiteY51" fmla="*/ 28794 h 51254"/>
                <a:gd name="connsiteX52" fmla="*/ 10912 w 97699"/>
                <a:gd name="connsiteY52" fmla="*/ 29633 h 51254"/>
                <a:gd name="connsiteX53" fmla="*/ 11190 w 97699"/>
                <a:gd name="connsiteY53" fmla="*/ 31751 h 51254"/>
                <a:gd name="connsiteX54" fmla="*/ 10056 w 97699"/>
                <a:gd name="connsiteY54" fmla="*/ 32868 h 51254"/>
                <a:gd name="connsiteX55" fmla="*/ 6269 w 97699"/>
                <a:gd name="connsiteY55" fmla="*/ 32166 h 51254"/>
                <a:gd name="connsiteX56" fmla="*/ 4728 w 97699"/>
                <a:gd name="connsiteY56" fmla="*/ 29778 h 51254"/>
                <a:gd name="connsiteX57" fmla="*/ 1489 w 97699"/>
                <a:gd name="connsiteY57" fmla="*/ 30908 h 51254"/>
                <a:gd name="connsiteX58" fmla="*/ 231 w 97699"/>
                <a:gd name="connsiteY58" fmla="*/ 30052 h 51254"/>
                <a:gd name="connsiteX59" fmla="*/ 0 w 97699"/>
                <a:gd name="connsiteY59" fmla="*/ 29979 h 51254"/>
                <a:gd name="connsiteX60" fmla="*/ 659 w 97699"/>
                <a:gd name="connsiteY60" fmla="*/ 34549 h 51254"/>
                <a:gd name="connsiteX61" fmla="*/ 2345 w 97699"/>
                <a:gd name="connsiteY61" fmla="*/ 35255 h 51254"/>
                <a:gd name="connsiteX62" fmla="*/ 2905 w 97699"/>
                <a:gd name="connsiteY62" fmla="*/ 38627 h 51254"/>
                <a:gd name="connsiteX63" fmla="*/ 6419 w 97699"/>
                <a:gd name="connsiteY63" fmla="*/ 37930 h 51254"/>
                <a:gd name="connsiteX64" fmla="*/ 9923 w 97699"/>
                <a:gd name="connsiteY64" fmla="*/ 40728 h 51254"/>
                <a:gd name="connsiteX65" fmla="*/ 12307 w 97699"/>
                <a:gd name="connsiteY65" fmla="*/ 38478 h 51254"/>
                <a:gd name="connsiteX66" fmla="*/ 13856 w 97699"/>
                <a:gd name="connsiteY66" fmla="*/ 38478 h 51254"/>
                <a:gd name="connsiteX67" fmla="*/ 15499 w 97699"/>
                <a:gd name="connsiteY67" fmla="*/ 41092 h 51254"/>
                <a:gd name="connsiteX68" fmla="*/ 15589 w 97699"/>
                <a:gd name="connsiteY68" fmla="*/ 40972 h 51254"/>
                <a:gd name="connsiteX69" fmla="*/ 20086 w 97699"/>
                <a:gd name="connsiteY69" fmla="*/ 42466 h 51254"/>
                <a:gd name="connsiteX70" fmla="*/ 27579 w 97699"/>
                <a:gd name="connsiteY70" fmla="*/ 38345 h 51254"/>
                <a:gd name="connsiteX71" fmla="*/ 30565 w 97699"/>
                <a:gd name="connsiteY71" fmla="*/ 39273 h 51254"/>
                <a:gd name="connsiteX72" fmla="*/ 35251 w 97699"/>
                <a:gd name="connsiteY72" fmla="*/ 38721 h 51254"/>
                <a:gd name="connsiteX73" fmla="*/ 35251 w 97699"/>
                <a:gd name="connsiteY73" fmla="*/ 41529 h 51254"/>
                <a:gd name="connsiteX74" fmla="*/ 41618 w 97699"/>
                <a:gd name="connsiteY74" fmla="*/ 45457 h 51254"/>
                <a:gd name="connsiteX75" fmla="*/ 51156 w 97699"/>
                <a:gd name="connsiteY75" fmla="*/ 47707 h 51254"/>
                <a:gd name="connsiteX76" fmla="*/ 55290 w 97699"/>
                <a:gd name="connsiteY76" fmla="*/ 46582 h 51254"/>
                <a:gd name="connsiteX77" fmla="*/ 57168 w 97699"/>
                <a:gd name="connsiteY77" fmla="*/ 48469 h 51254"/>
                <a:gd name="connsiteX78" fmla="*/ 65658 w 97699"/>
                <a:gd name="connsiteY78" fmla="*/ 49021 h 51254"/>
                <a:gd name="connsiteX79" fmla="*/ 67798 w 97699"/>
                <a:gd name="connsiteY79" fmla="*/ 51255 h 512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97699" h="51254">
                  <a:moveTo>
                    <a:pt x="67798" y="51255"/>
                  </a:moveTo>
                  <a:lnTo>
                    <a:pt x="71161" y="49445"/>
                  </a:lnTo>
                  <a:lnTo>
                    <a:pt x="74387" y="49714"/>
                  </a:lnTo>
                  <a:lnTo>
                    <a:pt x="78598" y="48037"/>
                  </a:lnTo>
                  <a:lnTo>
                    <a:pt x="80571" y="48170"/>
                  </a:lnTo>
                  <a:lnTo>
                    <a:pt x="87738" y="44395"/>
                  </a:lnTo>
                  <a:lnTo>
                    <a:pt x="90545" y="44109"/>
                  </a:lnTo>
                  <a:lnTo>
                    <a:pt x="93215" y="41023"/>
                  </a:lnTo>
                  <a:lnTo>
                    <a:pt x="91512" y="37934"/>
                  </a:lnTo>
                  <a:lnTo>
                    <a:pt x="93057" y="32170"/>
                  </a:lnTo>
                  <a:lnTo>
                    <a:pt x="90541" y="29218"/>
                  </a:lnTo>
                  <a:lnTo>
                    <a:pt x="91512" y="27677"/>
                  </a:lnTo>
                  <a:lnTo>
                    <a:pt x="97131" y="27964"/>
                  </a:lnTo>
                  <a:lnTo>
                    <a:pt x="97700" y="25157"/>
                  </a:lnTo>
                  <a:lnTo>
                    <a:pt x="97131" y="20655"/>
                  </a:lnTo>
                  <a:lnTo>
                    <a:pt x="96155" y="13642"/>
                  </a:lnTo>
                  <a:lnTo>
                    <a:pt x="96793" y="10355"/>
                  </a:lnTo>
                  <a:lnTo>
                    <a:pt x="90960" y="9007"/>
                  </a:lnTo>
                  <a:lnTo>
                    <a:pt x="88427" y="7172"/>
                  </a:lnTo>
                  <a:lnTo>
                    <a:pt x="84914" y="7878"/>
                  </a:lnTo>
                  <a:lnTo>
                    <a:pt x="80699" y="7441"/>
                  </a:lnTo>
                  <a:lnTo>
                    <a:pt x="77772" y="5627"/>
                  </a:lnTo>
                  <a:lnTo>
                    <a:pt x="72706" y="5208"/>
                  </a:lnTo>
                  <a:lnTo>
                    <a:pt x="69338" y="4219"/>
                  </a:lnTo>
                  <a:lnTo>
                    <a:pt x="68487" y="6337"/>
                  </a:lnTo>
                  <a:lnTo>
                    <a:pt x="66942" y="7878"/>
                  </a:lnTo>
                  <a:lnTo>
                    <a:pt x="66535" y="9979"/>
                  </a:lnTo>
                  <a:lnTo>
                    <a:pt x="62868" y="10265"/>
                  </a:lnTo>
                  <a:lnTo>
                    <a:pt x="61465" y="11519"/>
                  </a:lnTo>
                  <a:lnTo>
                    <a:pt x="54164" y="7441"/>
                  </a:lnTo>
                  <a:lnTo>
                    <a:pt x="52312" y="7364"/>
                  </a:lnTo>
                  <a:lnTo>
                    <a:pt x="46304" y="0"/>
                  </a:lnTo>
                  <a:lnTo>
                    <a:pt x="52474" y="7591"/>
                  </a:lnTo>
                  <a:lnTo>
                    <a:pt x="52068" y="12645"/>
                  </a:lnTo>
                  <a:lnTo>
                    <a:pt x="50373" y="12927"/>
                  </a:lnTo>
                  <a:lnTo>
                    <a:pt x="48401" y="15730"/>
                  </a:lnTo>
                  <a:lnTo>
                    <a:pt x="44759" y="17411"/>
                  </a:lnTo>
                  <a:lnTo>
                    <a:pt x="41246" y="22042"/>
                  </a:lnTo>
                  <a:lnTo>
                    <a:pt x="41374" y="23167"/>
                  </a:lnTo>
                  <a:lnTo>
                    <a:pt x="44609" y="25148"/>
                  </a:lnTo>
                  <a:lnTo>
                    <a:pt x="45174" y="27955"/>
                  </a:lnTo>
                  <a:lnTo>
                    <a:pt x="43634" y="29496"/>
                  </a:lnTo>
                  <a:lnTo>
                    <a:pt x="40403" y="27112"/>
                  </a:lnTo>
                  <a:lnTo>
                    <a:pt x="37172" y="28238"/>
                  </a:lnTo>
                  <a:lnTo>
                    <a:pt x="33950" y="27249"/>
                  </a:lnTo>
                  <a:lnTo>
                    <a:pt x="31691" y="27673"/>
                  </a:lnTo>
                  <a:lnTo>
                    <a:pt x="27626" y="30762"/>
                  </a:lnTo>
                  <a:cubicBezTo>
                    <a:pt x="27626" y="30762"/>
                    <a:pt x="24955" y="30912"/>
                    <a:pt x="24528" y="30912"/>
                  </a:cubicBezTo>
                  <a:cubicBezTo>
                    <a:pt x="24104" y="30912"/>
                    <a:pt x="22153" y="30334"/>
                    <a:pt x="22153" y="30334"/>
                  </a:cubicBezTo>
                  <a:lnTo>
                    <a:pt x="20180" y="31045"/>
                  </a:lnTo>
                  <a:lnTo>
                    <a:pt x="18494" y="29915"/>
                  </a:lnTo>
                  <a:lnTo>
                    <a:pt x="14429" y="28794"/>
                  </a:lnTo>
                  <a:lnTo>
                    <a:pt x="10912" y="29633"/>
                  </a:lnTo>
                  <a:lnTo>
                    <a:pt x="11190" y="31751"/>
                  </a:lnTo>
                  <a:lnTo>
                    <a:pt x="10056" y="32868"/>
                  </a:lnTo>
                  <a:lnTo>
                    <a:pt x="6269" y="32166"/>
                  </a:lnTo>
                  <a:lnTo>
                    <a:pt x="4728" y="29778"/>
                  </a:lnTo>
                  <a:lnTo>
                    <a:pt x="1489" y="30908"/>
                  </a:lnTo>
                  <a:lnTo>
                    <a:pt x="231" y="30052"/>
                  </a:lnTo>
                  <a:lnTo>
                    <a:pt x="0" y="29979"/>
                  </a:lnTo>
                  <a:lnTo>
                    <a:pt x="659" y="34549"/>
                  </a:lnTo>
                  <a:lnTo>
                    <a:pt x="2345" y="35255"/>
                  </a:lnTo>
                  <a:lnTo>
                    <a:pt x="2905" y="38627"/>
                  </a:lnTo>
                  <a:lnTo>
                    <a:pt x="6419" y="37930"/>
                  </a:lnTo>
                  <a:lnTo>
                    <a:pt x="9923" y="40728"/>
                  </a:lnTo>
                  <a:lnTo>
                    <a:pt x="12307" y="38478"/>
                  </a:lnTo>
                  <a:lnTo>
                    <a:pt x="13856" y="38478"/>
                  </a:lnTo>
                  <a:lnTo>
                    <a:pt x="15499" y="41092"/>
                  </a:lnTo>
                  <a:lnTo>
                    <a:pt x="15589" y="40972"/>
                  </a:lnTo>
                  <a:lnTo>
                    <a:pt x="20086" y="42466"/>
                  </a:lnTo>
                  <a:lnTo>
                    <a:pt x="27579" y="38345"/>
                  </a:lnTo>
                  <a:lnTo>
                    <a:pt x="30565" y="39273"/>
                  </a:lnTo>
                  <a:lnTo>
                    <a:pt x="35251" y="38721"/>
                  </a:lnTo>
                  <a:lnTo>
                    <a:pt x="35251" y="41529"/>
                  </a:lnTo>
                  <a:lnTo>
                    <a:pt x="41618" y="45457"/>
                  </a:lnTo>
                  <a:lnTo>
                    <a:pt x="51156" y="47707"/>
                  </a:lnTo>
                  <a:lnTo>
                    <a:pt x="55290" y="46582"/>
                  </a:lnTo>
                  <a:lnTo>
                    <a:pt x="57168" y="48469"/>
                  </a:lnTo>
                  <a:lnTo>
                    <a:pt x="65658" y="49021"/>
                  </a:lnTo>
                  <a:lnTo>
                    <a:pt x="67798" y="51255"/>
                  </a:lnTo>
                  <a:close/>
                </a:path>
              </a:pathLst>
            </a:custGeom>
            <a:grpFill/>
            <a:ln w="5028" cap="flat">
              <a:solidFill>
                <a:schemeClr val="bg1"/>
              </a:solidFill>
              <a:prstDash val="solid"/>
              <a:miter/>
            </a:ln>
          </p:spPr>
          <p:txBody>
            <a:bodyPr rtlCol="0" anchor="ctr"/>
            <a:lstStyle/>
            <a:p>
              <a:endParaRPr lang="en-US"/>
            </a:p>
          </p:txBody>
        </p:sp>
        <p:sp>
          <p:nvSpPr>
            <p:cNvPr id="79" name="Freeform 78">
              <a:extLst>
                <a:ext uri="{FF2B5EF4-FFF2-40B4-BE49-F238E27FC236}">
                  <a16:creationId xmlns:a16="http://schemas.microsoft.com/office/drawing/2014/main" id="{8FF2B43D-0895-38FB-9DDB-2364C00FCA37}"/>
                </a:ext>
              </a:extLst>
            </p:cNvPr>
            <p:cNvSpPr/>
            <p:nvPr/>
          </p:nvSpPr>
          <p:spPr>
            <a:xfrm>
              <a:off x="6324175" y="4390517"/>
              <a:ext cx="46543" cy="26295"/>
            </a:xfrm>
            <a:custGeom>
              <a:avLst/>
              <a:gdLst>
                <a:gd name="connsiteX0" fmla="*/ 11442 w 46543"/>
                <a:gd name="connsiteY0" fmla="*/ 25722 h 26295"/>
                <a:gd name="connsiteX1" fmla="*/ 14943 w 46543"/>
                <a:gd name="connsiteY1" fmla="*/ 23056 h 26295"/>
                <a:gd name="connsiteX2" fmla="*/ 18610 w 46543"/>
                <a:gd name="connsiteY2" fmla="*/ 22217 h 26295"/>
                <a:gd name="connsiteX3" fmla="*/ 23372 w 46543"/>
                <a:gd name="connsiteY3" fmla="*/ 24601 h 26295"/>
                <a:gd name="connsiteX4" fmla="*/ 26192 w 46543"/>
                <a:gd name="connsiteY4" fmla="*/ 24335 h 26295"/>
                <a:gd name="connsiteX5" fmla="*/ 27172 w 46543"/>
                <a:gd name="connsiteY5" fmla="*/ 19705 h 26295"/>
                <a:gd name="connsiteX6" fmla="*/ 31674 w 46543"/>
                <a:gd name="connsiteY6" fmla="*/ 17296 h 26295"/>
                <a:gd name="connsiteX7" fmla="*/ 32499 w 46543"/>
                <a:gd name="connsiteY7" fmla="*/ 13522 h 26295"/>
                <a:gd name="connsiteX8" fmla="*/ 40523 w 46543"/>
                <a:gd name="connsiteY8" fmla="*/ 9025 h 26295"/>
                <a:gd name="connsiteX9" fmla="*/ 46544 w 46543"/>
                <a:gd name="connsiteY9" fmla="*/ 9153 h 26295"/>
                <a:gd name="connsiteX10" fmla="*/ 46274 w 46543"/>
                <a:gd name="connsiteY10" fmla="*/ 4236 h 26295"/>
                <a:gd name="connsiteX11" fmla="*/ 43048 w 46543"/>
                <a:gd name="connsiteY11" fmla="*/ 0 h 26295"/>
                <a:gd name="connsiteX12" fmla="*/ 42902 w 46543"/>
                <a:gd name="connsiteY12" fmla="*/ 180 h 26295"/>
                <a:gd name="connsiteX13" fmla="*/ 40095 w 46543"/>
                <a:gd name="connsiteY13" fmla="*/ 466 h 26295"/>
                <a:gd name="connsiteX14" fmla="*/ 32928 w 46543"/>
                <a:gd name="connsiteY14" fmla="*/ 4241 h 26295"/>
                <a:gd name="connsiteX15" fmla="*/ 30955 w 46543"/>
                <a:gd name="connsiteY15" fmla="*/ 4108 h 26295"/>
                <a:gd name="connsiteX16" fmla="*/ 26744 w 46543"/>
                <a:gd name="connsiteY16" fmla="*/ 5785 h 26295"/>
                <a:gd name="connsiteX17" fmla="*/ 23518 w 46543"/>
                <a:gd name="connsiteY17" fmla="*/ 5516 h 26295"/>
                <a:gd name="connsiteX18" fmla="*/ 20154 w 46543"/>
                <a:gd name="connsiteY18" fmla="*/ 7326 h 26295"/>
                <a:gd name="connsiteX19" fmla="*/ 18023 w 46543"/>
                <a:gd name="connsiteY19" fmla="*/ 5092 h 26295"/>
                <a:gd name="connsiteX20" fmla="*/ 9534 w 46543"/>
                <a:gd name="connsiteY20" fmla="*/ 4540 h 26295"/>
                <a:gd name="connsiteX21" fmla="*/ 6543 w 46543"/>
                <a:gd name="connsiteY21" fmla="*/ 9590 h 26295"/>
                <a:gd name="connsiteX22" fmla="*/ 7655 w 46543"/>
                <a:gd name="connsiteY22" fmla="*/ 12208 h 26295"/>
                <a:gd name="connsiteX23" fmla="*/ 5593 w 46543"/>
                <a:gd name="connsiteY23" fmla="*/ 14647 h 26295"/>
                <a:gd name="connsiteX24" fmla="*/ 6324 w 46543"/>
                <a:gd name="connsiteY24" fmla="*/ 19337 h 26295"/>
                <a:gd name="connsiteX25" fmla="*/ 5315 w 46543"/>
                <a:gd name="connsiteY25" fmla="*/ 23227 h 26295"/>
                <a:gd name="connsiteX26" fmla="*/ 5297 w 46543"/>
                <a:gd name="connsiteY26" fmla="*/ 23188 h 26295"/>
                <a:gd name="connsiteX27" fmla="*/ 2602 w 46543"/>
                <a:gd name="connsiteY27" fmla="*/ 21815 h 26295"/>
                <a:gd name="connsiteX28" fmla="*/ 0 w 46543"/>
                <a:gd name="connsiteY28" fmla="*/ 22885 h 26295"/>
                <a:gd name="connsiteX29" fmla="*/ 3154 w 46543"/>
                <a:gd name="connsiteY29" fmla="*/ 26295 h 26295"/>
                <a:gd name="connsiteX30" fmla="*/ 11442 w 46543"/>
                <a:gd name="connsiteY30" fmla="*/ 25722 h 26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46543" h="26295">
                  <a:moveTo>
                    <a:pt x="11442" y="25722"/>
                  </a:moveTo>
                  <a:lnTo>
                    <a:pt x="14943" y="23056"/>
                  </a:lnTo>
                  <a:lnTo>
                    <a:pt x="18610" y="22217"/>
                  </a:lnTo>
                  <a:lnTo>
                    <a:pt x="23372" y="24601"/>
                  </a:lnTo>
                  <a:lnTo>
                    <a:pt x="26192" y="24335"/>
                  </a:lnTo>
                  <a:lnTo>
                    <a:pt x="27172" y="19705"/>
                  </a:lnTo>
                  <a:lnTo>
                    <a:pt x="31674" y="17296"/>
                  </a:lnTo>
                  <a:lnTo>
                    <a:pt x="32499" y="13522"/>
                  </a:lnTo>
                  <a:lnTo>
                    <a:pt x="40523" y="9025"/>
                  </a:lnTo>
                  <a:lnTo>
                    <a:pt x="46544" y="9153"/>
                  </a:lnTo>
                  <a:lnTo>
                    <a:pt x="46274" y="4236"/>
                  </a:lnTo>
                  <a:lnTo>
                    <a:pt x="43048" y="0"/>
                  </a:lnTo>
                  <a:lnTo>
                    <a:pt x="42902" y="180"/>
                  </a:lnTo>
                  <a:lnTo>
                    <a:pt x="40095" y="466"/>
                  </a:lnTo>
                  <a:lnTo>
                    <a:pt x="32928" y="4241"/>
                  </a:lnTo>
                  <a:lnTo>
                    <a:pt x="30955" y="4108"/>
                  </a:lnTo>
                  <a:lnTo>
                    <a:pt x="26744" y="5785"/>
                  </a:lnTo>
                  <a:lnTo>
                    <a:pt x="23518" y="5516"/>
                  </a:lnTo>
                  <a:lnTo>
                    <a:pt x="20154" y="7326"/>
                  </a:lnTo>
                  <a:lnTo>
                    <a:pt x="18023" y="5092"/>
                  </a:lnTo>
                  <a:lnTo>
                    <a:pt x="9534" y="4540"/>
                  </a:lnTo>
                  <a:lnTo>
                    <a:pt x="6543" y="9590"/>
                  </a:lnTo>
                  <a:lnTo>
                    <a:pt x="7655" y="12208"/>
                  </a:lnTo>
                  <a:lnTo>
                    <a:pt x="5593" y="14647"/>
                  </a:lnTo>
                  <a:lnTo>
                    <a:pt x="6324" y="19337"/>
                  </a:lnTo>
                  <a:lnTo>
                    <a:pt x="5315" y="23227"/>
                  </a:lnTo>
                  <a:cubicBezTo>
                    <a:pt x="5315" y="23210"/>
                    <a:pt x="5315" y="23188"/>
                    <a:pt x="5297" y="23188"/>
                  </a:cubicBezTo>
                  <a:cubicBezTo>
                    <a:pt x="5062" y="22465"/>
                    <a:pt x="3342" y="21584"/>
                    <a:pt x="2602" y="21815"/>
                  </a:cubicBezTo>
                  <a:cubicBezTo>
                    <a:pt x="1711" y="22084"/>
                    <a:pt x="894" y="22538"/>
                    <a:pt x="0" y="22885"/>
                  </a:cubicBezTo>
                  <a:lnTo>
                    <a:pt x="3154" y="26295"/>
                  </a:lnTo>
                  <a:lnTo>
                    <a:pt x="11442" y="25722"/>
                  </a:lnTo>
                  <a:close/>
                </a:path>
              </a:pathLst>
            </a:custGeom>
            <a:grpFill/>
            <a:ln w="5028" cap="flat">
              <a:solidFill>
                <a:schemeClr val="bg1"/>
              </a:solidFill>
              <a:prstDash val="solid"/>
              <a:miter/>
            </a:ln>
          </p:spPr>
          <p:txBody>
            <a:bodyPr rtlCol="0" anchor="ctr"/>
            <a:lstStyle/>
            <a:p>
              <a:endParaRPr lang="en-US"/>
            </a:p>
          </p:txBody>
        </p:sp>
        <p:grpSp>
          <p:nvGrpSpPr>
            <p:cNvPr id="80" name="Graphic 2398">
              <a:extLst>
                <a:ext uri="{FF2B5EF4-FFF2-40B4-BE49-F238E27FC236}">
                  <a16:creationId xmlns:a16="http://schemas.microsoft.com/office/drawing/2014/main" id="{A4A99350-D8C8-DC13-1E73-012542E3657A}"/>
                </a:ext>
              </a:extLst>
            </p:cNvPr>
            <p:cNvGrpSpPr/>
            <p:nvPr/>
          </p:nvGrpSpPr>
          <p:grpSpPr>
            <a:xfrm>
              <a:off x="6320123" y="4398908"/>
              <a:ext cx="87536" cy="60099"/>
              <a:chOff x="6320123" y="4398908"/>
              <a:chExt cx="87536" cy="60099"/>
            </a:xfrm>
            <a:grpFill/>
          </p:grpSpPr>
          <p:sp>
            <p:nvSpPr>
              <p:cNvPr id="289" name="Freeform 288">
                <a:extLst>
                  <a:ext uri="{FF2B5EF4-FFF2-40B4-BE49-F238E27FC236}">
                    <a16:creationId xmlns:a16="http://schemas.microsoft.com/office/drawing/2014/main" id="{56E03B04-3D3F-1CE9-6576-AB49987A94D9}"/>
                  </a:ext>
                </a:extLst>
              </p:cNvPr>
              <p:cNvSpPr/>
              <p:nvPr/>
            </p:nvSpPr>
            <p:spPr>
              <a:xfrm>
                <a:off x="6320123" y="4413406"/>
                <a:ext cx="4047" cy="1656"/>
              </a:xfrm>
              <a:custGeom>
                <a:avLst/>
                <a:gdLst>
                  <a:gd name="connsiteX0" fmla="*/ 0 w 4047"/>
                  <a:gd name="connsiteY0" fmla="*/ 1656 h 1656"/>
                  <a:gd name="connsiteX1" fmla="*/ 4048 w 4047"/>
                  <a:gd name="connsiteY1" fmla="*/ 0 h 1656"/>
                  <a:gd name="connsiteX2" fmla="*/ 4048 w 4047"/>
                  <a:gd name="connsiteY2" fmla="*/ 0 h 1656"/>
                  <a:gd name="connsiteX3" fmla="*/ 0 w 4047"/>
                  <a:gd name="connsiteY3" fmla="*/ 1656 h 1656"/>
                </a:gdLst>
                <a:ahLst/>
                <a:cxnLst>
                  <a:cxn ang="0">
                    <a:pos x="connsiteX0" y="connsiteY0"/>
                  </a:cxn>
                  <a:cxn ang="0">
                    <a:pos x="connsiteX1" y="connsiteY1"/>
                  </a:cxn>
                  <a:cxn ang="0">
                    <a:pos x="connsiteX2" y="connsiteY2"/>
                  </a:cxn>
                  <a:cxn ang="0">
                    <a:pos x="connsiteX3" y="connsiteY3"/>
                  </a:cxn>
                </a:cxnLst>
                <a:rect l="l" t="t" r="r" b="b"/>
                <a:pathLst>
                  <a:path w="4047" h="1656">
                    <a:moveTo>
                      <a:pt x="0" y="1656"/>
                    </a:moveTo>
                    <a:cubicBezTo>
                      <a:pt x="1327" y="1010"/>
                      <a:pt x="2679" y="509"/>
                      <a:pt x="4048" y="0"/>
                    </a:cubicBezTo>
                    <a:lnTo>
                      <a:pt x="4048" y="0"/>
                    </a:lnTo>
                    <a:cubicBezTo>
                      <a:pt x="2683" y="509"/>
                      <a:pt x="1327" y="1061"/>
                      <a:pt x="0" y="1656"/>
                    </a:cubicBezTo>
                    <a:close/>
                  </a:path>
                </a:pathLst>
              </a:custGeom>
              <a:grpFill/>
              <a:ln w="5028" cap="flat">
                <a:solidFill>
                  <a:schemeClr val="bg1"/>
                </a:solidFill>
                <a:prstDash val="solid"/>
                <a:miter/>
              </a:ln>
            </p:spPr>
            <p:txBody>
              <a:bodyPr rtlCol="0" anchor="ctr"/>
              <a:lstStyle/>
              <a:p>
                <a:endParaRPr lang="en-US"/>
              </a:p>
            </p:txBody>
          </p:sp>
          <p:sp>
            <p:nvSpPr>
              <p:cNvPr id="290" name="Freeform 289">
                <a:extLst>
                  <a:ext uri="{FF2B5EF4-FFF2-40B4-BE49-F238E27FC236}">
                    <a16:creationId xmlns:a16="http://schemas.microsoft.com/office/drawing/2014/main" id="{31C3104E-F950-8434-8474-6F3129A43514}"/>
                  </a:ext>
                </a:extLst>
              </p:cNvPr>
              <p:cNvSpPr/>
              <p:nvPr/>
            </p:nvSpPr>
            <p:spPr>
              <a:xfrm>
                <a:off x="6330170" y="4398908"/>
                <a:ext cx="77489" cy="60099"/>
              </a:xfrm>
              <a:custGeom>
                <a:avLst/>
                <a:gdLst>
                  <a:gd name="connsiteX0" fmla="*/ 77349 w 77489"/>
                  <a:gd name="connsiteY0" fmla="*/ 19872 h 60099"/>
                  <a:gd name="connsiteX1" fmla="*/ 74815 w 77489"/>
                  <a:gd name="connsiteY1" fmla="*/ 19299 h 60099"/>
                  <a:gd name="connsiteX2" fmla="*/ 73562 w 77489"/>
                  <a:gd name="connsiteY2" fmla="*/ 18191 h 60099"/>
                  <a:gd name="connsiteX3" fmla="*/ 70750 w 77489"/>
                  <a:gd name="connsiteY3" fmla="*/ 10184 h 60099"/>
                  <a:gd name="connsiteX4" fmla="*/ 69060 w 77489"/>
                  <a:gd name="connsiteY4" fmla="*/ 9350 h 60099"/>
                  <a:gd name="connsiteX5" fmla="*/ 66540 w 77489"/>
                  <a:gd name="connsiteY5" fmla="*/ 12003 h 60099"/>
                  <a:gd name="connsiteX6" fmla="*/ 54597 w 77489"/>
                  <a:gd name="connsiteY6" fmla="*/ 9196 h 60099"/>
                  <a:gd name="connsiteX7" fmla="*/ 52200 w 77489"/>
                  <a:gd name="connsiteY7" fmla="*/ 7364 h 60099"/>
                  <a:gd name="connsiteX8" fmla="*/ 49115 w 77489"/>
                  <a:gd name="connsiteY8" fmla="*/ 6239 h 60099"/>
                  <a:gd name="connsiteX9" fmla="*/ 43206 w 77489"/>
                  <a:gd name="connsiteY9" fmla="*/ 762 h 60099"/>
                  <a:gd name="connsiteX10" fmla="*/ 40497 w 77489"/>
                  <a:gd name="connsiteY10" fmla="*/ 0 h 60099"/>
                  <a:gd name="connsiteX11" fmla="*/ 40544 w 77489"/>
                  <a:gd name="connsiteY11" fmla="*/ 762 h 60099"/>
                  <a:gd name="connsiteX12" fmla="*/ 34524 w 77489"/>
                  <a:gd name="connsiteY12" fmla="*/ 633 h 60099"/>
                  <a:gd name="connsiteX13" fmla="*/ 26500 w 77489"/>
                  <a:gd name="connsiteY13" fmla="*/ 5131 h 60099"/>
                  <a:gd name="connsiteX14" fmla="*/ 25674 w 77489"/>
                  <a:gd name="connsiteY14" fmla="*/ 8905 h 60099"/>
                  <a:gd name="connsiteX15" fmla="*/ 21173 w 77489"/>
                  <a:gd name="connsiteY15" fmla="*/ 11314 h 60099"/>
                  <a:gd name="connsiteX16" fmla="*/ 20193 w 77489"/>
                  <a:gd name="connsiteY16" fmla="*/ 15944 h 60099"/>
                  <a:gd name="connsiteX17" fmla="*/ 17373 w 77489"/>
                  <a:gd name="connsiteY17" fmla="*/ 16209 h 60099"/>
                  <a:gd name="connsiteX18" fmla="*/ 12610 w 77489"/>
                  <a:gd name="connsiteY18" fmla="*/ 13826 h 60099"/>
                  <a:gd name="connsiteX19" fmla="*/ 8943 w 77489"/>
                  <a:gd name="connsiteY19" fmla="*/ 14664 h 60099"/>
                  <a:gd name="connsiteX20" fmla="*/ 5443 w 77489"/>
                  <a:gd name="connsiteY20" fmla="*/ 17330 h 60099"/>
                  <a:gd name="connsiteX21" fmla="*/ 0 w 77489"/>
                  <a:gd name="connsiteY21" fmla="*/ 17715 h 60099"/>
                  <a:gd name="connsiteX22" fmla="*/ 1296 w 77489"/>
                  <a:gd name="connsiteY22" fmla="*/ 22957 h 60099"/>
                  <a:gd name="connsiteX23" fmla="*/ 6239 w 77489"/>
                  <a:gd name="connsiteY23" fmla="*/ 26847 h 60099"/>
                  <a:gd name="connsiteX24" fmla="*/ 15773 w 77489"/>
                  <a:gd name="connsiteY24" fmla="*/ 29081 h 60099"/>
                  <a:gd name="connsiteX25" fmla="*/ 21027 w 77489"/>
                  <a:gd name="connsiteY25" fmla="*/ 32645 h 60099"/>
                  <a:gd name="connsiteX26" fmla="*/ 34981 w 77489"/>
                  <a:gd name="connsiteY26" fmla="*/ 49098 h 60099"/>
                  <a:gd name="connsiteX27" fmla="*/ 51503 w 77489"/>
                  <a:gd name="connsiteY27" fmla="*/ 57015 h 60099"/>
                  <a:gd name="connsiteX28" fmla="*/ 55367 w 77489"/>
                  <a:gd name="connsiteY28" fmla="*/ 60100 h 60099"/>
                  <a:gd name="connsiteX29" fmla="*/ 56715 w 77489"/>
                  <a:gd name="connsiteY29" fmla="*/ 57507 h 60099"/>
                  <a:gd name="connsiteX30" fmla="*/ 46312 w 77489"/>
                  <a:gd name="connsiteY30" fmla="*/ 45705 h 60099"/>
                  <a:gd name="connsiteX31" fmla="*/ 35645 w 77489"/>
                  <a:gd name="connsiteY31" fmla="*/ 36154 h 60099"/>
                  <a:gd name="connsiteX32" fmla="*/ 35071 w 77489"/>
                  <a:gd name="connsiteY32" fmla="*/ 34759 h 60099"/>
                  <a:gd name="connsiteX33" fmla="*/ 35902 w 77489"/>
                  <a:gd name="connsiteY33" fmla="*/ 33638 h 60099"/>
                  <a:gd name="connsiteX34" fmla="*/ 34365 w 77489"/>
                  <a:gd name="connsiteY34" fmla="*/ 30964 h 60099"/>
                  <a:gd name="connsiteX35" fmla="*/ 33522 w 77489"/>
                  <a:gd name="connsiteY35" fmla="*/ 29132 h 60099"/>
                  <a:gd name="connsiteX36" fmla="*/ 30865 w 77489"/>
                  <a:gd name="connsiteY36" fmla="*/ 26047 h 60099"/>
                  <a:gd name="connsiteX37" fmla="*/ 29179 w 77489"/>
                  <a:gd name="connsiteY37" fmla="*/ 25623 h 60099"/>
                  <a:gd name="connsiteX38" fmla="*/ 29179 w 77489"/>
                  <a:gd name="connsiteY38" fmla="*/ 23796 h 60099"/>
                  <a:gd name="connsiteX39" fmla="*/ 29881 w 77489"/>
                  <a:gd name="connsiteY39" fmla="*/ 22397 h 60099"/>
                  <a:gd name="connsiteX40" fmla="*/ 30150 w 77489"/>
                  <a:gd name="connsiteY40" fmla="*/ 18610 h 60099"/>
                  <a:gd name="connsiteX41" fmla="*/ 31280 w 77489"/>
                  <a:gd name="connsiteY41" fmla="*/ 17480 h 60099"/>
                  <a:gd name="connsiteX42" fmla="*/ 34793 w 77489"/>
                  <a:gd name="connsiteY42" fmla="*/ 20000 h 60099"/>
                  <a:gd name="connsiteX43" fmla="*/ 35782 w 77489"/>
                  <a:gd name="connsiteY43" fmla="*/ 22251 h 60099"/>
                  <a:gd name="connsiteX44" fmla="*/ 37617 w 77489"/>
                  <a:gd name="connsiteY44" fmla="*/ 21828 h 60099"/>
                  <a:gd name="connsiteX45" fmla="*/ 37455 w 77489"/>
                  <a:gd name="connsiteY45" fmla="*/ 19735 h 60099"/>
                  <a:gd name="connsiteX46" fmla="*/ 40001 w 77489"/>
                  <a:gd name="connsiteY46" fmla="*/ 19448 h 60099"/>
                  <a:gd name="connsiteX47" fmla="*/ 41956 w 77489"/>
                  <a:gd name="connsiteY47" fmla="*/ 19735 h 60099"/>
                  <a:gd name="connsiteX48" fmla="*/ 43497 w 77489"/>
                  <a:gd name="connsiteY48" fmla="*/ 18323 h 60099"/>
                  <a:gd name="connsiteX49" fmla="*/ 45756 w 77489"/>
                  <a:gd name="connsiteY49" fmla="*/ 19162 h 60099"/>
                  <a:gd name="connsiteX50" fmla="*/ 46886 w 77489"/>
                  <a:gd name="connsiteY50" fmla="*/ 18186 h 60099"/>
                  <a:gd name="connsiteX51" fmla="*/ 49124 w 77489"/>
                  <a:gd name="connsiteY51" fmla="*/ 19029 h 60099"/>
                  <a:gd name="connsiteX52" fmla="*/ 50515 w 77489"/>
                  <a:gd name="connsiteY52" fmla="*/ 21126 h 60099"/>
                  <a:gd name="connsiteX53" fmla="*/ 52769 w 77489"/>
                  <a:gd name="connsiteY53" fmla="*/ 19864 h 60099"/>
                  <a:gd name="connsiteX54" fmla="*/ 55166 w 77489"/>
                  <a:gd name="connsiteY54" fmla="*/ 20415 h 60099"/>
                  <a:gd name="connsiteX55" fmla="*/ 57541 w 77489"/>
                  <a:gd name="connsiteY55" fmla="*/ 19996 h 60099"/>
                  <a:gd name="connsiteX56" fmla="*/ 58529 w 77489"/>
                  <a:gd name="connsiteY56" fmla="*/ 21271 h 60099"/>
                  <a:gd name="connsiteX57" fmla="*/ 61482 w 77489"/>
                  <a:gd name="connsiteY57" fmla="*/ 20415 h 60099"/>
                  <a:gd name="connsiteX58" fmla="*/ 65418 w 77489"/>
                  <a:gd name="connsiteY58" fmla="*/ 21828 h 60099"/>
                  <a:gd name="connsiteX59" fmla="*/ 66548 w 77489"/>
                  <a:gd name="connsiteY59" fmla="*/ 21276 h 60099"/>
                  <a:gd name="connsiteX60" fmla="*/ 69912 w 77489"/>
                  <a:gd name="connsiteY60" fmla="*/ 23663 h 60099"/>
                  <a:gd name="connsiteX61" fmla="*/ 73271 w 77489"/>
                  <a:gd name="connsiteY61" fmla="*/ 24083 h 60099"/>
                  <a:gd name="connsiteX62" fmla="*/ 73566 w 77489"/>
                  <a:gd name="connsiteY62" fmla="*/ 22114 h 60099"/>
                  <a:gd name="connsiteX63" fmla="*/ 76091 w 77489"/>
                  <a:gd name="connsiteY63" fmla="*/ 21126 h 60099"/>
                  <a:gd name="connsiteX64" fmla="*/ 77490 w 77489"/>
                  <a:gd name="connsiteY64" fmla="*/ 20835 h 60099"/>
                  <a:gd name="connsiteX65" fmla="*/ 77349 w 77489"/>
                  <a:gd name="connsiteY65" fmla="*/ 19872 h 600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77489" h="60099">
                    <a:moveTo>
                      <a:pt x="77349" y="19872"/>
                    </a:moveTo>
                    <a:lnTo>
                      <a:pt x="74815" y="19299"/>
                    </a:lnTo>
                    <a:lnTo>
                      <a:pt x="73562" y="18191"/>
                    </a:lnTo>
                    <a:lnTo>
                      <a:pt x="70750" y="10184"/>
                    </a:lnTo>
                    <a:lnTo>
                      <a:pt x="69060" y="9350"/>
                    </a:lnTo>
                    <a:lnTo>
                      <a:pt x="66540" y="12003"/>
                    </a:lnTo>
                    <a:lnTo>
                      <a:pt x="54597" y="9196"/>
                    </a:lnTo>
                    <a:lnTo>
                      <a:pt x="52200" y="7364"/>
                    </a:lnTo>
                    <a:lnTo>
                      <a:pt x="49115" y="6239"/>
                    </a:lnTo>
                    <a:lnTo>
                      <a:pt x="43206" y="762"/>
                    </a:lnTo>
                    <a:lnTo>
                      <a:pt x="40497" y="0"/>
                    </a:lnTo>
                    <a:lnTo>
                      <a:pt x="40544" y="762"/>
                    </a:lnTo>
                    <a:lnTo>
                      <a:pt x="34524" y="633"/>
                    </a:lnTo>
                    <a:lnTo>
                      <a:pt x="26500" y="5131"/>
                    </a:lnTo>
                    <a:lnTo>
                      <a:pt x="25674" y="8905"/>
                    </a:lnTo>
                    <a:lnTo>
                      <a:pt x="21173" y="11314"/>
                    </a:lnTo>
                    <a:lnTo>
                      <a:pt x="20193" y="15944"/>
                    </a:lnTo>
                    <a:lnTo>
                      <a:pt x="17373" y="16209"/>
                    </a:lnTo>
                    <a:lnTo>
                      <a:pt x="12610" y="13826"/>
                    </a:lnTo>
                    <a:lnTo>
                      <a:pt x="8943" y="14664"/>
                    </a:lnTo>
                    <a:lnTo>
                      <a:pt x="5443" y="17330"/>
                    </a:lnTo>
                    <a:lnTo>
                      <a:pt x="0" y="17715"/>
                    </a:lnTo>
                    <a:cubicBezTo>
                      <a:pt x="364" y="19496"/>
                      <a:pt x="706" y="21263"/>
                      <a:pt x="1296" y="22957"/>
                    </a:cubicBezTo>
                    <a:cubicBezTo>
                      <a:pt x="2084" y="25097"/>
                      <a:pt x="3864" y="27536"/>
                      <a:pt x="6239" y="26847"/>
                    </a:cubicBezTo>
                    <a:cubicBezTo>
                      <a:pt x="10047" y="25760"/>
                      <a:pt x="12290" y="29573"/>
                      <a:pt x="15773" y="29081"/>
                    </a:cubicBezTo>
                    <a:cubicBezTo>
                      <a:pt x="18417" y="28695"/>
                      <a:pt x="20420" y="30484"/>
                      <a:pt x="21027" y="32645"/>
                    </a:cubicBezTo>
                    <a:cubicBezTo>
                      <a:pt x="23223" y="40309"/>
                      <a:pt x="28768" y="45003"/>
                      <a:pt x="34981" y="49098"/>
                    </a:cubicBezTo>
                    <a:cubicBezTo>
                      <a:pt x="40104" y="52474"/>
                      <a:pt x="44798" y="56903"/>
                      <a:pt x="51503" y="57015"/>
                    </a:cubicBezTo>
                    <a:cubicBezTo>
                      <a:pt x="52830" y="58007"/>
                      <a:pt x="54049" y="59133"/>
                      <a:pt x="55367" y="60100"/>
                    </a:cubicBezTo>
                    <a:lnTo>
                      <a:pt x="56715" y="57507"/>
                    </a:lnTo>
                    <a:lnTo>
                      <a:pt x="46312" y="45705"/>
                    </a:lnTo>
                    <a:lnTo>
                      <a:pt x="35645" y="36154"/>
                    </a:lnTo>
                    <a:lnTo>
                      <a:pt x="35071" y="34759"/>
                    </a:lnTo>
                    <a:lnTo>
                      <a:pt x="35902" y="33638"/>
                    </a:lnTo>
                    <a:lnTo>
                      <a:pt x="34365" y="30964"/>
                    </a:lnTo>
                    <a:lnTo>
                      <a:pt x="33522" y="29132"/>
                    </a:lnTo>
                    <a:lnTo>
                      <a:pt x="30865" y="26047"/>
                    </a:lnTo>
                    <a:lnTo>
                      <a:pt x="29179" y="25623"/>
                    </a:lnTo>
                    <a:lnTo>
                      <a:pt x="29179" y="23796"/>
                    </a:lnTo>
                    <a:lnTo>
                      <a:pt x="29881" y="22397"/>
                    </a:lnTo>
                    <a:lnTo>
                      <a:pt x="30150" y="18610"/>
                    </a:lnTo>
                    <a:lnTo>
                      <a:pt x="31280" y="17480"/>
                    </a:lnTo>
                    <a:lnTo>
                      <a:pt x="34793" y="20000"/>
                    </a:lnTo>
                    <a:lnTo>
                      <a:pt x="35782" y="22251"/>
                    </a:lnTo>
                    <a:lnTo>
                      <a:pt x="37617" y="21828"/>
                    </a:lnTo>
                    <a:lnTo>
                      <a:pt x="37455" y="19735"/>
                    </a:lnTo>
                    <a:lnTo>
                      <a:pt x="40001" y="19448"/>
                    </a:lnTo>
                    <a:lnTo>
                      <a:pt x="41956" y="19735"/>
                    </a:lnTo>
                    <a:lnTo>
                      <a:pt x="43497" y="18323"/>
                    </a:lnTo>
                    <a:lnTo>
                      <a:pt x="45756" y="19162"/>
                    </a:lnTo>
                    <a:cubicBezTo>
                      <a:pt x="45756" y="19162"/>
                      <a:pt x="46454" y="18186"/>
                      <a:pt x="46886" y="18186"/>
                    </a:cubicBezTo>
                    <a:cubicBezTo>
                      <a:pt x="47301" y="18186"/>
                      <a:pt x="49124" y="19029"/>
                      <a:pt x="49124" y="19029"/>
                    </a:cubicBezTo>
                    <a:lnTo>
                      <a:pt x="50515" y="21126"/>
                    </a:lnTo>
                    <a:lnTo>
                      <a:pt x="52769" y="19864"/>
                    </a:lnTo>
                    <a:lnTo>
                      <a:pt x="55166" y="20415"/>
                    </a:lnTo>
                    <a:lnTo>
                      <a:pt x="57541" y="19996"/>
                    </a:lnTo>
                    <a:lnTo>
                      <a:pt x="58529" y="21271"/>
                    </a:lnTo>
                    <a:lnTo>
                      <a:pt x="61482" y="20415"/>
                    </a:lnTo>
                    <a:lnTo>
                      <a:pt x="65418" y="21828"/>
                    </a:lnTo>
                    <a:lnTo>
                      <a:pt x="66548" y="21276"/>
                    </a:lnTo>
                    <a:lnTo>
                      <a:pt x="69912" y="23663"/>
                    </a:lnTo>
                    <a:lnTo>
                      <a:pt x="73271" y="24083"/>
                    </a:lnTo>
                    <a:lnTo>
                      <a:pt x="73566" y="22114"/>
                    </a:lnTo>
                    <a:lnTo>
                      <a:pt x="76091" y="21126"/>
                    </a:lnTo>
                    <a:lnTo>
                      <a:pt x="77490" y="20835"/>
                    </a:lnTo>
                    <a:lnTo>
                      <a:pt x="77349" y="19872"/>
                    </a:lnTo>
                    <a:close/>
                  </a:path>
                </a:pathLst>
              </a:custGeom>
              <a:grpFill/>
              <a:ln w="5028" cap="flat">
                <a:solidFill>
                  <a:schemeClr val="bg1"/>
                </a:solidFill>
                <a:prstDash val="solid"/>
                <a:miter/>
              </a:ln>
            </p:spPr>
            <p:txBody>
              <a:bodyPr rtlCol="0" anchor="ctr"/>
              <a:lstStyle/>
              <a:p>
                <a:endParaRPr lang="en-US"/>
              </a:p>
            </p:txBody>
          </p:sp>
        </p:grpSp>
        <p:grpSp>
          <p:nvGrpSpPr>
            <p:cNvPr id="81" name="Graphic 2398">
              <a:extLst>
                <a:ext uri="{FF2B5EF4-FFF2-40B4-BE49-F238E27FC236}">
                  <a16:creationId xmlns:a16="http://schemas.microsoft.com/office/drawing/2014/main" id="{6F99F272-E4E4-18E8-5465-E7C7F942D6D8}"/>
                </a:ext>
              </a:extLst>
            </p:cNvPr>
            <p:cNvGrpSpPr/>
            <p:nvPr/>
          </p:nvGrpSpPr>
          <p:grpSpPr>
            <a:xfrm>
              <a:off x="6359345" y="4416397"/>
              <a:ext cx="52957" cy="47424"/>
              <a:chOff x="6359345" y="4416397"/>
              <a:chExt cx="52957" cy="47424"/>
            </a:xfrm>
            <a:grpFill/>
          </p:grpSpPr>
          <p:sp>
            <p:nvSpPr>
              <p:cNvPr id="285" name="Freeform 284">
                <a:extLst>
                  <a:ext uri="{FF2B5EF4-FFF2-40B4-BE49-F238E27FC236}">
                    <a16:creationId xmlns:a16="http://schemas.microsoft.com/office/drawing/2014/main" id="{90CC8933-AA15-AC3F-08A6-0569CDDE9A20}"/>
                  </a:ext>
                </a:extLst>
              </p:cNvPr>
              <p:cNvSpPr/>
              <p:nvPr/>
            </p:nvSpPr>
            <p:spPr>
              <a:xfrm>
                <a:off x="6377411" y="4455187"/>
                <a:ext cx="4262" cy="740"/>
              </a:xfrm>
              <a:custGeom>
                <a:avLst/>
                <a:gdLst>
                  <a:gd name="connsiteX0" fmla="*/ 4262 w 4262"/>
                  <a:gd name="connsiteY0" fmla="*/ 740 h 740"/>
                  <a:gd name="connsiteX1" fmla="*/ 0 w 4262"/>
                  <a:gd name="connsiteY1" fmla="*/ 0 h 740"/>
                  <a:gd name="connsiteX2" fmla="*/ 4262 w 4262"/>
                  <a:gd name="connsiteY2" fmla="*/ 740 h 740"/>
                </a:gdLst>
                <a:ahLst/>
                <a:cxnLst>
                  <a:cxn ang="0">
                    <a:pos x="connsiteX0" y="connsiteY0"/>
                  </a:cxn>
                  <a:cxn ang="0">
                    <a:pos x="connsiteX1" y="connsiteY1"/>
                  </a:cxn>
                  <a:cxn ang="0">
                    <a:pos x="connsiteX2" y="connsiteY2"/>
                  </a:cxn>
                </a:cxnLst>
                <a:rect l="l" t="t" r="r" b="b"/>
                <a:pathLst>
                  <a:path w="4262" h="740">
                    <a:moveTo>
                      <a:pt x="4262" y="740"/>
                    </a:moveTo>
                    <a:cubicBezTo>
                      <a:pt x="2734" y="702"/>
                      <a:pt x="1335" y="415"/>
                      <a:pt x="0" y="0"/>
                    </a:cubicBezTo>
                    <a:cubicBezTo>
                      <a:pt x="1339" y="436"/>
                      <a:pt x="2734" y="697"/>
                      <a:pt x="4262" y="740"/>
                    </a:cubicBezTo>
                    <a:close/>
                  </a:path>
                </a:pathLst>
              </a:custGeom>
              <a:grpFill/>
              <a:ln w="5028" cap="flat">
                <a:solidFill>
                  <a:schemeClr val="bg1"/>
                </a:solidFill>
                <a:prstDash val="solid"/>
                <a:miter/>
              </a:ln>
            </p:spPr>
            <p:txBody>
              <a:bodyPr rtlCol="0" anchor="ctr"/>
              <a:lstStyle/>
              <a:p>
                <a:endParaRPr lang="en-US"/>
              </a:p>
            </p:txBody>
          </p:sp>
          <p:sp>
            <p:nvSpPr>
              <p:cNvPr id="286" name="Freeform 285">
                <a:extLst>
                  <a:ext uri="{FF2B5EF4-FFF2-40B4-BE49-F238E27FC236}">
                    <a16:creationId xmlns:a16="http://schemas.microsoft.com/office/drawing/2014/main" id="{2F9665A3-7C08-D357-C4F0-75112349DD7F}"/>
                  </a:ext>
                </a:extLst>
              </p:cNvPr>
              <p:cNvSpPr/>
              <p:nvPr/>
            </p:nvSpPr>
            <p:spPr>
              <a:xfrm>
                <a:off x="6373838" y="4453655"/>
                <a:ext cx="47" cy="21"/>
              </a:xfrm>
              <a:custGeom>
                <a:avLst/>
                <a:gdLst>
                  <a:gd name="connsiteX0" fmla="*/ 0 w 47"/>
                  <a:gd name="connsiteY0" fmla="*/ 0 h 21"/>
                  <a:gd name="connsiteX1" fmla="*/ 0 w 47"/>
                  <a:gd name="connsiteY1" fmla="*/ 0 h 21"/>
                  <a:gd name="connsiteX2" fmla="*/ 47 w 47"/>
                  <a:gd name="connsiteY2" fmla="*/ 21 h 21"/>
                  <a:gd name="connsiteX3" fmla="*/ 0 w 47"/>
                  <a:gd name="connsiteY3" fmla="*/ 0 h 21"/>
                </a:gdLst>
                <a:ahLst/>
                <a:cxnLst>
                  <a:cxn ang="0">
                    <a:pos x="connsiteX0" y="connsiteY0"/>
                  </a:cxn>
                  <a:cxn ang="0">
                    <a:pos x="connsiteX1" y="connsiteY1"/>
                  </a:cxn>
                  <a:cxn ang="0">
                    <a:pos x="connsiteX2" y="connsiteY2"/>
                  </a:cxn>
                  <a:cxn ang="0">
                    <a:pos x="connsiteX3" y="connsiteY3"/>
                  </a:cxn>
                </a:cxnLst>
                <a:rect l="l" t="t" r="r" b="b"/>
                <a:pathLst>
                  <a:path w="47" h="21">
                    <a:moveTo>
                      <a:pt x="0" y="0"/>
                    </a:moveTo>
                    <a:lnTo>
                      <a:pt x="0" y="0"/>
                    </a:lnTo>
                    <a:cubicBezTo>
                      <a:pt x="0" y="21"/>
                      <a:pt x="17" y="21"/>
                      <a:pt x="47" y="21"/>
                    </a:cubicBezTo>
                    <a:cubicBezTo>
                      <a:pt x="17" y="21"/>
                      <a:pt x="0" y="21"/>
                      <a:pt x="0" y="0"/>
                    </a:cubicBezTo>
                    <a:close/>
                  </a:path>
                </a:pathLst>
              </a:custGeom>
              <a:grpFill/>
              <a:ln w="5028" cap="flat">
                <a:solidFill>
                  <a:schemeClr val="bg1"/>
                </a:solidFill>
                <a:prstDash val="solid"/>
                <a:miter/>
              </a:ln>
            </p:spPr>
            <p:txBody>
              <a:bodyPr rtlCol="0" anchor="ctr"/>
              <a:lstStyle/>
              <a:p>
                <a:endParaRPr lang="en-US"/>
              </a:p>
            </p:txBody>
          </p:sp>
          <p:sp>
            <p:nvSpPr>
              <p:cNvPr id="287" name="Freeform 286">
                <a:extLst>
                  <a:ext uri="{FF2B5EF4-FFF2-40B4-BE49-F238E27FC236}">
                    <a16:creationId xmlns:a16="http://schemas.microsoft.com/office/drawing/2014/main" id="{238634DB-F0B3-8917-D763-874F5D1BD099}"/>
                  </a:ext>
                </a:extLst>
              </p:cNvPr>
              <p:cNvSpPr/>
              <p:nvPr/>
            </p:nvSpPr>
            <p:spPr>
              <a:xfrm>
                <a:off x="6381673" y="4455927"/>
                <a:ext cx="3863" cy="3085"/>
              </a:xfrm>
              <a:custGeom>
                <a:avLst/>
                <a:gdLst>
                  <a:gd name="connsiteX0" fmla="*/ 0 w 3863"/>
                  <a:gd name="connsiteY0" fmla="*/ 0 h 3085"/>
                  <a:gd name="connsiteX1" fmla="*/ 3864 w 3863"/>
                  <a:gd name="connsiteY1" fmla="*/ 3085 h 3085"/>
                  <a:gd name="connsiteX2" fmla="*/ 0 w 3863"/>
                  <a:gd name="connsiteY2" fmla="*/ 0 h 3085"/>
                </a:gdLst>
                <a:ahLst/>
                <a:cxnLst>
                  <a:cxn ang="0">
                    <a:pos x="connsiteX0" y="connsiteY0"/>
                  </a:cxn>
                  <a:cxn ang="0">
                    <a:pos x="connsiteX1" y="connsiteY1"/>
                  </a:cxn>
                  <a:cxn ang="0">
                    <a:pos x="connsiteX2" y="connsiteY2"/>
                  </a:cxn>
                </a:cxnLst>
                <a:rect l="l" t="t" r="r" b="b"/>
                <a:pathLst>
                  <a:path w="3863" h="3085">
                    <a:moveTo>
                      <a:pt x="0" y="0"/>
                    </a:moveTo>
                    <a:cubicBezTo>
                      <a:pt x="1327" y="993"/>
                      <a:pt x="2546" y="2118"/>
                      <a:pt x="3864" y="3085"/>
                    </a:cubicBezTo>
                    <a:cubicBezTo>
                      <a:pt x="2546" y="2118"/>
                      <a:pt x="1327" y="993"/>
                      <a:pt x="0" y="0"/>
                    </a:cubicBezTo>
                    <a:close/>
                  </a:path>
                </a:pathLst>
              </a:custGeom>
              <a:grpFill/>
              <a:ln w="5028" cap="flat">
                <a:solidFill>
                  <a:schemeClr val="bg1"/>
                </a:solidFill>
                <a:prstDash val="solid"/>
                <a:miter/>
              </a:ln>
            </p:spPr>
            <p:txBody>
              <a:bodyPr rtlCol="0" anchor="ctr"/>
              <a:lstStyle/>
              <a:p>
                <a:endParaRPr lang="en-US"/>
              </a:p>
            </p:txBody>
          </p:sp>
          <p:sp>
            <p:nvSpPr>
              <p:cNvPr id="288" name="Freeform 287">
                <a:extLst>
                  <a:ext uri="{FF2B5EF4-FFF2-40B4-BE49-F238E27FC236}">
                    <a16:creationId xmlns:a16="http://schemas.microsoft.com/office/drawing/2014/main" id="{D463698E-4D07-7F15-A79C-6A87655D8BBE}"/>
                  </a:ext>
                </a:extLst>
              </p:cNvPr>
              <p:cNvSpPr/>
              <p:nvPr/>
            </p:nvSpPr>
            <p:spPr>
              <a:xfrm>
                <a:off x="6359345" y="4416397"/>
                <a:ext cx="52957" cy="47424"/>
              </a:xfrm>
              <a:custGeom>
                <a:avLst/>
                <a:gdLst>
                  <a:gd name="connsiteX0" fmla="*/ 51687 w 52957"/>
                  <a:gd name="connsiteY0" fmla="*/ 23171 h 47424"/>
                  <a:gd name="connsiteX1" fmla="*/ 52958 w 52957"/>
                  <a:gd name="connsiteY1" fmla="*/ 21909 h 47424"/>
                  <a:gd name="connsiteX2" fmla="*/ 51122 w 52957"/>
                  <a:gd name="connsiteY2" fmla="*/ 20086 h 47424"/>
                  <a:gd name="connsiteX3" fmla="*/ 49171 w 52957"/>
                  <a:gd name="connsiteY3" fmla="*/ 20219 h 47424"/>
                  <a:gd name="connsiteX4" fmla="*/ 44952 w 52957"/>
                  <a:gd name="connsiteY4" fmla="*/ 16860 h 47424"/>
                  <a:gd name="connsiteX5" fmla="*/ 44952 w 52957"/>
                  <a:gd name="connsiteY5" fmla="*/ 15447 h 47424"/>
                  <a:gd name="connsiteX6" fmla="*/ 47896 w 52957"/>
                  <a:gd name="connsiteY6" fmla="*/ 10526 h 47424"/>
                  <a:gd name="connsiteX7" fmla="*/ 48315 w 52957"/>
                  <a:gd name="connsiteY7" fmla="*/ 7017 h 47424"/>
                  <a:gd name="connsiteX8" fmla="*/ 46492 w 52957"/>
                  <a:gd name="connsiteY8" fmla="*/ 7017 h 47424"/>
                  <a:gd name="connsiteX9" fmla="*/ 45225 w 52957"/>
                  <a:gd name="connsiteY9" fmla="*/ 7728 h 47424"/>
                  <a:gd name="connsiteX10" fmla="*/ 44156 w 52957"/>
                  <a:gd name="connsiteY10" fmla="*/ 6200 h 47424"/>
                  <a:gd name="connsiteX11" fmla="*/ 44092 w 52957"/>
                  <a:gd name="connsiteY11" fmla="*/ 6602 h 47424"/>
                  <a:gd name="connsiteX12" fmla="*/ 40732 w 52957"/>
                  <a:gd name="connsiteY12" fmla="*/ 6183 h 47424"/>
                  <a:gd name="connsiteX13" fmla="*/ 37369 w 52957"/>
                  <a:gd name="connsiteY13" fmla="*/ 3795 h 47424"/>
                  <a:gd name="connsiteX14" fmla="*/ 36240 w 52957"/>
                  <a:gd name="connsiteY14" fmla="*/ 4348 h 47424"/>
                  <a:gd name="connsiteX15" fmla="*/ 32303 w 52957"/>
                  <a:gd name="connsiteY15" fmla="*/ 2935 h 47424"/>
                  <a:gd name="connsiteX16" fmla="*/ 29350 w 52957"/>
                  <a:gd name="connsiteY16" fmla="*/ 3791 h 47424"/>
                  <a:gd name="connsiteX17" fmla="*/ 28362 w 52957"/>
                  <a:gd name="connsiteY17" fmla="*/ 2516 h 47424"/>
                  <a:gd name="connsiteX18" fmla="*/ 25987 w 52957"/>
                  <a:gd name="connsiteY18" fmla="*/ 2935 h 47424"/>
                  <a:gd name="connsiteX19" fmla="*/ 23591 w 52957"/>
                  <a:gd name="connsiteY19" fmla="*/ 2383 h 47424"/>
                  <a:gd name="connsiteX20" fmla="*/ 21336 w 52957"/>
                  <a:gd name="connsiteY20" fmla="*/ 3646 h 47424"/>
                  <a:gd name="connsiteX21" fmla="*/ 19945 w 52957"/>
                  <a:gd name="connsiteY21" fmla="*/ 1549 h 47424"/>
                  <a:gd name="connsiteX22" fmla="*/ 17707 w 52957"/>
                  <a:gd name="connsiteY22" fmla="*/ 706 h 47424"/>
                  <a:gd name="connsiteX23" fmla="*/ 16577 w 52957"/>
                  <a:gd name="connsiteY23" fmla="*/ 1681 h 47424"/>
                  <a:gd name="connsiteX24" fmla="*/ 14318 w 52957"/>
                  <a:gd name="connsiteY24" fmla="*/ 843 h 47424"/>
                  <a:gd name="connsiteX25" fmla="*/ 12777 w 52957"/>
                  <a:gd name="connsiteY25" fmla="*/ 2255 h 47424"/>
                  <a:gd name="connsiteX26" fmla="*/ 10822 w 52957"/>
                  <a:gd name="connsiteY26" fmla="*/ 1968 h 47424"/>
                  <a:gd name="connsiteX27" fmla="*/ 8276 w 52957"/>
                  <a:gd name="connsiteY27" fmla="*/ 2255 h 47424"/>
                  <a:gd name="connsiteX28" fmla="*/ 8438 w 52957"/>
                  <a:gd name="connsiteY28" fmla="*/ 4348 h 47424"/>
                  <a:gd name="connsiteX29" fmla="*/ 6602 w 52957"/>
                  <a:gd name="connsiteY29" fmla="*/ 4771 h 47424"/>
                  <a:gd name="connsiteX30" fmla="*/ 5614 w 52957"/>
                  <a:gd name="connsiteY30" fmla="*/ 2520 h 47424"/>
                  <a:gd name="connsiteX31" fmla="*/ 2101 w 52957"/>
                  <a:gd name="connsiteY31" fmla="*/ 0 h 47424"/>
                  <a:gd name="connsiteX32" fmla="*/ 971 w 52957"/>
                  <a:gd name="connsiteY32" fmla="*/ 1130 h 47424"/>
                  <a:gd name="connsiteX33" fmla="*/ 702 w 52957"/>
                  <a:gd name="connsiteY33" fmla="*/ 4917 h 47424"/>
                  <a:gd name="connsiteX34" fmla="*/ 0 w 52957"/>
                  <a:gd name="connsiteY34" fmla="*/ 6316 h 47424"/>
                  <a:gd name="connsiteX35" fmla="*/ 0 w 52957"/>
                  <a:gd name="connsiteY35" fmla="*/ 8143 h 47424"/>
                  <a:gd name="connsiteX36" fmla="*/ 1686 w 52957"/>
                  <a:gd name="connsiteY36" fmla="*/ 8567 h 47424"/>
                  <a:gd name="connsiteX37" fmla="*/ 4343 w 52957"/>
                  <a:gd name="connsiteY37" fmla="*/ 11652 h 47424"/>
                  <a:gd name="connsiteX38" fmla="*/ 5186 w 52957"/>
                  <a:gd name="connsiteY38" fmla="*/ 13483 h 47424"/>
                  <a:gd name="connsiteX39" fmla="*/ 6722 w 52957"/>
                  <a:gd name="connsiteY39" fmla="*/ 16158 h 47424"/>
                  <a:gd name="connsiteX40" fmla="*/ 5892 w 52957"/>
                  <a:gd name="connsiteY40" fmla="*/ 17279 h 47424"/>
                  <a:gd name="connsiteX41" fmla="*/ 6466 w 52957"/>
                  <a:gd name="connsiteY41" fmla="*/ 18674 h 47424"/>
                  <a:gd name="connsiteX42" fmla="*/ 17133 w 52957"/>
                  <a:gd name="connsiteY42" fmla="*/ 28225 h 47424"/>
                  <a:gd name="connsiteX43" fmla="*/ 27536 w 52957"/>
                  <a:gd name="connsiteY43" fmla="*/ 40027 h 47424"/>
                  <a:gd name="connsiteX44" fmla="*/ 26188 w 52957"/>
                  <a:gd name="connsiteY44" fmla="*/ 42619 h 47424"/>
                  <a:gd name="connsiteX45" fmla="*/ 30976 w 52957"/>
                  <a:gd name="connsiteY45" fmla="*/ 44738 h 47424"/>
                  <a:gd name="connsiteX46" fmla="*/ 36993 w 52957"/>
                  <a:gd name="connsiteY46" fmla="*/ 47425 h 47424"/>
                  <a:gd name="connsiteX47" fmla="*/ 39598 w 52957"/>
                  <a:gd name="connsiteY47" fmla="*/ 46342 h 47424"/>
                  <a:gd name="connsiteX48" fmla="*/ 41417 w 52957"/>
                  <a:gd name="connsiteY48" fmla="*/ 43535 h 47424"/>
                  <a:gd name="connsiteX49" fmla="*/ 41417 w 52957"/>
                  <a:gd name="connsiteY49" fmla="*/ 39188 h 47424"/>
                  <a:gd name="connsiteX50" fmla="*/ 42551 w 52957"/>
                  <a:gd name="connsiteY50" fmla="*/ 36368 h 47424"/>
                  <a:gd name="connsiteX51" fmla="*/ 45084 w 52957"/>
                  <a:gd name="connsiteY51" fmla="*/ 36235 h 47424"/>
                  <a:gd name="connsiteX52" fmla="*/ 46625 w 52957"/>
                  <a:gd name="connsiteY52" fmla="*/ 35247 h 47424"/>
                  <a:gd name="connsiteX53" fmla="*/ 45358 w 52957"/>
                  <a:gd name="connsiteY53" fmla="*/ 33150 h 47424"/>
                  <a:gd name="connsiteX54" fmla="*/ 43403 w 52957"/>
                  <a:gd name="connsiteY54" fmla="*/ 31729 h 47424"/>
                  <a:gd name="connsiteX55" fmla="*/ 43253 w 52957"/>
                  <a:gd name="connsiteY55" fmla="*/ 29769 h 47424"/>
                  <a:gd name="connsiteX56" fmla="*/ 44943 w 52957"/>
                  <a:gd name="connsiteY56" fmla="*/ 28383 h 47424"/>
                  <a:gd name="connsiteX57" fmla="*/ 47331 w 52957"/>
                  <a:gd name="connsiteY57" fmla="*/ 30065 h 47424"/>
                  <a:gd name="connsiteX58" fmla="*/ 50138 w 52957"/>
                  <a:gd name="connsiteY58" fmla="*/ 30899 h 47424"/>
                  <a:gd name="connsiteX59" fmla="*/ 51400 w 52957"/>
                  <a:gd name="connsiteY59" fmla="*/ 29928 h 47424"/>
                  <a:gd name="connsiteX60" fmla="*/ 48307 w 52957"/>
                  <a:gd name="connsiteY60" fmla="*/ 26265 h 47424"/>
                  <a:gd name="connsiteX61" fmla="*/ 47887 w 52957"/>
                  <a:gd name="connsiteY61" fmla="*/ 23458 h 47424"/>
                  <a:gd name="connsiteX62" fmla="*/ 49008 w 52957"/>
                  <a:gd name="connsiteY62" fmla="*/ 22341 h 47424"/>
                  <a:gd name="connsiteX63" fmla="*/ 51687 w 52957"/>
                  <a:gd name="connsiteY63" fmla="*/ 23171 h 47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2957" h="47424">
                    <a:moveTo>
                      <a:pt x="51687" y="23171"/>
                    </a:moveTo>
                    <a:lnTo>
                      <a:pt x="52958" y="21909"/>
                    </a:lnTo>
                    <a:lnTo>
                      <a:pt x="51122" y="20086"/>
                    </a:lnTo>
                    <a:lnTo>
                      <a:pt x="49171" y="20219"/>
                    </a:lnTo>
                    <a:lnTo>
                      <a:pt x="44952" y="16860"/>
                    </a:lnTo>
                    <a:lnTo>
                      <a:pt x="44952" y="15447"/>
                    </a:lnTo>
                    <a:lnTo>
                      <a:pt x="47896" y="10526"/>
                    </a:lnTo>
                    <a:lnTo>
                      <a:pt x="48315" y="7017"/>
                    </a:lnTo>
                    <a:lnTo>
                      <a:pt x="46492" y="7017"/>
                    </a:lnTo>
                    <a:lnTo>
                      <a:pt x="45225" y="7728"/>
                    </a:lnTo>
                    <a:lnTo>
                      <a:pt x="44156" y="6200"/>
                    </a:lnTo>
                    <a:lnTo>
                      <a:pt x="44092" y="6602"/>
                    </a:lnTo>
                    <a:lnTo>
                      <a:pt x="40732" y="6183"/>
                    </a:lnTo>
                    <a:lnTo>
                      <a:pt x="37369" y="3795"/>
                    </a:lnTo>
                    <a:lnTo>
                      <a:pt x="36240" y="4348"/>
                    </a:lnTo>
                    <a:lnTo>
                      <a:pt x="32303" y="2935"/>
                    </a:lnTo>
                    <a:lnTo>
                      <a:pt x="29350" y="3791"/>
                    </a:lnTo>
                    <a:lnTo>
                      <a:pt x="28362" y="2516"/>
                    </a:lnTo>
                    <a:lnTo>
                      <a:pt x="25987" y="2935"/>
                    </a:lnTo>
                    <a:lnTo>
                      <a:pt x="23591" y="2383"/>
                    </a:lnTo>
                    <a:lnTo>
                      <a:pt x="21336" y="3646"/>
                    </a:lnTo>
                    <a:lnTo>
                      <a:pt x="19945" y="1549"/>
                    </a:lnTo>
                    <a:cubicBezTo>
                      <a:pt x="19945" y="1549"/>
                      <a:pt x="18122" y="706"/>
                      <a:pt x="17707" y="706"/>
                    </a:cubicBezTo>
                    <a:cubicBezTo>
                      <a:pt x="17275" y="706"/>
                      <a:pt x="16577" y="1681"/>
                      <a:pt x="16577" y="1681"/>
                    </a:cubicBezTo>
                    <a:lnTo>
                      <a:pt x="14318" y="843"/>
                    </a:lnTo>
                    <a:lnTo>
                      <a:pt x="12777" y="2255"/>
                    </a:lnTo>
                    <a:lnTo>
                      <a:pt x="10822" y="1968"/>
                    </a:lnTo>
                    <a:lnTo>
                      <a:pt x="8276" y="2255"/>
                    </a:lnTo>
                    <a:lnTo>
                      <a:pt x="8438" y="4348"/>
                    </a:lnTo>
                    <a:lnTo>
                      <a:pt x="6602" y="4771"/>
                    </a:lnTo>
                    <a:lnTo>
                      <a:pt x="5614" y="2520"/>
                    </a:lnTo>
                    <a:lnTo>
                      <a:pt x="2101" y="0"/>
                    </a:lnTo>
                    <a:lnTo>
                      <a:pt x="971" y="1130"/>
                    </a:lnTo>
                    <a:lnTo>
                      <a:pt x="702" y="4917"/>
                    </a:lnTo>
                    <a:lnTo>
                      <a:pt x="0" y="6316"/>
                    </a:lnTo>
                    <a:lnTo>
                      <a:pt x="0" y="8143"/>
                    </a:lnTo>
                    <a:lnTo>
                      <a:pt x="1686" y="8567"/>
                    </a:lnTo>
                    <a:lnTo>
                      <a:pt x="4343" y="11652"/>
                    </a:lnTo>
                    <a:lnTo>
                      <a:pt x="5186" y="13483"/>
                    </a:lnTo>
                    <a:lnTo>
                      <a:pt x="6722" y="16158"/>
                    </a:lnTo>
                    <a:lnTo>
                      <a:pt x="5892" y="17279"/>
                    </a:lnTo>
                    <a:lnTo>
                      <a:pt x="6466" y="18674"/>
                    </a:lnTo>
                    <a:lnTo>
                      <a:pt x="17133" y="28225"/>
                    </a:lnTo>
                    <a:lnTo>
                      <a:pt x="27536" y="40027"/>
                    </a:lnTo>
                    <a:lnTo>
                      <a:pt x="26188" y="42619"/>
                    </a:lnTo>
                    <a:cubicBezTo>
                      <a:pt x="27596" y="43629"/>
                      <a:pt x="29119" y="44472"/>
                      <a:pt x="30976" y="44738"/>
                    </a:cubicBezTo>
                    <a:cubicBezTo>
                      <a:pt x="33317" y="45080"/>
                      <a:pt x="35234" y="46111"/>
                      <a:pt x="36993" y="47425"/>
                    </a:cubicBezTo>
                    <a:lnTo>
                      <a:pt x="39598" y="46342"/>
                    </a:lnTo>
                    <a:lnTo>
                      <a:pt x="41417" y="43535"/>
                    </a:lnTo>
                    <a:lnTo>
                      <a:pt x="41417" y="39188"/>
                    </a:lnTo>
                    <a:lnTo>
                      <a:pt x="42551" y="36368"/>
                    </a:lnTo>
                    <a:lnTo>
                      <a:pt x="45084" y="36235"/>
                    </a:lnTo>
                    <a:lnTo>
                      <a:pt x="46625" y="35247"/>
                    </a:lnTo>
                    <a:lnTo>
                      <a:pt x="45358" y="33150"/>
                    </a:lnTo>
                    <a:lnTo>
                      <a:pt x="43403" y="31729"/>
                    </a:lnTo>
                    <a:lnTo>
                      <a:pt x="43253" y="29769"/>
                    </a:lnTo>
                    <a:lnTo>
                      <a:pt x="44943" y="28383"/>
                    </a:lnTo>
                    <a:lnTo>
                      <a:pt x="47331" y="30065"/>
                    </a:lnTo>
                    <a:lnTo>
                      <a:pt x="50138" y="30899"/>
                    </a:lnTo>
                    <a:lnTo>
                      <a:pt x="51400" y="29928"/>
                    </a:lnTo>
                    <a:lnTo>
                      <a:pt x="48307" y="26265"/>
                    </a:lnTo>
                    <a:lnTo>
                      <a:pt x="47887" y="23458"/>
                    </a:lnTo>
                    <a:lnTo>
                      <a:pt x="49008" y="22341"/>
                    </a:lnTo>
                    <a:lnTo>
                      <a:pt x="51687" y="23171"/>
                    </a:lnTo>
                    <a:close/>
                  </a:path>
                </a:pathLst>
              </a:custGeom>
              <a:grpFill/>
              <a:ln w="5028" cap="flat">
                <a:solidFill>
                  <a:schemeClr val="bg1"/>
                </a:solidFill>
                <a:prstDash val="solid"/>
                <a:miter/>
              </a:ln>
            </p:spPr>
            <p:txBody>
              <a:bodyPr rtlCol="0" anchor="ctr"/>
              <a:lstStyle/>
              <a:p>
                <a:endParaRPr lang="en-US"/>
              </a:p>
            </p:txBody>
          </p:sp>
        </p:grpSp>
        <p:sp>
          <p:nvSpPr>
            <p:cNvPr id="82" name="Freeform 81">
              <a:extLst>
                <a:ext uri="{FF2B5EF4-FFF2-40B4-BE49-F238E27FC236}">
                  <a16:creationId xmlns:a16="http://schemas.microsoft.com/office/drawing/2014/main" id="{3367EA5E-52A1-659E-F441-636C6BF8E9E4}"/>
                </a:ext>
              </a:extLst>
            </p:cNvPr>
            <p:cNvSpPr/>
            <p:nvPr/>
          </p:nvSpPr>
          <p:spPr>
            <a:xfrm>
              <a:off x="6367081" y="4358523"/>
              <a:ext cx="80750" cy="52388"/>
            </a:xfrm>
            <a:custGeom>
              <a:avLst/>
              <a:gdLst>
                <a:gd name="connsiteX0" fmla="*/ 79916 w 80750"/>
                <a:gd name="connsiteY0" fmla="*/ 5208 h 52388"/>
                <a:gd name="connsiteX1" fmla="*/ 73031 w 80750"/>
                <a:gd name="connsiteY1" fmla="*/ 0 h 52388"/>
                <a:gd name="connsiteX2" fmla="*/ 69373 w 80750"/>
                <a:gd name="connsiteY2" fmla="*/ 1836 h 52388"/>
                <a:gd name="connsiteX3" fmla="*/ 65307 w 80750"/>
                <a:gd name="connsiteY3" fmla="*/ 710 h 52388"/>
                <a:gd name="connsiteX4" fmla="*/ 59124 w 80750"/>
                <a:gd name="connsiteY4" fmla="*/ 1262 h 52388"/>
                <a:gd name="connsiteX5" fmla="*/ 56304 w 80750"/>
                <a:gd name="connsiteY5" fmla="*/ 287 h 52388"/>
                <a:gd name="connsiteX6" fmla="*/ 51114 w 80750"/>
                <a:gd name="connsiteY6" fmla="*/ 839 h 52388"/>
                <a:gd name="connsiteX7" fmla="*/ 48859 w 80750"/>
                <a:gd name="connsiteY7" fmla="*/ 4497 h 52388"/>
                <a:gd name="connsiteX8" fmla="*/ 46479 w 80750"/>
                <a:gd name="connsiteY8" fmla="*/ 6179 h 52388"/>
                <a:gd name="connsiteX9" fmla="*/ 46330 w 80750"/>
                <a:gd name="connsiteY9" fmla="*/ 8853 h 52388"/>
                <a:gd name="connsiteX10" fmla="*/ 42406 w 80750"/>
                <a:gd name="connsiteY10" fmla="*/ 4925 h 52388"/>
                <a:gd name="connsiteX11" fmla="*/ 38195 w 80750"/>
                <a:gd name="connsiteY11" fmla="*/ 8567 h 52388"/>
                <a:gd name="connsiteX12" fmla="*/ 33552 w 80750"/>
                <a:gd name="connsiteY12" fmla="*/ 9842 h 52388"/>
                <a:gd name="connsiteX13" fmla="*/ 33274 w 80750"/>
                <a:gd name="connsiteY13" fmla="*/ 12649 h 52388"/>
                <a:gd name="connsiteX14" fmla="*/ 25418 w 80750"/>
                <a:gd name="connsiteY14" fmla="*/ 13483 h 52388"/>
                <a:gd name="connsiteX15" fmla="*/ 21066 w 80750"/>
                <a:gd name="connsiteY15" fmla="*/ 15028 h 52388"/>
                <a:gd name="connsiteX16" fmla="*/ 16149 w 80750"/>
                <a:gd name="connsiteY16" fmla="*/ 14194 h 52388"/>
                <a:gd name="connsiteX17" fmla="*/ 6637 w 80750"/>
                <a:gd name="connsiteY17" fmla="*/ 8986 h 52388"/>
                <a:gd name="connsiteX18" fmla="*/ 7155 w 80750"/>
                <a:gd name="connsiteY18" fmla="*/ 13214 h 52388"/>
                <a:gd name="connsiteX19" fmla="*/ 6586 w 80750"/>
                <a:gd name="connsiteY19" fmla="*/ 16025 h 52388"/>
                <a:gd name="connsiteX20" fmla="*/ 971 w 80750"/>
                <a:gd name="connsiteY20" fmla="*/ 15738 h 52388"/>
                <a:gd name="connsiteX21" fmla="*/ 0 w 80750"/>
                <a:gd name="connsiteY21" fmla="*/ 17279 h 52388"/>
                <a:gd name="connsiteX22" fmla="*/ 2516 w 80750"/>
                <a:gd name="connsiteY22" fmla="*/ 20232 h 52388"/>
                <a:gd name="connsiteX23" fmla="*/ 971 w 80750"/>
                <a:gd name="connsiteY23" fmla="*/ 25995 h 52388"/>
                <a:gd name="connsiteX24" fmla="*/ 2670 w 80750"/>
                <a:gd name="connsiteY24" fmla="*/ 29085 h 52388"/>
                <a:gd name="connsiteX25" fmla="*/ 145 w 80750"/>
                <a:gd name="connsiteY25" fmla="*/ 31995 h 52388"/>
                <a:gd name="connsiteX26" fmla="*/ 3372 w 80750"/>
                <a:gd name="connsiteY26" fmla="*/ 36231 h 52388"/>
                <a:gd name="connsiteX27" fmla="*/ 3642 w 80750"/>
                <a:gd name="connsiteY27" fmla="*/ 41148 h 52388"/>
                <a:gd name="connsiteX28" fmla="*/ 3595 w 80750"/>
                <a:gd name="connsiteY28" fmla="*/ 40386 h 52388"/>
                <a:gd name="connsiteX29" fmla="*/ 6303 w 80750"/>
                <a:gd name="connsiteY29" fmla="*/ 41148 h 52388"/>
                <a:gd name="connsiteX30" fmla="*/ 12213 w 80750"/>
                <a:gd name="connsiteY30" fmla="*/ 46625 h 52388"/>
                <a:gd name="connsiteX31" fmla="*/ 15294 w 80750"/>
                <a:gd name="connsiteY31" fmla="*/ 47750 h 52388"/>
                <a:gd name="connsiteX32" fmla="*/ 17690 w 80750"/>
                <a:gd name="connsiteY32" fmla="*/ 49582 h 52388"/>
                <a:gd name="connsiteX33" fmla="*/ 29633 w 80750"/>
                <a:gd name="connsiteY33" fmla="*/ 52389 h 52388"/>
                <a:gd name="connsiteX34" fmla="*/ 32153 w 80750"/>
                <a:gd name="connsiteY34" fmla="*/ 49736 h 52388"/>
                <a:gd name="connsiteX35" fmla="*/ 33839 w 80750"/>
                <a:gd name="connsiteY35" fmla="*/ 50570 h 52388"/>
                <a:gd name="connsiteX36" fmla="*/ 33869 w 80750"/>
                <a:gd name="connsiteY36" fmla="*/ 50690 h 52388"/>
                <a:gd name="connsiteX37" fmla="*/ 35675 w 80750"/>
                <a:gd name="connsiteY37" fmla="*/ 48319 h 52388"/>
                <a:gd name="connsiteX38" fmla="*/ 39034 w 80750"/>
                <a:gd name="connsiteY38" fmla="*/ 46625 h 52388"/>
                <a:gd name="connsiteX39" fmla="*/ 41143 w 80750"/>
                <a:gd name="connsiteY39" fmla="*/ 46912 h 52388"/>
                <a:gd name="connsiteX40" fmla="*/ 41986 w 80750"/>
                <a:gd name="connsiteY40" fmla="*/ 45940 h 52388"/>
                <a:gd name="connsiteX41" fmla="*/ 45499 w 80750"/>
                <a:gd name="connsiteY41" fmla="*/ 42979 h 52388"/>
                <a:gd name="connsiteX42" fmla="*/ 52663 w 80750"/>
                <a:gd name="connsiteY42" fmla="*/ 44810 h 52388"/>
                <a:gd name="connsiteX43" fmla="*/ 55046 w 80750"/>
                <a:gd name="connsiteY43" fmla="*/ 41991 h 52388"/>
                <a:gd name="connsiteX44" fmla="*/ 58003 w 80750"/>
                <a:gd name="connsiteY44" fmla="*/ 41306 h 52388"/>
                <a:gd name="connsiteX45" fmla="*/ 58833 w 80750"/>
                <a:gd name="connsiteY45" fmla="*/ 38632 h 52388"/>
                <a:gd name="connsiteX46" fmla="*/ 63057 w 80750"/>
                <a:gd name="connsiteY46" fmla="*/ 38773 h 52388"/>
                <a:gd name="connsiteX47" fmla="*/ 65436 w 80750"/>
                <a:gd name="connsiteY47" fmla="*/ 36667 h 52388"/>
                <a:gd name="connsiteX48" fmla="*/ 65171 w 80750"/>
                <a:gd name="connsiteY48" fmla="*/ 33847 h 52388"/>
                <a:gd name="connsiteX49" fmla="*/ 69942 w 80750"/>
                <a:gd name="connsiteY49" fmla="*/ 26278 h 52388"/>
                <a:gd name="connsiteX50" fmla="*/ 73151 w 80750"/>
                <a:gd name="connsiteY50" fmla="*/ 18118 h 52388"/>
                <a:gd name="connsiteX51" fmla="*/ 75975 w 80750"/>
                <a:gd name="connsiteY51" fmla="*/ 12225 h 52388"/>
                <a:gd name="connsiteX52" fmla="*/ 79339 w 80750"/>
                <a:gd name="connsiteY52" fmla="*/ 11665 h 52388"/>
                <a:gd name="connsiteX53" fmla="*/ 80751 w 80750"/>
                <a:gd name="connsiteY53" fmla="*/ 8853 h 5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80750" h="52388">
                  <a:moveTo>
                    <a:pt x="79916" y="5208"/>
                  </a:moveTo>
                  <a:lnTo>
                    <a:pt x="73031" y="0"/>
                  </a:lnTo>
                  <a:lnTo>
                    <a:pt x="69373" y="1836"/>
                  </a:lnTo>
                  <a:lnTo>
                    <a:pt x="65307" y="710"/>
                  </a:lnTo>
                  <a:lnTo>
                    <a:pt x="59124" y="1262"/>
                  </a:lnTo>
                  <a:lnTo>
                    <a:pt x="56304" y="287"/>
                  </a:lnTo>
                  <a:lnTo>
                    <a:pt x="51114" y="839"/>
                  </a:lnTo>
                  <a:lnTo>
                    <a:pt x="48859" y="4497"/>
                  </a:lnTo>
                  <a:lnTo>
                    <a:pt x="46479" y="6179"/>
                  </a:lnTo>
                  <a:lnTo>
                    <a:pt x="46330" y="8853"/>
                  </a:lnTo>
                  <a:lnTo>
                    <a:pt x="42406" y="4925"/>
                  </a:lnTo>
                  <a:lnTo>
                    <a:pt x="38195" y="8567"/>
                  </a:lnTo>
                  <a:lnTo>
                    <a:pt x="33552" y="9842"/>
                  </a:lnTo>
                  <a:lnTo>
                    <a:pt x="33274" y="12649"/>
                  </a:lnTo>
                  <a:lnTo>
                    <a:pt x="25418" y="13483"/>
                  </a:lnTo>
                  <a:lnTo>
                    <a:pt x="21066" y="15028"/>
                  </a:lnTo>
                  <a:lnTo>
                    <a:pt x="16149" y="14194"/>
                  </a:lnTo>
                  <a:lnTo>
                    <a:pt x="6637" y="8986"/>
                  </a:lnTo>
                  <a:lnTo>
                    <a:pt x="7155" y="13214"/>
                  </a:lnTo>
                  <a:lnTo>
                    <a:pt x="6586" y="16025"/>
                  </a:lnTo>
                  <a:lnTo>
                    <a:pt x="971" y="15738"/>
                  </a:lnTo>
                  <a:lnTo>
                    <a:pt x="0" y="17279"/>
                  </a:lnTo>
                  <a:lnTo>
                    <a:pt x="2516" y="20232"/>
                  </a:lnTo>
                  <a:lnTo>
                    <a:pt x="971" y="25995"/>
                  </a:lnTo>
                  <a:lnTo>
                    <a:pt x="2670" y="29085"/>
                  </a:lnTo>
                  <a:lnTo>
                    <a:pt x="145" y="31995"/>
                  </a:lnTo>
                  <a:lnTo>
                    <a:pt x="3372" y="36231"/>
                  </a:lnTo>
                  <a:lnTo>
                    <a:pt x="3642" y="41148"/>
                  </a:lnTo>
                  <a:lnTo>
                    <a:pt x="3595" y="40386"/>
                  </a:lnTo>
                  <a:lnTo>
                    <a:pt x="6303" y="41148"/>
                  </a:lnTo>
                  <a:lnTo>
                    <a:pt x="12213" y="46625"/>
                  </a:lnTo>
                  <a:lnTo>
                    <a:pt x="15294" y="47750"/>
                  </a:lnTo>
                  <a:lnTo>
                    <a:pt x="17690" y="49582"/>
                  </a:lnTo>
                  <a:lnTo>
                    <a:pt x="29633" y="52389"/>
                  </a:lnTo>
                  <a:lnTo>
                    <a:pt x="32153" y="49736"/>
                  </a:lnTo>
                  <a:lnTo>
                    <a:pt x="33839" y="50570"/>
                  </a:lnTo>
                  <a:lnTo>
                    <a:pt x="33869" y="50690"/>
                  </a:lnTo>
                  <a:lnTo>
                    <a:pt x="35675" y="48319"/>
                  </a:lnTo>
                  <a:lnTo>
                    <a:pt x="39034" y="46625"/>
                  </a:lnTo>
                  <a:lnTo>
                    <a:pt x="41143" y="46912"/>
                  </a:lnTo>
                  <a:lnTo>
                    <a:pt x="41986" y="45940"/>
                  </a:lnTo>
                  <a:lnTo>
                    <a:pt x="45499" y="42979"/>
                  </a:lnTo>
                  <a:lnTo>
                    <a:pt x="52663" y="44810"/>
                  </a:lnTo>
                  <a:lnTo>
                    <a:pt x="55046" y="41991"/>
                  </a:lnTo>
                  <a:lnTo>
                    <a:pt x="58003" y="41306"/>
                  </a:lnTo>
                  <a:lnTo>
                    <a:pt x="58833" y="38632"/>
                  </a:lnTo>
                  <a:lnTo>
                    <a:pt x="63057" y="38773"/>
                  </a:lnTo>
                  <a:lnTo>
                    <a:pt x="65436" y="36667"/>
                  </a:lnTo>
                  <a:lnTo>
                    <a:pt x="65171" y="33847"/>
                  </a:lnTo>
                  <a:lnTo>
                    <a:pt x="69942" y="26278"/>
                  </a:lnTo>
                  <a:lnTo>
                    <a:pt x="73151" y="18118"/>
                  </a:lnTo>
                  <a:lnTo>
                    <a:pt x="75975" y="12225"/>
                  </a:lnTo>
                  <a:lnTo>
                    <a:pt x="79339" y="11665"/>
                  </a:lnTo>
                  <a:lnTo>
                    <a:pt x="80751" y="8853"/>
                  </a:lnTo>
                  <a:close/>
                </a:path>
              </a:pathLst>
            </a:custGeom>
            <a:grpFill/>
            <a:ln w="5028" cap="flat">
              <a:solidFill>
                <a:schemeClr val="bg1"/>
              </a:solidFill>
              <a:prstDash val="solid"/>
              <a:miter/>
            </a:ln>
          </p:spPr>
          <p:txBody>
            <a:bodyPr rtlCol="0" anchor="ctr"/>
            <a:lstStyle/>
            <a:p>
              <a:endParaRPr lang="en-US"/>
            </a:p>
          </p:txBody>
        </p:sp>
        <p:sp>
          <p:nvSpPr>
            <p:cNvPr id="83" name="Freeform 82">
              <a:extLst>
                <a:ext uri="{FF2B5EF4-FFF2-40B4-BE49-F238E27FC236}">
                  <a16:creationId xmlns:a16="http://schemas.microsoft.com/office/drawing/2014/main" id="{D46F01C0-0A71-0F34-4F33-4D3A3FE5CE40}"/>
                </a:ext>
              </a:extLst>
            </p:cNvPr>
            <p:cNvSpPr/>
            <p:nvPr/>
          </p:nvSpPr>
          <p:spPr>
            <a:xfrm>
              <a:off x="6372683" y="4342951"/>
              <a:ext cx="71212" cy="30603"/>
            </a:xfrm>
            <a:custGeom>
              <a:avLst/>
              <a:gdLst>
                <a:gd name="connsiteX0" fmla="*/ 30202 w 71212"/>
                <a:gd name="connsiteY0" fmla="*/ 3081 h 30603"/>
                <a:gd name="connsiteX1" fmla="*/ 27395 w 71212"/>
                <a:gd name="connsiteY1" fmla="*/ 5597 h 30603"/>
                <a:gd name="connsiteX2" fmla="*/ 23732 w 71212"/>
                <a:gd name="connsiteY2" fmla="*/ 6175 h 30603"/>
                <a:gd name="connsiteX3" fmla="*/ 19812 w 71212"/>
                <a:gd name="connsiteY3" fmla="*/ 10103 h 30603"/>
                <a:gd name="connsiteX4" fmla="*/ 14198 w 71212"/>
                <a:gd name="connsiteY4" fmla="*/ 10805 h 30603"/>
                <a:gd name="connsiteX5" fmla="*/ 9119 w 71212"/>
                <a:gd name="connsiteY5" fmla="*/ 12901 h 30603"/>
                <a:gd name="connsiteX6" fmla="*/ 7582 w 71212"/>
                <a:gd name="connsiteY6" fmla="*/ 11784 h 30603"/>
                <a:gd name="connsiteX7" fmla="*/ 4784 w 71212"/>
                <a:gd name="connsiteY7" fmla="*/ 11361 h 30603"/>
                <a:gd name="connsiteX8" fmla="*/ 860 w 71212"/>
                <a:gd name="connsiteY8" fmla="*/ 14031 h 30603"/>
                <a:gd name="connsiteX9" fmla="*/ 860 w 71212"/>
                <a:gd name="connsiteY9" fmla="*/ 14052 h 30603"/>
                <a:gd name="connsiteX10" fmla="*/ 607 w 71212"/>
                <a:gd name="connsiteY10" fmla="*/ 14185 h 30603"/>
                <a:gd name="connsiteX11" fmla="*/ 0 w 71212"/>
                <a:gd name="connsiteY11" fmla="*/ 17275 h 30603"/>
                <a:gd name="connsiteX12" fmla="*/ 975 w 71212"/>
                <a:gd name="connsiteY12" fmla="*/ 24288 h 30603"/>
                <a:gd name="connsiteX13" fmla="*/ 1027 w 71212"/>
                <a:gd name="connsiteY13" fmla="*/ 24579 h 30603"/>
                <a:gd name="connsiteX14" fmla="*/ 1027 w 71212"/>
                <a:gd name="connsiteY14" fmla="*/ 24579 h 30603"/>
                <a:gd name="connsiteX15" fmla="*/ 1027 w 71212"/>
                <a:gd name="connsiteY15" fmla="*/ 24562 h 30603"/>
                <a:gd name="connsiteX16" fmla="*/ 1117 w 71212"/>
                <a:gd name="connsiteY16" fmla="*/ 24613 h 30603"/>
                <a:gd name="connsiteX17" fmla="*/ 1117 w 71212"/>
                <a:gd name="connsiteY17" fmla="*/ 24613 h 30603"/>
                <a:gd name="connsiteX18" fmla="*/ 10535 w 71212"/>
                <a:gd name="connsiteY18" fmla="*/ 29769 h 30603"/>
                <a:gd name="connsiteX19" fmla="*/ 15452 w 71212"/>
                <a:gd name="connsiteY19" fmla="*/ 30604 h 30603"/>
                <a:gd name="connsiteX20" fmla="*/ 19804 w 71212"/>
                <a:gd name="connsiteY20" fmla="*/ 29059 h 30603"/>
                <a:gd name="connsiteX21" fmla="*/ 27664 w 71212"/>
                <a:gd name="connsiteY21" fmla="*/ 28225 h 30603"/>
                <a:gd name="connsiteX22" fmla="*/ 27942 w 71212"/>
                <a:gd name="connsiteY22" fmla="*/ 25418 h 30603"/>
                <a:gd name="connsiteX23" fmla="*/ 32585 w 71212"/>
                <a:gd name="connsiteY23" fmla="*/ 24142 h 30603"/>
                <a:gd name="connsiteX24" fmla="*/ 36796 w 71212"/>
                <a:gd name="connsiteY24" fmla="*/ 20505 h 30603"/>
                <a:gd name="connsiteX25" fmla="*/ 40720 w 71212"/>
                <a:gd name="connsiteY25" fmla="*/ 24429 h 30603"/>
                <a:gd name="connsiteX26" fmla="*/ 40865 w 71212"/>
                <a:gd name="connsiteY26" fmla="*/ 21755 h 30603"/>
                <a:gd name="connsiteX27" fmla="*/ 43249 w 71212"/>
                <a:gd name="connsiteY27" fmla="*/ 20073 h 30603"/>
                <a:gd name="connsiteX28" fmla="*/ 45504 w 71212"/>
                <a:gd name="connsiteY28" fmla="*/ 16415 h 30603"/>
                <a:gd name="connsiteX29" fmla="*/ 50694 w 71212"/>
                <a:gd name="connsiteY29" fmla="*/ 15862 h 30603"/>
                <a:gd name="connsiteX30" fmla="*/ 53510 w 71212"/>
                <a:gd name="connsiteY30" fmla="*/ 16838 h 30603"/>
                <a:gd name="connsiteX31" fmla="*/ 59693 w 71212"/>
                <a:gd name="connsiteY31" fmla="*/ 16286 h 30603"/>
                <a:gd name="connsiteX32" fmla="*/ 63758 w 71212"/>
                <a:gd name="connsiteY32" fmla="*/ 17416 h 30603"/>
                <a:gd name="connsiteX33" fmla="*/ 67156 w 71212"/>
                <a:gd name="connsiteY33" fmla="*/ 15713 h 30603"/>
                <a:gd name="connsiteX34" fmla="*/ 67969 w 71212"/>
                <a:gd name="connsiteY34" fmla="*/ 10107 h 30603"/>
                <a:gd name="connsiteX35" fmla="*/ 71212 w 71212"/>
                <a:gd name="connsiteY35" fmla="*/ 3778 h 30603"/>
                <a:gd name="connsiteX36" fmla="*/ 64871 w 71212"/>
                <a:gd name="connsiteY36" fmla="*/ 274 h 30603"/>
                <a:gd name="connsiteX37" fmla="*/ 59697 w 71212"/>
                <a:gd name="connsiteY37" fmla="*/ 0 h 30603"/>
                <a:gd name="connsiteX38" fmla="*/ 57853 w 71212"/>
                <a:gd name="connsiteY38" fmla="*/ 971 h 30603"/>
                <a:gd name="connsiteX39" fmla="*/ 55893 w 71212"/>
                <a:gd name="connsiteY39" fmla="*/ 0 h 30603"/>
                <a:gd name="connsiteX40" fmla="*/ 53095 w 71212"/>
                <a:gd name="connsiteY40" fmla="*/ 133 h 30603"/>
                <a:gd name="connsiteX41" fmla="*/ 51546 w 71212"/>
                <a:gd name="connsiteY41" fmla="*/ 2097 h 30603"/>
                <a:gd name="connsiteX42" fmla="*/ 49997 w 71212"/>
                <a:gd name="connsiteY42" fmla="*/ 685 h 30603"/>
                <a:gd name="connsiteX43" fmla="*/ 44109 w 71212"/>
                <a:gd name="connsiteY43" fmla="*/ 419 h 30603"/>
                <a:gd name="connsiteX44" fmla="*/ 41580 w 71212"/>
                <a:gd name="connsiteY44" fmla="*/ 1540 h 30603"/>
                <a:gd name="connsiteX45" fmla="*/ 40039 w 71212"/>
                <a:gd name="connsiteY45" fmla="*/ 3778 h 30603"/>
                <a:gd name="connsiteX46" fmla="*/ 37365 w 71212"/>
                <a:gd name="connsiteY46" fmla="*/ 3932 h 30603"/>
                <a:gd name="connsiteX47" fmla="*/ 36620 w 71212"/>
                <a:gd name="connsiteY47" fmla="*/ 3338 h 30603"/>
                <a:gd name="connsiteX48" fmla="*/ 36650 w 71212"/>
                <a:gd name="connsiteY48" fmla="*/ 3509 h 30603"/>
                <a:gd name="connsiteX49" fmla="*/ 30202 w 71212"/>
                <a:gd name="connsiteY49" fmla="*/ 3081 h 30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71212" h="30603">
                  <a:moveTo>
                    <a:pt x="30202" y="3081"/>
                  </a:moveTo>
                  <a:lnTo>
                    <a:pt x="27395" y="5597"/>
                  </a:lnTo>
                  <a:lnTo>
                    <a:pt x="23732" y="6175"/>
                  </a:lnTo>
                  <a:lnTo>
                    <a:pt x="19812" y="10103"/>
                  </a:lnTo>
                  <a:lnTo>
                    <a:pt x="14198" y="10805"/>
                  </a:lnTo>
                  <a:lnTo>
                    <a:pt x="9119" y="12901"/>
                  </a:lnTo>
                  <a:lnTo>
                    <a:pt x="7582" y="11784"/>
                  </a:lnTo>
                  <a:lnTo>
                    <a:pt x="4784" y="11361"/>
                  </a:lnTo>
                  <a:lnTo>
                    <a:pt x="860" y="14031"/>
                  </a:lnTo>
                  <a:lnTo>
                    <a:pt x="860" y="14052"/>
                  </a:lnTo>
                  <a:cubicBezTo>
                    <a:pt x="762" y="14065"/>
                    <a:pt x="697" y="14164"/>
                    <a:pt x="607" y="14185"/>
                  </a:cubicBezTo>
                  <a:lnTo>
                    <a:pt x="0" y="17275"/>
                  </a:lnTo>
                  <a:lnTo>
                    <a:pt x="975" y="24288"/>
                  </a:lnTo>
                  <a:lnTo>
                    <a:pt x="1027" y="24579"/>
                  </a:lnTo>
                  <a:lnTo>
                    <a:pt x="1027" y="24579"/>
                  </a:lnTo>
                  <a:lnTo>
                    <a:pt x="1027" y="24562"/>
                  </a:lnTo>
                  <a:lnTo>
                    <a:pt x="1117" y="24613"/>
                  </a:lnTo>
                  <a:lnTo>
                    <a:pt x="1117" y="24613"/>
                  </a:lnTo>
                  <a:lnTo>
                    <a:pt x="10535" y="29769"/>
                  </a:lnTo>
                  <a:lnTo>
                    <a:pt x="15452" y="30604"/>
                  </a:lnTo>
                  <a:lnTo>
                    <a:pt x="19804" y="29059"/>
                  </a:lnTo>
                  <a:lnTo>
                    <a:pt x="27664" y="28225"/>
                  </a:lnTo>
                  <a:lnTo>
                    <a:pt x="27942" y="25418"/>
                  </a:lnTo>
                  <a:lnTo>
                    <a:pt x="32585" y="24142"/>
                  </a:lnTo>
                  <a:lnTo>
                    <a:pt x="36796" y="20505"/>
                  </a:lnTo>
                  <a:lnTo>
                    <a:pt x="40720" y="24429"/>
                  </a:lnTo>
                  <a:lnTo>
                    <a:pt x="40865" y="21755"/>
                  </a:lnTo>
                  <a:lnTo>
                    <a:pt x="43249" y="20073"/>
                  </a:lnTo>
                  <a:lnTo>
                    <a:pt x="45504" y="16415"/>
                  </a:lnTo>
                  <a:lnTo>
                    <a:pt x="50694" y="15862"/>
                  </a:lnTo>
                  <a:lnTo>
                    <a:pt x="53510" y="16838"/>
                  </a:lnTo>
                  <a:lnTo>
                    <a:pt x="59693" y="16286"/>
                  </a:lnTo>
                  <a:lnTo>
                    <a:pt x="63758" y="17416"/>
                  </a:lnTo>
                  <a:lnTo>
                    <a:pt x="67156" y="15713"/>
                  </a:lnTo>
                  <a:lnTo>
                    <a:pt x="67969" y="10107"/>
                  </a:lnTo>
                  <a:lnTo>
                    <a:pt x="71212" y="3778"/>
                  </a:lnTo>
                  <a:lnTo>
                    <a:pt x="64871" y="274"/>
                  </a:lnTo>
                  <a:lnTo>
                    <a:pt x="59697" y="0"/>
                  </a:lnTo>
                  <a:lnTo>
                    <a:pt x="57853" y="971"/>
                  </a:lnTo>
                  <a:lnTo>
                    <a:pt x="55893" y="0"/>
                  </a:lnTo>
                  <a:lnTo>
                    <a:pt x="53095" y="133"/>
                  </a:lnTo>
                  <a:lnTo>
                    <a:pt x="51546" y="2097"/>
                  </a:lnTo>
                  <a:lnTo>
                    <a:pt x="49997" y="685"/>
                  </a:lnTo>
                  <a:lnTo>
                    <a:pt x="44109" y="419"/>
                  </a:lnTo>
                  <a:lnTo>
                    <a:pt x="41580" y="1540"/>
                  </a:lnTo>
                  <a:lnTo>
                    <a:pt x="40039" y="3778"/>
                  </a:lnTo>
                  <a:lnTo>
                    <a:pt x="37365" y="3932"/>
                  </a:lnTo>
                  <a:lnTo>
                    <a:pt x="36620" y="3338"/>
                  </a:lnTo>
                  <a:lnTo>
                    <a:pt x="36650" y="3509"/>
                  </a:lnTo>
                  <a:lnTo>
                    <a:pt x="30202" y="3081"/>
                  </a:lnTo>
                  <a:close/>
                </a:path>
              </a:pathLst>
            </a:custGeom>
            <a:grpFill/>
            <a:ln w="5028" cap="flat">
              <a:solidFill>
                <a:schemeClr val="bg1"/>
              </a:solidFill>
              <a:prstDash val="solid"/>
              <a:miter/>
            </a:ln>
          </p:spPr>
          <p:txBody>
            <a:bodyPr rtlCol="0" anchor="ctr"/>
            <a:lstStyle/>
            <a:p>
              <a:endParaRPr lang="en-US"/>
            </a:p>
          </p:txBody>
        </p:sp>
        <p:sp>
          <p:nvSpPr>
            <p:cNvPr id="84" name="Freeform 83">
              <a:extLst>
                <a:ext uri="{FF2B5EF4-FFF2-40B4-BE49-F238E27FC236}">
                  <a16:creationId xmlns:a16="http://schemas.microsoft.com/office/drawing/2014/main" id="{ADE370A5-82F6-8243-B8AB-5F2D4B210E8D}"/>
                </a:ext>
              </a:extLst>
            </p:cNvPr>
            <p:cNvSpPr/>
            <p:nvPr/>
          </p:nvSpPr>
          <p:spPr>
            <a:xfrm>
              <a:off x="6331441" y="4238116"/>
              <a:ext cx="129968" cy="108779"/>
            </a:xfrm>
            <a:custGeom>
              <a:avLst/>
              <a:gdLst>
                <a:gd name="connsiteX0" fmla="*/ 128475 w 129968"/>
                <a:gd name="connsiteY0" fmla="*/ 76610 h 108779"/>
                <a:gd name="connsiteX1" fmla="*/ 129220 w 129968"/>
                <a:gd name="connsiteY1" fmla="*/ 75296 h 108779"/>
                <a:gd name="connsiteX2" fmla="*/ 126605 w 129968"/>
                <a:gd name="connsiteY2" fmla="*/ 72853 h 108779"/>
                <a:gd name="connsiteX3" fmla="*/ 123986 w 129968"/>
                <a:gd name="connsiteY3" fmla="*/ 68180 h 108779"/>
                <a:gd name="connsiteX4" fmla="*/ 122300 w 129968"/>
                <a:gd name="connsiteY4" fmla="*/ 66678 h 108779"/>
                <a:gd name="connsiteX5" fmla="*/ 122852 w 129968"/>
                <a:gd name="connsiteY5" fmla="*/ 58056 h 108779"/>
                <a:gd name="connsiteX6" fmla="*/ 122467 w 129968"/>
                <a:gd name="connsiteY6" fmla="*/ 56566 h 108779"/>
                <a:gd name="connsiteX7" fmla="*/ 120041 w 129968"/>
                <a:gd name="connsiteY7" fmla="*/ 52450 h 108779"/>
                <a:gd name="connsiteX8" fmla="*/ 118928 w 129968"/>
                <a:gd name="connsiteY8" fmla="*/ 47756 h 108779"/>
                <a:gd name="connsiteX9" fmla="*/ 121166 w 129968"/>
                <a:gd name="connsiteY9" fmla="*/ 44020 h 108779"/>
                <a:gd name="connsiteX10" fmla="*/ 123413 w 129968"/>
                <a:gd name="connsiteY10" fmla="*/ 43451 h 108779"/>
                <a:gd name="connsiteX11" fmla="*/ 123597 w 129968"/>
                <a:gd name="connsiteY11" fmla="*/ 33922 h 108779"/>
                <a:gd name="connsiteX12" fmla="*/ 122103 w 129968"/>
                <a:gd name="connsiteY12" fmla="*/ 32608 h 108779"/>
                <a:gd name="connsiteX13" fmla="*/ 121526 w 129968"/>
                <a:gd name="connsiteY13" fmla="*/ 29043 h 108779"/>
                <a:gd name="connsiteX14" fmla="*/ 119296 w 129968"/>
                <a:gd name="connsiteY14" fmla="*/ 25663 h 108779"/>
                <a:gd name="connsiteX15" fmla="*/ 117414 w 129968"/>
                <a:gd name="connsiteY15" fmla="*/ 19321 h 108779"/>
                <a:gd name="connsiteX16" fmla="*/ 114808 w 129968"/>
                <a:gd name="connsiteY16" fmla="*/ 15945 h 108779"/>
                <a:gd name="connsiteX17" fmla="*/ 114988 w 129968"/>
                <a:gd name="connsiteY17" fmla="*/ 12761 h 108779"/>
                <a:gd name="connsiteX18" fmla="*/ 113490 w 129968"/>
                <a:gd name="connsiteY18" fmla="*/ 7327 h 108779"/>
                <a:gd name="connsiteX19" fmla="*/ 112001 w 129968"/>
                <a:gd name="connsiteY19" fmla="*/ 7139 h 108779"/>
                <a:gd name="connsiteX20" fmla="*/ 108612 w 129968"/>
                <a:gd name="connsiteY20" fmla="*/ 4892 h 108779"/>
                <a:gd name="connsiteX21" fmla="*/ 105847 w 129968"/>
                <a:gd name="connsiteY21" fmla="*/ 4892 h 108779"/>
                <a:gd name="connsiteX22" fmla="*/ 105860 w 129968"/>
                <a:gd name="connsiteY22" fmla="*/ 5119 h 108779"/>
                <a:gd name="connsiteX23" fmla="*/ 90259 w 129968"/>
                <a:gd name="connsiteY23" fmla="*/ 6664 h 108779"/>
                <a:gd name="connsiteX24" fmla="*/ 71996 w 129968"/>
                <a:gd name="connsiteY24" fmla="*/ 5538 h 108779"/>
                <a:gd name="connsiteX25" fmla="*/ 70464 w 129968"/>
                <a:gd name="connsiteY25" fmla="*/ 6377 h 108779"/>
                <a:gd name="connsiteX26" fmla="*/ 69051 w 129968"/>
                <a:gd name="connsiteY26" fmla="*/ 4909 h 108779"/>
                <a:gd name="connsiteX27" fmla="*/ 55260 w 129968"/>
                <a:gd name="connsiteY27" fmla="*/ 6642 h 108779"/>
                <a:gd name="connsiteX28" fmla="*/ 53587 w 129968"/>
                <a:gd name="connsiteY28" fmla="*/ 3664 h 108779"/>
                <a:gd name="connsiteX29" fmla="*/ 46522 w 129968"/>
                <a:gd name="connsiteY29" fmla="*/ 44 h 108779"/>
                <a:gd name="connsiteX30" fmla="*/ 30386 w 129968"/>
                <a:gd name="connsiteY30" fmla="*/ 5136 h 108779"/>
                <a:gd name="connsiteX31" fmla="*/ 9594 w 129968"/>
                <a:gd name="connsiteY31" fmla="*/ 16784 h 108779"/>
                <a:gd name="connsiteX32" fmla="*/ 3372 w 129968"/>
                <a:gd name="connsiteY32" fmla="*/ 22372 h 108779"/>
                <a:gd name="connsiteX33" fmla="*/ 3261 w 129968"/>
                <a:gd name="connsiteY33" fmla="*/ 22436 h 108779"/>
                <a:gd name="connsiteX34" fmla="*/ 3008 w 129968"/>
                <a:gd name="connsiteY34" fmla="*/ 25526 h 108779"/>
                <a:gd name="connsiteX35" fmla="*/ 4681 w 129968"/>
                <a:gd name="connsiteY35" fmla="*/ 30956 h 108779"/>
                <a:gd name="connsiteX36" fmla="*/ 4317 w 129968"/>
                <a:gd name="connsiteY36" fmla="*/ 35821 h 108779"/>
                <a:gd name="connsiteX37" fmla="*/ 192 w 129968"/>
                <a:gd name="connsiteY37" fmla="*/ 38068 h 108779"/>
                <a:gd name="connsiteX38" fmla="*/ 0 w 129968"/>
                <a:gd name="connsiteY38" fmla="*/ 39959 h 108779"/>
                <a:gd name="connsiteX39" fmla="*/ 4502 w 129968"/>
                <a:gd name="connsiteY39" fmla="*/ 44636 h 108779"/>
                <a:gd name="connsiteX40" fmla="*/ 3924 w 129968"/>
                <a:gd name="connsiteY40" fmla="*/ 47264 h 108779"/>
                <a:gd name="connsiteX41" fmla="*/ 5807 w 129968"/>
                <a:gd name="connsiteY41" fmla="*/ 50067 h 108779"/>
                <a:gd name="connsiteX42" fmla="*/ 6183 w 129968"/>
                <a:gd name="connsiteY42" fmla="*/ 52681 h 108779"/>
                <a:gd name="connsiteX43" fmla="*/ 7137 w 129968"/>
                <a:gd name="connsiteY43" fmla="*/ 54928 h 108779"/>
                <a:gd name="connsiteX44" fmla="*/ 5811 w 129968"/>
                <a:gd name="connsiteY44" fmla="*/ 58111 h 108779"/>
                <a:gd name="connsiteX45" fmla="*/ 8627 w 129968"/>
                <a:gd name="connsiteY45" fmla="*/ 63541 h 108779"/>
                <a:gd name="connsiteX46" fmla="*/ 12182 w 129968"/>
                <a:gd name="connsiteY46" fmla="*/ 66729 h 108779"/>
                <a:gd name="connsiteX47" fmla="*/ 12559 w 129968"/>
                <a:gd name="connsiteY47" fmla="*/ 74415 h 108779"/>
                <a:gd name="connsiteX48" fmla="*/ 11733 w 129968"/>
                <a:gd name="connsiteY48" fmla="*/ 75574 h 108779"/>
                <a:gd name="connsiteX49" fmla="*/ 12743 w 129968"/>
                <a:gd name="connsiteY49" fmla="*/ 77594 h 108779"/>
                <a:gd name="connsiteX50" fmla="*/ 14014 w 129968"/>
                <a:gd name="connsiteY50" fmla="*/ 76319 h 108779"/>
                <a:gd name="connsiteX51" fmla="*/ 16521 w 129968"/>
                <a:gd name="connsiteY51" fmla="*/ 76755 h 108779"/>
                <a:gd name="connsiteX52" fmla="*/ 17938 w 129968"/>
                <a:gd name="connsiteY52" fmla="*/ 76053 h 108779"/>
                <a:gd name="connsiteX53" fmla="*/ 23561 w 129968"/>
                <a:gd name="connsiteY53" fmla="*/ 76892 h 108779"/>
                <a:gd name="connsiteX54" fmla="*/ 23124 w 129968"/>
                <a:gd name="connsiteY54" fmla="*/ 78565 h 108779"/>
                <a:gd name="connsiteX55" fmla="*/ 25794 w 129968"/>
                <a:gd name="connsiteY55" fmla="*/ 81103 h 108779"/>
                <a:gd name="connsiteX56" fmla="*/ 28191 w 129968"/>
                <a:gd name="connsiteY56" fmla="*/ 80679 h 108779"/>
                <a:gd name="connsiteX57" fmla="*/ 30172 w 129968"/>
                <a:gd name="connsiteY57" fmla="*/ 82648 h 108779"/>
                <a:gd name="connsiteX58" fmla="*/ 28884 w 129968"/>
                <a:gd name="connsiteY58" fmla="*/ 85733 h 108779"/>
                <a:gd name="connsiteX59" fmla="*/ 30852 w 129968"/>
                <a:gd name="connsiteY59" fmla="*/ 88125 h 108779"/>
                <a:gd name="connsiteX60" fmla="*/ 30852 w 129968"/>
                <a:gd name="connsiteY60" fmla="*/ 90367 h 108779"/>
                <a:gd name="connsiteX61" fmla="*/ 32838 w 129968"/>
                <a:gd name="connsiteY61" fmla="*/ 91360 h 108779"/>
                <a:gd name="connsiteX62" fmla="*/ 33809 w 129968"/>
                <a:gd name="connsiteY62" fmla="*/ 89952 h 108779"/>
                <a:gd name="connsiteX63" fmla="*/ 35773 w 129968"/>
                <a:gd name="connsiteY63" fmla="*/ 90080 h 108779"/>
                <a:gd name="connsiteX64" fmla="*/ 32560 w 129968"/>
                <a:gd name="connsiteY64" fmla="*/ 85608 h 108779"/>
                <a:gd name="connsiteX65" fmla="*/ 33809 w 129968"/>
                <a:gd name="connsiteY65" fmla="*/ 84898 h 108779"/>
                <a:gd name="connsiteX66" fmla="*/ 40690 w 129968"/>
                <a:gd name="connsiteY66" fmla="*/ 88540 h 108779"/>
                <a:gd name="connsiteX67" fmla="*/ 45046 w 129968"/>
                <a:gd name="connsiteY67" fmla="*/ 87568 h 108779"/>
                <a:gd name="connsiteX68" fmla="*/ 43925 w 129968"/>
                <a:gd name="connsiteY68" fmla="*/ 90080 h 108779"/>
                <a:gd name="connsiteX69" fmla="*/ 47006 w 129968"/>
                <a:gd name="connsiteY69" fmla="*/ 93041 h 108779"/>
                <a:gd name="connsiteX70" fmla="*/ 52205 w 129968"/>
                <a:gd name="connsiteY70" fmla="*/ 91360 h 108779"/>
                <a:gd name="connsiteX71" fmla="*/ 56420 w 129968"/>
                <a:gd name="connsiteY71" fmla="*/ 92755 h 108779"/>
                <a:gd name="connsiteX72" fmla="*/ 65410 w 129968"/>
                <a:gd name="connsiteY72" fmla="*/ 99216 h 108779"/>
                <a:gd name="connsiteX73" fmla="*/ 67515 w 129968"/>
                <a:gd name="connsiteY73" fmla="*/ 103718 h 108779"/>
                <a:gd name="connsiteX74" fmla="*/ 70049 w 129968"/>
                <a:gd name="connsiteY74" fmla="*/ 103718 h 108779"/>
                <a:gd name="connsiteX75" fmla="*/ 71170 w 129968"/>
                <a:gd name="connsiteY75" fmla="*/ 102601 h 108779"/>
                <a:gd name="connsiteX76" fmla="*/ 75385 w 129968"/>
                <a:gd name="connsiteY76" fmla="*/ 102314 h 108779"/>
                <a:gd name="connsiteX77" fmla="*/ 77079 w 129968"/>
                <a:gd name="connsiteY77" fmla="*/ 104428 h 108779"/>
                <a:gd name="connsiteX78" fmla="*/ 77901 w 129968"/>
                <a:gd name="connsiteY78" fmla="*/ 108356 h 108779"/>
                <a:gd name="connsiteX79" fmla="*/ 77871 w 129968"/>
                <a:gd name="connsiteY79" fmla="*/ 108185 h 108779"/>
                <a:gd name="connsiteX80" fmla="*/ 78615 w 129968"/>
                <a:gd name="connsiteY80" fmla="*/ 108780 h 108779"/>
                <a:gd name="connsiteX81" fmla="*/ 81290 w 129968"/>
                <a:gd name="connsiteY81" fmla="*/ 108626 h 108779"/>
                <a:gd name="connsiteX82" fmla="*/ 82830 w 129968"/>
                <a:gd name="connsiteY82" fmla="*/ 106388 h 108779"/>
                <a:gd name="connsiteX83" fmla="*/ 85359 w 129968"/>
                <a:gd name="connsiteY83" fmla="*/ 105267 h 108779"/>
                <a:gd name="connsiteX84" fmla="*/ 91247 w 129968"/>
                <a:gd name="connsiteY84" fmla="*/ 105532 h 108779"/>
                <a:gd name="connsiteX85" fmla="*/ 92796 w 129968"/>
                <a:gd name="connsiteY85" fmla="*/ 106944 h 108779"/>
                <a:gd name="connsiteX86" fmla="*/ 94345 w 129968"/>
                <a:gd name="connsiteY86" fmla="*/ 104980 h 108779"/>
                <a:gd name="connsiteX87" fmla="*/ 97144 w 129968"/>
                <a:gd name="connsiteY87" fmla="*/ 104847 h 108779"/>
                <a:gd name="connsiteX88" fmla="*/ 99103 w 129968"/>
                <a:gd name="connsiteY88" fmla="*/ 105819 h 108779"/>
                <a:gd name="connsiteX89" fmla="*/ 100948 w 129968"/>
                <a:gd name="connsiteY89" fmla="*/ 104847 h 108779"/>
                <a:gd name="connsiteX90" fmla="*/ 106121 w 129968"/>
                <a:gd name="connsiteY90" fmla="*/ 105121 h 108779"/>
                <a:gd name="connsiteX91" fmla="*/ 112133 w 129968"/>
                <a:gd name="connsiteY91" fmla="*/ 108459 h 108779"/>
                <a:gd name="connsiteX92" fmla="*/ 115176 w 129968"/>
                <a:gd name="connsiteY92" fmla="*/ 108459 h 108779"/>
                <a:gd name="connsiteX93" fmla="*/ 115176 w 129968"/>
                <a:gd name="connsiteY93" fmla="*/ 103020 h 108779"/>
                <a:gd name="connsiteX94" fmla="*/ 114423 w 129968"/>
                <a:gd name="connsiteY94" fmla="*/ 100598 h 108779"/>
                <a:gd name="connsiteX95" fmla="*/ 115557 w 129968"/>
                <a:gd name="connsiteY95" fmla="*/ 99832 h 108779"/>
                <a:gd name="connsiteX96" fmla="*/ 123417 w 129968"/>
                <a:gd name="connsiteY96" fmla="*/ 91591 h 108779"/>
                <a:gd name="connsiteX97" fmla="*/ 123986 w 129968"/>
                <a:gd name="connsiteY97" fmla="*/ 88048 h 108779"/>
                <a:gd name="connsiteX98" fmla="*/ 126605 w 129968"/>
                <a:gd name="connsiteY98" fmla="*/ 84676 h 108779"/>
                <a:gd name="connsiteX99" fmla="*/ 129408 w 129968"/>
                <a:gd name="connsiteY99" fmla="*/ 84483 h 108779"/>
                <a:gd name="connsiteX100" fmla="*/ 129968 w 129968"/>
                <a:gd name="connsiteY100" fmla="*/ 79986 h 108779"/>
                <a:gd name="connsiteX101" fmla="*/ 128475 w 129968"/>
                <a:gd name="connsiteY101" fmla="*/ 76610 h 1087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129968" h="108779">
                  <a:moveTo>
                    <a:pt x="128475" y="76610"/>
                  </a:moveTo>
                  <a:lnTo>
                    <a:pt x="129220" y="75296"/>
                  </a:lnTo>
                  <a:lnTo>
                    <a:pt x="126605" y="72853"/>
                  </a:lnTo>
                  <a:lnTo>
                    <a:pt x="123986" y="68180"/>
                  </a:lnTo>
                  <a:lnTo>
                    <a:pt x="122300" y="66678"/>
                  </a:lnTo>
                  <a:lnTo>
                    <a:pt x="122852" y="58056"/>
                  </a:lnTo>
                  <a:lnTo>
                    <a:pt x="122467" y="56566"/>
                  </a:lnTo>
                  <a:lnTo>
                    <a:pt x="120041" y="52450"/>
                  </a:lnTo>
                  <a:lnTo>
                    <a:pt x="118928" y="47756"/>
                  </a:lnTo>
                  <a:lnTo>
                    <a:pt x="121166" y="44020"/>
                  </a:lnTo>
                  <a:lnTo>
                    <a:pt x="123413" y="43451"/>
                  </a:lnTo>
                  <a:lnTo>
                    <a:pt x="123597" y="33922"/>
                  </a:lnTo>
                  <a:lnTo>
                    <a:pt x="122103" y="32608"/>
                  </a:lnTo>
                  <a:lnTo>
                    <a:pt x="121526" y="29043"/>
                  </a:lnTo>
                  <a:lnTo>
                    <a:pt x="119296" y="25663"/>
                  </a:lnTo>
                  <a:lnTo>
                    <a:pt x="117414" y="19321"/>
                  </a:lnTo>
                  <a:lnTo>
                    <a:pt x="114808" y="15945"/>
                  </a:lnTo>
                  <a:lnTo>
                    <a:pt x="114988" y="12761"/>
                  </a:lnTo>
                  <a:lnTo>
                    <a:pt x="113490" y="7327"/>
                  </a:lnTo>
                  <a:lnTo>
                    <a:pt x="112001" y="7139"/>
                  </a:lnTo>
                  <a:lnTo>
                    <a:pt x="108612" y="4892"/>
                  </a:lnTo>
                  <a:lnTo>
                    <a:pt x="105847" y="4892"/>
                  </a:lnTo>
                  <a:lnTo>
                    <a:pt x="105860" y="5119"/>
                  </a:lnTo>
                  <a:lnTo>
                    <a:pt x="90259" y="6664"/>
                  </a:lnTo>
                  <a:lnTo>
                    <a:pt x="71996" y="5538"/>
                  </a:lnTo>
                  <a:lnTo>
                    <a:pt x="70464" y="6377"/>
                  </a:lnTo>
                  <a:lnTo>
                    <a:pt x="69051" y="4909"/>
                  </a:lnTo>
                  <a:cubicBezTo>
                    <a:pt x="67699" y="9920"/>
                    <a:pt x="57939" y="10665"/>
                    <a:pt x="55260" y="6642"/>
                  </a:cubicBezTo>
                  <a:cubicBezTo>
                    <a:pt x="54640" y="5701"/>
                    <a:pt x="54100" y="4700"/>
                    <a:pt x="53587" y="3664"/>
                  </a:cubicBezTo>
                  <a:cubicBezTo>
                    <a:pt x="52128" y="712"/>
                    <a:pt x="49453" y="-225"/>
                    <a:pt x="46522" y="44"/>
                  </a:cubicBezTo>
                  <a:cubicBezTo>
                    <a:pt x="40814" y="558"/>
                    <a:pt x="35375" y="2081"/>
                    <a:pt x="30386" y="5136"/>
                  </a:cubicBezTo>
                  <a:cubicBezTo>
                    <a:pt x="23616" y="9274"/>
                    <a:pt x="16898" y="13527"/>
                    <a:pt x="9594" y="16784"/>
                  </a:cubicBezTo>
                  <a:cubicBezTo>
                    <a:pt x="7185" y="17871"/>
                    <a:pt x="5665" y="20828"/>
                    <a:pt x="3372" y="22372"/>
                  </a:cubicBezTo>
                  <a:cubicBezTo>
                    <a:pt x="3333" y="22411"/>
                    <a:pt x="3278" y="22411"/>
                    <a:pt x="3261" y="22436"/>
                  </a:cubicBezTo>
                  <a:lnTo>
                    <a:pt x="3008" y="25526"/>
                  </a:lnTo>
                  <a:lnTo>
                    <a:pt x="4681" y="30956"/>
                  </a:lnTo>
                  <a:lnTo>
                    <a:pt x="4317" y="35821"/>
                  </a:lnTo>
                  <a:lnTo>
                    <a:pt x="192" y="38068"/>
                  </a:lnTo>
                  <a:lnTo>
                    <a:pt x="0" y="39959"/>
                  </a:lnTo>
                  <a:lnTo>
                    <a:pt x="4502" y="44636"/>
                  </a:lnTo>
                  <a:lnTo>
                    <a:pt x="3924" y="47264"/>
                  </a:lnTo>
                  <a:lnTo>
                    <a:pt x="5807" y="50067"/>
                  </a:lnTo>
                  <a:lnTo>
                    <a:pt x="6183" y="52681"/>
                  </a:lnTo>
                  <a:lnTo>
                    <a:pt x="7137" y="54928"/>
                  </a:lnTo>
                  <a:lnTo>
                    <a:pt x="5811" y="58111"/>
                  </a:lnTo>
                  <a:lnTo>
                    <a:pt x="8627" y="63541"/>
                  </a:lnTo>
                  <a:lnTo>
                    <a:pt x="12182" y="66729"/>
                  </a:lnTo>
                  <a:lnTo>
                    <a:pt x="12559" y="74415"/>
                  </a:lnTo>
                  <a:lnTo>
                    <a:pt x="11733" y="75574"/>
                  </a:lnTo>
                  <a:lnTo>
                    <a:pt x="12743" y="77594"/>
                  </a:lnTo>
                  <a:lnTo>
                    <a:pt x="14014" y="76319"/>
                  </a:lnTo>
                  <a:lnTo>
                    <a:pt x="16521" y="76755"/>
                  </a:lnTo>
                  <a:lnTo>
                    <a:pt x="17938" y="76053"/>
                  </a:lnTo>
                  <a:lnTo>
                    <a:pt x="23561" y="76892"/>
                  </a:lnTo>
                  <a:lnTo>
                    <a:pt x="23124" y="78565"/>
                  </a:lnTo>
                  <a:lnTo>
                    <a:pt x="25794" y="81103"/>
                  </a:lnTo>
                  <a:lnTo>
                    <a:pt x="28191" y="80679"/>
                  </a:lnTo>
                  <a:lnTo>
                    <a:pt x="30172" y="82648"/>
                  </a:lnTo>
                  <a:lnTo>
                    <a:pt x="28884" y="85733"/>
                  </a:lnTo>
                  <a:lnTo>
                    <a:pt x="30852" y="88125"/>
                  </a:lnTo>
                  <a:lnTo>
                    <a:pt x="30852" y="90367"/>
                  </a:lnTo>
                  <a:lnTo>
                    <a:pt x="32838" y="91360"/>
                  </a:lnTo>
                  <a:lnTo>
                    <a:pt x="33809" y="89952"/>
                  </a:lnTo>
                  <a:lnTo>
                    <a:pt x="35773" y="90080"/>
                  </a:lnTo>
                  <a:lnTo>
                    <a:pt x="32560" y="85608"/>
                  </a:lnTo>
                  <a:lnTo>
                    <a:pt x="33809" y="84898"/>
                  </a:lnTo>
                  <a:lnTo>
                    <a:pt x="40690" y="88540"/>
                  </a:lnTo>
                  <a:lnTo>
                    <a:pt x="45046" y="87568"/>
                  </a:lnTo>
                  <a:lnTo>
                    <a:pt x="43925" y="90080"/>
                  </a:lnTo>
                  <a:lnTo>
                    <a:pt x="47006" y="93041"/>
                  </a:lnTo>
                  <a:lnTo>
                    <a:pt x="52205" y="91360"/>
                  </a:lnTo>
                  <a:lnTo>
                    <a:pt x="56420" y="92755"/>
                  </a:lnTo>
                  <a:lnTo>
                    <a:pt x="65410" y="99216"/>
                  </a:lnTo>
                  <a:lnTo>
                    <a:pt x="67515" y="103718"/>
                  </a:lnTo>
                  <a:lnTo>
                    <a:pt x="70049" y="103718"/>
                  </a:lnTo>
                  <a:lnTo>
                    <a:pt x="71170" y="102601"/>
                  </a:lnTo>
                  <a:lnTo>
                    <a:pt x="75385" y="102314"/>
                  </a:lnTo>
                  <a:lnTo>
                    <a:pt x="77079" y="104428"/>
                  </a:lnTo>
                  <a:lnTo>
                    <a:pt x="77901" y="108356"/>
                  </a:lnTo>
                  <a:lnTo>
                    <a:pt x="77871" y="108185"/>
                  </a:lnTo>
                  <a:lnTo>
                    <a:pt x="78615" y="108780"/>
                  </a:lnTo>
                  <a:lnTo>
                    <a:pt x="81290" y="108626"/>
                  </a:lnTo>
                  <a:lnTo>
                    <a:pt x="82830" y="106388"/>
                  </a:lnTo>
                  <a:lnTo>
                    <a:pt x="85359" y="105267"/>
                  </a:lnTo>
                  <a:lnTo>
                    <a:pt x="91247" y="105532"/>
                  </a:lnTo>
                  <a:lnTo>
                    <a:pt x="92796" y="106944"/>
                  </a:lnTo>
                  <a:lnTo>
                    <a:pt x="94345" y="104980"/>
                  </a:lnTo>
                  <a:lnTo>
                    <a:pt x="97144" y="104847"/>
                  </a:lnTo>
                  <a:lnTo>
                    <a:pt x="99103" y="105819"/>
                  </a:lnTo>
                  <a:lnTo>
                    <a:pt x="100948" y="104847"/>
                  </a:lnTo>
                  <a:lnTo>
                    <a:pt x="106121" y="105121"/>
                  </a:lnTo>
                  <a:lnTo>
                    <a:pt x="112133" y="108459"/>
                  </a:lnTo>
                  <a:lnTo>
                    <a:pt x="115176" y="108459"/>
                  </a:lnTo>
                  <a:lnTo>
                    <a:pt x="115176" y="103020"/>
                  </a:lnTo>
                  <a:lnTo>
                    <a:pt x="114423" y="100598"/>
                  </a:lnTo>
                  <a:lnTo>
                    <a:pt x="115557" y="99832"/>
                  </a:lnTo>
                  <a:lnTo>
                    <a:pt x="123417" y="91591"/>
                  </a:lnTo>
                  <a:lnTo>
                    <a:pt x="123986" y="88048"/>
                  </a:lnTo>
                  <a:lnTo>
                    <a:pt x="126605" y="84676"/>
                  </a:lnTo>
                  <a:lnTo>
                    <a:pt x="129408" y="84483"/>
                  </a:lnTo>
                  <a:lnTo>
                    <a:pt x="129968" y="79986"/>
                  </a:lnTo>
                  <a:lnTo>
                    <a:pt x="128475" y="76610"/>
                  </a:lnTo>
                  <a:close/>
                </a:path>
              </a:pathLst>
            </a:custGeom>
            <a:grpFill/>
            <a:ln w="5028" cap="flat">
              <a:solidFill>
                <a:schemeClr val="bg1"/>
              </a:solidFill>
              <a:prstDash val="solid"/>
              <a:miter/>
            </a:ln>
          </p:spPr>
          <p:txBody>
            <a:bodyPr rtlCol="0" anchor="ctr"/>
            <a:lstStyle/>
            <a:p>
              <a:endParaRPr lang="en-US"/>
            </a:p>
          </p:txBody>
        </p:sp>
        <p:sp>
          <p:nvSpPr>
            <p:cNvPr id="85" name="Freeform 84">
              <a:extLst>
                <a:ext uri="{FF2B5EF4-FFF2-40B4-BE49-F238E27FC236}">
                  <a16:creationId xmlns:a16="http://schemas.microsoft.com/office/drawing/2014/main" id="{0124E59A-43FA-1222-05FE-09EC118FFAC3}"/>
                </a:ext>
              </a:extLst>
            </p:cNvPr>
            <p:cNvSpPr/>
            <p:nvPr/>
          </p:nvSpPr>
          <p:spPr>
            <a:xfrm>
              <a:off x="6420751" y="4137159"/>
              <a:ext cx="73598" cy="49669"/>
            </a:xfrm>
            <a:custGeom>
              <a:avLst/>
              <a:gdLst>
                <a:gd name="connsiteX0" fmla="*/ 73599 w 73598"/>
                <a:gd name="connsiteY0" fmla="*/ 38810 h 49669"/>
                <a:gd name="connsiteX1" fmla="*/ 72674 w 73598"/>
                <a:gd name="connsiteY1" fmla="*/ 38613 h 49669"/>
                <a:gd name="connsiteX2" fmla="*/ 72298 w 73598"/>
                <a:gd name="connsiteY2" fmla="*/ 37132 h 49669"/>
                <a:gd name="connsiteX3" fmla="*/ 67424 w 73598"/>
                <a:gd name="connsiteY3" fmla="*/ 28146 h 49669"/>
                <a:gd name="connsiteX4" fmla="*/ 65383 w 73598"/>
                <a:gd name="connsiteY4" fmla="*/ 27192 h 49669"/>
                <a:gd name="connsiteX5" fmla="*/ 64429 w 73598"/>
                <a:gd name="connsiteY5" fmla="*/ 27192 h 49669"/>
                <a:gd name="connsiteX6" fmla="*/ 64253 w 73598"/>
                <a:gd name="connsiteY6" fmla="*/ 25515 h 49669"/>
                <a:gd name="connsiteX7" fmla="*/ 61237 w 73598"/>
                <a:gd name="connsiteY7" fmla="*/ 17089 h 49669"/>
                <a:gd name="connsiteX8" fmla="*/ 62366 w 73598"/>
                <a:gd name="connsiteY8" fmla="*/ 15574 h 49669"/>
                <a:gd name="connsiteX9" fmla="*/ 69666 w 73598"/>
                <a:gd name="connsiteY9" fmla="*/ 13533 h 49669"/>
                <a:gd name="connsiteX10" fmla="*/ 69859 w 73598"/>
                <a:gd name="connsiteY10" fmla="*/ 10521 h 49669"/>
                <a:gd name="connsiteX11" fmla="*/ 69307 w 73598"/>
                <a:gd name="connsiteY11" fmla="*/ 9776 h 49669"/>
                <a:gd name="connsiteX12" fmla="*/ 70428 w 73598"/>
                <a:gd name="connsiteY12" fmla="*/ 8274 h 49669"/>
                <a:gd name="connsiteX13" fmla="*/ 72859 w 73598"/>
                <a:gd name="connsiteY13" fmla="*/ 7166 h 49669"/>
                <a:gd name="connsiteX14" fmla="*/ 73051 w 73598"/>
                <a:gd name="connsiteY14" fmla="*/ 5848 h 49669"/>
                <a:gd name="connsiteX15" fmla="*/ 71108 w 73598"/>
                <a:gd name="connsiteY15" fmla="*/ 1120 h 49669"/>
                <a:gd name="connsiteX16" fmla="*/ 58083 w 73598"/>
                <a:gd name="connsiteY16" fmla="*/ 2930 h 49669"/>
                <a:gd name="connsiteX17" fmla="*/ 46538 w 73598"/>
                <a:gd name="connsiteY17" fmla="*/ 341 h 49669"/>
                <a:gd name="connsiteX18" fmla="*/ 41570 w 73598"/>
                <a:gd name="connsiteY18" fmla="*/ 247 h 49669"/>
                <a:gd name="connsiteX19" fmla="*/ 25502 w 73598"/>
                <a:gd name="connsiteY19" fmla="*/ 5583 h 49669"/>
                <a:gd name="connsiteX20" fmla="*/ 15519 w 73598"/>
                <a:gd name="connsiteY20" fmla="*/ 17996 h 49669"/>
                <a:gd name="connsiteX21" fmla="*/ 10311 w 73598"/>
                <a:gd name="connsiteY21" fmla="*/ 23931 h 49669"/>
                <a:gd name="connsiteX22" fmla="*/ 3777 w 73598"/>
                <a:gd name="connsiteY22" fmla="*/ 25604 h 49669"/>
                <a:gd name="connsiteX23" fmla="*/ 1860 w 73598"/>
                <a:gd name="connsiteY23" fmla="*/ 34890 h 49669"/>
                <a:gd name="connsiteX24" fmla="*/ 2617 w 73598"/>
                <a:gd name="connsiteY24" fmla="*/ 35853 h 49669"/>
                <a:gd name="connsiteX25" fmla="*/ 14244 w 73598"/>
                <a:gd name="connsiteY25" fmla="*/ 29537 h 49669"/>
                <a:gd name="connsiteX26" fmla="*/ 20247 w 73598"/>
                <a:gd name="connsiteY26" fmla="*/ 29558 h 49669"/>
                <a:gd name="connsiteX27" fmla="*/ 25750 w 73598"/>
                <a:gd name="connsiteY27" fmla="*/ 33559 h 49669"/>
                <a:gd name="connsiteX28" fmla="*/ 28694 w 73598"/>
                <a:gd name="connsiteY28" fmla="*/ 37372 h 49669"/>
                <a:gd name="connsiteX29" fmla="*/ 28737 w 73598"/>
                <a:gd name="connsiteY29" fmla="*/ 39644 h 49669"/>
                <a:gd name="connsiteX30" fmla="*/ 31480 w 73598"/>
                <a:gd name="connsiteY30" fmla="*/ 38810 h 49669"/>
                <a:gd name="connsiteX31" fmla="*/ 35408 w 73598"/>
                <a:gd name="connsiteY31" fmla="*/ 36383 h 49669"/>
                <a:gd name="connsiteX32" fmla="*/ 39156 w 73598"/>
                <a:gd name="connsiteY32" fmla="*/ 35622 h 49669"/>
                <a:gd name="connsiteX33" fmla="*/ 43093 w 73598"/>
                <a:gd name="connsiteY33" fmla="*/ 38253 h 49669"/>
                <a:gd name="connsiteX34" fmla="*/ 44394 w 73598"/>
                <a:gd name="connsiteY34" fmla="*/ 37864 h 49669"/>
                <a:gd name="connsiteX35" fmla="*/ 45331 w 73598"/>
                <a:gd name="connsiteY35" fmla="*/ 35622 h 49669"/>
                <a:gd name="connsiteX36" fmla="*/ 47407 w 73598"/>
                <a:gd name="connsiteY36" fmla="*/ 37312 h 49669"/>
                <a:gd name="connsiteX37" fmla="*/ 48523 w 73598"/>
                <a:gd name="connsiteY37" fmla="*/ 38994 h 49669"/>
                <a:gd name="connsiteX38" fmla="*/ 49841 w 73598"/>
                <a:gd name="connsiteY38" fmla="*/ 38805 h 49669"/>
                <a:gd name="connsiteX39" fmla="*/ 54523 w 73598"/>
                <a:gd name="connsiteY39" fmla="*/ 41433 h 49669"/>
                <a:gd name="connsiteX40" fmla="*/ 56016 w 73598"/>
                <a:gd name="connsiteY40" fmla="*/ 45554 h 49669"/>
                <a:gd name="connsiteX41" fmla="*/ 58258 w 73598"/>
                <a:gd name="connsiteY41" fmla="*/ 46482 h 49669"/>
                <a:gd name="connsiteX42" fmla="*/ 60706 w 73598"/>
                <a:gd name="connsiteY42" fmla="*/ 49670 h 49669"/>
                <a:gd name="connsiteX43" fmla="*/ 65575 w 73598"/>
                <a:gd name="connsiteY43" fmla="*/ 47235 h 49669"/>
                <a:gd name="connsiteX44" fmla="*/ 70257 w 73598"/>
                <a:gd name="connsiteY44" fmla="*/ 47997 h 49669"/>
                <a:gd name="connsiteX45" fmla="*/ 71750 w 73598"/>
                <a:gd name="connsiteY45" fmla="*/ 45173 h 49669"/>
                <a:gd name="connsiteX46" fmla="*/ 71194 w 73598"/>
                <a:gd name="connsiteY46" fmla="*/ 42177 h 49669"/>
                <a:gd name="connsiteX47" fmla="*/ 73428 w 73598"/>
                <a:gd name="connsiteY47" fmla="*/ 40688 h 49669"/>
                <a:gd name="connsiteX48" fmla="*/ 73599 w 73598"/>
                <a:gd name="connsiteY48" fmla="*/ 38810 h 49669"/>
                <a:gd name="connsiteX49" fmla="*/ 1971 w 73598"/>
                <a:gd name="connsiteY49" fmla="*/ 37013 h 49669"/>
                <a:gd name="connsiteX50" fmla="*/ 2908 w 73598"/>
                <a:gd name="connsiteY50" fmla="*/ 36229 h 49669"/>
                <a:gd name="connsiteX51" fmla="*/ 2622 w 73598"/>
                <a:gd name="connsiteY51" fmla="*/ 35853 h 49669"/>
                <a:gd name="connsiteX52" fmla="*/ 2532 w 73598"/>
                <a:gd name="connsiteY52" fmla="*/ 35870 h 49669"/>
                <a:gd name="connsiteX53" fmla="*/ 1971 w 73598"/>
                <a:gd name="connsiteY53" fmla="*/ 37013 h 49669"/>
                <a:gd name="connsiteX54" fmla="*/ 6828 w 73598"/>
                <a:gd name="connsiteY54" fmla="*/ 20756 h 49669"/>
                <a:gd name="connsiteX55" fmla="*/ 10534 w 73598"/>
                <a:gd name="connsiteY55" fmla="*/ 18976 h 49669"/>
                <a:gd name="connsiteX56" fmla="*/ 10837 w 73598"/>
                <a:gd name="connsiteY56" fmla="*/ 17449 h 49669"/>
                <a:gd name="connsiteX57" fmla="*/ 6772 w 73598"/>
                <a:gd name="connsiteY57" fmla="*/ 16131 h 49669"/>
                <a:gd name="connsiteX58" fmla="*/ 5228 w 73598"/>
                <a:gd name="connsiteY58" fmla="*/ 18360 h 49669"/>
                <a:gd name="connsiteX59" fmla="*/ 6828 w 73598"/>
                <a:gd name="connsiteY59" fmla="*/ 20756 h 49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73598" h="49669">
                  <a:moveTo>
                    <a:pt x="73599" y="38810"/>
                  </a:moveTo>
                  <a:lnTo>
                    <a:pt x="72674" y="38613"/>
                  </a:lnTo>
                  <a:lnTo>
                    <a:pt x="72298" y="37132"/>
                  </a:lnTo>
                  <a:lnTo>
                    <a:pt x="67424" y="28146"/>
                  </a:lnTo>
                  <a:lnTo>
                    <a:pt x="65383" y="27192"/>
                  </a:lnTo>
                  <a:lnTo>
                    <a:pt x="64429" y="27192"/>
                  </a:lnTo>
                  <a:lnTo>
                    <a:pt x="64253" y="25515"/>
                  </a:lnTo>
                  <a:lnTo>
                    <a:pt x="61237" y="17089"/>
                  </a:lnTo>
                  <a:lnTo>
                    <a:pt x="62366" y="15574"/>
                  </a:lnTo>
                  <a:lnTo>
                    <a:pt x="69666" y="13533"/>
                  </a:lnTo>
                  <a:lnTo>
                    <a:pt x="69859" y="10521"/>
                  </a:lnTo>
                  <a:lnTo>
                    <a:pt x="69307" y="9776"/>
                  </a:lnTo>
                  <a:lnTo>
                    <a:pt x="70428" y="8274"/>
                  </a:lnTo>
                  <a:lnTo>
                    <a:pt x="72859" y="7166"/>
                  </a:lnTo>
                  <a:lnTo>
                    <a:pt x="73051" y="5848"/>
                  </a:lnTo>
                  <a:lnTo>
                    <a:pt x="71108" y="1120"/>
                  </a:lnTo>
                  <a:cubicBezTo>
                    <a:pt x="67608" y="5275"/>
                    <a:pt x="63282" y="4855"/>
                    <a:pt x="58083" y="2930"/>
                  </a:cubicBezTo>
                  <a:cubicBezTo>
                    <a:pt x="54424" y="1556"/>
                    <a:pt x="50415" y="1047"/>
                    <a:pt x="46538" y="341"/>
                  </a:cubicBezTo>
                  <a:cubicBezTo>
                    <a:pt x="44912" y="37"/>
                    <a:pt x="43085" y="-198"/>
                    <a:pt x="41570" y="247"/>
                  </a:cubicBezTo>
                  <a:cubicBezTo>
                    <a:pt x="36153" y="1847"/>
                    <a:pt x="30752" y="3563"/>
                    <a:pt x="25502" y="5583"/>
                  </a:cubicBezTo>
                  <a:cubicBezTo>
                    <a:pt x="19905" y="7756"/>
                    <a:pt x="15934" y="11475"/>
                    <a:pt x="15519" y="17996"/>
                  </a:cubicBezTo>
                  <a:cubicBezTo>
                    <a:pt x="15313" y="21240"/>
                    <a:pt x="13195" y="23016"/>
                    <a:pt x="10311" y="23931"/>
                  </a:cubicBezTo>
                  <a:cubicBezTo>
                    <a:pt x="8180" y="24612"/>
                    <a:pt x="5904" y="24920"/>
                    <a:pt x="3777" y="25604"/>
                  </a:cubicBezTo>
                  <a:cubicBezTo>
                    <a:pt x="-536" y="27038"/>
                    <a:pt x="-1127" y="30089"/>
                    <a:pt x="1860" y="34890"/>
                  </a:cubicBezTo>
                  <a:cubicBezTo>
                    <a:pt x="2082" y="35215"/>
                    <a:pt x="2361" y="35541"/>
                    <a:pt x="2617" y="35853"/>
                  </a:cubicBezTo>
                  <a:cubicBezTo>
                    <a:pt x="7534" y="35656"/>
                    <a:pt x="10713" y="32284"/>
                    <a:pt x="14244" y="29537"/>
                  </a:cubicBezTo>
                  <a:cubicBezTo>
                    <a:pt x="16725" y="27611"/>
                    <a:pt x="17718" y="27723"/>
                    <a:pt x="20247" y="29558"/>
                  </a:cubicBezTo>
                  <a:cubicBezTo>
                    <a:pt x="22091" y="30906"/>
                    <a:pt x="23760" y="32515"/>
                    <a:pt x="25750" y="33559"/>
                  </a:cubicBezTo>
                  <a:cubicBezTo>
                    <a:pt x="27432" y="34458"/>
                    <a:pt x="28600" y="35759"/>
                    <a:pt x="28694" y="37372"/>
                  </a:cubicBezTo>
                  <a:cubicBezTo>
                    <a:pt x="28745" y="38138"/>
                    <a:pt x="28694" y="38900"/>
                    <a:pt x="28737" y="39644"/>
                  </a:cubicBezTo>
                  <a:lnTo>
                    <a:pt x="31480" y="38810"/>
                  </a:lnTo>
                  <a:lnTo>
                    <a:pt x="35408" y="36383"/>
                  </a:lnTo>
                  <a:lnTo>
                    <a:pt x="39156" y="35622"/>
                  </a:lnTo>
                  <a:lnTo>
                    <a:pt x="43093" y="38253"/>
                  </a:lnTo>
                  <a:lnTo>
                    <a:pt x="44394" y="37864"/>
                  </a:lnTo>
                  <a:lnTo>
                    <a:pt x="45331" y="35622"/>
                  </a:lnTo>
                  <a:lnTo>
                    <a:pt x="47407" y="37312"/>
                  </a:lnTo>
                  <a:lnTo>
                    <a:pt x="48523" y="38994"/>
                  </a:lnTo>
                  <a:lnTo>
                    <a:pt x="49841" y="38805"/>
                  </a:lnTo>
                  <a:lnTo>
                    <a:pt x="54523" y="41433"/>
                  </a:lnTo>
                  <a:lnTo>
                    <a:pt x="56016" y="45554"/>
                  </a:lnTo>
                  <a:lnTo>
                    <a:pt x="58258" y="46482"/>
                  </a:lnTo>
                  <a:lnTo>
                    <a:pt x="60706" y="49670"/>
                  </a:lnTo>
                  <a:lnTo>
                    <a:pt x="65575" y="47235"/>
                  </a:lnTo>
                  <a:lnTo>
                    <a:pt x="70257" y="47997"/>
                  </a:lnTo>
                  <a:lnTo>
                    <a:pt x="71750" y="45173"/>
                  </a:lnTo>
                  <a:lnTo>
                    <a:pt x="71194" y="42177"/>
                  </a:lnTo>
                  <a:lnTo>
                    <a:pt x="73428" y="40688"/>
                  </a:lnTo>
                  <a:lnTo>
                    <a:pt x="73599" y="38810"/>
                  </a:lnTo>
                  <a:close/>
                  <a:moveTo>
                    <a:pt x="1971" y="37013"/>
                  </a:moveTo>
                  <a:lnTo>
                    <a:pt x="2908" y="36229"/>
                  </a:lnTo>
                  <a:cubicBezTo>
                    <a:pt x="2801" y="36097"/>
                    <a:pt x="2712" y="35960"/>
                    <a:pt x="2622" y="35853"/>
                  </a:cubicBezTo>
                  <a:cubicBezTo>
                    <a:pt x="2579" y="35853"/>
                    <a:pt x="2557" y="35870"/>
                    <a:pt x="2532" y="35870"/>
                  </a:cubicBezTo>
                  <a:lnTo>
                    <a:pt x="1971" y="37013"/>
                  </a:lnTo>
                  <a:close/>
                  <a:moveTo>
                    <a:pt x="6828" y="20756"/>
                  </a:moveTo>
                  <a:cubicBezTo>
                    <a:pt x="8557" y="21612"/>
                    <a:pt x="9631" y="20328"/>
                    <a:pt x="10534" y="18976"/>
                  </a:cubicBezTo>
                  <a:cubicBezTo>
                    <a:pt x="10636" y="18458"/>
                    <a:pt x="10902" y="17928"/>
                    <a:pt x="10837" y="17449"/>
                  </a:cubicBezTo>
                  <a:cubicBezTo>
                    <a:pt x="10658" y="16263"/>
                    <a:pt x="8257" y="15373"/>
                    <a:pt x="6772" y="16131"/>
                  </a:cubicBezTo>
                  <a:cubicBezTo>
                    <a:pt x="6032" y="16516"/>
                    <a:pt x="5193" y="17624"/>
                    <a:pt x="5228" y="18360"/>
                  </a:cubicBezTo>
                  <a:cubicBezTo>
                    <a:pt x="5275" y="19212"/>
                    <a:pt x="6049" y="20367"/>
                    <a:pt x="6828" y="20756"/>
                  </a:cubicBezTo>
                  <a:close/>
                </a:path>
              </a:pathLst>
            </a:custGeom>
            <a:grpFill/>
            <a:ln w="5028" cap="flat">
              <a:solidFill>
                <a:schemeClr val="bg1"/>
              </a:solidFill>
              <a:prstDash val="solid"/>
              <a:miter/>
            </a:ln>
          </p:spPr>
          <p:txBody>
            <a:bodyPr rtlCol="0" anchor="ctr"/>
            <a:lstStyle/>
            <a:p>
              <a:endParaRPr lang="en-US"/>
            </a:p>
          </p:txBody>
        </p:sp>
        <p:grpSp>
          <p:nvGrpSpPr>
            <p:cNvPr id="86" name="Graphic 2398">
              <a:extLst>
                <a:ext uri="{FF2B5EF4-FFF2-40B4-BE49-F238E27FC236}">
                  <a16:creationId xmlns:a16="http://schemas.microsoft.com/office/drawing/2014/main" id="{5EE187DA-4ABE-611A-97F4-BDB32B5D0A0E}"/>
                </a:ext>
              </a:extLst>
            </p:cNvPr>
            <p:cNvGrpSpPr/>
            <p:nvPr/>
          </p:nvGrpSpPr>
          <p:grpSpPr>
            <a:xfrm>
              <a:off x="6411698" y="4170872"/>
              <a:ext cx="89922" cy="50437"/>
              <a:chOff x="6411698" y="4170872"/>
              <a:chExt cx="89922" cy="50437"/>
            </a:xfrm>
            <a:grpFill/>
          </p:grpSpPr>
          <p:sp>
            <p:nvSpPr>
              <p:cNvPr id="283" name="Freeform 282">
                <a:extLst>
                  <a:ext uri="{FF2B5EF4-FFF2-40B4-BE49-F238E27FC236}">
                    <a16:creationId xmlns:a16="http://schemas.microsoft.com/office/drawing/2014/main" id="{0625029F-189C-7004-6599-B701F97A4EFD}"/>
                  </a:ext>
                </a:extLst>
              </p:cNvPr>
              <p:cNvSpPr/>
              <p:nvPr/>
            </p:nvSpPr>
            <p:spPr>
              <a:xfrm>
                <a:off x="6446681" y="4170872"/>
                <a:ext cx="1934" cy="1566"/>
              </a:xfrm>
              <a:custGeom>
                <a:avLst/>
                <a:gdLst>
                  <a:gd name="connsiteX0" fmla="*/ 1934 w 1934"/>
                  <a:gd name="connsiteY0" fmla="*/ 1566 h 1566"/>
                  <a:gd name="connsiteX1" fmla="*/ 0 w 1934"/>
                  <a:gd name="connsiteY1" fmla="*/ 0 h 1566"/>
                  <a:gd name="connsiteX2" fmla="*/ 0 w 1934"/>
                  <a:gd name="connsiteY2" fmla="*/ 0 h 1566"/>
                  <a:gd name="connsiteX3" fmla="*/ 1934 w 1934"/>
                  <a:gd name="connsiteY3" fmla="*/ 1566 h 1566"/>
                </a:gdLst>
                <a:ahLst/>
                <a:cxnLst>
                  <a:cxn ang="0">
                    <a:pos x="connsiteX0" y="connsiteY0"/>
                  </a:cxn>
                  <a:cxn ang="0">
                    <a:pos x="connsiteX1" y="connsiteY1"/>
                  </a:cxn>
                  <a:cxn ang="0">
                    <a:pos x="connsiteX2" y="connsiteY2"/>
                  </a:cxn>
                  <a:cxn ang="0">
                    <a:pos x="connsiteX3" y="connsiteY3"/>
                  </a:cxn>
                </a:cxnLst>
                <a:rect l="l" t="t" r="r" b="b"/>
                <a:pathLst>
                  <a:path w="1934" h="1566">
                    <a:moveTo>
                      <a:pt x="1934" y="1566"/>
                    </a:moveTo>
                    <a:cubicBezTo>
                      <a:pt x="1464" y="954"/>
                      <a:pt x="787" y="441"/>
                      <a:pt x="0" y="0"/>
                    </a:cubicBezTo>
                    <a:lnTo>
                      <a:pt x="0" y="0"/>
                    </a:lnTo>
                    <a:cubicBezTo>
                      <a:pt x="787" y="441"/>
                      <a:pt x="1459" y="976"/>
                      <a:pt x="1934" y="1566"/>
                    </a:cubicBezTo>
                    <a:close/>
                  </a:path>
                </a:pathLst>
              </a:custGeom>
              <a:grpFill/>
              <a:ln w="5028" cap="flat">
                <a:solidFill>
                  <a:schemeClr val="bg1"/>
                </a:solidFill>
                <a:prstDash val="solid"/>
                <a:miter/>
              </a:ln>
            </p:spPr>
            <p:txBody>
              <a:bodyPr rtlCol="0" anchor="ctr"/>
              <a:lstStyle/>
              <a:p>
                <a:endParaRPr lang="en-US"/>
              </a:p>
            </p:txBody>
          </p:sp>
          <p:sp>
            <p:nvSpPr>
              <p:cNvPr id="284" name="Freeform 283">
                <a:extLst>
                  <a:ext uri="{FF2B5EF4-FFF2-40B4-BE49-F238E27FC236}">
                    <a16:creationId xmlns:a16="http://schemas.microsoft.com/office/drawing/2014/main" id="{91A96E7D-23BA-1249-836A-88AB0776E8E7}"/>
                  </a:ext>
                </a:extLst>
              </p:cNvPr>
              <p:cNvSpPr/>
              <p:nvPr/>
            </p:nvSpPr>
            <p:spPr>
              <a:xfrm>
                <a:off x="6411698" y="4172780"/>
                <a:ext cx="89922" cy="48529"/>
              </a:xfrm>
              <a:custGeom>
                <a:avLst/>
                <a:gdLst>
                  <a:gd name="connsiteX0" fmla="*/ 89498 w 89922"/>
                  <a:gd name="connsiteY0" fmla="*/ 33082 h 48529"/>
                  <a:gd name="connsiteX1" fmla="*/ 87406 w 89922"/>
                  <a:gd name="connsiteY1" fmla="*/ 30963 h 48529"/>
                  <a:gd name="connsiteX2" fmla="*/ 85420 w 89922"/>
                  <a:gd name="connsiteY2" fmla="*/ 26064 h 48529"/>
                  <a:gd name="connsiteX3" fmla="*/ 83045 w 89922"/>
                  <a:gd name="connsiteY3" fmla="*/ 21986 h 48529"/>
                  <a:gd name="connsiteX4" fmla="*/ 83324 w 89922"/>
                  <a:gd name="connsiteY4" fmla="*/ 20150 h 48529"/>
                  <a:gd name="connsiteX5" fmla="*/ 82472 w 89922"/>
                  <a:gd name="connsiteY5" fmla="*/ 17484 h 48529"/>
                  <a:gd name="connsiteX6" fmla="*/ 81205 w 89922"/>
                  <a:gd name="connsiteY6" fmla="*/ 16641 h 48529"/>
                  <a:gd name="connsiteX7" fmla="*/ 81646 w 89922"/>
                  <a:gd name="connsiteY7" fmla="*/ 14814 h 48529"/>
                  <a:gd name="connsiteX8" fmla="*/ 81646 w 89922"/>
                  <a:gd name="connsiteY8" fmla="*/ 12717 h 48529"/>
                  <a:gd name="connsiteX9" fmla="*/ 79751 w 89922"/>
                  <a:gd name="connsiteY9" fmla="*/ 11511 h 48529"/>
                  <a:gd name="connsiteX10" fmla="*/ 79306 w 89922"/>
                  <a:gd name="connsiteY10" fmla="*/ 12375 h 48529"/>
                  <a:gd name="connsiteX11" fmla="*/ 74624 w 89922"/>
                  <a:gd name="connsiteY11" fmla="*/ 11614 h 48529"/>
                  <a:gd name="connsiteX12" fmla="*/ 69755 w 89922"/>
                  <a:gd name="connsiteY12" fmla="*/ 14048 h 48529"/>
                  <a:gd name="connsiteX13" fmla="*/ 67307 w 89922"/>
                  <a:gd name="connsiteY13" fmla="*/ 10860 h 48529"/>
                  <a:gd name="connsiteX14" fmla="*/ 65065 w 89922"/>
                  <a:gd name="connsiteY14" fmla="*/ 9932 h 48529"/>
                  <a:gd name="connsiteX15" fmla="*/ 63571 w 89922"/>
                  <a:gd name="connsiteY15" fmla="*/ 5811 h 48529"/>
                  <a:gd name="connsiteX16" fmla="*/ 58890 w 89922"/>
                  <a:gd name="connsiteY16" fmla="*/ 3184 h 48529"/>
                  <a:gd name="connsiteX17" fmla="*/ 57572 w 89922"/>
                  <a:gd name="connsiteY17" fmla="*/ 3372 h 48529"/>
                  <a:gd name="connsiteX18" fmla="*/ 56455 w 89922"/>
                  <a:gd name="connsiteY18" fmla="*/ 1690 h 48529"/>
                  <a:gd name="connsiteX19" fmla="*/ 54380 w 89922"/>
                  <a:gd name="connsiteY19" fmla="*/ 0 h 48529"/>
                  <a:gd name="connsiteX20" fmla="*/ 53443 w 89922"/>
                  <a:gd name="connsiteY20" fmla="*/ 2242 h 48529"/>
                  <a:gd name="connsiteX21" fmla="*/ 52142 w 89922"/>
                  <a:gd name="connsiteY21" fmla="*/ 2632 h 48529"/>
                  <a:gd name="connsiteX22" fmla="*/ 48205 w 89922"/>
                  <a:gd name="connsiteY22" fmla="*/ 0 h 48529"/>
                  <a:gd name="connsiteX23" fmla="*/ 44457 w 89922"/>
                  <a:gd name="connsiteY23" fmla="*/ 762 h 48529"/>
                  <a:gd name="connsiteX24" fmla="*/ 40529 w 89922"/>
                  <a:gd name="connsiteY24" fmla="*/ 3188 h 48529"/>
                  <a:gd name="connsiteX25" fmla="*/ 37786 w 89922"/>
                  <a:gd name="connsiteY25" fmla="*/ 4022 h 48529"/>
                  <a:gd name="connsiteX26" fmla="*/ 37944 w 89922"/>
                  <a:gd name="connsiteY26" fmla="*/ 15375 h 48529"/>
                  <a:gd name="connsiteX27" fmla="*/ 33751 w 89922"/>
                  <a:gd name="connsiteY27" fmla="*/ 20266 h 48529"/>
                  <a:gd name="connsiteX28" fmla="*/ 29133 w 89922"/>
                  <a:gd name="connsiteY28" fmla="*/ 18965 h 48529"/>
                  <a:gd name="connsiteX29" fmla="*/ 22360 w 89922"/>
                  <a:gd name="connsiteY29" fmla="*/ 11284 h 48529"/>
                  <a:gd name="connsiteX30" fmla="*/ 14931 w 89922"/>
                  <a:gd name="connsiteY30" fmla="*/ 9145 h 48529"/>
                  <a:gd name="connsiteX31" fmla="*/ 5072 w 89922"/>
                  <a:gd name="connsiteY31" fmla="*/ 17745 h 48529"/>
                  <a:gd name="connsiteX32" fmla="*/ 1503 w 89922"/>
                  <a:gd name="connsiteY32" fmla="*/ 27318 h 48529"/>
                  <a:gd name="connsiteX33" fmla="*/ 506 w 89922"/>
                  <a:gd name="connsiteY33" fmla="*/ 40775 h 48529"/>
                  <a:gd name="connsiteX34" fmla="*/ 861 w 89922"/>
                  <a:gd name="connsiteY34" fmla="*/ 42594 h 48529"/>
                  <a:gd name="connsiteX35" fmla="*/ 5372 w 89922"/>
                  <a:gd name="connsiteY35" fmla="*/ 41926 h 48529"/>
                  <a:gd name="connsiteX36" fmla="*/ 6364 w 89922"/>
                  <a:gd name="connsiteY36" fmla="*/ 38974 h 48529"/>
                  <a:gd name="connsiteX37" fmla="*/ 10429 w 89922"/>
                  <a:gd name="connsiteY37" fmla="*/ 35041 h 48529"/>
                  <a:gd name="connsiteX38" fmla="*/ 16476 w 89922"/>
                  <a:gd name="connsiteY38" fmla="*/ 33788 h 48529"/>
                  <a:gd name="connsiteX39" fmla="*/ 21812 w 89922"/>
                  <a:gd name="connsiteY39" fmla="*/ 34340 h 48529"/>
                  <a:gd name="connsiteX40" fmla="*/ 25184 w 89922"/>
                  <a:gd name="connsiteY40" fmla="*/ 33920 h 48529"/>
                  <a:gd name="connsiteX41" fmla="*/ 26729 w 89922"/>
                  <a:gd name="connsiteY41" fmla="*/ 35619 h 48529"/>
                  <a:gd name="connsiteX42" fmla="*/ 29664 w 89922"/>
                  <a:gd name="connsiteY42" fmla="*/ 33373 h 48529"/>
                  <a:gd name="connsiteX43" fmla="*/ 32621 w 89922"/>
                  <a:gd name="connsiteY43" fmla="*/ 33223 h 48529"/>
                  <a:gd name="connsiteX44" fmla="*/ 33040 w 89922"/>
                  <a:gd name="connsiteY44" fmla="*/ 34917 h 48529"/>
                  <a:gd name="connsiteX45" fmla="*/ 35578 w 89922"/>
                  <a:gd name="connsiteY45" fmla="*/ 34626 h 48529"/>
                  <a:gd name="connsiteX46" fmla="*/ 37970 w 89922"/>
                  <a:gd name="connsiteY46" fmla="*/ 37429 h 48529"/>
                  <a:gd name="connsiteX47" fmla="*/ 42458 w 89922"/>
                  <a:gd name="connsiteY47" fmla="*/ 37297 h 48529"/>
                  <a:gd name="connsiteX48" fmla="*/ 43447 w 89922"/>
                  <a:gd name="connsiteY48" fmla="*/ 38003 h 48529"/>
                  <a:gd name="connsiteX49" fmla="*/ 48214 w 89922"/>
                  <a:gd name="connsiteY49" fmla="*/ 35046 h 48529"/>
                  <a:gd name="connsiteX50" fmla="*/ 52994 w 89922"/>
                  <a:gd name="connsiteY50" fmla="*/ 37433 h 48529"/>
                  <a:gd name="connsiteX51" fmla="*/ 57632 w 89922"/>
                  <a:gd name="connsiteY51" fmla="*/ 37720 h 48529"/>
                  <a:gd name="connsiteX52" fmla="*/ 61136 w 89922"/>
                  <a:gd name="connsiteY52" fmla="*/ 42217 h 48529"/>
                  <a:gd name="connsiteX53" fmla="*/ 64222 w 89922"/>
                  <a:gd name="connsiteY53" fmla="*/ 42924 h 48529"/>
                  <a:gd name="connsiteX54" fmla="*/ 67311 w 89922"/>
                  <a:gd name="connsiteY54" fmla="*/ 47138 h 48529"/>
                  <a:gd name="connsiteX55" fmla="*/ 71680 w 89922"/>
                  <a:gd name="connsiteY55" fmla="*/ 47138 h 48529"/>
                  <a:gd name="connsiteX56" fmla="*/ 72652 w 89922"/>
                  <a:gd name="connsiteY56" fmla="*/ 48529 h 48529"/>
                  <a:gd name="connsiteX57" fmla="*/ 77710 w 89922"/>
                  <a:gd name="connsiteY57" fmla="*/ 46283 h 48529"/>
                  <a:gd name="connsiteX58" fmla="*/ 83195 w 89922"/>
                  <a:gd name="connsiteY58" fmla="*/ 45726 h 48529"/>
                  <a:gd name="connsiteX59" fmla="*/ 84021 w 89922"/>
                  <a:gd name="connsiteY59" fmla="*/ 41794 h 48529"/>
                  <a:gd name="connsiteX60" fmla="*/ 86417 w 89922"/>
                  <a:gd name="connsiteY60" fmla="*/ 40806 h 48529"/>
                  <a:gd name="connsiteX61" fmla="*/ 87539 w 89922"/>
                  <a:gd name="connsiteY61" fmla="*/ 38003 h 48529"/>
                  <a:gd name="connsiteX62" fmla="*/ 89922 w 89922"/>
                  <a:gd name="connsiteY62" fmla="*/ 37164 h 48529"/>
                  <a:gd name="connsiteX63" fmla="*/ 89498 w 89922"/>
                  <a:gd name="connsiteY63" fmla="*/ 33082 h 485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89922" h="48529">
                    <a:moveTo>
                      <a:pt x="89498" y="33082"/>
                    </a:moveTo>
                    <a:lnTo>
                      <a:pt x="87406" y="30963"/>
                    </a:lnTo>
                    <a:lnTo>
                      <a:pt x="85420" y="26064"/>
                    </a:lnTo>
                    <a:lnTo>
                      <a:pt x="83045" y="21986"/>
                    </a:lnTo>
                    <a:lnTo>
                      <a:pt x="83324" y="20150"/>
                    </a:lnTo>
                    <a:lnTo>
                      <a:pt x="82472" y="17484"/>
                    </a:lnTo>
                    <a:lnTo>
                      <a:pt x="81205" y="16641"/>
                    </a:lnTo>
                    <a:lnTo>
                      <a:pt x="81646" y="14814"/>
                    </a:lnTo>
                    <a:lnTo>
                      <a:pt x="81646" y="12717"/>
                    </a:lnTo>
                    <a:lnTo>
                      <a:pt x="79751" y="11511"/>
                    </a:lnTo>
                    <a:lnTo>
                      <a:pt x="79306" y="12375"/>
                    </a:lnTo>
                    <a:lnTo>
                      <a:pt x="74624" y="11614"/>
                    </a:lnTo>
                    <a:lnTo>
                      <a:pt x="69755" y="14048"/>
                    </a:lnTo>
                    <a:lnTo>
                      <a:pt x="67307" y="10860"/>
                    </a:lnTo>
                    <a:lnTo>
                      <a:pt x="65065" y="9932"/>
                    </a:lnTo>
                    <a:lnTo>
                      <a:pt x="63571" y="5811"/>
                    </a:lnTo>
                    <a:lnTo>
                      <a:pt x="58890" y="3184"/>
                    </a:lnTo>
                    <a:lnTo>
                      <a:pt x="57572" y="3372"/>
                    </a:lnTo>
                    <a:lnTo>
                      <a:pt x="56455" y="1690"/>
                    </a:lnTo>
                    <a:lnTo>
                      <a:pt x="54380" y="0"/>
                    </a:lnTo>
                    <a:lnTo>
                      <a:pt x="53443" y="2242"/>
                    </a:lnTo>
                    <a:lnTo>
                      <a:pt x="52142" y="2632"/>
                    </a:lnTo>
                    <a:lnTo>
                      <a:pt x="48205" y="0"/>
                    </a:lnTo>
                    <a:lnTo>
                      <a:pt x="44457" y="762"/>
                    </a:lnTo>
                    <a:lnTo>
                      <a:pt x="40529" y="3188"/>
                    </a:lnTo>
                    <a:lnTo>
                      <a:pt x="37786" y="4022"/>
                    </a:lnTo>
                    <a:cubicBezTo>
                      <a:pt x="37961" y="7801"/>
                      <a:pt x="38051" y="11596"/>
                      <a:pt x="37944" y="15375"/>
                    </a:cubicBezTo>
                    <a:cubicBezTo>
                      <a:pt x="37863" y="17904"/>
                      <a:pt x="35877" y="19641"/>
                      <a:pt x="33751" y="20266"/>
                    </a:cubicBezTo>
                    <a:cubicBezTo>
                      <a:pt x="32407" y="20651"/>
                      <a:pt x="30216" y="19962"/>
                      <a:pt x="29133" y="18965"/>
                    </a:cubicBezTo>
                    <a:cubicBezTo>
                      <a:pt x="26639" y="16659"/>
                      <a:pt x="24602" y="13856"/>
                      <a:pt x="22360" y="11284"/>
                    </a:cubicBezTo>
                    <a:cubicBezTo>
                      <a:pt x="19912" y="8438"/>
                      <a:pt x="18311" y="8117"/>
                      <a:pt x="14931" y="9145"/>
                    </a:cubicBezTo>
                    <a:cubicBezTo>
                      <a:pt x="10322" y="10552"/>
                      <a:pt x="6698" y="12923"/>
                      <a:pt x="5072" y="17745"/>
                    </a:cubicBezTo>
                    <a:cubicBezTo>
                      <a:pt x="3989" y="20972"/>
                      <a:pt x="2552" y="24078"/>
                      <a:pt x="1503" y="27318"/>
                    </a:cubicBezTo>
                    <a:cubicBezTo>
                      <a:pt x="117" y="31708"/>
                      <a:pt x="-521" y="36107"/>
                      <a:pt x="506" y="40775"/>
                    </a:cubicBezTo>
                    <a:cubicBezTo>
                      <a:pt x="647" y="41375"/>
                      <a:pt x="733" y="41978"/>
                      <a:pt x="861" y="42594"/>
                    </a:cubicBezTo>
                    <a:lnTo>
                      <a:pt x="5372" y="41926"/>
                    </a:lnTo>
                    <a:lnTo>
                      <a:pt x="6364" y="38974"/>
                    </a:lnTo>
                    <a:lnTo>
                      <a:pt x="10429" y="35041"/>
                    </a:lnTo>
                    <a:lnTo>
                      <a:pt x="16476" y="33788"/>
                    </a:lnTo>
                    <a:lnTo>
                      <a:pt x="21812" y="34340"/>
                    </a:lnTo>
                    <a:lnTo>
                      <a:pt x="25184" y="33920"/>
                    </a:lnTo>
                    <a:lnTo>
                      <a:pt x="26729" y="35619"/>
                    </a:lnTo>
                    <a:lnTo>
                      <a:pt x="29664" y="33373"/>
                    </a:lnTo>
                    <a:lnTo>
                      <a:pt x="32621" y="33223"/>
                    </a:lnTo>
                    <a:lnTo>
                      <a:pt x="33040" y="34917"/>
                    </a:lnTo>
                    <a:lnTo>
                      <a:pt x="35578" y="34626"/>
                    </a:lnTo>
                    <a:lnTo>
                      <a:pt x="37970" y="37429"/>
                    </a:lnTo>
                    <a:lnTo>
                      <a:pt x="42458" y="37297"/>
                    </a:lnTo>
                    <a:lnTo>
                      <a:pt x="43447" y="38003"/>
                    </a:lnTo>
                    <a:lnTo>
                      <a:pt x="48214" y="35046"/>
                    </a:lnTo>
                    <a:lnTo>
                      <a:pt x="52994" y="37433"/>
                    </a:lnTo>
                    <a:lnTo>
                      <a:pt x="57632" y="37720"/>
                    </a:lnTo>
                    <a:lnTo>
                      <a:pt x="61136" y="42217"/>
                    </a:lnTo>
                    <a:lnTo>
                      <a:pt x="64222" y="42924"/>
                    </a:lnTo>
                    <a:lnTo>
                      <a:pt x="67311" y="47138"/>
                    </a:lnTo>
                    <a:lnTo>
                      <a:pt x="71680" y="47138"/>
                    </a:lnTo>
                    <a:lnTo>
                      <a:pt x="72652" y="48529"/>
                    </a:lnTo>
                    <a:lnTo>
                      <a:pt x="77710" y="46283"/>
                    </a:lnTo>
                    <a:lnTo>
                      <a:pt x="83195" y="45726"/>
                    </a:lnTo>
                    <a:lnTo>
                      <a:pt x="84021" y="41794"/>
                    </a:lnTo>
                    <a:lnTo>
                      <a:pt x="86417" y="40806"/>
                    </a:lnTo>
                    <a:lnTo>
                      <a:pt x="87539" y="38003"/>
                    </a:lnTo>
                    <a:lnTo>
                      <a:pt x="89922" y="37164"/>
                    </a:lnTo>
                    <a:lnTo>
                      <a:pt x="89498" y="33082"/>
                    </a:lnTo>
                    <a:close/>
                  </a:path>
                </a:pathLst>
              </a:custGeom>
              <a:grpFill/>
              <a:ln w="5028" cap="flat">
                <a:solidFill>
                  <a:schemeClr val="bg1"/>
                </a:solidFill>
                <a:prstDash val="solid"/>
                <a:miter/>
              </a:ln>
            </p:spPr>
            <p:txBody>
              <a:bodyPr rtlCol="0" anchor="ctr"/>
              <a:lstStyle/>
              <a:p>
                <a:endParaRPr lang="en-US"/>
              </a:p>
            </p:txBody>
          </p:sp>
        </p:grpSp>
        <p:grpSp>
          <p:nvGrpSpPr>
            <p:cNvPr id="87" name="Graphic 2398">
              <a:extLst>
                <a:ext uri="{FF2B5EF4-FFF2-40B4-BE49-F238E27FC236}">
                  <a16:creationId xmlns:a16="http://schemas.microsoft.com/office/drawing/2014/main" id="{058B1B2F-6FDD-7022-1BDA-53A9AD9E7F15}"/>
                </a:ext>
              </a:extLst>
            </p:cNvPr>
            <p:cNvGrpSpPr/>
            <p:nvPr/>
          </p:nvGrpSpPr>
          <p:grpSpPr>
            <a:xfrm>
              <a:off x="6407407" y="4206003"/>
              <a:ext cx="77362" cy="50844"/>
              <a:chOff x="6407407" y="4206003"/>
              <a:chExt cx="77362" cy="50844"/>
            </a:xfrm>
            <a:grpFill/>
          </p:grpSpPr>
          <p:sp>
            <p:nvSpPr>
              <p:cNvPr id="281" name="Freeform 280">
                <a:extLst>
                  <a:ext uri="{FF2B5EF4-FFF2-40B4-BE49-F238E27FC236}">
                    <a16:creationId xmlns:a16="http://schemas.microsoft.com/office/drawing/2014/main" id="{2810DEE5-F95D-0783-6AA0-6FE840FD2DCF}"/>
                  </a:ext>
                </a:extLst>
              </p:cNvPr>
              <p:cNvSpPr/>
              <p:nvPr/>
            </p:nvSpPr>
            <p:spPr>
              <a:xfrm>
                <a:off x="6407407" y="4233115"/>
                <a:ext cx="6046" cy="2481"/>
              </a:xfrm>
              <a:custGeom>
                <a:avLst/>
                <a:gdLst>
                  <a:gd name="connsiteX0" fmla="*/ 6046 w 6046"/>
                  <a:gd name="connsiteY0" fmla="*/ 0 h 2481"/>
                  <a:gd name="connsiteX1" fmla="*/ 0 w 6046"/>
                  <a:gd name="connsiteY1" fmla="*/ 2482 h 2481"/>
                  <a:gd name="connsiteX2" fmla="*/ 6046 w 6046"/>
                  <a:gd name="connsiteY2" fmla="*/ 0 h 2481"/>
                </a:gdLst>
                <a:ahLst/>
                <a:cxnLst>
                  <a:cxn ang="0">
                    <a:pos x="connsiteX0" y="connsiteY0"/>
                  </a:cxn>
                  <a:cxn ang="0">
                    <a:pos x="connsiteX1" y="connsiteY1"/>
                  </a:cxn>
                  <a:cxn ang="0">
                    <a:pos x="connsiteX2" y="connsiteY2"/>
                  </a:cxn>
                </a:cxnLst>
                <a:rect l="l" t="t" r="r" b="b"/>
                <a:pathLst>
                  <a:path w="6046" h="2481">
                    <a:moveTo>
                      <a:pt x="6046" y="0"/>
                    </a:moveTo>
                    <a:cubicBezTo>
                      <a:pt x="4108" y="967"/>
                      <a:pt x="2046" y="1733"/>
                      <a:pt x="0" y="2482"/>
                    </a:cubicBezTo>
                    <a:cubicBezTo>
                      <a:pt x="2050" y="1733"/>
                      <a:pt x="4108" y="967"/>
                      <a:pt x="6046" y="0"/>
                    </a:cubicBezTo>
                    <a:close/>
                  </a:path>
                </a:pathLst>
              </a:custGeom>
              <a:grpFill/>
              <a:ln w="5028" cap="flat">
                <a:solidFill>
                  <a:schemeClr val="bg1"/>
                </a:solidFill>
                <a:prstDash val="solid"/>
                <a:miter/>
              </a:ln>
            </p:spPr>
            <p:txBody>
              <a:bodyPr rtlCol="0" anchor="ctr"/>
              <a:lstStyle/>
              <a:p>
                <a:endParaRPr lang="en-US"/>
              </a:p>
            </p:txBody>
          </p:sp>
          <p:sp>
            <p:nvSpPr>
              <p:cNvPr id="282" name="Freeform 281">
                <a:extLst>
                  <a:ext uri="{FF2B5EF4-FFF2-40B4-BE49-F238E27FC236}">
                    <a16:creationId xmlns:a16="http://schemas.microsoft.com/office/drawing/2014/main" id="{63DC7DA5-F482-DCE7-A21D-671BDCF5D5A9}"/>
                  </a:ext>
                </a:extLst>
              </p:cNvPr>
              <p:cNvSpPr/>
              <p:nvPr/>
            </p:nvSpPr>
            <p:spPr>
              <a:xfrm>
                <a:off x="6412196" y="4206003"/>
                <a:ext cx="72573" cy="50844"/>
              </a:xfrm>
              <a:custGeom>
                <a:avLst/>
                <a:gdLst>
                  <a:gd name="connsiteX0" fmla="*/ 72573 w 72573"/>
                  <a:gd name="connsiteY0" fmla="*/ 15118 h 50844"/>
                  <a:gd name="connsiteX1" fmla="*/ 72145 w 72573"/>
                  <a:gd name="connsiteY1" fmla="*/ 15306 h 50844"/>
                  <a:gd name="connsiteX2" fmla="*/ 71174 w 72573"/>
                  <a:gd name="connsiteY2" fmla="*/ 13916 h 50844"/>
                  <a:gd name="connsiteX3" fmla="*/ 66805 w 72573"/>
                  <a:gd name="connsiteY3" fmla="*/ 13916 h 50844"/>
                  <a:gd name="connsiteX4" fmla="*/ 63715 w 72573"/>
                  <a:gd name="connsiteY4" fmla="*/ 9701 h 50844"/>
                  <a:gd name="connsiteX5" fmla="*/ 60630 w 72573"/>
                  <a:gd name="connsiteY5" fmla="*/ 8995 h 50844"/>
                  <a:gd name="connsiteX6" fmla="*/ 57126 w 72573"/>
                  <a:gd name="connsiteY6" fmla="*/ 4497 h 50844"/>
                  <a:gd name="connsiteX7" fmla="*/ 52487 w 72573"/>
                  <a:gd name="connsiteY7" fmla="*/ 4211 h 50844"/>
                  <a:gd name="connsiteX8" fmla="*/ 47707 w 72573"/>
                  <a:gd name="connsiteY8" fmla="*/ 1823 h 50844"/>
                  <a:gd name="connsiteX9" fmla="*/ 42940 w 72573"/>
                  <a:gd name="connsiteY9" fmla="*/ 4780 h 50844"/>
                  <a:gd name="connsiteX10" fmla="*/ 41952 w 72573"/>
                  <a:gd name="connsiteY10" fmla="*/ 4074 h 50844"/>
                  <a:gd name="connsiteX11" fmla="*/ 37463 w 72573"/>
                  <a:gd name="connsiteY11" fmla="*/ 4206 h 50844"/>
                  <a:gd name="connsiteX12" fmla="*/ 35071 w 72573"/>
                  <a:gd name="connsiteY12" fmla="*/ 1404 h 50844"/>
                  <a:gd name="connsiteX13" fmla="*/ 32534 w 72573"/>
                  <a:gd name="connsiteY13" fmla="*/ 1694 h 50844"/>
                  <a:gd name="connsiteX14" fmla="*/ 32115 w 72573"/>
                  <a:gd name="connsiteY14" fmla="*/ 0 h 50844"/>
                  <a:gd name="connsiteX15" fmla="*/ 29158 w 72573"/>
                  <a:gd name="connsiteY15" fmla="*/ 150 h 50844"/>
                  <a:gd name="connsiteX16" fmla="*/ 26222 w 72573"/>
                  <a:gd name="connsiteY16" fmla="*/ 2396 h 50844"/>
                  <a:gd name="connsiteX17" fmla="*/ 24677 w 72573"/>
                  <a:gd name="connsiteY17" fmla="*/ 698 h 50844"/>
                  <a:gd name="connsiteX18" fmla="*/ 21306 w 72573"/>
                  <a:gd name="connsiteY18" fmla="*/ 1117 h 50844"/>
                  <a:gd name="connsiteX19" fmla="*/ 15970 w 72573"/>
                  <a:gd name="connsiteY19" fmla="*/ 565 h 50844"/>
                  <a:gd name="connsiteX20" fmla="*/ 9923 w 72573"/>
                  <a:gd name="connsiteY20" fmla="*/ 1819 h 50844"/>
                  <a:gd name="connsiteX21" fmla="*/ 5858 w 72573"/>
                  <a:gd name="connsiteY21" fmla="*/ 5751 h 50844"/>
                  <a:gd name="connsiteX22" fmla="*/ 4865 w 72573"/>
                  <a:gd name="connsiteY22" fmla="*/ 8704 h 50844"/>
                  <a:gd name="connsiteX23" fmla="*/ 355 w 72573"/>
                  <a:gd name="connsiteY23" fmla="*/ 9371 h 50844"/>
                  <a:gd name="connsiteX24" fmla="*/ 0 w 72573"/>
                  <a:gd name="connsiteY24" fmla="*/ 7553 h 50844"/>
                  <a:gd name="connsiteX25" fmla="*/ 2786 w 72573"/>
                  <a:gd name="connsiteY25" fmla="*/ 24378 h 50844"/>
                  <a:gd name="connsiteX26" fmla="*/ 2084 w 72573"/>
                  <a:gd name="connsiteY26" fmla="*/ 19491 h 50844"/>
                  <a:gd name="connsiteX27" fmla="*/ 7955 w 72573"/>
                  <a:gd name="connsiteY27" fmla="*/ 18541 h 50844"/>
                  <a:gd name="connsiteX28" fmla="*/ 11613 w 72573"/>
                  <a:gd name="connsiteY28" fmla="*/ 23441 h 50844"/>
                  <a:gd name="connsiteX29" fmla="*/ 15405 w 72573"/>
                  <a:gd name="connsiteY29" fmla="*/ 25409 h 50844"/>
                  <a:gd name="connsiteX30" fmla="*/ 21015 w 72573"/>
                  <a:gd name="connsiteY30" fmla="*/ 24434 h 50844"/>
                  <a:gd name="connsiteX31" fmla="*/ 22555 w 72573"/>
                  <a:gd name="connsiteY31" fmla="*/ 25409 h 50844"/>
                  <a:gd name="connsiteX32" fmla="*/ 23270 w 72573"/>
                  <a:gd name="connsiteY32" fmla="*/ 28229 h 50844"/>
                  <a:gd name="connsiteX33" fmla="*/ 24943 w 72573"/>
                  <a:gd name="connsiteY33" fmla="*/ 28653 h 50844"/>
                  <a:gd name="connsiteX34" fmla="*/ 26222 w 72573"/>
                  <a:gd name="connsiteY34" fmla="*/ 30061 h 50844"/>
                  <a:gd name="connsiteX35" fmla="*/ 24677 w 72573"/>
                  <a:gd name="connsiteY35" fmla="*/ 32290 h 50844"/>
                  <a:gd name="connsiteX36" fmla="*/ 25097 w 72573"/>
                  <a:gd name="connsiteY36" fmla="*/ 37215 h 50844"/>
                  <a:gd name="connsiteX37" fmla="*/ 25084 w 72573"/>
                  <a:gd name="connsiteY37" fmla="*/ 36988 h 50844"/>
                  <a:gd name="connsiteX38" fmla="*/ 27848 w 72573"/>
                  <a:gd name="connsiteY38" fmla="*/ 36988 h 50844"/>
                  <a:gd name="connsiteX39" fmla="*/ 31237 w 72573"/>
                  <a:gd name="connsiteY39" fmla="*/ 39235 h 50844"/>
                  <a:gd name="connsiteX40" fmla="*/ 32726 w 72573"/>
                  <a:gd name="connsiteY40" fmla="*/ 39423 h 50844"/>
                  <a:gd name="connsiteX41" fmla="*/ 34224 w 72573"/>
                  <a:gd name="connsiteY41" fmla="*/ 44858 h 50844"/>
                  <a:gd name="connsiteX42" fmla="*/ 34044 w 72573"/>
                  <a:gd name="connsiteY42" fmla="*/ 48041 h 50844"/>
                  <a:gd name="connsiteX43" fmla="*/ 36218 w 72573"/>
                  <a:gd name="connsiteY43" fmla="*/ 50844 h 50844"/>
                  <a:gd name="connsiteX44" fmla="*/ 39269 w 72573"/>
                  <a:gd name="connsiteY44" fmla="*/ 49013 h 50844"/>
                  <a:gd name="connsiteX45" fmla="*/ 44353 w 72573"/>
                  <a:gd name="connsiteY45" fmla="*/ 47314 h 50844"/>
                  <a:gd name="connsiteX46" fmla="*/ 47981 w 72573"/>
                  <a:gd name="connsiteY46" fmla="*/ 49013 h 50844"/>
                  <a:gd name="connsiteX47" fmla="*/ 51640 w 72573"/>
                  <a:gd name="connsiteY47" fmla="*/ 47314 h 50844"/>
                  <a:gd name="connsiteX48" fmla="*/ 54028 w 72573"/>
                  <a:gd name="connsiteY48" fmla="*/ 46899 h 50844"/>
                  <a:gd name="connsiteX49" fmla="*/ 52761 w 72573"/>
                  <a:gd name="connsiteY49" fmla="*/ 43120 h 50844"/>
                  <a:gd name="connsiteX50" fmla="*/ 56552 w 72573"/>
                  <a:gd name="connsiteY50" fmla="*/ 42547 h 50844"/>
                  <a:gd name="connsiteX51" fmla="*/ 58093 w 72573"/>
                  <a:gd name="connsiteY51" fmla="*/ 39175 h 50844"/>
                  <a:gd name="connsiteX52" fmla="*/ 60630 w 72573"/>
                  <a:gd name="connsiteY52" fmla="*/ 38336 h 50844"/>
                  <a:gd name="connsiteX53" fmla="*/ 61469 w 72573"/>
                  <a:gd name="connsiteY53" fmla="*/ 40014 h 50844"/>
                  <a:gd name="connsiteX54" fmla="*/ 64704 w 72573"/>
                  <a:gd name="connsiteY54" fmla="*/ 40014 h 50844"/>
                  <a:gd name="connsiteX55" fmla="*/ 64558 w 72573"/>
                  <a:gd name="connsiteY55" fmla="*/ 36659 h 50844"/>
                  <a:gd name="connsiteX56" fmla="*/ 61195 w 72573"/>
                  <a:gd name="connsiteY56" fmla="*/ 34964 h 50844"/>
                  <a:gd name="connsiteX57" fmla="*/ 61610 w 72573"/>
                  <a:gd name="connsiteY57" fmla="*/ 31036 h 50844"/>
                  <a:gd name="connsiteX58" fmla="*/ 63715 w 72573"/>
                  <a:gd name="connsiteY58" fmla="*/ 30330 h 50844"/>
                  <a:gd name="connsiteX59" fmla="*/ 66527 w 72573"/>
                  <a:gd name="connsiteY59" fmla="*/ 25700 h 50844"/>
                  <a:gd name="connsiteX60" fmla="*/ 71585 w 72573"/>
                  <a:gd name="connsiteY60" fmla="*/ 23312 h 50844"/>
                  <a:gd name="connsiteX61" fmla="*/ 71585 w 72573"/>
                  <a:gd name="connsiteY61" fmla="*/ 20779 h 50844"/>
                  <a:gd name="connsiteX62" fmla="*/ 69475 w 72573"/>
                  <a:gd name="connsiteY62" fmla="*/ 19517 h 50844"/>
                  <a:gd name="connsiteX63" fmla="*/ 72573 w 72573"/>
                  <a:gd name="connsiteY63" fmla="*/ 15118 h 50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72573" h="50844">
                    <a:moveTo>
                      <a:pt x="72573" y="15118"/>
                    </a:moveTo>
                    <a:lnTo>
                      <a:pt x="72145" y="15306"/>
                    </a:lnTo>
                    <a:lnTo>
                      <a:pt x="71174" y="13916"/>
                    </a:lnTo>
                    <a:lnTo>
                      <a:pt x="66805" y="13916"/>
                    </a:lnTo>
                    <a:lnTo>
                      <a:pt x="63715" y="9701"/>
                    </a:lnTo>
                    <a:lnTo>
                      <a:pt x="60630" y="8995"/>
                    </a:lnTo>
                    <a:lnTo>
                      <a:pt x="57126" y="4497"/>
                    </a:lnTo>
                    <a:lnTo>
                      <a:pt x="52487" y="4211"/>
                    </a:lnTo>
                    <a:lnTo>
                      <a:pt x="47707" y="1823"/>
                    </a:lnTo>
                    <a:lnTo>
                      <a:pt x="42940" y="4780"/>
                    </a:lnTo>
                    <a:lnTo>
                      <a:pt x="41952" y="4074"/>
                    </a:lnTo>
                    <a:lnTo>
                      <a:pt x="37463" y="4206"/>
                    </a:lnTo>
                    <a:lnTo>
                      <a:pt x="35071" y="1404"/>
                    </a:lnTo>
                    <a:lnTo>
                      <a:pt x="32534" y="1694"/>
                    </a:lnTo>
                    <a:lnTo>
                      <a:pt x="32115" y="0"/>
                    </a:lnTo>
                    <a:lnTo>
                      <a:pt x="29158" y="150"/>
                    </a:lnTo>
                    <a:lnTo>
                      <a:pt x="26222" y="2396"/>
                    </a:lnTo>
                    <a:lnTo>
                      <a:pt x="24677" y="698"/>
                    </a:lnTo>
                    <a:lnTo>
                      <a:pt x="21306" y="1117"/>
                    </a:lnTo>
                    <a:lnTo>
                      <a:pt x="15970" y="565"/>
                    </a:lnTo>
                    <a:lnTo>
                      <a:pt x="9923" y="1819"/>
                    </a:lnTo>
                    <a:lnTo>
                      <a:pt x="5858" y="5751"/>
                    </a:lnTo>
                    <a:lnTo>
                      <a:pt x="4865" y="8704"/>
                    </a:lnTo>
                    <a:lnTo>
                      <a:pt x="355" y="9371"/>
                    </a:lnTo>
                    <a:cubicBezTo>
                      <a:pt x="227" y="8755"/>
                      <a:pt x="141" y="8152"/>
                      <a:pt x="0" y="7553"/>
                    </a:cubicBezTo>
                    <a:cubicBezTo>
                      <a:pt x="1237" y="13103"/>
                      <a:pt x="2024" y="18755"/>
                      <a:pt x="2786" y="24378"/>
                    </a:cubicBezTo>
                    <a:cubicBezTo>
                      <a:pt x="2567" y="22756"/>
                      <a:pt x="2319" y="21113"/>
                      <a:pt x="2084" y="19491"/>
                    </a:cubicBezTo>
                    <a:lnTo>
                      <a:pt x="7955" y="18541"/>
                    </a:lnTo>
                    <a:lnTo>
                      <a:pt x="11613" y="23441"/>
                    </a:lnTo>
                    <a:lnTo>
                      <a:pt x="15405" y="25409"/>
                    </a:lnTo>
                    <a:lnTo>
                      <a:pt x="21015" y="24434"/>
                    </a:lnTo>
                    <a:lnTo>
                      <a:pt x="22555" y="25409"/>
                    </a:lnTo>
                    <a:lnTo>
                      <a:pt x="23270" y="28229"/>
                    </a:lnTo>
                    <a:lnTo>
                      <a:pt x="24943" y="28653"/>
                    </a:lnTo>
                    <a:lnTo>
                      <a:pt x="26222" y="30061"/>
                    </a:lnTo>
                    <a:lnTo>
                      <a:pt x="24677" y="32290"/>
                    </a:lnTo>
                    <a:lnTo>
                      <a:pt x="25097" y="37215"/>
                    </a:lnTo>
                    <a:lnTo>
                      <a:pt x="25084" y="36988"/>
                    </a:lnTo>
                    <a:lnTo>
                      <a:pt x="27848" y="36988"/>
                    </a:lnTo>
                    <a:lnTo>
                      <a:pt x="31237" y="39235"/>
                    </a:lnTo>
                    <a:lnTo>
                      <a:pt x="32726" y="39423"/>
                    </a:lnTo>
                    <a:lnTo>
                      <a:pt x="34224" y="44858"/>
                    </a:lnTo>
                    <a:lnTo>
                      <a:pt x="34044" y="48041"/>
                    </a:lnTo>
                    <a:lnTo>
                      <a:pt x="36218" y="50844"/>
                    </a:lnTo>
                    <a:lnTo>
                      <a:pt x="39269" y="49013"/>
                    </a:lnTo>
                    <a:lnTo>
                      <a:pt x="44353" y="47314"/>
                    </a:lnTo>
                    <a:lnTo>
                      <a:pt x="47981" y="49013"/>
                    </a:lnTo>
                    <a:lnTo>
                      <a:pt x="51640" y="47314"/>
                    </a:lnTo>
                    <a:lnTo>
                      <a:pt x="54028" y="46899"/>
                    </a:lnTo>
                    <a:lnTo>
                      <a:pt x="52761" y="43120"/>
                    </a:lnTo>
                    <a:lnTo>
                      <a:pt x="56552" y="42547"/>
                    </a:lnTo>
                    <a:lnTo>
                      <a:pt x="58093" y="39175"/>
                    </a:lnTo>
                    <a:lnTo>
                      <a:pt x="60630" y="38336"/>
                    </a:lnTo>
                    <a:lnTo>
                      <a:pt x="61469" y="40014"/>
                    </a:lnTo>
                    <a:lnTo>
                      <a:pt x="64704" y="40014"/>
                    </a:lnTo>
                    <a:lnTo>
                      <a:pt x="64558" y="36659"/>
                    </a:lnTo>
                    <a:lnTo>
                      <a:pt x="61195" y="34964"/>
                    </a:lnTo>
                    <a:lnTo>
                      <a:pt x="61610" y="31036"/>
                    </a:lnTo>
                    <a:lnTo>
                      <a:pt x="63715" y="30330"/>
                    </a:lnTo>
                    <a:lnTo>
                      <a:pt x="66527" y="25700"/>
                    </a:lnTo>
                    <a:lnTo>
                      <a:pt x="71585" y="23312"/>
                    </a:lnTo>
                    <a:lnTo>
                      <a:pt x="71585" y="20779"/>
                    </a:lnTo>
                    <a:lnTo>
                      <a:pt x="69475" y="19517"/>
                    </a:lnTo>
                    <a:lnTo>
                      <a:pt x="72573" y="15118"/>
                    </a:lnTo>
                    <a:close/>
                  </a:path>
                </a:pathLst>
              </a:custGeom>
              <a:grpFill/>
              <a:ln w="5028" cap="flat">
                <a:solidFill>
                  <a:schemeClr val="bg1"/>
                </a:solidFill>
                <a:prstDash val="solid"/>
                <a:miter/>
              </a:ln>
            </p:spPr>
            <p:txBody>
              <a:bodyPr rtlCol="0" anchor="ctr"/>
              <a:lstStyle/>
              <a:p>
                <a:endParaRPr lang="en-US"/>
              </a:p>
            </p:txBody>
          </p:sp>
        </p:grpSp>
        <p:sp>
          <p:nvSpPr>
            <p:cNvPr id="88" name="Freeform 87">
              <a:extLst>
                <a:ext uri="{FF2B5EF4-FFF2-40B4-BE49-F238E27FC236}">
                  <a16:creationId xmlns:a16="http://schemas.microsoft.com/office/drawing/2014/main" id="{BB14F0FC-939B-846E-7FC3-6B4C65575F92}"/>
                </a:ext>
              </a:extLst>
            </p:cNvPr>
            <p:cNvSpPr/>
            <p:nvPr/>
          </p:nvSpPr>
          <p:spPr>
            <a:xfrm>
              <a:off x="6448418" y="4209735"/>
              <a:ext cx="117478" cy="90245"/>
            </a:xfrm>
            <a:custGeom>
              <a:avLst/>
              <a:gdLst>
                <a:gd name="connsiteX0" fmla="*/ 114671 w 117478"/>
                <a:gd name="connsiteY0" fmla="*/ 50018 h 90245"/>
                <a:gd name="connsiteX1" fmla="*/ 114478 w 117478"/>
                <a:gd name="connsiteY1" fmla="*/ 47382 h 90245"/>
                <a:gd name="connsiteX2" fmla="*/ 109052 w 117478"/>
                <a:gd name="connsiteY2" fmla="*/ 42710 h 90245"/>
                <a:gd name="connsiteX3" fmla="*/ 104174 w 117478"/>
                <a:gd name="connsiteY3" fmla="*/ 40651 h 90245"/>
                <a:gd name="connsiteX4" fmla="*/ 103058 w 117478"/>
                <a:gd name="connsiteY4" fmla="*/ 36706 h 90245"/>
                <a:gd name="connsiteX5" fmla="*/ 97075 w 117478"/>
                <a:gd name="connsiteY5" fmla="*/ 30715 h 90245"/>
                <a:gd name="connsiteX6" fmla="*/ 91637 w 117478"/>
                <a:gd name="connsiteY6" fmla="*/ 22097 h 90245"/>
                <a:gd name="connsiteX7" fmla="*/ 91256 w 117478"/>
                <a:gd name="connsiteY7" fmla="*/ 18165 h 90245"/>
                <a:gd name="connsiteX8" fmla="*/ 89193 w 117478"/>
                <a:gd name="connsiteY8" fmla="*/ 14797 h 90245"/>
                <a:gd name="connsiteX9" fmla="*/ 90515 w 117478"/>
                <a:gd name="connsiteY9" fmla="*/ 11438 h 90245"/>
                <a:gd name="connsiteX10" fmla="*/ 88637 w 117478"/>
                <a:gd name="connsiteY10" fmla="*/ 7681 h 90245"/>
                <a:gd name="connsiteX11" fmla="*/ 83014 w 117478"/>
                <a:gd name="connsiteY11" fmla="*/ 6363 h 90245"/>
                <a:gd name="connsiteX12" fmla="*/ 80763 w 117478"/>
                <a:gd name="connsiteY12" fmla="*/ 5811 h 90245"/>
                <a:gd name="connsiteX13" fmla="*/ 79655 w 117478"/>
                <a:gd name="connsiteY13" fmla="*/ 3753 h 90245"/>
                <a:gd name="connsiteX14" fmla="*/ 75342 w 117478"/>
                <a:gd name="connsiteY14" fmla="*/ 5242 h 90245"/>
                <a:gd name="connsiteX15" fmla="*/ 71405 w 117478"/>
                <a:gd name="connsiteY15" fmla="*/ 7878 h 90245"/>
                <a:gd name="connsiteX16" fmla="*/ 69355 w 117478"/>
                <a:gd name="connsiteY16" fmla="*/ 3205 h 90245"/>
                <a:gd name="connsiteX17" fmla="*/ 65795 w 117478"/>
                <a:gd name="connsiteY17" fmla="*/ 2816 h 90245"/>
                <a:gd name="connsiteX18" fmla="*/ 62436 w 117478"/>
                <a:gd name="connsiteY18" fmla="*/ 4497 h 90245"/>
                <a:gd name="connsiteX19" fmla="*/ 59428 w 117478"/>
                <a:gd name="connsiteY19" fmla="*/ 0 h 90245"/>
                <a:gd name="connsiteX20" fmla="*/ 56253 w 117478"/>
                <a:gd name="connsiteY20" fmla="*/ 1502 h 90245"/>
                <a:gd name="connsiteX21" fmla="*/ 54186 w 117478"/>
                <a:gd name="connsiteY21" fmla="*/ 385 h 90245"/>
                <a:gd name="connsiteX22" fmla="*/ 53189 w 117478"/>
                <a:gd name="connsiteY22" fmla="*/ 0 h 90245"/>
                <a:gd name="connsiteX23" fmla="*/ 53198 w 117478"/>
                <a:gd name="connsiteY23" fmla="*/ 205 h 90245"/>
                <a:gd name="connsiteX24" fmla="*/ 50814 w 117478"/>
                <a:gd name="connsiteY24" fmla="*/ 1044 h 90245"/>
                <a:gd name="connsiteX25" fmla="*/ 49693 w 117478"/>
                <a:gd name="connsiteY25" fmla="*/ 3847 h 90245"/>
                <a:gd name="connsiteX26" fmla="*/ 47297 w 117478"/>
                <a:gd name="connsiteY26" fmla="*/ 4835 h 90245"/>
                <a:gd name="connsiteX27" fmla="*/ 46471 w 117478"/>
                <a:gd name="connsiteY27" fmla="*/ 8768 h 90245"/>
                <a:gd name="connsiteX28" fmla="*/ 40985 w 117478"/>
                <a:gd name="connsiteY28" fmla="*/ 9324 h 90245"/>
                <a:gd name="connsiteX29" fmla="*/ 36355 w 117478"/>
                <a:gd name="connsiteY29" fmla="*/ 11382 h 90245"/>
                <a:gd name="connsiteX30" fmla="*/ 33257 w 117478"/>
                <a:gd name="connsiteY30" fmla="*/ 15785 h 90245"/>
                <a:gd name="connsiteX31" fmla="*/ 35367 w 117478"/>
                <a:gd name="connsiteY31" fmla="*/ 17048 h 90245"/>
                <a:gd name="connsiteX32" fmla="*/ 35367 w 117478"/>
                <a:gd name="connsiteY32" fmla="*/ 19581 h 90245"/>
                <a:gd name="connsiteX33" fmla="*/ 30309 w 117478"/>
                <a:gd name="connsiteY33" fmla="*/ 21969 h 90245"/>
                <a:gd name="connsiteX34" fmla="*/ 27497 w 117478"/>
                <a:gd name="connsiteY34" fmla="*/ 26599 h 90245"/>
                <a:gd name="connsiteX35" fmla="*/ 25392 w 117478"/>
                <a:gd name="connsiteY35" fmla="*/ 27305 h 90245"/>
                <a:gd name="connsiteX36" fmla="*/ 24977 w 117478"/>
                <a:gd name="connsiteY36" fmla="*/ 31233 h 90245"/>
                <a:gd name="connsiteX37" fmla="*/ 28340 w 117478"/>
                <a:gd name="connsiteY37" fmla="*/ 32928 h 90245"/>
                <a:gd name="connsiteX38" fmla="*/ 28486 w 117478"/>
                <a:gd name="connsiteY38" fmla="*/ 36282 h 90245"/>
                <a:gd name="connsiteX39" fmla="*/ 25251 w 117478"/>
                <a:gd name="connsiteY39" fmla="*/ 36282 h 90245"/>
                <a:gd name="connsiteX40" fmla="*/ 24412 w 117478"/>
                <a:gd name="connsiteY40" fmla="*/ 34605 h 90245"/>
                <a:gd name="connsiteX41" fmla="*/ 21875 w 117478"/>
                <a:gd name="connsiteY41" fmla="*/ 35444 h 90245"/>
                <a:gd name="connsiteX42" fmla="*/ 20334 w 117478"/>
                <a:gd name="connsiteY42" fmla="*/ 38815 h 90245"/>
                <a:gd name="connsiteX43" fmla="*/ 16543 w 117478"/>
                <a:gd name="connsiteY43" fmla="*/ 39389 h 90245"/>
                <a:gd name="connsiteX44" fmla="*/ 17809 w 117478"/>
                <a:gd name="connsiteY44" fmla="*/ 43167 h 90245"/>
                <a:gd name="connsiteX45" fmla="*/ 15422 w 117478"/>
                <a:gd name="connsiteY45" fmla="*/ 43582 h 90245"/>
                <a:gd name="connsiteX46" fmla="*/ 11763 w 117478"/>
                <a:gd name="connsiteY46" fmla="*/ 45281 h 90245"/>
                <a:gd name="connsiteX47" fmla="*/ 8135 w 117478"/>
                <a:gd name="connsiteY47" fmla="*/ 43582 h 90245"/>
                <a:gd name="connsiteX48" fmla="*/ 3051 w 117478"/>
                <a:gd name="connsiteY48" fmla="*/ 45281 h 90245"/>
                <a:gd name="connsiteX49" fmla="*/ 0 w 117478"/>
                <a:gd name="connsiteY49" fmla="*/ 47113 h 90245"/>
                <a:gd name="connsiteX50" fmla="*/ 436 w 117478"/>
                <a:gd name="connsiteY50" fmla="*/ 47686 h 90245"/>
                <a:gd name="connsiteX51" fmla="*/ 2319 w 117478"/>
                <a:gd name="connsiteY51" fmla="*/ 54028 h 90245"/>
                <a:gd name="connsiteX52" fmla="*/ 4549 w 117478"/>
                <a:gd name="connsiteY52" fmla="*/ 57408 h 90245"/>
                <a:gd name="connsiteX53" fmla="*/ 5126 w 117478"/>
                <a:gd name="connsiteY53" fmla="*/ 60973 h 90245"/>
                <a:gd name="connsiteX54" fmla="*/ 6620 w 117478"/>
                <a:gd name="connsiteY54" fmla="*/ 62286 h 90245"/>
                <a:gd name="connsiteX55" fmla="*/ 6436 w 117478"/>
                <a:gd name="connsiteY55" fmla="*/ 71816 h 90245"/>
                <a:gd name="connsiteX56" fmla="*/ 4189 w 117478"/>
                <a:gd name="connsiteY56" fmla="*/ 72385 h 90245"/>
                <a:gd name="connsiteX57" fmla="*/ 1951 w 117478"/>
                <a:gd name="connsiteY57" fmla="*/ 76121 h 90245"/>
                <a:gd name="connsiteX58" fmla="*/ 3064 w 117478"/>
                <a:gd name="connsiteY58" fmla="*/ 80815 h 90245"/>
                <a:gd name="connsiteX59" fmla="*/ 5490 w 117478"/>
                <a:gd name="connsiteY59" fmla="*/ 84931 h 90245"/>
                <a:gd name="connsiteX60" fmla="*/ 5764 w 117478"/>
                <a:gd name="connsiteY60" fmla="*/ 85924 h 90245"/>
                <a:gd name="connsiteX61" fmla="*/ 8139 w 117478"/>
                <a:gd name="connsiteY61" fmla="*/ 85753 h 90245"/>
                <a:gd name="connsiteX62" fmla="*/ 11875 w 117478"/>
                <a:gd name="connsiteY62" fmla="*/ 88744 h 90245"/>
                <a:gd name="connsiteX63" fmla="*/ 14682 w 117478"/>
                <a:gd name="connsiteY63" fmla="*/ 86874 h 90245"/>
                <a:gd name="connsiteX64" fmla="*/ 25542 w 117478"/>
                <a:gd name="connsiteY64" fmla="*/ 85196 h 90245"/>
                <a:gd name="connsiteX65" fmla="*/ 32093 w 117478"/>
                <a:gd name="connsiteY65" fmla="*/ 82565 h 90245"/>
                <a:gd name="connsiteX66" fmla="*/ 36595 w 117478"/>
                <a:gd name="connsiteY66" fmla="*/ 84619 h 90245"/>
                <a:gd name="connsiteX67" fmla="*/ 46882 w 117478"/>
                <a:gd name="connsiteY67" fmla="*/ 87062 h 90245"/>
                <a:gd name="connsiteX68" fmla="*/ 50065 w 117478"/>
                <a:gd name="connsiteY68" fmla="*/ 88932 h 90245"/>
                <a:gd name="connsiteX69" fmla="*/ 54366 w 117478"/>
                <a:gd name="connsiteY69" fmla="*/ 87447 h 90245"/>
                <a:gd name="connsiteX70" fmla="*/ 57365 w 117478"/>
                <a:gd name="connsiteY70" fmla="*/ 89506 h 90245"/>
                <a:gd name="connsiteX71" fmla="*/ 61114 w 117478"/>
                <a:gd name="connsiteY71" fmla="*/ 88380 h 90245"/>
                <a:gd name="connsiteX72" fmla="*/ 66544 w 117478"/>
                <a:gd name="connsiteY72" fmla="*/ 89313 h 90245"/>
                <a:gd name="connsiteX73" fmla="*/ 69531 w 117478"/>
                <a:gd name="connsiteY73" fmla="*/ 87802 h 90245"/>
                <a:gd name="connsiteX74" fmla="*/ 73844 w 117478"/>
                <a:gd name="connsiteY74" fmla="*/ 87999 h 90245"/>
                <a:gd name="connsiteX75" fmla="*/ 74974 w 117478"/>
                <a:gd name="connsiteY75" fmla="*/ 90246 h 90245"/>
                <a:gd name="connsiteX76" fmla="*/ 78346 w 117478"/>
                <a:gd name="connsiteY76" fmla="*/ 89690 h 90245"/>
                <a:gd name="connsiteX77" fmla="*/ 81893 w 117478"/>
                <a:gd name="connsiteY77" fmla="*/ 87614 h 90245"/>
                <a:gd name="connsiteX78" fmla="*/ 85830 w 117478"/>
                <a:gd name="connsiteY78" fmla="*/ 89313 h 90245"/>
                <a:gd name="connsiteX79" fmla="*/ 89386 w 117478"/>
                <a:gd name="connsiteY79" fmla="*/ 87614 h 90245"/>
                <a:gd name="connsiteX80" fmla="*/ 91260 w 117478"/>
                <a:gd name="connsiteY80" fmla="*/ 90246 h 90245"/>
                <a:gd name="connsiteX81" fmla="*/ 94247 w 117478"/>
                <a:gd name="connsiteY81" fmla="*/ 90246 h 90245"/>
                <a:gd name="connsiteX82" fmla="*/ 94816 w 117478"/>
                <a:gd name="connsiteY82" fmla="*/ 87447 h 90245"/>
                <a:gd name="connsiteX83" fmla="*/ 96883 w 117478"/>
                <a:gd name="connsiteY83" fmla="*/ 80506 h 90245"/>
                <a:gd name="connsiteX84" fmla="*/ 100815 w 117478"/>
                <a:gd name="connsiteY84" fmla="*/ 79210 h 90245"/>
                <a:gd name="connsiteX85" fmla="*/ 108120 w 117478"/>
                <a:gd name="connsiteY85" fmla="*/ 78637 h 90245"/>
                <a:gd name="connsiteX86" fmla="*/ 106986 w 117478"/>
                <a:gd name="connsiteY86" fmla="*/ 73583 h 90245"/>
                <a:gd name="connsiteX87" fmla="*/ 104170 w 117478"/>
                <a:gd name="connsiteY87" fmla="*/ 67785 h 90245"/>
                <a:gd name="connsiteX88" fmla="*/ 102488 w 117478"/>
                <a:gd name="connsiteY88" fmla="*/ 63844 h 90245"/>
                <a:gd name="connsiteX89" fmla="*/ 101556 w 117478"/>
                <a:gd name="connsiteY89" fmla="*/ 60652 h 90245"/>
                <a:gd name="connsiteX90" fmla="*/ 103811 w 117478"/>
                <a:gd name="connsiteY90" fmla="*/ 57301 h 90245"/>
                <a:gd name="connsiteX91" fmla="*/ 105698 w 117478"/>
                <a:gd name="connsiteY91" fmla="*/ 58979 h 90245"/>
                <a:gd name="connsiteX92" fmla="*/ 112608 w 117478"/>
                <a:gd name="connsiteY92" fmla="*/ 58786 h 90245"/>
                <a:gd name="connsiteX93" fmla="*/ 115980 w 117478"/>
                <a:gd name="connsiteY93" fmla="*/ 55607 h 90245"/>
                <a:gd name="connsiteX94" fmla="*/ 117478 w 117478"/>
                <a:gd name="connsiteY94" fmla="*/ 51678 h 90245"/>
                <a:gd name="connsiteX95" fmla="*/ 114671 w 117478"/>
                <a:gd name="connsiteY95" fmla="*/ 50018 h 90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Lst>
              <a:rect l="l" t="t" r="r" b="b"/>
              <a:pathLst>
                <a:path w="117478" h="90245">
                  <a:moveTo>
                    <a:pt x="114671" y="50018"/>
                  </a:moveTo>
                  <a:lnTo>
                    <a:pt x="114478" y="47382"/>
                  </a:lnTo>
                  <a:lnTo>
                    <a:pt x="109052" y="42710"/>
                  </a:lnTo>
                  <a:lnTo>
                    <a:pt x="104174" y="40651"/>
                  </a:lnTo>
                  <a:lnTo>
                    <a:pt x="103058" y="36706"/>
                  </a:lnTo>
                  <a:lnTo>
                    <a:pt x="97075" y="30715"/>
                  </a:lnTo>
                  <a:lnTo>
                    <a:pt x="91637" y="22097"/>
                  </a:lnTo>
                  <a:lnTo>
                    <a:pt x="91256" y="18165"/>
                  </a:lnTo>
                  <a:lnTo>
                    <a:pt x="89193" y="14797"/>
                  </a:lnTo>
                  <a:lnTo>
                    <a:pt x="90515" y="11438"/>
                  </a:lnTo>
                  <a:lnTo>
                    <a:pt x="88637" y="7681"/>
                  </a:lnTo>
                  <a:lnTo>
                    <a:pt x="83014" y="6363"/>
                  </a:lnTo>
                  <a:lnTo>
                    <a:pt x="80763" y="5811"/>
                  </a:lnTo>
                  <a:lnTo>
                    <a:pt x="79655" y="3753"/>
                  </a:lnTo>
                  <a:lnTo>
                    <a:pt x="75342" y="5242"/>
                  </a:lnTo>
                  <a:lnTo>
                    <a:pt x="71405" y="7878"/>
                  </a:lnTo>
                  <a:lnTo>
                    <a:pt x="69355" y="3205"/>
                  </a:lnTo>
                  <a:lnTo>
                    <a:pt x="65795" y="2816"/>
                  </a:lnTo>
                  <a:lnTo>
                    <a:pt x="62436" y="4497"/>
                  </a:lnTo>
                  <a:lnTo>
                    <a:pt x="59428" y="0"/>
                  </a:lnTo>
                  <a:lnTo>
                    <a:pt x="56253" y="1502"/>
                  </a:lnTo>
                  <a:lnTo>
                    <a:pt x="54186" y="385"/>
                  </a:lnTo>
                  <a:lnTo>
                    <a:pt x="53189" y="0"/>
                  </a:lnTo>
                  <a:lnTo>
                    <a:pt x="53198" y="205"/>
                  </a:lnTo>
                  <a:lnTo>
                    <a:pt x="50814" y="1044"/>
                  </a:lnTo>
                  <a:lnTo>
                    <a:pt x="49693" y="3847"/>
                  </a:lnTo>
                  <a:lnTo>
                    <a:pt x="47297" y="4835"/>
                  </a:lnTo>
                  <a:lnTo>
                    <a:pt x="46471" y="8768"/>
                  </a:lnTo>
                  <a:lnTo>
                    <a:pt x="40985" y="9324"/>
                  </a:lnTo>
                  <a:lnTo>
                    <a:pt x="36355" y="11382"/>
                  </a:lnTo>
                  <a:lnTo>
                    <a:pt x="33257" y="15785"/>
                  </a:lnTo>
                  <a:lnTo>
                    <a:pt x="35367" y="17048"/>
                  </a:lnTo>
                  <a:lnTo>
                    <a:pt x="35367" y="19581"/>
                  </a:lnTo>
                  <a:lnTo>
                    <a:pt x="30309" y="21969"/>
                  </a:lnTo>
                  <a:lnTo>
                    <a:pt x="27497" y="26599"/>
                  </a:lnTo>
                  <a:lnTo>
                    <a:pt x="25392" y="27305"/>
                  </a:lnTo>
                  <a:lnTo>
                    <a:pt x="24977" y="31233"/>
                  </a:lnTo>
                  <a:lnTo>
                    <a:pt x="28340" y="32928"/>
                  </a:lnTo>
                  <a:lnTo>
                    <a:pt x="28486" y="36282"/>
                  </a:lnTo>
                  <a:lnTo>
                    <a:pt x="25251" y="36282"/>
                  </a:lnTo>
                  <a:lnTo>
                    <a:pt x="24412" y="34605"/>
                  </a:lnTo>
                  <a:lnTo>
                    <a:pt x="21875" y="35444"/>
                  </a:lnTo>
                  <a:lnTo>
                    <a:pt x="20334" y="38815"/>
                  </a:lnTo>
                  <a:lnTo>
                    <a:pt x="16543" y="39389"/>
                  </a:lnTo>
                  <a:lnTo>
                    <a:pt x="17809" y="43167"/>
                  </a:lnTo>
                  <a:lnTo>
                    <a:pt x="15422" y="43582"/>
                  </a:lnTo>
                  <a:lnTo>
                    <a:pt x="11763" y="45281"/>
                  </a:lnTo>
                  <a:lnTo>
                    <a:pt x="8135" y="43582"/>
                  </a:lnTo>
                  <a:lnTo>
                    <a:pt x="3051" y="45281"/>
                  </a:lnTo>
                  <a:lnTo>
                    <a:pt x="0" y="47113"/>
                  </a:lnTo>
                  <a:lnTo>
                    <a:pt x="436" y="47686"/>
                  </a:lnTo>
                  <a:lnTo>
                    <a:pt x="2319" y="54028"/>
                  </a:lnTo>
                  <a:lnTo>
                    <a:pt x="4549" y="57408"/>
                  </a:lnTo>
                  <a:lnTo>
                    <a:pt x="5126" y="60973"/>
                  </a:lnTo>
                  <a:lnTo>
                    <a:pt x="6620" y="62286"/>
                  </a:lnTo>
                  <a:lnTo>
                    <a:pt x="6436" y="71816"/>
                  </a:lnTo>
                  <a:lnTo>
                    <a:pt x="4189" y="72385"/>
                  </a:lnTo>
                  <a:lnTo>
                    <a:pt x="1951" y="76121"/>
                  </a:lnTo>
                  <a:lnTo>
                    <a:pt x="3064" y="80815"/>
                  </a:lnTo>
                  <a:lnTo>
                    <a:pt x="5490" y="84931"/>
                  </a:lnTo>
                  <a:lnTo>
                    <a:pt x="5764" y="85924"/>
                  </a:lnTo>
                  <a:lnTo>
                    <a:pt x="8139" y="85753"/>
                  </a:lnTo>
                  <a:lnTo>
                    <a:pt x="11875" y="88744"/>
                  </a:lnTo>
                  <a:lnTo>
                    <a:pt x="14682" y="86874"/>
                  </a:lnTo>
                  <a:lnTo>
                    <a:pt x="25542" y="85196"/>
                  </a:lnTo>
                  <a:lnTo>
                    <a:pt x="32093" y="82565"/>
                  </a:lnTo>
                  <a:lnTo>
                    <a:pt x="36595" y="84619"/>
                  </a:lnTo>
                  <a:lnTo>
                    <a:pt x="46882" y="87062"/>
                  </a:lnTo>
                  <a:lnTo>
                    <a:pt x="50065" y="88932"/>
                  </a:lnTo>
                  <a:lnTo>
                    <a:pt x="54366" y="87447"/>
                  </a:lnTo>
                  <a:lnTo>
                    <a:pt x="57365" y="89506"/>
                  </a:lnTo>
                  <a:lnTo>
                    <a:pt x="61114" y="88380"/>
                  </a:lnTo>
                  <a:lnTo>
                    <a:pt x="66544" y="89313"/>
                  </a:lnTo>
                  <a:lnTo>
                    <a:pt x="69531" y="87802"/>
                  </a:lnTo>
                  <a:lnTo>
                    <a:pt x="73844" y="87999"/>
                  </a:lnTo>
                  <a:lnTo>
                    <a:pt x="74974" y="90246"/>
                  </a:lnTo>
                  <a:lnTo>
                    <a:pt x="78346" y="89690"/>
                  </a:lnTo>
                  <a:lnTo>
                    <a:pt x="81893" y="87614"/>
                  </a:lnTo>
                  <a:lnTo>
                    <a:pt x="85830" y="89313"/>
                  </a:lnTo>
                  <a:lnTo>
                    <a:pt x="89386" y="87614"/>
                  </a:lnTo>
                  <a:lnTo>
                    <a:pt x="91260" y="90246"/>
                  </a:lnTo>
                  <a:lnTo>
                    <a:pt x="94247" y="90246"/>
                  </a:lnTo>
                  <a:lnTo>
                    <a:pt x="94816" y="87447"/>
                  </a:lnTo>
                  <a:lnTo>
                    <a:pt x="96883" y="80506"/>
                  </a:lnTo>
                  <a:lnTo>
                    <a:pt x="100815" y="79210"/>
                  </a:lnTo>
                  <a:lnTo>
                    <a:pt x="108120" y="78637"/>
                  </a:lnTo>
                  <a:lnTo>
                    <a:pt x="106986" y="73583"/>
                  </a:lnTo>
                  <a:lnTo>
                    <a:pt x="104170" y="67785"/>
                  </a:lnTo>
                  <a:lnTo>
                    <a:pt x="102488" y="63844"/>
                  </a:lnTo>
                  <a:lnTo>
                    <a:pt x="101556" y="60652"/>
                  </a:lnTo>
                  <a:lnTo>
                    <a:pt x="103811" y="57301"/>
                  </a:lnTo>
                  <a:lnTo>
                    <a:pt x="105698" y="58979"/>
                  </a:lnTo>
                  <a:cubicBezTo>
                    <a:pt x="105698" y="58979"/>
                    <a:pt x="112056" y="58786"/>
                    <a:pt x="112608" y="58786"/>
                  </a:cubicBezTo>
                  <a:cubicBezTo>
                    <a:pt x="113182" y="58786"/>
                    <a:pt x="115980" y="55607"/>
                    <a:pt x="115980" y="55607"/>
                  </a:cubicBezTo>
                  <a:lnTo>
                    <a:pt x="117478" y="51678"/>
                  </a:lnTo>
                  <a:lnTo>
                    <a:pt x="114671" y="50018"/>
                  </a:lnTo>
                  <a:close/>
                </a:path>
              </a:pathLst>
            </a:custGeom>
            <a:grpFill/>
            <a:ln w="5028" cap="flat">
              <a:solidFill>
                <a:schemeClr val="bg1"/>
              </a:solidFill>
              <a:prstDash val="solid"/>
              <a:miter/>
            </a:ln>
          </p:spPr>
          <p:txBody>
            <a:bodyPr rtlCol="0" anchor="ctr"/>
            <a:lstStyle/>
            <a:p>
              <a:endParaRPr lang="en-US"/>
            </a:p>
          </p:txBody>
        </p:sp>
        <p:sp>
          <p:nvSpPr>
            <p:cNvPr id="89" name="Freeform 88">
              <a:extLst>
                <a:ext uri="{FF2B5EF4-FFF2-40B4-BE49-F238E27FC236}">
                  <a16:creationId xmlns:a16="http://schemas.microsoft.com/office/drawing/2014/main" id="{F4B131BD-289F-B1E1-455D-BCAC787B1EFB}"/>
                </a:ext>
              </a:extLst>
            </p:cNvPr>
            <p:cNvSpPr/>
            <p:nvPr/>
          </p:nvSpPr>
          <p:spPr>
            <a:xfrm>
              <a:off x="6439856" y="4282115"/>
              <a:ext cx="232691" cy="145522"/>
            </a:xfrm>
            <a:custGeom>
              <a:avLst/>
              <a:gdLst>
                <a:gd name="connsiteX0" fmla="*/ 226500 w 232691"/>
                <a:gd name="connsiteY0" fmla="*/ 64336 h 145522"/>
                <a:gd name="connsiteX1" fmla="*/ 227626 w 232691"/>
                <a:gd name="connsiteY1" fmla="*/ 58427 h 145522"/>
                <a:gd name="connsiteX2" fmla="*/ 230163 w 232691"/>
                <a:gd name="connsiteY2" fmla="*/ 57875 h 145522"/>
                <a:gd name="connsiteX3" fmla="*/ 232692 w 232691"/>
                <a:gd name="connsiteY3" fmla="*/ 53660 h 145522"/>
                <a:gd name="connsiteX4" fmla="*/ 229894 w 232691"/>
                <a:gd name="connsiteY4" fmla="*/ 46069 h 145522"/>
                <a:gd name="connsiteX5" fmla="*/ 223706 w 232691"/>
                <a:gd name="connsiteY5" fmla="*/ 48037 h 145522"/>
                <a:gd name="connsiteX6" fmla="*/ 217245 w 232691"/>
                <a:gd name="connsiteY6" fmla="*/ 46069 h 145522"/>
                <a:gd name="connsiteX7" fmla="*/ 205999 w 232691"/>
                <a:gd name="connsiteY7" fmla="*/ 43266 h 145522"/>
                <a:gd name="connsiteX8" fmla="*/ 202353 w 232691"/>
                <a:gd name="connsiteY8" fmla="*/ 44682 h 145522"/>
                <a:gd name="connsiteX9" fmla="*/ 197017 w 232691"/>
                <a:gd name="connsiteY9" fmla="*/ 39612 h 145522"/>
                <a:gd name="connsiteX10" fmla="*/ 192815 w 232691"/>
                <a:gd name="connsiteY10" fmla="*/ 32885 h 145522"/>
                <a:gd name="connsiteX11" fmla="*/ 187193 w 232691"/>
                <a:gd name="connsiteY11" fmla="*/ 36257 h 145522"/>
                <a:gd name="connsiteX12" fmla="*/ 184086 w 232691"/>
                <a:gd name="connsiteY12" fmla="*/ 36257 h 145522"/>
                <a:gd name="connsiteX13" fmla="*/ 181570 w 232691"/>
                <a:gd name="connsiteY13" fmla="*/ 36522 h 145522"/>
                <a:gd name="connsiteX14" fmla="*/ 176238 w 232691"/>
                <a:gd name="connsiteY14" fmla="*/ 34849 h 145522"/>
                <a:gd name="connsiteX15" fmla="*/ 173431 w 232691"/>
                <a:gd name="connsiteY15" fmla="*/ 37095 h 145522"/>
                <a:gd name="connsiteX16" fmla="*/ 168942 w 232691"/>
                <a:gd name="connsiteY16" fmla="*/ 31468 h 145522"/>
                <a:gd name="connsiteX17" fmla="*/ 164441 w 232691"/>
                <a:gd name="connsiteY17" fmla="*/ 23043 h 145522"/>
                <a:gd name="connsiteX18" fmla="*/ 161912 w 232691"/>
                <a:gd name="connsiteY18" fmla="*/ 19684 h 145522"/>
                <a:gd name="connsiteX19" fmla="*/ 159657 w 232691"/>
                <a:gd name="connsiteY19" fmla="*/ 16860 h 145522"/>
                <a:gd name="connsiteX20" fmla="*/ 153769 w 232691"/>
                <a:gd name="connsiteY20" fmla="*/ 18272 h 145522"/>
                <a:gd name="connsiteX21" fmla="*/ 149267 w 232691"/>
                <a:gd name="connsiteY21" fmla="*/ 14057 h 145522"/>
                <a:gd name="connsiteX22" fmla="*/ 150949 w 232691"/>
                <a:gd name="connsiteY22" fmla="*/ 10967 h 145522"/>
                <a:gd name="connsiteX23" fmla="*/ 147307 w 232691"/>
                <a:gd name="connsiteY23" fmla="*/ 8165 h 145522"/>
                <a:gd name="connsiteX24" fmla="*/ 143922 w 232691"/>
                <a:gd name="connsiteY24" fmla="*/ 574 h 145522"/>
                <a:gd name="connsiteX25" fmla="*/ 131560 w 232691"/>
                <a:gd name="connsiteY25" fmla="*/ 2533 h 145522"/>
                <a:gd name="connsiteX26" fmla="*/ 123700 w 232691"/>
                <a:gd name="connsiteY26" fmla="*/ 0 h 145522"/>
                <a:gd name="connsiteX27" fmla="*/ 121449 w 232691"/>
                <a:gd name="connsiteY27" fmla="*/ 1981 h 145522"/>
                <a:gd name="connsiteX28" fmla="*/ 121748 w 232691"/>
                <a:gd name="connsiteY28" fmla="*/ 4788 h 145522"/>
                <a:gd name="connsiteX29" fmla="*/ 118924 w 232691"/>
                <a:gd name="connsiteY29" fmla="*/ 6179 h 145522"/>
                <a:gd name="connsiteX30" fmla="*/ 116592 w 232691"/>
                <a:gd name="connsiteY30" fmla="*/ 5854 h 145522"/>
                <a:gd name="connsiteX31" fmla="*/ 116691 w 232691"/>
                <a:gd name="connsiteY31" fmla="*/ 6273 h 145522"/>
                <a:gd name="connsiteX32" fmla="*/ 109386 w 232691"/>
                <a:gd name="connsiteY32" fmla="*/ 6847 h 145522"/>
                <a:gd name="connsiteX33" fmla="*/ 105454 w 232691"/>
                <a:gd name="connsiteY33" fmla="*/ 8143 h 145522"/>
                <a:gd name="connsiteX34" fmla="*/ 103387 w 232691"/>
                <a:gd name="connsiteY34" fmla="*/ 15084 h 145522"/>
                <a:gd name="connsiteX35" fmla="*/ 102818 w 232691"/>
                <a:gd name="connsiteY35" fmla="*/ 17882 h 145522"/>
                <a:gd name="connsiteX36" fmla="*/ 99831 w 232691"/>
                <a:gd name="connsiteY36" fmla="*/ 17882 h 145522"/>
                <a:gd name="connsiteX37" fmla="*/ 97957 w 232691"/>
                <a:gd name="connsiteY37" fmla="*/ 15251 h 145522"/>
                <a:gd name="connsiteX38" fmla="*/ 94401 w 232691"/>
                <a:gd name="connsiteY38" fmla="*/ 16949 h 145522"/>
                <a:gd name="connsiteX39" fmla="*/ 90464 w 232691"/>
                <a:gd name="connsiteY39" fmla="*/ 15251 h 145522"/>
                <a:gd name="connsiteX40" fmla="*/ 86917 w 232691"/>
                <a:gd name="connsiteY40" fmla="*/ 17326 h 145522"/>
                <a:gd name="connsiteX41" fmla="*/ 83545 w 232691"/>
                <a:gd name="connsiteY41" fmla="*/ 17882 h 145522"/>
                <a:gd name="connsiteX42" fmla="*/ 82415 w 232691"/>
                <a:gd name="connsiteY42" fmla="*/ 15636 h 145522"/>
                <a:gd name="connsiteX43" fmla="*/ 78102 w 232691"/>
                <a:gd name="connsiteY43" fmla="*/ 15439 h 145522"/>
                <a:gd name="connsiteX44" fmla="*/ 75115 w 232691"/>
                <a:gd name="connsiteY44" fmla="*/ 16949 h 145522"/>
                <a:gd name="connsiteX45" fmla="*/ 69685 w 232691"/>
                <a:gd name="connsiteY45" fmla="*/ 16017 h 145522"/>
                <a:gd name="connsiteX46" fmla="*/ 65936 w 232691"/>
                <a:gd name="connsiteY46" fmla="*/ 17142 h 145522"/>
                <a:gd name="connsiteX47" fmla="*/ 62937 w 232691"/>
                <a:gd name="connsiteY47" fmla="*/ 15084 h 145522"/>
                <a:gd name="connsiteX48" fmla="*/ 58636 w 232691"/>
                <a:gd name="connsiteY48" fmla="*/ 16569 h 145522"/>
                <a:gd name="connsiteX49" fmla="*/ 55453 w 232691"/>
                <a:gd name="connsiteY49" fmla="*/ 14699 h 145522"/>
                <a:gd name="connsiteX50" fmla="*/ 45166 w 232691"/>
                <a:gd name="connsiteY50" fmla="*/ 12255 h 145522"/>
                <a:gd name="connsiteX51" fmla="*/ 40664 w 232691"/>
                <a:gd name="connsiteY51" fmla="*/ 10201 h 145522"/>
                <a:gd name="connsiteX52" fmla="*/ 34113 w 232691"/>
                <a:gd name="connsiteY52" fmla="*/ 12833 h 145522"/>
                <a:gd name="connsiteX53" fmla="*/ 23253 w 232691"/>
                <a:gd name="connsiteY53" fmla="*/ 14510 h 145522"/>
                <a:gd name="connsiteX54" fmla="*/ 20446 w 232691"/>
                <a:gd name="connsiteY54" fmla="*/ 16380 h 145522"/>
                <a:gd name="connsiteX55" fmla="*/ 16710 w 232691"/>
                <a:gd name="connsiteY55" fmla="*/ 13389 h 145522"/>
                <a:gd name="connsiteX56" fmla="*/ 14335 w 232691"/>
                <a:gd name="connsiteY56" fmla="*/ 13560 h 145522"/>
                <a:gd name="connsiteX57" fmla="*/ 14061 w 232691"/>
                <a:gd name="connsiteY57" fmla="*/ 12568 h 145522"/>
                <a:gd name="connsiteX58" fmla="*/ 14446 w 232691"/>
                <a:gd name="connsiteY58" fmla="*/ 14057 h 145522"/>
                <a:gd name="connsiteX59" fmla="*/ 13894 w 232691"/>
                <a:gd name="connsiteY59" fmla="*/ 22679 h 145522"/>
                <a:gd name="connsiteX60" fmla="*/ 15580 w 232691"/>
                <a:gd name="connsiteY60" fmla="*/ 24181 h 145522"/>
                <a:gd name="connsiteX61" fmla="*/ 18199 w 232691"/>
                <a:gd name="connsiteY61" fmla="*/ 28854 h 145522"/>
                <a:gd name="connsiteX62" fmla="*/ 20814 w 232691"/>
                <a:gd name="connsiteY62" fmla="*/ 31297 h 145522"/>
                <a:gd name="connsiteX63" fmla="*/ 20069 w 232691"/>
                <a:gd name="connsiteY63" fmla="*/ 32611 h 145522"/>
                <a:gd name="connsiteX64" fmla="*/ 21562 w 232691"/>
                <a:gd name="connsiteY64" fmla="*/ 35970 h 145522"/>
                <a:gd name="connsiteX65" fmla="*/ 21002 w 232691"/>
                <a:gd name="connsiteY65" fmla="*/ 40467 h 145522"/>
                <a:gd name="connsiteX66" fmla="*/ 18199 w 232691"/>
                <a:gd name="connsiteY66" fmla="*/ 40660 h 145522"/>
                <a:gd name="connsiteX67" fmla="*/ 15580 w 232691"/>
                <a:gd name="connsiteY67" fmla="*/ 44032 h 145522"/>
                <a:gd name="connsiteX68" fmla="*/ 15011 w 232691"/>
                <a:gd name="connsiteY68" fmla="*/ 47575 h 145522"/>
                <a:gd name="connsiteX69" fmla="*/ 7150 w 232691"/>
                <a:gd name="connsiteY69" fmla="*/ 55816 h 145522"/>
                <a:gd name="connsiteX70" fmla="*/ 6016 w 232691"/>
                <a:gd name="connsiteY70" fmla="*/ 56582 h 145522"/>
                <a:gd name="connsiteX71" fmla="*/ 6769 w 232691"/>
                <a:gd name="connsiteY71" fmla="*/ 59004 h 145522"/>
                <a:gd name="connsiteX72" fmla="*/ 6769 w 232691"/>
                <a:gd name="connsiteY72" fmla="*/ 64443 h 145522"/>
                <a:gd name="connsiteX73" fmla="*/ 3727 w 232691"/>
                <a:gd name="connsiteY73" fmla="*/ 64443 h 145522"/>
                <a:gd name="connsiteX74" fmla="*/ 4057 w 232691"/>
                <a:gd name="connsiteY74" fmla="*/ 64610 h 145522"/>
                <a:gd name="connsiteX75" fmla="*/ 813 w 232691"/>
                <a:gd name="connsiteY75" fmla="*/ 70939 h 145522"/>
                <a:gd name="connsiteX76" fmla="*/ 0 w 232691"/>
                <a:gd name="connsiteY76" fmla="*/ 76544 h 145522"/>
                <a:gd name="connsiteX77" fmla="*/ 261 w 232691"/>
                <a:gd name="connsiteY77" fmla="*/ 76412 h 145522"/>
                <a:gd name="connsiteX78" fmla="*/ 7146 w 232691"/>
                <a:gd name="connsiteY78" fmla="*/ 81619 h 145522"/>
                <a:gd name="connsiteX79" fmla="*/ 7844 w 232691"/>
                <a:gd name="connsiteY79" fmla="*/ 84670 h 145522"/>
                <a:gd name="connsiteX80" fmla="*/ 10505 w 232691"/>
                <a:gd name="connsiteY80" fmla="*/ 84294 h 145522"/>
                <a:gd name="connsiteX81" fmla="*/ 11900 w 232691"/>
                <a:gd name="connsiteY81" fmla="*/ 82329 h 145522"/>
                <a:gd name="connsiteX82" fmla="*/ 14707 w 232691"/>
                <a:gd name="connsiteY82" fmla="*/ 82595 h 145522"/>
                <a:gd name="connsiteX83" fmla="*/ 20052 w 232691"/>
                <a:gd name="connsiteY83" fmla="*/ 85423 h 145522"/>
                <a:gd name="connsiteX84" fmla="*/ 22585 w 232691"/>
                <a:gd name="connsiteY84" fmla="*/ 85423 h 145522"/>
                <a:gd name="connsiteX85" fmla="*/ 25965 w 232691"/>
                <a:gd name="connsiteY85" fmla="*/ 86527 h 145522"/>
                <a:gd name="connsiteX86" fmla="*/ 28760 w 232691"/>
                <a:gd name="connsiteY86" fmla="*/ 89634 h 145522"/>
                <a:gd name="connsiteX87" fmla="*/ 31297 w 232691"/>
                <a:gd name="connsiteY87" fmla="*/ 90477 h 145522"/>
                <a:gd name="connsiteX88" fmla="*/ 36060 w 232691"/>
                <a:gd name="connsiteY88" fmla="*/ 90182 h 145522"/>
                <a:gd name="connsiteX89" fmla="*/ 40275 w 232691"/>
                <a:gd name="connsiteY89" fmla="*/ 88509 h 145522"/>
                <a:gd name="connsiteX90" fmla="*/ 42530 w 232691"/>
                <a:gd name="connsiteY90" fmla="*/ 86258 h 145522"/>
                <a:gd name="connsiteX91" fmla="*/ 51507 w 232691"/>
                <a:gd name="connsiteY91" fmla="*/ 84559 h 145522"/>
                <a:gd name="connsiteX92" fmla="*/ 57874 w 232691"/>
                <a:gd name="connsiteY92" fmla="*/ 81846 h 145522"/>
                <a:gd name="connsiteX93" fmla="*/ 57519 w 232691"/>
                <a:gd name="connsiteY93" fmla="*/ 77349 h 145522"/>
                <a:gd name="connsiteX94" fmla="*/ 57519 w 232691"/>
                <a:gd name="connsiteY94" fmla="*/ 73617 h 145522"/>
                <a:gd name="connsiteX95" fmla="*/ 59946 w 232691"/>
                <a:gd name="connsiteY95" fmla="*/ 73421 h 145522"/>
                <a:gd name="connsiteX96" fmla="*/ 62937 w 232691"/>
                <a:gd name="connsiteY96" fmla="*/ 74738 h 145522"/>
                <a:gd name="connsiteX97" fmla="*/ 62753 w 232691"/>
                <a:gd name="connsiteY97" fmla="*/ 73421 h 145522"/>
                <a:gd name="connsiteX98" fmla="*/ 66681 w 232691"/>
                <a:gd name="connsiteY98" fmla="*/ 73421 h 145522"/>
                <a:gd name="connsiteX99" fmla="*/ 67995 w 232691"/>
                <a:gd name="connsiteY99" fmla="*/ 72868 h 145522"/>
                <a:gd name="connsiteX100" fmla="*/ 69869 w 232691"/>
                <a:gd name="connsiteY100" fmla="*/ 75671 h 145522"/>
                <a:gd name="connsiteX101" fmla="*/ 74358 w 232691"/>
                <a:gd name="connsiteY101" fmla="*/ 75860 h 145522"/>
                <a:gd name="connsiteX102" fmla="*/ 77546 w 232691"/>
                <a:gd name="connsiteY102" fmla="*/ 79219 h 145522"/>
                <a:gd name="connsiteX103" fmla="*/ 82779 w 232691"/>
                <a:gd name="connsiteY103" fmla="*/ 80169 h 145522"/>
                <a:gd name="connsiteX104" fmla="*/ 83356 w 232691"/>
                <a:gd name="connsiteY104" fmla="*/ 78474 h 145522"/>
                <a:gd name="connsiteX105" fmla="*/ 85042 w 232691"/>
                <a:gd name="connsiteY105" fmla="*/ 78286 h 145522"/>
                <a:gd name="connsiteX106" fmla="*/ 89159 w 232691"/>
                <a:gd name="connsiteY106" fmla="*/ 82779 h 145522"/>
                <a:gd name="connsiteX107" fmla="*/ 92347 w 232691"/>
                <a:gd name="connsiteY107" fmla="*/ 84846 h 145522"/>
                <a:gd name="connsiteX108" fmla="*/ 94020 w 232691"/>
                <a:gd name="connsiteY108" fmla="*/ 90088 h 145522"/>
                <a:gd name="connsiteX109" fmla="*/ 95903 w 232691"/>
                <a:gd name="connsiteY109" fmla="*/ 93656 h 145522"/>
                <a:gd name="connsiteX110" fmla="*/ 99275 w 232691"/>
                <a:gd name="connsiteY110" fmla="*/ 98898 h 145522"/>
                <a:gd name="connsiteX111" fmla="*/ 104705 w 232691"/>
                <a:gd name="connsiteY111" fmla="*/ 102090 h 145522"/>
                <a:gd name="connsiteX112" fmla="*/ 104705 w 232691"/>
                <a:gd name="connsiteY112" fmla="*/ 104315 h 145522"/>
                <a:gd name="connsiteX113" fmla="*/ 104333 w 232691"/>
                <a:gd name="connsiteY113" fmla="*/ 106399 h 145522"/>
                <a:gd name="connsiteX114" fmla="*/ 105834 w 232691"/>
                <a:gd name="connsiteY114" fmla="*/ 108265 h 145522"/>
                <a:gd name="connsiteX115" fmla="*/ 105646 w 232691"/>
                <a:gd name="connsiteY115" fmla="*/ 110880 h 145522"/>
                <a:gd name="connsiteX116" fmla="*/ 101521 w 232691"/>
                <a:gd name="connsiteY116" fmla="*/ 110687 h 145522"/>
                <a:gd name="connsiteX117" fmla="*/ 99086 w 232691"/>
                <a:gd name="connsiteY117" fmla="*/ 108436 h 145522"/>
                <a:gd name="connsiteX118" fmla="*/ 95338 w 232691"/>
                <a:gd name="connsiteY118" fmla="*/ 110131 h 145522"/>
                <a:gd name="connsiteX119" fmla="*/ 92916 w 232691"/>
                <a:gd name="connsiteY119" fmla="*/ 110323 h 145522"/>
                <a:gd name="connsiteX120" fmla="*/ 92544 w 232691"/>
                <a:gd name="connsiteY120" fmla="*/ 118753 h 145522"/>
                <a:gd name="connsiteX121" fmla="*/ 91226 w 232691"/>
                <a:gd name="connsiteY121" fmla="*/ 118180 h 145522"/>
                <a:gd name="connsiteX122" fmla="*/ 88038 w 232691"/>
                <a:gd name="connsiteY122" fmla="*/ 123233 h 145522"/>
                <a:gd name="connsiteX123" fmla="*/ 87661 w 232691"/>
                <a:gd name="connsiteY123" fmla="*/ 125677 h 145522"/>
                <a:gd name="connsiteX124" fmla="*/ 85975 w 232691"/>
                <a:gd name="connsiteY124" fmla="*/ 125296 h 145522"/>
                <a:gd name="connsiteX125" fmla="*/ 83913 w 232691"/>
                <a:gd name="connsiteY125" fmla="*/ 126806 h 145522"/>
                <a:gd name="connsiteX126" fmla="*/ 85239 w 232691"/>
                <a:gd name="connsiteY126" fmla="*/ 130923 h 145522"/>
                <a:gd name="connsiteX127" fmla="*/ 95907 w 232691"/>
                <a:gd name="connsiteY127" fmla="*/ 131475 h 145522"/>
                <a:gd name="connsiteX128" fmla="*/ 97032 w 232691"/>
                <a:gd name="connsiteY128" fmla="*/ 129609 h 145522"/>
                <a:gd name="connsiteX129" fmla="*/ 101526 w 232691"/>
                <a:gd name="connsiteY129" fmla="*/ 129609 h 145522"/>
                <a:gd name="connsiteX130" fmla="*/ 103584 w 232691"/>
                <a:gd name="connsiteY130" fmla="*/ 131667 h 145522"/>
                <a:gd name="connsiteX131" fmla="*/ 103584 w 232691"/>
                <a:gd name="connsiteY131" fmla="*/ 132789 h 145522"/>
                <a:gd name="connsiteX132" fmla="*/ 104564 w 232691"/>
                <a:gd name="connsiteY132" fmla="*/ 134051 h 145522"/>
                <a:gd name="connsiteX133" fmla="*/ 104795 w 232691"/>
                <a:gd name="connsiteY133" fmla="*/ 132883 h 145522"/>
                <a:gd name="connsiteX134" fmla="*/ 107139 w 232691"/>
                <a:gd name="connsiteY134" fmla="*/ 126593 h 145522"/>
                <a:gd name="connsiteX135" fmla="*/ 118141 w 232691"/>
                <a:gd name="connsiteY135" fmla="*/ 111453 h 145522"/>
                <a:gd name="connsiteX136" fmla="*/ 125899 w 232691"/>
                <a:gd name="connsiteY136" fmla="*/ 109887 h 145522"/>
                <a:gd name="connsiteX137" fmla="*/ 127478 w 232691"/>
                <a:gd name="connsiteY137" fmla="*/ 110495 h 145522"/>
                <a:gd name="connsiteX138" fmla="*/ 147402 w 232691"/>
                <a:gd name="connsiteY138" fmla="*/ 118158 h 145522"/>
                <a:gd name="connsiteX139" fmla="*/ 149079 w 232691"/>
                <a:gd name="connsiteY139" fmla="*/ 121971 h 145522"/>
                <a:gd name="connsiteX140" fmla="*/ 144380 w 232691"/>
                <a:gd name="connsiteY140" fmla="*/ 126836 h 145522"/>
                <a:gd name="connsiteX141" fmla="*/ 145326 w 232691"/>
                <a:gd name="connsiteY141" fmla="*/ 131030 h 145522"/>
                <a:gd name="connsiteX142" fmla="*/ 148458 w 232691"/>
                <a:gd name="connsiteY142" fmla="*/ 132365 h 145522"/>
                <a:gd name="connsiteX143" fmla="*/ 154197 w 232691"/>
                <a:gd name="connsiteY143" fmla="*/ 140149 h 145522"/>
                <a:gd name="connsiteX144" fmla="*/ 163042 w 232691"/>
                <a:gd name="connsiteY144" fmla="*/ 144954 h 145522"/>
                <a:gd name="connsiteX145" fmla="*/ 167693 w 232691"/>
                <a:gd name="connsiteY145" fmla="*/ 142857 h 145522"/>
                <a:gd name="connsiteX146" fmla="*/ 176760 w 232691"/>
                <a:gd name="connsiteY146" fmla="*/ 138167 h 145522"/>
                <a:gd name="connsiteX147" fmla="*/ 189705 w 232691"/>
                <a:gd name="connsiteY147" fmla="*/ 134543 h 145522"/>
                <a:gd name="connsiteX148" fmla="*/ 192751 w 232691"/>
                <a:gd name="connsiteY148" fmla="*/ 133191 h 145522"/>
                <a:gd name="connsiteX149" fmla="*/ 194454 w 232691"/>
                <a:gd name="connsiteY149" fmla="*/ 128723 h 145522"/>
                <a:gd name="connsiteX150" fmla="*/ 190839 w 232691"/>
                <a:gd name="connsiteY150" fmla="*/ 125792 h 145522"/>
                <a:gd name="connsiteX151" fmla="*/ 189157 w 232691"/>
                <a:gd name="connsiteY151" fmla="*/ 125942 h 145522"/>
                <a:gd name="connsiteX152" fmla="*/ 168797 w 232691"/>
                <a:gd name="connsiteY152" fmla="*/ 117341 h 145522"/>
                <a:gd name="connsiteX153" fmla="*/ 167761 w 232691"/>
                <a:gd name="connsiteY153" fmla="*/ 117671 h 145522"/>
                <a:gd name="connsiteX154" fmla="*/ 168459 w 232691"/>
                <a:gd name="connsiteY154" fmla="*/ 116892 h 145522"/>
                <a:gd name="connsiteX155" fmla="*/ 168797 w 232691"/>
                <a:gd name="connsiteY155" fmla="*/ 117341 h 145522"/>
                <a:gd name="connsiteX156" fmla="*/ 168874 w 232691"/>
                <a:gd name="connsiteY156" fmla="*/ 117307 h 145522"/>
                <a:gd name="connsiteX157" fmla="*/ 185511 w 232691"/>
                <a:gd name="connsiteY157" fmla="*/ 107101 h 145522"/>
                <a:gd name="connsiteX158" fmla="*/ 196093 w 232691"/>
                <a:gd name="connsiteY158" fmla="*/ 102321 h 145522"/>
                <a:gd name="connsiteX159" fmla="*/ 213539 w 232691"/>
                <a:gd name="connsiteY159" fmla="*/ 96695 h 145522"/>
                <a:gd name="connsiteX160" fmla="*/ 215272 w 232691"/>
                <a:gd name="connsiteY160" fmla="*/ 94401 h 145522"/>
                <a:gd name="connsiteX161" fmla="*/ 216111 w 232691"/>
                <a:gd name="connsiteY161" fmla="*/ 87096 h 145522"/>
                <a:gd name="connsiteX162" fmla="*/ 220604 w 232691"/>
                <a:gd name="connsiteY162" fmla="*/ 82047 h 145522"/>
                <a:gd name="connsiteX163" fmla="*/ 224254 w 232691"/>
                <a:gd name="connsiteY163" fmla="*/ 81474 h 145522"/>
                <a:gd name="connsiteX164" fmla="*/ 229594 w 232691"/>
                <a:gd name="connsiteY164" fmla="*/ 80083 h 145522"/>
                <a:gd name="connsiteX165" fmla="*/ 229594 w 232691"/>
                <a:gd name="connsiteY165" fmla="*/ 76138 h 145522"/>
                <a:gd name="connsiteX166" fmla="*/ 230446 w 232691"/>
                <a:gd name="connsiteY166" fmla="*/ 70536 h 145522"/>
                <a:gd name="connsiteX167" fmla="*/ 230163 w 232691"/>
                <a:gd name="connsiteY167" fmla="*/ 66317 h 145522"/>
                <a:gd name="connsiteX168" fmla="*/ 226500 w 232691"/>
                <a:gd name="connsiteY168" fmla="*/ 64336 h 145522"/>
                <a:gd name="connsiteX169" fmla="*/ 136665 w 232691"/>
                <a:gd name="connsiteY169" fmla="*/ 60451 h 145522"/>
                <a:gd name="connsiteX170" fmla="*/ 135908 w 232691"/>
                <a:gd name="connsiteY170" fmla="*/ 59248 h 145522"/>
                <a:gd name="connsiteX171" fmla="*/ 137106 w 232691"/>
                <a:gd name="connsiteY171" fmla="*/ 59077 h 145522"/>
                <a:gd name="connsiteX172" fmla="*/ 138017 w 232691"/>
                <a:gd name="connsiteY172" fmla="*/ 60241 h 145522"/>
                <a:gd name="connsiteX173" fmla="*/ 136665 w 232691"/>
                <a:gd name="connsiteY173" fmla="*/ 60451 h 145522"/>
                <a:gd name="connsiteX174" fmla="*/ 169486 w 232691"/>
                <a:gd name="connsiteY174" fmla="*/ 88710 h 145522"/>
                <a:gd name="connsiteX175" fmla="*/ 168258 w 232691"/>
                <a:gd name="connsiteY175" fmla="*/ 88385 h 145522"/>
                <a:gd name="connsiteX176" fmla="*/ 168677 w 232691"/>
                <a:gd name="connsiteY176" fmla="*/ 87511 h 145522"/>
                <a:gd name="connsiteX177" fmla="*/ 169901 w 232691"/>
                <a:gd name="connsiteY177" fmla="*/ 87815 h 145522"/>
                <a:gd name="connsiteX178" fmla="*/ 169486 w 232691"/>
                <a:gd name="connsiteY178" fmla="*/ 88710 h 14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Lst>
              <a:rect l="l" t="t" r="r" b="b"/>
              <a:pathLst>
                <a:path w="232691" h="145522">
                  <a:moveTo>
                    <a:pt x="226500" y="64336"/>
                  </a:moveTo>
                  <a:lnTo>
                    <a:pt x="227626" y="58427"/>
                  </a:lnTo>
                  <a:lnTo>
                    <a:pt x="230163" y="57875"/>
                  </a:lnTo>
                  <a:lnTo>
                    <a:pt x="232692" y="53660"/>
                  </a:lnTo>
                  <a:lnTo>
                    <a:pt x="229894" y="46069"/>
                  </a:lnTo>
                  <a:lnTo>
                    <a:pt x="223706" y="48037"/>
                  </a:lnTo>
                  <a:lnTo>
                    <a:pt x="217245" y="46069"/>
                  </a:lnTo>
                  <a:lnTo>
                    <a:pt x="205999" y="43266"/>
                  </a:lnTo>
                  <a:lnTo>
                    <a:pt x="202353" y="44682"/>
                  </a:lnTo>
                  <a:lnTo>
                    <a:pt x="197017" y="39612"/>
                  </a:lnTo>
                  <a:lnTo>
                    <a:pt x="192815" y="32885"/>
                  </a:lnTo>
                  <a:lnTo>
                    <a:pt x="187193" y="36257"/>
                  </a:lnTo>
                  <a:lnTo>
                    <a:pt x="184086" y="36257"/>
                  </a:lnTo>
                  <a:lnTo>
                    <a:pt x="181570" y="36522"/>
                  </a:lnTo>
                  <a:lnTo>
                    <a:pt x="176238" y="34849"/>
                  </a:lnTo>
                  <a:lnTo>
                    <a:pt x="173431" y="37095"/>
                  </a:lnTo>
                  <a:lnTo>
                    <a:pt x="168942" y="31468"/>
                  </a:lnTo>
                  <a:lnTo>
                    <a:pt x="164441" y="23043"/>
                  </a:lnTo>
                  <a:lnTo>
                    <a:pt x="161912" y="19684"/>
                  </a:lnTo>
                  <a:lnTo>
                    <a:pt x="159657" y="16860"/>
                  </a:lnTo>
                  <a:lnTo>
                    <a:pt x="153769" y="18272"/>
                  </a:lnTo>
                  <a:lnTo>
                    <a:pt x="149267" y="14057"/>
                  </a:lnTo>
                  <a:lnTo>
                    <a:pt x="150949" y="10967"/>
                  </a:lnTo>
                  <a:lnTo>
                    <a:pt x="147307" y="8165"/>
                  </a:lnTo>
                  <a:lnTo>
                    <a:pt x="143922" y="574"/>
                  </a:lnTo>
                  <a:lnTo>
                    <a:pt x="131560" y="2533"/>
                  </a:lnTo>
                  <a:lnTo>
                    <a:pt x="123700" y="0"/>
                  </a:lnTo>
                  <a:lnTo>
                    <a:pt x="121449" y="1981"/>
                  </a:lnTo>
                  <a:lnTo>
                    <a:pt x="121748" y="4788"/>
                  </a:lnTo>
                  <a:lnTo>
                    <a:pt x="118924" y="6179"/>
                  </a:lnTo>
                  <a:lnTo>
                    <a:pt x="116592" y="5854"/>
                  </a:lnTo>
                  <a:lnTo>
                    <a:pt x="116691" y="6273"/>
                  </a:lnTo>
                  <a:lnTo>
                    <a:pt x="109386" y="6847"/>
                  </a:lnTo>
                  <a:lnTo>
                    <a:pt x="105454" y="8143"/>
                  </a:lnTo>
                  <a:lnTo>
                    <a:pt x="103387" y="15084"/>
                  </a:lnTo>
                  <a:lnTo>
                    <a:pt x="102818" y="17882"/>
                  </a:lnTo>
                  <a:lnTo>
                    <a:pt x="99831" y="17882"/>
                  </a:lnTo>
                  <a:lnTo>
                    <a:pt x="97957" y="15251"/>
                  </a:lnTo>
                  <a:lnTo>
                    <a:pt x="94401" y="16949"/>
                  </a:lnTo>
                  <a:lnTo>
                    <a:pt x="90464" y="15251"/>
                  </a:lnTo>
                  <a:lnTo>
                    <a:pt x="86917" y="17326"/>
                  </a:lnTo>
                  <a:lnTo>
                    <a:pt x="83545" y="17882"/>
                  </a:lnTo>
                  <a:lnTo>
                    <a:pt x="82415" y="15636"/>
                  </a:lnTo>
                  <a:lnTo>
                    <a:pt x="78102" y="15439"/>
                  </a:lnTo>
                  <a:lnTo>
                    <a:pt x="75115" y="16949"/>
                  </a:lnTo>
                  <a:lnTo>
                    <a:pt x="69685" y="16017"/>
                  </a:lnTo>
                  <a:lnTo>
                    <a:pt x="65936" y="17142"/>
                  </a:lnTo>
                  <a:lnTo>
                    <a:pt x="62937" y="15084"/>
                  </a:lnTo>
                  <a:lnTo>
                    <a:pt x="58636" y="16569"/>
                  </a:lnTo>
                  <a:lnTo>
                    <a:pt x="55453" y="14699"/>
                  </a:lnTo>
                  <a:lnTo>
                    <a:pt x="45166" y="12255"/>
                  </a:lnTo>
                  <a:lnTo>
                    <a:pt x="40664" y="10201"/>
                  </a:lnTo>
                  <a:lnTo>
                    <a:pt x="34113" y="12833"/>
                  </a:lnTo>
                  <a:lnTo>
                    <a:pt x="23253" y="14510"/>
                  </a:lnTo>
                  <a:lnTo>
                    <a:pt x="20446" y="16380"/>
                  </a:lnTo>
                  <a:lnTo>
                    <a:pt x="16710" y="13389"/>
                  </a:lnTo>
                  <a:lnTo>
                    <a:pt x="14335" y="13560"/>
                  </a:lnTo>
                  <a:lnTo>
                    <a:pt x="14061" y="12568"/>
                  </a:lnTo>
                  <a:lnTo>
                    <a:pt x="14446" y="14057"/>
                  </a:lnTo>
                  <a:lnTo>
                    <a:pt x="13894" y="22679"/>
                  </a:lnTo>
                  <a:lnTo>
                    <a:pt x="15580" y="24181"/>
                  </a:lnTo>
                  <a:lnTo>
                    <a:pt x="18199" y="28854"/>
                  </a:lnTo>
                  <a:lnTo>
                    <a:pt x="20814" y="31297"/>
                  </a:lnTo>
                  <a:lnTo>
                    <a:pt x="20069" y="32611"/>
                  </a:lnTo>
                  <a:lnTo>
                    <a:pt x="21562" y="35970"/>
                  </a:lnTo>
                  <a:lnTo>
                    <a:pt x="21002" y="40467"/>
                  </a:lnTo>
                  <a:lnTo>
                    <a:pt x="18199" y="40660"/>
                  </a:lnTo>
                  <a:lnTo>
                    <a:pt x="15580" y="44032"/>
                  </a:lnTo>
                  <a:lnTo>
                    <a:pt x="15011" y="47575"/>
                  </a:lnTo>
                  <a:lnTo>
                    <a:pt x="7150" y="55816"/>
                  </a:lnTo>
                  <a:lnTo>
                    <a:pt x="6016" y="56582"/>
                  </a:lnTo>
                  <a:lnTo>
                    <a:pt x="6769" y="59004"/>
                  </a:lnTo>
                  <a:lnTo>
                    <a:pt x="6769" y="64443"/>
                  </a:lnTo>
                  <a:lnTo>
                    <a:pt x="3727" y="64443"/>
                  </a:lnTo>
                  <a:lnTo>
                    <a:pt x="4057" y="64610"/>
                  </a:lnTo>
                  <a:lnTo>
                    <a:pt x="813" y="70939"/>
                  </a:lnTo>
                  <a:lnTo>
                    <a:pt x="0" y="76544"/>
                  </a:lnTo>
                  <a:lnTo>
                    <a:pt x="261" y="76412"/>
                  </a:lnTo>
                  <a:lnTo>
                    <a:pt x="7146" y="81619"/>
                  </a:lnTo>
                  <a:lnTo>
                    <a:pt x="7844" y="84670"/>
                  </a:lnTo>
                  <a:lnTo>
                    <a:pt x="10505" y="84294"/>
                  </a:lnTo>
                  <a:lnTo>
                    <a:pt x="11900" y="82329"/>
                  </a:lnTo>
                  <a:lnTo>
                    <a:pt x="14707" y="82595"/>
                  </a:lnTo>
                  <a:lnTo>
                    <a:pt x="20052" y="85423"/>
                  </a:lnTo>
                  <a:lnTo>
                    <a:pt x="22585" y="85423"/>
                  </a:lnTo>
                  <a:lnTo>
                    <a:pt x="25965" y="86527"/>
                  </a:lnTo>
                  <a:lnTo>
                    <a:pt x="28760" y="89634"/>
                  </a:lnTo>
                  <a:lnTo>
                    <a:pt x="31297" y="90477"/>
                  </a:lnTo>
                  <a:lnTo>
                    <a:pt x="36060" y="90182"/>
                  </a:lnTo>
                  <a:lnTo>
                    <a:pt x="40275" y="88509"/>
                  </a:lnTo>
                  <a:lnTo>
                    <a:pt x="42530" y="86258"/>
                  </a:lnTo>
                  <a:lnTo>
                    <a:pt x="51507" y="84559"/>
                  </a:lnTo>
                  <a:lnTo>
                    <a:pt x="57874" y="81846"/>
                  </a:lnTo>
                  <a:lnTo>
                    <a:pt x="57519" y="77349"/>
                  </a:lnTo>
                  <a:lnTo>
                    <a:pt x="57519" y="73617"/>
                  </a:lnTo>
                  <a:lnTo>
                    <a:pt x="59946" y="73421"/>
                  </a:lnTo>
                  <a:lnTo>
                    <a:pt x="62937" y="74738"/>
                  </a:lnTo>
                  <a:lnTo>
                    <a:pt x="62753" y="73421"/>
                  </a:lnTo>
                  <a:lnTo>
                    <a:pt x="66681" y="73421"/>
                  </a:lnTo>
                  <a:lnTo>
                    <a:pt x="67995" y="72868"/>
                  </a:lnTo>
                  <a:lnTo>
                    <a:pt x="69869" y="75671"/>
                  </a:lnTo>
                  <a:lnTo>
                    <a:pt x="74358" y="75860"/>
                  </a:lnTo>
                  <a:lnTo>
                    <a:pt x="77546" y="79219"/>
                  </a:lnTo>
                  <a:lnTo>
                    <a:pt x="82779" y="80169"/>
                  </a:lnTo>
                  <a:lnTo>
                    <a:pt x="83356" y="78474"/>
                  </a:lnTo>
                  <a:lnTo>
                    <a:pt x="85042" y="78286"/>
                  </a:lnTo>
                  <a:lnTo>
                    <a:pt x="89159" y="82779"/>
                  </a:lnTo>
                  <a:lnTo>
                    <a:pt x="92347" y="84846"/>
                  </a:lnTo>
                  <a:lnTo>
                    <a:pt x="94020" y="90088"/>
                  </a:lnTo>
                  <a:lnTo>
                    <a:pt x="95903" y="93656"/>
                  </a:lnTo>
                  <a:lnTo>
                    <a:pt x="99275" y="98898"/>
                  </a:lnTo>
                  <a:lnTo>
                    <a:pt x="104705" y="102090"/>
                  </a:lnTo>
                  <a:lnTo>
                    <a:pt x="104705" y="104315"/>
                  </a:lnTo>
                  <a:lnTo>
                    <a:pt x="104333" y="106399"/>
                  </a:lnTo>
                  <a:lnTo>
                    <a:pt x="105834" y="108265"/>
                  </a:lnTo>
                  <a:lnTo>
                    <a:pt x="105646" y="110880"/>
                  </a:lnTo>
                  <a:lnTo>
                    <a:pt x="101521" y="110687"/>
                  </a:lnTo>
                  <a:lnTo>
                    <a:pt x="99086" y="108436"/>
                  </a:lnTo>
                  <a:lnTo>
                    <a:pt x="95338" y="110131"/>
                  </a:lnTo>
                  <a:lnTo>
                    <a:pt x="92916" y="110323"/>
                  </a:lnTo>
                  <a:lnTo>
                    <a:pt x="92544" y="118753"/>
                  </a:lnTo>
                  <a:lnTo>
                    <a:pt x="91226" y="118180"/>
                  </a:lnTo>
                  <a:lnTo>
                    <a:pt x="88038" y="123233"/>
                  </a:lnTo>
                  <a:lnTo>
                    <a:pt x="87661" y="125677"/>
                  </a:lnTo>
                  <a:lnTo>
                    <a:pt x="85975" y="125296"/>
                  </a:lnTo>
                  <a:lnTo>
                    <a:pt x="83913" y="126806"/>
                  </a:lnTo>
                  <a:lnTo>
                    <a:pt x="85239" y="130923"/>
                  </a:lnTo>
                  <a:lnTo>
                    <a:pt x="95907" y="131475"/>
                  </a:lnTo>
                  <a:lnTo>
                    <a:pt x="97032" y="129609"/>
                  </a:lnTo>
                  <a:lnTo>
                    <a:pt x="101526" y="129609"/>
                  </a:lnTo>
                  <a:lnTo>
                    <a:pt x="103584" y="131667"/>
                  </a:lnTo>
                  <a:lnTo>
                    <a:pt x="103584" y="132789"/>
                  </a:lnTo>
                  <a:lnTo>
                    <a:pt x="104564" y="134051"/>
                  </a:lnTo>
                  <a:cubicBezTo>
                    <a:pt x="104624" y="133649"/>
                    <a:pt x="104765" y="133302"/>
                    <a:pt x="104795" y="132883"/>
                  </a:cubicBezTo>
                  <a:cubicBezTo>
                    <a:pt x="105039" y="130709"/>
                    <a:pt x="105903" y="128402"/>
                    <a:pt x="107139" y="126593"/>
                  </a:cubicBezTo>
                  <a:cubicBezTo>
                    <a:pt x="110623" y="121423"/>
                    <a:pt x="114418" y="116460"/>
                    <a:pt x="118141" y="111453"/>
                  </a:cubicBezTo>
                  <a:cubicBezTo>
                    <a:pt x="119690" y="109373"/>
                    <a:pt x="123284" y="108706"/>
                    <a:pt x="125899" y="109887"/>
                  </a:cubicBezTo>
                  <a:cubicBezTo>
                    <a:pt x="126421" y="110118"/>
                    <a:pt x="127084" y="110157"/>
                    <a:pt x="127478" y="110495"/>
                  </a:cubicBezTo>
                  <a:cubicBezTo>
                    <a:pt x="133135" y="115604"/>
                    <a:pt x="139738" y="118158"/>
                    <a:pt x="147402" y="118158"/>
                  </a:cubicBezTo>
                  <a:cubicBezTo>
                    <a:pt x="149173" y="118180"/>
                    <a:pt x="150208" y="120722"/>
                    <a:pt x="149079" y="121971"/>
                  </a:cubicBezTo>
                  <a:cubicBezTo>
                    <a:pt x="147581" y="123653"/>
                    <a:pt x="145882" y="125168"/>
                    <a:pt x="144380" y="126836"/>
                  </a:cubicBezTo>
                  <a:cubicBezTo>
                    <a:pt x="143251" y="128120"/>
                    <a:pt x="143734" y="130174"/>
                    <a:pt x="145326" y="131030"/>
                  </a:cubicBezTo>
                  <a:cubicBezTo>
                    <a:pt x="146323" y="131582"/>
                    <a:pt x="147427" y="131911"/>
                    <a:pt x="148458" y="132365"/>
                  </a:cubicBezTo>
                  <a:cubicBezTo>
                    <a:pt x="151830" y="133880"/>
                    <a:pt x="153418" y="136464"/>
                    <a:pt x="154197" y="140149"/>
                  </a:cubicBezTo>
                  <a:cubicBezTo>
                    <a:pt x="155155" y="144723"/>
                    <a:pt x="159075" y="146554"/>
                    <a:pt x="163042" y="144954"/>
                  </a:cubicBezTo>
                  <a:cubicBezTo>
                    <a:pt x="164621" y="144329"/>
                    <a:pt x="166170" y="143602"/>
                    <a:pt x="167693" y="142857"/>
                  </a:cubicBezTo>
                  <a:cubicBezTo>
                    <a:pt x="170740" y="141351"/>
                    <a:pt x="173910" y="140016"/>
                    <a:pt x="176760" y="138167"/>
                  </a:cubicBezTo>
                  <a:cubicBezTo>
                    <a:pt x="180770" y="135591"/>
                    <a:pt x="185087" y="134735"/>
                    <a:pt x="189705" y="134543"/>
                  </a:cubicBezTo>
                  <a:cubicBezTo>
                    <a:pt x="190723" y="134509"/>
                    <a:pt x="191728" y="133649"/>
                    <a:pt x="192751" y="133191"/>
                  </a:cubicBezTo>
                  <a:cubicBezTo>
                    <a:pt x="194009" y="132639"/>
                    <a:pt x="194814" y="130559"/>
                    <a:pt x="194454" y="128723"/>
                  </a:cubicBezTo>
                  <a:cubicBezTo>
                    <a:pt x="194120" y="126990"/>
                    <a:pt x="192447" y="125634"/>
                    <a:pt x="190839" y="125792"/>
                  </a:cubicBezTo>
                  <a:cubicBezTo>
                    <a:pt x="190282" y="125848"/>
                    <a:pt x="189717" y="125865"/>
                    <a:pt x="189157" y="125942"/>
                  </a:cubicBezTo>
                  <a:cubicBezTo>
                    <a:pt x="176409" y="127508"/>
                    <a:pt x="176161" y="127491"/>
                    <a:pt x="168797" y="117341"/>
                  </a:cubicBezTo>
                  <a:lnTo>
                    <a:pt x="167761" y="117671"/>
                  </a:lnTo>
                  <a:lnTo>
                    <a:pt x="168459" y="116892"/>
                  </a:lnTo>
                  <a:cubicBezTo>
                    <a:pt x="168591" y="117059"/>
                    <a:pt x="168669" y="117170"/>
                    <a:pt x="168797" y="117341"/>
                  </a:cubicBezTo>
                  <a:lnTo>
                    <a:pt x="168874" y="117307"/>
                  </a:lnTo>
                  <a:cubicBezTo>
                    <a:pt x="173328" y="112121"/>
                    <a:pt x="178446" y="108098"/>
                    <a:pt x="185511" y="107101"/>
                  </a:cubicBezTo>
                  <a:cubicBezTo>
                    <a:pt x="189478" y="106549"/>
                    <a:pt x="193081" y="104910"/>
                    <a:pt x="196093" y="102321"/>
                  </a:cubicBezTo>
                  <a:cubicBezTo>
                    <a:pt x="201266" y="97893"/>
                    <a:pt x="207176" y="96480"/>
                    <a:pt x="213539" y="96695"/>
                  </a:cubicBezTo>
                  <a:lnTo>
                    <a:pt x="215272" y="94401"/>
                  </a:lnTo>
                  <a:lnTo>
                    <a:pt x="216111" y="87096"/>
                  </a:lnTo>
                  <a:lnTo>
                    <a:pt x="220604" y="82047"/>
                  </a:lnTo>
                  <a:lnTo>
                    <a:pt x="224254" y="81474"/>
                  </a:lnTo>
                  <a:lnTo>
                    <a:pt x="229594" y="80083"/>
                  </a:lnTo>
                  <a:lnTo>
                    <a:pt x="229594" y="76138"/>
                  </a:lnTo>
                  <a:lnTo>
                    <a:pt x="230446" y="70536"/>
                  </a:lnTo>
                  <a:lnTo>
                    <a:pt x="230163" y="66317"/>
                  </a:lnTo>
                  <a:lnTo>
                    <a:pt x="226500" y="64336"/>
                  </a:lnTo>
                  <a:close/>
                  <a:moveTo>
                    <a:pt x="136665" y="60451"/>
                  </a:moveTo>
                  <a:cubicBezTo>
                    <a:pt x="136301" y="60275"/>
                    <a:pt x="136160" y="59668"/>
                    <a:pt x="135908" y="59248"/>
                  </a:cubicBezTo>
                  <a:cubicBezTo>
                    <a:pt x="136314" y="59167"/>
                    <a:pt x="136832" y="58923"/>
                    <a:pt x="137106" y="59077"/>
                  </a:cubicBezTo>
                  <a:cubicBezTo>
                    <a:pt x="137496" y="59304"/>
                    <a:pt x="137714" y="59839"/>
                    <a:pt x="138017" y="60241"/>
                  </a:cubicBezTo>
                  <a:cubicBezTo>
                    <a:pt x="137555" y="60335"/>
                    <a:pt x="137008" y="60626"/>
                    <a:pt x="136665" y="60451"/>
                  </a:cubicBezTo>
                  <a:close/>
                  <a:moveTo>
                    <a:pt x="169486" y="88710"/>
                  </a:moveTo>
                  <a:cubicBezTo>
                    <a:pt x="169079" y="88731"/>
                    <a:pt x="168677" y="88500"/>
                    <a:pt x="168258" y="88385"/>
                  </a:cubicBezTo>
                  <a:cubicBezTo>
                    <a:pt x="168390" y="88072"/>
                    <a:pt x="168514" y="87525"/>
                    <a:pt x="168677" y="87511"/>
                  </a:cubicBezTo>
                  <a:cubicBezTo>
                    <a:pt x="169062" y="87469"/>
                    <a:pt x="169482" y="87674"/>
                    <a:pt x="169901" y="87815"/>
                  </a:cubicBezTo>
                  <a:cubicBezTo>
                    <a:pt x="169751" y="88115"/>
                    <a:pt x="169640" y="88688"/>
                    <a:pt x="169486" y="88710"/>
                  </a:cubicBezTo>
                  <a:close/>
                </a:path>
              </a:pathLst>
            </a:custGeom>
            <a:grpFill/>
            <a:ln w="5028" cap="flat">
              <a:solidFill>
                <a:schemeClr val="bg1"/>
              </a:solidFill>
              <a:prstDash val="solid"/>
              <a:miter/>
            </a:ln>
          </p:spPr>
          <p:txBody>
            <a:bodyPr rtlCol="0" anchor="ctr"/>
            <a:lstStyle/>
            <a:p>
              <a:endParaRPr lang="en-US"/>
            </a:p>
          </p:txBody>
        </p:sp>
        <p:sp>
          <p:nvSpPr>
            <p:cNvPr id="90" name="Freeform 89">
              <a:extLst>
                <a:ext uri="{FF2B5EF4-FFF2-40B4-BE49-F238E27FC236}">
                  <a16:creationId xmlns:a16="http://schemas.microsoft.com/office/drawing/2014/main" id="{406623B0-D2B9-2BE7-193C-7027BC710E80}"/>
                </a:ext>
              </a:extLst>
            </p:cNvPr>
            <p:cNvSpPr/>
            <p:nvPr/>
          </p:nvSpPr>
          <p:spPr>
            <a:xfrm>
              <a:off x="6497101" y="4354979"/>
              <a:ext cx="48584" cy="53924"/>
            </a:xfrm>
            <a:custGeom>
              <a:avLst/>
              <a:gdLst>
                <a:gd name="connsiteX0" fmla="*/ 30407 w 48584"/>
                <a:gd name="connsiteY0" fmla="*/ 52800 h 53924"/>
                <a:gd name="connsiteX1" fmla="*/ 30784 w 48584"/>
                <a:gd name="connsiteY1" fmla="*/ 50356 h 53924"/>
                <a:gd name="connsiteX2" fmla="*/ 33972 w 48584"/>
                <a:gd name="connsiteY2" fmla="*/ 45303 h 53924"/>
                <a:gd name="connsiteX3" fmla="*/ 35290 w 48584"/>
                <a:gd name="connsiteY3" fmla="*/ 45880 h 53924"/>
                <a:gd name="connsiteX4" fmla="*/ 35662 w 48584"/>
                <a:gd name="connsiteY4" fmla="*/ 37446 h 53924"/>
                <a:gd name="connsiteX5" fmla="*/ 38084 w 48584"/>
                <a:gd name="connsiteY5" fmla="*/ 37254 h 53924"/>
                <a:gd name="connsiteX6" fmla="*/ 41832 w 48584"/>
                <a:gd name="connsiteY6" fmla="*/ 35559 h 53924"/>
                <a:gd name="connsiteX7" fmla="*/ 44271 w 48584"/>
                <a:gd name="connsiteY7" fmla="*/ 37810 h 53924"/>
                <a:gd name="connsiteX8" fmla="*/ 48396 w 48584"/>
                <a:gd name="connsiteY8" fmla="*/ 38002 h 53924"/>
                <a:gd name="connsiteX9" fmla="*/ 48585 w 48584"/>
                <a:gd name="connsiteY9" fmla="*/ 35388 h 53924"/>
                <a:gd name="connsiteX10" fmla="*/ 47083 w 48584"/>
                <a:gd name="connsiteY10" fmla="*/ 33522 h 53924"/>
                <a:gd name="connsiteX11" fmla="*/ 47455 w 48584"/>
                <a:gd name="connsiteY11" fmla="*/ 31438 h 53924"/>
                <a:gd name="connsiteX12" fmla="*/ 47455 w 48584"/>
                <a:gd name="connsiteY12" fmla="*/ 29218 h 53924"/>
                <a:gd name="connsiteX13" fmla="*/ 42025 w 48584"/>
                <a:gd name="connsiteY13" fmla="*/ 26026 h 53924"/>
                <a:gd name="connsiteX14" fmla="*/ 38653 w 48584"/>
                <a:gd name="connsiteY14" fmla="*/ 20783 h 53924"/>
                <a:gd name="connsiteX15" fmla="*/ 36770 w 48584"/>
                <a:gd name="connsiteY15" fmla="*/ 17215 h 53924"/>
                <a:gd name="connsiteX16" fmla="*/ 35097 w 48584"/>
                <a:gd name="connsiteY16" fmla="*/ 11977 h 53924"/>
                <a:gd name="connsiteX17" fmla="*/ 31909 w 48584"/>
                <a:gd name="connsiteY17" fmla="*/ 9910 h 53924"/>
                <a:gd name="connsiteX18" fmla="*/ 27793 w 48584"/>
                <a:gd name="connsiteY18" fmla="*/ 5417 h 53924"/>
                <a:gd name="connsiteX19" fmla="*/ 26111 w 48584"/>
                <a:gd name="connsiteY19" fmla="*/ 5606 h 53924"/>
                <a:gd name="connsiteX20" fmla="*/ 25533 w 48584"/>
                <a:gd name="connsiteY20" fmla="*/ 7300 h 53924"/>
                <a:gd name="connsiteX21" fmla="*/ 20300 w 48584"/>
                <a:gd name="connsiteY21" fmla="*/ 6350 h 53924"/>
                <a:gd name="connsiteX22" fmla="*/ 17112 w 48584"/>
                <a:gd name="connsiteY22" fmla="*/ 2991 h 53924"/>
                <a:gd name="connsiteX23" fmla="*/ 12623 w 48584"/>
                <a:gd name="connsiteY23" fmla="*/ 2803 h 53924"/>
                <a:gd name="connsiteX24" fmla="*/ 10753 w 48584"/>
                <a:gd name="connsiteY24" fmla="*/ 0 h 53924"/>
                <a:gd name="connsiteX25" fmla="*/ 9440 w 48584"/>
                <a:gd name="connsiteY25" fmla="*/ 552 h 53924"/>
                <a:gd name="connsiteX26" fmla="*/ 5512 w 48584"/>
                <a:gd name="connsiteY26" fmla="*/ 552 h 53924"/>
                <a:gd name="connsiteX27" fmla="*/ 5695 w 48584"/>
                <a:gd name="connsiteY27" fmla="*/ 1870 h 53924"/>
                <a:gd name="connsiteX28" fmla="*/ 2704 w 48584"/>
                <a:gd name="connsiteY28" fmla="*/ 552 h 53924"/>
                <a:gd name="connsiteX29" fmla="*/ 274 w 48584"/>
                <a:gd name="connsiteY29" fmla="*/ 745 h 53924"/>
                <a:gd name="connsiteX30" fmla="*/ 274 w 48584"/>
                <a:gd name="connsiteY30" fmla="*/ 4480 h 53924"/>
                <a:gd name="connsiteX31" fmla="*/ 629 w 48584"/>
                <a:gd name="connsiteY31" fmla="*/ 8978 h 53924"/>
                <a:gd name="connsiteX32" fmla="*/ 0 w 48584"/>
                <a:gd name="connsiteY32" fmla="*/ 9243 h 53924"/>
                <a:gd name="connsiteX33" fmla="*/ 5918 w 48584"/>
                <a:gd name="connsiteY33" fmla="*/ 8468 h 53924"/>
                <a:gd name="connsiteX34" fmla="*/ 8169 w 48584"/>
                <a:gd name="connsiteY34" fmla="*/ 14647 h 53924"/>
                <a:gd name="connsiteX35" fmla="*/ 13231 w 48584"/>
                <a:gd name="connsiteY35" fmla="*/ 19701 h 53924"/>
                <a:gd name="connsiteX36" fmla="*/ 14202 w 48584"/>
                <a:gd name="connsiteY36" fmla="*/ 22371 h 53924"/>
                <a:gd name="connsiteX37" fmla="*/ 21652 w 48584"/>
                <a:gd name="connsiteY37" fmla="*/ 28259 h 53924"/>
                <a:gd name="connsiteX38" fmla="*/ 22914 w 48584"/>
                <a:gd name="connsiteY38" fmla="*/ 32470 h 53924"/>
                <a:gd name="connsiteX39" fmla="*/ 25165 w 48584"/>
                <a:gd name="connsiteY39" fmla="*/ 36265 h 53924"/>
                <a:gd name="connsiteX40" fmla="*/ 24605 w 48584"/>
                <a:gd name="connsiteY40" fmla="*/ 49329 h 53924"/>
                <a:gd name="connsiteX41" fmla="*/ 26659 w 48584"/>
                <a:gd name="connsiteY41" fmla="*/ 53925 h 53924"/>
                <a:gd name="connsiteX42" fmla="*/ 28726 w 48584"/>
                <a:gd name="connsiteY42" fmla="*/ 52415 h 53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48584" h="53924">
                  <a:moveTo>
                    <a:pt x="30407" y="52800"/>
                  </a:moveTo>
                  <a:lnTo>
                    <a:pt x="30784" y="50356"/>
                  </a:lnTo>
                  <a:lnTo>
                    <a:pt x="33972" y="45303"/>
                  </a:lnTo>
                  <a:lnTo>
                    <a:pt x="35290" y="45880"/>
                  </a:lnTo>
                  <a:lnTo>
                    <a:pt x="35662" y="37446"/>
                  </a:lnTo>
                  <a:lnTo>
                    <a:pt x="38084" y="37254"/>
                  </a:lnTo>
                  <a:lnTo>
                    <a:pt x="41832" y="35559"/>
                  </a:lnTo>
                  <a:lnTo>
                    <a:pt x="44271" y="37810"/>
                  </a:lnTo>
                  <a:lnTo>
                    <a:pt x="48396" y="38002"/>
                  </a:lnTo>
                  <a:lnTo>
                    <a:pt x="48585" y="35388"/>
                  </a:lnTo>
                  <a:lnTo>
                    <a:pt x="47083" y="33522"/>
                  </a:lnTo>
                  <a:lnTo>
                    <a:pt x="47455" y="31438"/>
                  </a:lnTo>
                  <a:lnTo>
                    <a:pt x="47455" y="29218"/>
                  </a:lnTo>
                  <a:lnTo>
                    <a:pt x="42025" y="26026"/>
                  </a:lnTo>
                  <a:lnTo>
                    <a:pt x="38653" y="20783"/>
                  </a:lnTo>
                  <a:lnTo>
                    <a:pt x="36770" y="17215"/>
                  </a:lnTo>
                  <a:lnTo>
                    <a:pt x="35097" y="11977"/>
                  </a:lnTo>
                  <a:lnTo>
                    <a:pt x="31909" y="9910"/>
                  </a:lnTo>
                  <a:lnTo>
                    <a:pt x="27793" y="5417"/>
                  </a:lnTo>
                  <a:lnTo>
                    <a:pt x="26111" y="5606"/>
                  </a:lnTo>
                  <a:lnTo>
                    <a:pt x="25533" y="7300"/>
                  </a:lnTo>
                  <a:lnTo>
                    <a:pt x="20300" y="6350"/>
                  </a:lnTo>
                  <a:lnTo>
                    <a:pt x="17112" y="2991"/>
                  </a:lnTo>
                  <a:lnTo>
                    <a:pt x="12623" y="2803"/>
                  </a:lnTo>
                  <a:lnTo>
                    <a:pt x="10753" y="0"/>
                  </a:lnTo>
                  <a:lnTo>
                    <a:pt x="9440" y="552"/>
                  </a:lnTo>
                  <a:lnTo>
                    <a:pt x="5512" y="552"/>
                  </a:lnTo>
                  <a:lnTo>
                    <a:pt x="5695" y="1870"/>
                  </a:lnTo>
                  <a:lnTo>
                    <a:pt x="2704" y="552"/>
                  </a:lnTo>
                  <a:lnTo>
                    <a:pt x="274" y="745"/>
                  </a:lnTo>
                  <a:lnTo>
                    <a:pt x="274" y="4480"/>
                  </a:lnTo>
                  <a:lnTo>
                    <a:pt x="629" y="8978"/>
                  </a:lnTo>
                  <a:lnTo>
                    <a:pt x="0" y="9243"/>
                  </a:lnTo>
                  <a:lnTo>
                    <a:pt x="5918" y="8468"/>
                  </a:lnTo>
                  <a:lnTo>
                    <a:pt x="8169" y="14647"/>
                  </a:lnTo>
                  <a:lnTo>
                    <a:pt x="13231" y="19701"/>
                  </a:lnTo>
                  <a:lnTo>
                    <a:pt x="14202" y="22371"/>
                  </a:lnTo>
                  <a:lnTo>
                    <a:pt x="21652" y="28259"/>
                  </a:lnTo>
                  <a:lnTo>
                    <a:pt x="22914" y="32470"/>
                  </a:lnTo>
                  <a:lnTo>
                    <a:pt x="25165" y="36265"/>
                  </a:lnTo>
                  <a:lnTo>
                    <a:pt x="24605" y="49329"/>
                  </a:lnTo>
                  <a:lnTo>
                    <a:pt x="26659" y="53925"/>
                  </a:lnTo>
                  <a:lnTo>
                    <a:pt x="28726" y="52415"/>
                  </a:lnTo>
                  <a:close/>
                </a:path>
              </a:pathLst>
            </a:custGeom>
            <a:grpFill/>
            <a:ln w="5028" cap="flat">
              <a:solidFill>
                <a:schemeClr val="bg1"/>
              </a:solidFill>
              <a:prstDash val="solid"/>
              <a:miter/>
            </a:ln>
          </p:spPr>
          <p:txBody>
            <a:bodyPr rtlCol="0" anchor="ctr"/>
            <a:lstStyle/>
            <a:p>
              <a:endParaRPr lang="en-US"/>
            </a:p>
          </p:txBody>
        </p:sp>
        <p:grpSp>
          <p:nvGrpSpPr>
            <p:cNvPr id="91" name="Graphic 2398">
              <a:extLst>
                <a:ext uri="{FF2B5EF4-FFF2-40B4-BE49-F238E27FC236}">
                  <a16:creationId xmlns:a16="http://schemas.microsoft.com/office/drawing/2014/main" id="{FD8E3317-002D-DE24-2B51-D8FE80619F3F}"/>
                </a:ext>
              </a:extLst>
            </p:cNvPr>
            <p:cNvGrpSpPr/>
            <p:nvPr/>
          </p:nvGrpSpPr>
          <p:grpSpPr>
            <a:xfrm>
              <a:off x="6388130" y="4444772"/>
              <a:ext cx="35113" cy="32431"/>
              <a:chOff x="6388130" y="4444772"/>
              <a:chExt cx="35113" cy="32431"/>
            </a:xfrm>
            <a:grpFill/>
          </p:grpSpPr>
          <p:sp>
            <p:nvSpPr>
              <p:cNvPr id="278" name="Freeform 277">
                <a:extLst>
                  <a:ext uri="{FF2B5EF4-FFF2-40B4-BE49-F238E27FC236}">
                    <a16:creationId xmlns:a16="http://schemas.microsoft.com/office/drawing/2014/main" id="{84AAFF43-486B-E6DB-159A-488E1F001361}"/>
                  </a:ext>
                </a:extLst>
              </p:cNvPr>
              <p:cNvSpPr/>
              <p:nvPr/>
            </p:nvSpPr>
            <p:spPr>
              <a:xfrm>
                <a:off x="6393488" y="4462102"/>
                <a:ext cx="398" cy="209"/>
              </a:xfrm>
              <a:custGeom>
                <a:avLst/>
                <a:gdLst>
                  <a:gd name="connsiteX0" fmla="*/ 398 w 398"/>
                  <a:gd name="connsiteY0" fmla="*/ 210 h 209"/>
                  <a:gd name="connsiteX1" fmla="*/ 0 w 398"/>
                  <a:gd name="connsiteY1" fmla="*/ 0 h 209"/>
                  <a:gd name="connsiteX2" fmla="*/ 398 w 398"/>
                  <a:gd name="connsiteY2" fmla="*/ 210 h 209"/>
                </a:gdLst>
                <a:ahLst/>
                <a:cxnLst>
                  <a:cxn ang="0">
                    <a:pos x="connsiteX0" y="connsiteY0"/>
                  </a:cxn>
                  <a:cxn ang="0">
                    <a:pos x="connsiteX1" y="connsiteY1"/>
                  </a:cxn>
                  <a:cxn ang="0">
                    <a:pos x="connsiteX2" y="connsiteY2"/>
                  </a:cxn>
                </a:cxnLst>
                <a:rect l="l" t="t" r="r" b="b"/>
                <a:pathLst>
                  <a:path w="398" h="209">
                    <a:moveTo>
                      <a:pt x="398" y="210"/>
                    </a:moveTo>
                    <a:cubicBezTo>
                      <a:pt x="274" y="150"/>
                      <a:pt x="141" y="51"/>
                      <a:pt x="0" y="0"/>
                    </a:cubicBezTo>
                    <a:cubicBezTo>
                      <a:pt x="141" y="56"/>
                      <a:pt x="270" y="154"/>
                      <a:pt x="398" y="210"/>
                    </a:cubicBezTo>
                    <a:close/>
                  </a:path>
                </a:pathLst>
              </a:custGeom>
              <a:grpFill/>
              <a:ln w="5028" cap="flat">
                <a:solidFill>
                  <a:schemeClr val="bg1"/>
                </a:solidFill>
                <a:prstDash val="solid"/>
                <a:miter/>
              </a:ln>
            </p:spPr>
            <p:txBody>
              <a:bodyPr rtlCol="0" anchor="ctr"/>
              <a:lstStyle/>
              <a:p>
                <a:endParaRPr lang="en-US"/>
              </a:p>
            </p:txBody>
          </p:sp>
          <p:sp>
            <p:nvSpPr>
              <p:cNvPr id="279" name="Freeform 278">
                <a:extLst>
                  <a:ext uri="{FF2B5EF4-FFF2-40B4-BE49-F238E27FC236}">
                    <a16:creationId xmlns:a16="http://schemas.microsoft.com/office/drawing/2014/main" id="{6684132B-86BD-53BE-809D-C85DC2443164}"/>
                  </a:ext>
                </a:extLst>
              </p:cNvPr>
              <p:cNvSpPr/>
              <p:nvPr/>
            </p:nvSpPr>
            <p:spPr>
              <a:xfrm>
                <a:off x="6388130" y="4460463"/>
                <a:ext cx="2199" cy="667"/>
              </a:xfrm>
              <a:custGeom>
                <a:avLst/>
                <a:gdLst>
                  <a:gd name="connsiteX0" fmla="*/ 0 w 2199"/>
                  <a:gd name="connsiteY0" fmla="*/ 26 h 667"/>
                  <a:gd name="connsiteX1" fmla="*/ 2199 w 2199"/>
                  <a:gd name="connsiteY1" fmla="*/ 668 h 667"/>
                  <a:gd name="connsiteX2" fmla="*/ 0 w 2199"/>
                  <a:gd name="connsiteY2" fmla="*/ 0 h 667"/>
                  <a:gd name="connsiteX3" fmla="*/ 0 w 2199"/>
                  <a:gd name="connsiteY3" fmla="*/ 26 h 667"/>
                </a:gdLst>
                <a:ahLst/>
                <a:cxnLst>
                  <a:cxn ang="0">
                    <a:pos x="connsiteX0" y="connsiteY0"/>
                  </a:cxn>
                  <a:cxn ang="0">
                    <a:pos x="connsiteX1" y="connsiteY1"/>
                  </a:cxn>
                  <a:cxn ang="0">
                    <a:pos x="connsiteX2" y="connsiteY2"/>
                  </a:cxn>
                  <a:cxn ang="0">
                    <a:pos x="connsiteX3" y="connsiteY3"/>
                  </a:cxn>
                </a:cxnLst>
                <a:rect l="l" t="t" r="r" b="b"/>
                <a:pathLst>
                  <a:path w="2199" h="667">
                    <a:moveTo>
                      <a:pt x="0" y="26"/>
                    </a:moveTo>
                    <a:cubicBezTo>
                      <a:pt x="676" y="304"/>
                      <a:pt x="1399" y="560"/>
                      <a:pt x="2199" y="668"/>
                    </a:cubicBezTo>
                    <a:cubicBezTo>
                      <a:pt x="1399" y="556"/>
                      <a:pt x="685" y="304"/>
                      <a:pt x="0" y="0"/>
                    </a:cubicBezTo>
                    <a:lnTo>
                      <a:pt x="0" y="26"/>
                    </a:lnTo>
                    <a:close/>
                  </a:path>
                </a:pathLst>
              </a:custGeom>
              <a:grpFill/>
              <a:ln w="5028" cap="flat">
                <a:solidFill>
                  <a:schemeClr val="bg1"/>
                </a:solidFill>
                <a:prstDash val="solid"/>
                <a:miter/>
              </a:ln>
            </p:spPr>
            <p:txBody>
              <a:bodyPr rtlCol="0" anchor="ctr"/>
              <a:lstStyle/>
              <a:p>
                <a:endParaRPr lang="en-US"/>
              </a:p>
            </p:txBody>
          </p:sp>
          <p:sp>
            <p:nvSpPr>
              <p:cNvPr id="280" name="Freeform 279">
                <a:extLst>
                  <a:ext uri="{FF2B5EF4-FFF2-40B4-BE49-F238E27FC236}">
                    <a16:creationId xmlns:a16="http://schemas.microsoft.com/office/drawing/2014/main" id="{935914D7-5B96-B689-0A0E-4FDFC9D762C0}"/>
                  </a:ext>
                </a:extLst>
              </p:cNvPr>
              <p:cNvSpPr/>
              <p:nvPr/>
            </p:nvSpPr>
            <p:spPr>
              <a:xfrm>
                <a:off x="6396320" y="4444772"/>
                <a:ext cx="26923" cy="32431"/>
              </a:xfrm>
              <a:custGeom>
                <a:avLst/>
                <a:gdLst>
                  <a:gd name="connsiteX0" fmla="*/ 26509 w 26923"/>
                  <a:gd name="connsiteY0" fmla="*/ 11648 h 32431"/>
                  <a:gd name="connsiteX1" fmla="*/ 23287 w 26923"/>
                  <a:gd name="connsiteY1" fmla="*/ 11228 h 32431"/>
                  <a:gd name="connsiteX2" fmla="*/ 20612 w 26923"/>
                  <a:gd name="connsiteY2" fmla="*/ 8695 h 32431"/>
                  <a:gd name="connsiteX3" fmla="*/ 17240 w 26923"/>
                  <a:gd name="connsiteY3" fmla="*/ 8978 h 32431"/>
                  <a:gd name="connsiteX4" fmla="*/ 16689 w 26923"/>
                  <a:gd name="connsiteY4" fmla="*/ 7724 h 32431"/>
                  <a:gd name="connsiteX5" fmla="*/ 16260 w 26923"/>
                  <a:gd name="connsiteY5" fmla="*/ 5606 h 32431"/>
                  <a:gd name="connsiteX6" fmla="*/ 13449 w 26923"/>
                  <a:gd name="connsiteY6" fmla="*/ 2306 h 32431"/>
                  <a:gd name="connsiteX7" fmla="*/ 13167 w 26923"/>
                  <a:gd name="connsiteY7" fmla="*/ 2516 h 32431"/>
                  <a:gd name="connsiteX8" fmla="*/ 10360 w 26923"/>
                  <a:gd name="connsiteY8" fmla="*/ 1682 h 32431"/>
                  <a:gd name="connsiteX9" fmla="*/ 7972 w 26923"/>
                  <a:gd name="connsiteY9" fmla="*/ 0 h 32431"/>
                  <a:gd name="connsiteX10" fmla="*/ 6282 w 26923"/>
                  <a:gd name="connsiteY10" fmla="*/ 1386 h 32431"/>
                  <a:gd name="connsiteX11" fmla="*/ 6431 w 26923"/>
                  <a:gd name="connsiteY11" fmla="*/ 3346 h 32431"/>
                  <a:gd name="connsiteX12" fmla="*/ 8387 w 26923"/>
                  <a:gd name="connsiteY12" fmla="*/ 4767 h 32431"/>
                  <a:gd name="connsiteX13" fmla="*/ 9654 w 26923"/>
                  <a:gd name="connsiteY13" fmla="*/ 6864 h 32431"/>
                  <a:gd name="connsiteX14" fmla="*/ 8113 w 26923"/>
                  <a:gd name="connsiteY14" fmla="*/ 7852 h 32431"/>
                  <a:gd name="connsiteX15" fmla="*/ 5580 w 26923"/>
                  <a:gd name="connsiteY15" fmla="*/ 7985 h 32431"/>
                  <a:gd name="connsiteX16" fmla="*/ 4446 w 26923"/>
                  <a:gd name="connsiteY16" fmla="*/ 10805 h 32431"/>
                  <a:gd name="connsiteX17" fmla="*/ 4446 w 26923"/>
                  <a:gd name="connsiteY17" fmla="*/ 15152 h 32431"/>
                  <a:gd name="connsiteX18" fmla="*/ 2627 w 26923"/>
                  <a:gd name="connsiteY18" fmla="*/ 17959 h 32431"/>
                  <a:gd name="connsiteX19" fmla="*/ 21 w 26923"/>
                  <a:gd name="connsiteY19" fmla="*/ 19042 h 32431"/>
                  <a:gd name="connsiteX20" fmla="*/ 0 w 26923"/>
                  <a:gd name="connsiteY20" fmla="*/ 19025 h 32431"/>
                  <a:gd name="connsiteX21" fmla="*/ 3971 w 26923"/>
                  <a:gd name="connsiteY21" fmla="*/ 22572 h 32431"/>
                  <a:gd name="connsiteX22" fmla="*/ 13064 w 26923"/>
                  <a:gd name="connsiteY22" fmla="*/ 32431 h 32431"/>
                  <a:gd name="connsiteX23" fmla="*/ 14010 w 26923"/>
                  <a:gd name="connsiteY23" fmla="*/ 27797 h 32431"/>
                  <a:gd name="connsiteX24" fmla="*/ 14010 w 26923"/>
                  <a:gd name="connsiteY24" fmla="*/ 25841 h 32431"/>
                  <a:gd name="connsiteX25" fmla="*/ 16256 w 26923"/>
                  <a:gd name="connsiteY25" fmla="*/ 21909 h 32431"/>
                  <a:gd name="connsiteX26" fmla="*/ 19342 w 26923"/>
                  <a:gd name="connsiteY26" fmla="*/ 18533 h 32431"/>
                  <a:gd name="connsiteX27" fmla="*/ 21588 w 26923"/>
                  <a:gd name="connsiteY27" fmla="*/ 21468 h 32431"/>
                  <a:gd name="connsiteX28" fmla="*/ 24399 w 26923"/>
                  <a:gd name="connsiteY28" fmla="*/ 18379 h 32431"/>
                  <a:gd name="connsiteX29" fmla="*/ 24960 w 26923"/>
                  <a:gd name="connsiteY29" fmla="*/ 16834 h 32431"/>
                  <a:gd name="connsiteX30" fmla="*/ 26924 w 26923"/>
                  <a:gd name="connsiteY30" fmla="*/ 15156 h 32431"/>
                  <a:gd name="connsiteX31" fmla="*/ 26509 w 26923"/>
                  <a:gd name="connsiteY31" fmla="*/ 11648 h 324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6923" h="32431">
                    <a:moveTo>
                      <a:pt x="26509" y="11648"/>
                    </a:moveTo>
                    <a:lnTo>
                      <a:pt x="23287" y="11228"/>
                    </a:lnTo>
                    <a:lnTo>
                      <a:pt x="20612" y="8695"/>
                    </a:lnTo>
                    <a:lnTo>
                      <a:pt x="17240" y="8978"/>
                    </a:lnTo>
                    <a:lnTo>
                      <a:pt x="16689" y="7724"/>
                    </a:lnTo>
                    <a:lnTo>
                      <a:pt x="16260" y="5606"/>
                    </a:lnTo>
                    <a:lnTo>
                      <a:pt x="13449" y="2306"/>
                    </a:lnTo>
                    <a:lnTo>
                      <a:pt x="13167" y="2516"/>
                    </a:lnTo>
                    <a:lnTo>
                      <a:pt x="10360" y="1682"/>
                    </a:lnTo>
                    <a:lnTo>
                      <a:pt x="7972" y="0"/>
                    </a:lnTo>
                    <a:lnTo>
                      <a:pt x="6282" y="1386"/>
                    </a:lnTo>
                    <a:lnTo>
                      <a:pt x="6431" y="3346"/>
                    </a:lnTo>
                    <a:lnTo>
                      <a:pt x="8387" y="4767"/>
                    </a:lnTo>
                    <a:lnTo>
                      <a:pt x="9654" y="6864"/>
                    </a:lnTo>
                    <a:lnTo>
                      <a:pt x="8113" y="7852"/>
                    </a:lnTo>
                    <a:lnTo>
                      <a:pt x="5580" y="7985"/>
                    </a:lnTo>
                    <a:lnTo>
                      <a:pt x="4446" y="10805"/>
                    </a:lnTo>
                    <a:lnTo>
                      <a:pt x="4446" y="15152"/>
                    </a:lnTo>
                    <a:lnTo>
                      <a:pt x="2627" y="17959"/>
                    </a:lnTo>
                    <a:lnTo>
                      <a:pt x="21" y="19042"/>
                    </a:lnTo>
                    <a:lnTo>
                      <a:pt x="0" y="19025"/>
                    </a:lnTo>
                    <a:cubicBezTo>
                      <a:pt x="1416" y="20094"/>
                      <a:pt x="2730" y="21318"/>
                      <a:pt x="3971" y="22572"/>
                    </a:cubicBezTo>
                    <a:cubicBezTo>
                      <a:pt x="7129" y="25743"/>
                      <a:pt x="9953" y="29226"/>
                      <a:pt x="13064" y="32431"/>
                    </a:cubicBezTo>
                    <a:lnTo>
                      <a:pt x="14010" y="27797"/>
                    </a:lnTo>
                    <a:lnTo>
                      <a:pt x="14010" y="25841"/>
                    </a:lnTo>
                    <a:lnTo>
                      <a:pt x="16256" y="21909"/>
                    </a:lnTo>
                    <a:lnTo>
                      <a:pt x="19342" y="18533"/>
                    </a:lnTo>
                    <a:lnTo>
                      <a:pt x="21588" y="21468"/>
                    </a:lnTo>
                    <a:lnTo>
                      <a:pt x="24399" y="18379"/>
                    </a:lnTo>
                    <a:lnTo>
                      <a:pt x="24960" y="16834"/>
                    </a:lnTo>
                    <a:lnTo>
                      <a:pt x="26924" y="15156"/>
                    </a:lnTo>
                    <a:lnTo>
                      <a:pt x="26509" y="11648"/>
                    </a:lnTo>
                    <a:close/>
                  </a:path>
                </a:pathLst>
              </a:custGeom>
              <a:grpFill/>
              <a:ln w="5028" cap="flat">
                <a:solidFill>
                  <a:schemeClr val="bg1"/>
                </a:solidFill>
                <a:prstDash val="solid"/>
                <a:miter/>
              </a:ln>
            </p:spPr>
            <p:txBody>
              <a:bodyPr rtlCol="0" anchor="ctr"/>
              <a:lstStyle/>
              <a:p>
                <a:endParaRPr lang="en-US"/>
              </a:p>
            </p:txBody>
          </p:sp>
        </p:grpSp>
        <p:grpSp>
          <p:nvGrpSpPr>
            <p:cNvPr id="92" name="Graphic 2398">
              <a:extLst>
                <a:ext uri="{FF2B5EF4-FFF2-40B4-BE49-F238E27FC236}">
                  <a16:creationId xmlns:a16="http://schemas.microsoft.com/office/drawing/2014/main" id="{F500D1B6-2872-A72B-CE4D-878C9E75AFC8}"/>
                </a:ext>
              </a:extLst>
            </p:cNvPr>
            <p:cNvGrpSpPr/>
            <p:nvPr/>
          </p:nvGrpSpPr>
          <p:grpSpPr>
            <a:xfrm>
              <a:off x="6403740" y="4462966"/>
              <a:ext cx="32717" cy="51460"/>
              <a:chOff x="6403740" y="4462966"/>
              <a:chExt cx="32717" cy="51460"/>
            </a:xfrm>
            <a:grpFill/>
          </p:grpSpPr>
          <p:sp>
            <p:nvSpPr>
              <p:cNvPr id="276" name="Freeform 275">
                <a:extLst>
                  <a:ext uri="{FF2B5EF4-FFF2-40B4-BE49-F238E27FC236}">
                    <a16:creationId xmlns:a16="http://schemas.microsoft.com/office/drawing/2014/main" id="{EA3EDEBB-52C0-0B64-F5BD-0839ACC7A7C2}"/>
                  </a:ext>
                </a:extLst>
              </p:cNvPr>
              <p:cNvSpPr/>
              <p:nvPr/>
            </p:nvSpPr>
            <p:spPr>
              <a:xfrm>
                <a:off x="6403740" y="4471071"/>
                <a:ext cx="5494" cy="6003"/>
              </a:xfrm>
              <a:custGeom>
                <a:avLst/>
                <a:gdLst>
                  <a:gd name="connsiteX0" fmla="*/ 21 w 5494"/>
                  <a:gd name="connsiteY0" fmla="*/ 0 h 6003"/>
                  <a:gd name="connsiteX1" fmla="*/ 0 w 5494"/>
                  <a:gd name="connsiteY1" fmla="*/ 17 h 6003"/>
                  <a:gd name="connsiteX2" fmla="*/ 5494 w 5494"/>
                  <a:gd name="connsiteY2" fmla="*/ 6004 h 6003"/>
                  <a:gd name="connsiteX3" fmla="*/ 21 w 5494"/>
                  <a:gd name="connsiteY3" fmla="*/ 0 h 6003"/>
                </a:gdLst>
                <a:ahLst/>
                <a:cxnLst>
                  <a:cxn ang="0">
                    <a:pos x="connsiteX0" y="connsiteY0"/>
                  </a:cxn>
                  <a:cxn ang="0">
                    <a:pos x="connsiteX1" y="connsiteY1"/>
                  </a:cxn>
                  <a:cxn ang="0">
                    <a:pos x="connsiteX2" y="connsiteY2"/>
                  </a:cxn>
                  <a:cxn ang="0">
                    <a:pos x="connsiteX3" y="connsiteY3"/>
                  </a:cxn>
                </a:cxnLst>
                <a:rect l="l" t="t" r="r" b="b"/>
                <a:pathLst>
                  <a:path w="5494" h="6003">
                    <a:moveTo>
                      <a:pt x="21" y="0"/>
                    </a:moveTo>
                    <a:lnTo>
                      <a:pt x="0" y="17"/>
                    </a:lnTo>
                    <a:cubicBezTo>
                      <a:pt x="1819" y="2015"/>
                      <a:pt x="3624" y="4039"/>
                      <a:pt x="5494" y="6004"/>
                    </a:cubicBezTo>
                    <a:cubicBezTo>
                      <a:pt x="3624" y="4039"/>
                      <a:pt x="1819" y="2015"/>
                      <a:pt x="21" y="0"/>
                    </a:cubicBezTo>
                    <a:close/>
                  </a:path>
                </a:pathLst>
              </a:custGeom>
              <a:grpFill/>
              <a:ln w="5028" cap="flat">
                <a:solidFill>
                  <a:schemeClr val="bg1"/>
                </a:solidFill>
                <a:prstDash val="solid"/>
                <a:miter/>
              </a:ln>
            </p:spPr>
            <p:txBody>
              <a:bodyPr rtlCol="0" anchor="ctr"/>
              <a:lstStyle/>
              <a:p>
                <a:endParaRPr lang="en-US"/>
              </a:p>
            </p:txBody>
          </p:sp>
          <p:sp>
            <p:nvSpPr>
              <p:cNvPr id="277" name="Freeform 276">
                <a:extLst>
                  <a:ext uri="{FF2B5EF4-FFF2-40B4-BE49-F238E27FC236}">
                    <a16:creationId xmlns:a16="http://schemas.microsoft.com/office/drawing/2014/main" id="{6FF4A05D-2E2E-9984-D4DF-0EFC5368C22D}"/>
                  </a:ext>
                </a:extLst>
              </p:cNvPr>
              <p:cNvSpPr/>
              <p:nvPr/>
            </p:nvSpPr>
            <p:spPr>
              <a:xfrm>
                <a:off x="6409384" y="4462966"/>
                <a:ext cx="27073" cy="51460"/>
              </a:xfrm>
              <a:custGeom>
                <a:avLst/>
                <a:gdLst>
                  <a:gd name="connsiteX0" fmla="*/ 23967 w 27073"/>
                  <a:gd name="connsiteY0" fmla="*/ 31096 h 51460"/>
                  <a:gd name="connsiteX1" fmla="*/ 20043 w 27073"/>
                  <a:gd name="connsiteY1" fmla="*/ 23372 h 51460"/>
                  <a:gd name="connsiteX2" fmla="*/ 19068 w 27073"/>
                  <a:gd name="connsiteY2" fmla="*/ 16492 h 51460"/>
                  <a:gd name="connsiteX3" fmla="*/ 19898 w 27073"/>
                  <a:gd name="connsiteY3" fmla="*/ 14108 h 51460"/>
                  <a:gd name="connsiteX4" fmla="*/ 18914 w 27073"/>
                  <a:gd name="connsiteY4" fmla="*/ 11861 h 51460"/>
                  <a:gd name="connsiteX5" fmla="*/ 19487 w 27073"/>
                  <a:gd name="connsiteY5" fmla="*/ 8062 h 51460"/>
                  <a:gd name="connsiteX6" fmla="*/ 18071 w 27073"/>
                  <a:gd name="connsiteY6" fmla="*/ 5396 h 51460"/>
                  <a:gd name="connsiteX7" fmla="*/ 13727 w 27073"/>
                  <a:gd name="connsiteY7" fmla="*/ 3565 h 51460"/>
                  <a:gd name="connsiteX8" fmla="*/ 12311 w 27073"/>
                  <a:gd name="connsiteY8" fmla="*/ 475 h 51460"/>
                  <a:gd name="connsiteX9" fmla="*/ 11399 w 27073"/>
                  <a:gd name="connsiteY9" fmla="*/ 0 h 51460"/>
                  <a:gd name="connsiteX10" fmla="*/ 11335 w 27073"/>
                  <a:gd name="connsiteY10" fmla="*/ 184 h 51460"/>
                  <a:gd name="connsiteX11" fmla="*/ 8524 w 27073"/>
                  <a:gd name="connsiteY11" fmla="*/ 3273 h 51460"/>
                  <a:gd name="connsiteX12" fmla="*/ 6278 w 27073"/>
                  <a:gd name="connsiteY12" fmla="*/ 338 h 51460"/>
                  <a:gd name="connsiteX13" fmla="*/ 3192 w 27073"/>
                  <a:gd name="connsiteY13" fmla="*/ 3714 h 51460"/>
                  <a:gd name="connsiteX14" fmla="*/ 946 w 27073"/>
                  <a:gd name="connsiteY14" fmla="*/ 7647 h 51460"/>
                  <a:gd name="connsiteX15" fmla="*/ 946 w 27073"/>
                  <a:gd name="connsiteY15" fmla="*/ 9602 h 51460"/>
                  <a:gd name="connsiteX16" fmla="*/ 0 w 27073"/>
                  <a:gd name="connsiteY16" fmla="*/ 14236 h 51460"/>
                  <a:gd name="connsiteX17" fmla="*/ 141 w 27073"/>
                  <a:gd name="connsiteY17" fmla="*/ 14408 h 51460"/>
                  <a:gd name="connsiteX18" fmla="*/ 2272 w 27073"/>
                  <a:gd name="connsiteY18" fmla="*/ 20505 h 51460"/>
                  <a:gd name="connsiteX19" fmla="*/ 2165 w 27073"/>
                  <a:gd name="connsiteY19" fmla="*/ 30711 h 51460"/>
                  <a:gd name="connsiteX20" fmla="*/ 8088 w 27073"/>
                  <a:gd name="connsiteY20" fmla="*/ 45718 h 51460"/>
                  <a:gd name="connsiteX21" fmla="*/ 8888 w 27073"/>
                  <a:gd name="connsiteY21" fmla="*/ 47151 h 51460"/>
                  <a:gd name="connsiteX22" fmla="*/ 8592 w 27073"/>
                  <a:gd name="connsiteY22" fmla="*/ 50313 h 51460"/>
                  <a:gd name="connsiteX23" fmla="*/ 14575 w 27073"/>
                  <a:gd name="connsiteY23" fmla="*/ 51460 h 51460"/>
                  <a:gd name="connsiteX24" fmla="*/ 16406 w 27073"/>
                  <a:gd name="connsiteY24" fmla="*/ 50750 h 51460"/>
                  <a:gd name="connsiteX25" fmla="*/ 18507 w 27073"/>
                  <a:gd name="connsiteY25" fmla="*/ 45701 h 51460"/>
                  <a:gd name="connsiteX26" fmla="*/ 17955 w 27073"/>
                  <a:gd name="connsiteY26" fmla="*/ 42457 h 51460"/>
                  <a:gd name="connsiteX27" fmla="*/ 24412 w 27073"/>
                  <a:gd name="connsiteY27" fmla="*/ 40780 h 51460"/>
                  <a:gd name="connsiteX28" fmla="*/ 26372 w 27073"/>
                  <a:gd name="connsiteY28" fmla="*/ 36851 h 51460"/>
                  <a:gd name="connsiteX29" fmla="*/ 27074 w 27073"/>
                  <a:gd name="connsiteY29" fmla="*/ 33347 h 51460"/>
                  <a:gd name="connsiteX30" fmla="*/ 23967 w 27073"/>
                  <a:gd name="connsiteY30" fmla="*/ 31096 h 51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7073" h="51460">
                    <a:moveTo>
                      <a:pt x="23967" y="31096"/>
                    </a:moveTo>
                    <a:lnTo>
                      <a:pt x="20043" y="23372"/>
                    </a:lnTo>
                    <a:lnTo>
                      <a:pt x="19068" y="16492"/>
                    </a:lnTo>
                    <a:lnTo>
                      <a:pt x="19898" y="14108"/>
                    </a:lnTo>
                    <a:lnTo>
                      <a:pt x="18914" y="11861"/>
                    </a:lnTo>
                    <a:lnTo>
                      <a:pt x="19487" y="8062"/>
                    </a:lnTo>
                    <a:lnTo>
                      <a:pt x="18071" y="5396"/>
                    </a:lnTo>
                    <a:lnTo>
                      <a:pt x="13727" y="3565"/>
                    </a:lnTo>
                    <a:lnTo>
                      <a:pt x="12311" y="475"/>
                    </a:lnTo>
                    <a:lnTo>
                      <a:pt x="11399" y="0"/>
                    </a:lnTo>
                    <a:lnTo>
                      <a:pt x="11335" y="184"/>
                    </a:lnTo>
                    <a:lnTo>
                      <a:pt x="8524" y="3273"/>
                    </a:lnTo>
                    <a:lnTo>
                      <a:pt x="6278" y="338"/>
                    </a:lnTo>
                    <a:lnTo>
                      <a:pt x="3192" y="3714"/>
                    </a:lnTo>
                    <a:lnTo>
                      <a:pt x="946" y="7647"/>
                    </a:lnTo>
                    <a:lnTo>
                      <a:pt x="946" y="9602"/>
                    </a:lnTo>
                    <a:lnTo>
                      <a:pt x="0" y="14236"/>
                    </a:lnTo>
                    <a:cubicBezTo>
                      <a:pt x="47" y="14292"/>
                      <a:pt x="98" y="14352"/>
                      <a:pt x="141" y="14408"/>
                    </a:cubicBezTo>
                    <a:cubicBezTo>
                      <a:pt x="1900" y="16200"/>
                      <a:pt x="2478" y="18032"/>
                      <a:pt x="2272" y="20505"/>
                    </a:cubicBezTo>
                    <a:cubicBezTo>
                      <a:pt x="1986" y="23886"/>
                      <a:pt x="2405" y="27318"/>
                      <a:pt x="2165" y="30711"/>
                    </a:cubicBezTo>
                    <a:cubicBezTo>
                      <a:pt x="1750" y="36697"/>
                      <a:pt x="2623" y="42055"/>
                      <a:pt x="8088" y="45718"/>
                    </a:cubicBezTo>
                    <a:cubicBezTo>
                      <a:pt x="8520" y="46000"/>
                      <a:pt x="9003" y="46783"/>
                      <a:pt x="8888" y="47151"/>
                    </a:cubicBezTo>
                    <a:cubicBezTo>
                      <a:pt x="8520" y="48371"/>
                      <a:pt x="8434" y="49393"/>
                      <a:pt x="8592" y="50313"/>
                    </a:cubicBezTo>
                    <a:lnTo>
                      <a:pt x="14575" y="51460"/>
                    </a:lnTo>
                    <a:lnTo>
                      <a:pt x="16406" y="50750"/>
                    </a:lnTo>
                    <a:lnTo>
                      <a:pt x="18507" y="45701"/>
                    </a:lnTo>
                    <a:lnTo>
                      <a:pt x="17955" y="42457"/>
                    </a:lnTo>
                    <a:lnTo>
                      <a:pt x="24412" y="40780"/>
                    </a:lnTo>
                    <a:lnTo>
                      <a:pt x="26372" y="36851"/>
                    </a:lnTo>
                    <a:lnTo>
                      <a:pt x="27074" y="33347"/>
                    </a:lnTo>
                    <a:lnTo>
                      <a:pt x="23967" y="31096"/>
                    </a:lnTo>
                    <a:close/>
                  </a:path>
                </a:pathLst>
              </a:custGeom>
              <a:grpFill/>
              <a:ln w="5028" cap="flat">
                <a:solidFill>
                  <a:schemeClr val="bg1"/>
                </a:solidFill>
                <a:prstDash val="solid"/>
                <a:miter/>
              </a:ln>
            </p:spPr>
            <p:txBody>
              <a:bodyPr rtlCol="0" anchor="ctr"/>
              <a:lstStyle/>
              <a:p>
                <a:endParaRPr lang="en-US"/>
              </a:p>
            </p:txBody>
          </p:sp>
        </p:grpSp>
        <p:sp>
          <p:nvSpPr>
            <p:cNvPr id="93" name="Freeform 92">
              <a:extLst>
                <a:ext uri="{FF2B5EF4-FFF2-40B4-BE49-F238E27FC236}">
                  <a16:creationId xmlns:a16="http://schemas.microsoft.com/office/drawing/2014/main" id="{48B74151-B0FA-9F85-A5FD-B85933D3BF95}"/>
                </a:ext>
              </a:extLst>
            </p:cNvPr>
            <p:cNvSpPr/>
            <p:nvPr/>
          </p:nvSpPr>
          <p:spPr>
            <a:xfrm>
              <a:off x="6400955" y="4401502"/>
              <a:ext cx="56984" cy="75144"/>
            </a:xfrm>
            <a:custGeom>
              <a:avLst/>
              <a:gdLst>
                <a:gd name="connsiteX0" fmla="*/ 56985 w 56984"/>
                <a:gd name="connsiteY0" fmla="*/ 50570 h 75144"/>
                <a:gd name="connsiteX1" fmla="*/ 54892 w 56984"/>
                <a:gd name="connsiteY1" fmla="*/ 46492 h 75144"/>
                <a:gd name="connsiteX2" fmla="*/ 50947 w 56984"/>
                <a:gd name="connsiteY2" fmla="*/ 42560 h 75144"/>
                <a:gd name="connsiteX3" fmla="*/ 50108 w 56984"/>
                <a:gd name="connsiteY3" fmla="*/ 36937 h 75144"/>
                <a:gd name="connsiteX4" fmla="*/ 51931 w 56984"/>
                <a:gd name="connsiteY4" fmla="*/ 34690 h 75144"/>
                <a:gd name="connsiteX5" fmla="*/ 49847 w 56984"/>
                <a:gd name="connsiteY5" fmla="*/ 27254 h 75144"/>
                <a:gd name="connsiteX6" fmla="*/ 51931 w 56984"/>
                <a:gd name="connsiteY6" fmla="*/ 24579 h 75144"/>
                <a:gd name="connsiteX7" fmla="*/ 47010 w 56984"/>
                <a:gd name="connsiteY7" fmla="*/ 23745 h 75144"/>
                <a:gd name="connsiteX8" fmla="*/ 44918 w 56984"/>
                <a:gd name="connsiteY8" fmla="*/ 26967 h 75144"/>
                <a:gd name="connsiteX9" fmla="*/ 43086 w 56984"/>
                <a:gd name="connsiteY9" fmla="*/ 25003 h 75144"/>
                <a:gd name="connsiteX10" fmla="*/ 39997 w 56984"/>
                <a:gd name="connsiteY10" fmla="*/ 25709 h 75144"/>
                <a:gd name="connsiteX11" fmla="*/ 38311 w 56984"/>
                <a:gd name="connsiteY11" fmla="*/ 23458 h 75144"/>
                <a:gd name="connsiteX12" fmla="*/ 33685 w 56984"/>
                <a:gd name="connsiteY12" fmla="*/ 21909 h 75144"/>
                <a:gd name="connsiteX13" fmla="*/ 33107 w 56984"/>
                <a:gd name="connsiteY13" fmla="*/ 20082 h 75144"/>
                <a:gd name="connsiteX14" fmla="*/ 34648 w 56984"/>
                <a:gd name="connsiteY14" fmla="*/ 17694 h 75144"/>
                <a:gd name="connsiteX15" fmla="*/ 27502 w 56984"/>
                <a:gd name="connsiteY15" fmla="*/ 12358 h 75144"/>
                <a:gd name="connsiteX16" fmla="*/ 26094 w 56984"/>
                <a:gd name="connsiteY16" fmla="*/ 8978 h 75144"/>
                <a:gd name="connsiteX17" fmla="*/ 21032 w 56984"/>
                <a:gd name="connsiteY17" fmla="*/ 2957 h 75144"/>
                <a:gd name="connsiteX18" fmla="*/ 18789 w 56984"/>
                <a:gd name="connsiteY18" fmla="*/ 1827 h 75144"/>
                <a:gd name="connsiteX19" fmla="*/ 11626 w 56984"/>
                <a:gd name="connsiteY19" fmla="*/ 0 h 75144"/>
                <a:gd name="connsiteX20" fmla="*/ 8113 w 56984"/>
                <a:gd name="connsiteY20" fmla="*/ 2957 h 75144"/>
                <a:gd name="connsiteX21" fmla="*/ 7274 w 56984"/>
                <a:gd name="connsiteY21" fmla="*/ 3928 h 75144"/>
                <a:gd name="connsiteX22" fmla="*/ 5165 w 56984"/>
                <a:gd name="connsiteY22" fmla="*/ 3646 h 75144"/>
                <a:gd name="connsiteX23" fmla="*/ 1806 w 56984"/>
                <a:gd name="connsiteY23" fmla="*/ 5340 h 75144"/>
                <a:gd name="connsiteX24" fmla="*/ 0 w 56984"/>
                <a:gd name="connsiteY24" fmla="*/ 7711 h 75144"/>
                <a:gd name="connsiteX25" fmla="*/ 2782 w 56984"/>
                <a:gd name="connsiteY25" fmla="*/ 15597 h 75144"/>
                <a:gd name="connsiteX26" fmla="*/ 4035 w 56984"/>
                <a:gd name="connsiteY26" fmla="*/ 16705 h 75144"/>
                <a:gd name="connsiteX27" fmla="*/ 6568 w 56984"/>
                <a:gd name="connsiteY27" fmla="*/ 17279 h 75144"/>
                <a:gd name="connsiteX28" fmla="*/ 6705 w 56984"/>
                <a:gd name="connsiteY28" fmla="*/ 18250 h 75144"/>
                <a:gd name="connsiteX29" fmla="*/ 5306 w 56984"/>
                <a:gd name="connsiteY29" fmla="*/ 18541 h 75144"/>
                <a:gd name="connsiteX30" fmla="*/ 2782 w 56984"/>
                <a:gd name="connsiteY30" fmla="*/ 19530 h 75144"/>
                <a:gd name="connsiteX31" fmla="*/ 2546 w 56984"/>
                <a:gd name="connsiteY31" fmla="*/ 21096 h 75144"/>
                <a:gd name="connsiteX32" fmla="*/ 3616 w 56984"/>
                <a:gd name="connsiteY32" fmla="*/ 22623 h 75144"/>
                <a:gd name="connsiteX33" fmla="*/ 4882 w 56984"/>
                <a:gd name="connsiteY33" fmla="*/ 21913 h 75144"/>
                <a:gd name="connsiteX34" fmla="*/ 6705 w 56984"/>
                <a:gd name="connsiteY34" fmla="*/ 21913 h 75144"/>
                <a:gd name="connsiteX35" fmla="*/ 6286 w 56984"/>
                <a:gd name="connsiteY35" fmla="*/ 25422 h 75144"/>
                <a:gd name="connsiteX36" fmla="*/ 3342 w 56984"/>
                <a:gd name="connsiteY36" fmla="*/ 30343 h 75144"/>
                <a:gd name="connsiteX37" fmla="*/ 3342 w 56984"/>
                <a:gd name="connsiteY37" fmla="*/ 31755 h 75144"/>
                <a:gd name="connsiteX38" fmla="*/ 7561 w 56984"/>
                <a:gd name="connsiteY38" fmla="*/ 35114 h 75144"/>
                <a:gd name="connsiteX39" fmla="*/ 9512 w 56984"/>
                <a:gd name="connsiteY39" fmla="*/ 34981 h 75144"/>
                <a:gd name="connsiteX40" fmla="*/ 11348 w 56984"/>
                <a:gd name="connsiteY40" fmla="*/ 36804 h 75144"/>
                <a:gd name="connsiteX41" fmla="*/ 10077 w 56984"/>
                <a:gd name="connsiteY41" fmla="*/ 38067 h 75144"/>
                <a:gd name="connsiteX42" fmla="*/ 7407 w 56984"/>
                <a:gd name="connsiteY42" fmla="*/ 37232 h 75144"/>
                <a:gd name="connsiteX43" fmla="*/ 6286 w 56984"/>
                <a:gd name="connsiteY43" fmla="*/ 38349 h 75144"/>
                <a:gd name="connsiteX44" fmla="*/ 6705 w 56984"/>
                <a:gd name="connsiteY44" fmla="*/ 41156 h 75144"/>
                <a:gd name="connsiteX45" fmla="*/ 9799 w 56984"/>
                <a:gd name="connsiteY45" fmla="*/ 44819 h 75144"/>
                <a:gd name="connsiteX46" fmla="*/ 8819 w 56984"/>
                <a:gd name="connsiteY46" fmla="*/ 45585 h 75144"/>
                <a:gd name="connsiteX47" fmla="*/ 11631 w 56984"/>
                <a:gd name="connsiteY47" fmla="*/ 48884 h 75144"/>
                <a:gd name="connsiteX48" fmla="*/ 12058 w 56984"/>
                <a:gd name="connsiteY48" fmla="*/ 51002 h 75144"/>
                <a:gd name="connsiteX49" fmla="*/ 12611 w 56984"/>
                <a:gd name="connsiteY49" fmla="*/ 52260 h 75144"/>
                <a:gd name="connsiteX50" fmla="*/ 15982 w 56984"/>
                <a:gd name="connsiteY50" fmla="*/ 51978 h 75144"/>
                <a:gd name="connsiteX51" fmla="*/ 18657 w 56984"/>
                <a:gd name="connsiteY51" fmla="*/ 54511 h 75144"/>
                <a:gd name="connsiteX52" fmla="*/ 21879 w 56984"/>
                <a:gd name="connsiteY52" fmla="*/ 54930 h 75144"/>
                <a:gd name="connsiteX53" fmla="*/ 22302 w 56984"/>
                <a:gd name="connsiteY53" fmla="*/ 58439 h 75144"/>
                <a:gd name="connsiteX54" fmla="*/ 20338 w 56984"/>
                <a:gd name="connsiteY54" fmla="*/ 60117 h 75144"/>
                <a:gd name="connsiteX55" fmla="*/ 19842 w 56984"/>
                <a:gd name="connsiteY55" fmla="*/ 61478 h 75144"/>
                <a:gd name="connsiteX56" fmla="*/ 20753 w 56984"/>
                <a:gd name="connsiteY56" fmla="*/ 61952 h 75144"/>
                <a:gd name="connsiteX57" fmla="*/ 22170 w 56984"/>
                <a:gd name="connsiteY57" fmla="*/ 65042 h 75144"/>
                <a:gd name="connsiteX58" fmla="*/ 26513 w 56984"/>
                <a:gd name="connsiteY58" fmla="*/ 66873 h 75144"/>
                <a:gd name="connsiteX59" fmla="*/ 27929 w 56984"/>
                <a:gd name="connsiteY59" fmla="*/ 69539 h 75144"/>
                <a:gd name="connsiteX60" fmla="*/ 27356 w 56984"/>
                <a:gd name="connsiteY60" fmla="*/ 73339 h 75144"/>
                <a:gd name="connsiteX61" fmla="*/ 28161 w 56984"/>
                <a:gd name="connsiteY61" fmla="*/ 75145 h 75144"/>
                <a:gd name="connsiteX62" fmla="*/ 29188 w 56984"/>
                <a:gd name="connsiteY62" fmla="*/ 74041 h 75144"/>
                <a:gd name="connsiteX63" fmla="*/ 29466 w 56984"/>
                <a:gd name="connsiteY63" fmla="*/ 72915 h 75144"/>
                <a:gd name="connsiteX64" fmla="*/ 32401 w 56984"/>
                <a:gd name="connsiteY64" fmla="*/ 70951 h 75144"/>
                <a:gd name="connsiteX65" fmla="*/ 35504 w 56984"/>
                <a:gd name="connsiteY65" fmla="*/ 69826 h 75144"/>
                <a:gd name="connsiteX66" fmla="*/ 38311 w 56984"/>
                <a:gd name="connsiteY66" fmla="*/ 67841 h 75144"/>
                <a:gd name="connsiteX67" fmla="*/ 43647 w 56984"/>
                <a:gd name="connsiteY67" fmla="*/ 66583 h 75144"/>
                <a:gd name="connsiteX68" fmla="*/ 46454 w 56984"/>
                <a:gd name="connsiteY68" fmla="*/ 66732 h 75144"/>
                <a:gd name="connsiteX69" fmla="*/ 52213 w 56984"/>
                <a:gd name="connsiteY69" fmla="*/ 65877 h 75144"/>
                <a:gd name="connsiteX70" fmla="*/ 53198 w 56984"/>
                <a:gd name="connsiteY70" fmla="*/ 63647 h 75144"/>
                <a:gd name="connsiteX71" fmla="*/ 51383 w 56984"/>
                <a:gd name="connsiteY71" fmla="*/ 61110 h 75144"/>
                <a:gd name="connsiteX72" fmla="*/ 51220 w 56984"/>
                <a:gd name="connsiteY72" fmla="*/ 58444 h 75144"/>
                <a:gd name="connsiteX73" fmla="*/ 55868 w 56984"/>
                <a:gd name="connsiteY73" fmla="*/ 54096 h 75144"/>
                <a:gd name="connsiteX74" fmla="*/ 56985 w 56984"/>
                <a:gd name="connsiteY74" fmla="*/ 50570 h 75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56984" h="75144">
                  <a:moveTo>
                    <a:pt x="56985" y="50570"/>
                  </a:moveTo>
                  <a:lnTo>
                    <a:pt x="54892" y="46492"/>
                  </a:lnTo>
                  <a:lnTo>
                    <a:pt x="50947" y="42560"/>
                  </a:lnTo>
                  <a:lnTo>
                    <a:pt x="50108" y="36937"/>
                  </a:lnTo>
                  <a:lnTo>
                    <a:pt x="51931" y="34690"/>
                  </a:lnTo>
                  <a:cubicBezTo>
                    <a:pt x="51931" y="34690"/>
                    <a:pt x="49543" y="27669"/>
                    <a:pt x="49847" y="27254"/>
                  </a:cubicBezTo>
                  <a:cubicBezTo>
                    <a:pt x="50112" y="26834"/>
                    <a:pt x="51931" y="24579"/>
                    <a:pt x="51931" y="24579"/>
                  </a:cubicBezTo>
                  <a:lnTo>
                    <a:pt x="47010" y="23745"/>
                  </a:lnTo>
                  <a:lnTo>
                    <a:pt x="44918" y="26967"/>
                  </a:lnTo>
                  <a:lnTo>
                    <a:pt x="43086" y="25003"/>
                  </a:lnTo>
                  <a:lnTo>
                    <a:pt x="39997" y="25709"/>
                  </a:lnTo>
                  <a:lnTo>
                    <a:pt x="38311" y="23458"/>
                  </a:lnTo>
                  <a:lnTo>
                    <a:pt x="33685" y="21909"/>
                  </a:lnTo>
                  <a:lnTo>
                    <a:pt x="33107" y="20082"/>
                  </a:lnTo>
                  <a:lnTo>
                    <a:pt x="34648" y="17694"/>
                  </a:lnTo>
                  <a:lnTo>
                    <a:pt x="27502" y="12358"/>
                  </a:lnTo>
                  <a:lnTo>
                    <a:pt x="26094" y="8978"/>
                  </a:lnTo>
                  <a:lnTo>
                    <a:pt x="21032" y="2957"/>
                  </a:lnTo>
                  <a:lnTo>
                    <a:pt x="18789" y="1827"/>
                  </a:lnTo>
                  <a:lnTo>
                    <a:pt x="11626" y="0"/>
                  </a:lnTo>
                  <a:lnTo>
                    <a:pt x="8113" y="2957"/>
                  </a:lnTo>
                  <a:lnTo>
                    <a:pt x="7274" y="3928"/>
                  </a:lnTo>
                  <a:lnTo>
                    <a:pt x="5165" y="3646"/>
                  </a:lnTo>
                  <a:lnTo>
                    <a:pt x="1806" y="5340"/>
                  </a:lnTo>
                  <a:lnTo>
                    <a:pt x="0" y="7711"/>
                  </a:lnTo>
                  <a:lnTo>
                    <a:pt x="2782" y="15597"/>
                  </a:lnTo>
                  <a:lnTo>
                    <a:pt x="4035" y="16705"/>
                  </a:lnTo>
                  <a:lnTo>
                    <a:pt x="6568" y="17279"/>
                  </a:lnTo>
                  <a:lnTo>
                    <a:pt x="6705" y="18250"/>
                  </a:lnTo>
                  <a:lnTo>
                    <a:pt x="5306" y="18541"/>
                  </a:lnTo>
                  <a:lnTo>
                    <a:pt x="2782" y="19530"/>
                  </a:lnTo>
                  <a:lnTo>
                    <a:pt x="2546" y="21096"/>
                  </a:lnTo>
                  <a:lnTo>
                    <a:pt x="3616" y="22623"/>
                  </a:lnTo>
                  <a:lnTo>
                    <a:pt x="4882" y="21913"/>
                  </a:lnTo>
                  <a:lnTo>
                    <a:pt x="6705" y="21913"/>
                  </a:lnTo>
                  <a:lnTo>
                    <a:pt x="6286" y="25422"/>
                  </a:lnTo>
                  <a:lnTo>
                    <a:pt x="3342" y="30343"/>
                  </a:lnTo>
                  <a:lnTo>
                    <a:pt x="3342" y="31755"/>
                  </a:lnTo>
                  <a:lnTo>
                    <a:pt x="7561" y="35114"/>
                  </a:lnTo>
                  <a:lnTo>
                    <a:pt x="9512" y="34981"/>
                  </a:lnTo>
                  <a:lnTo>
                    <a:pt x="11348" y="36804"/>
                  </a:lnTo>
                  <a:lnTo>
                    <a:pt x="10077" y="38067"/>
                  </a:lnTo>
                  <a:lnTo>
                    <a:pt x="7407" y="37232"/>
                  </a:lnTo>
                  <a:lnTo>
                    <a:pt x="6286" y="38349"/>
                  </a:lnTo>
                  <a:lnTo>
                    <a:pt x="6705" y="41156"/>
                  </a:lnTo>
                  <a:lnTo>
                    <a:pt x="9799" y="44819"/>
                  </a:lnTo>
                  <a:lnTo>
                    <a:pt x="8819" y="45585"/>
                  </a:lnTo>
                  <a:lnTo>
                    <a:pt x="11631" y="48884"/>
                  </a:lnTo>
                  <a:lnTo>
                    <a:pt x="12058" y="51002"/>
                  </a:lnTo>
                  <a:lnTo>
                    <a:pt x="12611" y="52260"/>
                  </a:lnTo>
                  <a:lnTo>
                    <a:pt x="15982" y="51978"/>
                  </a:lnTo>
                  <a:lnTo>
                    <a:pt x="18657" y="54511"/>
                  </a:lnTo>
                  <a:lnTo>
                    <a:pt x="21879" y="54930"/>
                  </a:lnTo>
                  <a:lnTo>
                    <a:pt x="22302" y="58439"/>
                  </a:lnTo>
                  <a:lnTo>
                    <a:pt x="20338" y="60117"/>
                  </a:lnTo>
                  <a:lnTo>
                    <a:pt x="19842" y="61478"/>
                  </a:lnTo>
                  <a:lnTo>
                    <a:pt x="20753" y="61952"/>
                  </a:lnTo>
                  <a:lnTo>
                    <a:pt x="22170" y="65042"/>
                  </a:lnTo>
                  <a:lnTo>
                    <a:pt x="26513" y="66873"/>
                  </a:lnTo>
                  <a:lnTo>
                    <a:pt x="27929" y="69539"/>
                  </a:lnTo>
                  <a:lnTo>
                    <a:pt x="27356" y="73339"/>
                  </a:lnTo>
                  <a:lnTo>
                    <a:pt x="28161" y="75145"/>
                  </a:lnTo>
                  <a:lnTo>
                    <a:pt x="29188" y="74041"/>
                  </a:lnTo>
                  <a:lnTo>
                    <a:pt x="29466" y="72915"/>
                  </a:lnTo>
                  <a:lnTo>
                    <a:pt x="32401" y="70951"/>
                  </a:lnTo>
                  <a:lnTo>
                    <a:pt x="35504" y="69826"/>
                  </a:lnTo>
                  <a:lnTo>
                    <a:pt x="38311" y="67841"/>
                  </a:lnTo>
                  <a:lnTo>
                    <a:pt x="43647" y="66583"/>
                  </a:lnTo>
                  <a:lnTo>
                    <a:pt x="46454" y="66732"/>
                  </a:lnTo>
                  <a:lnTo>
                    <a:pt x="52213" y="65877"/>
                  </a:lnTo>
                  <a:lnTo>
                    <a:pt x="53198" y="63647"/>
                  </a:lnTo>
                  <a:lnTo>
                    <a:pt x="51383" y="61110"/>
                  </a:lnTo>
                  <a:lnTo>
                    <a:pt x="51220" y="58444"/>
                  </a:lnTo>
                  <a:lnTo>
                    <a:pt x="55868" y="54096"/>
                  </a:lnTo>
                  <a:lnTo>
                    <a:pt x="56985" y="50570"/>
                  </a:lnTo>
                  <a:close/>
                </a:path>
              </a:pathLst>
            </a:custGeom>
            <a:grpFill/>
            <a:ln w="5028" cap="flat">
              <a:solidFill>
                <a:schemeClr val="bg1"/>
              </a:solidFill>
              <a:prstDash val="solid"/>
              <a:miter/>
            </a:ln>
          </p:spPr>
          <p:txBody>
            <a:bodyPr rtlCol="0" anchor="ctr"/>
            <a:lstStyle/>
            <a:p>
              <a:endParaRPr lang="en-US"/>
            </a:p>
          </p:txBody>
        </p:sp>
        <p:grpSp>
          <p:nvGrpSpPr>
            <p:cNvPr id="94" name="Graphic 2398">
              <a:extLst>
                <a:ext uri="{FF2B5EF4-FFF2-40B4-BE49-F238E27FC236}">
                  <a16:creationId xmlns:a16="http://schemas.microsoft.com/office/drawing/2014/main" id="{96991767-9FD7-5434-3A62-DA43244CBDA7}"/>
                </a:ext>
              </a:extLst>
            </p:cNvPr>
            <p:cNvGrpSpPr/>
            <p:nvPr/>
          </p:nvGrpSpPr>
          <p:grpSpPr>
            <a:xfrm>
              <a:off x="6413548" y="4363448"/>
              <a:ext cx="130867" cy="79488"/>
              <a:chOff x="6413548" y="4363448"/>
              <a:chExt cx="130867" cy="79488"/>
            </a:xfrm>
            <a:grpFill/>
          </p:grpSpPr>
          <p:sp>
            <p:nvSpPr>
              <p:cNvPr id="274" name="Freeform 273">
                <a:extLst>
                  <a:ext uri="{FF2B5EF4-FFF2-40B4-BE49-F238E27FC236}">
                    <a16:creationId xmlns:a16="http://schemas.microsoft.com/office/drawing/2014/main" id="{A8DEECC2-6362-46EC-6D42-570C52575B9F}"/>
                  </a:ext>
                </a:extLst>
              </p:cNvPr>
              <p:cNvSpPr/>
              <p:nvPr/>
            </p:nvSpPr>
            <p:spPr>
              <a:xfrm>
                <a:off x="6413548" y="4401754"/>
                <a:ext cx="6196" cy="1578"/>
              </a:xfrm>
              <a:custGeom>
                <a:avLst/>
                <a:gdLst>
                  <a:gd name="connsiteX0" fmla="*/ 0 w 6196"/>
                  <a:gd name="connsiteY0" fmla="*/ 0 h 1578"/>
                  <a:gd name="connsiteX1" fmla="*/ 6196 w 6196"/>
                  <a:gd name="connsiteY1" fmla="*/ 1579 h 1578"/>
                  <a:gd name="connsiteX2" fmla="*/ 0 w 6196"/>
                  <a:gd name="connsiteY2" fmla="*/ 0 h 1578"/>
                </a:gdLst>
                <a:ahLst/>
                <a:cxnLst>
                  <a:cxn ang="0">
                    <a:pos x="connsiteX0" y="connsiteY0"/>
                  </a:cxn>
                  <a:cxn ang="0">
                    <a:pos x="connsiteX1" y="connsiteY1"/>
                  </a:cxn>
                  <a:cxn ang="0">
                    <a:pos x="connsiteX2" y="connsiteY2"/>
                  </a:cxn>
                </a:cxnLst>
                <a:rect l="l" t="t" r="r" b="b"/>
                <a:pathLst>
                  <a:path w="6196" h="1578">
                    <a:moveTo>
                      <a:pt x="0" y="0"/>
                    </a:moveTo>
                    <a:lnTo>
                      <a:pt x="6196" y="1579"/>
                    </a:lnTo>
                    <a:lnTo>
                      <a:pt x="0" y="0"/>
                    </a:lnTo>
                    <a:close/>
                  </a:path>
                </a:pathLst>
              </a:custGeom>
              <a:grpFill/>
              <a:ln w="5028" cap="flat">
                <a:solidFill>
                  <a:schemeClr val="bg1"/>
                </a:solidFill>
                <a:prstDash val="solid"/>
                <a:miter/>
              </a:ln>
            </p:spPr>
            <p:txBody>
              <a:bodyPr rtlCol="0" anchor="ctr"/>
              <a:lstStyle/>
              <a:p>
                <a:endParaRPr lang="en-US"/>
              </a:p>
            </p:txBody>
          </p:sp>
          <p:sp>
            <p:nvSpPr>
              <p:cNvPr id="275" name="Freeform 274">
                <a:extLst>
                  <a:ext uri="{FF2B5EF4-FFF2-40B4-BE49-F238E27FC236}">
                    <a16:creationId xmlns:a16="http://schemas.microsoft.com/office/drawing/2014/main" id="{9E6E9714-75B6-9A00-751A-D4B885E1259B}"/>
                  </a:ext>
                </a:extLst>
              </p:cNvPr>
              <p:cNvSpPr/>
              <p:nvPr/>
            </p:nvSpPr>
            <p:spPr>
              <a:xfrm>
                <a:off x="6419744" y="4363448"/>
                <a:ext cx="124671" cy="79488"/>
              </a:xfrm>
              <a:custGeom>
                <a:avLst/>
                <a:gdLst>
                  <a:gd name="connsiteX0" fmla="*/ 123683 w 124671"/>
                  <a:gd name="connsiteY0" fmla="*/ 51439 h 79488"/>
                  <a:gd name="connsiteX1" fmla="*/ 123683 w 124671"/>
                  <a:gd name="connsiteY1" fmla="*/ 50318 h 79488"/>
                  <a:gd name="connsiteX2" fmla="*/ 121624 w 124671"/>
                  <a:gd name="connsiteY2" fmla="*/ 48260 h 79488"/>
                  <a:gd name="connsiteX3" fmla="*/ 117131 w 124671"/>
                  <a:gd name="connsiteY3" fmla="*/ 48260 h 79488"/>
                  <a:gd name="connsiteX4" fmla="*/ 116006 w 124671"/>
                  <a:gd name="connsiteY4" fmla="*/ 50125 h 79488"/>
                  <a:gd name="connsiteX5" fmla="*/ 105338 w 124671"/>
                  <a:gd name="connsiteY5" fmla="*/ 49573 h 79488"/>
                  <a:gd name="connsiteX6" fmla="*/ 104012 w 124671"/>
                  <a:gd name="connsiteY6" fmla="*/ 45457 h 79488"/>
                  <a:gd name="connsiteX7" fmla="*/ 101953 w 124671"/>
                  <a:gd name="connsiteY7" fmla="*/ 40861 h 79488"/>
                  <a:gd name="connsiteX8" fmla="*/ 102514 w 124671"/>
                  <a:gd name="connsiteY8" fmla="*/ 27797 h 79488"/>
                  <a:gd name="connsiteX9" fmla="*/ 100267 w 124671"/>
                  <a:gd name="connsiteY9" fmla="*/ 24001 h 79488"/>
                  <a:gd name="connsiteX10" fmla="*/ 99001 w 124671"/>
                  <a:gd name="connsiteY10" fmla="*/ 19787 h 79488"/>
                  <a:gd name="connsiteX11" fmla="*/ 91555 w 124671"/>
                  <a:gd name="connsiteY11" fmla="*/ 13903 h 79488"/>
                  <a:gd name="connsiteX12" fmla="*/ 90580 w 124671"/>
                  <a:gd name="connsiteY12" fmla="*/ 11228 h 79488"/>
                  <a:gd name="connsiteX13" fmla="*/ 85517 w 124671"/>
                  <a:gd name="connsiteY13" fmla="*/ 6175 h 79488"/>
                  <a:gd name="connsiteX14" fmla="*/ 83267 w 124671"/>
                  <a:gd name="connsiteY14" fmla="*/ 0 h 79488"/>
                  <a:gd name="connsiteX15" fmla="*/ 77366 w 124671"/>
                  <a:gd name="connsiteY15" fmla="*/ 774 h 79488"/>
                  <a:gd name="connsiteX16" fmla="*/ 71610 w 124671"/>
                  <a:gd name="connsiteY16" fmla="*/ 3218 h 79488"/>
                  <a:gd name="connsiteX17" fmla="*/ 62633 w 124671"/>
                  <a:gd name="connsiteY17" fmla="*/ 4917 h 79488"/>
                  <a:gd name="connsiteX18" fmla="*/ 60378 w 124671"/>
                  <a:gd name="connsiteY18" fmla="*/ 7167 h 79488"/>
                  <a:gd name="connsiteX19" fmla="*/ 56163 w 124671"/>
                  <a:gd name="connsiteY19" fmla="*/ 8840 h 79488"/>
                  <a:gd name="connsiteX20" fmla="*/ 51400 w 124671"/>
                  <a:gd name="connsiteY20" fmla="*/ 9136 h 79488"/>
                  <a:gd name="connsiteX21" fmla="*/ 48863 w 124671"/>
                  <a:gd name="connsiteY21" fmla="*/ 8293 h 79488"/>
                  <a:gd name="connsiteX22" fmla="*/ 46069 w 124671"/>
                  <a:gd name="connsiteY22" fmla="*/ 5186 h 79488"/>
                  <a:gd name="connsiteX23" fmla="*/ 42688 w 124671"/>
                  <a:gd name="connsiteY23" fmla="*/ 4082 h 79488"/>
                  <a:gd name="connsiteX24" fmla="*/ 40155 w 124671"/>
                  <a:gd name="connsiteY24" fmla="*/ 4082 h 79488"/>
                  <a:gd name="connsiteX25" fmla="*/ 34810 w 124671"/>
                  <a:gd name="connsiteY25" fmla="*/ 1254 h 79488"/>
                  <a:gd name="connsiteX26" fmla="*/ 32003 w 124671"/>
                  <a:gd name="connsiteY26" fmla="*/ 989 h 79488"/>
                  <a:gd name="connsiteX27" fmla="*/ 30608 w 124671"/>
                  <a:gd name="connsiteY27" fmla="*/ 2953 h 79488"/>
                  <a:gd name="connsiteX28" fmla="*/ 27947 w 124671"/>
                  <a:gd name="connsiteY28" fmla="*/ 3329 h 79488"/>
                  <a:gd name="connsiteX29" fmla="*/ 28084 w 124671"/>
                  <a:gd name="connsiteY29" fmla="*/ 3924 h 79488"/>
                  <a:gd name="connsiteX30" fmla="*/ 26672 w 124671"/>
                  <a:gd name="connsiteY30" fmla="*/ 6735 h 79488"/>
                  <a:gd name="connsiteX31" fmla="*/ 23308 w 124671"/>
                  <a:gd name="connsiteY31" fmla="*/ 7291 h 79488"/>
                  <a:gd name="connsiteX32" fmla="*/ 20484 w 124671"/>
                  <a:gd name="connsiteY32" fmla="*/ 13188 h 79488"/>
                  <a:gd name="connsiteX33" fmla="*/ 17275 w 124671"/>
                  <a:gd name="connsiteY33" fmla="*/ 21348 h 79488"/>
                  <a:gd name="connsiteX34" fmla="*/ 12503 w 124671"/>
                  <a:gd name="connsiteY34" fmla="*/ 28918 h 79488"/>
                  <a:gd name="connsiteX35" fmla="*/ 12773 w 124671"/>
                  <a:gd name="connsiteY35" fmla="*/ 31742 h 79488"/>
                  <a:gd name="connsiteX36" fmla="*/ 10390 w 124671"/>
                  <a:gd name="connsiteY36" fmla="*/ 33843 h 79488"/>
                  <a:gd name="connsiteX37" fmla="*/ 6171 w 124671"/>
                  <a:gd name="connsiteY37" fmla="*/ 33702 h 79488"/>
                  <a:gd name="connsiteX38" fmla="*/ 5340 w 124671"/>
                  <a:gd name="connsiteY38" fmla="*/ 36376 h 79488"/>
                  <a:gd name="connsiteX39" fmla="*/ 2383 w 124671"/>
                  <a:gd name="connsiteY39" fmla="*/ 37061 h 79488"/>
                  <a:gd name="connsiteX40" fmla="*/ 0 w 124671"/>
                  <a:gd name="connsiteY40" fmla="*/ 39881 h 79488"/>
                  <a:gd name="connsiteX41" fmla="*/ 2242 w 124671"/>
                  <a:gd name="connsiteY41" fmla="*/ 41011 h 79488"/>
                  <a:gd name="connsiteX42" fmla="*/ 7305 w 124671"/>
                  <a:gd name="connsiteY42" fmla="*/ 47032 h 79488"/>
                  <a:gd name="connsiteX43" fmla="*/ 8712 w 124671"/>
                  <a:gd name="connsiteY43" fmla="*/ 50412 h 79488"/>
                  <a:gd name="connsiteX44" fmla="*/ 15858 w 124671"/>
                  <a:gd name="connsiteY44" fmla="*/ 55748 h 79488"/>
                  <a:gd name="connsiteX45" fmla="*/ 14318 w 124671"/>
                  <a:gd name="connsiteY45" fmla="*/ 58136 h 79488"/>
                  <a:gd name="connsiteX46" fmla="*/ 14896 w 124671"/>
                  <a:gd name="connsiteY46" fmla="*/ 59963 h 79488"/>
                  <a:gd name="connsiteX47" fmla="*/ 19521 w 124671"/>
                  <a:gd name="connsiteY47" fmla="*/ 61512 h 79488"/>
                  <a:gd name="connsiteX48" fmla="*/ 21207 w 124671"/>
                  <a:gd name="connsiteY48" fmla="*/ 63763 h 79488"/>
                  <a:gd name="connsiteX49" fmla="*/ 24297 w 124671"/>
                  <a:gd name="connsiteY49" fmla="*/ 63057 h 79488"/>
                  <a:gd name="connsiteX50" fmla="*/ 26128 w 124671"/>
                  <a:gd name="connsiteY50" fmla="*/ 65021 h 79488"/>
                  <a:gd name="connsiteX51" fmla="*/ 28221 w 124671"/>
                  <a:gd name="connsiteY51" fmla="*/ 61799 h 79488"/>
                  <a:gd name="connsiteX52" fmla="*/ 33141 w 124671"/>
                  <a:gd name="connsiteY52" fmla="*/ 62633 h 79488"/>
                  <a:gd name="connsiteX53" fmla="*/ 31058 w 124671"/>
                  <a:gd name="connsiteY53" fmla="*/ 65307 h 79488"/>
                  <a:gd name="connsiteX54" fmla="*/ 32525 w 124671"/>
                  <a:gd name="connsiteY54" fmla="*/ 70870 h 79488"/>
                  <a:gd name="connsiteX55" fmla="*/ 36107 w 124671"/>
                  <a:gd name="connsiteY55" fmla="*/ 70913 h 79488"/>
                  <a:gd name="connsiteX56" fmla="*/ 37643 w 124671"/>
                  <a:gd name="connsiteY56" fmla="*/ 72890 h 79488"/>
                  <a:gd name="connsiteX57" fmla="*/ 36655 w 124671"/>
                  <a:gd name="connsiteY57" fmla="*/ 75560 h 79488"/>
                  <a:gd name="connsiteX58" fmla="*/ 38195 w 124671"/>
                  <a:gd name="connsiteY58" fmla="*/ 78076 h 79488"/>
                  <a:gd name="connsiteX59" fmla="*/ 41858 w 124671"/>
                  <a:gd name="connsiteY59" fmla="*/ 76531 h 79488"/>
                  <a:gd name="connsiteX60" fmla="*/ 44802 w 124671"/>
                  <a:gd name="connsiteY60" fmla="*/ 76395 h 79488"/>
                  <a:gd name="connsiteX61" fmla="*/ 47044 w 124671"/>
                  <a:gd name="connsiteY61" fmla="*/ 78367 h 79488"/>
                  <a:gd name="connsiteX62" fmla="*/ 48311 w 124671"/>
                  <a:gd name="connsiteY62" fmla="*/ 77794 h 79488"/>
                  <a:gd name="connsiteX63" fmla="*/ 53228 w 124671"/>
                  <a:gd name="connsiteY63" fmla="*/ 79488 h 79488"/>
                  <a:gd name="connsiteX64" fmla="*/ 56882 w 124671"/>
                  <a:gd name="connsiteY64" fmla="*/ 77794 h 79488"/>
                  <a:gd name="connsiteX65" fmla="*/ 59556 w 124671"/>
                  <a:gd name="connsiteY65" fmla="*/ 78919 h 79488"/>
                  <a:gd name="connsiteX66" fmla="*/ 62505 w 124671"/>
                  <a:gd name="connsiteY66" fmla="*/ 77794 h 79488"/>
                  <a:gd name="connsiteX67" fmla="*/ 64747 w 124671"/>
                  <a:gd name="connsiteY67" fmla="*/ 78650 h 79488"/>
                  <a:gd name="connsiteX68" fmla="*/ 73309 w 124671"/>
                  <a:gd name="connsiteY68" fmla="*/ 78919 h 79488"/>
                  <a:gd name="connsiteX69" fmla="*/ 74567 w 124671"/>
                  <a:gd name="connsiteY69" fmla="*/ 78080 h 79488"/>
                  <a:gd name="connsiteX70" fmla="*/ 78504 w 124671"/>
                  <a:gd name="connsiteY70" fmla="*/ 76668 h 79488"/>
                  <a:gd name="connsiteX71" fmla="*/ 79360 w 124671"/>
                  <a:gd name="connsiteY71" fmla="*/ 74854 h 79488"/>
                  <a:gd name="connsiteX72" fmla="*/ 88342 w 124671"/>
                  <a:gd name="connsiteY72" fmla="*/ 70776 h 79488"/>
                  <a:gd name="connsiteX73" fmla="*/ 94944 w 124671"/>
                  <a:gd name="connsiteY73" fmla="*/ 70776 h 79488"/>
                  <a:gd name="connsiteX74" fmla="*/ 99724 w 124671"/>
                  <a:gd name="connsiteY74" fmla="*/ 72475 h 79488"/>
                  <a:gd name="connsiteX75" fmla="*/ 101538 w 124671"/>
                  <a:gd name="connsiteY75" fmla="*/ 74015 h 79488"/>
                  <a:gd name="connsiteX76" fmla="*/ 104354 w 124671"/>
                  <a:gd name="connsiteY76" fmla="*/ 73159 h 79488"/>
                  <a:gd name="connsiteX77" fmla="*/ 108008 w 124671"/>
                  <a:gd name="connsiteY77" fmla="*/ 74987 h 79488"/>
                  <a:gd name="connsiteX78" fmla="*/ 109142 w 124671"/>
                  <a:gd name="connsiteY78" fmla="*/ 75984 h 79488"/>
                  <a:gd name="connsiteX79" fmla="*/ 113374 w 124671"/>
                  <a:gd name="connsiteY79" fmla="*/ 76001 h 79488"/>
                  <a:gd name="connsiteX80" fmla="*/ 113404 w 124671"/>
                  <a:gd name="connsiteY80" fmla="*/ 75680 h 79488"/>
                  <a:gd name="connsiteX81" fmla="*/ 114268 w 124671"/>
                  <a:gd name="connsiteY81" fmla="*/ 65495 h 79488"/>
                  <a:gd name="connsiteX82" fmla="*/ 118269 w 124671"/>
                  <a:gd name="connsiteY82" fmla="*/ 60442 h 79488"/>
                  <a:gd name="connsiteX83" fmla="*/ 124671 w 124671"/>
                  <a:gd name="connsiteY83" fmla="*/ 52706 h 79488"/>
                  <a:gd name="connsiteX84" fmla="*/ 123683 w 124671"/>
                  <a:gd name="connsiteY84" fmla="*/ 51439 h 79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124671" h="79488">
                    <a:moveTo>
                      <a:pt x="123683" y="51439"/>
                    </a:moveTo>
                    <a:lnTo>
                      <a:pt x="123683" y="50318"/>
                    </a:lnTo>
                    <a:lnTo>
                      <a:pt x="121624" y="48260"/>
                    </a:lnTo>
                    <a:lnTo>
                      <a:pt x="117131" y="48260"/>
                    </a:lnTo>
                    <a:lnTo>
                      <a:pt x="116006" y="50125"/>
                    </a:lnTo>
                    <a:lnTo>
                      <a:pt x="105338" y="49573"/>
                    </a:lnTo>
                    <a:lnTo>
                      <a:pt x="104012" y="45457"/>
                    </a:lnTo>
                    <a:lnTo>
                      <a:pt x="101953" y="40861"/>
                    </a:lnTo>
                    <a:lnTo>
                      <a:pt x="102514" y="27797"/>
                    </a:lnTo>
                    <a:lnTo>
                      <a:pt x="100267" y="24001"/>
                    </a:lnTo>
                    <a:lnTo>
                      <a:pt x="99001" y="19787"/>
                    </a:lnTo>
                    <a:lnTo>
                      <a:pt x="91555" y="13903"/>
                    </a:lnTo>
                    <a:lnTo>
                      <a:pt x="90580" y="11228"/>
                    </a:lnTo>
                    <a:lnTo>
                      <a:pt x="85517" y="6175"/>
                    </a:lnTo>
                    <a:lnTo>
                      <a:pt x="83267" y="0"/>
                    </a:lnTo>
                    <a:lnTo>
                      <a:pt x="77366" y="774"/>
                    </a:lnTo>
                    <a:lnTo>
                      <a:pt x="71610" y="3218"/>
                    </a:lnTo>
                    <a:lnTo>
                      <a:pt x="62633" y="4917"/>
                    </a:lnTo>
                    <a:lnTo>
                      <a:pt x="60378" y="7167"/>
                    </a:lnTo>
                    <a:lnTo>
                      <a:pt x="56163" y="8840"/>
                    </a:lnTo>
                    <a:lnTo>
                      <a:pt x="51400" y="9136"/>
                    </a:lnTo>
                    <a:lnTo>
                      <a:pt x="48863" y="8293"/>
                    </a:lnTo>
                    <a:lnTo>
                      <a:pt x="46069" y="5186"/>
                    </a:lnTo>
                    <a:lnTo>
                      <a:pt x="42688" y="4082"/>
                    </a:lnTo>
                    <a:lnTo>
                      <a:pt x="40155" y="4082"/>
                    </a:lnTo>
                    <a:lnTo>
                      <a:pt x="34810" y="1254"/>
                    </a:lnTo>
                    <a:lnTo>
                      <a:pt x="32003" y="989"/>
                    </a:lnTo>
                    <a:lnTo>
                      <a:pt x="30608" y="2953"/>
                    </a:lnTo>
                    <a:lnTo>
                      <a:pt x="27947" y="3329"/>
                    </a:lnTo>
                    <a:lnTo>
                      <a:pt x="28084" y="3924"/>
                    </a:lnTo>
                    <a:lnTo>
                      <a:pt x="26672" y="6735"/>
                    </a:lnTo>
                    <a:lnTo>
                      <a:pt x="23308" y="7291"/>
                    </a:lnTo>
                    <a:lnTo>
                      <a:pt x="20484" y="13188"/>
                    </a:lnTo>
                    <a:lnTo>
                      <a:pt x="17275" y="21348"/>
                    </a:lnTo>
                    <a:lnTo>
                      <a:pt x="12503" y="28918"/>
                    </a:lnTo>
                    <a:lnTo>
                      <a:pt x="12773" y="31742"/>
                    </a:lnTo>
                    <a:lnTo>
                      <a:pt x="10390" y="33843"/>
                    </a:lnTo>
                    <a:lnTo>
                      <a:pt x="6171" y="33702"/>
                    </a:lnTo>
                    <a:lnTo>
                      <a:pt x="5340" y="36376"/>
                    </a:lnTo>
                    <a:lnTo>
                      <a:pt x="2383" y="37061"/>
                    </a:lnTo>
                    <a:lnTo>
                      <a:pt x="0" y="39881"/>
                    </a:lnTo>
                    <a:lnTo>
                      <a:pt x="2242" y="41011"/>
                    </a:lnTo>
                    <a:lnTo>
                      <a:pt x="7305" y="47032"/>
                    </a:lnTo>
                    <a:lnTo>
                      <a:pt x="8712" y="50412"/>
                    </a:lnTo>
                    <a:lnTo>
                      <a:pt x="15858" y="55748"/>
                    </a:lnTo>
                    <a:lnTo>
                      <a:pt x="14318" y="58136"/>
                    </a:lnTo>
                    <a:lnTo>
                      <a:pt x="14896" y="59963"/>
                    </a:lnTo>
                    <a:lnTo>
                      <a:pt x="19521" y="61512"/>
                    </a:lnTo>
                    <a:lnTo>
                      <a:pt x="21207" y="63763"/>
                    </a:lnTo>
                    <a:lnTo>
                      <a:pt x="24297" y="63057"/>
                    </a:lnTo>
                    <a:lnTo>
                      <a:pt x="26128" y="65021"/>
                    </a:lnTo>
                    <a:lnTo>
                      <a:pt x="28221" y="61799"/>
                    </a:lnTo>
                    <a:lnTo>
                      <a:pt x="33141" y="62633"/>
                    </a:lnTo>
                    <a:cubicBezTo>
                      <a:pt x="33141" y="62633"/>
                      <a:pt x="31319" y="64884"/>
                      <a:pt x="31058" y="65307"/>
                    </a:cubicBezTo>
                    <a:cubicBezTo>
                      <a:pt x="30861" y="65590"/>
                      <a:pt x="31832" y="68756"/>
                      <a:pt x="32525" y="70870"/>
                    </a:cubicBezTo>
                    <a:lnTo>
                      <a:pt x="36107" y="70913"/>
                    </a:lnTo>
                    <a:lnTo>
                      <a:pt x="37643" y="72890"/>
                    </a:lnTo>
                    <a:lnTo>
                      <a:pt x="36655" y="75560"/>
                    </a:lnTo>
                    <a:lnTo>
                      <a:pt x="38195" y="78076"/>
                    </a:lnTo>
                    <a:lnTo>
                      <a:pt x="41858" y="76531"/>
                    </a:lnTo>
                    <a:lnTo>
                      <a:pt x="44802" y="76395"/>
                    </a:lnTo>
                    <a:lnTo>
                      <a:pt x="47044" y="78367"/>
                    </a:lnTo>
                    <a:lnTo>
                      <a:pt x="48311" y="77794"/>
                    </a:lnTo>
                    <a:lnTo>
                      <a:pt x="53228" y="79488"/>
                    </a:lnTo>
                    <a:lnTo>
                      <a:pt x="56882" y="77794"/>
                    </a:lnTo>
                    <a:lnTo>
                      <a:pt x="59556" y="78919"/>
                    </a:lnTo>
                    <a:lnTo>
                      <a:pt x="62505" y="77794"/>
                    </a:lnTo>
                    <a:lnTo>
                      <a:pt x="64747" y="78650"/>
                    </a:lnTo>
                    <a:lnTo>
                      <a:pt x="73309" y="78919"/>
                    </a:lnTo>
                    <a:lnTo>
                      <a:pt x="74567" y="78080"/>
                    </a:lnTo>
                    <a:lnTo>
                      <a:pt x="78504" y="76668"/>
                    </a:lnTo>
                    <a:lnTo>
                      <a:pt x="79360" y="74854"/>
                    </a:lnTo>
                    <a:lnTo>
                      <a:pt x="88342" y="70776"/>
                    </a:lnTo>
                    <a:lnTo>
                      <a:pt x="94944" y="70776"/>
                    </a:lnTo>
                    <a:lnTo>
                      <a:pt x="99724" y="72475"/>
                    </a:lnTo>
                    <a:lnTo>
                      <a:pt x="101538" y="74015"/>
                    </a:lnTo>
                    <a:lnTo>
                      <a:pt x="104354" y="73159"/>
                    </a:lnTo>
                    <a:lnTo>
                      <a:pt x="108008" y="74987"/>
                    </a:lnTo>
                    <a:lnTo>
                      <a:pt x="109142" y="75984"/>
                    </a:lnTo>
                    <a:cubicBezTo>
                      <a:pt x="109142" y="75984"/>
                      <a:pt x="111312" y="75984"/>
                      <a:pt x="113374" y="76001"/>
                    </a:cubicBezTo>
                    <a:cubicBezTo>
                      <a:pt x="113374" y="75885"/>
                      <a:pt x="113404" y="75791"/>
                      <a:pt x="113404" y="75680"/>
                    </a:cubicBezTo>
                    <a:cubicBezTo>
                      <a:pt x="113426" y="72287"/>
                      <a:pt x="113849" y="68876"/>
                      <a:pt x="114268" y="65495"/>
                    </a:cubicBezTo>
                    <a:cubicBezTo>
                      <a:pt x="114560" y="63095"/>
                      <a:pt x="115972" y="61208"/>
                      <a:pt x="118269" y="60442"/>
                    </a:cubicBezTo>
                    <a:cubicBezTo>
                      <a:pt x="122206" y="59128"/>
                      <a:pt x="123986" y="56454"/>
                      <a:pt x="124671" y="52706"/>
                    </a:cubicBezTo>
                    <a:lnTo>
                      <a:pt x="123683" y="51439"/>
                    </a:lnTo>
                    <a:close/>
                  </a:path>
                </a:pathLst>
              </a:custGeom>
              <a:grpFill/>
              <a:ln w="5028" cap="flat">
                <a:solidFill>
                  <a:schemeClr val="bg1"/>
                </a:solidFill>
                <a:prstDash val="solid"/>
                <a:miter/>
              </a:ln>
            </p:spPr>
            <p:txBody>
              <a:bodyPr rtlCol="0" anchor="ctr"/>
              <a:lstStyle/>
              <a:p>
                <a:endParaRPr lang="en-US"/>
              </a:p>
            </p:txBody>
          </p:sp>
        </p:grpSp>
        <p:sp>
          <p:nvSpPr>
            <p:cNvPr id="95" name="Freeform 94">
              <a:extLst>
                <a:ext uri="{FF2B5EF4-FFF2-40B4-BE49-F238E27FC236}">
                  <a16:creationId xmlns:a16="http://schemas.microsoft.com/office/drawing/2014/main" id="{14FEF109-4920-3464-B565-4086B3377C24}"/>
                </a:ext>
              </a:extLst>
            </p:cNvPr>
            <p:cNvSpPr/>
            <p:nvPr/>
          </p:nvSpPr>
          <p:spPr>
            <a:xfrm>
              <a:off x="6451063" y="4434224"/>
              <a:ext cx="82051" cy="51276"/>
            </a:xfrm>
            <a:custGeom>
              <a:avLst/>
              <a:gdLst>
                <a:gd name="connsiteX0" fmla="*/ 77400 w 82051"/>
                <a:gd name="connsiteY0" fmla="*/ 15349 h 51276"/>
                <a:gd name="connsiteX1" fmla="*/ 82051 w 82051"/>
                <a:gd name="connsiteY1" fmla="*/ 5225 h 51276"/>
                <a:gd name="connsiteX2" fmla="*/ 77819 w 82051"/>
                <a:gd name="connsiteY2" fmla="*/ 5208 h 51276"/>
                <a:gd name="connsiteX3" fmla="*/ 76685 w 82051"/>
                <a:gd name="connsiteY3" fmla="*/ 4211 h 51276"/>
                <a:gd name="connsiteX4" fmla="*/ 73031 w 82051"/>
                <a:gd name="connsiteY4" fmla="*/ 2383 h 51276"/>
                <a:gd name="connsiteX5" fmla="*/ 70215 w 82051"/>
                <a:gd name="connsiteY5" fmla="*/ 3239 h 51276"/>
                <a:gd name="connsiteX6" fmla="*/ 68401 w 82051"/>
                <a:gd name="connsiteY6" fmla="*/ 1699 h 51276"/>
                <a:gd name="connsiteX7" fmla="*/ 63621 w 82051"/>
                <a:gd name="connsiteY7" fmla="*/ 0 h 51276"/>
                <a:gd name="connsiteX8" fmla="*/ 57019 w 82051"/>
                <a:gd name="connsiteY8" fmla="*/ 0 h 51276"/>
                <a:gd name="connsiteX9" fmla="*/ 48037 w 82051"/>
                <a:gd name="connsiteY9" fmla="*/ 4078 h 51276"/>
                <a:gd name="connsiteX10" fmla="*/ 47181 w 82051"/>
                <a:gd name="connsiteY10" fmla="*/ 5892 h 51276"/>
                <a:gd name="connsiteX11" fmla="*/ 43244 w 82051"/>
                <a:gd name="connsiteY11" fmla="*/ 7305 h 51276"/>
                <a:gd name="connsiteX12" fmla="*/ 41986 w 82051"/>
                <a:gd name="connsiteY12" fmla="*/ 8143 h 51276"/>
                <a:gd name="connsiteX13" fmla="*/ 33424 w 82051"/>
                <a:gd name="connsiteY13" fmla="*/ 7874 h 51276"/>
                <a:gd name="connsiteX14" fmla="*/ 31182 w 82051"/>
                <a:gd name="connsiteY14" fmla="*/ 7018 h 51276"/>
                <a:gd name="connsiteX15" fmla="*/ 28233 w 82051"/>
                <a:gd name="connsiteY15" fmla="*/ 8143 h 51276"/>
                <a:gd name="connsiteX16" fmla="*/ 25559 w 82051"/>
                <a:gd name="connsiteY16" fmla="*/ 7018 h 51276"/>
                <a:gd name="connsiteX17" fmla="*/ 21904 w 82051"/>
                <a:gd name="connsiteY17" fmla="*/ 8712 h 51276"/>
                <a:gd name="connsiteX18" fmla="*/ 16988 w 82051"/>
                <a:gd name="connsiteY18" fmla="*/ 7018 h 51276"/>
                <a:gd name="connsiteX19" fmla="*/ 15721 w 82051"/>
                <a:gd name="connsiteY19" fmla="*/ 7591 h 51276"/>
                <a:gd name="connsiteX20" fmla="*/ 13479 w 82051"/>
                <a:gd name="connsiteY20" fmla="*/ 5619 h 51276"/>
                <a:gd name="connsiteX21" fmla="*/ 10535 w 82051"/>
                <a:gd name="connsiteY21" fmla="*/ 5756 h 51276"/>
                <a:gd name="connsiteX22" fmla="*/ 6872 w 82051"/>
                <a:gd name="connsiteY22" fmla="*/ 7300 h 51276"/>
                <a:gd name="connsiteX23" fmla="*/ 5332 w 82051"/>
                <a:gd name="connsiteY23" fmla="*/ 4784 h 51276"/>
                <a:gd name="connsiteX24" fmla="*/ 6320 w 82051"/>
                <a:gd name="connsiteY24" fmla="*/ 2114 h 51276"/>
                <a:gd name="connsiteX25" fmla="*/ 4784 w 82051"/>
                <a:gd name="connsiteY25" fmla="*/ 137 h 51276"/>
                <a:gd name="connsiteX26" fmla="*/ 1211 w 82051"/>
                <a:gd name="connsiteY26" fmla="*/ 94 h 51276"/>
                <a:gd name="connsiteX27" fmla="*/ 1823 w 82051"/>
                <a:gd name="connsiteY27" fmla="*/ 1968 h 51276"/>
                <a:gd name="connsiteX28" fmla="*/ 0 w 82051"/>
                <a:gd name="connsiteY28" fmla="*/ 4215 h 51276"/>
                <a:gd name="connsiteX29" fmla="*/ 839 w 82051"/>
                <a:gd name="connsiteY29" fmla="*/ 9838 h 51276"/>
                <a:gd name="connsiteX30" fmla="*/ 4784 w 82051"/>
                <a:gd name="connsiteY30" fmla="*/ 13770 h 51276"/>
                <a:gd name="connsiteX31" fmla="*/ 6876 w 82051"/>
                <a:gd name="connsiteY31" fmla="*/ 17848 h 51276"/>
                <a:gd name="connsiteX32" fmla="*/ 5759 w 82051"/>
                <a:gd name="connsiteY32" fmla="*/ 21357 h 51276"/>
                <a:gd name="connsiteX33" fmla="*/ 1112 w 82051"/>
                <a:gd name="connsiteY33" fmla="*/ 25705 h 51276"/>
                <a:gd name="connsiteX34" fmla="*/ 1275 w 82051"/>
                <a:gd name="connsiteY34" fmla="*/ 28370 h 51276"/>
                <a:gd name="connsiteX35" fmla="*/ 3089 w 82051"/>
                <a:gd name="connsiteY35" fmla="*/ 30908 h 51276"/>
                <a:gd name="connsiteX36" fmla="*/ 2105 w 82051"/>
                <a:gd name="connsiteY36" fmla="*/ 33137 h 51276"/>
                <a:gd name="connsiteX37" fmla="*/ 1664 w 82051"/>
                <a:gd name="connsiteY37" fmla="*/ 33214 h 51276"/>
                <a:gd name="connsiteX38" fmla="*/ 7715 w 82051"/>
                <a:gd name="connsiteY38" fmla="*/ 37930 h 51276"/>
                <a:gd name="connsiteX39" fmla="*/ 11378 w 82051"/>
                <a:gd name="connsiteY39" fmla="*/ 44241 h 51276"/>
                <a:gd name="connsiteX40" fmla="*/ 12512 w 82051"/>
                <a:gd name="connsiteY40" fmla="*/ 50570 h 51276"/>
                <a:gd name="connsiteX41" fmla="*/ 14052 w 82051"/>
                <a:gd name="connsiteY41" fmla="*/ 51276 h 51276"/>
                <a:gd name="connsiteX42" fmla="*/ 19936 w 82051"/>
                <a:gd name="connsiteY42" fmla="*/ 50840 h 51276"/>
                <a:gd name="connsiteX43" fmla="*/ 22332 w 82051"/>
                <a:gd name="connsiteY43" fmla="*/ 50155 h 51276"/>
                <a:gd name="connsiteX44" fmla="*/ 24433 w 82051"/>
                <a:gd name="connsiteY44" fmla="*/ 48037 h 51276"/>
                <a:gd name="connsiteX45" fmla="*/ 28362 w 82051"/>
                <a:gd name="connsiteY45" fmla="*/ 48876 h 51276"/>
                <a:gd name="connsiteX46" fmla="*/ 31742 w 82051"/>
                <a:gd name="connsiteY46" fmla="*/ 48876 h 51276"/>
                <a:gd name="connsiteX47" fmla="*/ 32440 w 82051"/>
                <a:gd name="connsiteY47" fmla="*/ 51126 h 51276"/>
                <a:gd name="connsiteX48" fmla="*/ 34827 w 82051"/>
                <a:gd name="connsiteY48" fmla="*/ 51126 h 51276"/>
                <a:gd name="connsiteX49" fmla="*/ 36937 w 82051"/>
                <a:gd name="connsiteY49" fmla="*/ 49577 h 51276"/>
                <a:gd name="connsiteX50" fmla="*/ 39325 w 82051"/>
                <a:gd name="connsiteY50" fmla="*/ 49295 h 51276"/>
                <a:gd name="connsiteX51" fmla="*/ 41845 w 82051"/>
                <a:gd name="connsiteY51" fmla="*/ 51126 h 51276"/>
                <a:gd name="connsiteX52" fmla="*/ 44930 w 82051"/>
                <a:gd name="connsiteY52" fmla="*/ 49715 h 51276"/>
                <a:gd name="connsiteX53" fmla="*/ 50707 w 82051"/>
                <a:gd name="connsiteY53" fmla="*/ 50284 h 51276"/>
                <a:gd name="connsiteX54" fmla="*/ 52675 w 82051"/>
                <a:gd name="connsiteY54" fmla="*/ 48876 h 51276"/>
                <a:gd name="connsiteX55" fmla="*/ 51267 w 82051"/>
                <a:gd name="connsiteY55" fmla="*/ 45517 h 51276"/>
                <a:gd name="connsiteX56" fmla="*/ 51687 w 82051"/>
                <a:gd name="connsiteY56" fmla="*/ 42701 h 51276"/>
                <a:gd name="connsiteX57" fmla="*/ 55200 w 82051"/>
                <a:gd name="connsiteY57" fmla="*/ 40309 h 51276"/>
                <a:gd name="connsiteX58" fmla="*/ 56894 w 82051"/>
                <a:gd name="connsiteY58" fmla="*/ 40450 h 51276"/>
                <a:gd name="connsiteX59" fmla="*/ 59278 w 82051"/>
                <a:gd name="connsiteY59" fmla="*/ 37930 h 51276"/>
                <a:gd name="connsiteX60" fmla="*/ 61105 w 82051"/>
                <a:gd name="connsiteY60" fmla="*/ 37352 h 51276"/>
                <a:gd name="connsiteX61" fmla="*/ 62783 w 82051"/>
                <a:gd name="connsiteY61" fmla="*/ 35961 h 51276"/>
                <a:gd name="connsiteX62" fmla="*/ 66582 w 82051"/>
                <a:gd name="connsiteY62" fmla="*/ 35675 h 51276"/>
                <a:gd name="connsiteX63" fmla="*/ 70511 w 82051"/>
                <a:gd name="connsiteY63" fmla="*/ 38627 h 51276"/>
                <a:gd name="connsiteX64" fmla="*/ 72753 w 82051"/>
                <a:gd name="connsiteY64" fmla="*/ 36933 h 51276"/>
                <a:gd name="connsiteX65" fmla="*/ 76099 w 82051"/>
                <a:gd name="connsiteY65" fmla="*/ 37789 h 51276"/>
                <a:gd name="connsiteX66" fmla="*/ 72950 w 82051"/>
                <a:gd name="connsiteY66" fmla="*/ 31036 h 51276"/>
                <a:gd name="connsiteX67" fmla="*/ 72761 w 82051"/>
                <a:gd name="connsiteY67" fmla="*/ 26132 h 51276"/>
                <a:gd name="connsiteX68" fmla="*/ 77400 w 82051"/>
                <a:gd name="connsiteY68" fmla="*/ 15349 h 51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82051" h="51276">
                  <a:moveTo>
                    <a:pt x="77400" y="15349"/>
                  </a:moveTo>
                  <a:cubicBezTo>
                    <a:pt x="80549" y="12628"/>
                    <a:pt x="81961" y="9324"/>
                    <a:pt x="82051" y="5225"/>
                  </a:cubicBezTo>
                  <a:cubicBezTo>
                    <a:pt x="79984" y="5208"/>
                    <a:pt x="77819" y="5208"/>
                    <a:pt x="77819" y="5208"/>
                  </a:cubicBezTo>
                  <a:lnTo>
                    <a:pt x="76685" y="4211"/>
                  </a:lnTo>
                  <a:lnTo>
                    <a:pt x="73031" y="2383"/>
                  </a:lnTo>
                  <a:lnTo>
                    <a:pt x="70215" y="3239"/>
                  </a:lnTo>
                  <a:lnTo>
                    <a:pt x="68401" y="1699"/>
                  </a:lnTo>
                  <a:lnTo>
                    <a:pt x="63621" y="0"/>
                  </a:lnTo>
                  <a:lnTo>
                    <a:pt x="57019" y="0"/>
                  </a:lnTo>
                  <a:lnTo>
                    <a:pt x="48037" y="4078"/>
                  </a:lnTo>
                  <a:lnTo>
                    <a:pt x="47181" y="5892"/>
                  </a:lnTo>
                  <a:lnTo>
                    <a:pt x="43244" y="7305"/>
                  </a:lnTo>
                  <a:lnTo>
                    <a:pt x="41986" y="8143"/>
                  </a:lnTo>
                  <a:lnTo>
                    <a:pt x="33424" y="7874"/>
                  </a:lnTo>
                  <a:lnTo>
                    <a:pt x="31182" y="7018"/>
                  </a:lnTo>
                  <a:lnTo>
                    <a:pt x="28233" y="8143"/>
                  </a:lnTo>
                  <a:lnTo>
                    <a:pt x="25559" y="7018"/>
                  </a:lnTo>
                  <a:lnTo>
                    <a:pt x="21904" y="8712"/>
                  </a:lnTo>
                  <a:lnTo>
                    <a:pt x="16988" y="7018"/>
                  </a:lnTo>
                  <a:lnTo>
                    <a:pt x="15721" y="7591"/>
                  </a:lnTo>
                  <a:lnTo>
                    <a:pt x="13479" y="5619"/>
                  </a:lnTo>
                  <a:lnTo>
                    <a:pt x="10535" y="5756"/>
                  </a:lnTo>
                  <a:lnTo>
                    <a:pt x="6872" y="7300"/>
                  </a:lnTo>
                  <a:lnTo>
                    <a:pt x="5332" y="4784"/>
                  </a:lnTo>
                  <a:lnTo>
                    <a:pt x="6320" y="2114"/>
                  </a:lnTo>
                  <a:lnTo>
                    <a:pt x="4784" y="137"/>
                  </a:lnTo>
                  <a:lnTo>
                    <a:pt x="1211" y="94"/>
                  </a:lnTo>
                  <a:cubicBezTo>
                    <a:pt x="1549" y="1168"/>
                    <a:pt x="1823" y="1968"/>
                    <a:pt x="1823" y="1968"/>
                  </a:cubicBezTo>
                  <a:lnTo>
                    <a:pt x="0" y="4215"/>
                  </a:lnTo>
                  <a:lnTo>
                    <a:pt x="839" y="9838"/>
                  </a:lnTo>
                  <a:lnTo>
                    <a:pt x="4784" y="13770"/>
                  </a:lnTo>
                  <a:lnTo>
                    <a:pt x="6876" y="17848"/>
                  </a:lnTo>
                  <a:lnTo>
                    <a:pt x="5759" y="21357"/>
                  </a:lnTo>
                  <a:lnTo>
                    <a:pt x="1112" y="25705"/>
                  </a:lnTo>
                  <a:lnTo>
                    <a:pt x="1275" y="28370"/>
                  </a:lnTo>
                  <a:lnTo>
                    <a:pt x="3089" y="30908"/>
                  </a:lnTo>
                  <a:lnTo>
                    <a:pt x="2105" y="33137"/>
                  </a:lnTo>
                  <a:lnTo>
                    <a:pt x="1664" y="33214"/>
                  </a:lnTo>
                  <a:lnTo>
                    <a:pt x="7715" y="37930"/>
                  </a:lnTo>
                  <a:lnTo>
                    <a:pt x="11378" y="44241"/>
                  </a:lnTo>
                  <a:lnTo>
                    <a:pt x="12512" y="50570"/>
                  </a:lnTo>
                  <a:lnTo>
                    <a:pt x="14052" y="51276"/>
                  </a:lnTo>
                  <a:lnTo>
                    <a:pt x="19936" y="50840"/>
                  </a:lnTo>
                  <a:lnTo>
                    <a:pt x="22332" y="50155"/>
                  </a:lnTo>
                  <a:lnTo>
                    <a:pt x="24433" y="48037"/>
                  </a:lnTo>
                  <a:lnTo>
                    <a:pt x="28362" y="48876"/>
                  </a:lnTo>
                  <a:lnTo>
                    <a:pt x="31742" y="48876"/>
                  </a:lnTo>
                  <a:lnTo>
                    <a:pt x="32440" y="51126"/>
                  </a:lnTo>
                  <a:lnTo>
                    <a:pt x="34827" y="51126"/>
                  </a:lnTo>
                  <a:lnTo>
                    <a:pt x="36937" y="49577"/>
                  </a:lnTo>
                  <a:lnTo>
                    <a:pt x="39325" y="49295"/>
                  </a:lnTo>
                  <a:lnTo>
                    <a:pt x="41845" y="51126"/>
                  </a:lnTo>
                  <a:lnTo>
                    <a:pt x="44930" y="49715"/>
                  </a:lnTo>
                  <a:lnTo>
                    <a:pt x="50707" y="50284"/>
                  </a:lnTo>
                  <a:lnTo>
                    <a:pt x="52675" y="48876"/>
                  </a:lnTo>
                  <a:lnTo>
                    <a:pt x="51267" y="45517"/>
                  </a:lnTo>
                  <a:cubicBezTo>
                    <a:pt x="51267" y="45517"/>
                    <a:pt x="51687" y="43112"/>
                    <a:pt x="51687" y="42701"/>
                  </a:cubicBezTo>
                  <a:cubicBezTo>
                    <a:pt x="51687" y="42273"/>
                    <a:pt x="55200" y="40309"/>
                    <a:pt x="55200" y="40309"/>
                  </a:cubicBezTo>
                  <a:lnTo>
                    <a:pt x="56894" y="40450"/>
                  </a:lnTo>
                  <a:lnTo>
                    <a:pt x="59278" y="37930"/>
                  </a:lnTo>
                  <a:lnTo>
                    <a:pt x="61105" y="37352"/>
                  </a:lnTo>
                  <a:lnTo>
                    <a:pt x="62783" y="35961"/>
                  </a:lnTo>
                  <a:lnTo>
                    <a:pt x="66582" y="35675"/>
                  </a:lnTo>
                  <a:lnTo>
                    <a:pt x="70511" y="38627"/>
                  </a:lnTo>
                  <a:lnTo>
                    <a:pt x="72753" y="36933"/>
                  </a:lnTo>
                  <a:lnTo>
                    <a:pt x="76099" y="37789"/>
                  </a:lnTo>
                  <a:cubicBezTo>
                    <a:pt x="75016" y="35534"/>
                    <a:pt x="73767" y="33360"/>
                    <a:pt x="72950" y="31036"/>
                  </a:cubicBezTo>
                  <a:cubicBezTo>
                    <a:pt x="72402" y="29547"/>
                    <a:pt x="72363" y="27660"/>
                    <a:pt x="72761" y="26132"/>
                  </a:cubicBezTo>
                  <a:cubicBezTo>
                    <a:pt x="73775" y="22350"/>
                    <a:pt x="74174" y="18135"/>
                    <a:pt x="77400" y="15349"/>
                  </a:cubicBezTo>
                  <a:close/>
                </a:path>
              </a:pathLst>
            </a:custGeom>
            <a:grpFill/>
            <a:ln w="5028" cap="flat">
              <a:solidFill>
                <a:schemeClr val="bg1"/>
              </a:solidFill>
              <a:prstDash val="solid"/>
              <a:miter/>
            </a:ln>
          </p:spPr>
          <p:txBody>
            <a:bodyPr rtlCol="0" anchor="ctr"/>
            <a:lstStyle/>
            <a:p>
              <a:endParaRPr lang="en-US"/>
            </a:p>
          </p:txBody>
        </p:sp>
        <p:sp>
          <p:nvSpPr>
            <p:cNvPr id="96" name="Freeform 95">
              <a:extLst>
                <a:ext uri="{FF2B5EF4-FFF2-40B4-BE49-F238E27FC236}">
                  <a16:creationId xmlns:a16="http://schemas.microsoft.com/office/drawing/2014/main" id="{FD036CEF-9B1B-7D76-33F8-3E23377D57CD}"/>
                </a:ext>
              </a:extLst>
            </p:cNvPr>
            <p:cNvSpPr/>
            <p:nvPr/>
          </p:nvSpPr>
          <p:spPr>
            <a:xfrm>
              <a:off x="6428302" y="4467365"/>
              <a:ext cx="35203" cy="28644"/>
            </a:xfrm>
            <a:custGeom>
              <a:avLst/>
              <a:gdLst>
                <a:gd name="connsiteX0" fmla="*/ 34134 w 35203"/>
                <a:gd name="connsiteY0" fmla="*/ 11100 h 28644"/>
                <a:gd name="connsiteX1" fmla="*/ 30476 w 35203"/>
                <a:gd name="connsiteY1" fmla="*/ 4788 h 28644"/>
                <a:gd name="connsiteX2" fmla="*/ 24425 w 35203"/>
                <a:gd name="connsiteY2" fmla="*/ 73 h 28644"/>
                <a:gd name="connsiteX3" fmla="*/ 24861 w 35203"/>
                <a:gd name="connsiteY3" fmla="*/ 0 h 28644"/>
                <a:gd name="connsiteX4" fmla="*/ 19106 w 35203"/>
                <a:gd name="connsiteY4" fmla="*/ 856 h 28644"/>
                <a:gd name="connsiteX5" fmla="*/ 16295 w 35203"/>
                <a:gd name="connsiteY5" fmla="*/ 706 h 28644"/>
                <a:gd name="connsiteX6" fmla="*/ 10959 w 35203"/>
                <a:gd name="connsiteY6" fmla="*/ 1964 h 28644"/>
                <a:gd name="connsiteX7" fmla="*/ 8152 w 35203"/>
                <a:gd name="connsiteY7" fmla="*/ 3950 h 28644"/>
                <a:gd name="connsiteX8" fmla="*/ 5049 w 35203"/>
                <a:gd name="connsiteY8" fmla="*/ 5071 h 28644"/>
                <a:gd name="connsiteX9" fmla="*/ 2114 w 35203"/>
                <a:gd name="connsiteY9" fmla="*/ 7039 h 28644"/>
                <a:gd name="connsiteX10" fmla="*/ 1836 w 35203"/>
                <a:gd name="connsiteY10" fmla="*/ 8165 h 28644"/>
                <a:gd name="connsiteX11" fmla="*/ 804 w 35203"/>
                <a:gd name="connsiteY11" fmla="*/ 9269 h 28644"/>
                <a:gd name="connsiteX12" fmla="*/ 0 w 35203"/>
                <a:gd name="connsiteY12" fmla="*/ 7459 h 28644"/>
                <a:gd name="connsiteX13" fmla="*/ 984 w 35203"/>
                <a:gd name="connsiteY13" fmla="*/ 9709 h 28644"/>
                <a:gd name="connsiteX14" fmla="*/ 154 w 35203"/>
                <a:gd name="connsiteY14" fmla="*/ 12093 h 28644"/>
                <a:gd name="connsiteX15" fmla="*/ 1125 w 35203"/>
                <a:gd name="connsiteY15" fmla="*/ 18974 h 28644"/>
                <a:gd name="connsiteX16" fmla="*/ 5049 w 35203"/>
                <a:gd name="connsiteY16" fmla="*/ 26697 h 28644"/>
                <a:gd name="connsiteX17" fmla="*/ 7732 w 35203"/>
                <a:gd name="connsiteY17" fmla="*/ 28644 h 28644"/>
                <a:gd name="connsiteX18" fmla="*/ 13774 w 35203"/>
                <a:gd name="connsiteY18" fmla="*/ 24994 h 28644"/>
                <a:gd name="connsiteX19" fmla="*/ 17840 w 35203"/>
                <a:gd name="connsiteY19" fmla="*/ 23604 h 28644"/>
                <a:gd name="connsiteX20" fmla="*/ 17976 w 35203"/>
                <a:gd name="connsiteY20" fmla="*/ 22482 h 28644"/>
                <a:gd name="connsiteX21" fmla="*/ 20775 w 35203"/>
                <a:gd name="connsiteY21" fmla="*/ 20779 h 28644"/>
                <a:gd name="connsiteX22" fmla="*/ 27664 w 35203"/>
                <a:gd name="connsiteY22" fmla="*/ 20938 h 28644"/>
                <a:gd name="connsiteX23" fmla="*/ 31340 w 35203"/>
                <a:gd name="connsiteY23" fmla="*/ 18974 h 28644"/>
                <a:gd name="connsiteX24" fmla="*/ 33296 w 35203"/>
                <a:gd name="connsiteY24" fmla="*/ 18974 h 28644"/>
                <a:gd name="connsiteX25" fmla="*/ 35204 w 35203"/>
                <a:gd name="connsiteY25" fmla="*/ 17061 h 28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5203" h="28644">
                  <a:moveTo>
                    <a:pt x="34134" y="11100"/>
                  </a:moveTo>
                  <a:lnTo>
                    <a:pt x="30476" y="4788"/>
                  </a:lnTo>
                  <a:lnTo>
                    <a:pt x="24425" y="73"/>
                  </a:lnTo>
                  <a:lnTo>
                    <a:pt x="24861" y="0"/>
                  </a:lnTo>
                  <a:lnTo>
                    <a:pt x="19106" y="856"/>
                  </a:lnTo>
                  <a:lnTo>
                    <a:pt x="16295" y="706"/>
                  </a:lnTo>
                  <a:lnTo>
                    <a:pt x="10959" y="1964"/>
                  </a:lnTo>
                  <a:lnTo>
                    <a:pt x="8152" y="3950"/>
                  </a:lnTo>
                  <a:lnTo>
                    <a:pt x="5049" y="5071"/>
                  </a:lnTo>
                  <a:lnTo>
                    <a:pt x="2114" y="7039"/>
                  </a:lnTo>
                  <a:lnTo>
                    <a:pt x="1836" y="8165"/>
                  </a:lnTo>
                  <a:lnTo>
                    <a:pt x="804" y="9269"/>
                  </a:lnTo>
                  <a:lnTo>
                    <a:pt x="0" y="7459"/>
                  </a:lnTo>
                  <a:lnTo>
                    <a:pt x="984" y="9709"/>
                  </a:lnTo>
                  <a:lnTo>
                    <a:pt x="154" y="12093"/>
                  </a:lnTo>
                  <a:lnTo>
                    <a:pt x="1125" y="18974"/>
                  </a:lnTo>
                  <a:lnTo>
                    <a:pt x="5049" y="26697"/>
                  </a:lnTo>
                  <a:lnTo>
                    <a:pt x="7732" y="28644"/>
                  </a:lnTo>
                  <a:lnTo>
                    <a:pt x="13774" y="24994"/>
                  </a:lnTo>
                  <a:lnTo>
                    <a:pt x="17840" y="23604"/>
                  </a:lnTo>
                  <a:lnTo>
                    <a:pt x="17976" y="22482"/>
                  </a:lnTo>
                  <a:lnTo>
                    <a:pt x="20775" y="20779"/>
                  </a:lnTo>
                  <a:lnTo>
                    <a:pt x="27664" y="20938"/>
                  </a:lnTo>
                  <a:lnTo>
                    <a:pt x="31340" y="18974"/>
                  </a:lnTo>
                  <a:lnTo>
                    <a:pt x="33296" y="18974"/>
                  </a:lnTo>
                  <a:lnTo>
                    <a:pt x="35204" y="17061"/>
                  </a:lnTo>
                  <a:close/>
                </a:path>
              </a:pathLst>
            </a:custGeom>
            <a:grpFill/>
            <a:ln w="5028" cap="flat">
              <a:solidFill>
                <a:schemeClr val="bg1"/>
              </a:solidFill>
              <a:prstDash val="solid"/>
              <a:miter/>
            </a:ln>
          </p:spPr>
          <p:txBody>
            <a:bodyPr rtlCol="0" anchor="ctr"/>
            <a:lstStyle/>
            <a:p>
              <a:endParaRPr lang="en-US"/>
            </a:p>
          </p:txBody>
        </p:sp>
        <p:grpSp>
          <p:nvGrpSpPr>
            <p:cNvPr id="97" name="Graphic 2398">
              <a:extLst>
                <a:ext uri="{FF2B5EF4-FFF2-40B4-BE49-F238E27FC236}">
                  <a16:creationId xmlns:a16="http://schemas.microsoft.com/office/drawing/2014/main" id="{429B6439-DB97-969D-5CCA-73FED5A6A8C4}"/>
                </a:ext>
              </a:extLst>
            </p:cNvPr>
            <p:cNvGrpSpPr/>
            <p:nvPr/>
          </p:nvGrpSpPr>
          <p:grpSpPr>
            <a:xfrm>
              <a:off x="6417872" y="4474533"/>
              <a:ext cx="92215" cy="118559"/>
              <a:chOff x="6417872" y="4474533"/>
              <a:chExt cx="92215" cy="118559"/>
            </a:xfrm>
            <a:grpFill/>
          </p:grpSpPr>
          <p:sp>
            <p:nvSpPr>
              <p:cNvPr id="272" name="Freeform 271">
                <a:extLst>
                  <a:ext uri="{FF2B5EF4-FFF2-40B4-BE49-F238E27FC236}">
                    <a16:creationId xmlns:a16="http://schemas.microsoft.com/office/drawing/2014/main" id="{789CA0F8-BC9A-C804-15AD-FBA12269E875}"/>
                  </a:ext>
                </a:extLst>
              </p:cNvPr>
              <p:cNvSpPr/>
              <p:nvPr/>
            </p:nvSpPr>
            <p:spPr>
              <a:xfrm>
                <a:off x="6417872" y="4474533"/>
                <a:ext cx="92215" cy="90819"/>
              </a:xfrm>
              <a:custGeom>
                <a:avLst/>
                <a:gdLst>
                  <a:gd name="connsiteX0" fmla="*/ 18979 w 92215"/>
                  <a:gd name="connsiteY0" fmla="*/ 72192 h 90819"/>
                  <a:gd name="connsiteX1" fmla="*/ 19754 w 92215"/>
                  <a:gd name="connsiteY1" fmla="*/ 72252 h 90819"/>
                  <a:gd name="connsiteX2" fmla="*/ 19741 w 92215"/>
                  <a:gd name="connsiteY2" fmla="*/ 72055 h 90819"/>
                  <a:gd name="connsiteX3" fmla="*/ 19347 w 92215"/>
                  <a:gd name="connsiteY3" fmla="*/ 71752 h 90819"/>
                  <a:gd name="connsiteX4" fmla="*/ 18979 w 92215"/>
                  <a:gd name="connsiteY4" fmla="*/ 72192 h 90819"/>
                  <a:gd name="connsiteX5" fmla="*/ 16737 w 92215"/>
                  <a:gd name="connsiteY5" fmla="*/ 63899 h 90819"/>
                  <a:gd name="connsiteX6" fmla="*/ 15423 w 92215"/>
                  <a:gd name="connsiteY6" fmla="*/ 62967 h 90819"/>
                  <a:gd name="connsiteX7" fmla="*/ 12471 w 92215"/>
                  <a:gd name="connsiteY7" fmla="*/ 62873 h 90819"/>
                  <a:gd name="connsiteX8" fmla="*/ 11405 w 92215"/>
                  <a:gd name="connsiteY8" fmla="*/ 65658 h 90819"/>
                  <a:gd name="connsiteX9" fmla="*/ 13194 w 92215"/>
                  <a:gd name="connsiteY9" fmla="*/ 67982 h 90819"/>
                  <a:gd name="connsiteX10" fmla="*/ 19082 w 92215"/>
                  <a:gd name="connsiteY10" fmla="*/ 68290 h 90819"/>
                  <a:gd name="connsiteX11" fmla="*/ 19065 w 92215"/>
                  <a:gd name="connsiteY11" fmla="*/ 65089 h 90819"/>
                  <a:gd name="connsiteX12" fmla="*/ 16737 w 92215"/>
                  <a:gd name="connsiteY12" fmla="*/ 63899 h 90819"/>
                  <a:gd name="connsiteX13" fmla="*/ 16172 w 92215"/>
                  <a:gd name="connsiteY13" fmla="*/ 73532 h 90819"/>
                  <a:gd name="connsiteX14" fmla="*/ 17336 w 92215"/>
                  <a:gd name="connsiteY14" fmla="*/ 73985 h 90819"/>
                  <a:gd name="connsiteX15" fmla="*/ 18979 w 92215"/>
                  <a:gd name="connsiteY15" fmla="*/ 72192 h 90819"/>
                  <a:gd name="connsiteX16" fmla="*/ 16172 w 92215"/>
                  <a:gd name="connsiteY16" fmla="*/ 73532 h 90819"/>
                  <a:gd name="connsiteX17" fmla="*/ 92216 w 92215"/>
                  <a:gd name="connsiteY17" fmla="*/ 4964 h 90819"/>
                  <a:gd name="connsiteX18" fmla="*/ 89417 w 92215"/>
                  <a:gd name="connsiteY18" fmla="*/ 3834 h 90819"/>
                  <a:gd name="connsiteX19" fmla="*/ 89888 w 92215"/>
                  <a:gd name="connsiteY19" fmla="*/ 115 h 90819"/>
                  <a:gd name="connsiteX20" fmla="*/ 88382 w 92215"/>
                  <a:gd name="connsiteY20" fmla="*/ 0 h 90819"/>
                  <a:gd name="connsiteX21" fmla="*/ 84869 w 92215"/>
                  <a:gd name="connsiteY21" fmla="*/ 2392 h 90819"/>
                  <a:gd name="connsiteX22" fmla="*/ 84449 w 92215"/>
                  <a:gd name="connsiteY22" fmla="*/ 5208 h 90819"/>
                  <a:gd name="connsiteX23" fmla="*/ 85857 w 92215"/>
                  <a:gd name="connsiteY23" fmla="*/ 8567 h 90819"/>
                  <a:gd name="connsiteX24" fmla="*/ 83889 w 92215"/>
                  <a:gd name="connsiteY24" fmla="*/ 9975 h 90819"/>
                  <a:gd name="connsiteX25" fmla="*/ 78112 w 92215"/>
                  <a:gd name="connsiteY25" fmla="*/ 9405 h 90819"/>
                  <a:gd name="connsiteX26" fmla="*/ 75027 w 92215"/>
                  <a:gd name="connsiteY26" fmla="*/ 10817 h 90819"/>
                  <a:gd name="connsiteX27" fmla="*/ 72506 w 92215"/>
                  <a:gd name="connsiteY27" fmla="*/ 8986 h 90819"/>
                  <a:gd name="connsiteX28" fmla="*/ 70119 w 92215"/>
                  <a:gd name="connsiteY28" fmla="*/ 9268 h 90819"/>
                  <a:gd name="connsiteX29" fmla="*/ 68009 w 92215"/>
                  <a:gd name="connsiteY29" fmla="*/ 10817 h 90819"/>
                  <a:gd name="connsiteX30" fmla="*/ 65621 w 92215"/>
                  <a:gd name="connsiteY30" fmla="*/ 10817 h 90819"/>
                  <a:gd name="connsiteX31" fmla="*/ 64924 w 92215"/>
                  <a:gd name="connsiteY31" fmla="*/ 8567 h 90819"/>
                  <a:gd name="connsiteX32" fmla="*/ 61543 w 92215"/>
                  <a:gd name="connsiteY32" fmla="*/ 8567 h 90819"/>
                  <a:gd name="connsiteX33" fmla="*/ 57615 w 92215"/>
                  <a:gd name="connsiteY33" fmla="*/ 7728 h 90819"/>
                  <a:gd name="connsiteX34" fmla="*/ 55514 w 92215"/>
                  <a:gd name="connsiteY34" fmla="*/ 9846 h 90819"/>
                  <a:gd name="connsiteX35" fmla="*/ 53118 w 92215"/>
                  <a:gd name="connsiteY35" fmla="*/ 10531 h 90819"/>
                  <a:gd name="connsiteX36" fmla="*/ 47234 w 92215"/>
                  <a:gd name="connsiteY36" fmla="*/ 10967 h 90819"/>
                  <a:gd name="connsiteX37" fmla="*/ 45694 w 92215"/>
                  <a:gd name="connsiteY37" fmla="*/ 10261 h 90819"/>
                  <a:gd name="connsiteX38" fmla="*/ 45630 w 92215"/>
                  <a:gd name="connsiteY38" fmla="*/ 9893 h 90819"/>
                  <a:gd name="connsiteX39" fmla="*/ 43721 w 92215"/>
                  <a:gd name="connsiteY39" fmla="*/ 11806 h 90819"/>
                  <a:gd name="connsiteX40" fmla="*/ 41765 w 92215"/>
                  <a:gd name="connsiteY40" fmla="*/ 11806 h 90819"/>
                  <a:gd name="connsiteX41" fmla="*/ 38090 w 92215"/>
                  <a:gd name="connsiteY41" fmla="*/ 13766 h 90819"/>
                  <a:gd name="connsiteX42" fmla="*/ 31205 w 92215"/>
                  <a:gd name="connsiteY42" fmla="*/ 13612 h 90819"/>
                  <a:gd name="connsiteX43" fmla="*/ 28406 w 92215"/>
                  <a:gd name="connsiteY43" fmla="*/ 15311 h 90819"/>
                  <a:gd name="connsiteX44" fmla="*/ 28269 w 92215"/>
                  <a:gd name="connsiteY44" fmla="*/ 16436 h 90819"/>
                  <a:gd name="connsiteX45" fmla="*/ 24204 w 92215"/>
                  <a:gd name="connsiteY45" fmla="*/ 17826 h 90819"/>
                  <a:gd name="connsiteX46" fmla="*/ 18166 w 92215"/>
                  <a:gd name="connsiteY46" fmla="*/ 21472 h 90819"/>
                  <a:gd name="connsiteX47" fmla="*/ 15783 w 92215"/>
                  <a:gd name="connsiteY47" fmla="*/ 19735 h 90819"/>
                  <a:gd name="connsiteX48" fmla="*/ 18582 w 92215"/>
                  <a:gd name="connsiteY48" fmla="*/ 21776 h 90819"/>
                  <a:gd name="connsiteX49" fmla="*/ 17880 w 92215"/>
                  <a:gd name="connsiteY49" fmla="*/ 25281 h 90819"/>
                  <a:gd name="connsiteX50" fmla="*/ 15920 w 92215"/>
                  <a:gd name="connsiteY50" fmla="*/ 29209 h 90819"/>
                  <a:gd name="connsiteX51" fmla="*/ 9463 w 92215"/>
                  <a:gd name="connsiteY51" fmla="*/ 30886 h 90819"/>
                  <a:gd name="connsiteX52" fmla="*/ 10015 w 92215"/>
                  <a:gd name="connsiteY52" fmla="*/ 34130 h 90819"/>
                  <a:gd name="connsiteX53" fmla="*/ 7914 w 92215"/>
                  <a:gd name="connsiteY53" fmla="*/ 39179 h 90819"/>
                  <a:gd name="connsiteX54" fmla="*/ 6082 w 92215"/>
                  <a:gd name="connsiteY54" fmla="*/ 39889 h 90819"/>
                  <a:gd name="connsiteX55" fmla="*/ 100 w 92215"/>
                  <a:gd name="connsiteY55" fmla="*/ 38743 h 90819"/>
                  <a:gd name="connsiteX56" fmla="*/ 395 w 92215"/>
                  <a:gd name="connsiteY56" fmla="*/ 35581 h 90819"/>
                  <a:gd name="connsiteX57" fmla="*/ 5654 w 92215"/>
                  <a:gd name="connsiteY57" fmla="*/ 44982 h 90819"/>
                  <a:gd name="connsiteX58" fmla="*/ 13036 w 92215"/>
                  <a:gd name="connsiteY58" fmla="*/ 51978 h 90819"/>
                  <a:gd name="connsiteX59" fmla="*/ 19574 w 92215"/>
                  <a:gd name="connsiteY59" fmla="*/ 65119 h 90819"/>
                  <a:gd name="connsiteX60" fmla="*/ 19638 w 92215"/>
                  <a:gd name="connsiteY60" fmla="*/ 68303 h 90819"/>
                  <a:gd name="connsiteX61" fmla="*/ 19728 w 92215"/>
                  <a:gd name="connsiteY61" fmla="*/ 72055 h 90819"/>
                  <a:gd name="connsiteX62" fmla="*/ 29523 w 92215"/>
                  <a:gd name="connsiteY62" fmla="*/ 84739 h 90819"/>
                  <a:gd name="connsiteX63" fmla="*/ 33015 w 92215"/>
                  <a:gd name="connsiteY63" fmla="*/ 88093 h 90819"/>
                  <a:gd name="connsiteX64" fmla="*/ 46211 w 92215"/>
                  <a:gd name="connsiteY64" fmla="*/ 90721 h 90819"/>
                  <a:gd name="connsiteX65" fmla="*/ 48963 w 92215"/>
                  <a:gd name="connsiteY65" fmla="*/ 87601 h 90819"/>
                  <a:gd name="connsiteX66" fmla="*/ 51988 w 92215"/>
                  <a:gd name="connsiteY66" fmla="*/ 73467 h 90819"/>
                  <a:gd name="connsiteX67" fmla="*/ 53434 w 92215"/>
                  <a:gd name="connsiteY67" fmla="*/ 72856 h 90819"/>
                  <a:gd name="connsiteX68" fmla="*/ 64393 w 92215"/>
                  <a:gd name="connsiteY68" fmla="*/ 69770 h 90819"/>
                  <a:gd name="connsiteX69" fmla="*/ 65553 w 92215"/>
                  <a:gd name="connsiteY69" fmla="*/ 67117 h 90819"/>
                  <a:gd name="connsiteX70" fmla="*/ 58407 w 92215"/>
                  <a:gd name="connsiteY70" fmla="*/ 55868 h 90819"/>
                  <a:gd name="connsiteX71" fmla="*/ 52831 w 92215"/>
                  <a:gd name="connsiteY71" fmla="*/ 52055 h 90819"/>
                  <a:gd name="connsiteX72" fmla="*/ 40520 w 92215"/>
                  <a:gd name="connsiteY72" fmla="*/ 33693 h 90819"/>
                  <a:gd name="connsiteX73" fmla="*/ 40075 w 92215"/>
                  <a:gd name="connsiteY73" fmla="*/ 30373 h 90819"/>
                  <a:gd name="connsiteX74" fmla="*/ 40490 w 92215"/>
                  <a:gd name="connsiteY74" fmla="*/ 28773 h 90819"/>
                  <a:gd name="connsiteX75" fmla="*/ 43259 w 92215"/>
                  <a:gd name="connsiteY75" fmla="*/ 28366 h 90819"/>
                  <a:gd name="connsiteX76" fmla="*/ 45719 w 92215"/>
                  <a:gd name="connsiteY76" fmla="*/ 30711 h 90819"/>
                  <a:gd name="connsiteX77" fmla="*/ 57457 w 92215"/>
                  <a:gd name="connsiteY77" fmla="*/ 27681 h 90819"/>
                  <a:gd name="connsiteX78" fmla="*/ 59960 w 92215"/>
                  <a:gd name="connsiteY78" fmla="*/ 21468 h 90819"/>
                  <a:gd name="connsiteX79" fmla="*/ 62759 w 92215"/>
                  <a:gd name="connsiteY79" fmla="*/ 20304 h 90819"/>
                  <a:gd name="connsiteX80" fmla="*/ 68993 w 92215"/>
                  <a:gd name="connsiteY80" fmla="*/ 20017 h 90819"/>
                  <a:gd name="connsiteX81" fmla="*/ 78715 w 92215"/>
                  <a:gd name="connsiteY81" fmla="*/ 18152 h 90819"/>
                  <a:gd name="connsiteX82" fmla="*/ 81424 w 92215"/>
                  <a:gd name="connsiteY82" fmla="*/ 18986 h 90819"/>
                  <a:gd name="connsiteX83" fmla="*/ 84154 w 92215"/>
                  <a:gd name="connsiteY83" fmla="*/ 17861 h 90819"/>
                  <a:gd name="connsiteX84" fmla="*/ 87526 w 92215"/>
                  <a:gd name="connsiteY84" fmla="*/ 16928 h 90819"/>
                  <a:gd name="connsiteX85" fmla="*/ 89400 w 92215"/>
                  <a:gd name="connsiteY85" fmla="*/ 13762 h 90819"/>
                  <a:gd name="connsiteX86" fmla="*/ 88266 w 92215"/>
                  <a:gd name="connsiteY86" fmla="*/ 10390 h 90819"/>
                  <a:gd name="connsiteX87" fmla="*/ 92199 w 92215"/>
                  <a:gd name="connsiteY87" fmla="*/ 8524 h 90819"/>
                  <a:gd name="connsiteX88" fmla="*/ 92199 w 92215"/>
                  <a:gd name="connsiteY88" fmla="*/ 4964 h 90819"/>
                  <a:gd name="connsiteX89" fmla="*/ 19082 w 92215"/>
                  <a:gd name="connsiteY89" fmla="*/ 68285 h 90819"/>
                  <a:gd name="connsiteX90" fmla="*/ 19082 w 92215"/>
                  <a:gd name="connsiteY90" fmla="*/ 68820 h 90819"/>
                  <a:gd name="connsiteX91" fmla="*/ 19647 w 92215"/>
                  <a:gd name="connsiteY91" fmla="*/ 68303 h 90819"/>
                  <a:gd name="connsiteX92" fmla="*/ 19647 w 92215"/>
                  <a:gd name="connsiteY92" fmla="*/ 68285 h 90819"/>
                  <a:gd name="connsiteX93" fmla="*/ 19082 w 92215"/>
                  <a:gd name="connsiteY93" fmla="*/ 68285 h 90819"/>
                  <a:gd name="connsiteX94" fmla="*/ 19587 w 92215"/>
                  <a:gd name="connsiteY94" fmla="*/ 65123 h 90819"/>
                  <a:gd name="connsiteX95" fmla="*/ 19069 w 92215"/>
                  <a:gd name="connsiteY95" fmla="*/ 64648 h 90819"/>
                  <a:gd name="connsiteX96" fmla="*/ 19069 w 92215"/>
                  <a:gd name="connsiteY96" fmla="*/ 65089 h 90819"/>
                  <a:gd name="connsiteX97" fmla="*/ 19630 w 92215"/>
                  <a:gd name="connsiteY97" fmla="*/ 65354 h 90819"/>
                  <a:gd name="connsiteX98" fmla="*/ 19587 w 92215"/>
                  <a:gd name="connsiteY98" fmla="*/ 65123 h 90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92215" h="90819">
                    <a:moveTo>
                      <a:pt x="18979" y="72192"/>
                    </a:moveTo>
                    <a:cubicBezTo>
                      <a:pt x="19232" y="72205"/>
                      <a:pt x="19510" y="72252"/>
                      <a:pt x="19754" y="72252"/>
                    </a:cubicBezTo>
                    <a:cubicBezTo>
                      <a:pt x="19754" y="72192"/>
                      <a:pt x="19754" y="72120"/>
                      <a:pt x="19741" y="72055"/>
                    </a:cubicBezTo>
                    <a:cubicBezTo>
                      <a:pt x="19608" y="71966"/>
                      <a:pt x="19489" y="71867"/>
                      <a:pt x="19347" y="71752"/>
                    </a:cubicBezTo>
                    <a:cubicBezTo>
                      <a:pt x="19219" y="71910"/>
                      <a:pt x="19082" y="72047"/>
                      <a:pt x="18979" y="72192"/>
                    </a:cubicBezTo>
                    <a:close/>
                    <a:moveTo>
                      <a:pt x="16737" y="63899"/>
                    </a:moveTo>
                    <a:cubicBezTo>
                      <a:pt x="16262" y="63656"/>
                      <a:pt x="15821" y="63313"/>
                      <a:pt x="15423" y="62967"/>
                    </a:cubicBezTo>
                    <a:cubicBezTo>
                      <a:pt x="14473" y="62128"/>
                      <a:pt x="13327" y="61918"/>
                      <a:pt x="12471" y="62873"/>
                    </a:cubicBezTo>
                    <a:cubicBezTo>
                      <a:pt x="11829" y="63574"/>
                      <a:pt x="11277" y="64781"/>
                      <a:pt x="11405" y="65658"/>
                    </a:cubicBezTo>
                    <a:cubicBezTo>
                      <a:pt x="11530" y="66531"/>
                      <a:pt x="12441" y="67858"/>
                      <a:pt x="13194" y="67982"/>
                    </a:cubicBezTo>
                    <a:cubicBezTo>
                      <a:pt x="15111" y="68324"/>
                      <a:pt x="17096" y="68251"/>
                      <a:pt x="19082" y="68290"/>
                    </a:cubicBezTo>
                    <a:cubicBezTo>
                      <a:pt x="19082" y="67220"/>
                      <a:pt x="19082" y="66154"/>
                      <a:pt x="19065" y="65089"/>
                    </a:cubicBezTo>
                    <a:cubicBezTo>
                      <a:pt x="18282" y="64700"/>
                      <a:pt x="17494" y="64323"/>
                      <a:pt x="16737" y="63899"/>
                    </a:cubicBezTo>
                    <a:close/>
                    <a:moveTo>
                      <a:pt x="16172" y="73532"/>
                    </a:moveTo>
                    <a:cubicBezTo>
                      <a:pt x="16159" y="73570"/>
                      <a:pt x="17174" y="74122"/>
                      <a:pt x="17336" y="73985"/>
                    </a:cubicBezTo>
                    <a:cubicBezTo>
                      <a:pt x="17935" y="73472"/>
                      <a:pt x="18432" y="72821"/>
                      <a:pt x="18979" y="72192"/>
                    </a:cubicBezTo>
                    <a:cubicBezTo>
                      <a:pt x="17803" y="72060"/>
                      <a:pt x="16669" y="71893"/>
                      <a:pt x="16172" y="73532"/>
                    </a:cubicBezTo>
                    <a:close/>
                    <a:moveTo>
                      <a:pt x="92216" y="4964"/>
                    </a:moveTo>
                    <a:lnTo>
                      <a:pt x="89417" y="3834"/>
                    </a:lnTo>
                    <a:lnTo>
                      <a:pt x="89888" y="115"/>
                    </a:lnTo>
                    <a:lnTo>
                      <a:pt x="88382" y="0"/>
                    </a:lnTo>
                    <a:cubicBezTo>
                      <a:pt x="88382" y="0"/>
                      <a:pt x="84869" y="1960"/>
                      <a:pt x="84869" y="2392"/>
                    </a:cubicBezTo>
                    <a:cubicBezTo>
                      <a:pt x="84869" y="2803"/>
                      <a:pt x="84449" y="5208"/>
                      <a:pt x="84449" y="5208"/>
                    </a:cubicBezTo>
                    <a:lnTo>
                      <a:pt x="85857" y="8567"/>
                    </a:lnTo>
                    <a:lnTo>
                      <a:pt x="83889" y="9975"/>
                    </a:lnTo>
                    <a:lnTo>
                      <a:pt x="78112" y="9405"/>
                    </a:lnTo>
                    <a:lnTo>
                      <a:pt x="75027" y="10817"/>
                    </a:lnTo>
                    <a:lnTo>
                      <a:pt x="72506" y="8986"/>
                    </a:lnTo>
                    <a:lnTo>
                      <a:pt x="70119" y="9268"/>
                    </a:lnTo>
                    <a:lnTo>
                      <a:pt x="68009" y="10817"/>
                    </a:lnTo>
                    <a:lnTo>
                      <a:pt x="65621" y="10817"/>
                    </a:lnTo>
                    <a:lnTo>
                      <a:pt x="64924" y="8567"/>
                    </a:lnTo>
                    <a:lnTo>
                      <a:pt x="61543" y="8567"/>
                    </a:lnTo>
                    <a:lnTo>
                      <a:pt x="57615" y="7728"/>
                    </a:lnTo>
                    <a:lnTo>
                      <a:pt x="55514" y="9846"/>
                    </a:lnTo>
                    <a:lnTo>
                      <a:pt x="53118" y="10531"/>
                    </a:lnTo>
                    <a:lnTo>
                      <a:pt x="47234" y="10967"/>
                    </a:lnTo>
                    <a:lnTo>
                      <a:pt x="45694" y="10261"/>
                    </a:lnTo>
                    <a:lnTo>
                      <a:pt x="45630" y="9893"/>
                    </a:lnTo>
                    <a:lnTo>
                      <a:pt x="43721" y="11806"/>
                    </a:lnTo>
                    <a:lnTo>
                      <a:pt x="41765" y="11806"/>
                    </a:lnTo>
                    <a:lnTo>
                      <a:pt x="38090" y="13766"/>
                    </a:lnTo>
                    <a:lnTo>
                      <a:pt x="31205" y="13612"/>
                    </a:lnTo>
                    <a:lnTo>
                      <a:pt x="28406" y="15311"/>
                    </a:lnTo>
                    <a:lnTo>
                      <a:pt x="28269" y="16436"/>
                    </a:lnTo>
                    <a:lnTo>
                      <a:pt x="24204" y="17826"/>
                    </a:lnTo>
                    <a:lnTo>
                      <a:pt x="18166" y="21472"/>
                    </a:lnTo>
                    <a:lnTo>
                      <a:pt x="15783" y="19735"/>
                    </a:lnTo>
                    <a:lnTo>
                      <a:pt x="18582" y="21776"/>
                    </a:lnTo>
                    <a:lnTo>
                      <a:pt x="17880" y="25281"/>
                    </a:lnTo>
                    <a:lnTo>
                      <a:pt x="15920" y="29209"/>
                    </a:lnTo>
                    <a:lnTo>
                      <a:pt x="9463" y="30886"/>
                    </a:lnTo>
                    <a:lnTo>
                      <a:pt x="10015" y="34130"/>
                    </a:lnTo>
                    <a:lnTo>
                      <a:pt x="7914" y="39179"/>
                    </a:lnTo>
                    <a:lnTo>
                      <a:pt x="6082" y="39889"/>
                    </a:lnTo>
                    <a:lnTo>
                      <a:pt x="100" y="38743"/>
                    </a:lnTo>
                    <a:cubicBezTo>
                      <a:pt x="-54" y="37827"/>
                      <a:pt x="27" y="36800"/>
                      <a:pt x="395" y="35581"/>
                    </a:cubicBezTo>
                    <a:cubicBezTo>
                      <a:pt x="-1214" y="40651"/>
                      <a:pt x="2398" y="42534"/>
                      <a:pt x="5654" y="44982"/>
                    </a:cubicBezTo>
                    <a:cubicBezTo>
                      <a:pt x="8359" y="46984"/>
                      <a:pt x="10605" y="49612"/>
                      <a:pt x="13036" y="51978"/>
                    </a:cubicBezTo>
                    <a:cubicBezTo>
                      <a:pt x="13763" y="57070"/>
                      <a:pt x="19322" y="59783"/>
                      <a:pt x="19574" y="65119"/>
                    </a:cubicBezTo>
                    <a:cubicBezTo>
                      <a:pt x="21157" y="66493"/>
                      <a:pt x="21183" y="66925"/>
                      <a:pt x="19638" y="68303"/>
                    </a:cubicBezTo>
                    <a:cubicBezTo>
                      <a:pt x="19681" y="69565"/>
                      <a:pt x="19702" y="70819"/>
                      <a:pt x="19728" y="72055"/>
                    </a:cubicBezTo>
                    <a:cubicBezTo>
                      <a:pt x="24341" y="75205"/>
                      <a:pt x="28483" y="78662"/>
                      <a:pt x="29523" y="84739"/>
                    </a:cubicBezTo>
                    <a:cubicBezTo>
                      <a:pt x="29750" y="86035"/>
                      <a:pt x="31586" y="87443"/>
                      <a:pt x="33015" y="88093"/>
                    </a:cubicBezTo>
                    <a:cubicBezTo>
                      <a:pt x="37157" y="89976"/>
                      <a:pt x="41534" y="91183"/>
                      <a:pt x="46211" y="90721"/>
                    </a:cubicBezTo>
                    <a:cubicBezTo>
                      <a:pt x="48248" y="90515"/>
                      <a:pt x="49814" y="89445"/>
                      <a:pt x="48963" y="87601"/>
                    </a:cubicBezTo>
                    <a:cubicBezTo>
                      <a:pt x="46323" y="81953"/>
                      <a:pt x="52463" y="78461"/>
                      <a:pt x="51988" y="73467"/>
                    </a:cubicBezTo>
                    <a:cubicBezTo>
                      <a:pt x="51962" y="73296"/>
                      <a:pt x="53024" y="72723"/>
                      <a:pt x="53434" y="72856"/>
                    </a:cubicBezTo>
                    <a:cubicBezTo>
                      <a:pt x="57803" y="74310"/>
                      <a:pt x="60692" y="70647"/>
                      <a:pt x="64393" y="69770"/>
                    </a:cubicBezTo>
                    <a:cubicBezTo>
                      <a:pt x="65553" y="69505"/>
                      <a:pt x="65908" y="68397"/>
                      <a:pt x="65553" y="67117"/>
                    </a:cubicBezTo>
                    <a:cubicBezTo>
                      <a:pt x="64239" y="62693"/>
                      <a:pt x="62652" y="58439"/>
                      <a:pt x="58407" y="55868"/>
                    </a:cubicBezTo>
                    <a:cubicBezTo>
                      <a:pt x="56469" y="54687"/>
                      <a:pt x="54111" y="53771"/>
                      <a:pt x="52831" y="52055"/>
                    </a:cubicBezTo>
                    <a:cubicBezTo>
                      <a:pt x="48488" y="46103"/>
                      <a:pt x="44500" y="39889"/>
                      <a:pt x="40520" y="33693"/>
                    </a:cubicBezTo>
                    <a:cubicBezTo>
                      <a:pt x="39960" y="32833"/>
                      <a:pt x="40097" y="31477"/>
                      <a:pt x="40075" y="30373"/>
                    </a:cubicBezTo>
                    <a:cubicBezTo>
                      <a:pt x="40054" y="29838"/>
                      <a:pt x="40246" y="29269"/>
                      <a:pt x="40490" y="28773"/>
                    </a:cubicBezTo>
                    <a:cubicBezTo>
                      <a:pt x="41115" y="27514"/>
                      <a:pt x="42108" y="27377"/>
                      <a:pt x="43259" y="28366"/>
                    </a:cubicBezTo>
                    <a:cubicBezTo>
                      <a:pt x="44115" y="29111"/>
                      <a:pt x="44851" y="30005"/>
                      <a:pt x="45719" y="30711"/>
                    </a:cubicBezTo>
                    <a:cubicBezTo>
                      <a:pt x="50709" y="34870"/>
                      <a:pt x="55253" y="33689"/>
                      <a:pt x="57457" y="27681"/>
                    </a:cubicBezTo>
                    <a:cubicBezTo>
                      <a:pt x="58223" y="25580"/>
                      <a:pt x="58873" y="23411"/>
                      <a:pt x="59960" y="21468"/>
                    </a:cubicBezTo>
                    <a:cubicBezTo>
                      <a:pt x="60341" y="20741"/>
                      <a:pt x="62053" y="20017"/>
                      <a:pt x="62759" y="20304"/>
                    </a:cubicBezTo>
                    <a:cubicBezTo>
                      <a:pt x="64975" y="21173"/>
                      <a:pt x="67012" y="21793"/>
                      <a:pt x="68993" y="20017"/>
                    </a:cubicBezTo>
                    <a:cubicBezTo>
                      <a:pt x="71869" y="17441"/>
                      <a:pt x="75326" y="17711"/>
                      <a:pt x="78715" y="18152"/>
                    </a:cubicBezTo>
                    <a:cubicBezTo>
                      <a:pt x="79687" y="18284"/>
                      <a:pt x="80573" y="18623"/>
                      <a:pt x="81424" y="18986"/>
                    </a:cubicBezTo>
                    <a:lnTo>
                      <a:pt x="84154" y="17861"/>
                    </a:lnTo>
                    <a:lnTo>
                      <a:pt x="87526" y="16928"/>
                    </a:lnTo>
                    <a:lnTo>
                      <a:pt x="89400" y="13762"/>
                    </a:lnTo>
                    <a:lnTo>
                      <a:pt x="88266" y="10390"/>
                    </a:lnTo>
                    <a:lnTo>
                      <a:pt x="92199" y="8524"/>
                    </a:lnTo>
                    <a:lnTo>
                      <a:pt x="92199" y="4964"/>
                    </a:lnTo>
                    <a:close/>
                    <a:moveTo>
                      <a:pt x="19082" y="68285"/>
                    </a:moveTo>
                    <a:cubicBezTo>
                      <a:pt x="19082" y="68461"/>
                      <a:pt x="19082" y="68645"/>
                      <a:pt x="19082" y="68820"/>
                    </a:cubicBezTo>
                    <a:cubicBezTo>
                      <a:pt x="19339" y="68615"/>
                      <a:pt x="19446" y="68495"/>
                      <a:pt x="19647" y="68303"/>
                    </a:cubicBezTo>
                    <a:lnTo>
                      <a:pt x="19647" y="68285"/>
                    </a:lnTo>
                    <a:cubicBezTo>
                      <a:pt x="19467" y="68285"/>
                      <a:pt x="19253" y="68285"/>
                      <a:pt x="19082" y="68285"/>
                    </a:cubicBezTo>
                    <a:close/>
                    <a:moveTo>
                      <a:pt x="19587" y="65123"/>
                    </a:moveTo>
                    <a:cubicBezTo>
                      <a:pt x="19390" y="64952"/>
                      <a:pt x="19296" y="64858"/>
                      <a:pt x="19069" y="64648"/>
                    </a:cubicBezTo>
                    <a:cubicBezTo>
                      <a:pt x="19069" y="64798"/>
                      <a:pt x="19069" y="64926"/>
                      <a:pt x="19069" y="65089"/>
                    </a:cubicBezTo>
                    <a:cubicBezTo>
                      <a:pt x="19257" y="65183"/>
                      <a:pt x="19442" y="65277"/>
                      <a:pt x="19630" y="65354"/>
                    </a:cubicBezTo>
                    <a:cubicBezTo>
                      <a:pt x="19625" y="65273"/>
                      <a:pt x="19587" y="65200"/>
                      <a:pt x="19587" y="65123"/>
                    </a:cubicBezTo>
                    <a:close/>
                  </a:path>
                </a:pathLst>
              </a:custGeom>
              <a:grpFill/>
              <a:ln w="5028" cap="flat">
                <a:solidFill>
                  <a:schemeClr val="bg1"/>
                </a:solidFill>
                <a:prstDash val="solid"/>
                <a:miter/>
              </a:ln>
            </p:spPr>
            <p:txBody>
              <a:bodyPr rtlCol="0" anchor="ctr"/>
              <a:lstStyle/>
              <a:p>
                <a:endParaRPr lang="en-US"/>
              </a:p>
            </p:txBody>
          </p:sp>
          <p:sp>
            <p:nvSpPr>
              <p:cNvPr id="273" name="Freeform 272">
                <a:extLst>
                  <a:ext uri="{FF2B5EF4-FFF2-40B4-BE49-F238E27FC236}">
                    <a16:creationId xmlns:a16="http://schemas.microsoft.com/office/drawing/2014/main" id="{935096CE-8F86-5830-9271-ABCCF6553BEF}"/>
                  </a:ext>
                </a:extLst>
              </p:cNvPr>
              <p:cNvSpPr/>
              <p:nvPr/>
            </p:nvSpPr>
            <p:spPr>
              <a:xfrm>
                <a:off x="6475642" y="4582423"/>
                <a:ext cx="33673" cy="10669"/>
              </a:xfrm>
              <a:custGeom>
                <a:avLst/>
                <a:gdLst>
                  <a:gd name="connsiteX0" fmla="*/ 4916 w 33673"/>
                  <a:gd name="connsiteY0" fmla="*/ 36 h 10669"/>
                  <a:gd name="connsiteX1" fmla="*/ 1792 w 33673"/>
                  <a:gd name="connsiteY1" fmla="*/ 1025 h 10669"/>
                  <a:gd name="connsiteX2" fmla="*/ 12 w 33673"/>
                  <a:gd name="connsiteY2" fmla="*/ 3601 h 10669"/>
                  <a:gd name="connsiteX3" fmla="*/ 1163 w 33673"/>
                  <a:gd name="connsiteY3" fmla="*/ 6369 h 10669"/>
                  <a:gd name="connsiteX4" fmla="*/ 17415 w 33673"/>
                  <a:gd name="connsiteY4" fmla="*/ 10606 h 10669"/>
                  <a:gd name="connsiteX5" fmla="*/ 18695 w 33673"/>
                  <a:gd name="connsiteY5" fmla="*/ 10623 h 10669"/>
                  <a:gd name="connsiteX6" fmla="*/ 32448 w 33673"/>
                  <a:gd name="connsiteY6" fmla="*/ 8573 h 10669"/>
                  <a:gd name="connsiteX7" fmla="*/ 33671 w 33673"/>
                  <a:gd name="connsiteY7" fmla="*/ 7538 h 10669"/>
                  <a:gd name="connsiteX8" fmla="*/ 32627 w 33673"/>
                  <a:gd name="connsiteY8" fmla="*/ 4889 h 10669"/>
                  <a:gd name="connsiteX9" fmla="*/ 20030 w 33673"/>
                  <a:gd name="connsiteY9" fmla="*/ 802 h 10669"/>
                  <a:gd name="connsiteX10" fmla="*/ 4916 w 33673"/>
                  <a:gd name="connsiteY10" fmla="*/ 36 h 10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673" h="10669">
                    <a:moveTo>
                      <a:pt x="4916" y="36"/>
                    </a:moveTo>
                    <a:cubicBezTo>
                      <a:pt x="3957" y="-152"/>
                      <a:pt x="2639" y="421"/>
                      <a:pt x="1792" y="1025"/>
                    </a:cubicBezTo>
                    <a:cubicBezTo>
                      <a:pt x="971" y="1620"/>
                      <a:pt x="128" y="2672"/>
                      <a:pt x="12" y="3601"/>
                    </a:cubicBezTo>
                    <a:cubicBezTo>
                      <a:pt x="-95" y="4521"/>
                      <a:pt x="526" y="6198"/>
                      <a:pt x="1163" y="6369"/>
                    </a:cubicBezTo>
                    <a:cubicBezTo>
                      <a:pt x="6525" y="7936"/>
                      <a:pt x="11989" y="9254"/>
                      <a:pt x="17415" y="10606"/>
                    </a:cubicBezTo>
                    <a:cubicBezTo>
                      <a:pt x="17941" y="10738"/>
                      <a:pt x="18528" y="10623"/>
                      <a:pt x="18695" y="10623"/>
                    </a:cubicBezTo>
                    <a:cubicBezTo>
                      <a:pt x="23526" y="9912"/>
                      <a:pt x="27997" y="9284"/>
                      <a:pt x="32448" y="8573"/>
                    </a:cubicBezTo>
                    <a:cubicBezTo>
                      <a:pt x="32918" y="8505"/>
                      <a:pt x="33714" y="7812"/>
                      <a:pt x="33671" y="7538"/>
                    </a:cubicBezTo>
                    <a:cubicBezTo>
                      <a:pt x="33500" y="6601"/>
                      <a:pt x="33291" y="5394"/>
                      <a:pt x="32627" y="4889"/>
                    </a:cubicBezTo>
                    <a:cubicBezTo>
                      <a:pt x="28951" y="2005"/>
                      <a:pt x="24638" y="516"/>
                      <a:pt x="20030" y="802"/>
                    </a:cubicBezTo>
                    <a:cubicBezTo>
                      <a:pt x="14916" y="1102"/>
                      <a:pt x="9918" y="1042"/>
                      <a:pt x="4916" y="36"/>
                    </a:cubicBezTo>
                    <a:close/>
                  </a:path>
                </a:pathLst>
              </a:custGeom>
              <a:grpFill/>
              <a:ln w="5028" cap="flat">
                <a:solidFill>
                  <a:schemeClr val="bg1"/>
                </a:solidFill>
                <a:prstDash val="solid"/>
                <a:miter/>
              </a:ln>
            </p:spPr>
            <p:txBody>
              <a:bodyPr rtlCol="0" anchor="ctr"/>
              <a:lstStyle/>
              <a:p>
                <a:endParaRPr lang="en-US"/>
              </a:p>
            </p:txBody>
          </p:sp>
        </p:grpSp>
        <p:grpSp>
          <p:nvGrpSpPr>
            <p:cNvPr id="98" name="Graphic 2398">
              <a:extLst>
                <a:ext uri="{FF2B5EF4-FFF2-40B4-BE49-F238E27FC236}">
                  <a16:creationId xmlns:a16="http://schemas.microsoft.com/office/drawing/2014/main" id="{E01B31DC-6D01-8F39-0FBF-BB516F637336}"/>
                </a:ext>
              </a:extLst>
            </p:cNvPr>
            <p:cNvGrpSpPr/>
            <p:nvPr/>
          </p:nvGrpSpPr>
          <p:grpSpPr>
            <a:xfrm>
              <a:off x="6489450" y="4459817"/>
              <a:ext cx="269878" cy="115915"/>
              <a:chOff x="6489450" y="4459817"/>
              <a:chExt cx="269878" cy="115915"/>
            </a:xfrm>
            <a:grpFill/>
          </p:grpSpPr>
          <p:sp>
            <p:nvSpPr>
              <p:cNvPr id="265" name="Freeform 264">
                <a:extLst>
                  <a:ext uri="{FF2B5EF4-FFF2-40B4-BE49-F238E27FC236}">
                    <a16:creationId xmlns:a16="http://schemas.microsoft.com/office/drawing/2014/main" id="{EE61C079-3AF8-2DC8-D5E4-3CD3E1FCB809}"/>
                  </a:ext>
                </a:extLst>
              </p:cNvPr>
              <p:cNvSpPr/>
              <p:nvPr/>
            </p:nvSpPr>
            <p:spPr>
              <a:xfrm>
                <a:off x="6489450" y="4492458"/>
                <a:ext cx="3282" cy="590"/>
              </a:xfrm>
              <a:custGeom>
                <a:avLst/>
                <a:gdLst>
                  <a:gd name="connsiteX0" fmla="*/ 0 w 3282"/>
                  <a:gd name="connsiteY0" fmla="*/ 591 h 590"/>
                  <a:gd name="connsiteX1" fmla="*/ 0 w 3282"/>
                  <a:gd name="connsiteY1" fmla="*/ 591 h 590"/>
                  <a:gd name="connsiteX2" fmla="*/ 3282 w 3282"/>
                  <a:gd name="connsiteY2" fmla="*/ 0 h 590"/>
                  <a:gd name="connsiteX3" fmla="*/ 0 w 3282"/>
                  <a:gd name="connsiteY3" fmla="*/ 591 h 590"/>
                </a:gdLst>
                <a:ahLst/>
                <a:cxnLst>
                  <a:cxn ang="0">
                    <a:pos x="connsiteX0" y="connsiteY0"/>
                  </a:cxn>
                  <a:cxn ang="0">
                    <a:pos x="connsiteX1" y="connsiteY1"/>
                  </a:cxn>
                  <a:cxn ang="0">
                    <a:pos x="connsiteX2" y="connsiteY2"/>
                  </a:cxn>
                  <a:cxn ang="0">
                    <a:pos x="connsiteX3" y="connsiteY3"/>
                  </a:cxn>
                </a:cxnLst>
                <a:rect l="l" t="t" r="r" b="b"/>
                <a:pathLst>
                  <a:path w="3282" h="590">
                    <a:moveTo>
                      <a:pt x="0" y="591"/>
                    </a:moveTo>
                    <a:lnTo>
                      <a:pt x="0" y="591"/>
                    </a:lnTo>
                    <a:cubicBezTo>
                      <a:pt x="1057" y="188"/>
                      <a:pt x="2165" y="34"/>
                      <a:pt x="3282" y="0"/>
                    </a:cubicBezTo>
                    <a:cubicBezTo>
                      <a:pt x="2165" y="39"/>
                      <a:pt x="1057" y="192"/>
                      <a:pt x="0" y="591"/>
                    </a:cubicBezTo>
                    <a:close/>
                  </a:path>
                </a:pathLst>
              </a:custGeom>
              <a:grpFill/>
              <a:ln w="5028" cap="flat">
                <a:solidFill>
                  <a:schemeClr val="bg1"/>
                </a:solidFill>
                <a:prstDash val="solid"/>
                <a:miter/>
              </a:ln>
            </p:spPr>
            <p:txBody>
              <a:bodyPr rtlCol="0" anchor="ctr"/>
              <a:lstStyle/>
              <a:p>
                <a:endParaRPr lang="en-US"/>
              </a:p>
            </p:txBody>
          </p:sp>
          <p:sp>
            <p:nvSpPr>
              <p:cNvPr id="266" name="Freeform 265">
                <a:extLst>
                  <a:ext uri="{FF2B5EF4-FFF2-40B4-BE49-F238E27FC236}">
                    <a16:creationId xmlns:a16="http://schemas.microsoft.com/office/drawing/2014/main" id="{4261C09D-75C3-5B80-42D3-DABF0BDDC4BB}"/>
                  </a:ext>
                </a:extLst>
              </p:cNvPr>
              <p:cNvSpPr/>
              <p:nvPr/>
            </p:nvSpPr>
            <p:spPr>
              <a:xfrm>
                <a:off x="6523811" y="4459817"/>
                <a:ext cx="145" cy="552"/>
              </a:xfrm>
              <a:custGeom>
                <a:avLst/>
                <a:gdLst>
                  <a:gd name="connsiteX0" fmla="*/ 145 w 145"/>
                  <a:gd name="connsiteY0" fmla="*/ 0 h 552"/>
                  <a:gd name="connsiteX1" fmla="*/ 145 w 145"/>
                  <a:gd name="connsiteY1" fmla="*/ 0 h 552"/>
                  <a:gd name="connsiteX2" fmla="*/ 0 w 145"/>
                  <a:gd name="connsiteY2" fmla="*/ 552 h 552"/>
                  <a:gd name="connsiteX3" fmla="*/ 145 w 145"/>
                  <a:gd name="connsiteY3" fmla="*/ 0 h 552"/>
                </a:gdLst>
                <a:ahLst/>
                <a:cxnLst>
                  <a:cxn ang="0">
                    <a:pos x="connsiteX0" y="connsiteY0"/>
                  </a:cxn>
                  <a:cxn ang="0">
                    <a:pos x="connsiteX1" y="connsiteY1"/>
                  </a:cxn>
                  <a:cxn ang="0">
                    <a:pos x="connsiteX2" y="connsiteY2"/>
                  </a:cxn>
                  <a:cxn ang="0">
                    <a:pos x="connsiteX3" y="connsiteY3"/>
                  </a:cxn>
                </a:cxnLst>
                <a:rect l="l" t="t" r="r" b="b"/>
                <a:pathLst>
                  <a:path w="145" h="552">
                    <a:moveTo>
                      <a:pt x="145" y="0"/>
                    </a:moveTo>
                    <a:lnTo>
                      <a:pt x="145" y="0"/>
                    </a:lnTo>
                    <a:cubicBezTo>
                      <a:pt x="90" y="171"/>
                      <a:pt x="68" y="355"/>
                      <a:pt x="0" y="552"/>
                    </a:cubicBezTo>
                    <a:cubicBezTo>
                      <a:pt x="73" y="355"/>
                      <a:pt x="94" y="171"/>
                      <a:pt x="145" y="0"/>
                    </a:cubicBezTo>
                    <a:close/>
                  </a:path>
                </a:pathLst>
              </a:custGeom>
              <a:grpFill/>
              <a:ln w="5028" cap="flat">
                <a:solidFill>
                  <a:schemeClr val="bg1"/>
                </a:solidFill>
                <a:prstDash val="solid"/>
                <a:miter/>
              </a:ln>
            </p:spPr>
            <p:txBody>
              <a:bodyPr rtlCol="0" anchor="ctr"/>
              <a:lstStyle/>
              <a:p>
                <a:endParaRPr lang="en-US"/>
              </a:p>
            </p:txBody>
          </p:sp>
          <p:sp>
            <p:nvSpPr>
              <p:cNvPr id="267" name="Freeform 266">
                <a:extLst>
                  <a:ext uri="{FF2B5EF4-FFF2-40B4-BE49-F238E27FC236}">
                    <a16:creationId xmlns:a16="http://schemas.microsoft.com/office/drawing/2014/main" id="{AF7C4506-844D-9481-9FAC-298FB19F2323}"/>
                  </a:ext>
                </a:extLst>
              </p:cNvPr>
              <p:cNvSpPr/>
              <p:nvPr/>
            </p:nvSpPr>
            <p:spPr>
              <a:xfrm>
                <a:off x="6490224" y="4507059"/>
                <a:ext cx="3567" cy="3498"/>
              </a:xfrm>
              <a:custGeom>
                <a:avLst/>
                <a:gdLst>
                  <a:gd name="connsiteX0" fmla="*/ 604 w 3567"/>
                  <a:gd name="connsiteY0" fmla="*/ 2947 h 3498"/>
                  <a:gd name="connsiteX1" fmla="*/ 3266 w 3567"/>
                  <a:gd name="connsiteY1" fmla="*/ 2643 h 3498"/>
                  <a:gd name="connsiteX2" fmla="*/ 2316 w 3567"/>
                  <a:gd name="connsiteY2" fmla="*/ 67 h 3498"/>
                  <a:gd name="connsiteX3" fmla="*/ 844 w 3567"/>
                  <a:gd name="connsiteY3" fmla="*/ 315 h 3498"/>
                  <a:gd name="connsiteX4" fmla="*/ 604 w 3567"/>
                  <a:gd name="connsiteY4" fmla="*/ 2947 h 34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67" h="3498">
                    <a:moveTo>
                      <a:pt x="604" y="2947"/>
                    </a:moveTo>
                    <a:cubicBezTo>
                      <a:pt x="1482" y="3803"/>
                      <a:pt x="2457" y="3632"/>
                      <a:pt x="3266" y="2643"/>
                    </a:cubicBezTo>
                    <a:cubicBezTo>
                      <a:pt x="3865" y="1458"/>
                      <a:pt x="3582" y="521"/>
                      <a:pt x="2316" y="67"/>
                    </a:cubicBezTo>
                    <a:cubicBezTo>
                      <a:pt x="1892" y="-91"/>
                      <a:pt x="1229" y="46"/>
                      <a:pt x="844" y="315"/>
                    </a:cubicBezTo>
                    <a:cubicBezTo>
                      <a:pt x="-166" y="1051"/>
                      <a:pt x="-299" y="2066"/>
                      <a:pt x="604" y="2947"/>
                    </a:cubicBezTo>
                    <a:close/>
                  </a:path>
                </a:pathLst>
              </a:custGeom>
              <a:grpFill/>
              <a:ln w="5028" cap="flat">
                <a:solidFill>
                  <a:schemeClr val="bg1"/>
                </a:solidFill>
                <a:prstDash val="solid"/>
                <a:miter/>
              </a:ln>
            </p:spPr>
            <p:txBody>
              <a:bodyPr rtlCol="0" anchor="ctr"/>
              <a:lstStyle/>
              <a:p>
                <a:endParaRPr lang="en-US"/>
              </a:p>
            </p:txBody>
          </p:sp>
          <p:sp>
            <p:nvSpPr>
              <p:cNvPr id="268" name="Freeform 267">
                <a:extLst>
                  <a:ext uri="{FF2B5EF4-FFF2-40B4-BE49-F238E27FC236}">
                    <a16:creationId xmlns:a16="http://schemas.microsoft.com/office/drawing/2014/main" id="{F50951E5-4B17-29E0-F7FB-8D361D6296FE}"/>
                  </a:ext>
                </a:extLst>
              </p:cNvPr>
              <p:cNvSpPr/>
              <p:nvPr/>
            </p:nvSpPr>
            <p:spPr>
              <a:xfrm>
                <a:off x="6499301" y="4465268"/>
                <a:ext cx="260027" cy="108787"/>
              </a:xfrm>
              <a:custGeom>
                <a:avLst/>
                <a:gdLst>
                  <a:gd name="connsiteX0" fmla="*/ 256655 w 260027"/>
                  <a:gd name="connsiteY0" fmla="*/ 76673 h 108787"/>
                  <a:gd name="connsiteX1" fmla="*/ 253300 w 260027"/>
                  <a:gd name="connsiteY1" fmla="*/ 74443 h 108787"/>
                  <a:gd name="connsiteX2" fmla="*/ 252449 w 260027"/>
                  <a:gd name="connsiteY2" fmla="*/ 69099 h 108787"/>
                  <a:gd name="connsiteX3" fmla="*/ 254135 w 260027"/>
                  <a:gd name="connsiteY3" fmla="*/ 65731 h 108787"/>
                  <a:gd name="connsiteX4" fmla="*/ 250485 w 260027"/>
                  <a:gd name="connsiteY4" fmla="*/ 63763 h 108787"/>
                  <a:gd name="connsiteX5" fmla="*/ 250211 w 260027"/>
                  <a:gd name="connsiteY5" fmla="*/ 52248 h 108787"/>
                  <a:gd name="connsiteX6" fmla="*/ 247113 w 260027"/>
                  <a:gd name="connsiteY6" fmla="*/ 48585 h 108787"/>
                  <a:gd name="connsiteX7" fmla="*/ 250211 w 260027"/>
                  <a:gd name="connsiteY7" fmla="*/ 47190 h 108787"/>
                  <a:gd name="connsiteX8" fmla="*/ 254982 w 260027"/>
                  <a:gd name="connsiteY8" fmla="*/ 41854 h 108787"/>
                  <a:gd name="connsiteX9" fmla="*/ 250480 w 260027"/>
                  <a:gd name="connsiteY9" fmla="*/ 37357 h 108787"/>
                  <a:gd name="connsiteX10" fmla="*/ 243180 w 260027"/>
                  <a:gd name="connsiteY10" fmla="*/ 37639 h 108787"/>
                  <a:gd name="connsiteX11" fmla="*/ 239248 w 260027"/>
                  <a:gd name="connsiteY11" fmla="*/ 35392 h 108787"/>
                  <a:gd name="connsiteX12" fmla="*/ 239522 w 260027"/>
                  <a:gd name="connsiteY12" fmla="*/ 23034 h 108787"/>
                  <a:gd name="connsiteX13" fmla="*/ 235593 w 260027"/>
                  <a:gd name="connsiteY13" fmla="*/ 20497 h 108787"/>
                  <a:gd name="connsiteX14" fmla="*/ 233064 w 260027"/>
                  <a:gd name="connsiteY14" fmla="*/ 17121 h 108787"/>
                  <a:gd name="connsiteX15" fmla="*/ 229419 w 260027"/>
                  <a:gd name="connsiteY15" fmla="*/ 15443 h 108787"/>
                  <a:gd name="connsiteX16" fmla="*/ 224074 w 260027"/>
                  <a:gd name="connsiteY16" fmla="*/ 11806 h 108787"/>
                  <a:gd name="connsiteX17" fmla="*/ 221267 w 260027"/>
                  <a:gd name="connsiteY17" fmla="*/ 11228 h 108787"/>
                  <a:gd name="connsiteX18" fmla="*/ 219864 w 260027"/>
                  <a:gd name="connsiteY18" fmla="*/ 12645 h 108787"/>
                  <a:gd name="connsiteX19" fmla="*/ 213963 w 260027"/>
                  <a:gd name="connsiteY19" fmla="*/ 12358 h 108787"/>
                  <a:gd name="connsiteX20" fmla="*/ 211425 w 260027"/>
                  <a:gd name="connsiteY20" fmla="*/ 10394 h 108787"/>
                  <a:gd name="connsiteX21" fmla="*/ 207732 w 260027"/>
                  <a:gd name="connsiteY21" fmla="*/ 7818 h 108787"/>
                  <a:gd name="connsiteX22" fmla="*/ 203787 w 260027"/>
                  <a:gd name="connsiteY22" fmla="*/ 15165 h 108787"/>
                  <a:gd name="connsiteX23" fmla="*/ 198079 w 260027"/>
                  <a:gd name="connsiteY23" fmla="*/ 18901 h 108787"/>
                  <a:gd name="connsiteX24" fmla="*/ 186722 w 260027"/>
                  <a:gd name="connsiteY24" fmla="*/ 20694 h 108787"/>
                  <a:gd name="connsiteX25" fmla="*/ 171690 w 260027"/>
                  <a:gd name="connsiteY25" fmla="*/ 21417 h 108787"/>
                  <a:gd name="connsiteX26" fmla="*/ 161664 w 260027"/>
                  <a:gd name="connsiteY26" fmla="*/ 21113 h 108787"/>
                  <a:gd name="connsiteX27" fmla="*/ 142237 w 260027"/>
                  <a:gd name="connsiteY27" fmla="*/ 14819 h 108787"/>
                  <a:gd name="connsiteX28" fmla="*/ 138069 w 260027"/>
                  <a:gd name="connsiteY28" fmla="*/ 11939 h 108787"/>
                  <a:gd name="connsiteX29" fmla="*/ 135480 w 260027"/>
                  <a:gd name="connsiteY29" fmla="*/ 9893 h 108787"/>
                  <a:gd name="connsiteX30" fmla="*/ 117611 w 260027"/>
                  <a:gd name="connsiteY30" fmla="*/ 5473 h 108787"/>
                  <a:gd name="connsiteX31" fmla="*/ 84208 w 260027"/>
                  <a:gd name="connsiteY31" fmla="*/ 9816 h 108787"/>
                  <a:gd name="connsiteX32" fmla="*/ 73463 w 260027"/>
                  <a:gd name="connsiteY32" fmla="*/ 17998 h 108787"/>
                  <a:gd name="connsiteX33" fmla="*/ 65864 w 260027"/>
                  <a:gd name="connsiteY33" fmla="*/ 20441 h 108787"/>
                  <a:gd name="connsiteX34" fmla="*/ 47224 w 260027"/>
                  <a:gd name="connsiteY34" fmla="*/ 19607 h 108787"/>
                  <a:gd name="connsiteX35" fmla="*/ 28311 w 260027"/>
                  <a:gd name="connsiteY35" fmla="*/ 7698 h 108787"/>
                  <a:gd name="connsiteX36" fmla="*/ 24690 w 260027"/>
                  <a:gd name="connsiteY36" fmla="*/ 0 h 108787"/>
                  <a:gd name="connsiteX37" fmla="*/ 27840 w 260027"/>
                  <a:gd name="connsiteY37" fmla="*/ 6752 h 108787"/>
                  <a:gd name="connsiteX38" fmla="*/ 24493 w 260027"/>
                  <a:gd name="connsiteY38" fmla="*/ 5897 h 108787"/>
                  <a:gd name="connsiteX39" fmla="*/ 22251 w 260027"/>
                  <a:gd name="connsiteY39" fmla="*/ 7591 h 108787"/>
                  <a:gd name="connsiteX40" fmla="*/ 18323 w 260027"/>
                  <a:gd name="connsiteY40" fmla="*/ 4638 h 108787"/>
                  <a:gd name="connsiteX41" fmla="*/ 14523 w 260027"/>
                  <a:gd name="connsiteY41" fmla="*/ 4925 h 108787"/>
                  <a:gd name="connsiteX42" fmla="*/ 12846 w 260027"/>
                  <a:gd name="connsiteY42" fmla="*/ 6316 h 108787"/>
                  <a:gd name="connsiteX43" fmla="*/ 11019 w 260027"/>
                  <a:gd name="connsiteY43" fmla="*/ 6894 h 108787"/>
                  <a:gd name="connsiteX44" fmla="*/ 8635 w 260027"/>
                  <a:gd name="connsiteY44" fmla="*/ 9414 h 108787"/>
                  <a:gd name="connsiteX45" fmla="*/ 8447 w 260027"/>
                  <a:gd name="connsiteY45" fmla="*/ 9388 h 108787"/>
                  <a:gd name="connsiteX46" fmla="*/ 7976 w 260027"/>
                  <a:gd name="connsiteY46" fmla="*/ 13107 h 108787"/>
                  <a:gd name="connsiteX47" fmla="*/ 10775 w 260027"/>
                  <a:gd name="connsiteY47" fmla="*/ 14237 h 108787"/>
                  <a:gd name="connsiteX48" fmla="*/ 10775 w 260027"/>
                  <a:gd name="connsiteY48" fmla="*/ 17805 h 108787"/>
                  <a:gd name="connsiteX49" fmla="*/ 6842 w 260027"/>
                  <a:gd name="connsiteY49" fmla="*/ 19671 h 108787"/>
                  <a:gd name="connsiteX50" fmla="*/ 7976 w 260027"/>
                  <a:gd name="connsiteY50" fmla="*/ 23043 h 108787"/>
                  <a:gd name="connsiteX51" fmla="*/ 6102 w 260027"/>
                  <a:gd name="connsiteY51" fmla="*/ 26209 h 108787"/>
                  <a:gd name="connsiteX52" fmla="*/ 2730 w 260027"/>
                  <a:gd name="connsiteY52" fmla="*/ 27142 h 108787"/>
                  <a:gd name="connsiteX53" fmla="*/ 0 w 260027"/>
                  <a:gd name="connsiteY53" fmla="*/ 28268 h 108787"/>
                  <a:gd name="connsiteX54" fmla="*/ 5781 w 260027"/>
                  <a:gd name="connsiteY54" fmla="*/ 36608 h 108787"/>
                  <a:gd name="connsiteX55" fmla="*/ 4010 w 260027"/>
                  <a:gd name="connsiteY55" fmla="*/ 56852 h 108787"/>
                  <a:gd name="connsiteX56" fmla="*/ 7052 w 260027"/>
                  <a:gd name="connsiteY56" fmla="*/ 60228 h 108787"/>
                  <a:gd name="connsiteX57" fmla="*/ 12123 w 260027"/>
                  <a:gd name="connsiteY57" fmla="*/ 60036 h 108787"/>
                  <a:gd name="connsiteX58" fmla="*/ 13817 w 260027"/>
                  <a:gd name="connsiteY58" fmla="*/ 60036 h 108787"/>
                  <a:gd name="connsiteX59" fmla="*/ 15062 w 260027"/>
                  <a:gd name="connsiteY59" fmla="*/ 61122 h 108787"/>
                  <a:gd name="connsiteX60" fmla="*/ 14806 w 260027"/>
                  <a:gd name="connsiteY60" fmla="*/ 64328 h 108787"/>
                  <a:gd name="connsiteX61" fmla="*/ 5999 w 260027"/>
                  <a:gd name="connsiteY61" fmla="*/ 68902 h 108787"/>
                  <a:gd name="connsiteX62" fmla="*/ 4797 w 260027"/>
                  <a:gd name="connsiteY62" fmla="*/ 70010 h 108787"/>
                  <a:gd name="connsiteX63" fmla="*/ 5828 w 260027"/>
                  <a:gd name="connsiteY63" fmla="*/ 72945 h 108787"/>
                  <a:gd name="connsiteX64" fmla="*/ 11866 w 260027"/>
                  <a:gd name="connsiteY64" fmla="*/ 76074 h 108787"/>
                  <a:gd name="connsiteX65" fmla="*/ 16316 w 260027"/>
                  <a:gd name="connsiteY65" fmla="*/ 78560 h 108787"/>
                  <a:gd name="connsiteX66" fmla="*/ 15974 w 260027"/>
                  <a:gd name="connsiteY66" fmla="*/ 83874 h 108787"/>
                  <a:gd name="connsiteX67" fmla="*/ 23253 w 260027"/>
                  <a:gd name="connsiteY67" fmla="*/ 90819 h 108787"/>
                  <a:gd name="connsiteX68" fmla="*/ 30236 w 260027"/>
                  <a:gd name="connsiteY68" fmla="*/ 98162 h 108787"/>
                  <a:gd name="connsiteX69" fmla="*/ 36522 w 260027"/>
                  <a:gd name="connsiteY69" fmla="*/ 99630 h 108787"/>
                  <a:gd name="connsiteX70" fmla="*/ 48508 w 260027"/>
                  <a:gd name="connsiteY70" fmla="*/ 103922 h 108787"/>
                  <a:gd name="connsiteX71" fmla="*/ 52594 w 260027"/>
                  <a:gd name="connsiteY71" fmla="*/ 106892 h 108787"/>
                  <a:gd name="connsiteX72" fmla="*/ 55821 w 260027"/>
                  <a:gd name="connsiteY72" fmla="*/ 107824 h 108787"/>
                  <a:gd name="connsiteX73" fmla="*/ 71106 w 260027"/>
                  <a:gd name="connsiteY73" fmla="*/ 101722 h 108787"/>
                  <a:gd name="connsiteX74" fmla="*/ 81743 w 260027"/>
                  <a:gd name="connsiteY74" fmla="*/ 98800 h 108787"/>
                  <a:gd name="connsiteX75" fmla="*/ 92064 w 260027"/>
                  <a:gd name="connsiteY75" fmla="*/ 104564 h 108787"/>
                  <a:gd name="connsiteX76" fmla="*/ 107949 w 260027"/>
                  <a:gd name="connsiteY76" fmla="*/ 108222 h 108787"/>
                  <a:gd name="connsiteX77" fmla="*/ 123790 w 260027"/>
                  <a:gd name="connsiteY77" fmla="*/ 99056 h 108787"/>
                  <a:gd name="connsiteX78" fmla="*/ 130003 w 260027"/>
                  <a:gd name="connsiteY78" fmla="*/ 97413 h 108787"/>
                  <a:gd name="connsiteX79" fmla="*/ 143110 w 260027"/>
                  <a:gd name="connsiteY79" fmla="*/ 98954 h 108787"/>
                  <a:gd name="connsiteX80" fmla="*/ 143191 w 260027"/>
                  <a:gd name="connsiteY80" fmla="*/ 98569 h 108787"/>
                  <a:gd name="connsiteX81" fmla="*/ 143598 w 260027"/>
                  <a:gd name="connsiteY81" fmla="*/ 98038 h 108787"/>
                  <a:gd name="connsiteX82" fmla="*/ 143495 w 260027"/>
                  <a:gd name="connsiteY82" fmla="*/ 98980 h 108787"/>
                  <a:gd name="connsiteX83" fmla="*/ 143110 w 260027"/>
                  <a:gd name="connsiteY83" fmla="*/ 98954 h 108787"/>
                  <a:gd name="connsiteX84" fmla="*/ 141762 w 260027"/>
                  <a:gd name="connsiteY84" fmla="*/ 108436 h 108787"/>
                  <a:gd name="connsiteX85" fmla="*/ 146828 w 260027"/>
                  <a:gd name="connsiteY85" fmla="*/ 108436 h 108787"/>
                  <a:gd name="connsiteX86" fmla="*/ 152173 w 260027"/>
                  <a:gd name="connsiteY86" fmla="*/ 107024 h 108787"/>
                  <a:gd name="connsiteX87" fmla="*/ 152173 w 260027"/>
                  <a:gd name="connsiteY87" fmla="*/ 103930 h 108787"/>
                  <a:gd name="connsiteX88" fmla="*/ 154124 w 260027"/>
                  <a:gd name="connsiteY88" fmla="*/ 103383 h 108787"/>
                  <a:gd name="connsiteX89" fmla="*/ 154124 w 260027"/>
                  <a:gd name="connsiteY89" fmla="*/ 95509 h 108787"/>
                  <a:gd name="connsiteX90" fmla="*/ 161146 w 260027"/>
                  <a:gd name="connsiteY90" fmla="*/ 96630 h 108787"/>
                  <a:gd name="connsiteX91" fmla="*/ 179405 w 260027"/>
                  <a:gd name="connsiteY91" fmla="*/ 92415 h 108787"/>
                  <a:gd name="connsiteX92" fmla="*/ 184463 w 260027"/>
                  <a:gd name="connsiteY92" fmla="*/ 94666 h 108787"/>
                  <a:gd name="connsiteX93" fmla="*/ 193188 w 260027"/>
                  <a:gd name="connsiteY93" fmla="*/ 95509 h 108787"/>
                  <a:gd name="connsiteX94" fmla="*/ 199910 w 260027"/>
                  <a:gd name="connsiteY94" fmla="*/ 91290 h 108787"/>
                  <a:gd name="connsiteX95" fmla="*/ 209466 w 260027"/>
                  <a:gd name="connsiteY95" fmla="*/ 89052 h 108787"/>
                  <a:gd name="connsiteX96" fmla="*/ 220420 w 260027"/>
                  <a:gd name="connsiteY96" fmla="*/ 89608 h 108787"/>
                  <a:gd name="connsiteX97" fmla="*/ 229966 w 260027"/>
                  <a:gd name="connsiteY97" fmla="*/ 88196 h 108787"/>
                  <a:gd name="connsiteX98" fmla="*/ 233899 w 260027"/>
                  <a:gd name="connsiteY98" fmla="*/ 85684 h 108787"/>
                  <a:gd name="connsiteX99" fmla="*/ 243454 w 260027"/>
                  <a:gd name="connsiteY99" fmla="*/ 83720 h 108787"/>
                  <a:gd name="connsiteX100" fmla="*/ 248508 w 260027"/>
                  <a:gd name="connsiteY100" fmla="*/ 85684 h 108787"/>
                  <a:gd name="connsiteX101" fmla="*/ 253553 w 260027"/>
                  <a:gd name="connsiteY101" fmla="*/ 84272 h 108787"/>
                  <a:gd name="connsiteX102" fmla="*/ 254973 w 260027"/>
                  <a:gd name="connsiteY102" fmla="*/ 88770 h 108787"/>
                  <a:gd name="connsiteX103" fmla="*/ 259467 w 260027"/>
                  <a:gd name="connsiteY103" fmla="*/ 88196 h 108787"/>
                  <a:gd name="connsiteX104" fmla="*/ 260027 w 260027"/>
                  <a:gd name="connsiteY104" fmla="*/ 85398 h 108787"/>
                  <a:gd name="connsiteX105" fmla="*/ 256655 w 260027"/>
                  <a:gd name="connsiteY105" fmla="*/ 76673 h 108787"/>
                  <a:gd name="connsiteX106" fmla="*/ 39954 w 260027"/>
                  <a:gd name="connsiteY106" fmla="*/ 32722 h 108787"/>
                  <a:gd name="connsiteX107" fmla="*/ 35962 w 260027"/>
                  <a:gd name="connsiteY107" fmla="*/ 35371 h 108787"/>
                  <a:gd name="connsiteX108" fmla="*/ 32628 w 260027"/>
                  <a:gd name="connsiteY108" fmla="*/ 35349 h 108787"/>
                  <a:gd name="connsiteX109" fmla="*/ 29701 w 260027"/>
                  <a:gd name="connsiteY109" fmla="*/ 34990 h 108787"/>
                  <a:gd name="connsiteX110" fmla="*/ 24220 w 260027"/>
                  <a:gd name="connsiteY110" fmla="*/ 34969 h 108787"/>
                  <a:gd name="connsiteX111" fmla="*/ 21015 w 260027"/>
                  <a:gd name="connsiteY111" fmla="*/ 32337 h 108787"/>
                  <a:gd name="connsiteX112" fmla="*/ 23651 w 260027"/>
                  <a:gd name="connsiteY112" fmla="*/ 28353 h 108787"/>
                  <a:gd name="connsiteX113" fmla="*/ 38443 w 260027"/>
                  <a:gd name="connsiteY113" fmla="*/ 26714 h 108787"/>
                  <a:gd name="connsiteX114" fmla="*/ 39954 w 260027"/>
                  <a:gd name="connsiteY114" fmla="*/ 32722 h 1087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Lst>
                <a:rect l="l" t="t" r="r" b="b"/>
                <a:pathLst>
                  <a:path w="260027" h="108787">
                    <a:moveTo>
                      <a:pt x="256655" y="76673"/>
                    </a:moveTo>
                    <a:cubicBezTo>
                      <a:pt x="255825" y="76673"/>
                      <a:pt x="253300" y="76121"/>
                      <a:pt x="253300" y="74443"/>
                    </a:cubicBezTo>
                    <a:cubicBezTo>
                      <a:pt x="253300" y="72744"/>
                      <a:pt x="252449" y="69099"/>
                      <a:pt x="252449" y="69099"/>
                    </a:cubicBezTo>
                    <a:lnTo>
                      <a:pt x="254135" y="65731"/>
                    </a:lnTo>
                    <a:lnTo>
                      <a:pt x="250485" y="63763"/>
                    </a:lnTo>
                    <a:lnTo>
                      <a:pt x="250211" y="52248"/>
                    </a:lnTo>
                    <a:lnTo>
                      <a:pt x="247113" y="48585"/>
                    </a:lnTo>
                    <a:lnTo>
                      <a:pt x="250211" y="47190"/>
                    </a:lnTo>
                    <a:lnTo>
                      <a:pt x="254982" y="41854"/>
                    </a:lnTo>
                    <a:lnTo>
                      <a:pt x="250480" y="37357"/>
                    </a:lnTo>
                    <a:lnTo>
                      <a:pt x="243180" y="37639"/>
                    </a:lnTo>
                    <a:lnTo>
                      <a:pt x="239248" y="35392"/>
                    </a:lnTo>
                    <a:lnTo>
                      <a:pt x="239522" y="23034"/>
                    </a:lnTo>
                    <a:lnTo>
                      <a:pt x="235593" y="20497"/>
                    </a:lnTo>
                    <a:lnTo>
                      <a:pt x="233064" y="17121"/>
                    </a:lnTo>
                    <a:lnTo>
                      <a:pt x="229419" y="15443"/>
                    </a:lnTo>
                    <a:lnTo>
                      <a:pt x="224074" y="11806"/>
                    </a:lnTo>
                    <a:lnTo>
                      <a:pt x="221267" y="11228"/>
                    </a:lnTo>
                    <a:lnTo>
                      <a:pt x="219864" y="12645"/>
                    </a:lnTo>
                    <a:lnTo>
                      <a:pt x="213963" y="12358"/>
                    </a:lnTo>
                    <a:lnTo>
                      <a:pt x="211425" y="10394"/>
                    </a:lnTo>
                    <a:lnTo>
                      <a:pt x="207732" y="7818"/>
                    </a:lnTo>
                    <a:cubicBezTo>
                      <a:pt x="207574" y="10753"/>
                      <a:pt x="206419" y="13329"/>
                      <a:pt x="203787" y="15165"/>
                    </a:cubicBezTo>
                    <a:cubicBezTo>
                      <a:pt x="201913" y="16462"/>
                      <a:pt x="200039" y="17737"/>
                      <a:pt x="198079" y="18901"/>
                    </a:cubicBezTo>
                    <a:cubicBezTo>
                      <a:pt x="194557" y="20998"/>
                      <a:pt x="190856" y="22196"/>
                      <a:pt x="186722" y="20694"/>
                    </a:cubicBezTo>
                    <a:cubicBezTo>
                      <a:pt x="181626" y="18837"/>
                      <a:pt x="176649" y="19795"/>
                      <a:pt x="171690" y="21417"/>
                    </a:cubicBezTo>
                    <a:cubicBezTo>
                      <a:pt x="168305" y="22521"/>
                      <a:pt x="164984" y="22217"/>
                      <a:pt x="161664" y="21113"/>
                    </a:cubicBezTo>
                    <a:cubicBezTo>
                      <a:pt x="155177" y="18991"/>
                      <a:pt x="148651" y="17052"/>
                      <a:pt x="142237" y="14819"/>
                    </a:cubicBezTo>
                    <a:cubicBezTo>
                      <a:pt x="140705" y="14284"/>
                      <a:pt x="139438" y="12949"/>
                      <a:pt x="138069" y="11939"/>
                    </a:cubicBezTo>
                    <a:cubicBezTo>
                      <a:pt x="137179" y="11275"/>
                      <a:pt x="136400" y="9996"/>
                      <a:pt x="135480" y="9893"/>
                    </a:cubicBezTo>
                    <a:cubicBezTo>
                      <a:pt x="129271" y="9286"/>
                      <a:pt x="123584" y="6466"/>
                      <a:pt x="117611" y="5473"/>
                    </a:cubicBezTo>
                    <a:cubicBezTo>
                      <a:pt x="106224" y="3586"/>
                      <a:pt x="95017" y="5986"/>
                      <a:pt x="84208" y="9816"/>
                    </a:cubicBezTo>
                    <a:cubicBezTo>
                      <a:pt x="79861" y="11361"/>
                      <a:pt x="76425" y="14433"/>
                      <a:pt x="73463" y="17998"/>
                    </a:cubicBezTo>
                    <a:cubicBezTo>
                      <a:pt x="71499" y="20364"/>
                      <a:pt x="68863" y="21395"/>
                      <a:pt x="65864" y="20441"/>
                    </a:cubicBezTo>
                    <a:cubicBezTo>
                      <a:pt x="59706" y="18439"/>
                      <a:pt x="53446" y="19774"/>
                      <a:pt x="47224" y="19607"/>
                    </a:cubicBezTo>
                    <a:cubicBezTo>
                      <a:pt x="38636" y="19380"/>
                      <a:pt x="31948" y="15944"/>
                      <a:pt x="28311" y="7698"/>
                    </a:cubicBezTo>
                    <a:cubicBezTo>
                      <a:pt x="27155" y="5114"/>
                      <a:pt x="25627" y="2649"/>
                      <a:pt x="24690" y="0"/>
                    </a:cubicBezTo>
                    <a:cubicBezTo>
                      <a:pt x="25508" y="2324"/>
                      <a:pt x="26757" y="4497"/>
                      <a:pt x="27840" y="6752"/>
                    </a:cubicBezTo>
                    <a:lnTo>
                      <a:pt x="24493" y="5897"/>
                    </a:lnTo>
                    <a:lnTo>
                      <a:pt x="22251" y="7591"/>
                    </a:lnTo>
                    <a:lnTo>
                      <a:pt x="18323" y="4638"/>
                    </a:lnTo>
                    <a:lnTo>
                      <a:pt x="14523" y="4925"/>
                    </a:lnTo>
                    <a:lnTo>
                      <a:pt x="12846" y="6316"/>
                    </a:lnTo>
                    <a:lnTo>
                      <a:pt x="11019" y="6894"/>
                    </a:lnTo>
                    <a:lnTo>
                      <a:pt x="8635" y="9414"/>
                    </a:lnTo>
                    <a:lnTo>
                      <a:pt x="8447" y="9388"/>
                    </a:lnTo>
                    <a:lnTo>
                      <a:pt x="7976" y="13107"/>
                    </a:lnTo>
                    <a:lnTo>
                      <a:pt x="10775" y="14237"/>
                    </a:lnTo>
                    <a:lnTo>
                      <a:pt x="10775" y="17805"/>
                    </a:lnTo>
                    <a:lnTo>
                      <a:pt x="6842" y="19671"/>
                    </a:lnTo>
                    <a:lnTo>
                      <a:pt x="7976" y="23043"/>
                    </a:lnTo>
                    <a:lnTo>
                      <a:pt x="6102" y="26209"/>
                    </a:lnTo>
                    <a:lnTo>
                      <a:pt x="2730" y="27142"/>
                    </a:lnTo>
                    <a:lnTo>
                      <a:pt x="0" y="28268"/>
                    </a:lnTo>
                    <a:cubicBezTo>
                      <a:pt x="3372" y="29740"/>
                      <a:pt x="5670" y="32846"/>
                      <a:pt x="5781" y="36608"/>
                    </a:cubicBezTo>
                    <a:cubicBezTo>
                      <a:pt x="5978" y="43428"/>
                      <a:pt x="6016" y="50219"/>
                      <a:pt x="4010" y="56852"/>
                    </a:cubicBezTo>
                    <a:cubicBezTo>
                      <a:pt x="3603" y="58204"/>
                      <a:pt x="5456" y="60211"/>
                      <a:pt x="7052" y="60228"/>
                    </a:cubicBezTo>
                    <a:cubicBezTo>
                      <a:pt x="8746" y="60267"/>
                      <a:pt x="10433" y="60117"/>
                      <a:pt x="12123" y="60036"/>
                    </a:cubicBezTo>
                    <a:cubicBezTo>
                      <a:pt x="12696" y="60014"/>
                      <a:pt x="13330" y="59864"/>
                      <a:pt x="13817" y="60036"/>
                    </a:cubicBezTo>
                    <a:cubicBezTo>
                      <a:pt x="14305" y="60228"/>
                      <a:pt x="15007" y="60725"/>
                      <a:pt x="15062" y="61122"/>
                    </a:cubicBezTo>
                    <a:cubicBezTo>
                      <a:pt x="15161" y="62192"/>
                      <a:pt x="15298" y="63493"/>
                      <a:pt x="14806" y="64328"/>
                    </a:cubicBezTo>
                    <a:cubicBezTo>
                      <a:pt x="12876" y="67644"/>
                      <a:pt x="8854" y="67190"/>
                      <a:pt x="5999" y="68902"/>
                    </a:cubicBezTo>
                    <a:cubicBezTo>
                      <a:pt x="5542" y="69172"/>
                      <a:pt x="5002" y="69548"/>
                      <a:pt x="4797" y="70010"/>
                    </a:cubicBezTo>
                    <a:cubicBezTo>
                      <a:pt x="4266" y="71251"/>
                      <a:pt x="4652" y="72312"/>
                      <a:pt x="5828" y="72945"/>
                    </a:cubicBezTo>
                    <a:cubicBezTo>
                      <a:pt x="7822" y="74015"/>
                      <a:pt x="9864" y="75004"/>
                      <a:pt x="11866" y="76074"/>
                    </a:cubicBezTo>
                    <a:cubicBezTo>
                      <a:pt x="13372" y="76857"/>
                      <a:pt x="15080" y="77452"/>
                      <a:pt x="16316" y="78560"/>
                    </a:cubicBezTo>
                    <a:cubicBezTo>
                      <a:pt x="18272" y="80331"/>
                      <a:pt x="13813" y="82424"/>
                      <a:pt x="15974" y="83874"/>
                    </a:cubicBezTo>
                    <a:cubicBezTo>
                      <a:pt x="18845" y="85821"/>
                      <a:pt x="21819" y="87670"/>
                      <a:pt x="23253" y="90819"/>
                    </a:cubicBezTo>
                    <a:cubicBezTo>
                      <a:pt x="24806" y="94153"/>
                      <a:pt x="27806" y="95813"/>
                      <a:pt x="30236" y="98162"/>
                    </a:cubicBezTo>
                    <a:cubicBezTo>
                      <a:pt x="31995" y="99861"/>
                      <a:pt x="34100" y="100267"/>
                      <a:pt x="36522" y="99630"/>
                    </a:cubicBezTo>
                    <a:cubicBezTo>
                      <a:pt x="41447" y="98312"/>
                      <a:pt x="45393" y="99758"/>
                      <a:pt x="48508" y="103922"/>
                    </a:cubicBezTo>
                    <a:cubicBezTo>
                      <a:pt x="49488" y="105214"/>
                      <a:pt x="51135" y="106053"/>
                      <a:pt x="52594" y="106892"/>
                    </a:cubicBezTo>
                    <a:cubicBezTo>
                      <a:pt x="53557" y="107422"/>
                      <a:pt x="54802" y="107983"/>
                      <a:pt x="55821" y="107824"/>
                    </a:cubicBezTo>
                    <a:cubicBezTo>
                      <a:pt x="61401" y="107050"/>
                      <a:pt x="67391" y="106913"/>
                      <a:pt x="71106" y="101722"/>
                    </a:cubicBezTo>
                    <a:cubicBezTo>
                      <a:pt x="73964" y="97760"/>
                      <a:pt x="77683" y="97790"/>
                      <a:pt x="81743" y="98800"/>
                    </a:cubicBezTo>
                    <a:cubicBezTo>
                      <a:pt x="85689" y="99775"/>
                      <a:pt x="89206" y="101705"/>
                      <a:pt x="92064" y="104564"/>
                    </a:cubicBezTo>
                    <a:cubicBezTo>
                      <a:pt x="96656" y="109142"/>
                      <a:pt x="102112" y="109330"/>
                      <a:pt x="107949" y="108222"/>
                    </a:cubicBezTo>
                    <a:cubicBezTo>
                      <a:pt x="114312" y="107024"/>
                      <a:pt x="119575" y="104085"/>
                      <a:pt x="123790" y="99056"/>
                    </a:cubicBezTo>
                    <a:cubicBezTo>
                      <a:pt x="125210" y="97354"/>
                      <a:pt x="127577" y="96425"/>
                      <a:pt x="130003" y="97413"/>
                    </a:cubicBezTo>
                    <a:cubicBezTo>
                      <a:pt x="134248" y="99108"/>
                      <a:pt x="138707" y="98573"/>
                      <a:pt x="143110" y="98954"/>
                    </a:cubicBezTo>
                    <a:cubicBezTo>
                      <a:pt x="143140" y="98847"/>
                      <a:pt x="143148" y="98701"/>
                      <a:pt x="143191" y="98569"/>
                    </a:cubicBezTo>
                    <a:lnTo>
                      <a:pt x="143598" y="98038"/>
                    </a:lnTo>
                    <a:lnTo>
                      <a:pt x="143495" y="98980"/>
                    </a:lnTo>
                    <a:cubicBezTo>
                      <a:pt x="143354" y="98980"/>
                      <a:pt x="143230" y="98980"/>
                      <a:pt x="143110" y="98954"/>
                    </a:cubicBezTo>
                    <a:cubicBezTo>
                      <a:pt x="142044" y="102078"/>
                      <a:pt x="141706" y="105270"/>
                      <a:pt x="141762" y="108436"/>
                    </a:cubicBezTo>
                    <a:lnTo>
                      <a:pt x="146828" y="108436"/>
                    </a:lnTo>
                    <a:lnTo>
                      <a:pt x="152173" y="107024"/>
                    </a:lnTo>
                    <a:lnTo>
                      <a:pt x="152173" y="103930"/>
                    </a:lnTo>
                    <a:lnTo>
                      <a:pt x="154124" y="103383"/>
                    </a:lnTo>
                    <a:lnTo>
                      <a:pt x="154124" y="95509"/>
                    </a:lnTo>
                    <a:lnTo>
                      <a:pt x="161146" y="96630"/>
                    </a:lnTo>
                    <a:lnTo>
                      <a:pt x="179405" y="92415"/>
                    </a:lnTo>
                    <a:lnTo>
                      <a:pt x="184463" y="94666"/>
                    </a:lnTo>
                    <a:lnTo>
                      <a:pt x="193188" y="95509"/>
                    </a:lnTo>
                    <a:lnTo>
                      <a:pt x="199910" y="91290"/>
                    </a:lnTo>
                    <a:lnTo>
                      <a:pt x="209466" y="89052"/>
                    </a:lnTo>
                    <a:lnTo>
                      <a:pt x="220420" y="89608"/>
                    </a:lnTo>
                    <a:lnTo>
                      <a:pt x="229966" y="88196"/>
                    </a:lnTo>
                    <a:lnTo>
                      <a:pt x="233899" y="85684"/>
                    </a:lnTo>
                    <a:lnTo>
                      <a:pt x="243454" y="83720"/>
                    </a:lnTo>
                    <a:lnTo>
                      <a:pt x="248508" y="85684"/>
                    </a:lnTo>
                    <a:lnTo>
                      <a:pt x="253553" y="84272"/>
                    </a:lnTo>
                    <a:lnTo>
                      <a:pt x="254973" y="88770"/>
                    </a:lnTo>
                    <a:lnTo>
                      <a:pt x="259467" y="88196"/>
                    </a:lnTo>
                    <a:lnTo>
                      <a:pt x="260027" y="85398"/>
                    </a:lnTo>
                    <a:cubicBezTo>
                      <a:pt x="260036" y="85389"/>
                      <a:pt x="257507" y="76673"/>
                      <a:pt x="256655" y="76673"/>
                    </a:cubicBezTo>
                    <a:close/>
                    <a:moveTo>
                      <a:pt x="39954" y="32722"/>
                    </a:moveTo>
                    <a:cubicBezTo>
                      <a:pt x="39021" y="33946"/>
                      <a:pt x="37425" y="34780"/>
                      <a:pt x="35962" y="35371"/>
                    </a:cubicBezTo>
                    <a:cubicBezTo>
                      <a:pt x="34999" y="35747"/>
                      <a:pt x="33745" y="35444"/>
                      <a:pt x="32628" y="35349"/>
                    </a:cubicBezTo>
                    <a:cubicBezTo>
                      <a:pt x="31503" y="35277"/>
                      <a:pt x="30394" y="35080"/>
                      <a:pt x="29701" y="34990"/>
                    </a:cubicBezTo>
                    <a:cubicBezTo>
                      <a:pt x="27592" y="34990"/>
                      <a:pt x="25910" y="35033"/>
                      <a:pt x="24220" y="34969"/>
                    </a:cubicBezTo>
                    <a:cubicBezTo>
                      <a:pt x="22110" y="34917"/>
                      <a:pt x="20488" y="33672"/>
                      <a:pt x="21015" y="32337"/>
                    </a:cubicBezTo>
                    <a:cubicBezTo>
                      <a:pt x="21627" y="30869"/>
                      <a:pt x="22405" y="29119"/>
                      <a:pt x="23651" y="28353"/>
                    </a:cubicBezTo>
                    <a:cubicBezTo>
                      <a:pt x="28255" y="25589"/>
                      <a:pt x="33394" y="26278"/>
                      <a:pt x="38443" y="26714"/>
                    </a:cubicBezTo>
                    <a:cubicBezTo>
                      <a:pt x="41695" y="27005"/>
                      <a:pt x="42444" y="29462"/>
                      <a:pt x="39954" y="32722"/>
                    </a:cubicBezTo>
                    <a:close/>
                  </a:path>
                </a:pathLst>
              </a:custGeom>
              <a:grpFill/>
              <a:ln w="5028" cap="flat">
                <a:solidFill>
                  <a:schemeClr val="bg1"/>
                </a:solidFill>
                <a:prstDash val="solid"/>
                <a:miter/>
              </a:ln>
            </p:spPr>
            <p:txBody>
              <a:bodyPr rtlCol="0" anchor="ctr"/>
              <a:lstStyle/>
              <a:p>
                <a:endParaRPr lang="en-US"/>
              </a:p>
            </p:txBody>
          </p:sp>
          <p:sp>
            <p:nvSpPr>
              <p:cNvPr id="269" name="Freeform 268">
                <a:extLst>
                  <a:ext uri="{FF2B5EF4-FFF2-40B4-BE49-F238E27FC236}">
                    <a16:creationId xmlns:a16="http://schemas.microsoft.com/office/drawing/2014/main" id="{48B59672-0BA8-6F34-38B7-AFB9DD73F8AB}"/>
                  </a:ext>
                </a:extLst>
              </p:cNvPr>
              <p:cNvSpPr/>
              <p:nvPr/>
            </p:nvSpPr>
            <p:spPr>
              <a:xfrm>
                <a:off x="6498248" y="4501692"/>
                <a:ext cx="1352" cy="761"/>
              </a:xfrm>
              <a:custGeom>
                <a:avLst/>
                <a:gdLst>
                  <a:gd name="connsiteX0" fmla="*/ 0 w 1352"/>
                  <a:gd name="connsiteY0" fmla="*/ 458 h 761"/>
                  <a:gd name="connsiteX1" fmla="*/ 1352 w 1352"/>
                  <a:gd name="connsiteY1" fmla="*/ 762 h 761"/>
                  <a:gd name="connsiteX2" fmla="*/ 436 w 1352"/>
                  <a:gd name="connsiteY2" fmla="*/ 0 h 761"/>
                  <a:gd name="connsiteX3" fmla="*/ 0 w 1352"/>
                  <a:gd name="connsiteY3" fmla="*/ 458 h 761"/>
                </a:gdLst>
                <a:ahLst/>
                <a:cxnLst>
                  <a:cxn ang="0">
                    <a:pos x="connsiteX0" y="connsiteY0"/>
                  </a:cxn>
                  <a:cxn ang="0">
                    <a:pos x="connsiteX1" y="connsiteY1"/>
                  </a:cxn>
                  <a:cxn ang="0">
                    <a:pos x="connsiteX2" y="connsiteY2"/>
                  </a:cxn>
                  <a:cxn ang="0">
                    <a:pos x="connsiteX3" y="connsiteY3"/>
                  </a:cxn>
                </a:cxnLst>
                <a:rect l="l" t="t" r="r" b="b"/>
                <a:pathLst>
                  <a:path w="1352" h="761">
                    <a:moveTo>
                      <a:pt x="0" y="458"/>
                    </a:moveTo>
                    <a:cubicBezTo>
                      <a:pt x="449" y="569"/>
                      <a:pt x="907" y="663"/>
                      <a:pt x="1352" y="762"/>
                    </a:cubicBezTo>
                    <a:cubicBezTo>
                      <a:pt x="1048" y="513"/>
                      <a:pt x="745" y="265"/>
                      <a:pt x="436" y="0"/>
                    </a:cubicBezTo>
                    <a:lnTo>
                      <a:pt x="0" y="458"/>
                    </a:lnTo>
                    <a:close/>
                  </a:path>
                </a:pathLst>
              </a:custGeom>
              <a:grpFill/>
              <a:ln w="5028" cap="flat">
                <a:solidFill>
                  <a:schemeClr val="bg1"/>
                </a:solidFill>
                <a:prstDash val="solid"/>
                <a:miter/>
              </a:ln>
            </p:spPr>
            <p:txBody>
              <a:bodyPr rtlCol="0" anchor="ctr"/>
              <a:lstStyle/>
              <a:p>
                <a:endParaRPr lang="en-US"/>
              </a:p>
            </p:txBody>
          </p:sp>
          <p:sp>
            <p:nvSpPr>
              <p:cNvPr id="270" name="Freeform 269">
                <a:extLst>
                  <a:ext uri="{FF2B5EF4-FFF2-40B4-BE49-F238E27FC236}">
                    <a16:creationId xmlns:a16="http://schemas.microsoft.com/office/drawing/2014/main" id="{4118F5D7-FD5B-3314-8D6D-3ADDEC309FD7}"/>
                  </a:ext>
                </a:extLst>
              </p:cNvPr>
              <p:cNvSpPr/>
              <p:nvPr/>
            </p:nvSpPr>
            <p:spPr>
              <a:xfrm>
                <a:off x="6530792" y="4571171"/>
                <a:ext cx="4727" cy="4561"/>
              </a:xfrm>
              <a:custGeom>
                <a:avLst/>
                <a:gdLst>
                  <a:gd name="connsiteX0" fmla="*/ 127 w 4727"/>
                  <a:gd name="connsiteY0" fmla="*/ 3470 h 4561"/>
                  <a:gd name="connsiteX1" fmla="*/ 1274 w 4727"/>
                  <a:gd name="connsiteY1" fmla="*/ 4561 h 4561"/>
                  <a:gd name="connsiteX2" fmla="*/ 2849 w 4727"/>
                  <a:gd name="connsiteY2" fmla="*/ 4065 h 4561"/>
                  <a:gd name="connsiteX3" fmla="*/ 4727 w 4727"/>
                  <a:gd name="connsiteY3" fmla="*/ 1442 h 4561"/>
                  <a:gd name="connsiteX4" fmla="*/ 2442 w 4727"/>
                  <a:gd name="connsiteY4" fmla="*/ 4 h 4561"/>
                  <a:gd name="connsiteX5" fmla="*/ 127 w 4727"/>
                  <a:gd name="connsiteY5" fmla="*/ 3470 h 4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27" h="4561">
                    <a:moveTo>
                      <a:pt x="127" y="3470"/>
                    </a:moveTo>
                    <a:cubicBezTo>
                      <a:pt x="255" y="3911"/>
                      <a:pt x="872" y="4198"/>
                      <a:pt x="1274" y="4561"/>
                    </a:cubicBezTo>
                    <a:cubicBezTo>
                      <a:pt x="1813" y="4390"/>
                      <a:pt x="2523" y="4407"/>
                      <a:pt x="2849" y="4065"/>
                    </a:cubicBezTo>
                    <a:cubicBezTo>
                      <a:pt x="3572" y="3282"/>
                      <a:pt x="4115" y="2332"/>
                      <a:pt x="4727" y="1442"/>
                    </a:cubicBezTo>
                    <a:cubicBezTo>
                      <a:pt x="3957" y="916"/>
                      <a:pt x="3148" y="-73"/>
                      <a:pt x="2442" y="4"/>
                    </a:cubicBezTo>
                    <a:cubicBezTo>
                      <a:pt x="606" y="171"/>
                      <a:pt x="-365" y="1776"/>
                      <a:pt x="127" y="3470"/>
                    </a:cubicBezTo>
                    <a:close/>
                  </a:path>
                </a:pathLst>
              </a:custGeom>
              <a:grpFill/>
              <a:ln w="5028" cap="flat">
                <a:solidFill>
                  <a:schemeClr val="bg1"/>
                </a:solidFill>
                <a:prstDash val="solid"/>
                <a:miter/>
              </a:ln>
            </p:spPr>
            <p:txBody>
              <a:bodyPr rtlCol="0" anchor="ctr"/>
              <a:lstStyle/>
              <a:p>
                <a:endParaRPr lang="en-US"/>
              </a:p>
            </p:txBody>
          </p:sp>
          <p:sp>
            <p:nvSpPr>
              <p:cNvPr id="271" name="Freeform 270">
                <a:extLst>
                  <a:ext uri="{FF2B5EF4-FFF2-40B4-BE49-F238E27FC236}">
                    <a16:creationId xmlns:a16="http://schemas.microsoft.com/office/drawing/2014/main" id="{3FA1FE4C-28B2-620F-9EA8-B50DDA7E6F97}"/>
                  </a:ext>
                </a:extLst>
              </p:cNvPr>
              <p:cNvSpPr/>
              <p:nvPr/>
            </p:nvSpPr>
            <p:spPr>
              <a:xfrm>
                <a:off x="6493319" y="4492462"/>
                <a:ext cx="3286" cy="230"/>
              </a:xfrm>
              <a:custGeom>
                <a:avLst/>
                <a:gdLst>
                  <a:gd name="connsiteX0" fmla="*/ 0 w 3286"/>
                  <a:gd name="connsiteY0" fmla="*/ 0 h 230"/>
                  <a:gd name="connsiteX1" fmla="*/ 3286 w 3286"/>
                  <a:gd name="connsiteY1" fmla="*/ 231 h 230"/>
                  <a:gd name="connsiteX2" fmla="*/ 0 w 3286"/>
                  <a:gd name="connsiteY2" fmla="*/ 0 h 230"/>
                </a:gdLst>
                <a:ahLst/>
                <a:cxnLst>
                  <a:cxn ang="0">
                    <a:pos x="connsiteX0" y="connsiteY0"/>
                  </a:cxn>
                  <a:cxn ang="0">
                    <a:pos x="connsiteX1" y="connsiteY1"/>
                  </a:cxn>
                  <a:cxn ang="0">
                    <a:pos x="connsiteX2" y="connsiteY2"/>
                  </a:cxn>
                </a:cxnLst>
                <a:rect l="l" t="t" r="r" b="b"/>
                <a:pathLst>
                  <a:path w="3286" h="230">
                    <a:moveTo>
                      <a:pt x="0" y="0"/>
                    </a:moveTo>
                    <a:cubicBezTo>
                      <a:pt x="1083" y="0"/>
                      <a:pt x="2191" y="73"/>
                      <a:pt x="3286" y="231"/>
                    </a:cubicBezTo>
                    <a:cubicBezTo>
                      <a:pt x="2191" y="73"/>
                      <a:pt x="1083" y="0"/>
                      <a:pt x="0" y="0"/>
                    </a:cubicBezTo>
                    <a:close/>
                  </a:path>
                </a:pathLst>
              </a:custGeom>
              <a:grpFill/>
              <a:ln w="5028" cap="flat">
                <a:solidFill>
                  <a:schemeClr val="bg1"/>
                </a:solidFill>
                <a:prstDash val="solid"/>
                <a:miter/>
              </a:ln>
            </p:spPr>
            <p:txBody>
              <a:bodyPr rtlCol="0" anchor="ctr"/>
              <a:lstStyle/>
              <a:p>
                <a:endParaRPr lang="en-US"/>
              </a:p>
            </p:txBody>
          </p:sp>
        </p:grpSp>
        <p:sp>
          <p:nvSpPr>
            <p:cNvPr id="99" name="Freeform 98">
              <a:extLst>
                <a:ext uri="{FF2B5EF4-FFF2-40B4-BE49-F238E27FC236}">
                  <a16:creationId xmlns:a16="http://schemas.microsoft.com/office/drawing/2014/main" id="{43068FA6-5198-FDF4-CA34-F0F15FE015BC}"/>
                </a:ext>
              </a:extLst>
            </p:cNvPr>
            <p:cNvSpPr/>
            <p:nvPr/>
          </p:nvSpPr>
          <p:spPr>
            <a:xfrm>
              <a:off x="6731903" y="4479171"/>
              <a:ext cx="51160" cy="43398"/>
            </a:xfrm>
            <a:custGeom>
              <a:avLst/>
              <a:gdLst>
                <a:gd name="connsiteX0" fmla="*/ 51161 w 51160"/>
                <a:gd name="connsiteY0" fmla="*/ 33711 h 43398"/>
                <a:gd name="connsiteX1" fmla="*/ 48221 w 51160"/>
                <a:gd name="connsiteY1" fmla="*/ 30882 h 43398"/>
                <a:gd name="connsiteX2" fmla="*/ 44002 w 51160"/>
                <a:gd name="connsiteY2" fmla="*/ 30758 h 43398"/>
                <a:gd name="connsiteX3" fmla="*/ 37827 w 51160"/>
                <a:gd name="connsiteY3" fmla="*/ 27378 h 43398"/>
                <a:gd name="connsiteX4" fmla="*/ 35867 w 51160"/>
                <a:gd name="connsiteY4" fmla="*/ 23034 h 43398"/>
                <a:gd name="connsiteX5" fmla="*/ 37695 w 51160"/>
                <a:gd name="connsiteY5" fmla="*/ 20783 h 43398"/>
                <a:gd name="connsiteX6" fmla="*/ 37117 w 51160"/>
                <a:gd name="connsiteY6" fmla="*/ 17557 h 43398"/>
                <a:gd name="connsiteX7" fmla="*/ 32063 w 51160"/>
                <a:gd name="connsiteY7" fmla="*/ 12923 h 43398"/>
                <a:gd name="connsiteX8" fmla="*/ 32483 w 51160"/>
                <a:gd name="connsiteY8" fmla="*/ 7018 h 43398"/>
                <a:gd name="connsiteX9" fmla="*/ 30245 w 51160"/>
                <a:gd name="connsiteY9" fmla="*/ 4078 h 43398"/>
                <a:gd name="connsiteX10" fmla="*/ 24904 w 51160"/>
                <a:gd name="connsiteY10" fmla="*/ 3504 h 43398"/>
                <a:gd name="connsiteX11" fmla="*/ 21117 w 51160"/>
                <a:gd name="connsiteY11" fmla="*/ 569 h 43398"/>
                <a:gd name="connsiteX12" fmla="*/ 13398 w 51160"/>
                <a:gd name="connsiteY12" fmla="*/ 569 h 43398"/>
                <a:gd name="connsiteX13" fmla="*/ 11284 w 51160"/>
                <a:gd name="connsiteY13" fmla="*/ 0 h 43398"/>
                <a:gd name="connsiteX14" fmla="*/ 0 w 51160"/>
                <a:gd name="connsiteY14" fmla="*/ 3012 h 43398"/>
                <a:gd name="connsiteX15" fmla="*/ 466 w 51160"/>
                <a:gd name="connsiteY15" fmla="*/ 3218 h 43398"/>
                <a:gd name="connsiteX16" fmla="*/ 2995 w 51160"/>
                <a:gd name="connsiteY16" fmla="*/ 6594 h 43398"/>
                <a:gd name="connsiteX17" fmla="*/ 6923 w 51160"/>
                <a:gd name="connsiteY17" fmla="*/ 9131 h 43398"/>
                <a:gd name="connsiteX18" fmla="*/ 6650 w 51160"/>
                <a:gd name="connsiteY18" fmla="*/ 21489 h 43398"/>
                <a:gd name="connsiteX19" fmla="*/ 10582 w 51160"/>
                <a:gd name="connsiteY19" fmla="*/ 23736 h 43398"/>
                <a:gd name="connsiteX20" fmla="*/ 17882 w 51160"/>
                <a:gd name="connsiteY20" fmla="*/ 23454 h 43398"/>
                <a:gd name="connsiteX21" fmla="*/ 21845 w 51160"/>
                <a:gd name="connsiteY21" fmla="*/ 27442 h 43398"/>
                <a:gd name="connsiteX22" fmla="*/ 25893 w 51160"/>
                <a:gd name="connsiteY22" fmla="*/ 26676 h 43398"/>
                <a:gd name="connsiteX23" fmla="*/ 30103 w 51160"/>
                <a:gd name="connsiteY23" fmla="*/ 28927 h 43398"/>
                <a:gd name="connsiteX24" fmla="*/ 31229 w 51160"/>
                <a:gd name="connsiteY24" fmla="*/ 28238 h 43398"/>
                <a:gd name="connsiteX25" fmla="*/ 33475 w 51160"/>
                <a:gd name="connsiteY25" fmla="*/ 28238 h 43398"/>
                <a:gd name="connsiteX26" fmla="*/ 35717 w 51160"/>
                <a:gd name="connsiteY26" fmla="*/ 32589 h 43398"/>
                <a:gd name="connsiteX27" fmla="*/ 39230 w 51160"/>
                <a:gd name="connsiteY27" fmla="*/ 33843 h 43398"/>
                <a:gd name="connsiteX28" fmla="*/ 45546 w 51160"/>
                <a:gd name="connsiteY28" fmla="*/ 43398 h 43398"/>
                <a:gd name="connsiteX29" fmla="*/ 49073 w 51160"/>
                <a:gd name="connsiteY29" fmla="*/ 42564 h 43398"/>
                <a:gd name="connsiteX30" fmla="*/ 49197 w 51160"/>
                <a:gd name="connsiteY30" fmla="*/ 39607 h 43398"/>
                <a:gd name="connsiteX31" fmla="*/ 50048 w 51160"/>
                <a:gd name="connsiteY31" fmla="*/ 38345 h 43398"/>
                <a:gd name="connsiteX32" fmla="*/ 48354 w 51160"/>
                <a:gd name="connsiteY32" fmla="*/ 34969 h 433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51160" h="43398">
                  <a:moveTo>
                    <a:pt x="51161" y="33711"/>
                  </a:moveTo>
                  <a:lnTo>
                    <a:pt x="48221" y="30882"/>
                  </a:lnTo>
                  <a:lnTo>
                    <a:pt x="44002" y="30758"/>
                  </a:lnTo>
                  <a:lnTo>
                    <a:pt x="37827" y="27378"/>
                  </a:lnTo>
                  <a:lnTo>
                    <a:pt x="35867" y="23034"/>
                  </a:lnTo>
                  <a:lnTo>
                    <a:pt x="37695" y="20783"/>
                  </a:lnTo>
                  <a:lnTo>
                    <a:pt x="37117" y="17557"/>
                  </a:lnTo>
                  <a:lnTo>
                    <a:pt x="32063" y="12923"/>
                  </a:lnTo>
                  <a:lnTo>
                    <a:pt x="32483" y="7018"/>
                  </a:lnTo>
                  <a:lnTo>
                    <a:pt x="30245" y="4078"/>
                  </a:lnTo>
                  <a:lnTo>
                    <a:pt x="24904" y="3504"/>
                  </a:lnTo>
                  <a:lnTo>
                    <a:pt x="21117" y="569"/>
                  </a:lnTo>
                  <a:lnTo>
                    <a:pt x="13398" y="569"/>
                  </a:lnTo>
                  <a:lnTo>
                    <a:pt x="11284" y="0"/>
                  </a:lnTo>
                  <a:lnTo>
                    <a:pt x="0" y="3012"/>
                  </a:lnTo>
                  <a:lnTo>
                    <a:pt x="466" y="3218"/>
                  </a:lnTo>
                  <a:lnTo>
                    <a:pt x="2995" y="6594"/>
                  </a:lnTo>
                  <a:lnTo>
                    <a:pt x="6923" y="9131"/>
                  </a:lnTo>
                  <a:lnTo>
                    <a:pt x="6650" y="21489"/>
                  </a:lnTo>
                  <a:lnTo>
                    <a:pt x="10582" y="23736"/>
                  </a:lnTo>
                  <a:lnTo>
                    <a:pt x="17882" y="23454"/>
                  </a:lnTo>
                  <a:lnTo>
                    <a:pt x="21845" y="27442"/>
                  </a:lnTo>
                  <a:lnTo>
                    <a:pt x="25893" y="26676"/>
                  </a:lnTo>
                  <a:lnTo>
                    <a:pt x="30103" y="28927"/>
                  </a:lnTo>
                  <a:lnTo>
                    <a:pt x="31229" y="28238"/>
                  </a:lnTo>
                  <a:lnTo>
                    <a:pt x="33475" y="28238"/>
                  </a:lnTo>
                  <a:lnTo>
                    <a:pt x="35717" y="32589"/>
                  </a:lnTo>
                  <a:lnTo>
                    <a:pt x="39230" y="33843"/>
                  </a:lnTo>
                  <a:lnTo>
                    <a:pt x="45546" y="43398"/>
                  </a:lnTo>
                  <a:lnTo>
                    <a:pt x="49073" y="42564"/>
                  </a:lnTo>
                  <a:lnTo>
                    <a:pt x="49197" y="39607"/>
                  </a:lnTo>
                  <a:lnTo>
                    <a:pt x="50048" y="38345"/>
                  </a:lnTo>
                  <a:lnTo>
                    <a:pt x="48354" y="34969"/>
                  </a:lnTo>
                  <a:close/>
                </a:path>
              </a:pathLst>
            </a:custGeom>
            <a:grpFill/>
            <a:ln w="5028" cap="flat">
              <a:solidFill>
                <a:schemeClr val="bg1"/>
              </a:solidFill>
              <a:prstDash val="solid"/>
              <a:miter/>
            </a:ln>
          </p:spPr>
          <p:txBody>
            <a:bodyPr rtlCol="0" anchor="ctr"/>
            <a:lstStyle/>
            <a:p>
              <a:endParaRPr lang="en-US"/>
            </a:p>
          </p:txBody>
        </p:sp>
        <p:grpSp>
          <p:nvGrpSpPr>
            <p:cNvPr id="100" name="Graphic 2398">
              <a:extLst>
                <a:ext uri="{FF2B5EF4-FFF2-40B4-BE49-F238E27FC236}">
                  <a16:creationId xmlns:a16="http://schemas.microsoft.com/office/drawing/2014/main" id="{54741F8D-CC5C-7B8E-A89F-C34F596BAEAC}"/>
                </a:ext>
              </a:extLst>
            </p:cNvPr>
            <p:cNvGrpSpPr/>
            <p:nvPr/>
          </p:nvGrpSpPr>
          <p:grpSpPr>
            <a:xfrm>
              <a:off x="6753431" y="4466873"/>
              <a:ext cx="74936" cy="63976"/>
              <a:chOff x="6753431" y="4466873"/>
              <a:chExt cx="74936" cy="63976"/>
            </a:xfrm>
            <a:grpFill/>
          </p:grpSpPr>
          <p:sp>
            <p:nvSpPr>
              <p:cNvPr id="263" name="Freeform 262">
                <a:extLst>
                  <a:ext uri="{FF2B5EF4-FFF2-40B4-BE49-F238E27FC236}">
                    <a16:creationId xmlns:a16="http://schemas.microsoft.com/office/drawing/2014/main" id="{11033183-6C74-5A77-9E05-14FAB170C4F8}"/>
                  </a:ext>
                </a:extLst>
              </p:cNvPr>
              <p:cNvSpPr/>
              <p:nvPr/>
            </p:nvSpPr>
            <p:spPr>
              <a:xfrm>
                <a:off x="6753431" y="4505847"/>
                <a:ext cx="23937" cy="18682"/>
              </a:xfrm>
              <a:custGeom>
                <a:avLst/>
                <a:gdLst>
                  <a:gd name="connsiteX0" fmla="*/ 17702 w 23937"/>
                  <a:gd name="connsiteY0" fmla="*/ 7167 h 18682"/>
                  <a:gd name="connsiteX1" fmla="*/ 14189 w 23937"/>
                  <a:gd name="connsiteY1" fmla="*/ 5914 h 18682"/>
                  <a:gd name="connsiteX2" fmla="*/ 11947 w 23937"/>
                  <a:gd name="connsiteY2" fmla="*/ 1562 h 18682"/>
                  <a:gd name="connsiteX3" fmla="*/ 9701 w 23937"/>
                  <a:gd name="connsiteY3" fmla="*/ 1562 h 18682"/>
                  <a:gd name="connsiteX4" fmla="*/ 8575 w 23937"/>
                  <a:gd name="connsiteY4" fmla="*/ 2251 h 18682"/>
                  <a:gd name="connsiteX5" fmla="*/ 4364 w 23937"/>
                  <a:gd name="connsiteY5" fmla="*/ 0 h 18682"/>
                  <a:gd name="connsiteX6" fmla="*/ 317 w 23937"/>
                  <a:gd name="connsiteY6" fmla="*/ 766 h 18682"/>
                  <a:gd name="connsiteX7" fmla="*/ 851 w 23937"/>
                  <a:gd name="connsiteY7" fmla="*/ 1279 h 18682"/>
                  <a:gd name="connsiteX8" fmla="*/ 0 w 23937"/>
                  <a:gd name="connsiteY8" fmla="*/ 2208 h 18682"/>
                  <a:gd name="connsiteX9" fmla="*/ 1973 w 23937"/>
                  <a:gd name="connsiteY9" fmla="*/ 3106 h 18682"/>
                  <a:gd name="connsiteX10" fmla="*/ 3376 w 23937"/>
                  <a:gd name="connsiteY10" fmla="*/ 4364 h 18682"/>
                  <a:gd name="connsiteX11" fmla="*/ 4510 w 23937"/>
                  <a:gd name="connsiteY11" fmla="*/ 4364 h 18682"/>
                  <a:gd name="connsiteX12" fmla="*/ 5627 w 23937"/>
                  <a:gd name="connsiteY12" fmla="*/ 6329 h 18682"/>
                  <a:gd name="connsiteX13" fmla="*/ 5627 w 23937"/>
                  <a:gd name="connsiteY13" fmla="*/ 8160 h 18682"/>
                  <a:gd name="connsiteX14" fmla="*/ 11806 w 23937"/>
                  <a:gd name="connsiteY14" fmla="*/ 11519 h 18682"/>
                  <a:gd name="connsiteX15" fmla="*/ 12221 w 23937"/>
                  <a:gd name="connsiteY15" fmla="*/ 14604 h 18682"/>
                  <a:gd name="connsiteX16" fmla="*/ 15460 w 23937"/>
                  <a:gd name="connsiteY16" fmla="*/ 16436 h 18682"/>
                  <a:gd name="connsiteX17" fmla="*/ 19384 w 23937"/>
                  <a:gd name="connsiteY17" fmla="*/ 16590 h 18682"/>
                  <a:gd name="connsiteX18" fmla="*/ 23462 w 23937"/>
                  <a:gd name="connsiteY18" fmla="*/ 18682 h 18682"/>
                  <a:gd name="connsiteX19" fmla="*/ 23937 w 23937"/>
                  <a:gd name="connsiteY19" fmla="*/ 16590 h 18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3937" h="18682">
                    <a:moveTo>
                      <a:pt x="17702" y="7167"/>
                    </a:moveTo>
                    <a:lnTo>
                      <a:pt x="14189" y="5914"/>
                    </a:lnTo>
                    <a:lnTo>
                      <a:pt x="11947" y="1562"/>
                    </a:lnTo>
                    <a:lnTo>
                      <a:pt x="9701" y="1562"/>
                    </a:lnTo>
                    <a:lnTo>
                      <a:pt x="8575" y="2251"/>
                    </a:lnTo>
                    <a:lnTo>
                      <a:pt x="4364" y="0"/>
                    </a:lnTo>
                    <a:lnTo>
                      <a:pt x="317" y="766"/>
                    </a:lnTo>
                    <a:lnTo>
                      <a:pt x="851" y="1279"/>
                    </a:lnTo>
                    <a:lnTo>
                      <a:pt x="0" y="2208"/>
                    </a:lnTo>
                    <a:lnTo>
                      <a:pt x="1973" y="3106"/>
                    </a:lnTo>
                    <a:lnTo>
                      <a:pt x="3376" y="4364"/>
                    </a:lnTo>
                    <a:lnTo>
                      <a:pt x="4510" y="4364"/>
                    </a:lnTo>
                    <a:lnTo>
                      <a:pt x="5627" y="6329"/>
                    </a:lnTo>
                    <a:lnTo>
                      <a:pt x="5627" y="8160"/>
                    </a:lnTo>
                    <a:lnTo>
                      <a:pt x="11806" y="11519"/>
                    </a:lnTo>
                    <a:lnTo>
                      <a:pt x="12221" y="14604"/>
                    </a:lnTo>
                    <a:lnTo>
                      <a:pt x="15460" y="16436"/>
                    </a:lnTo>
                    <a:lnTo>
                      <a:pt x="19384" y="16590"/>
                    </a:lnTo>
                    <a:lnTo>
                      <a:pt x="23462" y="18682"/>
                    </a:lnTo>
                    <a:lnTo>
                      <a:pt x="23937" y="16590"/>
                    </a:lnTo>
                    <a:close/>
                  </a:path>
                </a:pathLst>
              </a:custGeom>
              <a:grpFill/>
              <a:ln w="5028" cap="flat">
                <a:solidFill>
                  <a:schemeClr val="bg1"/>
                </a:solidFill>
                <a:prstDash val="solid"/>
                <a:miter/>
              </a:ln>
            </p:spPr>
            <p:txBody>
              <a:bodyPr rtlCol="0" anchor="ctr"/>
              <a:lstStyle/>
              <a:p>
                <a:endParaRPr lang="en-US"/>
              </a:p>
            </p:txBody>
          </p:sp>
          <p:sp>
            <p:nvSpPr>
              <p:cNvPr id="264" name="Freeform 263">
                <a:extLst>
                  <a:ext uri="{FF2B5EF4-FFF2-40B4-BE49-F238E27FC236}">
                    <a16:creationId xmlns:a16="http://schemas.microsoft.com/office/drawing/2014/main" id="{1B193C4D-7D14-FFEB-2073-09B98D158B1C}"/>
                  </a:ext>
                </a:extLst>
              </p:cNvPr>
              <p:cNvSpPr/>
              <p:nvPr/>
            </p:nvSpPr>
            <p:spPr>
              <a:xfrm>
                <a:off x="6753966" y="4466873"/>
                <a:ext cx="74401" cy="63976"/>
              </a:xfrm>
              <a:custGeom>
                <a:avLst/>
                <a:gdLst>
                  <a:gd name="connsiteX0" fmla="*/ 73617 w 74401"/>
                  <a:gd name="connsiteY0" fmla="*/ 24596 h 63976"/>
                  <a:gd name="connsiteX1" fmla="*/ 70866 w 74401"/>
                  <a:gd name="connsiteY1" fmla="*/ 22611 h 63976"/>
                  <a:gd name="connsiteX2" fmla="*/ 58512 w 74401"/>
                  <a:gd name="connsiteY2" fmla="*/ 11494 h 63976"/>
                  <a:gd name="connsiteX3" fmla="*/ 49856 w 74401"/>
                  <a:gd name="connsiteY3" fmla="*/ 0 h 63976"/>
                  <a:gd name="connsiteX4" fmla="*/ 44408 w 74401"/>
                  <a:gd name="connsiteY4" fmla="*/ 6539 h 63976"/>
                  <a:gd name="connsiteX5" fmla="*/ 40480 w 74401"/>
                  <a:gd name="connsiteY5" fmla="*/ 8370 h 63976"/>
                  <a:gd name="connsiteX6" fmla="*/ 39504 w 74401"/>
                  <a:gd name="connsiteY6" fmla="*/ 10886 h 63976"/>
                  <a:gd name="connsiteX7" fmla="*/ 32624 w 74401"/>
                  <a:gd name="connsiteY7" fmla="*/ 10462 h 63976"/>
                  <a:gd name="connsiteX8" fmla="*/ 30792 w 74401"/>
                  <a:gd name="connsiteY8" fmla="*/ 7103 h 63976"/>
                  <a:gd name="connsiteX9" fmla="*/ 24472 w 74401"/>
                  <a:gd name="connsiteY9" fmla="*/ 1767 h 63976"/>
                  <a:gd name="connsiteX10" fmla="*/ 20261 w 74401"/>
                  <a:gd name="connsiteY10" fmla="*/ 907 h 63976"/>
                  <a:gd name="connsiteX11" fmla="*/ 18849 w 74401"/>
                  <a:gd name="connsiteY11" fmla="*/ 6402 h 63976"/>
                  <a:gd name="connsiteX12" fmla="*/ 22221 w 74401"/>
                  <a:gd name="connsiteY12" fmla="*/ 8207 h 63976"/>
                  <a:gd name="connsiteX13" fmla="*/ 24750 w 74401"/>
                  <a:gd name="connsiteY13" fmla="*/ 11870 h 63976"/>
                  <a:gd name="connsiteX14" fmla="*/ 23912 w 74401"/>
                  <a:gd name="connsiteY14" fmla="*/ 16368 h 63976"/>
                  <a:gd name="connsiteX15" fmla="*/ 18849 w 74401"/>
                  <a:gd name="connsiteY15" fmla="*/ 13834 h 63976"/>
                  <a:gd name="connsiteX16" fmla="*/ 13513 w 74401"/>
                  <a:gd name="connsiteY16" fmla="*/ 13411 h 63976"/>
                  <a:gd name="connsiteX17" fmla="*/ 5657 w 74401"/>
                  <a:gd name="connsiteY17" fmla="*/ 9063 h 63976"/>
                  <a:gd name="connsiteX18" fmla="*/ 321 w 74401"/>
                  <a:gd name="connsiteY18" fmla="*/ 10882 h 63976"/>
                  <a:gd name="connsiteX19" fmla="*/ 0 w 74401"/>
                  <a:gd name="connsiteY19" fmla="*/ 13582 h 63976"/>
                  <a:gd name="connsiteX20" fmla="*/ 2845 w 74401"/>
                  <a:gd name="connsiteY20" fmla="*/ 15794 h 63976"/>
                  <a:gd name="connsiteX21" fmla="*/ 8186 w 74401"/>
                  <a:gd name="connsiteY21" fmla="*/ 16368 h 63976"/>
                  <a:gd name="connsiteX22" fmla="*/ 10420 w 74401"/>
                  <a:gd name="connsiteY22" fmla="*/ 19311 h 63976"/>
                  <a:gd name="connsiteX23" fmla="*/ 10000 w 74401"/>
                  <a:gd name="connsiteY23" fmla="*/ 25217 h 63976"/>
                  <a:gd name="connsiteX24" fmla="*/ 15054 w 74401"/>
                  <a:gd name="connsiteY24" fmla="*/ 29851 h 63976"/>
                  <a:gd name="connsiteX25" fmla="*/ 15632 w 74401"/>
                  <a:gd name="connsiteY25" fmla="*/ 33077 h 63976"/>
                  <a:gd name="connsiteX26" fmla="*/ 13804 w 74401"/>
                  <a:gd name="connsiteY26" fmla="*/ 35328 h 63976"/>
                  <a:gd name="connsiteX27" fmla="*/ 15764 w 74401"/>
                  <a:gd name="connsiteY27" fmla="*/ 39676 h 63976"/>
                  <a:gd name="connsiteX28" fmla="*/ 21939 w 74401"/>
                  <a:gd name="connsiteY28" fmla="*/ 43056 h 63976"/>
                  <a:gd name="connsiteX29" fmla="*/ 26158 w 74401"/>
                  <a:gd name="connsiteY29" fmla="*/ 43180 h 63976"/>
                  <a:gd name="connsiteX30" fmla="*/ 29098 w 74401"/>
                  <a:gd name="connsiteY30" fmla="*/ 46009 h 63976"/>
                  <a:gd name="connsiteX31" fmla="*/ 26291 w 74401"/>
                  <a:gd name="connsiteY31" fmla="*/ 47267 h 63976"/>
                  <a:gd name="connsiteX32" fmla="*/ 27985 w 74401"/>
                  <a:gd name="connsiteY32" fmla="*/ 50643 h 63976"/>
                  <a:gd name="connsiteX33" fmla="*/ 27134 w 74401"/>
                  <a:gd name="connsiteY33" fmla="*/ 51901 h 63976"/>
                  <a:gd name="connsiteX34" fmla="*/ 27010 w 74401"/>
                  <a:gd name="connsiteY34" fmla="*/ 54661 h 63976"/>
                  <a:gd name="connsiteX35" fmla="*/ 28674 w 74401"/>
                  <a:gd name="connsiteY35" fmla="*/ 55825 h 63976"/>
                  <a:gd name="connsiteX36" fmla="*/ 31083 w 74401"/>
                  <a:gd name="connsiteY36" fmla="*/ 54280 h 63976"/>
                  <a:gd name="connsiteX37" fmla="*/ 33043 w 74401"/>
                  <a:gd name="connsiteY37" fmla="*/ 51614 h 63976"/>
                  <a:gd name="connsiteX38" fmla="*/ 37108 w 74401"/>
                  <a:gd name="connsiteY38" fmla="*/ 47969 h 63976"/>
                  <a:gd name="connsiteX39" fmla="*/ 39778 w 74401"/>
                  <a:gd name="connsiteY39" fmla="*/ 45298 h 63976"/>
                  <a:gd name="connsiteX40" fmla="*/ 42025 w 74401"/>
                  <a:gd name="connsiteY40" fmla="*/ 44306 h 63976"/>
                  <a:gd name="connsiteX41" fmla="*/ 44695 w 74401"/>
                  <a:gd name="connsiteY41" fmla="*/ 42915 h 63976"/>
                  <a:gd name="connsiteX42" fmla="*/ 46235 w 74401"/>
                  <a:gd name="connsiteY42" fmla="*/ 42915 h 63976"/>
                  <a:gd name="connsiteX43" fmla="*/ 48067 w 74401"/>
                  <a:gd name="connsiteY43" fmla="*/ 44725 h 63976"/>
                  <a:gd name="connsiteX44" fmla="*/ 50455 w 74401"/>
                  <a:gd name="connsiteY44" fmla="*/ 47964 h 63976"/>
                  <a:gd name="connsiteX45" fmla="*/ 49038 w 74401"/>
                  <a:gd name="connsiteY45" fmla="*/ 49642 h 63976"/>
                  <a:gd name="connsiteX46" fmla="*/ 49890 w 74401"/>
                  <a:gd name="connsiteY46" fmla="*/ 51054 h 63976"/>
                  <a:gd name="connsiteX47" fmla="*/ 52842 w 74401"/>
                  <a:gd name="connsiteY47" fmla="*/ 52594 h 63976"/>
                  <a:gd name="connsiteX48" fmla="*/ 49338 w 74401"/>
                  <a:gd name="connsiteY48" fmla="*/ 55397 h 63976"/>
                  <a:gd name="connsiteX49" fmla="*/ 53972 w 74401"/>
                  <a:gd name="connsiteY49" fmla="*/ 61576 h 63976"/>
                  <a:gd name="connsiteX50" fmla="*/ 56064 w 74401"/>
                  <a:gd name="connsiteY50" fmla="*/ 62565 h 63976"/>
                  <a:gd name="connsiteX51" fmla="*/ 58465 w 74401"/>
                  <a:gd name="connsiteY51" fmla="*/ 63977 h 63976"/>
                  <a:gd name="connsiteX52" fmla="*/ 61195 w 74401"/>
                  <a:gd name="connsiteY52" fmla="*/ 63215 h 63976"/>
                  <a:gd name="connsiteX53" fmla="*/ 62171 w 74401"/>
                  <a:gd name="connsiteY53" fmla="*/ 51092 h 63976"/>
                  <a:gd name="connsiteX54" fmla="*/ 65551 w 74401"/>
                  <a:gd name="connsiteY54" fmla="*/ 39736 h 63976"/>
                  <a:gd name="connsiteX55" fmla="*/ 73660 w 74401"/>
                  <a:gd name="connsiteY55" fmla="*/ 27562 h 63976"/>
                  <a:gd name="connsiteX56" fmla="*/ 73617 w 74401"/>
                  <a:gd name="connsiteY56" fmla="*/ 24596 h 63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74401" h="63976">
                    <a:moveTo>
                      <a:pt x="73617" y="24596"/>
                    </a:moveTo>
                    <a:cubicBezTo>
                      <a:pt x="72817" y="23813"/>
                      <a:pt x="71914" y="22991"/>
                      <a:pt x="70866" y="22611"/>
                    </a:cubicBezTo>
                    <a:cubicBezTo>
                      <a:pt x="65269" y="20535"/>
                      <a:pt x="60874" y="16851"/>
                      <a:pt x="58512" y="11494"/>
                    </a:cubicBezTo>
                    <a:cubicBezTo>
                      <a:pt x="56454" y="6847"/>
                      <a:pt x="53493" y="3141"/>
                      <a:pt x="49856" y="0"/>
                    </a:cubicBezTo>
                    <a:lnTo>
                      <a:pt x="44408" y="6539"/>
                    </a:lnTo>
                    <a:lnTo>
                      <a:pt x="40480" y="8370"/>
                    </a:lnTo>
                    <a:lnTo>
                      <a:pt x="39504" y="10886"/>
                    </a:lnTo>
                    <a:lnTo>
                      <a:pt x="32624" y="10462"/>
                    </a:lnTo>
                    <a:lnTo>
                      <a:pt x="30792" y="7103"/>
                    </a:lnTo>
                    <a:lnTo>
                      <a:pt x="24472" y="1767"/>
                    </a:lnTo>
                    <a:lnTo>
                      <a:pt x="20261" y="907"/>
                    </a:lnTo>
                    <a:lnTo>
                      <a:pt x="18849" y="6402"/>
                    </a:lnTo>
                    <a:lnTo>
                      <a:pt x="22221" y="8207"/>
                    </a:lnTo>
                    <a:lnTo>
                      <a:pt x="24750" y="11870"/>
                    </a:lnTo>
                    <a:lnTo>
                      <a:pt x="23912" y="16368"/>
                    </a:lnTo>
                    <a:lnTo>
                      <a:pt x="18849" y="13834"/>
                    </a:lnTo>
                    <a:lnTo>
                      <a:pt x="13513" y="13411"/>
                    </a:lnTo>
                    <a:lnTo>
                      <a:pt x="5657" y="9063"/>
                    </a:lnTo>
                    <a:lnTo>
                      <a:pt x="321" y="10882"/>
                    </a:lnTo>
                    <a:lnTo>
                      <a:pt x="0" y="13582"/>
                    </a:lnTo>
                    <a:lnTo>
                      <a:pt x="2845" y="15794"/>
                    </a:lnTo>
                    <a:lnTo>
                      <a:pt x="8186" y="16368"/>
                    </a:lnTo>
                    <a:lnTo>
                      <a:pt x="10420" y="19311"/>
                    </a:lnTo>
                    <a:lnTo>
                      <a:pt x="10000" y="25217"/>
                    </a:lnTo>
                    <a:lnTo>
                      <a:pt x="15054" y="29851"/>
                    </a:lnTo>
                    <a:lnTo>
                      <a:pt x="15632" y="33077"/>
                    </a:lnTo>
                    <a:lnTo>
                      <a:pt x="13804" y="35328"/>
                    </a:lnTo>
                    <a:lnTo>
                      <a:pt x="15764" y="39676"/>
                    </a:lnTo>
                    <a:lnTo>
                      <a:pt x="21939" y="43056"/>
                    </a:lnTo>
                    <a:lnTo>
                      <a:pt x="26158" y="43180"/>
                    </a:lnTo>
                    <a:lnTo>
                      <a:pt x="29098" y="46009"/>
                    </a:lnTo>
                    <a:lnTo>
                      <a:pt x="26291" y="47267"/>
                    </a:lnTo>
                    <a:lnTo>
                      <a:pt x="27985" y="50643"/>
                    </a:lnTo>
                    <a:lnTo>
                      <a:pt x="27134" y="51901"/>
                    </a:lnTo>
                    <a:lnTo>
                      <a:pt x="27010" y="54661"/>
                    </a:lnTo>
                    <a:lnTo>
                      <a:pt x="28674" y="55825"/>
                    </a:lnTo>
                    <a:lnTo>
                      <a:pt x="31083" y="54280"/>
                    </a:lnTo>
                    <a:lnTo>
                      <a:pt x="33043" y="51614"/>
                    </a:lnTo>
                    <a:lnTo>
                      <a:pt x="37108" y="47969"/>
                    </a:lnTo>
                    <a:lnTo>
                      <a:pt x="39778" y="45298"/>
                    </a:lnTo>
                    <a:cubicBezTo>
                      <a:pt x="39778" y="45298"/>
                      <a:pt x="41323" y="44306"/>
                      <a:pt x="42025" y="44306"/>
                    </a:cubicBezTo>
                    <a:cubicBezTo>
                      <a:pt x="42727" y="44306"/>
                      <a:pt x="44695" y="42915"/>
                      <a:pt x="44695" y="42915"/>
                    </a:cubicBezTo>
                    <a:lnTo>
                      <a:pt x="46235" y="42915"/>
                    </a:lnTo>
                    <a:lnTo>
                      <a:pt x="48067" y="44725"/>
                    </a:lnTo>
                    <a:lnTo>
                      <a:pt x="50455" y="47964"/>
                    </a:lnTo>
                    <a:lnTo>
                      <a:pt x="49038" y="49642"/>
                    </a:lnTo>
                    <a:lnTo>
                      <a:pt x="49890" y="51054"/>
                    </a:lnTo>
                    <a:lnTo>
                      <a:pt x="52842" y="52594"/>
                    </a:lnTo>
                    <a:lnTo>
                      <a:pt x="49338" y="55397"/>
                    </a:lnTo>
                    <a:lnTo>
                      <a:pt x="53972" y="61576"/>
                    </a:lnTo>
                    <a:lnTo>
                      <a:pt x="56064" y="62565"/>
                    </a:lnTo>
                    <a:lnTo>
                      <a:pt x="58465" y="63977"/>
                    </a:lnTo>
                    <a:lnTo>
                      <a:pt x="61195" y="63215"/>
                    </a:lnTo>
                    <a:cubicBezTo>
                      <a:pt x="60412" y="59325"/>
                      <a:pt x="60455" y="55316"/>
                      <a:pt x="62171" y="51092"/>
                    </a:cubicBezTo>
                    <a:cubicBezTo>
                      <a:pt x="63639" y="47447"/>
                      <a:pt x="65149" y="43612"/>
                      <a:pt x="65551" y="39736"/>
                    </a:cubicBezTo>
                    <a:cubicBezTo>
                      <a:pt x="66125" y="33997"/>
                      <a:pt x="69167" y="30459"/>
                      <a:pt x="73660" y="27562"/>
                    </a:cubicBezTo>
                    <a:cubicBezTo>
                      <a:pt x="74696" y="26886"/>
                      <a:pt x="74614" y="25589"/>
                      <a:pt x="73617" y="24596"/>
                    </a:cubicBezTo>
                    <a:close/>
                  </a:path>
                </a:pathLst>
              </a:custGeom>
              <a:grpFill/>
              <a:ln w="5028" cap="flat">
                <a:solidFill>
                  <a:schemeClr val="bg1"/>
                </a:solidFill>
                <a:prstDash val="solid"/>
                <a:miter/>
              </a:ln>
            </p:spPr>
            <p:txBody>
              <a:bodyPr rtlCol="0" anchor="ctr"/>
              <a:lstStyle/>
              <a:p>
                <a:endParaRPr lang="en-US"/>
              </a:p>
            </p:txBody>
          </p:sp>
        </p:grpSp>
        <p:sp>
          <p:nvSpPr>
            <p:cNvPr id="101" name="Freeform 100">
              <a:extLst>
                <a:ext uri="{FF2B5EF4-FFF2-40B4-BE49-F238E27FC236}">
                  <a16:creationId xmlns:a16="http://schemas.microsoft.com/office/drawing/2014/main" id="{9DE65AE5-6B36-673B-7FD9-8B3B726D7751}"/>
                </a:ext>
              </a:extLst>
            </p:cNvPr>
            <p:cNvSpPr/>
            <p:nvPr/>
          </p:nvSpPr>
          <p:spPr>
            <a:xfrm>
              <a:off x="6595266" y="4581813"/>
              <a:ext cx="26874" cy="16149"/>
            </a:xfrm>
            <a:custGeom>
              <a:avLst/>
              <a:gdLst>
                <a:gd name="connsiteX0" fmla="*/ 10130 w 26874"/>
                <a:gd name="connsiteY0" fmla="*/ 15902 h 16149"/>
                <a:gd name="connsiteX1" fmla="*/ 19574 w 26874"/>
                <a:gd name="connsiteY1" fmla="*/ 12115 h 16149"/>
                <a:gd name="connsiteX2" fmla="*/ 26875 w 26874"/>
                <a:gd name="connsiteY2" fmla="*/ 1220 h 16149"/>
                <a:gd name="connsiteX3" fmla="*/ 25693 w 26874"/>
                <a:gd name="connsiteY3" fmla="*/ 1 h 16149"/>
                <a:gd name="connsiteX4" fmla="*/ 12279 w 26874"/>
                <a:gd name="connsiteY4" fmla="*/ 1905 h 16149"/>
                <a:gd name="connsiteX5" fmla="*/ 1465 w 26874"/>
                <a:gd name="connsiteY5" fmla="*/ 6655 h 16149"/>
                <a:gd name="connsiteX6" fmla="*/ 935 w 26874"/>
                <a:gd name="connsiteY6" fmla="*/ 12736 h 16149"/>
                <a:gd name="connsiteX7" fmla="*/ 10130 w 26874"/>
                <a:gd name="connsiteY7" fmla="*/ 15902 h 16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874" h="16149">
                  <a:moveTo>
                    <a:pt x="10130" y="15902"/>
                  </a:moveTo>
                  <a:cubicBezTo>
                    <a:pt x="13391" y="15162"/>
                    <a:pt x="16502" y="13557"/>
                    <a:pt x="19574" y="12115"/>
                  </a:cubicBezTo>
                  <a:cubicBezTo>
                    <a:pt x="24127" y="9937"/>
                    <a:pt x="25266" y="5341"/>
                    <a:pt x="26875" y="1220"/>
                  </a:cubicBezTo>
                  <a:cubicBezTo>
                    <a:pt x="26455" y="775"/>
                    <a:pt x="26023" y="-33"/>
                    <a:pt x="25693" y="1"/>
                  </a:cubicBezTo>
                  <a:cubicBezTo>
                    <a:pt x="21213" y="553"/>
                    <a:pt x="16733" y="1281"/>
                    <a:pt x="12279" y="1905"/>
                  </a:cubicBezTo>
                  <a:cubicBezTo>
                    <a:pt x="8213" y="2462"/>
                    <a:pt x="4829" y="4537"/>
                    <a:pt x="1465" y="6655"/>
                  </a:cubicBezTo>
                  <a:cubicBezTo>
                    <a:pt x="-259" y="7721"/>
                    <a:pt x="-494" y="11037"/>
                    <a:pt x="935" y="12736"/>
                  </a:cubicBezTo>
                  <a:cubicBezTo>
                    <a:pt x="3382" y="15615"/>
                    <a:pt x="6694" y="16681"/>
                    <a:pt x="10130" y="15902"/>
                  </a:cubicBezTo>
                  <a:close/>
                </a:path>
              </a:pathLst>
            </a:custGeom>
            <a:grpFill/>
            <a:ln w="5028" cap="flat">
              <a:solidFill>
                <a:schemeClr val="bg1"/>
              </a:solidFill>
              <a:prstDash val="solid"/>
              <a:miter/>
            </a:ln>
          </p:spPr>
          <p:txBody>
            <a:bodyPr rtlCol="0" anchor="ctr"/>
            <a:lstStyle/>
            <a:p>
              <a:endParaRPr lang="en-US"/>
            </a:p>
          </p:txBody>
        </p:sp>
        <p:sp>
          <p:nvSpPr>
            <p:cNvPr id="102" name="Freeform 101">
              <a:extLst>
                <a:ext uri="{FF2B5EF4-FFF2-40B4-BE49-F238E27FC236}">
                  <a16:creationId xmlns:a16="http://schemas.microsoft.com/office/drawing/2014/main" id="{24B855CF-EC2C-DA17-A3B8-5CE5B185AC74}"/>
                </a:ext>
              </a:extLst>
            </p:cNvPr>
            <p:cNvSpPr/>
            <p:nvPr/>
          </p:nvSpPr>
          <p:spPr>
            <a:xfrm>
              <a:off x="6641071" y="4553465"/>
              <a:ext cx="88204" cy="78106"/>
            </a:xfrm>
            <a:custGeom>
              <a:avLst/>
              <a:gdLst>
                <a:gd name="connsiteX0" fmla="*/ 78658 w 88204"/>
                <a:gd name="connsiteY0" fmla="*/ 1404 h 78106"/>
                <a:gd name="connsiteX1" fmla="*/ 67703 w 88204"/>
                <a:gd name="connsiteY1" fmla="*/ 847 h 78106"/>
                <a:gd name="connsiteX2" fmla="*/ 58148 w 88204"/>
                <a:gd name="connsiteY2" fmla="*/ 3085 h 78106"/>
                <a:gd name="connsiteX3" fmla="*/ 51426 w 88204"/>
                <a:gd name="connsiteY3" fmla="*/ 7304 h 78106"/>
                <a:gd name="connsiteX4" fmla="*/ 42701 w 88204"/>
                <a:gd name="connsiteY4" fmla="*/ 6461 h 78106"/>
                <a:gd name="connsiteX5" fmla="*/ 37643 w 88204"/>
                <a:gd name="connsiteY5" fmla="*/ 4211 h 78106"/>
                <a:gd name="connsiteX6" fmla="*/ 19384 w 88204"/>
                <a:gd name="connsiteY6" fmla="*/ 8425 h 78106"/>
                <a:gd name="connsiteX7" fmla="*/ 12362 w 88204"/>
                <a:gd name="connsiteY7" fmla="*/ 7304 h 78106"/>
                <a:gd name="connsiteX8" fmla="*/ 12362 w 88204"/>
                <a:gd name="connsiteY8" fmla="*/ 15178 h 78106"/>
                <a:gd name="connsiteX9" fmla="*/ 10411 w 88204"/>
                <a:gd name="connsiteY9" fmla="*/ 15726 h 78106"/>
                <a:gd name="connsiteX10" fmla="*/ 10411 w 88204"/>
                <a:gd name="connsiteY10" fmla="*/ 18819 h 78106"/>
                <a:gd name="connsiteX11" fmla="*/ 5066 w 88204"/>
                <a:gd name="connsiteY11" fmla="*/ 20231 h 78106"/>
                <a:gd name="connsiteX12" fmla="*/ 0 w 88204"/>
                <a:gd name="connsiteY12" fmla="*/ 20231 h 78106"/>
                <a:gd name="connsiteX13" fmla="*/ 937 w 88204"/>
                <a:gd name="connsiteY13" fmla="*/ 28871 h 78106"/>
                <a:gd name="connsiteX14" fmla="*/ 715 w 88204"/>
                <a:gd name="connsiteY14" fmla="*/ 42200 h 78106"/>
                <a:gd name="connsiteX15" fmla="*/ 9089 w 88204"/>
                <a:gd name="connsiteY15" fmla="*/ 42885 h 78106"/>
                <a:gd name="connsiteX16" fmla="*/ 10591 w 88204"/>
                <a:gd name="connsiteY16" fmla="*/ 45893 h 78106"/>
                <a:gd name="connsiteX17" fmla="*/ 12452 w 88204"/>
                <a:gd name="connsiteY17" fmla="*/ 46826 h 78106"/>
                <a:gd name="connsiteX18" fmla="*/ 12452 w 88204"/>
                <a:gd name="connsiteY18" fmla="*/ 50189 h 78106"/>
                <a:gd name="connsiteX19" fmla="*/ 13573 w 88204"/>
                <a:gd name="connsiteY19" fmla="*/ 52620 h 78106"/>
                <a:gd name="connsiteX20" fmla="*/ 12452 w 88204"/>
                <a:gd name="connsiteY20" fmla="*/ 53938 h 78106"/>
                <a:gd name="connsiteX21" fmla="*/ 10411 w 88204"/>
                <a:gd name="connsiteY21" fmla="*/ 53938 h 78106"/>
                <a:gd name="connsiteX22" fmla="*/ 7779 w 88204"/>
                <a:gd name="connsiteY22" fmla="*/ 55068 h 78106"/>
                <a:gd name="connsiteX23" fmla="*/ 4775 w 88204"/>
                <a:gd name="connsiteY23" fmla="*/ 62736 h 78106"/>
                <a:gd name="connsiteX24" fmla="*/ 6846 w 88204"/>
                <a:gd name="connsiteY24" fmla="*/ 65367 h 78106"/>
                <a:gd name="connsiteX25" fmla="*/ 7399 w 88204"/>
                <a:gd name="connsiteY25" fmla="*/ 70609 h 78106"/>
                <a:gd name="connsiteX26" fmla="*/ 6846 w 88204"/>
                <a:gd name="connsiteY26" fmla="*/ 73031 h 78106"/>
                <a:gd name="connsiteX27" fmla="*/ 11532 w 88204"/>
                <a:gd name="connsiteY27" fmla="*/ 74537 h 78106"/>
                <a:gd name="connsiteX28" fmla="*/ 14699 w 88204"/>
                <a:gd name="connsiteY28" fmla="*/ 76788 h 78106"/>
                <a:gd name="connsiteX29" fmla="*/ 18070 w 88204"/>
                <a:gd name="connsiteY29" fmla="*/ 78106 h 78106"/>
                <a:gd name="connsiteX30" fmla="*/ 45979 w 88204"/>
                <a:gd name="connsiteY30" fmla="*/ 60866 h 78106"/>
                <a:gd name="connsiteX31" fmla="*/ 71439 w 88204"/>
                <a:gd name="connsiteY31" fmla="*/ 42525 h 78106"/>
                <a:gd name="connsiteX32" fmla="*/ 75004 w 88204"/>
                <a:gd name="connsiteY32" fmla="*/ 37472 h 78106"/>
                <a:gd name="connsiteX33" fmla="*/ 75004 w 88204"/>
                <a:gd name="connsiteY33" fmla="*/ 33903 h 78106"/>
                <a:gd name="connsiteX34" fmla="*/ 74447 w 88204"/>
                <a:gd name="connsiteY34" fmla="*/ 31652 h 78106"/>
                <a:gd name="connsiteX35" fmla="*/ 76309 w 88204"/>
                <a:gd name="connsiteY35" fmla="*/ 26406 h 78106"/>
                <a:gd name="connsiteX36" fmla="*/ 76869 w 88204"/>
                <a:gd name="connsiteY36" fmla="*/ 23038 h 78106"/>
                <a:gd name="connsiteX37" fmla="*/ 73698 w 88204"/>
                <a:gd name="connsiteY37" fmla="*/ 16115 h 78106"/>
                <a:gd name="connsiteX38" fmla="*/ 73698 w 88204"/>
                <a:gd name="connsiteY38" fmla="*/ 12743 h 78106"/>
                <a:gd name="connsiteX39" fmla="*/ 76309 w 88204"/>
                <a:gd name="connsiteY39" fmla="*/ 7309 h 78106"/>
                <a:gd name="connsiteX40" fmla="*/ 82128 w 88204"/>
                <a:gd name="connsiteY40" fmla="*/ 6179 h 78106"/>
                <a:gd name="connsiteX41" fmla="*/ 84927 w 88204"/>
                <a:gd name="connsiteY41" fmla="*/ 3380 h 78106"/>
                <a:gd name="connsiteX42" fmla="*/ 86429 w 88204"/>
                <a:gd name="connsiteY42" fmla="*/ 3573 h 78106"/>
                <a:gd name="connsiteX43" fmla="*/ 88205 w 88204"/>
                <a:gd name="connsiteY43" fmla="*/ 0 h 78106"/>
                <a:gd name="connsiteX44" fmla="*/ 78658 w 88204"/>
                <a:gd name="connsiteY44" fmla="*/ 1404 h 78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88204" h="78106">
                  <a:moveTo>
                    <a:pt x="78658" y="1404"/>
                  </a:moveTo>
                  <a:lnTo>
                    <a:pt x="67703" y="847"/>
                  </a:lnTo>
                  <a:lnTo>
                    <a:pt x="58148" y="3085"/>
                  </a:lnTo>
                  <a:lnTo>
                    <a:pt x="51426" y="7304"/>
                  </a:lnTo>
                  <a:lnTo>
                    <a:pt x="42701" y="6461"/>
                  </a:lnTo>
                  <a:lnTo>
                    <a:pt x="37643" y="4211"/>
                  </a:lnTo>
                  <a:lnTo>
                    <a:pt x="19384" y="8425"/>
                  </a:lnTo>
                  <a:lnTo>
                    <a:pt x="12362" y="7304"/>
                  </a:lnTo>
                  <a:lnTo>
                    <a:pt x="12362" y="15178"/>
                  </a:lnTo>
                  <a:lnTo>
                    <a:pt x="10411" y="15726"/>
                  </a:lnTo>
                  <a:lnTo>
                    <a:pt x="10411" y="18819"/>
                  </a:lnTo>
                  <a:lnTo>
                    <a:pt x="5066" y="20231"/>
                  </a:lnTo>
                  <a:lnTo>
                    <a:pt x="0" y="20231"/>
                  </a:lnTo>
                  <a:cubicBezTo>
                    <a:pt x="43" y="23111"/>
                    <a:pt x="415" y="26012"/>
                    <a:pt x="937" y="28871"/>
                  </a:cubicBezTo>
                  <a:cubicBezTo>
                    <a:pt x="1750" y="33407"/>
                    <a:pt x="1528" y="37814"/>
                    <a:pt x="715" y="42200"/>
                  </a:cubicBezTo>
                  <a:lnTo>
                    <a:pt x="9089" y="42885"/>
                  </a:lnTo>
                  <a:lnTo>
                    <a:pt x="10591" y="45893"/>
                  </a:lnTo>
                  <a:lnTo>
                    <a:pt x="12452" y="46826"/>
                  </a:lnTo>
                  <a:lnTo>
                    <a:pt x="12452" y="50189"/>
                  </a:lnTo>
                  <a:lnTo>
                    <a:pt x="13573" y="52620"/>
                  </a:lnTo>
                  <a:lnTo>
                    <a:pt x="12452" y="53938"/>
                  </a:lnTo>
                  <a:lnTo>
                    <a:pt x="10411" y="53938"/>
                  </a:lnTo>
                  <a:lnTo>
                    <a:pt x="7779" y="55068"/>
                  </a:lnTo>
                  <a:lnTo>
                    <a:pt x="4775" y="62736"/>
                  </a:lnTo>
                  <a:lnTo>
                    <a:pt x="6846" y="65367"/>
                  </a:lnTo>
                  <a:lnTo>
                    <a:pt x="7399" y="70609"/>
                  </a:lnTo>
                  <a:lnTo>
                    <a:pt x="6846" y="73031"/>
                  </a:lnTo>
                  <a:lnTo>
                    <a:pt x="11532" y="74537"/>
                  </a:lnTo>
                  <a:lnTo>
                    <a:pt x="14699" y="76788"/>
                  </a:lnTo>
                  <a:lnTo>
                    <a:pt x="18070" y="78106"/>
                  </a:lnTo>
                  <a:lnTo>
                    <a:pt x="45979" y="60866"/>
                  </a:lnTo>
                  <a:lnTo>
                    <a:pt x="71439" y="42525"/>
                  </a:lnTo>
                  <a:lnTo>
                    <a:pt x="75004" y="37472"/>
                  </a:lnTo>
                  <a:lnTo>
                    <a:pt x="75004" y="33903"/>
                  </a:lnTo>
                  <a:lnTo>
                    <a:pt x="74447" y="31652"/>
                  </a:lnTo>
                  <a:lnTo>
                    <a:pt x="76309" y="26406"/>
                  </a:lnTo>
                  <a:lnTo>
                    <a:pt x="76869" y="23038"/>
                  </a:lnTo>
                  <a:lnTo>
                    <a:pt x="73698" y="16115"/>
                  </a:lnTo>
                  <a:lnTo>
                    <a:pt x="73698" y="12743"/>
                  </a:lnTo>
                  <a:lnTo>
                    <a:pt x="76309" y="7309"/>
                  </a:lnTo>
                  <a:lnTo>
                    <a:pt x="82128" y="6179"/>
                  </a:lnTo>
                  <a:lnTo>
                    <a:pt x="84927" y="3380"/>
                  </a:lnTo>
                  <a:lnTo>
                    <a:pt x="86429" y="3573"/>
                  </a:lnTo>
                  <a:lnTo>
                    <a:pt x="88205" y="0"/>
                  </a:lnTo>
                  <a:lnTo>
                    <a:pt x="78658" y="1404"/>
                  </a:lnTo>
                  <a:close/>
                </a:path>
              </a:pathLst>
            </a:custGeom>
            <a:grpFill/>
            <a:ln w="5028" cap="flat">
              <a:solidFill>
                <a:schemeClr val="bg1"/>
              </a:solidFill>
              <a:prstDash val="solid"/>
              <a:miter/>
            </a:ln>
          </p:spPr>
          <p:txBody>
            <a:bodyPr rtlCol="0" anchor="ctr"/>
            <a:lstStyle/>
            <a:p>
              <a:endParaRPr lang="en-US"/>
            </a:p>
          </p:txBody>
        </p:sp>
        <p:sp>
          <p:nvSpPr>
            <p:cNvPr id="103" name="Freeform 102">
              <a:extLst>
                <a:ext uri="{FF2B5EF4-FFF2-40B4-BE49-F238E27FC236}">
                  <a16:creationId xmlns:a16="http://schemas.microsoft.com/office/drawing/2014/main" id="{15C2B345-8F4F-E82B-882D-0C2F2A118671}"/>
                </a:ext>
              </a:extLst>
            </p:cNvPr>
            <p:cNvSpPr/>
            <p:nvPr/>
          </p:nvSpPr>
          <p:spPr>
            <a:xfrm>
              <a:off x="6634447" y="4595661"/>
              <a:ext cx="20201" cy="23257"/>
            </a:xfrm>
            <a:custGeom>
              <a:avLst/>
              <a:gdLst>
                <a:gd name="connsiteX0" fmla="*/ 17039 w 20201"/>
                <a:gd name="connsiteY0" fmla="*/ 11738 h 23257"/>
                <a:gd name="connsiteX1" fmla="*/ 19081 w 20201"/>
                <a:gd name="connsiteY1" fmla="*/ 11738 h 23257"/>
                <a:gd name="connsiteX2" fmla="*/ 20202 w 20201"/>
                <a:gd name="connsiteY2" fmla="*/ 10420 h 23257"/>
                <a:gd name="connsiteX3" fmla="*/ 19081 w 20201"/>
                <a:gd name="connsiteY3" fmla="*/ 7989 h 23257"/>
                <a:gd name="connsiteX4" fmla="*/ 19081 w 20201"/>
                <a:gd name="connsiteY4" fmla="*/ 4626 h 23257"/>
                <a:gd name="connsiteX5" fmla="*/ 17219 w 20201"/>
                <a:gd name="connsiteY5" fmla="*/ 3693 h 23257"/>
                <a:gd name="connsiteX6" fmla="*/ 15751 w 20201"/>
                <a:gd name="connsiteY6" fmla="*/ 779 h 23257"/>
                <a:gd name="connsiteX7" fmla="*/ 15546 w 20201"/>
                <a:gd name="connsiteY7" fmla="*/ 685 h 23257"/>
                <a:gd name="connsiteX8" fmla="*/ 7493 w 20201"/>
                <a:gd name="connsiteY8" fmla="*/ 0 h 23257"/>
                <a:gd name="connsiteX9" fmla="*/ 6761 w 20201"/>
                <a:gd name="connsiteY9" fmla="*/ 3565 h 23257"/>
                <a:gd name="connsiteX10" fmla="*/ 2559 w 20201"/>
                <a:gd name="connsiteY10" fmla="*/ 16526 h 23257"/>
                <a:gd name="connsiteX11" fmla="*/ 0 w 20201"/>
                <a:gd name="connsiteY11" fmla="*/ 22949 h 23257"/>
                <a:gd name="connsiteX12" fmla="*/ 7608 w 20201"/>
                <a:gd name="connsiteY12" fmla="*/ 23257 h 23257"/>
                <a:gd name="connsiteX13" fmla="*/ 9581 w 20201"/>
                <a:gd name="connsiteY13" fmla="*/ 20433 h 23257"/>
                <a:gd name="connsiteX14" fmla="*/ 11395 w 20201"/>
                <a:gd name="connsiteY14" fmla="*/ 20531 h 23257"/>
                <a:gd name="connsiteX15" fmla="*/ 14399 w 20201"/>
                <a:gd name="connsiteY15" fmla="*/ 12863 h 23257"/>
                <a:gd name="connsiteX16" fmla="*/ 17039 w 20201"/>
                <a:gd name="connsiteY16" fmla="*/ 11738 h 232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0201" h="23257">
                  <a:moveTo>
                    <a:pt x="17039" y="11738"/>
                  </a:moveTo>
                  <a:lnTo>
                    <a:pt x="19081" y="11738"/>
                  </a:lnTo>
                  <a:lnTo>
                    <a:pt x="20202" y="10420"/>
                  </a:lnTo>
                  <a:lnTo>
                    <a:pt x="19081" y="7989"/>
                  </a:lnTo>
                  <a:lnTo>
                    <a:pt x="19081" y="4626"/>
                  </a:lnTo>
                  <a:lnTo>
                    <a:pt x="17219" y="3693"/>
                  </a:lnTo>
                  <a:lnTo>
                    <a:pt x="15751" y="779"/>
                  </a:lnTo>
                  <a:lnTo>
                    <a:pt x="15546" y="685"/>
                  </a:lnTo>
                  <a:lnTo>
                    <a:pt x="7493" y="0"/>
                  </a:lnTo>
                  <a:cubicBezTo>
                    <a:pt x="7313" y="1194"/>
                    <a:pt x="7095" y="2375"/>
                    <a:pt x="6761" y="3565"/>
                  </a:cubicBezTo>
                  <a:cubicBezTo>
                    <a:pt x="5550" y="7951"/>
                    <a:pt x="4091" y="12251"/>
                    <a:pt x="2559" y="16526"/>
                  </a:cubicBezTo>
                  <a:cubicBezTo>
                    <a:pt x="1772" y="18700"/>
                    <a:pt x="877" y="20818"/>
                    <a:pt x="0" y="22949"/>
                  </a:cubicBezTo>
                  <a:lnTo>
                    <a:pt x="7608" y="23257"/>
                  </a:lnTo>
                  <a:lnTo>
                    <a:pt x="9581" y="20433"/>
                  </a:lnTo>
                  <a:lnTo>
                    <a:pt x="11395" y="20531"/>
                  </a:lnTo>
                  <a:lnTo>
                    <a:pt x="14399" y="12863"/>
                  </a:lnTo>
                  <a:lnTo>
                    <a:pt x="17039" y="11738"/>
                  </a:lnTo>
                  <a:close/>
                </a:path>
              </a:pathLst>
            </a:custGeom>
            <a:grpFill/>
            <a:ln w="5028" cap="flat">
              <a:solidFill>
                <a:schemeClr val="bg1"/>
              </a:solidFill>
              <a:prstDash val="solid"/>
              <a:miter/>
            </a:ln>
          </p:spPr>
          <p:txBody>
            <a:bodyPr rtlCol="0" anchor="ctr"/>
            <a:lstStyle/>
            <a:p>
              <a:endParaRPr lang="en-US"/>
            </a:p>
          </p:txBody>
        </p:sp>
        <p:sp>
          <p:nvSpPr>
            <p:cNvPr id="104" name="Freeform 103">
              <a:extLst>
                <a:ext uri="{FF2B5EF4-FFF2-40B4-BE49-F238E27FC236}">
                  <a16:creationId xmlns:a16="http://schemas.microsoft.com/office/drawing/2014/main" id="{3D737535-A440-603E-06DC-8CC78F0ECFD2}"/>
                </a:ext>
              </a:extLst>
            </p:cNvPr>
            <p:cNvSpPr/>
            <p:nvPr/>
          </p:nvSpPr>
          <p:spPr>
            <a:xfrm>
              <a:off x="6622140" y="4616089"/>
              <a:ext cx="23119" cy="61391"/>
            </a:xfrm>
            <a:custGeom>
              <a:avLst/>
              <a:gdLst>
                <a:gd name="connsiteX0" fmla="*/ 5593 w 23119"/>
                <a:gd name="connsiteY0" fmla="*/ 34977 h 61391"/>
                <a:gd name="connsiteX1" fmla="*/ 7005 w 23119"/>
                <a:gd name="connsiteY1" fmla="*/ 40472 h 61391"/>
                <a:gd name="connsiteX2" fmla="*/ 10800 w 23119"/>
                <a:gd name="connsiteY2" fmla="*/ 46069 h 61391"/>
                <a:gd name="connsiteX3" fmla="*/ 14438 w 23119"/>
                <a:gd name="connsiteY3" fmla="*/ 53245 h 61391"/>
                <a:gd name="connsiteX4" fmla="*/ 13184 w 23119"/>
                <a:gd name="connsiteY4" fmla="*/ 57036 h 61391"/>
                <a:gd name="connsiteX5" fmla="*/ 15148 w 23119"/>
                <a:gd name="connsiteY5" fmla="*/ 61392 h 61391"/>
                <a:gd name="connsiteX6" fmla="*/ 16834 w 23119"/>
                <a:gd name="connsiteY6" fmla="*/ 59702 h 61391"/>
                <a:gd name="connsiteX7" fmla="*/ 16693 w 23119"/>
                <a:gd name="connsiteY7" fmla="*/ 57177 h 61391"/>
                <a:gd name="connsiteX8" fmla="*/ 17827 w 23119"/>
                <a:gd name="connsiteY8" fmla="*/ 55328 h 61391"/>
                <a:gd name="connsiteX9" fmla="*/ 17677 w 23119"/>
                <a:gd name="connsiteY9" fmla="*/ 52830 h 61391"/>
                <a:gd name="connsiteX10" fmla="*/ 19076 w 23119"/>
                <a:gd name="connsiteY10" fmla="*/ 47613 h 61391"/>
                <a:gd name="connsiteX11" fmla="*/ 18798 w 23119"/>
                <a:gd name="connsiteY11" fmla="*/ 44815 h 61391"/>
                <a:gd name="connsiteX12" fmla="*/ 19923 w 23119"/>
                <a:gd name="connsiteY12" fmla="*/ 44105 h 61391"/>
                <a:gd name="connsiteX13" fmla="*/ 19645 w 23119"/>
                <a:gd name="connsiteY13" fmla="*/ 40467 h 61391"/>
                <a:gd name="connsiteX14" fmla="*/ 20493 w 23119"/>
                <a:gd name="connsiteY14" fmla="*/ 35837 h 61391"/>
                <a:gd name="connsiteX15" fmla="*/ 18948 w 23119"/>
                <a:gd name="connsiteY15" fmla="*/ 32311 h 61391"/>
                <a:gd name="connsiteX16" fmla="*/ 19376 w 23119"/>
                <a:gd name="connsiteY16" fmla="*/ 30073 h 61391"/>
                <a:gd name="connsiteX17" fmla="*/ 18246 w 23119"/>
                <a:gd name="connsiteY17" fmla="*/ 29919 h 61391"/>
                <a:gd name="connsiteX18" fmla="*/ 15854 w 23119"/>
                <a:gd name="connsiteY18" fmla="*/ 31040 h 61391"/>
                <a:gd name="connsiteX19" fmla="*/ 14579 w 23119"/>
                <a:gd name="connsiteY19" fmla="*/ 29637 h 61391"/>
                <a:gd name="connsiteX20" fmla="*/ 15020 w 23119"/>
                <a:gd name="connsiteY20" fmla="*/ 19247 h 61391"/>
                <a:gd name="connsiteX21" fmla="*/ 14579 w 23119"/>
                <a:gd name="connsiteY21" fmla="*/ 17702 h 61391"/>
                <a:gd name="connsiteX22" fmla="*/ 14870 w 23119"/>
                <a:gd name="connsiteY22" fmla="*/ 13766 h 61391"/>
                <a:gd name="connsiteX23" fmla="*/ 18379 w 23119"/>
                <a:gd name="connsiteY23" fmla="*/ 13924 h 61391"/>
                <a:gd name="connsiteX24" fmla="*/ 18242 w 23119"/>
                <a:gd name="connsiteY24" fmla="*/ 15597 h 61391"/>
                <a:gd name="connsiteX25" fmla="*/ 19923 w 23119"/>
                <a:gd name="connsiteY25" fmla="*/ 16021 h 61391"/>
                <a:gd name="connsiteX26" fmla="*/ 21618 w 23119"/>
                <a:gd name="connsiteY26" fmla="*/ 14613 h 61391"/>
                <a:gd name="connsiteX27" fmla="*/ 21892 w 23119"/>
                <a:gd name="connsiteY27" fmla="*/ 12931 h 61391"/>
                <a:gd name="connsiteX28" fmla="*/ 21049 w 23119"/>
                <a:gd name="connsiteY28" fmla="*/ 10676 h 61391"/>
                <a:gd name="connsiteX29" fmla="*/ 20334 w 23119"/>
                <a:gd name="connsiteY29" fmla="*/ 7724 h 61391"/>
                <a:gd name="connsiteX30" fmla="*/ 21323 w 23119"/>
                <a:gd name="connsiteY30" fmla="*/ 6042 h 61391"/>
                <a:gd name="connsiteX31" fmla="*/ 23120 w 23119"/>
                <a:gd name="connsiteY31" fmla="*/ 77 h 61391"/>
                <a:gd name="connsiteX32" fmla="*/ 21892 w 23119"/>
                <a:gd name="connsiteY32" fmla="*/ 0 h 61391"/>
                <a:gd name="connsiteX33" fmla="*/ 19919 w 23119"/>
                <a:gd name="connsiteY33" fmla="*/ 2824 h 61391"/>
                <a:gd name="connsiteX34" fmla="*/ 12311 w 23119"/>
                <a:gd name="connsiteY34" fmla="*/ 2516 h 61391"/>
                <a:gd name="connsiteX35" fmla="*/ 8789 w 23119"/>
                <a:gd name="connsiteY35" fmla="*/ 13766 h 61391"/>
                <a:gd name="connsiteX36" fmla="*/ 1044 w 23119"/>
                <a:gd name="connsiteY36" fmla="*/ 28794 h 61391"/>
                <a:gd name="connsiteX37" fmla="*/ 0 w 23119"/>
                <a:gd name="connsiteY37" fmla="*/ 29962 h 61391"/>
                <a:gd name="connsiteX38" fmla="*/ 2927 w 23119"/>
                <a:gd name="connsiteY38" fmla="*/ 31331 h 61391"/>
                <a:gd name="connsiteX39" fmla="*/ 5593 w 23119"/>
                <a:gd name="connsiteY39" fmla="*/ 34977 h 613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3119" h="61391">
                  <a:moveTo>
                    <a:pt x="5593" y="34977"/>
                  </a:moveTo>
                  <a:lnTo>
                    <a:pt x="7005" y="40472"/>
                  </a:lnTo>
                  <a:lnTo>
                    <a:pt x="10800" y="46069"/>
                  </a:lnTo>
                  <a:lnTo>
                    <a:pt x="14438" y="53245"/>
                  </a:lnTo>
                  <a:lnTo>
                    <a:pt x="13184" y="57036"/>
                  </a:lnTo>
                  <a:lnTo>
                    <a:pt x="15148" y="61392"/>
                  </a:lnTo>
                  <a:lnTo>
                    <a:pt x="16834" y="59702"/>
                  </a:lnTo>
                  <a:lnTo>
                    <a:pt x="16693" y="57177"/>
                  </a:lnTo>
                  <a:lnTo>
                    <a:pt x="17827" y="55328"/>
                  </a:lnTo>
                  <a:lnTo>
                    <a:pt x="17677" y="52830"/>
                  </a:lnTo>
                  <a:lnTo>
                    <a:pt x="19076" y="47613"/>
                  </a:lnTo>
                  <a:lnTo>
                    <a:pt x="18798" y="44815"/>
                  </a:lnTo>
                  <a:lnTo>
                    <a:pt x="19923" y="44105"/>
                  </a:lnTo>
                  <a:lnTo>
                    <a:pt x="19645" y="40467"/>
                  </a:lnTo>
                  <a:lnTo>
                    <a:pt x="20493" y="35837"/>
                  </a:lnTo>
                  <a:lnTo>
                    <a:pt x="18948" y="32311"/>
                  </a:lnTo>
                  <a:lnTo>
                    <a:pt x="19376" y="30073"/>
                  </a:lnTo>
                  <a:lnTo>
                    <a:pt x="18246" y="29919"/>
                  </a:lnTo>
                  <a:lnTo>
                    <a:pt x="15854" y="31040"/>
                  </a:lnTo>
                  <a:lnTo>
                    <a:pt x="14579" y="29637"/>
                  </a:lnTo>
                  <a:lnTo>
                    <a:pt x="15020" y="19247"/>
                  </a:lnTo>
                  <a:lnTo>
                    <a:pt x="14579" y="17702"/>
                  </a:lnTo>
                  <a:lnTo>
                    <a:pt x="14870" y="13766"/>
                  </a:lnTo>
                  <a:cubicBezTo>
                    <a:pt x="14870" y="13766"/>
                    <a:pt x="17677" y="13766"/>
                    <a:pt x="18379" y="13924"/>
                  </a:cubicBezTo>
                  <a:cubicBezTo>
                    <a:pt x="19076" y="14048"/>
                    <a:pt x="18242" y="15597"/>
                    <a:pt x="18242" y="15597"/>
                  </a:cubicBezTo>
                  <a:lnTo>
                    <a:pt x="19923" y="16021"/>
                  </a:lnTo>
                  <a:lnTo>
                    <a:pt x="21618" y="14613"/>
                  </a:lnTo>
                  <a:lnTo>
                    <a:pt x="21892" y="12931"/>
                  </a:lnTo>
                  <a:lnTo>
                    <a:pt x="21049" y="10676"/>
                  </a:lnTo>
                  <a:lnTo>
                    <a:pt x="20334" y="7724"/>
                  </a:lnTo>
                  <a:lnTo>
                    <a:pt x="21323" y="6042"/>
                  </a:lnTo>
                  <a:lnTo>
                    <a:pt x="23120" y="77"/>
                  </a:lnTo>
                  <a:lnTo>
                    <a:pt x="21892" y="0"/>
                  </a:lnTo>
                  <a:lnTo>
                    <a:pt x="19919" y="2824"/>
                  </a:lnTo>
                  <a:lnTo>
                    <a:pt x="12311" y="2516"/>
                  </a:lnTo>
                  <a:cubicBezTo>
                    <a:pt x="10839" y="6162"/>
                    <a:pt x="9435" y="9803"/>
                    <a:pt x="8789" y="13766"/>
                  </a:cubicBezTo>
                  <a:cubicBezTo>
                    <a:pt x="7861" y="19457"/>
                    <a:pt x="4699" y="24339"/>
                    <a:pt x="1044" y="28794"/>
                  </a:cubicBezTo>
                  <a:cubicBezTo>
                    <a:pt x="702" y="29205"/>
                    <a:pt x="359" y="29581"/>
                    <a:pt x="0" y="29962"/>
                  </a:cubicBezTo>
                  <a:lnTo>
                    <a:pt x="2927" y="31331"/>
                  </a:lnTo>
                  <a:lnTo>
                    <a:pt x="5593" y="34977"/>
                  </a:lnTo>
                  <a:close/>
                </a:path>
              </a:pathLst>
            </a:custGeom>
            <a:grpFill/>
            <a:ln w="5028" cap="flat">
              <a:solidFill>
                <a:schemeClr val="bg1"/>
              </a:solidFill>
              <a:prstDash val="solid"/>
              <a:miter/>
            </a:ln>
          </p:spPr>
          <p:txBody>
            <a:bodyPr rtlCol="0" anchor="ctr"/>
            <a:lstStyle/>
            <a:p>
              <a:endParaRPr lang="en-US"/>
            </a:p>
          </p:txBody>
        </p:sp>
        <p:sp>
          <p:nvSpPr>
            <p:cNvPr id="105" name="Freeform 104">
              <a:extLst>
                <a:ext uri="{FF2B5EF4-FFF2-40B4-BE49-F238E27FC236}">
                  <a16:creationId xmlns:a16="http://schemas.microsoft.com/office/drawing/2014/main" id="{AF3C26CC-7B85-005C-72B3-7D93A3C04B2F}"/>
                </a:ext>
              </a:extLst>
            </p:cNvPr>
            <p:cNvSpPr/>
            <p:nvPr/>
          </p:nvSpPr>
          <p:spPr>
            <a:xfrm>
              <a:off x="6636719" y="4616097"/>
              <a:ext cx="11754" cy="31404"/>
            </a:xfrm>
            <a:custGeom>
              <a:avLst/>
              <a:gdLst>
                <a:gd name="connsiteX0" fmla="*/ 5345 w 11754"/>
                <a:gd name="connsiteY0" fmla="*/ 16017 h 31404"/>
                <a:gd name="connsiteX1" fmla="*/ 3663 w 11754"/>
                <a:gd name="connsiteY1" fmla="*/ 15593 h 31404"/>
                <a:gd name="connsiteX2" fmla="*/ 3800 w 11754"/>
                <a:gd name="connsiteY2" fmla="*/ 13920 h 31404"/>
                <a:gd name="connsiteX3" fmla="*/ 291 w 11754"/>
                <a:gd name="connsiteY3" fmla="*/ 13762 h 31404"/>
                <a:gd name="connsiteX4" fmla="*/ 0 w 11754"/>
                <a:gd name="connsiteY4" fmla="*/ 17698 h 31404"/>
                <a:gd name="connsiteX5" fmla="*/ 441 w 11754"/>
                <a:gd name="connsiteY5" fmla="*/ 19243 h 31404"/>
                <a:gd name="connsiteX6" fmla="*/ 0 w 11754"/>
                <a:gd name="connsiteY6" fmla="*/ 29633 h 31404"/>
                <a:gd name="connsiteX7" fmla="*/ 1275 w 11754"/>
                <a:gd name="connsiteY7" fmla="*/ 31036 h 31404"/>
                <a:gd name="connsiteX8" fmla="*/ 3667 w 11754"/>
                <a:gd name="connsiteY8" fmla="*/ 29915 h 31404"/>
                <a:gd name="connsiteX9" fmla="*/ 4797 w 11754"/>
                <a:gd name="connsiteY9" fmla="*/ 30069 h 31404"/>
                <a:gd name="connsiteX10" fmla="*/ 4527 w 11754"/>
                <a:gd name="connsiteY10" fmla="*/ 31404 h 31404"/>
                <a:gd name="connsiteX11" fmla="*/ 5212 w 11754"/>
                <a:gd name="connsiteY11" fmla="*/ 31177 h 31404"/>
                <a:gd name="connsiteX12" fmla="*/ 5349 w 11754"/>
                <a:gd name="connsiteY12" fmla="*/ 25153 h 31404"/>
                <a:gd name="connsiteX13" fmla="*/ 6752 w 11754"/>
                <a:gd name="connsiteY13" fmla="*/ 24156 h 31404"/>
                <a:gd name="connsiteX14" fmla="*/ 6752 w 11754"/>
                <a:gd name="connsiteY14" fmla="*/ 18828 h 31404"/>
                <a:gd name="connsiteX15" fmla="*/ 7172 w 11754"/>
                <a:gd name="connsiteY15" fmla="*/ 17138 h 31404"/>
                <a:gd name="connsiteX16" fmla="*/ 7048 w 11754"/>
                <a:gd name="connsiteY16" fmla="*/ 14605 h 31404"/>
                <a:gd name="connsiteX17" fmla="*/ 5345 w 11754"/>
                <a:gd name="connsiteY17" fmla="*/ 16017 h 31404"/>
                <a:gd name="connsiteX18" fmla="*/ 11203 w 11754"/>
                <a:gd name="connsiteY18" fmla="*/ 2730 h 31404"/>
                <a:gd name="connsiteX19" fmla="*/ 9132 w 11754"/>
                <a:gd name="connsiteY19" fmla="*/ 98 h 31404"/>
                <a:gd name="connsiteX20" fmla="*/ 7317 w 11754"/>
                <a:gd name="connsiteY20" fmla="*/ 0 h 31404"/>
                <a:gd name="connsiteX21" fmla="*/ 8545 w 11754"/>
                <a:gd name="connsiteY21" fmla="*/ 77 h 31404"/>
                <a:gd name="connsiteX22" fmla="*/ 6748 w 11754"/>
                <a:gd name="connsiteY22" fmla="*/ 6042 h 31404"/>
                <a:gd name="connsiteX23" fmla="*/ 5760 w 11754"/>
                <a:gd name="connsiteY23" fmla="*/ 7724 h 31404"/>
                <a:gd name="connsiteX24" fmla="*/ 6474 w 11754"/>
                <a:gd name="connsiteY24" fmla="*/ 10677 h 31404"/>
                <a:gd name="connsiteX25" fmla="*/ 7317 w 11754"/>
                <a:gd name="connsiteY25" fmla="*/ 12932 h 31404"/>
                <a:gd name="connsiteX26" fmla="*/ 7309 w 11754"/>
                <a:gd name="connsiteY26" fmla="*/ 12991 h 31404"/>
                <a:gd name="connsiteX27" fmla="*/ 8156 w 11754"/>
                <a:gd name="connsiteY27" fmla="*/ 12932 h 31404"/>
                <a:gd name="connsiteX28" fmla="*/ 9273 w 11754"/>
                <a:gd name="connsiteY28" fmla="*/ 11254 h 31404"/>
                <a:gd name="connsiteX29" fmla="*/ 11250 w 11754"/>
                <a:gd name="connsiteY29" fmla="*/ 10086 h 31404"/>
                <a:gd name="connsiteX30" fmla="*/ 11755 w 11754"/>
                <a:gd name="connsiteY30" fmla="*/ 7972 h 31404"/>
                <a:gd name="connsiteX31" fmla="*/ 11203 w 11754"/>
                <a:gd name="connsiteY31" fmla="*/ 2730 h 31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1754" h="31404">
                  <a:moveTo>
                    <a:pt x="5345" y="16017"/>
                  </a:moveTo>
                  <a:lnTo>
                    <a:pt x="3663" y="15593"/>
                  </a:lnTo>
                  <a:cubicBezTo>
                    <a:pt x="3663" y="15593"/>
                    <a:pt x="4497" y="14048"/>
                    <a:pt x="3800" y="13920"/>
                  </a:cubicBezTo>
                  <a:cubicBezTo>
                    <a:pt x="3098" y="13762"/>
                    <a:pt x="291" y="13762"/>
                    <a:pt x="291" y="13762"/>
                  </a:cubicBezTo>
                  <a:lnTo>
                    <a:pt x="0" y="17698"/>
                  </a:lnTo>
                  <a:lnTo>
                    <a:pt x="441" y="19243"/>
                  </a:lnTo>
                  <a:lnTo>
                    <a:pt x="0" y="29633"/>
                  </a:lnTo>
                  <a:lnTo>
                    <a:pt x="1275" y="31036"/>
                  </a:lnTo>
                  <a:lnTo>
                    <a:pt x="3667" y="29915"/>
                  </a:lnTo>
                  <a:lnTo>
                    <a:pt x="4797" y="30069"/>
                  </a:lnTo>
                  <a:lnTo>
                    <a:pt x="4527" y="31404"/>
                  </a:lnTo>
                  <a:lnTo>
                    <a:pt x="5212" y="31177"/>
                  </a:lnTo>
                  <a:lnTo>
                    <a:pt x="5349" y="25153"/>
                  </a:lnTo>
                  <a:lnTo>
                    <a:pt x="6752" y="24156"/>
                  </a:lnTo>
                  <a:lnTo>
                    <a:pt x="6752" y="18828"/>
                  </a:lnTo>
                  <a:lnTo>
                    <a:pt x="7172" y="17138"/>
                  </a:lnTo>
                  <a:lnTo>
                    <a:pt x="7048" y="14605"/>
                  </a:lnTo>
                  <a:lnTo>
                    <a:pt x="5345" y="16017"/>
                  </a:lnTo>
                  <a:close/>
                  <a:moveTo>
                    <a:pt x="11203" y="2730"/>
                  </a:moveTo>
                  <a:lnTo>
                    <a:pt x="9132" y="98"/>
                  </a:lnTo>
                  <a:lnTo>
                    <a:pt x="7317" y="0"/>
                  </a:lnTo>
                  <a:lnTo>
                    <a:pt x="8545" y="77"/>
                  </a:lnTo>
                  <a:lnTo>
                    <a:pt x="6748" y="6042"/>
                  </a:lnTo>
                  <a:lnTo>
                    <a:pt x="5760" y="7724"/>
                  </a:lnTo>
                  <a:lnTo>
                    <a:pt x="6474" y="10677"/>
                  </a:lnTo>
                  <a:lnTo>
                    <a:pt x="7317" y="12932"/>
                  </a:lnTo>
                  <a:lnTo>
                    <a:pt x="7309" y="12991"/>
                  </a:lnTo>
                  <a:lnTo>
                    <a:pt x="8156" y="12932"/>
                  </a:lnTo>
                  <a:lnTo>
                    <a:pt x="9273" y="11254"/>
                  </a:lnTo>
                  <a:lnTo>
                    <a:pt x="11250" y="10086"/>
                  </a:lnTo>
                  <a:lnTo>
                    <a:pt x="11755" y="7972"/>
                  </a:lnTo>
                  <a:lnTo>
                    <a:pt x="11203" y="2730"/>
                  </a:lnTo>
                  <a:close/>
                </a:path>
              </a:pathLst>
            </a:custGeom>
            <a:grpFill/>
            <a:ln w="5028" cap="flat">
              <a:solidFill>
                <a:schemeClr val="bg1"/>
              </a:solidFill>
              <a:prstDash val="solid"/>
              <a:miter/>
            </a:ln>
          </p:spPr>
          <p:txBody>
            <a:bodyPr rtlCol="0" anchor="ctr"/>
            <a:lstStyle/>
            <a:p>
              <a:endParaRPr lang="en-US"/>
            </a:p>
          </p:txBody>
        </p:sp>
        <p:sp>
          <p:nvSpPr>
            <p:cNvPr id="106" name="Freeform 105">
              <a:extLst>
                <a:ext uri="{FF2B5EF4-FFF2-40B4-BE49-F238E27FC236}">
                  <a16:creationId xmlns:a16="http://schemas.microsoft.com/office/drawing/2014/main" id="{6AB2ECCF-93AF-7BB1-0A31-1322DDE22FA0}"/>
                </a:ext>
              </a:extLst>
            </p:cNvPr>
            <p:cNvSpPr/>
            <p:nvPr/>
          </p:nvSpPr>
          <p:spPr>
            <a:xfrm>
              <a:off x="6853630" y="4448961"/>
              <a:ext cx="204201" cy="126968"/>
            </a:xfrm>
            <a:custGeom>
              <a:avLst/>
              <a:gdLst>
                <a:gd name="connsiteX0" fmla="*/ 204202 w 204201"/>
                <a:gd name="connsiteY0" fmla="*/ 89343 h 126968"/>
                <a:gd name="connsiteX1" fmla="*/ 203645 w 204201"/>
                <a:gd name="connsiteY1" fmla="*/ 82227 h 126968"/>
                <a:gd name="connsiteX2" fmla="*/ 203440 w 204201"/>
                <a:gd name="connsiteY2" fmla="*/ 79407 h 126968"/>
                <a:gd name="connsiteX3" fmla="*/ 198014 w 204201"/>
                <a:gd name="connsiteY3" fmla="*/ 75102 h 126968"/>
                <a:gd name="connsiteX4" fmla="*/ 196140 w 204201"/>
                <a:gd name="connsiteY4" fmla="*/ 75102 h 126968"/>
                <a:gd name="connsiteX5" fmla="*/ 194086 w 204201"/>
                <a:gd name="connsiteY5" fmla="*/ 73994 h 126968"/>
                <a:gd name="connsiteX6" fmla="*/ 186598 w 204201"/>
                <a:gd name="connsiteY6" fmla="*/ 72868 h 126968"/>
                <a:gd name="connsiteX7" fmla="*/ 175545 w 204201"/>
                <a:gd name="connsiteY7" fmla="*/ 65183 h 126968"/>
                <a:gd name="connsiteX8" fmla="*/ 150658 w 204201"/>
                <a:gd name="connsiteY8" fmla="*/ 50960 h 126968"/>
                <a:gd name="connsiteX9" fmla="*/ 142224 w 204201"/>
                <a:gd name="connsiteY9" fmla="*/ 45525 h 126968"/>
                <a:gd name="connsiteX10" fmla="*/ 139023 w 204201"/>
                <a:gd name="connsiteY10" fmla="*/ 36907 h 126968"/>
                <a:gd name="connsiteX11" fmla="*/ 136224 w 204201"/>
                <a:gd name="connsiteY11" fmla="*/ 35033 h 126968"/>
                <a:gd name="connsiteX12" fmla="*/ 133054 w 204201"/>
                <a:gd name="connsiteY12" fmla="*/ 25867 h 126968"/>
                <a:gd name="connsiteX13" fmla="*/ 124620 w 204201"/>
                <a:gd name="connsiteY13" fmla="*/ 22110 h 126968"/>
                <a:gd name="connsiteX14" fmla="*/ 122181 w 204201"/>
                <a:gd name="connsiteY14" fmla="*/ 22867 h 126968"/>
                <a:gd name="connsiteX15" fmla="*/ 103738 w 204201"/>
                <a:gd name="connsiteY15" fmla="*/ 13505 h 126968"/>
                <a:gd name="connsiteX16" fmla="*/ 102616 w 204201"/>
                <a:gd name="connsiteY16" fmla="*/ 9838 h 126968"/>
                <a:gd name="connsiteX17" fmla="*/ 84353 w 204201"/>
                <a:gd name="connsiteY17" fmla="*/ 287 h 126968"/>
                <a:gd name="connsiteX18" fmla="*/ 79017 w 204201"/>
                <a:gd name="connsiteY18" fmla="*/ 0 h 126968"/>
                <a:gd name="connsiteX19" fmla="*/ 80421 w 204201"/>
                <a:gd name="connsiteY19" fmla="*/ 3107 h 126968"/>
                <a:gd name="connsiteX20" fmla="*/ 78726 w 204201"/>
                <a:gd name="connsiteY20" fmla="*/ 4502 h 126968"/>
                <a:gd name="connsiteX21" fmla="*/ 76210 w 204201"/>
                <a:gd name="connsiteY21" fmla="*/ 2815 h 126968"/>
                <a:gd name="connsiteX22" fmla="*/ 72004 w 204201"/>
                <a:gd name="connsiteY22" fmla="*/ 4502 h 126968"/>
                <a:gd name="connsiteX23" fmla="*/ 70027 w 204201"/>
                <a:gd name="connsiteY23" fmla="*/ 7587 h 126968"/>
                <a:gd name="connsiteX24" fmla="*/ 66381 w 204201"/>
                <a:gd name="connsiteY24" fmla="*/ 7035 h 126968"/>
                <a:gd name="connsiteX25" fmla="*/ 62453 w 204201"/>
                <a:gd name="connsiteY25" fmla="*/ 14339 h 126968"/>
                <a:gd name="connsiteX26" fmla="*/ 63852 w 204201"/>
                <a:gd name="connsiteY26" fmla="*/ 19945 h 126968"/>
                <a:gd name="connsiteX27" fmla="*/ 65821 w 204201"/>
                <a:gd name="connsiteY27" fmla="*/ 21357 h 126968"/>
                <a:gd name="connsiteX28" fmla="*/ 64687 w 204201"/>
                <a:gd name="connsiteY28" fmla="*/ 25572 h 126968"/>
                <a:gd name="connsiteX29" fmla="*/ 59351 w 204201"/>
                <a:gd name="connsiteY29" fmla="*/ 23325 h 126968"/>
                <a:gd name="connsiteX30" fmla="*/ 44738 w 204201"/>
                <a:gd name="connsiteY30" fmla="*/ 25863 h 126968"/>
                <a:gd name="connsiteX31" fmla="*/ 36038 w 204201"/>
                <a:gd name="connsiteY31" fmla="*/ 15738 h 126968"/>
                <a:gd name="connsiteX32" fmla="*/ 25931 w 204201"/>
                <a:gd name="connsiteY32" fmla="*/ 10415 h 126968"/>
                <a:gd name="connsiteX33" fmla="*/ 16389 w 204201"/>
                <a:gd name="connsiteY33" fmla="*/ 7873 h 126968"/>
                <a:gd name="connsiteX34" fmla="*/ 10210 w 204201"/>
                <a:gd name="connsiteY34" fmla="*/ 11250 h 126968"/>
                <a:gd name="connsiteX35" fmla="*/ 0 w 204201"/>
                <a:gd name="connsiteY35" fmla="*/ 18554 h 126968"/>
                <a:gd name="connsiteX36" fmla="*/ 3222 w 204201"/>
                <a:gd name="connsiteY36" fmla="*/ 25016 h 126968"/>
                <a:gd name="connsiteX37" fmla="*/ 7283 w 204201"/>
                <a:gd name="connsiteY37" fmla="*/ 41036 h 126968"/>
                <a:gd name="connsiteX38" fmla="*/ 7946 w 204201"/>
                <a:gd name="connsiteY38" fmla="*/ 47763 h 126968"/>
                <a:gd name="connsiteX39" fmla="*/ 14882 w 204201"/>
                <a:gd name="connsiteY39" fmla="*/ 54194 h 126968"/>
                <a:gd name="connsiteX40" fmla="*/ 19457 w 204201"/>
                <a:gd name="connsiteY40" fmla="*/ 55791 h 126968"/>
                <a:gd name="connsiteX41" fmla="*/ 19123 w 204201"/>
                <a:gd name="connsiteY41" fmla="*/ 60485 h 126968"/>
                <a:gd name="connsiteX42" fmla="*/ 18879 w 204201"/>
                <a:gd name="connsiteY42" fmla="*/ 62102 h 126968"/>
                <a:gd name="connsiteX43" fmla="*/ 22243 w 204201"/>
                <a:gd name="connsiteY43" fmla="*/ 65902 h 126968"/>
                <a:gd name="connsiteX44" fmla="*/ 28007 w 204201"/>
                <a:gd name="connsiteY44" fmla="*/ 77605 h 126968"/>
                <a:gd name="connsiteX45" fmla="*/ 32024 w 204201"/>
                <a:gd name="connsiteY45" fmla="*/ 97169 h 126968"/>
                <a:gd name="connsiteX46" fmla="*/ 36603 w 204201"/>
                <a:gd name="connsiteY46" fmla="*/ 94957 h 126968"/>
                <a:gd name="connsiteX47" fmla="*/ 43723 w 204201"/>
                <a:gd name="connsiteY47" fmla="*/ 94957 h 126968"/>
                <a:gd name="connsiteX48" fmla="*/ 46715 w 204201"/>
                <a:gd name="connsiteY48" fmla="*/ 88205 h 126968"/>
                <a:gd name="connsiteX49" fmla="*/ 48948 w 204201"/>
                <a:gd name="connsiteY49" fmla="*/ 88205 h 126968"/>
                <a:gd name="connsiteX50" fmla="*/ 54947 w 204201"/>
                <a:gd name="connsiteY50" fmla="*/ 82963 h 126968"/>
                <a:gd name="connsiteX51" fmla="*/ 60373 w 204201"/>
                <a:gd name="connsiteY51" fmla="*/ 82030 h 126968"/>
                <a:gd name="connsiteX52" fmla="*/ 65632 w 204201"/>
                <a:gd name="connsiteY52" fmla="*/ 83515 h 126968"/>
                <a:gd name="connsiteX53" fmla="*/ 66548 w 204201"/>
                <a:gd name="connsiteY53" fmla="*/ 80160 h 126968"/>
                <a:gd name="connsiteX54" fmla="*/ 70498 w 204201"/>
                <a:gd name="connsiteY54" fmla="*/ 79223 h 126968"/>
                <a:gd name="connsiteX55" fmla="*/ 72731 w 204201"/>
                <a:gd name="connsiteY55" fmla="*/ 80515 h 126968"/>
                <a:gd name="connsiteX56" fmla="*/ 75551 w 204201"/>
                <a:gd name="connsiteY56" fmla="*/ 80160 h 126968"/>
                <a:gd name="connsiteX57" fmla="*/ 80237 w 204201"/>
                <a:gd name="connsiteY57" fmla="*/ 84272 h 126968"/>
                <a:gd name="connsiteX58" fmla="*/ 84918 w 204201"/>
                <a:gd name="connsiteY58" fmla="*/ 85586 h 126968"/>
                <a:gd name="connsiteX59" fmla="*/ 93160 w 204201"/>
                <a:gd name="connsiteY59" fmla="*/ 90999 h 126968"/>
                <a:gd name="connsiteX60" fmla="*/ 94841 w 204201"/>
                <a:gd name="connsiteY60" fmla="*/ 90999 h 126968"/>
                <a:gd name="connsiteX61" fmla="*/ 97841 w 204201"/>
                <a:gd name="connsiteY61" fmla="*/ 89685 h 126968"/>
                <a:gd name="connsiteX62" fmla="*/ 104020 w 204201"/>
                <a:gd name="connsiteY62" fmla="*/ 91572 h 126968"/>
                <a:gd name="connsiteX63" fmla="*/ 106446 w 204201"/>
                <a:gd name="connsiteY63" fmla="*/ 91572 h 126968"/>
                <a:gd name="connsiteX64" fmla="*/ 107199 w 204201"/>
                <a:gd name="connsiteY64" fmla="*/ 95312 h 126968"/>
                <a:gd name="connsiteX65" fmla="*/ 107948 w 204201"/>
                <a:gd name="connsiteY65" fmla="*/ 96994 h 126968"/>
                <a:gd name="connsiteX66" fmla="*/ 112822 w 204201"/>
                <a:gd name="connsiteY66" fmla="*/ 96442 h 126968"/>
                <a:gd name="connsiteX67" fmla="*/ 116934 w 204201"/>
                <a:gd name="connsiteY67" fmla="*/ 97944 h 126968"/>
                <a:gd name="connsiteX68" fmla="*/ 122373 w 204201"/>
                <a:gd name="connsiteY68" fmla="*/ 106190 h 126968"/>
                <a:gd name="connsiteX69" fmla="*/ 128171 w 204201"/>
                <a:gd name="connsiteY69" fmla="*/ 106190 h 126968"/>
                <a:gd name="connsiteX70" fmla="*/ 132296 w 204201"/>
                <a:gd name="connsiteY70" fmla="*/ 108436 h 126968"/>
                <a:gd name="connsiteX71" fmla="*/ 134543 w 204201"/>
                <a:gd name="connsiteY71" fmla="*/ 111599 h 126968"/>
                <a:gd name="connsiteX72" fmla="*/ 133974 w 204201"/>
                <a:gd name="connsiteY72" fmla="*/ 114042 h 126968"/>
                <a:gd name="connsiteX73" fmla="*/ 136049 w 204201"/>
                <a:gd name="connsiteY73" fmla="*/ 121915 h 126968"/>
                <a:gd name="connsiteX74" fmla="*/ 137718 w 204201"/>
                <a:gd name="connsiteY74" fmla="*/ 121145 h 126968"/>
                <a:gd name="connsiteX75" fmla="*/ 139793 w 204201"/>
                <a:gd name="connsiteY75" fmla="*/ 121534 h 126968"/>
                <a:gd name="connsiteX76" fmla="*/ 142219 w 204201"/>
                <a:gd name="connsiteY76" fmla="*/ 123409 h 126968"/>
                <a:gd name="connsiteX77" fmla="*/ 145026 w 204201"/>
                <a:gd name="connsiteY77" fmla="*/ 123597 h 126968"/>
                <a:gd name="connsiteX78" fmla="*/ 146332 w 204201"/>
                <a:gd name="connsiteY78" fmla="*/ 121723 h 126968"/>
                <a:gd name="connsiteX79" fmla="*/ 148766 w 204201"/>
                <a:gd name="connsiteY79" fmla="*/ 121534 h 126968"/>
                <a:gd name="connsiteX80" fmla="*/ 152511 w 204201"/>
                <a:gd name="connsiteY80" fmla="*/ 123777 h 126968"/>
                <a:gd name="connsiteX81" fmla="*/ 154748 w 204201"/>
                <a:gd name="connsiteY81" fmla="*/ 126969 h 126968"/>
                <a:gd name="connsiteX82" fmla="*/ 156435 w 204201"/>
                <a:gd name="connsiteY82" fmla="*/ 126027 h 126968"/>
                <a:gd name="connsiteX83" fmla="*/ 160358 w 204201"/>
                <a:gd name="connsiteY83" fmla="*/ 124714 h 126968"/>
                <a:gd name="connsiteX84" fmla="*/ 162057 w 204201"/>
                <a:gd name="connsiteY84" fmla="*/ 122463 h 126968"/>
                <a:gd name="connsiteX85" fmla="*/ 163739 w 204201"/>
                <a:gd name="connsiteY85" fmla="*/ 118150 h 126968"/>
                <a:gd name="connsiteX86" fmla="*/ 169734 w 204201"/>
                <a:gd name="connsiteY86" fmla="*/ 114037 h 126968"/>
                <a:gd name="connsiteX87" fmla="*/ 172930 w 204201"/>
                <a:gd name="connsiteY87" fmla="*/ 114598 h 126968"/>
                <a:gd name="connsiteX88" fmla="*/ 175352 w 204201"/>
                <a:gd name="connsiteY88" fmla="*/ 110854 h 126968"/>
                <a:gd name="connsiteX89" fmla="*/ 177975 w 204201"/>
                <a:gd name="connsiteY89" fmla="*/ 109553 h 126968"/>
                <a:gd name="connsiteX90" fmla="*/ 178908 w 204201"/>
                <a:gd name="connsiteY90" fmla="*/ 105608 h 126968"/>
                <a:gd name="connsiteX91" fmla="*/ 179477 w 204201"/>
                <a:gd name="connsiteY91" fmla="*/ 102424 h 126968"/>
                <a:gd name="connsiteX92" fmla="*/ 183038 w 204201"/>
                <a:gd name="connsiteY92" fmla="*/ 99236 h 126968"/>
                <a:gd name="connsiteX93" fmla="*/ 182657 w 204201"/>
                <a:gd name="connsiteY93" fmla="*/ 96985 h 126968"/>
                <a:gd name="connsiteX94" fmla="*/ 181536 w 204201"/>
                <a:gd name="connsiteY94" fmla="*/ 95115 h 126968"/>
                <a:gd name="connsiteX95" fmla="*/ 181536 w 204201"/>
                <a:gd name="connsiteY95" fmla="*/ 93819 h 126968"/>
                <a:gd name="connsiteX96" fmla="*/ 188258 w 204201"/>
                <a:gd name="connsiteY96" fmla="*/ 90806 h 126968"/>
                <a:gd name="connsiteX97" fmla="*/ 193894 w 204201"/>
                <a:gd name="connsiteY97" fmla="*/ 87999 h 126968"/>
                <a:gd name="connsiteX98" fmla="*/ 197638 w 204201"/>
                <a:gd name="connsiteY98" fmla="*/ 87255 h 126968"/>
                <a:gd name="connsiteX99" fmla="*/ 198378 w 204201"/>
                <a:gd name="connsiteY99" fmla="*/ 88744 h 126968"/>
                <a:gd name="connsiteX100" fmla="*/ 202700 w 204201"/>
                <a:gd name="connsiteY100" fmla="*/ 87811 h 126968"/>
                <a:gd name="connsiteX101" fmla="*/ 204202 w 204201"/>
                <a:gd name="connsiteY101" fmla="*/ 89343 h 1269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204201" h="126968">
                  <a:moveTo>
                    <a:pt x="204202" y="89343"/>
                  </a:moveTo>
                  <a:lnTo>
                    <a:pt x="203645" y="82227"/>
                  </a:lnTo>
                  <a:lnTo>
                    <a:pt x="203440" y="79407"/>
                  </a:lnTo>
                  <a:lnTo>
                    <a:pt x="198014" y="75102"/>
                  </a:lnTo>
                  <a:lnTo>
                    <a:pt x="196140" y="75102"/>
                  </a:lnTo>
                  <a:lnTo>
                    <a:pt x="194086" y="73994"/>
                  </a:lnTo>
                  <a:lnTo>
                    <a:pt x="186598" y="72868"/>
                  </a:lnTo>
                  <a:lnTo>
                    <a:pt x="175545" y="65183"/>
                  </a:lnTo>
                  <a:lnTo>
                    <a:pt x="150658" y="50960"/>
                  </a:lnTo>
                  <a:lnTo>
                    <a:pt x="142224" y="45525"/>
                  </a:lnTo>
                  <a:lnTo>
                    <a:pt x="139023" y="36907"/>
                  </a:lnTo>
                  <a:lnTo>
                    <a:pt x="136224" y="35033"/>
                  </a:lnTo>
                  <a:lnTo>
                    <a:pt x="133054" y="25867"/>
                  </a:lnTo>
                  <a:lnTo>
                    <a:pt x="124620" y="22110"/>
                  </a:lnTo>
                  <a:lnTo>
                    <a:pt x="122181" y="22867"/>
                  </a:lnTo>
                  <a:lnTo>
                    <a:pt x="103738" y="13505"/>
                  </a:lnTo>
                  <a:lnTo>
                    <a:pt x="102616" y="9838"/>
                  </a:lnTo>
                  <a:lnTo>
                    <a:pt x="84353" y="287"/>
                  </a:lnTo>
                  <a:lnTo>
                    <a:pt x="79017" y="0"/>
                  </a:lnTo>
                  <a:lnTo>
                    <a:pt x="80421" y="3107"/>
                  </a:lnTo>
                  <a:lnTo>
                    <a:pt x="78726" y="4502"/>
                  </a:lnTo>
                  <a:lnTo>
                    <a:pt x="76210" y="2815"/>
                  </a:lnTo>
                  <a:lnTo>
                    <a:pt x="72004" y="4502"/>
                  </a:lnTo>
                  <a:lnTo>
                    <a:pt x="70027" y="7587"/>
                  </a:lnTo>
                  <a:lnTo>
                    <a:pt x="66381" y="7035"/>
                  </a:lnTo>
                  <a:lnTo>
                    <a:pt x="62453" y="14339"/>
                  </a:lnTo>
                  <a:lnTo>
                    <a:pt x="63852" y="19945"/>
                  </a:lnTo>
                  <a:lnTo>
                    <a:pt x="65821" y="21357"/>
                  </a:lnTo>
                  <a:lnTo>
                    <a:pt x="64687" y="25572"/>
                  </a:lnTo>
                  <a:lnTo>
                    <a:pt x="59351" y="23325"/>
                  </a:lnTo>
                  <a:lnTo>
                    <a:pt x="44738" y="25863"/>
                  </a:lnTo>
                  <a:lnTo>
                    <a:pt x="36038" y="15738"/>
                  </a:lnTo>
                  <a:lnTo>
                    <a:pt x="25931" y="10415"/>
                  </a:lnTo>
                  <a:lnTo>
                    <a:pt x="16389" y="7873"/>
                  </a:lnTo>
                  <a:lnTo>
                    <a:pt x="10210" y="11250"/>
                  </a:lnTo>
                  <a:lnTo>
                    <a:pt x="0" y="18554"/>
                  </a:lnTo>
                  <a:cubicBezTo>
                    <a:pt x="599" y="20843"/>
                    <a:pt x="1617" y="23017"/>
                    <a:pt x="3222" y="25016"/>
                  </a:cubicBezTo>
                  <a:cubicBezTo>
                    <a:pt x="7022" y="29787"/>
                    <a:pt x="8164" y="35050"/>
                    <a:pt x="7283" y="41036"/>
                  </a:cubicBezTo>
                  <a:cubicBezTo>
                    <a:pt x="6966" y="43210"/>
                    <a:pt x="7313" y="45628"/>
                    <a:pt x="7946" y="47763"/>
                  </a:cubicBezTo>
                  <a:cubicBezTo>
                    <a:pt x="8965" y="51105"/>
                    <a:pt x="10783" y="54002"/>
                    <a:pt x="14882" y="54194"/>
                  </a:cubicBezTo>
                  <a:cubicBezTo>
                    <a:pt x="16603" y="54246"/>
                    <a:pt x="18361" y="54216"/>
                    <a:pt x="19457" y="55791"/>
                  </a:cubicBezTo>
                  <a:cubicBezTo>
                    <a:pt x="20582" y="57421"/>
                    <a:pt x="19714" y="58940"/>
                    <a:pt x="19123" y="60485"/>
                  </a:cubicBezTo>
                  <a:cubicBezTo>
                    <a:pt x="18909" y="61003"/>
                    <a:pt x="18648" y="61786"/>
                    <a:pt x="18879" y="62102"/>
                  </a:cubicBezTo>
                  <a:cubicBezTo>
                    <a:pt x="19915" y="63459"/>
                    <a:pt x="20916" y="64909"/>
                    <a:pt x="22243" y="65902"/>
                  </a:cubicBezTo>
                  <a:cubicBezTo>
                    <a:pt x="26226" y="68837"/>
                    <a:pt x="28255" y="72689"/>
                    <a:pt x="28007" y="77605"/>
                  </a:cubicBezTo>
                  <a:cubicBezTo>
                    <a:pt x="27617" y="84546"/>
                    <a:pt x="29851" y="90858"/>
                    <a:pt x="32024" y="97169"/>
                  </a:cubicBezTo>
                  <a:lnTo>
                    <a:pt x="36603" y="94957"/>
                  </a:lnTo>
                  <a:lnTo>
                    <a:pt x="43723" y="94957"/>
                  </a:lnTo>
                  <a:lnTo>
                    <a:pt x="46715" y="88205"/>
                  </a:lnTo>
                  <a:lnTo>
                    <a:pt x="48948" y="88205"/>
                  </a:lnTo>
                  <a:lnTo>
                    <a:pt x="54947" y="82963"/>
                  </a:lnTo>
                  <a:lnTo>
                    <a:pt x="60373" y="82030"/>
                  </a:lnTo>
                  <a:lnTo>
                    <a:pt x="65632" y="83515"/>
                  </a:lnTo>
                  <a:lnTo>
                    <a:pt x="66548" y="80160"/>
                  </a:lnTo>
                  <a:lnTo>
                    <a:pt x="70498" y="79223"/>
                  </a:lnTo>
                  <a:lnTo>
                    <a:pt x="72731" y="80515"/>
                  </a:lnTo>
                  <a:lnTo>
                    <a:pt x="75551" y="80160"/>
                  </a:lnTo>
                  <a:lnTo>
                    <a:pt x="80237" y="84272"/>
                  </a:lnTo>
                  <a:lnTo>
                    <a:pt x="84918" y="85586"/>
                  </a:lnTo>
                  <a:lnTo>
                    <a:pt x="93160" y="90999"/>
                  </a:lnTo>
                  <a:lnTo>
                    <a:pt x="94841" y="90999"/>
                  </a:lnTo>
                  <a:lnTo>
                    <a:pt x="97841" y="89685"/>
                  </a:lnTo>
                  <a:lnTo>
                    <a:pt x="104020" y="91572"/>
                  </a:lnTo>
                  <a:lnTo>
                    <a:pt x="106446" y="91572"/>
                  </a:lnTo>
                  <a:lnTo>
                    <a:pt x="107199" y="95312"/>
                  </a:lnTo>
                  <a:lnTo>
                    <a:pt x="107948" y="96994"/>
                  </a:lnTo>
                  <a:lnTo>
                    <a:pt x="112822" y="96442"/>
                  </a:lnTo>
                  <a:lnTo>
                    <a:pt x="116934" y="97944"/>
                  </a:lnTo>
                  <a:lnTo>
                    <a:pt x="122373" y="106190"/>
                  </a:lnTo>
                  <a:lnTo>
                    <a:pt x="128171" y="106190"/>
                  </a:lnTo>
                  <a:lnTo>
                    <a:pt x="132296" y="108436"/>
                  </a:lnTo>
                  <a:lnTo>
                    <a:pt x="134543" y="111599"/>
                  </a:lnTo>
                  <a:lnTo>
                    <a:pt x="133974" y="114042"/>
                  </a:lnTo>
                  <a:lnTo>
                    <a:pt x="136049" y="121915"/>
                  </a:lnTo>
                  <a:lnTo>
                    <a:pt x="137718" y="121145"/>
                  </a:lnTo>
                  <a:lnTo>
                    <a:pt x="139793" y="121534"/>
                  </a:lnTo>
                  <a:lnTo>
                    <a:pt x="142219" y="123409"/>
                  </a:lnTo>
                  <a:lnTo>
                    <a:pt x="145026" y="123597"/>
                  </a:lnTo>
                  <a:lnTo>
                    <a:pt x="146332" y="121723"/>
                  </a:lnTo>
                  <a:lnTo>
                    <a:pt x="148766" y="121534"/>
                  </a:lnTo>
                  <a:lnTo>
                    <a:pt x="152511" y="123777"/>
                  </a:lnTo>
                  <a:lnTo>
                    <a:pt x="154748" y="126969"/>
                  </a:lnTo>
                  <a:lnTo>
                    <a:pt x="156435" y="126027"/>
                  </a:lnTo>
                  <a:lnTo>
                    <a:pt x="160358" y="124714"/>
                  </a:lnTo>
                  <a:lnTo>
                    <a:pt x="162057" y="122463"/>
                  </a:lnTo>
                  <a:lnTo>
                    <a:pt x="163739" y="118150"/>
                  </a:lnTo>
                  <a:lnTo>
                    <a:pt x="169734" y="114037"/>
                  </a:lnTo>
                  <a:lnTo>
                    <a:pt x="172930" y="114598"/>
                  </a:lnTo>
                  <a:lnTo>
                    <a:pt x="175352" y="110854"/>
                  </a:lnTo>
                  <a:lnTo>
                    <a:pt x="177975" y="109553"/>
                  </a:lnTo>
                  <a:lnTo>
                    <a:pt x="178908" y="105608"/>
                  </a:lnTo>
                  <a:lnTo>
                    <a:pt x="179477" y="102424"/>
                  </a:lnTo>
                  <a:lnTo>
                    <a:pt x="183038" y="99236"/>
                  </a:lnTo>
                  <a:lnTo>
                    <a:pt x="182657" y="96985"/>
                  </a:lnTo>
                  <a:lnTo>
                    <a:pt x="181536" y="95115"/>
                  </a:lnTo>
                  <a:lnTo>
                    <a:pt x="181536" y="93819"/>
                  </a:lnTo>
                  <a:lnTo>
                    <a:pt x="188258" y="90806"/>
                  </a:lnTo>
                  <a:lnTo>
                    <a:pt x="193894" y="87999"/>
                  </a:lnTo>
                  <a:lnTo>
                    <a:pt x="197638" y="87255"/>
                  </a:lnTo>
                  <a:lnTo>
                    <a:pt x="198378" y="88744"/>
                  </a:lnTo>
                  <a:lnTo>
                    <a:pt x="202700" y="87811"/>
                  </a:lnTo>
                  <a:lnTo>
                    <a:pt x="204202" y="89343"/>
                  </a:lnTo>
                  <a:close/>
                </a:path>
              </a:pathLst>
            </a:custGeom>
            <a:grpFill/>
            <a:ln w="5028" cap="flat">
              <a:solidFill>
                <a:schemeClr val="bg1"/>
              </a:solidFill>
              <a:prstDash val="solid"/>
              <a:miter/>
            </a:ln>
          </p:spPr>
          <p:txBody>
            <a:bodyPr rtlCol="0" anchor="ctr"/>
            <a:lstStyle/>
            <a:p>
              <a:endParaRPr lang="en-US"/>
            </a:p>
          </p:txBody>
        </p:sp>
        <p:sp>
          <p:nvSpPr>
            <p:cNvPr id="107" name="Freeform 106">
              <a:extLst>
                <a:ext uri="{FF2B5EF4-FFF2-40B4-BE49-F238E27FC236}">
                  <a16:creationId xmlns:a16="http://schemas.microsoft.com/office/drawing/2014/main" id="{C9FA3FC0-871A-DF06-A957-9A3D27C9EA98}"/>
                </a:ext>
              </a:extLst>
            </p:cNvPr>
            <p:cNvSpPr/>
            <p:nvPr/>
          </p:nvSpPr>
          <p:spPr>
            <a:xfrm>
              <a:off x="6894731" y="4399833"/>
              <a:ext cx="227702" cy="141273"/>
            </a:xfrm>
            <a:custGeom>
              <a:avLst/>
              <a:gdLst>
                <a:gd name="connsiteX0" fmla="*/ 227142 w 227702"/>
                <a:gd name="connsiteY0" fmla="*/ 66180 h 141273"/>
                <a:gd name="connsiteX1" fmla="*/ 218344 w 227702"/>
                <a:gd name="connsiteY1" fmla="*/ 60575 h 141273"/>
                <a:gd name="connsiteX2" fmla="*/ 215152 w 227702"/>
                <a:gd name="connsiteY2" fmla="*/ 67494 h 141273"/>
                <a:gd name="connsiteX3" fmla="*/ 201677 w 227702"/>
                <a:gd name="connsiteY3" fmla="*/ 60575 h 141273"/>
                <a:gd name="connsiteX4" fmla="*/ 207672 w 227702"/>
                <a:gd name="connsiteY4" fmla="*/ 50262 h 141273"/>
                <a:gd name="connsiteX5" fmla="*/ 206166 w 227702"/>
                <a:gd name="connsiteY5" fmla="*/ 46330 h 141273"/>
                <a:gd name="connsiteX6" fmla="*/ 200372 w 227702"/>
                <a:gd name="connsiteY6" fmla="*/ 51024 h 141273"/>
                <a:gd name="connsiteX7" fmla="*/ 194198 w 227702"/>
                <a:gd name="connsiteY7" fmla="*/ 58136 h 141273"/>
                <a:gd name="connsiteX8" fmla="*/ 188378 w 227702"/>
                <a:gd name="connsiteY8" fmla="*/ 68816 h 141273"/>
                <a:gd name="connsiteX9" fmla="*/ 182023 w 227702"/>
                <a:gd name="connsiteY9" fmla="*/ 73870 h 141273"/>
                <a:gd name="connsiteX10" fmla="*/ 170406 w 227702"/>
                <a:gd name="connsiteY10" fmla="*/ 70305 h 141273"/>
                <a:gd name="connsiteX11" fmla="*/ 166854 w 227702"/>
                <a:gd name="connsiteY11" fmla="*/ 69753 h 141273"/>
                <a:gd name="connsiteX12" fmla="*/ 168164 w 227702"/>
                <a:gd name="connsiteY12" fmla="*/ 72175 h 141273"/>
                <a:gd name="connsiteX13" fmla="*/ 163867 w 227702"/>
                <a:gd name="connsiteY13" fmla="*/ 73112 h 141273"/>
                <a:gd name="connsiteX14" fmla="*/ 162913 w 227702"/>
                <a:gd name="connsiteY14" fmla="*/ 75355 h 141273"/>
                <a:gd name="connsiteX15" fmla="*/ 164608 w 227702"/>
                <a:gd name="connsiteY15" fmla="*/ 77802 h 141273"/>
                <a:gd name="connsiteX16" fmla="*/ 162169 w 227702"/>
                <a:gd name="connsiteY16" fmla="*/ 78924 h 141273"/>
                <a:gd name="connsiteX17" fmla="*/ 157119 w 227702"/>
                <a:gd name="connsiteY17" fmla="*/ 76116 h 141273"/>
                <a:gd name="connsiteX18" fmla="*/ 154120 w 227702"/>
                <a:gd name="connsiteY18" fmla="*/ 66566 h 141273"/>
                <a:gd name="connsiteX19" fmla="*/ 150183 w 227702"/>
                <a:gd name="connsiteY19" fmla="*/ 57203 h 141273"/>
                <a:gd name="connsiteX20" fmla="*/ 140452 w 227702"/>
                <a:gd name="connsiteY20" fmla="*/ 55337 h 141273"/>
                <a:gd name="connsiteX21" fmla="*/ 140071 w 227702"/>
                <a:gd name="connsiteY21" fmla="*/ 35487 h 141273"/>
                <a:gd name="connsiteX22" fmla="*/ 134650 w 227702"/>
                <a:gd name="connsiteY22" fmla="*/ 37160 h 141273"/>
                <a:gd name="connsiteX23" fmla="*/ 131843 w 227702"/>
                <a:gd name="connsiteY23" fmla="*/ 28927 h 141273"/>
                <a:gd name="connsiteX24" fmla="*/ 124158 w 227702"/>
                <a:gd name="connsiteY24" fmla="*/ 23300 h 141273"/>
                <a:gd name="connsiteX25" fmla="*/ 101307 w 227702"/>
                <a:gd name="connsiteY25" fmla="*/ 23676 h 141273"/>
                <a:gd name="connsiteX26" fmla="*/ 79394 w 227702"/>
                <a:gd name="connsiteY26" fmla="*/ 26120 h 141273"/>
                <a:gd name="connsiteX27" fmla="*/ 59736 w 227702"/>
                <a:gd name="connsiteY27" fmla="*/ 15443 h 141273"/>
                <a:gd name="connsiteX28" fmla="*/ 34280 w 227702"/>
                <a:gd name="connsiteY28" fmla="*/ 0 h 141273"/>
                <a:gd name="connsiteX29" fmla="*/ 0 w 227702"/>
                <a:gd name="connsiteY29" fmla="*/ 6179 h 141273"/>
                <a:gd name="connsiteX30" fmla="*/ 11742 w 227702"/>
                <a:gd name="connsiteY30" fmla="*/ 73583 h 141273"/>
                <a:gd name="connsiteX31" fmla="*/ 18255 w 227702"/>
                <a:gd name="connsiteY31" fmla="*/ 72462 h 141273"/>
                <a:gd name="connsiteX32" fmla="*/ 23591 w 227702"/>
                <a:gd name="connsiteY32" fmla="*/ 74708 h 141273"/>
                <a:gd name="connsiteX33" fmla="*/ 24725 w 227702"/>
                <a:gd name="connsiteY33" fmla="*/ 70494 h 141273"/>
                <a:gd name="connsiteX34" fmla="*/ 22756 w 227702"/>
                <a:gd name="connsiteY34" fmla="*/ 69081 h 141273"/>
                <a:gd name="connsiteX35" fmla="*/ 21357 w 227702"/>
                <a:gd name="connsiteY35" fmla="*/ 63476 h 141273"/>
                <a:gd name="connsiteX36" fmla="*/ 25285 w 227702"/>
                <a:gd name="connsiteY36" fmla="*/ 56172 h 141273"/>
                <a:gd name="connsiteX37" fmla="*/ 28931 w 227702"/>
                <a:gd name="connsiteY37" fmla="*/ 56723 h 141273"/>
                <a:gd name="connsiteX38" fmla="*/ 30908 w 227702"/>
                <a:gd name="connsiteY38" fmla="*/ 53638 h 141273"/>
                <a:gd name="connsiteX39" fmla="*/ 35114 w 227702"/>
                <a:gd name="connsiteY39" fmla="*/ 51952 h 141273"/>
                <a:gd name="connsiteX40" fmla="*/ 37630 w 227702"/>
                <a:gd name="connsiteY40" fmla="*/ 53638 h 141273"/>
                <a:gd name="connsiteX41" fmla="*/ 39325 w 227702"/>
                <a:gd name="connsiteY41" fmla="*/ 52243 h 141273"/>
                <a:gd name="connsiteX42" fmla="*/ 37921 w 227702"/>
                <a:gd name="connsiteY42" fmla="*/ 49137 h 141273"/>
                <a:gd name="connsiteX43" fmla="*/ 43257 w 227702"/>
                <a:gd name="connsiteY43" fmla="*/ 49423 h 141273"/>
                <a:gd name="connsiteX44" fmla="*/ 61520 w 227702"/>
                <a:gd name="connsiteY44" fmla="*/ 58974 h 141273"/>
                <a:gd name="connsiteX45" fmla="*/ 62641 w 227702"/>
                <a:gd name="connsiteY45" fmla="*/ 62641 h 141273"/>
                <a:gd name="connsiteX46" fmla="*/ 81084 w 227702"/>
                <a:gd name="connsiteY46" fmla="*/ 72004 h 141273"/>
                <a:gd name="connsiteX47" fmla="*/ 83523 w 227702"/>
                <a:gd name="connsiteY47" fmla="*/ 71247 h 141273"/>
                <a:gd name="connsiteX48" fmla="*/ 91957 w 227702"/>
                <a:gd name="connsiteY48" fmla="*/ 75004 h 141273"/>
                <a:gd name="connsiteX49" fmla="*/ 95128 w 227702"/>
                <a:gd name="connsiteY49" fmla="*/ 84169 h 141273"/>
                <a:gd name="connsiteX50" fmla="*/ 97927 w 227702"/>
                <a:gd name="connsiteY50" fmla="*/ 86044 h 141273"/>
                <a:gd name="connsiteX51" fmla="*/ 101128 w 227702"/>
                <a:gd name="connsiteY51" fmla="*/ 94662 h 141273"/>
                <a:gd name="connsiteX52" fmla="*/ 109562 w 227702"/>
                <a:gd name="connsiteY52" fmla="*/ 100096 h 141273"/>
                <a:gd name="connsiteX53" fmla="*/ 134449 w 227702"/>
                <a:gd name="connsiteY53" fmla="*/ 114320 h 141273"/>
                <a:gd name="connsiteX54" fmla="*/ 145502 w 227702"/>
                <a:gd name="connsiteY54" fmla="*/ 122005 h 141273"/>
                <a:gd name="connsiteX55" fmla="*/ 152990 w 227702"/>
                <a:gd name="connsiteY55" fmla="*/ 123131 h 141273"/>
                <a:gd name="connsiteX56" fmla="*/ 155044 w 227702"/>
                <a:gd name="connsiteY56" fmla="*/ 124239 h 141273"/>
                <a:gd name="connsiteX57" fmla="*/ 156918 w 227702"/>
                <a:gd name="connsiteY57" fmla="*/ 124239 h 141273"/>
                <a:gd name="connsiteX58" fmla="*/ 162344 w 227702"/>
                <a:gd name="connsiteY58" fmla="*/ 128544 h 141273"/>
                <a:gd name="connsiteX59" fmla="*/ 162549 w 227702"/>
                <a:gd name="connsiteY59" fmla="*/ 131364 h 141273"/>
                <a:gd name="connsiteX60" fmla="*/ 163007 w 227702"/>
                <a:gd name="connsiteY60" fmla="*/ 137316 h 141273"/>
                <a:gd name="connsiteX61" fmla="*/ 167218 w 227702"/>
                <a:gd name="connsiteY61" fmla="*/ 136969 h 141273"/>
                <a:gd name="connsiteX62" fmla="*/ 170590 w 227702"/>
                <a:gd name="connsiteY62" fmla="*/ 138664 h 141273"/>
                <a:gd name="connsiteX63" fmla="*/ 172644 w 227702"/>
                <a:gd name="connsiteY63" fmla="*/ 141274 h 141273"/>
                <a:gd name="connsiteX64" fmla="*/ 176576 w 227702"/>
                <a:gd name="connsiteY64" fmla="*/ 139220 h 141273"/>
                <a:gd name="connsiteX65" fmla="*/ 180141 w 227702"/>
                <a:gd name="connsiteY65" fmla="*/ 140726 h 141273"/>
                <a:gd name="connsiteX66" fmla="*/ 180885 w 227702"/>
                <a:gd name="connsiteY66" fmla="*/ 131535 h 141273"/>
                <a:gd name="connsiteX67" fmla="*/ 185019 w 227702"/>
                <a:gd name="connsiteY67" fmla="*/ 123131 h 141273"/>
                <a:gd name="connsiteX68" fmla="*/ 184629 w 227702"/>
                <a:gd name="connsiteY68" fmla="*/ 119566 h 141273"/>
                <a:gd name="connsiteX69" fmla="*/ 180517 w 227702"/>
                <a:gd name="connsiteY69" fmla="*/ 114512 h 141273"/>
                <a:gd name="connsiteX70" fmla="*/ 180885 w 227702"/>
                <a:gd name="connsiteY70" fmla="*/ 108526 h 141273"/>
                <a:gd name="connsiteX71" fmla="*/ 174326 w 227702"/>
                <a:gd name="connsiteY71" fmla="*/ 109455 h 141273"/>
                <a:gd name="connsiteX72" fmla="*/ 170770 w 227702"/>
                <a:gd name="connsiteY72" fmla="*/ 100648 h 141273"/>
                <a:gd name="connsiteX73" fmla="*/ 179948 w 227702"/>
                <a:gd name="connsiteY73" fmla="*/ 98590 h 141273"/>
                <a:gd name="connsiteX74" fmla="*/ 187813 w 227702"/>
                <a:gd name="connsiteY74" fmla="*/ 93344 h 141273"/>
                <a:gd name="connsiteX75" fmla="*/ 187056 w 227702"/>
                <a:gd name="connsiteY75" fmla="*/ 89227 h 141273"/>
                <a:gd name="connsiteX76" fmla="*/ 197364 w 227702"/>
                <a:gd name="connsiteY76" fmla="*/ 85496 h 141273"/>
                <a:gd name="connsiteX77" fmla="*/ 193243 w 227702"/>
                <a:gd name="connsiteY77" fmla="*/ 81375 h 141273"/>
                <a:gd name="connsiteX78" fmla="*/ 193059 w 227702"/>
                <a:gd name="connsiteY78" fmla="*/ 78192 h 141273"/>
                <a:gd name="connsiteX79" fmla="*/ 200924 w 227702"/>
                <a:gd name="connsiteY79" fmla="*/ 73121 h 141273"/>
                <a:gd name="connsiteX80" fmla="*/ 208413 w 227702"/>
                <a:gd name="connsiteY80" fmla="*/ 69762 h 141273"/>
                <a:gd name="connsiteX81" fmla="*/ 212906 w 227702"/>
                <a:gd name="connsiteY81" fmla="*/ 74811 h 141273"/>
                <a:gd name="connsiteX82" fmla="*/ 219085 w 227702"/>
                <a:gd name="connsiteY82" fmla="*/ 73117 h 141273"/>
                <a:gd name="connsiteX83" fmla="*/ 223766 w 227702"/>
                <a:gd name="connsiteY83" fmla="*/ 73498 h 141273"/>
                <a:gd name="connsiteX84" fmla="*/ 227703 w 227702"/>
                <a:gd name="connsiteY84" fmla="*/ 69569 h 141273"/>
                <a:gd name="connsiteX85" fmla="*/ 227142 w 227702"/>
                <a:gd name="connsiteY85" fmla="*/ 66180 h 141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227702" h="141273">
                  <a:moveTo>
                    <a:pt x="227142" y="66180"/>
                  </a:moveTo>
                  <a:lnTo>
                    <a:pt x="218344" y="60575"/>
                  </a:lnTo>
                  <a:lnTo>
                    <a:pt x="215152" y="67494"/>
                  </a:lnTo>
                  <a:lnTo>
                    <a:pt x="201677" y="60575"/>
                  </a:lnTo>
                  <a:lnTo>
                    <a:pt x="207672" y="50262"/>
                  </a:lnTo>
                  <a:lnTo>
                    <a:pt x="206166" y="46330"/>
                  </a:lnTo>
                  <a:lnTo>
                    <a:pt x="200372" y="51024"/>
                  </a:lnTo>
                  <a:lnTo>
                    <a:pt x="194198" y="58136"/>
                  </a:lnTo>
                  <a:lnTo>
                    <a:pt x="188378" y="68816"/>
                  </a:lnTo>
                  <a:lnTo>
                    <a:pt x="182023" y="73870"/>
                  </a:lnTo>
                  <a:lnTo>
                    <a:pt x="170406" y="70305"/>
                  </a:lnTo>
                  <a:lnTo>
                    <a:pt x="166854" y="69753"/>
                  </a:lnTo>
                  <a:lnTo>
                    <a:pt x="168164" y="72175"/>
                  </a:lnTo>
                  <a:lnTo>
                    <a:pt x="163867" y="73112"/>
                  </a:lnTo>
                  <a:lnTo>
                    <a:pt x="162913" y="75355"/>
                  </a:lnTo>
                  <a:lnTo>
                    <a:pt x="164608" y="77802"/>
                  </a:lnTo>
                  <a:lnTo>
                    <a:pt x="162169" y="78924"/>
                  </a:lnTo>
                  <a:lnTo>
                    <a:pt x="157119" y="76116"/>
                  </a:lnTo>
                  <a:lnTo>
                    <a:pt x="154120" y="66566"/>
                  </a:lnTo>
                  <a:lnTo>
                    <a:pt x="150183" y="57203"/>
                  </a:lnTo>
                  <a:lnTo>
                    <a:pt x="140452" y="55337"/>
                  </a:lnTo>
                  <a:lnTo>
                    <a:pt x="140071" y="35487"/>
                  </a:lnTo>
                  <a:lnTo>
                    <a:pt x="134650" y="37160"/>
                  </a:lnTo>
                  <a:lnTo>
                    <a:pt x="131843" y="28927"/>
                  </a:lnTo>
                  <a:lnTo>
                    <a:pt x="124158" y="23300"/>
                  </a:lnTo>
                  <a:lnTo>
                    <a:pt x="101307" y="23676"/>
                  </a:lnTo>
                  <a:lnTo>
                    <a:pt x="79394" y="26120"/>
                  </a:lnTo>
                  <a:lnTo>
                    <a:pt x="59736" y="15443"/>
                  </a:lnTo>
                  <a:lnTo>
                    <a:pt x="34280" y="0"/>
                  </a:lnTo>
                  <a:lnTo>
                    <a:pt x="0" y="6179"/>
                  </a:lnTo>
                  <a:lnTo>
                    <a:pt x="11742" y="73583"/>
                  </a:lnTo>
                  <a:lnTo>
                    <a:pt x="18255" y="72462"/>
                  </a:lnTo>
                  <a:lnTo>
                    <a:pt x="23591" y="74708"/>
                  </a:lnTo>
                  <a:lnTo>
                    <a:pt x="24725" y="70494"/>
                  </a:lnTo>
                  <a:lnTo>
                    <a:pt x="22756" y="69081"/>
                  </a:lnTo>
                  <a:lnTo>
                    <a:pt x="21357" y="63476"/>
                  </a:lnTo>
                  <a:lnTo>
                    <a:pt x="25285" y="56172"/>
                  </a:lnTo>
                  <a:lnTo>
                    <a:pt x="28931" y="56723"/>
                  </a:lnTo>
                  <a:lnTo>
                    <a:pt x="30908" y="53638"/>
                  </a:lnTo>
                  <a:lnTo>
                    <a:pt x="35114" y="51952"/>
                  </a:lnTo>
                  <a:lnTo>
                    <a:pt x="37630" y="53638"/>
                  </a:lnTo>
                  <a:lnTo>
                    <a:pt x="39325" y="52243"/>
                  </a:lnTo>
                  <a:lnTo>
                    <a:pt x="37921" y="49137"/>
                  </a:lnTo>
                  <a:lnTo>
                    <a:pt x="43257" y="49423"/>
                  </a:lnTo>
                  <a:lnTo>
                    <a:pt x="61520" y="58974"/>
                  </a:lnTo>
                  <a:lnTo>
                    <a:pt x="62641" y="62641"/>
                  </a:lnTo>
                  <a:lnTo>
                    <a:pt x="81084" y="72004"/>
                  </a:lnTo>
                  <a:lnTo>
                    <a:pt x="83523" y="71247"/>
                  </a:lnTo>
                  <a:lnTo>
                    <a:pt x="91957" y="75004"/>
                  </a:lnTo>
                  <a:lnTo>
                    <a:pt x="95128" y="84169"/>
                  </a:lnTo>
                  <a:lnTo>
                    <a:pt x="97927" y="86044"/>
                  </a:lnTo>
                  <a:lnTo>
                    <a:pt x="101128" y="94662"/>
                  </a:lnTo>
                  <a:lnTo>
                    <a:pt x="109562" y="100096"/>
                  </a:lnTo>
                  <a:lnTo>
                    <a:pt x="134449" y="114320"/>
                  </a:lnTo>
                  <a:lnTo>
                    <a:pt x="145502" y="122005"/>
                  </a:lnTo>
                  <a:lnTo>
                    <a:pt x="152990" y="123131"/>
                  </a:lnTo>
                  <a:lnTo>
                    <a:pt x="155044" y="124239"/>
                  </a:lnTo>
                  <a:lnTo>
                    <a:pt x="156918" y="124239"/>
                  </a:lnTo>
                  <a:lnTo>
                    <a:pt x="162344" y="128544"/>
                  </a:lnTo>
                  <a:lnTo>
                    <a:pt x="162549" y="131364"/>
                  </a:lnTo>
                  <a:lnTo>
                    <a:pt x="163007" y="137316"/>
                  </a:lnTo>
                  <a:lnTo>
                    <a:pt x="167218" y="136969"/>
                  </a:lnTo>
                  <a:lnTo>
                    <a:pt x="170590" y="138664"/>
                  </a:lnTo>
                  <a:lnTo>
                    <a:pt x="172644" y="141274"/>
                  </a:lnTo>
                  <a:lnTo>
                    <a:pt x="176576" y="139220"/>
                  </a:lnTo>
                  <a:lnTo>
                    <a:pt x="180141" y="140726"/>
                  </a:lnTo>
                  <a:lnTo>
                    <a:pt x="180885" y="131535"/>
                  </a:lnTo>
                  <a:lnTo>
                    <a:pt x="185019" y="123131"/>
                  </a:lnTo>
                  <a:lnTo>
                    <a:pt x="184629" y="119566"/>
                  </a:lnTo>
                  <a:lnTo>
                    <a:pt x="180517" y="114512"/>
                  </a:lnTo>
                  <a:lnTo>
                    <a:pt x="180885" y="108526"/>
                  </a:lnTo>
                  <a:lnTo>
                    <a:pt x="174326" y="109455"/>
                  </a:lnTo>
                  <a:lnTo>
                    <a:pt x="170770" y="100648"/>
                  </a:lnTo>
                  <a:cubicBezTo>
                    <a:pt x="170770" y="100648"/>
                    <a:pt x="179195" y="98778"/>
                    <a:pt x="179948" y="98590"/>
                  </a:cubicBezTo>
                  <a:cubicBezTo>
                    <a:pt x="180697" y="98402"/>
                    <a:pt x="187813" y="93344"/>
                    <a:pt x="187813" y="93344"/>
                  </a:cubicBezTo>
                  <a:lnTo>
                    <a:pt x="187056" y="89227"/>
                  </a:lnTo>
                  <a:lnTo>
                    <a:pt x="197364" y="85496"/>
                  </a:lnTo>
                  <a:lnTo>
                    <a:pt x="193243" y="81375"/>
                  </a:lnTo>
                  <a:lnTo>
                    <a:pt x="193059" y="78192"/>
                  </a:lnTo>
                  <a:lnTo>
                    <a:pt x="200924" y="73121"/>
                  </a:lnTo>
                  <a:lnTo>
                    <a:pt x="208413" y="69762"/>
                  </a:lnTo>
                  <a:lnTo>
                    <a:pt x="212906" y="74811"/>
                  </a:lnTo>
                  <a:lnTo>
                    <a:pt x="219085" y="73117"/>
                  </a:lnTo>
                  <a:lnTo>
                    <a:pt x="223766" y="73498"/>
                  </a:lnTo>
                  <a:lnTo>
                    <a:pt x="227703" y="69569"/>
                  </a:lnTo>
                  <a:lnTo>
                    <a:pt x="227142" y="66180"/>
                  </a:lnTo>
                  <a:close/>
                </a:path>
              </a:pathLst>
            </a:custGeom>
            <a:grpFill/>
            <a:ln w="5028" cap="flat">
              <a:solidFill>
                <a:schemeClr val="bg1"/>
              </a:solidFill>
              <a:prstDash val="solid"/>
              <a:miter/>
            </a:ln>
          </p:spPr>
          <p:txBody>
            <a:bodyPr rtlCol="0" anchor="ctr"/>
            <a:lstStyle/>
            <a:p>
              <a:endParaRPr lang="en-US"/>
            </a:p>
          </p:txBody>
        </p:sp>
        <p:sp>
          <p:nvSpPr>
            <p:cNvPr id="108" name="Freeform 107">
              <a:extLst>
                <a:ext uri="{FF2B5EF4-FFF2-40B4-BE49-F238E27FC236}">
                  <a16:creationId xmlns:a16="http://schemas.microsoft.com/office/drawing/2014/main" id="{8CC5A9D6-363B-6E3E-A0B6-8F8BBC4E05FE}"/>
                </a:ext>
              </a:extLst>
            </p:cNvPr>
            <p:cNvSpPr/>
            <p:nvPr/>
          </p:nvSpPr>
          <p:spPr>
            <a:xfrm>
              <a:off x="6757282" y="4193744"/>
              <a:ext cx="537777" cy="285020"/>
            </a:xfrm>
            <a:custGeom>
              <a:avLst/>
              <a:gdLst>
                <a:gd name="connsiteX0" fmla="*/ 531445 w 537777"/>
                <a:gd name="connsiteY0" fmla="*/ 106352 h 285020"/>
                <a:gd name="connsiteX1" fmla="*/ 526584 w 537777"/>
                <a:gd name="connsiteY1" fmla="*/ 101855 h 285020"/>
                <a:gd name="connsiteX2" fmla="*/ 525835 w 537777"/>
                <a:gd name="connsiteY2" fmla="*/ 96990 h 285020"/>
                <a:gd name="connsiteX3" fmla="*/ 519849 w 537777"/>
                <a:gd name="connsiteY3" fmla="*/ 101855 h 285020"/>
                <a:gd name="connsiteX4" fmla="*/ 512352 w 537777"/>
                <a:gd name="connsiteY4" fmla="*/ 103738 h 285020"/>
                <a:gd name="connsiteX5" fmla="*/ 506720 w 537777"/>
                <a:gd name="connsiteY5" fmla="*/ 105604 h 285020"/>
                <a:gd name="connsiteX6" fmla="*/ 501491 w 537777"/>
                <a:gd name="connsiteY6" fmla="*/ 99621 h 285020"/>
                <a:gd name="connsiteX7" fmla="*/ 499236 w 537777"/>
                <a:gd name="connsiteY7" fmla="*/ 94743 h 285020"/>
                <a:gd name="connsiteX8" fmla="*/ 495128 w 537777"/>
                <a:gd name="connsiteY8" fmla="*/ 91384 h 285020"/>
                <a:gd name="connsiteX9" fmla="*/ 489861 w 537777"/>
                <a:gd name="connsiteY9" fmla="*/ 90254 h 285020"/>
                <a:gd name="connsiteX10" fmla="*/ 486887 w 537777"/>
                <a:gd name="connsiteY10" fmla="*/ 85376 h 285020"/>
                <a:gd name="connsiteX11" fmla="*/ 482770 w 537777"/>
                <a:gd name="connsiteY11" fmla="*/ 79771 h 285020"/>
                <a:gd name="connsiteX12" fmla="*/ 473391 w 537777"/>
                <a:gd name="connsiteY12" fmla="*/ 77524 h 285020"/>
                <a:gd name="connsiteX13" fmla="*/ 466279 w 537777"/>
                <a:gd name="connsiteY13" fmla="*/ 78650 h 285020"/>
                <a:gd name="connsiteX14" fmla="*/ 467036 w 537777"/>
                <a:gd name="connsiteY14" fmla="*/ 81636 h 285020"/>
                <a:gd name="connsiteX15" fmla="*/ 463292 w 537777"/>
                <a:gd name="connsiteY15" fmla="*/ 83125 h 285020"/>
                <a:gd name="connsiteX16" fmla="*/ 459158 w 537777"/>
                <a:gd name="connsiteY16" fmla="*/ 84632 h 285020"/>
                <a:gd name="connsiteX17" fmla="*/ 454678 w 537777"/>
                <a:gd name="connsiteY17" fmla="*/ 82766 h 285020"/>
                <a:gd name="connsiteX18" fmla="*/ 450557 w 537777"/>
                <a:gd name="connsiteY18" fmla="*/ 84259 h 285020"/>
                <a:gd name="connsiteX19" fmla="*/ 446428 w 537777"/>
                <a:gd name="connsiteY19" fmla="*/ 82766 h 285020"/>
                <a:gd name="connsiteX20" fmla="*/ 442675 w 537777"/>
                <a:gd name="connsiteY20" fmla="*/ 82000 h 285020"/>
                <a:gd name="connsiteX21" fmla="*/ 442675 w 537777"/>
                <a:gd name="connsiteY21" fmla="*/ 78264 h 285020"/>
                <a:gd name="connsiteX22" fmla="*/ 439316 w 537777"/>
                <a:gd name="connsiteY22" fmla="*/ 75654 h 285020"/>
                <a:gd name="connsiteX23" fmla="*/ 436702 w 537777"/>
                <a:gd name="connsiteY23" fmla="*/ 77905 h 285020"/>
                <a:gd name="connsiteX24" fmla="*/ 436702 w 537777"/>
                <a:gd name="connsiteY24" fmla="*/ 81264 h 285020"/>
                <a:gd name="connsiteX25" fmla="*/ 431447 w 537777"/>
                <a:gd name="connsiteY25" fmla="*/ 85021 h 285020"/>
                <a:gd name="connsiteX26" fmla="*/ 395503 w 537777"/>
                <a:gd name="connsiteY26" fmla="*/ 41199 h 285020"/>
                <a:gd name="connsiteX27" fmla="*/ 370410 w 537777"/>
                <a:gd name="connsiteY27" fmla="*/ 20587 h 285020"/>
                <a:gd name="connsiteX28" fmla="*/ 374150 w 537777"/>
                <a:gd name="connsiteY28" fmla="*/ 17596 h 285020"/>
                <a:gd name="connsiteX29" fmla="*/ 373778 w 537777"/>
                <a:gd name="connsiteY29" fmla="*/ 14600 h 285020"/>
                <a:gd name="connsiteX30" fmla="*/ 367051 w 537777"/>
                <a:gd name="connsiteY30" fmla="*/ 14985 h 285020"/>
                <a:gd name="connsiteX31" fmla="*/ 362173 w 537777"/>
                <a:gd name="connsiteY31" fmla="*/ 18362 h 285020"/>
                <a:gd name="connsiteX32" fmla="*/ 359173 w 537777"/>
                <a:gd name="connsiteY32" fmla="*/ 22842 h 285020"/>
                <a:gd name="connsiteX33" fmla="*/ 356542 w 537777"/>
                <a:gd name="connsiteY33" fmla="*/ 26599 h 285020"/>
                <a:gd name="connsiteX34" fmla="*/ 351304 w 537777"/>
                <a:gd name="connsiteY34" fmla="*/ 29205 h 285020"/>
                <a:gd name="connsiteX35" fmla="*/ 346439 w 537777"/>
                <a:gd name="connsiteY35" fmla="*/ 31070 h 285020"/>
                <a:gd name="connsiteX36" fmla="*/ 346802 w 537777"/>
                <a:gd name="connsiteY36" fmla="*/ 33706 h 285020"/>
                <a:gd name="connsiteX37" fmla="*/ 344928 w 537777"/>
                <a:gd name="connsiteY37" fmla="*/ 35191 h 285020"/>
                <a:gd name="connsiteX38" fmla="*/ 337081 w 537777"/>
                <a:gd name="connsiteY38" fmla="*/ 32962 h 285020"/>
                <a:gd name="connsiteX39" fmla="*/ 332579 w 537777"/>
                <a:gd name="connsiteY39" fmla="*/ 35576 h 285020"/>
                <a:gd name="connsiteX40" fmla="*/ 328843 w 537777"/>
                <a:gd name="connsiteY40" fmla="*/ 35195 h 285020"/>
                <a:gd name="connsiteX41" fmla="*/ 329584 w 537777"/>
                <a:gd name="connsiteY41" fmla="*/ 30720 h 285020"/>
                <a:gd name="connsiteX42" fmla="*/ 331826 w 537777"/>
                <a:gd name="connsiteY42" fmla="*/ 27339 h 285020"/>
                <a:gd name="connsiteX43" fmla="*/ 330709 w 537777"/>
                <a:gd name="connsiteY43" fmla="*/ 25473 h 285020"/>
                <a:gd name="connsiteX44" fmla="*/ 326216 w 537777"/>
                <a:gd name="connsiteY44" fmla="*/ 26209 h 285020"/>
                <a:gd name="connsiteX45" fmla="*/ 320961 w 537777"/>
                <a:gd name="connsiteY45" fmla="*/ 23963 h 285020"/>
                <a:gd name="connsiteX46" fmla="*/ 317966 w 537777"/>
                <a:gd name="connsiteY46" fmla="*/ 25473 h 285020"/>
                <a:gd name="connsiteX47" fmla="*/ 319844 w 537777"/>
                <a:gd name="connsiteY47" fmla="*/ 27724 h 285020"/>
                <a:gd name="connsiteX48" fmla="*/ 317602 w 537777"/>
                <a:gd name="connsiteY48" fmla="*/ 29209 h 285020"/>
                <a:gd name="connsiteX49" fmla="*/ 315356 w 537777"/>
                <a:gd name="connsiteY49" fmla="*/ 27339 h 285020"/>
                <a:gd name="connsiteX50" fmla="*/ 313469 w 537777"/>
                <a:gd name="connsiteY50" fmla="*/ 21716 h 285020"/>
                <a:gd name="connsiteX51" fmla="*/ 310105 w 537777"/>
                <a:gd name="connsiteY51" fmla="*/ 17981 h 285020"/>
                <a:gd name="connsiteX52" fmla="*/ 309361 w 537777"/>
                <a:gd name="connsiteY52" fmla="*/ 19851 h 285020"/>
                <a:gd name="connsiteX53" fmla="*/ 309361 w 537777"/>
                <a:gd name="connsiteY53" fmla="*/ 22461 h 285020"/>
                <a:gd name="connsiteX54" fmla="*/ 307495 w 537777"/>
                <a:gd name="connsiteY54" fmla="*/ 22461 h 285020"/>
                <a:gd name="connsiteX55" fmla="*/ 306742 w 537777"/>
                <a:gd name="connsiteY55" fmla="*/ 20591 h 285020"/>
                <a:gd name="connsiteX56" fmla="*/ 304868 w 537777"/>
                <a:gd name="connsiteY56" fmla="*/ 20972 h 285020"/>
                <a:gd name="connsiteX57" fmla="*/ 304868 w 537777"/>
                <a:gd name="connsiteY57" fmla="*/ 23963 h 285020"/>
                <a:gd name="connsiteX58" fmla="*/ 303353 w 537777"/>
                <a:gd name="connsiteY58" fmla="*/ 24712 h 285020"/>
                <a:gd name="connsiteX59" fmla="*/ 300751 w 537777"/>
                <a:gd name="connsiteY59" fmla="*/ 23223 h 285020"/>
                <a:gd name="connsiteX60" fmla="*/ 297747 w 537777"/>
                <a:gd name="connsiteY60" fmla="*/ 23963 h 285020"/>
                <a:gd name="connsiteX61" fmla="*/ 295873 w 537777"/>
                <a:gd name="connsiteY61" fmla="*/ 21712 h 285020"/>
                <a:gd name="connsiteX62" fmla="*/ 296998 w 537777"/>
                <a:gd name="connsiteY62" fmla="*/ 19846 h 285020"/>
                <a:gd name="connsiteX63" fmla="*/ 297371 w 537777"/>
                <a:gd name="connsiteY63" fmla="*/ 12735 h 285020"/>
                <a:gd name="connsiteX64" fmla="*/ 292497 w 537777"/>
                <a:gd name="connsiteY64" fmla="*/ 7493 h 285020"/>
                <a:gd name="connsiteX65" fmla="*/ 288753 w 537777"/>
                <a:gd name="connsiteY65" fmla="*/ 736 h 285020"/>
                <a:gd name="connsiteX66" fmla="*/ 283883 w 537777"/>
                <a:gd name="connsiteY66" fmla="*/ 2987 h 285020"/>
                <a:gd name="connsiteX67" fmla="*/ 276771 w 537777"/>
                <a:gd name="connsiteY67" fmla="*/ 381 h 285020"/>
                <a:gd name="connsiteX68" fmla="*/ 270412 w 537777"/>
                <a:gd name="connsiteY68" fmla="*/ 0 h 285020"/>
                <a:gd name="connsiteX69" fmla="*/ 263673 w 537777"/>
                <a:gd name="connsiteY69" fmla="*/ 740 h 285020"/>
                <a:gd name="connsiteX70" fmla="*/ 261422 w 537777"/>
                <a:gd name="connsiteY70" fmla="*/ 4502 h 285020"/>
                <a:gd name="connsiteX71" fmla="*/ 257297 w 537777"/>
                <a:gd name="connsiteY71" fmla="*/ 5631 h 285020"/>
                <a:gd name="connsiteX72" fmla="*/ 258427 w 537777"/>
                <a:gd name="connsiteY72" fmla="*/ 9748 h 285020"/>
                <a:gd name="connsiteX73" fmla="*/ 253185 w 537777"/>
                <a:gd name="connsiteY73" fmla="*/ 9363 h 285020"/>
                <a:gd name="connsiteX74" fmla="*/ 250943 w 537777"/>
                <a:gd name="connsiteY74" fmla="*/ 11618 h 285020"/>
                <a:gd name="connsiteX75" fmla="*/ 243458 w 537777"/>
                <a:gd name="connsiteY75" fmla="*/ 14609 h 285020"/>
                <a:gd name="connsiteX76" fmla="*/ 232953 w 537777"/>
                <a:gd name="connsiteY76" fmla="*/ 20236 h 285020"/>
                <a:gd name="connsiteX77" fmla="*/ 229962 w 537777"/>
                <a:gd name="connsiteY77" fmla="*/ 18366 h 285020"/>
                <a:gd name="connsiteX78" fmla="*/ 227348 w 537777"/>
                <a:gd name="connsiteY78" fmla="*/ 21357 h 285020"/>
                <a:gd name="connsiteX79" fmla="*/ 223595 w 537777"/>
                <a:gd name="connsiteY79" fmla="*/ 22846 h 285020"/>
                <a:gd name="connsiteX80" fmla="*/ 222465 w 537777"/>
                <a:gd name="connsiteY80" fmla="*/ 27728 h 285020"/>
                <a:gd name="connsiteX81" fmla="*/ 220219 w 537777"/>
                <a:gd name="connsiteY81" fmla="*/ 26214 h 285020"/>
                <a:gd name="connsiteX82" fmla="*/ 216102 w 537777"/>
                <a:gd name="connsiteY82" fmla="*/ 27728 h 285020"/>
                <a:gd name="connsiteX83" fmla="*/ 212354 w 537777"/>
                <a:gd name="connsiteY83" fmla="*/ 28473 h 285020"/>
                <a:gd name="connsiteX84" fmla="*/ 208242 w 537777"/>
                <a:gd name="connsiteY84" fmla="*/ 32209 h 285020"/>
                <a:gd name="connsiteX85" fmla="*/ 205601 w 537777"/>
                <a:gd name="connsiteY85" fmla="*/ 32209 h 285020"/>
                <a:gd name="connsiteX86" fmla="*/ 201866 w 537777"/>
                <a:gd name="connsiteY86" fmla="*/ 33330 h 285020"/>
                <a:gd name="connsiteX87" fmla="*/ 191001 w 537777"/>
                <a:gd name="connsiteY87" fmla="*/ 35961 h 285020"/>
                <a:gd name="connsiteX88" fmla="*/ 191001 w 537777"/>
                <a:gd name="connsiteY88" fmla="*/ 38957 h 285020"/>
                <a:gd name="connsiteX89" fmla="*/ 186902 w 537777"/>
                <a:gd name="connsiteY89" fmla="*/ 35961 h 285020"/>
                <a:gd name="connsiteX90" fmla="*/ 183902 w 537777"/>
                <a:gd name="connsiteY90" fmla="*/ 38957 h 285020"/>
                <a:gd name="connsiteX91" fmla="*/ 182028 w 537777"/>
                <a:gd name="connsiteY91" fmla="*/ 41208 h 285020"/>
                <a:gd name="connsiteX92" fmla="*/ 180149 w 537777"/>
                <a:gd name="connsiteY92" fmla="*/ 40086 h 285020"/>
                <a:gd name="connsiteX93" fmla="*/ 177522 w 537777"/>
                <a:gd name="connsiteY93" fmla="*/ 40446 h 285020"/>
                <a:gd name="connsiteX94" fmla="*/ 174150 w 537777"/>
                <a:gd name="connsiteY94" fmla="*/ 38580 h 285020"/>
                <a:gd name="connsiteX95" fmla="*/ 171540 w 537777"/>
                <a:gd name="connsiteY95" fmla="*/ 40446 h 285020"/>
                <a:gd name="connsiteX96" fmla="*/ 168536 w 537777"/>
                <a:gd name="connsiteY96" fmla="*/ 41567 h 285020"/>
                <a:gd name="connsiteX97" fmla="*/ 169661 w 537777"/>
                <a:gd name="connsiteY97" fmla="*/ 46449 h 285020"/>
                <a:gd name="connsiteX98" fmla="*/ 173795 w 537777"/>
                <a:gd name="connsiteY98" fmla="*/ 49809 h 285020"/>
                <a:gd name="connsiteX99" fmla="*/ 171163 w 537777"/>
                <a:gd name="connsiteY99" fmla="*/ 49445 h 285020"/>
                <a:gd name="connsiteX100" fmla="*/ 170423 w 537777"/>
                <a:gd name="connsiteY100" fmla="*/ 52055 h 285020"/>
                <a:gd name="connsiteX101" fmla="*/ 177911 w 537777"/>
                <a:gd name="connsiteY101" fmla="*/ 53566 h 285020"/>
                <a:gd name="connsiteX102" fmla="*/ 181275 w 537777"/>
                <a:gd name="connsiteY102" fmla="*/ 52800 h 285020"/>
                <a:gd name="connsiteX103" fmla="*/ 185781 w 537777"/>
                <a:gd name="connsiteY103" fmla="*/ 56172 h 285020"/>
                <a:gd name="connsiteX104" fmla="*/ 185781 w 537777"/>
                <a:gd name="connsiteY104" fmla="*/ 59548 h 285020"/>
                <a:gd name="connsiteX105" fmla="*/ 180907 w 537777"/>
                <a:gd name="connsiteY105" fmla="*/ 58803 h 285020"/>
                <a:gd name="connsiteX106" fmla="*/ 176041 w 537777"/>
                <a:gd name="connsiteY106" fmla="*/ 59548 h 285020"/>
                <a:gd name="connsiteX107" fmla="*/ 170051 w 537777"/>
                <a:gd name="connsiteY107" fmla="*/ 67785 h 285020"/>
                <a:gd name="connsiteX108" fmla="*/ 171916 w 537777"/>
                <a:gd name="connsiteY108" fmla="*/ 70417 h 285020"/>
                <a:gd name="connsiteX109" fmla="*/ 172665 w 537777"/>
                <a:gd name="connsiteY109" fmla="*/ 73412 h 285020"/>
                <a:gd name="connsiteX110" fmla="*/ 171540 w 537777"/>
                <a:gd name="connsiteY110" fmla="*/ 75663 h 285020"/>
                <a:gd name="connsiteX111" fmla="*/ 170046 w 537777"/>
                <a:gd name="connsiteY111" fmla="*/ 78658 h 285020"/>
                <a:gd name="connsiteX112" fmla="*/ 167783 w 537777"/>
                <a:gd name="connsiteY112" fmla="*/ 79779 h 285020"/>
                <a:gd name="connsiteX113" fmla="*/ 169298 w 537777"/>
                <a:gd name="connsiteY113" fmla="*/ 84645 h 285020"/>
                <a:gd name="connsiteX114" fmla="*/ 176397 w 537777"/>
                <a:gd name="connsiteY114" fmla="*/ 86151 h 285020"/>
                <a:gd name="connsiteX115" fmla="*/ 179769 w 537777"/>
                <a:gd name="connsiteY115" fmla="*/ 89886 h 285020"/>
                <a:gd name="connsiteX116" fmla="*/ 184647 w 537777"/>
                <a:gd name="connsiteY116" fmla="*/ 91393 h 285020"/>
                <a:gd name="connsiteX117" fmla="*/ 185776 w 537777"/>
                <a:gd name="connsiteY117" fmla="*/ 104491 h 285020"/>
                <a:gd name="connsiteX118" fmla="*/ 177907 w 537777"/>
                <a:gd name="connsiteY118" fmla="*/ 105612 h 285020"/>
                <a:gd name="connsiteX119" fmla="*/ 173791 w 537777"/>
                <a:gd name="connsiteY119" fmla="*/ 104491 h 285020"/>
                <a:gd name="connsiteX120" fmla="*/ 170787 w 537777"/>
                <a:gd name="connsiteY120" fmla="*/ 104491 h 285020"/>
                <a:gd name="connsiteX121" fmla="*/ 170419 w 537777"/>
                <a:gd name="connsiteY121" fmla="*/ 106361 h 285020"/>
                <a:gd name="connsiteX122" fmla="*/ 170046 w 537777"/>
                <a:gd name="connsiteY122" fmla="*/ 110481 h 285020"/>
                <a:gd name="connsiteX123" fmla="*/ 166289 w 537777"/>
                <a:gd name="connsiteY123" fmla="*/ 110863 h 285020"/>
                <a:gd name="connsiteX124" fmla="*/ 161048 w 537777"/>
                <a:gd name="connsiteY124" fmla="*/ 108612 h 285020"/>
                <a:gd name="connsiteX125" fmla="*/ 153178 w 537777"/>
                <a:gd name="connsiteY125" fmla="*/ 108231 h 285020"/>
                <a:gd name="connsiteX126" fmla="*/ 149058 w 537777"/>
                <a:gd name="connsiteY126" fmla="*/ 103750 h 285020"/>
                <a:gd name="connsiteX127" fmla="*/ 151676 w 537777"/>
                <a:gd name="connsiteY127" fmla="*/ 100760 h 285020"/>
                <a:gd name="connsiteX128" fmla="*/ 146062 w 537777"/>
                <a:gd name="connsiteY128" fmla="*/ 99253 h 285020"/>
                <a:gd name="connsiteX129" fmla="*/ 141210 w 537777"/>
                <a:gd name="connsiteY129" fmla="*/ 99998 h 285020"/>
                <a:gd name="connsiteX130" fmla="*/ 138955 w 537777"/>
                <a:gd name="connsiteY130" fmla="*/ 100383 h 285020"/>
                <a:gd name="connsiteX131" fmla="*/ 138578 w 537777"/>
                <a:gd name="connsiteY131" fmla="*/ 103750 h 285020"/>
                <a:gd name="connsiteX132" fmla="*/ 134830 w 537777"/>
                <a:gd name="connsiteY132" fmla="*/ 103750 h 285020"/>
                <a:gd name="connsiteX133" fmla="*/ 131830 w 537777"/>
                <a:gd name="connsiteY133" fmla="*/ 98513 h 285020"/>
                <a:gd name="connsiteX134" fmla="*/ 128086 w 537777"/>
                <a:gd name="connsiteY134" fmla="*/ 99634 h 285020"/>
                <a:gd name="connsiteX135" fmla="*/ 126597 w 537777"/>
                <a:gd name="connsiteY135" fmla="*/ 101123 h 285020"/>
                <a:gd name="connsiteX136" fmla="*/ 123606 w 537777"/>
                <a:gd name="connsiteY136" fmla="*/ 100387 h 285020"/>
                <a:gd name="connsiteX137" fmla="*/ 119096 w 537777"/>
                <a:gd name="connsiteY137" fmla="*/ 102993 h 285020"/>
                <a:gd name="connsiteX138" fmla="*/ 117966 w 537777"/>
                <a:gd name="connsiteY138" fmla="*/ 108616 h 285020"/>
                <a:gd name="connsiteX139" fmla="*/ 114594 w 537777"/>
                <a:gd name="connsiteY139" fmla="*/ 111231 h 285020"/>
                <a:gd name="connsiteX140" fmla="*/ 111988 w 537777"/>
                <a:gd name="connsiteY140" fmla="*/ 108616 h 285020"/>
                <a:gd name="connsiteX141" fmla="*/ 108227 w 537777"/>
                <a:gd name="connsiteY141" fmla="*/ 107131 h 285020"/>
                <a:gd name="connsiteX142" fmla="*/ 104127 w 537777"/>
                <a:gd name="connsiteY142" fmla="*/ 103370 h 285020"/>
                <a:gd name="connsiteX143" fmla="*/ 101877 w 537777"/>
                <a:gd name="connsiteY143" fmla="*/ 106006 h 285020"/>
                <a:gd name="connsiteX144" fmla="*/ 99630 w 537777"/>
                <a:gd name="connsiteY144" fmla="*/ 112732 h 285020"/>
                <a:gd name="connsiteX145" fmla="*/ 98505 w 537777"/>
                <a:gd name="connsiteY145" fmla="*/ 108231 h 285020"/>
                <a:gd name="connsiteX146" fmla="*/ 95128 w 537777"/>
                <a:gd name="connsiteY146" fmla="*/ 105616 h 285020"/>
                <a:gd name="connsiteX147" fmla="*/ 88748 w 537777"/>
                <a:gd name="connsiteY147" fmla="*/ 100760 h 285020"/>
                <a:gd name="connsiteX148" fmla="*/ 82398 w 537777"/>
                <a:gd name="connsiteY148" fmla="*/ 97383 h 285020"/>
                <a:gd name="connsiteX149" fmla="*/ 77905 w 537777"/>
                <a:gd name="connsiteY149" fmla="*/ 93263 h 285020"/>
                <a:gd name="connsiteX150" fmla="*/ 73040 w 537777"/>
                <a:gd name="connsiteY150" fmla="*/ 96262 h 285020"/>
                <a:gd name="connsiteX151" fmla="*/ 69668 w 537777"/>
                <a:gd name="connsiteY151" fmla="*/ 94392 h 285020"/>
                <a:gd name="connsiteX152" fmla="*/ 66283 w 537777"/>
                <a:gd name="connsiteY152" fmla="*/ 89886 h 285020"/>
                <a:gd name="connsiteX153" fmla="*/ 59924 w 537777"/>
                <a:gd name="connsiteY153" fmla="*/ 93263 h 285020"/>
                <a:gd name="connsiteX154" fmla="*/ 54691 w 537777"/>
                <a:gd name="connsiteY154" fmla="*/ 96998 h 285020"/>
                <a:gd name="connsiteX155" fmla="*/ 50198 w 537777"/>
                <a:gd name="connsiteY155" fmla="*/ 97383 h 285020"/>
                <a:gd name="connsiteX156" fmla="*/ 53570 w 537777"/>
                <a:gd name="connsiteY156" fmla="*/ 92890 h 285020"/>
                <a:gd name="connsiteX157" fmla="*/ 44571 w 537777"/>
                <a:gd name="connsiteY157" fmla="*/ 89506 h 285020"/>
                <a:gd name="connsiteX158" fmla="*/ 44571 w 537777"/>
                <a:gd name="connsiteY158" fmla="*/ 95496 h 285020"/>
                <a:gd name="connsiteX159" fmla="*/ 40827 w 537777"/>
                <a:gd name="connsiteY159" fmla="*/ 95496 h 285020"/>
                <a:gd name="connsiteX160" fmla="*/ 38953 w 537777"/>
                <a:gd name="connsiteY160" fmla="*/ 100760 h 285020"/>
                <a:gd name="connsiteX161" fmla="*/ 36710 w 537777"/>
                <a:gd name="connsiteY161" fmla="*/ 99998 h 285020"/>
                <a:gd name="connsiteX162" fmla="*/ 31083 w 537777"/>
                <a:gd name="connsiteY162" fmla="*/ 106006 h 285020"/>
                <a:gd name="connsiteX163" fmla="*/ 32585 w 537777"/>
                <a:gd name="connsiteY163" fmla="*/ 108235 h 285020"/>
                <a:gd name="connsiteX164" fmla="*/ 31845 w 537777"/>
                <a:gd name="connsiteY164" fmla="*/ 113481 h 285020"/>
                <a:gd name="connsiteX165" fmla="*/ 23227 w 537777"/>
                <a:gd name="connsiteY165" fmla="*/ 113481 h 285020"/>
                <a:gd name="connsiteX166" fmla="*/ 26590 w 537777"/>
                <a:gd name="connsiteY166" fmla="*/ 123969 h 285020"/>
                <a:gd name="connsiteX167" fmla="*/ 26222 w 537777"/>
                <a:gd name="connsiteY167" fmla="*/ 129977 h 285020"/>
                <a:gd name="connsiteX168" fmla="*/ 17972 w 537777"/>
                <a:gd name="connsiteY168" fmla="*/ 129596 h 285020"/>
                <a:gd name="connsiteX169" fmla="*/ 16098 w 537777"/>
                <a:gd name="connsiteY169" fmla="*/ 123969 h 285020"/>
                <a:gd name="connsiteX170" fmla="*/ 10484 w 537777"/>
                <a:gd name="connsiteY170" fmla="*/ 117978 h 285020"/>
                <a:gd name="connsiteX171" fmla="*/ 6367 w 537777"/>
                <a:gd name="connsiteY171" fmla="*/ 119844 h 285020"/>
                <a:gd name="connsiteX172" fmla="*/ 6367 w 537777"/>
                <a:gd name="connsiteY172" fmla="*/ 124727 h 285020"/>
                <a:gd name="connsiteX173" fmla="*/ 1117 w 537777"/>
                <a:gd name="connsiteY173" fmla="*/ 131081 h 285020"/>
                <a:gd name="connsiteX174" fmla="*/ 2238 w 537777"/>
                <a:gd name="connsiteY174" fmla="*/ 141206 h 285020"/>
                <a:gd name="connsiteX175" fmla="*/ 0 w 537777"/>
                <a:gd name="connsiteY175" fmla="*/ 153559 h 285020"/>
                <a:gd name="connsiteX176" fmla="*/ 4865 w 537777"/>
                <a:gd name="connsiteY176" fmla="*/ 155806 h 285020"/>
                <a:gd name="connsiteX177" fmla="*/ 7112 w 537777"/>
                <a:gd name="connsiteY177" fmla="*/ 161796 h 285020"/>
                <a:gd name="connsiteX178" fmla="*/ 11614 w 537777"/>
                <a:gd name="connsiteY178" fmla="*/ 165553 h 285020"/>
                <a:gd name="connsiteX179" fmla="*/ 12730 w 537777"/>
                <a:gd name="connsiteY179" fmla="*/ 163671 h 285020"/>
                <a:gd name="connsiteX180" fmla="*/ 18349 w 537777"/>
                <a:gd name="connsiteY180" fmla="*/ 165177 h 285020"/>
                <a:gd name="connsiteX181" fmla="*/ 24344 w 537777"/>
                <a:gd name="connsiteY181" fmla="*/ 167791 h 285020"/>
                <a:gd name="connsiteX182" fmla="*/ 34460 w 537777"/>
                <a:gd name="connsiteY182" fmla="*/ 182036 h 285020"/>
                <a:gd name="connsiteX183" fmla="*/ 28841 w 537777"/>
                <a:gd name="connsiteY183" fmla="*/ 181655 h 285020"/>
                <a:gd name="connsiteX184" fmla="*/ 29577 w 537777"/>
                <a:gd name="connsiteY184" fmla="*/ 185027 h 285020"/>
                <a:gd name="connsiteX185" fmla="*/ 34070 w 537777"/>
                <a:gd name="connsiteY185" fmla="*/ 186897 h 285020"/>
                <a:gd name="connsiteX186" fmla="*/ 37446 w 537777"/>
                <a:gd name="connsiteY186" fmla="*/ 186512 h 285020"/>
                <a:gd name="connsiteX187" fmla="*/ 43600 w 537777"/>
                <a:gd name="connsiteY187" fmla="*/ 191878 h 285020"/>
                <a:gd name="connsiteX188" fmla="*/ 62693 w 537777"/>
                <a:gd name="connsiteY188" fmla="*/ 180834 h 285020"/>
                <a:gd name="connsiteX189" fmla="*/ 67515 w 537777"/>
                <a:gd name="connsiteY189" fmla="*/ 180051 h 285020"/>
                <a:gd name="connsiteX190" fmla="*/ 84080 w 537777"/>
                <a:gd name="connsiteY190" fmla="*/ 181844 h 285020"/>
                <a:gd name="connsiteX191" fmla="*/ 90640 w 537777"/>
                <a:gd name="connsiteY191" fmla="*/ 186324 h 285020"/>
                <a:gd name="connsiteX192" fmla="*/ 92445 w 537777"/>
                <a:gd name="connsiteY192" fmla="*/ 194506 h 285020"/>
                <a:gd name="connsiteX193" fmla="*/ 90986 w 537777"/>
                <a:gd name="connsiteY193" fmla="*/ 204592 h 285020"/>
                <a:gd name="connsiteX194" fmla="*/ 87905 w 537777"/>
                <a:gd name="connsiteY194" fmla="*/ 207809 h 285020"/>
                <a:gd name="connsiteX195" fmla="*/ 79386 w 537777"/>
                <a:gd name="connsiteY195" fmla="*/ 208271 h 285020"/>
                <a:gd name="connsiteX196" fmla="*/ 70909 w 537777"/>
                <a:gd name="connsiteY196" fmla="*/ 219675 h 285020"/>
                <a:gd name="connsiteX197" fmla="*/ 68153 w 537777"/>
                <a:gd name="connsiteY197" fmla="*/ 224652 h 285020"/>
                <a:gd name="connsiteX198" fmla="*/ 66471 w 537777"/>
                <a:gd name="connsiteY198" fmla="*/ 224956 h 285020"/>
                <a:gd name="connsiteX199" fmla="*/ 63669 w 537777"/>
                <a:gd name="connsiteY199" fmla="*/ 230108 h 285020"/>
                <a:gd name="connsiteX200" fmla="*/ 73258 w 537777"/>
                <a:gd name="connsiteY200" fmla="*/ 242025 h 285020"/>
                <a:gd name="connsiteX201" fmla="*/ 92420 w 537777"/>
                <a:gd name="connsiteY201" fmla="*/ 257472 h 285020"/>
                <a:gd name="connsiteX202" fmla="*/ 96138 w 537777"/>
                <a:gd name="connsiteY202" fmla="*/ 262389 h 285020"/>
                <a:gd name="connsiteX203" fmla="*/ 95821 w 537777"/>
                <a:gd name="connsiteY203" fmla="*/ 265778 h 285020"/>
                <a:gd name="connsiteX204" fmla="*/ 96327 w 537777"/>
                <a:gd name="connsiteY204" fmla="*/ 273788 h 285020"/>
                <a:gd name="connsiteX205" fmla="*/ 106536 w 537777"/>
                <a:gd name="connsiteY205" fmla="*/ 266484 h 285020"/>
                <a:gd name="connsiteX206" fmla="*/ 112715 w 537777"/>
                <a:gd name="connsiteY206" fmla="*/ 263108 h 285020"/>
                <a:gd name="connsiteX207" fmla="*/ 122258 w 537777"/>
                <a:gd name="connsiteY207" fmla="*/ 265650 h 285020"/>
                <a:gd name="connsiteX208" fmla="*/ 132365 w 537777"/>
                <a:gd name="connsiteY208" fmla="*/ 270973 h 285020"/>
                <a:gd name="connsiteX209" fmla="*/ 141064 w 537777"/>
                <a:gd name="connsiteY209" fmla="*/ 281097 h 285020"/>
                <a:gd name="connsiteX210" fmla="*/ 155677 w 537777"/>
                <a:gd name="connsiteY210" fmla="*/ 278560 h 285020"/>
                <a:gd name="connsiteX211" fmla="*/ 149165 w 537777"/>
                <a:gd name="connsiteY211" fmla="*/ 279681 h 285020"/>
                <a:gd name="connsiteX212" fmla="*/ 137423 w 537777"/>
                <a:gd name="connsiteY212" fmla="*/ 212277 h 285020"/>
                <a:gd name="connsiteX213" fmla="*/ 171703 w 537777"/>
                <a:gd name="connsiteY213" fmla="*/ 206098 h 285020"/>
                <a:gd name="connsiteX214" fmla="*/ 172879 w 537777"/>
                <a:gd name="connsiteY214" fmla="*/ 206821 h 285020"/>
                <a:gd name="connsiteX215" fmla="*/ 190916 w 537777"/>
                <a:gd name="connsiteY215" fmla="*/ 196166 h 285020"/>
                <a:gd name="connsiteX216" fmla="*/ 196200 w 537777"/>
                <a:gd name="connsiteY216" fmla="*/ 199576 h 285020"/>
                <a:gd name="connsiteX217" fmla="*/ 199354 w 537777"/>
                <a:gd name="connsiteY217" fmla="*/ 207274 h 285020"/>
                <a:gd name="connsiteX218" fmla="*/ 195238 w 537777"/>
                <a:gd name="connsiteY218" fmla="*/ 220360 h 285020"/>
                <a:gd name="connsiteX219" fmla="*/ 195229 w 537777"/>
                <a:gd name="connsiteY219" fmla="*/ 220381 h 285020"/>
                <a:gd name="connsiteX220" fmla="*/ 197155 w 537777"/>
                <a:gd name="connsiteY220" fmla="*/ 221541 h 285020"/>
                <a:gd name="connsiteX221" fmla="*/ 216813 w 537777"/>
                <a:gd name="connsiteY221" fmla="*/ 232217 h 285020"/>
                <a:gd name="connsiteX222" fmla="*/ 238726 w 537777"/>
                <a:gd name="connsiteY222" fmla="*/ 229774 h 285020"/>
                <a:gd name="connsiteX223" fmla="*/ 261576 w 537777"/>
                <a:gd name="connsiteY223" fmla="*/ 229397 h 285020"/>
                <a:gd name="connsiteX224" fmla="*/ 269261 w 537777"/>
                <a:gd name="connsiteY224" fmla="*/ 235024 h 285020"/>
                <a:gd name="connsiteX225" fmla="*/ 272068 w 537777"/>
                <a:gd name="connsiteY225" fmla="*/ 243257 h 285020"/>
                <a:gd name="connsiteX226" fmla="*/ 277490 w 537777"/>
                <a:gd name="connsiteY226" fmla="*/ 241584 h 285020"/>
                <a:gd name="connsiteX227" fmla="*/ 277871 w 537777"/>
                <a:gd name="connsiteY227" fmla="*/ 261435 h 285020"/>
                <a:gd name="connsiteX228" fmla="*/ 287601 w 537777"/>
                <a:gd name="connsiteY228" fmla="*/ 263300 h 285020"/>
                <a:gd name="connsiteX229" fmla="*/ 291538 w 537777"/>
                <a:gd name="connsiteY229" fmla="*/ 272663 h 285020"/>
                <a:gd name="connsiteX230" fmla="*/ 294538 w 537777"/>
                <a:gd name="connsiteY230" fmla="*/ 282214 h 285020"/>
                <a:gd name="connsiteX231" fmla="*/ 299587 w 537777"/>
                <a:gd name="connsiteY231" fmla="*/ 285021 h 285020"/>
                <a:gd name="connsiteX232" fmla="*/ 302026 w 537777"/>
                <a:gd name="connsiteY232" fmla="*/ 283900 h 285020"/>
                <a:gd name="connsiteX233" fmla="*/ 300332 w 537777"/>
                <a:gd name="connsiteY233" fmla="*/ 281452 h 285020"/>
                <a:gd name="connsiteX234" fmla="*/ 301286 w 537777"/>
                <a:gd name="connsiteY234" fmla="*/ 279210 h 285020"/>
                <a:gd name="connsiteX235" fmla="*/ 305582 w 537777"/>
                <a:gd name="connsiteY235" fmla="*/ 278273 h 285020"/>
                <a:gd name="connsiteX236" fmla="*/ 304273 w 537777"/>
                <a:gd name="connsiteY236" fmla="*/ 275851 h 285020"/>
                <a:gd name="connsiteX237" fmla="*/ 307824 w 537777"/>
                <a:gd name="connsiteY237" fmla="*/ 276403 h 285020"/>
                <a:gd name="connsiteX238" fmla="*/ 319442 w 537777"/>
                <a:gd name="connsiteY238" fmla="*/ 279967 h 285020"/>
                <a:gd name="connsiteX239" fmla="*/ 325796 w 537777"/>
                <a:gd name="connsiteY239" fmla="*/ 274914 h 285020"/>
                <a:gd name="connsiteX240" fmla="*/ 331616 w 537777"/>
                <a:gd name="connsiteY240" fmla="*/ 264233 h 285020"/>
                <a:gd name="connsiteX241" fmla="*/ 337791 w 537777"/>
                <a:gd name="connsiteY241" fmla="*/ 257122 h 285020"/>
                <a:gd name="connsiteX242" fmla="*/ 343585 w 537777"/>
                <a:gd name="connsiteY242" fmla="*/ 252427 h 285020"/>
                <a:gd name="connsiteX243" fmla="*/ 343978 w 537777"/>
                <a:gd name="connsiteY243" fmla="*/ 253437 h 285020"/>
                <a:gd name="connsiteX244" fmla="*/ 345283 w 537777"/>
                <a:gd name="connsiteY244" fmla="*/ 251302 h 285020"/>
                <a:gd name="connsiteX245" fmla="*/ 348287 w 537777"/>
                <a:gd name="connsiteY245" fmla="*/ 246432 h 285020"/>
                <a:gd name="connsiteX246" fmla="*/ 359520 w 537777"/>
                <a:gd name="connsiteY246" fmla="*/ 247185 h 285020"/>
                <a:gd name="connsiteX247" fmla="*/ 380492 w 537777"/>
                <a:gd name="connsiteY247" fmla="*/ 246432 h 285020"/>
                <a:gd name="connsiteX248" fmla="*/ 379739 w 537777"/>
                <a:gd name="connsiteY248" fmla="*/ 237070 h 285020"/>
                <a:gd name="connsiteX249" fmla="*/ 390599 w 537777"/>
                <a:gd name="connsiteY249" fmla="*/ 236693 h 285020"/>
                <a:gd name="connsiteX250" fmla="*/ 407458 w 537777"/>
                <a:gd name="connsiteY250" fmla="*/ 241190 h 285020"/>
                <a:gd name="connsiteX251" fmla="*/ 414189 w 537777"/>
                <a:gd name="connsiteY251" fmla="*/ 237818 h 285020"/>
                <a:gd name="connsiteX252" fmla="*/ 426552 w 537777"/>
                <a:gd name="connsiteY252" fmla="*/ 237070 h 285020"/>
                <a:gd name="connsiteX253" fmla="*/ 436667 w 537777"/>
                <a:gd name="connsiteY253" fmla="*/ 236693 h 285020"/>
                <a:gd name="connsiteX254" fmla="*/ 450142 w 537777"/>
                <a:gd name="connsiteY254" fmla="*/ 239325 h 285020"/>
                <a:gd name="connsiteX255" fmla="*/ 455376 w 537777"/>
                <a:gd name="connsiteY255" fmla="*/ 237070 h 285020"/>
                <a:gd name="connsiteX256" fmla="*/ 460643 w 537777"/>
                <a:gd name="connsiteY256" fmla="*/ 246056 h 285020"/>
                <a:gd name="connsiteX257" fmla="*/ 468132 w 537777"/>
                <a:gd name="connsiteY257" fmla="*/ 247185 h 285020"/>
                <a:gd name="connsiteX258" fmla="*/ 469997 w 537777"/>
                <a:gd name="connsiteY258" fmla="*/ 245696 h 285020"/>
                <a:gd name="connsiteX259" fmla="*/ 471867 w 537777"/>
                <a:gd name="connsiteY259" fmla="*/ 241195 h 285020"/>
                <a:gd name="connsiteX260" fmla="*/ 475239 w 537777"/>
                <a:gd name="connsiteY260" fmla="*/ 237455 h 285020"/>
                <a:gd name="connsiteX261" fmla="*/ 472988 w 537777"/>
                <a:gd name="connsiteY261" fmla="*/ 235204 h 285020"/>
                <a:gd name="connsiteX262" fmla="*/ 473361 w 537777"/>
                <a:gd name="connsiteY262" fmla="*/ 231836 h 285020"/>
                <a:gd name="connsiteX263" fmla="*/ 473741 w 537777"/>
                <a:gd name="connsiteY263" fmla="*/ 226586 h 285020"/>
                <a:gd name="connsiteX264" fmla="*/ 469248 w 537777"/>
                <a:gd name="connsiteY264" fmla="*/ 220219 h 285020"/>
                <a:gd name="connsiteX265" fmla="*/ 465509 w 537777"/>
                <a:gd name="connsiteY265" fmla="*/ 207856 h 285020"/>
                <a:gd name="connsiteX266" fmla="*/ 465509 w 537777"/>
                <a:gd name="connsiteY266" fmla="*/ 202229 h 285020"/>
                <a:gd name="connsiteX267" fmla="*/ 456505 w 537777"/>
                <a:gd name="connsiteY267" fmla="*/ 199979 h 285020"/>
                <a:gd name="connsiteX268" fmla="*/ 460250 w 537777"/>
                <a:gd name="connsiteY268" fmla="*/ 195866 h 285020"/>
                <a:gd name="connsiteX269" fmla="*/ 466245 w 537777"/>
                <a:gd name="connsiteY269" fmla="*/ 195503 h 285020"/>
                <a:gd name="connsiteX270" fmla="*/ 481226 w 537777"/>
                <a:gd name="connsiteY270" fmla="*/ 191382 h 285020"/>
                <a:gd name="connsiteX271" fmla="*/ 482347 w 537777"/>
                <a:gd name="connsiteY271" fmla="*/ 192871 h 285020"/>
                <a:gd name="connsiteX272" fmla="*/ 488346 w 537777"/>
                <a:gd name="connsiteY272" fmla="*/ 191746 h 285020"/>
                <a:gd name="connsiteX273" fmla="*/ 489091 w 537777"/>
                <a:gd name="connsiteY273" fmla="*/ 185755 h 285020"/>
                <a:gd name="connsiteX274" fmla="*/ 485346 w 537777"/>
                <a:gd name="connsiteY274" fmla="*/ 180517 h 285020"/>
                <a:gd name="connsiteX275" fmla="*/ 486472 w 537777"/>
                <a:gd name="connsiteY275" fmla="*/ 165164 h 285020"/>
                <a:gd name="connsiteX276" fmla="*/ 490220 w 537777"/>
                <a:gd name="connsiteY276" fmla="*/ 153550 h 285020"/>
                <a:gd name="connsiteX277" fmla="*/ 497717 w 537777"/>
                <a:gd name="connsiteY277" fmla="*/ 155416 h 285020"/>
                <a:gd name="connsiteX278" fmla="*/ 505214 w 537777"/>
                <a:gd name="connsiteY278" fmla="*/ 155793 h 285020"/>
                <a:gd name="connsiteX279" fmla="*/ 511945 w 537777"/>
                <a:gd name="connsiteY279" fmla="*/ 156542 h 285020"/>
                <a:gd name="connsiteX280" fmla="*/ 515681 w 537777"/>
                <a:gd name="connsiteY280" fmla="*/ 156918 h 285020"/>
                <a:gd name="connsiteX281" fmla="*/ 517555 w 537777"/>
                <a:gd name="connsiteY281" fmla="*/ 153546 h 285020"/>
                <a:gd name="connsiteX282" fmla="*/ 521680 w 537777"/>
                <a:gd name="connsiteY282" fmla="*/ 151295 h 285020"/>
                <a:gd name="connsiteX283" fmla="*/ 524680 w 537777"/>
                <a:gd name="connsiteY283" fmla="*/ 146054 h 285020"/>
                <a:gd name="connsiteX284" fmla="*/ 520948 w 537777"/>
                <a:gd name="connsiteY284" fmla="*/ 138197 h 285020"/>
                <a:gd name="connsiteX285" fmla="*/ 520174 w 537777"/>
                <a:gd name="connsiteY285" fmla="*/ 129579 h 285020"/>
                <a:gd name="connsiteX286" fmla="*/ 522810 w 537777"/>
                <a:gd name="connsiteY286" fmla="*/ 125458 h 285020"/>
                <a:gd name="connsiteX287" fmla="*/ 528420 w 537777"/>
                <a:gd name="connsiteY287" fmla="*/ 122463 h 285020"/>
                <a:gd name="connsiteX288" fmla="*/ 528420 w 537777"/>
                <a:gd name="connsiteY288" fmla="*/ 119087 h 285020"/>
                <a:gd name="connsiteX289" fmla="*/ 531411 w 537777"/>
                <a:gd name="connsiteY289" fmla="*/ 114226 h 285020"/>
                <a:gd name="connsiteX290" fmla="*/ 537778 w 537777"/>
                <a:gd name="connsiteY290" fmla="*/ 108984 h 285020"/>
                <a:gd name="connsiteX291" fmla="*/ 531445 w 537777"/>
                <a:gd name="connsiteY291" fmla="*/ 106352 h 285020"/>
                <a:gd name="connsiteX292" fmla="*/ 297448 w 537777"/>
                <a:gd name="connsiteY292" fmla="*/ 282128 h 285020"/>
                <a:gd name="connsiteX293" fmla="*/ 297075 w 537777"/>
                <a:gd name="connsiteY293" fmla="*/ 280870 h 285020"/>
                <a:gd name="connsiteX294" fmla="*/ 298115 w 537777"/>
                <a:gd name="connsiteY294" fmla="*/ 280969 h 285020"/>
                <a:gd name="connsiteX295" fmla="*/ 297448 w 537777"/>
                <a:gd name="connsiteY295" fmla="*/ 282128 h 285020"/>
                <a:gd name="connsiteX296" fmla="*/ 380924 w 537777"/>
                <a:gd name="connsiteY296" fmla="*/ 178185 h 285020"/>
                <a:gd name="connsiteX297" fmla="*/ 374060 w 537777"/>
                <a:gd name="connsiteY297" fmla="*/ 191339 h 285020"/>
                <a:gd name="connsiteX298" fmla="*/ 371690 w 537777"/>
                <a:gd name="connsiteY298" fmla="*/ 193192 h 285020"/>
                <a:gd name="connsiteX299" fmla="*/ 368459 w 537777"/>
                <a:gd name="connsiteY299" fmla="*/ 189974 h 285020"/>
                <a:gd name="connsiteX300" fmla="*/ 368288 w 537777"/>
                <a:gd name="connsiteY300" fmla="*/ 188562 h 285020"/>
                <a:gd name="connsiteX301" fmla="*/ 372430 w 537777"/>
                <a:gd name="connsiteY301" fmla="*/ 175956 h 285020"/>
                <a:gd name="connsiteX302" fmla="*/ 378476 w 537777"/>
                <a:gd name="connsiteY302" fmla="*/ 170175 h 285020"/>
                <a:gd name="connsiteX303" fmla="*/ 383192 w 537777"/>
                <a:gd name="connsiteY303" fmla="*/ 169109 h 285020"/>
                <a:gd name="connsiteX304" fmla="*/ 385070 w 537777"/>
                <a:gd name="connsiteY304" fmla="*/ 170958 h 285020"/>
                <a:gd name="connsiteX305" fmla="*/ 380924 w 537777"/>
                <a:gd name="connsiteY305" fmla="*/ 178185 h 285020"/>
                <a:gd name="connsiteX306" fmla="*/ 508509 w 537777"/>
                <a:gd name="connsiteY306" fmla="*/ 140812 h 285020"/>
                <a:gd name="connsiteX307" fmla="*/ 504089 w 537777"/>
                <a:gd name="connsiteY307" fmla="*/ 142553 h 285020"/>
                <a:gd name="connsiteX308" fmla="*/ 488607 w 537777"/>
                <a:gd name="connsiteY308" fmla="*/ 135839 h 285020"/>
                <a:gd name="connsiteX309" fmla="*/ 486690 w 537777"/>
                <a:gd name="connsiteY309" fmla="*/ 130234 h 285020"/>
                <a:gd name="connsiteX310" fmla="*/ 487820 w 537777"/>
                <a:gd name="connsiteY310" fmla="*/ 125698 h 285020"/>
                <a:gd name="connsiteX311" fmla="*/ 491217 w 537777"/>
                <a:gd name="connsiteY311" fmla="*/ 127966 h 285020"/>
                <a:gd name="connsiteX312" fmla="*/ 500747 w 537777"/>
                <a:gd name="connsiteY312" fmla="*/ 134487 h 285020"/>
                <a:gd name="connsiteX313" fmla="*/ 508312 w 537777"/>
                <a:gd name="connsiteY313" fmla="*/ 137996 h 285020"/>
                <a:gd name="connsiteX314" fmla="*/ 509070 w 537777"/>
                <a:gd name="connsiteY314" fmla="*/ 139254 h 285020"/>
                <a:gd name="connsiteX315" fmla="*/ 508509 w 537777"/>
                <a:gd name="connsiteY315" fmla="*/ 140812 h 285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Lst>
              <a:rect l="l" t="t" r="r" b="b"/>
              <a:pathLst>
                <a:path w="537777" h="285020">
                  <a:moveTo>
                    <a:pt x="531445" y="106352"/>
                  </a:moveTo>
                  <a:lnTo>
                    <a:pt x="526584" y="101855"/>
                  </a:lnTo>
                  <a:lnTo>
                    <a:pt x="525835" y="96990"/>
                  </a:lnTo>
                  <a:lnTo>
                    <a:pt x="519849" y="101855"/>
                  </a:lnTo>
                  <a:lnTo>
                    <a:pt x="512352" y="103738"/>
                  </a:lnTo>
                  <a:lnTo>
                    <a:pt x="506720" y="105604"/>
                  </a:lnTo>
                  <a:lnTo>
                    <a:pt x="501491" y="99621"/>
                  </a:lnTo>
                  <a:lnTo>
                    <a:pt x="499236" y="94743"/>
                  </a:lnTo>
                  <a:lnTo>
                    <a:pt x="495128" y="91384"/>
                  </a:lnTo>
                  <a:lnTo>
                    <a:pt x="489861" y="90254"/>
                  </a:lnTo>
                  <a:lnTo>
                    <a:pt x="486887" y="85376"/>
                  </a:lnTo>
                  <a:lnTo>
                    <a:pt x="482770" y="79771"/>
                  </a:lnTo>
                  <a:lnTo>
                    <a:pt x="473391" y="77524"/>
                  </a:lnTo>
                  <a:lnTo>
                    <a:pt x="466279" y="78650"/>
                  </a:lnTo>
                  <a:lnTo>
                    <a:pt x="467036" y="81636"/>
                  </a:lnTo>
                  <a:lnTo>
                    <a:pt x="463292" y="83125"/>
                  </a:lnTo>
                  <a:lnTo>
                    <a:pt x="459158" y="84632"/>
                  </a:lnTo>
                  <a:lnTo>
                    <a:pt x="454678" y="82766"/>
                  </a:lnTo>
                  <a:lnTo>
                    <a:pt x="450557" y="84259"/>
                  </a:lnTo>
                  <a:lnTo>
                    <a:pt x="446428" y="82766"/>
                  </a:lnTo>
                  <a:lnTo>
                    <a:pt x="442675" y="82000"/>
                  </a:lnTo>
                  <a:lnTo>
                    <a:pt x="442675" y="78264"/>
                  </a:lnTo>
                  <a:lnTo>
                    <a:pt x="439316" y="75654"/>
                  </a:lnTo>
                  <a:lnTo>
                    <a:pt x="436702" y="77905"/>
                  </a:lnTo>
                  <a:lnTo>
                    <a:pt x="436702" y="81264"/>
                  </a:lnTo>
                  <a:lnTo>
                    <a:pt x="431447" y="85021"/>
                  </a:lnTo>
                  <a:lnTo>
                    <a:pt x="395503" y="41199"/>
                  </a:lnTo>
                  <a:lnTo>
                    <a:pt x="370410" y="20587"/>
                  </a:lnTo>
                  <a:lnTo>
                    <a:pt x="374150" y="17596"/>
                  </a:lnTo>
                  <a:lnTo>
                    <a:pt x="373778" y="14600"/>
                  </a:lnTo>
                  <a:lnTo>
                    <a:pt x="367051" y="14985"/>
                  </a:lnTo>
                  <a:lnTo>
                    <a:pt x="362173" y="18362"/>
                  </a:lnTo>
                  <a:lnTo>
                    <a:pt x="359173" y="22842"/>
                  </a:lnTo>
                  <a:lnTo>
                    <a:pt x="356542" y="26599"/>
                  </a:lnTo>
                  <a:lnTo>
                    <a:pt x="351304" y="29205"/>
                  </a:lnTo>
                  <a:lnTo>
                    <a:pt x="346439" y="31070"/>
                  </a:lnTo>
                  <a:lnTo>
                    <a:pt x="346802" y="33706"/>
                  </a:lnTo>
                  <a:lnTo>
                    <a:pt x="344928" y="35191"/>
                  </a:lnTo>
                  <a:lnTo>
                    <a:pt x="337081" y="32962"/>
                  </a:lnTo>
                  <a:lnTo>
                    <a:pt x="332579" y="35576"/>
                  </a:lnTo>
                  <a:lnTo>
                    <a:pt x="328843" y="35195"/>
                  </a:lnTo>
                  <a:lnTo>
                    <a:pt x="329584" y="30720"/>
                  </a:lnTo>
                  <a:lnTo>
                    <a:pt x="331826" y="27339"/>
                  </a:lnTo>
                  <a:lnTo>
                    <a:pt x="330709" y="25473"/>
                  </a:lnTo>
                  <a:lnTo>
                    <a:pt x="326216" y="26209"/>
                  </a:lnTo>
                  <a:lnTo>
                    <a:pt x="320961" y="23963"/>
                  </a:lnTo>
                  <a:lnTo>
                    <a:pt x="317966" y="25473"/>
                  </a:lnTo>
                  <a:lnTo>
                    <a:pt x="319844" y="27724"/>
                  </a:lnTo>
                  <a:lnTo>
                    <a:pt x="317602" y="29209"/>
                  </a:lnTo>
                  <a:lnTo>
                    <a:pt x="315356" y="27339"/>
                  </a:lnTo>
                  <a:lnTo>
                    <a:pt x="313469" y="21716"/>
                  </a:lnTo>
                  <a:lnTo>
                    <a:pt x="310105" y="17981"/>
                  </a:lnTo>
                  <a:lnTo>
                    <a:pt x="309361" y="19851"/>
                  </a:lnTo>
                  <a:lnTo>
                    <a:pt x="309361" y="22461"/>
                  </a:lnTo>
                  <a:lnTo>
                    <a:pt x="307495" y="22461"/>
                  </a:lnTo>
                  <a:lnTo>
                    <a:pt x="306742" y="20591"/>
                  </a:lnTo>
                  <a:lnTo>
                    <a:pt x="304868" y="20972"/>
                  </a:lnTo>
                  <a:lnTo>
                    <a:pt x="304868" y="23963"/>
                  </a:lnTo>
                  <a:lnTo>
                    <a:pt x="303353" y="24712"/>
                  </a:lnTo>
                  <a:lnTo>
                    <a:pt x="300751" y="23223"/>
                  </a:lnTo>
                  <a:lnTo>
                    <a:pt x="297747" y="23963"/>
                  </a:lnTo>
                  <a:lnTo>
                    <a:pt x="295873" y="21712"/>
                  </a:lnTo>
                  <a:lnTo>
                    <a:pt x="296998" y="19846"/>
                  </a:lnTo>
                  <a:lnTo>
                    <a:pt x="297371" y="12735"/>
                  </a:lnTo>
                  <a:lnTo>
                    <a:pt x="292497" y="7493"/>
                  </a:lnTo>
                  <a:lnTo>
                    <a:pt x="288753" y="736"/>
                  </a:lnTo>
                  <a:lnTo>
                    <a:pt x="283883" y="2987"/>
                  </a:lnTo>
                  <a:lnTo>
                    <a:pt x="276771" y="381"/>
                  </a:lnTo>
                  <a:lnTo>
                    <a:pt x="270412" y="0"/>
                  </a:lnTo>
                  <a:lnTo>
                    <a:pt x="263673" y="740"/>
                  </a:lnTo>
                  <a:lnTo>
                    <a:pt x="261422" y="4502"/>
                  </a:lnTo>
                  <a:lnTo>
                    <a:pt x="257297" y="5631"/>
                  </a:lnTo>
                  <a:lnTo>
                    <a:pt x="258427" y="9748"/>
                  </a:lnTo>
                  <a:lnTo>
                    <a:pt x="253185" y="9363"/>
                  </a:lnTo>
                  <a:lnTo>
                    <a:pt x="250943" y="11618"/>
                  </a:lnTo>
                  <a:lnTo>
                    <a:pt x="243458" y="14609"/>
                  </a:lnTo>
                  <a:lnTo>
                    <a:pt x="232953" y="20236"/>
                  </a:lnTo>
                  <a:lnTo>
                    <a:pt x="229962" y="18366"/>
                  </a:lnTo>
                  <a:lnTo>
                    <a:pt x="227348" y="21357"/>
                  </a:lnTo>
                  <a:lnTo>
                    <a:pt x="223595" y="22846"/>
                  </a:lnTo>
                  <a:lnTo>
                    <a:pt x="222465" y="27728"/>
                  </a:lnTo>
                  <a:lnTo>
                    <a:pt x="220219" y="26214"/>
                  </a:lnTo>
                  <a:lnTo>
                    <a:pt x="216102" y="27728"/>
                  </a:lnTo>
                  <a:lnTo>
                    <a:pt x="212354" y="28473"/>
                  </a:lnTo>
                  <a:lnTo>
                    <a:pt x="208242" y="32209"/>
                  </a:lnTo>
                  <a:lnTo>
                    <a:pt x="205601" y="32209"/>
                  </a:lnTo>
                  <a:lnTo>
                    <a:pt x="201866" y="33330"/>
                  </a:lnTo>
                  <a:lnTo>
                    <a:pt x="191001" y="35961"/>
                  </a:lnTo>
                  <a:lnTo>
                    <a:pt x="191001" y="38957"/>
                  </a:lnTo>
                  <a:lnTo>
                    <a:pt x="186902" y="35961"/>
                  </a:lnTo>
                  <a:lnTo>
                    <a:pt x="183902" y="38957"/>
                  </a:lnTo>
                  <a:lnTo>
                    <a:pt x="182028" y="41208"/>
                  </a:lnTo>
                  <a:lnTo>
                    <a:pt x="180149" y="40086"/>
                  </a:lnTo>
                  <a:lnTo>
                    <a:pt x="177522" y="40446"/>
                  </a:lnTo>
                  <a:lnTo>
                    <a:pt x="174150" y="38580"/>
                  </a:lnTo>
                  <a:lnTo>
                    <a:pt x="171540" y="40446"/>
                  </a:lnTo>
                  <a:lnTo>
                    <a:pt x="168536" y="41567"/>
                  </a:lnTo>
                  <a:lnTo>
                    <a:pt x="169661" y="46449"/>
                  </a:lnTo>
                  <a:lnTo>
                    <a:pt x="173795" y="49809"/>
                  </a:lnTo>
                  <a:lnTo>
                    <a:pt x="171163" y="49445"/>
                  </a:lnTo>
                  <a:lnTo>
                    <a:pt x="170423" y="52055"/>
                  </a:lnTo>
                  <a:lnTo>
                    <a:pt x="177911" y="53566"/>
                  </a:lnTo>
                  <a:lnTo>
                    <a:pt x="181275" y="52800"/>
                  </a:lnTo>
                  <a:lnTo>
                    <a:pt x="185781" y="56172"/>
                  </a:lnTo>
                  <a:lnTo>
                    <a:pt x="185781" y="59548"/>
                  </a:lnTo>
                  <a:lnTo>
                    <a:pt x="180907" y="58803"/>
                  </a:lnTo>
                  <a:lnTo>
                    <a:pt x="176041" y="59548"/>
                  </a:lnTo>
                  <a:lnTo>
                    <a:pt x="170051" y="67785"/>
                  </a:lnTo>
                  <a:lnTo>
                    <a:pt x="171916" y="70417"/>
                  </a:lnTo>
                  <a:lnTo>
                    <a:pt x="172665" y="73412"/>
                  </a:lnTo>
                  <a:lnTo>
                    <a:pt x="171540" y="75663"/>
                  </a:lnTo>
                  <a:lnTo>
                    <a:pt x="170046" y="78658"/>
                  </a:lnTo>
                  <a:lnTo>
                    <a:pt x="167783" y="79779"/>
                  </a:lnTo>
                  <a:lnTo>
                    <a:pt x="169298" y="84645"/>
                  </a:lnTo>
                  <a:lnTo>
                    <a:pt x="176397" y="86151"/>
                  </a:lnTo>
                  <a:lnTo>
                    <a:pt x="179769" y="89886"/>
                  </a:lnTo>
                  <a:lnTo>
                    <a:pt x="184647" y="91393"/>
                  </a:lnTo>
                  <a:lnTo>
                    <a:pt x="185776" y="104491"/>
                  </a:lnTo>
                  <a:lnTo>
                    <a:pt x="177907" y="105612"/>
                  </a:lnTo>
                  <a:lnTo>
                    <a:pt x="173791" y="104491"/>
                  </a:lnTo>
                  <a:lnTo>
                    <a:pt x="170787" y="104491"/>
                  </a:lnTo>
                  <a:lnTo>
                    <a:pt x="170419" y="106361"/>
                  </a:lnTo>
                  <a:lnTo>
                    <a:pt x="170046" y="110481"/>
                  </a:lnTo>
                  <a:lnTo>
                    <a:pt x="166289" y="110863"/>
                  </a:lnTo>
                  <a:lnTo>
                    <a:pt x="161048" y="108612"/>
                  </a:lnTo>
                  <a:lnTo>
                    <a:pt x="153178" y="108231"/>
                  </a:lnTo>
                  <a:lnTo>
                    <a:pt x="149058" y="103750"/>
                  </a:lnTo>
                  <a:lnTo>
                    <a:pt x="151676" y="100760"/>
                  </a:lnTo>
                  <a:lnTo>
                    <a:pt x="146062" y="99253"/>
                  </a:lnTo>
                  <a:lnTo>
                    <a:pt x="141210" y="99998"/>
                  </a:lnTo>
                  <a:lnTo>
                    <a:pt x="138955" y="100383"/>
                  </a:lnTo>
                  <a:lnTo>
                    <a:pt x="138578" y="103750"/>
                  </a:lnTo>
                  <a:lnTo>
                    <a:pt x="134830" y="103750"/>
                  </a:lnTo>
                  <a:lnTo>
                    <a:pt x="131830" y="98513"/>
                  </a:lnTo>
                  <a:lnTo>
                    <a:pt x="128086" y="99634"/>
                  </a:lnTo>
                  <a:lnTo>
                    <a:pt x="126597" y="101123"/>
                  </a:lnTo>
                  <a:lnTo>
                    <a:pt x="123606" y="100387"/>
                  </a:lnTo>
                  <a:lnTo>
                    <a:pt x="119096" y="102993"/>
                  </a:lnTo>
                  <a:lnTo>
                    <a:pt x="117966" y="108616"/>
                  </a:lnTo>
                  <a:lnTo>
                    <a:pt x="114594" y="111231"/>
                  </a:lnTo>
                  <a:lnTo>
                    <a:pt x="111988" y="108616"/>
                  </a:lnTo>
                  <a:lnTo>
                    <a:pt x="108227" y="107131"/>
                  </a:lnTo>
                  <a:lnTo>
                    <a:pt x="104127" y="103370"/>
                  </a:lnTo>
                  <a:lnTo>
                    <a:pt x="101877" y="106006"/>
                  </a:lnTo>
                  <a:lnTo>
                    <a:pt x="99630" y="112732"/>
                  </a:lnTo>
                  <a:lnTo>
                    <a:pt x="98505" y="108231"/>
                  </a:lnTo>
                  <a:lnTo>
                    <a:pt x="95128" y="105616"/>
                  </a:lnTo>
                  <a:lnTo>
                    <a:pt x="88748" y="100760"/>
                  </a:lnTo>
                  <a:lnTo>
                    <a:pt x="82398" y="97383"/>
                  </a:lnTo>
                  <a:lnTo>
                    <a:pt x="77905" y="93263"/>
                  </a:lnTo>
                  <a:lnTo>
                    <a:pt x="73040" y="96262"/>
                  </a:lnTo>
                  <a:lnTo>
                    <a:pt x="69668" y="94392"/>
                  </a:lnTo>
                  <a:lnTo>
                    <a:pt x="66283" y="89886"/>
                  </a:lnTo>
                  <a:lnTo>
                    <a:pt x="59924" y="93263"/>
                  </a:lnTo>
                  <a:lnTo>
                    <a:pt x="54691" y="96998"/>
                  </a:lnTo>
                  <a:lnTo>
                    <a:pt x="50198" y="97383"/>
                  </a:lnTo>
                  <a:lnTo>
                    <a:pt x="53570" y="92890"/>
                  </a:lnTo>
                  <a:lnTo>
                    <a:pt x="44571" y="89506"/>
                  </a:lnTo>
                  <a:lnTo>
                    <a:pt x="44571" y="95496"/>
                  </a:lnTo>
                  <a:lnTo>
                    <a:pt x="40827" y="95496"/>
                  </a:lnTo>
                  <a:lnTo>
                    <a:pt x="38953" y="100760"/>
                  </a:lnTo>
                  <a:lnTo>
                    <a:pt x="36710" y="99998"/>
                  </a:lnTo>
                  <a:lnTo>
                    <a:pt x="31083" y="106006"/>
                  </a:lnTo>
                  <a:lnTo>
                    <a:pt x="32585" y="108235"/>
                  </a:lnTo>
                  <a:lnTo>
                    <a:pt x="31845" y="113481"/>
                  </a:lnTo>
                  <a:lnTo>
                    <a:pt x="23227" y="113481"/>
                  </a:lnTo>
                  <a:lnTo>
                    <a:pt x="26590" y="123969"/>
                  </a:lnTo>
                  <a:lnTo>
                    <a:pt x="26222" y="129977"/>
                  </a:lnTo>
                  <a:lnTo>
                    <a:pt x="17972" y="129596"/>
                  </a:lnTo>
                  <a:lnTo>
                    <a:pt x="16098" y="123969"/>
                  </a:lnTo>
                  <a:lnTo>
                    <a:pt x="10484" y="117978"/>
                  </a:lnTo>
                  <a:lnTo>
                    <a:pt x="6367" y="119844"/>
                  </a:lnTo>
                  <a:lnTo>
                    <a:pt x="6367" y="124727"/>
                  </a:lnTo>
                  <a:lnTo>
                    <a:pt x="1117" y="131081"/>
                  </a:lnTo>
                  <a:lnTo>
                    <a:pt x="2238" y="141206"/>
                  </a:lnTo>
                  <a:lnTo>
                    <a:pt x="0" y="153559"/>
                  </a:lnTo>
                  <a:lnTo>
                    <a:pt x="4865" y="155806"/>
                  </a:lnTo>
                  <a:lnTo>
                    <a:pt x="7112" y="161796"/>
                  </a:lnTo>
                  <a:lnTo>
                    <a:pt x="11614" y="165553"/>
                  </a:lnTo>
                  <a:lnTo>
                    <a:pt x="12730" y="163671"/>
                  </a:lnTo>
                  <a:cubicBezTo>
                    <a:pt x="12730" y="163671"/>
                    <a:pt x="16098" y="165177"/>
                    <a:pt x="18349" y="165177"/>
                  </a:cubicBezTo>
                  <a:cubicBezTo>
                    <a:pt x="20595" y="165177"/>
                    <a:pt x="24344" y="167791"/>
                    <a:pt x="24344" y="167791"/>
                  </a:cubicBezTo>
                  <a:lnTo>
                    <a:pt x="34460" y="182036"/>
                  </a:lnTo>
                  <a:lnTo>
                    <a:pt x="28841" y="181655"/>
                  </a:lnTo>
                  <a:lnTo>
                    <a:pt x="29577" y="185027"/>
                  </a:lnTo>
                  <a:lnTo>
                    <a:pt x="34070" y="186897"/>
                  </a:lnTo>
                  <a:lnTo>
                    <a:pt x="37446" y="186512"/>
                  </a:lnTo>
                  <a:lnTo>
                    <a:pt x="43600" y="191878"/>
                  </a:lnTo>
                  <a:cubicBezTo>
                    <a:pt x="49898" y="188078"/>
                    <a:pt x="56253" y="184364"/>
                    <a:pt x="62693" y="180834"/>
                  </a:cubicBezTo>
                  <a:cubicBezTo>
                    <a:pt x="64079" y="180072"/>
                    <a:pt x="66275" y="179482"/>
                    <a:pt x="67515" y="180051"/>
                  </a:cubicBezTo>
                  <a:cubicBezTo>
                    <a:pt x="72916" y="182516"/>
                    <a:pt x="78303" y="182798"/>
                    <a:pt x="84080" y="181844"/>
                  </a:cubicBezTo>
                  <a:cubicBezTo>
                    <a:pt x="87011" y="181390"/>
                    <a:pt x="89300" y="183466"/>
                    <a:pt x="90640" y="186324"/>
                  </a:cubicBezTo>
                  <a:cubicBezTo>
                    <a:pt x="91893" y="188934"/>
                    <a:pt x="92800" y="191600"/>
                    <a:pt x="92445" y="194506"/>
                  </a:cubicBezTo>
                  <a:cubicBezTo>
                    <a:pt x="92017" y="197882"/>
                    <a:pt x="91329" y="201215"/>
                    <a:pt x="90986" y="204592"/>
                  </a:cubicBezTo>
                  <a:cubicBezTo>
                    <a:pt x="90794" y="206671"/>
                    <a:pt x="89677" y="207638"/>
                    <a:pt x="87905" y="207809"/>
                  </a:cubicBezTo>
                  <a:cubicBezTo>
                    <a:pt x="85090" y="208096"/>
                    <a:pt x="82218" y="208023"/>
                    <a:pt x="79386" y="208271"/>
                  </a:cubicBezTo>
                  <a:cubicBezTo>
                    <a:pt x="72017" y="208918"/>
                    <a:pt x="70186" y="211395"/>
                    <a:pt x="70909" y="219675"/>
                  </a:cubicBezTo>
                  <a:cubicBezTo>
                    <a:pt x="71247" y="223676"/>
                    <a:pt x="71247" y="223697"/>
                    <a:pt x="68153" y="224652"/>
                  </a:cubicBezTo>
                  <a:cubicBezTo>
                    <a:pt x="67610" y="224823"/>
                    <a:pt x="67015" y="224801"/>
                    <a:pt x="66471" y="224956"/>
                  </a:cubicBezTo>
                  <a:cubicBezTo>
                    <a:pt x="61529" y="226479"/>
                    <a:pt x="60853" y="227566"/>
                    <a:pt x="63669" y="230108"/>
                  </a:cubicBezTo>
                  <a:cubicBezTo>
                    <a:pt x="67524" y="233595"/>
                    <a:pt x="70934" y="237523"/>
                    <a:pt x="73258" y="242025"/>
                  </a:cubicBezTo>
                  <a:cubicBezTo>
                    <a:pt x="77443" y="250082"/>
                    <a:pt x="83862" y="255029"/>
                    <a:pt x="92420" y="257472"/>
                  </a:cubicBezTo>
                  <a:cubicBezTo>
                    <a:pt x="94910" y="258170"/>
                    <a:pt x="96147" y="259830"/>
                    <a:pt x="96138" y="262389"/>
                  </a:cubicBezTo>
                  <a:cubicBezTo>
                    <a:pt x="96125" y="263510"/>
                    <a:pt x="95963" y="264657"/>
                    <a:pt x="95821" y="265778"/>
                  </a:cubicBezTo>
                  <a:cubicBezTo>
                    <a:pt x="95522" y="268585"/>
                    <a:pt x="95663" y="271255"/>
                    <a:pt x="96327" y="273788"/>
                  </a:cubicBezTo>
                  <a:lnTo>
                    <a:pt x="106536" y="266484"/>
                  </a:lnTo>
                  <a:lnTo>
                    <a:pt x="112715" y="263108"/>
                  </a:lnTo>
                  <a:lnTo>
                    <a:pt x="122258" y="265650"/>
                  </a:lnTo>
                  <a:lnTo>
                    <a:pt x="132365" y="270973"/>
                  </a:lnTo>
                  <a:lnTo>
                    <a:pt x="141064" y="281097"/>
                  </a:lnTo>
                  <a:lnTo>
                    <a:pt x="155677" y="278560"/>
                  </a:lnTo>
                  <a:lnTo>
                    <a:pt x="149165" y="279681"/>
                  </a:lnTo>
                  <a:lnTo>
                    <a:pt x="137423" y="212277"/>
                  </a:lnTo>
                  <a:lnTo>
                    <a:pt x="171703" y="206098"/>
                  </a:lnTo>
                  <a:lnTo>
                    <a:pt x="172879" y="206821"/>
                  </a:lnTo>
                  <a:cubicBezTo>
                    <a:pt x="176431" y="200184"/>
                    <a:pt x="184069" y="195421"/>
                    <a:pt x="190916" y="196166"/>
                  </a:cubicBezTo>
                  <a:cubicBezTo>
                    <a:pt x="193299" y="196410"/>
                    <a:pt x="195225" y="197227"/>
                    <a:pt x="196200" y="199576"/>
                  </a:cubicBezTo>
                  <a:cubicBezTo>
                    <a:pt x="197266" y="202131"/>
                    <a:pt x="198301" y="204707"/>
                    <a:pt x="199354" y="207274"/>
                  </a:cubicBezTo>
                  <a:cubicBezTo>
                    <a:pt x="197946" y="211832"/>
                    <a:pt x="196774" y="216166"/>
                    <a:pt x="195238" y="220360"/>
                  </a:cubicBezTo>
                  <a:lnTo>
                    <a:pt x="195229" y="220381"/>
                  </a:lnTo>
                  <a:lnTo>
                    <a:pt x="197155" y="221541"/>
                  </a:lnTo>
                  <a:lnTo>
                    <a:pt x="216813" y="232217"/>
                  </a:lnTo>
                  <a:lnTo>
                    <a:pt x="238726" y="229774"/>
                  </a:lnTo>
                  <a:lnTo>
                    <a:pt x="261576" y="229397"/>
                  </a:lnTo>
                  <a:lnTo>
                    <a:pt x="269261" y="235024"/>
                  </a:lnTo>
                  <a:lnTo>
                    <a:pt x="272068" y="243257"/>
                  </a:lnTo>
                  <a:lnTo>
                    <a:pt x="277490" y="241584"/>
                  </a:lnTo>
                  <a:lnTo>
                    <a:pt x="277871" y="261435"/>
                  </a:lnTo>
                  <a:lnTo>
                    <a:pt x="287601" y="263300"/>
                  </a:lnTo>
                  <a:lnTo>
                    <a:pt x="291538" y="272663"/>
                  </a:lnTo>
                  <a:lnTo>
                    <a:pt x="294538" y="282214"/>
                  </a:lnTo>
                  <a:lnTo>
                    <a:pt x="299587" y="285021"/>
                  </a:lnTo>
                  <a:lnTo>
                    <a:pt x="302026" y="283900"/>
                  </a:lnTo>
                  <a:lnTo>
                    <a:pt x="300332" y="281452"/>
                  </a:lnTo>
                  <a:lnTo>
                    <a:pt x="301286" y="279210"/>
                  </a:lnTo>
                  <a:lnTo>
                    <a:pt x="305582" y="278273"/>
                  </a:lnTo>
                  <a:lnTo>
                    <a:pt x="304273" y="275851"/>
                  </a:lnTo>
                  <a:lnTo>
                    <a:pt x="307824" y="276403"/>
                  </a:lnTo>
                  <a:lnTo>
                    <a:pt x="319442" y="279967"/>
                  </a:lnTo>
                  <a:lnTo>
                    <a:pt x="325796" y="274914"/>
                  </a:lnTo>
                  <a:lnTo>
                    <a:pt x="331616" y="264233"/>
                  </a:lnTo>
                  <a:lnTo>
                    <a:pt x="337791" y="257122"/>
                  </a:lnTo>
                  <a:lnTo>
                    <a:pt x="343585" y="252427"/>
                  </a:lnTo>
                  <a:lnTo>
                    <a:pt x="343978" y="253437"/>
                  </a:lnTo>
                  <a:lnTo>
                    <a:pt x="345283" y="251302"/>
                  </a:lnTo>
                  <a:lnTo>
                    <a:pt x="348287" y="246432"/>
                  </a:lnTo>
                  <a:lnTo>
                    <a:pt x="359520" y="247185"/>
                  </a:lnTo>
                  <a:lnTo>
                    <a:pt x="380492" y="246432"/>
                  </a:lnTo>
                  <a:lnTo>
                    <a:pt x="379739" y="237070"/>
                  </a:lnTo>
                  <a:lnTo>
                    <a:pt x="390599" y="236693"/>
                  </a:lnTo>
                  <a:lnTo>
                    <a:pt x="407458" y="241190"/>
                  </a:lnTo>
                  <a:lnTo>
                    <a:pt x="414189" y="237818"/>
                  </a:lnTo>
                  <a:lnTo>
                    <a:pt x="426552" y="237070"/>
                  </a:lnTo>
                  <a:lnTo>
                    <a:pt x="436667" y="236693"/>
                  </a:lnTo>
                  <a:lnTo>
                    <a:pt x="450142" y="239325"/>
                  </a:lnTo>
                  <a:lnTo>
                    <a:pt x="455376" y="237070"/>
                  </a:lnTo>
                  <a:lnTo>
                    <a:pt x="460643" y="246056"/>
                  </a:lnTo>
                  <a:lnTo>
                    <a:pt x="468132" y="247185"/>
                  </a:lnTo>
                  <a:lnTo>
                    <a:pt x="469997" y="245696"/>
                  </a:lnTo>
                  <a:lnTo>
                    <a:pt x="471867" y="241195"/>
                  </a:lnTo>
                  <a:lnTo>
                    <a:pt x="475239" y="237455"/>
                  </a:lnTo>
                  <a:lnTo>
                    <a:pt x="472988" y="235204"/>
                  </a:lnTo>
                  <a:lnTo>
                    <a:pt x="473361" y="231836"/>
                  </a:lnTo>
                  <a:lnTo>
                    <a:pt x="473741" y="226586"/>
                  </a:lnTo>
                  <a:lnTo>
                    <a:pt x="469248" y="220219"/>
                  </a:lnTo>
                  <a:lnTo>
                    <a:pt x="465509" y="207856"/>
                  </a:lnTo>
                  <a:lnTo>
                    <a:pt x="465509" y="202229"/>
                  </a:lnTo>
                  <a:lnTo>
                    <a:pt x="456505" y="199979"/>
                  </a:lnTo>
                  <a:lnTo>
                    <a:pt x="460250" y="195866"/>
                  </a:lnTo>
                  <a:lnTo>
                    <a:pt x="466245" y="195503"/>
                  </a:lnTo>
                  <a:lnTo>
                    <a:pt x="481226" y="191382"/>
                  </a:lnTo>
                  <a:lnTo>
                    <a:pt x="482347" y="192871"/>
                  </a:lnTo>
                  <a:lnTo>
                    <a:pt x="488346" y="191746"/>
                  </a:lnTo>
                  <a:lnTo>
                    <a:pt x="489091" y="185755"/>
                  </a:lnTo>
                  <a:lnTo>
                    <a:pt x="485346" y="180517"/>
                  </a:lnTo>
                  <a:lnTo>
                    <a:pt x="486472" y="165164"/>
                  </a:lnTo>
                  <a:lnTo>
                    <a:pt x="490220" y="153550"/>
                  </a:lnTo>
                  <a:lnTo>
                    <a:pt x="497717" y="155416"/>
                  </a:lnTo>
                  <a:lnTo>
                    <a:pt x="505214" y="155793"/>
                  </a:lnTo>
                  <a:lnTo>
                    <a:pt x="511945" y="156542"/>
                  </a:lnTo>
                  <a:lnTo>
                    <a:pt x="515681" y="156918"/>
                  </a:lnTo>
                  <a:lnTo>
                    <a:pt x="517555" y="153546"/>
                  </a:lnTo>
                  <a:lnTo>
                    <a:pt x="521680" y="151295"/>
                  </a:lnTo>
                  <a:lnTo>
                    <a:pt x="524680" y="146054"/>
                  </a:lnTo>
                  <a:lnTo>
                    <a:pt x="520948" y="138197"/>
                  </a:lnTo>
                  <a:lnTo>
                    <a:pt x="520174" y="129579"/>
                  </a:lnTo>
                  <a:lnTo>
                    <a:pt x="522810" y="125458"/>
                  </a:lnTo>
                  <a:lnTo>
                    <a:pt x="528420" y="122463"/>
                  </a:lnTo>
                  <a:lnTo>
                    <a:pt x="528420" y="119087"/>
                  </a:lnTo>
                  <a:lnTo>
                    <a:pt x="531411" y="114226"/>
                  </a:lnTo>
                  <a:lnTo>
                    <a:pt x="537778" y="108984"/>
                  </a:lnTo>
                  <a:lnTo>
                    <a:pt x="531445" y="106352"/>
                  </a:lnTo>
                  <a:close/>
                  <a:moveTo>
                    <a:pt x="297448" y="282128"/>
                  </a:moveTo>
                  <a:lnTo>
                    <a:pt x="297075" y="280870"/>
                  </a:lnTo>
                  <a:lnTo>
                    <a:pt x="298115" y="280969"/>
                  </a:lnTo>
                  <a:lnTo>
                    <a:pt x="297448" y="282128"/>
                  </a:lnTo>
                  <a:close/>
                  <a:moveTo>
                    <a:pt x="380924" y="178185"/>
                  </a:moveTo>
                  <a:cubicBezTo>
                    <a:pt x="377308" y="181976"/>
                    <a:pt x="375468" y="186461"/>
                    <a:pt x="374060" y="191339"/>
                  </a:cubicBezTo>
                  <a:cubicBezTo>
                    <a:pt x="373821" y="192118"/>
                    <a:pt x="372584" y="192717"/>
                    <a:pt x="371690" y="193192"/>
                  </a:cubicBezTo>
                  <a:cubicBezTo>
                    <a:pt x="370633" y="193744"/>
                    <a:pt x="368596" y="191647"/>
                    <a:pt x="368459" y="189974"/>
                  </a:cubicBezTo>
                  <a:cubicBezTo>
                    <a:pt x="368425" y="189422"/>
                    <a:pt x="368326" y="188866"/>
                    <a:pt x="368288" y="188562"/>
                  </a:cubicBezTo>
                  <a:cubicBezTo>
                    <a:pt x="368061" y="183658"/>
                    <a:pt x="369015" y="179370"/>
                    <a:pt x="372430" y="175956"/>
                  </a:cubicBezTo>
                  <a:cubicBezTo>
                    <a:pt x="374407" y="173996"/>
                    <a:pt x="376243" y="171801"/>
                    <a:pt x="378476" y="170175"/>
                  </a:cubicBezTo>
                  <a:cubicBezTo>
                    <a:pt x="379679" y="169276"/>
                    <a:pt x="381583" y="169126"/>
                    <a:pt x="383192" y="169109"/>
                  </a:cubicBezTo>
                  <a:cubicBezTo>
                    <a:pt x="383846" y="169092"/>
                    <a:pt x="385199" y="170671"/>
                    <a:pt x="385070" y="170958"/>
                  </a:cubicBezTo>
                  <a:cubicBezTo>
                    <a:pt x="383872" y="173461"/>
                    <a:pt x="382789" y="176217"/>
                    <a:pt x="380924" y="178185"/>
                  </a:cubicBezTo>
                  <a:close/>
                  <a:moveTo>
                    <a:pt x="508509" y="140812"/>
                  </a:moveTo>
                  <a:cubicBezTo>
                    <a:pt x="507461" y="142395"/>
                    <a:pt x="505608" y="143140"/>
                    <a:pt x="504089" y="142553"/>
                  </a:cubicBezTo>
                  <a:cubicBezTo>
                    <a:pt x="498855" y="140512"/>
                    <a:pt x="493742" y="138129"/>
                    <a:pt x="488607" y="135839"/>
                  </a:cubicBezTo>
                  <a:cubicBezTo>
                    <a:pt x="486583" y="134941"/>
                    <a:pt x="486014" y="133302"/>
                    <a:pt x="486690" y="130234"/>
                  </a:cubicBezTo>
                  <a:cubicBezTo>
                    <a:pt x="487036" y="128672"/>
                    <a:pt x="486874" y="126336"/>
                    <a:pt x="487820" y="125698"/>
                  </a:cubicBezTo>
                  <a:cubicBezTo>
                    <a:pt x="489608" y="124496"/>
                    <a:pt x="490353" y="126768"/>
                    <a:pt x="491217" y="127966"/>
                  </a:cubicBezTo>
                  <a:cubicBezTo>
                    <a:pt x="493605" y="131321"/>
                    <a:pt x="496647" y="133477"/>
                    <a:pt x="500747" y="134487"/>
                  </a:cubicBezTo>
                  <a:cubicBezTo>
                    <a:pt x="503408" y="135138"/>
                    <a:pt x="505834" y="136734"/>
                    <a:pt x="508312" y="137996"/>
                  </a:cubicBezTo>
                  <a:cubicBezTo>
                    <a:pt x="508684" y="138163"/>
                    <a:pt x="508821" y="138809"/>
                    <a:pt x="509070" y="139254"/>
                  </a:cubicBezTo>
                  <a:cubicBezTo>
                    <a:pt x="508885" y="139785"/>
                    <a:pt x="508817" y="140367"/>
                    <a:pt x="508509" y="140812"/>
                  </a:cubicBezTo>
                  <a:close/>
                </a:path>
              </a:pathLst>
            </a:custGeom>
            <a:grpFill/>
            <a:ln w="5028" cap="flat">
              <a:solidFill>
                <a:schemeClr val="bg1"/>
              </a:solidFill>
              <a:prstDash val="solid"/>
              <a:miter/>
            </a:ln>
          </p:spPr>
          <p:txBody>
            <a:bodyPr rtlCol="0" anchor="ctr"/>
            <a:lstStyle/>
            <a:p>
              <a:endParaRPr lang="en-US"/>
            </a:p>
          </p:txBody>
        </p:sp>
        <p:sp>
          <p:nvSpPr>
            <p:cNvPr id="109" name="Freeform 108">
              <a:extLst>
                <a:ext uri="{FF2B5EF4-FFF2-40B4-BE49-F238E27FC236}">
                  <a16:creationId xmlns:a16="http://schemas.microsoft.com/office/drawing/2014/main" id="{2DF51408-AD2A-760C-501A-E2FCA0C77AE4}"/>
                </a:ext>
              </a:extLst>
            </p:cNvPr>
            <p:cNvSpPr/>
            <p:nvPr/>
          </p:nvSpPr>
          <p:spPr>
            <a:xfrm>
              <a:off x="7298445" y="4230064"/>
              <a:ext cx="436324" cy="206739"/>
            </a:xfrm>
            <a:custGeom>
              <a:avLst/>
              <a:gdLst>
                <a:gd name="connsiteX0" fmla="*/ 0 w 436324"/>
                <a:gd name="connsiteY0" fmla="*/ 73412 h 206739"/>
                <a:gd name="connsiteX1" fmla="*/ 3753 w 436324"/>
                <a:gd name="connsiteY1" fmla="*/ 68166 h 206739"/>
                <a:gd name="connsiteX2" fmla="*/ 12362 w 436324"/>
                <a:gd name="connsiteY2" fmla="*/ 67421 h 206739"/>
                <a:gd name="connsiteX3" fmla="*/ 14249 w 436324"/>
                <a:gd name="connsiteY3" fmla="*/ 64054 h 206739"/>
                <a:gd name="connsiteX4" fmla="*/ 19110 w 436324"/>
                <a:gd name="connsiteY4" fmla="*/ 61418 h 206739"/>
                <a:gd name="connsiteX5" fmla="*/ 19483 w 436324"/>
                <a:gd name="connsiteY5" fmla="*/ 57678 h 206739"/>
                <a:gd name="connsiteX6" fmla="*/ 25490 w 436324"/>
                <a:gd name="connsiteY6" fmla="*/ 52440 h 206739"/>
                <a:gd name="connsiteX7" fmla="*/ 31845 w 436324"/>
                <a:gd name="connsiteY7" fmla="*/ 45684 h 206739"/>
                <a:gd name="connsiteX8" fmla="*/ 31473 w 436324"/>
                <a:gd name="connsiteY8" fmla="*/ 41208 h 206739"/>
                <a:gd name="connsiteX9" fmla="*/ 37463 w 436324"/>
                <a:gd name="connsiteY9" fmla="*/ 41948 h 206739"/>
                <a:gd name="connsiteX10" fmla="*/ 40831 w 436324"/>
                <a:gd name="connsiteY10" fmla="*/ 38208 h 206739"/>
                <a:gd name="connsiteX11" fmla="*/ 57695 w 436324"/>
                <a:gd name="connsiteY11" fmla="*/ 34836 h 206739"/>
                <a:gd name="connsiteX12" fmla="*/ 62915 w 436324"/>
                <a:gd name="connsiteY12" fmla="*/ 39338 h 206739"/>
                <a:gd name="connsiteX13" fmla="*/ 74156 w 436324"/>
                <a:gd name="connsiteY13" fmla="*/ 38208 h 206739"/>
                <a:gd name="connsiteX14" fmla="*/ 77900 w 436324"/>
                <a:gd name="connsiteY14" fmla="*/ 43454 h 206739"/>
                <a:gd name="connsiteX15" fmla="*/ 91020 w 436324"/>
                <a:gd name="connsiteY15" fmla="*/ 52055 h 206739"/>
                <a:gd name="connsiteX16" fmla="*/ 101508 w 436324"/>
                <a:gd name="connsiteY16" fmla="*/ 48315 h 206739"/>
                <a:gd name="connsiteX17" fmla="*/ 108984 w 436324"/>
                <a:gd name="connsiteY17" fmla="*/ 49441 h 206739"/>
                <a:gd name="connsiteX18" fmla="*/ 119112 w 436324"/>
                <a:gd name="connsiteY18" fmla="*/ 49826 h 206739"/>
                <a:gd name="connsiteX19" fmla="*/ 127341 w 436324"/>
                <a:gd name="connsiteY19" fmla="*/ 49441 h 206739"/>
                <a:gd name="connsiteX20" fmla="*/ 129968 w 436324"/>
                <a:gd name="connsiteY20" fmla="*/ 44948 h 206739"/>
                <a:gd name="connsiteX21" fmla="*/ 126969 w 436324"/>
                <a:gd name="connsiteY21" fmla="*/ 41588 h 206739"/>
                <a:gd name="connsiteX22" fmla="*/ 126969 w 436324"/>
                <a:gd name="connsiteY22" fmla="*/ 31460 h 206739"/>
                <a:gd name="connsiteX23" fmla="*/ 120983 w 436324"/>
                <a:gd name="connsiteY23" fmla="*/ 27724 h 206739"/>
                <a:gd name="connsiteX24" fmla="*/ 117610 w 436324"/>
                <a:gd name="connsiteY24" fmla="*/ 20976 h 206739"/>
                <a:gd name="connsiteX25" fmla="*/ 118727 w 436324"/>
                <a:gd name="connsiteY25" fmla="*/ 14605 h 206739"/>
                <a:gd name="connsiteX26" fmla="*/ 123229 w 436324"/>
                <a:gd name="connsiteY26" fmla="*/ 8618 h 206739"/>
                <a:gd name="connsiteX27" fmla="*/ 127735 w 436324"/>
                <a:gd name="connsiteY27" fmla="*/ 7878 h 206739"/>
                <a:gd name="connsiteX28" fmla="*/ 126216 w 436324"/>
                <a:gd name="connsiteY28" fmla="*/ 4117 h 206739"/>
                <a:gd name="connsiteX29" fmla="*/ 129600 w 436324"/>
                <a:gd name="connsiteY29" fmla="*/ 0 h 206739"/>
                <a:gd name="connsiteX30" fmla="*/ 138582 w 436324"/>
                <a:gd name="connsiteY30" fmla="*/ 3368 h 206739"/>
                <a:gd name="connsiteX31" fmla="*/ 150196 w 436324"/>
                <a:gd name="connsiteY31" fmla="*/ 8995 h 206739"/>
                <a:gd name="connsiteX32" fmla="*/ 161424 w 436324"/>
                <a:gd name="connsiteY32" fmla="*/ 10120 h 206739"/>
                <a:gd name="connsiteX33" fmla="*/ 173033 w 436324"/>
                <a:gd name="connsiteY33" fmla="*/ 11245 h 206739"/>
                <a:gd name="connsiteX34" fmla="*/ 175275 w 436324"/>
                <a:gd name="connsiteY34" fmla="*/ 20608 h 206739"/>
                <a:gd name="connsiteX35" fmla="*/ 184270 w 436324"/>
                <a:gd name="connsiteY35" fmla="*/ 30334 h 206739"/>
                <a:gd name="connsiteX36" fmla="*/ 196619 w 436324"/>
                <a:gd name="connsiteY36" fmla="*/ 36706 h 206739"/>
                <a:gd name="connsiteX37" fmla="*/ 208241 w 436324"/>
                <a:gd name="connsiteY37" fmla="*/ 33706 h 206739"/>
                <a:gd name="connsiteX38" fmla="*/ 217613 w 436324"/>
                <a:gd name="connsiteY38" fmla="*/ 28465 h 206739"/>
                <a:gd name="connsiteX39" fmla="*/ 231845 w 436324"/>
                <a:gd name="connsiteY39" fmla="*/ 26980 h 206739"/>
                <a:gd name="connsiteX40" fmla="*/ 246069 w 436324"/>
                <a:gd name="connsiteY40" fmla="*/ 29954 h 206739"/>
                <a:gd name="connsiteX41" fmla="*/ 255063 w 436324"/>
                <a:gd name="connsiteY41" fmla="*/ 34836 h 206739"/>
                <a:gd name="connsiteX42" fmla="*/ 260305 w 436324"/>
                <a:gd name="connsiteY42" fmla="*/ 34460 h 206739"/>
                <a:gd name="connsiteX43" fmla="*/ 269663 w 436324"/>
                <a:gd name="connsiteY43" fmla="*/ 43814 h 206739"/>
                <a:gd name="connsiteX44" fmla="*/ 280905 w 436324"/>
                <a:gd name="connsiteY44" fmla="*/ 46069 h 206739"/>
                <a:gd name="connsiteX45" fmla="*/ 301876 w 436324"/>
                <a:gd name="connsiteY45" fmla="*/ 46450 h 206739"/>
                <a:gd name="connsiteX46" fmla="*/ 311235 w 436324"/>
                <a:gd name="connsiteY46" fmla="*/ 41588 h 206739"/>
                <a:gd name="connsiteX47" fmla="*/ 320601 w 436324"/>
                <a:gd name="connsiteY47" fmla="*/ 37451 h 206739"/>
                <a:gd name="connsiteX48" fmla="*/ 326956 w 436324"/>
                <a:gd name="connsiteY48" fmla="*/ 36706 h 206739"/>
                <a:gd name="connsiteX49" fmla="*/ 330713 w 436324"/>
                <a:gd name="connsiteY49" fmla="*/ 31460 h 206739"/>
                <a:gd name="connsiteX50" fmla="*/ 336336 w 436324"/>
                <a:gd name="connsiteY50" fmla="*/ 26595 h 206739"/>
                <a:gd name="connsiteX51" fmla="*/ 340456 w 436324"/>
                <a:gd name="connsiteY51" fmla="*/ 21357 h 206739"/>
                <a:gd name="connsiteX52" fmla="*/ 346824 w 436324"/>
                <a:gd name="connsiteY52" fmla="*/ 19487 h 206739"/>
                <a:gd name="connsiteX53" fmla="*/ 354684 w 436324"/>
                <a:gd name="connsiteY53" fmla="*/ 20976 h 206739"/>
                <a:gd name="connsiteX54" fmla="*/ 361039 w 436324"/>
                <a:gd name="connsiteY54" fmla="*/ 24344 h 206739"/>
                <a:gd name="connsiteX55" fmla="*/ 369661 w 436324"/>
                <a:gd name="connsiteY55" fmla="*/ 20976 h 206739"/>
                <a:gd name="connsiteX56" fmla="*/ 375660 w 436324"/>
                <a:gd name="connsiteY56" fmla="*/ 20976 h 206739"/>
                <a:gd name="connsiteX57" fmla="*/ 379024 w 436324"/>
                <a:gd name="connsiteY57" fmla="*/ 23967 h 206739"/>
                <a:gd name="connsiteX58" fmla="*/ 376028 w 436324"/>
                <a:gd name="connsiteY58" fmla="*/ 47571 h 206739"/>
                <a:gd name="connsiteX59" fmla="*/ 374903 w 436324"/>
                <a:gd name="connsiteY59" fmla="*/ 59167 h 206739"/>
                <a:gd name="connsiteX60" fmla="*/ 376028 w 436324"/>
                <a:gd name="connsiteY60" fmla="*/ 67040 h 206739"/>
                <a:gd name="connsiteX61" fmla="*/ 382383 w 436324"/>
                <a:gd name="connsiteY61" fmla="*/ 71902 h 206739"/>
                <a:gd name="connsiteX62" fmla="*/ 386897 w 436324"/>
                <a:gd name="connsiteY62" fmla="*/ 67040 h 206739"/>
                <a:gd name="connsiteX63" fmla="*/ 399247 w 436324"/>
                <a:gd name="connsiteY63" fmla="*/ 68547 h 206739"/>
                <a:gd name="connsiteX64" fmla="*/ 401498 w 436324"/>
                <a:gd name="connsiteY64" fmla="*/ 71157 h 206739"/>
                <a:gd name="connsiteX65" fmla="*/ 404497 w 436324"/>
                <a:gd name="connsiteY65" fmla="*/ 65919 h 206739"/>
                <a:gd name="connsiteX66" fmla="*/ 405614 w 436324"/>
                <a:gd name="connsiteY66" fmla="*/ 59548 h 206739"/>
                <a:gd name="connsiteX67" fmla="*/ 410864 w 436324"/>
                <a:gd name="connsiteY67" fmla="*/ 59548 h 206739"/>
                <a:gd name="connsiteX68" fmla="*/ 419851 w 436324"/>
                <a:gd name="connsiteY68" fmla="*/ 62924 h 206739"/>
                <a:gd name="connsiteX69" fmla="*/ 432962 w 436324"/>
                <a:gd name="connsiteY69" fmla="*/ 76403 h 206739"/>
                <a:gd name="connsiteX70" fmla="*/ 436325 w 436324"/>
                <a:gd name="connsiteY70" fmla="*/ 82770 h 206739"/>
                <a:gd name="connsiteX71" fmla="*/ 434451 w 436324"/>
                <a:gd name="connsiteY71" fmla="*/ 91012 h 206739"/>
                <a:gd name="connsiteX72" fmla="*/ 430330 w 436324"/>
                <a:gd name="connsiteY72" fmla="*/ 88765 h 206739"/>
                <a:gd name="connsiteX73" fmla="*/ 425465 w 436324"/>
                <a:gd name="connsiteY73" fmla="*/ 89887 h 206739"/>
                <a:gd name="connsiteX74" fmla="*/ 419851 w 436324"/>
                <a:gd name="connsiteY74" fmla="*/ 89142 h 206739"/>
                <a:gd name="connsiteX75" fmla="*/ 410488 w 436324"/>
                <a:gd name="connsiteY75" fmla="*/ 96635 h 206739"/>
                <a:gd name="connsiteX76" fmla="*/ 407493 w 436324"/>
                <a:gd name="connsiteY76" fmla="*/ 95514 h 206739"/>
                <a:gd name="connsiteX77" fmla="*/ 405614 w 436324"/>
                <a:gd name="connsiteY77" fmla="*/ 99249 h 206739"/>
                <a:gd name="connsiteX78" fmla="*/ 402991 w 436324"/>
                <a:gd name="connsiteY78" fmla="*/ 99626 h 206739"/>
                <a:gd name="connsiteX79" fmla="*/ 397745 w 436324"/>
                <a:gd name="connsiteY79" fmla="*/ 106002 h 206739"/>
                <a:gd name="connsiteX80" fmla="*/ 398498 w 436324"/>
                <a:gd name="connsiteY80" fmla="*/ 110863 h 206739"/>
                <a:gd name="connsiteX81" fmla="*/ 386897 w 436324"/>
                <a:gd name="connsiteY81" fmla="*/ 119840 h 206739"/>
                <a:gd name="connsiteX82" fmla="*/ 380521 w 436324"/>
                <a:gd name="connsiteY82" fmla="*/ 119096 h 206739"/>
                <a:gd name="connsiteX83" fmla="*/ 376405 w 436324"/>
                <a:gd name="connsiteY83" fmla="*/ 123961 h 206739"/>
                <a:gd name="connsiteX84" fmla="*/ 368163 w 436324"/>
                <a:gd name="connsiteY84" fmla="*/ 131090 h 206739"/>
                <a:gd name="connsiteX85" fmla="*/ 365921 w 436324"/>
                <a:gd name="connsiteY85" fmla="*/ 135206 h 206739"/>
                <a:gd name="connsiteX86" fmla="*/ 356931 w 436324"/>
                <a:gd name="connsiteY86" fmla="*/ 129964 h 206739"/>
                <a:gd name="connsiteX87" fmla="*/ 352061 w 436324"/>
                <a:gd name="connsiteY87" fmla="*/ 128099 h 206739"/>
                <a:gd name="connsiteX88" fmla="*/ 341946 w 436324"/>
                <a:gd name="connsiteY88" fmla="*/ 130332 h 206739"/>
                <a:gd name="connsiteX89" fmla="*/ 338578 w 436324"/>
                <a:gd name="connsiteY89" fmla="*/ 135206 h 206739"/>
                <a:gd name="connsiteX90" fmla="*/ 338954 w 436324"/>
                <a:gd name="connsiteY90" fmla="*/ 143448 h 206739"/>
                <a:gd name="connsiteX91" fmla="*/ 344945 w 436324"/>
                <a:gd name="connsiteY91" fmla="*/ 148690 h 206739"/>
                <a:gd name="connsiteX92" fmla="*/ 349815 w 436324"/>
                <a:gd name="connsiteY92" fmla="*/ 153174 h 206739"/>
                <a:gd name="connsiteX93" fmla="*/ 348698 w 436324"/>
                <a:gd name="connsiteY93" fmla="*/ 156927 h 206739"/>
                <a:gd name="connsiteX94" fmla="*/ 340456 w 436324"/>
                <a:gd name="connsiteY94" fmla="*/ 166679 h 206739"/>
                <a:gd name="connsiteX95" fmla="*/ 334829 w 436324"/>
                <a:gd name="connsiteY95" fmla="*/ 178267 h 206739"/>
                <a:gd name="connsiteX96" fmla="*/ 325835 w 436324"/>
                <a:gd name="connsiteY96" fmla="*/ 179388 h 206739"/>
                <a:gd name="connsiteX97" fmla="*/ 317983 w 436324"/>
                <a:gd name="connsiteY97" fmla="*/ 183894 h 206739"/>
                <a:gd name="connsiteX98" fmla="*/ 309365 w 436324"/>
                <a:gd name="connsiteY98" fmla="*/ 185759 h 206739"/>
                <a:gd name="connsiteX99" fmla="*/ 280905 w 436324"/>
                <a:gd name="connsiteY99" fmla="*/ 193637 h 206739"/>
                <a:gd name="connsiteX100" fmla="*/ 274161 w 436324"/>
                <a:gd name="connsiteY100" fmla="*/ 200745 h 206739"/>
                <a:gd name="connsiteX101" fmla="*/ 266291 w 436324"/>
                <a:gd name="connsiteY101" fmla="*/ 206740 h 206739"/>
                <a:gd name="connsiteX102" fmla="*/ 259933 w 436324"/>
                <a:gd name="connsiteY102" fmla="*/ 204480 h 206739"/>
                <a:gd name="connsiteX103" fmla="*/ 259552 w 436324"/>
                <a:gd name="connsiteY103" fmla="*/ 202259 h 206739"/>
                <a:gd name="connsiteX104" fmla="*/ 249817 w 436324"/>
                <a:gd name="connsiteY104" fmla="*/ 203740 h 206739"/>
                <a:gd name="connsiteX105" fmla="*/ 241203 w 436324"/>
                <a:gd name="connsiteY105" fmla="*/ 200368 h 206739"/>
                <a:gd name="connsiteX106" fmla="*/ 229590 w 436324"/>
                <a:gd name="connsiteY106" fmla="*/ 195884 h 206739"/>
                <a:gd name="connsiteX107" fmla="*/ 221348 w 436324"/>
                <a:gd name="connsiteY107" fmla="*/ 192512 h 206739"/>
                <a:gd name="connsiteX108" fmla="*/ 217976 w 436324"/>
                <a:gd name="connsiteY108" fmla="*/ 188750 h 206739"/>
                <a:gd name="connsiteX109" fmla="*/ 191767 w 436324"/>
                <a:gd name="connsiteY109" fmla="*/ 187646 h 206739"/>
                <a:gd name="connsiteX110" fmla="*/ 189148 w 436324"/>
                <a:gd name="connsiteY110" fmla="*/ 189880 h 206739"/>
                <a:gd name="connsiteX111" fmla="*/ 180534 w 436324"/>
                <a:gd name="connsiteY111" fmla="*/ 191750 h 206739"/>
                <a:gd name="connsiteX112" fmla="*/ 163679 w 436324"/>
                <a:gd name="connsiteY112" fmla="*/ 190261 h 206739"/>
                <a:gd name="connsiteX113" fmla="*/ 150555 w 436324"/>
                <a:gd name="connsiteY113" fmla="*/ 190642 h 206739"/>
                <a:gd name="connsiteX114" fmla="*/ 142331 w 436324"/>
                <a:gd name="connsiteY114" fmla="*/ 191386 h 206739"/>
                <a:gd name="connsiteX115" fmla="*/ 135951 w 436324"/>
                <a:gd name="connsiteY115" fmla="*/ 180517 h 206739"/>
                <a:gd name="connsiteX116" fmla="*/ 129968 w 436324"/>
                <a:gd name="connsiteY116" fmla="*/ 171150 h 206739"/>
                <a:gd name="connsiteX117" fmla="*/ 127341 w 436324"/>
                <a:gd name="connsiteY117" fmla="*/ 165545 h 206739"/>
                <a:gd name="connsiteX118" fmla="*/ 123229 w 436324"/>
                <a:gd name="connsiteY118" fmla="*/ 164424 h 206739"/>
                <a:gd name="connsiteX119" fmla="*/ 121346 w 436324"/>
                <a:gd name="connsiteY119" fmla="*/ 161048 h 206739"/>
                <a:gd name="connsiteX120" fmla="*/ 113866 w 436324"/>
                <a:gd name="connsiteY120" fmla="*/ 160667 h 206739"/>
                <a:gd name="connsiteX121" fmla="*/ 108984 w 436324"/>
                <a:gd name="connsiteY121" fmla="*/ 155797 h 206739"/>
                <a:gd name="connsiteX122" fmla="*/ 101508 w 436324"/>
                <a:gd name="connsiteY122" fmla="*/ 154295 h 206739"/>
                <a:gd name="connsiteX123" fmla="*/ 97015 w 436324"/>
                <a:gd name="connsiteY123" fmla="*/ 151689 h 206739"/>
                <a:gd name="connsiteX124" fmla="*/ 89150 w 436324"/>
                <a:gd name="connsiteY124" fmla="*/ 148305 h 206739"/>
                <a:gd name="connsiteX125" fmla="*/ 83155 w 436324"/>
                <a:gd name="connsiteY125" fmla="*/ 149058 h 206739"/>
                <a:gd name="connsiteX126" fmla="*/ 71174 w 436324"/>
                <a:gd name="connsiteY126" fmla="*/ 149434 h 206739"/>
                <a:gd name="connsiteX127" fmla="*/ 60677 w 436324"/>
                <a:gd name="connsiteY127" fmla="*/ 146439 h 206739"/>
                <a:gd name="connsiteX128" fmla="*/ 56561 w 436324"/>
                <a:gd name="connsiteY128" fmla="*/ 142322 h 206739"/>
                <a:gd name="connsiteX129" fmla="*/ 53942 w 436324"/>
                <a:gd name="connsiteY129" fmla="*/ 135955 h 206739"/>
                <a:gd name="connsiteX130" fmla="*/ 57695 w 436324"/>
                <a:gd name="connsiteY130" fmla="*/ 131839 h 206739"/>
                <a:gd name="connsiteX131" fmla="*/ 57695 w 436324"/>
                <a:gd name="connsiteY131" fmla="*/ 127337 h 206739"/>
                <a:gd name="connsiteX132" fmla="*/ 57305 w 436324"/>
                <a:gd name="connsiteY132" fmla="*/ 121727 h 206739"/>
                <a:gd name="connsiteX133" fmla="*/ 53566 w 436324"/>
                <a:gd name="connsiteY133" fmla="*/ 115732 h 206739"/>
                <a:gd name="connsiteX134" fmla="*/ 49826 w 436324"/>
                <a:gd name="connsiteY134" fmla="*/ 112728 h 206739"/>
                <a:gd name="connsiteX135" fmla="*/ 46077 w 436324"/>
                <a:gd name="connsiteY135" fmla="*/ 105612 h 206739"/>
                <a:gd name="connsiteX136" fmla="*/ 42705 w 436324"/>
                <a:gd name="connsiteY136" fmla="*/ 99626 h 206739"/>
                <a:gd name="connsiteX137" fmla="*/ 36714 w 436324"/>
                <a:gd name="connsiteY137" fmla="*/ 95869 h 206739"/>
                <a:gd name="connsiteX138" fmla="*/ 32970 w 436324"/>
                <a:gd name="connsiteY138" fmla="*/ 98505 h 206739"/>
                <a:gd name="connsiteX139" fmla="*/ 27352 w 436324"/>
                <a:gd name="connsiteY139" fmla="*/ 96635 h 206739"/>
                <a:gd name="connsiteX140" fmla="*/ 24737 w 436324"/>
                <a:gd name="connsiteY140" fmla="*/ 95869 h 206739"/>
                <a:gd name="connsiteX141" fmla="*/ 20985 w 436324"/>
                <a:gd name="connsiteY141" fmla="*/ 96635 h 206739"/>
                <a:gd name="connsiteX142" fmla="*/ 19110 w 436324"/>
                <a:gd name="connsiteY142" fmla="*/ 98885 h 206739"/>
                <a:gd name="connsiteX143" fmla="*/ 16864 w 436324"/>
                <a:gd name="connsiteY143" fmla="*/ 96635 h 206739"/>
                <a:gd name="connsiteX144" fmla="*/ 14249 w 436324"/>
                <a:gd name="connsiteY144" fmla="*/ 92518 h 206739"/>
                <a:gd name="connsiteX145" fmla="*/ 7125 w 436324"/>
                <a:gd name="connsiteY145" fmla="*/ 86510 h 206739"/>
                <a:gd name="connsiteX146" fmla="*/ 4129 w 436324"/>
                <a:gd name="connsiteY146" fmla="*/ 79403 h 206739"/>
                <a:gd name="connsiteX147" fmla="*/ 1887 w 436324"/>
                <a:gd name="connsiteY147" fmla="*/ 80520 h 206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Lst>
              <a:rect l="l" t="t" r="r" b="b"/>
              <a:pathLst>
                <a:path w="436324" h="206739">
                  <a:moveTo>
                    <a:pt x="0" y="73412"/>
                  </a:moveTo>
                  <a:lnTo>
                    <a:pt x="3753" y="68166"/>
                  </a:lnTo>
                  <a:lnTo>
                    <a:pt x="12362" y="67421"/>
                  </a:lnTo>
                  <a:lnTo>
                    <a:pt x="14249" y="64054"/>
                  </a:lnTo>
                  <a:lnTo>
                    <a:pt x="19110" y="61418"/>
                  </a:lnTo>
                  <a:lnTo>
                    <a:pt x="19483" y="57678"/>
                  </a:lnTo>
                  <a:lnTo>
                    <a:pt x="25490" y="52440"/>
                  </a:lnTo>
                  <a:lnTo>
                    <a:pt x="31845" y="45684"/>
                  </a:lnTo>
                  <a:lnTo>
                    <a:pt x="31473" y="41208"/>
                  </a:lnTo>
                  <a:lnTo>
                    <a:pt x="37463" y="41948"/>
                  </a:lnTo>
                  <a:lnTo>
                    <a:pt x="40831" y="38208"/>
                  </a:lnTo>
                  <a:lnTo>
                    <a:pt x="57695" y="34836"/>
                  </a:lnTo>
                  <a:lnTo>
                    <a:pt x="62915" y="39338"/>
                  </a:lnTo>
                  <a:lnTo>
                    <a:pt x="74156" y="38208"/>
                  </a:lnTo>
                  <a:lnTo>
                    <a:pt x="77900" y="43454"/>
                  </a:lnTo>
                  <a:lnTo>
                    <a:pt x="91020" y="52055"/>
                  </a:lnTo>
                  <a:lnTo>
                    <a:pt x="101508" y="48315"/>
                  </a:lnTo>
                  <a:lnTo>
                    <a:pt x="108984" y="49441"/>
                  </a:lnTo>
                  <a:lnTo>
                    <a:pt x="119112" y="49826"/>
                  </a:lnTo>
                  <a:lnTo>
                    <a:pt x="127341" y="49441"/>
                  </a:lnTo>
                  <a:lnTo>
                    <a:pt x="129968" y="44948"/>
                  </a:lnTo>
                  <a:lnTo>
                    <a:pt x="126969" y="41588"/>
                  </a:lnTo>
                  <a:lnTo>
                    <a:pt x="126969" y="31460"/>
                  </a:lnTo>
                  <a:lnTo>
                    <a:pt x="120983" y="27724"/>
                  </a:lnTo>
                  <a:lnTo>
                    <a:pt x="117610" y="20976"/>
                  </a:lnTo>
                  <a:lnTo>
                    <a:pt x="118727" y="14605"/>
                  </a:lnTo>
                  <a:lnTo>
                    <a:pt x="123229" y="8618"/>
                  </a:lnTo>
                  <a:lnTo>
                    <a:pt x="127735" y="7878"/>
                  </a:lnTo>
                  <a:lnTo>
                    <a:pt x="126216" y="4117"/>
                  </a:lnTo>
                  <a:lnTo>
                    <a:pt x="129600" y="0"/>
                  </a:lnTo>
                  <a:lnTo>
                    <a:pt x="138582" y="3368"/>
                  </a:lnTo>
                  <a:lnTo>
                    <a:pt x="150196" y="8995"/>
                  </a:lnTo>
                  <a:lnTo>
                    <a:pt x="161424" y="10120"/>
                  </a:lnTo>
                  <a:lnTo>
                    <a:pt x="173033" y="11245"/>
                  </a:lnTo>
                  <a:lnTo>
                    <a:pt x="175275" y="20608"/>
                  </a:lnTo>
                  <a:lnTo>
                    <a:pt x="184270" y="30334"/>
                  </a:lnTo>
                  <a:lnTo>
                    <a:pt x="196619" y="36706"/>
                  </a:lnTo>
                  <a:lnTo>
                    <a:pt x="208241" y="33706"/>
                  </a:lnTo>
                  <a:lnTo>
                    <a:pt x="217613" y="28465"/>
                  </a:lnTo>
                  <a:lnTo>
                    <a:pt x="231845" y="26980"/>
                  </a:lnTo>
                  <a:lnTo>
                    <a:pt x="246069" y="29954"/>
                  </a:lnTo>
                  <a:lnTo>
                    <a:pt x="255063" y="34836"/>
                  </a:lnTo>
                  <a:lnTo>
                    <a:pt x="260305" y="34460"/>
                  </a:lnTo>
                  <a:lnTo>
                    <a:pt x="269663" y="43814"/>
                  </a:lnTo>
                  <a:lnTo>
                    <a:pt x="280905" y="46069"/>
                  </a:lnTo>
                  <a:lnTo>
                    <a:pt x="301876" y="46450"/>
                  </a:lnTo>
                  <a:lnTo>
                    <a:pt x="311235" y="41588"/>
                  </a:lnTo>
                  <a:lnTo>
                    <a:pt x="320601" y="37451"/>
                  </a:lnTo>
                  <a:lnTo>
                    <a:pt x="326956" y="36706"/>
                  </a:lnTo>
                  <a:lnTo>
                    <a:pt x="330713" y="31460"/>
                  </a:lnTo>
                  <a:lnTo>
                    <a:pt x="336336" y="26595"/>
                  </a:lnTo>
                  <a:lnTo>
                    <a:pt x="340456" y="21357"/>
                  </a:lnTo>
                  <a:lnTo>
                    <a:pt x="346824" y="19487"/>
                  </a:lnTo>
                  <a:lnTo>
                    <a:pt x="354684" y="20976"/>
                  </a:lnTo>
                  <a:lnTo>
                    <a:pt x="361039" y="24344"/>
                  </a:lnTo>
                  <a:lnTo>
                    <a:pt x="369661" y="20976"/>
                  </a:lnTo>
                  <a:lnTo>
                    <a:pt x="375660" y="20976"/>
                  </a:lnTo>
                  <a:lnTo>
                    <a:pt x="379024" y="23967"/>
                  </a:lnTo>
                  <a:lnTo>
                    <a:pt x="376028" y="47571"/>
                  </a:lnTo>
                  <a:lnTo>
                    <a:pt x="374903" y="59167"/>
                  </a:lnTo>
                  <a:lnTo>
                    <a:pt x="376028" y="67040"/>
                  </a:lnTo>
                  <a:lnTo>
                    <a:pt x="382383" y="71902"/>
                  </a:lnTo>
                  <a:lnTo>
                    <a:pt x="386897" y="67040"/>
                  </a:lnTo>
                  <a:lnTo>
                    <a:pt x="399247" y="68547"/>
                  </a:lnTo>
                  <a:lnTo>
                    <a:pt x="401498" y="71157"/>
                  </a:lnTo>
                  <a:lnTo>
                    <a:pt x="404497" y="65919"/>
                  </a:lnTo>
                  <a:lnTo>
                    <a:pt x="405614" y="59548"/>
                  </a:lnTo>
                  <a:lnTo>
                    <a:pt x="410864" y="59548"/>
                  </a:lnTo>
                  <a:lnTo>
                    <a:pt x="419851" y="62924"/>
                  </a:lnTo>
                  <a:lnTo>
                    <a:pt x="432962" y="76403"/>
                  </a:lnTo>
                  <a:lnTo>
                    <a:pt x="436325" y="82770"/>
                  </a:lnTo>
                  <a:lnTo>
                    <a:pt x="434451" y="91012"/>
                  </a:lnTo>
                  <a:lnTo>
                    <a:pt x="430330" y="88765"/>
                  </a:lnTo>
                  <a:lnTo>
                    <a:pt x="425465" y="89887"/>
                  </a:lnTo>
                  <a:lnTo>
                    <a:pt x="419851" y="89142"/>
                  </a:lnTo>
                  <a:lnTo>
                    <a:pt x="410488" y="96635"/>
                  </a:lnTo>
                  <a:lnTo>
                    <a:pt x="407493" y="95514"/>
                  </a:lnTo>
                  <a:lnTo>
                    <a:pt x="405614" y="99249"/>
                  </a:lnTo>
                  <a:lnTo>
                    <a:pt x="402991" y="99626"/>
                  </a:lnTo>
                  <a:lnTo>
                    <a:pt x="397745" y="106002"/>
                  </a:lnTo>
                  <a:lnTo>
                    <a:pt x="398498" y="110863"/>
                  </a:lnTo>
                  <a:lnTo>
                    <a:pt x="386897" y="119840"/>
                  </a:lnTo>
                  <a:lnTo>
                    <a:pt x="380521" y="119096"/>
                  </a:lnTo>
                  <a:lnTo>
                    <a:pt x="376405" y="123961"/>
                  </a:lnTo>
                  <a:lnTo>
                    <a:pt x="368163" y="131090"/>
                  </a:lnTo>
                  <a:lnTo>
                    <a:pt x="365921" y="135206"/>
                  </a:lnTo>
                  <a:lnTo>
                    <a:pt x="356931" y="129964"/>
                  </a:lnTo>
                  <a:lnTo>
                    <a:pt x="352061" y="128099"/>
                  </a:lnTo>
                  <a:lnTo>
                    <a:pt x="341946" y="130332"/>
                  </a:lnTo>
                  <a:lnTo>
                    <a:pt x="338578" y="135206"/>
                  </a:lnTo>
                  <a:lnTo>
                    <a:pt x="338954" y="143448"/>
                  </a:lnTo>
                  <a:lnTo>
                    <a:pt x="344945" y="148690"/>
                  </a:lnTo>
                  <a:lnTo>
                    <a:pt x="349815" y="153174"/>
                  </a:lnTo>
                  <a:lnTo>
                    <a:pt x="348698" y="156927"/>
                  </a:lnTo>
                  <a:lnTo>
                    <a:pt x="340456" y="166679"/>
                  </a:lnTo>
                  <a:lnTo>
                    <a:pt x="334829" y="178267"/>
                  </a:lnTo>
                  <a:lnTo>
                    <a:pt x="325835" y="179388"/>
                  </a:lnTo>
                  <a:lnTo>
                    <a:pt x="317983" y="183894"/>
                  </a:lnTo>
                  <a:lnTo>
                    <a:pt x="309365" y="185759"/>
                  </a:lnTo>
                  <a:lnTo>
                    <a:pt x="280905" y="193637"/>
                  </a:lnTo>
                  <a:lnTo>
                    <a:pt x="274161" y="200745"/>
                  </a:lnTo>
                  <a:lnTo>
                    <a:pt x="266291" y="206740"/>
                  </a:lnTo>
                  <a:lnTo>
                    <a:pt x="259933" y="204480"/>
                  </a:lnTo>
                  <a:lnTo>
                    <a:pt x="259552" y="202259"/>
                  </a:lnTo>
                  <a:lnTo>
                    <a:pt x="249817" y="203740"/>
                  </a:lnTo>
                  <a:lnTo>
                    <a:pt x="241203" y="200368"/>
                  </a:lnTo>
                  <a:lnTo>
                    <a:pt x="229590" y="195884"/>
                  </a:lnTo>
                  <a:lnTo>
                    <a:pt x="221348" y="192512"/>
                  </a:lnTo>
                  <a:lnTo>
                    <a:pt x="217976" y="188750"/>
                  </a:lnTo>
                  <a:lnTo>
                    <a:pt x="191767" y="187646"/>
                  </a:lnTo>
                  <a:lnTo>
                    <a:pt x="189148" y="189880"/>
                  </a:lnTo>
                  <a:lnTo>
                    <a:pt x="180534" y="191750"/>
                  </a:lnTo>
                  <a:lnTo>
                    <a:pt x="163679" y="190261"/>
                  </a:lnTo>
                  <a:lnTo>
                    <a:pt x="150555" y="190642"/>
                  </a:lnTo>
                  <a:lnTo>
                    <a:pt x="142331" y="191386"/>
                  </a:lnTo>
                  <a:lnTo>
                    <a:pt x="135951" y="180517"/>
                  </a:lnTo>
                  <a:lnTo>
                    <a:pt x="129968" y="171150"/>
                  </a:lnTo>
                  <a:lnTo>
                    <a:pt x="127341" y="165545"/>
                  </a:lnTo>
                  <a:lnTo>
                    <a:pt x="123229" y="164424"/>
                  </a:lnTo>
                  <a:lnTo>
                    <a:pt x="121346" y="161048"/>
                  </a:lnTo>
                  <a:lnTo>
                    <a:pt x="113866" y="160667"/>
                  </a:lnTo>
                  <a:lnTo>
                    <a:pt x="108984" y="155797"/>
                  </a:lnTo>
                  <a:lnTo>
                    <a:pt x="101508" y="154295"/>
                  </a:lnTo>
                  <a:lnTo>
                    <a:pt x="97015" y="151689"/>
                  </a:lnTo>
                  <a:lnTo>
                    <a:pt x="89150" y="148305"/>
                  </a:lnTo>
                  <a:lnTo>
                    <a:pt x="83155" y="149058"/>
                  </a:lnTo>
                  <a:lnTo>
                    <a:pt x="71174" y="149434"/>
                  </a:lnTo>
                  <a:lnTo>
                    <a:pt x="60677" y="146439"/>
                  </a:lnTo>
                  <a:lnTo>
                    <a:pt x="56561" y="142322"/>
                  </a:lnTo>
                  <a:lnTo>
                    <a:pt x="53942" y="135955"/>
                  </a:lnTo>
                  <a:lnTo>
                    <a:pt x="57695" y="131839"/>
                  </a:lnTo>
                  <a:lnTo>
                    <a:pt x="57695" y="127337"/>
                  </a:lnTo>
                  <a:lnTo>
                    <a:pt x="57305" y="121727"/>
                  </a:lnTo>
                  <a:lnTo>
                    <a:pt x="53566" y="115732"/>
                  </a:lnTo>
                  <a:lnTo>
                    <a:pt x="49826" y="112728"/>
                  </a:lnTo>
                  <a:lnTo>
                    <a:pt x="46077" y="105612"/>
                  </a:lnTo>
                  <a:lnTo>
                    <a:pt x="42705" y="99626"/>
                  </a:lnTo>
                  <a:lnTo>
                    <a:pt x="36714" y="95869"/>
                  </a:lnTo>
                  <a:lnTo>
                    <a:pt x="32970" y="98505"/>
                  </a:lnTo>
                  <a:lnTo>
                    <a:pt x="27352" y="96635"/>
                  </a:lnTo>
                  <a:lnTo>
                    <a:pt x="24737" y="95869"/>
                  </a:lnTo>
                  <a:lnTo>
                    <a:pt x="20985" y="96635"/>
                  </a:lnTo>
                  <a:lnTo>
                    <a:pt x="19110" y="98885"/>
                  </a:lnTo>
                  <a:lnTo>
                    <a:pt x="16864" y="96635"/>
                  </a:lnTo>
                  <a:lnTo>
                    <a:pt x="14249" y="92518"/>
                  </a:lnTo>
                  <a:lnTo>
                    <a:pt x="7125" y="86510"/>
                  </a:lnTo>
                  <a:lnTo>
                    <a:pt x="4129" y="79403"/>
                  </a:lnTo>
                  <a:lnTo>
                    <a:pt x="1887" y="80520"/>
                  </a:lnTo>
                  <a:close/>
                </a:path>
              </a:pathLst>
            </a:custGeom>
            <a:grpFill/>
            <a:ln w="5028" cap="flat">
              <a:solidFill>
                <a:schemeClr val="bg1"/>
              </a:solidFill>
              <a:prstDash val="solid"/>
              <a:miter/>
            </a:ln>
          </p:spPr>
          <p:txBody>
            <a:bodyPr rtlCol="0" anchor="ctr"/>
            <a:lstStyle/>
            <a:p>
              <a:endParaRPr lang="en-US"/>
            </a:p>
          </p:txBody>
        </p:sp>
        <p:sp>
          <p:nvSpPr>
            <p:cNvPr id="110" name="Freeform 109">
              <a:extLst>
                <a:ext uri="{FF2B5EF4-FFF2-40B4-BE49-F238E27FC236}">
                  <a16:creationId xmlns:a16="http://schemas.microsoft.com/office/drawing/2014/main" id="{A07C9AC5-D7FC-D313-894D-DFC8C44311F5}"/>
                </a:ext>
              </a:extLst>
            </p:cNvPr>
            <p:cNvSpPr/>
            <p:nvPr/>
          </p:nvSpPr>
          <p:spPr>
            <a:xfrm>
              <a:off x="7840253" y="4381005"/>
              <a:ext cx="69530" cy="113630"/>
            </a:xfrm>
            <a:custGeom>
              <a:avLst/>
              <a:gdLst>
                <a:gd name="connsiteX0" fmla="*/ 69531 w 69530"/>
                <a:gd name="connsiteY0" fmla="*/ 11459 h 113630"/>
                <a:gd name="connsiteX1" fmla="*/ 69047 w 69530"/>
                <a:gd name="connsiteY1" fmla="*/ 11228 h 113630"/>
                <a:gd name="connsiteX2" fmla="*/ 66232 w 69530"/>
                <a:gd name="connsiteY2" fmla="*/ 7304 h 113630"/>
                <a:gd name="connsiteX3" fmla="*/ 65427 w 69530"/>
                <a:gd name="connsiteY3" fmla="*/ 5854 h 113630"/>
                <a:gd name="connsiteX4" fmla="*/ 65401 w 69530"/>
                <a:gd name="connsiteY4" fmla="*/ 6179 h 113630"/>
                <a:gd name="connsiteX5" fmla="*/ 61191 w 69530"/>
                <a:gd name="connsiteY5" fmla="*/ 4484 h 113630"/>
                <a:gd name="connsiteX6" fmla="*/ 60348 w 69530"/>
                <a:gd name="connsiteY6" fmla="*/ 1125 h 113630"/>
                <a:gd name="connsiteX7" fmla="*/ 59218 w 69530"/>
                <a:gd name="connsiteY7" fmla="*/ 0 h 113630"/>
                <a:gd name="connsiteX8" fmla="*/ 56403 w 69530"/>
                <a:gd name="connsiteY8" fmla="*/ 843 h 113630"/>
                <a:gd name="connsiteX9" fmla="*/ 56403 w 69530"/>
                <a:gd name="connsiteY9" fmla="*/ 6179 h 113630"/>
                <a:gd name="connsiteX10" fmla="*/ 57524 w 69530"/>
                <a:gd name="connsiteY10" fmla="*/ 7856 h 113630"/>
                <a:gd name="connsiteX11" fmla="*/ 56403 w 69530"/>
                <a:gd name="connsiteY11" fmla="*/ 11515 h 113630"/>
                <a:gd name="connsiteX12" fmla="*/ 53887 w 69530"/>
                <a:gd name="connsiteY12" fmla="*/ 10659 h 113630"/>
                <a:gd name="connsiteX13" fmla="*/ 51075 w 69530"/>
                <a:gd name="connsiteY13" fmla="*/ 14322 h 113630"/>
                <a:gd name="connsiteX14" fmla="*/ 49671 w 69530"/>
                <a:gd name="connsiteY14" fmla="*/ 18537 h 113630"/>
                <a:gd name="connsiteX15" fmla="*/ 44049 w 69530"/>
                <a:gd name="connsiteY15" fmla="*/ 22461 h 113630"/>
                <a:gd name="connsiteX16" fmla="*/ 40399 w 69530"/>
                <a:gd name="connsiteY16" fmla="*/ 23038 h 113630"/>
                <a:gd name="connsiteX17" fmla="*/ 47130 w 69530"/>
                <a:gd name="connsiteY17" fmla="*/ 28644 h 113630"/>
                <a:gd name="connsiteX18" fmla="*/ 44892 w 69530"/>
                <a:gd name="connsiteY18" fmla="*/ 34823 h 113630"/>
                <a:gd name="connsiteX19" fmla="*/ 40399 w 69530"/>
                <a:gd name="connsiteY19" fmla="*/ 34553 h 113630"/>
                <a:gd name="connsiteX20" fmla="*/ 35054 w 69530"/>
                <a:gd name="connsiteY20" fmla="*/ 34823 h 113630"/>
                <a:gd name="connsiteX21" fmla="*/ 31674 w 69530"/>
                <a:gd name="connsiteY21" fmla="*/ 33693 h 113630"/>
                <a:gd name="connsiteX22" fmla="*/ 28880 w 69530"/>
                <a:gd name="connsiteY22" fmla="*/ 34823 h 113630"/>
                <a:gd name="connsiteX23" fmla="*/ 24113 w 69530"/>
                <a:gd name="connsiteY23" fmla="*/ 30056 h 113630"/>
                <a:gd name="connsiteX24" fmla="*/ 21853 w 69530"/>
                <a:gd name="connsiteY24" fmla="*/ 27258 h 113630"/>
                <a:gd name="connsiteX25" fmla="*/ 20454 w 69530"/>
                <a:gd name="connsiteY25" fmla="*/ 30347 h 113630"/>
                <a:gd name="connsiteX26" fmla="*/ 19620 w 69530"/>
                <a:gd name="connsiteY26" fmla="*/ 36791 h 113630"/>
                <a:gd name="connsiteX27" fmla="*/ 15974 w 69530"/>
                <a:gd name="connsiteY27" fmla="*/ 46625 h 113630"/>
                <a:gd name="connsiteX28" fmla="*/ 14279 w 69530"/>
                <a:gd name="connsiteY28" fmla="*/ 47754 h 113630"/>
                <a:gd name="connsiteX29" fmla="*/ 10916 w 69530"/>
                <a:gd name="connsiteY29" fmla="*/ 52252 h 113630"/>
                <a:gd name="connsiteX30" fmla="*/ 8109 w 69530"/>
                <a:gd name="connsiteY30" fmla="*/ 54768 h 113630"/>
                <a:gd name="connsiteX31" fmla="*/ 6414 w 69530"/>
                <a:gd name="connsiteY31" fmla="*/ 60395 h 113630"/>
                <a:gd name="connsiteX32" fmla="*/ 2199 w 69530"/>
                <a:gd name="connsiteY32" fmla="*/ 63771 h 113630"/>
                <a:gd name="connsiteX33" fmla="*/ 38 w 69530"/>
                <a:gd name="connsiteY33" fmla="*/ 75081 h 113630"/>
                <a:gd name="connsiteX34" fmla="*/ 0 w 69530"/>
                <a:gd name="connsiteY34" fmla="*/ 75081 h 113630"/>
                <a:gd name="connsiteX35" fmla="*/ 2050 w 69530"/>
                <a:gd name="connsiteY35" fmla="*/ 75676 h 113630"/>
                <a:gd name="connsiteX36" fmla="*/ 6915 w 69530"/>
                <a:gd name="connsiteY36" fmla="*/ 77276 h 113630"/>
                <a:gd name="connsiteX37" fmla="*/ 13582 w 69530"/>
                <a:gd name="connsiteY37" fmla="*/ 86506 h 113630"/>
                <a:gd name="connsiteX38" fmla="*/ 13522 w 69530"/>
                <a:gd name="connsiteY38" fmla="*/ 103532 h 113630"/>
                <a:gd name="connsiteX39" fmla="*/ 16825 w 69530"/>
                <a:gd name="connsiteY39" fmla="*/ 111179 h 113630"/>
                <a:gd name="connsiteX40" fmla="*/ 22803 w 69530"/>
                <a:gd name="connsiteY40" fmla="*/ 113430 h 113630"/>
                <a:gd name="connsiteX41" fmla="*/ 27699 w 69530"/>
                <a:gd name="connsiteY41" fmla="*/ 112022 h 113630"/>
                <a:gd name="connsiteX42" fmla="*/ 30283 w 69530"/>
                <a:gd name="connsiteY42" fmla="*/ 112043 h 113630"/>
                <a:gd name="connsiteX43" fmla="*/ 31978 w 69530"/>
                <a:gd name="connsiteY43" fmla="*/ 109275 h 113630"/>
                <a:gd name="connsiteX44" fmla="*/ 37031 w 69530"/>
                <a:gd name="connsiteY44" fmla="*/ 103387 h 113630"/>
                <a:gd name="connsiteX45" fmla="*/ 41250 w 69530"/>
                <a:gd name="connsiteY45" fmla="*/ 102257 h 113630"/>
                <a:gd name="connsiteX46" fmla="*/ 47425 w 69530"/>
                <a:gd name="connsiteY46" fmla="*/ 98046 h 113630"/>
                <a:gd name="connsiteX47" fmla="*/ 55851 w 69530"/>
                <a:gd name="connsiteY47" fmla="*/ 96921 h 113630"/>
                <a:gd name="connsiteX48" fmla="*/ 60986 w 69530"/>
                <a:gd name="connsiteY48" fmla="*/ 93600 h 113630"/>
                <a:gd name="connsiteX49" fmla="*/ 53895 w 69530"/>
                <a:gd name="connsiteY49" fmla="*/ 86831 h 113630"/>
                <a:gd name="connsiteX50" fmla="*/ 45461 w 69530"/>
                <a:gd name="connsiteY50" fmla="*/ 80994 h 113630"/>
                <a:gd name="connsiteX51" fmla="*/ 43792 w 69530"/>
                <a:gd name="connsiteY51" fmla="*/ 70147 h 113630"/>
                <a:gd name="connsiteX52" fmla="*/ 48195 w 69530"/>
                <a:gd name="connsiteY52" fmla="*/ 64999 h 113630"/>
                <a:gd name="connsiteX53" fmla="*/ 56424 w 69530"/>
                <a:gd name="connsiteY53" fmla="*/ 56531 h 113630"/>
                <a:gd name="connsiteX54" fmla="*/ 62291 w 69530"/>
                <a:gd name="connsiteY54" fmla="*/ 31669 h 113630"/>
                <a:gd name="connsiteX55" fmla="*/ 67794 w 69530"/>
                <a:gd name="connsiteY55" fmla="*/ 13098 h 113630"/>
                <a:gd name="connsiteX56" fmla="*/ 69531 w 69530"/>
                <a:gd name="connsiteY56" fmla="*/ 11459 h 113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69530" h="113630">
                  <a:moveTo>
                    <a:pt x="69531" y="11459"/>
                  </a:moveTo>
                  <a:lnTo>
                    <a:pt x="69047" y="11228"/>
                  </a:lnTo>
                  <a:lnTo>
                    <a:pt x="66232" y="7304"/>
                  </a:lnTo>
                  <a:lnTo>
                    <a:pt x="65427" y="5854"/>
                  </a:lnTo>
                  <a:lnTo>
                    <a:pt x="65401" y="6179"/>
                  </a:lnTo>
                  <a:lnTo>
                    <a:pt x="61191" y="4484"/>
                  </a:lnTo>
                  <a:lnTo>
                    <a:pt x="60348" y="1125"/>
                  </a:lnTo>
                  <a:lnTo>
                    <a:pt x="59218" y="0"/>
                  </a:lnTo>
                  <a:lnTo>
                    <a:pt x="56403" y="843"/>
                  </a:lnTo>
                  <a:lnTo>
                    <a:pt x="56403" y="6179"/>
                  </a:lnTo>
                  <a:lnTo>
                    <a:pt x="57524" y="7856"/>
                  </a:lnTo>
                  <a:lnTo>
                    <a:pt x="56403" y="11515"/>
                  </a:lnTo>
                  <a:lnTo>
                    <a:pt x="53887" y="10659"/>
                  </a:lnTo>
                  <a:lnTo>
                    <a:pt x="51075" y="14322"/>
                  </a:lnTo>
                  <a:lnTo>
                    <a:pt x="49671" y="18537"/>
                  </a:lnTo>
                  <a:lnTo>
                    <a:pt x="44049" y="22461"/>
                  </a:lnTo>
                  <a:lnTo>
                    <a:pt x="40399" y="23038"/>
                  </a:lnTo>
                  <a:lnTo>
                    <a:pt x="47130" y="28644"/>
                  </a:lnTo>
                  <a:lnTo>
                    <a:pt x="44892" y="34823"/>
                  </a:lnTo>
                  <a:lnTo>
                    <a:pt x="40399" y="34553"/>
                  </a:lnTo>
                  <a:lnTo>
                    <a:pt x="35054" y="34823"/>
                  </a:lnTo>
                  <a:lnTo>
                    <a:pt x="31674" y="33693"/>
                  </a:lnTo>
                  <a:lnTo>
                    <a:pt x="28880" y="34823"/>
                  </a:lnTo>
                  <a:lnTo>
                    <a:pt x="24113" y="30056"/>
                  </a:lnTo>
                  <a:lnTo>
                    <a:pt x="21853" y="27258"/>
                  </a:lnTo>
                  <a:lnTo>
                    <a:pt x="20454" y="30347"/>
                  </a:lnTo>
                  <a:lnTo>
                    <a:pt x="19620" y="36791"/>
                  </a:lnTo>
                  <a:lnTo>
                    <a:pt x="15974" y="46625"/>
                  </a:lnTo>
                  <a:lnTo>
                    <a:pt x="14279" y="47754"/>
                  </a:lnTo>
                  <a:lnTo>
                    <a:pt x="10916" y="52252"/>
                  </a:lnTo>
                  <a:lnTo>
                    <a:pt x="8109" y="54768"/>
                  </a:lnTo>
                  <a:lnTo>
                    <a:pt x="6414" y="60395"/>
                  </a:lnTo>
                  <a:lnTo>
                    <a:pt x="2199" y="63771"/>
                  </a:lnTo>
                  <a:lnTo>
                    <a:pt x="38" y="75081"/>
                  </a:lnTo>
                  <a:cubicBezTo>
                    <a:pt x="21" y="75081"/>
                    <a:pt x="9" y="75081"/>
                    <a:pt x="0" y="75081"/>
                  </a:cubicBezTo>
                  <a:cubicBezTo>
                    <a:pt x="689" y="75273"/>
                    <a:pt x="1391" y="75483"/>
                    <a:pt x="2050" y="75676"/>
                  </a:cubicBezTo>
                  <a:cubicBezTo>
                    <a:pt x="3706" y="76086"/>
                    <a:pt x="5302" y="76741"/>
                    <a:pt x="6915" y="77276"/>
                  </a:cubicBezTo>
                  <a:cubicBezTo>
                    <a:pt x="13864" y="79501"/>
                    <a:pt x="13779" y="79501"/>
                    <a:pt x="13582" y="86506"/>
                  </a:cubicBezTo>
                  <a:cubicBezTo>
                    <a:pt x="13449" y="92188"/>
                    <a:pt x="13509" y="97850"/>
                    <a:pt x="13522" y="103532"/>
                  </a:cubicBezTo>
                  <a:cubicBezTo>
                    <a:pt x="13530" y="106532"/>
                    <a:pt x="14896" y="108984"/>
                    <a:pt x="16825" y="111179"/>
                  </a:cubicBezTo>
                  <a:cubicBezTo>
                    <a:pt x="18417" y="112972"/>
                    <a:pt x="20287" y="114114"/>
                    <a:pt x="22803" y="113430"/>
                  </a:cubicBezTo>
                  <a:cubicBezTo>
                    <a:pt x="24442" y="112993"/>
                    <a:pt x="26038" y="112368"/>
                    <a:pt x="27699" y="112022"/>
                  </a:cubicBezTo>
                  <a:cubicBezTo>
                    <a:pt x="28589" y="111834"/>
                    <a:pt x="29440" y="111988"/>
                    <a:pt x="30283" y="112043"/>
                  </a:cubicBezTo>
                  <a:lnTo>
                    <a:pt x="31978" y="109275"/>
                  </a:lnTo>
                  <a:lnTo>
                    <a:pt x="37031" y="103387"/>
                  </a:lnTo>
                  <a:lnTo>
                    <a:pt x="41250" y="102257"/>
                  </a:lnTo>
                  <a:lnTo>
                    <a:pt x="47425" y="98046"/>
                  </a:lnTo>
                  <a:lnTo>
                    <a:pt x="55851" y="96921"/>
                  </a:lnTo>
                  <a:lnTo>
                    <a:pt x="60986" y="93600"/>
                  </a:lnTo>
                  <a:cubicBezTo>
                    <a:pt x="59051" y="90956"/>
                    <a:pt x="56766" y="88645"/>
                    <a:pt x="53895" y="86831"/>
                  </a:cubicBezTo>
                  <a:cubicBezTo>
                    <a:pt x="50998" y="85021"/>
                    <a:pt x="48208" y="83035"/>
                    <a:pt x="45461" y="80994"/>
                  </a:cubicBezTo>
                  <a:cubicBezTo>
                    <a:pt x="42538" y="78825"/>
                    <a:pt x="41648" y="73185"/>
                    <a:pt x="43792" y="70147"/>
                  </a:cubicBezTo>
                  <a:cubicBezTo>
                    <a:pt x="45089" y="68298"/>
                    <a:pt x="46415" y="66274"/>
                    <a:pt x="48195" y="64999"/>
                  </a:cubicBezTo>
                  <a:cubicBezTo>
                    <a:pt x="51482" y="62611"/>
                    <a:pt x="53779" y="59470"/>
                    <a:pt x="56424" y="56531"/>
                  </a:cubicBezTo>
                  <a:cubicBezTo>
                    <a:pt x="63116" y="49154"/>
                    <a:pt x="65778" y="41507"/>
                    <a:pt x="62291" y="31669"/>
                  </a:cubicBezTo>
                  <a:cubicBezTo>
                    <a:pt x="59740" y="24575"/>
                    <a:pt x="62458" y="18246"/>
                    <a:pt x="67794" y="13098"/>
                  </a:cubicBezTo>
                  <a:cubicBezTo>
                    <a:pt x="68350" y="12529"/>
                    <a:pt x="68945" y="11998"/>
                    <a:pt x="69531" y="11459"/>
                  </a:cubicBezTo>
                  <a:close/>
                </a:path>
              </a:pathLst>
            </a:custGeom>
            <a:grpFill/>
            <a:ln w="5028" cap="flat">
              <a:solidFill>
                <a:schemeClr val="bg1"/>
              </a:solidFill>
              <a:prstDash val="solid"/>
              <a:miter/>
            </a:ln>
          </p:spPr>
          <p:txBody>
            <a:bodyPr rtlCol="0" anchor="ctr"/>
            <a:lstStyle/>
            <a:p>
              <a:endParaRPr lang="en-US"/>
            </a:p>
          </p:txBody>
        </p:sp>
        <p:grpSp>
          <p:nvGrpSpPr>
            <p:cNvPr id="111" name="Graphic 2398">
              <a:extLst>
                <a:ext uri="{FF2B5EF4-FFF2-40B4-BE49-F238E27FC236}">
                  <a16:creationId xmlns:a16="http://schemas.microsoft.com/office/drawing/2014/main" id="{99BB659C-B3CD-CE0D-AC5A-CFED71684467}"/>
                </a:ext>
              </a:extLst>
            </p:cNvPr>
            <p:cNvGrpSpPr/>
            <p:nvPr/>
          </p:nvGrpSpPr>
          <p:grpSpPr>
            <a:xfrm>
              <a:off x="7867943" y="4465632"/>
              <a:ext cx="61493" cy="111546"/>
              <a:chOff x="7867943" y="4465632"/>
              <a:chExt cx="61493" cy="111546"/>
            </a:xfrm>
            <a:grpFill/>
          </p:grpSpPr>
          <p:sp>
            <p:nvSpPr>
              <p:cNvPr id="260" name="Freeform 259">
                <a:extLst>
                  <a:ext uri="{FF2B5EF4-FFF2-40B4-BE49-F238E27FC236}">
                    <a16:creationId xmlns:a16="http://schemas.microsoft.com/office/drawing/2014/main" id="{5CCF9CA3-F978-1FF9-C980-DADE47091FFE}"/>
                  </a:ext>
                </a:extLst>
              </p:cNvPr>
              <p:cNvSpPr/>
              <p:nvPr/>
            </p:nvSpPr>
            <p:spPr>
              <a:xfrm>
                <a:off x="7890952" y="4465632"/>
                <a:ext cx="3183" cy="2190"/>
              </a:xfrm>
              <a:custGeom>
                <a:avLst/>
                <a:gdLst>
                  <a:gd name="connsiteX0" fmla="*/ 0 w 3183"/>
                  <a:gd name="connsiteY0" fmla="*/ 0 h 2190"/>
                  <a:gd name="connsiteX1" fmla="*/ 0 w 3183"/>
                  <a:gd name="connsiteY1" fmla="*/ 0 h 2190"/>
                  <a:gd name="connsiteX2" fmla="*/ 3183 w 3183"/>
                  <a:gd name="connsiteY2" fmla="*/ 2191 h 2190"/>
                  <a:gd name="connsiteX3" fmla="*/ 0 w 3183"/>
                  <a:gd name="connsiteY3" fmla="*/ 0 h 2190"/>
                </a:gdLst>
                <a:ahLst/>
                <a:cxnLst>
                  <a:cxn ang="0">
                    <a:pos x="connsiteX0" y="connsiteY0"/>
                  </a:cxn>
                  <a:cxn ang="0">
                    <a:pos x="connsiteX1" y="connsiteY1"/>
                  </a:cxn>
                  <a:cxn ang="0">
                    <a:pos x="connsiteX2" y="connsiteY2"/>
                  </a:cxn>
                  <a:cxn ang="0">
                    <a:pos x="connsiteX3" y="connsiteY3"/>
                  </a:cxn>
                </a:cxnLst>
                <a:rect l="l" t="t" r="r" b="b"/>
                <a:pathLst>
                  <a:path w="3183" h="2190">
                    <a:moveTo>
                      <a:pt x="0" y="0"/>
                    </a:moveTo>
                    <a:lnTo>
                      <a:pt x="0" y="0"/>
                    </a:lnTo>
                    <a:cubicBezTo>
                      <a:pt x="1053" y="719"/>
                      <a:pt x="2101" y="1502"/>
                      <a:pt x="3183" y="2191"/>
                    </a:cubicBezTo>
                    <a:cubicBezTo>
                      <a:pt x="2101" y="1502"/>
                      <a:pt x="1053" y="723"/>
                      <a:pt x="0" y="0"/>
                    </a:cubicBezTo>
                    <a:close/>
                  </a:path>
                </a:pathLst>
              </a:custGeom>
              <a:grpFill/>
              <a:ln w="5028" cap="flat">
                <a:solidFill>
                  <a:schemeClr val="bg1"/>
                </a:solidFill>
                <a:prstDash val="solid"/>
                <a:miter/>
              </a:ln>
            </p:spPr>
            <p:txBody>
              <a:bodyPr rtlCol="0" anchor="ctr"/>
              <a:lstStyle/>
              <a:p>
                <a:endParaRPr lang="en-US"/>
              </a:p>
            </p:txBody>
          </p:sp>
          <p:sp>
            <p:nvSpPr>
              <p:cNvPr id="261" name="Freeform 260">
                <a:extLst>
                  <a:ext uri="{FF2B5EF4-FFF2-40B4-BE49-F238E27FC236}">
                    <a16:creationId xmlns:a16="http://schemas.microsoft.com/office/drawing/2014/main" id="{2FDA2AD0-D38E-F1D0-53BF-D7103E31C9EC}"/>
                  </a:ext>
                </a:extLst>
              </p:cNvPr>
              <p:cNvSpPr/>
              <p:nvPr/>
            </p:nvSpPr>
            <p:spPr>
              <a:xfrm>
                <a:off x="7867943" y="4471028"/>
                <a:ext cx="61493" cy="84392"/>
              </a:xfrm>
              <a:custGeom>
                <a:avLst/>
                <a:gdLst>
                  <a:gd name="connsiteX0" fmla="*/ 60211 w 61493"/>
                  <a:gd name="connsiteY0" fmla="*/ 52419 h 84392"/>
                  <a:gd name="connsiteX1" fmla="*/ 57442 w 61493"/>
                  <a:gd name="connsiteY1" fmla="*/ 42560 h 84392"/>
                  <a:gd name="connsiteX2" fmla="*/ 44515 w 61493"/>
                  <a:gd name="connsiteY2" fmla="*/ 18952 h 84392"/>
                  <a:gd name="connsiteX3" fmla="*/ 35422 w 61493"/>
                  <a:gd name="connsiteY3" fmla="*/ 6616 h 84392"/>
                  <a:gd name="connsiteX4" fmla="*/ 30227 w 61493"/>
                  <a:gd name="connsiteY4" fmla="*/ 0 h 84392"/>
                  <a:gd name="connsiteX5" fmla="*/ 33287 w 61493"/>
                  <a:gd name="connsiteY5" fmla="*/ 3569 h 84392"/>
                  <a:gd name="connsiteX6" fmla="*/ 28152 w 61493"/>
                  <a:gd name="connsiteY6" fmla="*/ 6889 h 84392"/>
                  <a:gd name="connsiteX7" fmla="*/ 19727 w 61493"/>
                  <a:gd name="connsiteY7" fmla="*/ 8015 h 84392"/>
                  <a:gd name="connsiteX8" fmla="*/ 13552 w 61493"/>
                  <a:gd name="connsiteY8" fmla="*/ 12225 h 84392"/>
                  <a:gd name="connsiteX9" fmla="*/ 9333 w 61493"/>
                  <a:gd name="connsiteY9" fmla="*/ 13355 h 84392"/>
                  <a:gd name="connsiteX10" fmla="*/ 4279 w 61493"/>
                  <a:gd name="connsiteY10" fmla="*/ 19243 h 84392"/>
                  <a:gd name="connsiteX11" fmla="*/ 2585 w 61493"/>
                  <a:gd name="connsiteY11" fmla="*/ 22012 h 84392"/>
                  <a:gd name="connsiteX12" fmla="*/ 0 w 61493"/>
                  <a:gd name="connsiteY12" fmla="*/ 21990 h 84392"/>
                  <a:gd name="connsiteX13" fmla="*/ 8002 w 61493"/>
                  <a:gd name="connsiteY13" fmla="*/ 23954 h 84392"/>
                  <a:gd name="connsiteX14" fmla="*/ 13877 w 61493"/>
                  <a:gd name="connsiteY14" fmla="*/ 30112 h 84392"/>
                  <a:gd name="connsiteX15" fmla="*/ 12619 w 61493"/>
                  <a:gd name="connsiteY15" fmla="*/ 37280 h 84392"/>
                  <a:gd name="connsiteX16" fmla="*/ 11990 w 61493"/>
                  <a:gd name="connsiteY16" fmla="*/ 43099 h 84392"/>
                  <a:gd name="connsiteX17" fmla="*/ 18944 w 61493"/>
                  <a:gd name="connsiteY17" fmla="*/ 64854 h 84392"/>
                  <a:gd name="connsiteX18" fmla="*/ 18545 w 61493"/>
                  <a:gd name="connsiteY18" fmla="*/ 71683 h 84392"/>
                  <a:gd name="connsiteX19" fmla="*/ 23582 w 61493"/>
                  <a:gd name="connsiteY19" fmla="*/ 83981 h 84392"/>
                  <a:gd name="connsiteX20" fmla="*/ 25140 w 61493"/>
                  <a:gd name="connsiteY20" fmla="*/ 84379 h 84392"/>
                  <a:gd name="connsiteX21" fmla="*/ 32363 w 61493"/>
                  <a:gd name="connsiteY21" fmla="*/ 80203 h 84392"/>
                  <a:gd name="connsiteX22" fmla="*/ 43163 w 61493"/>
                  <a:gd name="connsiteY22" fmla="*/ 76086 h 84392"/>
                  <a:gd name="connsiteX23" fmla="*/ 48277 w 61493"/>
                  <a:gd name="connsiteY23" fmla="*/ 76180 h 84392"/>
                  <a:gd name="connsiteX24" fmla="*/ 56672 w 61493"/>
                  <a:gd name="connsiteY24" fmla="*/ 71563 h 84392"/>
                  <a:gd name="connsiteX25" fmla="*/ 60211 w 61493"/>
                  <a:gd name="connsiteY25" fmla="*/ 52419 h 84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61493" h="84392">
                    <a:moveTo>
                      <a:pt x="60211" y="52419"/>
                    </a:moveTo>
                    <a:cubicBezTo>
                      <a:pt x="59047" y="49218"/>
                      <a:pt x="58431" y="45820"/>
                      <a:pt x="57442" y="42560"/>
                    </a:cubicBezTo>
                    <a:cubicBezTo>
                      <a:pt x="53467" y="29256"/>
                      <a:pt x="53570" y="29162"/>
                      <a:pt x="44515" y="18952"/>
                    </a:cubicBezTo>
                    <a:cubicBezTo>
                      <a:pt x="41088" y="15084"/>
                      <a:pt x="37703" y="11250"/>
                      <a:pt x="35422" y="6616"/>
                    </a:cubicBezTo>
                    <a:cubicBezTo>
                      <a:pt x="34138" y="3967"/>
                      <a:pt x="32298" y="1887"/>
                      <a:pt x="30227" y="0"/>
                    </a:cubicBezTo>
                    <a:cubicBezTo>
                      <a:pt x="31344" y="1108"/>
                      <a:pt x="32350" y="2294"/>
                      <a:pt x="33287" y="3569"/>
                    </a:cubicBezTo>
                    <a:lnTo>
                      <a:pt x="28152" y="6889"/>
                    </a:lnTo>
                    <a:lnTo>
                      <a:pt x="19727" y="8015"/>
                    </a:lnTo>
                    <a:lnTo>
                      <a:pt x="13552" y="12225"/>
                    </a:lnTo>
                    <a:lnTo>
                      <a:pt x="9333" y="13355"/>
                    </a:lnTo>
                    <a:lnTo>
                      <a:pt x="4279" y="19243"/>
                    </a:lnTo>
                    <a:lnTo>
                      <a:pt x="2585" y="22012"/>
                    </a:lnTo>
                    <a:cubicBezTo>
                      <a:pt x="1742" y="21952"/>
                      <a:pt x="890" y="21798"/>
                      <a:pt x="0" y="21990"/>
                    </a:cubicBezTo>
                    <a:cubicBezTo>
                      <a:pt x="2953" y="21378"/>
                      <a:pt x="5772" y="22029"/>
                      <a:pt x="8002" y="23954"/>
                    </a:cubicBezTo>
                    <a:cubicBezTo>
                      <a:pt x="10163" y="25777"/>
                      <a:pt x="12037" y="27960"/>
                      <a:pt x="13877" y="30112"/>
                    </a:cubicBezTo>
                    <a:cubicBezTo>
                      <a:pt x="15730" y="32307"/>
                      <a:pt x="15409" y="33723"/>
                      <a:pt x="12619" y="37280"/>
                    </a:cubicBezTo>
                    <a:cubicBezTo>
                      <a:pt x="10373" y="40121"/>
                      <a:pt x="9983" y="41208"/>
                      <a:pt x="11990" y="43099"/>
                    </a:cubicBezTo>
                    <a:cubicBezTo>
                      <a:pt x="18391" y="49145"/>
                      <a:pt x="19953" y="56522"/>
                      <a:pt x="18944" y="64854"/>
                    </a:cubicBezTo>
                    <a:cubicBezTo>
                      <a:pt x="18661" y="67105"/>
                      <a:pt x="18464" y="69415"/>
                      <a:pt x="18545" y="71683"/>
                    </a:cubicBezTo>
                    <a:cubicBezTo>
                      <a:pt x="18695" y="76347"/>
                      <a:pt x="21498" y="80053"/>
                      <a:pt x="23582" y="83981"/>
                    </a:cubicBezTo>
                    <a:cubicBezTo>
                      <a:pt x="23749" y="84298"/>
                      <a:pt x="24618" y="84439"/>
                      <a:pt x="25140" y="84379"/>
                    </a:cubicBezTo>
                    <a:cubicBezTo>
                      <a:pt x="28118" y="84016"/>
                      <a:pt x="30300" y="82171"/>
                      <a:pt x="32363" y="80203"/>
                    </a:cubicBezTo>
                    <a:cubicBezTo>
                      <a:pt x="35409" y="77280"/>
                      <a:pt x="38850" y="75646"/>
                      <a:pt x="43163" y="76086"/>
                    </a:cubicBezTo>
                    <a:cubicBezTo>
                      <a:pt x="44836" y="76257"/>
                      <a:pt x="46608" y="75932"/>
                      <a:pt x="48277" y="76180"/>
                    </a:cubicBezTo>
                    <a:cubicBezTo>
                      <a:pt x="52350" y="76822"/>
                      <a:pt x="54447" y="74328"/>
                      <a:pt x="56672" y="71563"/>
                    </a:cubicBezTo>
                    <a:cubicBezTo>
                      <a:pt x="61323" y="65765"/>
                      <a:pt x="62834" y="59548"/>
                      <a:pt x="60211" y="52419"/>
                    </a:cubicBezTo>
                    <a:close/>
                  </a:path>
                </a:pathLst>
              </a:custGeom>
              <a:grpFill/>
              <a:ln w="5028" cap="flat">
                <a:solidFill>
                  <a:schemeClr val="bg1"/>
                </a:solidFill>
                <a:prstDash val="solid"/>
                <a:miter/>
              </a:ln>
            </p:spPr>
            <p:txBody>
              <a:bodyPr rtlCol="0" anchor="ctr"/>
              <a:lstStyle/>
              <a:p>
                <a:endParaRPr lang="en-US"/>
              </a:p>
            </p:txBody>
          </p:sp>
          <p:sp>
            <p:nvSpPr>
              <p:cNvPr id="262" name="Freeform 261">
                <a:extLst>
                  <a:ext uri="{FF2B5EF4-FFF2-40B4-BE49-F238E27FC236}">
                    <a16:creationId xmlns:a16="http://schemas.microsoft.com/office/drawing/2014/main" id="{91AB4AFC-E94A-2442-396B-DD0FBE1DFDF9}"/>
                  </a:ext>
                </a:extLst>
              </p:cNvPr>
              <p:cNvSpPr/>
              <p:nvPr/>
            </p:nvSpPr>
            <p:spPr>
              <a:xfrm>
                <a:off x="7893374" y="4571054"/>
                <a:ext cx="7616" cy="6124"/>
              </a:xfrm>
              <a:custGeom>
                <a:avLst/>
                <a:gdLst>
                  <a:gd name="connsiteX0" fmla="*/ 4643 w 7616"/>
                  <a:gd name="connsiteY0" fmla="*/ 45 h 6124"/>
                  <a:gd name="connsiteX1" fmla="*/ 1716 w 7616"/>
                  <a:gd name="connsiteY1" fmla="*/ 1034 h 6124"/>
                  <a:gd name="connsiteX2" fmla="*/ 364 w 7616"/>
                  <a:gd name="connsiteY2" fmla="*/ 4911 h 6124"/>
                  <a:gd name="connsiteX3" fmla="*/ 3133 w 7616"/>
                  <a:gd name="connsiteY3" fmla="*/ 6122 h 6124"/>
                  <a:gd name="connsiteX4" fmla="*/ 7609 w 7616"/>
                  <a:gd name="connsiteY4" fmla="*/ 2814 h 6124"/>
                  <a:gd name="connsiteX5" fmla="*/ 4643 w 7616"/>
                  <a:gd name="connsiteY5" fmla="*/ 45 h 6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16" h="6124">
                    <a:moveTo>
                      <a:pt x="4643" y="45"/>
                    </a:moveTo>
                    <a:cubicBezTo>
                      <a:pt x="3629" y="255"/>
                      <a:pt x="2602" y="542"/>
                      <a:pt x="1716" y="1034"/>
                    </a:cubicBezTo>
                    <a:cubicBezTo>
                      <a:pt x="295" y="1804"/>
                      <a:pt x="-513" y="4089"/>
                      <a:pt x="364" y="4911"/>
                    </a:cubicBezTo>
                    <a:cubicBezTo>
                      <a:pt x="1079" y="5553"/>
                      <a:pt x="2187" y="6104"/>
                      <a:pt x="3133" y="6122"/>
                    </a:cubicBezTo>
                    <a:cubicBezTo>
                      <a:pt x="6017" y="6186"/>
                      <a:pt x="7412" y="5018"/>
                      <a:pt x="7609" y="2814"/>
                    </a:cubicBezTo>
                    <a:cubicBezTo>
                      <a:pt x="7741" y="1205"/>
                      <a:pt x="6201" y="-280"/>
                      <a:pt x="4643" y="45"/>
                    </a:cubicBezTo>
                    <a:close/>
                  </a:path>
                </a:pathLst>
              </a:custGeom>
              <a:grpFill/>
              <a:ln w="5028" cap="flat">
                <a:solidFill>
                  <a:schemeClr val="bg1"/>
                </a:solidFill>
                <a:prstDash val="solid"/>
                <a:miter/>
              </a:ln>
            </p:spPr>
            <p:txBody>
              <a:bodyPr rtlCol="0" anchor="ctr"/>
              <a:lstStyle/>
              <a:p>
                <a:endParaRPr lang="en-US"/>
              </a:p>
            </p:txBody>
          </p:sp>
        </p:grpSp>
        <p:sp>
          <p:nvSpPr>
            <p:cNvPr id="112" name="Freeform 111">
              <a:extLst>
                <a:ext uri="{FF2B5EF4-FFF2-40B4-BE49-F238E27FC236}">
                  <a16:creationId xmlns:a16="http://schemas.microsoft.com/office/drawing/2014/main" id="{B230E31A-98D9-3F20-7DCD-874B6FA36F55}"/>
                </a:ext>
              </a:extLst>
            </p:cNvPr>
            <p:cNvSpPr/>
            <p:nvPr/>
          </p:nvSpPr>
          <p:spPr>
            <a:xfrm>
              <a:off x="7930401" y="4282929"/>
              <a:ext cx="221044" cy="416255"/>
            </a:xfrm>
            <a:custGeom>
              <a:avLst/>
              <a:gdLst>
                <a:gd name="connsiteX0" fmla="*/ 163157 w 221044"/>
                <a:gd name="connsiteY0" fmla="*/ 54600 h 416255"/>
                <a:gd name="connsiteX1" fmla="*/ 147153 w 221044"/>
                <a:gd name="connsiteY1" fmla="*/ 55443 h 416255"/>
                <a:gd name="connsiteX2" fmla="*/ 128068 w 221044"/>
                <a:gd name="connsiteY2" fmla="*/ 41429 h 416255"/>
                <a:gd name="connsiteX3" fmla="*/ 114547 w 221044"/>
                <a:gd name="connsiteY3" fmla="*/ 31313 h 416255"/>
                <a:gd name="connsiteX4" fmla="*/ 109968 w 221044"/>
                <a:gd name="connsiteY4" fmla="*/ 32216 h 416255"/>
                <a:gd name="connsiteX5" fmla="*/ 108641 w 221044"/>
                <a:gd name="connsiteY5" fmla="*/ 36846 h 416255"/>
                <a:gd name="connsiteX6" fmla="*/ 111851 w 221044"/>
                <a:gd name="connsiteY6" fmla="*/ 44668 h 416255"/>
                <a:gd name="connsiteX7" fmla="*/ 114333 w 221044"/>
                <a:gd name="connsiteY7" fmla="*/ 52700 h 416255"/>
                <a:gd name="connsiteX8" fmla="*/ 115573 w 221044"/>
                <a:gd name="connsiteY8" fmla="*/ 76265 h 416255"/>
                <a:gd name="connsiteX9" fmla="*/ 113134 w 221044"/>
                <a:gd name="connsiteY9" fmla="*/ 78208 h 416255"/>
                <a:gd name="connsiteX10" fmla="*/ 109797 w 221044"/>
                <a:gd name="connsiteY10" fmla="*/ 78576 h 416255"/>
                <a:gd name="connsiteX11" fmla="*/ 106502 w 221044"/>
                <a:gd name="connsiteY11" fmla="*/ 82923 h 416255"/>
                <a:gd name="connsiteX12" fmla="*/ 106545 w 221044"/>
                <a:gd name="connsiteY12" fmla="*/ 86240 h 416255"/>
                <a:gd name="connsiteX13" fmla="*/ 101666 w 221044"/>
                <a:gd name="connsiteY13" fmla="*/ 96860 h 416255"/>
                <a:gd name="connsiteX14" fmla="*/ 108171 w 221044"/>
                <a:gd name="connsiteY14" fmla="*/ 108375 h 416255"/>
                <a:gd name="connsiteX15" fmla="*/ 112193 w 221044"/>
                <a:gd name="connsiteY15" fmla="*/ 117682 h 416255"/>
                <a:gd name="connsiteX16" fmla="*/ 114974 w 221044"/>
                <a:gd name="connsiteY16" fmla="*/ 118692 h 416255"/>
                <a:gd name="connsiteX17" fmla="*/ 125886 w 221044"/>
                <a:gd name="connsiteY17" fmla="*/ 110947 h 416255"/>
                <a:gd name="connsiteX18" fmla="*/ 125843 w 221044"/>
                <a:gd name="connsiteY18" fmla="*/ 106544 h 416255"/>
                <a:gd name="connsiteX19" fmla="*/ 114290 w 221044"/>
                <a:gd name="connsiteY19" fmla="*/ 99680 h 416255"/>
                <a:gd name="connsiteX20" fmla="*/ 114119 w 221044"/>
                <a:gd name="connsiteY20" fmla="*/ 98093 h 416255"/>
                <a:gd name="connsiteX21" fmla="*/ 120323 w 221044"/>
                <a:gd name="connsiteY21" fmla="*/ 95786 h 416255"/>
                <a:gd name="connsiteX22" fmla="*/ 138895 w 221044"/>
                <a:gd name="connsiteY22" fmla="*/ 97464 h 416255"/>
                <a:gd name="connsiteX23" fmla="*/ 149721 w 221044"/>
                <a:gd name="connsiteY23" fmla="*/ 102000 h 416255"/>
                <a:gd name="connsiteX24" fmla="*/ 152374 w 221044"/>
                <a:gd name="connsiteY24" fmla="*/ 100433 h 416255"/>
                <a:gd name="connsiteX25" fmla="*/ 154556 w 221044"/>
                <a:gd name="connsiteY25" fmla="*/ 90540 h 416255"/>
                <a:gd name="connsiteX26" fmla="*/ 162087 w 221044"/>
                <a:gd name="connsiteY26" fmla="*/ 82093 h 416255"/>
                <a:gd name="connsiteX27" fmla="*/ 172870 w 221044"/>
                <a:gd name="connsiteY27" fmla="*/ 77249 h 416255"/>
                <a:gd name="connsiteX28" fmla="*/ 174839 w 221044"/>
                <a:gd name="connsiteY28" fmla="*/ 68516 h 416255"/>
                <a:gd name="connsiteX29" fmla="*/ 170046 w 221044"/>
                <a:gd name="connsiteY29" fmla="*/ 61652 h 416255"/>
                <a:gd name="connsiteX30" fmla="*/ 166837 w 221044"/>
                <a:gd name="connsiteY30" fmla="*/ 56466 h 416255"/>
                <a:gd name="connsiteX31" fmla="*/ 163157 w 221044"/>
                <a:gd name="connsiteY31" fmla="*/ 54600 h 416255"/>
                <a:gd name="connsiteX32" fmla="*/ 177963 w 221044"/>
                <a:gd name="connsiteY32" fmla="*/ 46893 h 416255"/>
                <a:gd name="connsiteX33" fmla="*/ 175010 w 221044"/>
                <a:gd name="connsiteY33" fmla="*/ 46363 h 416255"/>
                <a:gd name="connsiteX34" fmla="*/ 172828 w 221044"/>
                <a:gd name="connsiteY34" fmla="*/ 48828 h 416255"/>
                <a:gd name="connsiteX35" fmla="*/ 170388 w 221044"/>
                <a:gd name="connsiteY35" fmla="*/ 61143 h 416255"/>
                <a:gd name="connsiteX36" fmla="*/ 178861 w 221044"/>
                <a:gd name="connsiteY36" fmla="*/ 48156 h 416255"/>
                <a:gd name="connsiteX37" fmla="*/ 177963 w 221044"/>
                <a:gd name="connsiteY37" fmla="*/ 46893 h 416255"/>
                <a:gd name="connsiteX38" fmla="*/ 170046 w 221044"/>
                <a:gd name="connsiteY38" fmla="*/ 61656 h 416255"/>
                <a:gd name="connsiteX39" fmla="*/ 170431 w 221044"/>
                <a:gd name="connsiteY39" fmla="*/ 61964 h 416255"/>
                <a:gd name="connsiteX40" fmla="*/ 170388 w 221044"/>
                <a:gd name="connsiteY40" fmla="*/ 61143 h 416255"/>
                <a:gd name="connsiteX41" fmla="*/ 169961 w 221044"/>
                <a:gd name="connsiteY41" fmla="*/ 61537 h 416255"/>
                <a:gd name="connsiteX42" fmla="*/ 170046 w 221044"/>
                <a:gd name="connsiteY42" fmla="*/ 61656 h 416255"/>
                <a:gd name="connsiteX43" fmla="*/ 112107 w 221044"/>
                <a:gd name="connsiteY43" fmla="*/ 193495 h 416255"/>
                <a:gd name="connsiteX44" fmla="*/ 110396 w 221044"/>
                <a:gd name="connsiteY44" fmla="*/ 191034 h 416255"/>
                <a:gd name="connsiteX45" fmla="*/ 108684 w 221044"/>
                <a:gd name="connsiteY45" fmla="*/ 193324 h 416255"/>
                <a:gd name="connsiteX46" fmla="*/ 110267 w 221044"/>
                <a:gd name="connsiteY46" fmla="*/ 195780 h 416255"/>
                <a:gd name="connsiteX47" fmla="*/ 112107 w 221044"/>
                <a:gd name="connsiteY47" fmla="*/ 193495 h 416255"/>
                <a:gd name="connsiteX48" fmla="*/ 219855 w 221044"/>
                <a:gd name="connsiteY48" fmla="*/ 29 h 416255"/>
                <a:gd name="connsiteX49" fmla="*/ 218314 w 221044"/>
                <a:gd name="connsiteY49" fmla="*/ 504 h 416255"/>
                <a:gd name="connsiteX50" fmla="*/ 212623 w 221044"/>
                <a:gd name="connsiteY50" fmla="*/ 10423 h 416255"/>
                <a:gd name="connsiteX51" fmla="*/ 213479 w 221044"/>
                <a:gd name="connsiteY51" fmla="*/ 11638 h 416255"/>
                <a:gd name="connsiteX52" fmla="*/ 214848 w 221044"/>
                <a:gd name="connsiteY52" fmla="*/ 11980 h 416255"/>
                <a:gd name="connsiteX53" fmla="*/ 221010 w 221044"/>
                <a:gd name="connsiteY53" fmla="*/ 1325 h 416255"/>
                <a:gd name="connsiteX54" fmla="*/ 219855 w 221044"/>
                <a:gd name="connsiteY54" fmla="*/ 29 h 416255"/>
                <a:gd name="connsiteX55" fmla="*/ 202696 w 221044"/>
                <a:gd name="connsiteY55" fmla="*/ 18314 h 416255"/>
                <a:gd name="connsiteX56" fmla="*/ 196791 w 221044"/>
                <a:gd name="connsiteY56" fmla="*/ 21193 h 416255"/>
                <a:gd name="connsiteX57" fmla="*/ 189345 w 221044"/>
                <a:gd name="connsiteY57" fmla="*/ 27163 h 416255"/>
                <a:gd name="connsiteX58" fmla="*/ 184852 w 221044"/>
                <a:gd name="connsiteY58" fmla="*/ 36183 h 416255"/>
                <a:gd name="connsiteX59" fmla="*/ 184595 w 221044"/>
                <a:gd name="connsiteY59" fmla="*/ 39461 h 416255"/>
                <a:gd name="connsiteX60" fmla="*/ 186179 w 221044"/>
                <a:gd name="connsiteY60" fmla="*/ 41921 h 416255"/>
                <a:gd name="connsiteX61" fmla="*/ 187676 w 221044"/>
                <a:gd name="connsiteY61" fmla="*/ 41485 h 416255"/>
                <a:gd name="connsiteX62" fmla="*/ 203766 w 221044"/>
                <a:gd name="connsiteY62" fmla="*/ 22353 h 416255"/>
                <a:gd name="connsiteX63" fmla="*/ 203851 w 221044"/>
                <a:gd name="connsiteY63" fmla="*/ 19371 h 416255"/>
                <a:gd name="connsiteX64" fmla="*/ 202696 w 221044"/>
                <a:gd name="connsiteY64" fmla="*/ 18314 h 416255"/>
                <a:gd name="connsiteX65" fmla="*/ 16342 w 221044"/>
                <a:gd name="connsiteY65" fmla="*/ 305008 h 416255"/>
                <a:gd name="connsiteX66" fmla="*/ 19337 w 221044"/>
                <a:gd name="connsiteY66" fmla="*/ 311028 h 416255"/>
                <a:gd name="connsiteX67" fmla="*/ 16342 w 221044"/>
                <a:gd name="connsiteY67" fmla="*/ 305008 h 416255"/>
                <a:gd name="connsiteX68" fmla="*/ 4 w 221044"/>
                <a:gd name="connsiteY68" fmla="*/ 303347 h 416255"/>
                <a:gd name="connsiteX69" fmla="*/ 321 w 221044"/>
                <a:gd name="connsiteY69" fmla="*/ 304717 h 416255"/>
                <a:gd name="connsiteX70" fmla="*/ 1429 w 221044"/>
                <a:gd name="connsiteY70" fmla="*/ 304340 h 416255"/>
                <a:gd name="connsiteX71" fmla="*/ 1078 w 221044"/>
                <a:gd name="connsiteY71" fmla="*/ 302962 h 416255"/>
                <a:gd name="connsiteX72" fmla="*/ 4 w 221044"/>
                <a:gd name="connsiteY72" fmla="*/ 303347 h 416255"/>
                <a:gd name="connsiteX73" fmla="*/ 23359 w 221044"/>
                <a:gd name="connsiteY73" fmla="*/ 381556 h 416255"/>
                <a:gd name="connsiteX74" fmla="*/ 23145 w 221044"/>
                <a:gd name="connsiteY74" fmla="*/ 385536 h 416255"/>
                <a:gd name="connsiteX75" fmla="*/ 26055 w 221044"/>
                <a:gd name="connsiteY75" fmla="*/ 384385 h 416255"/>
                <a:gd name="connsiteX76" fmla="*/ 26825 w 221044"/>
                <a:gd name="connsiteY76" fmla="*/ 382917 h 416255"/>
                <a:gd name="connsiteX77" fmla="*/ 26355 w 221044"/>
                <a:gd name="connsiteY77" fmla="*/ 381471 h 416255"/>
                <a:gd name="connsiteX78" fmla="*/ 23359 w 221044"/>
                <a:gd name="connsiteY78" fmla="*/ 381556 h 416255"/>
                <a:gd name="connsiteX79" fmla="*/ 9431 w 221044"/>
                <a:gd name="connsiteY79" fmla="*/ 412045 h 416255"/>
                <a:gd name="connsiteX80" fmla="*/ 6821 w 221044"/>
                <a:gd name="connsiteY80" fmla="*/ 415023 h 416255"/>
                <a:gd name="connsiteX81" fmla="*/ 7711 w 221044"/>
                <a:gd name="connsiteY81" fmla="*/ 416255 h 416255"/>
                <a:gd name="connsiteX82" fmla="*/ 9149 w 221044"/>
                <a:gd name="connsiteY82" fmla="*/ 415737 h 416255"/>
                <a:gd name="connsiteX83" fmla="*/ 10509 w 221044"/>
                <a:gd name="connsiteY83" fmla="*/ 413020 h 416255"/>
                <a:gd name="connsiteX84" fmla="*/ 9431 w 221044"/>
                <a:gd name="connsiteY84" fmla="*/ 412045 h 416255"/>
                <a:gd name="connsiteX85" fmla="*/ 150320 w 221044"/>
                <a:gd name="connsiteY85" fmla="*/ 217120 h 416255"/>
                <a:gd name="connsiteX86" fmla="*/ 146682 w 221044"/>
                <a:gd name="connsiteY86" fmla="*/ 192049 h 416255"/>
                <a:gd name="connsiteX87" fmla="*/ 149122 w 221044"/>
                <a:gd name="connsiteY87" fmla="*/ 184457 h 416255"/>
                <a:gd name="connsiteX88" fmla="*/ 152587 w 221044"/>
                <a:gd name="connsiteY88" fmla="*/ 177243 h 416255"/>
                <a:gd name="connsiteX89" fmla="*/ 152245 w 221044"/>
                <a:gd name="connsiteY89" fmla="*/ 168805 h 416255"/>
                <a:gd name="connsiteX90" fmla="*/ 145955 w 221044"/>
                <a:gd name="connsiteY90" fmla="*/ 144512 h 416255"/>
                <a:gd name="connsiteX91" fmla="*/ 130978 w 221044"/>
                <a:gd name="connsiteY91" fmla="*/ 119852 h 416255"/>
                <a:gd name="connsiteX92" fmla="*/ 124902 w 221044"/>
                <a:gd name="connsiteY92" fmla="*/ 119300 h 416255"/>
                <a:gd name="connsiteX93" fmla="*/ 117499 w 221044"/>
                <a:gd name="connsiteY93" fmla="*/ 143575 h 416255"/>
                <a:gd name="connsiteX94" fmla="*/ 120494 w 221044"/>
                <a:gd name="connsiteY94" fmla="*/ 155604 h 416255"/>
                <a:gd name="connsiteX95" fmla="*/ 121650 w 221044"/>
                <a:gd name="connsiteY95" fmla="*/ 158736 h 416255"/>
                <a:gd name="connsiteX96" fmla="*/ 116515 w 221044"/>
                <a:gd name="connsiteY96" fmla="*/ 195095 h 416255"/>
                <a:gd name="connsiteX97" fmla="*/ 114632 w 221044"/>
                <a:gd name="connsiteY97" fmla="*/ 201621 h 416255"/>
                <a:gd name="connsiteX98" fmla="*/ 100468 w 221044"/>
                <a:gd name="connsiteY98" fmla="*/ 214903 h 416255"/>
                <a:gd name="connsiteX99" fmla="*/ 96360 w 221044"/>
                <a:gd name="connsiteY99" fmla="*/ 212622 h 416255"/>
                <a:gd name="connsiteX100" fmla="*/ 95933 w 221044"/>
                <a:gd name="connsiteY100" fmla="*/ 209242 h 416255"/>
                <a:gd name="connsiteX101" fmla="*/ 93237 w 221044"/>
                <a:gd name="connsiteY101" fmla="*/ 205913 h 416255"/>
                <a:gd name="connsiteX102" fmla="*/ 89386 w 221044"/>
                <a:gd name="connsiteY102" fmla="*/ 208788 h 416255"/>
                <a:gd name="connsiteX103" fmla="*/ 89300 w 221044"/>
                <a:gd name="connsiteY103" fmla="*/ 215382 h 416255"/>
                <a:gd name="connsiteX104" fmla="*/ 88958 w 221044"/>
                <a:gd name="connsiteY104" fmla="*/ 222036 h 416255"/>
                <a:gd name="connsiteX105" fmla="*/ 83652 w 221044"/>
                <a:gd name="connsiteY105" fmla="*/ 239867 h 416255"/>
                <a:gd name="connsiteX106" fmla="*/ 81041 w 221044"/>
                <a:gd name="connsiteY106" fmla="*/ 241686 h 416255"/>
                <a:gd name="connsiteX107" fmla="*/ 67562 w 221044"/>
                <a:gd name="connsiteY107" fmla="*/ 242593 h 416255"/>
                <a:gd name="connsiteX108" fmla="*/ 50959 w 221044"/>
                <a:gd name="connsiteY108" fmla="*/ 246350 h 416255"/>
                <a:gd name="connsiteX109" fmla="*/ 43771 w 221044"/>
                <a:gd name="connsiteY109" fmla="*/ 250642 h 416255"/>
                <a:gd name="connsiteX110" fmla="*/ 25627 w 221044"/>
                <a:gd name="connsiteY110" fmla="*/ 270980 h 416255"/>
                <a:gd name="connsiteX111" fmla="*/ 24343 w 221044"/>
                <a:gd name="connsiteY111" fmla="*/ 275692 h 416255"/>
                <a:gd name="connsiteX112" fmla="*/ 22760 w 221044"/>
                <a:gd name="connsiteY112" fmla="*/ 280313 h 416255"/>
                <a:gd name="connsiteX113" fmla="*/ 14673 w 221044"/>
                <a:gd name="connsiteY113" fmla="*/ 289102 h 416255"/>
                <a:gd name="connsiteX114" fmla="*/ 12093 w 221044"/>
                <a:gd name="connsiteY114" fmla="*/ 296933 h 416255"/>
                <a:gd name="connsiteX115" fmla="*/ 16128 w 221044"/>
                <a:gd name="connsiteY115" fmla="*/ 304071 h 416255"/>
                <a:gd name="connsiteX116" fmla="*/ 15700 w 221044"/>
                <a:gd name="connsiteY116" fmla="*/ 304580 h 416255"/>
                <a:gd name="connsiteX117" fmla="*/ 16299 w 221044"/>
                <a:gd name="connsiteY117" fmla="*/ 305008 h 416255"/>
                <a:gd name="connsiteX118" fmla="*/ 16170 w 221044"/>
                <a:gd name="connsiteY118" fmla="*/ 304259 h 416255"/>
                <a:gd name="connsiteX119" fmla="*/ 17026 w 221044"/>
                <a:gd name="connsiteY119" fmla="*/ 303703 h 416255"/>
                <a:gd name="connsiteX120" fmla="*/ 21648 w 221044"/>
                <a:gd name="connsiteY120" fmla="*/ 306069 h 416255"/>
                <a:gd name="connsiteX121" fmla="*/ 19637 w 221044"/>
                <a:gd name="connsiteY121" fmla="*/ 311349 h 416255"/>
                <a:gd name="connsiteX122" fmla="*/ 19294 w 221044"/>
                <a:gd name="connsiteY122" fmla="*/ 311028 h 416255"/>
                <a:gd name="connsiteX123" fmla="*/ 19380 w 221044"/>
                <a:gd name="connsiteY123" fmla="*/ 311773 h 416255"/>
                <a:gd name="connsiteX124" fmla="*/ 19808 w 221044"/>
                <a:gd name="connsiteY124" fmla="*/ 311486 h 416255"/>
                <a:gd name="connsiteX125" fmla="*/ 26098 w 221044"/>
                <a:gd name="connsiteY125" fmla="*/ 329163 h 416255"/>
                <a:gd name="connsiteX126" fmla="*/ 36624 w 221044"/>
                <a:gd name="connsiteY126" fmla="*/ 332479 h 416255"/>
                <a:gd name="connsiteX127" fmla="*/ 38037 w 221044"/>
                <a:gd name="connsiteY127" fmla="*/ 331585 h 416255"/>
                <a:gd name="connsiteX128" fmla="*/ 42145 w 221044"/>
                <a:gd name="connsiteY128" fmla="*/ 324281 h 416255"/>
                <a:gd name="connsiteX129" fmla="*/ 44883 w 221044"/>
                <a:gd name="connsiteY129" fmla="*/ 297318 h 416255"/>
                <a:gd name="connsiteX130" fmla="*/ 32987 w 221044"/>
                <a:gd name="connsiteY130" fmla="*/ 282427 h 416255"/>
                <a:gd name="connsiteX131" fmla="*/ 32731 w 221044"/>
                <a:gd name="connsiteY131" fmla="*/ 281011 h 416255"/>
                <a:gd name="connsiteX132" fmla="*/ 33501 w 221044"/>
                <a:gd name="connsiteY132" fmla="*/ 279624 h 416255"/>
                <a:gd name="connsiteX133" fmla="*/ 36582 w 221044"/>
                <a:gd name="connsiteY133" fmla="*/ 278460 h 416255"/>
                <a:gd name="connsiteX134" fmla="*/ 45140 w 221044"/>
                <a:gd name="connsiteY134" fmla="*/ 274605 h 416255"/>
                <a:gd name="connsiteX135" fmla="*/ 49119 w 221044"/>
                <a:gd name="connsiteY135" fmla="*/ 271922 h 416255"/>
                <a:gd name="connsiteX136" fmla="*/ 63882 w 221044"/>
                <a:gd name="connsiteY136" fmla="*/ 271058 h 416255"/>
                <a:gd name="connsiteX137" fmla="*/ 64139 w 221044"/>
                <a:gd name="connsiteY137" fmla="*/ 270715 h 416255"/>
                <a:gd name="connsiteX138" fmla="*/ 64567 w 221044"/>
                <a:gd name="connsiteY138" fmla="*/ 270052 h 416255"/>
                <a:gd name="connsiteX139" fmla="*/ 64310 w 221044"/>
                <a:gd name="connsiteY139" fmla="*/ 271143 h 416255"/>
                <a:gd name="connsiteX140" fmla="*/ 63882 w 221044"/>
                <a:gd name="connsiteY140" fmla="*/ 271058 h 416255"/>
                <a:gd name="connsiteX141" fmla="*/ 56137 w 221044"/>
                <a:gd name="connsiteY141" fmla="*/ 276265 h 416255"/>
                <a:gd name="connsiteX142" fmla="*/ 52757 w 221044"/>
                <a:gd name="connsiteY142" fmla="*/ 276607 h 416255"/>
                <a:gd name="connsiteX143" fmla="*/ 47451 w 221044"/>
                <a:gd name="connsiteY143" fmla="*/ 286167 h 416255"/>
                <a:gd name="connsiteX144" fmla="*/ 50874 w 221044"/>
                <a:gd name="connsiteY144" fmla="*/ 293904 h 416255"/>
                <a:gd name="connsiteX145" fmla="*/ 51986 w 221044"/>
                <a:gd name="connsiteY145" fmla="*/ 295187 h 416255"/>
                <a:gd name="connsiteX146" fmla="*/ 59903 w 221044"/>
                <a:gd name="connsiteY146" fmla="*/ 294053 h 416255"/>
                <a:gd name="connsiteX147" fmla="*/ 63625 w 221044"/>
                <a:gd name="connsiteY147" fmla="*/ 286586 h 416255"/>
                <a:gd name="connsiteX148" fmla="*/ 71756 w 221044"/>
                <a:gd name="connsiteY148" fmla="*/ 286376 h 416255"/>
                <a:gd name="connsiteX149" fmla="*/ 73339 w 221044"/>
                <a:gd name="connsiteY149" fmla="*/ 286218 h 416255"/>
                <a:gd name="connsiteX150" fmla="*/ 77404 w 221044"/>
                <a:gd name="connsiteY150" fmla="*/ 274643 h 416255"/>
                <a:gd name="connsiteX151" fmla="*/ 72226 w 221044"/>
                <a:gd name="connsiteY151" fmla="*/ 267938 h 416255"/>
                <a:gd name="connsiteX152" fmla="*/ 73467 w 221044"/>
                <a:gd name="connsiteY152" fmla="*/ 263355 h 416255"/>
                <a:gd name="connsiteX153" fmla="*/ 77875 w 221044"/>
                <a:gd name="connsiteY153" fmla="*/ 261224 h 416255"/>
                <a:gd name="connsiteX154" fmla="*/ 79544 w 221044"/>
                <a:gd name="connsiteY154" fmla="*/ 261395 h 416255"/>
                <a:gd name="connsiteX155" fmla="*/ 79843 w 221044"/>
                <a:gd name="connsiteY155" fmla="*/ 264100 h 416255"/>
                <a:gd name="connsiteX156" fmla="*/ 78688 w 221044"/>
                <a:gd name="connsiteY156" fmla="*/ 268773 h 416255"/>
                <a:gd name="connsiteX157" fmla="*/ 83480 w 221044"/>
                <a:gd name="connsiteY157" fmla="*/ 277737 h 416255"/>
                <a:gd name="connsiteX158" fmla="*/ 89899 w 221044"/>
                <a:gd name="connsiteY158" fmla="*/ 283112 h 416255"/>
                <a:gd name="connsiteX159" fmla="*/ 96018 w 221044"/>
                <a:gd name="connsiteY159" fmla="*/ 281657 h 416255"/>
                <a:gd name="connsiteX160" fmla="*/ 106245 w 221044"/>
                <a:gd name="connsiteY160" fmla="*/ 264065 h 416255"/>
                <a:gd name="connsiteX161" fmla="*/ 110054 w 221044"/>
                <a:gd name="connsiteY161" fmla="*/ 261147 h 416255"/>
                <a:gd name="connsiteX162" fmla="*/ 118526 w 221044"/>
                <a:gd name="connsiteY162" fmla="*/ 260424 h 416255"/>
                <a:gd name="connsiteX163" fmla="*/ 127170 w 221044"/>
                <a:gd name="connsiteY163" fmla="*/ 255961 h 416255"/>
                <a:gd name="connsiteX164" fmla="*/ 130165 w 221044"/>
                <a:gd name="connsiteY164" fmla="*/ 257108 h 416255"/>
                <a:gd name="connsiteX165" fmla="*/ 134530 w 221044"/>
                <a:gd name="connsiteY165" fmla="*/ 255524 h 416255"/>
                <a:gd name="connsiteX166" fmla="*/ 139365 w 221044"/>
                <a:gd name="connsiteY166" fmla="*/ 244942 h 416255"/>
                <a:gd name="connsiteX167" fmla="*/ 140606 w 221044"/>
                <a:gd name="connsiteY167" fmla="*/ 243740 h 416255"/>
                <a:gd name="connsiteX168" fmla="*/ 141376 w 221044"/>
                <a:gd name="connsiteY168" fmla="*/ 244942 h 416255"/>
                <a:gd name="connsiteX169" fmla="*/ 142617 w 221044"/>
                <a:gd name="connsiteY169" fmla="*/ 249897 h 416255"/>
                <a:gd name="connsiteX170" fmla="*/ 146597 w 221044"/>
                <a:gd name="connsiteY170" fmla="*/ 251733 h 416255"/>
                <a:gd name="connsiteX171" fmla="*/ 154085 w 221044"/>
                <a:gd name="connsiteY171" fmla="*/ 233461 h 416255"/>
                <a:gd name="connsiteX172" fmla="*/ 150320 w 221044"/>
                <a:gd name="connsiteY172" fmla="*/ 217120 h 416255"/>
                <a:gd name="connsiteX173" fmla="*/ 126014 w 221044"/>
                <a:gd name="connsiteY173" fmla="*/ 126677 h 416255"/>
                <a:gd name="connsiteX174" fmla="*/ 125244 w 221044"/>
                <a:gd name="connsiteY174" fmla="*/ 126946 h 416255"/>
                <a:gd name="connsiteX175" fmla="*/ 125629 w 221044"/>
                <a:gd name="connsiteY175" fmla="*/ 126258 h 416255"/>
                <a:gd name="connsiteX176" fmla="*/ 126314 w 221044"/>
                <a:gd name="connsiteY176" fmla="*/ 125975 h 416255"/>
                <a:gd name="connsiteX177" fmla="*/ 126014 w 221044"/>
                <a:gd name="connsiteY177" fmla="*/ 126677 h 416255"/>
                <a:gd name="connsiteX178" fmla="*/ 34228 w 221044"/>
                <a:gd name="connsiteY178" fmla="*/ 346134 h 416255"/>
                <a:gd name="connsiteX179" fmla="*/ 34870 w 221044"/>
                <a:gd name="connsiteY179" fmla="*/ 347529 h 416255"/>
                <a:gd name="connsiteX180" fmla="*/ 35854 w 221044"/>
                <a:gd name="connsiteY180" fmla="*/ 346378 h 416255"/>
                <a:gd name="connsiteX181" fmla="*/ 34228 w 221044"/>
                <a:gd name="connsiteY181" fmla="*/ 346134 h 416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Lst>
              <a:rect l="l" t="t" r="r" b="b"/>
              <a:pathLst>
                <a:path w="221044" h="416255">
                  <a:moveTo>
                    <a:pt x="163157" y="54600"/>
                  </a:moveTo>
                  <a:cubicBezTo>
                    <a:pt x="157893" y="58507"/>
                    <a:pt x="152844" y="57938"/>
                    <a:pt x="147153" y="55443"/>
                  </a:cubicBezTo>
                  <a:cubicBezTo>
                    <a:pt x="139707" y="52161"/>
                    <a:pt x="133460" y="47351"/>
                    <a:pt x="128068" y="41429"/>
                  </a:cubicBezTo>
                  <a:cubicBezTo>
                    <a:pt x="124175" y="37116"/>
                    <a:pt x="119724" y="33778"/>
                    <a:pt x="114547" y="31313"/>
                  </a:cubicBezTo>
                  <a:cubicBezTo>
                    <a:pt x="112835" y="30500"/>
                    <a:pt x="111337" y="31057"/>
                    <a:pt x="109968" y="32216"/>
                  </a:cubicBezTo>
                  <a:cubicBezTo>
                    <a:pt x="108470" y="33479"/>
                    <a:pt x="108171" y="35263"/>
                    <a:pt x="108641" y="36846"/>
                  </a:cubicBezTo>
                  <a:cubicBezTo>
                    <a:pt x="109454" y="39538"/>
                    <a:pt x="110867" y="42037"/>
                    <a:pt x="111851" y="44668"/>
                  </a:cubicBezTo>
                  <a:cubicBezTo>
                    <a:pt x="112835" y="47296"/>
                    <a:pt x="114119" y="49966"/>
                    <a:pt x="114333" y="52700"/>
                  </a:cubicBezTo>
                  <a:cubicBezTo>
                    <a:pt x="115060" y="60535"/>
                    <a:pt x="115317" y="68404"/>
                    <a:pt x="115573" y="76265"/>
                  </a:cubicBezTo>
                  <a:cubicBezTo>
                    <a:pt x="115573" y="76911"/>
                    <a:pt x="114119" y="77848"/>
                    <a:pt x="113134" y="78208"/>
                  </a:cubicBezTo>
                  <a:cubicBezTo>
                    <a:pt x="112107" y="78593"/>
                    <a:pt x="110909" y="78400"/>
                    <a:pt x="109797" y="78576"/>
                  </a:cubicBezTo>
                  <a:cubicBezTo>
                    <a:pt x="106545" y="79072"/>
                    <a:pt x="106545" y="79102"/>
                    <a:pt x="106502" y="82923"/>
                  </a:cubicBezTo>
                  <a:cubicBezTo>
                    <a:pt x="106459" y="84032"/>
                    <a:pt x="106930" y="85307"/>
                    <a:pt x="106545" y="86240"/>
                  </a:cubicBezTo>
                  <a:cubicBezTo>
                    <a:pt x="105132" y="89838"/>
                    <a:pt x="101923" y="92491"/>
                    <a:pt x="101666" y="96860"/>
                  </a:cubicBezTo>
                  <a:cubicBezTo>
                    <a:pt x="101281" y="102385"/>
                    <a:pt x="106416" y="104319"/>
                    <a:pt x="108171" y="108375"/>
                  </a:cubicBezTo>
                  <a:cubicBezTo>
                    <a:pt x="109454" y="111503"/>
                    <a:pt x="110653" y="114687"/>
                    <a:pt x="112193" y="117682"/>
                  </a:cubicBezTo>
                  <a:cubicBezTo>
                    <a:pt x="112535" y="118346"/>
                    <a:pt x="114418" y="119017"/>
                    <a:pt x="114974" y="118692"/>
                  </a:cubicBezTo>
                  <a:cubicBezTo>
                    <a:pt x="118697" y="116249"/>
                    <a:pt x="122292" y="113600"/>
                    <a:pt x="125886" y="110947"/>
                  </a:cubicBezTo>
                  <a:cubicBezTo>
                    <a:pt x="127213" y="109997"/>
                    <a:pt x="127127" y="107284"/>
                    <a:pt x="125843" y="106544"/>
                  </a:cubicBezTo>
                  <a:cubicBezTo>
                    <a:pt x="121992" y="104293"/>
                    <a:pt x="118098" y="102025"/>
                    <a:pt x="114290" y="99680"/>
                  </a:cubicBezTo>
                  <a:cubicBezTo>
                    <a:pt x="113990" y="99488"/>
                    <a:pt x="113947" y="98152"/>
                    <a:pt x="114119" y="98093"/>
                  </a:cubicBezTo>
                  <a:cubicBezTo>
                    <a:pt x="116173" y="97275"/>
                    <a:pt x="118569" y="97006"/>
                    <a:pt x="120323" y="95786"/>
                  </a:cubicBezTo>
                  <a:cubicBezTo>
                    <a:pt x="127084" y="91118"/>
                    <a:pt x="132989" y="92547"/>
                    <a:pt x="138895" y="97464"/>
                  </a:cubicBezTo>
                  <a:cubicBezTo>
                    <a:pt x="141932" y="100022"/>
                    <a:pt x="145612" y="101602"/>
                    <a:pt x="149721" y="102000"/>
                  </a:cubicBezTo>
                  <a:cubicBezTo>
                    <a:pt x="151004" y="102115"/>
                    <a:pt x="152074" y="101751"/>
                    <a:pt x="152374" y="100433"/>
                  </a:cubicBezTo>
                  <a:cubicBezTo>
                    <a:pt x="153186" y="97160"/>
                    <a:pt x="153657" y="93797"/>
                    <a:pt x="154556" y="90540"/>
                  </a:cubicBezTo>
                  <a:cubicBezTo>
                    <a:pt x="155626" y="86539"/>
                    <a:pt x="157808" y="83518"/>
                    <a:pt x="162087" y="82093"/>
                  </a:cubicBezTo>
                  <a:cubicBezTo>
                    <a:pt x="165810" y="80835"/>
                    <a:pt x="169404" y="79141"/>
                    <a:pt x="172870" y="77249"/>
                  </a:cubicBezTo>
                  <a:cubicBezTo>
                    <a:pt x="176079" y="75538"/>
                    <a:pt x="176850" y="71490"/>
                    <a:pt x="174839" y="68516"/>
                  </a:cubicBezTo>
                  <a:cubicBezTo>
                    <a:pt x="173256" y="66192"/>
                    <a:pt x="171630" y="63946"/>
                    <a:pt x="170046" y="61652"/>
                  </a:cubicBezTo>
                  <a:cubicBezTo>
                    <a:pt x="168206" y="60415"/>
                    <a:pt x="167650" y="58391"/>
                    <a:pt x="166837" y="56466"/>
                  </a:cubicBezTo>
                  <a:cubicBezTo>
                    <a:pt x="165639" y="53684"/>
                    <a:pt x="164954" y="53265"/>
                    <a:pt x="163157" y="54600"/>
                  </a:cubicBezTo>
                  <a:close/>
                  <a:moveTo>
                    <a:pt x="177963" y="46893"/>
                  </a:moveTo>
                  <a:cubicBezTo>
                    <a:pt x="176978" y="46534"/>
                    <a:pt x="175780" y="46038"/>
                    <a:pt x="175010" y="46363"/>
                  </a:cubicBezTo>
                  <a:cubicBezTo>
                    <a:pt x="174068" y="46744"/>
                    <a:pt x="173298" y="47852"/>
                    <a:pt x="172828" y="48828"/>
                  </a:cubicBezTo>
                  <a:cubicBezTo>
                    <a:pt x="170902" y="52713"/>
                    <a:pt x="169918" y="56791"/>
                    <a:pt x="170388" y="61143"/>
                  </a:cubicBezTo>
                  <a:cubicBezTo>
                    <a:pt x="175481" y="56487"/>
                    <a:pt x="178177" y="52444"/>
                    <a:pt x="178861" y="48156"/>
                  </a:cubicBezTo>
                  <a:cubicBezTo>
                    <a:pt x="178904" y="47775"/>
                    <a:pt x="178348" y="47052"/>
                    <a:pt x="177963" y="46893"/>
                  </a:cubicBezTo>
                  <a:close/>
                  <a:moveTo>
                    <a:pt x="170046" y="61656"/>
                  </a:moveTo>
                  <a:cubicBezTo>
                    <a:pt x="170175" y="61755"/>
                    <a:pt x="170260" y="61866"/>
                    <a:pt x="170431" y="61964"/>
                  </a:cubicBezTo>
                  <a:cubicBezTo>
                    <a:pt x="170388" y="61678"/>
                    <a:pt x="170388" y="61412"/>
                    <a:pt x="170388" y="61143"/>
                  </a:cubicBezTo>
                  <a:cubicBezTo>
                    <a:pt x="170217" y="61275"/>
                    <a:pt x="170132" y="61412"/>
                    <a:pt x="169961" y="61537"/>
                  </a:cubicBezTo>
                  <a:cubicBezTo>
                    <a:pt x="170004" y="61579"/>
                    <a:pt x="170004" y="61618"/>
                    <a:pt x="170046" y="61656"/>
                  </a:cubicBezTo>
                  <a:close/>
                  <a:moveTo>
                    <a:pt x="112107" y="193495"/>
                  </a:moveTo>
                  <a:cubicBezTo>
                    <a:pt x="111508" y="192678"/>
                    <a:pt x="110952" y="191856"/>
                    <a:pt x="110396" y="191034"/>
                  </a:cubicBezTo>
                  <a:cubicBezTo>
                    <a:pt x="109797" y="191796"/>
                    <a:pt x="108727" y="192541"/>
                    <a:pt x="108684" y="193324"/>
                  </a:cubicBezTo>
                  <a:cubicBezTo>
                    <a:pt x="108684" y="194145"/>
                    <a:pt x="109711" y="194963"/>
                    <a:pt x="110267" y="195780"/>
                  </a:cubicBezTo>
                  <a:cubicBezTo>
                    <a:pt x="110867" y="195014"/>
                    <a:pt x="111508" y="194257"/>
                    <a:pt x="112107" y="193495"/>
                  </a:cubicBezTo>
                  <a:close/>
                  <a:moveTo>
                    <a:pt x="219855" y="29"/>
                  </a:moveTo>
                  <a:cubicBezTo>
                    <a:pt x="219427" y="-86"/>
                    <a:pt x="218699" y="157"/>
                    <a:pt x="218314" y="504"/>
                  </a:cubicBezTo>
                  <a:cubicBezTo>
                    <a:pt x="215319" y="3157"/>
                    <a:pt x="213308" y="6435"/>
                    <a:pt x="212623" y="10423"/>
                  </a:cubicBezTo>
                  <a:cubicBezTo>
                    <a:pt x="212537" y="10778"/>
                    <a:pt x="213094" y="11356"/>
                    <a:pt x="213479" y="11638"/>
                  </a:cubicBezTo>
                  <a:cubicBezTo>
                    <a:pt x="213864" y="11904"/>
                    <a:pt x="214549" y="12152"/>
                    <a:pt x="214848" y="11980"/>
                  </a:cubicBezTo>
                  <a:cubicBezTo>
                    <a:pt x="219170" y="9717"/>
                    <a:pt x="221352" y="6212"/>
                    <a:pt x="221010" y="1325"/>
                  </a:cubicBezTo>
                  <a:cubicBezTo>
                    <a:pt x="220582" y="829"/>
                    <a:pt x="220283" y="157"/>
                    <a:pt x="219855" y="29"/>
                  </a:cubicBezTo>
                  <a:close/>
                  <a:moveTo>
                    <a:pt x="202696" y="18314"/>
                  </a:moveTo>
                  <a:cubicBezTo>
                    <a:pt x="200128" y="18061"/>
                    <a:pt x="198844" y="20436"/>
                    <a:pt x="196791" y="21193"/>
                  </a:cubicBezTo>
                  <a:cubicBezTo>
                    <a:pt x="193624" y="22353"/>
                    <a:pt x="190628" y="23388"/>
                    <a:pt x="189345" y="27163"/>
                  </a:cubicBezTo>
                  <a:cubicBezTo>
                    <a:pt x="188275" y="30308"/>
                    <a:pt x="186264" y="33136"/>
                    <a:pt x="184852" y="36183"/>
                  </a:cubicBezTo>
                  <a:cubicBezTo>
                    <a:pt x="184424" y="37141"/>
                    <a:pt x="184338" y="38412"/>
                    <a:pt x="184595" y="39461"/>
                  </a:cubicBezTo>
                  <a:cubicBezTo>
                    <a:pt x="184766" y="40355"/>
                    <a:pt x="185494" y="41219"/>
                    <a:pt x="186179" y="41921"/>
                  </a:cubicBezTo>
                  <a:cubicBezTo>
                    <a:pt x="186349" y="42114"/>
                    <a:pt x="187419" y="41849"/>
                    <a:pt x="187676" y="41485"/>
                  </a:cubicBezTo>
                  <a:cubicBezTo>
                    <a:pt x="192554" y="34715"/>
                    <a:pt x="197646" y="28117"/>
                    <a:pt x="203766" y="22353"/>
                  </a:cubicBezTo>
                  <a:cubicBezTo>
                    <a:pt x="204322" y="21882"/>
                    <a:pt x="203851" y="20337"/>
                    <a:pt x="203851" y="19371"/>
                  </a:cubicBezTo>
                  <a:cubicBezTo>
                    <a:pt x="203423" y="18942"/>
                    <a:pt x="203081" y="18356"/>
                    <a:pt x="202696" y="18314"/>
                  </a:cubicBezTo>
                  <a:close/>
                  <a:moveTo>
                    <a:pt x="16342" y="305008"/>
                  </a:moveTo>
                  <a:cubicBezTo>
                    <a:pt x="16770" y="307293"/>
                    <a:pt x="17368" y="309505"/>
                    <a:pt x="19337" y="311028"/>
                  </a:cubicBezTo>
                  <a:cubicBezTo>
                    <a:pt x="19209" y="308568"/>
                    <a:pt x="18610" y="306377"/>
                    <a:pt x="16342" y="305008"/>
                  </a:cubicBezTo>
                  <a:close/>
                  <a:moveTo>
                    <a:pt x="4" y="303347"/>
                  </a:moveTo>
                  <a:cubicBezTo>
                    <a:pt x="-34" y="303792"/>
                    <a:pt x="210" y="304263"/>
                    <a:pt x="321" y="304717"/>
                  </a:cubicBezTo>
                  <a:cubicBezTo>
                    <a:pt x="693" y="304584"/>
                    <a:pt x="1065" y="304447"/>
                    <a:pt x="1429" y="304340"/>
                  </a:cubicBezTo>
                  <a:cubicBezTo>
                    <a:pt x="1314" y="303882"/>
                    <a:pt x="1181" y="303420"/>
                    <a:pt x="1078" y="302962"/>
                  </a:cubicBezTo>
                  <a:cubicBezTo>
                    <a:pt x="693" y="303095"/>
                    <a:pt x="17" y="303189"/>
                    <a:pt x="4" y="303347"/>
                  </a:cubicBezTo>
                  <a:close/>
                  <a:moveTo>
                    <a:pt x="23359" y="381556"/>
                  </a:moveTo>
                  <a:cubicBezTo>
                    <a:pt x="21519" y="383045"/>
                    <a:pt x="21391" y="385579"/>
                    <a:pt x="23145" y="385536"/>
                  </a:cubicBezTo>
                  <a:cubicBezTo>
                    <a:pt x="24130" y="385493"/>
                    <a:pt x="25156" y="384915"/>
                    <a:pt x="26055" y="384385"/>
                  </a:cubicBezTo>
                  <a:cubicBezTo>
                    <a:pt x="26440" y="384149"/>
                    <a:pt x="26569" y="383426"/>
                    <a:pt x="26825" y="382917"/>
                  </a:cubicBezTo>
                  <a:cubicBezTo>
                    <a:pt x="26654" y="382425"/>
                    <a:pt x="26697" y="381779"/>
                    <a:pt x="26355" y="381471"/>
                  </a:cubicBezTo>
                  <a:cubicBezTo>
                    <a:pt x="25413" y="380619"/>
                    <a:pt x="24386" y="380705"/>
                    <a:pt x="23359" y="381556"/>
                  </a:cubicBezTo>
                  <a:close/>
                  <a:moveTo>
                    <a:pt x="9431" y="412045"/>
                  </a:moveTo>
                  <a:cubicBezTo>
                    <a:pt x="7732" y="411839"/>
                    <a:pt x="6667" y="413063"/>
                    <a:pt x="6821" y="415023"/>
                  </a:cubicBezTo>
                  <a:cubicBezTo>
                    <a:pt x="6851" y="415468"/>
                    <a:pt x="7386" y="415840"/>
                    <a:pt x="7711" y="416255"/>
                  </a:cubicBezTo>
                  <a:cubicBezTo>
                    <a:pt x="8177" y="416063"/>
                    <a:pt x="8900" y="416063"/>
                    <a:pt x="9149" y="415737"/>
                  </a:cubicBezTo>
                  <a:cubicBezTo>
                    <a:pt x="9735" y="414916"/>
                    <a:pt x="10192" y="413983"/>
                    <a:pt x="10509" y="413020"/>
                  </a:cubicBezTo>
                  <a:cubicBezTo>
                    <a:pt x="10582" y="412832"/>
                    <a:pt x="9850" y="412088"/>
                    <a:pt x="9431" y="412045"/>
                  </a:cubicBezTo>
                  <a:close/>
                  <a:moveTo>
                    <a:pt x="150320" y="217120"/>
                  </a:moveTo>
                  <a:cubicBezTo>
                    <a:pt x="151090" y="208442"/>
                    <a:pt x="150106" y="200132"/>
                    <a:pt x="146682" y="192049"/>
                  </a:cubicBezTo>
                  <a:cubicBezTo>
                    <a:pt x="145527" y="189280"/>
                    <a:pt x="146640" y="186400"/>
                    <a:pt x="149122" y="184457"/>
                  </a:cubicBezTo>
                  <a:cubicBezTo>
                    <a:pt x="151475" y="182592"/>
                    <a:pt x="152973" y="180491"/>
                    <a:pt x="152587" y="177243"/>
                  </a:cubicBezTo>
                  <a:cubicBezTo>
                    <a:pt x="152288" y="174444"/>
                    <a:pt x="152160" y="171603"/>
                    <a:pt x="152245" y="168805"/>
                  </a:cubicBezTo>
                  <a:cubicBezTo>
                    <a:pt x="152545" y="160050"/>
                    <a:pt x="150405" y="152249"/>
                    <a:pt x="145955" y="144512"/>
                  </a:cubicBezTo>
                  <a:cubicBezTo>
                    <a:pt x="141120" y="136177"/>
                    <a:pt x="134059" y="129197"/>
                    <a:pt x="130978" y="119852"/>
                  </a:cubicBezTo>
                  <a:cubicBezTo>
                    <a:pt x="130379" y="118080"/>
                    <a:pt x="126357" y="117875"/>
                    <a:pt x="124902" y="119300"/>
                  </a:cubicBezTo>
                  <a:cubicBezTo>
                    <a:pt x="117970" y="126031"/>
                    <a:pt x="113905" y="133622"/>
                    <a:pt x="117499" y="143575"/>
                  </a:cubicBezTo>
                  <a:cubicBezTo>
                    <a:pt x="117028" y="147923"/>
                    <a:pt x="115017" y="152613"/>
                    <a:pt x="120494" y="155604"/>
                  </a:cubicBezTo>
                  <a:cubicBezTo>
                    <a:pt x="121222" y="156023"/>
                    <a:pt x="121607" y="157649"/>
                    <a:pt x="121650" y="158736"/>
                  </a:cubicBezTo>
                  <a:cubicBezTo>
                    <a:pt x="122249" y="171167"/>
                    <a:pt x="123918" y="183734"/>
                    <a:pt x="116515" y="195095"/>
                  </a:cubicBezTo>
                  <a:cubicBezTo>
                    <a:pt x="115317" y="196901"/>
                    <a:pt x="115146" y="199404"/>
                    <a:pt x="114632" y="201621"/>
                  </a:cubicBezTo>
                  <a:cubicBezTo>
                    <a:pt x="112878" y="209203"/>
                    <a:pt x="107315" y="212734"/>
                    <a:pt x="100468" y="214903"/>
                  </a:cubicBezTo>
                  <a:cubicBezTo>
                    <a:pt x="99270" y="215288"/>
                    <a:pt x="96703" y="213974"/>
                    <a:pt x="96360" y="212622"/>
                  </a:cubicBezTo>
                  <a:cubicBezTo>
                    <a:pt x="96061" y="211531"/>
                    <a:pt x="96104" y="210367"/>
                    <a:pt x="95933" y="209242"/>
                  </a:cubicBezTo>
                  <a:cubicBezTo>
                    <a:pt x="95547" y="206704"/>
                    <a:pt x="94520" y="205314"/>
                    <a:pt x="93237" y="205913"/>
                  </a:cubicBezTo>
                  <a:cubicBezTo>
                    <a:pt x="91782" y="206593"/>
                    <a:pt x="90199" y="207509"/>
                    <a:pt x="89386" y="208788"/>
                  </a:cubicBezTo>
                  <a:cubicBezTo>
                    <a:pt x="88016" y="210808"/>
                    <a:pt x="89043" y="213132"/>
                    <a:pt x="89300" y="215382"/>
                  </a:cubicBezTo>
                  <a:cubicBezTo>
                    <a:pt x="89514" y="217599"/>
                    <a:pt x="89856" y="220205"/>
                    <a:pt x="88958" y="222036"/>
                  </a:cubicBezTo>
                  <a:cubicBezTo>
                    <a:pt x="86091" y="227698"/>
                    <a:pt x="84850" y="233761"/>
                    <a:pt x="83652" y="239867"/>
                  </a:cubicBezTo>
                  <a:cubicBezTo>
                    <a:pt x="83395" y="241185"/>
                    <a:pt x="82368" y="241793"/>
                    <a:pt x="81041" y="241686"/>
                  </a:cubicBezTo>
                  <a:cubicBezTo>
                    <a:pt x="76505" y="241279"/>
                    <a:pt x="71970" y="241031"/>
                    <a:pt x="67562" y="242593"/>
                  </a:cubicBezTo>
                  <a:cubicBezTo>
                    <a:pt x="62128" y="244519"/>
                    <a:pt x="56651" y="245794"/>
                    <a:pt x="50959" y="246350"/>
                  </a:cubicBezTo>
                  <a:cubicBezTo>
                    <a:pt x="48007" y="246637"/>
                    <a:pt x="45439" y="248310"/>
                    <a:pt x="43771" y="250642"/>
                  </a:cubicBezTo>
                  <a:cubicBezTo>
                    <a:pt x="38422" y="258058"/>
                    <a:pt x="32131" y="264579"/>
                    <a:pt x="25627" y="270980"/>
                  </a:cubicBezTo>
                  <a:cubicBezTo>
                    <a:pt x="24643" y="271977"/>
                    <a:pt x="24515" y="274070"/>
                    <a:pt x="24343" y="275692"/>
                  </a:cubicBezTo>
                  <a:cubicBezTo>
                    <a:pt x="24215" y="277408"/>
                    <a:pt x="24087" y="278952"/>
                    <a:pt x="22760" y="280313"/>
                  </a:cubicBezTo>
                  <a:cubicBezTo>
                    <a:pt x="20022" y="283167"/>
                    <a:pt x="17368" y="286167"/>
                    <a:pt x="14673" y="289102"/>
                  </a:cubicBezTo>
                  <a:cubicBezTo>
                    <a:pt x="12644" y="291319"/>
                    <a:pt x="11990" y="293968"/>
                    <a:pt x="12093" y="296933"/>
                  </a:cubicBezTo>
                  <a:cubicBezTo>
                    <a:pt x="12208" y="300078"/>
                    <a:pt x="13817" y="302235"/>
                    <a:pt x="16128" y="304071"/>
                  </a:cubicBezTo>
                  <a:lnTo>
                    <a:pt x="15700" y="304580"/>
                  </a:lnTo>
                  <a:cubicBezTo>
                    <a:pt x="15957" y="304695"/>
                    <a:pt x="16085" y="304867"/>
                    <a:pt x="16299" y="305008"/>
                  </a:cubicBezTo>
                  <a:cubicBezTo>
                    <a:pt x="16256" y="304751"/>
                    <a:pt x="16213" y="304524"/>
                    <a:pt x="16170" y="304259"/>
                  </a:cubicBezTo>
                  <a:cubicBezTo>
                    <a:pt x="16427" y="304049"/>
                    <a:pt x="16727" y="303822"/>
                    <a:pt x="17026" y="303703"/>
                  </a:cubicBezTo>
                  <a:cubicBezTo>
                    <a:pt x="19808" y="302834"/>
                    <a:pt x="21519" y="303801"/>
                    <a:pt x="21648" y="306069"/>
                  </a:cubicBezTo>
                  <a:cubicBezTo>
                    <a:pt x="21776" y="308166"/>
                    <a:pt x="21006" y="309864"/>
                    <a:pt x="19637" y="311349"/>
                  </a:cubicBezTo>
                  <a:cubicBezTo>
                    <a:pt x="19551" y="311234"/>
                    <a:pt x="19423" y="311140"/>
                    <a:pt x="19294" y="311028"/>
                  </a:cubicBezTo>
                  <a:cubicBezTo>
                    <a:pt x="19337" y="311277"/>
                    <a:pt x="19380" y="311525"/>
                    <a:pt x="19380" y="311773"/>
                  </a:cubicBezTo>
                  <a:lnTo>
                    <a:pt x="19808" y="311486"/>
                  </a:lnTo>
                  <a:cubicBezTo>
                    <a:pt x="21904" y="317383"/>
                    <a:pt x="23916" y="323314"/>
                    <a:pt x="26098" y="329163"/>
                  </a:cubicBezTo>
                  <a:cubicBezTo>
                    <a:pt x="27082" y="331760"/>
                    <a:pt x="34014" y="333862"/>
                    <a:pt x="36624" y="332479"/>
                  </a:cubicBezTo>
                  <a:cubicBezTo>
                    <a:pt x="37138" y="332227"/>
                    <a:pt x="37780" y="332000"/>
                    <a:pt x="38037" y="331585"/>
                  </a:cubicBezTo>
                  <a:cubicBezTo>
                    <a:pt x="39534" y="329185"/>
                    <a:pt x="41802" y="326857"/>
                    <a:pt x="42145" y="324281"/>
                  </a:cubicBezTo>
                  <a:cubicBezTo>
                    <a:pt x="43428" y="315337"/>
                    <a:pt x="44027" y="306300"/>
                    <a:pt x="44883" y="297318"/>
                  </a:cubicBezTo>
                  <a:cubicBezTo>
                    <a:pt x="42145" y="291392"/>
                    <a:pt x="41417" y="283852"/>
                    <a:pt x="32987" y="282427"/>
                  </a:cubicBezTo>
                  <a:cubicBezTo>
                    <a:pt x="32816" y="282406"/>
                    <a:pt x="32645" y="281468"/>
                    <a:pt x="32731" y="281011"/>
                  </a:cubicBezTo>
                  <a:cubicBezTo>
                    <a:pt x="32816" y="280519"/>
                    <a:pt x="33116" y="279851"/>
                    <a:pt x="33501" y="279624"/>
                  </a:cubicBezTo>
                  <a:cubicBezTo>
                    <a:pt x="34485" y="279089"/>
                    <a:pt x="35555" y="278422"/>
                    <a:pt x="36582" y="278460"/>
                  </a:cubicBezTo>
                  <a:cubicBezTo>
                    <a:pt x="40090" y="278593"/>
                    <a:pt x="43257" y="278614"/>
                    <a:pt x="45140" y="274605"/>
                  </a:cubicBezTo>
                  <a:cubicBezTo>
                    <a:pt x="45696" y="273351"/>
                    <a:pt x="47622" y="272281"/>
                    <a:pt x="49119" y="271922"/>
                  </a:cubicBezTo>
                  <a:cubicBezTo>
                    <a:pt x="53997" y="270775"/>
                    <a:pt x="58876" y="269859"/>
                    <a:pt x="63882" y="271058"/>
                  </a:cubicBezTo>
                  <a:cubicBezTo>
                    <a:pt x="63968" y="270946"/>
                    <a:pt x="64053" y="270848"/>
                    <a:pt x="64139" y="270715"/>
                  </a:cubicBezTo>
                  <a:lnTo>
                    <a:pt x="64567" y="270052"/>
                  </a:lnTo>
                  <a:lnTo>
                    <a:pt x="64310" y="271143"/>
                  </a:lnTo>
                  <a:cubicBezTo>
                    <a:pt x="64139" y="271100"/>
                    <a:pt x="64011" y="271100"/>
                    <a:pt x="63882" y="271058"/>
                  </a:cubicBezTo>
                  <a:cubicBezTo>
                    <a:pt x="62000" y="273788"/>
                    <a:pt x="60074" y="276423"/>
                    <a:pt x="56137" y="276265"/>
                  </a:cubicBezTo>
                  <a:cubicBezTo>
                    <a:pt x="55025" y="276227"/>
                    <a:pt x="53869" y="276299"/>
                    <a:pt x="52757" y="276607"/>
                  </a:cubicBezTo>
                  <a:cubicBezTo>
                    <a:pt x="49419" y="277579"/>
                    <a:pt x="46295" y="283017"/>
                    <a:pt x="47451" y="286167"/>
                  </a:cubicBezTo>
                  <a:cubicBezTo>
                    <a:pt x="48392" y="288816"/>
                    <a:pt x="49676" y="291349"/>
                    <a:pt x="50874" y="293904"/>
                  </a:cubicBezTo>
                  <a:cubicBezTo>
                    <a:pt x="51131" y="294400"/>
                    <a:pt x="51644" y="294759"/>
                    <a:pt x="51986" y="295187"/>
                  </a:cubicBezTo>
                  <a:cubicBezTo>
                    <a:pt x="54340" y="298097"/>
                    <a:pt x="58833" y="297545"/>
                    <a:pt x="59903" y="294053"/>
                  </a:cubicBezTo>
                  <a:cubicBezTo>
                    <a:pt x="60758" y="291315"/>
                    <a:pt x="61229" y="288469"/>
                    <a:pt x="63625" y="286586"/>
                  </a:cubicBezTo>
                  <a:cubicBezTo>
                    <a:pt x="66236" y="284520"/>
                    <a:pt x="69017" y="285859"/>
                    <a:pt x="71756" y="286376"/>
                  </a:cubicBezTo>
                  <a:cubicBezTo>
                    <a:pt x="72226" y="286466"/>
                    <a:pt x="72868" y="286376"/>
                    <a:pt x="73339" y="286218"/>
                  </a:cubicBezTo>
                  <a:cubicBezTo>
                    <a:pt x="76976" y="285187"/>
                    <a:pt x="79629" y="277831"/>
                    <a:pt x="77404" y="274643"/>
                  </a:cubicBezTo>
                  <a:cubicBezTo>
                    <a:pt x="75821" y="272337"/>
                    <a:pt x="73724" y="270339"/>
                    <a:pt x="72226" y="267938"/>
                  </a:cubicBezTo>
                  <a:cubicBezTo>
                    <a:pt x="71285" y="266389"/>
                    <a:pt x="72141" y="264463"/>
                    <a:pt x="73467" y="263355"/>
                  </a:cubicBezTo>
                  <a:cubicBezTo>
                    <a:pt x="74665" y="262345"/>
                    <a:pt x="76377" y="261832"/>
                    <a:pt x="77875" y="261224"/>
                  </a:cubicBezTo>
                  <a:cubicBezTo>
                    <a:pt x="78345" y="261049"/>
                    <a:pt x="79073" y="261168"/>
                    <a:pt x="79544" y="261395"/>
                  </a:cubicBezTo>
                  <a:cubicBezTo>
                    <a:pt x="80785" y="261986"/>
                    <a:pt x="80528" y="262786"/>
                    <a:pt x="79843" y="264100"/>
                  </a:cubicBezTo>
                  <a:cubicBezTo>
                    <a:pt x="79073" y="265520"/>
                    <a:pt x="78217" y="267514"/>
                    <a:pt x="78688" y="268773"/>
                  </a:cubicBezTo>
                  <a:cubicBezTo>
                    <a:pt x="79843" y="271935"/>
                    <a:pt x="81426" y="275067"/>
                    <a:pt x="83480" y="277737"/>
                  </a:cubicBezTo>
                  <a:cubicBezTo>
                    <a:pt x="85149" y="279907"/>
                    <a:pt x="87631" y="281515"/>
                    <a:pt x="89899" y="283112"/>
                  </a:cubicBezTo>
                  <a:cubicBezTo>
                    <a:pt x="91568" y="284254"/>
                    <a:pt x="94991" y="283381"/>
                    <a:pt x="96018" y="281657"/>
                  </a:cubicBezTo>
                  <a:cubicBezTo>
                    <a:pt x="99484" y="275829"/>
                    <a:pt x="102950" y="269992"/>
                    <a:pt x="106245" y="264065"/>
                  </a:cubicBezTo>
                  <a:cubicBezTo>
                    <a:pt x="107187" y="262461"/>
                    <a:pt x="108256" y="261378"/>
                    <a:pt x="110054" y="261147"/>
                  </a:cubicBezTo>
                  <a:cubicBezTo>
                    <a:pt x="112835" y="260800"/>
                    <a:pt x="115702" y="260385"/>
                    <a:pt x="118526" y="260424"/>
                  </a:cubicBezTo>
                  <a:cubicBezTo>
                    <a:pt x="122377" y="260497"/>
                    <a:pt x="124346" y="257570"/>
                    <a:pt x="127170" y="255961"/>
                  </a:cubicBezTo>
                  <a:cubicBezTo>
                    <a:pt x="127769" y="255618"/>
                    <a:pt x="129138" y="256804"/>
                    <a:pt x="130165" y="257108"/>
                  </a:cubicBezTo>
                  <a:cubicBezTo>
                    <a:pt x="132219" y="257677"/>
                    <a:pt x="134145" y="256919"/>
                    <a:pt x="134530" y="255524"/>
                  </a:cubicBezTo>
                  <a:cubicBezTo>
                    <a:pt x="135728" y="251806"/>
                    <a:pt x="135771" y="247574"/>
                    <a:pt x="139365" y="244942"/>
                  </a:cubicBezTo>
                  <a:cubicBezTo>
                    <a:pt x="139836" y="244617"/>
                    <a:pt x="140178" y="244138"/>
                    <a:pt x="140606" y="243740"/>
                  </a:cubicBezTo>
                  <a:cubicBezTo>
                    <a:pt x="140863" y="244138"/>
                    <a:pt x="141248" y="244502"/>
                    <a:pt x="141376" y="244942"/>
                  </a:cubicBezTo>
                  <a:cubicBezTo>
                    <a:pt x="141847" y="246581"/>
                    <a:pt x="142061" y="248280"/>
                    <a:pt x="142617" y="249897"/>
                  </a:cubicBezTo>
                  <a:cubicBezTo>
                    <a:pt x="143174" y="251630"/>
                    <a:pt x="145185" y="252452"/>
                    <a:pt x="146597" y="251733"/>
                  </a:cubicBezTo>
                  <a:cubicBezTo>
                    <a:pt x="153700" y="248164"/>
                    <a:pt x="157423" y="239846"/>
                    <a:pt x="154085" y="233461"/>
                  </a:cubicBezTo>
                  <a:cubicBezTo>
                    <a:pt x="151347" y="228215"/>
                    <a:pt x="149764" y="222956"/>
                    <a:pt x="150320" y="217120"/>
                  </a:cubicBezTo>
                  <a:close/>
                  <a:moveTo>
                    <a:pt x="126014" y="126677"/>
                  </a:moveTo>
                  <a:lnTo>
                    <a:pt x="125244" y="126946"/>
                  </a:lnTo>
                  <a:lnTo>
                    <a:pt x="125629" y="126258"/>
                  </a:lnTo>
                  <a:lnTo>
                    <a:pt x="126314" y="125975"/>
                  </a:lnTo>
                  <a:lnTo>
                    <a:pt x="126014" y="126677"/>
                  </a:lnTo>
                  <a:close/>
                  <a:moveTo>
                    <a:pt x="34228" y="346134"/>
                  </a:moveTo>
                  <a:cubicBezTo>
                    <a:pt x="34100" y="346485"/>
                    <a:pt x="34656" y="347075"/>
                    <a:pt x="34870" y="347529"/>
                  </a:cubicBezTo>
                  <a:cubicBezTo>
                    <a:pt x="35212" y="347148"/>
                    <a:pt x="35512" y="346763"/>
                    <a:pt x="35854" y="346378"/>
                  </a:cubicBezTo>
                  <a:cubicBezTo>
                    <a:pt x="35512" y="344589"/>
                    <a:pt x="34870" y="344478"/>
                    <a:pt x="34228" y="346134"/>
                  </a:cubicBezTo>
                  <a:close/>
                </a:path>
              </a:pathLst>
            </a:custGeom>
            <a:grpFill/>
            <a:ln w="5028" cap="flat">
              <a:solidFill>
                <a:schemeClr val="bg1"/>
              </a:solidFill>
              <a:prstDash val="solid"/>
              <a:miter/>
            </a:ln>
          </p:spPr>
          <p:txBody>
            <a:bodyPr rtlCol="0" anchor="ctr"/>
            <a:lstStyle/>
            <a:p>
              <a:endParaRPr lang="en-US"/>
            </a:p>
          </p:txBody>
        </p:sp>
        <p:sp>
          <p:nvSpPr>
            <p:cNvPr id="113" name="Freeform 112">
              <a:extLst>
                <a:ext uri="{FF2B5EF4-FFF2-40B4-BE49-F238E27FC236}">
                  <a16:creationId xmlns:a16="http://schemas.microsoft.com/office/drawing/2014/main" id="{F7BFAB17-0D21-78D9-0912-E70D1019C466}"/>
                </a:ext>
              </a:extLst>
            </p:cNvPr>
            <p:cNvSpPr/>
            <p:nvPr/>
          </p:nvSpPr>
          <p:spPr>
            <a:xfrm>
              <a:off x="6464952" y="3365245"/>
              <a:ext cx="1859352" cy="1117987"/>
            </a:xfrm>
            <a:custGeom>
              <a:avLst/>
              <a:gdLst>
                <a:gd name="connsiteX0" fmla="*/ 506044 w 1859352"/>
                <a:gd name="connsiteY0" fmla="*/ 272235 h 1117987"/>
                <a:gd name="connsiteX1" fmla="*/ 509544 w 1859352"/>
                <a:gd name="connsiteY1" fmla="*/ 268705 h 1117987"/>
                <a:gd name="connsiteX2" fmla="*/ 507550 w 1859352"/>
                <a:gd name="connsiteY2" fmla="*/ 265179 h 1117987"/>
                <a:gd name="connsiteX3" fmla="*/ 503023 w 1859352"/>
                <a:gd name="connsiteY3" fmla="*/ 268748 h 1117987"/>
                <a:gd name="connsiteX4" fmla="*/ 506044 w 1859352"/>
                <a:gd name="connsiteY4" fmla="*/ 272235 h 1117987"/>
                <a:gd name="connsiteX5" fmla="*/ 517820 w 1859352"/>
                <a:gd name="connsiteY5" fmla="*/ 354214 h 1117987"/>
                <a:gd name="connsiteX6" fmla="*/ 514739 w 1859352"/>
                <a:gd name="connsiteY6" fmla="*/ 353961 h 1117987"/>
                <a:gd name="connsiteX7" fmla="*/ 512736 w 1859352"/>
                <a:gd name="connsiteY7" fmla="*/ 364107 h 1117987"/>
                <a:gd name="connsiteX8" fmla="*/ 520315 w 1859352"/>
                <a:gd name="connsiteY8" fmla="*/ 366396 h 1117987"/>
                <a:gd name="connsiteX9" fmla="*/ 522681 w 1859352"/>
                <a:gd name="connsiteY9" fmla="*/ 364317 h 1117987"/>
                <a:gd name="connsiteX10" fmla="*/ 517820 w 1859352"/>
                <a:gd name="connsiteY10" fmla="*/ 354214 h 1117987"/>
                <a:gd name="connsiteX11" fmla="*/ 507011 w 1859352"/>
                <a:gd name="connsiteY11" fmla="*/ 248820 h 1117987"/>
                <a:gd name="connsiteX12" fmla="*/ 506660 w 1859352"/>
                <a:gd name="connsiteY12" fmla="*/ 247601 h 1117987"/>
                <a:gd name="connsiteX13" fmla="*/ 505124 w 1859352"/>
                <a:gd name="connsiteY13" fmla="*/ 247275 h 1117987"/>
                <a:gd name="connsiteX14" fmla="*/ 505569 w 1859352"/>
                <a:gd name="connsiteY14" fmla="*/ 249338 h 1117987"/>
                <a:gd name="connsiteX15" fmla="*/ 507011 w 1859352"/>
                <a:gd name="connsiteY15" fmla="*/ 248820 h 1117987"/>
                <a:gd name="connsiteX16" fmla="*/ 532211 w 1859352"/>
                <a:gd name="connsiteY16" fmla="*/ 313267 h 1117987"/>
                <a:gd name="connsiteX17" fmla="*/ 531150 w 1859352"/>
                <a:gd name="connsiteY17" fmla="*/ 313652 h 1117987"/>
                <a:gd name="connsiteX18" fmla="*/ 532082 w 1859352"/>
                <a:gd name="connsiteY18" fmla="*/ 314264 h 1117987"/>
                <a:gd name="connsiteX19" fmla="*/ 532211 w 1859352"/>
                <a:gd name="connsiteY19" fmla="*/ 313267 h 1117987"/>
                <a:gd name="connsiteX20" fmla="*/ 545215 w 1859352"/>
                <a:gd name="connsiteY20" fmla="*/ 182918 h 1117987"/>
                <a:gd name="connsiteX21" fmla="*/ 543841 w 1859352"/>
                <a:gd name="connsiteY21" fmla="*/ 179084 h 1117987"/>
                <a:gd name="connsiteX22" fmla="*/ 541124 w 1859352"/>
                <a:gd name="connsiteY22" fmla="*/ 180265 h 1117987"/>
                <a:gd name="connsiteX23" fmla="*/ 542438 w 1859352"/>
                <a:gd name="connsiteY23" fmla="*/ 184291 h 1117987"/>
                <a:gd name="connsiteX24" fmla="*/ 545215 w 1859352"/>
                <a:gd name="connsiteY24" fmla="*/ 182918 h 1117987"/>
                <a:gd name="connsiteX25" fmla="*/ 539845 w 1859352"/>
                <a:gd name="connsiteY25" fmla="*/ 313674 h 1117987"/>
                <a:gd name="connsiteX26" fmla="*/ 540974 w 1859352"/>
                <a:gd name="connsiteY26" fmla="*/ 313999 h 1117987"/>
                <a:gd name="connsiteX27" fmla="*/ 541364 w 1859352"/>
                <a:gd name="connsiteY27" fmla="*/ 313083 h 1117987"/>
                <a:gd name="connsiteX28" fmla="*/ 539845 w 1859352"/>
                <a:gd name="connsiteY28" fmla="*/ 313674 h 1117987"/>
                <a:gd name="connsiteX29" fmla="*/ 552660 w 1859352"/>
                <a:gd name="connsiteY29" fmla="*/ 285239 h 1117987"/>
                <a:gd name="connsiteX30" fmla="*/ 552100 w 1859352"/>
                <a:gd name="connsiteY30" fmla="*/ 283797 h 1117987"/>
                <a:gd name="connsiteX31" fmla="*/ 551745 w 1859352"/>
                <a:gd name="connsiteY31" fmla="*/ 284884 h 1117987"/>
                <a:gd name="connsiteX32" fmla="*/ 552660 w 1859352"/>
                <a:gd name="connsiteY32" fmla="*/ 285239 h 1117987"/>
                <a:gd name="connsiteX33" fmla="*/ 487636 w 1859352"/>
                <a:gd name="connsiteY33" fmla="*/ 51007 h 1117987"/>
                <a:gd name="connsiteX34" fmla="*/ 490567 w 1859352"/>
                <a:gd name="connsiteY34" fmla="*/ 54212 h 1117987"/>
                <a:gd name="connsiteX35" fmla="*/ 495372 w 1859352"/>
                <a:gd name="connsiteY35" fmla="*/ 55055 h 1117987"/>
                <a:gd name="connsiteX36" fmla="*/ 506352 w 1859352"/>
                <a:gd name="connsiteY36" fmla="*/ 59098 h 1117987"/>
                <a:gd name="connsiteX37" fmla="*/ 507859 w 1859352"/>
                <a:gd name="connsiteY37" fmla="*/ 59766 h 1117987"/>
                <a:gd name="connsiteX38" fmla="*/ 506438 w 1859352"/>
                <a:gd name="connsiteY38" fmla="*/ 61349 h 1117987"/>
                <a:gd name="connsiteX39" fmla="*/ 499698 w 1859352"/>
                <a:gd name="connsiteY39" fmla="*/ 62432 h 1117987"/>
                <a:gd name="connsiteX40" fmla="*/ 494063 w 1859352"/>
                <a:gd name="connsiteY40" fmla="*/ 65851 h 1117987"/>
                <a:gd name="connsiteX41" fmla="*/ 496596 w 1859352"/>
                <a:gd name="connsiteY41" fmla="*/ 71431 h 1117987"/>
                <a:gd name="connsiteX42" fmla="*/ 506583 w 1859352"/>
                <a:gd name="connsiteY42" fmla="*/ 80571 h 1117987"/>
                <a:gd name="connsiteX43" fmla="*/ 509664 w 1859352"/>
                <a:gd name="connsiteY43" fmla="*/ 81444 h 1117987"/>
                <a:gd name="connsiteX44" fmla="*/ 519369 w 1859352"/>
                <a:gd name="connsiteY44" fmla="*/ 66112 h 1117987"/>
                <a:gd name="connsiteX45" fmla="*/ 518419 w 1859352"/>
                <a:gd name="connsiteY45" fmla="*/ 61490 h 1117987"/>
                <a:gd name="connsiteX46" fmla="*/ 519579 w 1859352"/>
                <a:gd name="connsiteY46" fmla="*/ 60352 h 1117987"/>
                <a:gd name="connsiteX47" fmla="*/ 521213 w 1859352"/>
                <a:gd name="connsiteY47" fmla="*/ 60318 h 1117987"/>
                <a:gd name="connsiteX48" fmla="*/ 525523 w 1859352"/>
                <a:gd name="connsiteY48" fmla="*/ 70994 h 1117987"/>
                <a:gd name="connsiteX49" fmla="*/ 524684 w 1859352"/>
                <a:gd name="connsiteY49" fmla="*/ 77742 h 1117987"/>
                <a:gd name="connsiteX50" fmla="*/ 528976 w 1859352"/>
                <a:gd name="connsiteY50" fmla="*/ 83998 h 1117987"/>
                <a:gd name="connsiteX51" fmla="*/ 539049 w 1859352"/>
                <a:gd name="connsiteY51" fmla="*/ 89078 h 1117987"/>
                <a:gd name="connsiteX52" fmla="*/ 553371 w 1859352"/>
                <a:gd name="connsiteY52" fmla="*/ 96549 h 1117987"/>
                <a:gd name="connsiteX53" fmla="*/ 581887 w 1859352"/>
                <a:gd name="connsiteY53" fmla="*/ 100032 h 1117987"/>
                <a:gd name="connsiteX54" fmla="*/ 586829 w 1859352"/>
                <a:gd name="connsiteY54" fmla="*/ 99998 h 1117987"/>
                <a:gd name="connsiteX55" fmla="*/ 597822 w 1859352"/>
                <a:gd name="connsiteY55" fmla="*/ 92236 h 1117987"/>
                <a:gd name="connsiteX56" fmla="*/ 598091 w 1859352"/>
                <a:gd name="connsiteY56" fmla="*/ 85808 h 1117987"/>
                <a:gd name="connsiteX57" fmla="*/ 595905 w 1859352"/>
                <a:gd name="connsiteY57" fmla="*/ 83220 h 1117987"/>
                <a:gd name="connsiteX58" fmla="*/ 590496 w 1859352"/>
                <a:gd name="connsiteY58" fmla="*/ 79082 h 1117987"/>
                <a:gd name="connsiteX59" fmla="*/ 588121 w 1859352"/>
                <a:gd name="connsiteY59" fmla="*/ 73382 h 1117987"/>
                <a:gd name="connsiteX60" fmla="*/ 583204 w 1859352"/>
                <a:gd name="connsiteY60" fmla="*/ 61007 h 1117987"/>
                <a:gd name="connsiteX61" fmla="*/ 568249 w 1859352"/>
                <a:gd name="connsiteY61" fmla="*/ 43407 h 1117987"/>
                <a:gd name="connsiteX62" fmla="*/ 558613 w 1859352"/>
                <a:gd name="connsiteY62" fmla="*/ 43035 h 1117987"/>
                <a:gd name="connsiteX63" fmla="*/ 551052 w 1859352"/>
                <a:gd name="connsiteY63" fmla="*/ 42740 h 1117987"/>
                <a:gd name="connsiteX64" fmla="*/ 540007 w 1859352"/>
                <a:gd name="connsiteY64" fmla="*/ 43219 h 1117987"/>
                <a:gd name="connsiteX65" fmla="*/ 537448 w 1859352"/>
                <a:gd name="connsiteY65" fmla="*/ 44609 h 1117987"/>
                <a:gd name="connsiteX66" fmla="*/ 537418 w 1859352"/>
                <a:gd name="connsiteY66" fmla="*/ 45281 h 1117987"/>
                <a:gd name="connsiteX67" fmla="*/ 536575 w 1859352"/>
                <a:gd name="connsiteY67" fmla="*/ 45294 h 1117987"/>
                <a:gd name="connsiteX68" fmla="*/ 529001 w 1859352"/>
                <a:gd name="connsiteY68" fmla="*/ 52851 h 1117987"/>
                <a:gd name="connsiteX69" fmla="*/ 526387 w 1859352"/>
                <a:gd name="connsiteY69" fmla="*/ 52483 h 1117987"/>
                <a:gd name="connsiteX70" fmla="*/ 526571 w 1859352"/>
                <a:gd name="connsiteY70" fmla="*/ 51032 h 1117987"/>
                <a:gd name="connsiteX71" fmla="*/ 536575 w 1859352"/>
                <a:gd name="connsiteY71" fmla="*/ 45290 h 1117987"/>
                <a:gd name="connsiteX72" fmla="*/ 537029 w 1859352"/>
                <a:gd name="connsiteY72" fmla="*/ 44853 h 1117987"/>
                <a:gd name="connsiteX73" fmla="*/ 537448 w 1859352"/>
                <a:gd name="connsiteY73" fmla="*/ 44605 h 1117987"/>
                <a:gd name="connsiteX74" fmla="*/ 532660 w 1859352"/>
                <a:gd name="connsiteY74" fmla="*/ 31695 h 1117987"/>
                <a:gd name="connsiteX75" fmla="*/ 527264 w 1859352"/>
                <a:gd name="connsiteY75" fmla="*/ 19662 h 1117987"/>
                <a:gd name="connsiteX76" fmla="*/ 522912 w 1859352"/>
                <a:gd name="connsiteY76" fmla="*/ 15109 h 1117987"/>
                <a:gd name="connsiteX77" fmla="*/ 505809 w 1859352"/>
                <a:gd name="connsiteY77" fmla="*/ 4904 h 1117987"/>
                <a:gd name="connsiteX78" fmla="*/ 498795 w 1859352"/>
                <a:gd name="connsiteY78" fmla="*/ 347 h 1117987"/>
                <a:gd name="connsiteX79" fmla="*/ 492946 w 1859352"/>
                <a:gd name="connsiteY79" fmla="*/ 2409 h 1117987"/>
                <a:gd name="connsiteX80" fmla="*/ 487790 w 1859352"/>
                <a:gd name="connsiteY80" fmla="*/ 14913 h 1117987"/>
                <a:gd name="connsiteX81" fmla="*/ 485723 w 1859352"/>
                <a:gd name="connsiteY81" fmla="*/ 34476 h 1117987"/>
                <a:gd name="connsiteX82" fmla="*/ 487636 w 1859352"/>
                <a:gd name="connsiteY82" fmla="*/ 51007 h 1117987"/>
                <a:gd name="connsiteX83" fmla="*/ 495526 w 1859352"/>
                <a:gd name="connsiteY83" fmla="*/ 252158 h 1117987"/>
                <a:gd name="connsiteX84" fmla="*/ 496806 w 1859352"/>
                <a:gd name="connsiteY84" fmla="*/ 252521 h 1117987"/>
                <a:gd name="connsiteX85" fmla="*/ 497229 w 1859352"/>
                <a:gd name="connsiteY85" fmla="*/ 251529 h 1117987"/>
                <a:gd name="connsiteX86" fmla="*/ 495526 w 1859352"/>
                <a:gd name="connsiteY86" fmla="*/ 252158 h 1117987"/>
                <a:gd name="connsiteX87" fmla="*/ 551522 w 1859352"/>
                <a:gd name="connsiteY87" fmla="*/ 296622 h 1117987"/>
                <a:gd name="connsiteX88" fmla="*/ 550307 w 1859352"/>
                <a:gd name="connsiteY88" fmla="*/ 295993 h 1117987"/>
                <a:gd name="connsiteX89" fmla="*/ 550200 w 1859352"/>
                <a:gd name="connsiteY89" fmla="*/ 297058 h 1117987"/>
                <a:gd name="connsiteX90" fmla="*/ 551522 w 1859352"/>
                <a:gd name="connsiteY90" fmla="*/ 296622 h 1117987"/>
                <a:gd name="connsiteX91" fmla="*/ 471281 w 1859352"/>
                <a:gd name="connsiteY91" fmla="*/ 349464 h 1117987"/>
                <a:gd name="connsiteX92" fmla="*/ 471426 w 1859352"/>
                <a:gd name="connsiteY92" fmla="*/ 347971 h 1117987"/>
                <a:gd name="connsiteX93" fmla="*/ 470395 w 1859352"/>
                <a:gd name="connsiteY93" fmla="*/ 346905 h 1117987"/>
                <a:gd name="connsiteX94" fmla="*/ 467849 w 1859352"/>
                <a:gd name="connsiteY94" fmla="*/ 348467 h 1117987"/>
                <a:gd name="connsiteX95" fmla="*/ 468769 w 1859352"/>
                <a:gd name="connsiteY95" fmla="*/ 350962 h 1117987"/>
                <a:gd name="connsiteX96" fmla="*/ 471281 w 1859352"/>
                <a:gd name="connsiteY96" fmla="*/ 349464 h 1117987"/>
                <a:gd name="connsiteX97" fmla="*/ 221862 w 1859352"/>
                <a:gd name="connsiteY97" fmla="*/ 518325 h 1117987"/>
                <a:gd name="connsiteX98" fmla="*/ 220873 w 1859352"/>
                <a:gd name="connsiteY98" fmla="*/ 524123 h 1117987"/>
                <a:gd name="connsiteX99" fmla="*/ 222872 w 1859352"/>
                <a:gd name="connsiteY99" fmla="*/ 531560 h 1117987"/>
                <a:gd name="connsiteX100" fmla="*/ 231302 w 1859352"/>
                <a:gd name="connsiteY100" fmla="*/ 535253 h 1117987"/>
                <a:gd name="connsiteX101" fmla="*/ 242547 w 1859352"/>
                <a:gd name="connsiteY101" fmla="*/ 521663 h 1117987"/>
                <a:gd name="connsiteX102" fmla="*/ 241537 w 1859352"/>
                <a:gd name="connsiteY102" fmla="*/ 518590 h 1117987"/>
                <a:gd name="connsiteX103" fmla="*/ 227857 w 1859352"/>
                <a:gd name="connsiteY103" fmla="*/ 513100 h 1117987"/>
                <a:gd name="connsiteX104" fmla="*/ 221862 w 1859352"/>
                <a:gd name="connsiteY104" fmla="*/ 518325 h 1117987"/>
                <a:gd name="connsiteX105" fmla="*/ 231143 w 1859352"/>
                <a:gd name="connsiteY105" fmla="*/ 93947 h 1117987"/>
                <a:gd name="connsiteX106" fmla="*/ 234113 w 1859352"/>
                <a:gd name="connsiteY106" fmla="*/ 93164 h 1117987"/>
                <a:gd name="connsiteX107" fmla="*/ 241297 w 1859352"/>
                <a:gd name="connsiteY107" fmla="*/ 82184 h 1117987"/>
                <a:gd name="connsiteX108" fmla="*/ 242059 w 1859352"/>
                <a:gd name="connsiteY108" fmla="*/ 79261 h 1117987"/>
                <a:gd name="connsiteX109" fmla="*/ 233574 w 1859352"/>
                <a:gd name="connsiteY109" fmla="*/ 65217 h 1117987"/>
                <a:gd name="connsiteX110" fmla="*/ 228884 w 1859352"/>
                <a:gd name="connsiteY110" fmla="*/ 65196 h 1117987"/>
                <a:gd name="connsiteX111" fmla="*/ 222867 w 1859352"/>
                <a:gd name="connsiteY111" fmla="*/ 73168 h 1117987"/>
                <a:gd name="connsiteX112" fmla="*/ 221648 w 1859352"/>
                <a:gd name="connsiteY112" fmla="*/ 77417 h 1117987"/>
                <a:gd name="connsiteX113" fmla="*/ 231143 w 1859352"/>
                <a:gd name="connsiteY113" fmla="*/ 93947 h 1117987"/>
                <a:gd name="connsiteX114" fmla="*/ 213432 w 1859352"/>
                <a:gd name="connsiteY114" fmla="*/ 57909 h 1117987"/>
                <a:gd name="connsiteX115" fmla="*/ 216659 w 1859352"/>
                <a:gd name="connsiteY115" fmla="*/ 54498 h 1117987"/>
                <a:gd name="connsiteX116" fmla="*/ 213107 w 1859352"/>
                <a:gd name="connsiteY116" fmla="*/ 52290 h 1117987"/>
                <a:gd name="connsiteX117" fmla="*/ 210633 w 1859352"/>
                <a:gd name="connsiteY117" fmla="*/ 55607 h 1117987"/>
                <a:gd name="connsiteX118" fmla="*/ 213432 w 1859352"/>
                <a:gd name="connsiteY118" fmla="*/ 57909 h 1117987"/>
                <a:gd name="connsiteX119" fmla="*/ 492877 w 1859352"/>
                <a:gd name="connsiteY119" fmla="*/ 300896 h 1117987"/>
                <a:gd name="connsiteX120" fmla="*/ 494058 w 1859352"/>
                <a:gd name="connsiteY120" fmla="*/ 303528 h 1117987"/>
                <a:gd name="connsiteX121" fmla="*/ 495184 w 1859352"/>
                <a:gd name="connsiteY121" fmla="*/ 302458 h 1117987"/>
                <a:gd name="connsiteX122" fmla="*/ 494016 w 1859352"/>
                <a:gd name="connsiteY122" fmla="*/ 299908 h 1117987"/>
                <a:gd name="connsiteX123" fmla="*/ 492877 w 1859352"/>
                <a:gd name="connsiteY123" fmla="*/ 300896 h 1117987"/>
                <a:gd name="connsiteX124" fmla="*/ 256599 w 1859352"/>
                <a:gd name="connsiteY124" fmla="*/ 455572 h 1117987"/>
                <a:gd name="connsiteX125" fmla="*/ 253839 w 1859352"/>
                <a:gd name="connsiteY125" fmla="*/ 457006 h 1117987"/>
                <a:gd name="connsiteX126" fmla="*/ 254160 w 1859352"/>
                <a:gd name="connsiteY126" fmla="*/ 458491 h 1117987"/>
                <a:gd name="connsiteX127" fmla="*/ 258777 w 1859352"/>
                <a:gd name="connsiteY127" fmla="*/ 462898 h 1117987"/>
                <a:gd name="connsiteX128" fmla="*/ 261640 w 1859352"/>
                <a:gd name="connsiteY128" fmla="*/ 463052 h 1117987"/>
                <a:gd name="connsiteX129" fmla="*/ 261940 w 1859352"/>
                <a:gd name="connsiteY129" fmla="*/ 458816 h 1117987"/>
                <a:gd name="connsiteX130" fmla="*/ 256599 w 1859352"/>
                <a:gd name="connsiteY130" fmla="*/ 455572 h 1117987"/>
                <a:gd name="connsiteX131" fmla="*/ 205832 w 1859352"/>
                <a:gd name="connsiteY131" fmla="*/ 99266 h 1117987"/>
                <a:gd name="connsiteX132" fmla="*/ 203787 w 1859352"/>
                <a:gd name="connsiteY132" fmla="*/ 101705 h 1117987"/>
                <a:gd name="connsiteX133" fmla="*/ 205263 w 1859352"/>
                <a:gd name="connsiteY133" fmla="*/ 116575 h 1117987"/>
                <a:gd name="connsiteX134" fmla="*/ 209953 w 1859352"/>
                <a:gd name="connsiteY134" fmla="*/ 120982 h 1117987"/>
                <a:gd name="connsiteX135" fmla="*/ 224100 w 1859352"/>
                <a:gd name="connsiteY135" fmla="*/ 117225 h 1117987"/>
                <a:gd name="connsiteX136" fmla="*/ 224904 w 1859352"/>
                <a:gd name="connsiteY136" fmla="*/ 112655 h 1117987"/>
                <a:gd name="connsiteX137" fmla="*/ 224061 w 1859352"/>
                <a:gd name="connsiteY137" fmla="*/ 111183 h 1117987"/>
                <a:gd name="connsiteX138" fmla="*/ 222084 w 1859352"/>
                <a:gd name="connsiteY138" fmla="*/ 108462 h 1117987"/>
                <a:gd name="connsiteX139" fmla="*/ 222786 w 1859352"/>
                <a:gd name="connsiteY139" fmla="*/ 102775 h 1117987"/>
                <a:gd name="connsiteX140" fmla="*/ 224040 w 1859352"/>
                <a:gd name="connsiteY140" fmla="*/ 95535 h 1117987"/>
                <a:gd name="connsiteX141" fmla="*/ 216483 w 1859352"/>
                <a:gd name="connsiteY141" fmla="*/ 94581 h 1117987"/>
                <a:gd name="connsiteX142" fmla="*/ 211720 w 1859352"/>
                <a:gd name="connsiteY142" fmla="*/ 96237 h 1117987"/>
                <a:gd name="connsiteX143" fmla="*/ 211810 w 1859352"/>
                <a:gd name="connsiteY143" fmla="*/ 96155 h 1117987"/>
                <a:gd name="connsiteX144" fmla="*/ 211767 w 1859352"/>
                <a:gd name="connsiteY144" fmla="*/ 96172 h 1117987"/>
                <a:gd name="connsiteX145" fmla="*/ 211746 w 1859352"/>
                <a:gd name="connsiteY145" fmla="*/ 96190 h 1117987"/>
                <a:gd name="connsiteX146" fmla="*/ 205832 w 1859352"/>
                <a:gd name="connsiteY146" fmla="*/ 99266 h 1117987"/>
                <a:gd name="connsiteX147" fmla="*/ 483797 w 1859352"/>
                <a:gd name="connsiteY147" fmla="*/ 357718 h 1117987"/>
                <a:gd name="connsiteX148" fmla="*/ 482685 w 1859352"/>
                <a:gd name="connsiteY148" fmla="*/ 357196 h 1117987"/>
                <a:gd name="connsiteX149" fmla="*/ 481636 w 1859352"/>
                <a:gd name="connsiteY149" fmla="*/ 357894 h 1117987"/>
                <a:gd name="connsiteX150" fmla="*/ 482192 w 1859352"/>
                <a:gd name="connsiteY150" fmla="*/ 358805 h 1117987"/>
                <a:gd name="connsiteX151" fmla="*/ 483797 w 1859352"/>
                <a:gd name="connsiteY151" fmla="*/ 357718 h 1117987"/>
                <a:gd name="connsiteX152" fmla="*/ 469437 w 1859352"/>
                <a:gd name="connsiteY152" fmla="*/ 371848 h 1117987"/>
                <a:gd name="connsiteX153" fmla="*/ 470309 w 1859352"/>
                <a:gd name="connsiteY153" fmla="*/ 370474 h 1117987"/>
                <a:gd name="connsiteX154" fmla="*/ 469574 w 1859352"/>
                <a:gd name="connsiteY154" fmla="*/ 365998 h 1117987"/>
                <a:gd name="connsiteX155" fmla="*/ 467331 w 1859352"/>
                <a:gd name="connsiteY155" fmla="*/ 364359 h 1117987"/>
                <a:gd name="connsiteX156" fmla="*/ 465008 w 1859352"/>
                <a:gd name="connsiteY156" fmla="*/ 366071 h 1117987"/>
                <a:gd name="connsiteX157" fmla="*/ 466445 w 1859352"/>
                <a:gd name="connsiteY157" fmla="*/ 371694 h 1117987"/>
                <a:gd name="connsiteX158" fmla="*/ 469437 w 1859352"/>
                <a:gd name="connsiteY158" fmla="*/ 371848 h 1117987"/>
                <a:gd name="connsiteX159" fmla="*/ 419157 w 1859352"/>
                <a:gd name="connsiteY159" fmla="*/ 373072 h 1117987"/>
                <a:gd name="connsiteX160" fmla="*/ 433313 w 1859352"/>
                <a:gd name="connsiteY160" fmla="*/ 367843 h 1117987"/>
                <a:gd name="connsiteX161" fmla="*/ 433411 w 1859352"/>
                <a:gd name="connsiteY161" fmla="*/ 366165 h 1117987"/>
                <a:gd name="connsiteX162" fmla="*/ 426124 w 1859352"/>
                <a:gd name="connsiteY162" fmla="*/ 357303 h 1117987"/>
                <a:gd name="connsiteX163" fmla="*/ 422927 w 1859352"/>
                <a:gd name="connsiteY163" fmla="*/ 356730 h 1117987"/>
                <a:gd name="connsiteX164" fmla="*/ 416363 w 1859352"/>
                <a:gd name="connsiteY164" fmla="*/ 369139 h 1117987"/>
                <a:gd name="connsiteX165" fmla="*/ 419157 w 1859352"/>
                <a:gd name="connsiteY165" fmla="*/ 373072 h 1117987"/>
                <a:gd name="connsiteX166" fmla="*/ 246963 w 1859352"/>
                <a:gd name="connsiteY166" fmla="*/ 391125 h 1117987"/>
                <a:gd name="connsiteX167" fmla="*/ 239894 w 1859352"/>
                <a:gd name="connsiteY167" fmla="*/ 408289 h 1117987"/>
                <a:gd name="connsiteX168" fmla="*/ 241516 w 1859352"/>
                <a:gd name="connsiteY168" fmla="*/ 415871 h 1117987"/>
                <a:gd name="connsiteX169" fmla="*/ 244541 w 1859352"/>
                <a:gd name="connsiteY169" fmla="*/ 419953 h 1117987"/>
                <a:gd name="connsiteX170" fmla="*/ 241811 w 1859352"/>
                <a:gd name="connsiteY170" fmla="*/ 430274 h 1117987"/>
                <a:gd name="connsiteX171" fmla="*/ 235876 w 1859352"/>
                <a:gd name="connsiteY171" fmla="*/ 435700 h 1117987"/>
                <a:gd name="connsiteX172" fmla="*/ 236642 w 1859352"/>
                <a:gd name="connsiteY172" fmla="*/ 445735 h 1117987"/>
                <a:gd name="connsiteX173" fmla="*/ 243214 w 1859352"/>
                <a:gd name="connsiteY173" fmla="*/ 453382 h 1117987"/>
                <a:gd name="connsiteX174" fmla="*/ 247973 w 1859352"/>
                <a:gd name="connsiteY174" fmla="*/ 454717 h 1117987"/>
                <a:gd name="connsiteX175" fmla="*/ 254562 w 1859352"/>
                <a:gd name="connsiteY175" fmla="*/ 453056 h 1117987"/>
                <a:gd name="connsiteX176" fmla="*/ 263484 w 1859352"/>
                <a:gd name="connsiteY176" fmla="*/ 456946 h 1117987"/>
                <a:gd name="connsiteX177" fmla="*/ 266232 w 1859352"/>
                <a:gd name="connsiteY177" fmla="*/ 463014 h 1117987"/>
                <a:gd name="connsiteX178" fmla="*/ 275068 w 1859352"/>
                <a:gd name="connsiteY178" fmla="*/ 471995 h 1117987"/>
                <a:gd name="connsiteX179" fmla="*/ 283048 w 1859352"/>
                <a:gd name="connsiteY179" fmla="*/ 474666 h 1117987"/>
                <a:gd name="connsiteX180" fmla="*/ 291196 w 1859352"/>
                <a:gd name="connsiteY180" fmla="*/ 476266 h 1117987"/>
                <a:gd name="connsiteX181" fmla="*/ 297995 w 1859352"/>
                <a:gd name="connsiteY181" fmla="*/ 476206 h 1117987"/>
                <a:gd name="connsiteX182" fmla="*/ 297982 w 1859352"/>
                <a:gd name="connsiteY182" fmla="*/ 476587 h 1117987"/>
                <a:gd name="connsiteX183" fmla="*/ 308205 w 1859352"/>
                <a:gd name="connsiteY183" fmla="*/ 476514 h 1117987"/>
                <a:gd name="connsiteX184" fmla="*/ 310717 w 1859352"/>
                <a:gd name="connsiteY184" fmla="*/ 474606 h 1117987"/>
                <a:gd name="connsiteX185" fmla="*/ 312163 w 1859352"/>
                <a:gd name="connsiteY185" fmla="*/ 469741 h 1117987"/>
                <a:gd name="connsiteX186" fmla="*/ 310097 w 1859352"/>
                <a:gd name="connsiteY186" fmla="*/ 463775 h 1117987"/>
                <a:gd name="connsiteX187" fmla="*/ 299882 w 1859352"/>
                <a:gd name="connsiteY187" fmla="*/ 457596 h 1117987"/>
                <a:gd name="connsiteX188" fmla="*/ 281076 w 1859352"/>
                <a:gd name="connsiteY188" fmla="*/ 431969 h 1117987"/>
                <a:gd name="connsiteX189" fmla="*/ 277426 w 1859352"/>
                <a:gd name="connsiteY189" fmla="*/ 417052 h 1117987"/>
                <a:gd name="connsiteX190" fmla="*/ 277806 w 1859352"/>
                <a:gd name="connsiteY190" fmla="*/ 394955 h 1117987"/>
                <a:gd name="connsiteX191" fmla="*/ 281812 w 1859352"/>
                <a:gd name="connsiteY191" fmla="*/ 385746 h 1117987"/>
                <a:gd name="connsiteX192" fmla="*/ 284037 w 1859352"/>
                <a:gd name="connsiteY192" fmla="*/ 379379 h 1117987"/>
                <a:gd name="connsiteX193" fmla="*/ 288038 w 1859352"/>
                <a:gd name="connsiteY193" fmla="*/ 350778 h 1117987"/>
                <a:gd name="connsiteX194" fmla="*/ 293263 w 1859352"/>
                <a:gd name="connsiteY194" fmla="*/ 340572 h 1117987"/>
                <a:gd name="connsiteX195" fmla="*/ 303673 w 1859352"/>
                <a:gd name="connsiteY195" fmla="*/ 327585 h 1117987"/>
                <a:gd name="connsiteX196" fmla="*/ 314915 w 1859352"/>
                <a:gd name="connsiteY196" fmla="*/ 308646 h 1117987"/>
                <a:gd name="connsiteX197" fmla="*/ 328043 w 1859352"/>
                <a:gd name="connsiteY197" fmla="*/ 293066 h 1117987"/>
                <a:gd name="connsiteX198" fmla="*/ 346901 w 1859352"/>
                <a:gd name="connsiteY198" fmla="*/ 278602 h 1117987"/>
                <a:gd name="connsiteX199" fmla="*/ 354993 w 1859352"/>
                <a:gd name="connsiteY199" fmla="*/ 272419 h 1117987"/>
                <a:gd name="connsiteX200" fmla="*/ 360346 w 1859352"/>
                <a:gd name="connsiteY200" fmla="*/ 256231 h 1117987"/>
                <a:gd name="connsiteX201" fmla="*/ 358989 w 1859352"/>
                <a:gd name="connsiteY201" fmla="*/ 251315 h 1117987"/>
                <a:gd name="connsiteX202" fmla="*/ 355219 w 1859352"/>
                <a:gd name="connsiteY202" fmla="*/ 245876 h 1117987"/>
                <a:gd name="connsiteX203" fmla="*/ 351159 w 1859352"/>
                <a:gd name="connsiteY203" fmla="*/ 242769 h 1117987"/>
                <a:gd name="connsiteX204" fmla="*/ 338364 w 1859352"/>
                <a:gd name="connsiteY204" fmla="*/ 241815 h 1117987"/>
                <a:gd name="connsiteX205" fmla="*/ 325860 w 1859352"/>
                <a:gd name="connsiteY205" fmla="*/ 256942 h 1117987"/>
                <a:gd name="connsiteX206" fmla="*/ 318038 w 1859352"/>
                <a:gd name="connsiteY206" fmla="*/ 267541 h 1117987"/>
                <a:gd name="connsiteX207" fmla="*/ 300875 w 1859352"/>
                <a:gd name="connsiteY207" fmla="*/ 274520 h 1117987"/>
                <a:gd name="connsiteX208" fmla="*/ 278872 w 1859352"/>
                <a:gd name="connsiteY208" fmla="*/ 288230 h 1117987"/>
                <a:gd name="connsiteX209" fmla="*/ 277939 w 1859352"/>
                <a:gd name="connsiteY209" fmla="*/ 289660 h 1117987"/>
                <a:gd name="connsiteX210" fmla="*/ 271521 w 1859352"/>
                <a:gd name="connsiteY210" fmla="*/ 294786 h 1117987"/>
                <a:gd name="connsiteX211" fmla="*/ 267194 w 1859352"/>
                <a:gd name="connsiteY211" fmla="*/ 299519 h 1117987"/>
                <a:gd name="connsiteX212" fmla="*/ 264375 w 1859352"/>
                <a:gd name="connsiteY212" fmla="*/ 307448 h 1117987"/>
                <a:gd name="connsiteX213" fmla="*/ 262932 w 1859352"/>
                <a:gd name="connsiteY213" fmla="*/ 315475 h 1117987"/>
                <a:gd name="connsiteX214" fmla="*/ 261769 w 1859352"/>
                <a:gd name="connsiteY214" fmla="*/ 318299 h 1117987"/>
                <a:gd name="connsiteX215" fmla="*/ 260305 w 1859352"/>
                <a:gd name="connsiteY215" fmla="*/ 319155 h 1117987"/>
                <a:gd name="connsiteX216" fmla="*/ 254246 w 1859352"/>
                <a:gd name="connsiteY216" fmla="*/ 324894 h 1117987"/>
                <a:gd name="connsiteX217" fmla="*/ 248294 w 1859352"/>
                <a:gd name="connsiteY217" fmla="*/ 327375 h 1117987"/>
                <a:gd name="connsiteX218" fmla="*/ 246300 w 1859352"/>
                <a:gd name="connsiteY218" fmla="*/ 331282 h 1117987"/>
                <a:gd name="connsiteX219" fmla="*/ 252115 w 1859352"/>
                <a:gd name="connsiteY219" fmla="*/ 341556 h 1117987"/>
                <a:gd name="connsiteX220" fmla="*/ 251122 w 1859352"/>
                <a:gd name="connsiteY220" fmla="*/ 354980 h 1117987"/>
                <a:gd name="connsiteX221" fmla="*/ 248927 w 1859352"/>
                <a:gd name="connsiteY221" fmla="*/ 363029 h 1117987"/>
                <a:gd name="connsiteX222" fmla="*/ 243189 w 1859352"/>
                <a:gd name="connsiteY222" fmla="*/ 373461 h 1117987"/>
                <a:gd name="connsiteX223" fmla="*/ 244810 w 1859352"/>
                <a:gd name="connsiteY223" fmla="*/ 381014 h 1117987"/>
                <a:gd name="connsiteX224" fmla="*/ 246963 w 1859352"/>
                <a:gd name="connsiteY224" fmla="*/ 391125 h 1117987"/>
                <a:gd name="connsiteX225" fmla="*/ 1123618 w 1859352"/>
                <a:gd name="connsiteY225" fmla="*/ 130448 h 1117987"/>
                <a:gd name="connsiteX226" fmla="*/ 1119053 w 1859352"/>
                <a:gd name="connsiteY226" fmla="*/ 131128 h 1117987"/>
                <a:gd name="connsiteX227" fmla="*/ 1117217 w 1859352"/>
                <a:gd name="connsiteY227" fmla="*/ 135403 h 1117987"/>
                <a:gd name="connsiteX228" fmla="*/ 1124744 w 1859352"/>
                <a:gd name="connsiteY228" fmla="*/ 145562 h 1117987"/>
                <a:gd name="connsiteX229" fmla="*/ 1128963 w 1859352"/>
                <a:gd name="connsiteY229" fmla="*/ 143940 h 1117987"/>
                <a:gd name="connsiteX230" fmla="*/ 1130388 w 1859352"/>
                <a:gd name="connsiteY230" fmla="*/ 139686 h 1117987"/>
                <a:gd name="connsiteX231" fmla="*/ 1123618 w 1859352"/>
                <a:gd name="connsiteY231" fmla="*/ 130448 h 1117987"/>
                <a:gd name="connsiteX232" fmla="*/ 1043043 w 1859352"/>
                <a:gd name="connsiteY232" fmla="*/ 94063 h 1117987"/>
                <a:gd name="connsiteX233" fmla="*/ 1049038 w 1859352"/>
                <a:gd name="connsiteY233" fmla="*/ 105736 h 1117987"/>
                <a:gd name="connsiteX234" fmla="*/ 1052218 w 1859352"/>
                <a:gd name="connsiteY234" fmla="*/ 109489 h 1117987"/>
                <a:gd name="connsiteX235" fmla="*/ 1061281 w 1859352"/>
                <a:gd name="connsiteY235" fmla="*/ 113969 h 1117987"/>
                <a:gd name="connsiteX236" fmla="*/ 1071384 w 1859352"/>
                <a:gd name="connsiteY236" fmla="*/ 119823 h 1117987"/>
                <a:gd name="connsiteX237" fmla="*/ 1080626 w 1859352"/>
                <a:gd name="connsiteY237" fmla="*/ 122852 h 1117987"/>
                <a:gd name="connsiteX238" fmla="*/ 1089039 w 1859352"/>
                <a:gd name="connsiteY238" fmla="*/ 122775 h 1117987"/>
                <a:gd name="connsiteX239" fmla="*/ 1092805 w 1859352"/>
                <a:gd name="connsiteY239" fmla="*/ 119849 h 1117987"/>
                <a:gd name="connsiteX240" fmla="*/ 1097139 w 1859352"/>
                <a:gd name="connsiteY240" fmla="*/ 113019 h 1117987"/>
                <a:gd name="connsiteX241" fmla="*/ 1102484 w 1859352"/>
                <a:gd name="connsiteY241" fmla="*/ 106575 h 1117987"/>
                <a:gd name="connsiteX242" fmla="*/ 1115479 w 1859352"/>
                <a:gd name="connsiteY242" fmla="*/ 100991 h 1117987"/>
                <a:gd name="connsiteX243" fmla="*/ 1120208 w 1859352"/>
                <a:gd name="connsiteY243" fmla="*/ 99899 h 1117987"/>
                <a:gd name="connsiteX244" fmla="*/ 1123922 w 1859352"/>
                <a:gd name="connsiteY244" fmla="*/ 96468 h 1117987"/>
                <a:gd name="connsiteX245" fmla="*/ 1125030 w 1859352"/>
                <a:gd name="connsiteY245" fmla="*/ 93412 h 1117987"/>
                <a:gd name="connsiteX246" fmla="*/ 1127658 w 1859352"/>
                <a:gd name="connsiteY246" fmla="*/ 89544 h 1117987"/>
                <a:gd name="connsiteX247" fmla="*/ 1130114 w 1859352"/>
                <a:gd name="connsiteY247" fmla="*/ 87233 h 1117987"/>
                <a:gd name="connsiteX248" fmla="*/ 1132343 w 1859352"/>
                <a:gd name="connsiteY248" fmla="*/ 82715 h 1117987"/>
                <a:gd name="connsiteX249" fmla="*/ 1132198 w 1859352"/>
                <a:gd name="connsiteY249" fmla="*/ 76044 h 1117987"/>
                <a:gd name="connsiteX250" fmla="*/ 1129117 w 1859352"/>
                <a:gd name="connsiteY250" fmla="*/ 68277 h 1117987"/>
                <a:gd name="connsiteX251" fmla="*/ 1123207 w 1859352"/>
                <a:gd name="connsiteY251" fmla="*/ 60288 h 1117987"/>
                <a:gd name="connsiteX252" fmla="*/ 1101594 w 1859352"/>
                <a:gd name="connsiteY252" fmla="*/ 55919 h 1117987"/>
                <a:gd name="connsiteX253" fmla="*/ 1099925 w 1859352"/>
                <a:gd name="connsiteY253" fmla="*/ 55898 h 1117987"/>
                <a:gd name="connsiteX254" fmla="*/ 1095838 w 1859352"/>
                <a:gd name="connsiteY254" fmla="*/ 58341 h 1117987"/>
                <a:gd name="connsiteX255" fmla="*/ 1095873 w 1859352"/>
                <a:gd name="connsiteY255" fmla="*/ 61426 h 1117987"/>
                <a:gd name="connsiteX256" fmla="*/ 1100451 w 1859352"/>
                <a:gd name="connsiteY256" fmla="*/ 77481 h 1117987"/>
                <a:gd name="connsiteX257" fmla="*/ 1101123 w 1859352"/>
                <a:gd name="connsiteY257" fmla="*/ 81752 h 1117987"/>
                <a:gd name="connsiteX258" fmla="*/ 1101718 w 1859352"/>
                <a:gd name="connsiteY258" fmla="*/ 82077 h 1117987"/>
                <a:gd name="connsiteX259" fmla="*/ 1102351 w 1859352"/>
                <a:gd name="connsiteY259" fmla="*/ 83241 h 1117987"/>
                <a:gd name="connsiteX260" fmla="*/ 1101286 w 1859352"/>
                <a:gd name="connsiteY260" fmla="*/ 82501 h 1117987"/>
                <a:gd name="connsiteX261" fmla="*/ 1101123 w 1859352"/>
                <a:gd name="connsiteY261" fmla="*/ 81756 h 1117987"/>
                <a:gd name="connsiteX262" fmla="*/ 1098966 w 1859352"/>
                <a:gd name="connsiteY262" fmla="*/ 80237 h 1117987"/>
                <a:gd name="connsiteX263" fmla="*/ 1091688 w 1859352"/>
                <a:gd name="connsiteY263" fmla="*/ 63262 h 1117987"/>
                <a:gd name="connsiteX264" fmla="*/ 1085230 w 1859352"/>
                <a:gd name="connsiteY264" fmla="*/ 56548 h 1117987"/>
                <a:gd name="connsiteX265" fmla="*/ 1075269 w 1859352"/>
                <a:gd name="connsiteY265" fmla="*/ 54490 h 1117987"/>
                <a:gd name="connsiteX266" fmla="*/ 1072556 w 1859352"/>
                <a:gd name="connsiteY266" fmla="*/ 56073 h 1117987"/>
                <a:gd name="connsiteX267" fmla="*/ 1070138 w 1859352"/>
                <a:gd name="connsiteY267" fmla="*/ 62286 h 1117987"/>
                <a:gd name="connsiteX268" fmla="*/ 1070237 w 1859352"/>
                <a:gd name="connsiteY268" fmla="*/ 71897 h 1117987"/>
                <a:gd name="connsiteX269" fmla="*/ 1070699 w 1859352"/>
                <a:gd name="connsiteY269" fmla="*/ 72055 h 1117987"/>
                <a:gd name="connsiteX270" fmla="*/ 1072205 w 1859352"/>
                <a:gd name="connsiteY270" fmla="*/ 73921 h 1117987"/>
                <a:gd name="connsiteX271" fmla="*/ 1070258 w 1859352"/>
                <a:gd name="connsiteY271" fmla="*/ 72471 h 1117987"/>
                <a:gd name="connsiteX272" fmla="*/ 1070237 w 1859352"/>
                <a:gd name="connsiteY272" fmla="*/ 71897 h 1117987"/>
                <a:gd name="connsiteX273" fmla="*/ 1057237 w 1859352"/>
                <a:gd name="connsiteY273" fmla="*/ 65667 h 1117987"/>
                <a:gd name="connsiteX274" fmla="*/ 1045200 w 1859352"/>
                <a:gd name="connsiteY274" fmla="*/ 59697 h 1117987"/>
                <a:gd name="connsiteX275" fmla="*/ 1039834 w 1859352"/>
                <a:gd name="connsiteY275" fmla="*/ 62804 h 1117987"/>
                <a:gd name="connsiteX276" fmla="*/ 1035615 w 1859352"/>
                <a:gd name="connsiteY276" fmla="*/ 75676 h 1117987"/>
                <a:gd name="connsiteX277" fmla="*/ 1036004 w 1859352"/>
                <a:gd name="connsiteY277" fmla="*/ 80579 h 1117987"/>
                <a:gd name="connsiteX278" fmla="*/ 1043043 w 1859352"/>
                <a:gd name="connsiteY278" fmla="*/ 94063 h 1117987"/>
                <a:gd name="connsiteX279" fmla="*/ 1104953 w 1859352"/>
                <a:gd name="connsiteY279" fmla="*/ 85714 h 1117987"/>
                <a:gd name="connsiteX280" fmla="*/ 1105552 w 1859352"/>
                <a:gd name="connsiteY280" fmla="*/ 86420 h 1117987"/>
                <a:gd name="connsiteX281" fmla="*/ 1104568 w 1859352"/>
                <a:gd name="connsiteY281" fmla="*/ 86112 h 1117987"/>
                <a:gd name="connsiteX282" fmla="*/ 1103943 w 1859352"/>
                <a:gd name="connsiteY282" fmla="*/ 84987 h 1117987"/>
                <a:gd name="connsiteX283" fmla="*/ 1104953 w 1859352"/>
                <a:gd name="connsiteY283" fmla="*/ 85714 h 1117987"/>
                <a:gd name="connsiteX284" fmla="*/ 1074550 w 1859352"/>
                <a:gd name="connsiteY284" fmla="*/ 75012 h 1117987"/>
                <a:gd name="connsiteX285" fmla="*/ 1074661 w 1859352"/>
                <a:gd name="connsiteY285" fmla="*/ 75868 h 1117987"/>
                <a:gd name="connsiteX286" fmla="*/ 1074208 w 1859352"/>
                <a:gd name="connsiteY286" fmla="*/ 75410 h 1117987"/>
                <a:gd name="connsiteX287" fmla="*/ 1072355 w 1859352"/>
                <a:gd name="connsiteY287" fmla="*/ 74037 h 1117987"/>
                <a:gd name="connsiteX288" fmla="*/ 1074550 w 1859352"/>
                <a:gd name="connsiteY288" fmla="*/ 75012 h 1117987"/>
                <a:gd name="connsiteX289" fmla="*/ 1072701 w 1859352"/>
                <a:gd name="connsiteY289" fmla="*/ 155177 h 1117987"/>
                <a:gd name="connsiteX290" fmla="*/ 1070130 w 1859352"/>
                <a:gd name="connsiteY290" fmla="*/ 156473 h 1117987"/>
                <a:gd name="connsiteX291" fmla="*/ 1071212 w 1859352"/>
                <a:gd name="connsiteY291" fmla="*/ 157637 h 1117987"/>
                <a:gd name="connsiteX292" fmla="*/ 1074126 w 1859352"/>
                <a:gd name="connsiteY292" fmla="*/ 157599 h 1117987"/>
                <a:gd name="connsiteX293" fmla="*/ 1072701 w 1859352"/>
                <a:gd name="connsiteY293" fmla="*/ 155177 h 1117987"/>
                <a:gd name="connsiteX294" fmla="*/ 1074126 w 1859352"/>
                <a:gd name="connsiteY294" fmla="*/ 157599 h 1117987"/>
                <a:gd name="connsiteX295" fmla="*/ 1074178 w 1859352"/>
                <a:gd name="connsiteY295" fmla="*/ 157945 h 1117987"/>
                <a:gd name="connsiteX296" fmla="*/ 1074580 w 1859352"/>
                <a:gd name="connsiteY296" fmla="*/ 157842 h 1117987"/>
                <a:gd name="connsiteX297" fmla="*/ 1074473 w 1859352"/>
                <a:gd name="connsiteY297" fmla="*/ 157599 h 1117987"/>
                <a:gd name="connsiteX298" fmla="*/ 1074126 w 1859352"/>
                <a:gd name="connsiteY298" fmla="*/ 157599 h 1117987"/>
                <a:gd name="connsiteX299" fmla="*/ 97118 w 1859352"/>
                <a:gd name="connsiteY299" fmla="*/ 638935 h 1117987"/>
                <a:gd name="connsiteX300" fmla="*/ 99121 w 1859352"/>
                <a:gd name="connsiteY300" fmla="*/ 641088 h 1117987"/>
                <a:gd name="connsiteX301" fmla="*/ 100383 w 1859352"/>
                <a:gd name="connsiteY301" fmla="*/ 640360 h 1117987"/>
                <a:gd name="connsiteX302" fmla="*/ 98530 w 1859352"/>
                <a:gd name="connsiteY302" fmla="*/ 638264 h 1117987"/>
                <a:gd name="connsiteX303" fmla="*/ 97118 w 1859352"/>
                <a:gd name="connsiteY303" fmla="*/ 638935 h 1117987"/>
                <a:gd name="connsiteX304" fmla="*/ 1074576 w 1859352"/>
                <a:gd name="connsiteY304" fmla="*/ 157842 h 1117987"/>
                <a:gd name="connsiteX305" fmla="*/ 1081897 w 1859352"/>
                <a:gd name="connsiteY305" fmla="*/ 161886 h 1117987"/>
                <a:gd name="connsiteX306" fmla="*/ 1082561 w 1859352"/>
                <a:gd name="connsiteY306" fmla="*/ 160573 h 1117987"/>
                <a:gd name="connsiteX307" fmla="*/ 1081923 w 1859352"/>
                <a:gd name="connsiteY307" fmla="*/ 159118 h 1117987"/>
                <a:gd name="connsiteX308" fmla="*/ 1074576 w 1859352"/>
                <a:gd name="connsiteY308" fmla="*/ 157842 h 1117987"/>
                <a:gd name="connsiteX309" fmla="*/ 1135583 w 1859352"/>
                <a:gd name="connsiteY309" fmla="*/ 166405 h 1117987"/>
                <a:gd name="connsiteX310" fmla="*/ 1137072 w 1859352"/>
                <a:gd name="connsiteY310" fmla="*/ 166756 h 1117987"/>
                <a:gd name="connsiteX311" fmla="*/ 1153041 w 1859352"/>
                <a:gd name="connsiteY311" fmla="*/ 162631 h 1117987"/>
                <a:gd name="connsiteX312" fmla="*/ 1171617 w 1859352"/>
                <a:gd name="connsiteY312" fmla="*/ 160577 h 1117987"/>
                <a:gd name="connsiteX313" fmla="*/ 1174064 w 1859352"/>
                <a:gd name="connsiteY313" fmla="*/ 153880 h 1117987"/>
                <a:gd name="connsiteX314" fmla="*/ 1161351 w 1859352"/>
                <a:gd name="connsiteY314" fmla="*/ 143242 h 1117987"/>
                <a:gd name="connsiteX315" fmla="*/ 1153328 w 1859352"/>
                <a:gd name="connsiteY315" fmla="*/ 140512 h 1117987"/>
                <a:gd name="connsiteX316" fmla="*/ 1144877 w 1859352"/>
                <a:gd name="connsiteY316" fmla="*/ 140114 h 1117987"/>
                <a:gd name="connsiteX317" fmla="*/ 1138578 w 1859352"/>
                <a:gd name="connsiteY317" fmla="*/ 145168 h 1117987"/>
                <a:gd name="connsiteX318" fmla="*/ 1136173 w 1859352"/>
                <a:gd name="connsiteY318" fmla="*/ 158651 h 1117987"/>
                <a:gd name="connsiteX319" fmla="*/ 1134658 w 1859352"/>
                <a:gd name="connsiteY319" fmla="*/ 165117 h 1117987"/>
                <a:gd name="connsiteX320" fmla="*/ 1135583 w 1859352"/>
                <a:gd name="connsiteY320" fmla="*/ 166405 h 1117987"/>
                <a:gd name="connsiteX321" fmla="*/ 341702 w 1859352"/>
                <a:gd name="connsiteY321" fmla="*/ 505766 h 1117987"/>
                <a:gd name="connsiteX322" fmla="*/ 343067 w 1859352"/>
                <a:gd name="connsiteY322" fmla="*/ 505214 h 1117987"/>
                <a:gd name="connsiteX323" fmla="*/ 341745 w 1859352"/>
                <a:gd name="connsiteY323" fmla="*/ 504619 h 1117987"/>
                <a:gd name="connsiteX324" fmla="*/ 341702 w 1859352"/>
                <a:gd name="connsiteY324" fmla="*/ 505766 h 1117987"/>
                <a:gd name="connsiteX325" fmla="*/ 1155159 w 1859352"/>
                <a:gd name="connsiteY325" fmla="*/ 72667 h 1117987"/>
                <a:gd name="connsiteX326" fmla="*/ 1180688 w 1859352"/>
                <a:gd name="connsiteY326" fmla="*/ 78958 h 1117987"/>
                <a:gd name="connsiteX327" fmla="*/ 1187988 w 1859352"/>
                <a:gd name="connsiteY327" fmla="*/ 77990 h 1117987"/>
                <a:gd name="connsiteX328" fmla="*/ 1197428 w 1859352"/>
                <a:gd name="connsiteY328" fmla="*/ 69201 h 1117987"/>
                <a:gd name="connsiteX329" fmla="*/ 1197377 w 1859352"/>
                <a:gd name="connsiteY329" fmla="*/ 64336 h 1117987"/>
                <a:gd name="connsiteX330" fmla="*/ 1185079 w 1859352"/>
                <a:gd name="connsiteY330" fmla="*/ 56762 h 1117987"/>
                <a:gd name="connsiteX331" fmla="*/ 1173602 w 1859352"/>
                <a:gd name="connsiteY331" fmla="*/ 59073 h 1117987"/>
                <a:gd name="connsiteX332" fmla="*/ 1160316 w 1859352"/>
                <a:gd name="connsiteY332" fmla="*/ 58354 h 1117987"/>
                <a:gd name="connsiteX333" fmla="*/ 1157085 w 1859352"/>
                <a:gd name="connsiteY333" fmla="*/ 59210 h 1117987"/>
                <a:gd name="connsiteX334" fmla="*/ 1148929 w 1859352"/>
                <a:gd name="connsiteY334" fmla="*/ 60245 h 1117987"/>
                <a:gd name="connsiteX335" fmla="*/ 1147303 w 1859352"/>
                <a:gd name="connsiteY335" fmla="*/ 64131 h 1117987"/>
                <a:gd name="connsiteX336" fmla="*/ 1155159 w 1859352"/>
                <a:gd name="connsiteY336" fmla="*/ 72667 h 1117987"/>
                <a:gd name="connsiteX337" fmla="*/ 612551 w 1859352"/>
                <a:gd name="connsiteY337" fmla="*/ 88376 h 1117987"/>
                <a:gd name="connsiteX338" fmla="*/ 612961 w 1859352"/>
                <a:gd name="connsiteY338" fmla="*/ 91089 h 1117987"/>
                <a:gd name="connsiteX339" fmla="*/ 612521 w 1859352"/>
                <a:gd name="connsiteY339" fmla="*/ 98346 h 1117987"/>
                <a:gd name="connsiteX340" fmla="*/ 616838 w 1859352"/>
                <a:gd name="connsiteY340" fmla="*/ 116575 h 1117987"/>
                <a:gd name="connsiteX341" fmla="*/ 623449 w 1859352"/>
                <a:gd name="connsiteY341" fmla="*/ 128266 h 1117987"/>
                <a:gd name="connsiteX342" fmla="*/ 626543 w 1859352"/>
                <a:gd name="connsiteY342" fmla="*/ 128805 h 1117987"/>
                <a:gd name="connsiteX343" fmla="*/ 629286 w 1859352"/>
                <a:gd name="connsiteY343" fmla="*/ 126913 h 1117987"/>
                <a:gd name="connsiteX344" fmla="*/ 647861 w 1859352"/>
                <a:gd name="connsiteY344" fmla="*/ 110571 h 1117987"/>
                <a:gd name="connsiteX345" fmla="*/ 656976 w 1859352"/>
                <a:gd name="connsiteY345" fmla="*/ 102903 h 1117987"/>
                <a:gd name="connsiteX346" fmla="*/ 661563 w 1859352"/>
                <a:gd name="connsiteY346" fmla="*/ 95830 h 1117987"/>
                <a:gd name="connsiteX347" fmla="*/ 661854 w 1859352"/>
                <a:gd name="connsiteY347" fmla="*/ 90931 h 1117987"/>
                <a:gd name="connsiteX348" fmla="*/ 657887 w 1859352"/>
                <a:gd name="connsiteY348" fmla="*/ 83416 h 1117987"/>
                <a:gd name="connsiteX349" fmla="*/ 649226 w 1859352"/>
                <a:gd name="connsiteY349" fmla="*/ 75864 h 1117987"/>
                <a:gd name="connsiteX350" fmla="*/ 633775 w 1859352"/>
                <a:gd name="connsiteY350" fmla="*/ 68829 h 1117987"/>
                <a:gd name="connsiteX351" fmla="*/ 618494 w 1859352"/>
                <a:gd name="connsiteY351" fmla="*/ 61982 h 1117987"/>
                <a:gd name="connsiteX352" fmla="*/ 612045 w 1859352"/>
                <a:gd name="connsiteY352" fmla="*/ 60138 h 1117987"/>
                <a:gd name="connsiteX353" fmla="*/ 609162 w 1859352"/>
                <a:gd name="connsiteY353" fmla="*/ 61452 h 1117987"/>
                <a:gd name="connsiteX354" fmla="*/ 607715 w 1859352"/>
                <a:gd name="connsiteY354" fmla="*/ 77486 h 1117987"/>
                <a:gd name="connsiteX355" fmla="*/ 612551 w 1859352"/>
                <a:gd name="connsiteY355" fmla="*/ 88376 h 1117987"/>
                <a:gd name="connsiteX356" fmla="*/ 622872 w 1859352"/>
                <a:gd name="connsiteY356" fmla="*/ 188070 h 1117987"/>
                <a:gd name="connsiteX357" fmla="*/ 621870 w 1859352"/>
                <a:gd name="connsiteY357" fmla="*/ 189272 h 1117987"/>
                <a:gd name="connsiteX358" fmla="*/ 623415 w 1859352"/>
                <a:gd name="connsiteY358" fmla="*/ 191326 h 1117987"/>
                <a:gd name="connsiteX359" fmla="*/ 625169 w 1859352"/>
                <a:gd name="connsiteY359" fmla="*/ 189345 h 1117987"/>
                <a:gd name="connsiteX360" fmla="*/ 622872 w 1859352"/>
                <a:gd name="connsiteY360" fmla="*/ 188070 h 1117987"/>
                <a:gd name="connsiteX361" fmla="*/ 632106 w 1859352"/>
                <a:gd name="connsiteY361" fmla="*/ 182118 h 1117987"/>
                <a:gd name="connsiteX362" fmla="*/ 633462 w 1859352"/>
                <a:gd name="connsiteY362" fmla="*/ 182366 h 1117987"/>
                <a:gd name="connsiteX363" fmla="*/ 632530 w 1859352"/>
                <a:gd name="connsiteY363" fmla="*/ 181703 h 1117987"/>
                <a:gd name="connsiteX364" fmla="*/ 631943 w 1859352"/>
                <a:gd name="connsiteY364" fmla="*/ 181300 h 1117987"/>
                <a:gd name="connsiteX365" fmla="*/ 632106 w 1859352"/>
                <a:gd name="connsiteY365" fmla="*/ 182118 h 1117987"/>
                <a:gd name="connsiteX366" fmla="*/ 606598 w 1859352"/>
                <a:gd name="connsiteY366" fmla="*/ 177638 h 1117987"/>
                <a:gd name="connsiteX367" fmla="*/ 615841 w 1859352"/>
                <a:gd name="connsiteY367" fmla="*/ 170295 h 1117987"/>
                <a:gd name="connsiteX368" fmla="*/ 614189 w 1859352"/>
                <a:gd name="connsiteY368" fmla="*/ 167625 h 1117987"/>
                <a:gd name="connsiteX369" fmla="*/ 612653 w 1859352"/>
                <a:gd name="connsiteY369" fmla="*/ 167663 h 1117987"/>
                <a:gd name="connsiteX370" fmla="*/ 605952 w 1859352"/>
                <a:gd name="connsiteY370" fmla="*/ 172443 h 1117987"/>
                <a:gd name="connsiteX371" fmla="*/ 604861 w 1859352"/>
                <a:gd name="connsiteY371" fmla="*/ 175421 h 1117987"/>
                <a:gd name="connsiteX372" fmla="*/ 606598 w 1859352"/>
                <a:gd name="connsiteY372" fmla="*/ 177638 h 1117987"/>
                <a:gd name="connsiteX373" fmla="*/ 692860 w 1859352"/>
                <a:gd name="connsiteY373" fmla="*/ 98898 h 1117987"/>
                <a:gd name="connsiteX374" fmla="*/ 693802 w 1859352"/>
                <a:gd name="connsiteY374" fmla="*/ 97606 h 1117987"/>
                <a:gd name="connsiteX375" fmla="*/ 692270 w 1859352"/>
                <a:gd name="connsiteY375" fmla="*/ 94919 h 1117987"/>
                <a:gd name="connsiteX376" fmla="*/ 679454 w 1859352"/>
                <a:gd name="connsiteY376" fmla="*/ 94140 h 1117987"/>
                <a:gd name="connsiteX377" fmla="*/ 678358 w 1859352"/>
                <a:gd name="connsiteY377" fmla="*/ 95282 h 1117987"/>
                <a:gd name="connsiteX378" fmla="*/ 678239 w 1859352"/>
                <a:gd name="connsiteY378" fmla="*/ 96793 h 1117987"/>
                <a:gd name="connsiteX379" fmla="*/ 692860 w 1859352"/>
                <a:gd name="connsiteY379" fmla="*/ 98898 h 1117987"/>
                <a:gd name="connsiteX380" fmla="*/ 829466 w 1859352"/>
                <a:gd name="connsiteY380" fmla="*/ 225383 h 1117987"/>
                <a:gd name="connsiteX381" fmla="*/ 835165 w 1859352"/>
                <a:gd name="connsiteY381" fmla="*/ 232555 h 1117987"/>
                <a:gd name="connsiteX382" fmla="*/ 840086 w 1859352"/>
                <a:gd name="connsiteY382" fmla="*/ 233505 h 1117987"/>
                <a:gd name="connsiteX383" fmla="*/ 841794 w 1859352"/>
                <a:gd name="connsiteY383" fmla="*/ 233531 h 1117987"/>
                <a:gd name="connsiteX384" fmla="*/ 848615 w 1859352"/>
                <a:gd name="connsiteY384" fmla="*/ 226068 h 1117987"/>
                <a:gd name="connsiteX385" fmla="*/ 844977 w 1859352"/>
                <a:gd name="connsiteY385" fmla="*/ 216795 h 1117987"/>
                <a:gd name="connsiteX386" fmla="*/ 839072 w 1859352"/>
                <a:gd name="connsiteY386" fmla="*/ 214741 h 1117987"/>
                <a:gd name="connsiteX387" fmla="*/ 831447 w 1859352"/>
                <a:gd name="connsiteY387" fmla="*/ 218101 h 1117987"/>
                <a:gd name="connsiteX388" fmla="*/ 829213 w 1859352"/>
                <a:gd name="connsiteY388" fmla="*/ 223736 h 1117987"/>
                <a:gd name="connsiteX389" fmla="*/ 829466 w 1859352"/>
                <a:gd name="connsiteY389" fmla="*/ 225383 h 1117987"/>
                <a:gd name="connsiteX390" fmla="*/ 1032927 w 1859352"/>
                <a:gd name="connsiteY390" fmla="*/ 107811 h 1117987"/>
                <a:gd name="connsiteX391" fmla="*/ 1034506 w 1859352"/>
                <a:gd name="connsiteY391" fmla="*/ 108115 h 1117987"/>
                <a:gd name="connsiteX392" fmla="*/ 1036582 w 1859352"/>
                <a:gd name="connsiteY392" fmla="*/ 105518 h 1117987"/>
                <a:gd name="connsiteX393" fmla="*/ 1035503 w 1859352"/>
                <a:gd name="connsiteY393" fmla="*/ 100888 h 1117987"/>
                <a:gd name="connsiteX394" fmla="*/ 1026753 w 1859352"/>
                <a:gd name="connsiteY394" fmla="*/ 91393 h 1117987"/>
                <a:gd name="connsiteX395" fmla="*/ 1023847 w 1859352"/>
                <a:gd name="connsiteY395" fmla="*/ 89681 h 1117987"/>
                <a:gd name="connsiteX396" fmla="*/ 1020907 w 1859352"/>
                <a:gd name="connsiteY396" fmla="*/ 90113 h 1117987"/>
                <a:gd name="connsiteX397" fmla="*/ 1020882 w 1859352"/>
                <a:gd name="connsiteY397" fmla="*/ 91701 h 1117987"/>
                <a:gd name="connsiteX398" fmla="*/ 1032927 w 1859352"/>
                <a:gd name="connsiteY398" fmla="*/ 107811 h 1117987"/>
                <a:gd name="connsiteX399" fmla="*/ 973106 w 1859352"/>
                <a:gd name="connsiteY399" fmla="*/ 208468 h 1117987"/>
                <a:gd name="connsiteX400" fmla="*/ 974214 w 1859352"/>
                <a:gd name="connsiteY400" fmla="*/ 207591 h 1117987"/>
                <a:gd name="connsiteX401" fmla="*/ 973234 w 1859352"/>
                <a:gd name="connsiteY401" fmla="*/ 206564 h 1117987"/>
                <a:gd name="connsiteX402" fmla="*/ 972126 w 1859352"/>
                <a:gd name="connsiteY402" fmla="*/ 207437 h 1117987"/>
                <a:gd name="connsiteX403" fmla="*/ 973106 w 1859352"/>
                <a:gd name="connsiteY403" fmla="*/ 208468 h 1117987"/>
                <a:gd name="connsiteX404" fmla="*/ 715698 w 1859352"/>
                <a:gd name="connsiteY404" fmla="*/ 130234 h 1117987"/>
                <a:gd name="connsiteX405" fmla="*/ 714324 w 1859352"/>
                <a:gd name="connsiteY405" fmla="*/ 126117 h 1117987"/>
                <a:gd name="connsiteX406" fmla="*/ 711620 w 1859352"/>
                <a:gd name="connsiteY406" fmla="*/ 127149 h 1117987"/>
                <a:gd name="connsiteX407" fmla="*/ 712895 w 1859352"/>
                <a:gd name="connsiteY407" fmla="*/ 131496 h 1117987"/>
                <a:gd name="connsiteX408" fmla="*/ 715698 w 1859352"/>
                <a:gd name="connsiteY408" fmla="*/ 130234 h 1117987"/>
                <a:gd name="connsiteX409" fmla="*/ 1710550 w 1859352"/>
                <a:gd name="connsiteY409" fmla="*/ 797355 h 1117987"/>
                <a:gd name="connsiteX410" fmla="*/ 1709352 w 1859352"/>
                <a:gd name="connsiteY410" fmla="*/ 797634 h 1117987"/>
                <a:gd name="connsiteX411" fmla="*/ 1709523 w 1859352"/>
                <a:gd name="connsiteY411" fmla="*/ 798913 h 1117987"/>
                <a:gd name="connsiteX412" fmla="*/ 1711406 w 1859352"/>
                <a:gd name="connsiteY412" fmla="*/ 798365 h 1117987"/>
                <a:gd name="connsiteX413" fmla="*/ 1710550 w 1859352"/>
                <a:gd name="connsiteY413" fmla="*/ 797355 h 1117987"/>
                <a:gd name="connsiteX414" fmla="*/ 1663608 w 1859352"/>
                <a:gd name="connsiteY414" fmla="*/ 472278 h 1117987"/>
                <a:gd name="connsiteX415" fmla="*/ 1662710 w 1859352"/>
                <a:gd name="connsiteY415" fmla="*/ 472625 h 1117987"/>
                <a:gd name="connsiteX416" fmla="*/ 1662667 w 1859352"/>
                <a:gd name="connsiteY416" fmla="*/ 472817 h 1117987"/>
                <a:gd name="connsiteX417" fmla="*/ 1663138 w 1859352"/>
                <a:gd name="connsiteY417" fmla="*/ 473061 h 1117987"/>
                <a:gd name="connsiteX418" fmla="*/ 1663608 w 1859352"/>
                <a:gd name="connsiteY418" fmla="*/ 472278 h 1117987"/>
                <a:gd name="connsiteX419" fmla="*/ 1723130 w 1859352"/>
                <a:gd name="connsiteY419" fmla="*/ 797719 h 1117987"/>
                <a:gd name="connsiteX420" fmla="*/ 1720263 w 1859352"/>
                <a:gd name="connsiteY420" fmla="*/ 798211 h 1117987"/>
                <a:gd name="connsiteX421" fmla="*/ 1719023 w 1859352"/>
                <a:gd name="connsiteY421" fmla="*/ 799260 h 1117987"/>
                <a:gd name="connsiteX422" fmla="*/ 1713075 w 1859352"/>
                <a:gd name="connsiteY422" fmla="*/ 812837 h 1117987"/>
                <a:gd name="connsiteX423" fmla="*/ 1714701 w 1859352"/>
                <a:gd name="connsiteY423" fmla="*/ 817163 h 1117987"/>
                <a:gd name="connsiteX424" fmla="*/ 1716284 w 1859352"/>
                <a:gd name="connsiteY424" fmla="*/ 817634 h 1117987"/>
                <a:gd name="connsiteX425" fmla="*/ 1718937 w 1859352"/>
                <a:gd name="connsiteY425" fmla="*/ 815940 h 1117987"/>
                <a:gd name="connsiteX426" fmla="*/ 1724114 w 1859352"/>
                <a:gd name="connsiteY426" fmla="*/ 798969 h 1117987"/>
                <a:gd name="connsiteX427" fmla="*/ 1723130 w 1859352"/>
                <a:gd name="connsiteY427" fmla="*/ 797719 h 1117987"/>
                <a:gd name="connsiteX428" fmla="*/ 1664207 w 1859352"/>
                <a:gd name="connsiteY428" fmla="*/ 471362 h 1117987"/>
                <a:gd name="connsiteX429" fmla="*/ 1663608 w 1859352"/>
                <a:gd name="connsiteY429" fmla="*/ 472278 h 1117987"/>
                <a:gd name="connsiteX430" fmla="*/ 1663951 w 1859352"/>
                <a:gd name="connsiteY430" fmla="*/ 472192 h 1117987"/>
                <a:gd name="connsiteX431" fmla="*/ 1664207 w 1859352"/>
                <a:gd name="connsiteY431" fmla="*/ 471362 h 1117987"/>
                <a:gd name="connsiteX432" fmla="*/ 345347 w 1859352"/>
                <a:gd name="connsiteY432" fmla="*/ 1109429 h 1117987"/>
                <a:gd name="connsiteX433" fmla="*/ 345429 w 1859352"/>
                <a:gd name="connsiteY433" fmla="*/ 1109189 h 1117987"/>
                <a:gd name="connsiteX434" fmla="*/ 344526 w 1859352"/>
                <a:gd name="connsiteY434" fmla="*/ 1108068 h 1117987"/>
                <a:gd name="connsiteX435" fmla="*/ 345347 w 1859352"/>
                <a:gd name="connsiteY435" fmla="*/ 1109429 h 1117987"/>
                <a:gd name="connsiteX436" fmla="*/ 1442684 w 1859352"/>
                <a:gd name="connsiteY436" fmla="*/ 1029333 h 1117987"/>
                <a:gd name="connsiteX437" fmla="*/ 1443090 w 1859352"/>
                <a:gd name="connsiteY437" fmla="*/ 1028841 h 1117987"/>
                <a:gd name="connsiteX438" fmla="*/ 1442684 w 1859352"/>
                <a:gd name="connsiteY438" fmla="*/ 1029320 h 1117987"/>
                <a:gd name="connsiteX439" fmla="*/ 1442684 w 1859352"/>
                <a:gd name="connsiteY439" fmla="*/ 1029333 h 1117987"/>
                <a:gd name="connsiteX440" fmla="*/ 168908 w 1859352"/>
                <a:gd name="connsiteY440" fmla="*/ 1048649 h 1117987"/>
                <a:gd name="connsiteX441" fmla="*/ 168921 w 1859352"/>
                <a:gd name="connsiteY441" fmla="*/ 1048636 h 1117987"/>
                <a:gd name="connsiteX442" fmla="*/ 168908 w 1859352"/>
                <a:gd name="connsiteY442" fmla="*/ 1048649 h 1117987"/>
                <a:gd name="connsiteX443" fmla="*/ 168908 w 1859352"/>
                <a:gd name="connsiteY443" fmla="*/ 1048649 h 1117987"/>
                <a:gd name="connsiteX444" fmla="*/ 211759 w 1859352"/>
                <a:gd name="connsiteY444" fmla="*/ 96177 h 1117987"/>
                <a:gd name="connsiteX445" fmla="*/ 214532 w 1859352"/>
                <a:gd name="connsiteY445" fmla="*/ 92056 h 1117987"/>
                <a:gd name="connsiteX446" fmla="*/ 210989 w 1859352"/>
                <a:gd name="connsiteY446" fmla="*/ 85577 h 1117987"/>
                <a:gd name="connsiteX447" fmla="*/ 204587 w 1859352"/>
                <a:gd name="connsiteY447" fmla="*/ 86814 h 1117987"/>
                <a:gd name="connsiteX448" fmla="*/ 204125 w 1859352"/>
                <a:gd name="connsiteY448" fmla="*/ 93947 h 1117987"/>
                <a:gd name="connsiteX449" fmla="*/ 211759 w 1859352"/>
                <a:gd name="connsiteY449" fmla="*/ 96177 h 1117987"/>
                <a:gd name="connsiteX450" fmla="*/ 1850818 w 1859352"/>
                <a:gd name="connsiteY450" fmla="*/ 239094 h 1117987"/>
                <a:gd name="connsiteX451" fmla="*/ 1846796 w 1859352"/>
                <a:gd name="connsiteY451" fmla="*/ 234066 h 1117987"/>
                <a:gd name="connsiteX452" fmla="*/ 1846753 w 1859352"/>
                <a:gd name="connsiteY452" fmla="*/ 230668 h 1117987"/>
                <a:gd name="connsiteX453" fmla="*/ 1840548 w 1859352"/>
                <a:gd name="connsiteY453" fmla="*/ 217664 h 1117987"/>
                <a:gd name="connsiteX454" fmla="*/ 1834943 w 1859352"/>
                <a:gd name="connsiteY454" fmla="*/ 211374 h 1117987"/>
                <a:gd name="connsiteX455" fmla="*/ 1835156 w 1859352"/>
                <a:gd name="connsiteY455" fmla="*/ 205747 h 1117987"/>
                <a:gd name="connsiteX456" fmla="*/ 1842859 w 1859352"/>
                <a:gd name="connsiteY456" fmla="*/ 192798 h 1117987"/>
                <a:gd name="connsiteX457" fmla="*/ 1842003 w 1859352"/>
                <a:gd name="connsiteY457" fmla="*/ 188048 h 1117987"/>
                <a:gd name="connsiteX458" fmla="*/ 1835413 w 1859352"/>
                <a:gd name="connsiteY458" fmla="*/ 169191 h 1117987"/>
                <a:gd name="connsiteX459" fmla="*/ 1832161 w 1859352"/>
                <a:gd name="connsiteY459" fmla="*/ 166080 h 1117987"/>
                <a:gd name="connsiteX460" fmla="*/ 1828823 w 1859352"/>
                <a:gd name="connsiteY460" fmla="*/ 166525 h 1117987"/>
                <a:gd name="connsiteX461" fmla="*/ 1810723 w 1859352"/>
                <a:gd name="connsiteY461" fmla="*/ 162169 h 1117987"/>
                <a:gd name="connsiteX462" fmla="*/ 1804689 w 1859352"/>
                <a:gd name="connsiteY462" fmla="*/ 159079 h 1117987"/>
                <a:gd name="connsiteX463" fmla="*/ 1795361 w 1859352"/>
                <a:gd name="connsiteY463" fmla="*/ 160667 h 1117987"/>
                <a:gd name="connsiteX464" fmla="*/ 1783209 w 1859352"/>
                <a:gd name="connsiteY464" fmla="*/ 169417 h 1117987"/>
                <a:gd name="connsiteX465" fmla="*/ 1780941 w 1859352"/>
                <a:gd name="connsiteY465" fmla="*/ 171835 h 1117987"/>
                <a:gd name="connsiteX466" fmla="*/ 1780513 w 1859352"/>
                <a:gd name="connsiteY466" fmla="*/ 178164 h 1117987"/>
                <a:gd name="connsiteX467" fmla="*/ 1788258 w 1859352"/>
                <a:gd name="connsiteY467" fmla="*/ 187197 h 1117987"/>
                <a:gd name="connsiteX468" fmla="*/ 1788643 w 1859352"/>
                <a:gd name="connsiteY468" fmla="*/ 193710 h 1117987"/>
                <a:gd name="connsiteX469" fmla="*/ 1786161 w 1859352"/>
                <a:gd name="connsiteY469" fmla="*/ 195704 h 1117987"/>
                <a:gd name="connsiteX470" fmla="*/ 1784706 w 1859352"/>
                <a:gd name="connsiteY470" fmla="*/ 195537 h 1117987"/>
                <a:gd name="connsiteX471" fmla="*/ 1768018 w 1859352"/>
                <a:gd name="connsiteY471" fmla="*/ 174159 h 1117987"/>
                <a:gd name="connsiteX472" fmla="*/ 1746837 w 1859352"/>
                <a:gd name="connsiteY472" fmla="*/ 165750 h 1117987"/>
                <a:gd name="connsiteX473" fmla="*/ 1736780 w 1859352"/>
                <a:gd name="connsiteY473" fmla="*/ 165481 h 1117987"/>
                <a:gd name="connsiteX474" fmla="*/ 1721633 w 1859352"/>
                <a:gd name="connsiteY474" fmla="*/ 163820 h 1117987"/>
                <a:gd name="connsiteX475" fmla="*/ 1703147 w 1859352"/>
                <a:gd name="connsiteY475" fmla="*/ 161150 h 1117987"/>
                <a:gd name="connsiteX476" fmla="*/ 1686416 w 1859352"/>
                <a:gd name="connsiteY476" fmla="*/ 161039 h 1117987"/>
                <a:gd name="connsiteX477" fmla="*/ 1675504 w 1859352"/>
                <a:gd name="connsiteY477" fmla="*/ 158792 h 1117987"/>
                <a:gd name="connsiteX478" fmla="*/ 1664549 w 1859352"/>
                <a:gd name="connsiteY478" fmla="*/ 154364 h 1117987"/>
                <a:gd name="connsiteX479" fmla="*/ 1627407 w 1859352"/>
                <a:gd name="connsiteY479" fmla="*/ 150170 h 1117987"/>
                <a:gd name="connsiteX480" fmla="*/ 1622315 w 1859352"/>
                <a:gd name="connsiteY480" fmla="*/ 149772 h 1117987"/>
                <a:gd name="connsiteX481" fmla="*/ 1599123 w 1859352"/>
                <a:gd name="connsiteY481" fmla="*/ 152939 h 1117987"/>
                <a:gd name="connsiteX482" fmla="*/ 1583162 w 1859352"/>
                <a:gd name="connsiteY482" fmla="*/ 158604 h 1117987"/>
                <a:gd name="connsiteX483" fmla="*/ 1564633 w 1859352"/>
                <a:gd name="connsiteY483" fmla="*/ 160988 h 1117987"/>
                <a:gd name="connsiteX484" fmla="*/ 1556246 w 1859352"/>
                <a:gd name="connsiteY484" fmla="*/ 161903 h 1117987"/>
                <a:gd name="connsiteX485" fmla="*/ 1554620 w 1859352"/>
                <a:gd name="connsiteY485" fmla="*/ 164479 h 1117987"/>
                <a:gd name="connsiteX486" fmla="*/ 1559498 w 1859352"/>
                <a:gd name="connsiteY486" fmla="*/ 180513 h 1117987"/>
                <a:gd name="connsiteX487" fmla="*/ 1562793 w 1859352"/>
                <a:gd name="connsiteY487" fmla="*/ 183894 h 1117987"/>
                <a:gd name="connsiteX488" fmla="*/ 1574732 w 1859352"/>
                <a:gd name="connsiteY488" fmla="*/ 190141 h 1117987"/>
                <a:gd name="connsiteX489" fmla="*/ 1584488 w 1859352"/>
                <a:gd name="connsiteY489" fmla="*/ 201947 h 1117987"/>
                <a:gd name="connsiteX490" fmla="*/ 1584146 w 1859352"/>
                <a:gd name="connsiteY490" fmla="*/ 208314 h 1117987"/>
                <a:gd name="connsiteX491" fmla="*/ 1578968 w 1859352"/>
                <a:gd name="connsiteY491" fmla="*/ 212777 h 1117987"/>
                <a:gd name="connsiteX492" fmla="*/ 1571565 w 1859352"/>
                <a:gd name="connsiteY492" fmla="*/ 212243 h 1117987"/>
                <a:gd name="connsiteX493" fmla="*/ 1554920 w 1859352"/>
                <a:gd name="connsiteY493" fmla="*/ 202131 h 1117987"/>
                <a:gd name="connsiteX494" fmla="*/ 1551625 w 1859352"/>
                <a:gd name="connsiteY494" fmla="*/ 201442 h 1117987"/>
                <a:gd name="connsiteX495" fmla="*/ 1547560 w 1859352"/>
                <a:gd name="connsiteY495" fmla="*/ 198528 h 1117987"/>
                <a:gd name="connsiteX496" fmla="*/ 1544093 w 1859352"/>
                <a:gd name="connsiteY496" fmla="*/ 192653 h 1117987"/>
                <a:gd name="connsiteX497" fmla="*/ 1544693 w 1859352"/>
                <a:gd name="connsiteY497" fmla="*/ 189653 h 1117987"/>
                <a:gd name="connsiteX498" fmla="*/ 1545249 w 1859352"/>
                <a:gd name="connsiteY498" fmla="*/ 178866 h 1117987"/>
                <a:gd name="connsiteX499" fmla="*/ 1534679 w 1859352"/>
                <a:gd name="connsiteY499" fmla="*/ 174950 h 1117987"/>
                <a:gd name="connsiteX500" fmla="*/ 1528903 w 1859352"/>
                <a:gd name="connsiteY500" fmla="*/ 180659 h 1117987"/>
                <a:gd name="connsiteX501" fmla="*/ 1528817 w 1859352"/>
                <a:gd name="connsiteY501" fmla="*/ 194236 h 1117987"/>
                <a:gd name="connsiteX502" fmla="*/ 1523725 w 1859352"/>
                <a:gd name="connsiteY502" fmla="*/ 200257 h 1117987"/>
                <a:gd name="connsiteX503" fmla="*/ 1506951 w 1859352"/>
                <a:gd name="connsiteY503" fmla="*/ 203158 h 1117987"/>
                <a:gd name="connsiteX504" fmla="*/ 1495312 w 1859352"/>
                <a:gd name="connsiteY504" fmla="*/ 204134 h 1117987"/>
                <a:gd name="connsiteX505" fmla="*/ 1492060 w 1859352"/>
                <a:gd name="connsiteY505" fmla="*/ 204416 h 1117987"/>
                <a:gd name="connsiteX506" fmla="*/ 1472612 w 1859352"/>
                <a:gd name="connsiteY506" fmla="*/ 215002 h 1117987"/>
                <a:gd name="connsiteX507" fmla="*/ 1443390 w 1859352"/>
                <a:gd name="connsiteY507" fmla="*/ 222093 h 1117987"/>
                <a:gd name="connsiteX508" fmla="*/ 1438315 w 1859352"/>
                <a:gd name="connsiteY508" fmla="*/ 218096 h 1117987"/>
                <a:gd name="connsiteX509" fmla="*/ 1437664 w 1859352"/>
                <a:gd name="connsiteY509" fmla="*/ 216509 h 1117987"/>
                <a:gd name="connsiteX510" fmla="*/ 1420099 w 1859352"/>
                <a:gd name="connsiteY510" fmla="*/ 192460 h 1117987"/>
                <a:gd name="connsiteX511" fmla="*/ 1417514 w 1859352"/>
                <a:gd name="connsiteY511" fmla="*/ 190227 h 1117987"/>
                <a:gd name="connsiteX512" fmla="*/ 1385596 w 1859352"/>
                <a:gd name="connsiteY512" fmla="*/ 186337 h 1117987"/>
                <a:gd name="connsiteX513" fmla="*/ 1379191 w 1859352"/>
                <a:gd name="connsiteY513" fmla="*/ 188631 h 1117987"/>
                <a:gd name="connsiteX514" fmla="*/ 1353593 w 1859352"/>
                <a:gd name="connsiteY514" fmla="*/ 202097 h 1117987"/>
                <a:gd name="connsiteX515" fmla="*/ 1340777 w 1859352"/>
                <a:gd name="connsiteY515" fmla="*/ 210578 h 1117987"/>
                <a:gd name="connsiteX516" fmla="*/ 1332172 w 1859352"/>
                <a:gd name="connsiteY516" fmla="*/ 208156 h 1117987"/>
                <a:gd name="connsiteX517" fmla="*/ 1323939 w 1859352"/>
                <a:gd name="connsiteY517" fmla="*/ 200017 h 1117987"/>
                <a:gd name="connsiteX518" fmla="*/ 1316181 w 1859352"/>
                <a:gd name="connsiteY518" fmla="*/ 196448 h 1117987"/>
                <a:gd name="connsiteX519" fmla="*/ 1308496 w 1859352"/>
                <a:gd name="connsiteY519" fmla="*/ 198010 h 1117987"/>
                <a:gd name="connsiteX520" fmla="*/ 1303083 w 1859352"/>
                <a:gd name="connsiteY520" fmla="*/ 198126 h 1117987"/>
                <a:gd name="connsiteX521" fmla="*/ 1296964 w 1859352"/>
                <a:gd name="connsiteY521" fmla="*/ 196127 h 1117987"/>
                <a:gd name="connsiteX522" fmla="*/ 1292193 w 1859352"/>
                <a:gd name="connsiteY522" fmla="*/ 195537 h 1117987"/>
                <a:gd name="connsiteX523" fmla="*/ 1283100 w 1859352"/>
                <a:gd name="connsiteY523" fmla="*/ 191438 h 1117987"/>
                <a:gd name="connsiteX524" fmla="*/ 1282590 w 1859352"/>
                <a:gd name="connsiteY524" fmla="*/ 188716 h 1117987"/>
                <a:gd name="connsiteX525" fmla="*/ 1282603 w 1859352"/>
                <a:gd name="connsiteY525" fmla="*/ 178438 h 1117987"/>
                <a:gd name="connsiteX526" fmla="*/ 1281384 w 1859352"/>
                <a:gd name="connsiteY526" fmla="*/ 177240 h 1117987"/>
                <a:gd name="connsiteX527" fmla="*/ 1260412 w 1859352"/>
                <a:gd name="connsiteY527" fmla="*/ 172370 h 1117987"/>
                <a:gd name="connsiteX528" fmla="*/ 1250484 w 1859352"/>
                <a:gd name="connsiteY528" fmla="*/ 174946 h 1117987"/>
                <a:gd name="connsiteX529" fmla="*/ 1244703 w 1859352"/>
                <a:gd name="connsiteY529" fmla="*/ 178318 h 1117987"/>
                <a:gd name="connsiteX530" fmla="*/ 1231310 w 1859352"/>
                <a:gd name="connsiteY530" fmla="*/ 181981 h 1117987"/>
                <a:gd name="connsiteX531" fmla="*/ 1212679 w 1859352"/>
                <a:gd name="connsiteY531" fmla="*/ 180911 h 1117987"/>
                <a:gd name="connsiteX532" fmla="*/ 1190513 w 1859352"/>
                <a:gd name="connsiteY532" fmla="*/ 182725 h 1117987"/>
                <a:gd name="connsiteX533" fmla="*/ 1168536 w 1859352"/>
                <a:gd name="connsiteY533" fmla="*/ 182306 h 1117987"/>
                <a:gd name="connsiteX534" fmla="*/ 1163931 w 1859352"/>
                <a:gd name="connsiteY534" fmla="*/ 183894 h 1117987"/>
                <a:gd name="connsiteX535" fmla="*/ 1162511 w 1859352"/>
                <a:gd name="connsiteY535" fmla="*/ 186765 h 1117987"/>
                <a:gd name="connsiteX536" fmla="*/ 1163418 w 1859352"/>
                <a:gd name="connsiteY536" fmla="*/ 188104 h 1117987"/>
                <a:gd name="connsiteX537" fmla="*/ 1171300 w 1859352"/>
                <a:gd name="connsiteY537" fmla="*/ 191151 h 1117987"/>
                <a:gd name="connsiteX538" fmla="*/ 1173504 w 1859352"/>
                <a:gd name="connsiteY538" fmla="*/ 193611 h 1117987"/>
                <a:gd name="connsiteX539" fmla="*/ 1171056 w 1859352"/>
                <a:gd name="connsiteY539" fmla="*/ 197574 h 1117987"/>
                <a:gd name="connsiteX540" fmla="*/ 1166281 w 1859352"/>
                <a:gd name="connsiteY540" fmla="*/ 199367 h 1117987"/>
                <a:gd name="connsiteX541" fmla="*/ 1161873 w 1859352"/>
                <a:gd name="connsiteY541" fmla="*/ 207968 h 1117987"/>
                <a:gd name="connsiteX542" fmla="*/ 1167196 w 1859352"/>
                <a:gd name="connsiteY542" fmla="*/ 213689 h 1117987"/>
                <a:gd name="connsiteX543" fmla="*/ 1173850 w 1859352"/>
                <a:gd name="connsiteY543" fmla="*/ 213582 h 1117987"/>
                <a:gd name="connsiteX544" fmla="*/ 1173953 w 1859352"/>
                <a:gd name="connsiteY544" fmla="*/ 213098 h 1117987"/>
                <a:gd name="connsiteX545" fmla="*/ 1174163 w 1859352"/>
                <a:gd name="connsiteY545" fmla="*/ 212243 h 1117987"/>
                <a:gd name="connsiteX546" fmla="*/ 1173945 w 1859352"/>
                <a:gd name="connsiteY546" fmla="*/ 213582 h 1117987"/>
                <a:gd name="connsiteX547" fmla="*/ 1173846 w 1859352"/>
                <a:gd name="connsiteY547" fmla="*/ 213582 h 1117987"/>
                <a:gd name="connsiteX548" fmla="*/ 1175057 w 1859352"/>
                <a:gd name="connsiteY548" fmla="*/ 221259 h 1117987"/>
                <a:gd name="connsiteX549" fmla="*/ 1184274 w 1859352"/>
                <a:gd name="connsiteY549" fmla="*/ 231233 h 1117987"/>
                <a:gd name="connsiteX550" fmla="*/ 1184655 w 1859352"/>
                <a:gd name="connsiteY550" fmla="*/ 235730 h 1117987"/>
                <a:gd name="connsiteX551" fmla="*/ 1180440 w 1859352"/>
                <a:gd name="connsiteY551" fmla="*/ 237309 h 1117987"/>
                <a:gd name="connsiteX552" fmla="*/ 1169439 w 1859352"/>
                <a:gd name="connsiteY552" fmla="*/ 236685 h 1117987"/>
                <a:gd name="connsiteX553" fmla="*/ 1162327 w 1859352"/>
                <a:gd name="connsiteY553" fmla="*/ 241357 h 1117987"/>
                <a:gd name="connsiteX554" fmla="*/ 1152844 w 1859352"/>
                <a:gd name="connsiteY554" fmla="*/ 243835 h 1117987"/>
                <a:gd name="connsiteX555" fmla="*/ 1144380 w 1859352"/>
                <a:gd name="connsiteY555" fmla="*/ 243381 h 1117987"/>
                <a:gd name="connsiteX556" fmla="*/ 1135206 w 1859352"/>
                <a:gd name="connsiteY556" fmla="*/ 249962 h 1117987"/>
                <a:gd name="connsiteX557" fmla="*/ 1126738 w 1859352"/>
                <a:gd name="connsiteY557" fmla="*/ 256557 h 1117987"/>
                <a:gd name="connsiteX558" fmla="*/ 1104773 w 1859352"/>
                <a:gd name="connsiteY558" fmla="*/ 249565 h 1117987"/>
                <a:gd name="connsiteX559" fmla="*/ 1103357 w 1859352"/>
                <a:gd name="connsiteY559" fmla="*/ 248760 h 1117987"/>
                <a:gd name="connsiteX560" fmla="*/ 1101868 w 1859352"/>
                <a:gd name="connsiteY560" fmla="*/ 249107 h 1117987"/>
                <a:gd name="connsiteX561" fmla="*/ 1101038 w 1859352"/>
                <a:gd name="connsiteY561" fmla="*/ 250519 h 1117987"/>
                <a:gd name="connsiteX562" fmla="*/ 1104563 w 1859352"/>
                <a:gd name="connsiteY562" fmla="*/ 265329 h 1117987"/>
                <a:gd name="connsiteX563" fmla="*/ 1110764 w 1859352"/>
                <a:gd name="connsiteY563" fmla="*/ 284799 h 1117987"/>
                <a:gd name="connsiteX564" fmla="*/ 1107734 w 1859352"/>
                <a:gd name="connsiteY564" fmla="*/ 287601 h 1117987"/>
                <a:gd name="connsiteX565" fmla="*/ 1097811 w 1859352"/>
                <a:gd name="connsiteY565" fmla="*/ 285770 h 1117987"/>
                <a:gd name="connsiteX566" fmla="*/ 1072783 w 1859352"/>
                <a:gd name="connsiteY566" fmla="*/ 268662 h 1117987"/>
                <a:gd name="connsiteX567" fmla="*/ 1072633 w 1859352"/>
                <a:gd name="connsiteY567" fmla="*/ 267023 h 1117987"/>
                <a:gd name="connsiteX568" fmla="*/ 1067374 w 1859352"/>
                <a:gd name="connsiteY568" fmla="*/ 264807 h 1117987"/>
                <a:gd name="connsiteX569" fmla="*/ 1059877 w 1859352"/>
                <a:gd name="connsiteY569" fmla="*/ 264464 h 1117987"/>
                <a:gd name="connsiteX570" fmla="*/ 1057678 w 1859352"/>
                <a:gd name="connsiteY570" fmla="*/ 260331 h 1117987"/>
                <a:gd name="connsiteX571" fmla="*/ 1057237 w 1859352"/>
                <a:gd name="connsiteY571" fmla="*/ 260562 h 1117987"/>
                <a:gd name="connsiteX572" fmla="*/ 1056843 w 1859352"/>
                <a:gd name="connsiteY572" fmla="*/ 260198 h 1117987"/>
                <a:gd name="connsiteX573" fmla="*/ 1053531 w 1859352"/>
                <a:gd name="connsiteY573" fmla="*/ 258940 h 1117987"/>
                <a:gd name="connsiteX574" fmla="*/ 1054819 w 1859352"/>
                <a:gd name="connsiteY574" fmla="*/ 258422 h 1117987"/>
                <a:gd name="connsiteX575" fmla="*/ 1056843 w 1859352"/>
                <a:gd name="connsiteY575" fmla="*/ 260198 h 1117987"/>
                <a:gd name="connsiteX576" fmla="*/ 1057588 w 1859352"/>
                <a:gd name="connsiteY576" fmla="*/ 260143 h 1117987"/>
                <a:gd name="connsiteX577" fmla="*/ 1057678 w 1859352"/>
                <a:gd name="connsiteY577" fmla="*/ 260335 h 1117987"/>
                <a:gd name="connsiteX578" fmla="*/ 1063142 w 1859352"/>
                <a:gd name="connsiteY578" fmla="*/ 257357 h 1117987"/>
                <a:gd name="connsiteX579" fmla="*/ 1064263 w 1859352"/>
                <a:gd name="connsiteY579" fmla="*/ 254361 h 1117987"/>
                <a:gd name="connsiteX580" fmla="*/ 1058585 w 1859352"/>
                <a:gd name="connsiteY580" fmla="*/ 244182 h 1117987"/>
                <a:gd name="connsiteX581" fmla="*/ 1050677 w 1859352"/>
                <a:gd name="connsiteY581" fmla="*/ 241708 h 1117987"/>
                <a:gd name="connsiteX582" fmla="*/ 1048323 w 1859352"/>
                <a:gd name="connsiteY582" fmla="*/ 238482 h 1117987"/>
                <a:gd name="connsiteX583" fmla="*/ 1047921 w 1859352"/>
                <a:gd name="connsiteY583" fmla="*/ 232286 h 1117987"/>
                <a:gd name="connsiteX584" fmla="*/ 1034678 w 1859352"/>
                <a:gd name="connsiteY584" fmla="*/ 219166 h 1117987"/>
                <a:gd name="connsiteX585" fmla="*/ 1010625 w 1859352"/>
                <a:gd name="connsiteY585" fmla="*/ 211956 h 1117987"/>
                <a:gd name="connsiteX586" fmla="*/ 1007356 w 1859352"/>
                <a:gd name="connsiteY586" fmla="*/ 212739 h 1117987"/>
                <a:gd name="connsiteX587" fmla="*/ 999807 w 1859352"/>
                <a:gd name="connsiteY587" fmla="*/ 214018 h 1117987"/>
                <a:gd name="connsiteX588" fmla="*/ 977941 w 1859352"/>
                <a:gd name="connsiteY588" fmla="*/ 212987 h 1117987"/>
                <a:gd name="connsiteX589" fmla="*/ 972057 w 1859352"/>
                <a:gd name="connsiteY589" fmla="*/ 216132 h 1117987"/>
                <a:gd name="connsiteX590" fmla="*/ 969631 w 1859352"/>
                <a:gd name="connsiteY590" fmla="*/ 224947 h 1117987"/>
                <a:gd name="connsiteX591" fmla="*/ 976662 w 1859352"/>
                <a:gd name="connsiteY591" fmla="*/ 236518 h 1117987"/>
                <a:gd name="connsiteX592" fmla="*/ 975660 w 1859352"/>
                <a:gd name="connsiteY592" fmla="*/ 241092 h 1117987"/>
                <a:gd name="connsiteX593" fmla="*/ 955266 w 1859352"/>
                <a:gd name="connsiteY593" fmla="*/ 249257 h 1117987"/>
                <a:gd name="connsiteX594" fmla="*/ 942600 w 1859352"/>
                <a:gd name="connsiteY594" fmla="*/ 246642 h 1117987"/>
                <a:gd name="connsiteX595" fmla="*/ 936922 w 1859352"/>
                <a:gd name="connsiteY595" fmla="*/ 246629 h 1117987"/>
                <a:gd name="connsiteX596" fmla="*/ 920631 w 1859352"/>
                <a:gd name="connsiteY596" fmla="*/ 241233 h 1117987"/>
                <a:gd name="connsiteX597" fmla="*/ 920315 w 1859352"/>
                <a:gd name="connsiteY597" fmla="*/ 237874 h 1117987"/>
                <a:gd name="connsiteX598" fmla="*/ 913785 w 1859352"/>
                <a:gd name="connsiteY598" fmla="*/ 233873 h 1117987"/>
                <a:gd name="connsiteX599" fmla="*/ 887169 w 1859352"/>
                <a:gd name="connsiteY599" fmla="*/ 239419 h 1117987"/>
                <a:gd name="connsiteX600" fmla="*/ 877503 w 1859352"/>
                <a:gd name="connsiteY600" fmla="*/ 242474 h 1117987"/>
                <a:gd name="connsiteX601" fmla="*/ 867378 w 1859352"/>
                <a:gd name="connsiteY601" fmla="*/ 248726 h 1117987"/>
                <a:gd name="connsiteX602" fmla="*/ 856805 w 1859352"/>
                <a:gd name="connsiteY602" fmla="*/ 243668 h 1117987"/>
                <a:gd name="connsiteX603" fmla="*/ 855410 w 1859352"/>
                <a:gd name="connsiteY603" fmla="*/ 243612 h 1117987"/>
                <a:gd name="connsiteX604" fmla="*/ 854674 w 1859352"/>
                <a:gd name="connsiteY604" fmla="*/ 246535 h 1117987"/>
                <a:gd name="connsiteX605" fmla="*/ 841392 w 1859352"/>
                <a:gd name="connsiteY605" fmla="*/ 250369 h 1117987"/>
                <a:gd name="connsiteX606" fmla="*/ 837639 w 1859352"/>
                <a:gd name="connsiteY606" fmla="*/ 244900 h 1117987"/>
                <a:gd name="connsiteX607" fmla="*/ 833766 w 1859352"/>
                <a:gd name="connsiteY607" fmla="*/ 243167 h 1117987"/>
                <a:gd name="connsiteX608" fmla="*/ 825709 w 1859352"/>
                <a:gd name="connsiteY608" fmla="*/ 244460 h 1117987"/>
                <a:gd name="connsiteX609" fmla="*/ 819487 w 1859352"/>
                <a:gd name="connsiteY609" fmla="*/ 248940 h 1117987"/>
                <a:gd name="connsiteX610" fmla="*/ 818507 w 1859352"/>
                <a:gd name="connsiteY610" fmla="*/ 253899 h 1117987"/>
                <a:gd name="connsiteX611" fmla="*/ 821712 w 1859352"/>
                <a:gd name="connsiteY611" fmla="*/ 259312 h 1117987"/>
                <a:gd name="connsiteX612" fmla="*/ 827677 w 1859352"/>
                <a:gd name="connsiteY612" fmla="*/ 260879 h 1117987"/>
                <a:gd name="connsiteX613" fmla="*/ 827758 w 1859352"/>
                <a:gd name="connsiteY613" fmla="*/ 260592 h 1117987"/>
                <a:gd name="connsiteX614" fmla="*/ 828246 w 1859352"/>
                <a:gd name="connsiteY614" fmla="*/ 260254 h 1117987"/>
                <a:gd name="connsiteX615" fmla="*/ 828661 w 1859352"/>
                <a:gd name="connsiteY615" fmla="*/ 257982 h 1117987"/>
                <a:gd name="connsiteX616" fmla="*/ 830698 w 1859352"/>
                <a:gd name="connsiteY616" fmla="*/ 256244 h 1117987"/>
                <a:gd name="connsiteX617" fmla="*/ 830989 w 1859352"/>
                <a:gd name="connsiteY617" fmla="*/ 257485 h 1117987"/>
                <a:gd name="connsiteX618" fmla="*/ 830291 w 1859352"/>
                <a:gd name="connsiteY618" fmla="*/ 258842 h 1117987"/>
                <a:gd name="connsiteX619" fmla="*/ 828250 w 1859352"/>
                <a:gd name="connsiteY619" fmla="*/ 260254 h 1117987"/>
                <a:gd name="connsiteX620" fmla="*/ 828169 w 1859352"/>
                <a:gd name="connsiteY620" fmla="*/ 260968 h 1117987"/>
                <a:gd name="connsiteX621" fmla="*/ 827681 w 1859352"/>
                <a:gd name="connsiteY621" fmla="*/ 260879 h 1117987"/>
                <a:gd name="connsiteX622" fmla="*/ 826111 w 1859352"/>
                <a:gd name="connsiteY622" fmla="*/ 265260 h 1117987"/>
                <a:gd name="connsiteX623" fmla="*/ 818764 w 1859352"/>
                <a:gd name="connsiteY623" fmla="*/ 274589 h 1117987"/>
                <a:gd name="connsiteX624" fmla="*/ 801921 w 1859352"/>
                <a:gd name="connsiteY624" fmla="*/ 284482 h 1117987"/>
                <a:gd name="connsiteX625" fmla="*/ 799324 w 1859352"/>
                <a:gd name="connsiteY625" fmla="*/ 281795 h 1117987"/>
                <a:gd name="connsiteX626" fmla="*/ 801831 w 1859352"/>
                <a:gd name="connsiteY626" fmla="*/ 271987 h 1117987"/>
                <a:gd name="connsiteX627" fmla="*/ 808211 w 1859352"/>
                <a:gd name="connsiteY627" fmla="*/ 264464 h 1117987"/>
                <a:gd name="connsiteX628" fmla="*/ 809696 w 1859352"/>
                <a:gd name="connsiteY628" fmla="*/ 259672 h 1117987"/>
                <a:gd name="connsiteX629" fmla="*/ 812255 w 1859352"/>
                <a:gd name="connsiteY629" fmla="*/ 244896 h 1117987"/>
                <a:gd name="connsiteX630" fmla="*/ 813500 w 1859352"/>
                <a:gd name="connsiteY630" fmla="*/ 238332 h 1117987"/>
                <a:gd name="connsiteX631" fmla="*/ 814202 w 1859352"/>
                <a:gd name="connsiteY631" fmla="*/ 231776 h 1117987"/>
                <a:gd name="connsiteX632" fmla="*/ 820604 w 1859352"/>
                <a:gd name="connsiteY632" fmla="*/ 215991 h 1117987"/>
                <a:gd name="connsiteX633" fmla="*/ 824489 w 1859352"/>
                <a:gd name="connsiteY633" fmla="*/ 199474 h 1117987"/>
                <a:gd name="connsiteX634" fmla="*/ 823565 w 1859352"/>
                <a:gd name="connsiteY634" fmla="*/ 184467 h 1117987"/>
                <a:gd name="connsiteX635" fmla="*/ 816663 w 1859352"/>
                <a:gd name="connsiteY635" fmla="*/ 169062 h 1117987"/>
                <a:gd name="connsiteX636" fmla="*/ 814853 w 1859352"/>
                <a:gd name="connsiteY636" fmla="*/ 166281 h 1117987"/>
                <a:gd name="connsiteX637" fmla="*/ 801498 w 1859352"/>
                <a:gd name="connsiteY637" fmla="*/ 153388 h 1117987"/>
                <a:gd name="connsiteX638" fmla="*/ 797201 w 1859352"/>
                <a:gd name="connsiteY638" fmla="*/ 153593 h 1117987"/>
                <a:gd name="connsiteX639" fmla="*/ 793384 w 1859352"/>
                <a:gd name="connsiteY639" fmla="*/ 155352 h 1117987"/>
                <a:gd name="connsiteX640" fmla="*/ 781185 w 1859352"/>
                <a:gd name="connsiteY640" fmla="*/ 146255 h 1117987"/>
                <a:gd name="connsiteX641" fmla="*/ 769079 w 1859352"/>
                <a:gd name="connsiteY641" fmla="*/ 140157 h 1117987"/>
                <a:gd name="connsiteX642" fmla="*/ 758125 w 1859352"/>
                <a:gd name="connsiteY642" fmla="*/ 139447 h 1117987"/>
                <a:gd name="connsiteX643" fmla="*/ 736443 w 1859352"/>
                <a:gd name="connsiteY643" fmla="*/ 149212 h 1117987"/>
                <a:gd name="connsiteX644" fmla="*/ 734504 w 1859352"/>
                <a:gd name="connsiteY644" fmla="*/ 153367 h 1117987"/>
                <a:gd name="connsiteX645" fmla="*/ 736879 w 1859352"/>
                <a:gd name="connsiteY645" fmla="*/ 157885 h 1117987"/>
                <a:gd name="connsiteX646" fmla="*/ 734119 w 1859352"/>
                <a:gd name="connsiteY646" fmla="*/ 165078 h 1117987"/>
                <a:gd name="connsiteX647" fmla="*/ 726614 w 1859352"/>
                <a:gd name="connsiteY647" fmla="*/ 161664 h 1117987"/>
                <a:gd name="connsiteX648" fmla="*/ 726237 w 1859352"/>
                <a:gd name="connsiteY648" fmla="*/ 153213 h 1117987"/>
                <a:gd name="connsiteX649" fmla="*/ 725026 w 1859352"/>
                <a:gd name="connsiteY649" fmla="*/ 144864 h 1117987"/>
                <a:gd name="connsiteX650" fmla="*/ 718424 w 1859352"/>
                <a:gd name="connsiteY650" fmla="*/ 140572 h 1117987"/>
                <a:gd name="connsiteX651" fmla="*/ 711855 w 1859352"/>
                <a:gd name="connsiteY651" fmla="*/ 142271 h 1117987"/>
                <a:gd name="connsiteX652" fmla="*/ 701983 w 1859352"/>
                <a:gd name="connsiteY652" fmla="*/ 140855 h 1117987"/>
                <a:gd name="connsiteX653" fmla="*/ 698748 w 1859352"/>
                <a:gd name="connsiteY653" fmla="*/ 135690 h 1117987"/>
                <a:gd name="connsiteX654" fmla="*/ 692668 w 1859352"/>
                <a:gd name="connsiteY654" fmla="*/ 124611 h 1117987"/>
                <a:gd name="connsiteX655" fmla="*/ 674443 w 1859352"/>
                <a:gd name="connsiteY655" fmla="*/ 121423 h 1117987"/>
                <a:gd name="connsiteX656" fmla="*/ 669984 w 1859352"/>
                <a:gd name="connsiteY656" fmla="*/ 123511 h 1117987"/>
                <a:gd name="connsiteX657" fmla="*/ 667828 w 1859352"/>
                <a:gd name="connsiteY657" fmla="*/ 126117 h 1117987"/>
                <a:gd name="connsiteX658" fmla="*/ 662115 w 1859352"/>
                <a:gd name="connsiteY658" fmla="*/ 155925 h 1117987"/>
                <a:gd name="connsiteX659" fmla="*/ 669676 w 1859352"/>
                <a:gd name="connsiteY659" fmla="*/ 173808 h 1117987"/>
                <a:gd name="connsiteX660" fmla="*/ 673241 w 1859352"/>
                <a:gd name="connsiteY660" fmla="*/ 183119 h 1117987"/>
                <a:gd name="connsiteX661" fmla="*/ 671328 w 1859352"/>
                <a:gd name="connsiteY661" fmla="*/ 187689 h 1117987"/>
                <a:gd name="connsiteX662" fmla="*/ 659723 w 1859352"/>
                <a:gd name="connsiteY662" fmla="*/ 190111 h 1117987"/>
                <a:gd name="connsiteX663" fmla="*/ 657558 w 1859352"/>
                <a:gd name="connsiteY663" fmla="*/ 194253 h 1117987"/>
                <a:gd name="connsiteX664" fmla="*/ 658208 w 1859352"/>
                <a:gd name="connsiteY664" fmla="*/ 199110 h 1117987"/>
                <a:gd name="connsiteX665" fmla="*/ 652299 w 1859352"/>
                <a:gd name="connsiteY665" fmla="*/ 209427 h 1117987"/>
                <a:gd name="connsiteX666" fmla="*/ 649633 w 1859352"/>
                <a:gd name="connsiteY666" fmla="*/ 211387 h 1117987"/>
                <a:gd name="connsiteX667" fmla="*/ 638644 w 1859352"/>
                <a:gd name="connsiteY667" fmla="*/ 215298 h 1117987"/>
                <a:gd name="connsiteX668" fmla="*/ 637446 w 1859352"/>
                <a:gd name="connsiteY668" fmla="*/ 213085 h 1117987"/>
                <a:gd name="connsiteX669" fmla="*/ 639243 w 1859352"/>
                <a:gd name="connsiteY669" fmla="*/ 206598 h 1117987"/>
                <a:gd name="connsiteX670" fmla="*/ 635054 w 1859352"/>
                <a:gd name="connsiteY670" fmla="*/ 202555 h 1117987"/>
                <a:gd name="connsiteX671" fmla="*/ 627168 w 1859352"/>
                <a:gd name="connsiteY671" fmla="*/ 207647 h 1117987"/>
                <a:gd name="connsiteX672" fmla="*/ 623111 w 1859352"/>
                <a:gd name="connsiteY672" fmla="*/ 212037 h 1117987"/>
                <a:gd name="connsiteX673" fmla="*/ 616359 w 1859352"/>
                <a:gd name="connsiteY673" fmla="*/ 213013 h 1117987"/>
                <a:gd name="connsiteX674" fmla="*/ 607869 w 1859352"/>
                <a:gd name="connsiteY674" fmla="*/ 218182 h 1117987"/>
                <a:gd name="connsiteX675" fmla="*/ 607933 w 1859352"/>
                <a:gd name="connsiteY675" fmla="*/ 227010 h 1117987"/>
                <a:gd name="connsiteX676" fmla="*/ 607903 w 1859352"/>
                <a:gd name="connsiteY676" fmla="*/ 231319 h 1117987"/>
                <a:gd name="connsiteX677" fmla="*/ 594831 w 1859352"/>
                <a:gd name="connsiteY677" fmla="*/ 239154 h 1117987"/>
                <a:gd name="connsiteX678" fmla="*/ 583885 w 1859352"/>
                <a:gd name="connsiteY678" fmla="*/ 246788 h 1117987"/>
                <a:gd name="connsiteX679" fmla="*/ 575678 w 1859352"/>
                <a:gd name="connsiteY679" fmla="*/ 257365 h 1117987"/>
                <a:gd name="connsiteX680" fmla="*/ 569028 w 1859352"/>
                <a:gd name="connsiteY680" fmla="*/ 264725 h 1117987"/>
                <a:gd name="connsiteX681" fmla="*/ 562126 w 1859352"/>
                <a:gd name="connsiteY681" fmla="*/ 273707 h 1117987"/>
                <a:gd name="connsiteX682" fmla="*/ 558219 w 1859352"/>
                <a:gd name="connsiteY682" fmla="*/ 279120 h 1117987"/>
                <a:gd name="connsiteX683" fmla="*/ 558454 w 1859352"/>
                <a:gd name="connsiteY683" fmla="*/ 290721 h 1117987"/>
                <a:gd name="connsiteX684" fmla="*/ 562237 w 1859352"/>
                <a:gd name="connsiteY684" fmla="*/ 295796 h 1117987"/>
                <a:gd name="connsiteX685" fmla="*/ 575061 w 1859352"/>
                <a:gd name="connsiteY685" fmla="*/ 303776 h 1117987"/>
                <a:gd name="connsiteX686" fmla="*/ 589542 w 1859352"/>
                <a:gd name="connsiteY686" fmla="*/ 312394 h 1117987"/>
                <a:gd name="connsiteX687" fmla="*/ 590350 w 1859352"/>
                <a:gd name="connsiteY687" fmla="*/ 315488 h 1117987"/>
                <a:gd name="connsiteX688" fmla="*/ 588579 w 1859352"/>
                <a:gd name="connsiteY688" fmla="*/ 318175 h 1117987"/>
                <a:gd name="connsiteX689" fmla="*/ 585314 w 1859352"/>
                <a:gd name="connsiteY689" fmla="*/ 315946 h 1117987"/>
                <a:gd name="connsiteX690" fmla="*/ 581621 w 1859352"/>
                <a:gd name="connsiteY690" fmla="*/ 313165 h 1117987"/>
                <a:gd name="connsiteX691" fmla="*/ 575091 w 1859352"/>
                <a:gd name="connsiteY691" fmla="*/ 314581 h 1117987"/>
                <a:gd name="connsiteX692" fmla="*/ 557158 w 1859352"/>
                <a:gd name="connsiteY692" fmla="*/ 323824 h 1117987"/>
                <a:gd name="connsiteX693" fmla="*/ 537987 w 1859352"/>
                <a:gd name="connsiteY693" fmla="*/ 330876 h 1117987"/>
                <a:gd name="connsiteX694" fmla="*/ 531483 w 1859352"/>
                <a:gd name="connsiteY694" fmla="*/ 332900 h 1117987"/>
                <a:gd name="connsiteX695" fmla="*/ 526755 w 1859352"/>
                <a:gd name="connsiteY695" fmla="*/ 346499 h 1117987"/>
                <a:gd name="connsiteX696" fmla="*/ 531428 w 1859352"/>
                <a:gd name="connsiteY696" fmla="*/ 353585 h 1117987"/>
                <a:gd name="connsiteX697" fmla="*/ 536879 w 1859352"/>
                <a:gd name="connsiteY697" fmla="*/ 364021 h 1117987"/>
                <a:gd name="connsiteX698" fmla="*/ 539451 w 1859352"/>
                <a:gd name="connsiteY698" fmla="*/ 370252 h 1117987"/>
                <a:gd name="connsiteX699" fmla="*/ 544372 w 1859352"/>
                <a:gd name="connsiteY699" fmla="*/ 374698 h 1117987"/>
                <a:gd name="connsiteX700" fmla="*/ 557825 w 1859352"/>
                <a:gd name="connsiteY700" fmla="*/ 376285 h 1117987"/>
                <a:gd name="connsiteX701" fmla="*/ 568857 w 1859352"/>
                <a:gd name="connsiteY701" fmla="*/ 386662 h 1117987"/>
                <a:gd name="connsiteX702" fmla="*/ 572006 w 1859352"/>
                <a:gd name="connsiteY702" fmla="*/ 387860 h 1117987"/>
                <a:gd name="connsiteX703" fmla="*/ 579807 w 1859352"/>
                <a:gd name="connsiteY703" fmla="*/ 391159 h 1117987"/>
                <a:gd name="connsiteX704" fmla="*/ 584146 w 1859352"/>
                <a:gd name="connsiteY704" fmla="*/ 396076 h 1117987"/>
                <a:gd name="connsiteX705" fmla="*/ 592049 w 1859352"/>
                <a:gd name="connsiteY705" fmla="*/ 416577 h 1117987"/>
                <a:gd name="connsiteX706" fmla="*/ 590338 w 1859352"/>
                <a:gd name="connsiteY706" fmla="*/ 420655 h 1117987"/>
                <a:gd name="connsiteX707" fmla="*/ 584638 w 1859352"/>
                <a:gd name="connsiteY707" fmla="*/ 424091 h 1117987"/>
                <a:gd name="connsiteX708" fmla="*/ 584933 w 1859352"/>
                <a:gd name="connsiteY708" fmla="*/ 424549 h 1117987"/>
                <a:gd name="connsiteX709" fmla="*/ 584172 w 1859352"/>
                <a:gd name="connsiteY709" fmla="*/ 425807 h 1117987"/>
                <a:gd name="connsiteX710" fmla="*/ 583876 w 1859352"/>
                <a:gd name="connsiteY710" fmla="*/ 427009 h 1117987"/>
                <a:gd name="connsiteX711" fmla="*/ 584544 w 1859352"/>
                <a:gd name="connsiteY711" fmla="*/ 424147 h 1117987"/>
                <a:gd name="connsiteX712" fmla="*/ 584634 w 1859352"/>
                <a:gd name="connsiteY712" fmla="*/ 424095 h 1117987"/>
                <a:gd name="connsiteX713" fmla="*/ 583136 w 1859352"/>
                <a:gd name="connsiteY713" fmla="*/ 421652 h 1117987"/>
                <a:gd name="connsiteX714" fmla="*/ 580770 w 1859352"/>
                <a:gd name="connsiteY714" fmla="*/ 402734 h 1117987"/>
                <a:gd name="connsiteX715" fmla="*/ 581270 w 1859352"/>
                <a:gd name="connsiteY715" fmla="*/ 399401 h 1117987"/>
                <a:gd name="connsiteX716" fmla="*/ 575053 w 1859352"/>
                <a:gd name="connsiteY716" fmla="*/ 392687 h 1117987"/>
                <a:gd name="connsiteX717" fmla="*/ 566679 w 1859352"/>
                <a:gd name="connsiteY717" fmla="*/ 393889 h 1117987"/>
                <a:gd name="connsiteX718" fmla="*/ 552369 w 1859352"/>
                <a:gd name="connsiteY718" fmla="*/ 390492 h 1117987"/>
                <a:gd name="connsiteX719" fmla="*/ 544068 w 1859352"/>
                <a:gd name="connsiteY719" fmla="*/ 384621 h 1117987"/>
                <a:gd name="connsiteX720" fmla="*/ 528385 w 1859352"/>
                <a:gd name="connsiteY720" fmla="*/ 378292 h 1117987"/>
                <a:gd name="connsiteX721" fmla="*/ 512197 w 1859352"/>
                <a:gd name="connsiteY721" fmla="*/ 373500 h 1117987"/>
                <a:gd name="connsiteX722" fmla="*/ 507568 w 1859352"/>
                <a:gd name="connsiteY722" fmla="*/ 374878 h 1117987"/>
                <a:gd name="connsiteX723" fmla="*/ 503323 w 1859352"/>
                <a:gd name="connsiteY723" fmla="*/ 383761 h 1117987"/>
                <a:gd name="connsiteX724" fmla="*/ 504949 w 1859352"/>
                <a:gd name="connsiteY724" fmla="*/ 386414 h 1117987"/>
                <a:gd name="connsiteX725" fmla="*/ 509870 w 1859352"/>
                <a:gd name="connsiteY725" fmla="*/ 387723 h 1117987"/>
                <a:gd name="connsiteX726" fmla="*/ 509433 w 1859352"/>
                <a:gd name="connsiteY726" fmla="*/ 387325 h 1117987"/>
                <a:gd name="connsiteX727" fmla="*/ 510109 w 1859352"/>
                <a:gd name="connsiteY727" fmla="*/ 386388 h 1117987"/>
                <a:gd name="connsiteX728" fmla="*/ 509870 w 1859352"/>
                <a:gd name="connsiteY728" fmla="*/ 387719 h 1117987"/>
                <a:gd name="connsiteX729" fmla="*/ 513186 w 1859352"/>
                <a:gd name="connsiteY729" fmla="*/ 390470 h 1117987"/>
                <a:gd name="connsiteX730" fmla="*/ 518064 w 1859352"/>
                <a:gd name="connsiteY730" fmla="*/ 391938 h 1117987"/>
                <a:gd name="connsiteX731" fmla="*/ 519746 w 1859352"/>
                <a:gd name="connsiteY731" fmla="*/ 397719 h 1117987"/>
                <a:gd name="connsiteX732" fmla="*/ 515522 w 1859352"/>
                <a:gd name="connsiteY732" fmla="*/ 399850 h 1117987"/>
                <a:gd name="connsiteX733" fmla="*/ 509318 w 1859352"/>
                <a:gd name="connsiteY733" fmla="*/ 397373 h 1117987"/>
                <a:gd name="connsiteX734" fmla="*/ 504739 w 1859352"/>
                <a:gd name="connsiteY734" fmla="*/ 395216 h 1117987"/>
                <a:gd name="connsiteX735" fmla="*/ 498843 w 1859352"/>
                <a:gd name="connsiteY735" fmla="*/ 397942 h 1117987"/>
                <a:gd name="connsiteX736" fmla="*/ 497828 w 1859352"/>
                <a:gd name="connsiteY736" fmla="*/ 402614 h 1117987"/>
                <a:gd name="connsiteX737" fmla="*/ 512202 w 1859352"/>
                <a:gd name="connsiteY737" fmla="*/ 416183 h 1117987"/>
                <a:gd name="connsiteX738" fmla="*/ 523849 w 1859352"/>
                <a:gd name="connsiteY738" fmla="*/ 418627 h 1117987"/>
                <a:gd name="connsiteX739" fmla="*/ 528702 w 1859352"/>
                <a:gd name="connsiteY739" fmla="*/ 419872 h 1117987"/>
                <a:gd name="connsiteX740" fmla="*/ 529763 w 1859352"/>
                <a:gd name="connsiteY740" fmla="*/ 421109 h 1117987"/>
                <a:gd name="connsiteX741" fmla="*/ 528231 w 1859352"/>
                <a:gd name="connsiteY741" fmla="*/ 422730 h 1117987"/>
                <a:gd name="connsiteX742" fmla="*/ 520032 w 1859352"/>
                <a:gd name="connsiteY742" fmla="*/ 420916 h 1117987"/>
                <a:gd name="connsiteX743" fmla="*/ 504692 w 1859352"/>
                <a:gd name="connsiteY743" fmla="*/ 420783 h 1117987"/>
                <a:gd name="connsiteX744" fmla="*/ 497764 w 1859352"/>
                <a:gd name="connsiteY744" fmla="*/ 416590 h 1117987"/>
                <a:gd name="connsiteX745" fmla="*/ 496249 w 1859352"/>
                <a:gd name="connsiteY745" fmla="*/ 413535 h 1117987"/>
                <a:gd name="connsiteX746" fmla="*/ 488902 w 1859352"/>
                <a:gd name="connsiteY746" fmla="*/ 394741 h 1117987"/>
                <a:gd name="connsiteX747" fmla="*/ 482407 w 1859352"/>
                <a:gd name="connsiteY747" fmla="*/ 379165 h 1117987"/>
                <a:gd name="connsiteX748" fmla="*/ 478577 w 1859352"/>
                <a:gd name="connsiteY748" fmla="*/ 375939 h 1117987"/>
                <a:gd name="connsiteX749" fmla="*/ 477148 w 1859352"/>
                <a:gd name="connsiteY749" fmla="*/ 375973 h 1117987"/>
                <a:gd name="connsiteX750" fmla="*/ 476163 w 1859352"/>
                <a:gd name="connsiteY750" fmla="*/ 377274 h 1117987"/>
                <a:gd name="connsiteX751" fmla="*/ 480318 w 1859352"/>
                <a:gd name="connsiteY751" fmla="*/ 390179 h 1117987"/>
                <a:gd name="connsiteX752" fmla="*/ 479030 w 1859352"/>
                <a:gd name="connsiteY752" fmla="*/ 400034 h 1117987"/>
                <a:gd name="connsiteX753" fmla="*/ 477139 w 1859352"/>
                <a:gd name="connsiteY753" fmla="*/ 402897 h 1117987"/>
                <a:gd name="connsiteX754" fmla="*/ 474246 w 1859352"/>
                <a:gd name="connsiteY754" fmla="*/ 413843 h 1117987"/>
                <a:gd name="connsiteX755" fmla="*/ 475543 w 1859352"/>
                <a:gd name="connsiteY755" fmla="*/ 425516 h 1117987"/>
                <a:gd name="connsiteX756" fmla="*/ 484024 w 1859352"/>
                <a:gd name="connsiteY756" fmla="*/ 433848 h 1117987"/>
                <a:gd name="connsiteX757" fmla="*/ 490323 w 1859352"/>
                <a:gd name="connsiteY757" fmla="*/ 439551 h 1117987"/>
                <a:gd name="connsiteX758" fmla="*/ 495376 w 1859352"/>
                <a:gd name="connsiteY758" fmla="*/ 449928 h 1117987"/>
                <a:gd name="connsiteX759" fmla="*/ 496159 w 1859352"/>
                <a:gd name="connsiteY759" fmla="*/ 463514 h 1117987"/>
                <a:gd name="connsiteX760" fmla="*/ 506194 w 1859352"/>
                <a:gd name="connsiteY760" fmla="*/ 486878 h 1117987"/>
                <a:gd name="connsiteX761" fmla="*/ 511988 w 1859352"/>
                <a:gd name="connsiteY761" fmla="*/ 489565 h 1117987"/>
                <a:gd name="connsiteX762" fmla="*/ 524080 w 1859352"/>
                <a:gd name="connsiteY762" fmla="*/ 484362 h 1117987"/>
                <a:gd name="connsiteX763" fmla="*/ 536426 w 1859352"/>
                <a:gd name="connsiteY763" fmla="*/ 483596 h 1117987"/>
                <a:gd name="connsiteX764" fmla="*/ 537525 w 1859352"/>
                <a:gd name="connsiteY764" fmla="*/ 484816 h 1117987"/>
                <a:gd name="connsiteX765" fmla="*/ 536451 w 1859352"/>
                <a:gd name="connsiteY765" fmla="*/ 486018 h 1117987"/>
                <a:gd name="connsiteX766" fmla="*/ 522809 w 1859352"/>
                <a:gd name="connsiteY766" fmla="*/ 496237 h 1117987"/>
                <a:gd name="connsiteX767" fmla="*/ 521393 w 1859352"/>
                <a:gd name="connsiteY767" fmla="*/ 510178 h 1117987"/>
                <a:gd name="connsiteX768" fmla="*/ 527089 w 1859352"/>
                <a:gd name="connsiteY768" fmla="*/ 516524 h 1117987"/>
                <a:gd name="connsiteX769" fmla="*/ 529100 w 1859352"/>
                <a:gd name="connsiteY769" fmla="*/ 527850 h 1117987"/>
                <a:gd name="connsiteX770" fmla="*/ 526229 w 1859352"/>
                <a:gd name="connsiteY770" fmla="*/ 544479 h 1117987"/>
                <a:gd name="connsiteX771" fmla="*/ 523892 w 1859352"/>
                <a:gd name="connsiteY771" fmla="*/ 552528 h 1117987"/>
                <a:gd name="connsiteX772" fmla="*/ 515467 w 1859352"/>
                <a:gd name="connsiteY772" fmla="*/ 569037 h 1117987"/>
                <a:gd name="connsiteX773" fmla="*/ 512685 w 1859352"/>
                <a:gd name="connsiteY773" fmla="*/ 570530 h 1117987"/>
                <a:gd name="connsiteX774" fmla="*/ 492398 w 1859352"/>
                <a:gd name="connsiteY774" fmla="*/ 568125 h 1117987"/>
                <a:gd name="connsiteX775" fmla="*/ 489553 w 1859352"/>
                <a:gd name="connsiteY775" fmla="*/ 566786 h 1117987"/>
                <a:gd name="connsiteX776" fmla="*/ 489373 w 1859352"/>
                <a:gd name="connsiteY776" fmla="*/ 561998 h 1117987"/>
                <a:gd name="connsiteX777" fmla="*/ 489159 w 1859352"/>
                <a:gd name="connsiteY777" fmla="*/ 561882 h 1117987"/>
                <a:gd name="connsiteX778" fmla="*/ 488791 w 1859352"/>
                <a:gd name="connsiteY778" fmla="*/ 560834 h 1117987"/>
                <a:gd name="connsiteX779" fmla="*/ 489390 w 1859352"/>
                <a:gd name="connsiteY779" fmla="*/ 561766 h 1117987"/>
                <a:gd name="connsiteX780" fmla="*/ 489373 w 1859352"/>
                <a:gd name="connsiteY780" fmla="*/ 561998 h 1117987"/>
                <a:gd name="connsiteX781" fmla="*/ 493755 w 1859352"/>
                <a:gd name="connsiteY781" fmla="*/ 564137 h 1117987"/>
                <a:gd name="connsiteX782" fmla="*/ 506117 w 1859352"/>
                <a:gd name="connsiteY782" fmla="*/ 559118 h 1117987"/>
                <a:gd name="connsiteX783" fmla="*/ 514144 w 1859352"/>
                <a:gd name="connsiteY783" fmla="*/ 527752 h 1117987"/>
                <a:gd name="connsiteX784" fmla="*/ 513353 w 1859352"/>
                <a:gd name="connsiteY784" fmla="*/ 522814 h 1117987"/>
                <a:gd name="connsiteX785" fmla="*/ 510768 w 1859352"/>
                <a:gd name="connsiteY785" fmla="*/ 509716 h 1117987"/>
                <a:gd name="connsiteX786" fmla="*/ 507247 w 1859352"/>
                <a:gd name="connsiteY786" fmla="*/ 502437 h 1117987"/>
                <a:gd name="connsiteX787" fmla="*/ 500229 w 1859352"/>
                <a:gd name="connsiteY787" fmla="*/ 497546 h 1117987"/>
                <a:gd name="connsiteX788" fmla="*/ 493293 w 1859352"/>
                <a:gd name="connsiteY788" fmla="*/ 488051 h 1117987"/>
                <a:gd name="connsiteX789" fmla="*/ 480036 w 1859352"/>
                <a:gd name="connsiteY789" fmla="*/ 449286 h 1117987"/>
                <a:gd name="connsiteX790" fmla="*/ 466976 w 1859352"/>
                <a:gd name="connsiteY790" fmla="*/ 430082 h 1117987"/>
                <a:gd name="connsiteX791" fmla="*/ 461756 w 1859352"/>
                <a:gd name="connsiteY791" fmla="*/ 419885 h 1117987"/>
                <a:gd name="connsiteX792" fmla="*/ 457121 w 1859352"/>
                <a:gd name="connsiteY792" fmla="*/ 386132 h 1117987"/>
                <a:gd name="connsiteX793" fmla="*/ 452795 w 1859352"/>
                <a:gd name="connsiteY793" fmla="*/ 381172 h 1117987"/>
                <a:gd name="connsiteX794" fmla="*/ 426141 w 1859352"/>
                <a:gd name="connsiteY794" fmla="*/ 378861 h 1117987"/>
                <a:gd name="connsiteX795" fmla="*/ 419410 w 1859352"/>
                <a:gd name="connsiteY795" fmla="*/ 378998 h 1117987"/>
                <a:gd name="connsiteX796" fmla="*/ 416166 w 1859352"/>
                <a:gd name="connsiteY796" fmla="*/ 382336 h 1117987"/>
                <a:gd name="connsiteX797" fmla="*/ 415738 w 1859352"/>
                <a:gd name="connsiteY797" fmla="*/ 390796 h 1117987"/>
                <a:gd name="connsiteX798" fmla="*/ 416984 w 1859352"/>
                <a:gd name="connsiteY798" fmla="*/ 418122 h 1117987"/>
                <a:gd name="connsiteX799" fmla="*/ 413145 w 1859352"/>
                <a:gd name="connsiteY799" fmla="*/ 430839 h 1117987"/>
                <a:gd name="connsiteX800" fmla="*/ 408708 w 1859352"/>
                <a:gd name="connsiteY800" fmla="*/ 445084 h 1117987"/>
                <a:gd name="connsiteX801" fmla="*/ 412615 w 1859352"/>
                <a:gd name="connsiteY801" fmla="*/ 453934 h 1117987"/>
                <a:gd name="connsiteX802" fmla="*/ 418901 w 1859352"/>
                <a:gd name="connsiteY802" fmla="*/ 461790 h 1117987"/>
                <a:gd name="connsiteX803" fmla="*/ 420813 w 1859352"/>
                <a:gd name="connsiteY803" fmla="*/ 476566 h 1117987"/>
                <a:gd name="connsiteX804" fmla="*/ 420878 w 1859352"/>
                <a:gd name="connsiteY804" fmla="*/ 479869 h 1117987"/>
                <a:gd name="connsiteX805" fmla="*/ 428567 w 1859352"/>
                <a:gd name="connsiteY805" fmla="*/ 493096 h 1117987"/>
                <a:gd name="connsiteX806" fmla="*/ 431417 w 1859352"/>
                <a:gd name="connsiteY806" fmla="*/ 492775 h 1117987"/>
                <a:gd name="connsiteX807" fmla="*/ 439064 w 1859352"/>
                <a:gd name="connsiteY807" fmla="*/ 493310 h 1117987"/>
                <a:gd name="connsiteX808" fmla="*/ 454999 w 1859352"/>
                <a:gd name="connsiteY808" fmla="*/ 505612 h 1117987"/>
                <a:gd name="connsiteX809" fmla="*/ 456514 w 1859352"/>
                <a:gd name="connsiteY809" fmla="*/ 508449 h 1117987"/>
                <a:gd name="connsiteX810" fmla="*/ 456253 w 1859352"/>
                <a:gd name="connsiteY810" fmla="*/ 516922 h 1117987"/>
                <a:gd name="connsiteX811" fmla="*/ 452419 w 1859352"/>
                <a:gd name="connsiteY811" fmla="*/ 518710 h 1117987"/>
                <a:gd name="connsiteX812" fmla="*/ 442457 w 1859352"/>
                <a:gd name="connsiteY812" fmla="*/ 512095 h 1117987"/>
                <a:gd name="connsiteX813" fmla="*/ 435289 w 1859352"/>
                <a:gd name="connsiteY813" fmla="*/ 507576 h 1117987"/>
                <a:gd name="connsiteX814" fmla="*/ 422508 w 1859352"/>
                <a:gd name="connsiteY814" fmla="*/ 502843 h 1117987"/>
                <a:gd name="connsiteX815" fmla="*/ 411643 w 1859352"/>
                <a:gd name="connsiteY815" fmla="*/ 498059 h 1117987"/>
                <a:gd name="connsiteX816" fmla="*/ 399760 w 1859352"/>
                <a:gd name="connsiteY816" fmla="*/ 492201 h 1117987"/>
                <a:gd name="connsiteX817" fmla="*/ 374903 w 1859352"/>
                <a:gd name="connsiteY817" fmla="*/ 488008 h 1117987"/>
                <a:gd name="connsiteX818" fmla="*/ 371535 w 1859352"/>
                <a:gd name="connsiteY818" fmla="*/ 488487 h 1117987"/>
                <a:gd name="connsiteX819" fmla="*/ 344398 w 1859352"/>
                <a:gd name="connsiteY819" fmla="*/ 480494 h 1117987"/>
                <a:gd name="connsiteX820" fmla="*/ 331817 w 1859352"/>
                <a:gd name="connsiteY820" fmla="*/ 471777 h 1117987"/>
                <a:gd name="connsiteX821" fmla="*/ 327380 w 1859352"/>
                <a:gd name="connsiteY821" fmla="*/ 473343 h 1117987"/>
                <a:gd name="connsiteX822" fmla="*/ 326558 w 1859352"/>
                <a:gd name="connsiteY822" fmla="*/ 474837 h 1117987"/>
                <a:gd name="connsiteX823" fmla="*/ 330473 w 1859352"/>
                <a:gd name="connsiteY823" fmla="*/ 486900 h 1117987"/>
                <a:gd name="connsiteX824" fmla="*/ 344855 w 1859352"/>
                <a:gd name="connsiteY824" fmla="*/ 495672 h 1117987"/>
                <a:gd name="connsiteX825" fmla="*/ 348005 w 1859352"/>
                <a:gd name="connsiteY825" fmla="*/ 496780 h 1117987"/>
                <a:gd name="connsiteX826" fmla="*/ 353743 w 1859352"/>
                <a:gd name="connsiteY826" fmla="*/ 500233 h 1117987"/>
                <a:gd name="connsiteX827" fmla="*/ 363161 w 1859352"/>
                <a:gd name="connsiteY827" fmla="*/ 512322 h 1117987"/>
                <a:gd name="connsiteX828" fmla="*/ 362562 w 1859352"/>
                <a:gd name="connsiteY828" fmla="*/ 518479 h 1117987"/>
                <a:gd name="connsiteX829" fmla="*/ 353876 w 1859352"/>
                <a:gd name="connsiteY829" fmla="*/ 528377 h 1117987"/>
                <a:gd name="connsiteX830" fmla="*/ 352622 w 1859352"/>
                <a:gd name="connsiteY830" fmla="*/ 529040 h 1117987"/>
                <a:gd name="connsiteX831" fmla="*/ 350256 w 1859352"/>
                <a:gd name="connsiteY831" fmla="*/ 527054 h 1117987"/>
                <a:gd name="connsiteX832" fmla="*/ 348527 w 1859352"/>
                <a:gd name="connsiteY832" fmla="*/ 520576 h 1117987"/>
                <a:gd name="connsiteX833" fmla="*/ 341518 w 1859352"/>
                <a:gd name="connsiteY833" fmla="*/ 517251 h 1117987"/>
                <a:gd name="connsiteX834" fmla="*/ 328946 w 1859352"/>
                <a:gd name="connsiteY834" fmla="*/ 521676 h 1117987"/>
                <a:gd name="connsiteX835" fmla="*/ 327602 w 1859352"/>
                <a:gd name="connsiteY835" fmla="*/ 522557 h 1117987"/>
                <a:gd name="connsiteX836" fmla="*/ 317974 w 1859352"/>
                <a:gd name="connsiteY836" fmla="*/ 527709 h 1117987"/>
                <a:gd name="connsiteX837" fmla="*/ 307131 w 1859352"/>
                <a:gd name="connsiteY837" fmla="*/ 531821 h 1117987"/>
                <a:gd name="connsiteX838" fmla="*/ 295856 w 1859352"/>
                <a:gd name="connsiteY838" fmla="*/ 538938 h 1117987"/>
                <a:gd name="connsiteX839" fmla="*/ 291012 w 1859352"/>
                <a:gd name="connsiteY839" fmla="*/ 539301 h 1117987"/>
                <a:gd name="connsiteX840" fmla="*/ 290990 w 1859352"/>
                <a:gd name="connsiteY840" fmla="*/ 536135 h 1117987"/>
                <a:gd name="connsiteX841" fmla="*/ 287028 w 1859352"/>
                <a:gd name="connsiteY841" fmla="*/ 524162 h 1117987"/>
                <a:gd name="connsiteX842" fmla="*/ 279133 w 1859352"/>
                <a:gd name="connsiteY842" fmla="*/ 528847 h 1117987"/>
                <a:gd name="connsiteX843" fmla="*/ 276951 w 1859352"/>
                <a:gd name="connsiteY843" fmla="*/ 530829 h 1117987"/>
                <a:gd name="connsiteX844" fmla="*/ 270262 w 1859352"/>
                <a:gd name="connsiteY844" fmla="*/ 535373 h 1117987"/>
                <a:gd name="connsiteX845" fmla="*/ 262081 w 1859352"/>
                <a:gd name="connsiteY845" fmla="*/ 537662 h 1117987"/>
                <a:gd name="connsiteX846" fmla="*/ 252393 w 1859352"/>
                <a:gd name="connsiteY846" fmla="*/ 544201 h 1117987"/>
                <a:gd name="connsiteX847" fmla="*/ 231533 w 1859352"/>
                <a:gd name="connsiteY847" fmla="*/ 564107 h 1117987"/>
                <a:gd name="connsiteX848" fmla="*/ 228161 w 1859352"/>
                <a:gd name="connsiteY848" fmla="*/ 569657 h 1117987"/>
                <a:gd name="connsiteX849" fmla="*/ 226744 w 1859352"/>
                <a:gd name="connsiteY849" fmla="*/ 578070 h 1117987"/>
                <a:gd name="connsiteX850" fmla="*/ 224943 w 1859352"/>
                <a:gd name="connsiteY850" fmla="*/ 580847 h 1117987"/>
                <a:gd name="connsiteX851" fmla="*/ 207848 w 1859352"/>
                <a:gd name="connsiteY851" fmla="*/ 582062 h 1117987"/>
                <a:gd name="connsiteX852" fmla="*/ 200719 w 1859352"/>
                <a:gd name="connsiteY852" fmla="*/ 574732 h 1117987"/>
                <a:gd name="connsiteX853" fmla="*/ 200920 w 1859352"/>
                <a:gd name="connsiteY853" fmla="*/ 567179 h 1117987"/>
                <a:gd name="connsiteX854" fmla="*/ 209337 w 1859352"/>
                <a:gd name="connsiteY854" fmla="*/ 561531 h 1117987"/>
                <a:gd name="connsiteX855" fmla="*/ 209970 w 1859352"/>
                <a:gd name="connsiteY855" fmla="*/ 555446 h 1117987"/>
                <a:gd name="connsiteX856" fmla="*/ 203269 w 1859352"/>
                <a:gd name="connsiteY856" fmla="*/ 547829 h 1117987"/>
                <a:gd name="connsiteX857" fmla="*/ 188438 w 1859352"/>
                <a:gd name="connsiteY857" fmla="*/ 541650 h 1117987"/>
                <a:gd name="connsiteX858" fmla="*/ 175057 w 1859352"/>
                <a:gd name="connsiteY858" fmla="*/ 541552 h 1117987"/>
                <a:gd name="connsiteX859" fmla="*/ 173675 w 1859352"/>
                <a:gd name="connsiteY859" fmla="*/ 542262 h 1117987"/>
                <a:gd name="connsiteX860" fmla="*/ 173911 w 1859352"/>
                <a:gd name="connsiteY860" fmla="*/ 545121 h 1117987"/>
                <a:gd name="connsiteX861" fmla="*/ 183085 w 1859352"/>
                <a:gd name="connsiteY861" fmla="*/ 569246 h 1117987"/>
                <a:gd name="connsiteX862" fmla="*/ 182614 w 1859352"/>
                <a:gd name="connsiteY862" fmla="*/ 576050 h 1117987"/>
                <a:gd name="connsiteX863" fmla="*/ 185652 w 1859352"/>
                <a:gd name="connsiteY863" fmla="*/ 581750 h 1117987"/>
                <a:gd name="connsiteX864" fmla="*/ 191202 w 1859352"/>
                <a:gd name="connsiteY864" fmla="*/ 591455 h 1117987"/>
                <a:gd name="connsiteX865" fmla="*/ 190766 w 1859352"/>
                <a:gd name="connsiteY865" fmla="*/ 598224 h 1117987"/>
                <a:gd name="connsiteX866" fmla="*/ 186042 w 1859352"/>
                <a:gd name="connsiteY866" fmla="*/ 602191 h 1117987"/>
                <a:gd name="connsiteX867" fmla="*/ 176020 w 1859352"/>
                <a:gd name="connsiteY867" fmla="*/ 600038 h 1117987"/>
                <a:gd name="connsiteX868" fmla="*/ 164030 w 1859352"/>
                <a:gd name="connsiteY868" fmla="*/ 603774 h 1117987"/>
                <a:gd name="connsiteX869" fmla="*/ 158134 w 1859352"/>
                <a:gd name="connsiteY869" fmla="*/ 609778 h 1117987"/>
                <a:gd name="connsiteX870" fmla="*/ 150200 w 1859352"/>
                <a:gd name="connsiteY870" fmla="*/ 618533 h 1117987"/>
                <a:gd name="connsiteX871" fmla="*/ 150692 w 1859352"/>
                <a:gd name="connsiteY871" fmla="*/ 637557 h 1117987"/>
                <a:gd name="connsiteX872" fmla="*/ 152446 w 1859352"/>
                <a:gd name="connsiteY872" fmla="*/ 640437 h 1117987"/>
                <a:gd name="connsiteX873" fmla="*/ 151381 w 1859352"/>
                <a:gd name="connsiteY873" fmla="*/ 646843 h 1117987"/>
                <a:gd name="connsiteX874" fmla="*/ 145562 w 1859352"/>
                <a:gd name="connsiteY874" fmla="*/ 649111 h 1117987"/>
                <a:gd name="connsiteX875" fmla="*/ 121081 w 1859352"/>
                <a:gd name="connsiteY875" fmla="*/ 637326 h 1117987"/>
                <a:gd name="connsiteX876" fmla="*/ 116246 w 1859352"/>
                <a:gd name="connsiteY876" fmla="*/ 635786 h 1117987"/>
                <a:gd name="connsiteX877" fmla="*/ 112039 w 1859352"/>
                <a:gd name="connsiteY877" fmla="*/ 637784 h 1117987"/>
                <a:gd name="connsiteX878" fmla="*/ 109566 w 1859352"/>
                <a:gd name="connsiteY878" fmla="*/ 644135 h 1117987"/>
                <a:gd name="connsiteX879" fmla="*/ 110815 w 1859352"/>
                <a:gd name="connsiteY879" fmla="*/ 650485 h 1117987"/>
                <a:gd name="connsiteX880" fmla="*/ 123614 w 1859352"/>
                <a:gd name="connsiteY880" fmla="*/ 657977 h 1117987"/>
                <a:gd name="connsiteX881" fmla="*/ 126751 w 1859352"/>
                <a:gd name="connsiteY881" fmla="*/ 659120 h 1117987"/>
                <a:gd name="connsiteX882" fmla="*/ 128877 w 1859352"/>
                <a:gd name="connsiteY882" fmla="*/ 663407 h 1117987"/>
                <a:gd name="connsiteX883" fmla="*/ 123216 w 1859352"/>
                <a:gd name="connsiteY883" fmla="*/ 668470 h 1117987"/>
                <a:gd name="connsiteX884" fmla="*/ 108081 w 1859352"/>
                <a:gd name="connsiteY884" fmla="*/ 661751 h 1117987"/>
                <a:gd name="connsiteX885" fmla="*/ 99048 w 1859352"/>
                <a:gd name="connsiteY885" fmla="*/ 657425 h 1117987"/>
                <a:gd name="connsiteX886" fmla="*/ 94418 w 1859352"/>
                <a:gd name="connsiteY886" fmla="*/ 652907 h 1117987"/>
                <a:gd name="connsiteX887" fmla="*/ 88654 w 1859352"/>
                <a:gd name="connsiteY887" fmla="*/ 638790 h 1117987"/>
                <a:gd name="connsiteX888" fmla="*/ 87259 w 1859352"/>
                <a:gd name="connsiteY888" fmla="*/ 629034 h 1117987"/>
                <a:gd name="connsiteX889" fmla="*/ 77875 w 1859352"/>
                <a:gd name="connsiteY889" fmla="*/ 613056 h 1117987"/>
                <a:gd name="connsiteX890" fmla="*/ 69411 w 1859352"/>
                <a:gd name="connsiteY890" fmla="*/ 607826 h 1117987"/>
                <a:gd name="connsiteX891" fmla="*/ 61593 w 1859352"/>
                <a:gd name="connsiteY891" fmla="*/ 599756 h 1117987"/>
                <a:gd name="connsiteX892" fmla="*/ 60968 w 1859352"/>
                <a:gd name="connsiteY892" fmla="*/ 599718 h 1117987"/>
                <a:gd name="connsiteX893" fmla="*/ 60618 w 1859352"/>
                <a:gd name="connsiteY893" fmla="*/ 598922 h 1117987"/>
                <a:gd name="connsiteX894" fmla="*/ 58354 w 1859352"/>
                <a:gd name="connsiteY894" fmla="*/ 596744 h 1117987"/>
                <a:gd name="connsiteX895" fmla="*/ 57519 w 1859352"/>
                <a:gd name="connsiteY895" fmla="*/ 596397 h 1117987"/>
                <a:gd name="connsiteX896" fmla="*/ 57408 w 1859352"/>
                <a:gd name="connsiteY896" fmla="*/ 595524 h 1117987"/>
                <a:gd name="connsiteX897" fmla="*/ 57939 w 1859352"/>
                <a:gd name="connsiteY897" fmla="*/ 595999 h 1117987"/>
                <a:gd name="connsiteX898" fmla="*/ 58358 w 1859352"/>
                <a:gd name="connsiteY898" fmla="*/ 596739 h 1117987"/>
                <a:gd name="connsiteX899" fmla="*/ 60622 w 1859352"/>
                <a:gd name="connsiteY899" fmla="*/ 598917 h 1117987"/>
                <a:gd name="connsiteX900" fmla="*/ 61379 w 1859352"/>
                <a:gd name="connsiteY900" fmla="*/ 599315 h 1117987"/>
                <a:gd name="connsiteX901" fmla="*/ 61597 w 1859352"/>
                <a:gd name="connsiteY901" fmla="*/ 599752 h 1117987"/>
                <a:gd name="connsiteX902" fmla="*/ 75765 w 1859352"/>
                <a:gd name="connsiteY902" fmla="*/ 603282 h 1117987"/>
                <a:gd name="connsiteX903" fmla="*/ 113327 w 1859352"/>
                <a:gd name="connsiteY903" fmla="*/ 613633 h 1117987"/>
                <a:gd name="connsiteX904" fmla="*/ 141693 w 1859352"/>
                <a:gd name="connsiteY904" fmla="*/ 609919 h 1117987"/>
                <a:gd name="connsiteX905" fmla="*/ 145942 w 1859352"/>
                <a:gd name="connsiteY905" fmla="*/ 607172 h 1117987"/>
                <a:gd name="connsiteX906" fmla="*/ 156580 w 1859352"/>
                <a:gd name="connsiteY906" fmla="*/ 586273 h 1117987"/>
                <a:gd name="connsiteX907" fmla="*/ 155361 w 1859352"/>
                <a:gd name="connsiteY907" fmla="*/ 579730 h 1117987"/>
                <a:gd name="connsiteX908" fmla="*/ 142956 w 1859352"/>
                <a:gd name="connsiteY908" fmla="*/ 566041 h 1117987"/>
                <a:gd name="connsiteX909" fmla="*/ 136387 w 1859352"/>
                <a:gd name="connsiteY909" fmla="*/ 560701 h 1117987"/>
                <a:gd name="connsiteX910" fmla="*/ 127632 w 1859352"/>
                <a:gd name="connsiteY910" fmla="*/ 556375 h 1117987"/>
                <a:gd name="connsiteX911" fmla="*/ 112412 w 1859352"/>
                <a:gd name="connsiteY911" fmla="*/ 549165 h 1117987"/>
                <a:gd name="connsiteX912" fmla="*/ 98320 w 1859352"/>
                <a:gd name="connsiteY912" fmla="*/ 539631 h 1117987"/>
                <a:gd name="connsiteX913" fmla="*/ 64460 w 1859352"/>
                <a:gd name="connsiteY913" fmla="*/ 530281 h 1117987"/>
                <a:gd name="connsiteX914" fmla="*/ 57729 w 1859352"/>
                <a:gd name="connsiteY914" fmla="*/ 531218 h 1117987"/>
                <a:gd name="connsiteX915" fmla="*/ 49342 w 1859352"/>
                <a:gd name="connsiteY915" fmla="*/ 530204 h 1117987"/>
                <a:gd name="connsiteX916" fmla="*/ 48435 w 1859352"/>
                <a:gd name="connsiteY916" fmla="*/ 526353 h 1117987"/>
                <a:gd name="connsiteX917" fmla="*/ 47250 w 1859352"/>
                <a:gd name="connsiteY917" fmla="*/ 521736 h 1117987"/>
                <a:gd name="connsiteX918" fmla="*/ 41357 w 1859352"/>
                <a:gd name="connsiteY918" fmla="*/ 518364 h 1117987"/>
                <a:gd name="connsiteX919" fmla="*/ 40313 w 1859352"/>
                <a:gd name="connsiteY919" fmla="*/ 518115 h 1117987"/>
                <a:gd name="connsiteX920" fmla="*/ 36693 w 1859352"/>
                <a:gd name="connsiteY920" fmla="*/ 518115 h 1117987"/>
                <a:gd name="connsiteX921" fmla="*/ 35161 w 1859352"/>
                <a:gd name="connsiteY921" fmla="*/ 519241 h 1117987"/>
                <a:gd name="connsiteX922" fmla="*/ 26175 w 1859352"/>
                <a:gd name="connsiteY922" fmla="*/ 522134 h 1117987"/>
                <a:gd name="connsiteX923" fmla="*/ 26026 w 1859352"/>
                <a:gd name="connsiteY923" fmla="*/ 522099 h 1117987"/>
                <a:gd name="connsiteX924" fmla="*/ 26128 w 1859352"/>
                <a:gd name="connsiteY924" fmla="*/ 525018 h 1117987"/>
                <a:gd name="connsiteX925" fmla="*/ 24310 w 1859352"/>
                <a:gd name="connsiteY925" fmla="*/ 527534 h 1117987"/>
                <a:gd name="connsiteX926" fmla="*/ 21212 w 1859352"/>
                <a:gd name="connsiteY926" fmla="*/ 525856 h 1117987"/>
                <a:gd name="connsiteX927" fmla="*/ 18824 w 1859352"/>
                <a:gd name="connsiteY927" fmla="*/ 526699 h 1117987"/>
                <a:gd name="connsiteX928" fmla="*/ 19102 w 1859352"/>
                <a:gd name="connsiteY928" fmla="*/ 530358 h 1117987"/>
                <a:gd name="connsiteX929" fmla="*/ 16860 w 1859352"/>
                <a:gd name="connsiteY929" fmla="*/ 533576 h 1117987"/>
                <a:gd name="connsiteX930" fmla="*/ 13633 w 1859352"/>
                <a:gd name="connsiteY930" fmla="*/ 533999 h 1117987"/>
                <a:gd name="connsiteX931" fmla="*/ 10137 w 1859352"/>
                <a:gd name="connsiteY931" fmla="*/ 537371 h 1117987"/>
                <a:gd name="connsiteX932" fmla="*/ 10047 w 1859352"/>
                <a:gd name="connsiteY932" fmla="*/ 539699 h 1117987"/>
                <a:gd name="connsiteX933" fmla="*/ 10959 w 1859352"/>
                <a:gd name="connsiteY933" fmla="*/ 541869 h 1117987"/>
                <a:gd name="connsiteX934" fmla="*/ 9987 w 1859352"/>
                <a:gd name="connsiteY934" fmla="*/ 542044 h 1117987"/>
                <a:gd name="connsiteX935" fmla="*/ 9996 w 1859352"/>
                <a:gd name="connsiteY935" fmla="*/ 541282 h 1117987"/>
                <a:gd name="connsiteX936" fmla="*/ 9979 w 1859352"/>
                <a:gd name="connsiteY936" fmla="*/ 542288 h 1117987"/>
                <a:gd name="connsiteX937" fmla="*/ 8284 w 1859352"/>
                <a:gd name="connsiteY937" fmla="*/ 542707 h 1117987"/>
                <a:gd name="connsiteX938" fmla="*/ 7732 w 1859352"/>
                <a:gd name="connsiteY938" fmla="*/ 536537 h 1117987"/>
                <a:gd name="connsiteX939" fmla="*/ 8250 w 1859352"/>
                <a:gd name="connsiteY939" fmla="*/ 542369 h 1117987"/>
                <a:gd name="connsiteX940" fmla="*/ 1968 w 1859352"/>
                <a:gd name="connsiteY940" fmla="*/ 543546 h 1117987"/>
                <a:gd name="connsiteX941" fmla="*/ 0 w 1859352"/>
                <a:gd name="connsiteY941" fmla="*/ 545506 h 1117987"/>
                <a:gd name="connsiteX942" fmla="*/ 3941 w 1859352"/>
                <a:gd name="connsiteY942" fmla="*/ 546084 h 1117987"/>
                <a:gd name="connsiteX943" fmla="*/ 2816 w 1859352"/>
                <a:gd name="connsiteY943" fmla="*/ 554779 h 1117987"/>
                <a:gd name="connsiteX944" fmla="*/ 7578 w 1859352"/>
                <a:gd name="connsiteY944" fmla="*/ 564043 h 1117987"/>
                <a:gd name="connsiteX945" fmla="*/ 12358 w 1859352"/>
                <a:gd name="connsiteY945" fmla="*/ 565742 h 1117987"/>
                <a:gd name="connsiteX946" fmla="*/ 16299 w 1859352"/>
                <a:gd name="connsiteY946" fmla="*/ 572759 h 1117987"/>
                <a:gd name="connsiteX947" fmla="*/ 23308 w 1859352"/>
                <a:gd name="connsiteY947" fmla="*/ 577813 h 1117987"/>
                <a:gd name="connsiteX948" fmla="*/ 17138 w 1859352"/>
                <a:gd name="connsiteY948" fmla="*/ 592708 h 1117987"/>
                <a:gd name="connsiteX949" fmla="*/ 21631 w 1859352"/>
                <a:gd name="connsiteY949" fmla="*/ 597758 h 1117987"/>
                <a:gd name="connsiteX950" fmla="*/ 33432 w 1859352"/>
                <a:gd name="connsiteY950" fmla="*/ 626415 h 1117987"/>
                <a:gd name="connsiteX951" fmla="*/ 31464 w 1859352"/>
                <a:gd name="connsiteY951" fmla="*/ 626689 h 1117987"/>
                <a:gd name="connsiteX952" fmla="*/ 31186 w 1859352"/>
                <a:gd name="connsiteY952" fmla="*/ 637369 h 1117987"/>
                <a:gd name="connsiteX953" fmla="*/ 33715 w 1859352"/>
                <a:gd name="connsiteY953" fmla="*/ 639902 h 1117987"/>
                <a:gd name="connsiteX954" fmla="*/ 32307 w 1859352"/>
                <a:gd name="connsiteY954" fmla="*/ 640454 h 1117987"/>
                <a:gd name="connsiteX955" fmla="*/ 34271 w 1859352"/>
                <a:gd name="connsiteY955" fmla="*/ 648589 h 1117987"/>
                <a:gd name="connsiteX956" fmla="*/ 37369 w 1859352"/>
                <a:gd name="connsiteY956" fmla="*/ 649162 h 1117987"/>
                <a:gd name="connsiteX957" fmla="*/ 38490 w 1859352"/>
                <a:gd name="connsiteY957" fmla="*/ 652252 h 1117987"/>
                <a:gd name="connsiteX958" fmla="*/ 37647 w 1859352"/>
                <a:gd name="connsiteY958" fmla="*/ 658987 h 1117987"/>
                <a:gd name="connsiteX959" fmla="*/ 42996 w 1859352"/>
                <a:gd name="connsiteY959" fmla="*/ 664610 h 1117987"/>
                <a:gd name="connsiteX960" fmla="*/ 41862 w 1859352"/>
                <a:gd name="connsiteY960" fmla="*/ 669668 h 1117987"/>
                <a:gd name="connsiteX961" fmla="*/ 40732 w 1859352"/>
                <a:gd name="connsiteY961" fmla="*/ 676407 h 1117987"/>
                <a:gd name="connsiteX962" fmla="*/ 46077 w 1859352"/>
                <a:gd name="connsiteY962" fmla="*/ 684841 h 1117987"/>
                <a:gd name="connsiteX963" fmla="*/ 49732 w 1859352"/>
                <a:gd name="connsiteY963" fmla="*/ 686810 h 1117987"/>
                <a:gd name="connsiteX964" fmla="*/ 55341 w 1859352"/>
                <a:gd name="connsiteY964" fmla="*/ 694405 h 1117987"/>
                <a:gd name="connsiteX965" fmla="*/ 56467 w 1859352"/>
                <a:gd name="connsiteY965" fmla="*/ 698329 h 1117987"/>
                <a:gd name="connsiteX966" fmla="*/ 53386 w 1859352"/>
                <a:gd name="connsiteY966" fmla="*/ 706185 h 1117987"/>
                <a:gd name="connsiteX967" fmla="*/ 46355 w 1859352"/>
                <a:gd name="connsiteY967" fmla="*/ 719951 h 1117987"/>
                <a:gd name="connsiteX968" fmla="*/ 39911 w 1859352"/>
                <a:gd name="connsiteY968" fmla="*/ 731470 h 1117987"/>
                <a:gd name="connsiteX969" fmla="*/ 39059 w 1859352"/>
                <a:gd name="connsiteY969" fmla="*/ 736237 h 1117987"/>
                <a:gd name="connsiteX970" fmla="*/ 33723 w 1859352"/>
                <a:gd name="connsiteY970" fmla="*/ 739344 h 1117987"/>
                <a:gd name="connsiteX971" fmla="*/ 26697 w 1859352"/>
                <a:gd name="connsiteY971" fmla="*/ 745793 h 1117987"/>
                <a:gd name="connsiteX972" fmla="*/ 28101 w 1859352"/>
                <a:gd name="connsiteY972" fmla="*/ 747487 h 1117987"/>
                <a:gd name="connsiteX973" fmla="*/ 25187 w 1859352"/>
                <a:gd name="connsiteY973" fmla="*/ 752883 h 1117987"/>
                <a:gd name="connsiteX974" fmla="*/ 26560 w 1859352"/>
                <a:gd name="connsiteY974" fmla="*/ 752733 h 1117987"/>
                <a:gd name="connsiteX975" fmla="*/ 29560 w 1859352"/>
                <a:gd name="connsiteY975" fmla="*/ 753623 h 1117987"/>
                <a:gd name="connsiteX976" fmla="*/ 40810 w 1859352"/>
                <a:gd name="connsiteY976" fmla="*/ 760029 h 1117987"/>
                <a:gd name="connsiteX977" fmla="*/ 42260 w 1859352"/>
                <a:gd name="connsiteY977" fmla="*/ 760889 h 1117987"/>
                <a:gd name="connsiteX978" fmla="*/ 42594 w 1859352"/>
                <a:gd name="connsiteY978" fmla="*/ 762070 h 1117987"/>
                <a:gd name="connsiteX979" fmla="*/ 36817 w 1859352"/>
                <a:gd name="connsiteY979" fmla="*/ 765605 h 1117987"/>
                <a:gd name="connsiteX980" fmla="*/ 28340 w 1859352"/>
                <a:gd name="connsiteY980" fmla="*/ 770979 h 1117987"/>
                <a:gd name="connsiteX981" fmla="*/ 26843 w 1859352"/>
                <a:gd name="connsiteY981" fmla="*/ 773055 h 1117987"/>
                <a:gd name="connsiteX982" fmla="*/ 26911 w 1859352"/>
                <a:gd name="connsiteY982" fmla="*/ 773020 h 1117987"/>
                <a:gd name="connsiteX983" fmla="*/ 28854 w 1859352"/>
                <a:gd name="connsiteY983" fmla="*/ 777749 h 1117987"/>
                <a:gd name="connsiteX984" fmla="*/ 28661 w 1859352"/>
                <a:gd name="connsiteY984" fmla="*/ 779067 h 1117987"/>
                <a:gd name="connsiteX985" fmla="*/ 26231 w 1859352"/>
                <a:gd name="connsiteY985" fmla="*/ 780175 h 1117987"/>
                <a:gd name="connsiteX986" fmla="*/ 25110 w 1859352"/>
                <a:gd name="connsiteY986" fmla="*/ 781677 h 1117987"/>
                <a:gd name="connsiteX987" fmla="*/ 25662 w 1859352"/>
                <a:gd name="connsiteY987" fmla="*/ 782422 h 1117987"/>
                <a:gd name="connsiteX988" fmla="*/ 25469 w 1859352"/>
                <a:gd name="connsiteY988" fmla="*/ 785434 h 1117987"/>
                <a:gd name="connsiteX989" fmla="*/ 18169 w 1859352"/>
                <a:gd name="connsiteY989" fmla="*/ 787475 h 1117987"/>
                <a:gd name="connsiteX990" fmla="*/ 17039 w 1859352"/>
                <a:gd name="connsiteY990" fmla="*/ 788990 h 1117987"/>
                <a:gd name="connsiteX991" fmla="*/ 20056 w 1859352"/>
                <a:gd name="connsiteY991" fmla="*/ 797415 h 1117987"/>
                <a:gd name="connsiteX992" fmla="*/ 20232 w 1859352"/>
                <a:gd name="connsiteY992" fmla="*/ 799093 h 1117987"/>
                <a:gd name="connsiteX993" fmla="*/ 21186 w 1859352"/>
                <a:gd name="connsiteY993" fmla="*/ 799093 h 1117987"/>
                <a:gd name="connsiteX994" fmla="*/ 23227 w 1859352"/>
                <a:gd name="connsiteY994" fmla="*/ 800047 h 1117987"/>
                <a:gd name="connsiteX995" fmla="*/ 28101 w 1859352"/>
                <a:gd name="connsiteY995" fmla="*/ 809033 h 1117987"/>
                <a:gd name="connsiteX996" fmla="*/ 28477 w 1859352"/>
                <a:gd name="connsiteY996" fmla="*/ 810514 h 1117987"/>
                <a:gd name="connsiteX997" fmla="*/ 29401 w 1859352"/>
                <a:gd name="connsiteY997" fmla="*/ 810711 h 1117987"/>
                <a:gd name="connsiteX998" fmla="*/ 29222 w 1859352"/>
                <a:gd name="connsiteY998" fmla="*/ 812593 h 1117987"/>
                <a:gd name="connsiteX999" fmla="*/ 26988 w 1859352"/>
                <a:gd name="connsiteY999" fmla="*/ 814082 h 1117987"/>
                <a:gd name="connsiteX1000" fmla="*/ 27544 w 1859352"/>
                <a:gd name="connsiteY1000" fmla="*/ 817078 h 1117987"/>
                <a:gd name="connsiteX1001" fmla="*/ 26051 w 1859352"/>
                <a:gd name="connsiteY1001" fmla="*/ 819902 h 1117987"/>
                <a:gd name="connsiteX1002" fmla="*/ 26496 w 1859352"/>
                <a:gd name="connsiteY1002" fmla="*/ 819038 h 1117987"/>
                <a:gd name="connsiteX1003" fmla="*/ 28392 w 1859352"/>
                <a:gd name="connsiteY1003" fmla="*/ 820244 h 1117987"/>
                <a:gd name="connsiteX1004" fmla="*/ 28392 w 1859352"/>
                <a:gd name="connsiteY1004" fmla="*/ 822341 h 1117987"/>
                <a:gd name="connsiteX1005" fmla="*/ 27951 w 1859352"/>
                <a:gd name="connsiteY1005" fmla="*/ 824168 h 1117987"/>
                <a:gd name="connsiteX1006" fmla="*/ 29218 w 1859352"/>
                <a:gd name="connsiteY1006" fmla="*/ 825011 h 1117987"/>
                <a:gd name="connsiteX1007" fmla="*/ 30069 w 1859352"/>
                <a:gd name="connsiteY1007" fmla="*/ 827677 h 1117987"/>
                <a:gd name="connsiteX1008" fmla="*/ 29791 w 1859352"/>
                <a:gd name="connsiteY1008" fmla="*/ 829513 h 1117987"/>
                <a:gd name="connsiteX1009" fmla="*/ 32166 w 1859352"/>
                <a:gd name="connsiteY1009" fmla="*/ 833591 h 1117987"/>
                <a:gd name="connsiteX1010" fmla="*/ 34151 w 1859352"/>
                <a:gd name="connsiteY1010" fmla="*/ 838490 h 1117987"/>
                <a:gd name="connsiteX1011" fmla="*/ 36244 w 1859352"/>
                <a:gd name="connsiteY1011" fmla="*/ 840609 h 1117987"/>
                <a:gd name="connsiteX1012" fmla="*/ 36659 w 1859352"/>
                <a:gd name="connsiteY1012" fmla="*/ 844691 h 1117987"/>
                <a:gd name="connsiteX1013" fmla="*/ 36650 w 1859352"/>
                <a:gd name="connsiteY1013" fmla="*/ 844485 h 1117987"/>
                <a:gd name="connsiteX1014" fmla="*/ 37647 w 1859352"/>
                <a:gd name="connsiteY1014" fmla="*/ 844870 h 1117987"/>
                <a:gd name="connsiteX1015" fmla="*/ 39714 w 1859352"/>
                <a:gd name="connsiteY1015" fmla="*/ 845987 h 1117987"/>
                <a:gd name="connsiteX1016" fmla="*/ 42889 w 1859352"/>
                <a:gd name="connsiteY1016" fmla="*/ 844485 h 1117987"/>
                <a:gd name="connsiteX1017" fmla="*/ 45897 w 1859352"/>
                <a:gd name="connsiteY1017" fmla="*/ 848983 h 1117987"/>
                <a:gd name="connsiteX1018" fmla="*/ 49256 w 1859352"/>
                <a:gd name="connsiteY1018" fmla="*/ 847301 h 1117987"/>
                <a:gd name="connsiteX1019" fmla="*/ 52817 w 1859352"/>
                <a:gd name="connsiteY1019" fmla="*/ 847690 h 1117987"/>
                <a:gd name="connsiteX1020" fmla="*/ 54866 w 1859352"/>
                <a:gd name="connsiteY1020" fmla="*/ 852363 h 1117987"/>
                <a:gd name="connsiteX1021" fmla="*/ 58803 w 1859352"/>
                <a:gd name="connsiteY1021" fmla="*/ 849727 h 1117987"/>
                <a:gd name="connsiteX1022" fmla="*/ 63116 w 1859352"/>
                <a:gd name="connsiteY1022" fmla="*/ 848238 h 1117987"/>
                <a:gd name="connsiteX1023" fmla="*/ 64225 w 1859352"/>
                <a:gd name="connsiteY1023" fmla="*/ 850296 h 1117987"/>
                <a:gd name="connsiteX1024" fmla="*/ 66475 w 1859352"/>
                <a:gd name="connsiteY1024" fmla="*/ 850848 h 1117987"/>
                <a:gd name="connsiteX1025" fmla="*/ 72098 w 1859352"/>
                <a:gd name="connsiteY1025" fmla="*/ 852166 h 1117987"/>
                <a:gd name="connsiteX1026" fmla="*/ 73977 w 1859352"/>
                <a:gd name="connsiteY1026" fmla="*/ 855923 h 1117987"/>
                <a:gd name="connsiteX1027" fmla="*/ 72655 w 1859352"/>
                <a:gd name="connsiteY1027" fmla="*/ 859282 h 1117987"/>
                <a:gd name="connsiteX1028" fmla="*/ 74717 w 1859352"/>
                <a:gd name="connsiteY1028" fmla="*/ 862650 h 1117987"/>
                <a:gd name="connsiteX1029" fmla="*/ 75098 w 1859352"/>
                <a:gd name="connsiteY1029" fmla="*/ 866583 h 1117987"/>
                <a:gd name="connsiteX1030" fmla="*/ 80537 w 1859352"/>
                <a:gd name="connsiteY1030" fmla="*/ 875201 h 1117987"/>
                <a:gd name="connsiteX1031" fmla="*/ 86519 w 1859352"/>
                <a:gd name="connsiteY1031" fmla="*/ 881191 h 1117987"/>
                <a:gd name="connsiteX1032" fmla="*/ 87635 w 1859352"/>
                <a:gd name="connsiteY1032" fmla="*/ 885137 h 1117987"/>
                <a:gd name="connsiteX1033" fmla="*/ 92514 w 1859352"/>
                <a:gd name="connsiteY1033" fmla="*/ 887195 h 1117987"/>
                <a:gd name="connsiteX1034" fmla="*/ 97940 w 1859352"/>
                <a:gd name="connsiteY1034" fmla="*/ 891868 h 1117987"/>
                <a:gd name="connsiteX1035" fmla="*/ 98132 w 1859352"/>
                <a:gd name="connsiteY1035" fmla="*/ 894503 h 1117987"/>
                <a:gd name="connsiteX1036" fmla="*/ 100939 w 1859352"/>
                <a:gd name="connsiteY1036" fmla="*/ 896181 h 1117987"/>
                <a:gd name="connsiteX1037" fmla="*/ 99442 w 1859352"/>
                <a:gd name="connsiteY1037" fmla="*/ 900109 h 1117987"/>
                <a:gd name="connsiteX1038" fmla="*/ 96070 w 1859352"/>
                <a:gd name="connsiteY1038" fmla="*/ 903288 h 1117987"/>
                <a:gd name="connsiteX1039" fmla="*/ 89159 w 1859352"/>
                <a:gd name="connsiteY1039" fmla="*/ 903481 h 1117987"/>
                <a:gd name="connsiteX1040" fmla="*/ 87272 w 1859352"/>
                <a:gd name="connsiteY1040" fmla="*/ 901804 h 1117987"/>
                <a:gd name="connsiteX1041" fmla="*/ 85017 w 1859352"/>
                <a:gd name="connsiteY1041" fmla="*/ 905154 h 1117987"/>
                <a:gd name="connsiteX1042" fmla="*/ 85950 w 1859352"/>
                <a:gd name="connsiteY1042" fmla="*/ 908346 h 1117987"/>
                <a:gd name="connsiteX1043" fmla="*/ 87631 w 1859352"/>
                <a:gd name="connsiteY1043" fmla="*/ 912287 h 1117987"/>
                <a:gd name="connsiteX1044" fmla="*/ 90447 w 1859352"/>
                <a:gd name="connsiteY1044" fmla="*/ 918085 h 1117987"/>
                <a:gd name="connsiteX1045" fmla="*/ 91483 w 1859352"/>
                <a:gd name="connsiteY1045" fmla="*/ 922716 h 1117987"/>
                <a:gd name="connsiteX1046" fmla="*/ 93815 w 1859352"/>
                <a:gd name="connsiteY1046" fmla="*/ 923041 h 1117987"/>
                <a:gd name="connsiteX1047" fmla="*/ 96639 w 1859352"/>
                <a:gd name="connsiteY1047" fmla="*/ 921650 h 1117987"/>
                <a:gd name="connsiteX1048" fmla="*/ 96339 w 1859352"/>
                <a:gd name="connsiteY1048" fmla="*/ 918843 h 1117987"/>
                <a:gd name="connsiteX1049" fmla="*/ 98590 w 1859352"/>
                <a:gd name="connsiteY1049" fmla="*/ 916862 h 1117987"/>
                <a:gd name="connsiteX1050" fmla="*/ 106451 w 1859352"/>
                <a:gd name="connsiteY1050" fmla="*/ 919395 h 1117987"/>
                <a:gd name="connsiteX1051" fmla="*/ 118813 w 1859352"/>
                <a:gd name="connsiteY1051" fmla="*/ 917435 h 1117987"/>
                <a:gd name="connsiteX1052" fmla="*/ 122198 w 1859352"/>
                <a:gd name="connsiteY1052" fmla="*/ 925026 h 1117987"/>
                <a:gd name="connsiteX1053" fmla="*/ 125839 w 1859352"/>
                <a:gd name="connsiteY1053" fmla="*/ 927829 h 1117987"/>
                <a:gd name="connsiteX1054" fmla="*/ 124158 w 1859352"/>
                <a:gd name="connsiteY1054" fmla="*/ 930919 h 1117987"/>
                <a:gd name="connsiteX1055" fmla="*/ 128659 w 1859352"/>
                <a:gd name="connsiteY1055" fmla="*/ 935133 h 1117987"/>
                <a:gd name="connsiteX1056" fmla="*/ 134547 w 1859352"/>
                <a:gd name="connsiteY1056" fmla="*/ 933721 h 1117987"/>
                <a:gd name="connsiteX1057" fmla="*/ 136802 w 1859352"/>
                <a:gd name="connsiteY1057" fmla="*/ 936546 h 1117987"/>
                <a:gd name="connsiteX1058" fmla="*/ 139331 w 1859352"/>
                <a:gd name="connsiteY1058" fmla="*/ 939904 h 1117987"/>
                <a:gd name="connsiteX1059" fmla="*/ 143833 w 1859352"/>
                <a:gd name="connsiteY1059" fmla="*/ 948330 h 1117987"/>
                <a:gd name="connsiteX1060" fmla="*/ 148321 w 1859352"/>
                <a:gd name="connsiteY1060" fmla="*/ 953957 h 1117987"/>
                <a:gd name="connsiteX1061" fmla="*/ 151129 w 1859352"/>
                <a:gd name="connsiteY1061" fmla="*/ 951711 h 1117987"/>
                <a:gd name="connsiteX1062" fmla="*/ 156460 w 1859352"/>
                <a:gd name="connsiteY1062" fmla="*/ 953384 h 1117987"/>
                <a:gd name="connsiteX1063" fmla="*/ 158976 w 1859352"/>
                <a:gd name="connsiteY1063" fmla="*/ 953118 h 1117987"/>
                <a:gd name="connsiteX1064" fmla="*/ 162083 w 1859352"/>
                <a:gd name="connsiteY1064" fmla="*/ 953118 h 1117987"/>
                <a:gd name="connsiteX1065" fmla="*/ 167706 w 1859352"/>
                <a:gd name="connsiteY1065" fmla="*/ 949747 h 1117987"/>
                <a:gd name="connsiteX1066" fmla="*/ 171908 w 1859352"/>
                <a:gd name="connsiteY1066" fmla="*/ 956473 h 1117987"/>
                <a:gd name="connsiteX1067" fmla="*/ 177244 w 1859352"/>
                <a:gd name="connsiteY1067" fmla="*/ 961544 h 1117987"/>
                <a:gd name="connsiteX1068" fmla="*/ 180890 w 1859352"/>
                <a:gd name="connsiteY1068" fmla="*/ 960127 h 1117987"/>
                <a:gd name="connsiteX1069" fmla="*/ 192135 w 1859352"/>
                <a:gd name="connsiteY1069" fmla="*/ 962930 h 1117987"/>
                <a:gd name="connsiteX1070" fmla="*/ 198596 w 1859352"/>
                <a:gd name="connsiteY1070" fmla="*/ 964899 h 1117987"/>
                <a:gd name="connsiteX1071" fmla="*/ 204784 w 1859352"/>
                <a:gd name="connsiteY1071" fmla="*/ 962930 h 1117987"/>
                <a:gd name="connsiteX1072" fmla="*/ 207582 w 1859352"/>
                <a:gd name="connsiteY1072" fmla="*/ 970521 h 1117987"/>
                <a:gd name="connsiteX1073" fmla="*/ 205053 w 1859352"/>
                <a:gd name="connsiteY1073" fmla="*/ 974736 h 1117987"/>
                <a:gd name="connsiteX1074" fmla="*/ 202516 w 1859352"/>
                <a:gd name="connsiteY1074" fmla="*/ 975288 h 1117987"/>
                <a:gd name="connsiteX1075" fmla="*/ 201391 w 1859352"/>
                <a:gd name="connsiteY1075" fmla="*/ 981198 h 1117987"/>
                <a:gd name="connsiteX1076" fmla="*/ 205053 w 1859352"/>
                <a:gd name="connsiteY1076" fmla="*/ 983162 h 1117987"/>
                <a:gd name="connsiteX1077" fmla="*/ 205336 w 1859352"/>
                <a:gd name="connsiteY1077" fmla="*/ 987381 h 1117987"/>
                <a:gd name="connsiteX1078" fmla="*/ 204484 w 1859352"/>
                <a:gd name="connsiteY1078" fmla="*/ 992982 h 1117987"/>
                <a:gd name="connsiteX1079" fmla="*/ 204484 w 1859352"/>
                <a:gd name="connsiteY1079" fmla="*/ 996928 h 1117987"/>
                <a:gd name="connsiteX1080" fmla="*/ 199144 w 1859352"/>
                <a:gd name="connsiteY1080" fmla="*/ 998318 h 1117987"/>
                <a:gd name="connsiteX1081" fmla="*/ 195494 w 1859352"/>
                <a:gd name="connsiteY1081" fmla="*/ 998892 h 1117987"/>
                <a:gd name="connsiteX1082" fmla="*/ 191001 w 1859352"/>
                <a:gd name="connsiteY1082" fmla="*/ 1003941 h 1117987"/>
                <a:gd name="connsiteX1083" fmla="*/ 190162 w 1859352"/>
                <a:gd name="connsiteY1083" fmla="*/ 1011245 h 1117987"/>
                <a:gd name="connsiteX1084" fmla="*/ 188429 w 1859352"/>
                <a:gd name="connsiteY1084" fmla="*/ 1013539 h 1117987"/>
                <a:gd name="connsiteX1085" fmla="*/ 191382 w 1859352"/>
                <a:gd name="connsiteY1085" fmla="*/ 1013637 h 1117987"/>
                <a:gd name="connsiteX1086" fmla="*/ 193962 w 1859352"/>
                <a:gd name="connsiteY1086" fmla="*/ 1013826 h 1117987"/>
                <a:gd name="connsiteX1087" fmla="*/ 194339 w 1859352"/>
                <a:gd name="connsiteY1087" fmla="*/ 1013462 h 1117987"/>
                <a:gd name="connsiteX1088" fmla="*/ 195289 w 1859352"/>
                <a:gd name="connsiteY1088" fmla="*/ 1012833 h 1117987"/>
                <a:gd name="connsiteX1089" fmla="*/ 194754 w 1859352"/>
                <a:gd name="connsiteY1089" fmla="*/ 1013881 h 1117987"/>
                <a:gd name="connsiteX1090" fmla="*/ 193962 w 1859352"/>
                <a:gd name="connsiteY1090" fmla="*/ 1013826 h 1117987"/>
                <a:gd name="connsiteX1091" fmla="*/ 185960 w 1859352"/>
                <a:gd name="connsiteY1091" fmla="*/ 1021849 h 1117987"/>
                <a:gd name="connsiteX1092" fmla="*/ 185151 w 1859352"/>
                <a:gd name="connsiteY1092" fmla="*/ 1028007 h 1117987"/>
                <a:gd name="connsiteX1093" fmla="*/ 185348 w 1859352"/>
                <a:gd name="connsiteY1093" fmla="*/ 1032833 h 1117987"/>
                <a:gd name="connsiteX1094" fmla="*/ 175284 w 1859352"/>
                <a:gd name="connsiteY1094" fmla="*/ 1046064 h 1117987"/>
                <a:gd name="connsiteX1095" fmla="*/ 174937 w 1859352"/>
                <a:gd name="connsiteY1095" fmla="*/ 1049098 h 1117987"/>
                <a:gd name="connsiteX1096" fmla="*/ 187856 w 1859352"/>
                <a:gd name="connsiteY1096" fmla="*/ 1059351 h 1117987"/>
                <a:gd name="connsiteX1097" fmla="*/ 206637 w 1859352"/>
                <a:gd name="connsiteY1097" fmla="*/ 1070660 h 1117987"/>
                <a:gd name="connsiteX1098" fmla="*/ 229239 w 1859352"/>
                <a:gd name="connsiteY1098" fmla="*/ 1085706 h 1117987"/>
                <a:gd name="connsiteX1099" fmla="*/ 242162 w 1859352"/>
                <a:gd name="connsiteY1099" fmla="*/ 1106280 h 1117987"/>
                <a:gd name="connsiteX1100" fmla="*/ 242085 w 1859352"/>
                <a:gd name="connsiteY1100" fmla="*/ 1107846 h 1117987"/>
                <a:gd name="connsiteX1101" fmla="*/ 245778 w 1859352"/>
                <a:gd name="connsiteY1101" fmla="*/ 1110400 h 1117987"/>
                <a:gd name="connsiteX1102" fmla="*/ 248315 w 1859352"/>
                <a:gd name="connsiteY1102" fmla="*/ 1112365 h 1117987"/>
                <a:gd name="connsiteX1103" fmla="*/ 254216 w 1859352"/>
                <a:gd name="connsiteY1103" fmla="*/ 1112651 h 1117987"/>
                <a:gd name="connsiteX1104" fmla="*/ 255619 w 1859352"/>
                <a:gd name="connsiteY1104" fmla="*/ 1111235 h 1117987"/>
                <a:gd name="connsiteX1105" fmla="*/ 258427 w 1859352"/>
                <a:gd name="connsiteY1105" fmla="*/ 1111812 h 1117987"/>
                <a:gd name="connsiteX1106" fmla="*/ 263771 w 1859352"/>
                <a:gd name="connsiteY1106" fmla="*/ 1115450 h 1117987"/>
                <a:gd name="connsiteX1107" fmla="*/ 267417 w 1859352"/>
                <a:gd name="connsiteY1107" fmla="*/ 1117127 h 1117987"/>
                <a:gd name="connsiteX1108" fmla="*/ 266951 w 1859352"/>
                <a:gd name="connsiteY1108" fmla="*/ 1116922 h 1117987"/>
                <a:gd name="connsiteX1109" fmla="*/ 278234 w 1859352"/>
                <a:gd name="connsiteY1109" fmla="*/ 1113909 h 1117987"/>
                <a:gd name="connsiteX1110" fmla="*/ 280348 w 1859352"/>
                <a:gd name="connsiteY1110" fmla="*/ 1114478 h 1117987"/>
                <a:gd name="connsiteX1111" fmla="*/ 288068 w 1859352"/>
                <a:gd name="connsiteY1111" fmla="*/ 1114478 h 1117987"/>
                <a:gd name="connsiteX1112" fmla="*/ 289013 w 1859352"/>
                <a:gd name="connsiteY1112" fmla="*/ 1115201 h 1117987"/>
                <a:gd name="connsiteX1113" fmla="*/ 289334 w 1859352"/>
                <a:gd name="connsiteY1113" fmla="*/ 1112501 h 1117987"/>
                <a:gd name="connsiteX1114" fmla="*/ 294670 w 1859352"/>
                <a:gd name="connsiteY1114" fmla="*/ 1110683 h 1117987"/>
                <a:gd name="connsiteX1115" fmla="*/ 302527 w 1859352"/>
                <a:gd name="connsiteY1115" fmla="*/ 1115030 h 1117987"/>
                <a:gd name="connsiteX1116" fmla="*/ 307863 w 1859352"/>
                <a:gd name="connsiteY1116" fmla="*/ 1115454 h 1117987"/>
                <a:gd name="connsiteX1117" fmla="*/ 312925 w 1859352"/>
                <a:gd name="connsiteY1117" fmla="*/ 1117987 h 1117987"/>
                <a:gd name="connsiteX1118" fmla="*/ 313764 w 1859352"/>
                <a:gd name="connsiteY1118" fmla="*/ 1113490 h 1117987"/>
                <a:gd name="connsiteX1119" fmla="*/ 311235 w 1859352"/>
                <a:gd name="connsiteY1119" fmla="*/ 1109827 h 1117987"/>
                <a:gd name="connsiteX1120" fmla="*/ 307863 w 1859352"/>
                <a:gd name="connsiteY1120" fmla="*/ 1108021 h 1117987"/>
                <a:gd name="connsiteX1121" fmla="*/ 309275 w 1859352"/>
                <a:gd name="connsiteY1121" fmla="*/ 1102527 h 1117987"/>
                <a:gd name="connsiteX1122" fmla="*/ 313486 w 1859352"/>
                <a:gd name="connsiteY1122" fmla="*/ 1103387 h 1117987"/>
                <a:gd name="connsiteX1123" fmla="*/ 319806 w 1859352"/>
                <a:gd name="connsiteY1123" fmla="*/ 1108723 h 1117987"/>
                <a:gd name="connsiteX1124" fmla="*/ 321637 w 1859352"/>
                <a:gd name="connsiteY1124" fmla="*/ 1112082 h 1117987"/>
                <a:gd name="connsiteX1125" fmla="*/ 328518 w 1859352"/>
                <a:gd name="connsiteY1125" fmla="*/ 1112506 h 1117987"/>
                <a:gd name="connsiteX1126" fmla="*/ 329493 w 1859352"/>
                <a:gd name="connsiteY1126" fmla="*/ 1109990 h 1117987"/>
                <a:gd name="connsiteX1127" fmla="*/ 333422 w 1859352"/>
                <a:gd name="connsiteY1127" fmla="*/ 1108158 h 1117987"/>
                <a:gd name="connsiteX1128" fmla="*/ 338783 w 1859352"/>
                <a:gd name="connsiteY1128" fmla="*/ 1101735 h 1117987"/>
                <a:gd name="connsiteX1129" fmla="*/ 335544 w 1859352"/>
                <a:gd name="connsiteY1129" fmla="*/ 1099005 h 1117987"/>
                <a:gd name="connsiteX1130" fmla="*/ 321868 w 1859352"/>
                <a:gd name="connsiteY1130" fmla="*/ 1078110 h 1117987"/>
                <a:gd name="connsiteX1131" fmla="*/ 310922 w 1859352"/>
                <a:gd name="connsiteY1131" fmla="*/ 1059591 h 1117987"/>
                <a:gd name="connsiteX1132" fmla="*/ 308381 w 1859352"/>
                <a:gd name="connsiteY1132" fmla="*/ 1050288 h 1117987"/>
                <a:gd name="connsiteX1133" fmla="*/ 311585 w 1859352"/>
                <a:gd name="connsiteY1133" fmla="*/ 1040660 h 1117987"/>
                <a:gd name="connsiteX1134" fmla="*/ 317332 w 1859352"/>
                <a:gd name="connsiteY1134" fmla="*/ 1034708 h 1117987"/>
                <a:gd name="connsiteX1135" fmla="*/ 332176 w 1859352"/>
                <a:gd name="connsiteY1135" fmla="*/ 1023804 h 1117987"/>
                <a:gd name="connsiteX1136" fmla="*/ 335861 w 1859352"/>
                <a:gd name="connsiteY1136" fmla="*/ 1020394 h 1117987"/>
                <a:gd name="connsiteX1137" fmla="*/ 335938 w 1859352"/>
                <a:gd name="connsiteY1137" fmla="*/ 1020356 h 1117987"/>
                <a:gd name="connsiteX1138" fmla="*/ 329785 w 1859352"/>
                <a:gd name="connsiteY1138" fmla="*/ 1014990 h 1117987"/>
                <a:gd name="connsiteX1139" fmla="*/ 326408 w 1859352"/>
                <a:gd name="connsiteY1139" fmla="*/ 1015375 h 1117987"/>
                <a:gd name="connsiteX1140" fmla="*/ 321915 w 1859352"/>
                <a:gd name="connsiteY1140" fmla="*/ 1013505 h 1117987"/>
                <a:gd name="connsiteX1141" fmla="*/ 321179 w 1859352"/>
                <a:gd name="connsiteY1141" fmla="*/ 1010133 h 1117987"/>
                <a:gd name="connsiteX1142" fmla="*/ 326798 w 1859352"/>
                <a:gd name="connsiteY1142" fmla="*/ 1010514 h 1117987"/>
                <a:gd name="connsiteX1143" fmla="*/ 316682 w 1859352"/>
                <a:gd name="connsiteY1143" fmla="*/ 996269 h 1117987"/>
                <a:gd name="connsiteX1144" fmla="*/ 310687 w 1859352"/>
                <a:gd name="connsiteY1144" fmla="*/ 993654 h 1117987"/>
                <a:gd name="connsiteX1145" fmla="*/ 305069 w 1859352"/>
                <a:gd name="connsiteY1145" fmla="*/ 992148 h 1117987"/>
                <a:gd name="connsiteX1146" fmla="*/ 303952 w 1859352"/>
                <a:gd name="connsiteY1146" fmla="*/ 994031 h 1117987"/>
                <a:gd name="connsiteX1147" fmla="*/ 299450 w 1859352"/>
                <a:gd name="connsiteY1147" fmla="*/ 990274 h 1117987"/>
                <a:gd name="connsiteX1148" fmla="*/ 297204 w 1859352"/>
                <a:gd name="connsiteY1148" fmla="*/ 984283 h 1117987"/>
                <a:gd name="connsiteX1149" fmla="*/ 292338 w 1859352"/>
                <a:gd name="connsiteY1149" fmla="*/ 982036 h 1117987"/>
                <a:gd name="connsiteX1150" fmla="*/ 294576 w 1859352"/>
                <a:gd name="connsiteY1150" fmla="*/ 969683 h 1117987"/>
                <a:gd name="connsiteX1151" fmla="*/ 293455 w 1859352"/>
                <a:gd name="connsiteY1151" fmla="*/ 959558 h 1117987"/>
                <a:gd name="connsiteX1152" fmla="*/ 298706 w 1859352"/>
                <a:gd name="connsiteY1152" fmla="*/ 953204 h 1117987"/>
                <a:gd name="connsiteX1153" fmla="*/ 298706 w 1859352"/>
                <a:gd name="connsiteY1153" fmla="*/ 948322 h 1117987"/>
                <a:gd name="connsiteX1154" fmla="*/ 302822 w 1859352"/>
                <a:gd name="connsiteY1154" fmla="*/ 946456 h 1117987"/>
                <a:gd name="connsiteX1155" fmla="*/ 308436 w 1859352"/>
                <a:gd name="connsiteY1155" fmla="*/ 952447 h 1117987"/>
                <a:gd name="connsiteX1156" fmla="*/ 310310 w 1859352"/>
                <a:gd name="connsiteY1156" fmla="*/ 958074 h 1117987"/>
                <a:gd name="connsiteX1157" fmla="*/ 318560 w 1859352"/>
                <a:gd name="connsiteY1157" fmla="*/ 958454 h 1117987"/>
                <a:gd name="connsiteX1158" fmla="*/ 318928 w 1859352"/>
                <a:gd name="connsiteY1158" fmla="*/ 952447 h 1117987"/>
                <a:gd name="connsiteX1159" fmla="*/ 315565 w 1859352"/>
                <a:gd name="connsiteY1159" fmla="*/ 941959 h 1117987"/>
                <a:gd name="connsiteX1160" fmla="*/ 324183 w 1859352"/>
                <a:gd name="connsiteY1160" fmla="*/ 941959 h 1117987"/>
                <a:gd name="connsiteX1161" fmla="*/ 324923 w 1859352"/>
                <a:gd name="connsiteY1161" fmla="*/ 936712 h 1117987"/>
                <a:gd name="connsiteX1162" fmla="*/ 323422 w 1859352"/>
                <a:gd name="connsiteY1162" fmla="*/ 934483 h 1117987"/>
                <a:gd name="connsiteX1163" fmla="*/ 329048 w 1859352"/>
                <a:gd name="connsiteY1163" fmla="*/ 928475 h 1117987"/>
                <a:gd name="connsiteX1164" fmla="*/ 331291 w 1859352"/>
                <a:gd name="connsiteY1164" fmla="*/ 929237 h 1117987"/>
                <a:gd name="connsiteX1165" fmla="*/ 333165 w 1859352"/>
                <a:gd name="connsiteY1165" fmla="*/ 923974 h 1117987"/>
                <a:gd name="connsiteX1166" fmla="*/ 336909 w 1859352"/>
                <a:gd name="connsiteY1166" fmla="*/ 923974 h 1117987"/>
                <a:gd name="connsiteX1167" fmla="*/ 336909 w 1859352"/>
                <a:gd name="connsiteY1167" fmla="*/ 917983 h 1117987"/>
                <a:gd name="connsiteX1168" fmla="*/ 345908 w 1859352"/>
                <a:gd name="connsiteY1168" fmla="*/ 921368 h 1117987"/>
                <a:gd name="connsiteX1169" fmla="*/ 342536 w 1859352"/>
                <a:gd name="connsiteY1169" fmla="*/ 925861 h 1117987"/>
                <a:gd name="connsiteX1170" fmla="*/ 347029 w 1859352"/>
                <a:gd name="connsiteY1170" fmla="*/ 925475 h 1117987"/>
                <a:gd name="connsiteX1171" fmla="*/ 352263 w 1859352"/>
                <a:gd name="connsiteY1171" fmla="*/ 921740 h 1117987"/>
                <a:gd name="connsiteX1172" fmla="*/ 358621 w 1859352"/>
                <a:gd name="connsiteY1172" fmla="*/ 918364 h 1117987"/>
                <a:gd name="connsiteX1173" fmla="*/ 362006 w 1859352"/>
                <a:gd name="connsiteY1173" fmla="*/ 922870 h 1117987"/>
                <a:gd name="connsiteX1174" fmla="*/ 365378 w 1859352"/>
                <a:gd name="connsiteY1174" fmla="*/ 924739 h 1117987"/>
                <a:gd name="connsiteX1175" fmla="*/ 370243 w 1859352"/>
                <a:gd name="connsiteY1175" fmla="*/ 921740 h 1117987"/>
                <a:gd name="connsiteX1176" fmla="*/ 374736 w 1859352"/>
                <a:gd name="connsiteY1176" fmla="*/ 925861 h 1117987"/>
                <a:gd name="connsiteX1177" fmla="*/ 381086 w 1859352"/>
                <a:gd name="connsiteY1177" fmla="*/ 929237 h 1117987"/>
                <a:gd name="connsiteX1178" fmla="*/ 387467 w 1859352"/>
                <a:gd name="connsiteY1178" fmla="*/ 934094 h 1117987"/>
                <a:gd name="connsiteX1179" fmla="*/ 390843 w 1859352"/>
                <a:gd name="connsiteY1179" fmla="*/ 936708 h 1117987"/>
                <a:gd name="connsiteX1180" fmla="*/ 391968 w 1859352"/>
                <a:gd name="connsiteY1180" fmla="*/ 941210 h 1117987"/>
                <a:gd name="connsiteX1181" fmla="*/ 394215 w 1859352"/>
                <a:gd name="connsiteY1181" fmla="*/ 934483 h 1117987"/>
                <a:gd name="connsiteX1182" fmla="*/ 396465 w 1859352"/>
                <a:gd name="connsiteY1182" fmla="*/ 931847 h 1117987"/>
                <a:gd name="connsiteX1183" fmla="*/ 400565 w 1859352"/>
                <a:gd name="connsiteY1183" fmla="*/ 935608 h 1117987"/>
                <a:gd name="connsiteX1184" fmla="*/ 404326 w 1859352"/>
                <a:gd name="connsiteY1184" fmla="*/ 937093 h 1117987"/>
                <a:gd name="connsiteX1185" fmla="*/ 406932 w 1859352"/>
                <a:gd name="connsiteY1185" fmla="*/ 939708 h 1117987"/>
                <a:gd name="connsiteX1186" fmla="*/ 410304 w 1859352"/>
                <a:gd name="connsiteY1186" fmla="*/ 937093 h 1117987"/>
                <a:gd name="connsiteX1187" fmla="*/ 411434 w 1859352"/>
                <a:gd name="connsiteY1187" fmla="*/ 931470 h 1117987"/>
                <a:gd name="connsiteX1188" fmla="*/ 415944 w 1859352"/>
                <a:gd name="connsiteY1188" fmla="*/ 928865 h 1117987"/>
                <a:gd name="connsiteX1189" fmla="*/ 418935 w 1859352"/>
                <a:gd name="connsiteY1189" fmla="*/ 929601 h 1117987"/>
                <a:gd name="connsiteX1190" fmla="*/ 420424 w 1859352"/>
                <a:gd name="connsiteY1190" fmla="*/ 928111 h 1117987"/>
                <a:gd name="connsiteX1191" fmla="*/ 424168 w 1859352"/>
                <a:gd name="connsiteY1191" fmla="*/ 926990 h 1117987"/>
                <a:gd name="connsiteX1192" fmla="*/ 427168 w 1859352"/>
                <a:gd name="connsiteY1192" fmla="*/ 932228 h 1117987"/>
                <a:gd name="connsiteX1193" fmla="*/ 430916 w 1859352"/>
                <a:gd name="connsiteY1193" fmla="*/ 932228 h 1117987"/>
                <a:gd name="connsiteX1194" fmla="*/ 431293 w 1859352"/>
                <a:gd name="connsiteY1194" fmla="*/ 928860 h 1117987"/>
                <a:gd name="connsiteX1195" fmla="*/ 433548 w 1859352"/>
                <a:gd name="connsiteY1195" fmla="*/ 928475 h 1117987"/>
                <a:gd name="connsiteX1196" fmla="*/ 438401 w 1859352"/>
                <a:gd name="connsiteY1196" fmla="*/ 927731 h 1117987"/>
                <a:gd name="connsiteX1197" fmla="*/ 444014 w 1859352"/>
                <a:gd name="connsiteY1197" fmla="*/ 929237 h 1117987"/>
                <a:gd name="connsiteX1198" fmla="*/ 441396 w 1859352"/>
                <a:gd name="connsiteY1198" fmla="*/ 932228 h 1117987"/>
                <a:gd name="connsiteX1199" fmla="*/ 445516 w 1859352"/>
                <a:gd name="connsiteY1199" fmla="*/ 936708 h 1117987"/>
                <a:gd name="connsiteX1200" fmla="*/ 453386 w 1859352"/>
                <a:gd name="connsiteY1200" fmla="*/ 937089 h 1117987"/>
                <a:gd name="connsiteX1201" fmla="*/ 458628 w 1859352"/>
                <a:gd name="connsiteY1201" fmla="*/ 939340 h 1117987"/>
                <a:gd name="connsiteX1202" fmla="*/ 462385 w 1859352"/>
                <a:gd name="connsiteY1202" fmla="*/ 938959 h 1117987"/>
                <a:gd name="connsiteX1203" fmla="*/ 462757 w 1859352"/>
                <a:gd name="connsiteY1203" fmla="*/ 934838 h 1117987"/>
                <a:gd name="connsiteX1204" fmla="*/ 463125 w 1859352"/>
                <a:gd name="connsiteY1204" fmla="*/ 932968 h 1117987"/>
                <a:gd name="connsiteX1205" fmla="*/ 466129 w 1859352"/>
                <a:gd name="connsiteY1205" fmla="*/ 932968 h 1117987"/>
                <a:gd name="connsiteX1206" fmla="*/ 470245 w 1859352"/>
                <a:gd name="connsiteY1206" fmla="*/ 934089 h 1117987"/>
                <a:gd name="connsiteX1207" fmla="*/ 478115 w 1859352"/>
                <a:gd name="connsiteY1207" fmla="*/ 932968 h 1117987"/>
                <a:gd name="connsiteX1208" fmla="*/ 476985 w 1859352"/>
                <a:gd name="connsiteY1208" fmla="*/ 919870 h 1117987"/>
                <a:gd name="connsiteX1209" fmla="*/ 472107 w 1859352"/>
                <a:gd name="connsiteY1209" fmla="*/ 918364 h 1117987"/>
                <a:gd name="connsiteX1210" fmla="*/ 468735 w 1859352"/>
                <a:gd name="connsiteY1210" fmla="*/ 914628 h 1117987"/>
                <a:gd name="connsiteX1211" fmla="*/ 461636 w 1859352"/>
                <a:gd name="connsiteY1211" fmla="*/ 913122 h 1117987"/>
                <a:gd name="connsiteX1212" fmla="*/ 460121 w 1859352"/>
                <a:gd name="connsiteY1212" fmla="*/ 908256 h 1117987"/>
                <a:gd name="connsiteX1213" fmla="*/ 462385 w 1859352"/>
                <a:gd name="connsiteY1213" fmla="*/ 907135 h 1117987"/>
                <a:gd name="connsiteX1214" fmla="*/ 463878 w 1859352"/>
                <a:gd name="connsiteY1214" fmla="*/ 904140 h 1117987"/>
                <a:gd name="connsiteX1215" fmla="*/ 465003 w 1859352"/>
                <a:gd name="connsiteY1215" fmla="*/ 901889 h 1117987"/>
                <a:gd name="connsiteX1216" fmla="*/ 464255 w 1859352"/>
                <a:gd name="connsiteY1216" fmla="*/ 898894 h 1117987"/>
                <a:gd name="connsiteX1217" fmla="*/ 462389 w 1859352"/>
                <a:gd name="connsiteY1217" fmla="*/ 896262 h 1117987"/>
                <a:gd name="connsiteX1218" fmla="*/ 468380 w 1859352"/>
                <a:gd name="connsiteY1218" fmla="*/ 888025 h 1117987"/>
                <a:gd name="connsiteX1219" fmla="*/ 473245 w 1859352"/>
                <a:gd name="connsiteY1219" fmla="*/ 887280 h 1117987"/>
                <a:gd name="connsiteX1220" fmla="*/ 478119 w 1859352"/>
                <a:gd name="connsiteY1220" fmla="*/ 888025 h 1117987"/>
                <a:gd name="connsiteX1221" fmla="*/ 478119 w 1859352"/>
                <a:gd name="connsiteY1221" fmla="*/ 884649 h 1117987"/>
                <a:gd name="connsiteX1222" fmla="*/ 473596 w 1859352"/>
                <a:gd name="connsiteY1222" fmla="*/ 881294 h 1117987"/>
                <a:gd name="connsiteX1223" fmla="*/ 470232 w 1859352"/>
                <a:gd name="connsiteY1223" fmla="*/ 882060 h 1117987"/>
                <a:gd name="connsiteX1224" fmla="*/ 462744 w 1859352"/>
                <a:gd name="connsiteY1224" fmla="*/ 880549 h 1117987"/>
                <a:gd name="connsiteX1225" fmla="*/ 463484 w 1859352"/>
                <a:gd name="connsiteY1225" fmla="*/ 877939 h 1117987"/>
                <a:gd name="connsiteX1226" fmla="*/ 466116 w 1859352"/>
                <a:gd name="connsiteY1226" fmla="*/ 878303 h 1117987"/>
                <a:gd name="connsiteX1227" fmla="*/ 461982 w 1859352"/>
                <a:gd name="connsiteY1227" fmla="*/ 874944 h 1117987"/>
                <a:gd name="connsiteX1228" fmla="*/ 460857 w 1859352"/>
                <a:gd name="connsiteY1228" fmla="*/ 870061 h 1117987"/>
                <a:gd name="connsiteX1229" fmla="*/ 463861 w 1859352"/>
                <a:gd name="connsiteY1229" fmla="*/ 868940 h 1117987"/>
                <a:gd name="connsiteX1230" fmla="*/ 466471 w 1859352"/>
                <a:gd name="connsiteY1230" fmla="*/ 867075 h 1117987"/>
                <a:gd name="connsiteX1231" fmla="*/ 469843 w 1859352"/>
                <a:gd name="connsiteY1231" fmla="*/ 868940 h 1117987"/>
                <a:gd name="connsiteX1232" fmla="*/ 472470 w 1859352"/>
                <a:gd name="connsiteY1232" fmla="*/ 868581 h 1117987"/>
                <a:gd name="connsiteX1233" fmla="*/ 474349 w 1859352"/>
                <a:gd name="connsiteY1233" fmla="*/ 869702 h 1117987"/>
                <a:gd name="connsiteX1234" fmla="*/ 476223 w 1859352"/>
                <a:gd name="connsiteY1234" fmla="*/ 867451 h 1117987"/>
                <a:gd name="connsiteX1235" fmla="*/ 479223 w 1859352"/>
                <a:gd name="connsiteY1235" fmla="*/ 864456 h 1117987"/>
                <a:gd name="connsiteX1236" fmla="*/ 483322 w 1859352"/>
                <a:gd name="connsiteY1236" fmla="*/ 867451 h 1117987"/>
                <a:gd name="connsiteX1237" fmla="*/ 483322 w 1859352"/>
                <a:gd name="connsiteY1237" fmla="*/ 864456 h 1117987"/>
                <a:gd name="connsiteX1238" fmla="*/ 494187 w 1859352"/>
                <a:gd name="connsiteY1238" fmla="*/ 861824 h 1117987"/>
                <a:gd name="connsiteX1239" fmla="*/ 497922 w 1859352"/>
                <a:gd name="connsiteY1239" fmla="*/ 860703 h 1117987"/>
                <a:gd name="connsiteX1240" fmla="*/ 500563 w 1859352"/>
                <a:gd name="connsiteY1240" fmla="*/ 860703 h 1117987"/>
                <a:gd name="connsiteX1241" fmla="*/ 504675 w 1859352"/>
                <a:gd name="connsiteY1241" fmla="*/ 856967 h 1117987"/>
                <a:gd name="connsiteX1242" fmla="*/ 508423 w 1859352"/>
                <a:gd name="connsiteY1242" fmla="*/ 856223 h 1117987"/>
                <a:gd name="connsiteX1243" fmla="*/ 512540 w 1859352"/>
                <a:gd name="connsiteY1243" fmla="*/ 854708 h 1117987"/>
                <a:gd name="connsiteX1244" fmla="*/ 514786 w 1859352"/>
                <a:gd name="connsiteY1244" fmla="*/ 856223 h 1117987"/>
                <a:gd name="connsiteX1245" fmla="*/ 515916 w 1859352"/>
                <a:gd name="connsiteY1245" fmla="*/ 851340 h 1117987"/>
                <a:gd name="connsiteX1246" fmla="*/ 519669 w 1859352"/>
                <a:gd name="connsiteY1246" fmla="*/ 849851 h 1117987"/>
                <a:gd name="connsiteX1247" fmla="*/ 522283 w 1859352"/>
                <a:gd name="connsiteY1247" fmla="*/ 846860 h 1117987"/>
                <a:gd name="connsiteX1248" fmla="*/ 525274 w 1859352"/>
                <a:gd name="connsiteY1248" fmla="*/ 848730 h 1117987"/>
                <a:gd name="connsiteX1249" fmla="*/ 535779 w 1859352"/>
                <a:gd name="connsiteY1249" fmla="*/ 843103 h 1117987"/>
                <a:gd name="connsiteX1250" fmla="*/ 543264 w 1859352"/>
                <a:gd name="connsiteY1250" fmla="*/ 840112 h 1117987"/>
                <a:gd name="connsiteX1251" fmla="*/ 545506 w 1859352"/>
                <a:gd name="connsiteY1251" fmla="*/ 837857 h 1117987"/>
                <a:gd name="connsiteX1252" fmla="*/ 550748 w 1859352"/>
                <a:gd name="connsiteY1252" fmla="*/ 838242 h 1117987"/>
                <a:gd name="connsiteX1253" fmla="*/ 549618 w 1859352"/>
                <a:gd name="connsiteY1253" fmla="*/ 834126 h 1117987"/>
                <a:gd name="connsiteX1254" fmla="*/ 553743 w 1859352"/>
                <a:gd name="connsiteY1254" fmla="*/ 832996 h 1117987"/>
                <a:gd name="connsiteX1255" fmla="*/ 555994 w 1859352"/>
                <a:gd name="connsiteY1255" fmla="*/ 829235 h 1117987"/>
                <a:gd name="connsiteX1256" fmla="*/ 562733 w 1859352"/>
                <a:gd name="connsiteY1256" fmla="*/ 828495 h 1117987"/>
                <a:gd name="connsiteX1257" fmla="*/ 569092 w 1859352"/>
                <a:gd name="connsiteY1257" fmla="*/ 828875 h 1117987"/>
                <a:gd name="connsiteX1258" fmla="*/ 576204 w 1859352"/>
                <a:gd name="connsiteY1258" fmla="*/ 831481 h 1117987"/>
                <a:gd name="connsiteX1259" fmla="*/ 581074 w 1859352"/>
                <a:gd name="connsiteY1259" fmla="*/ 829231 h 1117987"/>
                <a:gd name="connsiteX1260" fmla="*/ 584818 w 1859352"/>
                <a:gd name="connsiteY1260" fmla="*/ 835987 h 1117987"/>
                <a:gd name="connsiteX1261" fmla="*/ 589692 w 1859352"/>
                <a:gd name="connsiteY1261" fmla="*/ 841229 h 1117987"/>
                <a:gd name="connsiteX1262" fmla="*/ 589319 w 1859352"/>
                <a:gd name="connsiteY1262" fmla="*/ 848341 h 1117987"/>
                <a:gd name="connsiteX1263" fmla="*/ 588194 w 1859352"/>
                <a:gd name="connsiteY1263" fmla="*/ 850206 h 1117987"/>
                <a:gd name="connsiteX1264" fmla="*/ 590068 w 1859352"/>
                <a:gd name="connsiteY1264" fmla="*/ 852457 h 1117987"/>
                <a:gd name="connsiteX1265" fmla="*/ 593072 w 1859352"/>
                <a:gd name="connsiteY1265" fmla="*/ 851717 h 1117987"/>
                <a:gd name="connsiteX1266" fmla="*/ 595674 w 1859352"/>
                <a:gd name="connsiteY1266" fmla="*/ 853206 h 1117987"/>
                <a:gd name="connsiteX1267" fmla="*/ 597189 w 1859352"/>
                <a:gd name="connsiteY1267" fmla="*/ 852457 h 1117987"/>
                <a:gd name="connsiteX1268" fmla="*/ 597189 w 1859352"/>
                <a:gd name="connsiteY1268" fmla="*/ 849466 h 1117987"/>
                <a:gd name="connsiteX1269" fmla="*/ 599063 w 1859352"/>
                <a:gd name="connsiteY1269" fmla="*/ 849085 h 1117987"/>
                <a:gd name="connsiteX1270" fmla="*/ 599816 w 1859352"/>
                <a:gd name="connsiteY1270" fmla="*/ 850955 h 1117987"/>
                <a:gd name="connsiteX1271" fmla="*/ 601682 w 1859352"/>
                <a:gd name="connsiteY1271" fmla="*/ 850955 h 1117987"/>
                <a:gd name="connsiteX1272" fmla="*/ 601682 w 1859352"/>
                <a:gd name="connsiteY1272" fmla="*/ 848345 h 1117987"/>
                <a:gd name="connsiteX1273" fmla="*/ 602426 w 1859352"/>
                <a:gd name="connsiteY1273" fmla="*/ 846475 h 1117987"/>
                <a:gd name="connsiteX1274" fmla="*/ 605790 w 1859352"/>
                <a:gd name="connsiteY1274" fmla="*/ 850211 h 1117987"/>
                <a:gd name="connsiteX1275" fmla="*/ 607677 w 1859352"/>
                <a:gd name="connsiteY1275" fmla="*/ 855833 h 1117987"/>
                <a:gd name="connsiteX1276" fmla="*/ 609923 w 1859352"/>
                <a:gd name="connsiteY1276" fmla="*/ 857703 h 1117987"/>
                <a:gd name="connsiteX1277" fmla="*/ 612165 w 1859352"/>
                <a:gd name="connsiteY1277" fmla="*/ 856218 h 1117987"/>
                <a:gd name="connsiteX1278" fmla="*/ 610287 w 1859352"/>
                <a:gd name="connsiteY1278" fmla="*/ 853968 h 1117987"/>
                <a:gd name="connsiteX1279" fmla="*/ 613282 w 1859352"/>
                <a:gd name="connsiteY1279" fmla="*/ 852457 h 1117987"/>
                <a:gd name="connsiteX1280" fmla="*/ 618537 w 1859352"/>
                <a:gd name="connsiteY1280" fmla="*/ 854704 h 1117987"/>
                <a:gd name="connsiteX1281" fmla="*/ 623030 w 1859352"/>
                <a:gd name="connsiteY1281" fmla="*/ 853968 h 1117987"/>
                <a:gd name="connsiteX1282" fmla="*/ 624147 w 1859352"/>
                <a:gd name="connsiteY1282" fmla="*/ 855833 h 1117987"/>
                <a:gd name="connsiteX1283" fmla="*/ 621905 w 1859352"/>
                <a:gd name="connsiteY1283" fmla="*/ 859214 h 1117987"/>
                <a:gd name="connsiteX1284" fmla="*/ 621164 w 1859352"/>
                <a:gd name="connsiteY1284" fmla="*/ 863690 h 1117987"/>
                <a:gd name="connsiteX1285" fmla="*/ 624900 w 1859352"/>
                <a:gd name="connsiteY1285" fmla="*/ 864071 h 1117987"/>
                <a:gd name="connsiteX1286" fmla="*/ 629402 w 1859352"/>
                <a:gd name="connsiteY1286" fmla="*/ 861456 h 1117987"/>
                <a:gd name="connsiteX1287" fmla="*/ 637249 w 1859352"/>
                <a:gd name="connsiteY1287" fmla="*/ 863686 h 1117987"/>
                <a:gd name="connsiteX1288" fmla="*/ 639123 w 1859352"/>
                <a:gd name="connsiteY1288" fmla="*/ 862201 h 1117987"/>
                <a:gd name="connsiteX1289" fmla="*/ 638760 w 1859352"/>
                <a:gd name="connsiteY1289" fmla="*/ 859565 h 1117987"/>
                <a:gd name="connsiteX1290" fmla="*/ 643625 w 1859352"/>
                <a:gd name="connsiteY1290" fmla="*/ 857699 h 1117987"/>
                <a:gd name="connsiteX1291" fmla="*/ 648863 w 1859352"/>
                <a:gd name="connsiteY1291" fmla="*/ 855093 h 1117987"/>
                <a:gd name="connsiteX1292" fmla="*/ 651494 w 1859352"/>
                <a:gd name="connsiteY1292" fmla="*/ 851336 h 1117987"/>
                <a:gd name="connsiteX1293" fmla="*/ 654494 w 1859352"/>
                <a:gd name="connsiteY1293" fmla="*/ 846856 h 1117987"/>
                <a:gd name="connsiteX1294" fmla="*/ 659372 w 1859352"/>
                <a:gd name="connsiteY1294" fmla="*/ 843480 h 1117987"/>
                <a:gd name="connsiteX1295" fmla="*/ 666099 w 1859352"/>
                <a:gd name="connsiteY1295" fmla="*/ 843095 h 1117987"/>
                <a:gd name="connsiteX1296" fmla="*/ 666471 w 1859352"/>
                <a:gd name="connsiteY1296" fmla="*/ 846090 h 1117987"/>
                <a:gd name="connsiteX1297" fmla="*/ 662731 w 1859352"/>
                <a:gd name="connsiteY1297" fmla="*/ 849081 h 1117987"/>
                <a:gd name="connsiteX1298" fmla="*/ 687824 w 1859352"/>
                <a:gd name="connsiteY1298" fmla="*/ 869693 h 1117987"/>
                <a:gd name="connsiteX1299" fmla="*/ 723768 w 1859352"/>
                <a:gd name="connsiteY1299" fmla="*/ 913515 h 1117987"/>
                <a:gd name="connsiteX1300" fmla="*/ 729023 w 1859352"/>
                <a:gd name="connsiteY1300" fmla="*/ 909758 h 1117987"/>
                <a:gd name="connsiteX1301" fmla="*/ 729023 w 1859352"/>
                <a:gd name="connsiteY1301" fmla="*/ 906399 h 1117987"/>
                <a:gd name="connsiteX1302" fmla="*/ 731637 w 1859352"/>
                <a:gd name="connsiteY1302" fmla="*/ 904149 h 1117987"/>
                <a:gd name="connsiteX1303" fmla="*/ 734996 w 1859352"/>
                <a:gd name="connsiteY1303" fmla="*/ 906759 h 1117987"/>
                <a:gd name="connsiteX1304" fmla="*/ 734996 w 1859352"/>
                <a:gd name="connsiteY1304" fmla="*/ 910494 h 1117987"/>
                <a:gd name="connsiteX1305" fmla="*/ 738749 w 1859352"/>
                <a:gd name="connsiteY1305" fmla="*/ 911260 h 1117987"/>
                <a:gd name="connsiteX1306" fmla="*/ 742878 w 1859352"/>
                <a:gd name="connsiteY1306" fmla="*/ 912754 h 1117987"/>
                <a:gd name="connsiteX1307" fmla="*/ 746999 w 1859352"/>
                <a:gd name="connsiteY1307" fmla="*/ 911260 h 1117987"/>
                <a:gd name="connsiteX1308" fmla="*/ 751479 w 1859352"/>
                <a:gd name="connsiteY1308" fmla="*/ 913126 h 1117987"/>
                <a:gd name="connsiteX1309" fmla="*/ 755613 w 1859352"/>
                <a:gd name="connsiteY1309" fmla="*/ 911620 h 1117987"/>
                <a:gd name="connsiteX1310" fmla="*/ 759357 w 1859352"/>
                <a:gd name="connsiteY1310" fmla="*/ 910131 h 1117987"/>
                <a:gd name="connsiteX1311" fmla="*/ 758600 w 1859352"/>
                <a:gd name="connsiteY1311" fmla="*/ 907144 h 1117987"/>
                <a:gd name="connsiteX1312" fmla="*/ 765712 w 1859352"/>
                <a:gd name="connsiteY1312" fmla="*/ 906018 h 1117987"/>
                <a:gd name="connsiteX1313" fmla="*/ 775091 w 1859352"/>
                <a:gd name="connsiteY1313" fmla="*/ 908265 h 1117987"/>
                <a:gd name="connsiteX1314" fmla="*/ 779208 w 1859352"/>
                <a:gd name="connsiteY1314" fmla="*/ 913871 h 1117987"/>
                <a:gd name="connsiteX1315" fmla="*/ 782182 w 1859352"/>
                <a:gd name="connsiteY1315" fmla="*/ 918749 h 1117987"/>
                <a:gd name="connsiteX1316" fmla="*/ 787449 w 1859352"/>
                <a:gd name="connsiteY1316" fmla="*/ 919878 h 1117987"/>
                <a:gd name="connsiteX1317" fmla="*/ 791557 w 1859352"/>
                <a:gd name="connsiteY1317" fmla="*/ 923238 h 1117987"/>
                <a:gd name="connsiteX1318" fmla="*/ 793812 w 1859352"/>
                <a:gd name="connsiteY1318" fmla="*/ 928116 h 1117987"/>
                <a:gd name="connsiteX1319" fmla="*/ 799041 w 1859352"/>
                <a:gd name="connsiteY1319" fmla="*/ 934098 h 1117987"/>
                <a:gd name="connsiteX1320" fmla="*/ 804673 w 1859352"/>
                <a:gd name="connsiteY1320" fmla="*/ 932232 h 1117987"/>
                <a:gd name="connsiteX1321" fmla="*/ 812170 w 1859352"/>
                <a:gd name="connsiteY1321" fmla="*/ 930349 h 1117987"/>
                <a:gd name="connsiteX1322" fmla="*/ 818156 w 1859352"/>
                <a:gd name="connsiteY1322" fmla="*/ 925484 h 1117987"/>
                <a:gd name="connsiteX1323" fmla="*/ 818905 w 1859352"/>
                <a:gd name="connsiteY1323" fmla="*/ 930349 h 1117987"/>
                <a:gd name="connsiteX1324" fmla="*/ 823766 w 1859352"/>
                <a:gd name="connsiteY1324" fmla="*/ 934847 h 1117987"/>
                <a:gd name="connsiteX1325" fmla="*/ 830133 w 1859352"/>
                <a:gd name="connsiteY1325" fmla="*/ 937483 h 1117987"/>
                <a:gd name="connsiteX1326" fmla="*/ 829076 w 1859352"/>
                <a:gd name="connsiteY1326" fmla="*/ 938338 h 1117987"/>
                <a:gd name="connsiteX1327" fmla="*/ 833882 w 1859352"/>
                <a:gd name="connsiteY1327" fmla="*/ 939678 h 1117987"/>
                <a:gd name="connsiteX1328" fmla="*/ 833484 w 1859352"/>
                <a:gd name="connsiteY1328" fmla="*/ 938227 h 1117987"/>
                <a:gd name="connsiteX1329" fmla="*/ 837237 w 1859352"/>
                <a:gd name="connsiteY1329" fmla="*/ 932977 h 1117987"/>
                <a:gd name="connsiteX1330" fmla="*/ 845846 w 1859352"/>
                <a:gd name="connsiteY1330" fmla="*/ 932232 h 1117987"/>
                <a:gd name="connsiteX1331" fmla="*/ 847733 w 1859352"/>
                <a:gd name="connsiteY1331" fmla="*/ 928865 h 1117987"/>
                <a:gd name="connsiteX1332" fmla="*/ 852594 w 1859352"/>
                <a:gd name="connsiteY1332" fmla="*/ 926229 h 1117987"/>
                <a:gd name="connsiteX1333" fmla="*/ 852966 w 1859352"/>
                <a:gd name="connsiteY1333" fmla="*/ 922493 h 1117987"/>
                <a:gd name="connsiteX1334" fmla="*/ 858974 w 1859352"/>
                <a:gd name="connsiteY1334" fmla="*/ 917251 h 1117987"/>
                <a:gd name="connsiteX1335" fmla="*/ 865324 w 1859352"/>
                <a:gd name="connsiteY1335" fmla="*/ 910494 h 1117987"/>
                <a:gd name="connsiteX1336" fmla="*/ 864952 w 1859352"/>
                <a:gd name="connsiteY1336" fmla="*/ 906018 h 1117987"/>
                <a:gd name="connsiteX1337" fmla="*/ 870943 w 1859352"/>
                <a:gd name="connsiteY1337" fmla="*/ 906759 h 1117987"/>
                <a:gd name="connsiteX1338" fmla="*/ 874310 w 1859352"/>
                <a:gd name="connsiteY1338" fmla="*/ 903019 h 1117987"/>
                <a:gd name="connsiteX1339" fmla="*/ 891170 w 1859352"/>
                <a:gd name="connsiteY1339" fmla="*/ 899647 h 1117987"/>
                <a:gd name="connsiteX1340" fmla="*/ 896390 w 1859352"/>
                <a:gd name="connsiteY1340" fmla="*/ 904149 h 1117987"/>
                <a:gd name="connsiteX1341" fmla="*/ 907636 w 1859352"/>
                <a:gd name="connsiteY1341" fmla="*/ 903019 h 1117987"/>
                <a:gd name="connsiteX1342" fmla="*/ 911380 w 1859352"/>
                <a:gd name="connsiteY1342" fmla="*/ 908265 h 1117987"/>
                <a:gd name="connsiteX1343" fmla="*/ 924500 w 1859352"/>
                <a:gd name="connsiteY1343" fmla="*/ 916866 h 1117987"/>
                <a:gd name="connsiteX1344" fmla="*/ 934988 w 1859352"/>
                <a:gd name="connsiteY1344" fmla="*/ 913130 h 1117987"/>
                <a:gd name="connsiteX1345" fmla="*/ 942463 w 1859352"/>
                <a:gd name="connsiteY1345" fmla="*/ 914256 h 1117987"/>
                <a:gd name="connsiteX1346" fmla="*/ 952592 w 1859352"/>
                <a:gd name="connsiteY1346" fmla="*/ 914637 h 1117987"/>
                <a:gd name="connsiteX1347" fmla="*/ 960821 w 1859352"/>
                <a:gd name="connsiteY1347" fmla="*/ 914256 h 1117987"/>
                <a:gd name="connsiteX1348" fmla="*/ 963448 w 1859352"/>
                <a:gd name="connsiteY1348" fmla="*/ 909758 h 1117987"/>
                <a:gd name="connsiteX1349" fmla="*/ 960448 w 1859352"/>
                <a:gd name="connsiteY1349" fmla="*/ 906399 h 1117987"/>
                <a:gd name="connsiteX1350" fmla="*/ 960448 w 1859352"/>
                <a:gd name="connsiteY1350" fmla="*/ 896271 h 1117987"/>
                <a:gd name="connsiteX1351" fmla="*/ 954462 w 1859352"/>
                <a:gd name="connsiteY1351" fmla="*/ 892535 h 1117987"/>
                <a:gd name="connsiteX1352" fmla="*/ 951090 w 1859352"/>
                <a:gd name="connsiteY1352" fmla="*/ 885783 h 1117987"/>
                <a:gd name="connsiteX1353" fmla="*/ 952211 w 1859352"/>
                <a:gd name="connsiteY1353" fmla="*/ 879411 h 1117987"/>
                <a:gd name="connsiteX1354" fmla="*/ 956713 w 1859352"/>
                <a:gd name="connsiteY1354" fmla="*/ 873425 h 1117987"/>
                <a:gd name="connsiteX1355" fmla="*/ 961219 w 1859352"/>
                <a:gd name="connsiteY1355" fmla="*/ 872684 h 1117987"/>
                <a:gd name="connsiteX1356" fmla="*/ 959699 w 1859352"/>
                <a:gd name="connsiteY1356" fmla="*/ 868923 h 1117987"/>
                <a:gd name="connsiteX1357" fmla="*/ 963084 w 1859352"/>
                <a:gd name="connsiteY1357" fmla="*/ 864807 h 1117987"/>
                <a:gd name="connsiteX1358" fmla="*/ 972070 w 1859352"/>
                <a:gd name="connsiteY1358" fmla="*/ 868174 h 1117987"/>
                <a:gd name="connsiteX1359" fmla="*/ 983684 w 1859352"/>
                <a:gd name="connsiteY1359" fmla="*/ 873801 h 1117987"/>
                <a:gd name="connsiteX1360" fmla="*/ 994912 w 1859352"/>
                <a:gd name="connsiteY1360" fmla="*/ 874927 h 1117987"/>
                <a:gd name="connsiteX1361" fmla="*/ 1006521 w 1859352"/>
                <a:gd name="connsiteY1361" fmla="*/ 876052 h 1117987"/>
                <a:gd name="connsiteX1362" fmla="*/ 1008763 w 1859352"/>
                <a:gd name="connsiteY1362" fmla="*/ 885415 h 1117987"/>
                <a:gd name="connsiteX1363" fmla="*/ 1017758 w 1859352"/>
                <a:gd name="connsiteY1363" fmla="*/ 895141 h 1117987"/>
                <a:gd name="connsiteX1364" fmla="*/ 1030108 w 1859352"/>
                <a:gd name="connsiteY1364" fmla="*/ 901513 h 1117987"/>
                <a:gd name="connsiteX1365" fmla="*/ 1041730 w 1859352"/>
                <a:gd name="connsiteY1365" fmla="*/ 898513 h 1117987"/>
                <a:gd name="connsiteX1366" fmla="*/ 1051101 w 1859352"/>
                <a:gd name="connsiteY1366" fmla="*/ 893271 h 1117987"/>
                <a:gd name="connsiteX1367" fmla="*/ 1065333 w 1859352"/>
                <a:gd name="connsiteY1367" fmla="*/ 891786 h 1117987"/>
                <a:gd name="connsiteX1368" fmla="*/ 1079556 w 1859352"/>
                <a:gd name="connsiteY1368" fmla="*/ 894760 h 1117987"/>
                <a:gd name="connsiteX1369" fmla="*/ 1088551 w 1859352"/>
                <a:gd name="connsiteY1369" fmla="*/ 899643 h 1117987"/>
                <a:gd name="connsiteX1370" fmla="*/ 1093797 w 1859352"/>
                <a:gd name="connsiteY1370" fmla="*/ 899266 h 1117987"/>
                <a:gd name="connsiteX1371" fmla="*/ 1103156 w 1859352"/>
                <a:gd name="connsiteY1371" fmla="*/ 908624 h 1117987"/>
                <a:gd name="connsiteX1372" fmla="*/ 1114397 w 1859352"/>
                <a:gd name="connsiteY1372" fmla="*/ 910875 h 1117987"/>
                <a:gd name="connsiteX1373" fmla="*/ 1135369 w 1859352"/>
                <a:gd name="connsiteY1373" fmla="*/ 911256 h 1117987"/>
                <a:gd name="connsiteX1374" fmla="*/ 1144727 w 1859352"/>
                <a:gd name="connsiteY1374" fmla="*/ 906395 h 1117987"/>
                <a:gd name="connsiteX1375" fmla="*/ 1154098 w 1859352"/>
                <a:gd name="connsiteY1375" fmla="*/ 902257 h 1117987"/>
                <a:gd name="connsiteX1376" fmla="*/ 1160448 w 1859352"/>
                <a:gd name="connsiteY1376" fmla="*/ 901513 h 1117987"/>
                <a:gd name="connsiteX1377" fmla="*/ 1164205 w 1859352"/>
                <a:gd name="connsiteY1377" fmla="*/ 896266 h 1117987"/>
                <a:gd name="connsiteX1378" fmla="*/ 1169832 w 1859352"/>
                <a:gd name="connsiteY1378" fmla="*/ 891401 h 1117987"/>
                <a:gd name="connsiteX1379" fmla="*/ 1173953 w 1859352"/>
                <a:gd name="connsiteY1379" fmla="*/ 886159 h 1117987"/>
                <a:gd name="connsiteX1380" fmla="*/ 1180320 w 1859352"/>
                <a:gd name="connsiteY1380" fmla="*/ 884289 h 1117987"/>
                <a:gd name="connsiteX1381" fmla="*/ 1188181 w 1859352"/>
                <a:gd name="connsiteY1381" fmla="*/ 885778 h 1117987"/>
                <a:gd name="connsiteX1382" fmla="*/ 1194535 w 1859352"/>
                <a:gd name="connsiteY1382" fmla="*/ 889146 h 1117987"/>
                <a:gd name="connsiteX1383" fmla="*/ 1203158 w 1859352"/>
                <a:gd name="connsiteY1383" fmla="*/ 885778 h 1117987"/>
                <a:gd name="connsiteX1384" fmla="*/ 1209153 w 1859352"/>
                <a:gd name="connsiteY1384" fmla="*/ 885778 h 1117987"/>
                <a:gd name="connsiteX1385" fmla="*/ 1212345 w 1859352"/>
                <a:gd name="connsiteY1385" fmla="*/ 888616 h 1117987"/>
                <a:gd name="connsiteX1386" fmla="*/ 1217116 w 1859352"/>
                <a:gd name="connsiteY1386" fmla="*/ 888770 h 1117987"/>
                <a:gd name="connsiteX1387" fmla="*/ 1220475 w 1859352"/>
                <a:gd name="connsiteY1387" fmla="*/ 888770 h 1117987"/>
                <a:gd name="connsiteX1388" fmla="*/ 1226372 w 1859352"/>
                <a:gd name="connsiteY1388" fmla="*/ 891307 h 1117987"/>
                <a:gd name="connsiteX1389" fmla="*/ 1235644 w 1859352"/>
                <a:gd name="connsiteY1389" fmla="*/ 883429 h 1117987"/>
                <a:gd name="connsiteX1390" fmla="*/ 1241828 w 1859352"/>
                <a:gd name="connsiteY1390" fmla="*/ 881465 h 1117987"/>
                <a:gd name="connsiteX1391" fmla="*/ 1244917 w 1859352"/>
                <a:gd name="connsiteY1391" fmla="*/ 877824 h 1117987"/>
                <a:gd name="connsiteX1392" fmla="*/ 1245187 w 1859352"/>
                <a:gd name="connsiteY1392" fmla="*/ 873605 h 1117987"/>
                <a:gd name="connsiteX1393" fmla="*/ 1240133 w 1859352"/>
                <a:gd name="connsiteY1393" fmla="*/ 873031 h 1117987"/>
                <a:gd name="connsiteX1394" fmla="*/ 1239864 w 1859352"/>
                <a:gd name="connsiteY1394" fmla="*/ 868816 h 1117987"/>
                <a:gd name="connsiteX1395" fmla="*/ 1239008 w 1859352"/>
                <a:gd name="connsiteY1395" fmla="*/ 862637 h 1117987"/>
                <a:gd name="connsiteX1396" fmla="*/ 1241263 w 1859352"/>
                <a:gd name="connsiteY1396" fmla="*/ 857036 h 1117987"/>
                <a:gd name="connsiteX1397" fmla="*/ 1240429 w 1859352"/>
                <a:gd name="connsiteY1397" fmla="*/ 850574 h 1117987"/>
                <a:gd name="connsiteX1398" fmla="*/ 1238734 w 1859352"/>
                <a:gd name="connsiteY1398" fmla="*/ 845786 h 1117987"/>
                <a:gd name="connsiteX1399" fmla="*/ 1241828 w 1859352"/>
                <a:gd name="connsiteY1399" fmla="*/ 840737 h 1117987"/>
                <a:gd name="connsiteX1400" fmla="*/ 1242945 w 1859352"/>
                <a:gd name="connsiteY1400" fmla="*/ 837091 h 1117987"/>
                <a:gd name="connsiteX1401" fmla="*/ 1246308 w 1859352"/>
                <a:gd name="connsiteY1401" fmla="*/ 833428 h 1117987"/>
                <a:gd name="connsiteX1402" fmla="*/ 1246034 w 1859352"/>
                <a:gd name="connsiteY1402" fmla="*/ 828092 h 1117987"/>
                <a:gd name="connsiteX1403" fmla="*/ 1242940 w 1859352"/>
                <a:gd name="connsiteY1403" fmla="*/ 822200 h 1117987"/>
                <a:gd name="connsiteX1404" fmla="*/ 1239860 w 1859352"/>
                <a:gd name="connsiteY1404" fmla="*/ 816860 h 1117987"/>
                <a:gd name="connsiteX1405" fmla="*/ 1236205 w 1859352"/>
                <a:gd name="connsiteY1405" fmla="*/ 818828 h 1117987"/>
                <a:gd name="connsiteX1406" fmla="*/ 1233668 w 1859352"/>
                <a:gd name="connsiteY1406" fmla="*/ 819397 h 1117987"/>
                <a:gd name="connsiteX1407" fmla="*/ 1231430 w 1859352"/>
                <a:gd name="connsiteY1407" fmla="*/ 817703 h 1117987"/>
                <a:gd name="connsiteX1408" fmla="*/ 1234237 w 1859352"/>
                <a:gd name="connsiteY1408" fmla="*/ 810402 h 1117987"/>
                <a:gd name="connsiteX1409" fmla="*/ 1237600 w 1859352"/>
                <a:gd name="connsiteY1409" fmla="*/ 804223 h 1117987"/>
                <a:gd name="connsiteX1410" fmla="*/ 1246877 w 1859352"/>
                <a:gd name="connsiteY1410" fmla="*/ 803098 h 1117987"/>
                <a:gd name="connsiteX1411" fmla="*/ 1251079 w 1859352"/>
                <a:gd name="connsiteY1411" fmla="*/ 800295 h 1117987"/>
                <a:gd name="connsiteX1412" fmla="*/ 1256989 w 1859352"/>
                <a:gd name="connsiteY1412" fmla="*/ 798614 h 1117987"/>
                <a:gd name="connsiteX1413" fmla="*/ 1263168 w 1859352"/>
                <a:gd name="connsiteY1413" fmla="*/ 797202 h 1117987"/>
                <a:gd name="connsiteX1414" fmla="*/ 1266540 w 1859352"/>
                <a:gd name="connsiteY1414" fmla="*/ 794112 h 1117987"/>
                <a:gd name="connsiteX1415" fmla="*/ 1272423 w 1859352"/>
                <a:gd name="connsiteY1415" fmla="*/ 793556 h 1117987"/>
                <a:gd name="connsiteX1416" fmla="*/ 1279158 w 1859352"/>
                <a:gd name="connsiteY1416" fmla="*/ 795524 h 1117987"/>
                <a:gd name="connsiteX1417" fmla="*/ 1283669 w 1859352"/>
                <a:gd name="connsiteY1417" fmla="*/ 798614 h 1117987"/>
                <a:gd name="connsiteX1418" fmla="*/ 1286189 w 1859352"/>
                <a:gd name="connsiteY1418" fmla="*/ 798331 h 1117987"/>
                <a:gd name="connsiteX1419" fmla="*/ 1291807 w 1859352"/>
                <a:gd name="connsiteY1419" fmla="*/ 800008 h 1117987"/>
                <a:gd name="connsiteX1420" fmla="*/ 1292937 w 1859352"/>
                <a:gd name="connsiteY1420" fmla="*/ 798331 h 1117987"/>
                <a:gd name="connsiteX1421" fmla="*/ 1300237 w 1859352"/>
                <a:gd name="connsiteY1421" fmla="*/ 798614 h 1117987"/>
                <a:gd name="connsiteX1422" fmla="*/ 1303049 w 1859352"/>
                <a:gd name="connsiteY1422" fmla="*/ 801703 h 1117987"/>
                <a:gd name="connsiteX1423" fmla="*/ 1308111 w 1859352"/>
                <a:gd name="connsiteY1423" fmla="*/ 805079 h 1117987"/>
                <a:gd name="connsiteX1424" fmla="*/ 1312604 w 1859352"/>
                <a:gd name="connsiteY1424" fmla="*/ 809008 h 1117987"/>
                <a:gd name="connsiteX1425" fmla="*/ 1315976 w 1859352"/>
                <a:gd name="connsiteY1425" fmla="*/ 812388 h 1117987"/>
                <a:gd name="connsiteX1426" fmla="*/ 1317940 w 1859352"/>
                <a:gd name="connsiteY1426" fmla="*/ 819119 h 1117987"/>
                <a:gd name="connsiteX1427" fmla="*/ 1322150 w 1859352"/>
                <a:gd name="connsiteY1427" fmla="*/ 819692 h 1117987"/>
                <a:gd name="connsiteX1428" fmla="*/ 1321303 w 1859352"/>
                <a:gd name="connsiteY1428" fmla="*/ 824168 h 1117987"/>
                <a:gd name="connsiteX1429" fmla="*/ 1328800 w 1859352"/>
                <a:gd name="connsiteY1429" fmla="*/ 832979 h 1117987"/>
                <a:gd name="connsiteX1430" fmla="*/ 1331800 w 1859352"/>
                <a:gd name="connsiteY1430" fmla="*/ 839710 h 1117987"/>
                <a:gd name="connsiteX1431" fmla="*/ 1333678 w 1859352"/>
                <a:gd name="connsiteY1431" fmla="*/ 839543 h 1117987"/>
                <a:gd name="connsiteX1432" fmla="*/ 1337414 w 1859352"/>
                <a:gd name="connsiteY1432" fmla="*/ 846651 h 1117987"/>
                <a:gd name="connsiteX1433" fmla="*/ 1343409 w 1859352"/>
                <a:gd name="connsiteY1433" fmla="*/ 850771 h 1117987"/>
                <a:gd name="connsiteX1434" fmla="*/ 1346225 w 1859352"/>
                <a:gd name="connsiteY1434" fmla="*/ 859009 h 1117987"/>
                <a:gd name="connsiteX1435" fmla="*/ 1349023 w 1859352"/>
                <a:gd name="connsiteY1435" fmla="*/ 861623 h 1117987"/>
                <a:gd name="connsiteX1436" fmla="*/ 1349579 w 1859352"/>
                <a:gd name="connsiteY1436" fmla="*/ 866861 h 1117987"/>
                <a:gd name="connsiteX1437" fmla="*/ 1354731 w 1859352"/>
                <a:gd name="connsiteY1437" fmla="*/ 872488 h 1117987"/>
                <a:gd name="connsiteX1438" fmla="*/ 1363439 w 1859352"/>
                <a:gd name="connsiteY1438" fmla="*/ 874165 h 1117987"/>
                <a:gd name="connsiteX1439" fmla="*/ 1369344 w 1859352"/>
                <a:gd name="connsiteY1439" fmla="*/ 873896 h 1117987"/>
                <a:gd name="connsiteX1440" fmla="*/ 1375797 w 1859352"/>
                <a:gd name="connsiteY1440" fmla="*/ 879223 h 1117987"/>
                <a:gd name="connsiteX1441" fmla="*/ 1382263 w 1859352"/>
                <a:gd name="connsiteY1441" fmla="*/ 877259 h 1117987"/>
                <a:gd name="connsiteX1442" fmla="*/ 1386747 w 1859352"/>
                <a:gd name="connsiteY1442" fmla="*/ 881204 h 1117987"/>
                <a:gd name="connsiteX1443" fmla="*/ 1397141 w 1859352"/>
                <a:gd name="connsiteY1443" fmla="*/ 889056 h 1117987"/>
                <a:gd name="connsiteX1444" fmla="*/ 1405849 w 1859352"/>
                <a:gd name="connsiteY1444" fmla="*/ 889056 h 1117987"/>
                <a:gd name="connsiteX1445" fmla="*/ 1404446 w 1859352"/>
                <a:gd name="connsiteY1445" fmla="*/ 892989 h 1117987"/>
                <a:gd name="connsiteX1446" fmla="*/ 1408096 w 1859352"/>
                <a:gd name="connsiteY1446" fmla="*/ 897199 h 1117987"/>
                <a:gd name="connsiteX1447" fmla="*/ 1406696 w 1859352"/>
                <a:gd name="connsiteY1447" fmla="*/ 904795 h 1117987"/>
                <a:gd name="connsiteX1448" fmla="*/ 1415396 w 1859352"/>
                <a:gd name="connsiteY1448" fmla="*/ 913212 h 1117987"/>
                <a:gd name="connsiteX1449" fmla="*/ 1421032 w 1859352"/>
                <a:gd name="connsiteY1449" fmla="*/ 912090 h 1117987"/>
                <a:gd name="connsiteX1450" fmla="*/ 1423552 w 1859352"/>
                <a:gd name="connsiteY1450" fmla="*/ 914628 h 1117987"/>
                <a:gd name="connsiteX1451" fmla="*/ 1432255 w 1859352"/>
                <a:gd name="connsiteY1451" fmla="*/ 912929 h 1117987"/>
                <a:gd name="connsiteX1452" fmla="*/ 1436192 w 1859352"/>
                <a:gd name="connsiteY1452" fmla="*/ 908432 h 1117987"/>
                <a:gd name="connsiteX1453" fmla="*/ 1440950 w 1859352"/>
                <a:gd name="connsiteY1453" fmla="*/ 901701 h 1117987"/>
                <a:gd name="connsiteX1454" fmla="*/ 1446034 w 1859352"/>
                <a:gd name="connsiteY1454" fmla="*/ 898616 h 1117987"/>
                <a:gd name="connsiteX1455" fmla="*/ 1453052 w 1859352"/>
                <a:gd name="connsiteY1455" fmla="*/ 892437 h 1117987"/>
                <a:gd name="connsiteX1456" fmla="*/ 1458657 w 1859352"/>
                <a:gd name="connsiteY1456" fmla="*/ 894114 h 1117987"/>
                <a:gd name="connsiteX1457" fmla="*/ 1461195 w 1859352"/>
                <a:gd name="connsiteY1457" fmla="*/ 899737 h 1117987"/>
                <a:gd name="connsiteX1458" fmla="*/ 1464845 w 1859352"/>
                <a:gd name="connsiteY1458" fmla="*/ 906203 h 1117987"/>
                <a:gd name="connsiteX1459" fmla="*/ 1466527 w 1859352"/>
                <a:gd name="connsiteY1459" fmla="*/ 911812 h 1117987"/>
                <a:gd name="connsiteX1460" fmla="*/ 1462864 w 1859352"/>
                <a:gd name="connsiteY1460" fmla="*/ 916310 h 1117987"/>
                <a:gd name="connsiteX1461" fmla="*/ 1463442 w 1859352"/>
                <a:gd name="connsiteY1461" fmla="*/ 923041 h 1117987"/>
                <a:gd name="connsiteX1462" fmla="*/ 1464276 w 1859352"/>
                <a:gd name="connsiteY1462" fmla="*/ 931470 h 1117987"/>
                <a:gd name="connsiteX1463" fmla="*/ 1466527 w 1859352"/>
                <a:gd name="connsiteY1463" fmla="*/ 940465 h 1117987"/>
                <a:gd name="connsiteX1464" fmla="*/ 1464845 w 1859352"/>
                <a:gd name="connsiteY1464" fmla="*/ 949447 h 1117987"/>
                <a:gd name="connsiteX1465" fmla="*/ 1462308 w 1859352"/>
                <a:gd name="connsiteY1465" fmla="*/ 961540 h 1117987"/>
                <a:gd name="connsiteX1466" fmla="*/ 1458105 w 1859352"/>
                <a:gd name="connsiteY1466" fmla="*/ 966593 h 1117987"/>
                <a:gd name="connsiteX1467" fmla="*/ 1457815 w 1859352"/>
                <a:gd name="connsiteY1467" fmla="*/ 980629 h 1117987"/>
                <a:gd name="connsiteX1468" fmla="*/ 1455859 w 1859352"/>
                <a:gd name="connsiteY1468" fmla="*/ 981750 h 1117987"/>
                <a:gd name="connsiteX1469" fmla="*/ 1451079 w 1859352"/>
                <a:gd name="connsiteY1469" fmla="*/ 977539 h 1117987"/>
                <a:gd name="connsiteX1470" fmla="*/ 1447707 w 1859352"/>
                <a:gd name="connsiteY1470" fmla="*/ 969965 h 1117987"/>
                <a:gd name="connsiteX1471" fmla="*/ 1437870 w 1859352"/>
                <a:gd name="connsiteY1471" fmla="*/ 974159 h 1117987"/>
                <a:gd name="connsiteX1472" fmla="*/ 1445457 w 1859352"/>
                <a:gd name="connsiteY1472" fmla="*/ 990749 h 1117987"/>
                <a:gd name="connsiteX1473" fmla="*/ 1445730 w 1859352"/>
                <a:gd name="connsiteY1473" fmla="*/ 1001981 h 1117987"/>
                <a:gd name="connsiteX1474" fmla="*/ 1448542 w 1859352"/>
                <a:gd name="connsiteY1474" fmla="*/ 1004232 h 1117987"/>
                <a:gd name="connsiteX1475" fmla="*/ 1447985 w 1859352"/>
                <a:gd name="connsiteY1475" fmla="*/ 1011802 h 1117987"/>
                <a:gd name="connsiteX1476" fmla="*/ 1447985 w 1859352"/>
                <a:gd name="connsiteY1476" fmla="*/ 1016299 h 1117987"/>
                <a:gd name="connsiteX1477" fmla="*/ 1440946 w 1859352"/>
                <a:gd name="connsiteY1477" fmla="*/ 1016017 h 1117987"/>
                <a:gd name="connsiteX1478" fmla="*/ 1440685 w 1859352"/>
                <a:gd name="connsiteY1478" fmla="*/ 1021930 h 1117987"/>
                <a:gd name="connsiteX1479" fmla="*/ 1440711 w 1859352"/>
                <a:gd name="connsiteY1479" fmla="*/ 1021605 h 1117987"/>
                <a:gd name="connsiteX1480" fmla="*/ 1441515 w 1859352"/>
                <a:gd name="connsiteY1480" fmla="*/ 1023056 h 1117987"/>
                <a:gd name="connsiteX1481" fmla="*/ 1444327 w 1859352"/>
                <a:gd name="connsiteY1481" fmla="*/ 1026984 h 1117987"/>
                <a:gd name="connsiteX1482" fmla="*/ 1444810 w 1859352"/>
                <a:gd name="connsiteY1482" fmla="*/ 1027215 h 1117987"/>
                <a:gd name="connsiteX1483" fmla="*/ 1448041 w 1859352"/>
                <a:gd name="connsiteY1483" fmla="*/ 1024181 h 1117987"/>
                <a:gd name="connsiteX1484" fmla="*/ 1452556 w 1859352"/>
                <a:gd name="connsiteY1484" fmla="*/ 1019149 h 1117987"/>
                <a:gd name="connsiteX1485" fmla="*/ 1458311 w 1859352"/>
                <a:gd name="connsiteY1485" fmla="*/ 1011066 h 1117987"/>
                <a:gd name="connsiteX1486" fmla="*/ 1468649 w 1859352"/>
                <a:gd name="connsiteY1486" fmla="*/ 1015739 h 1117987"/>
                <a:gd name="connsiteX1487" fmla="*/ 1480121 w 1859352"/>
                <a:gd name="connsiteY1487" fmla="*/ 1015969 h 1117987"/>
                <a:gd name="connsiteX1488" fmla="*/ 1489535 w 1859352"/>
                <a:gd name="connsiteY1488" fmla="*/ 1008815 h 1117987"/>
                <a:gd name="connsiteX1489" fmla="*/ 1499677 w 1859352"/>
                <a:gd name="connsiteY1489" fmla="*/ 991082 h 1117987"/>
                <a:gd name="connsiteX1490" fmla="*/ 1511273 w 1859352"/>
                <a:gd name="connsiteY1490" fmla="*/ 960859 h 1117987"/>
                <a:gd name="connsiteX1491" fmla="*/ 1513840 w 1859352"/>
                <a:gd name="connsiteY1491" fmla="*/ 954569 h 1117987"/>
                <a:gd name="connsiteX1492" fmla="*/ 1522570 w 1859352"/>
                <a:gd name="connsiteY1492" fmla="*/ 924038 h 1117987"/>
                <a:gd name="connsiteX1493" fmla="*/ 1527063 w 1859352"/>
                <a:gd name="connsiteY1493" fmla="*/ 897156 h 1117987"/>
                <a:gd name="connsiteX1494" fmla="*/ 1528475 w 1859352"/>
                <a:gd name="connsiteY1494" fmla="*/ 892291 h 1117987"/>
                <a:gd name="connsiteX1495" fmla="*/ 1530486 w 1859352"/>
                <a:gd name="connsiteY1495" fmla="*/ 874118 h 1117987"/>
                <a:gd name="connsiteX1496" fmla="*/ 1520302 w 1859352"/>
                <a:gd name="connsiteY1496" fmla="*/ 841896 h 1117987"/>
                <a:gd name="connsiteX1497" fmla="*/ 1516451 w 1859352"/>
                <a:gd name="connsiteY1497" fmla="*/ 828999 h 1117987"/>
                <a:gd name="connsiteX1498" fmla="*/ 1515766 w 1859352"/>
                <a:gd name="connsiteY1498" fmla="*/ 799940 h 1117987"/>
                <a:gd name="connsiteX1499" fmla="*/ 1516879 w 1859352"/>
                <a:gd name="connsiteY1499" fmla="*/ 797274 h 1117987"/>
                <a:gd name="connsiteX1500" fmla="*/ 1518205 w 1859352"/>
                <a:gd name="connsiteY1500" fmla="*/ 798066 h 1117987"/>
                <a:gd name="connsiteX1501" fmla="*/ 1530272 w 1859352"/>
                <a:gd name="connsiteY1501" fmla="*/ 812426 h 1117987"/>
                <a:gd name="connsiteX1502" fmla="*/ 1536734 w 1859352"/>
                <a:gd name="connsiteY1502" fmla="*/ 829894 h 1117987"/>
                <a:gd name="connsiteX1503" fmla="*/ 1540713 w 1859352"/>
                <a:gd name="connsiteY1503" fmla="*/ 837446 h 1117987"/>
                <a:gd name="connsiteX1504" fmla="*/ 1546447 w 1859352"/>
                <a:gd name="connsiteY1504" fmla="*/ 856967 h 1117987"/>
                <a:gd name="connsiteX1505" fmla="*/ 1546832 w 1859352"/>
                <a:gd name="connsiteY1505" fmla="*/ 860365 h 1117987"/>
                <a:gd name="connsiteX1506" fmla="*/ 1555091 w 1859352"/>
                <a:gd name="connsiteY1506" fmla="*/ 882505 h 1117987"/>
                <a:gd name="connsiteX1507" fmla="*/ 1559027 w 1859352"/>
                <a:gd name="connsiteY1507" fmla="*/ 893596 h 1117987"/>
                <a:gd name="connsiteX1508" fmla="*/ 1563820 w 1859352"/>
                <a:gd name="connsiteY1508" fmla="*/ 909848 h 1117987"/>
                <a:gd name="connsiteX1509" fmla="*/ 1566302 w 1859352"/>
                <a:gd name="connsiteY1509" fmla="*/ 921368 h 1117987"/>
                <a:gd name="connsiteX1510" fmla="*/ 1566730 w 1859352"/>
                <a:gd name="connsiteY1510" fmla="*/ 926438 h 1117987"/>
                <a:gd name="connsiteX1511" fmla="*/ 1573747 w 1859352"/>
                <a:gd name="connsiteY1511" fmla="*/ 935454 h 1117987"/>
                <a:gd name="connsiteX1512" fmla="*/ 1576486 w 1859352"/>
                <a:gd name="connsiteY1512" fmla="*/ 934504 h 1117987"/>
                <a:gd name="connsiteX1513" fmla="*/ 1576400 w 1859352"/>
                <a:gd name="connsiteY1513" fmla="*/ 927808 h 1117987"/>
                <a:gd name="connsiteX1514" fmla="*/ 1581792 w 1859352"/>
                <a:gd name="connsiteY1514" fmla="*/ 923614 h 1117987"/>
                <a:gd name="connsiteX1515" fmla="*/ 1590735 w 1859352"/>
                <a:gd name="connsiteY1515" fmla="*/ 928248 h 1117987"/>
                <a:gd name="connsiteX1516" fmla="*/ 1592319 w 1859352"/>
                <a:gd name="connsiteY1516" fmla="*/ 928360 h 1117987"/>
                <a:gd name="connsiteX1517" fmla="*/ 1593645 w 1859352"/>
                <a:gd name="connsiteY1517" fmla="*/ 925428 h 1117987"/>
                <a:gd name="connsiteX1518" fmla="*/ 1587911 w 1859352"/>
                <a:gd name="connsiteY1518" fmla="*/ 915411 h 1117987"/>
                <a:gd name="connsiteX1519" fmla="*/ 1572763 w 1859352"/>
                <a:gd name="connsiteY1519" fmla="*/ 899660 h 1117987"/>
                <a:gd name="connsiteX1520" fmla="*/ 1567885 w 1859352"/>
                <a:gd name="connsiteY1520" fmla="*/ 886985 h 1117987"/>
                <a:gd name="connsiteX1521" fmla="*/ 1565275 w 1859352"/>
                <a:gd name="connsiteY1521" fmla="*/ 870125 h 1117987"/>
                <a:gd name="connsiteX1522" fmla="*/ 1565061 w 1859352"/>
                <a:gd name="connsiteY1522" fmla="*/ 865016 h 1117987"/>
                <a:gd name="connsiteX1523" fmla="*/ 1568998 w 1859352"/>
                <a:gd name="connsiteY1523" fmla="*/ 860100 h 1117987"/>
                <a:gd name="connsiteX1524" fmla="*/ 1577171 w 1859352"/>
                <a:gd name="connsiteY1524" fmla="*/ 859312 h 1117987"/>
                <a:gd name="connsiteX1525" fmla="*/ 1575545 w 1859352"/>
                <a:gd name="connsiteY1525" fmla="*/ 851482 h 1117987"/>
                <a:gd name="connsiteX1526" fmla="*/ 1543109 w 1859352"/>
                <a:gd name="connsiteY1526" fmla="*/ 799439 h 1117987"/>
                <a:gd name="connsiteX1527" fmla="*/ 1536434 w 1859352"/>
                <a:gd name="connsiteY1527" fmla="*/ 782383 h 1117987"/>
                <a:gd name="connsiteX1528" fmla="*/ 1534637 w 1859352"/>
                <a:gd name="connsiteY1528" fmla="*/ 774197 h 1117987"/>
                <a:gd name="connsiteX1529" fmla="*/ 1520216 w 1859352"/>
                <a:gd name="connsiteY1529" fmla="*/ 751377 h 1117987"/>
                <a:gd name="connsiteX1530" fmla="*/ 1515295 w 1859352"/>
                <a:gd name="connsiteY1530" fmla="*/ 742523 h 1117987"/>
                <a:gd name="connsiteX1531" fmla="*/ 1506951 w 1859352"/>
                <a:gd name="connsiteY1531" fmla="*/ 737414 h 1117987"/>
                <a:gd name="connsiteX1532" fmla="*/ 1504341 w 1859352"/>
                <a:gd name="connsiteY1532" fmla="*/ 739186 h 1117987"/>
                <a:gd name="connsiteX1533" fmla="*/ 1504084 w 1859352"/>
                <a:gd name="connsiteY1533" fmla="*/ 740803 h 1117987"/>
                <a:gd name="connsiteX1534" fmla="*/ 1505881 w 1859352"/>
                <a:gd name="connsiteY1534" fmla="*/ 743632 h 1117987"/>
                <a:gd name="connsiteX1535" fmla="*/ 1506352 w 1859352"/>
                <a:gd name="connsiteY1535" fmla="*/ 759053 h 1117987"/>
                <a:gd name="connsiteX1536" fmla="*/ 1505582 w 1859352"/>
                <a:gd name="connsiteY1536" fmla="*/ 762258 h 1117987"/>
                <a:gd name="connsiteX1537" fmla="*/ 1508192 w 1859352"/>
                <a:gd name="connsiteY1537" fmla="*/ 768510 h 1117987"/>
                <a:gd name="connsiteX1538" fmla="*/ 1514012 w 1859352"/>
                <a:gd name="connsiteY1538" fmla="*/ 786204 h 1117987"/>
                <a:gd name="connsiteX1539" fmla="*/ 1512771 w 1859352"/>
                <a:gd name="connsiteY1539" fmla="*/ 789140 h 1117987"/>
                <a:gd name="connsiteX1540" fmla="*/ 1509347 w 1859352"/>
                <a:gd name="connsiteY1540" fmla="*/ 786666 h 1117987"/>
                <a:gd name="connsiteX1541" fmla="*/ 1505582 w 1859352"/>
                <a:gd name="connsiteY1541" fmla="*/ 777321 h 1117987"/>
                <a:gd name="connsiteX1542" fmla="*/ 1503014 w 1859352"/>
                <a:gd name="connsiteY1542" fmla="*/ 771219 h 1117987"/>
                <a:gd name="connsiteX1543" fmla="*/ 1496639 w 1859352"/>
                <a:gd name="connsiteY1543" fmla="*/ 759982 h 1117987"/>
                <a:gd name="connsiteX1544" fmla="*/ 1476428 w 1859352"/>
                <a:gd name="connsiteY1544" fmla="*/ 747303 h 1117987"/>
                <a:gd name="connsiteX1545" fmla="*/ 1471572 w 1859352"/>
                <a:gd name="connsiteY1545" fmla="*/ 746024 h 1117987"/>
                <a:gd name="connsiteX1546" fmla="*/ 1463069 w 1859352"/>
                <a:gd name="connsiteY1546" fmla="*/ 746768 h 1117987"/>
                <a:gd name="connsiteX1547" fmla="*/ 1457181 w 1859352"/>
                <a:gd name="connsiteY1547" fmla="*/ 751377 h 1117987"/>
                <a:gd name="connsiteX1548" fmla="*/ 1451892 w 1859352"/>
                <a:gd name="connsiteY1548" fmla="*/ 761792 h 1117987"/>
                <a:gd name="connsiteX1549" fmla="*/ 1450266 w 1859352"/>
                <a:gd name="connsiteY1549" fmla="*/ 761578 h 1117987"/>
                <a:gd name="connsiteX1550" fmla="*/ 1443556 w 1859352"/>
                <a:gd name="connsiteY1550" fmla="*/ 747983 h 1117987"/>
                <a:gd name="connsiteX1551" fmla="*/ 1442440 w 1859352"/>
                <a:gd name="connsiteY1551" fmla="*/ 746901 h 1117987"/>
                <a:gd name="connsiteX1552" fmla="*/ 1439800 w 1859352"/>
                <a:gd name="connsiteY1552" fmla="*/ 748788 h 1117987"/>
                <a:gd name="connsiteX1553" fmla="*/ 1438862 w 1859352"/>
                <a:gd name="connsiteY1553" fmla="*/ 755130 h 1117987"/>
                <a:gd name="connsiteX1554" fmla="*/ 1437523 w 1859352"/>
                <a:gd name="connsiteY1554" fmla="*/ 757860 h 1117987"/>
                <a:gd name="connsiteX1555" fmla="*/ 1434964 w 1859352"/>
                <a:gd name="connsiteY1555" fmla="*/ 756811 h 1117987"/>
                <a:gd name="connsiteX1556" fmla="*/ 1430137 w 1859352"/>
                <a:gd name="connsiteY1556" fmla="*/ 744051 h 1117987"/>
                <a:gd name="connsiteX1557" fmla="*/ 1422020 w 1859352"/>
                <a:gd name="connsiteY1557" fmla="*/ 740581 h 1117987"/>
                <a:gd name="connsiteX1558" fmla="*/ 1417185 w 1859352"/>
                <a:gd name="connsiteY1558" fmla="*/ 742241 h 1117987"/>
                <a:gd name="connsiteX1559" fmla="*/ 1412101 w 1859352"/>
                <a:gd name="connsiteY1559" fmla="*/ 742168 h 1117987"/>
                <a:gd name="connsiteX1560" fmla="*/ 1407685 w 1859352"/>
                <a:gd name="connsiteY1560" fmla="*/ 736216 h 1117987"/>
                <a:gd name="connsiteX1561" fmla="*/ 1409555 w 1859352"/>
                <a:gd name="connsiteY1561" fmla="*/ 731492 h 1117987"/>
                <a:gd name="connsiteX1562" fmla="*/ 1417677 w 1859352"/>
                <a:gd name="connsiteY1562" fmla="*/ 716459 h 1117987"/>
                <a:gd name="connsiteX1563" fmla="*/ 1424480 w 1859352"/>
                <a:gd name="connsiteY1563" fmla="*/ 699048 h 1117987"/>
                <a:gd name="connsiteX1564" fmla="*/ 1434241 w 1859352"/>
                <a:gd name="connsiteY1564" fmla="*/ 666518 h 1117987"/>
                <a:gd name="connsiteX1565" fmla="*/ 1438828 w 1859352"/>
                <a:gd name="connsiteY1565" fmla="*/ 643510 h 1117987"/>
                <a:gd name="connsiteX1566" fmla="*/ 1441062 w 1859352"/>
                <a:gd name="connsiteY1566" fmla="*/ 633723 h 1117987"/>
                <a:gd name="connsiteX1567" fmla="*/ 1443244 w 1859352"/>
                <a:gd name="connsiteY1567" fmla="*/ 619213 h 1117987"/>
                <a:gd name="connsiteX1568" fmla="*/ 1444558 w 1859352"/>
                <a:gd name="connsiteY1568" fmla="*/ 612752 h 1117987"/>
                <a:gd name="connsiteX1569" fmla="*/ 1456445 w 1859352"/>
                <a:gd name="connsiteY1569" fmla="*/ 604129 h 1117987"/>
                <a:gd name="connsiteX1570" fmla="*/ 1475714 w 1859352"/>
                <a:gd name="connsiteY1570" fmla="*/ 597343 h 1117987"/>
                <a:gd name="connsiteX1571" fmla="*/ 1483972 w 1859352"/>
                <a:gd name="connsiteY1571" fmla="*/ 598066 h 1117987"/>
                <a:gd name="connsiteX1572" fmla="*/ 1491161 w 1859352"/>
                <a:gd name="connsiteY1572" fmla="*/ 596256 h 1117987"/>
                <a:gd name="connsiteX1573" fmla="*/ 1501089 w 1859352"/>
                <a:gd name="connsiteY1573" fmla="*/ 591104 h 1117987"/>
                <a:gd name="connsiteX1574" fmla="*/ 1519446 w 1859352"/>
                <a:gd name="connsiteY1574" fmla="*/ 588425 h 1117987"/>
                <a:gd name="connsiteX1575" fmla="*/ 1521757 w 1859352"/>
                <a:gd name="connsiteY1575" fmla="*/ 586209 h 1117987"/>
                <a:gd name="connsiteX1576" fmla="*/ 1523725 w 1859352"/>
                <a:gd name="connsiteY1576" fmla="*/ 577920 h 1117987"/>
                <a:gd name="connsiteX1577" fmla="*/ 1530272 w 1859352"/>
                <a:gd name="connsiteY1577" fmla="*/ 573414 h 1117987"/>
                <a:gd name="connsiteX1578" fmla="*/ 1553978 w 1859352"/>
                <a:gd name="connsiteY1578" fmla="*/ 575892 h 1117987"/>
                <a:gd name="connsiteX1579" fmla="*/ 1558386 w 1859352"/>
                <a:gd name="connsiteY1579" fmla="*/ 578202 h 1117987"/>
                <a:gd name="connsiteX1580" fmla="*/ 1559284 w 1859352"/>
                <a:gd name="connsiteY1580" fmla="*/ 580949 h 1117987"/>
                <a:gd name="connsiteX1581" fmla="*/ 1557573 w 1859352"/>
                <a:gd name="connsiteY1581" fmla="*/ 583829 h 1117987"/>
                <a:gd name="connsiteX1582" fmla="*/ 1558771 w 1859352"/>
                <a:gd name="connsiteY1582" fmla="*/ 589931 h 1117987"/>
                <a:gd name="connsiteX1583" fmla="*/ 1564847 w 1859352"/>
                <a:gd name="connsiteY1583" fmla="*/ 591758 h 1117987"/>
                <a:gd name="connsiteX1584" fmla="*/ 1581236 w 1859352"/>
                <a:gd name="connsiteY1584" fmla="*/ 580132 h 1117987"/>
                <a:gd name="connsiteX1585" fmla="*/ 1587227 w 1859352"/>
                <a:gd name="connsiteY1585" fmla="*/ 578472 h 1117987"/>
                <a:gd name="connsiteX1586" fmla="*/ 1593303 w 1859352"/>
                <a:gd name="connsiteY1586" fmla="*/ 576623 h 1117987"/>
                <a:gd name="connsiteX1587" fmla="*/ 1598780 w 1859352"/>
                <a:gd name="connsiteY1587" fmla="*/ 568707 h 1117987"/>
                <a:gd name="connsiteX1588" fmla="*/ 1590607 w 1859352"/>
                <a:gd name="connsiteY1588" fmla="*/ 564111 h 1117987"/>
                <a:gd name="connsiteX1589" fmla="*/ 1588896 w 1859352"/>
                <a:gd name="connsiteY1589" fmla="*/ 563842 h 1117987"/>
                <a:gd name="connsiteX1590" fmla="*/ 1585130 w 1859352"/>
                <a:gd name="connsiteY1590" fmla="*/ 560851 h 1117987"/>
                <a:gd name="connsiteX1591" fmla="*/ 1584617 w 1859352"/>
                <a:gd name="connsiteY1591" fmla="*/ 542523 h 1117987"/>
                <a:gd name="connsiteX1592" fmla="*/ 1585686 w 1859352"/>
                <a:gd name="connsiteY1592" fmla="*/ 539267 h 1117987"/>
                <a:gd name="connsiteX1593" fmla="*/ 1588082 w 1859352"/>
                <a:gd name="connsiteY1593" fmla="*/ 524299 h 1117987"/>
                <a:gd name="connsiteX1594" fmla="*/ 1587826 w 1859352"/>
                <a:gd name="connsiteY1594" fmla="*/ 503875 h 1117987"/>
                <a:gd name="connsiteX1595" fmla="*/ 1594715 w 1859352"/>
                <a:gd name="connsiteY1595" fmla="*/ 493173 h 1117987"/>
                <a:gd name="connsiteX1596" fmla="*/ 1605798 w 1859352"/>
                <a:gd name="connsiteY1596" fmla="*/ 488774 h 1117987"/>
                <a:gd name="connsiteX1597" fmla="*/ 1617180 w 1859352"/>
                <a:gd name="connsiteY1597" fmla="*/ 487473 h 1117987"/>
                <a:gd name="connsiteX1598" fmla="*/ 1623300 w 1859352"/>
                <a:gd name="connsiteY1598" fmla="*/ 485265 h 1117987"/>
                <a:gd name="connsiteX1599" fmla="*/ 1627279 w 1859352"/>
                <a:gd name="connsiteY1599" fmla="*/ 486540 h 1117987"/>
                <a:gd name="connsiteX1600" fmla="*/ 1628648 w 1859352"/>
                <a:gd name="connsiteY1600" fmla="*/ 498380 h 1117987"/>
                <a:gd name="connsiteX1601" fmla="*/ 1633997 w 1859352"/>
                <a:gd name="connsiteY1601" fmla="*/ 506622 h 1117987"/>
                <a:gd name="connsiteX1602" fmla="*/ 1644053 w 1859352"/>
                <a:gd name="connsiteY1602" fmla="*/ 512386 h 1117987"/>
                <a:gd name="connsiteX1603" fmla="*/ 1646920 w 1859352"/>
                <a:gd name="connsiteY1603" fmla="*/ 511385 h 1117987"/>
                <a:gd name="connsiteX1604" fmla="*/ 1649488 w 1859352"/>
                <a:gd name="connsiteY1604" fmla="*/ 507063 h 1117987"/>
                <a:gd name="connsiteX1605" fmla="*/ 1652996 w 1859352"/>
                <a:gd name="connsiteY1605" fmla="*/ 486870 h 1117987"/>
                <a:gd name="connsiteX1606" fmla="*/ 1659928 w 1859352"/>
                <a:gd name="connsiteY1606" fmla="*/ 478397 h 1117987"/>
                <a:gd name="connsiteX1607" fmla="*/ 1662667 w 1859352"/>
                <a:gd name="connsiteY1607" fmla="*/ 472796 h 1117987"/>
                <a:gd name="connsiteX1608" fmla="*/ 1661640 w 1859352"/>
                <a:gd name="connsiteY1608" fmla="*/ 472218 h 1117987"/>
                <a:gd name="connsiteX1609" fmla="*/ 1650172 w 1859352"/>
                <a:gd name="connsiteY1609" fmla="*/ 448384 h 1117987"/>
                <a:gd name="connsiteX1610" fmla="*/ 1650771 w 1859352"/>
                <a:gd name="connsiteY1610" fmla="*/ 446856 h 1117987"/>
                <a:gd name="connsiteX1611" fmla="*/ 1662753 w 1859352"/>
                <a:gd name="connsiteY1611" fmla="*/ 443257 h 1117987"/>
                <a:gd name="connsiteX1612" fmla="*/ 1664507 w 1859352"/>
                <a:gd name="connsiteY1612" fmla="*/ 447528 h 1117987"/>
                <a:gd name="connsiteX1613" fmla="*/ 1665021 w 1859352"/>
                <a:gd name="connsiteY1613" fmla="*/ 462077 h 1117987"/>
                <a:gd name="connsiteX1614" fmla="*/ 1671781 w 1859352"/>
                <a:gd name="connsiteY1614" fmla="*/ 480977 h 1117987"/>
                <a:gd name="connsiteX1615" fmla="*/ 1673322 w 1859352"/>
                <a:gd name="connsiteY1615" fmla="*/ 483930 h 1117987"/>
                <a:gd name="connsiteX1616" fmla="*/ 1677344 w 1859352"/>
                <a:gd name="connsiteY1616" fmla="*/ 500220 h 1117987"/>
                <a:gd name="connsiteX1617" fmla="*/ 1670840 w 1859352"/>
                <a:gd name="connsiteY1617" fmla="*/ 510019 h 1117987"/>
                <a:gd name="connsiteX1618" fmla="*/ 1669685 w 1859352"/>
                <a:gd name="connsiteY1618" fmla="*/ 511299 h 1117987"/>
                <a:gd name="connsiteX1619" fmla="*/ 1666689 w 1859352"/>
                <a:gd name="connsiteY1619" fmla="*/ 520644 h 1117987"/>
                <a:gd name="connsiteX1620" fmla="*/ 1663822 w 1859352"/>
                <a:gd name="connsiteY1620" fmla="*/ 547431 h 1117987"/>
                <a:gd name="connsiteX1621" fmla="*/ 1663009 w 1859352"/>
                <a:gd name="connsiteY1621" fmla="*/ 554158 h 1117987"/>
                <a:gd name="connsiteX1622" fmla="*/ 1662795 w 1859352"/>
                <a:gd name="connsiteY1622" fmla="*/ 579747 h 1117987"/>
                <a:gd name="connsiteX1623" fmla="*/ 1657275 w 1859352"/>
                <a:gd name="connsiteY1623" fmla="*/ 598780 h 1117987"/>
                <a:gd name="connsiteX1624" fmla="*/ 1654879 w 1859352"/>
                <a:gd name="connsiteY1624" fmla="*/ 603239 h 1117987"/>
                <a:gd name="connsiteX1625" fmla="*/ 1651242 w 1859352"/>
                <a:gd name="connsiteY1625" fmla="*/ 606671 h 1117987"/>
                <a:gd name="connsiteX1626" fmla="*/ 1649102 w 1859352"/>
                <a:gd name="connsiteY1626" fmla="*/ 614031 h 1117987"/>
                <a:gd name="connsiteX1627" fmla="*/ 1652098 w 1859352"/>
                <a:gd name="connsiteY1627" fmla="*/ 628503 h 1117987"/>
                <a:gd name="connsiteX1628" fmla="*/ 1649445 w 1859352"/>
                <a:gd name="connsiteY1628" fmla="*/ 636586 h 1117987"/>
                <a:gd name="connsiteX1629" fmla="*/ 1648418 w 1859352"/>
                <a:gd name="connsiteY1629" fmla="*/ 648332 h 1117987"/>
                <a:gd name="connsiteX1630" fmla="*/ 1654280 w 1859352"/>
                <a:gd name="connsiteY1630" fmla="*/ 667900 h 1117987"/>
                <a:gd name="connsiteX1631" fmla="*/ 1684918 w 1859352"/>
                <a:gd name="connsiteY1631" fmla="*/ 726584 h 1117987"/>
                <a:gd name="connsiteX1632" fmla="*/ 1695102 w 1859352"/>
                <a:gd name="connsiteY1632" fmla="*/ 742301 h 1117987"/>
                <a:gd name="connsiteX1633" fmla="*/ 1701821 w 1859352"/>
                <a:gd name="connsiteY1633" fmla="*/ 752079 h 1117987"/>
                <a:gd name="connsiteX1634" fmla="*/ 1710379 w 1859352"/>
                <a:gd name="connsiteY1634" fmla="*/ 764514 h 1117987"/>
                <a:gd name="connsiteX1635" fmla="*/ 1716155 w 1859352"/>
                <a:gd name="connsiteY1635" fmla="*/ 778754 h 1117987"/>
                <a:gd name="connsiteX1636" fmla="*/ 1727152 w 1859352"/>
                <a:gd name="connsiteY1636" fmla="*/ 788575 h 1117987"/>
                <a:gd name="connsiteX1637" fmla="*/ 1728693 w 1859352"/>
                <a:gd name="connsiteY1637" fmla="*/ 788044 h 1117987"/>
                <a:gd name="connsiteX1638" fmla="*/ 1734170 w 1859352"/>
                <a:gd name="connsiteY1638" fmla="*/ 777573 h 1117987"/>
                <a:gd name="connsiteX1639" fmla="*/ 1735583 w 1859352"/>
                <a:gd name="connsiteY1639" fmla="*/ 749639 h 1117987"/>
                <a:gd name="connsiteX1640" fmla="*/ 1742301 w 1859352"/>
                <a:gd name="connsiteY1640" fmla="*/ 730572 h 1117987"/>
                <a:gd name="connsiteX1641" fmla="*/ 1743755 w 1859352"/>
                <a:gd name="connsiteY1641" fmla="*/ 729678 h 1117987"/>
                <a:gd name="connsiteX1642" fmla="*/ 1744740 w 1859352"/>
                <a:gd name="connsiteY1642" fmla="*/ 725497 h 1117987"/>
                <a:gd name="connsiteX1643" fmla="*/ 1740161 w 1859352"/>
                <a:gd name="connsiteY1643" fmla="*/ 718312 h 1117987"/>
                <a:gd name="connsiteX1644" fmla="*/ 1738107 w 1859352"/>
                <a:gd name="connsiteY1644" fmla="*/ 711885 h 1117987"/>
                <a:gd name="connsiteX1645" fmla="*/ 1738920 w 1859352"/>
                <a:gd name="connsiteY1645" fmla="*/ 696630 h 1117987"/>
                <a:gd name="connsiteX1646" fmla="*/ 1745125 w 1859352"/>
                <a:gd name="connsiteY1646" fmla="*/ 689138 h 1117987"/>
                <a:gd name="connsiteX1647" fmla="*/ 1752699 w 1859352"/>
                <a:gd name="connsiteY1647" fmla="*/ 685475 h 1117987"/>
                <a:gd name="connsiteX1648" fmla="*/ 1754111 w 1859352"/>
                <a:gd name="connsiteY1648" fmla="*/ 677871 h 1117987"/>
                <a:gd name="connsiteX1649" fmla="*/ 1746408 w 1859352"/>
                <a:gd name="connsiteY1649" fmla="*/ 668778 h 1117987"/>
                <a:gd name="connsiteX1650" fmla="*/ 1738535 w 1859352"/>
                <a:gd name="connsiteY1650" fmla="*/ 642003 h 1117987"/>
                <a:gd name="connsiteX1651" fmla="*/ 1742044 w 1859352"/>
                <a:gd name="connsiteY1651" fmla="*/ 639124 h 1117987"/>
                <a:gd name="connsiteX1652" fmla="*/ 1745381 w 1859352"/>
                <a:gd name="connsiteY1652" fmla="*/ 639774 h 1117987"/>
                <a:gd name="connsiteX1653" fmla="*/ 1750431 w 1859352"/>
                <a:gd name="connsiteY1653" fmla="*/ 632868 h 1117987"/>
                <a:gd name="connsiteX1654" fmla="*/ 1743370 w 1859352"/>
                <a:gd name="connsiteY1654" fmla="*/ 621297 h 1117987"/>
                <a:gd name="connsiteX1655" fmla="*/ 1735411 w 1859352"/>
                <a:gd name="connsiteY1655" fmla="*/ 616890 h 1117987"/>
                <a:gd name="connsiteX1656" fmla="*/ 1732758 w 1859352"/>
                <a:gd name="connsiteY1656" fmla="*/ 615477 h 1117987"/>
                <a:gd name="connsiteX1657" fmla="*/ 1730362 w 1859352"/>
                <a:gd name="connsiteY1657" fmla="*/ 600894 h 1117987"/>
                <a:gd name="connsiteX1658" fmla="*/ 1730619 w 1859352"/>
                <a:gd name="connsiteY1658" fmla="*/ 595896 h 1117987"/>
                <a:gd name="connsiteX1659" fmla="*/ 1728565 w 1859352"/>
                <a:gd name="connsiteY1659" fmla="*/ 591305 h 1117987"/>
                <a:gd name="connsiteX1660" fmla="*/ 1719579 w 1859352"/>
                <a:gd name="connsiteY1660" fmla="*/ 587009 h 1117987"/>
                <a:gd name="connsiteX1661" fmla="*/ 1716669 w 1859352"/>
                <a:gd name="connsiteY1661" fmla="*/ 588455 h 1117987"/>
                <a:gd name="connsiteX1662" fmla="*/ 1714144 w 1859352"/>
                <a:gd name="connsiteY1662" fmla="*/ 592178 h 1117987"/>
                <a:gd name="connsiteX1663" fmla="*/ 1714272 w 1859352"/>
                <a:gd name="connsiteY1663" fmla="*/ 592251 h 1117987"/>
                <a:gd name="connsiteX1664" fmla="*/ 1714572 w 1859352"/>
                <a:gd name="connsiteY1664" fmla="*/ 592824 h 1117987"/>
                <a:gd name="connsiteX1665" fmla="*/ 1715214 w 1859352"/>
                <a:gd name="connsiteY1665" fmla="*/ 592995 h 1117987"/>
                <a:gd name="connsiteX1666" fmla="*/ 1714572 w 1859352"/>
                <a:gd name="connsiteY1666" fmla="*/ 592824 h 1117987"/>
                <a:gd name="connsiteX1667" fmla="*/ 1713845 w 1859352"/>
                <a:gd name="connsiteY1667" fmla="*/ 592691 h 1117987"/>
                <a:gd name="connsiteX1668" fmla="*/ 1714144 w 1859352"/>
                <a:gd name="connsiteY1668" fmla="*/ 592178 h 1117987"/>
                <a:gd name="connsiteX1669" fmla="*/ 1707512 w 1859352"/>
                <a:gd name="connsiteY1669" fmla="*/ 584950 h 1117987"/>
                <a:gd name="connsiteX1670" fmla="*/ 1704730 w 1859352"/>
                <a:gd name="connsiteY1670" fmla="*/ 566508 h 1117987"/>
                <a:gd name="connsiteX1671" fmla="*/ 1699168 w 1859352"/>
                <a:gd name="connsiteY1671" fmla="*/ 538595 h 1117987"/>
                <a:gd name="connsiteX1672" fmla="*/ 1698141 w 1859352"/>
                <a:gd name="connsiteY1672" fmla="*/ 535356 h 1117987"/>
                <a:gd name="connsiteX1673" fmla="*/ 1705800 w 1859352"/>
                <a:gd name="connsiteY1673" fmla="*/ 522600 h 1117987"/>
                <a:gd name="connsiteX1674" fmla="*/ 1709223 w 1859352"/>
                <a:gd name="connsiteY1674" fmla="*/ 522771 h 1117987"/>
                <a:gd name="connsiteX1675" fmla="*/ 1713845 w 1859352"/>
                <a:gd name="connsiteY1675" fmla="*/ 518958 h 1117987"/>
                <a:gd name="connsiteX1676" fmla="*/ 1716669 w 1859352"/>
                <a:gd name="connsiteY1676" fmla="*/ 511102 h 1117987"/>
                <a:gd name="connsiteX1677" fmla="*/ 1720819 w 1859352"/>
                <a:gd name="connsiteY1677" fmla="*/ 510948 h 1117987"/>
                <a:gd name="connsiteX1678" fmla="*/ 1725056 w 1859352"/>
                <a:gd name="connsiteY1678" fmla="*/ 518346 h 1117987"/>
                <a:gd name="connsiteX1679" fmla="*/ 1728009 w 1859352"/>
                <a:gd name="connsiteY1679" fmla="*/ 519151 h 1117987"/>
                <a:gd name="connsiteX1680" fmla="*/ 1730405 w 1859352"/>
                <a:gd name="connsiteY1680" fmla="*/ 517071 h 1117987"/>
                <a:gd name="connsiteX1681" fmla="*/ 1732202 w 1859352"/>
                <a:gd name="connsiteY1681" fmla="*/ 508779 h 1117987"/>
                <a:gd name="connsiteX1682" fmla="*/ 1737765 w 1859352"/>
                <a:gd name="connsiteY1682" fmla="*/ 498368 h 1117987"/>
                <a:gd name="connsiteX1683" fmla="*/ 1751329 w 1859352"/>
                <a:gd name="connsiteY1683" fmla="*/ 491825 h 1117987"/>
                <a:gd name="connsiteX1684" fmla="*/ 1760658 w 1859352"/>
                <a:gd name="connsiteY1684" fmla="*/ 495488 h 1117987"/>
                <a:gd name="connsiteX1685" fmla="*/ 1768916 w 1859352"/>
                <a:gd name="connsiteY1685" fmla="*/ 501491 h 1117987"/>
                <a:gd name="connsiteX1686" fmla="*/ 1771826 w 1859352"/>
                <a:gd name="connsiteY1686" fmla="*/ 503267 h 1117987"/>
                <a:gd name="connsiteX1687" fmla="*/ 1776833 w 1859352"/>
                <a:gd name="connsiteY1687" fmla="*/ 504102 h 1117987"/>
                <a:gd name="connsiteX1688" fmla="*/ 1780042 w 1859352"/>
                <a:gd name="connsiteY1688" fmla="*/ 500905 h 1117987"/>
                <a:gd name="connsiteX1689" fmla="*/ 1777817 w 1859352"/>
                <a:gd name="connsiteY1689" fmla="*/ 489322 h 1117987"/>
                <a:gd name="connsiteX1690" fmla="*/ 1780470 w 1859352"/>
                <a:gd name="connsiteY1690" fmla="*/ 477653 h 1117987"/>
                <a:gd name="connsiteX1691" fmla="*/ 1783294 w 1859352"/>
                <a:gd name="connsiteY1691" fmla="*/ 460934 h 1117987"/>
                <a:gd name="connsiteX1692" fmla="*/ 1790996 w 1859352"/>
                <a:gd name="connsiteY1692" fmla="*/ 436830 h 1117987"/>
                <a:gd name="connsiteX1693" fmla="*/ 1797714 w 1859352"/>
                <a:gd name="connsiteY1693" fmla="*/ 423163 h 1117987"/>
                <a:gd name="connsiteX1694" fmla="*/ 1811279 w 1859352"/>
                <a:gd name="connsiteY1694" fmla="*/ 403980 h 1117987"/>
                <a:gd name="connsiteX1695" fmla="*/ 1819110 w 1859352"/>
                <a:gd name="connsiteY1695" fmla="*/ 400967 h 1117987"/>
                <a:gd name="connsiteX1696" fmla="*/ 1831006 w 1859352"/>
                <a:gd name="connsiteY1696" fmla="*/ 401442 h 1117987"/>
                <a:gd name="connsiteX1697" fmla="*/ 1836098 w 1859352"/>
                <a:gd name="connsiteY1697" fmla="*/ 400753 h 1117987"/>
                <a:gd name="connsiteX1698" fmla="*/ 1838195 w 1859352"/>
                <a:gd name="connsiteY1698" fmla="*/ 398447 h 1117987"/>
                <a:gd name="connsiteX1699" fmla="*/ 1831862 w 1859352"/>
                <a:gd name="connsiteY1699" fmla="*/ 378232 h 1117987"/>
                <a:gd name="connsiteX1700" fmla="*/ 1828182 w 1859352"/>
                <a:gd name="connsiteY1700" fmla="*/ 372593 h 1117987"/>
                <a:gd name="connsiteX1701" fmla="*/ 1824887 w 1859352"/>
                <a:gd name="connsiteY1701" fmla="*/ 368874 h 1117987"/>
                <a:gd name="connsiteX1702" fmla="*/ 1807086 w 1859352"/>
                <a:gd name="connsiteY1702" fmla="*/ 359704 h 1117987"/>
                <a:gd name="connsiteX1703" fmla="*/ 1807172 w 1859352"/>
                <a:gd name="connsiteY1703" fmla="*/ 360008 h 1117987"/>
                <a:gd name="connsiteX1704" fmla="*/ 1805802 w 1859352"/>
                <a:gd name="connsiteY1704" fmla="*/ 360384 h 1117987"/>
                <a:gd name="connsiteX1705" fmla="*/ 1806787 w 1859352"/>
                <a:gd name="connsiteY1705" fmla="*/ 359593 h 1117987"/>
                <a:gd name="connsiteX1706" fmla="*/ 1807086 w 1859352"/>
                <a:gd name="connsiteY1706" fmla="*/ 359704 h 1117987"/>
                <a:gd name="connsiteX1707" fmla="*/ 1805331 w 1859352"/>
                <a:gd name="connsiteY1707" fmla="*/ 353465 h 1117987"/>
                <a:gd name="connsiteX1708" fmla="*/ 1796687 w 1859352"/>
                <a:gd name="connsiteY1708" fmla="*/ 346888 h 1117987"/>
                <a:gd name="connsiteX1709" fmla="*/ 1793864 w 1859352"/>
                <a:gd name="connsiteY1709" fmla="*/ 345480 h 1117987"/>
                <a:gd name="connsiteX1710" fmla="*/ 1792708 w 1859352"/>
                <a:gd name="connsiteY1710" fmla="*/ 342275 h 1117987"/>
                <a:gd name="connsiteX1711" fmla="*/ 1783551 w 1859352"/>
                <a:gd name="connsiteY1711" fmla="*/ 337046 h 1117987"/>
                <a:gd name="connsiteX1712" fmla="*/ 1772040 w 1859352"/>
                <a:gd name="connsiteY1712" fmla="*/ 331860 h 1117987"/>
                <a:gd name="connsiteX1713" fmla="*/ 1772939 w 1859352"/>
                <a:gd name="connsiteY1713" fmla="*/ 327508 h 1117987"/>
                <a:gd name="connsiteX1714" fmla="*/ 1779443 w 1859352"/>
                <a:gd name="connsiteY1714" fmla="*/ 325642 h 1117987"/>
                <a:gd name="connsiteX1715" fmla="*/ 1789285 w 1859352"/>
                <a:gd name="connsiteY1715" fmla="*/ 313135 h 1117987"/>
                <a:gd name="connsiteX1716" fmla="*/ 1789841 w 1859352"/>
                <a:gd name="connsiteY1716" fmla="*/ 292698 h 1117987"/>
                <a:gd name="connsiteX1717" fmla="*/ 1788215 w 1859352"/>
                <a:gd name="connsiteY1717" fmla="*/ 286155 h 1117987"/>
                <a:gd name="connsiteX1718" fmla="*/ 1784193 w 1859352"/>
                <a:gd name="connsiteY1718" fmla="*/ 278624 h 1117987"/>
                <a:gd name="connsiteX1719" fmla="*/ 1775592 w 1859352"/>
                <a:gd name="connsiteY1719" fmla="*/ 271414 h 1117987"/>
                <a:gd name="connsiteX1720" fmla="*/ 1766050 w 1859352"/>
                <a:gd name="connsiteY1720" fmla="*/ 264781 h 1117987"/>
                <a:gd name="connsiteX1721" fmla="*/ 1765408 w 1859352"/>
                <a:gd name="connsiteY1721" fmla="*/ 260048 h 1117987"/>
                <a:gd name="connsiteX1722" fmla="*/ 1767419 w 1859352"/>
                <a:gd name="connsiteY1722" fmla="*/ 255358 h 1117987"/>
                <a:gd name="connsiteX1723" fmla="*/ 1772297 w 1859352"/>
                <a:gd name="connsiteY1723" fmla="*/ 254597 h 1117987"/>
                <a:gd name="connsiteX1724" fmla="*/ 1780127 w 1859352"/>
                <a:gd name="connsiteY1724" fmla="*/ 263215 h 1117987"/>
                <a:gd name="connsiteX1725" fmla="*/ 1796260 w 1859352"/>
                <a:gd name="connsiteY1725" fmla="*/ 257280 h 1117987"/>
                <a:gd name="connsiteX1726" fmla="*/ 1797586 w 1859352"/>
                <a:gd name="connsiteY1726" fmla="*/ 254160 h 1117987"/>
                <a:gd name="connsiteX1727" fmla="*/ 1806016 w 1859352"/>
                <a:gd name="connsiteY1727" fmla="*/ 248799 h 1117987"/>
                <a:gd name="connsiteX1728" fmla="*/ 1811878 w 1859352"/>
                <a:gd name="connsiteY1728" fmla="*/ 251661 h 1117987"/>
                <a:gd name="connsiteX1729" fmla="*/ 1817741 w 1859352"/>
                <a:gd name="connsiteY1729" fmla="*/ 257823 h 1117987"/>
                <a:gd name="connsiteX1730" fmla="*/ 1828524 w 1859352"/>
                <a:gd name="connsiteY1730" fmla="*/ 259804 h 1117987"/>
                <a:gd name="connsiteX1731" fmla="*/ 1839692 w 1859352"/>
                <a:gd name="connsiteY1731" fmla="*/ 256929 h 1117987"/>
                <a:gd name="connsiteX1732" fmla="*/ 1848208 w 1859352"/>
                <a:gd name="connsiteY1732" fmla="*/ 257447 h 1117987"/>
                <a:gd name="connsiteX1733" fmla="*/ 1854841 w 1859352"/>
                <a:gd name="connsiteY1733" fmla="*/ 256167 h 1117987"/>
                <a:gd name="connsiteX1734" fmla="*/ 1857750 w 1859352"/>
                <a:gd name="connsiteY1734" fmla="*/ 254447 h 1117987"/>
                <a:gd name="connsiteX1735" fmla="*/ 1859333 w 1859352"/>
                <a:gd name="connsiteY1735" fmla="*/ 251627 h 1117987"/>
                <a:gd name="connsiteX1736" fmla="*/ 1850818 w 1859352"/>
                <a:gd name="connsiteY1736" fmla="*/ 239094 h 1117987"/>
                <a:gd name="connsiteX1737" fmla="*/ 810762 w 1859352"/>
                <a:gd name="connsiteY1737" fmla="*/ 174625 h 1117987"/>
                <a:gd name="connsiteX1738" fmla="*/ 811656 w 1859352"/>
                <a:gd name="connsiteY1738" fmla="*/ 175464 h 1117987"/>
                <a:gd name="connsiteX1739" fmla="*/ 810325 w 1859352"/>
                <a:gd name="connsiteY1739" fmla="*/ 175061 h 1117987"/>
                <a:gd name="connsiteX1740" fmla="*/ 809688 w 1859352"/>
                <a:gd name="connsiteY1740" fmla="*/ 174035 h 1117987"/>
                <a:gd name="connsiteX1741" fmla="*/ 810762 w 1859352"/>
                <a:gd name="connsiteY1741" fmla="*/ 174625 h 1117987"/>
                <a:gd name="connsiteX1742" fmla="*/ 54944 w 1859352"/>
                <a:gd name="connsiteY1742" fmla="*/ 627228 h 1117987"/>
                <a:gd name="connsiteX1743" fmla="*/ 54349 w 1859352"/>
                <a:gd name="connsiteY1743" fmla="*/ 626997 h 1117987"/>
                <a:gd name="connsiteX1744" fmla="*/ 53861 w 1859352"/>
                <a:gd name="connsiteY1744" fmla="*/ 626252 h 1117987"/>
                <a:gd name="connsiteX1745" fmla="*/ 54734 w 1859352"/>
                <a:gd name="connsiteY1745" fmla="*/ 626603 h 1117987"/>
                <a:gd name="connsiteX1746" fmla="*/ 54944 w 1859352"/>
                <a:gd name="connsiteY1746" fmla="*/ 627228 h 1117987"/>
                <a:gd name="connsiteX1747" fmla="*/ 55641 w 1859352"/>
                <a:gd name="connsiteY1747" fmla="*/ 627515 h 1117987"/>
                <a:gd name="connsiteX1748" fmla="*/ 54944 w 1859352"/>
                <a:gd name="connsiteY1748" fmla="*/ 627228 h 1117987"/>
                <a:gd name="connsiteX1749" fmla="*/ 24746 w 1859352"/>
                <a:gd name="connsiteY1749" fmla="*/ 795254 h 1117987"/>
                <a:gd name="connsiteX1750" fmla="*/ 23471 w 1859352"/>
                <a:gd name="connsiteY1750" fmla="*/ 796192 h 1117987"/>
                <a:gd name="connsiteX1751" fmla="*/ 20861 w 1859352"/>
                <a:gd name="connsiteY1751" fmla="*/ 794707 h 1117987"/>
                <a:gd name="connsiteX1752" fmla="*/ 21532 w 1859352"/>
                <a:gd name="connsiteY1752" fmla="*/ 790111 h 1117987"/>
                <a:gd name="connsiteX1753" fmla="*/ 22949 w 1859352"/>
                <a:gd name="connsiteY1753" fmla="*/ 789914 h 1117987"/>
                <a:gd name="connsiteX1754" fmla="*/ 24746 w 1859352"/>
                <a:gd name="connsiteY1754" fmla="*/ 795254 h 1117987"/>
                <a:gd name="connsiteX1755" fmla="*/ 30296 w 1859352"/>
                <a:gd name="connsiteY1755" fmla="*/ 808413 h 1117987"/>
                <a:gd name="connsiteX1756" fmla="*/ 29590 w 1859352"/>
                <a:gd name="connsiteY1756" fmla="*/ 807309 h 1117987"/>
                <a:gd name="connsiteX1757" fmla="*/ 30724 w 1859352"/>
                <a:gd name="connsiteY1757" fmla="*/ 807998 h 1117987"/>
                <a:gd name="connsiteX1758" fmla="*/ 31353 w 1859352"/>
                <a:gd name="connsiteY1758" fmla="*/ 809084 h 1117987"/>
                <a:gd name="connsiteX1759" fmla="*/ 30296 w 1859352"/>
                <a:gd name="connsiteY1759" fmla="*/ 808413 h 1117987"/>
                <a:gd name="connsiteX1760" fmla="*/ 57588 w 1859352"/>
                <a:gd name="connsiteY1760" fmla="*/ 578014 h 1117987"/>
                <a:gd name="connsiteX1761" fmla="*/ 59094 w 1859352"/>
                <a:gd name="connsiteY1761" fmla="*/ 576183 h 1117987"/>
                <a:gd name="connsiteX1762" fmla="*/ 57588 w 1859352"/>
                <a:gd name="connsiteY1762" fmla="*/ 578408 h 1117987"/>
                <a:gd name="connsiteX1763" fmla="*/ 56856 w 1859352"/>
                <a:gd name="connsiteY1763" fmla="*/ 578810 h 1117987"/>
                <a:gd name="connsiteX1764" fmla="*/ 57588 w 1859352"/>
                <a:gd name="connsiteY1764" fmla="*/ 578014 h 1117987"/>
                <a:gd name="connsiteX1765" fmla="*/ 72791 w 1859352"/>
                <a:gd name="connsiteY1765" fmla="*/ 756490 h 1117987"/>
                <a:gd name="connsiteX1766" fmla="*/ 71354 w 1859352"/>
                <a:gd name="connsiteY1766" fmla="*/ 757406 h 1117987"/>
                <a:gd name="connsiteX1767" fmla="*/ 65453 w 1859352"/>
                <a:gd name="connsiteY1767" fmla="*/ 756970 h 1117987"/>
                <a:gd name="connsiteX1768" fmla="*/ 52051 w 1859352"/>
                <a:gd name="connsiteY1768" fmla="*/ 737406 h 1117987"/>
                <a:gd name="connsiteX1769" fmla="*/ 51392 w 1859352"/>
                <a:gd name="connsiteY1769" fmla="*/ 734205 h 1117987"/>
                <a:gd name="connsiteX1770" fmla="*/ 57866 w 1859352"/>
                <a:gd name="connsiteY1770" fmla="*/ 724748 h 1117987"/>
                <a:gd name="connsiteX1771" fmla="*/ 59492 w 1859352"/>
                <a:gd name="connsiteY1771" fmla="*/ 724235 h 1117987"/>
                <a:gd name="connsiteX1772" fmla="*/ 62530 w 1859352"/>
                <a:gd name="connsiteY1772" fmla="*/ 725621 h 1117987"/>
                <a:gd name="connsiteX1773" fmla="*/ 73159 w 1859352"/>
                <a:gd name="connsiteY1773" fmla="*/ 734051 h 1117987"/>
                <a:gd name="connsiteX1774" fmla="*/ 75770 w 1859352"/>
                <a:gd name="connsiteY1774" fmla="*/ 736225 h 1117987"/>
                <a:gd name="connsiteX1775" fmla="*/ 72791 w 1859352"/>
                <a:gd name="connsiteY1775" fmla="*/ 756490 h 1117987"/>
                <a:gd name="connsiteX1776" fmla="*/ 96138 w 1859352"/>
                <a:gd name="connsiteY1776" fmla="*/ 678388 h 1117987"/>
                <a:gd name="connsiteX1777" fmla="*/ 93815 w 1859352"/>
                <a:gd name="connsiteY1777" fmla="*/ 676506 h 1117987"/>
                <a:gd name="connsiteX1778" fmla="*/ 93823 w 1859352"/>
                <a:gd name="connsiteY1778" fmla="*/ 673776 h 1117987"/>
                <a:gd name="connsiteX1779" fmla="*/ 96254 w 1859352"/>
                <a:gd name="connsiteY1779" fmla="*/ 674863 h 1117987"/>
                <a:gd name="connsiteX1780" fmla="*/ 97293 w 1859352"/>
                <a:gd name="connsiteY1780" fmla="*/ 677623 h 1117987"/>
                <a:gd name="connsiteX1781" fmla="*/ 96138 w 1859352"/>
                <a:gd name="connsiteY1781" fmla="*/ 678388 h 1117987"/>
                <a:gd name="connsiteX1782" fmla="*/ 119558 w 1859352"/>
                <a:gd name="connsiteY1782" fmla="*/ 735741 h 1117987"/>
                <a:gd name="connsiteX1783" fmla="*/ 116827 w 1859352"/>
                <a:gd name="connsiteY1783" fmla="*/ 737555 h 1117987"/>
                <a:gd name="connsiteX1784" fmla="*/ 114697 w 1859352"/>
                <a:gd name="connsiteY1784" fmla="*/ 735707 h 1117987"/>
                <a:gd name="connsiteX1785" fmla="*/ 107388 w 1859352"/>
                <a:gd name="connsiteY1785" fmla="*/ 725137 h 1117987"/>
                <a:gd name="connsiteX1786" fmla="*/ 100101 w 1859352"/>
                <a:gd name="connsiteY1786" fmla="*/ 716237 h 1117987"/>
                <a:gd name="connsiteX1787" fmla="*/ 102646 w 1859352"/>
                <a:gd name="connsiteY1787" fmla="*/ 711427 h 1117987"/>
                <a:gd name="connsiteX1788" fmla="*/ 108749 w 1859352"/>
                <a:gd name="connsiteY1788" fmla="*/ 708911 h 1117987"/>
                <a:gd name="connsiteX1789" fmla="*/ 111136 w 1859352"/>
                <a:gd name="connsiteY1789" fmla="*/ 706579 h 1117987"/>
                <a:gd name="connsiteX1790" fmla="*/ 111551 w 1859352"/>
                <a:gd name="connsiteY1790" fmla="*/ 708218 h 1117987"/>
                <a:gd name="connsiteX1791" fmla="*/ 119836 w 1859352"/>
                <a:gd name="connsiteY1791" fmla="*/ 724834 h 1117987"/>
                <a:gd name="connsiteX1792" fmla="*/ 122044 w 1859352"/>
                <a:gd name="connsiteY1792" fmla="*/ 731111 h 1117987"/>
                <a:gd name="connsiteX1793" fmla="*/ 119558 w 1859352"/>
                <a:gd name="connsiteY1793" fmla="*/ 735741 h 1117987"/>
                <a:gd name="connsiteX1794" fmla="*/ 143050 w 1859352"/>
                <a:gd name="connsiteY1794" fmla="*/ 755027 h 1117987"/>
                <a:gd name="connsiteX1795" fmla="*/ 141749 w 1859352"/>
                <a:gd name="connsiteY1795" fmla="*/ 754201 h 1117987"/>
                <a:gd name="connsiteX1796" fmla="*/ 142053 w 1859352"/>
                <a:gd name="connsiteY1796" fmla="*/ 752755 h 1117987"/>
                <a:gd name="connsiteX1797" fmla="*/ 143482 w 1859352"/>
                <a:gd name="connsiteY1797" fmla="*/ 752943 h 1117987"/>
                <a:gd name="connsiteX1798" fmla="*/ 143050 w 1859352"/>
                <a:gd name="connsiteY1798" fmla="*/ 755027 h 1117987"/>
                <a:gd name="connsiteX1799" fmla="*/ 161321 w 1859352"/>
                <a:gd name="connsiteY1799" fmla="*/ 796705 h 1117987"/>
                <a:gd name="connsiteX1800" fmla="*/ 153876 w 1859352"/>
                <a:gd name="connsiteY1800" fmla="*/ 794608 h 1117987"/>
                <a:gd name="connsiteX1801" fmla="*/ 153003 w 1859352"/>
                <a:gd name="connsiteY1801" fmla="*/ 790124 h 1117987"/>
                <a:gd name="connsiteX1802" fmla="*/ 153572 w 1859352"/>
                <a:gd name="connsiteY1802" fmla="*/ 788549 h 1117987"/>
                <a:gd name="connsiteX1803" fmla="*/ 154381 w 1859352"/>
                <a:gd name="connsiteY1803" fmla="*/ 784287 h 1117987"/>
                <a:gd name="connsiteX1804" fmla="*/ 154068 w 1859352"/>
                <a:gd name="connsiteY1804" fmla="*/ 783962 h 1117987"/>
                <a:gd name="connsiteX1805" fmla="*/ 153131 w 1859352"/>
                <a:gd name="connsiteY1805" fmla="*/ 783526 h 1117987"/>
                <a:gd name="connsiteX1806" fmla="*/ 151270 w 1859352"/>
                <a:gd name="connsiteY1806" fmla="*/ 783068 h 1117987"/>
                <a:gd name="connsiteX1807" fmla="*/ 152571 w 1859352"/>
                <a:gd name="connsiteY1807" fmla="*/ 783282 h 1117987"/>
                <a:gd name="connsiteX1808" fmla="*/ 153131 w 1859352"/>
                <a:gd name="connsiteY1808" fmla="*/ 783530 h 1117987"/>
                <a:gd name="connsiteX1809" fmla="*/ 154522 w 1859352"/>
                <a:gd name="connsiteY1809" fmla="*/ 783607 h 1117987"/>
                <a:gd name="connsiteX1810" fmla="*/ 154381 w 1859352"/>
                <a:gd name="connsiteY1810" fmla="*/ 784287 h 1117987"/>
                <a:gd name="connsiteX1811" fmla="*/ 162216 w 1859352"/>
                <a:gd name="connsiteY1811" fmla="*/ 792370 h 1117987"/>
                <a:gd name="connsiteX1812" fmla="*/ 161321 w 1859352"/>
                <a:gd name="connsiteY1812" fmla="*/ 796705 h 1117987"/>
                <a:gd name="connsiteX1813" fmla="*/ 306917 w 1859352"/>
                <a:gd name="connsiteY1813" fmla="*/ 849950 h 1117987"/>
                <a:gd name="connsiteX1814" fmla="*/ 307354 w 1859352"/>
                <a:gd name="connsiteY1814" fmla="*/ 848649 h 1117987"/>
                <a:gd name="connsiteX1815" fmla="*/ 307799 w 1859352"/>
                <a:gd name="connsiteY1815" fmla="*/ 849090 h 1117987"/>
                <a:gd name="connsiteX1816" fmla="*/ 306917 w 1859352"/>
                <a:gd name="connsiteY1816" fmla="*/ 849950 h 1117987"/>
                <a:gd name="connsiteX1817" fmla="*/ 458675 w 1859352"/>
                <a:gd name="connsiteY1817" fmla="*/ 464648 h 1117987"/>
                <a:gd name="connsiteX1818" fmla="*/ 457695 w 1859352"/>
                <a:gd name="connsiteY1818" fmla="*/ 464058 h 1117987"/>
                <a:gd name="connsiteX1819" fmla="*/ 458889 w 1859352"/>
                <a:gd name="connsiteY1819" fmla="*/ 463827 h 1117987"/>
                <a:gd name="connsiteX1820" fmla="*/ 458675 w 1859352"/>
                <a:gd name="connsiteY1820" fmla="*/ 464648 h 1117987"/>
                <a:gd name="connsiteX1821" fmla="*/ 559563 w 1859352"/>
                <a:gd name="connsiteY1821" fmla="*/ 508530 h 1117987"/>
                <a:gd name="connsiteX1822" fmla="*/ 558399 w 1859352"/>
                <a:gd name="connsiteY1822" fmla="*/ 509065 h 1117987"/>
                <a:gd name="connsiteX1823" fmla="*/ 545313 w 1859352"/>
                <a:gd name="connsiteY1823" fmla="*/ 491846 h 1117987"/>
                <a:gd name="connsiteX1824" fmla="*/ 545301 w 1859352"/>
                <a:gd name="connsiteY1824" fmla="*/ 490242 h 1117987"/>
                <a:gd name="connsiteX1825" fmla="*/ 547954 w 1859352"/>
                <a:gd name="connsiteY1825" fmla="*/ 488966 h 1117987"/>
                <a:gd name="connsiteX1826" fmla="*/ 553949 w 1859352"/>
                <a:gd name="connsiteY1826" fmla="*/ 491649 h 1117987"/>
                <a:gd name="connsiteX1827" fmla="*/ 560611 w 1859352"/>
                <a:gd name="connsiteY1827" fmla="*/ 499181 h 1117987"/>
                <a:gd name="connsiteX1828" fmla="*/ 559563 w 1859352"/>
                <a:gd name="connsiteY1828" fmla="*/ 508530 h 1117987"/>
                <a:gd name="connsiteX1829" fmla="*/ 564424 w 1859352"/>
                <a:gd name="connsiteY1829" fmla="*/ 522463 h 1117987"/>
                <a:gd name="connsiteX1830" fmla="*/ 563204 w 1859352"/>
                <a:gd name="connsiteY1830" fmla="*/ 521744 h 1117987"/>
                <a:gd name="connsiteX1831" fmla="*/ 564830 w 1859352"/>
                <a:gd name="connsiteY1831" fmla="*/ 521530 h 1117987"/>
                <a:gd name="connsiteX1832" fmla="*/ 564424 w 1859352"/>
                <a:gd name="connsiteY1832" fmla="*/ 522463 h 1117987"/>
                <a:gd name="connsiteX1833" fmla="*/ 598228 w 1859352"/>
                <a:gd name="connsiteY1833" fmla="*/ 438584 h 1117987"/>
                <a:gd name="connsiteX1834" fmla="*/ 594749 w 1859352"/>
                <a:gd name="connsiteY1834" fmla="*/ 439594 h 1117987"/>
                <a:gd name="connsiteX1835" fmla="*/ 594664 w 1859352"/>
                <a:gd name="connsiteY1835" fmla="*/ 438204 h 1117987"/>
                <a:gd name="connsiteX1836" fmla="*/ 598087 w 1859352"/>
                <a:gd name="connsiteY1836" fmla="*/ 435991 h 1117987"/>
                <a:gd name="connsiteX1837" fmla="*/ 598870 w 1859352"/>
                <a:gd name="connsiteY1837" fmla="*/ 437194 h 1117987"/>
                <a:gd name="connsiteX1838" fmla="*/ 598228 w 1859352"/>
                <a:gd name="connsiteY1838" fmla="*/ 438584 h 1117987"/>
                <a:gd name="connsiteX1839" fmla="*/ 668739 w 1859352"/>
                <a:gd name="connsiteY1839" fmla="*/ 834673 h 1117987"/>
                <a:gd name="connsiteX1840" fmla="*/ 665538 w 1859352"/>
                <a:gd name="connsiteY1840" fmla="*/ 834485 h 1117987"/>
                <a:gd name="connsiteX1841" fmla="*/ 664661 w 1859352"/>
                <a:gd name="connsiteY1841" fmla="*/ 833604 h 1117987"/>
                <a:gd name="connsiteX1842" fmla="*/ 669257 w 1859352"/>
                <a:gd name="connsiteY1842" fmla="*/ 832478 h 1117987"/>
                <a:gd name="connsiteX1843" fmla="*/ 669895 w 1859352"/>
                <a:gd name="connsiteY1843" fmla="*/ 833723 h 1117987"/>
                <a:gd name="connsiteX1844" fmla="*/ 668739 w 1859352"/>
                <a:gd name="connsiteY1844" fmla="*/ 834673 h 1117987"/>
                <a:gd name="connsiteX1845" fmla="*/ 673707 w 1859352"/>
                <a:gd name="connsiteY1845" fmla="*/ 205499 h 1117987"/>
                <a:gd name="connsiteX1846" fmla="*/ 669822 w 1859352"/>
                <a:gd name="connsiteY1846" fmla="*/ 202388 h 1117987"/>
                <a:gd name="connsiteX1847" fmla="*/ 669133 w 1859352"/>
                <a:gd name="connsiteY1847" fmla="*/ 201378 h 1117987"/>
                <a:gd name="connsiteX1848" fmla="*/ 670263 w 1859352"/>
                <a:gd name="connsiteY1848" fmla="*/ 202003 h 1117987"/>
                <a:gd name="connsiteX1849" fmla="*/ 673973 w 1859352"/>
                <a:gd name="connsiteY1849" fmla="*/ 205109 h 1117987"/>
                <a:gd name="connsiteX1850" fmla="*/ 674259 w 1859352"/>
                <a:gd name="connsiteY1850" fmla="*/ 206068 h 1117987"/>
                <a:gd name="connsiteX1851" fmla="*/ 673707 w 1859352"/>
                <a:gd name="connsiteY1851" fmla="*/ 205499 h 1117987"/>
                <a:gd name="connsiteX1852" fmla="*/ 694401 w 1859352"/>
                <a:gd name="connsiteY1852" fmla="*/ 146178 h 1117987"/>
                <a:gd name="connsiteX1853" fmla="*/ 694465 w 1859352"/>
                <a:gd name="connsiteY1853" fmla="*/ 145335 h 1117987"/>
                <a:gd name="connsiteX1854" fmla="*/ 695518 w 1859352"/>
                <a:gd name="connsiteY1854" fmla="*/ 145737 h 1117987"/>
                <a:gd name="connsiteX1855" fmla="*/ 694401 w 1859352"/>
                <a:gd name="connsiteY1855" fmla="*/ 146178 h 1117987"/>
                <a:gd name="connsiteX1856" fmla="*/ 732078 w 1859352"/>
                <a:gd name="connsiteY1856" fmla="*/ 243668 h 1117987"/>
                <a:gd name="connsiteX1857" fmla="*/ 731650 w 1859352"/>
                <a:gd name="connsiteY1857" fmla="*/ 243689 h 1117987"/>
                <a:gd name="connsiteX1858" fmla="*/ 729618 w 1859352"/>
                <a:gd name="connsiteY1858" fmla="*/ 254254 h 1117987"/>
                <a:gd name="connsiteX1859" fmla="*/ 726126 w 1859352"/>
                <a:gd name="connsiteY1859" fmla="*/ 256766 h 1117987"/>
                <a:gd name="connsiteX1860" fmla="*/ 721316 w 1859352"/>
                <a:gd name="connsiteY1860" fmla="*/ 263382 h 1117987"/>
                <a:gd name="connsiteX1861" fmla="*/ 721667 w 1859352"/>
                <a:gd name="connsiteY1861" fmla="*/ 263634 h 1117987"/>
                <a:gd name="connsiteX1862" fmla="*/ 725047 w 1859352"/>
                <a:gd name="connsiteY1862" fmla="*/ 267045 h 1117987"/>
                <a:gd name="connsiteX1863" fmla="*/ 728753 w 1859352"/>
                <a:gd name="connsiteY1863" fmla="*/ 270113 h 1117987"/>
                <a:gd name="connsiteX1864" fmla="*/ 729036 w 1859352"/>
                <a:gd name="connsiteY1864" fmla="*/ 271076 h 1117987"/>
                <a:gd name="connsiteX1865" fmla="*/ 728479 w 1859352"/>
                <a:gd name="connsiteY1865" fmla="*/ 270498 h 1117987"/>
                <a:gd name="connsiteX1866" fmla="*/ 724628 w 1859352"/>
                <a:gd name="connsiteY1866" fmla="*/ 267464 h 1117987"/>
                <a:gd name="connsiteX1867" fmla="*/ 721213 w 1859352"/>
                <a:gd name="connsiteY1867" fmla="*/ 264054 h 1117987"/>
                <a:gd name="connsiteX1868" fmla="*/ 721312 w 1859352"/>
                <a:gd name="connsiteY1868" fmla="*/ 263382 h 1117987"/>
                <a:gd name="connsiteX1869" fmla="*/ 712411 w 1859352"/>
                <a:gd name="connsiteY1869" fmla="*/ 257340 h 1117987"/>
                <a:gd name="connsiteX1870" fmla="*/ 709433 w 1859352"/>
                <a:gd name="connsiteY1870" fmla="*/ 248054 h 1117987"/>
                <a:gd name="connsiteX1871" fmla="*/ 708791 w 1859352"/>
                <a:gd name="connsiteY1871" fmla="*/ 243591 h 1117987"/>
                <a:gd name="connsiteX1872" fmla="*/ 708389 w 1859352"/>
                <a:gd name="connsiteY1872" fmla="*/ 243304 h 1117987"/>
                <a:gd name="connsiteX1873" fmla="*/ 707585 w 1859352"/>
                <a:gd name="connsiteY1873" fmla="*/ 242808 h 1117987"/>
                <a:gd name="connsiteX1874" fmla="*/ 708761 w 1859352"/>
                <a:gd name="connsiteY1874" fmla="*/ 243206 h 1117987"/>
                <a:gd name="connsiteX1875" fmla="*/ 708791 w 1859352"/>
                <a:gd name="connsiteY1875" fmla="*/ 243591 h 1117987"/>
                <a:gd name="connsiteX1876" fmla="*/ 713883 w 1859352"/>
                <a:gd name="connsiteY1876" fmla="*/ 246753 h 1117987"/>
                <a:gd name="connsiteX1877" fmla="*/ 724667 w 1859352"/>
                <a:gd name="connsiteY1877" fmla="*/ 246372 h 1117987"/>
                <a:gd name="connsiteX1878" fmla="*/ 731650 w 1859352"/>
                <a:gd name="connsiteY1878" fmla="*/ 243685 h 1117987"/>
                <a:gd name="connsiteX1879" fmla="*/ 731727 w 1859352"/>
                <a:gd name="connsiteY1879" fmla="*/ 243304 h 1117987"/>
                <a:gd name="connsiteX1880" fmla="*/ 732600 w 1859352"/>
                <a:gd name="connsiteY1880" fmla="*/ 242808 h 1117987"/>
                <a:gd name="connsiteX1881" fmla="*/ 732078 w 1859352"/>
                <a:gd name="connsiteY1881" fmla="*/ 243668 h 1117987"/>
                <a:gd name="connsiteX1882" fmla="*/ 752400 w 1859352"/>
                <a:gd name="connsiteY1882" fmla="*/ 230630 h 1117987"/>
                <a:gd name="connsiteX1883" fmla="*/ 740007 w 1859352"/>
                <a:gd name="connsiteY1883" fmla="*/ 238833 h 1117987"/>
                <a:gd name="connsiteX1884" fmla="*/ 735899 w 1859352"/>
                <a:gd name="connsiteY1884" fmla="*/ 239496 h 1117987"/>
                <a:gd name="connsiteX1885" fmla="*/ 735625 w 1859352"/>
                <a:gd name="connsiteY1885" fmla="*/ 239932 h 1117987"/>
                <a:gd name="connsiteX1886" fmla="*/ 734748 w 1859352"/>
                <a:gd name="connsiteY1886" fmla="*/ 240506 h 1117987"/>
                <a:gd name="connsiteX1887" fmla="*/ 735228 w 1859352"/>
                <a:gd name="connsiteY1887" fmla="*/ 239513 h 1117987"/>
                <a:gd name="connsiteX1888" fmla="*/ 735895 w 1859352"/>
                <a:gd name="connsiteY1888" fmla="*/ 239496 h 1117987"/>
                <a:gd name="connsiteX1889" fmla="*/ 739044 w 1859352"/>
                <a:gd name="connsiteY1889" fmla="*/ 234477 h 1117987"/>
                <a:gd name="connsiteX1890" fmla="*/ 746006 w 1859352"/>
                <a:gd name="connsiteY1890" fmla="*/ 226218 h 1117987"/>
                <a:gd name="connsiteX1891" fmla="*/ 745972 w 1859352"/>
                <a:gd name="connsiteY1891" fmla="*/ 226205 h 1117987"/>
                <a:gd name="connsiteX1892" fmla="*/ 745660 w 1859352"/>
                <a:gd name="connsiteY1892" fmla="*/ 225709 h 1117987"/>
                <a:gd name="connsiteX1893" fmla="*/ 737461 w 1859352"/>
                <a:gd name="connsiteY1893" fmla="*/ 220732 h 1117987"/>
                <a:gd name="connsiteX1894" fmla="*/ 738792 w 1859352"/>
                <a:gd name="connsiteY1894" fmla="*/ 218250 h 1117987"/>
                <a:gd name="connsiteX1895" fmla="*/ 740264 w 1859352"/>
                <a:gd name="connsiteY1895" fmla="*/ 218494 h 1117987"/>
                <a:gd name="connsiteX1896" fmla="*/ 742592 w 1859352"/>
                <a:gd name="connsiteY1896" fmla="*/ 220689 h 1117987"/>
                <a:gd name="connsiteX1897" fmla="*/ 745664 w 1859352"/>
                <a:gd name="connsiteY1897" fmla="*/ 225704 h 1117987"/>
                <a:gd name="connsiteX1898" fmla="*/ 746417 w 1859352"/>
                <a:gd name="connsiteY1898" fmla="*/ 225734 h 1117987"/>
                <a:gd name="connsiteX1899" fmla="*/ 746011 w 1859352"/>
                <a:gd name="connsiteY1899" fmla="*/ 226214 h 1117987"/>
                <a:gd name="connsiteX1900" fmla="*/ 750825 w 1859352"/>
                <a:gd name="connsiteY1900" fmla="*/ 227343 h 1117987"/>
                <a:gd name="connsiteX1901" fmla="*/ 752986 w 1859352"/>
                <a:gd name="connsiteY1901" fmla="*/ 229192 h 1117987"/>
                <a:gd name="connsiteX1902" fmla="*/ 752400 w 1859352"/>
                <a:gd name="connsiteY1902" fmla="*/ 230630 h 1117987"/>
                <a:gd name="connsiteX1903" fmla="*/ 776354 w 1859352"/>
                <a:gd name="connsiteY1903" fmla="*/ 228507 h 1117987"/>
                <a:gd name="connsiteX1904" fmla="*/ 775190 w 1859352"/>
                <a:gd name="connsiteY1904" fmla="*/ 227934 h 1117987"/>
                <a:gd name="connsiteX1905" fmla="*/ 776439 w 1859352"/>
                <a:gd name="connsiteY1905" fmla="*/ 227630 h 1117987"/>
                <a:gd name="connsiteX1906" fmla="*/ 776354 w 1859352"/>
                <a:gd name="connsiteY1906" fmla="*/ 228507 h 1117987"/>
                <a:gd name="connsiteX1907" fmla="*/ 800864 w 1859352"/>
                <a:gd name="connsiteY1907" fmla="*/ 295021 h 1117987"/>
                <a:gd name="connsiteX1908" fmla="*/ 800252 w 1859352"/>
                <a:gd name="connsiteY1908" fmla="*/ 294658 h 1117987"/>
                <a:gd name="connsiteX1909" fmla="*/ 799953 w 1859352"/>
                <a:gd name="connsiteY1909" fmla="*/ 294011 h 1117987"/>
                <a:gd name="connsiteX1910" fmla="*/ 800723 w 1859352"/>
                <a:gd name="connsiteY1910" fmla="*/ 294221 h 1117987"/>
                <a:gd name="connsiteX1911" fmla="*/ 800864 w 1859352"/>
                <a:gd name="connsiteY1911" fmla="*/ 295021 h 1117987"/>
                <a:gd name="connsiteX1912" fmla="*/ 801532 w 1859352"/>
                <a:gd name="connsiteY1912" fmla="*/ 295445 h 1117987"/>
                <a:gd name="connsiteX1913" fmla="*/ 800864 w 1859352"/>
                <a:gd name="connsiteY1913" fmla="*/ 295021 h 1117987"/>
                <a:gd name="connsiteX1914" fmla="*/ 974407 w 1859352"/>
                <a:gd name="connsiteY1914" fmla="*/ 782250 h 1117987"/>
                <a:gd name="connsiteX1915" fmla="*/ 972956 w 1859352"/>
                <a:gd name="connsiteY1915" fmla="*/ 782387 h 1117987"/>
                <a:gd name="connsiteX1916" fmla="*/ 965870 w 1859352"/>
                <a:gd name="connsiteY1916" fmla="*/ 773277 h 1117987"/>
                <a:gd name="connsiteX1917" fmla="*/ 965951 w 1859352"/>
                <a:gd name="connsiteY1917" fmla="*/ 771574 h 1117987"/>
                <a:gd name="connsiteX1918" fmla="*/ 968163 w 1859352"/>
                <a:gd name="connsiteY1918" fmla="*/ 771215 h 1117987"/>
                <a:gd name="connsiteX1919" fmla="*/ 970508 w 1859352"/>
                <a:gd name="connsiteY1919" fmla="*/ 775545 h 1117987"/>
                <a:gd name="connsiteX1920" fmla="*/ 974843 w 1859352"/>
                <a:gd name="connsiteY1920" fmla="*/ 780924 h 1117987"/>
                <a:gd name="connsiteX1921" fmla="*/ 974407 w 1859352"/>
                <a:gd name="connsiteY1921" fmla="*/ 782250 h 1117987"/>
                <a:gd name="connsiteX1922" fmla="*/ 974424 w 1859352"/>
                <a:gd name="connsiteY1922" fmla="*/ 765814 h 1117987"/>
                <a:gd name="connsiteX1923" fmla="*/ 975356 w 1859352"/>
                <a:gd name="connsiteY1923" fmla="*/ 764727 h 1117987"/>
                <a:gd name="connsiteX1924" fmla="*/ 975733 w 1859352"/>
                <a:gd name="connsiteY1924" fmla="*/ 765566 h 1117987"/>
                <a:gd name="connsiteX1925" fmla="*/ 974424 w 1859352"/>
                <a:gd name="connsiteY1925" fmla="*/ 765814 h 1117987"/>
                <a:gd name="connsiteX1926" fmla="*/ 1077349 w 1859352"/>
                <a:gd name="connsiteY1926" fmla="*/ 813560 h 1117987"/>
                <a:gd name="connsiteX1927" fmla="*/ 1076249 w 1859352"/>
                <a:gd name="connsiteY1927" fmla="*/ 819829 h 1117987"/>
                <a:gd name="connsiteX1928" fmla="*/ 1076848 w 1859352"/>
                <a:gd name="connsiteY1928" fmla="*/ 825786 h 1117987"/>
                <a:gd name="connsiteX1929" fmla="*/ 1058756 w 1859352"/>
                <a:gd name="connsiteY1929" fmla="*/ 848015 h 1117987"/>
                <a:gd name="connsiteX1930" fmla="*/ 1053009 w 1859352"/>
                <a:gd name="connsiteY1930" fmla="*/ 857819 h 1117987"/>
                <a:gd name="connsiteX1931" fmla="*/ 1047275 w 1859352"/>
                <a:gd name="connsiteY1931" fmla="*/ 865770 h 1117987"/>
                <a:gd name="connsiteX1932" fmla="*/ 1036077 w 1859352"/>
                <a:gd name="connsiteY1932" fmla="*/ 869278 h 1117987"/>
                <a:gd name="connsiteX1933" fmla="*/ 1032962 w 1859352"/>
                <a:gd name="connsiteY1933" fmla="*/ 868204 h 1117987"/>
                <a:gd name="connsiteX1934" fmla="*/ 1033415 w 1859352"/>
                <a:gd name="connsiteY1934" fmla="*/ 866664 h 1117987"/>
                <a:gd name="connsiteX1935" fmla="*/ 1037382 w 1859352"/>
                <a:gd name="connsiteY1935" fmla="*/ 859398 h 1117987"/>
                <a:gd name="connsiteX1936" fmla="*/ 1037018 w 1859352"/>
                <a:gd name="connsiteY1936" fmla="*/ 859094 h 1117987"/>
                <a:gd name="connsiteX1937" fmla="*/ 1036496 w 1859352"/>
                <a:gd name="connsiteY1937" fmla="*/ 858367 h 1117987"/>
                <a:gd name="connsiteX1938" fmla="*/ 1037438 w 1859352"/>
                <a:gd name="connsiteY1938" fmla="*/ 859265 h 1117987"/>
                <a:gd name="connsiteX1939" fmla="*/ 1037382 w 1859352"/>
                <a:gd name="connsiteY1939" fmla="*/ 859398 h 1117987"/>
                <a:gd name="connsiteX1940" fmla="*/ 1043039 w 1859352"/>
                <a:gd name="connsiteY1940" fmla="*/ 860776 h 1117987"/>
                <a:gd name="connsiteX1941" fmla="*/ 1046513 w 1859352"/>
                <a:gd name="connsiteY1941" fmla="*/ 857280 h 1117987"/>
                <a:gd name="connsiteX1942" fmla="*/ 1053950 w 1859352"/>
                <a:gd name="connsiteY1942" fmla="*/ 842085 h 1117987"/>
                <a:gd name="connsiteX1943" fmla="*/ 1056642 w 1859352"/>
                <a:gd name="connsiteY1943" fmla="*/ 835846 h 1117987"/>
                <a:gd name="connsiteX1944" fmla="*/ 1060758 w 1859352"/>
                <a:gd name="connsiteY1944" fmla="*/ 824695 h 1117987"/>
                <a:gd name="connsiteX1945" fmla="*/ 1067430 w 1859352"/>
                <a:gd name="connsiteY1945" fmla="*/ 774869 h 1117987"/>
                <a:gd name="connsiteX1946" fmla="*/ 1068037 w 1859352"/>
                <a:gd name="connsiteY1946" fmla="*/ 771630 h 1117987"/>
                <a:gd name="connsiteX1947" fmla="*/ 1069052 w 1859352"/>
                <a:gd name="connsiteY1947" fmla="*/ 770449 h 1117987"/>
                <a:gd name="connsiteX1948" fmla="*/ 1072000 w 1859352"/>
                <a:gd name="connsiteY1948" fmla="*/ 771557 h 1117987"/>
                <a:gd name="connsiteX1949" fmla="*/ 1076715 w 1859352"/>
                <a:gd name="connsiteY1949" fmla="*/ 791249 h 1117987"/>
                <a:gd name="connsiteX1950" fmla="*/ 1079313 w 1859352"/>
                <a:gd name="connsiteY1950" fmla="*/ 802811 h 1117987"/>
                <a:gd name="connsiteX1951" fmla="*/ 1077349 w 1859352"/>
                <a:gd name="connsiteY1951" fmla="*/ 813560 h 1117987"/>
                <a:gd name="connsiteX1952" fmla="*/ 1172716 w 1859352"/>
                <a:gd name="connsiteY1952" fmla="*/ 251910 h 1117987"/>
                <a:gd name="connsiteX1953" fmla="*/ 1165973 w 1859352"/>
                <a:gd name="connsiteY1953" fmla="*/ 249316 h 1117987"/>
                <a:gd name="connsiteX1954" fmla="*/ 1167457 w 1859352"/>
                <a:gd name="connsiteY1954" fmla="*/ 247198 h 1117987"/>
                <a:gd name="connsiteX1955" fmla="*/ 1173726 w 1859352"/>
                <a:gd name="connsiteY1955" fmla="*/ 248264 h 1117987"/>
                <a:gd name="connsiteX1956" fmla="*/ 1174394 w 1859352"/>
                <a:gd name="connsiteY1956" fmla="*/ 249432 h 1117987"/>
                <a:gd name="connsiteX1957" fmla="*/ 1172716 w 1859352"/>
                <a:gd name="connsiteY1957" fmla="*/ 251910 h 1117987"/>
                <a:gd name="connsiteX1958" fmla="*/ 1226213 w 1859352"/>
                <a:gd name="connsiteY1958" fmla="*/ 188737 h 1117987"/>
                <a:gd name="connsiteX1959" fmla="*/ 1222816 w 1859352"/>
                <a:gd name="connsiteY1959" fmla="*/ 192208 h 1117987"/>
                <a:gd name="connsiteX1960" fmla="*/ 1221322 w 1859352"/>
                <a:gd name="connsiteY1960" fmla="*/ 192760 h 1117987"/>
                <a:gd name="connsiteX1961" fmla="*/ 1219157 w 1859352"/>
                <a:gd name="connsiteY1961" fmla="*/ 190984 h 1117987"/>
                <a:gd name="connsiteX1962" fmla="*/ 1224138 w 1859352"/>
                <a:gd name="connsiteY1962" fmla="*/ 186465 h 1117987"/>
                <a:gd name="connsiteX1963" fmla="*/ 1227151 w 1859352"/>
                <a:gd name="connsiteY1963" fmla="*/ 187402 h 1117987"/>
                <a:gd name="connsiteX1964" fmla="*/ 1226213 w 1859352"/>
                <a:gd name="connsiteY1964" fmla="*/ 188737 h 1117987"/>
                <a:gd name="connsiteX1965" fmla="*/ 1242504 w 1859352"/>
                <a:gd name="connsiteY1965" fmla="*/ 201746 h 1117987"/>
                <a:gd name="connsiteX1966" fmla="*/ 1239889 w 1859352"/>
                <a:gd name="connsiteY1966" fmla="*/ 207535 h 1117987"/>
                <a:gd name="connsiteX1967" fmla="*/ 1238383 w 1859352"/>
                <a:gd name="connsiteY1967" fmla="*/ 207689 h 1117987"/>
                <a:gd name="connsiteX1968" fmla="*/ 1237446 w 1859352"/>
                <a:gd name="connsiteY1968" fmla="*/ 206568 h 1117987"/>
                <a:gd name="connsiteX1969" fmla="*/ 1238773 w 1859352"/>
                <a:gd name="connsiteY1969" fmla="*/ 196059 h 1117987"/>
                <a:gd name="connsiteX1970" fmla="*/ 1238396 w 1859352"/>
                <a:gd name="connsiteY1970" fmla="*/ 195926 h 1117987"/>
                <a:gd name="connsiteX1971" fmla="*/ 1237853 w 1859352"/>
                <a:gd name="connsiteY1971" fmla="*/ 194647 h 1117987"/>
                <a:gd name="connsiteX1972" fmla="*/ 1238832 w 1859352"/>
                <a:gd name="connsiteY1972" fmla="*/ 195481 h 1117987"/>
                <a:gd name="connsiteX1973" fmla="*/ 1238773 w 1859352"/>
                <a:gd name="connsiteY1973" fmla="*/ 196055 h 1117987"/>
                <a:gd name="connsiteX1974" fmla="*/ 1242504 w 1859352"/>
                <a:gd name="connsiteY1974" fmla="*/ 201746 h 1117987"/>
                <a:gd name="connsiteX1975" fmla="*/ 1314919 w 1859352"/>
                <a:gd name="connsiteY1975" fmla="*/ 762875 h 1117987"/>
                <a:gd name="connsiteX1976" fmla="*/ 1314136 w 1859352"/>
                <a:gd name="connsiteY1976" fmla="*/ 763487 h 1117987"/>
                <a:gd name="connsiteX1977" fmla="*/ 1313370 w 1859352"/>
                <a:gd name="connsiteY1977" fmla="*/ 763983 h 1117987"/>
                <a:gd name="connsiteX1978" fmla="*/ 1313746 w 1859352"/>
                <a:gd name="connsiteY1978" fmla="*/ 763084 h 1117987"/>
                <a:gd name="connsiteX1979" fmla="*/ 1314919 w 1859352"/>
                <a:gd name="connsiteY1979" fmla="*/ 762875 h 1117987"/>
                <a:gd name="connsiteX1980" fmla="*/ 1316417 w 1859352"/>
                <a:gd name="connsiteY1980" fmla="*/ 761766 h 1117987"/>
                <a:gd name="connsiteX1981" fmla="*/ 1316660 w 1859352"/>
                <a:gd name="connsiteY1981" fmla="*/ 762592 h 1117987"/>
                <a:gd name="connsiteX1982" fmla="*/ 1314919 w 1859352"/>
                <a:gd name="connsiteY1982" fmla="*/ 762875 h 1117987"/>
                <a:gd name="connsiteX1983" fmla="*/ 1470160 w 1859352"/>
                <a:gd name="connsiteY1983" fmla="*/ 228550 h 1117987"/>
                <a:gd name="connsiteX1984" fmla="*/ 1468495 w 1859352"/>
                <a:gd name="connsiteY1984" fmla="*/ 226470 h 1117987"/>
                <a:gd name="connsiteX1985" fmla="*/ 1467789 w 1859352"/>
                <a:gd name="connsiteY1985" fmla="*/ 226526 h 1117987"/>
                <a:gd name="connsiteX1986" fmla="*/ 1467002 w 1859352"/>
                <a:gd name="connsiteY1986" fmla="*/ 225739 h 1117987"/>
                <a:gd name="connsiteX1987" fmla="*/ 1468200 w 1859352"/>
                <a:gd name="connsiteY1987" fmla="*/ 226111 h 1117987"/>
                <a:gd name="connsiteX1988" fmla="*/ 1468491 w 1859352"/>
                <a:gd name="connsiteY1988" fmla="*/ 226470 h 1117987"/>
                <a:gd name="connsiteX1989" fmla="*/ 1471431 w 1859352"/>
                <a:gd name="connsiteY1989" fmla="*/ 228015 h 1117987"/>
                <a:gd name="connsiteX1990" fmla="*/ 1470160 w 1859352"/>
                <a:gd name="connsiteY1990" fmla="*/ 228550 h 1117987"/>
                <a:gd name="connsiteX1991" fmla="*/ 1763354 w 1859352"/>
                <a:gd name="connsiteY1991" fmla="*/ 327457 h 1117987"/>
                <a:gd name="connsiteX1992" fmla="*/ 1758219 w 1859352"/>
                <a:gd name="connsiteY1992" fmla="*/ 330756 h 1117987"/>
                <a:gd name="connsiteX1993" fmla="*/ 1754453 w 1859352"/>
                <a:gd name="connsiteY1993" fmla="*/ 328633 h 1117987"/>
                <a:gd name="connsiteX1994" fmla="*/ 1755780 w 1859352"/>
                <a:gd name="connsiteY1994" fmla="*/ 326288 h 1117987"/>
                <a:gd name="connsiteX1995" fmla="*/ 1762113 w 1859352"/>
                <a:gd name="connsiteY1995" fmla="*/ 324825 h 1117987"/>
                <a:gd name="connsiteX1996" fmla="*/ 1763439 w 1859352"/>
                <a:gd name="connsiteY1996" fmla="*/ 325548 h 1117987"/>
                <a:gd name="connsiteX1997" fmla="*/ 1763354 w 1859352"/>
                <a:gd name="connsiteY1997" fmla="*/ 327457 h 1117987"/>
                <a:gd name="connsiteX1998" fmla="*/ 25859 w 1859352"/>
                <a:gd name="connsiteY1998" fmla="*/ 522069 h 1117987"/>
                <a:gd name="connsiteX1999" fmla="*/ 16102 w 1859352"/>
                <a:gd name="connsiteY1999" fmla="*/ 521821 h 1117987"/>
                <a:gd name="connsiteX2000" fmla="*/ 25859 w 1859352"/>
                <a:gd name="connsiteY2000" fmla="*/ 522069 h 1117987"/>
                <a:gd name="connsiteX2001" fmla="*/ 1577556 w 1859352"/>
                <a:gd name="connsiteY2001" fmla="*/ 859766 h 1117987"/>
                <a:gd name="connsiteX2002" fmla="*/ 1577428 w 1859352"/>
                <a:gd name="connsiteY2002" fmla="*/ 859304 h 1117987"/>
                <a:gd name="connsiteX2003" fmla="*/ 1577171 w 1859352"/>
                <a:gd name="connsiteY2003" fmla="*/ 859321 h 1117987"/>
                <a:gd name="connsiteX2004" fmla="*/ 1577171 w 1859352"/>
                <a:gd name="connsiteY2004" fmla="*/ 859612 h 1117987"/>
                <a:gd name="connsiteX2005" fmla="*/ 1577556 w 1859352"/>
                <a:gd name="connsiteY2005" fmla="*/ 859766 h 1117987"/>
                <a:gd name="connsiteX2006" fmla="*/ 38738 w 1859352"/>
                <a:gd name="connsiteY2006" fmla="*/ 517760 h 1117987"/>
                <a:gd name="connsiteX2007" fmla="*/ 40309 w 1859352"/>
                <a:gd name="connsiteY2007" fmla="*/ 518141 h 1117987"/>
                <a:gd name="connsiteX2008" fmla="*/ 40634 w 1859352"/>
                <a:gd name="connsiteY2008" fmla="*/ 518141 h 1117987"/>
                <a:gd name="connsiteX2009" fmla="*/ 38738 w 1859352"/>
                <a:gd name="connsiteY2009" fmla="*/ 517760 h 1117987"/>
                <a:gd name="connsiteX2010" fmla="*/ 287396 w 1859352"/>
                <a:gd name="connsiteY2010" fmla="*/ 523725 h 1117987"/>
                <a:gd name="connsiteX2011" fmla="*/ 286690 w 1859352"/>
                <a:gd name="connsiteY2011" fmla="*/ 523747 h 1117987"/>
                <a:gd name="connsiteX2012" fmla="*/ 287028 w 1859352"/>
                <a:gd name="connsiteY2012" fmla="*/ 524166 h 1117987"/>
                <a:gd name="connsiteX2013" fmla="*/ 287066 w 1859352"/>
                <a:gd name="connsiteY2013" fmla="*/ 524166 h 1117987"/>
                <a:gd name="connsiteX2014" fmla="*/ 287396 w 1859352"/>
                <a:gd name="connsiteY2014" fmla="*/ 523725 h 1117987"/>
                <a:gd name="connsiteX2015" fmla="*/ 290259 w 1859352"/>
                <a:gd name="connsiteY2015" fmla="*/ 521761 h 1117987"/>
                <a:gd name="connsiteX2016" fmla="*/ 288842 w 1859352"/>
                <a:gd name="connsiteY2016" fmla="*/ 521877 h 1117987"/>
                <a:gd name="connsiteX2017" fmla="*/ 287396 w 1859352"/>
                <a:gd name="connsiteY2017" fmla="*/ 523725 h 1117987"/>
                <a:gd name="connsiteX2018" fmla="*/ 289672 w 1859352"/>
                <a:gd name="connsiteY2018" fmla="*/ 523670 h 1117987"/>
                <a:gd name="connsiteX2019" fmla="*/ 290259 w 1859352"/>
                <a:gd name="connsiteY2019" fmla="*/ 521761 h 1117987"/>
                <a:gd name="connsiteX2020" fmla="*/ 854905 w 1859352"/>
                <a:gd name="connsiteY2020" fmla="*/ 243056 h 1117987"/>
                <a:gd name="connsiteX2021" fmla="*/ 855106 w 1859352"/>
                <a:gd name="connsiteY2021" fmla="*/ 243634 h 1117987"/>
                <a:gd name="connsiteX2022" fmla="*/ 855410 w 1859352"/>
                <a:gd name="connsiteY2022" fmla="*/ 243612 h 1117987"/>
                <a:gd name="connsiteX2023" fmla="*/ 855500 w 1859352"/>
                <a:gd name="connsiteY2023" fmla="*/ 243257 h 1117987"/>
                <a:gd name="connsiteX2024" fmla="*/ 854905 w 1859352"/>
                <a:gd name="connsiteY2024" fmla="*/ 243056 h 1117987"/>
                <a:gd name="connsiteX2025" fmla="*/ 1584916 w 1859352"/>
                <a:gd name="connsiteY2025" fmla="*/ 866741 h 1117987"/>
                <a:gd name="connsiteX2026" fmla="*/ 1584189 w 1859352"/>
                <a:gd name="connsiteY2026" fmla="*/ 866078 h 1117987"/>
                <a:gd name="connsiteX2027" fmla="*/ 1583590 w 1859352"/>
                <a:gd name="connsiteY2027" fmla="*/ 865787 h 1117987"/>
                <a:gd name="connsiteX2028" fmla="*/ 1583803 w 1859352"/>
                <a:gd name="connsiteY2028" fmla="*/ 866497 h 1117987"/>
                <a:gd name="connsiteX2029" fmla="*/ 1584916 w 1859352"/>
                <a:gd name="connsiteY2029" fmla="*/ 866741 h 1117987"/>
                <a:gd name="connsiteX2030" fmla="*/ 854182 w 1859352"/>
                <a:gd name="connsiteY2030" fmla="*/ 242795 h 1117987"/>
                <a:gd name="connsiteX2031" fmla="*/ 854905 w 1859352"/>
                <a:gd name="connsiteY2031" fmla="*/ 243052 h 1117987"/>
                <a:gd name="connsiteX2032" fmla="*/ 854182 w 1859352"/>
                <a:gd name="connsiteY2032" fmla="*/ 242795 h 1117987"/>
                <a:gd name="connsiteX2033" fmla="*/ 1583590 w 1859352"/>
                <a:gd name="connsiteY2033" fmla="*/ 865787 h 1117987"/>
                <a:gd name="connsiteX2034" fmla="*/ 1581279 w 1859352"/>
                <a:gd name="connsiteY2034" fmla="*/ 863121 h 1117987"/>
                <a:gd name="connsiteX2035" fmla="*/ 1583590 w 1859352"/>
                <a:gd name="connsiteY2035" fmla="*/ 865787 h 1117987"/>
                <a:gd name="connsiteX2036" fmla="*/ 1581279 w 1859352"/>
                <a:gd name="connsiteY2036" fmla="*/ 863121 h 1117987"/>
                <a:gd name="connsiteX2037" fmla="*/ 1581065 w 1859352"/>
                <a:gd name="connsiteY2037" fmla="*/ 862492 h 1117987"/>
                <a:gd name="connsiteX2038" fmla="*/ 1580551 w 1859352"/>
                <a:gd name="connsiteY2038" fmla="*/ 862428 h 1117987"/>
                <a:gd name="connsiteX2039" fmla="*/ 1580722 w 1859352"/>
                <a:gd name="connsiteY2039" fmla="*/ 862830 h 1117987"/>
                <a:gd name="connsiteX2040" fmla="*/ 1581279 w 1859352"/>
                <a:gd name="connsiteY2040" fmla="*/ 863121 h 1117987"/>
                <a:gd name="connsiteX2041" fmla="*/ 101842 w 1859352"/>
                <a:gd name="connsiteY2041" fmla="*/ 129776 h 1117987"/>
                <a:gd name="connsiteX2042" fmla="*/ 95590 w 1859352"/>
                <a:gd name="connsiteY2042" fmla="*/ 137269 h 1117987"/>
                <a:gd name="connsiteX2043" fmla="*/ 99668 w 1859352"/>
                <a:gd name="connsiteY2043" fmla="*/ 141903 h 1117987"/>
                <a:gd name="connsiteX2044" fmla="*/ 98932 w 1859352"/>
                <a:gd name="connsiteY2044" fmla="*/ 146939 h 1117987"/>
                <a:gd name="connsiteX2045" fmla="*/ 106019 w 1859352"/>
                <a:gd name="connsiteY2045" fmla="*/ 154873 h 1117987"/>
                <a:gd name="connsiteX2046" fmla="*/ 111029 w 1859352"/>
                <a:gd name="connsiteY2046" fmla="*/ 155977 h 1117987"/>
                <a:gd name="connsiteX2047" fmla="*/ 116742 w 1859352"/>
                <a:gd name="connsiteY2047" fmla="*/ 153234 h 1117987"/>
                <a:gd name="connsiteX2048" fmla="*/ 120127 w 1859352"/>
                <a:gd name="connsiteY2048" fmla="*/ 145566 h 1117987"/>
                <a:gd name="connsiteX2049" fmla="*/ 122677 w 1859352"/>
                <a:gd name="connsiteY2049" fmla="*/ 139464 h 1117987"/>
                <a:gd name="connsiteX2050" fmla="*/ 131697 w 1859352"/>
                <a:gd name="connsiteY2050" fmla="*/ 127375 h 1117987"/>
                <a:gd name="connsiteX2051" fmla="*/ 132219 w 1859352"/>
                <a:gd name="connsiteY2051" fmla="*/ 119596 h 1117987"/>
                <a:gd name="connsiteX2052" fmla="*/ 124919 w 1859352"/>
                <a:gd name="connsiteY2052" fmla="*/ 110255 h 1117987"/>
                <a:gd name="connsiteX2053" fmla="*/ 121860 w 1859352"/>
                <a:gd name="connsiteY2053" fmla="*/ 109733 h 1117987"/>
                <a:gd name="connsiteX2054" fmla="*/ 115022 w 1859352"/>
                <a:gd name="connsiteY2054" fmla="*/ 117748 h 1117987"/>
                <a:gd name="connsiteX2055" fmla="*/ 108975 w 1859352"/>
                <a:gd name="connsiteY2055" fmla="*/ 127243 h 1117987"/>
                <a:gd name="connsiteX2056" fmla="*/ 109326 w 1859352"/>
                <a:gd name="connsiteY2056" fmla="*/ 126875 h 1117987"/>
                <a:gd name="connsiteX2057" fmla="*/ 108945 w 1859352"/>
                <a:gd name="connsiteY2057" fmla="*/ 126930 h 1117987"/>
                <a:gd name="connsiteX2058" fmla="*/ 108967 w 1859352"/>
                <a:gd name="connsiteY2058" fmla="*/ 127102 h 1117987"/>
                <a:gd name="connsiteX2059" fmla="*/ 101842 w 1859352"/>
                <a:gd name="connsiteY2059" fmla="*/ 129776 h 1117987"/>
                <a:gd name="connsiteX2060" fmla="*/ 1580551 w 1859352"/>
                <a:gd name="connsiteY2060" fmla="*/ 862428 h 1117987"/>
                <a:gd name="connsiteX2061" fmla="*/ 1577556 w 1859352"/>
                <a:gd name="connsiteY2061" fmla="*/ 859766 h 1117987"/>
                <a:gd name="connsiteX2062" fmla="*/ 1580551 w 1859352"/>
                <a:gd name="connsiteY2062" fmla="*/ 862428 h 1117987"/>
                <a:gd name="connsiteX2063" fmla="*/ 78320 w 1859352"/>
                <a:gd name="connsiteY2063" fmla="*/ 138963 h 1117987"/>
                <a:gd name="connsiteX2064" fmla="*/ 91534 w 1859352"/>
                <a:gd name="connsiteY2064" fmla="*/ 141659 h 1117987"/>
                <a:gd name="connsiteX2065" fmla="*/ 95158 w 1859352"/>
                <a:gd name="connsiteY2065" fmla="*/ 137196 h 1117987"/>
                <a:gd name="connsiteX2066" fmla="*/ 93571 w 1859352"/>
                <a:gd name="connsiteY2066" fmla="*/ 135078 h 1117987"/>
                <a:gd name="connsiteX2067" fmla="*/ 93853 w 1859352"/>
                <a:gd name="connsiteY2067" fmla="*/ 127542 h 1117987"/>
                <a:gd name="connsiteX2068" fmla="*/ 101401 w 1859352"/>
                <a:gd name="connsiteY2068" fmla="*/ 126164 h 1117987"/>
                <a:gd name="connsiteX2069" fmla="*/ 108954 w 1859352"/>
                <a:gd name="connsiteY2069" fmla="*/ 126930 h 1117987"/>
                <a:gd name="connsiteX2070" fmla="*/ 108196 w 1859352"/>
                <a:gd name="connsiteY2070" fmla="*/ 124132 h 1117987"/>
                <a:gd name="connsiteX2071" fmla="*/ 94914 w 1859352"/>
                <a:gd name="connsiteY2071" fmla="*/ 117247 h 1117987"/>
                <a:gd name="connsiteX2072" fmla="*/ 88389 w 1859352"/>
                <a:gd name="connsiteY2072" fmla="*/ 118163 h 1117987"/>
                <a:gd name="connsiteX2073" fmla="*/ 75042 w 1859352"/>
                <a:gd name="connsiteY2073" fmla="*/ 130841 h 1117987"/>
                <a:gd name="connsiteX2074" fmla="*/ 78320 w 1859352"/>
                <a:gd name="connsiteY2074" fmla="*/ 138963 h 1117987"/>
                <a:gd name="connsiteX2075" fmla="*/ 1424057 w 1859352"/>
                <a:gd name="connsiteY2075" fmla="*/ 733721 h 1117987"/>
                <a:gd name="connsiteX2076" fmla="*/ 1425058 w 1859352"/>
                <a:gd name="connsiteY2076" fmla="*/ 734633 h 1117987"/>
                <a:gd name="connsiteX2077" fmla="*/ 1426269 w 1859352"/>
                <a:gd name="connsiteY2077" fmla="*/ 732352 h 1117987"/>
                <a:gd name="connsiteX2078" fmla="*/ 1425234 w 1859352"/>
                <a:gd name="connsiteY2078" fmla="*/ 731342 h 1117987"/>
                <a:gd name="connsiteX2079" fmla="*/ 1424057 w 1859352"/>
                <a:gd name="connsiteY2079" fmla="*/ 733721 h 1117987"/>
                <a:gd name="connsiteX2080" fmla="*/ 170504 w 1859352"/>
                <a:gd name="connsiteY2080" fmla="*/ 58307 h 1117987"/>
                <a:gd name="connsiteX2081" fmla="*/ 172802 w 1859352"/>
                <a:gd name="connsiteY2081" fmla="*/ 58307 h 1117987"/>
                <a:gd name="connsiteX2082" fmla="*/ 176046 w 1859352"/>
                <a:gd name="connsiteY2082" fmla="*/ 53638 h 1117987"/>
                <a:gd name="connsiteX2083" fmla="*/ 172092 w 1859352"/>
                <a:gd name="connsiteY2083" fmla="*/ 51328 h 1117987"/>
                <a:gd name="connsiteX2084" fmla="*/ 168022 w 1859352"/>
                <a:gd name="connsiteY2084" fmla="*/ 55217 h 1117987"/>
                <a:gd name="connsiteX2085" fmla="*/ 170504 w 1859352"/>
                <a:gd name="connsiteY2085" fmla="*/ 58307 h 1117987"/>
                <a:gd name="connsiteX2086" fmla="*/ 160975 w 1859352"/>
                <a:gd name="connsiteY2086" fmla="*/ 104358 h 1117987"/>
                <a:gd name="connsiteX2087" fmla="*/ 163345 w 1859352"/>
                <a:gd name="connsiteY2087" fmla="*/ 106151 h 1117987"/>
                <a:gd name="connsiteX2088" fmla="*/ 163970 w 1859352"/>
                <a:gd name="connsiteY2088" fmla="*/ 105942 h 1117987"/>
                <a:gd name="connsiteX2089" fmla="*/ 164278 w 1859352"/>
                <a:gd name="connsiteY2089" fmla="*/ 106802 h 1117987"/>
                <a:gd name="connsiteX2090" fmla="*/ 163589 w 1859352"/>
                <a:gd name="connsiteY2090" fmla="*/ 106365 h 1117987"/>
                <a:gd name="connsiteX2091" fmla="*/ 163345 w 1859352"/>
                <a:gd name="connsiteY2091" fmla="*/ 106155 h 1117987"/>
                <a:gd name="connsiteX2092" fmla="*/ 157581 w 1859352"/>
                <a:gd name="connsiteY2092" fmla="*/ 108235 h 1117987"/>
                <a:gd name="connsiteX2093" fmla="*/ 155703 w 1859352"/>
                <a:gd name="connsiteY2093" fmla="*/ 110841 h 1117987"/>
                <a:gd name="connsiteX2094" fmla="*/ 157303 w 1859352"/>
                <a:gd name="connsiteY2094" fmla="*/ 113438 h 1117987"/>
                <a:gd name="connsiteX2095" fmla="*/ 171809 w 1859352"/>
                <a:gd name="connsiteY2095" fmla="*/ 117957 h 1117987"/>
                <a:gd name="connsiteX2096" fmla="*/ 176722 w 1859352"/>
                <a:gd name="connsiteY2096" fmla="*/ 117499 h 1117987"/>
                <a:gd name="connsiteX2097" fmla="*/ 179580 w 1859352"/>
                <a:gd name="connsiteY2097" fmla="*/ 115959 h 1117987"/>
                <a:gd name="connsiteX2098" fmla="*/ 189422 w 1859352"/>
                <a:gd name="connsiteY2098" fmla="*/ 104799 h 1117987"/>
                <a:gd name="connsiteX2099" fmla="*/ 189152 w 1859352"/>
                <a:gd name="connsiteY2099" fmla="*/ 97477 h 1117987"/>
                <a:gd name="connsiteX2100" fmla="*/ 187775 w 1859352"/>
                <a:gd name="connsiteY2100" fmla="*/ 96502 h 1117987"/>
                <a:gd name="connsiteX2101" fmla="*/ 188211 w 1859352"/>
                <a:gd name="connsiteY2101" fmla="*/ 96048 h 1117987"/>
                <a:gd name="connsiteX2102" fmla="*/ 187732 w 1859352"/>
                <a:gd name="connsiteY2102" fmla="*/ 96048 h 1117987"/>
                <a:gd name="connsiteX2103" fmla="*/ 187762 w 1859352"/>
                <a:gd name="connsiteY2103" fmla="*/ 96356 h 1117987"/>
                <a:gd name="connsiteX2104" fmla="*/ 184548 w 1859352"/>
                <a:gd name="connsiteY2104" fmla="*/ 96335 h 1117987"/>
                <a:gd name="connsiteX2105" fmla="*/ 184411 w 1859352"/>
                <a:gd name="connsiteY2105" fmla="*/ 96108 h 1117987"/>
                <a:gd name="connsiteX2106" fmla="*/ 184108 w 1859352"/>
                <a:gd name="connsiteY2106" fmla="*/ 96130 h 1117987"/>
                <a:gd name="connsiteX2107" fmla="*/ 184600 w 1859352"/>
                <a:gd name="connsiteY2107" fmla="*/ 96455 h 1117987"/>
                <a:gd name="connsiteX2108" fmla="*/ 178523 w 1859352"/>
                <a:gd name="connsiteY2108" fmla="*/ 93554 h 1117987"/>
                <a:gd name="connsiteX2109" fmla="*/ 176726 w 1859352"/>
                <a:gd name="connsiteY2109" fmla="*/ 90862 h 1117987"/>
                <a:gd name="connsiteX2110" fmla="*/ 175733 w 1859352"/>
                <a:gd name="connsiteY2110" fmla="*/ 70960 h 1117987"/>
                <a:gd name="connsiteX2111" fmla="*/ 173880 w 1859352"/>
                <a:gd name="connsiteY2111" fmla="*/ 68422 h 1117987"/>
                <a:gd name="connsiteX2112" fmla="*/ 163850 w 1859352"/>
                <a:gd name="connsiteY2112" fmla="*/ 72714 h 1117987"/>
                <a:gd name="connsiteX2113" fmla="*/ 160093 w 1859352"/>
                <a:gd name="connsiteY2113" fmla="*/ 88881 h 1117987"/>
                <a:gd name="connsiteX2114" fmla="*/ 161869 w 1859352"/>
                <a:gd name="connsiteY2114" fmla="*/ 92925 h 1117987"/>
                <a:gd name="connsiteX2115" fmla="*/ 163059 w 1859352"/>
                <a:gd name="connsiteY2115" fmla="*/ 93952 h 1117987"/>
                <a:gd name="connsiteX2116" fmla="*/ 161090 w 1859352"/>
                <a:gd name="connsiteY2116" fmla="*/ 95650 h 1117987"/>
                <a:gd name="connsiteX2117" fmla="*/ 154077 w 1859352"/>
                <a:gd name="connsiteY2117" fmla="*/ 98761 h 1117987"/>
                <a:gd name="connsiteX2118" fmla="*/ 160975 w 1859352"/>
                <a:gd name="connsiteY2118" fmla="*/ 104358 h 1117987"/>
                <a:gd name="connsiteX2119" fmla="*/ 173684 w 1859352"/>
                <a:gd name="connsiteY2119" fmla="*/ 99882 h 1117987"/>
                <a:gd name="connsiteX2120" fmla="*/ 174497 w 1859352"/>
                <a:gd name="connsiteY2120" fmla="*/ 100203 h 1117987"/>
                <a:gd name="connsiteX2121" fmla="*/ 173243 w 1859352"/>
                <a:gd name="connsiteY2121" fmla="*/ 99976 h 1117987"/>
                <a:gd name="connsiteX2122" fmla="*/ 172948 w 1859352"/>
                <a:gd name="connsiteY2122" fmla="*/ 98791 h 1117987"/>
                <a:gd name="connsiteX2123" fmla="*/ 173684 w 1859352"/>
                <a:gd name="connsiteY2123" fmla="*/ 99882 h 1117987"/>
                <a:gd name="connsiteX2124" fmla="*/ 95154 w 1859352"/>
                <a:gd name="connsiteY2124" fmla="*/ 137196 h 1117987"/>
                <a:gd name="connsiteX2125" fmla="*/ 95561 w 1859352"/>
                <a:gd name="connsiteY2125" fmla="*/ 137709 h 1117987"/>
                <a:gd name="connsiteX2126" fmla="*/ 95590 w 1859352"/>
                <a:gd name="connsiteY2126" fmla="*/ 137269 h 1117987"/>
                <a:gd name="connsiteX2127" fmla="*/ 95167 w 1859352"/>
                <a:gd name="connsiteY2127" fmla="*/ 137174 h 1117987"/>
                <a:gd name="connsiteX2128" fmla="*/ 95154 w 1859352"/>
                <a:gd name="connsiteY2128" fmla="*/ 137196 h 1117987"/>
                <a:gd name="connsiteX2129" fmla="*/ 1438807 w 1859352"/>
                <a:gd name="connsiteY2129" fmla="*/ 727983 h 1117987"/>
                <a:gd name="connsiteX2130" fmla="*/ 1430878 w 1859352"/>
                <a:gd name="connsiteY2130" fmla="*/ 731706 h 1117987"/>
                <a:gd name="connsiteX2131" fmla="*/ 1434772 w 1859352"/>
                <a:gd name="connsiteY2131" fmla="*/ 737517 h 1117987"/>
                <a:gd name="connsiteX2132" fmla="*/ 1438358 w 1859352"/>
                <a:gd name="connsiteY2132" fmla="*/ 738467 h 1117987"/>
                <a:gd name="connsiteX2133" fmla="*/ 1441849 w 1859352"/>
                <a:gd name="connsiteY2133" fmla="*/ 735938 h 1117987"/>
                <a:gd name="connsiteX2134" fmla="*/ 1438807 w 1859352"/>
                <a:gd name="connsiteY2134" fmla="*/ 727983 h 1117987"/>
                <a:gd name="connsiteX2135" fmla="*/ 186285 w 1859352"/>
                <a:gd name="connsiteY2135" fmla="*/ 90460 h 1117987"/>
                <a:gd name="connsiteX2136" fmla="*/ 183431 w 1859352"/>
                <a:gd name="connsiteY2136" fmla="*/ 89942 h 1117987"/>
                <a:gd name="connsiteX2137" fmla="*/ 182186 w 1859352"/>
                <a:gd name="connsiteY2137" fmla="*/ 92283 h 1117987"/>
                <a:gd name="connsiteX2138" fmla="*/ 184403 w 1859352"/>
                <a:gd name="connsiteY2138" fmla="*/ 96100 h 1117987"/>
                <a:gd name="connsiteX2139" fmla="*/ 187723 w 1859352"/>
                <a:gd name="connsiteY2139" fmla="*/ 96040 h 1117987"/>
                <a:gd name="connsiteX2140" fmla="*/ 186285 w 1859352"/>
                <a:gd name="connsiteY2140" fmla="*/ 90460 h 1117987"/>
                <a:gd name="connsiteX2141" fmla="*/ 208708 w 1859352"/>
                <a:gd name="connsiteY2141" fmla="*/ 142117 h 1117987"/>
                <a:gd name="connsiteX2142" fmla="*/ 213107 w 1859352"/>
                <a:gd name="connsiteY2142" fmla="*/ 145912 h 1117987"/>
                <a:gd name="connsiteX2143" fmla="*/ 218088 w 1859352"/>
                <a:gd name="connsiteY2143" fmla="*/ 140726 h 1117987"/>
                <a:gd name="connsiteX2144" fmla="*/ 213577 w 1859352"/>
                <a:gd name="connsiteY2144" fmla="*/ 136948 h 1117987"/>
                <a:gd name="connsiteX2145" fmla="*/ 208708 w 1859352"/>
                <a:gd name="connsiteY2145" fmla="*/ 142117 h 1117987"/>
                <a:gd name="connsiteX2146" fmla="*/ 178100 w 1859352"/>
                <a:gd name="connsiteY2146" fmla="*/ 128287 h 1117987"/>
                <a:gd name="connsiteX2147" fmla="*/ 176499 w 1859352"/>
                <a:gd name="connsiteY2147" fmla="*/ 130884 h 1117987"/>
                <a:gd name="connsiteX2148" fmla="*/ 180975 w 1859352"/>
                <a:gd name="connsiteY2148" fmla="*/ 141616 h 1117987"/>
                <a:gd name="connsiteX2149" fmla="*/ 187235 w 1859352"/>
                <a:gd name="connsiteY2149" fmla="*/ 143161 h 1117987"/>
                <a:gd name="connsiteX2150" fmla="*/ 193218 w 1859352"/>
                <a:gd name="connsiteY2150" fmla="*/ 140071 h 1117987"/>
                <a:gd name="connsiteX2151" fmla="*/ 199234 w 1859352"/>
                <a:gd name="connsiteY2151" fmla="*/ 135018 h 1117987"/>
                <a:gd name="connsiteX2152" fmla="*/ 201878 w 1859352"/>
                <a:gd name="connsiteY2152" fmla="*/ 129981 h 1117987"/>
                <a:gd name="connsiteX2153" fmla="*/ 200364 w 1859352"/>
                <a:gd name="connsiteY2153" fmla="*/ 123387 h 1117987"/>
                <a:gd name="connsiteX2154" fmla="*/ 194193 w 1859352"/>
                <a:gd name="connsiteY2154" fmla="*/ 120585 h 1117987"/>
                <a:gd name="connsiteX2155" fmla="*/ 190984 w 1859352"/>
                <a:gd name="connsiteY2155" fmla="*/ 120833 h 1117987"/>
                <a:gd name="connsiteX2156" fmla="*/ 178100 w 1859352"/>
                <a:gd name="connsiteY2156" fmla="*/ 128287 h 1117987"/>
                <a:gd name="connsiteX2157" fmla="*/ 183680 w 1859352"/>
                <a:gd name="connsiteY2157" fmla="*/ 72762 h 1117987"/>
                <a:gd name="connsiteX2158" fmla="*/ 182640 w 1859352"/>
                <a:gd name="connsiteY2158" fmla="*/ 70113 h 1117987"/>
                <a:gd name="connsiteX2159" fmla="*/ 181412 w 1859352"/>
                <a:gd name="connsiteY2159" fmla="*/ 71080 h 1117987"/>
                <a:gd name="connsiteX2160" fmla="*/ 182494 w 1859352"/>
                <a:gd name="connsiteY2160" fmla="*/ 73699 h 1117987"/>
                <a:gd name="connsiteX2161" fmla="*/ 183680 w 1859352"/>
                <a:gd name="connsiteY2161" fmla="*/ 72762 h 1117987"/>
                <a:gd name="connsiteX2162" fmla="*/ 188879 w 1859352"/>
                <a:gd name="connsiteY2162" fmla="*/ 114692 h 1117987"/>
                <a:gd name="connsiteX2163" fmla="*/ 189362 w 1859352"/>
                <a:gd name="connsiteY2163" fmla="*/ 115912 h 1117987"/>
                <a:gd name="connsiteX2164" fmla="*/ 190077 w 1859352"/>
                <a:gd name="connsiteY2164" fmla="*/ 114803 h 1117987"/>
                <a:gd name="connsiteX2165" fmla="*/ 188879 w 1859352"/>
                <a:gd name="connsiteY2165" fmla="*/ 114692 h 1117987"/>
                <a:gd name="connsiteX2166" fmla="*/ 1721290 w 1859352"/>
                <a:gd name="connsiteY2166" fmla="*/ 545711 h 1117987"/>
                <a:gd name="connsiteX2167" fmla="*/ 1717439 w 1859352"/>
                <a:gd name="connsiteY2167" fmla="*/ 548869 h 1117987"/>
                <a:gd name="connsiteX2168" fmla="*/ 1715300 w 1859352"/>
                <a:gd name="connsiteY2168" fmla="*/ 556503 h 1117987"/>
                <a:gd name="connsiteX2169" fmla="*/ 1718680 w 1859352"/>
                <a:gd name="connsiteY2169" fmla="*/ 567753 h 1117987"/>
                <a:gd name="connsiteX2170" fmla="*/ 1719750 w 1859352"/>
                <a:gd name="connsiteY2170" fmla="*/ 568399 h 1117987"/>
                <a:gd name="connsiteX2171" fmla="*/ 1720777 w 1859352"/>
                <a:gd name="connsiteY2171" fmla="*/ 567120 h 1117987"/>
                <a:gd name="connsiteX2172" fmla="*/ 1727752 w 1859352"/>
                <a:gd name="connsiteY2172" fmla="*/ 555660 h 1117987"/>
                <a:gd name="connsiteX2173" fmla="*/ 1725869 w 1859352"/>
                <a:gd name="connsiteY2173" fmla="*/ 546563 h 1117987"/>
                <a:gd name="connsiteX2174" fmla="*/ 1721290 w 1859352"/>
                <a:gd name="connsiteY2174" fmla="*/ 545711 h 1117987"/>
                <a:gd name="connsiteX2175" fmla="*/ 132716 w 1859352"/>
                <a:gd name="connsiteY2175" fmla="*/ 150773 h 1117987"/>
                <a:gd name="connsiteX2176" fmla="*/ 132895 w 1859352"/>
                <a:gd name="connsiteY2176" fmla="*/ 151266 h 1117987"/>
                <a:gd name="connsiteX2177" fmla="*/ 133229 w 1859352"/>
                <a:gd name="connsiteY2177" fmla="*/ 151111 h 1117987"/>
                <a:gd name="connsiteX2178" fmla="*/ 133340 w 1859352"/>
                <a:gd name="connsiteY2178" fmla="*/ 150773 h 1117987"/>
                <a:gd name="connsiteX2179" fmla="*/ 132716 w 1859352"/>
                <a:gd name="connsiteY2179" fmla="*/ 150773 h 1117987"/>
                <a:gd name="connsiteX2180" fmla="*/ 127859 w 1859352"/>
                <a:gd name="connsiteY2180" fmla="*/ 144381 h 1117987"/>
                <a:gd name="connsiteX2181" fmla="*/ 125561 w 1859352"/>
                <a:gd name="connsiteY2181" fmla="*/ 146118 h 1117987"/>
                <a:gd name="connsiteX2182" fmla="*/ 127050 w 1859352"/>
                <a:gd name="connsiteY2182" fmla="*/ 150179 h 1117987"/>
                <a:gd name="connsiteX2183" fmla="*/ 132716 w 1859352"/>
                <a:gd name="connsiteY2183" fmla="*/ 150773 h 1117987"/>
                <a:gd name="connsiteX2184" fmla="*/ 130640 w 1859352"/>
                <a:gd name="connsiteY2184" fmla="*/ 145296 h 1117987"/>
                <a:gd name="connsiteX2185" fmla="*/ 127859 w 1859352"/>
                <a:gd name="connsiteY2185" fmla="*/ 144381 h 1117987"/>
                <a:gd name="connsiteX2186" fmla="*/ 131903 w 1859352"/>
                <a:gd name="connsiteY2186" fmla="*/ 155442 h 1117987"/>
                <a:gd name="connsiteX2187" fmla="*/ 133122 w 1859352"/>
                <a:gd name="connsiteY2187" fmla="*/ 158206 h 1117987"/>
                <a:gd name="connsiteX2188" fmla="*/ 141890 w 1859352"/>
                <a:gd name="connsiteY2188" fmla="*/ 156931 h 1117987"/>
                <a:gd name="connsiteX2189" fmla="*/ 142318 w 1859352"/>
                <a:gd name="connsiteY2189" fmla="*/ 155575 h 1117987"/>
                <a:gd name="connsiteX2190" fmla="*/ 138818 w 1859352"/>
                <a:gd name="connsiteY2190" fmla="*/ 150200 h 1117987"/>
                <a:gd name="connsiteX2191" fmla="*/ 133233 w 1859352"/>
                <a:gd name="connsiteY2191" fmla="*/ 151111 h 1117987"/>
                <a:gd name="connsiteX2192" fmla="*/ 131903 w 1859352"/>
                <a:gd name="connsiteY2192" fmla="*/ 155442 h 1117987"/>
                <a:gd name="connsiteX2193" fmla="*/ 163191 w 1859352"/>
                <a:gd name="connsiteY2193" fmla="*/ 125009 h 1117987"/>
                <a:gd name="connsiteX2194" fmla="*/ 158386 w 1859352"/>
                <a:gd name="connsiteY2194" fmla="*/ 124115 h 1117987"/>
                <a:gd name="connsiteX2195" fmla="*/ 155331 w 1859352"/>
                <a:gd name="connsiteY2195" fmla="*/ 125030 h 1117987"/>
                <a:gd name="connsiteX2196" fmla="*/ 153426 w 1859352"/>
                <a:gd name="connsiteY2196" fmla="*/ 127474 h 1117987"/>
                <a:gd name="connsiteX2197" fmla="*/ 154971 w 1859352"/>
                <a:gd name="connsiteY2197" fmla="*/ 129819 h 1117987"/>
                <a:gd name="connsiteX2198" fmla="*/ 167038 w 1859352"/>
                <a:gd name="connsiteY2198" fmla="*/ 133225 h 1117987"/>
                <a:gd name="connsiteX2199" fmla="*/ 167004 w 1859352"/>
                <a:gd name="connsiteY2199" fmla="*/ 129031 h 1117987"/>
                <a:gd name="connsiteX2200" fmla="*/ 163191 w 1859352"/>
                <a:gd name="connsiteY2200" fmla="*/ 125009 h 1117987"/>
                <a:gd name="connsiteX2201" fmla="*/ 120281 w 1859352"/>
                <a:gd name="connsiteY2201" fmla="*/ 101461 h 1117987"/>
                <a:gd name="connsiteX2202" fmla="*/ 121372 w 1859352"/>
                <a:gd name="connsiteY2202" fmla="*/ 100280 h 1117987"/>
                <a:gd name="connsiteX2203" fmla="*/ 119853 w 1859352"/>
                <a:gd name="connsiteY2203" fmla="*/ 97858 h 1117987"/>
                <a:gd name="connsiteX2204" fmla="*/ 117842 w 1859352"/>
                <a:gd name="connsiteY2204" fmla="*/ 99882 h 1117987"/>
                <a:gd name="connsiteX2205" fmla="*/ 120281 w 1859352"/>
                <a:gd name="connsiteY2205" fmla="*/ 101461 h 1117987"/>
                <a:gd name="connsiteX2206" fmla="*/ 167038 w 1859352"/>
                <a:gd name="connsiteY2206" fmla="*/ 133225 h 1117987"/>
                <a:gd name="connsiteX2207" fmla="*/ 167055 w 1859352"/>
                <a:gd name="connsiteY2207" fmla="*/ 133974 h 1117987"/>
                <a:gd name="connsiteX2208" fmla="*/ 167548 w 1859352"/>
                <a:gd name="connsiteY2208" fmla="*/ 133974 h 1117987"/>
                <a:gd name="connsiteX2209" fmla="*/ 167565 w 1859352"/>
                <a:gd name="connsiteY2209" fmla="*/ 133443 h 1117987"/>
                <a:gd name="connsiteX2210" fmla="*/ 167038 w 1859352"/>
                <a:gd name="connsiteY2210" fmla="*/ 133225 h 1117987"/>
                <a:gd name="connsiteX2211" fmla="*/ 173003 w 1859352"/>
                <a:gd name="connsiteY2211" fmla="*/ 135514 h 1117987"/>
                <a:gd name="connsiteX2212" fmla="*/ 170320 w 1859352"/>
                <a:gd name="connsiteY2212" fmla="*/ 134089 h 1117987"/>
                <a:gd name="connsiteX2213" fmla="*/ 167552 w 1859352"/>
                <a:gd name="connsiteY2213" fmla="*/ 133974 h 1117987"/>
                <a:gd name="connsiteX2214" fmla="*/ 167475 w 1859352"/>
                <a:gd name="connsiteY2214" fmla="*/ 137063 h 1117987"/>
                <a:gd name="connsiteX2215" fmla="*/ 170205 w 1859352"/>
                <a:gd name="connsiteY2215" fmla="*/ 136905 h 1117987"/>
                <a:gd name="connsiteX2216" fmla="*/ 173003 w 1859352"/>
                <a:gd name="connsiteY2216" fmla="*/ 135514 h 1117987"/>
                <a:gd name="connsiteX2217" fmla="*/ 156833 w 1859352"/>
                <a:gd name="connsiteY2217" fmla="*/ 145335 h 1117987"/>
                <a:gd name="connsiteX2218" fmla="*/ 166435 w 1859352"/>
                <a:gd name="connsiteY2218" fmla="*/ 137555 h 1117987"/>
                <a:gd name="connsiteX2219" fmla="*/ 155861 w 1859352"/>
                <a:gd name="connsiteY2219" fmla="*/ 137273 h 1117987"/>
                <a:gd name="connsiteX2220" fmla="*/ 152374 w 1859352"/>
                <a:gd name="connsiteY2220" fmla="*/ 142100 h 1117987"/>
                <a:gd name="connsiteX2221" fmla="*/ 153790 w 1859352"/>
                <a:gd name="connsiteY2221" fmla="*/ 144881 h 1117987"/>
                <a:gd name="connsiteX2222" fmla="*/ 156833 w 1859352"/>
                <a:gd name="connsiteY2222" fmla="*/ 145335 h 1117987"/>
                <a:gd name="connsiteX2223" fmla="*/ 167475 w 1859352"/>
                <a:gd name="connsiteY2223" fmla="*/ 137063 h 1117987"/>
                <a:gd name="connsiteX2224" fmla="*/ 166944 w 1859352"/>
                <a:gd name="connsiteY2224" fmla="*/ 137063 h 1117987"/>
                <a:gd name="connsiteX2225" fmla="*/ 166435 w 1859352"/>
                <a:gd name="connsiteY2225" fmla="*/ 137551 h 1117987"/>
                <a:gd name="connsiteX2226" fmla="*/ 167457 w 1859352"/>
                <a:gd name="connsiteY2226" fmla="*/ 137594 h 1117987"/>
                <a:gd name="connsiteX2227" fmla="*/ 167475 w 1859352"/>
                <a:gd name="connsiteY2227" fmla="*/ 137063 h 1117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Lst>
              <a:rect l="l" t="t" r="r" b="b"/>
              <a:pathLst>
                <a:path w="1859352" h="1117987">
                  <a:moveTo>
                    <a:pt x="506044" y="272235"/>
                  </a:moveTo>
                  <a:cubicBezTo>
                    <a:pt x="507657" y="272693"/>
                    <a:pt x="509318" y="271337"/>
                    <a:pt x="509544" y="268705"/>
                  </a:cubicBezTo>
                  <a:cubicBezTo>
                    <a:pt x="509104" y="267871"/>
                    <a:pt x="508659" y="266129"/>
                    <a:pt x="507550" y="265179"/>
                  </a:cubicBezTo>
                  <a:cubicBezTo>
                    <a:pt x="506224" y="264032"/>
                    <a:pt x="502878" y="266668"/>
                    <a:pt x="503023" y="268748"/>
                  </a:cubicBezTo>
                  <a:cubicBezTo>
                    <a:pt x="503122" y="270545"/>
                    <a:pt x="504285" y="271717"/>
                    <a:pt x="506044" y="272235"/>
                  </a:cubicBezTo>
                  <a:close/>
                  <a:moveTo>
                    <a:pt x="517820" y="354214"/>
                  </a:moveTo>
                  <a:cubicBezTo>
                    <a:pt x="517076" y="353675"/>
                    <a:pt x="515591" y="353598"/>
                    <a:pt x="514739" y="353961"/>
                  </a:cubicBezTo>
                  <a:cubicBezTo>
                    <a:pt x="511611" y="355301"/>
                    <a:pt x="510443" y="361664"/>
                    <a:pt x="512736" y="364107"/>
                  </a:cubicBezTo>
                  <a:cubicBezTo>
                    <a:pt x="514820" y="366358"/>
                    <a:pt x="517401" y="367197"/>
                    <a:pt x="520315" y="366396"/>
                  </a:cubicBezTo>
                  <a:cubicBezTo>
                    <a:pt x="521209" y="366165"/>
                    <a:pt x="521890" y="365044"/>
                    <a:pt x="522681" y="364317"/>
                  </a:cubicBezTo>
                  <a:cubicBezTo>
                    <a:pt x="522707" y="360157"/>
                    <a:pt x="521256" y="356636"/>
                    <a:pt x="517820" y="354214"/>
                  </a:cubicBezTo>
                  <a:close/>
                  <a:moveTo>
                    <a:pt x="507011" y="248820"/>
                  </a:moveTo>
                  <a:cubicBezTo>
                    <a:pt x="506921" y="248401"/>
                    <a:pt x="506926" y="247772"/>
                    <a:pt x="506660" y="247601"/>
                  </a:cubicBezTo>
                  <a:cubicBezTo>
                    <a:pt x="506224" y="247318"/>
                    <a:pt x="505466" y="247066"/>
                    <a:pt x="505124" y="247275"/>
                  </a:cubicBezTo>
                  <a:cubicBezTo>
                    <a:pt x="503802" y="248097"/>
                    <a:pt x="503982" y="248957"/>
                    <a:pt x="505569" y="249338"/>
                  </a:cubicBezTo>
                  <a:cubicBezTo>
                    <a:pt x="505993" y="249449"/>
                    <a:pt x="506536" y="249013"/>
                    <a:pt x="507011" y="248820"/>
                  </a:cubicBezTo>
                  <a:close/>
                  <a:moveTo>
                    <a:pt x="532211" y="313267"/>
                  </a:moveTo>
                  <a:lnTo>
                    <a:pt x="531150" y="313652"/>
                  </a:lnTo>
                  <a:lnTo>
                    <a:pt x="532082" y="314264"/>
                  </a:lnTo>
                  <a:lnTo>
                    <a:pt x="532211" y="313267"/>
                  </a:lnTo>
                  <a:close/>
                  <a:moveTo>
                    <a:pt x="545215" y="182918"/>
                  </a:moveTo>
                  <a:cubicBezTo>
                    <a:pt x="546276" y="181484"/>
                    <a:pt x="545579" y="179850"/>
                    <a:pt x="543841" y="179084"/>
                  </a:cubicBezTo>
                  <a:cubicBezTo>
                    <a:pt x="542647" y="178553"/>
                    <a:pt x="541616" y="178977"/>
                    <a:pt x="541124" y="180265"/>
                  </a:cubicBezTo>
                  <a:cubicBezTo>
                    <a:pt x="540452" y="182041"/>
                    <a:pt x="541034" y="183701"/>
                    <a:pt x="542438" y="184291"/>
                  </a:cubicBezTo>
                  <a:cubicBezTo>
                    <a:pt x="543400" y="183851"/>
                    <a:pt x="544663" y="183667"/>
                    <a:pt x="545215" y="182918"/>
                  </a:cubicBezTo>
                  <a:close/>
                  <a:moveTo>
                    <a:pt x="539845" y="313674"/>
                  </a:moveTo>
                  <a:cubicBezTo>
                    <a:pt x="539862" y="313841"/>
                    <a:pt x="540598" y="314037"/>
                    <a:pt x="540974" y="313999"/>
                  </a:cubicBezTo>
                  <a:cubicBezTo>
                    <a:pt x="541124" y="313978"/>
                    <a:pt x="541240" y="313409"/>
                    <a:pt x="541364" y="313083"/>
                  </a:cubicBezTo>
                  <a:cubicBezTo>
                    <a:pt x="540298" y="312377"/>
                    <a:pt x="539725" y="312561"/>
                    <a:pt x="539845" y="313674"/>
                  </a:cubicBezTo>
                  <a:close/>
                  <a:moveTo>
                    <a:pt x="552660" y="285239"/>
                  </a:moveTo>
                  <a:cubicBezTo>
                    <a:pt x="553396" y="284234"/>
                    <a:pt x="553195" y="283677"/>
                    <a:pt x="552100" y="283797"/>
                  </a:cubicBezTo>
                  <a:cubicBezTo>
                    <a:pt x="551933" y="283810"/>
                    <a:pt x="551723" y="284499"/>
                    <a:pt x="551745" y="284884"/>
                  </a:cubicBezTo>
                  <a:cubicBezTo>
                    <a:pt x="551753" y="285008"/>
                    <a:pt x="552339" y="285119"/>
                    <a:pt x="552660" y="285239"/>
                  </a:cubicBezTo>
                  <a:close/>
                  <a:moveTo>
                    <a:pt x="487636" y="51007"/>
                  </a:moveTo>
                  <a:cubicBezTo>
                    <a:pt x="487332" y="52778"/>
                    <a:pt x="488393" y="53865"/>
                    <a:pt x="490567" y="54212"/>
                  </a:cubicBezTo>
                  <a:cubicBezTo>
                    <a:pt x="492184" y="54486"/>
                    <a:pt x="494217" y="54173"/>
                    <a:pt x="495372" y="55055"/>
                  </a:cubicBezTo>
                  <a:cubicBezTo>
                    <a:pt x="498684" y="57549"/>
                    <a:pt x="502338" y="58713"/>
                    <a:pt x="506352" y="59098"/>
                  </a:cubicBezTo>
                  <a:cubicBezTo>
                    <a:pt x="506883" y="59158"/>
                    <a:pt x="507495" y="59398"/>
                    <a:pt x="507859" y="59766"/>
                  </a:cubicBezTo>
                  <a:cubicBezTo>
                    <a:pt x="508599" y="60549"/>
                    <a:pt x="508055" y="61101"/>
                    <a:pt x="506438" y="61349"/>
                  </a:cubicBezTo>
                  <a:cubicBezTo>
                    <a:pt x="504170" y="61696"/>
                    <a:pt x="501928" y="61995"/>
                    <a:pt x="499698" y="62432"/>
                  </a:cubicBezTo>
                  <a:cubicBezTo>
                    <a:pt x="497413" y="62873"/>
                    <a:pt x="495419" y="63801"/>
                    <a:pt x="494063" y="65851"/>
                  </a:cubicBezTo>
                  <a:cubicBezTo>
                    <a:pt x="493151" y="67220"/>
                    <a:pt x="493921" y="68987"/>
                    <a:pt x="496596" y="71431"/>
                  </a:cubicBezTo>
                  <a:cubicBezTo>
                    <a:pt x="499938" y="74486"/>
                    <a:pt x="503160" y="77622"/>
                    <a:pt x="506583" y="80571"/>
                  </a:cubicBezTo>
                  <a:cubicBezTo>
                    <a:pt x="507328" y="81213"/>
                    <a:pt x="508706" y="81615"/>
                    <a:pt x="509664" y="81444"/>
                  </a:cubicBezTo>
                  <a:cubicBezTo>
                    <a:pt x="516528" y="80126"/>
                    <a:pt x="521077" y="72975"/>
                    <a:pt x="519369" y="66112"/>
                  </a:cubicBezTo>
                  <a:cubicBezTo>
                    <a:pt x="518975" y="64571"/>
                    <a:pt x="517662" y="63232"/>
                    <a:pt x="518419" y="61490"/>
                  </a:cubicBezTo>
                  <a:cubicBezTo>
                    <a:pt x="518642" y="61028"/>
                    <a:pt x="519095" y="60545"/>
                    <a:pt x="519579" y="60352"/>
                  </a:cubicBezTo>
                  <a:cubicBezTo>
                    <a:pt x="520062" y="60147"/>
                    <a:pt x="521021" y="60044"/>
                    <a:pt x="521213" y="60318"/>
                  </a:cubicBezTo>
                  <a:cubicBezTo>
                    <a:pt x="523554" y="63502"/>
                    <a:pt x="526126" y="66612"/>
                    <a:pt x="525523" y="70994"/>
                  </a:cubicBezTo>
                  <a:cubicBezTo>
                    <a:pt x="525214" y="73245"/>
                    <a:pt x="524992" y="75496"/>
                    <a:pt x="524684" y="77742"/>
                  </a:cubicBezTo>
                  <a:cubicBezTo>
                    <a:pt x="523854" y="83506"/>
                    <a:pt x="523824" y="83810"/>
                    <a:pt x="528976" y="83998"/>
                  </a:cubicBezTo>
                  <a:cubicBezTo>
                    <a:pt x="533255" y="84152"/>
                    <a:pt x="536785" y="85145"/>
                    <a:pt x="539049" y="89078"/>
                  </a:cubicBezTo>
                  <a:cubicBezTo>
                    <a:pt x="542211" y="94585"/>
                    <a:pt x="547290" y="96455"/>
                    <a:pt x="553371" y="96549"/>
                  </a:cubicBezTo>
                  <a:cubicBezTo>
                    <a:pt x="562973" y="96711"/>
                    <a:pt x="572580" y="97157"/>
                    <a:pt x="581887" y="100032"/>
                  </a:cubicBezTo>
                  <a:cubicBezTo>
                    <a:pt x="583410" y="100516"/>
                    <a:pt x="585404" y="100588"/>
                    <a:pt x="586829" y="99998"/>
                  </a:cubicBezTo>
                  <a:cubicBezTo>
                    <a:pt x="591035" y="98265"/>
                    <a:pt x="594865" y="95843"/>
                    <a:pt x="597822" y="92236"/>
                  </a:cubicBezTo>
                  <a:cubicBezTo>
                    <a:pt x="598973" y="90841"/>
                    <a:pt x="599187" y="87165"/>
                    <a:pt x="598091" y="85808"/>
                  </a:cubicBezTo>
                  <a:cubicBezTo>
                    <a:pt x="597385" y="84918"/>
                    <a:pt x="596744" y="83943"/>
                    <a:pt x="595905" y="83220"/>
                  </a:cubicBezTo>
                  <a:cubicBezTo>
                    <a:pt x="594185" y="81752"/>
                    <a:pt x="592439" y="80203"/>
                    <a:pt x="590496" y="79082"/>
                  </a:cubicBezTo>
                  <a:cubicBezTo>
                    <a:pt x="588113" y="77708"/>
                    <a:pt x="587693" y="75825"/>
                    <a:pt x="588121" y="73382"/>
                  </a:cubicBezTo>
                  <a:cubicBezTo>
                    <a:pt x="588981" y="68290"/>
                    <a:pt x="584095" y="65453"/>
                    <a:pt x="583204" y="61007"/>
                  </a:cubicBezTo>
                  <a:cubicBezTo>
                    <a:pt x="581493" y="52385"/>
                    <a:pt x="575177" y="47579"/>
                    <a:pt x="568249" y="43407"/>
                  </a:cubicBezTo>
                  <a:cubicBezTo>
                    <a:pt x="565125" y="41520"/>
                    <a:pt x="561561" y="40840"/>
                    <a:pt x="558613" y="43035"/>
                  </a:cubicBezTo>
                  <a:cubicBezTo>
                    <a:pt x="555669" y="45217"/>
                    <a:pt x="553555" y="44421"/>
                    <a:pt x="551052" y="42740"/>
                  </a:cubicBezTo>
                  <a:cubicBezTo>
                    <a:pt x="547282" y="40181"/>
                    <a:pt x="543602" y="40587"/>
                    <a:pt x="540007" y="43219"/>
                  </a:cubicBezTo>
                  <a:cubicBezTo>
                    <a:pt x="539220" y="43792"/>
                    <a:pt x="538326" y="44173"/>
                    <a:pt x="537448" y="44609"/>
                  </a:cubicBezTo>
                  <a:cubicBezTo>
                    <a:pt x="537427" y="44836"/>
                    <a:pt x="537440" y="45050"/>
                    <a:pt x="537418" y="45281"/>
                  </a:cubicBezTo>
                  <a:cubicBezTo>
                    <a:pt x="537119" y="45247"/>
                    <a:pt x="536883" y="45320"/>
                    <a:pt x="536575" y="45294"/>
                  </a:cubicBezTo>
                  <a:cubicBezTo>
                    <a:pt x="534063" y="47836"/>
                    <a:pt x="531586" y="50386"/>
                    <a:pt x="529001" y="52851"/>
                  </a:cubicBezTo>
                  <a:cubicBezTo>
                    <a:pt x="528021" y="53762"/>
                    <a:pt x="526969" y="53591"/>
                    <a:pt x="526387" y="52483"/>
                  </a:cubicBezTo>
                  <a:cubicBezTo>
                    <a:pt x="526199" y="52119"/>
                    <a:pt x="526314" y="51396"/>
                    <a:pt x="526571" y="51032"/>
                  </a:cubicBezTo>
                  <a:cubicBezTo>
                    <a:pt x="529066" y="47579"/>
                    <a:pt x="532104" y="45063"/>
                    <a:pt x="536575" y="45290"/>
                  </a:cubicBezTo>
                  <a:cubicBezTo>
                    <a:pt x="536725" y="45144"/>
                    <a:pt x="536883" y="45012"/>
                    <a:pt x="537029" y="44853"/>
                  </a:cubicBezTo>
                  <a:cubicBezTo>
                    <a:pt x="537170" y="44781"/>
                    <a:pt x="537303" y="44686"/>
                    <a:pt x="537448" y="44605"/>
                  </a:cubicBezTo>
                  <a:cubicBezTo>
                    <a:pt x="537932" y="39599"/>
                    <a:pt x="537333" y="35093"/>
                    <a:pt x="532660" y="31695"/>
                  </a:cubicBezTo>
                  <a:cubicBezTo>
                    <a:pt x="528745" y="28837"/>
                    <a:pt x="527482" y="24472"/>
                    <a:pt x="527264" y="19662"/>
                  </a:cubicBezTo>
                  <a:cubicBezTo>
                    <a:pt x="527153" y="17262"/>
                    <a:pt x="525236" y="15319"/>
                    <a:pt x="522912" y="15109"/>
                  </a:cubicBezTo>
                  <a:cubicBezTo>
                    <a:pt x="515527" y="14361"/>
                    <a:pt x="510541" y="10052"/>
                    <a:pt x="505809" y="4904"/>
                  </a:cubicBezTo>
                  <a:cubicBezTo>
                    <a:pt x="503999" y="2901"/>
                    <a:pt x="501234" y="1703"/>
                    <a:pt x="498795" y="347"/>
                  </a:cubicBezTo>
                  <a:cubicBezTo>
                    <a:pt x="497032" y="-642"/>
                    <a:pt x="493472" y="620"/>
                    <a:pt x="492946" y="2409"/>
                  </a:cubicBezTo>
                  <a:cubicBezTo>
                    <a:pt x="491683" y="6778"/>
                    <a:pt x="490400" y="11126"/>
                    <a:pt x="487790" y="14913"/>
                  </a:cubicBezTo>
                  <a:cubicBezTo>
                    <a:pt x="483579" y="21074"/>
                    <a:pt x="483087" y="28019"/>
                    <a:pt x="485723" y="34476"/>
                  </a:cubicBezTo>
                  <a:cubicBezTo>
                    <a:pt x="487986" y="40044"/>
                    <a:pt x="488654" y="45268"/>
                    <a:pt x="487636" y="51007"/>
                  </a:cubicBezTo>
                  <a:close/>
                  <a:moveTo>
                    <a:pt x="495526" y="252158"/>
                  </a:moveTo>
                  <a:cubicBezTo>
                    <a:pt x="495560" y="252342"/>
                    <a:pt x="496369" y="252539"/>
                    <a:pt x="496806" y="252521"/>
                  </a:cubicBezTo>
                  <a:cubicBezTo>
                    <a:pt x="496960" y="252521"/>
                    <a:pt x="497105" y="251892"/>
                    <a:pt x="497229" y="251529"/>
                  </a:cubicBezTo>
                  <a:cubicBezTo>
                    <a:pt x="496031" y="250686"/>
                    <a:pt x="495389" y="250895"/>
                    <a:pt x="495526" y="252158"/>
                  </a:cubicBezTo>
                  <a:close/>
                  <a:moveTo>
                    <a:pt x="551522" y="296622"/>
                  </a:moveTo>
                  <a:lnTo>
                    <a:pt x="550307" y="295993"/>
                  </a:lnTo>
                  <a:lnTo>
                    <a:pt x="550200" y="297058"/>
                  </a:lnTo>
                  <a:lnTo>
                    <a:pt x="551522" y="296622"/>
                  </a:lnTo>
                  <a:close/>
                  <a:moveTo>
                    <a:pt x="471281" y="349464"/>
                  </a:moveTo>
                  <a:cubicBezTo>
                    <a:pt x="471538" y="349216"/>
                    <a:pt x="471379" y="348484"/>
                    <a:pt x="471426" y="347971"/>
                  </a:cubicBezTo>
                  <a:cubicBezTo>
                    <a:pt x="471067" y="347594"/>
                    <a:pt x="470545" y="346828"/>
                    <a:pt x="470395" y="346905"/>
                  </a:cubicBezTo>
                  <a:cubicBezTo>
                    <a:pt x="469475" y="347299"/>
                    <a:pt x="468401" y="347722"/>
                    <a:pt x="467849" y="348467"/>
                  </a:cubicBezTo>
                  <a:cubicBezTo>
                    <a:pt x="467066" y="349532"/>
                    <a:pt x="467541" y="350851"/>
                    <a:pt x="468769" y="350962"/>
                  </a:cubicBezTo>
                  <a:cubicBezTo>
                    <a:pt x="469565" y="351039"/>
                    <a:pt x="470523" y="350110"/>
                    <a:pt x="471281" y="349464"/>
                  </a:cubicBezTo>
                  <a:close/>
                  <a:moveTo>
                    <a:pt x="221862" y="518325"/>
                  </a:moveTo>
                  <a:cubicBezTo>
                    <a:pt x="221536" y="519985"/>
                    <a:pt x="221288" y="521667"/>
                    <a:pt x="220873" y="524123"/>
                  </a:cubicBezTo>
                  <a:cubicBezTo>
                    <a:pt x="221417" y="526169"/>
                    <a:pt x="221922" y="528950"/>
                    <a:pt x="222872" y="531560"/>
                  </a:cubicBezTo>
                  <a:cubicBezTo>
                    <a:pt x="224074" y="534860"/>
                    <a:pt x="227771" y="536267"/>
                    <a:pt x="231302" y="535253"/>
                  </a:cubicBezTo>
                  <a:cubicBezTo>
                    <a:pt x="238199" y="533293"/>
                    <a:pt x="240951" y="527915"/>
                    <a:pt x="242547" y="521663"/>
                  </a:cubicBezTo>
                  <a:cubicBezTo>
                    <a:pt x="242791" y="520764"/>
                    <a:pt x="242200" y="519339"/>
                    <a:pt x="241537" y="518590"/>
                  </a:cubicBezTo>
                  <a:cubicBezTo>
                    <a:pt x="237917" y="514530"/>
                    <a:pt x="233244" y="512891"/>
                    <a:pt x="227857" y="513100"/>
                  </a:cubicBezTo>
                  <a:cubicBezTo>
                    <a:pt x="225443" y="513195"/>
                    <a:pt x="222405" y="515771"/>
                    <a:pt x="221862" y="518325"/>
                  </a:cubicBezTo>
                  <a:close/>
                  <a:moveTo>
                    <a:pt x="231143" y="93947"/>
                  </a:moveTo>
                  <a:cubicBezTo>
                    <a:pt x="231901" y="94294"/>
                    <a:pt x="233629" y="93819"/>
                    <a:pt x="234113" y="93164"/>
                  </a:cubicBezTo>
                  <a:cubicBezTo>
                    <a:pt x="236740" y="89681"/>
                    <a:pt x="237331" y="84871"/>
                    <a:pt x="241297" y="82184"/>
                  </a:cubicBezTo>
                  <a:cubicBezTo>
                    <a:pt x="241965" y="81748"/>
                    <a:pt x="242440" y="79878"/>
                    <a:pt x="242059" y="79261"/>
                  </a:cubicBezTo>
                  <a:cubicBezTo>
                    <a:pt x="239141" y="74631"/>
                    <a:pt x="237472" y="69253"/>
                    <a:pt x="233574" y="65217"/>
                  </a:cubicBezTo>
                  <a:cubicBezTo>
                    <a:pt x="232782" y="64379"/>
                    <a:pt x="229586" y="64315"/>
                    <a:pt x="228884" y="65196"/>
                  </a:cubicBezTo>
                  <a:cubicBezTo>
                    <a:pt x="226817" y="67802"/>
                    <a:pt x="224656" y="70361"/>
                    <a:pt x="222867" y="73168"/>
                  </a:cubicBezTo>
                  <a:cubicBezTo>
                    <a:pt x="222020" y="74503"/>
                    <a:pt x="221934" y="76326"/>
                    <a:pt x="221648" y="77417"/>
                  </a:cubicBezTo>
                  <a:cubicBezTo>
                    <a:pt x="221511" y="86168"/>
                    <a:pt x="224074" y="90614"/>
                    <a:pt x="231143" y="93947"/>
                  </a:cubicBezTo>
                  <a:close/>
                  <a:moveTo>
                    <a:pt x="213432" y="57909"/>
                  </a:moveTo>
                  <a:cubicBezTo>
                    <a:pt x="215854" y="57605"/>
                    <a:pt x="217202" y="55872"/>
                    <a:pt x="216659" y="54498"/>
                  </a:cubicBezTo>
                  <a:cubicBezTo>
                    <a:pt x="216047" y="52877"/>
                    <a:pt x="214776" y="52175"/>
                    <a:pt x="213107" y="52290"/>
                  </a:cubicBezTo>
                  <a:cubicBezTo>
                    <a:pt x="211455" y="52397"/>
                    <a:pt x="209863" y="54366"/>
                    <a:pt x="210633" y="55607"/>
                  </a:cubicBezTo>
                  <a:cubicBezTo>
                    <a:pt x="211322" y="56689"/>
                    <a:pt x="212743" y="57361"/>
                    <a:pt x="213432" y="57909"/>
                  </a:cubicBezTo>
                  <a:close/>
                  <a:moveTo>
                    <a:pt x="492877" y="300896"/>
                  </a:moveTo>
                  <a:cubicBezTo>
                    <a:pt x="492424" y="302077"/>
                    <a:pt x="492899" y="302997"/>
                    <a:pt x="494058" y="303528"/>
                  </a:cubicBezTo>
                  <a:cubicBezTo>
                    <a:pt x="494452" y="303169"/>
                    <a:pt x="495030" y="302895"/>
                    <a:pt x="495184" y="302458"/>
                  </a:cubicBezTo>
                  <a:cubicBezTo>
                    <a:pt x="495646" y="301277"/>
                    <a:pt x="495192" y="300285"/>
                    <a:pt x="494016" y="299908"/>
                  </a:cubicBezTo>
                  <a:cubicBezTo>
                    <a:pt x="493733" y="299827"/>
                    <a:pt x="493049" y="300460"/>
                    <a:pt x="492877" y="300896"/>
                  </a:cubicBezTo>
                  <a:close/>
                  <a:moveTo>
                    <a:pt x="256599" y="455572"/>
                  </a:moveTo>
                  <a:cubicBezTo>
                    <a:pt x="255679" y="456030"/>
                    <a:pt x="254699" y="456411"/>
                    <a:pt x="253839" y="457006"/>
                  </a:cubicBezTo>
                  <a:cubicBezTo>
                    <a:pt x="253668" y="457117"/>
                    <a:pt x="253848" y="458170"/>
                    <a:pt x="254160" y="458491"/>
                  </a:cubicBezTo>
                  <a:cubicBezTo>
                    <a:pt x="255619" y="460040"/>
                    <a:pt x="257083" y="461636"/>
                    <a:pt x="258777" y="462898"/>
                  </a:cubicBezTo>
                  <a:cubicBezTo>
                    <a:pt x="259415" y="463390"/>
                    <a:pt x="260720" y="463241"/>
                    <a:pt x="261640" y="463052"/>
                  </a:cubicBezTo>
                  <a:cubicBezTo>
                    <a:pt x="263001" y="462727"/>
                    <a:pt x="263091" y="460301"/>
                    <a:pt x="261940" y="458816"/>
                  </a:cubicBezTo>
                  <a:cubicBezTo>
                    <a:pt x="260579" y="457044"/>
                    <a:pt x="259051" y="455572"/>
                    <a:pt x="256599" y="455572"/>
                  </a:cubicBezTo>
                  <a:close/>
                  <a:moveTo>
                    <a:pt x="205832" y="99266"/>
                  </a:moveTo>
                  <a:cubicBezTo>
                    <a:pt x="204951" y="99797"/>
                    <a:pt x="203864" y="100832"/>
                    <a:pt x="203787" y="101705"/>
                  </a:cubicBezTo>
                  <a:cubicBezTo>
                    <a:pt x="203350" y="106737"/>
                    <a:pt x="202927" y="111924"/>
                    <a:pt x="205263" y="116575"/>
                  </a:cubicBezTo>
                  <a:cubicBezTo>
                    <a:pt x="206183" y="118432"/>
                    <a:pt x="208156" y="120636"/>
                    <a:pt x="209953" y="120982"/>
                  </a:cubicBezTo>
                  <a:cubicBezTo>
                    <a:pt x="215079" y="121937"/>
                    <a:pt x="219983" y="120751"/>
                    <a:pt x="224100" y="117225"/>
                  </a:cubicBezTo>
                  <a:cubicBezTo>
                    <a:pt x="225165" y="116335"/>
                    <a:pt x="225619" y="114042"/>
                    <a:pt x="224904" y="112655"/>
                  </a:cubicBezTo>
                  <a:cubicBezTo>
                    <a:pt x="224656" y="112138"/>
                    <a:pt x="224374" y="111641"/>
                    <a:pt x="224061" y="111183"/>
                  </a:cubicBezTo>
                  <a:cubicBezTo>
                    <a:pt x="223402" y="110268"/>
                    <a:pt x="222692" y="109408"/>
                    <a:pt x="222084" y="108462"/>
                  </a:cubicBezTo>
                  <a:cubicBezTo>
                    <a:pt x="220351" y="105860"/>
                    <a:pt x="220373" y="105860"/>
                    <a:pt x="222786" y="102775"/>
                  </a:cubicBezTo>
                  <a:cubicBezTo>
                    <a:pt x="225465" y="99343"/>
                    <a:pt x="225734" y="97490"/>
                    <a:pt x="224040" y="95535"/>
                  </a:cubicBezTo>
                  <a:cubicBezTo>
                    <a:pt x="221793" y="92972"/>
                    <a:pt x="219239" y="93301"/>
                    <a:pt x="216483" y="94581"/>
                  </a:cubicBezTo>
                  <a:cubicBezTo>
                    <a:pt x="214964" y="95282"/>
                    <a:pt x="213308" y="95689"/>
                    <a:pt x="211720" y="96237"/>
                  </a:cubicBezTo>
                  <a:lnTo>
                    <a:pt x="211810" y="96155"/>
                  </a:lnTo>
                  <a:cubicBezTo>
                    <a:pt x="211784" y="96172"/>
                    <a:pt x="211776" y="96155"/>
                    <a:pt x="211767" y="96172"/>
                  </a:cubicBezTo>
                  <a:cubicBezTo>
                    <a:pt x="211755" y="96172"/>
                    <a:pt x="211746" y="96190"/>
                    <a:pt x="211746" y="96190"/>
                  </a:cubicBezTo>
                  <a:cubicBezTo>
                    <a:pt x="209773" y="97208"/>
                    <a:pt x="207715" y="98107"/>
                    <a:pt x="205832" y="99266"/>
                  </a:cubicBezTo>
                  <a:close/>
                  <a:moveTo>
                    <a:pt x="483797" y="357718"/>
                  </a:moveTo>
                  <a:cubicBezTo>
                    <a:pt x="483741" y="357466"/>
                    <a:pt x="483074" y="357355"/>
                    <a:pt x="482685" y="357196"/>
                  </a:cubicBezTo>
                  <a:cubicBezTo>
                    <a:pt x="482330" y="357415"/>
                    <a:pt x="481859" y="357564"/>
                    <a:pt x="481636" y="357894"/>
                  </a:cubicBezTo>
                  <a:cubicBezTo>
                    <a:pt x="481551" y="358022"/>
                    <a:pt x="481931" y="358750"/>
                    <a:pt x="482192" y="358805"/>
                  </a:cubicBezTo>
                  <a:cubicBezTo>
                    <a:pt x="483369" y="359088"/>
                    <a:pt x="484011" y="358634"/>
                    <a:pt x="483797" y="357718"/>
                  </a:cubicBezTo>
                  <a:close/>
                  <a:moveTo>
                    <a:pt x="469437" y="371848"/>
                  </a:moveTo>
                  <a:cubicBezTo>
                    <a:pt x="469732" y="371831"/>
                    <a:pt x="469959" y="371086"/>
                    <a:pt x="470309" y="370474"/>
                  </a:cubicBezTo>
                  <a:cubicBezTo>
                    <a:pt x="470117" y="369088"/>
                    <a:pt x="470104" y="367445"/>
                    <a:pt x="469574" y="365998"/>
                  </a:cubicBezTo>
                  <a:cubicBezTo>
                    <a:pt x="469283" y="365228"/>
                    <a:pt x="468067" y="364338"/>
                    <a:pt x="467331" y="364359"/>
                  </a:cubicBezTo>
                  <a:cubicBezTo>
                    <a:pt x="466493" y="364368"/>
                    <a:pt x="465380" y="365267"/>
                    <a:pt x="465008" y="366071"/>
                  </a:cubicBezTo>
                  <a:cubicBezTo>
                    <a:pt x="464019" y="368206"/>
                    <a:pt x="464610" y="370303"/>
                    <a:pt x="466445" y="371694"/>
                  </a:cubicBezTo>
                  <a:cubicBezTo>
                    <a:pt x="467117" y="372212"/>
                    <a:pt x="468452" y="371963"/>
                    <a:pt x="469437" y="371848"/>
                  </a:cubicBezTo>
                  <a:close/>
                  <a:moveTo>
                    <a:pt x="419157" y="373072"/>
                  </a:moveTo>
                  <a:cubicBezTo>
                    <a:pt x="423599" y="375909"/>
                    <a:pt x="431156" y="373008"/>
                    <a:pt x="433313" y="367843"/>
                  </a:cubicBezTo>
                  <a:cubicBezTo>
                    <a:pt x="433522" y="367368"/>
                    <a:pt x="433381" y="366734"/>
                    <a:pt x="433411" y="366165"/>
                  </a:cubicBezTo>
                  <a:cubicBezTo>
                    <a:pt x="432303" y="362143"/>
                    <a:pt x="429393" y="359516"/>
                    <a:pt x="426124" y="357303"/>
                  </a:cubicBezTo>
                  <a:cubicBezTo>
                    <a:pt x="425302" y="356730"/>
                    <a:pt x="423924" y="356520"/>
                    <a:pt x="422927" y="356730"/>
                  </a:cubicBezTo>
                  <a:cubicBezTo>
                    <a:pt x="416230" y="358086"/>
                    <a:pt x="413907" y="362472"/>
                    <a:pt x="416363" y="369139"/>
                  </a:cubicBezTo>
                  <a:cubicBezTo>
                    <a:pt x="416894" y="370624"/>
                    <a:pt x="417899" y="372267"/>
                    <a:pt x="419157" y="373072"/>
                  </a:cubicBezTo>
                  <a:close/>
                  <a:moveTo>
                    <a:pt x="246963" y="391125"/>
                  </a:moveTo>
                  <a:cubicBezTo>
                    <a:pt x="242474" y="396174"/>
                    <a:pt x="243193" y="402965"/>
                    <a:pt x="239894" y="408289"/>
                  </a:cubicBezTo>
                  <a:cubicBezTo>
                    <a:pt x="238204" y="411053"/>
                    <a:pt x="239252" y="413642"/>
                    <a:pt x="241516" y="415871"/>
                  </a:cubicBezTo>
                  <a:cubicBezTo>
                    <a:pt x="242705" y="417048"/>
                    <a:pt x="243732" y="418481"/>
                    <a:pt x="244541" y="419953"/>
                  </a:cubicBezTo>
                  <a:cubicBezTo>
                    <a:pt x="246518" y="423441"/>
                    <a:pt x="245333" y="428400"/>
                    <a:pt x="241811" y="430274"/>
                  </a:cubicBezTo>
                  <a:cubicBezTo>
                    <a:pt x="239291" y="431622"/>
                    <a:pt x="236522" y="432448"/>
                    <a:pt x="235876" y="435700"/>
                  </a:cubicBezTo>
                  <a:cubicBezTo>
                    <a:pt x="235178" y="439098"/>
                    <a:pt x="235234" y="442525"/>
                    <a:pt x="236642" y="445735"/>
                  </a:cubicBezTo>
                  <a:cubicBezTo>
                    <a:pt x="238015" y="448919"/>
                    <a:pt x="240223" y="451589"/>
                    <a:pt x="243214" y="453382"/>
                  </a:cubicBezTo>
                  <a:cubicBezTo>
                    <a:pt x="244601" y="454225"/>
                    <a:pt x="246411" y="454828"/>
                    <a:pt x="247973" y="454717"/>
                  </a:cubicBezTo>
                  <a:cubicBezTo>
                    <a:pt x="250206" y="454558"/>
                    <a:pt x="252329" y="453424"/>
                    <a:pt x="254562" y="453056"/>
                  </a:cubicBezTo>
                  <a:cubicBezTo>
                    <a:pt x="258290" y="452432"/>
                    <a:pt x="261340" y="454092"/>
                    <a:pt x="263484" y="456946"/>
                  </a:cubicBezTo>
                  <a:cubicBezTo>
                    <a:pt x="264794" y="458683"/>
                    <a:pt x="266018" y="460896"/>
                    <a:pt x="266232" y="463014"/>
                  </a:cubicBezTo>
                  <a:cubicBezTo>
                    <a:pt x="266814" y="468542"/>
                    <a:pt x="270352" y="470699"/>
                    <a:pt x="275068" y="471995"/>
                  </a:cubicBezTo>
                  <a:cubicBezTo>
                    <a:pt x="277747" y="472757"/>
                    <a:pt x="280537" y="473442"/>
                    <a:pt x="283048" y="474666"/>
                  </a:cubicBezTo>
                  <a:cubicBezTo>
                    <a:pt x="285684" y="475924"/>
                    <a:pt x="288222" y="476707"/>
                    <a:pt x="291196" y="476266"/>
                  </a:cubicBezTo>
                  <a:cubicBezTo>
                    <a:pt x="293425" y="475962"/>
                    <a:pt x="295727" y="476206"/>
                    <a:pt x="297995" y="476206"/>
                  </a:cubicBezTo>
                  <a:cubicBezTo>
                    <a:pt x="297995" y="476339"/>
                    <a:pt x="297995" y="476476"/>
                    <a:pt x="297982" y="476587"/>
                  </a:cubicBezTo>
                  <a:cubicBezTo>
                    <a:pt x="301401" y="476587"/>
                    <a:pt x="304833" y="476720"/>
                    <a:pt x="308205" y="476514"/>
                  </a:cubicBezTo>
                  <a:cubicBezTo>
                    <a:pt x="309108" y="476433"/>
                    <a:pt x="310289" y="475462"/>
                    <a:pt x="310717" y="474606"/>
                  </a:cubicBezTo>
                  <a:cubicBezTo>
                    <a:pt x="311466" y="473100"/>
                    <a:pt x="311675" y="471345"/>
                    <a:pt x="312163" y="469741"/>
                  </a:cubicBezTo>
                  <a:cubicBezTo>
                    <a:pt x="312929" y="467224"/>
                    <a:pt x="312026" y="465111"/>
                    <a:pt x="310097" y="463775"/>
                  </a:cubicBezTo>
                  <a:cubicBezTo>
                    <a:pt x="306827" y="461525"/>
                    <a:pt x="303181" y="459826"/>
                    <a:pt x="299882" y="457596"/>
                  </a:cubicBezTo>
                  <a:cubicBezTo>
                    <a:pt x="290575" y="451323"/>
                    <a:pt x="284388" y="442611"/>
                    <a:pt x="281076" y="431969"/>
                  </a:cubicBezTo>
                  <a:cubicBezTo>
                    <a:pt x="279565" y="427087"/>
                    <a:pt x="278560" y="422054"/>
                    <a:pt x="277426" y="417052"/>
                  </a:cubicBezTo>
                  <a:cubicBezTo>
                    <a:pt x="275804" y="409679"/>
                    <a:pt x="277747" y="402336"/>
                    <a:pt x="277806" y="394955"/>
                  </a:cubicBezTo>
                  <a:cubicBezTo>
                    <a:pt x="277824" y="391309"/>
                    <a:pt x="280083" y="388678"/>
                    <a:pt x="281812" y="385746"/>
                  </a:cubicBezTo>
                  <a:cubicBezTo>
                    <a:pt x="282929" y="383842"/>
                    <a:pt x="283686" y="381570"/>
                    <a:pt x="284037" y="379379"/>
                  </a:cubicBezTo>
                  <a:cubicBezTo>
                    <a:pt x="285517" y="369862"/>
                    <a:pt x="286947" y="360324"/>
                    <a:pt x="288038" y="350778"/>
                  </a:cubicBezTo>
                  <a:cubicBezTo>
                    <a:pt x="288521" y="346563"/>
                    <a:pt x="289766" y="342626"/>
                    <a:pt x="293263" y="340572"/>
                  </a:cubicBezTo>
                  <a:cubicBezTo>
                    <a:pt x="298522" y="337461"/>
                    <a:pt x="301650" y="332925"/>
                    <a:pt x="303673" y="327585"/>
                  </a:cubicBezTo>
                  <a:cubicBezTo>
                    <a:pt x="306331" y="320585"/>
                    <a:pt x="311068" y="314868"/>
                    <a:pt x="314915" y="308646"/>
                  </a:cubicBezTo>
                  <a:cubicBezTo>
                    <a:pt x="318496" y="302908"/>
                    <a:pt x="322762" y="297666"/>
                    <a:pt x="328043" y="293066"/>
                  </a:cubicBezTo>
                  <a:cubicBezTo>
                    <a:pt x="334059" y="287845"/>
                    <a:pt x="339806" y="282466"/>
                    <a:pt x="346901" y="278602"/>
                  </a:cubicBezTo>
                  <a:cubicBezTo>
                    <a:pt x="349853" y="277002"/>
                    <a:pt x="352160" y="274293"/>
                    <a:pt x="354993" y="272419"/>
                  </a:cubicBezTo>
                  <a:cubicBezTo>
                    <a:pt x="361060" y="268380"/>
                    <a:pt x="362948" y="263121"/>
                    <a:pt x="360346" y="256231"/>
                  </a:cubicBezTo>
                  <a:cubicBezTo>
                    <a:pt x="359755" y="254648"/>
                    <a:pt x="359327" y="252992"/>
                    <a:pt x="358989" y="251315"/>
                  </a:cubicBezTo>
                  <a:cubicBezTo>
                    <a:pt x="358497" y="248927"/>
                    <a:pt x="357175" y="247237"/>
                    <a:pt x="355219" y="245876"/>
                  </a:cubicBezTo>
                  <a:cubicBezTo>
                    <a:pt x="353837" y="244926"/>
                    <a:pt x="352468" y="243852"/>
                    <a:pt x="351159" y="242769"/>
                  </a:cubicBezTo>
                  <a:cubicBezTo>
                    <a:pt x="347110" y="239376"/>
                    <a:pt x="342459" y="239624"/>
                    <a:pt x="338364" y="241815"/>
                  </a:cubicBezTo>
                  <a:cubicBezTo>
                    <a:pt x="332288" y="245059"/>
                    <a:pt x="326836" y="249218"/>
                    <a:pt x="325860" y="256942"/>
                  </a:cubicBezTo>
                  <a:cubicBezTo>
                    <a:pt x="325253" y="261880"/>
                    <a:pt x="321932" y="265290"/>
                    <a:pt x="318038" y="267541"/>
                  </a:cubicBezTo>
                  <a:cubicBezTo>
                    <a:pt x="312685" y="270613"/>
                    <a:pt x="307195" y="274520"/>
                    <a:pt x="300875" y="274520"/>
                  </a:cubicBezTo>
                  <a:cubicBezTo>
                    <a:pt x="290378" y="274520"/>
                    <a:pt x="284285" y="280567"/>
                    <a:pt x="278872" y="288230"/>
                  </a:cubicBezTo>
                  <a:cubicBezTo>
                    <a:pt x="278555" y="288705"/>
                    <a:pt x="278183" y="289146"/>
                    <a:pt x="277939" y="289660"/>
                  </a:cubicBezTo>
                  <a:cubicBezTo>
                    <a:pt x="276664" y="292484"/>
                    <a:pt x="274306" y="293853"/>
                    <a:pt x="271521" y="294786"/>
                  </a:cubicBezTo>
                  <a:cubicBezTo>
                    <a:pt x="269291" y="295569"/>
                    <a:pt x="267768" y="296981"/>
                    <a:pt x="267194" y="299519"/>
                  </a:cubicBezTo>
                  <a:cubicBezTo>
                    <a:pt x="266557" y="302244"/>
                    <a:pt x="265786" y="305086"/>
                    <a:pt x="264375" y="307448"/>
                  </a:cubicBezTo>
                  <a:cubicBezTo>
                    <a:pt x="262787" y="310075"/>
                    <a:pt x="262196" y="312497"/>
                    <a:pt x="262932" y="315475"/>
                  </a:cubicBezTo>
                  <a:cubicBezTo>
                    <a:pt x="263125" y="316280"/>
                    <a:pt x="262303" y="317422"/>
                    <a:pt x="261769" y="318299"/>
                  </a:cubicBezTo>
                  <a:cubicBezTo>
                    <a:pt x="261503" y="318736"/>
                    <a:pt x="260848" y="318967"/>
                    <a:pt x="260305" y="319155"/>
                  </a:cubicBezTo>
                  <a:cubicBezTo>
                    <a:pt x="257404" y="320144"/>
                    <a:pt x="255825" y="322514"/>
                    <a:pt x="254246" y="324894"/>
                  </a:cubicBezTo>
                  <a:cubicBezTo>
                    <a:pt x="252795" y="327046"/>
                    <a:pt x="250613" y="327196"/>
                    <a:pt x="248294" y="327375"/>
                  </a:cubicBezTo>
                  <a:cubicBezTo>
                    <a:pt x="246830" y="327491"/>
                    <a:pt x="245632" y="330153"/>
                    <a:pt x="246300" y="331282"/>
                  </a:cubicBezTo>
                  <a:cubicBezTo>
                    <a:pt x="248307" y="334693"/>
                    <a:pt x="251469" y="337893"/>
                    <a:pt x="252115" y="341556"/>
                  </a:cubicBezTo>
                  <a:cubicBezTo>
                    <a:pt x="252881" y="345827"/>
                    <a:pt x="251135" y="350500"/>
                    <a:pt x="251122" y="354980"/>
                  </a:cubicBezTo>
                  <a:cubicBezTo>
                    <a:pt x="251114" y="357997"/>
                    <a:pt x="250335" y="360513"/>
                    <a:pt x="248927" y="363029"/>
                  </a:cubicBezTo>
                  <a:cubicBezTo>
                    <a:pt x="246984" y="366482"/>
                    <a:pt x="245063" y="369952"/>
                    <a:pt x="243189" y="373461"/>
                  </a:cubicBezTo>
                  <a:cubicBezTo>
                    <a:pt x="241875" y="375922"/>
                    <a:pt x="242470" y="378472"/>
                    <a:pt x="244810" y="381014"/>
                  </a:cubicBezTo>
                  <a:cubicBezTo>
                    <a:pt x="249021" y="385614"/>
                    <a:pt x="249988" y="387732"/>
                    <a:pt x="246963" y="391125"/>
                  </a:cubicBezTo>
                  <a:close/>
                  <a:moveTo>
                    <a:pt x="1123618" y="130448"/>
                  </a:moveTo>
                  <a:cubicBezTo>
                    <a:pt x="1122381" y="129913"/>
                    <a:pt x="1120148" y="130272"/>
                    <a:pt x="1119053" y="131128"/>
                  </a:cubicBezTo>
                  <a:cubicBezTo>
                    <a:pt x="1117957" y="131967"/>
                    <a:pt x="1117084" y="134008"/>
                    <a:pt x="1117217" y="135403"/>
                  </a:cubicBezTo>
                  <a:cubicBezTo>
                    <a:pt x="1117662" y="140174"/>
                    <a:pt x="1120336" y="143563"/>
                    <a:pt x="1124744" y="145562"/>
                  </a:cubicBezTo>
                  <a:cubicBezTo>
                    <a:pt x="1125985" y="146114"/>
                    <a:pt x="1128360" y="145373"/>
                    <a:pt x="1128963" y="143940"/>
                  </a:cubicBezTo>
                  <a:cubicBezTo>
                    <a:pt x="1129596" y="142451"/>
                    <a:pt x="1130015" y="140833"/>
                    <a:pt x="1130388" y="139686"/>
                  </a:cubicBezTo>
                  <a:cubicBezTo>
                    <a:pt x="1129862" y="134966"/>
                    <a:pt x="1127324" y="132104"/>
                    <a:pt x="1123618" y="130448"/>
                  </a:cubicBezTo>
                  <a:close/>
                  <a:moveTo>
                    <a:pt x="1043043" y="94063"/>
                  </a:moveTo>
                  <a:cubicBezTo>
                    <a:pt x="1045696" y="97721"/>
                    <a:pt x="1048867" y="100760"/>
                    <a:pt x="1049038" y="105736"/>
                  </a:cubicBezTo>
                  <a:cubicBezTo>
                    <a:pt x="1049094" y="107050"/>
                    <a:pt x="1050857" y="108646"/>
                    <a:pt x="1052218" y="109489"/>
                  </a:cubicBezTo>
                  <a:cubicBezTo>
                    <a:pt x="1055089" y="111248"/>
                    <a:pt x="1058088" y="113147"/>
                    <a:pt x="1061281" y="113969"/>
                  </a:cubicBezTo>
                  <a:cubicBezTo>
                    <a:pt x="1065324" y="115017"/>
                    <a:pt x="1068589" y="116870"/>
                    <a:pt x="1071384" y="119823"/>
                  </a:cubicBezTo>
                  <a:cubicBezTo>
                    <a:pt x="1073900" y="122497"/>
                    <a:pt x="1076912" y="123353"/>
                    <a:pt x="1080626" y="122852"/>
                  </a:cubicBezTo>
                  <a:cubicBezTo>
                    <a:pt x="1083374" y="122497"/>
                    <a:pt x="1086287" y="123199"/>
                    <a:pt x="1089039" y="122775"/>
                  </a:cubicBezTo>
                  <a:cubicBezTo>
                    <a:pt x="1090430" y="122570"/>
                    <a:pt x="1092081" y="121158"/>
                    <a:pt x="1092805" y="119849"/>
                  </a:cubicBezTo>
                  <a:cubicBezTo>
                    <a:pt x="1094105" y="117478"/>
                    <a:pt x="1094221" y="114752"/>
                    <a:pt x="1097139" y="113019"/>
                  </a:cubicBezTo>
                  <a:cubicBezTo>
                    <a:pt x="1099407" y="111680"/>
                    <a:pt x="1100875" y="108877"/>
                    <a:pt x="1102484" y="106575"/>
                  </a:cubicBezTo>
                  <a:cubicBezTo>
                    <a:pt x="1105680" y="101979"/>
                    <a:pt x="1109510" y="99347"/>
                    <a:pt x="1115479" y="100991"/>
                  </a:cubicBezTo>
                  <a:cubicBezTo>
                    <a:pt x="1116862" y="101367"/>
                    <a:pt x="1118817" y="100665"/>
                    <a:pt x="1120208" y="99899"/>
                  </a:cubicBezTo>
                  <a:cubicBezTo>
                    <a:pt x="1121650" y="99121"/>
                    <a:pt x="1122848" y="97764"/>
                    <a:pt x="1123922" y="96468"/>
                  </a:cubicBezTo>
                  <a:cubicBezTo>
                    <a:pt x="1124555" y="95646"/>
                    <a:pt x="1125103" y="94426"/>
                    <a:pt x="1125030" y="93412"/>
                  </a:cubicBezTo>
                  <a:cubicBezTo>
                    <a:pt x="1124919" y="91316"/>
                    <a:pt x="1126353" y="90537"/>
                    <a:pt x="1127658" y="89544"/>
                  </a:cubicBezTo>
                  <a:cubicBezTo>
                    <a:pt x="1128565" y="88851"/>
                    <a:pt x="1129523" y="88149"/>
                    <a:pt x="1130114" y="87233"/>
                  </a:cubicBezTo>
                  <a:cubicBezTo>
                    <a:pt x="1131038" y="85843"/>
                    <a:pt x="1132095" y="84315"/>
                    <a:pt x="1132343" y="82715"/>
                  </a:cubicBezTo>
                  <a:cubicBezTo>
                    <a:pt x="1132694" y="80545"/>
                    <a:pt x="1132724" y="78174"/>
                    <a:pt x="1132198" y="76044"/>
                  </a:cubicBezTo>
                  <a:cubicBezTo>
                    <a:pt x="1131547" y="73369"/>
                    <a:pt x="1130178" y="70870"/>
                    <a:pt x="1129117" y="68277"/>
                  </a:cubicBezTo>
                  <a:cubicBezTo>
                    <a:pt x="1130769" y="62937"/>
                    <a:pt x="1127538" y="61165"/>
                    <a:pt x="1123207" y="60288"/>
                  </a:cubicBezTo>
                  <a:cubicBezTo>
                    <a:pt x="1115997" y="58799"/>
                    <a:pt x="1108804" y="57352"/>
                    <a:pt x="1101594" y="55919"/>
                  </a:cubicBezTo>
                  <a:cubicBezTo>
                    <a:pt x="1101042" y="55803"/>
                    <a:pt x="1100374" y="55688"/>
                    <a:pt x="1099925" y="55898"/>
                  </a:cubicBezTo>
                  <a:cubicBezTo>
                    <a:pt x="1098487" y="56608"/>
                    <a:pt x="1096904" y="57254"/>
                    <a:pt x="1095838" y="58341"/>
                  </a:cubicBezTo>
                  <a:cubicBezTo>
                    <a:pt x="1095295" y="58872"/>
                    <a:pt x="1095385" y="60643"/>
                    <a:pt x="1095873" y="61426"/>
                  </a:cubicBezTo>
                  <a:cubicBezTo>
                    <a:pt x="1098928" y="66364"/>
                    <a:pt x="1100704" y="71593"/>
                    <a:pt x="1100451" y="77481"/>
                  </a:cubicBezTo>
                  <a:cubicBezTo>
                    <a:pt x="1100379" y="78898"/>
                    <a:pt x="1100806" y="80327"/>
                    <a:pt x="1101123" y="81752"/>
                  </a:cubicBezTo>
                  <a:cubicBezTo>
                    <a:pt x="1101316" y="81872"/>
                    <a:pt x="1101534" y="81966"/>
                    <a:pt x="1101718" y="82077"/>
                  </a:cubicBezTo>
                  <a:cubicBezTo>
                    <a:pt x="1101898" y="82496"/>
                    <a:pt x="1102142" y="82839"/>
                    <a:pt x="1102351" y="83241"/>
                  </a:cubicBezTo>
                  <a:cubicBezTo>
                    <a:pt x="1101996" y="82988"/>
                    <a:pt x="1101662" y="82727"/>
                    <a:pt x="1101286" y="82501"/>
                  </a:cubicBezTo>
                  <a:cubicBezTo>
                    <a:pt x="1101230" y="82252"/>
                    <a:pt x="1101174" y="82000"/>
                    <a:pt x="1101123" y="81756"/>
                  </a:cubicBezTo>
                  <a:cubicBezTo>
                    <a:pt x="1100310" y="81320"/>
                    <a:pt x="1099420" y="80917"/>
                    <a:pt x="1098966" y="80237"/>
                  </a:cubicBezTo>
                  <a:cubicBezTo>
                    <a:pt x="1095488" y="75047"/>
                    <a:pt x="1092180" y="69689"/>
                    <a:pt x="1091688" y="63262"/>
                  </a:cubicBezTo>
                  <a:cubicBezTo>
                    <a:pt x="1091380" y="59030"/>
                    <a:pt x="1088662" y="57447"/>
                    <a:pt x="1085230" y="56548"/>
                  </a:cubicBezTo>
                  <a:cubicBezTo>
                    <a:pt x="1081953" y="55671"/>
                    <a:pt x="1078611" y="54948"/>
                    <a:pt x="1075269" y="54490"/>
                  </a:cubicBezTo>
                  <a:cubicBezTo>
                    <a:pt x="1074417" y="54378"/>
                    <a:pt x="1072988" y="55251"/>
                    <a:pt x="1072556" y="56073"/>
                  </a:cubicBezTo>
                  <a:cubicBezTo>
                    <a:pt x="1071473" y="58024"/>
                    <a:pt x="1070361" y="60138"/>
                    <a:pt x="1070138" y="62286"/>
                  </a:cubicBezTo>
                  <a:cubicBezTo>
                    <a:pt x="1069822" y="65457"/>
                    <a:pt x="1070138" y="68696"/>
                    <a:pt x="1070237" y="71897"/>
                  </a:cubicBezTo>
                  <a:cubicBezTo>
                    <a:pt x="1070382" y="71957"/>
                    <a:pt x="1070545" y="71995"/>
                    <a:pt x="1070699" y="72055"/>
                  </a:cubicBezTo>
                  <a:cubicBezTo>
                    <a:pt x="1071165" y="72719"/>
                    <a:pt x="1071640" y="73391"/>
                    <a:pt x="1072205" y="73921"/>
                  </a:cubicBezTo>
                  <a:cubicBezTo>
                    <a:pt x="1071555" y="73442"/>
                    <a:pt x="1070917" y="72963"/>
                    <a:pt x="1070258" y="72471"/>
                  </a:cubicBezTo>
                  <a:cubicBezTo>
                    <a:pt x="1070258" y="72282"/>
                    <a:pt x="1070245" y="72081"/>
                    <a:pt x="1070237" y="71897"/>
                  </a:cubicBezTo>
                  <a:cubicBezTo>
                    <a:pt x="1065722" y="70297"/>
                    <a:pt x="1060801" y="70049"/>
                    <a:pt x="1057237" y="65667"/>
                  </a:cubicBezTo>
                  <a:cubicBezTo>
                    <a:pt x="1054417" y="62209"/>
                    <a:pt x="1049539" y="61067"/>
                    <a:pt x="1045200" y="59697"/>
                  </a:cubicBezTo>
                  <a:cubicBezTo>
                    <a:pt x="1043343" y="59107"/>
                    <a:pt x="1040536" y="60720"/>
                    <a:pt x="1039834" y="62804"/>
                  </a:cubicBezTo>
                  <a:cubicBezTo>
                    <a:pt x="1038435" y="67092"/>
                    <a:pt x="1037146" y="71444"/>
                    <a:pt x="1035615" y="75676"/>
                  </a:cubicBezTo>
                  <a:cubicBezTo>
                    <a:pt x="1034973" y="77469"/>
                    <a:pt x="1035255" y="79052"/>
                    <a:pt x="1036004" y="80579"/>
                  </a:cubicBezTo>
                  <a:cubicBezTo>
                    <a:pt x="1038233" y="85137"/>
                    <a:pt x="1040095" y="90002"/>
                    <a:pt x="1043043" y="94063"/>
                  </a:cubicBezTo>
                  <a:close/>
                  <a:moveTo>
                    <a:pt x="1104953" y="85714"/>
                  </a:moveTo>
                  <a:lnTo>
                    <a:pt x="1105552" y="86420"/>
                  </a:lnTo>
                  <a:lnTo>
                    <a:pt x="1104568" y="86112"/>
                  </a:lnTo>
                  <a:cubicBezTo>
                    <a:pt x="1104469" y="85616"/>
                    <a:pt x="1104153" y="85342"/>
                    <a:pt x="1103943" y="84987"/>
                  </a:cubicBezTo>
                  <a:cubicBezTo>
                    <a:pt x="1104277" y="85231"/>
                    <a:pt x="1104508" y="85556"/>
                    <a:pt x="1104953" y="85714"/>
                  </a:cubicBezTo>
                  <a:close/>
                  <a:moveTo>
                    <a:pt x="1074550" y="75012"/>
                  </a:moveTo>
                  <a:lnTo>
                    <a:pt x="1074661" y="75868"/>
                  </a:lnTo>
                  <a:lnTo>
                    <a:pt x="1074208" y="75410"/>
                  </a:lnTo>
                  <a:cubicBezTo>
                    <a:pt x="1073583" y="74952"/>
                    <a:pt x="1072971" y="74499"/>
                    <a:pt x="1072355" y="74037"/>
                  </a:cubicBezTo>
                  <a:cubicBezTo>
                    <a:pt x="1072937" y="74554"/>
                    <a:pt x="1073596" y="74957"/>
                    <a:pt x="1074550" y="75012"/>
                  </a:cubicBezTo>
                  <a:close/>
                  <a:moveTo>
                    <a:pt x="1072701" y="155177"/>
                  </a:moveTo>
                  <a:cubicBezTo>
                    <a:pt x="1071405" y="154680"/>
                    <a:pt x="1070404" y="155117"/>
                    <a:pt x="1070130" y="156473"/>
                  </a:cubicBezTo>
                  <a:cubicBezTo>
                    <a:pt x="1070048" y="156794"/>
                    <a:pt x="1070780" y="157577"/>
                    <a:pt x="1071212" y="157637"/>
                  </a:cubicBezTo>
                  <a:cubicBezTo>
                    <a:pt x="1072171" y="157770"/>
                    <a:pt x="1073146" y="157637"/>
                    <a:pt x="1074126" y="157599"/>
                  </a:cubicBezTo>
                  <a:cubicBezTo>
                    <a:pt x="1074220" y="156473"/>
                    <a:pt x="1073814" y="155596"/>
                    <a:pt x="1072701" y="155177"/>
                  </a:cubicBezTo>
                  <a:close/>
                  <a:moveTo>
                    <a:pt x="1074126" y="157599"/>
                  </a:moveTo>
                  <a:cubicBezTo>
                    <a:pt x="1074126" y="157731"/>
                    <a:pt x="1074208" y="157808"/>
                    <a:pt x="1074178" y="157945"/>
                  </a:cubicBezTo>
                  <a:cubicBezTo>
                    <a:pt x="1074306" y="157902"/>
                    <a:pt x="1074452" y="157881"/>
                    <a:pt x="1074580" y="157842"/>
                  </a:cubicBezTo>
                  <a:cubicBezTo>
                    <a:pt x="1074559" y="157748"/>
                    <a:pt x="1074490" y="157693"/>
                    <a:pt x="1074473" y="157599"/>
                  </a:cubicBezTo>
                  <a:cubicBezTo>
                    <a:pt x="1074362" y="157599"/>
                    <a:pt x="1074246" y="157599"/>
                    <a:pt x="1074126" y="157599"/>
                  </a:cubicBezTo>
                  <a:close/>
                  <a:moveTo>
                    <a:pt x="97118" y="638935"/>
                  </a:moveTo>
                  <a:cubicBezTo>
                    <a:pt x="97794" y="639654"/>
                    <a:pt x="98470" y="640382"/>
                    <a:pt x="99121" y="641088"/>
                  </a:cubicBezTo>
                  <a:cubicBezTo>
                    <a:pt x="99566" y="640835"/>
                    <a:pt x="100357" y="640630"/>
                    <a:pt x="100383" y="640360"/>
                  </a:cubicBezTo>
                  <a:cubicBezTo>
                    <a:pt x="100533" y="639102"/>
                    <a:pt x="99792" y="638306"/>
                    <a:pt x="98530" y="638264"/>
                  </a:cubicBezTo>
                  <a:cubicBezTo>
                    <a:pt x="98055" y="638242"/>
                    <a:pt x="97593" y="638709"/>
                    <a:pt x="97118" y="638935"/>
                  </a:cubicBezTo>
                  <a:close/>
                  <a:moveTo>
                    <a:pt x="1074576" y="157842"/>
                  </a:moveTo>
                  <a:cubicBezTo>
                    <a:pt x="1075594" y="161638"/>
                    <a:pt x="1078525" y="162233"/>
                    <a:pt x="1081897" y="161886"/>
                  </a:cubicBezTo>
                  <a:cubicBezTo>
                    <a:pt x="1082180" y="161865"/>
                    <a:pt x="1082561" y="161030"/>
                    <a:pt x="1082561" y="160573"/>
                  </a:cubicBezTo>
                  <a:cubicBezTo>
                    <a:pt x="1082548" y="160072"/>
                    <a:pt x="1082278" y="159464"/>
                    <a:pt x="1081923" y="159118"/>
                  </a:cubicBezTo>
                  <a:cubicBezTo>
                    <a:pt x="1079749" y="157025"/>
                    <a:pt x="1077194" y="157162"/>
                    <a:pt x="1074576" y="157842"/>
                  </a:cubicBezTo>
                  <a:close/>
                  <a:moveTo>
                    <a:pt x="1135583" y="166405"/>
                  </a:moveTo>
                  <a:cubicBezTo>
                    <a:pt x="1135976" y="166692"/>
                    <a:pt x="1136764" y="166961"/>
                    <a:pt x="1137072" y="166756"/>
                  </a:cubicBezTo>
                  <a:cubicBezTo>
                    <a:pt x="1141890" y="163358"/>
                    <a:pt x="1147277" y="162751"/>
                    <a:pt x="1153041" y="162631"/>
                  </a:cubicBezTo>
                  <a:cubicBezTo>
                    <a:pt x="1159233" y="162498"/>
                    <a:pt x="1165425" y="161390"/>
                    <a:pt x="1171617" y="160577"/>
                  </a:cubicBezTo>
                  <a:cubicBezTo>
                    <a:pt x="1174492" y="160170"/>
                    <a:pt x="1175708" y="156495"/>
                    <a:pt x="1174064" y="153880"/>
                  </a:cubicBezTo>
                  <a:cubicBezTo>
                    <a:pt x="1170983" y="148916"/>
                    <a:pt x="1167209" y="144903"/>
                    <a:pt x="1161351" y="143242"/>
                  </a:cubicBezTo>
                  <a:cubicBezTo>
                    <a:pt x="1158642" y="142476"/>
                    <a:pt x="1156066" y="141047"/>
                    <a:pt x="1153328" y="140512"/>
                  </a:cubicBezTo>
                  <a:cubicBezTo>
                    <a:pt x="1150589" y="139977"/>
                    <a:pt x="1147701" y="140063"/>
                    <a:pt x="1144877" y="140114"/>
                  </a:cubicBezTo>
                  <a:cubicBezTo>
                    <a:pt x="1142476" y="140157"/>
                    <a:pt x="1139083" y="142878"/>
                    <a:pt x="1138578" y="145168"/>
                  </a:cubicBezTo>
                  <a:cubicBezTo>
                    <a:pt x="1137846" y="148463"/>
                    <a:pt x="1137363" y="151822"/>
                    <a:pt x="1136173" y="158651"/>
                  </a:cubicBezTo>
                  <a:cubicBezTo>
                    <a:pt x="1136211" y="158501"/>
                    <a:pt x="1135377" y="161796"/>
                    <a:pt x="1134658" y="165117"/>
                  </a:cubicBezTo>
                  <a:cubicBezTo>
                    <a:pt x="1134573" y="165489"/>
                    <a:pt x="1135150" y="166118"/>
                    <a:pt x="1135583" y="166405"/>
                  </a:cubicBezTo>
                  <a:close/>
                  <a:moveTo>
                    <a:pt x="341702" y="505766"/>
                  </a:moveTo>
                  <a:lnTo>
                    <a:pt x="343067" y="505214"/>
                  </a:lnTo>
                  <a:lnTo>
                    <a:pt x="341745" y="504619"/>
                  </a:lnTo>
                  <a:lnTo>
                    <a:pt x="341702" y="505766"/>
                  </a:lnTo>
                  <a:close/>
                  <a:moveTo>
                    <a:pt x="1155159" y="72667"/>
                  </a:moveTo>
                  <a:cubicBezTo>
                    <a:pt x="1163482" y="76270"/>
                    <a:pt x="1172336" y="77832"/>
                    <a:pt x="1180688" y="78958"/>
                  </a:cubicBezTo>
                  <a:cubicBezTo>
                    <a:pt x="1183555" y="78602"/>
                    <a:pt x="1185845" y="78560"/>
                    <a:pt x="1187988" y="77990"/>
                  </a:cubicBezTo>
                  <a:cubicBezTo>
                    <a:pt x="1192627" y="76750"/>
                    <a:pt x="1196072" y="73930"/>
                    <a:pt x="1197428" y="69201"/>
                  </a:cubicBezTo>
                  <a:cubicBezTo>
                    <a:pt x="1197877" y="67691"/>
                    <a:pt x="1198078" y="65590"/>
                    <a:pt x="1197377" y="64336"/>
                  </a:cubicBezTo>
                  <a:cubicBezTo>
                    <a:pt x="1194745" y="59642"/>
                    <a:pt x="1190543" y="56574"/>
                    <a:pt x="1185079" y="56762"/>
                  </a:cubicBezTo>
                  <a:cubicBezTo>
                    <a:pt x="1181245" y="56882"/>
                    <a:pt x="1177470" y="58846"/>
                    <a:pt x="1173602" y="59073"/>
                  </a:cubicBezTo>
                  <a:cubicBezTo>
                    <a:pt x="1169195" y="59342"/>
                    <a:pt x="1164757" y="58538"/>
                    <a:pt x="1160316" y="58354"/>
                  </a:cubicBezTo>
                  <a:cubicBezTo>
                    <a:pt x="1159233" y="58311"/>
                    <a:pt x="1157988" y="58632"/>
                    <a:pt x="1157085" y="59210"/>
                  </a:cubicBezTo>
                  <a:cubicBezTo>
                    <a:pt x="1154466" y="60887"/>
                    <a:pt x="1151762" y="60485"/>
                    <a:pt x="1148929" y="60245"/>
                  </a:cubicBezTo>
                  <a:cubicBezTo>
                    <a:pt x="1147547" y="60125"/>
                    <a:pt x="1146550" y="62778"/>
                    <a:pt x="1147303" y="64131"/>
                  </a:cubicBezTo>
                  <a:cubicBezTo>
                    <a:pt x="1149173" y="67669"/>
                    <a:pt x="1151377" y="71050"/>
                    <a:pt x="1155159" y="72667"/>
                  </a:cubicBezTo>
                  <a:close/>
                  <a:moveTo>
                    <a:pt x="612551" y="88376"/>
                  </a:moveTo>
                  <a:cubicBezTo>
                    <a:pt x="613107" y="89886"/>
                    <a:pt x="613051" y="91619"/>
                    <a:pt x="612961" y="91089"/>
                  </a:cubicBezTo>
                  <a:cubicBezTo>
                    <a:pt x="612687" y="94996"/>
                    <a:pt x="612187" y="96750"/>
                    <a:pt x="612521" y="98346"/>
                  </a:cubicBezTo>
                  <a:cubicBezTo>
                    <a:pt x="613796" y="104474"/>
                    <a:pt x="615127" y="110576"/>
                    <a:pt x="616838" y="116575"/>
                  </a:cubicBezTo>
                  <a:cubicBezTo>
                    <a:pt x="618088" y="120948"/>
                    <a:pt x="619748" y="125274"/>
                    <a:pt x="623449" y="128266"/>
                  </a:cubicBezTo>
                  <a:cubicBezTo>
                    <a:pt x="624177" y="128860"/>
                    <a:pt x="625589" y="129031"/>
                    <a:pt x="626543" y="128805"/>
                  </a:cubicBezTo>
                  <a:cubicBezTo>
                    <a:pt x="627570" y="128535"/>
                    <a:pt x="628636" y="127769"/>
                    <a:pt x="629286" y="126913"/>
                  </a:cubicBezTo>
                  <a:cubicBezTo>
                    <a:pt x="635889" y="118120"/>
                    <a:pt x="636055" y="118291"/>
                    <a:pt x="647861" y="110571"/>
                  </a:cubicBezTo>
                  <a:cubicBezTo>
                    <a:pt x="651152" y="108389"/>
                    <a:pt x="654216" y="105740"/>
                    <a:pt x="656976" y="102903"/>
                  </a:cubicBezTo>
                  <a:cubicBezTo>
                    <a:pt x="658910" y="100918"/>
                    <a:pt x="660386" y="98359"/>
                    <a:pt x="661563" y="95830"/>
                  </a:cubicBezTo>
                  <a:cubicBezTo>
                    <a:pt x="662222" y="94439"/>
                    <a:pt x="662372" y="92360"/>
                    <a:pt x="661854" y="90931"/>
                  </a:cubicBezTo>
                  <a:cubicBezTo>
                    <a:pt x="660874" y="88290"/>
                    <a:pt x="659090" y="85971"/>
                    <a:pt x="657887" y="83416"/>
                  </a:cubicBezTo>
                  <a:cubicBezTo>
                    <a:pt x="656086" y="79599"/>
                    <a:pt x="653416" y="76758"/>
                    <a:pt x="649226" y="75864"/>
                  </a:cubicBezTo>
                  <a:cubicBezTo>
                    <a:pt x="643505" y="74661"/>
                    <a:pt x="638991" y="70960"/>
                    <a:pt x="633775" y="68829"/>
                  </a:cubicBezTo>
                  <a:cubicBezTo>
                    <a:pt x="628588" y="66707"/>
                    <a:pt x="623030" y="65718"/>
                    <a:pt x="618494" y="61982"/>
                  </a:cubicBezTo>
                  <a:cubicBezTo>
                    <a:pt x="616902" y="60690"/>
                    <a:pt x="614262" y="60463"/>
                    <a:pt x="612045" y="60138"/>
                  </a:cubicBezTo>
                  <a:cubicBezTo>
                    <a:pt x="611134" y="60023"/>
                    <a:pt x="609530" y="60690"/>
                    <a:pt x="609162" y="61452"/>
                  </a:cubicBezTo>
                  <a:cubicBezTo>
                    <a:pt x="606680" y="66557"/>
                    <a:pt x="604078" y="71598"/>
                    <a:pt x="607715" y="77486"/>
                  </a:cubicBezTo>
                  <a:cubicBezTo>
                    <a:pt x="609782" y="80849"/>
                    <a:pt x="611121" y="84679"/>
                    <a:pt x="612551" y="88376"/>
                  </a:cubicBezTo>
                  <a:close/>
                  <a:moveTo>
                    <a:pt x="622872" y="188070"/>
                  </a:moveTo>
                  <a:cubicBezTo>
                    <a:pt x="622435" y="188275"/>
                    <a:pt x="622003" y="188789"/>
                    <a:pt x="621870" y="189272"/>
                  </a:cubicBezTo>
                  <a:cubicBezTo>
                    <a:pt x="621515" y="190432"/>
                    <a:pt x="622114" y="191292"/>
                    <a:pt x="623415" y="191326"/>
                  </a:cubicBezTo>
                  <a:cubicBezTo>
                    <a:pt x="624626" y="191386"/>
                    <a:pt x="625229" y="190586"/>
                    <a:pt x="625169" y="189345"/>
                  </a:cubicBezTo>
                  <a:cubicBezTo>
                    <a:pt x="624870" y="187989"/>
                    <a:pt x="624083" y="187496"/>
                    <a:pt x="622872" y="188070"/>
                  </a:cubicBezTo>
                  <a:close/>
                  <a:moveTo>
                    <a:pt x="632106" y="182118"/>
                  </a:moveTo>
                  <a:lnTo>
                    <a:pt x="633462" y="182366"/>
                  </a:lnTo>
                  <a:lnTo>
                    <a:pt x="632530" y="181703"/>
                  </a:lnTo>
                  <a:lnTo>
                    <a:pt x="631943" y="181300"/>
                  </a:lnTo>
                  <a:lnTo>
                    <a:pt x="632106" y="182118"/>
                  </a:lnTo>
                  <a:close/>
                  <a:moveTo>
                    <a:pt x="606598" y="177638"/>
                  </a:moveTo>
                  <a:cubicBezTo>
                    <a:pt x="611686" y="178018"/>
                    <a:pt x="615263" y="175096"/>
                    <a:pt x="615841" y="170295"/>
                  </a:cubicBezTo>
                  <a:cubicBezTo>
                    <a:pt x="615306" y="169405"/>
                    <a:pt x="614861" y="168408"/>
                    <a:pt x="614189" y="167625"/>
                  </a:cubicBezTo>
                  <a:cubicBezTo>
                    <a:pt x="613971" y="167376"/>
                    <a:pt x="613043" y="167415"/>
                    <a:pt x="612653" y="167663"/>
                  </a:cubicBezTo>
                  <a:cubicBezTo>
                    <a:pt x="610368" y="169186"/>
                    <a:pt x="608049" y="170693"/>
                    <a:pt x="605952" y="172443"/>
                  </a:cubicBezTo>
                  <a:cubicBezTo>
                    <a:pt x="605220" y="173059"/>
                    <a:pt x="604780" y="174450"/>
                    <a:pt x="604861" y="175421"/>
                  </a:cubicBezTo>
                  <a:cubicBezTo>
                    <a:pt x="604934" y="176247"/>
                    <a:pt x="605935" y="177582"/>
                    <a:pt x="606598" y="177638"/>
                  </a:cubicBezTo>
                  <a:close/>
                  <a:moveTo>
                    <a:pt x="692860" y="98898"/>
                  </a:moveTo>
                  <a:cubicBezTo>
                    <a:pt x="693284" y="98654"/>
                    <a:pt x="693493" y="98042"/>
                    <a:pt x="693802" y="97606"/>
                  </a:cubicBezTo>
                  <a:cubicBezTo>
                    <a:pt x="693305" y="96677"/>
                    <a:pt x="692993" y="95150"/>
                    <a:pt x="692270" y="94919"/>
                  </a:cubicBezTo>
                  <a:cubicBezTo>
                    <a:pt x="688119" y="93639"/>
                    <a:pt x="683617" y="96866"/>
                    <a:pt x="679454" y="94140"/>
                  </a:cubicBezTo>
                  <a:cubicBezTo>
                    <a:pt x="679360" y="94063"/>
                    <a:pt x="678581" y="94807"/>
                    <a:pt x="678358" y="95282"/>
                  </a:cubicBezTo>
                  <a:cubicBezTo>
                    <a:pt x="678144" y="95723"/>
                    <a:pt x="677995" y="96502"/>
                    <a:pt x="678239" y="96793"/>
                  </a:cubicBezTo>
                  <a:cubicBezTo>
                    <a:pt x="681944" y="101389"/>
                    <a:pt x="687588" y="102206"/>
                    <a:pt x="692860" y="98898"/>
                  </a:cubicBezTo>
                  <a:close/>
                  <a:moveTo>
                    <a:pt x="829466" y="225383"/>
                  </a:moveTo>
                  <a:cubicBezTo>
                    <a:pt x="829217" y="229500"/>
                    <a:pt x="831682" y="231503"/>
                    <a:pt x="835165" y="232555"/>
                  </a:cubicBezTo>
                  <a:cubicBezTo>
                    <a:pt x="836766" y="233026"/>
                    <a:pt x="838469" y="233201"/>
                    <a:pt x="840086" y="233505"/>
                  </a:cubicBezTo>
                  <a:cubicBezTo>
                    <a:pt x="840694" y="233505"/>
                    <a:pt x="841246" y="233488"/>
                    <a:pt x="841794" y="233531"/>
                  </a:cubicBezTo>
                  <a:cubicBezTo>
                    <a:pt x="846257" y="233736"/>
                    <a:pt x="849085" y="230497"/>
                    <a:pt x="848615" y="226068"/>
                  </a:cubicBezTo>
                  <a:cubicBezTo>
                    <a:pt x="848221" y="222619"/>
                    <a:pt x="846941" y="219602"/>
                    <a:pt x="844977" y="216795"/>
                  </a:cubicBezTo>
                  <a:cubicBezTo>
                    <a:pt x="843754" y="215067"/>
                    <a:pt x="841195" y="213976"/>
                    <a:pt x="839072" y="214741"/>
                  </a:cubicBezTo>
                  <a:cubicBezTo>
                    <a:pt x="836462" y="215679"/>
                    <a:pt x="833907" y="216795"/>
                    <a:pt x="831447" y="218101"/>
                  </a:cubicBezTo>
                  <a:cubicBezTo>
                    <a:pt x="829230" y="219256"/>
                    <a:pt x="828413" y="221216"/>
                    <a:pt x="829213" y="223736"/>
                  </a:cubicBezTo>
                  <a:cubicBezTo>
                    <a:pt x="829388" y="224262"/>
                    <a:pt x="829483" y="224849"/>
                    <a:pt x="829466" y="225383"/>
                  </a:cubicBezTo>
                  <a:close/>
                  <a:moveTo>
                    <a:pt x="1032927" y="107811"/>
                  </a:moveTo>
                  <a:cubicBezTo>
                    <a:pt x="1033197" y="108158"/>
                    <a:pt x="1034254" y="108342"/>
                    <a:pt x="1034506" y="108115"/>
                  </a:cubicBezTo>
                  <a:cubicBezTo>
                    <a:pt x="1035255" y="107491"/>
                    <a:pt x="1035777" y="106596"/>
                    <a:pt x="1036582" y="105518"/>
                  </a:cubicBezTo>
                  <a:cubicBezTo>
                    <a:pt x="1036278" y="104114"/>
                    <a:pt x="1036017" y="102475"/>
                    <a:pt x="1035503" y="100888"/>
                  </a:cubicBezTo>
                  <a:cubicBezTo>
                    <a:pt x="1034048" y="96425"/>
                    <a:pt x="1031631" y="92805"/>
                    <a:pt x="1026753" y="91393"/>
                  </a:cubicBezTo>
                  <a:cubicBezTo>
                    <a:pt x="1025704" y="91093"/>
                    <a:pt x="1024788" y="90323"/>
                    <a:pt x="1023847" y="89681"/>
                  </a:cubicBezTo>
                  <a:cubicBezTo>
                    <a:pt x="1022670" y="88855"/>
                    <a:pt x="1021639" y="88915"/>
                    <a:pt x="1020907" y="90113"/>
                  </a:cubicBezTo>
                  <a:cubicBezTo>
                    <a:pt x="1020659" y="90511"/>
                    <a:pt x="1020621" y="91358"/>
                    <a:pt x="1020882" y="91701"/>
                  </a:cubicBezTo>
                  <a:cubicBezTo>
                    <a:pt x="1024853" y="97114"/>
                    <a:pt x="1028879" y="102488"/>
                    <a:pt x="1032927" y="107811"/>
                  </a:cubicBezTo>
                  <a:close/>
                  <a:moveTo>
                    <a:pt x="973106" y="208468"/>
                  </a:moveTo>
                  <a:cubicBezTo>
                    <a:pt x="973444" y="208494"/>
                    <a:pt x="973829" y="207916"/>
                    <a:pt x="974214" y="207591"/>
                  </a:cubicBezTo>
                  <a:cubicBezTo>
                    <a:pt x="973863" y="207227"/>
                    <a:pt x="973572" y="206577"/>
                    <a:pt x="973234" y="206564"/>
                  </a:cubicBezTo>
                  <a:cubicBezTo>
                    <a:pt x="972883" y="206543"/>
                    <a:pt x="972498" y="207116"/>
                    <a:pt x="972126" y="207437"/>
                  </a:cubicBezTo>
                  <a:cubicBezTo>
                    <a:pt x="972460" y="207805"/>
                    <a:pt x="972768" y="208434"/>
                    <a:pt x="973106" y="208468"/>
                  </a:cubicBezTo>
                  <a:close/>
                  <a:moveTo>
                    <a:pt x="715698" y="130234"/>
                  </a:moveTo>
                  <a:cubicBezTo>
                    <a:pt x="716750" y="128843"/>
                    <a:pt x="716070" y="127067"/>
                    <a:pt x="714324" y="126117"/>
                  </a:cubicBezTo>
                  <a:cubicBezTo>
                    <a:pt x="713165" y="125493"/>
                    <a:pt x="712129" y="125865"/>
                    <a:pt x="711620" y="127149"/>
                  </a:cubicBezTo>
                  <a:cubicBezTo>
                    <a:pt x="710918" y="128920"/>
                    <a:pt x="711517" y="130790"/>
                    <a:pt x="712895" y="131496"/>
                  </a:cubicBezTo>
                  <a:cubicBezTo>
                    <a:pt x="713858" y="131094"/>
                    <a:pt x="715154" y="130940"/>
                    <a:pt x="715698" y="130234"/>
                  </a:cubicBezTo>
                  <a:close/>
                  <a:moveTo>
                    <a:pt x="1710550" y="797355"/>
                  </a:moveTo>
                  <a:cubicBezTo>
                    <a:pt x="1710250" y="797240"/>
                    <a:pt x="1709737" y="797539"/>
                    <a:pt x="1709352" y="797634"/>
                  </a:cubicBezTo>
                  <a:cubicBezTo>
                    <a:pt x="1709395" y="798074"/>
                    <a:pt x="1709309" y="798682"/>
                    <a:pt x="1709523" y="798913"/>
                  </a:cubicBezTo>
                  <a:cubicBezTo>
                    <a:pt x="1710507" y="799910"/>
                    <a:pt x="1711277" y="799679"/>
                    <a:pt x="1711406" y="798365"/>
                  </a:cubicBezTo>
                  <a:cubicBezTo>
                    <a:pt x="1711406" y="798044"/>
                    <a:pt x="1710935" y="797492"/>
                    <a:pt x="1710550" y="797355"/>
                  </a:cubicBezTo>
                  <a:close/>
                  <a:moveTo>
                    <a:pt x="1663608" y="472278"/>
                  </a:moveTo>
                  <a:cubicBezTo>
                    <a:pt x="1663352" y="472419"/>
                    <a:pt x="1663009" y="472513"/>
                    <a:pt x="1662710" y="472625"/>
                  </a:cubicBezTo>
                  <a:cubicBezTo>
                    <a:pt x="1662667" y="472680"/>
                    <a:pt x="1662667" y="472757"/>
                    <a:pt x="1662667" y="472817"/>
                  </a:cubicBezTo>
                  <a:cubicBezTo>
                    <a:pt x="1662838" y="472890"/>
                    <a:pt x="1662966" y="472988"/>
                    <a:pt x="1663138" y="473061"/>
                  </a:cubicBezTo>
                  <a:cubicBezTo>
                    <a:pt x="1663309" y="472817"/>
                    <a:pt x="1663480" y="472547"/>
                    <a:pt x="1663608" y="472278"/>
                  </a:cubicBezTo>
                  <a:close/>
                  <a:moveTo>
                    <a:pt x="1723130" y="797719"/>
                  </a:moveTo>
                  <a:cubicBezTo>
                    <a:pt x="1722189" y="797698"/>
                    <a:pt x="1721205" y="797903"/>
                    <a:pt x="1720263" y="798211"/>
                  </a:cubicBezTo>
                  <a:cubicBezTo>
                    <a:pt x="1719793" y="798365"/>
                    <a:pt x="1719236" y="798806"/>
                    <a:pt x="1719023" y="799260"/>
                  </a:cubicBezTo>
                  <a:cubicBezTo>
                    <a:pt x="1716926" y="803757"/>
                    <a:pt x="1714744" y="808203"/>
                    <a:pt x="1713075" y="812837"/>
                  </a:cubicBezTo>
                  <a:cubicBezTo>
                    <a:pt x="1712647" y="813958"/>
                    <a:pt x="1713973" y="815768"/>
                    <a:pt x="1714701" y="817163"/>
                  </a:cubicBezTo>
                  <a:cubicBezTo>
                    <a:pt x="1714871" y="817489"/>
                    <a:pt x="1715728" y="817489"/>
                    <a:pt x="1716284" y="817634"/>
                  </a:cubicBezTo>
                  <a:cubicBezTo>
                    <a:pt x="1717182" y="817082"/>
                    <a:pt x="1718295" y="816727"/>
                    <a:pt x="1718937" y="815940"/>
                  </a:cubicBezTo>
                  <a:cubicBezTo>
                    <a:pt x="1723045" y="811019"/>
                    <a:pt x="1724714" y="805315"/>
                    <a:pt x="1724114" y="798969"/>
                  </a:cubicBezTo>
                  <a:cubicBezTo>
                    <a:pt x="1724072" y="798502"/>
                    <a:pt x="1723472" y="797719"/>
                    <a:pt x="1723130" y="797719"/>
                  </a:cubicBezTo>
                  <a:close/>
                  <a:moveTo>
                    <a:pt x="1664207" y="471362"/>
                  </a:moveTo>
                  <a:cubicBezTo>
                    <a:pt x="1664036" y="471666"/>
                    <a:pt x="1663822" y="471978"/>
                    <a:pt x="1663608" y="472278"/>
                  </a:cubicBezTo>
                  <a:cubicBezTo>
                    <a:pt x="1663737" y="472239"/>
                    <a:pt x="1663865" y="472239"/>
                    <a:pt x="1663951" y="472192"/>
                  </a:cubicBezTo>
                  <a:cubicBezTo>
                    <a:pt x="1664122" y="472043"/>
                    <a:pt x="1664122" y="471653"/>
                    <a:pt x="1664207" y="471362"/>
                  </a:cubicBezTo>
                  <a:close/>
                  <a:moveTo>
                    <a:pt x="345347" y="1109429"/>
                  </a:moveTo>
                  <a:lnTo>
                    <a:pt x="345429" y="1109189"/>
                  </a:lnTo>
                  <a:cubicBezTo>
                    <a:pt x="345176" y="1108774"/>
                    <a:pt x="344800" y="1108470"/>
                    <a:pt x="344526" y="1108068"/>
                  </a:cubicBezTo>
                  <a:cubicBezTo>
                    <a:pt x="344834" y="1108492"/>
                    <a:pt x="345057" y="1108988"/>
                    <a:pt x="345347" y="1109429"/>
                  </a:cubicBezTo>
                  <a:close/>
                  <a:moveTo>
                    <a:pt x="1442684" y="1029333"/>
                  </a:moveTo>
                  <a:cubicBezTo>
                    <a:pt x="1442825" y="1029170"/>
                    <a:pt x="1442932" y="1028995"/>
                    <a:pt x="1443090" y="1028841"/>
                  </a:cubicBezTo>
                  <a:cubicBezTo>
                    <a:pt x="1442932" y="1028995"/>
                    <a:pt x="1442829" y="1029166"/>
                    <a:pt x="1442684" y="1029320"/>
                  </a:cubicBezTo>
                  <a:lnTo>
                    <a:pt x="1442684" y="1029333"/>
                  </a:lnTo>
                  <a:close/>
                  <a:moveTo>
                    <a:pt x="168908" y="1048649"/>
                  </a:moveTo>
                  <a:lnTo>
                    <a:pt x="168921" y="1048636"/>
                  </a:lnTo>
                  <a:lnTo>
                    <a:pt x="168908" y="1048649"/>
                  </a:lnTo>
                  <a:lnTo>
                    <a:pt x="168908" y="1048649"/>
                  </a:lnTo>
                  <a:close/>
                  <a:moveTo>
                    <a:pt x="211759" y="96177"/>
                  </a:moveTo>
                  <a:cubicBezTo>
                    <a:pt x="212722" y="94824"/>
                    <a:pt x="213907" y="93545"/>
                    <a:pt x="214532" y="92056"/>
                  </a:cubicBezTo>
                  <a:cubicBezTo>
                    <a:pt x="215674" y="89309"/>
                    <a:pt x="213809" y="86202"/>
                    <a:pt x="210989" y="85577"/>
                  </a:cubicBezTo>
                  <a:cubicBezTo>
                    <a:pt x="208665" y="85085"/>
                    <a:pt x="206564" y="85560"/>
                    <a:pt x="204587" y="86814"/>
                  </a:cubicBezTo>
                  <a:cubicBezTo>
                    <a:pt x="202003" y="88436"/>
                    <a:pt x="201827" y="91696"/>
                    <a:pt x="204125" y="93947"/>
                  </a:cubicBezTo>
                  <a:cubicBezTo>
                    <a:pt x="206299" y="96087"/>
                    <a:pt x="208789" y="96955"/>
                    <a:pt x="211759" y="96177"/>
                  </a:cubicBezTo>
                  <a:close/>
                  <a:moveTo>
                    <a:pt x="1850818" y="239094"/>
                  </a:moveTo>
                  <a:cubicBezTo>
                    <a:pt x="1848465" y="238863"/>
                    <a:pt x="1847395" y="236317"/>
                    <a:pt x="1846796" y="234066"/>
                  </a:cubicBezTo>
                  <a:cubicBezTo>
                    <a:pt x="1846539" y="232996"/>
                    <a:pt x="1846710" y="231798"/>
                    <a:pt x="1846753" y="230668"/>
                  </a:cubicBezTo>
                  <a:cubicBezTo>
                    <a:pt x="1847010" y="225212"/>
                    <a:pt x="1845854" y="220694"/>
                    <a:pt x="1840548" y="217664"/>
                  </a:cubicBezTo>
                  <a:cubicBezTo>
                    <a:pt x="1838238" y="216350"/>
                    <a:pt x="1836740" y="213565"/>
                    <a:pt x="1834943" y="211374"/>
                  </a:cubicBezTo>
                  <a:cubicBezTo>
                    <a:pt x="1832889" y="208776"/>
                    <a:pt x="1832632" y="207668"/>
                    <a:pt x="1835156" y="205747"/>
                  </a:cubicBezTo>
                  <a:cubicBezTo>
                    <a:pt x="1839564" y="202388"/>
                    <a:pt x="1841447" y="197796"/>
                    <a:pt x="1842859" y="192798"/>
                  </a:cubicBezTo>
                  <a:cubicBezTo>
                    <a:pt x="1843330" y="191001"/>
                    <a:pt x="1843116" y="189328"/>
                    <a:pt x="1842003" y="188048"/>
                  </a:cubicBezTo>
                  <a:cubicBezTo>
                    <a:pt x="1837168" y="182657"/>
                    <a:pt x="1835371" y="176281"/>
                    <a:pt x="1835413" y="169191"/>
                  </a:cubicBezTo>
                  <a:cubicBezTo>
                    <a:pt x="1835413" y="166884"/>
                    <a:pt x="1834386" y="166080"/>
                    <a:pt x="1832161" y="166080"/>
                  </a:cubicBezTo>
                  <a:cubicBezTo>
                    <a:pt x="1831049" y="166080"/>
                    <a:pt x="1829850" y="166752"/>
                    <a:pt x="1828823" y="166525"/>
                  </a:cubicBezTo>
                  <a:cubicBezTo>
                    <a:pt x="1822790" y="165121"/>
                    <a:pt x="1816970" y="162862"/>
                    <a:pt x="1810723" y="162169"/>
                  </a:cubicBezTo>
                  <a:cubicBezTo>
                    <a:pt x="1808626" y="161959"/>
                    <a:pt x="1806744" y="160115"/>
                    <a:pt x="1804689" y="159079"/>
                  </a:cubicBezTo>
                  <a:cubicBezTo>
                    <a:pt x="1801224" y="157290"/>
                    <a:pt x="1798014" y="158031"/>
                    <a:pt x="1795361" y="160667"/>
                  </a:cubicBezTo>
                  <a:cubicBezTo>
                    <a:pt x="1791767" y="164252"/>
                    <a:pt x="1788728" y="168408"/>
                    <a:pt x="1783209" y="169417"/>
                  </a:cubicBezTo>
                  <a:cubicBezTo>
                    <a:pt x="1782353" y="169567"/>
                    <a:pt x="1781668" y="170966"/>
                    <a:pt x="1780941" y="171835"/>
                  </a:cubicBezTo>
                  <a:cubicBezTo>
                    <a:pt x="1779486" y="173688"/>
                    <a:pt x="1779229" y="176679"/>
                    <a:pt x="1780513" y="178164"/>
                  </a:cubicBezTo>
                  <a:cubicBezTo>
                    <a:pt x="1783080" y="181193"/>
                    <a:pt x="1785947" y="183996"/>
                    <a:pt x="1788258" y="187197"/>
                  </a:cubicBezTo>
                  <a:cubicBezTo>
                    <a:pt x="1789627" y="189033"/>
                    <a:pt x="1789798" y="191549"/>
                    <a:pt x="1788643" y="193710"/>
                  </a:cubicBezTo>
                  <a:cubicBezTo>
                    <a:pt x="1788172" y="194583"/>
                    <a:pt x="1787102" y="195147"/>
                    <a:pt x="1786161" y="195704"/>
                  </a:cubicBezTo>
                  <a:cubicBezTo>
                    <a:pt x="1785819" y="195918"/>
                    <a:pt x="1784835" y="195785"/>
                    <a:pt x="1784706" y="195537"/>
                  </a:cubicBezTo>
                  <a:cubicBezTo>
                    <a:pt x="1780941" y="186979"/>
                    <a:pt x="1772340" y="182246"/>
                    <a:pt x="1768018" y="174159"/>
                  </a:cubicBezTo>
                  <a:cubicBezTo>
                    <a:pt x="1761899" y="169028"/>
                    <a:pt x="1755908" y="163863"/>
                    <a:pt x="1746837" y="165750"/>
                  </a:cubicBezTo>
                  <a:cubicBezTo>
                    <a:pt x="1743584" y="166422"/>
                    <a:pt x="1739819" y="166516"/>
                    <a:pt x="1736780" y="165481"/>
                  </a:cubicBezTo>
                  <a:cubicBezTo>
                    <a:pt x="1731731" y="163799"/>
                    <a:pt x="1726767" y="163897"/>
                    <a:pt x="1721633" y="163820"/>
                  </a:cubicBezTo>
                  <a:cubicBezTo>
                    <a:pt x="1715385" y="163726"/>
                    <a:pt x="1709266" y="163247"/>
                    <a:pt x="1703147" y="161150"/>
                  </a:cubicBezTo>
                  <a:cubicBezTo>
                    <a:pt x="1697841" y="159349"/>
                    <a:pt x="1691979" y="158728"/>
                    <a:pt x="1686416" y="161039"/>
                  </a:cubicBezTo>
                  <a:cubicBezTo>
                    <a:pt x="1682137" y="162811"/>
                    <a:pt x="1678885" y="161497"/>
                    <a:pt x="1675504" y="158792"/>
                  </a:cubicBezTo>
                  <a:cubicBezTo>
                    <a:pt x="1672381" y="156255"/>
                    <a:pt x="1668615" y="154826"/>
                    <a:pt x="1664549" y="154364"/>
                  </a:cubicBezTo>
                  <a:cubicBezTo>
                    <a:pt x="1652183" y="152973"/>
                    <a:pt x="1640073" y="149045"/>
                    <a:pt x="1627407" y="150170"/>
                  </a:cubicBezTo>
                  <a:cubicBezTo>
                    <a:pt x="1625738" y="150324"/>
                    <a:pt x="1623898" y="150226"/>
                    <a:pt x="1622315" y="149772"/>
                  </a:cubicBezTo>
                  <a:cubicBezTo>
                    <a:pt x="1614099" y="147350"/>
                    <a:pt x="1606354" y="149845"/>
                    <a:pt x="1599123" y="152939"/>
                  </a:cubicBezTo>
                  <a:cubicBezTo>
                    <a:pt x="1593859" y="155168"/>
                    <a:pt x="1588681" y="158335"/>
                    <a:pt x="1583162" y="158604"/>
                  </a:cubicBezTo>
                  <a:cubicBezTo>
                    <a:pt x="1576871" y="158929"/>
                    <a:pt x="1570966" y="161291"/>
                    <a:pt x="1564633" y="160988"/>
                  </a:cubicBezTo>
                  <a:cubicBezTo>
                    <a:pt x="1561852" y="160825"/>
                    <a:pt x="1559027" y="161497"/>
                    <a:pt x="1556246" y="161903"/>
                  </a:cubicBezTo>
                  <a:cubicBezTo>
                    <a:pt x="1554834" y="162109"/>
                    <a:pt x="1554492" y="163042"/>
                    <a:pt x="1554620" y="164479"/>
                  </a:cubicBezTo>
                  <a:cubicBezTo>
                    <a:pt x="1555134" y="170119"/>
                    <a:pt x="1560739" y="174201"/>
                    <a:pt x="1559498" y="180513"/>
                  </a:cubicBezTo>
                  <a:cubicBezTo>
                    <a:pt x="1559284" y="181429"/>
                    <a:pt x="1561424" y="183466"/>
                    <a:pt x="1562793" y="183894"/>
                  </a:cubicBezTo>
                  <a:cubicBezTo>
                    <a:pt x="1567201" y="185259"/>
                    <a:pt x="1571565" y="186572"/>
                    <a:pt x="1574732" y="190141"/>
                  </a:cubicBezTo>
                  <a:cubicBezTo>
                    <a:pt x="1578112" y="193975"/>
                    <a:pt x="1581322" y="197959"/>
                    <a:pt x="1584488" y="201947"/>
                  </a:cubicBezTo>
                  <a:cubicBezTo>
                    <a:pt x="1585815" y="203539"/>
                    <a:pt x="1585601" y="206902"/>
                    <a:pt x="1584146" y="208314"/>
                  </a:cubicBezTo>
                  <a:cubicBezTo>
                    <a:pt x="1582477" y="209876"/>
                    <a:pt x="1580808" y="211408"/>
                    <a:pt x="1578968" y="212777"/>
                  </a:cubicBezTo>
                  <a:cubicBezTo>
                    <a:pt x="1576187" y="214896"/>
                    <a:pt x="1572892" y="214925"/>
                    <a:pt x="1571565" y="212243"/>
                  </a:cubicBezTo>
                  <a:cubicBezTo>
                    <a:pt x="1568056" y="205199"/>
                    <a:pt x="1562151" y="202747"/>
                    <a:pt x="1554920" y="202131"/>
                  </a:cubicBezTo>
                  <a:cubicBezTo>
                    <a:pt x="1553764" y="202041"/>
                    <a:pt x="1552566" y="201943"/>
                    <a:pt x="1551625" y="201442"/>
                  </a:cubicBezTo>
                  <a:cubicBezTo>
                    <a:pt x="1550170" y="200659"/>
                    <a:pt x="1548586" y="199786"/>
                    <a:pt x="1547560" y="198528"/>
                  </a:cubicBezTo>
                  <a:cubicBezTo>
                    <a:pt x="1546190" y="196769"/>
                    <a:pt x="1545206" y="194638"/>
                    <a:pt x="1544093" y="192653"/>
                  </a:cubicBezTo>
                  <a:cubicBezTo>
                    <a:pt x="1543452" y="191433"/>
                    <a:pt x="1543751" y="190513"/>
                    <a:pt x="1544693" y="189653"/>
                  </a:cubicBezTo>
                  <a:cubicBezTo>
                    <a:pt x="1548415" y="186260"/>
                    <a:pt x="1547517" y="182507"/>
                    <a:pt x="1545249" y="178866"/>
                  </a:cubicBezTo>
                  <a:cubicBezTo>
                    <a:pt x="1542810" y="174920"/>
                    <a:pt x="1538745" y="174612"/>
                    <a:pt x="1534679" y="174950"/>
                  </a:cubicBezTo>
                  <a:cubicBezTo>
                    <a:pt x="1532412" y="175130"/>
                    <a:pt x="1528946" y="178639"/>
                    <a:pt x="1528903" y="180659"/>
                  </a:cubicBezTo>
                  <a:cubicBezTo>
                    <a:pt x="1528817" y="185177"/>
                    <a:pt x="1528988" y="189722"/>
                    <a:pt x="1528817" y="194236"/>
                  </a:cubicBezTo>
                  <a:cubicBezTo>
                    <a:pt x="1528732" y="197210"/>
                    <a:pt x="1526464" y="199782"/>
                    <a:pt x="1523725" y="200257"/>
                  </a:cubicBezTo>
                  <a:cubicBezTo>
                    <a:pt x="1518119" y="201207"/>
                    <a:pt x="1512343" y="201592"/>
                    <a:pt x="1506951" y="203158"/>
                  </a:cubicBezTo>
                  <a:cubicBezTo>
                    <a:pt x="1503014" y="204318"/>
                    <a:pt x="1499334" y="205276"/>
                    <a:pt x="1495312" y="204134"/>
                  </a:cubicBezTo>
                  <a:cubicBezTo>
                    <a:pt x="1494285" y="203864"/>
                    <a:pt x="1492958" y="203941"/>
                    <a:pt x="1492060" y="204416"/>
                  </a:cubicBezTo>
                  <a:cubicBezTo>
                    <a:pt x="1485513" y="207848"/>
                    <a:pt x="1478936" y="211207"/>
                    <a:pt x="1472612" y="215002"/>
                  </a:cubicBezTo>
                  <a:cubicBezTo>
                    <a:pt x="1463553" y="220398"/>
                    <a:pt x="1453929" y="223124"/>
                    <a:pt x="1443390" y="222093"/>
                  </a:cubicBezTo>
                  <a:cubicBezTo>
                    <a:pt x="1441113" y="221862"/>
                    <a:pt x="1439222" y="220420"/>
                    <a:pt x="1438315" y="218096"/>
                  </a:cubicBezTo>
                  <a:cubicBezTo>
                    <a:pt x="1438092" y="217553"/>
                    <a:pt x="1437780" y="217039"/>
                    <a:pt x="1437664" y="216509"/>
                  </a:cubicBezTo>
                  <a:cubicBezTo>
                    <a:pt x="1435559" y="205751"/>
                    <a:pt x="1429427" y="197955"/>
                    <a:pt x="1420099" y="192460"/>
                  </a:cubicBezTo>
                  <a:cubicBezTo>
                    <a:pt x="1419140" y="191870"/>
                    <a:pt x="1418451" y="190838"/>
                    <a:pt x="1417514" y="190227"/>
                  </a:cubicBezTo>
                  <a:cubicBezTo>
                    <a:pt x="1407527" y="183731"/>
                    <a:pt x="1397270" y="179572"/>
                    <a:pt x="1385596" y="186337"/>
                  </a:cubicBezTo>
                  <a:cubicBezTo>
                    <a:pt x="1383688" y="187467"/>
                    <a:pt x="1381322" y="187787"/>
                    <a:pt x="1379191" y="188631"/>
                  </a:cubicBezTo>
                  <a:cubicBezTo>
                    <a:pt x="1370175" y="192174"/>
                    <a:pt x="1361428" y="196239"/>
                    <a:pt x="1353593" y="202097"/>
                  </a:cubicBezTo>
                  <a:cubicBezTo>
                    <a:pt x="1349498" y="205160"/>
                    <a:pt x="1345129" y="207891"/>
                    <a:pt x="1340777" y="210578"/>
                  </a:cubicBezTo>
                  <a:cubicBezTo>
                    <a:pt x="1337786" y="212444"/>
                    <a:pt x="1333644" y="211485"/>
                    <a:pt x="1332172" y="208156"/>
                  </a:cubicBezTo>
                  <a:cubicBezTo>
                    <a:pt x="1330443" y="204211"/>
                    <a:pt x="1327765" y="201660"/>
                    <a:pt x="1323939" y="200017"/>
                  </a:cubicBezTo>
                  <a:cubicBezTo>
                    <a:pt x="1321312" y="198909"/>
                    <a:pt x="1318714" y="197728"/>
                    <a:pt x="1316181" y="196448"/>
                  </a:cubicBezTo>
                  <a:cubicBezTo>
                    <a:pt x="1313143" y="194921"/>
                    <a:pt x="1310888" y="196025"/>
                    <a:pt x="1308496" y="198010"/>
                  </a:cubicBezTo>
                  <a:cubicBezTo>
                    <a:pt x="1305899" y="200145"/>
                    <a:pt x="1305659" y="200107"/>
                    <a:pt x="1303083" y="198126"/>
                  </a:cubicBezTo>
                  <a:cubicBezTo>
                    <a:pt x="1301213" y="196679"/>
                    <a:pt x="1299428" y="195344"/>
                    <a:pt x="1296964" y="196127"/>
                  </a:cubicBezTo>
                  <a:cubicBezTo>
                    <a:pt x="1295222" y="196662"/>
                    <a:pt x="1293348" y="196752"/>
                    <a:pt x="1292193" y="195537"/>
                  </a:cubicBezTo>
                  <a:cubicBezTo>
                    <a:pt x="1289642" y="192867"/>
                    <a:pt x="1286377" y="192293"/>
                    <a:pt x="1283100" y="191438"/>
                  </a:cubicBezTo>
                  <a:cubicBezTo>
                    <a:pt x="1281829" y="191117"/>
                    <a:pt x="1281829" y="190008"/>
                    <a:pt x="1282590" y="188716"/>
                  </a:cubicBezTo>
                  <a:cubicBezTo>
                    <a:pt x="1285483" y="183598"/>
                    <a:pt x="1285440" y="181099"/>
                    <a:pt x="1282603" y="178438"/>
                  </a:cubicBezTo>
                  <a:cubicBezTo>
                    <a:pt x="1282171" y="178057"/>
                    <a:pt x="1281854" y="177522"/>
                    <a:pt x="1281384" y="177240"/>
                  </a:cubicBezTo>
                  <a:cubicBezTo>
                    <a:pt x="1274935" y="173346"/>
                    <a:pt x="1268230" y="170414"/>
                    <a:pt x="1260412" y="172370"/>
                  </a:cubicBezTo>
                  <a:cubicBezTo>
                    <a:pt x="1257100" y="173192"/>
                    <a:pt x="1253715" y="173821"/>
                    <a:pt x="1250484" y="174946"/>
                  </a:cubicBezTo>
                  <a:cubicBezTo>
                    <a:pt x="1248405" y="175669"/>
                    <a:pt x="1245953" y="176683"/>
                    <a:pt x="1244703" y="178318"/>
                  </a:cubicBezTo>
                  <a:cubicBezTo>
                    <a:pt x="1241015" y="183183"/>
                    <a:pt x="1237211" y="183675"/>
                    <a:pt x="1231310" y="181981"/>
                  </a:cubicBezTo>
                  <a:cubicBezTo>
                    <a:pt x="1225482" y="180303"/>
                    <a:pt x="1218879" y="180740"/>
                    <a:pt x="1212679" y="180911"/>
                  </a:cubicBezTo>
                  <a:cubicBezTo>
                    <a:pt x="1205267" y="181125"/>
                    <a:pt x="1197882" y="181900"/>
                    <a:pt x="1190513" y="182725"/>
                  </a:cubicBezTo>
                  <a:cubicBezTo>
                    <a:pt x="1183144" y="183547"/>
                    <a:pt x="1175874" y="184655"/>
                    <a:pt x="1168536" y="182306"/>
                  </a:cubicBezTo>
                  <a:cubicBezTo>
                    <a:pt x="1167273" y="181887"/>
                    <a:pt x="1165301" y="183033"/>
                    <a:pt x="1163931" y="183894"/>
                  </a:cubicBezTo>
                  <a:cubicBezTo>
                    <a:pt x="1163144" y="184364"/>
                    <a:pt x="1162789" y="185716"/>
                    <a:pt x="1162511" y="186765"/>
                  </a:cubicBezTo>
                  <a:cubicBezTo>
                    <a:pt x="1162421" y="187103"/>
                    <a:pt x="1162986" y="187946"/>
                    <a:pt x="1163418" y="188104"/>
                  </a:cubicBezTo>
                  <a:cubicBezTo>
                    <a:pt x="1166024" y="189174"/>
                    <a:pt x="1168741" y="189970"/>
                    <a:pt x="1171300" y="191151"/>
                  </a:cubicBezTo>
                  <a:cubicBezTo>
                    <a:pt x="1172237" y="191570"/>
                    <a:pt x="1172905" y="192700"/>
                    <a:pt x="1173504" y="193611"/>
                  </a:cubicBezTo>
                  <a:cubicBezTo>
                    <a:pt x="1174090" y="194501"/>
                    <a:pt x="1172661" y="196872"/>
                    <a:pt x="1171056" y="197574"/>
                  </a:cubicBezTo>
                  <a:cubicBezTo>
                    <a:pt x="1169490" y="198237"/>
                    <a:pt x="1167740" y="198532"/>
                    <a:pt x="1166281" y="199367"/>
                  </a:cubicBezTo>
                  <a:cubicBezTo>
                    <a:pt x="1162999" y="201215"/>
                    <a:pt x="1161792" y="204305"/>
                    <a:pt x="1161873" y="207968"/>
                  </a:cubicBezTo>
                  <a:cubicBezTo>
                    <a:pt x="1161925" y="210847"/>
                    <a:pt x="1164240" y="213496"/>
                    <a:pt x="1167196" y="213689"/>
                  </a:cubicBezTo>
                  <a:cubicBezTo>
                    <a:pt x="1169400" y="213860"/>
                    <a:pt x="1171634" y="213629"/>
                    <a:pt x="1173850" y="213582"/>
                  </a:cubicBezTo>
                  <a:cubicBezTo>
                    <a:pt x="1173893" y="213402"/>
                    <a:pt x="1173902" y="213248"/>
                    <a:pt x="1173953" y="213098"/>
                  </a:cubicBezTo>
                  <a:lnTo>
                    <a:pt x="1174163" y="212243"/>
                  </a:lnTo>
                  <a:lnTo>
                    <a:pt x="1173945" y="213582"/>
                  </a:lnTo>
                  <a:cubicBezTo>
                    <a:pt x="1173910" y="213582"/>
                    <a:pt x="1173880" y="213582"/>
                    <a:pt x="1173846" y="213582"/>
                  </a:cubicBezTo>
                  <a:cubicBezTo>
                    <a:pt x="1173268" y="216282"/>
                    <a:pt x="1173461" y="218892"/>
                    <a:pt x="1175057" y="221259"/>
                  </a:cubicBezTo>
                  <a:cubicBezTo>
                    <a:pt x="1177620" y="225037"/>
                    <a:pt x="1180389" y="228619"/>
                    <a:pt x="1184274" y="231233"/>
                  </a:cubicBezTo>
                  <a:cubicBezTo>
                    <a:pt x="1185832" y="232281"/>
                    <a:pt x="1185776" y="233980"/>
                    <a:pt x="1184655" y="235730"/>
                  </a:cubicBezTo>
                  <a:cubicBezTo>
                    <a:pt x="1183611" y="237335"/>
                    <a:pt x="1181767" y="238225"/>
                    <a:pt x="1180440" y="237309"/>
                  </a:cubicBezTo>
                  <a:cubicBezTo>
                    <a:pt x="1176841" y="234836"/>
                    <a:pt x="1173303" y="234053"/>
                    <a:pt x="1169439" y="236685"/>
                  </a:cubicBezTo>
                  <a:cubicBezTo>
                    <a:pt x="1167094" y="238285"/>
                    <a:pt x="1164531" y="239581"/>
                    <a:pt x="1162327" y="241357"/>
                  </a:cubicBezTo>
                  <a:cubicBezTo>
                    <a:pt x="1159468" y="243681"/>
                    <a:pt x="1156495" y="244502"/>
                    <a:pt x="1152844" y="243835"/>
                  </a:cubicBezTo>
                  <a:cubicBezTo>
                    <a:pt x="1150067" y="243321"/>
                    <a:pt x="1147123" y="242979"/>
                    <a:pt x="1144380" y="243381"/>
                  </a:cubicBezTo>
                  <a:cubicBezTo>
                    <a:pt x="1140337" y="243950"/>
                    <a:pt x="1136374" y="245628"/>
                    <a:pt x="1135206" y="249962"/>
                  </a:cubicBezTo>
                  <a:cubicBezTo>
                    <a:pt x="1133935" y="254571"/>
                    <a:pt x="1131342" y="256120"/>
                    <a:pt x="1126738" y="256557"/>
                  </a:cubicBezTo>
                  <a:cubicBezTo>
                    <a:pt x="1118287" y="257378"/>
                    <a:pt x="1110982" y="255418"/>
                    <a:pt x="1104773" y="249565"/>
                  </a:cubicBezTo>
                  <a:cubicBezTo>
                    <a:pt x="1104392" y="249197"/>
                    <a:pt x="1103857" y="248859"/>
                    <a:pt x="1103357" y="248760"/>
                  </a:cubicBezTo>
                  <a:cubicBezTo>
                    <a:pt x="1102895" y="248687"/>
                    <a:pt x="1102240" y="248816"/>
                    <a:pt x="1101868" y="249107"/>
                  </a:cubicBezTo>
                  <a:cubicBezTo>
                    <a:pt x="1101461" y="249432"/>
                    <a:pt x="1101059" y="250018"/>
                    <a:pt x="1101038" y="250519"/>
                  </a:cubicBezTo>
                  <a:cubicBezTo>
                    <a:pt x="1100858" y="255778"/>
                    <a:pt x="1102467" y="260605"/>
                    <a:pt x="1104563" y="265329"/>
                  </a:cubicBezTo>
                  <a:cubicBezTo>
                    <a:pt x="1107354" y="271606"/>
                    <a:pt x="1109814" y="277952"/>
                    <a:pt x="1110764" y="284799"/>
                  </a:cubicBezTo>
                  <a:cubicBezTo>
                    <a:pt x="1111025" y="286664"/>
                    <a:pt x="1109917" y="287832"/>
                    <a:pt x="1107734" y="287601"/>
                  </a:cubicBezTo>
                  <a:cubicBezTo>
                    <a:pt x="1104380" y="287220"/>
                    <a:pt x="1101149" y="286857"/>
                    <a:pt x="1097811" y="285770"/>
                  </a:cubicBezTo>
                  <a:cubicBezTo>
                    <a:pt x="1087653" y="282509"/>
                    <a:pt x="1081080" y="274409"/>
                    <a:pt x="1072783" y="268662"/>
                  </a:cubicBezTo>
                  <a:cubicBezTo>
                    <a:pt x="1072500" y="268452"/>
                    <a:pt x="1072804" y="267541"/>
                    <a:pt x="1072633" y="267023"/>
                  </a:cubicBezTo>
                  <a:cubicBezTo>
                    <a:pt x="1071234" y="262543"/>
                    <a:pt x="1071157" y="262522"/>
                    <a:pt x="1067374" y="264807"/>
                  </a:cubicBezTo>
                  <a:cubicBezTo>
                    <a:pt x="1063869" y="266929"/>
                    <a:pt x="1062282" y="266946"/>
                    <a:pt x="1059877" y="264464"/>
                  </a:cubicBezTo>
                  <a:cubicBezTo>
                    <a:pt x="1058833" y="263399"/>
                    <a:pt x="1058371" y="261756"/>
                    <a:pt x="1057678" y="260331"/>
                  </a:cubicBezTo>
                  <a:cubicBezTo>
                    <a:pt x="1057536" y="260403"/>
                    <a:pt x="1057391" y="260485"/>
                    <a:pt x="1057237" y="260562"/>
                  </a:cubicBezTo>
                  <a:cubicBezTo>
                    <a:pt x="1057096" y="260446"/>
                    <a:pt x="1056967" y="260331"/>
                    <a:pt x="1056843" y="260198"/>
                  </a:cubicBezTo>
                  <a:cubicBezTo>
                    <a:pt x="1055564" y="260335"/>
                    <a:pt x="1054318" y="260468"/>
                    <a:pt x="1053531" y="258940"/>
                  </a:cubicBezTo>
                  <a:cubicBezTo>
                    <a:pt x="1053963" y="258752"/>
                    <a:pt x="1054605" y="258277"/>
                    <a:pt x="1054819" y="258422"/>
                  </a:cubicBezTo>
                  <a:cubicBezTo>
                    <a:pt x="1055542" y="258940"/>
                    <a:pt x="1056176" y="259590"/>
                    <a:pt x="1056843" y="260198"/>
                  </a:cubicBezTo>
                  <a:cubicBezTo>
                    <a:pt x="1057087" y="260181"/>
                    <a:pt x="1057344" y="260168"/>
                    <a:pt x="1057588" y="260143"/>
                  </a:cubicBezTo>
                  <a:cubicBezTo>
                    <a:pt x="1057631" y="260198"/>
                    <a:pt x="1057652" y="260275"/>
                    <a:pt x="1057678" y="260335"/>
                  </a:cubicBezTo>
                  <a:cubicBezTo>
                    <a:pt x="1059522" y="259398"/>
                    <a:pt x="1061465" y="258555"/>
                    <a:pt x="1063142" y="257357"/>
                  </a:cubicBezTo>
                  <a:cubicBezTo>
                    <a:pt x="1063874" y="256826"/>
                    <a:pt x="1064353" y="255333"/>
                    <a:pt x="1064263" y="254361"/>
                  </a:cubicBezTo>
                  <a:cubicBezTo>
                    <a:pt x="1063827" y="250228"/>
                    <a:pt x="1061156" y="247096"/>
                    <a:pt x="1058585" y="244182"/>
                  </a:cubicBezTo>
                  <a:cubicBezTo>
                    <a:pt x="1056694" y="242046"/>
                    <a:pt x="1053604" y="241841"/>
                    <a:pt x="1050677" y="241708"/>
                  </a:cubicBezTo>
                  <a:cubicBezTo>
                    <a:pt x="1048229" y="241571"/>
                    <a:pt x="1047673" y="240805"/>
                    <a:pt x="1048323" y="238482"/>
                  </a:cubicBezTo>
                  <a:cubicBezTo>
                    <a:pt x="1048931" y="236270"/>
                    <a:pt x="1049847" y="234215"/>
                    <a:pt x="1047921" y="232286"/>
                  </a:cubicBezTo>
                  <a:cubicBezTo>
                    <a:pt x="1043544" y="227878"/>
                    <a:pt x="1039269" y="223360"/>
                    <a:pt x="1034678" y="219166"/>
                  </a:cubicBezTo>
                  <a:cubicBezTo>
                    <a:pt x="1031160" y="215940"/>
                    <a:pt x="1015678" y="211536"/>
                    <a:pt x="1010625" y="211956"/>
                  </a:cubicBezTo>
                  <a:cubicBezTo>
                    <a:pt x="1009521" y="212050"/>
                    <a:pt x="1008199" y="212131"/>
                    <a:pt x="1007356" y="212739"/>
                  </a:cubicBezTo>
                  <a:cubicBezTo>
                    <a:pt x="1004977" y="214459"/>
                    <a:pt x="1002987" y="214977"/>
                    <a:pt x="999807" y="214018"/>
                  </a:cubicBezTo>
                  <a:cubicBezTo>
                    <a:pt x="992721" y="211900"/>
                    <a:pt x="985276" y="211250"/>
                    <a:pt x="977941" y="212987"/>
                  </a:cubicBezTo>
                  <a:cubicBezTo>
                    <a:pt x="975840" y="213483"/>
                    <a:pt x="973846" y="214836"/>
                    <a:pt x="972057" y="216132"/>
                  </a:cubicBezTo>
                  <a:cubicBezTo>
                    <a:pt x="968566" y="218708"/>
                    <a:pt x="967770" y="221614"/>
                    <a:pt x="969631" y="224947"/>
                  </a:cubicBezTo>
                  <a:cubicBezTo>
                    <a:pt x="971826" y="228892"/>
                    <a:pt x="974317" y="232666"/>
                    <a:pt x="976662" y="236518"/>
                  </a:cubicBezTo>
                  <a:cubicBezTo>
                    <a:pt x="977423" y="237759"/>
                    <a:pt x="976859" y="240604"/>
                    <a:pt x="975660" y="241092"/>
                  </a:cubicBezTo>
                  <a:cubicBezTo>
                    <a:pt x="968891" y="243878"/>
                    <a:pt x="962199" y="246929"/>
                    <a:pt x="955266" y="249257"/>
                  </a:cubicBezTo>
                  <a:cubicBezTo>
                    <a:pt x="950859" y="250750"/>
                    <a:pt x="946447" y="250232"/>
                    <a:pt x="942600" y="246642"/>
                  </a:cubicBezTo>
                  <a:cubicBezTo>
                    <a:pt x="940028" y="244267"/>
                    <a:pt x="939729" y="244665"/>
                    <a:pt x="936922" y="246629"/>
                  </a:cubicBezTo>
                  <a:cubicBezTo>
                    <a:pt x="929168" y="252141"/>
                    <a:pt x="922249" y="249847"/>
                    <a:pt x="920631" y="241233"/>
                  </a:cubicBezTo>
                  <a:cubicBezTo>
                    <a:pt x="920422" y="240125"/>
                    <a:pt x="920546" y="238965"/>
                    <a:pt x="920315" y="237874"/>
                  </a:cubicBezTo>
                  <a:cubicBezTo>
                    <a:pt x="919746" y="235187"/>
                    <a:pt x="916588" y="233304"/>
                    <a:pt x="913785" y="233873"/>
                  </a:cubicBezTo>
                  <a:cubicBezTo>
                    <a:pt x="904927" y="235705"/>
                    <a:pt x="896027" y="237455"/>
                    <a:pt x="887169" y="239419"/>
                  </a:cubicBezTo>
                  <a:cubicBezTo>
                    <a:pt x="883874" y="240146"/>
                    <a:pt x="880515" y="241019"/>
                    <a:pt x="877503" y="242474"/>
                  </a:cubicBezTo>
                  <a:cubicBezTo>
                    <a:pt x="873959" y="244186"/>
                    <a:pt x="870729" y="246612"/>
                    <a:pt x="867378" y="248726"/>
                  </a:cubicBezTo>
                  <a:cubicBezTo>
                    <a:pt x="863857" y="247027"/>
                    <a:pt x="860335" y="245307"/>
                    <a:pt x="856805" y="243668"/>
                  </a:cubicBezTo>
                  <a:cubicBezTo>
                    <a:pt x="856411" y="243501"/>
                    <a:pt x="855910" y="243595"/>
                    <a:pt x="855410" y="243612"/>
                  </a:cubicBezTo>
                  <a:cubicBezTo>
                    <a:pt x="855187" y="244588"/>
                    <a:pt x="855016" y="245602"/>
                    <a:pt x="854674" y="246535"/>
                  </a:cubicBezTo>
                  <a:cubicBezTo>
                    <a:pt x="852444" y="252658"/>
                    <a:pt x="845756" y="254657"/>
                    <a:pt x="841392" y="250369"/>
                  </a:cubicBezTo>
                  <a:cubicBezTo>
                    <a:pt x="839834" y="248841"/>
                    <a:pt x="838738" y="246817"/>
                    <a:pt x="837639" y="244900"/>
                  </a:cubicBezTo>
                  <a:cubicBezTo>
                    <a:pt x="836714" y="243262"/>
                    <a:pt x="835486" y="242269"/>
                    <a:pt x="833766" y="243167"/>
                  </a:cubicBezTo>
                  <a:cubicBezTo>
                    <a:pt x="831164" y="244502"/>
                    <a:pt x="828661" y="244900"/>
                    <a:pt x="825709" y="244460"/>
                  </a:cubicBezTo>
                  <a:cubicBezTo>
                    <a:pt x="822572" y="244002"/>
                    <a:pt x="820407" y="245944"/>
                    <a:pt x="819487" y="248940"/>
                  </a:cubicBezTo>
                  <a:cubicBezTo>
                    <a:pt x="818973" y="250545"/>
                    <a:pt x="818618" y="252239"/>
                    <a:pt x="818507" y="253899"/>
                  </a:cubicBezTo>
                  <a:cubicBezTo>
                    <a:pt x="818370" y="256338"/>
                    <a:pt x="819487" y="258384"/>
                    <a:pt x="821712" y="259312"/>
                  </a:cubicBezTo>
                  <a:cubicBezTo>
                    <a:pt x="823595" y="260113"/>
                    <a:pt x="825674" y="260421"/>
                    <a:pt x="827677" y="260879"/>
                  </a:cubicBezTo>
                  <a:cubicBezTo>
                    <a:pt x="827707" y="260784"/>
                    <a:pt x="827728" y="260665"/>
                    <a:pt x="827758" y="260592"/>
                  </a:cubicBezTo>
                  <a:cubicBezTo>
                    <a:pt x="827917" y="260485"/>
                    <a:pt x="828075" y="260365"/>
                    <a:pt x="828246" y="260254"/>
                  </a:cubicBezTo>
                  <a:cubicBezTo>
                    <a:pt x="828306" y="259449"/>
                    <a:pt x="828319" y="258645"/>
                    <a:pt x="828661" y="257982"/>
                  </a:cubicBezTo>
                  <a:cubicBezTo>
                    <a:pt x="829025" y="257237"/>
                    <a:pt x="830009" y="256796"/>
                    <a:pt x="830698" y="256244"/>
                  </a:cubicBezTo>
                  <a:cubicBezTo>
                    <a:pt x="830801" y="256668"/>
                    <a:pt x="831075" y="257100"/>
                    <a:pt x="830989" y="257485"/>
                  </a:cubicBezTo>
                  <a:cubicBezTo>
                    <a:pt x="830916" y="257982"/>
                    <a:pt x="830655" y="258538"/>
                    <a:pt x="830291" y="258842"/>
                  </a:cubicBezTo>
                  <a:cubicBezTo>
                    <a:pt x="829654" y="259377"/>
                    <a:pt x="828931" y="259792"/>
                    <a:pt x="828250" y="260254"/>
                  </a:cubicBezTo>
                  <a:cubicBezTo>
                    <a:pt x="828225" y="260502"/>
                    <a:pt x="828216" y="260746"/>
                    <a:pt x="828169" y="260968"/>
                  </a:cubicBezTo>
                  <a:cubicBezTo>
                    <a:pt x="828019" y="260938"/>
                    <a:pt x="827853" y="260917"/>
                    <a:pt x="827681" y="260879"/>
                  </a:cubicBezTo>
                  <a:cubicBezTo>
                    <a:pt x="827245" y="262423"/>
                    <a:pt x="827138" y="264370"/>
                    <a:pt x="826111" y="265260"/>
                  </a:cubicBezTo>
                  <a:cubicBezTo>
                    <a:pt x="823000" y="267909"/>
                    <a:pt x="820655" y="271136"/>
                    <a:pt x="818764" y="274589"/>
                  </a:cubicBezTo>
                  <a:cubicBezTo>
                    <a:pt x="815037" y="281315"/>
                    <a:pt x="809140" y="283853"/>
                    <a:pt x="801921" y="284482"/>
                  </a:cubicBezTo>
                  <a:cubicBezTo>
                    <a:pt x="799311" y="284713"/>
                    <a:pt x="798215" y="283909"/>
                    <a:pt x="799324" y="281795"/>
                  </a:cubicBezTo>
                  <a:cubicBezTo>
                    <a:pt x="800963" y="278667"/>
                    <a:pt x="801579" y="275423"/>
                    <a:pt x="801831" y="271987"/>
                  </a:cubicBezTo>
                  <a:cubicBezTo>
                    <a:pt x="802122" y="268007"/>
                    <a:pt x="806958" y="267699"/>
                    <a:pt x="808211" y="264464"/>
                  </a:cubicBezTo>
                  <a:cubicBezTo>
                    <a:pt x="808819" y="262877"/>
                    <a:pt x="810069" y="261050"/>
                    <a:pt x="809696" y="259672"/>
                  </a:cubicBezTo>
                  <a:cubicBezTo>
                    <a:pt x="808220" y="254233"/>
                    <a:pt x="809979" y="249569"/>
                    <a:pt x="812255" y="244896"/>
                  </a:cubicBezTo>
                  <a:cubicBezTo>
                    <a:pt x="813308" y="242816"/>
                    <a:pt x="814031" y="240656"/>
                    <a:pt x="813500" y="238332"/>
                  </a:cubicBezTo>
                  <a:cubicBezTo>
                    <a:pt x="812944" y="236030"/>
                    <a:pt x="813231" y="233967"/>
                    <a:pt x="814202" y="231776"/>
                  </a:cubicBezTo>
                  <a:cubicBezTo>
                    <a:pt x="816517" y="226590"/>
                    <a:pt x="819256" y="221464"/>
                    <a:pt x="820604" y="215991"/>
                  </a:cubicBezTo>
                  <a:cubicBezTo>
                    <a:pt x="821956" y="210539"/>
                    <a:pt x="822388" y="204865"/>
                    <a:pt x="824489" y="199474"/>
                  </a:cubicBezTo>
                  <a:cubicBezTo>
                    <a:pt x="826372" y="194591"/>
                    <a:pt x="825713" y="189307"/>
                    <a:pt x="823565" y="184467"/>
                  </a:cubicBezTo>
                  <a:cubicBezTo>
                    <a:pt x="821275" y="179341"/>
                    <a:pt x="817672" y="174801"/>
                    <a:pt x="816663" y="169062"/>
                  </a:cubicBezTo>
                  <a:cubicBezTo>
                    <a:pt x="816479" y="168031"/>
                    <a:pt x="815708" y="166662"/>
                    <a:pt x="814853" y="166281"/>
                  </a:cubicBezTo>
                  <a:cubicBezTo>
                    <a:pt x="808742" y="163628"/>
                    <a:pt x="805755" y="157872"/>
                    <a:pt x="801498" y="153388"/>
                  </a:cubicBezTo>
                  <a:cubicBezTo>
                    <a:pt x="800282" y="152130"/>
                    <a:pt x="798400" y="152241"/>
                    <a:pt x="797201" y="153593"/>
                  </a:cubicBezTo>
                  <a:cubicBezTo>
                    <a:pt x="796179" y="154757"/>
                    <a:pt x="796273" y="159148"/>
                    <a:pt x="793384" y="155352"/>
                  </a:cubicBezTo>
                  <a:cubicBezTo>
                    <a:pt x="790124" y="151103"/>
                    <a:pt x="785746" y="148617"/>
                    <a:pt x="781185" y="146255"/>
                  </a:cubicBezTo>
                  <a:cubicBezTo>
                    <a:pt x="777162" y="144175"/>
                    <a:pt x="772733" y="142725"/>
                    <a:pt x="769079" y="140157"/>
                  </a:cubicBezTo>
                  <a:cubicBezTo>
                    <a:pt x="765288" y="137483"/>
                    <a:pt x="761908" y="136952"/>
                    <a:pt x="758125" y="139447"/>
                  </a:cubicBezTo>
                  <a:cubicBezTo>
                    <a:pt x="751432" y="143888"/>
                    <a:pt x="743927" y="146520"/>
                    <a:pt x="736443" y="149212"/>
                  </a:cubicBezTo>
                  <a:cubicBezTo>
                    <a:pt x="734842" y="149785"/>
                    <a:pt x="733850" y="151882"/>
                    <a:pt x="734504" y="153367"/>
                  </a:cubicBezTo>
                  <a:cubicBezTo>
                    <a:pt x="735198" y="154928"/>
                    <a:pt x="736271" y="156323"/>
                    <a:pt x="736879" y="157885"/>
                  </a:cubicBezTo>
                  <a:cubicBezTo>
                    <a:pt x="738034" y="160885"/>
                    <a:pt x="737085" y="163136"/>
                    <a:pt x="734119" y="165078"/>
                  </a:cubicBezTo>
                  <a:cubicBezTo>
                    <a:pt x="730871" y="167214"/>
                    <a:pt x="727067" y="165553"/>
                    <a:pt x="726614" y="161664"/>
                  </a:cubicBezTo>
                  <a:cubicBezTo>
                    <a:pt x="726297" y="158861"/>
                    <a:pt x="726503" y="156020"/>
                    <a:pt x="726237" y="153213"/>
                  </a:cubicBezTo>
                  <a:cubicBezTo>
                    <a:pt x="725993" y="150414"/>
                    <a:pt x="725659" y="147594"/>
                    <a:pt x="725026" y="144864"/>
                  </a:cubicBezTo>
                  <a:cubicBezTo>
                    <a:pt x="724453" y="142305"/>
                    <a:pt x="720931" y="140114"/>
                    <a:pt x="718424" y="140572"/>
                  </a:cubicBezTo>
                  <a:cubicBezTo>
                    <a:pt x="716194" y="140987"/>
                    <a:pt x="714029" y="141659"/>
                    <a:pt x="711855" y="142271"/>
                  </a:cubicBezTo>
                  <a:cubicBezTo>
                    <a:pt x="708329" y="143272"/>
                    <a:pt x="705193" y="142301"/>
                    <a:pt x="701983" y="140855"/>
                  </a:cubicBezTo>
                  <a:cubicBezTo>
                    <a:pt x="699578" y="139789"/>
                    <a:pt x="698201" y="138227"/>
                    <a:pt x="698748" y="135690"/>
                  </a:cubicBezTo>
                  <a:cubicBezTo>
                    <a:pt x="699929" y="130140"/>
                    <a:pt x="696463" y="127337"/>
                    <a:pt x="692668" y="124611"/>
                  </a:cubicBezTo>
                  <a:cubicBezTo>
                    <a:pt x="686253" y="125390"/>
                    <a:pt x="680631" y="121577"/>
                    <a:pt x="674443" y="121423"/>
                  </a:cubicBezTo>
                  <a:cubicBezTo>
                    <a:pt x="672967" y="121389"/>
                    <a:pt x="671345" y="122587"/>
                    <a:pt x="669984" y="123511"/>
                  </a:cubicBezTo>
                  <a:cubicBezTo>
                    <a:pt x="669081" y="124098"/>
                    <a:pt x="668298" y="125112"/>
                    <a:pt x="667828" y="126117"/>
                  </a:cubicBezTo>
                  <a:cubicBezTo>
                    <a:pt x="663326" y="135557"/>
                    <a:pt x="661251" y="145660"/>
                    <a:pt x="662115" y="155925"/>
                  </a:cubicBezTo>
                  <a:cubicBezTo>
                    <a:pt x="662650" y="162314"/>
                    <a:pt x="662303" y="169785"/>
                    <a:pt x="669676" y="173808"/>
                  </a:cubicBezTo>
                  <a:cubicBezTo>
                    <a:pt x="673082" y="175678"/>
                    <a:pt x="672051" y="179987"/>
                    <a:pt x="673241" y="183119"/>
                  </a:cubicBezTo>
                  <a:cubicBezTo>
                    <a:pt x="674661" y="186872"/>
                    <a:pt x="674280" y="187368"/>
                    <a:pt x="671328" y="187689"/>
                  </a:cubicBezTo>
                  <a:cubicBezTo>
                    <a:pt x="667370" y="188113"/>
                    <a:pt x="663330" y="188014"/>
                    <a:pt x="659723" y="190111"/>
                  </a:cubicBezTo>
                  <a:cubicBezTo>
                    <a:pt x="658101" y="191044"/>
                    <a:pt x="657284" y="192362"/>
                    <a:pt x="657558" y="194253"/>
                  </a:cubicBezTo>
                  <a:cubicBezTo>
                    <a:pt x="657806" y="195892"/>
                    <a:pt x="658773" y="197848"/>
                    <a:pt x="658208" y="199110"/>
                  </a:cubicBezTo>
                  <a:cubicBezTo>
                    <a:pt x="656578" y="202713"/>
                    <a:pt x="654404" y="206089"/>
                    <a:pt x="652299" y="209427"/>
                  </a:cubicBezTo>
                  <a:cubicBezTo>
                    <a:pt x="651734" y="210304"/>
                    <a:pt x="650639" y="210989"/>
                    <a:pt x="649633" y="211387"/>
                  </a:cubicBezTo>
                  <a:cubicBezTo>
                    <a:pt x="645987" y="212803"/>
                    <a:pt x="642337" y="214117"/>
                    <a:pt x="638644" y="215298"/>
                  </a:cubicBezTo>
                  <a:cubicBezTo>
                    <a:pt x="637716" y="215601"/>
                    <a:pt x="637100" y="214553"/>
                    <a:pt x="637446" y="213085"/>
                  </a:cubicBezTo>
                  <a:cubicBezTo>
                    <a:pt x="637938" y="210895"/>
                    <a:pt x="638734" y="208772"/>
                    <a:pt x="639243" y="206598"/>
                  </a:cubicBezTo>
                  <a:cubicBezTo>
                    <a:pt x="639740" y="204446"/>
                    <a:pt x="637497" y="202383"/>
                    <a:pt x="635054" y="202555"/>
                  </a:cubicBezTo>
                  <a:cubicBezTo>
                    <a:pt x="631481" y="202841"/>
                    <a:pt x="628062" y="203689"/>
                    <a:pt x="627168" y="207647"/>
                  </a:cubicBezTo>
                  <a:cubicBezTo>
                    <a:pt x="626590" y="210163"/>
                    <a:pt x="625875" y="211789"/>
                    <a:pt x="623111" y="212037"/>
                  </a:cubicBezTo>
                  <a:cubicBezTo>
                    <a:pt x="620873" y="212251"/>
                    <a:pt x="618631" y="212893"/>
                    <a:pt x="616359" y="213013"/>
                  </a:cubicBezTo>
                  <a:cubicBezTo>
                    <a:pt x="612542" y="213222"/>
                    <a:pt x="610205" y="215738"/>
                    <a:pt x="607869" y="218182"/>
                  </a:cubicBezTo>
                  <a:cubicBezTo>
                    <a:pt x="604934" y="221306"/>
                    <a:pt x="604805" y="223137"/>
                    <a:pt x="607933" y="227010"/>
                  </a:cubicBezTo>
                  <a:cubicBezTo>
                    <a:pt x="609260" y="228648"/>
                    <a:pt x="609140" y="230561"/>
                    <a:pt x="607903" y="231319"/>
                  </a:cubicBezTo>
                  <a:cubicBezTo>
                    <a:pt x="603577" y="233993"/>
                    <a:pt x="599380" y="236946"/>
                    <a:pt x="594831" y="239154"/>
                  </a:cubicBezTo>
                  <a:cubicBezTo>
                    <a:pt x="590718" y="241139"/>
                    <a:pt x="586713" y="242778"/>
                    <a:pt x="583885" y="246788"/>
                  </a:cubicBezTo>
                  <a:cubicBezTo>
                    <a:pt x="581300" y="250386"/>
                    <a:pt x="577085" y="252637"/>
                    <a:pt x="575678" y="257365"/>
                  </a:cubicBezTo>
                  <a:cubicBezTo>
                    <a:pt x="574681" y="260682"/>
                    <a:pt x="572511" y="263698"/>
                    <a:pt x="569028" y="264725"/>
                  </a:cubicBezTo>
                  <a:cubicBezTo>
                    <a:pt x="564342" y="266103"/>
                    <a:pt x="565515" y="271572"/>
                    <a:pt x="562126" y="273707"/>
                  </a:cubicBezTo>
                  <a:cubicBezTo>
                    <a:pt x="560102" y="275004"/>
                    <a:pt x="559237" y="277062"/>
                    <a:pt x="558219" y="279120"/>
                  </a:cubicBezTo>
                  <a:cubicBezTo>
                    <a:pt x="556272" y="283108"/>
                    <a:pt x="557646" y="286810"/>
                    <a:pt x="558454" y="290721"/>
                  </a:cubicBezTo>
                  <a:cubicBezTo>
                    <a:pt x="558968" y="293215"/>
                    <a:pt x="560384" y="294358"/>
                    <a:pt x="562237" y="295796"/>
                  </a:cubicBezTo>
                  <a:cubicBezTo>
                    <a:pt x="566229" y="298932"/>
                    <a:pt x="570016" y="302086"/>
                    <a:pt x="575061" y="303776"/>
                  </a:cubicBezTo>
                  <a:cubicBezTo>
                    <a:pt x="580385" y="305569"/>
                    <a:pt x="585695" y="307918"/>
                    <a:pt x="589542" y="312394"/>
                  </a:cubicBezTo>
                  <a:cubicBezTo>
                    <a:pt x="590175" y="313143"/>
                    <a:pt x="590530" y="314513"/>
                    <a:pt x="590350" y="315488"/>
                  </a:cubicBezTo>
                  <a:cubicBezTo>
                    <a:pt x="590188" y="316477"/>
                    <a:pt x="589435" y="317662"/>
                    <a:pt x="588579" y="318175"/>
                  </a:cubicBezTo>
                  <a:cubicBezTo>
                    <a:pt x="586166" y="319626"/>
                    <a:pt x="585888" y="317456"/>
                    <a:pt x="585314" y="315946"/>
                  </a:cubicBezTo>
                  <a:cubicBezTo>
                    <a:pt x="584664" y="314230"/>
                    <a:pt x="583697" y="312857"/>
                    <a:pt x="581621" y="313165"/>
                  </a:cubicBezTo>
                  <a:cubicBezTo>
                    <a:pt x="579405" y="313485"/>
                    <a:pt x="576632" y="313314"/>
                    <a:pt x="575091" y="314581"/>
                  </a:cubicBezTo>
                  <a:cubicBezTo>
                    <a:pt x="569747" y="319057"/>
                    <a:pt x="563333" y="321042"/>
                    <a:pt x="557158" y="323824"/>
                  </a:cubicBezTo>
                  <a:cubicBezTo>
                    <a:pt x="550885" y="326631"/>
                    <a:pt x="544526" y="328899"/>
                    <a:pt x="537987" y="330876"/>
                  </a:cubicBezTo>
                  <a:cubicBezTo>
                    <a:pt x="535792" y="331526"/>
                    <a:pt x="533597" y="332078"/>
                    <a:pt x="531483" y="332900"/>
                  </a:cubicBezTo>
                  <a:cubicBezTo>
                    <a:pt x="525347" y="335283"/>
                    <a:pt x="523554" y="340281"/>
                    <a:pt x="526755" y="346499"/>
                  </a:cubicBezTo>
                  <a:cubicBezTo>
                    <a:pt x="528030" y="348993"/>
                    <a:pt x="529588" y="351454"/>
                    <a:pt x="531428" y="353585"/>
                  </a:cubicBezTo>
                  <a:cubicBezTo>
                    <a:pt x="534072" y="356670"/>
                    <a:pt x="536139" y="359879"/>
                    <a:pt x="536879" y="364021"/>
                  </a:cubicBezTo>
                  <a:cubicBezTo>
                    <a:pt x="537243" y="366191"/>
                    <a:pt x="538188" y="368446"/>
                    <a:pt x="539451" y="370252"/>
                  </a:cubicBezTo>
                  <a:cubicBezTo>
                    <a:pt x="540679" y="372023"/>
                    <a:pt x="542446" y="373743"/>
                    <a:pt x="544372" y="374698"/>
                  </a:cubicBezTo>
                  <a:cubicBezTo>
                    <a:pt x="548574" y="376816"/>
                    <a:pt x="553311" y="375960"/>
                    <a:pt x="557825" y="376285"/>
                  </a:cubicBezTo>
                  <a:cubicBezTo>
                    <a:pt x="561493" y="379756"/>
                    <a:pt x="565091" y="383282"/>
                    <a:pt x="568857" y="386662"/>
                  </a:cubicBezTo>
                  <a:cubicBezTo>
                    <a:pt x="569631" y="387347"/>
                    <a:pt x="570958" y="387424"/>
                    <a:pt x="572006" y="387860"/>
                  </a:cubicBezTo>
                  <a:cubicBezTo>
                    <a:pt x="574608" y="388926"/>
                    <a:pt x="577244" y="389978"/>
                    <a:pt x="579807" y="391159"/>
                  </a:cubicBezTo>
                  <a:cubicBezTo>
                    <a:pt x="581934" y="392152"/>
                    <a:pt x="583722" y="393697"/>
                    <a:pt x="584146" y="396076"/>
                  </a:cubicBezTo>
                  <a:cubicBezTo>
                    <a:pt x="585485" y="403436"/>
                    <a:pt x="587680" y="410377"/>
                    <a:pt x="592049" y="416577"/>
                  </a:cubicBezTo>
                  <a:cubicBezTo>
                    <a:pt x="593170" y="418156"/>
                    <a:pt x="591899" y="419701"/>
                    <a:pt x="590338" y="420655"/>
                  </a:cubicBezTo>
                  <a:cubicBezTo>
                    <a:pt x="588459" y="421802"/>
                    <a:pt x="586546" y="422944"/>
                    <a:pt x="584638" y="424091"/>
                  </a:cubicBezTo>
                  <a:cubicBezTo>
                    <a:pt x="584741" y="424241"/>
                    <a:pt x="584835" y="424395"/>
                    <a:pt x="584933" y="424549"/>
                  </a:cubicBezTo>
                  <a:cubicBezTo>
                    <a:pt x="584668" y="424973"/>
                    <a:pt x="584360" y="425371"/>
                    <a:pt x="584172" y="425807"/>
                  </a:cubicBezTo>
                  <a:cubicBezTo>
                    <a:pt x="584013" y="426171"/>
                    <a:pt x="583958" y="426612"/>
                    <a:pt x="583876" y="427009"/>
                  </a:cubicBezTo>
                  <a:cubicBezTo>
                    <a:pt x="584095" y="426055"/>
                    <a:pt x="584321" y="425097"/>
                    <a:pt x="584544" y="424147"/>
                  </a:cubicBezTo>
                  <a:lnTo>
                    <a:pt x="584634" y="424095"/>
                  </a:lnTo>
                  <a:cubicBezTo>
                    <a:pt x="584159" y="423257"/>
                    <a:pt x="583731" y="422375"/>
                    <a:pt x="583136" y="421652"/>
                  </a:cubicBezTo>
                  <a:cubicBezTo>
                    <a:pt x="578326" y="415837"/>
                    <a:pt x="577017" y="409641"/>
                    <a:pt x="580770" y="402734"/>
                  </a:cubicBezTo>
                  <a:cubicBezTo>
                    <a:pt x="581270" y="401823"/>
                    <a:pt x="581142" y="400526"/>
                    <a:pt x="581270" y="399401"/>
                  </a:cubicBezTo>
                  <a:cubicBezTo>
                    <a:pt x="581613" y="396196"/>
                    <a:pt x="578279" y="392456"/>
                    <a:pt x="575053" y="392687"/>
                  </a:cubicBezTo>
                  <a:cubicBezTo>
                    <a:pt x="572246" y="392897"/>
                    <a:pt x="569434" y="393316"/>
                    <a:pt x="566679" y="393889"/>
                  </a:cubicBezTo>
                  <a:cubicBezTo>
                    <a:pt x="561343" y="394998"/>
                    <a:pt x="556614" y="394292"/>
                    <a:pt x="552369" y="390492"/>
                  </a:cubicBezTo>
                  <a:cubicBezTo>
                    <a:pt x="549858" y="388241"/>
                    <a:pt x="547080" y="386089"/>
                    <a:pt x="544068" y="384621"/>
                  </a:cubicBezTo>
                  <a:cubicBezTo>
                    <a:pt x="539010" y="382148"/>
                    <a:pt x="533815" y="379529"/>
                    <a:pt x="528385" y="378292"/>
                  </a:cubicBezTo>
                  <a:cubicBezTo>
                    <a:pt x="522844" y="377030"/>
                    <a:pt x="517615" y="375053"/>
                    <a:pt x="512197" y="373500"/>
                  </a:cubicBezTo>
                  <a:cubicBezTo>
                    <a:pt x="510858" y="373119"/>
                    <a:pt x="508693" y="373885"/>
                    <a:pt x="507568" y="374878"/>
                  </a:cubicBezTo>
                  <a:cubicBezTo>
                    <a:pt x="504974" y="377145"/>
                    <a:pt x="503352" y="380214"/>
                    <a:pt x="503323" y="383761"/>
                  </a:cubicBezTo>
                  <a:cubicBezTo>
                    <a:pt x="503323" y="384677"/>
                    <a:pt x="504140" y="386012"/>
                    <a:pt x="504949" y="386414"/>
                  </a:cubicBezTo>
                  <a:cubicBezTo>
                    <a:pt x="506438" y="387150"/>
                    <a:pt x="508209" y="387325"/>
                    <a:pt x="509870" y="387723"/>
                  </a:cubicBezTo>
                  <a:cubicBezTo>
                    <a:pt x="509715" y="387591"/>
                    <a:pt x="509566" y="387437"/>
                    <a:pt x="509433" y="387325"/>
                  </a:cubicBezTo>
                  <a:lnTo>
                    <a:pt x="510109" y="386388"/>
                  </a:lnTo>
                  <a:lnTo>
                    <a:pt x="509870" y="387719"/>
                  </a:lnTo>
                  <a:cubicBezTo>
                    <a:pt x="510918" y="388712"/>
                    <a:pt x="511937" y="389820"/>
                    <a:pt x="513186" y="390470"/>
                  </a:cubicBezTo>
                  <a:cubicBezTo>
                    <a:pt x="514641" y="391249"/>
                    <a:pt x="516485" y="391309"/>
                    <a:pt x="518064" y="391938"/>
                  </a:cubicBezTo>
                  <a:cubicBezTo>
                    <a:pt x="520045" y="392721"/>
                    <a:pt x="520820" y="395747"/>
                    <a:pt x="519746" y="397719"/>
                  </a:cubicBezTo>
                  <a:cubicBezTo>
                    <a:pt x="518830" y="399448"/>
                    <a:pt x="517182" y="400214"/>
                    <a:pt x="515522" y="399850"/>
                  </a:cubicBezTo>
                  <a:cubicBezTo>
                    <a:pt x="513387" y="399375"/>
                    <a:pt x="511359" y="398288"/>
                    <a:pt x="509318" y="397373"/>
                  </a:cubicBezTo>
                  <a:cubicBezTo>
                    <a:pt x="507773" y="396688"/>
                    <a:pt x="506339" y="395400"/>
                    <a:pt x="504739" y="395216"/>
                  </a:cubicBezTo>
                  <a:cubicBezTo>
                    <a:pt x="502415" y="394912"/>
                    <a:pt x="500152" y="396110"/>
                    <a:pt x="498843" y="397942"/>
                  </a:cubicBezTo>
                  <a:cubicBezTo>
                    <a:pt x="497957" y="399161"/>
                    <a:pt x="497302" y="401412"/>
                    <a:pt x="497828" y="402614"/>
                  </a:cubicBezTo>
                  <a:cubicBezTo>
                    <a:pt x="500746" y="408999"/>
                    <a:pt x="505030" y="414014"/>
                    <a:pt x="512202" y="416183"/>
                  </a:cubicBezTo>
                  <a:cubicBezTo>
                    <a:pt x="516066" y="417356"/>
                    <a:pt x="519806" y="418460"/>
                    <a:pt x="523849" y="418627"/>
                  </a:cubicBezTo>
                  <a:cubicBezTo>
                    <a:pt x="525493" y="418704"/>
                    <a:pt x="527131" y="419350"/>
                    <a:pt x="528702" y="419872"/>
                  </a:cubicBezTo>
                  <a:cubicBezTo>
                    <a:pt x="529160" y="420022"/>
                    <a:pt x="529588" y="420617"/>
                    <a:pt x="529763" y="421109"/>
                  </a:cubicBezTo>
                  <a:cubicBezTo>
                    <a:pt x="530182" y="422311"/>
                    <a:pt x="529416" y="423265"/>
                    <a:pt x="528231" y="422730"/>
                  </a:cubicBezTo>
                  <a:cubicBezTo>
                    <a:pt x="525591" y="421558"/>
                    <a:pt x="522947" y="420441"/>
                    <a:pt x="520032" y="420916"/>
                  </a:cubicBezTo>
                  <a:cubicBezTo>
                    <a:pt x="514902" y="421781"/>
                    <a:pt x="509797" y="421224"/>
                    <a:pt x="504692" y="420783"/>
                  </a:cubicBezTo>
                  <a:cubicBezTo>
                    <a:pt x="501748" y="420540"/>
                    <a:pt x="499189" y="419453"/>
                    <a:pt x="497764" y="416590"/>
                  </a:cubicBezTo>
                  <a:cubicBezTo>
                    <a:pt x="497242" y="415580"/>
                    <a:pt x="496844" y="414493"/>
                    <a:pt x="496249" y="413535"/>
                  </a:cubicBezTo>
                  <a:cubicBezTo>
                    <a:pt x="492604" y="407745"/>
                    <a:pt x="489309" y="401964"/>
                    <a:pt x="488902" y="394741"/>
                  </a:cubicBezTo>
                  <a:cubicBezTo>
                    <a:pt x="488598" y="388981"/>
                    <a:pt x="485890" y="383769"/>
                    <a:pt x="482407" y="379165"/>
                  </a:cubicBezTo>
                  <a:cubicBezTo>
                    <a:pt x="481427" y="377856"/>
                    <a:pt x="479929" y="376927"/>
                    <a:pt x="478577" y="375939"/>
                  </a:cubicBezTo>
                  <a:cubicBezTo>
                    <a:pt x="478277" y="375708"/>
                    <a:pt x="477516" y="375759"/>
                    <a:pt x="477148" y="375973"/>
                  </a:cubicBezTo>
                  <a:cubicBezTo>
                    <a:pt x="476703" y="376243"/>
                    <a:pt x="476082" y="376949"/>
                    <a:pt x="476163" y="377274"/>
                  </a:cubicBezTo>
                  <a:cubicBezTo>
                    <a:pt x="477503" y="381583"/>
                    <a:pt x="479039" y="385853"/>
                    <a:pt x="480318" y="390179"/>
                  </a:cubicBezTo>
                  <a:cubicBezTo>
                    <a:pt x="481315" y="393616"/>
                    <a:pt x="480943" y="396966"/>
                    <a:pt x="479030" y="400034"/>
                  </a:cubicBezTo>
                  <a:cubicBezTo>
                    <a:pt x="478410" y="401010"/>
                    <a:pt x="477884" y="402037"/>
                    <a:pt x="477139" y="402897"/>
                  </a:cubicBezTo>
                  <a:cubicBezTo>
                    <a:pt x="474430" y="406102"/>
                    <a:pt x="472821" y="409414"/>
                    <a:pt x="474246" y="413843"/>
                  </a:cubicBezTo>
                  <a:cubicBezTo>
                    <a:pt x="475487" y="417617"/>
                    <a:pt x="473031" y="422110"/>
                    <a:pt x="475543" y="425516"/>
                  </a:cubicBezTo>
                  <a:cubicBezTo>
                    <a:pt x="477871" y="428640"/>
                    <a:pt x="481131" y="431122"/>
                    <a:pt x="484024" y="433848"/>
                  </a:cubicBezTo>
                  <a:cubicBezTo>
                    <a:pt x="486087" y="435777"/>
                    <a:pt x="488128" y="437737"/>
                    <a:pt x="490323" y="439551"/>
                  </a:cubicBezTo>
                  <a:cubicBezTo>
                    <a:pt x="493592" y="442277"/>
                    <a:pt x="495282" y="445645"/>
                    <a:pt x="495376" y="449928"/>
                  </a:cubicBezTo>
                  <a:cubicBezTo>
                    <a:pt x="495449" y="454460"/>
                    <a:pt x="495462" y="458940"/>
                    <a:pt x="496159" y="463514"/>
                  </a:cubicBezTo>
                  <a:cubicBezTo>
                    <a:pt x="497495" y="472269"/>
                    <a:pt x="502921" y="479073"/>
                    <a:pt x="506194" y="486878"/>
                  </a:cubicBezTo>
                  <a:cubicBezTo>
                    <a:pt x="507127" y="489112"/>
                    <a:pt x="509609" y="489719"/>
                    <a:pt x="511988" y="489565"/>
                  </a:cubicBezTo>
                  <a:cubicBezTo>
                    <a:pt x="516631" y="489279"/>
                    <a:pt x="520845" y="488402"/>
                    <a:pt x="524080" y="484362"/>
                  </a:cubicBezTo>
                  <a:cubicBezTo>
                    <a:pt x="527679" y="479848"/>
                    <a:pt x="532164" y="481418"/>
                    <a:pt x="536426" y="483596"/>
                  </a:cubicBezTo>
                  <a:cubicBezTo>
                    <a:pt x="536901" y="483844"/>
                    <a:pt x="537491" y="484375"/>
                    <a:pt x="537525" y="484816"/>
                  </a:cubicBezTo>
                  <a:cubicBezTo>
                    <a:pt x="537555" y="485197"/>
                    <a:pt x="536892" y="485693"/>
                    <a:pt x="536451" y="486018"/>
                  </a:cubicBezTo>
                  <a:cubicBezTo>
                    <a:pt x="531903" y="489411"/>
                    <a:pt x="527191" y="492633"/>
                    <a:pt x="522809" y="496237"/>
                  </a:cubicBezTo>
                  <a:cubicBezTo>
                    <a:pt x="518766" y="499574"/>
                    <a:pt x="518214" y="506211"/>
                    <a:pt x="521393" y="510178"/>
                  </a:cubicBezTo>
                  <a:cubicBezTo>
                    <a:pt x="523182" y="512390"/>
                    <a:pt x="525428" y="514239"/>
                    <a:pt x="527089" y="516524"/>
                  </a:cubicBezTo>
                  <a:cubicBezTo>
                    <a:pt x="529545" y="519900"/>
                    <a:pt x="530683" y="523884"/>
                    <a:pt x="529100" y="527850"/>
                  </a:cubicBezTo>
                  <a:cubicBezTo>
                    <a:pt x="526939" y="533246"/>
                    <a:pt x="526036" y="538647"/>
                    <a:pt x="526229" y="544479"/>
                  </a:cubicBezTo>
                  <a:cubicBezTo>
                    <a:pt x="526306" y="547149"/>
                    <a:pt x="525351" y="550234"/>
                    <a:pt x="523892" y="552528"/>
                  </a:cubicBezTo>
                  <a:cubicBezTo>
                    <a:pt x="520542" y="557787"/>
                    <a:pt x="516541" y="562597"/>
                    <a:pt x="515467" y="569037"/>
                  </a:cubicBezTo>
                  <a:cubicBezTo>
                    <a:pt x="515347" y="569687"/>
                    <a:pt x="513597" y="570598"/>
                    <a:pt x="512685" y="570530"/>
                  </a:cubicBezTo>
                  <a:cubicBezTo>
                    <a:pt x="505903" y="569854"/>
                    <a:pt x="499168" y="569019"/>
                    <a:pt x="492398" y="568125"/>
                  </a:cubicBezTo>
                  <a:cubicBezTo>
                    <a:pt x="491363" y="567984"/>
                    <a:pt x="489732" y="567453"/>
                    <a:pt x="489553" y="566786"/>
                  </a:cubicBezTo>
                  <a:cubicBezTo>
                    <a:pt x="489138" y="565297"/>
                    <a:pt x="489364" y="563619"/>
                    <a:pt x="489373" y="561998"/>
                  </a:cubicBezTo>
                  <a:cubicBezTo>
                    <a:pt x="489304" y="561967"/>
                    <a:pt x="489227" y="561920"/>
                    <a:pt x="489159" y="561882"/>
                  </a:cubicBezTo>
                  <a:cubicBezTo>
                    <a:pt x="487935" y="561848"/>
                    <a:pt x="487811" y="561484"/>
                    <a:pt x="488791" y="560834"/>
                  </a:cubicBezTo>
                  <a:cubicBezTo>
                    <a:pt x="488983" y="561137"/>
                    <a:pt x="489193" y="561463"/>
                    <a:pt x="489390" y="561766"/>
                  </a:cubicBezTo>
                  <a:cubicBezTo>
                    <a:pt x="489390" y="561848"/>
                    <a:pt x="489373" y="561920"/>
                    <a:pt x="489373" y="561998"/>
                  </a:cubicBezTo>
                  <a:cubicBezTo>
                    <a:pt x="490832" y="562725"/>
                    <a:pt x="492257" y="563538"/>
                    <a:pt x="493755" y="564137"/>
                  </a:cubicBezTo>
                  <a:cubicBezTo>
                    <a:pt x="499608" y="566443"/>
                    <a:pt x="503810" y="564668"/>
                    <a:pt x="506117" y="559118"/>
                  </a:cubicBezTo>
                  <a:cubicBezTo>
                    <a:pt x="510306" y="549036"/>
                    <a:pt x="512334" y="538415"/>
                    <a:pt x="514144" y="527752"/>
                  </a:cubicBezTo>
                  <a:cubicBezTo>
                    <a:pt x="514414" y="526173"/>
                    <a:pt x="514144" y="524188"/>
                    <a:pt x="513353" y="522814"/>
                  </a:cubicBezTo>
                  <a:cubicBezTo>
                    <a:pt x="511004" y="518680"/>
                    <a:pt x="509964" y="514500"/>
                    <a:pt x="510768" y="509716"/>
                  </a:cubicBezTo>
                  <a:cubicBezTo>
                    <a:pt x="511290" y="506682"/>
                    <a:pt x="509728" y="504230"/>
                    <a:pt x="507247" y="502437"/>
                  </a:cubicBezTo>
                  <a:cubicBezTo>
                    <a:pt x="504940" y="500777"/>
                    <a:pt x="502522" y="499228"/>
                    <a:pt x="500229" y="497546"/>
                  </a:cubicBezTo>
                  <a:cubicBezTo>
                    <a:pt x="496926" y="495145"/>
                    <a:pt x="494627" y="491987"/>
                    <a:pt x="493293" y="488051"/>
                  </a:cubicBezTo>
                  <a:cubicBezTo>
                    <a:pt x="488898" y="475124"/>
                    <a:pt x="483943" y="462372"/>
                    <a:pt x="480036" y="449286"/>
                  </a:cubicBezTo>
                  <a:cubicBezTo>
                    <a:pt x="477648" y="441276"/>
                    <a:pt x="473797" y="434870"/>
                    <a:pt x="466976" y="430082"/>
                  </a:cubicBezTo>
                  <a:cubicBezTo>
                    <a:pt x="463506" y="427660"/>
                    <a:pt x="461704" y="424228"/>
                    <a:pt x="461756" y="419885"/>
                  </a:cubicBezTo>
                  <a:cubicBezTo>
                    <a:pt x="461863" y="408404"/>
                    <a:pt x="460005" y="397193"/>
                    <a:pt x="457121" y="386132"/>
                  </a:cubicBezTo>
                  <a:cubicBezTo>
                    <a:pt x="456548" y="383847"/>
                    <a:pt x="455042" y="381994"/>
                    <a:pt x="452795" y="381172"/>
                  </a:cubicBezTo>
                  <a:cubicBezTo>
                    <a:pt x="444130" y="378053"/>
                    <a:pt x="435448" y="375549"/>
                    <a:pt x="426141" y="378861"/>
                  </a:cubicBezTo>
                  <a:cubicBezTo>
                    <a:pt x="424147" y="379589"/>
                    <a:pt x="421549" y="378481"/>
                    <a:pt x="419410" y="378998"/>
                  </a:cubicBezTo>
                  <a:cubicBezTo>
                    <a:pt x="418088" y="379319"/>
                    <a:pt x="416453" y="381001"/>
                    <a:pt x="416166" y="382336"/>
                  </a:cubicBezTo>
                  <a:cubicBezTo>
                    <a:pt x="415593" y="385057"/>
                    <a:pt x="415649" y="387976"/>
                    <a:pt x="415738" y="390796"/>
                  </a:cubicBezTo>
                  <a:cubicBezTo>
                    <a:pt x="416072" y="399914"/>
                    <a:pt x="416577" y="409003"/>
                    <a:pt x="416984" y="418122"/>
                  </a:cubicBezTo>
                  <a:cubicBezTo>
                    <a:pt x="417193" y="422795"/>
                    <a:pt x="416385" y="427181"/>
                    <a:pt x="413145" y="430839"/>
                  </a:cubicBezTo>
                  <a:cubicBezTo>
                    <a:pt x="409538" y="434922"/>
                    <a:pt x="408408" y="439654"/>
                    <a:pt x="408708" y="445084"/>
                  </a:cubicBezTo>
                  <a:cubicBezTo>
                    <a:pt x="408939" y="448730"/>
                    <a:pt x="409307" y="451760"/>
                    <a:pt x="412615" y="453934"/>
                  </a:cubicBezTo>
                  <a:cubicBezTo>
                    <a:pt x="415520" y="455838"/>
                    <a:pt x="418297" y="458534"/>
                    <a:pt x="418901" y="461790"/>
                  </a:cubicBezTo>
                  <a:cubicBezTo>
                    <a:pt x="419769" y="466634"/>
                    <a:pt x="423402" y="471212"/>
                    <a:pt x="420813" y="476566"/>
                  </a:cubicBezTo>
                  <a:cubicBezTo>
                    <a:pt x="420385" y="477486"/>
                    <a:pt x="420411" y="478988"/>
                    <a:pt x="420878" y="479869"/>
                  </a:cubicBezTo>
                  <a:cubicBezTo>
                    <a:pt x="423278" y="484366"/>
                    <a:pt x="425858" y="488791"/>
                    <a:pt x="428567" y="493096"/>
                  </a:cubicBezTo>
                  <a:cubicBezTo>
                    <a:pt x="428794" y="493481"/>
                    <a:pt x="430647" y="493254"/>
                    <a:pt x="431417" y="492775"/>
                  </a:cubicBezTo>
                  <a:cubicBezTo>
                    <a:pt x="434173" y="491093"/>
                    <a:pt x="436821" y="490721"/>
                    <a:pt x="439064" y="493310"/>
                  </a:cubicBezTo>
                  <a:cubicBezTo>
                    <a:pt x="443531" y="498517"/>
                    <a:pt x="448033" y="503567"/>
                    <a:pt x="454999" y="505612"/>
                  </a:cubicBezTo>
                  <a:cubicBezTo>
                    <a:pt x="455735" y="505839"/>
                    <a:pt x="456480" y="507456"/>
                    <a:pt x="456514" y="508449"/>
                  </a:cubicBezTo>
                  <a:cubicBezTo>
                    <a:pt x="456638" y="511278"/>
                    <a:pt x="456462" y="514093"/>
                    <a:pt x="456253" y="516922"/>
                  </a:cubicBezTo>
                  <a:cubicBezTo>
                    <a:pt x="456120" y="518727"/>
                    <a:pt x="453934" y="519699"/>
                    <a:pt x="452419" y="518710"/>
                  </a:cubicBezTo>
                  <a:cubicBezTo>
                    <a:pt x="449090" y="516541"/>
                    <a:pt x="445799" y="514273"/>
                    <a:pt x="442457" y="512095"/>
                  </a:cubicBezTo>
                  <a:cubicBezTo>
                    <a:pt x="440099" y="510529"/>
                    <a:pt x="437848" y="508701"/>
                    <a:pt x="435289" y="507576"/>
                  </a:cubicBezTo>
                  <a:cubicBezTo>
                    <a:pt x="431139" y="505766"/>
                    <a:pt x="426723" y="504529"/>
                    <a:pt x="422508" y="502843"/>
                  </a:cubicBezTo>
                  <a:cubicBezTo>
                    <a:pt x="418836" y="501397"/>
                    <a:pt x="415268" y="499660"/>
                    <a:pt x="411643" y="498059"/>
                  </a:cubicBezTo>
                  <a:cubicBezTo>
                    <a:pt x="406273" y="499108"/>
                    <a:pt x="403825" y="493999"/>
                    <a:pt x="399760" y="492201"/>
                  </a:cubicBezTo>
                  <a:cubicBezTo>
                    <a:pt x="391720" y="488658"/>
                    <a:pt x="383705" y="486407"/>
                    <a:pt x="374903" y="488008"/>
                  </a:cubicBezTo>
                  <a:cubicBezTo>
                    <a:pt x="373786" y="488222"/>
                    <a:pt x="372657" y="488466"/>
                    <a:pt x="371535" y="488487"/>
                  </a:cubicBezTo>
                  <a:cubicBezTo>
                    <a:pt x="361711" y="488500"/>
                    <a:pt x="352344" y="487306"/>
                    <a:pt x="344398" y="480494"/>
                  </a:cubicBezTo>
                  <a:cubicBezTo>
                    <a:pt x="340542" y="477195"/>
                    <a:pt x="336036" y="474640"/>
                    <a:pt x="331817" y="471777"/>
                  </a:cubicBezTo>
                  <a:cubicBezTo>
                    <a:pt x="330709" y="471016"/>
                    <a:pt x="328137" y="471991"/>
                    <a:pt x="327380" y="473343"/>
                  </a:cubicBezTo>
                  <a:cubicBezTo>
                    <a:pt x="327102" y="473840"/>
                    <a:pt x="326738" y="474306"/>
                    <a:pt x="326558" y="474837"/>
                  </a:cubicBezTo>
                  <a:cubicBezTo>
                    <a:pt x="325013" y="479715"/>
                    <a:pt x="326524" y="483720"/>
                    <a:pt x="330473" y="486900"/>
                  </a:cubicBezTo>
                  <a:cubicBezTo>
                    <a:pt x="334881" y="490468"/>
                    <a:pt x="341377" y="490507"/>
                    <a:pt x="344855" y="495672"/>
                  </a:cubicBezTo>
                  <a:cubicBezTo>
                    <a:pt x="345356" y="496416"/>
                    <a:pt x="346897" y="496587"/>
                    <a:pt x="348005" y="496780"/>
                  </a:cubicBezTo>
                  <a:cubicBezTo>
                    <a:pt x="350393" y="497178"/>
                    <a:pt x="352301" y="498440"/>
                    <a:pt x="353743" y="500233"/>
                  </a:cubicBezTo>
                  <a:cubicBezTo>
                    <a:pt x="356969" y="504196"/>
                    <a:pt x="360055" y="508256"/>
                    <a:pt x="363161" y="512322"/>
                  </a:cubicBezTo>
                  <a:cubicBezTo>
                    <a:pt x="364599" y="514226"/>
                    <a:pt x="364377" y="516930"/>
                    <a:pt x="362562" y="518479"/>
                  </a:cubicBezTo>
                  <a:cubicBezTo>
                    <a:pt x="359203" y="521393"/>
                    <a:pt x="355052" y="523546"/>
                    <a:pt x="353876" y="528377"/>
                  </a:cubicBezTo>
                  <a:cubicBezTo>
                    <a:pt x="353790" y="528698"/>
                    <a:pt x="352840" y="529151"/>
                    <a:pt x="352622" y="529040"/>
                  </a:cubicBezTo>
                  <a:cubicBezTo>
                    <a:pt x="351749" y="528505"/>
                    <a:pt x="350581" y="527910"/>
                    <a:pt x="350256" y="527054"/>
                  </a:cubicBezTo>
                  <a:cubicBezTo>
                    <a:pt x="349468" y="524979"/>
                    <a:pt x="349353" y="522634"/>
                    <a:pt x="348527" y="520576"/>
                  </a:cubicBezTo>
                  <a:cubicBezTo>
                    <a:pt x="347410" y="517807"/>
                    <a:pt x="343803" y="516211"/>
                    <a:pt x="341518" y="517251"/>
                  </a:cubicBezTo>
                  <a:cubicBezTo>
                    <a:pt x="337453" y="519104"/>
                    <a:pt x="333897" y="522309"/>
                    <a:pt x="328946" y="521676"/>
                  </a:cubicBezTo>
                  <a:cubicBezTo>
                    <a:pt x="328522" y="521646"/>
                    <a:pt x="327752" y="522138"/>
                    <a:pt x="327602" y="522557"/>
                  </a:cubicBezTo>
                  <a:cubicBezTo>
                    <a:pt x="325835" y="527003"/>
                    <a:pt x="322300" y="527987"/>
                    <a:pt x="317974" y="527709"/>
                  </a:cubicBezTo>
                  <a:cubicBezTo>
                    <a:pt x="313746" y="527444"/>
                    <a:pt x="309587" y="528775"/>
                    <a:pt x="307131" y="531821"/>
                  </a:cubicBezTo>
                  <a:cubicBezTo>
                    <a:pt x="304046" y="535660"/>
                    <a:pt x="299497" y="536421"/>
                    <a:pt x="295856" y="538938"/>
                  </a:cubicBezTo>
                  <a:cubicBezTo>
                    <a:pt x="294718" y="539742"/>
                    <a:pt x="292663" y="539220"/>
                    <a:pt x="291012" y="539301"/>
                  </a:cubicBezTo>
                  <a:cubicBezTo>
                    <a:pt x="290990" y="538249"/>
                    <a:pt x="290823" y="537166"/>
                    <a:pt x="290990" y="536135"/>
                  </a:cubicBezTo>
                  <a:cubicBezTo>
                    <a:pt x="291821" y="531368"/>
                    <a:pt x="290087" y="527555"/>
                    <a:pt x="287028" y="524162"/>
                  </a:cubicBezTo>
                  <a:cubicBezTo>
                    <a:pt x="283275" y="523837"/>
                    <a:pt x="280374" y="524769"/>
                    <a:pt x="279133" y="528847"/>
                  </a:cubicBezTo>
                  <a:cubicBezTo>
                    <a:pt x="278872" y="529690"/>
                    <a:pt x="277670" y="530876"/>
                    <a:pt x="276951" y="530829"/>
                  </a:cubicBezTo>
                  <a:cubicBezTo>
                    <a:pt x="273459" y="530717"/>
                    <a:pt x="272672" y="534303"/>
                    <a:pt x="270262" y="535373"/>
                  </a:cubicBezTo>
                  <a:cubicBezTo>
                    <a:pt x="267703" y="536520"/>
                    <a:pt x="264824" y="536978"/>
                    <a:pt x="262081" y="537662"/>
                  </a:cubicBezTo>
                  <a:cubicBezTo>
                    <a:pt x="258046" y="538668"/>
                    <a:pt x="255102" y="541039"/>
                    <a:pt x="252393" y="544201"/>
                  </a:cubicBezTo>
                  <a:cubicBezTo>
                    <a:pt x="246146" y="551565"/>
                    <a:pt x="239825" y="558908"/>
                    <a:pt x="231533" y="564107"/>
                  </a:cubicBezTo>
                  <a:cubicBezTo>
                    <a:pt x="229427" y="565421"/>
                    <a:pt x="228464" y="567261"/>
                    <a:pt x="228161" y="569657"/>
                  </a:cubicBezTo>
                  <a:cubicBezTo>
                    <a:pt x="227818" y="572481"/>
                    <a:pt x="227382" y="575301"/>
                    <a:pt x="226744" y="578070"/>
                  </a:cubicBezTo>
                  <a:cubicBezTo>
                    <a:pt x="226500" y="579071"/>
                    <a:pt x="225700" y="580085"/>
                    <a:pt x="224943" y="580847"/>
                  </a:cubicBezTo>
                  <a:cubicBezTo>
                    <a:pt x="220360" y="585366"/>
                    <a:pt x="211220" y="585922"/>
                    <a:pt x="207848" y="582062"/>
                  </a:cubicBezTo>
                  <a:cubicBezTo>
                    <a:pt x="205593" y="579507"/>
                    <a:pt x="203072" y="577205"/>
                    <a:pt x="200719" y="574732"/>
                  </a:cubicBezTo>
                  <a:cubicBezTo>
                    <a:pt x="198588" y="572481"/>
                    <a:pt x="198566" y="569011"/>
                    <a:pt x="200920" y="567179"/>
                  </a:cubicBezTo>
                  <a:cubicBezTo>
                    <a:pt x="203565" y="565100"/>
                    <a:pt x="206539" y="563401"/>
                    <a:pt x="209337" y="561531"/>
                  </a:cubicBezTo>
                  <a:cubicBezTo>
                    <a:pt x="211040" y="560393"/>
                    <a:pt x="211451" y="557188"/>
                    <a:pt x="209970" y="555446"/>
                  </a:cubicBezTo>
                  <a:cubicBezTo>
                    <a:pt x="207784" y="552857"/>
                    <a:pt x="205220" y="550577"/>
                    <a:pt x="203269" y="547829"/>
                  </a:cubicBezTo>
                  <a:cubicBezTo>
                    <a:pt x="199564" y="542558"/>
                    <a:pt x="194411" y="540482"/>
                    <a:pt x="188438" y="541650"/>
                  </a:cubicBezTo>
                  <a:cubicBezTo>
                    <a:pt x="183851" y="542558"/>
                    <a:pt x="179520" y="542374"/>
                    <a:pt x="175057" y="541552"/>
                  </a:cubicBezTo>
                  <a:cubicBezTo>
                    <a:pt x="174633" y="541475"/>
                    <a:pt x="174026" y="541899"/>
                    <a:pt x="173675" y="542262"/>
                  </a:cubicBezTo>
                  <a:cubicBezTo>
                    <a:pt x="172845" y="543084"/>
                    <a:pt x="172815" y="544303"/>
                    <a:pt x="173911" y="545121"/>
                  </a:cubicBezTo>
                  <a:cubicBezTo>
                    <a:pt x="182109" y="551244"/>
                    <a:pt x="184471" y="559494"/>
                    <a:pt x="183085" y="569246"/>
                  </a:cubicBezTo>
                  <a:cubicBezTo>
                    <a:pt x="182785" y="571488"/>
                    <a:pt x="182567" y="573778"/>
                    <a:pt x="182614" y="576050"/>
                  </a:cubicBezTo>
                  <a:cubicBezTo>
                    <a:pt x="182644" y="578399"/>
                    <a:pt x="183436" y="580723"/>
                    <a:pt x="185652" y="581750"/>
                  </a:cubicBezTo>
                  <a:cubicBezTo>
                    <a:pt x="189901" y="583710"/>
                    <a:pt x="191172" y="587244"/>
                    <a:pt x="191202" y="591455"/>
                  </a:cubicBezTo>
                  <a:cubicBezTo>
                    <a:pt x="191232" y="593706"/>
                    <a:pt x="191001" y="595973"/>
                    <a:pt x="190766" y="598224"/>
                  </a:cubicBezTo>
                  <a:cubicBezTo>
                    <a:pt x="190518" y="600419"/>
                    <a:pt x="187959" y="602576"/>
                    <a:pt x="186042" y="602191"/>
                  </a:cubicBezTo>
                  <a:cubicBezTo>
                    <a:pt x="182691" y="601523"/>
                    <a:pt x="179328" y="600916"/>
                    <a:pt x="176020" y="600038"/>
                  </a:cubicBezTo>
                  <a:cubicBezTo>
                    <a:pt x="171185" y="598776"/>
                    <a:pt x="167158" y="599200"/>
                    <a:pt x="164030" y="603774"/>
                  </a:cubicBezTo>
                  <a:cubicBezTo>
                    <a:pt x="162481" y="606068"/>
                    <a:pt x="160414" y="608212"/>
                    <a:pt x="158134" y="609778"/>
                  </a:cubicBezTo>
                  <a:cubicBezTo>
                    <a:pt x="154749" y="612127"/>
                    <a:pt x="152532" y="615272"/>
                    <a:pt x="150200" y="618533"/>
                  </a:cubicBezTo>
                  <a:cubicBezTo>
                    <a:pt x="145219" y="625542"/>
                    <a:pt x="141950" y="628216"/>
                    <a:pt x="150692" y="637557"/>
                  </a:cubicBezTo>
                  <a:cubicBezTo>
                    <a:pt x="151437" y="638358"/>
                    <a:pt x="151980" y="639427"/>
                    <a:pt x="152446" y="640437"/>
                  </a:cubicBezTo>
                  <a:cubicBezTo>
                    <a:pt x="153533" y="642765"/>
                    <a:pt x="152622" y="644879"/>
                    <a:pt x="151381" y="646843"/>
                  </a:cubicBezTo>
                  <a:cubicBezTo>
                    <a:pt x="150089" y="648901"/>
                    <a:pt x="147337" y="650061"/>
                    <a:pt x="145562" y="649111"/>
                  </a:cubicBezTo>
                  <a:cubicBezTo>
                    <a:pt x="137521" y="644918"/>
                    <a:pt x="128308" y="643219"/>
                    <a:pt x="121081" y="637326"/>
                  </a:cubicBezTo>
                  <a:cubicBezTo>
                    <a:pt x="119848" y="636338"/>
                    <a:pt x="117876" y="636261"/>
                    <a:pt x="116246" y="635786"/>
                  </a:cubicBezTo>
                  <a:cubicBezTo>
                    <a:pt x="114795" y="635362"/>
                    <a:pt x="112630" y="636338"/>
                    <a:pt x="112039" y="637784"/>
                  </a:cubicBezTo>
                  <a:cubicBezTo>
                    <a:pt x="111158" y="639885"/>
                    <a:pt x="110366" y="642016"/>
                    <a:pt x="109566" y="644135"/>
                  </a:cubicBezTo>
                  <a:cubicBezTo>
                    <a:pt x="108633" y="646501"/>
                    <a:pt x="109288" y="648726"/>
                    <a:pt x="110815" y="650485"/>
                  </a:cubicBezTo>
                  <a:cubicBezTo>
                    <a:pt x="114191" y="654391"/>
                    <a:pt x="117889" y="657900"/>
                    <a:pt x="123614" y="657977"/>
                  </a:cubicBezTo>
                  <a:cubicBezTo>
                    <a:pt x="124684" y="657990"/>
                    <a:pt x="125771" y="658602"/>
                    <a:pt x="126751" y="659120"/>
                  </a:cubicBezTo>
                  <a:cubicBezTo>
                    <a:pt x="128505" y="659976"/>
                    <a:pt x="128895" y="661674"/>
                    <a:pt x="128877" y="663407"/>
                  </a:cubicBezTo>
                  <a:cubicBezTo>
                    <a:pt x="128839" y="666099"/>
                    <a:pt x="125775" y="668863"/>
                    <a:pt x="123216" y="668470"/>
                  </a:cubicBezTo>
                  <a:cubicBezTo>
                    <a:pt x="117594" y="667571"/>
                    <a:pt x="111945" y="666809"/>
                    <a:pt x="108081" y="661751"/>
                  </a:cubicBezTo>
                  <a:cubicBezTo>
                    <a:pt x="105877" y="658872"/>
                    <a:pt x="102364" y="658281"/>
                    <a:pt x="99048" y="657425"/>
                  </a:cubicBezTo>
                  <a:cubicBezTo>
                    <a:pt x="96682" y="656835"/>
                    <a:pt x="94978" y="655217"/>
                    <a:pt x="94418" y="652907"/>
                  </a:cubicBezTo>
                  <a:cubicBezTo>
                    <a:pt x="93185" y="647892"/>
                    <a:pt x="91654" y="643082"/>
                    <a:pt x="88654" y="638790"/>
                  </a:cubicBezTo>
                  <a:cubicBezTo>
                    <a:pt x="86583" y="635833"/>
                    <a:pt x="86831" y="632577"/>
                    <a:pt x="87259" y="629034"/>
                  </a:cubicBezTo>
                  <a:cubicBezTo>
                    <a:pt x="88243" y="620527"/>
                    <a:pt x="85650" y="616218"/>
                    <a:pt x="77875" y="613056"/>
                  </a:cubicBezTo>
                  <a:cubicBezTo>
                    <a:pt x="74666" y="611750"/>
                    <a:pt x="71734" y="610634"/>
                    <a:pt x="69411" y="607826"/>
                  </a:cubicBezTo>
                  <a:cubicBezTo>
                    <a:pt x="67036" y="604968"/>
                    <a:pt x="63057" y="603556"/>
                    <a:pt x="61593" y="599756"/>
                  </a:cubicBezTo>
                  <a:cubicBezTo>
                    <a:pt x="61396" y="599756"/>
                    <a:pt x="61195" y="599718"/>
                    <a:pt x="60968" y="599718"/>
                  </a:cubicBezTo>
                  <a:cubicBezTo>
                    <a:pt x="60925" y="599375"/>
                    <a:pt x="60707" y="599200"/>
                    <a:pt x="60618" y="598922"/>
                  </a:cubicBezTo>
                  <a:cubicBezTo>
                    <a:pt x="59595" y="598464"/>
                    <a:pt x="58825" y="597758"/>
                    <a:pt x="58354" y="596744"/>
                  </a:cubicBezTo>
                  <a:cubicBezTo>
                    <a:pt x="58054" y="596649"/>
                    <a:pt x="57875" y="596418"/>
                    <a:pt x="57519" y="596397"/>
                  </a:cubicBezTo>
                  <a:lnTo>
                    <a:pt x="57408" y="595524"/>
                  </a:lnTo>
                  <a:lnTo>
                    <a:pt x="57939" y="595999"/>
                  </a:lnTo>
                  <a:cubicBezTo>
                    <a:pt x="58007" y="596324"/>
                    <a:pt x="58234" y="596474"/>
                    <a:pt x="58358" y="596739"/>
                  </a:cubicBezTo>
                  <a:cubicBezTo>
                    <a:pt x="59509" y="597065"/>
                    <a:pt x="60250" y="597796"/>
                    <a:pt x="60622" y="598917"/>
                  </a:cubicBezTo>
                  <a:cubicBezTo>
                    <a:pt x="60887" y="599033"/>
                    <a:pt x="61088" y="599221"/>
                    <a:pt x="61379" y="599315"/>
                  </a:cubicBezTo>
                  <a:cubicBezTo>
                    <a:pt x="61418" y="599486"/>
                    <a:pt x="61559" y="599585"/>
                    <a:pt x="61597" y="599752"/>
                  </a:cubicBezTo>
                  <a:cubicBezTo>
                    <a:pt x="66638" y="599675"/>
                    <a:pt x="71165" y="601463"/>
                    <a:pt x="75765" y="603282"/>
                  </a:cubicBezTo>
                  <a:cubicBezTo>
                    <a:pt x="87922" y="608053"/>
                    <a:pt x="100447" y="611464"/>
                    <a:pt x="113327" y="613633"/>
                  </a:cubicBezTo>
                  <a:cubicBezTo>
                    <a:pt x="123165" y="615298"/>
                    <a:pt x="132626" y="613937"/>
                    <a:pt x="141693" y="609919"/>
                  </a:cubicBezTo>
                  <a:cubicBezTo>
                    <a:pt x="143234" y="609230"/>
                    <a:pt x="144813" y="608374"/>
                    <a:pt x="145942" y="607172"/>
                  </a:cubicBezTo>
                  <a:cubicBezTo>
                    <a:pt x="151467" y="601241"/>
                    <a:pt x="155682" y="594514"/>
                    <a:pt x="156580" y="586273"/>
                  </a:cubicBezTo>
                  <a:cubicBezTo>
                    <a:pt x="156824" y="584137"/>
                    <a:pt x="156550" y="581390"/>
                    <a:pt x="155361" y="579730"/>
                  </a:cubicBezTo>
                  <a:cubicBezTo>
                    <a:pt x="151809" y="574736"/>
                    <a:pt x="149229" y="568806"/>
                    <a:pt x="142956" y="566041"/>
                  </a:cubicBezTo>
                  <a:cubicBezTo>
                    <a:pt x="140452" y="564954"/>
                    <a:pt x="138441" y="562652"/>
                    <a:pt x="136387" y="560701"/>
                  </a:cubicBezTo>
                  <a:cubicBezTo>
                    <a:pt x="133875" y="558339"/>
                    <a:pt x="131308" y="557000"/>
                    <a:pt x="127632" y="556375"/>
                  </a:cubicBezTo>
                  <a:cubicBezTo>
                    <a:pt x="122159" y="555403"/>
                    <a:pt x="116969" y="552960"/>
                    <a:pt x="112412" y="549165"/>
                  </a:cubicBezTo>
                  <a:cubicBezTo>
                    <a:pt x="108090" y="545540"/>
                    <a:pt x="103190" y="542528"/>
                    <a:pt x="98320" y="539631"/>
                  </a:cubicBezTo>
                  <a:cubicBezTo>
                    <a:pt x="84311" y="531334"/>
                    <a:pt x="80271" y="530260"/>
                    <a:pt x="64460" y="530281"/>
                  </a:cubicBezTo>
                  <a:cubicBezTo>
                    <a:pt x="62201" y="530281"/>
                    <a:pt x="59959" y="531239"/>
                    <a:pt x="57729" y="531218"/>
                  </a:cubicBezTo>
                  <a:cubicBezTo>
                    <a:pt x="54930" y="531197"/>
                    <a:pt x="52089" y="530794"/>
                    <a:pt x="49342" y="530204"/>
                  </a:cubicBezTo>
                  <a:cubicBezTo>
                    <a:pt x="46839" y="529669"/>
                    <a:pt x="47827" y="527936"/>
                    <a:pt x="48435" y="526353"/>
                  </a:cubicBezTo>
                  <a:cubicBezTo>
                    <a:pt x="49085" y="524620"/>
                    <a:pt x="48670" y="522810"/>
                    <a:pt x="47250" y="521736"/>
                  </a:cubicBezTo>
                  <a:cubicBezTo>
                    <a:pt x="45465" y="520383"/>
                    <a:pt x="43394" y="519374"/>
                    <a:pt x="41357" y="518364"/>
                  </a:cubicBezTo>
                  <a:cubicBezTo>
                    <a:pt x="41015" y="518193"/>
                    <a:pt x="40669" y="518214"/>
                    <a:pt x="40313" y="518115"/>
                  </a:cubicBezTo>
                  <a:lnTo>
                    <a:pt x="36693" y="518115"/>
                  </a:lnTo>
                  <a:cubicBezTo>
                    <a:pt x="36167" y="518385"/>
                    <a:pt x="35632" y="518723"/>
                    <a:pt x="35161" y="519241"/>
                  </a:cubicBezTo>
                  <a:cubicBezTo>
                    <a:pt x="32671" y="521907"/>
                    <a:pt x="29971" y="523665"/>
                    <a:pt x="26175" y="522134"/>
                  </a:cubicBezTo>
                  <a:cubicBezTo>
                    <a:pt x="26107" y="522121"/>
                    <a:pt x="26055" y="522121"/>
                    <a:pt x="26026" y="522099"/>
                  </a:cubicBezTo>
                  <a:lnTo>
                    <a:pt x="26128" y="525018"/>
                  </a:lnTo>
                  <a:lnTo>
                    <a:pt x="24310" y="527534"/>
                  </a:lnTo>
                  <a:lnTo>
                    <a:pt x="21212" y="525856"/>
                  </a:lnTo>
                  <a:lnTo>
                    <a:pt x="18824" y="526699"/>
                  </a:lnTo>
                  <a:lnTo>
                    <a:pt x="19102" y="530358"/>
                  </a:lnTo>
                  <a:lnTo>
                    <a:pt x="16860" y="533576"/>
                  </a:lnTo>
                  <a:lnTo>
                    <a:pt x="13633" y="533999"/>
                  </a:lnTo>
                  <a:lnTo>
                    <a:pt x="10137" y="537371"/>
                  </a:lnTo>
                  <a:lnTo>
                    <a:pt x="10047" y="539699"/>
                  </a:lnTo>
                  <a:lnTo>
                    <a:pt x="10959" y="541869"/>
                  </a:lnTo>
                  <a:lnTo>
                    <a:pt x="9987" y="542044"/>
                  </a:lnTo>
                  <a:lnTo>
                    <a:pt x="9996" y="541282"/>
                  </a:lnTo>
                  <a:lnTo>
                    <a:pt x="9979" y="542288"/>
                  </a:lnTo>
                  <a:lnTo>
                    <a:pt x="8284" y="542707"/>
                  </a:lnTo>
                  <a:lnTo>
                    <a:pt x="7732" y="536537"/>
                  </a:lnTo>
                  <a:lnTo>
                    <a:pt x="8250" y="542369"/>
                  </a:lnTo>
                  <a:lnTo>
                    <a:pt x="1968" y="543546"/>
                  </a:lnTo>
                  <a:lnTo>
                    <a:pt x="0" y="545506"/>
                  </a:lnTo>
                  <a:lnTo>
                    <a:pt x="3941" y="546084"/>
                  </a:lnTo>
                  <a:lnTo>
                    <a:pt x="2816" y="554779"/>
                  </a:lnTo>
                  <a:lnTo>
                    <a:pt x="7578" y="564043"/>
                  </a:lnTo>
                  <a:lnTo>
                    <a:pt x="12358" y="565742"/>
                  </a:lnTo>
                  <a:lnTo>
                    <a:pt x="16299" y="572759"/>
                  </a:lnTo>
                  <a:lnTo>
                    <a:pt x="23308" y="577813"/>
                  </a:lnTo>
                  <a:lnTo>
                    <a:pt x="17138" y="592708"/>
                  </a:lnTo>
                  <a:lnTo>
                    <a:pt x="21631" y="597758"/>
                  </a:lnTo>
                  <a:lnTo>
                    <a:pt x="33432" y="626415"/>
                  </a:lnTo>
                  <a:lnTo>
                    <a:pt x="31464" y="626689"/>
                  </a:lnTo>
                  <a:lnTo>
                    <a:pt x="31186" y="637369"/>
                  </a:lnTo>
                  <a:lnTo>
                    <a:pt x="33715" y="639902"/>
                  </a:lnTo>
                  <a:lnTo>
                    <a:pt x="32307" y="640454"/>
                  </a:lnTo>
                  <a:lnTo>
                    <a:pt x="34271" y="648589"/>
                  </a:lnTo>
                  <a:lnTo>
                    <a:pt x="37369" y="649162"/>
                  </a:lnTo>
                  <a:lnTo>
                    <a:pt x="38490" y="652252"/>
                  </a:lnTo>
                  <a:lnTo>
                    <a:pt x="37647" y="658987"/>
                  </a:lnTo>
                  <a:lnTo>
                    <a:pt x="42996" y="664610"/>
                  </a:lnTo>
                  <a:lnTo>
                    <a:pt x="41862" y="669668"/>
                  </a:lnTo>
                  <a:lnTo>
                    <a:pt x="40732" y="676407"/>
                  </a:lnTo>
                  <a:lnTo>
                    <a:pt x="46077" y="684841"/>
                  </a:lnTo>
                  <a:lnTo>
                    <a:pt x="49732" y="686810"/>
                  </a:lnTo>
                  <a:lnTo>
                    <a:pt x="55341" y="694405"/>
                  </a:lnTo>
                  <a:lnTo>
                    <a:pt x="56467" y="698329"/>
                  </a:lnTo>
                  <a:lnTo>
                    <a:pt x="53386" y="706185"/>
                  </a:lnTo>
                  <a:lnTo>
                    <a:pt x="46355" y="719951"/>
                  </a:lnTo>
                  <a:lnTo>
                    <a:pt x="39911" y="731470"/>
                  </a:lnTo>
                  <a:lnTo>
                    <a:pt x="39059" y="736237"/>
                  </a:lnTo>
                  <a:lnTo>
                    <a:pt x="33723" y="739344"/>
                  </a:lnTo>
                  <a:lnTo>
                    <a:pt x="26697" y="745793"/>
                  </a:lnTo>
                  <a:lnTo>
                    <a:pt x="28101" y="747487"/>
                  </a:lnTo>
                  <a:cubicBezTo>
                    <a:pt x="28101" y="747487"/>
                    <a:pt x="26620" y="750140"/>
                    <a:pt x="25187" y="752883"/>
                  </a:cubicBezTo>
                  <a:cubicBezTo>
                    <a:pt x="25644" y="752827"/>
                    <a:pt x="26098" y="752772"/>
                    <a:pt x="26560" y="752733"/>
                  </a:cubicBezTo>
                  <a:cubicBezTo>
                    <a:pt x="27575" y="752678"/>
                    <a:pt x="29329" y="753020"/>
                    <a:pt x="29560" y="753623"/>
                  </a:cubicBezTo>
                  <a:cubicBezTo>
                    <a:pt x="31610" y="758869"/>
                    <a:pt x="37271" y="757551"/>
                    <a:pt x="40810" y="760029"/>
                  </a:cubicBezTo>
                  <a:cubicBezTo>
                    <a:pt x="41267" y="760354"/>
                    <a:pt x="41888" y="760508"/>
                    <a:pt x="42260" y="760889"/>
                  </a:cubicBezTo>
                  <a:cubicBezTo>
                    <a:pt x="42534" y="761163"/>
                    <a:pt x="42718" y="761997"/>
                    <a:pt x="42594" y="762070"/>
                  </a:cubicBezTo>
                  <a:cubicBezTo>
                    <a:pt x="40716" y="763307"/>
                    <a:pt x="38841" y="764668"/>
                    <a:pt x="36817" y="765605"/>
                  </a:cubicBezTo>
                  <a:cubicBezTo>
                    <a:pt x="33715" y="767030"/>
                    <a:pt x="30103" y="768027"/>
                    <a:pt x="28340" y="770979"/>
                  </a:cubicBezTo>
                  <a:cubicBezTo>
                    <a:pt x="27857" y="771779"/>
                    <a:pt x="27369" y="772464"/>
                    <a:pt x="26843" y="773055"/>
                  </a:cubicBezTo>
                  <a:cubicBezTo>
                    <a:pt x="26864" y="773038"/>
                    <a:pt x="26886" y="773038"/>
                    <a:pt x="26911" y="773020"/>
                  </a:cubicBezTo>
                  <a:lnTo>
                    <a:pt x="28854" y="777749"/>
                  </a:lnTo>
                  <a:lnTo>
                    <a:pt x="28661" y="779067"/>
                  </a:lnTo>
                  <a:lnTo>
                    <a:pt x="26231" y="780175"/>
                  </a:lnTo>
                  <a:lnTo>
                    <a:pt x="25110" y="781677"/>
                  </a:lnTo>
                  <a:lnTo>
                    <a:pt x="25662" y="782422"/>
                  </a:lnTo>
                  <a:lnTo>
                    <a:pt x="25469" y="785434"/>
                  </a:lnTo>
                  <a:lnTo>
                    <a:pt x="18169" y="787475"/>
                  </a:lnTo>
                  <a:lnTo>
                    <a:pt x="17039" y="788990"/>
                  </a:lnTo>
                  <a:lnTo>
                    <a:pt x="20056" y="797415"/>
                  </a:lnTo>
                  <a:lnTo>
                    <a:pt x="20232" y="799093"/>
                  </a:lnTo>
                  <a:lnTo>
                    <a:pt x="21186" y="799093"/>
                  </a:lnTo>
                  <a:lnTo>
                    <a:pt x="23227" y="800047"/>
                  </a:lnTo>
                  <a:lnTo>
                    <a:pt x="28101" y="809033"/>
                  </a:lnTo>
                  <a:lnTo>
                    <a:pt x="28477" y="810514"/>
                  </a:lnTo>
                  <a:lnTo>
                    <a:pt x="29401" y="810711"/>
                  </a:lnTo>
                  <a:lnTo>
                    <a:pt x="29222" y="812593"/>
                  </a:lnTo>
                  <a:lnTo>
                    <a:pt x="26988" y="814082"/>
                  </a:lnTo>
                  <a:lnTo>
                    <a:pt x="27544" y="817078"/>
                  </a:lnTo>
                  <a:lnTo>
                    <a:pt x="26051" y="819902"/>
                  </a:lnTo>
                  <a:lnTo>
                    <a:pt x="26496" y="819038"/>
                  </a:lnTo>
                  <a:lnTo>
                    <a:pt x="28392" y="820244"/>
                  </a:lnTo>
                  <a:lnTo>
                    <a:pt x="28392" y="822341"/>
                  </a:lnTo>
                  <a:lnTo>
                    <a:pt x="27951" y="824168"/>
                  </a:lnTo>
                  <a:lnTo>
                    <a:pt x="29218" y="825011"/>
                  </a:lnTo>
                  <a:lnTo>
                    <a:pt x="30069" y="827677"/>
                  </a:lnTo>
                  <a:lnTo>
                    <a:pt x="29791" y="829513"/>
                  </a:lnTo>
                  <a:lnTo>
                    <a:pt x="32166" y="833591"/>
                  </a:lnTo>
                  <a:lnTo>
                    <a:pt x="34151" y="838490"/>
                  </a:lnTo>
                  <a:lnTo>
                    <a:pt x="36244" y="840609"/>
                  </a:lnTo>
                  <a:lnTo>
                    <a:pt x="36659" y="844691"/>
                  </a:lnTo>
                  <a:lnTo>
                    <a:pt x="36650" y="844485"/>
                  </a:lnTo>
                  <a:lnTo>
                    <a:pt x="37647" y="844870"/>
                  </a:lnTo>
                  <a:lnTo>
                    <a:pt x="39714" y="845987"/>
                  </a:lnTo>
                  <a:lnTo>
                    <a:pt x="42889" y="844485"/>
                  </a:lnTo>
                  <a:lnTo>
                    <a:pt x="45897" y="848983"/>
                  </a:lnTo>
                  <a:lnTo>
                    <a:pt x="49256" y="847301"/>
                  </a:lnTo>
                  <a:lnTo>
                    <a:pt x="52817" y="847690"/>
                  </a:lnTo>
                  <a:lnTo>
                    <a:pt x="54866" y="852363"/>
                  </a:lnTo>
                  <a:lnTo>
                    <a:pt x="58803" y="849727"/>
                  </a:lnTo>
                  <a:lnTo>
                    <a:pt x="63116" y="848238"/>
                  </a:lnTo>
                  <a:lnTo>
                    <a:pt x="64225" y="850296"/>
                  </a:lnTo>
                  <a:lnTo>
                    <a:pt x="66475" y="850848"/>
                  </a:lnTo>
                  <a:lnTo>
                    <a:pt x="72098" y="852166"/>
                  </a:lnTo>
                  <a:lnTo>
                    <a:pt x="73977" y="855923"/>
                  </a:lnTo>
                  <a:lnTo>
                    <a:pt x="72655" y="859282"/>
                  </a:lnTo>
                  <a:lnTo>
                    <a:pt x="74717" y="862650"/>
                  </a:lnTo>
                  <a:lnTo>
                    <a:pt x="75098" y="866583"/>
                  </a:lnTo>
                  <a:lnTo>
                    <a:pt x="80537" y="875201"/>
                  </a:lnTo>
                  <a:lnTo>
                    <a:pt x="86519" y="881191"/>
                  </a:lnTo>
                  <a:lnTo>
                    <a:pt x="87635" y="885137"/>
                  </a:lnTo>
                  <a:lnTo>
                    <a:pt x="92514" y="887195"/>
                  </a:lnTo>
                  <a:lnTo>
                    <a:pt x="97940" y="891868"/>
                  </a:lnTo>
                  <a:lnTo>
                    <a:pt x="98132" y="894503"/>
                  </a:lnTo>
                  <a:lnTo>
                    <a:pt x="100939" y="896181"/>
                  </a:lnTo>
                  <a:lnTo>
                    <a:pt x="99442" y="900109"/>
                  </a:lnTo>
                  <a:cubicBezTo>
                    <a:pt x="99442" y="900109"/>
                    <a:pt x="96643" y="903288"/>
                    <a:pt x="96070" y="903288"/>
                  </a:cubicBezTo>
                  <a:cubicBezTo>
                    <a:pt x="95518" y="903288"/>
                    <a:pt x="89159" y="903481"/>
                    <a:pt x="89159" y="903481"/>
                  </a:cubicBezTo>
                  <a:lnTo>
                    <a:pt x="87272" y="901804"/>
                  </a:lnTo>
                  <a:lnTo>
                    <a:pt x="85017" y="905154"/>
                  </a:lnTo>
                  <a:lnTo>
                    <a:pt x="85950" y="908346"/>
                  </a:lnTo>
                  <a:lnTo>
                    <a:pt x="87631" y="912287"/>
                  </a:lnTo>
                  <a:lnTo>
                    <a:pt x="90447" y="918085"/>
                  </a:lnTo>
                  <a:lnTo>
                    <a:pt x="91483" y="922716"/>
                  </a:lnTo>
                  <a:lnTo>
                    <a:pt x="93815" y="923041"/>
                  </a:lnTo>
                  <a:lnTo>
                    <a:pt x="96639" y="921650"/>
                  </a:lnTo>
                  <a:lnTo>
                    <a:pt x="96339" y="918843"/>
                  </a:lnTo>
                  <a:lnTo>
                    <a:pt x="98590" y="916862"/>
                  </a:lnTo>
                  <a:lnTo>
                    <a:pt x="106451" y="919395"/>
                  </a:lnTo>
                  <a:lnTo>
                    <a:pt x="118813" y="917435"/>
                  </a:lnTo>
                  <a:lnTo>
                    <a:pt x="122198" y="925026"/>
                  </a:lnTo>
                  <a:lnTo>
                    <a:pt x="125839" y="927829"/>
                  </a:lnTo>
                  <a:lnTo>
                    <a:pt x="124158" y="930919"/>
                  </a:lnTo>
                  <a:lnTo>
                    <a:pt x="128659" y="935133"/>
                  </a:lnTo>
                  <a:lnTo>
                    <a:pt x="134547" y="933721"/>
                  </a:lnTo>
                  <a:lnTo>
                    <a:pt x="136802" y="936546"/>
                  </a:lnTo>
                  <a:lnTo>
                    <a:pt x="139331" y="939904"/>
                  </a:lnTo>
                  <a:lnTo>
                    <a:pt x="143833" y="948330"/>
                  </a:lnTo>
                  <a:lnTo>
                    <a:pt x="148321" y="953957"/>
                  </a:lnTo>
                  <a:lnTo>
                    <a:pt x="151129" y="951711"/>
                  </a:lnTo>
                  <a:lnTo>
                    <a:pt x="156460" y="953384"/>
                  </a:lnTo>
                  <a:lnTo>
                    <a:pt x="158976" y="953118"/>
                  </a:lnTo>
                  <a:lnTo>
                    <a:pt x="162083" y="953118"/>
                  </a:lnTo>
                  <a:lnTo>
                    <a:pt x="167706" y="949747"/>
                  </a:lnTo>
                  <a:lnTo>
                    <a:pt x="171908" y="956473"/>
                  </a:lnTo>
                  <a:lnTo>
                    <a:pt x="177244" y="961544"/>
                  </a:lnTo>
                  <a:lnTo>
                    <a:pt x="180890" y="960127"/>
                  </a:lnTo>
                  <a:lnTo>
                    <a:pt x="192135" y="962930"/>
                  </a:lnTo>
                  <a:lnTo>
                    <a:pt x="198596" y="964899"/>
                  </a:lnTo>
                  <a:lnTo>
                    <a:pt x="204784" y="962930"/>
                  </a:lnTo>
                  <a:lnTo>
                    <a:pt x="207582" y="970521"/>
                  </a:lnTo>
                  <a:lnTo>
                    <a:pt x="205053" y="974736"/>
                  </a:lnTo>
                  <a:lnTo>
                    <a:pt x="202516" y="975288"/>
                  </a:lnTo>
                  <a:lnTo>
                    <a:pt x="201391" y="981198"/>
                  </a:lnTo>
                  <a:lnTo>
                    <a:pt x="205053" y="983162"/>
                  </a:lnTo>
                  <a:lnTo>
                    <a:pt x="205336" y="987381"/>
                  </a:lnTo>
                  <a:lnTo>
                    <a:pt x="204484" y="992982"/>
                  </a:lnTo>
                  <a:lnTo>
                    <a:pt x="204484" y="996928"/>
                  </a:lnTo>
                  <a:lnTo>
                    <a:pt x="199144" y="998318"/>
                  </a:lnTo>
                  <a:lnTo>
                    <a:pt x="195494" y="998892"/>
                  </a:lnTo>
                  <a:lnTo>
                    <a:pt x="191001" y="1003941"/>
                  </a:lnTo>
                  <a:lnTo>
                    <a:pt x="190162" y="1011245"/>
                  </a:lnTo>
                  <a:lnTo>
                    <a:pt x="188429" y="1013539"/>
                  </a:lnTo>
                  <a:cubicBezTo>
                    <a:pt x="189418" y="1013556"/>
                    <a:pt x="190398" y="1013518"/>
                    <a:pt x="191382" y="1013637"/>
                  </a:cubicBezTo>
                  <a:cubicBezTo>
                    <a:pt x="192259" y="1013727"/>
                    <a:pt x="193115" y="1013761"/>
                    <a:pt x="193962" y="1013826"/>
                  </a:cubicBezTo>
                  <a:lnTo>
                    <a:pt x="194339" y="1013462"/>
                  </a:lnTo>
                  <a:lnTo>
                    <a:pt x="195289" y="1012833"/>
                  </a:lnTo>
                  <a:lnTo>
                    <a:pt x="194754" y="1013881"/>
                  </a:lnTo>
                  <a:cubicBezTo>
                    <a:pt x="194493" y="1013869"/>
                    <a:pt x="194232" y="1013843"/>
                    <a:pt x="193962" y="1013826"/>
                  </a:cubicBezTo>
                  <a:cubicBezTo>
                    <a:pt x="191301" y="1016517"/>
                    <a:pt x="188690" y="1019222"/>
                    <a:pt x="185960" y="1021849"/>
                  </a:cubicBezTo>
                  <a:cubicBezTo>
                    <a:pt x="183988" y="1023736"/>
                    <a:pt x="184086" y="1025798"/>
                    <a:pt x="185151" y="1028007"/>
                  </a:cubicBezTo>
                  <a:cubicBezTo>
                    <a:pt x="185922" y="1029611"/>
                    <a:pt x="186294" y="1031233"/>
                    <a:pt x="185348" y="1032833"/>
                  </a:cubicBezTo>
                  <a:cubicBezTo>
                    <a:pt x="182520" y="1037643"/>
                    <a:pt x="180398" y="1042941"/>
                    <a:pt x="175284" y="1046064"/>
                  </a:cubicBezTo>
                  <a:cubicBezTo>
                    <a:pt x="174706" y="1046411"/>
                    <a:pt x="174492" y="1048431"/>
                    <a:pt x="174937" y="1049098"/>
                  </a:cubicBezTo>
                  <a:cubicBezTo>
                    <a:pt x="178177" y="1053788"/>
                    <a:pt x="181767" y="1057712"/>
                    <a:pt x="187856" y="1059351"/>
                  </a:cubicBezTo>
                  <a:cubicBezTo>
                    <a:pt x="195002" y="1061255"/>
                    <a:pt x="201322" y="1065230"/>
                    <a:pt x="206637" y="1070660"/>
                  </a:cubicBezTo>
                  <a:cubicBezTo>
                    <a:pt x="213077" y="1077259"/>
                    <a:pt x="220997" y="1081662"/>
                    <a:pt x="229239" y="1085706"/>
                  </a:cubicBezTo>
                  <a:cubicBezTo>
                    <a:pt x="237643" y="1089818"/>
                    <a:pt x="241618" y="1097092"/>
                    <a:pt x="242162" y="1106280"/>
                  </a:cubicBezTo>
                  <a:cubicBezTo>
                    <a:pt x="242196" y="1106815"/>
                    <a:pt x="242132" y="1107328"/>
                    <a:pt x="242085" y="1107846"/>
                  </a:cubicBezTo>
                  <a:lnTo>
                    <a:pt x="245778" y="1110400"/>
                  </a:lnTo>
                  <a:lnTo>
                    <a:pt x="248315" y="1112365"/>
                  </a:lnTo>
                  <a:lnTo>
                    <a:pt x="254216" y="1112651"/>
                  </a:lnTo>
                  <a:lnTo>
                    <a:pt x="255619" y="1111235"/>
                  </a:lnTo>
                  <a:lnTo>
                    <a:pt x="258427" y="1111812"/>
                  </a:lnTo>
                  <a:lnTo>
                    <a:pt x="263771" y="1115450"/>
                  </a:lnTo>
                  <a:lnTo>
                    <a:pt x="267417" y="1117127"/>
                  </a:lnTo>
                  <a:lnTo>
                    <a:pt x="266951" y="1116922"/>
                  </a:lnTo>
                  <a:lnTo>
                    <a:pt x="278234" y="1113909"/>
                  </a:lnTo>
                  <a:lnTo>
                    <a:pt x="280348" y="1114478"/>
                  </a:lnTo>
                  <a:lnTo>
                    <a:pt x="288068" y="1114478"/>
                  </a:lnTo>
                  <a:lnTo>
                    <a:pt x="289013" y="1115201"/>
                  </a:lnTo>
                  <a:lnTo>
                    <a:pt x="289334" y="1112501"/>
                  </a:lnTo>
                  <a:lnTo>
                    <a:pt x="294670" y="1110683"/>
                  </a:lnTo>
                  <a:lnTo>
                    <a:pt x="302527" y="1115030"/>
                  </a:lnTo>
                  <a:lnTo>
                    <a:pt x="307863" y="1115454"/>
                  </a:lnTo>
                  <a:lnTo>
                    <a:pt x="312925" y="1117987"/>
                  </a:lnTo>
                  <a:lnTo>
                    <a:pt x="313764" y="1113490"/>
                  </a:lnTo>
                  <a:lnTo>
                    <a:pt x="311235" y="1109827"/>
                  </a:lnTo>
                  <a:lnTo>
                    <a:pt x="307863" y="1108021"/>
                  </a:lnTo>
                  <a:lnTo>
                    <a:pt x="309275" y="1102527"/>
                  </a:lnTo>
                  <a:lnTo>
                    <a:pt x="313486" y="1103387"/>
                  </a:lnTo>
                  <a:lnTo>
                    <a:pt x="319806" y="1108723"/>
                  </a:lnTo>
                  <a:lnTo>
                    <a:pt x="321637" y="1112082"/>
                  </a:lnTo>
                  <a:lnTo>
                    <a:pt x="328518" y="1112506"/>
                  </a:lnTo>
                  <a:lnTo>
                    <a:pt x="329493" y="1109990"/>
                  </a:lnTo>
                  <a:lnTo>
                    <a:pt x="333422" y="1108158"/>
                  </a:lnTo>
                  <a:lnTo>
                    <a:pt x="338783" y="1101735"/>
                  </a:lnTo>
                  <a:cubicBezTo>
                    <a:pt x="337722" y="1100820"/>
                    <a:pt x="336712" y="1099844"/>
                    <a:pt x="335544" y="1099005"/>
                  </a:cubicBezTo>
                  <a:cubicBezTo>
                    <a:pt x="328184" y="1093853"/>
                    <a:pt x="323584" y="1086784"/>
                    <a:pt x="321868" y="1078110"/>
                  </a:cubicBezTo>
                  <a:cubicBezTo>
                    <a:pt x="320341" y="1070536"/>
                    <a:pt x="316917" y="1064396"/>
                    <a:pt x="310922" y="1059591"/>
                  </a:cubicBezTo>
                  <a:cubicBezTo>
                    <a:pt x="307893" y="1057168"/>
                    <a:pt x="307469" y="1053779"/>
                    <a:pt x="308381" y="1050288"/>
                  </a:cubicBezTo>
                  <a:cubicBezTo>
                    <a:pt x="309249" y="1047027"/>
                    <a:pt x="310370" y="1043805"/>
                    <a:pt x="311585" y="1040660"/>
                  </a:cubicBezTo>
                  <a:cubicBezTo>
                    <a:pt x="312642" y="1037934"/>
                    <a:pt x="314491" y="1035739"/>
                    <a:pt x="317332" y="1034708"/>
                  </a:cubicBezTo>
                  <a:cubicBezTo>
                    <a:pt x="323362" y="1032512"/>
                    <a:pt x="328591" y="1029346"/>
                    <a:pt x="332176" y="1023804"/>
                  </a:cubicBezTo>
                  <a:cubicBezTo>
                    <a:pt x="333058" y="1022431"/>
                    <a:pt x="334453" y="1021228"/>
                    <a:pt x="335861" y="1020394"/>
                  </a:cubicBezTo>
                  <a:cubicBezTo>
                    <a:pt x="335882" y="1020373"/>
                    <a:pt x="335908" y="1020356"/>
                    <a:pt x="335938" y="1020356"/>
                  </a:cubicBezTo>
                  <a:lnTo>
                    <a:pt x="329785" y="1014990"/>
                  </a:lnTo>
                  <a:lnTo>
                    <a:pt x="326408" y="1015375"/>
                  </a:lnTo>
                  <a:lnTo>
                    <a:pt x="321915" y="1013505"/>
                  </a:lnTo>
                  <a:lnTo>
                    <a:pt x="321179" y="1010133"/>
                  </a:lnTo>
                  <a:lnTo>
                    <a:pt x="326798" y="1010514"/>
                  </a:lnTo>
                  <a:lnTo>
                    <a:pt x="316682" y="996269"/>
                  </a:lnTo>
                  <a:cubicBezTo>
                    <a:pt x="316682" y="996269"/>
                    <a:pt x="312933" y="993654"/>
                    <a:pt x="310687" y="993654"/>
                  </a:cubicBezTo>
                  <a:cubicBezTo>
                    <a:pt x="308436" y="993654"/>
                    <a:pt x="305069" y="992148"/>
                    <a:pt x="305069" y="992148"/>
                  </a:cubicBezTo>
                  <a:lnTo>
                    <a:pt x="303952" y="994031"/>
                  </a:lnTo>
                  <a:lnTo>
                    <a:pt x="299450" y="990274"/>
                  </a:lnTo>
                  <a:lnTo>
                    <a:pt x="297204" y="984283"/>
                  </a:lnTo>
                  <a:lnTo>
                    <a:pt x="292338" y="982036"/>
                  </a:lnTo>
                  <a:lnTo>
                    <a:pt x="294576" y="969683"/>
                  </a:lnTo>
                  <a:lnTo>
                    <a:pt x="293455" y="959558"/>
                  </a:lnTo>
                  <a:lnTo>
                    <a:pt x="298706" y="953204"/>
                  </a:lnTo>
                  <a:lnTo>
                    <a:pt x="298706" y="948322"/>
                  </a:lnTo>
                  <a:lnTo>
                    <a:pt x="302822" y="946456"/>
                  </a:lnTo>
                  <a:lnTo>
                    <a:pt x="308436" y="952447"/>
                  </a:lnTo>
                  <a:lnTo>
                    <a:pt x="310310" y="958074"/>
                  </a:lnTo>
                  <a:lnTo>
                    <a:pt x="318560" y="958454"/>
                  </a:lnTo>
                  <a:lnTo>
                    <a:pt x="318928" y="952447"/>
                  </a:lnTo>
                  <a:lnTo>
                    <a:pt x="315565" y="941959"/>
                  </a:lnTo>
                  <a:lnTo>
                    <a:pt x="324183" y="941959"/>
                  </a:lnTo>
                  <a:lnTo>
                    <a:pt x="324923" y="936712"/>
                  </a:lnTo>
                  <a:lnTo>
                    <a:pt x="323422" y="934483"/>
                  </a:lnTo>
                  <a:lnTo>
                    <a:pt x="329048" y="928475"/>
                  </a:lnTo>
                  <a:lnTo>
                    <a:pt x="331291" y="929237"/>
                  </a:lnTo>
                  <a:lnTo>
                    <a:pt x="333165" y="923974"/>
                  </a:lnTo>
                  <a:lnTo>
                    <a:pt x="336909" y="923974"/>
                  </a:lnTo>
                  <a:lnTo>
                    <a:pt x="336909" y="917983"/>
                  </a:lnTo>
                  <a:lnTo>
                    <a:pt x="345908" y="921368"/>
                  </a:lnTo>
                  <a:lnTo>
                    <a:pt x="342536" y="925861"/>
                  </a:lnTo>
                  <a:lnTo>
                    <a:pt x="347029" y="925475"/>
                  </a:lnTo>
                  <a:lnTo>
                    <a:pt x="352263" y="921740"/>
                  </a:lnTo>
                  <a:lnTo>
                    <a:pt x="358621" y="918364"/>
                  </a:lnTo>
                  <a:lnTo>
                    <a:pt x="362006" y="922870"/>
                  </a:lnTo>
                  <a:lnTo>
                    <a:pt x="365378" y="924739"/>
                  </a:lnTo>
                  <a:lnTo>
                    <a:pt x="370243" y="921740"/>
                  </a:lnTo>
                  <a:lnTo>
                    <a:pt x="374736" y="925861"/>
                  </a:lnTo>
                  <a:lnTo>
                    <a:pt x="381086" y="929237"/>
                  </a:lnTo>
                  <a:lnTo>
                    <a:pt x="387467" y="934094"/>
                  </a:lnTo>
                  <a:lnTo>
                    <a:pt x="390843" y="936708"/>
                  </a:lnTo>
                  <a:lnTo>
                    <a:pt x="391968" y="941210"/>
                  </a:lnTo>
                  <a:lnTo>
                    <a:pt x="394215" y="934483"/>
                  </a:lnTo>
                  <a:lnTo>
                    <a:pt x="396465" y="931847"/>
                  </a:lnTo>
                  <a:lnTo>
                    <a:pt x="400565" y="935608"/>
                  </a:lnTo>
                  <a:lnTo>
                    <a:pt x="404326" y="937093"/>
                  </a:lnTo>
                  <a:lnTo>
                    <a:pt x="406932" y="939708"/>
                  </a:lnTo>
                  <a:lnTo>
                    <a:pt x="410304" y="937093"/>
                  </a:lnTo>
                  <a:lnTo>
                    <a:pt x="411434" y="931470"/>
                  </a:lnTo>
                  <a:lnTo>
                    <a:pt x="415944" y="928865"/>
                  </a:lnTo>
                  <a:lnTo>
                    <a:pt x="418935" y="929601"/>
                  </a:lnTo>
                  <a:lnTo>
                    <a:pt x="420424" y="928111"/>
                  </a:lnTo>
                  <a:lnTo>
                    <a:pt x="424168" y="926990"/>
                  </a:lnTo>
                  <a:lnTo>
                    <a:pt x="427168" y="932228"/>
                  </a:lnTo>
                  <a:lnTo>
                    <a:pt x="430916" y="932228"/>
                  </a:lnTo>
                  <a:lnTo>
                    <a:pt x="431293" y="928860"/>
                  </a:lnTo>
                  <a:lnTo>
                    <a:pt x="433548" y="928475"/>
                  </a:lnTo>
                  <a:lnTo>
                    <a:pt x="438401" y="927731"/>
                  </a:lnTo>
                  <a:lnTo>
                    <a:pt x="444014" y="929237"/>
                  </a:lnTo>
                  <a:lnTo>
                    <a:pt x="441396" y="932228"/>
                  </a:lnTo>
                  <a:lnTo>
                    <a:pt x="445516" y="936708"/>
                  </a:lnTo>
                  <a:lnTo>
                    <a:pt x="453386" y="937089"/>
                  </a:lnTo>
                  <a:lnTo>
                    <a:pt x="458628" y="939340"/>
                  </a:lnTo>
                  <a:lnTo>
                    <a:pt x="462385" y="938959"/>
                  </a:lnTo>
                  <a:lnTo>
                    <a:pt x="462757" y="934838"/>
                  </a:lnTo>
                  <a:lnTo>
                    <a:pt x="463125" y="932968"/>
                  </a:lnTo>
                  <a:lnTo>
                    <a:pt x="466129" y="932968"/>
                  </a:lnTo>
                  <a:lnTo>
                    <a:pt x="470245" y="934089"/>
                  </a:lnTo>
                  <a:lnTo>
                    <a:pt x="478115" y="932968"/>
                  </a:lnTo>
                  <a:lnTo>
                    <a:pt x="476985" y="919870"/>
                  </a:lnTo>
                  <a:lnTo>
                    <a:pt x="472107" y="918364"/>
                  </a:lnTo>
                  <a:lnTo>
                    <a:pt x="468735" y="914628"/>
                  </a:lnTo>
                  <a:lnTo>
                    <a:pt x="461636" y="913122"/>
                  </a:lnTo>
                  <a:lnTo>
                    <a:pt x="460121" y="908256"/>
                  </a:lnTo>
                  <a:lnTo>
                    <a:pt x="462385" y="907135"/>
                  </a:lnTo>
                  <a:lnTo>
                    <a:pt x="463878" y="904140"/>
                  </a:lnTo>
                  <a:lnTo>
                    <a:pt x="465003" y="901889"/>
                  </a:lnTo>
                  <a:lnTo>
                    <a:pt x="464255" y="898894"/>
                  </a:lnTo>
                  <a:lnTo>
                    <a:pt x="462389" y="896262"/>
                  </a:lnTo>
                  <a:lnTo>
                    <a:pt x="468380" y="888025"/>
                  </a:lnTo>
                  <a:lnTo>
                    <a:pt x="473245" y="887280"/>
                  </a:lnTo>
                  <a:lnTo>
                    <a:pt x="478119" y="888025"/>
                  </a:lnTo>
                  <a:lnTo>
                    <a:pt x="478119" y="884649"/>
                  </a:lnTo>
                  <a:lnTo>
                    <a:pt x="473596" y="881294"/>
                  </a:lnTo>
                  <a:lnTo>
                    <a:pt x="470232" y="882060"/>
                  </a:lnTo>
                  <a:lnTo>
                    <a:pt x="462744" y="880549"/>
                  </a:lnTo>
                  <a:lnTo>
                    <a:pt x="463484" y="877939"/>
                  </a:lnTo>
                  <a:lnTo>
                    <a:pt x="466116" y="878303"/>
                  </a:lnTo>
                  <a:lnTo>
                    <a:pt x="461982" y="874944"/>
                  </a:lnTo>
                  <a:lnTo>
                    <a:pt x="460857" y="870061"/>
                  </a:lnTo>
                  <a:lnTo>
                    <a:pt x="463861" y="868940"/>
                  </a:lnTo>
                  <a:lnTo>
                    <a:pt x="466471" y="867075"/>
                  </a:lnTo>
                  <a:lnTo>
                    <a:pt x="469843" y="868940"/>
                  </a:lnTo>
                  <a:lnTo>
                    <a:pt x="472470" y="868581"/>
                  </a:lnTo>
                  <a:lnTo>
                    <a:pt x="474349" y="869702"/>
                  </a:lnTo>
                  <a:lnTo>
                    <a:pt x="476223" y="867451"/>
                  </a:lnTo>
                  <a:lnTo>
                    <a:pt x="479223" y="864456"/>
                  </a:lnTo>
                  <a:lnTo>
                    <a:pt x="483322" y="867451"/>
                  </a:lnTo>
                  <a:lnTo>
                    <a:pt x="483322" y="864456"/>
                  </a:lnTo>
                  <a:lnTo>
                    <a:pt x="494187" y="861824"/>
                  </a:lnTo>
                  <a:lnTo>
                    <a:pt x="497922" y="860703"/>
                  </a:lnTo>
                  <a:lnTo>
                    <a:pt x="500563" y="860703"/>
                  </a:lnTo>
                  <a:lnTo>
                    <a:pt x="504675" y="856967"/>
                  </a:lnTo>
                  <a:lnTo>
                    <a:pt x="508423" y="856223"/>
                  </a:lnTo>
                  <a:lnTo>
                    <a:pt x="512540" y="854708"/>
                  </a:lnTo>
                  <a:lnTo>
                    <a:pt x="514786" y="856223"/>
                  </a:lnTo>
                  <a:lnTo>
                    <a:pt x="515916" y="851340"/>
                  </a:lnTo>
                  <a:lnTo>
                    <a:pt x="519669" y="849851"/>
                  </a:lnTo>
                  <a:lnTo>
                    <a:pt x="522283" y="846860"/>
                  </a:lnTo>
                  <a:lnTo>
                    <a:pt x="525274" y="848730"/>
                  </a:lnTo>
                  <a:lnTo>
                    <a:pt x="535779" y="843103"/>
                  </a:lnTo>
                  <a:lnTo>
                    <a:pt x="543264" y="840112"/>
                  </a:lnTo>
                  <a:lnTo>
                    <a:pt x="545506" y="837857"/>
                  </a:lnTo>
                  <a:lnTo>
                    <a:pt x="550748" y="838242"/>
                  </a:lnTo>
                  <a:lnTo>
                    <a:pt x="549618" y="834126"/>
                  </a:lnTo>
                  <a:lnTo>
                    <a:pt x="553743" y="832996"/>
                  </a:lnTo>
                  <a:lnTo>
                    <a:pt x="555994" y="829235"/>
                  </a:lnTo>
                  <a:lnTo>
                    <a:pt x="562733" y="828495"/>
                  </a:lnTo>
                  <a:lnTo>
                    <a:pt x="569092" y="828875"/>
                  </a:lnTo>
                  <a:lnTo>
                    <a:pt x="576204" y="831481"/>
                  </a:lnTo>
                  <a:lnTo>
                    <a:pt x="581074" y="829231"/>
                  </a:lnTo>
                  <a:lnTo>
                    <a:pt x="584818" y="835987"/>
                  </a:lnTo>
                  <a:lnTo>
                    <a:pt x="589692" y="841229"/>
                  </a:lnTo>
                  <a:lnTo>
                    <a:pt x="589319" y="848341"/>
                  </a:lnTo>
                  <a:lnTo>
                    <a:pt x="588194" y="850206"/>
                  </a:lnTo>
                  <a:lnTo>
                    <a:pt x="590068" y="852457"/>
                  </a:lnTo>
                  <a:lnTo>
                    <a:pt x="593072" y="851717"/>
                  </a:lnTo>
                  <a:lnTo>
                    <a:pt x="595674" y="853206"/>
                  </a:lnTo>
                  <a:lnTo>
                    <a:pt x="597189" y="852457"/>
                  </a:lnTo>
                  <a:lnTo>
                    <a:pt x="597189" y="849466"/>
                  </a:lnTo>
                  <a:lnTo>
                    <a:pt x="599063" y="849085"/>
                  </a:lnTo>
                  <a:lnTo>
                    <a:pt x="599816" y="850955"/>
                  </a:lnTo>
                  <a:lnTo>
                    <a:pt x="601682" y="850955"/>
                  </a:lnTo>
                  <a:lnTo>
                    <a:pt x="601682" y="848345"/>
                  </a:lnTo>
                  <a:lnTo>
                    <a:pt x="602426" y="846475"/>
                  </a:lnTo>
                  <a:lnTo>
                    <a:pt x="605790" y="850211"/>
                  </a:lnTo>
                  <a:lnTo>
                    <a:pt x="607677" y="855833"/>
                  </a:lnTo>
                  <a:lnTo>
                    <a:pt x="609923" y="857703"/>
                  </a:lnTo>
                  <a:lnTo>
                    <a:pt x="612165" y="856218"/>
                  </a:lnTo>
                  <a:lnTo>
                    <a:pt x="610287" y="853968"/>
                  </a:lnTo>
                  <a:lnTo>
                    <a:pt x="613282" y="852457"/>
                  </a:lnTo>
                  <a:lnTo>
                    <a:pt x="618537" y="854704"/>
                  </a:lnTo>
                  <a:lnTo>
                    <a:pt x="623030" y="853968"/>
                  </a:lnTo>
                  <a:lnTo>
                    <a:pt x="624147" y="855833"/>
                  </a:lnTo>
                  <a:lnTo>
                    <a:pt x="621905" y="859214"/>
                  </a:lnTo>
                  <a:lnTo>
                    <a:pt x="621164" y="863690"/>
                  </a:lnTo>
                  <a:lnTo>
                    <a:pt x="624900" y="864071"/>
                  </a:lnTo>
                  <a:lnTo>
                    <a:pt x="629402" y="861456"/>
                  </a:lnTo>
                  <a:lnTo>
                    <a:pt x="637249" y="863686"/>
                  </a:lnTo>
                  <a:lnTo>
                    <a:pt x="639123" y="862201"/>
                  </a:lnTo>
                  <a:lnTo>
                    <a:pt x="638760" y="859565"/>
                  </a:lnTo>
                  <a:lnTo>
                    <a:pt x="643625" y="857699"/>
                  </a:lnTo>
                  <a:lnTo>
                    <a:pt x="648863" y="855093"/>
                  </a:lnTo>
                  <a:lnTo>
                    <a:pt x="651494" y="851336"/>
                  </a:lnTo>
                  <a:lnTo>
                    <a:pt x="654494" y="846856"/>
                  </a:lnTo>
                  <a:lnTo>
                    <a:pt x="659372" y="843480"/>
                  </a:lnTo>
                  <a:lnTo>
                    <a:pt x="666099" y="843095"/>
                  </a:lnTo>
                  <a:lnTo>
                    <a:pt x="666471" y="846090"/>
                  </a:lnTo>
                  <a:lnTo>
                    <a:pt x="662731" y="849081"/>
                  </a:lnTo>
                  <a:lnTo>
                    <a:pt x="687824" y="869693"/>
                  </a:lnTo>
                  <a:lnTo>
                    <a:pt x="723768" y="913515"/>
                  </a:lnTo>
                  <a:lnTo>
                    <a:pt x="729023" y="909758"/>
                  </a:lnTo>
                  <a:lnTo>
                    <a:pt x="729023" y="906399"/>
                  </a:lnTo>
                  <a:lnTo>
                    <a:pt x="731637" y="904149"/>
                  </a:lnTo>
                  <a:lnTo>
                    <a:pt x="734996" y="906759"/>
                  </a:lnTo>
                  <a:lnTo>
                    <a:pt x="734996" y="910494"/>
                  </a:lnTo>
                  <a:lnTo>
                    <a:pt x="738749" y="911260"/>
                  </a:lnTo>
                  <a:lnTo>
                    <a:pt x="742878" y="912754"/>
                  </a:lnTo>
                  <a:lnTo>
                    <a:pt x="746999" y="911260"/>
                  </a:lnTo>
                  <a:lnTo>
                    <a:pt x="751479" y="913126"/>
                  </a:lnTo>
                  <a:lnTo>
                    <a:pt x="755613" y="911620"/>
                  </a:lnTo>
                  <a:lnTo>
                    <a:pt x="759357" y="910131"/>
                  </a:lnTo>
                  <a:lnTo>
                    <a:pt x="758600" y="907144"/>
                  </a:lnTo>
                  <a:lnTo>
                    <a:pt x="765712" y="906018"/>
                  </a:lnTo>
                  <a:lnTo>
                    <a:pt x="775091" y="908265"/>
                  </a:lnTo>
                  <a:lnTo>
                    <a:pt x="779208" y="913871"/>
                  </a:lnTo>
                  <a:lnTo>
                    <a:pt x="782182" y="918749"/>
                  </a:lnTo>
                  <a:lnTo>
                    <a:pt x="787449" y="919878"/>
                  </a:lnTo>
                  <a:lnTo>
                    <a:pt x="791557" y="923238"/>
                  </a:lnTo>
                  <a:lnTo>
                    <a:pt x="793812" y="928116"/>
                  </a:lnTo>
                  <a:lnTo>
                    <a:pt x="799041" y="934098"/>
                  </a:lnTo>
                  <a:lnTo>
                    <a:pt x="804673" y="932232"/>
                  </a:lnTo>
                  <a:lnTo>
                    <a:pt x="812170" y="930349"/>
                  </a:lnTo>
                  <a:lnTo>
                    <a:pt x="818156" y="925484"/>
                  </a:lnTo>
                  <a:lnTo>
                    <a:pt x="818905" y="930349"/>
                  </a:lnTo>
                  <a:lnTo>
                    <a:pt x="823766" y="934847"/>
                  </a:lnTo>
                  <a:lnTo>
                    <a:pt x="830133" y="937483"/>
                  </a:lnTo>
                  <a:lnTo>
                    <a:pt x="829076" y="938338"/>
                  </a:lnTo>
                  <a:lnTo>
                    <a:pt x="833882" y="939678"/>
                  </a:lnTo>
                  <a:lnTo>
                    <a:pt x="833484" y="938227"/>
                  </a:lnTo>
                  <a:lnTo>
                    <a:pt x="837237" y="932977"/>
                  </a:lnTo>
                  <a:lnTo>
                    <a:pt x="845846" y="932232"/>
                  </a:lnTo>
                  <a:lnTo>
                    <a:pt x="847733" y="928865"/>
                  </a:lnTo>
                  <a:lnTo>
                    <a:pt x="852594" y="926229"/>
                  </a:lnTo>
                  <a:lnTo>
                    <a:pt x="852966" y="922493"/>
                  </a:lnTo>
                  <a:lnTo>
                    <a:pt x="858974" y="917251"/>
                  </a:lnTo>
                  <a:lnTo>
                    <a:pt x="865324" y="910494"/>
                  </a:lnTo>
                  <a:lnTo>
                    <a:pt x="864952" y="906018"/>
                  </a:lnTo>
                  <a:lnTo>
                    <a:pt x="870943" y="906759"/>
                  </a:lnTo>
                  <a:lnTo>
                    <a:pt x="874310" y="903019"/>
                  </a:lnTo>
                  <a:lnTo>
                    <a:pt x="891170" y="899647"/>
                  </a:lnTo>
                  <a:lnTo>
                    <a:pt x="896390" y="904149"/>
                  </a:lnTo>
                  <a:lnTo>
                    <a:pt x="907636" y="903019"/>
                  </a:lnTo>
                  <a:lnTo>
                    <a:pt x="911380" y="908265"/>
                  </a:lnTo>
                  <a:lnTo>
                    <a:pt x="924500" y="916866"/>
                  </a:lnTo>
                  <a:lnTo>
                    <a:pt x="934988" y="913130"/>
                  </a:lnTo>
                  <a:lnTo>
                    <a:pt x="942463" y="914256"/>
                  </a:lnTo>
                  <a:lnTo>
                    <a:pt x="952592" y="914637"/>
                  </a:lnTo>
                  <a:lnTo>
                    <a:pt x="960821" y="914256"/>
                  </a:lnTo>
                  <a:lnTo>
                    <a:pt x="963448" y="909758"/>
                  </a:lnTo>
                  <a:lnTo>
                    <a:pt x="960448" y="906399"/>
                  </a:lnTo>
                  <a:lnTo>
                    <a:pt x="960448" y="896271"/>
                  </a:lnTo>
                  <a:lnTo>
                    <a:pt x="954462" y="892535"/>
                  </a:lnTo>
                  <a:lnTo>
                    <a:pt x="951090" y="885783"/>
                  </a:lnTo>
                  <a:lnTo>
                    <a:pt x="952211" y="879411"/>
                  </a:lnTo>
                  <a:lnTo>
                    <a:pt x="956713" y="873425"/>
                  </a:lnTo>
                  <a:lnTo>
                    <a:pt x="961219" y="872684"/>
                  </a:lnTo>
                  <a:lnTo>
                    <a:pt x="959699" y="868923"/>
                  </a:lnTo>
                  <a:lnTo>
                    <a:pt x="963084" y="864807"/>
                  </a:lnTo>
                  <a:lnTo>
                    <a:pt x="972070" y="868174"/>
                  </a:lnTo>
                  <a:lnTo>
                    <a:pt x="983684" y="873801"/>
                  </a:lnTo>
                  <a:lnTo>
                    <a:pt x="994912" y="874927"/>
                  </a:lnTo>
                  <a:lnTo>
                    <a:pt x="1006521" y="876052"/>
                  </a:lnTo>
                  <a:lnTo>
                    <a:pt x="1008763" y="885415"/>
                  </a:lnTo>
                  <a:lnTo>
                    <a:pt x="1017758" y="895141"/>
                  </a:lnTo>
                  <a:lnTo>
                    <a:pt x="1030108" y="901513"/>
                  </a:lnTo>
                  <a:lnTo>
                    <a:pt x="1041730" y="898513"/>
                  </a:lnTo>
                  <a:lnTo>
                    <a:pt x="1051101" y="893271"/>
                  </a:lnTo>
                  <a:lnTo>
                    <a:pt x="1065333" y="891786"/>
                  </a:lnTo>
                  <a:lnTo>
                    <a:pt x="1079556" y="894760"/>
                  </a:lnTo>
                  <a:lnTo>
                    <a:pt x="1088551" y="899643"/>
                  </a:lnTo>
                  <a:lnTo>
                    <a:pt x="1093797" y="899266"/>
                  </a:lnTo>
                  <a:lnTo>
                    <a:pt x="1103156" y="908624"/>
                  </a:lnTo>
                  <a:lnTo>
                    <a:pt x="1114397" y="910875"/>
                  </a:lnTo>
                  <a:lnTo>
                    <a:pt x="1135369" y="911256"/>
                  </a:lnTo>
                  <a:lnTo>
                    <a:pt x="1144727" y="906395"/>
                  </a:lnTo>
                  <a:lnTo>
                    <a:pt x="1154098" y="902257"/>
                  </a:lnTo>
                  <a:lnTo>
                    <a:pt x="1160448" y="901513"/>
                  </a:lnTo>
                  <a:lnTo>
                    <a:pt x="1164205" y="896266"/>
                  </a:lnTo>
                  <a:lnTo>
                    <a:pt x="1169832" y="891401"/>
                  </a:lnTo>
                  <a:lnTo>
                    <a:pt x="1173953" y="886159"/>
                  </a:lnTo>
                  <a:lnTo>
                    <a:pt x="1180320" y="884289"/>
                  </a:lnTo>
                  <a:lnTo>
                    <a:pt x="1188181" y="885778"/>
                  </a:lnTo>
                  <a:lnTo>
                    <a:pt x="1194535" y="889146"/>
                  </a:lnTo>
                  <a:lnTo>
                    <a:pt x="1203158" y="885778"/>
                  </a:lnTo>
                  <a:lnTo>
                    <a:pt x="1209153" y="885778"/>
                  </a:lnTo>
                  <a:lnTo>
                    <a:pt x="1212345" y="888616"/>
                  </a:lnTo>
                  <a:lnTo>
                    <a:pt x="1217116" y="888770"/>
                  </a:lnTo>
                  <a:lnTo>
                    <a:pt x="1220475" y="888770"/>
                  </a:lnTo>
                  <a:lnTo>
                    <a:pt x="1226372" y="891307"/>
                  </a:lnTo>
                  <a:lnTo>
                    <a:pt x="1235644" y="883429"/>
                  </a:lnTo>
                  <a:lnTo>
                    <a:pt x="1241828" y="881465"/>
                  </a:lnTo>
                  <a:lnTo>
                    <a:pt x="1244917" y="877824"/>
                  </a:lnTo>
                  <a:lnTo>
                    <a:pt x="1245187" y="873605"/>
                  </a:lnTo>
                  <a:lnTo>
                    <a:pt x="1240133" y="873031"/>
                  </a:lnTo>
                  <a:lnTo>
                    <a:pt x="1239864" y="868816"/>
                  </a:lnTo>
                  <a:lnTo>
                    <a:pt x="1239008" y="862637"/>
                  </a:lnTo>
                  <a:lnTo>
                    <a:pt x="1241263" y="857036"/>
                  </a:lnTo>
                  <a:lnTo>
                    <a:pt x="1240429" y="850574"/>
                  </a:lnTo>
                  <a:lnTo>
                    <a:pt x="1238734" y="845786"/>
                  </a:lnTo>
                  <a:lnTo>
                    <a:pt x="1241828" y="840737"/>
                  </a:lnTo>
                  <a:lnTo>
                    <a:pt x="1242945" y="837091"/>
                  </a:lnTo>
                  <a:lnTo>
                    <a:pt x="1246308" y="833428"/>
                  </a:lnTo>
                  <a:lnTo>
                    <a:pt x="1246034" y="828092"/>
                  </a:lnTo>
                  <a:lnTo>
                    <a:pt x="1242940" y="822200"/>
                  </a:lnTo>
                  <a:cubicBezTo>
                    <a:pt x="1242940" y="822200"/>
                    <a:pt x="1240424" y="817703"/>
                    <a:pt x="1239860" y="816860"/>
                  </a:cubicBezTo>
                  <a:cubicBezTo>
                    <a:pt x="1239295" y="816025"/>
                    <a:pt x="1236205" y="818828"/>
                    <a:pt x="1236205" y="818828"/>
                  </a:cubicBezTo>
                  <a:lnTo>
                    <a:pt x="1233668" y="819397"/>
                  </a:lnTo>
                  <a:lnTo>
                    <a:pt x="1231430" y="817703"/>
                  </a:lnTo>
                  <a:lnTo>
                    <a:pt x="1234237" y="810402"/>
                  </a:lnTo>
                  <a:lnTo>
                    <a:pt x="1237600" y="804223"/>
                  </a:lnTo>
                  <a:lnTo>
                    <a:pt x="1246877" y="803098"/>
                  </a:lnTo>
                  <a:lnTo>
                    <a:pt x="1251079" y="800295"/>
                  </a:lnTo>
                  <a:lnTo>
                    <a:pt x="1256989" y="798614"/>
                  </a:lnTo>
                  <a:lnTo>
                    <a:pt x="1263168" y="797202"/>
                  </a:lnTo>
                  <a:lnTo>
                    <a:pt x="1266540" y="794112"/>
                  </a:lnTo>
                  <a:lnTo>
                    <a:pt x="1272423" y="793556"/>
                  </a:lnTo>
                  <a:lnTo>
                    <a:pt x="1279158" y="795524"/>
                  </a:lnTo>
                  <a:lnTo>
                    <a:pt x="1283669" y="798614"/>
                  </a:lnTo>
                  <a:lnTo>
                    <a:pt x="1286189" y="798331"/>
                  </a:lnTo>
                  <a:lnTo>
                    <a:pt x="1291807" y="800008"/>
                  </a:lnTo>
                  <a:lnTo>
                    <a:pt x="1292937" y="798331"/>
                  </a:lnTo>
                  <a:cubicBezTo>
                    <a:pt x="1292937" y="798331"/>
                    <a:pt x="1299399" y="798614"/>
                    <a:pt x="1300237" y="798614"/>
                  </a:cubicBezTo>
                  <a:cubicBezTo>
                    <a:pt x="1301080" y="798614"/>
                    <a:pt x="1303049" y="801703"/>
                    <a:pt x="1303049" y="801703"/>
                  </a:cubicBezTo>
                  <a:lnTo>
                    <a:pt x="1308111" y="805079"/>
                  </a:lnTo>
                  <a:lnTo>
                    <a:pt x="1312604" y="809008"/>
                  </a:lnTo>
                  <a:lnTo>
                    <a:pt x="1315976" y="812388"/>
                  </a:lnTo>
                  <a:lnTo>
                    <a:pt x="1317940" y="819119"/>
                  </a:lnTo>
                  <a:lnTo>
                    <a:pt x="1322150" y="819692"/>
                  </a:lnTo>
                  <a:lnTo>
                    <a:pt x="1321303" y="824168"/>
                  </a:lnTo>
                  <a:lnTo>
                    <a:pt x="1328800" y="832979"/>
                  </a:lnTo>
                  <a:lnTo>
                    <a:pt x="1331800" y="839710"/>
                  </a:lnTo>
                  <a:lnTo>
                    <a:pt x="1333678" y="839543"/>
                  </a:lnTo>
                  <a:lnTo>
                    <a:pt x="1337414" y="846651"/>
                  </a:lnTo>
                  <a:lnTo>
                    <a:pt x="1343409" y="850771"/>
                  </a:lnTo>
                  <a:lnTo>
                    <a:pt x="1346225" y="859009"/>
                  </a:lnTo>
                  <a:lnTo>
                    <a:pt x="1349023" y="861623"/>
                  </a:lnTo>
                  <a:lnTo>
                    <a:pt x="1349579" y="866861"/>
                  </a:lnTo>
                  <a:lnTo>
                    <a:pt x="1354731" y="872488"/>
                  </a:lnTo>
                  <a:lnTo>
                    <a:pt x="1363439" y="874165"/>
                  </a:lnTo>
                  <a:lnTo>
                    <a:pt x="1369344" y="873896"/>
                  </a:lnTo>
                  <a:lnTo>
                    <a:pt x="1375797" y="879223"/>
                  </a:lnTo>
                  <a:lnTo>
                    <a:pt x="1382263" y="877259"/>
                  </a:lnTo>
                  <a:lnTo>
                    <a:pt x="1386747" y="881204"/>
                  </a:lnTo>
                  <a:lnTo>
                    <a:pt x="1397141" y="889056"/>
                  </a:lnTo>
                  <a:lnTo>
                    <a:pt x="1405849" y="889056"/>
                  </a:lnTo>
                  <a:lnTo>
                    <a:pt x="1404446" y="892989"/>
                  </a:lnTo>
                  <a:lnTo>
                    <a:pt x="1408096" y="897199"/>
                  </a:lnTo>
                  <a:lnTo>
                    <a:pt x="1406696" y="904795"/>
                  </a:lnTo>
                  <a:lnTo>
                    <a:pt x="1415396" y="913212"/>
                  </a:lnTo>
                  <a:lnTo>
                    <a:pt x="1421032" y="912090"/>
                  </a:lnTo>
                  <a:lnTo>
                    <a:pt x="1423552" y="914628"/>
                  </a:lnTo>
                  <a:lnTo>
                    <a:pt x="1432255" y="912929"/>
                  </a:lnTo>
                  <a:lnTo>
                    <a:pt x="1436192" y="908432"/>
                  </a:lnTo>
                  <a:lnTo>
                    <a:pt x="1440950" y="901701"/>
                  </a:lnTo>
                  <a:lnTo>
                    <a:pt x="1446034" y="898616"/>
                  </a:lnTo>
                  <a:lnTo>
                    <a:pt x="1453052" y="892437"/>
                  </a:lnTo>
                  <a:lnTo>
                    <a:pt x="1458657" y="894114"/>
                  </a:lnTo>
                  <a:lnTo>
                    <a:pt x="1461195" y="899737"/>
                  </a:lnTo>
                  <a:lnTo>
                    <a:pt x="1464845" y="906203"/>
                  </a:lnTo>
                  <a:lnTo>
                    <a:pt x="1466527" y="911812"/>
                  </a:lnTo>
                  <a:lnTo>
                    <a:pt x="1462864" y="916310"/>
                  </a:lnTo>
                  <a:lnTo>
                    <a:pt x="1463442" y="923041"/>
                  </a:lnTo>
                  <a:lnTo>
                    <a:pt x="1464276" y="931470"/>
                  </a:lnTo>
                  <a:lnTo>
                    <a:pt x="1466527" y="940465"/>
                  </a:lnTo>
                  <a:lnTo>
                    <a:pt x="1464845" y="949447"/>
                  </a:lnTo>
                  <a:lnTo>
                    <a:pt x="1462308" y="961540"/>
                  </a:lnTo>
                  <a:lnTo>
                    <a:pt x="1458105" y="966593"/>
                  </a:lnTo>
                  <a:lnTo>
                    <a:pt x="1457815" y="980629"/>
                  </a:lnTo>
                  <a:lnTo>
                    <a:pt x="1455859" y="981750"/>
                  </a:lnTo>
                  <a:lnTo>
                    <a:pt x="1451079" y="977539"/>
                  </a:lnTo>
                  <a:lnTo>
                    <a:pt x="1447707" y="969965"/>
                  </a:lnTo>
                  <a:lnTo>
                    <a:pt x="1437870" y="974159"/>
                  </a:lnTo>
                  <a:lnTo>
                    <a:pt x="1445457" y="990749"/>
                  </a:lnTo>
                  <a:lnTo>
                    <a:pt x="1445730" y="1001981"/>
                  </a:lnTo>
                  <a:lnTo>
                    <a:pt x="1448542" y="1004232"/>
                  </a:lnTo>
                  <a:lnTo>
                    <a:pt x="1447985" y="1011802"/>
                  </a:lnTo>
                  <a:lnTo>
                    <a:pt x="1447985" y="1016299"/>
                  </a:lnTo>
                  <a:lnTo>
                    <a:pt x="1440946" y="1016017"/>
                  </a:lnTo>
                  <a:lnTo>
                    <a:pt x="1440685" y="1021930"/>
                  </a:lnTo>
                  <a:lnTo>
                    <a:pt x="1440711" y="1021605"/>
                  </a:lnTo>
                  <a:lnTo>
                    <a:pt x="1441515" y="1023056"/>
                  </a:lnTo>
                  <a:lnTo>
                    <a:pt x="1444327" y="1026984"/>
                  </a:lnTo>
                  <a:lnTo>
                    <a:pt x="1444810" y="1027215"/>
                  </a:lnTo>
                  <a:cubicBezTo>
                    <a:pt x="1445906" y="1026227"/>
                    <a:pt x="1447018" y="1025251"/>
                    <a:pt x="1448041" y="1024181"/>
                  </a:cubicBezTo>
                  <a:cubicBezTo>
                    <a:pt x="1449612" y="1022581"/>
                    <a:pt x="1451173" y="1020925"/>
                    <a:pt x="1452556" y="1019149"/>
                  </a:cubicBezTo>
                  <a:cubicBezTo>
                    <a:pt x="1454554" y="1016522"/>
                    <a:pt x="1454588" y="1012401"/>
                    <a:pt x="1458311" y="1011066"/>
                  </a:cubicBezTo>
                  <a:cubicBezTo>
                    <a:pt x="1463146" y="1009333"/>
                    <a:pt x="1465157" y="1014249"/>
                    <a:pt x="1468649" y="1015739"/>
                  </a:cubicBezTo>
                  <a:cubicBezTo>
                    <a:pt x="1472577" y="1017394"/>
                    <a:pt x="1476227" y="1017814"/>
                    <a:pt x="1480121" y="1015969"/>
                  </a:cubicBezTo>
                  <a:cubicBezTo>
                    <a:pt x="1483801" y="1014249"/>
                    <a:pt x="1486968" y="1012054"/>
                    <a:pt x="1489535" y="1008815"/>
                  </a:cubicBezTo>
                  <a:cubicBezTo>
                    <a:pt x="1493857" y="1003419"/>
                    <a:pt x="1497409" y="997428"/>
                    <a:pt x="1499677" y="991082"/>
                  </a:cubicBezTo>
                  <a:cubicBezTo>
                    <a:pt x="1503314" y="980920"/>
                    <a:pt x="1509347" y="971690"/>
                    <a:pt x="1511273" y="960859"/>
                  </a:cubicBezTo>
                  <a:cubicBezTo>
                    <a:pt x="1511658" y="958664"/>
                    <a:pt x="1512471" y="956302"/>
                    <a:pt x="1513840" y="954569"/>
                  </a:cubicBezTo>
                  <a:cubicBezTo>
                    <a:pt x="1520901" y="945531"/>
                    <a:pt x="1521585" y="934723"/>
                    <a:pt x="1522570" y="924038"/>
                  </a:cubicBezTo>
                  <a:cubicBezTo>
                    <a:pt x="1523383" y="914945"/>
                    <a:pt x="1527320" y="906421"/>
                    <a:pt x="1527063" y="897156"/>
                  </a:cubicBezTo>
                  <a:cubicBezTo>
                    <a:pt x="1527020" y="895535"/>
                    <a:pt x="1527533" y="893626"/>
                    <a:pt x="1528475" y="892291"/>
                  </a:cubicBezTo>
                  <a:cubicBezTo>
                    <a:pt x="1532455" y="886532"/>
                    <a:pt x="1531085" y="880314"/>
                    <a:pt x="1530486" y="874118"/>
                  </a:cubicBezTo>
                  <a:cubicBezTo>
                    <a:pt x="1529331" y="862646"/>
                    <a:pt x="1526164" y="851794"/>
                    <a:pt x="1520302" y="841896"/>
                  </a:cubicBezTo>
                  <a:cubicBezTo>
                    <a:pt x="1517863" y="837793"/>
                    <a:pt x="1516579" y="833638"/>
                    <a:pt x="1516451" y="828999"/>
                  </a:cubicBezTo>
                  <a:cubicBezTo>
                    <a:pt x="1516194" y="819320"/>
                    <a:pt x="1515937" y="809632"/>
                    <a:pt x="1515766" y="799940"/>
                  </a:cubicBezTo>
                  <a:cubicBezTo>
                    <a:pt x="1515766" y="799063"/>
                    <a:pt x="1516451" y="798169"/>
                    <a:pt x="1516879" y="797274"/>
                  </a:cubicBezTo>
                  <a:cubicBezTo>
                    <a:pt x="1517306" y="797535"/>
                    <a:pt x="1517948" y="797672"/>
                    <a:pt x="1518205" y="798066"/>
                  </a:cubicBezTo>
                  <a:cubicBezTo>
                    <a:pt x="1521800" y="803222"/>
                    <a:pt x="1526036" y="807792"/>
                    <a:pt x="1530272" y="812426"/>
                  </a:cubicBezTo>
                  <a:cubicBezTo>
                    <a:pt x="1534594" y="817193"/>
                    <a:pt x="1533695" y="824365"/>
                    <a:pt x="1536734" y="829894"/>
                  </a:cubicBezTo>
                  <a:cubicBezTo>
                    <a:pt x="1538103" y="832393"/>
                    <a:pt x="1539429" y="834909"/>
                    <a:pt x="1540713" y="837446"/>
                  </a:cubicBezTo>
                  <a:cubicBezTo>
                    <a:pt x="1543837" y="843604"/>
                    <a:pt x="1546190" y="849993"/>
                    <a:pt x="1546447" y="856967"/>
                  </a:cubicBezTo>
                  <a:cubicBezTo>
                    <a:pt x="1546490" y="858118"/>
                    <a:pt x="1546490" y="859295"/>
                    <a:pt x="1546832" y="860365"/>
                  </a:cubicBezTo>
                  <a:cubicBezTo>
                    <a:pt x="1549015" y="867939"/>
                    <a:pt x="1549614" y="875962"/>
                    <a:pt x="1555091" y="882505"/>
                  </a:cubicBezTo>
                  <a:cubicBezTo>
                    <a:pt x="1557487" y="885342"/>
                    <a:pt x="1558685" y="889767"/>
                    <a:pt x="1559027" y="893596"/>
                  </a:cubicBezTo>
                  <a:cubicBezTo>
                    <a:pt x="1559498" y="899454"/>
                    <a:pt x="1561167" y="904799"/>
                    <a:pt x="1563820" y="909848"/>
                  </a:cubicBezTo>
                  <a:cubicBezTo>
                    <a:pt x="1565746" y="913524"/>
                    <a:pt x="1566516" y="917281"/>
                    <a:pt x="1566302" y="921368"/>
                  </a:cubicBezTo>
                  <a:cubicBezTo>
                    <a:pt x="1566217" y="923037"/>
                    <a:pt x="1566302" y="924791"/>
                    <a:pt x="1566730" y="926438"/>
                  </a:cubicBezTo>
                  <a:cubicBezTo>
                    <a:pt x="1567671" y="930456"/>
                    <a:pt x="1569725" y="933837"/>
                    <a:pt x="1573747" y="935454"/>
                  </a:cubicBezTo>
                  <a:cubicBezTo>
                    <a:pt x="1574432" y="935737"/>
                    <a:pt x="1576443" y="934945"/>
                    <a:pt x="1576486" y="934504"/>
                  </a:cubicBezTo>
                  <a:cubicBezTo>
                    <a:pt x="1576700" y="932292"/>
                    <a:pt x="1576529" y="930041"/>
                    <a:pt x="1576400" y="927808"/>
                  </a:cubicBezTo>
                  <a:cubicBezTo>
                    <a:pt x="1576229" y="924166"/>
                    <a:pt x="1578069" y="923190"/>
                    <a:pt x="1581792" y="923614"/>
                  </a:cubicBezTo>
                  <a:cubicBezTo>
                    <a:pt x="1585515" y="924051"/>
                    <a:pt x="1587697" y="926853"/>
                    <a:pt x="1590735" y="928248"/>
                  </a:cubicBezTo>
                  <a:cubicBezTo>
                    <a:pt x="1591206" y="928454"/>
                    <a:pt x="1592191" y="928569"/>
                    <a:pt x="1592319" y="928360"/>
                  </a:cubicBezTo>
                  <a:cubicBezTo>
                    <a:pt x="1592918" y="927469"/>
                    <a:pt x="1593774" y="926331"/>
                    <a:pt x="1593645" y="925428"/>
                  </a:cubicBezTo>
                  <a:cubicBezTo>
                    <a:pt x="1593003" y="921402"/>
                    <a:pt x="1591591" y="917106"/>
                    <a:pt x="1587911" y="915411"/>
                  </a:cubicBezTo>
                  <a:cubicBezTo>
                    <a:pt x="1580637" y="912056"/>
                    <a:pt x="1579096" y="903614"/>
                    <a:pt x="1572763" y="899660"/>
                  </a:cubicBezTo>
                  <a:cubicBezTo>
                    <a:pt x="1571052" y="895449"/>
                    <a:pt x="1568912" y="891346"/>
                    <a:pt x="1567885" y="886985"/>
                  </a:cubicBezTo>
                  <a:cubicBezTo>
                    <a:pt x="1566516" y="881495"/>
                    <a:pt x="1566045" y="875774"/>
                    <a:pt x="1565275" y="870125"/>
                  </a:cubicBezTo>
                  <a:cubicBezTo>
                    <a:pt x="1565061" y="868448"/>
                    <a:pt x="1565104" y="866732"/>
                    <a:pt x="1565061" y="865016"/>
                  </a:cubicBezTo>
                  <a:cubicBezTo>
                    <a:pt x="1564933" y="862941"/>
                    <a:pt x="1566858" y="860404"/>
                    <a:pt x="1568998" y="860100"/>
                  </a:cubicBezTo>
                  <a:cubicBezTo>
                    <a:pt x="1571651" y="859736"/>
                    <a:pt x="1574432" y="859560"/>
                    <a:pt x="1577171" y="859312"/>
                  </a:cubicBezTo>
                  <a:cubicBezTo>
                    <a:pt x="1577898" y="856454"/>
                    <a:pt x="1576957" y="853856"/>
                    <a:pt x="1575545" y="851482"/>
                  </a:cubicBezTo>
                  <a:cubicBezTo>
                    <a:pt x="1565104" y="833895"/>
                    <a:pt x="1556075" y="815422"/>
                    <a:pt x="1543109" y="799439"/>
                  </a:cubicBezTo>
                  <a:cubicBezTo>
                    <a:pt x="1539001" y="794382"/>
                    <a:pt x="1536134" y="789178"/>
                    <a:pt x="1536434" y="782383"/>
                  </a:cubicBezTo>
                  <a:cubicBezTo>
                    <a:pt x="1536562" y="779662"/>
                    <a:pt x="1535963" y="776516"/>
                    <a:pt x="1534637" y="774197"/>
                  </a:cubicBezTo>
                  <a:cubicBezTo>
                    <a:pt x="1530144" y="766392"/>
                    <a:pt x="1528004" y="757111"/>
                    <a:pt x="1520216" y="751377"/>
                  </a:cubicBezTo>
                  <a:cubicBezTo>
                    <a:pt x="1517349" y="749233"/>
                    <a:pt x="1516964" y="745459"/>
                    <a:pt x="1515295" y="742523"/>
                  </a:cubicBezTo>
                  <a:cubicBezTo>
                    <a:pt x="1513584" y="739417"/>
                    <a:pt x="1510546" y="737697"/>
                    <a:pt x="1506951" y="737414"/>
                  </a:cubicBezTo>
                  <a:cubicBezTo>
                    <a:pt x="1506138" y="737337"/>
                    <a:pt x="1505111" y="738424"/>
                    <a:pt x="1504341" y="739186"/>
                  </a:cubicBezTo>
                  <a:cubicBezTo>
                    <a:pt x="1503999" y="739468"/>
                    <a:pt x="1503913" y="740367"/>
                    <a:pt x="1504084" y="740803"/>
                  </a:cubicBezTo>
                  <a:cubicBezTo>
                    <a:pt x="1504555" y="741813"/>
                    <a:pt x="1505154" y="742789"/>
                    <a:pt x="1505881" y="743632"/>
                  </a:cubicBezTo>
                  <a:cubicBezTo>
                    <a:pt x="1511615" y="750363"/>
                    <a:pt x="1511402" y="750440"/>
                    <a:pt x="1506352" y="759053"/>
                  </a:cubicBezTo>
                  <a:cubicBezTo>
                    <a:pt x="1505796" y="759973"/>
                    <a:pt x="1505368" y="761304"/>
                    <a:pt x="1505582" y="762258"/>
                  </a:cubicBezTo>
                  <a:cubicBezTo>
                    <a:pt x="1506181" y="764411"/>
                    <a:pt x="1506951" y="766662"/>
                    <a:pt x="1508192" y="768510"/>
                  </a:cubicBezTo>
                  <a:cubicBezTo>
                    <a:pt x="1511786" y="773906"/>
                    <a:pt x="1512899" y="780068"/>
                    <a:pt x="1514012" y="786204"/>
                  </a:cubicBezTo>
                  <a:cubicBezTo>
                    <a:pt x="1514183" y="787081"/>
                    <a:pt x="1513370" y="788262"/>
                    <a:pt x="1512771" y="789140"/>
                  </a:cubicBezTo>
                  <a:cubicBezTo>
                    <a:pt x="1512000" y="790265"/>
                    <a:pt x="1509818" y="788896"/>
                    <a:pt x="1509347" y="786666"/>
                  </a:cubicBezTo>
                  <a:cubicBezTo>
                    <a:pt x="1508706" y="783269"/>
                    <a:pt x="1508149" y="779953"/>
                    <a:pt x="1505582" y="777321"/>
                  </a:cubicBezTo>
                  <a:cubicBezTo>
                    <a:pt x="1503956" y="775643"/>
                    <a:pt x="1502801" y="773547"/>
                    <a:pt x="1503014" y="771219"/>
                  </a:cubicBezTo>
                  <a:cubicBezTo>
                    <a:pt x="1503442" y="765939"/>
                    <a:pt x="1500661" y="762579"/>
                    <a:pt x="1496639" y="759982"/>
                  </a:cubicBezTo>
                  <a:cubicBezTo>
                    <a:pt x="1489963" y="755673"/>
                    <a:pt x="1482689" y="752335"/>
                    <a:pt x="1476428" y="747303"/>
                  </a:cubicBezTo>
                  <a:cubicBezTo>
                    <a:pt x="1475217" y="746327"/>
                    <a:pt x="1473189" y="746002"/>
                    <a:pt x="1471572" y="746024"/>
                  </a:cubicBezTo>
                  <a:cubicBezTo>
                    <a:pt x="1468730" y="746024"/>
                    <a:pt x="1465910" y="746674"/>
                    <a:pt x="1463069" y="746768"/>
                  </a:cubicBezTo>
                  <a:cubicBezTo>
                    <a:pt x="1459877" y="746858"/>
                    <a:pt x="1457874" y="747889"/>
                    <a:pt x="1457181" y="751377"/>
                  </a:cubicBezTo>
                  <a:cubicBezTo>
                    <a:pt x="1456402" y="755266"/>
                    <a:pt x="1455131" y="759100"/>
                    <a:pt x="1451892" y="761792"/>
                  </a:cubicBezTo>
                  <a:cubicBezTo>
                    <a:pt x="1451571" y="762040"/>
                    <a:pt x="1450420" y="761869"/>
                    <a:pt x="1450266" y="761578"/>
                  </a:cubicBezTo>
                  <a:cubicBezTo>
                    <a:pt x="1447985" y="757081"/>
                    <a:pt x="1445812" y="752506"/>
                    <a:pt x="1443556" y="747983"/>
                  </a:cubicBezTo>
                  <a:cubicBezTo>
                    <a:pt x="1443330" y="747530"/>
                    <a:pt x="1442577" y="746824"/>
                    <a:pt x="1442440" y="746901"/>
                  </a:cubicBezTo>
                  <a:cubicBezTo>
                    <a:pt x="1441503" y="747410"/>
                    <a:pt x="1440557" y="748022"/>
                    <a:pt x="1439800" y="748788"/>
                  </a:cubicBezTo>
                  <a:cubicBezTo>
                    <a:pt x="1437913" y="750632"/>
                    <a:pt x="1438306" y="752806"/>
                    <a:pt x="1438862" y="755130"/>
                  </a:cubicBezTo>
                  <a:cubicBezTo>
                    <a:pt x="1439055" y="755913"/>
                    <a:pt x="1438276" y="757308"/>
                    <a:pt x="1437523" y="757860"/>
                  </a:cubicBezTo>
                  <a:cubicBezTo>
                    <a:pt x="1436530" y="758604"/>
                    <a:pt x="1435435" y="757988"/>
                    <a:pt x="1434964" y="756811"/>
                  </a:cubicBezTo>
                  <a:cubicBezTo>
                    <a:pt x="1433334" y="752558"/>
                    <a:pt x="1431810" y="748287"/>
                    <a:pt x="1430137" y="744051"/>
                  </a:cubicBezTo>
                  <a:cubicBezTo>
                    <a:pt x="1428580" y="740123"/>
                    <a:pt x="1426577" y="739306"/>
                    <a:pt x="1422020" y="740581"/>
                  </a:cubicBezTo>
                  <a:cubicBezTo>
                    <a:pt x="1420377" y="741060"/>
                    <a:pt x="1418836" y="741976"/>
                    <a:pt x="1417185" y="742241"/>
                  </a:cubicBezTo>
                  <a:cubicBezTo>
                    <a:pt x="1415537" y="742511"/>
                    <a:pt x="1413791" y="742318"/>
                    <a:pt x="1412101" y="742168"/>
                  </a:cubicBezTo>
                  <a:cubicBezTo>
                    <a:pt x="1409037" y="741916"/>
                    <a:pt x="1406722" y="738771"/>
                    <a:pt x="1407685" y="736216"/>
                  </a:cubicBezTo>
                  <a:cubicBezTo>
                    <a:pt x="1408280" y="734628"/>
                    <a:pt x="1408759" y="732968"/>
                    <a:pt x="1409555" y="731492"/>
                  </a:cubicBezTo>
                  <a:cubicBezTo>
                    <a:pt x="1412208" y="726451"/>
                    <a:pt x="1414968" y="721453"/>
                    <a:pt x="1417677" y="716459"/>
                  </a:cubicBezTo>
                  <a:cubicBezTo>
                    <a:pt x="1420651" y="710952"/>
                    <a:pt x="1423881" y="705419"/>
                    <a:pt x="1424480" y="699048"/>
                  </a:cubicBezTo>
                  <a:cubicBezTo>
                    <a:pt x="1425584" y="687537"/>
                    <a:pt x="1429384" y="676964"/>
                    <a:pt x="1434241" y="666518"/>
                  </a:cubicBezTo>
                  <a:cubicBezTo>
                    <a:pt x="1437561" y="659394"/>
                    <a:pt x="1440493" y="651837"/>
                    <a:pt x="1438828" y="643510"/>
                  </a:cubicBezTo>
                  <a:cubicBezTo>
                    <a:pt x="1438126" y="639997"/>
                    <a:pt x="1439068" y="636603"/>
                    <a:pt x="1441062" y="633723"/>
                  </a:cubicBezTo>
                  <a:cubicBezTo>
                    <a:pt x="1444211" y="629183"/>
                    <a:pt x="1445238" y="624532"/>
                    <a:pt x="1443244" y="619213"/>
                  </a:cubicBezTo>
                  <a:cubicBezTo>
                    <a:pt x="1442418" y="616962"/>
                    <a:pt x="1443321" y="614712"/>
                    <a:pt x="1444558" y="612752"/>
                  </a:cubicBezTo>
                  <a:cubicBezTo>
                    <a:pt x="1447356" y="608301"/>
                    <a:pt x="1450741" y="605276"/>
                    <a:pt x="1456445" y="604129"/>
                  </a:cubicBezTo>
                  <a:cubicBezTo>
                    <a:pt x="1463060" y="602816"/>
                    <a:pt x="1469270" y="599589"/>
                    <a:pt x="1475714" y="597343"/>
                  </a:cubicBezTo>
                  <a:cubicBezTo>
                    <a:pt x="1478478" y="596384"/>
                    <a:pt x="1481319" y="596581"/>
                    <a:pt x="1483972" y="598066"/>
                  </a:cubicBezTo>
                  <a:cubicBezTo>
                    <a:pt x="1486925" y="599705"/>
                    <a:pt x="1489578" y="599285"/>
                    <a:pt x="1491161" y="596256"/>
                  </a:cubicBezTo>
                  <a:cubicBezTo>
                    <a:pt x="1493344" y="592092"/>
                    <a:pt x="1497366" y="590419"/>
                    <a:pt x="1501089" y="591104"/>
                  </a:cubicBezTo>
                  <a:cubicBezTo>
                    <a:pt x="1507721" y="592349"/>
                    <a:pt x="1513241" y="588631"/>
                    <a:pt x="1519446" y="588425"/>
                  </a:cubicBezTo>
                  <a:cubicBezTo>
                    <a:pt x="1520259" y="588404"/>
                    <a:pt x="1521500" y="587120"/>
                    <a:pt x="1521757" y="586209"/>
                  </a:cubicBezTo>
                  <a:cubicBezTo>
                    <a:pt x="1522613" y="583500"/>
                    <a:pt x="1522955" y="580641"/>
                    <a:pt x="1523725" y="577920"/>
                  </a:cubicBezTo>
                  <a:cubicBezTo>
                    <a:pt x="1524495" y="575228"/>
                    <a:pt x="1527576" y="573149"/>
                    <a:pt x="1530272" y="573414"/>
                  </a:cubicBezTo>
                  <a:cubicBezTo>
                    <a:pt x="1538188" y="574176"/>
                    <a:pt x="1546105" y="574920"/>
                    <a:pt x="1553978" y="575892"/>
                  </a:cubicBezTo>
                  <a:cubicBezTo>
                    <a:pt x="1555519" y="576106"/>
                    <a:pt x="1557145" y="577193"/>
                    <a:pt x="1558386" y="578202"/>
                  </a:cubicBezTo>
                  <a:cubicBezTo>
                    <a:pt x="1559070" y="578720"/>
                    <a:pt x="1559455" y="580089"/>
                    <a:pt x="1559284" y="580949"/>
                  </a:cubicBezTo>
                  <a:cubicBezTo>
                    <a:pt x="1559070" y="581977"/>
                    <a:pt x="1558000" y="582802"/>
                    <a:pt x="1557573" y="583829"/>
                  </a:cubicBezTo>
                  <a:cubicBezTo>
                    <a:pt x="1556460" y="586333"/>
                    <a:pt x="1556888" y="588057"/>
                    <a:pt x="1558771" y="589931"/>
                  </a:cubicBezTo>
                  <a:cubicBezTo>
                    <a:pt x="1560525" y="591686"/>
                    <a:pt x="1562879" y="592999"/>
                    <a:pt x="1564847" y="591758"/>
                  </a:cubicBezTo>
                  <a:cubicBezTo>
                    <a:pt x="1570496" y="588156"/>
                    <a:pt x="1577342" y="586213"/>
                    <a:pt x="1581236" y="580132"/>
                  </a:cubicBezTo>
                  <a:cubicBezTo>
                    <a:pt x="1582648" y="577976"/>
                    <a:pt x="1584745" y="577595"/>
                    <a:pt x="1587227" y="578472"/>
                  </a:cubicBezTo>
                  <a:cubicBezTo>
                    <a:pt x="1589580" y="579294"/>
                    <a:pt x="1591805" y="578549"/>
                    <a:pt x="1593303" y="576623"/>
                  </a:cubicBezTo>
                  <a:cubicBezTo>
                    <a:pt x="1595229" y="574047"/>
                    <a:pt x="1599636" y="572879"/>
                    <a:pt x="1598780" y="568707"/>
                  </a:cubicBezTo>
                  <a:cubicBezTo>
                    <a:pt x="1597882" y="564394"/>
                    <a:pt x="1593987" y="564526"/>
                    <a:pt x="1590607" y="564111"/>
                  </a:cubicBezTo>
                  <a:cubicBezTo>
                    <a:pt x="1590051" y="564039"/>
                    <a:pt x="1589495" y="563936"/>
                    <a:pt x="1588896" y="563842"/>
                  </a:cubicBezTo>
                  <a:cubicBezTo>
                    <a:pt x="1587055" y="563581"/>
                    <a:pt x="1585772" y="562490"/>
                    <a:pt x="1585130" y="560851"/>
                  </a:cubicBezTo>
                  <a:cubicBezTo>
                    <a:pt x="1582819" y="554826"/>
                    <a:pt x="1582135" y="548702"/>
                    <a:pt x="1584617" y="542523"/>
                  </a:cubicBezTo>
                  <a:cubicBezTo>
                    <a:pt x="1585044" y="541454"/>
                    <a:pt x="1585173" y="540281"/>
                    <a:pt x="1585686" y="539267"/>
                  </a:cubicBezTo>
                  <a:cubicBezTo>
                    <a:pt x="1587954" y="534500"/>
                    <a:pt x="1588339" y="529558"/>
                    <a:pt x="1588082" y="524299"/>
                  </a:cubicBezTo>
                  <a:cubicBezTo>
                    <a:pt x="1587826" y="517508"/>
                    <a:pt x="1588468" y="510721"/>
                    <a:pt x="1587826" y="503875"/>
                  </a:cubicBezTo>
                  <a:cubicBezTo>
                    <a:pt x="1587355" y="498988"/>
                    <a:pt x="1589923" y="495098"/>
                    <a:pt x="1594715" y="493173"/>
                  </a:cubicBezTo>
                  <a:cubicBezTo>
                    <a:pt x="1598395" y="491666"/>
                    <a:pt x="1602375" y="490699"/>
                    <a:pt x="1605798" y="488774"/>
                  </a:cubicBezTo>
                  <a:cubicBezTo>
                    <a:pt x="1609606" y="486660"/>
                    <a:pt x="1613115" y="486159"/>
                    <a:pt x="1617180" y="487473"/>
                  </a:cubicBezTo>
                  <a:cubicBezTo>
                    <a:pt x="1619619" y="488260"/>
                    <a:pt x="1621374" y="486489"/>
                    <a:pt x="1623300" y="485265"/>
                  </a:cubicBezTo>
                  <a:cubicBezTo>
                    <a:pt x="1625182" y="484063"/>
                    <a:pt x="1627022" y="484786"/>
                    <a:pt x="1627279" y="486540"/>
                  </a:cubicBezTo>
                  <a:cubicBezTo>
                    <a:pt x="1627792" y="490490"/>
                    <a:pt x="1628391" y="494435"/>
                    <a:pt x="1628648" y="498380"/>
                  </a:cubicBezTo>
                  <a:cubicBezTo>
                    <a:pt x="1628948" y="502197"/>
                    <a:pt x="1630959" y="504786"/>
                    <a:pt x="1633997" y="506622"/>
                  </a:cubicBezTo>
                  <a:cubicBezTo>
                    <a:pt x="1637249" y="508625"/>
                    <a:pt x="1641015" y="509810"/>
                    <a:pt x="1644053" y="512386"/>
                  </a:cubicBezTo>
                  <a:cubicBezTo>
                    <a:pt x="1644481" y="512719"/>
                    <a:pt x="1646321" y="512078"/>
                    <a:pt x="1646920" y="511385"/>
                  </a:cubicBezTo>
                  <a:cubicBezTo>
                    <a:pt x="1648032" y="510169"/>
                    <a:pt x="1649145" y="508625"/>
                    <a:pt x="1649488" y="507063"/>
                  </a:cubicBezTo>
                  <a:cubicBezTo>
                    <a:pt x="1650857" y="500366"/>
                    <a:pt x="1652311" y="493652"/>
                    <a:pt x="1652996" y="486870"/>
                  </a:cubicBezTo>
                  <a:cubicBezTo>
                    <a:pt x="1653467" y="482158"/>
                    <a:pt x="1655735" y="479869"/>
                    <a:pt x="1659928" y="478397"/>
                  </a:cubicBezTo>
                  <a:cubicBezTo>
                    <a:pt x="1662368" y="477541"/>
                    <a:pt x="1662239" y="474931"/>
                    <a:pt x="1662667" y="472796"/>
                  </a:cubicBezTo>
                  <a:cubicBezTo>
                    <a:pt x="1662282" y="472625"/>
                    <a:pt x="1661939" y="472466"/>
                    <a:pt x="1661640" y="472218"/>
                  </a:cubicBezTo>
                  <a:cubicBezTo>
                    <a:pt x="1653937" y="466137"/>
                    <a:pt x="1651584" y="457481"/>
                    <a:pt x="1650172" y="448384"/>
                  </a:cubicBezTo>
                  <a:cubicBezTo>
                    <a:pt x="1650086" y="447926"/>
                    <a:pt x="1650472" y="447331"/>
                    <a:pt x="1650771" y="446856"/>
                  </a:cubicBezTo>
                  <a:cubicBezTo>
                    <a:pt x="1652868" y="443082"/>
                    <a:pt x="1658473" y="441400"/>
                    <a:pt x="1662753" y="443257"/>
                  </a:cubicBezTo>
                  <a:cubicBezTo>
                    <a:pt x="1663993" y="443792"/>
                    <a:pt x="1665320" y="446210"/>
                    <a:pt x="1664507" y="447528"/>
                  </a:cubicBezTo>
                  <a:cubicBezTo>
                    <a:pt x="1661511" y="452560"/>
                    <a:pt x="1662368" y="457348"/>
                    <a:pt x="1665021" y="462077"/>
                  </a:cubicBezTo>
                  <a:cubicBezTo>
                    <a:pt x="1668401" y="467973"/>
                    <a:pt x="1672338" y="473634"/>
                    <a:pt x="1671781" y="480977"/>
                  </a:cubicBezTo>
                  <a:cubicBezTo>
                    <a:pt x="1671696" y="481923"/>
                    <a:pt x="1672594" y="483074"/>
                    <a:pt x="1673322" y="483930"/>
                  </a:cubicBezTo>
                  <a:cubicBezTo>
                    <a:pt x="1677344" y="488718"/>
                    <a:pt x="1675119" y="495013"/>
                    <a:pt x="1677344" y="500220"/>
                  </a:cubicBezTo>
                  <a:cubicBezTo>
                    <a:pt x="1676445" y="504320"/>
                    <a:pt x="1673150" y="506836"/>
                    <a:pt x="1670840" y="510019"/>
                  </a:cubicBezTo>
                  <a:cubicBezTo>
                    <a:pt x="1670497" y="510477"/>
                    <a:pt x="1670070" y="510837"/>
                    <a:pt x="1669685" y="511299"/>
                  </a:cubicBezTo>
                  <a:cubicBezTo>
                    <a:pt x="1667459" y="514008"/>
                    <a:pt x="1666561" y="516909"/>
                    <a:pt x="1666689" y="520644"/>
                  </a:cubicBezTo>
                  <a:cubicBezTo>
                    <a:pt x="1666903" y="529639"/>
                    <a:pt x="1667674" y="538771"/>
                    <a:pt x="1663822" y="547431"/>
                  </a:cubicBezTo>
                  <a:cubicBezTo>
                    <a:pt x="1662966" y="549396"/>
                    <a:pt x="1663095" y="551895"/>
                    <a:pt x="1663009" y="554158"/>
                  </a:cubicBezTo>
                  <a:cubicBezTo>
                    <a:pt x="1662838" y="562708"/>
                    <a:pt x="1662325" y="571240"/>
                    <a:pt x="1662795" y="579747"/>
                  </a:cubicBezTo>
                  <a:cubicBezTo>
                    <a:pt x="1663138" y="586915"/>
                    <a:pt x="1662282" y="593303"/>
                    <a:pt x="1657275" y="598780"/>
                  </a:cubicBezTo>
                  <a:cubicBezTo>
                    <a:pt x="1656163" y="599961"/>
                    <a:pt x="1655863" y="601887"/>
                    <a:pt x="1654879" y="603239"/>
                  </a:cubicBezTo>
                  <a:cubicBezTo>
                    <a:pt x="1653895" y="604553"/>
                    <a:pt x="1652526" y="605623"/>
                    <a:pt x="1651242" y="606671"/>
                  </a:cubicBezTo>
                  <a:cubicBezTo>
                    <a:pt x="1646663" y="610308"/>
                    <a:pt x="1646278" y="610578"/>
                    <a:pt x="1649102" y="614031"/>
                  </a:cubicBezTo>
                  <a:cubicBezTo>
                    <a:pt x="1652740" y="618494"/>
                    <a:pt x="1653167" y="623334"/>
                    <a:pt x="1652098" y="628503"/>
                  </a:cubicBezTo>
                  <a:cubicBezTo>
                    <a:pt x="1651541" y="631267"/>
                    <a:pt x="1650429" y="633937"/>
                    <a:pt x="1649445" y="636586"/>
                  </a:cubicBezTo>
                  <a:cubicBezTo>
                    <a:pt x="1647989" y="640420"/>
                    <a:pt x="1647947" y="644271"/>
                    <a:pt x="1648418" y="648332"/>
                  </a:cubicBezTo>
                  <a:cubicBezTo>
                    <a:pt x="1649316" y="655217"/>
                    <a:pt x="1652440" y="661358"/>
                    <a:pt x="1654280" y="667900"/>
                  </a:cubicBezTo>
                  <a:cubicBezTo>
                    <a:pt x="1660399" y="689668"/>
                    <a:pt x="1672937" y="707978"/>
                    <a:pt x="1684918" y="726584"/>
                  </a:cubicBezTo>
                  <a:cubicBezTo>
                    <a:pt x="1688341" y="731809"/>
                    <a:pt x="1692021" y="736884"/>
                    <a:pt x="1695102" y="742301"/>
                  </a:cubicBezTo>
                  <a:cubicBezTo>
                    <a:pt x="1697114" y="745733"/>
                    <a:pt x="1698868" y="749682"/>
                    <a:pt x="1701821" y="752079"/>
                  </a:cubicBezTo>
                  <a:cubicBezTo>
                    <a:pt x="1706014" y="755536"/>
                    <a:pt x="1708282" y="759896"/>
                    <a:pt x="1710379" y="764514"/>
                  </a:cubicBezTo>
                  <a:cubicBezTo>
                    <a:pt x="1712518" y="769165"/>
                    <a:pt x="1714272" y="773970"/>
                    <a:pt x="1716155" y="778754"/>
                  </a:cubicBezTo>
                  <a:cubicBezTo>
                    <a:pt x="1718124" y="783924"/>
                    <a:pt x="1722916" y="785965"/>
                    <a:pt x="1727152" y="788575"/>
                  </a:cubicBezTo>
                  <a:cubicBezTo>
                    <a:pt x="1727452" y="788767"/>
                    <a:pt x="1728265" y="788365"/>
                    <a:pt x="1728693" y="788044"/>
                  </a:cubicBezTo>
                  <a:cubicBezTo>
                    <a:pt x="1732031" y="785370"/>
                    <a:pt x="1732288" y="781048"/>
                    <a:pt x="1734170" y="777573"/>
                  </a:cubicBezTo>
                  <a:cubicBezTo>
                    <a:pt x="1738963" y="768587"/>
                    <a:pt x="1739048" y="759443"/>
                    <a:pt x="1735583" y="749639"/>
                  </a:cubicBezTo>
                  <a:cubicBezTo>
                    <a:pt x="1731903" y="739327"/>
                    <a:pt x="1730619" y="736327"/>
                    <a:pt x="1742301" y="730572"/>
                  </a:cubicBezTo>
                  <a:cubicBezTo>
                    <a:pt x="1742814" y="730319"/>
                    <a:pt x="1743285" y="729981"/>
                    <a:pt x="1743755" y="729678"/>
                  </a:cubicBezTo>
                  <a:cubicBezTo>
                    <a:pt x="1745510" y="728497"/>
                    <a:pt x="1745852" y="727260"/>
                    <a:pt x="1744740" y="725497"/>
                  </a:cubicBezTo>
                  <a:cubicBezTo>
                    <a:pt x="1743242" y="723079"/>
                    <a:pt x="1741488" y="720828"/>
                    <a:pt x="1740161" y="718312"/>
                  </a:cubicBezTo>
                  <a:cubicBezTo>
                    <a:pt x="1739177" y="716327"/>
                    <a:pt x="1738150" y="714055"/>
                    <a:pt x="1738107" y="711885"/>
                  </a:cubicBezTo>
                  <a:cubicBezTo>
                    <a:pt x="1738064" y="706810"/>
                    <a:pt x="1738278" y="701662"/>
                    <a:pt x="1738920" y="696630"/>
                  </a:cubicBezTo>
                  <a:cubicBezTo>
                    <a:pt x="1739348" y="693070"/>
                    <a:pt x="1741616" y="690533"/>
                    <a:pt x="1745125" y="689138"/>
                  </a:cubicBezTo>
                  <a:cubicBezTo>
                    <a:pt x="1747735" y="688098"/>
                    <a:pt x="1750260" y="686891"/>
                    <a:pt x="1752699" y="685475"/>
                  </a:cubicBezTo>
                  <a:cubicBezTo>
                    <a:pt x="1754966" y="684178"/>
                    <a:pt x="1755737" y="679929"/>
                    <a:pt x="1754111" y="677871"/>
                  </a:cubicBezTo>
                  <a:cubicBezTo>
                    <a:pt x="1751672" y="674747"/>
                    <a:pt x="1749147" y="671636"/>
                    <a:pt x="1746408" y="668778"/>
                  </a:cubicBezTo>
                  <a:cubicBezTo>
                    <a:pt x="1739177" y="661169"/>
                    <a:pt x="1736909" y="652183"/>
                    <a:pt x="1738535" y="642003"/>
                  </a:cubicBezTo>
                  <a:cubicBezTo>
                    <a:pt x="1738749" y="640497"/>
                    <a:pt x="1740418" y="638931"/>
                    <a:pt x="1742044" y="639124"/>
                  </a:cubicBezTo>
                  <a:cubicBezTo>
                    <a:pt x="1743156" y="639256"/>
                    <a:pt x="1744269" y="639736"/>
                    <a:pt x="1745381" y="639774"/>
                  </a:cubicBezTo>
                  <a:cubicBezTo>
                    <a:pt x="1748719" y="639928"/>
                    <a:pt x="1751971" y="635615"/>
                    <a:pt x="1750431" y="632868"/>
                  </a:cubicBezTo>
                  <a:cubicBezTo>
                    <a:pt x="1748206" y="628944"/>
                    <a:pt x="1745253" y="625375"/>
                    <a:pt x="1743370" y="621297"/>
                  </a:cubicBezTo>
                  <a:cubicBezTo>
                    <a:pt x="1741659" y="617467"/>
                    <a:pt x="1739305" y="616278"/>
                    <a:pt x="1735411" y="616890"/>
                  </a:cubicBezTo>
                  <a:cubicBezTo>
                    <a:pt x="1734598" y="617026"/>
                    <a:pt x="1733058" y="616248"/>
                    <a:pt x="1732758" y="615477"/>
                  </a:cubicBezTo>
                  <a:cubicBezTo>
                    <a:pt x="1730704" y="610865"/>
                    <a:pt x="1727880" y="606359"/>
                    <a:pt x="1730362" y="600894"/>
                  </a:cubicBezTo>
                  <a:cubicBezTo>
                    <a:pt x="1731004" y="599465"/>
                    <a:pt x="1730918" y="597492"/>
                    <a:pt x="1730619" y="595896"/>
                  </a:cubicBezTo>
                  <a:cubicBezTo>
                    <a:pt x="1730319" y="594279"/>
                    <a:pt x="1729592" y="592537"/>
                    <a:pt x="1728565" y="591305"/>
                  </a:cubicBezTo>
                  <a:cubicBezTo>
                    <a:pt x="1726254" y="588609"/>
                    <a:pt x="1722959" y="587527"/>
                    <a:pt x="1719579" y="587009"/>
                  </a:cubicBezTo>
                  <a:cubicBezTo>
                    <a:pt x="1718680" y="586876"/>
                    <a:pt x="1717354" y="587698"/>
                    <a:pt x="1716669" y="588455"/>
                  </a:cubicBezTo>
                  <a:cubicBezTo>
                    <a:pt x="1715685" y="589563"/>
                    <a:pt x="1714957" y="590898"/>
                    <a:pt x="1714144" y="592178"/>
                  </a:cubicBezTo>
                  <a:cubicBezTo>
                    <a:pt x="1714230" y="592191"/>
                    <a:pt x="1714230" y="592233"/>
                    <a:pt x="1714272" y="592251"/>
                  </a:cubicBezTo>
                  <a:cubicBezTo>
                    <a:pt x="1714401" y="592576"/>
                    <a:pt x="1714487" y="592619"/>
                    <a:pt x="1714572" y="592824"/>
                  </a:cubicBezTo>
                  <a:cubicBezTo>
                    <a:pt x="1714914" y="592880"/>
                    <a:pt x="1715214" y="592939"/>
                    <a:pt x="1715214" y="592995"/>
                  </a:cubicBezTo>
                  <a:cubicBezTo>
                    <a:pt x="1715214" y="593800"/>
                    <a:pt x="1714914" y="593586"/>
                    <a:pt x="1714572" y="592824"/>
                  </a:cubicBezTo>
                  <a:cubicBezTo>
                    <a:pt x="1714315" y="592790"/>
                    <a:pt x="1714059" y="592730"/>
                    <a:pt x="1713845" y="592691"/>
                  </a:cubicBezTo>
                  <a:cubicBezTo>
                    <a:pt x="1713930" y="592516"/>
                    <a:pt x="1714059" y="592345"/>
                    <a:pt x="1714144" y="592178"/>
                  </a:cubicBezTo>
                  <a:cubicBezTo>
                    <a:pt x="1710978" y="590667"/>
                    <a:pt x="1708923" y="588173"/>
                    <a:pt x="1707512" y="584950"/>
                  </a:cubicBezTo>
                  <a:cubicBezTo>
                    <a:pt x="1704944" y="579020"/>
                    <a:pt x="1704388" y="572802"/>
                    <a:pt x="1704730" y="566508"/>
                  </a:cubicBezTo>
                  <a:cubicBezTo>
                    <a:pt x="1705244" y="556691"/>
                    <a:pt x="1704687" y="547171"/>
                    <a:pt x="1699168" y="538595"/>
                  </a:cubicBezTo>
                  <a:cubicBezTo>
                    <a:pt x="1698568" y="537679"/>
                    <a:pt x="1698440" y="536447"/>
                    <a:pt x="1698141" y="535356"/>
                  </a:cubicBezTo>
                  <a:cubicBezTo>
                    <a:pt x="1696343" y="529258"/>
                    <a:pt x="1699253" y="524282"/>
                    <a:pt x="1705800" y="522600"/>
                  </a:cubicBezTo>
                  <a:cubicBezTo>
                    <a:pt x="1706827" y="522318"/>
                    <a:pt x="1708068" y="522865"/>
                    <a:pt x="1709223" y="522771"/>
                  </a:cubicBezTo>
                  <a:cubicBezTo>
                    <a:pt x="1712604" y="522446"/>
                    <a:pt x="1713288" y="522031"/>
                    <a:pt x="1713845" y="518958"/>
                  </a:cubicBezTo>
                  <a:cubicBezTo>
                    <a:pt x="1714401" y="516156"/>
                    <a:pt x="1714701" y="513408"/>
                    <a:pt x="1716669" y="511102"/>
                  </a:cubicBezTo>
                  <a:cubicBezTo>
                    <a:pt x="1717781" y="509844"/>
                    <a:pt x="1720007" y="509562"/>
                    <a:pt x="1720819" y="510948"/>
                  </a:cubicBezTo>
                  <a:cubicBezTo>
                    <a:pt x="1722232" y="513408"/>
                    <a:pt x="1723472" y="516006"/>
                    <a:pt x="1725056" y="518346"/>
                  </a:cubicBezTo>
                  <a:cubicBezTo>
                    <a:pt x="1725526" y="519018"/>
                    <a:pt x="1727110" y="519382"/>
                    <a:pt x="1728009" y="519151"/>
                  </a:cubicBezTo>
                  <a:cubicBezTo>
                    <a:pt x="1728950" y="518924"/>
                    <a:pt x="1730148" y="517970"/>
                    <a:pt x="1730405" y="517071"/>
                  </a:cubicBezTo>
                  <a:cubicBezTo>
                    <a:pt x="1731218" y="514384"/>
                    <a:pt x="1731688" y="511564"/>
                    <a:pt x="1732202" y="508779"/>
                  </a:cubicBezTo>
                  <a:cubicBezTo>
                    <a:pt x="1732930" y="504696"/>
                    <a:pt x="1735197" y="501401"/>
                    <a:pt x="1737765" y="498368"/>
                  </a:cubicBezTo>
                  <a:cubicBezTo>
                    <a:pt x="1741274" y="494234"/>
                    <a:pt x="1746323" y="492728"/>
                    <a:pt x="1751329" y="491825"/>
                  </a:cubicBezTo>
                  <a:cubicBezTo>
                    <a:pt x="1754881" y="491183"/>
                    <a:pt x="1757834" y="493562"/>
                    <a:pt x="1760658" y="495488"/>
                  </a:cubicBezTo>
                  <a:cubicBezTo>
                    <a:pt x="1763482" y="497413"/>
                    <a:pt x="1766178" y="499493"/>
                    <a:pt x="1768916" y="501491"/>
                  </a:cubicBezTo>
                  <a:cubicBezTo>
                    <a:pt x="1769858" y="502137"/>
                    <a:pt x="1770799" y="502959"/>
                    <a:pt x="1771826" y="503267"/>
                  </a:cubicBezTo>
                  <a:cubicBezTo>
                    <a:pt x="1773452" y="503742"/>
                    <a:pt x="1775164" y="503913"/>
                    <a:pt x="1776833" y="504102"/>
                  </a:cubicBezTo>
                  <a:cubicBezTo>
                    <a:pt x="1778373" y="504281"/>
                    <a:pt x="1780085" y="502313"/>
                    <a:pt x="1780042" y="500905"/>
                  </a:cubicBezTo>
                  <a:cubicBezTo>
                    <a:pt x="1779914" y="496917"/>
                    <a:pt x="1776875" y="493519"/>
                    <a:pt x="1777817" y="489322"/>
                  </a:cubicBezTo>
                  <a:cubicBezTo>
                    <a:pt x="1778716" y="485436"/>
                    <a:pt x="1779400" y="481508"/>
                    <a:pt x="1780470" y="477653"/>
                  </a:cubicBezTo>
                  <a:cubicBezTo>
                    <a:pt x="1781968" y="472167"/>
                    <a:pt x="1782823" y="466651"/>
                    <a:pt x="1783294" y="460934"/>
                  </a:cubicBezTo>
                  <a:cubicBezTo>
                    <a:pt x="1783979" y="452427"/>
                    <a:pt x="1786247" y="444203"/>
                    <a:pt x="1790996" y="436830"/>
                  </a:cubicBezTo>
                  <a:cubicBezTo>
                    <a:pt x="1793735" y="432538"/>
                    <a:pt x="1795746" y="427904"/>
                    <a:pt x="1797714" y="423163"/>
                  </a:cubicBezTo>
                  <a:cubicBezTo>
                    <a:pt x="1800710" y="415875"/>
                    <a:pt x="1805417" y="409410"/>
                    <a:pt x="1811279" y="403980"/>
                  </a:cubicBezTo>
                  <a:cubicBezTo>
                    <a:pt x="1813462" y="401956"/>
                    <a:pt x="1816200" y="400984"/>
                    <a:pt x="1819110" y="400967"/>
                  </a:cubicBezTo>
                  <a:cubicBezTo>
                    <a:pt x="1823047" y="400924"/>
                    <a:pt x="1827069" y="401386"/>
                    <a:pt x="1831006" y="401442"/>
                  </a:cubicBezTo>
                  <a:cubicBezTo>
                    <a:pt x="1832718" y="401455"/>
                    <a:pt x="1834472" y="401284"/>
                    <a:pt x="1836098" y="400753"/>
                  </a:cubicBezTo>
                  <a:cubicBezTo>
                    <a:pt x="1836954" y="400449"/>
                    <a:pt x="1838152" y="399285"/>
                    <a:pt x="1838195" y="398447"/>
                  </a:cubicBezTo>
                  <a:cubicBezTo>
                    <a:pt x="1838580" y="390971"/>
                    <a:pt x="1838837" y="383555"/>
                    <a:pt x="1831862" y="378232"/>
                  </a:cubicBezTo>
                  <a:cubicBezTo>
                    <a:pt x="1830193" y="376957"/>
                    <a:pt x="1829465" y="374437"/>
                    <a:pt x="1828182" y="372593"/>
                  </a:cubicBezTo>
                  <a:cubicBezTo>
                    <a:pt x="1827197" y="371215"/>
                    <a:pt x="1826256" y="369328"/>
                    <a:pt x="1824887" y="368874"/>
                  </a:cubicBezTo>
                  <a:cubicBezTo>
                    <a:pt x="1818511" y="366666"/>
                    <a:pt x="1813889" y="361018"/>
                    <a:pt x="1807086" y="359704"/>
                  </a:cubicBezTo>
                  <a:cubicBezTo>
                    <a:pt x="1807129" y="359798"/>
                    <a:pt x="1807172" y="359909"/>
                    <a:pt x="1807172" y="360008"/>
                  </a:cubicBezTo>
                  <a:lnTo>
                    <a:pt x="1805802" y="360384"/>
                  </a:lnTo>
                  <a:lnTo>
                    <a:pt x="1806787" y="359593"/>
                  </a:lnTo>
                  <a:cubicBezTo>
                    <a:pt x="1806872" y="359605"/>
                    <a:pt x="1807000" y="359683"/>
                    <a:pt x="1807086" y="359704"/>
                  </a:cubicBezTo>
                  <a:cubicBezTo>
                    <a:pt x="1806487" y="357620"/>
                    <a:pt x="1806016" y="355506"/>
                    <a:pt x="1805331" y="353465"/>
                  </a:cubicBezTo>
                  <a:cubicBezTo>
                    <a:pt x="1803962" y="349331"/>
                    <a:pt x="1801566" y="346392"/>
                    <a:pt x="1796687" y="346888"/>
                  </a:cubicBezTo>
                  <a:cubicBezTo>
                    <a:pt x="1795404" y="347021"/>
                    <a:pt x="1794420" y="346717"/>
                    <a:pt x="1793864" y="345480"/>
                  </a:cubicBezTo>
                  <a:cubicBezTo>
                    <a:pt x="1793393" y="344445"/>
                    <a:pt x="1793222" y="343302"/>
                    <a:pt x="1792708" y="342275"/>
                  </a:cubicBezTo>
                  <a:cubicBezTo>
                    <a:pt x="1790355" y="337384"/>
                    <a:pt x="1788643" y="336058"/>
                    <a:pt x="1783551" y="337046"/>
                  </a:cubicBezTo>
                  <a:cubicBezTo>
                    <a:pt x="1778202" y="338094"/>
                    <a:pt x="1775078" y="335287"/>
                    <a:pt x="1772040" y="331860"/>
                  </a:cubicBezTo>
                  <a:cubicBezTo>
                    <a:pt x="1770928" y="330606"/>
                    <a:pt x="1771441" y="327987"/>
                    <a:pt x="1772939" y="327508"/>
                  </a:cubicBezTo>
                  <a:cubicBezTo>
                    <a:pt x="1775078" y="326823"/>
                    <a:pt x="1777218" y="326237"/>
                    <a:pt x="1779443" y="325642"/>
                  </a:cubicBezTo>
                  <a:cubicBezTo>
                    <a:pt x="1785819" y="323926"/>
                    <a:pt x="1788728" y="319220"/>
                    <a:pt x="1789285" y="313135"/>
                  </a:cubicBezTo>
                  <a:cubicBezTo>
                    <a:pt x="1789841" y="306348"/>
                    <a:pt x="1789884" y="299502"/>
                    <a:pt x="1789841" y="292698"/>
                  </a:cubicBezTo>
                  <a:cubicBezTo>
                    <a:pt x="1789798" y="290503"/>
                    <a:pt x="1789071" y="288213"/>
                    <a:pt x="1788215" y="286155"/>
                  </a:cubicBezTo>
                  <a:cubicBezTo>
                    <a:pt x="1787102" y="283558"/>
                    <a:pt x="1785220" y="281255"/>
                    <a:pt x="1784193" y="278624"/>
                  </a:cubicBezTo>
                  <a:cubicBezTo>
                    <a:pt x="1782610" y="274507"/>
                    <a:pt x="1779999" y="272068"/>
                    <a:pt x="1775592" y="271414"/>
                  </a:cubicBezTo>
                  <a:cubicBezTo>
                    <a:pt x="1771356" y="270763"/>
                    <a:pt x="1768360" y="268209"/>
                    <a:pt x="1766050" y="264781"/>
                  </a:cubicBezTo>
                  <a:cubicBezTo>
                    <a:pt x="1765066" y="263356"/>
                    <a:pt x="1764509" y="261824"/>
                    <a:pt x="1765408" y="260048"/>
                  </a:cubicBezTo>
                  <a:cubicBezTo>
                    <a:pt x="1766178" y="258529"/>
                    <a:pt x="1766606" y="256865"/>
                    <a:pt x="1767419" y="255358"/>
                  </a:cubicBezTo>
                  <a:cubicBezTo>
                    <a:pt x="1768788" y="252633"/>
                    <a:pt x="1771441" y="252307"/>
                    <a:pt x="1772297" y="254597"/>
                  </a:cubicBezTo>
                  <a:cubicBezTo>
                    <a:pt x="1773752" y="258538"/>
                    <a:pt x="1776362" y="261259"/>
                    <a:pt x="1780127" y="263215"/>
                  </a:cubicBezTo>
                  <a:cubicBezTo>
                    <a:pt x="1790312" y="268538"/>
                    <a:pt x="1791211" y="268268"/>
                    <a:pt x="1796260" y="257280"/>
                  </a:cubicBezTo>
                  <a:cubicBezTo>
                    <a:pt x="1796730" y="256261"/>
                    <a:pt x="1796987" y="255093"/>
                    <a:pt x="1797586" y="254160"/>
                  </a:cubicBezTo>
                  <a:cubicBezTo>
                    <a:pt x="1799555" y="251126"/>
                    <a:pt x="1802635" y="249620"/>
                    <a:pt x="1806016" y="248799"/>
                  </a:cubicBezTo>
                  <a:cubicBezTo>
                    <a:pt x="1808541" y="248170"/>
                    <a:pt x="1810252" y="250194"/>
                    <a:pt x="1811878" y="251661"/>
                  </a:cubicBezTo>
                  <a:cubicBezTo>
                    <a:pt x="1813975" y="253544"/>
                    <a:pt x="1815901" y="255684"/>
                    <a:pt x="1817741" y="257823"/>
                  </a:cubicBezTo>
                  <a:cubicBezTo>
                    <a:pt x="1820864" y="261332"/>
                    <a:pt x="1824973" y="262098"/>
                    <a:pt x="1828524" y="259804"/>
                  </a:cubicBezTo>
                  <a:cubicBezTo>
                    <a:pt x="1832118" y="257442"/>
                    <a:pt x="1835670" y="256659"/>
                    <a:pt x="1839692" y="256929"/>
                  </a:cubicBezTo>
                  <a:cubicBezTo>
                    <a:pt x="1842517" y="257100"/>
                    <a:pt x="1845341" y="257537"/>
                    <a:pt x="1848208" y="257447"/>
                  </a:cubicBezTo>
                  <a:cubicBezTo>
                    <a:pt x="1850433" y="257365"/>
                    <a:pt x="1852701" y="256771"/>
                    <a:pt x="1854841" y="256167"/>
                  </a:cubicBezTo>
                  <a:cubicBezTo>
                    <a:pt x="1855910" y="255881"/>
                    <a:pt x="1856937" y="255209"/>
                    <a:pt x="1857750" y="254447"/>
                  </a:cubicBezTo>
                  <a:cubicBezTo>
                    <a:pt x="1858478" y="253685"/>
                    <a:pt x="1859505" y="252483"/>
                    <a:pt x="1859333" y="251627"/>
                  </a:cubicBezTo>
                  <a:cubicBezTo>
                    <a:pt x="1858521" y="246184"/>
                    <a:pt x="1858863" y="239915"/>
                    <a:pt x="1850818" y="239094"/>
                  </a:cubicBezTo>
                  <a:close/>
                  <a:moveTo>
                    <a:pt x="810762" y="174625"/>
                  </a:moveTo>
                  <a:cubicBezTo>
                    <a:pt x="811053" y="174912"/>
                    <a:pt x="811356" y="175194"/>
                    <a:pt x="811656" y="175464"/>
                  </a:cubicBezTo>
                  <a:cubicBezTo>
                    <a:pt x="811207" y="175335"/>
                    <a:pt x="810762" y="175216"/>
                    <a:pt x="810325" y="175061"/>
                  </a:cubicBezTo>
                  <a:lnTo>
                    <a:pt x="809688" y="174035"/>
                  </a:lnTo>
                  <a:lnTo>
                    <a:pt x="810762" y="174625"/>
                  </a:lnTo>
                  <a:close/>
                  <a:moveTo>
                    <a:pt x="54944" y="627228"/>
                  </a:moveTo>
                  <a:cubicBezTo>
                    <a:pt x="54734" y="627155"/>
                    <a:pt x="54545" y="627078"/>
                    <a:pt x="54349" y="626997"/>
                  </a:cubicBezTo>
                  <a:lnTo>
                    <a:pt x="53861" y="626252"/>
                  </a:lnTo>
                  <a:lnTo>
                    <a:pt x="54734" y="626603"/>
                  </a:lnTo>
                  <a:cubicBezTo>
                    <a:pt x="54794" y="626945"/>
                    <a:pt x="54871" y="627018"/>
                    <a:pt x="54944" y="627228"/>
                  </a:cubicBezTo>
                  <a:cubicBezTo>
                    <a:pt x="55196" y="627322"/>
                    <a:pt x="55401" y="627420"/>
                    <a:pt x="55641" y="627515"/>
                  </a:cubicBezTo>
                  <a:cubicBezTo>
                    <a:pt x="55375" y="628161"/>
                    <a:pt x="55149" y="627938"/>
                    <a:pt x="54944" y="627228"/>
                  </a:cubicBezTo>
                  <a:close/>
                  <a:moveTo>
                    <a:pt x="24746" y="795254"/>
                  </a:moveTo>
                  <a:cubicBezTo>
                    <a:pt x="24502" y="795695"/>
                    <a:pt x="23963" y="796038"/>
                    <a:pt x="23471" y="796192"/>
                  </a:cubicBezTo>
                  <a:cubicBezTo>
                    <a:pt x="22243" y="796555"/>
                    <a:pt x="21365" y="796003"/>
                    <a:pt x="20861" y="794707"/>
                  </a:cubicBezTo>
                  <a:cubicBezTo>
                    <a:pt x="20253" y="793068"/>
                    <a:pt x="20193" y="791442"/>
                    <a:pt x="21532" y="790111"/>
                  </a:cubicBezTo>
                  <a:cubicBezTo>
                    <a:pt x="21802" y="789841"/>
                    <a:pt x="22469" y="789974"/>
                    <a:pt x="22949" y="789914"/>
                  </a:cubicBezTo>
                  <a:cubicBezTo>
                    <a:pt x="25255" y="790890"/>
                    <a:pt x="26026" y="793068"/>
                    <a:pt x="24746" y="795254"/>
                  </a:cubicBezTo>
                  <a:close/>
                  <a:moveTo>
                    <a:pt x="30296" y="808413"/>
                  </a:moveTo>
                  <a:lnTo>
                    <a:pt x="29590" y="807309"/>
                  </a:lnTo>
                  <a:lnTo>
                    <a:pt x="30724" y="807998"/>
                  </a:lnTo>
                  <a:lnTo>
                    <a:pt x="31353" y="809084"/>
                  </a:lnTo>
                  <a:lnTo>
                    <a:pt x="30296" y="808413"/>
                  </a:lnTo>
                  <a:close/>
                  <a:moveTo>
                    <a:pt x="57588" y="578014"/>
                  </a:moveTo>
                  <a:cubicBezTo>
                    <a:pt x="58089" y="577402"/>
                    <a:pt x="58598" y="576790"/>
                    <a:pt x="59094" y="576183"/>
                  </a:cubicBezTo>
                  <a:cubicBezTo>
                    <a:pt x="58602" y="576923"/>
                    <a:pt x="58093" y="577667"/>
                    <a:pt x="57588" y="578408"/>
                  </a:cubicBezTo>
                  <a:cubicBezTo>
                    <a:pt x="57836" y="579572"/>
                    <a:pt x="57545" y="579713"/>
                    <a:pt x="56856" y="578810"/>
                  </a:cubicBezTo>
                  <a:cubicBezTo>
                    <a:pt x="56822" y="578754"/>
                    <a:pt x="57344" y="578279"/>
                    <a:pt x="57588" y="578014"/>
                  </a:cubicBezTo>
                  <a:close/>
                  <a:moveTo>
                    <a:pt x="72791" y="756490"/>
                  </a:moveTo>
                  <a:cubicBezTo>
                    <a:pt x="72295" y="756777"/>
                    <a:pt x="71841" y="757141"/>
                    <a:pt x="71354" y="757406"/>
                  </a:cubicBezTo>
                  <a:cubicBezTo>
                    <a:pt x="68624" y="758895"/>
                    <a:pt x="67083" y="758707"/>
                    <a:pt x="65453" y="756970"/>
                  </a:cubicBezTo>
                  <a:cubicBezTo>
                    <a:pt x="59950" y="751154"/>
                    <a:pt x="56398" y="744000"/>
                    <a:pt x="52051" y="737406"/>
                  </a:cubicBezTo>
                  <a:cubicBezTo>
                    <a:pt x="51473" y="736550"/>
                    <a:pt x="51178" y="735193"/>
                    <a:pt x="51392" y="734205"/>
                  </a:cubicBezTo>
                  <a:cubicBezTo>
                    <a:pt x="52243" y="730195"/>
                    <a:pt x="54088" y="726768"/>
                    <a:pt x="57866" y="724748"/>
                  </a:cubicBezTo>
                  <a:cubicBezTo>
                    <a:pt x="58358" y="724478"/>
                    <a:pt x="58944" y="724406"/>
                    <a:pt x="59492" y="724235"/>
                  </a:cubicBezTo>
                  <a:cubicBezTo>
                    <a:pt x="60493" y="724684"/>
                    <a:pt x="61670" y="724958"/>
                    <a:pt x="62530" y="725621"/>
                  </a:cubicBezTo>
                  <a:cubicBezTo>
                    <a:pt x="66133" y="728368"/>
                    <a:pt x="69629" y="731227"/>
                    <a:pt x="73159" y="734051"/>
                  </a:cubicBezTo>
                  <a:cubicBezTo>
                    <a:pt x="74045" y="734752"/>
                    <a:pt x="74978" y="735441"/>
                    <a:pt x="75770" y="736225"/>
                  </a:cubicBezTo>
                  <a:cubicBezTo>
                    <a:pt x="83301" y="743542"/>
                    <a:pt x="82141" y="751304"/>
                    <a:pt x="72791" y="756490"/>
                  </a:cubicBezTo>
                  <a:close/>
                  <a:moveTo>
                    <a:pt x="96138" y="678388"/>
                  </a:moveTo>
                  <a:cubicBezTo>
                    <a:pt x="95325" y="677777"/>
                    <a:pt x="94251" y="677319"/>
                    <a:pt x="93815" y="676506"/>
                  </a:cubicBezTo>
                  <a:cubicBezTo>
                    <a:pt x="93421" y="675795"/>
                    <a:pt x="93797" y="674687"/>
                    <a:pt x="93823" y="673776"/>
                  </a:cubicBezTo>
                  <a:cubicBezTo>
                    <a:pt x="94666" y="674114"/>
                    <a:pt x="95719" y="674246"/>
                    <a:pt x="96254" y="674863"/>
                  </a:cubicBezTo>
                  <a:cubicBezTo>
                    <a:pt x="96866" y="675564"/>
                    <a:pt x="97075" y="676668"/>
                    <a:pt x="97293" y="677623"/>
                  </a:cubicBezTo>
                  <a:cubicBezTo>
                    <a:pt x="97336" y="677777"/>
                    <a:pt x="96536" y="678123"/>
                    <a:pt x="96138" y="678388"/>
                  </a:cubicBezTo>
                  <a:close/>
                  <a:moveTo>
                    <a:pt x="119558" y="735741"/>
                  </a:moveTo>
                  <a:cubicBezTo>
                    <a:pt x="118937" y="736584"/>
                    <a:pt x="117850" y="737286"/>
                    <a:pt x="116827" y="737555"/>
                  </a:cubicBezTo>
                  <a:cubicBezTo>
                    <a:pt x="115659" y="737833"/>
                    <a:pt x="114765" y="736965"/>
                    <a:pt x="114697" y="735707"/>
                  </a:cubicBezTo>
                  <a:cubicBezTo>
                    <a:pt x="114423" y="730670"/>
                    <a:pt x="111834" y="727221"/>
                    <a:pt x="107388" y="725137"/>
                  </a:cubicBezTo>
                  <a:cubicBezTo>
                    <a:pt x="103502" y="723310"/>
                    <a:pt x="101337" y="720221"/>
                    <a:pt x="100101" y="716237"/>
                  </a:cubicBezTo>
                  <a:cubicBezTo>
                    <a:pt x="99292" y="713678"/>
                    <a:pt x="99972" y="711808"/>
                    <a:pt x="102646" y="711427"/>
                  </a:cubicBezTo>
                  <a:cubicBezTo>
                    <a:pt x="104962" y="711102"/>
                    <a:pt x="107033" y="710516"/>
                    <a:pt x="108749" y="708911"/>
                  </a:cubicBezTo>
                  <a:cubicBezTo>
                    <a:pt x="109574" y="708145"/>
                    <a:pt x="110345" y="707362"/>
                    <a:pt x="111136" y="706579"/>
                  </a:cubicBezTo>
                  <a:cubicBezTo>
                    <a:pt x="111278" y="707135"/>
                    <a:pt x="111436" y="707666"/>
                    <a:pt x="111551" y="708218"/>
                  </a:cubicBezTo>
                  <a:cubicBezTo>
                    <a:pt x="113023" y="714418"/>
                    <a:pt x="116387" y="719605"/>
                    <a:pt x="119836" y="724834"/>
                  </a:cubicBezTo>
                  <a:cubicBezTo>
                    <a:pt x="121021" y="726622"/>
                    <a:pt x="121320" y="729010"/>
                    <a:pt x="122044" y="731111"/>
                  </a:cubicBezTo>
                  <a:cubicBezTo>
                    <a:pt x="121119" y="732861"/>
                    <a:pt x="120533" y="734427"/>
                    <a:pt x="119558" y="735741"/>
                  </a:cubicBezTo>
                  <a:close/>
                  <a:moveTo>
                    <a:pt x="143050" y="755027"/>
                  </a:moveTo>
                  <a:cubicBezTo>
                    <a:pt x="142609" y="755061"/>
                    <a:pt x="141950" y="754603"/>
                    <a:pt x="141749" y="754201"/>
                  </a:cubicBezTo>
                  <a:cubicBezTo>
                    <a:pt x="141590" y="753837"/>
                    <a:pt x="141950" y="753251"/>
                    <a:pt x="142053" y="752755"/>
                  </a:cubicBezTo>
                  <a:cubicBezTo>
                    <a:pt x="142532" y="752810"/>
                    <a:pt x="143161" y="752678"/>
                    <a:pt x="143482" y="752943"/>
                  </a:cubicBezTo>
                  <a:cubicBezTo>
                    <a:pt x="144731" y="754013"/>
                    <a:pt x="144560" y="754847"/>
                    <a:pt x="143050" y="755027"/>
                  </a:cubicBezTo>
                  <a:close/>
                  <a:moveTo>
                    <a:pt x="161321" y="796705"/>
                  </a:moveTo>
                  <a:cubicBezTo>
                    <a:pt x="158292" y="797925"/>
                    <a:pt x="155926" y="796688"/>
                    <a:pt x="153876" y="794608"/>
                  </a:cubicBezTo>
                  <a:cubicBezTo>
                    <a:pt x="152656" y="793372"/>
                    <a:pt x="152164" y="791840"/>
                    <a:pt x="153003" y="790124"/>
                  </a:cubicBezTo>
                  <a:cubicBezTo>
                    <a:pt x="153243" y="789632"/>
                    <a:pt x="153461" y="789080"/>
                    <a:pt x="153572" y="788549"/>
                  </a:cubicBezTo>
                  <a:cubicBezTo>
                    <a:pt x="153863" y="787137"/>
                    <a:pt x="154124" y="785704"/>
                    <a:pt x="154381" y="784287"/>
                  </a:cubicBezTo>
                  <a:cubicBezTo>
                    <a:pt x="154287" y="784180"/>
                    <a:pt x="154167" y="784082"/>
                    <a:pt x="154068" y="783962"/>
                  </a:cubicBezTo>
                  <a:cubicBezTo>
                    <a:pt x="153760" y="783812"/>
                    <a:pt x="153456" y="783680"/>
                    <a:pt x="153131" y="783526"/>
                  </a:cubicBezTo>
                  <a:cubicBezTo>
                    <a:pt x="152387" y="783500"/>
                    <a:pt x="151672" y="783448"/>
                    <a:pt x="151270" y="783068"/>
                  </a:cubicBezTo>
                  <a:cubicBezTo>
                    <a:pt x="150495" y="782306"/>
                    <a:pt x="151227" y="782075"/>
                    <a:pt x="152571" y="783282"/>
                  </a:cubicBezTo>
                  <a:cubicBezTo>
                    <a:pt x="152720" y="783393"/>
                    <a:pt x="152943" y="783453"/>
                    <a:pt x="153131" y="783530"/>
                  </a:cubicBezTo>
                  <a:cubicBezTo>
                    <a:pt x="153602" y="783551"/>
                    <a:pt x="154094" y="783551"/>
                    <a:pt x="154522" y="783607"/>
                  </a:cubicBezTo>
                  <a:cubicBezTo>
                    <a:pt x="154462" y="783838"/>
                    <a:pt x="154432" y="784056"/>
                    <a:pt x="154381" y="784287"/>
                  </a:cubicBezTo>
                  <a:cubicBezTo>
                    <a:pt x="156995" y="786983"/>
                    <a:pt x="159627" y="789649"/>
                    <a:pt x="162216" y="792370"/>
                  </a:cubicBezTo>
                  <a:cubicBezTo>
                    <a:pt x="163345" y="793577"/>
                    <a:pt x="162751" y="796132"/>
                    <a:pt x="161321" y="796705"/>
                  </a:cubicBezTo>
                  <a:close/>
                  <a:moveTo>
                    <a:pt x="306917" y="849950"/>
                  </a:moveTo>
                  <a:lnTo>
                    <a:pt x="307354" y="848649"/>
                  </a:lnTo>
                  <a:lnTo>
                    <a:pt x="307799" y="849090"/>
                  </a:lnTo>
                  <a:lnTo>
                    <a:pt x="306917" y="849950"/>
                  </a:lnTo>
                  <a:close/>
                  <a:moveTo>
                    <a:pt x="458675" y="464648"/>
                  </a:moveTo>
                  <a:lnTo>
                    <a:pt x="457695" y="464058"/>
                  </a:lnTo>
                  <a:lnTo>
                    <a:pt x="458889" y="463827"/>
                  </a:lnTo>
                  <a:lnTo>
                    <a:pt x="458675" y="464648"/>
                  </a:lnTo>
                  <a:close/>
                  <a:moveTo>
                    <a:pt x="559563" y="508530"/>
                  </a:moveTo>
                  <a:cubicBezTo>
                    <a:pt x="559336" y="508834"/>
                    <a:pt x="558792" y="508890"/>
                    <a:pt x="558399" y="509065"/>
                  </a:cubicBezTo>
                  <a:cubicBezTo>
                    <a:pt x="554856" y="502715"/>
                    <a:pt x="549545" y="497700"/>
                    <a:pt x="545313" y="491846"/>
                  </a:cubicBezTo>
                  <a:cubicBezTo>
                    <a:pt x="545069" y="491491"/>
                    <a:pt x="545039" y="490438"/>
                    <a:pt x="545301" y="490242"/>
                  </a:cubicBezTo>
                  <a:cubicBezTo>
                    <a:pt x="546084" y="489660"/>
                    <a:pt x="547243" y="488757"/>
                    <a:pt x="547954" y="488966"/>
                  </a:cubicBezTo>
                  <a:cubicBezTo>
                    <a:pt x="550063" y="489578"/>
                    <a:pt x="552369" y="490263"/>
                    <a:pt x="553949" y="491649"/>
                  </a:cubicBezTo>
                  <a:cubicBezTo>
                    <a:pt x="556460" y="493849"/>
                    <a:pt x="558480" y="496592"/>
                    <a:pt x="560611" y="499181"/>
                  </a:cubicBezTo>
                  <a:cubicBezTo>
                    <a:pt x="562263" y="501166"/>
                    <a:pt x="561685" y="505766"/>
                    <a:pt x="559563" y="508530"/>
                  </a:cubicBezTo>
                  <a:close/>
                  <a:moveTo>
                    <a:pt x="564424" y="522463"/>
                  </a:moveTo>
                  <a:cubicBezTo>
                    <a:pt x="563996" y="522223"/>
                    <a:pt x="563221" y="522005"/>
                    <a:pt x="563204" y="521744"/>
                  </a:cubicBezTo>
                  <a:cubicBezTo>
                    <a:pt x="563071" y="520430"/>
                    <a:pt x="563713" y="520332"/>
                    <a:pt x="564830" y="521530"/>
                  </a:cubicBezTo>
                  <a:cubicBezTo>
                    <a:pt x="564685" y="521834"/>
                    <a:pt x="564561" y="522146"/>
                    <a:pt x="564424" y="522463"/>
                  </a:cubicBezTo>
                  <a:close/>
                  <a:moveTo>
                    <a:pt x="598228" y="438584"/>
                  </a:moveTo>
                  <a:cubicBezTo>
                    <a:pt x="596919" y="440433"/>
                    <a:pt x="595173" y="440934"/>
                    <a:pt x="594749" y="439594"/>
                  </a:cubicBezTo>
                  <a:cubicBezTo>
                    <a:pt x="594608" y="439158"/>
                    <a:pt x="594518" y="438606"/>
                    <a:pt x="594664" y="438204"/>
                  </a:cubicBezTo>
                  <a:cubicBezTo>
                    <a:pt x="595314" y="436299"/>
                    <a:pt x="596744" y="435345"/>
                    <a:pt x="598087" y="435991"/>
                  </a:cubicBezTo>
                  <a:cubicBezTo>
                    <a:pt x="598455" y="436141"/>
                    <a:pt x="598622" y="436774"/>
                    <a:pt x="598870" y="437194"/>
                  </a:cubicBezTo>
                  <a:cubicBezTo>
                    <a:pt x="598661" y="437652"/>
                    <a:pt x="598511" y="438165"/>
                    <a:pt x="598228" y="438584"/>
                  </a:cubicBezTo>
                  <a:close/>
                  <a:moveTo>
                    <a:pt x="668739" y="834673"/>
                  </a:moveTo>
                  <a:cubicBezTo>
                    <a:pt x="667673" y="834750"/>
                    <a:pt x="666582" y="834656"/>
                    <a:pt x="665538" y="834485"/>
                  </a:cubicBezTo>
                  <a:cubicBezTo>
                    <a:pt x="665205" y="834425"/>
                    <a:pt x="664952" y="833907"/>
                    <a:pt x="664661" y="833604"/>
                  </a:cubicBezTo>
                  <a:cubicBezTo>
                    <a:pt x="666189" y="833201"/>
                    <a:pt x="667704" y="832782"/>
                    <a:pt x="669257" y="832478"/>
                  </a:cubicBezTo>
                  <a:cubicBezTo>
                    <a:pt x="669372" y="832461"/>
                    <a:pt x="669672" y="833295"/>
                    <a:pt x="669895" y="833723"/>
                  </a:cubicBezTo>
                  <a:cubicBezTo>
                    <a:pt x="669496" y="834061"/>
                    <a:pt x="669137" y="834652"/>
                    <a:pt x="668739" y="834673"/>
                  </a:cubicBezTo>
                  <a:close/>
                  <a:moveTo>
                    <a:pt x="673707" y="205499"/>
                  </a:moveTo>
                  <a:cubicBezTo>
                    <a:pt x="672419" y="204450"/>
                    <a:pt x="671123" y="203423"/>
                    <a:pt x="669822" y="202388"/>
                  </a:cubicBezTo>
                  <a:cubicBezTo>
                    <a:pt x="669591" y="202050"/>
                    <a:pt x="669355" y="201720"/>
                    <a:pt x="669133" y="201378"/>
                  </a:cubicBezTo>
                  <a:cubicBezTo>
                    <a:pt x="669501" y="201588"/>
                    <a:pt x="669886" y="201797"/>
                    <a:pt x="670263" y="202003"/>
                  </a:cubicBezTo>
                  <a:cubicBezTo>
                    <a:pt x="671508" y="203038"/>
                    <a:pt x="672727" y="204082"/>
                    <a:pt x="673973" y="205109"/>
                  </a:cubicBezTo>
                  <a:lnTo>
                    <a:pt x="674259" y="206068"/>
                  </a:lnTo>
                  <a:lnTo>
                    <a:pt x="673707" y="205499"/>
                  </a:lnTo>
                  <a:close/>
                  <a:moveTo>
                    <a:pt x="694401" y="146178"/>
                  </a:moveTo>
                  <a:lnTo>
                    <a:pt x="694465" y="145335"/>
                  </a:lnTo>
                  <a:lnTo>
                    <a:pt x="695518" y="145737"/>
                  </a:lnTo>
                  <a:lnTo>
                    <a:pt x="694401" y="146178"/>
                  </a:lnTo>
                  <a:close/>
                  <a:moveTo>
                    <a:pt x="732078" y="243668"/>
                  </a:moveTo>
                  <a:cubicBezTo>
                    <a:pt x="731941" y="243655"/>
                    <a:pt x="731804" y="243689"/>
                    <a:pt x="731650" y="243689"/>
                  </a:cubicBezTo>
                  <a:cubicBezTo>
                    <a:pt x="730957" y="247220"/>
                    <a:pt x="730247" y="250729"/>
                    <a:pt x="729618" y="254254"/>
                  </a:cubicBezTo>
                  <a:cubicBezTo>
                    <a:pt x="729237" y="256278"/>
                    <a:pt x="727692" y="256557"/>
                    <a:pt x="726126" y="256766"/>
                  </a:cubicBezTo>
                  <a:cubicBezTo>
                    <a:pt x="722095" y="257340"/>
                    <a:pt x="721800" y="260429"/>
                    <a:pt x="721316" y="263382"/>
                  </a:cubicBezTo>
                  <a:cubicBezTo>
                    <a:pt x="721423" y="263480"/>
                    <a:pt x="721551" y="263536"/>
                    <a:pt x="721667" y="263634"/>
                  </a:cubicBezTo>
                  <a:cubicBezTo>
                    <a:pt x="722797" y="264764"/>
                    <a:pt x="723913" y="265906"/>
                    <a:pt x="725047" y="267045"/>
                  </a:cubicBezTo>
                  <a:cubicBezTo>
                    <a:pt x="726297" y="268076"/>
                    <a:pt x="727521" y="269090"/>
                    <a:pt x="728753" y="270113"/>
                  </a:cubicBezTo>
                  <a:lnTo>
                    <a:pt x="729036" y="271076"/>
                  </a:lnTo>
                  <a:lnTo>
                    <a:pt x="728479" y="270498"/>
                  </a:lnTo>
                  <a:cubicBezTo>
                    <a:pt x="727200" y="269488"/>
                    <a:pt x="725908" y="268474"/>
                    <a:pt x="724628" y="267464"/>
                  </a:cubicBezTo>
                  <a:cubicBezTo>
                    <a:pt x="723477" y="266326"/>
                    <a:pt x="722343" y="265175"/>
                    <a:pt x="721213" y="264054"/>
                  </a:cubicBezTo>
                  <a:cubicBezTo>
                    <a:pt x="721243" y="263822"/>
                    <a:pt x="721278" y="263609"/>
                    <a:pt x="721312" y="263382"/>
                  </a:cubicBezTo>
                  <a:cubicBezTo>
                    <a:pt x="718522" y="261058"/>
                    <a:pt x="714192" y="260754"/>
                    <a:pt x="712411" y="257340"/>
                  </a:cubicBezTo>
                  <a:cubicBezTo>
                    <a:pt x="710944" y="254494"/>
                    <a:pt x="710285" y="251203"/>
                    <a:pt x="709433" y="248054"/>
                  </a:cubicBezTo>
                  <a:cubicBezTo>
                    <a:pt x="709052" y="246625"/>
                    <a:pt x="708967" y="245102"/>
                    <a:pt x="708791" y="243591"/>
                  </a:cubicBezTo>
                  <a:cubicBezTo>
                    <a:pt x="708663" y="243497"/>
                    <a:pt x="708522" y="243381"/>
                    <a:pt x="708389" y="243304"/>
                  </a:cubicBezTo>
                  <a:lnTo>
                    <a:pt x="707585" y="242808"/>
                  </a:lnTo>
                  <a:lnTo>
                    <a:pt x="708761" y="243206"/>
                  </a:lnTo>
                  <a:cubicBezTo>
                    <a:pt x="708774" y="243321"/>
                    <a:pt x="708783" y="243454"/>
                    <a:pt x="708791" y="243591"/>
                  </a:cubicBezTo>
                  <a:cubicBezTo>
                    <a:pt x="710482" y="244695"/>
                    <a:pt x="712065" y="245953"/>
                    <a:pt x="713883" y="246753"/>
                  </a:cubicBezTo>
                  <a:cubicBezTo>
                    <a:pt x="717473" y="248371"/>
                    <a:pt x="721201" y="248961"/>
                    <a:pt x="724667" y="246372"/>
                  </a:cubicBezTo>
                  <a:cubicBezTo>
                    <a:pt x="726768" y="244811"/>
                    <a:pt x="728976" y="243591"/>
                    <a:pt x="731650" y="243685"/>
                  </a:cubicBezTo>
                  <a:cubicBezTo>
                    <a:pt x="731671" y="243552"/>
                    <a:pt x="731693" y="243415"/>
                    <a:pt x="731727" y="243304"/>
                  </a:cubicBezTo>
                  <a:cubicBezTo>
                    <a:pt x="732078" y="243189"/>
                    <a:pt x="732296" y="242949"/>
                    <a:pt x="732600" y="242808"/>
                  </a:cubicBezTo>
                  <a:cubicBezTo>
                    <a:pt x="732442" y="243120"/>
                    <a:pt x="732189" y="243309"/>
                    <a:pt x="732078" y="243668"/>
                  </a:cubicBezTo>
                  <a:close/>
                  <a:moveTo>
                    <a:pt x="752400" y="230630"/>
                  </a:moveTo>
                  <a:cubicBezTo>
                    <a:pt x="748048" y="233017"/>
                    <a:pt x="743811" y="235529"/>
                    <a:pt x="740007" y="238833"/>
                  </a:cubicBezTo>
                  <a:cubicBezTo>
                    <a:pt x="739139" y="239611"/>
                    <a:pt x="737410" y="239436"/>
                    <a:pt x="735899" y="239496"/>
                  </a:cubicBezTo>
                  <a:cubicBezTo>
                    <a:pt x="735822" y="239629"/>
                    <a:pt x="735728" y="239778"/>
                    <a:pt x="735625" y="239932"/>
                  </a:cubicBezTo>
                  <a:cubicBezTo>
                    <a:pt x="735292" y="240078"/>
                    <a:pt x="735069" y="240330"/>
                    <a:pt x="734748" y="240506"/>
                  </a:cubicBezTo>
                  <a:cubicBezTo>
                    <a:pt x="734907" y="240159"/>
                    <a:pt x="735155" y="239911"/>
                    <a:pt x="735228" y="239513"/>
                  </a:cubicBezTo>
                  <a:cubicBezTo>
                    <a:pt x="735424" y="239475"/>
                    <a:pt x="735685" y="239496"/>
                    <a:pt x="735895" y="239496"/>
                  </a:cubicBezTo>
                  <a:cubicBezTo>
                    <a:pt x="736930" y="237797"/>
                    <a:pt x="737833" y="236026"/>
                    <a:pt x="739044" y="234477"/>
                  </a:cubicBezTo>
                  <a:cubicBezTo>
                    <a:pt x="741274" y="231640"/>
                    <a:pt x="743674" y="228948"/>
                    <a:pt x="746006" y="226218"/>
                  </a:cubicBezTo>
                  <a:cubicBezTo>
                    <a:pt x="745998" y="226218"/>
                    <a:pt x="745972" y="226205"/>
                    <a:pt x="745972" y="226205"/>
                  </a:cubicBezTo>
                  <a:cubicBezTo>
                    <a:pt x="745857" y="226034"/>
                    <a:pt x="745750" y="225858"/>
                    <a:pt x="745660" y="225709"/>
                  </a:cubicBezTo>
                  <a:cubicBezTo>
                    <a:pt x="742014" y="225615"/>
                    <a:pt x="738638" y="225024"/>
                    <a:pt x="737461" y="220732"/>
                  </a:cubicBezTo>
                  <a:cubicBezTo>
                    <a:pt x="737294" y="220047"/>
                    <a:pt x="738206" y="218991"/>
                    <a:pt x="738792" y="218250"/>
                  </a:cubicBezTo>
                  <a:cubicBezTo>
                    <a:pt x="738955" y="218041"/>
                    <a:pt x="739900" y="218212"/>
                    <a:pt x="740264" y="218494"/>
                  </a:cubicBezTo>
                  <a:cubicBezTo>
                    <a:pt x="741132" y="219106"/>
                    <a:pt x="742006" y="219816"/>
                    <a:pt x="742592" y="220689"/>
                  </a:cubicBezTo>
                  <a:cubicBezTo>
                    <a:pt x="743700" y="222298"/>
                    <a:pt x="744654" y="224010"/>
                    <a:pt x="745664" y="225704"/>
                  </a:cubicBezTo>
                  <a:cubicBezTo>
                    <a:pt x="745917" y="225704"/>
                    <a:pt x="746161" y="225734"/>
                    <a:pt x="746417" y="225734"/>
                  </a:cubicBezTo>
                  <a:lnTo>
                    <a:pt x="746011" y="226214"/>
                  </a:lnTo>
                  <a:cubicBezTo>
                    <a:pt x="747628" y="226560"/>
                    <a:pt x="749288" y="226791"/>
                    <a:pt x="750825" y="227343"/>
                  </a:cubicBezTo>
                  <a:cubicBezTo>
                    <a:pt x="751659" y="227643"/>
                    <a:pt x="752386" y="228464"/>
                    <a:pt x="752986" y="229192"/>
                  </a:cubicBezTo>
                  <a:cubicBezTo>
                    <a:pt x="753148" y="229406"/>
                    <a:pt x="752772" y="230420"/>
                    <a:pt x="752400" y="230630"/>
                  </a:cubicBezTo>
                  <a:close/>
                  <a:moveTo>
                    <a:pt x="776354" y="228507"/>
                  </a:moveTo>
                  <a:lnTo>
                    <a:pt x="775190" y="227934"/>
                  </a:lnTo>
                  <a:lnTo>
                    <a:pt x="776439" y="227630"/>
                  </a:lnTo>
                  <a:lnTo>
                    <a:pt x="776354" y="228507"/>
                  </a:lnTo>
                  <a:close/>
                  <a:moveTo>
                    <a:pt x="800864" y="295021"/>
                  </a:moveTo>
                  <a:cubicBezTo>
                    <a:pt x="800667" y="294910"/>
                    <a:pt x="800458" y="294790"/>
                    <a:pt x="800252" y="294658"/>
                  </a:cubicBezTo>
                  <a:lnTo>
                    <a:pt x="799953" y="294011"/>
                  </a:lnTo>
                  <a:lnTo>
                    <a:pt x="800723" y="294221"/>
                  </a:lnTo>
                  <a:cubicBezTo>
                    <a:pt x="800732" y="294658"/>
                    <a:pt x="800804" y="294777"/>
                    <a:pt x="800864" y="295021"/>
                  </a:cubicBezTo>
                  <a:cubicBezTo>
                    <a:pt x="801095" y="295171"/>
                    <a:pt x="801318" y="295308"/>
                    <a:pt x="801532" y="295445"/>
                  </a:cubicBezTo>
                  <a:cubicBezTo>
                    <a:pt x="801194" y="295976"/>
                    <a:pt x="801010" y="295715"/>
                    <a:pt x="800864" y="295021"/>
                  </a:cubicBezTo>
                  <a:close/>
                  <a:moveTo>
                    <a:pt x="974407" y="782250"/>
                  </a:moveTo>
                  <a:cubicBezTo>
                    <a:pt x="974060" y="782520"/>
                    <a:pt x="973238" y="782635"/>
                    <a:pt x="972956" y="782387"/>
                  </a:cubicBezTo>
                  <a:cubicBezTo>
                    <a:pt x="969999" y="779811"/>
                    <a:pt x="966696" y="777488"/>
                    <a:pt x="965870" y="773277"/>
                  </a:cubicBezTo>
                  <a:cubicBezTo>
                    <a:pt x="965750" y="772721"/>
                    <a:pt x="965827" y="772113"/>
                    <a:pt x="965951" y="771574"/>
                  </a:cubicBezTo>
                  <a:cubicBezTo>
                    <a:pt x="966366" y="769802"/>
                    <a:pt x="967209" y="769649"/>
                    <a:pt x="968163" y="771215"/>
                  </a:cubicBezTo>
                  <a:cubicBezTo>
                    <a:pt x="969049" y="772665"/>
                    <a:pt x="969798" y="774214"/>
                    <a:pt x="970508" y="775545"/>
                  </a:cubicBezTo>
                  <a:cubicBezTo>
                    <a:pt x="972040" y="777419"/>
                    <a:pt x="973500" y="779131"/>
                    <a:pt x="974843" y="780924"/>
                  </a:cubicBezTo>
                  <a:cubicBezTo>
                    <a:pt x="975014" y="781151"/>
                    <a:pt x="974728" y="782002"/>
                    <a:pt x="974407" y="782250"/>
                  </a:cubicBezTo>
                  <a:close/>
                  <a:moveTo>
                    <a:pt x="974424" y="765814"/>
                  </a:moveTo>
                  <a:cubicBezTo>
                    <a:pt x="973521" y="765126"/>
                    <a:pt x="973863" y="764646"/>
                    <a:pt x="975356" y="764727"/>
                  </a:cubicBezTo>
                  <a:cubicBezTo>
                    <a:pt x="975489" y="764727"/>
                    <a:pt x="975609" y="765279"/>
                    <a:pt x="975733" y="765566"/>
                  </a:cubicBezTo>
                  <a:cubicBezTo>
                    <a:pt x="975293" y="765660"/>
                    <a:pt x="974659" y="766007"/>
                    <a:pt x="974424" y="765814"/>
                  </a:cubicBezTo>
                  <a:close/>
                  <a:moveTo>
                    <a:pt x="1077349" y="813560"/>
                  </a:moveTo>
                  <a:cubicBezTo>
                    <a:pt x="1075791" y="815281"/>
                    <a:pt x="1074978" y="817540"/>
                    <a:pt x="1076249" y="819829"/>
                  </a:cubicBezTo>
                  <a:cubicBezTo>
                    <a:pt x="1077297" y="821781"/>
                    <a:pt x="1078110" y="823193"/>
                    <a:pt x="1076848" y="825786"/>
                  </a:cubicBezTo>
                  <a:cubicBezTo>
                    <a:pt x="1072500" y="834631"/>
                    <a:pt x="1066266" y="841901"/>
                    <a:pt x="1058756" y="848015"/>
                  </a:cubicBezTo>
                  <a:cubicBezTo>
                    <a:pt x="1055414" y="850741"/>
                    <a:pt x="1053326" y="853510"/>
                    <a:pt x="1053009" y="857819"/>
                  </a:cubicBezTo>
                  <a:cubicBezTo>
                    <a:pt x="1052710" y="861486"/>
                    <a:pt x="1050425" y="863994"/>
                    <a:pt x="1047275" y="865770"/>
                  </a:cubicBezTo>
                  <a:cubicBezTo>
                    <a:pt x="1043805" y="867729"/>
                    <a:pt x="1040253" y="869586"/>
                    <a:pt x="1036077" y="869278"/>
                  </a:cubicBezTo>
                  <a:cubicBezTo>
                    <a:pt x="1035028" y="869197"/>
                    <a:pt x="1033976" y="868649"/>
                    <a:pt x="1032962" y="868204"/>
                  </a:cubicBezTo>
                  <a:cubicBezTo>
                    <a:pt x="1032889" y="868170"/>
                    <a:pt x="1033176" y="867160"/>
                    <a:pt x="1033415" y="866664"/>
                  </a:cubicBezTo>
                  <a:cubicBezTo>
                    <a:pt x="1034729" y="864246"/>
                    <a:pt x="1036042" y="861820"/>
                    <a:pt x="1037382" y="859398"/>
                  </a:cubicBezTo>
                  <a:cubicBezTo>
                    <a:pt x="1037262" y="859291"/>
                    <a:pt x="1037129" y="859214"/>
                    <a:pt x="1037018" y="859094"/>
                  </a:cubicBezTo>
                  <a:cubicBezTo>
                    <a:pt x="1035735" y="859612"/>
                    <a:pt x="1035546" y="859364"/>
                    <a:pt x="1036496" y="858367"/>
                  </a:cubicBezTo>
                  <a:cubicBezTo>
                    <a:pt x="1036800" y="858683"/>
                    <a:pt x="1037117" y="858987"/>
                    <a:pt x="1037438" y="859265"/>
                  </a:cubicBezTo>
                  <a:cubicBezTo>
                    <a:pt x="1037416" y="859304"/>
                    <a:pt x="1037390" y="859359"/>
                    <a:pt x="1037382" y="859398"/>
                  </a:cubicBezTo>
                  <a:cubicBezTo>
                    <a:pt x="1038982" y="860930"/>
                    <a:pt x="1040921" y="861820"/>
                    <a:pt x="1043039" y="860776"/>
                  </a:cubicBezTo>
                  <a:cubicBezTo>
                    <a:pt x="1044455" y="860066"/>
                    <a:pt x="1046009" y="858713"/>
                    <a:pt x="1046513" y="857280"/>
                  </a:cubicBezTo>
                  <a:cubicBezTo>
                    <a:pt x="1048422" y="851905"/>
                    <a:pt x="1050677" y="846796"/>
                    <a:pt x="1053950" y="842085"/>
                  </a:cubicBezTo>
                  <a:cubicBezTo>
                    <a:pt x="1055221" y="840253"/>
                    <a:pt x="1055855" y="837964"/>
                    <a:pt x="1056642" y="835846"/>
                  </a:cubicBezTo>
                  <a:cubicBezTo>
                    <a:pt x="1058058" y="832153"/>
                    <a:pt x="1059085" y="828263"/>
                    <a:pt x="1060758" y="824695"/>
                  </a:cubicBezTo>
                  <a:cubicBezTo>
                    <a:pt x="1068225" y="808755"/>
                    <a:pt x="1070177" y="792144"/>
                    <a:pt x="1067430" y="774869"/>
                  </a:cubicBezTo>
                  <a:cubicBezTo>
                    <a:pt x="1067280" y="773838"/>
                    <a:pt x="1067708" y="772674"/>
                    <a:pt x="1068037" y="771630"/>
                  </a:cubicBezTo>
                  <a:cubicBezTo>
                    <a:pt x="1068166" y="771150"/>
                    <a:pt x="1068786" y="770389"/>
                    <a:pt x="1069052" y="770449"/>
                  </a:cubicBezTo>
                  <a:cubicBezTo>
                    <a:pt x="1070100" y="770654"/>
                    <a:pt x="1071717" y="770868"/>
                    <a:pt x="1072000" y="771557"/>
                  </a:cubicBezTo>
                  <a:cubicBezTo>
                    <a:pt x="1074541" y="777869"/>
                    <a:pt x="1075834" y="784518"/>
                    <a:pt x="1076715" y="791249"/>
                  </a:cubicBezTo>
                  <a:cubicBezTo>
                    <a:pt x="1077237" y="795199"/>
                    <a:pt x="1077259" y="799221"/>
                    <a:pt x="1079313" y="802811"/>
                  </a:cubicBezTo>
                  <a:cubicBezTo>
                    <a:pt x="1081662" y="806966"/>
                    <a:pt x="1080292" y="810300"/>
                    <a:pt x="1077349" y="813560"/>
                  </a:cubicBezTo>
                  <a:close/>
                  <a:moveTo>
                    <a:pt x="1172716" y="251910"/>
                  </a:moveTo>
                  <a:cubicBezTo>
                    <a:pt x="1170076" y="253073"/>
                    <a:pt x="1167303" y="251969"/>
                    <a:pt x="1165973" y="249316"/>
                  </a:cubicBezTo>
                  <a:cubicBezTo>
                    <a:pt x="1165450" y="248328"/>
                    <a:pt x="1166169" y="247164"/>
                    <a:pt x="1167457" y="247198"/>
                  </a:cubicBezTo>
                  <a:cubicBezTo>
                    <a:pt x="1169563" y="247275"/>
                    <a:pt x="1171642" y="247806"/>
                    <a:pt x="1173726" y="248264"/>
                  </a:cubicBezTo>
                  <a:cubicBezTo>
                    <a:pt x="1174009" y="248328"/>
                    <a:pt x="1174163" y="249030"/>
                    <a:pt x="1174394" y="249432"/>
                  </a:cubicBezTo>
                  <a:cubicBezTo>
                    <a:pt x="1173833" y="250292"/>
                    <a:pt x="1173482" y="251563"/>
                    <a:pt x="1172716" y="251910"/>
                  </a:cubicBezTo>
                  <a:close/>
                  <a:moveTo>
                    <a:pt x="1226213" y="188737"/>
                  </a:moveTo>
                  <a:cubicBezTo>
                    <a:pt x="1225109" y="189918"/>
                    <a:pt x="1223997" y="191104"/>
                    <a:pt x="1222816" y="192208"/>
                  </a:cubicBezTo>
                  <a:cubicBezTo>
                    <a:pt x="1222461" y="192554"/>
                    <a:pt x="1221840" y="192593"/>
                    <a:pt x="1221322" y="192760"/>
                  </a:cubicBezTo>
                  <a:cubicBezTo>
                    <a:pt x="1220163" y="192854"/>
                    <a:pt x="1219371" y="192263"/>
                    <a:pt x="1219157" y="190984"/>
                  </a:cubicBezTo>
                  <a:cubicBezTo>
                    <a:pt x="1218644" y="187839"/>
                    <a:pt x="1220146" y="186410"/>
                    <a:pt x="1224138" y="186465"/>
                  </a:cubicBezTo>
                  <a:cubicBezTo>
                    <a:pt x="1225144" y="186465"/>
                    <a:pt x="1226162" y="187056"/>
                    <a:pt x="1227151" y="187402"/>
                  </a:cubicBezTo>
                  <a:cubicBezTo>
                    <a:pt x="1226825" y="187843"/>
                    <a:pt x="1226590" y="188339"/>
                    <a:pt x="1226213" y="188737"/>
                  </a:cubicBezTo>
                  <a:close/>
                  <a:moveTo>
                    <a:pt x="1242504" y="201746"/>
                  </a:moveTo>
                  <a:cubicBezTo>
                    <a:pt x="1242089" y="203778"/>
                    <a:pt x="1240861" y="205644"/>
                    <a:pt x="1239889" y="207535"/>
                  </a:cubicBezTo>
                  <a:cubicBezTo>
                    <a:pt x="1239748" y="207805"/>
                    <a:pt x="1238824" y="207861"/>
                    <a:pt x="1238383" y="207689"/>
                  </a:cubicBezTo>
                  <a:cubicBezTo>
                    <a:pt x="1237977" y="207514"/>
                    <a:pt x="1237403" y="206906"/>
                    <a:pt x="1237446" y="206568"/>
                  </a:cubicBezTo>
                  <a:cubicBezTo>
                    <a:pt x="1237831" y="203059"/>
                    <a:pt x="1238306" y="199555"/>
                    <a:pt x="1238773" y="196059"/>
                  </a:cubicBezTo>
                  <a:cubicBezTo>
                    <a:pt x="1238627" y="196020"/>
                    <a:pt x="1238529" y="195943"/>
                    <a:pt x="1238396" y="195926"/>
                  </a:cubicBezTo>
                  <a:lnTo>
                    <a:pt x="1237853" y="194647"/>
                  </a:lnTo>
                  <a:lnTo>
                    <a:pt x="1238832" y="195481"/>
                  </a:lnTo>
                  <a:cubicBezTo>
                    <a:pt x="1238803" y="195674"/>
                    <a:pt x="1238781" y="195862"/>
                    <a:pt x="1238773" y="196055"/>
                  </a:cubicBezTo>
                  <a:cubicBezTo>
                    <a:pt x="1241592" y="196855"/>
                    <a:pt x="1243094" y="198785"/>
                    <a:pt x="1242504" y="201746"/>
                  </a:cubicBezTo>
                  <a:close/>
                  <a:moveTo>
                    <a:pt x="1314919" y="762875"/>
                  </a:moveTo>
                  <a:cubicBezTo>
                    <a:pt x="1314666" y="763084"/>
                    <a:pt x="1314397" y="763281"/>
                    <a:pt x="1314136" y="763487"/>
                  </a:cubicBezTo>
                  <a:lnTo>
                    <a:pt x="1313370" y="763983"/>
                  </a:lnTo>
                  <a:lnTo>
                    <a:pt x="1313746" y="763084"/>
                  </a:lnTo>
                  <a:cubicBezTo>
                    <a:pt x="1314153" y="763012"/>
                    <a:pt x="1314525" y="762956"/>
                    <a:pt x="1314919" y="762875"/>
                  </a:cubicBezTo>
                  <a:cubicBezTo>
                    <a:pt x="1315419" y="762520"/>
                    <a:pt x="1315916" y="762134"/>
                    <a:pt x="1316417" y="761766"/>
                  </a:cubicBezTo>
                  <a:cubicBezTo>
                    <a:pt x="1316481" y="762040"/>
                    <a:pt x="1316575" y="762323"/>
                    <a:pt x="1316660" y="762592"/>
                  </a:cubicBezTo>
                  <a:cubicBezTo>
                    <a:pt x="1316083" y="762682"/>
                    <a:pt x="1315496" y="762781"/>
                    <a:pt x="1314919" y="762875"/>
                  </a:cubicBezTo>
                  <a:close/>
                  <a:moveTo>
                    <a:pt x="1470160" y="228550"/>
                  </a:moveTo>
                  <a:cubicBezTo>
                    <a:pt x="1469531" y="227925"/>
                    <a:pt x="1469030" y="227198"/>
                    <a:pt x="1468495" y="226470"/>
                  </a:cubicBezTo>
                  <a:cubicBezTo>
                    <a:pt x="1468260" y="226505"/>
                    <a:pt x="1468024" y="226526"/>
                    <a:pt x="1467789" y="226526"/>
                  </a:cubicBezTo>
                  <a:cubicBezTo>
                    <a:pt x="1467524" y="226265"/>
                    <a:pt x="1467263" y="225991"/>
                    <a:pt x="1467002" y="225739"/>
                  </a:cubicBezTo>
                  <a:cubicBezTo>
                    <a:pt x="1467412" y="225858"/>
                    <a:pt x="1467815" y="225991"/>
                    <a:pt x="1468200" y="226111"/>
                  </a:cubicBezTo>
                  <a:cubicBezTo>
                    <a:pt x="1468298" y="226239"/>
                    <a:pt x="1468401" y="226359"/>
                    <a:pt x="1468491" y="226470"/>
                  </a:cubicBezTo>
                  <a:cubicBezTo>
                    <a:pt x="1469736" y="226359"/>
                    <a:pt x="1471058" y="226068"/>
                    <a:pt x="1471431" y="228015"/>
                  </a:cubicBezTo>
                  <a:cubicBezTo>
                    <a:pt x="1471456" y="228131"/>
                    <a:pt x="1470292" y="228666"/>
                    <a:pt x="1470160" y="228550"/>
                  </a:cubicBezTo>
                  <a:close/>
                  <a:moveTo>
                    <a:pt x="1763354" y="327457"/>
                  </a:moveTo>
                  <a:cubicBezTo>
                    <a:pt x="1761813" y="328492"/>
                    <a:pt x="1760102" y="329746"/>
                    <a:pt x="1758219" y="330756"/>
                  </a:cubicBezTo>
                  <a:cubicBezTo>
                    <a:pt x="1757106" y="331385"/>
                    <a:pt x="1755138" y="330204"/>
                    <a:pt x="1754453" y="328633"/>
                  </a:cubicBezTo>
                  <a:cubicBezTo>
                    <a:pt x="1753897" y="327384"/>
                    <a:pt x="1754368" y="326618"/>
                    <a:pt x="1755780" y="326288"/>
                  </a:cubicBezTo>
                  <a:cubicBezTo>
                    <a:pt x="1757919" y="325818"/>
                    <a:pt x="1759973" y="325244"/>
                    <a:pt x="1762113" y="324825"/>
                  </a:cubicBezTo>
                  <a:cubicBezTo>
                    <a:pt x="1762541" y="324744"/>
                    <a:pt x="1763182" y="325167"/>
                    <a:pt x="1763439" y="325548"/>
                  </a:cubicBezTo>
                  <a:cubicBezTo>
                    <a:pt x="1763653" y="325891"/>
                    <a:pt x="1763439" y="326503"/>
                    <a:pt x="1763354" y="327457"/>
                  </a:cubicBezTo>
                  <a:close/>
                  <a:moveTo>
                    <a:pt x="25859" y="522069"/>
                  </a:moveTo>
                  <a:cubicBezTo>
                    <a:pt x="22623" y="520893"/>
                    <a:pt x="19444" y="521243"/>
                    <a:pt x="16102" y="521821"/>
                  </a:cubicBezTo>
                  <a:cubicBezTo>
                    <a:pt x="19444" y="521243"/>
                    <a:pt x="22649" y="520893"/>
                    <a:pt x="25859" y="522069"/>
                  </a:cubicBezTo>
                  <a:close/>
                  <a:moveTo>
                    <a:pt x="1577556" y="859766"/>
                  </a:moveTo>
                  <a:cubicBezTo>
                    <a:pt x="1577513" y="859595"/>
                    <a:pt x="1577470" y="859475"/>
                    <a:pt x="1577428" y="859304"/>
                  </a:cubicBezTo>
                  <a:cubicBezTo>
                    <a:pt x="1577385" y="859304"/>
                    <a:pt x="1577299" y="859321"/>
                    <a:pt x="1577171" y="859321"/>
                  </a:cubicBezTo>
                  <a:cubicBezTo>
                    <a:pt x="1577171" y="859415"/>
                    <a:pt x="1577171" y="859513"/>
                    <a:pt x="1577171" y="859612"/>
                  </a:cubicBezTo>
                  <a:cubicBezTo>
                    <a:pt x="1577342" y="859616"/>
                    <a:pt x="1577385" y="859745"/>
                    <a:pt x="1577556" y="859766"/>
                  </a:cubicBezTo>
                  <a:close/>
                  <a:moveTo>
                    <a:pt x="38738" y="517760"/>
                  </a:moveTo>
                  <a:cubicBezTo>
                    <a:pt x="39269" y="517760"/>
                    <a:pt x="39778" y="517987"/>
                    <a:pt x="40309" y="518141"/>
                  </a:cubicBezTo>
                  <a:lnTo>
                    <a:pt x="40634" y="518141"/>
                  </a:lnTo>
                  <a:cubicBezTo>
                    <a:pt x="39992" y="517893"/>
                    <a:pt x="39368" y="517777"/>
                    <a:pt x="38738" y="517760"/>
                  </a:cubicBezTo>
                  <a:close/>
                  <a:moveTo>
                    <a:pt x="287396" y="523725"/>
                  </a:moveTo>
                  <a:cubicBezTo>
                    <a:pt x="287169" y="523725"/>
                    <a:pt x="286930" y="523747"/>
                    <a:pt x="286690" y="523747"/>
                  </a:cubicBezTo>
                  <a:cubicBezTo>
                    <a:pt x="286814" y="523879"/>
                    <a:pt x="286917" y="524029"/>
                    <a:pt x="287028" y="524166"/>
                  </a:cubicBezTo>
                  <a:lnTo>
                    <a:pt x="287066" y="524166"/>
                  </a:lnTo>
                  <a:cubicBezTo>
                    <a:pt x="287178" y="524012"/>
                    <a:pt x="287298" y="523879"/>
                    <a:pt x="287396" y="523725"/>
                  </a:cubicBezTo>
                  <a:close/>
                  <a:moveTo>
                    <a:pt x="290259" y="521761"/>
                  </a:moveTo>
                  <a:cubicBezTo>
                    <a:pt x="289955" y="521556"/>
                    <a:pt x="289120" y="521607"/>
                    <a:pt x="288842" y="521877"/>
                  </a:cubicBezTo>
                  <a:cubicBezTo>
                    <a:pt x="288299" y="522412"/>
                    <a:pt x="287862" y="523079"/>
                    <a:pt x="287396" y="523725"/>
                  </a:cubicBezTo>
                  <a:cubicBezTo>
                    <a:pt x="288175" y="523747"/>
                    <a:pt x="288936" y="523781"/>
                    <a:pt x="289672" y="523670"/>
                  </a:cubicBezTo>
                  <a:cubicBezTo>
                    <a:pt x="291170" y="523422"/>
                    <a:pt x="291418" y="522639"/>
                    <a:pt x="290259" y="521761"/>
                  </a:cubicBezTo>
                  <a:close/>
                  <a:moveTo>
                    <a:pt x="854905" y="243056"/>
                  </a:moveTo>
                  <a:cubicBezTo>
                    <a:pt x="854973" y="243279"/>
                    <a:pt x="855037" y="243309"/>
                    <a:pt x="855106" y="243634"/>
                  </a:cubicBezTo>
                  <a:cubicBezTo>
                    <a:pt x="855209" y="243634"/>
                    <a:pt x="855307" y="243634"/>
                    <a:pt x="855410" y="243612"/>
                  </a:cubicBezTo>
                  <a:cubicBezTo>
                    <a:pt x="855448" y="243505"/>
                    <a:pt x="855478" y="243390"/>
                    <a:pt x="855500" y="243257"/>
                  </a:cubicBezTo>
                  <a:cubicBezTo>
                    <a:pt x="855341" y="243193"/>
                    <a:pt x="855106" y="243120"/>
                    <a:pt x="854905" y="243056"/>
                  </a:cubicBezTo>
                  <a:close/>
                  <a:moveTo>
                    <a:pt x="1584916" y="866741"/>
                  </a:moveTo>
                  <a:cubicBezTo>
                    <a:pt x="1584702" y="866514"/>
                    <a:pt x="1584445" y="866304"/>
                    <a:pt x="1584189" y="866078"/>
                  </a:cubicBezTo>
                  <a:cubicBezTo>
                    <a:pt x="1583932" y="866039"/>
                    <a:pt x="1583803" y="865864"/>
                    <a:pt x="1583590" y="865787"/>
                  </a:cubicBezTo>
                  <a:cubicBezTo>
                    <a:pt x="1583632" y="866056"/>
                    <a:pt x="1583803" y="866189"/>
                    <a:pt x="1583803" y="866497"/>
                  </a:cubicBezTo>
                  <a:cubicBezTo>
                    <a:pt x="1584189" y="866574"/>
                    <a:pt x="1584531" y="866668"/>
                    <a:pt x="1584916" y="866741"/>
                  </a:cubicBezTo>
                  <a:close/>
                  <a:moveTo>
                    <a:pt x="854182" y="242795"/>
                  </a:moveTo>
                  <a:cubicBezTo>
                    <a:pt x="854165" y="242812"/>
                    <a:pt x="854520" y="242928"/>
                    <a:pt x="854905" y="243052"/>
                  </a:cubicBezTo>
                  <a:cubicBezTo>
                    <a:pt x="854639" y="242265"/>
                    <a:pt x="854374" y="242016"/>
                    <a:pt x="854182" y="242795"/>
                  </a:cubicBezTo>
                  <a:close/>
                  <a:moveTo>
                    <a:pt x="1583590" y="865787"/>
                  </a:moveTo>
                  <a:cubicBezTo>
                    <a:pt x="1583333" y="864451"/>
                    <a:pt x="1582563" y="863579"/>
                    <a:pt x="1581279" y="863121"/>
                  </a:cubicBezTo>
                  <a:cubicBezTo>
                    <a:pt x="1581407" y="864550"/>
                    <a:pt x="1582263" y="865389"/>
                    <a:pt x="1583590" y="865787"/>
                  </a:cubicBezTo>
                  <a:close/>
                  <a:moveTo>
                    <a:pt x="1581279" y="863121"/>
                  </a:moveTo>
                  <a:cubicBezTo>
                    <a:pt x="1581236" y="862877"/>
                    <a:pt x="1581065" y="862774"/>
                    <a:pt x="1581065" y="862492"/>
                  </a:cubicBezTo>
                  <a:cubicBezTo>
                    <a:pt x="1580851" y="862509"/>
                    <a:pt x="1580722" y="862428"/>
                    <a:pt x="1580551" y="862428"/>
                  </a:cubicBezTo>
                  <a:cubicBezTo>
                    <a:pt x="1580551" y="862581"/>
                    <a:pt x="1580680" y="862654"/>
                    <a:pt x="1580722" y="862830"/>
                  </a:cubicBezTo>
                  <a:cubicBezTo>
                    <a:pt x="1580937" y="862885"/>
                    <a:pt x="1581065" y="863048"/>
                    <a:pt x="1581279" y="863121"/>
                  </a:cubicBezTo>
                  <a:close/>
                  <a:moveTo>
                    <a:pt x="101842" y="129776"/>
                  </a:moveTo>
                  <a:cubicBezTo>
                    <a:pt x="96848" y="129969"/>
                    <a:pt x="95899" y="133358"/>
                    <a:pt x="95590" y="137269"/>
                  </a:cubicBezTo>
                  <a:cubicBezTo>
                    <a:pt x="100071" y="138167"/>
                    <a:pt x="100169" y="138321"/>
                    <a:pt x="99668" y="141903"/>
                  </a:cubicBezTo>
                  <a:cubicBezTo>
                    <a:pt x="99446" y="143585"/>
                    <a:pt x="98911" y="145258"/>
                    <a:pt x="98932" y="146939"/>
                  </a:cubicBezTo>
                  <a:cubicBezTo>
                    <a:pt x="98988" y="151338"/>
                    <a:pt x="101367" y="153914"/>
                    <a:pt x="106019" y="154873"/>
                  </a:cubicBezTo>
                  <a:cubicBezTo>
                    <a:pt x="107704" y="155215"/>
                    <a:pt x="109326" y="155733"/>
                    <a:pt x="111029" y="155977"/>
                  </a:cubicBezTo>
                  <a:cubicBezTo>
                    <a:pt x="113516" y="156383"/>
                    <a:pt x="115231" y="155194"/>
                    <a:pt x="116742" y="153234"/>
                  </a:cubicBezTo>
                  <a:cubicBezTo>
                    <a:pt x="118518" y="150910"/>
                    <a:pt x="119947" y="148544"/>
                    <a:pt x="120127" y="145566"/>
                  </a:cubicBezTo>
                  <a:cubicBezTo>
                    <a:pt x="120268" y="143242"/>
                    <a:pt x="120713" y="140889"/>
                    <a:pt x="122677" y="139464"/>
                  </a:cubicBezTo>
                  <a:cubicBezTo>
                    <a:pt x="126939" y="136370"/>
                    <a:pt x="127448" y="130636"/>
                    <a:pt x="131697" y="127375"/>
                  </a:cubicBezTo>
                  <a:cubicBezTo>
                    <a:pt x="134042" y="125561"/>
                    <a:pt x="133850" y="121766"/>
                    <a:pt x="132219" y="119596"/>
                  </a:cubicBezTo>
                  <a:cubicBezTo>
                    <a:pt x="129840" y="116429"/>
                    <a:pt x="127491" y="113246"/>
                    <a:pt x="124919" y="110255"/>
                  </a:cubicBezTo>
                  <a:cubicBezTo>
                    <a:pt x="124384" y="109643"/>
                    <a:pt x="122797" y="109506"/>
                    <a:pt x="121860" y="109733"/>
                  </a:cubicBezTo>
                  <a:cubicBezTo>
                    <a:pt x="116592" y="111017"/>
                    <a:pt x="115266" y="112155"/>
                    <a:pt x="115022" y="117748"/>
                  </a:cubicBezTo>
                  <a:cubicBezTo>
                    <a:pt x="114829" y="122377"/>
                    <a:pt x="112707" y="125163"/>
                    <a:pt x="108975" y="127243"/>
                  </a:cubicBezTo>
                  <a:lnTo>
                    <a:pt x="109326" y="126875"/>
                  </a:lnTo>
                  <a:cubicBezTo>
                    <a:pt x="109206" y="126918"/>
                    <a:pt x="109078" y="126875"/>
                    <a:pt x="108945" y="126930"/>
                  </a:cubicBezTo>
                  <a:cubicBezTo>
                    <a:pt x="108945" y="126969"/>
                    <a:pt x="108958" y="127046"/>
                    <a:pt x="108967" y="127102"/>
                  </a:cubicBezTo>
                  <a:cubicBezTo>
                    <a:pt x="106947" y="128920"/>
                    <a:pt x="104525" y="129665"/>
                    <a:pt x="101842" y="129776"/>
                  </a:cubicBezTo>
                  <a:close/>
                  <a:moveTo>
                    <a:pt x="1580551" y="862428"/>
                  </a:moveTo>
                  <a:cubicBezTo>
                    <a:pt x="1580124" y="860883"/>
                    <a:pt x="1579225" y="859916"/>
                    <a:pt x="1577556" y="859766"/>
                  </a:cubicBezTo>
                  <a:cubicBezTo>
                    <a:pt x="1577941" y="861328"/>
                    <a:pt x="1578840" y="862321"/>
                    <a:pt x="1580551" y="862428"/>
                  </a:cubicBezTo>
                  <a:close/>
                  <a:moveTo>
                    <a:pt x="78320" y="138963"/>
                  </a:moveTo>
                  <a:cubicBezTo>
                    <a:pt x="82689" y="140020"/>
                    <a:pt x="87096" y="140987"/>
                    <a:pt x="91534" y="141659"/>
                  </a:cubicBezTo>
                  <a:cubicBezTo>
                    <a:pt x="94782" y="142138"/>
                    <a:pt x="94486" y="139160"/>
                    <a:pt x="95158" y="137196"/>
                  </a:cubicBezTo>
                  <a:cubicBezTo>
                    <a:pt x="94593" y="136511"/>
                    <a:pt x="93977" y="135857"/>
                    <a:pt x="93571" y="135078"/>
                  </a:cubicBezTo>
                  <a:cubicBezTo>
                    <a:pt x="91970" y="131988"/>
                    <a:pt x="92017" y="129014"/>
                    <a:pt x="93853" y="127542"/>
                  </a:cubicBezTo>
                  <a:cubicBezTo>
                    <a:pt x="96057" y="125831"/>
                    <a:pt x="98509" y="124573"/>
                    <a:pt x="101401" y="126164"/>
                  </a:cubicBezTo>
                  <a:cubicBezTo>
                    <a:pt x="103811" y="127504"/>
                    <a:pt x="106322" y="127769"/>
                    <a:pt x="108954" y="126930"/>
                  </a:cubicBezTo>
                  <a:cubicBezTo>
                    <a:pt x="108774" y="125929"/>
                    <a:pt x="108783" y="124740"/>
                    <a:pt x="108196" y="124132"/>
                  </a:cubicBezTo>
                  <a:cubicBezTo>
                    <a:pt x="104611" y="120298"/>
                    <a:pt x="99925" y="118214"/>
                    <a:pt x="94914" y="117247"/>
                  </a:cubicBezTo>
                  <a:cubicBezTo>
                    <a:pt x="92826" y="116849"/>
                    <a:pt x="90177" y="117127"/>
                    <a:pt x="88389" y="118163"/>
                  </a:cubicBezTo>
                  <a:cubicBezTo>
                    <a:pt x="82946" y="121256"/>
                    <a:pt x="78697" y="125809"/>
                    <a:pt x="75042" y="130841"/>
                  </a:cubicBezTo>
                  <a:cubicBezTo>
                    <a:pt x="73142" y="133456"/>
                    <a:pt x="75008" y="138167"/>
                    <a:pt x="78320" y="138963"/>
                  </a:cubicBezTo>
                  <a:close/>
                  <a:moveTo>
                    <a:pt x="1424057" y="733721"/>
                  </a:moveTo>
                  <a:cubicBezTo>
                    <a:pt x="1423984" y="733918"/>
                    <a:pt x="1424797" y="734701"/>
                    <a:pt x="1425058" y="734633"/>
                  </a:cubicBezTo>
                  <a:cubicBezTo>
                    <a:pt x="1426226" y="734355"/>
                    <a:pt x="1426680" y="733473"/>
                    <a:pt x="1426269" y="732352"/>
                  </a:cubicBezTo>
                  <a:cubicBezTo>
                    <a:pt x="1426124" y="731954"/>
                    <a:pt x="1425589" y="731667"/>
                    <a:pt x="1425234" y="731342"/>
                  </a:cubicBezTo>
                  <a:cubicBezTo>
                    <a:pt x="1424823" y="732121"/>
                    <a:pt x="1424331" y="732883"/>
                    <a:pt x="1424057" y="733721"/>
                  </a:cubicBezTo>
                  <a:close/>
                  <a:moveTo>
                    <a:pt x="170504" y="58307"/>
                  </a:moveTo>
                  <a:cubicBezTo>
                    <a:pt x="171728" y="58307"/>
                    <a:pt x="172254" y="58277"/>
                    <a:pt x="172802" y="58307"/>
                  </a:cubicBezTo>
                  <a:cubicBezTo>
                    <a:pt x="174929" y="58461"/>
                    <a:pt x="176927" y="55282"/>
                    <a:pt x="176046" y="53638"/>
                  </a:cubicBezTo>
                  <a:cubicBezTo>
                    <a:pt x="175421" y="52474"/>
                    <a:pt x="173534" y="51541"/>
                    <a:pt x="172092" y="51328"/>
                  </a:cubicBezTo>
                  <a:cubicBezTo>
                    <a:pt x="169785" y="51002"/>
                    <a:pt x="167222" y="53544"/>
                    <a:pt x="168022" y="55217"/>
                  </a:cubicBezTo>
                  <a:cubicBezTo>
                    <a:pt x="168647" y="56501"/>
                    <a:pt x="169854" y="57524"/>
                    <a:pt x="170504" y="58307"/>
                  </a:cubicBezTo>
                  <a:close/>
                  <a:moveTo>
                    <a:pt x="160975" y="104358"/>
                  </a:moveTo>
                  <a:cubicBezTo>
                    <a:pt x="161835" y="104756"/>
                    <a:pt x="162558" y="105509"/>
                    <a:pt x="163345" y="106151"/>
                  </a:cubicBezTo>
                  <a:cubicBezTo>
                    <a:pt x="163559" y="106070"/>
                    <a:pt x="163773" y="106019"/>
                    <a:pt x="163970" y="105942"/>
                  </a:cubicBezTo>
                  <a:lnTo>
                    <a:pt x="164278" y="106802"/>
                  </a:lnTo>
                  <a:lnTo>
                    <a:pt x="163589" y="106365"/>
                  </a:lnTo>
                  <a:cubicBezTo>
                    <a:pt x="163508" y="106292"/>
                    <a:pt x="163422" y="106228"/>
                    <a:pt x="163345" y="106155"/>
                  </a:cubicBezTo>
                  <a:cubicBezTo>
                    <a:pt x="161398" y="106780"/>
                    <a:pt x="159409" y="107336"/>
                    <a:pt x="157581" y="108235"/>
                  </a:cubicBezTo>
                  <a:cubicBezTo>
                    <a:pt x="156696" y="108672"/>
                    <a:pt x="155788" y="109913"/>
                    <a:pt x="155703" y="110841"/>
                  </a:cubicBezTo>
                  <a:cubicBezTo>
                    <a:pt x="155630" y="111680"/>
                    <a:pt x="156499" y="112916"/>
                    <a:pt x="157303" y="113438"/>
                  </a:cubicBezTo>
                  <a:cubicBezTo>
                    <a:pt x="161672" y="116224"/>
                    <a:pt x="167410" y="114658"/>
                    <a:pt x="171809" y="117957"/>
                  </a:cubicBezTo>
                  <a:cubicBezTo>
                    <a:pt x="172806" y="118676"/>
                    <a:pt x="175096" y="117880"/>
                    <a:pt x="176722" y="117499"/>
                  </a:cubicBezTo>
                  <a:cubicBezTo>
                    <a:pt x="177779" y="117251"/>
                    <a:pt x="179400" y="116673"/>
                    <a:pt x="179580" y="115959"/>
                  </a:cubicBezTo>
                  <a:cubicBezTo>
                    <a:pt x="180979" y="110486"/>
                    <a:pt x="185472" y="107944"/>
                    <a:pt x="189422" y="104799"/>
                  </a:cubicBezTo>
                  <a:cubicBezTo>
                    <a:pt x="191857" y="102856"/>
                    <a:pt x="191788" y="100909"/>
                    <a:pt x="189152" y="97477"/>
                  </a:cubicBezTo>
                  <a:cubicBezTo>
                    <a:pt x="188823" y="97058"/>
                    <a:pt x="188228" y="96831"/>
                    <a:pt x="187775" y="96502"/>
                  </a:cubicBezTo>
                  <a:lnTo>
                    <a:pt x="188211" y="96048"/>
                  </a:lnTo>
                  <a:cubicBezTo>
                    <a:pt x="188057" y="96048"/>
                    <a:pt x="187877" y="96048"/>
                    <a:pt x="187732" y="96048"/>
                  </a:cubicBezTo>
                  <a:lnTo>
                    <a:pt x="187762" y="96356"/>
                  </a:lnTo>
                  <a:cubicBezTo>
                    <a:pt x="186701" y="97062"/>
                    <a:pt x="185635" y="96891"/>
                    <a:pt x="184548" y="96335"/>
                  </a:cubicBezTo>
                  <a:cubicBezTo>
                    <a:pt x="184505" y="96254"/>
                    <a:pt x="184467" y="96181"/>
                    <a:pt x="184411" y="96108"/>
                  </a:cubicBezTo>
                  <a:cubicBezTo>
                    <a:pt x="184321" y="96108"/>
                    <a:pt x="184206" y="96108"/>
                    <a:pt x="184108" y="96130"/>
                  </a:cubicBezTo>
                  <a:lnTo>
                    <a:pt x="184600" y="96455"/>
                  </a:lnTo>
                  <a:cubicBezTo>
                    <a:pt x="182567" y="95496"/>
                    <a:pt x="180432" y="94713"/>
                    <a:pt x="178523" y="93554"/>
                  </a:cubicBezTo>
                  <a:cubicBezTo>
                    <a:pt x="177668" y="93044"/>
                    <a:pt x="176559" y="91594"/>
                    <a:pt x="176726" y="90862"/>
                  </a:cubicBezTo>
                  <a:cubicBezTo>
                    <a:pt x="178399" y="84131"/>
                    <a:pt x="172764" y="77781"/>
                    <a:pt x="175733" y="70960"/>
                  </a:cubicBezTo>
                  <a:cubicBezTo>
                    <a:pt x="175969" y="70459"/>
                    <a:pt x="174732" y="68936"/>
                    <a:pt x="173880" y="68422"/>
                  </a:cubicBezTo>
                  <a:cubicBezTo>
                    <a:pt x="169122" y="65466"/>
                    <a:pt x="164210" y="67503"/>
                    <a:pt x="163850" y="72714"/>
                  </a:cubicBezTo>
                  <a:cubicBezTo>
                    <a:pt x="163457" y="78320"/>
                    <a:pt x="163478" y="83904"/>
                    <a:pt x="160093" y="88881"/>
                  </a:cubicBezTo>
                  <a:cubicBezTo>
                    <a:pt x="158994" y="90468"/>
                    <a:pt x="160222" y="92009"/>
                    <a:pt x="161869" y="92925"/>
                  </a:cubicBezTo>
                  <a:cubicBezTo>
                    <a:pt x="162327" y="93168"/>
                    <a:pt x="162943" y="93532"/>
                    <a:pt x="163059" y="93952"/>
                  </a:cubicBezTo>
                  <a:cubicBezTo>
                    <a:pt x="163345" y="95038"/>
                    <a:pt x="162562" y="95539"/>
                    <a:pt x="161090" y="95650"/>
                  </a:cubicBezTo>
                  <a:cubicBezTo>
                    <a:pt x="158352" y="95898"/>
                    <a:pt x="154607" y="95466"/>
                    <a:pt x="154077" y="98761"/>
                  </a:cubicBezTo>
                  <a:cubicBezTo>
                    <a:pt x="153281" y="103639"/>
                    <a:pt x="158163" y="103006"/>
                    <a:pt x="160975" y="104358"/>
                  </a:cubicBezTo>
                  <a:close/>
                  <a:moveTo>
                    <a:pt x="173684" y="99882"/>
                  </a:moveTo>
                  <a:lnTo>
                    <a:pt x="174497" y="100203"/>
                  </a:lnTo>
                  <a:lnTo>
                    <a:pt x="173243" y="99976"/>
                  </a:lnTo>
                  <a:lnTo>
                    <a:pt x="172948" y="98791"/>
                  </a:lnTo>
                  <a:lnTo>
                    <a:pt x="173684" y="99882"/>
                  </a:lnTo>
                  <a:close/>
                  <a:moveTo>
                    <a:pt x="95154" y="137196"/>
                  </a:moveTo>
                  <a:cubicBezTo>
                    <a:pt x="95304" y="137367"/>
                    <a:pt x="95406" y="137538"/>
                    <a:pt x="95561" y="137709"/>
                  </a:cubicBezTo>
                  <a:cubicBezTo>
                    <a:pt x="95561" y="137555"/>
                    <a:pt x="95590" y="137423"/>
                    <a:pt x="95590" y="137269"/>
                  </a:cubicBezTo>
                  <a:cubicBezTo>
                    <a:pt x="95415" y="137230"/>
                    <a:pt x="95368" y="137213"/>
                    <a:pt x="95167" y="137174"/>
                  </a:cubicBezTo>
                  <a:lnTo>
                    <a:pt x="95154" y="137196"/>
                  </a:lnTo>
                  <a:close/>
                  <a:moveTo>
                    <a:pt x="1438807" y="727983"/>
                  </a:moveTo>
                  <a:cubicBezTo>
                    <a:pt x="1435880" y="726682"/>
                    <a:pt x="1432623" y="728210"/>
                    <a:pt x="1430878" y="731706"/>
                  </a:cubicBezTo>
                  <a:cubicBezTo>
                    <a:pt x="1429757" y="733948"/>
                    <a:pt x="1431395" y="736430"/>
                    <a:pt x="1434772" y="737517"/>
                  </a:cubicBezTo>
                  <a:cubicBezTo>
                    <a:pt x="1435794" y="737863"/>
                    <a:pt x="1436860" y="738069"/>
                    <a:pt x="1438358" y="738467"/>
                  </a:cubicBezTo>
                  <a:cubicBezTo>
                    <a:pt x="1439406" y="737765"/>
                    <a:pt x="1441053" y="737140"/>
                    <a:pt x="1441849" y="735938"/>
                  </a:cubicBezTo>
                  <a:cubicBezTo>
                    <a:pt x="1443788" y="733075"/>
                    <a:pt x="1442281" y="729524"/>
                    <a:pt x="1438807" y="727983"/>
                  </a:cubicBezTo>
                  <a:close/>
                  <a:moveTo>
                    <a:pt x="186285" y="90460"/>
                  </a:moveTo>
                  <a:cubicBezTo>
                    <a:pt x="185639" y="89908"/>
                    <a:pt x="184373" y="89865"/>
                    <a:pt x="183431" y="89942"/>
                  </a:cubicBezTo>
                  <a:cubicBezTo>
                    <a:pt x="181947" y="90058"/>
                    <a:pt x="181510" y="91012"/>
                    <a:pt x="182186" y="92283"/>
                  </a:cubicBezTo>
                  <a:cubicBezTo>
                    <a:pt x="182879" y="93588"/>
                    <a:pt x="183671" y="94837"/>
                    <a:pt x="184403" y="96100"/>
                  </a:cubicBezTo>
                  <a:cubicBezTo>
                    <a:pt x="185511" y="96100"/>
                    <a:pt x="186619" y="96061"/>
                    <a:pt x="187723" y="96040"/>
                  </a:cubicBezTo>
                  <a:cubicBezTo>
                    <a:pt x="187522" y="94101"/>
                    <a:pt x="188001" y="91932"/>
                    <a:pt x="186285" y="90460"/>
                  </a:cubicBezTo>
                  <a:close/>
                  <a:moveTo>
                    <a:pt x="208708" y="142117"/>
                  </a:moveTo>
                  <a:cubicBezTo>
                    <a:pt x="208858" y="144235"/>
                    <a:pt x="211006" y="146101"/>
                    <a:pt x="213107" y="145912"/>
                  </a:cubicBezTo>
                  <a:cubicBezTo>
                    <a:pt x="216115" y="145660"/>
                    <a:pt x="218212" y="143469"/>
                    <a:pt x="218088" y="140726"/>
                  </a:cubicBezTo>
                  <a:cubicBezTo>
                    <a:pt x="217981" y="138835"/>
                    <a:pt x="215730" y="136948"/>
                    <a:pt x="213577" y="136948"/>
                  </a:cubicBezTo>
                  <a:cubicBezTo>
                    <a:pt x="210664" y="136969"/>
                    <a:pt x="208515" y="139258"/>
                    <a:pt x="208708" y="142117"/>
                  </a:cubicBezTo>
                  <a:close/>
                  <a:moveTo>
                    <a:pt x="178100" y="128287"/>
                  </a:moveTo>
                  <a:cubicBezTo>
                    <a:pt x="177351" y="128484"/>
                    <a:pt x="176550" y="129969"/>
                    <a:pt x="176499" y="130884"/>
                  </a:cubicBezTo>
                  <a:cubicBezTo>
                    <a:pt x="176285" y="135116"/>
                    <a:pt x="178348" y="138531"/>
                    <a:pt x="180975" y="141616"/>
                  </a:cubicBezTo>
                  <a:cubicBezTo>
                    <a:pt x="182233" y="143131"/>
                    <a:pt x="185413" y="144008"/>
                    <a:pt x="187235" y="143161"/>
                  </a:cubicBezTo>
                  <a:cubicBezTo>
                    <a:pt x="189277" y="142211"/>
                    <a:pt x="191112" y="140401"/>
                    <a:pt x="193218" y="140071"/>
                  </a:cubicBezTo>
                  <a:cubicBezTo>
                    <a:pt x="196517" y="139579"/>
                    <a:pt x="198087" y="137881"/>
                    <a:pt x="199234" y="135018"/>
                  </a:cubicBezTo>
                  <a:cubicBezTo>
                    <a:pt x="200047" y="132921"/>
                    <a:pt x="201335" y="131017"/>
                    <a:pt x="201878" y="129981"/>
                  </a:cubicBezTo>
                  <a:cubicBezTo>
                    <a:pt x="203539" y="126366"/>
                    <a:pt x="203072" y="124851"/>
                    <a:pt x="200364" y="123387"/>
                  </a:cubicBezTo>
                  <a:cubicBezTo>
                    <a:pt x="198378" y="122339"/>
                    <a:pt x="196324" y="121308"/>
                    <a:pt x="194193" y="120585"/>
                  </a:cubicBezTo>
                  <a:cubicBezTo>
                    <a:pt x="193239" y="120242"/>
                    <a:pt x="191463" y="120242"/>
                    <a:pt x="190984" y="120833"/>
                  </a:cubicBezTo>
                  <a:cubicBezTo>
                    <a:pt x="187633" y="125030"/>
                    <a:pt x="183119" y="126973"/>
                    <a:pt x="178100" y="128287"/>
                  </a:cubicBezTo>
                  <a:close/>
                  <a:moveTo>
                    <a:pt x="183680" y="72762"/>
                  </a:moveTo>
                  <a:cubicBezTo>
                    <a:pt x="184223" y="71602"/>
                    <a:pt x="183778" y="70665"/>
                    <a:pt x="182640" y="70113"/>
                  </a:cubicBezTo>
                  <a:cubicBezTo>
                    <a:pt x="182212" y="70438"/>
                    <a:pt x="181574" y="70665"/>
                    <a:pt x="181412" y="71080"/>
                  </a:cubicBezTo>
                  <a:cubicBezTo>
                    <a:pt x="180898" y="72265"/>
                    <a:pt x="181317" y="73279"/>
                    <a:pt x="182494" y="73699"/>
                  </a:cubicBezTo>
                  <a:cubicBezTo>
                    <a:pt x="182777" y="73797"/>
                    <a:pt x="183474" y="73177"/>
                    <a:pt x="183680" y="72762"/>
                  </a:cubicBezTo>
                  <a:close/>
                  <a:moveTo>
                    <a:pt x="188879" y="114692"/>
                  </a:moveTo>
                  <a:lnTo>
                    <a:pt x="189362" y="115912"/>
                  </a:lnTo>
                  <a:lnTo>
                    <a:pt x="190077" y="114803"/>
                  </a:lnTo>
                  <a:lnTo>
                    <a:pt x="188879" y="114692"/>
                  </a:lnTo>
                  <a:close/>
                  <a:moveTo>
                    <a:pt x="1721290" y="545711"/>
                  </a:moveTo>
                  <a:cubicBezTo>
                    <a:pt x="1719921" y="546687"/>
                    <a:pt x="1718551" y="547697"/>
                    <a:pt x="1717439" y="548869"/>
                  </a:cubicBezTo>
                  <a:cubicBezTo>
                    <a:pt x="1715428" y="550987"/>
                    <a:pt x="1714315" y="553435"/>
                    <a:pt x="1715300" y="556503"/>
                  </a:cubicBezTo>
                  <a:cubicBezTo>
                    <a:pt x="1716498" y="560217"/>
                    <a:pt x="1717524" y="564013"/>
                    <a:pt x="1718680" y="567753"/>
                  </a:cubicBezTo>
                  <a:cubicBezTo>
                    <a:pt x="1718766" y="568052"/>
                    <a:pt x="1719365" y="568194"/>
                    <a:pt x="1719750" y="568399"/>
                  </a:cubicBezTo>
                  <a:cubicBezTo>
                    <a:pt x="1720092" y="567975"/>
                    <a:pt x="1720691" y="567616"/>
                    <a:pt x="1720777" y="567120"/>
                  </a:cubicBezTo>
                  <a:cubicBezTo>
                    <a:pt x="1722018" y="562601"/>
                    <a:pt x="1725398" y="559439"/>
                    <a:pt x="1727752" y="555660"/>
                  </a:cubicBezTo>
                  <a:cubicBezTo>
                    <a:pt x="1729463" y="552930"/>
                    <a:pt x="1728693" y="549349"/>
                    <a:pt x="1725869" y="546563"/>
                  </a:cubicBezTo>
                  <a:cubicBezTo>
                    <a:pt x="1724671" y="545386"/>
                    <a:pt x="1722403" y="544890"/>
                    <a:pt x="1721290" y="545711"/>
                  </a:cubicBezTo>
                  <a:close/>
                  <a:moveTo>
                    <a:pt x="132716" y="150773"/>
                  </a:moveTo>
                  <a:cubicBezTo>
                    <a:pt x="132776" y="150928"/>
                    <a:pt x="132827" y="151103"/>
                    <a:pt x="132895" y="151266"/>
                  </a:cubicBezTo>
                  <a:cubicBezTo>
                    <a:pt x="132994" y="151231"/>
                    <a:pt x="133114" y="151154"/>
                    <a:pt x="133229" y="151111"/>
                  </a:cubicBezTo>
                  <a:cubicBezTo>
                    <a:pt x="133268" y="151000"/>
                    <a:pt x="133319" y="150889"/>
                    <a:pt x="133340" y="150773"/>
                  </a:cubicBezTo>
                  <a:cubicBezTo>
                    <a:pt x="133139" y="150773"/>
                    <a:pt x="132925" y="150773"/>
                    <a:pt x="132716" y="150773"/>
                  </a:cubicBezTo>
                  <a:close/>
                  <a:moveTo>
                    <a:pt x="127859" y="144381"/>
                  </a:moveTo>
                  <a:cubicBezTo>
                    <a:pt x="126973" y="144539"/>
                    <a:pt x="125506" y="145562"/>
                    <a:pt x="125561" y="146118"/>
                  </a:cubicBezTo>
                  <a:cubicBezTo>
                    <a:pt x="125664" y="147573"/>
                    <a:pt x="126113" y="149798"/>
                    <a:pt x="127050" y="150179"/>
                  </a:cubicBezTo>
                  <a:cubicBezTo>
                    <a:pt x="128753" y="150846"/>
                    <a:pt x="130773" y="150692"/>
                    <a:pt x="132716" y="150773"/>
                  </a:cubicBezTo>
                  <a:cubicBezTo>
                    <a:pt x="132082" y="148899"/>
                    <a:pt x="131556" y="147021"/>
                    <a:pt x="130640" y="145296"/>
                  </a:cubicBezTo>
                  <a:cubicBezTo>
                    <a:pt x="130281" y="144650"/>
                    <a:pt x="128753" y="144248"/>
                    <a:pt x="127859" y="144381"/>
                  </a:cubicBezTo>
                  <a:close/>
                  <a:moveTo>
                    <a:pt x="131903" y="155442"/>
                  </a:moveTo>
                  <a:cubicBezTo>
                    <a:pt x="131804" y="156319"/>
                    <a:pt x="132420" y="157616"/>
                    <a:pt x="133122" y="158206"/>
                  </a:cubicBezTo>
                  <a:cubicBezTo>
                    <a:pt x="135382" y="160072"/>
                    <a:pt x="140136" y="159314"/>
                    <a:pt x="141890" y="156931"/>
                  </a:cubicBezTo>
                  <a:cubicBezTo>
                    <a:pt x="142168" y="156550"/>
                    <a:pt x="142485" y="155857"/>
                    <a:pt x="142318" y="155575"/>
                  </a:cubicBezTo>
                  <a:cubicBezTo>
                    <a:pt x="141253" y="153709"/>
                    <a:pt x="140401" y="151514"/>
                    <a:pt x="138818" y="150200"/>
                  </a:cubicBezTo>
                  <a:cubicBezTo>
                    <a:pt x="136965" y="148638"/>
                    <a:pt x="135069" y="150277"/>
                    <a:pt x="133233" y="151111"/>
                  </a:cubicBezTo>
                  <a:cubicBezTo>
                    <a:pt x="132724" y="152541"/>
                    <a:pt x="132070" y="153978"/>
                    <a:pt x="131903" y="155442"/>
                  </a:cubicBezTo>
                  <a:close/>
                  <a:moveTo>
                    <a:pt x="163191" y="125009"/>
                  </a:moveTo>
                  <a:cubicBezTo>
                    <a:pt x="161604" y="124705"/>
                    <a:pt x="160004" y="124192"/>
                    <a:pt x="158386" y="124115"/>
                  </a:cubicBezTo>
                  <a:cubicBezTo>
                    <a:pt x="157367" y="124059"/>
                    <a:pt x="156186" y="124457"/>
                    <a:pt x="155331" y="125030"/>
                  </a:cubicBezTo>
                  <a:cubicBezTo>
                    <a:pt x="154518" y="125582"/>
                    <a:pt x="153799" y="126537"/>
                    <a:pt x="153426" y="127474"/>
                  </a:cubicBezTo>
                  <a:cubicBezTo>
                    <a:pt x="152999" y="128539"/>
                    <a:pt x="153683" y="129742"/>
                    <a:pt x="154971" y="129819"/>
                  </a:cubicBezTo>
                  <a:cubicBezTo>
                    <a:pt x="159268" y="130063"/>
                    <a:pt x="163080" y="131856"/>
                    <a:pt x="167038" y="133225"/>
                  </a:cubicBezTo>
                  <a:cubicBezTo>
                    <a:pt x="167068" y="131834"/>
                    <a:pt x="167085" y="130426"/>
                    <a:pt x="167004" y="129031"/>
                  </a:cubicBezTo>
                  <a:cubicBezTo>
                    <a:pt x="166850" y="125788"/>
                    <a:pt x="166670" y="125660"/>
                    <a:pt x="163191" y="125009"/>
                  </a:cubicBezTo>
                  <a:close/>
                  <a:moveTo>
                    <a:pt x="120281" y="101461"/>
                  </a:moveTo>
                  <a:cubicBezTo>
                    <a:pt x="120717" y="101346"/>
                    <a:pt x="121261" y="100738"/>
                    <a:pt x="121372" y="100280"/>
                  </a:cubicBezTo>
                  <a:cubicBezTo>
                    <a:pt x="121676" y="99005"/>
                    <a:pt x="121107" y="97991"/>
                    <a:pt x="119853" y="97858"/>
                  </a:cubicBezTo>
                  <a:cubicBezTo>
                    <a:pt x="118586" y="97717"/>
                    <a:pt x="117901" y="98599"/>
                    <a:pt x="117842" y="99882"/>
                  </a:cubicBezTo>
                  <a:cubicBezTo>
                    <a:pt x="118141" y="101136"/>
                    <a:pt x="118967" y="101769"/>
                    <a:pt x="120281" y="101461"/>
                  </a:cubicBezTo>
                  <a:close/>
                  <a:moveTo>
                    <a:pt x="167038" y="133225"/>
                  </a:moveTo>
                  <a:cubicBezTo>
                    <a:pt x="167038" y="133477"/>
                    <a:pt x="167055" y="133721"/>
                    <a:pt x="167055" y="133974"/>
                  </a:cubicBezTo>
                  <a:cubicBezTo>
                    <a:pt x="167209" y="133974"/>
                    <a:pt x="167385" y="133974"/>
                    <a:pt x="167548" y="133974"/>
                  </a:cubicBezTo>
                  <a:cubicBezTo>
                    <a:pt x="167556" y="133777"/>
                    <a:pt x="167556" y="133610"/>
                    <a:pt x="167565" y="133443"/>
                  </a:cubicBezTo>
                  <a:cubicBezTo>
                    <a:pt x="167385" y="133362"/>
                    <a:pt x="167222" y="133285"/>
                    <a:pt x="167038" y="133225"/>
                  </a:cubicBezTo>
                  <a:close/>
                  <a:moveTo>
                    <a:pt x="173003" y="135514"/>
                  </a:moveTo>
                  <a:cubicBezTo>
                    <a:pt x="172113" y="135018"/>
                    <a:pt x="171275" y="134333"/>
                    <a:pt x="170320" y="134089"/>
                  </a:cubicBezTo>
                  <a:cubicBezTo>
                    <a:pt x="169447" y="133875"/>
                    <a:pt x="168497" y="133957"/>
                    <a:pt x="167552" y="133974"/>
                  </a:cubicBezTo>
                  <a:cubicBezTo>
                    <a:pt x="167539" y="135001"/>
                    <a:pt x="167509" y="136028"/>
                    <a:pt x="167475" y="137063"/>
                  </a:cubicBezTo>
                  <a:cubicBezTo>
                    <a:pt x="168408" y="137063"/>
                    <a:pt x="169357" y="137119"/>
                    <a:pt x="170205" y="136905"/>
                  </a:cubicBezTo>
                  <a:cubicBezTo>
                    <a:pt x="171189" y="136661"/>
                    <a:pt x="172066" y="135989"/>
                    <a:pt x="173003" y="135514"/>
                  </a:cubicBezTo>
                  <a:close/>
                  <a:moveTo>
                    <a:pt x="156833" y="145335"/>
                  </a:moveTo>
                  <a:cubicBezTo>
                    <a:pt x="160667" y="143563"/>
                    <a:pt x="163362" y="140324"/>
                    <a:pt x="166435" y="137555"/>
                  </a:cubicBezTo>
                  <a:cubicBezTo>
                    <a:pt x="162913" y="137466"/>
                    <a:pt x="159392" y="137329"/>
                    <a:pt x="155861" y="137273"/>
                  </a:cubicBezTo>
                  <a:cubicBezTo>
                    <a:pt x="153961" y="137256"/>
                    <a:pt x="152241" y="139447"/>
                    <a:pt x="152374" y="142100"/>
                  </a:cubicBezTo>
                  <a:cubicBezTo>
                    <a:pt x="152425" y="143071"/>
                    <a:pt x="153024" y="144329"/>
                    <a:pt x="153790" y="144881"/>
                  </a:cubicBezTo>
                  <a:cubicBezTo>
                    <a:pt x="154548" y="145429"/>
                    <a:pt x="156028" y="145703"/>
                    <a:pt x="156833" y="145335"/>
                  </a:cubicBezTo>
                  <a:close/>
                  <a:moveTo>
                    <a:pt x="167475" y="137063"/>
                  </a:moveTo>
                  <a:cubicBezTo>
                    <a:pt x="167295" y="137063"/>
                    <a:pt x="167115" y="137063"/>
                    <a:pt x="166944" y="137063"/>
                  </a:cubicBezTo>
                  <a:cubicBezTo>
                    <a:pt x="166773" y="137230"/>
                    <a:pt x="166619" y="137380"/>
                    <a:pt x="166435" y="137551"/>
                  </a:cubicBezTo>
                  <a:lnTo>
                    <a:pt x="167457" y="137594"/>
                  </a:lnTo>
                  <a:cubicBezTo>
                    <a:pt x="167466" y="137423"/>
                    <a:pt x="167466" y="137230"/>
                    <a:pt x="167475" y="137063"/>
                  </a:cubicBezTo>
                  <a:close/>
                </a:path>
              </a:pathLst>
            </a:custGeom>
            <a:grpFill/>
            <a:ln w="5028" cap="flat">
              <a:solidFill>
                <a:schemeClr val="bg1"/>
              </a:solidFill>
              <a:prstDash val="solid"/>
              <a:miter/>
            </a:ln>
          </p:spPr>
          <p:txBody>
            <a:bodyPr rtlCol="0" anchor="ctr"/>
            <a:lstStyle/>
            <a:p>
              <a:endParaRPr lang="en-US"/>
            </a:p>
          </p:txBody>
        </p:sp>
        <p:grpSp>
          <p:nvGrpSpPr>
            <p:cNvPr id="114" name="Graphic 2398">
              <a:extLst>
                <a:ext uri="{FF2B5EF4-FFF2-40B4-BE49-F238E27FC236}">
                  <a16:creationId xmlns:a16="http://schemas.microsoft.com/office/drawing/2014/main" id="{58328A08-5593-B46B-0FB4-7B0D9EDE9693}"/>
                </a:ext>
              </a:extLst>
            </p:cNvPr>
            <p:cNvGrpSpPr/>
            <p:nvPr/>
          </p:nvGrpSpPr>
          <p:grpSpPr>
            <a:xfrm>
              <a:off x="7065517" y="4158814"/>
              <a:ext cx="865970" cy="678804"/>
              <a:chOff x="7065517" y="4158814"/>
              <a:chExt cx="865970" cy="678804"/>
            </a:xfrm>
            <a:grpFill/>
          </p:grpSpPr>
          <p:sp>
            <p:nvSpPr>
              <p:cNvPr id="258" name="Freeform 257">
                <a:extLst>
                  <a:ext uri="{FF2B5EF4-FFF2-40B4-BE49-F238E27FC236}">
                    <a16:creationId xmlns:a16="http://schemas.microsoft.com/office/drawing/2014/main" id="{068DED54-9A3E-3B22-64A3-64165EA0AF0D}"/>
                  </a:ext>
                </a:extLst>
              </p:cNvPr>
              <p:cNvSpPr/>
              <p:nvPr/>
            </p:nvSpPr>
            <p:spPr>
              <a:xfrm>
                <a:off x="7065517" y="4158814"/>
                <a:ext cx="865970" cy="646763"/>
              </a:xfrm>
              <a:custGeom>
                <a:avLst/>
                <a:gdLst>
                  <a:gd name="connsiteX0" fmla="*/ 428075 w 865970"/>
                  <a:gd name="connsiteY0" fmla="*/ 511697 h 646763"/>
                  <a:gd name="connsiteX1" fmla="*/ 430681 w 865970"/>
                  <a:gd name="connsiteY1" fmla="*/ 511697 h 646763"/>
                  <a:gd name="connsiteX2" fmla="*/ 433300 w 865970"/>
                  <a:gd name="connsiteY2" fmla="*/ 516571 h 646763"/>
                  <a:gd name="connsiteX3" fmla="*/ 431806 w 865970"/>
                  <a:gd name="connsiteY3" fmla="*/ 520315 h 646763"/>
                  <a:gd name="connsiteX4" fmla="*/ 432940 w 865970"/>
                  <a:gd name="connsiteY4" fmla="*/ 523323 h 646763"/>
                  <a:gd name="connsiteX5" fmla="*/ 436689 w 865970"/>
                  <a:gd name="connsiteY5" fmla="*/ 523323 h 646763"/>
                  <a:gd name="connsiteX6" fmla="*/ 441554 w 865970"/>
                  <a:gd name="connsiteY6" fmla="*/ 525574 h 646763"/>
                  <a:gd name="connsiteX7" fmla="*/ 444926 w 865970"/>
                  <a:gd name="connsiteY7" fmla="*/ 525574 h 646763"/>
                  <a:gd name="connsiteX8" fmla="*/ 448662 w 865970"/>
                  <a:gd name="connsiteY8" fmla="*/ 524808 h 646763"/>
                  <a:gd name="connsiteX9" fmla="*/ 453168 w 865970"/>
                  <a:gd name="connsiteY9" fmla="*/ 524808 h 646763"/>
                  <a:gd name="connsiteX10" fmla="*/ 457284 w 865970"/>
                  <a:gd name="connsiteY10" fmla="*/ 531543 h 646763"/>
                  <a:gd name="connsiteX11" fmla="*/ 458405 w 865970"/>
                  <a:gd name="connsiteY11" fmla="*/ 534919 h 646763"/>
                  <a:gd name="connsiteX12" fmla="*/ 461392 w 865970"/>
                  <a:gd name="connsiteY12" fmla="*/ 536049 h 646763"/>
                  <a:gd name="connsiteX13" fmla="*/ 462907 w 865970"/>
                  <a:gd name="connsiteY13" fmla="*/ 540914 h 646763"/>
                  <a:gd name="connsiteX14" fmla="*/ 464404 w 865970"/>
                  <a:gd name="connsiteY14" fmla="*/ 546905 h 646763"/>
                  <a:gd name="connsiteX15" fmla="*/ 465162 w 865970"/>
                  <a:gd name="connsiteY15" fmla="*/ 557752 h 646763"/>
                  <a:gd name="connsiteX16" fmla="*/ 462158 w 865970"/>
                  <a:gd name="connsiteY16" fmla="*/ 562639 h 646763"/>
                  <a:gd name="connsiteX17" fmla="*/ 460279 w 865970"/>
                  <a:gd name="connsiteY17" fmla="*/ 566003 h 646763"/>
                  <a:gd name="connsiteX18" fmla="*/ 459535 w 865970"/>
                  <a:gd name="connsiteY18" fmla="*/ 567500 h 646763"/>
                  <a:gd name="connsiteX19" fmla="*/ 461396 w 865970"/>
                  <a:gd name="connsiteY19" fmla="*/ 572361 h 646763"/>
                  <a:gd name="connsiteX20" fmla="*/ 458409 w 865970"/>
                  <a:gd name="connsiteY20" fmla="*/ 573119 h 646763"/>
                  <a:gd name="connsiteX21" fmla="*/ 456171 w 865970"/>
                  <a:gd name="connsiteY21" fmla="*/ 573119 h 646763"/>
                  <a:gd name="connsiteX22" fmla="*/ 455418 w 865970"/>
                  <a:gd name="connsiteY22" fmla="*/ 578750 h 646763"/>
                  <a:gd name="connsiteX23" fmla="*/ 455795 w 865970"/>
                  <a:gd name="connsiteY23" fmla="*/ 583230 h 646763"/>
                  <a:gd name="connsiteX24" fmla="*/ 459911 w 865970"/>
                  <a:gd name="connsiteY24" fmla="*/ 586607 h 646763"/>
                  <a:gd name="connsiteX25" fmla="*/ 460091 w 865970"/>
                  <a:gd name="connsiteY25" fmla="*/ 593239 h 646763"/>
                  <a:gd name="connsiteX26" fmla="*/ 464024 w 865970"/>
                  <a:gd name="connsiteY26" fmla="*/ 590441 h 646763"/>
                  <a:gd name="connsiteX27" fmla="*/ 469081 w 865970"/>
                  <a:gd name="connsiteY27" fmla="*/ 590154 h 646763"/>
                  <a:gd name="connsiteX28" fmla="*/ 470776 w 865970"/>
                  <a:gd name="connsiteY28" fmla="*/ 595212 h 646763"/>
                  <a:gd name="connsiteX29" fmla="*/ 474987 w 865970"/>
                  <a:gd name="connsiteY29" fmla="*/ 594369 h 646763"/>
                  <a:gd name="connsiteX30" fmla="*/ 475256 w 865970"/>
                  <a:gd name="connsiteY30" fmla="*/ 599713 h 646763"/>
                  <a:gd name="connsiteX31" fmla="*/ 479467 w 865970"/>
                  <a:gd name="connsiteY31" fmla="*/ 601955 h 646763"/>
                  <a:gd name="connsiteX32" fmla="*/ 479467 w 865970"/>
                  <a:gd name="connsiteY32" fmla="*/ 603077 h 646763"/>
                  <a:gd name="connsiteX33" fmla="*/ 485941 w 865970"/>
                  <a:gd name="connsiteY33" fmla="*/ 603928 h 646763"/>
                  <a:gd name="connsiteX34" fmla="*/ 487909 w 865970"/>
                  <a:gd name="connsiteY34" fmla="*/ 605601 h 646763"/>
                  <a:gd name="connsiteX35" fmla="*/ 487062 w 865970"/>
                  <a:gd name="connsiteY35" fmla="*/ 610107 h 646763"/>
                  <a:gd name="connsiteX36" fmla="*/ 486228 w 865970"/>
                  <a:gd name="connsiteY36" fmla="*/ 614874 h 646763"/>
                  <a:gd name="connsiteX37" fmla="*/ 481444 w 865970"/>
                  <a:gd name="connsiteY37" fmla="*/ 620206 h 646763"/>
                  <a:gd name="connsiteX38" fmla="*/ 484820 w 865970"/>
                  <a:gd name="connsiteY38" fmla="*/ 621070 h 646763"/>
                  <a:gd name="connsiteX39" fmla="*/ 487914 w 865970"/>
                  <a:gd name="connsiteY39" fmla="*/ 621340 h 646763"/>
                  <a:gd name="connsiteX40" fmla="*/ 490164 w 865970"/>
                  <a:gd name="connsiteY40" fmla="*/ 619945 h 646763"/>
                  <a:gd name="connsiteX41" fmla="*/ 492120 w 865970"/>
                  <a:gd name="connsiteY41" fmla="*/ 621340 h 646763"/>
                  <a:gd name="connsiteX42" fmla="*/ 492398 w 865970"/>
                  <a:gd name="connsiteY42" fmla="*/ 626398 h 646763"/>
                  <a:gd name="connsiteX43" fmla="*/ 494657 w 865970"/>
                  <a:gd name="connsiteY43" fmla="*/ 630043 h 646763"/>
                  <a:gd name="connsiteX44" fmla="*/ 497743 w 865970"/>
                  <a:gd name="connsiteY44" fmla="*/ 628370 h 646763"/>
                  <a:gd name="connsiteX45" fmla="*/ 501962 w 865970"/>
                  <a:gd name="connsiteY45" fmla="*/ 628370 h 646763"/>
                  <a:gd name="connsiteX46" fmla="*/ 508693 w 865970"/>
                  <a:gd name="connsiteY46" fmla="*/ 625828 h 646763"/>
                  <a:gd name="connsiteX47" fmla="*/ 510657 w 865970"/>
                  <a:gd name="connsiteY47" fmla="*/ 626958 h 646763"/>
                  <a:gd name="connsiteX48" fmla="*/ 510101 w 865970"/>
                  <a:gd name="connsiteY48" fmla="*/ 630043 h 646763"/>
                  <a:gd name="connsiteX49" fmla="*/ 512617 w 865970"/>
                  <a:gd name="connsiteY49" fmla="*/ 634262 h 646763"/>
                  <a:gd name="connsiteX50" fmla="*/ 517683 w 865970"/>
                  <a:gd name="connsiteY50" fmla="*/ 633129 h 646763"/>
                  <a:gd name="connsiteX51" fmla="*/ 516840 w 865970"/>
                  <a:gd name="connsiteY51" fmla="*/ 624712 h 646763"/>
                  <a:gd name="connsiteX52" fmla="*/ 514872 w 865970"/>
                  <a:gd name="connsiteY52" fmla="*/ 618541 h 646763"/>
                  <a:gd name="connsiteX53" fmla="*/ 516558 w 865970"/>
                  <a:gd name="connsiteY53" fmla="*/ 616286 h 646763"/>
                  <a:gd name="connsiteX54" fmla="*/ 517688 w 865970"/>
                  <a:gd name="connsiteY54" fmla="*/ 615443 h 646763"/>
                  <a:gd name="connsiteX55" fmla="*/ 522741 w 865970"/>
                  <a:gd name="connsiteY55" fmla="*/ 614878 h 646763"/>
                  <a:gd name="connsiteX56" fmla="*/ 526113 w 865970"/>
                  <a:gd name="connsiteY56" fmla="*/ 613197 h 646763"/>
                  <a:gd name="connsiteX57" fmla="*/ 531462 w 865970"/>
                  <a:gd name="connsiteY57" fmla="*/ 610950 h 646763"/>
                  <a:gd name="connsiteX58" fmla="*/ 537915 w 865970"/>
                  <a:gd name="connsiteY58" fmla="*/ 613197 h 646763"/>
                  <a:gd name="connsiteX59" fmla="*/ 544372 w 865970"/>
                  <a:gd name="connsiteY59" fmla="*/ 611511 h 646763"/>
                  <a:gd name="connsiteX60" fmla="*/ 548026 w 865970"/>
                  <a:gd name="connsiteY60" fmla="*/ 611511 h 646763"/>
                  <a:gd name="connsiteX61" fmla="*/ 551954 w 865970"/>
                  <a:gd name="connsiteY61" fmla="*/ 607557 h 646763"/>
                  <a:gd name="connsiteX62" fmla="*/ 554762 w 865970"/>
                  <a:gd name="connsiteY62" fmla="*/ 607557 h 646763"/>
                  <a:gd name="connsiteX63" fmla="*/ 561227 w 865970"/>
                  <a:gd name="connsiteY63" fmla="*/ 608421 h 646763"/>
                  <a:gd name="connsiteX64" fmla="*/ 560106 w 865970"/>
                  <a:gd name="connsiteY64" fmla="*/ 603928 h 646763"/>
                  <a:gd name="connsiteX65" fmla="*/ 564882 w 865970"/>
                  <a:gd name="connsiteY65" fmla="*/ 602516 h 646763"/>
                  <a:gd name="connsiteX66" fmla="*/ 568527 w 865970"/>
                  <a:gd name="connsiteY66" fmla="*/ 601382 h 646763"/>
                  <a:gd name="connsiteX67" fmla="*/ 572182 w 865970"/>
                  <a:gd name="connsiteY67" fmla="*/ 604472 h 646763"/>
                  <a:gd name="connsiteX68" fmla="*/ 578634 w 865970"/>
                  <a:gd name="connsiteY68" fmla="*/ 606166 h 646763"/>
                  <a:gd name="connsiteX69" fmla="*/ 585943 w 865970"/>
                  <a:gd name="connsiteY69" fmla="*/ 607552 h 646763"/>
                  <a:gd name="connsiteX70" fmla="*/ 586504 w 865970"/>
                  <a:gd name="connsiteY70" fmla="*/ 612071 h 646763"/>
                  <a:gd name="connsiteX71" fmla="*/ 587633 w 865970"/>
                  <a:gd name="connsiteY71" fmla="*/ 617681 h 646763"/>
                  <a:gd name="connsiteX72" fmla="*/ 589606 w 865970"/>
                  <a:gd name="connsiteY72" fmla="*/ 620784 h 646763"/>
                  <a:gd name="connsiteX73" fmla="*/ 595507 w 865970"/>
                  <a:gd name="connsiteY73" fmla="*/ 623869 h 646763"/>
                  <a:gd name="connsiteX74" fmla="*/ 601677 w 865970"/>
                  <a:gd name="connsiteY74" fmla="*/ 625828 h 646763"/>
                  <a:gd name="connsiteX75" fmla="*/ 610107 w 865970"/>
                  <a:gd name="connsiteY75" fmla="*/ 627810 h 646763"/>
                  <a:gd name="connsiteX76" fmla="*/ 610505 w 865970"/>
                  <a:gd name="connsiteY76" fmla="*/ 628678 h 646763"/>
                  <a:gd name="connsiteX77" fmla="*/ 614861 w 865970"/>
                  <a:gd name="connsiteY77" fmla="*/ 628396 h 646763"/>
                  <a:gd name="connsiteX78" fmla="*/ 619684 w 865970"/>
                  <a:gd name="connsiteY78" fmla="*/ 630090 h 646763"/>
                  <a:gd name="connsiteX79" fmla="*/ 627617 w 865970"/>
                  <a:gd name="connsiteY79" fmla="*/ 637540 h 646763"/>
                  <a:gd name="connsiteX80" fmla="*/ 633325 w 865970"/>
                  <a:gd name="connsiteY80" fmla="*/ 645760 h 646763"/>
                  <a:gd name="connsiteX81" fmla="*/ 641284 w 865970"/>
                  <a:gd name="connsiteY81" fmla="*/ 642739 h 646763"/>
                  <a:gd name="connsiteX82" fmla="*/ 641233 w 865970"/>
                  <a:gd name="connsiteY82" fmla="*/ 637630 h 646763"/>
                  <a:gd name="connsiteX83" fmla="*/ 641618 w 865970"/>
                  <a:gd name="connsiteY83" fmla="*/ 638024 h 646763"/>
                  <a:gd name="connsiteX84" fmla="*/ 641841 w 865970"/>
                  <a:gd name="connsiteY84" fmla="*/ 637074 h 646763"/>
                  <a:gd name="connsiteX85" fmla="*/ 641306 w 865970"/>
                  <a:gd name="connsiteY85" fmla="*/ 637540 h 646763"/>
                  <a:gd name="connsiteX86" fmla="*/ 640176 w 865970"/>
                  <a:gd name="connsiteY86" fmla="*/ 635123 h 646763"/>
                  <a:gd name="connsiteX87" fmla="*/ 642093 w 865970"/>
                  <a:gd name="connsiteY87" fmla="*/ 632756 h 646763"/>
                  <a:gd name="connsiteX88" fmla="*/ 664460 w 865970"/>
                  <a:gd name="connsiteY88" fmla="*/ 624784 h 646763"/>
                  <a:gd name="connsiteX89" fmla="*/ 679749 w 865970"/>
                  <a:gd name="connsiteY89" fmla="*/ 612234 h 646763"/>
                  <a:gd name="connsiteX90" fmla="*/ 683635 w 865970"/>
                  <a:gd name="connsiteY90" fmla="*/ 611297 h 646763"/>
                  <a:gd name="connsiteX91" fmla="*/ 689814 w 865970"/>
                  <a:gd name="connsiteY91" fmla="*/ 612859 h 646763"/>
                  <a:gd name="connsiteX92" fmla="*/ 704414 w 865970"/>
                  <a:gd name="connsiteY92" fmla="*/ 608635 h 646763"/>
                  <a:gd name="connsiteX93" fmla="*/ 715698 w 865970"/>
                  <a:gd name="connsiteY93" fmla="*/ 605079 h 646763"/>
                  <a:gd name="connsiteX94" fmla="*/ 723948 w 865970"/>
                  <a:gd name="connsiteY94" fmla="*/ 597214 h 646763"/>
                  <a:gd name="connsiteX95" fmla="*/ 727559 w 865970"/>
                  <a:gd name="connsiteY95" fmla="*/ 594099 h 646763"/>
                  <a:gd name="connsiteX96" fmla="*/ 741513 w 865970"/>
                  <a:gd name="connsiteY96" fmla="*/ 580008 h 646763"/>
                  <a:gd name="connsiteX97" fmla="*/ 742378 w 865970"/>
                  <a:gd name="connsiteY97" fmla="*/ 578596 h 646763"/>
                  <a:gd name="connsiteX98" fmla="*/ 751214 w 865970"/>
                  <a:gd name="connsiteY98" fmla="*/ 566610 h 646763"/>
                  <a:gd name="connsiteX99" fmla="*/ 755339 w 865970"/>
                  <a:gd name="connsiteY99" fmla="*/ 564218 h 646763"/>
                  <a:gd name="connsiteX100" fmla="*/ 758275 w 865970"/>
                  <a:gd name="connsiteY100" fmla="*/ 559015 h 646763"/>
                  <a:gd name="connsiteX101" fmla="*/ 757325 w 865970"/>
                  <a:gd name="connsiteY101" fmla="*/ 545699 h 646763"/>
                  <a:gd name="connsiteX102" fmla="*/ 759610 w 865970"/>
                  <a:gd name="connsiteY102" fmla="*/ 538629 h 646763"/>
                  <a:gd name="connsiteX103" fmla="*/ 768356 w 865970"/>
                  <a:gd name="connsiteY103" fmla="*/ 524752 h 646763"/>
                  <a:gd name="connsiteX104" fmla="*/ 772686 w 865970"/>
                  <a:gd name="connsiteY104" fmla="*/ 515745 h 646763"/>
                  <a:gd name="connsiteX105" fmla="*/ 777873 w 865970"/>
                  <a:gd name="connsiteY105" fmla="*/ 503947 h 646763"/>
                  <a:gd name="connsiteX106" fmla="*/ 779832 w 865970"/>
                  <a:gd name="connsiteY106" fmla="*/ 495843 h 646763"/>
                  <a:gd name="connsiteX107" fmla="*/ 777843 w 865970"/>
                  <a:gd name="connsiteY107" fmla="*/ 483463 h 646763"/>
                  <a:gd name="connsiteX108" fmla="*/ 771488 w 865970"/>
                  <a:gd name="connsiteY108" fmla="*/ 477828 h 646763"/>
                  <a:gd name="connsiteX109" fmla="*/ 765451 w 865970"/>
                  <a:gd name="connsiteY109" fmla="*/ 476600 h 646763"/>
                  <a:gd name="connsiteX110" fmla="*/ 765404 w 865970"/>
                  <a:gd name="connsiteY110" fmla="*/ 476946 h 646763"/>
                  <a:gd name="connsiteX111" fmla="*/ 764419 w 865970"/>
                  <a:gd name="connsiteY111" fmla="*/ 477036 h 646763"/>
                  <a:gd name="connsiteX112" fmla="*/ 764984 w 865970"/>
                  <a:gd name="connsiteY112" fmla="*/ 476638 h 646763"/>
                  <a:gd name="connsiteX113" fmla="*/ 765451 w 865970"/>
                  <a:gd name="connsiteY113" fmla="*/ 476595 h 646763"/>
                  <a:gd name="connsiteX114" fmla="*/ 766593 w 865970"/>
                  <a:gd name="connsiteY114" fmla="*/ 472351 h 646763"/>
                  <a:gd name="connsiteX115" fmla="*/ 772661 w 865970"/>
                  <a:gd name="connsiteY115" fmla="*/ 466719 h 646763"/>
                  <a:gd name="connsiteX116" fmla="*/ 773277 w 865970"/>
                  <a:gd name="connsiteY116" fmla="*/ 460754 h 646763"/>
                  <a:gd name="connsiteX117" fmla="*/ 765241 w 865970"/>
                  <a:gd name="connsiteY117" fmla="*/ 452769 h 646763"/>
                  <a:gd name="connsiteX118" fmla="*/ 764821 w 865970"/>
                  <a:gd name="connsiteY118" fmla="*/ 452830 h 646763"/>
                  <a:gd name="connsiteX119" fmla="*/ 764064 w 865970"/>
                  <a:gd name="connsiteY119" fmla="*/ 452145 h 646763"/>
                  <a:gd name="connsiteX120" fmla="*/ 765108 w 865970"/>
                  <a:gd name="connsiteY120" fmla="*/ 452684 h 646763"/>
                  <a:gd name="connsiteX121" fmla="*/ 765237 w 865970"/>
                  <a:gd name="connsiteY121" fmla="*/ 452774 h 646763"/>
                  <a:gd name="connsiteX122" fmla="*/ 768108 w 865970"/>
                  <a:gd name="connsiteY122" fmla="*/ 452132 h 646763"/>
                  <a:gd name="connsiteX123" fmla="*/ 770033 w 865970"/>
                  <a:gd name="connsiteY123" fmla="*/ 443835 h 646763"/>
                  <a:gd name="connsiteX124" fmla="*/ 763867 w 865970"/>
                  <a:gd name="connsiteY124" fmla="*/ 438049 h 646763"/>
                  <a:gd name="connsiteX125" fmla="*/ 754911 w 865970"/>
                  <a:gd name="connsiteY125" fmla="*/ 428152 h 646763"/>
                  <a:gd name="connsiteX126" fmla="*/ 746280 w 865970"/>
                  <a:gd name="connsiteY126" fmla="*/ 411502 h 646763"/>
                  <a:gd name="connsiteX127" fmla="*/ 738206 w 865970"/>
                  <a:gd name="connsiteY127" fmla="*/ 403055 h 646763"/>
                  <a:gd name="connsiteX128" fmla="*/ 732146 w 865970"/>
                  <a:gd name="connsiteY128" fmla="*/ 399893 h 646763"/>
                  <a:gd name="connsiteX129" fmla="*/ 726545 w 865970"/>
                  <a:gd name="connsiteY129" fmla="*/ 388468 h 646763"/>
                  <a:gd name="connsiteX130" fmla="*/ 729408 w 865970"/>
                  <a:gd name="connsiteY130" fmla="*/ 378836 h 646763"/>
                  <a:gd name="connsiteX131" fmla="*/ 734038 w 865970"/>
                  <a:gd name="connsiteY131" fmla="*/ 371762 h 646763"/>
                  <a:gd name="connsiteX132" fmla="*/ 744308 w 865970"/>
                  <a:gd name="connsiteY132" fmla="*/ 360722 h 646763"/>
                  <a:gd name="connsiteX133" fmla="*/ 758690 w 865970"/>
                  <a:gd name="connsiteY133" fmla="*/ 355955 h 646763"/>
                  <a:gd name="connsiteX134" fmla="*/ 761942 w 865970"/>
                  <a:gd name="connsiteY134" fmla="*/ 352523 h 646763"/>
                  <a:gd name="connsiteX135" fmla="*/ 762524 w 865970"/>
                  <a:gd name="connsiteY135" fmla="*/ 347487 h 646763"/>
                  <a:gd name="connsiteX136" fmla="*/ 757598 w 865970"/>
                  <a:gd name="connsiteY136" fmla="*/ 341419 h 646763"/>
                  <a:gd name="connsiteX137" fmla="*/ 749169 w 865970"/>
                  <a:gd name="connsiteY137" fmla="*/ 341595 h 646763"/>
                  <a:gd name="connsiteX138" fmla="*/ 742523 w 865970"/>
                  <a:gd name="connsiteY138" fmla="*/ 340679 h 646763"/>
                  <a:gd name="connsiteX139" fmla="*/ 736584 w 865970"/>
                  <a:gd name="connsiteY139" fmla="*/ 337358 h 646763"/>
                  <a:gd name="connsiteX140" fmla="*/ 730067 w 865970"/>
                  <a:gd name="connsiteY140" fmla="*/ 337876 h 646763"/>
                  <a:gd name="connsiteX141" fmla="*/ 720332 w 865970"/>
                  <a:gd name="connsiteY141" fmla="*/ 347320 h 646763"/>
                  <a:gd name="connsiteX142" fmla="*/ 715929 w 865970"/>
                  <a:gd name="connsiteY142" fmla="*/ 349571 h 646763"/>
                  <a:gd name="connsiteX143" fmla="*/ 709074 w 865970"/>
                  <a:gd name="connsiteY143" fmla="*/ 345818 h 646763"/>
                  <a:gd name="connsiteX144" fmla="*/ 700058 w 865970"/>
                  <a:gd name="connsiteY144" fmla="*/ 336550 h 646763"/>
                  <a:gd name="connsiteX145" fmla="*/ 688140 w 865970"/>
                  <a:gd name="connsiteY145" fmla="*/ 327243 h 646763"/>
                  <a:gd name="connsiteX146" fmla="*/ 691906 w 865970"/>
                  <a:gd name="connsiteY146" fmla="*/ 316246 h 646763"/>
                  <a:gd name="connsiteX147" fmla="*/ 697020 w 865970"/>
                  <a:gd name="connsiteY147" fmla="*/ 315839 h 646763"/>
                  <a:gd name="connsiteX148" fmla="*/ 704615 w 865970"/>
                  <a:gd name="connsiteY148" fmla="*/ 310084 h 646763"/>
                  <a:gd name="connsiteX149" fmla="*/ 714953 w 865970"/>
                  <a:gd name="connsiteY149" fmla="*/ 293417 h 646763"/>
                  <a:gd name="connsiteX150" fmla="*/ 718689 w 865970"/>
                  <a:gd name="connsiteY150" fmla="*/ 287905 h 646763"/>
                  <a:gd name="connsiteX151" fmla="*/ 723648 w 865970"/>
                  <a:gd name="connsiteY151" fmla="*/ 278987 h 646763"/>
                  <a:gd name="connsiteX152" fmla="*/ 727756 w 865970"/>
                  <a:gd name="connsiteY152" fmla="*/ 276313 h 646763"/>
                  <a:gd name="connsiteX153" fmla="*/ 738197 w 865970"/>
                  <a:gd name="connsiteY153" fmla="*/ 280661 h 646763"/>
                  <a:gd name="connsiteX154" fmla="*/ 738364 w 865970"/>
                  <a:gd name="connsiteY154" fmla="*/ 288500 h 646763"/>
                  <a:gd name="connsiteX155" fmla="*/ 736798 w 865970"/>
                  <a:gd name="connsiteY155" fmla="*/ 291530 h 646763"/>
                  <a:gd name="connsiteX156" fmla="*/ 735852 w 865970"/>
                  <a:gd name="connsiteY156" fmla="*/ 302895 h 646763"/>
                  <a:gd name="connsiteX157" fmla="*/ 737547 w 865970"/>
                  <a:gd name="connsiteY157" fmla="*/ 307743 h 646763"/>
                  <a:gd name="connsiteX158" fmla="*/ 735360 w 865970"/>
                  <a:gd name="connsiteY158" fmla="*/ 313554 h 646763"/>
                  <a:gd name="connsiteX159" fmla="*/ 734620 w 865970"/>
                  <a:gd name="connsiteY159" fmla="*/ 315065 h 646763"/>
                  <a:gd name="connsiteX160" fmla="*/ 735531 w 865970"/>
                  <a:gd name="connsiteY160" fmla="*/ 317893 h 646763"/>
                  <a:gd name="connsiteX161" fmla="*/ 738578 w 865970"/>
                  <a:gd name="connsiteY161" fmla="*/ 318496 h 646763"/>
                  <a:gd name="connsiteX162" fmla="*/ 747367 w 865970"/>
                  <a:gd name="connsiteY162" fmla="*/ 310657 h 646763"/>
                  <a:gd name="connsiteX163" fmla="*/ 771929 w 865970"/>
                  <a:gd name="connsiteY163" fmla="*/ 296990 h 646763"/>
                  <a:gd name="connsiteX164" fmla="*/ 774766 w 865970"/>
                  <a:gd name="connsiteY164" fmla="*/ 297276 h 646763"/>
                  <a:gd name="connsiteX165" fmla="*/ 776927 w 865970"/>
                  <a:gd name="connsiteY165" fmla="*/ 285967 h 646763"/>
                  <a:gd name="connsiteX166" fmla="*/ 781142 w 865970"/>
                  <a:gd name="connsiteY166" fmla="*/ 282591 h 646763"/>
                  <a:gd name="connsiteX167" fmla="*/ 782837 w 865970"/>
                  <a:gd name="connsiteY167" fmla="*/ 276964 h 646763"/>
                  <a:gd name="connsiteX168" fmla="*/ 785644 w 865970"/>
                  <a:gd name="connsiteY168" fmla="*/ 274447 h 646763"/>
                  <a:gd name="connsiteX169" fmla="*/ 789007 w 865970"/>
                  <a:gd name="connsiteY169" fmla="*/ 269950 h 646763"/>
                  <a:gd name="connsiteX170" fmla="*/ 790702 w 865970"/>
                  <a:gd name="connsiteY170" fmla="*/ 268820 h 646763"/>
                  <a:gd name="connsiteX171" fmla="*/ 794347 w 865970"/>
                  <a:gd name="connsiteY171" fmla="*/ 258987 h 646763"/>
                  <a:gd name="connsiteX172" fmla="*/ 795182 w 865970"/>
                  <a:gd name="connsiteY172" fmla="*/ 252543 h 646763"/>
                  <a:gd name="connsiteX173" fmla="*/ 796581 w 865970"/>
                  <a:gd name="connsiteY173" fmla="*/ 249453 h 646763"/>
                  <a:gd name="connsiteX174" fmla="*/ 798840 w 865970"/>
                  <a:gd name="connsiteY174" fmla="*/ 252252 h 646763"/>
                  <a:gd name="connsiteX175" fmla="*/ 803607 w 865970"/>
                  <a:gd name="connsiteY175" fmla="*/ 257019 h 646763"/>
                  <a:gd name="connsiteX176" fmla="*/ 806401 w 865970"/>
                  <a:gd name="connsiteY176" fmla="*/ 255889 h 646763"/>
                  <a:gd name="connsiteX177" fmla="*/ 809782 w 865970"/>
                  <a:gd name="connsiteY177" fmla="*/ 257019 h 646763"/>
                  <a:gd name="connsiteX178" fmla="*/ 815127 w 865970"/>
                  <a:gd name="connsiteY178" fmla="*/ 256749 h 646763"/>
                  <a:gd name="connsiteX179" fmla="*/ 819620 w 865970"/>
                  <a:gd name="connsiteY179" fmla="*/ 257019 h 646763"/>
                  <a:gd name="connsiteX180" fmla="*/ 821858 w 865970"/>
                  <a:gd name="connsiteY180" fmla="*/ 250840 h 646763"/>
                  <a:gd name="connsiteX181" fmla="*/ 815127 w 865970"/>
                  <a:gd name="connsiteY181" fmla="*/ 245234 h 646763"/>
                  <a:gd name="connsiteX182" fmla="*/ 818776 w 865970"/>
                  <a:gd name="connsiteY182" fmla="*/ 244657 h 646763"/>
                  <a:gd name="connsiteX183" fmla="*/ 824399 w 865970"/>
                  <a:gd name="connsiteY183" fmla="*/ 240732 h 646763"/>
                  <a:gd name="connsiteX184" fmla="*/ 825803 w 865970"/>
                  <a:gd name="connsiteY184" fmla="*/ 236518 h 646763"/>
                  <a:gd name="connsiteX185" fmla="*/ 828614 w 865970"/>
                  <a:gd name="connsiteY185" fmla="*/ 232855 h 646763"/>
                  <a:gd name="connsiteX186" fmla="*/ 831130 w 865970"/>
                  <a:gd name="connsiteY186" fmla="*/ 233710 h 646763"/>
                  <a:gd name="connsiteX187" fmla="*/ 832251 w 865970"/>
                  <a:gd name="connsiteY187" fmla="*/ 230052 h 646763"/>
                  <a:gd name="connsiteX188" fmla="*/ 831130 w 865970"/>
                  <a:gd name="connsiteY188" fmla="*/ 228374 h 646763"/>
                  <a:gd name="connsiteX189" fmla="*/ 831130 w 865970"/>
                  <a:gd name="connsiteY189" fmla="*/ 223039 h 646763"/>
                  <a:gd name="connsiteX190" fmla="*/ 833946 w 865970"/>
                  <a:gd name="connsiteY190" fmla="*/ 222196 h 646763"/>
                  <a:gd name="connsiteX191" fmla="*/ 835076 w 865970"/>
                  <a:gd name="connsiteY191" fmla="*/ 223321 h 646763"/>
                  <a:gd name="connsiteX192" fmla="*/ 835918 w 865970"/>
                  <a:gd name="connsiteY192" fmla="*/ 226680 h 646763"/>
                  <a:gd name="connsiteX193" fmla="*/ 840129 w 865970"/>
                  <a:gd name="connsiteY193" fmla="*/ 228374 h 646763"/>
                  <a:gd name="connsiteX194" fmla="*/ 840390 w 865970"/>
                  <a:gd name="connsiteY194" fmla="*/ 222461 h 646763"/>
                  <a:gd name="connsiteX195" fmla="*/ 847429 w 865970"/>
                  <a:gd name="connsiteY195" fmla="*/ 222743 h 646763"/>
                  <a:gd name="connsiteX196" fmla="*/ 847429 w 865970"/>
                  <a:gd name="connsiteY196" fmla="*/ 218246 h 646763"/>
                  <a:gd name="connsiteX197" fmla="*/ 847985 w 865970"/>
                  <a:gd name="connsiteY197" fmla="*/ 210676 h 646763"/>
                  <a:gd name="connsiteX198" fmla="*/ 845174 w 865970"/>
                  <a:gd name="connsiteY198" fmla="*/ 208425 h 646763"/>
                  <a:gd name="connsiteX199" fmla="*/ 844900 w 865970"/>
                  <a:gd name="connsiteY199" fmla="*/ 197193 h 646763"/>
                  <a:gd name="connsiteX200" fmla="*/ 837314 w 865970"/>
                  <a:gd name="connsiteY200" fmla="*/ 180603 h 646763"/>
                  <a:gd name="connsiteX201" fmla="*/ 847151 w 865970"/>
                  <a:gd name="connsiteY201" fmla="*/ 176409 h 646763"/>
                  <a:gd name="connsiteX202" fmla="*/ 850523 w 865970"/>
                  <a:gd name="connsiteY202" fmla="*/ 183983 h 646763"/>
                  <a:gd name="connsiteX203" fmla="*/ 855303 w 865970"/>
                  <a:gd name="connsiteY203" fmla="*/ 188194 h 646763"/>
                  <a:gd name="connsiteX204" fmla="*/ 857258 w 865970"/>
                  <a:gd name="connsiteY204" fmla="*/ 187073 h 646763"/>
                  <a:gd name="connsiteX205" fmla="*/ 857549 w 865970"/>
                  <a:gd name="connsiteY205" fmla="*/ 173038 h 646763"/>
                  <a:gd name="connsiteX206" fmla="*/ 861751 w 865970"/>
                  <a:gd name="connsiteY206" fmla="*/ 167984 h 646763"/>
                  <a:gd name="connsiteX207" fmla="*/ 864289 w 865970"/>
                  <a:gd name="connsiteY207" fmla="*/ 155891 h 646763"/>
                  <a:gd name="connsiteX208" fmla="*/ 865970 w 865970"/>
                  <a:gd name="connsiteY208" fmla="*/ 146909 h 646763"/>
                  <a:gd name="connsiteX209" fmla="*/ 863720 w 865970"/>
                  <a:gd name="connsiteY209" fmla="*/ 137915 h 646763"/>
                  <a:gd name="connsiteX210" fmla="*/ 862885 w 865970"/>
                  <a:gd name="connsiteY210" fmla="*/ 129485 h 646763"/>
                  <a:gd name="connsiteX211" fmla="*/ 862308 w 865970"/>
                  <a:gd name="connsiteY211" fmla="*/ 122754 h 646763"/>
                  <a:gd name="connsiteX212" fmla="*/ 865970 w 865970"/>
                  <a:gd name="connsiteY212" fmla="*/ 118257 h 646763"/>
                  <a:gd name="connsiteX213" fmla="*/ 864289 w 865970"/>
                  <a:gd name="connsiteY213" fmla="*/ 112647 h 646763"/>
                  <a:gd name="connsiteX214" fmla="*/ 860639 w 865970"/>
                  <a:gd name="connsiteY214" fmla="*/ 106181 h 646763"/>
                  <a:gd name="connsiteX215" fmla="*/ 858101 w 865970"/>
                  <a:gd name="connsiteY215" fmla="*/ 100558 h 646763"/>
                  <a:gd name="connsiteX216" fmla="*/ 852496 w 865970"/>
                  <a:gd name="connsiteY216" fmla="*/ 98881 h 646763"/>
                  <a:gd name="connsiteX217" fmla="*/ 845478 w 865970"/>
                  <a:gd name="connsiteY217" fmla="*/ 105060 h 646763"/>
                  <a:gd name="connsiteX218" fmla="*/ 840394 w 865970"/>
                  <a:gd name="connsiteY218" fmla="*/ 108145 h 646763"/>
                  <a:gd name="connsiteX219" fmla="*/ 835636 w 865970"/>
                  <a:gd name="connsiteY219" fmla="*/ 114876 h 646763"/>
                  <a:gd name="connsiteX220" fmla="*/ 831699 w 865970"/>
                  <a:gd name="connsiteY220" fmla="*/ 119374 h 646763"/>
                  <a:gd name="connsiteX221" fmla="*/ 822996 w 865970"/>
                  <a:gd name="connsiteY221" fmla="*/ 121072 h 646763"/>
                  <a:gd name="connsiteX222" fmla="*/ 820475 w 865970"/>
                  <a:gd name="connsiteY222" fmla="*/ 118535 h 646763"/>
                  <a:gd name="connsiteX223" fmla="*/ 814840 w 865970"/>
                  <a:gd name="connsiteY223" fmla="*/ 119656 h 646763"/>
                  <a:gd name="connsiteX224" fmla="*/ 806140 w 865970"/>
                  <a:gd name="connsiteY224" fmla="*/ 111239 h 646763"/>
                  <a:gd name="connsiteX225" fmla="*/ 807540 w 865970"/>
                  <a:gd name="connsiteY225" fmla="*/ 103644 h 646763"/>
                  <a:gd name="connsiteX226" fmla="*/ 803890 w 865970"/>
                  <a:gd name="connsiteY226" fmla="*/ 99433 h 646763"/>
                  <a:gd name="connsiteX227" fmla="*/ 805293 w 865970"/>
                  <a:gd name="connsiteY227" fmla="*/ 95500 h 646763"/>
                  <a:gd name="connsiteX228" fmla="*/ 796585 w 865970"/>
                  <a:gd name="connsiteY228" fmla="*/ 95500 h 646763"/>
                  <a:gd name="connsiteX229" fmla="*/ 786191 w 865970"/>
                  <a:gd name="connsiteY229" fmla="*/ 87648 h 646763"/>
                  <a:gd name="connsiteX230" fmla="*/ 781707 w 865970"/>
                  <a:gd name="connsiteY230" fmla="*/ 83703 h 646763"/>
                  <a:gd name="connsiteX231" fmla="*/ 775241 w 865970"/>
                  <a:gd name="connsiteY231" fmla="*/ 85667 h 646763"/>
                  <a:gd name="connsiteX232" fmla="*/ 768788 w 865970"/>
                  <a:gd name="connsiteY232" fmla="*/ 80340 h 646763"/>
                  <a:gd name="connsiteX233" fmla="*/ 762883 w 865970"/>
                  <a:gd name="connsiteY233" fmla="*/ 80609 h 646763"/>
                  <a:gd name="connsiteX234" fmla="*/ 754175 w 865970"/>
                  <a:gd name="connsiteY234" fmla="*/ 78932 h 646763"/>
                  <a:gd name="connsiteX235" fmla="*/ 749023 w 865970"/>
                  <a:gd name="connsiteY235" fmla="*/ 73305 h 646763"/>
                  <a:gd name="connsiteX236" fmla="*/ 748467 w 865970"/>
                  <a:gd name="connsiteY236" fmla="*/ 68067 h 646763"/>
                  <a:gd name="connsiteX237" fmla="*/ 745669 w 865970"/>
                  <a:gd name="connsiteY237" fmla="*/ 65453 h 646763"/>
                  <a:gd name="connsiteX238" fmla="*/ 742853 w 865970"/>
                  <a:gd name="connsiteY238" fmla="*/ 57216 h 646763"/>
                  <a:gd name="connsiteX239" fmla="*/ 736858 w 865970"/>
                  <a:gd name="connsiteY239" fmla="*/ 53095 h 646763"/>
                  <a:gd name="connsiteX240" fmla="*/ 733122 w 865970"/>
                  <a:gd name="connsiteY240" fmla="*/ 45987 h 646763"/>
                  <a:gd name="connsiteX241" fmla="*/ 731244 w 865970"/>
                  <a:gd name="connsiteY241" fmla="*/ 46154 h 646763"/>
                  <a:gd name="connsiteX242" fmla="*/ 728244 w 865970"/>
                  <a:gd name="connsiteY242" fmla="*/ 39423 h 646763"/>
                  <a:gd name="connsiteX243" fmla="*/ 720747 w 865970"/>
                  <a:gd name="connsiteY243" fmla="*/ 30612 h 646763"/>
                  <a:gd name="connsiteX244" fmla="*/ 721594 w 865970"/>
                  <a:gd name="connsiteY244" fmla="*/ 26137 h 646763"/>
                  <a:gd name="connsiteX245" fmla="*/ 717384 w 865970"/>
                  <a:gd name="connsiteY245" fmla="*/ 25563 h 646763"/>
                  <a:gd name="connsiteX246" fmla="*/ 715420 w 865970"/>
                  <a:gd name="connsiteY246" fmla="*/ 18832 h 646763"/>
                  <a:gd name="connsiteX247" fmla="*/ 712048 w 865970"/>
                  <a:gd name="connsiteY247" fmla="*/ 15452 h 646763"/>
                  <a:gd name="connsiteX248" fmla="*/ 707555 w 865970"/>
                  <a:gd name="connsiteY248" fmla="*/ 11524 h 646763"/>
                  <a:gd name="connsiteX249" fmla="*/ 702492 w 865970"/>
                  <a:gd name="connsiteY249" fmla="*/ 8147 h 646763"/>
                  <a:gd name="connsiteX250" fmla="*/ 699681 w 865970"/>
                  <a:gd name="connsiteY250" fmla="*/ 5058 h 646763"/>
                  <a:gd name="connsiteX251" fmla="*/ 692381 w 865970"/>
                  <a:gd name="connsiteY251" fmla="*/ 4775 h 646763"/>
                  <a:gd name="connsiteX252" fmla="*/ 691251 w 865970"/>
                  <a:gd name="connsiteY252" fmla="*/ 6453 h 646763"/>
                  <a:gd name="connsiteX253" fmla="*/ 685633 w 865970"/>
                  <a:gd name="connsiteY253" fmla="*/ 4775 h 646763"/>
                  <a:gd name="connsiteX254" fmla="*/ 683113 w 865970"/>
                  <a:gd name="connsiteY254" fmla="*/ 5058 h 646763"/>
                  <a:gd name="connsiteX255" fmla="*/ 678602 w 865970"/>
                  <a:gd name="connsiteY255" fmla="*/ 1968 h 646763"/>
                  <a:gd name="connsiteX256" fmla="*/ 671867 w 865970"/>
                  <a:gd name="connsiteY256" fmla="*/ 0 h 646763"/>
                  <a:gd name="connsiteX257" fmla="*/ 665983 w 865970"/>
                  <a:gd name="connsiteY257" fmla="*/ 556 h 646763"/>
                  <a:gd name="connsiteX258" fmla="*/ 662611 w 865970"/>
                  <a:gd name="connsiteY258" fmla="*/ 3646 h 646763"/>
                  <a:gd name="connsiteX259" fmla="*/ 656433 w 865970"/>
                  <a:gd name="connsiteY259" fmla="*/ 5058 h 646763"/>
                  <a:gd name="connsiteX260" fmla="*/ 650523 w 865970"/>
                  <a:gd name="connsiteY260" fmla="*/ 6739 h 646763"/>
                  <a:gd name="connsiteX261" fmla="*/ 646321 w 865970"/>
                  <a:gd name="connsiteY261" fmla="*/ 9542 h 646763"/>
                  <a:gd name="connsiteX262" fmla="*/ 637044 w 865970"/>
                  <a:gd name="connsiteY262" fmla="*/ 10668 h 646763"/>
                  <a:gd name="connsiteX263" fmla="*/ 633681 w 865970"/>
                  <a:gd name="connsiteY263" fmla="*/ 16847 h 646763"/>
                  <a:gd name="connsiteX264" fmla="*/ 630874 w 865970"/>
                  <a:gd name="connsiteY264" fmla="*/ 24147 h 646763"/>
                  <a:gd name="connsiteX265" fmla="*/ 633112 w 865970"/>
                  <a:gd name="connsiteY265" fmla="*/ 25841 h 646763"/>
                  <a:gd name="connsiteX266" fmla="*/ 635649 w 865970"/>
                  <a:gd name="connsiteY266" fmla="*/ 25272 h 646763"/>
                  <a:gd name="connsiteX267" fmla="*/ 639303 w 865970"/>
                  <a:gd name="connsiteY267" fmla="*/ 23304 h 646763"/>
                  <a:gd name="connsiteX268" fmla="*/ 642384 w 865970"/>
                  <a:gd name="connsiteY268" fmla="*/ 28644 h 646763"/>
                  <a:gd name="connsiteX269" fmla="*/ 645478 w 865970"/>
                  <a:gd name="connsiteY269" fmla="*/ 34537 h 646763"/>
                  <a:gd name="connsiteX270" fmla="*/ 645752 w 865970"/>
                  <a:gd name="connsiteY270" fmla="*/ 39872 h 646763"/>
                  <a:gd name="connsiteX271" fmla="*/ 642388 w 865970"/>
                  <a:gd name="connsiteY271" fmla="*/ 43535 h 646763"/>
                  <a:gd name="connsiteX272" fmla="*/ 641272 w 865970"/>
                  <a:gd name="connsiteY272" fmla="*/ 47181 h 646763"/>
                  <a:gd name="connsiteX273" fmla="*/ 638178 w 865970"/>
                  <a:gd name="connsiteY273" fmla="*/ 52230 h 646763"/>
                  <a:gd name="connsiteX274" fmla="*/ 639872 w 865970"/>
                  <a:gd name="connsiteY274" fmla="*/ 57019 h 646763"/>
                  <a:gd name="connsiteX275" fmla="*/ 640707 w 865970"/>
                  <a:gd name="connsiteY275" fmla="*/ 63480 h 646763"/>
                  <a:gd name="connsiteX276" fmla="*/ 638452 w 865970"/>
                  <a:gd name="connsiteY276" fmla="*/ 69082 h 646763"/>
                  <a:gd name="connsiteX277" fmla="*/ 639308 w 865970"/>
                  <a:gd name="connsiteY277" fmla="*/ 75260 h 646763"/>
                  <a:gd name="connsiteX278" fmla="*/ 639577 w 865970"/>
                  <a:gd name="connsiteY278" fmla="*/ 79475 h 646763"/>
                  <a:gd name="connsiteX279" fmla="*/ 644631 w 865970"/>
                  <a:gd name="connsiteY279" fmla="*/ 80049 h 646763"/>
                  <a:gd name="connsiteX280" fmla="*/ 644361 w 865970"/>
                  <a:gd name="connsiteY280" fmla="*/ 84268 h 646763"/>
                  <a:gd name="connsiteX281" fmla="*/ 641272 w 865970"/>
                  <a:gd name="connsiteY281" fmla="*/ 87909 h 646763"/>
                  <a:gd name="connsiteX282" fmla="*/ 635088 w 865970"/>
                  <a:gd name="connsiteY282" fmla="*/ 89873 h 646763"/>
                  <a:gd name="connsiteX283" fmla="*/ 625816 w 865970"/>
                  <a:gd name="connsiteY283" fmla="*/ 97751 h 646763"/>
                  <a:gd name="connsiteX284" fmla="*/ 619919 w 865970"/>
                  <a:gd name="connsiteY284" fmla="*/ 95214 h 646763"/>
                  <a:gd name="connsiteX285" fmla="*/ 616560 w 865970"/>
                  <a:gd name="connsiteY285" fmla="*/ 95214 h 646763"/>
                  <a:gd name="connsiteX286" fmla="*/ 611789 w 865970"/>
                  <a:gd name="connsiteY286" fmla="*/ 95060 h 646763"/>
                  <a:gd name="connsiteX287" fmla="*/ 611960 w 865970"/>
                  <a:gd name="connsiteY287" fmla="*/ 95214 h 646763"/>
                  <a:gd name="connsiteX288" fmla="*/ 608969 w 865970"/>
                  <a:gd name="connsiteY288" fmla="*/ 118817 h 646763"/>
                  <a:gd name="connsiteX289" fmla="*/ 607839 w 865970"/>
                  <a:gd name="connsiteY289" fmla="*/ 130409 h 646763"/>
                  <a:gd name="connsiteX290" fmla="*/ 608969 w 865970"/>
                  <a:gd name="connsiteY290" fmla="*/ 138283 h 646763"/>
                  <a:gd name="connsiteX291" fmla="*/ 615319 w 865970"/>
                  <a:gd name="connsiteY291" fmla="*/ 143144 h 646763"/>
                  <a:gd name="connsiteX292" fmla="*/ 619838 w 865970"/>
                  <a:gd name="connsiteY292" fmla="*/ 138283 h 646763"/>
                  <a:gd name="connsiteX293" fmla="*/ 632187 w 865970"/>
                  <a:gd name="connsiteY293" fmla="*/ 139789 h 646763"/>
                  <a:gd name="connsiteX294" fmla="*/ 634434 w 865970"/>
                  <a:gd name="connsiteY294" fmla="*/ 142395 h 646763"/>
                  <a:gd name="connsiteX295" fmla="*/ 637433 w 865970"/>
                  <a:gd name="connsiteY295" fmla="*/ 137157 h 646763"/>
                  <a:gd name="connsiteX296" fmla="*/ 638550 w 865970"/>
                  <a:gd name="connsiteY296" fmla="*/ 130786 h 646763"/>
                  <a:gd name="connsiteX297" fmla="*/ 643801 w 865970"/>
                  <a:gd name="connsiteY297" fmla="*/ 130786 h 646763"/>
                  <a:gd name="connsiteX298" fmla="*/ 652787 w 865970"/>
                  <a:gd name="connsiteY298" fmla="*/ 134158 h 646763"/>
                  <a:gd name="connsiteX299" fmla="*/ 665898 w 865970"/>
                  <a:gd name="connsiteY299" fmla="*/ 147637 h 646763"/>
                  <a:gd name="connsiteX300" fmla="*/ 669261 w 865970"/>
                  <a:gd name="connsiteY300" fmla="*/ 154004 h 646763"/>
                  <a:gd name="connsiteX301" fmla="*/ 667387 w 865970"/>
                  <a:gd name="connsiteY301" fmla="*/ 162241 h 646763"/>
                  <a:gd name="connsiteX302" fmla="*/ 663266 w 865970"/>
                  <a:gd name="connsiteY302" fmla="*/ 159995 h 646763"/>
                  <a:gd name="connsiteX303" fmla="*/ 658401 w 865970"/>
                  <a:gd name="connsiteY303" fmla="*/ 161120 h 646763"/>
                  <a:gd name="connsiteX304" fmla="*/ 652782 w 865970"/>
                  <a:gd name="connsiteY304" fmla="*/ 160376 h 646763"/>
                  <a:gd name="connsiteX305" fmla="*/ 643420 w 865970"/>
                  <a:gd name="connsiteY305" fmla="*/ 167868 h 646763"/>
                  <a:gd name="connsiteX306" fmla="*/ 640424 w 865970"/>
                  <a:gd name="connsiteY306" fmla="*/ 166743 h 646763"/>
                  <a:gd name="connsiteX307" fmla="*/ 638542 w 865970"/>
                  <a:gd name="connsiteY307" fmla="*/ 170483 h 646763"/>
                  <a:gd name="connsiteX308" fmla="*/ 635923 w 865970"/>
                  <a:gd name="connsiteY308" fmla="*/ 170855 h 646763"/>
                  <a:gd name="connsiteX309" fmla="*/ 630672 w 865970"/>
                  <a:gd name="connsiteY309" fmla="*/ 177231 h 646763"/>
                  <a:gd name="connsiteX310" fmla="*/ 631430 w 865970"/>
                  <a:gd name="connsiteY310" fmla="*/ 182096 h 646763"/>
                  <a:gd name="connsiteX311" fmla="*/ 619829 w 865970"/>
                  <a:gd name="connsiteY311" fmla="*/ 191074 h 646763"/>
                  <a:gd name="connsiteX312" fmla="*/ 613453 w 865970"/>
                  <a:gd name="connsiteY312" fmla="*/ 190329 h 646763"/>
                  <a:gd name="connsiteX313" fmla="*/ 609337 w 865970"/>
                  <a:gd name="connsiteY313" fmla="*/ 195195 h 646763"/>
                  <a:gd name="connsiteX314" fmla="*/ 601091 w 865970"/>
                  <a:gd name="connsiteY314" fmla="*/ 202324 h 646763"/>
                  <a:gd name="connsiteX315" fmla="*/ 598853 w 865970"/>
                  <a:gd name="connsiteY315" fmla="*/ 206440 h 646763"/>
                  <a:gd name="connsiteX316" fmla="*/ 589858 w 865970"/>
                  <a:gd name="connsiteY316" fmla="*/ 201198 h 646763"/>
                  <a:gd name="connsiteX317" fmla="*/ 584989 w 865970"/>
                  <a:gd name="connsiteY317" fmla="*/ 199328 h 646763"/>
                  <a:gd name="connsiteX318" fmla="*/ 574873 w 865970"/>
                  <a:gd name="connsiteY318" fmla="*/ 201562 h 646763"/>
                  <a:gd name="connsiteX319" fmla="*/ 571510 w 865970"/>
                  <a:gd name="connsiteY319" fmla="*/ 206440 h 646763"/>
                  <a:gd name="connsiteX320" fmla="*/ 571886 w 865970"/>
                  <a:gd name="connsiteY320" fmla="*/ 214682 h 646763"/>
                  <a:gd name="connsiteX321" fmla="*/ 577873 w 865970"/>
                  <a:gd name="connsiteY321" fmla="*/ 219923 h 646763"/>
                  <a:gd name="connsiteX322" fmla="*/ 582747 w 865970"/>
                  <a:gd name="connsiteY322" fmla="*/ 224404 h 646763"/>
                  <a:gd name="connsiteX323" fmla="*/ 581625 w 865970"/>
                  <a:gd name="connsiteY323" fmla="*/ 228161 h 646763"/>
                  <a:gd name="connsiteX324" fmla="*/ 573384 w 865970"/>
                  <a:gd name="connsiteY324" fmla="*/ 237908 h 646763"/>
                  <a:gd name="connsiteX325" fmla="*/ 567757 w 865970"/>
                  <a:gd name="connsiteY325" fmla="*/ 249496 h 646763"/>
                  <a:gd name="connsiteX326" fmla="*/ 558762 w 865970"/>
                  <a:gd name="connsiteY326" fmla="*/ 250622 h 646763"/>
                  <a:gd name="connsiteX327" fmla="*/ 550910 w 865970"/>
                  <a:gd name="connsiteY327" fmla="*/ 255127 h 646763"/>
                  <a:gd name="connsiteX328" fmla="*/ 542292 w 865970"/>
                  <a:gd name="connsiteY328" fmla="*/ 256993 h 646763"/>
                  <a:gd name="connsiteX329" fmla="*/ 513832 w 865970"/>
                  <a:gd name="connsiteY329" fmla="*/ 264871 h 646763"/>
                  <a:gd name="connsiteX330" fmla="*/ 507088 w 865970"/>
                  <a:gd name="connsiteY330" fmla="*/ 271978 h 646763"/>
                  <a:gd name="connsiteX331" fmla="*/ 499219 w 865970"/>
                  <a:gd name="connsiteY331" fmla="*/ 277973 h 646763"/>
                  <a:gd name="connsiteX332" fmla="*/ 492860 w 865970"/>
                  <a:gd name="connsiteY332" fmla="*/ 275718 h 646763"/>
                  <a:gd name="connsiteX333" fmla="*/ 492480 w 865970"/>
                  <a:gd name="connsiteY333" fmla="*/ 273493 h 646763"/>
                  <a:gd name="connsiteX334" fmla="*/ 482749 w 865970"/>
                  <a:gd name="connsiteY334" fmla="*/ 274978 h 646763"/>
                  <a:gd name="connsiteX335" fmla="*/ 474131 w 865970"/>
                  <a:gd name="connsiteY335" fmla="*/ 271602 h 646763"/>
                  <a:gd name="connsiteX336" fmla="*/ 462517 w 865970"/>
                  <a:gd name="connsiteY336" fmla="*/ 267122 h 646763"/>
                  <a:gd name="connsiteX337" fmla="*/ 454276 w 865970"/>
                  <a:gd name="connsiteY337" fmla="*/ 263746 h 646763"/>
                  <a:gd name="connsiteX338" fmla="*/ 450904 w 865970"/>
                  <a:gd name="connsiteY338" fmla="*/ 259988 h 646763"/>
                  <a:gd name="connsiteX339" fmla="*/ 424695 w 865970"/>
                  <a:gd name="connsiteY339" fmla="*/ 258884 h 646763"/>
                  <a:gd name="connsiteX340" fmla="*/ 422076 w 865970"/>
                  <a:gd name="connsiteY340" fmla="*/ 261118 h 646763"/>
                  <a:gd name="connsiteX341" fmla="*/ 413462 w 865970"/>
                  <a:gd name="connsiteY341" fmla="*/ 262988 h 646763"/>
                  <a:gd name="connsiteX342" fmla="*/ 396607 w 865970"/>
                  <a:gd name="connsiteY342" fmla="*/ 261499 h 646763"/>
                  <a:gd name="connsiteX343" fmla="*/ 383483 w 865970"/>
                  <a:gd name="connsiteY343" fmla="*/ 261880 h 646763"/>
                  <a:gd name="connsiteX344" fmla="*/ 375258 w 865970"/>
                  <a:gd name="connsiteY344" fmla="*/ 262624 h 646763"/>
                  <a:gd name="connsiteX345" fmla="*/ 368878 w 865970"/>
                  <a:gd name="connsiteY345" fmla="*/ 251756 h 646763"/>
                  <a:gd name="connsiteX346" fmla="*/ 362896 w 865970"/>
                  <a:gd name="connsiteY346" fmla="*/ 242389 h 646763"/>
                  <a:gd name="connsiteX347" fmla="*/ 360269 w 865970"/>
                  <a:gd name="connsiteY347" fmla="*/ 236783 h 646763"/>
                  <a:gd name="connsiteX348" fmla="*/ 356156 w 865970"/>
                  <a:gd name="connsiteY348" fmla="*/ 235662 h 646763"/>
                  <a:gd name="connsiteX349" fmla="*/ 354274 w 865970"/>
                  <a:gd name="connsiteY349" fmla="*/ 232286 h 646763"/>
                  <a:gd name="connsiteX350" fmla="*/ 346794 w 865970"/>
                  <a:gd name="connsiteY350" fmla="*/ 231905 h 646763"/>
                  <a:gd name="connsiteX351" fmla="*/ 341911 w 865970"/>
                  <a:gd name="connsiteY351" fmla="*/ 227035 h 646763"/>
                  <a:gd name="connsiteX352" fmla="*/ 334436 w 865970"/>
                  <a:gd name="connsiteY352" fmla="*/ 225529 h 646763"/>
                  <a:gd name="connsiteX353" fmla="*/ 329943 w 865970"/>
                  <a:gd name="connsiteY353" fmla="*/ 222923 h 646763"/>
                  <a:gd name="connsiteX354" fmla="*/ 322074 w 865970"/>
                  <a:gd name="connsiteY354" fmla="*/ 219538 h 646763"/>
                  <a:gd name="connsiteX355" fmla="*/ 316083 w 865970"/>
                  <a:gd name="connsiteY355" fmla="*/ 220291 h 646763"/>
                  <a:gd name="connsiteX356" fmla="*/ 304102 w 865970"/>
                  <a:gd name="connsiteY356" fmla="*/ 220668 h 646763"/>
                  <a:gd name="connsiteX357" fmla="*/ 293605 w 865970"/>
                  <a:gd name="connsiteY357" fmla="*/ 217673 h 646763"/>
                  <a:gd name="connsiteX358" fmla="*/ 289488 w 865970"/>
                  <a:gd name="connsiteY358" fmla="*/ 213556 h 646763"/>
                  <a:gd name="connsiteX359" fmla="*/ 286870 w 865970"/>
                  <a:gd name="connsiteY359" fmla="*/ 207185 h 646763"/>
                  <a:gd name="connsiteX360" fmla="*/ 290622 w 865970"/>
                  <a:gd name="connsiteY360" fmla="*/ 203072 h 646763"/>
                  <a:gd name="connsiteX361" fmla="*/ 290622 w 865970"/>
                  <a:gd name="connsiteY361" fmla="*/ 198571 h 646763"/>
                  <a:gd name="connsiteX362" fmla="*/ 290233 w 865970"/>
                  <a:gd name="connsiteY362" fmla="*/ 192961 h 646763"/>
                  <a:gd name="connsiteX363" fmla="*/ 286493 w 865970"/>
                  <a:gd name="connsiteY363" fmla="*/ 186966 h 646763"/>
                  <a:gd name="connsiteX364" fmla="*/ 282753 w 865970"/>
                  <a:gd name="connsiteY364" fmla="*/ 183966 h 646763"/>
                  <a:gd name="connsiteX365" fmla="*/ 279005 w 865970"/>
                  <a:gd name="connsiteY365" fmla="*/ 176850 h 646763"/>
                  <a:gd name="connsiteX366" fmla="*/ 275633 w 865970"/>
                  <a:gd name="connsiteY366" fmla="*/ 170864 h 646763"/>
                  <a:gd name="connsiteX367" fmla="*/ 269646 w 865970"/>
                  <a:gd name="connsiteY367" fmla="*/ 167107 h 646763"/>
                  <a:gd name="connsiteX368" fmla="*/ 265902 w 865970"/>
                  <a:gd name="connsiteY368" fmla="*/ 169743 h 646763"/>
                  <a:gd name="connsiteX369" fmla="*/ 260284 w 865970"/>
                  <a:gd name="connsiteY369" fmla="*/ 167873 h 646763"/>
                  <a:gd name="connsiteX370" fmla="*/ 257669 w 865970"/>
                  <a:gd name="connsiteY370" fmla="*/ 167102 h 646763"/>
                  <a:gd name="connsiteX371" fmla="*/ 253916 w 865970"/>
                  <a:gd name="connsiteY371" fmla="*/ 167873 h 646763"/>
                  <a:gd name="connsiteX372" fmla="*/ 252042 w 865970"/>
                  <a:gd name="connsiteY372" fmla="*/ 170123 h 646763"/>
                  <a:gd name="connsiteX373" fmla="*/ 249796 w 865970"/>
                  <a:gd name="connsiteY373" fmla="*/ 167873 h 646763"/>
                  <a:gd name="connsiteX374" fmla="*/ 247185 w 865970"/>
                  <a:gd name="connsiteY374" fmla="*/ 163752 h 646763"/>
                  <a:gd name="connsiteX375" fmla="*/ 240061 w 865970"/>
                  <a:gd name="connsiteY375" fmla="*/ 157744 h 646763"/>
                  <a:gd name="connsiteX376" fmla="*/ 237065 w 865970"/>
                  <a:gd name="connsiteY376" fmla="*/ 150636 h 646763"/>
                  <a:gd name="connsiteX377" fmla="*/ 234823 w 865970"/>
                  <a:gd name="connsiteY377" fmla="*/ 151758 h 646763"/>
                  <a:gd name="connsiteX378" fmla="*/ 233334 w 865970"/>
                  <a:gd name="connsiteY378" fmla="*/ 146101 h 646763"/>
                  <a:gd name="connsiteX379" fmla="*/ 228529 w 865970"/>
                  <a:gd name="connsiteY379" fmla="*/ 144761 h 646763"/>
                  <a:gd name="connsiteX380" fmla="*/ 223218 w 865970"/>
                  <a:gd name="connsiteY380" fmla="*/ 149147 h 646763"/>
                  <a:gd name="connsiteX381" fmla="*/ 220227 w 865970"/>
                  <a:gd name="connsiteY381" fmla="*/ 154008 h 646763"/>
                  <a:gd name="connsiteX382" fmla="*/ 220227 w 865970"/>
                  <a:gd name="connsiteY382" fmla="*/ 157385 h 646763"/>
                  <a:gd name="connsiteX383" fmla="*/ 214617 w 865970"/>
                  <a:gd name="connsiteY383" fmla="*/ 160380 h 646763"/>
                  <a:gd name="connsiteX384" fmla="*/ 211981 w 865970"/>
                  <a:gd name="connsiteY384" fmla="*/ 164501 h 646763"/>
                  <a:gd name="connsiteX385" fmla="*/ 212756 w 865970"/>
                  <a:gd name="connsiteY385" fmla="*/ 173119 h 646763"/>
                  <a:gd name="connsiteX386" fmla="*/ 216487 w 865970"/>
                  <a:gd name="connsiteY386" fmla="*/ 180975 h 646763"/>
                  <a:gd name="connsiteX387" fmla="*/ 213488 w 865970"/>
                  <a:gd name="connsiteY387" fmla="*/ 186217 h 646763"/>
                  <a:gd name="connsiteX388" fmla="*/ 209363 w 865970"/>
                  <a:gd name="connsiteY388" fmla="*/ 188468 h 646763"/>
                  <a:gd name="connsiteX389" fmla="*/ 207488 w 865970"/>
                  <a:gd name="connsiteY389" fmla="*/ 191840 h 646763"/>
                  <a:gd name="connsiteX390" fmla="*/ 203753 w 865970"/>
                  <a:gd name="connsiteY390" fmla="*/ 191463 h 646763"/>
                  <a:gd name="connsiteX391" fmla="*/ 197022 w 865970"/>
                  <a:gd name="connsiteY391" fmla="*/ 190714 h 646763"/>
                  <a:gd name="connsiteX392" fmla="*/ 189525 w 865970"/>
                  <a:gd name="connsiteY392" fmla="*/ 190338 h 646763"/>
                  <a:gd name="connsiteX393" fmla="*/ 182028 w 865970"/>
                  <a:gd name="connsiteY393" fmla="*/ 188472 h 646763"/>
                  <a:gd name="connsiteX394" fmla="*/ 178279 w 865970"/>
                  <a:gd name="connsiteY394" fmla="*/ 200086 h 646763"/>
                  <a:gd name="connsiteX395" fmla="*/ 177154 w 865970"/>
                  <a:gd name="connsiteY395" fmla="*/ 215439 h 646763"/>
                  <a:gd name="connsiteX396" fmla="*/ 180898 w 865970"/>
                  <a:gd name="connsiteY396" fmla="*/ 220677 h 646763"/>
                  <a:gd name="connsiteX397" fmla="*/ 180154 w 865970"/>
                  <a:gd name="connsiteY397" fmla="*/ 226667 h 646763"/>
                  <a:gd name="connsiteX398" fmla="*/ 174154 w 865970"/>
                  <a:gd name="connsiteY398" fmla="*/ 227793 h 646763"/>
                  <a:gd name="connsiteX399" fmla="*/ 173033 w 865970"/>
                  <a:gd name="connsiteY399" fmla="*/ 226304 h 646763"/>
                  <a:gd name="connsiteX400" fmla="*/ 158052 w 865970"/>
                  <a:gd name="connsiteY400" fmla="*/ 230424 h 646763"/>
                  <a:gd name="connsiteX401" fmla="*/ 152057 w 865970"/>
                  <a:gd name="connsiteY401" fmla="*/ 230788 h 646763"/>
                  <a:gd name="connsiteX402" fmla="*/ 148313 w 865970"/>
                  <a:gd name="connsiteY402" fmla="*/ 234900 h 646763"/>
                  <a:gd name="connsiteX403" fmla="*/ 157316 w 865970"/>
                  <a:gd name="connsiteY403" fmla="*/ 237151 h 646763"/>
                  <a:gd name="connsiteX404" fmla="*/ 157316 w 865970"/>
                  <a:gd name="connsiteY404" fmla="*/ 242778 h 646763"/>
                  <a:gd name="connsiteX405" fmla="*/ 161056 w 865970"/>
                  <a:gd name="connsiteY405" fmla="*/ 255140 h 646763"/>
                  <a:gd name="connsiteX406" fmla="*/ 165549 w 865970"/>
                  <a:gd name="connsiteY406" fmla="*/ 261508 h 646763"/>
                  <a:gd name="connsiteX407" fmla="*/ 165168 w 865970"/>
                  <a:gd name="connsiteY407" fmla="*/ 266758 h 646763"/>
                  <a:gd name="connsiteX408" fmla="*/ 164796 w 865970"/>
                  <a:gd name="connsiteY408" fmla="*/ 270126 h 646763"/>
                  <a:gd name="connsiteX409" fmla="*/ 167047 w 865970"/>
                  <a:gd name="connsiteY409" fmla="*/ 272376 h 646763"/>
                  <a:gd name="connsiteX410" fmla="*/ 163675 w 865970"/>
                  <a:gd name="connsiteY410" fmla="*/ 276116 h 646763"/>
                  <a:gd name="connsiteX411" fmla="*/ 161805 w 865970"/>
                  <a:gd name="connsiteY411" fmla="*/ 280618 h 646763"/>
                  <a:gd name="connsiteX412" fmla="*/ 159939 w 865970"/>
                  <a:gd name="connsiteY412" fmla="*/ 282107 h 646763"/>
                  <a:gd name="connsiteX413" fmla="*/ 152451 w 865970"/>
                  <a:gd name="connsiteY413" fmla="*/ 280977 h 646763"/>
                  <a:gd name="connsiteX414" fmla="*/ 147183 w 865970"/>
                  <a:gd name="connsiteY414" fmla="*/ 271991 h 646763"/>
                  <a:gd name="connsiteX415" fmla="*/ 141950 w 865970"/>
                  <a:gd name="connsiteY415" fmla="*/ 274246 h 646763"/>
                  <a:gd name="connsiteX416" fmla="*/ 128475 w 865970"/>
                  <a:gd name="connsiteY416" fmla="*/ 271615 h 646763"/>
                  <a:gd name="connsiteX417" fmla="*/ 118359 w 865970"/>
                  <a:gd name="connsiteY417" fmla="*/ 271991 h 646763"/>
                  <a:gd name="connsiteX418" fmla="*/ 105997 w 865970"/>
                  <a:gd name="connsiteY418" fmla="*/ 272740 h 646763"/>
                  <a:gd name="connsiteX419" fmla="*/ 99266 w 865970"/>
                  <a:gd name="connsiteY419" fmla="*/ 276112 h 646763"/>
                  <a:gd name="connsiteX420" fmla="*/ 82407 w 865970"/>
                  <a:gd name="connsiteY420" fmla="*/ 271615 h 646763"/>
                  <a:gd name="connsiteX421" fmla="*/ 71546 w 865970"/>
                  <a:gd name="connsiteY421" fmla="*/ 271991 h 646763"/>
                  <a:gd name="connsiteX422" fmla="*/ 72299 w 865970"/>
                  <a:gd name="connsiteY422" fmla="*/ 281354 h 646763"/>
                  <a:gd name="connsiteX423" fmla="*/ 51328 w 865970"/>
                  <a:gd name="connsiteY423" fmla="*/ 282107 h 646763"/>
                  <a:gd name="connsiteX424" fmla="*/ 40095 w 865970"/>
                  <a:gd name="connsiteY424" fmla="*/ 281354 h 646763"/>
                  <a:gd name="connsiteX425" fmla="*/ 37091 w 865970"/>
                  <a:gd name="connsiteY425" fmla="*/ 286224 h 646763"/>
                  <a:gd name="connsiteX426" fmla="*/ 35786 w 865970"/>
                  <a:gd name="connsiteY426" fmla="*/ 288359 h 646763"/>
                  <a:gd name="connsiteX427" fmla="*/ 35392 w 865970"/>
                  <a:gd name="connsiteY427" fmla="*/ 287349 h 646763"/>
                  <a:gd name="connsiteX428" fmla="*/ 36898 w 865970"/>
                  <a:gd name="connsiteY428" fmla="*/ 291281 h 646763"/>
                  <a:gd name="connsiteX429" fmla="*/ 30903 w 865970"/>
                  <a:gd name="connsiteY429" fmla="*/ 301594 h 646763"/>
                  <a:gd name="connsiteX430" fmla="*/ 44378 w 865970"/>
                  <a:gd name="connsiteY430" fmla="*/ 308513 h 646763"/>
                  <a:gd name="connsiteX431" fmla="*/ 47571 w 865970"/>
                  <a:gd name="connsiteY431" fmla="*/ 301594 h 646763"/>
                  <a:gd name="connsiteX432" fmla="*/ 56368 w 865970"/>
                  <a:gd name="connsiteY432" fmla="*/ 307199 h 646763"/>
                  <a:gd name="connsiteX433" fmla="*/ 56933 w 865970"/>
                  <a:gd name="connsiteY433" fmla="*/ 310576 h 646763"/>
                  <a:gd name="connsiteX434" fmla="*/ 52996 w 865970"/>
                  <a:gd name="connsiteY434" fmla="*/ 314504 h 646763"/>
                  <a:gd name="connsiteX435" fmla="*/ 48315 w 865970"/>
                  <a:gd name="connsiteY435" fmla="*/ 314123 h 646763"/>
                  <a:gd name="connsiteX436" fmla="*/ 42136 w 865970"/>
                  <a:gd name="connsiteY436" fmla="*/ 315817 h 646763"/>
                  <a:gd name="connsiteX437" fmla="*/ 37643 w 865970"/>
                  <a:gd name="connsiteY437" fmla="*/ 310768 h 646763"/>
                  <a:gd name="connsiteX438" fmla="*/ 30155 w 865970"/>
                  <a:gd name="connsiteY438" fmla="*/ 314127 h 646763"/>
                  <a:gd name="connsiteX439" fmla="*/ 22290 w 865970"/>
                  <a:gd name="connsiteY439" fmla="*/ 319198 h 646763"/>
                  <a:gd name="connsiteX440" fmla="*/ 22474 w 865970"/>
                  <a:gd name="connsiteY440" fmla="*/ 322382 h 646763"/>
                  <a:gd name="connsiteX441" fmla="*/ 26595 w 865970"/>
                  <a:gd name="connsiteY441" fmla="*/ 326502 h 646763"/>
                  <a:gd name="connsiteX442" fmla="*/ 16286 w 865970"/>
                  <a:gd name="connsiteY442" fmla="*/ 330234 h 646763"/>
                  <a:gd name="connsiteX443" fmla="*/ 17044 w 865970"/>
                  <a:gd name="connsiteY443" fmla="*/ 334350 h 646763"/>
                  <a:gd name="connsiteX444" fmla="*/ 9179 w 865970"/>
                  <a:gd name="connsiteY444" fmla="*/ 339596 h 646763"/>
                  <a:gd name="connsiteX445" fmla="*/ 0 w 865970"/>
                  <a:gd name="connsiteY445" fmla="*/ 341655 h 646763"/>
                  <a:gd name="connsiteX446" fmla="*/ 3556 w 865970"/>
                  <a:gd name="connsiteY446" fmla="*/ 350461 h 646763"/>
                  <a:gd name="connsiteX447" fmla="*/ 10116 w 865970"/>
                  <a:gd name="connsiteY447" fmla="*/ 349532 h 646763"/>
                  <a:gd name="connsiteX448" fmla="*/ 9748 w 865970"/>
                  <a:gd name="connsiteY448" fmla="*/ 355519 h 646763"/>
                  <a:gd name="connsiteX449" fmla="*/ 13860 w 865970"/>
                  <a:gd name="connsiteY449" fmla="*/ 360573 h 646763"/>
                  <a:gd name="connsiteX450" fmla="*/ 14249 w 865970"/>
                  <a:gd name="connsiteY450" fmla="*/ 364137 h 646763"/>
                  <a:gd name="connsiteX451" fmla="*/ 10116 w 865970"/>
                  <a:gd name="connsiteY451" fmla="*/ 372541 h 646763"/>
                  <a:gd name="connsiteX452" fmla="*/ 9401 w 865970"/>
                  <a:gd name="connsiteY452" fmla="*/ 381373 h 646763"/>
                  <a:gd name="connsiteX453" fmla="*/ 12743 w 865970"/>
                  <a:gd name="connsiteY453" fmla="*/ 385472 h 646763"/>
                  <a:gd name="connsiteX454" fmla="*/ 19110 w 865970"/>
                  <a:gd name="connsiteY454" fmla="*/ 383222 h 646763"/>
                  <a:gd name="connsiteX455" fmla="*/ 25473 w 865970"/>
                  <a:gd name="connsiteY455" fmla="*/ 378724 h 646763"/>
                  <a:gd name="connsiteX456" fmla="*/ 27724 w 865970"/>
                  <a:gd name="connsiteY456" fmla="*/ 382477 h 646763"/>
                  <a:gd name="connsiteX457" fmla="*/ 32953 w 865970"/>
                  <a:gd name="connsiteY457" fmla="*/ 382477 h 646763"/>
                  <a:gd name="connsiteX458" fmla="*/ 32607 w 865970"/>
                  <a:gd name="connsiteY458" fmla="*/ 376854 h 646763"/>
                  <a:gd name="connsiteX459" fmla="*/ 35957 w 865970"/>
                  <a:gd name="connsiteY459" fmla="*/ 374223 h 646763"/>
                  <a:gd name="connsiteX460" fmla="*/ 41952 w 865970"/>
                  <a:gd name="connsiteY460" fmla="*/ 374989 h 646763"/>
                  <a:gd name="connsiteX461" fmla="*/ 44562 w 865970"/>
                  <a:gd name="connsiteY461" fmla="*/ 370487 h 646763"/>
                  <a:gd name="connsiteX462" fmla="*/ 43446 w 865970"/>
                  <a:gd name="connsiteY462" fmla="*/ 366747 h 646763"/>
                  <a:gd name="connsiteX463" fmla="*/ 44194 w 865970"/>
                  <a:gd name="connsiteY463" fmla="*/ 363375 h 646763"/>
                  <a:gd name="connsiteX464" fmla="*/ 48311 w 865970"/>
                  <a:gd name="connsiteY464" fmla="*/ 358493 h 646763"/>
                  <a:gd name="connsiteX465" fmla="*/ 53561 w 865970"/>
                  <a:gd name="connsiteY465" fmla="*/ 361129 h 646763"/>
                  <a:gd name="connsiteX466" fmla="*/ 55423 w 865970"/>
                  <a:gd name="connsiteY466" fmla="*/ 367877 h 646763"/>
                  <a:gd name="connsiteX467" fmla="*/ 58054 w 865970"/>
                  <a:gd name="connsiteY467" fmla="*/ 371617 h 646763"/>
                  <a:gd name="connsiteX468" fmla="*/ 59171 w 865970"/>
                  <a:gd name="connsiteY468" fmla="*/ 380235 h 646763"/>
                  <a:gd name="connsiteX469" fmla="*/ 61426 w 865970"/>
                  <a:gd name="connsiteY469" fmla="*/ 386221 h 646763"/>
                  <a:gd name="connsiteX470" fmla="*/ 67421 w 865970"/>
                  <a:gd name="connsiteY470" fmla="*/ 389965 h 646763"/>
                  <a:gd name="connsiteX471" fmla="*/ 71153 w 865970"/>
                  <a:gd name="connsiteY471" fmla="*/ 387710 h 646763"/>
                  <a:gd name="connsiteX472" fmla="*/ 78282 w 865970"/>
                  <a:gd name="connsiteY472" fmla="*/ 382486 h 646763"/>
                  <a:gd name="connsiteX473" fmla="*/ 82398 w 865970"/>
                  <a:gd name="connsiteY473" fmla="*/ 378733 h 646763"/>
                  <a:gd name="connsiteX474" fmla="*/ 88017 w 865970"/>
                  <a:gd name="connsiteY474" fmla="*/ 373868 h 646763"/>
                  <a:gd name="connsiteX475" fmla="*/ 93626 w 865970"/>
                  <a:gd name="connsiteY475" fmla="*/ 374997 h 646763"/>
                  <a:gd name="connsiteX476" fmla="*/ 102612 w 865970"/>
                  <a:gd name="connsiteY476" fmla="*/ 373110 h 646763"/>
                  <a:gd name="connsiteX477" fmla="*/ 105620 w 865970"/>
                  <a:gd name="connsiteY477" fmla="*/ 375742 h 646763"/>
                  <a:gd name="connsiteX478" fmla="*/ 103374 w 865970"/>
                  <a:gd name="connsiteY478" fmla="*/ 377993 h 646763"/>
                  <a:gd name="connsiteX479" fmla="*/ 105984 w 865970"/>
                  <a:gd name="connsiteY479" fmla="*/ 377993 h 646763"/>
                  <a:gd name="connsiteX480" fmla="*/ 109001 w 865970"/>
                  <a:gd name="connsiteY480" fmla="*/ 380603 h 646763"/>
                  <a:gd name="connsiteX481" fmla="*/ 110858 w 865970"/>
                  <a:gd name="connsiteY481" fmla="*/ 379858 h 646763"/>
                  <a:gd name="connsiteX482" fmla="*/ 114607 w 865970"/>
                  <a:gd name="connsiteY482" fmla="*/ 379118 h 646763"/>
                  <a:gd name="connsiteX483" fmla="*/ 117594 w 865970"/>
                  <a:gd name="connsiteY483" fmla="*/ 377993 h 646763"/>
                  <a:gd name="connsiteX484" fmla="*/ 120225 w 865970"/>
                  <a:gd name="connsiteY484" fmla="*/ 380988 h 646763"/>
                  <a:gd name="connsiteX485" fmla="*/ 130336 w 865970"/>
                  <a:gd name="connsiteY485" fmla="*/ 393727 h 646763"/>
                  <a:gd name="connsiteX486" fmla="*/ 131454 w 865970"/>
                  <a:gd name="connsiteY486" fmla="*/ 398969 h 646763"/>
                  <a:gd name="connsiteX487" fmla="*/ 135570 w 865970"/>
                  <a:gd name="connsiteY487" fmla="*/ 402709 h 646763"/>
                  <a:gd name="connsiteX488" fmla="*/ 149430 w 865970"/>
                  <a:gd name="connsiteY488" fmla="*/ 404223 h 646763"/>
                  <a:gd name="connsiteX489" fmla="*/ 151308 w 865970"/>
                  <a:gd name="connsiteY489" fmla="*/ 407959 h 646763"/>
                  <a:gd name="connsiteX490" fmla="*/ 159922 w 865970"/>
                  <a:gd name="connsiteY490" fmla="*/ 410206 h 646763"/>
                  <a:gd name="connsiteX491" fmla="*/ 162909 w 865970"/>
                  <a:gd name="connsiteY491" fmla="*/ 419568 h 646763"/>
                  <a:gd name="connsiteX492" fmla="*/ 167774 w 865970"/>
                  <a:gd name="connsiteY492" fmla="*/ 424434 h 646763"/>
                  <a:gd name="connsiteX493" fmla="*/ 172657 w 865970"/>
                  <a:gd name="connsiteY493" fmla="*/ 428939 h 646763"/>
                  <a:gd name="connsiteX494" fmla="*/ 173401 w 865970"/>
                  <a:gd name="connsiteY494" fmla="*/ 437172 h 646763"/>
                  <a:gd name="connsiteX495" fmla="*/ 177894 w 865970"/>
                  <a:gd name="connsiteY495" fmla="*/ 443540 h 646763"/>
                  <a:gd name="connsiteX496" fmla="*/ 181634 w 865970"/>
                  <a:gd name="connsiteY496" fmla="*/ 452907 h 646763"/>
                  <a:gd name="connsiteX497" fmla="*/ 179405 w 865970"/>
                  <a:gd name="connsiteY497" fmla="*/ 456278 h 646763"/>
                  <a:gd name="connsiteX498" fmla="*/ 177530 w 865970"/>
                  <a:gd name="connsiteY498" fmla="*/ 454028 h 646763"/>
                  <a:gd name="connsiteX499" fmla="*/ 173782 w 865970"/>
                  <a:gd name="connsiteY499" fmla="*/ 457789 h 646763"/>
                  <a:gd name="connsiteX500" fmla="*/ 177894 w 865970"/>
                  <a:gd name="connsiteY500" fmla="*/ 464131 h 646763"/>
                  <a:gd name="connsiteX501" fmla="*/ 177530 w 865970"/>
                  <a:gd name="connsiteY501" fmla="*/ 470498 h 646763"/>
                  <a:gd name="connsiteX502" fmla="*/ 179773 w 865970"/>
                  <a:gd name="connsiteY502" fmla="*/ 475740 h 646763"/>
                  <a:gd name="connsiteX503" fmla="*/ 185759 w 865970"/>
                  <a:gd name="connsiteY503" fmla="*/ 485483 h 646763"/>
                  <a:gd name="connsiteX504" fmla="*/ 188755 w 865970"/>
                  <a:gd name="connsiteY504" fmla="*/ 482860 h 646763"/>
                  <a:gd name="connsiteX505" fmla="*/ 192126 w 865970"/>
                  <a:gd name="connsiteY505" fmla="*/ 482860 h 646763"/>
                  <a:gd name="connsiteX506" fmla="*/ 199243 w 865970"/>
                  <a:gd name="connsiteY506" fmla="*/ 488093 h 646763"/>
                  <a:gd name="connsiteX507" fmla="*/ 204493 w 865970"/>
                  <a:gd name="connsiteY507" fmla="*/ 493352 h 646763"/>
                  <a:gd name="connsiteX508" fmla="*/ 213860 w 865970"/>
                  <a:gd name="connsiteY508" fmla="*/ 497850 h 646763"/>
                  <a:gd name="connsiteX509" fmla="*/ 217968 w 865970"/>
                  <a:gd name="connsiteY509" fmla="*/ 494859 h 646763"/>
                  <a:gd name="connsiteX510" fmla="*/ 223959 w 865970"/>
                  <a:gd name="connsiteY510" fmla="*/ 495240 h 646763"/>
                  <a:gd name="connsiteX511" fmla="*/ 229573 w 865970"/>
                  <a:gd name="connsiteY511" fmla="*/ 498975 h 646763"/>
                  <a:gd name="connsiteX512" fmla="*/ 233330 w 865970"/>
                  <a:gd name="connsiteY512" fmla="*/ 498975 h 646763"/>
                  <a:gd name="connsiteX513" fmla="*/ 238567 w 865970"/>
                  <a:gd name="connsiteY513" fmla="*/ 503836 h 646763"/>
                  <a:gd name="connsiteX514" fmla="*/ 243060 w 865970"/>
                  <a:gd name="connsiteY514" fmla="*/ 505710 h 646763"/>
                  <a:gd name="connsiteX515" fmla="*/ 247939 w 865970"/>
                  <a:gd name="connsiteY515" fmla="*/ 512086 h 646763"/>
                  <a:gd name="connsiteX516" fmla="*/ 250934 w 865970"/>
                  <a:gd name="connsiteY516" fmla="*/ 508723 h 646763"/>
                  <a:gd name="connsiteX517" fmla="*/ 254289 w 865970"/>
                  <a:gd name="connsiteY517" fmla="*/ 508723 h 646763"/>
                  <a:gd name="connsiteX518" fmla="*/ 258786 w 865970"/>
                  <a:gd name="connsiteY518" fmla="*/ 511705 h 646763"/>
                  <a:gd name="connsiteX519" fmla="*/ 262543 w 865970"/>
                  <a:gd name="connsiteY519" fmla="*/ 516579 h 646763"/>
                  <a:gd name="connsiteX520" fmla="*/ 269278 w 865970"/>
                  <a:gd name="connsiteY520" fmla="*/ 515830 h 646763"/>
                  <a:gd name="connsiteX521" fmla="*/ 270785 w 865970"/>
                  <a:gd name="connsiteY521" fmla="*/ 521825 h 646763"/>
                  <a:gd name="connsiteX522" fmla="*/ 277520 w 865970"/>
                  <a:gd name="connsiteY522" fmla="*/ 527063 h 646763"/>
                  <a:gd name="connsiteX523" fmla="*/ 281256 w 865970"/>
                  <a:gd name="connsiteY523" fmla="*/ 524457 h 646763"/>
                  <a:gd name="connsiteX524" fmla="*/ 285004 w 865970"/>
                  <a:gd name="connsiteY524" fmla="*/ 522202 h 646763"/>
                  <a:gd name="connsiteX525" fmla="*/ 292882 w 865970"/>
                  <a:gd name="connsiteY525" fmla="*/ 523332 h 646763"/>
                  <a:gd name="connsiteX526" fmla="*/ 295115 w 865970"/>
                  <a:gd name="connsiteY526" fmla="*/ 527444 h 646763"/>
                  <a:gd name="connsiteX527" fmla="*/ 298491 w 865970"/>
                  <a:gd name="connsiteY527" fmla="*/ 528569 h 646763"/>
                  <a:gd name="connsiteX528" fmla="*/ 303374 w 865970"/>
                  <a:gd name="connsiteY528" fmla="*/ 532694 h 646763"/>
                  <a:gd name="connsiteX529" fmla="*/ 307863 w 865970"/>
                  <a:gd name="connsiteY529" fmla="*/ 532318 h 646763"/>
                  <a:gd name="connsiteX530" fmla="*/ 313854 w 865970"/>
                  <a:gd name="connsiteY530" fmla="*/ 531573 h 646763"/>
                  <a:gd name="connsiteX531" fmla="*/ 317974 w 865970"/>
                  <a:gd name="connsiteY531" fmla="*/ 529678 h 646763"/>
                  <a:gd name="connsiteX532" fmla="*/ 322087 w 865970"/>
                  <a:gd name="connsiteY532" fmla="*/ 529678 h 646763"/>
                  <a:gd name="connsiteX533" fmla="*/ 324714 w 865970"/>
                  <a:gd name="connsiteY533" fmla="*/ 534937 h 646763"/>
                  <a:gd name="connsiteX534" fmla="*/ 326216 w 865970"/>
                  <a:gd name="connsiteY534" fmla="*/ 537192 h 646763"/>
                  <a:gd name="connsiteX535" fmla="*/ 330709 w 865970"/>
                  <a:gd name="connsiteY535" fmla="*/ 530444 h 646763"/>
                  <a:gd name="connsiteX536" fmla="*/ 337076 w 865970"/>
                  <a:gd name="connsiteY536" fmla="*/ 526323 h 646763"/>
                  <a:gd name="connsiteX537" fmla="*/ 343062 w 865970"/>
                  <a:gd name="connsiteY537" fmla="*/ 523691 h 646763"/>
                  <a:gd name="connsiteX538" fmla="*/ 349806 w 865970"/>
                  <a:gd name="connsiteY538" fmla="*/ 527829 h 646763"/>
                  <a:gd name="connsiteX539" fmla="*/ 356165 w 865970"/>
                  <a:gd name="connsiteY539" fmla="*/ 528197 h 646763"/>
                  <a:gd name="connsiteX540" fmla="*/ 363666 w 865970"/>
                  <a:gd name="connsiteY540" fmla="*/ 528933 h 646763"/>
                  <a:gd name="connsiteX541" fmla="*/ 367406 w 865970"/>
                  <a:gd name="connsiteY541" fmla="*/ 531573 h 646763"/>
                  <a:gd name="connsiteX542" fmla="*/ 375280 w 865970"/>
                  <a:gd name="connsiteY542" fmla="*/ 528933 h 646763"/>
                  <a:gd name="connsiteX543" fmla="*/ 377522 w 865970"/>
                  <a:gd name="connsiteY543" fmla="*/ 524825 h 646763"/>
                  <a:gd name="connsiteX544" fmla="*/ 379764 w 865970"/>
                  <a:gd name="connsiteY544" fmla="*/ 524825 h 646763"/>
                  <a:gd name="connsiteX545" fmla="*/ 384266 w 865970"/>
                  <a:gd name="connsiteY545" fmla="*/ 521834 h 646763"/>
                  <a:gd name="connsiteX546" fmla="*/ 386499 w 865970"/>
                  <a:gd name="connsiteY546" fmla="*/ 517700 h 646763"/>
                  <a:gd name="connsiteX547" fmla="*/ 395113 w 865970"/>
                  <a:gd name="connsiteY547" fmla="*/ 515454 h 646763"/>
                  <a:gd name="connsiteX548" fmla="*/ 398104 w 865970"/>
                  <a:gd name="connsiteY548" fmla="*/ 508346 h 646763"/>
                  <a:gd name="connsiteX549" fmla="*/ 402229 w 865970"/>
                  <a:gd name="connsiteY549" fmla="*/ 506472 h 646763"/>
                  <a:gd name="connsiteX550" fmla="*/ 404844 w 865970"/>
                  <a:gd name="connsiteY550" fmla="*/ 508346 h 646763"/>
                  <a:gd name="connsiteX551" fmla="*/ 410471 w 865970"/>
                  <a:gd name="connsiteY551" fmla="*/ 507966 h 646763"/>
                  <a:gd name="connsiteX552" fmla="*/ 413834 w 865970"/>
                  <a:gd name="connsiteY552" fmla="*/ 509476 h 646763"/>
                  <a:gd name="connsiteX553" fmla="*/ 415708 w 865970"/>
                  <a:gd name="connsiteY553" fmla="*/ 507602 h 646763"/>
                  <a:gd name="connsiteX554" fmla="*/ 416081 w 865970"/>
                  <a:gd name="connsiteY554" fmla="*/ 505715 h 646763"/>
                  <a:gd name="connsiteX555" fmla="*/ 423591 w 865970"/>
                  <a:gd name="connsiteY555" fmla="*/ 503490 h 646763"/>
                  <a:gd name="connsiteX556" fmla="*/ 427326 w 865970"/>
                  <a:gd name="connsiteY556" fmla="*/ 505342 h 646763"/>
                  <a:gd name="connsiteX557" fmla="*/ 426205 w 865970"/>
                  <a:gd name="connsiteY557" fmla="*/ 510229 h 646763"/>
                  <a:gd name="connsiteX558" fmla="*/ 428075 w 865970"/>
                  <a:gd name="connsiteY558" fmla="*/ 511697 h 646763"/>
                  <a:gd name="connsiteX559" fmla="*/ 749888 w 865970"/>
                  <a:gd name="connsiteY559" fmla="*/ 458936 h 646763"/>
                  <a:gd name="connsiteX560" fmla="*/ 750760 w 865970"/>
                  <a:gd name="connsiteY560" fmla="*/ 460070 h 646763"/>
                  <a:gd name="connsiteX561" fmla="*/ 750654 w 865970"/>
                  <a:gd name="connsiteY561" fmla="*/ 462449 h 646763"/>
                  <a:gd name="connsiteX562" fmla="*/ 751017 w 865970"/>
                  <a:gd name="connsiteY562" fmla="*/ 462650 h 646763"/>
                  <a:gd name="connsiteX563" fmla="*/ 751638 w 865970"/>
                  <a:gd name="connsiteY563" fmla="*/ 463557 h 646763"/>
                  <a:gd name="connsiteX564" fmla="*/ 750628 w 865970"/>
                  <a:gd name="connsiteY564" fmla="*/ 463052 h 646763"/>
                  <a:gd name="connsiteX565" fmla="*/ 750658 w 865970"/>
                  <a:gd name="connsiteY565" fmla="*/ 462449 h 646763"/>
                  <a:gd name="connsiteX566" fmla="*/ 748694 w 865970"/>
                  <a:gd name="connsiteY566" fmla="*/ 461088 h 646763"/>
                  <a:gd name="connsiteX567" fmla="*/ 749888 w 865970"/>
                  <a:gd name="connsiteY567" fmla="*/ 458936 h 646763"/>
                  <a:gd name="connsiteX568" fmla="*/ 720520 w 865970"/>
                  <a:gd name="connsiteY568" fmla="*/ 422641 h 646763"/>
                  <a:gd name="connsiteX569" fmla="*/ 721483 w 865970"/>
                  <a:gd name="connsiteY569" fmla="*/ 423552 h 646763"/>
                  <a:gd name="connsiteX570" fmla="*/ 720341 w 865970"/>
                  <a:gd name="connsiteY570" fmla="*/ 424305 h 646763"/>
                  <a:gd name="connsiteX571" fmla="*/ 719155 w 865970"/>
                  <a:gd name="connsiteY571" fmla="*/ 423860 h 646763"/>
                  <a:gd name="connsiteX572" fmla="*/ 720520 w 865970"/>
                  <a:gd name="connsiteY572" fmla="*/ 422641 h 646763"/>
                  <a:gd name="connsiteX573" fmla="*/ 703840 w 865970"/>
                  <a:gd name="connsiteY573" fmla="*/ 498868 h 646763"/>
                  <a:gd name="connsiteX574" fmla="*/ 704910 w 865970"/>
                  <a:gd name="connsiteY574" fmla="*/ 499805 h 646763"/>
                  <a:gd name="connsiteX575" fmla="*/ 705334 w 865970"/>
                  <a:gd name="connsiteY575" fmla="*/ 502848 h 646763"/>
                  <a:gd name="connsiteX576" fmla="*/ 704435 w 865970"/>
                  <a:gd name="connsiteY576" fmla="*/ 503507 h 646763"/>
                  <a:gd name="connsiteX577" fmla="*/ 702659 w 865970"/>
                  <a:gd name="connsiteY577" fmla="*/ 499467 h 646763"/>
                  <a:gd name="connsiteX578" fmla="*/ 703840 w 865970"/>
                  <a:gd name="connsiteY578" fmla="*/ 498868 h 646763"/>
                  <a:gd name="connsiteX579" fmla="*/ 852038 w 865970"/>
                  <a:gd name="connsiteY579" fmla="*/ 171471 h 646763"/>
                  <a:gd name="connsiteX580" fmla="*/ 855761 w 865970"/>
                  <a:gd name="connsiteY580" fmla="*/ 174034 h 646763"/>
                  <a:gd name="connsiteX581" fmla="*/ 856415 w 865970"/>
                  <a:gd name="connsiteY581" fmla="*/ 178934 h 646763"/>
                  <a:gd name="connsiteX582" fmla="*/ 854592 w 865970"/>
                  <a:gd name="connsiteY582" fmla="*/ 183414 h 646763"/>
                  <a:gd name="connsiteX583" fmla="*/ 851974 w 865970"/>
                  <a:gd name="connsiteY583" fmla="*/ 183530 h 646763"/>
                  <a:gd name="connsiteX584" fmla="*/ 848589 w 865970"/>
                  <a:gd name="connsiteY584" fmla="*/ 176242 h 646763"/>
                  <a:gd name="connsiteX585" fmla="*/ 852038 w 865970"/>
                  <a:gd name="connsiteY585" fmla="*/ 171471 h 646763"/>
                  <a:gd name="connsiteX586" fmla="*/ 622756 w 865970"/>
                  <a:gd name="connsiteY586" fmla="*/ 113220 h 646763"/>
                  <a:gd name="connsiteX587" fmla="*/ 621716 w 865970"/>
                  <a:gd name="connsiteY587" fmla="*/ 112647 h 646763"/>
                  <a:gd name="connsiteX588" fmla="*/ 622482 w 865970"/>
                  <a:gd name="connsiteY588" fmla="*/ 109861 h 646763"/>
                  <a:gd name="connsiteX589" fmla="*/ 623509 w 865970"/>
                  <a:gd name="connsiteY589" fmla="*/ 110460 h 646763"/>
                  <a:gd name="connsiteX590" fmla="*/ 622756 w 865970"/>
                  <a:gd name="connsiteY590" fmla="*/ 113220 h 646763"/>
                  <a:gd name="connsiteX591" fmla="*/ 644866 w 865970"/>
                  <a:gd name="connsiteY591" fmla="*/ 504191 h 646763"/>
                  <a:gd name="connsiteX592" fmla="*/ 645149 w 865970"/>
                  <a:gd name="connsiteY592" fmla="*/ 504435 h 646763"/>
                  <a:gd name="connsiteX593" fmla="*/ 652072 w 865970"/>
                  <a:gd name="connsiteY593" fmla="*/ 502056 h 646763"/>
                  <a:gd name="connsiteX594" fmla="*/ 653719 w 865970"/>
                  <a:gd name="connsiteY594" fmla="*/ 503062 h 646763"/>
                  <a:gd name="connsiteX595" fmla="*/ 652303 w 865970"/>
                  <a:gd name="connsiteY595" fmla="*/ 505676 h 646763"/>
                  <a:gd name="connsiteX596" fmla="*/ 645149 w 865970"/>
                  <a:gd name="connsiteY596" fmla="*/ 504431 h 646763"/>
                  <a:gd name="connsiteX597" fmla="*/ 644413 w 865970"/>
                  <a:gd name="connsiteY597" fmla="*/ 504602 h 646763"/>
                  <a:gd name="connsiteX598" fmla="*/ 644413 w 865970"/>
                  <a:gd name="connsiteY598" fmla="*/ 503413 h 646763"/>
                  <a:gd name="connsiteX599" fmla="*/ 644866 w 865970"/>
                  <a:gd name="connsiteY599" fmla="*/ 504191 h 646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Lst>
                <a:rect l="l" t="t" r="r" b="b"/>
                <a:pathLst>
                  <a:path w="865970" h="646763">
                    <a:moveTo>
                      <a:pt x="428075" y="511697"/>
                    </a:moveTo>
                    <a:lnTo>
                      <a:pt x="430681" y="511697"/>
                    </a:lnTo>
                    <a:lnTo>
                      <a:pt x="433300" y="516571"/>
                    </a:lnTo>
                    <a:lnTo>
                      <a:pt x="431806" y="520315"/>
                    </a:lnTo>
                    <a:lnTo>
                      <a:pt x="432940" y="523323"/>
                    </a:lnTo>
                    <a:lnTo>
                      <a:pt x="436689" y="523323"/>
                    </a:lnTo>
                    <a:lnTo>
                      <a:pt x="441554" y="525574"/>
                    </a:lnTo>
                    <a:lnTo>
                      <a:pt x="444926" y="525574"/>
                    </a:lnTo>
                    <a:lnTo>
                      <a:pt x="448662" y="524808"/>
                    </a:lnTo>
                    <a:lnTo>
                      <a:pt x="453168" y="524808"/>
                    </a:lnTo>
                    <a:lnTo>
                      <a:pt x="457284" y="531543"/>
                    </a:lnTo>
                    <a:lnTo>
                      <a:pt x="458405" y="534919"/>
                    </a:lnTo>
                    <a:lnTo>
                      <a:pt x="461392" y="536049"/>
                    </a:lnTo>
                    <a:lnTo>
                      <a:pt x="462907" y="540914"/>
                    </a:lnTo>
                    <a:lnTo>
                      <a:pt x="464404" y="546905"/>
                    </a:lnTo>
                    <a:lnTo>
                      <a:pt x="465162" y="557752"/>
                    </a:lnTo>
                    <a:lnTo>
                      <a:pt x="462158" y="562639"/>
                    </a:lnTo>
                    <a:lnTo>
                      <a:pt x="460279" y="566003"/>
                    </a:lnTo>
                    <a:lnTo>
                      <a:pt x="459535" y="567500"/>
                    </a:lnTo>
                    <a:lnTo>
                      <a:pt x="461396" y="572361"/>
                    </a:lnTo>
                    <a:lnTo>
                      <a:pt x="458409" y="573119"/>
                    </a:lnTo>
                    <a:lnTo>
                      <a:pt x="456171" y="573119"/>
                    </a:lnTo>
                    <a:lnTo>
                      <a:pt x="455418" y="578750"/>
                    </a:lnTo>
                    <a:lnTo>
                      <a:pt x="455795" y="583230"/>
                    </a:lnTo>
                    <a:lnTo>
                      <a:pt x="459911" y="586607"/>
                    </a:lnTo>
                    <a:lnTo>
                      <a:pt x="460091" y="593239"/>
                    </a:lnTo>
                    <a:lnTo>
                      <a:pt x="464024" y="590441"/>
                    </a:lnTo>
                    <a:lnTo>
                      <a:pt x="469081" y="590154"/>
                    </a:lnTo>
                    <a:lnTo>
                      <a:pt x="470776" y="595212"/>
                    </a:lnTo>
                    <a:lnTo>
                      <a:pt x="474987" y="594369"/>
                    </a:lnTo>
                    <a:lnTo>
                      <a:pt x="475256" y="599713"/>
                    </a:lnTo>
                    <a:lnTo>
                      <a:pt x="479467" y="601955"/>
                    </a:lnTo>
                    <a:lnTo>
                      <a:pt x="479467" y="603077"/>
                    </a:lnTo>
                    <a:lnTo>
                      <a:pt x="485941" y="603928"/>
                    </a:lnTo>
                    <a:lnTo>
                      <a:pt x="487909" y="605601"/>
                    </a:lnTo>
                    <a:lnTo>
                      <a:pt x="487062" y="610107"/>
                    </a:lnTo>
                    <a:lnTo>
                      <a:pt x="486228" y="614874"/>
                    </a:lnTo>
                    <a:lnTo>
                      <a:pt x="481444" y="620206"/>
                    </a:lnTo>
                    <a:lnTo>
                      <a:pt x="484820" y="621070"/>
                    </a:lnTo>
                    <a:lnTo>
                      <a:pt x="487914" y="621340"/>
                    </a:lnTo>
                    <a:lnTo>
                      <a:pt x="490164" y="619945"/>
                    </a:lnTo>
                    <a:lnTo>
                      <a:pt x="492120" y="621340"/>
                    </a:lnTo>
                    <a:lnTo>
                      <a:pt x="492398" y="626398"/>
                    </a:lnTo>
                    <a:lnTo>
                      <a:pt x="494657" y="630043"/>
                    </a:lnTo>
                    <a:lnTo>
                      <a:pt x="497743" y="628370"/>
                    </a:lnTo>
                    <a:lnTo>
                      <a:pt x="501962" y="628370"/>
                    </a:lnTo>
                    <a:lnTo>
                      <a:pt x="508693" y="625828"/>
                    </a:lnTo>
                    <a:lnTo>
                      <a:pt x="510657" y="626958"/>
                    </a:lnTo>
                    <a:lnTo>
                      <a:pt x="510101" y="630043"/>
                    </a:lnTo>
                    <a:lnTo>
                      <a:pt x="512617" y="634262"/>
                    </a:lnTo>
                    <a:lnTo>
                      <a:pt x="517683" y="633129"/>
                    </a:lnTo>
                    <a:lnTo>
                      <a:pt x="516840" y="624712"/>
                    </a:lnTo>
                    <a:lnTo>
                      <a:pt x="514872" y="618541"/>
                    </a:lnTo>
                    <a:lnTo>
                      <a:pt x="516558" y="616286"/>
                    </a:lnTo>
                    <a:lnTo>
                      <a:pt x="517688" y="615443"/>
                    </a:lnTo>
                    <a:lnTo>
                      <a:pt x="522741" y="614878"/>
                    </a:lnTo>
                    <a:lnTo>
                      <a:pt x="526113" y="613197"/>
                    </a:lnTo>
                    <a:lnTo>
                      <a:pt x="531462" y="610950"/>
                    </a:lnTo>
                    <a:lnTo>
                      <a:pt x="537915" y="613197"/>
                    </a:lnTo>
                    <a:lnTo>
                      <a:pt x="544372" y="611511"/>
                    </a:lnTo>
                    <a:lnTo>
                      <a:pt x="548026" y="611511"/>
                    </a:lnTo>
                    <a:lnTo>
                      <a:pt x="551954" y="607557"/>
                    </a:lnTo>
                    <a:lnTo>
                      <a:pt x="554762" y="607557"/>
                    </a:lnTo>
                    <a:lnTo>
                      <a:pt x="561227" y="608421"/>
                    </a:lnTo>
                    <a:lnTo>
                      <a:pt x="560106" y="603928"/>
                    </a:lnTo>
                    <a:lnTo>
                      <a:pt x="564882" y="602516"/>
                    </a:lnTo>
                    <a:lnTo>
                      <a:pt x="568527" y="601382"/>
                    </a:lnTo>
                    <a:lnTo>
                      <a:pt x="572182" y="604472"/>
                    </a:lnTo>
                    <a:cubicBezTo>
                      <a:pt x="572182" y="604472"/>
                      <a:pt x="577800" y="606166"/>
                      <a:pt x="578634" y="606166"/>
                    </a:cubicBezTo>
                    <a:cubicBezTo>
                      <a:pt x="579490" y="606166"/>
                      <a:pt x="585943" y="607552"/>
                      <a:pt x="585943" y="607552"/>
                    </a:cubicBezTo>
                    <a:lnTo>
                      <a:pt x="586504" y="612071"/>
                    </a:lnTo>
                    <a:lnTo>
                      <a:pt x="587633" y="617681"/>
                    </a:lnTo>
                    <a:lnTo>
                      <a:pt x="589606" y="620784"/>
                    </a:lnTo>
                    <a:lnTo>
                      <a:pt x="595507" y="623869"/>
                    </a:lnTo>
                    <a:lnTo>
                      <a:pt x="601677" y="625828"/>
                    </a:lnTo>
                    <a:lnTo>
                      <a:pt x="610107" y="627810"/>
                    </a:lnTo>
                    <a:lnTo>
                      <a:pt x="610505" y="628678"/>
                    </a:lnTo>
                    <a:cubicBezTo>
                      <a:pt x="611827" y="628225"/>
                      <a:pt x="613462" y="628203"/>
                      <a:pt x="614861" y="628396"/>
                    </a:cubicBezTo>
                    <a:cubicBezTo>
                      <a:pt x="616534" y="628640"/>
                      <a:pt x="618036" y="629684"/>
                      <a:pt x="619684" y="630090"/>
                    </a:cubicBezTo>
                    <a:cubicBezTo>
                      <a:pt x="623762" y="631087"/>
                      <a:pt x="626890" y="632636"/>
                      <a:pt x="627617" y="637540"/>
                    </a:cubicBezTo>
                    <a:cubicBezTo>
                      <a:pt x="628096" y="640916"/>
                      <a:pt x="630497" y="643608"/>
                      <a:pt x="633325" y="645760"/>
                    </a:cubicBezTo>
                    <a:cubicBezTo>
                      <a:pt x="636214" y="647956"/>
                      <a:pt x="640703" y="646368"/>
                      <a:pt x="641284" y="642739"/>
                    </a:cubicBezTo>
                    <a:cubicBezTo>
                      <a:pt x="641567" y="641083"/>
                      <a:pt x="641263" y="639320"/>
                      <a:pt x="641233" y="637630"/>
                    </a:cubicBezTo>
                    <a:lnTo>
                      <a:pt x="641618" y="638024"/>
                    </a:lnTo>
                    <a:lnTo>
                      <a:pt x="641841" y="637074"/>
                    </a:lnTo>
                    <a:lnTo>
                      <a:pt x="641306" y="637540"/>
                    </a:lnTo>
                    <a:cubicBezTo>
                      <a:pt x="640801" y="636723"/>
                      <a:pt x="640129" y="635910"/>
                      <a:pt x="640176" y="635123"/>
                    </a:cubicBezTo>
                    <a:cubicBezTo>
                      <a:pt x="640241" y="634284"/>
                      <a:pt x="641293" y="632876"/>
                      <a:pt x="642093" y="632756"/>
                    </a:cubicBezTo>
                    <a:cubicBezTo>
                      <a:pt x="650014" y="631434"/>
                      <a:pt x="656766" y="626924"/>
                      <a:pt x="664460" y="624784"/>
                    </a:cubicBezTo>
                    <a:cubicBezTo>
                      <a:pt x="670861" y="622987"/>
                      <a:pt x="676681" y="618875"/>
                      <a:pt x="679749" y="612234"/>
                    </a:cubicBezTo>
                    <a:cubicBezTo>
                      <a:pt x="680656" y="610274"/>
                      <a:pt x="682034" y="610296"/>
                      <a:pt x="683635" y="611297"/>
                    </a:cubicBezTo>
                    <a:cubicBezTo>
                      <a:pt x="685522" y="612508"/>
                      <a:pt x="687268" y="614091"/>
                      <a:pt x="689814" y="612859"/>
                    </a:cubicBezTo>
                    <a:cubicBezTo>
                      <a:pt x="694448" y="610664"/>
                      <a:pt x="699236" y="609260"/>
                      <a:pt x="704414" y="608635"/>
                    </a:cubicBezTo>
                    <a:cubicBezTo>
                      <a:pt x="708256" y="608169"/>
                      <a:pt x="711966" y="606397"/>
                      <a:pt x="715698" y="605079"/>
                    </a:cubicBezTo>
                    <a:cubicBezTo>
                      <a:pt x="719592" y="603718"/>
                      <a:pt x="722818" y="601557"/>
                      <a:pt x="723948" y="597214"/>
                    </a:cubicBezTo>
                    <a:cubicBezTo>
                      <a:pt x="724427" y="595361"/>
                      <a:pt x="726216" y="595041"/>
                      <a:pt x="727559" y="594099"/>
                    </a:cubicBezTo>
                    <a:cubicBezTo>
                      <a:pt x="733088" y="590278"/>
                      <a:pt x="739104" y="586936"/>
                      <a:pt x="741513" y="580008"/>
                    </a:cubicBezTo>
                    <a:cubicBezTo>
                      <a:pt x="741710" y="579499"/>
                      <a:pt x="741963" y="578831"/>
                      <a:pt x="742378" y="578596"/>
                    </a:cubicBezTo>
                    <a:cubicBezTo>
                      <a:pt x="747230" y="575964"/>
                      <a:pt x="749562" y="571578"/>
                      <a:pt x="751214" y="566610"/>
                    </a:cubicBezTo>
                    <a:cubicBezTo>
                      <a:pt x="751839" y="564732"/>
                      <a:pt x="753803" y="564839"/>
                      <a:pt x="755339" y="564218"/>
                    </a:cubicBezTo>
                    <a:cubicBezTo>
                      <a:pt x="758078" y="563123"/>
                      <a:pt x="758976" y="561535"/>
                      <a:pt x="758275" y="559015"/>
                    </a:cubicBezTo>
                    <a:cubicBezTo>
                      <a:pt x="757021" y="554607"/>
                      <a:pt x="757012" y="550264"/>
                      <a:pt x="757325" y="545699"/>
                    </a:cubicBezTo>
                    <a:cubicBezTo>
                      <a:pt x="757534" y="542943"/>
                      <a:pt x="756173" y="540568"/>
                      <a:pt x="759610" y="538629"/>
                    </a:cubicBezTo>
                    <a:cubicBezTo>
                      <a:pt x="764894" y="535685"/>
                      <a:pt x="767599" y="530692"/>
                      <a:pt x="768356" y="524752"/>
                    </a:cubicBezTo>
                    <a:cubicBezTo>
                      <a:pt x="768822" y="521218"/>
                      <a:pt x="769849" y="517914"/>
                      <a:pt x="772686" y="515745"/>
                    </a:cubicBezTo>
                    <a:cubicBezTo>
                      <a:pt x="776705" y="512698"/>
                      <a:pt x="778035" y="508907"/>
                      <a:pt x="777873" y="503947"/>
                    </a:cubicBezTo>
                    <a:cubicBezTo>
                      <a:pt x="777783" y="501235"/>
                      <a:pt x="778450" y="498132"/>
                      <a:pt x="779832" y="495843"/>
                    </a:cubicBezTo>
                    <a:cubicBezTo>
                      <a:pt x="782853" y="490909"/>
                      <a:pt x="780795" y="487096"/>
                      <a:pt x="777843" y="483463"/>
                    </a:cubicBezTo>
                    <a:cubicBezTo>
                      <a:pt x="776063" y="481311"/>
                      <a:pt x="773688" y="479621"/>
                      <a:pt x="771488" y="477828"/>
                    </a:cubicBezTo>
                    <a:cubicBezTo>
                      <a:pt x="769725" y="476373"/>
                      <a:pt x="767594" y="476459"/>
                      <a:pt x="765451" y="476600"/>
                    </a:cubicBezTo>
                    <a:cubicBezTo>
                      <a:pt x="765433" y="476720"/>
                      <a:pt x="765421" y="476835"/>
                      <a:pt x="765404" y="476946"/>
                    </a:cubicBezTo>
                    <a:lnTo>
                      <a:pt x="764419" y="477036"/>
                    </a:lnTo>
                    <a:lnTo>
                      <a:pt x="764984" y="476638"/>
                    </a:lnTo>
                    <a:cubicBezTo>
                      <a:pt x="765142" y="476617"/>
                      <a:pt x="765297" y="476617"/>
                      <a:pt x="765451" y="476595"/>
                    </a:cubicBezTo>
                    <a:cubicBezTo>
                      <a:pt x="765724" y="475115"/>
                      <a:pt x="765724" y="473378"/>
                      <a:pt x="766593" y="472351"/>
                    </a:cubicBezTo>
                    <a:cubicBezTo>
                      <a:pt x="768313" y="470228"/>
                      <a:pt x="770645" y="468624"/>
                      <a:pt x="772661" y="466719"/>
                    </a:cubicBezTo>
                    <a:cubicBezTo>
                      <a:pt x="774424" y="465072"/>
                      <a:pt x="774394" y="462894"/>
                      <a:pt x="773277" y="460754"/>
                    </a:cubicBezTo>
                    <a:cubicBezTo>
                      <a:pt x="771416" y="457211"/>
                      <a:pt x="768082" y="455247"/>
                      <a:pt x="765241" y="452769"/>
                    </a:cubicBezTo>
                    <a:cubicBezTo>
                      <a:pt x="765100" y="452787"/>
                      <a:pt x="764941" y="452808"/>
                      <a:pt x="764821" y="452830"/>
                    </a:cubicBezTo>
                    <a:lnTo>
                      <a:pt x="764064" y="452145"/>
                    </a:lnTo>
                    <a:lnTo>
                      <a:pt x="765108" y="452684"/>
                    </a:lnTo>
                    <a:cubicBezTo>
                      <a:pt x="765147" y="452692"/>
                      <a:pt x="765189" y="452735"/>
                      <a:pt x="765237" y="452774"/>
                    </a:cubicBezTo>
                    <a:cubicBezTo>
                      <a:pt x="766221" y="452620"/>
                      <a:pt x="767269" y="452564"/>
                      <a:pt x="768108" y="452132"/>
                    </a:cubicBezTo>
                    <a:cubicBezTo>
                      <a:pt x="771822" y="450236"/>
                      <a:pt x="772665" y="446711"/>
                      <a:pt x="770033" y="443835"/>
                    </a:cubicBezTo>
                    <a:cubicBezTo>
                      <a:pt x="768142" y="441755"/>
                      <a:pt x="766264" y="439389"/>
                      <a:pt x="763867" y="438049"/>
                    </a:cubicBezTo>
                    <a:cubicBezTo>
                      <a:pt x="759682" y="435683"/>
                      <a:pt x="756935" y="432444"/>
                      <a:pt x="754911" y="428152"/>
                    </a:cubicBezTo>
                    <a:cubicBezTo>
                      <a:pt x="752245" y="422512"/>
                      <a:pt x="749100" y="417095"/>
                      <a:pt x="746280" y="411502"/>
                    </a:cubicBezTo>
                    <a:cubicBezTo>
                      <a:pt x="744427" y="407848"/>
                      <a:pt x="742057" y="404793"/>
                      <a:pt x="738206" y="403055"/>
                    </a:cubicBezTo>
                    <a:cubicBezTo>
                      <a:pt x="736126" y="402109"/>
                      <a:pt x="734175" y="400941"/>
                      <a:pt x="732146" y="399893"/>
                    </a:cubicBezTo>
                    <a:cubicBezTo>
                      <a:pt x="727457" y="397471"/>
                      <a:pt x="726092" y="393461"/>
                      <a:pt x="726545" y="388468"/>
                    </a:cubicBezTo>
                    <a:cubicBezTo>
                      <a:pt x="726883" y="385053"/>
                      <a:pt x="727114" y="381711"/>
                      <a:pt x="729408" y="378836"/>
                    </a:cubicBezTo>
                    <a:cubicBezTo>
                      <a:pt x="731162" y="376641"/>
                      <a:pt x="732985" y="374317"/>
                      <a:pt x="734038" y="371762"/>
                    </a:cubicBezTo>
                    <a:cubicBezTo>
                      <a:pt x="736122" y="366734"/>
                      <a:pt x="739990" y="363482"/>
                      <a:pt x="744308" y="360722"/>
                    </a:cubicBezTo>
                    <a:cubicBezTo>
                      <a:pt x="748634" y="357941"/>
                      <a:pt x="753358" y="356011"/>
                      <a:pt x="758690" y="355955"/>
                    </a:cubicBezTo>
                    <a:cubicBezTo>
                      <a:pt x="760666" y="355934"/>
                      <a:pt x="761514" y="354184"/>
                      <a:pt x="761942" y="352523"/>
                    </a:cubicBezTo>
                    <a:cubicBezTo>
                      <a:pt x="762340" y="350902"/>
                      <a:pt x="762524" y="349164"/>
                      <a:pt x="762524" y="347487"/>
                    </a:cubicBezTo>
                    <a:cubicBezTo>
                      <a:pt x="762549" y="344547"/>
                      <a:pt x="760179" y="341556"/>
                      <a:pt x="757598" y="341419"/>
                    </a:cubicBezTo>
                    <a:cubicBezTo>
                      <a:pt x="754800" y="341287"/>
                      <a:pt x="751971" y="341672"/>
                      <a:pt x="749169" y="341595"/>
                    </a:cubicBezTo>
                    <a:cubicBezTo>
                      <a:pt x="746931" y="341501"/>
                      <a:pt x="744599" y="341389"/>
                      <a:pt x="742523" y="340679"/>
                    </a:cubicBezTo>
                    <a:cubicBezTo>
                      <a:pt x="740414" y="339956"/>
                      <a:pt x="738569" y="338463"/>
                      <a:pt x="736584" y="337358"/>
                    </a:cubicBezTo>
                    <a:cubicBezTo>
                      <a:pt x="734320" y="336109"/>
                      <a:pt x="732087" y="336823"/>
                      <a:pt x="730067" y="337876"/>
                    </a:cubicBezTo>
                    <a:cubicBezTo>
                      <a:pt x="725886" y="340033"/>
                      <a:pt x="723426" y="343999"/>
                      <a:pt x="720332" y="347320"/>
                    </a:cubicBezTo>
                    <a:cubicBezTo>
                      <a:pt x="719271" y="348463"/>
                      <a:pt x="717495" y="349130"/>
                      <a:pt x="715929" y="349571"/>
                    </a:cubicBezTo>
                    <a:cubicBezTo>
                      <a:pt x="713276" y="350337"/>
                      <a:pt x="710392" y="349053"/>
                      <a:pt x="709074" y="345818"/>
                    </a:cubicBezTo>
                    <a:cubicBezTo>
                      <a:pt x="707276" y="341394"/>
                      <a:pt x="705193" y="337983"/>
                      <a:pt x="700058" y="336550"/>
                    </a:cubicBezTo>
                    <a:cubicBezTo>
                      <a:pt x="695034" y="335155"/>
                      <a:pt x="691435" y="331210"/>
                      <a:pt x="688140" y="327243"/>
                    </a:cubicBezTo>
                    <a:cubicBezTo>
                      <a:pt x="685290" y="323790"/>
                      <a:pt x="687618" y="317024"/>
                      <a:pt x="691906" y="316246"/>
                    </a:cubicBezTo>
                    <a:cubicBezTo>
                      <a:pt x="693579" y="315955"/>
                      <a:pt x="695312" y="315976"/>
                      <a:pt x="697020" y="315839"/>
                    </a:cubicBezTo>
                    <a:cubicBezTo>
                      <a:pt x="700759" y="315514"/>
                      <a:pt x="703566" y="313781"/>
                      <a:pt x="704615" y="310084"/>
                    </a:cubicBezTo>
                    <a:cubicBezTo>
                      <a:pt x="706425" y="303502"/>
                      <a:pt x="707452" y="296660"/>
                      <a:pt x="714953" y="293417"/>
                    </a:cubicBezTo>
                    <a:cubicBezTo>
                      <a:pt x="716669" y="292672"/>
                      <a:pt x="717568" y="289852"/>
                      <a:pt x="718689" y="287905"/>
                    </a:cubicBezTo>
                    <a:cubicBezTo>
                      <a:pt x="720379" y="284948"/>
                      <a:pt x="721765" y="281790"/>
                      <a:pt x="723648" y="278987"/>
                    </a:cubicBezTo>
                    <a:cubicBezTo>
                      <a:pt x="724513" y="277721"/>
                      <a:pt x="726241" y="276660"/>
                      <a:pt x="727756" y="276313"/>
                    </a:cubicBezTo>
                    <a:cubicBezTo>
                      <a:pt x="732172" y="275248"/>
                      <a:pt x="735386" y="277597"/>
                      <a:pt x="738197" y="280661"/>
                    </a:cubicBezTo>
                    <a:cubicBezTo>
                      <a:pt x="740516" y="283181"/>
                      <a:pt x="739815" y="285851"/>
                      <a:pt x="738364" y="288500"/>
                    </a:cubicBezTo>
                    <a:cubicBezTo>
                      <a:pt x="737812" y="289510"/>
                      <a:pt x="737367" y="290554"/>
                      <a:pt x="736798" y="291530"/>
                    </a:cubicBezTo>
                    <a:cubicBezTo>
                      <a:pt x="734658" y="295171"/>
                      <a:pt x="733952" y="298889"/>
                      <a:pt x="735852" y="302895"/>
                    </a:cubicBezTo>
                    <a:cubicBezTo>
                      <a:pt x="736601" y="304435"/>
                      <a:pt x="736871" y="306160"/>
                      <a:pt x="737547" y="307743"/>
                    </a:cubicBezTo>
                    <a:cubicBezTo>
                      <a:pt x="738672" y="310426"/>
                      <a:pt x="736712" y="311834"/>
                      <a:pt x="735360" y="313554"/>
                    </a:cubicBezTo>
                    <a:cubicBezTo>
                      <a:pt x="735026" y="313990"/>
                      <a:pt x="734581" y="314589"/>
                      <a:pt x="734620" y="315065"/>
                    </a:cubicBezTo>
                    <a:cubicBezTo>
                      <a:pt x="734735" y="316053"/>
                      <a:pt x="734868" y="317337"/>
                      <a:pt x="735531" y="317893"/>
                    </a:cubicBezTo>
                    <a:cubicBezTo>
                      <a:pt x="736242" y="318475"/>
                      <a:pt x="737748" y="318839"/>
                      <a:pt x="738578" y="318496"/>
                    </a:cubicBezTo>
                    <a:cubicBezTo>
                      <a:pt x="742335" y="316896"/>
                      <a:pt x="745134" y="314050"/>
                      <a:pt x="747367" y="310657"/>
                    </a:cubicBezTo>
                    <a:cubicBezTo>
                      <a:pt x="753183" y="301812"/>
                      <a:pt x="762199" y="298706"/>
                      <a:pt x="771929" y="296990"/>
                    </a:cubicBezTo>
                    <a:cubicBezTo>
                      <a:pt x="772819" y="296823"/>
                      <a:pt x="773790" y="297028"/>
                      <a:pt x="774766" y="297276"/>
                    </a:cubicBezTo>
                    <a:lnTo>
                      <a:pt x="776927" y="285967"/>
                    </a:lnTo>
                    <a:lnTo>
                      <a:pt x="781142" y="282591"/>
                    </a:lnTo>
                    <a:lnTo>
                      <a:pt x="782837" y="276964"/>
                    </a:lnTo>
                    <a:lnTo>
                      <a:pt x="785644" y="274447"/>
                    </a:lnTo>
                    <a:lnTo>
                      <a:pt x="789007" y="269950"/>
                    </a:lnTo>
                    <a:lnTo>
                      <a:pt x="790702" y="268820"/>
                    </a:lnTo>
                    <a:lnTo>
                      <a:pt x="794347" y="258987"/>
                    </a:lnTo>
                    <a:lnTo>
                      <a:pt x="795182" y="252543"/>
                    </a:lnTo>
                    <a:lnTo>
                      <a:pt x="796581" y="249453"/>
                    </a:lnTo>
                    <a:lnTo>
                      <a:pt x="798840" y="252252"/>
                    </a:lnTo>
                    <a:lnTo>
                      <a:pt x="803607" y="257019"/>
                    </a:lnTo>
                    <a:lnTo>
                      <a:pt x="806401" y="255889"/>
                    </a:lnTo>
                    <a:lnTo>
                      <a:pt x="809782" y="257019"/>
                    </a:lnTo>
                    <a:lnTo>
                      <a:pt x="815127" y="256749"/>
                    </a:lnTo>
                    <a:lnTo>
                      <a:pt x="819620" y="257019"/>
                    </a:lnTo>
                    <a:lnTo>
                      <a:pt x="821858" y="250840"/>
                    </a:lnTo>
                    <a:lnTo>
                      <a:pt x="815127" y="245234"/>
                    </a:lnTo>
                    <a:lnTo>
                      <a:pt x="818776" y="244657"/>
                    </a:lnTo>
                    <a:lnTo>
                      <a:pt x="824399" y="240732"/>
                    </a:lnTo>
                    <a:lnTo>
                      <a:pt x="825803" y="236518"/>
                    </a:lnTo>
                    <a:lnTo>
                      <a:pt x="828614" y="232855"/>
                    </a:lnTo>
                    <a:lnTo>
                      <a:pt x="831130" y="233710"/>
                    </a:lnTo>
                    <a:lnTo>
                      <a:pt x="832251" y="230052"/>
                    </a:lnTo>
                    <a:lnTo>
                      <a:pt x="831130" y="228374"/>
                    </a:lnTo>
                    <a:lnTo>
                      <a:pt x="831130" y="223039"/>
                    </a:lnTo>
                    <a:lnTo>
                      <a:pt x="833946" y="222196"/>
                    </a:lnTo>
                    <a:lnTo>
                      <a:pt x="835076" y="223321"/>
                    </a:lnTo>
                    <a:lnTo>
                      <a:pt x="835918" y="226680"/>
                    </a:lnTo>
                    <a:lnTo>
                      <a:pt x="840129" y="228374"/>
                    </a:lnTo>
                    <a:lnTo>
                      <a:pt x="840390" y="222461"/>
                    </a:lnTo>
                    <a:lnTo>
                      <a:pt x="847429" y="222743"/>
                    </a:lnTo>
                    <a:lnTo>
                      <a:pt x="847429" y="218246"/>
                    </a:lnTo>
                    <a:lnTo>
                      <a:pt x="847985" y="210676"/>
                    </a:lnTo>
                    <a:lnTo>
                      <a:pt x="845174" y="208425"/>
                    </a:lnTo>
                    <a:lnTo>
                      <a:pt x="844900" y="197193"/>
                    </a:lnTo>
                    <a:lnTo>
                      <a:pt x="837314" y="180603"/>
                    </a:lnTo>
                    <a:lnTo>
                      <a:pt x="847151" y="176409"/>
                    </a:lnTo>
                    <a:lnTo>
                      <a:pt x="850523" y="183983"/>
                    </a:lnTo>
                    <a:lnTo>
                      <a:pt x="855303" y="188194"/>
                    </a:lnTo>
                    <a:lnTo>
                      <a:pt x="857258" y="187073"/>
                    </a:lnTo>
                    <a:lnTo>
                      <a:pt x="857549" y="173038"/>
                    </a:lnTo>
                    <a:lnTo>
                      <a:pt x="861751" y="167984"/>
                    </a:lnTo>
                    <a:lnTo>
                      <a:pt x="864289" y="155891"/>
                    </a:lnTo>
                    <a:lnTo>
                      <a:pt x="865970" y="146909"/>
                    </a:lnTo>
                    <a:lnTo>
                      <a:pt x="863720" y="137915"/>
                    </a:lnTo>
                    <a:lnTo>
                      <a:pt x="862885" y="129485"/>
                    </a:lnTo>
                    <a:lnTo>
                      <a:pt x="862308" y="122754"/>
                    </a:lnTo>
                    <a:lnTo>
                      <a:pt x="865970" y="118257"/>
                    </a:lnTo>
                    <a:lnTo>
                      <a:pt x="864289" y="112647"/>
                    </a:lnTo>
                    <a:lnTo>
                      <a:pt x="860639" y="106181"/>
                    </a:lnTo>
                    <a:lnTo>
                      <a:pt x="858101" y="100558"/>
                    </a:lnTo>
                    <a:lnTo>
                      <a:pt x="852496" y="98881"/>
                    </a:lnTo>
                    <a:lnTo>
                      <a:pt x="845478" y="105060"/>
                    </a:lnTo>
                    <a:lnTo>
                      <a:pt x="840394" y="108145"/>
                    </a:lnTo>
                    <a:lnTo>
                      <a:pt x="835636" y="114876"/>
                    </a:lnTo>
                    <a:lnTo>
                      <a:pt x="831699" y="119374"/>
                    </a:lnTo>
                    <a:lnTo>
                      <a:pt x="822996" y="121072"/>
                    </a:lnTo>
                    <a:lnTo>
                      <a:pt x="820475" y="118535"/>
                    </a:lnTo>
                    <a:lnTo>
                      <a:pt x="814840" y="119656"/>
                    </a:lnTo>
                    <a:lnTo>
                      <a:pt x="806140" y="111239"/>
                    </a:lnTo>
                    <a:lnTo>
                      <a:pt x="807540" y="103644"/>
                    </a:lnTo>
                    <a:lnTo>
                      <a:pt x="803890" y="99433"/>
                    </a:lnTo>
                    <a:lnTo>
                      <a:pt x="805293" y="95500"/>
                    </a:lnTo>
                    <a:lnTo>
                      <a:pt x="796585" y="95500"/>
                    </a:lnTo>
                    <a:lnTo>
                      <a:pt x="786191" y="87648"/>
                    </a:lnTo>
                    <a:lnTo>
                      <a:pt x="781707" y="83703"/>
                    </a:lnTo>
                    <a:lnTo>
                      <a:pt x="775241" y="85667"/>
                    </a:lnTo>
                    <a:lnTo>
                      <a:pt x="768788" y="80340"/>
                    </a:lnTo>
                    <a:lnTo>
                      <a:pt x="762883" y="80609"/>
                    </a:lnTo>
                    <a:lnTo>
                      <a:pt x="754175" y="78932"/>
                    </a:lnTo>
                    <a:lnTo>
                      <a:pt x="749023" y="73305"/>
                    </a:lnTo>
                    <a:lnTo>
                      <a:pt x="748467" y="68067"/>
                    </a:lnTo>
                    <a:lnTo>
                      <a:pt x="745669" y="65453"/>
                    </a:lnTo>
                    <a:lnTo>
                      <a:pt x="742853" y="57216"/>
                    </a:lnTo>
                    <a:lnTo>
                      <a:pt x="736858" y="53095"/>
                    </a:lnTo>
                    <a:lnTo>
                      <a:pt x="733122" y="45987"/>
                    </a:lnTo>
                    <a:lnTo>
                      <a:pt x="731244" y="46154"/>
                    </a:lnTo>
                    <a:lnTo>
                      <a:pt x="728244" y="39423"/>
                    </a:lnTo>
                    <a:lnTo>
                      <a:pt x="720747" y="30612"/>
                    </a:lnTo>
                    <a:lnTo>
                      <a:pt x="721594" y="26137"/>
                    </a:lnTo>
                    <a:lnTo>
                      <a:pt x="717384" y="25563"/>
                    </a:lnTo>
                    <a:lnTo>
                      <a:pt x="715420" y="18832"/>
                    </a:lnTo>
                    <a:lnTo>
                      <a:pt x="712048" y="15452"/>
                    </a:lnTo>
                    <a:lnTo>
                      <a:pt x="707555" y="11524"/>
                    </a:lnTo>
                    <a:lnTo>
                      <a:pt x="702492" y="8147"/>
                    </a:lnTo>
                    <a:cubicBezTo>
                      <a:pt x="702492" y="8147"/>
                      <a:pt x="700524" y="5058"/>
                      <a:pt x="699681" y="5058"/>
                    </a:cubicBezTo>
                    <a:cubicBezTo>
                      <a:pt x="698842" y="5058"/>
                      <a:pt x="692381" y="4775"/>
                      <a:pt x="692381" y="4775"/>
                    </a:cubicBezTo>
                    <a:lnTo>
                      <a:pt x="691251" y="6453"/>
                    </a:lnTo>
                    <a:lnTo>
                      <a:pt x="685633" y="4775"/>
                    </a:lnTo>
                    <a:lnTo>
                      <a:pt x="683113" y="5058"/>
                    </a:lnTo>
                    <a:lnTo>
                      <a:pt x="678602" y="1968"/>
                    </a:lnTo>
                    <a:lnTo>
                      <a:pt x="671867" y="0"/>
                    </a:lnTo>
                    <a:lnTo>
                      <a:pt x="665983" y="556"/>
                    </a:lnTo>
                    <a:lnTo>
                      <a:pt x="662611" y="3646"/>
                    </a:lnTo>
                    <a:lnTo>
                      <a:pt x="656433" y="5058"/>
                    </a:lnTo>
                    <a:lnTo>
                      <a:pt x="650523" y="6739"/>
                    </a:lnTo>
                    <a:lnTo>
                      <a:pt x="646321" y="9542"/>
                    </a:lnTo>
                    <a:lnTo>
                      <a:pt x="637044" y="10668"/>
                    </a:lnTo>
                    <a:lnTo>
                      <a:pt x="633681" y="16847"/>
                    </a:lnTo>
                    <a:lnTo>
                      <a:pt x="630874" y="24147"/>
                    </a:lnTo>
                    <a:lnTo>
                      <a:pt x="633112" y="25841"/>
                    </a:lnTo>
                    <a:lnTo>
                      <a:pt x="635649" y="25272"/>
                    </a:lnTo>
                    <a:cubicBezTo>
                      <a:pt x="635649" y="25272"/>
                      <a:pt x="638739" y="22469"/>
                      <a:pt x="639303" y="23304"/>
                    </a:cubicBezTo>
                    <a:cubicBezTo>
                      <a:pt x="639868" y="24143"/>
                      <a:pt x="642384" y="28644"/>
                      <a:pt x="642384" y="28644"/>
                    </a:cubicBezTo>
                    <a:lnTo>
                      <a:pt x="645478" y="34537"/>
                    </a:lnTo>
                    <a:lnTo>
                      <a:pt x="645752" y="39872"/>
                    </a:lnTo>
                    <a:lnTo>
                      <a:pt x="642388" y="43535"/>
                    </a:lnTo>
                    <a:lnTo>
                      <a:pt x="641272" y="47181"/>
                    </a:lnTo>
                    <a:lnTo>
                      <a:pt x="638178" y="52230"/>
                    </a:lnTo>
                    <a:lnTo>
                      <a:pt x="639872" y="57019"/>
                    </a:lnTo>
                    <a:lnTo>
                      <a:pt x="640707" y="63480"/>
                    </a:lnTo>
                    <a:lnTo>
                      <a:pt x="638452" y="69082"/>
                    </a:lnTo>
                    <a:lnTo>
                      <a:pt x="639308" y="75260"/>
                    </a:lnTo>
                    <a:lnTo>
                      <a:pt x="639577" y="79475"/>
                    </a:lnTo>
                    <a:lnTo>
                      <a:pt x="644631" y="80049"/>
                    </a:lnTo>
                    <a:lnTo>
                      <a:pt x="644361" y="84268"/>
                    </a:lnTo>
                    <a:lnTo>
                      <a:pt x="641272" y="87909"/>
                    </a:lnTo>
                    <a:lnTo>
                      <a:pt x="635088" y="89873"/>
                    </a:lnTo>
                    <a:lnTo>
                      <a:pt x="625816" y="97751"/>
                    </a:lnTo>
                    <a:lnTo>
                      <a:pt x="619919" y="95214"/>
                    </a:lnTo>
                    <a:lnTo>
                      <a:pt x="616560" y="95214"/>
                    </a:lnTo>
                    <a:lnTo>
                      <a:pt x="611789" y="95060"/>
                    </a:lnTo>
                    <a:lnTo>
                      <a:pt x="611960" y="95214"/>
                    </a:lnTo>
                    <a:lnTo>
                      <a:pt x="608969" y="118817"/>
                    </a:lnTo>
                    <a:lnTo>
                      <a:pt x="607839" y="130409"/>
                    </a:lnTo>
                    <a:lnTo>
                      <a:pt x="608969" y="138283"/>
                    </a:lnTo>
                    <a:lnTo>
                      <a:pt x="615319" y="143144"/>
                    </a:lnTo>
                    <a:lnTo>
                      <a:pt x="619838" y="138283"/>
                    </a:lnTo>
                    <a:lnTo>
                      <a:pt x="632187" y="139789"/>
                    </a:lnTo>
                    <a:lnTo>
                      <a:pt x="634434" y="142395"/>
                    </a:lnTo>
                    <a:lnTo>
                      <a:pt x="637433" y="137157"/>
                    </a:lnTo>
                    <a:lnTo>
                      <a:pt x="638550" y="130786"/>
                    </a:lnTo>
                    <a:lnTo>
                      <a:pt x="643801" y="130786"/>
                    </a:lnTo>
                    <a:lnTo>
                      <a:pt x="652787" y="134158"/>
                    </a:lnTo>
                    <a:lnTo>
                      <a:pt x="665898" y="147637"/>
                    </a:lnTo>
                    <a:lnTo>
                      <a:pt x="669261" y="154004"/>
                    </a:lnTo>
                    <a:lnTo>
                      <a:pt x="667387" y="162241"/>
                    </a:lnTo>
                    <a:lnTo>
                      <a:pt x="663266" y="159995"/>
                    </a:lnTo>
                    <a:lnTo>
                      <a:pt x="658401" y="161120"/>
                    </a:lnTo>
                    <a:lnTo>
                      <a:pt x="652782" y="160376"/>
                    </a:lnTo>
                    <a:lnTo>
                      <a:pt x="643420" y="167868"/>
                    </a:lnTo>
                    <a:lnTo>
                      <a:pt x="640424" y="166743"/>
                    </a:lnTo>
                    <a:lnTo>
                      <a:pt x="638542" y="170483"/>
                    </a:lnTo>
                    <a:lnTo>
                      <a:pt x="635923" y="170855"/>
                    </a:lnTo>
                    <a:lnTo>
                      <a:pt x="630672" y="177231"/>
                    </a:lnTo>
                    <a:lnTo>
                      <a:pt x="631430" y="182096"/>
                    </a:lnTo>
                    <a:lnTo>
                      <a:pt x="619829" y="191074"/>
                    </a:lnTo>
                    <a:lnTo>
                      <a:pt x="613453" y="190329"/>
                    </a:lnTo>
                    <a:lnTo>
                      <a:pt x="609337" y="195195"/>
                    </a:lnTo>
                    <a:lnTo>
                      <a:pt x="601091" y="202324"/>
                    </a:lnTo>
                    <a:lnTo>
                      <a:pt x="598853" y="206440"/>
                    </a:lnTo>
                    <a:lnTo>
                      <a:pt x="589858" y="201198"/>
                    </a:lnTo>
                    <a:lnTo>
                      <a:pt x="584989" y="199328"/>
                    </a:lnTo>
                    <a:lnTo>
                      <a:pt x="574873" y="201562"/>
                    </a:lnTo>
                    <a:lnTo>
                      <a:pt x="571510" y="206440"/>
                    </a:lnTo>
                    <a:lnTo>
                      <a:pt x="571886" y="214682"/>
                    </a:lnTo>
                    <a:lnTo>
                      <a:pt x="577873" y="219923"/>
                    </a:lnTo>
                    <a:lnTo>
                      <a:pt x="582747" y="224404"/>
                    </a:lnTo>
                    <a:lnTo>
                      <a:pt x="581625" y="228161"/>
                    </a:lnTo>
                    <a:lnTo>
                      <a:pt x="573384" y="237908"/>
                    </a:lnTo>
                    <a:lnTo>
                      <a:pt x="567757" y="249496"/>
                    </a:lnTo>
                    <a:lnTo>
                      <a:pt x="558762" y="250622"/>
                    </a:lnTo>
                    <a:lnTo>
                      <a:pt x="550910" y="255127"/>
                    </a:lnTo>
                    <a:lnTo>
                      <a:pt x="542292" y="256993"/>
                    </a:lnTo>
                    <a:lnTo>
                      <a:pt x="513832" y="264871"/>
                    </a:lnTo>
                    <a:lnTo>
                      <a:pt x="507088" y="271978"/>
                    </a:lnTo>
                    <a:lnTo>
                      <a:pt x="499219" y="277973"/>
                    </a:lnTo>
                    <a:lnTo>
                      <a:pt x="492860" y="275718"/>
                    </a:lnTo>
                    <a:lnTo>
                      <a:pt x="492480" y="273493"/>
                    </a:lnTo>
                    <a:lnTo>
                      <a:pt x="482749" y="274978"/>
                    </a:lnTo>
                    <a:lnTo>
                      <a:pt x="474131" y="271602"/>
                    </a:lnTo>
                    <a:lnTo>
                      <a:pt x="462517" y="267122"/>
                    </a:lnTo>
                    <a:lnTo>
                      <a:pt x="454276" y="263746"/>
                    </a:lnTo>
                    <a:lnTo>
                      <a:pt x="450904" y="259988"/>
                    </a:lnTo>
                    <a:lnTo>
                      <a:pt x="424695" y="258884"/>
                    </a:lnTo>
                    <a:lnTo>
                      <a:pt x="422076" y="261118"/>
                    </a:lnTo>
                    <a:lnTo>
                      <a:pt x="413462" y="262988"/>
                    </a:lnTo>
                    <a:lnTo>
                      <a:pt x="396607" y="261499"/>
                    </a:lnTo>
                    <a:lnTo>
                      <a:pt x="383483" y="261880"/>
                    </a:lnTo>
                    <a:lnTo>
                      <a:pt x="375258" y="262624"/>
                    </a:lnTo>
                    <a:lnTo>
                      <a:pt x="368878" y="251756"/>
                    </a:lnTo>
                    <a:lnTo>
                      <a:pt x="362896" y="242389"/>
                    </a:lnTo>
                    <a:lnTo>
                      <a:pt x="360269" y="236783"/>
                    </a:lnTo>
                    <a:lnTo>
                      <a:pt x="356156" y="235662"/>
                    </a:lnTo>
                    <a:lnTo>
                      <a:pt x="354274" y="232286"/>
                    </a:lnTo>
                    <a:lnTo>
                      <a:pt x="346794" y="231905"/>
                    </a:lnTo>
                    <a:lnTo>
                      <a:pt x="341911" y="227035"/>
                    </a:lnTo>
                    <a:lnTo>
                      <a:pt x="334436" y="225529"/>
                    </a:lnTo>
                    <a:lnTo>
                      <a:pt x="329943" y="222923"/>
                    </a:lnTo>
                    <a:lnTo>
                      <a:pt x="322074" y="219538"/>
                    </a:lnTo>
                    <a:lnTo>
                      <a:pt x="316083" y="220291"/>
                    </a:lnTo>
                    <a:lnTo>
                      <a:pt x="304102" y="220668"/>
                    </a:lnTo>
                    <a:lnTo>
                      <a:pt x="293605" y="217673"/>
                    </a:lnTo>
                    <a:lnTo>
                      <a:pt x="289488" y="213556"/>
                    </a:lnTo>
                    <a:lnTo>
                      <a:pt x="286870" y="207185"/>
                    </a:lnTo>
                    <a:lnTo>
                      <a:pt x="290622" y="203072"/>
                    </a:lnTo>
                    <a:lnTo>
                      <a:pt x="290622" y="198571"/>
                    </a:lnTo>
                    <a:lnTo>
                      <a:pt x="290233" y="192961"/>
                    </a:lnTo>
                    <a:lnTo>
                      <a:pt x="286493" y="186966"/>
                    </a:lnTo>
                    <a:lnTo>
                      <a:pt x="282753" y="183966"/>
                    </a:lnTo>
                    <a:lnTo>
                      <a:pt x="279005" y="176850"/>
                    </a:lnTo>
                    <a:lnTo>
                      <a:pt x="275633" y="170864"/>
                    </a:lnTo>
                    <a:lnTo>
                      <a:pt x="269646" y="167107"/>
                    </a:lnTo>
                    <a:lnTo>
                      <a:pt x="265902" y="169743"/>
                    </a:lnTo>
                    <a:lnTo>
                      <a:pt x="260284" y="167873"/>
                    </a:lnTo>
                    <a:lnTo>
                      <a:pt x="257669" y="167102"/>
                    </a:lnTo>
                    <a:lnTo>
                      <a:pt x="253916" y="167873"/>
                    </a:lnTo>
                    <a:lnTo>
                      <a:pt x="252042" y="170123"/>
                    </a:lnTo>
                    <a:lnTo>
                      <a:pt x="249796" y="167873"/>
                    </a:lnTo>
                    <a:lnTo>
                      <a:pt x="247185" y="163752"/>
                    </a:lnTo>
                    <a:lnTo>
                      <a:pt x="240061" y="157744"/>
                    </a:lnTo>
                    <a:lnTo>
                      <a:pt x="237065" y="150636"/>
                    </a:lnTo>
                    <a:lnTo>
                      <a:pt x="234823" y="151758"/>
                    </a:lnTo>
                    <a:lnTo>
                      <a:pt x="233334" y="146101"/>
                    </a:lnTo>
                    <a:lnTo>
                      <a:pt x="228529" y="144761"/>
                    </a:lnTo>
                    <a:lnTo>
                      <a:pt x="223218" y="149147"/>
                    </a:lnTo>
                    <a:lnTo>
                      <a:pt x="220227" y="154008"/>
                    </a:lnTo>
                    <a:lnTo>
                      <a:pt x="220227" y="157385"/>
                    </a:lnTo>
                    <a:lnTo>
                      <a:pt x="214617" y="160380"/>
                    </a:lnTo>
                    <a:lnTo>
                      <a:pt x="211981" y="164501"/>
                    </a:lnTo>
                    <a:lnTo>
                      <a:pt x="212756" y="173119"/>
                    </a:lnTo>
                    <a:lnTo>
                      <a:pt x="216487" y="180975"/>
                    </a:lnTo>
                    <a:lnTo>
                      <a:pt x="213488" y="186217"/>
                    </a:lnTo>
                    <a:lnTo>
                      <a:pt x="209363" y="188468"/>
                    </a:lnTo>
                    <a:lnTo>
                      <a:pt x="207488" y="191840"/>
                    </a:lnTo>
                    <a:lnTo>
                      <a:pt x="203753" y="191463"/>
                    </a:lnTo>
                    <a:lnTo>
                      <a:pt x="197022" y="190714"/>
                    </a:lnTo>
                    <a:lnTo>
                      <a:pt x="189525" y="190338"/>
                    </a:lnTo>
                    <a:lnTo>
                      <a:pt x="182028" y="188472"/>
                    </a:lnTo>
                    <a:lnTo>
                      <a:pt x="178279" y="200086"/>
                    </a:lnTo>
                    <a:lnTo>
                      <a:pt x="177154" y="215439"/>
                    </a:lnTo>
                    <a:lnTo>
                      <a:pt x="180898" y="220677"/>
                    </a:lnTo>
                    <a:lnTo>
                      <a:pt x="180154" y="226667"/>
                    </a:lnTo>
                    <a:lnTo>
                      <a:pt x="174154" y="227793"/>
                    </a:lnTo>
                    <a:lnTo>
                      <a:pt x="173033" y="226304"/>
                    </a:lnTo>
                    <a:lnTo>
                      <a:pt x="158052" y="230424"/>
                    </a:lnTo>
                    <a:lnTo>
                      <a:pt x="152057" y="230788"/>
                    </a:lnTo>
                    <a:lnTo>
                      <a:pt x="148313" y="234900"/>
                    </a:lnTo>
                    <a:lnTo>
                      <a:pt x="157316" y="237151"/>
                    </a:lnTo>
                    <a:lnTo>
                      <a:pt x="157316" y="242778"/>
                    </a:lnTo>
                    <a:lnTo>
                      <a:pt x="161056" y="255140"/>
                    </a:lnTo>
                    <a:lnTo>
                      <a:pt x="165549" y="261508"/>
                    </a:lnTo>
                    <a:lnTo>
                      <a:pt x="165168" y="266758"/>
                    </a:lnTo>
                    <a:lnTo>
                      <a:pt x="164796" y="270126"/>
                    </a:lnTo>
                    <a:lnTo>
                      <a:pt x="167047" y="272376"/>
                    </a:lnTo>
                    <a:lnTo>
                      <a:pt x="163675" y="276116"/>
                    </a:lnTo>
                    <a:lnTo>
                      <a:pt x="161805" y="280618"/>
                    </a:lnTo>
                    <a:lnTo>
                      <a:pt x="159939" y="282107"/>
                    </a:lnTo>
                    <a:lnTo>
                      <a:pt x="152451" y="280977"/>
                    </a:lnTo>
                    <a:lnTo>
                      <a:pt x="147183" y="271991"/>
                    </a:lnTo>
                    <a:lnTo>
                      <a:pt x="141950" y="274246"/>
                    </a:lnTo>
                    <a:lnTo>
                      <a:pt x="128475" y="271615"/>
                    </a:lnTo>
                    <a:lnTo>
                      <a:pt x="118359" y="271991"/>
                    </a:lnTo>
                    <a:lnTo>
                      <a:pt x="105997" y="272740"/>
                    </a:lnTo>
                    <a:lnTo>
                      <a:pt x="99266" y="276112"/>
                    </a:lnTo>
                    <a:lnTo>
                      <a:pt x="82407" y="271615"/>
                    </a:lnTo>
                    <a:lnTo>
                      <a:pt x="71546" y="271991"/>
                    </a:lnTo>
                    <a:lnTo>
                      <a:pt x="72299" y="281354"/>
                    </a:lnTo>
                    <a:lnTo>
                      <a:pt x="51328" y="282107"/>
                    </a:lnTo>
                    <a:lnTo>
                      <a:pt x="40095" y="281354"/>
                    </a:lnTo>
                    <a:lnTo>
                      <a:pt x="37091" y="286224"/>
                    </a:lnTo>
                    <a:lnTo>
                      <a:pt x="35786" y="288359"/>
                    </a:lnTo>
                    <a:lnTo>
                      <a:pt x="35392" y="287349"/>
                    </a:lnTo>
                    <a:lnTo>
                      <a:pt x="36898" y="291281"/>
                    </a:lnTo>
                    <a:lnTo>
                      <a:pt x="30903" y="301594"/>
                    </a:lnTo>
                    <a:lnTo>
                      <a:pt x="44378" y="308513"/>
                    </a:lnTo>
                    <a:lnTo>
                      <a:pt x="47571" y="301594"/>
                    </a:lnTo>
                    <a:lnTo>
                      <a:pt x="56368" y="307199"/>
                    </a:lnTo>
                    <a:lnTo>
                      <a:pt x="56933" y="310576"/>
                    </a:lnTo>
                    <a:lnTo>
                      <a:pt x="52996" y="314504"/>
                    </a:lnTo>
                    <a:lnTo>
                      <a:pt x="48315" y="314123"/>
                    </a:lnTo>
                    <a:lnTo>
                      <a:pt x="42136" y="315817"/>
                    </a:lnTo>
                    <a:lnTo>
                      <a:pt x="37643" y="310768"/>
                    </a:lnTo>
                    <a:lnTo>
                      <a:pt x="30155" y="314127"/>
                    </a:lnTo>
                    <a:lnTo>
                      <a:pt x="22290" y="319198"/>
                    </a:lnTo>
                    <a:lnTo>
                      <a:pt x="22474" y="322382"/>
                    </a:lnTo>
                    <a:lnTo>
                      <a:pt x="26595" y="326502"/>
                    </a:lnTo>
                    <a:lnTo>
                      <a:pt x="16286" y="330234"/>
                    </a:lnTo>
                    <a:lnTo>
                      <a:pt x="17044" y="334350"/>
                    </a:lnTo>
                    <a:cubicBezTo>
                      <a:pt x="17044" y="334350"/>
                      <a:pt x="9927" y="339404"/>
                      <a:pt x="9179" y="339596"/>
                    </a:cubicBezTo>
                    <a:cubicBezTo>
                      <a:pt x="8421" y="339785"/>
                      <a:pt x="0" y="341655"/>
                      <a:pt x="0" y="341655"/>
                    </a:cubicBezTo>
                    <a:lnTo>
                      <a:pt x="3556" y="350461"/>
                    </a:lnTo>
                    <a:lnTo>
                      <a:pt x="10116" y="349532"/>
                    </a:lnTo>
                    <a:lnTo>
                      <a:pt x="9748" y="355519"/>
                    </a:lnTo>
                    <a:lnTo>
                      <a:pt x="13860" y="360573"/>
                    </a:lnTo>
                    <a:lnTo>
                      <a:pt x="14249" y="364137"/>
                    </a:lnTo>
                    <a:lnTo>
                      <a:pt x="10116" y="372541"/>
                    </a:lnTo>
                    <a:lnTo>
                      <a:pt x="9401" y="381373"/>
                    </a:lnTo>
                    <a:lnTo>
                      <a:pt x="12743" y="385472"/>
                    </a:lnTo>
                    <a:lnTo>
                      <a:pt x="19110" y="383222"/>
                    </a:lnTo>
                    <a:lnTo>
                      <a:pt x="25473" y="378724"/>
                    </a:lnTo>
                    <a:lnTo>
                      <a:pt x="27724" y="382477"/>
                    </a:lnTo>
                    <a:lnTo>
                      <a:pt x="32953" y="382477"/>
                    </a:lnTo>
                    <a:lnTo>
                      <a:pt x="32607" y="376854"/>
                    </a:lnTo>
                    <a:lnTo>
                      <a:pt x="35957" y="374223"/>
                    </a:lnTo>
                    <a:lnTo>
                      <a:pt x="41952" y="374989"/>
                    </a:lnTo>
                    <a:lnTo>
                      <a:pt x="44562" y="370487"/>
                    </a:lnTo>
                    <a:lnTo>
                      <a:pt x="43446" y="366747"/>
                    </a:lnTo>
                    <a:lnTo>
                      <a:pt x="44194" y="363375"/>
                    </a:lnTo>
                    <a:lnTo>
                      <a:pt x="48311" y="358493"/>
                    </a:lnTo>
                    <a:lnTo>
                      <a:pt x="53561" y="361129"/>
                    </a:lnTo>
                    <a:lnTo>
                      <a:pt x="55423" y="367877"/>
                    </a:lnTo>
                    <a:lnTo>
                      <a:pt x="58054" y="371617"/>
                    </a:lnTo>
                    <a:lnTo>
                      <a:pt x="59171" y="380235"/>
                    </a:lnTo>
                    <a:lnTo>
                      <a:pt x="61426" y="386221"/>
                    </a:lnTo>
                    <a:lnTo>
                      <a:pt x="67421" y="389965"/>
                    </a:lnTo>
                    <a:lnTo>
                      <a:pt x="71153" y="387710"/>
                    </a:lnTo>
                    <a:lnTo>
                      <a:pt x="78282" y="382486"/>
                    </a:lnTo>
                    <a:lnTo>
                      <a:pt x="82398" y="378733"/>
                    </a:lnTo>
                    <a:lnTo>
                      <a:pt x="88017" y="373868"/>
                    </a:lnTo>
                    <a:lnTo>
                      <a:pt x="93626" y="374997"/>
                    </a:lnTo>
                    <a:lnTo>
                      <a:pt x="102612" y="373110"/>
                    </a:lnTo>
                    <a:lnTo>
                      <a:pt x="105620" y="375742"/>
                    </a:lnTo>
                    <a:lnTo>
                      <a:pt x="103374" y="377993"/>
                    </a:lnTo>
                    <a:lnTo>
                      <a:pt x="105984" y="377993"/>
                    </a:lnTo>
                    <a:lnTo>
                      <a:pt x="109001" y="380603"/>
                    </a:lnTo>
                    <a:lnTo>
                      <a:pt x="110858" y="379858"/>
                    </a:lnTo>
                    <a:lnTo>
                      <a:pt x="114607" y="379118"/>
                    </a:lnTo>
                    <a:lnTo>
                      <a:pt x="117594" y="377993"/>
                    </a:lnTo>
                    <a:lnTo>
                      <a:pt x="120225" y="380988"/>
                    </a:lnTo>
                    <a:lnTo>
                      <a:pt x="130336" y="393727"/>
                    </a:lnTo>
                    <a:lnTo>
                      <a:pt x="131454" y="398969"/>
                    </a:lnTo>
                    <a:lnTo>
                      <a:pt x="135570" y="402709"/>
                    </a:lnTo>
                    <a:lnTo>
                      <a:pt x="149430" y="404223"/>
                    </a:lnTo>
                    <a:lnTo>
                      <a:pt x="151308" y="407959"/>
                    </a:lnTo>
                    <a:lnTo>
                      <a:pt x="159922" y="410206"/>
                    </a:lnTo>
                    <a:lnTo>
                      <a:pt x="162909" y="419568"/>
                    </a:lnTo>
                    <a:lnTo>
                      <a:pt x="167774" y="424434"/>
                    </a:lnTo>
                    <a:lnTo>
                      <a:pt x="172657" y="428939"/>
                    </a:lnTo>
                    <a:lnTo>
                      <a:pt x="173401" y="437172"/>
                    </a:lnTo>
                    <a:lnTo>
                      <a:pt x="177894" y="443540"/>
                    </a:lnTo>
                    <a:lnTo>
                      <a:pt x="181634" y="452907"/>
                    </a:lnTo>
                    <a:lnTo>
                      <a:pt x="179405" y="456278"/>
                    </a:lnTo>
                    <a:lnTo>
                      <a:pt x="177530" y="454028"/>
                    </a:lnTo>
                    <a:lnTo>
                      <a:pt x="173782" y="457789"/>
                    </a:lnTo>
                    <a:lnTo>
                      <a:pt x="177894" y="464131"/>
                    </a:lnTo>
                    <a:lnTo>
                      <a:pt x="177530" y="470498"/>
                    </a:lnTo>
                    <a:lnTo>
                      <a:pt x="179773" y="475740"/>
                    </a:lnTo>
                    <a:lnTo>
                      <a:pt x="185759" y="485483"/>
                    </a:lnTo>
                    <a:lnTo>
                      <a:pt x="188755" y="482860"/>
                    </a:lnTo>
                    <a:lnTo>
                      <a:pt x="192126" y="482860"/>
                    </a:lnTo>
                    <a:lnTo>
                      <a:pt x="199243" y="488093"/>
                    </a:lnTo>
                    <a:lnTo>
                      <a:pt x="204493" y="493352"/>
                    </a:lnTo>
                    <a:lnTo>
                      <a:pt x="213860" y="497850"/>
                    </a:lnTo>
                    <a:lnTo>
                      <a:pt x="217968" y="494859"/>
                    </a:lnTo>
                    <a:lnTo>
                      <a:pt x="223959" y="495240"/>
                    </a:lnTo>
                    <a:lnTo>
                      <a:pt x="229573" y="498975"/>
                    </a:lnTo>
                    <a:lnTo>
                      <a:pt x="233330" y="498975"/>
                    </a:lnTo>
                    <a:lnTo>
                      <a:pt x="238567" y="503836"/>
                    </a:lnTo>
                    <a:lnTo>
                      <a:pt x="243060" y="505710"/>
                    </a:lnTo>
                    <a:lnTo>
                      <a:pt x="247939" y="512086"/>
                    </a:lnTo>
                    <a:lnTo>
                      <a:pt x="250934" y="508723"/>
                    </a:lnTo>
                    <a:lnTo>
                      <a:pt x="254289" y="508723"/>
                    </a:lnTo>
                    <a:lnTo>
                      <a:pt x="258786" y="511705"/>
                    </a:lnTo>
                    <a:lnTo>
                      <a:pt x="262543" y="516579"/>
                    </a:lnTo>
                    <a:lnTo>
                      <a:pt x="269278" y="515830"/>
                    </a:lnTo>
                    <a:lnTo>
                      <a:pt x="270785" y="521825"/>
                    </a:lnTo>
                    <a:lnTo>
                      <a:pt x="277520" y="527063"/>
                    </a:lnTo>
                    <a:lnTo>
                      <a:pt x="281256" y="524457"/>
                    </a:lnTo>
                    <a:lnTo>
                      <a:pt x="285004" y="522202"/>
                    </a:lnTo>
                    <a:lnTo>
                      <a:pt x="292882" y="523332"/>
                    </a:lnTo>
                    <a:lnTo>
                      <a:pt x="295115" y="527444"/>
                    </a:lnTo>
                    <a:lnTo>
                      <a:pt x="298491" y="528569"/>
                    </a:lnTo>
                    <a:lnTo>
                      <a:pt x="303374" y="532694"/>
                    </a:lnTo>
                    <a:lnTo>
                      <a:pt x="307863" y="532318"/>
                    </a:lnTo>
                    <a:lnTo>
                      <a:pt x="313854" y="531573"/>
                    </a:lnTo>
                    <a:lnTo>
                      <a:pt x="317974" y="529678"/>
                    </a:lnTo>
                    <a:lnTo>
                      <a:pt x="322087" y="529678"/>
                    </a:lnTo>
                    <a:lnTo>
                      <a:pt x="324714" y="534937"/>
                    </a:lnTo>
                    <a:lnTo>
                      <a:pt x="326216" y="537192"/>
                    </a:lnTo>
                    <a:lnTo>
                      <a:pt x="330709" y="530444"/>
                    </a:lnTo>
                    <a:lnTo>
                      <a:pt x="337076" y="526323"/>
                    </a:lnTo>
                    <a:lnTo>
                      <a:pt x="343062" y="523691"/>
                    </a:lnTo>
                    <a:lnTo>
                      <a:pt x="349806" y="527829"/>
                    </a:lnTo>
                    <a:lnTo>
                      <a:pt x="356165" y="528197"/>
                    </a:lnTo>
                    <a:lnTo>
                      <a:pt x="363666" y="528933"/>
                    </a:lnTo>
                    <a:lnTo>
                      <a:pt x="367406" y="531573"/>
                    </a:lnTo>
                    <a:lnTo>
                      <a:pt x="375280" y="528933"/>
                    </a:lnTo>
                    <a:lnTo>
                      <a:pt x="377522" y="524825"/>
                    </a:lnTo>
                    <a:lnTo>
                      <a:pt x="379764" y="524825"/>
                    </a:lnTo>
                    <a:lnTo>
                      <a:pt x="384266" y="521834"/>
                    </a:lnTo>
                    <a:lnTo>
                      <a:pt x="386499" y="517700"/>
                    </a:lnTo>
                    <a:lnTo>
                      <a:pt x="395113" y="515454"/>
                    </a:lnTo>
                    <a:lnTo>
                      <a:pt x="398104" y="508346"/>
                    </a:lnTo>
                    <a:lnTo>
                      <a:pt x="402229" y="506472"/>
                    </a:lnTo>
                    <a:lnTo>
                      <a:pt x="404844" y="508346"/>
                    </a:lnTo>
                    <a:lnTo>
                      <a:pt x="410471" y="507966"/>
                    </a:lnTo>
                    <a:lnTo>
                      <a:pt x="413834" y="509476"/>
                    </a:lnTo>
                    <a:lnTo>
                      <a:pt x="415708" y="507602"/>
                    </a:lnTo>
                    <a:cubicBezTo>
                      <a:pt x="415708" y="507602"/>
                      <a:pt x="414964" y="506087"/>
                      <a:pt x="416081" y="505715"/>
                    </a:cubicBezTo>
                    <a:cubicBezTo>
                      <a:pt x="417210" y="505342"/>
                      <a:pt x="423591" y="503490"/>
                      <a:pt x="423591" y="503490"/>
                    </a:cubicBezTo>
                    <a:lnTo>
                      <a:pt x="427326" y="505342"/>
                    </a:lnTo>
                    <a:lnTo>
                      <a:pt x="426205" y="510229"/>
                    </a:lnTo>
                    <a:lnTo>
                      <a:pt x="428075" y="511697"/>
                    </a:lnTo>
                    <a:close/>
                    <a:moveTo>
                      <a:pt x="749888" y="458936"/>
                    </a:moveTo>
                    <a:cubicBezTo>
                      <a:pt x="750162" y="458919"/>
                      <a:pt x="750735" y="459646"/>
                      <a:pt x="750760" y="460070"/>
                    </a:cubicBezTo>
                    <a:cubicBezTo>
                      <a:pt x="750837" y="460857"/>
                      <a:pt x="750726" y="461649"/>
                      <a:pt x="750654" y="462449"/>
                    </a:cubicBezTo>
                    <a:cubicBezTo>
                      <a:pt x="750760" y="462509"/>
                      <a:pt x="750902" y="462573"/>
                      <a:pt x="751017" y="462650"/>
                    </a:cubicBezTo>
                    <a:lnTo>
                      <a:pt x="751638" y="463557"/>
                    </a:lnTo>
                    <a:lnTo>
                      <a:pt x="750628" y="463052"/>
                    </a:lnTo>
                    <a:cubicBezTo>
                      <a:pt x="750649" y="462834"/>
                      <a:pt x="750641" y="462650"/>
                      <a:pt x="750658" y="462449"/>
                    </a:cubicBezTo>
                    <a:cubicBezTo>
                      <a:pt x="749918" y="462047"/>
                      <a:pt x="749049" y="461713"/>
                      <a:pt x="748694" y="461088"/>
                    </a:cubicBezTo>
                    <a:cubicBezTo>
                      <a:pt x="748026" y="459997"/>
                      <a:pt x="748642" y="459043"/>
                      <a:pt x="749888" y="458936"/>
                    </a:cubicBezTo>
                    <a:close/>
                    <a:moveTo>
                      <a:pt x="720520" y="422641"/>
                    </a:moveTo>
                    <a:cubicBezTo>
                      <a:pt x="720884" y="422692"/>
                      <a:pt x="721154" y="423231"/>
                      <a:pt x="721483" y="423552"/>
                    </a:cubicBezTo>
                    <a:cubicBezTo>
                      <a:pt x="721102" y="423804"/>
                      <a:pt x="720721" y="424053"/>
                      <a:pt x="720341" y="424305"/>
                    </a:cubicBezTo>
                    <a:cubicBezTo>
                      <a:pt x="719925" y="424164"/>
                      <a:pt x="719288" y="424130"/>
                      <a:pt x="719155" y="423860"/>
                    </a:cubicBezTo>
                    <a:cubicBezTo>
                      <a:pt x="718744" y="422966"/>
                      <a:pt x="719275" y="422431"/>
                      <a:pt x="720520" y="422641"/>
                    </a:cubicBezTo>
                    <a:close/>
                    <a:moveTo>
                      <a:pt x="703840" y="498868"/>
                    </a:moveTo>
                    <a:cubicBezTo>
                      <a:pt x="704213" y="499198"/>
                      <a:pt x="704816" y="499424"/>
                      <a:pt x="704910" y="499805"/>
                    </a:cubicBezTo>
                    <a:cubicBezTo>
                      <a:pt x="705193" y="500781"/>
                      <a:pt x="705300" y="501829"/>
                      <a:pt x="705334" y="502848"/>
                    </a:cubicBezTo>
                    <a:cubicBezTo>
                      <a:pt x="705342" y="503053"/>
                      <a:pt x="704743" y="503284"/>
                      <a:pt x="704435" y="503507"/>
                    </a:cubicBezTo>
                    <a:cubicBezTo>
                      <a:pt x="703828" y="502167"/>
                      <a:pt x="703203" y="500819"/>
                      <a:pt x="702659" y="499467"/>
                    </a:cubicBezTo>
                    <a:cubicBezTo>
                      <a:pt x="702642" y="499424"/>
                      <a:pt x="703421" y="499086"/>
                      <a:pt x="703840" y="498868"/>
                    </a:cubicBezTo>
                    <a:close/>
                    <a:moveTo>
                      <a:pt x="852038" y="171471"/>
                    </a:moveTo>
                    <a:cubicBezTo>
                      <a:pt x="853390" y="171360"/>
                      <a:pt x="855495" y="172729"/>
                      <a:pt x="855761" y="174034"/>
                    </a:cubicBezTo>
                    <a:cubicBezTo>
                      <a:pt x="856069" y="175631"/>
                      <a:pt x="856206" y="177235"/>
                      <a:pt x="856415" y="178934"/>
                    </a:cubicBezTo>
                    <a:cubicBezTo>
                      <a:pt x="855846" y="180457"/>
                      <a:pt x="855444" y="182096"/>
                      <a:pt x="854592" y="183414"/>
                    </a:cubicBezTo>
                    <a:cubicBezTo>
                      <a:pt x="854293" y="183872"/>
                      <a:pt x="852175" y="183906"/>
                      <a:pt x="851974" y="183530"/>
                    </a:cubicBezTo>
                    <a:cubicBezTo>
                      <a:pt x="850651" y="181206"/>
                      <a:pt x="849487" y="178763"/>
                      <a:pt x="848589" y="176242"/>
                    </a:cubicBezTo>
                    <a:cubicBezTo>
                      <a:pt x="847887" y="174368"/>
                      <a:pt x="850001" y="171660"/>
                      <a:pt x="852038" y="171471"/>
                    </a:cubicBezTo>
                    <a:close/>
                    <a:moveTo>
                      <a:pt x="622756" y="113220"/>
                    </a:moveTo>
                    <a:cubicBezTo>
                      <a:pt x="622392" y="113028"/>
                      <a:pt x="621699" y="112779"/>
                      <a:pt x="621716" y="112647"/>
                    </a:cubicBezTo>
                    <a:cubicBezTo>
                      <a:pt x="621896" y="111710"/>
                      <a:pt x="622200" y="110803"/>
                      <a:pt x="622482" y="109861"/>
                    </a:cubicBezTo>
                    <a:cubicBezTo>
                      <a:pt x="622846" y="110075"/>
                      <a:pt x="623526" y="110319"/>
                      <a:pt x="623509" y="110460"/>
                    </a:cubicBezTo>
                    <a:cubicBezTo>
                      <a:pt x="623329" y="111389"/>
                      <a:pt x="623013" y="112283"/>
                      <a:pt x="622756" y="113220"/>
                    </a:cubicBezTo>
                    <a:close/>
                    <a:moveTo>
                      <a:pt x="644866" y="504191"/>
                    </a:moveTo>
                    <a:cubicBezTo>
                      <a:pt x="644952" y="504281"/>
                      <a:pt x="645054" y="504350"/>
                      <a:pt x="645149" y="504435"/>
                    </a:cubicBezTo>
                    <a:cubicBezTo>
                      <a:pt x="647481" y="503802"/>
                      <a:pt x="650159" y="504191"/>
                      <a:pt x="652072" y="502056"/>
                    </a:cubicBezTo>
                    <a:cubicBezTo>
                      <a:pt x="652941" y="501063"/>
                      <a:pt x="653848" y="501538"/>
                      <a:pt x="653719" y="503062"/>
                    </a:cubicBezTo>
                    <a:cubicBezTo>
                      <a:pt x="653642" y="503999"/>
                      <a:pt x="653030" y="505394"/>
                      <a:pt x="652303" y="505676"/>
                    </a:cubicBezTo>
                    <a:cubicBezTo>
                      <a:pt x="649744" y="506643"/>
                      <a:pt x="647198" y="506605"/>
                      <a:pt x="645149" y="504431"/>
                    </a:cubicBezTo>
                    <a:cubicBezTo>
                      <a:pt x="644905" y="504500"/>
                      <a:pt x="644644" y="504512"/>
                      <a:pt x="644413" y="504602"/>
                    </a:cubicBezTo>
                    <a:cubicBezTo>
                      <a:pt x="644413" y="504196"/>
                      <a:pt x="644413" y="503806"/>
                      <a:pt x="644413" y="503413"/>
                    </a:cubicBezTo>
                    <a:cubicBezTo>
                      <a:pt x="644558" y="503682"/>
                      <a:pt x="644712" y="503926"/>
                      <a:pt x="644866" y="504191"/>
                    </a:cubicBezTo>
                    <a:close/>
                  </a:path>
                </a:pathLst>
              </a:custGeom>
              <a:grpFill/>
              <a:ln w="5028" cap="flat">
                <a:solidFill>
                  <a:schemeClr val="bg1"/>
                </a:solidFill>
                <a:prstDash val="solid"/>
                <a:miter/>
              </a:ln>
            </p:spPr>
            <p:txBody>
              <a:bodyPr rtlCol="0" anchor="ctr"/>
              <a:lstStyle/>
              <a:p>
                <a:endParaRPr lang="en-US"/>
              </a:p>
            </p:txBody>
          </p:sp>
          <p:sp>
            <p:nvSpPr>
              <p:cNvPr id="259" name="Freeform 258">
                <a:extLst>
                  <a:ext uri="{FF2B5EF4-FFF2-40B4-BE49-F238E27FC236}">
                    <a16:creationId xmlns:a16="http://schemas.microsoft.com/office/drawing/2014/main" id="{91E6ACC7-991E-67BA-F6C8-461D4F3483FB}"/>
                  </a:ext>
                </a:extLst>
              </p:cNvPr>
              <p:cNvSpPr/>
              <p:nvPr/>
            </p:nvSpPr>
            <p:spPr>
              <a:xfrm>
                <a:off x="7682873" y="4808856"/>
                <a:ext cx="32895" cy="28762"/>
              </a:xfrm>
              <a:custGeom>
                <a:avLst/>
                <a:gdLst>
                  <a:gd name="connsiteX0" fmla="*/ 26535 w 32895"/>
                  <a:gd name="connsiteY0" fmla="*/ 21864 h 28762"/>
                  <a:gd name="connsiteX1" fmla="*/ 32881 w 32895"/>
                  <a:gd name="connsiteY1" fmla="*/ 6249 h 28762"/>
                  <a:gd name="connsiteX2" fmla="*/ 30493 w 32895"/>
                  <a:gd name="connsiteY2" fmla="*/ 2064 h 28762"/>
                  <a:gd name="connsiteX3" fmla="*/ 25191 w 32895"/>
                  <a:gd name="connsiteY3" fmla="*/ 32 h 28762"/>
                  <a:gd name="connsiteX4" fmla="*/ 22431 w 32895"/>
                  <a:gd name="connsiteY4" fmla="*/ 32 h 28762"/>
                  <a:gd name="connsiteX5" fmla="*/ 1815 w 32895"/>
                  <a:gd name="connsiteY5" fmla="*/ 9959 h 28762"/>
                  <a:gd name="connsiteX6" fmla="*/ 343 w 32895"/>
                  <a:gd name="connsiteY6" fmla="*/ 12967 h 28762"/>
                  <a:gd name="connsiteX7" fmla="*/ 8460 w 32895"/>
                  <a:gd name="connsiteY7" fmla="*/ 28094 h 28762"/>
                  <a:gd name="connsiteX8" fmla="*/ 26535 w 32895"/>
                  <a:gd name="connsiteY8" fmla="*/ 21864 h 28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895" h="28762">
                    <a:moveTo>
                      <a:pt x="26535" y="21864"/>
                    </a:moveTo>
                    <a:cubicBezTo>
                      <a:pt x="29603" y="17105"/>
                      <a:pt x="32166" y="11945"/>
                      <a:pt x="32881" y="6249"/>
                    </a:cubicBezTo>
                    <a:cubicBezTo>
                      <a:pt x="33052" y="4914"/>
                      <a:pt x="31721" y="2907"/>
                      <a:pt x="30493" y="2064"/>
                    </a:cubicBezTo>
                    <a:cubicBezTo>
                      <a:pt x="28709" y="862"/>
                      <a:pt x="26385" y="443"/>
                      <a:pt x="25191" y="32"/>
                    </a:cubicBezTo>
                    <a:cubicBezTo>
                      <a:pt x="23578" y="32"/>
                      <a:pt x="23022" y="49"/>
                      <a:pt x="22431" y="32"/>
                    </a:cubicBezTo>
                    <a:cubicBezTo>
                      <a:pt x="13770" y="-387"/>
                      <a:pt x="7103" y="3374"/>
                      <a:pt x="1815" y="9959"/>
                    </a:cubicBezTo>
                    <a:cubicBezTo>
                      <a:pt x="1126" y="10806"/>
                      <a:pt x="616" y="11898"/>
                      <a:pt x="343" y="12967"/>
                    </a:cubicBezTo>
                    <a:cubicBezTo>
                      <a:pt x="-1198" y="18997"/>
                      <a:pt x="2623" y="26053"/>
                      <a:pt x="8460" y="28094"/>
                    </a:cubicBezTo>
                    <a:cubicBezTo>
                      <a:pt x="14202" y="30122"/>
                      <a:pt x="22962" y="27388"/>
                      <a:pt x="26535" y="21864"/>
                    </a:cubicBezTo>
                    <a:close/>
                  </a:path>
                </a:pathLst>
              </a:custGeom>
              <a:grpFill/>
              <a:ln w="5028" cap="flat">
                <a:solidFill>
                  <a:schemeClr val="bg1"/>
                </a:solidFill>
                <a:prstDash val="solid"/>
                <a:miter/>
              </a:ln>
            </p:spPr>
            <p:txBody>
              <a:bodyPr rtlCol="0" anchor="ctr"/>
              <a:lstStyle/>
              <a:p>
                <a:endParaRPr lang="en-US"/>
              </a:p>
            </p:txBody>
          </p:sp>
        </p:grpSp>
        <p:sp>
          <p:nvSpPr>
            <p:cNvPr id="115" name="Freeform 114">
              <a:extLst>
                <a:ext uri="{FF2B5EF4-FFF2-40B4-BE49-F238E27FC236}">
                  <a16:creationId xmlns:a16="http://schemas.microsoft.com/office/drawing/2014/main" id="{4B346F2C-F4E0-12D0-F086-AFBE2B27CBBF}"/>
                </a:ext>
              </a:extLst>
            </p:cNvPr>
            <p:cNvSpPr/>
            <p:nvPr/>
          </p:nvSpPr>
          <p:spPr>
            <a:xfrm>
              <a:off x="7587719" y="4760183"/>
              <a:ext cx="115032" cy="223779"/>
            </a:xfrm>
            <a:custGeom>
              <a:avLst/>
              <a:gdLst>
                <a:gd name="connsiteX0" fmla="*/ 112745 w 115032"/>
                <a:gd name="connsiteY0" fmla="*/ 148552 h 223779"/>
                <a:gd name="connsiteX1" fmla="*/ 102856 w 115032"/>
                <a:gd name="connsiteY1" fmla="*/ 119626 h 223779"/>
                <a:gd name="connsiteX2" fmla="*/ 95710 w 115032"/>
                <a:gd name="connsiteY2" fmla="*/ 110122 h 223779"/>
                <a:gd name="connsiteX3" fmla="*/ 76737 w 115032"/>
                <a:gd name="connsiteY3" fmla="*/ 95654 h 223779"/>
                <a:gd name="connsiteX4" fmla="*/ 67361 w 115032"/>
                <a:gd name="connsiteY4" fmla="*/ 84028 h 223779"/>
                <a:gd name="connsiteX5" fmla="*/ 62423 w 115032"/>
                <a:gd name="connsiteY5" fmla="*/ 77203 h 223779"/>
                <a:gd name="connsiteX6" fmla="*/ 57378 w 115032"/>
                <a:gd name="connsiteY6" fmla="*/ 72594 h 223779"/>
                <a:gd name="connsiteX7" fmla="*/ 55705 w 115032"/>
                <a:gd name="connsiteY7" fmla="*/ 69719 h 223779"/>
                <a:gd name="connsiteX8" fmla="*/ 59685 w 115032"/>
                <a:gd name="connsiteY8" fmla="*/ 52410 h 223779"/>
                <a:gd name="connsiteX9" fmla="*/ 64529 w 115032"/>
                <a:gd name="connsiteY9" fmla="*/ 43574 h 223779"/>
                <a:gd name="connsiteX10" fmla="*/ 68170 w 115032"/>
                <a:gd name="connsiteY10" fmla="*/ 38049 h 223779"/>
                <a:gd name="connsiteX11" fmla="*/ 87691 w 115032"/>
                <a:gd name="connsiteY11" fmla="*/ 27429 h 223779"/>
                <a:gd name="connsiteX12" fmla="*/ 89711 w 115032"/>
                <a:gd name="connsiteY12" fmla="*/ 27027 h 223779"/>
                <a:gd name="connsiteX13" fmla="*/ 88286 w 115032"/>
                <a:gd name="connsiteY13" fmla="*/ 27296 h 223779"/>
                <a:gd name="connsiteX14" fmla="*/ 87888 w 115032"/>
                <a:gd name="connsiteY14" fmla="*/ 26427 h 223779"/>
                <a:gd name="connsiteX15" fmla="*/ 79458 w 115032"/>
                <a:gd name="connsiteY15" fmla="*/ 24446 h 223779"/>
                <a:gd name="connsiteX16" fmla="*/ 73288 w 115032"/>
                <a:gd name="connsiteY16" fmla="*/ 22486 h 223779"/>
                <a:gd name="connsiteX17" fmla="*/ 67387 w 115032"/>
                <a:gd name="connsiteY17" fmla="*/ 19401 h 223779"/>
                <a:gd name="connsiteX18" fmla="*/ 65414 w 115032"/>
                <a:gd name="connsiteY18" fmla="*/ 16299 h 223779"/>
                <a:gd name="connsiteX19" fmla="*/ 64285 w 115032"/>
                <a:gd name="connsiteY19" fmla="*/ 10689 h 223779"/>
                <a:gd name="connsiteX20" fmla="*/ 63724 w 115032"/>
                <a:gd name="connsiteY20" fmla="*/ 6170 h 223779"/>
                <a:gd name="connsiteX21" fmla="*/ 56415 w 115032"/>
                <a:gd name="connsiteY21" fmla="*/ 4784 h 223779"/>
                <a:gd name="connsiteX22" fmla="*/ 49962 w 115032"/>
                <a:gd name="connsiteY22" fmla="*/ 3089 h 223779"/>
                <a:gd name="connsiteX23" fmla="*/ 46308 w 115032"/>
                <a:gd name="connsiteY23" fmla="*/ 0 h 223779"/>
                <a:gd name="connsiteX24" fmla="*/ 42662 w 115032"/>
                <a:gd name="connsiteY24" fmla="*/ 1134 h 223779"/>
                <a:gd name="connsiteX25" fmla="*/ 37887 w 115032"/>
                <a:gd name="connsiteY25" fmla="*/ 2546 h 223779"/>
                <a:gd name="connsiteX26" fmla="*/ 39008 w 115032"/>
                <a:gd name="connsiteY26" fmla="*/ 7039 h 223779"/>
                <a:gd name="connsiteX27" fmla="*/ 32542 w 115032"/>
                <a:gd name="connsiteY27" fmla="*/ 6175 h 223779"/>
                <a:gd name="connsiteX28" fmla="*/ 29735 w 115032"/>
                <a:gd name="connsiteY28" fmla="*/ 6175 h 223779"/>
                <a:gd name="connsiteX29" fmla="*/ 25807 w 115032"/>
                <a:gd name="connsiteY29" fmla="*/ 10128 h 223779"/>
                <a:gd name="connsiteX30" fmla="*/ 22153 w 115032"/>
                <a:gd name="connsiteY30" fmla="*/ 10128 h 223779"/>
                <a:gd name="connsiteX31" fmla="*/ 15696 w 115032"/>
                <a:gd name="connsiteY31" fmla="*/ 11814 h 223779"/>
                <a:gd name="connsiteX32" fmla="*/ 9243 w 115032"/>
                <a:gd name="connsiteY32" fmla="*/ 9568 h 223779"/>
                <a:gd name="connsiteX33" fmla="*/ 3894 w 115032"/>
                <a:gd name="connsiteY33" fmla="*/ 11814 h 223779"/>
                <a:gd name="connsiteX34" fmla="*/ 522 w 115032"/>
                <a:gd name="connsiteY34" fmla="*/ 13496 h 223779"/>
                <a:gd name="connsiteX35" fmla="*/ 0 w 115032"/>
                <a:gd name="connsiteY35" fmla="*/ 13552 h 223779"/>
                <a:gd name="connsiteX36" fmla="*/ 1643 w 115032"/>
                <a:gd name="connsiteY36" fmla="*/ 16303 h 223779"/>
                <a:gd name="connsiteX37" fmla="*/ 5576 w 115032"/>
                <a:gd name="connsiteY37" fmla="*/ 17998 h 223779"/>
                <a:gd name="connsiteX38" fmla="*/ 9525 w 115032"/>
                <a:gd name="connsiteY38" fmla="*/ 21913 h 223779"/>
                <a:gd name="connsiteX39" fmla="*/ 11767 w 115032"/>
                <a:gd name="connsiteY39" fmla="*/ 24446 h 223779"/>
                <a:gd name="connsiteX40" fmla="*/ 11767 w 115032"/>
                <a:gd name="connsiteY40" fmla="*/ 26988 h 223779"/>
                <a:gd name="connsiteX41" fmla="*/ 11477 w 115032"/>
                <a:gd name="connsiteY41" fmla="*/ 30078 h 223779"/>
                <a:gd name="connsiteX42" fmla="*/ 15422 w 115032"/>
                <a:gd name="connsiteY42" fmla="*/ 33167 h 223779"/>
                <a:gd name="connsiteX43" fmla="*/ 18507 w 115032"/>
                <a:gd name="connsiteY43" fmla="*/ 38225 h 223779"/>
                <a:gd name="connsiteX44" fmla="*/ 24125 w 115032"/>
                <a:gd name="connsiteY44" fmla="*/ 38225 h 223779"/>
                <a:gd name="connsiteX45" fmla="*/ 28067 w 115032"/>
                <a:gd name="connsiteY45" fmla="*/ 39620 h 223779"/>
                <a:gd name="connsiteX46" fmla="*/ 30865 w 115032"/>
                <a:gd name="connsiteY46" fmla="*/ 37938 h 223779"/>
                <a:gd name="connsiteX47" fmla="*/ 35076 w 115032"/>
                <a:gd name="connsiteY47" fmla="*/ 36809 h 223779"/>
                <a:gd name="connsiteX48" fmla="*/ 37887 w 115032"/>
                <a:gd name="connsiteY48" fmla="*/ 40185 h 223779"/>
                <a:gd name="connsiteX49" fmla="*/ 40694 w 115032"/>
                <a:gd name="connsiteY49" fmla="*/ 41019 h 223779"/>
                <a:gd name="connsiteX50" fmla="*/ 42384 w 115032"/>
                <a:gd name="connsiteY50" fmla="*/ 46364 h 223779"/>
                <a:gd name="connsiteX51" fmla="*/ 45191 w 115032"/>
                <a:gd name="connsiteY51" fmla="*/ 47780 h 223779"/>
                <a:gd name="connsiteX52" fmla="*/ 45191 w 115032"/>
                <a:gd name="connsiteY52" fmla="*/ 49453 h 223779"/>
                <a:gd name="connsiteX53" fmla="*/ 43510 w 115032"/>
                <a:gd name="connsiteY53" fmla="*/ 50279 h 223779"/>
                <a:gd name="connsiteX54" fmla="*/ 42102 w 115032"/>
                <a:gd name="connsiteY54" fmla="*/ 55628 h 223779"/>
                <a:gd name="connsiteX55" fmla="*/ 31700 w 115032"/>
                <a:gd name="connsiteY55" fmla="*/ 59556 h 223779"/>
                <a:gd name="connsiteX56" fmla="*/ 32820 w 115032"/>
                <a:gd name="connsiteY56" fmla="*/ 61525 h 223779"/>
                <a:gd name="connsiteX57" fmla="*/ 33946 w 115032"/>
                <a:gd name="connsiteY57" fmla="*/ 64614 h 223779"/>
                <a:gd name="connsiteX58" fmla="*/ 32542 w 115032"/>
                <a:gd name="connsiteY58" fmla="*/ 66856 h 223779"/>
                <a:gd name="connsiteX59" fmla="*/ 33946 w 115032"/>
                <a:gd name="connsiteY59" fmla="*/ 69111 h 223779"/>
                <a:gd name="connsiteX60" fmla="*/ 35919 w 115032"/>
                <a:gd name="connsiteY60" fmla="*/ 68816 h 223779"/>
                <a:gd name="connsiteX61" fmla="*/ 37887 w 115032"/>
                <a:gd name="connsiteY61" fmla="*/ 71914 h 223779"/>
                <a:gd name="connsiteX62" fmla="*/ 41815 w 115032"/>
                <a:gd name="connsiteY62" fmla="*/ 72487 h 223779"/>
                <a:gd name="connsiteX63" fmla="*/ 47720 w 115032"/>
                <a:gd name="connsiteY63" fmla="*/ 75004 h 223779"/>
                <a:gd name="connsiteX64" fmla="*/ 49684 w 115032"/>
                <a:gd name="connsiteY64" fmla="*/ 76129 h 223779"/>
                <a:gd name="connsiteX65" fmla="*/ 53608 w 115032"/>
                <a:gd name="connsiteY65" fmla="*/ 80348 h 223779"/>
                <a:gd name="connsiteX66" fmla="*/ 56146 w 115032"/>
                <a:gd name="connsiteY66" fmla="*/ 80922 h 223779"/>
                <a:gd name="connsiteX67" fmla="*/ 58957 w 115032"/>
                <a:gd name="connsiteY67" fmla="*/ 85680 h 223779"/>
                <a:gd name="connsiteX68" fmla="*/ 59509 w 115032"/>
                <a:gd name="connsiteY68" fmla="*/ 89351 h 223779"/>
                <a:gd name="connsiteX69" fmla="*/ 63446 w 115032"/>
                <a:gd name="connsiteY69" fmla="*/ 92150 h 223779"/>
                <a:gd name="connsiteX70" fmla="*/ 65414 w 115032"/>
                <a:gd name="connsiteY70" fmla="*/ 96643 h 223779"/>
                <a:gd name="connsiteX71" fmla="*/ 70194 w 115032"/>
                <a:gd name="connsiteY71" fmla="*/ 97191 h 223779"/>
                <a:gd name="connsiteX72" fmla="*/ 71880 w 115032"/>
                <a:gd name="connsiteY72" fmla="*/ 102257 h 223779"/>
                <a:gd name="connsiteX73" fmla="*/ 73840 w 115032"/>
                <a:gd name="connsiteY73" fmla="*/ 103669 h 223779"/>
                <a:gd name="connsiteX74" fmla="*/ 77212 w 115032"/>
                <a:gd name="connsiteY74" fmla="*/ 104799 h 223779"/>
                <a:gd name="connsiteX75" fmla="*/ 77212 w 115032"/>
                <a:gd name="connsiteY75" fmla="*/ 107597 h 223779"/>
                <a:gd name="connsiteX76" fmla="*/ 80588 w 115032"/>
                <a:gd name="connsiteY76" fmla="*/ 109001 h 223779"/>
                <a:gd name="connsiteX77" fmla="*/ 83382 w 115032"/>
                <a:gd name="connsiteY77" fmla="*/ 111517 h 223779"/>
                <a:gd name="connsiteX78" fmla="*/ 87328 w 115032"/>
                <a:gd name="connsiteY78" fmla="*/ 110417 h 223779"/>
                <a:gd name="connsiteX79" fmla="*/ 88149 w 115032"/>
                <a:gd name="connsiteY79" fmla="*/ 112377 h 223779"/>
                <a:gd name="connsiteX80" fmla="*/ 85629 w 115032"/>
                <a:gd name="connsiteY80" fmla="*/ 114055 h 223779"/>
                <a:gd name="connsiteX81" fmla="*/ 86198 w 115032"/>
                <a:gd name="connsiteY81" fmla="*/ 119386 h 223779"/>
                <a:gd name="connsiteX82" fmla="*/ 87888 w 115032"/>
                <a:gd name="connsiteY82" fmla="*/ 120238 h 223779"/>
                <a:gd name="connsiteX83" fmla="*/ 88153 w 115032"/>
                <a:gd name="connsiteY83" fmla="*/ 123036 h 223779"/>
                <a:gd name="connsiteX84" fmla="*/ 84803 w 115032"/>
                <a:gd name="connsiteY84" fmla="*/ 126686 h 223779"/>
                <a:gd name="connsiteX85" fmla="*/ 85932 w 115032"/>
                <a:gd name="connsiteY85" fmla="*/ 130623 h 223779"/>
                <a:gd name="connsiteX86" fmla="*/ 87332 w 115032"/>
                <a:gd name="connsiteY86" fmla="*/ 136246 h 223779"/>
                <a:gd name="connsiteX87" fmla="*/ 83956 w 115032"/>
                <a:gd name="connsiteY87" fmla="*/ 137641 h 223779"/>
                <a:gd name="connsiteX88" fmla="*/ 85932 w 115032"/>
                <a:gd name="connsiteY88" fmla="*/ 142421 h 223779"/>
                <a:gd name="connsiteX89" fmla="*/ 87606 w 115032"/>
                <a:gd name="connsiteY89" fmla="*/ 144941 h 223779"/>
                <a:gd name="connsiteX90" fmla="*/ 89287 w 115032"/>
                <a:gd name="connsiteY90" fmla="*/ 149434 h 223779"/>
                <a:gd name="connsiteX91" fmla="*/ 89578 w 115032"/>
                <a:gd name="connsiteY91" fmla="*/ 153940 h 223779"/>
                <a:gd name="connsiteX92" fmla="*/ 90156 w 115032"/>
                <a:gd name="connsiteY92" fmla="*/ 160953 h 223779"/>
                <a:gd name="connsiteX93" fmla="*/ 88457 w 115032"/>
                <a:gd name="connsiteY93" fmla="*/ 167136 h 223779"/>
                <a:gd name="connsiteX94" fmla="*/ 85363 w 115032"/>
                <a:gd name="connsiteY94" fmla="*/ 168831 h 223779"/>
                <a:gd name="connsiteX95" fmla="*/ 79741 w 115032"/>
                <a:gd name="connsiteY95" fmla="*/ 173046 h 223779"/>
                <a:gd name="connsiteX96" fmla="*/ 76373 w 115032"/>
                <a:gd name="connsiteY96" fmla="*/ 176131 h 223779"/>
                <a:gd name="connsiteX97" fmla="*/ 70754 w 115032"/>
                <a:gd name="connsiteY97" fmla="*/ 176974 h 223779"/>
                <a:gd name="connsiteX98" fmla="*/ 68512 w 115032"/>
                <a:gd name="connsiteY98" fmla="*/ 178947 h 223779"/>
                <a:gd name="connsiteX99" fmla="*/ 68782 w 115032"/>
                <a:gd name="connsiteY99" fmla="*/ 183436 h 223779"/>
                <a:gd name="connsiteX100" fmla="*/ 72436 w 115032"/>
                <a:gd name="connsiteY100" fmla="*/ 185395 h 223779"/>
                <a:gd name="connsiteX101" fmla="*/ 74422 w 115032"/>
                <a:gd name="connsiteY101" fmla="*/ 190453 h 223779"/>
                <a:gd name="connsiteX102" fmla="*/ 70476 w 115032"/>
                <a:gd name="connsiteY102" fmla="*/ 192974 h 223779"/>
                <a:gd name="connsiteX103" fmla="*/ 68217 w 115032"/>
                <a:gd name="connsiteY103" fmla="*/ 189888 h 223779"/>
                <a:gd name="connsiteX104" fmla="*/ 64293 w 115032"/>
                <a:gd name="connsiteY104" fmla="*/ 189332 h 223779"/>
                <a:gd name="connsiteX105" fmla="*/ 60083 w 115032"/>
                <a:gd name="connsiteY105" fmla="*/ 190453 h 223779"/>
                <a:gd name="connsiteX106" fmla="*/ 57284 w 115032"/>
                <a:gd name="connsiteY106" fmla="*/ 189614 h 223779"/>
                <a:gd name="connsiteX107" fmla="*/ 55589 w 115032"/>
                <a:gd name="connsiteY107" fmla="*/ 191010 h 223779"/>
                <a:gd name="connsiteX108" fmla="*/ 54747 w 115032"/>
                <a:gd name="connsiteY108" fmla="*/ 193551 h 223779"/>
                <a:gd name="connsiteX109" fmla="*/ 50818 w 115032"/>
                <a:gd name="connsiteY109" fmla="*/ 194959 h 223779"/>
                <a:gd name="connsiteX110" fmla="*/ 46518 w 115032"/>
                <a:gd name="connsiteY110" fmla="*/ 199606 h 223779"/>
                <a:gd name="connsiteX111" fmla="*/ 53065 w 115032"/>
                <a:gd name="connsiteY111" fmla="*/ 208323 h 223779"/>
                <a:gd name="connsiteX112" fmla="*/ 53381 w 115032"/>
                <a:gd name="connsiteY112" fmla="*/ 221922 h 223779"/>
                <a:gd name="connsiteX113" fmla="*/ 57699 w 115032"/>
                <a:gd name="connsiteY113" fmla="*/ 223552 h 223779"/>
                <a:gd name="connsiteX114" fmla="*/ 59248 w 115032"/>
                <a:gd name="connsiteY114" fmla="*/ 222859 h 223779"/>
                <a:gd name="connsiteX115" fmla="*/ 78791 w 115032"/>
                <a:gd name="connsiteY115" fmla="*/ 203885 h 223779"/>
                <a:gd name="connsiteX116" fmla="*/ 84199 w 115032"/>
                <a:gd name="connsiteY116" fmla="*/ 200064 h 223779"/>
                <a:gd name="connsiteX117" fmla="*/ 105710 w 115032"/>
                <a:gd name="connsiteY117" fmla="*/ 186640 h 223779"/>
                <a:gd name="connsiteX118" fmla="*/ 113066 w 115032"/>
                <a:gd name="connsiteY118" fmla="*/ 173508 h 223779"/>
                <a:gd name="connsiteX119" fmla="*/ 112942 w 115032"/>
                <a:gd name="connsiteY119" fmla="*/ 150247 h 223779"/>
                <a:gd name="connsiteX120" fmla="*/ 112745 w 115032"/>
                <a:gd name="connsiteY120" fmla="*/ 148552 h 2237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Lst>
              <a:rect l="l" t="t" r="r" b="b"/>
              <a:pathLst>
                <a:path w="115032" h="223779">
                  <a:moveTo>
                    <a:pt x="112745" y="148552"/>
                  </a:moveTo>
                  <a:cubicBezTo>
                    <a:pt x="111372" y="138257"/>
                    <a:pt x="107546" y="128804"/>
                    <a:pt x="102856" y="119626"/>
                  </a:cubicBezTo>
                  <a:cubicBezTo>
                    <a:pt x="100991" y="116031"/>
                    <a:pt x="98457" y="113083"/>
                    <a:pt x="95710" y="110122"/>
                  </a:cubicBezTo>
                  <a:cubicBezTo>
                    <a:pt x="90173" y="104178"/>
                    <a:pt x="83361" y="100058"/>
                    <a:pt x="76737" y="95654"/>
                  </a:cubicBezTo>
                  <a:cubicBezTo>
                    <a:pt x="72402" y="92753"/>
                    <a:pt x="68487" y="89608"/>
                    <a:pt x="67361" y="84028"/>
                  </a:cubicBezTo>
                  <a:cubicBezTo>
                    <a:pt x="66762" y="81136"/>
                    <a:pt x="64576" y="79120"/>
                    <a:pt x="62423" y="77203"/>
                  </a:cubicBezTo>
                  <a:cubicBezTo>
                    <a:pt x="60729" y="75684"/>
                    <a:pt x="58961" y="74246"/>
                    <a:pt x="57378" y="72594"/>
                  </a:cubicBezTo>
                  <a:cubicBezTo>
                    <a:pt x="56612" y="71816"/>
                    <a:pt x="55705" y="70690"/>
                    <a:pt x="55705" y="69719"/>
                  </a:cubicBezTo>
                  <a:cubicBezTo>
                    <a:pt x="55628" y="63664"/>
                    <a:pt x="53647" y="57164"/>
                    <a:pt x="59685" y="52410"/>
                  </a:cubicBezTo>
                  <a:cubicBezTo>
                    <a:pt x="62423" y="50236"/>
                    <a:pt x="63934" y="47087"/>
                    <a:pt x="64529" y="43574"/>
                  </a:cubicBezTo>
                  <a:cubicBezTo>
                    <a:pt x="64918" y="41220"/>
                    <a:pt x="66129" y="39205"/>
                    <a:pt x="68170" y="38049"/>
                  </a:cubicBezTo>
                  <a:cubicBezTo>
                    <a:pt x="74602" y="34378"/>
                    <a:pt x="81097" y="30801"/>
                    <a:pt x="87691" y="27429"/>
                  </a:cubicBezTo>
                  <a:cubicBezTo>
                    <a:pt x="88269" y="27121"/>
                    <a:pt x="89009" y="27086"/>
                    <a:pt x="89711" y="27027"/>
                  </a:cubicBezTo>
                  <a:cubicBezTo>
                    <a:pt x="89227" y="27086"/>
                    <a:pt x="88731" y="27138"/>
                    <a:pt x="88286" y="27296"/>
                  </a:cubicBezTo>
                  <a:lnTo>
                    <a:pt x="87888" y="26427"/>
                  </a:lnTo>
                  <a:lnTo>
                    <a:pt x="79458" y="24446"/>
                  </a:lnTo>
                  <a:lnTo>
                    <a:pt x="73288" y="22486"/>
                  </a:lnTo>
                  <a:lnTo>
                    <a:pt x="67387" y="19401"/>
                  </a:lnTo>
                  <a:lnTo>
                    <a:pt x="65414" y="16299"/>
                  </a:lnTo>
                  <a:lnTo>
                    <a:pt x="64285" y="10689"/>
                  </a:lnTo>
                  <a:lnTo>
                    <a:pt x="63724" y="6170"/>
                  </a:lnTo>
                  <a:cubicBezTo>
                    <a:pt x="63724" y="6170"/>
                    <a:pt x="57271" y="4784"/>
                    <a:pt x="56415" y="4784"/>
                  </a:cubicBezTo>
                  <a:cubicBezTo>
                    <a:pt x="55581" y="4784"/>
                    <a:pt x="49962" y="3089"/>
                    <a:pt x="49962" y="3089"/>
                  </a:cubicBezTo>
                  <a:lnTo>
                    <a:pt x="46308" y="0"/>
                  </a:lnTo>
                  <a:lnTo>
                    <a:pt x="42662" y="1134"/>
                  </a:lnTo>
                  <a:lnTo>
                    <a:pt x="37887" y="2546"/>
                  </a:lnTo>
                  <a:lnTo>
                    <a:pt x="39008" y="7039"/>
                  </a:lnTo>
                  <a:lnTo>
                    <a:pt x="32542" y="6175"/>
                  </a:lnTo>
                  <a:lnTo>
                    <a:pt x="29735" y="6175"/>
                  </a:lnTo>
                  <a:lnTo>
                    <a:pt x="25807" y="10128"/>
                  </a:lnTo>
                  <a:lnTo>
                    <a:pt x="22153" y="10128"/>
                  </a:lnTo>
                  <a:lnTo>
                    <a:pt x="15696" y="11814"/>
                  </a:lnTo>
                  <a:lnTo>
                    <a:pt x="9243" y="9568"/>
                  </a:lnTo>
                  <a:lnTo>
                    <a:pt x="3894" y="11814"/>
                  </a:lnTo>
                  <a:lnTo>
                    <a:pt x="522" y="13496"/>
                  </a:lnTo>
                  <a:lnTo>
                    <a:pt x="0" y="13552"/>
                  </a:lnTo>
                  <a:lnTo>
                    <a:pt x="1643" y="16303"/>
                  </a:lnTo>
                  <a:lnTo>
                    <a:pt x="5576" y="17998"/>
                  </a:lnTo>
                  <a:lnTo>
                    <a:pt x="9525" y="21913"/>
                  </a:lnTo>
                  <a:lnTo>
                    <a:pt x="11767" y="24446"/>
                  </a:lnTo>
                  <a:lnTo>
                    <a:pt x="11767" y="26988"/>
                  </a:lnTo>
                  <a:lnTo>
                    <a:pt x="11477" y="30078"/>
                  </a:lnTo>
                  <a:lnTo>
                    <a:pt x="15422" y="33167"/>
                  </a:lnTo>
                  <a:lnTo>
                    <a:pt x="18507" y="38225"/>
                  </a:lnTo>
                  <a:lnTo>
                    <a:pt x="24125" y="38225"/>
                  </a:lnTo>
                  <a:lnTo>
                    <a:pt x="28067" y="39620"/>
                  </a:lnTo>
                  <a:lnTo>
                    <a:pt x="30865" y="37938"/>
                  </a:lnTo>
                  <a:lnTo>
                    <a:pt x="35076" y="36809"/>
                  </a:lnTo>
                  <a:lnTo>
                    <a:pt x="37887" y="40185"/>
                  </a:lnTo>
                  <a:lnTo>
                    <a:pt x="40694" y="41019"/>
                  </a:lnTo>
                  <a:lnTo>
                    <a:pt x="42384" y="46364"/>
                  </a:lnTo>
                  <a:lnTo>
                    <a:pt x="45191" y="47780"/>
                  </a:lnTo>
                  <a:lnTo>
                    <a:pt x="45191" y="49453"/>
                  </a:lnTo>
                  <a:lnTo>
                    <a:pt x="43510" y="50279"/>
                  </a:lnTo>
                  <a:lnTo>
                    <a:pt x="42102" y="55628"/>
                  </a:lnTo>
                  <a:lnTo>
                    <a:pt x="31700" y="59556"/>
                  </a:lnTo>
                  <a:lnTo>
                    <a:pt x="32820" y="61525"/>
                  </a:lnTo>
                  <a:lnTo>
                    <a:pt x="33946" y="64614"/>
                  </a:lnTo>
                  <a:lnTo>
                    <a:pt x="32542" y="66856"/>
                  </a:lnTo>
                  <a:lnTo>
                    <a:pt x="33946" y="69111"/>
                  </a:lnTo>
                  <a:lnTo>
                    <a:pt x="35919" y="68816"/>
                  </a:lnTo>
                  <a:lnTo>
                    <a:pt x="37887" y="71914"/>
                  </a:lnTo>
                  <a:lnTo>
                    <a:pt x="41815" y="72487"/>
                  </a:lnTo>
                  <a:lnTo>
                    <a:pt x="47720" y="75004"/>
                  </a:lnTo>
                  <a:lnTo>
                    <a:pt x="49684" y="76129"/>
                  </a:lnTo>
                  <a:lnTo>
                    <a:pt x="53608" y="80348"/>
                  </a:lnTo>
                  <a:lnTo>
                    <a:pt x="56146" y="80922"/>
                  </a:lnTo>
                  <a:lnTo>
                    <a:pt x="58957" y="85680"/>
                  </a:lnTo>
                  <a:lnTo>
                    <a:pt x="59509" y="89351"/>
                  </a:lnTo>
                  <a:lnTo>
                    <a:pt x="63446" y="92150"/>
                  </a:lnTo>
                  <a:lnTo>
                    <a:pt x="65414" y="96643"/>
                  </a:lnTo>
                  <a:lnTo>
                    <a:pt x="70194" y="97191"/>
                  </a:lnTo>
                  <a:lnTo>
                    <a:pt x="71880" y="102257"/>
                  </a:lnTo>
                  <a:lnTo>
                    <a:pt x="73840" y="103669"/>
                  </a:lnTo>
                  <a:lnTo>
                    <a:pt x="77212" y="104799"/>
                  </a:lnTo>
                  <a:lnTo>
                    <a:pt x="77212" y="107597"/>
                  </a:lnTo>
                  <a:lnTo>
                    <a:pt x="80588" y="109001"/>
                  </a:lnTo>
                  <a:lnTo>
                    <a:pt x="83382" y="111517"/>
                  </a:lnTo>
                  <a:lnTo>
                    <a:pt x="87328" y="110417"/>
                  </a:lnTo>
                  <a:lnTo>
                    <a:pt x="88149" y="112377"/>
                  </a:lnTo>
                  <a:lnTo>
                    <a:pt x="85629" y="114055"/>
                  </a:lnTo>
                  <a:lnTo>
                    <a:pt x="86198" y="119386"/>
                  </a:lnTo>
                  <a:lnTo>
                    <a:pt x="87888" y="120238"/>
                  </a:lnTo>
                  <a:lnTo>
                    <a:pt x="88153" y="123036"/>
                  </a:lnTo>
                  <a:lnTo>
                    <a:pt x="84803" y="126686"/>
                  </a:lnTo>
                  <a:lnTo>
                    <a:pt x="85932" y="130623"/>
                  </a:lnTo>
                  <a:lnTo>
                    <a:pt x="87332" y="136246"/>
                  </a:lnTo>
                  <a:lnTo>
                    <a:pt x="83956" y="137641"/>
                  </a:lnTo>
                  <a:lnTo>
                    <a:pt x="85932" y="142421"/>
                  </a:lnTo>
                  <a:lnTo>
                    <a:pt x="87606" y="144941"/>
                  </a:lnTo>
                  <a:lnTo>
                    <a:pt x="89287" y="149434"/>
                  </a:lnTo>
                  <a:lnTo>
                    <a:pt x="89578" y="153940"/>
                  </a:lnTo>
                  <a:lnTo>
                    <a:pt x="90156" y="160953"/>
                  </a:lnTo>
                  <a:lnTo>
                    <a:pt x="88457" y="167136"/>
                  </a:lnTo>
                  <a:lnTo>
                    <a:pt x="85363" y="168831"/>
                  </a:lnTo>
                  <a:lnTo>
                    <a:pt x="79741" y="173046"/>
                  </a:lnTo>
                  <a:lnTo>
                    <a:pt x="76373" y="176131"/>
                  </a:lnTo>
                  <a:lnTo>
                    <a:pt x="70754" y="176974"/>
                  </a:lnTo>
                  <a:lnTo>
                    <a:pt x="68512" y="178947"/>
                  </a:lnTo>
                  <a:lnTo>
                    <a:pt x="68782" y="183436"/>
                  </a:lnTo>
                  <a:lnTo>
                    <a:pt x="72436" y="185395"/>
                  </a:lnTo>
                  <a:lnTo>
                    <a:pt x="74422" y="190453"/>
                  </a:lnTo>
                  <a:lnTo>
                    <a:pt x="70476" y="192974"/>
                  </a:lnTo>
                  <a:lnTo>
                    <a:pt x="68217" y="189888"/>
                  </a:lnTo>
                  <a:lnTo>
                    <a:pt x="64293" y="189332"/>
                  </a:lnTo>
                  <a:lnTo>
                    <a:pt x="60083" y="190453"/>
                  </a:lnTo>
                  <a:lnTo>
                    <a:pt x="57284" y="189614"/>
                  </a:lnTo>
                  <a:lnTo>
                    <a:pt x="55589" y="191010"/>
                  </a:lnTo>
                  <a:lnTo>
                    <a:pt x="54747" y="193551"/>
                  </a:lnTo>
                  <a:lnTo>
                    <a:pt x="50818" y="194959"/>
                  </a:lnTo>
                  <a:lnTo>
                    <a:pt x="46518" y="199606"/>
                  </a:lnTo>
                  <a:cubicBezTo>
                    <a:pt x="49826" y="201463"/>
                    <a:pt x="53446" y="203239"/>
                    <a:pt x="53065" y="208323"/>
                  </a:cubicBezTo>
                  <a:cubicBezTo>
                    <a:pt x="52748" y="212820"/>
                    <a:pt x="53223" y="217381"/>
                    <a:pt x="53381" y="221922"/>
                  </a:cubicBezTo>
                  <a:cubicBezTo>
                    <a:pt x="53437" y="223180"/>
                    <a:pt x="56424" y="224267"/>
                    <a:pt x="57699" y="223552"/>
                  </a:cubicBezTo>
                  <a:cubicBezTo>
                    <a:pt x="58195" y="223274"/>
                    <a:pt x="58859" y="223222"/>
                    <a:pt x="59248" y="222859"/>
                  </a:cubicBezTo>
                  <a:cubicBezTo>
                    <a:pt x="65804" y="216556"/>
                    <a:pt x="72406" y="210338"/>
                    <a:pt x="78791" y="203885"/>
                  </a:cubicBezTo>
                  <a:cubicBezTo>
                    <a:pt x="80421" y="202238"/>
                    <a:pt x="81867" y="200543"/>
                    <a:pt x="84199" y="200064"/>
                  </a:cubicBezTo>
                  <a:cubicBezTo>
                    <a:pt x="93019" y="198211"/>
                    <a:pt x="99352" y="192366"/>
                    <a:pt x="105710" y="186640"/>
                  </a:cubicBezTo>
                  <a:cubicBezTo>
                    <a:pt x="109574" y="183136"/>
                    <a:pt x="111718" y="178728"/>
                    <a:pt x="113066" y="173508"/>
                  </a:cubicBezTo>
                  <a:cubicBezTo>
                    <a:pt x="115133" y="165605"/>
                    <a:pt x="116241" y="157996"/>
                    <a:pt x="112942" y="150247"/>
                  </a:cubicBezTo>
                  <a:cubicBezTo>
                    <a:pt x="112719" y="149755"/>
                    <a:pt x="112814" y="149130"/>
                    <a:pt x="112745" y="148552"/>
                  </a:cubicBezTo>
                  <a:close/>
                </a:path>
              </a:pathLst>
            </a:custGeom>
            <a:grpFill/>
            <a:ln w="5028" cap="flat">
              <a:solidFill>
                <a:schemeClr val="bg1"/>
              </a:solidFill>
              <a:prstDash val="solid"/>
              <a:miter/>
            </a:ln>
          </p:spPr>
          <p:txBody>
            <a:bodyPr rtlCol="0" anchor="ctr"/>
            <a:lstStyle/>
            <a:p>
              <a:endParaRPr lang="en-US"/>
            </a:p>
          </p:txBody>
        </p:sp>
        <p:grpSp>
          <p:nvGrpSpPr>
            <p:cNvPr id="116" name="Graphic 2398">
              <a:extLst>
                <a:ext uri="{FF2B5EF4-FFF2-40B4-BE49-F238E27FC236}">
                  <a16:creationId xmlns:a16="http://schemas.microsoft.com/office/drawing/2014/main" id="{5A3159EA-E3CF-E852-D543-7B3B73F885A2}"/>
                </a:ext>
              </a:extLst>
            </p:cNvPr>
            <p:cNvGrpSpPr/>
            <p:nvPr/>
          </p:nvGrpSpPr>
          <p:grpSpPr>
            <a:xfrm>
              <a:off x="7561287" y="4773735"/>
              <a:ext cx="120563" cy="133096"/>
              <a:chOff x="7561287" y="4773735"/>
              <a:chExt cx="120563" cy="133096"/>
            </a:xfrm>
            <a:grpFill/>
          </p:grpSpPr>
          <p:sp>
            <p:nvSpPr>
              <p:cNvPr id="256" name="Freeform 255">
                <a:extLst>
                  <a:ext uri="{FF2B5EF4-FFF2-40B4-BE49-F238E27FC236}">
                    <a16:creationId xmlns:a16="http://schemas.microsoft.com/office/drawing/2014/main" id="{EDE3C82F-CD29-D5A9-E7B1-B73855854B4B}"/>
                  </a:ext>
                </a:extLst>
              </p:cNvPr>
              <p:cNvSpPr/>
              <p:nvPr/>
            </p:nvSpPr>
            <p:spPr>
              <a:xfrm>
                <a:off x="7681803" y="4868760"/>
                <a:ext cx="47" cy="68"/>
              </a:xfrm>
              <a:custGeom>
                <a:avLst/>
                <a:gdLst>
                  <a:gd name="connsiteX0" fmla="*/ 47 w 47"/>
                  <a:gd name="connsiteY0" fmla="*/ 68 h 68"/>
                  <a:gd name="connsiteX1" fmla="*/ 0 w 47"/>
                  <a:gd name="connsiteY1" fmla="*/ 0 h 68"/>
                  <a:gd name="connsiteX2" fmla="*/ 47 w 47"/>
                  <a:gd name="connsiteY2" fmla="*/ 68 h 68"/>
                  <a:gd name="connsiteX3" fmla="*/ 47 w 47"/>
                  <a:gd name="connsiteY3" fmla="*/ 68 h 68"/>
                </a:gdLst>
                <a:ahLst/>
                <a:cxnLst>
                  <a:cxn ang="0">
                    <a:pos x="connsiteX0" y="connsiteY0"/>
                  </a:cxn>
                  <a:cxn ang="0">
                    <a:pos x="connsiteX1" y="connsiteY1"/>
                  </a:cxn>
                  <a:cxn ang="0">
                    <a:pos x="connsiteX2" y="connsiteY2"/>
                  </a:cxn>
                  <a:cxn ang="0">
                    <a:pos x="connsiteX3" y="connsiteY3"/>
                  </a:cxn>
                </a:cxnLst>
                <a:rect l="l" t="t" r="r" b="b"/>
                <a:pathLst>
                  <a:path w="47" h="68">
                    <a:moveTo>
                      <a:pt x="47" y="68"/>
                    </a:moveTo>
                    <a:cubicBezTo>
                      <a:pt x="34" y="43"/>
                      <a:pt x="26" y="26"/>
                      <a:pt x="0" y="0"/>
                    </a:cubicBezTo>
                    <a:cubicBezTo>
                      <a:pt x="26" y="26"/>
                      <a:pt x="34" y="43"/>
                      <a:pt x="47" y="68"/>
                    </a:cubicBezTo>
                    <a:lnTo>
                      <a:pt x="47" y="68"/>
                    </a:lnTo>
                    <a:close/>
                  </a:path>
                </a:pathLst>
              </a:custGeom>
              <a:grpFill/>
              <a:ln w="5028" cap="flat">
                <a:solidFill>
                  <a:schemeClr val="bg1"/>
                </a:solidFill>
                <a:prstDash val="solid"/>
                <a:miter/>
              </a:ln>
            </p:spPr>
            <p:txBody>
              <a:bodyPr rtlCol="0" anchor="ctr"/>
              <a:lstStyle/>
              <a:p>
                <a:endParaRPr lang="en-US"/>
              </a:p>
            </p:txBody>
          </p:sp>
          <p:sp>
            <p:nvSpPr>
              <p:cNvPr id="257" name="Freeform 256">
                <a:extLst>
                  <a:ext uri="{FF2B5EF4-FFF2-40B4-BE49-F238E27FC236}">
                    <a16:creationId xmlns:a16="http://schemas.microsoft.com/office/drawing/2014/main" id="{A37CEC04-2B70-7F87-1818-C862570D5706}"/>
                  </a:ext>
                </a:extLst>
              </p:cNvPr>
              <p:cNvSpPr/>
              <p:nvPr/>
            </p:nvSpPr>
            <p:spPr>
              <a:xfrm>
                <a:off x="7561287" y="4773735"/>
                <a:ext cx="114580" cy="133096"/>
              </a:xfrm>
              <a:custGeom>
                <a:avLst/>
                <a:gdLst>
                  <a:gd name="connsiteX0" fmla="*/ 77794 w 114580"/>
                  <a:gd name="connsiteY0" fmla="*/ 99382 h 133096"/>
                  <a:gd name="connsiteX1" fmla="*/ 80588 w 114580"/>
                  <a:gd name="connsiteY1" fmla="*/ 98543 h 133096"/>
                  <a:gd name="connsiteX2" fmla="*/ 82573 w 114580"/>
                  <a:gd name="connsiteY2" fmla="*/ 99668 h 133096"/>
                  <a:gd name="connsiteX3" fmla="*/ 85663 w 114580"/>
                  <a:gd name="connsiteY3" fmla="*/ 104439 h 133096"/>
                  <a:gd name="connsiteX4" fmla="*/ 85663 w 114580"/>
                  <a:gd name="connsiteY4" fmla="*/ 109493 h 133096"/>
                  <a:gd name="connsiteX5" fmla="*/ 85663 w 114580"/>
                  <a:gd name="connsiteY5" fmla="*/ 115689 h 133096"/>
                  <a:gd name="connsiteX6" fmla="*/ 85385 w 114580"/>
                  <a:gd name="connsiteY6" fmla="*/ 120734 h 133096"/>
                  <a:gd name="connsiteX7" fmla="*/ 82847 w 114580"/>
                  <a:gd name="connsiteY7" fmla="*/ 123533 h 133096"/>
                  <a:gd name="connsiteX8" fmla="*/ 86788 w 114580"/>
                  <a:gd name="connsiteY8" fmla="*/ 127187 h 133096"/>
                  <a:gd name="connsiteX9" fmla="*/ 90156 w 114580"/>
                  <a:gd name="connsiteY9" fmla="*/ 127752 h 133096"/>
                  <a:gd name="connsiteX10" fmla="*/ 92685 w 114580"/>
                  <a:gd name="connsiteY10" fmla="*/ 131967 h 133096"/>
                  <a:gd name="connsiteX11" fmla="*/ 98034 w 114580"/>
                  <a:gd name="connsiteY11" fmla="*/ 133097 h 133096"/>
                  <a:gd name="connsiteX12" fmla="*/ 96622 w 114580"/>
                  <a:gd name="connsiteY12" fmla="*/ 128591 h 133096"/>
                  <a:gd name="connsiteX13" fmla="*/ 97178 w 114580"/>
                  <a:gd name="connsiteY13" fmla="*/ 126344 h 133096"/>
                  <a:gd name="connsiteX14" fmla="*/ 94366 w 114580"/>
                  <a:gd name="connsiteY14" fmla="*/ 122707 h 133096"/>
                  <a:gd name="connsiteX15" fmla="*/ 96622 w 114580"/>
                  <a:gd name="connsiteY15" fmla="*/ 120734 h 133096"/>
                  <a:gd name="connsiteX16" fmla="*/ 100845 w 114580"/>
                  <a:gd name="connsiteY16" fmla="*/ 120169 h 133096"/>
                  <a:gd name="connsiteX17" fmla="*/ 103079 w 114580"/>
                  <a:gd name="connsiteY17" fmla="*/ 122416 h 133096"/>
                  <a:gd name="connsiteX18" fmla="*/ 108406 w 114580"/>
                  <a:gd name="connsiteY18" fmla="*/ 124662 h 133096"/>
                  <a:gd name="connsiteX19" fmla="*/ 110725 w 114580"/>
                  <a:gd name="connsiteY19" fmla="*/ 124953 h 133096"/>
                  <a:gd name="connsiteX20" fmla="*/ 110379 w 114580"/>
                  <a:gd name="connsiteY20" fmla="*/ 124102 h 133096"/>
                  <a:gd name="connsiteX21" fmla="*/ 113755 w 114580"/>
                  <a:gd name="connsiteY21" fmla="*/ 122707 h 133096"/>
                  <a:gd name="connsiteX22" fmla="*/ 112356 w 114580"/>
                  <a:gd name="connsiteY22" fmla="*/ 117084 h 133096"/>
                  <a:gd name="connsiteX23" fmla="*/ 111226 w 114580"/>
                  <a:gd name="connsiteY23" fmla="*/ 113147 h 133096"/>
                  <a:gd name="connsiteX24" fmla="*/ 114581 w 114580"/>
                  <a:gd name="connsiteY24" fmla="*/ 109493 h 133096"/>
                  <a:gd name="connsiteX25" fmla="*/ 114316 w 114580"/>
                  <a:gd name="connsiteY25" fmla="*/ 106694 h 133096"/>
                  <a:gd name="connsiteX26" fmla="*/ 112630 w 114580"/>
                  <a:gd name="connsiteY26" fmla="*/ 105843 h 133096"/>
                  <a:gd name="connsiteX27" fmla="*/ 112061 w 114580"/>
                  <a:gd name="connsiteY27" fmla="*/ 100507 h 133096"/>
                  <a:gd name="connsiteX28" fmla="*/ 114581 w 114580"/>
                  <a:gd name="connsiteY28" fmla="*/ 98830 h 133096"/>
                  <a:gd name="connsiteX29" fmla="*/ 113755 w 114580"/>
                  <a:gd name="connsiteY29" fmla="*/ 96870 h 133096"/>
                  <a:gd name="connsiteX30" fmla="*/ 109810 w 114580"/>
                  <a:gd name="connsiteY30" fmla="*/ 97969 h 133096"/>
                  <a:gd name="connsiteX31" fmla="*/ 107015 w 114580"/>
                  <a:gd name="connsiteY31" fmla="*/ 95454 h 133096"/>
                  <a:gd name="connsiteX32" fmla="*/ 103639 w 114580"/>
                  <a:gd name="connsiteY32" fmla="*/ 94050 h 133096"/>
                  <a:gd name="connsiteX33" fmla="*/ 103639 w 114580"/>
                  <a:gd name="connsiteY33" fmla="*/ 91247 h 133096"/>
                  <a:gd name="connsiteX34" fmla="*/ 100267 w 114580"/>
                  <a:gd name="connsiteY34" fmla="*/ 90122 h 133096"/>
                  <a:gd name="connsiteX35" fmla="*/ 98308 w 114580"/>
                  <a:gd name="connsiteY35" fmla="*/ 88709 h 133096"/>
                  <a:gd name="connsiteX36" fmla="*/ 96622 w 114580"/>
                  <a:gd name="connsiteY36" fmla="*/ 83643 h 133096"/>
                  <a:gd name="connsiteX37" fmla="*/ 91842 w 114580"/>
                  <a:gd name="connsiteY37" fmla="*/ 83096 h 133096"/>
                  <a:gd name="connsiteX38" fmla="*/ 89873 w 114580"/>
                  <a:gd name="connsiteY38" fmla="*/ 78602 h 133096"/>
                  <a:gd name="connsiteX39" fmla="*/ 85937 w 114580"/>
                  <a:gd name="connsiteY39" fmla="*/ 75804 h 133096"/>
                  <a:gd name="connsiteX40" fmla="*/ 85385 w 114580"/>
                  <a:gd name="connsiteY40" fmla="*/ 72132 h 133096"/>
                  <a:gd name="connsiteX41" fmla="*/ 82573 w 114580"/>
                  <a:gd name="connsiteY41" fmla="*/ 67370 h 133096"/>
                  <a:gd name="connsiteX42" fmla="*/ 80036 w 114580"/>
                  <a:gd name="connsiteY42" fmla="*/ 66801 h 133096"/>
                  <a:gd name="connsiteX43" fmla="*/ 76112 w 114580"/>
                  <a:gd name="connsiteY43" fmla="*/ 62577 h 133096"/>
                  <a:gd name="connsiteX44" fmla="*/ 74148 w 114580"/>
                  <a:gd name="connsiteY44" fmla="*/ 61456 h 133096"/>
                  <a:gd name="connsiteX45" fmla="*/ 68243 w 114580"/>
                  <a:gd name="connsiteY45" fmla="*/ 58940 h 133096"/>
                  <a:gd name="connsiteX46" fmla="*/ 64314 w 114580"/>
                  <a:gd name="connsiteY46" fmla="*/ 58366 h 133096"/>
                  <a:gd name="connsiteX47" fmla="*/ 62350 w 114580"/>
                  <a:gd name="connsiteY47" fmla="*/ 55268 h 133096"/>
                  <a:gd name="connsiteX48" fmla="*/ 60378 w 114580"/>
                  <a:gd name="connsiteY48" fmla="*/ 55568 h 133096"/>
                  <a:gd name="connsiteX49" fmla="*/ 58974 w 114580"/>
                  <a:gd name="connsiteY49" fmla="*/ 53309 h 133096"/>
                  <a:gd name="connsiteX50" fmla="*/ 60378 w 114580"/>
                  <a:gd name="connsiteY50" fmla="*/ 51066 h 133096"/>
                  <a:gd name="connsiteX51" fmla="*/ 59252 w 114580"/>
                  <a:gd name="connsiteY51" fmla="*/ 47977 h 133096"/>
                  <a:gd name="connsiteX52" fmla="*/ 58131 w 114580"/>
                  <a:gd name="connsiteY52" fmla="*/ 46008 h 133096"/>
                  <a:gd name="connsiteX53" fmla="*/ 68534 w 114580"/>
                  <a:gd name="connsiteY53" fmla="*/ 42080 h 133096"/>
                  <a:gd name="connsiteX54" fmla="*/ 69941 w 114580"/>
                  <a:gd name="connsiteY54" fmla="*/ 36732 h 133096"/>
                  <a:gd name="connsiteX55" fmla="*/ 71623 w 114580"/>
                  <a:gd name="connsiteY55" fmla="*/ 35906 h 133096"/>
                  <a:gd name="connsiteX56" fmla="*/ 71623 w 114580"/>
                  <a:gd name="connsiteY56" fmla="*/ 34233 h 133096"/>
                  <a:gd name="connsiteX57" fmla="*/ 68812 w 114580"/>
                  <a:gd name="connsiteY57" fmla="*/ 32816 h 133096"/>
                  <a:gd name="connsiteX58" fmla="*/ 67126 w 114580"/>
                  <a:gd name="connsiteY58" fmla="*/ 27472 h 133096"/>
                  <a:gd name="connsiteX59" fmla="*/ 64314 w 114580"/>
                  <a:gd name="connsiteY59" fmla="*/ 26637 h 133096"/>
                  <a:gd name="connsiteX60" fmla="*/ 61503 w 114580"/>
                  <a:gd name="connsiteY60" fmla="*/ 23261 h 133096"/>
                  <a:gd name="connsiteX61" fmla="*/ 57293 w 114580"/>
                  <a:gd name="connsiteY61" fmla="*/ 24386 h 133096"/>
                  <a:gd name="connsiteX62" fmla="*/ 54494 w 114580"/>
                  <a:gd name="connsiteY62" fmla="*/ 26068 h 133096"/>
                  <a:gd name="connsiteX63" fmla="*/ 50553 w 114580"/>
                  <a:gd name="connsiteY63" fmla="*/ 24673 h 133096"/>
                  <a:gd name="connsiteX64" fmla="*/ 44930 w 114580"/>
                  <a:gd name="connsiteY64" fmla="*/ 24673 h 133096"/>
                  <a:gd name="connsiteX65" fmla="*/ 41845 w 114580"/>
                  <a:gd name="connsiteY65" fmla="*/ 19615 h 133096"/>
                  <a:gd name="connsiteX66" fmla="*/ 37904 w 114580"/>
                  <a:gd name="connsiteY66" fmla="*/ 16530 h 133096"/>
                  <a:gd name="connsiteX67" fmla="*/ 38195 w 114580"/>
                  <a:gd name="connsiteY67" fmla="*/ 13441 h 133096"/>
                  <a:gd name="connsiteX68" fmla="*/ 38195 w 114580"/>
                  <a:gd name="connsiteY68" fmla="*/ 10899 h 133096"/>
                  <a:gd name="connsiteX69" fmla="*/ 35953 w 114580"/>
                  <a:gd name="connsiteY69" fmla="*/ 8365 h 133096"/>
                  <a:gd name="connsiteX70" fmla="*/ 32003 w 114580"/>
                  <a:gd name="connsiteY70" fmla="*/ 4450 h 133096"/>
                  <a:gd name="connsiteX71" fmla="*/ 28071 w 114580"/>
                  <a:gd name="connsiteY71" fmla="*/ 2756 h 133096"/>
                  <a:gd name="connsiteX72" fmla="*/ 26427 w 114580"/>
                  <a:gd name="connsiteY72" fmla="*/ 0 h 133096"/>
                  <a:gd name="connsiteX73" fmla="*/ 21896 w 114580"/>
                  <a:gd name="connsiteY73" fmla="*/ 509 h 133096"/>
                  <a:gd name="connsiteX74" fmla="*/ 20771 w 114580"/>
                  <a:gd name="connsiteY74" fmla="*/ 1356 h 133096"/>
                  <a:gd name="connsiteX75" fmla="*/ 19085 w 114580"/>
                  <a:gd name="connsiteY75" fmla="*/ 3612 h 133096"/>
                  <a:gd name="connsiteX76" fmla="*/ 21053 w 114580"/>
                  <a:gd name="connsiteY76" fmla="*/ 9782 h 133096"/>
                  <a:gd name="connsiteX77" fmla="*/ 21896 w 114580"/>
                  <a:gd name="connsiteY77" fmla="*/ 18199 h 133096"/>
                  <a:gd name="connsiteX78" fmla="*/ 16834 w 114580"/>
                  <a:gd name="connsiteY78" fmla="*/ 19333 h 133096"/>
                  <a:gd name="connsiteX79" fmla="*/ 14510 w 114580"/>
                  <a:gd name="connsiteY79" fmla="*/ 15447 h 133096"/>
                  <a:gd name="connsiteX80" fmla="*/ 10655 w 114580"/>
                  <a:gd name="connsiteY80" fmla="*/ 17373 h 133096"/>
                  <a:gd name="connsiteX81" fmla="*/ 6731 w 114580"/>
                  <a:gd name="connsiteY81" fmla="*/ 18490 h 133096"/>
                  <a:gd name="connsiteX82" fmla="*/ 4763 w 114580"/>
                  <a:gd name="connsiteY82" fmla="*/ 22983 h 133096"/>
                  <a:gd name="connsiteX83" fmla="*/ 5049 w 114580"/>
                  <a:gd name="connsiteY83" fmla="*/ 26346 h 133096"/>
                  <a:gd name="connsiteX84" fmla="*/ 3355 w 114580"/>
                  <a:gd name="connsiteY84" fmla="*/ 28049 h 133096"/>
                  <a:gd name="connsiteX85" fmla="*/ 1682 w 114580"/>
                  <a:gd name="connsiteY85" fmla="*/ 28049 h 133096"/>
                  <a:gd name="connsiteX86" fmla="*/ 0 w 114580"/>
                  <a:gd name="connsiteY86" fmla="*/ 31408 h 133096"/>
                  <a:gd name="connsiteX87" fmla="*/ 1391 w 114580"/>
                  <a:gd name="connsiteY87" fmla="*/ 34233 h 133096"/>
                  <a:gd name="connsiteX88" fmla="*/ 5049 w 114580"/>
                  <a:gd name="connsiteY88" fmla="*/ 34233 h 133096"/>
                  <a:gd name="connsiteX89" fmla="*/ 7300 w 114580"/>
                  <a:gd name="connsiteY89" fmla="*/ 36193 h 133096"/>
                  <a:gd name="connsiteX90" fmla="*/ 8695 w 114580"/>
                  <a:gd name="connsiteY90" fmla="*/ 41806 h 133096"/>
                  <a:gd name="connsiteX91" fmla="*/ 7300 w 114580"/>
                  <a:gd name="connsiteY91" fmla="*/ 44049 h 133096"/>
                  <a:gd name="connsiteX92" fmla="*/ 8986 w 114580"/>
                  <a:gd name="connsiteY92" fmla="*/ 46295 h 133096"/>
                  <a:gd name="connsiteX93" fmla="*/ 13475 w 114580"/>
                  <a:gd name="connsiteY93" fmla="*/ 46008 h 133096"/>
                  <a:gd name="connsiteX94" fmla="*/ 17129 w 114580"/>
                  <a:gd name="connsiteY94" fmla="*/ 45752 h 133096"/>
                  <a:gd name="connsiteX95" fmla="*/ 19085 w 114580"/>
                  <a:gd name="connsiteY95" fmla="*/ 47712 h 133096"/>
                  <a:gd name="connsiteX96" fmla="*/ 17129 w 114580"/>
                  <a:gd name="connsiteY96" fmla="*/ 51349 h 133096"/>
                  <a:gd name="connsiteX97" fmla="*/ 18533 w 114580"/>
                  <a:gd name="connsiteY97" fmla="*/ 53882 h 133096"/>
                  <a:gd name="connsiteX98" fmla="*/ 17681 w 114580"/>
                  <a:gd name="connsiteY98" fmla="*/ 58366 h 133096"/>
                  <a:gd name="connsiteX99" fmla="*/ 17968 w 114580"/>
                  <a:gd name="connsiteY99" fmla="*/ 72714 h 133096"/>
                  <a:gd name="connsiteX100" fmla="*/ 21053 w 114580"/>
                  <a:gd name="connsiteY100" fmla="*/ 73258 h 133096"/>
                  <a:gd name="connsiteX101" fmla="*/ 23851 w 114580"/>
                  <a:gd name="connsiteY101" fmla="*/ 71863 h 133096"/>
                  <a:gd name="connsiteX102" fmla="*/ 25559 w 114580"/>
                  <a:gd name="connsiteY102" fmla="*/ 68760 h 133096"/>
                  <a:gd name="connsiteX103" fmla="*/ 28922 w 114580"/>
                  <a:gd name="connsiteY103" fmla="*/ 67370 h 133096"/>
                  <a:gd name="connsiteX104" fmla="*/ 33415 w 114580"/>
                  <a:gd name="connsiteY104" fmla="*/ 68500 h 133096"/>
                  <a:gd name="connsiteX105" fmla="*/ 37904 w 114580"/>
                  <a:gd name="connsiteY105" fmla="*/ 69620 h 133096"/>
                  <a:gd name="connsiteX106" fmla="*/ 39885 w 114580"/>
                  <a:gd name="connsiteY106" fmla="*/ 72132 h 133096"/>
                  <a:gd name="connsiteX107" fmla="*/ 44930 w 114580"/>
                  <a:gd name="connsiteY107" fmla="*/ 72132 h 133096"/>
                  <a:gd name="connsiteX108" fmla="*/ 48580 w 114580"/>
                  <a:gd name="connsiteY108" fmla="*/ 66518 h 133096"/>
                  <a:gd name="connsiteX109" fmla="*/ 53074 w 114580"/>
                  <a:gd name="connsiteY109" fmla="*/ 63998 h 133096"/>
                  <a:gd name="connsiteX110" fmla="*/ 59826 w 114580"/>
                  <a:gd name="connsiteY110" fmla="*/ 66244 h 133096"/>
                  <a:gd name="connsiteX111" fmla="*/ 61503 w 114580"/>
                  <a:gd name="connsiteY111" fmla="*/ 68760 h 133096"/>
                  <a:gd name="connsiteX112" fmla="*/ 71893 w 114580"/>
                  <a:gd name="connsiteY112" fmla="*/ 76347 h 133096"/>
                  <a:gd name="connsiteX113" fmla="*/ 73574 w 114580"/>
                  <a:gd name="connsiteY113" fmla="*/ 80006 h 133096"/>
                  <a:gd name="connsiteX114" fmla="*/ 71893 w 114580"/>
                  <a:gd name="connsiteY114" fmla="*/ 83096 h 133096"/>
                  <a:gd name="connsiteX115" fmla="*/ 73301 w 114580"/>
                  <a:gd name="connsiteY115" fmla="*/ 87576 h 133096"/>
                  <a:gd name="connsiteX116" fmla="*/ 72458 w 114580"/>
                  <a:gd name="connsiteY116" fmla="*/ 93207 h 133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Lst>
                <a:rect l="l" t="t" r="r" b="b"/>
                <a:pathLst>
                  <a:path w="114580" h="133096">
                    <a:moveTo>
                      <a:pt x="77794" y="99382"/>
                    </a:moveTo>
                    <a:lnTo>
                      <a:pt x="80588" y="98543"/>
                    </a:lnTo>
                    <a:lnTo>
                      <a:pt x="82573" y="99668"/>
                    </a:lnTo>
                    <a:lnTo>
                      <a:pt x="85663" y="104439"/>
                    </a:lnTo>
                    <a:lnTo>
                      <a:pt x="85663" y="109493"/>
                    </a:lnTo>
                    <a:lnTo>
                      <a:pt x="85663" y="115689"/>
                    </a:lnTo>
                    <a:lnTo>
                      <a:pt x="85385" y="120734"/>
                    </a:lnTo>
                    <a:lnTo>
                      <a:pt x="82847" y="123533"/>
                    </a:lnTo>
                    <a:lnTo>
                      <a:pt x="86788" y="127187"/>
                    </a:lnTo>
                    <a:lnTo>
                      <a:pt x="90156" y="127752"/>
                    </a:lnTo>
                    <a:lnTo>
                      <a:pt x="92685" y="131967"/>
                    </a:lnTo>
                    <a:lnTo>
                      <a:pt x="98034" y="133097"/>
                    </a:lnTo>
                    <a:lnTo>
                      <a:pt x="96622" y="128591"/>
                    </a:lnTo>
                    <a:lnTo>
                      <a:pt x="97178" y="126344"/>
                    </a:lnTo>
                    <a:lnTo>
                      <a:pt x="94366" y="122707"/>
                    </a:lnTo>
                    <a:lnTo>
                      <a:pt x="96622" y="120734"/>
                    </a:lnTo>
                    <a:lnTo>
                      <a:pt x="100845" y="120169"/>
                    </a:lnTo>
                    <a:lnTo>
                      <a:pt x="103079" y="122416"/>
                    </a:lnTo>
                    <a:lnTo>
                      <a:pt x="108406" y="124662"/>
                    </a:lnTo>
                    <a:lnTo>
                      <a:pt x="110725" y="124953"/>
                    </a:lnTo>
                    <a:lnTo>
                      <a:pt x="110379" y="124102"/>
                    </a:lnTo>
                    <a:lnTo>
                      <a:pt x="113755" y="122707"/>
                    </a:lnTo>
                    <a:lnTo>
                      <a:pt x="112356" y="117084"/>
                    </a:lnTo>
                    <a:lnTo>
                      <a:pt x="111226" y="113147"/>
                    </a:lnTo>
                    <a:lnTo>
                      <a:pt x="114581" y="109493"/>
                    </a:lnTo>
                    <a:lnTo>
                      <a:pt x="114316" y="106694"/>
                    </a:lnTo>
                    <a:lnTo>
                      <a:pt x="112630" y="105843"/>
                    </a:lnTo>
                    <a:lnTo>
                      <a:pt x="112061" y="100507"/>
                    </a:lnTo>
                    <a:lnTo>
                      <a:pt x="114581" y="98830"/>
                    </a:lnTo>
                    <a:lnTo>
                      <a:pt x="113755" y="96870"/>
                    </a:lnTo>
                    <a:lnTo>
                      <a:pt x="109810" y="97969"/>
                    </a:lnTo>
                    <a:lnTo>
                      <a:pt x="107015" y="95454"/>
                    </a:lnTo>
                    <a:lnTo>
                      <a:pt x="103639" y="94050"/>
                    </a:lnTo>
                    <a:lnTo>
                      <a:pt x="103639" y="91247"/>
                    </a:lnTo>
                    <a:lnTo>
                      <a:pt x="100267" y="90122"/>
                    </a:lnTo>
                    <a:lnTo>
                      <a:pt x="98308" y="88709"/>
                    </a:lnTo>
                    <a:lnTo>
                      <a:pt x="96622" y="83643"/>
                    </a:lnTo>
                    <a:lnTo>
                      <a:pt x="91842" y="83096"/>
                    </a:lnTo>
                    <a:lnTo>
                      <a:pt x="89873" y="78602"/>
                    </a:lnTo>
                    <a:lnTo>
                      <a:pt x="85937" y="75804"/>
                    </a:lnTo>
                    <a:lnTo>
                      <a:pt x="85385" y="72132"/>
                    </a:lnTo>
                    <a:lnTo>
                      <a:pt x="82573" y="67370"/>
                    </a:lnTo>
                    <a:lnTo>
                      <a:pt x="80036" y="66801"/>
                    </a:lnTo>
                    <a:lnTo>
                      <a:pt x="76112" y="62577"/>
                    </a:lnTo>
                    <a:lnTo>
                      <a:pt x="74148" y="61456"/>
                    </a:lnTo>
                    <a:lnTo>
                      <a:pt x="68243" y="58940"/>
                    </a:lnTo>
                    <a:lnTo>
                      <a:pt x="64314" y="58366"/>
                    </a:lnTo>
                    <a:lnTo>
                      <a:pt x="62350" y="55268"/>
                    </a:lnTo>
                    <a:lnTo>
                      <a:pt x="60378" y="55568"/>
                    </a:lnTo>
                    <a:lnTo>
                      <a:pt x="58974" y="53309"/>
                    </a:lnTo>
                    <a:lnTo>
                      <a:pt x="60378" y="51066"/>
                    </a:lnTo>
                    <a:lnTo>
                      <a:pt x="59252" y="47977"/>
                    </a:lnTo>
                    <a:lnTo>
                      <a:pt x="58131" y="46008"/>
                    </a:lnTo>
                    <a:lnTo>
                      <a:pt x="68534" y="42080"/>
                    </a:lnTo>
                    <a:lnTo>
                      <a:pt x="69941" y="36732"/>
                    </a:lnTo>
                    <a:lnTo>
                      <a:pt x="71623" y="35906"/>
                    </a:lnTo>
                    <a:lnTo>
                      <a:pt x="71623" y="34233"/>
                    </a:lnTo>
                    <a:lnTo>
                      <a:pt x="68812" y="32816"/>
                    </a:lnTo>
                    <a:lnTo>
                      <a:pt x="67126" y="27472"/>
                    </a:lnTo>
                    <a:lnTo>
                      <a:pt x="64314" y="26637"/>
                    </a:lnTo>
                    <a:lnTo>
                      <a:pt x="61503" y="23261"/>
                    </a:lnTo>
                    <a:lnTo>
                      <a:pt x="57293" y="24386"/>
                    </a:lnTo>
                    <a:lnTo>
                      <a:pt x="54494" y="26068"/>
                    </a:lnTo>
                    <a:lnTo>
                      <a:pt x="50553" y="24673"/>
                    </a:lnTo>
                    <a:lnTo>
                      <a:pt x="44930" y="24673"/>
                    </a:lnTo>
                    <a:lnTo>
                      <a:pt x="41845" y="19615"/>
                    </a:lnTo>
                    <a:lnTo>
                      <a:pt x="37904" y="16530"/>
                    </a:lnTo>
                    <a:lnTo>
                      <a:pt x="38195" y="13441"/>
                    </a:lnTo>
                    <a:lnTo>
                      <a:pt x="38195" y="10899"/>
                    </a:lnTo>
                    <a:lnTo>
                      <a:pt x="35953" y="8365"/>
                    </a:lnTo>
                    <a:lnTo>
                      <a:pt x="32003" y="4450"/>
                    </a:lnTo>
                    <a:lnTo>
                      <a:pt x="28071" y="2756"/>
                    </a:lnTo>
                    <a:lnTo>
                      <a:pt x="26427" y="0"/>
                    </a:lnTo>
                    <a:lnTo>
                      <a:pt x="21896" y="509"/>
                    </a:lnTo>
                    <a:lnTo>
                      <a:pt x="20771" y="1356"/>
                    </a:lnTo>
                    <a:lnTo>
                      <a:pt x="19085" y="3612"/>
                    </a:lnTo>
                    <a:lnTo>
                      <a:pt x="21053" y="9782"/>
                    </a:lnTo>
                    <a:lnTo>
                      <a:pt x="21896" y="18199"/>
                    </a:lnTo>
                    <a:lnTo>
                      <a:pt x="16834" y="19333"/>
                    </a:lnTo>
                    <a:lnTo>
                      <a:pt x="14510" y="15447"/>
                    </a:lnTo>
                    <a:lnTo>
                      <a:pt x="10655" y="17373"/>
                    </a:lnTo>
                    <a:lnTo>
                      <a:pt x="6731" y="18490"/>
                    </a:lnTo>
                    <a:lnTo>
                      <a:pt x="4763" y="22983"/>
                    </a:lnTo>
                    <a:lnTo>
                      <a:pt x="5049" y="26346"/>
                    </a:lnTo>
                    <a:lnTo>
                      <a:pt x="3355" y="28049"/>
                    </a:lnTo>
                    <a:lnTo>
                      <a:pt x="1682" y="28049"/>
                    </a:lnTo>
                    <a:lnTo>
                      <a:pt x="0" y="31408"/>
                    </a:lnTo>
                    <a:lnTo>
                      <a:pt x="1391" y="34233"/>
                    </a:lnTo>
                    <a:lnTo>
                      <a:pt x="5049" y="34233"/>
                    </a:lnTo>
                    <a:lnTo>
                      <a:pt x="7300" y="36193"/>
                    </a:lnTo>
                    <a:lnTo>
                      <a:pt x="8695" y="41806"/>
                    </a:lnTo>
                    <a:lnTo>
                      <a:pt x="7300" y="44049"/>
                    </a:lnTo>
                    <a:lnTo>
                      <a:pt x="8986" y="46295"/>
                    </a:lnTo>
                    <a:lnTo>
                      <a:pt x="13475" y="46008"/>
                    </a:lnTo>
                    <a:lnTo>
                      <a:pt x="17129" y="45752"/>
                    </a:lnTo>
                    <a:lnTo>
                      <a:pt x="19085" y="47712"/>
                    </a:lnTo>
                    <a:lnTo>
                      <a:pt x="17129" y="51349"/>
                    </a:lnTo>
                    <a:lnTo>
                      <a:pt x="18533" y="53882"/>
                    </a:lnTo>
                    <a:lnTo>
                      <a:pt x="17681" y="58366"/>
                    </a:lnTo>
                    <a:lnTo>
                      <a:pt x="17968" y="72714"/>
                    </a:lnTo>
                    <a:lnTo>
                      <a:pt x="21053" y="73258"/>
                    </a:lnTo>
                    <a:lnTo>
                      <a:pt x="23851" y="71863"/>
                    </a:lnTo>
                    <a:lnTo>
                      <a:pt x="25559" y="68760"/>
                    </a:lnTo>
                    <a:lnTo>
                      <a:pt x="28922" y="67370"/>
                    </a:lnTo>
                    <a:lnTo>
                      <a:pt x="33415" y="68500"/>
                    </a:lnTo>
                    <a:lnTo>
                      <a:pt x="37904" y="69620"/>
                    </a:lnTo>
                    <a:lnTo>
                      <a:pt x="39885" y="72132"/>
                    </a:lnTo>
                    <a:lnTo>
                      <a:pt x="44930" y="72132"/>
                    </a:lnTo>
                    <a:lnTo>
                      <a:pt x="48580" y="66518"/>
                    </a:lnTo>
                    <a:lnTo>
                      <a:pt x="53074" y="63998"/>
                    </a:lnTo>
                    <a:lnTo>
                      <a:pt x="59826" y="66244"/>
                    </a:lnTo>
                    <a:lnTo>
                      <a:pt x="61503" y="68760"/>
                    </a:lnTo>
                    <a:lnTo>
                      <a:pt x="71893" y="76347"/>
                    </a:lnTo>
                    <a:lnTo>
                      <a:pt x="73574" y="80006"/>
                    </a:lnTo>
                    <a:lnTo>
                      <a:pt x="71893" y="83096"/>
                    </a:lnTo>
                    <a:lnTo>
                      <a:pt x="73301" y="87576"/>
                    </a:lnTo>
                    <a:lnTo>
                      <a:pt x="72458" y="93207"/>
                    </a:lnTo>
                    <a:close/>
                  </a:path>
                </a:pathLst>
              </a:custGeom>
              <a:grpFill/>
              <a:ln w="5028" cap="flat">
                <a:solidFill>
                  <a:schemeClr val="bg1"/>
                </a:solidFill>
                <a:prstDash val="solid"/>
                <a:miter/>
              </a:ln>
            </p:spPr>
            <p:txBody>
              <a:bodyPr rtlCol="0" anchor="ctr"/>
              <a:lstStyle/>
              <a:p>
                <a:endParaRPr lang="en-US"/>
              </a:p>
            </p:txBody>
          </p:sp>
        </p:grpSp>
        <p:grpSp>
          <p:nvGrpSpPr>
            <p:cNvPr id="117" name="Graphic 2398">
              <a:extLst>
                <a:ext uri="{FF2B5EF4-FFF2-40B4-BE49-F238E27FC236}">
                  <a16:creationId xmlns:a16="http://schemas.microsoft.com/office/drawing/2014/main" id="{B5B6E78A-9C08-DD5D-D146-1BEB84D69A43}"/>
                </a:ext>
              </a:extLst>
            </p:cNvPr>
            <p:cNvGrpSpPr/>
            <p:nvPr/>
          </p:nvGrpSpPr>
          <p:grpSpPr>
            <a:xfrm>
              <a:off x="7603500" y="4893904"/>
              <a:ext cx="96964" cy="67536"/>
              <a:chOff x="7603500" y="4893904"/>
              <a:chExt cx="96964" cy="67536"/>
            </a:xfrm>
            <a:grpFill/>
          </p:grpSpPr>
          <p:sp>
            <p:nvSpPr>
              <p:cNvPr id="254" name="Freeform 253">
                <a:extLst>
                  <a:ext uri="{FF2B5EF4-FFF2-40B4-BE49-F238E27FC236}">
                    <a16:creationId xmlns:a16="http://schemas.microsoft.com/office/drawing/2014/main" id="{A64F7FAD-6238-A79D-688A-EC4CB5CD8A7E}"/>
                  </a:ext>
                </a:extLst>
              </p:cNvPr>
              <p:cNvSpPr/>
              <p:nvPr/>
            </p:nvSpPr>
            <p:spPr>
              <a:xfrm>
                <a:off x="7603500" y="4893904"/>
                <a:ext cx="74361" cy="67536"/>
              </a:xfrm>
              <a:custGeom>
                <a:avLst/>
                <a:gdLst>
                  <a:gd name="connsiteX0" fmla="*/ 35024 w 74361"/>
                  <a:gd name="connsiteY0" fmla="*/ 61246 h 67536"/>
                  <a:gd name="connsiteX1" fmla="*/ 38953 w 74361"/>
                  <a:gd name="connsiteY1" fmla="*/ 59838 h 67536"/>
                  <a:gd name="connsiteX2" fmla="*/ 39795 w 74361"/>
                  <a:gd name="connsiteY2" fmla="*/ 57297 h 67536"/>
                  <a:gd name="connsiteX3" fmla="*/ 41490 w 74361"/>
                  <a:gd name="connsiteY3" fmla="*/ 55902 h 67536"/>
                  <a:gd name="connsiteX4" fmla="*/ 44288 w 74361"/>
                  <a:gd name="connsiteY4" fmla="*/ 56740 h 67536"/>
                  <a:gd name="connsiteX5" fmla="*/ 48499 w 74361"/>
                  <a:gd name="connsiteY5" fmla="*/ 55619 h 67536"/>
                  <a:gd name="connsiteX6" fmla="*/ 52423 w 74361"/>
                  <a:gd name="connsiteY6" fmla="*/ 56176 h 67536"/>
                  <a:gd name="connsiteX7" fmla="*/ 54682 w 74361"/>
                  <a:gd name="connsiteY7" fmla="*/ 59261 h 67536"/>
                  <a:gd name="connsiteX8" fmla="*/ 58628 w 74361"/>
                  <a:gd name="connsiteY8" fmla="*/ 56740 h 67536"/>
                  <a:gd name="connsiteX9" fmla="*/ 56642 w 74361"/>
                  <a:gd name="connsiteY9" fmla="*/ 51683 h 67536"/>
                  <a:gd name="connsiteX10" fmla="*/ 52988 w 74361"/>
                  <a:gd name="connsiteY10" fmla="*/ 49723 h 67536"/>
                  <a:gd name="connsiteX11" fmla="*/ 52718 w 74361"/>
                  <a:gd name="connsiteY11" fmla="*/ 45234 h 67536"/>
                  <a:gd name="connsiteX12" fmla="*/ 54960 w 74361"/>
                  <a:gd name="connsiteY12" fmla="*/ 43261 h 67536"/>
                  <a:gd name="connsiteX13" fmla="*/ 60579 w 74361"/>
                  <a:gd name="connsiteY13" fmla="*/ 42418 h 67536"/>
                  <a:gd name="connsiteX14" fmla="*/ 63947 w 74361"/>
                  <a:gd name="connsiteY14" fmla="*/ 39333 h 67536"/>
                  <a:gd name="connsiteX15" fmla="*/ 69569 w 74361"/>
                  <a:gd name="connsiteY15" fmla="*/ 35118 h 67536"/>
                  <a:gd name="connsiteX16" fmla="*/ 72663 w 74361"/>
                  <a:gd name="connsiteY16" fmla="*/ 33424 h 67536"/>
                  <a:gd name="connsiteX17" fmla="*/ 74362 w 74361"/>
                  <a:gd name="connsiteY17" fmla="*/ 27240 h 67536"/>
                  <a:gd name="connsiteX18" fmla="*/ 73784 w 74361"/>
                  <a:gd name="connsiteY18" fmla="*/ 20227 h 67536"/>
                  <a:gd name="connsiteX19" fmla="*/ 73493 w 74361"/>
                  <a:gd name="connsiteY19" fmla="*/ 15721 h 67536"/>
                  <a:gd name="connsiteX20" fmla="*/ 71811 w 74361"/>
                  <a:gd name="connsiteY20" fmla="*/ 11228 h 67536"/>
                  <a:gd name="connsiteX21" fmla="*/ 70138 w 74361"/>
                  <a:gd name="connsiteY21" fmla="*/ 8708 h 67536"/>
                  <a:gd name="connsiteX22" fmla="*/ 68508 w 74361"/>
                  <a:gd name="connsiteY22" fmla="*/ 4775 h 67536"/>
                  <a:gd name="connsiteX23" fmla="*/ 66189 w 74361"/>
                  <a:gd name="connsiteY23" fmla="*/ 4489 h 67536"/>
                  <a:gd name="connsiteX24" fmla="*/ 60861 w 74361"/>
                  <a:gd name="connsiteY24" fmla="*/ 2242 h 67536"/>
                  <a:gd name="connsiteX25" fmla="*/ 58628 w 74361"/>
                  <a:gd name="connsiteY25" fmla="*/ 0 h 67536"/>
                  <a:gd name="connsiteX26" fmla="*/ 54409 w 74361"/>
                  <a:gd name="connsiteY26" fmla="*/ 565 h 67536"/>
                  <a:gd name="connsiteX27" fmla="*/ 52153 w 74361"/>
                  <a:gd name="connsiteY27" fmla="*/ 2537 h 67536"/>
                  <a:gd name="connsiteX28" fmla="*/ 54965 w 74361"/>
                  <a:gd name="connsiteY28" fmla="*/ 6175 h 67536"/>
                  <a:gd name="connsiteX29" fmla="*/ 54409 w 74361"/>
                  <a:gd name="connsiteY29" fmla="*/ 8421 h 67536"/>
                  <a:gd name="connsiteX30" fmla="*/ 55821 w 74361"/>
                  <a:gd name="connsiteY30" fmla="*/ 12927 h 67536"/>
                  <a:gd name="connsiteX31" fmla="*/ 50472 w 74361"/>
                  <a:gd name="connsiteY31" fmla="*/ 11797 h 67536"/>
                  <a:gd name="connsiteX32" fmla="*/ 47939 w 74361"/>
                  <a:gd name="connsiteY32" fmla="*/ 7582 h 67536"/>
                  <a:gd name="connsiteX33" fmla="*/ 44575 w 74361"/>
                  <a:gd name="connsiteY33" fmla="*/ 7017 h 67536"/>
                  <a:gd name="connsiteX34" fmla="*/ 40630 w 74361"/>
                  <a:gd name="connsiteY34" fmla="*/ 3363 h 67536"/>
                  <a:gd name="connsiteX35" fmla="*/ 40865 w 74361"/>
                  <a:gd name="connsiteY35" fmla="*/ 3119 h 67536"/>
                  <a:gd name="connsiteX36" fmla="*/ 37271 w 74361"/>
                  <a:gd name="connsiteY36" fmla="*/ 3928 h 67536"/>
                  <a:gd name="connsiteX37" fmla="*/ 36329 w 74361"/>
                  <a:gd name="connsiteY37" fmla="*/ 1690 h 67536"/>
                  <a:gd name="connsiteX38" fmla="*/ 31284 w 74361"/>
                  <a:gd name="connsiteY38" fmla="*/ 2820 h 67536"/>
                  <a:gd name="connsiteX39" fmla="*/ 27335 w 74361"/>
                  <a:gd name="connsiteY39" fmla="*/ 1318 h 67536"/>
                  <a:gd name="connsiteX40" fmla="*/ 21545 w 74361"/>
                  <a:gd name="connsiteY40" fmla="*/ 2991 h 67536"/>
                  <a:gd name="connsiteX41" fmla="*/ 19851 w 74361"/>
                  <a:gd name="connsiteY41" fmla="*/ 2242 h 67536"/>
                  <a:gd name="connsiteX42" fmla="*/ 17044 w 74361"/>
                  <a:gd name="connsiteY42" fmla="*/ 1866 h 67536"/>
                  <a:gd name="connsiteX43" fmla="*/ 9927 w 74361"/>
                  <a:gd name="connsiteY43" fmla="*/ 3757 h 67536"/>
                  <a:gd name="connsiteX44" fmla="*/ 7685 w 74361"/>
                  <a:gd name="connsiteY44" fmla="*/ 3757 h 67536"/>
                  <a:gd name="connsiteX45" fmla="*/ 6171 w 74361"/>
                  <a:gd name="connsiteY45" fmla="*/ 4874 h 67536"/>
                  <a:gd name="connsiteX46" fmla="*/ 3560 w 74361"/>
                  <a:gd name="connsiteY46" fmla="*/ 8417 h 67536"/>
                  <a:gd name="connsiteX47" fmla="*/ 3192 w 74361"/>
                  <a:gd name="connsiteY47" fmla="*/ 12178 h 67536"/>
                  <a:gd name="connsiteX48" fmla="*/ 385 w 74361"/>
                  <a:gd name="connsiteY48" fmla="*/ 14985 h 67536"/>
                  <a:gd name="connsiteX49" fmla="*/ 0 w 74361"/>
                  <a:gd name="connsiteY49" fmla="*/ 20967 h 67536"/>
                  <a:gd name="connsiteX50" fmla="*/ 1694 w 74361"/>
                  <a:gd name="connsiteY50" fmla="*/ 26778 h 67536"/>
                  <a:gd name="connsiteX51" fmla="*/ 3744 w 74361"/>
                  <a:gd name="connsiteY51" fmla="*/ 27155 h 67536"/>
                  <a:gd name="connsiteX52" fmla="*/ 5439 w 74361"/>
                  <a:gd name="connsiteY52" fmla="*/ 30707 h 67536"/>
                  <a:gd name="connsiteX53" fmla="*/ 4129 w 74361"/>
                  <a:gd name="connsiteY53" fmla="*/ 37818 h 67536"/>
                  <a:gd name="connsiteX54" fmla="*/ 2927 w 74361"/>
                  <a:gd name="connsiteY54" fmla="*/ 41747 h 67536"/>
                  <a:gd name="connsiteX55" fmla="*/ 7724 w 74361"/>
                  <a:gd name="connsiteY55" fmla="*/ 47981 h 67536"/>
                  <a:gd name="connsiteX56" fmla="*/ 26081 w 74361"/>
                  <a:gd name="connsiteY56" fmla="*/ 67537 h 67536"/>
                  <a:gd name="connsiteX57" fmla="*/ 30574 w 74361"/>
                  <a:gd name="connsiteY57" fmla="*/ 65812 h 67536"/>
                  <a:gd name="connsiteX58" fmla="*/ 35024 w 74361"/>
                  <a:gd name="connsiteY58" fmla="*/ 61246 h 67536"/>
                  <a:gd name="connsiteX59" fmla="*/ 22966 w 74361"/>
                  <a:gd name="connsiteY59" fmla="*/ 25803 h 67536"/>
                  <a:gd name="connsiteX60" fmla="*/ 23984 w 74361"/>
                  <a:gd name="connsiteY60" fmla="*/ 25627 h 67536"/>
                  <a:gd name="connsiteX61" fmla="*/ 24797 w 74361"/>
                  <a:gd name="connsiteY61" fmla="*/ 26718 h 67536"/>
                  <a:gd name="connsiteX62" fmla="*/ 22966 w 74361"/>
                  <a:gd name="connsiteY62" fmla="*/ 25803 h 67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74361" h="67536">
                    <a:moveTo>
                      <a:pt x="35024" y="61246"/>
                    </a:moveTo>
                    <a:lnTo>
                      <a:pt x="38953" y="59838"/>
                    </a:lnTo>
                    <a:lnTo>
                      <a:pt x="39795" y="57297"/>
                    </a:lnTo>
                    <a:lnTo>
                      <a:pt x="41490" y="55902"/>
                    </a:lnTo>
                    <a:lnTo>
                      <a:pt x="44288" y="56740"/>
                    </a:lnTo>
                    <a:lnTo>
                      <a:pt x="48499" y="55619"/>
                    </a:lnTo>
                    <a:lnTo>
                      <a:pt x="52423" y="56176"/>
                    </a:lnTo>
                    <a:lnTo>
                      <a:pt x="54682" y="59261"/>
                    </a:lnTo>
                    <a:lnTo>
                      <a:pt x="58628" y="56740"/>
                    </a:lnTo>
                    <a:lnTo>
                      <a:pt x="56642" y="51683"/>
                    </a:lnTo>
                    <a:lnTo>
                      <a:pt x="52988" y="49723"/>
                    </a:lnTo>
                    <a:lnTo>
                      <a:pt x="52718" y="45234"/>
                    </a:lnTo>
                    <a:lnTo>
                      <a:pt x="54960" y="43261"/>
                    </a:lnTo>
                    <a:lnTo>
                      <a:pt x="60579" y="42418"/>
                    </a:lnTo>
                    <a:lnTo>
                      <a:pt x="63947" y="39333"/>
                    </a:lnTo>
                    <a:lnTo>
                      <a:pt x="69569" y="35118"/>
                    </a:lnTo>
                    <a:lnTo>
                      <a:pt x="72663" y="33424"/>
                    </a:lnTo>
                    <a:lnTo>
                      <a:pt x="74362" y="27240"/>
                    </a:lnTo>
                    <a:lnTo>
                      <a:pt x="73784" y="20227"/>
                    </a:lnTo>
                    <a:lnTo>
                      <a:pt x="73493" y="15721"/>
                    </a:lnTo>
                    <a:lnTo>
                      <a:pt x="71811" y="11228"/>
                    </a:lnTo>
                    <a:lnTo>
                      <a:pt x="70138" y="8708"/>
                    </a:lnTo>
                    <a:lnTo>
                      <a:pt x="68508" y="4775"/>
                    </a:lnTo>
                    <a:lnTo>
                      <a:pt x="66189" y="4489"/>
                    </a:lnTo>
                    <a:lnTo>
                      <a:pt x="60861" y="2242"/>
                    </a:lnTo>
                    <a:lnTo>
                      <a:pt x="58628" y="0"/>
                    </a:lnTo>
                    <a:lnTo>
                      <a:pt x="54409" y="565"/>
                    </a:lnTo>
                    <a:lnTo>
                      <a:pt x="52153" y="2537"/>
                    </a:lnTo>
                    <a:lnTo>
                      <a:pt x="54965" y="6175"/>
                    </a:lnTo>
                    <a:lnTo>
                      <a:pt x="54409" y="8421"/>
                    </a:lnTo>
                    <a:lnTo>
                      <a:pt x="55821" y="12927"/>
                    </a:lnTo>
                    <a:lnTo>
                      <a:pt x="50472" y="11797"/>
                    </a:lnTo>
                    <a:lnTo>
                      <a:pt x="47939" y="7582"/>
                    </a:lnTo>
                    <a:lnTo>
                      <a:pt x="44575" y="7017"/>
                    </a:lnTo>
                    <a:lnTo>
                      <a:pt x="40630" y="3363"/>
                    </a:lnTo>
                    <a:lnTo>
                      <a:pt x="40865" y="3119"/>
                    </a:lnTo>
                    <a:lnTo>
                      <a:pt x="37271" y="3928"/>
                    </a:lnTo>
                    <a:lnTo>
                      <a:pt x="36329" y="1690"/>
                    </a:lnTo>
                    <a:lnTo>
                      <a:pt x="31284" y="2820"/>
                    </a:lnTo>
                    <a:lnTo>
                      <a:pt x="27335" y="1318"/>
                    </a:lnTo>
                    <a:lnTo>
                      <a:pt x="21545" y="2991"/>
                    </a:lnTo>
                    <a:lnTo>
                      <a:pt x="19851" y="2242"/>
                    </a:lnTo>
                    <a:lnTo>
                      <a:pt x="17044" y="1866"/>
                    </a:lnTo>
                    <a:lnTo>
                      <a:pt x="9927" y="3757"/>
                    </a:lnTo>
                    <a:lnTo>
                      <a:pt x="7685" y="3757"/>
                    </a:lnTo>
                    <a:lnTo>
                      <a:pt x="6171" y="4874"/>
                    </a:lnTo>
                    <a:lnTo>
                      <a:pt x="3560" y="8417"/>
                    </a:lnTo>
                    <a:lnTo>
                      <a:pt x="3192" y="12178"/>
                    </a:lnTo>
                    <a:lnTo>
                      <a:pt x="385" y="14985"/>
                    </a:lnTo>
                    <a:lnTo>
                      <a:pt x="0" y="20967"/>
                    </a:lnTo>
                    <a:lnTo>
                      <a:pt x="1694" y="26778"/>
                    </a:lnTo>
                    <a:lnTo>
                      <a:pt x="3744" y="27155"/>
                    </a:lnTo>
                    <a:lnTo>
                      <a:pt x="5439" y="30707"/>
                    </a:lnTo>
                    <a:lnTo>
                      <a:pt x="4129" y="37818"/>
                    </a:lnTo>
                    <a:lnTo>
                      <a:pt x="2927" y="41747"/>
                    </a:lnTo>
                    <a:cubicBezTo>
                      <a:pt x="4810" y="43471"/>
                      <a:pt x="6539" y="45401"/>
                      <a:pt x="7724" y="47981"/>
                    </a:cubicBezTo>
                    <a:cubicBezTo>
                      <a:pt x="11601" y="56372"/>
                      <a:pt x="19226" y="61670"/>
                      <a:pt x="26081" y="67537"/>
                    </a:cubicBezTo>
                    <a:cubicBezTo>
                      <a:pt x="27604" y="66895"/>
                      <a:pt x="29667" y="65307"/>
                      <a:pt x="30574" y="65812"/>
                    </a:cubicBezTo>
                    <a:lnTo>
                      <a:pt x="35024" y="61246"/>
                    </a:lnTo>
                    <a:close/>
                    <a:moveTo>
                      <a:pt x="22966" y="25803"/>
                    </a:moveTo>
                    <a:cubicBezTo>
                      <a:pt x="23308" y="25722"/>
                      <a:pt x="23638" y="25679"/>
                      <a:pt x="23984" y="25627"/>
                    </a:cubicBezTo>
                    <a:cubicBezTo>
                      <a:pt x="24241" y="25987"/>
                      <a:pt x="24515" y="26346"/>
                      <a:pt x="24797" y="26718"/>
                    </a:cubicBezTo>
                    <a:cubicBezTo>
                      <a:pt x="23851" y="27352"/>
                      <a:pt x="23231" y="27044"/>
                      <a:pt x="22966" y="25803"/>
                    </a:cubicBezTo>
                    <a:close/>
                  </a:path>
                </a:pathLst>
              </a:custGeom>
              <a:grpFill/>
              <a:ln w="5028" cap="flat">
                <a:solidFill>
                  <a:schemeClr val="bg1"/>
                </a:solidFill>
                <a:prstDash val="solid"/>
                <a:miter/>
              </a:ln>
            </p:spPr>
            <p:txBody>
              <a:bodyPr rtlCol="0" anchor="ctr"/>
              <a:lstStyle/>
              <a:p>
                <a:endParaRPr lang="en-US"/>
              </a:p>
            </p:txBody>
          </p:sp>
          <p:sp>
            <p:nvSpPr>
              <p:cNvPr id="255" name="Freeform 254">
                <a:extLst>
                  <a:ext uri="{FF2B5EF4-FFF2-40B4-BE49-F238E27FC236}">
                    <a16:creationId xmlns:a16="http://schemas.microsoft.com/office/drawing/2014/main" id="{38DC4D0E-5E35-C06A-A7C3-9EF00050FA46}"/>
                  </a:ext>
                </a:extLst>
              </p:cNvPr>
              <p:cNvSpPr/>
              <p:nvPr/>
            </p:nvSpPr>
            <p:spPr>
              <a:xfrm>
                <a:off x="7700066" y="4906656"/>
                <a:ext cx="398" cy="2079"/>
              </a:xfrm>
              <a:custGeom>
                <a:avLst/>
                <a:gdLst>
                  <a:gd name="connsiteX0" fmla="*/ 398 w 398"/>
                  <a:gd name="connsiteY0" fmla="*/ 2079 h 2079"/>
                  <a:gd name="connsiteX1" fmla="*/ 0 w 398"/>
                  <a:gd name="connsiteY1" fmla="*/ 0 h 2079"/>
                  <a:gd name="connsiteX2" fmla="*/ 0 w 398"/>
                  <a:gd name="connsiteY2" fmla="*/ 0 h 2079"/>
                  <a:gd name="connsiteX3" fmla="*/ 398 w 398"/>
                  <a:gd name="connsiteY3" fmla="*/ 2079 h 2079"/>
                </a:gdLst>
                <a:ahLst/>
                <a:cxnLst>
                  <a:cxn ang="0">
                    <a:pos x="connsiteX0" y="connsiteY0"/>
                  </a:cxn>
                  <a:cxn ang="0">
                    <a:pos x="connsiteX1" y="connsiteY1"/>
                  </a:cxn>
                  <a:cxn ang="0">
                    <a:pos x="connsiteX2" y="connsiteY2"/>
                  </a:cxn>
                  <a:cxn ang="0">
                    <a:pos x="connsiteX3" y="connsiteY3"/>
                  </a:cxn>
                </a:cxnLst>
                <a:rect l="l" t="t" r="r" b="b"/>
                <a:pathLst>
                  <a:path w="398" h="2079">
                    <a:moveTo>
                      <a:pt x="398" y="2079"/>
                    </a:moveTo>
                    <a:cubicBezTo>
                      <a:pt x="312" y="1378"/>
                      <a:pt x="107" y="697"/>
                      <a:pt x="0" y="0"/>
                    </a:cubicBezTo>
                    <a:lnTo>
                      <a:pt x="0" y="0"/>
                    </a:lnTo>
                    <a:cubicBezTo>
                      <a:pt x="103" y="697"/>
                      <a:pt x="312" y="1378"/>
                      <a:pt x="398" y="2079"/>
                    </a:cubicBezTo>
                    <a:close/>
                  </a:path>
                </a:pathLst>
              </a:custGeom>
              <a:grpFill/>
              <a:ln w="5028" cap="flat">
                <a:solidFill>
                  <a:schemeClr val="bg1"/>
                </a:solidFill>
                <a:prstDash val="solid"/>
                <a:miter/>
              </a:ln>
            </p:spPr>
            <p:txBody>
              <a:bodyPr rtlCol="0" anchor="ctr"/>
              <a:lstStyle/>
              <a:p>
                <a:endParaRPr lang="en-US"/>
              </a:p>
            </p:txBody>
          </p:sp>
        </p:grpSp>
        <p:sp>
          <p:nvSpPr>
            <p:cNvPr id="118" name="Freeform 117">
              <a:extLst>
                <a:ext uri="{FF2B5EF4-FFF2-40B4-BE49-F238E27FC236}">
                  <a16:creationId xmlns:a16="http://schemas.microsoft.com/office/drawing/2014/main" id="{B84CD1C3-9C7E-2470-504F-1263311ED054}"/>
                </a:ext>
              </a:extLst>
            </p:cNvPr>
            <p:cNvSpPr/>
            <p:nvPr/>
          </p:nvSpPr>
          <p:spPr>
            <a:xfrm>
              <a:off x="6983483" y="4517306"/>
              <a:ext cx="187650" cy="155818"/>
            </a:xfrm>
            <a:custGeom>
              <a:avLst/>
              <a:gdLst>
                <a:gd name="connsiteX0" fmla="*/ 185400 w 187650"/>
                <a:gd name="connsiteY0" fmla="*/ 19487 h 155818"/>
                <a:gd name="connsiteX1" fmla="*/ 187651 w 187650"/>
                <a:gd name="connsiteY1" fmla="*/ 17236 h 155818"/>
                <a:gd name="connsiteX2" fmla="*/ 184638 w 187650"/>
                <a:gd name="connsiteY2" fmla="*/ 14605 h 155818"/>
                <a:gd name="connsiteX3" fmla="*/ 175656 w 187650"/>
                <a:gd name="connsiteY3" fmla="*/ 16492 h 155818"/>
                <a:gd name="connsiteX4" fmla="*/ 170042 w 187650"/>
                <a:gd name="connsiteY4" fmla="*/ 15366 h 155818"/>
                <a:gd name="connsiteX5" fmla="*/ 164428 w 187650"/>
                <a:gd name="connsiteY5" fmla="*/ 20232 h 155818"/>
                <a:gd name="connsiteX6" fmla="*/ 160312 w 187650"/>
                <a:gd name="connsiteY6" fmla="*/ 23984 h 155818"/>
                <a:gd name="connsiteX7" fmla="*/ 153183 w 187650"/>
                <a:gd name="connsiteY7" fmla="*/ 29209 h 155818"/>
                <a:gd name="connsiteX8" fmla="*/ 149451 w 187650"/>
                <a:gd name="connsiteY8" fmla="*/ 31468 h 155818"/>
                <a:gd name="connsiteX9" fmla="*/ 143452 w 187650"/>
                <a:gd name="connsiteY9" fmla="*/ 27724 h 155818"/>
                <a:gd name="connsiteX10" fmla="*/ 141197 w 187650"/>
                <a:gd name="connsiteY10" fmla="*/ 21738 h 155818"/>
                <a:gd name="connsiteX11" fmla="*/ 140080 w 187650"/>
                <a:gd name="connsiteY11" fmla="*/ 13120 h 155818"/>
                <a:gd name="connsiteX12" fmla="*/ 137449 w 187650"/>
                <a:gd name="connsiteY12" fmla="*/ 9380 h 155818"/>
                <a:gd name="connsiteX13" fmla="*/ 135591 w 187650"/>
                <a:gd name="connsiteY13" fmla="*/ 2632 h 155818"/>
                <a:gd name="connsiteX14" fmla="*/ 130337 w 187650"/>
                <a:gd name="connsiteY14" fmla="*/ 0 h 155818"/>
                <a:gd name="connsiteX15" fmla="*/ 126220 w 187650"/>
                <a:gd name="connsiteY15" fmla="*/ 4882 h 155818"/>
                <a:gd name="connsiteX16" fmla="*/ 125471 w 187650"/>
                <a:gd name="connsiteY16" fmla="*/ 8254 h 155818"/>
                <a:gd name="connsiteX17" fmla="*/ 126588 w 187650"/>
                <a:gd name="connsiteY17" fmla="*/ 11994 h 155818"/>
                <a:gd name="connsiteX18" fmla="*/ 123978 w 187650"/>
                <a:gd name="connsiteY18" fmla="*/ 16492 h 155818"/>
                <a:gd name="connsiteX19" fmla="*/ 117979 w 187650"/>
                <a:gd name="connsiteY19" fmla="*/ 15730 h 155818"/>
                <a:gd name="connsiteX20" fmla="*/ 114628 w 187650"/>
                <a:gd name="connsiteY20" fmla="*/ 18362 h 155818"/>
                <a:gd name="connsiteX21" fmla="*/ 114975 w 187650"/>
                <a:gd name="connsiteY21" fmla="*/ 23984 h 155818"/>
                <a:gd name="connsiteX22" fmla="*/ 109746 w 187650"/>
                <a:gd name="connsiteY22" fmla="*/ 23984 h 155818"/>
                <a:gd name="connsiteX23" fmla="*/ 107495 w 187650"/>
                <a:gd name="connsiteY23" fmla="*/ 20232 h 155818"/>
                <a:gd name="connsiteX24" fmla="*/ 101132 w 187650"/>
                <a:gd name="connsiteY24" fmla="*/ 24729 h 155818"/>
                <a:gd name="connsiteX25" fmla="*/ 94760 w 187650"/>
                <a:gd name="connsiteY25" fmla="*/ 26980 h 155818"/>
                <a:gd name="connsiteX26" fmla="*/ 91418 w 187650"/>
                <a:gd name="connsiteY26" fmla="*/ 22880 h 155818"/>
                <a:gd name="connsiteX27" fmla="*/ 91388 w 187650"/>
                <a:gd name="connsiteY27" fmla="*/ 23244 h 155818"/>
                <a:gd name="connsiteX28" fmla="*/ 87824 w 187650"/>
                <a:gd name="connsiteY28" fmla="*/ 21738 h 155818"/>
                <a:gd name="connsiteX29" fmla="*/ 83892 w 187650"/>
                <a:gd name="connsiteY29" fmla="*/ 23792 h 155818"/>
                <a:gd name="connsiteX30" fmla="*/ 81837 w 187650"/>
                <a:gd name="connsiteY30" fmla="*/ 21182 h 155818"/>
                <a:gd name="connsiteX31" fmla="*/ 78466 w 187650"/>
                <a:gd name="connsiteY31" fmla="*/ 19487 h 155818"/>
                <a:gd name="connsiteX32" fmla="*/ 74255 w 187650"/>
                <a:gd name="connsiteY32" fmla="*/ 19834 h 155818"/>
                <a:gd name="connsiteX33" fmla="*/ 73793 w 187650"/>
                <a:gd name="connsiteY33" fmla="*/ 13881 h 155818"/>
                <a:gd name="connsiteX34" fmla="*/ 74349 w 187650"/>
                <a:gd name="connsiteY34" fmla="*/ 20997 h 155818"/>
                <a:gd name="connsiteX35" fmla="*/ 72856 w 187650"/>
                <a:gd name="connsiteY35" fmla="*/ 19487 h 155818"/>
                <a:gd name="connsiteX36" fmla="*/ 68538 w 187650"/>
                <a:gd name="connsiteY36" fmla="*/ 20424 h 155818"/>
                <a:gd name="connsiteX37" fmla="*/ 67798 w 187650"/>
                <a:gd name="connsiteY37" fmla="*/ 18931 h 155818"/>
                <a:gd name="connsiteX38" fmla="*/ 64054 w 187650"/>
                <a:gd name="connsiteY38" fmla="*/ 19675 h 155818"/>
                <a:gd name="connsiteX39" fmla="*/ 58414 w 187650"/>
                <a:gd name="connsiteY39" fmla="*/ 22482 h 155818"/>
                <a:gd name="connsiteX40" fmla="*/ 51691 w 187650"/>
                <a:gd name="connsiteY40" fmla="*/ 25495 h 155818"/>
                <a:gd name="connsiteX41" fmla="*/ 51691 w 187650"/>
                <a:gd name="connsiteY41" fmla="*/ 26791 h 155818"/>
                <a:gd name="connsiteX42" fmla="*/ 52813 w 187650"/>
                <a:gd name="connsiteY42" fmla="*/ 28661 h 155818"/>
                <a:gd name="connsiteX43" fmla="*/ 53193 w 187650"/>
                <a:gd name="connsiteY43" fmla="*/ 30912 h 155818"/>
                <a:gd name="connsiteX44" fmla="*/ 49633 w 187650"/>
                <a:gd name="connsiteY44" fmla="*/ 34096 h 155818"/>
                <a:gd name="connsiteX45" fmla="*/ 49064 w 187650"/>
                <a:gd name="connsiteY45" fmla="*/ 37279 h 155818"/>
                <a:gd name="connsiteX46" fmla="*/ 48131 w 187650"/>
                <a:gd name="connsiteY46" fmla="*/ 41225 h 155818"/>
                <a:gd name="connsiteX47" fmla="*/ 45508 w 187650"/>
                <a:gd name="connsiteY47" fmla="*/ 42525 h 155818"/>
                <a:gd name="connsiteX48" fmla="*/ 43082 w 187650"/>
                <a:gd name="connsiteY48" fmla="*/ 46270 h 155818"/>
                <a:gd name="connsiteX49" fmla="*/ 39886 w 187650"/>
                <a:gd name="connsiteY49" fmla="*/ 45709 h 155818"/>
                <a:gd name="connsiteX50" fmla="*/ 33891 w 187650"/>
                <a:gd name="connsiteY50" fmla="*/ 49821 h 155818"/>
                <a:gd name="connsiteX51" fmla="*/ 32209 w 187650"/>
                <a:gd name="connsiteY51" fmla="*/ 54135 h 155818"/>
                <a:gd name="connsiteX52" fmla="*/ 30514 w 187650"/>
                <a:gd name="connsiteY52" fmla="*/ 56385 h 155818"/>
                <a:gd name="connsiteX53" fmla="*/ 26590 w 187650"/>
                <a:gd name="connsiteY53" fmla="*/ 57699 h 155818"/>
                <a:gd name="connsiteX54" fmla="*/ 24900 w 187650"/>
                <a:gd name="connsiteY54" fmla="*/ 58640 h 155818"/>
                <a:gd name="connsiteX55" fmla="*/ 22662 w 187650"/>
                <a:gd name="connsiteY55" fmla="*/ 55448 h 155818"/>
                <a:gd name="connsiteX56" fmla="*/ 18918 w 187650"/>
                <a:gd name="connsiteY56" fmla="*/ 53202 h 155818"/>
                <a:gd name="connsiteX57" fmla="*/ 16479 w 187650"/>
                <a:gd name="connsiteY57" fmla="*/ 53390 h 155818"/>
                <a:gd name="connsiteX58" fmla="*/ 15178 w 187650"/>
                <a:gd name="connsiteY58" fmla="*/ 55260 h 155818"/>
                <a:gd name="connsiteX59" fmla="*/ 12371 w 187650"/>
                <a:gd name="connsiteY59" fmla="*/ 55076 h 155818"/>
                <a:gd name="connsiteX60" fmla="*/ 9940 w 187650"/>
                <a:gd name="connsiteY60" fmla="*/ 53202 h 155818"/>
                <a:gd name="connsiteX61" fmla="*/ 7865 w 187650"/>
                <a:gd name="connsiteY61" fmla="*/ 52812 h 155818"/>
                <a:gd name="connsiteX62" fmla="*/ 6941 w 187650"/>
                <a:gd name="connsiteY62" fmla="*/ 53236 h 155818"/>
                <a:gd name="connsiteX63" fmla="*/ 6367 w 187650"/>
                <a:gd name="connsiteY63" fmla="*/ 61439 h 155818"/>
                <a:gd name="connsiteX64" fmla="*/ 6367 w 187650"/>
                <a:gd name="connsiteY64" fmla="*/ 64430 h 155818"/>
                <a:gd name="connsiteX65" fmla="*/ 0 w 187650"/>
                <a:gd name="connsiteY65" fmla="*/ 70797 h 155818"/>
                <a:gd name="connsiteX66" fmla="*/ 2255 w 187650"/>
                <a:gd name="connsiteY66" fmla="*/ 74178 h 155818"/>
                <a:gd name="connsiteX67" fmla="*/ 381 w 187650"/>
                <a:gd name="connsiteY67" fmla="*/ 77914 h 155818"/>
                <a:gd name="connsiteX68" fmla="*/ 2627 w 187650"/>
                <a:gd name="connsiteY68" fmla="*/ 85787 h 155818"/>
                <a:gd name="connsiteX69" fmla="*/ 8242 w 187650"/>
                <a:gd name="connsiteY69" fmla="*/ 87272 h 155818"/>
                <a:gd name="connsiteX70" fmla="*/ 3376 w 187650"/>
                <a:gd name="connsiteY70" fmla="*/ 94405 h 155818"/>
                <a:gd name="connsiteX71" fmla="*/ 6004 w 187650"/>
                <a:gd name="connsiteY71" fmla="*/ 101885 h 155818"/>
                <a:gd name="connsiteX72" fmla="*/ 9739 w 187650"/>
                <a:gd name="connsiteY72" fmla="*/ 116490 h 155818"/>
                <a:gd name="connsiteX73" fmla="*/ 9739 w 187650"/>
                <a:gd name="connsiteY73" fmla="*/ 119121 h 155818"/>
                <a:gd name="connsiteX74" fmla="*/ 22102 w 187650"/>
                <a:gd name="connsiteY74" fmla="*/ 120242 h 155818"/>
                <a:gd name="connsiteX75" fmla="*/ 24729 w 187650"/>
                <a:gd name="connsiteY75" fmla="*/ 125108 h 155818"/>
                <a:gd name="connsiteX76" fmla="*/ 24729 w 187650"/>
                <a:gd name="connsiteY76" fmla="*/ 131475 h 155818"/>
                <a:gd name="connsiteX77" fmla="*/ 25461 w 187650"/>
                <a:gd name="connsiteY77" fmla="*/ 134855 h 155818"/>
                <a:gd name="connsiteX78" fmla="*/ 14232 w 187650"/>
                <a:gd name="connsiteY78" fmla="*/ 150200 h 155818"/>
                <a:gd name="connsiteX79" fmla="*/ 34845 w 187650"/>
                <a:gd name="connsiteY79" fmla="*/ 155818 h 155818"/>
                <a:gd name="connsiteX80" fmla="*/ 49821 w 187650"/>
                <a:gd name="connsiteY80" fmla="*/ 155818 h 155818"/>
                <a:gd name="connsiteX81" fmla="*/ 61063 w 187650"/>
                <a:gd name="connsiteY81" fmla="*/ 152828 h 155818"/>
                <a:gd name="connsiteX82" fmla="*/ 77905 w 187650"/>
                <a:gd name="connsiteY82" fmla="*/ 150200 h 155818"/>
                <a:gd name="connsiteX83" fmla="*/ 88389 w 187650"/>
                <a:gd name="connsiteY83" fmla="*/ 147945 h 155818"/>
                <a:gd name="connsiteX84" fmla="*/ 87255 w 187650"/>
                <a:gd name="connsiteY84" fmla="*/ 140474 h 155818"/>
                <a:gd name="connsiteX85" fmla="*/ 86138 w 187650"/>
                <a:gd name="connsiteY85" fmla="*/ 131856 h 155818"/>
                <a:gd name="connsiteX86" fmla="*/ 89142 w 187650"/>
                <a:gd name="connsiteY86" fmla="*/ 128865 h 155818"/>
                <a:gd name="connsiteX87" fmla="*/ 92878 w 187650"/>
                <a:gd name="connsiteY87" fmla="*/ 124363 h 155818"/>
                <a:gd name="connsiteX88" fmla="*/ 98137 w 187650"/>
                <a:gd name="connsiteY88" fmla="*/ 123233 h 155818"/>
                <a:gd name="connsiteX89" fmla="*/ 103759 w 187650"/>
                <a:gd name="connsiteY89" fmla="*/ 121731 h 155818"/>
                <a:gd name="connsiteX90" fmla="*/ 105240 w 187650"/>
                <a:gd name="connsiteY90" fmla="*/ 118372 h 155818"/>
                <a:gd name="connsiteX91" fmla="*/ 110482 w 187650"/>
                <a:gd name="connsiteY91" fmla="*/ 113490 h 155818"/>
                <a:gd name="connsiteX92" fmla="*/ 114217 w 187650"/>
                <a:gd name="connsiteY92" fmla="*/ 114260 h 155818"/>
                <a:gd name="connsiteX93" fmla="*/ 120602 w 187650"/>
                <a:gd name="connsiteY93" fmla="*/ 112001 h 155818"/>
                <a:gd name="connsiteX94" fmla="*/ 121718 w 187650"/>
                <a:gd name="connsiteY94" fmla="*/ 115745 h 155818"/>
                <a:gd name="connsiteX95" fmla="*/ 124714 w 187650"/>
                <a:gd name="connsiteY95" fmla="*/ 112001 h 155818"/>
                <a:gd name="connsiteX96" fmla="*/ 123978 w 187650"/>
                <a:gd name="connsiteY96" fmla="*/ 106019 h 155818"/>
                <a:gd name="connsiteX97" fmla="*/ 127709 w 187650"/>
                <a:gd name="connsiteY97" fmla="*/ 91778 h 155818"/>
                <a:gd name="connsiteX98" fmla="*/ 132579 w 187650"/>
                <a:gd name="connsiteY98" fmla="*/ 89904 h 155818"/>
                <a:gd name="connsiteX99" fmla="*/ 134462 w 187650"/>
                <a:gd name="connsiteY99" fmla="*/ 86912 h 155818"/>
                <a:gd name="connsiteX100" fmla="*/ 131838 w 187650"/>
                <a:gd name="connsiteY100" fmla="*/ 83151 h 155818"/>
                <a:gd name="connsiteX101" fmla="*/ 129592 w 187650"/>
                <a:gd name="connsiteY101" fmla="*/ 81666 h 155818"/>
                <a:gd name="connsiteX102" fmla="*/ 128835 w 187650"/>
                <a:gd name="connsiteY102" fmla="*/ 79039 h 155818"/>
                <a:gd name="connsiteX103" fmla="*/ 131454 w 187650"/>
                <a:gd name="connsiteY103" fmla="*/ 75680 h 155818"/>
                <a:gd name="connsiteX104" fmla="*/ 135578 w 187650"/>
                <a:gd name="connsiteY104" fmla="*/ 76784 h 155818"/>
                <a:gd name="connsiteX105" fmla="*/ 141569 w 187650"/>
                <a:gd name="connsiteY105" fmla="*/ 77173 h 155818"/>
                <a:gd name="connsiteX106" fmla="*/ 145690 w 187650"/>
                <a:gd name="connsiteY106" fmla="*/ 70057 h 155818"/>
                <a:gd name="connsiteX107" fmla="*/ 143439 w 187650"/>
                <a:gd name="connsiteY107" fmla="*/ 65936 h 155818"/>
                <a:gd name="connsiteX108" fmla="*/ 147560 w 187650"/>
                <a:gd name="connsiteY108" fmla="*/ 57699 h 155818"/>
                <a:gd name="connsiteX109" fmla="*/ 148690 w 187650"/>
                <a:gd name="connsiteY109" fmla="*/ 52453 h 155818"/>
                <a:gd name="connsiteX110" fmla="*/ 143067 w 187650"/>
                <a:gd name="connsiteY110" fmla="*/ 41588 h 155818"/>
                <a:gd name="connsiteX111" fmla="*/ 145690 w 187650"/>
                <a:gd name="connsiteY111" fmla="*/ 35221 h 155818"/>
                <a:gd name="connsiteX112" fmla="*/ 150936 w 187650"/>
                <a:gd name="connsiteY112" fmla="*/ 33351 h 155818"/>
                <a:gd name="connsiteX113" fmla="*/ 158044 w 187650"/>
                <a:gd name="connsiteY113" fmla="*/ 30737 h 155818"/>
                <a:gd name="connsiteX114" fmla="*/ 165173 w 187650"/>
                <a:gd name="connsiteY114" fmla="*/ 30737 h 155818"/>
                <a:gd name="connsiteX115" fmla="*/ 173406 w 187650"/>
                <a:gd name="connsiteY115" fmla="*/ 29230 h 155818"/>
                <a:gd name="connsiteX116" fmla="*/ 182011 w 187650"/>
                <a:gd name="connsiteY116" fmla="*/ 25110 h 155818"/>
                <a:gd name="connsiteX117" fmla="*/ 187437 w 187650"/>
                <a:gd name="connsiteY117" fmla="*/ 19487 h 155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187650" h="155818">
                  <a:moveTo>
                    <a:pt x="185400" y="19487"/>
                  </a:moveTo>
                  <a:lnTo>
                    <a:pt x="187651" y="17236"/>
                  </a:lnTo>
                  <a:lnTo>
                    <a:pt x="184638" y="14605"/>
                  </a:lnTo>
                  <a:lnTo>
                    <a:pt x="175656" y="16492"/>
                  </a:lnTo>
                  <a:lnTo>
                    <a:pt x="170042" y="15366"/>
                  </a:lnTo>
                  <a:lnTo>
                    <a:pt x="164428" y="20232"/>
                  </a:lnTo>
                  <a:lnTo>
                    <a:pt x="160312" y="23984"/>
                  </a:lnTo>
                  <a:lnTo>
                    <a:pt x="153183" y="29209"/>
                  </a:lnTo>
                  <a:lnTo>
                    <a:pt x="149451" y="31468"/>
                  </a:lnTo>
                  <a:lnTo>
                    <a:pt x="143452" y="27724"/>
                  </a:lnTo>
                  <a:lnTo>
                    <a:pt x="141197" y="21738"/>
                  </a:lnTo>
                  <a:lnTo>
                    <a:pt x="140080" y="13120"/>
                  </a:lnTo>
                  <a:lnTo>
                    <a:pt x="137449" y="9380"/>
                  </a:lnTo>
                  <a:lnTo>
                    <a:pt x="135591" y="2632"/>
                  </a:lnTo>
                  <a:lnTo>
                    <a:pt x="130337" y="0"/>
                  </a:lnTo>
                  <a:lnTo>
                    <a:pt x="126220" y="4882"/>
                  </a:lnTo>
                  <a:lnTo>
                    <a:pt x="125471" y="8254"/>
                  </a:lnTo>
                  <a:lnTo>
                    <a:pt x="126588" y="11994"/>
                  </a:lnTo>
                  <a:lnTo>
                    <a:pt x="123978" y="16492"/>
                  </a:lnTo>
                  <a:lnTo>
                    <a:pt x="117979" y="15730"/>
                  </a:lnTo>
                  <a:lnTo>
                    <a:pt x="114628" y="18362"/>
                  </a:lnTo>
                  <a:lnTo>
                    <a:pt x="114975" y="23984"/>
                  </a:lnTo>
                  <a:lnTo>
                    <a:pt x="109746" y="23984"/>
                  </a:lnTo>
                  <a:lnTo>
                    <a:pt x="107495" y="20232"/>
                  </a:lnTo>
                  <a:lnTo>
                    <a:pt x="101132" y="24729"/>
                  </a:lnTo>
                  <a:lnTo>
                    <a:pt x="94760" y="26980"/>
                  </a:lnTo>
                  <a:lnTo>
                    <a:pt x="91418" y="22880"/>
                  </a:lnTo>
                  <a:lnTo>
                    <a:pt x="91388" y="23244"/>
                  </a:lnTo>
                  <a:lnTo>
                    <a:pt x="87824" y="21738"/>
                  </a:lnTo>
                  <a:lnTo>
                    <a:pt x="83892" y="23792"/>
                  </a:lnTo>
                  <a:lnTo>
                    <a:pt x="81837" y="21182"/>
                  </a:lnTo>
                  <a:lnTo>
                    <a:pt x="78466" y="19487"/>
                  </a:lnTo>
                  <a:lnTo>
                    <a:pt x="74255" y="19834"/>
                  </a:lnTo>
                  <a:lnTo>
                    <a:pt x="73793" y="13881"/>
                  </a:lnTo>
                  <a:lnTo>
                    <a:pt x="74349" y="20997"/>
                  </a:lnTo>
                  <a:lnTo>
                    <a:pt x="72856" y="19487"/>
                  </a:lnTo>
                  <a:lnTo>
                    <a:pt x="68538" y="20424"/>
                  </a:lnTo>
                  <a:lnTo>
                    <a:pt x="67798" y="18931"/>
                  </a:lnTo>
                  <a:lnTo>
                    <a:pt x="64054" y="19675"/>
                  </a:lnTo>
                  <a:lnTo>
                    <a:pt x="58414" y="22482"/>
                  </a:lnTo>
                  <a:lnTo>
                    <a:pt x="51691" y="25495"/>
                  </a:lnTo>
                  <a:lnTo>
                    <a:pt x="51691" y="26791"/>
                  </a:lnTo>
                  <a:lnTo>
                    <a:pt x="52813" y="28661"/>
                  </a:lnTo>
                  <a:lnTo>
                    <a:pt x="53193" y="30912"/>
                  </a:lnTo>
                  <a:lnTo>
                    <a:pt x="49633" y="34096"/>
                  </a:lnTo>
                  <a:lnTo>
                    <a:pt x="49064" y="37279"/>
                  </a:lnTo>
                  <a:lnTo>
                    <a:pt x="48131" y="41225"/>
                  </a:lnTo>
                  <a:lnTo>
                    <a:pt x="45508" y="42525"/>
                  </a:lnTo>
                  <a:lnTo>
                    <a:pt x="43082" y="46270"/>
                  </a:lnTo>
                  <a:lnTo>
                    <a:pt x="39886" y="45709"/>
                  </a:lnTo>
                  <a:lnTo>
                    <a:pt x="33891" y="49821"/>
                  </a:lnTo>
                  <a:lnTo>
                    <a:pt x="32209" y="54135"/>
                  </a:lnTo>
                  <a:lnTo>
                    <a:pt x="30514" y="56385"/>
                  </a:lnTo>
                  <a:lnTo>
                    <a:pt x="26590" y="57699"/>
                  </a:lnTo>
                  <a:lnTo>
                    <a:pt x="24900" y="58640"/>
                  </a:lnTo>
                  <a:lnTo>
                    <a:pt x="22662" y="55448"/>
                  </a:lnTo>
                  <a:lnTo>
                    <a:pt x="18918" y="53202"/>
                  </a:lnTo>
                  <a:lnTo>
                    <a:pt x="16479" y="53390"/>
                  </a:lnTo>
                  <a:lnTo>
                    <a:pt x="15178" y="55260"/>
                  </a:lnTo>
                  <a:lnTo>
                    <a:pt x="12371" y="55076"/>
                  </a:lnTo>
                  <a:lnTo>
                    <a:pt x="9940" y="53202"/>
                  </a:lnTo>
                  <a:lnTo>
                    <a:pt x="7865" y="52812"/>
                  </a:lnTo>
                  <a:lnTo>
                    <a:pt x="6941" y="53236"/>
                  </a:lnTo>
                  <a:lnTo>
                    <a:pt x="6367" y="61439"/>
                  </a:lnTo>
                  <a:lnTo>
                    <a:pt x="6367" y="64430"/>
                  </a:lnTo>
                  <a:lnTo>
                    <a:pt x="0" y="70797"/>
                  </a:lnTo>
                  <a:lnTo>
                    <a:pt x="2255" y="74178"/>
                  </a:lnTo>
                  <a:lnTo>
                    <a:pt x="381" y="77914"/>
                  </a:lnTo>
                  <a:lnTo>
                    <a:pt x="2627" y="85787"/>
                  </a:lnTo>
                  <a:lnTo>
                    <a:pt x="8242" y="87272"/>
                  </a:lnTo>
                  <a:lnTo>
                    <a:pt x="3376" y="94405"/>
                  </a:lnTo>
                  <a:lnTo>
                    <a:pt x="6004" y="101885"/>
                  </a:lnTo>
                  <a:lnTo>
                    <a:pt x="9739" y="116490"/>
                  </a:lnTo>
                  <a:lnTo>
                    <a:pt x="9739" y="119121"/>
                  </a:lnTo>
                  <a:lnTo>
                    <a:pt x="22102" y="120242"/>
                  </a:lnTo>
                  <a:lnTo>
                    <a:pt x="24729" y="125108"/>
                  </a:lnTo>
                  <a:lnTo>
                    <a:pt x="24729" y="131475"/>
                  </a:lnTo>
                  <a:lnTo>
                    <a:pt x="25461" y="134855"/>
                  </a:lnTo>
                  <a:lnTo>
                    <a:pt x="14232" y="150200"/>
                  </a:lnTo>
                  <a:lnTo>
                    <a:pt x="34845" y="155818"/>
                  </a:lnTo>
                  <a:lnTo>
                    <a:pt x="49821" y="155818"/>
                  </a:lnTo>
                  <a:lnTo>
                    <a:pt x="61063" y="152828"/>
                  </a:lnTo>
                  <a:lnTo>
                    <a:pt x="77905" y="150200"/>
                  </a:lnTo>
                  <a:lnTo>
                    <a:pt x="88389" y="147945"/>
                  </a:lnTo>
                  <a:lnTo>
                    <a:pt x="87255" y="140474"/>
                  </a:lnTo>
                  <a:lnTo>
                    <a:pt x="86138" y="131856"/>
                  </a:lnTo>
                  <a:lnTo>
                    <a:pt x="89142" y="128865"/>
                  </a:lnTo>
                  <a:lnTo>
                    <a:pt x="92878" y="124363"/>
                  </a:lnTo>
                  <a:lnTo>
                    <a:pt x="98137" y="123233"/>
                  </a:lnTo>
                  <a:lnTo>
                    <a:pt x="103759" y="121731"/>
                  </a:lnTo>
                  <a:lnTo>
                    <a:pt x="105240" y="118372"/>
                  </a:lnTo>
                  <a:lnTo>
                    <a:pt x="110482" y="113490"/>
                  </a:lnTo>
                  <a:lnTo>
                    <a:pt x="114217" y="114260"/>
                  </a:lnTo>
                  <a:lnTo>
                    <a:pt x="120602" y="112001"/>
                  </a:lnTo>
                  <a:lnTo>
                    <a:pt x="121718" y="115745"/>
                  </a:lnTo>
                  <a:lnTo>
                    <a:pt x="124714" y="112001"/>
                  </a:lnTo>
                  <a:lnTo>
                    <a:pt x="123978" y="106019"/>
                  </a:lnTo>
                  <a:lnTo>
                    <a:pt x="127709" y="91778"/>
                  </a:lnTo>
                  <a:lnTo>
                    <a:pt x="132579" y="89904"/>
                  </a:lnTo>
                  <a:lnTo>
                    <a:pt x="134462" y="86912"/>
                  </a:lnTo>
                  <a:lnTo>
                    <a:pt x="131838" y="83151"/>
                  </a:lnTo>
                  <a:lnTo>
                    <a:pt x="129592" y="81666"/>
                  </a:lnTo>
                  <a:lnTo>
                    <a:pt x="128835" y="79039"/>
                  </a:lnTo>
                  <a:lnTo>
                    <a:pt x="131454" y="75680"/>
                  </a:lnTo>
                  <a:lnTo>
                    <a:pt x="135578" y="76784"/>
                  </a:lnTo>
                  <a:lnTo>
                    <a:pt x="141569" y="77173"/>
                  </a:lnTo>
                  <a:lnTo>
                    <a:pt x="145690" y="70057"/>
                  </a:lnTo>
                  <a:lnTo>
                    <a:pt x="143439" y="65936"/>
                  </a:lnTo>
                  <a:lnTo>
                    <a:pt x="147560" y="57699"/>
                  </a:lnTo>
                  <a:lnTo>
                    <a:pt x="148690" y="52453"/>
                  </a:lnTo>
                  <a:lnTo>
                    <a:pt x="143067" y="41588"/>
                  </a:lnTo>
                  <a:lnTo>
                    <a:pt x="145690" y="35221"/>
                  </a:lnTo>
                  <a:lnTo>
                    <a:pt x="150936" y="33351"/>
                  </a:lnTo>
                  <a:lnTo>
                    <a:pt x="158044" y="30737"/>
                  </a:lnTo>
                  <a:lnTo>
                    <a:pt x="165173" y="30737"/>
                  </a:lnTo>
                  <a:lnTo>
                    <a:pt x="173406" y="29230"/>
                  </a:lnTo>
                  <a:lnTo>
                    <a:pt x="182011" y="25110"/>
                  </a:lnTo>
                  <a:lnTo>
                    <a:pt x="187437" y="19487"/>
                  </a:lnTo>
                  <a:close/>
                </a:path>
              </a:pathLst>
            </a:custGeom>
            <a:grpFill/>
            <a:ln w="5028" cap="flat">
              <a:solidFill>
                <a:schemeClr val="bg1"/>
              </a:solidFill>
              <a:prstDash val="solid"/>
              <a:miter/>
            </a:ln>
          </p:spPr>
          <p:txBody>
            <a:bodyPr rtlCol="0" anchor="ctr"/>
            <a:lstStyle/>
            <a:p>
              <a:endParaRPr lang="en-US"/>
            </a:p>
          </p:txBody>
        </p:sp>
        <p:sp>
          <p:nvSpPr>
            <p:cNvPr id="119" name="Freeform 118">
              <a:extLst>
                <a:ext uri="{FF2B5EF4-FFF2-40B4-BE49-F238E27FC236}">
                  <a16:creationId xmlns:a16="http://schemas.microsoft.com/office/drawing/2014/main" id="{D6DC5F31-E71C-9E35-EB79-C1BD1FE9BA1C}"/>
                </a:ext>
              </a:extLst>
            </p:cNvPr>
            <p:cNvSpPr/>
            <p:nvPr/>
          </p:nvSpPr>
          <p:spPr>
            <a:xfrm>
              <a:off x="7143871" y="4531911"/>
              <a:ext cx="103271" cy="88683"/>
            </a:xfrm>
            <a:custGeom>
              <a:avLst/>
              <a:gdLst>
                <a:gd name="connsiteX0" fmla="*/ 95419 w 103271"/>
                <a:gd name="connsiteY0" fmla="*/ 84670 h 88683"/>
                <a:gd name="connsiteX1" fmla="*/ 99168 w 103271"/>
                <a:gd name="connsiteY1" fmla="*/ 80909 h 88683"/>
                <a:gd name="connsiteX2" fmla="*/ 101042 w 103271"/>
                <a:gd name="connsiteY2" fmla="*/ 83160 h 88683"/>
                <a:gd name="connsiteX3" fmla="*/ 103271 w 103271"/>
                <a:gd name="connsiteY3" fmla="*/ 79788 h 88683"/>
                <a:gd name="connsiteX4" fmla="*/ 99531 w 103271"/>
                <a:gd name="connsiteY4" fmla="*/ 70421 h 88683"/>
                <a:gd name="connsiteX5" fmla="*/ 95038 w 103271"/>
                <a:gd name="connsiteY5" fmla="*/ 64049 h 88683"/>
                <a:gd name="connsiteX6" fmla="*/ 94294 w 103271"/>
                <a:gd name="connsiteY6" fmla="*/ 55821 h 88683"/>
                <a:gd name="connsiteX7" fmla="*/ 89416 w 103271"/>
                <a:gd name="connsiteY7" fmla="*/ 51315 h 88683"/>
                <a:gd name="connsiteX8" fmla="*/ 84551 w 103271"/>
                <a:gd name="connsiteY8" fmla="*/ 46449 h 88683"/>
                <a:gd name="connsiteX9" fmla="*/ 81564 w 103271"/>
                <a:gd name="connsiteY9" fmla="*/ 37091 h 88683"/>
                <a:gd name="connsiteX10" fmla="*/ 72950 w 103271"/>
                <a:gd name="connsiteY10" fmla="*/ 34840 h 88683"/>
                <a:gd name="connsiteX11" fmla="*/ 71076 w 103271"/>
                <a:gd name="connsiteY11" fmla="*/ 31105 h 88683"/>
                <a:gd name="connsiteX12" fmla="*/ 57216 w 103271"/>
                <a:gd name="connsiteY12" fmla="*/ 29594 h 88683"/>
                <a:gd name="connsiteX13" fmla="*/ 53099 w 103271"/>
                <a:gd name="connsiteY13" fmla="*/ 25854 h 88683"/>
                <a:gd name="connsiteX14" fmla="*/ 51982 w 103271"/>
                <a:gd name="connsiteY14" fmla="*/ 20617 h 88683"/>
                <a:gd name="connsiteX15" fmla="*/ 41871 w 103271"/>
                <a:gd name="connsiteY15" fmla="*/ 7878 h 88683"/>
                <a:gd name="connsiteX16" fmla="*/ 39235 w 103271"/>
                <a:gd name="connsiteY16" fmla="*/ 4882 h 88683"/>
                <a:gd name="connsiteX17" fmla="*/ 36248 w 103271"/>
                <a:gd name="connsiteY17" fmla="*/ 6008 h 88683"/>
                <a:gd name="connsiteX18" fmla="*/ 32500 w 103271"/>
                <a:gd name="connsiteY18" fmla="*/ 6748 h 88683"/>
                <a:gd name="connsiteX19" fmla="*/ 30643 w 103271"/>
                <a:gd name="connsiteY19" fmla="*/ 7493 h 88683"/>
                <a:gd name="connsiteX20" fmla="*/ 27622 w 103271"/>
                <a:gd name="connsiteY20" fmla="*/ 4882 h 88683"/>
                <a:gd name="connsiteX21" fmla="*/ 25011 w 103271"/>
                <a:gd name="connsiteY21" fmla="*/ 4882 h 88683"/>
                <a:gd name="connsiteX22" fmla="*/ 27262 w 103271"/>
                <a:gd name="connsiteY22" fmla="*/ 2632 h 88683"/>
                <a:gd name="connsiteX23" fmla="*/ 24250 w 103271"/>
                <a:gd name="connsiteY23" fmla="*/ 0 h 88683"/>
                <a:gd name="connsiteX24" fmla="*/ 15268 w 103271"/>
                <a:gd name="connsiteY24" fmla="*/ 1887 h 88683"/>
                <a:gd name="connsiteX25" fmla="*/ 14395 w 103271"/>
                <a:gd name="connsiteY25" fmla="*/ 1716 h 88683"/>
                <a:gd name="connsiteX26" fmla="*/ 4784 w 103271"/>
                <a:gd name="connsiteY26" fmla="*/ 12277 h 88683"/>
                <a:gd name="connsiteX27" fmla="*/ 6474 w 103271"/>
                <a:gd name="connsiteY27" fmla="*/ 18460 h 88683"/>
                <a:gd name="connsiteX28" fmla="*/ 0 w 103271"/>
                <a:gd name="connsiteY28" fmla="*/ 22957 h 88683"/>
                <a:gd name="connsiteX29" fmla="*/ 1404 w 103271"/>
                <a:gd name="connsiteY29" fmla="*/ 29710 h 88683"/>
                <a:gd name="connsiteX30" fmla="*/ 8143 w 103271"/>
                <a:gd name="connsiteY30" fmla="*/ 29136 h 88683"/>
                <a:gd name="connsiteX31" fmla="*/ 15734 w 103271"/>
                <a:gd name="connsiteY31" fmla="*/ 35024 h 88683"/>
                <a:gd name="connsiteX32" fmla="*/ 18268 w 103271"/>
                <a:gd name="connsiteY32" fmla="*/ 38400 h 88683"/>
                <a:gd name="connsiteX33" fmla="*/ 22470 w 103271"/>
                <a:gd name="connsiteY33" fmla="*/ 41229 h 88683"/>
                <a:gd name="connsiteX34" fmla="*/ 22470 w 103271"/>
                <a:gd name="connsiteY34" fmla="*/ 44318 h 88683"/>
                <a:gd name="connsiteX35" fmla="*/ 18268 w 103271"/>
                <a:gd name="connsiteY35" fmla="*/ 48246 h 88683"/>
                <a:gd name="connsiteX36" fmla="*/ 18268 w 103271"/>
                <a:gd name="connsiteY36" fmla="*/ 51332 h 88683"/>
                <a:gd name="connsiteX37" fmla="*/ 15734 w 103271"/>
                <a:gd name="connsiteY37" fmla="*/ 51614 h 88683"/>
                <a:gd name="connsiteX38" fmla="*/ 17138 w 103271"/>
                <a:gd name="connsiteY38" fmla="*/ 56676 h 88683"/>
                <a:gd name="connsiteX39" fmla="*/ 20227 w 103271"/>
                <a:gd name="connsiteY39" fmla="*/ 66775 h 88683"/>
                <a:gd name="connsiteX40" fmla="*/ 21905 w 103271"/>
                <a:gd name="connsiteY40" fmla="*/ 74918 h 88683"/>
                <a:gd name="connsiteX41" fmla="*/ 25837 w 103271"/>
                <a:gd name="connsiteY41" fmla="*/ 77742 h 88683"/>
                <a:gd name="connsiteX42" fmla="*/ 32864 w 103271"/>
                <a:gd name="connsiteY42" fmla="*/ 80258 h 88683"/>
                <a:gd name="connsiteX43" fmla="*/ 36526 w 103271"/>
                <a:gd name="connsiteY43" fmla="*/ 81936 h 88683"/>
                <a:gd name="connsiteX44" fmla="*/ 38204 w 103271"/>
                <a:gd name="connsiteY44" fmla="*/ 85047 h 88683"/>
                <a:gd name="connsiteX45" fmla="*/ 42984 w 103271"/>
                <a:gd name="connsiteY45" fmla="*/ 86446 h 88683"/>
                <a:gd name="connsiteX46" fmla="*/ 47190 w 103271"/>
                <a:gd name="connsiteY46" fmla="*/ 84473 h 88683"/>
                <a:gd name="connsiteX47" fmla="*/ 48867 w 103271"/>
                <a:gd name="connsiteY47" fmla="*/ 87011 h 88683"/>
                <a:gd name="connsiteX48" fmla="*/ 50275 w 103271"/>
                <a:gd name="connsiteY48" fmla="*/ 88684 h 88683"/>
                <a:gd name="connsiteX49" fmla="*/ 52808 w 103271"/>
                <a:gd name="connsiteY49" fmla="*/ 85047 h 88683"/>
                <a:gd name="connsiteX50" fmla="*/ 60404 w 103271"/>
                <a:gd name="connsiteY50" fmla="*/ 75761 h 88683"/>
                <a:gd name="connsiteX51" fmla="*/ 63767 w 103271"/>
                <a:gd name="connsiteY51" fmla="*/ 77173 h 88683"/>
                <a:gd name="connsiteX52" fmla="*/ 67982 w 103271"/>
                <a:gd name="connsiteY52" fmla="*/ 73797 h 88683"/>
                <a:gd name="connsiteX53" fmla="*/ 76125 w 103271"/>
                <a:gd name="connsiteY53" fmla="*/ 78846 h 88683"/>
                <a:gd name="connsiteX54" fmla="*/ 82300 w 103271"/>
                <a:gd name="connsiteY54" fmla="*/ 77742 h 88683"/>
                <a:gd name="connsiteX55" fmla="*/ 85120 w 103271"/>
                <a:gd name="connsiteY55" fmla="*/ 81675 h 88683"/>
                <a:gd name="connsiteX56" fmla="*/ 94940 w 103271"/>
                <a:gd name="connsiteY56" fmla="*/ 85885 h 88683"/>
                <a:gd name="connsiteX57" fmla="*/ 96528 w 103271"/>
                <a:gd name="connsiteY57" fmla="*/ 86360 h 88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103271" h="88683">
                  <a:moveTo>
                    <a:pt x="95419" y="84670"/>
                  </a:moveTo>
                  <a:lnTo>
                    <a:pt x="99168" y="80909"/>
                  </a:lnTo>
                  <a:lnTo>
                    <a:pt x="101042" y="83160"/>
                  </a:lnTo>
                  <a:lnTo>
                    <a:pt x="103271" y="79788"/>
                  </a:lnTo>
                  <a:lnTo>
                    <a:pt x="99531" y="70421"/>
                  </a:lnTo>
                  <a:lnTo>
                    <a:pt x="95038" y="64049"/>
                  </a:lnTo>
                  <a:lnTo>
                    <a:pt x="94294" y="55821"/>
                  </a:lnTo>
                  <a:lnTo>
                    <a:pt x="89416" y="51315"/>
                  </a:lnTo>
                  <a:lnTo>
                    <a:pt x="84551" y="46449"/>
                  </a:lnTo>
                  <a:lnTo>
                    <a:pt x="81564" y="37091"/>
                  </a:lnTo>
                  <a:lnTo>
                    <a:pt x="72950" y="34840"/>
                  </a:lnTo>
                  <a:lnTo>
                    <a:pt x="71076" y="31105"/>
                  </a:lnTo>
                  <a:lnTo>
                    <a:pt x="57216" y="29594"/>
                  </a:lnTo>
                  <a:lnTo>
                    <a:pt x="53099" y="25854"/>
                  </a:lnTo>
                  <a:lnTo>
                    <a:pt x="51982" y="20617"/>
                  </a:lnTo>
                  <a:lnTo>
                    <a:pt x="41871" y="7878"/>
                  </a:lnTo>
                  <a:lnTo>
                    <a:pt x="39235" y="4882"/>
                  </a:lnTo>
                  <a:lnTo>
                    <a:pt x="36248" y="6008"/>
                  </a:lnTo>
                  <a:lnTo>
                    <a:pt x="32500" y="6748"/>
                  </a:lnTo>
                  <a:lnTo>
                    <a:pt x="30643" y="7493"/>
                  </a:lnTo>
                  <a:lnTo>
                    <a:pt x="27622" y="4882"/>
                  </a:lnTo>
                  <a:lnTo>
                    <a:pt x="25011" y="4882"/>
                  </a:lnTo>
                  <a:lnTo>
                    <a:pt x="27262" y="2632"/>
                  </a:lnTo>
                  <a:lnTo>
                    <a:pt x="24250" y="0"/>
                  </a:lnTo>
                  <a:lnTo>
                    <a:pt x="15268" y="1887"/>
                  </a:lnTo>
                  <a:lnTo>
                    <a:pt x="14395" y="1716"/>
                  </a:lnTo>
                  <a:lnTo>
                    <a:pt x="4784" y="12277"/>
                  </a:lnTo>
                  <a:lnTo>
                    <a:pt x="6474" y="18460"/>
                  </a:lnTo>
                  <a:lnTo>
                    <a:pt x="0" y="22957"/>
                  </a:lnTo>
                  <a:lnTo>
                    <a:pt x="1404" y="29710"/>
                  </a:lnTo>
                  <a:lnTo>
                    <a:pt x="8143" y="29136"/>
                  </a:lnTo>
                  <a:lnTo>
                    <a:pt x="15734" y="35024"/>
                  </a:lnTo>
                  <a:lnTo>
                    <a:pt x="18268" y="38400"/>
                  </a:lnTo>
                  <a:lnTo>
                    <a:pt x="22470" y="41229"/>
                  </a:lnTo>
                  <a:lnTo>
                    <a:pt x="22470" y="44318"/>
                  </a:lnTo>
                  <a:lnTo>
                    <a:pt x="18268" y="48246"/>
                  </a:lnTo>
                  <a:lnTo>
                    <a:pt x="18268" y="51332"/>
                  </a:lnTo>
                  <a:lnTo>
                    <a:pt x="15734" y="51614"/>
                  </a:lnTo>
                  <a:lnTo>
                    <a:pt x="17138" y="56676"/>
                  </a:lnTo>
                  <a:lnTo>
                    <a:pt x="20227" y="66775"/>
                  </a:lnTo>
                  <a:lnTo>
                    <a:pt x="21905" y="74918"/>
                  </a:lnTo>
                  <a:lnTo>
                    <a:pt x="25837" y="77742"/>
                  </a:lnTo>
                  <a:lnTo>
                    <a:pt x="32864" y="80258"/>
                  </a:lnTo>
                  <a:lnTo>
                    <a:pt x="36526" y="81936"/>
                  </a:lnTo>
                  <a:lnTo>
                    <a:pt x="38204" y="85047"/>
                  </a:lnTo>
                  <a:lnTo>
                    <a:pt x="42984" y="86446"/>
                  </a:lnTo>
                  <a:lnTo>
                    <a:pt x="47190" y="84473"/>
                  </a:lnTo>
                  <a:lnTo>
                    <a:pt x="48867" y="87011"/>
                  </a:lnTo>
                  <a:lnTo>
                    <a:pt x="50275" y="88684"/>
                  </a:lnTo>
                  <a:lnTo>
                    <a:pt x="52808" y="85047"/>
                  </a:lnTo>
                  <a:lnTo>
                    <a:pt x="60404" y="75761"/>
                  </a:lnTo>
                  <a:lnTo>
                    <a:pt x="63767" y="77173"/>
                  </a:lnTo>
                  <a:lnTo>
                    <a:pt x="67982" y="73797"/>
                  </a:lnTo>
                  <a:lnTo>
                    <a:pt x="76125" y="78846"/>
                  </a:lnTo>
                  <a:lnTo>
                    <a:pt x="82300" y="77742"/>
                  </a:lnTo>
                  <a:lnTo>
                    <a:pt x="85120" y="81675"/>
                  </a:lnTo>
                  <a:lnTo>
                    <a:pt x="94940" y="85885"/>
                  </a:lnTo>
                  <a:lnTo>
                    <a:pt x="96528" y="86360"/>
                  </a:lnTo>
                  <a:close/>
                </a:path>
              </a:pathLst>
            </a:custGeom>
            <a:grpFill/>
            <a:ln w="5028" cap="flat">
              <a:solidFill>
                <a:schemeClr val="bg1"/>
              </a:solidFill>
              <a:prstDash val="solid"/>
              <a:miter/>
            </a:ln>
          </p:spPr>
          <p:txBody>
            <a:bodyPr rtlCol="0" anchor="ctr"/>
            <a:lstStyle/>
            <a:p>
              <a:endParaRPr lang="en-US"/>
            </a:p>
          </p:txBody>
        </p:sp>
        <p:sp>
          <p:nvSpPr>
            <p:cNvPr id="120" name="Freeform 119">
              <a:extLst>
                <a:ext uri="{FF2B5EF4-FFF2-40B4-BE49-F238E27FC236}">
                  <a16:creationId xmlns:a16="http://schemas.microsoft.com/office/drawing/2014/main" id="{080FAE05-5AC3-6B24-60F3-63A57E31D81E}"/>
                </a:ext>
              </a:extLst>
            </p:cNvPr>
            <p:cNvSpPr/>
            <p:nvPr/>
          </p:nvSpPr>
          <p:spPr>
            <a:xfrm>
              <a:off x="6997715" y="4547850"/>
              <a:ext cx="196431" cy="229037"/>
            </a:xfrm>
            <a:custGeom>
              <a:avLst/>
              <a:gdLst>
                <a:gd name="connsiteX0" fmla="*/ 193346 w 196431"/>
                <a:gd name="connsiteY0" fmla="*/ 68534 h 229037"/>
                <a:gd name="connsiteX1" fmla="*/ 189140 w 196431"/>
                <a:gd name="connsiteY1" fmla="*/ 70506 h 229037"/>
                <a:gd name="connsiteX2" fmla="*/ 184360 w 196431"/>
                <a:gd name="connsiteY2" fmla="*/ 69107 h 229037"/>
                <a:gd name="connsiteX3" fmla="*/ 182682 w 196431"/>
                <a:gd name="connsiteY3" fmla="*/ 65996 h 229037"/>
                <a:gd name="connsiteX4" fmla="*/ 179020 w 196431"/>
                <a:gd name="connsiteY4" fmla="*/ 64319 h 229037"/>
                <a:gd name="connsiteX5" fmla="*/ 171993 w 196431"/>
                <a:gd name="connsiteY5" fmla="*/ 61803 h 229037"/>
                <a:gd name="connsiteX6" fmla="*/ 168061 w 196431"/>
                <a:gd name="connsiteY6" fmla="*/ 58979 h 229037"/>
                <a:gd name="connsiteX7" fmla="*/ 166383 w 196431"/>
                <a:gd name="connsiteY7" fmla="*/ 50836 h 229037"/>
                <a:gd name="connsiteX8" fmla="*/ 163294 w 196431"/>
                <a:gd name="connsiteY8" fmla="*/ 40737 h 229037"/>
                <a:gd name="connsiteX9" fmla="*/ 161890 w 196431"/>
                <a:gd name="connsiteY9" fmla="*/ 35675 h 229037"/>
                <a:gd name="connsiteX10" fmla="*/ 164424 w 196431"/>
                <a:gd name="connsiteY10" fmla="*/ 35392 h 229037"/>
                <a:gd name="connsiteX11" fmla="*/ 164424 w 196431"/>
                <a:gd name="connsiteY11" fmla="*/ 32307 h 229037"/>
                <a:gd name="connsiteX12" fmla="*/ 168626 w 196431"/>
                <a:gd name="connsiteY12" fmla="*/ 28379 h 229037"/>
                <a:gd name="connsiteX13" fmla="*/ 168626 w 196431"/>
                <a:gd name="connsiteY13" fmla="*/ 25289 h 229037"/>
                <a:gd name="connsiteX14" fmla="*/ 164424 w 196431"/>
                <a:gd name="connsiteY14" fmla="*/ 22461 h 229037"/>
                <a:gd name="connsiteX15" fmla="*/ 161890 w 196431"/>
                <a:gd name="connsiteY15" fmla="*/ 19085 h 229037"/>
                <a:gd name="connsiteX16" fmla="*/ 154299 w 196431"/>
                <a:gd name="connsiteY16" fmla="*/ 13197 h 229037"/>
                <a:gd name="connsiteX17" fmla="*/ 147560 w 196431"/>
                <a:gd name="connsiteY17" fmla="*/ 13770 h 229037"/>
                <a:gd name="connsiteX18" fmla="*/ 146156 w 196431"/>
                <a:gd name="connsiteY18" fmla="*/ 7018 h 229037"/>
                <a:gd name="connsiteX19" fmla="*/ 152630 w 196431"/>
                <a:gd name="connsiteY19" fmla="*/ 2520 h 229037"/>
                <a:gd name="connsiteX20" fmla="*/ 151937 w 196431"/>
                <a:gd name="connsiteY20" fmla="*/ 0 h 229037"/>
                <a:gd name="connsiteX21" fmla="*/ 150940 w 196431"/>
                <a:gd name="connsiteY21" fmla="*/ 192 h 229037"/>
                <a:gd name="connsiteX22" fmla="*/ 143811 w 196431"/>
                <a:gd name="connsiteY22" fmla="*/ 192 h 229037"/>
                <a:gd name="connsiteX23" fmla="*/ 136704 w 196431"/>
                <a:gd name="connsiteY23" fmla="*/ 2807 h 229037"/>
                <a:gd name="connsiteX24" fmla="*/ 131457 w 196431"/>
                <a:gd name="connsiteY24" fmla="*/ 4677 h 229037"/>
                <a:gd name="connsiteX25" fmla="*/ 128834 w 196431"/>
                <a:gd name="connsiteY25" fmla="*/ 11044 h 229037"/>
                <a:gd name="connsiteX26" fmla="*/ 134457 w 196431"/>
                <a:gd name="connsiteY26" fmla="*/ 21909 h 229037"/>
                <a:gd name="connsiteX27" fmla="*/ 133327 w 196431"/>
                <a:gd name="connsiteY27" fmla="*/ 27155 h 229037"/>
                <a:gd name="connsiteX28" fmla="*/ 129207 w 196431"/>
                <a:gd name="connsiteY28" fmla="*/ 35392 h 229037"/>
                <a:gd name="connsiteX29" fmla="*/ 131457 w 196431"/>
                <a:gd name="connsiteY29" fmla="*/ 39513 h 229037"/>
                <a:gd name="connsiteX30" fmla="*/ 127337 w 196431"/>
                <a:gd name="connsiteY30" fmla="*/ 46629 h 229037"/>
                <a:gd name="connsiteX31" fmla="*/ 121346 w 196431"/>
                <a:gd name="connsiteY31" fmla="*/ 46240 h 229037"/>
                <a:gd name="connsiteX32" fmla="*/ 117221 w 196431"/>
                <a:gd name="connsiteY32" fmla="*/ 45136 h 229037"/>
                <a:gd name="connsiteX33" fmla="*/ 114602 w 196431"/>
                <a:gd name="connsiteY33" fmla="*/ 48495 h 229037"/>
                <a:gd name="connsiteX34" fmla="*/ 115360 w 196431"/>
                <a:gd name="connsiteY34" fmla="*/ 51122 h 229037"/>
                <a:gd name="connsiteX35" fmla="*/ 117606 w 196431"/>
                <a:gd name="connsiteY35" fmla="*/ 52607 h 229037"/>
                <a:gd name="connsiteX36" fmla="*/ 120229 w 196431"/>
                <a:gd name="connsiteY36" fmla="*/ 56368 h 229037"/>
                <a:gd name="connsiteX37" fmla="*/ 118346 w 196431"/>
                <a:gd name="connsiteY37" fmla="*/ 59359 h 229037"/>
                <a:gd name="connsiteX38" fmla="*/ 113477 w 196431"/>
                <a:gd name="connsiteY38" fmla="*/ 61234 h 229037"/>
                <a:gd name="connsiteX39" fmla="*/ 109745 w 196431"/>
                <a:gd name="connsiteY39" fmla="*/ 75474 h 229037"/>
                <a:gd name="connsiteX40" fmla="*/ 110481 w 196431"/>
                <a:gd name="connsiteY40" fmla="*/ 81457 h 229037"/>
                <a:gd name="connsiteX41" fmla="*/ 107486 w 196431"/>
                <a:gd name="connsiteY41" fmla="*/ 85201 h 229037"/>
                <a:gd name="connsiteX42" fmla="*/ 106369 w 196431"/>
                <a:gd name="connsiteY42" fmla="*/ 81457 h 229037"/>
                <a:gd name="connsiteX43" fmla="*/ 99985 w 196431"/>
                <a:gd name="connsiteY43" fmla="*/ 83716 h 229037"/>
                <a:gd name="connsiteX44" fmla="*/ 96249 w 196431"/>
                <a:gd name="connsiteY44" fmla="*/ 82946 h 229037"/>
                <a:gd name="connsiteX45" fmla="*/ 91007 w 196431"/>
                <a:gd name="connsiteY45" fmla="*/ 87828 h 229037"/>
                <a:gd name="connsiteX46" fmla="*/ 89527 w 196431"/>
                <a:gd name="connsiteY46" fmla="*/ 91187 h 229037"/>
                <a:gd name="connsiteX47" fmla="*/ 83904 w 196431"/>
                <a:gd name="connsiteY47" fmla="*/ 92689 h 229037"/>
                <a:gd name="connsiteX48" fmla="*/ 78645 w 196431"/>
                <a:gd name="connsiteY48" fmla="*/ 93819 h 229037"/>
                <a:gd name="connsiteX49" fmla="*/ 74910 w 196431"/>
                <a:gd name="connsiteY49" fmla="*/ 98320 h 229037"/>
                <a:gd name="connsiteX50" fmla="*/ 71905 w 196431"/>
                <a:gd name="connsiteY50" fmla="*/ 101312 h 229037"/>
                <a:gd name="connsiteX51" fmla="*/ 73023 w 196431"/>
                <a:gd name="connsiteY51" fmla="*/ 109930 h 229037"/>
                <a:gd name="connsiteX52" fmla="*/ 74156 w 196431"/>
                <a:gd name="connsiteY52" fmla="*/ 117401 h 229037"/>
                <a:gd name="connsiteX53" fmla="*/ 63672 w 196431"/>
                <a:gd name="connsiteY53" fmla="*/ 119656 h 229037"/>
                <a:gd name="connsiteX54" fmla="*/ 46830 w 196431"/>
                <a:gd name="connsiteY54" fmla="*/ 122283 h 229037"/>
                <a:gd name="connsiteX55" fmla="*/ 35589 w 196431"/>
                <a:gd name="connsiteY55" fmla="*/ 125274 h 229037"/>
                <a:gd name="connsiteX56" fmla="*/ 20612 w 196431"/>
                <a:gd name="connsiteY56" fmla="*/ 125274 h 229037"/>
                <a:gd name="connsiteX57" fmla="*/ 0 w 196431"/>
                <a:gd name="connsiteY57" fmla="*/ 119656 h 229037"/>
                <a:gd name="connsiteX58" fmla="*/ 11241 w 196431"/>
                <a:gd name="connsiteY58" fmla="*/ 136520 h 229037"/>
                <a:gd name="connsiteX59" fmla="*/ 16496 w 196431"/>
                <a:gd name="connsiteY59" fmla="*/ 139883 h 229037"/>
                <a:gd name="connsiteX60" fmla="*/ 23231 w 196431"/>
                <a:gd name="connsiteY60" fmla="*/ 141394 h 229037"/>
                <a:gd name="connsiteX61" fmla="*/ 27720 w 196431"/>
                <a:gd name="connsiteY61" fmla="*/ 143272 h 229037"/>
                <a:gd name="connsiteX62" fmla="*/ 31473 w 196431"/>
                <a:gd name="connsiteY62" fmla="*/ 157487 h 229037"/>
                <a:gd name="connsiteX63" fmla="*/ 33330 w 196431"/>
                <a:gd name="connsiteY63" fmla="*/ 157487 h 229037"/>
                <a:gd name="connsiteX64" fmla="*/ 37831 w 196431"/>
                <a:gd name="connsiteY64" fmla="*/ 160478 h 229037"/>
                <a:gd name="connsiteX65" fmla="*/ 38204 w 196431"/>
                <a:gd name="connsiteY65" fmla="*/ 164591 h 229037"/>
                <a:gd name="connsiteX66" fmla="*/ 35957 w 196431"/>
                <a:gd name="connsiteY66" fmla="*/ 167612 h 229037"/>
                <a:gd name="connsiteX67" fmla="*/ 31853 w 196431"/>
                <a:gd name="connsiteY67" fmla="*/ 165369 h 229037"/>
                <a:gd name="connsiteX68" fmla="*/ 24720 w 196431"/>
                <a:gd name="connsiteY68" fmla="*/ 168343 h 229037"/>
                <a:gd name="connsiteX69" fmla="*/ 19106 w 196431"/>
                <a:gd name="connsiteY69" fmla="*/ 172083 h 229037"/>
                <a:gd name="connsiteX70" fmla="*/ 17989 w 196431"/>
                <a:gd name="connsiteY70" fmla="*/ 176949 h 229037"/>
                <a:gd name="connsiteX71" fmla="*/ 17236 w 196431"/>
                <a:gd name="connsiteY71" fmla="*/ 179589 h 229037"/>
                <a:gd name="connsiteX72" fmla="*/ 18729 w 196431"/>
                <a:gd name="connsiteY72" fmla="*/ 181831 h 229037"/>
                <a:gd name="connsiteX73" fmla="*/ 17236 w 196431"/>
                <a:gd name="connsiteY73" fmla="*/ 186311 h 229037"/>
                <a:gd name="connsiteX74" fmla="*/ 16864 w 196431"/>
                <a:gd name="connsiteY74" fmla="*/ 199444 h 229037"/>
                <a:gd name="connsiteX75" fmla="*/ 108243 w 196431"/>
                <a:gd name="connsiteY75" fmla="*/ 229038 h 229037"/>
                <a:gd name="connsiteX76" fmla="*/ 113477 w 196431"/>
                <a:gd name="connsiteY76" fmla="*/ 210672 h 229037"/>
                <a:gd name="connsiteX77" fmla="*/ 119112 w 196431"/>
                <a:gd name="connsiteY77" fmla="*/ 205058 h 229037"/>
                <a:gd name="connsiteX78" fmla="*/ 125835 w 196431"/>
                <a:gd name="connsiteY78" fmla="*/ 203933 h 229037"/>
                <a:gd name="connsiteX79" fmla="*/ 134089 w 196431"/>
                <a:gd name="connsiteY79" fmla="*/ 203933 h 229037"/>
                <a:gd name="connsiteX80" fmla="*/ 143439 w 196431"/>
                <a:gd name="connsiteY80" fmla="*/ 200180 h 229037"/>
                <a:gd name="connsiteX81" fmla="*/ 143439 w 196431"/>
                <a:gd name="connsiteY81" fmla="*/ 203933 h 229037"/>
                <a:gd name="connsiteX82" fmla="*/ 147945 w 196431"/>
                <a:gd name="connsiteY82" fmla="*/ 198699 h 229037"/>
                <a:gd name="connsiteX83" fmla="*/ 145604 w 196431"/>
                <a:gd name="connsiteY83" fmla="*/ 187343 h 229037"/>
                <a:gd name="connsiteX84" fmla="*/ 141672 w 196431"/>
                <a:gd name="connsiteY84" fmla="*/ 180620 h 229037"/>
                <a:gd name="connsiteX85" fmla="*/ 133798 w 196431"/>
                <a:gd name="connsiteY85" fmla="*/ 176949 h 229037"/>
                <a:gd name="connsiteX86" fmla="*/ 134089 w 196431"/>
                <a:gd name="connsiteY86" fmla="*/ 168527 h 229037"/>
                <a:gd name="connsiteX87" fmla="*/ 131269 w 196431"/>
                <a:gd name="connsiteY87" fmla="*/ 164312 h 229037"/>
                <a:gd name="connsiteX88" fmla="*/ 125946 w 196431"/>
                <a:gd name="connsiteY88" fmla="*/ 165442 h 229037"/>
                <a:gd name="connsiteX89" fmla="*/ 123130 w 196431"/>
                <a:gd name="connsiteY89" fmla="*/ 164312 h 229037"/>
                <a:gd name="connsiteX90" fmla="*/ 122557 w 196431"/>
                <a:gd name="connsiteY90" fmla="*/ 159541 h 229037"/>
                <a:gd name="connsiteX91" fmla="*/ 125946 w 196431"/>
                <a:gd name="connsiteY91" fmla="*/ 154787 h 229037"/>
                <a:gd name="connsiteX92" fmla="*/ 128834 w 196431"/>
                <a:gd name="connsiteY92" fmla="*/ 150384 h 229037"/>
                <a:gd name="connsiteX93" fmla="*/ 130336 w 196431"/>
                <a:gd name="connsiteY93" fmla="*/ 147188 h 229037"/>
                <a:gd name="connsiteX94" fmla="*/ 134834 w 196431"/>
                <a:gd name="connsiteY94" fmla="*/ 144381 h 229037"/>
                <a:gd name="connsiteX95" fmla="*/ 138385 w 196431"/>
                <a:gd name="connsiteY95" fmla="*/ 145694 h 229037"/>
                <a:gd name="connsiteX96" fmla="*/ 140260 w 196431"/>
                <a:gd name="connsiteY96" fmla="*/ 149062 h 229037"/>
                <a:gd name="connsiteX97" fmla="*/ 145493 w 196431"/>
                <a:gd name="connsiteY97" fmla="*/ 146447 h 229037"/>
                <a:gd name="connsiteX98" fmla="*/ 153568 w 196431"/>
                <a:gd name="connsiteY98" fmla="*/ 145865 h 229037"/>
                <a:gd name="connsiteX99" fmla="*/ 158052 w 196431"/>
                <a:gd name="connsiteY99" fmla="*/ 140628 h 229037"/>
                <a:gd name="connsiteX100" fmla="*/ 160671 w 196431"/>
                <a:gd name="connsiteY100" fmla="*/ 132391 h 229037"/>
                <a:gd name="connsiteX101" fmla="*/ 167599 w 196431"/>
                <a:gd name="connsiteY101" fmla="*/ 127705 h 229037"/>
                <a:gd name="connsiteX102" fmla="*/ 169665 w 196431"/>
                <a:gd name="connsiteY102" fmla="*/ 121158 h 229037"/>
                <a:gd name="connsiteX103" fmla="*/ 172109 w 196431"/>
                <a:gd name="connsiteY103" fmla="*/ 116665 h 229037"/>
                <a:gd name="connsiteX104" fmla="*/ 176597 w 196431"/>
                <a:gd name="connsiteY104" fmla="*/ 113858 h 229037"/>
                <a:gd name="connsiteX105" fmla="*/ 178835 w 196431"/>
                <a:gd name="connsiteY105" fmla="*/ 108047 h 229037"/>
                <a:gd name="connsiteX106" fmla="*/ 176786 w 196431"/>
                <a:gd name="connsiteY106" fmla="*/ 106177 h 229037"/>
                <a:gd name="connsiteX107" fmla="*/ 183701 w 196431"/>
                <a:gd name="connsiteY107" fmla="*/ 99801 h 229037"/>
                <a:gd name="connsiteX108" fmla="*/ 184279 w 196431"/>
                <a:gd name="connsiteY108" fmla="*/ 88761 h 229037"/>
                <a:gd name="connsiteX109" fmla="*/ 182391 w 196431"/>
                <a:gd name="connsiteY109" fmla="*/ 82210 h 229037"/>
                <a:gd name="connsiteX110" fmla="*/ 189140 w 196431"/>
                <a:gd name="connsiteY110" fmla="*/ 77344 h 229037"/>
                <a:gd name="connsiteX111" fmla="*/ 193072 w 196431"/>
                <a:gd name="connsiteY111" fmla="*/ 76587 h 229037"/>
                <a:gd name="connsiteX112" fmla="*/ 196431 w 196431"/>
                <a:gd name="connsiteY112" fmla="*/ 72744 h 229037"/>
                <a:gd name="connsiteX113" fmla="*/ 195023 w 196431"/>
                <a:gd name="connsiteY113" fmla="*/ 71071 h 229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Lst>
              <a:rect l="l" t="t" r="r" b="b"/>
              <a:pathLst>
                <a:path w="196431" h="229037">
                  <a:moveTo>
                    <a:pt x="193346" y="68534"/>
                  </a:moveTo>
                  <a:lnTo>
                    <a:pt x="189140" y="70506"/>
                  </a:lnTo>
                  <a:lnTo>
                    <a:pt x="184360" y="69107"/>
                  </a:lnTo>
                  <a:lnTo>
                    <a:pt x="182682" y="65996"/>
                  </a:lnTo>
                  <a:lnTo>
                    <a:pt x="179020" y="64319"/>
                  </a:lnTo>
                  <a:lnTo>
                    <a:pt x="171993" y="61803"/>
                  </a:lnTo>
                  <a:lnTo>
                    <a:pt x="168061" y="58979"/>
                  </a:lnTo>
                  <a:lnTo>
                    <a:pt x="166383" y="50836"/>
                  </a:lnTo>
                  <a:lnTo>
                    <a:pt x="163294" y="40737"/>
                  </a:lnTo>
                  <a:lnTo>
                    <a:pt x="161890" y="35675"/>
                  </a:lnTo>
                  <a:lnTo>
                    <a:pt x="164424" y="35392"/>
                  </a:lnTo>
                  <a:lnTo>
                    <a:pt x="164424" y="32307"/>
                  </a:lnTo>
                  <a:lnTo>
                    <a:pt x="168626" y="28379"/>
                  </a:lnTo>
                  <a:lnTo>
                    <a:pt x="168626" y="25289"/>
                  </a:lnTo>
                  <a:lnTo>
                    <a:pt x="164424" y="22461"/>
                  </a:lnTo>
                  <a:lnTo>
                    <a:pt x="161890" y="19085"/>
                  </a:lnTo>
                  <a:lnTo>
                    <a:pt x="154299" y="13197"/>
                  </a:lnTo>
                  <a:lnTo>
                    <a:pt x="147560" y="13770"/>
                  </a:lnTo>
                  <a:lnTo>
                    <a:pt x="146156" y="7018"/>
                  </a:lnTo>
                  <a:lnTo>
                    <a:pt x="152630" y="2520"/>
                  </a:lnTo>
                  <a:lnTo>
                    <a:pt x="151937" y="0"/>
                  </a:lnTo>
                  <a:lnTo>
                    <a:pt x="150940" y="192"/>
                  </a:lnTo>
                  <a:lnTo>
                    <a:pt x="143811" y="192"/>
                  </a:lnTo>
                  <a:lnTo>
                    <a:pt x="136704" y="2807"/>
                  </a:lnTo>
                  <a:lnTo>
                    <a:pt x="131457" y="4677"/>
                  </a:lnTo>
                  <a:lnTo>
                    <a:pt x="128834" y="11044"/>
                  </a:lnTo>
                  <a:lnTo>
                    <a:pt x="134457" y="21909"/>
                  </a:lnTo>
                  <a:lnTo>
                    <a:pt x="133327" y="27155"/>
                  </a:lnTo>
                  <a:lnTo>
                    <a:pt x="129207" y="35392"/>
                  </a:lnTo>
                  <a:lnTo>
                    <a:pt x="131457" y="39513"/>
                  </a:lnTo>
                  <a:lnTo>
                    <a:pt x="127337" y="46629"/>
                  </a:lnTo>
                  <a:lnTo>
                    <a:pt x="121346" y="46240"/>
                  </a:lnTo>
                  <a:lnTo>
                    <a:pt x="117221" y="45136"/>
                  </a:lnTo>
                  <a:lnTo>
                    <a:pt x="114602" y="48495"/>
                  </a:lnTo>
                  <a:lnTo>
                    <a:pt x="115360" y="51122"/>
                  </a:lnTo>
                  <a:lnTo>
                    <a:pt x="117606" y="52607"/>
                  </a:lnTo>
                  <a:lnTo>
                    <a:pt x="120229" y="56368"/>
                  </a:lnTo>
                  <a:lnTo>
                    <a:pt x="118346" y="59359"/>
                  </a:lnTo>
                  <a:lnTo>
                    <a:pt x="113477" y="61234"/>
                  </a:lnTo>
                  <a:lnTo>
                    <a:pt x="109745" y="75474"/>
                  </a:lnTo>
                  <a:lnTo>
                    <a:pt x="110481" y="81457"/>
                  </a:lnTo>
                  <a:lnTo>
                    <a:pt x="107486" y="85201"/>
                  </a:lnTo>
                  <a:lnTo>
                    <a:pt x="106369" y="81457"/>
                  </a:lnTo>
                  <a:lnTo>
                    <a:pt x="99985" y="83716"/>
                  </a:lnTo>
                  <a:lnTo>
                    <a:pt x="96249" y="82946"/>
                  </a:lnTo>
                  <a:lnTo>
                    <a:pt x="91007" y="87828"/>
                  </a:lnTo>
                  <a:lnTo>
                    <a:pt x="89527" y="91187"/>
                  </a:lnTo>
                  <a:lnTo>
                    <a:pt x="83904" y="92689"/>
                  </a:lnTo>
                  <a:lnTo>
                    <a:pt x="78645" y="93819"/>
                  </a:lnTo>
                  <a:lnTo>
                    <a:pt x="74910" y="98320"/>
                  </a:lnTo>
                  <a:lnTo>
                    <a:pt x="71905" y="101312"/>
                  </a:lnTo>
                  <a:lnTo>
                    <a:pt x="73023" y="109930"/>
                  </a:lnTo>
                  <a:lnTo>
                    <a:pt x="74156" y="117401"/>
                  </a:lnTo>
                  <a:lnTo>
                    <a:pt x="63672" y="119656"/>
                  </a:lnTo>
                  <a:lnTo>
                    <a:pt x="46830" y="122283"/>
                  </a:lnTo>
                  <a:lnTo>
                    <a:pt x="35589" y="125274"/>
                  </a:lnTo>
                  <a:lnTo>
                    <a:pt x="20612" y="125274"/>
                  </a:lnTo>
                  <a:lnTo>
                    <a:pt x="0" y="119656"/>
                  </a:lnTo>
                  <a:lnTo>
                    <a:pt x="11241" y="136520"/>
                  </a:lnTo>
                  <a:lnTo>
                    <a:pt x="16496" y="139883"/>
                  </a:lnTo>
                  <a:lnTo>
                    <a:pt x="23231" y="141394"/>
                  </a:lnTo>
                  <a:lnTo>
                    <a:pt x="27720" y="143272"/>
                  </a:lnTo>
                  <a:lnTo>
                    <a:pt x="31473" y="157487"/>
                  </a:lnTo>
                  <a:lnTo>
                    <a:pt x="33330" y="157487"/>
                  </a:lnTo>
                  <a:lnTo>
                    <a:pt x="37831" y="160478"/>
                  </a:lnTo>
                  <a:lnTo>
                    <a:pt x="38204" y="164591"/>
                  </a:lnTo>
                  <a:lnTo>
                    <a:pt x="35957" y="167612"/>
                  </a:lnTo>
                  <a:lnTo>
                    <a:pt x="31853" y="165369"/>
                  </a:lnTo>
                  <a:lnTo>
                    <a:pt x="24720" y="168343"/>
                  </a:lnTo>
                  <a:lnTo>
                    <a:pt x="19106" y="172083"/>
                  </a:lnTo>
                  <a:lnTo>
                    <a:pt x="17989" y="176949"/>
                  </a:lnTo>
                  <a:lnTo>
                    <a:pt x="17236" y="179589"/>
                  </a:lnTo>
                  <a:lnTo>
                    <a:pt x="18729" y="181831"/>
                  </a:lnTo>
                  <a:lnTo>
                    <a:pt x="17236" y="186311"/>
                  </a:lnTo>
                  <a:lnTo>
                    <a:pt x="16864" y="199444"/>
                  </a:lnTo>
                  <a:lnTo>
                    <a:pt x="108243" y="229038"/>
                  </a:lnTo>
                  <a:lnTo>
                    <a:pt x="113477" y="210672"/>
                  </a:lnTo>
                  <a:lnTo>
                    <a:pt x="119112" y="205058"/>
                  </a:lnTo>
                  <a:lnTo>
                    <a:pt x="125835" y="203933"/>
                  </a:lnTo>
                  <a:lnTo>
                    <a:pt x="134089" y="203933"/>
                  </a:lnTo>
                  <a:lnTo>
                    <a:pt x="143439" y="200180"/>
                  </a:lnTo>
                  <a:lnTo>
                    <a:pt x="143439" y="203933"/>
                  </a:lnTo>
                  <a:lnTo>
                    <a:pt x="147945" y="198699"/>
                  </a:lnTo>
                  <a:lnTo>
                    <a:pt x="145604" y="187343"/>
                  </a:lnTo>
                  <a:lnTo>
                    <a:pt x="141672" y="180620"/>
                  </a:lnTo>
                  <a:lnTo>
                    <a:pt x="133798" y="176949"/>
                  </a:lnTo>
                  <a:lnTo>
                    <a:pt x="134089" y="168527"/>
                  </a:lnTo>
                  <a:lnTo>
                    <a:pt x="131269" y="164312"/>
                  </a:lnTo>
                  <a:lnTo>
                    <a:pt x="125946" y="165442"/>
                  </a:lnTo>
                  <a:lnTo>
                    <a:pt x="123130" y="164312"/>
                  </a:lnTo>
                  <a:lnTo>
                    <a:pt x="122557" y="159541"/>
                  </a:lnTo>
                  <a:lnTo>
                    <a:pt x="125946" y="154787"/>
                  </a:lnTo>
                  <a:lnTo>
                    <a:pt x="128834" y="150384"/>
                  </a:lnTo>
                  <a:lnTo>
                    <a:pt x="130336" y="147188"/>
                  </a:lnTo>
                  <a:lnTo>
                    <a:pt x="134834" y="144381"/>
                  </a:lnTo>
                  <a:lnTo>
                    <a:pt x="138385" y="145694"/>
                  </a:lnTo>
                  <a:lnTo>
                    <a:pt x="140260" y="149062"/>
                  </a:lnTo>
                  <a:lnTo>
                    <a:pt x="145493" y="146447"/>
                  </a:lnTo>
                  <a:lnTo>
                    <a:pt x="153568" y="145865"/>
                  </a:lnTo>
                  <a:lnTo>
                    <a:pt x="158052" y="140628"/>
                  </a:lnTo>
                  <a:lnTo>
                    <a:pt x="160671" y="132391"/>
                  </a:lnTo>
                  <a:lnTo>
                    <a:pt x="167599" y="127705"/>
                  </a:lnTo>
                  <a:lnTo>
                    <a:pt x="169665" y="121158"/>
                  </a:lnTo>
                  <a:lnTo>
                    <a:pt x="172109" y="116665"/>
                  </a:lnTo>
                  <a:lnTo>
                    <a:pt x="176597" y="113858"/>
                  </a:lnTo>
                  <a:lnTo>
                    <a:pt x="178835" y="108047"/>
                  </a:lnTo>
                  <a:lnTo>
                    <a:pt x="176786" y="106177"/>
                  </a:lnTo>
                  <a:lnTo>
                    <a:pt x="183701" y="99801"/>
                  </a:lnTo>
                  <a:lnTo>
                    <a:pt x="184279" y="88761"/>
                  </a:lnTo>
                  <a:lnTo>
                    <a:pt x="182391" y="82210"/>
                  </a:lnTo>
                  <a:lnTo>
                    <a:pt x="189140" y="77344"/>
                  </a:lnTo>
                  <a:lnTo>
                    <a:pt x="193072" y="76587"/>
                  </a:lnTo>
                  <a:lnTo>
                    <a:pt x="196431" y="72744"/>
                  </a:lnTo>
                  <a:lnTo>
                    <a:pt x="195023" y="71071"/>
                  </a:lnTo>
                  <a:close/>
                </a:path>
              </a:pathLst>
            </a:custGeom>
            <a:grpFill/>
            <a:ln w="5028" cap="flat">
              <a:solidFill>
                <a:schemeClr val="bg1"/>
              </a:solidFill>
              <a:prstDash val="solid"/>
              <a:miter/>
            </a:ln>
          </p:spPr>
          <p:txBody>
            <a:bodyPr rtlCol="0" anchor="ctr"/>
            <a:lstStyle/>
            <a:p>
              <a:endParaRPr lang="en-US"/>
            </a:p>
          </p:txBody>
        </p:sp>
        <p:sp>
          <p:nvSpPr>
            <p:cNvPr id="121" name="Freeform 120">
              <a:extLst>
                <a:ext uri="{FF2B5EF4-FFF2-40B4-BE49-F238E27FC236}">
                  <a16:creationId xmlns:a16="http://schemas.microsoft.com/office/drawing/2014/main" id="{BEFDDC1D-D56B-347C-9F3E-A2E6325237F8}"/>
                </a:ext>
              </a:extLst>
            </p:cNvPr>
            <p:cNvSpPr/>
            <p:nvPr/>
          </p:nvSpPr>
          <p:spPr>
            <a:xfrm>
              <a:off x="7266625" y="4652542"/>
              <a:ext cx="116557" cy="61310"/>
            </a:xfrm>
            <a:custGeom>
              <a:avLst/>
              <a:gdLst>
                <a:gd name="connsiteX0" fmla="*/ 115163 w 116557"/>
                <a:gd name="connsiteY0" fmla="*/ 40536 h 61310"/>
                <a:gd name="connsiteX1" fmla="*/ 114059 w 116557"/>
                <a:gd name="connsiteY1" fmla="*/ 37189 h 61310"/>
                <a:gd name="connsiteX2" fmla="*/ 112737 w 116557"/>
                <a:gd name="connsiteY2" fmla="*/ 37810 h 61310"/>
                <a:gd name="connsiteX3" fmla="*/ 106742 w 116557"/>
                <a:gd name="connsiteY3" fmla="*/ 38555 h 61310"/>
                <a:gd name="connsiteX4" fmla="*/ 102253 w 116557"/>
                <a:gd name="connsiteY4" fmla="*/ 38931 h 61310"/>
                <a:gd name="connsiteX5" fmla="*/ 97375 w 116557"/>
                <a:gd name="connsiteY5" fmla="*/ 34806 h 61310"/>
                <a:gd name="connsiteX6" fmla="*/ 93999 w 116557"/>
                <a:gd name="connsiteY6" fmla="*/ 33681 h 61310"/>
                <a:gd name="connsiteX7" fmla="*/ 91765 w 116557"/>
                <a:gd name="connsiteY7" fmla="*/ 29568 h 61310"/>
                <a:gd name="connsiteX8" fmla="*/ 83887 w 116557"/>
                <a:gd name="connsiteY8" fmla="*/ 28439 h 61310"/>
                <a:gd name="connsiteX9" fmla="*/ 80139 w 116557"/>
                <a:gd name="connsiteY9" fmla="*/ 30698 h 61310"/>
                <a:gd name="connsiteX10" fmla="*/ 76403 w 116557"/>
                <a:gd name="connsiteY10" fmla="*/ 33304 h 61310"/>
                <a:gd name="connsiteX11" fmla="*/ 69668 w 116557"/>
                <a:gd name="connsiteY11" fmla="*/ 28071 h 61310"/>
                <a:gd name="connsiteX12" fmla="*/ 68166 w 116557"/>
                <a:gd name="connsiteY12" fmla="*/ 22072 h 61310"/>
                <a:gd name="connsiteX13" fmla="*/ 61426 w 116557"/>
                <a:gd name="connsiteY13" fmla="*/ 22820 h 61310"/>
                <a:gd name="connsiteX14" fmla="*/ 57669 w 116557"/>
                <a:gd name="connsiteY14" fmla="*/ 17946 h 61310"/>
                <a:gd name="connsiteX15" fmla="*/ 53176 w 116557"/>
                <a:gd name="connsiteY15" fmla="*/ 14964 h 61310"/>
                <a:gd name="connsiteX16" fmla="*/ 49821 w 116557"/>
                <a:gd name="connsiteY16" fmla="*/ 14964 h 61310"/>
                <a:gd name="connsiteX17" fmla="*/ 46822 w 116557"/>
                <a:gd name="connsiteY17" fmla="*/ 18327 h 61310"/>
                <a:gd name="connsiteX18" fmla="*/ 41948 w 116557"/>
                <a:gd name="connsiteY18" fmla="*/ 11952 h 61310"/>
                <a:gd name="connsiteX19" fmla="*/ 37455 w 116557"/>
                <a:gd name="connsiteY19" fmla="*/ 10082 h 61310"/>
                <a:gd name="connsiteX20" fmla="*/ 32217 w 116557"/>
                <a:gd name="connsiteY20" fmla="*/ 5220 h 61310"/>
                <a:gd name="connsiteX21" fmla="*/ 28460 w 116557"/>
                <a:gd name="connsiteY21" fmla="*/ 5220 h 61310"/>
                <a:gd name="connsiteX22" fmla="*/ 22850 w 116557"/>
                <a:gd name="connsiteY22" fmla="*/ 1485 h 61310"/>
                <a:gd name="connsiteX23" fmla="*/ 16855 w 116557"/>
                <a:gd name="connsiteY23" fmla="*/ 1104 h 61310"/>
                <a:gd name="connsiteX24" fmla="*/ 12747 w 116557"/>
                <a:gd name="connsiteY24" fmla="*/ 4095 h 61310"/>
                <a:gd name="connsiteX25" fmla="*/ 4211 w 116557"/>
                <a:gd name="connsiteY25" fmla="*/ 0 h 61310"/>
                <a:gd name="connsiteX26" fmla="*/ 4211 w 116557"/>
                <a:gd name="connsiteY26" fmla="*/ 4570 h 61310"/>
                <a:gd name="connsiteX27" fmla="*/ 2238 w 116557"/>
                <a:gd name="connsiteY27" fmla="*/ 16098 h 61310"/>
                <a:gd name="connsiteX28" fmla="*/ 0 w 116557"/>
                <a:gd name="connsiteY28" fmla="*/ 22842 h 61310"/>
                <a:gd name="connsiteX29" fmla="*/ 1960 w 116557"/>
                <a:gd name="connsiteY29" fmla="*/ 26770 h 61310"/>
                <a:gd name="connsiteX30" fmla="*/ 12923 w 116557"/>
                <a:gd name="connsiteY30" fmla="*/ 30399 h 61310"/>
                <a:gd name="connsiteX31" fmla="*/ 25003 w 116557"/>
                <a:gd name="connsiteY31" fmla="*/ 36873 h 61310"/>
                <a:gd name="connsiteX32" fmla="*/ 36231 w 116557"/>
                <a:gd name="connsiteY32" fmla="*/ 44751 h 61310"/>
                <a:gd name="connsiteX33" fmla="*/ 43531 w 116557"/>
                <a:gd name="connsiteY33" fmla="*/ 46711 h 61310"/>
                <a:gd name="connsiteX34" fmla="*/ 50562 w 116557"/>
                <a:gd name="connsiteY34" fmla="*/ 47545 h 61310"/>
                <a:gd name="connsiteX35" fmla="*/ 54772 w 116557"/>
                <a:gd name="connsiteY35" fmla="*/ 49796 h 61310"/>
                <a:gd name="connsiteX36" fmla="*/ 59544 w 116557"/>
                <a:gd name="connsiteY36" fmla="*/ 47262 h 61310"/>
                <a:gd name="connsiteX37" fmla="*/ 66009 w 116557"/>
                <a:gd name="connsiteY37" fmla="*/ 48666 h 61310"/>
                <a:gd name="connsiteX38" fmla="*/ 67135 w 116557"/>
                <a:gd name="connsiteY38" fmla="*/ 51473 h 61310"/>
                <a:gd name="connsiteX39" fmla="*/ 76390 w 116557"/>
                <a:gd name="connsiteY39" fmla="*/ 56270 h 61310"/>
                <a:gd name="connsiteX40" fmla="*/ 85667 w 116557"/>
                <a:gd name="connsiteY40" fmla="*/ 56270 h 61310"/>
                <a:gd name="connsiteX41" fmla="*/ 92693 w 116557"/>
                <a:gd name="connsiteY41" fmla="*/ 57934 h 61310"/>
                <a:gd name="connsiteX42" fmla="*/ 99433 w 116557"/>
                <a:gd name="connsiteY42" fmla="*/ 60750 h 61310"/>
                <a:gd name="connsiteX43" fmla="*/ 101128 w 116557"/>
                <a:gd name="connsiteY43" fmla="*/ 59073 h 61310"/>
                <a:gd name="connsiteX44" fmla="*/ 107576 w 116557"/>
                <a:gd name="connsiteY44" fmla="*/ 61311 h 61310"/>
                <a:gd name="connsiteX45" fmla="*/ 115437 w 116557"/>
                <a:gd name="connsiteY45" fmla="*/ 59620 h 61310"/>
                <a:gd name="connsiteX46" fmla="*/ 116558 w 116557"/>
                <a:gd name="connsiteY46" fmla="*/ 52885 h 61310"/>
                <a:gd name="connsiteX47" fmla="*/ 114050 w 116557"/>
                <a:gd name="connsiteY47" fmla="*/ 46711 h 613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16557" h="61310">
                  <a:moveTo>
                    <a:pt x="115163" y="40536"/>
                  </a:moveTo>
                  <a:lnTo>
                    <a:pt x="114059" y="37189"/>
                  </a:lnTo>
                  <a:lnTo>
                    <a:pt x="112737" y="37810"/>
                  </a:lnTo>
                  <a:lnTo>
                    <a:pt x="106742" y="38555"/>
                  </a:lnTo>
                  <a:lnTo>
                    <a:pt x="102253" y="38931"/>
                  </a:lnTo>
                  <a:lnTo>
                    <a:pt x="97375" y="34806"/>
                  </a:lnTo>
                  <a:lnTo>
                    <a:pt x="93999" y="33681"/>
                  </a:lnTo>
                  <a:lnTo>
                    <a:pt x="91765" y="29568"/>
                  </a:lnTo>
                  <a:lnTo>
                    <a:pt x="83887" y="28439"/>
                  </a:lnTo>
                  <a:lnTo>
                    <a:pt x="80139" y="30698"/>
                  </a:lnTo>
                  <a:lnTo>
                    <a:pt x="76403" y="33304"/>
                  </a:lnTo>
                  <a:lnTo>
                    <a:pt x="69668" y="28071"/>
                  </a:lnTo>
                  <a:lnTo>
                    <a:pt x="68166" y="22072"/>
                  </a:lnTo>
                  <a:lnTo>
                    <a:pt x="61426" y="22820"/>
                  </a:lnTo>
                  <a:lnTo>
                    <a:pt x="57669" y="17946"/>
                  </a:lnTo>
                  <a:lnTo>
                    <a:pt x="53176" y="14964"/>
                  </a:lnTo>
                  <a:lnTo>
                    <a:pt x="49821" y="14964"/>
                  </a:lnTo>
                  <a:lnTo>
                    <a:pt x="46822" y="18327"/>
                  </a:lnTo>
                  <a:lnTo>
                    <a:pt x="41948" y="11952"/>
                  </a:lnTo>
                  <a:lnTo>
                    <a:pt x="37455" y="10082"/>
                  </a:lnTo>
                  <a:lnTo>
                    <a:pt x="32217" y="5220"/>
                  </a:lnTo>
                  <a:lnTo>
                    <a:pt x="28460" y="5220"/>
                  </a:lnTo>
                  <a:lnTo>
                    <a:pt x="22850" y="1485"/>
                  </a:lnTo>
                  <a:lnTo>
                    <a:pt x="16855" y="1104"/>
                  </a:lnTo>
                  <a:lnTo>
                    <a:pt x="12747" y="4095"/>
                  </a:lnTo>
                  <a:lnTo>
                    <a:pt x="4211" y="0"/>
                  </a:lnTo>
                  <a:lnTo>
                    <a:pt x="4211" y="4570"/>
                  </a:lnTo>
                  <a:lnTo>
                    <a:pt x="2238" y="16098"/>
                  </a:lnTo>
                  <a:lnTo>
                    <a:pt x="0" y="22842"/>
                  </a:lnTo>
                  <a:lnTo>
                    <a:pt x="1960" y="26770"/>
                  </a:lnTo>
                  <a:lnTo>
                    <a:pt x="12923" y="30399"/>
                  </a:lnTo>
                  <a:lnTo>
                    <a:pt x="25003" y="36873"/>
                  </a:lnTo>
                  <a:lnTo>
                    <a:pt x="36231" y="44751"/>
                  </a:lnTo>
                  <a:lnTo>
                    <a:pt x="43531" y="46711"/>
                  </a:lnTo>
                  <a:lnTo>
                    <a:pt x="50562" y="47545"/>
                  </a:lnTo>
                  <a:lnTo>
                    <a:pt x="54772" y="49796"/>
                  </a:lnTo>
                  <a:lnTo>
                    <a:pt x="59544" y="47262"/>
                  </a:lnTo>
                  <a:lnTo>
                    <a:pt x="66009" y="48666"/>
                  </a:lnTo>
                  <a:lnTo>
                    <a:pt x="67135" y="51473"/>
                  </a:lnTo>
                  <a:lnTo>
                    <a:pt x="76390" y="56270"/>
                  </a:lnTo>
                  <a:lnTo>
                    <a:pt x="85667" y="56270"/>
                  </a:lnTo>
                  <a:lnTo>
                    <a:pt x="92693" y="57934"/>
                  </a:lnTo>
                  <a:lnTo>
                    <a:pt x="99433" y="60750"/>
                  </a:lnTo>
                  <a:lnTo>
                    <a:pt x="101128" y="59073"/>
                  </a:lnTo>
                  <a:lnTo>
                    <a:pt x="107576" y="61311"/>
                  </a:lnTo>
                  <a:lnTo>
                    <a:pt x="115437" y="59620"/>
                  </a:lnTo>
                  <a:lnTo>
                    <a:pt x="116558" y="52885"/>
                  </a:lnTo>
                  <a:lnTo>
                    <a:pt x="114050" y="46711"/>
                  </a:lnTo>
                  <a:close/>
                </a:path>
              </a:pathLst>
            </a:custGeom>
            <a:grpFill/>
            <a:ln w="5028" cap="flat">
              <a:solidFill>
                <a:schemeClr val="bg1"/>
              </a:solidFill>
              <a:prstDash val="solid"/>
              <a:miter/>
            </a:ln>
          </p:spPr>
          <p:txBody>
            <a:bodyPr rtlCol="0" anchor="ctr"/>
            <a:lstStyle/>
            <a:p>
              <a:endParaRPr lang="en-US"/>
            </a:p>
          </p:txBody>
        </p:sp>
        <p:sp>
          <p:nvSpPr>
            <p:cNvPr id="122" name="Freeform 121">
              <a:extLst>
                <a:ext uri="{FF2B5EF4-FFF2-40B4-BE49-F238E27FC236}">
                  <a16:creationId xmlns:a16="http://schemas.microsoft.com/office/drawing/2014/main" id="{7E18DCF5-884B-FE9F-9E1F-1AA0AB305CDE}"/>
                </a:ext>
              </a:extLst>
            </p:cNvPr>
            <p:cNvSpPr/>
            <p:nvPr/>
          </p:nvSpPr>
          <p:spPr>
            <a:xfrm>
              <a:off x="7390963" y="4682470"/>
              <a:ext cx="43265" cy="28109"/>
            </a:xfrm>
            <a:custGeom>
              <a:avLst/>
              <a:gdLst>
                <a:gd name="connsiteX0" fmla="*/ 38961 w 43265"/>
                <a:gd name="connsiteY0" fmla="*/ 13308 h 28109"/>
                <a:gd name="connsiteX1" fmla="*/ 38392 w 43265"/>
                <a:gd name="connsiteY1" fmla="*/ 11245 h 28109"/>
                <a:gd name="connsiteX2" fmla="*/ 40027 w 43265"/>
                <a:gd name="connsiteY2" fmla="*/ 6525 h 28109"/>
                <a:gd name="connsiteX3" fmla="*/ 38212 w 43265"/>
                <a:gd name="connsiteY3" fmla="*/ 5242 h 28109"/>
                <a:gd name="connsiteX4" fmla="*/ 30711 w 43265"/>
                <a:gd name="connsiteY4" fmla="*/ 4506 h 28109"/>
                <a:gd name="connsiteX5" fmla="*/ 24352 w 43265"/>
                <a:gd name="connsiteY5" fmla="*/ 4138 h 28109"/>
                <a:gd name="connsiteX6" fmla="*/ 17608 w 43265"/>
                <a:gd name="connsiteY6" fmla="*/ 0 h 28109"/>
                <a:gd name="connsiteX7" fmla="*/ 11618 w 43265"/>
                <a:gd name="connsiteY7" fmla="*/ 2632 h 28109"/>
                <a:gd name="connsiteX8" fmla="*/ 5250 w 43265"/>
                <a:gd name="connsiteY8" fmla="*/ 6752 h 28109"/>
                <a:gd name="connsiteX9" fmla="*/ 757 w 43265"/>
                <a:gd name="connsiteY9" fmla="*/ 13500 h 28109"/>
                <a:gd name="connsiteX10" fmla="*/ 535 w 43265"/>
                <a:gd name="connsiteY10" fmla="*/ 13162 h 28109"/>
                <a:gd name="connsiteX11" fmla="*/ 757 w 43265"/>
                <a:gd name="connsiteY11" fmla="*/ 17822 h 28109"/>
                <a:gd name="connsiteX12" fmla="*/ 0 w 43265"/>
                <a:gd name="connsiteY12" fmla="*/ 19303 h 28109"/>
                <a:gd name="connsiteX13" fmla="*/ 2439 w 43265"/>
                <a:gd name="connsiteY13" fmla="*/ 23608 h 28109"/>
                <a:gd name="connsiteX14" fmla="*/ 7689 w 43265"/>
                <a:gd name="connsiteY14" fmla="*/ 24374 h 28109"/>
                <a:gd name="connsiteX15" fmla="*/ 9940 w 43265"/>
                <a:gd name="connsiteY15" fmla="*/ 23796 h 28109"/>
                <a:gd name="connsiteX16" fmla="*/ 15743 w 43265"/>
                <a:gd name="connsiteY16" fmla="*/ 27553 h 28109"/>
                <a:gd name="connsiteX17" fmla="*/ 19667 w 43265"/>
                <a:gd name="connsiteY17" fmla="*/ 28109 h 28109"/>
                <a:gd name="connsiteX18" fmla="*/ 23223 w 43265"/>
                <a:gd name="connsiteY18" fmla="*/ 23796 h 28109"/>
                <a:gd name="connsiteX19" fmla="*/ 26218 w 43265"/>
                <a:gd name="connsiteY19" fmla="*/ 23796 h 28109"/>
                <a:gd name="connsiteX20" fmla="*/ 28841 w 43265"/>
                <a:gd name="connsiteY20" fmla="*/ 25114 h 28109"/>
                <a:gd name="connsiteX21" fmla="*/ 34096 w 43265"/>
                <a:gd name="connsiteY21" fmla="*/ 23796 h 28109"/>
                <a:gd name="connsiteX22" fmla="*/ 37643 w 43265"/>
                <a:gd name="connsiteY22" fmla="*/ 24185 h 28109"/>
                <a:gd name="connsiteX23" fmla="*/ 43266 w 43265"/>
                <a:gd name="connsiteY23" fmla="*/ 21934 h 28109"/>
                <a:gd name="connsiteX24" fmla="*/ 42881 w 43265"/>
                <a:gd name="connsiteY24" fmla="*/ 15375 h 28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43265" h="28109">
                  <a:moveTo>
                    <a:pt x="38961" y="13308"/>
                  </a:moveTo>
                  <a:lnTo>
                    <a:pt x="38392" y="11245"/>
                  </a:lnTo>
                  <a:lnTo>
                    <a:pt x="40027" y="6525"/>
                  </a:lnTo>
                  <a:lnTo>
                    <a:pt x="38212" y="5242"/>
                  </a:lnTo>
                  <a:lnTo>
                    <a:pt x="30711" y="4506"/>
                  </a:lnTo>
                  <a:lnTo>
                    <a:pt x="24352" y="4138"/>
                  </a:lnTo>
                  <a:lnTo>
                    <a:pt x="17608" y="0"/>
                  </a:lnTo>
                  <a:lnTo>
                    <a:pt x="11618" y="2632"/>
                  </a:lnTo>
                  <a:lnTo>
                    <a:pt x="5250" y="6752"/>
                  </a:lnTo>
                  <a:lnTo>
                    <a:pt x="757" y="13500"/>
                  </a:lnTo>
                  <a:lnTo>
                    <a:pt x="535" y="13162"/>
                  </a:lnTo>
                  <a:lnTo>
                    <a:pt x="757" y="17822"/>
                  </a:lnTo>
                  <a:lnTo>
                    <a:pt x="0" y="19303"/>
                  </a:lnTo>
                  <a:lnTo>
                    <a:pt x="2439" y="23608"/>
                  </a:lnTo>
                  <a:lnTo>
                    <a:pt x="7689" y="24374"/>
                  </a:lnTo>
                  <a:lnTo>
                    <a:pt x="9940" y="23796"/>
                  </a:lnTo>
                  <a:lnTo>
                    <a:pt x="15743" y="27553"/>
                  </a:lnTo>
                  <a:lnTo>
                    <a:pt x="19667" y="28109"/>
                  </a:lnTo>
                  <a:lnTo>
                    <a:pt x="23223" y="23796"/>
                  </a:lnTo>
                  <a:lnTo>
                    <a:pt x="26218" y="23796"/>
                  </a:lnTo>
                  <a:lnTo>
                    <a:pt x="28841" y="25114"/>
                  </a:lnTo>
                  <a:lnTo>
                    <a:pt x="34096" y="23796"/>
                  </a:lnTo>
                  <a:lnTo>
                    <a:pt x="37643" y="24185"/>
                  </a:lnTo>
                  <a:lnTo>
                    <a:pt x="43266" y="21934"/>
                  </a:lnTo>
                  <a:lnTo>
                    <a:pt x="42881" y="15375"/>
                  </a:lnTo>
                  <a:close/>
                </a:path>
              </a:pathLst>
            </a:custGeom>
            <a:grpFill/>
            <a:ln w="5028" cap="flat">
              <a:solidFill>
                <a:schemeClr val="bg1"/>
              </a:solidFill>
              <a:prstDash val="solid"/>
              <a:miter/>
            </a:ln>
          </p:spPr>
          <p:txBody>
            <a:bodyPr rtlCol="0" anchor="ctr"/>
            <a:lstStyle/>
            <a:p>
              <a:endParaRPr lang="en-US"/>
            </a:p>
          </p:txBody>
        </p:sp>
        <p:sp>
          <p:nvSpPr>
            <p:cNvPr id="123" name="Freeform 122">
              <a:extLst>
                <a:ext uri="{FF2B5EF4-FFF2-40B4-BE49-F238E27FC236}">
                  <a16:creationId xmlns:a16="http://schemas.microsoft.com/office/drawing/2014/main" id="{30638AE8-6947-6B2C-E4E0-FBF2BEA4CE5C}"/>
                </a:ext>
              </a:extLst>
            </p:cNvPr>
            <p:cNvSpPr/>
            <p:nvPr/>
          </p:nvSpPr>
          <p:spPr>
            <a:xfrm>
              <a:off x="7384172" y="4709638"/>
              <a:ext cx="71918" cy="94670"/>
            </a:xfrm>
            <a:custGeom>
              <a:avLst/>
              <a:gdLst>
                <a:gd name="connsiteX0" fmla="*/ 68962 w 71918"/>
                <a:gd name="connsiteY0" fmla="*/ 69111 h 94670"/>
                <a:gd name="connsiteX1" fmla="*/ 65598 w 71918"/>
                <a:gd name="connsiteY1" fmla="*/ 58285 h 94670"/>
                <a:gd name="connsiteX2" fmla="*/ 64747 w 71918"/>
                <a:gd name="connsiteY2" fmla="*/ 51267 h 94670"/>
                <a:gd name="connsiteX3" fmla="*/ 63493 w 71918"/>
                <a:gd name="connsiteY3" fmla="*/ 47759 h 94670"/>
                <a:gd name="connsiteX4" fmla="*/ 60249 w 71918"/>
                <a:gd name="connsiteY4" fmla="*/ 48319 h 94670"/>
                <a:gd name="connsiteX5" fmla="*/ 58563 w 71918"/>
                <a:gd name="connsiteY5" fmla="*/ 47203 h 94670"/>
                <a:gd name="connsiteX6" fmla="*/ 57173 w 71918"/>
                <a:gd name="connsiteY6" fmla="*/ 49013 h 94670"/>
                <a:gd name="connsiteX7" fmla="*/ 57870 w 71918"/>
                <a:gd name="connsiteY7" fmla="*/ 50977 h 94670"/>
                <a:gd name="connsiteX8" fmla="*/ 56189 w 71918"/>
                <a:gd name="connsiteY8" fmla="*/ 54922 h 94670"/>
                <a:gd name="connsiteX9" fmla="*/ 56878 w 71918"/>
                <a:gd name="connsiteY9" fmla="*/ 58012 h 94670"/>
                <a:gd name="connsiteX10" fmla="*/ 55624 w 71918"/>
                <a:gd name="connsiteY10" fmla="*/ 57447 h 94670"/>
                <a:gd name="connsiteX11" fmla="*/ 51122 w 71918"/>
                <a:gd name="connsiteY11" fmla="*/ 52675 h 94670"/>
                <a:gd name="connsiteX12" fmla="*/ 49723 w 71918"/>
                <a:gd name="connsiteY12" fmla="*/ 50557 h 94670"/>
                <a:gd name="connsiteX13" fmla="*/ 47618 w 71918"/>
                <a:gd name="connsiteY13" fmla="*/ 45504 h 94670"/>
                <a:gd name="connsiteX14" fmla="*/ 48182 w 71918"/>
                <a:gd name="connsiteY14" fmla="*/ 43129 h 94670"/>
                <a:gd name="connsiteX15" fmla="*/ 48734 w 71918"/>
                <a:gd name="connsiteY15" fmla="*/ 41019 h 94670"/>
                <a:gd name="connsiteX16" fmla="*/ 51126 w 71918"/>
                <a:gd name="connsiteY16" fmla="*/ 40454 h 94670"/>
                <a:gd name="connsiteX17" fmla="*/ 52817 w 71918"/>
                <a:gd name="connsiteY17" fmla="*/ 40741 h 94670"/>
                <a:gd name="connsiteX18" fmla="*/ 55474 w 71918"/>
                <a:gd name="connsiteY18" fmla="*/ 39449 h 94670"/>
                <a:gd name="connsiteX19" fmla="*/ 55474 w 71918"/>
                <a:gd name="connsiteY19" fmla="*/ 37776 h 94670"/>
                <a:gd name="connsiteX20" fmla="*/ 57027 w 71918"/>
                <a:gd name="connsiteY20" fmla="*/ 36941 h 94670"/>
                <a:gd name="connsiteX21" fmla="*/ 59270 w 71918"/>
                <a:gd name="connsiteY21" fmla="*/ 30347 h 94670"/>
                <a:gd name="connsiteX22" fmla="*/ 61375 w 71918"/>
                <a:gd name="connsiteY22" fmla="*/ 26261 h 94670"/>
                <a:gd name="connsiteX23" fmla="*/ 59548 w 71918"/>
                <a:gd name="connsiteY23" fmla="*/ 24857 h 94670"/>
                <a:gd name="connsiteX24" fmla="*/ 57301 w 71918"/>
                <a:gd name="connsiteY24" fmla="*/ 22461 h 94670"/>
                <a:gd name="connsiteX25" fmla="*/ 54075 w 71918"/>
                <a:gd name="connsiteY25" fmla="*/ 22461 h 94670"/>
                <a:gd name="connsiteX26" fmla="*/ 44383 w 71918"/>
                <a:gd name="connsiteY26" fmla="*/ 22046 h 94670"/>
                <a:gd name="connsiteX27" fmla="*/ 33424 w 71918"/>
                <a:gd name="connsiteY27" fmla="*/ 22461 h 94670"/>
                <a:gd name="connsiteX28" fmla="*/ 30056 w 71918"/>
                <a:gd name="connsiteY28" fmla="*/ 21079 h 94670"/>
                <a:gd name="connsiteX29" fmla="*/ 28225 w 71918"/>
                <a:gd name="connsiteY29" fmla="*/ 21203 h 94670"/>
                <a:gd name="connsiteX30" fmla="*/ 25841 w 71918"/>
                <a:gd name="connsiteY30" fmla="*/ 20659 h 94670"/>
                <a:gd name="connsiteX31" fmla="*/ 25841 w 71918"/>
                <a:gd name="connsiteY31" fmla="*/ 18118 h 94670"/>
                <a:gd name="connsiteX32" fmla="*/ 22756 w 71918"/>
                <a:gd name="connsiteY32" fmla="*/ 9684 h 94670"/>
                <a:gd name="connsiteX33" fmla="*/ 20505 w 71918"/>
                <a:gd name="connsiteY33" fmla="*/ 7159 h 94670"/>
                <a:gd name="connsiteX34" fmla="*/ 18956 w 71918"/>
                <a:gd name="connsiteY34" fmla="*/ 7724 h 94670"/>
                <a:gd name="connsiteX35" fmla="*/ 14604 w 71918"/>
                <a:gd name="connsiteY35" fmla="*/ 4510 h 94670"/>
                <a:gd name="connsiteX36" fmla="*/ 12495 w 71918"/>
                <a:gd name="connsiteY36" fmla="*/ 4061 h 94670"/>
                <a:gd name="connsiteX37" fmla="*/ 12367 w 71918"/>
                <a:gd name="connsiteY37" fmla="*/ 5606 h 94670"/>
                <a:gd name="connsiteX38" fmla="*/ 13055 w 71918"/>
                <a:gd name="connsiteY38" fmla="*/ 7441 h 94670"/>
                <a:gd name="connsiteX39" fmla="*/ 9131 w 71918"/>
                <a:gd name="connsiteY39" fmla="*/ 7163 h 94670"/>
                <a:gd name="connsiteX40" fmla="*/ 7724 w 71918"/>
                <a:gd name="connsiteY40" fmla="*/ 4638 h 94670"/>
                <a:gd name="connsiteX41" fmla="*/ 8152 w 71918"/>
                <a:gd name="connsiteY41" fmla="*/ 2520 h 94670"/>
                <a:gd name="connsiteX42" fmla="*/ 4489 w 71918"/>
                <a:gd name="connsiteY42" fmla="*/ 0 h 94670"/>
                <a:gd name="connsiteX43" fmla="*/ 3222 w 71918"/>
                <a:gd name="connsiteY43" fmla="*/ 1254 h 94670"/>
                <a:gd name="connsiteX44" fmla="*/ 3222 w 71918"/>
                <a:gd name="connsiteY44" fmla="*/ 3509 h 94670"/>
                <a:gd name="connsiteX45" fmla="*/ 4348 w 71918"/>
                <a:gd name="connsiteY45" fmla="*/ 4510 h 94670"/>
                <a:gd name="connsiteX46" fmla="*/ 3526 w 71918"/>
                <a:gd name="connsiteY46" fmla="*/ 7309 h 94670"/>
                <a:gd name="connsiteX47" fmla="*/ 282 w 71918"/>
                <a:gd name="connsiteY47" fmla="*/ 10809 h 94670"/>
                <a:gd name="connsiteX48" fmla="*/ 0 w 71918"/>
                <a:gd name="connsiteY48" fmla="*/ 13898 h 94670"/>
                <a:gd name="connsiteX49" fmla="*/ 6183 w 71918"/>
                <a:gd name="connsiteY49" fmla="*/ 17133 h 94670"/>
                <a:gd name="connsiteX50" fmla="*/ 8571 w 71918"/>
                <a:gd name="connsiteY50" fmla="*/ 16004 h 94670"/>
                <a:gd name="connsiteX51" fmla="*/ 12499 w 71918"/>
                <a:gd name="connsiteY51" fmla="*/ 16004 h 94670"/>
                <a:gd name="connsiteX52" fmla="*/ 11660 w 71918"/>
                <a:gd name="connsiteY52" fmla="*/ 19115 h 94670"/>
                <a:gd name="connsiteX53" fmla="*/ 12499 w 71918"/>
                <a:gd name="connsiteY53" fmla="*/ 21913 h 94670"/>
                <a:gd name="connsiteX54" fmla="*/ 11237 w 71918"/>
                <a:gd name="connsiteY54" fmla="*/ 23043 h 94670"/>
                <a:gd name="connsiteX55" fmla="*/ 8571 w 71918"/>
                <a:gd name="connsiteY55" fmla="*/ 22748 h 94670"/>
                <a:gd name="connsiteX56" fmla="*/ 7031 w 71918"/>
                <a:gd name="connsiteY56" fmla="*/ 23740 h 94670"/>
                <a:gd name="connsiteX57" fmla="*/ 5760 w 71918"/>
                <a:gd name="connsiteY57" fmla="*/ 27514 h 94670"/>
                <a:gd name="connsiteX58" fmla="*/ 3941 w 71918"/>
                <a:gd name="connsiteY58" fmla="*/ 27960 h 94670"/>
                <a:gd name="connsiteX59" fmla="*/ 3226 w 71918"/>
                <a:gd name="connsiteY59" fmla="*/ 33561 h 94670"/>
                <a:gd name="connsiteX60" fmla="*/ 5627 w 71918"/>
                <a:gd name="connsiteY60" fmla="*/ 37070 h 94670"/>
                <a:gd name="connsiteX61" fmla="*/ 10116 w 71918"/>
                <a:gd name="connsiteY61" fmla="*/ 39188 h 94670"/>
                <a:gd name="connsiteX62" fmla="*/ 13500 w 71918"/>
                <a:gd name="connsiteY62" fmla="*/ 43659 h 94670"/>
                <a:gd name="connsiteX63" fmla="*/ 13205 w 71918"/>
                <a:gd name="connsiteY63" fmla="*/ 48161 h 94670"/>
                <a:gd name="connsiteX64" fmla="*/ 14613 w 71918"/>
                <a:gd name="connsiteY64" fmla="*/ 50968 h 94670"/>
                <a:gd name="connsiteX65" fmla="*/ 14746 w 71918"/>
                <a:gd name="connsiteY65" fmla="*/ 56308 h 94670"/>
                <a:gd name="connsiteX66" fmla="*/ 17553 w 71918"/>
                <a:gd name="connsiteY66" fmla="*/ 62474 h 94670"/>
                <a:gd name="connsiteX67" fmla="*/ 18960 w 71918"/>
                <a:gd name="connsiteY67" fmla="*/ 67699 h 94670"/>
                <a:gd name="connsiteX68" fmla="*/ 20788 w 71918"/>
                <a:gd name="connsiteY68" fmla="*/ 79099 h 94670"/>
                <a:gd name="connsiteX69" fmla="*/ 38815 w 71918"/>
                <a:gd name="connsiteY69" fmla="*/ 71846 h 94670"/>
                <a:gd name="connsiteX70" fmla="*/ 51011 w 71918"/>
                <a:gd name="connsiteY70" fmla="*/ 66154 h 94670"/>
                <a:gd name="connsiteX71" fmla="*/ 53698 w 71918"/>
                <a:gd name="connsiteY71" fmla="*/ 67785 h 94670"/>
                <a:gd name="connsiteX72" fmla="*/ 56933 w 71918"/>
                <a:gd name="connsiteY72" fmla="*/ 77421 h 94670"/>
                <a:gd name="connsiteX73" fmla="*/ 66219 w 71918"/>
                <a:gd name="connsiteY73" fmla="*/ 94670 h 94670"/>
                <a:gd name="connsiteX74" fmla="*/ 66163 w 71918"/>
                <a:gd name="connsiteY74" fmla="*/ 89463 h 94670"/>
                <a:gd name="connsiteX75" fmla="*/ 66728 w 71918"/>
                <a:gd name="connsiteY75" fmla="*/ 85800 h 94670"/>
                <a:gd name="connsiteX76" fmla="*/ 69526 w 71918"/>
                <a:gd name="connsiteY76" fmla="*/ 82714 h 94670"/>
                <a:gd name="connsiteX77" fmla="*/ 70926 w 71918"/>
                <a:gd name="connsiteY77" fmla="*/ 82847 h 94670"/>
                <a:gd name="connsiteX78" fmla="*/ 71919 w 71918"/>
                <a:gd name="connsiteY78" fmla="*/ 79069 h 94670"/>
                <a:gd name="connsiteX79" fmla="*/ 71208 w 71918"/>
                <a:gd name="connsiteY79" fmla="*/ 75958 h 94670"/>
                <a:gd name="connsiteX80" fmla="*/ 68962 w 71918"/>
                <a:gd name="connsiteY80" fmla="*/ 69111 h 94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71918" h="94670">
                  <a:moveTo>
                    <a:pt x="68962" y="69111"/>
                  </a:moveTo>
                  <a:lnTo>
                    <a:pt x="65598" y="58285"/>
                  </a:lnTo>
                  <a:lnTo>
                    <a:pt x="64747" y="51267"/>
                  </a:lnTo>
                  <a:lnTo>
                    <a:pt x="63493" y="47759"/>
                  </a:lnTo>
                  <a:lnTo>
                    <a:pt x="60249" y="48319"/>
                  </a:lnTo>
                  <a:cubicBezTo>
                    <a:pt x="60249" y="48319"/>
                    <a:pt x="59137" y="46496"/>
                    <a:pt x="58563" y="47203"/>
                  </a:cubicBezTo>
                  <a:cubicBezTo>
                    <a:pt x="58007" y="47883"/>
                    <a:pt x="57173" y="49013"/>
                    <a:pt x="57173" y="49013"/>
                  </a:cubicBezTo>
                  <a:lnTo>
                    <a:pt x="57870" y="50977"/>
                  </a:lnTo>
                  <a:lnTo>
                    <a:pt x="56189" y="54922"/>
                  </a:lnTo>
                  <a:lnTo>
                    <a:pt x="56878" y="58012"/>
                  </a:lnTo>
                  <a:lnTo>
                    <a:pt x="55624" y="57447"/>
                  </a:lnTo>
                  <a:lnTo>
                    <a:pt x="51122" y="52675"/>
                  </a:lnTo>
                  <a:lnTo>
                    <a:pt x="49723" y="50557"/>
                  </a:lnTo>
                  <a:lnTo>
                    <a:pt x="47618" y="45504"/>
                  </a:lnTo>
                  <a:lnTo>
                    <a:pt x="48182" y="43129"/>
                  </a:lnTo>
                  <a:lnTo>
                    <a:pt x="48734" y="41019"/>
                  </a:lnTo>
                  <a:lnTo>
                    <a:pt x="51126" y="40454"/>
                  </a:lnTo>
                  <a:lnTo>
                    <a:pt x="52817" y="40741"/>
                  </a:lnTo>
                  <a:lnTo>
                    <a:pt x="55474" y="39449"/>
                  </a:lnTo>
                  <a:lnTo>
                    <a:pt x="55474" y="37776"/>
                  </a:lnTo>
                  <a:lnTo>
                    <a:pt x="57027" y="36941"/>
                  </a:lnTo>
                  <a:lnTo>
                    <a:pt x="59270" y="30347"/>
                  </a:lnTo>
                  <a:lnTo>
                    <a:pt x="61375" y="26261"/>
                  </a:lnTo>
                  <a:lnTo>
                    <a:pt x="59548" y="24857"/>
                  </a:lnTo>
                  <a:lnTo>
                    <a:pt x="57301" y="22461"/>
                  </a:lnTo>
                  <a:lnTo>
                    <a:pt x="54075" y="22461"/>
                  </a:lnTo>
                  <a:lnTo>
                    <a:pt x="44383" y="22046"/>
                  </a:lnTo>
                  <a:lnTo>
                    <a:pt x="33424" y="22461"/>
                  </a:lnTo>
                  <a:lnTo>
                    <a:pt x="30056" y="21079"/>
                  </a:lnTo>
                  <a:lnTo>
                    <a:pt x="28225" y="21203"/>
                  </a:lnTo>
                  <a:lnTo>
                    <a:pt x="25841" y="20659"/>
                  </a:lnTo>
                  <a:lnTo>
                    <a:pt x="25841" y="18118"/>
                  </a:lnTo>
                  <a:lnTo>
                    <a:pt x="22756" y="9684"/>
                  </a:lnTo>
                  <a:lnTo>
                    <a:pt x="20505" y="7159"/>
                  </a:lnTo>
                  <a:lnTo>
                    <a:pt x="18956" y="7724"/>
                  </a:lnTo>
                  <a:lnTo>
                    <a:pt x="14604" y="4510"/>
                  </a:lnTo>
                  <a:lnTo>
                    <a:pt x="12495" y="4061"/>
                  </a:lnTo>
                  <a:lnTo>
                    <a:pt x="12367" y="5606"/>
                  </a:lnTo>
                  <a:lnTo>
                    <a:pt x="13055" y="7441"/>
                  </a:lnTo>
                  <a:lnTo>
                    <a:pt x="9131" y="7163"/>
                  </a:lnTo>
                  <a:lnTo>
                    <a:pt x="7724" y="4638"/>
                  </a:lnTo>
                  <a:lnTo>
                    <a:pt x="8152" y="2520"/>
                  </a:lnTo>
                  <a:lnTo>
                    <a:pt x="4489" y="0"/>
                  </a:lnTo>
                  <a:lnTo>
                    <a:pt x="3222" y="1254"/>
                  </a:lnTo>
                  <a:lnTo>
                    <a:pt x="3222" y="3509"/>
                  </a:lnTo>
                  <a:lnTo>
                    <a:pt x="4348" y="4510"/>
                  </a:lnTo>
                  <a:lnTo>
                    <a:pt x="3526" y="7309"/>
                  </a:lnTo>
                  <a:lnTo>
                    <a:pt x="282" y="10809"/>
                  </a:lnTo>
                  <a:lnTo>
                    <a:pt x="0" y="13898"/>
                  </a:lnTo>
                  <a:lnTo>
                    <a:pt x="6183" y="17133"/>
                  </a:lnTo>
                  <a:lnTo>
                    <a:pt x="8571" y="16004"/>
                  </a:lnTo>
                  <a:lnTo>
                    <a:pt x="12499" y="16004"/>
                  </a:lnTo>
                  <a:lnTo>
                    <a:pt x="11660" y="19115"/>
                  </a:lnTo>
                  <a:lnTo>
                    <a:pt x="12499" y="21913"/>
                  </a:lnTo>
                  <a:lnTo>
                    <a:pt x="11237" y="23043"/>
                  </a:lnTo>
                  <a:lnTo>
                    <a:pt x="8571" y="22748"/>
                  </a:lnTo>
                  <a:lnTo>
                    <a:pt x="7031" y="23740"/>
                  </a:lnTo>
                  <a:lnTo>
                    <a:pt x="5760" y="27514"/>
                  </a:lnTo>
                  <a:lnTo>
                    <a:pt x="3941" y="27960"/>
                  </a:lnTo>
                  <a:lnTo>
                    <a:pt x="3226" y="33561"/>
                  </a:lnTo>
                  <a:lnTo>
                    <a:pt x="5627" y="37070"/>
                  </a:lnTo>
                  <a:lnTo>
                    <a:pt x="10116" y="39188"/>
                  </a:lnTo>
                  <a:lnTo>
                    <a:pt x="13500" y="43659"/>
                  </a:lnTo>
                  <a:lnTo>
                    <a:pt x="13205" y="48161"/>
                  </a:lnTo>
                  <a:lnTo>
                    <a:pt x="14613" y="50968"/>
                  </a:lnTo>
                  <a:lnTo>
                    <a:pt x="14746" y="56308"/>
                  </a:lnTo>
                  <a:lnTo>
                    <a:pt x="17553" y="62474"/>
                  </a:lnTo>
                  <a:lnTo>
                    <a:pt x="18960" y="67699"/>
                  </a:lnTo>
                  <a:lnTo>
                    <a:pt x="20788" y="79099"/>
                  </a:lnTo>
                  <a:cubicBezTo>
                    <a:pt x="27193" y="78029"/>
                    <a:pt x="33244" y="75800"/>
                    <a:pt x="38815" y="71846"/>
                  </a:cubicBezTo>
                  <a:cubicBezTo>
                    <a:pt x="42525" y="69223"/>
                    <a:pt x="47716" y="69775"/>
                    <a:pt x="51011" y="66154"/>
                  </a:cubicBezTo>
                  <a:cubicBezTo>
                    <a:pt x="51161" y="65975"/>
                    <a:pt x="53356" y="66972"/>
                    <a:pt x="53698" y="67785"/>
                  </a:cubicBezTo>
                  <a:cubicBezTo>
                    <a:pt x="54991" y="70891"/>
                    <a:pt x="55923" y="74169"/>
                    <a:pt x="56933" y="77421"/>
                  </a:cubicBezTo>
                  <a:cubicBezTo>
                    <a:pt x="58970" y="84015"/>
                    <a:pt x="61974" y="89805"/>
                    <a:pt x="66219" y="94670"/>
                  </a:cubicBezTo>
                  <a:cubicBezTo>
                    <a:pt x="66219" y="92599"/>
                    <a:pt x="66163" y="89463"/>
                    <a:pt x="66163" y="89463"/>
                  </a:cubicBezTo>
                  <a:lnTo>
                    <a:pt x="66728" y="85800"/>
                  </a:lnTo>
                  <a:lnTo>
                    <a:pt x="69526" y="82714"/>
                  </a:lnTo>
                  <a:lnTo>
                    <a:pt x="70926" y="82847"/>
                  </a:lnTo>
                  <a:lnTo>
                    <a:pt x="71919" y="79069"/>
                  </a:lnTo>
                  <a:lnTo>
                    <a:pt x="71208" y="75958"/>
                  </a:lnTo>
                  <a:lnTo>
                    <a:pt x="68962" y="69111"/>
                  </a:lnTo>
                  <a:close/>
                </a:path>
              </a:pathLst>
            </a:custGeom>
            <a:grpFill/>
            <a:ln w="5028" cap="flat">
              <a:solidFill>
                <a:schemeClr val="bg1"/>
              </a:solidFill>
              <a:prstDash val="solid"/>
              <a:miter/>
            </a:ln>
          </p:spPr>
          <p:txBody>
            <a:bodyPr rtlCol="0" anchor="ctr"/>
            <a:lstStyle/>
            <a:p>
              <a:endParaRPr lang="en-US"/>
            </a:p>
          </p:txBody>
        </p:sp>
        <p:sp>
          <p:nvSpPr>
            <p:cNvPr id="124" name="Freeform 123">
              <a:extLst>
                <a:ext uri="{FF2B5EF4-FFF2-40B4-BE49-F238E27FC236}">
                  <a16:creationId xmlns:a16="http://schemas.microsoft.com/office/drawing/2014/main" id="{767E8ACA-E26C-F8F0-FAB7-7EFAC032A768}"/>
                </a:ext>
              </a:extLst>
            </p:cNvPr>
            <p:cNvSpPr/>
            <p:nvPr/>
          </p:nvSpPr>
          <p:spPr>
            <a:xfrm>
              <a:off x="7109707" y="4605704"/>
              <a:ext cx="398476" cy="387541"/>
            </a:xfrm>
            <a:custGeom>
              <a:avLst/>
              <a:gdLst>
                <a:gd name="connsiteX0" fmla="*/ 337448 w 398476"/>
                <a:gd name="connsiteY0" fmla="*/ 194420 h 387541"/>
                <a:gd name="connsiteX1" fmla="*/ 337495 w 398476"/>
                <a:gd name="connsiteY1" fmla="*/ 193958 h 387541"/>
                <a:gd name="connsiteX2" fmla="*/ 336011 w 398476"/>
                <a:gd name="connsiteY2" fmla="*/ 191823 h 387541"/>
                <a:gd name="connsiteX3" fmla="*/ 337448 w 398476"/>
                <a:gd name="connsiteY3" fmla="*/ 194420 h 387541"/>
                <a:gd name="connsiteX4" fmla="*/ 398476 w 398476"/>
                <a:gd name="connsiteY4" fmla="*/ 81752 h 387541"/>
                <a:gd name="connsiteX5" fmla="*/ 398429 w 398476"/>
                <a:gd name="connsiteY5" fmla="*/ 78684 h 387541"/>
                <a:gd name="connsiteX6" fmla="*/ 397364 w 398476"/>
                <a:gd name="connsiteY6" fmla="*/ 78684 h 387541"/>
                <a:gd name="connsiteX7" fmla="*/ 392499 w 398476"/>
                <a:gd name="connsiteY7" fmla="*/ 76433 h 387541"/>
                <a:gd name="connsiteX8" fmla="*/ 388750 w 398476"/>
                <a:gd name="connsiteY8" fmla="*/ 76433 h 387541"/>
                <a:gd name="connsiteX9" fmla="*/ 387616 w 398476"/>
                <a:gd name="connsiteY9" fmla="*/ 73425 h 387541"/>
                <a:gd name="connsiteX10" fmla="*/ 389110 w 398476"/>
                <a:gd name="connsiteY10" fmla="*/ 69681 h 387541"/>
                <a:gd name="connsiteX11" fmla="*/ 386491 w 398476"/>
                <a:gd name="connsiteY11" fmla="*/ 64807 h 387541"/>
                <a:gd name="connsiteX12" fmla="*/ 383885 w 398476"/>
                <a:gd name="connsiteY12" fmla="*/ 64807 h 387541"/>
                <a:gd name="connsiteX13" fmla="*/ 382011 w 398476"/>
                <a:gd name="connsiteY13" fmla="*/ 63300 h 387541"/>
                <a:gd name="connsiteX14" fmla="*/ 383132 w 398476"/>
                <a:gd name="connsiteY14" fmla="*/ 58414 h 387541"/>
                <a:gd name="connsiteX15" fmla="*/ 379396 w 398476"/>
                <a:gd name="connsiteY15" fmla="*/ 56561 h 387541"/>
                <a:gd name="connsiteX16" fmla="*/ 371886 w 398476"/>
                <a:gd name="connsiteY16" fmla="*/ 58786 h 387541"/>
                <a:gd name="connsiteX17" fmla="*/ 371514 w 398476"/>
                <a:gd name="connsiteY17" fmla="*/ 60673 h 387541"/>
                <a:gd name="connsiteX18" fmla="*/ 369640 w 398476"/>
                <a:gd name="connsiteY18" fmla="*/ 62547 h 387541"/>
                <a:gd name="connsiteX19" fmla="*/ 366276 w 398476"/>
                <a:gd name="connsiteY19" fmla="*/ 61037 h 387541"/>
                <a:gd name="connsiteX20" fmla="*/ 360649 w 398476"/>
                <a:gd name="connsiteY20" fmla="*/ 61418 h 387541"/>
                <a:gd name="connsiteX21" fmla="*/ 358035 w 398476"/>
                <a:gd name="connsiteY21" fmla="*/ 59543 h 387541"/>
                <a:gd name="connsiteX22" fmla="*/ 353910 w 398476"/>
                <a:gd name="connsiteY22" fmla="*/ 61418 h 387541"/>
                <a:gd name="connsiteX23" fmla="*/ 350919 w 398476"/>
                <a:gd name="connsiteY23" fmla="*/ 68525 h 387541"/>
                <a:gd name="connsiteX24" fmla="*/ 342305 w 398476"/>
                <a:gd name="connsiteY24" fmla="*/ 70772 h 387541"/>
                <a:gd name="connsiteX25" fmla="*/ 340071 w 398476"/>
                <a:gd name="connsiteY25" fmla="*/ 74905 h 387541"/>
                <a:gd name="connsiteX26" fmla="*/ 335570 w 398476"/>
                <a:gd name="connsiteY26" fmla="*/ 77896 h 387541"/>
                <a:gd name="connsiteX27" fmla="*/ 333327 w 398476"/>
                <a:gd name="connsiteY27" fmla="*/ 77896 h 387541"/>
                <a:gd name="connsiteX28" fmla="*/ 331085 w 398476"/>
                <a:gd name="connsiteY28" fmla="*/ 82004 h 387541"/>
                <a:gd name="connsiteX29" fmla="*/ 323212 w 398476"/>
                <a:gd name="connsiteY29" fmla="*/ 84645 h 387541"/>
                <a:gd name="connsiteX30" fmla="*/ 319472 w 398476"/>
                <a:gd name="connsiteY30" fmla="*/ 82004 h 387541"/>
                <a:gd name="connsiteX31" fmla="*/ 321286 w 398476"/>
                <a:gd name="connsiteY31" fmla="*/ 83292 h 387541"/>
                <a:gd name="connsiteX32" fmla="*/ 319652 w 398476"/>
                <a:gd name="connsiteY32" fmla="*/ 88012 h 387541"/>
                <a:gd name="connsiteX33" fmla="*/ 320221 w 398476"/>
                <a:gd name="connsiteY33" fmla="*/ 90070 h 387541"/>
                <a:gd name="connsiteX34" fmla="*/ 324140 w 398476"/>
                <a:gd name="connsiteY34" fmla="*/ 92137 h 387541"/>
                <a:gd name="connsiteX35" fmla="*/ 324525 w 398476"/>
                <a:gd name="connsiteY35" fmla="*/ 98697 h 387541"/>
                <a:gd name="connsiteX36" fmla="*/ 318907 w 398476"/>
                <a:gd name="connsiteY36" fmla="*/ 100948 h 387541"/>
                <a:gd name="connsiteX37" fmla="*/ 315360 w 398476"/>
                <a:gd name="connsiteY37" fmla="*/ 100554 h 387541"/>
                <a:gd name="connsiteX38" fmla="*/ 310101 w 398476"/>
                <a:gd name="connsiteY38" fmla="*/ 101876 h 387541"/>
                <a:gd name="connsiteX39" fmla="*/ 307482 w 398476"/>
                <a:gd name="connsiteY39" fmla="*/ 100554 h 387541"/>
                <a:gd name="connsiteX40" fmla="*/ 304486 w 398476"/>
                <a:gd name="connsiteY40" fmla="*/ 100554 h 387541"/>
                <a:gd name="connsiteX41" fmla="*/ 300931 w 398476"/>
                <a:gd name="connsiteY41" fmla="*/ 104867 h 387541"/>
                <a:gd name="connsiteX42" fmla="*/ 297007 w 398476"/>
                <a:gd name="connsiteY42" fmla="*/ 104311 h 387541"/>
                <a:gd name="connsiteX43" fmla="*/ 291200 w 398476"/>
                <a:gd name="connsiteY43" fmla="*/ 100554 h 387541"/>
                <a:gd name="connsiteX44" fmla="*/ 288953 w 398476"/>
                <a:gd name="connsiteY44" fmla="*/ 101132 h 387541"/>
                <a:gd name="connsiteX45" fmla="*/ 283699 w 398476"/>
                <a:gd name="connsiteY45" fmla="*/ 100366 h 387541"/>
                <a:gd name="connsiteX46" fmla="*/ 281264 w 398476"/>
                <a:gd name="connsiteY46" fmla="*/ 96061 h 387541"/>
                <a:gd name="connsiteX47" fmla="*/ 282021 w 398476"/>
                <a:gd name="connsiteY47" fmla="*/ 94580 h 387541"/>
                <a:gd name="connsiteX48" fmla="*/ 281799 w 398476"/>
                <a:gd name="connsiteY48" fmla="*/ 89921 h 387541"/>
                <a:gd name="connsiteX49" fmla="*/ 280519 w 398476"/>
                <a:gd name="connsiteY49" fmla="*/ 88004 h 387541"/>
                <a:gd name="connsiteX50" fmla="*/ 277892 w 398476"/>
                <a:gd name="connsiteY50" fmla="*/ 82744 h 387541"/>
                <a:gd name="connsiteX51" fmla="*/ 273780 w 398476"/>
                <a:gd name="connsiteY51" fmla="*/ 82744 h 387541"/>
                <a:gd name="connsiteX52" fmla="*/ 270986 w 398476"/>
                <a:gd name="connsiteY52" fmla="*/ 84024 h 387541"/>
                <a:gd name="connsiteX53" fmla="*/ 272090 w 398476"/>
                <a:gd name="connsiteY53" fmla="*/ 87366 h 387541"/>
                <a:gd name="connsiteX54" fmla="*/ 270977 w 398476"/>
                <a:gd name="connsiteY54" fmla="*/ 93541 h 387541"/>
                <a:gd name="connsiteX55" fmla="*/ 273485 w 398476"/>
                <a:gd name="connsiteY55" fmla="*/ 99715 h 387541"/>
                <a:gd name="connsiteX56" fmla="*/ 272363 w 398476"/>
                <a:gd name="connsiteY56" fmla="*/ 106446 h 387541"/>
                <a:gd name="connsiteX57" fmla="*/ 264503 w 398476"/>
                <a:gd name="connsiteY57" fmla="*/ 108141 h 387541"/>
                <a:gd name="connsiteX58" fmla="*/ 258050 w 398476"/>
                <a:gd name="connsiteY58" fmla="*/ 105903 h 387541"/>
                <a:gd name="connsiteX59" fmla="*/ 256355 w 398476"/>
                <a:gd name="connsiteY59" fmla="*/ 107585 h 387541"/>
                <a:gd name="connsiteX60" fmla="*/ 249616 w 398476"/>
                <a:gd name="connsiteY60" fmla="*/ 104769 h 387541"/>
                <a:gd name="connsiteX61" fmla="*/ 242589 w 398476"/>
                <a:gd name="connsiteY61" fmla="*/ 103104 h 387541"/>
                <a:gd name="connsiteX62" fmla="*/ 233317 w 398476"/>
                <a:gd name="connsiteY62" fmla="*/ 103104 h 387541"/>
                <a:gd name="connsiteX63" fmla="*/ 224061 w 398476"/>
                <a:gd name="connsiteY63" fmla="*/ 98308 h 387541"/>
                <a:gd name="connsiteX64" fmla="*/ 222931 w 398476"/>
                <a:gd name="connsiteY64" fmla="*/ 95501 h 387541"/>
                <a:gd name="connsiteX65" fmla="*/ 216466 w 398476"/>
                <a:gd name="connsiteY65" fmla="*/ 94097 h 387541"/>
                <a:gd name="connsiteX66" fmla="*/ 211695 w 398476"/>
                <a:gd name="connsiteY66" fmla="*/ 96630 h 387541"/>
                <a:gd name="connsiteX67" fmla="*/ 207488 w 398476"/>
                <a:gd name="connsiteY67" fmla="*/ 94384 h 387541"/>
                <a:gd name="connsiteX68" fmla="*/ 200458 w 398476"/>
                <a:gd name="connsiteY68" fmla="*/ 93549 h 387541"/>
                <a:gd name="connsiteX69" fmla="*/ 193158 w 398476"/>
                <a:gd name="connsiteY69" fmla="*/ 91589 h 387541"/>
                <a:gd name="connsiteX70" fmla="*/ 181929 w 398476"/>
                <a:gd name="connsiteY70" fmla="*/ 83712 h 387541"/>
                <a:gd name="connsiteX71" fmla="*/ 169850 w 398476"/>
                <a:gd name="connsiteY71" fmla="*/ 77237 h 387541"/>
                <a:gd name="connsiteX72" fmla="*/ 158886 w 398476"/>
                <a:gd name="connsiteY72" fmla="*/ 73604 h 387541"/>
                <a:gd name="connsiteX73" fmla="*/ 156927 w 398476"/>
                <a:gd name="connsiteY73" fmla="*/ 69676 h 387541"/>
                <a:gd name="connsiteX74" fmla="*/ 159169 w 398476"/>
                <a:gd name="connsiteY74" fmla="*/ 62932 h 387541"/>
                <a:gd name="connsiteX75" fmla="*/ 161141 w 398476"/>
                <a:gd name="connsiteY75" fmla="*/ 51409 h 387541"/>
                <a:gd name="connsiteX76" fmla="*/ 161141 w 398476"/>
                <a:gd name="connsiteY76" fmla="*/ 46839 h 387541"/>
                <a:gd name="connsiteX77" fmla="*/ 160311 w 398476"/>
                <a:gd name="connsiteY77" fmla="*/ 46437 h 387541"/>
                <a:gd name="connsiteX78" fmla="*/ 155061 w 398476"/>
                <a:gd name="connsiteY78" fmla="*/ 41178 h 387541"/>
                <a:gd name="connsiteX79" fmla="*/ 147945 w 398476"/>
                <a:gd name="connsiteY79" fmla="*/ 35944 h 387541"/>
                <a:gd name="connsiteX80" fmla="*/ 144573 w 398476"/>
                <a:gd name="connsiteY80" fmla="*/ 35944 h 387541"/>
                <a:gd name="connsiteX81" fmla="*/ 141578 w 398476"/>
                <a:gd name="connsiteY81" fmla="*/ 38567 h 387541"/>
                <a:gd name="connsiteX82" fmla="*/ 135591 w 398476"/>
                <a:gd name="connsiteY82" fmla="*/ 28824 h 387541"/>
                <a:gd name="connsiteX83" fmla="*/ 133349 w 398476"/>
                <a:gd name="connsiteY83" fmla="*/ 23582 h 387541"/>
                <a:gd name="connsiteX84" fmla="*/ 133713 w 398476"/>
                <a:gd name="connsiteY84" fmla="*/ 17215 h 387541"/>
                <a:gd name="connsiteX85" fmla="*/ 130709 w 398476"/>
                <a:gd name="connsiteY85" fmla="*/ 12563 h 387541"/>
                <a:gd name="connsiteX86" fmla="*/ 129121 w 398476"/>
                <a:gd name="connsiteY86" fmla="*/ 12088 h 387541"/>
                <a:gd name="connsiteX87" fmla="*/ 119301 w 398476"/>
                <a:gd name="connsiteY87" fmla="*/ 7878 h 387541"/>
                <a:gd name="connsiteX88" fmla="*/ 116481 w 398476"/>
                <a:gd name="connsiteY88" fmla="*/ 3945 h 387541"/>
                <a:gd name="connsiteX89" fmla="*/ 110310 w 398476"/>
                <a:gd name="connsiteY89" fmla="*/ 5053 h 387541"/>
                <a:gd name="connsiteX90" fmla="*/ 102167 w 398476"/>
                <a:gd name="connsiteY90" fmla="*/ 0 h 387541"/>
                <a:gd name="connsiteX91" fmla="*/ 97952 w 398476"/>
                <a:gd name="connsiteY91" fmla="*/ 3376 h 387541"/>
                <a:gd name="connsiteX92" fmla="*/ 94589 w 398476"/>
                <a:gd name="connsiteY92" fmla="*/ 1964 h 387541"/>
                <a:gd name="connsiteX93" fmla="*/ 86998 w 398476"/>
                <a:gd name="connsiteY93" fmla="*/ 11250 h 387541"/>
                <a:gd name="connsiteX94" fmla="*/ 84465 w 398476"/>
                <a:gd name="connsiteY94" fmla="*/ 14891 h 387541"/>
                <a:gd name="connsiteX95" fmla="*/ 81106 w 398476"/>
                <a:gd name="connsiteY95" fmla="*/ 18730 h 387541"/>
                <a:gd name="connsiteX96" fmla="*/ 77173 w 398476"/>
                <a:gd name="connsiteY96" fmla="*/ 19491 h 387541"/>
                <a:gd name="connsiteX97" fmla="*/ 70425 w 398476"/>
                <a:gd name="connsiteY97" fmla="*/ 24356 h 387541"/>
                <a:gd name="connsiteX98" fmla="*/ 72308 w 398476"/>
                <a:gd name="connsiteY98" fmla="*/ 30908 h 387541"/>
                <a:gd name="connsiteX99" fmla="*/ 71730 w 398476"/>
                <a:gd name="connsiteY99" fmla="*/ 41948 h 387541"/>
                <a:gd name="connsiteX100" fmla="*/ 64815 w 398476"/>
                <a:gd name="connsiteY100" fmla="*/ 48319 h 387541"/>
                <a:gd name="connsiteX101" fmla="*/ 66869 w 398476"/>
                <a:gd name="connsiteY101" fmla="*/ 50194 h 387541"/>
                <a:gd name="connsiteX102" fmla="*/ 64631 w 398476"/>
                <a:gd name="connsiteY102" fmla="*/ 56000 h 387541"/>
                <a:gd name="connsiteX103" fmla="*/ 60142 w 398476"/>
                <a:gd name="connsiteY103" fmla="*/ 58807 h 387541"/>
                <a:gd name="connsiteX104" fmla="*/ 57699 w 398476"/>
                <a:gd name="connsiteY104" fmla="*/ 63300 h 387541"/>
                <a:gd name="connsiteX105" fmla="*/ 55636 w 398476"/>
                <a:gd name="connsiteY105" fmla="*/ 69847 h 387541"/>
                <a:gd name="connsiteX106" fmla="*/ 48709 w 398476"/>
                <a:gd name="connsiteY106" fmla="*/ 74533 h 387541"/>
                <a:gd name="connsiteX107" fmla="*/ 46090 w 398476"/>
                <a:gd name="connsiteY107" fmla="*/ 82770 h 387541"/>
                <a:gd name="connsiteX108" fmla="*/ 41605 w 398476"/>
                <a:gd name="connsiteY108" fmla="*/ 88012 h 387541"/>
                <a:gd name="connsiteX109" fmla="*/ 33531 w 398476"/>
                <a:gd name="connsiteY109" fmla="*/ 88594 h 387541"/>
                <a:gd name="connsiteX110" fmla="*/ 28297 w 398476"/>
                <a:gd name="connsiteY110" fmla="*/ 91209 h 387541"/>
                <a:gd name="connsiteX111" fmla="*/ 26423 w 398476"/>
                <a:gd name="connsiteY111" fmla="*/ 87841 h 387541"/>
                <a:gd name="connsiteX112" fmla="*/ 22872 w 398476"/>
                <a:gd name="connsiteY112" fmla="*/ 86527 h 387541"/>
                <a:gd name="connsiteX113" fmla="*/ 18374 w 398476"/>
                <a:gd name="connsiteY113" fmla="*/ 89330 h 387541"/>
                <a:gd name="connsiteX114" fmla="*/ 16872 w 398476"/>
                <a:gd name="connsiteY114" fmla="*/ 92527 h 387541"/>
                <a:gd name="connsiteX115" fmla="*/ 13980 w 398476"/>
                <a:gd name="connsiteY115" fmla="*/ 96930 h 387541"/>
                <a:gd name="connsiteX116" fmla="*/ 10591 w 398476"/>
                <a:gd name="connsiteY116" fmla="*/ 101684 h 387541"/>
                <a:gd name="connsiteX117" fmla="*/ 11164 w 398476"/>
                <a:gd name="connsiteY117" fmla="*/ 106451 h 387541"/>
                <a:gd name="connsiteX118" fmla="*/ 13980 w 398476"/>
                <a:gd name="connsiteY118" fmla="*/ 107585 h 387541"/>
                <a:gd name="connsiteX119" fmla="*/ 19303 w 398476"/>
                <a:gd name="connsiteY119" fmla="*/ 106451 h 387541"/>
                <a:gd name="connsiteX120" fmla="*/ 22123 w 398476"/>
                <a:gd name="connsiteY120" fmla="*/ 110666 h 387541"/>
                <a:gd name="connsiteX121" fmla="*/ 21832 w 398476"/>
                <a:gd name="connsiteY121" fmla="*/ 119087 h 387541"/>
                <a:gd name="connsiteX122" fmla="*/ 29710 w 398476"/>
                <a:gd name="connsiteY122" fmla="*/ 122758 h 387541"/>
                <a:gd name="connsiteX123" fmla="*/ 33638 w 398476"/>
                <a:gd name="connsiteY123" fmla="*/ 129476 h 387541"/>
                <a:gd name="connsiteX124" fmla="*/ 35983 w 398476"/>
                <a:gd name="connsiteY124" fmla="*/ 140833 h 387541"/>
                <a:gd name="connsiteX125" fmla="*/ 31473 w 398476"/>
                <a:gd name="connsiteY125" fmla="*/ 146071 h 387541"/>
                <a:gd name="connsiteX126" fmla="*/ 31473 w 398476"/>
                <a:gd name="connsiteY126" fmla="*/ 142314 h 387541"/>
                <a:gd name="connsiteX127" fmla="*/ 22123 w 398476"/>
                <a:gd name="connsiteY127" fmla="*/ 146071 h 387541"/>
                <a:gd name="connsiteX128" fmla="*/ 13868 w 398476"/>
                <a:gd name="connsiteY128" fmla="*/ 146071 h 387541"/>
                <a:gd name="connsiteX129" fmla="*/ 7146 w 398476"/>
                <a:gd name="connsiteY129" fmla="*/ 147196 h 387541"/>
                <a:gd name="connsiteX130" fmla="*/ 1510 w 398476"/>
                <a:gd name="connsiteY130" fmla="*/ 152810 h 387541"/>
                <a:gd name="connsiteX131" fmla="*/ 0 w 398476"/>
                <a:gd name="connsiteY131" fmla="*/ 158155 h 387541"/>
                <a:gd name="connsiteX132" fmla="*/ 2884 w 398476"/>
                <a:gd name="connsiteY132" fmla="*/ 161347 h 387541"/>
                <a:gd name="connsiteX133" fmla="*/ 20570 w 398476"/>
                <a:gd name="connsiteY133" fmla="*/ 170239 h 387541"/>
                <a:gd name="connsiteX134" fmla="*/ 25105 w 398476"/>
                <a:gd name="connsiteY134" fmla="*/ 170431 h 387541"/>
                <a:gd name="connsiteX135" fmla="*/ 25358 w 398476"/>
                <a:gd name="connsiteY135" fmla="*/ 170098 h 387541"/>
                <a:gd name="connsiteX136" fmla="*/ 26055 w 398476"/>
                <a:gd name="connsiteY136" fmla="*/ 169695 h 387541"/>
                <a:gd name="connsiteX137" fmla="*/ 25713 w 398476"/>
                <a:gd name="connsiteY137" fmla="*/ 170453 h 387541"/>
                <a:gd name="connsiteX138" fmla="*/ 25105 w 398476"/>
                <a:gd name="connsiteY138" fmla="*/ 170431 h 387541"/>
                <a:gd name="connsiteX139" fmla="*/ 14116 w 398476"/>
                <a:gd name="connsiteY139" fmla="*/ 174621 h 387541"/>
                <a:gd name="connsiteX140" fmla="*/ 11404 w 398476"/>
                <a:gd name="connsiteY140" fmla="*/ 175780 h 387541"/>
                <a:gd name="connsiteX141" fmla="*/ 11639 w 398476"/>
                <a:gd name="connsiteY141" fmla="*/ 178771 h 387541"/>
                <a:gd name="connsiteX142" fmla="*/ 26860 w 398476"/>
                <a:gd name="connsiteY142" fmla="*/ 194369 h 387541"/>
                <a:gd name="connsiteX143" fmla="*/ 52145 w 398476"/>
                <a:gd name="connsiteY143" fmla="*/ 196149 h 387541"/>
                <a:gd name="connsiteX144" fmla="*/ 59899 w 398476"/>
                <a:gd name="connsiteY144" fmla="*/ 184441 h 387541"/>
                <a:gd name="connsiteX145" fmla="*/ 59667 w 398476"/>
                <a:gd name="connsiteY145" fmla="*/ 184343 h 387541"/>
                <a:gd name="connsiteX146" fmla="*/ 59526 w 398476"/>
                <a:gd name="connsiteY146" fmla="*/ 183448 h 387541"/>
                <a:gd name="connsiteX147" fmla="*/ 59988 w 398476"/>
                <a:gd name="connsiteY147" fmla="*/ 183954 h 387541"/>
                <a:gd name="connsiteX148" fmla="*/ 59899 w 398476"/>
                <a:gd name="connsiteY148" fmla="*/ 184441 h 387541"/>
                <a:gd name="connsiteX149" fmla="*/ 61084 w 398476"/>
                <a:gd name="connsiteY149" fmla="*/ 185254 h 387541"/>
                <a:gd name="connsiteX150" fmla="*/ 66077 w 398476"/>
                <a:gd name="connsiteY150" fmla="*/ 208203 h 387541"/>
                <a:gd name="connsiteX151" fmla="*/ 66886 w 398476"/>
                <a:gd name="connsiteY151" fmla="*/ 218323 h 387541"/>
                <a:gd name="connsiteX152" fmla="*/ 73087 w 398476"/>
                <a:gd name="connsiteY152" fmla="*/ 243095 h 387541"/>
                <a:gd name="connsiteX153" fmla="*/ 80417 w 398476"/>
                <a:gd name="connsiteY153" fmla="*/ 267507 h 387541"/>
                <a:gd name="connsiteX154" fmla="*/ 82389 w 398476"/>
                <a:gd name="connsiteY154" fmla="*/ 272197 h 387541"/>
                <a:gd name="connsiteX155" fmla="*/ 90845 w 398476"/>
                <a:gd name="connsiteY155" fmla="*/ 287041 h 387541"/>
                <a:gd name="connsiteX156" fmla="*/ 99514 w 398476"/>
                <a:gd name="connsiteY156" fmla="*/ 305509 h 387541"/>
                <a:gd name="connsiteX157" fmla="*/ 102805 w 398476"/>
                <a:gd name="connsiteY157" fmla="*/ 315218 h 387541"/>
                <a:gd name="connsiteX158" fmla="*/ 112535 w 398476"/>
                <a:gd name="connsiteY158" fmla="*/ 332934 h 387541"/>
                <a:gd name="connsiteX159" fmla="*/ 119228 w 398476"/>
                <a:gd name="connsiteY159" fmla="*/ 342712 h 387541"/>
                <a:gd name="connsiteX160" fmla="*/ 127889 w 398476"/>
                <a:gd name="connsiteY160" fmla="*/ 366760 h 387541"/>
                <a:gd name="connsiteX161" fmla="*/ 134243 w 398476"/>
                <a:gd name="connsiteY161" fmla="*/ 380599 h 387541"/>
                <a:gd name="connsiteX162" fmla="*/ 139019 w 398476"/>
                <a:gd name="connsiteY162" fmla="*/ 385400 h 387541"/>
                <a:gd name="connsiteX163" fmla="*/ 152613 w 398476"/>
                <a:gd name="connsiteY163" fmla="*/ 383654 h 387541"/>
                <a:gd name="connsiteX164" fmla="*/ 155057 w 398476"/>
                <a:gd name="connsiteY164" fmla="*/ 379139 h 387541"/>
                <a:gd name="connsiteX165" fmla="*/ 161077 w 398476"/>
                <a:gd name="connsiteY165" fmla="*/ 373354 h 387541"/>
                <a:gd name="connsiteX166" fmla="*/ 167231 w 398476"/>
                <a:gd name="connsiteY166" fmla="*/ 365909 h 387541"/>
                <a:gd name="connsiteX167" fmla="*/ 175712 w 398476"/>
                <a:gd name="connsiteY167" fmla="*/ 355656 h 387541"/>
                <a:gd name="connsiteX168" fmla="*/ 178960 w 398476"/>
                <a:gd name="connsiteY168" fmla="*/ 348330 h 387541"/>
                <a:gd name="connsiteX169" fmla="*/ 177612 w 398476"/>
                <a:gd name="connsiteY169" fmla="*/ 339926 h 387541"/>
                <a:gd name="connsiteX170" fmla="*/ 178545 w 398476"/>
                <a:gd name="connsiteY170" fmla="*/ 329913 h 387541"/>
                <a:gd name="connsiteX171" fmla="*/ 181189 w 398476"/>
                <a:gd name="connsiteY171" fmla="*/ 323601 h 387541"/>
                <a:gd name="connsiteX172" fmla="*/ 181446 w 398476"/>
                <a:gd name="connsiteY172" fmla="*/ 308727 h 387541"/>
                <a:gd name="connsiteX173" fmla="*/ 179957 w 398476"/>
                <a:gd name="connsiteY173" fmla="*/ 300417 h 387541"/>
                <a:gd name="connsiteX174" fmla="*/ 179957 w 398476"/>
                <a:gd name="connsiteY174" fmla="*/ 281671 h 387541"/>
                <a:gd name="connsiteX175" fmla="*/ 186063 w 398476"/>
                <a:gd name="connsiteY175" fmla="*/ 274567 h 387541"/>
                <a:gd name="connsiteX176" fmla="*/ 190629 w 398476"/>
                <a:gd name="connsiteY176" fmla="*/ 272783 h 387541"/>
                <a:gd name="connsiteX177" fmla="*/ 203051 w 398476"/>
                <a:gd name="connsiteY177" fmla="*/ 264640 h 387541"/>
                <a:gd name="connsiteX178" fmla="*/ 207274 w 398476"/>
                <a:gd name="connsiteY178" fmla="*/ 259573 h 387541"/>
                <a:gd name="connsiteX179" fmla="*/ 211250 w 398476"/>
                <a:gd name="connsiteY179" fmla="*/ 252269 h 387541"/>
                <a:gd name="connsiteX180" fmla="*/ 229230 w 398476"/>
                <a:gd name="connsiteY180" fmla="*/ 236650 h 387541"/>
                <a:gd name="connsiteX181" fmla="*/ 235923 w 398476"/>
                <a:gd name="connsiteY181" fmla="*/ 229012 h 387541"/>
                <a:gd name="connsiteX182" fmla="*/ 243193 w 398476"/>
                <a:gd name="connsiteY182" fmla="*/ 219560 h 387541"/>
                <a:gd name="connsiteX183" fmla="*/ 250005 w 398476"/>
                <a:gd name="connsiteY183" fmla="*/ 214844 h 387541"/>
                <a:gd name="connsiteX184" fmla="*/ 266090 w 398476"/>
                <a:gd name="connsiteY184" fmla="*/ 192892 h 387541"/>
                <a:gd name="connsiteX185" fmla="*/ 271011 w 398476"/>
                <a:gd name="connsiteY185" fmla="*/ 186405 h 387541"/>
                <a:gd name="connsiteX186" fmla="*/ 284238 w 398476"/>
                <a:gd name="connsiteY186" fmla="*/ 183808 h 387541"/>
                <a:gd name="connsiteX187" fmla="*/ 295278 w 398476"/>
                <a:gd name="connsiteY187" fmla="*/ 183033 h 387541"/>
                <a:gd name="connsiteX188" fmla="*/ 293451 w 398476"/>
                <a:gd name="connsiteY188" fmla="*/ 171634 h 387541"/>
                <a:gd name="connsiteX189" fmla="*/ 292043 w 398476"/>
                <a:gd name="connsiteY189" fmla="*/ 166409 h 387541"/>
                <a:gd name="connsiteX190" fmla="*/ 289236 w 398476"/>
                <a:gd name="connsiteY190" fmla="*/ 160243 h 387541"/>
                <a:gd name="connsiteX191" fmla="*/ 289103 w 398476"/>
                <a:gd name="connsiteY191" fmla="*/ 154903 h 387541"/>
                <a:gd name="connsiteX192" fmla="*/ 287695 w 398476"/>
                <a:gd name="connsiteY192" fmla="*/ 152096 h 387541"/>
                <a:gd name="connsiteX193" fmla="*/ 287991 w 398476"/>
                <a:gd name="connsiteY193" fmla="*/ 147594 h 387541"/>
                <a:gd name="connsiteX194" fmla="*/ 284606 w 398476"/>
                <a:gd name="connsiteY194" fmla="*/ 143122 h 387541"/>
                <a:gd name="connsiteX195" fmla="*/ 280117 w 398476"/>
                <a:gd name="connsiteY195" fmla="*/ 141004 h 387541"/>
                <a:gd name="connsiteX196" fmla="*/ 277717 w 398476"/>
                <a:gd name="connsiteY196" fmla="*/ 137495 h 387541"/>
                <a:gd name="connsiteX197" fmla="*/ 278431 w 398476"/>
                <a:gd name="connsiteY197" fmla="*/ 131894 h 387541"/>
                <a:gd name="connsiteX198" fmla="*/ 280250 w 398476"/>
                <a:gd name="connsiteY198" fmla="*/ 131449 h 387541"/>
                <a:gd name="connsiteX199" fmla="*/ 281521 w 398476"/>
                <a:gd name="connsiteY199" fmla="*/ 127675 h 387541"/>
                <a:gd name="connsiteX200" fmla="*/ 283061 w 398476"/>
                <a:gd name="connsiteY200" fmla="*/ 126682 h 387541"/>
                <a:gd name="connsiteX201" fmla="*/ 285727 w 398476"/>
                <a:gd name="connsiteY201" fmla="*/ 126978 h 387541"/>
                <a:gd name="connsiteX202" fmla="*/ 286989 w 398476"/>
                <a:gd name="connsiteY202" fmla="*/ 125848 h 387541"/>
                <a:gd name="connsiteX203" fmla="*/ 286150 w 398476"/>
                <a:gd name="connsiteY203" fmla="*/ 123049 h 387541"/>
                <a:gd name="connsiteX204" fmla="*/ 286989 w 398476"/>
                <a:gd name="connsiteY204" fmla="*/ 119938 h 387541"/>
                <a:gd name="connsiteX205" fmla="*/ 283061 w 398476"/>
                <a:gd name="connsiteY205" fmla="*/ 119938 h 387541"/>
                <a:gd name="connsiteX206" fmla="*/ 280673 w 398476"/>
                <a:gd name="connsiteY206" fmla="*/ 121068 h 387541"/>
                <a:gd name="connsiteX207" fmla="*/ 274490 w 398476"/>
                <a:gd name="connsiteY207" fmla="*/ 117833 h 387541"/>
                <a:gd name="connsiteX208" fmla="*/ 274772 w 398476"/>
                <a:gd name="connsiteY208" fmla="*/ 114744 h 387541"/>
                <a:gd name="connsiteX209" fmla="*/ 278016 w 398476"/>
                <a:gd name="connsiteY209" fmla="*/ 111243 h 387541"/>
                <a:gd name="connsiteX210" fmla="*/ 278838 w 398476"/>
                <a:gd name="connsiteY210" fmla="*/ 108445 h 387541"/>
                <a:gd name="connsiteX211" fmla="*/ 277712 w 398476"/>
                <a:gd name="connsiteY211" fmla="*/ 107444 h 387541"/>
                <a:gd name="connsiteX212" fmla="*/ 277712 w 398476"/>
                <a:gd name="connsiteY212" fmla="*/ 105188 h 387541"/>
                <a:gd name="connsiteX213" fmla="*/ 278979 w 398476"/>
                <a:gd name="connsiteY213" fmla="*/ 103935 h 387541"/>
                <a:gd name="connsiteX214" fmla="*/ 282642 w 398476"/>
                <a:gd name="connsiteY214" fmla="*/ 106455 h 387541"/>
                <a:gd name="connsiteX215" fmla="*/ 282214 w 398476"/>
                <a:gd name="connsiteY215" fmla="*/ 108573 h 387541"/>
                <a:gd name="connsiteX216" fmla="*/ 283622 w 398476"/>
                <a:gd name="connsiteY216" fmla="*/ 111098 h 387541"/>
                <a:gd name="connsiteX217" fmla="*/ 287546 w 398476"/>
                <a:gd name="connsiteY217" fmla="*/ 111376 h 387541"/>
                <a:gd name="connsiteX218" fmla="*/ 286857 w 398476"/>
                <a:gd name="connsiteY218" fmla="*/ 109540 h 387541"/>
                <a:gd name="connsiteX219" fmla="*/ 286985 w 398476"/>
                <a:gd name="connsiteY219" fmla="*/ 107995 h 387541"/>
                <a:gd name="connsiteX220" fmla="*/ 289095 w 398476"/>
                <a:gd name="connsiteY220" fmla="*/ 108445 h 387541"/>
                <a:gd name="connsiteX221" fmla="*/ 293446 w 398476"/>
                <a:gd name="connsiteY221" fmla="*/ 111658 h 387541"/>
                <a:gd name="connsiteX222" fmla="*/ 294995 w 398476"/>
                <a:gd name="connsiteY222" fmla="*/ 111093 h 387541"/>
                <a:gd name="connsiteX223" fmla="*/ 297246 w 398476"/>
                <a:gd name="connsiteY223" fmla="*/ 113618 h 387541"/>
                <a:gd name="connsiteX224" fmla="*/ 300331 w 398476"/>
                <a:gd name="connsiteY224" fmla="*/ 122052 h 387541"/>
                <a:gd name="connsiteX225" fmla="*/ 300331 w 398476"/>
                <a:gd name="connsiteY225" fmla="*/ 124594 h 387541"/>
                <a:gd name="connsiteX226" fmla="*/ 302715 w 398476"/>
                <a:gd name="connsiteY226" fmla="*/ 125137 h 387541"/>
                <a:gd name="connsiteX227" fmla="*/ 304546 w 398476"/>
                <a:gd name="connsiteY227" fmla="*/ 125013 h 387541"/>
                <a:gd name="connsiteX228" fmla="*/ 307914 w 398476"/>
                <a:gd name="connsiteY228" fmla="*/ 126395 h 387541"/>
                <a:gd name="connsiteX229" fmla="*/ 318873 w 398476"/>
                <a:gd name="connsiteY229" fmla="*/ 125980 h 387541"/>
                <a:gd name="connsiteX230" fmla="*/ 328565 w 398476"/>
                <a:gd name="connsiteY230" fmla="*/ 126395 h 387541"/>
                <a:gd name="connsiteX231" fmla="*/ 331791 w 398476"/>
                <a:gd name="connsiteY231" fmla="*/ 126395 h 387541"/>
                <a:gd name="connsiteX232" fmla="*/ 334038 w 398476"/>
                <a:gd name="connsiteY232" fmla="*/ 128792 h 387541"/>
                <a:gd name="connsiteX233" fmla="*/ 335865 w 398476"/>
                <a:gd name="connsiteY233" fmla="*/ 130195 h 387541"/>
                <a:gd name="connsiteX234" fmla="*/ 333760 w 398476"/>
                <a:gd name="connsiteY234" fmla="*/ 134282 h 387541"/>
                <a:gd name="connsiteX235" fmla="*/ 331518 w 398476"/>
                <a:gd name="connsiteY235" fmla="*/ 140876 h 387541"/>
                <a:gd name="connsiteX236" fmla="*/ 329964 w 398476"/>
                <a:gd name="connsiteY236" fmla="*/ 141710 h 387541"/>
                <a:gd name="connsiteX237" fmla="*/ 329964 w 398476"/>
                <a:gd name="connsiteY237" fmla="*/ 143383 h 387541"/>
                <a:gd name="connsiteX238" fmla="*/ 327307 w 398476"/>
                <a:gd name="connsiteY238" fmla="*/ 144676 h 387541"/>
                <a:gd name="connsiteX239" fmla="*/ 325617 w 398476"/>
                <a:gd name="connsiteY239" fmla="*/ 144389 h 387541"/>
                <a:gd name="connsiteX240" fmla="*/ 323224 w 398476"/>
                <a:gd name="connsiteY240" fmla="*/ 144954 h 387541"/>
                <a:gd name="connsiteX241" fmla="*/ 322673 w 398476"/>
                <a:gd name="connsiteY241" fmla="*/ 147063 h 387541"/>
                <a:gd name="connsiteX242" fmla="*/ 322108 w 398476"/>
                <a:gd name="connsiteY242" fmla="*/ 149438 h 387541"/>
                <a:gd name="connsiteX243" fmla="*/ 324213 w 398476"/>
                <a:gd name="connsiteY243" fmla="*/ 154492 h 387541"/>
                <a:gd name="connsiteX244" fmla="*/ 325612 w 398476"/>
                <a:gd name="connsiteY244" fmla="*/ 156610 h 387541"/>
                <a:gd name="connsiteX245" fmla="*/ 330114 w 398476"/>
                <a:gd name="connsiteY245" fmla="*/ 161381 h 387541"/>
                <a:gd name="connsiteX246" fmla="*/ 331368 w 398476"/>
                <a:gd name="connsiteY246" fmla="*/ 161946 h 387541"/>
                <a:gd name="connsiteX247" fmla="*/ 330679 w 398476"/>
                <a:gd name="connsiteY247" fmla="*/ 158856 h 387541"/>
                <a:gd name="connsiteX248" fmla="*/ 332360 w 398476"/>
                <a:gd name="connsiteY248" fmla="*/ 154911 h 387541"/>
                <a:gd name="connsiteX249" fmla="*/ 331663 w 398476"/>
                <a:gd name="connsiteY249" fmla="*/ 152947 h 387541"/>
                <a:gd name="connsiteX250" fmla="*/ 333053 w 398476"/>
                <a:gd name="connsiteY250" fmla="*/ 151137 h 387541"/>
                <a:gd name="connsiteX251" fmla="*/ 334740 w 398476"/>
                <a:gd name="connsiteY251" fmla="*/ 152254 h 387541"/>
                <a:gd name="connsiteX252" fmla="*/ 337983 w 398476"/>
                <a:gd name="connsiteY252" fmla="*/ 151694 h 387541"/>
                <a:gd name="connsiteX253" fmla="*/ 339237 w 398476"/>
                <a:gd name="connsiteY253" fmla="*/ 155202 h 387541"/>
                <a:gd name="connsiteX254" fmla="*/ 340088 w 398476"/>
                <a:gd name="connsiteY254" fmla="*/ 162220 h 387541"/>
                <a:gd name="connsiteX255" fmla="*/ 343452 w 398476"/>
                <a:gd name="connsiteY255" fmla="*/ 173046 h 387541"/>
                <a:gd name="connsiteX256" fmla="*/ 345698 w 398476"/>
                <a:gd name="connsiteY256" fmla="*/ 179910 h 387541"/>
                <a:gd name="connsiteX257" fmla="*/ 346409 w 398476"/>
                <a:gd name="connsiteY257" fmla="*/ 183021 h 387541"/>
                <a:gd name="connsiteX258" fmla="*/ 346836 w 398476"/>
                <a:gd name="connsiteY258" fmla="*/ 176593 h 387541"/>
                <a:gd name="connsiteX259" fmla="*/ 348518 w 398476"/>
                <a:gd name="connsiteY259" fmla="*/ 176974 h 387541"/>
                <a:gd name="connsiteX260" fmla="*/ 349451 w 398476"/>
                <a:gd name="connsiteY260" fmla="*/ 176401 h 387541"/>
                <a:gd name="connsiteX261" fmla="*/ 350949 w 398476"/>
                <a:gd name="connsiteY261" fmla="*/ 171352 h 387541"/>
                <a:gd name="connsiteX262" fmla="*/ 350949 w 398476"/>
                <a:gd name="connsiteY262" fmla="*/ 168917 h 387541"/>
                <a:gd name="connsiteX263" fmla="*/ 350769 w 398476"/>
                <a:gd name="connsiteY263" fmla="*/ 161604 h 387541"/>
                <a:gd name="connsiteX264" fmla="*/ 353016 w 398476"/>
                <a:gd name="connsiteY264" fmla="*/ 161445 h 387541"/>
                <a:gd name="connsiteX265" fmla="*/ 354145 w 398476"/>
                <a:gd name="connsiteY265" fmla="*/ 152819 h 387541"/>
                <a:gd name="connsiteX266" fmla="*/ 351894 w 398476"/>
                <a:gd name="connsiteY266" fmla="*/ 146828 h 387541"/>
                <a:gd name="connsiteX267" fmla="*/ 354890 w 398476"/>
                <a:gd name="connsiteY267" fmla="*/ 146640 h 387541"/>
                <a:gd name="connsiteX268" fmla="*/ 360140 w 398476"/>
                <a:gd name="connsiteY268" fmla="*/ 147384 h 387541"/>
                <a:gd name="connsiteX269" fmla="*/ 363884 w 398476"/>
                <a:gd name="connsiteY269" fmla="*/ 141783 h 387541"/>
                <a:gd name="connsiteX270" fmla="*/ 367984 w 398476"/>
                <a:gd name="connsiteY270" fmla="*/ 127529 h 387541"/>
                <a:gd name="connsiteX271" fmla="*/ 364445 w 398476"/>
                <a:gd name="connsiteY271" fmla="*/ 126789 h 387541"/>
                <a:gd name="connsiteX272" fmla="*/ 364445 w 398476"/>
                <a:gd name="connsiteY272" fmla="*/ 124367 h 387541"/>
                <a:gd name="connsiteX273" fmla="*/ 368929 w 398476"/>
                <a:gd name="connsiteY273" fmla="*/ 117238 h 387541"/>
                <a:gd name="connsiteX274" fmla="*/ 370239 w 398476"/>
                <a:gd name="connsiteY274" fmla="*/ 113126 h 387541"/>
                <a:gd name="connsiteX275" fmla="*/ 369499 w 398476"/>
                <a:gd name="connsiteY275" fmla="*/ 110871 h 387541"/>
                <a:gd name="connsiteX276" fmla="*/ 369109 w 398476"/>
                <a:gd name="connsiteY276" fmla="*/ 107679 h 387541"/>
                <a:gd name="connsiteX277" fmla="*/ 374360 w 398476"/>
                <a:gd name="connsiteY277" fmla="*/ 100024 h 387541"/>
                <a:gd name="connsiteX278" fmla="*/ 378566 w 398476"/>
                <a:gd name="connsiteY278" fmla="*/ 98042 h 387541"/>
                <a:gd name="connsiteX279" fmla="*/ 382229 w 398476"/>
                <a:gd name="connsiteY279" fmla="*/ 91016 h 387541"/>
                <a:gd name="connsiteX280" fmla="*/ 391215 w 398476"/>
                <a:gd name="connsiteY280" fmla="*/ 87075 h 387541"/>
                <a:gd name="connsiteX281" fmla="*/ 395139 w 398476"/>
                <a:gd name="connsiteY281" fmla="*/ 89056 h 387541"/>
                <a:gd name="connsiteX282" fmla="*/ 394878 w 398476"/>
                <a:gd name="connsiteY282" fmla="*/ 83990 h 387541"/>
                <a:gd name="connsiteX283" fmla="*/ 398476 w 398476"/>
                <a:gd name="connsiteY283" fmla="*/ 81752 h 387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Lst>
              <a:rect l="l" t="t" r="r" b="b"/>
              <a:pathLst>
                <a:path w="398476" h="387541">
                  <a:moveTo>
                    <a:pt x="337448" y="194420"/>
                  </a:moveTo>
                  <a:lnTo>
                    <a:pt x="337495" y="193958"/>
                  </a:lnTo>
                  <a:cubicBezTo>
                    <a:pt x="337016" y="193235"/>
                    <a:pt x="336451" y="192576"/>
                    <a:pt x="336011" y="191823"/>
                  </a:cubicBezTo>
                  <a:cubicBezTo>
                    <a:pt x="336515" y="192687"/>
                    <a:pt x="336918" y="193598"/>
                    <a:pt x="337448" y="194420"/>
                  </a:cubicBezTo>
                  <a:close/>
                  <a:moveTo>
                    <a:pt x="398476" y="81752"/>
                  </a:moveTo>
                  <a:lnTo>
                    <a:pt x="398429" y="78684"/>
                  </a:lnTo>
                  <a:lnTo>
                    <a:pt x="397364" y="78684"/>
                  </a:lnTo>
                  <a:lnTo>
                    <a:pt x="392499" y="76433"/>
                  </a:lnTo>
                  <a:lnTo>
                    <a:pt x="388750" y="76433"/>
                  </a:lnTo>
                  <a:lnTo>
                    <a:pt x="387616" y="73425"/>
                  </a:lnTo>
                  <a:lnTo>
                    <a:pt x="389110" y="69681"/>
                  </a:lnTo>
                  <a:lnTo>
                    <a:pt x="386491" y="64807"/>
                  </a:lnTo>
                  <a:lnTo>
                    <a:pt x="383885" y="64807"/>
                  </a:lnTo>
                  <a:lnTo>
                    <a:pt x="382011" y="63300"/>
                  </a:lnTo>
                  <a:lnTo>
                    <a:pt x="383132" y="58414"/>
                  </a:lnTo>
                  <a:lnTo>
                    <a:pt x="379396" y="56561"/>
                  </a:lnTo>
                  <a:cubicBezTo>
                    <a:pt x="379396" y="56561"/>
                    <a:pt x="373016" y="58414"/>
                    <a:pt x="371886" y="58786"/>
                  </a:cubicBezTo>
                  <a:cubicBezTo>
                    <a:pt x="370769" y="59158"/>
                    <a:pt x="371514" y="60673"/>
                    <a:pt x="371514" y="60673"/>
                  </a:cubicBezTo>
                  <a:lnTo>
                    <a:pt x="369640" y="62547"/>
                  </a:lnTo>
                  <a:lnTo>
                    <a:pt x="366276" y="61037"/>
                  </a:lnTo>
                  <a:lnTo>
                    <a:pt x="360649" y="61418"/>
                  </a:lnTo>
                  <a:lnTo>
                    <a:pt x="358035" y="59543"/>
                  </a:lnTo>
                  <a:lnTo>
                    <a:pt x="353910" y="61418"/>
                  </a:lnTo>
                  <a:lnTo>
                    <a:pt x="350919" y="68525"/>
                  </a:lnTo>
                  <a:lnTo>
                    <a:pt x="342305" y="70772"/>
                  </a:lnTo>
                  <a:lnTo>
                    <a:pt x="340071" y="74905"/>
                  </a:lnTo>
                  <a:lnTo>
                    <a:pt x="335570" y="77896"/>
                  </a:lnTo>
                  <a:lnTo>
                    <a:pt x="333327" y="77896"/>
                  </a:lnTo>
                  <a:lnTo>
                    <a:pt x="331085" y="82004"/>
                  </a:lnTo>
                  <a:lnTo>
                    <a:pt x="323212" y="84645"/>
                  </a:lnTo>
                  <a:lnTo>
                    <a:pt x="319472" y="82004"/>
                  </a:lnTo>
                  <a:lnTo>
                    <a:pt x="321286" y="83292"/>
                  </a:lnTo>
                  <a:lnTo>
                    <a:pt x="319652" y="88012"/>
                  </a:lnTo>
                  <a:lnTo>
                    <a:pt x="320221" y="90070"/>
                  </a:lnTo>
                  <a:lnTo>
                    <a:pt x="324140" y="92137"/>
                  </a:lnTo>
                  <a:lnTo>
                    <a:pt x="324525" y="98697"/>
                  </a:lnTo>
                  <a:lnTo>
                    <a:pt x="318907" y="100948"/>
                  </a:lnTo>
                  <a:lnTo>
                    <a:pt x="315360" y="100554"/>
                  </a:lnTo>
                  <a:lnTo>
                    <a:pt x="310101" y="101876"/>
                  </a:lnTo>
                  <a:lnTo>
                    <a:pt x="307482" y="100554"/>
                  </a:lnTo>
                  <a:lnTo>
                    <a:pt x="304486" y="100554"/>
                  </a:lnTo>
                  <a:lnTo>
                    <a:pt x="300931" y="104867"/>
                  </a:lnTo>
                  <a:lnTo>
                    <a:pt x="297007" y="104311"/>
                  </a:lnTo>
                  <a:lnTo>
                    <a:pt x="291200" y="100554"/>
                  </a:lnTo>
                  <a:lnTo>
                    <a:pt x="288953" y="101132"/>
                  </a:lnTo>
                  <a:lnTo>
                    <a:pt x="283699" y="100366"/>
                  </a:lnTo>
                  <a:lnTo>
                    <a:pt x="281264" y="96061"/>
                  </a:lnTo>
                  <a:lnTo>
                    <a:pt x="282021" y="94580"/>
                  </a:lnTo>
                  <a:lnTo>
                    <a:pt x="281799" y="89921"/>
                  </a:lnTo>
                  <a:lnTo>
                    <a:pt x="280519" y="88004"/>
                  </a:lnTo>
                  <a:lnTo>
                    <a:pt x="277892" y="82744"/>
                  </a:lnTo>
                  <a:lnTo>
                    <a:pt x="273780" y="82744"/>
                  </a:lnTo>
                  <a:lnTo>
                    <a:pt x="270986" y="84024"/>
                  </a:lnTo>
                  <a:lnTo>
                    <a:pt x="272090" y="87366"/>
                  </a:lnTo>
                  <a:lnTo>
                    <a:pt x="270977" y="93541"/>
                  </a:lnTo>
                  <a:lnTo>
                    <a:pt x="273485" y="99715"/>
                  </a:lnTo>
                  <a:lnTo>
                    <a:pt x="272363" y="106446"/>
                  </a:lnTo>
                  <a:lnTo>
                    <a:pt x="264503" y="108141"/>
                  </a:lnTo>
                  <a:lnTo>
                    <a:pt x="258050" y="105903"/>
                  </a:lnTo>
                  <a:lnTo>
                    <a:pt x="256355" y="107585"/>
                  </a:lnTo>
                  <a:lnTo>
                    <a:pt x="249616" y="104769"/>
                  </a:lnTo>
                  <a:lnTo>
                    <a:pt x="242589" y="103104"/>
                  </a:lnTo>
                  <a:lnTo>
                    <a:pt x="233317" y="103104"/>
                  </a:lnTo>
                  <a:lnTo>
                    <a:pt x="224061" y="98308"/>
                  </a:lnTo>
                  <a:lnTo>
                    <a:pt x="222931" y="95501"/>
                  </a:lnTo>
                  <a:lnTo>
                    <a:pt x="216466" y="94097"/>
                  </a:lnTo>
                  <a:lnTo>
                    <a:pt x="211695" y="96630"/>
                  </a:lnTo>
                  <a:lnTo>
                    <a:pt x="207488" y="94384"/>
                  </a:lnTo>
                  <a:lnTo>
                    <a:pt x="200458" y="93549"/>
                  </a:lnTo>
                  <a:lnTo>
                    <a:pt x="193158" y="91589"/>
                  </a:lnTo>
                  <a:lnTo>
                    <a:pt x="181929" y="83712"/>
                  </a:lnTo>
                  <a:lnTo>
                    <a:pt x="169850" y="77237"/>
                  </a:lnTo>
                  <a:lnTo>
                    <a:pt x="158886" y="73604"/>
                  </a:lnTo>
                  <a:lnTo>
                    <a:pt x="156927" y="69676"/>
                  </a:lnTo>
                  <a:lnTo>
                    <a:pt x="159169" y="62932"/>
                  </a:lnTo>
                  <a:lnTo>
                    <a:pt x="161141" y="51409"/>
                  </a:lnTo>
                  <a:lnTo>
                    <a:pt x="161141" y="46839"/>
                  </a:lnTo>
                  <a:lnTo>
                    <a:pt x="160311" y="46437"/>
                  </a:lnTo>
                  <a:lnTo>
                    <a:pt x="155061" y="41178"/>
                  </a:lnTo>
                  <a:lnTo>
                    <a:pt x="147945" y="35944"/>
                  </a:lnTo>
                  <a:lnTo>
                    <a:pt x="144573" y="35944"/>
                  </a:lnTo>
                  <a:lnTo>
                    <a:pt x="141578" y="38567"/>
                  </a:lnTo>
                  <a:lnTo>
                    <a:pt x="135591" y="28824"/>
                  </a:lnTo>
                  <a:lnTo>
                    <a:pt x="133349" y="23582"/>
                  </a:lnTo>
                  <a:lnTo>
                    <a:pt x="133713" y="17215"/>
                  </a:lnTo>
                  <a:lnTo>
                    <a:pt x="130709" y="12563"/>
                  </a:lnTo>
                  <a:lnTo>
                    <a:pt x="129121" y="12088"/>
                  </a:lnTo>
                  <a:lnTo>
                    <a:pt x="119301" y="7878"/>
                  </a:lnTo>
                  <a:lnTo>
                    <a:pt x="116481" y="3945"/>
                  </a:lnTo>
                  <a:lnTo>
                    <a:pt x="110310" y="5053"/>
                  </a:lnTo>
                  <a:lnTo>
                    <a:pt x="102167" y="0"/>
                  </a:lnTo>
                  <a:lnTo>
                    <a:pt x="97952" y="3376"/>
                  </a:lnTo>
                  <a:lnTo>
                    <a:pt x="94589" y="1964"/>
                  </a:lnTo>
                  <a:lnTo>
                    <a:pt x="86998" y="11250"/>
                  </a:lnTo>
                  <a:lnTo>
                    <a:pt x="84465" y="14891"/>
                  </a:lnTo>
                  <a:lnTo>
                    <a:pt x="81106" y="18730"/>
                  </a:lnTo>
                  <a:lnTo>
                    <a:pt x="77173" y="19491"/>
                  </a:lnTo>
                  <a:lnTo>
                    <a:pt x="70425" y="24356"/>
                  </a:lnTo>
                  <a:lnTo>
                    <a:pt x="72308" y="30908"/>
                  </a:lnTo>
                  <a:lnTo>
                    <a:pt x="71730" y="41948"/>
                  </a:lnTo>
                  <a:lnTo>
                    <a:pt x="64815" y="48319"/>
                  </a:lnTo>
                  <a:lnTo>
                    <a:pt x="66869" y="50194"/>
                  </a:lnTo>
                  <a:lnTo>
                    <a:pt x="64631" y="56000"/>
                  </a:lnTo>
                  <a:lnTo>
                    <a:pt x="60142" y="58807"/>
                  </a:lnTo>
                  <a:lnTo>
                    <a:pt x="57699" y="63300"/>
                  </a:lnTo>
                  <a:lnTo>
                    <a:pt x="55636" y="69847"/>
                  </a:lnTo>
                  <a:lnTo>
                    <a:pt x="48709" y="74533"/>
                  </a:lnTo>
                  <a:lnTo>
                    <a:pt x="46090" y="82770"/>
                  </a:lnTo>
                  <a:lnTo>
                    <a:pt x="41605" y="88012"/>
                  </a:lnTo>
                  <a:lnTo>
                    <a:pt x="33531" y="88594"/>
                  </a:lnTo>
                  <a:lnTo>
                    <a:pt x="28297" y="91209"/>
                  </a:lnTo>
                  <a:lnTo>
                    <a:pt x="26423" y="87841"/>
                  </a:lnTo>
                  <a:lnTo>
                    <a:pt x="22872" y="86527"/>
                  </a:lnTo>
                  <a:lnTo>
                    <a:pt x="18374" y="89330"/>
                  </a:lnTo>
                  <a:lnTo>
                    <a:pt x="16872" y="92527"/>
                  </a:lnTo>
                  <a:lnTo>
                    <a:pt x="13980" y="96930"/>
                  </a:lnTo>
                  <a:lnTo>
                    <a:pt x="10591" y="101684"/>
                  </a:lnTo>
                  <a:lnTo>
                    <a:pt x="11164" y="106451"/>
                  </a:lnTo>
                  <a:lnTo>
                    <a:pt x="13980" y="107585"/>
                  </a:lnTo>
                  <a:lnTo>
                    <a:pt x="19303" y="106451"/>
                  </a:lnTo>
                  <a:lnTo>
                    <a:pt x="22123" y="110666"/>
                  </a:lnTo>
                  <a:lnTo>
                    <a:pt x="21832" y="119087"/>
                  </a:lnTo>
                  <a:lnTo>
                    <a:pt x="29710" y="122758"/>
                  </a:lnTo>
                  <a:lnTo>
                    <a:pt x="33638" y="129476"/>
                  </a:lnTo>
                  <a:lnTo>
                    <a:pt x="35983" y="140833"/>
                  </a:lnTo>
                  <a:lnTo>
                    <a:pt x="31473" y="146071"/>
                  </a:lnTo>
                  <a:lnTo>
                    <a:pt x="31473" y="142314"/>
                  </a:lnTo>
                  <a:lnTo>
                    <a:pt x="22123" y="146071"/>
                  </a:lnTo>
                  <a:lnTo>
                    <a:pt x="13868" y="146071"/>
                  </a:lnTo>
                  <a:lnTo>
                    <a:pt x="7146" y="147196"/>
                  </a:lnTo>
                  <a:lnTo>
                    <a:pt x="1510" y="152810"/>
                  </a:lnTo>
                  <a:lnTo>
                    <a:pt x="0" y="158155"/>
                  </a:lnTo>
                  <a:cubicBezTo>
                    <a:pt x="1031" y="159096"/>
                    <a:pt x="2024" y="160157"/>
                    <a:pt x="2884" y="161347"/>
                  </a:cubicBezTo>
                  <a:cubicBezTo>
                    <a:pt x="7146" y="167321"/>
                    <a:pt x="13376" y="169841"/>
                    <a:pt x="20570" y="170239"/>
                  </a:cubicBezTo>
                  <a:cubicBezTo>
                    <a:pt x="22076" y="170303"/>
                    <a:pt x="23599" y="170363"/>
                    <a:pt x="25105" y="170431"/>
                  </a:cubicBezTo>
                  <a:cubicBezTo>
                    <a:pt x="25182" y="170316"/>
                    <a:pt x="25285" y="170213"/>
                    <a:pt x="25358" y="170098"/>
                  </a:cubicBezTo>
                  <a:lnTo>
                    <a:pt x="26055" y="169695"/>
                  </a:lnTo>
                  <a:lnTo>
                    <a:pt x="25713" y="170453"/>
                  </a:lnTo>
                  <a:cubicBezTo>
                    <a:pt x="25512" y="170453"/>
                    <a:pt x="25302" y="170431"/>
                    <a:pt x="25105" y="170431"/>
                  </a:cubicBezTo>
                  <a:cubicBezTo>
                    <a:pt x="22469" y="174334"/>
                    <a:pt x="19247" y="176666"/>
                    <a:pt x="14116" y="174621"/>
                  </a:cubicBezTo>
                  <a:cubicBezTo>
                    <a:pt x="13432" y="174334"/>
                    <a:pt x="11831" y="175057"/>
                    <a:pt x="11404" y="175780"/>
                  </a:cubicBezTo>
                  <a:cubicBezTo>
                    <a:pt x="10967" y="176508"/>
                    <a:pt x="11074" y="178168"/>
                    <a:pt x="11639" y="178771"/>
                  </a:cubicBezTo>
                  <a:cubicBezTo>
                    <a:pt x="16624" y="184073"/>
                    <a:pt x="21528" y="189473"/>
                    <a:pt x="26860" y="194369"/>
                  </a:cubicBezTo>
                  <a:cubicBezTo>
                    <a:pt x="36560" y="203303"/>
                    <a:pt x="40891" y="203419"/>
                    <a:pt x="52145" y="196149"/>
                  </a:cubicBezTo>
                  <a:cubicBezTo>
                    <a:pt x="56484" y="193324"/>
                    <a:pt x="59436" y="189705"/>
                    <a:pt x="59899" y="184441"/>
                  </a:cubicBezTo>
                  <a:cubicBezTo>
                    <a:pt x="59817" y="184407"/>
                    <a:pt x="59736" y="184364"/>
                    <a:pt x="59667" y="184343"/>
                  </a:cubicBezTo>
                  <a:lnTo>
                    <a:pt x="59526" y="183448"/>
                  </a:lnTo>
                  <a:lnTo>
                    <a:pt x="59988" y="183954"/>
                  </a:lnTo>
                  <a:cubicBezTo>
                    <a:pt x="59980" y="184125"/>
                    <a:pt x="59911" y="184266"/>
                    <a:pt x="59899" y="184441"/>
                  </a:cubicBezTo>
                  <a:cubicBezTo>
                    <a:pt x="60386" y="184664"/>
                    <a:pt x="60972" y="184878"/>
                    <a:pt x="61084" y="185254"/>
                  </a:cubicBezTo>
                  <a:cubicBezTo>
                    <a:pt x="63660" y="192683"/>
                    <a:pt x="66612" y="200004"/>
                    <a:pt x="66077" y="208203"/>
                  </a:cubicBezTo>
                  <a:cubicBezTo>
                    <a:pt x="65838" y="211562"/>
                    <a:pt x="65727" y="215281"/>
                    <a:pt x="66886" y="218323"/>
                  </a:cubicBezTo>
                  <a:cubicBezTo>
                    <a:pt x="69941" y="226393"/>
                    <a:pt x="71071" y="234832"/>
                    <a:pt x="73087" y="243095"/>
                  </a:cubicBezTo>
                  <a:cubicBezTo>
                    <a:pt x="75136" y="251345"/>
                    <a:pt x="80220" y="258671"/>
                    <a:pt x="80417" y="267507"/>
                  </a:cubicBezTo>
                  <a:cubicBezTo>
                    <a:pt x="80459" y="269090"/>
                    <a:pt x="81585" y="270708"/>
                    <a:pt x="82389" y="272197"/>
                  </a:cubicBezTo>
                  <a:cubicBezTo>
                    <a:pt x="85124" y="277186"/>
                    <a:pt x="87558" y="282419"/>
                    <a:pt x="90845" y="287041"/>
                  </a:cubicBezTo>
                  <a:cubicBezTo>
                    <a:pt x="94893" y="292732"/>
                    <a:pt x="97182" y="299095"/>
                    <a:pt x="99514" y="305509"/>
                  </a:cubicBezTo>
                  <a:cubicBezTo>
                    <a:pt x="100682" y="308710"/>
                    <a:pt x="101970" y="311915"/>
                    <a:pt x="102805" y="315218"/>
                  </a:cubicBezTo>
                  <a:cubicBezTo>
                    <a:pt x="104504" y="322001"/>
                    <a:pt x="107495" y="327897"/>
                    <a:pt x="112535" y="332934"/>
                  </a:cubicBezTo>
                  <a:cubicBezTo>
                    <a:pt x="115313" y="335690"/>
                    <a:pt x="117829" y="339104"/>
                    <a:pt x="119228" y="342712"/>
                  </a:cubicBezTo>
                  <a:cubicBezTo>
                    <a:pt x="122292" y="350649"/>
                    <a:pt x="126900" y="357996"/>
                    <a:pt x="127889" y="366760"/>
                  </a:cubicBezTo>
                  <a:cubicBezTo>
                    <a:pt x="128488" y="371946"/>
                    <a:pt x="131145" y="376452"/>
                    <a:pt x="134243" y="380599"/>
                  </a:cubicBezTo>
                  <a:cubicBezTo>
                    <a:pt x="135583" y="382404"/>
                    <a:pt x="137303" y="383971"/>
                    <a:pt x="139019" y="385400"/>
                  </a:cubicBezTo>
                  <a:cubicBezTo>
                    <a:pt x="143204" y="388862"/>
                    <a:pt x="149584" y="388018"/>
                    <a:pt x="152613" y="383654"/>
                  </a:cubicBezTo>
                  <a:cubicBezTo>
                    <a:pt x="153585" y="382250"/>
                    <a:pt x="154286" y="380663"/>
                    <a:pt x="155057" y="379139"/>
                  </a:cubicBezTo>
                  <a:cubicBezTo>
                    <a:pt x="156379" y="376491"/>
                    <a:pt x="158296" y="374334"/>
                    <a:pt x="161077" y="373354"/>
                  </a:cubicBezTo>
                  <a:cubicBezTo>
                    <a:pt x="164762" y="372092"/>
                    <a:pt x="166058" y="369315"/>
                    <a:pt x="167231" y="365909"/>
                  </a:cubicBezTo>
                  <a:cubicBezTo>
                    <a:pt x="168711" y="361540"/>
                    <a:pt x="171356" y="357911"/>
                    <a:pt x="175712" y="355656"/>
                  </a:cubicBezTo>
                  <a:cubicBezTo>
                    <a:pt x="178510" y="354209"/>
                    <a:pt x="179315" y="351343"/>
                    <a:pt x="178960" y="348330"/>
                  </a:cubicBezTo>
                  <a:cubicBezTo>
                    <a:pt x="178643" y="345510"/>
                    <a:pt x="178121" y="342707"/>
                    <a:pt x="177612" y="339926"/>
                  </a:cubicBezTo>
                  <a:cubicBezTo>
                    <a:pt x="176957" y="336473"/>
                    <a:pt x="176991" y="333165"/>
                    <a:pt x="178545" y="329913"/>
                  </a:cubicBezTo>
                  <a:cubicBezTo>
                    <a:pt x="179529" y="327859"/>
                    <a:pt x="180273" y="325694"/>
                    <a:pt x="181189" y="323601"/>
                  </a:cubicBezTo>
                  <a:cubicBezTo>
                    <a:pt x="183414" y="318672"/>
                    <a:pt x="183615" y="313854"/>
                    <a:pt x="181446" y="308727"/>
                  </a:cubicBezTo>
                  <a:cubicBezTo>
                    <a:pt x="180368" y="306190"/>
                    <a:pt x="180055" y="303233"/>
                    <a:pt x="179957" y="300417"/>
                  </a:cubicBezTo>
                  <a:cubicBezTo>
                    <a:pt x="179743" y="294178"/>
                    <a:pt x="179760" y="287905"/>
                    <a:pt x="179957" y="281671"/>
                  </a:cubicBezTo>
                  <a:cubicBezTo>
                    <a:pt x="180068" y="277832"/>
                    <a:pt x="182186" y="275432"/>
                    <a:pt x="186063" y="274567"/>
                  </a:cubicBezTo>
                  <a:cubicBezTo>
                    <a:pt x="187693" y="274238"/>
                    <a:pt x="189940" y="273891"/>
                    <a:pt x="190629" y="272783"/>
                  </a:cubicBezTo>
                  <a:cubicBezTo>
                    <a:pt x="193573" y="268025"/>
                    <a:pt x="198173" y="266317"/>
                    <a:pt x="203051" y="264640"/>
                  </a:cubicBezTo>
                  <a:cubicBezTo>
                    <a:pt x="205216" y="263916"/>
                    <a:pt x="206619" y="261841"/>
                    <a:pt x="207274" y="259573"/>
                  </a:cubicBezTo>
                  <a:cubicBezTo>
                    <a:pt x="208083" y="256822"/>
                    <a:pt x="208545" y="253715"/>
                    <a:pt x="211250" y="252269"/>
                  </a:cubicBezTo>
                  <a:cubicBezTo>
                    <a:pt x="218468" y="248418"/>
                    <a:pt x="222837" y="241408"/>
                    <a:pt x="229230" y="236650"/>
                  </a:cubicBezTo>
                  <a:cubicBezTo>
                    <a:pt x="231999" y="234588"/>
                    <a:pt x="234070" y="231935"/>
                    <a:pt x="235923" y="229012"/>
                  </a:cubicBezTo>
                  <a:cubicBezTo>
                    <a:pt x="238019" y="225649"/>
                    <a:pt x="240831" y="222752"/>
                    <a:pt x="243193" y="219560"/>
                  </a:cubicBezTo>
                  <a:cubicBezTo>
                    <a:pt x="244964" y="217163"/>
                    <a:pt x="247326" y="216034"/>
                    <a:pt x="250005" y="214844"/>
                  </a:cubicBezTo>
                  <a:cubicBezTo>
                    <a:pt x="259393" y="210629"/>
                    <a:pt x="265846" y="204048"/>
                    <a:pt x="266090" y="192892"/>
                  </a:cubicBezTo>
                  <a:cubicBezTo>
                    <a:pt x="266167" y="189794"/>
                    <a:pt x="268418" y="187903"/>
                    <a:pt x="271011" y="186405"/>
                  </a:cubicBezTo>
                  <a:cubicBezTo>
                    <a:pt x="275153" y="184039"/>
                    <a:pt x="279642" y="183641"/>
                    <a:pt x="284238" y="183808"/>
                  </a:cubicBezTo>
                  <a:cubicBezTo>
                    <a:pt x="288033" y="183970"/>
                    <a:pt x="291696" y="183620"/>
                    <a:pt x="295278" y="183033"/>
                  </a:cubicBezTo>
                  <a:lnTo>
                    <a:pt x="293451" y="171634"/>
                  </a:lnTo>
                  <a:lnTo>
                    <a:pt x="292043" y="166409"/>
                  </a:lnTo>
                  <a:lnTo>
                    <a:pt x="289236" y="160243"/>
                  </a:lnTo>
                  <a:lnTo>
                    <a:pt x="289103" y="154903"/>
                  </a:lnTo>
                  <a:lnTo>
                    <a:pt x="287695" y="152096"/>
                  </a:lnTo>
                  <a:lnTo>
                    <a:pt x="287991" y="147594"/>
                  </a:lnTo>
                  <a:lnTo>
                    <a:pt x="284606" y="143122"/>
                  </a:lnTo>
                  <a:lnTo>
                    <a:pt x="280117" y="141004"/>
                  </a:lnTo>
                  <a:lnTo>
                    <a:pt x="277717" y="137495"/>
                  </a:lnTo>
                  <a:lnTo>
                    <a:pt x="278431" y="131894"/>
                  </a:lnTo>
                  <a:lnTo>
                    <a:pt x="280250" y="131449"/>
                  </a:lnTo>
                  <a:lnTo>
                    <a:pt x="281521" y="127675"/>
                  </a:lnTo>
                  <a:lnTo>
                    <a:pt x="283061" y="126682"/>
                  </a:lnTo>
                  <a:lnTo>
                    <a:pt x="285727" y="126978"/>
                  </a:lnTo>
                  <a:lnTo>
                    <a:pt x="286989" y="125848"/>
                  </a:lnTo>
                  <a:lnTo>
                    <a:pt x="286150" y="123049"/>
                  </a:lnTo>
                  <a:lnTo>
                    <a:pt x="286989" y="119938"/>
                  </a:lnTo>
                  <a:lnTo>
                    <a:pt x="283061" y="119938"/>
                  </a:lnTo>
                  <a:lnTo>
                    <a:pt x="280673" y="121068"/>
                  </a:lnTo>
                  <a:lnTo>
                    <a:pt x="274490" y="117833"/>
                  </a:lnTo>
                  <a:lnTo>
                    <a:pt x="274772" y="114744"/>
                  </a:lnTo>
                  <a:lnTo>
                    <a:pt x="278016" y="111243"/>
                  </a:lnTo>
                  <a:lnTo>
                    <a:pt x="278838" y="108445"/>
                  </a:lnTo>
                  <a:lnTo>
                    <a:pt x="277712" y="107444"/>
                  </a:lnTo>
                  <a:lnTo>
                    <a:pt x="277712" y="105188"/>
                  </a:lnTo>
                  <a:lnTo>
                    <a:pt x="278979" y="103935"/>
                  </a:lnTo>
                  <a:lnTo>
                    <a:pt x="282642" y="106455"/>
                  </a:lnTo>
                  <a:lnTo>
                    <a:pt x="282214" y="108573"/>
                  </a:lnTo>
                  <a:lnTo>
                    <a:pt x="283622" y="111098"/>
                  </a:lnTo>
                  <a:lnTo>
                    <a:pt x="287546" y="111376"/>
                  </a:lnTo>
                  <a:lnTo>
                    <a:pt x="286857" y="109540"/>
                  </a:lnTo>
                  <a:lnTo>
                    <a:pt x="286985" y="107995"/>
                  </a:lnTo>
                  <a:lnTo>
                    <a:pt x="289095" y="108445"/>
                  </a:lnTo>
                  <a:lnTo>
                    <a:pt x="293446" y="111658"/>
                  </a:lnTo>
                  <a:lnTo>
                    <a:pt x="294995" y="111093"/>
                  </a:lnTo>
                  <a:lnTo>
                    <a:pt x="297246" y="113618"/>
                  </a:lnTo>
                  <a:lnTo>
                    <a:pt x="300331" y="122052"/>
                  </a:lnTo>
                  <a:lnTo>
                    <a:pt x="300331" y="124594"/>
                  </a:lnTo>
                  <a:lnTo>
                    <a:pt x="302715" y="125137"/>
                  </a:lnTo>
                  <a:lnTo>
                    <a:pt x="304546" y="125013"/>
                  </a:lnTo>
                  <a:lnTo>
                    <a:pt x="307914" y="126395"/>
                  </a:lnTo>
                  <a:lnTo>
                    <a:pt x="318873" y="125980"/>
                  </a:lnTo>
                  <a:lnTo>
                    <a:pt x="328565" y="126395"/>
                  </a:lnTo>
                  <a:lnTo>
                    <a:pt x="331791" y="126395"/>
                  </a:lnTo>
                  <a:lnTo>
                    <a:pt x="334038" y="128792"/>
                  </a:lnTo>
                  <a:lnTo>
                    <a:pt x="335865" y="130195"/>
                  </a:lnTo>
                  <a:lnTo>
                    <a:pt x="333760" y="134282"/>
                  </a:lnTo>
                  <a:lnTo>
                    <a:pt x="331518" y="140876"/>
                  </a:lnTo>
                  <a:lnTo>
                    <a:pt x="329964" y="141710"/>
                  </a:lnTo>
                  <a:lnTo>
                    <a:pt x="329964" y="143383"/>
                  </a:lnTo>
                  <a:lnTo>
                    <a:pt x="327307" y="144676"/>
                  </a:lnTo>
                  <a:lnTo>
                    <a:pt x="325617" y="144389"/>
                  </a:lnTo>
                  <a:lnTo>
                    <a:pt x="323224" y="144954"/>
                  </a:lnTo>
                  <a:lnTo>
                    <a:pt x="322673" y="147063"/>
                  </a:lnTo>
                  <a:lnTo>
                    <a:pt x="322108" y="149438"/>
                  </a:lnTo>
                  <a:lnTo>
                    <a:pt x="324213" y="154492"/>
                  </a:lnTo>
                  <a:lnTo>
                    <a:pt x="325612" y="156610"/>
                  </a:lnTo>
                  <a:lnTo>
                    <a:pt x="330114" y="161381"/>
                  </a:lnTo>
                  <a:lnTo>
                    <a:pt x="331368" y="161946"/>
                  </a:lnTo>
                  <a:lnTo>
                    <a:pt x="330679" y="158856"/>
                  </a:lnTo>
                  <a:lnTo>
                    <a:pt x="332360" y="154911"/>
                  </a:lnTo>
                  <a:lnTo>
                    <a:pt x="331663" y="152947"/>
                  </a:lnTo>
                  <a:cubicBezTo>
                    <a:pt x="331663" y="152947"/>
                    <a:pt x="332497" y="151818"/>
                    <a:pt x="333053" y="151137"/>
                  </a:cubicBezTo>
                  <a:cubicBezTo>
                    <a:pt x="333631" y="150431"/>
                    <a:pt x="334740" y="152254"/>
                    <a:pt x="334740" y="152254"/>
                  </a:cubicBezTo>
                  <a:lnTo>
                    <a:pt x="337983" y="151694"/>
                  </a:lnTo>
                  <a:lnTo>
                    <a:pt x="339237" y="155202"/>
                  </a:lnTo>
                  <a:lnTo>
                    <a:pt x="340088" y="162220"/>
                  </a:lnTo>
                  <a:lnTo>
                    <a:pt x="343452" y="173046"/>
                  </a:lnTo>
                  <a:lnTo>
                    <a:pt x="345698" y="179910"/>
                  </a:lnTo>
                  <a:lnTo>
                    <a:pt x="346409" y="183021"/>
                  </a:lnTo>
                  <a:lnTo>
                    <a:pt x="346836" y="176593"/>
                  </a:lnTo>
                  <a:lnTo>
                    <a:pt x="348518" y="176974"/>
                  </a:lnTo>
                  <a:lnTo>
                    <a:pt x="349451" y="176401"/>
                  </a:lnTo>
                  <a:lnTo>
                    <a:pt x="350949" y="171352"/>
                  </a:lnTo>
                  <a:lnTo>
                    <a:pt x="350949" y="168917"/>
                  </a:lnTo>
                  <a:lnTo>
                    <a:pt x="350769" y="161604"/>
                  </a:lnTo>
                  <a:lnTo>
                    <a:pt x="353016" y="161445"/>
                  </a:lnTo>
                  <a:lnTo>
                    <a:pt x="354145" y="152819"/>
                  </a:lnTo>
                  <a:lnTo>
                    <a:pt x="351894" y="146828"/>
                  </a:lnTo>
                  <a:lnTo>
                    <a:pt x="354890" y="146640"/>
                  </a:lnTo>
                  <a:lnTo>
                    <a:pt x="360140" y="147384"/>
                  </a:lnTo>
                  <a:lnTo>
                    <a:pt x="363884" y="141783"/>
                  </a:lnTo>
                  <a:lnTo>
                    <a:pt x="367984" y="127529"/>
                  </a:lnTo>
                  <a:lnTo>
                    <a:pt x="364445" y="126789"/>
                  </a:lnTo>
                  <a:lnTo>
                    <a:pt x="364445" y="124367"/>
                  </a:lnTo>
                  <a:lnTo>
                    <a:pt x="368929" y="117238"/>
                  </a:lnTo>
                  <a:lnTo>
                    <a:pt x="370239" y="113126"/>
                  </a:lnTo>
                  <a:lnTo>
                    <a:pt x="369499" y="110871"/>
                  </a:lnTo>
                  <a:lnTo>
                    <a:pt x="369109" y="107679"/>
                  </a:lnTo>
                  <a:lnTo>
                    <a:pt x="374360" y="100024"/>
                  </a:lnTo>
                  <a:lnTo>
                    <a:pt x="378566" y="98042"/>
                  </a:lnTo>
                  <a:lnTo>
                    <a:pt x="382229" y="91016"/>
                  </a:lnTo>
                  <a:lnTo>
                    <a:pt x="391215" y="87075"/>
                  </a:lnTo>
                  <a:lnTo>
                    <a:pt x="395139" y="89056"/>
                  </a:lnTo>
                  <a:lnTo>
                    <a:pt x="394878" y="83990"/>
                  </a:lnTo>
                  <a:lnTo>
                    <a:pt x="398476" y="81752"/>
                  </a:lnTo>
                  <a:close/>
                </a:path>
              </a:pathLst>
            </a:custGeom>
            <a:grpFill/>
            <a:ln w="5028" cap="flat">
              <a:solidFill>
                <a:schemeClr val="bg1"/>
              </a:solidFill>
              <a:prstDash val="solid"/>
              <a:miter/>
            </a:ln>
          </p:spPr>
          <p:txBody>
            <a:bodyPr rtlCol="0" anchor="ctr"/>
            <a:lstStyle/>
            <a:p>
              <a:endParaRPr lang="en-US"/>
            </a:p>
          </p:txBody>
        </p:sp>
        <p:grpSp>
          <p:nvGrpSpPr>
            <p:cNvPr id="125" name="Graphic 2398">
              <a:extLst>
                <a:ext uri="{FF2B5EF4-FFF2-40B4-BE49-F238E27FC236}">
                  <a16:creationId xmlns:a16="http://schemas.microsoft.com/office/drawing/2014/main" id="{8A32836F-BF79-D041-B19D-10888C2226C3}"/>
                </a:ext>
              </a:extLst>
            </p:cNvPr>
            <p:cNvGrpSpPr/>
            <p:nvPr/>
          </p:nvGrpSpPr>
          <p:grpSpPr>
            <a:xfrm>
              <a:off x="7435974" y="4683600"/>
              <a:ext cx="142151" cy="280070"/>
              <a:chOff x="7435974" y="4683600"/>
              <a:chExt cx="142151" cy="280070"/>
            </a:xfrm>
            <a:grpFill/>
          </p:grpSpPr>
          <p:sp>
            <p:nvSpPr>
              <p:cNvPr id="250" name="Freeform 249">
                <a:extLst>
                  <a:ext uri="{FF2B5EF4-FFF2-40B4-BE49-F238E27FC236}">
                    <a16:creationId xmlns:a16="http://schemas.microsoft.com/office/drawing/2014/main" id="{9D08A240-6406-7779-9D54-F895871BC003}"/>
                  </a:ext>
                </a:extLst>
              </p:cNvPr>
              <p:cNvSpPr/>
              <p:nvPr/>
            </p:nvSpPr>
            <p:spPr>
              <a:xfrm>
                <a:off x="7435974" y="4776024"/>
                <a:ext cx="945" cy="530"/>
              </a:xfrm>
              <a:custGeom>
                <a:avLst/>
                <a:gdLst>
                  <a:gd name="connsiteX0" fmla="*/ 0 w 945"/>
                  <a:gd name="connsiteY0" fmla="*/ 0 h 530"/>
                  <a:gd name="connsiteX1" fmla="*/ 946 w 945"/>
                  <a:gd name="connsiteY1" fmla="*/ 531 h 530"/>
                  <a:gd name="connsiteX2" fmla="*/ 0 w 945"/>
                  <a:gd name="connsiteY2" fmla="*/ 0 h 530"/>
                </a:gdLst>
                <a:ahLst/>
                <a:cxnLst>
                  <a:cxn ang="0">
                    <a:pos x="connsiteX0" y="connsiteY0"/>
                  </a:cxn>
                  <a:cxn ang="0">
                    <a:pos x="connsiteX1" y="connsiteY1"/>
                  </a:cxn>
                  <a:cxn ang="0">
                    <a:pos x="connsiteX2" y="connsiteY2"/>
                  </a:cxn>
                </a:cxnLst>
                <a:rect l="l" t="t" r="r" b="b"/>
                <a:pathLst>
                  <a:path w="945" h="530">
                    <a:moveTo>
                      <a:pt x="0" y="0"/>
                    </a:moveTo>
                    <a:cubicBezTo>
                      <a:pt x="300" y="137"/>
                      <a:pt x="633" y="317"/>
                      <a:pt x="946" y="531"/>
                    </a:cubicBezTo>
                    <a:cubicBezTo>
                      <a:pt x="621" y="312"/>
                      <a:pt x="312" y="141"/>
                      <a:pt x="0" y="0"/>
                    </a:cubicBezTo>
                    <a:close/>
                  </a:path>
                </a:pathLst>
              </a:custGeom>
              <a:grpFill/>
              <a:ln w="5028" cap="flat">
                <a:solidFill>
                  <a:schemeClr val="bg1"/>
                </a:solidFill>
                <a:prstDash val="solid"/>
                <a:miter/>
              </a:ln>
            </p:spPr>
            <p:txBody>
              <a:bodyPr rtlCol="0" anchor="ctr"/>
              <a:lstStyle/>
              <a:p>
                <a:endParaRPr lang="en-US"/>
              </a:p>
            </p:txBody>
          </p:sp>
          <p:sp>
            <p:nvSpPr>
              <p:cNvPr id="251" name="Freeform 250">
                <a:extLst>
                  <a:ext uri="{FF2B5EF4-FFF2-40B4-BE49-F238E27FC236}">
                    <a16:creationId xmlns:a16="http://schemas.microsoft.com/office/drawing/2014/main" id="{F3B2D105-47B6-E244-D2B0-EA0AF5B7C1D4}"/>
                  </a:ext>
                </a:extLst>
              </p:cNvPr>
              <p:cNvSpPr/>
              <p:nvPr/>
            </p:nvSpPr>
            <p:spPr>
              <a:xfrm>
                <a:off x="7437160" y="4776704"/>
                <a:ext cx="705" cy="727"/>
              </a:xfrm>
              <a:custGeom>
                <a:avLst/>
                <a:gdLst>
                  <a:gd name="connsiteX0" fmla="*/ 0 w 705"/>
                  <a:gd name="connsiteY0" fmla="*/ 0 h 727"/>
                  <a:gd name="connsiteX1" fmla="*/ 706 w 705"/>
                  <a:gd name="connsiteY1" fmla="*/ 727 h 727"/>
                  <a:gd name="connsiteX2" fmla="*/ 0 w 705"/>
                  <a:gd name="connsiteY2" fmla="*/ 0 h 727"/>
                </a:gdLst>
                <a:ahLst/>
                <a:cxnLst>
                  <a:cxn ang="0">
                    <a:pos x="connsiteX0" y="connsiteY0"/>
                  </a:cxn>
                  <a:cxn ang="0">
                    <a:pos x="connsiteX1" y="connsiteY1"/>
                  </a:cxn>
                  <a:cxn ang="0">
                    <a:pos x="connsiteX2" y="connsiteY2"/>
                  </a:cxn>
                </a:cxnLst>
                <a:rect l="l" t="t" r="r" b="b"/>
                <a:pathLst>
                  <a:path w="705" h="727">
                    <a:moveTo>
                      <a:pt x="0" y="0"/>
                    </a:moveTo>
                    <a:cubicBezTo>
                      <a:pt x="325" y="235"/>
                      <a:pt x="599" y="479"/>
                      <a:pt x="706" y="727"/>
                    </a:cubicBezTo>
                    <a:cubicBezTo>
                      <a:pt x="599" y="501"/>
                      <a:pt x="329" y="231"/>
                      <a:pt x="0" y="0"/>
                    </a:cubicBezTo>
                    <a:close/>
                  </a:path>
                </a:pathLst>
              </a:custGeom>
              <a:grpFill/>
              <a:ln w="5028" cap="flat">
                <a:solidFill>
                  <a:schemeClr val="bg1"/>
                </a:solidFill>
                <a:prstDash val="solid"/>
                <a:miter/>
              </a:ln>
            </p:spPr>
            <p:txBody>
              <a:bodyPr rtlCol="0" anchor="ctr"/>
              <a:lstStyle/>
              <a:p>
                <a:endParaRPr lang="en-US"/>
              </a:p>
            </p:txBody>
          </p:sp>
          <p:sp>
            <p:nvSpPr>
              <p:cNvPr id="252" name="Freeform 251">
                <a:extLst>
                  <a:ext uri="{FF2B5EF4-FFF2-40B4-BE49-F238E27FC236}">
                    <a16:creationId xmlns:a16="http://schemas.microsoft.com/office/drawing/2014/main" id="{0C9610A9-8E2C-5F15-2C65-930021ACA1FA}"/>
                  </a:ext>
                </a:extLst>
              </p:cNvPr>
              <p:cNvSpPr/>
              <p:nvPr/>
            </p:nvSpPr>
            <p:spPr>
              <a:xfrm>
                <a:off x="7443270" y="4792751"/>
                <a:ext cx="3846" cy="7278"/>
              </a:xfrm>
              <a:custGeom>
                <a:avLst/>
                <a:gdLst>
                  <a:gd name="connsiteX0" fmla="*/ 2448 w 3846"/>
                  <a:gd name="connsiteY0" fmla="*/ 4780 h 7278"/>
                  <a:gd name="connsiteX1" fmla="*/ 0 w 3846"/>
                  <a:gd name="connsiteY1" fmla="*/ 0 h 7278"/>
                  <a:gd name="connsiteX2" fmla="*/ 3847 w 3846"/>
                  <a:gd name="connsiteY2" fmla="*/ 7279 h 7278"/>
                  <a:gd name="connsiteX3" fmla="*/ 2448 w 3846"/>
                  <a:gd name="connsiteY3" fmla="*/ 4780 h 7278"/>
                </a:gdLst>
                <a:ahLst/>
                <a:cxnLst>
                  <a:cxn ang="0">
                    <a:pos x="connsiteX0" y="connsiteY0"/>
                  </a:cxn>
                  <a:cxn ang="0">
                    <a:pos x="connsiteX1" y="connsiteY1"/>
                  </a:cxn>
                  <a:cxn ang="0">
                    <a:pos x="connsiteX2" y="connsiteY2"/>
                  </a:cxn>
                  <a:cxn ang="0">
                    <a:pos x="connsiteX3" y="connsiteY3"/>
                  </a:cxn>
                </a:cxnLst>
                <a:rect l="l" t="t" r="r" b="b"/>
                <a:pathLst>
                  <a:path w="3846" h="7278">
                    <a:moveTo>
                      <a:pt x="2448" y="4780"/>
                    </a:moveTo>
                    <a:cubicBezTo>
                      <a:pt x="1570" y="3235"/>
                      <a:pt x="753" y="1652"/>
                      <a:pt x="0" y="0"/>
                    </a:cubicBezTo>
                    <a:cubicBezTo>
                      <a:pt x="1091" y="2589"/>
                      <a:pt x="2367" y="5006"/>
                      <a:pt x="3847" y="7279"/>
                    </a:cubicBezTo>
                    <a:cubicBezTo>
                      <a:pt x="3333" y="6474"/>
                      <a:pt x="2936" y="5597"/>
                      <a:pt x="2448" y="4780"/>
                    </a:cubicBezTo>
                    <a:close/>
                  </a:path>
                </a:pathLst>
              </a:custGeom>
              <a:grpFill/>
              <a:ln w="5028" cap="flat">
                <a:solidFill>
                  <a:schemeClr val="bg1"/>
                </a:solidFill>
                <a:prstDash val="solid"/>
                <a:miter/>
              </a:ln>
            </p:spPr>
            <p:txBody>
              <a:bodyPr rtlCol="0" anchor="ctr"/>
              <a:lstStyle/>
              <a:p>
                <a:endParaRPr lang="en-US"/>
              </a:p>
            </p:txBody>
          </p:sp>
          <p:sp>
            <p:nvSpPr>
              <p:cNvPr id="253" name="Freeform 252">
                <a:extLst>
                  <a:ext uri="{FF2B5EF4-FFF2-40B4-BE49-F238E27FC236}">
                    <a16:creationId xmlns:a16="http://schemas.microsoft.com/office/drawing/2014/main" id="{FB349AB5-A0F8-E7E6-8156-FFBD3AE2B671}"/>
                  </a:ext>
                </a:extLst>
              </p:cNvPr>
              <p:cNvSpPr/>
              <p:nvPr/>
            </p:nvSpPr>
            <p:spPr>
              <a:xfrm>
                <a:off x="7447143" y="4683600"/>
                <a:ext cx="130982" cy="280070"/>
              </a:xfrm>
              <a:custGeom>
                <a:avLst/>
                <a:gdLst>
                  <a:gd name="connsiteX0" fmla="*/ 112360 w 130982"/>
                  <a:gd name="connsiteY0" fmla="*/ 235585 h 280070"/>
                  <a:gd name="connsiteX1" fmla="*/ 111971 w 130982"/>
                  <a:gd name="connsiteY1" fmla="*/ 225486 h 280070"/>
                  <a:gd name="connsiteX2" fmla="*/ 110477 w 130982"/>
                  <a:gd name="connsiteY2" fmla="*/ 220236 h 280070"/>
                  <a:gd name="connsiteX3" fmla="*/ 98877 w 130982"/>
                  <a:gd name="connsiteY3" fmla="*/ 209748 h 280070"/>
                  <a:gd name="connsiteX4" fmla="*/ 96617 w 130982"/>
                  <a:gd name="connsiteY4" fmla="*/ 201130 h 280070"/>
                  <a:gd name="connsiteX5" fmla="*/ 99236 w 130982"/>
                  <a:gd name="connsiteY5" fmla="*/ 199264 h 280070"/>
                  <a:gd name="connsiteX6" fmla="*/ 97743 w 130982"/>
                  <a:gd name="connsiteY6" fmla="*/ 190637 h 280070"/>
                  <a:gd name="connsiteX7" fmla="*/ 101495 w 130982"/>
                  <a:gd name="connsiteY7" fmla="*/ 186517 h 280070"/>
                  <a:gd name="connsiteX8" fmla="*/ 101495 w 130982"/>
                  <a:gd name="connsiteY8" fmla="*/ 183902 h 280070"/>
                  <a:gd name="connsiteX9" fmla="*/ 99621 w 130982"/>
                  <a:gd name="connsiteY9" fmla="*/ 181656 h 280070"/>
                  <a:gd name="connsiteX10" fmla="*/ 97747 w 130982"/>
                  <a:gd name="connsiteY10" fmla="*/ 177535 h 280070"/>
                  <a:gd name="connsiteX11" fmla="*/ 94020 w 130982"/>
                  <a:gd name="connsiteY11" fmla="*/ 175661 h 280070"/>
                  <a:gd name="connsiteX12" fmla="*/ 92133 w 130982"/>
                  <a:gd name="connsiteY12" fmla="*/ 169293 h 280070"/>
                  <a:gd name="connsiteX13" fmla="*/ 85765 w 130982"/>
                  <a:gd name="connsiteY13" fmla="*/ 164419 h 280070"/>
                  <a:gd name="connsiteX14" fmla="*/ 82021 w 130982"/>
                  <a:gd name="connsiteY14" fmla="*/ 157693 h 280070"/>
                  <a:gd name="connsiteX15" fmla="*/ 80160 w 130982"/>
                  <a:gd name="connsiteY15" fmla="*/ 156178 h 280070"/>
                  <a:gd name="connsiteX16" fmla="*/ 85393 w 130982"/>
                  <a:gd name="connsiteY16" fmla="*/ 151321 h 280070"/>
                  <a:gd name="connsiteX17" fmla="*/ 85008 w 130982"/>
                  <a:gd name="connsiteY17" fmla="*/ 147192 h 280070"/>
                  <a:gd name="connsiteX18" fmla="*/ 86887 w 130982"/>
                  <a:gd name="connsiteY18" fmla="*/ 143071 h 280070"/>
                  <a:gd name="connsiteX19" fmla="*/ 86887 w 130982"/>
                  <a:gd name="connsiteY19" fmla="*/ 138963 h 280070"/>
                  <a:gd name="connsiteX20" fmla="*/ 88761 w 130982"/>
                  <a:gd name="connsiteY20" fmla="*/ 135206 h 280070"/>
                  <a:gd name="connsiteX21" fmla="*/ 92890 w 130982"/>
                  <a:gd name="connsiteY21" fmla="*/ 135579 h 280070"/>
                  <a:gd name="connsiteX22" fmla="*/ 97379 w 130982"/>
                  <a:gd name="connsiteY22" fmla="*/ 134834 h 280070"/>
                  <a:gd name="connsiteX23" fmla="*/ 101508 w 130982"/>
                  <a:gd name="connsiteY23" fmla="*/ 134462 h 280070"/>
                  <a:gd name="connsiteX24" fmla="*/ 101880 w 130982"/>
                  <a:gd name="connsiteY24" fmla="*/ 129956 h 280070"/>
                  <a:gd name="connsiteX25" fmla="*/ 104880 w 130982"/>
                  <a:gd name="connsiteY25" fmla="*/ 128090 h 280070"/>
                  <a:gd name="connsiteX26" fmla="*/ 107495 w 130982"/>
                  <a:gd name="connsiteY26" fmla="*/ 128462 h 280070"/>
                  <a:gd name="connsiteX27" fmla="*/ 107495 w 130982"/>
                  <a:gd name="connsiteY27" fmla="*/ 126220 h 280070"/>
                  <a:gd name="connsiteX28" fmla="*/ 105988 w 130982"/>
                  <a:gd name="connsiteY28" fmla="*/ 124359 h 280070"/>
                  <a:gd name="connsiteX29" fmla="*/ 107863 w 130982"/>
                  <a:gd name="connsiteY29" fmla="*/ 122485 h 280070"/>
                  <a:gd name="connsiteX30" fmla="*/ 114487 w 130982"/>
                  <a:gd name="connsiteY30" fmla="*/ 122228 h 280070"/>
                  <a:gd name="connsiteX31" fmla="*/ 114149 w 130982"/>
                  <a:gd name="connsiteY31" fmla="*/ 121530 h 280070"/>
                  <a:gd name="connsiteX32" fmla="*/ 115826 w 130982"/>
                  <a:gd name="connsiteY32" fmla="*/ 118171 h 280070"/>
                  <a:gd name="connsiteX33" fmla="*/ 117503 w 130982"/>
                  <a:gd name="connsiteY33" fmla="*/ 118171 h 280070"/>
                  <a:gd name="connsiteX34" fmla="*/ 119198 w 130982"/>
                  <a:gd name="connsiteY34" fmla="*/ 116468 h 280070"/>
                  <a:gd name="connsiteX35" fmla="*/ 118916 w 130982"/>
                  <a:gd name="connsiteY35" fmla="*/ 113109 h 280070"/>
                  <a:gd name="connsiteX36" fmla="*/ 120880 w 130982"/>
                  <a:gd name="connsiteY36" fmla="*/ 108612 h 280070"/>
                  <a:gd name="connsiteX37" fmla="*/ 124803 w 130982"/>
                  <a:gd name="connsiteY37" fmla="*/ 107495 h 280070"/>
                  <a:gd name="connsiteX38" fmla="*/ 128659 w 130982"/>
                  <a:gd name="connsiteY38" fmla="*/ 105569 h 280070"/>
                  <a:gd name="connsiteX39" fmla="*/ 130983 w 130982"/>
                  <a:gd name="connsiteY39" fmla="*/ 109455 h 280070"/>
                  <a:gd name="connsiteX40" fmla="*/ 128466 w 130982"/>
                  <a:gd name="connsiteY40" fmla="*/ 105236 h 280070"/>
                  <a:gd name="connsiteX41" fmla="*/ 129023 w 130982"/>
                  <a:gd name="connsiteY41" fmla="*/ 102150 h 280070"/>
                  <a:gd name="connsiteX42" fmla="*/ 127059 w 130982"/>
                  <a:gd name="connsiteY42" fmla="*/ 101021 h 280070"/>
                  <a:gd name="connsiteX43" fmla="*/ 120328 w 130982"/>
                  <a:gd name="connsiteY43" fmla="*/ 103562 h 280070"/>
                  <a:gd name="connsiteX44" fmla="*/ 116108 w 130982"/>
                  <a:gd name="connsiteY44" fmla="*/ 103562 h 280070"/>
                  <a:gd name="connsiteX45" fmla="*/ 113023 w 130982"/>
                  <a:gd name="connsiteY45" fmla="*/ 105236 h 280070"/>
                  <a:gd name="connsiteX46" fmla="*/ 110764 w 130982"/>
                  <a:gd name="connsiteY46" fmla="*/ 101590 h 280070"/>
                  <a:gd name="connsiteX47" fmla="*/ 110486 w 130982"/>
                  <a:gd name="connsiteY47" fmla="*/ 96532 h 280070"/>
                  <a:gd name="connsiteX48" fmla="*/ 108530 w 130982"/>
                  <a:gd name="connsiteY48" fmla="*/ 95137 h 280070"/>
                  <a:gd name="connsiteX49" fmla="*/ 106279 w 130982"/>
                  <a:gd name="connsiteY49" fmla="*/ 96532 h 280070"/>
                  <a:gd name="connsiteX50" fmla="*/ 103186 w 130982"/>
                  <a:gd name="connsiteY50" fmla="*/ 96262 h 280070"/>
                  <a:gd name="connsiteX51" fmla="*/ 99810 w 130982"/>
                  <a:gd name="connsiteY51" fmla="*/ 95398 h 280070"/>
                  <a:gd name="connsiteX52" fmla="*/ 104594 w 130982"/>
                  <a:gd name="connsiteY52" fmla="*/ 90066 h 280070"/>
                  <a:gd name="connsiteX53" fmla="*/ 105428 w 130982"/>
                  <a:gd name="connsiteY53" fmla="*/ 85299 h 280070"/>
                  <a:gd name="connsiteX54" fmla="*/ 106275 w 130982"/>
                  <a:gd name="connsiteY54" fmla="*/ 80793 h 280070"/>
                  <a:gd name="connsiteX55" fmla="*/ 104307 w 130982"/>
                  <a:gd name="connsiteY55" fmla="*/ 79120 h 280070"/>
                  <a:gd name="connsiteX56" fmla="*/ 97833 w 130982"/>
                  <a:gd name="connsiteY56" fmla="*/ 78269 h 280070"/>
                  <a:gd name="connsiteX57" fmla="*/ 97833 w 130982"/>
                  <a:gd name="connsiteY57" fmla="*/ 77148 h 280070"/>
                  <a:gd name="connsiteX58" fmla="*/ 93622 w 130982"/>
                  <a:gd name="connsiteY58" fmla="*/ 74905 h 280070"/>
                  <a:gd name="connsiteX59" fmla="*/ 93352 w 130982"/>
                  <a:gd name="connsiteY59" fmla="*/ 69561 h 280070"/>
                  <a:gd name="connsiteX60" fmla="*/ 89142 w 130982"/>
                  <a:gd name="connsiteY60" fmla="*/ 70404 h 280070"/>
                  <a:gd name="connsiteX61" fmla="*/ 87447 w 130982"/>
                  <a:gd name="connsiteY61" fmla="*/ 65346 h 280070"/>
                  <a:gd name="connsiteX62" fmla="*/ 82389 w 130982"/>
                  <a:gd name="connsiteY62" fmla="*/ 65633 h 280070"/>
                  <a:gd name="connsiteX63" fmla="*/ 78457 w 130982"/>
                  <a:gd name="connsiteY63" fmla="*/ 68431 h 280070"/>
                  <a:gd name="connsiteX64" fmla="*/ 78277 w 130982"/>
                  <a:gd name="connsiteY64" fmla="*/ 61799 h 280070"/>
                  <a:gd name="connsiteX65" fmla="*/ 74161 w 130982"/>
                  <a:gd name="connsiteY65" fmla="*/ 58422 h 280070"/>
                  <a:gd name="connsiteX66" fmla="*/ 73784 w 130982"/>
                  <a:gd name="connsiteY66" fmla="*/ 53942 h 280070"/>
                  <a:gd name="connsiteX67" fmla="*/ 74537 w 130982"/>
                  <a:gd name="connsiteY67" fmla="*/ 48311 h 280070"/>
                  <a:gd name="connsiteX68" fmla="*/ 76775 w 130982"/>
                  <a:gd name="connsiteY68" fmla="*/ 48311 h 280070"/>
                  <a:gd name="connsiteX69" fmla="*/ 79762 w 130982"/>
                  <a:gd name="connsiteY69" fmla="*/ 47553 h 280070"/>
                  <a:gd name="connsiteX70" fmla="*/ 77900 w 130982"/>
                  <a:gd name="connsiteY70" fmla="*/ 42692 h 280070"/>
                  <a:gd name="connsiteX71" fmla="*/ 78645 w 130982"/>
                  <a:gd name="connsiteY71" fmla="*/ 41195 h 280070"/>
                  <a:gd name="connsiteX72" fmla="*/ 80524 w 130982"/>
                  <a:gd name="connsiteY72" fmla="*/ 37831 h 280070"/>
                  <a:gd name="connsiteX73" fmla="*/ 83527 w 130982"/>
                  <a:gd name="connsiteY73" fmla="*/ 32945 h 280070"/>
                  <a:gd name="connsiteX74" fmla="*/ 82770 w 130982"/>
                  <a:gd name="connsiteY74" fmla="*/ 22097 h 280070"/>
                  <a:gd name="connsiteX75" fmla="*/ 81273 w 130982"/>
                  <a:gd name="connsiteY75" fmla="*/ 16106 h 280070"/>
                  <a:gd name="connsiteX76" fmla="*/ 79758 w 130982"/>
                  <a:gd name="connsiteY76" fmla="*/ 11241 h 280070"/>
                  <a:gd name="connsiteX77" fmla="*/ 76771 w 130982"/>
                  <a:gd name="connsiteY77" fmla="*/ 10111 h 280070"/>
                  <a:gd name="connsiteX78" fmla="*/ 75650 w 130982"/>
                  <a:gd name="connsiteY78" fmla="*/ 6735 h 280070"/>
                  <a:gd name="connsiteX79" fmla="*/ 71533 w 130982"/>
                  <a:gd name="connsiteY79" fmla="*/ 0 h 280070"/>
                  <a:gd name="connsiteX80" fmla="*/ 67028 w 130982"/>
                  <a:gd name="connsiteY80" fmla="*/ 0 h 280070"/>
                  <a:gd name="connsiteX81" fmla="*/ 63292 w 130982"/>
                  <a:gd name="connsiteY81" fmla="*/ 766 h 280070"/>
                  <a:gd name="connsiteX82" fmla="*/ 60985 w 130982"/>
                  <a:gd name="connsiteY82" fmla="*/ 766 h 280070"/>
                  <a:gd name="connsiteX83" fmla="*/ 61033 w 130982"/>
                  <a:gd name="connsiteY83" fmla="*/ 3834 h 280070"/>
                  <a:gd name="connsiteX84" fmla="*/ 57400 w 130982"/>
                  <a:gd name="connsiteY84" fmla="*/ 6068 h 280070"/>
                  <a:gd name="connsiteX85" fmla="*/ 57661 w 130982"/>
                  <a:gd name="connsiteY85" fmla="*/ 11134 h 280070"/>
                  <a:gd name="connsiteX86" fmla="*/ 53737 w 130982"/>
                  <a:gd name="connsiteY86" fmla="*/ 9153 h 280070"/>
                  <a:gd name="connsiteX87" fmla="*/ 44751 w 130982"/>
                  <a:gd name="connsiteY87" fmla="*/ 13094 h 280070"/>
                  <a:gd name="connsiteX88" fmla="*/ 41088 w 130982"/>
                  <a:gd name="connsiteY88" fmla="*/ 20120 h 280070"/>
                  <a:gd name="connsiteX89" fmla="*/ 36881 w 130982"/>
                  <a:gd name="connsiteY89" fmla="*/ 22101 h 280070"/>
                  <a:gd name="connsiteX90" fmla="*/ 31631 w 130982"/>
                  <a:gd name="connsiteY90" fmla="*/ 29757 h 280070"/>
                  <a:gd name="connsiteX91" fmla="*/ 32020 w 130982"/>
                  <a:gd name="connsiteY91" fmla="*/ 32949 h 280070"/>
                  <a:gd name="connsiteX92" fmla="*/ 32761 w 130982"/>
                  <a:gd name="connsiteY92" fmla="*/ 35204 h 280070"/>
                  <a:gd name="connsiteX93" fmla="*/ 31451 w 130982"/>
                  <a:gd name="connsiteY93" fmla="*/ 39316 h 280070"/>
                  <a:gd name="connsiteX94" fmla="*/ 26967 w 130982"/>
                  <a:gd name="connsiteY94" fmla="*/ 46445 h 280070"/>
                  <a:gd name="connsiteX95" fmla="*/ 26967 w 130982"/>
                  <a:gd name="connsiteY95" fmla="*/ 48867 h 280070"/>
                  <a:gd name="connsiteX96" fmla="*/ 30505 w 130982"/>
                  <a:gd name="connsiteY96" fmla="*/ 49607 h 280070"/>
                  <a:gd name="connsiteX97" fmla="*/ 26406 w 130982"/>
                  <a:gd name="connsiteY97" fmla="*/ 63861 h 280070"/>
                  <a:gd name="connsiteX98" fmla="*/ 22662 w 130982"/>
                  <a:gd name="connsiteY98" fmla="*/ 69462 h 280070"/>
                  <a:gd name="connsiteX99" fmla="*/ 17411 w 130982"/>
                  <a:gd name="connsiteY99" fmla="*/ 68718 h 280070"/>
                  <a:gd name="connsiteX100" fmla="*/ 14416 w 130982"/>
                  <a:gd name="connsiteY100" fmla="*/ 68906 h 280070"/>
                  <a:gd name="connsiteX101" fmla="*/ 16667 w 130982"/>
                  <a:gd name="connsiteY101" fmla="*/ 74897 h 280070"/>
                  <a:gd name="connsiteX102" fmla="*/ 15537 w 130982"/>
                  <a:gd name="connsiteY102" fmla="*/ 83523 h 280070"/>
                  <a:gd name="connsiteX103" fmla="*/ 13291 w 130982"/>
                  <a:gd name="connsiteY103" fmla="*/ 83682 h 280070"/>
                  <a:gd name="connsiteX104" fmla="*/ 13471 w 130982"/>
                  <a:gd name="connsiteY104" fmla="*/ 90995 h 280070"/>
                  <a:gd name="connsiteX105" fmla="*/ 13471 w 130982"/>
                  <a:gd name="connsiteY105" fmla="*/ 93429 h 280070"/>
                  <a:gd name="connsiteX106" fmla="*/ 11973 w 130982"/>
                  <a:gd name="connsiteY106" fmla="*/ 98479 h 280070"/>
                  <a:gd name="connsiteX107" fmla="*/ 11040 w 130982"/>
                  <a:gd name="connsiteY107" fmla="*/ 99052 h 280070"/>
                  <a:gd name="connsiteX108" fmla="*/ 9358 w 130982"/>
                  <a:gd name="connsiteY108" fmla="*/ 98671 h 280070"/>
                  <a:gd name="connsiteX109" fmla="*/ 8930 w 130982"/>
                  <a:gd name="connsiteY109" fmla="*/ 105098 h 280070"/>
                  <a:gd name="connsiteX110" fmla="*/ 7938 w 130982"/>
                  <a:gd name="connsiteY110" fmla="*/ 108877 h 280070"/>
                  <a:gd name="connsiteX111" fmla="*/ 6538 w 130982"/>
                  <a:gd name="connsiteY111" fmla="*/ 108744 h 280070"/>
                  <a:gd name="connsiteX112" fmla="*/ 3740 w 130982"/>
                  <a:gd name="connsiteY112" fmla="*/ 111830 h 280070"/>
                  <a:gd name="connsiteX113" fmla="*/ 3175 w 130982"/>
                  <a:gd name="connsiteY113" fmla="*/ 115492 h 280070"/>
                  <a:gd name="connsiteX114" fmla="*/ 3231 w 130982"/>
                  <a:gd name="connsiteY114" fmla="*/ 120700 h 280070"/>
                  <a:gd name="connsiteX115" fmla="*/ 47 w 130982"/>
                  <a:gd name="connsiteY115" fmla="*/ 116049 h 280070"/>
                  <a:gd name="connsiteX116" fmla="*/ 0 w 130982"/>
                  <a:gd name="connsiteY116" fmla="*/ 116511 h 280070"/>
                  <a:gd name="connsiteX117" fmla="*/ 14459 w 130982"/>
                  <a:gd name="connsiteY117" fmla="*/ 129378 h 280070"/>
                  <a:gd name="connsiteX118" fmla="*/ 19055 w 130982"/>
                  <a:gd name="connsiteY118" fmla="*/ 131659 h 280070"/>
                  <a:gd name="connsiteX119" fmla="*/ 21241 w 130982"/>
                  <a:gd name="connsiteY119" fmla="*/ 138754 h 280070"/>
                  <a:gd name="connsiteX120" fmla="*/ 25961 w 130982"/>
                  <a:gd name="connsiteY120" fmla="*/ 147915 h 280070"/>
                  <a:gd name="connsiteX121" fmla="*/ 33441 w 130982"/>
                  <a:gd name="connsiteY121" fmla="*/ 154342 h 280070"/>
                  <a:gd name="connsiteX122" fmla="*/ 34211 w 130982"/>
                  <a:gd name="connsiteY122" fmla="*/ 155861 h 280070"/>
                  <a:gd name="connsiteX123" fmla="*/ 36997 w 130982"/>
                  <a:gd name="connsiteY123" fmla="*/ 178870 h 280070"/>
                  <a:gd name="connsiteX124" fmla="*/ 36710 w 130982"/>
                  <a:gd name="connsiteY124" fmla="*/ 187321 h 280070"/>
                  <a:gd name="connsiteX125" fmla="*/ 42380 w 130982"/>
                  <a:gd name="connsiteY125" fmla="*/ 192952 h 280070"/>
                  <a:gd name="connsiteX126" fmla="*/ 60318 w 130982"/>
                  <a:gd name="connsiteY126" fmla="*/ 188464 h 280070"/>
                  <a:gd name="connsiteX127" fmla="*/ 73125 w 130982"/>
                  <a:gd name="connsiteY127" fmla="*/ 179982 h 280070"/>
                  <a:gd name="connsiteX128" fmla="*/ 76168 w 130982"/>
                  <a:gd name="connsiteY128" fmla="*/ 179696 h 280070"/>
                  <a:gd name="connsiteX129" fmla="*/ 84636 w 130982"/>
                  <a:gd name="connsiteY129" fmla="*/ 189991 h 280070"/>
                  <a:gd name="connsiteX130" fmla="*/ 87623 w 130982"/>
                  <a:gd name="connsiteY130" fmla="*/ 201571 h 280070"/>
                  <a:gd name="connsiteX131" fmla="*/ 98457 w 130982"/>
                  <a:gd name="connsiteY131" fmla="*/ 230099 h 280070"/>
                  <a:gd name="connsiteX132" fmla="*/ 100884 w 130982"/>
                  <a:gd name="connsiteY132" fmla="*/ 236419 h 280070"/>
                  <a:gd name="connsiteX133" fmla="*/ 102214 w 130982"/>
                  <a:gd name="connsiteY133" fmla="*/ 243142 h 280070"/>
                  <a:gd name="connsiteX134" fmla="*/ 102595 w 130982"/>
                  <a:gd name="connsiteY134" fmla="*/ 268337 h 280070"/>
                  <a:gd name="connsiteX135" fmla="*/ 101970 w 130982"/>
                  <a:gd name="connsiteY135" fmla="*/ 274982 h 280070"/>
                  <a:gd name="connsiteX136" fmla="*/ 102886 w 130982"/>
                  <a:gd name="connsiteY136" fmla="*/ 280070 h 280070"/>
                  <a:gd name="connsiteX137" fmla="*/ 104854 w 130982"/>
                  <a:gd name="connsiteY137" fmla="*/ 278273 h 280070"/>
                  <a:gd name="connsiteX138" fmla="*/ 107841 w 130982"/>
                  <a:gd name="connsiteY138" fmla="*/ 271161 h 280070"/>
                  <a:gd name="connsiteX139" fmla="*/ 108214 w 130982"/>
                  <a:gd name="connsiteY139" fmla="*/ 267776 h 280070"/>
                  <a:gd name="connsiteX140" fmla="*/ 111953 w 130982"/>
                  <a:gd name="connsiteY140" fmla="*/ 264045 h 280070"/>
                  <a:gd name="connsiteX141" fmla="*/ 114953 w 130982"/>
                  <a:gd name="connsiteY141" fmla="*/ 256548 h 280070"/>
                  <a:gd name="connsiteX142" fmla="*/ 117580 w 130982"/>
                  <a:gd name="connsiteY142" fmla="*/ 255418 h 280070"/>
                  <a:gd name="connsiteX143" fmla="*/ 114953 w 130982"/>
                  <a:gd name="connsiteY143" fmla="*/ 247575 h 280070"/>
                  <a:gd name="connsiteX144" fmla="*/ 112360 w 130982"/>
                  <a:gd name="connsiteY144" fmla="*/ 235585 h 280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Lst>
                <a:rect l="l" t="t" r="r" b="b"/>
                <a:pathLst>
                  <a:path w="130982" h="280070">
                    <a:moveTo>
                      <a:pt x="112360" y="235585"/>
                    </a:moveTo>
                    <a:lnTo>
                      <a:pt x="111971" y="225486"/>
                    </a:lnTo>
                    <a:lnTo>
                      <a:pt x="110477" y="220236"/>
                    </a:lnTo>
                    <a:lnTo>
                      <a:pt x="98877" y="209748"/>
                    </a:lnTo>
                    <a:lnTo>
                      <a:pt x="96617" y="201130"/>
                    </a:lnTo>
                    <a:lnTo>
                      <a:pt x="99236" y="199264"/>
                    </a:lnTo>
                    <a:lnTo>
                      <a:pt x="97743" y="190637"/>
                    </a:lnTo>
                    <a:lnTo>
                      <a:pt x="101495" y="186517"/>
                    </a:lnTo>
                    <a:lnTo>
                      <a:pt x="101495" y="183902"/>
                    </a:lnTo>
                    <a:lnTo>
                      <a:pt x="99621" y="181656"/>
                    </a:lnTo>
                    <a:lnTo>
                      <a:pt x="97747" y="177535"/>
                    </a:lnTo>
                    <a:lnTo>
                      <a:pt x="94020" y="175661"/>
                    </a:lnTo>
                    <a:lnTo>
                      <a:pt x="92133" y="169293"/>
                    </a:lnTo>
                    <a:lnTo>
                      <a:pt x="85765" y="164419"/>
                    </a:lnTo>
                    <a:lnTo>
                      <a:pt x="82021" y="157693"/>
                    </a:lnTo>
                    <a:lnTo>
                      <a:pt x="80160" y="156178"/>
                    </a:lnTo>
                    <a:lnTo>
                      <a:pt x="85393" y="151321"/>
                    </a:lnTo>
                    <a:lnTo>
                      <a:pt x="85008" y="147192"/>
                    </a:lnTo>
                    <a:lnTo>
                      <a:pt x="86887" y="143071"/>
                    </a:lnTo>
                    <a:lnTo>
                      <a:pt x="86887" y="138963"/>
                    </a:lnTo>
                    <a:lnTo>
                      <a:pt x="88761" y="135206"/>
                    </a:lnTo>
                    <a:lnTo>
                      <a:pt x="92890" y="135579"/>
                    </a:lnTo>
                    <a:lnTo>
                      <a:pt x="97379" y="134834"/>
                    </a:lnTo>
                    <a:lnTo>
                      <a:pt x="101508" y="134462"/>
                    </a:lnTo>
                    <a:lnTo>
                      <a:pt x="101880" y="129956"/>
                    </a:lnTo>
                    <a:lnTo>
                      <a:pt x="104880" y="128090"/>
                    </a:lnTo>
                    <a:lnTo>
                      <a:pt x="107495" y="128462"/>
                    </a:lnTo>
                    <a:lnTo>
                      <a:pt x="107495" y="126220"/>
                    </a:lnTo>
                    <a:lnTo>
                      <a:pt x="105988" y="124359"/>
                    </a:lnTo>
                    <a:lnTo>
                      <a:pt x="107863" y="122485"/>
                    </a:lnTo>
                    <a:lnTo>
                      <a:pt x="114487" y="122228"/>
                    </a:lnTo>
                    <a:lnTo>
                      <a:pt x="114149" y="121530"/>
                    </a:lnTo>
                    <a:lnTo>
                      <a:pt x="115826" y="118171"/>
                    </a:lnTo>
                    <a:lnTo>
                      <a:pt x="117503" y="118171"/>
                    </a:lnTo>
                    <a:lnTo>
                      <a:pt x="119198" y="116468"/>
                    </a:lnTo>
                    <a:lnTo>
                      <a:pt x="118916" y="113109"/>
                    </a:lnTo>
                    <a:lnTo>
                      <a:pt x="120880" y="108612"/>
                    </a:lnTo>
                    <a:lnTo>
                      <a:pt x="124803" y="107495"/>
                    </a:lnTo>
                    <a:lnTo>
                      <a:pt x="128659" y="105569"/>
                    </a:lnTo>
                    <a:lnTo>
                      <a:pt x="130983" y="109455"/>
                    </a:lnTo>
                    <a:lnTo>
                      <a:pt x="128466" y="105236"/>
                    </a:lnTo>
                    <a:lnTo>
                      <a:pt x="129023" y="102150"/>
                    </a:lnTo>
                    <a:lnTo>
                      <a:pt x="127059" y="101021"/>
                    </a:lnTo>
                    <a:lnTo>
                      <a:pt x="120328" y="103562"/>
                    </a:lnTo>
                    <a:lnTo>
                      <a:pt x="116108" y="103562"/>
                    </a:lnTo>
                    <a:lnTo>
                      <a:pt x="113023" y="105236"/>
                    </a:lnTo>
                    <a:lnTo>
                      <a:pt x="110764" y="101590"/>
                    </a:lnTo>
                    <a:lnTo>
                      <a:pt x="110486" y="96532"/>
                    </a:lnTo>
                    <a:lnTo>
                      <a:pt x="108530" y="95137"/>
                    </a:lnTo>
                    <a:lnTo>
                      <a:pt x="106279" y="96532"/>
                    </a:lnTo>
                    <a:lnTo>
                      <a:pt x="103186" y="96262"/>
                    </a:lnTo>
                    <a:lnTo>
                      <a:pt x="99810" y="95398"/>
                    </a:lnTo>
                    <a:lnTo>
                      <a:pt x="104594" y="90066"/>
                    </a:lnTo>
                    <a:lnTo>
                      <a:pt x="105428" y="85299"/>
                    </a:lnTo>
                    <a:lnTo>
                      <a:pt x="106275" y="80793"/>
                    </a:lnTo>
                    <a:lnTo>
                      <a:pt x="104307" y="79120"/>
                    </a:lnTo>
                    <a:lnTo>
                      <a:pt x="97833" y="78269"/>
                    </a:lnTo>
                    <a:lnTo>
                      <a:pt x="97833" y="77148"/>
                    </a:lnTo>
                    <a:lnTo>
                      <a:pt x="93622" y="74905"/>
                    </a:lnTo>
                    <a:lnTo>
                      <a:pt x="93352" y="69561"/>
                    </a:lnTo>
                    <a:lnTo>
                      <a:pt x="89142" y="70404"/>
                    </a:lnTo>
                    <a:lnTo>
                      <a:pt x="87447" y="65346"/>
                    </a:lnTo>
                    <a:lnTo>
                      <a:pt x="82389" y="65633"/>
                    </a:lnTo>
                    <a:lnTo>
                      <a:pt x="78457" y="68431"/>
                    </a:lnTo>
                    <a:lnTo>
                      <a:pt x="78277" y="61799"/>
                    </a:lnTo>
                    <a:lnTo>
                      <a:pt x="74161" y="58422"/>
                    </a:lnTo>
                    <a:lnTo>
                      <a:pt x="73784" y="53942"/>
                    </a:lnTo>
                    <a:lnTo>
                      <a:pt x="74537" y="48311"/>
                    </a:lnTo>
                    <a:lnTo>
                      <a:pt x="76775" y="48311"/>
                    </a:lnTo>
                    <a:lnTo>
                      <a:pt x="79762" y="47553"/>
                    </a:lnTo>
                    <a:lnTo>
                      <a:pt x="77900" y="42692"/>
                    </a:lnTo>
                    <a:lnTo>
                      <a:pt x="78645" y="41195"/>
                    </a:lnTo>
                    <a:lnTo>
                      <a:pt x="80524" y="37831"/>
                    </a:lnTo>
                    <a:lnTo>
                      <a:pt x="83527" y="32945"/>
                    </a:lnTo>
                    <a:lnTo>
                      <a:pt x="82770" y="22097"/>
                    </a:lnTo>
                    <a:lnTo>
                      <a:pt x="81273" y="16106"/>
                    </a:lnTo>
                    <a:lnTo>
                      <a:pt x="79758" y="11241"/>
                    </a:lnTo>
                    <a:lnTo>
                      <a:pt x="76771" y="10111"/>
                    </a:lnTo>
                    <a:lnTo>
                      <a:pt x="75650" y="6735"/>
                    </a:lnTo>
                    <a:lnTo>
                      <a:pt x="71533" y="0"/>
                    </a:lnTo>
                    <a:lnTo>
                      <a:pt x="67028" y="0"/>
                    </a:lnTo>
                    <a:lnTo>
                      <a:pt x="63292" y="766"/>
                    </a:lnTo>
                    <a:lnTo>
                      <a:pt x="60985" y="766"/>
                    </a:lnTo>
                    <a:lnTo>
                      <a:pt x="61033" y="3834"/>
                    </a:lnTo>
                    <a:lnTo>
                      <a:pt x="57400" y="6068"/>
                    </a:lnTo>
                    <a:lnTo>
                      <a:pt x="57661" y="11134"/>
                    </a:lnTo>
                    <a:lnTo>
                      <a:pt x="53737" y="9153"/>
                    </a:lnTo>
                    <a:lnTo>
                      <a:pt x="44751" y="13094"/>
                    </a:lnTo>
                    <a:lnTo>
                      <a:pt x="41088" y="20120"/>
                    </a:lnTo>
                    <a:lnTo>
                      <a:pt x="36881" y="22101"/>
                    </a:lnTo>
                    <a:lnTo>
                      <a:pt x="31631" y="29757"/>
                    </a:lnTo>
                    <a:lnTo>
                      <a:pt x="32020" y="32949"/>
                    </a:lnTo>
                    <a:lnTo>
                      <a:pt x="32761" y="35204"/>
                    </a:lnTo>
                    <a:lnTo>
                      <a:pt x="31451" y="39316"/>
                    </a:lnTo>
                    <a:lnTo>
                      <a:pt x="26967" y="46445"/>
                    </a:lnTo>
                    <a:lnTo>
                      <a:pt x="26967" y="48867"/>
                    </a:lnTo>
                    <a:lnTo>
                      <a:pt x="30505" y="49607"/>
                    </a:lnTo>
                    <a:lnTo>
                      <a:pt x="26406" y="63861"/>
                    </a:lnTo>
                    <a:lnTo>
                      <a:pt x="22662" y="69462"/>
                    </a:lnTo>
                    <a:lnTo>
                      <a:pt x="17411" y="68718"/>
                    </a:lnTo>
                    <a:lnTo>
                      <a:pt x="14416" y="68906"/>
                    </a:lnTo>
                    <a:lnTo>
                      <a:pt x="16667" y="74897"/>
                    </a:lnTo>
                    <a:lnTo>
                      <a:pt x="15537" y="83523"/>
                    </a:lnTo>
                    <a:lnTo>
                      <a:pt x="13291" y="83682"/>
                    </a:lnTo>
                    <a:lnTo>
                      <a:pt x="13471" y="90995"/>
                    </a:lnTo>
                    <a:lnTo>
                      <a:pt x="13471" y="93429"/>
                    </a:lnTo>
                    <a:lnTo>
                      <a:pt x="11973" y="98479"/>
                    </a:lnTo>
                    <a:lnTo>
                      <a:pt x="11040" y="99052"/>
                    </a:lnTo>
                    <a:lnTo>
                      <a:pt x="9358" y="98671"/>
                    </a:lnTo>
                    <a:lnTo>
                      <a:pt x="8930" y="105098"/>
                    </a:lnTo>
                    <a:lnTo>
                      <a:pt x="7938" y="108877"/>
                    </a:lnTo>
                    <a:lnTo>
                      <a:pt x="6538" y="108744"/>
                    </a:lnTo>
                    <a:lnTo>
                      <a:pt x="3740" y="111830"/>
                    </a:lnTo>
                    <a:lnTo>
                      <a:pt x="3175" y="115492"/>
                    </a:lnTo>
                    <a:cubicBezTo>
                      <a:pt x="3175" y="115492"/>
                      <a:pt x="3231" y="118625"/>
                      <a:pt x="3231" y="120700"/>
                    </a:cubicBezTo>
                    <a:cubicBezTo>
                      <a:pt x="1985" y="119297"/>
                      <a:pt x="1083" y="117632"/>
                      <a:pt x="47" y="116049"/>
                    </a:cubicBezTo>
                    <a:lnTo>
                      <a:pt x="0" y="116511"/>
                    </a:lnTo>
                    <a:cubicBezTo>
                      <a:pt x="3492" y="121855"/>
                      <a:pt x="8023" y="126378"/>
                      <a:pt x="14459" y="129378"/>
                    </a:cubicBezTo>
                    <a:cubicBezTo>
                      <a:pt x="16004" y="130114"/>
                      <a:pt x="17561" y="130820"/>
                      <a:pt x="19055" y="131659"/>
                    </a:cubicBezTo>
                    <a:cubicBezTo>
                      <a:pt x="21464" y="132964"/>
                      <a:pt x="22037" y="134945"/>
                      <a:pt x="21241" y="138754"/>
                    </a:cubicBezTo>
                    <a:cubicBezTo>
                      <a:pt x="20146" y="144004"/>
                      <a:pt x="20771" y="145784"/>
                      <a:pt x="25961" y="147915"/>
                    </a:cubicBezTo>
                    <a:cubicBezTo>
                      <a:pt x="29346" y="149276"/>
                      <a:pt x="31952" y="151022"/>
                      <a:pt x="33441" y="154342"/>
                    </a:cubicBezTo>
                    <a:cubicBezTo>
                      <a:pt x="33689" y="154843"/>
                      <a:pt x="33971" y="155352"/>
                      <a:pt x="34211" y="155861"/>
                    </a:cubicBezTo>
                    <a:cubicBezTo>
                      <a:pt x="37733" y="163208"/>
                      <a:pt x="39586" y="170663"/>
                      <a:pt x="36997" y="178870"/>
                    </a:cubicBezTo>
                    <a:cubicBezTo>
                      <a:pt x="36171" y="181455"/>
                      <a:pt x="36624" y="184488"/>
                      <a:pt x="36710" y="187321"/>
                    </a:cubicBezTo>
                    <a:cubicBezTo>
                      <a:pt x="36791" y="189675"/>
                      <a:pt x="40266" y="193038"/>
                      <a:pt x="42380" y="192952"/>
                    </a:cubicBezTo>
                    <a:cubicBezTo>
                      <a:pt x="48666" y="192644"/>
                      <a:pt x="54905" y="192409"/>
                      <a:pt x="60318" y="188464"/>
                    </a:cubicBezTo>
                    <a:cubicBezTo>
                      <a:pt x="64460" y="185447"/>
                      <a:pt x="68790" y="182708"/>
                      <a:pt x="73125" y="179982"/>
                    </a:cubicBezTo>
                    <a:cubicBezTo>
                      <a:pt x="73938" y="179469"/>
                      <a:pt x="75688" y="179217"/>
                      <a:pt x="76168" y="179696"/>
                    </a:cubicBezTo>
                    <a:cubicBezTo>
                      <a:pt x="79330" y="182824"/>
                      <a:pt x="83677" y="184946"/>
                      <a:pt x="84636" y="189991"/>
                    </a:cubicBezTo>
                    <a:cubicBezTo>
                      <a:pt x="85376" y="193907"/>
                      <a:pt x="86399" y="197788"/>
                      <a:pt x="87623" y="201571"/>
                    </a:cubicBezTo>
                    <a:cubicBezTo>
                      <a:pt x="90708" y="211258"/>
                      <a:pt x="92090" y="221597"/>
                      <a:pt x="98457" y="230099"/>
                    </a:cubicBezTo>
                    <a:cubicBezTo>
                      <a:pt x="99767" y="231853"/>
                      <a:pt x="100267" y="234228"/>
                      <a:pt x="100884" y="236419"/>
                    </a:cubicBezTo>
                    <a:cubicBezTo>
                      <a:pt x="101512" y="238619"/>
                      <a:pt x="101538" y="240981"/>
                      <a:pt x="102214" y="243142"/>
                    </a:cubicBezTo>
                    <a:cubicBezTo>
                      <a:pt x="104940" y="251516"/>
                      <a:pt x="105000" y="259860"/>
                      <a:pt x="102595" y="268337"/>
                    </a:cubicBezTo>
                    <a:cubicBezTo>
                      <a:pt x="101983" y="270464"/>
                      <a:pt x="101363" y="273027"/>
                      <a:pt x="101970" y="274982"/>
                    </a:cubicBezTo>
                    <a:cubicBezTo>
                      <a:pt x="102467" y="276703"/>
                      <a:pt x="102758" y="278397"/>
                      <a:pt x="102886" y="280070"/>
                    </a:cubicBezTo>
                    <a:lnTo>
                      <a:pt x="104854" y="278273"/>
                    </a:lnTo>
                    <a:lnTo>
                      <a:pt x="107841" y="271161"/>
                    </a:lnTo>
                    <a:lnTo>
                      <a:pt x="108214" y="267776"/>
                    </a:lnTo>
                    <a:lnTo>
                      <a:pt x="111953" y="264045"/>
                    </a:lnTo>
                    <a:lnTo>
                      <a:pt x="114953" y="256548"/>
                    </a:lnTo>
                    <a:lnTo>
                      <a:pt x="117580" y="255418"/>
                    </a:lnTo>
                    <a:lnTo>
                      <a:pt x="114953" y="247575"/>
                    </a:lnTo>
                    <a:lnTo>
                      <a:pt x="112360" y="235585"/>
                    </a:lnTo>
                    <a:close/>
                  </a:path>
                </a:pathLst>
              </a:custGeom>
              <a:grpFill/>
              <a:ln w="5028" cap="flat">
                <a:solidFill>
                  <a:schemeClr val="bg1"/>
                </a:solidFill>
                <a:prstDash val="solid"/>
                <a:miter/>
              </a:ln>
            </p:spPr>
            <p:txBody>
              <a:bodyPr rtlCol="0" anchor="ctr"/>
              <a:lstStyle/>
              <a:p>
                <a:endParaRPr lang="en-US"/>
              </a:p>
            </p:txBody>
          </p:sp>
        </p:grpSp>
        <p:sp>
          <p:nvSpPr>
            <p:cNvPr id="126" name="Freeform 125">
              <a:extLst>
                <a:ext uri="{FF2B5EF4-FFF2-40B4-BE49-F238E27FC236}">
                  <a16:creationId xmlns:a16="http://schemas.microsoft.com/office/drawing/2014/main" id="{D78CB1E7-F60F-7E3E-712A-FEBFA033135A}"/>
                </a:ext>
              </a:extLst>
            </p:cNvPr>
            <p:cNvSpPr/>
            <p:nvPr/>
          </p:nvSpPr>
          <p:spPr>
            <a:xfrm>
              <a:off x="7527303" y="4805841"/>
              <a:ext cx="119638" cy="221583"/>
            </a:xfrm>
            <a:custGeom>
              <a:avLst/>
              <a:gdLst>
                <a:gd name="connsiteX0" fmla="*/ 42320 w 119638"/>
                <a:gd name="connsiteY0" fmla="*/ 168339 h 221583"/>
                <a:gd name="connsiteX1" fmla="*/ 42423 w 119638"/>
                <a:gd name="connsiteY1" fmla="*/ 168613 h 221583"/>
                <a:gd name="connsiteX2" fmla="*/ 42667 w 119638"/>
                <a:gd name="connsiteY2" fmla="*/ 168681 h 221583"/>
                <a:gd name="connsiteX3" fmla="*/ 42320 w 119638"/>
                <a:gd name="connsiteY3" fmla="*/ 168339 h 221583"/>
                <a:gd name="connsiteX4" fmla="*/ 116558 w 119638"/>
                <a:gd name="connsiteY4" fmla="*/ 67562 h 221583"/>
                <a:gd name="connsiteX5" fmla="*/ 114572 w 119638"/>
                <a:gd name="connsiteY5" fmla="*/ 66433 h 221583"/>
                <a:gd name="connsiteX6" fmla="*/ 111778 w 119638"/>
                <a:gd name="connsiteY6" fmla="*/ 67271 h 221583"/>
                <a:gd name="connsiteX7" fmla="*/ 106442 w 119638"/>
                <a:gd name="connsiteY7" fmla="*/ 61101 h 221583"/>
                <a:gd name="connsiteX8" fmla="*/ 107285 w 119638"/>
                <a:gd name="connsiteY8" fmla="*/ 55470 h 221583"/>
                <a:gd name="connsiteX9" fmla="*/ 105877 w 119638"/>
                <a:gd name="connsiteY9" fmla="*/ 50990 h 221583"/>
                <a:gd name="connsiteX10" fmla="*/ 107559 w 119638"/>
                <a:gd name="connsiteY10" fmla="*/ 47900 h 221583"/>
                <a:gd name="connsiteX11" fmla="*/ 105877 w 119638"/>
                <a:gd name="connsiteY11" fmla="*/ 44241 h 221583"/>
                <a:gd name="connsiteX12" fmla="*/ 95488 w 119638"/>
                <a:gd name="connsiteY12" fmla="*/ 36655 h 221583"/>
                <a:gd name="connsiteX13" fmla="*/ 93806 w 119638"/>
                <a:gd name="connsiteY13" fmla="*/ 34138 h 221583"/>
                <a:gd name="connsiteX14" fmla="*/ 87054 w 119638"/>
                <a:gd name="connsiteY14" fmla="*/ 31896 h 221583"/>
                <a:gd name="connsiteX15" fmla="*/ 82561 w 119638"/>
                <a:gd name="connsiteY15" fmla="*/ 34417 h 221583"/>
                <a:gd name="connsiteX16" fmla="*/ 78915 w 119638"/>
                <a:gd name="connsiteY16" fmla="*/ 40031 h 221583"/>
                <a:gd name="connsiteX17" fmla="*/ 73866 w 119638"/>
                <a:gd name="connsiteY17" fmla="*/ 40031 h 221583"/>
                <a:gd name="connsiteX18" fmla="*/ 71884 w 119638"/>
                <a:gd name="connsiteY18" fmla="*/ 37519 h 221583"/>
                <a:gd name="connsiteX19" fmla="*/ 67396 w 119638"/>
                <a:gd name="connsiteY19" fmla="*/ 36398 h 221583"/>
                <a:gd name="connsiteX20" fmla="*/ 62903 w 119638"/>
                <a:gd name="connsiteY20" fmla="*/ 35268 h 221583"/>
                <a:gd name="connsiteX21" fmla="*/ 59539 w 119638"/>
                <a:gd name="connsiteY21" fmla="*/ 36655 h 221583"/>
                <a:gd name="connsiteX22" fmla="*/ 57836 w 119638"/>
                <a:gd name="connsiteY22" fmla="*/ 39761 h 221583"/>
                <a:gd name="connsiteX23" fmla="*/ 55038 w 119638"/>
                <a:gd name="connsiteY23" fmla="*/ 41156 h 221583"/>
                <a:gd name="connsiteX24" fmla="*/ 51952 w 119638"/>
                <a:gd name="connsiteY24" fmla="*/ 40613 h 221583"/>
                <a:gd name="connsiteX25" fmla="*/ 51666 w 119638"/>
                <a:gd name="connsiteY25" fmla="*/ 26261 h 221583"/>
                <a:gd name="connsiteX26" fmla="*/ 52517 w 119638"/>
                <a:gd name="connsiteY26" fmla="*/ 21776 h 221583"/>
                <a:gd name="connsiteX27" fmla="*/ 51114 w 119638"/>
                <a:gd name="connsiteY27" fmla="*/ 19243 h 221583"/>
                <a:gd name="connsiteX28" fmla="*/ 53069 w 119638"/>
                <a:gd name="connsiteY28" fmla="*/ 15602 h 221583"/>
                <a:gd name="connsiteX29" fmla="*/ 51114 w 119638"/>
                <a:gd name="connsiteY29" fmla="*/ 13642 h 221583"/>
                <a:gd name="connsiteX30" fmla="*/ 47459 w 119638"/>
                <a:gd name="connsiteY30" fmla="*/ 13903 h 221583"/>
                <a:gd name="connsiteX31" fmla="*/ 42970 w 119638"/>
                <a:gd name="connsiteY31" fmla="*/ 14185 h 221583"/>
                <a:gd name="connsiteX32" fmla="*/ 41285 w 119638"/>
                <a:gd name="connsiteY32" fmla="*/ 11943 h 221583"/>
                <a:gd name="connsiteX33" fmla="*/ 42675 w 119638"/>
                <a:gd name="connsiteY33" fmla="*/ 9701 h 221583"/>
                <a:gd name="connsiteX34" fmla="*/ 41285 w 119638"/>
                <a:gd name="connsiteY34" fmla="*/ 4087 h 221583"/>
                <a:gd name="connsiteX35" fmla="*/ 39034 w 119638"/>
                <a:gd name="connsiteY35" fmla="*/ 2127 h 221583"/>
                <a:gd name="connsiteX36" fmla="*/ 35379 w 119638"/>
                <a:gd name="connsiteY36" fmla="*/ 2127 h 221583"/>
                <a:gd name="connsiteX37" fmla="*/ 34327 w 119638"/>
                <a:gd name="connsiteY37" fmla="*/ 0 h 221583"/>
                <a:gd name="connsiteX38" fmla="*/ 27703 w 119638"/>
                <a:gd name="connsiteY38" fmla="*/ 257 h 221583"/>
                <a:gd name="connsiteX39" fmla="*/ 25829 w 119638"/>
                <a:gd name="connsiteY39" fmla="*/ 2131 h 221583"/>
                <a:gd name="connsiteX40" fmla="*/ 27335 w 119638"/>
                <a:gd name="connsiteY40" fmla="*/ 3992 h 221583"/>
                <a:gd name="connsiteX41" fmla="*/ 27335 w 119638"/>
                <a:gd name="connsiteY41" fmla="*/ 6234 h 221583"/>
                <a:gd name="connsiteX42" fmla="*/ 24720 w 119638"/>
                <a:gd name="connsiteY42" fmla="*/ 5862 h 221583"/>
                <a:gd name="connsiteX43" fmla="*/ 21721 w 119638"/>
                <a:gd name="connsiteY43" fmla="*/ 7728 h 221583"/>
                <a:gd name="connsiteX44" fmla="*/ 21348 w 119638"/>
                <a:gd name="connsiteY44" fmla="*/ 12234 h 221583"/>
                <a:gd name="connsiteX45" fmla="*/ 17219 w 119638"/>
                <a:gd name="connsiteY45" fmla="*/ 12606 h 221583"/>
                <a:gd name="connsiteX46" fmla="*/ 12730 w 119638"/>
                <a:gd name="connsiteY46" fmla="*/ 13351 h 221583"/>
                <a:gd name="connsiteX47" fmla="*/ 8601 w 119638"/>
                <a:gd name="connsiteY47" fmla="*/ 12978 h 221583"/>
                <a:gd name="connsiteX48" fmla="*/ 6727 w 119638"/>
                <a:gd name="connsiteY48" fmla="*/ 16736 h 221583"/>
                <a:gd name="connsiteX49" fmla="*/ 6727 w 119638"/>
                <a:gd name="connsiteY49" fmla="*/ 20843 h 221583"/>
                <a:gd name="connsiteX50" fmla="*/ 4848 w 119638"/>
                <a:gd name="connsiteY50" fmla="*/ 24964 h 221583"/>
                <a:gd name="connsiteX51" fmla="*/ 5233 w 119638"/>
                <a:gd name="connsiteY51" fmla="*/ 29094 h 221583"/>
                <a:gd name="connsiteX52" fmla="*/ 0 w 119638"/>
                <a:gd name="connsiteY52" fmla="*/ 33950 h 221583"/>
                <a:gd name="connsiteX53" fmla="*/ 1861 w 119638"/>
                <a:gd name="connsiteY53" fmla="*/ 35465 h 221583"/>
                <a:gd name="connsiteX54" fmla="*/ 5606 w 119638"/>
                <a:gd name="connsiteY54" fmla="*/ 42192 h 221583"/>
                <a:gd name="connsiteX55" fmla="*/ 11973 w 119638"/>
                <a:gd name="connsiteY55" fmla="*/ 47065 h 221583"/>
                <a:gd name="connsiteX56" fmla="*/ 13860 w 119638"/>
                <a:gd name="connsiteY56" fmla="*/ 53433 h 221583"/>
                <a:gd name="connsiteX57" fmla="*/ 17587 w 119638"/>
                <a:gd name="connsiteY57" fmla="*/ 55307 h 221583"/>
                <a:gd name="connsiteX58" fmla="*/ 19461 w 119638"/>
                <a:gd name="connsiteY58" fmla="*/ 59428 h 221583"/>
                <a:gd name="connsiteX59" fmla="*/ 21336 w 119638"/>
                <a:gd name="connsiteY59" fmla="*/ 61674 h 221583"/>
                <a:gd name="connsiteX60" fmla="*/ 21336 w 119638"/>
                <a:gd name="connsiteY60" fmla="*/ 64289 h 221583"/>
                <a:gd name="connsiteX61" fmla="*/ 17583 w 119638"/>
                <a:gd name="connsiteY61" fmla="*/ 68410 h 221583"/>
                <a:gd name="connsiteX62" fmla="*/ 19076 w 119638"/>
                <a:gd name="connsiteY62" fmla="*/ 77036 h 221583"/>
                <a:gd name="connsiteX63" fmla="*/ 16457 w 119638"/>
                <a:gd name="connsiteY63" fmla="*/ 78902 h 221583"/>
                <a:gd name="connsiteX64" fmla="*/ 18717 w 119638"/>
                <a:gd name="connsiteY64" fmla="*/ 87520 h 221583"/>
                <a:gd name="connsiteX65" fmla="*/ 30317 w 119638"/>
                <a:gd name="connsiteY65" fmla="*/ 98008 h 221583"/>
                <a:gd name="connsiteX66" fmla="*/ 31811 w 119638"/>
                <a:gd name="connsiteY66" fmla="*/ 103258 h 221583"/>
                <a:gd name="connsiteX67" fmla="*/ 32200 w 119638"/>
                <a:gd name="connsiteY67" fmla="*/ 113357 h 221583"/>
                <a:gd name="connsiteX68" fmla="*/ 34810 w 119638"/>
                <a:gd name="connsiteY68" fmla="*/ 125360 h 221583"/>
                <a:gd name="connsiteX69" fmla="*/ 37438 w 119638"/>
                <a:gd name="connsiteY69" fmla="*/ 133203 h 221583"/>
                <a:gd name="connsiteX70" fmla="*/ 34810 w 119638"/>
                <a:gd name="connsiteY70" fmla="*/ 134333 h 221583"/>
                <a:gd name="connsiteX71" fmla="*/ 31811 w 119638"/>
                <a:gd name="connsiteY71" fmla="*/ 141830 h 221583"/>
                <a:gd name="connsiteX72" fmla="*/ 28071 w 119638"/>
                <a:gd name="connsiteY72" fmla="*/ 145561 h 221583"/>
                <a:gd name="connsiteX73" fmla="*/ 27699 w 119638"/>
                <a:gd name="connsiteY73" fmla="*/ 148946 h 221583"/>
                <a:gd name="connsiteX74" fmla="*/ 24712 w 119638"/>
                <a:gd name="connsiteY74" fmla="*/ 156058 h 221583"/>
                <a:gd name="connsiteX75" fmla="*/ 22743 w 119638"/>
                <a:gd name="connsiteY75" fmla="*/ 157855 h 221583"/>
                <a:gd name="connsiteX76" fmla="*/ 22743 w 119638"/>
                <a:gd name="connsiteY76" fmla="*/ 157834 h 221583"/>
                <a:gd name="connsiteX77" fmla="*/ 20741 w 119638"/>
                <a:gd name="connsiteY77" fmla="*/ 171172 h 221583"/>
                <a:gd name="connsiteX78" fmla="*/ 26774 w 119638"/>
                <a:gd name="connsiteY78" fmla="*/ 186388 h 221583"/>
                <a:gd name="connsiteX79" fmla="*/ 28186 w 119638"/>
                <a:gd name="connsiteY79" fmla="*/ 187347 h 221583"/>
                <a:gd name="connsiteX80" fmla="*/ 46741 w 119638"/>
                <a:gd name="connsiteY80" fmla="*/ 210817 h 221583"/>
                <a:gd name="connsiteX81" fmla="*/ 51289 w 119638"/>
                <a:gd name="connsiteY81" fmla="*/ 207369 h 221583"/>
                <a:gd name="connsiteX82" fmla="*/ 63647 w 119638"/>
                <a:gd name="connsiteY82" fmla="*/ 211485 h 221583"/>
                <a:gd name="connsiteX83" fmla="*/ 62517 w 119638"/>
                <a:gd name="connsiteY83" fmla="*/ 218982 h 221583"/>
                <a:gd name="connsiteX84" fmla="*/ 64024 w 119638"/>
                <a:gd name="connsiteY84" fmla="*/ 221584 h 221583"/>
                <a:gd name="connsiteX85" fmla="*/ 71144 w 119638"/>
                <a:gd name="connsiteY85" fmla="*/ 219359 h 221583"/>
                <a:gd name="connsiteX86" fmla="*/ 74148 w 119638"/>
                <a:gd name="connsiteY86" fmla="*/ 220099 h 221583"/>
                <a:gd name="connsiteX87" fmla="*/ 75273 w 119638"/>
                <a:gd name="connsiteY87" fmla="*/ 217489 h 221583"/>
                <a:gd name="connsiteX88" fmla="*/ 80096 w 119638"/>
                <a:gd name="connsiteY88" fmla="*/ 214703 h 221583"/>
                <a:gd name="connsiteX89" fmla="*/ 79839 w 119638"/>
                <a:gd name="connsiteY89" fmla="*/ 214455 h 221583"/>
                <a:gd name="connsiteX90" fmla="*/ 61636 w 119638"/>
                <a:gd name="connsiteY90" fmla="*/ 202597 h 221583"/>
                <a:gd name="connsiteX91" fmla="*/ 53711 w 119638"/>
                <a:gd name="connsiteY91" fmla="*/ 190556 h 221583"/>
                <a:gd name="connsiteX92" fmla="*/ 49916 w 119638"/>
                <a:gd name="connsiteY92" fmla="*/ 181390 h 221583"/>
                <a:gd name="connsiteX93" fmla="*/ 42414 w 119638"/>
                <a:gd name="connsiteY93" fmla="*/ 168622 h 221583"/>
                <a:gd name="connsiteX94" fmla="*/ 34019 w 119638"/>
                <a:gd name="connsiteY94" fmla="*/ 159481 h 221583"/>
                <a:gd name="connsiteX95" fmla="*/ 34742 w 119638"/>
                <a:gd name="connsiteY95" fmla="*/ 149378 h 221583"/>
                <a:gd name="connsiteX96" fmla="*/ 43925 w 119638"/>
                <a:gd name="connsiteY96" fmla="*/ 111333 h 221583"/>
                <a:gd name="connsiteX97" fmla="*/ 44729 w 119638"/>
                <a:gd name="connsiteY97" fmla="*/ 109908 h 221583"/>
                <a:gd name="connsiteX98" fmla="*/ 47524 w 119638"/>
                <a:gd name="connsiteY98" fmla="*/ 108363 h 221583"/>
                <a:gd name="connsiteX99" fmla="*/ 50600 w 119638"/>
                <a:gd name="connsiteY99" fmla="*/ 109185 h 221583"/>
                <a:gd name="connsiteX100" fmla="*/ 52286 w 119638"/>
                <a:gd name="connsiteY100" fmla="*/ 112014 h 221583"/>
                <a:gd name="connsiteX101" fmla="*/ 62718 w 119638"/>
                <a:gd name="connsiteY101" fmla="*/ 120807 h 221583"/>
                <a:gd name="connsiteX102" fmla="*/ 67686 w 119638"/>
                <a:gd name="connsiteY102" fmla="*/ 121701 h 221583"/>
                <a:gd name="connsiteX103" fmla="*/ 79120 w 119638"/>
                <a:gd name="connsiteY103" fmla="*/ 129823 h 221583"/>
                <a:gd name="connsiteX104" fmla="*/ 80323 w 119638"/>
                <a:gd name="connsiteY104" fmla="*/ 125895 h 221583"/>
                <a:gd name="connsiteX105" fmla="*/ 81632 w 119638"/>
                <a:gd name="connsiteY105" fmla="*/ 118783 h 221583"/>
                <a:gd name="connsiteX106" fmla="*/ 79938 w 119638"/>
                <a:gd name="connsiteY106" fmla="*/ 115231 h 221583"/>
                <a:gd name="connsiteX107" fmla="*/ 77888 w 119638"/>
                <a:gd name="connsiteY107" fmla="*/ 114855 h 221583"/>
                <a:gd name="connsiteX108" fmla="*/ 76193 w 119638"/>
                <a:gd name="connsiteY108" fmla="*/ 109044 h 221583"/>
                <a:gd name="connsiteX109" fmla="*/ 76578 w 119638"/>
                <a:gd name="connsiteY109" fmla="*/ 103062 h 221583"/>
                <a:gd name="connsiteX110" fmla="*/ 79386 w 119638"/>
                <a:gd name="connsiteY110" fmla="*/ 100255 h 221583"/>
                <a:gd name="connsiteX111" fmla="*/ 79754 w 119638"/>
                <a:gd name="connsiteY111" fmla="*/ 96493 h 221583"/>
                <a:gd name="connsiteX112" fmla="*/ 82364 w 119638"/>
                <a:gd name="connsiteY112" fmla="*/ 92950 h 221583"/>
                <a:gd name="connsiteX113" fmla="*/ 83879 w 119638"/>
                <a:gd name="connsiteY113" fmla="*/ 91833 h 221583"/>
                <a:gd name="connsiteX114" fmla="*/ 86121 w 119638"/>
                <a:gd name="connsiteY114" fmla="*/ 91833 h 221583"/>
                <a:gd name="connsiteX115" fmla="*/ 93237 w 119638"/>
                <a:gd name="connsiteY115" fmla="*/ 89942 h 221583"/>
                <a:gd name="connsiteX116" fmla="*/ 96044 w 119638"/>
                <a:gd name="connsiteY116" fmla="*/ 90319 h 221583"/>
                <a:gd name="connsiteX117" fmla="*/ 97739 w 119638"/>
                <a:gd name="connsiteY117" fmla="*/ 91067 h 221583"/>
                <a:gd name="connsiteX118" fmla="*/ 103528 w 119638"/>
                <a:gd name="connsiteY118" fmla="*/ 89394 h 221583"/>
                <a:gd name="connsiteX119" fmla="*/ 107478 w 119638"/>
                <a:gd name="connsiteY119" fmla="*/ 90896 h 221583"/>
                <a:gd name="connsiteX120" fmla="*/ 112523 w 119638"/>
                <a:gd name="connsiteY120" fmla="*/ 89766 h 221583"/>
                <a:gd name="connsiteX121" fmla="*/ 113464 w 119638"/>
                <a:gd name="connsiteY121" fmla="*/ 92004 h 221583"/>
                <a:gd name="connsiteX122" fmla="*/ 117059 w 119638"/>
                <a:gd name="connsiteY122" fmla="*/ 91196 h 221583"/>
                <a:gd name="connsiteX123" fmla="*/ 116823 w 119638"/>
                <a:gd name="connsiteY123" fmla="*/ 91440 h 221583"/>
                <a:gd name="connsiteX124" fmla="*/ 119365 w 119638"/>
                <a:gd name="connsiteY124" fmla="*/ 88641 h 221583"/>
                <a:gd name="connsiteX125" fmla="*/ 119639 w 119638"/>
                <a:gd name="connsiteY125" fmla="*/ 83596 h 221583"/>
                <a:gd name="connsiteX126" fmla="*/ 119639 w 119638"/>
                <a:gd name="connsiteY126" fmla="*/ 77400 h 221583"/>
                <a:gd name="connsiteX127" fmla="*/ 119639 w 119638"/>
                <a:gd name="connsiteY127" fmla="*/ 72342 h 221583"/>
                <a:gd name="connsiteX128" fmla="*/ 116558 w 119638"/>
                <a:gd name="connsiteY128" fmla="*/ 67562 h 2215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Lst>
              <a:rect l="l" t="t" r="r" b="b"/>
              <a:pathLst>
                <a:path w="119638" h="221583">
                  <a:moveTo>
                    <a:pt x="42320" y="168339"/>
                  </a:moveTo>
                  <a:cubicBezTo>
                    <a:pt x="42367" y="168416"/>
                    <a:pt x="42397" y="168510"/>
                    <a:pt x="42423" y="168613"/>
                  </a:cubicBezTo>
                  <a:cubicBezTo>
                    <a:pt x="42534" y="168630"/>
                    <a:pt x="42581" y="168664"/>
                    <a:pt x="42667" y="168681"/>
                  </a:cubicBezTo>
                  <a:lnTo>
                    <a:pt x="42320" y="168339"/>
                  </a:lnTo>
                  <a:close/>
                  <a:moveTo>
                    <a:pt x="116558" y="67562"/>
                  </a:moveTo>
                  <a:lnTo>
                    <a:pt x="114572" y="66433"/>
                  </a:lnTo>
                  <a:lnTo>
                    <a:pt x="111778" y="67271"/>
                  </a:lnTo>
                  <a:lnTo>
                    <a:pt x="106442" y="61101"/>
                  </a:lnTo>
                  <a:lnTo>
                    <a:pt x="107285" y="55470"/>
                  </a:lnTo>
                  <a:lnTo>
                    <a:pt x="105877" y="50990"/>
                  </a:lnTo>
                  <a:lnTo>
                    <a:pt x="107559" y="47900"/>
                  </a:lnTo>
                  <a:lnTo>
                    <a:pt x="105877" y="44241"/>
                  </a:lnTo>
                  <a:lnTo>
                    <a:pt x="95488" y="36655"/>
                  </a:lnTo>
                  <a:lnTo>
                    <a:pt x="93806" y="34138"/>
                  </a:lnTo>
                  <a:lnTo>
                    <a:pt x="87054" y="31896"/>
                  </a:lnTo>
                  <a:lnTo>
                    <a:pt x="82561" y="34417"/>
                  </a:lnTo>
                  <a:lnTo>
                    <a:pt x="78915" y="40031"/>
                  </a:lnTo>
                  <a:lnTo>
                    <a:pt x="73866" y="40031"/>
                  </a:lnTo>
                  <a:lnTo>
                    <a:pt x="71884" y="37519"/>
                  </a:lnTo>
                  <a:lnTo>
                    <a:pt x="67396" y="36398"/>
                  </a:lnTo>
                  <a:lnTo>
                    <a:pt x="62903" y="35268"/>
                  </a:lnTo>
                  <a:lnTo>
                    <a:pt x="59539" y="36655"/>
                  </a:lnTo>
                  <a:lnTo>
                    <a:pt x="57836" y="39761"/>
                  </a:lnTo>
                  <a:lnTo>
                    <a:pt x="55038" y="41156"/>
                  </a:lnTo>
                  <a:lnTo>
                    <a:pt x="51952" y="40613"/>
                  </a:lnTo>
                  <a:lnTo>
                    <a:pt x="51666" y="26261"/>
                  </a:lnTo>
                  <a:lnTo>
                    <a:pt x="52517" y="21776"/>
                  </a:lnTo>
                  <a:lnTo>
                    <a:pt x="51114" y="19243"/>
                  </a:lnTo>
                  <a:lnTo>
                    <a:pt x="53069" y="15602"/>
                  </a:lnTo>
                  <a:lnTo>
                    <a:pt x="51114" y="13642"/>
                  </a:lnTo>
                  <a:lnTo>
                    <a:pt x="47459" y="13903"/>
                  </a:lnTo>
                  <a:lnTo>
                    <a:pt x="42970" y="14185"/>
                  </a:lnTo>
                  <a:lnTo>
                    <a:pt x="41285" y="11943"/>
                  </a:lnTo>
                  <a:lnTo>
                    <a:pt x="42675" y="9701"/>
                  </a:lnTo>
                  <a:lnTo>
                    <a:pt x="41285" y="4087"/>
                  </a:lnTo>
                  <a:lnTo>
                    <a:pt x="39034" y="2127"/>
                  </a:lnTo>
                  <a:lnTo>
                    <a:pt x="35379" y="2127"/>
                  </a:lnTo>
                  <a:lnTo>
                    <a:pt x="34327" y="0"/>
                  </a:lnTo>
                  <a:lnTo>
                    <a:pt x="27703" y="257"/>
                  </a:lnTo>
                  <a:lnTo>
                    <a:pt x="25829" y="2131"/>
                  </a:lnTo>
                  <a:lnTo>
                    <a:pt x="27335" y="3992"/>
                  </a:lnTo>
                  <a:lnTo>
                    <a:pt x="27335" y="6234"/>
                  </a:lnTo>
                  <a:lnTo>
                    <a:pt x="24720" y="5862"/>
                  </a:lnTo>
                  <a:lnTo>
                    <a:pt x="21721" y="7728"/>
                  </a:lnTo>
                  <a:lnTo>
                    <a:pt x="21348" y="12234"/>
                  </a:lnTo>
                  <a:lnTo>
                    <a:pt x="17219" y="12606"/>
                  </a:lnTo>
                  <a:lnTo>
                    <a:pt x="12730" y="13351"/>
                  </a:lnTo>
                  <a:lnTo>
                    <a:pt x="8601" y="12978"/>
                  </a:lnTo>
                  <a:lnTo>
                    <a:pt x="6727" y="16736"/>
                  </a:lnTo>
                  <a:lnTo>
                    <a:pt x="6727" y="20843"/>
                  </a:lnTo>
                  <a:lnTo>
                    <a:pt x="4848" y="24964"/>
                  </a:lnTo>
                  <a:lnTo>
                    <a:pt x="5233" y="29094"/>
                  </a:lnTo>
                  <a:lnTo>
                    <a:pt x="0" y="33950"/>
                  </a:lnTo>
                  <a:lnTo>
                    <a:pt x="1861" y="35465"/>
                  </a:lnTo>
                  <a:lnTo>
                    <a:pt x="5606" y="42192"/>
                  </a:lnTo>
                  <a:lnTo>
                    <a:pt x="11973" y="47065"/>
                  </a:lnTo>
                  <a:lnTo>
                    <a:pt x="13860" y="53433"/>
                  </a:lnTo>
                  <a:lnTo>
                    <a:pt x="17587" y="55307"/>
                  </a:lnTo>
                  <a:lnTo>
                    <a:pt x="19461" y="59428"/>
                  </a:lnTo>
                  <a:lnTo>
                    <a:pt x="21336" y="61674"/>
                  </a:lnTo>
                  <a:lnTo>
                    <a:pt x="21336" y="64289"/>
                  </a:lnTo>
                  <a:lnTo>
                    <a:pt x="17583" y="68410"/>
                  </a:lnTo>
                  <a:lnTo>
                    <a:pt x="19076" y="77036"/>
                  </a:lnTo>
                  <a:lnTo>
                    <a:pt x="16457" y="78902"/>
                  </a:lnTo>
                  <a:lnTo>
                    <a:pt x="18717" y="87520"/>
                  </a:lnTo>
                  <a:lnTo>
                    <a:pt x="30317" y="98008"/>
                  </a:lnTo>
                  <a:lnTo>
                    <a:pt x="31811" y="103258"/>
                  </a:lnTo>
                  <a:lnTo>
                    <a:pt x="32200" y="113357"/>
                  </a:lnTo>
                  <a:lnTo>
                    <a:pt x="34810" y="125360"/>
                  </a:lnTo>
                  <a:lnTo>
                    <a:pt x="37438" y="133203"/>
                  </a:lnTo>
                  <a:lnTo>
                    <a:pt x="34810" y="134333"/>
                  </a:lnTo>
                  <a:lnTo>
                    <a:pt x="31811" y="141830"/>
                  </a:lnTo>
                  <a:lnTo>
                    <a:pt x="28071" y="145561"/>
                  </a:lnTo>
                  <a:lnTo>
                    <a:pt x="27699" y="148946"/>
                  </a:lnTo>
                  <a:lnTo>
                    <a:pt x="24712" y="156058"/>
                  </a:lnTo>
                  <a:lnTo>
                    <a:pt x="22743" y="157855"/>
                  </a:lnTo>
                  <a:cubicBezTo>
                    <a:pt x="22743" y="157834"/>
                    <a:pt x="22743" y="157834"/>
                    <a:pt x="22743" y="157834"/>
                  </a:cubicBezTo>
                  <a:cubicBezTo>
                    <a:pt x="23107" y="162387"/>
                    <a:pt x="22234" y="166811"/>
                    <a:pt x="20741" y="171172"/>
                  </a:cubicBezTo>
                  <a:cubicBezTo>
                    <a:pt x="18374" y="178083"/>
                    <a:pt x="19192" y="183534"/>
                    <a:pt x="26774" y="186388"/>
                  </a:cubicBezTo>
                  <a:cubicBezTo>
                    <a:pt x="27296" y="186602"/>
                    <a:pt x="27848" y="186953"/>
                    <a:pt x="28186" y="187347"/>
                  </a:cubicBezTo>
                  <a:cubicBezTo>
                    <a:pt x="34412" y="195160"/>
                    <a:pt x="40664" y="202901"/>
                    <a:pt x="46741" y="210817"/>
                  </a:cubicBezTo>
                  <a:lnTo>
                    <a:pt x="51289" y="207369"/>
                  </a:lnTo>
                  <a:lnTo>
                    <a:pt x="63647" y="211485"/>
                  </a:lnTo>
                  <a:lnTo>
                    <a:pt x="62517" y="218982"/>
                  </a:lnTo>
                  <a:lnTo>
                    <a:pt x="64024" y="221584"/>
                  </a:lnTo>
                  <a:lnTo>
                    <a:pt x="71144" y="219359"/>
                  </a:lnTo>
                  <a:lnTo>
                    <a:pt x="74148" y="220099"/>
                  </a:lnTo>
                  <a:lnTo>
                    <a:pt x="75273" y="217489"/>
                  </a:lnTo>
                  <a:lnTo>
                    <a:pt x="80096" y="214703"/>
                  </a:lnTo>
                  <a:cubicBezTo>
                    <a:pt x="80006" y="214609"/>
                    <a:pt x="79929" y="214545"/>
                    <a:pt x="79839" y="214455"/>
                  </a:cubicBezTo>
                  <a:cubicBezTo>
                    <a:pt x="72911" y="211887"/>
                    <a:pt x="68589" y="205460"/>
                    <a:pt x="61636" y="202597"/>
                  </a:cubicBezTo>
                  <a:cubicBezTo>
                    <a:pt x="57074" y="200706"/>
                    <a:pt x="53638" y="196444"/>
                    <a:pt x="53711" y="190556"/>
                  </a:cubicBezTo>
                  <a:cubicBezTo>
                    <a:pt x="53754" y="187056"/>
                    <a:pt x="52415" y="183838"/>
                    <a:pt x="49916" y="181390"/>
                  </a:cubicBezTo>
                  <a:cubicBezTo>
                    <a:pt x="46184" y="177800"/>
                    <a:pt x="44494" y="173106"/>
                    <a:pt x="42414" y="168622"/>
                  </a:cubicBezTo>
                  <a:cubicBezTo>
                    <a:pt x="37463" y="167586"/>
                    <a:pt x="34725" y="164466"/>
                    <a:pt x="34019" y="159481"/>
                  </a:cubicBezTo>
                  <a:cubicBezTo>
                    <a:pt x="33539" y="156075"/>
                    <a:pt x="33625" y="152755"/>
                    <a:pt x="34742" y="149378"/>
                  </a:cubicBezTo>
                  <a:cubicBezTo>
                    <a:pt x="38833" y="136939"/>
                    <a:pt x="43018" y="124547"/>
                    <a:pt x="43925" y="111333"/>
                  </a:cubicBezTo>
                  <a:cubicBezTo>
                    <a:pt x="43959" y="110837"/>
                    <a:pt x="44310" y="110208"/>
                    <a:pt x="44729" y="109908"/>
                  </a:cubicBezTo>
                  <a:cubicBezTo>
                    <a:pt x="45576" y="109258"/>
                    <a:pt x="46535" y="108470"/>
                    <a:pt x="47524" y="108363"/>
                  </a:cubicBezTo>
                  <a:cubicBezTo>
                    <a:pt x="48512" y="108231"/>
                    <a:pt x="49813" y="108590"/>
                    <a:pt x="50600" y="109185"/>
                  </a:cubicBezTo>
                  <a:cubicBezTo>
                    <a:pt x="51417" y="109823"/>
                    <a:pt x="52162" y="110995"/>
                    <a:pt x="52286" y="112014"/>
                  </a:cubicBezTo>
                  <a:cubicBezTo>
                    <a:pt x="53086" y="118197"/>
                    <a:pt x="56621" y="120901"/>
                    <a:pt x="62718" y="120807"/>
                  </a:cubicBezTo>
                  <a:cubicBezTo>
                    <a:pt x="64392" y="120786"/>
                    <a:pt x="66437" y="120786"/>
                    <a:pt x="67686" y="121701"/>
                  </a:cubicBezTo>
                  <a:cubicBezTo>
                    <a:pt x="71499" y="124440"/>
                    <a:pt x="75671" y="126665"/>
                    <a:pt x="79120" y="129823"/>
                  </a:cubicBezTo>
                  <a:lnTo>
                    <a:pt x="80323" y="125895"/>
                  </a:lnTo>
                  <a:lnTo>
                    <a:pt x="81632" y="118783"/>
                  </a:lnTo>
                  <a:lnTo>
                    <a:pt x="79938" y="115231"/>
                  </a:lnTo>
                  <a:lnTo>
                    <a:pt x="77888" y="114855"/>
                  </a:lnTo>
                  <a:lnTo>
                    <a:pt x="76193" y="109044"/>
                  </a:lnTo>
                  <a:lnTo>
                    <a:pt x="76578" y="103062"/>
                  </a:lnTo>
                  <a:lnTo>
                    <a:pt x="79386" y="100255"/>
                  </a:lnTo>
                  <a:lnTo>
                    <a:pt x="79754" y="96493"/>
                  </a:lnTo>
                  <a:lnTo>
                    <a:pt x="82364" y="92950"/>
                  </a:lnTo>
                  <a:lnTo>
                    <a:pt x="83879" y="91833"/>
                  </a:lnTo>
                  <a:lnTo>
                    <a:pt x="86121" y="91833"/>
                  </a:lnTo>
                  <a:lnTo>
                    <a:pt x="93237" y="89942"/>
                  </a:lnTo>
                  <a:lnTo>
                    <a:pt x="96044" y="90319"/>
                  </a:lnTo>
                  <a:lnTo>
                    <a:pt x="97739" y="91067"/>
                  </a:lnTo>
                  <a:lnTo>
                    <a:pt x="103528" y="89394"/>
                  </a:lnTo>
                  <a:lnTo>
                    <a:pt x="107478" y="90896"/>
                  </a:lnTo>
                  <a:lnTo>
                    <a:pt x="112523" y="89766"/>
                  </a:lnTo>
                  <a:lnTo>
                    <a:pt x="113464" y="92004"/>
                  </a:lnTo>
                  <a:lnTo>
                    <a:pt x="117059" y="91196"/>
                  </a:lnTo>
                  <a:lnTo>
                    <a:pt x="116823" y="91440"/>
                  </a:lnTo>
                  <a:lnTo>
                    <a:pt x="119365" y="88641"/>
                  </a:lnTo>
                  <a:lnTo>
                    <a:pt x="119639" y="83596"/>
                  </a:lnTo>
                  <a:lnTo>
                    <a:pt x="119639" y="77400"/>
                  </a:lnTo>
                  <a:lnTo>
                    <a:pt x="119639" y="72342"/>
                  </a:lnTo>
                  <a:lnTo>
                    <a:pt x="116558" y="67562"/>
                  </a:lnTo>
                  <a:close/>
                </a:path>
              </a:pathLst>
            </a:custGeom>
            <a:grpFill/>
            <a:ln w="5028" cap="flat">
              <a:solidFill>
                <a:schemeClr val="bg1"/>
              </a:solidFill>
              <a:prstDash val="solid"/>
              <a:miter/>
            </a:ln>
          </p:spPr>
          <p:txBody>
            <a:bodyPr rtlCol="0" anchor="ctr"/>
            <a:lstStyle/>
            <a:p>
              <a:endParaRPr lang="en-US"/>
            </a:p>
          </p:txBody>
        </p:sp>
        <p:sp>
          <p:nvSpPr>
            <p:cNvPr id="127" name="Freeform 126">
              <a:extLst>
                <a:ext uri="{FF2B5EF4-FFF2-40B4-BE49-F238E27FC236}">
                  <a16:creationId xmlns:a16="http://schemas.microsoft.com/office/drawing/2014/main" id="{564AFC03-ACA8-307A-BEE3-DB23A5DAC9C5}"/>
                </a:ext>
              </a:extLst>
            </p:cNvPr>
            <p:cNvSpPr/>
            <p:nvPr/>
          </p:nvSpPr>
          <p:spPr>
            <a:xfrm>
              <a:off x="7464445" y="4915754"/>
              <a:ext cx="22887" cy="93903"/>
            </a:xfrm>
            <a:custGeom>
              <a:avLst/>
              <a:gdLst>
                <a:gd name="connsiteX0" fmla="*/ 21882 w 22887"/>
                <a:gd name="connsiteY0" fmla="*/ 90605 h 93903"/>
                <a:gd name="connsiteX1" fmla="*/ 20752 w 22887"/>
                <a:gd name="connsiteY1" fmla="*/ 92864 h 93903"/>
                <a:gd name="connsiteX2" fmla="*/ 21711 w 22887"/>
                <a:gd name="connsiteY2" fmla="*/ 93904 h 93903"/>
                <a:gd name="connsiteX3" fmla="*/ 22887 w 22887"/>
                <a:gd name="connsiteY3" fmla="*/ 91529 h 93903"/>
                <a:gd name="connsiteX4" fmla="*/ 21882 w 22887"/>
                <a:gd name="connsiteY4" fmla="*/ 90605 h 93903"/>
                <a:gd name="connsiteX5" fmla="*/ 5112 w 22887"/>
                <a:gd name="connsiteY5" fmla="*/ 205 h 93903"/>
                <a:gd name="connsiteX6" fmla="*/ 3221 w 22887"/>
                <a:gd name="connsiteY6" fmla="*/ 1566 h 93903"/>
                <a:gd name="connsiteX7" fmla="*/ 2801 w 22887"/>
                <a:gd name="connsiteY7" fmla="*/ 5318 h 93903"/>
                <a:gd name="connsiteX8" fmla="*/ 2857 w 22887"/>
                <a:gd name="connsiteY8" fmla="*/ 8125 h 93903"/>
                <a:gd name="connsiteX9" fmla="*/ 4564 w 22887"/>
                <a:gd name="connsiteY9" fmla="*/ 10714 h 93903"/>
                <a:gd name="connsiteX10" fmla="*/ 6160 w 22887"/>
                <a:gd name="connsiteY10" fmla="*/ 8065 h 93903"/>
                <a:gd name="connsiteX11" fmla="*/ 6002 w 22887"/>
                <a:gd name="connsiteY11" fmla="*/ 1484 h 93903"/>
                <a:gd name="connsiteX12" fmla="*/ 5112 w 22887"/>
                <a:gd name="connsiteY12" fmla="*/ 205 h 93903"/>
                <a:gd name="connsiteX13" fmla="*/ 675 w 22887"/>
                <a:gd name="connsiteY13" fmla="*/ 20838 h 93903"/>
                <a:gd name="connsiteX14" fmla="*/ 1372 w 22887"/>
                <a:gd name="connsiteY14" fmla="*/ 24531 h 93903"/>
                <a:gd name="connsiteX15" fmla="*/ 2391 w 22887"/>
                <a:gd name="connsiteY15" fmla="*/ 23530 h 93903"/>
                <a:gd name="connsiteX16" fmla="*/ 1826 w 22887"/>
                <a:gd name="connsiteY16" fmla="*/ 20689 h 93903"/>
                <a:gd name="connsiteX17" fmla="*/ 675 w 22887"/>
                <a:gd name="connsiteY17" fmla="*/ 20838 h 93903"/>
                <a:gd name="connsiteX18" fmla="*/ 3 w 22887"/>
                <a:gd name="connsiteY18" fmla="*/ 39778 h 93903"/>
                <a:gd name="connsiteX19" fmla="*/ 1111 w 22887"/>
                <a:gd name="connsiteY19" fmla="*/ 40569 h 93903"/>
                <a:gd name="connsiteX20" fmla="*/ 2194 w 22887"/>
                <a:gd name="connsiteY20" fmla="*/ 39812 h 93903"/>
                <a:gd name="connsiteX21" fmla="*/ 1171 w 22887"/>
                <a:gd name="connsiteY21" fmla="*/ 37463 h 93903"/>
                <a:gd name="connsiteX22" fmla="*/ 3 w 22887"/>
                <a:gd name="connsiteY22" fmla="*/ 39778 h 93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2887" h="93903">
                  <a:moveTo>
                    <a:pt x="21882" y="90605"/>
                  </a:moveTo>
                  <a:cubicBezTo>
                    <a:pt x="20701" y="90887"/>
                    <a:pt x="20303" y="91760"/>
                    <a:pt x="20752" y="92864"/>
                  </a:cubicBezTo>
                  <a:cubicBezTo>
                    <a:pt x="20910" y="93258"/>
                    <a:pt x="21368" y="93557"/>
                    <a:pt x="21711" y="93904"/>
                  </a:cubicBezTo>
                  <a:cubicBezTo>
                    <a:pt x="22083" y="93151"/>
                    <a:pt x="22489" y="92363"/>
                    <a:pt x="22887" y="91529"/>
                  </a:cubicBezTo>
                  <a:cubicBezTo>
                    <a:pt x="22549" y="91221"/>
                    <a:pt x="22121" y="90532"/>
                    <a:pt x="21882" y="90605"/>
                  </a:cubicBezTo>
                  <a:close/>
                  <a:moveTo>
                    <a:pt x="5112" y="205"/>
                  </a:moveTo>
                  <a:cubicBezTo>
                    <a:pt x="4346" y="-322"/>
                    <a:pt x="3572" y="179"/>
                    <a:pt x="3221" y="1566"/>
                  </a:cubicBezTo>
                  <a:cubicBezTo>
                    <a:pt x="2942" y="2635"/>
                    <a:pt x="2955" y="3765"/>
                    <a:pt x="2801" y="5318"/>
                  </a:cubicBezTo>
                  <a:cubicBezTo>
                    <a:pt x="2801" y="5951"/>
                    <a:pt x="2579" y="7133"/>
                    <a:pt x="2857" y="8125"/>
                  </a:cubicBezTo>
                  <a:cubicBezTo>
                    <a:pt x="3143" y="9080"/>
                    <a:pt x="3970" y="9863"/>
                    <a:pt x="4564" y="10714"/>
                  </a:cubicBezTo>
                  <a:cubicBezTo>
                    <a:pt x="5116" y="9837"/>
                    <a:pt x="6096" y="8977"/>
                    <a:pt x="6160" y="8065"/>
                  </a:cubicBezTo>
                  <a:cubicBezTo>
                    <a:pt x="6344" y="5892"/>
                    <a:pt x="6152" y="3654"/>
                    <a:pt x="6002" y="1484"/>
                  </a:cubicBezTo>
                  <a:cubicBezTo>
                    <a:pt x="5968" y="1009"/>
                    <a:pt x="5527" y="479"/>
                    <a:pt x="5112" y="205"/>
                  </a:cubicBezTo>
                  <a:close/>
                  <a:moveTo>
                    <a:pt x="675" y="20838"/>
                  </a:moveTo>
                  <a:cubicBezTo>
                    <a:pt x="-506" y="22118"/>
                    <a:pt x="63" y="24865"/>
                    <a:pt x="1372" y="24531"/>
                  </a:cubicBezTo>
                  <a:cubicBezTo>
                    <a:pt x="1791" y="24450"/>
                    <a:pt x="2391" y="23872"/>
                    <a:pt x="2391" y="23530"/>
                  </a:cubicBezTo>
                  <a:cubicBezTo>
                    <a:pt x="2382" y="22576"/>
                    <a:pt x="2104" y="21630"/>
                    <a:pt x="1826" y="20689"/>
                  </a:cubicBezTo>
                  <a:cubicBezTo>
                    <a:pt x="1809" y="20629"/>
                    <a:pt x="876" y="20629"/>
                    <a:pt x="675" y="20838"/>
                  </a:cubicBezTo>
                  <a:close/>
                  <a:moveTo>
                    <a:pt x="3" y="39778"/>
                  </a:moveTo>
                  <a:cubicBezTo>
                    <a:pt x="-53" y="39936"/>
                    <a:pt x="713" y="40544"/>
                    <a:pt x="1111" y="40569"/>
                  </a:cubicBezTo>
                  <a:cubicBezTo>
                    <a:pt x="1483" y="40578"/>
                    <a:pt x="2254" y="39970"/>
                    <a:pt x="2194" y="39812"/>
                  </a:cubicBezTo>
                  <a:cubicBezTo>
                    <a:pt x="1958" y="38999"/>
                    <a:pt x="1552" y="38237"/>
                    <a:pt x="1171" y="37463"/>
                  </a:cubicBezTo>
                  <a:cubicBezTo>
                    <a:pt x="773" y="38233"/>
                    <a:pt x="289" y="38973"/>
                    <a:pt x="3" y="39778"/>
                  </a:cubicBezTo>
                  <a:close/>
                </a:path>
              </a:pathLst>
            </a:custGeom>
            <a:grpFill/>
            <a:ln w="5028" cap="flat">
              <a:solidFill>
                <a:schemeClr val="bg1"/>
              </a:solidFill>
              <a:prstDash val="solid"/>
              <a:miter/>
            </a:ln>
          </p:spPr>
          <p:txBody>
            <a:bodyPr rtlCol="0" anchor="ctr"/>
            <a:lstStyle/>
            <a:p>
              <a:endParaRPr lang="en-US"/>
            </a:p>
          </p:txBody>
        </p:sp>
        <p:sp>
          <p:nvSpPr>
            <p:cNvPr id="128" name="Freeform 127">
              <a:extLst>
                <a:ext uri="{FF2B5EF4-FFF2-40B4-BE49-F238E27FC236}">
                  <a16:creationId xmlns:a16="http://schemas.microsoft.com/office/drawing/2014/main" id="{A2E4A627-E1E2-0E1C-9BDE-B6C876D45D5B}"/>
                </a:ext>
              </a:extLst>
            </p:cNvPr>
            <p:cNvSpPr/>
            <p:nvPr/>
          </p:nvSpPr>
          <p:spPr>
            <a:xfrm>
              <a:off x="7835555" y="4720092"/>
              <a:ext cx="24407" cy="57064"/>
            </a:xfrm>
            <a:custGeom>
              <a:avLst/>
              <a:gdLst>
                <a:gd name="connsiteX0" fmla="*/ 12554 w 24407"/>
                <a:gd name="connsiteY0" fmla="*/ 56591 h 57064"/>
                <a:gd name="connsiteX1" fmla="*/ 15139 w 24407"/>
                <a:gd name="connsiteY1" fmla="*/ 55620 h 57064"/>
                <a:gd name="connsiteX2" fmla="*/ 17270 w 24407"/>
                <a:gd name="connsiteY2" fmla="*/ 47451 h 57064"/>
                <a:gd name="connsiteX3" fmla="*/ 22315 w 24407"/>
                <a:gd name="connsiteY3" fmla="*/ 26132 h 57064"/>
                <a:gd name="connsiteX4" fmla="*/ 24356 w 24407"/>
                <a:gd name="connsiteY4" fmla="*/ 9187 h 57064"/>
                <a:gd name="connsiteX5" fmla="*/ 18023 w 24407"/>
                <a:gd name="connsiteY5" fmla="*/ 193 h 57064"/>
                <a:gd name="connsiteX6" fmla="*/ 14814 w 24407"/>
                <a:gd name="connsiteY6" fmla="*/ 505 h 57064"/>
                <a:gd name="connsiteX7" fmla="*/ 7818 w 24407"/>
                <a:gd name="connsiteY7" fmla="*/ 7796 h 57064"/>
                <a:gd name="connsiteX8" fmla="*/ 2657 w 24407"/>
                <a:gd name="connsiteY8" fmla="*/ 18601 h 57064"/>
                <a:gd name="connsiteX9" fmla="*/ 21 w 24407"/>
                <a:gd name="connsiteY9" fmla="*/ 31520 h 57064"/>
                <a:gd name="connsiteX10" fmla="*/ 7967 w 24407"/>
                <a:gd name="connsiteY10" fmla="*/ 51704 h 57064"/>
                <a:gd name="connsiteX11" fmla="*/ 12554 w 24407"/>
                <a:gd name="connsiteY11" fmla="*/ 56591 h 57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4407" h="57064">
                  <a:moveTo>
                    <a:pt x="12554" y="56591"/>
                  </a:moveTo>
                  <a:cubicBezTo>
                    <a:pt x="13552" y="57507"/>
                    <a:pt x="14711" y="57049"/>
                    <a:pt x="15139" y="55620"/>
                  </a:cubicBezTo>
                  <a:cubicBezTo>
                    <a:pt x="15905" y="52898"/>
                    <a:pt x="15845" y="49719"/>
                    <a:pt x="17270" y="47451"/>
                  </a:cubicBezTo>
                  <a:cubicBezTo>
                    <a:pt x="21416" y="40818"/>
                    <a:pt x="21994" y="33617"/>
                    <a:pt x="22315" y="26132"/>
                  </a:cubicBezTo>
                  <a:cubicBezTo>
                    <a:pt x="22606" y="20471"/>
                    <a:pt x="23663" y="14827"/>
                    <a:pt x="24356" y="9187"/>
                  </a:cubicBezTo>
                  <a:cubicBezTo>
                    <a:pt x="24818" y="5456"/>
                    <a:pt x="22114" y="1472"/>
                    <a:pt x="18023" y="193"/>
                  </a:cubicBezTo>
                  <a:cubicBezTo>
                    <a:pt x="17052" y="-111"/>
                    <a:pt x="15464" y="-90"/>
                    <a:pt x="14814" y="505"/>
                  </a:cubicBezTo>
                  <a:cubicBezTo>
                    <a:pt x="12302" y="2773"/>
                    <a:pt x="9623" y="5041"/>
                    <a:pt x="7818" y="7796"/>
                  </a:cubicBezTo>
                  <a:cubicBezTo>
                    <a:pt x="5665" y="11121"/>
                    <a:pt x="4377" y="14994"/>
                    <a:pt x="2657" y="18601"/>
                  </a:cubicBezTo>
                  <a:cubicBezTo>
                    <a:pt x="633" y="22803"/>
                    <a:pt x="-142" y="27236"/>
                    <a:pt x="21" y="31520"/>
                  </a:cubicBezTo>
                  <a:cubicBezTo>
                    <a:pt x="132" y="39470"/>
                    <a:pt x="1300" y="46629"/>
                    <a:pt x="7967" y="51704"/>
                  </a:cubicBezTo>
                  <a:cubicBezTo>
                    <a:pt x="9717" y="53018"/>
                    <a:pt x="10933" y="55046"/>
                    <a:pt x="12554" y="56591"/>
                  </a:cubicBezTo>
                  <a:close/>
                </a:path>
              </a:pathLst>
            </a:custGeom>
            <a:grpFill/>
            <a:ln w="5028" cap="flat">
              <a:solidFill>
                <a:schemeClr val="bg1"/>
              </a:solidFill>
              <a:prstDash val="solid"/>
              <a:miter/>
            </a:ln>
          </p:spPr>
          <p:txBody>
            <a:bodyPr rtlCol="0" anchor="ctr"/>
            <a:lstStyle/>
            <a:p>
              <a:endParaRPr lang="en-US"/>
            </a:p>
          </p:txBody>
        </p:sp>
        <p:sp>
          <p:nvSpPr>
            <p:cNvPr id="129" name="Freeform 128">
              <a:extLst>
                <a:ext uri="{FF2B5EF4-FFF2-40B4-BE49-F238E27FC236}">
                  <a16:creationId xmlns:a16="http://schemas.microsoft.com/office/drawing/2014/main" id="{62600531-88A2-3B53-08B2-E2E35E97D983}"/>
                </a:ext>
              </a:extLst>
            </p:cNvPr>
            <p:cNvSpPr/>
            <p:nvPr/>
          </p:nvSpPr>
          <p:spPr>
            <a:xfrm>
              <a:off x="7574056" y="5010060"/>
              <a:ext cx="270818" cy="89292"/>
            </a:xfrm>
            <a:custGeom>
              <a:avLst/>
              <a:gdLst>
                <a:gd name="connsiteX0" fmla="*/ 66929 w 270818"/>
                <a:gd name="connsiteY0" fmla="*/ 84516 h 89292"/>
                <a:gd name="connsiteX1" fmla="*/ 63591 w 270818"/>
                <a:gd name="connsiteY1" fmla="*/ 84178 h 89292"/>
                <a:gd name="connsiteX2" fmla="*/ 57934 w 270818"/>
                <a:gd name="connsiteY2" fmla="*/ 84516 h 89292"/>
                <a:gd name="connsiteX3" fmla="*/ 65953 w 270818"/>
                <a:gd name="connsiteY3" fmla="*/ 89223 h 89292"/>
                <a:gd name="connsiteX4" fmla="*/ 68739 w 270818"/>
                <a:gd name="connsiteY4" fmla="*/ 88273 h 89292"/>
                <a:gd name="connsiteX5" fmla="*/ 69056 w 270818"/>
                <a:gd name="connsiteY5" fmla="*/ 86839 h 89292"/>
                <a:gd name="connsiteX6" fmla="*/ 66929 w 270818"/>
                <a:gd name="connsiteY6" fmla="*/ 84516 h 89292"/>
                <a:gd name="connsiteX7" fmla="*/ 60532 w 270818"/>
                <a:gd name="connsiteY7" fmla="*/ 81187 h 89292"/>
                <a:gd name="connsiteX8" fmla="*/ 62261 w 270818"/>
                <a:gd name="connsiteY8" fmla="*/ 75290 h 89292"/>
                <a:gd name="connsiteX9" fmla="*/ 55688 w 270818"/>
                <a:gd name="connsiteY9" fmla="*/ 61712 h 89292"/>
                <a:gd name="connsiteX10" fmla="*/ 50549 w 270818"/>
                <a:gd name="connsiteY10" fmla="*/ 46119 h 89292"/>
                <a:gd name="connsiteX11" fmla="*/ 50570 w 270818"/>
                <a:gd name="connsiteY11" fmla="*/ 35952 h 89292"/>
                <a:gd name="connsiteX12" fmla="*/ 47036 w 270818"/>
                <a:gd name="connsiteY12" fmla="*/ 24874 h 89292"/>
                <a:gd name="connsiteX13" fmla="*/ 33090 w 270818"/>
                <a:gd name="connsiteY13" fmla="*/ 10222 h 89292"/>
                <a:gd name="connsiteX14" fmla="*/ 33347 w 270818"/>
                <a:gd name="connsiteY14" fmla="*/ 10470 h 89292"/>
                <a:gd name="connsiteX15" fmla="*/ 28524 w 270818"/>
                <a:gd name="connsiteY15" fmla="*/ 13256 h 89292"/>
                <a:gd name="connsiteX16" fmla="*/ 27399 w 270818"/>
                <a:gd name="connsiteY16" fmla="*/ 15866 h 89292"/>
                <a:gd name="connsiteX17" fmla="*/ 24395 w 270818"/>
                <a:gd name="connsiteY17" fmla="*/ 15126 h 89292"/>
                <a:gd name="connsiteX18" fmla="*/ 17275 w 270818"/>
                <a:gd name="connsiteY18" fmla="*/ 17351 h 89292"/>
                <a:gd name="connsiteX19" fmla="*/ 15768 w 270818"/>
                <a:gd name="connsiteY19" fmla="*/ 14750 h 89292"/>
                <a:gd name="connsiteX20" fmla="*/ 16898 w 270818"/>
                <a:gd name="connsiteY20" fmla="*/ 7253 h 89292"/>
                <a:gd name="connsiteX21" fmla="*/ 4540 w 270818"/>
                <a:gd name="connsiteY21" fmla="*/ 3136 h 89292"/>
                <a:gd name="connsiteX22" fmla="*/ 0 w 270818"/>
                <a:gd name="connsiteY22" fmla="*/ 6585 h 89292"/>
                <a:gd name="connsiteX23" fmla="*/ 1472 w 270818"/>
                <a:gd name="connsiteY23" fmla="*/ 8464 h 89292"/>
                <a:gd name="connsiteX24" fmla="*/ 4972 w 270818"/>
                <a:gd name="connsiteY24" fmla="*/ 23188 h 89292"/>
                <a:gd name="connsiteX25" fmla="*/ 6269 w 270818"/>
                <a:gd name="connsiteY25" fmla="*/ 26311 h 89292"/>
                <a:gd name="connsiteX26" fmla="*/ 8276 w 270818"/>
                <a:gd name="connsiteY26" fmla="*/ 36183 h 89292"/>
                <a:gd name="connsiteX27" fmla="*/ 11904 w 270818"/>
                <a:gd name="connsiteY27" fmla="*/ 45477 h 89292"/>
                <a:gd name="connsiteX28" fmla="*/ 20206 w 270818"/>
                <a:gd name="connsiteY28" fmla="*/ 58062 h 89292"/>
                <a:gd name="connsiteX29" fmla="*/ 23432 w 270818"/>
                <a:gd name="connsiteY29" fmla="*/ 61909 h 89292"/>
                <a:gd name="connsiteX30" fmla="*/ 28593 w 270818"/>
                <a:gd name="connsiteY30" fmla="*/ 66274 h 89292"/>
                <a:gd name="connsiteX31" fmla="*/ 40613 w 270818"/>
                <a:gd name="connsiteY31" fmla="*/ 75440 h 89292"/>
                <a:gd name="connsiteX32" fmla="*/ 57233 w 270818"/>
                <a:gd name="connsiteY32" fmla="*/ 84088 h 89292"/>
                <a:gd name="connsiteX33" fmla="*/ 56809 w 270818"/>
                <a:gd name="connsiteY33" fmla="*/ 84563 h 89292"/>
                <a:gd name="connsiteX34" fmla="*/ 57934 w 270818"/>
                <a:gd name="connsiteY34" fmla="*/ 84507 h 89292"/>
                <a:gd name="connsiteX35" fmla="*/ 57297 w 270818"/>
                <a:gd name="connsiteY35" fmla="*/ 84126 h 89292"/>
                <a:gd name="connsiteX36" fmla="*/ 60532 w 270818"/>
                <a:gd name="connsiteY36" fmla="*/ 81187 h 89292"/>
                <a:gd name="connsiteX37" fmla="*/ 117435 w 270818"/>
                <a:gd name="connsiteY37" fmla="*/ 38370 h 89292"/>
                <a:gd name="connsiteX38" fmla="*/ 115056 w 270818"/>
                <a:gd name="connsiteY38" fmla="*/ 42362 h 89292"/>
                <a:gd name="connsiteX39" fmla="*/ 117533 w 270818"/>
                <a:gd name="connsiteY39" fmla="*/ 44301 h 89292"/>
                <a:gd name="connsiteX40" fmla="*/ 120221 w 270818"/>
                <a:gd name="connsiteY40" fmla="*/ 41117 h 89292"/>
                <a:gd name="connsiteX41" fmla="*/ 117435 w 270818"/>
                <a:gd name="connsiteY41" fmla="*/ 38370 h 89292"/>
                <a:gd name="connsiteX42" fmla="*/ 270442 w 270818"/>
                <a:gd name="connsiteY42" fmla="*/ 23808 h 89292"/>
                <a:gd name="connsiteX43" fmla="*/ 258615 w 270818"/>
                <a:gd name="connsiteY43" fmla="*/ 17214 h 89292"/>
                <a:gd name="connsiteX44" fmla="*/ 249744 w 270818"/>
                <a:gd name="connsiteY44" fmla="*/ 7882 h 89292"/>
                <a:gd name="connsiteX45" fmla="*/ 242714 w 270818"/>
                <a:gd name="connsiteY45" fmla="*/ 556 h 89292"/>
                <a:gd name="connsiteX46" fmla="*/ 237998 w 270818"/>
                <a:gd name="connsiteY46" fmla="*/ 333 h 89292"/>
                <a:gd name="connsiteX47" fmla="*/ 231220 w 270818"/>
                <a:gd name="connsiteY47" fmla="*/ 5109 h 89292"/>
                <a:gd name="connsiteX48" fmla="*/ 226496 w 270818"/>
                <a:gd name="connsiteY48" fmla="*/ 14146 h 89292"/>
                <a:gd name="connsiteX49" fmla="*/ 222444 w 270818"/>
                <a:gd name="connsiteY49" fmla="*/ 19521 h 89292"/>
                <a:gd name="connsiteX50" fmla="*/ 209850 w 270818"/>
                <a:gd name="connsiteY50" fmla="*/ 27835 h 89292"/>
                <a:gd name="connsiteX51" fmla="*/ 194968 w 270818"/>
                <a:gd name="connsiteY51" fmla="*/ 41092 h 89292"/>
                <a:gd name="connsiteX52" fmla="*/ 188887 w 270818"/>
                <a:gd name="connsiteY52" fmla="*/ 49307 h 89292"/>
                <a:gd name="connsiteX53" fmla="*/ 173859 w 270818"/>
                <a:gd name="connsiteY53" fmla="*/ 59577 h 89292"/>
                <a:gd name="connsiteX54" fmla="*/ 161741 w 270818"/>
                <a:gd name="connsiteY54" fmla="*/ 70467 h 89292"/>
                <a:gd name="connsiteX55" fmla="*/ 159254 w 270818"/>
                <a:gd name="connsiteY55" fmla="*/ 76818 h 89292"/>
                <a:gd name="connsiteX56" fmla="*/ 153439 w 270818"/>
                <a:gd name="connsiteY56" fmla="*/ 79158 h 89292"/>
                <a:gd name="connsiteX57" fmla="*/ 142232 w 270818"/>
                <a:gd name="connsiteY57" fmla="*/ 75067 h 89292"/>
                <a:gd name="connsiteX58" fmla="*/ 140709 w 270818"/>
                <a:gd name="connsiteY58" fmla="*/ 74704 h 89292"/>
                <a:gd name="connsiteX59" fmla="*/ 147607 w 270818"/>
                <a:gd name="connsiteY59" fmla="*/ 83553 h 89292"/>
                <a:gd name="connsiteX60" fmla="*/ 151531 w 270818"/>
                <a:gd name="connsiteY60" fmla="*/ 88893 h 89292"/>
                <a:gd name="connsiteX61" fmla="*/ 156024 w 270818"/>
                <a:gd name="connsiteY61" fmla="*/ 88316 h 89292"/>
                <a:gd name="connsiteX62" fmla="*/ 158561 w 270818"/>
                <a:gd name="connsiteY62" fmla="*/ 86933 h 89292"/>
                <a:gd name="connsiteX63" fmla="*/ 164180 w 270818"/>
                <a:gd name="connsiteY63" fmla="*/ 86060 h 89292"/>
                <a:gd name="connsiteX64" fmla="*/ 173457 w 270818"/>
                <a:gd name="connsiteY64" fmla="*/ 85517 h 89292"/>
                <a:gd name="connsiteX65" fmla="*/ 181882 w 270818"/>
                <a:gd name="connsiteY65" fmla="*/ 82145 h 89292"/>
                <a:gd name="connsiteX66" fmla="*/ 188335 w 270818"/>
                <a:gd name="connsiteY66" fmla="*/ 81306 h 89292"/>
                <a:gd name="connsiteX67" fmla="*/ 194236 w 270818"/>
                <a:gd name="connsiteY67" fmla="*/ 83848 h 89292"/>
                <a:gd name="connsiteX68" fmla="*/ 199576 w 270818"/>
                <a:gd name="connsiteY68" fmla="*/ 82436 h 89292"/>
                <a:gd name="connsiteX69" fmla="*/ 209119 w 270818"/>
                <a:gd name="connsiteY69" fmla="*/ 80181 h 89292"/>
                <a:gd name="connsiteX70" fmla="*/ 209692 w 270818"/>
                <a:gd name="connsiteY70" fmla="*/ 77643 h 89292"/>
                <a:gd name="connsiteX71" fmla="*/ 214442 w 270818"/>
                <a:gd name="connsiteY71" fmla="*/ 70074 h 89292"/>
                <a:gd name="connsiteX72" fmla="*/ 218387 w 270818"/>
                <a:gd name="connsiteY72" fmla="*/ 61644 h 89292"/>
                <a:gd name="connsiteX73" fmla="*/ 222046 w 270818"/>
                <a:gd name="connsiteY73" fmla="*/ 53501 h 89292"/>
                <a:gd name="connsiteX74" fmla="*/ 224292 w 270818"/>
                <a:gd name="connsiteY74" fmla="*/ 43663 h 89292"/>
                <a:gd name="connsiteX75" fmla="*/ 225978 w 270818"/>
                <a:gd name="connsiteY75" fmla="*/ 39448 h 89292"/>
                <a:gd name="connsiteX76" fmla="*/ 228511 w 270818"/>
                <a:gd name="connsiteY76" fmla="*/ 36941 h 89292"/>
                <a:gd name="connsiteX77" fmla="*/ 231036 w 270818"/>
                <a:gd name="connsiteY77" fmla="*/ 37488 h 89292"/>
                <a:gd name="connsiteX78" fmla="*/ 242833 w 270818"/>
                <a:gd name="connsiteY78" fmla="*/ 38045 h 89292"/>
                <a:gd name="connsiteX79" fmla="*/ 255371 w 270818"/>
                <a:gd name="connsiteY79" fmla="*/ 41109 h 89292"/>
                <a:gd name="connsiteX80" fmla="*/ 256698 w 270818"/>
                <a:gd name="connsiteY80" fmla="*/ 40077 h 89292"/>
                <a:gd name="connsiteX81" fmla="*/ 260151 w 270818"/>
                <a:gd name="connsiteY81" fmla="*/ 34557 h 89292"/>
                <a:gd name="connsiteX82" fmla="*/ 264357 w 270818"/>
                <a:gd name="connsiteY82" fmla="*/ 29923 h 89292"/>
                <a:gd name="connsiteX83" fmla="*/ 270258 w 270818"/>
                <a:gd name="connsiteY83" fmla="*/ 26842 h 89292"/>
                <a:gd name="connsiteX84" fmla="*/ 270819 w 270818"/>
                <a:gd name="connsiteY84" fmla="*/ 25272 h 89292"/>
                <a:gd name="connsiteX85" fmla="*/ 270442 w 270818"/>
                <a:gd name="connsiteY85" fmla="*/ 23808 h 89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270818" h="89292">
                  <a:moveTo>
                    <a:pt x="66929" y="84516"/>
                  </a:moveTo>
                  <a:cubicBezTo>
                    <a:pt x="65966" y="84066"/>
                    <a:pt x="64712" y="84135"/>
                    <a:pt x="63591" y="84178"/>
                  </a:cubicBezTo>
                  <a:cubicBezTo>
                    <a:pt x="61704" y="84233"/>
                    <a:pt x="59830" y="84379"/>
                    <a:pt x="57934" y="84516"/>
                  </a:cubicBezTo>
                  <a:cubicBezTo>
                    <a:pt x="60596" y="86116"/>
                    <a:pt x="63193" y="87836"/>
                    <a:pt x="65953" y="89223"/>
                  </a:cubicBezTo>
                  <a:cubicBezTo>
                    <a:pt x="66578" y="89531"/>
                    <a:pt x="67866" y="88748"/>
                    <a:pt x="68739" y="88273"/>
                  </a:cubicBezTo>
                  <a:cubicBezTo>
                    <a:pt x="69043" y="88114"/>
                    <a:pt x="69248" y="87164"/>
                    <a:pt x="69056" y="86839"/>
                  </a:cubicBezTo>
                  <a:cubicBezTo>
                    <a:pt x="68482" y="85966"/>
                    <a:pt x="67811" y="84922"/>
                    <a:pt x="66929" y="84516"/>
                  </a:cubicBezTo>
                  <a:close/>
                  <a:moveTo>
                    <a:pt x="60532" y="81187"/>
                  </a:moveTo>
                  <a:cubicBezTo>
                    <a:pt x="62641" y="79599"/>
                    <a:pt x="63271" y="77558"/>
                    <a:pt x="62261" y="75290"/>
                  </a:cubicBezTo>
                  <a:cubicBezTo>
                    <a:pt x="60241" y="70643"/>
                    <a:pt x="58842" y="65410"/>
                    <a:pt x="55688" y="61712"/>
                  </a:cubicBezTo>
                  <a:cubicBezTo>
                    <a:pt x="51635" y="56941"/>
                    <a:pt x="50767" y="51759"/>
                    <a:pt x="50549" y="46119"/>
                  </a:cubicBezTo>
                  <a:cubicBezTo>
                    <a:pt x="50420" y="42722"/>
                    <a:pt x="50506" y="39337"/>
                    <a:pt x="50570" y="35952"/>
                  </a:cubicBezTo>
                  <a:cubicBezTo>
                    <a:pt x="50634" y="31840"/>
                    <a:pt x="49582" y="27903"/>
                    <a:pt x="47036" y="24874"/>
                  </a:cubicBezTo>
                  <a:cubicBezTo>
                    <a:pt x="42692" y="19743"/>
                    <a:pt x="37767" y="15066"/>
                    <a:pt x="33090" y="10222"/>
                  </a:cubicBezTo>
                  <a:cubicBezTo>
                    <a:pt x="33180" y="10312"/>
                    <a:pt x="33257" y="10372"/>
                    <a:pt x="33347" y="10470"/>
                  </a:cubicBezTo>
                  <a:lnTo>
                    <a:pt x="28524" y="13256"/>
                  </a:lnTo>
                  <a:lnTo>
                    <a:pt x="27399" y="15866"/>
                  </a:lnTo>
                  <a:lnTo>
                    <a:pt x="24395" y="15126"/>
                  </a:lnTo>
                  <a:lnTo>
                    <a:pt x="17275" y="17351"/>
                  </a:lnTo>
                  <a:lnTo>
                    <a:pt x="15768" y="14750"/>
                  </a:lnTo>
                  <a:lnTo>
                    <a:pt x="16898" y="7253"/>
                  </a:lnTo>
                  <a:lnTo>
                    <a:pt x="4540" y="3136"/>
                  </a:lnTo>
                  <a:lnTo>
                    <a:pt x="0" y="6585"/>
                  </a:lnTo>
                  <a:cubicBezTo>
                    <a:pt x="479" y="7210"/>
                    <a:pt x="984" y="7817"/>
                    <a:pt x="1472" y="8464"/>
                  </a:cubicBezTo>
                  <a:cubicBezTo>
                    <a:pt x="4720" y="12747"/>
                    <a:pt x="4223" y="18156"/>
                    <a:pt x="4972" y="23188"/>
                  </a:cubicBezTo>
                  <a:cubicBezTo>
                    <a:pt x="5118" y="24270"/>
                    <a:pt x="5704" y="25349"/>
                    <a:pt x="6269" y="26311"/>
                  </a:cubicBezTo>
                  <a:cubicBezTo>
                    <a:pt x="8100" y="29384"/>
                    <a:pt x="8498" y="32679"/>
                    <a:pt x="8276" y="36183"/>
                  </a:cubicBezTo>
                  <a:cubicBezTo>
                    <a:pt x="8045" y="39773"/>
                    <a:pt x="9414" y="42962"/>
                    <a:pt x="11904" y="45477"/>
                  </a:cubicBezTo>
                  <a:cubicBezTo>
                    <a:pt x="15516" y="49136"/>
                    <a:pt x="19106" y="52675"/>
                    <a:pt x="20206" y="58062"/>
                  </a:cubicBezTo>
                  <a:cubicBezTo>
                    <a:pt x="20493" y="59517"/>
                    <a:pt x="22187" y="60750"/>
                    <a:pt x="23432" y="61909"/>
                  </a:cubicBezTo>
                  <a:cubicBezTo>
                    <a:pt x="25093" y="63441"/>
                    <a:pt x="27497" y="64442"/>
                    <a:pt x="28593" y="66274"/>
                  </a:cubicBezTo>
                  <a:cubicBezTo>
                    <a:pt x="31426" y="71032"/>
                    <a:pt x="35991" y="73142"/>
                    <a:pt x="40613" y="75440"/>
                  </a:cubicBezTo>
                  <a:cubicBezTo>
                    <a:pt x="46205" y="78221"/>
                    <a:pt x="51708" y="81199"/>
                    <a:pt x="57233" y="84088"/>
                  </a:cubicBezTo>
                  <a:lnTo>
                    <a:pt x="56809" y="84563"/>
                  </a:lnTo>
                  <a:cubicBezTo>
                    <a:pt x="57203" y="84541"/>
                    <a:pt x="57554" y="84520"/>
                    <a:pt x="57934" y="84507"/>
                  </a:cubicBezTo>
                  <a:cubicBezTo>
                    <a:pt x="57725" y="84370"/>
                    <a:pt x="57511" y="84263"/>
                    <a:pt x="57297" y="84126"/>
                  </a:cubicBezTo>
                  <a:cubicBezTo>
                    <a:pt x="58349" y="83125"/>
                    <a:pt x="59398" y="82059"/>
                    <a:pt x="60532" y="81187"/>
                  </a:cubicBezTo>
                  <a:close/>
                  <a:moveTo>
                    <a:pt x="117435" y="38370"/>
                  </a:moveTo>
                  <a:cubicBezTo>
                    <a:pt x="115227" y="38905"/>
                    <a:pt x="114161" y="41057"/>
                    <a:pt x="115056" y="42362"/>
                  </a:cubicBezTo>
                  <a:cubicBezTo>
                    <a:pt x="115642" y="43205"/>
                    <a:pt x="116588" y="43980"/>
                    <a:pt x="117533" y="44301"/>
                  </a:cubicBezTo>
                  <a:cubicBezTo>
                    <a:pt x="118928" y="44780"/>
                    <a:pt x="120944" y="42491"/>
                    <a:pt x="120221" y="41117"/>
                  </a:cubicBezTo>
                  <a:cubicBezTo>
                    <a:pt x="119609" y="39902"/>
                    <a:pt x="118201" y="39089"/>
                    <a:pt x="117435" y="38370"/>
                  </a:cubicBezTo>
                  <a:close/>
                  <a:moveTo>
                    <a:pt x="270442" y="23808"/>
                  </a:moveTo>
                  <a:cubicBezTo>
                    <a:pt x="266522" y="21553"/>
                    <a:pt x="262590" y="19358"/>
                    <a:pt x="258615" y="17214"/>
                  </a:cubicBezTo>
                  <a:cubicBezTo>
                    <a:pt x="254627" y="15045"/>
                    <a:pt x="250228" y="13355"/>
                    <a:pt x="249744" y="7882"/>
                  </a:cubicBezTo>
                  <a:cubicBezTo>
                    <a:pt x="247438" y="5400"/>
                    <a:pt x="245320" y="2678"/>
                    <a:pt x="242714" y="556"/>
                  </a:cubicBezTo>
                  <a:cubicBezTo>
                    <a:pt x="241725" y="-266"/>
                    <a:pt x="239526" y="-30"/>
                    <a:pt x="237998" y="333"/>
                  </a:cubicBezTo>
                  <a:cubicBezTo>
                    <a:pt x="235174" y="967"/>
                    <a:pt x="232692" y="2528"/>
                    <a:pt x="231220" y="5109"/>
                  </a:cubicBezTo>
                  <a:cubicBezTo>
                    <a:pt x="229556" y="8070"/>
                    <a:pt x="228203" y="11232"/>
                    <a:pt x="226496" y="14146"/>
                  </a:cubicBezTo>
                  <a:cubicBezTo>
                    <a:pt x="225354" y="16072"/>
                    <a:pt x="224160" y="18194"/>
                    <a:pt x="222444" y="19521"/>
                  </a:cubicBezTo>
                  <a:cubicBezTo>
                    <a:pt x="218451" y="22580"/>
                    <a:pt x="214429" y="25952"/>
                    <a:pt x="209850" y="27835"/>
                  </a:cubicBezTo>
                  <a:cubicBezTo>
                    <a:pt x="203162" y="30621"/>
                    <a:pt x="198301" y="34724"/>
                    <a:pt x="194968" y="41092"/>
                  </a:cubicBezTo>
                  <a:cubicBezTo>
                    <a:pt x="193397" y="44066"/>
                    <a:pt x="190761" y="46466"/>
                    <a:pt x="188887" y="49307"/>
                  </a:cubicBezTo>
                  <a:cubicBezTo>
                    <a:pt x="185267" y="54844"/>
                    <a:pt x="180457" y="58430"/>
                    <a:pt x="173859" y="59577"/>
                  </a:cubicBezTo>
                  <a:cubicBezTo>
                    <a:pt x="167616" y="60685"/>
                    <a:pt x="164017" y="64879"/>
                    <a:pt x="161741" y="70467"/>
                  </a:cubicBezTo>
                  <a:cubicBezTo>
                    <a:pt x="160868" y="72577"/>
                    <a:pt x="160153" y="74729"/>
                    <a:pt x="159254" y="76818"/>
                  </a:cubicBezTo>
                  <a:cubicBezTo>
                    <a:pt x="158446" y="78717"/>
                    <a:pt x="155549" y="79877"/>
                    <a:pt x="153439" y="79158"/>
                  </a:cubicBezTo>
                  <a:cubicBezTo>
                    <a:pt x="149682" y="77853"/>
                    <a:pt x="145968" y="76458"/>
                    <a:pt x="142232" y="75067"/>
                  </a:cubicBezTo>
                  <a:cubicBezTo>
                    <a:pt x="141680" y="74875"/>
                    <a:pt x="141210" y="74824"/>
                    <a:pt x="140709" y="74704"/>
                  </a:cubicBezTo>
                  <a:lnTo>
                    <a:pt x="147607" y="83553"/>
                  </a:lnTo>
                  <a:lnTo>
                    <a:pt x="151531" y="88893"/>
                  </a:lnTo>
                  <a:lnTo>
                    <a:pt x="156024" y="88316"/>
                  </a:lnTo>
                  <a:lnTo>
                    <a:pt x="158561" y="86933"/>
                  </a:lnTo>
                  <a:lnTo>
                    <a:pt x="164180" y="86060"/>
                  </a:lnTo>
                  <a:cubicBezTo>
                    <a:pt x="164180" y="86060"/>
                    <a:pt x="172323" y="86060"/>
                    <a:pt x="173457" y="85517"/>
                  </a:cubicBezTo>
                  <a:cubicBezTo>
                    <a:pt x="174574" y="84952"/>
                    <a:pt x="181882" y="82145"/>
                    <a:pt x="181882" y="82145"/>
                  </a:cubicBezTo>
                  <a:lnTo>
                    <a:pt x="188335" y="81306"/>
                  </a:lnTo>
                  <a:lnTo>
                    <a:pt x="194236" y="83848"/>
                  </a:lnTo>
                  <a:lnTo>
                    <a:pt x="199576" y="82436"/>
                  </a:lnTo>
                  <a:lnTo>
                    <a:pt x="209119" y="80181"/>
                  </a:lnTo>
                  <a:lnTo>
                    <a:pt x="209692" y="77643"/>
                  </a:lnTo>
                  <a:lnTo>
                    <a:pt x="214442" y="70074"/>
                  </a:lnTo>
                  <a:lnTo>
                    <a:pt x="218387" y="61644"/>
                  </a:lnTo>
                  <a:lnTo>
                    <a:pt x="222046" y="53501"/>
                  </a:lnTo>
                  <a:lnTo>
                    <a:pt x="224292" y="43663"/>
                  </a:lnTo>
                  <a:lnTo>
                    <a:pt x="225978" y="39448"/>
                  </a:lnTo>
                  <a:lnTo>
                    <a:pt x="228511" y="36941"/>
                  </a:lnTo>
                  <a:lnTo>
                    <a:pt x="231036" y="37488"/>
                  </a:lnTo>
                  <a:lnTo>
                    <a:pt x="242833" y="38045"/>
                  </a:lnTo>
                  <a:lnTo>
                    <a:pt x="255371" y="41109"/>
                  </a:lnTo>
                  <a:cubicBezTo>
                    <a:pt x="255812" y="40775"/>
                    <a:pt x="256180" y="40377"/>
                    <a:pt x="256698" y="40077"/>
                  </a:cubicBezTo>
                  <a:cubicBezTo>
                    <a:pt x="258829" y="38836"/>
                    <a:pt x="259826" y="36919"/>
                    <a:pt x="260151" y="34557"/>
                  </a:cubicBezTo>
                  <a:cubicBezTo>
                    <a:pt x="260532" y="32076"/>
                    <a:pt x="261901" y="30535"/>
                    <a:pt x="264357" y="29923"/>
                  </a:cubicBezTo>
                  <a:cubicBezTo>
                    <a:pt x="266561" y="29337"/>
                    <a:pt x="268846" y="28926"/>
                    <a:pt x="270258" y="26842"/>
                  </a:cubicBezTo>
                  <a:cubicBezTo>
                    <a:pt x="270545" y="26393"/>
                    <a:pt x="270639" y="25807"/>
                    <a:pt x="270819" y="25272"/>
                  </a:cubicBezTo>
                  <a:cubicBezTo>
                    <a:pt x="270695" y="24758"/>
                    <a:pt x="270742" y="23997"/>
                    <a:pt x="270442" y="23808"/>
                  </a:cubicBezTo>
                  <a:close/>
                </a:path>
              </a:pathLst>
            </a:custGeom>
            <a:grpFill/>
            <a:ln w="5028" cap="flat">
              <a:solidFill>
                <a:schemeClr val="bg1"/>
              </a:solidFill>
              <a:prstDash val="solid"/>
              <a:miter/>
            </a:ln>
          </p:spPr>
          <p:txBody>
            <a:bodyPr rtlCol="0" anchor="ctr"/>
            <a:lstStyle/>
            <a:p>
              <a:endParaRPr lang="en-US"/>
            </a:p>
          </p:txBody>
        </p:sp>
        <p:sp>
          <p:nvSpPr>
            <p:cNvPr id="130" name="Freeform 129">
              <a:extLst>
                <a:ext uri="{FF2B5EF4-FFF2-40B4-BE49-F238E27FC236}">
                  <a16:creationId xmlns:a16="http://schemas.microsoft.com/office/drawing/2014/main" id="{B298AD50-C877-0AD7-8922-9D15A7F3370A}"/>
                </a:ext>
              </a:extLst>
            </p:cNvPr>
            <p:cNvSpPr/>
            <p:nvPr/>
          </p:nvSpPr>
          <p:spPr>
            <a:xfrm>
              <a:off x="7507072" y="5028570"/>
              <a:ext cx="651442" cy="242804"/>
            </a:xfrm>
            <a:custGeom>
              <a:avLst/>
              <a:gdLst>
                <a:gd name="connsiteX0" fmla="*/ 181762 w 651442"/>
                <a:gd name="connsiteY0" fmla="*/ 130184 h 242804"/>
                <a:gd name="connsiteX1" fmla="*/ 185557 w 651442"/>
                <a:gd name="connsiteY1" fmla="*/ 128305 h 242804"/>
                <a:gd name="connsiteX2" fmla="*/ 185981 w 651442"/>
                <a:gd name="connsiteY2" fmla="*/ 126063 h 242804"/>
                <a:gd name="connsiteX3" fmla="*/ 177988 w 651442"/>
                <a:gd name="connsiteY3" fmla="*/ 121634 h 242804"/>
                <a:gd name="connsiteX4" fmla="*/ 176798 w 651442"/>
                <a:gd name="connsiteY4" fmla="*/ 122811 h 242804"/>
                <a:gd name="connsiteX5" fmla="*/ 176212 w 651442"/>
                <a:gd name="connsiteY5" fmla="*/ 127510 h 242804"/>
                <a:gd name="connsiteX6" fmla="*/ 181762 w 651442"/>
                <a:gd name="connsiteY6" fmla="*/ 130184 h 242804"/>
                <a:gd name="connsiteX7" fmla="*/ 138577 w 651442"/>
                <a:gd name="connsiteY7" fmla="*/ 87958 h 242804"/>
                <a:gd name="connsiteX8" fmla="*/ 136194 w 651442"/>
                <a:gd name="connsiteY8" fmla="*/ 86661 h 242804"/>
                <a:gd name="connsiteX9" fmla="*/ 135034 w 651442"/>
                <a:gd name="connsiteY9" fmla="*/ 89058 h 242804"/>
                <a:gd name="connsiteX10" fmla="*/ 137722 w 651442"/>
                <a:gd name="connsiteY10" fmla="*/ 89139 h 242804"/>
                <a:gd name="connsiteX11" fmla="*/ 138577 w 651442"/>
                <a:gd name="connsiteY11" fmla="*/ 87958 h 242804"/>
                <a:gd name="connsiteX12" fmla="*/ 355352 w 651442"/>
                <a:gd name="connsiteY12" fmla="*/ 173197 h 242804"/>
                <a:gd name="connsiteX13" fmla="*/ 356468 w 651442"/>
                <a:gd name="connsiteY13" fmla="*/ 172787 h 242804"/>
                <a:gd name="connsiteX14" fmla="*/ 356117 w 651442"/>
                <a:gd name="connsiteY14" fmla="*/ 171374 h 242804"/>
                <a:gd name="connsiteX15" fmla="*/ 355022 w 651442"/>
                <a:gd name="connsiteY15" fmla="*/ 171781 h 242804"/>
                <a:gd name="connsiteX16" fmla="*/ 355352 w 651442"/>
                <a:gd name="connsiteY16" fmla="*/ 173197 h 242804"/>
                <a:gd name="connsiteX17" fmla="*/ 134191 w 651442"/>
                <a:gd name="connsiteY17" fmla="*/ 90247 h 242804"/>
                <a:gd name="connsiteX18" fmla="*/ 133066 w 651442"/>
                <a:gd name="connsiteY18" fmla="*/ 91655 h 242804"/>
                <a:gd name="connsiteX19" fmla="*/ 133404 w 651442"/>
                <a:gd name="connsiteY19" fmla="*/ 92793 h 242804"/>
                <a:gd name="connsiteX20" fmla="*/ 134191 w 651442"/>
                <a:gd name="connsiteY20" fmla="*/ 90247 h 242804"/>
                <a:gd name="connsiteX21" fmla="*/ 135034 w 651442"/>
                <a:gd name="connsiteY21" fmla="*/ 89058 h 242804"/>
                <a:gd name="connsiteX22" fmla="*/ 134585 w 651442"/>
                <a:gd name="connsiteY22" fmla="*/ 89045 h 242804"/>
                <a:gd name="connsiteX23" fmla="*/ 134187 w 651442"/>
                <a:gd name="connsiteY23" fmla="*/ 90247 h 242804"/>
                <a:gd name="connsiteX24" fmla="*/ 134923 w 651442"/>
                <a:gd name="connsiteY24" fmla="*/ 89361 h 242804"/>
                <a:gd name="connsiteX25" fmla="*/ 135034 w 651442"/>
                <a:gd name="connsiteY25" fmla="*/ 89058 h 242804"/>
                <a:gd name="connsiteX26" fmla="*/ 447887 w 651442"/>
                <a:gd name="connsiteY26" fmla="*/ 21474 h 242804"/>
                <a:gd name="connsiteX27" fmla="*/ 447672 w 651442"/>
                <a:gd name="connsiteY27" fmla="*/ 21457 h 242804"/>
                <a:gd name="connsiteX28" fmla="*/ 447801 w 651442"/>
                <a:gd name="connsiteY28" fmla="*/ 21632 h 242804"/>
                <a:gd name="connsiteX29" fmla="*/ 447887 w 651442"/>
                <a:gd name="connsiteY29" fmla="*/ 21474 h 242804"/>
                <a:gd name="connsiteX30" fmla="*/ 496754 w 651442"/>
                <a:gd name="connsiteY30" fmla="*/ 110907 h 242804"/>
                <a:gd name="connsiteX31" fmla="*/ 494700 w 651442"/>
                <a:gd name="connsiteY31" fmla="*/ 109148 h 242804"/>
                <a:gd name="connsiteX32" fmla="*/ 492389 w 651442"/>
                <a:gd name="connsiteY32" fmla="*/ 110761 h 242804"/>
                <a:gd name="connsiteX33" fmla="*/ 493673 w 651442"/>
                <a:gd name="connsiteY33" fmla="*/ 113016 h 242804"/>
                <a:gd name="connsiteX34" fmla="*/ 496754 w 651442"/>
                <a:gd name="connsiteY34" fmla="*/ 110907 h 242804"/>
                <a:gd name="connsiteX35" fmla="*/ 375305 w 651442"/>
                <a:gd name="connsiteY35" fmla="*/ 160334 h 242804"/>
                <a:gd name="connsiteX36" fmla="*/ 376708 w 651442"/>
                <a:gd name="connsiteY36" fmla="*/ 161815 h 242804"/>
                <a:gd name="connsiteX37" fmla="*/ 377200 w 651442"/>
                <a:gd name="connsiteY37" fmla="*/ 160493 h 242804"/>
                <a:gd name="connsiteX38" fmla="*/ 376306 w 651442"/>
                <a:gd name="connsiteY38" fmla="*/ 159295 h 242804"/>
                <a:gd name="connsiteX39" fmla="*/ 375305 w 651442"/>
                <a:gd name="connsiteY39" fmla="*/ 160334 h 242804"/>
                <a:gd name="connsiteX40" fmla="*/ 436449 w 651442"/>
                <a:gd name="connsiteY40" fmla="*/ 199146 h 242804"/>
                <a:gd name="connsiteX41" fmla="*/ 439671 w 651442"/>
                <a:gd name="connsiteY41" fmla="*/ 198838 h 242804"/>
                <a:gd name="connsiteX42" fmla="*/ 441682 w 651442"/>
                <a:gd name="connsiteY42" fmla="*/ 196720 h 242804"/>
                <a:gd name="connsiteX43" fmla="*/ 439927 w 651442"/>
                <a:gd name="connsiteY43" fmla="*/ 194597 h 242804"/>
                <a:gd name="connsiteX44" fmla="*/ 438301 w 651442"/>
                <a:gd name="connsiteY44" fmla="*/ 194511 h 242804"/>
                <a:gd name="connsiteX45" fmla="*/ 436654 w 651442"/>
                <a:gd name="connsiteY45" fmla="*/ 194623 h 242804"/>
                <a:gd name="connsiteX46" fmla="*/ 432751 w 651442"/>
                <a:gd name="connsiteY46" fmla="*/ 196959 h 242804"/>
                <a:gd name="connsiteX47" fmla="*/ 436449 w 651442"/>
                <a:gd name="connsiteY47" fmla="*/ 199146 h 242804"/>
                <a:gd name="connsiteX48" fmla="*/ 577799 w 651442"/>
                <a:gd name="connsiteY48" fmla="*/ 107111 h 242804"/>
                <a:gd name="connsiteX49" fmla="*/ 576815 w 651442"/>
                <a:gd name="connsiteY49" fmla="*/ 108339 h 242804"/>
                <a:gd name="connsiteX50" fmla="*/ 577757 w 651442"/>
                <a:gd name="connsiteY50" fmla="*/ 109550 h 242804"/>
                <a:gd name="connsiteX51" fmla="*/ 579383 w 651442"/>
                <a:gd name="connsiteY51" fmla="*/ 109974 h 242804"/>
                <a:gd name="connsiteX52" fmla="*/ 583833 w 651442"/>
                <a:gd name="connsiteY52" fmla="*/ 108374 h 242804"/>
                <a:gd name="connsiteX53" fmla="*/ 580068 w 651442"/>
                <a:gd name="connsiteY53" fmla="*/ 106581 h 242804"/>
                <a:gd name="connsiteX54" fmla="*/ 577799 w 651442"/>
                <a:gd name="connsiteY54" fmla="*/ 107111 h 242804"/>
                <a:gd name="connsiteX55" fmla="*/ 579853 w 651442"/>
                <a:gd name="connsiteY55" fmla="*/ 98681 h 242804"/>
                <a:gd name="connsiteX56" fmla="*/ 580667 w 651442"/>
                <a:gd name="connsiteY56" fmla="*/ 97453 h 242804"/>
                <a:gd name="connsiteX57" fmla="*/ 576088 w 651442"/>
                <a:gd name="connsiteY57" fmla="*/ 93944 h 242804"/>
                <a:gd name="connsiteX58" fmla="*/ 574975 w 651442"/>
                <a:gd name="connsiteY58" fmla="*/ 94839 h 242804"/>
                <a:gd name="connsiteX59" fmla="*/ 577029 w 651442"/>
                <a:gd name="connsiteY59" fmla="*/ 98681 h 242804"/>
                <a:gd name="connsiteX60" fmla="*/ 579853 w 651442"/>
                <a:gd name="connsiteY60" fmla="*/ 98681 h 242804"/>
                <a:gd name="connsiteX61" fmla="*/ 414330 w 651442"/>
                <a:gd name="connsiteY61" fmla="*/ 110736 h 242804"/>
                <a:gd name="connsiteX62" fmla="*/ 415780 w 651442"/>
                <a:gd name="connsiteY62" fmla="*/ 113123 h 242804"/>
                <a:gd name="connsiteX63" fmla="*/ 423954 w 651442"/>
                <a:gd name="connsiteY63" fmla="*/ 113166 h 242804"/>
                <a:gd name="connsiteX64" fmla="*/ 423954 w 651442"/>
                <a:gd name="connsiteY64" fmla="*/ 113038 h 242804"/>
                <a:gd name="connsiteX65" fmla="*/ 430561 w 651442"/>
                <a:gd name="connsiteY65" fmla="*/ 112939 h 242804"/>
                <a:gd name="connsiteX66" fmla="*/ 432396 w 651442"/>
                <a:gd name="connsiteY66" fmla="*/ 111339 h 242804"/>
                <a:gd name="connsiteX67" fmla="*/ 431194 w 651442"/>
                <a:gd name="connsiteY67" fmla="*/ 110346 h 242804"/>
                <a:gd name="connsiteX68" fmla="*/ 416534 w 651442"/>
                <a:gd name="connsiteY68" fmla="*/ 108780 h 242804"/>
                <a:gd name="connsiteX69" fmla="*/ 414330 w 651442"/>
                <a:gd name="connsiteY69" fmla="*/ 110736 h 242804"/>
                <a:gd name="connsiteX70" fmla="*/ 335082 w 651442"/>
                <a:gd name="connsiteY70" fmla="*/ 135460 h 242804"/>
                <a:gd name="connsiteX71" fmla="*/ 339207 w 651442"/>
                <a:gd name="connsiteY71" fmla="*/ 138455 h 242804"/>
                <a:gd name="connsiteX72" fmla="*/ 342197 w 651442"/>
                <a:gd name="connsiteY72" fmla="*/ 147711 h 242804"/>
                <a:gd name="connsiteX73" fmla="*/ 340002 w 651442"/>
                <a:gd name="connsiteY73" fmla="*/ 159333 h 242804"/>
                <a:gd name="connsiteX74" fmla="*/ 342086 w 651442"/>
                <a:gd name="connsiteY74" fmla="*/ 163771 h 242804"/>
                <a:gd name="connsiteX75" fmla="*/ 353336 w 651442"/>
                <a:gd name="connsiteY75" fmla="*/ 164378 h 242804"/>
                <a:gd name="connsiteX76" fmla="*/ 355035 w 651442"/>
                <a:gd name="connsiteY76" fmla="*/ 158426 h 242804"/>
                <a:gd name="connsiteX77" fmla="*/ 358334 w 651442"/>
                <a:gd name="connsiteY77" fmla="*/ 128053 h 242804"/>
                <a:gd name="connsiteX78" fmla="*/ 360867 w 651442"/>
                <a:gd name="connsiteY78" fmla="*/ 126286 h 242804"/>
                <a:gd name="connsiteX79" fmla="*/ 363105 w 651442"/>
                <a:gd name="connsiteY79" fmla="*/ 128109 h 242804"/>
                <a:gd name="connsiteX80" fmla="*/ 368056 w 651442"/>
                <a:gd name="connsiteY80" fmla="*/ 143531 h 242804"/>
                <a:gd name="connsiteX81" fmla="*/ 370012 w 651442"/>
                <a:gd name="connsiteY81" fmla="*/ 149894 h 242804"/>
                <a:gd name="connsiteX82" fmla="*/ 377752 w 651442"/>
                <a:gd name="connsiteY82" fmla="*/ 154866 h 242804"/>
                <a:gd name="connsiteX83" fmla="*/ 380859 w 651442"/>
                <a:gd name="connsiteY83" fmla="*/ 154635 h 242804"/>
                <a:gd name="connsiteX84" fmla="*/ 380786 w 651442"/>
                <a:gd name="connsiteY84" fmla="*/ 154228 h 242804"/>
                <a:gd name="connsiteX85" fmla="*/ 381758 w 651442"/>
                <a:gd name="connsiteY85" fmla="*/ 153757 h 242804"/>
                <a:gd name="connsiteX86" fmla="*/ 381171 w 651442"/>
                <a:gd name="connsiteY86" fmla="*/ 154609 h 242804"/>
                <a:gd name="connsiteX87" fmla="*/ 380855 w 651442"/>
                <a:gd name="connsiteY87" fmla="*/ 154635 h 242804"/>
                <a:gd name="connsiteX88" fmla="*/ 385943 w 651442"/>
                <a:gd name="connsiteY88" fmla="*/ 162243 h 242804"/>
                <a:gd name="connsiteX89" fmla="*/ 387402 w 651442"/>
                <a:gd name="connsiteY89" fmla="*/ 163116 h 242804"/>
                <a:gd name="connsiteX90" fmla="*/ 394265 w 651442"/>
                <a:gd name="connsiteY90" fmla="*/ 160561 h 242804"/>
                <a:gd name="connsiteX91" fmla="*/ 394967 w 651442"/>
                <a:gd name="connsiteY91" fmla="*/ 147005 h 242804"/>
                <a:gd name="connsiteX92" fmla="*/ 391202 w 651442"/>
                <a:gd name="connsiteY92" fmla="*/ 141665 h 242804"/>
                <a:gd name="connsiteX93" fmla="*/ 386794 w 651442"/>
                <a:gd name="connsiteY93" fmla="*/ 139059 h 242804"/>
                <a:gd name="connsiteX94" fmla="*/ 384270 w 651442"/>
                <a:gd name="connsiteY94" fmla="*/ 133282 h 242804"/>
                <a:gd name="connsiteX95" fmla="*/ 382365 w 651442"/>
                <a:gd name="connsiteY95" fmla="*/ 125216 h 242804"/>
                <a:gd name="connsiteX96" fmla="*/ 376344 w 651442"/>
                <a:gd name="connsiteY96" fmla="*/ 116992 h 242804"/>
                <a:gd name="connsiteX97" fmla="*/ 377397 w 651442"/>
                <a:gd name="connsiteY97" fmla="*/ 112413 h 242804"/>
                <a:gd name="connsiteX98" fmla="*/ 385870 w 651442"/>
                <a:gd name="connsiteY98" fmla="*/ 106748 h 242804"/>
                <a:gd name="connsiteX99" fmla="*/ 392404 w 651442"/>
                <a:gd name="connsiteY99" fmla="*/ 106533 h 242804"/>
                <a:gd name="connsiteX100" fmla="*/ 397411 w 651442"/>
                <a:gd name="connsiteY100" fmla="*/ 106748 h 242804"/>
                <a:gd name="connsiteX101" fmla="*/ 400089 w 651442"/>
                <a:gd name="connsiteY101" fmla="*/ 105061 h 242804"/>
                <a:gd name="connsiteX102" fmla="*/ 400645 w 651442"/>
                <a:gd name="connsiteY102" fmla="*/ 95044 h 242804"/>
                <a:gd name="connsiteX103" fmla="*/ 398643 w 651442"/>
                <a:gd name="connsiteY103" fmla="*/ 92755 h 242804"/>
                <a:gd name="connsiteX104" fmla="*/ 391980 w 651442"/>
                <a:gd name="connsiteY104" fmla="*/ 92395 h 242804"/>
                <a:gd name="connsiteX105" fmla="*/ 378724 w 651442"/>
                <a:gd name="connsiteY105" fmla="*/ 95545 h 242804"/>
                <a:gd name="connsiteX106" fmla="*/ 365189 w 651442"/>
                <a:gd name="connsiteY106" fmla="*/ 101386 h 242804"/>
                <a:gd name="connsiteX107" fmla="*/ 362022 w 651442"/>
                <a:gd name="connsiteY107" fmla="*/ 101664 h 242804"/>
                <a:gd name="connsiteX108" fmla="*/ 352433 w 651442"/>
                <a:gd name="connsiteY108" fmla="*/ 90431 h 242804"/>
                <a:gd name="connsiteX109" fmla="*/ 360602 w 651442"/>
                <a:gd name="connsiteY109" fmla="*/ 79477 h 242804"/>
                <a:gd name="connsiteX110" fmla="*/ 397958 w 651442"/>
                <a:gd name="connsiteY110" fmla="*/ 80157 h 242804"/>
                <a:gd name="connsiteX111" fmla="*/ 424775 w 651442"/>
                <a:gd name="connsiteY111" fmla="*/ 66357 h 242804"/>
                <a:gd name="connsiteX112" fmla="*/ 423872 w 651442"/>
                <a:gd name="connsiteY112" fmla="*/ 61749 h 242804"/>
                <a:gd name="connsiteX113" fmla="*/ 419225 w 651442"/>
                <a:gd name="connsiteY113" fmla="*/ 60786 h 242804"/>
                <a:gd name="connsiteX114" fmla="*/ 412944 w 651442"/>
                <a:gd name="connsiteY114" fmla="*/ 66417 h 242804"/>
                <a:gd name="connsiteX115" fmla="*/ 400389 w 651442"/>
                <a:gd name="connsiteY115" fmla="*/ 70324 h 242804"/>
                <a:gd name="connsiteX116" fmla="*/ 380042 w 651442"/>
                <a:gd name="connsiteY116" fmla="*/ 68026 h 242804"/>
                <a:gd name="connsiteX117" fmla="*/ 366764 w 651442"/>
                <a:gd name="connsiteY117" fmla="*/ 65343 h 242804"/>
                <a:gd name="connsiteX118" fmla="*/ 353520 w 651442"/>
                <a:gd name="connsiteY118" fmla="*/ 72305 h 242804"/>
                <a:gd name="connsiteX119" fmla="*/ 351958 w 651442"/>
                <a:gd name="connsiteY119" fmla="*/ 72955 h 242804"/>
                <a:gd name="connsiteX120" fmla="*/ 346284 w 651442"/>
                <a:gd name="connsiteY120" fmla="*/ 81086 h 242804"/>
                <a:gd name="connsiteX121" fmla="*/ 345783 w 651442"/>
                <a:gd name="connsiteY121" fmla="*/ 87898 h 242804"/>
                <a:gd name="connsiteX122" fmla="*/ 343498 w 651442"/>
                <a:gd name="connsiteY122" fmla="*/ 94180 h 242804"/>
                <a:gd name="connsiteX123" fmla="*/ 338855 w 651442"/>
                <a:gd name="connsiteY123" fmla="*/ 106679 h 242804"/>
                <a:gd name="connsiteX124" fmla="*/ 335877 w 651442"/>
                <a:gd name="connsiteY124" fmla="*/ 118173 h 242804"/>
                <a:gd name="connsiteX125" fmla="*/ 332651 w 651442"/>
                <a:gd name="connsiteY125" fmla="*/ 126046 h 242804"/>
                <a:gd name="connsiteX126" fmla="*/ 335082 w 651442"/>
                <a:gd name="connsiteY126" fmla="*/ 135460 h 242804"/>
                <a:gd name="connsiteX127" fmla="*/ 384573 w 651442"/>
                <a:gd name="connsiteY127" fmla="*/ 150668 h 242804"/>
                <a:gd name="connsiteX128" fmla="*/ 385142 w 651442"/>
                <a:gd name="connsiteY128" fmla="*/ 150856 h 242804"/>
                <a:gd name="connsiteX129" fmla="*/ 388519 w 651442"/>
                <a:gd name="connsiteY129" fmla="*/ 148931 h 242804"/>
                <a:gd name="connsiteX130" fmla="*/ 389991 w 651442"/>
                <a:gd name="connsiteY130" fmla="*/ 151109 h 242804"/>
                <a:gd name="connsiteX131" fmla="*/ 388904 w 651442"/>
                <a:gd name="connsiteY131" fmla="*/ 152041 h 242804"/>
                <a:gd name="connsiteX132" fmla="*/ 385142 w 651442"/>
                <a:gd name="connsiteY132" fmla="*/ 150860 h 242804"/>
                <a:gd name="connsiteX133" fmla="*/ 384963 w 651442"/>
                <a:gd name="connsiteY133" fmla="*/ 151079 h 242804"/>
                <a:gd name="connsiteX134" fmla="*/ 384030 w 651442"/>
                <a:gd name="connsiteY134" fmla="*/ 151631 h 242804"/>
                <a:gd name="connsiteX135" fmla="*/ 384573 w 651442"/>
                <a:gd name="connsiteY135" fmla="*/ 150668 h 242804"/>
                <a:gd name="connsiteX136" fmla="*/ 398219 w 651442"/>
                <a:gd name="connsiteY136" fmla="*/ 206544 h 242804"/>
                <a:gd name="connsiteX137" fmla="*/ 398639 w 651442"/>
                <a:gd name="connsiteY137" fmla="*/ 208337 h 242804"/>
                <a:gd name="connsiteX138" fmla="*/ 399948 w 651442"/>
                <a:gd name="connsiteY138" fmla="*/ 207875 h 242804"/>
                <a:gd name="connsiteX139" fmla="*/ 399614 w 651442"/>
                <a:gd name="connsiteY139" fmla="*/ 206767 h 242804"/>
                <a:gd name="connsiteX140" fmla="*/ 398219 w 651442"/>
                <a:gd name="connsiteY140" fmla="*/ 206544 h 242804"/>
                <a:gd name="connsiteX141" fmla="*/ 430796 w 651442"/>
                <a:gd name="connsiteY141" fmla="*/ 32214 h 242804"/>
                <a:gd name="connsiteX142" fmla="*/ 430261 w 651442"/>
                <a:gd name="connsiteY142" fmla="*/ 33036 h 242804"/>
                <a:gd name="connsiteX143" fmla="*/ 431134 w 651442"/>
                <a:gd name="connsiteY143" fmla="*/ 33113 h 242804"/>
                <a:gd name="connsiteX144" fmla="*/ 430796 w 651442"/>
                <a:gd name="connsiteY144" fmla="*/ 32214 h 242804"/>
                <a:gd name="connsiteX145" fmla="*/ 413059 w 651442"/>
                <a:gd name="connsiteY145" fmla="*/ 204884 h 242804"/>
                <a:gd name="connsiteX146" fmla="*/ 414518 w 651442"/>
                <a:gd name="connsiteY146" fmla="*/ 207036 h 242804"/>
                <a:gd name="connsiteX147" fmla="*/ 417514 w 651442"/>
                <a:gd name="connsiteY147" fmla="*/ 204285 h 242804"/>
                <a:gd name="connsiteX148" fmla="*/ 416448 w 651442"/>
                <a:gd name="connsiteY148" fmla="*/ 203352 h 242804"/>
                <a:gd name="connsiteX149" fmla="*/ 413059 w 651442"/>
                <a:gd name="connsiteY149" fmla="*/ 204884 h 242804"/>
                <a:gd name="connsiteX150" fmla="*/ 499064 w 651442"/>
                <a:gd name="connsiteY150" fmla="*/ 128815 h 242804"/>
                <a:gd name="connsiteX151" fmla="*/ 469453 w 651442"/>
                <a:gd name="connsiteY151" fmla="*/ 125143 h 242804"/>
                <a:gd name="connsiteX152" fmla="*/ 463719 w 651442"/>
                <a:gd name="connsiteY152" fmla="*/ 130762 h 242804"/>
                <a:gd name="connsiteX153" fmla="*/ 467570 w 651442"/>
                <a:gd name="connsiteY153" fmla="*/ 136042 h 242804"/>
                <a:gd name="connsiteX154" fmla="*/ 498850 w 651442"/>
                <a:gd name="connsiteY154" fmla="*/ 138755 h 242804"/>
                <a:gd name="connsiteX155" fmla="*/ 500476 w 651442"/>
                <a:gd name="connsiteY155" fmla="*/ 139191 h 242804"/>
                <a:gd name="connsiteX156" fmla="*/ 504327 w 651442"/>
                <a:gd name="connsiteY156" fmla="*/ 135849 h 242804"/>
                <a:gd name="connsiteX157" fmla="*/ 502958 w 651442"/>
                <a:gd name="connsiteY157" fmla="*/ 132007 h 242804"/>
                <a:gd name="connsiteX158" fmla="*/ 499064 w 651442"/>
                <a:gd name="connsiteY158" fmla="*/ 128815 h 242804"/>
                <a:gd name="connsiteX159" fmla="*/ 467998 w 651442"/>
                <a:gd name="connsiteY159" fmla="*/ 93675 h 242804"/>
                <a:gd name="connsiteX160" fmla="*/ 467228 w 651442"/>
                <a:gd name="connsiteY160" fmla="*/ 93097 h 242804"/>
                <a:gd name="connsiteX161" fmla="*/ 467998 w 651442"/>
                <a:gd name="connsiteY161" fmla="*/ 93675 h 242804"/>
                <a:gd name="connsiteX162" fmla="*/ 467228 w 651442"/>
                <a:gd name="connsiteY162" fmla="*/ 93097 h 242804"/>
                <a:gd name="connsiteX163" fmla="*/ 467143 w 651442"/>
                <a:gd name="connsiteY163" fmla="*/ 92331 h 242804"/>
                <a:gd name="connsiteX164" fmla="*/ 466629 w 651442"/>
                <a:gd name="connsiteY164" fmla="*/ 92378 h 242804"/>
                <a:gd name="connsiteX165" fmla="*/ 466714 w 651442"/>
                <a:gd name="connsiteY165" fmla="*/ 92759 h 242804"/>
                <a:gd name="connsiteX166" fmla="*/ 467228 w 651442"/>
                <a:gd name="connsiteY166" fmla="*/ 93097 h 242804"/>
                <a:gd name="connsiteX167" fmla="*/ 441168 w 651442"/>
                <a:gd name="connsiteY167" fmla="*/ 208461 h 242804"/>
                <a:gd name="connsiteX168" fmla="*/ 415100 w 651442"/>
                <a:gd name="connsiteY168" fmla="*/ 214508 h 242804"/>
                <a:gd name="connsiteX169" fmla="*/ 407171 w 651442"/>
                <a:gd name="connsiteY169" fmla="*/ 217452 h 242804"/>
                <a:gd name="connsiteX170" fmla="*/ 400611 w 651442"/>
                <a:gd name="connsiteY170" fmla="*/ 222758 h 242804"/>
                <a:gd name="connsiteX171" fmla="*/ 395378 w 651442"/>
                <a:gd name="connsiteY171" fmla="*/ 236446 h 242804"/>
                <a:gd name="connsiteX172" fmla="*/ 400059 w 651442"/>
                <a:gd name="connsiteY172" fmla="*/ 236596 h 242804"/>
                <a:gd name="connsiteX173" fmla="*/ 416516 w 651442"/>
                <a:gd name="connsiteY173" fmla="*/ 228106 h 242804"/>
                <a:gd name="connsiteX174" fmla="*/ 434318 w 651442"/>
                <a:gd name="connsiteY174" fmla="*/ 218787 h 242804"/>
                <a:gd name="connsiteX175" fmla="*/ 442110 w 651442"/>
                <a:gd name="connsiteY175" fmla="*/ 215496 h 242804"/>
                <a:gd name="connsiteX176" fmla="*/ 446688 w 651442"/>
                <a:gd name="connsiteY176" fmla="*/ 210892 h 242804"/>
                <a:gd name="connsiteX177" fmla="*/ 441168 w 651442"/>
                <a:gd name="connsiteY177" fmla="*/ 208461 h 242804"/>
                <a:gd name="connsiteX178" fmla="*/ 459697 w 651442"/>
                <a:gd name="connsiteY178" fmla="*/ 95429 h 242804"/>
                <a:gd name="connsiteX179" fmla="*/ 463334 w 651442"/>
                <a:gd name="connsiteY179" fmla="*/ 92759 h 242804"/>
                <a:gd name="connsiteX180" fmla="*/ 463676 w 651442"/>
                <a:gd name="connsiteY180" fmla="*/ 93084 h 242804"/>
                <a:gd name="connsiteX181" fmla="*/ 463462 w 651442"/>
                <a:gd name="connsiteY181" fmla="*/ 92661 h 242804"/>
                <a:gd name="connsiteX182" fmla="*/ 466629 w 651442"/>
                <a:gd name="connsiteY182" fmla="*/ 92378 h 242804"/>
                <a:gd name="connsiteX183" fmla="*/ 464832 w 651442"/>
                <a:gd name="connsiteY183" fmla="*/ 84530 h 242804"/>
                <a:gd name="connsiteX184" fmla="*/ 466800 w 651442"/>
                <a:gd name="connsiteY184" fmla="*/ 80375 h 242804"/>
                <a:gd name="connsiteX185" fmla="*/ 468469 w 651442"/>
                <a:gd name="connsiteY185" fmla="*/ 79935 h 242804"/>
                <a:gd name="connsiteX186" fmla="*/ 472491 w 651442"/>
                <a:gd name="connsiteY186" fmla="*/ 74402 h 242804"/>
                <a:gd name="connsiteX187" fmla="*/ 473860 w 651442"/>
                <a:gd name="connsiteY187" fmla="*/ 69930 h 242804"/>
                <a:gd name="connsiteX188" fmla="*/ 476984 w 651442"/>
                <a:gd name="connsiteY188" fmla="*/ 64213 h 242804"/>
                <a:gd name="connsiteX189" fmla="*/ 475658 w 651442"/>
                <a:gd name="connsiteY189" fmla="*/ 61351 h 242804"/>
                <a:gd name="connsiteX190" fmla="*/ 470822 w 651442"/>
                <a:gd name="connsiteY190" fmla="*/ 60705 h 242804"/>
                <a:gd name="connsiteX191" fmla="*/ 466672 w 651442"/>
                <a:gd name="connsiteY191" fmla="*/ 58544 h 242804"/>
                <a:gd name="connsiteX192" fmla="*/ 468940 w 651442"/>
                <a:gd name="connsiteY192" fmla="*/ 54868 h 242804"/>
                <a:gd name="connsiteX193" fmla="*/ 471764 w 651442"/>
                <a:gd name="connsiteY193" fmla="*/ 53208 h 242804"/>
                <a:gd name="connsiteX194" fmla="*/ 471892 w 651442"/>
                <a:gd name="connsiteY194" fmla="*/ 50418 h 242804"/>
                <a:gd name="connsiteX195" fmla="*/ 470566 w 651442"/>
                <a:gd name="connsiteY195" fmla="*/ 49699 h 242804"/>
                <a:gd name="connsiteX196" fmla="*/ 456702 w 651442"/>
                <a:gd name="connsiteY196" fmla="*/ 71274 h 242804"/>
                <a:gd name="connsiteX197" fmla="*/ 457814 w 651442"/>
                <a:gd name="connsiteY197" fmla="*/ 77954 h 242804"/>
                <a:gd name="connsiteX198" fmla="*/ 460125 w 651442"/>
                <a:gd name="connsiteY198" fmla="*/ 89524 h 242804"/>
                <a:gd name="connsiteX199" fmla="*/ 459740 w 651442"/>
                <a:gd name="connsiteY199" fmla="*/ 89203 h 242804"/>
                <a:gd name="connsiteX200" fmla="*/ 460082 w 651442"/>
                <a:gd name="connsiteY200" fmla="*/ 89524 h 242804"/>
                <a:gd name="connsiteX201" fmla="*/ 457129 w 651442"/>
                <a:gd name="connsiteY201" fmla="*/ 90312 h 242804"/>
                <a:gd name="connsiteX202" fmla="*/ 455632 w 651442"/>
                <a:gd name="connsiteY202" fmla="*/ 94116 h 242804"/>
                <a:gd name="connsiteX203" fmla="*/ 459697 w 651442"/>
                <a:gd name="connsiteY203" fmla="*/ 95429 h 242804"/>
                <a:gd name="connsiteX204" fmla="*/ 391150 w 651442"/>
                <a:gd name="connsiteY204" fmla="*/ 239895 h 242804"/>
                <a:gd name="connsiteX205" fmla="*/ 391026 w 651442"/>
                <a:gd name="connsiteY205" fmla="*/ 240246 h 242804"/>
                <a:gd name="connsiteX206" fmla="*/ 391480 w 651442"/>
                <a:gd name="connsiteY206" fmla="*/ 240212 h 242804"/>
                <a:gd name="connsiteX207" fmla="*/ 395352 w 651442"/>
                <a:gd name="connsiteY207" fmla="*/ 236742 h 242804"/>
                <a:gd name="connsiteX208" fmla="*/ 395378 w 651442"/>
                <a:gd name="connsiteY208" fmla="*/ 236446 h 242804"/>
                <a:gd name="connsiteX209" fmla="*/ 394980 w 651442"/>
                <a:gd name="connsiteY209" fmla="*/ 236378 h 242804"/>
                <a:gd name="connsiteX210" fmla="*/ 391150 w 651442"/>
                <a:gd name="connsiteY210" fmla="*/ 239895 h 242804"/>
                <a:gd name="connsiteX211" fmla="*/ 435477 w 651442"/>
                <a:gd name="connsiteY211" fmla="*/ 131545 h 242804"/>
                <a:gd name="connsiteX212" fmla="*/ 435614 w 651442"/>
                <a:gd name="connsiteY212" fmla="*/ 136136 h 242804"/>
                <a:gd name="connsiteX213" fmla="*/ 447544 w 651442"/>
                <a:gd name="connsiteY213" fmla="*/ 139868 h 242804"/>
                <a:gd name="connsiteX214" fmla="*/ 451652 w 651442"/>
                <a:gd name="connsiteY214" fmla="*/ 137326 h 242804"/>
                <a:gd name="connsiteX215" fmla="*/ 452807 w 651442"/>
                <a:gd name="connsiteY215" fmla="*/ 134420 h 242804"/>
                <a:gd name="connsiteX216" fmla="*/ 451524 w 651442"/>
                <a:gd name="connsiteY216" fmla="*/ 131438 h 242804"/>
                <a:gd name="connsiteX217" fmla="*/ 435477 w 651442"/>
                <a:gd name="connsiteY217" fmla="*/ 131545 h 242804"/>
                <a:gd name="connsiteX218" fmla="*/ 640145 w 651442"/>
                <a:gd name="connsiteY218" fmla="*/ 116731 h 242804"/>
                <a:gd name="connsiteX219" fmla="*/ 612760 w 651442"/>
                <a:gd name="connsiteY219" fmla="*/ 107458 h 242804"/>
                <a:gd name="connsiteX220" fmla="*/ 592348 w 651442"/>
                <a:gd name="connsiteY220" fmla="*/ 111279 h 242804"/>
                <a:gd name="connsiteX221" fmla="*/ 591150 w 651442"/>
                <a:gd name="connsiteY221" fmla="*/ 112486 h 242804"/>
                <a:gd name="connsiteX222" fmla="*/ 571894 w 651442"/>
                <a:gd name="connsiteY222" fmla="*/ 128776 h 242804"/>
                <a:gd name="connsiteX223" fmla="*/ 565604 w 651442"/>
                <a:gd name="connsiteY223" fmla="*/ 129093 h 242804"/>
                <a:gd name="connsiteX224" fmla="*/ 555805 w 651442"/>
                <a:gd name="connsiteY224" fmla="*/ 119675 h 242804"/>
                <a:gd name="connsiteX225" fmla="*/ 553494 w 651442"/>
                <a:gd name="connsiteY225" fmla="*/ 113504 h 242804"/>
                <a:gd name="connsiteX226" fmla="*/ 554179 w 651442"/>
                <a:gd name="connsiteY226" fmla="*/ 106752 h 242804"/>
                <a:gd name="connsiteX227" fmla="*/ 551483 w 651442"/>
                <a:gd name="connsiteY227" fmla="*/ 95408 h 242804"/>
                <a:gd name="connsiteX228" fmla="*/ 543995 w 651442"/>
                <a:gd name="connsiteY228" fmla="*/ 92109 h 242804"/>
                <a:gd name="connsiteX229" fmla="*/ 534410 w 651442"/>
                <a:gd name="connsiteY229" fmla="*/ 88621 h 242804"/>
                <a:gd name="connsiteX230" fmla="*/ 524482 w 651442"/>
                <a:gd name="connsiteY230" fmla="*/ 89165 h 242804"/>
                <a:gd name="connsiteX231" fmla="*/ 506039 w 651442"/>
                <a:gd name="connsiteY231" fmla="*/ 97654 h 242804"/>
                <a:gd name="connsiteX232" fmla="*/ 504756 w 651442"/>
                <a:gd name="connsiteY232" fmla="*/ 100371 h 242804"/>
                <a:gd name="connsiteX233" fmla="*/ 506253 w 651442"/>
                <a:gd name="connsiteY233" fmla="*/ 103149 h 242804"/>
                <a:gd name="connsiteX234" fmla="*/ 512415 w 651442"/>
                <a:gd name="connsiteY234" fmla="*/ 105780 h 242804"/>
                <a:gd name="connsiteX235" fmla="*/ 519347 w 651442"/>
                <a:gd name="connsiteY235" fmla="*/ 110342 h 242804"/>
                <a:gd name="connsiteX236" fmla="*/ 531928 w 651442"/>
                <a:gd name="connsiteY236" fmla="*/ 117261 h 242804"/>
                <a:gd name="connsiteX237" fmla="*/ 542155 w 651442"/>
                <a:gd name="connsiteY237" fmla="*/ 117026 h 242804"/>
                <a:gd name="connsiteX238" fmla="*/ 544337 w 651442"/>
                <a:gd name="connsiteY238" fmla="*/ 118541 h 242804"/>
                <a:gd name="connsiteX239" fmla="*/ 543225 w 651442"/>
                <a:gd name="connsiteY239" fmla="*/ 119602 h 242804"/>
                <a:gd name="connsiteX240" fmla="*/ 525167 w 651442"/>
                <a:gd name="connsiteY240" fmla="*/ 123641 h 242804"/>
                <a:gd name="connsiteX241" fmla="*/ 524054 w 651442"/>
                <a:gd name="connsiteY241" fmla="*/ 126106 h 242804"/>
                <a:gd name="connsiteX242" fmla="*/ 531970 w 651442"/>
                <a:gd name="connsiteY242" fmla="*/ 140809 h 242804"/>
                <a:gd name="connsiteX243" fmla="*/ 539074 w 651442"/>
                <a:gd name="connsiteY243" fmla="*/ 142405 h 242804"/>
                <a:gd name="connsiteX244" fmla="*/ 542369 w 651442"/>
                <a:gd name="connsiteY244" fmla="*/ 138541 h 242804"/>
                <a:gd name="connsiteX245" fmla="*/ 546562 w 651442"/>
                <a:gd name="connsiteY245" fmla="*/ 136979 h 242804"/>
                <a:gd name="connsiteX246" fmla="*/ 559913 w 651442"/>
                <a:gd name="connsiteY246" fmla="*/ 144519 h 242804"/>
                <a:gd name="connsiteX247" fmla="*/ 569027 w 651442"/>
                <a:gd name="connsiteY247" fmla="*/ 148978 h 242804"/>
                <a:gd name="connsiteX248" fmla="*/ 585374 w 651442"/>
                <a:gd name="connsiteY248" fmla="*/ 153881 h 242804"/>
                <a:gd name="connsiteX249" fmla="*/ 594873 w 651442"/>
                <a:gd name="connsiteY249" fmla="*/ 157459 h 242804"/>
                <a:gd name="connsiteX250" fmla="*/ 608352 w 651442"/>
                <a:gd name="connsiteY250" fmla="*/ 171747 h 242804"/>
                <a:gd name="connsiteX251" fmla="*/ 612032 w 651442"/>
                <a:gd name="connsiteY251" fmla="*/ 179389 h 242804"/>
                <a:gd name="connsiteX252" fmla="*/ 614771 w 651442"/>
                <a:gd name="connsiteY252" fmla="*/ 185585 h 242804"/>
                <a:gd name="connsiteX253" fmla="*/ 613530 w 651442"/>
                <a:gd name="connsiteY253" fmla="*/ 189680 h 242804"/>
                <a:gd name="connsiteX254" fmla="*/ 602533 w 651442"/>
                <a:gd name="connsiteY254" fmla="*/ 199381 h 242804"/>
                <a:gd name="connsiteX255" fmla="*/ 605442 w 651442"/>
                <a:gd name="connsiteY255" fmla="*/ 205457 h 242804"/>
                <a:gd name="connsiteX256" fmla="*/ 620547 w 651442"/>
                <a:gd name="connsiteY256" fmla="*/ 203446 h 242804"/>
                <a:gd name="connsiteX257" fmla="*/ 635653 w 651442"/>
                <a:gd name="connsiteY257" fmla="*/ 208572 h 242804"/>
                <a:gd name="connsiteX258" fmla="*/ 638819 w 651442"/>
                <a:gd name="connsiteY258" fmla="*/ 212591 h 242804"/>
                <a:gd name="connsiteX259" fmla="*/ 647163 w 651442"/>
                <a:gd name="connsiteY259" fmla="*/ 216810 h 242804"/>
                <a:gd name="connsiteX260" fmla="*/ 650544 w 651442"/>
                <a:gd name="connsiteY260" fmla="*/ 142298 h 242804"/>
                <a:gd name="connsiteX261" fmla="*/ 651442 w 651442"/>
                <a:gd name="connsiteY261" fmla="*/ 120616 h 242804"/>
                <a:gd name="connsiteX262" fmla="*/ 640145 w 651442"/>
                <a:gd name="connsiteY262" fmla="*/ 116731 h 242804"/>
                <a:gd name="connsiteX263" fmla="*/ 555420 w 651442"/>
                <a:gd name="connsiteY263" fmla="*/ 165465 h 242804"/>
                <a:gd name="connsiteX264" fmla="*/ 554050 w 651442"/>
                <a:gd name="connsiteY264" fmla="*/ 166043 h 242804"/>
                <a:gd name="connsiteX265" fmla="*/ 549771 w 651442"/>
                <a:gd name="connsiteY265" fmla="*/ 178037 h 242804"/>
                <a:gd name="connsiteX266" fmla="*/ 551397 w 651442"/>
                <a:gd name="connsiteY266" fmla="*/ 180741 h 242804"/>
                <a:gd name="connsiteX267" fmla="*/ 552981 w 651442"/>
                <a:gd name="connsiteY267" fmla="*/ 180835 h 242804"/>
                <a:gd name="connsiteX268" fmla="*/ 557987 w 651442"/>
                <a:gd name="connsiteY268" fmla="*/ 166954 h 242804"/>
                <a:gd name="connsiteX269" fmla="*/ 555420 w 651442"/>
                <a:gd name="connsiteY269" fmla="*/ 165465 h 242804"/>
                <a:gd name="connsiteX270" fmla="*/ 511944 w 651442"/>
                <a:gd name="connsiteY270" fmla="*/ 87359 h 242804"/>
                <a:gd name="connsiteX271" fmla="*/ 511645 w 651442"/>
                <a:gd name="connsiteY271" fmla="*/ 85776 h 242804"/>
                <a:gd name="connsiteX272" fmla="*/ 503515 w 651442"/>
                <a:gd name="connsiteY272" fmla="*/ 85553 h 242804"/>
                <a:gd name="connsiteX273" fmla="*/ 502958 w 651442"/>
                <a:gd name="connsiteY273" fmla="*/ 86965 h 242804"/>
                <a:gd name="connsiteX274" fmla="*/ 504670 w 651442"/>
                <a:gd name="connsiteY274" fmla="*/ 88925 h 242804"/>
                <a:gd name="connsiteX275" fmla="*/ 510917 w 651442"/>
                <a:gd name="connsiteY275" fmla="*/ 88416 h 242804"/>
                <a:gd name="connsiteX276" fmla="*/ 511944 w 651442"/>
                <a:gd name="connsiteY276" fmla="*/ 87359 h 242804"/>
                <a:gd name="connsiteX277" fmla="*/ 464404 w 651442"/>
                <a:gd name="connsiteY277" fmla="*/ 106255 h 242804"/>
                <a:gd name="connsiteX278" fmla="*/ 460253 w 651442"/>
                <a:gd name="connsiteY278" fmla="*/ 104296 h 242804"/>
                <a:gd name="connsiteX279" fmla="*/ 457900 w 651442"/>
                <a:gd name="connsiteY279" fmla="*/ 108108 h 242804"/>
                <a:gd name="connsiteX280" fmla="*/ 462307 w 651442"/>
                <a:gd name="connsiteY280" fmla="*/ 109691 h 242804"/>
                <a:gd name="connsiteX281" fmla="*/ 464789 w 651442"/>
                <a:gd name="connsiteY281" fmla="*/ 107911 h 242804"/>
                <a:gd name="connsiteX282" fmla="*/ 464404 w 651442"/>
                <a:gd name="connsiteY282" fmla="*/ 106255 h 242804"/>
                <a:gd name="connsiteX283" fmla="*/ 510275 w 651442"/>
                <a:gd name="connsiteY283" fmla="*/ 191533 h 242804"/>
                <a:gd name="connsiteX284" fmla="*/ 508307 w 651442"/>
                <a:gd name="connsiteY284" fmla="*/ 195923 h 242804"/>
                <a:gd name="connsiteX285" fmla="*/ 510019 w 651442"/>
                <a:gd name="connsiteY285" fmla="*/ 198474 h 242804"/>
                <a:gd name="connsiteX286" fmla="*/ 511602 w 651442"/>
                <a:gd name="connsiteY286" fmla="*/ 198281 h 242804"/>
                <a:gd name="connsiteX287" fmla="*/ 514854 w 651442"/>
                <a:gd name="connsiteY287" fmla="*/ 192984 h 242804"/>
                <a:gd name="connsiteX288" fmla="*/ 513228 w 651442"/>
                <a:gd name="connsiteY288" fmla="*/ 190322 h 242804"/>
                <a:gd name="connsiteX289" fmla="*/ 510275 w 651442"/>
                <a:gd name="connsiteY289" fmla="*/ 191533 h 242804"/>
                <a:gd name="connsiteX290" fmla="*/ 390068 w 651442"/>
                <a:gd name="connsiteY290" fmla="*/ 206501 h 242804"/>
                <a:gd name="connsiteX291" fmla="*/ 389460 w 651442"/>
                <a:gd name="connsiteY291" fmla="*/ 203613 h 242804"/>
                <a:gd name="connsiteX292" fmla="*/ 388078 w 651442"/>
                <a:gd name="connsiteY292" fmla="*/ 202877 h 242804"/>
                <a:gd name="connsiteX293" fmla="*/ 373319 w 651442"/>
                <a:gd name="connsiteY293" fmla="*/ 205787 h 242804"/>
                <a:gd name="connsiteX294" fmla="*/ 358231 w 651442"/>
                <a:gd name="connsiteY294" fmla="*/ 203446 h 242804"/>
                <a:gd name="connsiteX295" fmla="*/ 356550 w 651442"/>
                <a:gd name="connsiteY295" fmla="*/ 203134 h 242804"/>
                <a:gd name="connsiteX296" fmla="*/ 345736 w 651442"/>
                <a:gd name="connsiteY296" fmla="*/ 207058 h 242804"/>
                <a:gd name="connsiteX297" fmla="*/ 344748 w 651442"/>
                <a:gd name="connsiteY297" fmla="*/ 210087 h 242804"/>
                <a:gd name="connsiteX298" fmla="*/ 346609 w 651442"/>
                <a:gd name="connsiteY298" fmla="*/ 212501 h 242804"/>
                <a:gd name="connsiteX299" fmla="*/ 359849 w 651442"/>
                <a:gd name="connsiteY299" fmla="*/ 215004 h 242804"/>
                <a:gd name="connsiteX300" fmla="*/ 383589 w 651442"/>
                <a:gd name="connsiteY300" fmla="*/ 211589 h 242804"/>
                <a:gd name="connsiteX301" fmla="*/ 388009 w 651442"/>
                <a:gd name="connsiteY301" fmla="*/ 209107 h 242804"/>
                <a:gd name="connsiteX302" fmla="*/ 390068 w 651442"/>
                <a:gd name="connsiteY302" fmla="*/ 206501 h 242804"/>
                <a:gd name="connsiteX303" fmla="*/ 74028 w 651442"/>
                <a:gd name="connsiteY303" fmla="*/ 127903 h 242804"/>
                <a:gd name="connsiteX304" fmla="*/ 72684 w 651442"/>
                <a:gd name="connsiteY304" fmla="*/ 128524 h 242804"/>
                <a:gd name="connsiteX305" fmla="*/ 73814 w 651442"/>
                <a:gd name="connsiteY305" fmla="*/ 129461 h 242804"/>
                <a:gd name="connsiteX306" fmla="*/ 75157 w 651442"/>
                <a:gd name="connsiteY306" fmla="*/ 128858 h 242804"/>
                <a:gd name="connsiteX307" fmla="*/ 74028 w 651442"/>
                <a:gd name="connsiteY307" fmla="*/ 127903 h 242804"/>
                <a:gd name="connsiteX308" fmla="*/ 155801 w 651442"/>
                <a:gd name="connsiteY308" fmla="*/ 127548 h 242804"/>
                <a:gd name="connsiteX309" fmla="*/ 155467 w 651442"/>
                <a:gd name="connsiteY309" fmla="*/ 127458 h 242804"/>
                <a:gd name="connsiteX310" fmla="*/ 151428 w 651442"/>
                <a:gd name="connsiteY310" fmla="*/ 123650 h 242804"/>
                <a:gd name="connsiteX311" fmla="*/ 151192 w 651442"/>
                <a:gd name="connsiteY311" fmla="*/ 122443 h 242804"/>
                <a:gd name="connsiteX312" fmla="*/ 149951 w 651442"/>
                <a:gd name="connsiteY312" fmla="*/ 120838 h 242804"/>
                <a:gd name="connsiteX313" fmla="*/ 150837 w 651442"/>
                <a:gd name="connsiteY313" fmla="*/ 120556 h 242804"/>
                <a:gd name="connsiteX314" fmla="*/ 151192 w 651442"/>
                <a:gd name="connsiteY314" fmla="*/ 122443 h 242804"/>
                <a:gd name="connsiteX315" fmla="*/ 151847 w 651442"/>
                <a:gd name="connsiteY315" fmla="*/ 123265 h 242804"/>
                <a:gd name="connsiteX316" fmla="*/ 155844 w 651442"/>
                <a:gd name="connsiteY316" fmla="*/ 127073 h 242804"/>
                <a:gd name="connsiteX317" fmla="*/ 155801 w 651442"/>
                <a:gd name="connsiteY317" fmla="*/ 127548 h 242804"/>
                <a:gd name="connsiteX318" fmla="*/ 160461 w 651442"/>
                <a:gd name="connsiteY318" fmla="*/ 128524 h 242804"/>
                <a:gd name="connsiteX319" fmla="*/ 162125 w 651442"/>
                <a:gd name="connsiteY319" fmla="*/ 128323 h 242804"/>
                <a:gd name="connsiteX320" fmla="*/ 164077 w 651442"/>
                <a:gd name="connsiteY320" fmla="*/ 124180 h 242804"/>
                <a:gd name="connsiteX321" fmla="*/ 154042 w 651442"/>
                <a:gd name="connsiteY321" fmla="*/ 108733 h 242804"/>
                <a:gd name="connsiteX322" fmla="*/ 150965 w 651442"/>
                <a:gd name="connsiteY322" fmla="*/ 107958 h 242804"/>
                <a:gd name="connsiteX323" fmla="*/ 145193 w 651442"/>
                <a:gd name="connsiteY323" fmla="*/ 111163 h 242804"/>
                <a:gd name="connsiteX324" fmla="*/ 143439 w 651442"/>
                <a:gd name="connsiteY324" fmla="*/ 114035 h 242804"/>
                <a:gd name="connsiteX325" fmla="*/ 137914 w 651442"/>
                <a:gd name="connsiteY325" fmla="*/ 113483 h 242804"/>
                <a:gd name="connsiteX326" fmla="*/ 134144 w 651442"/>
                <a:gd name="connsiteY326" fmla="*/ 104064 h 242804"/>
                <a:gd name="connsiteX327" fmla="*/ 129437 w 651442"/>
                <a:gd name="connsiteY327" fmla="*/ 99571 h 242804"/>
                <a:gd name="connsiteX328" fmla="*/ 122925 w 651442"/>
                <a:gd name="connsiteY328" fmla="*/ 97740 h 242804"/>
                <a:gd name="connsiteX329" fmla="*/ 121089 w 651442"/>
                <a:gd name="connsiteY329" fmla="*/ 95232 h 242804"/>
                <a:gd name="connsiteX330" fmla="*/ 121975 w 651442"/>
                <a:gd name="connsiteY330" fmla="*/ 86028 h 242804"/>
                <a:gd name="connsiteX331" fmla="*/ 122330 w 651442"/>
                <a:gd name="connsiteY331" fmla="*/ 81377 h 242804"/>
                <a:gd name="connsiteX332" fmla="*/ 113001 w 651442"/>
                <a:gd name="connsiteY332" fmla="*/ 69579 h 242804"/>
                <a:gd name="connsiteX333" fmla="*/ 109274 w 651442"/>
                <a:gd name="connsiteY333" fmla="*/ 66323 h 242804"/>
                <a:gd name="connsiteX334" fmla="*/ 100100 w 651442"/>
                <a:gd name="connsiteY334" fmla="*/ 61975 h 242804"/>
                <a:gd name="connsiteX335" fmla="*/ 95988 w 651442"/>
                <a:gd name="connsiteY335" fmla="*/ 59305 h 242804"/>
                <a:gd name="connsiteX336" fmla="*/ 86993 w 651442"/>
                <a:gd name="connsiteY336" fmla="*/ 51928 h 242804"/>
                <a:gd name="connsiteX337" fmla="*/ 75410 w 651442"/>
                <a:gd name="connsiteY337" fmla="*/ 44928 h 242804"/>
                <a:gd name="connsiteX338" fmla="*/ 69029 w 651442"/>
                <a:gd name="connsiteY338" fmla="*/ 39523 h 242804"/>
                <a:gd name="connsiteX339" fmla="*/ 60484 w 651442"/>
                <a:gd name="connsiteY339" fmla="*/ 31350 h 242804"/>
                <a:gd name="connsiteX340" fmla="*/ 36941 w 651442"/>
                <a:gd name="connsiteY340" fmla="*/ 9805 h 242804"/>
                <a:gd name="connsiteX341" fmla="*/ 28276 w 651442"/>
                <a:gd name="connsiteY341" fmla="*/ 4888 h 242804"/>
                <a:gd name="connsiteX342" fmla="*/ 6790 w 651442"/>
                <a:gd name="connsiteY342" fmla="*/ 224 h 242804"/>
                <a:gd name="connsiteX343" fmla="*/ 1921 w 651442"/>
                <a:gd name="connsiteY343" fmla="*/ 896 h 242804"/>
                <a:gd name="connsiteX344" fmla="*/ 363 w 651442"/>
                <a:gd name="connsiteY344" fmla="*/ 7028 h 242804"/>
                <a:gd name="connsiteX345" fmla="*/ 4189 w 651442"/>
                <a:gd name="connsiteY345" fmla="*/ 14525 h 242804"/>
                <a:gd name="connsiteX346" fmla="*/ 19717 w 651442"/>
                <a:gd name="connsiteY346" fmla="*/ 27666 h 242804"/>
                <a:gd name="connsiteX347" fmla="*/ 28511 w 651442"/>
                <a:gd name="connsiteY347" fmla="*/ 35445 h 242804"/>
                <a:gd name="connsiteX348" fmla="*/ 34878 w 651442"/>
                <a:gd name="connsiteY348" fmla="*/ 43421 h 242804"/>
                <a:gd name="connsiteX349" fmla="*/ 47955 w 651442"/>
                <a:gd name="connsiteY349" fmla="*/ 58882 h 242804"/>
                <a:gd name="connsiteX350" fmla="*/ 51622 w 651442"/>
                <a:gd name="connsiteY350" fmla="*/ 64453 h 242804"/>
                <a:gd name="connsiteX351" fmla="*/ 55918 w 651442"/>
                <a:gd name="connsiteY351" fmla="*/ 75630 h 242804"/>
                <a:gd name="connsiteX352" fmla="*/ 59757 w 651442"/>
                <a:gd name="connsiteY352" fmla="*/ 81111 h 242804"/>
                <a:gd name="connsiteX353" fmla="*/ 73099 w 651442"/>
                <a:gd name="connsiteY353" fmla="*/ 102400 h 242804"/>
                <a:gd name="connsiteX354" fmla="*/ 77292 w 651442"/>
                <a:gd name="connsiteY354" fmla="*/ 113551 h 242804"/>
                <a:gd name="connsiteX355" fmla="*/ 83373 w 651442"/>
                <a:gd name="connsiteY355" fmla="*/ 123650 h 242804"/>
                <a:gd name="connsiteX356" fmla="*/ 98773 w 651442"/>
                <a:gd name="connsiteY356" fmla="*/ 139405 h 242804"/>
                <a:gd name="connsiteX357" fmla="*/ 114901 w 651442"/>
                <a:gd name="connsiteY357" fmla="*/ 154532 h 242804"/>
                <a:gd name="connsiteX358" fmla="*/ 127743 w 651442"/>
                <a:gd name="connsiteY358" fmla="*/ 165670 h 242804"/>
                <a:gd name="connsiteX359" fmla="*/ 133917 w 651442"/>
                <a:gd name="connsiteY359" fmla="*/ 167562 h 242804"/>
                <a:gd name="connsiteX360" fmla="*/ 151723 w 651442"/>
                <a:gd name="connsiteY360" fmla="*/ 167652 h 242804"/>
                <a:gd name="connsiteX361" fmla="*/ 152527 w 651442"/>
                <a:gd name="connsiteY361" fmla="*/ 148319 h 242804"/>
                <a:gd name="connsiteX362" fmla="*/ 155801 w 651442"/>
                <a:gd name="connsiteY362" fmla="*/ 127548 h 242804"/>
                <a:gd name="connsiteX363" fmla="*/ 151727 w 651442"/>
                <a:gd name="connsiteY363" fmla="*/ 167660 h 242804"/>
                <a:gd name="connsiteX364" fmla="*/ 151672 w 651442"/>
                <a:gd name="connsiteY364" fmla="*/ 168268 h 242804"/>
                <a:gd name="connsiteX365" fmla="*/ 152146 w 651442"/>
                <a:gd name="connsiteY365" fmla="*/ 168311 h 242804"/>
                <a:gd name="connsiteX366" fmla="*/ 152245 w 651442"/>
                <a:gd name="connsiteY366" fmla="*/ 167759 h 242804"/>
                <a:gd name="connsiteX367" fmla="*/ 151727 w 651442"/>
                <a:gd name="connsiteY367" fmla="*/ 167660 h 242804"/>
                <a:gd name="connsiteX368" fmla="*/ 53706 w 651442"/>
                <a:gd name="connsiteY368" fmla="*/ 100021 h 242804"/>
                <a:gd name="connsiteX369" fmla="*/ 50728 w 651442"/>
                <a:gd name="connsiteY369" fmla="*/ 100453 h 242804"/>
                <a:gd name="connsiteX370" fmla="*/ 49774 w 651442"/>
                <a:gd name="connsiteY370" fmla="*/ 103192 h 242804"/>
                <a:gd name="connsiteX371" fmla="*/ 54934 w 651442"/>
                <a:gd name="connsiteY371" fmla="*/ 108972 h 242804"/>
                <a:gd name="connsiteX372" fmla="*/ 56684 w 651442"/>
                <a:gd name="connsiteY372" fmla="*/ 108913 h 242804"/>
                <a:gd name="connsiteX373" fmla="*/ 58225 w 651442"/>
                <a:gd name="connsiteY373" fmla="*/ 106285 h 242804"/>
                <a:gd name="connsiteX374" fmla="*/ 53706 w 651442"/>
                <a:gd name="connsiteY374" fmla="*/ 100021 h 242804"/>
                <a:gd name="connsiteX375" fmla="*/ 33727 w 651442"/>
                <a:gd name="connsiteY375" fmla="*/ 63187 h 242804"/>
                <a:gd name="connsiteX376" fmla="*/ 32148 w 651442"/>
                <a:gd name="connsiteY376" fmla="*/ 63199 h 242804"/>
                <a:gd name="connsiteX377" fmla="*/ 30235 w 651442"/>
                <a:gd name="connsiteY377" fmla="*/ 65305 h 242804"/>
                <a:gd name="connsiteX378" fmla="*/ 35203 w 651442"/>
                <a:gd name="connsiteY378" fmla="*/ 73002 h 242804"/>
                <a:gd name="connsiteX379" fmla="*/ 36744 w 651442"/>
                <a:gd name="connsiteY379" fmla="*/ 73238 h 242804"/>
                <a:gd name="connsiteX380" fmla="*/ 38635 w 651442"/>
                <a:gd name="connsiteY380" fmla="*/ 70983 h 242804"/>
                <a:gd name="connsiteX381" fmla="*/ 33727 w 651442"/>
                <a:gd name="connsiteY381" fmla="*/ 63187 h 242804"/>
                <a:gd name="connsiteX382" fmla="*/ 9199 w 651442"/>
                <a:gd name="connsiteY382" fmla="*/ 43430 h 242804"/>
                <a:gd name="connsiteX383" fmla="*/ 10342 w 651442"/>
                <a:gd name="connsiteY383" fmla="*/ 43507 h 242804"/>
                <a:gd name="connsiteX384" fmla="*/ 9876 w 651442"/>
                <a:gd name="connsiteY384" fmla="*/ 42364 h 242804"/>
                <a:gd name="connsiteX385" fmla="*/ 9199 w 651442"/>
                <a:gd name="connsiteY385" fmla="*/ 43430 h 242804"/>
                <a:gd name="connsiteX386" fmla="*/ 282093 w 651442"/>
                <a:gd name="connsiteY386" fmla="*/ 201439 h 242804"/>
                <a:gd name="connsiteX387" fmla="*/ 264990 w 651442"/>
                <a:gd name="connsiteY387" fmla="*/ 195898 h 242804"/>
                <a:gd name="connsiteX388" fmla="*/ 261691 w 651442"/>
                <a:gd name="connsiteY388" fmla="*/ 195307 h 242804"/>
                <a:gd name="connsiteX389" fmla="*/ 254887 w 651442"/>
                <a:gd name="connsiteY389" fmla="*/ 194948 h 242804"/>
                <a:gd name="connsiteX390" fmla="*/ 250775 w 651442"/>
                <a:gd name="connsiteY390" fmla="*/ 192663 h 242804"/>
                <a:gd name="connsiteX391" fmla="*/ 254001 w 651442"/>
                <a:gd name="connsiteY391" fmla="*/ 189680 h 242804"/>
                <a:gd name="connsiteX392" fmla="*/ 257365 w 651442"/>
                <a:gd name="connsiteY392" fmla="*/ 189188 h 242804"/>
                <a:gd name="connsiteX393" fmla="*/ 260968 w 651442"/>
                <a:gd name="connsiteY393" fmla="*/ 186625 h 242804"/>
                <a:gd name="connsiteX394" fmla="*/ 256710 w 651442"/>
                <a:gd name="connsiteY394" fmla="*/ 184580 h 242804"/>
                <a:gd name="connsiteX395" fmla="*/ 236633 w 651442"/>
                <a:gd name="connsiteY395" fmla="*/ 181302 h 242804"/>
                <a:gd name="connsiteX396" fmla="*/ 227103 w 651442"/>
                <a:gd name="connsiteY396" fmla="*/ 177733 h 242804"/>
                <a:gd name="connsiteX397" fmla="*/ 215413 w 651442"/>
                <a:gd name="connsiteY397" fmla="*/ 180450 h 242804"/>
                <a:gd name="connsiteX398" fmla="*/ 209293 w 651442"/>
                <a:gd name="connsiteY398" fmla="*/ 182860 h 242804"/>
                <a:gd name="connsiteX399" fmla="*/ 200838 w 651442"/>
                <a:gd name="connsiteY399" fmla="*/ 182089 h 242804"/>
                <a:gd name="connsiteX400" fmla="*/ 187462 w 651442"/>
                <a:gd name="connsiteY400" fmla="*/ 176295 h 242804"/>
                <a:gd name="connsiteX401" fmla="*/ 170260 w 651442"/>
                <a:gd name="connsiteY401" fmla="*/ 170176 h 242804"/>
                <a:gd name="connsiteX402" fmla="*/ 152155 w 651442"/>
                <a:gd name="connsiteY402" fmla="*/ 168302 h 242804"/>
                <a:gd name="connsiteX403" fmla="*/ 147041 w 651442"/>
                <a:gd name="connsiteY403" fmla="*/ 180159 h 242804"/>
                <a:gd name="connsiteX404" fmla="*/ 148556 w 651442"/>
                <a:gd name="connsiteY404" fmla="*/ 184327 h 242804"/>
                <a:gd name="connsiteX405" fmla="*/ 158608 w 651442"/>
                <a:gd name="connsiteY405" fmla="*/ 190014 h 242804"/>
                <a:gd name="connsiteX406" fmla="*/ 164492 w 651442"/>
                <a:gd name="connsiteY406" fmla="*/ 192864 h 242804"/>
                <a:gd name="connsiteX407" fmla="*/ 177564 w 651442"/>
                <a:gd name="connsiteY407" fmla="*/ 196163 h 242804"/>
                <a:gd name="connsiteX408" fmla="*/ 187385 w 651442"/>
                <a:gd name="connsiteY408" fmla="*/ 197460 h 242804"/>
                <a:gd name="connsiteX409" fmla="*/ 208857 w 651442"/>
                <a:gd name="connsiteY409" fmla="*/ 200904 h 242804"/>
                <a:gd name="connsiteX410" fmla="*/ 230171 w 651442"/>
                <a:gd name="connsiteY410" fmla="*/ 205765 h 242804"/>
                <a:gd name="connsiteX411" fmla="*/ 242050 w 651442"/>
                <a:gd name="connsiteY411" fmla="*/ 206330 h 242804"/>
                <a:gd name="connsiteX412" fmla="*/ 261670 w 651442"/>
                <a:gd name="connsiteY412" fmla="*/ 210549 h 242804"/>
                <a:gd name="connsiteX413" fmla="*/ 269367 w 651442"/>
                <a:gd name="connsiteY413" fmla="*/ 209270 h 242804"/>
                <a:gd name="connsiteX414" fmla="*/ 274117 w 651442"/>
                <a:gd name="connsiteY414" fmla="*/ 208572 h 242804"/>
                <a:gd name="connsiteX415" fmla="*/ 280750 w 651442"/>
                <a:gd name="connsiteY415" fmla="*/ 209651 h 242804"/>
                <a:gd name="connsiteX416" fmla="*/ 285102 w 651442"/>
                <a:gd name="connsiteY416" fmla="*/ 205145 h 242804"/>
                <a:gd name="connsiteX417" fmla="*/ 282093 w 651442"/>
                <a:gd name="connsiteY417" fmla="*/ 201439 h 242804"/>
                <a:gd name="connsiteX418" fmla="*/ 354667 w 651442"/>
                <a:gd name="connsiteY418" fmla="*/ 225449 h 242804"/>
                <a:gd name="connsiteX419" fmla="*/ 338021 w 651442"/>
                <a:gd name="connsiteY419" fmla="*/ 219296 h 242804"/>
                <a:gd name="connsiteX420" fmla="*/ 334474 w 651442"/>
                <a:gd name="connsiteY420" fmla="*/ 220147 h 242804"/>
                <a:gd name="connsiteX421" fmla="*/ 332856 w 651442"/>
                <a:gd name="connsiteY421" fmla="*/ 222877 h 242804"/>
                <a:gd name="connsiteX422" fmla="*/ 333870 w 651442"/>
                <a:gd name="connsiteY422" fmla="*/ 225800 h 242804"/>
                <a:gd name="connsiteX423" fmla="*/ 349044 w 651442"/>
                <a:gd name="connsiteY423" fmla="*/ 233361 h 242804"/>
                <a:gd name="connsiteX424" fmla="*/ 354021 w 651442"/>
                <a:gd name="connsiteY424" fmla="*/ 233489 h 242804"/>
                <a:gd name="connsiteX425" fmla="*/ 356490 w 651442"/>
                <a:gd name="connsiteY425" fmla="*/ 228295 h 242804"/>
                <a:gd name="connsiteX426" fmla="*/ 354667 w 651442"/>
                <a:gd name="connsiteY426" fmla="*/ 225449 h 242804"/>
                <a:gd name="connsiteX427" fmla="*/ 387513 w 651442"/>
                <a:gd name="connsiteY427" fmla="*/ 241496 h 242804"/>
                <a:gd name="connsiteX428" fmla="*/ 389931 w 651442"/>
                <a:gd name="connsiteY428" fmla="*/ 242480 h 242804"/>
                <a:gd name="connsiteX429" fmla="*/ 391030 w 651442"/>
                <a:gd name="connsiteY429" fmla="*/ 240242 h 242804"/>
                <a:gd name="connsiteX430" fmla="*/ 388450 w 651442"/>
                <a:gd name="connsiteY430" fmla="*/ 240422 h 242804"/>
                <a:gd name="connsiteX431" fmla="*/ 387513 w 651442"/>
                <a:gd name="connsiteY431" fmla="*/ 241496 h 242804"/>
                <a:gd name="connsiteX432" fmla="*/ 297943 w 651442"/>
                <a:gd name="connsiteY432" fmla="*/ 138100 h 242804"/>
                <a:gd name="connsiteX433" fmla="*/ 298067 w 651442"/>
                <a:gd name="connsiteY433" fmla="*/ 136419 h 242804"/>
                <a:gd name="connsiteX434" fmla="*/ 298688 w 651442"/>
                <a:gd name="connsiteY434" fmla="*/ 125199 h 242804"/>
                <a:gd name="connsiteX435" fmla="*/ 300429 w 651442"/>
                <a:gd name="connsiteY435" fmla="*/ 117069 h 242804"/>
                <a:gd name="connsiteX436" fmla="*/ 304405 w 651442"/>
                <a:gd name="connsiteY436" fmla="*/ 104497 h 242804"/>
                <a:gd name="connsiteX437" fmla="*/ 314135 w 651442"/>
                <a:gd name="connsiteY437" fmla="*/ 86734 h 242804"/>
                <a:gd name="connsiteX438" fmla="*/ 317683 w 651442"/>
                <a:gd name="connsiteY438" fmla="*/ 77136 h 242804"/>
                <a:gd name="connsiteX439" fmla="*/ 322925 w 651442"/>
                <a:gd name="connsiteY439" fmla="*/ 73294 h 242804"/>
                <a:gd name="connsiteX440" fmla="*/ 328021 w 651442"/>
                <a:gd name="connsiteY440" fmla="*/ 72908 h 242804"/>
                <a:gd name="connsiteX441" fmla="*/ 331170 w 651442"/>
                <a:gd name="connsiteY441" fmla="*/ 71757 h 242804"/>
                <a:gd name="connsiteX442" fmla="*/ 332334 w 651442"/>
                <a:gd name="connsiteY442" fmla="*/ 67389 h 242804"/>
                <a:gd name="connsiteX443" fmla="*/ 322578 w 651442"/>
                <a:gd name="connsiteY443" fmla="*/ 58026 h 242804"/>
                <a:gd name="connsiteX444" fmla="*/ 321512 w 651442"/>
                <a:gd name="connsiteY444" fmla="*/ 51804 h 242804"/>
                <a:gd name="connsiteX445" fmla="*/ 320789 w 651442"/>
                <a:gd name="connsiteY445" fmla="*/ 45420 h 242804"/>
                <a:gd name="connsiteX446" fmla="*/ 319142 w 651442"/>
                <a:gd name="connsiteY446" fmla="*/ 26498 h 242804"/>
                <a:gd name="connsiteX447" fmla="*/ 322347 w 651442"/>
                <a:gd name="connsiteY447" fmla="*/ 22599 h 242804"/>
                <a:gd name="connsiteX448" fmla="*/ 309809 w 651442"/>
                <a:gd name="connsiteY448" fmla="*/ 19535 h 242804"/>
                <a:gd name="connsiteX449" fmla="*/ 298012 w 651442"/>
                <a:gd name="connsiteY449" fmla="*/ 18979 h 242804"/>
                <a:gd name="connsiteX450" fmla="*/ 295487 w 651442"/>
                <a:gd name="connsiteY450" fmla="*/ 18431 h 242804"/>
                <a:gd name="connsiteX451" fmla="*/ 292954 w 651442"/>
                <a:gd name="connsiteY451" fmla="*/ 20939 h 242804"/>
                <a:gd name="connsiteX452" fmla="*/ 291268 w 651442"/>
                <a:gd name="connsiteY452" fmla="*/ 25154 h 242804"/>
                <a:gd name="connsiteX453" fmla="*/ 289021 w 651442"/>
                <a:gd name="connsiteY453" fmla="*/ 34991 h 242804"/>
                <a:gd name="connsiteX454" fmla="*/ 285363 w 651442"/>
                <a:gd name="connsiteY454" fmla="*/ 43135 h 242804"/>
                <a:gd name="connsiteX455" fmla="*/ 281418 w 651442"/>
                <a:gd name="connsiteY455" fmla="*/ 51565 h 242804"/>
                <a:gd name="connsiteX456" fmla="*/ 276668 w 651442"/>
                <a:gd name="connsiteY456" fmla="*/ 59134 h 242804"/>
                <a:gd name="connsiteX457" fmla="*/ 276094 w 651442"/>
                <a:gd name="connsiteY457" fmla="*/ 61672 h 242804"/>
                <a:gd name="connsiteX458" fmla="*/ 266552 w 651442"/>
                <a:gd name="connsiteY458" fmla="*/ 63927 h 242804"/>
                <a:gd name="connsiteX459" fmla="*/ 261212 w 651442"/>
                <a:gd name="connsiteY459" fmla="*/ 65339 h 242804"/>
                <a:gd name="connsiteX460" fmla="*/ 255311 w 651442"/>
                <a:gd name="connsiteY460" fmla="*/ 62797 h 242804"/>
                <a:gd name="connsiteX461" fmla="*/ 248858 w 651442"/>
                <a:gd name="connsiteY461" fmla="*/ 63636 h 242804"/>
                <a:gd name="connsiteX462" fmla="*/ 240432 w 651442"/>
                <a:gd name="connsiteY462" fmla="*/ 67007 h 242804"/>
                <a:gd name="connsiteX463" fmla="*/ 231155 w 651442"/>
                <a:gd name="connsiteY463" fmla="*/ 67551 h 242804"/>
                <a:gd name="connsiteX464" fmla="*/ 225537 w 651442"/>
                <a:gd name="connsiteY464" fmla="*/ 68424 h 242804"/>
                <a:gd name="connsiteX465" fmla="*/ 222999 w 651442"/>
                <a:gd name="connsiteY465" fmla="*/ 69806 h 242804"/>
                <a:gd name="connsiteX466" fmla="*/ 218506 w 651442"/>
                <a:gd name="connsiteY466" fmla="*/ 70384 h 242804"/>
                <a:gd name="connsiteX467" fmla="*/ 214582 w 651442"/>
                <a:gd name="connsiteY467" fmla="*/ 65043 h 242804"/>
                <a:gd name="connsiteX468" fmla="*/ 207685 w 651442"/>
                <a:gd name="connsiteY468" fmla="*/ 56194 h 242804"/>
                <a:gd name="connsiteX469" fmla="*/ 200427 w 651442"/>
                <a:gd name="connsiteY469" fmla="*/ 59305 h 242804"/>
                <a:gd name="connsiteX470" fmla="*/ 197607 w 651442"/>
                <a:gd name="connsiteY470" fmla="*/ 63563 h 242804"/>
                <a:gd name="connsiteX471" fmla="*/ 195365 w 651442"/>
                <a:gd name="connsiteY471" fmla="*/ 78339 h 242804"/>
                <a:gd name="connsiteX472" fmla="*/ 200457 w 651442"/>
                <a:gd name="connsiteY472" fmla="*/ 96319 h 242804"/>
                <a:gd name="connsiteX473" fmla="*/ 207535 w 651442"/>
                <a:gd name="connsiteY473" fmla="*/ 105100 h 242804"/>
                <a:gd name="connsiteX474" fmla="*/ 209332 w 651442"/>
                <a:gd name="connsiteY474" fmla="*/ 107569 h 242804"/>
                <a:gd name="connsiteX475" fmla="*/ 212182 w 651442"/>
                <a:gd name="connsiteY475" fmla="*/ 120851 h 242804"/>
                <a:gd name="connsiteX476" fmla="*/ 220111 w 651442"/>
                <a:gd name="connsiteY476" fmla="*/ 128194 h 242804"/>
                <a:gd name="connsiteX477" fmla="*/ 228562 w 651442"/>
                <a:gd name="connsiteY477" fmla="*/ 128579 h 242804"/>
                <a:gd name="connsiteX478" fmla="*/ 235366 w 651442"/>
                <a:gd name="connsiteY478" fmla="*/ 132520 h 242804"/>
                <a:gd name="connsiteX479" fmla="*/ 242396 w 651442"/>
                <a:gd name="connsiteY479" fmla="*/ 135139 h 242804"/>
                <a:gd name="connsiteX480" fmla="*/ 252191 w 651442"/>
                <a:gd name="connsiteY480" fmla="*/ 132208 h 242804"/>
                <a:gd name="connsiteX481" fmla="*/ 255508 w 651442"/>
                <a:gd name="connsiteY481" fmla="*/ 131784 h 242804"/>
                <a:gd name="connsiteX482" fmla="*/ 269697 w 651442"/>
                <a:gd name="connsiteY482" fmla="*/ 137180 h 242804"/>
                <a:gd name="connsiteX483" fmla="*/ 272658 w 651442"/>
                <a:gd name="connsiteY483" fmla="*/ 141254 h 242804"/>
                <a:gd name="connsiteX484" fmla="*/ 278555 w 651442"/>
                <a:gd name="connsiteY484" fmla="*/ 143590 h 242804"/>
                <a:gd name="connsiteX485" fmla="*/ 288311 w 651442"/>
                <a:gd name="connsiteY485" fmla="*/ 140531 h 242804"/>
                <a:gd name="connsiteX486" fmla="*/ 293040 w 651442"/>
                <a:gd name="connsiteY486" fmla="*/ 141404 h 242804"/>
                <a:gd name="connsiteX487" fmla="*/ 297943 w 651442"/>
                <a:gd name="connsiteY487" fmla="*/ 138100 h 242804"/>
                <a:gd name="connsiteX488" fmla="*/ 335539 w 651442"/>
                <a:gd name="connsiteY488" fmla="*/ 209107 h 242804"/>
                <a:gd name="connsiteX489" fmla="*/ 319031 w 651442"/>
                <a:gd name="connsiteY489" fmla="*/ 202552 h 242804"/>
                <a:gd name="connsiteX490" fmla="*/ 316729 w 651442"/>
                <a:gd name="connsiteY490" fmla="*/ 204636 h 242804"/>
                <a:gd name="connsiteX491" fmla="*/ 315171 w 651442"/>
                <a:gd name="connsiteY491" fmla="*/ 207263 h 242804"/>
                <a:gd name="connsiteX492" fmla="*/ 296882 w 651442"/>
                <a:gd name="connsiteY492" fmla="*/ 205560 h 242804"/>
                <a:gd name="connsiteX493" fmla="*/ 291336 w 651442"/>
                <a:gd name="connsiteY493" fmla="*/ 208423 h 242804"/>
                <a:gd name="connsiteX494" fmla="*/ 292188 w 651442"/>
                <a:gd name="connsiteY494" fmla="*/ 212736 h 242804"/>
                <a:gd name="connsiteX495" fmla="*/ 301824 w 651442"/>
                <a:gd name="connsiteY495" fmla="*/ 215723 h 242804"/>
                <a:gd name="connsiteX496" fmla="*/ 308119 w 651442"/>
                <a:gd name="connsiteY496" fmla="*/ 217062 h 242804"/>
                <a:gd name="connsiteX497" fmla="*/ 335009 w 651442"/>
                <a:gd name="connsiteY497" fmla="*/ 211799 h 242804"/>
                <a:gd name="connsiteX498" fmla="*/ 335539 w 651442"/>
                <a:gd name="connsiteY498" fmla="*/ 209107 h 242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Lst>
              <a:rect l="l" t="t" r="r" b="b"/>
              <a:pathLst>
                <a:path w="651442" h="242804">
                  <a:moveTo>
                    <a:pt x="181762" y="130184"/>
                  </a:moveTo>
                  <a:cubicBezTo>
                    <a:pt x="183213" y="129876"/>
                    <a:pt x="184513" y="128858"/>
                    <a:pt x="185557" y="128305"/>
                  </a:cubicBezTo>
                  <a:cubicBezTo>
                    <a:pt x="185793" y="127150"/>
                    <a:pt x="186109" y="126547"/>
                    <a:pt x="185981" y="126063"/>
                  </a:cubicBezTo>
                  <a:cubicBezTo>
                    <a:pt x="185207" y="122969"/>
                    <a:pt x="180748" y="120517"/>
                    <a:pt x="177988" y="121634"/>
                  </a:cubicBezTo>
                  <a:cubicBezTo>
                    <a:pt x="177508" y="121823"/>
                    <a:pt x="177102" y="122336"/>
                    <a:pt x="176798" y="122811"/>
                  </a:cubicBezTo>
                  <a:cubicBezTo>
                    <a:pt x="175848" y="124249"/>
                    <a:pt x="175343" y="125815"/>
                    <a:pt x="176212" y="127510"/>
                  </a:cubicBezTo>
                  <a:cubicBezTo>
                    <a:pt x="177363" y="129820"/>
                    <a:pt x="179404" y="130655"/>
                    <a:pt x="181762" y="130184"/>
                  </a:cubicBezTo>
                  <a:close/>
                  <a:moveTo>
                    <a:pt x="138577" y="87958"/>
                  </a:moveTo>
                  <a:cubicBezTo>
                    <a:pt x="138316" y="86661"/>
                    <a:pt x="137225" y="85990"/>
                    <a:pt x="136194" y="86661"/>
                  </a:cubicBezTo>
                  <a:cubicBezTo>
                    <a:pt x="135552" y="87098"/>
                    <a:pt x="135360" y="88159"/>
                    <a:pt x="135034" y="89058"/>
                  </a:cubicBezTo>
                  <a:cubicBezTo>
                    <a:pt x="135916" y="89122"/>
                    <a:pt x="136832" y="89246"/>
                    <a:pt x="137722" y="89139"/>
                  </a:cubicBezTo>
                  <a:cubicBezTo>
                    <a:pt x="138064" y="89118"/>
                    <a:pt x="138663" y="88275"/>
                    <a:pt x="138577" y="87958"/>
                  </a:cubicBezTo>
                  <a:close/>
                  <a:moveTo>
                    <a:pt x="355352" y="173197"/>
                  </a:moveTo>
                  <a:cubicBezTo>
                    <a:pt x="355754" y="173043"/>
                    <a:pt x="356460" y="172936"/>
                    <a:pt x="356468" y="172787"/>
                  </a:cubicBezTo>
                  <a:cubicBezTo>
                    <a:pt x="356524" y="172311"/>
                    <a:pt x="356246" y="171845"/>
                    <a:pt x="356117" y="171374"/>
                  </a:cubicBezTo>
                  <a:cubicBezTo>
                    <a:pt x="355732" y="171486"/>
                    <a:pt x="355031" y="171610"/>
                    <a:pt x="355022" y="171781"/>
                  </a:cubicBezTo>
                  <a:cubicBezTo>
                    <a:pt x="354966" y="172234"/>
                    <a:pt x="355219" y="172709"/>
                    <a:pt x="355352" y="173197"/>
                  </a:cubicBezTo>
                  <a:close/>
                  <a:moveTo>
                    <a:pt x="134191" y="90247"/>
                  </a:moveTo>
                  <a:cubicBezTo>
                    <a:pt x="133806" y="90705"/>
                    <a:pt x="133383" y="91142"/>
                    <a:pt x="133066" y="91655"/>
                  </a:cubicBezTo>
                  <a:cubicBezTo>
                    <a:pt x="132925" y="91856"/>
                    <a:pt x="133263" y="92400"/>
                    <a:pt x="133404" y="92793"/>
                  </a:cubicBezTo>
                  <a:cubicBezTo>
                    <a:pt x="133682" y="91938"/>
                    <a:pt x="133922" y="91099"/>
                    <a:pt x="134191" y="90247"/>
                  </a:cubicBezTo>
                  <a:close/>
                  <a:moveTo>
                    <a:pt x="135034" y="89058"/>
                  </a:moveTo>
                  <a:cubicBezTo>
                    <a:pt x="134872" y="89045"/>
                    <a:pt x="134722" y="89045"/>
                    <a:pt x="134585" y="89045"/>
                  </a:cubicBezTo>
                  <a:cubicBezTo>
                    <a:pt x="134440" y="89443"/>
                    <a:pt x="134324" y="89845"/>
                    <a:pt x="134187" y="90247"/>
                  </a:cubicBezTo>
                  <a:cubicBezTo>
                    <a:pt x="134448" y="89961"/>
                    <a:pt x="134679" y="89648"/>
                    <a:pt x="134923" y="89361"/>
                  </a:cubicBezTo>
                  <a:cubicBezTo>
                    <a:pt x="134962" y="89263"/>
                    <a:pt x="134996" y="89160"/>
                    <a:pt x="135034" y="89058"/>
                  </a:cubicBezTo>
                  <a:close/>
                  <a:moveTo>
                    <a:pt x="447887" y="21474"/>
                  </a:moveTo>
                  <a:lnTo>
                    <a:pt x="447672" y="21457"/>
                  </a:lnTo>
                  <a:cubicBezTo>
                    <a:pt x="447715" y="21521"/>
                    <a:pt x="447758" y="21568"/>
                    <a:pt x="447801" y="21632"/>
                  </a:cubicBezTo>
                  <a:cubicBezTo>
                    <a:pt x="447844" y="21572"/>
                    <a:pt x="447887" y="21521"/>
                    <a:pt x="447887" y="21474"/>
                  </a:cubicBezTo>
                  <a:close/>
                  <a:moveTo>
                    <a:pt x="496754" y="110907"/>
                  </a:moveTo>
                  <a:cubicBezTo>
                    <a:pt x="496454" y="110175"/>
                    <a:pt x="495384" y="109747"/>
                    <a:pt x="494700" y="109148"/>
                  </a:cubicBezTo>
                  <a:cubicBezTo>
                    <a:pt x="493887" y="109691"/>
                    <a:pt x="492860" y="110055"/>
                    <a:pt x="492389" y="110761"/>
                  </a:cubicBezTo>
                  <a:cubicBezTo>
                    <a:pt x="491747" y="111745"/>
                    <a:pt x="492346" y="112712"/>
                    <a:pt x="493673" y="113016"/>
                  </a:cubicBezTo>
                  <a:cubicBezTo>
                    <a:pt x="495555" y="113431"/>
                    <a:pt x="497267" y="112267"/>
                    <a:pt x="496754" y="110907"/>
                  </a:cubicBezTo>
                  <a:close/>
                  <a:moveTo>
                    <a:pt x="375305" y="160334"/>
                  </a:moveTo>
                  <a:cubicBezTo>
                    <a:pt x="375129" y="161729"/>
                    <a:pt x="375728" y="162311"/>
                    <a:pt x="376708" y="161815"/>
                  </a:cubicBezTo>
                  <a:cubicBezTo>
                    <a:pt x="377021" y="161635"/>
                    <a:pt x="377046" y="160929"/>
                    <a:pt x="377200" y="160493"/>
                  </a:cubicBezTo>
                  <a:cubicBezTo>
                    <a:pt x="376909" y="160078"/>
                    <a:pt x="376593" y="159705"/>
                    <a:pt x="376306" y="159295"/>
                  </a:cubicBezTo>
                  <a:cubicBezTo>
                    <a:pt x="375964" y="159641"/>
                    <a:pt x="375365" y="159962"/>
                    <a:pt x="375305" y="160334"/>
                  </a:cubicBezTo>
                  <a:close/>
                  <a:moveTo>
                    <a:pt x="436449" y="199146"/>
                  </a:moveTo>
                  <a:cubicBezTo>
                    <a:pt x="437531" y="199073"/>
                    <a:pt x="438729" y="199235"/>
                    <a:pt x="439671" y="198838"/>
                  </a:cubicBezTo>
                  <a:cubicBezTo>
                    <a:pt x="440569" y="198474"/>
                    <a:pt x="441553" y="197515"/>
                    <a:pt x="441682" y="196720"/>
                  </a:cubicBezTo>
                  <a:cubicBezTo>
                    <a:pt x="441767" y="196086"/>
                    <a:pt x="440655" y="195187"/>
                    <a:pt x="439927" y="194597"/>
                  </a:cubicBezTo>
                  <a:cubicBezTo>
                    <a:pt x="439585" y="194336"/>
                    <a:pt x="438858" y="194498"/>
                    <a:pt x="438301" y="194511"/>
                  </a:cubicBezTo>
                  <a:cubicBezTo>
                    <a:pt x="437745" y="194511"/>
                    <a:pt x="437232" y="194580"/>
                    <a:pt x="436654" y="194623"/>
                  </a:cubicBezTo>
                  <a:cubicBezTo>
                    <a:pt x="434998" y="194815"/>
                    <a:pt x="433329" y="195157"/>
                    <a:pt x="432751" y="196959"/>
                  </a:cubicBezTo>
                  <a:cubicBezTo>
                    <a:pt x="432426" y="198016"/>
                    <a:pt x="434223" y="199026"/>
                    <a:pt x="436449" y="199146"/>
                  </a:cubicBezTo>
                  <a:close/>
                  <a:moveTo>
                    <a:pt x="577799" y="107111"/>
                  </a:moveTo>
                  <a:cubicBezTo>
                    <a:pt x="577372" y="107381"/>
                    <a:pt x="576815" y="107911"/>
                    <a:pt x="576815" y="108339"/>
                  </a:cubicBezTo>
                  <a:cubicBezTo>
                    <a:pt x="576773" y="108733"/>
                    <a:pt x="577329" y="109276"/>
                    <a:pt x="577757" y="109550"/>
                  </a:cubicBezTo>
                  <a:cubicBezTo>
                    <a:pt x="578184" y="109820"/>
                    <a:pt x="578784" y="109944"/>
                    <a:pt x="579383" y="109974"/>
                  </a:cubicBezTo>
                  <a:cubicBezTo>
                    <a:pt x="581094" y="110085"/>
                    <a:pt x="582721" y="109974"/>
                    <a:pt x="583833" y="108374"/>
                  </a:cubicBezTo>
                  <a:cubicBezTo>
                    <a:pt x="582421" y="107689"/>
                    <a:pt x="581009" y="107047"/>
                    <a:pt x="580068" y="106581"/>
                  </a:cubicBezTo>
                  <a:cubicBezTo>
                    <a:pt x="578912" y="106850"/>
                    <a:pt x="578270" y="106850"/>
                    <a:pt x="577799" y="107111"/>
                  </a:cubicBezTo>
                  <a:close/>
                  <a:moveTo>
                    <a:pt x="579853" y="98681"/>
                  </a:moveTo>
                  <a:cubicBezTo>
                    <a:pt x="580153" y="98592"/>
                    <a:pt x="580367" y="97885"/>
                    <a:pt x="580667" y="97453"/>
                  </a:cubicBezTo>
                  <a:cubicBezTo>
                    <a:pt x="580410" y="95339"/>
                    <a:pt x="578313" y="93632"/>
                    <a:pt x="576088" y="93944"/>
                  </a:cubicBezTo>
                  <a:cubicBezTo>
                    <a:pt x="575660" y="94004"/>
                    <a:pt x="574889" y="94710"/>
                    <a:pt x="574975" y="94839"/>
                  </a:cubicBezTo>
                  <a:cubicBezTo>
                    <a:pt x="575531" y="96182"/>
                    <a:pt x="576045" y="97654"/>
                    <a:pt x="577029" y="98681"/>
                  </a:cubicBezTo>
                  <a:cubicBezTo>
                    <a:pt x="577457" y="99165"/>
                    <a:pt x="578912" y="98852"/>
                    <a:pt x="579853" y="98681"/>
                  </a:cubicBezTo>
                  <a:close/>
                  <a:moveTo>
                    <a:pt x="414330" y="110736"/>
                  </a:moveTo>
                  <a:cubicBezTo>
                    <a:pt x="413752" y="112015"/>
                    <a:pt x="414446" y="113059"/>
                    <a:pt x="415780" y="113123"/>
                  </a:cubicBezTo>
                  <a:cubicBezTo>
                    <a:pt x="418506" y="113264"/>
                    <a:pt x="421224" y="113166"/>
                    <a:pt x="423954" y="113166"/>
                  </a:cubicBezTo>
                  <a:lnTo>
                    <a:pt x="423954" y="113038"/>
                  </a:lnTo>
                  <a:cubicBezTo>
                    <a:pt x="426157" y="113038"/>
                    <a:pt x="428378" y="113145"/>
                    <a:pt x="430561" y="112939"/>
                  </a:cubicBezTo>
                  <a:cubicBezTo>
                    <a:pt x="431198" y="112884"/>
                    <a:pt x="431780" y="111912"/>
                    <a:pt x="432396" y="111339"/>
                  </a:cubicBezTo>
                  <a:cubicBezTo>
                    <a:pt x="431973" y="110997"/>
                    <a:pt x="431626" y="110389"/>
                    <a:pt x="431194" y="110346"/>
                  </a:cubicBezTo>
                  <a:cubicBezTo>
                    <a:pt x="426316" y="109734"/>
                    <a:pt x="421420" y="109127"/>
                    <a:pt x="416534" y="108780"/>
                  </a:cubicBezTo>
                  <a:cubicBezTo>
                    <a:pt x="415828" y="108716"/>
                    <a:pt x="414711" y="109905"/>
                    <a:pt x="414330" y="110736"/>
                  </a:cubicBezTo>
                  <a:close/>
                  <a:moveTo>
                    <a:pt x="335082" y="135460"/>
                  </a:moveTo>
                  <a:cubicBezTo>
                    <a:pt x="336352" y="136598"/>
                    <a:pt x="337940" y="137339"/>
                    <a:pt x="339207" y="138455"/>
                  </a:cubicBezTo>
                  <a:cubicBezTo>
                    <a:pt x="341966" y="140942"/>
                    <a:pt x="343032" y="144125"/>
                    <a:pt x="342197" y="147711"/>
                  </a:cubicBezTo>
                  <a:cubicBezTo>
                    <a:pt x="341278" y="151562"/>
                    <a:pt x="339236" y="155221"/>
                    <a:pt x="340002" y="159333"/>
                  </a:cubicBezTo>
                  <a:cubicBezTo>
                    <a:pt x="340289" y="160904"/>
                    <a:pt x="340961" y="162773"/>
                    <a:pt x="342086" y="163771"/>
                  </a:cubicBezTo>
                  <a:cubicBezTo>
                    <a:pt x="345548" y="166779"/>
                    <a:pt x="349600" y="165871"/>
                    <a:pt x="353336" y="164378"/>
                  </a:cubicBezTo>
                  <a:cubicBezTo>
                    <a:pt x="355985" y="163313"/>
                    <a:pt x="355065" y="160642"/>
                    <a:pt x="355035" y="158426"/>
                  </a:cubicBezTo>
                  <a:cubicBezTo>
                    <a:pt x="354988" y="148165"/>
                    <a:pt x="357345" y="138177"/>
                    <a:pt x="358334" y="128053"/>
                  </a:cubicBezTo>
                  <a:cubicBezTo>
                    <a:pt x="358394" y="127330"/>
                    <a:pt x="359969" y="126307"/>
                    <a:pt x="360867" y="126286"/>
                  </a:cubicBezTo>
                  <a:cubicBezTo>
                    <a:pt x="361624" y="126268"/>
                    <a:pt x="363114" y="127522"/>
                    <a:pt x="363105" y="128109"/>
                  </a:cubicBezTo>
                  <a:cubicBezTo>
                    <a:pt x="362805" y="133907"/>
                    <a:pt x="363105" y="139243"/>
                    <a:pt x="368056" y="143531"/>
                  </a:cubicBezTo>
                  <a:cubicBezTo>
                    <a:pt x="369477" y="144759"/>
                    <a:pt x="369331" y="147754"/>
                    <a:pt x="370012" y="149894"/>
                  </a:cubicBezTo>
                  <a:cubicBezTo>
                    <a:pt x="371265" y="153796"/>
                    <a:pt x="372643" y="154690"/>
                    <a:pt x="377752" y="154866"/>
                  </a:cubicBezTo>
                  <a:cubicBezTo>
                    <a:pt x="378788" y="154883"/>
                    <a:pt x="379819" y="154733"/>
                    <a:pt x="380859" y="154635"/>
                  </a:cubicBezTo>
                  <a:cubicBezTo>
                    <a:pt x="380838" y="154498"/>
                    <a:pt x="380808" y="154361"/>
                    <a:pt x="380786" y="154228"/>
                  </a:cubicBezTo>
                  <a:cubicBezTo>
                    <a:pt x="381176" y="154155"/>
                    <a:pt x="381411" y="153877"/>
                    <a:pt x="381758" y="153757"/>
                  </a:cubicBezTo>
                  <a:cubicBezTo>
                    <a:pt x="381578" y="154057"/>
                    <a:pt x="381313" y="154271"/>
                    <a:pt x="381171" y="154609"/>
                  </a:cubicBezTo>
                  <a:cubicBezTo>
                    <a:pt x="381056" y="154635"/>
                    <a:pt x="380962" y="154635"/>
                    <a:pt x="380855" y="154635"/>
                  </a:cubicBezTo>
                  <a:cubicBezTo>
                    <a:pt x="381471" y="157861"/>
                    <a:pt x="381963" y="161160"/>
                    <a:pt x="385943" y="162243"/>
                  </a:cubicBezTo>
                  <a:cubicBezTo>
                    <a:pt x="386460" y="162388"/>
                    <a:pt x="386893" y="162855"/>
                    <a:pt x="387402" y="163116"/>
                  </a:cubicBezTo>
                  <a:cubicBezTo>
                    <a:pt x="389922" y="164438"/>
                    <a:pt x="393773" y="163004"/>
                    <a:pt x="394265" y="160561"/>
                  </a:cubicBezTo>
                  <a:cubicBezTo>
                    <a:pt x="395151" y="156081"/>
                    <a:pt x="395613" y="151537"/>
                    <a:pt x="394967" y="147005"/>
                  </a:cubicBezTo>
                  <a:cubicBezTo>
                    <a:pt x="394646" y="144677"/>
                    <a:pt x="393512" y="142777"/>
                    <a:pt x="391202" y="141665"/>
                  </a:cubicBezTo>
                  <a:cubicBezTo>
                    <a:pt x="389670" y="140937"/>
                    <a:pt x="388112" y="140124"/>
                    <a:pt x="386794" y="139059"/>
                  </a:cubicBezTo>
                  <a:cubicBezTo>
                    <a:pt x="385006" y="137621"/>
                    <a:pt x="383653" y="135926"/>
                    <a:pt x="384270" y="133282"/>
                  </a:cubicBezTo>
                  <a:cubicBezTo>
                    <a:pt x="384928" y="130338"/>
                    <a:pt x="384184" y="127646"/>
                    <a:pt x="382365" y="125216"/>
                  </a:cubicBezTo>
                  <a:cubicBezTo>
                    <a:pt x="380333" y="122524"/>
                    <a:pt x="378347" y="119752"/>
                    <a:pt x="376344" y="116992"/>
                  </a:cubicBezTo>
                  <a:cubicBezTo>
                    <a:pt x="375531" y="115862"/>
                    <a:pt x="376045" y="113359"/>
                    <a:pt x="377397" y="112413"/>
                  </a:cubicBezTo>
                  <a:cubicBezTo>
                    <a:pt x="380166" y="110458"/>
                    <a:pt x="382977" y="108527"/>
                    <a:pt x="385870" y="106748"/>
                  </a:cubicBezTo>
                  <a:cubicBezTo>
                    <a:pt x="387932" y="105519"/>
                    <a:pt x="390106" y="105810"/>
                    <a:pt x="392404" y="106533"/>
                  </a:cubicBezTo>
                  <a:cubicBezTo>
                    <a:pt x="393957" y="107038"/>
                    <a:pt x="395784" y="106974"/>
                    <a:pt x="397411" y="106748"/>
                  </a:cubicBezTo>
                  <a:cubicBezTo>
                    <a:pt x="398407" y="106628"/>
                    <a:pt x="399995" y="105750"/>
                    <a:pt x="400089" y="105061"/>
                  </a:cubicBezTo>
                  <a:cubicBezTo>
                    <a:pt x="400534" y="101762"/>
                    <a:pt x="400701" y="98386"/>
                    <a:pt x="400645" y="95044"/>
                  </a:cubicBezTo>
                  <a:cubicBezTo>
                    <a:pt x="400637" y="94223"/>
                    <a:pt x="399482" y="92918"/>
                    <a:pt x="398643" y="92755"/>
                  </a:cubicBezTo>
                  <a:cubicBezTo>
                    <a:pt x="396469" y="92327"/>
                    <a:pt x="394111" y="91997"/>
                    <a:pt x="391980" y="92395"/>
                  </a:cubicBezTo>
                  <a:cubicBezTo>
                    <a:pt x="387517" y="93230"/>
                    <a:pt x="383166" y="95374"/>
                    <a:pt x="378724" y="95545"/>
                  </a:cubicBezTo>
                  <a:cubicBezTo>
                    <a:pt x="373187" y="95737"/>
                    <a:pt x="368736" y="97021"/>
                    <a:pt x="365189" y="101386"/>
                  </a:cubicBezTo>
                  <a:cubicBezTo>
                    <a:pt x="364722" y="101985"/>
                    <a:pt x="362882" y="102075"/>
                    <a:pt x="362022" y="101664"/>
                  </a:cubicBezTo>
                  <a:cubicBezTo>
                    <a:pt x="357119" y="99426"/>
                    <a:pt x="353700" y="95733"/>
                    <a:pt x="352433" y="90431"/>
                  </a:cubicBezTo>
                  <a:cubicBezTo>
                    <a:pt x="351312" y="85673"/>
                    <a:pt x="355711" y="79879"/>
                    <a:pt x="360602" y="79477"/>
                  </a:cubicBezTo>
                  <a:cubicBezTo>
                    <a:pt x="373075" y="78411"/>
                    <a:pt x="385515" y="78441"/>
                    <a:pt x="397958" y="80157"/>
                  </a:cubicBezTo>
                  <a:cubicBezTo>
                    <a:pt x="410000" y="81843"/>
                    <a:pt x="418707" y="77282"/>
                    <a:pt x="424775" y="66357"/>
                  </a:cubicBezTo>
                  <a:cubicBezTo>
                    <a:pt x="425691" y="64727"/>
                    <a:pt x="425058" y="63096"/>
                    <a:pt x="423872" y="61749"/>
                  </a:cubicBezTo>
                  <a:cubicBezTo>
                    <a:pt x="422713" y="60388"/>
                    <a:pt x="420282" y="59874"/>
                    <a:pt x="419225" y="60786"/>
                  </a:cubicBezTo>
                  <a:cubicBezTo>
                    <a:pt x="417111" y="62622"/>
                    <a:pt x="415143" y="64684"/>
                    <a:pt x="412944" y="66417"/>
                  </a:cubicBezTo>
                  <a:cubicBezTo>
                    <a:pt x="409289" y="69293"/>
                    <a:pt x="405506" y="71223"/>
                    <a:pt x="400389" y="70324"/>
                  </a:cubicBezTo>
                  <a:cubicBezTo>
                    <a:pt x="393679" y="69130"/>
                    <a:pt x="386790" y="68985"/>
                    <a:pt x="380042" y="68026"/>
                  </a:cubicBezTo>
                  <a:cubicBezTo>
                    <a:pt x="375570" y="67397"/>
                    <a:pt x="371214" y="65480"/>
                    <a:pt x="366764" y="65343"/>
                  </a:cubicBezTo>
                  <a:cubicBezTo>
                    <a:pt x="361381" y="65151"/>
                    <a:pt x="359198" y="72219"/>
                    <a:pt x="353520" y="72305"/>
                  </a:cubicBezTo>
                  <a:cubicBezTo>
                    <a:pt x="352994" y="72305"/>
                    <a:pt x="352433" y="72643"/>
                    <a:pt x="351958" y="72955"/>
                  </a:cubicBezTo>
                  <a:cubicBezTo>
                    <a:pt x="348869" y="74821"/>
                    <a:pt x="346939" y="77560"/>
                    <a:pt x="346284" y="81086"/>
                  </a:cubicBezTo>
                  <a:cubicBezTo>
                    <a:pt x="345903" y="83324"/>
                    <a:pt x="346241" y="85681"/>
                    <a:pt x="345783" y="87898"/>
                  </a:cubicBezTo>
                  <a:cubicBezTo>
                    <a:pt x="345351" y="90093"/>
                    <a:pt x="344868" y="92614"/>
                    <a:pt x="343498" y="94180"/>
                  </a:cubicBezTo>
                  <a:cubicBezTo>
                    <a:pt x="340285" y="97830"/>
                    <a:pt x="338855" y="101963"/>
                    <a:pt x="338855" y="106679"/>
                  </a:cubicBezTo>
                  <a:cubicBezTo>
                    <a:pt x="338855" y="110761"/>
                    <a:pt x="337482" y="114501"/>
                    <a:pt x="335877" y="118173"/>
                  </a:cubicBezTo>
                  <a:cubicBezTo>
                    <a:pt x="334752" y="120770"/>
                    <a:pt x="333318" y="123320"/>
                    <a:pt x="332651" y="126046"/>
                  </a:cubicBezTo>
                  <a:cubicBezTo>
                    <a:pt x="331804" y="129444"/>
                    <a:pt x="332223" y="132914"/>
                    <a:pt x="335082" y="135460"/>
                  </a:cubicBezTo>
                  <a:close/>
                  <a:moveTo>
                    <a:pt x="384573" y="150668"/>
                  </a:moveTo>
                  <a:cubicBezTo>
                    <a:pt x="384753" y="150754"/>
                    <a:pt x="384945" y="150779"/>
                    <a:pt x="385142" y="150856"/>
                  </a:cubicBezTo>
                  <a:cubicBezTo>
                    <a:pt x="385810" y="149453"/>
                    <a:pt x="386961" y="148738"/>
                    <a:pt x="388519" y="148931"/>
                  </a:cubicBezTo>
                  <a:cubicBezTo>
                    <a:pt x="389768" y="149081"/>
                    <a:pt x="390324" y="149966"/>
                    <a:pt x="389991" y="151109"/>
                  </a:cubicBezTo>
                  <a:cubicBezTo>
                    <a:pt x="389879" y="151511"/>
                    <a:pt x="389182" y="152127"/>
                    <a:pt x="388904" y="152041"/>
                  </a:cubicBezTo>
                  <a:cubicBezTo>
                    <a:pt x="387628" y="151738"/>
                    <a:pt x="386392" y="151271"/>
                    <a:pt x="385142" y="150860"/>
                  </a:cubicBezTo>
                  <a:cubicBezTo>
                    <a:pt x="385095" y="150955"/>
                    <a:pt x="385010" y="150984"/>
                    <a:pt x="384963" y="151079"/>
                  </a:cubicBezTo>
                  <a:cubicBezTo>
                    <a:pt x="384603" y="151199"/>
                    <a:pt x="384347" y="151438"/>
                    <a:pt x="384030" y="151631"/>
                  </a:cubicBezTo>
                  <a:cubicBezTo>
                    <a:pt x="384197" y="151271"/>
                    <a:pt x="384453" y="151053"/>
                    <a:pt x="384573" y="150668"/>
                  </a:cubicBezTo>
                  <a:close/>
                  <a:moveTo>
                    <a:pt x="398219" y="206544"/>
                  </a:moveTo>
                  <a:cubicBezTo>
                    <a:pt x="397060" y="207250"/>
                    <a:pt x="397218" y="207982"/>
                    <a:pt x="398639" y="208337"/>
                  </a:cubicBezTo>
                  <a:cubicBezTo>
                    <a:pt x="398998" y="208436"/>
                    <a:pt x="399511" y="208042"/>
                    <a:pt x="399948" y="207875"/>
                  </a:cubicBezTo>
                  <a:cubicBezTo>
                    <a:pt x="399850" y="207490"/>
                    <a:pt x="399875" y="206917"/>
                    <a:pt x="399614" y="206767"/>
                  </a:cubicBezTo>
                  <a:cubicBezTo>
                    <a:pt x="399250" y="206527"/>
                    <a:pt x="398566" y="206352"/>
                    <a:pt x="398219" y="206544"/>
                  </a:cubicBezTo>
                  <a:close/>
                  <a:moveTo>
                    <a:pt x="430796" y="32214"/>
                  </a:moveTo>
                  <a:lnTo>
                    <a:pt x="430261" y="33036"/>
                  </a:lnTo>
                  <a:lnTo>
                    <a:pt x="431134" y="33113"/>
                  </a:lnTo>
                  <a:lnTo>
                    <a:pt x="430796" y="32214"/>
                  </a:lnTo>
                  <a:close/>
                  <a:moveTo>
                    <a:pt x="413059" y="204884"/>
                  </a:moveTo>
                  <a:cubicBezTo>
                    <a:pt x="413042" y="205586"/>
                    <a:pt x="413996" y="206309"/>
                    <a:pt x="414518" y="207036"/>
                  </a:cubicBezTo>
                  <a:cubicBezTo>
                    <a:pt x="416067" y="207207"/>
                    <a:pt x="418036" y="205440"/>
                    <a:pt x="417514" y="204285"/>
                  </a:cubicBezTo>
                  <a:cubicBezTo>
                    <a:pt x="417330" y="203891"/>
                    <a:pt x="416863" y="203506"/>
                    <a:pt x="416448" y="203352"/>
                  </a:cubicBezTo>
                  <a:cubicBezTo>
                    <a:pt x="414651" y="202817"/>
                    <a:pt x="413080" y="203433"/>
                    <a:pt x="413059" y="204884"/>
                  </a:cubicBezTo>
                  <a:close/>
                  <a:moveTo>
                    <a:pt x="499064" y="128815"/>
                  </a:moveTo>
                  <a:cubicBezTo>
                    <a:pt x="489736" y="123457"/>
                    <a:pt x="479723" y="123158"/>
                    <a:pt x="469453" y="125143"/>
                  </a:cubicBezTo>
                  <a:cubicBezTo>
                    <a:pt x="466543" y="125687"/>
                    <a:pt x="464532" y="127749"/>
                    <a:pt x="463719" y="130762"/>
                  </a:cubicBezTo>
                  <a:cubicBezTo>
                    <a:pt x="462863" y="133971"/>
                    <a:pt x="464832" y="136812"/>
                    <a:pt x="467570" y="136042"/>
                  </a:cubicBezTo>
                  <a:cubicBezTo>
                    <a:pt x="478354" y="133055"/>
                    <a:pt x="488795" y="133338"/>
                    <a:pt x="498850" y="138755"/>
                  </a:cubicBezTo>
                  <a:cubicBezTo>
                    <a:pt x="499321" y="139025"/>
                    <a:pt x="499920" y="139025"/>
                    <a:pt x="500476" y="139191"/>
                  </a:cubicBezTo>
                  <a:cubicBezTo>
                    <a:pt x="501846" y="139666"/>
                    <a:pt x="503857" y="138276"/>
                    <a:pt x="504327" y="135849"/>
                  </a:cubicBezTo>
                  <a:cubicBezTo>
                    <a:pt x="504028" y="135019"/>
                    <a:pt x="503857" y="133265"/>
                    <a:pt x="502958" y="132007"/>
                  </a:cubicBezTo>
                  <a:cubicBezTo>
                    <a:pt x="502017" y="130685"/>
                    <a:pt x="500519" y="129632"/>
                    <a:pt x="499064" y="128815"/>
                  </a:cubicBezTo>
                  <a:close/>
                  <a:moveTo>
                    <a:pt x="467998" y="93675"/>
                  </a:moveTo>
                  <a:cubicBezTo>
                    <a:pt x="467741" y="93487"/>
                    <a:pt x="467485" y="93294"/>
                    <a:pt x="467228" y="93097"/>
                  </a:cubicBezTo>
                  <a:cubicBezTo>
                    <a:pt x="467271" y="93919"/>
                    <a:pt x="467485" y="94265"/>
                    <a:pt x="467998" y="93675"/>
                  </a:cubicBezTo>
                  <a:close/>
                  <a:moveTo>
                    <a:pt x="467228" y="93097"/>
                  </a:moveTo>
                  <a:cubicBezTo>
                    <a:pt x="467185" y="92853"/>
                    <a:pt x="467143" y="92742"/>
                    <a:pt x="467143" y="92331"/>
                  </a:cubicBezTo>
                  <a:cubicBezTo>
                    <a:pt x="466971" y="92353"/>
                    <a:pt x="466800" y="92353"/>
                    <a:pt x="466629" y="92378"/>
                  </a:cubicBezTo>
                  <a:cubicBezTo>
                    <a:pt x="466672" y="92511"/>
                    <a:pt x="466672" y="92631"/>
                    <a:pt x="466714" y="92759"/>
                  </a:cubicBezTo>
                  <a:cubicBezTo>
                    <a:pt x="466886" y="92875"/>
                    <a:pt x="467057" y="92986"/>
                    <a:pt x="467228" y="93097"/>
                  </a:cubicBezTo>
                  <a:close/>
                  <a:moveTo>
                    <a:pt x="441168" y="208461"/>
                  </a:moveTo>
                  <a:cubicBezTo>
                    <a:pt x="432075" y="208675"/>
                    <a:pt x="422961" y="208508"/>
                    <a:pt x="415100" y="214508"/>
                  </a:cubicBezTo>
                  <a:cubicBezTo>
                    <a:pt x="412965" y="216134"/>
                    <a:pt x="409623" y="216091"/>
                    <a:pt x="407171" y="217452"/>
                  </a:cubicBezTo>
                  <a:cubicBezTo>
                    <a:pt x="404736" y="218791"/>
                    <a:pt x="402336" y="220580"/>
                    <a:pt x="400611" y="222758"/>
                  </a:cubicBezTo>
                  <a:cubicBezTo>
                    <a:pt x="397505" y="226699"/>
                    <a:pt x="395220" y="231145"/>
                    <a:pt x="395378" y="236446"/>
                  </a:cubicBezTo>
                  <a:cubicBezTo>
                    <a:pt x="396970" y="236596"/>
                    <a:pt x="398664" y="237054"/>
                    <a:pt x="400059" y="236596"/>
                  </a:cubicBezTo>
                  <a:cubicBezTo>
                    <a:pt x="405969" y="234666"/>
                    <a:pt x="411899" y="232814"/>
                    <a:pt x="416516" y="228106"/>
                  </a:cubicBezTo>
                  <a:cubicBezTo>
                    <a:pt x="421373" y="223151"/>
                    <a:pt x="427107" y="219690"/>
                    <a:pt x="434318" y="218787"/>
                  </a:cubicBezTo>
                  <a:cubicBezTo>
                    <a:pt x="437022" y="218453"/>
                    <a:pt x="439628" y="216840"/>
                    <a:pt x="442110" y="215496"/>
                  </a:cubicBezTo>
                  <a:cubicBezTo>
                    <a:pt x="444035" y="214456"/>
                    <a:pt x="446346" y="213592"/>
                    <a:pt x="446688" y="210892"/>
                  </a:cubicBezTo>
                  <a:cubicBezTo>
                    <a:pt x="446859" y="209523"/>
                    <a:pt x="444335" y="208393"/>
                    <a:pt x="441168" y="208461"/>
                  </a:cubicBezTo>
                  <a:close/>
                  <a:moveTo>
                    <a:pt x="459697" y="95429"/>
                  </a:moveTo>
                  <a:cubicBezTo>
                    <a:pt x="460981" y="94715"/>
                    <a:pt x="462136" y="93675"/>
                    <a:pt x="463334" y="92759"/>
                  </a:cubicBezTo>
                  <a:lnTo>
                    <a:pt x="463676" y="93084"/>
                  </a:lnTo>
                  <a:lnTo>
                    <a:pt x="463462" y="92661"/>
                  </a:lnTo>
                  <a:cubicBezTo>
                    <a:pt x="464489" y="92567"/>
                    <a:pt x="465559" y="92481"/>
                    <a:pt x="466629" y="92378"/>
                  </a:cubicBezTo>
                  <a:cubicBezTo>
                    <a:pt x="465987" y="89768"/>
                    <a:pt x="465302" y="87153"/>
                    <a:pt x="464832" y="84530"/>
                  </a:cubicBezTo>
                  <a:cubicBezTo>
                    <a:pt x="464489" y="82776"/>
                    <a:pt x="465131" y="81261"/>
                    <a:pt x="466800" y="80375"/>
                  </a:cubicBezTo>
                  <a:cubicBezTo>
                    <a:pt x="467271" y="80144"/>
                    <a:pt x="467913" y="80059"/>
                    <a:pt x="468469" y="79935"/>
                  </a:cubicBezTo>
                  <a:cubicBezTo>
                    <a:pt x="471422" y="79289"/>
                    <a:pt x="473775" y="78437"/>
                    <a:pt x="472491" y="74402"/>
                  </a:cubicBezTo>
                  <a:cubicBezTo>
                    <a:pt x="472106" y="73135"/>
                    <a:pt x="472962" y="71094"/>
                    <a:pt x="473860" y="69930"/>
                  </a:cubicBezTo>
                  <a:cubicBezTo>
                    <a:pt x="475273" y="68146"/>
                    <a:pt x="477027" y="66601"/>
                    <a:pt x="476984" y="64213"/>
                  </a:cubicBezTo>
                  <a:cubicBezTo>
                    <a:pt x="476984" y="63195"/>
                    <a:pt x="476385" y="61646"/>
                    <a:pt x="475658" y="61351"/>
                  </a:cubicBezTo>
                  <a:cubicBezTo>
                    <a:pt x="474203" y="60756"/>
                    <a:pt x="472449" y="60717"/>
                    <a:pt x="470822" y="60705"/>
                  </a:cubicBezTo>
                  <a:cubicBezTo>
                    <a:pt x="469025" y="60683"/>
                    <a:pt x="467613" y="60277"/>
                    <a:pt x="466672" y="58544"/>
                  </a:cubicBezTo>
                  <a:cubicBezTo>
                    <a:pt x="465901" y="57080"/>
                    <a:pt x="466158" y="56485"/>
                    <a:pt x="468940" y="54868"/>
                  </a:cubicBezTo>
                  <a:cubicBezTo>
                    <a:pt x="469881" y="54303"/>
                    <a:pt x="471165" y="54012"/>
                    <a:pt x="471764" y="53208"/>
                  </a:cubicBezTo>
                  <a:cubicBezTo>
                    <a:pt x="472234" y="52583"/>
                    <a:pt x="472063" y="51333"/>
                    <a:pt x="471892" y="50418"/>
                  </a:cubicBezTo>
                  <a:cubicBezTo>
                    <a:pt x="471849" y="50105"/>
                    <a:pt x="470908" y="49613"/>
                    <a:pt x="470566" y="49699"/>
                  </a:cubicBezTo>
                  <a:cubicBezTo>
                    <a:pt x="458499" y="52870"/>
                    <a:pt x="455846" y="59977"/>
                    <a:pt x="456702" y="71274"/>
                  </a:cubicBezTo>
                  <a:cubicBezTo>
                    <a:pt x="456873" y="73520"/>
                    <a:pt x="457386" y="75737"/>
                    <a:pt x="457814" y="77954"/>
                  </a:cubicBezTo>
                  <a:cubicBezTo>
                    <a:pt x="458584" y="81813"/>
                    <a:pt x="459355" y="85673"/>
                    <a:pt x="460125" y="89524"/>
                  </a:cubicBezTo>
                  <a:lnTo>
                    <a:pt x="459740" y="89203"/>
                  </a:lnTo>
                  <a:lnTo>
                    <a:pt x="460082" y="89524"/>
                  </a:lnTo>
                  <a:cubicBezTo>
                    <a:pt x="459098" y="89768"/>
                    <a:pt x="457985" y="89841"/>
                    <a:pt x="457129" y="90312"/>
                  </a:cubicBezTo>
                  <a:cubicBezTo>
                    <a:pt x="455375" y="91270"/>
                    <a:pt x="454904" y="92725"/>
                    <a:pt x="455632" y="94116"/>
                  </a:cubicBezTo>
                  <a:cubicBezTo>
                    <a:pt x="456445" y="95630"/>
                    <a:pt x="458028" y="96264"/>
                    <a:pt x="459697" y="95429"/>
                  </a:cubicBezTo>
                  <a:close/>
                  <a:moveTo>
                    <a:pt x="391150" y="239895"/>
                  </a:moveTo>
                  <a:cubicBezTo>
                    <a:pt x="391103" y="240002"/>
                    <a:pt x="391069" y="240143"/>
                    <a:pt x="391026" y="240246"/>
                  </a:cubicBezTo>
                  <a:cubicBezTo>
                    <a:pt x="391172" y="240246"/>
                    <a:pt x="391334" y="240225"/>
                    <a:pt x="391480" y="240212"/>
                  </a:cubicBezTo>
                  <a:cubicBezTo>
                    <a:pt x="392776" y="239074"/>
                    <a:pt x="394077" y="237901"/>
                    <a:pt x="395352" y="236742"/>
                  </a:cubicBezTo>
                  <a:cubicBezTo>
                    <a:pt x="395352" y="236652"/>
                    <a:pt x="395386" y="236528"/>
                    <a:pt x="395378" y="236446"/>
                  </a:cubicBezTo>
                  <a:cubicBezTo>
                    <a:pt x="395254" y="236429"/>
                    <a:pt x="395108" y="236404"/>
                    <a:pt x="394980" y="236378"/>
                  </a:cubicBezTo>
                  <a:cubicBezTo>
                    <a:pt x="393705" y="237555"/>
                    <a:pt x="392434" y="238723"/>
                    <a:pt x="391150" y="239895"/>
                  </a:cubicBezTo>
                  <a:close/>
                  <a:moveTo>
                    <a:pt x="435477" y="131545"/>
                  </a:moveTo>
                  <a:cubicBezTo>
                    <a:pt x="434497" y="132520"/>
                    <a:pt x="434609" y="135028"/>
                    <a:pt x="435614" y="136136"/>
                  </a:cubicBezTo>
                  <a:cubicBezTo>
                    <a:pt x="438900" y="139645"/>
                    <a:pt x="442880" y="141040"/>
                    <a:pt x="447544" y="139868"/>
                  </a:cubicBezTo>
                  <a:cubicBezTo>
                    <a:pt x="449042" y="139495"/>
                    <a:pt x="450497" y="138413"/>
                    <a:pt x="451652" y="137326"/>
                  </a:cubicBezTo>
                  <a:cubicBezTo>
                    <a:pt x="452337" y="136684"/>
                    <a:pt x="452422" y="135387"/>
                    <a:pt x="452807" y="134420"/>
                  </a:cubicBezTo>
                  <a:cubicBezTo>
                    <a:pt x="452380" y="133410"/>
                    <a:pt x="452208" y="132199"/>
                    <a:pt x="451524" y="131438"/>
                  </a:cubicBezTo>
                  <a:cubicBezTo>
                    <a:pt x="447116" y="126701"/>
                    <a:pt x="440056" y="126769"/>
                    <a:pt x="435477" y="131545"/>
                  </a:cubicBezTo>
                  <a:close/>
                  <a:moveTo>
                    <a:pt x="640145" y="116731"/>
                  </a:moveTo>
                  <a:cubicBezTo>
                    <a:pt x="630560" y="114728"/>
                    <a:pt x="621574" y="111283"/>
                    <a:pt x="612760" y="107458"/>
                  </a:cubicBezTo>
                  <a:cubicBezTo>
                    <a:pt x="604629" y="103915"/>
                    <a:pt x="597654" y="101891"/>
                    <a:pt x="592348" y="111279"/>
                  </a:cubicBezTo>
                  <a:cubicBezTo>
                    <a:pt x="592049" y="111763"/>
                    <a:pt x="591621" y="112267"/>
                    <a:pt x="591150" y="112486"/>
                  </a:cubicBezTo>
                  <a:cubicBezTo>
                    <a:pt x="583234" y="116148"/>
                    <a:pt x="577029" y="121836"/>
                    <a:pt x="571894" y="128776"/>
                  </a:cubicBezTo>
                  <a:cubicBezTo>
                    <a:pt x="570782" y="130282"/>
                    <a:pt x="566930" y="130372"/>
                    <a:pt x="565604" y="129093"/>
                  </a:cubicBezTo>
                  <a:cubicBezTo>
                    <a:pt x="562309" y="125982"/>
                    <a:pt x="559100" y="122802"/>
                    <a:pt x="555805" y="119675"/>
                  </a:cubicBezTo>
                  <a:cubicBezTo>
                    <a:pt x="554050" y="117984"/>
                    <a:pt x="553408" y="115832"/>
                    <a:pt x="553494" y="113504"/>
                  </a:cubicBezTo>
                  <a:cubicBezTo>
                    <a:pt x="553537" y="111262"/>
                    <a:pt x="553708" y="108964"/>
                    <a:pt x="554179" y="106752"/>
                  </a:cubicBezTo>
                  <a:cubicBezTo>
                    <a:pt x="555120" y="102494"/>
                    <a:pt x="553280" y="98870"/>
                    <a:pt x="551483" y="95408"/>
                  </a:cubicBezTo>
                  <a:cubicBezTo>
                    <a:pt x="550071" y="92678"/>
                    <a:pt x="546690" y="92853"/>
                    <a:pt x="543995" y="92109"/>
                  </a:cubicBezTo>
                  <a:cubicBezTo>
                    <a:pt x="540700" y="91219"/>
                    <a:pt x="537619" y="89768"/>
                    <a:pt x="534410" y="88621"/>
                  </a:cubicBezTo>
                  <a:cubicBezTo>
                    <a:pt x="531029" y="87410"/>
                    <a:pt x="527734" y="87513"/>
                    <a:pt x="524482" y="89165"/>
                  </a:cubicBezTo>
                  <a:cubicBezTo>
                    <a:pt x="518449" y="92254"/>
                    <a:pt x="512843" y="96161"/>
                    <a:pt x="506039" y="97654"/>
                  </a:cubicBezTo>
                  <a:cubicBezTo>
                    <a:pt x="505397" y="97821"/>
                    <a:pt x="504670" y="99460"/>
                    <a:pt x="504756" y="100371"/>
                  </a:cubicBezTo>
                  <a:cubicBezTo>
                    <a:pt x="504756" y="101351"/>
                    <a:pt x="505440" y="102670"/>
                    <a:pt x="506253" y="103149"/>
                  </a:cubicBezTo>
                  <a:cubicBezTo>
                    <a:pt x="508179" y="104278"/>
                    <a:pt x="510275" y="105194"/>
                    <a:pt x="512415" y="105780"/>
                  </a:cubicBezTo>
                  <a:cubicBezTo>
                    <a:pt x="515282" y="106585"/>
                    <a:pt x="518021" y="107608"/>
                    <a:pt x="519347" y="110342"/>
                  </a:cubicBezTo>
                  <a:cubicBezTo>
                    <a:pt x="521958" y="115699"/>
                    <a:pt x="526408" y="117411"/>
                    <a:pt x="531928" y="117261"/>
                  </a:cubicBezTo>
                  <a:cubicBezTo>
                    <a:pt x="535351" y="117188"/>
                    <a:pt x="538774" y="116957"/>
                    <a:pt x="542155" y="117026"/>
                  </a:cubicBezTo>
                  <a:cubicBezTo>
                    <a:pt x="542925" y="117047"/>
                    <a:pt x="543653" y="118027"/>
                    <a:pt x="544337" y="118541"/>
                  </a:cubicBezTo>
                  <a:cubicBezTo>
                    <a:pt x="543995" y="118921"/>
                    <a:pt x="543567" y="119645"/>
                    <a:pt x="543225" y="119602"/>
                  </a:cubicBezTo>
                  <a:cubicBezTo>
                    <a:pt x="536849" y="119127"/>
                    <a:pt x="531585" y="123894"/>
                    <a:pt x="525167" y="123641"/>
                  </a:cubicBezTo>
                  <a:cubicBezTo>
                    <a:pt x="523798" y="123568"/>
                    <a:pt x="523156" y="125117"/>
                    <a:pt x="524054" y="126106"/>
                  </a:cubicBezTo>
                  <a:cubicBezTo>
                    <a:pt x="527862" y="130415"/>
                    <a:pt x="530558" y="135195"/>
                    <a:pt x="531970" y="140809"/>
                  </a:cubicBezTo>
                  <a:cubicBezTo>
                    <a:pt x="532655" y="143556"/>
                    <a:pt x="536977" y="144369"/>
                    <a:pt x="539074" y="142405"/>
                  </a:cubicBezTo>
                  <a:cubicBezTo>
                    <a:pt x="540315" y="141263"/>
                    <a:pt x="541342" y="139846"/>
                    <a:pt x="542369" y="138541"/>
                  </a:cubicBezTo>
                  <a:cubicBezTo>
                    <a:pt x="543481" y="137193"/>
                    <a:pt x="544765" y="136021"/>
                    <a:pt x="546562" y="136979"/>
                  </a:cubicBezTo>
                  <a:cubicBezTo>
                    <a:pt x="551098" y="139388"/>
                    <a:pt x="555719" y="141673"/>
                    <a:pt x="559913" y="144519"/>
                  </a:cubicBezTo>
                  <a:cubicBezTo>
                    <a:pt x="562823" y="146453"/>
                    <a:pt x="565647" y="148083"/>
                    <a:pt x="569027" y="148978"/>
                  </a:cubicBezTo>
                  <a:cubicBezTo>
                    <a:pt x="574505" y="150428"/>
                    <a:pt x="579896" y="152332"/>
                    <a:pt x="585374" y="153881"/>
                  </a:cubicBezTo>
                  <a:cubicBezTo>
                    <a:pt x="588626" y="154836"/>
                    <a:pt x="591792" y="155923"/>
                    <a:pt x="594873" y="157459"/>
                  </a:cubicBezTo>
                  <a:cubicBezTo>
                    <a:pt x="601249" y="160604"/>
                    <a:pt x="606640" y="164186"/>
                    <a:pt x="608352" y="171747"/>
                  </a:cubicBezTo>
                  <a:cubicBezTo>
                    <a:pt x="608994" y="174425"/>
                    <a:pt x="610834" y="176830"/>
                    <a:pt x="612032" y="179389"/>
                  </a:cubicBezTo>
                  <a:cubicBezTo>
                    <a:pt x="612973" y="181430"/>
                    <a:pt x="613872" y="183514"/>
                    <a:pt x="614771" y="185585"/>
                  </a:cubicBezTo>
                  <a:cubicBezTo>
                    <a:pt x="615669" y="187669"/>
                    <a:pt x="615370" y="189428"/>
                    <a:pt x="613530" y="189680"/>
                  </a:cubicBezTo>
                  <a:cubicBezTo>
                    <a:pt x="607582" y="190489"/>
                    <a:pt x="604972" y="194785"/>
                    <a:pt x="602533" y="199381"/>
                  </a:cubicBezTo>
                  <a:cubicBezTo>
                    <a:pt x="600821" y="202526"/>
                    <a:pt x="602233" y="205166"/>
                    <a:pt x="605442" y="205457"/>
                  </a:cubicBezTo>
                  <a:cubicBezTo>
                    <a:pt x="610663" y="205928"/>
                    <a:pt x="615541" y="204533"/>
                    <a:pt x="620547" y="203446"/>
                  </a:cubicBezTo>
                  <a:cubicBezTo>
                    <a:pt x="626410" y="202137"/>
                    <a:pt x="631887" y="203048"/>
                    <a:pt x="635653" y="208572"/>
                  </a:cubicBezTo>
                  <a:cubicBezTo>
                    <a:pt x="636594" y="209980"/>
                    <a:pt x="637707" y="211290"/>
                    <a:pt x="638819" y="212591"/>
                  </a:cubicBezTo>
                  <a:cubicBezTo>
                    <a:pt x="641044" y="215120"/>
                    <a:pt x="643868" y="216407"/>
                    <a:pt x="647163" y="216810"/>
                  </a:cubicBezTo>
                  <a:lnTo>
                    <a:pt x="650544" y="142298"/>
                  </a:lnTo>
                  <a:lnTo>
                    <a:pt x="651442" y="120616"/>
                  </a:lnTo>
                  <a:cubicBezTo>
                    <a:pt x="647762" y="119011"/>
                    <a:pt x="644040" y="117552"/>
                    <a:pt x="640145" y="116731"/>
                  </a:cubicBezTo>
                  <a:close/>
                  <a:moveTo>
                    <a:pt x="555420" y="165465"/>
                  </a:moveTo>
                  <a:cubicBezTo>
                    <a:pt x="554949" y="165576"/>
                    <a:pt x="554307" y="165696"/>
                    <a:pt x="554050" y="166043"/>
                  </a:cubicBezTo>
                  <a:cubicBezTo>
                    <a:pt x="551355" y="169581"/>
                    <a:pt x="549515" y="173476"/>
                    <a:pt x="549771" y="178037"/>
                  </a:cubicBezTo>
                  <a:cubicBezTo>
                    <a:pt x="549814" y="178978"/>
                    <a:pt x="550713" y="179941"/>
                    <a:pt x="551397" y="180741"/>
                  </a:cubicBezTo>
                  <a:cubicBezTo>
                    <a:pt x="551654" y="181015"/>
                    <a:pt x="552424" y="180831"/>
                    <a:pt x="552981" y="180835"/>
                  </a:cubicBezTo>
                  <a:cubicBezTo>
                    <a:pt x="557902" y="178200"/>
                    <a:pt x="559699" y="173274"/>
                    <a:pt x="557987" y="166954"/>
                  </a:cubicBezTo>
                  <a:cubicBezTo>
                    <a:pt x="557645" y="165653"/>
                    <a:pt x="556703" y="165153"/>
                    <a:pt x="555420" y="165465"/>
                  </a:cubicBezTo>
                  <a:close/>
                  <a:moveTo>
                    <a:pt x="511944" y="87359"/>
                  </a:moveTo>
                  <a:cubicBezTo>
                    <a:pt x="511859" y="86807"/>
                    <a:pt x="511944" y="86161"/>
                    <a:pt x="511645" y="85776"/>
                  </a:cubicBezTo>
                  <a:cubicBezTo>
                    <a:pt x="509462" y="82797"/>
                    <a:pt x="506253" y="82707"/>
                    <a:pt x="503515" y="85553"/>
                  </a:cubicBezTo>
                  <a:cubicBezTo>
                    <a:pt x="503172" y="85891"/>
                    <a:pt x="502830" y="86661"/>
                    <a:pt x="502958" y="86965"/>
                  </a:cubicBezTo>
                  <a:cubicBezTo>
                    <a:pt x="503386" y="87748"/>
                    <a:pt x="504071" y="88904"/>
                    <a:pt x="504670" y="88925"/>
                  </a:cubicBezTo>
                  <a:cubicBezTo>
                    <a:pt x="506767" y="89019"/>
                    <a:pt x="508864" y="88720"/>
                    <a:pt x="510917" y="88416"/>
                  </a:cubicBezTo>
                  <a:cubicBezTo>
                    <a:pt x="511302" y="88352"/>
                    <a:pt x="511602" y="87718"/>
                    <a:pt x="511944" y="87359"/>
                  </a:cubicBezTo>
                  <a:close/>
                  <a:moveTo>
                    <a:pt x="464404" y="106255"/>
                  </a:moveTo>
                  <a:cubicBezTo>
                    <a:pt x="463505" y="104689"/>
                    <a:pt x="462050" y="103936"/>
                    <a:pt x="460253" y="104296"/>
                  </a:cubicBezTo>
                  <a:cubicBezTo>
                    <a:pt x="458627" y="104608"/>
                    <a:pt x="457172" y="107021"/>
                    <a:pt x="457900" y="108108"/>
                  </a:cubicBezTo>
                  <a:cubicBezTo>
                    <a:pt x="458926" y="109623"/>
                    <a:pt x="460595" y="110175"/>
                    <a:pt x="462307" y="109691"/>
                  </a:cubicBezTo>
                  <a:cubicBezTo>
                    <a:pt x="463248" y="109430"/>
                    <a:pt x="463976" y="108515"/>
                    <a:pt x="464789" y="107911"/>
                  </a:cubicBezTo>
                  <a:cubicBezTo>
                    <a:pt x="464661" y="107346"/>
                    <a:pt x="464703" y="106734"/>
                    <a:pt x="464404" y="106255"/>
                  </a:cubicBezTo>
                  <a:close/>
                  <a:moveTo>
                    <a:pt x="510275" y="191533"/>
                  </a:moveTo>
                  <a:cubicBezTo>
                    <a:pt x="509291" y="192744"/>
                    <a:pt x="508564" y="194357"/>
                    <a:pt x="508307" y="195923"/>
                  </a:cubicBezTo>
                  <a:cubicBezTo>
                    <a:pt x="508136" y="196668"/>
                    <a:pt x="509291" y="197708"/>
                    <a:pt x="510019" y="198474"/>
                  </a:cubicBezTo>
                  <a:cubicBezTo>
                    <a:pt x="510233" y="198692"/>
                    <a:pt x="511088" y="198474"/>
                    <a:pt x="511602" y="198281"/>
                  </a:cubicBezTo>
                  <a:cubicBezTo>
                    <a:pt x="513827" y="197271"/>
                    <a:pt x="515111" y="195616"/>
                    <a:pt x="514854" y="192984"/>
                  </a:cubicBezTo>
                  <a:cubicBezTo>
                    <a:pt x="514341" y="192068"/>
                    <a:pt x="513998" y="190536"/>
                    <a:pt x="513228" y="190322"/>
                  </a:cubicBezTo>
                  <a:cubicBezTo>
                    <a:pt x="512415" y="190066"/>
                    <a:pt x="510875" y="190754"/>
                    <a:pt x="510275" y="191533"/>
                  </a:cubicBezTo>
                  <a:close/>
                  <a:moveTo>
                    <a:pt x="390068" y="206501"/>
                  </a:moveTo>
                  <a:cubicBezTo>
                    <a:pt x="390825" y="205286"/>
                    <a:pt x="390543" y="204285"/>
                    <a:pt x="389460" y="203613"/>
                  </a:cubicBezTo>
                  <a:cubicBezTo>
                    <a:pt x="388994" y="203343"/>
                    <a:pt x="388450" y="202787"/>
                    <a:pt x="388078" y="202877"/>
                  </a:cubicBezTo>
                  <a:cubicBezTo>
                    <a:pt x="383230" y="204208"/>
                    <a:pt x="378728" y="206874"/>
                    <a:pt x="373319" y="205787"/>
                  </a:cubicBezTo>
                  <a:cubicBezTo>
                    <a:pt x="368330" y="204828"/>
                    <a:pt x="363264" y="204208"/>
                    <a:pt x="358231" y="203446"/>
                  </a:cubicBezTo>
                  <a:cubicBezTo>
                    <a:pt x="357658" y="203343"/>
                    <a:pt x="357114" y="203164"/>
                    <a:pt x="356550" y="203134"/>
                  </a:cubicBezTo>
                  <a:cubicBezTo>
                    <a:pt x="352386" y="202911"/>
                    <a:pt x="348646" y="203998"/>
                    <a:pt x="345736" y="207058"/>
                  </a:cubicBezTo>
                  <a:cubicBezTo>
                    <a:pt x="345056" y="207781"/>
                    <a:pt x="344598" y="209129"/>
                    <a:pt x="344748" y="210087"/>
                  </a:cubicBezTo>
                  <a:cubicBezTo>
                    <a:pt x="344872" y="211007"/>
                    <a:pt x="345809" y="212329"/>
                    <a:pt x="346609" y="212501"/>
                  </a:cubicBezTo>
                  <a:cubicBezTo>
                    <a:pt x="351025" y="213510"/>
                    <a:pt x="355501" y="214221"/>
                    <a:pt x="359849" y="215004"/>
                  </a:cubicBezTo>
                  <a:cubicBezTo>
                    <a:pt x="367876" y="213874"/>
                    <a:pt x="375741" y="212864"/>
                    <a:pt x="383589" y="211589"/>
                  </a:cubicBezTo>
                  <a:cubicBezTo>
                    <a:pt x="385159" y="211320"/>
                    <a:pt x="386653" y="210126"/>
                    <a:pt x="388009" y="209107"/>
                  </a:cubicBezTo>
                  <a:cubicBezTo>
                    <a:pt x="388878" y="208483"/>
                    <a:pt x="389490" y="207434"/>
                    <a:pt x="390068" y="206501"/>
                  </a:cubicBezTo>
                  <a:close/>
                  <a:moveTo>
                    <a:pt x="74028" y="127903"/>
                  </a:moveTo>
                  <a:cubicBezTo>
                    <a:pt x="73617" y="127856"/>
                    <a:pt x="73142" y="128305"/>
                    <a:pt x="72684" y="128524"/>
                  </a:cubicBezTo>
                  <a:cubicBezTo>
                    <a:pt x="73069" y="128858"/>
                    <a:pt x="73394" y="129409"/>
                    <a:pt x="73814" y="129461"/>
                  </a:cubicBezTo>
                  <a:cubicBezTo>
                    <a:pt x="74220" y="129533"/>
                    <a:pt x="74712" y="129089"/>
                    <a:pt x="75157" y="128858"/>
                  </a:cubicBezTo>
                  <a:cubicBezTo>
                    <a:pt x="74776" y="128524"/>
                    <a:pt x="74443" y="127959"/>
                    <a:pt x="74028" y="127903"/>
                  </a:cubicBezTo>
                  <a:close/>
                  <a:moveTo>
                    <a:pt x="155801" y="127548"/>
                  </a:moveTo>
                  <a:cubicBezTo>
                    <a:pt x="155685" y="127505"/>
                    <a:pt x="155578" y="127480"/>
                    <a:pt x="155467" y="127458"/>
                  </a:cubicBezTo>
                  <a:cubicBezTo>
                    <a:pt x="154119" y="126204"/>
                    <a:pt x="152762" y="124929"/>
                    <a:pt x="151428" y="123650"/>
                  </a:cubicBezTo>
                  <a:cubicBezTo>
                    <a:pt x="151351" y="123213"/>
                    <a:pt x="151278" y="122845"/>
                    <a:pt x="151192" y="122443"/>
                  </a:cubicBezTo>
                  <a:cubicBezTo>
                    <a:pt x="150773" y="121891"/>
                    <a:pt x="150371" y="121378"/>
                    <a:pt x="149951" y="120838"/>
                  </a:cubicBezTo>
                  <a:cubicBezTo>
                    <a:pt x="150251" y="120757"/>
                    <a:pt x="150542" y="120633"/>
                    <a:pt x="150837" y="120556"/>
                  </a:cubicBezTo>
                  <a:cubicBezTo>
                    <a:pt x="150965" y="121172"/>
                    <a:pt x="151081" y="121801"/>
                    <a:pt x="151192" y="122443"/>
                  </a:cubicBezTo>
                  <a:cubicBezTo>
                    <a:pt x="151410" y="122717"/>
                    <a:pt x="151624" y="122999"/>
                    <a:pt x="151847" y="123265"/>
                  </a:cubicBezTo>
                  <a:cubicBezTo>
                    <a:pt x="153173" y="124544"/>
                    <a:pt x="154508" y="125811"/>
                    <a:pt x="155844" y="127073"/>
                  </a:cubicBezTo>
                  <a:cubicBezTo>
                    <a:pt x="155835" y="127227"/>
                    <a:pt x="155801" y="127381"/>
                    <a:pt x="155801" y="127548"/>
                  </a:cubicBezTo>
                  <a:cubicBezTo>
                    <a:pt x="157354" y="127856"/>
                    <a:pt x="158899" y="128276"/>
                    <a:pt x="160461" y="128524"/>
                  </a:cubicBezTo>
                  <a:cubicBezTo>
                    <a:pt x="160983" y="128631"/>
                    <a:pt x="161582" y="128443"/>
                    <a:pt x="162125" y="128323"/>
                  </a:cubicBezTo>
                  <a:cubicBezTo>
                    <a:pt x="163375" y="128087"/>
                    <a:pt x="164774" y="125310"/>
                    <a:pt x="164077" y="124180"/>
                  </a:cubicBezTo>
                  <a:cubicBezTo>
                    <a:pt x="160812" y="118998"/>
                    <a:pt x="157525" y="113786"/>
                    <a:pt x="154042" y="108733"/>
                  </a:cubicBezTo>
                  <a:cubicBezTo>
                    <a:pt x="153576" y="108053"/>
                    <a:pt x="151971" y="107800"/>
                    <a:pt x="150965" y="107958"/>
                  </a:cubicBezTo>
                  <a:cubicBezTo>
                    <a:pt x="148706" y="108301"/>
                    <a:pt x="146562" y="109118"/>
                    <a:pt x="145193" y="111163"/>
                  </a:cubicBezTo>
                  <a:cubicBezTo>
                    <a:pt x="144555" y="112075"/>
                    <a:pt x="144110" y="113119"/>
                    <a:pt x="143439" y="114035"/>
                  </a:cubicBezTo>
                  <a:cubicBezTo>
                    <a:pt x="142039" y="115977"/>
                    <a:pt x="138945" y="115708"/>
                    <a:pt x="137914" y="113483"/>
                  </a:cubicBezTo>
                  <a:cubicBezTo>
                    <a:pt x="136532" y="110393"/>
                    <a:pt x="135355" y="107235"/>
                    <a:pt x="134144" y="104064"/>
                  </a:cubicBezTo>
                  <a:cubicBezTo>
                    <a:pt x="133271" y="101784"/>
                    <a:pt x="131709" y="100269"/>
                    <a:pt x="129437" y="99571"/>
                  </a:cubicBezTo>
                  <a:cubicBezTo>
                    <a:pt x="127281" y="98913"/>
                    <a:pt x="124983" y="98570"/>
                    <a:pt x="122925" y="97740"/>
                  </a:cubicBezTo>
                  <a:cubicBezTo>
                    <a:pt x="122060" y="97368"/>
                    <a:pt x="120901" y="95476"/>
                    <a:pt x="121089" y="95232"/>
                  </a:cubicBezTo>
                  <a:cubicBezTo>
                    <a:pt x="123344" y="92288"/>
                    <a:pt x="119750" y="88822"/>
                    <a:pt x="121975" y="86028"/>
                  </a:cubicBezTo>
                  <a:cubicBezTo>
                    <a:pt x="123169" y="84505"/>
                    <a:pt x="123395" y="82917"/>
                    <a:pt x="122330" y="81377"/>
                  </a:cubicBezTo>
                  <a:cubicBezTo>
                    <a:pt x="119518" y="77256"/>
                    <a:pt x="114221" y="75159"/>
                    <a:pt x="113001" y="69579"/>
                  </a:cubicBezTo>
                  <a:cubicBezTo>
                    <a:pt x="112723" y="68287"/>
                    <a:pt x="110738" y="67110"/>
                    <a:pt x="109274" y="66323"/>
                  </a:cubicBezTo>
                  <a:cubicBezTo>
                    <a:pt x="106309" y="64727"/>
                    <a:pt x="103142" y="63469"/>
                    <a:pt x="100100" y="61975"/>
                  </a:cubicBezTo>
                  <a:cubicBezTo>
                    <a:pt x="98619" y="61231"/>
                    <a:pt x="96510" y="60563"/>
                    <a:pt x="95988" y="59305"/>
                  </a:cubicBezTo>
                  <a:cubicBezTo>
                    <a:pt x="94255" y="55112"/>
                    <a:pt x="89826" y="54538"/>
                    <a:pt x="86993" y="51928"/>
                  </a:cubicBezTo>
                  <a:cubicBezTo>
                    <a:pt x="83608" y="48766"/>
                    <a:pt x="79809" y="46412"/>
                    <a:pt x="75410" y="44928"/>
                  </a:cubicBezTo>
                  <a:cubicBezTo>
                    <a:pt x="72603" y="43978"/>
                    <a:pt x="70450" y="42090"/>
                    <a:pt x="69029" y="39523"/>
                  </a:cubicBezTo>
                  <a:cubicBezTo>
                    <a:pt x="67014" y="35899"/>
                    <a:pt x="63937" y="33254"/>
                    <a:pt x="60484" y="31350"/>
                  </a:cubicBezTo>
                  <a:cubicBezTo>
                    <a:pt x="50882" y="26035"/>
                    <a:pt x="42846" y="19146"/>
                    <a:pt x="36941" y="9805"/>
                  </a:cubicBezTo>
                  <a:cubicBezTo>
                    <a:pt x="35045" y="6792"/>
                    <a:pt x="31776" y="5192"/>
                    <a:pt x="28276" y="4888"/>
                  </a:cubicBezTo>
                  <a:cubicBezTo>
                    <a:pt x="20898" y="4242"/>
                    <a:pt x="13663" y="3322"/>
                    <a:pt x="6790" y="224"/>
                  </a:cubicBezTo>
                  <a:cubicBezTo>
                    <a:pt x="5524" y="-384"/>
                    <a:pt x="3491" y="382"/>
                    <a:pt x="1921" y="896"/>
                  </a:cubicBezTo>
                  <a:cubicBezTo>
                    <a:pt x="350" y="1392"/>
                    <a:pt x="-544" y="4717"/>
                    <a:pt x="363" y="7028"/>
                  </a:cubicBezTo>
                  <a:cubicBezTo>
                    <a:pt x="1407" y="9616"/>
                    <a:pt x="2439" y="12372"/>
                    <a:pt x="4189" y="14525"/>
                  </a:cubicBezTo>
                  <a:cubicBezTo>
                    <a:pt x="8549" y="19784"/>
                    <a:pt x="13598" y="24495"/>
                    <a:pt x="19717" y="27666"/>
                  </a:cubicBezTo>
                  <a:cubicBezTo>
                    <a:pt x="23380" y="29583"/>
                    <a:pt x="26166" y="32094"/>
                    <a:pt x="28511" y="35445"/>
                  </a:cubicBezTo>
                  <a:cubicBezTo>
                    <a:pt x="30462" y="38235"/>
                    <a:pt x="33329" y="40482"/>
                    <a:pt x="34878" y="43421"/>
                  </a:cubicBezTo>
                  <a:cubicBezTo>
                    <a:pt x="38092" y="49634"/>
                    <a:pt x="42743" y="54384"/>
                    <a:pt x="47955" y="58882"/>
                  </a:cubicBezTo>
                  <a:cubicBezTo>
                    <a:pt x="49564" y="60290"/>
                    <a:pt x="50728" y="62450"/>
                    <a:pt x="51622" y="64453"/>
                  </a:cubicBezTo>
                  <a:cubicBezTo>
                    <a:pt x="53231" y="68094"/>
                    <a:pt x="54280" y="71980"/>
                    <a:pt x="55918" y="75630"/>
                  </a:cubicBezTo>
                  <a:cubicBezTo>
                    <a:pt x="56804" y="77628"/>
                    <a:pt x="58118" y="79674"/>
                    <a:pt x="59757" y="81111"/>
                  </a:cubicBezTo>
                  <a:cubicBezTo>
                    <a:pt x="66325" y="86931"/>
                    <a:pt x="70578" y="94047"/>
                    <a:pt x="73099" y="102400"/>
                  </a:cubicBezTo>
                  <a:cubicBezTo>
                    <a:pt x="74250" y="106183"/>
                    <a:pt x="76081" y="109760"/>
                    <a:pt x="77292" y="113551"/>
                  </a:cubicBezTo>
                  <a:cubicBezTo>
                    <a:pt x="78551" y="117445"/>
                    <a:pt x="80878" y="120505"/>
                    <a:pt x="83373" y="123650"/>
                  </a:cubicBezTo>
                  <a:cubicBezTo>
                    <a:pt x="88020" y="129474"/>
                    <a:pt x="94255" y="133727"/>
                    <a:pt x="98773" y="139405"/>
                  </a:cubicBezTo>
                  <a:cubicBezTo>
                    <a:pt x="103480" y="145315"/>
                    <a:pt x="109103" y="149958"/>
                    <a:pt x="114901" y="154532"/>
                  </a:cubicBezTo>
                  <a:cubicBezTo>
                    <a:pt x="119356" y="158041"/>
                    <a:pt x="124059" y="161259"/>
                    <a:pt x="127743" y="165670"/>
                  </a:cubicBezTo>
                  <a:cubicBezTo>
                    <a:pt x="129330" y="167570"/>
                    <a:pt x="131551" y="167579"/>
                    <a:pt x="133917" y="167562"/>
                  </a:cubicBezTo>
                  <a:cubicBezTo>
                    <a:pt x="139848" y="167438"/>
                    <a:pt x="145801" y="166180"/>
                    <a:pt x="151723" y="167652"/>
                  </a:cubicBezTo>
                  <a:cubicBezTo>
                    <a:pt x="152061" y="161199"/>
                    <a:pt x="152746" y="154742"/>
                    <a:pt x="152527" y="148319"/>
                  </a:cubicBezTo>
                  <a:cubicBezTo>
                    <a:pt x="152266" y="141100"/>
                    <a:pt x="155429" y="134553"/>
                    <a:pt x="155801" y="127548"/>
                  </a:cubicBezTo>
                  <a:close/>
                  <a:moveTo>
                    <a:pt x="151727" y="167660"/>
                  </a:moveTo>
                  <a:cubicBezTo>
                    <a:pt x="151714" y="167870"/>
                    <a:pt x="151693" y="168075"/>
                    <a:pt x="151672" y="168268"/>
                  </a:cubicBezTo>
                  <a:cubicBezTo>
                    <a:pt x="151834" y="168268"/>
                    <a:pt x="151997" y="168311"/>
                    <a:pt x="152146" y="168311"/>
                  </a:cubicBezTo>
                  <a:cubicBezTo>
                    <a:pt x="152176" y="168118"/>
                    <a:pt x="152245" y="167947"/>
                    <a:pt x="152245" y="167759"/>
                  </a:cubicBezTo>
                  <a:cubicBezTo>
                    <a:pt x="152074" y="167699"/>
                    <a:pt x="151902" y="167699"/>
                    <a:pt x="151727" y="167660"/>
                  </a:cubicBezTo>
                  <a:close/>
                  <a:moveTo>
                    <a:pt x="53706" y="100021"/>
                  </a:moveTo>
                  <a:cubicBezTo>
                    <a:pt x="52910" y="99696"/>
                    <a:pt x="51678" y="100111"/>
                    <a:pt x="50728" y="100453"/>
                  </a:cubicBezTo>
                  <a:cubicBezTo>
                    <a:pt x="49384" y="100911"/>
                    <a:pt x="49213" y="101895"/>
                    <a:pt x="49774" y="103192"/>
                  </a:cubicBezTo>
                  <a:cubicBezTo>
                    <a:pt x="50903" y="105750"/>
                    <a:pt x="52213" y="108057"/>
                    <a:pt x="54934" y="108972"/>
                  </a:cubicBezTo>
                  <a:cubicBezTo>
                    <a:pt x="55628" y="108972"/>
                    <a:pt x="56441" y="109178"/>
                    <a:pt x="56684" y="108913"/>
                  </a:cubicBezTo>
                  <a:cubicBezTo>
                    <a:pt x="57339" y="108151"/>
                    <a:pt x="58233" y="107154"/>
                    <a:pt x="58225" y="106285"/>
                  </a:cubicBezTo>
                  <a:cubicBezTo>
                    <a:pt x="58199" y="103243"/>
                    <a:pt x="56385" y="101172"/>
                    <a:pt x="53706" y="100021"/>
                  </a:cubicBezTo>
                  <a:close/>
                  <a:moveTo>
                    <a:pt x="33727" y="63187"/>
                  </a:moveTo>
                  <a:cubicBezTo>
                    <a:pt x="33363" y="62921"/>
                    <a:pt x="32520" y="62930"/>
                    <a:pt x="32148" y="63199"/>
                  </a:cubicBezTo>
                  <a:cubicBezTo>
                    <a:pt x="31382" y="63781"/>
                    <a:pt x="30235" y="64581"/>
                    <a:pt x="30235" y="65305"/>
                  </a:cubicBezTo>
                  <a:cubicBezTo>
                    <a:pt x="30205" y="68873"/>
                    <a:pt x="32170" y="71321"/>
                    <a:pt x="35203" y="73002"/>
                  </a:cubicBezTo>
                  <a:cubicBezTo>
                    <a:pt x="35648" y="73281"/>
                    <a:pt x="36462" y="73469"/>
                    <a:pt x="36744" y="73238"/>
                  </a:cubicBezTo>
                  <a:cubicBezTo>
                    <a:pt x="37471" y="72613"/>
                    <a:pt x="38002" y="71762"/>
                    <a:pt x="38635" y="70983"/>
                  </a:cubicBezTo>
                  <a:cubicBezTo>
                    <a:pt x="38802" y="67243"/>
                    <a:pt x="36427" y="65095"/>
                    <a:pt x="33727" y="63187"/>
                  </a:cubicBezTo>
                  <a:close/>
                  <a:moveTo>
                    <a:pt x="9199" y="43430"/>
                  </a:moveTo>
                  <a:lnTo>
                    <a:pt x="10342" y="43507"/>
                  </a:lnTo>
                  <a:lnTo>
                    <a:pt x="9876" y="42364"/>
                  </a:lnTo>
                  <a:lnTo>
                    <a:pt x="9199" y="43430"/>
                  </a:lnTo>
                  <a:close/>
                  <a:moveTo>
                    <a:pt x="282093" y="201439"/>
                  </a:moveTo>
                  <a:cubicBezTo>
                    <a:pt x="275791" y="201367"/>
                    <a:pt x="269847" y="200481"/>
                    <a:pt x="264990" y="195898"/>
                  </a:cubicBezTo>
                  <a:cubicBezTo>
                    <a:pt x="264301" y="195248"/>
                    <a:pt x="262825" y="195393"/>
                    <a:pt x="261691" y="195307"/>
                  </a:cubicBezTo>
                  <a:cubicBezTo>
                    <a:pt x="259419" y="195136"/>
                    <a:pt x="257147" y="195093"/>
                    <a:pt x="254887" y="194948"/>
                  </a:cubicBezTo>
                  <a:cubicBezTo>
                    <a:pt x="253197" y="194815"/>
                    <a:pt x="251712" y="194263"/>
                    <a:pt x="250775" y="192663"/>
                  </a:cubicBezTo>
                  <a:cubicBezTo>
                    <a:pt x="250116" y="191529"/>
                    <a:pt x="251443" y="190211"/>
                    <a:pt x="254001" y="189680"/>
                  </a:cubicBezTo>
                  <a:cubicBezTo>
                    <a:pt x="255101" y="189424"/>
                    <a:pt x="256256" y="189411"/>
                    <a:pt x="257365" y="189188"/>
                  </a:cubicBezTo>
                  <a:cubicBezTo>
                    <a:pt x="258995" y="188842"/>
                    <a:pt x="261195" y="188444"/>
                    <a:pt x="260968" y="186625"/>
                  </a:cubicBezTo>
                  <a:cubicBezTo>
                    <a:pt x="260861" y="185752"/>
                    <a:pt x="258242" y="184712"/>
                    <a:pt x="256710" y="184580"/>
                  </a:cubicBezTo>
                  <a:cubicBezTo>
                    <a:pt x="249919" y="184079"/>
                    <a:pt x="243132" y="183578"/>
                    <a:pt x="236633" y="181302"/>
                  </a:cubicBezTo>
                  <a:cubicBezTo>
                    <a:pt x="233440" y="180202"/>
                    <a:pt x="230137" y="179235"/>
                    <a:pt x="227103" y="177733"/>
                  </a:cubicBezTo>
                  <a:cubicBezTo>
                    <a:pt x="222323" y="175337"/>
                    <a:pt x="218575" y="175726"/>
                    <a:pt x="215413" y="180450"/>
                  </a:cubicBezTo>
                  <a:cubicBezTo>
                    <a:pt x="214112" y="182410"/>
                    <a:pt x="211596" y="182907"/>
                    <a:pt x="209293" y="182860"/>
                  </a:cubicBezTo>
                  <a:cubicBezTo>
                    <a:pt x="206482" y="182817"/>
                    <a:pt x="203684" y="182239"/>
                    <a:pt x="200838" y="182089"/>
                  </a:cubicBezTo>
                  <a:cubicBezTo>
                    <a:pt x="195635" y="181820"/>
                    <a:pt x="191356" y="180831"/>
                    <a:pt x="187462" y="176295"/>
                  </a:cubicBezTo>
                  <a:cubicBezTo>
                    <a:pt x="183362" y="171473"/>
                    <a:pt x="176396" y="170232"/>
                    <a:pt x="170260" y="170176"/>
                  </a:cubicBezTo>
                  <a:cubicBezTo>
                    <a:pt x="164098" y="170134"/>
                    <a:pt x="158227" y="168383"/>
                    <a:pt x="152155" y="168302"/>
                  </a:cubicBezTo>
                  <a:cubicBezTo>
                    <a:pt x="151719" y="172782"/>
                    <a:pt x="149185" y="176368"/>
                    <a:pt x="147041" y="180159"/>
                  </a:cubicBezTo>
                  <a:cubicBezTo>
                    <a:pt x="146194" y="181653"/>
                    <a:pt x="146969" y="183805"/>
                    <a:pt x="148556" y="184327"/>
                  </a:cubicBezTo>
                  <a:cubicBezTo>
                    <a:pt x="152300" y="185517"/>
                    <a:pt x="156263" y="186099"/>
                    <a:pt x="158608" y="190014"/>
                  </a:cubicBezTo>
                  <a:cubicBezTo>
                    <a:pt x="159793" y="191991"/>
                    <a:pt x="162177" y="192736"/>
                    <a:pt x="164492" y="192864"/>
                  </a:cubicBezTo>
                  <a:cubicBezTo>
                    <a:pt x="169096" y="193095"/>
                    <a:pt x="173448" y="193951"/>
                    <a:pt x="177564" y="196163"/>
                  </a:cubicBezTo>
                  <a:cubicBezTo>
                    <a:pt x="180611" y="197823"/>
                    <a:pt x="183812" y="197875"/>
                    <a:pt x="187385" y="197460"/>
                  </a:cubicBezTo>
                  <a:cubicBezTo>
                    <a:pt x="194736" y="196642"/>
                    <a:pt x="202271" y="197267"/>
                    <a:pt x="208857" y="200904"/>
                  </a:cubicBezTo>
                  <a:cubicBezTo>
                    <a:pt x="215609" y="204636"/>
                    <a:pt x="222820" y="205282"/>
                    <a:pt x="230171" y="205765"/>
                  </a:cubicBezTo>
                  <a:cubicBezTo>
                    <a:pt x="234142" y="205992"/>
                    <a:pt x="238122" y="206544"/>
                    <a:pt x="242050" y="206330"/>
                  </a:cubicBezTo>
                  <a:cubicBezTo>
                    <a:pt x="249038" y="205949"/>
                    <a:pt x="255542" y="207126"/>
                    <a:pt x="261670" y="210549"/>
                  </a:cubicBezTo>
                  <a:cubicBezTo>
                    <a:pt x="264400" y="212064"/>
                    <a:pt x="267048" y="211589"/>
                    <a:pt x="269367" y="209270"/>
                  </a:cubicBezTo>
                  <a:cubicBezTo>
                    <a:pt x="270690" y="207956"/>
                    <a:pt x="272397" y="208213"/>
                    <a:pt x="274117" y="208572"/>
                  </a:cubicBezTo>
                  <a:cubicBezTo>
                    <a:pt x="276313" y="209073"/>
                    <a:pt x="278516" y="209462"/>
                    <a:pt x="280750" y="209651"/>
                  </a:cubicBezTo>
                  <a:cubicBezTo>
                    <a:pt x="282637" y="209801"/>
                    <a:pt x="285080" y="207109"/>
                    <a:pt x="285102" y="205145"/>
                  </a:cubicBezTo>
                  <a:cubicBezTo>
                    <a:pt x="285119" y="203746"/>
                    <a:pt x="283459" y="201469"/>
                    <a:pt x="282093" y="201439"/>
                  </a:cubicBezTo>
                  <a:close/>
                  <a:moveTo>
                    <a:pt x="354667" y="225449"/>
                  </a:moveTo>
                  <a:cubicBezTo>
                    <a:pt x="350709" y="220716"/>
                    <a:pt x="345317" y="219296"/>
                    <a:pt x="338021" y="219296"/>
                  </a:cubicBezTo>
                  <a:cubicBezTo>
                    <a:pt x="337735" y="219373"/>
                    <a:pt x="335976" y="219467"/>
                    <a:pt x="334474" y="220147"/>
                  </a:cubicBezTo>
                  <a:cubicBezTo>
                    <a:pt x="333669" y="220541"/>
                    <a:pt x="332963" y="221881"/>
                    <a:pt x="332856" y="222877"/>
                  </a:cubicBezTo>
                  <a:cubicBezTo>
                    <a:pt x="332766" y="223849"/>
                    <a:pt x="333276" y="225629"/>
                    <a:pt x="333870" y="225800"/>
                  </a:cubicBezTo>
                  <a:cubicBezTo>
                    <a:pt x="339437" y="227366"/>
                    <a:pt x="343982" y="230892"/>
                    <a:pt x="349044" y="233361"/>
                  </a:cubicBezTo>
                  <a:cubicBezTo>
                    <a:pt x="350409" y="234020"/>
                    <a:pt x="352360" y="233674"/>
                    <a:pt x="354021" y="233489"/>
                  </a:cubicBezTo>
                  <a:cubicBezTo>
                    <a:pt x="356070" y="233250"/>
                    <a:pt x="357547" y="230015"/>
                    <a:pt x="356490" y="228295"/>
                  </a:cubicBezTo>
                  <a:cubicBezTo>
                    <a:pt x="355916" y="227345"/>
                    <a:pt x="355373" y="226309"/>
                    <a:pt x="354667" y="225449"/>
                  </a:cubicBezTo>
                  <a:close/>
                  <a:moveTo>
                    <a:pt x="387513" y="241496"/>
                  </a:moveTo>
                  <a:cubicBezTo>
                    <a:pt x="387881" y="242651"/>
                    <a:pt x="388981" y="243203"/>
                    <a:pt x="389931" y="242480"/>
                  </a:cubicBezTo>
                  <a:cubicBezTo>
                    <a:pt x="390517" y="242031"/>
                    <a:pt x="390722" y="241076"/>
                    <a:pt x="391030" y="240242"/>
                  </a:cubicBezTo>
                  <a:cubicBezTo>
                    <a:pt x="390175" y="240268"/>
                    <a:pt x="389297" y="240242"/>
                    <a:pt x="388450" y="240422"/>
                  </a:cubicBezTo>
                  <a:cubicBezTo>
                    <a:pt x="388056" y="240503"/>
                    <a:pt x="387423" y="241243"/>
                    <a:pt x="387513" y="241496"/>
                  </a:cubicBezTo>
                  <a:close/>
                  <a:moveTo>
                    <a:pt x="297943" y="138100"/>
                  </a:moveTo>
                  <a:cubicBezTo>
                    <a:pt x="297973" y="137548"/>
                    <a:pt x="298260" y="136889"/>
                    <a:pt x="298067" y="136419"/>
                  </a:cubicBezTo>
                  <a:cubicBezTo>
                    <a:pt x="296621" y="132567"/>
                    <a:pt x="296223" y="129084"/>
                    <a:pt x="298688" y="125199"/>
                  </a:cubicBezTo>
                  <a:cubicBezTo>
                    <a:pt x="300096" y="122974"/>
                    <a:pt x="300789" y="119675"/>
                    <a:pt x="300429" y="117069"/>
                  </a:cubicBezTo>
                  <a:cubicBezTo>
                    <a:pt x="299693" y="112011"/>
                    <a:pt x="301311" y="107800"/>
                    <a:pt x="304405" y="104497"/>
                  </a:cubicBezTo>
                  <a:cubicBezTo>
                    <a:pt x="309249" y="99319"/>
                    <a:pt x="311499" y="92960"/>
                    <a:pt x="314135" y="86734"/>
                  </a:cubicBezTo>
                  <a:cubicBezTo>
                    <a:pt x="315475" y="83593"/>
                    <a:pt x="316433" y="80311"/>
                    <a:pt x="317683" y="77136"/>
                  </a:cubicBezTo>
                  <a:cubicBezTo>
                    <a:pt x="318598" y="74821"/>
                    <a:pt x="320635" y="73730"/>
                    <a:pt x="322925" y="73294"/>
                  </a:cubicBezTo>
                  <a:cubicBezTo>
                    <a:pt x="324598" y="72973"/>
                    <a:pt x="326348" y="73152"/>
                    <a:pt x="328021" y="72908"/>
                  </a:cubicBezTo>
                  <a:cubicBezTo>
                    <a:pt x="329112" y="72759"/>
                    <a:pt x="330105" y="72100"/>
                    <a:pt x="331170" y="71757"/>
                  </a:cubicBezTo>
                  <a:cubicBezTo>
                    <a:pt x="332553" y="71338"/>
                    <a:pt x="333015" y="68728"/>
                    <a:pt x="332334" y="67389"/>
                  </a:cubicBezTo>
                  <a:cubicBezTo>
                    <a:pt x="330126" y="63126"/>
                    <a:pt x="325454" y="61522"/>
                    <a:pt x="322578" y="58026"/>
                  </a:cubicBezTo>
                  <a:cubicBezTo>
                    <a:pt x="321008" y="56164"/>
                    <a:pt x="320421" y="54175"/>
                    <a:pt x="321512" y="51804"/>
                  </a:cubicBezTo>
                  <a:cubicBezTo>
                    <a:pt x="322514" y="49587"/>
                    <a:pt x="322488" y="47136"/>
                    <a:pt x="320789" y="45420"/>
                  </a:cubicBezTo>
                  <a:cubicBezTo>
                    <a:pt x="315013" y="39485"/>
                    <a:pt x="316228" y="33109"/>
                    <a:pt x="319142" y="26498"/>
                  </a:cubicBezTo>
                  <a:cubicBezTo>
                    <a:pt x="319869" y="24846"/>
                    <a:pt x="321016" y="23626"/>
                    <a:pt x="322347" y="22599"/>
                  </a:cubicBezTo>
                  <a:lnTo>
                    <a:pt x="309809" y="19535"/>
                  </a:lnTo>
                  <a:lnTo>
                    <a:pt x="298012" y="18979"/>
                  </a:lnTo>
                  <a:lnTo>
                    <a:pt x="295487" y="18431"/>
                  </a:lnTo>
                  <a:lnTo>
                    <a:pt x="292954" y="20939"/>
                  </a:lnTo>
                  <a:lnTo>
                    <a:pt x="291268" y="25154"/>
                  </a:lnTo>
                  <a:lnTo>
                    <a:pt x="289021" y="34991"/>
                  </a:lnTo>
                  <a:lnTo>
                    <a:pt x="285363" y="43135"/>
                  </a:lnTo>
                  <a:lnTo>
                    <a:pt x="281418" y="51565"/>
                  </a:lnTo>
                  <a:lnTo>
                    <a:pt x="276668" y="59134"/>
                  </a:lnTo>
                  <a:lnTo>
                    <a:pt x="276094" y="61672"/>
                  </a:lnTo>
                  <a:lnTo>
                    <a:pt x="266552" y="63927"/>
                  </a:lnTo>
                  <a:lnTo>
                    <a:pt x="261212" y="65339"/>
                  </a:lnTo>
                  <a:lnTo>
                    <a:pt x="255311" y="62797"/>
                  </a:lnTo>
                  <a:lnTo>
                    <a:pt x="248858" y="63636"/>
                  </a:lnTo>
                  <a:cubicBezTo>
                    <a:pt x="248858" y="63636"/>
                    <a:pt x="241549" y="66443"/>
                    <a:pt x="240432" y="67007"/>
                  </a:cubicBezTo>
                  <a:cubicBezTo>
                    <a:pt x="239298" y="67551"/>
                    <a:pt x="231155" y="67551"/>
                    <a:pt x="231155" y="67551"/>
                  </a:cubicBezTo>
                  <a:lnTo>
                    <a:pt x="225537" y="68424"/>
                  </a:lnTo>
                  <a:lnTo>
                    <a:pt x="222999" y="69806"/>
                  </a:lnTo>
                  <a:lnTo>
                    <a:pt x="218506" y="70384"/>
                  </a:lnTo>
                  <a:lnTo>
                    <a:pt x="214582" y="65043"/>
                  </a:lnTo>
                  <a:lnTo>
                    <a:pt x="207685" y="56194"/>
                  </a:lnTo>
                  <a:cubicBezTo>
                    <a:pt x="204749" y="55544"/>
                    <a:pt x="202567" y="56408"/>
                    <a:pt x="200427" y="59305"/>
                  </a:cubicBezTo>
                  <a:cubicBezTo>
                    <a:pt x="199430" y="60679"/>
                    <a:pt x="198249" y="62018"/>
                    <a:pt x="197607" y="63563"/>
                  </a:cubicBezTo>
                  <a:cubicBezTo>
                    <a:pt x="195583" y="68287"/>
                    <a:pt x="193418" y="73422"/>
                    <a:pt x="195365" y="78339"/>
                  </a:cubicBezTo>
                  <a:cubicBezTo>
                    <a:pt x="197697" y="84222"/>
                    <a:pt x="198921" y="90260"/>
                    <a:pt x="200457" y="96319"/>
                  </a:cubicBezTo>
                  <a:cubicBezTo>
                    <a:pt x="201429" y="100094"/>
                    <a:pt x="202802" y="103992"/>
                    <a:pt x="207535" y="105100"/>
                  </a:cubicBezTo>
                  <a:cubicBezTo>
                    <a:pt x="208318" y="105280"/>
                    <a:pt x="209405" y="106748"/>
                    <a:pt x="209332" y="107569"/>
                  </a:cubicBezTo>
                  <a:cubicBezTo>
                    <a:pt x="209050" y="112293"/>
                    <a:pt x="211536" y="116371"/>
                    <a:pt x="212182" y="120851"/>
                  </a:cubicBezTo>
                  <a:cubicBezTo>
                    <a:pt x="212854" y="125524"/>
                    <a:pt x="215562" y="127848"/>
                    <a:pt x="220111" y="128194"/>
                  </a:cubicBezTo>
                  <a:cubicBezTo>
                    <a:pt x="222918" y="128434"/>
                    <a:pt x="225759" y="128810"/>
                    <a:pt x="228562" y="128579"/>
                  </a:cubicBezTo>
                  <a:cubicBezTo>
                    <a:pt x="231939" y="128297"/>
                    <a:pt x="233920" y="129854"/>
                    <a:pt x="235366" y="132520"/>
                  </a:cubicBezTo>
                  <a:cubicBezTo>
                    <a:pt x="236962" y="135524"/>
                    <a:pt x="239200" y="136277"/>
                    <a:pt x="242396" y="135139"/>
                  </a:cubicBezTo>
                  <a:cubicBezTo>
                    <a:pt x="245597" y="134001"/>
                    <a:pt x="248896" y="133102"/>
                    <a:pt x="252191" y="132208"/>
                  </a:cubicBezTo>
                  <a:cubicBezTo>
                    <a:pt x="253257" y="131900"/>
                    <a:pt x="254549" y="131450"/>
                    <a:pt x="255508" y="131784"/>
                  </a:cubicBezTo>
                  <a:cubicBezTo>
                    <a:pt x="260283" y="133423"/>
                    <a:pt x="265097" y="135088"/>
                    <a:pt x="269697" y="137180"/>
                  </a:cubicBezTo>
                  <a:cubicBezTo>
                    <a:pt x="271019" y="137788"/>
                    <a:pt x="271554" y="139979"/>
                    <a:pt x="272658" y="141254"/>
                  </a:cubicBezTo>
                  <a:cubicBezTo>
                    <a:pt x="274156" y="143034"/>
                    <a:pt x="275979" y="144399"/>
                    <a:pt x="278555" y="143590"/>
                  </a:cubicBezTo>
                  <a:cubicBezTo>
                    <a:pt x="281790" y="142555"/>
                    <a:pt x="284986" y="141245"/>
                    <a:pt x="288311" y="140531"/>
                  </a:cubicBezTo>
                  <a:cubicBezTo>
                    <a:pt x="289749" y="140218"/>
                    <a:pt x="291448" y="141100"/>
                    <a:pt x="293040" y="141404"/>
                  </a:cubicBezTo>
                  <a:cubicBezTo>
                    <a:pt x="295376" y="141874"/>
                    <a:pt x="297798" y="140227"/>
                    <a:pt x="297943" y="138100"/>
                  </a:cubicBezTo>
                  <a:close/>
                  <a:moveTo>
                    <a:pt x="335539" y="209107"/>
                  </a:moveTo>
                  <a:cubicBezTo>
                    <a:pt x="331307" y="203754"/>
                    <a:pt x="325650" y="201790"/>
                    <a:pt x="319031" y="202552"/>
                  </a:cubicBezTo>
                  <a:cubicBezTo>
                    <a:pt x="318192" y="202659"/>
                    <a:pt x="317392" y="203810"/>
                    <a:pt x="316729" y="204636"/>
                  </a:cubicBezTo>
                  <a:cubicBezTo>
                    <a:pt x="316095" y="205419"/>
                    <a:pt x="315693" y="206390"/>
                    <a:pt x="315171" y="207263"/>
                  </a:cubicBezTo>
                  <a:cubicBezTo>
                    <a:pt x="309377" y="203823"/>
                    <a:pt x="302907" y="207755"/>
                    <a:pt x="296882" y="205560"/>
                  </a:cubicBezTo>
                  <a:cubicBezTo>
                    <a:pt x="294751" y="204781"/>
                    <a:pt x="292594" y="206206"/>
                    <a:pt x="291336" y="208423"/>
                  </a:cubicBezTo>
                  <a:cubicBezTo>
                    <a:pt x="290434" y="210040"/>
                    <a:pt x="290793" y="212300"/>
                    <a:pt x="292188" y="212736"/>
                  </a:cubicBezTo>
                  <a:cubicBezTo>
                    <a:pt x="295384" y="213733"/>
                    <a:pt x="298581" y="214820"/>
                    <a:pt x="301824" y="215723"/>
                  </a:cubicBezTo>
                  <a:cubicBezTo>
                    <a:pt x="303981" y="216322"/>
                    <a:pt x="306211" y="216643"/>
                    <a:pt x="308119" y="217062"/>
                  </a:cubicBezTo>
                  <a:cubicBezTo>
                    <a:pt x="317451" y="215894"/>
                    <a:pt x="326296" y="214221"/>
                    <a:pt x="335009" y="211799"/>
                  </a:cubicBezTo>
                  <a:cubicBezTo>
                    <a:pt x="336305" y="211465"/>
                    <a:pt x="336468" y="210288"/>
                    <a:pt x="335539" y="209107"/>
                  </a:cubicBezTo>
                  <a:close/>
                </a:path>
              </a:pathLst>
            </a:custGeom>
            <a:grpFill/>
            <a:ln w="5028" cap="flat">
              <a:solidFill>
                <a:schemeClr val="bg1"/>
              </a:solidFill>
              <a:prstDash val="solid"/>
              <a:miter/>
            </a:ln>
          </p:spPr>
          <p:txBody>
            <a:bodyPr rtlCol="0" anchor="ctr"/>
            <a:lstStyle/>
            <a:p>
              <a:endParaRPr lang="en-US"/>
            </a:p>
          </p:txBody>
        </p:sp>
        <p:sp>
          <p:nvSpPr>
            <p:cNvPr id="131" name="Freeform 130">
              <a:extLst>
                <a:ext uri="{FF2B5EF4-FFF2-40B4-BE49-F238E27FC236}">
                  <a16:creationId xmlns:a16="http://schemas.microsoft.com/office/drawing/2014/main" id="{FF949719-98F3-DE97-AB71-CEA3C218E85D}"/>
                </a:ext>
              </a:extLst>
            </p:cNvPr>
            <p:cNvSpPr/>
            <p:nvPr/>
          </p:nvSpPr>
          <p:spPr>
            <a:xfrm>
              <a:off x="7812178" y="4830967"/>
              <a:ext cx="143592" cy="219234"/>
            </a:xfrm>
            <a:custGeom>
              <a:avLst/>
              <a:gdLst>
                <a:gd name="connsiteX0" fmla="*/ 142010 w 143592"/>
                <a:gd name="connsiteY0" fmla="*/ 217908 h 219234"/>
                <a:gd name="connsiteX1" fmla="*/ 142694 w 143592"/>
                <a:gd name="connsiteY1" fmla="*/ 219235 h 219234"/>
                <a:gd name="connsiteX2" fmla="*/ 143593 w 143592"/>
                <a:gd name="connsiteY2" fmla="*/ 218015 h 219234"/>
                <a:gd name="connsiteX3" fmla="*/ 142010 w 143592"/>
                <a:gd name="connsiteY3" fmla="*/ 217908 h 219234"/>
                <a:gd name="connsiteX4" fmla="*/ 134564 w 143592"/>
                <a:gd name="connsiteY4" fmla="*/ 151189 h 219234"/>
                <a:gd name="connsiteX5" fmla="*/ 130422 w 143592"/>
                <a:gd name="connsiteY5" fmla="*/ 142254 h 219234"/>
                <a:gd name="connsiteX6" fmla="*/ 123622 w 143592"/>
                <a:gd name="connsiteY6" fmla="*/ 132686 h 219234"/>
                <a:gd name="connsiteX7" fmla="*/ 121778 w 143592"/>
                <a:gd name="connsiteY7" fmla="*/ 131175 h 219234"/>
                <a:gd name="connsiteX8" fmla="*/ 121145 w 143592"/>
                <a:gd name="connsiteY8" fmla="*/ 132694 h 219234"/>
                <a:gd name="connsiteX9" fmla="*/ 118180 w 143592"/>
                <a:gd name="connsiteY9" fmla="*/ 142417 h 219234"/>
                <a:gd name="connsiteX10" fmla="*/ 110734 w 143592"/>
                <a:gd name="connsiteY10" fmla="*/ 149122 h 219234"/>
                <a:gd name="connsiteX11" fmla="*/ 107298 w 143592"/>
                <a:gd name="connsiteY11" fmla="*/ 152840 h 219234"/>
                <a:gd name="connsiteX12" fmla="*/ 103357 w 143592"/>
                <a:gd name="connsiteY12" fmla="*/ 156063 h 219234"/>
                <a:gd name="connsiteX13" fmla="*/ 99283 w 143592"/>
                <a:gd name="connsiteY13" fmla="*/ 155031 h 219234"/>
                <a:gd name="connsiteX14" fmla="*/ 87918 w 143592"/>
                <a:gd name="connsiteY14" fmla="*/ 154710 h 219234"/>
                <a:gd name="connsiteX15" fmla="*/ 78273 w 143592"/>
                <a:gd name="connsiteY15" fmla="*/ 161249 h 219234"/>
                <a:gd name="connsiteX16" fmla="*/ 72612 w 143592"/>
                <a:gd name="connsiteY16" fmla="*/ 171703 h 219234"/>
                <a:gd name="connsiteX17" fmla="*/ 72633 w 143592"/>
                <a:gd name="connsiteY17" fmla="*/ 172708 h 219234"/>
                <a:gd name="connsiteX18" fmla="*/ 73771 w 143592"/>
                <a:gd name="connsiteY18" fmla="*/ 175742 h 219234"/>
                <a:gd name="connsiteX19" fmla="*/ 76690 w 143592"/>
                <a:gd name="connsiteY19" fmla="*/ 174993 h 219234"/>
                <a:gd name="connsiteX20" fmla="*/ 81602 w 143592"/>
                <a:gd name="connsiteY20" fmla="*/ 170440 h 219234"/>
                <a:gd name="connsiteX21" fmla="*/ 96549 w 143592"/>
                <a:gd name="connsiteY21" fmla="*/ 169174 h 219234"/>
                <a:gd name="connsiteX22" fmla="*/ 101679 w 143592"/>
                <a:gd name="connsiteY22" fmla="*/ 173089 h 219234"/>
                <a:gd name="connsiteX23" fmla="*/ 101559 w 143592"/>
                <a:gd name="connsiteY23" fmla="*/ 179841 h 219234"/>
                <a:gd name="connsiteX24" fmla="*/ 113378 w 143592"/>
                <a:gd name="connsiteY24" fmla="*/ 194716 h 219234"/>
                <a:gd name="connsiteX25" fmla="*/ 121684 w 143592"/>
                <a:gd name="connsiteY25" fmla="*/ 196444 h 219234"/>
                <a:gd name="connsiteX26" fmla="*/ 125921 w 143592"/>
                <a:gd name="connsiteY26" fmla="*/ 194202 h 219234"/>
                <a:gd name="connsiteX27" fmla="*/ 127521 w 143592"/>
                <a:gd name="connsiteY27" fmla="*/ 187886 h 219234"/>
                <a:gd name="connsiteX28" fmla="*/ 125548 w 143592"/>
                <a:gd name="connsiteY28" fmla="*/ 178207 h 219234"/>
                <a:gd name="connsiteX29" fmla="*/ 128176 w 143592"/>
                <a:gd name="connsiteY29" fmla="*/ 176636 h 219234"/>
                <a:gd name="connsiteX30" fmla="*/ 130559 w 143592"/>
                <a:gd name="connsiteY30" fmla="*/ 178806 h 219234"/>
                <a:gd name="connsiteX31" fmla="*/ 135249 w 143592"/>
                <a:gd name="connsiteY31" fmla="*/ 179735 h 219234"/>
                <a:gd name="connsiteX32" fmla="*/ 138800 w 143592"/>
                <a:gd name="connsiteY32" fmla="*/ 167608 h 219234"/>
                <a:gd name="connsiteX33" fmla="*/ 134564 w 143592"/>
                <a:gd name="connsiteY33" fmla="*/ 151189 h 219234"/>
                <a:gd name="connsiteX34" fmla="*/ 1044 w 143592"/>
                <a:gd name="connsiteY34" fmla="*/ 162742 h 219234"/>
                <a:gd name="connsiteX35" fmla="*/ 1224 w 143592"/>
                <a:gd name="connsiteY35" fmla="*/ 161767 h 219234"/>
                <a:gd name="connsiteX36" fmla="*/ 0 w 143592"/>
                <a:gd name="connsiteY36" fmla="*/ 162109 h 219234"/>
                <a:gd name="connsiteX37" fmla="*/ 1044 w 143592"/>
                <a:gd name="connsiteY37" fmla="*/ 162742 h 219234"/>
                <a:gd name="connsiteX38" fmla="*/ 67023 w 143592"/>
                <a:gd name="connsiteY38" fmla="*/ 79163 h 219234"/>
                <a:gd name="connsiteX39" fmla="*/ 68256 w 143592"/>
                <a:gd name="connsiteY39" fmla="*/ 80533 h 219234"/>
                <a:gd name="connsiteX40" fmla="*/ 68966 w 143592"/>
                <a:gd name="connsiteY40" fmla="*/ 78594 h 219234"/>
                <a:gd name="connsiteX41" fmla="*/ 67023 w 143592"/>
                <a:gd name="connsiteY41" fmla="*/ 79163 h 219234"/>
                <a:gd name="connsiteX42" fmla="*/ 69218 w 143592"/>
                <a:gd name="connsiteY42" fmla="*/ 78119 h 219234"/>
                <a:gd name="connsiteX43" fmla="*/ 69171 w 143592"/>
                <a:gd name="connsiteY43" fmla="*/ 78076 h 219234"/>
                <a:gd name="connsiteX44" fmla="*/ 68966 w 143592"/>
                <a:gd name="connsiteY44" fmla="*/ 78594 h 219234"/>
                <a:gd name="connsiteX45" fmla="*/ 69509 w 143592"/>
                <a:gd name="connsiteY45" fmla="*/ 78436 h 219234"/>
                <a:gd name="connsiteX46" fmla="*/ 69218 w 143592"/>
                <a:gd name="connsiteY46" fmla="*/ 78119 h 219234"/>
                <a:gd name="connsiteX47" fmla="*/ 79813 w 143592"/>
                <a:gd name="connsiteY47" fmla="*/ 78243 h 219234"/>
                <a:gd name="connsiteX48" fmla="*/ 79047 w 143592"/>
                <a:gd name="connsiteY48" fmla="*/ 77768 h 219234"/>
                <a:gd name="connsiteX49" fmla="*/ 80254 w 143592"/>
                <a:gd name="connsiteY49" fmla="*/ 77832 h 219234"/>
                <a:gd name="connsiteX50" fmla="*/ 79813 w 143592"/>
                <a:gd name="connsiteY50" fmla="*/ 78243 h 219234"/>
                <a:gd name="connsiteX51" fmla="*/ 79830 w 143592"/>
                <a:gd name="connsiteY51" fmla="*/ 78269 h 219234"/>
                <a:gd name="connsiteX52" fmla="*/ 83647 w 143592"/>
                <a:gd name="connsiteY52" fmla="*/ 81380 h 219234"/>
                <a:gd name="connsiteX53" fmla="*/ 90348 w 143592"/>
                <a:gd name="connsiteY53" fmla="*/ 89531 h 219234"/>
                <a:gd name="connsiteX54" fmla="*/ 90117 w 143592"/>
                <a:gd name="connsiteY54" fmla="*/ 93331 h 219234"/>
                <a:gd name="connsiteX55" fmla="*/ 91033 w 143592"/>
                <a:gd name="connsiteY55" fmla="*/ 101346 h 219234"/>
                <a:gd name="connsiteX56" fmla="*/ 95787 w 143592"/>
                <a:gd name="connsiteY56" fmla="*/ 103066 h 219234"/>
                <a:gd name="connsiteX57" fmla="*/ 98551 w 143592"/>
                <a:gd name="connsiteY57" fmla="*/ 101911 h 219234"/>
                <a:gd name="connsiteX58" fmla="*/ 99921 w 143592"/>
                <a:gd name="connsiteY58" fmla="*/ 90430 h 219234"/>
                <a:gd name="connsiteX59" fmla="*/ 97987 w 143592"/>
                <a:gd name="connsiteY59" fmla="*/ 85980 h 219234"/>
                <a:gd name="connsiteX60" fmla="*/ 93185 w 143592"/>
                <a:gd name="connsiteY60" fmla="*/ 79253 h 219234"/>
                <a:gd name="connsiteX61" fmla="*/ 84948 w 143592"/>
                <a:gd name="connsiteY61" fmla="*/ 69758 h 219234"/>
                <a:gd name="connsiteX62" fmla="*/ 79441 w 143592"/>
                <a:gd name="connsiteY62" fmla="*/ 65774 h 219234"/>
                <a:gd name="connsiteX63" fmla="*/ 72911 w 143592"/>
                <a:gd name="connsiteY63" fmla="*/ 64970 h 219234"/>
                <a:gd name="connsiteX64" fmla="*/ 69685 w 143592"/>
                <a:gd name="connsiteY64" fmla="*/ 66099 h 219234"/>
                <a:gd name="connsiteX65" fmla="*/ 68042 w 143592"/>
                <a:gd name="connsiteY65" fmla="*/ 66536 h 219234"/>
                <a:gd name="connsiteX66" fmla="*/ 64905 w 143592"/>
                <a:gd name="connsiteY66" fmla="*/ 65590 h 219234"/>
                <a:gd name="connsiteX67" fmla="*/ 64978 w 143592"/>
                <a:gd name="connsiteY67" fmla="*/ 61161 h 219234"/>
                <a:gd name="connsiteX68" fmla="*/ 62812 w 143592"/>
                <a:gd name="connsiteY68" fmla="*/ 55218 h 219234"/>
                <a:gd name="connsiteX69" fmla="*/ 59531 w 143592"/>
                <a:gd name="connsiteY69" fmla="*/ 52218 h 219234"/>
                <a:gd name="connsiteX70" fmla="*/ 61948 w 143592"/>
                <a:gd name="connsiteY70" fmla="*/ 42509 h 219234"/>
                <a:gd name="connsiteX71" fmla="*/ 65418 w 143592"/>
                <a:gd name="connsiteY71" fmla="*/ 38752 h 219234"/>
                <a:gd name="connsiteX72" fmla="*/ 67776 w 143592"/>
                <a:gd name="connsiteY72" fmla="*/ 17831 h 219234"/>
                <a:gd name="connsiteX73" fmla="*/ 65427 w 143592"/>
                <a:gd name="connsiteY73" fmla="*/ 4836 h 219234"/>
                <a:gd name="connsiteX74" fmla="*/ 61918 w 143592"/>
                <a:gd name="connsiteY74" fmla="*/ 2084 h 219234"/>
                <a:gd name="connsiteX75" fmla="*/ 50228 w 143592"/>
                <a:gd name="connsiteY75" fmla="*/ 681 h 219234"/>
                <a:gd name="connsiteX76" fmla="*/ 39676 w 143592"/>
                <a:gd name="connsiteY76" fmla="*/ 6504 h 219234"/>
                <a:gd name="connsiteX77" fmla="*/ 38152 w 143592"/>
                <a:gd name="connsiteY77" fmla="*/ 13081 h 219234"/>
                <a:gd name="connsiteX78" fmla="*/ 36312 w 143592"/>
                <a:gd name="connsiteY78" fmla="*/ 31751 h 219234"/>
                <a:gd name="connsiteX79" fmla="*/ 33398 w 143592"/>
                <a:gd name="connsiteY79" fmla="*/ 37511 h 219234"/>
                <a:gd name="connsiteX80" fmla="*/ 32239 w 143592"/>
                <a:gd name="connsiteY80" fmla="*/ 40502 h 219234"/>
                <a:gd name="connsiteX81" fmla="*/ 36903 w 143592"/>
                <a:gd name="connsiteY81" fmla="*/ 56861 h 219234"/>
                <a:gd name="connsiteX82" fmla="*/ 45050 w 143592"/>
                <a:gd name="connsiteY82" fmla="*/ 64837 h 219234"/>
                <a:gd name="connsiteX83" fmla="*/ 45042 w 143592"/>
                <a:gd name="connsiteY83" fmla="*/ 64661 h 219234"/>
                <a:gd name="connsiteX84" fmla="*/ 46069 w 143592"/>
                <a:gd name="connsiteY84" fmla="*/ 64311 h 219234"/>
                <a:gd name="connsiteX85" fmla="*/ 45217 w 143592"/>
                <a:gd name="connsiteY85" fmla="*/ 64888 h 219234"/>
                <a:gd name="connsiteX86" fmla="*/ 45050 w 143592"/>
                <a:gd name="connsiteY86" fmla="*/ 64837 h 219234"/>
                <a:gd name="connsiteX87" fmla="*/ 51820 w 143592"/>
                <a:gd name="connsiteY87" fmla="*/ 75873 h 219234"/>
                <a:gd name="connsiteX88" fmla="*/ 55328 w 143592"/>
                <a:gd name="connsiteY88" fmla="*/ 78192 h 219234"/>
                <a:gd name="connsiteX89" fmla="*/ 55551 w 143592"/>
                <a:gd name="connsiteY89" fmla="*/ 78462 h 219234"/>
                <a:gd name="connsiteX90" fmla="*/ 55743 w 143592"/>
                <a:gd name="connsiteY90" fmla="*/ 78504 h 219234"/>
                <a:gd name="connsiteX91" fmla="*/ 55256 w 143592"/>
                <a:gd name="connsiteY91" fmla="*/ 78089 h 219234"/>
                <a:gd name="connsiteX92" fmla="*/ 62068 w 143592"/>
                <a:gd name="connsiteY92" fmla="*/ 74456 h 219234"/>
                <a:gd name="connsiteX93" fmla="*/ 66347 w 143592"/>
                <a:gd name="connsiteY93" fmla="*/ 75000 h 219234"/>
                <a:gd name="connsiteX94" fmla="*/ 69201 w 143592"/>
                <a:gd name="connsiteY94" fmla="*/ 78111 h 219234"/>
                <a:gd name="connsiteX95" fmla="*/ 79813 w 143592"/>
                <a:gd name="connsiteY95" fmla="*/ 78243 h 219234"/>
                <a:gd name="connsiteX96" fmla="*/ 47588 w 143592"/>
                <a:gd name="connsiteY96" fmla="*/ 78821 h 219234"/>
                <a:gd name="connsiteX97" fmla="*/ 46094 w 143592"/>
                <a:gd name="connsiteY97" fmla="*/ 81418 h 219234"/>
                <a:gd name="connsiteX98" fmla="*/ 53334 w 143592"/>
                <a:gd name="connsiteY98" fmla="*/ 96545 h 219234"/>
                <a:gd name="connsiteX99" fmla="*/ 60476 w 143592"/>
                <a:gd name="connsiteY99" fmla="*/ 95954 h 219234"/>
                <a:gd name="connsiteX100" fmla="*/ 60450 w 143592"/>
                <a:gd name="connsiteY100" fmla="*/ 84795 h 219234"/>
                <a:gd name="connsiteX101" fmla="*/ 55568 w 143592"/>
                <a:gd name="connsiteY101" fmla="*/ 78470 h 219234"/>
                <a:gd name="connsiteX102" fmla="*/ 47588 w 143592"/>
                <a:gd name="connsiteY102" fmla="*/ 78821 h 219234"/>
                <a:gd name="connsiteX103" fmla="*/ 72967 w 143592"/>
                <a:gd name="connsiteY103" fmla="*/ 181729 h 219234"/>
                <a:gd name="connsiteX104" fmla="*/ 71880 w 143592"/>
                <a:gd name="connsiteY104" fmla="*/ 184343 h 219234"/>
                <a:gd name="connsiteX105" fmla="*/ 74443 w 143592"/>
                <a:gd name="connsiteY105" fmla="*/ 185772 h 219234"/>
                <a:gd name="connsiteX106" fmla="*/ 75500 w 143592"/>
                <a:gd name="connsiteY106" fmla="*/ 182927 h 219234"/>
                <a:gd name="connsiteX107" fmla="*/ 72967 w 143592"/>
                <a:gd name="connsiteY107" fmla="*/ 181729 h 219234"/>
                <a:gd name="connsiteX108" fmla="*/ 44378 w 143592"/>
                <a:gd name="connsiteY108" fmla="*/ 203633 h 219234"/>
                <a:gd name="connsiteX109" fmla="*/ 45786 w 143592"/>
                <a:gd name="connsiteY109" fmla="*/ 204018 h 219234"/>
                <a:gd name="connsiteX110" fmla="*/ 46278 w 143592"/>
                <a:gd name="connsiteY110" fmla="*/ 202910 h 219234"/>
                <a:gd name="connsiteX111" fmla="*/ 44378 w 143592"/>
                <a:gd name="connsiteY111" fmla="*/ 203633 h 219234"/>
                <a:gd name="connsiteX112" fmla="*/ 59860 w 143592"/>
                <a:gd name="connsiteY112" fmla="*/ 192144 h 219234"/>
                <a:gd name="connsiteX113" fmla="*/ 58465 w 143592"/>
                <a:gd name="connsiteY113" fmla="*/ 192696 h 219234"/>
                <a:gd name="connsiteX114" fmla="*/ 59608 w 143592"/>
                <a:gd name="connsiteY114" fmla="*/ 193573 h 219234"/>
                <a:gd name="connsiteX115" fmla="*/ 60972 w 143592"/>
                <a:gd name="connsiteY115" fmla="*/ 193034 h 219234"/>
                <a:gd name="connsiteX116" fmla="*/ 59860 w 143592"/>
                <a:gd name="connsiteY116" fmla="*/ 192144 h 219234"/>
                <a:gd name="connsiteX117" fmla="*/ 99424 w 143592"/>
                <a:gd name="connsiteY117" fmla="*/ 76951 h 219234"/>
                <a:gd name="connsiteX118" fmla="*/ 101975 w 143592"/>
                <a:gd name="connsiteY118" fmla="*/ 75539 h 219234"/>
                <a:gd name="connsiteX119" fmla="*/ 100978 w 143592"/>
                <a:gd name="connsiteY119" fmla="*/ 72839 h 219234"/>
                <a:gd name="connsiteX120" fmla="*/ 98286 w 143592"/>
                <a:gd name="connsiteY120" fmla="*/ 73519 h 219234"/>
                <a:gd name="connsiteX121" fmla="*/ 99424 w 143592"/>
                <a:gd name="connsiteY121" fmla="*/ 76951 h 219234"/>
                <a:gd name="connsiteX122" fmla="*/ 71880 w 143592"/>
                <a:gd name="connsiteY122" fmla="*/ 96921 h 219234"/>
                <a:gd name="connsiteX123" fmla="*/ 70541 w 143592"/>
                <a:gd name="connsiteY123" fmla="*/ 94628 h 219234"/>
                <a:gd name="connsiteX124" fmla="*/ 68632 w 143592"/>
                <a:gd name="connsiteY124" fmla="*/ 96707 h 219234"/>
                <a:gd name="connsiteX125" fmla="*/ 71020 w 143592"/>
                <a:gd name="connsiteY125" fmla="*/ 98030 h 219234"/>
                <a:gd name="connsiteX126" fmla="*/ 71880 w 143592"/>
                <a:gd name="connsiteY126" fmla="*/ 96921 h 219234"/>
                <a:gd name="connsiteX127" fmla="*/ 36312 w 143592"/>
                <a:gd name="connsiteY127" fmla="*/ 100927 h 219234"/>
                <a:gd name="connsiteX128" fmla="*/ 37442 w 143592"/>
                <a:gd name="connsiteY128" fmla="*/ 103717 h 219234"/>
                <a:gd name="connsiteX129" fmla="*/ 42761 w 143592"/>
                <a:gd name="connsiteY129" fmla="*/ 100173 h 219234"/>
                <a:gd name="connsiteX130" fmla="*/ 39102 w 143592"/>
                <a:gd name="connsiteY130" fmla="*/ 97824 h 219234"/>
                <a:gd name="connsiteX131" fmla="*/ 36312 w 143592"/>
                <a:gd name="connsiteY131" fmla="*/ 100927 h 219234"/>
                <a:gd name="connsiteX132" fmla="*/ 29440 w 143592"/>
                <a:gd name="connsiteY132" fmla="*/ 121068 h 219234"/>
                <a:gd name="connsiteX133" fmla="*/ 7993 w 143592"/>
                <a:gd name="connsiteY133" fmla="*/ 147162 h 219234"/>
                <a:gd name="connsiteX134" fmla="*/ 6359 w 143592"/>
                <a:gd name="connsiteY134" fmla="*/ 150081 h 219234"/>
                <a:gd name="connsiteX135" fmla="*/ 6440 w 143592"/>
                <a:gd name="connsiteY135" fmla="*/ 151484 h 219234"/>
                <a:gd name="connsiteX136" fmla="*/ 7741 w 143592"/>
                <a:gd name="connsiteY136" fmla="*/ 152477 h 219234"/>
                <a:gd name="connsiteX137" fmla="*/ 9410 w 143592"/>
                <a:gd name="connsiteY137" fmla="*/ 152293 h 219234"/>
                <a:gd name="connsiteX138" fmla="*/ 23175 w 143592"/>
                <a:gd name="connsiteY138" fmla="*/ 140008 h 219234"/>
                <a:gd name="connsiteX139" fmla="*/ 37258 w 143592"/>
                <a:gd name="connsiteY139" fmla="*/ 125788 h 219234"/>
                <a:gd name="connsiteX140" fmla="*/ 37044 w 143592"/>
                <a:gd name="connsiteY140" fmla="*/ 121984 h 219234"/>
                <a:gd name="connsiteX141" fmla="*/ 29440 w 143592"/>
                <a:gd name="connsiteY141" fmla="*/ 121068 h 219234"/>
                <a:gd name="connsiteX142" fmla="*/ 96960 w 143592"/>
                <a:gd name="connsiteY142" fmla="*/ 133024 h 219234"/>
                <a:gd name="connsiteX143" fmla="*/ 96853 w 143592"/>
                <a:gd name="connsiteY143" fmla="*/ 132857 h 219234"/>
                <a:gd name="connsiteX144" fmla="*/ 96532 w 143592"/>
                <a:gd name="connsiteY144" fmla="*/ 132857 h 219234"/>
                <a:gd name="connsiteX145" fmla="*/ 96373 w 143592"/>
                <a:gd name="connsiteY145" fmla="*/ 133332 h 219234"/>
                <a:gd name="connsiteX146" fmla="*/ 96960 w 143592"/>
                <a:gd name="connsiteY146" fmla="*/ 133024 h 219234"/>
                <a:gd name="connsiteX147" fmla="*/ 93365 w 143592"/>
                <a:gd name="connsiteY147" fmla="*/ 122707 h 219234"/>
                <a:gd name="connsiteX148" fmla="*/ 93365 w 143592"/>
                <a:gd name="connsiteY148" fmla="*/ 122463 h 219234"/>
                <a:gd name="connsiteX149" fmla="*/ 93074 w 143592"/>
                <a:gd name="connsiteY149" fmla="*/ 122900 h 219234"/>
                <a:gd name="connsiteX150" fmla="*/ 93083 w 143592"/>
                <a:gd name="connsiteY150" fmla="*/ 122985 h 219234"/>
                <a:gd name="connsiteX151" fmla="*/ 93365 w 143592"/>
                <a:gd name="connsiteY151" fmla="*/ 122707 h 219234"/>
                <a:gd name="connsiteX152" fmla="*/ 104230 w 143592"/>
                <a:gd name="connsiteY152" fmla="*/ 137111 h 219234"/>
                <a:gd name="connsiteX153" fmla="*/ 106583 w 143592"/>
                <a:gd name="connsiteY153" fmla="*/ 131651 h 219234"/>
                <a:gd name="connsiteX154" fmla="*/ 102231 w 143592"/>
                <a:gd name="connsiteY154" fmla="*/ 130281 h 219234"/>
                <a:gd name="connsiteX155" fmla="*/ 96964 w 143592"/>
                <a:gd name="connsiteY155" fmla="*/ 133028 h 219234"/>
                <a:gd name="connsiteX156" fmla="*/ 104230 w 143592"/>
                <a:gd name="connsiteY156" fmla="*/ 137111 h 219234"/>
                <a:gd name="connsiteX157" fmla="*/ 79779 w 143592"/>
                <a:gd name="connsiteY157" fmla="*/ 122784 h 219234"/>
                <a:gd name="connsiteX158" fmla="*/ 83044 w 143592"/>
                <a:gd name="connsiteY158" fmla="*/ 118976 h 219234"/>
                <a:gd name="connsiteX159" fmla="*/ 82749 w 143592"/>
                <a:gd name="connsiteY159" fmla="*/ 119528 h 219234"/>
                <a:gd name="connsiteX160" fmla="*/ 82976 w 143592"/>
                <a:gd name="connsiteY160" fmla="*/ 119314 h 219234"/>
                <a:gd name="connsiteX161" fmla="*/ 79283 w 143592"/>
                <a:gd name="connsiteY161" fmla="*/ 131501 h 219234"/>
                <a:gd name="connsiteX162" fmla="*/ 80742 w 143592"/>
                <a:gd name="connsiteY162" fmla="*/ 140773 h 219234"/>
                <a:gd name="connsiteX163" fmla="*/ 86382 w 143592"/>
                <a:gd name="connsiteY163" fmla="*/ 144240 h 219234"/>
                <a:gd name="connsiteX164" fmla="*/ 90413 w 143592"/>
                <a:gd name="connsiteY164" fmla="*/ 142429 h 219234"/>
                <a:gd name="connsiteX165" fmla="*/ 92959 w 143592"/>
                <a:gd name="connsiteY165" fmla="*/ 132900 h 219234"/>
                <a:gd name="connsiteX166" fmla="*/ 93382 w 143592"/>
                <a:gd name="connsiteY166" fmla="*/ 133336 h 219234"/>
                <a:gd name="connsiteX167" fmla="*/ 93382 w 143592"/>
                <a:gd name="connsiteY167" fmla="*/ 132900 h 219234"/>
                <a:gd name="connsiteX168" fmla="*/ 93083 w 143592"/>
                <a:gd name="connsiteY168" fmla="*/ 132900 h 219234"/>
                <a:gd name="connsiteX169" fmla="*/ 93083 w 143592"/>
                <a:gd name="connsiteY169" fmla="*/ 122904 h 219234"/>
                <a:gd name="connsiteX170" fmla="*/ 86245 w 143592"/>
                <a:gd name="connsiteY170" fmla="*/ 116040 h 219234"/>
                <a:gd name="connsiteX171" fmla="*/ 86728 w 143592"/>
                <a:gd name="connsiteY171" fmla="*/ 115531 h 219234"/>
                <a:gd name="connsiteX172" fmla="*/ 86245 w 143592"/>
                <a:gd name="connsiteY172" fmla="*/ 116006 h 219234"/>
                <a:gd name="connsiteX173" fmla="*/ 86326 w 143592"/>
                <a:gd name="connsiteY173" fmla="*/ 112707 h 219234"/>
                <a:gd name="connsiteX174" fmla="*/ 85346 w 143592"/>
                <a:gd name="connsiteY174" fmla="*/ 109737 h 219234"/>
                <a:gd name="connsiteX175" fmla="*/ 70301 w 143592"/>
                <a:gd name="connsiteY175" fmla="*/ 103327 h 219234"/>
                <a:gd name="connsiteX176" fmla="*/ 69171 w 143592"/>
                <a:gd name="connsiteY176" fmla="*/ 104166 h 219234"/>
                <a:gd name="connsiteX177" fmla="*/ 69971 w 143592"/>
                <a:gd name="connsiteY177" fmla="*/ 120593 h 219234"/>
                <a:gd name="connsiteX178" fmla="*/ 73677 w 143592"/>
                <a:gd name="connsiteY178" fmla="*/ 123426 h 219234"/>
                <a:gd name="connsiteX179" fmla="*/ 79779 w 143592"/>
                <a:gd name="connsiteY179" fmla="*/ 122784 h 219234"/>
                <a:gd name="connsiteX180" fmla="*/ 96532 w 143592"/>
                <a:gd name="connsiteY180" fmla="*/ 132857 h 219234"/>
                <a:gd name="connsiteX181" fmla="*/ 99078 w 143592"/>
                <a:gd name="connsiteY181" fmla="*/ 125703 h 219234"/>
                <a:gd name="connsiteX182" fmla="*/ 99758 w 143592"/>
                <a:gd name="connsiteY182" fmla="*/ 120944 h 219234"/>
                <a:gd name="connsiteX183" fmla="*/ 99215 w 143592"/>
                <a:gd name="connsiteY183" fmla="*/ 119464 h 219234"/>
                <a:gd name="connsiteX184" fmla="*/ 96630 w 143592"/>
                <a:gd name="connsiteY184" fmla="*/ 119600 h 219234"/>
                <a:gd name="connsiteX185" fmla="*/ 93369 w 143592"/>
                <a:gd name="connsiteY185" fmla="*/ 122703 h 219234"/>
                <a:gd name="connsiteX186" fmla="*/ 93378 w 143592"/>
                <a:gd name="connsiteY186" fmla="*/ 132896 h 219234"/>
                <a:gd name="connsiteX187" fmla="*/ 96532 w 143592"/>
                <a:gd name="connsiteY187" fmla="*/ 132857 h 219234"/>
                <a:gd name="connsiteX188" fmla="*/ 106857 w 143592"/>
                <a:gd name="connsiteY188" fmla="*/ 105582 h 219234"/>
                <a:gd name="connsiteX189" fmla="*/ 106947 w 143592"/>
                <a:gd name="connsiteY189" fmla="*/ 105668 h 219234"/>
                <a:gd name="connsiteX190" fmla="*/ 107259 w 143592"/>
                <a:gd name="connsiteY190" fmla="*/ 105266 h 219234"/>
                <a:gd name="connsiteX191" fmla="*/ 107229 w 143592"/>
                <a:gd name="connsiteY191" fmla="*/ 105895 h 219234"/>
                <a:gd name="connsiteX192" fmla="*/ 109091 w 143592"/>
                <a:gd name="connsiteY192" fmla="*/ 107367 h 219234"/>
                <a:gd name="connsiteX193" fmla="*/ 109168 w 143592"/>
                <a:gd name="connsiteY193" fmla="*/ 108757 h 219234"/>
                <a:gd name="connsiteX194" fmla="*/ 107208 w 143592"/>
                <a:gd name="connsiteY194" fmla="*/ 108150 h 219234"/>
                <a:gd name="connsiteX195" fmla="*/ 107229 w 143592"/>
                <a:gd name="connsiteY195" fmla="*/ 105895 h 219234"/>
                <a:gd name="connsiteX196" fmla="*/ 106947 w 143592"/>
                <a:gd name="connsiteY196" fmla="*/ 105668 h 219234"/>
                <a:gd name="connsiteX197" fmla="*/ 106237 w 143592"/>
                <a:gd name="connsiteY197" fmla="*/ 106614 h 219234"/>
                <a:gd name="connsiteX198" fmla="*/ 105693 w 143592"/>
                <a:gd name="connsiteY198" fmla="*/ 119173 h 219234"/>
                <a:gd name="connsiteX199" fmla="*/ 111115 w 143592"/>
                <a:gd name="connsiteY199" fmla="*/ 127731 h 219234"/>
                <a:gd name="connsiteX200" fmla="*/ 114059 w 143592"/>
                <a:gd name="connsiteY200" fmla="*/ 128784 h 219234"/>
                <a:gd name="connsiteX201" fmla="*/ 116857 w 143592"/>
                <a:gd name="connsiteY201" fmla="*/ 125163 h 219234"/>
                <a:gd name="connsiteX202" fmla="*/ 115509 w 143592"/>
                <a:gd name="connsiteY202" fmla="*/ 120298 h 219234"/>
                <a:gd name="connsiteX203" fmla="*/ 116318 w 143592"/>
                <a:gd name="connsiteY203" fmla="*/ 117320 h 219234"/>
                <a:gd name="connsiteX204" fmla="*/ 121077 w 143592"/>
                <a:gd name="connsiteY204" fmla="*/ 106438 h 219234"/>
                <a:gd name="connsiteX205" fmla="*/ 118257 w 143592"/>
                <a:gd name="connsiteY205" fmla="*/ 96742 h 219234"/>
                <a:gd name="connsiteX206" fmla="*/ 106545 w 143592"/>
                <a:gd name="connsiteY206" fmla="*/ 92514 h 219234"/>
                <a:gd name="connsiteX207" fmla="*/ 103601 w 143592"/>
                <a:gd name="connsiteY207" fmla="*/ 97829 h 219234"/>
                <a:gd name="connsiteX208" fmla="*/ 106857 w 143592"/>
                <a:gd name="connsiteY208" fmla="*/ 105582 h 219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Lst>
              <a:rect l="l" t="t" r="r" b="b"/>
              <a:pathLst>
                <a:path w="143592" h="219234">
                  <a:moveTo>
                    <a:pt x="142010" y="217908"/>
                  </a:moveTo>
                  <a:cubicBezTo>
                    <a:pt x="141881" y="218242"/>
                    <a:pt x="142438" y="218785"/>
                    <a:pt x="142694" y="219235"/>
                  </a:cubicBezTo>
                  <a:cubicBezTo>
                    <a:pt x="142994" y="218832"/>
                    <a:pt x="143294" y="218413"/>
                    <a:pt x="143593" y="218015"/>
                  </a:cubicBezTo>
                  <a:cubicBezTo>
                    <a:pt x="143165" y="216256"/>
                    <a:pt x="142523" y="216209"/>
                    <a:pt x="142010" y="217908"/>
                  </a:cubicBezTo>
                  <a:close/>
                  <a:moveTo>
                    <a:pt x="134564" y="151189"/>
                  </a:moveTo>
                  <a:cubicBezTo>
                    <a:pt x="134008" y="147641"/>
                    <a:pt x="133109" y="144693"/>
                    <a:pt x="130422" y="142254"/>
                  </a:cubicBezTo>
                  <a:cubicBezTo>
                    <a:pt x="127495" y="139558"/>
                    <a:pt x="124594" y="136807"/>
                    <a:pt x="123622" y="132686"/>
                  </a:cubicBezTo>
                  <a:cubicBezTo>
                    <a:pt x="123289" y="131240"/>
                    <a:pt x="122557" y="130636"/>
                    <a:pt x="121778" y="131175"/>
                  </a:cubicBezTo>
                  <a:cubicBezTo>
                    <a:pt x="121406" y="131484"/>
                    <a:pt x="121295" y="132173"/>
                    <a:pt x="121145" y="132694"/>
                  </a:cubicBezTo>
                  <a:cubicBezTo>
                    <a:pt x="120199" y="135985"/>
                    <a:pt x="119917" y="139669"/>
                    <a:pt x="118180" y="142417"/>
                  </a:cubicBezTo>
                  <a:cubicBezTo>
                    <a:pt x="116451" y="145143"/>
                    <a:pt x="113203" y="146854"/>
                    <a:pt x="110734" y="149122"/>
                  </a:cubicBezTo>
                  <a:cubicBezTo>
                    <a:pt x="109467" y="150252"/>
                    <a:pt x="108526" y="151698"/>
                    <a:pt x="107298" y="152840"/>
                  </a:cubicBezTo>
                  <a:cubicBezTo>
                    <a:pt x="106078" y="154009"/>
                    <a:pt x="104632" y="154942"/>
                    <a:pt x="103357" y="156063"/>
                  </a:cubicBezTo>
                  <a:cubicBezTo>
                    <a:pt x="101440" y="157774"/>
                    <a:pt x="100481" y="156212"/>
                    <a:pt x="99283" y="155031"/>
                  </a:cubicBezTo>
                  <a:cubicBezTo>
                    <a:pt x="95359" y="151069"/>
                    <a:pt x="93083" y="149237"/>
                    <a:pt x="87918" y="154710"/>
                  </a:cubicBezTo>
                  <a:cubicBezTo>
                    <a:pt x="85077" y="157723"/>
                    <a:pt x="81863" y="159554"/>
                    <a:pt x="78273" y="161249"/>
                  </a:cubicBezTo>
                  <a:cubicBezTo>
                    <a:pt x="74310" y="163136"/>
                    <a:pt x="72770" y="166760"/>
                    <a:pt x="72612" y="171703"/>
                  </a:cubicBezTo>
                  <a:cubicBezTo>
                    <a:pt x="72612" y="171583"/>
                    <a:pt x="72496" y="172182"/>
                    <a:pt x="72633" y="172708"/>
                  </a:cubicBezTo>
                  <a:cubicBezTo>
                    <a:pt x="72911" y="173770"/>
                    <a:pt x="73048" y="175212"/>
                    <a:pt x="73771" y="175742"/>
                  </a:cubicBezTo>
                  <a:cubicBezTo>
                    <a:pt x="74306" y="176149"/>
                    <a:pt x="75915" y="175584"/>
                    <a:pt x="76690" y="174993"/>
                  </a:cubicBezTo>
                  <a:cubicBezTo>
                    <a:pt x="78453" y="173624"/>
                    <a:pt x="79976" y="171964"/>
                    <a:pt x="81602" y="170440"/>
                  </a:cubicBezTo>
                  <a:cubicBezTo>
                    <a:pt x="86656" y="170766"/>
                    <a:pt x="91649" y="170877"/>
                    <a:pt x="96549" y="169174"/>
                  </a:cubicBezTo>
                  <a:cubicBezTo>
                    <a:pt x="97961" y="168686"/>
                    <a:pt x="101641" y="171703"/>
                    <a:pt x="101679" y="173089"/>
                  </a:cubicBezTo>
                  <a:cubicBezTo>
                    <a:pt x="101735" y="175336"/>
                    <a:pt x="101448" y="177608"/>
                    <a:pt x="101559" y="179841"/>
                  </a:cubicBezTo>
                  <a:cubicBezTo>
                    <a:pt x="101945" y="187582"/>
                    <a:pt x="106095" y="192465"/>
                    <a:pt x="113378" y="194716"/>
                  </a:cubicBezTo>
                  <a:cubicBezTo>
                    <a:pt x="116087" y="195554"/>
                    <a:pt x="118894" y="196333"/>
                    <a:pt x="121684" y="196444"/>
                  </a:cubicBezTo>
                  <a:cubicBezTo>
                    <a:pt x="123066" y="196491"/>
                    <a:pt x="124851" y="195327"/>
                    <a:pt x="125921" y="194202"/>
                  </a:cubicBezTo>
                  <a:cubicBezTo>
                    <a:pt x="127499" y="192533"/>
                    <a:pt x="128000" y="190317"/>
                    <a:pt x="127521" y="187886"/>
                  </a:cubicBezTo>
                  <a:cubicBezTo>
                    <a:pt x="126905" y="184643"/>
                    <a:pt x="124059" y="181801"/>
                    <a:pt x="125548" y="178207"/>
                  </a:cubicBezTo>
                  <a:cubicBezTo>
                    <a:pt x="125903" y="177403"/>
                    <a:pt x="127371" y="176517"/>
                    <a:pt x="128176" y="176636"/>
                  </a:cubicBezTo>
                  <a:cubicBezTo>
                    <a:pt x="129048" y="176786"/>
                    <a:pt x="129857" y="177959"/>
                    <a:pt x="130559" y="178806"/>
                  </a:cubicBezTo>
                  <a:cubicBezTo>
                    <a:pt x="133067" y="181925"/>
                    <a:pt x="132895" y="181771"/>
                    <a:pt x="135249" y="179735"/>
                  </a:cubicBezTo>
                  <a:cubicBezTo>
                    <a:pt x="139143" y="176393"/>
                    <a:pt x="140426" y="172653"/>
                    <a:pt x="138800" y="167608"/>
                  </a:cubicBezTo>
                  <a:cubicBezTo>
                    <a:pt x="137089" y="162250"/>
                    <a:pt x="135463" y="156756"/>
                    <a:pt x="134564" y="151189"/>
                  </a:cubicBezTo>
                  <a:close/>
                  <a:moveTo>
                    <a:pt x="1044" y="162742"/>
                  </a:moveTo>
                  <a:lnTo>
                    <a:pt x="1224" y="161767"/>
                  </a:lnTo>
                  <a:lnTo>
                    <a:pt x="0" y="162109"/>
                  </a:lnTo>
                  <a:lnTo>
                    <a:pt x="1044" y="162742"/>
                  </a:lnTo>
                  <a:close/>
                  <a:moveTo>
                    <a:pt x="67023" y="79163"/>
                  </a:moveTo>
                  <a:cubicBezTo>
                    <a:pt x="67438" y="79600"/>
                    <a:pt x="67836" y="80058"/>
                    <a:pt x="68256" y="80533"/>
                  </a:cubicBezTo>
                  <a:cubicBezTo>
                    <a:pt x="68508" y="79882"/>
                    <a:pt x="68735" y="79236"/>
                    <a:pt x="68966" y="78594"/>
                  </a:cubicBezTo>
                  <a:cubicBezTo>
                    <a:pt x="68324" y="78778"/>
                    <a:pt x="67661" y="78971"/>
                    <a:pt x="67023" y="79163"/>
                  </a:cubicBezTo>
                  <a:close/>
                  <a:moveTo>
                    <a:pt x="69218" y="78119"/>
                  </a:moveTo>
                  <a:cubicBezTo>
                    <a:pt x="69205" y="78098"/>
                    <a:pt x="69180" y="78098"/>
                    <a:pt x="69171" y="78076"/>
                  </a:cubicBezTo>
                  <a:cubicBezTo>
                    <a:pt x="69098" y="78243"/>
                    <a:pt x="69039" y="78419"/>
                    <a:pt x="68966" y="78594"/>
                  </a:cubicBezTo>
                  <a:cubicBezTo>
                    <a:pt x="69163" y="78530"/>
                    <a:pt x="69330" y="78470"/>
                    <a:pt x="69509" y="78436"/>
                  </a:cubicBezTo>
                  <a:cubicBezTo>
                    <a:pt x="69419" y="78320"/>
                    <a:pt x="69313" y="78230"/>
                    <a:pt x="69218" y="78119"/>
                  </a:cubicBezTo>
                  <a:close/>
                  <a:moveTo>
                    <a:pt x="79813" y="78243"/>
                  </a:moveTo>
                  <a:lnTo>
                    <a:pt x="79047" y="77768"/>
                  </a:lnTo>
                  <a:lnTo>
                    <a:pt x="80254" y="77832"/>
                  </a:lnTo>
                  <a:cubicBezTo>
                    <a:pt x="80113" y="77991"/>
                    <a:pt x="79959" y="78098"/>
                    <a:pt x="79813" y="78243"/>
                  </a:cubicBezTo>
                  <a:lnTo>
                    <a:pt x="79830" y="78269"/>
                  </a:lnTo>
                  <a:cubicBezTo>
                    <a:pt x="81153" y="79279"/>
                    <a:pt x="83373" y="80143"/>
                    <a:pt x="83647" y="81380"/>
                  </a:cubicBezTo>
                  <a:cubicBezTo>
                    <a:pt x="84478" y="85423"/>
                    <a:pt x="86103" y="88316"/>
                    <a:pt x="90348" y="89531"/>
                  </a:cubicBezTo>
                  <a:cubicBezTo>
                    <a:pt x="92112" y="90028"/>
                    <a:pt x="91915" y="91808"/>
                    <a:pt x="90117" y="93331"/>
                  </a:cubicBezTo>
                  <a:cubicBezTo>
                    <a:pt x="85513" y="97311"/>
                    <a:pt x="85697" y="98933"/>
                    <a:pt x="91033" y="101346"/>
                  </a:cubicBezTo>
                  <a:cubicBezTo>
                    <a:pt x="92582" y="102018"/>
                    <a:pt x="94148" y="102827"/>
                    <a:pt x="95787" y="103066"/>
                  </a:cubicBezTo>
                  <a:cubicBezTo>
                    <a:pt x="96664" y="103207"/>
                    <a:pt x="98594" y="102176"/>
                    <a:pt x="98551" y="101911"/>
                  </a:cubicBezTo>
                  <a:cubicBezTo>
                    <a:pt x="97957" y="97906"/>
                    <a:pt x="99630" y="94247"/>
                    <a:pt x="99921" y="90430"/>
                  </a:cubicBezTo>
                  <a:cubicBezTo>
                    <a:pt x="100049" y="88962"/>
                    <a:pt x="99095" y="87007"/>
                    <a:pt x="97987" y="85980"/>
                  </a:cubicBezTo>
                  <a:cubicBezTo>
                    <a:pt x="95868" y="84024"/>
                    <a:pt x="93335" y="82266"/>
                    <a:pt x="93185" y="79253"/>
                  </a:cubicBezTo>
                  <a:cubicBezTo>
                    <a:pt x="92929" y="73729"/>
                    <a:pt x="89587" y="71452"/>
                    <a:pt x="84948" y="69758"/>
                  </a:cubicBezTo>
                  <a:cubicBezTo>
                    <a:pt x="82907" y="69013"/>
                    <a:pt x="81367" y="66994"/>
                    <a:pt x="79441" y="65774"/>
                  </a:cubicBezTo>
                  <a:cubicBezTo>
                    <a:pt x="77451" y="64533"/>
                    <a:pt x="75205" y="64191"/>
                    <a:pt x="72911" y="64970"/>
                  </a:cubicBezTo>
                  <a:cubicBezTo>
                    <a:pt x="71833" y="65342"/>
                    <a:pt x="70767" y="65757"/>
                    <a:pt x="69685" y="66099"/>
                  </a:cubicBezTo>
                  <a:cubicBezTo>
                    <a:pt x="69150" y="66300"/>
                    <a:pt x="68555" y="66608"/>
                    <a:pt x="68042" y="66536"/>
                  </a:cubicBezTo>
                  <a:cubicBezTo>
                    <a:pt x="66963" y="66322"/>
                    <a:pt x="65894" y="66035"/>
                    <a:pt x="64905" y="65590"/>
                  </a:cubicBezTo>
                  <a:cubicBezTo>
                    <a:pt x="63634" y="64974"/>
                    <a:pt x="63694" y="63335"/>
                    <a:pt x="64978" y="61161"/>
                  </a:cubicBezTo>
                  <a:cubicBezTo>
                    <a:pt x="68050" y="56031"/>
                    <a:pt x="68033" y="56052"/>
                    <a:pt x="62812" y="55218"/>
                  </a:cubicBezTo>
                  <a:cubicBezTo>
                    <a:pt x="60763" y="54888"/>
                    <a:pt x="59633" y="53805"/>
                    <a:pt x="59531" y="52218"/>
                  </a:cubicBezTo>
                  <a:cubicBezTo>
                    <a:pt x="59321" y="48705"/>
                    <a:pt x="59744" y="45354"/>
                    <a:pt x="61948" y="42509"/>
                  </a:cubicBezTo>
                  <a:cubicBezTo>
                    <a:pt x="62971" y="41161"/>
                    <a:pt x="64511" y="40142"/>
                    <a:pt x="65418" y="38752"/>
                  </a:cubicBezTo>
                  <a:cubicBezTo>
                    <a:pt x="69676" y="32192"/>
                    <a:pt x="71807" y="25084"/>
                    <a:pt x="67776" y="17831"/>
                  </a:cubicBezTo>
                  <a:cubicBezTo>
                    <a:pt x="65393" y="13561"/>
                    <a:pt x="64601" y="9521"/>
                    <a:pt x="65427" y="4836"/>
                  </a:cubicBezTo>
                  <a:cubicBezTo>
                    <a:pt x="65735" y="3133"/>
                    <a:pt x="64216" y="1917"/>
                    <a:pt x="61918" y="2084"/>
                  </a:cubicBezTo>
                  <a:cubicBezTo>
                    <a:pt x="57904" y="2426"/>
                    <a:pt x="54117" y="2290"/>
                    <a:pt x="50228" y="681"/>
                  </a:cubicBezTo>
                  <a:cubicBezTo>
                    <a:pt x="44507" y="-1652"/>
                    <a:pt x="41379" y="2435"/>
                    <a:pt x="39676" y="6504"/>
                  </a:cubicBezTo>
                  <a:cubicBezTo>
                    <a:pt x="38824" y="8545"/>
                    <a:pt x="38396" y="10843"/>
                    <a:pt x="38152" y="13081"/>
                  </a:cubicBezTo>
                  <a:cubicBezTo>
                    <a:pt x="37412" y="19273"/>
                    <a:pt x="36659" y="25512"/>
                    <a:pt x="36312" y="31751"/>
                  </a:cubicBezTo>
                  <a:cubicBezTo>
                    <a:pt x="36158" y="34284"/>
                    <a:pt x="35144" y="35893"/>
                    <a:pt x="33398" y="37511"/>
                  </a:cubicBezTo>
                  <a:cubicBezTo>
                    <a:pt x="32675" y="38161"/>
                    <a:pt x="32033" y="39629"/>
                    <a:pt x="32239" y="40502"/>
                  </a:cubicBezTo>
                  <a:cubicBezTo>
                    <a:pt x="33603" y="46013"/>
                    <a:pt x="34707" y="51670"/>
                    <a:pt x="36903" y="56861"/>
                  </a:cubicBezTo>
                  <a:cubicBezTo>
                    <a:pt x="38358" y="60335"/>
                    <a:pt x="40767" y="63793"/>
                    <a:pt x="45050" y="64837"/>
                  </a:cubicBezTo>
                  <a:cubicBezTo>
                    <a:pt x="45050" y="64747"/>
                    <a:pt x="45042" y="64721"/>
                    <a:pt x="45042" y="64661"/>
                  </a:cubicBezTo>
                  <a:cubicBezTo>
                    <a:pt x="45161" y="63575"/>
                    <a:pt x="45495" y="63463"/>
                    <a:pt x="46069" y="64311"/>
                  </a:cubicBezTo>
                  <a:cubicBezTo>
                    <a:pt x="45790" y="64503"/>
                    <a:pt x="45495" y="64696"/>
                    <a:pt x="45217" y="64888"/>
                  </a:cubicBezTo>
                  <a:cubicBezTo>
                    <a:pt x="45161" y="64880"/>
                    <a:pt x="45118" y="64837"/>
                    <a:pt x="45050" y="64837"/>
                  </a:cubicBezTo>
                  <a:cubicBezTo>
                    <a:pt x="44798" y="70019"/>
                    <a:pt x="46261" y="74093"/>
                    <a:pt x="51820" y="75873"/>
                  </a:cubicBezTo>
                  <a:cubicBezTo>
                    <a:pt x="53103" y="76271"/>
                    <a:pt x="54211" y="77323"/>
                    <a:pt x="55328" y="78192"/>
                  </a:cubicBezTo>
                  <a:cubicBezTo>
                    <a:pt x="55414" y="78290"/>
                    <a:pt x="55478" y="78372"/>
                    <a:pt x="55551" y="78462"/>
                  </a:cubicBezTo>
                  <a:cubicBezTo>
                    <a:pt x="55624" y="78483"/>
                    <a:pt x="55679" y="78483"/>
                    <a:pt x="55743" y="78504"/>
                  </a:cubicBezTo>
                  <a:lnTo>
                    <a:pt x="55256" y="78089"/>
                  </a:lnTo>
                  <a:cubicBezTo>
                    <a:pt x="57506" y="76895"/>
                    <a:pt x="59791" y="75680"/>
                    <a:pt x="62068" y="74456"/>
                  </a:cubicBezTo>
                  <a:cubicBezTo>
                    <a:pt x="63608" y="73639"/>
                    <a:pt x="65111" y="73926"/>
                    <a:pt x="66347" y="75000"/>
                  </a:cubicBezTo>
                  <a:cubicBezTo>
                    <a:pt x="67391" y="75920"/>
                    <a:pt x="68264" y="77041"/>
                    <a:pt x="69201" y="78111"/>
                  </a:cubicBezTo>
                  <a:cubicBezTo>
                    <a:pt x="72783" y="79942"/>
                    <a:pt x="76347" y="81547"/>
                    <a:pt x="79813" y="78243"/>
                  </a:cubicBezTo>
                  <a:close/>
                  <a:moveTo>
                    <a:pt x="47588" y="78821"/>
                  </a:moveTo>
                  <a:cubicBezTo>
                    <a:pt x="46805" y="79330"/>
                    <a:pt x="45880" y="80747"/>
                    <a:pt x="46094" y="81418"/>
                  </a:cubicBezTo>
                  <a:cubicBezTo>
                    <a:pt x="47776" y="86784"/>
                    <a:pt x="49817" y="92009"/>
                    <a:pt x="53334" y="96545"/>
                  </a:cubicBezTo>
                  <a:cubicBezTo>
                    <a:pt x="55106" y="98843"/>
                    <a:pt x="58923" y="98556"/>
                    <a:pt x="60476" y="95954"/>
                  </a:cubicBezTo>
                  <a:cubicBezTo>
                    <a:pt x="62744" y="92197"/>
                    <a:pt x="62808" y="88406"/>
                    <a:pt x="60450" y="84795"/>
                  </a:cubicBezTo>
                  <a:cubicBezTo>
                    <a:pt x="59025" y="82535"/>
                    <a:pt x="57228" y="80558"/>
                    <a:pt x="55568" y="78470"/>
                  </a:cubicBezTo>
                  <a:cubicBezTo>
                    <a:pt x="52881" y="77845"/>
                    <a:pt x="50134" y="77216"/>
                    <a:pt x="47588" y="78821"/>
                  </a:cubicBezTo>
                  <a:close/>
                  <a:moveTo>
                    <a:pt x="72967" y="181729"/>
                  </a:moveTo>
                  <a:cubicBezTo>
                    <a:pt x="71747" y="182280"/>
                    <a:pt x="71161" y="183316"/>
                    <a:pt x="71880" y="184343"/>
                  </a:cubicBezTo>
                  <a:cubicBezTo>
                    <a:pt x="72393" y="185058"/>
                    <a:pt x="73574" y="185315"/>
                    <a:pt x="74443" y="185772"/>
                  </a:cubicBezTo>
                  <a:cubicBezTo>
                    <a:pt x="74828" y="184809"/>
                    <a:pt x="75620" y="183800"/>
                    <a:pt x="75500" y="182927"/>
                  </a:cubicBezTo>
                  <a:cubicBezTo>
                    <a:pt x="75337" y="181634"/>
                    <a:pt x="74182" y="181296"/>
                    <a:pt x="72967" y="181729"/>
                  </a:cubicBezTo>
                  <a:close/>
                  <a:moveTo>
                    <a:pt x="44378" y="203633"/>
                  </a:moveTo>
                  <a:cubicBezTo>
                    <a:pt x="44400" y="203830"/>
                    <a:pt x="45307" y="204061"/>
                    <a:pt x="45786" y="204018"/>
                  </a:cubicBezTo>
                  <a:cubicBezTo>
                    <a:pt x="45974" y="204005"/>
                    <a:pt x="46116" y="203295"/>
                    <a:pt x="46278" y="202910"/>
                  </a:cubicBezTo>
                  <a:cubicBezTo>
                    <a:pt x="44943" y="202067"/>
                    <a:pt x="44246" y="202307"/>
                    <a:pt x="44378" y="203633"/>
                  </a:cubicBezTo>
                  <a:close/>
                  <a:moveTo>
                    <a:pt x="59860" y="192144"/>
                  </a:moveTo>
                  <a:cubicBezTo>
                    <a:pt x="59423" y="192080"/>
                    <a:pt x="58927" y="192495"/>
                    <a:pt x="58465" y="192696"/>
                  </a:cubicBezTo>
                  <a:cubicBezTo>
                    <a:pt x="58859" y="193008"/>
                    <a:pt x="59197" y="193556"/>
                    <a:pt x="59608" y="193573"/>
                  </a:cubicBezTo>
                  <a:cubicBezTo>
                    <a:pt x="60031" y="193642"/>
                    <a:pt x="60532" y="193227"/>
                    <a:pt x="60972" y="193034"/>
                  </a:cubicBezTo>
                  <a:cubicBezTo>
                    <a:pt x="60609" y="192713"/>
                    <a:pt x="60254" y="192204"/>
                    <a:pt x="59860" y="192144"/>
                  </a:cubicBezTo>
                  <a:close/>
                  <a:moveTo>
                    <a:pt x="99424" y="76951"/>
                  </a:moveTo>
                  <a:cubicBezTo>
                    <a:pt x="100302" y="76904"/>
                    <a:pt x="101136" y="76031"/>
                    <a:pt x="101975" y="75539"/>
                  </a:cubicBezTo>
                  <a:cubicBezTo>
                    <a:pt x="102475" y="74319"/>
                    <a:pt x="102201" y="73160"/>
                    <a:pt x="100978" y="72839"/>
                  </a:cubicBezTo>
                  <a:cubicBezTo>
                    <a:pt x="100165" y="72646"/>
                    <a:pt x="98885" y="72946"/>
                    <a:pt x="98286" y="73519"/>
                  </a:cubicBezTo>
                  <a:cubicBezTo>
                    <a:pt x="97101" y="74657"/>
                    <a:pt x="97931" y="77054"/>
                    <a:pt x="99424" y="76951"/>
                  </a:cubicBezTo>
                  <a:close/>
                  <a:moveTo>
                    <a:pt x="71880" y="96921"/>
                  </a:moveTo>
                  <a:cubicBezTo>
                    <a:pt x="71576" y="96091"/>
                    <a:pt x="71003" y="95377"/>
                    <a:pt x="70541" y="94628"/>
                  </a:cubicBezTo>
                  <a:cubicBezTo>
                    <a:pt x="69907" y="95287"/>
                    <a:pt x="69278" y="95984"/>
                    <a:pt x="68632" y="96707"/>
                  </a:cubicBezTo>
                  <a:cubicBezTo>
                    <a:pt x="69432" y="97165"/>
                    <a:pt x="70177" y="97692"/>
                    <a:pt x="71020" y="98030"/>
                  </a:cubicBezTo>
                  <a:cubicBezTo>
                    <a:pt x="71153" y="98077"/>
                    <a:pt x="71966" y="97165"/>
                    <a:pt x="71880" y="96921"/>
                  </a:cubicBezTo>
                  <a:close/>
                  <a:moveTo>
                    <a:pt x="36312" y="100927"/>
                  </a:moveTo>
                  <a:cubicBezTo>
                    <a:pt x="36334" y="101911"/>
                    <a:pt x="36749" y="103327"/>
                    <a:pt x="37442" y="103717"/>
                  </a:cubicBezTo>
                  <a:cubicBezTo>
                    <a:pt x="38978" y="104560"/>
                    <a:pt x="42384" y="102407"/>
                    <a:pt x="42761" y="100173"/>
                  </a:cubicBezTo>
                  <a:cubicBezTo>
                    <a:pt x="41678" y="99446"/>
                    <a:pt x="40506" y="98321"/>
                    <a:pt x="39102" y="97824"/>
                  </a:cubicBezTo>
                  <a:cubicBezTo>
                    <a:pt x="37442" y="97260"/>
                    <a:pt x="36278" y="98556"/>
                    <a:pt x="36312" y="100927"/>
                  </a:cubicBezTo>
                  <a:close/>
                  <a:moveTo>
                    <a:pt x="29440" y="121068"/>
                  </a:moveTo>
                  <a:cubicBezTo>
                    <a:pt x="22803" y="130174"/>
                    <a:pt x="16312" y="139387"/>
                    <a:pt x="7993" y="147162"/>
                  </a:cubicBezTo>
                  <a:cubicBezTo>
                    <a:pt x="7202" y="147890"/>
                    <a:pt x="6791" y="149058"/>
                    <a:pt x="6359" y="150081"/>
                  </a:cubicBezTo>
                  <a:cubicBezTo>
                    <a:pt x="6175" y="150474"/>
                    <a:pt x="6204" y="151146"/>
                    <a:pt x="6440" y="151484"/>
                  </a:cubicBezTo>
                  <a:cubicBezTo>
                    <a:pt x="6718" y="151921"/>
                    <a:pt x="7300" y="152156"/>
                    <a:pt x="7741" y="152477"/>
                  </a:cubicBezTo>
                  <a:cubicBezTo>
                    <a:pt x="8301" y="152417"/>
                    <a:pt x="8948" y="152520"/>
                    <a:pt x="9410" y="152293"/>
                  </a:cubicBezTo>
                  <a:cubicBezTo>
                    <a:pt x="15028" y="149353"/>
                    <a:pt x="19893" y="145215"/>
                    <a:pt x="23175" y="140008"/>
                  </a:cubicBezTo>
                  <a:cubicBezTo>
                    <a:pt x="26903" y="134094"/>
                    <a:pt x="31417" y="129400"/>
                    <a:pt x="37258" y="125788"/>
                  </a:cubicBezTo>
                  <a:cubicBezTo>
                    <a:pt x="39141" y="124616"/>
                    <a:pt x="38743" y="124680"/>
                    <a:pt x="37044" y="121984"/>
                  </a:cubicBezTo>
                  <a:cubicBezTo>
                    <a:pt x="34010" y="117187"/>
                    <a:pt x="31562" y="118137"/>
                    <a:pt x="29440" y="121068"/>
                  </a:cubicBezTo>
                  <a:close/>
                  <a:moveTo>
                    <a:pt x="96960" y="133024"/>
                  </a:moveTo>
                  <a:cubicBezTo>
                    <a:pt x="96925" y="132951"/>
                    <a:pt x="96891" y="132921"/>
                    <a:pt x="96853" y="132857"/>
                  </a:cubicBezTo>
                  <a:cubicBezTo>
                    <a:pt x="96759" y="132857"/>
                    <a:pt x="96634" y="132857"/>
                    <a:pt x="96532" y="132857"/>
                  </a:cubicBezTo>
                  <a:cubicBezTo>
                    <a:pt x="96476" y="133024"/>
                    <a:pt x="96420" y="133153"/>
                    <a:pt x="96373" y="133332"/>
                  </a:cubicBezTo>
                  <a:cubicBezTo>
                    <a:pt x="96562" y="133217"/>
                    <a:pt x="96767" y="133135"/>
                    <a:pt x="96960" y="133024"/>
                  </a:cubicBezTo>
                  <a:close/>
                  <a:moveTo>
                    <a:pt x="93365" y="122707"/>
                  </a:moveTo>
                  <a:cubicBezTo>
                    <a:pt x="93365" y="122634"/>
                    <a:pt x="93365" y="122553"/>
                    <a:pt x="93365" y="122463"/>
                  </a:cubicBezTo>
                  <a:cubicBezTo>
                    <a:pt x="93245" y="122613"/>
                    <a:pt x="93185" y="122746"/>
                    <a:pt x="93074" y="122900"/>
                  </a:cubicBezTo>
                  <a:cubicBezTo>
                    <a:pt x="93074" y="122942"/>
                    <a:pt x="93083" y="122968"/>
                    <a:pt x="93083" y="122985"/>
                  </a:cubicBezTo>
                  <a:cubicBezTo>
                    <a:pt x="93185" y="122904"/>
                    <a:pt x="93284" y="122806"/>
                    <a:pt x="93365" y="122707"/>
                  </a:cubicBezTo>
                  <a:close/>
                  <a:moveTo>
                    <a:pt x="104230" y="137111"/>
                  </a:moveTo>
                  <a:cubicBezTo>
                    <a:pt x="106224" y="136242"/>
                    <a:pt x="107499" y="133306"/>
                    <a:pt x="106583" y="131651"/>
                  </a:cubicBezTo>
                  <a:cubicBezTo>
                    <a:pt x="105954" y="130482"/>
                    <a:pt x="103656" y="129614"/>
                    <a:pt x="102231" y="130281"/>
                  </a:cubicBezTo>
                  <a:cubicBezTo>
                    <a:pt x="100426" y="131090"/>
                    <a:pt x="98701" y="132070"/>
                    <a:pt x="96964" y="133028"/>
                  </a:cubicBezTo>
                  <a:cubicBezTo>
                    <a:pt x="99527" y="137564"/>
                    <a:pt x="101234" y="138450"/>
                    <a:pt x="104230" y="137111"/>
                  </a:cubicBezTo>
                  <a:close/>
                  <a:moveTo>
                    <a:pt x="79779" y="122784"/>
                  </a:moveTo>
                  <a:cubicBezTo>
                    <a:pt x="80896" y="121509"/>
                    <a:pt x="81961" y="120251"/>
                    <a:pt x="83044" y="118976"/>
                  </a:cubicBezTo>
                  <a:lnTo>
                    <a:pt x="82749" y="119528"/>
                  </a:lnTo>
                  <a:cubicBezTo>
                    <a:pt x="82826" y="119455"/>
                    <a:pt x="82903" y="119399"/>
                    <a:pt x="82976" y="119314"/>
                  </a:cubicBezTo>
                  <a:cubicBezTo>
                    <a:pt x="81833" y="123358"/>
                    <a:pt x="82291" y="127727"/>
                    <a:pt x="79283" y="131501"/>
                  </a:cubicBezTo>
                  <a:cubicBezTo>
                    <a:pt x="75646" y="136079"/>
                    <a:pt x="76262" y="137675"/>
                    <a:pt x="80742" y="140773"/>
                  </a:cubicBezTo>
                  <a:cubicBezTo>
                    <a:pt x="82565" y="142036"/>
                    <a:pt x="84482" y="143118"/>
                    <a:pt x="86382" y="144240"/>
                  </a:cubicBezTo>
                  <a:cubicBezTo>
                    <a:pt x="87713" y="145031"/>
                    <a:pt x="89711" y="144150"/>
                    <a:pt x="90413" y="142429"/>
                  </a:cubicBezTo>
                  <a:cubicBezTo>
                    <a:pt x="91658" y="139357"/>
                    <a:pt x="93267" y="136396"/>
                    <a:pt x="92959" y="132900"/>
                  </a:cubicBezTo>
                  <a:lnTo>
                    <a:pt x="93382" y="133336"/>
                  </a:lnTo>
                  <a:cubicBezTo>
                    <a:pt x="93382" y="133178"/>
                    <a:pt x="93382" y="133028"/>
                    <a:pt x="93382" y="132900"/>
                  </a:cubicBezTo>
                  <a:cubicBezTo>
                    <a:pt x="93293" y="132900"/>
                    <a:pt x="93181" y="132900"/>
                    <a:pt x="93083" y="132900"/>
                  </a:cubicBezTo>
                  <a:cubicBezTo>
                    <a:pt x="90113" y="129571"/>
                    <a:pt x="90314" y="126246"/>
                    <a:pt x="93083" y="122904"/>
                  </a:cubicBezTo>
                  <a:cubicBezTo>
                    <a:pt x="92925" y="118518"/>
                    <a:pt x="89060" y="117816"/>
                    <a:pt x="86245" y="116040"/>
                  </a:cubicBezTo>
                  <a:lnTo>
                    <a:pt x="86728" y="115531"/>
                  </a:lnTo>
                  <a:cubicBezTo>
                    <a:pt x="86570" y="115689"/>
                    <a:pt x="86416" y="115856"/>
                    <a:pt x="86245" y="116006"/>
                  </a:cubicBezTo>
                  <a:cubicBezTo>
                    <a:pt x="86300" y="114898"/>
                    <a:pt x="86459" y="113794"/>
                    <a:pt x="86326" y="112707"/>
                  </a:cubicBezTo>
                  <a:cubicBezTo>
                    <a:pt x="86202" y="111650"/>
                    <a:pt x="86044" y="110225"/>
                    <a:pt x="85346" y="109737"/>
                  </a:cubicBezTo>
                  <a:cubicBezTo>
                    <a:pt x="80827" y="106485"/>
                    <a:pt x="75521" y="104983"/>
                    <a:pt x="70301" y="103327"/>
                  </a:cubicBezTo>
                  <a:cubicBezTo>
                    <a:pt x="70023" y="103229"/>
                    <a:pt x="69171" y="103892"/>
                    <a:pt x="69171" y="104166"/>
                  </a:cubicBezTo>
                  <a:cubicBezTo>
                    <a:pt x="69360" y="109652"/>
                    <a:pt x="69531" y="115120"/>
                    <a:pt x="69971" y="120593"/>
                  </a:cubicBezTo>
                  <a:cubicBezTo>
                    <a:pt x="70134" y="122510"/>
                    <a:pt x="72098" y="122925"/>
                    <a:pt x="73677" y="123426"/>
                  </a:cubicBezTo>
                  <a:cubicBezTo>
                    <a:pt x="75804" y="124115"/>
                    <a:pt x="77943" y="124851"/>
                    <a:pt x="79779" y="122784"/>
                  </a:cubicBezTo>
                  <a:close/>
                  <a:moveTo>
                    <a:pt x="96532" y="132857"/>
                  </a:moveTo>
                  <a:cubicBezTo>
                    <a:pt x="97405" y="130478"/>
                    <a:pt x="98355" y="128124"/>
                    <a:pt x="99078" y="125703"/>
                  </a:cubicBezTo>
                  <a:cubicBezTo>
                    <a:pt x="99536" y="124184"/>
                    <a:pt x="99634" y="122553"/>
                    <a:pt x="99758" y="120944"/>
                  </a:cubicBezTo>
                  <a:cubicBezTo>
                    <a:pt x="99801" y="120486"/>
                    <a:pt x="99536" y="119879"/>
                    <a:pt x="99215" y="119464"/>
                  </a:cubicBezTo>
                  <a:cubicBezTo>
                    <a:pt x="98556" y="118655"/>
                    <a:pt x="97606" y="118728"/>
                    <a:pt x="96630" y="119600"/>
                  </a:cubicBezTo>
                  <a:cubicBezTo>
                    <a:pt x="95517" y="120636"/>
                    <a:pt x="94452" y="121676"/>
                    <a:pt x="93369" y="122703"/>
                  </a:cubicBezTo>
                  <a:cubicBezTo>
                    <a:pt x="93378" y="126101"/>
                    <a:pt x="93378" y="129502"/>
                    <a:pt x="93378" y="132896"/>
                  </a:cubicBezTo>
                  <a:cubicBezTo>
                    <a:pt x="94422" y="132883"/>
                    <a:pt x="95483" y="132883"/>
                    <a:pt x="96532" y="132857"/>
                  </a:cubicBezTo>
                  <a:close/>
                  <a:moveTo>
                    <a:pt x="106857" y="105582"/>
                  </a:moveTo>
                  <a:cubicBezTo>
                    <a:pt x="106900" y="105625"/>
                    <a:pt x="106926" y="105651"/>
                    <a:pt x="106947" y="105668"/>
                  </a:cubicBezTo>
                  <a:cubicBezTo>
                    <a:pt x="107058" y="105544"/>
                    <a:pt x="107165" y="105402"/>
                    <a:pt x="107259" y="105266"/>
                  </a:cubicBezTo>
                  <a:cubicBezTo>
                    <a:pt x="107247" y="105475"/>
                    <a:pt x="107238" y="105693"/>
                    <a:pt x="107229" y="105895"/>
                  </a:cubicBezTo>
                  <a:cubicBezTo>
                    <a:pt x="107871" y="106370"/>
                    <a:pt x="108552" y="106823"/>
                    <a:pt x="109091" y="107367"/>
                  </a:cubicBezTo>
                  <a:cubicBezTo>
                    <a:pt x="109347" y="107649"/>
                    <a:pt x="109408" y="108514"/>
                    <a:pt x="109168" y="108757"/>
                  </a:cubicBezTo>
                  <a:cubicBezTo>
                    <a:pt x="108304" y="109823"/>
                    <a:pt x="107456" y="109579"/>
                    <a:pt x="107208" y="108150"/>
                  </a:cubicBezTo>
                  <a:cubicBezTo>
                    <a:pt x="107080" y="107431"/>
                    <a:pt x="107161" y="106661"/>
                    <a:pt x="107229" y="105895"/>
                  </a:cubicBezTo>
                  <a:cubicBezTo>
                    <a:pt x="107127" y="105818"/>
                    <a:pt x="107037" y="105745"/>
                    <a:pt x="106947" y="105668"/>
                  </a:cubicBezTo>
                  <a:cubicBezTo>
                    <a:pt x="106694" y="106002"/>
                    <a:pt x="106455" y="106280"/>
                    <a:pt x="106237" y="106614"/>
                  </a:cubicBezTo>
                  <a:cubicBezTo>
                    <a:pt x="103361" y="110683"/>
                    <a:pt x="102677" y="114782"/>
                    <a:pt x="105693" y="119173"/>
                  </a:cubicBezTo>
                  <a:cubicBezTo>
                    <a:pt x="107627" y="121950"/>
                    <a:pt x="109172" y="124979"/>
                    <a:pt x="111115" y="127731"/>
                  </a:cubicBezTo>
                  <a:cubicBezTo>
                    <a:pt x="111620" y="128445"/>
                    <a:pt x="113066" y="128813"/>
                    <a:pt x="114059" y="128784"/>
                  </a:cubicBezTo>
                  <a:cubicBezTo>
                    <a:pt x="115539" y="128732"/>
                    <a:pt x="117144" y="126528"/>
                    <a:pt x="116857" y="125163"/>
                  </a:cubicBezTo>
                  <a:cubicBezTo>
                    <a:pt x="116485" y="123512"/>
                    <a:pt x="115706" y="121950"/>
                    <a:pt x="115509" y="120298"/>
                  </a:cubicBezTo>
                  <a:cubicBezTo>
                    <a:pt x="115377" y="119318"/>
                    <a:pt x="115775" y="117478"/>
                    <a:pt x="116318" y="117320"/>
                  </a:cubicBezTo>
                  <a:cubicBezTo>
                    <a:pt x="122279" y="115488"/>
                    <a:pt x="121821" y="111192"/>
                    <a:pt x="121077" y="106438"/>
                  </a:cubicBezTo>
                  <a:cubicBezTo>
                    <a:pt x="120516" y="103062"/>
                    <a:pt x="120079" y="99784"/>
                    <a:pt x="118257" y="96742"/>
                  </a:cubicBezTo>
                  <a:cubicBezTo>
                    <a:pt x="115702" y="92548"/>
                    <a:pt x="111577" y="90948"/>
                    <a:pt x="106545" y="92514"/>
                  </a:cubicBezTo>
                  <a:cubicBezTo>
                    <a:pt x="104482" y="93139"/>
                    <a:pt x="102873" y="95941"/>
                    <a:pt x="103601" y="97829"/>
                  </a:cubicBezTo>
                  <a:cubicBezTo>
                    <a:pt x="104598" y="100443"/>
                    <a:pt x="105757" y="103015"/>
                    <a:pt x="106857" y="105582"/>
                  </a:cubicBezTo>
                  <a:close/>
                </a:path>
              </a:pathLst>
            </a:custGeom>
            <a:grpFill/>
            <a:ln w="5028" cap="flat">
              <a:solidFill>
                <a:schemeClr val="bg1"/>
              </a:solidFill>
              <a:prstDash val="solid"/>
              <a:miter/>
            </a:ln>
          </p:spPr>
          <p:txBody>
            <a:bodyPr rtlCol="0" anchor="ctr"/>
            <a:lstStyle/>
            <a:p>
              <a:endParaRPr lang="en-US"/>
            </a:p>
          </p:txBody>
        </p:sp>
        <p:sp>
          <p:nvSpPr>
            <p:cNvPr id="132" name="Freeform 131">
              <a:extLst>
                <a:ext uri="{FF2B5EF4-FFF2-40B4-BE49-F238E27FC236}">
                  <a16:creationId xmlns:a16="http://schemas.microsoft.com/office/drawing/2014/main" id="{E6E28EA7-C9BD-0F94-38D9-B08D38DA8E6C}"/>
                </a:ext>
              </a:extLst>
            </p:cNvPr>
            <p:cNvSpPr/>
            <p:nvPr/>
          </p:nvSpPr>
          <p:spPr>
            <a:xfrm>
              <a:off x="8154235" y="5138576"/>
              <a:ext cx="212917" cy="129894"/>
            </a:xfrm>
            <a:custGeom>
              <a:avLst/>
              <a:gdLst>
                <a:gd name="connsiteX0" fmla="*/ 126789 w 212917"/>
                <a:gd name="connsiteY0" fmla="*/ 112623 h 129894"/>
                <a:gd name="connsiteX1" fmla="*/ 127217 w 212917"/>
                <a:gd name="connsiteY1" fmla="*/ 112597 h 129894"/>
                <a:gd name="connsiteX2" fmla="*/ 127688 w 212917"/>
                <a:gd name="connsiteY2" fmla="*/ 112327 h 129894"/>
                <a:gd name="connsiteX3" fmla="*/ 126832 w 212917"/>
                <a:gd name="connsiteY3" fmla="*/ 112242 h 129894"/>
                <a:gd name="connsiteX4" fmla="*/ 126789 w 212917"/>
                <a:gd name="connsiteY4" fmla="*/ 112623 h 129894"/>
                <a:gd name="connsiteX5" fmla="*/ 117033 w 212917"/>
                <a:gd name="connsiteY5" fmla="*/ 108553 h 129894"/>
                <a:gd name="connsiteX6" fmla="*/ 116091 w 212917"/>
                <a:gd name="connsiteY6" fmla="*/ 107150 h 129894"/>
                <a:gd name="connsiteX7" fmla="*/ 108090 w 212917"/>
                <a:gd name="connsiteY7" fmla="*/ 101056 h 129894"/>
                <a:gd name="connsiteX8" fmla="*/ 102399 w 212917"/>
                <a:gd name="connsiteY8" fmla="*/ 92545 h 129894"/>
                <a:gd name="connsiteX9" fmla="*/ 96322 w 212917"/>
                <a:gd name="connsiteY9" fmla="*/ 86713 h 129894"/>
                <a:gd name="connsiteX10" fmla="*/ 90118 w 212917"/>
                <a:gd name="connsiteY10" fmla="*/ 78642 h 129894"/>
                <a:gd name="connsiteX11" fmla="*/ 91273 w 212917"/>
                <a:gd name="connsiteY11" fmla="*/ 72947 h 129894"/>
                <a:gd name="connsiteX12" fmla="*/ 95595 w 212917"/>
                <a:gd name="connsiteY12" fmla="*/ 70272 h 129894"/>
                <a:gd name="connsiteX13" fmla="*/ 94653 w 212917"/>
                <a:gd name="connsiteY13" fmla="*/ 61342 h 129894"/>
                <a:gd name="connsiteX14" fmla="*/ 90161 w 212917"/>
                <a:gd name="connsiteY14" fmla="*/ 58971 h 129894"/>
                <a:gd name="connsiteX15" fmla="*/ 79077 w 212917"/>
                <a:gd name="connsiteY15" fmla="*/ 54632 h 129894"/>
                <a:gd name="connsiteX16" fmla="*/ 69706 w 212917"/>
                <a:gd name="connsiteY16" fmla="*/ 44093 h 129894"/>
                <a:gd name="connsiteX17" fmla="*/ 65812 w 212917"/>
                <a:gd name="connsiteY17" fmla="*/ 38774 h 129894"/>
                <a:gd name="connsiteX18" fmla="*/ 29654 w 212917"/>
                <a:gd name="connsiteY18" fmla="*/ 20336 h 129894"/>
                <a:gd name="connsiteX19" fmla="*/ 12024 w 212917"/>
                <a:gd name="connsiteY19" fmla="*/ 14024 h 129894"/>
                <a:gd name="connsiteX20" fmla="*/ 4279 w 212917"/>
                <a:gd name="connsiteY20" fmla="*/ 10669 h 129894"/>
                <a:gd name="connsiteX21" fmla="*/ 3381 w 212917"/>
                <a:gd name="connsiteY21" fmla="*/ 32291 h 129894"/>
                <a:gd name="connsiteX22" fmla="*/ 0 w 212917"/>
                <a:gd name="connsiteY22" fmla="*/ 106730 h 129894"/>
                <a:gd name="connsiteX23" fmla="*/ 642 w 212917"/>
                <a:gd name="connsiteY23" fmla="*/ 106901 h 129894"/>
                <a:gd name="connsiteX24" fmla="*/ 20796 w 212917"/>
                <a:gd name="connsiteY24" fmla="*/ 109893 h 129894"/>
                <a:gd name="connsiteX25" fmla="*/ 29012 w 212917"/>
                <a:gd name="connsiteY25" fmla="*/ 108373 h 129894"/>
                <a:gd name="connsiteX26" fmla="*/ 32264 w 212917"/>
                <a:gd name="connsiteY26" fmla="*/ 100038 h 129894"/>
                <a:gd name="connsiteX27" fmla="*/ 31837 w 212917"/>
                <a:gd name="connsiteY27" fmla="*/ 97120 h 129894"/>
                <a:gd name="connsiteX28" fmla="*/ 43775 w 212917"/>
                <a:gd name="connsiteY28" fmla="*/ 87598 h 129894"/>
                <a:gd name="connsiteX29" fmla="*/ 55243 w 212917"/>
                <a:gd name="connsiteY29" fmla="*/ 86494 h 129894"/>
                <a:gd name="connsiteX30" fmla="*/ 66026 w 212917"/>
                <a:gd name="connsiteY30" fmla="*/ 91646 h 129894"/>
                <a:gd name="connsiteX31" fmla="*/ 73771 w 212917"/>
                <a:gd name="connsiteY31" fmla="*/ 97967 h 129894"/>
                <a:gd name="connsiteX32" fmla="*/ 88577 w 212917"/>
                <a:gd name="connsiteY32" fmla="*/ 116683 h 129894"/>
                <a:gd name="connsiteX33" fmla="*/ 101842 w 212917"/>
                <a:gd name="connsiteY33" fmla="*/ 123213 h 129894"/>
                <a:gd name="connsiteX34" fmla="*/ 128073 w 212917"/>
                <a:gd name="connsiteY34" fmla="*/ 129542 h 129894"/>
                <a:gd name="connsiteX35" fmla="*/ 129699 w 212917"/>
                <a:gd name="connsiteY35" fmla="*/ 129859 h 129894"/>
                <a:gd name="connsiteX36" fmla="*/ 132694 w 212917"/>
                <a:gd name="connsiteY36" fmla="*/ 128630 h 129894"/>
                <a:gd name="connsiteX37" fmla="*/ 133593 w 212917"/>
                <a:gd name="connsiteY37" fmla="*/ 125665 h 129894"/>
                <a:gd name="connsiteX38" fmla="*/ 129913 w 212917"/>
                <a:gd name="connsiteY38" fmla="*/ 120415 h 129894"/>
                <a:gd name="connsiteX39" fmla="*/ 126789 w 212917"/>
                <a:gd name="connsiteY39" fmla="*/ 112618 h 129894"/>
                <a:gd name="connsiteX40" fmla="*/ 117033 w 212917"/>
                <a:gd name="connsiteY40" fmla="*/ 108553 h 129894"/>
                <a:gd name="connsiteX41" fmla="*/ 130127 w 212917"/>
                <a:gd name="connsiteY41" fmla="*/ 111163 h 129894"/>
                <a:gd name="connsiteX42" fmla="*/ 127688 w 212917"/>
                <a:gd name="connsiteY42" fmla="*/ 112332 h 129894"/>
                <a:gd name="connsiteX43" fmla="*/ 137273 w 212917"/>
                <a:gd name="connsiteY43" fmla="*/ 115926 h 129894"/>
                <a:gd name="connsiteX44" fmla="*/ 137188 w 212917"/>
                <a:gd name="connsiteY44" fmla="*/ 115121 h 129894"/>
                <a:gd name="connsiteX45" fmla="*/ 130127 w 212917"/>
                <a:gd name="connsiteY45" fmla="*/ 111163 h 129894"/>
                <a:gd name="connsiteX46" fmla="*/ 141894 w 212917"/>
                <a:gd name="connsiteY46" fmla="*/ 117792 h 129894"/>
                <a:gd name="connsiteX47" fmla="*/ 138300 w 212917"/>
                <a:gd name="connsiteY47" fmla="*/ 116957 h 129894"/>
                <a:gd name="connsiteX48" fmla="*/ 140696 w 212917"/>
                <a:gd name="connsiteY48" fmla="*/ 119944 h 129894"/>
                <a:gd name="connsiteX49" fmla="*/ 142750 w 212917"/>
                <a:gd name="connsiteY49" fmla="*/ 118981 h 129894"/>
                <a:gd name="connsiteX50" fmla="*/ 141894 w 212917"/>
                <a:gd name="connsiteY50" fmla="*/ 117792 h 129894"/>
                <a:gd name="connsiteX51" fmla="*/ 133422 w 212917"/>
                <a:gd name="connsiteY51" fmla="*/ 12026 h 129894"/>
                <a:gd name="connsiteX52" fmla="*/ 133935 w 212917"/>
                <a:gd name="connsiteY52" fmla="*/ 10857 h 129894"/>
                <a:gd name="connsiteX53" fmla="*/ 133122 w 212917"/>
                <a:gd name="connsiteY53" fmla="*/ 9715 h 129894"/>
                <a:gd name="connsiteX54" fmla="*/ 132052 w 212917"/>
                <a:gd name="connsiteY54" fmla="*/ 10571 h 129894"/>
                <a:gd name="connsiteX55" fmla="*/ 133422 w 212917"/>
                <a:gd name="connsiteY55" fmla="*/ 12026 h 129894"/>
                <a:gd name="connsiteX56" fmla="*/ 99275 w 212917"/>
                <a:gd name="connsiteY56" fmla="*/ 54277 h 129894"/>
                <a:gd name="connsiteX57" fmla="*/ 98376 w 212917"/>
                <a:gd name="connsiteY57" fmla="*/ 53849 h 129894"/>
                <a:gd name="connsiteX58" fmla="*/ 98034 w 212917"/>
                <a:gd name="connsiteY58" fmla="*/ 55086 h 129894"/>
                <a:gd name="connsiteX59" fmla="*/ 98932 w 212917"/>
                <a:gd name="connsiteY59" fmla="*/ 55480 h 129894"/>
                <a:gd name="connsiteX60" fmla="*/ 99275 w 212917"/>
                <a:gd name="connsiteY60" fmla="*/ 54277 h 129894"/>
                <a:gd name="connsiteX61" fmla="*/ 90674 w 212917"/>
                <a:gd name="connsiteY61" fmla="*/ 2723 h 129894"/>
                <a:gd name="connsiteX62" fmla="*/ 90503 w 212917"/>
                <a:gd name="connsiteY62" fmla="*/ 1277 h 129894"/>
                <a:gd name="connsiteX63" fmla="*/ 86138 w 212917"/>
                <a:gd name="connsiteY63" fmla="*/ 220 h 129894"/>
                <a:gd name="connsiteX64" fmla="*/ 84897 w 212917"/>
                <a:gd name="connsiteY64" fmla="*/ 1041 h 129894"/>
                <a:gd name="connsiteX65" fmla="*/ 85496 w 212917"/>
                <a:gd name="connsiteY65" fmla="*/ 3591 h 129894"/>
                <a:gd name="connsiteX66" fmla="*/ 90674 w 212917"/>
                <a:gd name="connsiteY66" fmla="*/ 2723 h 129894"/>
                <a:gd name="connsiteX67" fmla="*/ 137273 w 212917"/>
                <a:gd name="connsiteY67" fmla="*/ 115926 h 129894"/>
                <a:gd name="connsiteX68" fmla="*/ 137358 w 212917"/>
                <a:gd name="connsiteY68" fmla="*/ 116730 h 129894"/>
                <a:gd name="connsiteX69" fmla="*/ 138300 w 212917"/>
                <a:gd name="connsiteY69" fmla="*/ 116957 h 129894"/>
                <a:gd name="connsiteX70" fmla="*/ 137787 w 212917"/>
                <a:gd name="connsiteY70" fmla="*/ 116251 h 129894"/>
                <a:gd name="connsiteX71" fmla="*/ 137273 w 212917"/>
                <a:gd name="connsiteY71" fmla="*/ 115926 h 129894"/>
                <a:gd name="connsiteX72" fmla="*/ 157813 w 212917"/>
                <a:gd name="connsiteY72" fmla="*/ 20237 h 129894"/>
                <a:gd name="connsiteX73" fmla="*/ 158112 w 212917"/>
                <a:gd name="connsiteY73" fmla="*/ 20708 h 129894"/>
                <a:gd name="connsiteX74" fmla="*/ 158882 w 212917"/>
                <a:gd name="connsiteY74" fmla="*/ 20768 h 129894"/>
                <a:gd name="connsiteX75" fmla="*/ 158497 w 212917"/>
                <a:gd name="connsiteY75" fmla="*/ 20276 h 129894"/>
                <a:gd name="connsiteX76" fmla="*/ 157813 w 212917"/>
                <a:gd name="connsiteY76" fmla="*/ 20237 h 129894"/>
                <a:gd name="connsiteX77" fmla="*/ 166114 w 212917"/>
                <a:gd name="connsiteY77" fmla="*/ 24011 h 129894"/>
                <a:gd name="connsiteX78" fmla="*/ 169580 w 212917"/>
                <a:gd name="connsiteY78" fmla="*/ 39664 h 129894"/>
                <a:gd name="connsiteX79" fmla="*/ 171120 w 212917"/>
                <a:gd name="connsiteY79" fmla="*/ 39801 h 129894"/>
                <a:gd name="connsiteX80" fmla="*/ 173902 w 212917"/>
                <a:gd name="connsiteY80" fmla="*/ 36048 h 129894"/>
                <a:gd name="connsiteX81" fmla="*/ 166114 w 212917"/>
                <a:gd name="connsiteY81" fmla="*/ 24011 h 129894"/>
                <a:gd name="connsiteX82" fmla="*/ 165087 w 212917"/>
                <a:gd name="connsiteY82" fmla="*/ 23297 h 129894"/>
                <a:gd name="connsiteX83" fmla="*/ 165729 w 212917"/>
                <a:gd name="connsiteY83" fmla="*/ 23733 h 129894"/>
                <a:gd name="connsiteX84" fmla="*/ 166114 w 212917"/>
                <a:gd name="connsiteY84" fmla="*/ 24011 h 129894"/>
                <a:gd name="connsiteX85" fmla="*/ 166114 w 212917"/>
                <a:gd name="connsiteY85" fmla="*/ 23297 h 129894"/>
                <a:gd name="connsiteX86" fmla="*/ 165087 w 212917"/>
                <a:gd name="connsiteY86" fmla="*/ 23297 h 129894"/>
                <a:gd name="connsiteX87" fmla="*/ 211857 w 212917"/>
                <a:gd name="connsiteY87" fmla="*/ 63503 h 129894"/>
                <a:gd name="connsiteX88" fmla="*/ 199063 w 212917"/>
                <a:gd name="connsiteY88" fmla="*/ 52976 h 129894"/>
                <a:gd name="connsiteX89" fmla="*/ 197180 w 212917"/>
                <a:gd name="connsiteY89" fmla="*/ 52934 h 129894"/>
                <a:gd name="connsiteX90" fmla="*/ 195982 w 212917"/>
                <a:gd name="connsiteY90" fmla="*/ 57564 h 129894"/>
                <a:gd name="connsiteX91" fmla="*/ 203043 w 212917"/>
                <a:gd name="connsiteY91" fmla="*/ 70688 h 129894"/>
                <a:gd name="connsiteX92" fmla="*/ 210873 w 212917"/>
                <a:gd name="connsiteY92" fmla="*/ 70927 h 129894"/>
                <a:gd name="connsiteX93" fmla="*/ 211857 w 212917"/>
                <a:gd name="connsiteY93" fmla="*/ 63503 h 129894"/>
                <a:gd name="connsiteX94" fmla="*/ 165087 w 212917"/>
                <a:gd name="connsiteY94" fmla="*/ 23297 h 129894"/>
                <a:gd name="connsiteX95" fmla="*/ 158882 w 212917"/>
                <a:gd name="connsiteY95" fmla="*/ 20768 h 129894"/>
                <a:gd name="connsiteX96" fmla="*/ 165087 w 212917"/>
                <a:gd name="connsiteY96" fmla="*/ 23297 h 129894"/>
                <a:gd name="connsiteX97" fmla="*/ 160423 w 212917"/>
                <a:gd name="connsiteY97" fmla="*/ 34029 h 129894"/>
                <a:gd name="connsiteX98" fmla="*/ 151565 w 212917"/>
                <a:gd name="connsiteY98" fmla="*/ 39211 h 129894"/>
                <a:gd name="connsiteX99" fmla="*/ 140054 w 212917"/>
                <a:gd name="connsiteY99" fmla="*/ 50679 h 129894"/>
                <a:gd name="connsiteX100" fmla="*/ 131411 w 212917"/>
                <a:gd name="connsiteY100" fmla="*/ 48424 h 129894"/>
                <a:gd name="connsiteX101" fmla="*/ 131453 w 212917"/>
                <a:gd name="connsiteY101" fmla="*/ 47572 h 129894"/>
                <a:gd name="connsiteX102" fmla="*/ 131025 w 212917"/>
                <a:gd name="connsiteY102" fmla="*/ 48047 h 129894"/>
                <a:gd name="connsiteX103" fmla="*/ 131411 w 212917"/>
                <a:gd name="connsiteY103" fmla="*/ 48424 h 129894"/>
                <a:gd name="connsiteX104" fmla="*/ 114850 w 212917"/>
                <a:gd name="connsiteY104" fmla="*/ 51055 h 129894"/>
                <a:gd name="connsiteX105" fmla="*/ 111427 w 212917"/>
                <a:gd name="connsiteY105" fmla="*/ 51115 h 129894"/>
                <a:gd name="connsiteX106" fmla="*/ 108132 w 212917"/>
                <a:gd name="connsiteY106" fmla="*/ 51727 h 129894"/>
                <a:gd name="connsiteX107" fmla="*/ 105864 w 212917"/>
                <a:gd name="connsiteY107" fmla="*/ 53875 h 129894"/>
                <a:gd name="connsiteX108" fmla="*/ 106506 w 212917"/>
                <a:gd name="connsiteY108" fmla="*/ 56909 h 129894"/>
                <a:gd name="connsiteX109" fmla="*/ 141595 w 212917"/>
                <a:gd name="connsiteY109" fmla="*/ 64449 h 129894"/>
                <a:gd name="connsiteX110" fmla="*/ 144676 w 212917"/>
                <a:gd name="connsiteY110" fmla="*/ 63019 h 129894"/>
                <a:gd name="connsiteX111" fmla="*/ 158240 w 212917"/>
                <a:gd name="connsiteY111" fmla="*/ 53079 h 129894"/>
                <a:gd name="connsiteX112" fmla="*/ 159995 w 212917"/>
                <a:gd name="connsiteY112" fmla="*/ 50349 h 129894"/>
                <a:gd name="connsiteX113" fmla="*/ 164616 w 212917"/>
                <a:gd name="connsiteY113" fmla="*/ 41667 h 129894"/>
                <a:gd name="connsiteX114" fmla="*/ 160423 w 212917"/>
                <a:gd name="connsiteY114" fmla="*/ 34029 h 129894"/>
                <a:gd name="connsiteX115" fmla="*/ 145360 w 212917"/>
                <a:gd name="connsiteY115" fmla="*/ 14067 h 129894"/>
                <a:gd name="connsiteX116" fmla="*/ 157770 w 212917"/>
                <a:gd name="connsiteY116" fmla="*/ 20237 h 129894"/>
                <a:gd name="connsiteX117" fmla="*/ 145360 w 212917"/>
                <a:gd name="connsiteY117" fmla="*/ 14067 h 129894"/>
                <a:gd name="connsiteX118" fmla="*/ 144120 w 212917"/>
                <a:gd name="connsiteY118" fmla="*/ 12800 h 129894"/>
                <a:gd name="connsiteX119" fmla="*/ 144590 w 212917"/>
                <a:gd name="connsiteY119" fmla="*/ 14101 h 129894"/>
                <a:gd name="connsiteX120" fmla="*/ 145360 w 212917"/>
                <a:gd name="connsiteY120" fmla="*/ 14067 h 129894"/>
                <a:gd name="connsiteX121" fmla="*/ 145018 w 212917"/>
                <a:gd name="connsiteY121" fmla="*/ 13673 h 129894"/>
                <a:gd name="connsiteX122" fmla="*/ 144120 w 212917"/>
                <a:gd name="connsiteY122" fmla="*/ 12800 h 129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212917" h="129894">
                  <a:moveTo>
                    <a:pt x="126789" y="112623"/>
                  </a:moveTo>
                  <a:cubicBezTo>
                    <a:pt x="126918" y="112623"/>
                    <a:pt x="127046" y="112623"/>
                    <a:pt x="127217" y="112597"/>
                  </a:cubicBezTo>
                  <a:cubicBezTo>
                    <a:pt x="127345" y="112537"/>
                    <a:pt x="127517" y="112438"/>
                    <a:pt x="127688" y="112327"/>
                  </a:cubicBezTo>
                  <a:cubicBezTo>
                    <a:pt x="127431" y="112306"/>
                    <a:pt x="127132" y="112242"/>
                    <a:pt x="126832" y="112242"/>
                  </a:cubicBezTo>
                  <a:cubicBezTo>
                    <a:pt x="126789" y="112379"/>
                    <a:pt x="126789" y="112490"/>
                    <a:pt x="126789" y="112623"/>
                  </a:cubicBezTo>
                  <a:close/>
                  <a:moveTo>
                    <a:pt x="117033" y="108553"/>
                  </a:moveTo>
                  <a:cubicBezTo>
                    <a:pt x="116819" y="108053"/>
                    <a:pt x="116519" y="107466"/>
                    <a:pt x="116091" y="107150"/>
                  </a:cubicBezTo>
                  <a:cubicBezTo>
                    <a:pt x="113396" y="105096"/>
                    <a:pt x="110358" y="103452"/>
                    <a:pt x="108090" y="101056"/>
                  </a:cubicBezTo>
                  <a:cubicBezTo>
                    <a:pt x="105779" y="98566"/>
                    <a:pt x="104538" y="95215"/>
                    <a:pt x="102399" y="92545"/>
                  </a:cubicBezTo>
                  <a:cubicBezTo>
                    <a:pt x="100687" y="90375"/>
                    <a:pt x="98162" y="88831"/>
                    <a:pt x="96322" y="86713"/>
                  </a:cubicBezTo>
                  <a:cubicBezTo>
                    <a:pt x="94054" y="84197"/>
                    <a:pt x="92043" y="81437"/>
                    <a:pt x="90118" y="78642"/>
                  </a:cubicBezTo>
                  <a:cubicBezTo>
                    <a:pt x="88662" y="76520"/>
                    <a:pt x="89176" y="74265"/>
                    <a:pt x="91273" y="72947"/>
                  </a:cubicBezTo>
                  <a:cubicBezTo>
                    <a:pt x="92728" y="72057"/>
                    <a:pt x="94311" y="71364"/>
                    <a:pt x="95595" y="70272"/>
                  </a:cubicBezTo>
                  <a:cubicBezTo>
                    <a:pt x="98162" y="68060"/>
                    <a:pt x="97563" y="63045"/>
                    <a:pt x="94653" y="61342"/>
                  </a:cubicBezTo>
                  <a:cubicBezTo>
                    <a:pt x="93199" y="60516"/>
                    <a:pt x="91744" y="59609"/>
                    <a:pt x="90161" y="58971"/>
                  </a:cubicBezTo>
                  <a:cubicBezTo>
                    <a:pt x="86523" y="57440"/>
                    <a:pt x="82886" y="55719"/>
                    <a:pt x="79077" y="54632"/>
                  </a:cubicBezTo>
                  <a:cubicBezTo>
                    <a:pt x="73601" y="53058"/>
                    <a:pt x="70177" y="50255"/>
                    <a:pt x="69706" y="44093"/>
                  </a:cubicBezTo>
                  <a:cubicBezTo>
                    <a:pt x="69535" y="42202"/>
                    <a:pt x="67524" y="40122"/>
                    <a:pt x="65812" y="38774"/>
                  </a:cubicBezTo>
                  <a:cubicBezTo>
                    <a:pt x="55500" y="30477"/>
                    <a:pt x="42748" y="23840"/>
                    <a:pt x="29654" y="20336"/>
                  </a:cubicBezTo>
                  <a:cubicBezTo>
                    <a:pt x="23578" y="18693"/>
                    <a:pt x="17801" y="16459"/>
                    <a:pt x="12024" y="14024"/>
                  </a:cubicBezTo>
                  <a:cubicBezTo>
                    <a:pt x="9457" y="12916"/>
                    <a:pt x="6889" y="11765"/>
                    <a:pt x="4279" y="10669"/>
                  </a:cubicBezTo>
                  <a:lnTo>
                    <a:pt x="3381" y="32291"/>
                  </a:lnTo>
                  <a:lnTo>
                    <a:pt x="0" y="106730"/>
                  </a:lnTo>
                  <a:cubicBezTo>
                    <a:pt x="257" y="106773"/>
                    <a:pt x="428" y="106880"/>
                    <a:pt x="642" y="106901"/>
                  </a:cubicBezTo>
                  <a:cubicBezTo>
                    <a:pt x="7403" y="107458"/>
                    <a:pt x="14207" y="107423"/>
                    <a:pt x="20796" y="109893"/>
                  </a:cubicBezTo>
                  <a:cubicBezTo>
                    <a:pt x="23449" y="110872"/>
                    <a:pt x="26359" y="109644"/>
                    <a:pt x="29012" y="108373"/>
                  </a:cubicBezTo>
                  <a:cubicBezTo>
                    <a:pt x="32521" y="106662"/>
                    <a:pt x="33291" y="104886"/>
                    <a:pt x="32264" y="100038"/>
                  </a:cubicBezTo>
                  <a:cubicBezTo>
                    <a:pt x="32050" y="99049"/>
                    <a:pt x="31408" y="97470"/>
                    <a:pt x="31837" y="97120"/>
                  </a:cubicBezTo>
                  <a:cubicBezTo>
                    <a:pt x="35687" y="93803"/>
                    <a:pt x="39539" y="90397"/>
                    <a:pt x="43775" y="87598"/>
                  </a:cubicBezTo>
                  <a:cubicBezTo>
                    <a:pt x="47198" y="85318"/>
                    <a:pt x="51349" y="84898"/>
                    <a:pt x="55243" y="86494"/>
                  </a:cubicBezTo>
                  <a:cubicBezTo>
                    <a:pt x="58923" y="88009"/>
                    <a:pt x="62347" y="90102"/>
                    <a:pt x="66026" y="91646"/>
                  </a:cubicBezTo>
                  <a:cubicBezTo>
                    <a:pt x="69279" y="93037"/>
                    <a:pt x="71675" y="95065"/>
                    <a:pt x="73771" y="97967"/>
                  </a:cubicBezTo>
                  <a:cubicBezTo>
                    <a:pt x="78478" y="104364"/>
                    <a:pt x="83785" y="110355"/>
                    <a:pt x="88577" y="116683"/>
                  </a:cubicBezTo>
                  <a:cubicBezTo>
                    <a:pt x="91957" y="121164"/>
                    <a:pt x="96451" y="123196"/>
                    <a:pt x="101842" y="123213"/>
                  </a:cubicBezTo>
                  <a:cubicBezTo>
                    <a:pt x="111085" y="123213"/>
                    <a:pt x="119900" y="124993"/>
                    <a:pt x="128073" y="129542"/>
                  </a:cubicBezTo>
                  <a:cubicBezTo>
                    <a:pt x="128544" y="129777"/>
                    <a:pt x="129229" y="129978"/>
                    <a:pt x="129699" y="129859"/>
                  </a:cubicBezTo>
                  <a:cubicBezTo>
                    <a:pt x="130769" y="129585"/>
                    <a:pt x="132010" y="129362"/>
                    <a:pt x="132694" y="128630"/>
                  </a:cubicBezTo>
                  <a:cubicBezTo>
                    <a:pt x="133336" y="127929"/>
                    <a:pt x="133721" y="126636"/>
                    <a:pt x="133593" y="125665"/>
                  </a:cubicBezTo>
                  <a:cubicBezTo>
                    <a:pt x="133422" y="123303"/>
                    <a:pt x="132309" y="121112"/>
                    <a:pt x="129913" y="120415"/>
                  </a:cubicBezTo>
                  <a:cubicBezTo>
                    <a:pt x="125292" y="119045"/>
                    <a:pt x="126233" y="115785"/>
                    <a:pt x="126789" y="112618"/>
                  </a:cubicBezTo>
                  <a:cubicBezTo>
                    <a:pt x="122938" y="112789"/>
                    <a:pt x="119044" y="113072"/>
                    <a:pt x="117033" y="108553"/>
                  </a:cubicBezTo>
                  <a:close/>
                  <a:moveTo>
                    <a:pt x="130127" y="111163"/>
                  </a:moveTo>
                  <a:cubicBezTo>
                    <a:pt x="129271" y="111433"/>
                    <a:pt x="128501" y="111899"/>
                    <a:pt x="127688" y="112332"/>
                  </a:cubicBezTo>
                  <a:cubicBezTo>
                    <a:pt x="131240" y="112541"/>
                    <a:pt x="134363" y="113962"/>
                    <a:pt x="137273" y="115926"/>
                  </a:cubicBezTo>
                  <a:cubicBezTo>
                    <a:pt x="137273" y="115656"/>
                    <a:pt x="137273" y="115357"/>
                    <a:pt x="137188" y="115121"/>
                  </a:cubicBezTo>
                  <a:cubicBezTo>
                    <a:pt x="135562" y="110577"/>
                    <a:pt x="134278" y="109846"/>
                    <a:pt x="130127" y="111163"/>
                  </a:cubicBezTo>
                  <a:close/>
                  <a:moveTo>
                    <a:pt x="141894" y="117792"/>
                  </a:moveTo>
                  <a:cubicBezTo>
                    <a:pt x="140739" y="117428"/>
                    <a:pt x="139498" y="117197"/>
                    <a:pt x="138300" y="116957"/>
                  </a:cubicBezTo>
                  <a:cubicBezTo>
                    <a:pt x="139027" y="118006"/>
                    <a:pt x="139755" y="119114"/>
                    <a:pt x="140696" y="119944"/>
                  </a:cubicBezTo>
                  <a:cubicBezTo>
                    <a:pt x="141766" y="120907"/>
                    <a:pt x="142707" y="120389"/>
                    <a:pt x="142750" y="118981"/>
                  </a:cubicBezTo>
                  <a:cubicBezTo>
                    <a:pt x="142750" y="118566"/>
                    <a:pt x="142279" y="117903"/>
                    <a:pt x="141894" y="117792"/>
                  </a:cubicBezTo>
                  <a:close/>
                  <a:moveTo>
                    <a:pt x="133422" y="12026"/>
                  </a:moveTo>
                  <a:cubicBezTo>
                    <a:pt x="133678" y="11910"/>
                    <a:pt x="133807" y="11260"/>
                    <a:pt x="133935" y="10857"/>
                  </a:cubicBezTo>
                  <a:cubicBezTo>
                    <a:pt x="133678" y="10489"/>
                    <a:pt x="133422" y="10104"/>
                    <a:pt x="133122" y="9715"/>
                  </a:cubicBezTo>
                  <a:cubicBezTo>
                    <a:pt x="132737" y="10002"/>
                    <a:pt x="132138" y="10224"/>
                    <a:pt x="132052" y="10571"/>
                  </a:cubicBezTo>
                  <a:cubicBezTo>
                    <a:pt x="131839" y="11837"/>
                    <a:pt x="132352" y="12398"/>
                    <a:pt x="133422" y="12026"/>
                  </a:cubicBezTo>
                  <a:close/>
                  <a:moveTo>
                    <a:pt x="99275" y="54277"/>
                  </a:moveTo>
                  <a:cubicBezTo>
                    <a:pt x="99275" y="54132"/>
                    <a:pt x="98676" y="54003"/>
                    <a:pt x="98376" y="53849"/>
                  </a:cubicBezTo>
                  <a:cubicBezTo>
                    <a:pt x="98248" y="54256"/>
                    <a:pt x="97991" y="54679"/>
                    <a:pt x="98034" y="55086"/>
                  </a:cubicBezTo>
                  <a:cubicBezTo>
                    <a:pt x="98034" y="55232"/>
                    <a:pt x="98633" y="55351"/>
                    <a:pt x="98932" y="55480"/>
                  </a:cubicBezTo>
                  <a:cubicBezTo>
                    <a:pt x="99061" y="55086"/>
                    <a:pt x="99275" y="54679"/>
                    <a:pt x="99275" y="54277"/>
                  </a:cubicBezTo>
                  <a:close/>
                  <a:moveTo>
                    <a:pt x="90674" y="2723"/>
                  </a:moveTo>
                  <a:cubicBezTo>
                    <a:pt x="90631" y="2248"/>
                    <a:pt x="90760" y="1550"/>
                    <a:pt x="90503" y="1277"/>
                  </a:cubicBezTo>
                  <a:cubicBezTo>
                    <a:pt x="89304" y="-33"/>
                    <a:pt x="87764" y="-234"/>
                    <a:pt x="86138" y="220"/>
                  </a:cubicBezTo>
                  <a:cubicBezTo>
                    <a:pt x="85667" y="378"/>
                    <a:pt x="84855" y="771"/>
                    <a:pt x="84897" y="1041"/>
                  </a:cubicBezTo>
                  <a:cubicBezTo>
                    <a:pt x="84897" y="1940"/>
                    <a:pt x="84940" y="3112"/>
                    <a:pt x="85496" y="3591"/>
                  </a:cubicBezTo>
                  <a:cubicBezTo>
                    <a:pt x="87550" y="5307"/>
                    <a:pt x="89732" y="4807"/>
                    <a:pt x="90674" y="2723"/>
                  </a:cubicBezTo>
                  <a:close/>
                  <a:moveTo>
                    <a:pt x="137273" y="115926"/>
                  </a:moveTo>
                  <a:cubicBezTo>
                    <a:pt x="137273" y="116187"/>
                    <a:pt x="137316" y="116465"/>
                    <a:pt x="137358" y="116730"/>
                  </a:cubicBezTo>
                  <a:cubicBezTo>
                    <a:pt x="137658" y="116803"/>
                    <a:pt x="137958" y="116893"/>
                    <a:pt x="138300" y="116957"/>
                  </a:cubicBezTo>
                  <a:cubicBezTo>
                    <a:pt x="138129" y="116730"/>
                    <a:pt x="137958" y="116487"/>
                    <a:pt x="137787" y="116251"/>
                  </a:cubicBezTo>
                  <a:cubicBezTo>
                    <a:pt x="137615" y="116136"/>
                    <a:pt x="137444" y="116033"/>
                    <a:pt x="137273" y="115926"/>
                  </a:cubicBezTo>
                  <a:close/>
                  <a:moveTo>
                    <a:pt x="157813" y="20237"/>
                  </a:moveTo>
                  <a:cubicBezTo>
                    <a:pt x="157898" y="20408"/>
                    <a:pt x="158027" y="20520"/>
                    <a:pt x="158112" y="20708"/>
                  </a:cubicBezTo>
                  <a:cubicBezTo>
                    <a:pt x="158369" y="20687"/>
                    <a:pt x="158626" y="20768"/>
                    <a:pt x="158882" y="20768"/>
                  </a:cubicBezTo>
                  <a:cubicBezTo>
                    <a:pt x="158754" y="20601"/>
                    <a:pt x="158583" y="20498"/>
                    <a:pt x="158497" y="20276"/>
                  </a:cubicBezTo>
                  <a:cubicBezTo>
                    <a:pt x="158240" y="20297"/>
                    <a:pt x="158027" y="20220"/>
                    <a:pt x="157813" y="20237"/>
                  </a:cubicBezTo>
                  <a:close/>
                  <a:moveTo>
                    <a:pt x="166114" y="24011"/>
                  </a:moveTo>
                  <a:cubicBezTo>
                    <a:pt x="165686" y="29557"/>
                    <a:pt x="167355" y="34688"/>
                    <a:pt x="169580" y="39664"/>
                  </a:cubicBezTo>
                  <a:cubicBezTo>
                    <a:pt x="169666" y="39908"/>
                    <a:pt x="170607" y="39917"/>
                    <a:pt x="171120" y="39801"/>
                  </a:cubicBezTo>
                  <a:cubicBezTo>
                    <a:pt x="172618" y="39442"/>
                    <a:pt x="174073" y="37281"/>
                    <a:pt x="173902" y="36048"/>
                  </a:cubicBezTo>
                  <a:cubicBezTo>
                    <a:pt x="173089" y="30858"/>
                    <a:pt x="170564" y="26806"/>
                    <a:pt x="166114" y="24011"/>
                  </a:cubicBezTo>
                  <a:close/>
                  <a:moveTo>
                    <a:pt x="165087" y="23297"/>
                  </a:moveTo>
                  <a:cubicBezTo>
                    <a:pt x="165301" y="23446"/>
                    <a:pt x="165515" y="23570"/>
                    <a:pt x="165729" y="23733"/>
                  </a:cubicBezTo>
                  <a:cubicBezTo>
                    <a:pt x="165857" y="23802"/>
                    <a:pt x="165986" y="23926"/>
                    <a:pt x="166114" y="24011"/>
                  </a:cubicBezTo>
                  <a:cubicBezTo>
                    <a:pt x="166157" y="23759"/>
                    <a:pt x="166114" y="23541"/>
                    <a:pt x="166114" y="23297"/>
                  </a:cubicBezTo>
                  <a:cubicBezTo>
                    <a:pt x="165772" y="23297"/>
                    <a:pt x="165429" y="23297"/>
                    <a:pt x="165087" y="23297"/>
                  </a:cubicBezTo>
                  <a:close/>
                  <a:moveTo>
                    <a:pt x="211857" y="63503"/>
                  </a:moveTo>
                  <a:cubicBezTo>
                    <a:pt x="208349" y="59066"/>
                    <a:pt x="203556" y="56207"/>
                    <a:pt x="199063" y="52976"/>
                  </a:cubicBezTo>
                  <a:cubicBezTo>
                    <a:pt x="198721" y="52711"/>
                    <a:pt x="198036" y="52934"/>
                    <a:pt x="197180" y="52934"/>
                  </a:cubicBezTo>
                  <a:cubicBezTo>
                    <a:pt x="196752" y="54453"/>
                    <a:pt x="195811" y="56066"/>
                    <a:pt x="195982" y="57564"/>
                  </a:cubicBezTo>
                  <a:cubicBezTo>
                    <a:pt x="196624" y="62780"/>
                    <a:pt x="200090" y="66622"/>
                    <a:pt x="203043" y="70688"/>
                  </a:cubicBezTo>
                  <a:cubicBezTo>
                    <a:pt x="204155" y="72292"/>
                    <a:pt x="208691" y="72318"/>
                    <a:pt x="210873" y="70927"/>
                  </a:cubicBezTo>
                  <a:cubicBezTo>
                    <a:pt x="213184" y="69434"/>
                    <a:pt x="213569" y="65690"/>
                    <a:pt x="211857" y="63503"/>
                  </a:cubicBezTo>
                  <a:close/>
                  <a:moveTo>
                    <a:pt x="165087" y="23297"/>
                  </a:moveTo>
                  <a:cubicBezTo>
                    <a:pt x="163204" y="22026"/>
                    <a:pt x="161236" y="20888"/>
                    <a:pt x="158882" y="20768"/>
                  </a:cubicBezTo>
                  <a:cubicBezTo>
                    <a:pt x="160337" y="23125"/>
                    <a:pt x="162691" y="23331"/>
                    <a:pt x="165087" y="23297"/>
                  </a:cubicBezTo>
                  <a:close/>
                  <a:moveTo>
                    <a:pt x="160423" y="34029"/>
                  </a:moveTo>
                  <a:cubicBezTo>
                    <a:pt x="155716" y="33190"/>
                    <a:pt x="153063" y="34371"/>
                    <a:pt x="151565" y="39211"/>
                  </a:cubicBezTo>
                  <a:cubicBezTo>
                    <a:pt x="149725" y="45278"/>
                    <a:pt x="145403" y="48629"/>
                    <a:pt x="140054" y="50679"/>
                  </a:cubicBezTo>
                  <a:cubicBezTo>
                    <a:pt x="137102" y="51808"/>
                    <a:pt x="133678" y="51380"/>
                    <a:pt x="131411" y="48424"/>
                  </a:cubicBezTo>
                  <a:lnTo>
                    <a:pt x="131453" y="47572"/>
                  </a:lnTo>
                  <a:lnTo>
                    <a:pt x="131025" y="48047"/>
                  </a:lnTo>
                  <a:lnTo>
                    <a:pt x="131411" y="48424"/>
                  </a:lnTo>
                  <a:cubicBezTo>
                    <a:pt x="125934" y="49489"/>
                    <a:pt x="120628" y="51744"/>
                    <a:pt x="114850" y="51055"/>
                  </a:cubicBezTo>
                  <a:cubicBezTo>
                    <a:pt x="113738" y="50901"/>
                    <a:pt x="112583" y="51021"/>
                    <a:pt x="111427" y="51115"/>
                  </a:cubicBezTo>
                  <a:cubicBezTo>
                    <a:pt x="110358" y="51222"/>
                    <a:pt x="109117" y="51265"/>
                    <a:pt x="108132" y="51727"/>
                  </a:cubicBezTo>
                  <a:cubicBezTo>
                    <a:pt x="107234" y="52163"/>
                    <a:pt x="106164" y="53006"/>
                    <a:pt x="105864" y="53875"/>
                  </a:cubicBezTo>
                  <a:cubicBezTo>
                    <a:pt x="105608" y="54761"/>
                    <a:pt x="105864" y="56400"/>
                    <a:pt x="106506" y="56909"/>
                  </a:cubicBezTo>
                  <a:cubicBezTo>
                    <a:pt x="116948" y="65266"/>
                    <a:pt x="128886" y="66828"/>
                    <a:pt x="141595" y="64449"/>
                  </a:cubicBezTo>
                  <a:cubicBezTo>
                    <a:pt x="142664" y="64252"/>
                    <a:pt x="143649" y="63563"/>
                    <a:pt x="144676" y="63019"/>
                  </a:cubicBezTo>
                  <a:cubicBezTo>
                    <a:pt x="149597" y="60328"/>
                    <a:pt x="152764" y="55141"/>
                    <a:pt x="158240" y="53079"/>
                  </a:cubicBezTo>
                  <a:cubicBezTo>
                    <a:pt x="159096" y="52792"/>
                    <a:pt x="160038" y="51269"/>
                    <a:pt x="159995" y="50349"/>
                  </a:cubicBezTo>
                  <a:cubicBezTo>
                    <a:pt x="159824" y="46446"/>
                    <a:pt x="163204" y="44611"/>
                    <a:pt x="164616" y="41667"/>
                  </a:cubicBezTo>
                  <a:cubicBezTo>
                    <a:pt x="166157" y="38419"/>
                    <a:pt x="164145" y="34679"/>
                    <a:pt x="160423" y="34029"/>
                  </a:cubicBezTo>
                  <a:close/>
                  <a:moveTo>
                    <a:pt x="145360" y="14067"/>
                  </a:moveTo>
                  <a:cubicBezTo>
                    <a:pt x="148570" y="18051"/>
                    <a:pt x="152592" y="20370"/>
                    <a:pt x="157770" y="20237"/>
                  </a:cubicBezTo>
                  <a:cubicBezTo>
                    <a:pt x="155117" y="15111"/>
                    <a:pt x="150880" y="13284"/>
                    <a:pt x="145360" y="14067"/>
                  </a:cubicBezTo>
                  <a:close/>
                  <a:moveTo>
                    <a:pt x="144120" y="12800"/>
                  </a:moveTo>
                  <a:lnTo>
                    <a:pt x="144590" y="14101"/>
                  </a:lnTo>
                  <a:cubicBezTo>
                    <a:pt x="144847" y="14050"/>
                    <a:pt x="145104" y="14101"/>
                    <a:pt x="145360" y="14067"/>
                  </a:cubicBezTo>
                  <a:cubicBezTo>
                    <a:pt x="145275" y="13930"/>
                    <a:pt x="145104" y="13836"/>
                    <a:pt x="145018" y="13673"/>
                  </a:cubicBezTo>
                  <a:lnTo>
                    <a:pt x="144120" y="12800"/>
                  </a:lnTo>
                  <a:close/>
                </a:path>
              </a:pathLst>
            </a:custGeom>
            <a:grpFill/>
            <a:ln w="5028" cap="flat">
              <a:solidFill>
                <a:schemeClr val="bg1"/>
              </a:solidFill>
              <a:prstDash val="solid"/>
              <a:miter/>
            </a:ln>
          </p:spPr>
          <p:txBody>
            <a:bodyPr rtlCol="0" anchor="ctr"/>
            <a:lstStyle/>
            <a:p>
              <a:endParaRPr lang="en-US"/>
            </a:p>
          </p:txBody>
        </p:sp>
        <p:sp>
          <p:nvSpPr>
            <p:cNvPr id="133" name="Freeform 132">
              <a:extLst>
                <a:ext uri="{FF2B5EF4-FFF2-40B4-BE49-F238E27FC236}">
                  <a16:creationId xmlns:a16="http://schemas.microsoft.com/office/drawing/2014/main" id="{FE0207B8-7CF4-A442-9237-56838CE75606}"/>
                </a:ext>
              </a:extLst>
            </p:cNvPr>
            <p:cNvSpPr/>
            <p:nvPr/>
          </p:nvSpPr>
          <p:spPr>
            <a:xfrm>
              <a:off x="8376214" y="5208841"/>
              <a:ext cx="75545" cy="63132"/>
            </a:xfrm>
            <a:custGeom>
              <a:avLst/>
              <a:gdLst>
                <a:gd name="connsiteX0" fmla="*/ 46490 w 75545"/>
                <a:gd name="connsiteY0" fmla="*/ 39316 h 63132"/>
                <a:gd name="connsiteX1" fmla="*/ 43666 w 75545"/>
                <a:gd name="connsiteY1" fmla="*/ 40646 h 63132"/>
                <a:gd name="connsiteX2" fmla="*/ 44351 w 75545"/>
                <a:gd name="connsiteY2" fmla="*/ 44951 h 63132"/>
                <a:gd name="connsiteX3" fmla="*/ 53551 w 75545"/>
                <a:gd name="connsiteY3" fmla="*/ 48135 h 63132"/>
                <a:gd name="connsiteX4" fmla="*/ 55776 w 75545"/>
                <a:gd name="connsiteY4" fmla="*/ 46372 h 63132"/>
                <a:gd name="connsiteX5" fmla="*/ 55091 w 75545"/>
                <a:gd name="connsiteY5" fmla="*/ 43398 h 63132"/>
                <a:gd name="connsiteX6" fmla="*/ 46490 w 75545"/>
                <a:gd name="connsiteY6" fmla="*/ 39316 h 63132"/>
                <a:gd name="connsiteX7" fmla="*/ 68057 w 75545"/>
                <a:gd name="connsiteY7" fmla="*/ 42277 h 63132"/>
                <a:gd name="connsiteX8" fmla="*/ 68528 w 75545"/>
                <a:gd name="connsiteY8" fmla="*/ 40929 h 63132"/>
                <a:gd name="connsiteX9" fmla="*/ 65062 w 75545"/>
                <a:gd name="connsiteY9" fmla="*/ 35460 h 63132"/>
                <a:gd name="connsiteX10" fmla="*/ 64805 w 75545"/>
                <a:gd name="connsiteY10" fmla="*/ 35627 h 63132"/>
                <a:gd name="connsiteX11" fmla="*/ 59969 w 75545"/>
                <a:gd name="connsiteY11" fmla="*/ 28926 h 63132"/>
                <a:gd name="connsiteX12" fmla="*/ 57488 w 75545"/>
                <a:gd name="connsiteY12" fmla="*/ 27758 h 63132"/>
                <a:gd name="connsiteX13" fmla="*/ 56674 w 75545"/>
                <a:gd name="connsiteY13" fmla="*/ 32362 h 63132"/>
                <a:gd name="connsiteX14" fmla="*/ 66688 w 75545"/>
                <a:gd name="connsiteY14" fmla="*/ 42726 h 63132"/>
                <a:gd name="connsiteX15" fmla="*/ 68057 w 75545"/>
                <a:gd name="connsiteY15" fmla="*/ 42277 h 63132"/>
                <a:gd name="connsiteX16" fmla="*/ 75032 w 75545"/>
                <a:gd name="connsiteY16" fmla="*/ 59282 h 63132"/>
                <a:gd name="connsiteX17" fmla="*/ 67843 w 75545"/>
                <a:gd name="connsiteY17" fmla="*/ 55260 h 63132"/>
                <a:gd name="connsiteX18" fmla="*/ 65062 w 75545"/>
                <a:gd name="connsiteY18" fmla="*/ 56629 h 63132"/>
                <a:gd name="connsiteX19" fmla="*/ 65233 w 75545"/>
                <a:gd name="connsiteY19" fmla="*/ 58302 h 63132"/>
                <a:gd name="connsiteX20" fmla="*/ 71694 w 75545"/>
                <a:gd name="connsiteY20" fmla="*/ 63124 h 63132"/>
                <a:gd name="connsiteX21" fmla="*/ 75545 w 75545"/>
                <a:gd name="connsiteY21" fmla="*/ 61468 h 63132"/>
                <a:gd name="connsiteX22" fmla="*/ 75032 w 75545"/>
                <a:gd name="connsiteY22" fmla="*/ 59282 h 63132"/>
                <a:gd name="connsiteX23" fmla="*/ 31984 w 75545"/>
                <a:gd name="connsiteY23" fmla="*/ 14043 h 63132"/>
                <a:gd name="connsiteX24" fmla="*/ 30786 w 75545"/>
                <a:gd name="connsiteY24" fmla="*/ 15019 h 63132"/>
                <a:gd name="connsiteX25" fmla="*/ 30658 w 75545"/>
                <a:gd name="connsiteY25" fmla="*/ 16483 h 63132"/>
                <a:gd name="connsiteX26" fmla="*/ 38959 w 75545"/>
                <a:gd name="connsiteY26" fmla="*/ 24249 h 63132"/>
                <a:gd name="connsiteX27" fmla="*/ 41612 w 75545"/>
                <a:gd name="connsiteY27" fmla="*/ 23363 h 63132"/>
                <a:gd name="connsiteX28" fmla="*/ 41398 w 75545"/>
                <a:gd name="connsiteY28" fmla="*/ 20376 h 63132"/>
                <a:gd name="connsiteX29" fmla="*/ 31984 w 75545"/>
                <a:gd name="connsiteY29" fmla="*/ 14043 h 63132"/>
                <a:gd name="connsiteX30" fmla="*/ 1346 w 75545"/>
                <a:gd name="connsiteY30" fmla="*/ 1360 h 63132"/>
                <a:gd name="connsiteX31" fmla="*/ 1389 w 75545"/>
                <a:gd name="connsiteY31" fmla="*/ 1741 h 63132"/>
                <a:gd name="connsiteX32" fmla="*/ 1774 w 75545"/>
                <a:gd name="connsiteY32" fmla="*/ 1660 h 63132"/>
                <a:gd name="connsiteX33" fmla="*/ 1688 w 75545"/>
                <a:gd name="connsiteY33" fmla="*/ 1437 h 63132"/>
                <a:gd name="connsiteX34" fmla="*/ 1346 w 75545"/>
                <a:gd name="connsiteY34" fmla="*/ 1360 h 63132"/>
                <a:gd name="connsiteX35" fmla="*/ 10717 w 75545"/>
                <a:gd name="connsiteY35" fmla="*/ 6482 h 63132"/>
                <a:gd name="connsiteX36" fmla="*/ 10075 w 75545"/>
                <a:gd name="connsiteY36" fmla="*/ 4997 h 63132"/>
                <a:gd name="connsiteX37" fmla="*/ 1774 w 75545"/>
                <a:gd name="connsiteY37" fmla="*/ 1655 h 63132"/>
                <a:gd name="connsiteX38" fmla="*/ 8064 w 75545"/>
                <a:gd name="connsiteY38" fmla="*/ 8040 h 63132"/>
                <a:gd name="connsiteX39" fmla="*/ 10717 w 75545"/>
                <a:gd name="connsiteY39" fmla="*/ 6482 h 63132"/>
                <a:gd name="connsiteX40" fmla="*/ 105 w 75545"/>
                <a:gd name="connsiteY40" fmla="*/ 29 h 63132"/>
                <a:gd name="connsiteX41" fmla="*/ 1346 w 75545"/>
                <a:gd name="connsiteY41" fmla="*/ 1364 h 63132"/>
                <a:gd name="connsiteX42" fmla="*/ 1218 w 75545"/>
                <a:gd name="connsiteY42" fmla="*/ 277 h 63132"/>
                <a:gd name="connsiteX43" fmla="*/ 105 w 75545"/>
                <a:gd name="connsiteY43" fmla="*/ 29 h 63132"/>
                <a:gd name="connsiteX44" fmla="*/ 7679 w 75545"/>
                <a:gd name="connsiteY44" fmla="*/ 18151 h 63132"/>
                <a:gd name="connsiteX45" fmla="*/ 8535 w 75545"/>
                <a:gd name="connsiteY45" fmla="*/ 18776 h 63132"/>
                <a:gd name="connsiteX46" fmla="*/ 8963 w 75545"/>
                <a:gd name="connsiteY46" fmla="*/ 18797 h 63132"/>
                <a:gd name="connsiteX47" fmla="*/ 8920 w 75545"/>
                <a:gd name="connsiteY47" fmla="*/ 18344 h 63132"/>
                <a:gd name="connsiteX48" fmla="*/ 7679 w 75545"/>
                <a:gd name="connsiteY48" fmla="*/ 18151 h 63132"/>
                <a:gd name="connsiteX49" fmla="*/ 8963 w 75545"/>
                <a:gd name="connsiteY49" fmla="*/ 18802 h 63132"/>
                <a:gd name="connsiteX50" fmla="*/ 12600 w 75545"/>
                <a:gd name="connsiteY50" fmla="*/ 24835 h 63132"/>
                <a:gd name="connsiteX51" fmla="*/ 15339 w 75545"/>
                <a:gd name="connsiteY51" fmla="*/ 24399 h 63132"/>
                <a:gd name="connsiteX52" fmla="*/ 15510 w 75545"/>
                <a:gd name="connsiteY52" fmla="*/ 21690 h 63132"/>
                <a:gd name="connsiteX53" fmla="*/ 8963 w 75545"/>
                <a:gd name="connsiteY53" fmla="*/ 18802 h 631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75545" h="63132">
                  <a:moveTo>
                    <a:pt x="46490" y="39316"/>
                  </a:moveTo>
                  <a:cubicBezTo>
                    <a:pt x="45549" y="39748"/>
                    <a:pt x="44436" y="39987"/>
                    <a:pt x="43666" y="40646"/>
                  </a:cubicBezTo>
                  <a:cubicBezTo>
                    <a:pt x="42639" y="41502"/>
                    <a:pt x="43281" y="44031"/>
                    <a:pt x="44351" y="44951"/>
                  </a:cubicBezTo>
                  <a:cubicBezTo>
                    <a:pt x="47004" y="47266"/>
                    <a:pt x="50299" y="47741"/>
                    <a:pt x="53551" y="48135"/>
                  </a:cubicBezTo>
                  <a:cubicBezTo>
                    <a:pt x="54236" y="48242"/>
                    <a:pt x="55562" y="47151"/>
                    <a:pt x="55776" y="46372"/>
                  </a:cubicBezTo>
                  <a:cubicBezTo>
                    <a:pt x="56032" y="45486"/>
                    <a:pt x="55648" y="44117"/>
                    <a:pt x="55091" y="43398"/>
                  </a:cubicBezTo>
                  <a:cubicBezTo>
                    <a:pt x="52909" y="40736"/>
                    <a:pt x="50042" y="39144"/>
                    <a:pt x="46490" y="39316"/>
                  </a:cubicBezTo>
                  <a:close/>
                  <a:moveTo>
                    <a:pt x="68057" y="42277"/>
                  </a:moveTo>
                  <a:cubicBezTo>
                    <a:pt x="68356" y="41986"/>
                    <a:pt x="68699" y="41224"/>
                    <a:pt x="68528" y="40929"/>
                  </a:cubicBezTo>
                  <a:cubicBezTo>
                    <a:pt x="67458" y="39059"/>
                    <a:pt x="66217" y="37296"/>
                    <a:pt x="65062" y="35460"/>
                  </a:cubicBezTo>
                  <a:cubicBezTo>
                    <a:pt x="64976" y="35516"/>
                    <a:pt x="64890" y="35576"/>
                    <a:pt x="64805" y="35627"/>
                  </a:cubicBezTo>
                  <a:cubicBezTo>
                    <a:pt x="63222" y="33385"/>
                    <a:pt x="61724" y="31057"/>
                    <a:pt x="59969" y="28926"/>
                  </a:cubicBezTo>
                  <a:cubicBezTo>
                    <a:pt x="59456" y="28276"/>
                    <a:pt x="58343" y="27989"/>
                    <a:pt x="57488" y="27758"/>
                  </a:cubicBezTo>
                  <a:cubicBezTo>
                    <a:pt x="56674" y="27565"/>
                    <a:pt x="56161" y="30929"/>
                    <a:pt x="56674" y="32362"/>
                  </a:cubicBezTo>
                  <a:cubicBezTo>
                    <a:pt x="58515" y="37300"/>
                    <a:pt x="62023" y="40552"/>
                    <a:pt x="66688" y="42726"/>
                  </a:cubicBezTo>
                  <a:cubicBezTo>
                    <a:pt x="67030" y="42876"/>
                    <a:pt x="67715" y="42568"/>
                    <a:pt x="68057" y="42277"/>
                  </a:cubicBezTo>
                  <a:close/>
                  <a:moveTo>
                    <a:pt x="75032" y="59282"/>
                  </a:moveTo>
                  <a:cubicBezTo>
                    <a:pt x="73277" y="56834"/>
                    <a:pt x="70667" y="55820"/>
                    <a:pt x="67843" y="55260"/>
                  </a:cubicBezTo>
                  <a:cubicBezTo>
                    <a:pt x="66602" y="54960"/>
                    <a:pt x="65532" y="55405"/>
                    <a:pt x="65062" y="56629"/>
                  </a:cubicBezTo>
                  <a:cubicBezTo>
                    <a:pt x="64890" y="57100"/>
                    <a:pt x="64976" y="57827"/>
                    <a:pt x="65233" y="58302"/>
                  </a:cubicBezTo>
                  <a:cubicBezTo>
                    <a:pt x="66602" y="60908"/>
                    <a:pt x="68742" y="62842"/>
                    <a:pt x="71694" y="63124"/>
                  </a:cubicBezTo>
                  <a:cubicBezTo>
                    <a:pt x="72978" y="63240"/>
                    <a:pt x="74347" y="62016"/>
                    <a:pt x="75545" y="61468"/>
                  </a:cubicBezTo>
                  <a:cubicBezTo>
                    <a:pt x="75288" y="60365"/>
                    <a:pt x="75331" y="59697"/>
                    <a:pt x="75032" y="59282"/>
                  </a:cubicBezTo>
                  <a:close/>
                  <a:moveTo>
                    <a:pt x="31984" y="14043"/>
                  </a:moveTo>
                  <a:cubicBezTo>
                    <a:pt x="31556" y="14351"/>
                    <a:pt x="31000" y="14595"/>
                    <a:pt x="30786" y="15019"/>
                  </a:cubicBezTo>
                  <a:cubicBezTo>
                    <a:pt x="30529" y="15396"/>
                    <a:pt x="30444" y="16084"/>
                    <a:pt x="30658" y="16483"/>
                  </a:cubicBezTo>
                  <a:cubicBezTo>
                    <a:pt x="32412" y="20132"/>
                    <a:pt x="35365" y="22499"/>
                    <a:pt x="38959" y="24249"/>
                  </a:cubicBezTo>
                  <a:cubicBezTo>
                    <a:pt x="40286" y="24908"/>
                    <a:pt x="41270" y="24805"/>
                    <a:pt x="41612" y="23363"/>
                  </a:cubicBezTo>
                  <a:cubicBezTo>
                    <a:pt x="41869" y="22426"/>
                    <a:pt x="41869" y="21100"/>
                    <a:pt x="41398" y="20376"/>
                  </a:cubicBezTo>
                  <a:cubicBezTo>
                    <a:pt x="39173" y="17000"/>
                    <a:pt x="35964" y="14976"/>
                    <a:pt x="31984" y="14043"/>
                  </a:cubicBezTo>
                  <a:close/>
                  <a:moveTo>
                    <a:pt x="1346" y="1360"/>
                  </a:moveTo>
                  <a:cubicBezTo>
                    <a:pt x="1346" y="1497"/>
                    <a:pt x="1389" y="1613"/>
                    <a:pt x="1389" y="1741"/>
                  </a:cubicBezTo>
                  <a:cubicBezTo>
                    <a:pt x="1517" y="1698"/>
                    <a:pt x="1646" y="1698"/>
                    <a:pt x="1774" y="1660"/>
                  </a:cubicBezTo>
                  <a:cubicBezTo>
                    <a:pt x="1774" y="1600"/>
                    <a:pt x="1688" y="1514"/>
                    <a:pt x="1688" y="1437"/>
                  </a:cubicBezTo>
                  <a:cubicBezTo>
                    <a:pt x="1517" y="1463"/>
                    <a:pt x="1474" y="1382"/>
                    <a:pt x="1346" y="1360"/>
                  </a:cubicBezTo>
                  <a:close/>
                  <a:moveTo>
                    <a:pt x="10717" y="6482"/>
                  </a:moveTo>
                  <a:cubicBezTo>
                    <a:pt x="10803" y="6375"/>
                    <a:pt x="10375" y="5455"/>
                    <a:pt x="10075" y="4997"/>
                  </a:cubicBezTo>
                  <a:cubicBezTo>
                    <a:pt x="8064" y="1840"/>
                    <a:pt x="5368" y="569"/>
                    <a:pt x="1774" y="1655"/>
                  </a:cubicBezTo>
                  <a:cubicBezTo>
                    <a:pt x="2073" y="5519"/>
                    <a:pt x="4470" y="7501"/>
                    <a:pt x="8064" y="8040"/>
                  </a:cubicBezTo>
                  <a:cubicBezTo>
                    <a:pt x="8835" y="8198"/>
                    <a:pt x="9904" y="7120"/>
                    <a:pt x="10717" y="6482"/>
                  </a:cubicBezTo>
                  <a:close/>
                  <a:moveTo>
                    <a:pt x="105" y="29"/>
                  </a:moveTo>
                  <a:cubicBezTo>
                    <a:pt x="-237" y="928"/>
                    <a:pt x="276" y="1356"/>
                    <a:pt x="1346" y="1364"/>
                  </a:cubicBezTo>
                  <a:cubicBezTo>
                    <a:pt x="1346" y="992"/>
                    <a:pt x="1346" y="573"/>
                    <a:pt x="1218" y="277"/>
                  </a:cubicBezTo>
                  <a:cubicBezTo>
                    <a:pt x="1089" y="51"/>
                    <a:pt x="148" y="-56"/>
                    <a:pt x="105" y="29"/>
                  </a:cubicBezTo>
                  <a:close/>
                  <a:moveTo>
                    <a:pt x="7679" y="18151"/>
                  </a:moveTo>
                  <a:lnTo>
                    <a:pt x="8535" y="18776"/>
                  </a:lnTo>
                  <a:cubicBezTo>
                    <a:pt x="8706" y="18776"/>
                    <a:pt x="8835" y="18776"/>
                    <a:pt x="8963" y="18797"/>
                  </a:cubicBezTo>
                  <a:cubicBezTo>
                    <a:pt x="8963" y="18639"/>
                    <a:pt x="8920" y="18502"/>
                    <a:pt x="8920" y="18344"/>
                  </a:cubicBezTo>
                  <a:lnTo>
                    <a:pt x="7679" y="18151"/>
                  </a:lnTo>
                  <a:close/>
                  <a:moveTo>
                    <a:pt x="8963" y="18802"/>
                  </a:moveTo>
                  <a:cubicBezTo>
                    <a:pt x="8877" y="21523"/>
                    <a:pt x="10075" y="23637"/>
                    <a:pt x="12600" y="24835"/>
                  </a:cubicBezTo>
                  <a:cubicBezTo>
                    <a:pt x="13327" y="25199"/>
                    <a:pt x="14783" y="24951"/>
                    <a:pt x="15339" y="24399"/>
                  </a:cubicBezTo>
                  <a:cubicBezTo>
                    <a:pt x="15852" y="23885"/>
                    <a:pt x="15895" y="22396"/>
                    <a:pt x="15510" y="21690"/>
                  </a:cubicBezTo>
                  <a:cubicBezTo>
                    <a:pt x="14098" y="19110"/>
                    <a:pt x="11573" y="18802"/>
                    <a:pt x="8963" y="18802"/>
                  </a:cubicBezTo>
                  <a:close/>
                </a:path>
              </a:pathLst>
            </a:custGeom>
            <a:grpFill/>
            <a:ln w="5028" cap="flat">
              <a:solidFill>
                <a:schemeClr val="bg1"/>
              </a:solidFill>
              <a:prstDash val="solid"/>
              <a:miter/>
            </a:ln>
          </p:spPr>
          <p:txBody>
            <a:bodyPr rtlCol="0" anchor="ctr"/>
            <a:lstStyle/>
            <a:p>
              <a:endParaRPr lang="en-US"/>
            </a:p>
          </p:txBody>
        </p:sp>
        <p:sp>
          <p:nvSpPr>
            <p:cNvPr id="134" name="Freeform 133">
              <a:extLst>
                <a:ext uri="{FF2B5EF4-FFF2-40B4-BE49-F238E27FC236}">
                  <a16:creationId xmlns:a16="http://schemas.microsoft.com/office/drawing/2014/main" id="{ACC83D8E-F810-20D0-7441-89DDCF23507C}"/>
                </a:ext>
              </a:extLst>
            </p:cNvPr>
            <p:cNvSpPr/>
            <p:nvPr/>
          </p:nvSpPr>
          <p:spPr>
            <a:xfrm>
              <a:off x="8506982" y="5335826"/>
              <a:ext cx="23470" cy="48277"/>
            </a:xfrm>
            <a:custGeom>
              <a:avLst/>
              <a:gdLst>
                <a:gd name="connsiteX0" fmla="*/ 22614 w 23470"/>
                <a:gd name="connsiteY0" fmla="*/ 46193 h 48277"/>
                <a:gd name="connsiteX1" fmla="*/ 20175 w 23470"/>
                <a:gd name="connsiteY1" fmla="*/ 47185 h 48277"/>
                <a:gd name="connsiteX2" fmla="*/ 21031 w 23470"/>
                <a:gd name="connsiteY2" fmla="*/ 48277 h 48277"/>
                <a:gd name="connsiteX3" fmla="*/ 23470 w 23470"/>
                <a:gd name="connsiteY3" fmla="*/ 47339 h 48277"/>
                <a:gd name="connsiteX4" fmla="*/ 22614 w 23470"/>
                <a:gd name="connsiteY4" fmla="*/ 46193 h 48277"/>
                <a:gd name="connsiteX5" fmla="*/ 19918 w 23470"/>
                <a:gd name="connsiteY5" fmla="*/ 24006 h 48277"/>
                <a:gd name="connsiteX6" fmla="*/ 18806 w 23470"/>
                <a:gd name="connsiteY6" fmla="*/ 24635 h 48277"/>
                <a:gd name="connsiteX7" fmla="*/ 20090 w 23470"/>
                <a:gd name="connsiteY7" fmla="*/ 26346 h 48277"/>
                <a:gd name="connsiteX8" fmla="*/ 20689 w 23470"/>
                <a:gd name="connsiteY8" fmla="*/ 25135 h 48277"/>
                <a:gd name="connsiteX9" fmla="*/ 19918 w 23470"/>
                <a:gd name="connsiteY9" fmla="*/ 24006 h 48277"/>
                <a:gd name="connsiteX10" fmla="*/ 11617 w 23470"/>
                <a:gd name="connsiteY10" fmla="*/ 20698 h 48277"/>
                <a:gd name="connsiteX11" fmla="*/ 10120 w 23470"/>
                <a:gd name="connsiteY11" fmla="*/ 20176 h 48277"/>
                <a:gd name="connsiteX12" fmla="*/ 9093 w 23470"/>
                <a:gd name="connsiteY12" fmla="*/ 21032 h 48277"/>
                <a:gd name="connsiteX13" fmla="*/ 11532 w 23470"/>
                <a:gd name="connsiteY13" fmla="*/ 27801 h 48277"/>
                <a:gd name="connsiteX14" fmla="*/ 14142 w 23470"/>
                <a:gd name="connsiteY14" fmla="*/ 26415 h 48277"/>
                <a:gd name="connsiteX15" fmla="*/ 14056 w 23470"/>
                <a:gd name="connsiteY15" fmla="*/ 24827 h 48277"/>
                <a:gd name="connsiteX16" fmla="*/ 11617 w 23470"/>
                <a:gd name="connsiteY16" fmla="*/ 20698 h 48277"/>
                <a:gd name="connsiteX17" fmla="*/ 8879 w 23470"/>
                <a:gd name="connsiteY17" fmla="*/ 6984 h 48277"/>
                <a:gd name="connsiteX18" fmla="*/ 2331 w 23470"/>
                <a:gd name="connsiteY18" fmla="*/ 0 h 48277"/>
                <a:gd name="connsiteX19" fmla="*/ 21 w 23470"/>
                <a:gd name="connsiteY19" fmla="*/ 2050 h 48277"/>
                <a:gd name="connsiteX20" fmla="*/ 620 w 23470"/>
                <a:gd name="connsiteY20" fmla="*/ 10214 h 48277"/>
                <a:gd name="connsiteX21" fmla="*/ 6054 w 23470"/>
                <a:gd name="connsiteY21" fmla="*/ 12213 h 48277"/>
                <a:gd name="connsiteX22" fmla="*/ 8879 w 23470"/>
                <a:gd name="connsiteY22" fmla="*/ 6984 h 48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3470" h="48277">
                  <a:moveTo>
                    <a:pt x="22614" y="46193"/>
                  </a:moveTo>
                  <a:cubicBezTo>
                    <a:pt x="21502" y="45692"/>
                    <a:pt x="20560" y="46094"/>
                    <a:pt x="20175" y="47185"/>
                  </a:cubicBezTo>
                  <a:cubicBezTo>
                    <a:pt x="20090" y="47468"/>
                    <a:pt x="20817" y="48315"/>
                    <a:pt x="21031" y="48277"/>
                  </a:cubicBezTo>
                  <a:cubicBezTo>
                    <a:pt x="21887" y="48114"/>
                    <a:pt x="22657" y="47690"/>
                    <a:pt x="23470" y="47339"/>
                  </a:cubicBezTo>
                  <a:cubicBezTo>
                    <a:pt x="23170" y="46946"/>
                    <a:pt x="23000" y="46381"/>
                    <a:pt x="22614" y="46193"/>
                  </a:cubicBezTo>
                  <a:close/>
                  <a:moveTo>
                    <a:pt x="19918" y="24006"/>
                  </a:moveTo>
                  <a:cubicBezTo>
                    <a:pt x="19662" y="23899"/>
                    <a:pt x="18891" y="24331"/>
                    <a:pt x="18806" y="24635"/>
                  </a:cubicBezTo>
                  <a:cubicBezTo>
                    <a:pt x="18464" y="25953"/>
                    <a:pt x="19020" y="26659"/>
                    <a:pt x="20090" y="26346"/>
                  </a:cubicBezTo>
                  <a:cubicBezTo>
                    <a:pt x="20390" y="26282"/>
                    <a:pt x="20517" y="25546"/>
                    <a:pt x="20689" y="25135"/>
                  </a:cubicBezTo>
                  <a:cubicBezTo>
                    <a:pt x="20432" y="24742"/>
                    <a:pt x="20261" y="24151"/>
                    <a:pt x="19918" y="24006"/>
                  </a:cubicBezTo>
                  <a:close/>
                  <a:moveTo>
                    <a:pt x="11617" y="20698"/>
                  </a:moveTo>
                  <a:cubicBezTo>
                    <a:pt x="11360" y="20313"/>
                    <a:pt x="10633" y="20146"/>
                    <a:pt x="10120" y="20176"/>
                  </a:cubicBezTo>
                  <a:cubicBezTo>
                    <a:pt x="9735" y="20197"/>
                    <a:pt x="9221" y="20698"/>
                    <a:pt x="9093" y="21032"/>
                  </a:cubicBezTo>
                  <a:cubicBezTo>
                    <a:pt x="8194" y="24806"/>
                    <a:pt x="9007" y="26988"/>
                    <a:pt x="11532" y="27801"/>
                  </a:cubicBezTo>
                  <a:cubicBezTo>
                    <a:pt x="12430" y="27369"/>
                    <a:pt x="13372" y="26997"/>
                    <a:pt x="14142" y="26415"/>
                  </a:cubicBezTo>
                  <a:cubicBezTo>
                    <a:pt x="14399" y="26222"/>
                    <a:pt x="14270" y="25281"/>
                    <a:pt x="14056" y="24827"/>
                  </a:cubicBezTo>
                  <a:cubicBezTo>
                    <a:pt x="13372" y="23398"/>
                    <a:pt x="12558" y="22003"/>
                    <a:pt x="11617" y="20698"/>
                  </a:cubicBezTo>
                  <a:close/>
                  <a:moveTo>
                    <a:pt x="8879" y="6984"/>
                  </a:moveTo>
                  <a:cubicBezTo>
                    <a:pt x="7637" y="3736"/>
                    <a:pt x="5284" y="1588"/>
                    <a:pt x="2331" y="0"/>
                  </a:cubicBezTo>
                  <a:cubicBezTo>
                    <a:pt x="1519" y="715"/>
                    <a:pt x="21" y="1344"/>
                    <a:pt x="21" y="2050"/>
                  </a:cubicBezTo>
                  <a:cubicBezTo>
                    <a:pt x="-65" y="4776"/>
                    <a:pt x="107" y="7518"/>
                    <a:pt x="620" y="10214"/>
                  </a:cubicBezTo>
                  <a:cubicBezTo>
                    <a:pt x="962" y="12367"/>
                    <a:pt x="3701" y="13210"/>
                    <a:pt x="6054" y="12213"/>
                  </a:cubicBezTo>
                  <a:cubicBezTo>
                    <a:pt x="8408" y="11207"/>
                    <a:pt x="9606" y="8866"/>
                    <a:pt x="8879" y="6984"/>
                  </a:cubicBezTo>
                  <a:close/>
                </a:path>
              </a:pathLst>
            </a:custGeom>
            <a:grpFill/>
            <a:ln w="5028" cap="flat">
              <a:solidFill>
                <a:schemeClr val="bg1"/>
              </a:solidFill>
              <a:prstDash val="solid"/>
              <a:miter/>
            </a:ln>
          </p:spPr>
          <p:txBody>
            <a:bodyPr rtlCol="0" anchor="ctr"/>
            <a:lstStyle/>
            <a:p>
              <a:endParaRPr lang="en-US"/>
            </a:p>
          </p:txBody>
        </p:sp>
        <p:sp>
          <p:nvSpPr>
            <p:cNvPr id="135" name="Freeform 134">
              <a:extLst>
                <a:ext uri="{FF2B5EF4-FFF2-40B4-BE49-F238E27FC236}">
                  <a16:creationId xmlns:a16="http://schemas.microsoft.com/office/drawing/2014/main" id="{8ABCC043-987F-648C-FA8C-96B422EAFA67}"/>
                </a:ext>
              </a:extLst>
            </p:cNvPr>
            <p:cNvSpPr/>
            <p:nvPr/>
          </p:nvSpPr>
          <p:spPr>
            <a:xfrm>
              <a:off x="8464634" y="5427074"/>
              <a:ext cx="53008" cy="35617"/>
            </a:xfrm>
            <a:custGeom>
              <a:avLst/>
              <a:gdLst>
                <a:gd name="connsiteX0" fmla="*/ 51740 w 53008"/>
                <a:gd name="connsiteY0" fmla="*/ 20753 h 35617"/>
                <a:gd name="connsiteX1" fmla="*/ 50457 w 53008"/>
                <a:gd name="connsiteY1" fmla="*/ 23167 h 35617"/>
                <a:gd name="connsiteX2" fmla="*/ 51569 w 53008"/>
                <a:gd name="connsiteY2" fmla="*/ 24202 h 35617"/>
                <a:gd name="connsiteX3" fmla="*/ 52895 w 53008"/>
                <a:gd name="connsiteY3" fmla="*/ 21750 h 35617"/>
                <a:gd name="connsiteX4" fmla="*/ 51740 w 53008"/>
                <a:gd name="connsiteY4" fmla="*/ 20753 h 35617"/>
                <a:gd name="connsiteX5" fmla="*/ 40786 w 53008"/>
                <a:gd name="connsiteY5" fmla="*/ 9165 h 35617"/>
                <a:gd name="connsiteX6" fmla="*/ 40144 w 53008"/>
                <a:gd name="connsiteY6" fmla="*/ 10578 h 35617"/>
                <a:gd name="connsiteX7" fmla="*/ 41256 w 53008"/>
                <a:gd name="connsiteY7" fmla="*/ 13453 h 35617"/>
                <a:gd name="connsiteX8" fmla="*/ 43824 w 53008"/>
                <a:gd name="connsiteY8" fmla="*/ 12880 h 35617"/>
                <a:gd name="connsiteX9" fmla="*/ 43268 w 53008"/>
                <a:gd name="connsiteY9" fmla="*/ 9812 h 35617"/>
                <a:gd name="connsiteX10" fmla="*/ 40786 w 53008"/>
                <a:gd name="connsiteY10" fmla="*/ 9165 h 35617"/>
                <a:gd name="connsiteX11" fmla="*/ 14127 w 53008"/>
                <a:gd name="connsiteY11" fmla="*/ 9208 h 35617"/>
                <a:gd name="connsiteX12" fmla="*/ 6895 w 53008"/>
                <a:gd name="connsiteY12" fmla="*/ 2011 h 35617"/>
                <a:gd name="connsiteX13" fmla="*/ 4114 w 53008"/>
                <a:gd name="connsiteY13" fmla="*/ 149 h 35617"/>
                <a:gd name="connsiteX14" fmla="*/ 1119 w 53008"/>
                <a:gd name="connsiteY14" fmla="*/ 470 h 35617"/>
                <a:gd name="connsiteX15" fmla="*/ 49 w 53008"/>
                <a:gd name="connsiteY15" fmla="*/ 3389 h 35617"/>
                <a:gd name="connsiteX16" fmla="*/ 12030 w 53008"/>
                <a:gd name="connsiteY16" fmla="*/ 21558 h 35617"/>
                <a:gd name="connsiteX17" fmla="*/ 28890 w 53008"/>
                <a:gd name="connsiteY17" fmla="*/ 35443 h 35617"/>
                <a:gd name="connsiteX18" fmla="*/ 33682 w 53008"/>
                <a:gd name="connsiteY18" fmla="*/ 35097 h 35617"/>
                <a:gd name="connsiteX19" fmla="*/ 34410 w 53008"/>
                <a:gd name="connsiteY19" fmla="*/ 33873 h 35617"/>
                <a:gd name="connsiteX20" fmla="*/ 33169 w 53008"/>
                <a:gd name="connsiteY20" fmla="*/ 30826 h 35617"/>
                <a:gd name="connsiteX21" fmla="*/ 14127 w 53008"/>
                <a:gd name="connsiteY21" fmla="*/ 9208 h 35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3008" h="35617">
                  <a:moveTo>
                    <a:pt x="51740" y="20753"/>
                  </a:moveTo>
                  <a:cubicBezTo>
                    <a:pt x="50414" y="21027"/>
                    <a:pt x="49943" y="21938"/>
                    <a:pt x="50457" y="23167"/>
                  </a:cubicBezTo>
                  <a:cubicBezTo>
                    <a:pt x="50670" y="23611"/>
                    <a:pt x="51269" y="24271"/>
                    <a:pt x="51569" y="24202"/>
                  </a:cubicBezTo>
                  <a:cubicBezTo>
                    <a:pt x="52810" y="23924"/>
                    <a:pt x="53238" y="22987"/>
                    <a:pt x="52895" y="21750"/>
                  </a:cubicBezTo>
                  <a:cubicBezTo>
                    <a:pt x="52468" y="21387"/>
                    <a:pt x="51997" y="20685"/>
                    <a:pt x="51740" y="20753"/>
                  </a:cubicBezTo>
                  <a:close/>
                  <a:moveTo>
                    <a:pt x="40786" y="9165"/>
                  </a:moveTo>
                  <a:cubicBezTo>
                    <a:pt x="40443" y="9469"/>
                    <a:pt x="40058" y="10154"/>
                    <a:pt x="40144" y="10578"/>
                  </a:cubicBezTo>
                  <a:cubicBezTo>
                    <a:pt x="40358" y="11570"/>
                    <a:pt x="40572" y="12751"/>
                    <a:pt x="41256" y="13453"/>
                  </a:cubicBezTo>
                  <a:cubicBezTo>
                    <a:pt x="42155" y="14489"/>
                    <a:pt x="43482" y="14219"/>
                    <a:pt x="43824" y="12880"/>
                  </a:cubicBezTo>
                  <a:cubicBezTo>
                    <a:pt x="44038" y="11960"/>
                    <a:pt x="43695" y="10727"/>
                    <a:pt x="43268" y="9812"/>
                  </a:cubicBezTo>
                  <a:cubicBezTo>
                    <a:pt x="42711" y="8614"/>
                    <a:pt x="41641" y="8425"/>
                    <a:pt x="40786" y="9165"/>
                  </a:cubicBezTo>
                  <a:close/>
                  <a:moveTo>
                    <a:pt x="14127" y="9208"/>
                  </a:moveTo>
                  <a:cubicBezTo>
                    <a:pt x="11859" y="6662"/>
                    <a:pt x="9334" y="4364"/>
                    <a:pt x="6895" y="2011"/>
                  </a:cubicBezTo>
                  <a:cubicBezTo>
                    <a:pt x="6083" y="1253"/>
                    <a:pt x="5141" y="449"/>
                    <a:pt x="4114" y="149"/>
                  </a:cubicBezTo>
                  <a:cubicBezTo>
                    <a:pt x="3173" y="-103"/>
                    <a:pt x="1761" y="-60"/>
                    <a:pt x="1119" y="470"/>
                  </a:cubicBezTo>
                  <a:cubicBezTo>
                    <a:pt x="348" y="1065"/>
                    <a:pt x="-165" y="2511"/>
                    <a:pt x="49" y="3389"/>
                  </a:cubicBezTo>
                  <a:cubicBezTo>
                    <a:pt x="1846" y="10838"/>
                    <a:pt x="6852" y="16299"/>
                    <a:pt x="12030" y="21558"/>
                  </a:cubicBezTo>
                  <a:cubicBezTo>
                    <a:pt x="17165" y="26761"/>
                    <a:pt x="21615" y="32893"/>
                    <a:pt x="28890" y="35443"/>
                  </a:cubicBezTo>
                  <a:cubicBezTo>
                    <a:pt x="30302" y="35910"/>
                    <a:pt x="32099" y="35319"/>
                    <a:pt x="33682" y="35097"/>
                  </a:cubicBezTo>
                  <a:cubicBezTo>
                    <a:pt x="33982" y="35062"/>
                    <a:pt x="34196" y="34322"/>
                    <a:pt x="34410" y="33873"/>
                  </a:cubicBezTo>
                  <a:cubicBezTo>
                    <a:pt x="33982" y="32854"/>
                    <a:pt x="33854" y="31626"/>
                    <a:pt x="33169" y="30826"/>
                  </a:cubicBezTo>
                  <a:cubicBezTo>
                    <a:pt x="26879" y="23569"/>
                    <a:pt x="20545" y="16354"/>
                    <a:pt x="14127" y="9208"/>
                  </a:cubicBezTo>
                  <a:close/>
                </a:path>
              </a:pathLst>
            </a:custGeom>
            <a:grpFill/>
            <a:ln w="5028" cap="flat">
              <a:solidFill>
                <a:schemeClr val="bg1"/>
              </a:solidFill>
              <a:prstDash val="solid"/>
              <a:miter/>
            </a:ln>
          </p:spPr>
          <p:txBody>
            <a:bodyPr rtlCol="0" anchor="ctr"/>
            <a:lstStyle/>
            <a:p>
              <a:endParaRPr lang="en-US"/>
            </a:p>
          </p:txBody>
        </p:sp>
        <p:sp>
          <p:nvSpPr>
            <p:cNvPr id="136" name="Freeform 135">
              <a:extLst>
                <a:ext uri="{FF2B5EF4-FFF2-40B4-BE49-F238E27FC236}">
                  <a16:creationId xmlns:a16="http://schemas.microsoft.com/office/drawing/2014/main" id="{341FD4DD-D33A-167D-0056-B1D4A24A99F8}"/>
                </a:ext>
              </a:extLst>
            </p:cNvPr>
            <p:cNvSpPr/>
            <p:nvPr/>
          </p:nvSpPr>
          <p:spPr>
            <a:xfrm>
              <a:off x="7733422" y="5273122"/>
              <a:ext cx="568144" cy="600930"/>
            </a:xfrm>
            <a:custGeom>
              <a:avLst/>
              <a:gdLst>
                <a:gd name="connsiteX0" fmla="*/ 7912 w 568144"/>
                <a:gd name="connsiteY0" fmla="*/ 238322 h 600930"/>
                <a:gd name="connsiteX1" fmla="*/ 7933 w 568144"/>
                <a:gd name="connsiteY1" fmla="*/ 238283 h 600930"/>
                <a:gd name="connsiteX2" fmla="*/ 7616 w 568144"/>
                <a:gd name="connsiteY2" fmla="*/ 238283 h 600930"/>
                <a:gd name="connsiteX3" fmla="*/ 7574 w 568144"/>
                <a:gd name="connsiteY3" fmla="*/ 238609 h 600930"/>
                <a:gd name="connsiteX4" fmla="*/ 7912 w 568144"/>
                <a:gd name="connsiteY4" fmla="*/ 238322 h 600930"/>
                <a:gd name="connsiteX5" fmla="*/ 4321 w 568144"/>
                <a:gd name="connsiteY5" fmla="*/ 238254 h 600930"/>
                <a:gd name="connsiteX6" fmla="*/ 4133 w 568144"/>
                <a:gd name="connsiteY6" fmla="*/ 238254 h 600930"/>
                <a:gd name="connsiteX7" fmla="*/ 4133 w 568144"/>
                <a:gd name="connsiteY7" fmla="*/ 238622 h 600930"/>
                <a:gd name="connsiteX8" fmla="*/ 4488 w 568144"/>
                <a:gd name="connsiteY8" fmla="*/ 238609 h 600930"/>
                <a:gd name="connsiteX9" fmla="*/ 4321 w 568144"/>
                <a:gd name="connsiteY9" fmla="*/ 238254 h 600930"/>
                <a:gd name="connsiteX10" fmla="*/ 6187 w 568144"/>
                <a:gd name="connsiteY10" fmla="*/ 230859 h 600930"/>
                <a:gd name="connsiteX11" fmla="*/ 3423 w 568144"/>
                <a:gd name="connsiteY11" fmla="*/ 230196 h 600930"/>
                <a:gd name="connsiteX12" fmla="*/ 1848 w 568144"/>
                <a:gd name="connsiteY12" fmla="*/ 232682 h 600930"/>
                <a:gd name="connsiteX13" fmla="*/ 4321 w 568144"/>
                <a:gd name="connsiteY13" fmla="*/ 238254 h 600930"/>
                <a:gd name="connsiteX14" fmla="*/ 7621 w 568144"/>
                <a:gd name="connsiteY14" fmla="*/ 238283 h 600930"/>
                <a:gd name="connsiteX15" fmla="*/ 6187 w 568144"/>
                <a:gd name="connsiteY15" fmla="*/ 230859 h 600930"/>
                <a:gd name="connsiteX16" fmla="*/ 388463 w 568144"/>
                <a:gd name="connsiteY16" fmla="*/ 87228 h 600930"/>
                <a:gd name="connsiteX17" fmla="*/ 387008 w 568144"/>
                <a:gd name="connsiteY17" fmla="*/ 87668 h 600930"/>
                <a:gd name="connsiteX18" fmla="*/ 384698 w 568144"/>
                <a:gd name="connsiteY18" fmla="*/ 90779 h 600930"/>
                <a:gd name="connsiteX19" fmla="*/ 388292 w 568144"/>
                <a:gd name="connsiteY19" fmla="*/ 89692 h 600930"/>
                <a:gd name="connsiteX20" fmla="*/ 388463 w 568144"/>
                <a:gd name="connsiteY20" fmla="*/ 87228 h 600930"/>
                <a:gd name="connsiteX21" fmla="*/ 2927 w 568144"/>
                <a:gd name="connsiteY21" fmla="*/ 238728 h 600930"/>
                <a:gd name="connsiteX22" fmla="*/ 1617 w 568144"/>
                <a:gd name="connsiteY22" fmla="*/ 244227 h 600930"/>
                <a:gd name="connsiteX23" fmla="*/ 4176 w 568144"/>
                <a:gd name="connsiteY23" fmla="*/ 245177 h 600930"/>
                <a:gd name="connsiteX24" fmla="*/ 4129 w 568144"/>
                <a:gd name="connsiteY24" fmla="*/ 238622 h 600930"/>
                <a:gd name="connsiteX25" fmla="*/ 2927 w 568144"/>
                <a:gd name="connsiteY25" fmla="*/ 238728 h 600930"/>
                <a:gd name="connsiteX26" fmla="*/ 384698 w 568144"/>
                <a:gd name="connsiteY26" fmla="*/ 90775 h 600930"/>
                <a:gd name="connsiteX27" fmla="*/ 383714 w 568144"/>
                <a:gd name="connsiteY27" fmla="*/ 91010 h 600930"/>
                <a:gd name="connsiteX28" fmla="*/ 383842 w 568144"/>
                <a:gd name="connsiteY28" fmla="*/ 91468 h 600930"/>
                <a:gd name="connsiteX29" fmla="*/ 384141 w 568144"/>
                <a:gd name="connsiteY29" fmla="*/ 91477 h 600930"/>
                <a:gd name="connsiteX30" fmla="*/ 384698 w 568144"/>
                <a:gd name="connsiteY30" fmla="*/ 90775 h 600930"/>
                <a:gd name="connsiteX31" fmla="*/ 274383 w 568144"/>
                <a:gd name="connsiteY31" fmla="*/ 13906 h 600930"/>
                <a:gd name="connsiteX32" fmla="*/ 280716 w 568144"/>
                <a:gd name="connsiteY32" fmla="*/ 9729 h 600930"/>
                <a:gd name="connsiteX33" fmla="*/ 279175 w 568144"/>
                <a:gd name="connsiteY33" fmla="*/ 5771 h 600930"/>
                <a:gd name="connsiteX34" fmla="*/ 274554 w 568144"/>
                <a:gd name="connsiteY34" fmla="*/ 5035 h 600930"/>
                <a:gd name="connsiteX35" fmla="*/ 267879 w 568144"/>
                <a:gd name="connsiteY35" fmla="*/ 5942 h 600930"/>
                <a:gd name="connsiteX36" fmla="*/ 265953 w 568144"/>
                <a:gd name="connsiteY36" fmla="*/ 8163 h 600930"/>
                <a:gd name="connsiteX37" fmla="*/ 266894 w 568144"/>
                <a:gd name="connsiteY37" fmla="*/ 10962 h 600930"/>
                <a:gd name="connsiteX38" fmla="*/ 274383 w 568144"/>
                <a:gd name="connsiteY38" fmla="*/ 13906 h 600930"/>
                <a:gd name="connsiteX39" fmla="*/ 562280 w 568144"/>
                <a:gd name="connsiteY39" fmla="*/ 257569 h 600930"/>
                <a:gd name="connsiteX40" fmla="*/ 567329 w 568144"/>
                <a:gd name="connsiteY40" fmla="*/ 234355 h 600930"/>
                <a:gd name="connsiteX41" fmla="*/ 568142 w 568144"/>
                <a:gd name="connsiteY41" fmla="*/ 231120 h 600930"/>
                <a:gd name="connsiteX42" fmla="*/ 566944 w 568144"/>
                <a:gd name="connsiteY42" fmla="*/ 228634 h 600930"/>
                <a:gd name="connsiteX43" fmla="*/ 565574 w 568144"/>
                <a:gd name="connsiteY43" fmla="*/ 229576 h 600930"/>
                <a:gd name="connsiteX44" fmla="*/ 557187 w 568144"/>
                <a:gd name="connsiteY44" fmla="*/ 228959 h 600930"/>
                <a:gd name="connsiteX45" fmla="*/ 555262 w 568144"/>
                <a:gd name="connsiteY45" fmla="*/ 226101 h 600930"/>
                <a:gd name="connsiteX46" fmla="*/ 545420 w 568144"/>
                <a:gd name="connsiteY46" fmla="*/ 212660 h 600930"/>
                <a:gd name="connsiteX47" fmla="*/ 538488 w 568144"/>
                <a:gd name="connsiteY47" fmla="*/ 192489 h 600930"/>
                <a:gd name="connsiteX48" fmla="*/ 533353 w 568144"/>
                <a:gd name="connsiteY48" fmla="*/ 184838 h 600930"/>
                <a:gd name="connsiteX49" fmla="*/ 524024 w 568144"/>
                <a:gd name="connsiteY49" fmla="*/ 180880 h 600930"/>
                <a:gd name="connsiteX50" fmla="*/ 522270 w 568144"/>
                <a:gd name="connsiteY50" fmla="*/ 178389 h 600930"/>
                <a:gd name="connsiteX51" fmla="*/ 518718 w 568144"/>
                <a:gd name="connsiteY51" fmla="*/ 163592 h 600930"/>
                <a:gd name="connsiteX52" fmla="*/ 514568 w 568144"/>
                <a:gd name="connsiteY52" fmla="*/ 150819 h 600930"/>
                <a:gd name="connsiteX53" fmla="*/ 511872 w 568144"/>
                <a:gd name="connsiteY53" fmla="*/ 146668 h 600930"/>
                <a:gd name="connsiteX54" fmla="*/ 488123 w 568144"/>
                <a:gd name="connsiteY54" fmla="*/ 130241 h 600930"/>
                <a:gd name="connsiteX55" fmla="*/ 484186 w 568144"/>
                <a:gd name="connsiteY55" fmla="*/ 124961 h 600930"/>
                <a:gd name="connsiteX56" fmla="*/ 482475 w 568144"/>
                <a:gd name="connsiteY56" fmla="*/ 111601 h 600930"/>
                <a:gd name="connsiteX57" fmla="*/ 478367 w 568144"/>
                <a:gd name="connsiteY57" fmla="*/ 93762 h 600930"/>
                <a:gd name="connsiteX58" fmla="*/ 474686 w 568144"/>
                <a:gd name="connsiteY58" fmla="*/ 79213 h 600930"/>
                <a:gd name="connsiteX59" fmla="*/ 474131 w 568144"/>
                <a:gd name="connsiteY59" fmla="*/ 67330 h 600930"/>
                <a:gd name="connsiteX60" fmla="*/ 468311 w 568144"/>
                <a:gd name="connsiteY60" fmla="*/ 53718 h 600930"/>
                <a:gd name="connsiteX61" fmla="*/ 459154 w 568144"/>
                <a:gd name="connsiteY61" fmla="*/ 50847 h 600930"/>
                <a:gd name="connsiteX62" fmla="*/ 454061 w 568144"/>
                <a:gd name="connsiteY62" fmla="*/ 47548 h 600930"/>
                <a:gd name="connsiteX63" fmla="*/ 453249 w 568144"/>
                <a:gd name="connsiteY63" fmla="*/ 42507 h 600930"/>
                <a:gd name="connsiteX64" fmla="*/ 450467 w 568144"/>
                <a:gd name="connsiteY64" fmla="*/ 25746 h 600930"/>
                <a:gd name="connsiteX65" fmla="*/ 442722 w 568144"/>
                <a:gd name="connsiteY65" fmla="*/ 3272 h 600930"/>
                <a:gd name="connsiteX66" fmla="*/ 439085 w 568144"/>
                <a:gd name="connsiteY66" fmla="*/ 118 h 600930"/>
                <a:gd name="connsiteX67" fmla="*/ 436047 w 568144"/>
                <a:gd name="connsiteY67" fmla="*/ 846 h 600930"/>
                <a:gd name="connsiteX68" fmla="*/ 434035 w 568144"/>
                <a:gd name="connsiteY68" fmla="*/ 3503 h 600930"/>
                <a:gd name="connsiteX69" fmla="*/ 428986 w 568144"/>
                <a:gd name="connsiteY69" fmla="*/ 17958 h 600930"/>
                <a:gd name="connsiteX70" fmla="*/ 425178 w 568144"/>
                <a:gd name="connsiteY70" fmla="*/ 32614 h 600930"/>
                <a:gd name="connsiteX71" fmla="*/ 421712 w 568144"/>
                <a:gd name="connsiteY71" fmla="*/ 57762 h 600930"/>
                <a:gd name="connsiteX72" fmla="*/ 420684 w 568144"/>
                <a:gd name="connsiteY72" fmla="*/ 66175 h 600930"/>
                <a:gd name="connsiteX73" fmla="*/ 414779 w 568144"/>
                <a:gd name="connsiteY73" fmla="*/ 85751 h 600930"/>
                <a:gd name="connsiteX74" fmla="*/ 410201 w 568144"/>
                <a:gd name="connsiteY74" fmla="*/ 98550 h 600930"/>
                <a:gd name="connsiteX75" fmla="*/ 402285 w 568144"/>
                <a:gd name="connsiteY75" fmla="*/ 104468 h 600930"/>
                <a:gd name="connsiteX76" fmla="*/ 388378 w 568144"/>
                <a:gd name="connsiteY76" fmla="*/ 99979 h 600930"/>
                <a:gd name="connsiteX77" fmla="*/ 383842 w 568144"/>
                <a:gd name="connsiteY77" fmla="*/ 91468 h 600930"/>
                <a:gd name="connsiteX78" fmla="*/ 380718 w 568144"/>
                <a:gd name="connsiteY78" fmla="*/ 91288 h 600930"/>
                <a:gd name="connsiteX79" fmla="*/ 368737 w 568144"/>
                <a:gd name="connsiteY79" fmla="*/ 85820 h 600930"/>
                <a:gd name="connsiteX80" fmla="*/ 354616 w 568144"/>
                <a:gd name="connsiteY80" fmla="*/ 76440 h 600930"/>
                <a:gd name="connsiteX81" fmla="*/ 346699 w 568144"/>
                <a:gd name="connsiteY81" fmla="*/ 70223 h 600930"/>
                <a:gd name="connsiteX82" fmla="*/ 340880 w 568144"/>
                <a:gd name="connsiteY82" fmla="*/ 64048 h 600930"/>
                <a:gd name="connsiteX83" fmla="*/ 338911 w 568144"/>
                <a:gd name="connsiteY83" fmla="*/ 56512 h 600930"/>
                <a:gd name="connsiteX84" fmla="*/ 344217 w 568144"/>
                <a:gd name="connsiteY84" fmla="*/ 40492 h 600930"/>
                <a:gd name="connsiteX85" fmla="*/ 347598 w 568144"/>
                <a:gd name="connsiteY85" fmla="*/ 37103 h 600930"/>
                <a:gd name="connsiteX86" fmla="*/ 351877 w 568144"/>
                <a:gd name="connsiteY86" fmla="*/ 34488 h 600930"/>
                <a:gd name="connsiteX87" fmla="*/ 359066 w 568144"/>
                <a:gd name="connsiteY87" fmla="*/ 20988 h 600930"/>
                <a:gd name="connsiteX88" fmla="*/ 357696 w 568144"/>
                <a:gd name="connsiteY88" fmla="*/ 18206 h 600930"/>
                <a:gd name="connsiteX89" fmla="*/ 349866 w 568144"/>
                <a:gd name="connsiteY89" fmla="*/ 16199 h 600930"/>
                <a:gd name="connsiteX90" fmla="*/ 342035 w 568144"/>
                <a:gd name="connsiteY90" fmla="*/ 15930 h 600930"/>
                <a:gd name="connsiteX91" fmla="*/ 337285 w 568144"/>
                <a:gd name="connsiteY91" fmla="*/ 16396 h 600930"/>
                <a:gd name="connsiteX92" fmla="*/ 332493 w 568144"/>
                <a:gd name="connsiteY92" fmla="*/ 17491 h 600930"/>
                <a:gd name="connsiteX93" fmla="*/ 307075 w 568144"/>
                <a:gd name="connsiteY93" fmla="*/ 8463 h 600930"/>
                <a:gd name="connsiteX94" fmla="*/ 294495 w 568144"/>
                <a:gd name="connsiteY94" fmla="*/ 3375 h 600930"/>
                <a:gd name="connsiteX95" fmla="*/ 291200 w 568144"/>
                <a:gd name="connsiteY95" fmla="*/ 3610 h 600930"/>
                <a:gd name="connsiteX96" fmla="*/ 289873 w 568144"/>
                <a:gd name="connsiteY96" fmla="*/ 4539 h 600930"/>
                <a:gd name="connsiteX97" fmla="*/ 289830 w 568144"/>
                <a:gd name="connsiteY97" fmla="*/ 6195 h 600930"/>
                <a:gd name="connsiteX98" fmla="*/ 294751 w 568144"/>
                <a:gd name="connsiteY98" fmla="*/ 10688 h 600930"/>
                <a:gd name="connsiteX99" fmla="*/ 293724 w 568144"/>
                <a:gd name="connsiteY99" fmla="*/ 16409 h 600930"/>
                <a:gd name="connsiteX100" fmla="*/ 282128 w 568144"/>
                <a:gd name="connsiteY100" fmla="*/ 18497 h 600930"/>
                <a:gd name="connsiteX101" fmla="*/ 275495 w 568144"/>
                <a:gd name="connsiteY101" fmla="*/ 19336 h 600930"/>
                <a:gd name="connsiteX102" fmla="*/ 263300 w 568144"/>
                <a:gd name="connsiteY102" fmla="*/ 28493 h 600930"/>
                <a:gd name="connsiteX103" fmla="*/ 250206 w 568144"/>
                <a:gd name="connsiteY103" fmla="*/ 46260 h 600930"/>
                <a:gd name="connsiteX104" fmla="*/ 249222 w 568144"/>
                <a:gd name="connsiteY104" fmla="*/ 55849 h 600930"/>
                <a:gd name="connsiteX105" fmla="*/ 245028 w 568144"/>
                <a:gd name="connsiteY105" fmla="*/ 59820 h 600930"/>
                <a:gd name="connsiteX106" fmla="*/ 235058 w 568144"/>
                <a:gd name="connsiteY106" fmla="*/ 58481 h 600930"/>
                <a:gd name="connsiteX107" fmla="*/ 229153 w 568144"/>
                <a:gd name="connsiteY107" fmla="*/ 56538 h 600930"/>
                <a:gd name="connsiteX108" fmla="*/ 221836 w 568144"/>
                <a:gd name="connsiteY108" fmla="*/ 47086 h 600930"/>
                <a:gd name="connsiteX109" fmla="*/ 212721 w 568144"/>
                <a:gd name="connsiteY109" fmla="*/ 44300 h 600930"/>
                <a:gd name="connsiteX110" fmla="*/ 201840 w 568144"/>
                <a:gd name="connsiteY110" fmla="*/ 48759 h 600930"/>
                <a:gd name="connsiteX111" fmla="*/ 192849 w 568144"/>
                <a:gd name="connsiteY111" fmla="*/ 52858 h 600930"/>
                <a:gd name="connsiteX112" fmla="*/ 185784 w 568144"/>
                <a:gd name="connsiteY112" fmla="*/ 61844 h 600930"/>
                <a:gd name="connsiteX113" fmla="*/ 181775 w 568144"/>
                <a:gd name="connsiteY113" fmla="*/ 64994 h 600930"/>
                <a:gd name="connsiteX114" fmla="*/ 175716 w 568144"/>
                <a:gd name="connsiteY114" fmla="*/ 75533 h 600930"/>
                <a:gd name="connsiteX115" fmla="*/ 175390 w 568144"/>
                <a:gd name="connsiteY115" fmla="*/ 78918 h 600930"/>
                <a:gd name="connsiteX116" fmla="*/ 171959 w 568144"/>
                <a:gd name="connsiteY116" fmla="*/ 81849 h 600930"/>
                <a:gd name="connsiteX117" fmla="*/ 166875 w 568144"/>
                <a:gd name="connsiteY117" fmla="*/ 81528 h 600930"/>
                <a:gd name="connsiteX118" fmla="*/ 163127 w 568144"/>
                <a:gd name="connsiteY118" fmla="*/ 86265 h 600930"/>
                <a:gd name="connsiteX119" fmla="*/ 164316 w 568144"/>
                <a:gd name="connsiteY119" fmla="*/ 92940 h 600930"/>
                <a:gd name="connsiteX120" fmla="*/ 163683 w 568144"/>
                <a:gd name="connsiteY120" fmla="*/ 94408 h 600930"/>
                <a:gd name="connsiteX121" fmla="*/ 160893 w 568144"/>
                <a:gd name="connsiteY121" fmla="*/ 94177 h 600930"/>
                <a:gd name="connsiteX122" fmla="*/ 155955 w 568144"/>
                <a:gd name="connsiteY122" fmla="*/ 87313 h 600930"/>
                <a:gd name="connsiteX123" fmla="*/ 151539 w 568144"/>
                <a:gd name="connsiteY123" fmla="*/ 86329 h 600930"/>
                <a:gd name="connsiteX124" fmla="*/ 143760 w 568144"/>
                <a:gd name="connsiteY124" fmla="*/ 92966 h 600930"/>
                <a:gd name="connsiteX125" fmla="*/ 140931 w 568144"/>
                <a:gd name="connsiteY125" fmla="*/ 98956 h 600930"/>
                <a:gd name="connsiteX126" fmla="*/ 132797 w 568144"/>
                <a:gd name="connsiteY126" fmla="*/ 118478 h 600930"/>
                <a:gd name="connsiteX127" fmla="*/ 129215 w 568144"/>
                <a:gd name="connsiteY127" fmla="*/ 124237 h 600930"/>
                <a:gd name="connsiteX128" fmla="*/ 110947 w 568144"/>
                <a:gd name="connsiteY128" fmla="*/ 135372 h 600930"/>
                <a:gd name="connsiteX129" fmla="*/ 95735 w 568144"/>
                <a:gd name="connsiteY129" fmla="*/ 137588 h 600930"/>
                <a:gd name="connsiteX130" fmla="*/ 72252 w 568144"/>
                <a:gd name="connsiteY130" fmla="*/ 146895 h 600930"/>
                <a:gd name="connsiteX131" fmla="*/ 67421 w 568144"/>
                <a:gd name="connsiteY131" fmla="*/ 148012 h 600930"/>
                <a:gd name="connsiteX132" fmla="*/ 51306 w 568144"/>
                <a:gd name="connsiteY132" fmla="*/ 151576 h 600930"/>
                <a:gd name="connsiteX133" fmla="*/ 31708 w 568144"/>
                <a:gd name="connsiteY133" fmla="*/ 161859 h 600930"/>
                <a:gd name="connsiteX134" fmla="*/ 24390 w 568144"/>
                <a:gd name="connsiteY134" fmla="*/ 168804 h 600930"/>
                <a:gd name="connsiteX135" fmla="*/ 20719 w 568144"/>
                <a:gd name="connsiteY135" fmla="*/ 167940 h 600930"/>
                <a:gd name="connsiteX136" fmla="*/ 17771 w 568144"/>
                <a:gd name="connsiteY136" fmla="*/ 168654 h 600930"/>
                <a:gd name="connsiteX137" fmla="*/ 14506 w 568144"/>
                <a:gd name="connsiteY137" fmla="*/ 174517 h 600930"/>
                <a:gd name="connsiteX138" fmla="*/ 13761 w 568144"/>
                <a:gd name="connsiteY138" fmla="*/ 182947 h 600930"/>
                <a:gd name="connsiteX139" fmla="*/ 10120 w 568144"/>
                <a:gd name="connsiteY139" fmla="*/ 195921 h 600930"/>
                <a:gd name="connsiteX140" fmla="*/ 6692 w 568144"/>
                <a:gd name="connsiteY140" fmla="*/ 208878 h 600930"/>
                <a:gd name="connsiteX141" fmla="*/ 10304 w 568144"/>
                <a:gd name="connsiteY141" fmla="*/ 227102 h 600930"/>
                <a:gd name="connsiteX142" fmla="*/ 11891 w 568144"/>
                <a:gd name="connsiteY142" fmla="*/ 231968 h 600930"/>
                <a:gd name="connsiteX143" fmla="*/ 10227 w 568144"/>
                <a:gd name="connsiteY143" fmla="*/ 236448 h 600930"/>
                <a:gd name="connsiteX144" fmla="*/ 7912 w 568144"/>
                <a:gd name="connsiteY144" fmla="*/ 238339 h 600930"/>
                <a:gd name="connsiteX145" fmla="*/ 4347 w 568144"/>
                <a:gd name="connsiteY145" fmla="*/ 245263 h 600930"/>
                <a:gd name="connsiteX146" fmla="*/ 4176 w 568144"/>
                <a:gd name="connsiteY146" fmla="*/ 245194 h 600930"/>
                <a:gd name="connsiteX147" fmla="*/ 4176 w 568144"/>
                <a:gd name="connsiteY147" fmla="*/ 245584 h 600930"/>
                <a:gd name="connsiteX148" fmla="*/ 4433 w 568144"/>
                <a:gd name="connsiteY148" fmla="*/ 245280 h 600930"/>
                <a:gd name="connsiteX149" fmla="*/ 4933 w 568144"/>
                <a:gd name="connsiteY149" fmla="*/ 250256 h 600930"/>
                <a:gd name="connsiteX150" fmla="*/ 7321 w 568144"/>
                <a:gd name="connsiteY150" fmla="*/ 261887 h 600930"/>
                <a:gd name="connsiteX151" fmla="*/ 10911 w 568144"/>
                <a:gd name="connsiteY151" fmla="*/ 281935 h 600930"/>
                <a:gd name="connsiteX152" fmla="*/ 13932 w 568144"/>
                <a:gd name="connsiteY152" fmla="*/ 303728 h 600930"/>
                <a:gd name="connsiteX153" fmla="*/ 16444 w 568144"/>
                <a:gd name="connsiteY153" fmla="*/ 329133 h 600930"/>
                <a:gd name="connsiteX154" fmla="*/ 16692 w 568144"/>
                <a:gd name="connsiteY154" fmla="*/ 335851 h 600930"/>
                <a:gd name="connsiteX155" fmla="*/ 13902 w 568144"/>
                <a:gd name="connsiteY155" fmla="*/ 349227 h 600930"/>
                <a:gd name="connsiteX156" fmla="*/ 4155 w 568144"/>
                <a:gd name="connsiteY156" fmla="*/ 364658 h 600930"/>
                <a:gd name="connsiteX157" fmla="*/ 3230 w 568144"/>
                <a:gd name="connsiteY157" fmla="*/ 378364 h 600930"/>
                <a:gd name="connsiteX158" fmla="*/ 10415 w 568144"/>
                <a:gd name="connsiteY158" fmla="*/ 385625 h 600930"/>
                <a:gd name="connsiteX159" fmla="*/ 23603 w 568144"/>
                <a:gd name="connsiteY159" fmla="*/ 392698 h 600930"/>
                <a:gd name="connsiteX160" fmla="*/ 35520 w 568144"/>
                <a:gd name="connsiteY160" fmla="*/ 393272 h 600930"/>
                <a:gd name="connsiteX161" fmla="*/ 42029 w 568144"/>
                <a:gd name="connsiteY161" fmla="*/ 391569 h 600930"/>
                <a:gd name="connsiteX162" fmla="*/ 67190 w 568144"/>
                <a:gd name="connsiteY162" fmla="*/ 377645 h 600930"/>
                <a:gd name="connsiteX163" fmla="*/ 70279 w 568144"/>
                <a:gd name="connsiteY163" fmla="*/ 376318 h 600930"/>
                <a:gd name="connsiteX164" fmla="*/ 93904 w 568144"/>
                <a:gd name="connsiteY164" fmla="*/ 374795 h 600930"/>
                <a:gd name="connsiteX165" fmla="*/ 114337 w 568144"/>
                <a:gd name="connsiteY165" fmla="*/ 376019 h 600930"/>
                <a:gd name="connsiteX166" fmla="*/ 123481 w 568144"/>
                <a:gd name="connsiteY166" fmla="*/ 371932 h 600930"/>
                <a:gd name="connsiteX167" fmla="*/ 146258 w 568144"/>
                <a:gd name="connsiteY167" fmla="*/ 355860 h 600930"/>
                <a:gd name="connsiteX168" fmla="*/ 153542 w 568144"/>
                <a:gd name="connsiteY168" fmla="*/ 351397 h 600930"/>
                <a:gd name="connsiteX169" fmla="*/ 164757 w 568144"/>
                <a:gd name="connsiteY169" fmla="*/ 348269 h 600930"/>
                <a:gd name="connsiteX170" fmla="*/ 194633 w 568144"/>
                <a:gd name="connsiteY170" fmla="*/ 343168 h 600930"/>
                <a:gd name="connsiteX171" fmla="*/ 217771 w 568144"/>
                <a:gd name="connsiteY171" fmla="*/ 338316 h 600930"/>
                <a:gd name="connsiteX172" fmla="*/ 234844 w 568144"/>
                <a:gd name="connsiteY172" fmla="*/ 338649 h 600930"/>
                <a:gd name="connsiteX173" fmla="*/ 242247 w 568144"/>
                <a:gd name="connsiteY173" fmla="*/ 342248 h 600930"/>
                <a:gd name="connsiteX174" fmla="*/ 253972 w 568144"/>
                <a:gd name="connsiteY174" fmla="*/ 348269 h 600930"/>
                <a:gd name="connsiteX175" fmla="*/ 268264 w 568144"/>
                <a:gd name="connsiteY175" fmla="*/ 353613 h 600930"/>
                <a:gd name="connsiteX176" fmla="*/ 272714 w 568144"/>
                <a:gd name="connsiteY176" fmla="*/ 360387 h 600930"/>
                <a:gd name="connsiteX177" fmla="*/ 275795 w 568144"/>
                <a:gd name="connsiteY177" fmla="*/ 369634 h 600930"/>
                <a:gd name="connsiteX178" fmla="*/ 280630 w 568144"/>
                <a:gd name="connsiteY178" fmla="*/ 380315 h 600930"/>
                <a:gd name="connsiteX179" fmla="*/ 281786 w 568144"/>
                <a:gd name="connsiteY179" fmla="*/ 392198 h 600930"/>
                <a:gd name="connsiteX180" fmla="*/ 281828 w 568144"/>
                <a:gd name="connsiteY180" fmla="*/ 397273 h 600930"/>
                <a:gd name="connsiteX181" fmla="*/ 282256 w 568144"/>
                <a:gd name="connsiteY181" fmla="*/ 398890 h 600930"/>
                <a:gd name="connsiteX182" fmla="*/ 286150 w 568144"/>
                <a:gd name="connsiteY182" fmla="*/ 402044 h 600930"/>
                <a:gd name="connsiteX183" fmla="*/ 289189 w 568144"/>
                <a:gd name="connsiteY183" fmla="*/ 401256 h 600930"/>
                <a:gd name="connsiteX184" fmla="*/ 303138 w 568144"/>
                <a:gd name="connsiteY184" fmla="*/ 386306 h 600930"/>
                <a:gd name="connsiteX185" fmla="*/ 311354 w 568144"/>
                <a:gd name="connsiteY185" fmla="*/ 380250 h 600930"/>
                <a:gd name="connsiteX186" fmla="*/ 319227 w 568144"/>
                <a:gd name="connsiteY186" fmla="*/ 371513 h 600930"/>
                <a:gd name="connsiteX187" fmla="*/ 320768 w 568144"/>
                <a:gd name="connsiteY187" fmla="*/ 371200 h 600930"/>
                <a:gd name="connsiteX188" fmla="*/ 321752 w 568144"/>
                <a:gd name="connsiteY188" fmla="*/ 372523 h 600930"/>
                <a:gd name="connsiteX189" fmla="*/ 320426 w 568144"/>
                <a:gd name="connsiteY189" fmla="*/ 378980 h 600930"/>
                <a:gd name="connsiteX190" fmla="*/ 312210 w 568144"/>
                <a:gd name="connsiteY190" fmla="*/ 393760 h 600930"/>
                <a:gd name="connsiteX191" fmla="*/ 302967 w 568144"/>
                <a:gd name="connsiteY191" fmla="*/ 405326 h 600930"/>
                <a:gd name="connsiteX192" fmla="*/ 301427 w 568144"/>
                <a:gd name="connsiteY192" fmla="*/ 408193 h 600930"/>
                <a:gd name="connsiteX193" fmla="*/ 302582 w 568144"/>
                <a:gd name="connsiteY193" fmla="*/ 410983 h 600930"/>
                <a:gd name="connsiteX194" fmla="*/ 307503 w 568144"/>
                <a:gd name="connsiteY194" fmla="*/ 410893 h 600930"/>
                <a:gd name="connsiteX195" fmla="*/ 318158 w 568144"/>
                <a:gd name="connsiteY195" fmla="*/ 403871 h 600930"/>
                <a:gd name="connsiteX196" fmla="*/ 319698 w 568144"/>
                <a:gd name="connsiteY196" fmla="*/ 400820 h 600930"/>
                <a:gd name="connsiteX197" fmla="*/ 320939 w 568144"/>
                <a:gd name="connsiteY197" fmla="*/ 399707 h 600930"/>
                <a:gd name="connsiteX198" fmla="*/ 322651 w 568144"/>
                <a:gd name="connsiteY198" fmla="*/ 401954 h 600930"/>
                <a:gd name="connsiteX199" fmla="*/ 319570 w 568144"/>
                <a:gd name="connsiteY199" fmla="*/ 416464 h 600930"/>
                <a:gd name="connsiteX200" fmla="*/ 321196 w 568144"/>
                <a:gd name="connsiteY200" fmla="*/ 420097 h 600930"/>
                <a:gd name="connsiteX201" fmla="*/ 329326 w 568144"/>
                <a:gd name="connsiteY201" fmla="*/ 420423 h 600930"/>
                <a:gd name="connsiteX202" fmla="*/ 329240 w 568144"/>
                <a:gd name="connsiteY202" fmla="*/ 420016 h 600930"/>
                <a:gd name="connsiteX203" fmla="*/ 330054 w 568144"/>
                <a:gd name="connsiteY203" fmla="*/ 419203 h 600930"/>
                <a:gd name="connsiteX204" fmla="*/ 329669 w 568144"/>
                <a:gd name="connsiteY204" fmla="*/ 420436 h 600930"/>
                <a:gd name="connsiteX205" fmla="*/ 329326 w 568144"/>
                <a:gd name="connsiteY205" fmla="*/ 420423 h 600930"/>
                <a:gd name="connsiteX206" fmla="*/ 329497 w 568144"/>
                <a:gd name="connsiteY206" fmla="*/ 421698 h 600930"/>
                <a:gd name="connsiteX207" fmla="*/ 330781 w 568144"/>
                <a:gd name="connsiteY207" fmla="*/ 449970 h 600930"/>
                <a:gd name="connsiteX208" fmla="*/ 331594 w 568144"/>
                <a:gd name="connsiteY208" fmla="*/ 456534 h 600930"/>
                <a:gd name="connsiteX209" fmla="*/ 335188 w 568144"/>
                <a:gd name="connsiteY209" fmla="*/ 464258 h 600930"/>
                <a:gd name="connsiteX210" fmla="*/ 352818 w 568144"/>
                <a:gd name="connsiteY210" fmla="*/ 478858 h 600930"/>
                <a:gd name="connsiteX211" fmla="*/ 364800 w 568144"/>
                <a:gd name="connsiteY211" fmla="*/ 485084 h 600930"/>
                <a:gd name="connsiteX212" fmla="*/ 371090 w 568144"/>
                <a:gd name="connsiteY212" fmla="*/ 490775 h 600930"/>
                <a:gd name="connsiteX213" fmla="*/ 377509 w 568144"/>
                <a:gd name="connsiteY213" fmla="*/ 491661 h 600930"/>
                <a:gd name="connsiteX214" fmla="*/ 396037 w 568144"/>
                <a:gd name="connsiteY214" fmla="*/ 477321 h 600930"/>
                <a:gd name="connsiteX215" fmla="*/ 398818 w 568144"/>
                <a:gd name="connsiteY215" fmla="*/ 477565 h 600930"/>
                <a:gd name="connsiteX216" fmla="*/ 399417 w 568144"/>
                <a:gd name="connsiteY216" fmla="*/ 479012 h 600930"/>
                <a:gd name="connsiteX217" fmla="*/ 398390 w 568144"/>
                <a:gd name="connsiteY217" fmla="*/ 483779 h 600930"/>
                <a:gd name="connsiteX218" fmla="*/ 409302 w 568144"/>
                <a:gd name="connsiteY218" fmla="*/ 499029 h 600930"/>
                <a:gd name="connsiteX219" fmla="*/ 413838 w 568144"/>
                <a:gd name="connsiteY219" fmla="*/ 499812 h 600930"/>
                <a:gd name="connsiteX220" fmla="*/ 432794 w 568144"/>
                <a:gd name="connsiteY220" fmla="*/ 485533 h 600930"/>
                <a:gd name="connsiteX221" fmla="*/ 453249 w 568144"/>
                <a:gd name="connsiteY221" fmla="*/ 478267 h 600930"/>
                <a:gd name="connsiteX222" fmla="*/ 461764 w 568144"/>
                <a:gd name="connsiteY222" fmla="*/ 478023 h 600930"/>
                <a:gd name="connsiteX223" fmla="*/ 473531 w 568144"/>
                <a:gd name="connsiteY223" fmla="*/ 466983 h 600930"/>
                <a:gd name="connsiteX224" fmla="*/ 479308 w 568144"/>
                <a:gd name="connsiteY224" fmla="*/ 445703 h 600930"/>
                <a:gd name="connsiteX225" fmla="*/ 490648 w 568144"/>
                <a:gd name="connsiteY225" fmla="*/ 424954 h 600930"/>
                <a:gd name="connsiteX226" fmla="*/ 499120 w 568144"/>
                <a:gd name="connsiteY226" fmla="*/ 412220 h 600930"/>
                <a:gd name="connsiteX227" fmla="*/ 507978 w 568144"/>
                <a:gd name="connsiteY227" fmla="*/ 395643 h 600930"/>
                <a:gd name="connsiteX228" fmla="*/ 527704 w 568144"/>
                <a:gd name="connsiteY228" fmla="*/ 372685 h 600930"/>
                <a:gd name="connsiteX229" fmla="*/ 531983 w 568144"/>
                <a:gd name="connsiteY229" fmla="*/ 367657 h 600930"/>
                <a:gd name="connsiteX230" fmla="*/ 543580 w 568144"/>
                <a:gd name="connsiteY230" fmla="*/ 348945 h 600930"/>
                <a:gd name="connsiteX231" fmla="*/ 549100 w 568144"/>
                <a:gd name="connsiteY231" fmla="*/ 327528 h 600930"/>
                <a:gd name="connsiteX232" fmla="*/ 559840 w 568144"/>
                <a:gd name="connsiteY232" fmla="*/ 302534 h 600930"/>
                <a:gd name="connsiteX233" fmla="*/ 562280 w 568144"/>
                <a:gd name="connsiteY233" fmla="*/ 294523 h 600930"/>
                <a:gd name="connsiteX234" fmla="*/ 560910 w 568144"/>
                <a:gd name="connsiteY234" fmla="*/ 277625 h 600930"/>
                <a:gd name="connsiteX235" fmla="*/ 560739 w 568144"/>
                <a:gd name="connsiteY235" fmla="*/ 265918 h 600930"/>
                <a:gd name="connsiteX236" fmla="*/ 562280 w 568144"/>
                <a:gd name="connsiteY236" fmla="*/ 257569 h 600930"/>
                <a:gd name="connsiteX237" fmla="*/ 297361 w 568144"/>
                <a:gd name="connsiteY237" fmla="*/ 421681 h 600930"/>
                <a:gd name="connsiteX238" fmla="*/ 296463 w 568144"/>
                <a:gd name="connsiteY238" fmla="*/ 424753 h 600930"/>
                <a:gd name="connsiteX239" fmla="*/ 297747 w 568144"/>
                <a:gd name="connsiteY239" fmla="*/ 425763 h 600930"/>
                <a:gd name="connsiteX240" fmla="*/ 303181 w 568144"/>
                <a:gd name="connsiteY240" fmla="*/ 427231 h 600930"/>
                <a:gd name="connsiteX241" fmla="*/ 307674 w 568144"/>
                <a:gd name="connsiteY241" fmla="*/ 426901 h 600930"/>
                <a:gd name="connsiteX242" fmla="*/ 309300 w 568144"/>
                <a:gd name="connsiteY242" fmla="*/ 426546 h 600930"/>
                <a:gd name="connsiteX243" fmla="*/ 312210 w 568144"/>
                <a:gd name="connsiteY243" fmla="*/ 424873 h 600930"/>
                <a:gd name="connsiteX244" fmla="*/ 309771 w 568144"/>
                <a:gd name="connsiteY244" fmla="*/ 420859 h 600930"/>
                <a:gd name="connsiteX245" fmla="*/ 297361 w 568144"/>
                <a:gd name="connsiteY245" fmla="*/ 421681 h 600930"/>
                <a:gd name="connsiteX246" fmla="*/ 349737 w 568144"/>
                <a:gd name="connsiteY246" fmla="*/ 47394 h 600930"/>
                <a:gd name="connsiteX247" fmla="*/ 352775 w 568144"/>
                <a:gd name="connsiteY247" fmla="*/ 50051 h 600930"/>
                <a:gd name="connsiteX248" fmla="*/ 355557 w 568144"/>
                <a:gd name="connsiteY248" fmla="*/ 48018 h 600930"/>
                <a:gd name="connsiteX249" fmla="*/ 354616 w 568144"/>
                <a:gd name="connsiteY249" fmla="*/ 45267 h 600930"/>
                <a:gd name="connsiteX250" fmla="*/ 351877 w 568144"/>
                <a:gd name="connsiteY250" fmla="*/ 44210 h 600930"/>
                <a:gd name="connsiteX251" fmla="*/ 349737 w 568144"/>
                <a:gd name="connsiteY251" fmla="*/ 47394 h 600930"/>
                <a:gd name="connsiteX252" fmla="*/ 376867 w 568144"/>
                <a:gd name="connsiteY252" fmla="*/ 517502 h 600930"/>
                <a:gd name="connsiteX253" fmla="*/ 378022 w 568144"/>
                <a:gd name="connsiteY253" fmla="*/ 514502 h 600930"/>
                <a:gd name="connsiteX254" fmla="*/ 377808 w 568144"/>
                <a:gd name="connsiteY254" fmla="*/ 512906 h 600930"/>
                <a:gd name="connsiteX255" fmla="*/ 376097 w 568144"/>
                <a:gd name="connsiteY255" fmla="*/ 510523 h 600930"/>
                <a:gd name="connsiteX256" fmla="*/ 373529 w 568144"/>
                <a:gd name="connsiteY256" fmla="*/ 511854 h 600930"/>
                <a:gd name="connsiteX257" fmla="*/ 372245 w 568144"/>
                <a:gd name="connsiteY257" fmla="*/ 516420 h 600930"/>
                <a:gd name="connsiteX258" fmla="*/ 374171 w 568144"/>
                <a:gd name="connsiteY258" fmla="*/ 518546 h 600930"/>
                <a:gd name="connsiteX259" fmla="*/ 376867 w 568144"/>
                <a:gd name="connsiteY259" fmla="*/ 517502 h 600930"/>
                <a:gd name="connsiteX260" fmla="*/ 422140 w 568144"/>
                <a:gd name="connsiteY260" fmla="*/ 540900 h 600930"/>
                <a:gd name="connsiteX261" fmla="*/ 405537 w 568144"/>
                <a:gd name="connsiteY261" fmla="*/ 544306 h 600930"/>
                <a:gd name="connsiteX262" fmla="*/ 392956 w 568144"/>
                <a:gd name="connsiteY262" fmla="*/ 541414 h 600930"/>
                <a:gd name="connsiteX263" fmla="*/ 384954 w 568144"/>
                <a:gd name="connsiteY263" fmla="*/ 535123 h 600930"/>
                <a:gd name="connsiteX264" fmla="*/ 380204 w 568144"/>
                <a:gd name="connsiteY264" fmla="*/ 534058 h 600930"/>
                <a:gd name="connsiteX265" fmla="*/ 376396 w 568144"/>
                <a:gd name="connsiteY265" fmla="*/ 539069 h 600930"/>
                <a:gd name="connsiteX266" fmla="*/ 376097 w 568144"/>
                <a:gd name="connsiteY266" fmla="*/ 542445 h 600930"/>
                <a:gd name="connsiteX267" fmla="*/ 373743 w 568144"/>
                <a:gd name="connsiteY267" fmla="*/ 572792 h 600930"/>
                <a:gd name="connsiteX268" fmla="*/ 373700 w 568144"/>
                <a:gd name="connsiteY268" fmla="*/ 577200 h 600930"/>
                <a:gd name="connsiteX269" fmla="*/ 376396 w 568144"/>
                <a:gd name="connsiteY269" fmla="*/ 591256 h 600930"/>
                <a:gd name="connsiteX270" fmla="*/ 386880 w 568144"/>
                <a:gd name="connsiteY270" fmla="*/ 600760 h 600930"/>
                <a:gd name="connsiteX271" fmla="*/ 390132 w 568144"/>
                <a:gd name="connsiteY271" fmla="*/ 600482 h 600930"/>
                <a:gd name="connsiteX272" fmla="*/ 396636 w 568144"/>
                <a:gd name="connsiteY272" fmla="*/ 595168 h 600930"/>
                <a:gd name="connsiteX273" fmla="*/ 405665 w 568144"/>
                <a:gd name="connsiteY273" fmla="*/ 592014 h 600930"/>
                <a:gd name="connsiteX274" fmla="*/ 410886 w 568144"/>
                <a:gd name="connsiteY274" fmla="*/ 588548 h 600930"/>
                <a:gd name="connsiteX275" fmla="*/ 420642 w 568144"/>
                <a:gd name="connsiteY275" fmla="*/ 569142 h 600930"/>
                <a:gd name="connsiteX276" fmla="*/ 421840 w 568144"/>
                <a:gd name="connsiteY276" fmla="*/ 566018 h 600930"/>
                <a:gd name="connsiteX277" fmla="*/ 426419 w 568144"/>
                <a:gd name="connsiteY277" fmla="*/ 549629 h 600930"/>
                <a:gd name="connsiteX278" fmla="*/ 426932 w 568144"/>
                <a:gd name="connsiteY278" fmla="*/ 546270 h 600930"/>
                <a:gd name="connsiteX279" fmla="*/ 422140 w 568144"/>
                <a:gd name="connsiteY279" fmla="*/ 540900 h 600930"/>
                <a:gd name="connsiteX280" fmla="*/ 428344 w 568144"/>
                <a:gd name="connsiteY280" fmla="*/ 520472 h 600930"/>
                <a:gd name="connsiteX281" fmla="*/ 426761 w 568144"/>
                <a:gd name="connsiteY281" fmla="*/ 523142 h 600930"/>
                <a:gd name="connsiteX282" fmla="*/ 428729 w 568144"/>
                <a:gd name="connsiteY282" fmla="*/ 525513 h 600930"/>
                <a:gd name="connsiteX283" fmla="*/ 431511 w 568144"/>
                <a:gd name="connsiteY283" fmla="*/ 524498 h 600930"/>
                <a:gd name="connsiteX284" fmla="*/ 431211 w 568144"/>
                <a:gd name="connsiteY284" fmla="*/ 521486 h 600930"/>
                <a:gd name="connsiteX285" fmla="*/ 428344 w 568144"/>
                <a:gd name="connsiteY285" fmla="*/ 520472 h 600930"/>
                <a:gd name="connsiteX286" fmla="*/ 428301 w 568144"/>
                <a:gd name="connsiteY286" fmla="*/ 529886 h 600930"/>
                <a:gd name="connsiteX287" fmla="*/ 427189 w 568144"/>
                <a:gd name="connsiteY287" fmla="*/ 530955 h 600930"/>
                <a:gd name="connsiteX288" fmla="*/ 429671 w 568144"/>
                <a:gd name="connsiteY288" fmla="*/ 532295 h 600930"/>
                <a:gd name="connsiteX289" fmla="*/ 430783 w 568144"/>
                <a:gd name="connsiteY289" fmla="*/ 531144 h 600930"/>
                <a:gd name="connsiteX290" fmla="*/ 428301 w 568144"/>
                <a:gd name="connsiteY290" fmla="*/ 529886 h 6009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Lst>
              <a:rect l="l" t="t" r="r" b="b"/>
              <a:pathLst>
                <a:path w="568144" h="600930">
                  <a:moveTo>
                    <a:pt x="7912" y="238322"/>
                  </a:moveTo>
                  <a:cubicBezTo>
                    <a:pt x="7920" y="238305"/>
                    <a:pt x="7920" y="238305"/>
                    <a:pt x="7933" y="238283"/>
                  </a:cubicBezTo>
                  <a:cubicBezTo>
                    <a:pt x="7830" y="238283"/>
                    <a:pt x="7719" y="238283"/>
                    <a:pt x="7616" y="238283"/>
                  </a:cubicBezTo>
                  <a:cubicBezTo>
                    <a:pt x="7603" y="238399"/>
                    <a:pt x="7595" y="238498"/>
                    <a:pt x="7574" y="238609"/>
                  </a:cubicBezTo>
                  <a:cubicBezTo>
                    <a:pt x="7693" y="238510"/>
                    <a:pt x="7809" y="238421"/>
                    <a:pt x="7912" y="238322"/>
                  </a:cubicBezTo>
                  <a:close/>
                  <a:moveTo>
                    <a:pt x="4321" y="238254"/>
                  </a:moveTo>
                  <a:cubicBezTo>
                    <a:pt x="4262" y="238254"/>
                    <a:pt x="4180" y="238254"/>
                    <a:pt x="4133" y="238254"/>
                  </a:cubicBezTo>
                  <a:cubicBezTo>
                    <a:pt x="4133" y="238378"/>
                    <a:pt x="4133" y="238510"/>
                    <a:pt x="4133" y="238622"/>
                  </a:cubicBezTo>
                  <a:cubicBezTo>
                    <a:pt x="4262" y="238622"/>
                    <a:pt x="4373" y="238609"/>
                    <a:pt x="4488" y="238609"/>
                  </a:cubicBezTo>
                  <a:cubicBezTo>
                    <a:pt x="4433" y="238498"/>
                    <a:pt x="4381" y="238378"/>
                    <a:pt x="4321" y="238254"/>
                  </a:cubicBezTo>
                  <a:close/>
                  <a:moveTo>
                    <a:pt x="6187" y="230859"/>
                  </a:moveTo>
                  <a:cubicBezTo>
                    <a:pt x="5601" y="230273"/>
                    <a:pt x="4129" y="229897"/>
                    <a:pt x="3423" y="230196"/>
                  </a:cubicBezTo>
                  <a:cubicBezTo>
                    <a:pt x="2648" y="230555"/>
                    <a:pt x="1656" y="232036"/>
                    <a:pt x="1848" y="232682"/>
                  </a:cubicBezTo>
                  <a:cubicBezTo>
                    <a:pt x="2417" y="234595"/>
                    <a:pt x="3444" y="236414"/>
                    <a:pt x="4321" y="238254"/>
                  </a:cubicBezTo>
                  <a:cubicBezTo>
                    <a:pt x="5417" y="238271"/>
                    <a:pt x="6517" y="238283"/>
                    <a:pt x="7621" y="238283"/>
                  </a:cubicBezTo>
                  <a:cubicBezTo>
                    <a:pt x="8224" y="235622"/>
                    <a:pt x="8245" y="232995"/>
                    <a:pt x="6187" y="230859"/>
                  </a:cubicBezTo>
                  <a:close/>
                  <a:moveTo>
                    <a:pt x="388463" y="87228"/>
                  </a:moveTo>
                  <a:cubicBezTo>
                    <a:pt x="388206" y="87035"/>
                    <a:pt x="387308" y="87318"/>
                    <a:pt x="387008" y="87668"/>
                  </a:cubicBezTo>
                  <a:cubicBezTo>
                    <a:pt x="386195" y="88653"/>
                    <a:pt x="385468" y="89705"/>
                    <a:pt x="384698" y="90779"/>
                  </a:cubicBezTo>
                  <a:cubicBezTo>
                    <a:pt x="385938" y="90467"/>
                    <a:pt x="387179" y="90227"/>
                    <a:pt x="388292" y="89692"/>
                  </a:cubicBezTo>
                  <a:cubicBezTo>
                    <a:pt x="389533" y="89136"/>
                    <a:pt x="389533" y="87964"/>
                    <a:pt x="388463" y="87228"/>
                  </a:cubicBezTo>
                  <a:close/>
                  <a:moveTo>
                    <a:pt x="2927" y="238728"/>
                  </a:moveTo>
                  <a:cubicBezTo>
                    <a:pt x="-462" y="239850"/>
                    <a:pt x="-920" y="241754"/>
                    <a:pt x="1617" y="244227"/>
                  </a:cubicBezTo>
                  <a:cubicBezTo>
                    <a:pt x="2216" y="244831"/>
                    <a:pt x="3282" y="244933"/>
                    <a:pt x="4176" y="245177"/>
                  </a:cubicBezTo>
                  <a:cubicBezTo>
                    <a:pt x="4167" y="243008"/>
                    <a:pt x="4137" y="240834"/>
                    <a:pt x="4129" y="238622"/>
                  </a:cubicBezTo>
                  <a:cubicBezTo>
                    <a:pt x="3718" y="238622"/>
                    <a:pt x="3303" y="238592"/>
                    <a:pt x="2927" y="238728"/>
                  </a:cubicBezTo>
                  <a:close/>
                  <a:moveTo>
                    <a:pt x="384698" y="90775"/>
                  </a:moveTo>
                  <a:cubicBezTo>
                    <a:pt x="384355" y="90852"/>
                    <a:pt x="384013" y="90899"/>
                    <a:pt x="383714" y="91010"/>
                  </a:cubicBezTo>
                  <a:cubicBezTo>
                    <a:pt x="383756" y="91182"/>
                    <a:pt x="383799" y="91306"/>
                    <a:pt x="383842" y="91468"/>
                  </a:cubicBezTo>
                  <a:cubicBezTo>
                    <a:pt x="383970" y="91477"/>
                    <a:pt x="384056" y="91477"/>
                    <a:pt x="384141" y="91477"/>
                  </a:cubicBezTo>
                  <a:cubicBezTo>
                    <a:pt x="384312" y="91254"/>
                    <a:pt x="384526" y="91028"/>
                    <a:pt x="384698" y="90775"/>
                  </a:cubicBezTo>
                  <a:close/>
                  <a:moveTo>
                    <a:pt x="274383" y="13906"/>
                  </a:moveTo>
                  <a:cubicBezTo>
                    <a:pt x="276736" y="14577"/>
                    <a:pt x="279304" y="12682"/>
                    <a:pt x="280716" y="9729"/>
                  </a:cubicBezTo>
                  <a:cubicBezTo>
                    <a:pt x="281401" y="8313"/>
                    <a:pt x="280459" y="5972"/>
                    <a:pt x="279175" y="5771"/>
                  </a:cubicBezTo>
                  <a:cubicBezTo>
                    <a:pt x="277592" y="5510"/>
                    <a:pt x="276009" y="5249"/>
                    <a:pt x="274554" y="5035"/>
                  </a:cubicBezTo>
                  <a:cubicBezTo>
                    <a:pt x="272200" y="5317"/>
                    <a:pt x="269975" y="5399"/>
                    <a:pt x="267879" y="5942"/>
                  </a:cubicBezTo>
                  <a:cubicBezTo>
                    <a:pt x="267065" y="6139"/>
                    <a:pt x="266124" y="7307"/>
                    <a:pt x="265953" y="8163"/>
                  </a:cubicBezTo>
                  <a:cubicBezTo>
                    <a:pt x="265782" y="9049"/>
                    <a:pt x="266210" y="10641"/>
                    <a:pt x="266894" y="10962"/>
                  </a:cubicBezTo>
                  <a:cubicBezTo>
                    <a:pt x="269248" y="12194"/>
                    <a:pt x="271815" y="13200"/>
                    <a:pt x="274383" y="13906"/>
                  </a:cubicBezTo>
                  <a:close/>
                  <a:moveTo>
                    <a:pt x="562280" y="257569"/>
                  </a:moveTo>
                  <a:cubicBezTo>
                    <a:pt x="562536" y="249503"/>
                    <a:pt x="564248" y="241792"/>
                    <a:pt x="567329" y="234355"/>
                  </a:cubicBezTo>
                  <a:cubicBezTo>
                    <a:pt x="567756" y="233320"/>
                    <a:pt x="568185" y="232182"/>
                    <a:pt x="568142" y="231120"/>
                  </a:cubicBezTo>
                  <a:cubicBezTo>
                    <a:pt x="568099" y="230277"/>
                    <a:pt x="567371" y="229447"/>
                    <a:pt x="566944" y="228634"/>
                  </a:cubicBezTo>
                  <a:cubicBezTo>
                    <a:pt x="566473" y="228959"/>
                    <a:pt x="565959" y="229212"/>
                    <a:pt x="565574" y="229576"/>
                  </a:cubicBezTo>
                  <a:cubicBezTo>
                    <a:pt x="560311" y="234081"/>
                    <a:pt x="560354" y="234081"/>
                    <a:pt x="557187" y="228959"/>
                  </a:cubicBezTo>
                  <a:cubicBezTo>
                    <a:pt x="556588" y="227988"/>
                    <a:pt x="555861" y="227055"/>
                    <a:pt x="555262" y="226101"/>
                  </a:cubicBezTo>
                  <a:cubicBezTo>
                    <a:pt x="552309" y="221385"/>
                    <a:pt x="551325" y="215245"/>
                    <a:pt x="545420" y="212660"/>
                  </a:cubicBezTo>
                  <a:cubicBezTo>
                    <a:pt x="543409" y="205822"/>
                    <a:pt x="536305" y="200901"/>
                    <a:pt x="538488" y="192489"/>
                  </a:cubicBezTo>
                  <a:cubicBezTo>
                    <a:pt x="539387" y="188723"/>
                    <a:pt x="537033" y="186511"/>
                    <a:pt x="533353" y="184838"/>
                  </a:cubicBezTo>
                  <a:cubicBezTo>
                    <a:pt x="530272" y="183430"/>
                    <a:pt x="527362" y="181766"/>
                    <a:pt x="524024" y="180880"/>
                  </a:cubicBezTo>
                  <a:cubicBezTo>
                    <a:pt x="523254" y="180670"/>
                    <a:pt x="522270" y="179241"/>
                    <a:pt x="522270" y="178389"/>
                  </a:cubicBezTo>
                  <a:cubicBezTo>
                    <a:pt x="522142" y="173152"/>
                    <a:pt x="521286" y="168149"/>
                    <a:pt x="518718" y="163592"/>
                  </a:cubicBezTo>
                  <a:cubicBezTo>
                    <a:pt x="516450" y="159574"/>
                    <a:pt x="514696" y="155526"/>
                    <a:pt x="514568" y="150819"/>
                  </a:cubicBezTo>
                  <a:cubicBezTo>
                    <a:pt x="514482" y="149360"/>
                    <a:pt x="513156" y="147447"/>
                    <a:pt x="511872" y="146668"/>
                  </a:cubicBezTo>
                  <a:cubicBezTo>
                    <a:pt x="503528" y="141816"/>
                    <a:pt x="497194" y="134088"/>
                    <a:pt x="488123" y="130241"/>
                  </a:cubicBezTo>
                  <a:cubicBezTo>
                    <a:pt x="485983" y="129347"/>
                    <a:pt x="484571" y="127305"/>
                    <a:pt x="484186" y="124961"/>
                  </a:cubicBezTo>
                  <a:cubicBezTo>
                    <a:pt x="483416" y="120536"/>
                    <a:pt x="482004" y="115966"/>
                    <a:pt x="482475" y="111601"/>
                  </a:cubicBezTo>
                  <a:cubicBezTo>
                    <a:pt x="483159" y="104969"/>
                    <a:pt x="481918" y="99085"/>
                    <a:pt x="478367" y="93762"/>
                  </a:cubicBezTo>
                  <a:cubicBezTo>
                    <a:pt x="475371" y="89209"/>
                    <a:pt x="474344" y="84562"/>
                    <a:pt x="474686" y="79213"/>
                  </a:cubicBezTo>
                  <a:cubicBezTo>
                    <a:pt x="474900" y="75297"/>
                    <a:pt x="473959" y="71245"/>
                    <a:pt x="474131" y="67330"/>
                  </a:cubicBezTo>
                  <a:cubicBezTo>
                    <a:pt x="474430" y="61690"/>
                    <a:pt x="472247" y="57501"/>
                    <a:pt x="468311" y="53718"/>
                  </a:cubicBezTo>
                  <a:cubicBezTo>
                    <a:pt x="465572" y="51112"/>
                    <a:pt x="462919" y="49982"/>
                    <a:pt x="459154" y="50847"/>
                  </a:cubicBezTo>
                  <a:cubicBezTo>
                    <a:pt x="456757" y="51373"/>
                    <a:pt x="454404" y="49469"/>
                    <a:pt x="454061" y="47548"/>
                  </a:cubicBezTo>
                  <a:cubicBezTo>
                    <a:pt x="453805" y="45887"/>
                    <a:pt x="453163" y="44197"/>
                    <a:pt x="453249" y="42507"/>
                  </a:cubicBezTo>
                  <a:cubicBezTo>
                    <a:pt x="453419" y="36713"/>
                    <a:pt x="451580" y="31326"/>
                    <a:pt x="450467" y="25746"/>
                  </a:cubicBezTo>
                  <a:cubicBezTo>
                    <a:pt x="448798" y="17928"/>
                    <a:pt x="444134" y="11201"/>
                    <a:pt x="442722" y="3272"/>
                  </a:cubicBezTo>
                  <a:cubicBezTo>
                    <a:pt x="442508" y="2018"/>
                    <a:pt x="440496" y="829"/>
                    <a:pt x="439085" y="118"/>
                  </a:cubicBezTo>
                  <a:cubicBezTo>
                    <a:pt x="438314" y="-241"/>
                    <a:pt x="436859" y="281"/>
                    <a:pt x="436047" y="846"/>
                  </a:cubicBezTo>
                  <a:cubicBezTo>
                    <a:pt x="435190" y="1432"/>
                    <a:pt x="434463" y="2502"/>
                    <a:pt x="434035" y="3503"/>
                  </a:cubicBezTo>
                  <a:cubicBezTo>
                    <a:pt x="432024" y="8171"/>
                    <a:pt x="431168" y="13225"/>
                    <a:pt x="428986" y="17958"/>
                  </a:cubicBezTo>
                  <a:cubicBezTo>
                    <a:pt x="426889" y="22460"/>
                    <a:pt x="426589" y="27766"/>
                    <a:pt x="425178" y="32614"/>
                  </a:cubicBezTo>
                  <a:cubicBezTo>
                    <a:pt x="422782" y="40864"/>
                    <a:pt x="420984" y="49084"/>
                    <a:pt x="421712" y="57762"/>
                  </a:cubicBezTo>
                  <a:cubicBezTo>
                    <a:pt x="421925" y="60530"/>
                    <a:pt x="421412" y="63462"/>
                    <a:pt x="420684" y="66175"/>
                  </a:cubicBezTo>
                  <a:cubicBezTo>
                    <a:pt x="418930" y="72752"/>
                    <a:pt x="416876" y="79281"/>
                    <a:pt x="414779" y="85751"/>
                  </a:cubicBezTo>
                  <a:cubicBezTo>
                    <a:pt x="413410" y="90099"/>
                    <a:pt x="412041" y="94412"/>
                    <a:pt x="410201" y="98550"/>
                  </a:cubicBezTo>
                  <a:cubicBezTo>
                    <a:pt x="408746" y="101871"/>
                    <a:pt x="405793" y="103745"/>
                    <a:pt x="402285" y="104468"/>
                  </a:cubicBezTo>
                  <a:cubicBezTo>
                    <a:pt x="396850" y="105598"/>
                    <a:pt x="392058" y="104237"/>
                    <a:pt x="388378" y="99979"/>
                  </a:cubicBezTo>
                  <a:cubicBezTo>
                    <a:pt x="386238" y="97527"/>
                    <a:pt x="384655" y="94707"/>
                    <a:pt x="383842" y="91468"/>
                  </a:cubicBezTo>
                  <a:cubicBezTo>
                    <a:pt x="382815" y="91404"/>
                    <a:pt x="381788" y="91365"/>
                    <a:pt x="380718" y="91288"/>
                  </a:cubicBezTo>
                  <a:cubicBezTo>
                    <a:pt x="376097" y="90903"/>
                    <a:pt x="371860" y="89765"/>
                    <a:pt x="368737" y="85820"/>
                  </a:cubicBezTo>
                  <a:cubicBezTo>
                    <a:pt x="365056" y="81241"/>
                    <a:pt x="359665" y="78973"/>
                    <a:pt x="354616" y="76440"/>
                  </a:cubicBezTo>
                  <a:cubicBezTo>
                    <a:pt x="351492" y="74874"/>
                    <a:pt x="348839" y="73064"/>
                    <a:pt x="346699" y="70223"/>
                  </a:cubicBezTo>
                  <a:cubicBezTo>
                    <a:pt x="345030" y="67989"/>
                    <a:pt x="342934" y="66008"/>
                    <a:pt x="340880" y="64048"/>
                  </a:cubicBezTo>
                  <a:cubicBezTo>
                    <a:pt x="338569" y="61900"/>
                    <a:pt x="337628" y="59602"/>
                    <a:pt x="338911" y="56512"/>
                  </a:cubicBezTo>
                  <a:cubicBezTo>
                    <a:pt x="341051" y="51296"/>
                    <a:pt x="344474" y="46576"/>
                    <a:pt x="344217" y="40492"/>
                  </a:cubicBezTo>
                  <a:cubicBezTo>
                    <a:pt x="344174" y="38964"/>
                    <a:pt x="345886" y="37761"/>
                    <a:pt x="347598" y="37103"/>
                  </a:cubicBezTo>
                  <a:cubicBezTo>
                    <a:pt x="349181" y="36520"/>
                    <a:pt x="351107" y="35763"/>
                    <a:pt x="351877" y="34488"/>
                  </a:cubicBezTo>
                  <a:cubicBezTo>
                    <a:pt x="354530" y="30157"/>
                    <a:pt x="356841" y="25587"/>
                    <a:pt x="359066" y="20988"/>
                  </a:cubicBezTo>
                  <a:cubicBezTo>
                    <a:pt x="359365" y="20393"/>
                    <a:pt x="358424" y="18839"/>
                    <a:pt x="357696" y="18206"/>
                  </a:cubicBezTo>
                  <a:cubicBezTo>
                    <a:pt x="355428" y="16345"/>
                    <a:pt x="352775" y="14920"/>
                    <a:pt x="349866" y="16199"/>
                  </a:cubicBezTo>
                  <a:cubicBezTo>
                    <a:pt x="347084" y="17449"/>
                    <a:pt x="344688" y="18035"/>
                    <a:pt x="342035" y="15930"/>
                  </a:cubicBezTo>
                  <a:cubicBezTo>
                    <a:pt x="340494" y="14684"/>
                    <a:pt x="338868" y="15861"/>
                    <a:pt x="337285" y="16396"/>
                  </a:cubicBezTo>
                  <a:cubicBezTo>
                    <a:pt x="335702" y="16927"/>
                    <a:pt x="333776" y="17971"/>
                    <a:pt x="332493" y="17491"/>
                  </a:cubicBezTo>
                  <a:cubicBezTo>
                    <a:pt x="324063" y="14299"/>
                    <a:pt x="314777" y="13422"/>
                    <a:pt x="307075" y="8463"/>
                  </a:cubicBezTo>
                  <a:cubicBezTo>
                    <a:pt x="303138" y="5929"/>
                    <a:pt x="298816" y="4705"/>
                    <a:pt x="294495" y="3375"/>
                  </a:cubicBezTo>
                  <a:cubicBezTo>
                    <a:pt x="293510" y="3067"/>
                    <a:pt x="292312" y="3409"/>
                    <a:pt x="291200" y="3610"/>
                  </a:cubicBezTo>
                  <a:cubicBezTo>
                    <a:pt x="290686" y="3717"/>
                    <a:pt x="290087" y="4089"/>
                    <a:pt x="289873" y="4539"/>
                  </a:cubicBezTo>
                  <a:cubicBezTo>
                    <a:pt x="289616" y="4996"/>
                    <a:pt x="289573" y="5912"/>
                    <a:pt x="289830" y="6195"/>
                  </a:cubicBezTo>
                  <a:cubicBezTo>
                    <a:pt x="291413" y="7782"/>
                    <a:pt x="293168" y="9147"/>
                    <a:pt x="294751" y="10688"/>
                  </a:cubicBezTo>
                  <a:cubicBezTo>
                    <a:pt x="296591" y="12493"/>
                    <a:pt x="295949" y="15258"/>
                    <a:pt x="293724" y="16409"/>
                  </a:cubicBezTo>
                  <a:cubicBezTo>
                    <a:pt x="290044" y="18322"/>
                    <a:pt x="286150" y="18467"/>
                    <a:pt x="282128" y="18497"/>
                  </a:cubicBezTo>
                  <a:cubicBezTo>
                    <a:pt x="279903" y="18518"/>
                    <a:pt x="277421" y="18424"/>
                    <a:pt x="275495" y="19336"/>
                  </a:cubicBezTo>
                  <a:cubicBezTo>
                    <a:pt x="270874" y="21539"/>
                    <a:pt x="266467" y="24334"/>
                    <a:pt x="263300" y="28493"/>
                  </a:cubicBezTo>
                  <a:cubicBezTo>
                    <a:pt x="258807" y="34312"/>
                    <a:pt x="254613" y="40350"/>
                    <a:pt x="250206" y="46260"/>
                  </a:cubicBezTo>
                  <a:cubicBezTo>
                    <a:pt x="247981" y="49281"/>
                    <a:pt x="247767" y="52293"/>
                    <a:pt x="249222" y="55849"/>
                  </a:cubicBezTo>
                  <a:cubicBezTo>
                    <a:pt x="250078" y="57843"/>
                    <a:pt x="247425" y="59966"/>
                    <a:pt x="245028" y="59820"/>
                  </a:cubicBezTo>
                  <a:cubicBezTo>
                    <a:pt x="241648" y="59606"/>
                    <a:pt x="238653" y="57146"/>
                    <a:pt x="235058" y="58481"/>
                  </a:cubicBezTo>
                  <a:cubicBezTo>
                    <a:pt x="232619" y="59401"/>
                    <a:pt x="230650" y="58502"/>
                    <a:pt x="229153" y="56538"/>
                  </a:cubicBezTo>
                  <a:cubicBezTo>
                    <a:pt x="226671" y="53389"/>
                    <a:pt x="224489" y="50017"/>
                    <a:pt x="221836" y="47086"/>
                  </a:cubicBezTo>
                  <a:cubicBezTo>
                    <a:pt x="219482" y="44450"/>
                    <a:pt x="216487" y="42828"/>
                    <a:pt x="212721" y="44300"/>
                  </a:cubicBezTo>
                  <a:cubicBezTo>
                    <a:pt x="209054" y="45751"/>
                    <a:pt x="204950" y="46542"/>
                    <a:pt x="201840" y="48759"/>
                  </a:cubicBezTo>
                  <a:cubicBezTo>
                    <a:pt x="198985" y="50787"/>
                    <a:pt x="196320" y="52297"/>
                    <a:pt x="192849" y="52858"/>
                  </a:cubicBezTo>
                  <a:cubicBezTo>
                    <a:pt x="187975" y="53680"/>
                    <a:pt x="188737" y="59298"/>
                    <a:pt x="185784" y="61844"/>
                  </a:cubicBezTo>
                  <a:cubicBezTo>
                    <a:pt x="184483" y="62974"/>
                    <a:pt x="183320" y="64514"/>
                    <a:pt x="181775" y="64994"/>
                  </a:cubicBezTo>
                  <a:cubicBezTo>
                    <a:pt x="176328" y="66667"/>
                    <a:pt x="175061" y="70467"/>
                    <a:pt x="175716" y="75533"/>
                  </a:cubicBezTo>
                  <a:cubicBezTo>
                    <a:pt x="175857" y="76641"/>
                    <a:pt x="175544" y="77788"/>
                    <a:pt x="175390" y="78918"/>
                  </a:cubicBezTo>
                  <a:cubicBezTo>
                    <a:pt x="175172" y="80625"/>
                    <a:pt x="173730" y="81896"/>
                    <a:pt x="171959" y="81849"/>
                  </a:cubicBezTo>
                  <a:cubicBezTo>
                    <a:pt x="170273" y="81785"/>
                    <a:pt x="168570" y="81464"/>
                    <a:pt x="166875" y="81528"/>
                  </a:cubicBezTo>
                  <a:cubicBezTo>
                    <a:pt x="164611" y="81596"/>
                    <a:pt x="162789" y="83903"/>
                    <a:pt x="163127" y="86265"/>
                  </a:cubicBezTo>
                  <a:cubicBezTo>
                    <a:pt x="163443" y="88520"/>
                    <a:pt x="163987" y="90715"/>
                    <a:pt x="164316" y="92940"/>
                  </a:cubicBezTo>
                  <a:cubicBezTo>
                    <a:pt x="164368" y="93394"/>
                    <a:pt x="164034" y="94049"/>
                    <a:pt x="163683" y="94408"/>
                  </a:cubicBezTo>
                  <a:cubicBezTo>
                    <a:pt x="162913" y="95242"/>
                    <a:pt x="161745" y="95251"/>
                    <a:pt x="160893" y="94177"/>
                  </a:cubicBezTo>
                  <a:cubicBezTo>
                    <a:pt x="159147" y="91982"/>
                    <a:pt x="157654" y="89568"/>
                    <a:pt x="155955" y="87313"/>
                  </a:cubicBezTo>
                  <a:cubicBezTo>
                    <a:pt x="154718" y="85700"/>
                    <a:pt x="152741" y="85293"/>
                    <a:pt x="151539" y="86329"/>
                  </a:cubicBezTo>
                  <a:cubicBezTo>
                    <a:pt x="148942" y="88554"/>
                    <a:pt x="146258" y="90676"/>
                    <a:pt x="143760" y="92966"/>
                  </a:cubicBezTo>
                  <a:cubicBezTo>
                    <a:pt x="142035" y="94528"/>
                    <a:pt x="140713" y="96603"/>
                    <a:pt x="140931" y="98956"/>
                  </a:cubicBezTo>
                  <a:cubicBezTo>
                    <a:pt x="141594" y="106929"/>
                    <a:pt x="138659" y="113189"/>
                    <a:pt x="132797" y="118478"/>
                  </a:cubicBezTo>
                  <a:cubicBezTo>
                    <a:pt x="131205" y="119946"/>
                    <a:pt x="130452" y="122355"/>
                    <a:pt x="129215" y="124237"/>
                  </a:cubicBezTo>
                  <a:cubicBezTo>
                    <a:pt x="124906" y="130849"/>
                    <a:pt x="118924" y="134614"/>
                    <a:pt x="110947" y="135372"/>
                  </a:cubicBezTo>
                  <a:cubicBezTo>
                    <a:pt x="105855" y="135851"/>
                    <a:pt x="100793" y="136818"/>
                    <a:pt x="95735" y="137588"/>
                  </a:cubicBezTo>
                  <a:cubicBezTo>
                    <a:pt x="88739" y="142706"/>
                    <a:pt x="79098" y="141208"/>
                    <a:pt x="72252" y="146895"/>
                  </a:cubicBezTo>
                  <a:cubicBezTo>
                    <a:pt x="71114" y="147862"/>
                    <a:pt x="68858" y="148406"/>
                    <a:pt x="67421" y="148012"/>
                  </a:cubicBezTo>
                  <a:cubicBezTo>
                    <a:pt x="61323" y="146339"/>
                    <a:pt x="56406" y="148876"/>
                    <a:pt x="51306" y="151576"/>
                  </a:cubicBezTo>
                  <a:cubicBezTo>
                    <a:pt x="44797" y="155038"/>
                    <a:pt x="38764" y="159403"/>
                    <a:pt x="31708" y="161859"/>
                  </a:cubicBezTo>
                  <a:cubicBezTo>
                    <a:pt x="28336" y="163049"/>
                    <a:pt x="26354" y="165958"/>
                    <a:pt x="24390" y="168804"/>
                  </a:cubicBezTo>
                  <a:cubicBezTo>
                    <a:pt x="22490" y="171568"/>
                    <a:pt x="21951" y="168051"/>
                    <a:pt x="20719" y="167940"/>
                  </a:cubicBezTo>
                  <a:cubicBezTo>
                    <a:pt x="19722" y="167871"/>
                    <a:pt x="18245" y="168021"/>
                    <a:pt x="17771" y="168654"/>
                  </a:cubicBezTo>
                  <a:cubicBezTo>
                    <a:pt x="16431" y="170417"/>
                    <a:pt x="15036" y="172398"/>
                    <a:pt x="14506" y="174517"/>
                  </a:cubicBezTo>
                  <a:cubicBezTo>
                    <a:pt x="13813" y="177234"/>
                    <a:pt x="13847" y="180126"/>
                    <a:pt x="13761" y="182947"/>
                  </a:cubicBezTo>
                  <a:cubicBezTo>
                    <a:pt x="13594" y="187576"/>
                    <a:pt x="12888" y="192005"/>
                    <a:pt x="10120" y="195921"/>
                  </a:cubicBezTo>
                  <a:cubicBezTo>
                    <a:pt x="7355" y="199806"/>
                    <a:pt x="6606" y="204265"/>
                    <a:pt x="6692" y="208878"/>
                  </a:cubicBezTo>
                  <a:cubicBezTo>
                    <a:pt x="6812" y="215168"/>
                    <a:pt x="7004" y="221428"/>
                    <a:pt x="10304" y="227102"/>
                  </a:cubicBezTo>
                  <a:cubicBezTo>
                    <a:pt x="11138" y="228561"/>
                    <a:pt x="11510" y="230316"/>
                    <a:pt x="11891" y="231968"/>
                  </a:cubicBezTo>
                  <a:cubicBezTo>
                    <a:pt x="12259" y="233726"/>
                    <a:pt x="11587" y="235271"/>
                    <a:pt x="10227" y="236448"/>
                  </a:cubicBezTo>
                  <a:cubicBezTo>
                    <a:pt x="9478" y="237124"/>
                    <a:pt x="8678" y="237732"/>
                    <a:pt x="7912" y="238339"/>
                  </a:cubicBezTo>
                  <a:cubicBezTo>
                    <a:pt x="6722" y="240654"/>
                    <a:pt x="5528" y="242952"/>
                    <a:pt x="4347" y="245263"/>
                  </a:cubicBezTo>
                  <a:cubicBezTo>
                    <a:pt x="4287" y="245241"/>
                    <a:pt x="4240" y="245220"/>
                    <a:pt x="4176" y="245194"/>
                  </a:cubicBezTo>
                  <a:cubicBezTo>
                    <a:pt x="4176" y="245331"/>
                    <a:pt x="4176" y="245455"/>
                    <a:pt x="4176" y="245584"/>
                  </a:cubicBezTo>
                  <a:lnTo>
                    <a:pt x="4433" y="245280"/>
                  </a:lnTo>
                  <a:cubicBezTo>
                    <a:pt x="4582" y="246953"/>
                    <a:pt x="4356" y="248767"/>
                    <a:pt x="4933" y="250256"/>
                  </a:cubicBezTo>
                  <a:cubicBezTo>
                    <a:pt x="6393" y="254031"/>
                    <a:pt x="7706" y="257865"/>
                    <a:pt x="7321" y="261887"/>
                  </a:cubicBezTo>
                  <a:cubicBezTo>
                    <a:pt x="6628" y="268947"/>
                    <a:pt x="8712" y="275533"/>
                    <a:pt x="10911" y="281935"/>
                  </a:cubicBezTo>
                  <a:cubicBezTo>
                    <a:pt x="13355" y="289123"/>
                    <a:pt x="14108" y="296278"/>
                    <a:pt x="13932" y="303728"/>
                  </a:cubicBezTo>
                  <a:cubicBezTo>
                    <a:pt x="13727" y="312264"/>
                    <a:pt x="13624" y="320818"/>
                    <a:pt x="16444" y="329133"/>
                  </a:cubicBezTo>
                  <a:cubicBezTo>
                    <a:pt x="17146" y="331174"/>
                    <a:pt x="17043" y="333677"/>
                    <a:pt x="16692" y="335851"/>
                  </a:cubicBezTo>
                  <a:cubicBezTo>
                    <a:pt x="15978" y="340340"/>
                    <a:pt x="14831" y="344760"/>
                    <a:pt x="13902" y="349227"/>
                  </a:cubicBezTo>
                  <a:cubicBezTo>
                    <a:pt x="12567" y="355569"/>
                    <a:pt x="9597" y="360661"/>
                    <a:pt x="4155" y="364658"/>
                  </a:cubicBezTo>
                  <a:cubicBezTo>
                    <a:pt x="-223" y="367901"/>
                    <a:pt x="-253" y="374705"/>
                    <a:pt x="3230" y="378364"/>
                  </a:cubicBezTo>
                  <a:cubicBezTo>
                    <a:pt x="5588" y="380824"/>
                    <a:pt x="8331" y="382955"/>
                    <a:pt x="10415" y="385625"/>
                  </a:cubicBezTo>
                  <a:cubicBezTo>
                    <a:pt x="13817" y="390028"/>
                    <a:pt x="18404" y="391992"/>
                    <a:pt x="23603" y="392698"/>
                  </a:cubicBezTo>
                  <a:cubicBezTo>
                    <a:pt x="27531" y="393225"/>
                    <a:pt x="31562" y="393366"/>
                    <a:pt x="35520" y="393272"/>
                  </a:cubicBezTo>
                  <a:cubicBezTo>
                    <a:pt x="37724" y="393199"/>
                    <a:pt x="40381" y="392835"/>
                    <a:pt x="42029" y="391569"/>
                  </a:cubicBezTo>
                  <a:cubicBezTo>
                    <a:pt x="49714" y="385621"/>
                    <a:pt x="60617" y="385595"/>
                    <a:pt x="67190" y="377645"/>
                  </a:cubicBezTo>
                  <a:cubicBezTo>
                    <a:pt x="67823" y="376870"/>
                    <a:pt x="69179" y="376455"/>
                    <a:pt x="70279" y="376318"/>
                  </a:cubicBezTo>
                  <a:cubicBezTo>
                    <a:pt x="78114" y="375325"/>
                    <a:pt x="85821" y="372882"/>
                    <a:pt x="93904" y="374795"/>
                  </a:cubicBezTo>
                  <a:cubicBezTo>
                    <a:pt x="100601" y="376391"/>
                    <a:pt x="107503" y="376228"/>
                    <a:pt x="114337" y="376019"/>
                  </a:cubicBezTo>
                  <a:cubicBezTo>
                    <a:pt x="117854" y="375899"/>
                    <a:pt x="120922" y="374495"/>
                    <a:pt x="123481" y="371932"/>
                  </a:cubicBezTo>
                  <a:cubicBezTo>
                    <a:pt x="130499" y="364876"/>
                    <a:pt x="136203" y="360956"/>
                    <a:pt x="146258" y="355860"/>
                  </a:cubicBezTo>
                  <a:cubicBezTo>
                    <a:pt x="148805" y="354563"/>
                    <a:pt x="151274" y="353078"/>
                    <a:pt x="153542" y="351397"/>
                  </a:cubicBezTo>
                  <a:cubicBezTo>
                    <a:pt x="156926" y="348859"/>
                    <a:pt x="160611" y="347772"/>
                    <a:pt x="164757" y="348269"/>
                  </a:cubicBezTo>
                  <a:cubicBezTo>
                    <a:pt x="175241" y="349535"/>
                    <a:pt x="185292" y="347926"/>
                    <a:pt x="194633" y="343168"/>
                  </a:cubicBezTo>
                  <a:cubicBezTo>
                    <a:pt x="201998" y="339390"/>
                    <a:pt x="209683" y="338123"/>
                    <a:pt x="217771" y="338316"/>
                  </a:cubicBezTo>
                  <a:cubicBezTo>
                    <a:pt x="223462" y="338431"/>
                    <a:pt x="229153" y="338568"/>
                    <a:pt x="234844" y="338649"/>
                  </a:cubicBezTo>
                  <a:cubicBezTo>
                    <a:pt x="237882" y="338696"/>
                    <a:pt x="240450" y="339925"/>
                    <a:pt x="242247" y="342248"/>
                  </a:cubicBezTo>
                  <a:cubicBezTo>
                    <a:pt x="245328" y="346095"/>
                    <a:pt x="249222" y="347421"/>
                    <a:pt x="253972" y="348269"/>
                  </a:cubicBezTo>
                  <a:cubicBezTo>
                    <a:pt x="258893" y="349142"/>
                    <a:pt x="263642" y="351418"/>
                    <a:pt x="268264" y="353613"/>
                  </a:cubicBezTo>
                  <a:cubicBezTo>
                    <a:pt x="270788" y="354811"/>
                    <a:pt x="272928" y="357507"/>
                    <a:pt x="272714" y="360387"/>
                  </a:cubicBezTo>
                  <a:cubicBezTo>
                    <a:pt x="272457" y="364101"/>
                    <a:pt x="273142" y="367050"/>
                    <a:pt x="275795" y="369634"/>
                  </a:cubicBezTo>
                  <a:cubicBezTo>
                    <a:pt x="278790" y="372535"/>
                    <a:pt x="280202" y="376228"/>
                    <a:pt x="280630" y="380315"/>
                  </a:cubicBezTo>
                  <a:cubicBezTo>
                    <a:pt x="281015" y="384290"/>
                    <a:pt x="281443" y="388240"/>
                    <a:pt x="281786" y="392198"/>
                  </a:cubicBezTo>
                  <a:cubicBezTo>
                    <a:pt x="281957" y="393897"/>
                    <a:pt x="281786" y="395591"/>
                    <a:pt x="281828" y="397273"/>
                  </a:cubicBezTo>
                  <a:cubicBezTo>
                    <a:pt x="281871" y="397846"/>
                    <a:pt x="281914" y="398574"/>
                    <a:pt x="282256" y="398890"/>
                  </a:cubicBezTo>
                  <a:cubicBezTo>
                    <a:pt x="283497" y="400075"/>
                    <a:pt x="284695" y="401351"/>
                    <a:pt x="286150" y="402044"/>
                  </a:cubicBezTo>
                  <a:cubicBezTo>
                    <a:pt x="286920" y="402408"/>
                    <a:pt x="288547" y="401924"/>
                    <a:pt x="289189" y="401256"/>
                  </a:cubicBezTo>
                  <a:cubicBezTo>
                    <a:pt x="293895" y="396336"/>
                    <a:pt x="298303" y="391089"/>
                    <a:pt x="303138" y="386306"/>
                  </a:cubicBezTo>
                  <a:cubicBezTo>
                    <a:pt x="305534" y="383918"/>
                    <a:pt x="308872" y="382527"/>
                    <a:pt x="311354" y="380250"/>
                  </a:cubicBezTo>
                  <a:cubicBezTo>
                    <a:pt x="314221" y="377602"/>
                    <a:pt x="316574" y="374405"/>
                    <a:pt x="319227" y="371513"/>
                  </a:cubicBezTo>
                  <a:cubicBezTo>
                    <a:pt x="319527" y="371170"/>
                    <a:pt x="320383" y="371029"/>
                    <a:pt x="320768" y="371200"/>
                  </a:cubicBezTo>
                  <a:cubicBezTo>
                    <a:pt x="321196" y="371406"/>
                    <a:pt x="321709" y="372026"/>
                    <a:pt x="321752" y="372523"/>
                  </a:cubicBezTo>
                  <a:cubicBezTo>
                    <a:pt x="322223" y="374846"/>
                    <a:pt x="322052" y="377392"/>
                    <a:pt x="320426" y="378980"/>
                  </a:cubicBezTo>
                  <a:cubicBezTo>
                    <a:pt x="316275" y="383177"/>
                    <a:pt x="313750" y="388270"/>
                    <a:pt x="312210" y="393760"/>
                  </a:cubicBezTo>
                  <a:cubicBezTo>
                    <a:pt x="310712" y="399104"/>
                    <a:pt x="307888" y="402878"/>
                    <a:pt x="302967" y="405326"/>
                  </a:cubicBezTo>
                  <a:cubicBezTo>
                    <a:pt x="302154" y="405720"/>
                    <a:pt x="301512" y="407187"/>
                    <a:pt x="301427" y="408193"/>
                  </a:cubicBezTo>
                  <a:cubicBezTo>
                    <a:pt x="301341" y="409156"/>
                    <a:pt x="301983" y="410842"/>
                    <a:pt x="302582" y="410983"/>
                  </a:cubicBezTo>
                  <a:cubicBezTo>
                    <a:pt x="304122" y="411300"/>
                    <a:pt x="305834" y="410927"/>
                    <a:pt x="307503" y="410893"/>
                  </a:cubicBezTo>
                  <a:cubicBezTo>
                    <a:pt x="312509" y="410795"/>
                    <a:pt x="316275" y="408737"/>
                    <a:pt x="318158" y="403871"/>
                  </a:cubicBezTo>
                  <a:cubicBezTo>
                    <a:pt x="318628" y="402797"/>
                    <a:pt x="319099" y="401774"/>
                    <a:pt x="319698" y="400820"/>
                  </a:cubicBezTo>
                  <a:cubicBezTo>
                    <a:pt x="319955" y="400358"/>
                    <a:pt x="320511" y="400089"/>
                    <a:pt x="320939" y="399707"/>
                  </a:cubicBezTo>
                  <a:cubicBezTo>
                    <a:pt x="321538" y="400457"/>
                    <a:pt x="322565" y="401167"/>
                    <a:pt x="322651" y="401954"/>
                  </a:cubicBezTo>
                  <a:cubicBezTo>
                    <a:pt x="323250" y="407102"/>
                    <a:pt x="323250" y="412142"/>
                    <a:pt x="319570" y="416464"/>
                  </a:cubicBezTo>
                  <a:cubicBezTo>
                    <a:pt x="318372" y="417924"/>
                    <a:pt x="319442" y="419965"/>
                    <a:pt x="321196" y="420097"/>
                  </a:cubicBezTo>
                  <a:cubicBezTo>
                    <a:pt x="323892" y="420290"/>
                    <a:pt x="326587" y="420333"/>
                    <a:pt x="329326" y="420423"/>
                  </a:cubicBezTo>
                  <a:cubicBezTo>
                    <a:pt x="329283" y="420290"/>
                    <a:pt x="329283" y="420166"/>
                    <a:pt x="329240" y="420016"/>
                  </a:cubicBezTo>
                  <a:lnTo>
                    <a:pt x="330054" y="419203"/>
                  </a:lnTo>
                  <a:lnTo>
                    <a:pt x="329669" y="420436"/>
                  </a:lnTo>
                  <a:cubicBezTo>
                    <a:pt x="329540" y="420423"/>
                    <a:pt x="329455" y="420423"/>
                    <a:pt x="329326" y="420423"/>
                  </a:cubicBezTo>
                  <a:cubicBezTo>
                    <a:pt x="329326" y="420868"/>
                    <a:pt x="329326" y="421300"/>
                    <a:pt x="329497" y="421698"/>
                  </a:cubicBezTo>
                  <a:cubicBezTo>
                    <a:pt x="333006" y="430983"/>
                    <a:pt x="334718" y="440261"/>
                    <a:pt x="330781" y="449970"/>
                  </a:cubicBezTo>
                  <a:cubicBezTo>
                    <a:pt x="330011" y="451788"/>
                    <a:pt x="330866" y="454454"/>
                    <a:pt x="331594" y="456534"/>
                  </a:cubicBezTo>
                  <a:cubicBezTo>
                    <a:pt x="332493" y="459225"/>
                    <a:pt x="334161" y="461626"/>
                    <a:pt x="335188" y="464258"/>
                  </a:cubicBezTo>
                  <a:cubicBezTo>
                    <a:pt x="338355" y="472439"/>
                    <a:pt x="344859" y="476842"/>
                    <a:pt x="352818" y="478858"/>
                  </a:cubicBezTo>
                  <a:cubicBezTo>
                    <a:pt x="357440" y="480039"/>
                    <a:pt x="361163" y="482354"/>
                    <a:pt x="364800" y="485084"/>
                  </a:cubicBezTo>
                  <a:cubicBezTo>
                    <a:pt x="367025" y="486791"/>
                    <a:pt x="368822" y="489085"/>
                    <a:pt x="371090" y="490775"/>
                  </a:cubicBezTo>
                  <a:cubicBezTo>
                    <a:pt x="372973" y="492174"/>
                    <a:pt x="375283" y="492791"/>
                    <a:pt x="377509" y="491661"/>
                  </a:cubicBezTo>
                  <a:cubicBezTo>
                    <a:pt x="384612" y="488071"/>
                    <a:pt x="392100" y="485037"/>
                    <a:pt x="396037" y="477321"/>
                  </a:cubicBezTo>
                  <a:cubicBezTo>
                    <a:pt x="396551" y="476273"/>
                    <a:pt x="398006" y="476573"/>
                    <a:pt x="398818" y="477565"/>
                  </a:cubicBezTo>
                  <a:cubicBezTo>
                    <a:pt x="399118" y="477998"/>
                    <a:pt x="399460" y="478575"/>
                    <a:pt x="399417" y="479012"/>
                  </a:cubicBezTo>
                  <a:cubicBezTo>
                    <a:pt x="399118" y="480655"/>
                    <a:pt x="397791" y="482987"/>
                    <a:pt x="398390" y="483779"/>
                  </a:cubicBezTo>
                  <a:cubicBezTo>
                    <a:pt x="402285" y="488678"/>
                    <a:pt x="404467" y="494785"/>
                    <a:pt x="409302" y="499029"/>
                  </a:cubicBezTo>
                  <a:cubicBezTo>
                    <a:pt x="410543" y="500112"/>
                    <a:pt x="412811" y="500724"/>
                    <a:pt x="413838" y="499812"/>
                  </a:cubicBezTo>
                  <a:cubicBezTo>
                    <a:pt x="419786" y="494536"/>
                    <a:pt x="426804" y="490719"/>
                    <a:pt x="432794" y="485533"/>
                  </a:cubicBezTo>
                  <a:cubicBezTo>
                    <a:pt x="438785" y="480407"/>
                    <a:pt x="445589" y="478319"/>
                    <a:pt x="453249" y="478267"/>
                  </a:cubicBezTo>
                  <a:cubicBezTo>
                    <a:pt x="456115" y="478254"/>
                    <a:pt x="458982" y="478319"/>
                    <a:pt x="461764" y="478023"/>
                  </a:cubicBezTo>
                  <a:cubicBezTo>
                    <a:pt x="466428" y="477518"/>
                    <a:pt x="473360" y="471635"/>
                    <a:pt x="473531" y="466983"/>
                  </a:cubicBezTo>
                  <a:cubicBezTo>
                    <a:pt x="473788" y="459354"/>
                    <a:pt x="477725" y="452888"/>
                    <a:pt x="479308" y="445703"/>
                  </a:cubicBezTo>
                  <a:cubicBezTo>
                    <a:pt x="481020" y="437821"/>
                    <a:pt x="484871" y="430757"/>
                    <a:pt x="490648" y="424954"/>
                  </a:cubicBezTo>
                  <a:cubicBezTo>
                    <a:pt x="494328" y="421240"/>
                    <a:pt x="496724" y="416730"/>
                    <a:pt x="499120" y="412220"/>
                  </a:cubicBezTo>
                  <a:cubicBezTo>
                    <a:pt x="502073" y="406700"/>
                    <a:pt x="505025" y="401167"/>
                    <a:pt x="507978" y="395643"/>
                  </a:cubicBezTo>
                  <a:cubicBezTo>
                    <a:pt x="512856" y="386524"/>
                    <a:pt x="518462" y="378085"/>
                    <a:pt x="527704" y="372685"/>
                  </a:cubicBezTo>
                  <a:cubicBezTo>
                    <a:pt x="529544" y="371641"/>
                    <a:pt x="531513" y="369591"/>
                    <a:pt x="531983" y="367657"/>
                  </a:cubicBezTo>
                  <a:cubicBezTo>
                    <a:pt x="533824" y="360079"/>
                    <a:pt x="541269" y="356057"/>
                    <a:pt x="543580" y="348945"/>
                  </a:cubicBezTo>
                  <a:cubicBezTo>
                    <a:pt x="545805" y="341932"/>
                    <a:pt x="545719" y="334263"/>
                    <a:pt x="549100" y="327528"/>
                  </a:cubicBezTo>
                  <a:cubicBezTo>
                    <a:pt x="553165" y="319428"/>
                    <a:pt x="554705" y="310236"/>
                    <a:pt x="559840" y="302534"/>
                  </a:cubicBezTo>
                  <a:cubicBezTo>
                    <a:pt x="561338" y="300330"/>
                    <a:pt x="561852" y="297279"/>
                    <a:pt x="562280" y="294523"/>
                  </a:cubicBezTo>
                  <a:cubicBezTo>
                    <a:pt x="563178" y="288802"/>
                    <a:pt x="562707" y="283120"/>
                    <a:pt x="560910" y="277625"/>
                  </a:cubicBezTo>
                  <a:cubicBezTo>
                    <a:pt x="559584" y="273689"/>
                    <a:pt x="559541" y="269902"/>
                    <a:pt x="560739" y="265918"/>
                  </a:cubicBezTo>
                  <a:cubicBezTo>
                    <a:pt x="561552" y="263235"/>
                    <a:pt x="562237" y="260385"/>
                    <a:pt x="562280" y="257569"/>
                  </a:cubicBezTo>
                  <a:close/>
                  <a:moveTo>
                    <a:pt x="297361" y="421681"/>
                  </a:moveTo>
                  <a:cubicBezTo>
                    <a:pt x="296677" y="422271"/>
                    <a:pt x="296591" y="423687"/>
                    <a:pt x="296463" y="424753"/>
                  </a:cubicBezTo>
                  <a:cubicBezTo>
                    <a:pt x="296463" y="425035"/>
                    <a:pt x="297233" y="425613"/>
                    <a:pt x="297747" y="425763"/>
                  </a:cubicBezTo>
                  <a:cubicBezTo>
                    <a:pt x="299886" y="426405"/>
                    <a:pt x="302026" y="426944"/>
                    <a:pt x="303181" y="427231"/>
                  </a:cubicBezTo>
                  <a:cubicBezTo>
                    <a:pt x="305406" y="427090"/>
                    <a:pt x="306519" y="427029"/>
                    <a:pt x="307674" y="426901"/>
                  </a:cubicBezTo>
                  <a:cubicBezTo>
                    <a:pt x="308230" y="426871"/>
                    <a:pt x="308829" y="426799"/>
                    <a:pt x="309300" y="426546"/>
                  </a:cubicBezTo>
                  <a:cubicBezTo>
                    <a:pt x="310327" y="426075"/>
                    <a:pt x="311268" y="425468"/>
                    <a:pt x="312210" y="424873"/>
                  </a:cubicBezTo>
                  <a:cubicBezTo>
                    <a:pt x="311397" y="423529"/>
                    <a:pt x="310926" y="421728"/>
                    <a:pt x="309771" y="420859"/>
                  </a:cubicBezTo>
                  <a:cubicBezTo>
                    <a:pt x="306091" y="418099"/>
                    <a:pt x="300956" y="418493"/>
                    <a:pt x="297361" y="421681"/>
                  </a:cubicBezTo>
                  <a:close/>
                  <a:moveTo>
                    <a:pt x="349737" y="47394"/>
                  </a:moveTo>
                  <a:cubicBezTo>
                    <a:pt x="350465" y="48515"/>
                    <a:pt x="351791" y="49246"/>
                    <a:pt x="352775" y="50051"/>
                  </a:cubicBezTo>
                  <a:cubicBezTo>
                    <a:pt x="354016" y="49187"/>
                    <a:pt x="355300" y="48767"/>
                    <a:pt x="355557" y="48018"/>
                  </a:cubicBezTo>
                  <a:cubicBezTo>
                    <a:pt x="355814" y="47248"/>
                    <a:pt x="355258" y="45943"/>
                    <a:pt x="354616" y="45267"/>
                  </a:cubicBezTo>
                  <a:cubicBezTo>
                    <a:pt x="354016" y="44625"/>
                    <a:pt x="352861" y="44308"/>
                    <a:pt x="351877" y="44210"/>
                  </a:cubicBezTo>
                  <a:cubicBezTo>
                    <a:pt x="350208" y="44005"/>
                    <a:pt x="348796" y="45986"/>
                    <a:pt x="349737" y="47394"/>
                  </a:cubicBezTo>
                  <a:close/>
                  <a:moveTo>
                    <a:pt x="376867" y="517502"/>
                  </a:moveTo>
                  <a:cubicBezTo>
                    <a:pt x="377337" y="516505"/>
                    <a:pt x="377680" y="515529"/>
                    <a:pt x="378022" y="514502"/>
                  </a:cubicBezTo>
                  <a:cubicBezTo>
                    <a:pt x="377979" y="513980"/>
                    <a:pt x="378022" y="513360"/>
                    <a:pt x="377808" y="512906"/>
                  </a:cubicBezTo>
                  <a:cubicBezTo>
                    <a:pt x="377337" y="512012"/>
                    <a:pt x="376824" y="510703"/>
                    <a:pt x="376097" y="510523"/>
                  </a:cubicBezTo>
                  <a:cubicBezTo>
                    <a:pt x="375369" y="510347"/>
                    <a:pt x="373957" y="511122"/>
                    <a:pt x="373529" y="511854"/>
                  </a:cubicBezTo>
                  <a:cubicBezTo>
                    <a:pt x="372759" y="513223"/>
                    <a:pt x="372288" y="514849"/>
                    <a:pt x="372245" y="516420"/>
                  </a:cubicBezTo>
                  <a:cubicBezTo>
                    <a:pt x="372203" y="517125"/>
                    <a:pt x="373358" y="518114"/>
                    <a:pt x="374171" y="518546"/>
                  </a:cubicBezTo>
                  <a:cubicBezTo>
                    <a:pt x="375326" y="519132"/>
                    <a:pt x="376353" y="518636"/>
                    <a:pt x="376867" y="517502"/>
                  </a:cubicBezTo>
                  <a:close/>
                  <a:moveTo>
                    <a:pt x="422140" y="540900"/>
                  </a:moveTo>
                  <a:cubicBezTo>
                    <a:pt x="416577" y="541966"/>
                    <a:pt x="410928" y="542646"/>
                    <a:pt x="405537" y="544306"/>
                  </a:cubicBezTo>
                  <a:cubicBezTo>
                    <a:pt x="400487" y="545851"/>
                    <a:pt x="396679" y="544447"/>
                    <a:pt x="392956" y="541414"/>
                  </a:cubicBezTo>
                  <a:cubicBezTo>
                    <a:pt x="390303" y="539291"/>
                    <a:pt x="387778" y="536976"/>
                    <a:pt x="384954" y="535123"/>
                  </a:cubicBezTo>
                  <a:cubicBezTo>
                    <a:pt x="383671" y="534297"/>
                    <a:pt x="381788" y="534109"/>
                    <a:pt x="380204" y="534058"/>
                  </a:cubicBezTo>
                  <a:cubicBezTo>
                    <a:pt x="378578" y="533972"/>
                    <a:pt x="376653" y="536762"/>
                    <a:pt x="376396" y="539069"/>
                  </a:cubicBezTo>
                  <a:cubicBezTo>
                    <a:pt x="376267" y="540190"/>
                    <a:pt x="376139" y="541315"/>
                    <a:pt x="376097" y="542445"/>
                  </a:cubicBezTo>
                  <a:cubicBezTo>
                    <a:pt x="375540" y="552565"/>
                    <a:pt x="377594" y="562912"/>
                    <a:pt x="373743" y="572792"/>
                  </a:cubicBezTo>
                  <a:cubicBezTo>
                    <a:pt x="373572" y="573293"/>
                    <a:pt x="373700" y="573926"/>
                    <a:pt x="373700" y="577200"/>
                  </a:cubicBezTo>
                  <a:cubicBezTo>
                    <a:pt x="374256" y="580157"/>
                    <a:pt x="375540" y="585664"/>
                    <a:pt x="376396" y="591256"/>
                  </a:cubicBezTo>
                  <a:cubicBezTo>
                    <a:pt x="377337" y="597414"/>
                    <a:pt x="381616" y="599583"/>
                    <a:pt x="386880" y="600760"/>
                  </a:cubicBezTo>
                  <a:cubicBezTo>
                    <a:pt x="387907" y="601008"/>
                    <a:pt x="389319" y="601038"/>
                    <a:pt x="390132" y="600482"/>
                  </a:cubicBezTo>
                  <a:cubicBezTo>
                    <a:pt x="392443" y="598916"/>
                    <a:pt x="394796" y="597256"/>
                    <a:pt x="396636" y="595168"/>
                  </a:cubicBezTo>
                  <a:cubicBezTo>
                    <a:pt x="399161" y="592219"/>
                    <a:pt x="401985" y="591488"/>
                    <a:pt x="405665" y="592014"/>
                  </a:cubicBezTo>
                  <a:cubicBezTo>
                    <a:pt x="407976" y="592360"/>
                    <a:pt x="410115" y="590970"/>
                    <a:pt x="410886" y="588548"/>
                  </a:cubicBezTo>
                  <a:cubicBezTo>
                    <a:pt x="413068" y="581530"/>
                    <a:pt x="414822" y="574363"/>
                    <a:pt x="420642" y="569142"/>
                  </a:cubicBezTo>
                  <a:cubicBezTo>
                    <a:pt x="421369" y="568449"/>
                    <a:pt x="421540" y="567101"/>
                    <a:pt x="421840" y="566018"/>
                  </a:cubicBezTo>
                  <a:cubicBezTo>
                    <a:pt x="423423" y="560562"/>
                    <a:pt x="424921" y="555102"/>
                    <a:pt x="426419" y="549629"/>
                  </a:cubicBezTo>
                  <a:cubicBezTo>
                    <a:pt x="426718" y="548547"/>
                    <a:pt x="426761" y="547374"/>
                    <a:pt x="426932" y="546270"/>
                  </a:cubicBezTo>
                  <a:cubicBezTo>
                    <a:pt x="427488" y="543155"/>
                    <a:pt x="425006" y="540340"/>
                    <a:pt x="422140" y="540900"/>
                  </a:cubicBezTo>
                  <a:close/>
                  <a:moveTo>
                    <a:pt x="428344" y="520472"/>
                  </a:moveTo>
                  <a:cubicBezTo>
                    <a:pt x="427574" y="520990"/>
                    <a:pt x="427274" y="522230"/>
                    <a:pt x="426761" y="523142"/>
                  </a:cubicBezTo>
                  <a:cubicBezTo>
                    <a:pt x="427403" y="523951"/>
                    <a:pt x="427916" y="524960"/>
                    <a:pt x="428729" y="525513"/>
                  </a:cubicBezTo>
                  <a:cubicBezTo>
                    <a:pt x="429884" y="526300"/>
                    <a:pt x="431168" y="525851"/>
                    <a:pt x="431511" y="524498"/>
                  </a:cubicBezTo>
                  <a:cubicBezTo>
                    <a:pt x="431725" y="523561"/>
                    <a:pt x="431511" y="522415"/>
                    <a:pt x="431211" y="521486"/>
                  </a:cubicBezTo>
                  <a:cubicBezTo>
                    <a:pt x="430741" y="520254"/>
                    <a:pt x="429457" y="519753"/>
                    <a:pt x="428344" y="520472"/>
                  </a:cubicBezTo>
                  <a:close/>
                  <a:moveTo>
                    <a:pt x="428301" y="529886"/>
                  </a:moveTo>
                  <a:cubicBezTo>
                    <a:pt x="427831" y="530061"/>
                    <a:pt x="427146" y="530690"/>
                    <a:pt x="427189" y="530955"/>
                  </a:cubicBezTo>
                  <a:cubicBezTo>
                    <a:pt x="427531" y="532205"/>
                    <a:pt x="428473" y="532595"/>
                    <a:pt x="429671" y="532295"/>
                  </a:cubicBezTo>
                  <a:cubicBezTo>
                    <a:pt x="430099" y="531880"/>
                    <a:pt x="430869" y="531426"/>
                    <a:pt x="430783" y="531144"/>
                  </a:cubicBezTo>
                  <a:cubicBezTo>
                    <a:pt x="430484" y="529869"/>
                    <a:pt x="429499" y="529406"/>
                    <a:pt x="428301" y="529886"/>
                  </a:cubicBezTo>
                  <a:close/>
                </a:path>
              </a:pathLst>
            </a:custGeom>
            <a:grpFill/>
            <a:ln w="5028" cap="flat">
              <a:solidFill>
                <a:schemeClr val="bg1"/>
              </a:solidFill>
              <a:prstDash val="solid"/>
              <a:miter/>
            </a:ln>
          </p:spPr>
          <p:txBody>
            <a:bodyPr rtlCol="0" anchor="ctr"/>
            <a:lstStyle/>
            <a:p>
              <a:endParaRPr lang="en-US"/>
            </a:p>
          </p:txBody>
        </p:sp>
        <p:sp>
          <p:nvSpPr>
            <p:cNvPr id="137" name="Freeform 136">
              <a:extLst>
                <a:ext uri="{FF2B5EF4-FFF2-40B4-BE49-F238E27FC236}">
                  <a16:creationId xmlns:a16="http://schemas.microsoft.com/office/drawing/2014/main" id="{3AC0D446-EC48-C157-DEE9-C16D540EC07E}"/>
                </a:ext>
              </a:extLst>
            </p:cNvPr>
            <p:cNvSpPr/>
            <p:nvPr/>
          </p:nvSpPr>
          <p:spPr>
            <a:xfrm>
              <a:off x="7285668" y="4967868"/>
              <a:ext cx="31499" cy="57659"/>
            </a:xfrm>
            <a:custGeom>
              <a:avLst/>
              <a:gdLst>
                <a:gd name="connsiteX0" fmla="*/ 10273 w 31499"/>
                <a:gd name="connsiteY0" fmla="*/ 1964 h 57659"/>
                <a:gd name="connsiteX1" fmla="*/ 5763 w 31499"/>
                <a:gd name="connsiteY1" fmla="*/ 73 h 57659"/>
                <a:gd name="connsiteX2" fmla="*/ 3529 w 31499"/>
                <a:gd name="connsiteY2" fmla="*/ 1617 h 57659"/>
                <a:gd name="connsiteX3" fmla="*/ 4445 w 31499"/>
                <a:gd name="connsiteY3" fmla="*/ 6286 h 57659"/>
                <a:gd name="connsiteX4" fmla="*/ 80 w 31499"/>
                <a:gd name="connsiteY4" fmla="*/ 25953 h 57659"/>
                <a:gd name="connsiteX5" fmla="*/ 4911 w 31499"/>
                <a:gd name="connsiteY5" fmla="*/ 52205 h 57659"/>
                <a:gd name="connsiteX6" fmla="*/ 14569 w 31499"/>
                <a:gd name="connsiteY6" fmla="*/ 57626 h 57659"/>
                <a:gd name="connsiteX7" fmla="*/ 30346 w 31499"/>
                <a:gd name="connsiteY7" fmla="*/ 32949 h 57659"/>
                <a:gd name="connsiteX8" fmla="*/ 10273 w 31499"/>
                <a:gd name="connsiteY8" fmla="*/ 1964 h 57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499" h="57659">
                  <a:moveTo>
                    <a:pt x="10273" y="1964"/>
                  </a:moveTo>
                  <a:cubicBezTo>
                    <a:pt x="9238" y="881"/>
                    <a:pt x="7351" y="466"/>
                    <a:pt x="5763" y="73"/>
                  </a:cubicBezTo>
                  <a:cubicBezTo>
                    <a:pt x="4471" y="-248"/>
                    <a:pt x="3405" y="535"/>
                    <a:pt x="3529" y="1617"/>
                  </a:cubicBezTo>
                  <a:cubicBezTo>
                    <a:pt x="3658" y="3226"/>
                    <a:pt x="5036" y="5310"/>
                    <a:pt x="4445" y="6286"/>
                  </a:cubicBezTo>
                  <a:cubicBezTo>
                    <a:pt x="290" y="12889"/>
                    <a:pt x="1591" y="20501"/>
                    <a:pt x="80" y="25953"/>
                  </a:cubicBezTo>
                  <a:cubicBezTo>
                    <a:pt x="-433" y="36175"/>
                    <a:pt x="1557" y="44340"/>
                    <a:pt x="4911" y="52205"/>
                  </a:cubicBezTo>
                  <a:cubicBezTo>
                    <a:pt x="6477" y="55889"/>
                    <a:pt x="10521" y="57951"/>
                    <a:pt x="14569" y="57626"/>
                  </a:cubicBezTo>
                  <a:cubicBezTo>
                    <a:pt x="26264" y="56634"/>
                    <a:pt x="34673" y="44969"/>
                    <a:pt x="30346" y="32949"/>
                  </a:cubicBezTo>
                  <a:cubicBezTo>
                    <a:pt x="26131" y="21151"/>
                    <a:pt x="19011" y="10967"/>
                    <a:pt x="10273" y="1964"/>
                  </a:cubicBezTo>
                  <a:close/>
                </a:path>
              </a:pathLst>
            </a:custGeom>
            <a:grpFill/>
            <a:ln w="5028" cap="flat">
              <a:solidFill>
                <a:schemeClr val="bg1"/>
              </a:solidFill>
              <a:prstDash val="solid"/>
              <a:miter/>
            </a:ln>
          </p:spPr>
          <p:txBody>
            <a:bodyPr rtlCol="0" anchor="ctr"/>
            <a:lstStyle/>
            <a:p>
              <a:endParaRPr lang="en-US"/>
            </a:p>
          </p:txBody>
        </p:sp>
        <p:sp>
          <p:nvSpPr>
            <p:cNvPr id="138" name="Freeform 137">
              <a:extLst>
                <a:ext uri="{FF2B5EF4-FFF2-40B4-BE49-F238E27FC236}">
                  <a16:creationId xmlns:a16="http://schemas.microsoft.com/office/drawing/2014/main" id="{05FEA0F1-12A7-CA17-79A2-47EFCE1AD525}"/>
                </a:ext>
              </a:extLst>
            </p:cNvPr>
            <p:cNvSpPr/>
            <p:nvPr/>
          </p:nvSpPr>
          <p:spPr>
            <a:xfrm>
              <a:off x="6746409" y="4508064"/>
              <a:ext cx="289496" cy="232071"/>
            </a:xfrm>
            <a:custGeom>
              <a:avLst/>
              <a:gdLst>
                <a:gd name="connsiteX0" fmla="*/ 289138 w 289496"/>
                <a:gd name="connsiteY0" fmla="*/ 200265 h 232071"/>
                <a:gd name="connsiteX1" fmla="*/ 284636 w 289496"/>
                <a:gd name="connsiteY1" fmla="*/ 197274 h 232071"/>
                <a:gd name="connsiteX2" fmla="*/ 282775 w 289496"/>
                <a:gd name="connsiteY2" fmla="*/ 197274 h 232071"/>
                <a:gd name="connsiteX3" fmla="*/ 279022 w 289496"/>
                <a:gd name="connsiteY3" fmla="*/ 183059 h 232071"/>
                <a:gd name="connsiteX4" fmla="*/ 274533 w 289496"/>
                <a:gd name="connsiteY4" fmla="*/ 181181 h 232071"/>
                <a:gd name="connsiteX5" fmla="*/ 267798 w 289496"/>
                <a:gd name="connsiteY5" fmla="*/ 179666 h 232071"/>
                <a:gd name="connsiteX6" fmla="*/ 262547 w 289496"/>
                <a:gd name="connsiteY6" fmla="*/ 176302 h 232071"/>
                <a:gd name="connsiteX7" fmla="*/ 251306 w 289496"/>
                <a:gd name="connsiteY7" fmla="*/ 159443 h 232071"/>
                <a:gd name="connsiteX8" fmla="*/ 262534 w 289496"/>
                <a:gd name="connsiteY8" fmla="*/ 144098 h 232071"/>
                <a:gd name="connsiteX9" fmla="*/ 261803 w 289496"/>
                <a:gd name="connsiteY9" fmla="*/ 140717 h 232071"/>
                <a:gd name="connsiteX10" fmla="*/ 261803 w 289496"/>
                <a:gd name="connsiteY10" fmla="*/ 134350 h 232071"/>
                <a:gd name="connsiteX11" fmla="*/ 259175 w 289496"/>
                <a:gd name="connsiteY11" fmla="*/ 129485 h 232071"/>
                <a:gd name="connsiteX12" fmla="*/ 246813 w 289496"/>
                <a:gd name="connsiteY12" fmla="*/ 128364 h 232071"/>
                <a:gd name="connsiteX13" fmla="*/ 246813 w 289496"/>
                <a:gd name="connsiteY13" fmla="*/ 125732 h 232071"/>
                <a:gd name="connsiteX14" fmla="*/ 243077 w 289496"/>
                <a:gd name="connsiteY14" fmla="*/ 111128 h 232071"/>
                <a:gd name="connsiteX15" fmla="*/ 240450 w 289496"/>
                <a:gd name="connsiteY15" fmla="*/ 103648 h 232071"/>
                <a:gd name="connsiteX16" fmla="*/ 245315 w 289496"/>
                <a:gd name="connsiteY16" fmla="*/ 96515 h 232071"/>
                <a:gd name="connsiteX17" fmla="*/ 239701 w 289496"/>
                <a:gd name="connsiteY17" fmla="*/ 95030 h 232071"/>
                <a:gd name="connsiteX18" fmla="*/ 237455 w 289496"/>
                <a:gd name="connsiteY18" fmla="*/ 87152 h 232071"/>
                <a:gd name="connsiteX19" fmla="*/ 239333 w 289496"/>
                <a:gd name="connsiteY19" fmla="*/ 83416 h 232071"/>
                <a:gd name="connsiteX20" fmla="*/ 237078 w 289496"/>
                <a:gd name="connsiteY20" fmla="*/ 80040 h 232071"/>
                <a:gd name="connsiteX21" fmla="*/ 243445 w 289496"/>
                <a:gd name="connsiteY21" fmla="*/ 73673 h 232071"/>
                <a:gd name="connsiteX22" fmla="*/ 243445 w 289496"/>
                <a:gd name="connsiteY22" fmla="*/ 70682 h 232071"/>
                <a:gd name="connsiteX23" fmla="*/ 244019 w 289496"/>
                <a:gd name="connsiteY23" fmla="*/ 62479 h 232071"/>
                <a:gd name="connsiteX24" fmla="*/ 243274 w 289496"/>
                <a:gd name="connsiteY24" fmla="*/ 62826 h 232071"/>
                <a:gd name="connsiteX25" fmla="*/ 241199 w 289496"/>
                <a:gd name="connsiteY25" fmla="*/ 54952 h 232071"/>
                <a:gd name="connsiteX26" fmla="*/ 241768 w 289496"/>
                <a:gd name="connsiteY26" fmla="*/ 52509 h 232071"/>
                <a:gd name="connsiteX27" fmla="*/ 239521 w 289496"/>
                <a:gd name="connsiteY27" fmla="*/ 49346 h 232071"/>
                <a:gd name="connsiteX28" fmla="*/ 235396 w 289496"/>
                <a:gd name="connsiteY28" fmla="*/ 47100 h 232071"/>
                <a:gd name="connsiteX29" fmla="*/ 229598 w 289496"/>
                <a:gd name="connsiteY29" fmla="*/ 47100 h 232071"/>
                <a:gd name="connsiteX30" fmla="*/ 224159 w 289496"/>
                <a:gd name="connsiteY30" fmla="*/ 38854 h 232071"/>
                <a:gd name="connsiteX31" fmla="*/ 220047 w 289496"/>
                <a:gd name="connsiteY31" fmla="*/ 37352 h 232071"/>
                <a:gd name="connsiteX32" fmla="*/ 215173 w 289496"/>
                <a:gd name="connsiteY32" fmla="*/ 37904 h 232071"/>
                <a:gd name="connsiteX33" fmla="*/ 214425 w 289496"/>
                <a:gd name="connsiteY33" fmla="*/ 36222 h 232071"/>
                <a:gd name="connsiteX34" fmla="*/ 213671 w 289496"/>
                <a:gd name="connsiteY34" fmla="*/ 32483 h 232071"/>
                <a:gd name="connsiteX35" fmla="*/ 211245 w 289496"/>
                <a:gd name="connsiteY35" fmla="*/ 32483 h 232071"/>
                <a:gd name="connsiteX36" fmla="*/ 205066 w 289496"/>
                <a:gd name="connsiteY36" fmla="*/ 30595 h 232071"/>
                <a:gd name="connsiteX37" fmla="*/ 202067 w 289496"/>
                <a:gd name="connsiteY37" fmla="*/ 31909 h 232071"/>
                <a:gd name="connsiteX38" fmla="*/ 200385 w 289496"/>
                <a:gd name="connsiteY38" fmla="*/ 31909 h 232071"/>
                <a:gd name="connsiteX39" fmla="*/ 192139 w 289496"/>
                <a:gd name="connsiteY39" fmla="*/ 26496 h 232071"/>
                <a:gd name="connsiteX40" fmla="*/ 187458 w 289496"/>
                <a:gd name="connsiteY40" fmla="*/ 25182 h 232071"/>
                <a:gd name="connsiteX41" fmla="*/ 182772 w 289496"/>
                <a:gd name="connsiteY41" fmla="*/ 21070 h 232071"/>
                <a:gd name="connsiteX42" fmla="*/ 179952 w 289496"/>
                <a:gd name="connsiteY42" fmla="*/ 21425 h 232071"/>
                <a:gd name="connsiteX43" fmla="*/ 177719 w 289496"/>
                <a:gd name="connsiteY43" fmla="*/ 20133 h 232071"/>
                <a:gd name="connsiteX44" fmla="*/ 173769 w 289496"/>
                <a:gd name="connsiteY44" fmla="*/ 21070 h 232071"/>
                <a:gd name="connsiteX45" fmla="*/ 172853 w 289496"/>
                <a:gd name="connsiteY45" fmla="*/ 24425 h 232071"/>
                <a:gd name="connsiteX46" fmla="*/ 167594 w 289496"/>
                <a:gd name="connsiteY46" fmla="*/ 22940 h 232071"/>
                <a:gd name="connsiteX47" fmla="*/ 162168 w 289496"/>
                <a:gd name="connsiteY47" fmla="*/ 23873 h 232071"/>
                <a:gd name="connsiteX48" fmla="*/ 156169 w 289496"/>
                <a:gd name="connsiteY48" fmla="*/ 29115 h 232071"/>
                <a:gd name="connsiteX49" fmla="*/ 153936 w 289496"/>
                <a:gd name="connsiteY49" fmla="*/ 29115 h 232071"/>
                <a:gd name="connsiteX50" fmla="*/ 150944 w 289496"/>
                <a:gd name="connsiteY50" fmla="*/ 35867 h 232071"/>
                <a:gd name="connsiteX51" fmla="*/ 143824 w 289496"/>
                <a:gd name="connsiteY51" fmla="*/ 35867 h 232071"/>
                <a:gd name="connsiteX52" fmla="*/ 139245 w 289496"/>
                <a:gd name="connsiteY52" fmla="*/ 38079 h 232071"/>
                <a:gd name="connsiteX53" fmla="*/ 140970 w 289496"/>
                <a:gd name="connsiteY53" fmla="*/ 43249 h 232071"/>
                <a:gd name="connsiteX54" fmla="*/ 139532 w 289496"/>
                <a:gd name="connsiteY54" fmla="*/ 46030 h 232071"/>
                <a:gd name="connsiteX55" fmla="*/ 117657 w 289496"/>
                <a:gd name="connsiteY55" fmla="*/ 48503 h 232071"/>
                <a:gd name="connsiteX56" fmla="*/ 112553 w 289496"/>
                <a:gd name="connsiteY56" fmla="*/ 48905 h 232071"/>
                <a:gd name="connsiteX57" fmla="*/ 90626 w 289496"/>
                <a:gd name="connsiteY57" fmla="*/ 41032 h 232071"/>
                <a:gd name="connsiteX58" fmla="*/ 83108 w 289496"/>
                <a:gd name="connsiteY58" fmla="*/ 37369 h 232071"/>
                <a:gd name="connsiteX59" fmla="*/ 76518 w 289496"/>
                <a:gd name="connsiteY59" fmla="*/ 35846 h 232071"/>
                <a:gd name="connsiteX60" fmla="*/ 72582 w 289496"/>
                <a:gd name="connsiteY60" fmla="*/ 32812 h 232071"/>
                <a:gd name="connsiteX61" fmla="*/ 68748 w 289496"/>
                <a:gd name="connsiteY61" fmla="*/ 22037 h 232071"/>
                <a:gd name="connsiteX62" fmla="*/ 66018 w 289496"/>
                <a:gd name="connsiteY62" fmla="*/ 22799 h 232071"/>
                <a:gd name="connsiteX63" fmla="*/ 63617 w 289496"/>
                <a:gd name="connsiteY63" fmla="*/ 21387 h 232071"/>
                <a:gd name="connsiteX64" fmla="*/ 61525 w 289496"/>
                <a:gd name="connsiteY64" fmla="*/ 20398 h 232071"/>
                <a:gd name="connsiteX65" fmla="*/ 56890 w 289496"/>
                <a:gd name="connsiteY65" fmla="*/ 14219 h 232071"/>
                <a:gd name="connsiteX66" fmla="*/ 60395 w 289496"/>
                <a:gd name="connsiteY66" fmla="*/ 11416 h 232071"/>
                <a:gd name="connsiteX67" fmla="*/ 57442 w 289496"/>
                <a:gd name="connsiteY67" fmla="*/ 9876 h 232071"/>
                <a:gd name="connsiteX68" fmla="*/ 56591 w 289496"/>
                <a:gd name="connsiteY68" fmla="*/ 8464 h 232071"/>
                <a:gd name="connsiteX69" fmla="*/ 58007 w 289496"/>
                <a:gd name="connsiteY69" fmla="*/ 6787 h 232071"/>
                <a:gd name="connsiteX70" fmla="*/ 55619 w 289496"/>
                <a:gd name="connsiteY70" fmla="*/ 3547 h 232071"/>
                <a:gd name="connsiteX71" fmla="*/ 53788 w 289496"/>
                <a:gd name="connsiteY71" fmla="*/ 1737 h 232071"/>
                <a:gd name="connsiteX72" fmla="*/ 52247 w 289496"/>
                <a:gd name="connsiteY72" fmla="*/ 1737 h 232071"/>
                <a:gd name="connsiteX73" fmla="*/ 49577 w 289496"/>
                <a:gd name="connsiteY73" fmla="*/ 3128 h 232071"/>
                <a:gd name="connsiteX74" fmla="*/ 47331 w 289496"/>
                <a:gd name="connsiteY74" fmla="*/ 4121 h 232071"/>
                <a:gd name="connsiteX75" fmla="*/ 44661 w 289496"/>
                <a:gd name="connsiteY75" fmla="*/ 6791 h 232071"/>
                <a:gd name="connsiteX76" fmla="*/ 40596 w 289496"/>
                <a:gd name="connsiteY76" fmla="*/ 10437 h 232071"/>
                <a:gd name="connsiteX77" fmla="*/ 38636 w 289496"/>
                <a:gd name="connsiteY77" fmla="*/ 13102 h 232071"/>
                <a:gd name="connsiteX78" fmla="*/ 36227 w 289496"/>
                <a:gd name="connsiteY78" fmla="*/ 14647 h 232071"/>
                <a:gd name="connsiteX79" fmla="*/ 34562 w 289496"/>
                <a:gd name="connsiteY79" fmla="*/ 13483 h 232071"/>
                <a:gd name="connsiteX80" fmla="*/ 34562 w 289496"/>
                <a:gd name="connsiteY80" fmla="*/ 13680 h 232071"/>
                <a:gd name="connsiteX81" fmla="*/ 31040 w 289496"/>
                <a:gd name="connsiteY81" fmla="*/ 14515 h 232071"/>
                <a:gd name="connsiteX82" fmla="*/ 24720 w 289496"/>
                <a:gd name="connsiteY82" fmla="*/ 4959 h 232071"/>
                <a:gd name="connsiteX83" fmla="*/ 30955 w 289496"/>
                <a:gd name="connsiteY83" fmla="*/ 14382 h 232071"/>
                <a:gd name="connsiteX84" fmla="*/ 30480 w 289496"/>
                <a:gd name="connsiteY84" fmla="*/ 16474 h 232071"/>
                <a:gd name="connsiteX85" fmla="*/ 26402 w 289496"/>
                <a:gd name="connsiteY85" fmla="*/ 14382 h 232071"/>
                <a:gd name="connsiteX86" fmla="*/ 22478 w 289496"/>
                <a:gd name="connsiteY86" fmla="*/ 14224 h 232071"/>
                <a:gd name="connsiteX87" fmla="*/ 19239 w 289496"/>
                <a:gd name="connsiteY87" fmla="*/ 12396 h 232071"/>
                <a:gd name="connsiteX88" fmla="*/ 18824 w 289496"/>
                <a:gd name="connsiteY88" fmla="*/ 9307 h 232071"/>
                <a:gd name="connsiteX89" fmla="*/ 12644 w 289496"/>
                <a:gd name="connsiteY89" fmla="*/ 5952 h 232071"/>
                <a:gd name="connsiteX90" fmla="*/ 12644 w 289496"/>
                <a:gd name="connsiteY90" fmla="*/ 4116 h 232071"/>
                <a:gd name="connsiteX91" fmla="*/ 11528 w 289496"/>
                <a:gd name="connsiteY91" fmla="*/ 2152 h 232071"/>
                <a:gd name="connsiteX92" fmla="*/ 10394 w 289496"/>
                <a:gd name="connsiteY92" fmla="*/ 2152 h 232071"/>
                <a:gd name="connsiteX93" fmla="*/ 8990 w 289496"/>
                <a:gd name="connsiteY93" fmla="*/ 894 h 232071"/>
                <a:gd name="connsiteX94" fmla="*/ 7017 w 289496"/>
                <a:gd name="connsiteY94" fmla="*/ 0 h 232071"/>
                <a:gd name="connsiteX95" fmla="*/ 3098 w 289496"/>
                <a:gd name="connsiteY95" fmla="*/ 4403 h 232071"/>
                <a:gd name="connsiteX96" fmla="*/ 0 w 289496"/>
                <a:gd name="connsiteY96" fmla="*/ 5798 h 232071"/>
                <a:gd name="connsiteX97" fmla="*/ 3098 w 289496"/>
                <a:gd name="connsiteY97" fmla="*/ 9461 h 232071"/>
                <a:gd name="connsiteX98" fmla="*/ 3372 w 289496"/>
                <a:gd name="connsiteY98" fmla="*/ 20976 h 232071"/>
                <a:gd name="connsiteX99" fmla="*/ 7022 w 289496"/>
                <a:gd name="connsiteY99" fmla="*/ 22944 h 232071"/>
                <a:gd name="connsiteX100" fmla="*/ 5336 w 289496"/>
                <a:gd name="connsiteY100" fmla="*/ 26312 h 232071"/>
                <a:gd name="connsiteX101" fmla="*/ 6187 w 289496"/>
                <a:gd name="connsiteY101" fmla="*/ 31656 h 232071"/>
                <a:gd name="connsiteX102" fmla="*/ 9542 w 289496"/>
                <a:gd name="connsiteY102" fmla="*/ 33886 h 232071"/>
                <a:gd name="connsiteX103" fmla="*/ 12923 w 289496"/>
                <a:gd name="connsiteY103" fmla="*/ 42603 h 232071"/>
                <a:gd name="connsiteX104" fmla="*/ 12632 w 289496"/>
                <a:gd name="connsiteY104" fmla="*/ 44066 h 232071"/>
                <a:gd name="connsiteX105" fmla="*/ 18610 w 289496"/>
                <a:gd name="connsiteY105" fmla="*/ 54383 h 232071"/>
                <a:gd name="connsiteX106" fmla="*/ 28092 w 289496"/>
                <a:gd name="connsiteY106" fmla="*/ 63189 h 232071"/>
                <a:gd name="connsiteX107" fmla="*/ 40840 w 289496"/>
                <a:gd name="connsiteY107" fmla="*/ 66946 h 232071"/>
                <a:gd name="connsiteX108" fmla="*/ 36329 w 289496"/>
                <a:gd name="connsiteY108" fmla="*/ 69556 h 232071"/>
                <a:gd name="connsiteX109" fmla="*/ 36710 w 289496"/>
                <a:gd name="connsiteY109" fmla="*/ 77798 h 232071"/>
                <a:gd name="connsiteX110" fmla="*/ 31832 w 289496"/>
                <a:gd name="connsiteY110" fmla="*/ 80789 h 232071"/>
                <a:gd name="connsiteX111" fmla="*/ 30339 w 289496"/>
                <a:gd name="connsiteY111" fmla="*/ 96519 h 232071"/>
                <a:gd name="connsiteX112" fmla="*/ 37836 w 289496"/>
                <a:gd name="connsiteY112" fmla="*/ 100665 h 232071"/>
                <a:gd name="connsiteX113" fmla="*/ 40835 w 289496"/>
                <a:gd name="connsiteY113" fmla="*/ 111504 h 232071"/>
                <a:gd name="connsiteX114" fmla="*/ 47203 w 289496"/>
                <a:gd name="connsiteY114" fmla="*/ 110768 h 232071"/>
                <a:gd name="connsiteX115" fmla="*/ 57310 w 289496"/>
                <a:gd name="connsiteY115" fmla="*/ 117871 h 232071"/>
                <a:gd name="connsiteX116" fmla="*/ 63296 w 289496"/>
                <a:gd name="connsiteY116" fmla="*/ 123503 h 232071"/>
                <a:gd name="connsiteX117" fmla="*/ 67789 w 289496"/>
                <a:gd name="connsiteY117" fmla="*/ 130229 h 232071"/>
                <a:gd name="connsiteX118" fmla="*/ 64798 w 289496"/>
                <a:gd name="connsiteY118" fmla="*/ 136592 h 232071"/>
                <a:gd name="connsiteX119" fmla="*/ 66672 w 289496"/>
                <a:gd name="connsiteY119" fmla="*/ 141098 h 232071"/>
                <a:gd name="connsiteX120" fmla="*/ 70789 w 289496"/>
                <a:gd name="connsiteY120" fmla="*/ 141454 h 232071"/>
                <a:gd name="connsiteX121" fmla="*/ 72295 w 289496"/>
                <a:gd name="connsiteY121" fmla="*/ 150820 h 232071"/>
                <a:gd name="connsiteX122" fmla="*/ 78277 w 289496"/>
                <a:gd name="connsiteY122" fmla="*/ 154577 h 232071"/>
                <a:gd name="connsiteX123" fmla="*/ 75278 w 289496"/>
                <a:gd name="connsiteY123" fmla="*/ 158600 h 232071"/>
                <a:gd name="connsiteX124" fmla="*/ 75954 w 289496"/>
                <a:gd name="connsiteY124" fmla="*/ 162507 h 232071"/>
                <a:gd name="connsiteX125" fmla="*/ 76604 w 289496"/>
                <a:gd name="connsiteY125" fmla="*/ 159653 h 232071"/>
                <a:gd name="connsiteX126" fmla="*/ 78893 w 289496"/>
                <a:gd name="connsiteY126" fmla="*/ 157462 h 232071"/>
                <a:gd name="connsiteX127" fmla="*/ 88876 w 289496"/>
                <a:gd name="connsiteY127" fmla="*/ 156520 h 232071"/>
                <a:gd name="connsiteX128" fmla="*/ 98628 w 289496"/>
                <a:gd name="connsiteY128" fmla="*/ 158219 h 232071"/>
                <a:gd name="connsiteX129" fmla="*/ 103643 w 289496"/>
                <a:gd name="connsiteY129" fmla="*/ 164929 h 232071"/>
                <a:gd name="connsiteX130" fmla="*/ 116263 w 289496"/>
                <a:gd name="connsiteY130" fmla="*/ 185250 h 232071"/>
                <a:gd name="connsiteX131" fmla="*/ 124209 w 289496"/>
                <a:gd name="connsiteY131" fmla="*/ 191181 h 232071"/>
                <a:gd name="connsiteX132" fmla="*/ 129181 w 289496"/>
                <a:gd name="connsiteY132" fmla="*/ 192460 h 232071"/>
                <a:gd name="connsiteX133" fmla="*/ 139280 w 289496"/>
                <a:gd name="connsiteY133" fmla="*/ 198310 h 232071"/>
                <a:gd name="connsiteX134" fmla="*/ 146015 w 289496"/>
                <a:gd name="connsiteY134" fmla="*/ 203325 h 232071"/>
                <a:gd name="connsiteX135" fmla="*/ 166871 w 289496"/>
                <a:gd name="connsiteY135" fmla="*/ 210479 h 232071"/>
                <a:gd name="connsiteX136" fmla="*/ 175040 w 289496"/>
                <a:gd name="connsiteY136" fmla="*/ 209414 h 232071"/>
                <a:gd name="connsiteX137" fmla="*/ 187252 w 289496"/>
                <a:gd name="connsiteY137" fmla="*/ 203410 h 232071"/>
                <a:gd name="connsiteX138" fmla="*/ 198750 w 289496"/>
                <a:gd name="connsiteY138" fmla="*/ 207689 h 232071"/>
                <a:gd name="connsiteX139" fmla="*/ 203551 w 289496"/>
                <a:gd name="connsiteY139" fmla="*/ 218648 h 232071"/>
                <a:gd name="connsiteX140" fmla="*/ 211489 w 289496"/>
                <a:gd name="connsiteY140" fmla="*/ 224014 h 232071"/>
                <a:gd name="connsiteX141" fmla="*/ 258657 w 289496"/>
                <a:gd name="connsiteY141" fmla="*/ 231190 h 232071"/>
                <a:gd name="connsiteX142" fmla="*/ 268358 w 289496"/>
                <a:gd name="connsiteY142" fmla="*/ 232071 h 232071"/>
                <a:gd name="connsiteX143" fmla="*/ 268529 w 289496"/>
                <a:gd name="connsiteY143" fmla="*/ 226098 h 232071"/>
                <a:gd name="connsiteX144" fmla="*/ 270023 w 289496"/>
                <a:gd name="connsiteY144" fmla="*/ 221618 h 232071"/>
                <a:gd name="connsiteX145" fmla="*/ 268529 w 289496"/>
                <a:gd name="connsiteY145" fmla="*/ 219376 h 232071"/>
                <a:gd name="connsiteX146" fmla="*/ 269283 w 289496"/>
                <a:gd name="connsiteY146" fmla="*/ 216735 h 232071"/>
                <a:gd name="connsiteX147" fmla="*/ 270399 w 289496"/>
                <a:gd name="connsiteY147" fmla="*/ 211870 h 232071"/>
                <a:gd name="connsiteX148" fmla="*/ 276014 w 289496"/>
                <a:gd name="connsiteY148" fmla="*/ 208130 h 232071"/>
                <a:gd name="connsiteX149" fmla="*/ 283147 w 289496"/>
                <a:gd name="connsiteY149" fmla="*/ 205156 h 232071"/>
                <a:gd name="connsiteX150" fmla="*/ 287255 w 289496"/>
                <a:gd name="connsiteY150" fmla="*/ 207398 h 232071"/>
                <a:gd name="connsiteX151" fmla="*/ 289497 w 289496"/>
                <a:gd name="connsiteY151" fmla="*/ 204377 h 232071"/>
                <a:gd name="connsiteX152" fmla="*/ 289138 w 289496"/>
                <a:gd name="connsiteY152" fmla="*/ 200265 h 232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Lst>
              <a:rect l="l" t="t" r="r" b="b"/>
              <a:pathLst>
                <a:path w="289496" h="232071">
                  <a:moveTo>
                    <a:pt x="289138" y="200265"/>
                  </a:moveTo>
                  <a:lnTo>
                    <a:pt x="284636" y="197274"/>
                  </a:lnTo>
                  <a:lnTo>
                    <a:pt x="282775" y="197274"/>
                  </a:lnTo>
                  <a:lnTo>
                    <a:pt x="279022" y="183059"/>
                  </a:lnTo>
                  <a:lnTo>
                    <a:pt x="274533" y="181181"/>
                  </a:lnTo>
                  <a:lnTo>
                    <a:pt x="267798" y="179666"/>
                  </a:lnTo>
                  <a:lnTo>
                    <a:pt x="262547" y="176302"/>
                  </a:lnTo>
                  <a:lnTo>
                    <a:pt x="251306" y="159443"/>
                  </a:lnTo>
                  <a:lnTo>
                    <a:pt x="262534" y="144098"/>
                  </a:lnTo>
                  <a:lnTo>
                    <a:pt x="261803" y="140717"/>
                  </a:lnTo>
                  <a:lnTo>
                    <a:pt x="261803" y="134350"/>
                  </a:lnTo>
                  <a:lnTo>
                    <a:pt x="259175" y="129485"/>
                  </a:lnTo>
                  <a:lnTo>
                    <a:pt x="246813" y="128364"/>
                  </a:lnTo>
                  <a:lnTo>
                    <a:pt x="246813" y="125732"/>
                  </a:lnTo>
                  <a:lnTo>
                    <a:pt x="243077" y="111128"/>
                  </a:lnTo>
                  <a:lnTo>
                    <a:pt x="240450" y="103648"/>
                  </a:lnTo>
                  <a:lnTo>
                    <a:pt x="245315" y="96515"/>
                  </a:lnTo>
                  <a:lnTo>
                    <a:pt x="239701" y="95030"/>
                  </a:lnTo>
                  <a:lnTo>
                    <a:pt x="237455" y="87152"/>
                  </a:lnTo>
                  <a:lnTo>
                    <a:pt x="239333" y="83416"/>
                  </a:lnTo>
                  <a:lnTo>
                    <a:pt x="237078" y="80040"/>
                  </a:lnTo>
                  <a:lnTo>
                    <a:pt x="243445" y="73673"/>
                  </a:lnTo>
                  <a:lnTo>
                    <a:pt x="243445" y="70682"/>
                  </a:lnTo>
                  <a:lnTo>
                    <a:pt x="244019" y="62479"/>
                  </a:lnTo>
                  <a:lnTo>
                    <a:pt x="243274" y="62826"/>
                  </a:lnTo>
                  <a:lnTo>
                    <a:pt x="241199" y="54952"/>
                  </a:lnTo>
                  <a:lnTo>
                    <a:pt x="241768" y="52509"/>
                  </a:lnTo>
                  <a:lnTo>
                    <a:pt x="239521" y="49346"/>
                  </a:lnTo>
                  <a:lnTo>
                    <a:pt x="235396" y="47100"/>
                  </a:lnTo>
                  <a:lnTo>
                    <a:pt x="229598" y="47100"/>
                  </a:lnTo>
                  <a:lnTo>
                    <a:pt x="224159" y="38854"/>
                  </a:lnTo>
                  <a:lnTo>
                    <a:pt x="220047" y="37352"/>
                  </a:lnTo>
                  <a:lnTo>
                    <a:pt x="215173" y="37904"/>
                  </a:lnTo>
                  <a:lnTo>
                    <a:pt x="214425" y="36222"/>
                  </a:lnTo>
                  <a:lnTo>
                    <a:pt x="213671" y="32483"/>
                  </a:lnTo>
                  <a:lnTo>
                    <a:pt x="211245" y="32483"/>
                  </a:lnTo>
                  <a:lnTo>
                    <a:pt x="205066" y="30595"/>
                  </a:lnTo>
                  <a:lnTo>
                    <a:pt x="202067" y="31909"/>
                  </a:lnTo>
                  <a:lnTo>
                    <a:pt x="200385" y="31909"/>
                  </a:lnTo>
                  <a:lnTo>
                    <a:pt x="192139" y="26496"/>
                  </a:lnTo>
                  <a:lnTo>
                    <a:pt x="187458" y="25182"/>
                  </a:lnTo>
                  <a:lnTo>
                    <a:pt x="182772" y="21070"/>
                  </a:lnTo>
                  <a:lnTo>
                    <a:pt x="179952" y="21425"/>
                  </a:lnTo>
                  <a:lnTo>
                    <a:pt x="177719" y="20133"/>
                  </a:lnTo>
                  <a:lnTo>
                    <a:pt x="173769" y="21070"/>
                  </a:lnTo>
                  <a:lnTo>
                    <a:pt x="172853" y="24425"/>
                  </a:lnTo>
                  <a:lnTo>
                    <a:pt x="167594" y="22940"/>
                  </a:lnTo>
                  <a:lnTo>
                    <a:pt x="162168" y="23873"/>
                  </a:lnTo>
                  <a:lnTo>
                    <a:pt x="156169" y="29115"/>
                  </a:lnTo>
                  <a:lnTo>
                    <a:pt x="153936" y="29115"/>
                  </a:lnTo>
                  <a:lnTo>
                    <a:pt x="150944" y="35867"/>
                  </a:lnTo>
                  <a:lnTo>
                    <a:pt x="143824" y="35867"/>
                  </a:lnTo>
                  <a:lnTo>
                    <a:pt x="139245" y="38079"/>
                  </a:lnTo>
                  <a:cubicBezTo>
                    <a:pt x="139840" y="39791"/>
                    <a:pt x="140426" y="41507"/>
                    <a:pt x="140970" y="43249"/>
                  </a:cubicBezTo>
                  <a:cubicBezTo>
                    <a:pt x="141359" y="44524"/>
                    <a:pt x="140790" y="45855"/>
                    <a:pt x="139532" y="46030"/>
                  </a:cubicBezTo>
                  <a:cubicBezTo>
                    <a:pt x="132253" y="46963"/>
                    <a:pt x="124941" y="47724"/>
                    <a:pt x="117657" y="48503"/>
                  </a:cubicBezTo>
                  <a:cubicBezTo>
                    <a:pt x="115946" y="48700"/>
                    <a:pt x="114243" y="48777"/>
                    <a:pt x="112553" y="48905"/>
                  </a:cubicBezTo>
                  <a:cubicBezTo>
                    <a:pt x="104602" y="48028"/>
                    <a:pt x="96549" y="47515"/>
                    <a:pt x="90626" y="41032"/>
                  </a:cubicBezTo>
                  <a:cubicBezTo>
                    <a:pt x="88637" y="38841"/>
                    <a:pt x="85992" y="37866"/>
                    <a:pt x="83108" y="37369"/>
                  </a:cubicBezTo>
                  <a:cubicBezTo>
                    <a:pt x="80896" y="36988"/>
                    <a:pt x="78589" y="36659"/>
                    <a:pt x="76518" y="35846"/>
                  </a:cubicBezTo>
                  <a:cubicBezTo>
                    <a:pt x="75004" y="35251"/>
                    <a:pt x="73189" y="34160"/>
                    <a:pt x="72582" y="32812"/>
                  </a:cubicBezTo>
                  <a:cubicBezTo>
                    <a:pt x="70960" y="29286"/>
                    <a:pt x="69488" y="25717"/>
                    <a:pt x="68748" y="22037"/>
                  </a:cubicBezTo>
                  <a:lnTo>
                    <a:pt x="66018" y="22799"/>
                  </a:lnTo>
                  <a:lnTo>
                    <a:pt x="63617" y="21387"/>
                  </a:lnTo>
                  <a:lnTo>
                    <a:pt x="61525" y="20398"/>
                  </a:lnTo>
                  <a:lnTo>
                    <a:pt x="56890" y="14219"/>
                  </a:lnTo>
                  <a:lnTo>
                    <a:pt x="60395" y="11416"/>
                  </a:lnTo>
                  <a:lnTo>
                    <a:pt x="57442" y="9876"/>
                  </a:lnTo>
                  <a:lnTo>
                    <a:pt x="56591" y="8464"/>
                  </a:lnTo>
                  <a:lnTo>
                    <a:pt x="58007" y="6787"/>
                  </a:lnTo>
                  <a:lnTo>
                    <a:pt x="55619" y="3547"/>
                  </a:lnTo>
                  <a:lnTo>
                    <a:pt x="53788" y="1737"/>
                  </a:lnTo>
                  <a:lnTo>
                    <a:pt x="52247" y="1737"/>
                  </a:lnTo>
                  <a:cubicBezTo>
                    <a:pt x="52247" y="1737"/>
                    <a:pt x="50279" y="3128"/>
                    <a:pt x="49577" y="3128"/>
                  </a:cubicBezTo>
                  <a:cubicBezTo>
                    <a:pt x="48876" y="3128"/>
                    <a:pt x="47331" y="4121"/>
                    <a:pt x="47331" y="4121"/>
                  </a:cubicBezTo>
                  <a:lnTo>
                    <a:pt x="44661" y="6791"/>
                  </a:lnTo>
                  <a:lnTo>
                    <a:pt x="40596" y="10437"/>
                  </a:lnTo>
                  <a:lnTo>
                    <a:pt x="38636" y="13102"/>
                  </a:lnTo>
                  <a:lnTo>
                    <a:pt x="36227" y="14647"/>
                  </a:lnTo>
                  <a:lnTo>
                    <a:pt x="34562" y="13483"/>
                  </a:lnTo>
                  <a:lnTo>
                    <a:pt x="34562" y="13680"/>
                  </a:lnTo>
                  <a:lnTo>
                    <a:pt x="31040" y="14515"/>
                  </a:lnTo>
                  <a:lnTo>
                    <a:pt x="24720" y="4959"/>
                  </a:lnTo>
                  <a:lnTo>
                    <a:pt x="30955" y="14382"/>
                  </a:lnTo>
                  <a:lnTo>
                    <a:pt x="30480" y="16474"/>
                  </a:lnTo>
                  <a:lnTo>
                    <a:pt x="26402" y="14382"/>
                  </a:lnTo>
                  <a:lnTo>
                    <a:pt x="22478" y="14224"/>
                  </a:lnTo>
                  <a:lnTo>
                    <a:pt x="19239" y="12396"/>
                  </a:lnTo>
                  <a:lnTo>
                    <a:pt x="18824" y="9307"/>
                  </a:lnTo>
                  <a:lnTo>
                    <a:pt x="12644" y="5952"/>
                  </a:lnTo>
                  <a:lnTo>
                    <a:pt x="12644" y="4116"/>
                  </a:lnTo>
                  <a:lnTo>
                    <a:pt x="11528" y="2152"/>
                  </a:lnTo>
                  <a:lnTo>
                    <a:pt x="10394" y="2152"/>
                  </a:lnTo>
                  <a:lnTo>
                    <a:pt x="8990" y="894"/>
                  </a:lnTo>
                  <a:lnTo>
                    <a:pt x="7017" y="0"/>
                  </a:lnTo>
                  <a:lnTo>
                    <a:pt x="3098" y="4403"/>
                  </a:lnTo>
                  <a:lnTo>
                    <a:pt x="0" y="5798"/>
                  </a:lnTo>
                  <a:lnTo>
                    <a:pt x="3098" y="9461"/>
                  </a:lnTo>
                  <a:lnTo>
                    <a:pt x="3372" y="20976"/>
                  </a:lnTo>
                  <a:lnTo>
                    <a:pt x="7022" y="22944"/>
                  </a:lnTo>
                  <a:lnTo>
                    <a:pt x="5336" y="26312"/>
                  </a:lnTo>
                  <a:cubicBezTo>
                    <a:pt x="5336" y="26312"/>
                    <a:pt x="6187" y="29958"/>
                    <a:pt x="6187" y="31656"/>
                  </a:cubicBezTo>
                  <a:cubicBezTo>
                    <a:pt x="6187" y="33334"/>
                    <a:pt x="8712" y="33886"/>
                    <a:pt x="9542" y="33886"/>
                  </a:cubicBezTo>
                  <a:cubicBezTo>
                    <a:pt x="10394" y="33886"/>
                    <a:pt x="12923" y="42603"/>
                    <a:pt x="12923" y="42603"/>
                  </a:cubicBezTo>
                  <a:lnTo>
                    <a:pt x="12632" y="44066"/>
                  </a:lnTo>
                  <a:lnTo>
                    <a:pt x="18610" y="54383"/>
                  </a:lnTo>
                  <a:lnTo>
                    <a:pt x="28092" y="63189"/>
                  </a:lnTo>
                  <a:lnTo>
                    <a:pt x="40840" y="66946"/>
                  </a:lnTo>
                  <a:lnTo>
                    <a:pt x="36329" y="69556"/>
                  </a:lnTo>
                  <a:lnTo>
                    <a:pt x="36710" y="77798"/>
                  </a:lnTo>
                  <a:lnTo>
                    <a:pt x="31832" y="80789"/>
                  </a:lnTo>
                  <a:lnTo>
                    <a:pt x="30339" y="96519"/>
                  </a:lnTo>
                  <a:lnTo>
                    <a:pt x="37836" y="100665"/>
                  </a:lnTo>
                  <a:lnTo>
                    <a:pt x="40835" y="111504"/>
                  </a:lnTo>
                  <a:lnTo>
                    <a:pt x="47203" y="110768"/>
                  </a:lnTo>
                  <a:lnTo>
                    <a:pt x="57310" y="117871"/>
                  </a:lnTo>
                  <a:lnTo>
                    <a:pt x="63296" y="123503"/>
                  </a:lnTo>
                  <a:lnTo>
                    <a:pt x="67789" y="130229"/>
                  </a:lnTo>
                  <a:lnTo>
                    <a:pt x="64798" y="136592"/>
                  </a:lnTo>
                  <a:lnTo>
                    <a:pt x="66672" y="141098"/>
                  </a:lnTo>
                  <a:lnTo>
                    <a:pt x="70789" y="141454"/>
                  </a:lnTo>
                  <a:lnTo>
                    <a:pt x="72295" y="150820"/>
                  </a:lnTo>
                  <a:lnTo>
                    <a:pt x="78277" y="154577"/>
                  </a:lnTo>
                  <a:lnTo>
                    <a:pt x="75278" y="158600"/>
                  </a:lnTo>
                  <a:lnTo>
                    <a:pt x="75954" y="162507"/>
                  </a:lnTo>
                  <a:cubicBezTo>
                    <a:pt x="76189" y="161544"/>
                    <a:pt x="76274" y="160572"/>
                    <a:pt x="76604" y="159653"/>
                  </a:cubicBezTo>
                  <a:cubicBezTo>
                    <a:pt x="76895" y="158737"/>
                    <a:pt x="78008" y="157607"/>
                    <a:pt x="78893" y="157462"/>
                  </a:cubicBezTo>
                  <a:cubicBezTo>
                    <a:pt x="82184" y="156918"/>
                    <a:pt x="85556" y="156417"/>
                    <a:pt x="88876" y="156520"/>
                  </a:cubicBezTo>
                  <a:cubicBezTo>
                    <a:pt x="92175" y="156614"/>
                    <a:pt x="95830" y="156768"/>
                    <a:pt x="98628" y="158219"/>
                  </a:cubicBezTo>
                  <a:cubicBezTo>
                    <a:pt x="100849" y="159413"/>
                    <a:pt x="102129" y="162541"/>
                    <a:pt x="103643" y="164929"/>
                  </a:cubicBezTo>
                  <a:cubicBezTo>
                    <a:pt x="107914" y="171655"/>
                    <a:pt x="112163" y="178399"/>
                    <a:pt x="116263" y="185250"/>
                  </a:cubicBezTo>
                  <a:cubicBezTo>
                    <a:pt x="118137" y="188378"/>
                    <a:pt x="120730" y="190329"/>
                    <a:pt x="124209" y="191181"/>
                  </a:cubicBezTo>
                  <a:cubicBezTo>
                    <a:pt x="125856" y="191609"/>
                    <a:pt x="127508" y="192075"/>
                    <a:pt x="129181" y="192460"/>
                  </a:cubicBezTo>
                  <a:cubicBezTo>
                    <a:pt x="133139" y="193372"/>
                    <a:pt x="136597" y="194844"/>
                    <a:pt x="139280" y="198310"/>
                  </a:cubicBezTo>
                  <a:cubicBezTo>
                    <a:pt x="140919" y="200432"/>
                    <a:pt x="143691" y="201720"/>
                    <a:pt x="146015" y="203325"/>
                  </a:cubicBezTo>
                  <a:cubicBezTo>
                    <a:pt x="152288" y="207685"/>
                    <a:pt x="159695" y="208733"/>
                    <a:pt x="166871" y="210479"/>
                  </a:cubicBezTo>
                  <a:cubicBezTo>
                    <a:pt x="169798" y="211215"/>
                    <a:pt x="172395" y="210839"/>
                    <a:pt x="175040" y="209414"/>
                  </a:cubicBezTo>
                  <a:cubicBezTo>
                    <a:pt x="179062" y="207274"/>
                    <a:pt x="183068" y="205126"/>
                    <a:pt x="187252" y="203410"/>
                  </a:cubicBezTo>
                  <a:cubicBezTo>
                    <a:pt x="192126" y="201386"/>
                    <a:pt x="196589" y="203179"/>
                    <a:pt x="198750" y="207689"/>
                  </a:cubicBezTo>
                  <a:cubicBezTo>
                    <a:pt x="200462" y="211280"/>
                    <a:pt x="202032" y="214960"/>
                    <a:pt x="203551" y="218648"/>
                  </a:cubicBezTo>
                  <a:cubicBezTo>
                    <a:pt x="205028" y="222260"/>
                    <a:pt x="207792" y="223779"/>
                    <a:pt x="211489" y="224014"/>
                  </a:cubicBezTo>
                  <a:cubicBezTo>
                    <a:pt x="227416" y="225110"/>
                    <a:pt x="242945" y="228730"/>
                    <a:pt x="258657" y="231190"/>
                  </a:cubicBezTo>
                  <a:cubicBezTo>
                    <a:pt x="261944" y="231708"/>
                    <a:pt x="265153" y="231965"/>
                    <a:pt x="268358" y="232071"/>
                  </a:cubicBezTo>
                  <a:lnTo>
                    <a:pt x="268529" y="226098"/>
                  </a:lnTo>
                  <a:lnTo>
                    <a:pt x="270023" y="221618"/>
                  </a:lnTo>
                  <a:lnTo>
                    <a:pt x="268529" y="219376"/>
                  </a:lnTo>
                  <a:lnTo>
                    <a:pt x="269283" y="216735"/>
                  </a:lnTo>
                  <a:lnTo>
                    <a:pt x="270399" y="211870"/>
                  </a:lnTo>
                  <a:lnTo>
                    <a:pt x="276014" y="208130"/>
                  </a:lnTo>
                  <a:lnTo>
                    <a:pt x="283147" y="205156"/>
                  </a:lnTo>
                  <a:lnTo>
                    <a:pt x="287255" y="207398"/>
                  </a:lnTo>
                  <a:lnTo>
                    <a:pt x="289497" y="204377"/>
                  </a:lnTo>
                  <a:lnTo>
                    <a:pt x="289138" y="200265"/>
                  </a:lnTo>
                  <a:close/>
                </a:path>
              </a:pathLst>
            </a:custGeom>
            <a:grpFill/>
            <a:ln w="5028" cap="flat">
              <a:solidFill>
                <a:schemeClr val="bg1"/>
              </a:solidFill>
              <a:prstDash val="solid"/>
              <a:miter/>
            </a:ln>
          </p:spPr>
          <p:txBody>
            <a:bodyPr rtlCol="0" anchor="ctr"/>
            <a:lstStyle/>
            <a:p>
              <a:endParaRPr lang="en-US"/>
            </a:p>
          </p:txBody>
        </p:sp>
        <p:sp>
          <p:nvSpPr>
            <p:cNvPr id="139" name="Freeform 138">
              <a:extLst>
                <a:ext uri="{FF2B5EF4-FFF2-40B4-BE49-F238E27FC236}">
                  <a16:creationId xmlns:a16="http://schemas.microsoft.com/office/drawing/2014/main" id="{E7BBCFAC-C25F-F6F5-3164-E5DE284D976C}"/>
                </a:ext>
              </a:extLst>
            </p:cNvPr>
            <p:cNvSpPr/>
            <p:nvPr/>
          </p:nvSpPr>
          <p:spPr>
            <a:xfrm>
              <a:off x="6886117" y="4738668"/>
              <a:ext cx="105503" cy="129703"/>
            </a:xfrm>
            <a:custGeom>
              <a:avLst/>
              <a:gdLst>
                <a:gd name="connsiteX0" fmla="*/ 92467 w 105503"/>
                <a:gd name="connsiteY0" fmla="*/ 27540 h 129703"/>
                <a:gd name="connsiteX1" fmla="*/ 84182 w 105503"/>
                <a:gd name="connsiteY1" fmla="*/ 22243 h 129703"/>
                <a:gd name="connsiteX2" fmla="*/ 70691 w 105503"/>
                <a:gd name="connsiteY2" fmla="*/ 20227 h 129703"/>
                <a:gd name="connsiteX3" fmla="*/ 63420 w 105503"/>
                <a:gd name="connsiteY3" fmla="*/ 16076 h 129703"/>
                <a:gd name="connsiteX4" fmla="*/ 55525 w 105503"/>
                <a:gd name="connsiteY4" fmla="*/ 1279 h 129703"/>
                <a:gd name="connsiteX5" fmla="*/ 55350 w 105503"/>
                <a:gd name="connsiteY5" fmla="*/ 0 h 129703"/>
                <a:gd name="connsiteX6" fmla="*/ 52051 w 105503"/>
                <a:gd name="connsiteY6" fmla="*/ 0 h 129703"/>
                <a:gd name="connsiteX7" fmla="*/ 40463 w 105503"/>
                <a:gd name="connsiteY7" fmla="*/ 36706 h 129703"/>
                <a:gd name="connsiteX8" fmla="*/ 43814 w 105503"/>
                <a:gd name="connsiteY8" fmla="*/ 46428 h 129703"/>
                <a:gd name="connsiteX9" fmla="*/ 41576 w 105503"/>
                <a:gd name="connsiteY9" fmla="*/ 78277 h 129703"/>
                <a:gd name="connsiteX10" fmla="*/ 1596 w 105503"/>
                <a:gd name="connsiteY10" fmla="*/ 90785 h 129703"/>
                <a:gd name="connsiteX11" fmla="*/ 0 w 105503"/>
                <a:gd name="connsiteY11" fmla="*/ 97743 h 129703"/>
                <a:gd name="connsiteX12" fmla="*/ 13488 w 105503"/>
                <a:gd name="connsiteY12" fmla="*/ 113481 h 129703"/>
                <a:gd name="connsiteX13" fmla="*/ 12722 w 105503"/>
                <a:gd name="connsiteY13" fmla="*/ 120978 h 129703"/>
                <a:gd name="connsiteX14" fmla="*/ 23544 w 105503"/>
                <a:gd name="connsiteY14" fmla="*/ 129703 h 129703"/>
                <a:gd name="connsiteX15" fmla="*/ 38144 w 105503"/>
                <a:gd name="connsiteY15" fmla="*/ 126092 h 129703"/>
                <a:gd name="connsiteX16" fmla="*/ 47900 w 105503"/>
                <a:gd name="connsiteY16" fmla="*/ 118150 h 129703"/>
                <a:gd name="connsiteX17" fmla="*/ 53458 w 105503"/>
                <a:gd name="connsiteY17" fmla="*/ 112476 h 129703"/>
                <a:gd name="connsiteX18" fmla="*/ 66009 w 105503"/>
                <a:gd name="connsiteY18" fmla="*/ 102480 h 129703"/>
                <a:gd name="connsiteX19" fmla="*/ 72381 w 105503"/>
                <a:gd name="connsiteY19" fmla="*/ 97139 h 129703"/>
                <a:gd name="connsiteX20" fmla="*/ 78876 w 105503"/>
                <a:gd name="connsiteY20" fmla="*/ 95090 h 129703"/>
                <a:gd name="connsiteX21" fmla="*/ 81439 w 105503"/>
                <a:gd name="connsiteY21" fmla="*/ 91187 h 129703"/>
                <a:gd name="connsiteX22" fmla="*/ 81752 w 105503"/>
                <a:gd name="connsiteY22" fmla="*/ 80964 h 129703"/>
                <a:gd name="connsiteX23" fmla="*/ 85838 w 105503"/>
                <a:gd name="connsiteY23" fmla="*/ 73754 h 129703"/>
                <a:gd name="connsiteX24" fmla="*/ 103772 w 105503"/>
                <a:gd name="connsiteY24" fmla="*/ 51567 h 129703"/>
                <a:gd name="connsiteX25" fmla="*/ 100999 w 105503"/>
                <a:gd name="connsiteY25" fmla="*/ 38144 h 129703"/>
                <a:gd name="connsiteX26" fmla="*/ 92467 w 105503"/>
                <a:gd name="connsiteY26" fmla="*/ 27540 h 129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05503" h="129703">
                  <a:moveTo>
                    <a:pt x="92467" y="27540"/>
                  </a:moveTo>
                  <a:cubicBezTo>
                    <a:pt x="90588" y="24468"/>
                    <a:pt x="87918" y="22636"/>
                    <a:pt x="84182" y="22243"/>
                  </a:cubicBezTo>
                  <a:cubicBezTo>
                    <a:pt x="79664" y="21768"/>
                    <a:pt x="75064" y="21383"/>
                    <a:pt x="70691" y="20227"/>
                  </a:cubicBezTo>
                  <a:cubicBezTo>
                    <a:pt x="68063" y="19568"/>
                    <a:pt x="65406" y="17964"/>
                    <a:pt x="63420" y="16076"/>
                  </a:cubicBezTo>
                  <a:cubicBezTo>
                    <a:pt x="59235" y="12075"/>
                    <a:pt x="56257" y="7257"/>
                    <a:pt x="55525" y="1279"/>
                  </a:cubicBezTo>
                  <a:cubicBezTo>
                    <a:pt x="55470" y="864"/>
                    <a:pt x="55418" y="419"/>
                    <a:pt x="55350" y="0"/>
                  </a:cubicBezTo>
                  <a:lnTo>
                    <a:pt x="52051" y="0"/>
                  </a:lnTo>
                  <a:lnTo>
                    <a:pt x="40463" y="36706"/>
                  </a:lnTo>
                  <a:lnTo>
                    <a:pt x="43814" y="46428"/>
                  </a:lnTo>
                  <a:lnTo>
                    <a:pt x="41576" y="78277"/>
                  </a:lnTo>
                  <a:lnTo>
                    <a:pt x="1596" y="90785"/>
                  </a:lnTo>
                  <a:lnTo>
                    <a:pt x="0" y="97743"/>
                  </a:lnTo>
                  <a:lnTo>
                    <a:pt x="13488" y="113481"/>
                  </a:lnTo>
                  <a:lnTo>
                    <a:pt x="12722" y="120978"/>
                  </a:lnTo>
                  <a:lnTo>
                    <a:pt x="23544" y="129703"/>
                  </a:lnTo>
                  <a:cubicBezTo>
                    <a:pt x="28387" y="128308"/>
                    <a:pt x="33231" y="126978"/>
                    <a:pt x="38144" y="126092"/>
                  </a:cubicBezTo>
                  <a:cubicBezTo>
                    <a:pt x="43240" y="125189"/>
                    <a:pt x="46693" y="123293"/>
                    <a:pt x="47900" y="118150"/>
                  </a:cubicBezTo>
                  <a:cubicBezTo>
                    <a:pt x="48610" y="115090"/>
                    <a:pt x="50309" y="112955"/>
                    <a:pt x="53458" y="112476"/>
                  </a:cubicBezTo>
                  <a:cubicBezTo>
                    <a:pt x="59646" y="111581"/>
                    <a:pt x="63835" y="108573"/>
                    <a:pt x="66009" y="102480"/>
                  </a:cubicBezTo>
                  <a:cubicBezTo>
                    <a:pt x="66942" y="99788"/>
                    <a:pt x="69582" y="98085"/>
                    <a:pt x="72381" y="97139"/>
                  </a:cubicBezTo>
                  <a:cubicBezTo>
                    <a:pt x="74542" y="96425"/>
                    <a:pt x="76929" y="96177"/>
                    <a:pt x="78876" y="95090"/>
                  </a:cubicBezTo>
                  <a:cubicBezTo>
                    <a:pt x="80100" y="94388"/>
                    <a:pt x="81285" y="92608"/>
                    <a:pt x="81439" y="91187"/>
                  </a:cubicBezTo>
                  <a:cubicBezTo>
                    <a:pt x="81863" y="87811"/>
                    <a:pt x="81401" y="84362"/>
                    <a:pt x="81752" y="80964"/>
                  </a:cubicBezTo>
                  <a:cubicBezTo>
                    <a:pt x="82043" y="78102"/>
                    <a:pt x="83301" y="75376"/>
                    <a:pt x="85838" y="73754"/>
                  </a:cubicBezTo>
                  <a:cubicBezTo>
                    <a:pt x="94341" y="68367"/>
                    <a:pt x="99309" y="60130"/>
                    <a:pt x="103772" y="51567"/>
                  </a:cubicBezTo>
                  <a:cubicBezTo>
                    <a:pt x="106690" y="45979"/>
                    <a:pt x="106019" y="43077"/>
                    <a:pt x="100999" y="38144"/>
                  </a:cubicBezTo>
                  <a:cubicBezTo>
                    <a:pt x="97708" y="34947"/>
                    <a:pt x="94846" y="31460"/>
                    <a:pt x="92467" y="27540"/>
                  </a:cubicBezTo>
                  <a:close/>
                </a:path>
              </a:pathLst>
            </a:custGeom>
            <a:grpFill/>
            <a:ln w="5028" cap="flat">
              <a:solidFill>
                <a:schemeClr val="bg1"/>
              </a:solidFill>
              <a:prstDash val="solid"/>
              <a:miter/>
            </a:ln>
          </p:spPr>
          <p:txBody>
            <a:bodyPr rtlCol="0" anchor="ctr"/>
            <a:lstStyle/>
            <a:p>
              <a:endParaRPr lang="en-US"/>
            </a:p>
          </p:txBody>
        </p:sp>
        <p:grpSp>
          <p:nvGrpSpPr>
            <p:cNvPr id="140" name="Graphic 2398">
              <a:extLst>
                <a:ext uri="{FF2B5EF4-FFF2-40B4-BE49-F238E27FC236}">
                  <a16:creationId xmlns:a16="http://schemas.microsoft.com/office/drawing/2014/main" id="{4A179189-E898-2927-B573-9607447236DE}"/>
                </a:ext>
              </a:extLst>
            </p:cNvPr>
            <p:cNvGrpSpPr/>
            <p:nvPr/>
          </p:nvGrpSpPr>
          <p:grpSpPr>
            <a:xfrm>
              <a:off x="6755451" y="4829453"/>
              <a:ext cx="168809" cy="97713"/>
              <a:chOff x="6755451" y="4829453"/>
              <a:chExt cx="168809" cy="97713"/>
            </a:xfrm>
            <a:grpFill/>
          </p:grpSpPr>
          <p:sp>
            <p:nvSpPr>
              <p:cNvPr id="248" name="Freeform 247">
                <a:extLst>
                  <a:ext uri="{FF2B5EF4-FFF2-40B4-BE49-F238E27FC236}">
                    <a16:creationId xmlns:a16="http://schemas.microsoft.com/office/drawing/2014/main" id="{A89FCF02-F1E6-E170-22F6-05C9A03DFE69}"/>
                  </a:ext>
                </a:extLst>
              </p:cNvPr>
              <p:cNvSpPr/>
              <p:nvPr/>
            </p:nvSpPr>
            <p:spPr>
              <a:xfrm>
                <a:off x="6755451" y="4829453"/>
                <a:ext cx="154235" cy="97713"/>
              </a:xfrm>
              <a:custGeom>
                <a:avLst/>
                <a:gdLst>
                  <a:gd name="connsiteX0" fmla="*/ 154210 w 154235"/>
                  <a:gd name="connsiteY0" fmla="*/ 38918 h 97713"/>
                  <a:gd name="connsiteX1" fmla="*/ 143388 w 154235"/>
                  <a:gd name="connsiteY1" fmla="*/ 30193 h 97713"/>
                  <a:gd name="connsiteX2" fmla="*/ 144154 w 154235"/>
                  <a:gd name="connsiteY2" fmla="*/ 22696 h 97713"/>
                  <a:gd name="connsiteX3" fmla="*/ 130666 w 154235"/>
                  <a:gd name="connsiteY3" fmla="*/ 6958 h 97713"/>
                  <a:gd name="connsiteX4" fmla="*/ 132262 w 154235"/>
                  <a:gd name="connsiteY4" fmla="*/ 0 h 97713"/>
                  <a:gd name="connsiteX5" fmla="*/ 78791 w 154235"/>
                  <a:gd name="connsiteY5" fmla="*/ 15957 h 97713"/>
                  <a:gd name="connsiteX6" fmla="*/ 52962 w 154235"/>
                  <a:gd name="connsiteY6" fmla="*/ 50613 h 97713"/>
                  <a:gd name="connsiteX7" fmla="*/ 52380 w 154235"/>
                  <a:gd name="connsiteY7" fmla="*/ 37874 h 97713"/>
                  <a:gd name="connsiteX8" fmla="*/ 27489 w 154235"/>
                  <a:gd name="connsiteY8" fmla="*/ 26992 h 97713"/>
                  <a:gd name="connsiteX9" fmla="*/ 19051 w 154235"/>
                  <a:gd name="connsiteY9" fmla="*/ 26817 h 97713"/>
                  <a:gd name="connsiteX10" fmla="*/ 14378 w 154235"/>
                  <a:gd name="connsiteY10" fmla="*/ 23265 h 97713"/>
                  <a:gd name="connsiteX11" fmla="*/ 11014 w 154235"/>
                  <a:gd name="connsiteY11" fmla="*/ 24772 h 97713"/>
                  <a:gd name="connsiteX12" fmla="*/ 8939 w 154235"/>
                  <a:gd name="connsiteY12" fmla="*/ 31130 h 97713"/>
                  <a:gd name="connsiteX13" fmla="*/ 11378 w 154235"/>
                  <a:gd name="connsiteY13" fmla="*/ 36004 h 97713"/>
                  <a:gd name="connsiteX14" fmla="*/ 7638 w 154235"/>
                  <a:gd name="connsiteY14" fmla="*/ 38619 h 97713"/>
                  <a:gd name="connsiteX15" fmla="*/ 6316 w 154235"/>
                  <a:gd name="connsiteY15" fmla="*/ 41250 h 97713"/>
                  <a:gd name="connsiteX16" fmla="*/ 0 w 154235"/>
                  <a:gd name="connsiteY16" fmla="*/ 40399 h 97713"/>
                  <a:gd name="connsiteX17" fmla="*/ 1558 w 154235"/>
                  <a:gd name="connsiteY17" fmla="*/ 53334 h 97713"/>
                  <a:gd name="connsiteX18" fmla="*/ 1831 w 154235"/>
                  <a:gd name="connsiteY18" fmla="*/ 59954 h 97713"/>
                  <a:gd name="connsiteX19" fmla="*/ 9358 w 154235"/>
                  <a:gd name="connsiteY19" fmla="*/ 84332 h 97713"/>
                  <a:gd name="connsiteX20" fmla="*/ 13342 w 154235"/>
                  <a:gd name="connsiteY20" fmla="*/ 93699 h 97713"/>
                  <a:gd name="connsiteX21" fmla="*/ 20377 w 154235"/>
                  <a:gd name="connsiteY21" fmla="*/ 97713 h 97713"/>
                  <a:gd name="connsiteX22" fmla="*/ 28858 w 154235"/>
                  <a:gd name="connsiteY22" fmla="*/ 97088 h 97713"/>
                  <a:gd name="connsiteX23" fmla="*/ 39432 w 154235"/>
                  <a:gd name="connsiteY23" fmla="*/ 92240 h 97713"/>
                  <a:gd name="connsiteX24" fmla="*/ 53082 w 154235"/>
                  <a:gd name="connsiteY24" fmla="*/ 87182 h 97713"/>
                  <a:gd name="connsiteX25" fmla="*/ 70986 w 154235"/>
                  <a:gd name="connsiteY25" fmla="*/ 82894 h 97713"/>
                  <a:gd name="connsiteX26" fmla="*/ 82060 w 154235"/>
                  <a:gd name="connsiteY26" fmla="*/ 78919 h 97713"/>
                  <a:gd name="connsiteX27" fmla="*/ 91042 w 154235"/>
                  <a:gd name="connsiteY27" fmla="*/ 74353 h 97713"/>
                  <a:gd name="connsiteX28" fmla="*/ 101187 w 154235"/>
                  <a:gd name="connsiteY28" fmla="*/ 68384 h 97713"/>
                  <a:gd name="connsiteX29" fmla="*/ 119053 w 154235"/>
                  <a:gd name="connsiteY29" fmla="*/ 62577 h 97713"/>
                  <a:gd name="connsiteX30" fmla="*/ 132972 w 154235"/>
                  <a:gd name="connsiteY30" fmla="*/ 56176 h 97713"/>
                  <a:gd name="connsiteX31" fmla="*/ 137209 w 154235"/>
                  <a:gd name="connsiteY31" fmla="*/ 51161 h 97713"/>
                  <a:gd name="connsiteX32" fmla="*/ 147402 w 154235"/>
                  <a:gd name="connsiteY32" fmla="*/ 40844 h 97713"/>
                  <a:gd name="connsiteX33" fmla="*/ 154235 w 154235"/>
                  <a:gd name="connsiteY33" fmla="*/ 38897 h 97713"/>
                  <a:gd name="connsiteX34" fmla="*/ 154210 w 154235"/>
                  <a:gd name="connsiteY34" fmla="*/ 38918 h 97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54235" h="97713">
                    <a:moveTo>
                      <a:pt x="154210" y="38918"/>
                    </a:moveTo>
                    <a:lnTo>
                      <a:pt x="143388" y="30193"/>
                    </a:lnTo>
                    <a:lnTo>
                      <a:pt x="144154" y="22696"/>
                    </a:lnTo>
                    <a:lnTo>
                      <a:pt x="130666" y="6958"/>
                    </a:lnTo>
                    <a:lnTo>
                      <a:pt x="132262" y="0"/>
                    </a:lnTo>
                    <a:lnTo>
                      <a:pt x="78791" y="15957"/>
                    </a:lnTo>
                    <a:lnTo>
                      <a:pt x="52962" y="50613"/>
                    </a:lnTo>
                    <a:lnTo>
                      <a:pt x="52380" y="37874"/>
                    </a:lnTo>
                    <a:lnTo>
                      <a:pt x="27489" y="26992"/>
                    </a:lnTo>
                    <a:lnTo>
                      <a:pt x="19051" y="26817"/>
                    </a:lnTo>
                    <a:lnTo>
                      <a:pt x="14378" y="23265"/>
                    </a:lnTo>
                    <a:lnTo>
                      <a:pt x="11014" y="24772"/>
                    </a:lnTo>
                    <a:lnTo>
                      <a:pt x="8939" y="31130"/>
                    </a:lnTo>
                    <a:lnTo>
                      <a:pt x="11378" y="36004"/>
                    </a:lnTo>
                    <a:lnTo>
                      <a:pt x="7638" y="38619"/>
                    </a:lnTo>
                    <a:lnTo>
                      <a:pt x="6316" y="41250"/>
                    </a:lnTo>
                    <a:lnTo>
                      <a:pt x="0" y="40399"/>
                    </a:lnTo>
                    <a:cubicBezTo>
                      <a:pt x="1725" y="44395"/>
                      <a:pt x="2610" y="48649"/>
                      <a:pt x="1558" y="53334"/>
                    </a:cubicBezTo>
                    <a:cubicBezTo>
                      <a:pt x="1036" y="55607"/>
                      <a:pt x="745" y="57823"/>
                      <a:pt x="1831" y="59954"/>
                    </a:cubicBezTo>
                    <a:cubicBezTo>
                      <a:pt x="5704" y="67661"/>
                      <a:pt x="6633" y="76292"/>
                      <a:pt x="9358" y="84332"/>
                    </a:cubicBezTo>
                    <a:cubicBezTo>
                      <a:pt x="10467" y="87610"/>
                      <a:pt x="11643" y="90729"/>
                      <a:pt x="13342" y="93699"/>
                    </a:cubicBezTo>
                    <a:cubicBezTo>
                      <a:pt x="14925" y="96472"/>
                      <a:pt x="17425" y="97670"/>
                      <a:pt x="20377" y="97713"/>
                    </a:cubicBezTo>
                    <a:cubicBezTo>
                      <a:pt x="23214" y="97730"/>
                      <a:pt x="26042" y="97328"/>
                      <a:pt x="28858" y="97088"/>
                    </a:cubicBezTo>
                    <a:cubicBezTo>
                      <a:pt x="32987" y="96733"/>
                      <a:pt x="36839" y="95582"/>
                      <a:pt x="39432" y="92240"/>
                    </a:cubicBezTo>
                    <a:cubicBezTo>
                      <a:pt x="43018" y="87618"/>
                      <a:pt x="47613" y="86536"/>
                      <a:pt x="53082" y="87182"/>
                    </a:cubicBezTo>
                    <a:cubicBezTo>
                      <a:pt x="59531" y="87918"/>
                      <a:pt x="65680" y="86647"/>
                      <a:pt x="70986" y="82894"/>
                    </a:cubicBezTo>
                    <a:cubicBezTo>
                      <a:pt x="74417" y="80468"/>
                      <a:pt x="78102" y="79595"/>
                      <a:pt x="82060" y="78919"/>
                    </a:cubicBezTo>
                    <a:cubicBezTo>
                      <a:pt x="85462" y="78337"/>
                      <a:pt x="88748" y="77092"/>
                      <a:pt x="91042" y="74353"/>
                    </a:cubicBezTo>
                    <a:cubicBezTo>
                      <a:pt x="93759" y="71118"/>
                      <a:pt x="97387" y="69616"/>
                      <a:pt x="101187" y="68384"/>
                    </a:cubicBezTo>
                    <a:cubicBezTo>
                      <a:pt x="107144" y="66445"/>
                      <a:pt x="113203" y="64772"/>
                      <a:pt x="119053" y="62577"/>
                    </a:cubicBezTo>
                    <a:cubicBezTo>
                      <a:pt x="123819" y="60771"/>
                      <a:pt x="128342" y="58324"/>
                      <a:pt x="132972" y="56176"/>
                    </a:cubicBezTo>
                    <a:cubicBezTo>
                      <a:pt x="135180" y="55174"/>
                      <a:pt x="136789" y="53484"/>
                      <a:pt x="137209" y="51161"/>
                    </a:cubicBezTo>
                    <a:cubicBezTo>
                      <a:pt x="138291" y="45350"/>
                      <a:pt x="142121" y="42333"/>
                      <a:pt x="147402" y="40844"/>
                    </a:cubicBezTo>
                    <a:cubicBezTo>
                      <a:pt x="149678" y="40219"/>
                      <a:pt x="151959" y="39564"/>
                      <a:pt x="154235" y="38897"/>
                    </a:cubicBezTo>
                    <a:cubicBezTo>
                      <a:pt x="154231" y="38918"/>
                      <a:pt x="154218" y="38918"/>
                      <a:pt x="154210" y="38918"/>
                    </a:cubicBezTo>
                    <a:close/>
                  </a:path>
                </a:pathLst>
              </a:custGeom>
              <a:grpFill/>
              <a:ln w="5028" cap="flat">
                <a:solidFill>
                  <a:schemeClr val="bg1"/>
                </a:solidFill>
                <a:prstDash val="solid"/>
                <a:miter/>
              </a:ln>
            </p:spPr>
            <p:txBody>
              <a:bodyPr rtlCol="0" anchor="ctr"/>
              <a:lstStyle/>
              <a:p>
                <a:endParaRPr lang="en-US"/>
              </a:p>
            </p:txBody>
          </p:sp>
          <p:sp>
            <p:nvSpPr>
              <p:cNvPr id="249" name="Freeform 248">
                <a:extLst>
                  <a:ext uri="{FF2B5EF4-FFF2-40B4-BE49-F238E27FC236}">
                    <a16:creationId xmlns:a16="http://schemas.microsoft.com/office/drawing/2014/main" id="{C7D7B4D4-C4AD-F46C-0BAA-D906FCE0F03A}"/>
                  </a:ext>
                </a:extLst>
              </p:cNvPr>
              <p:cNvSpPr/>
              <p:nvPr/>
            </p:nvSpPr>
            <p:spPr>
              <a:xfrm>
                <a:off x="6914560" y="4864759"/>
                <a:ext cx="9700" cy="2280"/>
              </a:xfrm>
              <a:custGeom>
                <a:avLst/>
                <a:gdLst>
                  <a:gd name="connsiteX0" fmla="*/ 9701 w 9700"/>
                  <a:gd name="connsiteY0" fmla="*/ 0 h 2280"/>
                  <a:gd name="connsiteX1" fmla="*/ 0 w 9700"/>
                  <a:gd name="connsiteY1" fmla="*/ 2281 h 2280"/>
                  <a:gd name="connsiteX2" fmla="*/ 9701 w 9700"/>
                  <a:gd name="connsiteY2" fmla="*/ 0 h 2280"/>
                </a:gdLst>
                <a:ahLst/>
                <a:cxnLst>
                  <a:cxn ang="0">
                    <a:pos x="connsiteX0" y="connsiteY0"/>
                  </a:cxn>
                  <a:cxn ang="0">
                    <a:pos x="connsiteX1" y="connsiteY1"/>
                  </a:cxn>
                  <a:cxn ang="0">
                    <a:pos x="connsiteX2" y="connsiteY2"/>
                  </a:cxn>
                </a:cxnLst>
                <a:rect l="l" t="t" r="r" b="b"/>
                <a:pathLst>
                  <a:path w="9700" h="2280">
                    <a:moveTo>
                      <a:pt x="9701" y="0"/>
                    </a:moveTo>
                    <a:cubicBezTo>
                      <a:pt x="6449" y="603"/>
                      <a:pt x="3214" y="1395"/>
                      <a:pt x="0" y="2281"/>
                    </a:cubicBezTo>
                    <a:cubicBezTo>
                      <a:pt x="3218" y="1416"/>
                      <a:pt x="6449" y="599"/>
                      <a:pt x="9701" y="0"/>
                    </a:cubicBezTo>
                    <a:close/>
                  </a:path>
                </a:pathLst>
              </a:custGeom>
              <a:grpFill/>
              <a:ln w="5028" cap="flat">
                <a:solidFill>
                  <a:schemeClr val="bg1"/>
                </a:solidFill>
                <a:prstDash val="solid"/>
                <a:miter/>
              </a:ln>
            </p:spPr>
            <p:txBody>
              <a:bodyPr rtlCol="0" anchor="ctr"/>
              <a:lstStyle/>
              <a:p>
                <a:endParaRPr lang="en-US"/>
              </a:p>
            </p:txBody>
          </p:sp>
        </p:grpSp>
        <p:grpSp>
          <p:nvGrpSpPr>
            <p:cNvPr id="141" name="Graphic 2398">
              <a:extLst>
                <a:ext uri="{FF2B5EF4-FFF2-40B4-BE49-F238E27FC236}">
                  <a16:creationId xmlns:a16="http://schemas.microsoft.com/office/drawing/2014/main" id="{230CC3D9-F360-B256-E6AC-00DE6EEB9258}"/>
                </a:ext>
              </a:extLst>
            </p:cNvPr>
            <p:cNvGrpSpPr/>
            <p:nvPr/>
          </p:nvGrpSpPr>
          <p:grpSpPr>
            <a:xfrm>
              <a:off x="6873802" y="4725680"/>
              <a:ext cx="70817" cy="54190"/>
              <a:chOff x="6873802" y="4725680"/>
              <a:chExt cx="70817" cy="54190"/>
            </a:xfrm>
            <a:grpFill/>
          </p:grpSpPr>
          <p:sp>
            <p:nvSpPr>
              <p:cNvPr id="245" name="Freeform 244">
                <a:extLst>
                  <a:ext uri="{FF2B5EF4-FFF2-40B4-BE49-F238E27FC236}">
                    <a16:creationId xmlns:a16="http://schemas.microsoft.com/office/drawing/2014/main" id="{4B47CD51-8426-6231-7E91-A9A9AD3290C4}"/>
                  </a:ext>
                </a:extLst>
              </p:cNvPr>
              <p:cNvSpPr/>
              <p:nvPr/>
            </p:nvSpPr>
            <p:spPr>
              <a:xfrm>
                <a:off x="6873802" y="4725680"/>
                <a:ext cx="67836" cy="54190"/>
              </a:xfrm>
              <a:custGeom>
                <a:avLst/>
                <a:gdLst>
                  <a:gd name="connsiteX0" fmla="*/ 52821 w 67836"/>
                  <a:gd name="connsiteY0" fmla="*/ 49500 h 54190"/>
                  <a:gd name="connsiteX1" fmla="*/ 64361 w 67836"/>
                  <a:gd name="connsiteY1" fmla="*/ 12987 h 54190"/>
                  <a:gd name="connsiteX2" fmla="*/ 67661 w 67836"/>
                  <a:gd name="connsiteY2" fmla="*/ 12987 h 54190"/>
                  <a:gd name="connsiteX3" fmla="*/ 67836 w 67836"/>
                  <a:gd name="connsiteY3" fmla="*/ 14267 h 54190"/>
                  <a:gd name="connsiteX4" fmla="*/ 66715 w 67836"/>
                  <a:gd name="connsiteY4" fmla="*/ 6008 h 54190"/>
                  <a:gd name="connsiteX5" fmla="*/ 63613 w 67836"/>
                  <a:gd name="connsiteY5" fmla="*/ 6008 h 54190"/>
                  <a:gd name="connsiteX6" fmla="*/ 62915 w 67836"/>
                  <a:gd name="connsiteY6" fmla="*/ 950 h 54190"/>
                  <a:gd name="connsiteX7" fmla="*/ 60331 w 67836"/>
                  <a:gd name="connsiteY7" fmla="*/ 0 h 54190"/>
                  <a:gd name="connsiteX8" fmla="*/ 42842 w 67836"/>
                  <a:gd name="connsiteY8" fmla="*/ 20309 h 54190"/>
                  <a:gd name="connsiteX9" fmla="*/ 25910 w 67836"/>
                  <a:gd name="connsiteY9" fmla="*/ 29320 h 54190"/>
                  <a:gd name="connsiteX10" fmla="*/ 9200 w 67836"/>
                  <a:gd name="connsiteY10" fmla="*/ 31460 h 54190"/>
                  <a:gd name="connsiteX11" fmla="*/ 3102 w 67836"/>
                  <a:gd name="connsiteY11" fmla="*/ 29346 h 54190"/>
                  <a:gd name="connsiteX12" fmla="*/ 394 w 67836"/>
                  <a:gd name="connsiteY12" fmla="*/ 25782 h 54190"/>
                  <a:gd name="connsiteX13" fmla="*/ 0 w 67836"/>
                  <a:gd name="connsiteY13" fmla="*/ 32547 h 54190"/>
                  <a:gd name="connsiteX14" fmla="*/ 3363 w 67836"/>
                  <a:gd name="connsiteY14" fmla="*/ 36762 h 54190"/>
                  <a:gd name="connsiteX15" fmla="*/ 6453 w 67836"/>
                  <a:gd name="connsiteY15" fmla="*/ 47562 h 54190"/>
                  <a:gd name="connsiteX16" fmla="*/ 47896 w 67836"/>
                  <a:gd name="connsiteY16" fmla="*/ 54190 h 54190"/>
                  <a:gd name="connsiteX17" fmla="*/ 52821 w 67836"/>
                  <a:gd name="connsiteY17" fmla="*/ 49500 h 54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7836" h="54190">
                    <a:moveTo>
                      <a:pt x="52821" y="49500"/>
                    </a:moveTo>
                    <a:lnTo>
                      <a:pt x="64361" y="12987"/>
                    </a:lnTo>
                    <a:lnTo>
                      <a:pt x="67661" y="12987"/>
                    </a:lnTo>
                    <a:cubicBezTo>
                      <a:pt x="67733" y="13406"/>
                      <a:pt x="67780" y="13851"/>
                      <a:pt x="67836" y="14267"/>
                    </a:cubicBezTo>
                    <a:cubicBezTo>
                      <a:pt x="67502" y="11519"/>
                      <a:pt x="67096" y="8777"/>
                      <a:pt x="66715" y="6008"/>
                    </a:cubicBezTo>
                    <a:lnTo>
                      <a:pt x="63613" y="6008"/>
                    </a:lnTo>
                    <a:lnTo>
                      <a:pt x="62915" y="950"/>
                    </a:lnTo>
                    <a:lnTo>
                      <a:pt x="60331" y="0"/>
                    </a:lnTo>
                    <a:cubicBezTo>
                      <a:pt x="54229" y="6556"/>
                      <a:pt x="47648" y="12765"/>
                      <a:pt x="42842" y="20309"/>
                    </a:cubicBezTo>
                    <a:cubicBezTo>
                      <a:pt x="38708" y="26792"/>
                      <a:pt x="33334" y="29834"/>
                      <a:pt x="25910" y="29320"/>
                    </a:cubicBezTo>
                    <a:cubicBezTo>
                      <a:pt x="20142" y="28918"/>
                      <a:pt x="14613" y="29077"/>
                      <a:pt x="9200" y="31460"/>
                    </a:cubicBezTo>
                    <a:cubicBezTo>
                      <a:pt x="6970" y="32436"/>
                      <a:pt x="4737" y="31058"/>
                      <a:pt x="3102" y="29346"/>
                    </a:cubicBezTo>
                    <a:cubicBezTo>
                      <a:pt x="2054" y="28250"/>
                      <a:pt x="1113" y="27082"/>
                      <a:pt x="394" y="25782"/>
                    </a:cubicBezTo>
                    <a:lnTo>
                      <a:pt x="0" y="32547"/>
                    </a:lnTo>
                    <a:lnTo>
                      <a:pt x="3363" y="36762"/>
                    </a:lnTo>
                    <a:lnTo>
                      <a:pt x="6453" y="47562"/>
                    </a:lnTo>
                    <a:lnTo>
                      <a:pt x="47896" y="54190"/>
                    </a:lnTo>
                    <a:lnTo>
                      <a:pt x="52821" y="49500"/>
                    </a:lnTo>
                    <a:close/>
                  </a:path>
                </a:pathLst>
              </a:custGeom>
              <a:grpFill/>
              <a:ln w="5028" cap="flat">
                <a:solidFill>
                  <a:schemeClr val="bg1"/>
                </a:solidFill>
                <a:prstDash val="solid"/>
                <a:miter/>
              </a:ln>
            </p:spPr>
            <p:txBody>
              <a:bodyPr rtlCol="0" anchor="ctr"/>
              <a:lstStyle/>
              <a:p>
                <a:endParaRPr lang="en-US"/>
              </a:p>
            </p:txBody>
          </p:sp>
          <p:sp>
            <p:nvSpPr>
              <p:cNvPr id="246" name="Freeform 245">
                <a:extLst>
                  <a:ext uri="{FF2B5EF4-FFF2-40B4-BE49-F238E27FC236}">
                    <a16:creationId xmlns:a16="http://schemas.microsoft.com/office/drawing/2014/main" id="{DD5C729E-FE7F-0E4B-E108-3B2F7483C6F1}"/>
                  </a:ext>
                </a:extLst>
              </p:cNvPr>
              <p:cNvSpPr/>
              <p:nvPr/>
            </p:nvSpPr>
            <p:spPr>
              <a:xfrm>
                <a:off x="6941642" y="4739947"/>
                <a:ext cx="1052" cy="4505"/>
              </a:xfrm>
              <a:custGeom>
                <a:avLst/>
                <a:gdLst>
                  <a:gd name="connsiteX0" fmla="*/ 0 w 1052"/>
                  <a:gd name="connsiteY0" fmla="*/ 0 h 4505"/>
                  <a:gd name="connsiteX1" fmla="*/ 1053 w 1052"/>
                  <a:gd name="connsiteY1" fmla="*/ 4506 h 4505"/>
                  <a:gd name="connsiteX2" fmla="*/ 0 w 1052"/>
                  <a:gd name="connsiteY2" fmla="*/ 0 h 4505"/>
                </a:gdLst>
                <a:ahLst/>
                <a:cxnLst>
                  <a:cxn ang="0">
                    <a:pos x="connsiteX0" y="connsiteY0"/>
                  </a:cxn>
                  <a:cxn ang="0">
                    <a:pos x="connsiteX1" y="connsiteY1"/>
                  </a:cxn>
                  <a:cxn ang="0">
                    <a:pos x="connsiteX2" y="connsiteY2"/>
                  </a:cxn>
                </a:cxnLst>
                <a:rect l="l" t="t" r="r" b="b"/>
                <a:pathLst>
                  <a:path w="1052" h="4505">
                    <a:moveTo>
                      <a:pt x="0" y="0"/>
                    </a:moveTo>
                    <a:cubicBezTo>
                      <a:pt x="197" y="1587"/>
                      <a:pt x="560" y="3068"/>
                      <a:pt x="1053" y="4506"/>
                    </a:cubicBezTo>
                    <a:cubicBezTo>
                      <a:pt x="552" y="3068"/>
                      <a:pt x="197" y="1587"/>
                      <a:pt x="0" y="0"/>
                    </a:cubicBezTo>
                    <a:close/>
                  </a:path>
                </a:pathLst>
              </a:custGeom>
              <a:grpFill/>
              <a:ln w="5028" cap="flat">
                <a:solidFill>
                  <a:schemeClr val="bg1"/>
                </a:solidFill>
                <a:prstDash val="solid"/>
                <a:miter/>
              </a:ln>
            </p:spPr>
            <p:txBody>
              <a:bodyPr rtlCol="0" anchor="ctr"/>
              <a:lstStyle/>
              <a:p>
                <a:endParaRPr lang="en-US"/>
              </a:p>
            </p:txBody>
          </p:sp>
          <p:sp>
            <p:nvSpPr>
              <p:cNvPr id="247" name="Freeform 246">
                <a:extLst>
                  <a:ext uri="{FF2B5EF4-FFF2-40B4-BE49-F238E27FC236}">
                    <a16:creationId xmlns:a16="http://schemas.microsoft.com/office/drawing/2014/main" id="{F29E3CA9-8CED-C356-A53B-7ECD91355D5B}"/>
                  </a:ext>
                </a:extLst>
              </p:cNvPr>
              <p:cNvSpPr/>
              <p:nvPr/>
            </p:nvSpPr>
            <p:spPr>
              <a:xfrm>
                <a:off x="6942797" y="4744671"/>
                <a:ext cx="1822" cy="3872"/>
              </a:xfrm>
              <a:custGeom>
                <a:avLst/>
                <a:gdLst>
                  <a:gd name="connsiteX0" fmla="*/ 0 w 1822"/>
                  <a:gd name="connsiteY0" fmla="*/ 0 h 3872"/>
                  <a:gd name="connsiteX1" fmla="*/ 1823 w 1822"/>
                  <a:gd name="connsiteY1" fmla="*/ 3872 h 3872"/>
                  <a:gd name="connsiteX2" fmla="*/ 0 w 1822"/>
                  <a:gd name="connsiteY2" fmla="*/ 0 h 3872"/>
                </a:gdLst>
                <a:ahLst/>
                <a:cxnLst>
                  <a:cxn ang="0">
                    <a:pos x="connsiteX0" y="connsiteY0"/>
                  </a:cxn>
                  <a:cxn ang="0">
                    <a:pos x="connsiteX1" y="connsiteY1"/>
                  </a:cxn>
                  <a:cxn ang="0">
                    <a:pos x="connsiteX2" y="connsiteY2"/>
                  </a:cxn>
                </a:cxnLst>
                <a:rect l="l" t="t" r="r" b="b"/>
                <a:pathLst>
                  <a:path w="1822" h="3872">
                    <a:moveTo>
                      <a:pt x="0" y="0"/>
                    </a:moveTo>
                    <a:cubicBezTo>
                      <a:pt x="492" y="1348"/>
                      <a:pt x="1083" y="2653"/>
                      <a:pt x="1823" y="3872"/>
                    </a:cubicBezTo>
                    <a:cubicBezTo>
                      <a:pt x="1083" y="2653"/>
                      <a:pt x="501" y="1335"/>
                      <a:pt x="0" y="0"/>
                    </a:cubicBezTo>
                    <a:close/>
                  </a:path>
                </a:pathLst>
              </a:custGeom>
              <a:grpFill/>
              <a:ln w="5028" cap="flat">
                <a:solidFill>
                  <a:schemeClr val="bg1"/>
                </a:solidFill>
                <a:prstDash val="solid"/>
                <a:miter/>
              </a:ln>
            </p:spPr>
            <p:txBody>
              <a:bodyPr rtlCol="0" anchor="ctr"/>
              <a:lstStyle/>
              <a:p>
                <a:endParaRPr lang="en-US"/>
              </a:p>
            </p:txBody>
          </p:sp>
        </p:grpSp>
        <p:sp>
          <p:nvSpPr>
            <p:cNvPr id="142" name="Freeform 141">
              <a:extLst>
                <a:ext uri="{FF2B5EF4-FFF2-40B4-BE49-F238E27FC236}">
                  <a16:creationId xmlns:a16="http://schemas.microsoft.com/office/drawing/2014/main" id="{4358759B-7EB0-7FD5-3290-DEFFA0EF48AD}"/>
                </a:ext>
              </a:extLst>
            </p:cNvPr>
            <p:cNvSpPr/>
            <p:nvPr/>
          </p:nvSpPr>
          <p:spPr>
            <a:xfrm>
              <a:off x="6933722" y="4723502"/>
              <a:ext cx="6799" cy="8190"/>
            </a:xfrm>
            <a:custGeom>
              <a:avLst/>
              <a:gdLst>
                <a:gd name="connsiteX0" fmla="*/ 415 w 6799"/>
                <a:gd name="connsiteY0" fmla="*/ 2182 h 8190"/>
                <a:gd name="connsiteX1" fmla="*/ 3000 w 6799"/>
                <a:gd name="connsiteY1" fmla="*/ 3132 h 8190"/>
                <a:gd name="connsiteX2" fmla="*/ 3697 w 6799"/>
                <a:gd name="connsiteY2" fmla="*/ 8190 h 8190"/>
                <a:gd name="connsiteX3" fmla="*/ 6799 w 6799"/>
                <a:gd name="connsiteY3" fmla="*/ 8190 h 8190"/>
                <a:gd name="connsiteX4" fmla="*/ 5854 w 6799"/>
                <a:gd name="connsiteY4" fmla="*/ 1271 h 8190"/>
                <a:gd name="connsiteX5" fmla="*/ 4964 w 6799"/>
                <a:gd name="connsiteY5" fmla="*/ 0 h 8190"/>
                <a:gd name="connsiteX6" fmla="*/ 1827 w 6799"/>
                <a:gd name="connsiteY6" fmla="*/ 693 h 8190"/>
                <a:gd name="connsiteX7" fmla="*/ 0 w 6799"/>
                <a:gd name="connsiteY7" fmla="*/ 2619 h 8190"/>
                <a:gd name="connsiteX8" fmla="*/ 415 w 6799"/>
                <a:gd name="connsiteY8" fmla="*/ 2182 h 8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799" h="8190">
                  <a:moveTo>
                    <a:pt x="415" y="2182"/>
                  </a:moveTo>
                  <a:lnTo>
                    <a:pt x="3000" y="3132"/>
                  </a:lnTo>
                  <a:lnTo>
                    <a:pt x="3697" y="8190"/>
                  </a:lnTo>
                  <a:lnTo>
                    <a:pt x="6799" y="8190"/>
                  </a:lnTo>
                  <a:cubicBezTo>
                    <a:pt x="6491" y="5892"/>
                    <a:pt x="6192" y="3577"/>
                    <a:pt x="5854" y="1271"/>
                  </a:cubicBezTo>
                  <a:cubicBezTo>
                    <a:pt x="5781" y="796"/>
                    <a:pt x="5229" y="-9"/>
                    <a:pt x="4964" y="0"/>
                  </a:cubicBezTo>
                  <a:cubicBezTo>
                    <a:pt x="3885" y="86"/>
                    <a:pt x="2396" y="26"/>
                    <a:pt x="1827" y="693"/>
                  </a:cubicBezTo>
                  <a:cubicBezTo>
                    <a:pt x="1232" y="1344"/>
                    <a:pt x="607" y="1973"/>
                    <a:pt x="0" y="2619"/>
                  </a:cubicBezTo>
                  <a:cubicBezTo>
                    <a:pt x="145" y="2490"/>
                    <a:pt x="282" y="2337"/>
                    <a:pt x="415" y="2182"/>
                  </a:cubicBezTo>
                  <a:close/>
                </a:path>
              </a:pathLst>
            </a:custGeom>
            <a:grpFill/>
            <a:ln w="5028" cap="flat">
              <a:solidFill>
                <a:schemeClr val="bg1"/>
              </a:solidFill>
              <a:prstDash val="solid"/>
              <a:miter/>
            </a:ln>
          </p:spPr>
          <p:txBody>
            <a:bodyPr rtlCol="0" anchor="ctr"/>
            <a:lstStyle/>
            <a:p>
              <a:endParaRPr lang="en-US"/>
            </a:p>
          </p:txBody>
        </p:sp>
        <p:sp>
          <p:nvSpPr>
            <p:cNvPr id="143" name="Freeform 142">
              <a:extLst>
                <a:ext uri="{FF2B5EF4-FFF2-40B4-BE49-F238E27FC236}">
                  <a16:creationId xmlns:a16="http://schemas.microsoft.com/office/drawing/2014/main" id="{B901E698-0483-32E6-4A16-475279381026}"/>
                </a:ext>
              </a:extLst>
            </p:cNvPr>
            <p:cNvSpPr/>
            <p:nvPr/>
          </p:nvSpPr>
          <p:spPr>
            <a:xfrm>
              <a:off x="6860001" y="4725732"/>
              <a:ext cx="13111" cy="22584"/>
            </a:xfrm>
            <a:custGeom>
              <a:avLst/>
              <a:gdLst>
                <a:gd name="connsiteX0" fmla="*/ 12966 w 13111"/>
                <a:gd name="connsiteY0" fmla="*/ 21921 h 22584"/>
                <a:gd name="connsiteX1" fmla="*/ 11387 w 13111"/>
                <a:gd name="connsiteY1" fmla="*/ 4934 h 22584"/>
                <a:gd name="connsiteX2" fmla="*/ 10039 w 13111"/>
                <a:gd name="connsiteY2" fmla="*/ 1921 h 22584"/>
                <a:gd name="connsiteX3" fmla="*/ 7343 w 13111"/>
                <a:gd name="connsiteY3" fmla="*/ 8 h 22584"/>
                <a:gd name="connsiteX4" fmla="*/ 4510 w 13111"/>
                <a:gd name="connsiteY4" fmla="*/ 1330 h 22584"/>
                <a:gd name="connsiteX5" fmla="*/ 1425 w 13111"/>
                <a:gd name="connsiteY5" fmla="*/ 7373 h 22584"/>
                <a:gd name="connsiteX6" fmla="*/ 0 w 13111"/>
                <a:gd name="connsiteY6" fmla="*/ 8879 h 22584"/>
                <a:gd name="connsiteX7" fmla="*/ 3680 w 13111"/>
                <a:gd name="connsiteY7" fmla="*/ 20150 h 22584"/>
                <a:gd name="connsiteX8" fmla="*/ 8314 w 13111"/>
                <a:gd name="connsiteY8" fmla="*/ 22409 h 22584"/>
                <a:gd name="connsiteX9" fmla="*/ 13111 w 13111"/>
                <a:gd name="connsiteY9" fmla="*/ 22585 h 22584"/>
                <a:gd name="connsiteX10" fmla="*/ 12966 w 13111"/>
                <a:gd name="connsiteY10" fmla="*/ 21921 h 22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111" h="22584">
                  <a:moveTo>
                    <a:pt x="12966" y="21921"/>
                  </a:moveTo>
                  <a:cubicBezTo>
                    <a:pt x="12486" y="16260"/>
                    <a:pt x="12029" y="10565"/>
                    <a:pt x="11387" y="4934"/>
                  </a:cubicBezTo>
                  <a:cubicBezTo>
                    <a:pt x="11288" y="3881"/>
                    <a:pt x="10715" y="2760"/>
                    <a:pt x="10039" y="1921"/>
                  </a:cubicBezTo>
                  <a:cubicBezTo>
                    <a:pt x="9350" y="1069"/>
                    <a:pt x="8319" y="141"/>
                    <a:pt x="7343" y="8"/>
                  </a:cubicBezTo>
                  <a:cubicBezTo>
                    <a:pt x="6431" y="-82"/>
                    <a:pt x="5015" y="569"/>
                    <a:pt x="4510" y="1330"/>
                  </a:cubicBezTo>
                  <a:cubicBezTo>
                    <a:pt x="3252" y="3205"/>
                    <a:pt x="2439" y="5349"/>
                    <a:pt x="1425" y="7373"/>
                  </a:cubicBezTo>
                  <a:cubicBezTo>
                    <a:pt x="1006" y="8151"/>
                    <a:pt x="518" y="8609"/>
                    <a:pt x="0" y="8879"/>
                  </a:cubicBezTo>
                  <a:lnTo>
                    <a:pt x="3680" y="20150"/>
                  </a:lnTo>
                  <a:lnTo>
                    <a:pt x="8314" y="22409"/>
                  </a:lnTo>
                  <a:lnTo>
                    <a:pt x="13111" y="22585"/>
                  </a:lnTo>
                  <a:cubicBezTo>
                    <a:pt x="13081" y="22354"/>
                    <a:pt x="12991" y="22144"/>
                    <a:pt x="12966" y="21921"/>
                  </a:cubicBezTo>
                  <a:close/>
                </a:path>
              </a:pathLst>
            </a:custGeom>
            <a:grpFill/>
            <a:ln w="5028" cap="flat">
              <a:solidFill>
                <a:schemeClr val="bg1"/>
              </a:solidFill>
              <a:prstDash val="solid"/>
              <a:miter/>
            </a:ln>
          </p:spPr>
          <p:txBody>
            <a:bodyPr rtlCol="0" anchor="ctr"/>
            <a:lstStyle/>
            <a:p>
              <a:endParaRPr lang="en-US"/>
            </a:p>
          </p:txBody>
        </p:sp>
        <p:sp>
          <p:nvSpPr>
            <p:cNvPr id="144" name="Freeform 143">
              <a:extLst>
                <a:ext uri="{FF2B5EF4-FFF2-40B4-BE49-F238E27FC236}">
                  <a16:creationId xmlns:a16="http://schemas.microsoft.com/office/drawing/2014/main" id="{EC655152-7DE1-7778-7DB5-A59BC156E60F}"/>
                </a:ext>
              </a:extLst>
            </p:cNvPr>
            <p:cNvSpPr/>
            <p:nvPr/>
          </p:nvSpPr>
          <p:spPr>
            <a:xfrm>
              <a:off x="6634678" y="4632610"/>
              <a:ext cx="300870" cy="247450"/>
            </a:xfrm>
            <a:custGeom>
              <a:avLst/>
              <a:gdLst>
                <a:gd name="connsiteX0" fmla="*/ 299138 w 300870"/>
                <a:gd name="connsiteY0" fmla="*/ 93438 h 247450"/>
                <a:gd name="connsiteX1" fmla="*/ 299407 w 300870"/>
                <a:gd name="connsiteY1" fmla="*/ 93130 h 247450"/>
                <a:gd name="connsiteX2" fmla="*/ 300871 w 300870"/>
                <a:gd name="connsiteY2" fmla="*/ 91585 h 247450"/>
                <a:gd name="connsiteX3" fmla="*/ 299138 w 300870"/>
                <a:gd name="connsiteY3" fmla="*/ 93438 h 247450"/>
                <a:gd name="connsiteX4" fmla="*/ 291945 w 300870"/>
                <a:gd name="connsiteY4" fmla="*/ 142592 h 247450"/>
                <a:gd name="connsiteX5" fmla="*/ 287024 w 300870"/>
                <a:gd name="connsiteY5" fmla="*/ 147269 h 247450"/>
                <a:gd name="connsiteX6" fmla="*/ 245581 w 300870"/>
                <a:gd name="connsiteY6" fmla="*/ 140641 h 247450"/>
                <a:gd name="connsiteX7" fmla="*/ 242491 w 300870"/>
                <a:gd name="connsiteY7" fmla="*/ 129840 h 247450"/>
                <a:gd name="connsiteX8" fmla="*/ 239128 w 300870"/>
                <a:gd name="connsiteY8" fmla="*/ 125625 h 247450"/>
                <a:gd name="connsiteX9" fmla="*/ 239521 w 300870"/>
                <a:gd name="connsiteY9" fmla="*/ 118860 h 247450"/>
                <a:gd name="connsiteX10" fmla="*/ 239530 w 300870"/>
                <a:gd name="connsiteY10" fmla="*/ 118882 h 247450"/>
                <a:gd name="connsiteX11" fmla="*/ 238439 w 300870"/>
                <a:gd name="connsiteY11" fmla="*/ 115707 h 247450"/>
                <a:gd name="connsiteX12" fmla="*/ 233642 w 300870"/>
                <a:gd name="connsiteY12" fmla="*/ 115531 h 247450"/>
                <a:gd name="connsiteX13" fmla="*/ 229008 w 300870"/>
                <a:gd name="connsiteY13" fmla="*/ 113272 h 247450"/>
                <a:gd name="connsiteX14" fmla="*/ 225328 w 300870"/>
                <a:gd name="connsiteY14" fmla="*/ 102001 h 247450"/>
                <a:gd name="connsiteX15" fmla="*/ 221566 w 300870"/>
                <a:gd name="connsiteY15" fmla="*/ 100430 h 247450"/>
                <a:gd name="connsiteX16" fmla="*/ 217245 w 300870"/>
                <a:gd name="connsiteY16" fmla="*/ 91269 h 247450"/>
                <a:gd name="connsiteX17" fmla="*/ 209397 w 300870"/>
                <a:gd name="connsiteY17" fmla="*/ 76390 h 247450"/>
                <a:gd name="connsiteX18" fmla="*/ 200946 w 300870"/>
                <a:gd name="connsiteY18" fmla="*/ 67939 h 247450"/>
                <a:gd name="connsiteX19" fmla="*/ 197141 w 300870"/>
                <a:gd name="connsiteY19" fmla="*/ 64657 h 247450"/>
                <a:gd name="connsiteX20" fmla="*/ 190026 w 300870"/>
                <a:gd name="connsiteY20" fmla="*/ 51606 h 247450"/>
                <a:gd name="connsiteX21" fmla="*/ 179901 w 300870"/>
                <a:gd name="connsiteY21" fmla="*/ 56561 h 247450"/>
                <a:gd name="connsiteX22" fmla="*/ 180269 w 300870"/>
                <a:gd name="connsiteY22" fmla="*/ 52436 h 247450"/>
                <a:gd name="connsiteX23" fmla="*/ 167530 w 300870"/>
                <a:gd name="connsiteY23" fmla="*/ 47190 h 247450"/>
                <a:gd name="connsiteX24" fmla="*/ 139083 w 300870"/>
                <a:gd name="connsiteY24" fmla="*/ 48307 h 247450"/>
                <a:gd name="connsiteX25" fmla="*/ 72034 w 300870"/>
                <a:gd name="connsiteY25" fmla="*/ 2251 h 247450"/>
                <a:gd name="connsiteX26" fmla="*/ 58927 w 300870"/>
                <a:gd name="connsiteY26" fmla="*/ 0 h 247450"/>
                <a:gd name="connsiteX27" fmla="*/ 54434 w 300870"/>
                <a:gd name="connsiteY27" fmla="*/ 5259 h 247450"/>
                <a:gd name="connsiteX28" fmla="*/ 33077 w 300870"/>
                <a:gd name="connsiteY28" fmla="*/ 11999 h 247450"/>
                <a:gd name="connsiteX29" fmla="*/ 48439 w 300870"/>
                <a:gd name="connsiteY29" fmla="*/ 29975 h 247450"/>
                <a:gd name="connsiteX30" fmla="*/ 42834 w 300870"/>
                <a:gd name="connsiteY30" fmla="*/ 36702 h 247450"/>
                <a:gd name="connsiteX31" fmla="*/ 42834 w 300870"/>
                <a:gd name="connsiteY31" fmla="*/ 40463 h 247450"/>
                <a:gd name="connsiteX32" fmla="*/ 31207 w 300870"/>
                <a:gd name="connsiteY32" fmla="*/ 41944 h 247450"/>
                <a:gd name="connsiteX33" fmla="*/ 21100 w 300870"/>
                <a:gd name="connsiteY33" fmla="*/ 51691 h 247450"/>
                <a:gd name="connsiteX34" fmla="*/ 2007 w 300870"/>
                <a:gd name="connsiteY34" fmla="*/ 48307 h 247450"/>
                <a:gd name="connsiteX35" fmla="*/ 0 w 300870"/>
                <a:gd name="connsiteY35" fmla="*/ 66403 h 247450"/>
                <a:gd name="connsiteX36" fmla="*/ 3085 w 300870"/>
                <a:gd name="connsiteY36" fmla="*/ 65573 h 247450"/>
                <a:gd name="connsiteX37" fmla="*/ 10099 w 300870"/>
                <a:gd name="connsiteY37" fmla="*/ 69920 h 247450"/>
                <a:gd name="connsiteX38" fmla="*/ 14112 w 300870"/>
                <a:gd name="connsiteY38" fmla="*/ 75436 h 247450"/>
                <a:gd name="connsiteX39" fmla="*/ 31233 w 300870"/>
                <a:gd name="connsiteY39" fmla="*/ 100854 h 247450"/>
                <a:gd name="connsiteX40" fmla="*/ 38670 w 300870"/>
                <a:gd name="connsiteY40" fmla="*/ 116010 h 247450"/>
                <a:gd name="connsiteX41" fmla="*/ 45230 w 300870"/>
                <a:gd name="connsiteY41" fmla="*/ 123255 h 247450"/>
                <a:gd name="connsiteX42" fmla="*/ 59287 w 300870"/>
                <a:gd name="connsiteY42" fmla="*/ 137093 h 247450"/>
                <a:gd name="connsiteX43" fmla="*/ 62261 w 300870"/>
                <a:gd name="connsiteY43" fmla="*/ 143251 h 247450"/>
                <a:gd name="connsiteX44" fmla="*/ 64935 w 300870"/>
                <a:gd name="connsiteY44" fmla="*/ 154736 h 247450"/>
                <a:gd name="connsiteX45" fmla="*/ 65119 w 300870"/>
                <a:gd name="connsiteY45" fmla="*/ 159862 h 247450"/>
                <a:gd name="connsiteX46" fmla="*/ 77438 w 300870"/>
                <a:gd name="connsiteY46" fmla="*/ 181356 h 247450"/>
                <a:gd name="connsiteX47" fmla="*/ 86027 w 300870"/>
                <a:gd name="connsiteY47" fmla="*/ 186910 h 247450"/>
                <a:gd name="connsiteX48" fmla="*/ 95980 w 300870"/>
                <a:gd name="connsiteY48" fmla="*/ 200454 h 247450"/>
                <a:gd name="connsiteX49" fmla="*/ 106451 w 300870"/>
                <a:gd name="connsiteY49" fmla="*/ 217827 h 247450"/>
                <a:gd name="connsiteX50" fmla="*/ 117324 w 300870"/>
                <a:gd name="connsiteY50" fmla="*/ 230912 h 247450"/>
                <a:gd name="connsiteX51" fmla="*/ 120803 w 300870"/>
                <a:gd name="connsiteY51" fmla="*/ 237344 h 247450"/>
                <a:gd name="connsiteX52" fmla="*/ 120769 w 300870"/>
                <a:gd name="connsiteY52" fmla="*/ 237237 h 247450"/>
                <a:gd name="connsiteX53" fmla="*/ 127084 w 300870"/>
                <a:gd name="connsiteY53" fmla="*/ 238088 h 247450"/>
                <a:gd name="connsiteX54" fmla="*/ 128407 w 300870"/>
                <a:gd name="connsiteY54" fmla="*/ 235457 h 247450"/>
                <a:gd name="connsiteX55" fmla="*/ 132147 w 300870"/>
                <a:gd name="connsiteY55" fmla="*/ 232842 h 247450"/>
                <a:gd name="connsiteX56" fmla="*/ 129708 w 300870"/>
                <a:gd name="connsiteY56" fmla="*/ 227968 h 247450"/>
                <a:gd name="connsiteX57" fmla="*/ 131783 w 300870"/>
                <a:gd name="connsiteY57" fmla="*/ 221609 h 247450"/>
                <a:gd name="connsiteX58" fmla="*/ 135146 w 300870"/>
                <a:gd name="connsiteY58" fmla="*/ 220103 h 247450"/>
                <a:gd name="connsiteX59" fmla="*/ 139819 w 300870"/>
                <a:gd name="connsiteY59" fmla="*/ 223655 h 247450"/>
                <a:gd name="connsiteX60" fmla="*/ 148257 w 300870"/>
                <a:gd name="connsiteY60" fmla="*/ 223830 h 247450"/>
                <a:gd name="connsiteX61" fmla="*/ 173149 w 300870"/>
                <a:gd name="connsiteY61" fmla="*/ 234712 h 247450"/>
                <a:gd name="connsiteX62" fmla="*/ 173731 w 300870"/>
                <a:gd name="connsiteY62" fmla="*/ 247451 h 247450"/>
                <a:gd name="connsiteX63" fmla="*/ 199559 w 300870"/>
                <a:gd name="connsiteY63" fmla="*/ 212794 h 247450"/>
                <a:gd name="connsiteX64" fmla="*/ 253031 w 300870"/>
                <a:gd name="connsiteY64" fmla="*/ 196838 h 247450"/>
                <a:gd name="connsiteX65" fmla="*/ 293010 w 300870"/>
                <a:gd name="connsiteY65" fmla="*/ 184330 h 247450"/>
                <a:gd name="connsiteX66" fmla="*/ 295248 w 300870"/>
                <a:gd name="connsiteY66" fmla="*/ 152481 h 247450"/>
                <a:gd name="connsiteX67" fmla="*/ 291898 w 300870"/>
                <a:gd name="connsiteY67" fmla="*/ 142759 h 247450"/>
                <a:gd name="connsiteX68" fmla="*/ 291945 w 300870"/>
                <a:gd name="connsiteY68" fmla="*/ 142592 h 247450"/>
                <a:gd name="connsiteX69" fmla="*/ 274982 w 300870"/>
                <a:gd name="connsiteY69" fmla="*/ 235760 h 247450"/>
                <a:gd name="connsiteX70" fmla="*/ 275004 w 300870"/>
                <a:gd name="connsiteY70" fmla="*/ 235739 h 247450"/>
                <a:gd name="connsiteX71" fmla="*/ 268170 w 300870"/>
                <a:gd name="connsiteY71" fmla="*/ 237686 h 247450"/>
                <a:gd name="connsiteX72" fmla="*/ 274982 w 300870"/>
                <a:gd name="connsiteY72" fmla="*/ 235760 h 247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300870" h="247450">
                  <a:moveTo>
                    <a:pt x="299138" y="93438"/>
                  </a:moveTo>
                  <a:cubicBezTo>
                    <a:pt x="299219" y="93314"/>
                    <a:pt x="299326" y="93241"/>
                    <a:pt x="299407" y="93130"/>
                  </a:cubicBezTo>
                  <a:cubicBezTo>
                    <a:pt x="299891" y="92617"/>
                    <a:pt x="300396" y="92129"/>
                    <a:pt x="300871" y="91585"/>
                  </a:cubicBezTo>
                  <a:cubicBezTo>
                    <a:pt x="300306" y="92210"/>
                    <a:pt x="299703" y="92826"/>
                    <a:pt x="299138" y="93438"/>
                  </a:cubicBezTo>
                  <a:close/>
                  <a:moveTo>
                    <a:pt x="291945" y="142592"/>
                  </a:moveTo>
                  <a:lnTo>
                    <a:pt x="287024" y="147269"/>
                  </a:lnTo>
                  <a:lnTo>
                    <a:pt x="245581" y="140641"/>
                  </a:lnTo>
                  <a:lnTo>
                    <a:pt x="242491" y="129840"/>
                  </a:lnTo>
                  <a:lnTo>
                    <a:pt x="239128" y="125625"/>
                  </a:lnTo>
                  <a:lnTo>
                    <a:pt x="239521" y="118860"/>
                  </a:lnTo>
                  <a:cubicBezTo>
                    <a:pt x="239521" y="118882"/>
                    <a:pt x="239530" y="118882"/>
                    <a:pt x="239530" y="118882"/>
                  </a:cubicBezTo>
                  <a:cubicBezTo>
                    <a:pt x="238987" y="117902"/>
                    <a:pt x="238632" y="116858"/>
                    <a:pt x="238439" y="115707"/>
                  </a:cubicBezTo>
                  <a:lnTo>
                    <a:pt x="233642" y="115531"/>
                  </a:lnTo>
                  <a:lnTo>
                    <a:pt x="229008" y="113272"/>
                  </a:lnTo>
                  <a:lnTo>
                    <a:pt x="225328" y="102001"/>
                  </a:lnTo>
                  <a:cubicBezTo>
                    <a:pt x="224211" y="102604"/>
                    <a:pt x="222897" y="102146"/>
                    <a:pt x="221566" y="100430"/>
                  </a:cubicBezTo>
                  <a:cubicBezTo>
                    <a:pt x="219448" y="97722"/>
                    <a:pt x="217711" y="94833"/>
                    <a:pt x="217245" y="91269"/>
                  </a:cubicBezTo>
                  <a:cubicBezTo>
                    <a:pt x="216466" y="85368"/>
                    <a:pt x="213317" y="80648"/>
                    <a:pt x="209397" y="76390"/>
                  </a:cubicBezTo>
                  <a:cubicBezTo>
                    <a:pt x="206705" y="73442"/>
                    <a:pt x="203817" y="70708"/>
                    <a:pt x="200946" y="67939"/>
                  </a:cubicBezTo>
                  <a:cubicBezTo>
                    <a:pt x="199739" y="66779"/>
                    <a:pt x="197929" y="66035"/>
                    <a:pt x="197141" y="64657"/>
                  </a:cubicBezTo>
                  <a:cubicBezTo>
                    <a:pt x="194643" y="60391"/>
                    <a:pt x="192332" y="55996"/>
                    <a:pt x="190026" y="51606"/>
                  </a:cubicBezTo>
                  <a:lnTo>
                    <a:pt x="179901" y="56561"/>
                  </a:lnTo>
                  <a:lnTo>
                    <a:pt x="180269" y="52436"/>
                  </a:lnTo>
                  <a:lnTo>
                    <a:pt x="167530" y="47190"/>
                  </a:lnTo>
                  <a:lnTo>
                    <a:pt x="139083" y="48307"/>
                  </a:lnTo>
                  <a:lnTo>
                    <a:pt x="72034" y="2251"/>
                  </a:lnTo>
                  <a:lnTo>
                    <a:pt x="58927" y="0"/>
                  </a:lnTo>
                  <a:lnTo>
                    <a:pt x="54434" y="5259"/>
                  </a:lnTo>
                  <a:lnTo>
                    <a:pt x="33077" y="11999"/>
                  </a:lnTo>
                  <a:lnTo>
                    <a:pt x="48439" y="29975"/>
                  </a:lnTo>
                  <a:lnTo>
                    <a:pt x="42834" y="36702"/>
                  </a:lnTo>
                  <a:lnTo>
                    <a:pt x="42834" y="40463"/>
                  </a:lnTo>
                  <a:lnTo>
                    <a:pt x="31207" y="41944"/>
                  </a:lnTo>
                  <a:lnTo>
                    <a:pt x="21100" y="51691"/>
                  </a:lnTo>
                  <a:lnTo>
                    <a:pt x="2007" y="48307"/>
                  </a:lnTo>
                  <a:lnTo>
                    <a:pt x="0" y="66403"/>
                  </a:lnTo>
                  <a:cubicBezTo>
                    <a:pt x="899" y="65885"/>
                    <a:pt x="1879" y="65509"/>
                    <a:pt x="3085" y="65573"/>
                  </a:cubicBezTo>
                  <a:cubicBezTo>
                    <a:pt x="6213" y="65680"/>
                    <a:pt x="8263" y="67704"/>
                    <a:pt x="10099" y="69920"/>
                  </a:cubicBezTo>
                  <a:cubicBezTo>
                    <a:pt x="11536" y="71675"/>
                    <a:pt x="12662" y="73681"/>
                    <a:pt x="14112" y="75436"/>
                  </a:cubicBezTo>
                  <a:cubicBezTo>
                    <a:pt x="20642" y="83361"/>
                    <a:pt x="24934" y="92813"/>
                    <a:pt x="31233" y="100854"/>
                  </a:cubicBezTo>
                  <a:cubicBezTo>
                    <a:pt x="34836" y="105441"/>
                    <a:pt x="37489" y="110285"/>
                    <a:pt x="38670" y="116010"/>
                  </a:cubicBezTo>
                  <a:cubicBezTo>
                    <a:pt x="39393" y="119545"/>
                    <a:pt x="41648" y="122112"/>
                    <a:pt x="45230" y="123255"/>
                  </a:cubicBezTo>
                  <a:cubicBezTo>
                    <a:pt x="52273" y="125484"/>
                    <a:pt x="56706" y="130315"/>
                    <a:pt x="59287" y="137093"/>
                  </a:cubicBezTo>
                  <a:cubicBezTo>
                    <a:pt x="60087" y="139224"/>
                    <a:pt x="61144" y="141265"/>
                    <a:pt x="62261" y="143251"/>
                  </a:cubicBezTo>
                  <a:cubicBezTo>
                    <a:pt x="64263" y="146833"/>
                    <a:pt x="65175" y="150632"/>
                    <a:pt x="64935" y="154736"/>
                  </a:cubicBezTo>
                  <a:cubicBezTo>
                    <a:pt x="64837" y="156430"/>
                    <a:pt x="65025" y="158172"/>
                    <a:pt x="65119" y="159862"/>
                  </a:cubicBezTo>
                  <a:cubicBezTo>
                    <a:pt x="65603" y="169118"/>
                    <a:pt x="70305" y="175960"/>
                    <a:pt x="77438" y="181356"/>
                  </a:cubicBezTo>
                  <a:cubicBezTo>
                    <a:pt x="80139" y="183427"/>
                    <a:pt x="83339" y="184861"/>
                    <a:pt x="86027" y="186910"/>
                  </a:cubicBezTo>
                  <a:cubicBezTo>
                    <a:pt x="90584" y="190471"/>
                    <a:pt x="94384" y="194643"/>
                    <a:pt x="95980" y="200454"/>
                  </a:cubicBezTo>
                  <a:cubicBezTo>
                    <a:pt x="97841" y="207202"/>
                    <a:pt x="101739" y="212735"/>
                    <a:pt x="106451" y="217827"/>
                  </a:cubicBezTo>
                  <a:cubicBezTo>
                    <a:pt x="110319" y="221990"/>
                    <a:pt x="114153" y="226261"/>
                    <a:pt x="117324" y="230912"/>
                  </a:cubicBezTo>
                  <a:cubicBezTo>
                    <a:pt x="118714" y="232975"/>
                    <a:pt x="119844" y="235127"/>
                    <a:pt x="120803" y="237344"/>
                  </a:cubicBezTo>
                  <a:cubicBezTo>
                    <a:pt x="120794" y="237322"/>
                    <a:pt x="120786" y="237280"/>
                    <a:pt x="120769" y="237237"/>
                  </a:cubicBezTo>
                  <a:lnTo>
                    <a:pt x="127084" y="238088"/>
                  </a:lnTo>
                  <a:lnTo>
                    <a:pt x="128407" y="235457"/>
                  </a:lnTo>
                  <a:lnTo>
                    <a:pt x="132147" y="232842"/>
                  </a:lnTo>
                  <a:lnTo>
                    <a:pt x="129708" y="227968"/>
                  </a:lnTo>
                  <a:lnTo>
                    <a:pt x="131783" y="221609"/>
                  </a:lnTo>
                  <a:lnTo>
                    <a:pt x="135146" y="220103"/>
                  </a:lnTo>
                  <a:lnTo>
                    <a:pt x="139819" y="223655"/>
                  </a:lnTo>
                  <a:lnTo>
                    <a:pt x="148257" y="223830"/>
                  </a:lnTo>
                  <a:lnTo>
                    <a:pt x="173149" y="234712"/>
                  </a:lnTo>
                  <a:lnTo>
                    <a:pt x="173731" y="247451"/>
                  </a:lnTo>
                  <a:lnTo>
                    <a:pt x="199559" y="212794"/>
                  </a:lnTo>
                  <a:lnTo>
                    <a:pt x="253031" y="196838"/>
                  </a:lnTo>
                  <a:lnTo>
                    <a:pt x="293010" y="184330"/>
                  </a:lnTo>
                  <a:lnTo>
                    <a:pt x="295248" y="152481"/>
                  </a:lnTo>
                  <a:lnTo>
                    <a:pt x="291898" y="142759"/>
                  </a:lnTo>
                  <a:lnTo>
                    <a:pt x="291945" y="142592"/>
                  </a:lnTo>
                  <a:close/>
                  <a:moveTo>
                    <a:pt x="274982" y="235760"/>
                  </a:moveTo>
                  <a:cubicBezTo>
                    <a:pt x="274982" y="235760"/>
                    <a:pt x="275004" y="235760"/>
                    <a:pt x="275004" y="235739"/>
                  </a:cubicBezTo>
                  <a:cubicBezTo>
                    <a:pt x="272727" y="236406"/>
                    <a:pt x="270451" y="237061"/>
                    <a:pt x="268170" y="237686"/>
                  </a:cubicBezTo>
                  <a:cubicBezTo>
                    <a:pt x="270451" y="237057"/>
                    <a:pt x="272714" y="236406"/>
                    <a:pt x="274982" y="235760"/>
                  </a:cubicBezTo>
                  <a:close/>
                </a:path>
              </a:pathLst>
            </a:custGeom>
            <a:grpFill/>
            <a:ln w="5028" cap="flat">
              <a:solidFill>
                <a:schemeClr val="bg1"/>
              </a:solidFill>
              <a:prstDash val="solid"/>
              <a:miter/>
            </a:ln>
          </p:spPr>
          <p:txBody>
            <a:bodyPr rtlCol="0" anchor="ctr"/>
            <a:lstStyle/>
            <a:p>
              <a:endParaRPr lang="en-US"/>
            </a:p>
          </p:txBody>
        </p:sp>
        <p:sp>
          <p:nvSpPr>
            <p:cNvPr id="145" name="Freeform 144">
              <a:extLst>
                <a:ext uri="{FF2B5EF4-FFF2-40B4-BE49-F238E27FC236}">
                  <a16:creationId xmlns:a16="http://schemas.microsoft.com/office/drawing/2014/main" id="{F732DF76-4045-07A1-07BB-ED1267E99CA5}"/>
                </a:ext>
              </a:extLst>
            </p:cNvPr>
            <p:cNvSpPr/>
            <p:nvPr/>
          </p:nvSpPr>
          <p:spPr>
            <a:xfrm>
              <a:off x="6799923" y="4664832"/>
              <a:ext cx="24724" cy="24339"/>
            </a:xfrm>
            <a:custGeom>
              <a:avLst/>
              <a:gdLst>
                <a:gd name="connsiteX0" fmla="*/ 24725 w 24724"/>
                <a:gd name="connsiteY0" fmla="*/ 19303 h 24339"/>
                <a:gd name="connsiteX1" fmla="*/ 22076 w 24724"/>
                <a:gd name="connsiteY1" fmla="*/ 14459 h 24339"/>
                <a:gd name="connsiteX2" fmla="*/ 21631 w 24724"/>
                <a:gd name="connsiteY2" fmla="*/ 9499 h 24339"/>
                <a:gd name="connsiteX3" fmla="*/ 23103 w 24724"/>
                <a:gd name="connsiteY3" fmla="*/ 2888 h 24339"/>
                <a:gd name="connsiteX4" fmla="*/ 23826 w 24724"/>
                <a:gd name="connsiteY4" fmla="*/ 1802 h 24339"/>
                <a:gd name="connsiteX5" fmla="*/ 20227 w 24724"/>
                <a:gd name="connsiteY5" fmla="*/ 989 h 24339"/>
                <a:gd name="connsiteX6" fmla="*/ 17133 w 24724"/>
                <a:gd name="connsiteY6" fmla="*/ 1690 h 24339"/>
                <a:gd name="connsiteX7" fmla="*/ 12229 w 24724"/>
                <a:gd name="connsiteY7" fmla="*/ 0 h 24339"/>
                <a:gd name="connsiteX8" fmla="*/ 5618 w 24724"/>
                <a:gd name="connsiteY8" fmla="*/ 2961 h 24339"/>
                <a:gd name="connsiteX9" fmla="*/ 0 w 24724"/>
                <a:gd name="connsiteY9" fmla="*/ 15020 h 24339"/>
                <a:gd name="connsiteX10" fmla="*/ 2285 w 24724"/>
                <a:gd name="connsiteY10" fmla="*/ 14968 h 24339"/>
                <a:gd name="connsiteX11" fmla="*/ 15024 w 24724"/>
                <a:gd name="connsiteY11" fmla="*/ 20214 h 24339"/>
                <a:gd name="connsiteX12" fmla="*/ 14656 w 24724"/>
                <a:gd name="connsiteY12" fmla="*/ 24339 h 24339"/>
                <a:gd name="connsiteX13" fmla="*/ 24725 w 24724"/>
                <a:gd name="connsiteY13" fmla="*/ 19303 h 24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4724" h="24339">
                  <a:moveTo>
                    <a:pt x="24725" y="19303"/>
                  </a:moveTo>
                  <a:cubicBezTo>
                    <a:pt x="23873" y="17685"/>
                    <a:pt x="22906" y="16089"/>
                    <a:pt x="22076" y="14459"/>
                  </a:cubicBezTo>
                  <a:cubicBezTo>
                    <a:pt x="21374" y="13064"/>
                    <a:pt x="21455" y="11147"/>
                    <a:pt x="21631" y="9499"/>
                  </a:cubicBezTo>
                  <a:cubicBezTo>
                    <a:pt x="21879" y="7253"/>
                    <a:pt x="22367" y="5019"/>
                    <a:pt x="23103" y="2888"/>
                  </a:cubicBezTo>
                  <a:cubicBezTo>
                    <a:pt x="23205" y="2529"/>
                    <a:pt x="23526" y="2144"/>
                    <a:pt x="23826" y="1802"/>
                  </a:cubicBezTo>
                  <a:lnTo>
                    <a:pt x="20227" y="989"/>
                  </a:lnTo>
                  <a:lnTo>
                    <a:pt x="17133" y="1690"/>
                  </a:lnTo>
                  <a:lnTo>
                    <a:pt x="12229" y="0"/>
                  </a:lnTo>
                  <a:lnTo>
                    <a:pt x="5618" y="2961"/>
                  </a:lnTo>
                  <a:lnTo>
                    <a:pt x="0" y="15020"/>
                  </a:lnTo>
                  <a:lnTo>
                    <a:pt x="2285" y="14968"/>
                  </a:lnTo>
                  <a:lnTo>
                    <a:pt x="15024" y="20214"/>
                  </a:lnTo>
                  <a:lnTo>
                    <a:pt x="14656" y="24339"/>
                  </a:lnTo>
                  <a:lnTo>
                    <a:pt x="24725" y="19303"/>
                  </a:lnTo>
                  <a:close/>
                </a:path>
              </a:pathLst>
            </a:custGeom>
            <a:grpFill/>
            <a:ln w="5028" cap="flat">
              <a:solidFill>
                <a:schemeClr val="bg1"/>
              </a:solidFill>
              <a:prstDash val="solid"/>
              <a:miter/>
            </a:ln>
          </p:spPr>
          <p:txBody>
            <a:bodyPr rtlCol="0" anchor="ctr"/>
            <a:lstStyle/>
            <a:p>
              <a:endParaRPr lang="en-US"/>
            </a:p>
          </p:txBody>
        </p:sp>
        <p:sp>
          <p:nvSpPr>
            <p:cNvPr id="146" name="Freeform 145">
              <a:extLst>
                <a:ext uri="{FF2B5EF4-FFF2-40B4-BE49-F238E27FC236}">
                  <a16:creationId xmlns:a16="http://schemas.microsoft.com/office/drawing/2014/main" id="{B361037E-FB46-3935-998C-B917C54B02A0}"/>
                </a:ext>
              </a:extLst>
            </p:cNvPr>
            <p:cNvSpPr/>
            <p:nvPr/>
          </p:nvSpPr>
          <p:spPr>
            <a:xfrm>
              <a:off x="6637708" y="4614112"/>
              <a:ext cx="56714" cy="70194"/>
            </a:xfrm>
            <a:custGeom>
              <a:avLst/>
              <a:gdLst>
                <a:gd name="connsiteX0" fmla="*/ 49629 w 56714"/>
                <a:gd name="connsiteY0" fmla="*/ 0 h 70194"/>
                <a:gd name="connsiteX1" fmla="*/ 49346 w 56714"/>
                <a:gd name="connsiteY1" fmla="*/ 210 h 70194"/>
                <a:gd name="connsiteX2" fmla="*/ 21438 w 56714"/>
                <a:gd name="connsiteY2" fmla="*/ 17455 h 70194"/>
                <a:gd name="connsiteX3" fmla="*/ 18066 w 56714"/>
                <a:gd name="connsiteY3" fmla="*/ 16136 h 70194"/>
                <a:gd name="connsiteX4" fmla="*/ 14900 w 56714"/>
                <a:gd name="connsiteY4" fmla="*/ 13886 h 70194"/>
                <a:gd name="connsiteX5" fmla="*/ 10214 w 56714"/>
                <a:gd name="connsiteY5" fmla="*/ 12379 h 70194"/>
                <a:gd name="connsiteX6" fmla="*/ 10766 w 56714"/>
                <a:gd name="connsiteY6" fmla="*/ 9958 h 70194"/>
                <a:gd name="connsiteX7" fmla="*/ 10261 w 56714"/>
                <a:gd name="connsiteY7" fmla="*/ 12071 h 70194"/>
                <a:gd name="connsiteX8" fmla="*/ 8284 w 56714"/>
                <a:gd name="connsiteY8" fmla="*/ 13235 h 70194"/>
                <a:gd name="connsiteX9" fmla="*/ 7167 w 56714"/>
                <a:gd name="connsiteY9" fmla="*/ 14913 h 70194"/>
                <a:gd name="connsiteX10" fmla="*/ 6320 w 56714"/>
                <a:gd name="connsiteY10" fmla="*/ 14973 h 70194"/>
                <a:gd name="connsiteX11" fmla="*/ 6329 w 56714"/>
                <a:gd name="connsiteY11" fmla="*/ 14913 h 70194"/>
                <a:gd name="connsiteX12" fmla="*/ 6051 w 56714"/>
                <a:gd name="connsiteY12" fmla="*/ 16590 h 70194"/>
                <a:gd name="connsiteX13" fmla="*/ 6179 w 56714"/>
                <a:gd name="connsiteY13" fmla="*/ 19123 h 70194"/>
                <a:gd name="connsiteX14" fmla="*/ 5760 w 56714"/>
                <a:gd name="connsiteY14" fmla="*/ 20814 h 70194"/>
                <a:gd name="connsiteX15" fmla="*/ 5760 w 56714"/>
                <a:gd name="connsiteY15" fmla="*/ 26141 h 70194"/>
                <a:gd name="connsiteX16" fmla="*/ 4356 w 56714"/>
                <a:gd name="connsiteY16" fmla="*/ 27138 h 70194"/>
                <a:gd name="connsiteX17" fmla="*/ 4219 w 56714"/>
                <a:gd name="connsiteY17" fmla="*/ 33163 h 70194"/>
                <a:gd name="connsiteX18" fmla="*/ 3534 w 56714"/>
                <a:gd name="connsiteY18" fmla="*/ 33390 h 70194"/>
                <a:gd name="connsiteX19" fmla="*/ 3376 w 56714"/>
                <a:gd name="connsiteY19" fmla="*/ 34293 h 70194"/>
                <a:gd name="connsiteX20" fmla="*/ 4925 w 56714"/>
                <a:gd name="connsiteY20" fmla="*/ 37819 h 70194"/>
                <a:gd name="connsiteX21" fmla="*/ 4078 w 56714"/>
                <a:gd name="connsiteY21" fmla="*/ 42453 h 70194"/>
                <a:gd name="connsiteX22" fmla="*/ 4356 w 56714"/>
                <a:gd name="connsiteY22" fmla="*/ 46086 h 70194"/>
                <a:gd name="connsiteX23" fmla="*/ 3231 w 56714"/>
                <a:gd name="connsiteY23" fmla="*/ 46796 h 70194"/>
                <a:gd name="connsiteX24" fmla="*/ 3513 w 56714"/>
                <a:gd name="connsiteY24" fmla="*/ 49595 h 70194"/>
                <a:gd name="connsiteX25" fmla="*/ 2110 w 56714"/>
                <a:gd name="connsiteY25" fmla="*/ 54811 h 70194"/>
                <a:gd name="connsiteX26" fmla="*/ 2264 w 56714"/>
                <a:gd name="connsiteY26" fmla="*/ 57310 h 70194"/>
                <a:gd name="connsiteX27" fmla="*/ 1130 w 56714"/>
                <a:gd name="connsiteY27" fmla="*/ 59158 h 70194"/>
                <a:gd name="connsiteX28" fmla="*/ 1271 w 56714"/>
                <a:gd name="connsiteY28" fmla="*/ 61683 h 70194"/>
                <a:gd name="connsiteX29" fmla="*/ 1130 w 56714"/>
                <a:gd name="connsiteY29" fmla="*/ 61824 h 70194"/>
                <a:gd name="connsiteX30" fmla="*/ 1130 w 56714"/>
                <a:gd name="connsiteY30" fmla="*/ 62530 h 70194"/>
                <a:gd name="connsiteX31" fmla="*/ 0 w 56714"/>
                <a:gd name="connsiteY31" fmla="*/ 65744 h 70194"/>
                <a:gd name="connsiteX32" fmla="*/ 98 w 56714"/>
                <a:gd name="connsiteY32" fmla="*/ 67023 h 70194"/>
                <a:gd name="connsiteX33" fmla="*/ 18075 w 56714"/>
                <a:gd name="connsiteY33" fmla="*/ 70194 h 70194"/>
                <a:gd name="connsiteX34" fmla="*/ 22123 w 56714"/>
                <a:gd name="connsiteY34" fmla="*/ 66309 h 70194"/>
                <a:gd name="connsiteX35" fmla="*/ 28182 w 56714"/>
                <a:gd name="connsiteY35" fmla="*/ 60442 h 70194"/>
                <a:gd name="connsiteX36" fmla="*/ 37575 w 56714"/>
                <a:gd name="connsiteY36" fmla="*/ 59248 h 70194"/>
                <a:gd name="connsiteX37" fmla="*/ 39808 w 56714"/>
                <a:gd name="connsiteY37" fmla="*/ 58217 h 70194"/>
                <a:gd name="connsiteX38" fmla="*/ 39808 w 56714"/>
                <a:gd name="connsiteY38" fmla="*/ 55204 h 70194"/>
                <a:gd name="connsiteX39" fmla="*/ 45414 w 56714"/>
                <a:gd name="connsiteY39" fmla="*/ 48478 h 70194"/>
                <a:gd name="connsiteX40" fmla="*/ 30052 w 56714"/>
                <a:gd name="connsiteY40" fmla="*/ 30497 h 70194"/>
                <a:gd name="connsiteX41" fmla="*/ 51409 w 56714"/>
                <a:gd name="connsiteY41" fmla="*/ 23757 h 70194"/>
                <a:gd name="connsiteX42" fmla="*/ 55902 w 56714"/>
                <a:gd name="connsiteY42" fmla="*/ 18503 h 70194"/>
                <a:gd name="connsiteX43" fmla="*/ 56715 w 56714"/>
                <a:gd name="connsiteY43" fmla="*/ 18648 h 70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56714" h="70194">
                  <a:moveTo>
                    <a:pt x="49629" y="0"/>
                  </a:moveTo>
                  <a:lnTo>
                    <a:pt x="49346" y="210"/>
                  </a:lnTo>
                  <a:lnTo>
                    <a:pt x="21438" y="17455"/>
                  </a:lnTo>
                  <a:lnTo>
                    <a:pt x="18066" y="16136"/>
                  </a:lnTo>
                  <a:lnTo>
                    <a:pt x="14900" y="13886"/>
                  </a:lnTo>
                  <a:lnTo>
                    <a:pt x="10214" y="12379"/>
                  </a:lnTo>
                  <a:lnTo>
                    <a:pt x="10766" y="9958"/>
                  </a:lnTo>
                  <a:lnTo>
                    <a:pt x="10261" y="12071"/>
                  </a:lnTo>
                  <a:lnTo>
                    <a:pt x="8284" y="13235"/>
                  </a:lnTo>
                  <a:lnTo>
                    <a:pt x="7167" y="14913"/>
                  </a:lnTo>
                  <a:lnTo>
                    <a:pt x="6320" y="14973"/>
                  </a:lnTo>
                  <a:lnTo>
                    <a:pt x="6329" y="14913"/>
                  </a:lnTo>
                  <a:lnTo>
                    <a:pt x="6051" y="16590"/>
                  </a:lnTo>
                  <a:lnTo>
                    <a:pt x="6179" y="19123"/>
                  </a:lnTo>
                  <a:lnTo>
                    <a:pt x="5760" y="20814"/>
                  </a:lnTo>
                  <a:lnTo>
                    <a:pt x="5760" y="26141"/>
                  </a:lnTo>
                  <a:lnTo>
                    <a:pt x="4356" y="27138"/>
                  </a:lnTo>
                  <a:lnTo>
                    <a:pt x="4219" y="33163"/>
                  </a:lnTo>
                  <a:lnTo>
                    <a:pt x="3534" y="33390"/>
                  </a:lnTo>
                  <a:lnTo>
                    <a:pt x="3376" y="34293"/>
                  </a:lnTo>
                  <a:lnTo>
                    <a:pt x="4925" y="37819"/>
                  </a:lnTo>
                  <a:lnTo>
                    <a:pt x="4078" y="42453"/>
                  </a:lnTo>
                  <a:lnTo>
                    <a:pt x="4356" y="46086"/>
                  </a:lnTo>
                  <a:lnTo>
                    <a:pt x="3231" y="46796"/>
                  </a:lnTo>
                  <a:lnTo>
                    <a:pt x="3513" y="49595"/>
                  </a:lnTo>
                  <a:lnTo>
                    <a:pt x="2110" y="54811"/>
                  </a:lnTo>
                  <a:lnTo>
                    <a:pt x="2264" y="57310"/>
                  </a:lnTo>
                  <a:lnTo>
                    <a:pt x="1130" y="59158"/>
                  </a:lnTo>
                  <a:lnTo>
                    <a:pt x="1271" y="61683"/>
                  </a:lnTo>
                  <a:lnTo>
                    <a:pt x="1130" y="61824"/>
                  </a:lnTo>
                  <a:lnTo>
                    <a:pt x="1130" y="62530"/>
                  </a:lnTo>
                  <a:lnTo>
                    <a:pt x="0" y="65744"/>
                  </a:lnTo>
                  <a:lnTo>
                    <a:pt x="98" y="67023"/>
                  </a:lnTo>
                  <a:lnTo>
                    <a:pt x="18075" y="70194"/>
                  </a:lnTo>
                  <a:lnTo>
                    <a:pt x="22123" y="66309"/>
                  </a:lnTo>
                  <a:lnTo>
                    <a:pt x="28182" y="60442"/>
                  </a:lnTo>
                  <a:lnTo>
                    <a:pt x="37575" y="59248"/>
                  </a:lnTo>
                  <a:lnTo>
                    <a:pt x="39808" y="58217"/>
                  </a:lnTo>
                  <a:lnTo>
                    <a:pt x="39808" y="55204"/>
                  </a:lnTo>
                  <a:lnTo>
                    <a:pt x="45414" y="48478"/>
                  </a:lnTo>
                  <a:lnTo>
                    <a:pt x="30052" y="30497"/>
                  </a:lnTo>
                  <a:lnTo>
                    <a:pt x="51409" y="23757"/>
                  </a:lnTo>
                  <a:lnTo>
                    <a:pt x="55902" y="18503"/>
                  </a:lnTo>
                  <a:lnTo>
                    <a:pt x="56715" y="18648"/>
                  </a:lnTo>
                  <a:close/>
                </a:path>
              </a:pathLst>
            </a:custGeom>
            <a:grpFill/>
            <a:ln w="5028" cap="flat">
              <a:solidFill>
                <a:schemeClr val="bg1"/>
              </a:solidFill>
              <a:prstDash val="solid"/>
              <a:miter/>
            </a:ln>
          </p:spPr>
          <p:txBody>
            <a:bodyPr rtlCol="0" anchor="ctr"/>
            <a:lstStyle/>
            <a:p>
              <a:endParaRPr lang="en-US"/>
            </a:p>
          </p:txBody>
        </p:sp>
        <p:sp>
          <p:nvSpPr>
            <p:cNvPr id="147" name="Freeform 146">
              <a:extLst>
                <a:ext uri="{FF2B5EF4-FFF2-40B4-BE49-F238E27FC236}">
                  <a16:creationId xmlns:a16="http://schemas.microsoft.com/office/drawing/2014/main" id="{D9810BA5-E4BC-C13A-CF01-5821A22A9ED2}"/>
                </a:ext>
              </a:extLst>
            </p:cNvPr>
            <p:cNvSpPr/>
            <p:nvPr/>
          </p:nvSpPr>
          <p:spPr>
            <a:xfrm>
              <a:off x="6687336" y="4548980"/>
              <a:ext cx="137358" cy="131941"/>
            </a:xfrm>
            <a:custGeom>
              <a:avLst/>
              <a:gdLst>
                <a:gd name="connsiteX0" fmla="*/ 124816 w 137358"/>
                <a:gd name="connsiteY0" fmla="*/ 115856 h 131941"/>
                <a:gd name="connsiteX1" fmla="*/ 129716 w 137358"/>
                <a:gd name="connsiteY1" fmla="*/ 117547 h 131941"/>
                <a:gd name="connsiteX2" fmla="*/ 132810 w 137358"/>
                <a:gd name="connsiteY2" fmla="*/ 116845 h 131941"/>
                <a:gd name="connsiteX3" fmla="*/ 134671 w 137358"/>
                <a:gd name="connsiteY3" fmla="*/ 117268 h 131941"/>
                <a:gd name="connsiteX4" fmla="*/ 137358 w 137358"/>
                <a:gd name="connsiteY4" fmla="*/ 113661 h 131941"/>
                <a:gd name="connsiteX5" fmla="*/ 131372 w 137358"/>
                <a:gd name="connsiteY5" fmla="*/ 109904 h 131941"/>
                <a:gd name="connsiteX6" fmla="*/ 129870 w 137358"/>
                <a:gd name="connsiteY6" fmla="*/ 100537 h 131941"/>
                <a:gd name="connsiteX7" fmla="*/ 125754 w 137358"/>
                <a:gd name="connsiteY7" fmla="*/ 100182 h 131941"/>
                <a:gd name="connsiteX8" fmla="*/ 123879 w 137358"/>
                <a:gd name="connsiteY8" fmla="*/ 95676 h 131941"/>
                <a:gd name="connsiteX9" fmla="*/ 126870 w 137358"/>
                <a:gd name="connsiteY9" fmla="*/ 89313 h 131941"/>
                <a:gd name="connsiteX10" fmla="*/ 122382 w 137358"/>
                <a:gd name="connsiteY10" fmla="*/ 82586 h 131941"/>
                <a:gd name="connsiteX11" fmla="*/ 116391 w 137358"/>
                <a:gd name="connsiteY11" fmla="*/ 76951 h 131941"/>
                <a:gd name="connsiteX12" fmla="*/ 106284 w 137358"/>
                <a:gd name="connsiteY12" fmla="*/ 69847 h 131941"/>
                <a:gd name="connsiteX13" fmla="*/ 99916 w 137358"/>
                <a:gd name="connsiteY13" fmla="*/ 70584 h 131941"/>
                <a:gd name="connsiteX14" fmla="*/ 96912 w 137358"/>
                <a:gd name="connsiteY14" fmla="*/ 59745 h 131941"/>
                <a:gd name="connsiteX15" fmla="*/ 89420 w 137358"/>
                <a:gd name="connsiteY15" fmla="*/ 55598 h 131941"/>
                <a:gd name="connsiteX16" fmla="*/ 90909 w 137358"/>
                <a:gd name="connsiteY16" fmla="*/ 39868 h 131941"/>
                <a:gd name="connsiteX17" fmla="*/ 95787 w 137358"/>
                <a:gd name="connsiteY17" fmla="*/ 36877 h 131941"/>
                <a:gd name="connsiteX18" fmla="*/ 95406 w 137358"/>
                <a:gd name="connsiteY18" fmla="*/ 28636 h 131941"/>
                <a:gd name="connsiteX19" fmla="*/ 99916 w 137358"/>
                <a:gd name="connsiteY19" fmla="*/ 26026 h 131941"/>
                <a:gd name="connsiteX20" fmla="*/ 87169 w 137358"/>
                <a:gd name="connsiteY20" fmla="*/ 22269 h 131941"/>
                <a:gd name="connsiteX21" fmla="*/ 77687 w 137358"/>
                <a:gd name="connsiteY21" fmla="*/ 13462 h 131941"/>
                <a:gd name="connsiteX22" fmla="*/ 71709 w 137358"/>
                <a:gd name="connsiteY22" fmla="*/ 3145 h 131941"/>
                <a:gd name="connsiteX23" fmla="*/ 71439 w 137358"/>
                <a:gd name="connsiteY23" fmla="*/ 4476 h 131941"/>
                <a:gd name="connsiteX24" fmla="*/ 66946 w 137358"/>
                <a:gd name="connsiteY24" fmla="*/ 5054 h 131941"/>
                <a:gd name="connsiteX25" fmla="*/ 65526 w 137358"/>
                <a:gd name="connsiteY25" fmla="*/ 552 h 131941"/>
                <a:gd name="connsiteX26" fmla="*/ 60485 w 137358"/>
                <a:gd name="connsiteY26" fmla="*/ 1964 h 131941"/>
                <a:gd name="connsiteX27" fmla="*/ 55431 w 137358"/>
                <a:gd name="connsiteY27" fmla="*/ 0 h 131941"/>
                <a:gd name="connsiteX28" fmla="*/ 45876 w 137358"/>
                <a:gd name="connsiteY28" fmla="*/ 1964 h 131941"/>
                <a:gd name="connsiteX29" fmla="*/ 41943 w 137358"/>
                <a:gd name="connsiteY29" fmla="*/ 4476 h 131941"/>
                <a:gd name="connsiteX30" fmla="*/ 40168 w 137358"/>
                <a:gd name="connsiteY30" fmla="*/ 8049 h 131941"/>
                <a:gd name="connsiteX31" fmla="*/ 38666 w 137358"/>
                <a:gd name="connsiteY31" fmla="*/ 7856 h 131941"/>
                <a:gd name="connsiteX32" fmla="*/ 35867 w 137358"/>
                <a:gd name="connsiteY32" fmla="*/ 10655 h 131941"/>
                <a:gd name="connsiteX33" fmla="*/ 30048 w 137358"/>
                <a:gd name="connsiteY33" fmla="*/ 11785 h 131941"/>
                <a:gd name="connsiteX34" fmla="*/ 27433 w 137358"/>
                <a:gd name="connsiteY34" fmla="*/ 17219 h 131941"/>
                <a:gd name="connsiteX35" fmla="*/ 27433 w 137358"/>
                <a:gd name="connsiteY35" fmla="*/ 20591 h 131941"/>
                <a:gd name="connsiteX36" fmla="*/ 30604 w 137358"/>
                <a:gd name="connsiteY36" fmla="*/ 27519 h 131941"/>
                <a:gd name="connsiteX37" fmla="*/ 30048 w 137358"/>
                <a:gd name="connsiteY37" fmla="*/ 30886 h 131941"/>
                <a:gd name="connsiteX38" fmla="*/ 28186 w 137358"/>
                <a:gd name="connsiteY38" fmla="*/ 36129 h 131941"/>
                <a:gd name="connsiteX39" fmla="*/ 28743 w 137358"/>
                <a:gd name="connsiteY39" fmla="*/ 38383 h 131941"/>
                <a:gd name="connsiteX40" fmla="*/ 28743 w 137358"/>
                <a:gd name="connsiteY40" fmla="*/ 41952 h 131941"/>
                <a:gd name="connsiteX41" fmla="*/ 25178 w 137358"/>
                <a:gd name="connsiteY41" fmla="*/ 47001 h 131941"/>
                <a:gd name="connsiteX42" fmla="*/ 0 w 137358"/>
                <a:gd name="connsiteY42" fmla="*/ 65153 h 131941"/>
                <a:gd name="connsiteX43" fmla="*/ 7086 w 137358"/>
                <a:gd name="connsiteY43" fmla="*/ 83780 h 131941"/>
                <a:gd name="connsiteX44" fmla="*/ 6273 w 137358"/>
                <a:gd name="connsiteY44" fmla="*/ 83635 h 131941"/>
                <a:gd name="connsiteX45" fmla="*/ 19375 w 137358"/>
                <a:gd name="connsiteY45" fmla="*/ 85886 h 131941"/>
                <a:gd name="connsiteX46" fmla="*/ 86424 w 137358"/>
                <a:gd name="connsiteY46" fmla="*/ 131941 h 131941"/>
                <a:gd name="connsiteX47" fmla="*/ 114872 w 137358"/>
                <a:gd name="connsiteY47" fmla="*/ 130824 h 131941"/>
                <a:gd name="connsiteX48" fmla="*/ 112587 w 137358"/>
                <a:gd name="connsiteY48" fmla="*/ 130876 h 131941"/>
                <a:gd name="connsiteX49" fmla="*/ 118205 w 137358"/>
                <a:gd name="connsiteY49" fmla="*/ 118817 h 131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137358" h="131941">
                  <a:moveTo>
                    <a:pt x="124816" y="115856"/>
                  </a:moveTo>
                  <a:lnTo>
                    <a:pt x="129716" y="117547"/>
                  </a:lnTo>
                  <a:lnTo>
                    <a:pt x="132810" y="116845"/>
                  </a:lnTo>
                  <a:lnTo>
                    <a:pt x="134671" y="117268"/>
                  </a:lnTo>
                  <a:lnTo>
                    <a:pt x="137358" y="113661"/>
                  </a:lnTo>
                  <a:lnTo>
                    <a:pt x="131372" y="109904"/>
                  </a:lnTo>
                  <a:lnTo>
                    <a:pt x="129870" y="100537"/>
                  </a:lnTo>
                  <a:lnTo>
                    <a:pt x="125754" y="100182"/>
                  </a:lnTo>
                  <a:lnTo>
                    <a:pt x="123879" y="95676"/>
                  </a:lnTo>
                  <a:lnTo>
                    <a:pt x="126870" y="89313"/>
                  </a:lnTo>
                  <a:lnTo>
                    <a:pt x="122382" y="82586"/>
                  </a:lnTo>
                  <a:lnTo>
                    <a:pt x="116391" y="76951"/>
                  </a:lnTo>
                  <a:lnTo>
                    <a:pt x="106284" y="69847"/>
                  </a:lnTo>
                  <a:lnTo>
                    <a:pt x="99916" y="70584"/>
                  </a:lnTo>
                  <a:lnTo>
                    <a:pt x="96912" y="59745"/>
                  </a:lnTo>
                  <a:lnTo>
                    <a:pt x="89420" y="55598"/>
                  </a:lnTo>
                  <a:lnTo>
                    <a:pt x="90909" y="39868"/>
                  </a:lnTo>
                  <a:lnTo>
                    <a:pt x="95787" y="36877"/>
                  </a:lnTo>
                  <a:lnTo>
                    <a:pt x="95406" y="28636"/>
                  </a:lnTo>
                  <a:lnTo>
                    <a:pt x="99916" y="26026"/>
                  </a:lnTo>
                  <a:lnTo>
                    <a:pt x="87169" y="22269"/>
                  </a:lnTo>
                  <a:lnTo>
                    <a:pt x="77687" y="13462"/>
                  </a:lnTo>
                  <a:lnTo>
                    <a:pt x="71709" y="3145"/>
                  </a:lnTo>
                  <a:lnTo>
                    <a:pt x="71439" y="4476"/>
                  </a:lnTo>
                  <a:lnTo>
                    <a:pt x="66946" y="5054"/>
                  </a:lnTo>
                  <a:lnTo>
                    <a:pt x="65526" y="552"/>
                  </a:lnTo>
                  <a:lnTo>
                    <a:pt x="60485" y="1964"/>
                  </a:lnTo>
                  <a:lnTo>
                    <a:pt x="55431" y="0"/>
                  </a:lnTo>
                  <a:lnTo>
                    <a:pt x="45876" y="1964"/>
                  </a:lnTo>
                  <a:lnTo>
                    <a:pt x="41943" y="4476"/>
                  </a:lnTo>
                  <a:lnTo>
                    <a:pt x="40168" y="8049"/>
                  </a:lnTo>
                  <a:lnTo>
                    <a:pt x="38666" y="7856"/>
                  </a:lnTo>
                  <a:lnTo>
                    <a:pt x="35867" y="10655"/>
                  </a:lnTo>
                  <a:lnTo>
                    <a:pt x="30048" y="11785"/>
                  </a:lnTo>
                  <a:lnTo>
                    <a:pt x="27433" y="17219"/>
                  </a:lnTo>
                  <a:lnTo>
                    <a:pt x="27433" y="20591"/>
                  </a:lnTo>
                  <a:lnTo>
                    <a:pt x="30604" y="27519"/>
                  </a:lnTo>
                  <a:lnTo>
                    <a:pt x="30048" y="30886"/>
                  </a:lnTo>
                  <a:lnTo>
                    <a:pt x="28186" y="36129"/>
                  </a:lnTo>
                  <a:lnTo>
                    <a:pt x="28743" y="38383"/>
                  </a:lnTo>
                  <a:lnTo>
                    <a:pt x="28743" y="41952"/>
                  </a:lnTo>
                  <a:lnTo>
                    <a:pt x="25178" y="47001"/>
                  </a:lnTo>
                  <a:lnTo>
                    <a:pt x="0" y="65153"/>
                  </a:lnTo>
                  <a:lnTo>
                    <a:pt x="7086" y="83780"/>
                  </a:lnTo>
                  <a:lnTo>
                    <a:pt x="6273" y="83635"/>
                  </a:lnTo>
                  <a:lnTo>
                    <a:pt x="19375" y="85886"/>
                  </a:lnTo>
                  <a:lnTo>
                    <a:pt x="86424" y="131941"/>
                  </a:lnTo>
                  <a:lnTo>
                    <a:pt x="114872" y="130824"/>
                  </a:lnTo>
                  <a:lnTo>
                    <a:pt x="112587" y="130876"/>
                  </a:lnTo>
                  <a:lnTo>
                    <a:pt x="118205" y="118817"/>
                  </a:lnTo>
                  <a:close/>
                </a:path>
              </a:pathLst>
            </a:custGeom>
            <a:grpFill/>
            <a:ln w="5028" cap="flat">
              <a:solidFill>
                <a:schemeClr val="bg1"/>
              </a:solidFill>
              <a:prstDash val="solid"/>
              <a:miter/>
            </a:ln>
          </p:spPr>
          <p:txBody>
            <a:bodyPr rtlCol="0" anchor="ctr"/>
            <a:lstStyle/>
            <a:p>
              <a:endParaRPr lang="en-US"/>
            </a:p>
          </p:txBody>
        </p:sp>
        <p:sp>
          <p:nvSpPr>
            <p:cNvPr id="148" name="Freeform 147">
              <a:extLst>
                <a:ext uri="{FF2B5EF4-FFF2-40B4-BE49-F238E27FC236}">
                  <a16:creationId xmlns:a16="http://schemas.microsoft.com/office/drawing/2014/main" id="{B64ADD41-AE60-C8E5-C89D-F660ECC59A87}"/>
                </a:ext>
              </a:extLst>
            </p:cNvPr>
            <p:cNvSpPr/>
            <p:nvPr/>
          </p:nvSpPr>
          <p:spPr>
            <a:xfrm>
              <a:off x="6754978" y="5281793"/>
              <a:ext cx="108087" cy="197600"/>
            </a:xfrm>
            <a:custGeom>
              <a:avLst/>
              <a:gdLst>
                <a:gd name="connsiteX0" fmla="*/ 82297 w 108087"/>
                <a:gd name="connsiteY0" fmla="*/ 17178 h 197600"/>
                <a:gd name="connsiteX1" fmla="*/ 82815 w 108087"/>
                <a:gd name="connsiteY1" fmla="*/ 17738 h 197600"/>
                <a:gd name="connsiteX2" fmla="*/ 83157 w 108087"/>
                <a:gd name="connsiteY2" fmla="*/ 17524 h 197600"/>
                <a:gd name="connsiteX3" fmla="*/ 83200 w 108087"/>
                <a:gd name="connsiteY3" fmla="*/ 17447 h 197600"/>
                <a:gd name="connsiteX4" fmla="*/ 82297 w 108087"/>
                <a:gd name="connsiteY4" fmla="*/ 17178 h 197600"/>
                <a:gd name="connsiteX5" fmla="*/ 106521 w 108087"/>
                <a:gd name="connsiteY5" fmla="*/ 30434 h 197600"/>
                <a:gd name="connsiteX6" fmla="*/ 95747 w 108087"/>
                <a:gd name="connsiteY6" fmla="*/ 647 h 197600"/>
                <a:gd name="connsiteX7" fmla="*/ 92781 w 108087"/>
                <a:gd name="connsiteY7" fmla="*/ 857 h 197600"/>
                <a:gd name="connsiteX8" fmla="*/ 88365 w 108087"/>
                <a:gd name="connsiteY8" fmla="*/ 9736 h 197600"/>
                <a:gd name="connsiteX9" fmla="*/ 83157 w 108087"/>
                <a:gd name="connsiteY9" fmla="*/ 17524 h 197600"/>
                <a:gd name="connsiteX10" fmla="*/ 81698 w 108087"/>
                <a:gd name="connsiteY10" fmla="*/ 20460 h 197600"/>
                <a:gd name="connsiteX11" fmla="*/ 74445 w 108087"/>
                <a:gd name="connsiteY11" fmla="*/ 28607 h 197600"/>
                <a:gd name="connsiteX12" fmla="*/ 65335 w 108087"/>
                <a:gd name="connsiteY12" fmla="*/ 40126 h 197600"/>
                <a:gd name="connsiteX13" fmla="*/ 53123 w 108087"/>
                <a:gd name="connsiteY13" fmla="*/ 49262 h 197600"/>
                <a:gd name="connsiteX14" fmla="*/ 38634 w 108087"/>
                <a:gd name="connsiteY14" fmla="*/ 53862 h 197600"/>
                <a:gd name="connsiteX15" fmla="*/ 36969 w 108087"/>
                <a:gd name="connsiteY15" fmla="*/ 54286 h 197600"/>
                <a:gd name="connsiteX16" fmla="*/ 22951 w 108087"/>
                <a:gd name="connsiteY16" fmla="*/ 60170 h 197600"/>
                <a:gd name="connsiteX17" fmla="*/ 17670 w 108087"/>
                <a:gd name="connsiteY17" fmla="*/ 70820 h 197600"/>
                <a:gd name="connsiteX18" fmla="*/ 15997 w 108087"/>
                <a:gd name="connsiteY18" fmla="*/ 92126 h 197600"/>
                <a:gd name="connsiteX19" fmla="*/ 18432 w 108087"/>
                <a:gd name="connsiteY19" fmla="*/ 98510 h 197600"/>
                <a:gd name="connsiteX20" fmla="*/ 16374 w 108087"/>
                <a:gd name="connsiteY20" fmla="*/ 116315 h 197600"/>
                <a:gd name="connsiteX21" fmla="*/ 5342 w 108087"/>
                <a:gd name="connsiteY21" fmla="*/ 133479 h 197600"/>
                <a:gd name="connsiteX22" fmla="*/ 1684 w 108087"/>
                <a:gd name="connsiteY22" fmla="*/ 156030 h 197600"/>
                <a:gd name="connsiteX23" fmla="*/ 3558 w 108087"/>
                <a:gd name="connsiteY23" fmla="*/ 167716 h 197600"/>
                <a:gd name="connsiteX24" fmla="*/ 3811 w 108087"/>
                <a:gd name="connsiteY24" fmla="*/ 177951 h 197600"/>
                <a:gd name="connsiteX25" fmla="*/ 6121 w 108087"/>
                <a:gd name="connsiteY25" fmla="*/ 184276 h 197600"/>
                <a:gd name="connsiteX26" fmla="*/ 23708 w 108087"/>
                <a:gd name="connsiteY26" fmla="*/ 197177 h 197600"/>
                <a:gd name="connsiteX27" fmla="*/ 34855 w 108087"/>
                <a:gd name="connsiteY27" fmla="*/ 193976 h 197600"/>
                <a:gd name="connsiteX28" fmla="*/ 43178 w 108087"/>
                <a:gd name="connsiteY28" fmla="*/ 192470 h 197600"/>
                <a:gd name="connsiteX29" fmla="*/ 56400 w 108087"/>
                <a:gd name="connsiteY29" fmla="*/ 183039 h 197600"/>
                <a:gd name="connsiteX30" fmla="*/ 61882 w 108087"/>
                <a:gd name="connsiteY30" fmla="*/ 170574 h 197600"/>
                <a:gd name="connsiteX31" fmla="*/ 73119 w 108087"/>
                <a:gd name="connsiteY31" fmla="*/ 140214 h 197600"/>
                <a:gd name="connsiteX32" fmla="*/ 90303 w 108087"/>
                <a:gd name="connsiteY32" fmla="*/ 95635 h 197600"/>
                <a:gd name="connsiteX33" fmla="*/ 93941 w 108087"/>
                <a:gd name="connsiteY33" fmla="*/ 82489 h 197600"/>
                <a:gd name="connsiteX34" fmla="*/ 98498 w 108087"/>
                <a:gd name="connsiteY34" fmla="*/ 66173 h 197600"/>
                <a:gd name="connsiteX35" fmla="*/ 105747 w 108087"/>
                <a:gd name="connsiteY35" fmla="*/ 53691 h 197600"/>
                <a:gd name="connsiteX36" fmla="*/ 108058 w 108087"/>
                <a:gd name="connsiteY36" fmla="*/ 45711 h 197600"/>
                <a:gd name="connsiteX37" fmla="*/ 106521 w 108087"/>
                <a:gd name="connsiteY37" fmla="*/ 30434 h 197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08087" h="197600">
                  <a:moveTo>
                    <a:pt x="82297" y="17178"/>
                  </a:moveTo>
                  <a:lnTo>
                    <a:pt x="82815" y="17738"/>
                  </a:lnTo>
                  <a:cubicBezTo>
                    <a:pt x="82944" y="17687"/>
                    <a:pt x="83046" y="17597"/>
                    <a:pt x="83157" y="17524"/>
                  </a:cubicBezTo>
                  <a:cubicBezTo>
                    <a:pt x="83175" y="17494"/>
                    <a:pt x="83192" y="17473"/>
                    <a:pt x="83200" y="17447"/>
                  </a:cubicBezTo>
                  <a:lnTo>
                    <a:pt x="82297" y="17178"/>
                  </a:lnTo>
                  <a:close/>
                  <a:moveTo>
                    <a:pt x="106521" y="30434"/>
                  </a:moveTo>
                  <a:cubicBezTo>
                    <a:pt x="106607" y="19086"/>
                    <a:pt x="102811" y="9317"/>
                    <a:pt x="95747" y="647"/>
                  </a:cubicBezTo>
                  <a:cubicBezTo>
                    <a:pt x="94916" y="-375"/>
                    <a:pt x="93821" y="-97"/>
                    <a:pt x="92781" y="857"/>
                  </a:cubicBezTo>
                  <a:cubicBezTo>
                    <a:pt x="90141" y="3279"/>
                    <a:pt x="88660" y="6078"/>
                    <a:pt x="88365" y="9736"/>
                  </a:cubicBezTo>
                  <a:cubicBezTo>
                    <a:pt x="88066" y="13181"/>
                    <a:pt x="86405" y="15975"/>
                    <a:pt x="83157" y="17524"/>
                  </a:cubicBezTo>
                  <a:cubicBezTo>
                    <a:pt x="82700" y="18547"/>
                    <a:pt x="82477" y="19895"/>
                    <a:pt x="81698" y="20460"/>
                  </a:cubicBezTo>
                  <a:cubicBezTo>
                    <a:pt x="78643" y="22591"/>
                    <a:pt x="75044" y="23588"/>
                    <a:pt x="74445" y="28607"/>
                  </a:cubicBezTo>
                  <a:cubicBezTo>
                    <a:pt x="73833" y="33742"/>
                    <a:pt x="70307" y="37465"/>
                    <a:pt x="65335" y="40126"/>
                  </a:cubicBezTo>
                  <a:cubicBezTo>
                    <a:pt x="60889" y="42488"/>
                    <a:pt x="57569" y="46939"/>
                    <a:pt x="53123" y="49262"/>
                  </a:cubicBezTo>
                  <a:cubicBezTo>
                    <a:pt x="48689" y="51599"/>
                    <a:pt x="43499" y="52386"/>
                    <a:pt x="38634" y="53862"/>
                  </a:cubicBezTo>
                  <a:cubicBezTo>
                    <a:pt x="38086" y="54008"/>
                    <a:pt x="37500" y="54072"/>
                    <a:pt x="36969" y="54286"/>
                  </a:cubicBezTo>
                  <a:cubicBezTo>
                    <a:pt x="32292" y="56224"/>
                    <a:pt x="27628" y="58206"/>
                    <a:pt x="22951" y="60170"/>
                  </a:cubicBezTo>
                  <a:cubicBezTo>
                    <a:pt x="21201" y="63717"/>
                    <a:pt x="19711" y="67431"/>
                    <a:pt x="17670" y="70820"/>
                  </a:cubicBezTo>
                  <a:cubicBezTo>
                    <a:pt x="13464" y="77714"/>
                    <a:pt x="13532" y="84809"/>
                    <a:pt x="15997" y="92126"/>
                  </a:cubicBezTo>
                  <a:cubicBezTo>
                    <a:pt x="16725" y="94304"/>
                    <a:pt x="17508" y="96439"/>
                    <a:pt x="18432" y="98510"/>
                  </a:cubicBezTo>
                  <a:cubicBezTo>
                    <a:pt x="21196" y="104869"/>
                    <a:pt x="20375" y="110950"/>
                    <a:pt x="16374" y="116315"/>
                  </a:cubicBezTo>
                  <a:cubicBezTo>
                    <a:pt x="12240" y="121759"/>
                    <a:pt x="9544" y="128032"/>
                    <a:pt x="5342" y="133479"/>
                  </a:cubicBezTo>
                  <a:cubicBezTo>
                    <a:pt x="361" y="139979"/>
                    <a:pt x="-1748" y="147814"/>
                    <a:pt x="1684" y="156030"/>
                  </a:cubicBezTo>
                  <a:cubicBezTo>
                    <a:pt x="3267" y="159825"/>
                    <a:pt x="3601" y="163706"/>
                    <a:pt x="3558" y="167716"/>
                  </a:cubicBezTo>
                  <a:cubicBezTo>
                    <a:pt x="3507" y="171122"/>
                    <a:pt x="3382" y="174605"/>
                    <a:pt x="3811" y="177951"/>
                  </a:cubicBezTo>
                  <a:cubicBezTo>
                    <a:pt x="4084" y="180155"/>
                    <a:pt x="4970" y="182402"/>
                    <a:pt x="6121" y="184276"/>
                  </a:cubicBezTo>
                  <a:cubicBezTo>
                    <a:pt x="10233" y="190887"/>
                    <a:pt x="16857" y="194447"/>
                    <a:pt x="23708" y="197177"/>
                  </a:cubicBezTo>
                  <a:cubicBezTo>
                    <a:pt x="27679" y="198773"/>
                    <a:pt x="31184" y="195444"/>
                    <a:pt x="34855" y="193976"/>
                  </a:cubicBezTo>
                  <a:cubicBezTo>
                    <a:pt x="37423" y="192954"/>
                    <a:pt x="40375" y="192684"/>
                    <a:pt x="43178" y="192470"/>
                  </a:cubicBezTo>
                  <a:cubicBezTo>
                    <a:pt x="49545" y="191974"/>
                    <a:pt x="53760" y="188598"/>
                    <a:pt x="56400" y="183039"/>
                  </a:cubicBezTo>
                  <a:cubicBezTo>
                    <a:pt x="58343" y="178970"/>
                    <a:pt x="60277" y="174832"/>
                    <a:pt x="61882" y="170574"/>
                  </a:cubicBezTo>
                  <a:cubicBezTo>
                    <a:pt x="65686" y="160471"/>
                    <a:pt x="68703" y="150039"/>
                    <a:pt x="73119" y="140214"/>
                  </a:cubicBezTo>
                  <a:cubicBezTo>
                    <a:pt x="79687" y="125674"/>
                    <a:pt x="83778" y="110184"/>
                    <a:pt x="90303" y="95635"/>
                  </a:cubicBezTo>
                  <a:cubicBezTo>
                    <a:pt x="92148" y="91527"/>
                    <a:pt x="93081" y="86948"/>
                    <a:pt x="93941" y="82489"/>
                  </a:cubicBezTo>
                  <a:cubicBezTo>
                    <a:pt x="95023" y="76892"/>
                    <a:pt x="96354" y="71501"/>
                    <a:pt x="98498" y="66173"/>
                  </a:cubicBezTo>
                  <a:cubicBezTo>
                    <a:pt x="100342" y="61603"/>
                    <a:pt x="99576" y="55715"/>
                    <a:pt x="105747" y="53691"/>
                  </a:cubicBezTo>
                  <a:cubicBezTo>
                    <a:pt x="107433" y="51299"/>
                    <a:pt x="108259" y="48535"/>
                    <a:pt x="108058" y="45711"/>
                  </a:cubicBezTo>
                  <a:cubicBezTo>
                    <a:pt x="107681" y="40601"/>
                    <a:pt x="106466" y="35522"/>
                    <a:pt x="106521" y="30434"/>
                  </a:cubicBezTo>
                  <a:close/>
                </a:path>
              </a:pathLst>
            </a:custGeom>
            <a:grpFill/>
            <a:ln w="5028" cap="flat">
              <a:solidFill>
                <a:schemeClr val="bg1"/>
              </a:solidFill>
              <a:prstDash val="solid"/>
              <a:miter/>
            </a:ln>
          </p:spPr>
          <p:txBody>
            <a:bodyPr rtlCol="0" anchor="ctr"/>
            <a:lstStyle/>
            <a:p>
              <a:endParaRPr lang="en-US"/>
            </a:p>
          </p:txBody>
        </p:sp>
        <p:sp>
          <p:nvSpPr>
            <p:cNvPr id="149" name="Freeform 148">
              <a:extLst>
                <a:ext uri="{FF2B5EF4-FFF2-40B4-BE49-F238E27FC236}">
                  <a16:creationId xmlns:a16="http://schemas.microsoft.com/office/drawing/2014/main" id="{4146F7CE-FFF0-658B-2B91-F1194785C4F4}"/>
                </a:ext>
              </a:extLst>
            </p:cNvPr>
            <p:cNvSpPr/>
            <p:nvPr/>
          </p:nvSpPr>
          <p:spPr>
            <a:xfrm>
              <a:off x="6524787" y="5524367"/>
              <a:ext cx="32169" cy="30608"/>
            </a:xfrm>
            <a:custGeom>
              <a:avLst/>
              <a:gdLst>
                <a:gd name="connsiteX0" fmla="*/ 8288 w 32169"/>
                <a:gd name="connsiteY0" fmla="*/ 29350 h 30608"/>
                <a:gd name="connsiteX1" fmla="*/ 11669 w 32169"/>
                <a:gd name="connsiteY1" fmla="*/ 30608 h 30608"/>
                <a:gd name="connsiteX2" fmla="*/ 13766 w 32169"/>
                <a:gd name="connsiteY2" fmla="*/ 30608 h 30608"/>
                <a:gd name="connsiteX3" fmla="*/ 14891 w 32169"/>
                <a:gd name="connsiteY3" fmla="*/ 29213 h 30608"/>
                <a:gd name="connsiteX4" fmla="*/ 17001 w 32169"/>
                <a:gd name="connsiteY4" fmla="*/ 24724 h 30608"/>
                <a:gd name="connsiteX5" fmla="*/ 19821 w 32169"/>
                <a:gd name="connsiteY5" fmla="*/ 23723 h 30608"/>
                <a:gd name="connsiteX6" fmla="*/ 21215 w 32169"/>
                <a:gd name="connsiteY6" fmla="*/ 22752 h 30608"/>
                <a:gd name="connsiteX7" fmla="*/ 23599 w 32169"/>
                <a:gd name="connsiteY7" fmla="*/ 22465 h 30608"/>
                <a:gd name="connsiteX8" fmla="*/ 25285 w 32169"/>
                <a:gd name="connsiteY8" fmla="*/ 22465 h 30608"/>
                <a:gd name="connsiteX9" fmla="*/ 27664 w 32169"/>
                <a:gd name="connsiteY9" fmla="*/ 20925 h 30608"/>
                <a:gd name="connsiteX10" fmla="*/ 28379 w 32169"/>
                <a:gd name="connsiteY10" fmla="*/ 18541 h 30608"/>
                <a:gd name="connsiteX11" fmla="*/ 26547 w 32169"/>
                <a:gd name="connsiteY11" fmla="*/ 17270 h 30608"/>
                <a:gd name="connsiteX12" fmla="*/ 29919 w 32169"/>
                <a:gd name="connsiteY12" fmla="*/ 14878 h 30608"/>
                <a:gd name="connsiteX13" fmla="*/ 32170 w 32169"/>
                <a:gd name="connsiteY13" fmla="*/ 12199 h 30608"/>
                <a:gd name="connsiteX14" fmla="*/ 32020 w 32169"/>
                <a:gd name="connsiteY14" fmla="*/ 8990 h 30608"/>
                <a:gd name="connsiteX15" fmla="*/ 29791 w 32169"/>
                <a:gd name="connsiteY15" fmla="*/ 3368 h 30608"/>
                <a:gd name="connsiteX16" fmla="*/ 26975 w 32169"/>
                <a:gd name="connsiteY16" fmla="*/ 1108 h 30608"/>
                <a:gd name="connsiteX17" fmla="*/ 24716 w 32169"/>
                <a:gd name="connsiteY17" fmla="*/ 1823 h 30608"/>
                <a:gd name="connsiteX18" fmla="*/ 22474 w 32169"/>
                <a:gd name="connsiteY18" fmla="*/ 432 h 30608"/>
                <a:gd name="connsiteX19" fmla="*/ 21913 w 32169"/>
                <a:gd name="connsiteY19" fmla="*/ 851 h 30608"/>
                <a:gd name="connsiteX20" fmla="*/ 20518 w 32169"/>
                <a:gd name="connsiteY20" fmla="*/ 0 h 30608"/>
                <a:gd name="connsiteX21" fmla="*/ 18695 w 32169"/>
                <a:gd name="connsiteY21" fmla="*/ 0 h 30608"/>
                <a:gd name="connsiteX22" fmla="*/ 18122 w 32169"/>
                <a:gd name="connsiteY22" fmla="*/ 851 h 30608"/>
                <a:gd name="connsiteX23" fmla="*/ 16299 w 32169"/>
                <a:gd name="connsiteY23" fmla="*/ 1973 h 30608"/>
                <a:gd name="connsiteX24" fmla="*/ 14891 w 32169"/>
                <a:gd name="connsiteY24" fmla="*/ 3368 h 30608"/>
                <a:gd name="connsiteX25" fmla="*/ 10124 w 32169"/>
                <a:gd name="connsiteY25" fmla="*/ 4219 h 30608"/>
                <a:gd name="connsiteX26" fmla="*/ 6466 w 32169"/>
                <a:gd name="connsiteY26" fmla="*/ 6876 h 30608"/>
                <a:gd name="connsiteX27" fmla="*/ 5208 w 32169"/>
                <a:gd name="connsiteY27" fmla="*/ 10526 h 30608"/>
                <a:gd name="connsiteX28" fmla="*/ 0 w 32169"/>
                <a:gd name="connsiteY28" fmla="*/ 15032 h 30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2169" h="30608">
                  <a:moveTo>
                    <a:pt x="8288" y="29350"/>
                  </a:moveTo>
                  <a:lnTo>
                    <a:pt x="11669" y="30608"/>
                  </a:lnTo>
                  <a:lnTo>
                    <a:pt x="13766" y="30608"/>
                  </a:lnTo>
                  <a:lnTo>
                    <a:pt x="14891" y="29213"/>
                  </a:lnTo>
                  <a:lnTo>
                    <a:pt x="17001" y="24724"/>
                  </a:lnTo>
                  <a:lnTo>
                    <a:pt x="19821" y="23723"/>
                  </a:lnTo>
                  <a:lnTo>
                    <a:pt x="21215" y="22752"/>
                  </a:lnTo>
                  <a:lnTo>
                    <a:pt x="23599" y="22465"/>
                  </a:lnTo>
                  <a:lnTo>
                    <a:pt x="25285" y="22465"/>
                  </a:lnTo>
                  <a:lnTo>
                    <a:pt x="27664" y="20925"/>
                  </a:lnTo>
                  <a:lnTo>
                    <a:pt x="28379" y="18541"/>
                  </a:lnTo>
                  <a:lnTo>
                    <a:pt x="26547" y="17270"/>
                  </a:lnTo>
                  <a:lnTo>
                    <a:pt x="29919" y="14878"/>
                  </a:lnTo>
                  <a:lnTo>
                    <a:pt x="32170" y="12199"/>
                  </a:lnTo>
                  <a:lnTo>
                    <a:pt x="32020" y="8990"/>
                  </a:lnTo>
                  <a:lnTo>
                    <a:pt x="29791" y="3368"/>
                  </a:lnTo>
                  <a:lnTo>
                    <a:pt x="26975" y="1108"/>
                  </a:lnTo>
                  <a:lnTo>
                    <a:pt x="24716" y="1823"/>
                  </a:lnTo>
                  <a:lnTo>
                    <a:pt x="22474" y="432"/>
                  </a:lnTo>
                  <a:lnTo>
                    <a:pt x="21913" y="851"/>
                  </a:lnTo>
                  <a:lnTo>
                    <a:pt x="20518" y="0"/>
                  </a:lnTo>
                  <a:lnTo>
                    <a:pt x="18695" y="0"/>
                  </a:lnTo>
                  <a:lnTo>
                    <a:pt x="18122" y="851"/>
                  </a:lnTo>
                  <a:lnTo>
                    <a:pt x="16299" y="1973"/>
                  </a:lnTo>
                  <a:lnTo>
                    <a:pt x="14891" y="3368"/>
                  </a:lnTo>
                  <a:lnTo>
                    <a:pt x="10124" y="4219"/>
                  </a:lnTo>
                  <a:lnTo>
                    <a:pt x="6466" y="6876"/>
                  </a:lnTo>
                  <a:lnTo>
                    <a:pt x="5208" y="10526"/>
                  </a:lnTo>
                  <a:lnTo>
                    <a:pt x="0" y="15032"/>
                  </a:lnTo>
                  <a:close/>
                </a:path>
              </a:pathLst>
            </a:custGeom>
            <a:grpFill/>
            <a:ln w="5028" cap="flat">
              <a:solidFill>
                <a:schemeClr val="bg1"/>
              </a:solidFill>
              <a:prstDash val="solid"/>
              <a:miter/>
            </a:ln>
          </p:spPr>
          <p:txBody>
            <a:bodyPr rtlCol="0" anchor="ctr"/>
            <a:lstStyle/>
            <a:p>
              <a:endParaRPr lang="en-US"/>
            </a:p>
          </p:txBody>
        </p:sp>
        <p:sp>
          <p:nvSpPr>
            <p:cNvPr id="150" name="Freeform 149">
              <a:extLst>
                <a:ext uri="{FF2B5EF4-FFF2-40B4-BE49-F238E27FC236}">
                  <a16:creationId xmlns:a16="http://schemas.microsoft.com/office/drawing/2014/main" id="{5F1443A4-E147-CF5F-5AAA-5721DE735A56}"/>
                </a:ext>
              </a:extLst>
            </p:cNvPr>
            <p:cNvSpPr/>
            <p:nvPr/>
          </p:nvSpPr>
          <p:spPr>
            <a:xfrm>
              <a:off x="6580680" y="5478850"/>
              <a:ext cx="19388" cy="22336"/>
            </a:xfrm>
            <a:custGeom>
              <a:avLst/>
              <a:gdLst>
                <a:gd name="connsiteX0" fmla="*/ 14609 w 19388"/>
                <a:gd name="connsiteY0" fmla="*/ 22337 h 22336"/>
                <a:gd name="connsiteX1" fmla="*/ 15597 w 19388"/>
                <a:gd name="connsiteY1" fmla="*/ 17287 h 22336"/>
                <a:gd name="connsiteX2" fmla="*/ 18541 w 19388"/>
                <a:gd name="connsiteY2" fmla="*/ 15597 h 22336"/>
                <a:gd name="connsiteX3" fmla="*/ 19389 w 19388"/>
                <a:gd name="connsiteY3" fmla="*/ 9149 h 22336"/>
                <a:gd name="connsiteX4" fmla="*/ 14609 w 19388"/>
                <a:gd name="connsiteY4" fmla="*/ 5058 h 22336"/>
                <a:gd name="connsiteX5" fmla="*/ 6479 w 19388"/>
                <a:gd name="connsiteY5" fmla="*/ 0 h 22336"/>
                <a:gd name="connsiteX6" fmla="*/ 3094 w 19388"/>
                <a:gd name="connsiteY6" fmla="*/ 4929 h 22336"/>
                <a:gd name="connsiteX7" fmla="*/ 0 w 19388"/>
                <a:gd name="connsiteY7" fmla="*/ 14896 h 22336"/>
                <a:gd name="connsiteX8" fmla="*/ 4219 w 19388"/>
                <a:gd name="connsiteY8" fmla="*/ 20373 h 22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388" h="22336">
                  <a:moveTo>
                    <a:pt x="14609" y="22337"/>
                  </a:moveTo>
                  <a:lnTo>
                    <a:pt x="15597" y="17287"/>
                  </a:lnTo>
                  <a:lnTo>
                    <a:pt x="18541" y="15597"/>
                  </a:lnTo>
                  <a:lnTo>
                    <a:pt x="19389" y="9149"/>
                  </a:lnTo>
                  <a:lnTo>
                    <a:pt x="14609" y="5058"/>
                  </a:lnTo>
                  <a:lnTo>
                    <a:pt x="6479" y="0"/>
                  </a:lnTo>
                  <a:lnTo>
                    <a:pt x="3094" y="4929"/>
                  </a:lnTo>
                  <a:lnTo>
                    <a:pt x="0" y="14896"/>
                  </a:lnTo>
                  <a:lnTo>
                    <a:pt x="4219" y="20373"/>
                  </a:lnTo>
                  <a:close/>
                </a:path>
              </a:pathLst>
            </a:custGeom>
            <a:grpFill/>
            <a:ln w="5028" cap="flat">
              <a:solidFill>
                <a:schemeClr val="bg1"/>
              </a:solidFill>
              <a:prstDash val="solid"/>
              <a:miter/>
            </a:ln>
          </p:spPr>
          <p:txBody>
            <a:bodyPr rtlCol="0" anchor="ctr"/>
            <a:lstStyle/>
            <a:p>
              <a:endParaRPr lang="en-US"/>
            </a:p>
          </p:txBody>
        </p:sp>
        <p:sp>
          <p:nvSpPr>
            <p:cNvPr id="151" name="Freeform 150">
              <a:extLst>
                <a:ext uri="{FF2B5EF4-FFF2-40B4-BE49-F238E27FC236}">
                  <a16:creationId xmlns:a16="http://schemas.microsoft.com/office/drawing/2014/main" id="{E8747AD8-C5BE-74F9-BA38-14F99CE24FED}"/>
                </a:ext>
              </a:extLst>
            </p:cNvPr>
            <p:cNvSpPr/>
            <p:nvPr/>
          </p:nvSpPr>
          <p:spPr>
            <a:xfrm>
              <a:off x="6376461" y="5426329"/>
              <a:ext cx="231857" cy="194107"/>
            </a:xfrm>
            <a:custGeom>
              <a:avLst/>
              <a:gdLst>
                <a:gd name="connsiteX0" fmla="*/ 222760 w 231857"/>
                <a:gd name="connsiteY0" fmla="*/ 68119 h 194107"/>
                <a:gd name="connsiteX1" fmla="*/ 219816 w 231857"/>
                <a:gd name="connsiteY1" fmla="*/ 69809 h 194107"/>
                <a:gd name="connsiteX2" fmla="*/ 218828 w 231857"/>
                <a:gd name="connsiteY2" fmla="*/ 74858 h 194107"/>
                <a:gd name="connsiteX3" fmla="*/ 208438 w 231857"/>
                <a:gd name="connsiteY3" fmla="*/ 72894 h 194107"/>
                <a:gd name="connsiteX4" fmla="*/ 204219 w 231857"/>
                <a:gd name="connsiteY4" fmla="*/ 67417 h 194107"/>
                <a:gd name="connsiteX5" fmla="*/ 207313 w 231857"/>
                <a:gd name="connsiteY5" fmla="*/ 57451 h 194107"/>
                <a:gd name="connsiteX6" fmla="*/ 210698 w 231857"/>
                <a:gd name="connsiteY6" fmla="*/ 52526 h 194107"/>
                <a:gd name="connsiteX7" fmla="*/ 218828 w 231857"/>
                <a:gd name="connsiteY7" fmla="*/ 57583 h 194107"/>
                <a:gd name="connsiteX8" fmla="*/ 219264 w 231857"/>
                <a:gd name="connsiteY8" fmla="*/ 50429 h 194107"/>
                <a:gd name="connsiteX9" fmla="*/ 219684 w 231857"/>
                <a:gd name="connsiteY9" fmla="*/ 42551 h 194107"/>
                <a:gd name="connsiteX10" fmla="*/ 220249 w 231857"/>
                <a:gd name="connsiteY10" fmla="*/ 32876 h 194107"/>
                <a:gd name="connsiteX11" fmla="*/ 218417 w 231857"/>
                <a:gd name="connsiteY11" fmla="*/ 26560 h 194107"/>
                <a:gd name="connsiteX12" fmla="*/ 218417 w 231857"/>
                <a:gd name="connsiteY12" fmla="*/ 17001 h 194107"/>
                <a:gd name="connsiteX13" fmla="*/ 216590 w 231857"/>
                <a:gd name="connsiteY13" fmla="*/ 13500 h 194107"/>
                <a:gd name="connsiteX14" fmla="*/ 215328 w 231857"/>
                <a:gd name="connsiteY14" fmla="*/ 6051 h 194107"/>
                <a:gd name="connsiteX15" fmla="*/ 212516 w 231857"/>
                <a:gd name="connsiteY15" fmla="*/ 3949 h 194107"/>
                <a:gd name="connsiteX16" fmla="*/ 207737 w 231857"/>
                <a:gd name="connsiteY16" fmla="*/ 2953 h 194107"/>
                <a:gd name="connsiteX17" fmla="*/ 202131 w 231857"/>
                <a:gd name="connsiteY17" fmla="*/ 4364 h 194107"/>
                <a:gd name="connsiteX18" fmla="*/ 198887 w 231857"/>
                <a:gd name="connsiteY18" fmla="*/ 2400 h 194107"/>
                <a:gd name="connsiteX19" fmla="*/ 195943 w 231857"/>
                <a:gd name="connsiteY19" fmla="*/ 2246 h 194107"/>
                <a:gd name="connsiteX20" fmla="*/ 194673 w 231857"/>
                <a:gd name="connsiteY20" fmla="*/ 291 h 194107"/>
                <a:gd name="connsiteX21" fmla="*/ 187514 w 231857"/>
                <a:gd name="connsiteY21" fmla="*/ 0 h 194107"/>
                <a:gd name="connsiteX22" fmla="*/ 179794 w 231857"/>
                <a:gd name="connsiteY22" fmla="*/ 2529 h 194107"/>
                <a:gd name="connsiteX23" fmla="*/ 179092 w 231857"/>
                <a:gd name="connsiteY23" fmla="*/ 6329 h 194107"/>
                <a:gd name="connsiteX24" fmla="*/ 175447 w 231857"/>
                <a:gd name="connsiteY24" fmla="*/ 8875 h 194107"/>
                <a:gd name="connsiteX25" fmla="*/ 172905 w 231857"/>
                <a:gd name="connsiteY25" fmla="*/ 9414 h 194107"/>
                <a:gd name="connsiteX26" fmla="*/ 169250 w 231857"/>
                <a:gd name="connsiteY26" fmla="*/ 8716 h 194107"/>
                <a:gd name="connsiteX27" fmla="*/ 162087 w 231857"/>
                <a:gd name="connsiteY27" fmla="*/ 13505 h 194107"/>
                <a:gd name="connsiteX28" fmla="*/ 158172 w 231857"/>
                <a:gd name="connsiteY28" fmla="*/ 17292 h 194107"/>
                <a:gd name="connsiteX29" fmla="*/ 154513 w 231857"/>
                <a:gd name="connsiteY29" fmla="*/ 18687 h 194107"/>
                <a:gd name="connsiteX30" fmla="*/ 150859 w 231857"/>
                <a:gd name="connsiteY30" fmla="*/ 24318 h 194107"/>
                <a:gd name="connsiteX31" fmla="*/ 151000 w 231857"/>
                <a:gd name="connsiteY31" fmla="*/ 30908 h 194107"/>
                <a:gd name="connsiteX32" fmla="*/ 144547 w 231857"/>
                <a:gd name="connsiteY32" fmla="*/ 34836 h 194107"/>
                <a:gd name="connsiteX33" fmla="*/ 138505 w 231857"/>
                <a:gd name="connsiteY33" fmla="*/ 39611 h 194107"/>
                <a:gd name="connsiteX34" fmla="*/ 134158 w 231857"/>
                <a:gd name="connsiteY34" fmla="*/ 43398 h 194107"/>
                <a:gd name="connsiteX35" fmla="*/ 133443 w 231857"/>
                <a:gd name="connsiteY35" fmla="*/ 47485 h 194107"/>
                <a:gd name="connsiteX36" fmla="*/ 132878 w 231857"/>
                <a:gd name="connsiteY36" fmla="*/ 52958 h 194107"/>
                <a:gd name="connsiteX37" fmla="*/ 130208 w 231857"/>
                <a:gd name="connsiteY37" fmla="*/ 54781 h 194107"/>
                <a:gd name="connsiteX38" fmla="*/ 126858 w 231857"/>
                <a:gd name="connsiteY38" fmla="*/ 53240 h 194107"/>
                <a:gd name="connsiteX39" fmla="*/ 116031 w 231857"/>
                <a:gd name="connsiteY39" fmla="*/ 52962 h 194107"/>
                <a:gd name="connsiteX40" fmla="*/ 108590 w 231857"/>
                <a:gd name="connsiteY40" fmla="*/ 50433 h 194107"/>
                <a:gd name="connsiteX41" fmla="*/ 101136 w 231857"/>
                <a:gd name="connsiteY41" fmla="*/ 47780 h 194107"/>
                <a:gd name="connsiteX42" fmla="*/ 93986 w 231857"/>
                <a:gd name="connsiteY42" fmla="*/ 51139 h 194107"/>
                <a:gd name="connsiteX43" fmla="*/ 88363 w 231857"/>
                <a:gd name="connsiteY43" fmla="*/ 60134 h 194107"/>
                <a:gd name="connsiteX44" fmla="*/ 80511 w 231857"/>
                <a:gd name="connsiteY44" fmla="*/ 65607 h 194107"/>
                <a:gd name="connsiteX45" fmla="*/ 75017 w 231857"/>
                <a:gd name="connsiteY45" fmla="*/ 67849 h 194107"/>
                <a:gd name="connsiteX46" fmla="*/ 71794 w 231857"/>
                <a:gd name="connsiteY46" fmla="*/ 67708 h 194107"/>
                <a:gd name="connsiteX47" fmla="*/ 69270 w 231857"/>
                <a:gd name="connsiteY47" fmla="*/ 68688 h 194107"/>
                <a:gd name="connsiteX48" fmla="*/ 65906 w 231857"/>
                <a:gd name="connsiteY48" fmla="*/ 67849 h 194107"/>
                <a:gd name="connsiteX49" fmla="*/ 62239 w 231857"/>
                <a:gd name="connsiteY49" fmla="*/ 68401 h 194107"/>
                <a:gd name="connsiteX50" fmla="*/ 64490 w 231857"/>
                <a:gd name="connsiteY50" fmla="*/ 60549 h 194107"/>
                <a:gd name="connsiteX51" fmla="*/ 63938 w 231857"/>
                <a:gd name="connsiteY51" fmla="*/ 57168 h 194107"/>
                <a:gd name="connsiteX52" fmla="*/ 58730 w 231857"/>
                <a:gd name="connsiteY52" fmla="*/ 45508 h 194107"/>
                <a:gd name="connsiteX53" fmla="*/ 54241 w 231857"/>
                <a:gd name="connsiteY53" fmla="*/ 42273 h 194107"/>
                <a:gd name="connsiteX54" fmla="*/ 51841 w 231857"/>
                <a:gd name="connsiteY54" fmla="*/ 93391 h 194107"/>
                <a:gd name="connsiteX55" fmla="*/ 46368 w 231857"/>
                <a:gd name="connsiteY55" fmla="*/ 92419 h 194107"/>
                <a:gd name="connsiteX56" fmla="*/ 42855 w 231857"/>
                <a:gd name="connsiteY56" fmla="*/ 94666 h 194107"/>
                <a:gd name="connsiteX57" fmla="*/ 41601 w 231857"/>
                <a:gd name="connsiteY57" fmla="*/ 97050 h 194107"/>
                <a:gd name="connsiteX58" fmla="*/ 38503 w 231857"/>
                <a:gd name="connsiteY58" fmla="*/ 99292 h 194107"/>
                <a:gd name="connsiteX59" fmla="*/ 37810 w 231857"/>
                <a:gd name="connsiteY59" fmla="*/ 101970 h 194107"/>
                <a:gd name="connsiteX60" fmla="*/ 34292 w 231857"/>
                <a:gd name="connsiteY60" fmla="*/ 100011 h 194107"/>
                <a:gd name="connsiteX61" fmla="*/ 30364 w 231857"/>
                <a:gd name="connsiteY61" fmla="*/ 101140 h 194107"/>
                <a:gd name="connsiteX62" fmla="*/ 24314 w 231857"/>
                <a:gd name="connsiteY62" fmla="*/ 100695 h 194107"/>
                <a:gd name="connsiteX63" fmla="*/ 16457 w 231857"/>
                <a:gd name="connsiteY63" fmla="*/ 98184 h 194107"/>
                <a:gd name="connsiteX64" fmla="*/ 14502 w 231857"/>
                <a:gd name="connsiteY64" fmla="*/ 94106 h 194107"/>
                <a:gd name="connsiteX65" fmla="*/ 15619 w 231857"/>
                <a:gd name="connsiteY65" fmla="*/ 91170 h 194107"/>
                <a:gd name="connsiteX66" fmla="*/ 10989 w 231857"/>
                <a:gd name="connsiteY66" fmla="*/ 88350 h 194107"/>
                <a:gd name="connsiteX67" fmla="*/ 8169 w 231857"/>
                <a:gd name="connsiteY67" fmla="*/ 89052 h 194107"/>
                <a:gd name="connsiteX68" fmla="*/ 6483 w 231857"/>
                <a:gd name="connsiteY68" fmla="*/ 91298 h 194107"/>
                <a:gd name="connsiteX69" fmla="*/ 7326 w 231857"/>
                <a:gd name="connsiteY69" fmla="*/ 94521 h 194107"/>
                <a:gd name="connsiteX70" fmla="*/ 0 w 231857"/>
                <a:gd name="connsiteY70" fmla="*/ 96502 h 194107"/>
                <a:gd name="connsiteX71" fmla="*/ 3898 w 231857"/>
                <a:gd name="connsiteY71" fmla="*/ 101444 h 194107"/>
                <a:gd name="connsiteX72" fmla="*/ 9495 w 231857"/>
                <a:gd name="connsiteY72" fmla="*/ 113678 h 194107"/>
                <a:gd name="connsiteX73" fmla="*/ 18610 w 231857"/>
                <a:gd name="connsiteY73" fmla="*/ 139391 h 194107"/>
                <a:gd name="connsiteX74" fmla="*/ 21301 w 231857"/>
                <a:gd name="connsiteY74" fmla="*/ 145660 h 194107"/>
                <a:gd name="connsiteX75" fmla="*/ 19649 w 231857"/>
                <a:gd name="connsiteY75" fmla="*/ 160050 h 194107"/>
                <a:gd name="connsiteX76" fmla="*/ 19303 w 231857"/>
                <a:gd name="connsiteY76" fmla="*/ 166400 h 194107"/>
                <a:gd name="connsiteX77" fmla="*/ 23325 w 231857"/>
                <a:gd name="connsiteY77" fmla="*/ 181014 h 194107"/>
                <a:gd name="connsiteX78" fmla="*/ 24823 w 231857"/>
                <a:gd name="connsiteY78" fmla="*/ 183970 h 194107"/>
                <a:gd name="connsiteX79" fmla="*/ 42787 w 231857"/>
                <a:gd name="connsiteY79" fmla="*/ 193701 h 194107"/>
                <a:gd name="connsiteX80" fmla="*/ 47703 w 231857"/>
                <a:gd name="connsiteY80" fmla="*/ 193496 h 194107"/>
                <a:gd name="connsiteX81" fmla="*/ 65564 w 231857"/>
                <a:gd name="connsiteY81" fmla="*/ 188750 h 194107"/>
                <a:gd name="connsiteX82" fmla="*/ 73763 w 231857"/>
                <a:gd name="connsiteY82" fmla="*/ 186859 h 194107"/>
                <a:gd name="connsiteX83" fmla="*/ 88723 w 231857"/>
                <a:gd name="connsiteY83" fmla="*/ 184082 h 194107"/>
                <a:gd name="connsiteX84" fmla="*/ 105454 w 231857"/>
                <a:gd name="connsiteY84" fmla="*/ 184796 h 194107"/>
                <a:gd name="connsiteX85" fmla="*/ 110396 w 231857"/>
                <a:gd name="connsiteY85" fmla="*/ 185143 h 194107"/>
                <a:gd name="connsiteX86" fmla="*/ 126207 w 231857"/>
                <a:gd name="connsiteY86" fmla="*/ 180077 h 194107"/>
                <a:gd name="connsiteX87" fmla="*/ 130829 w 231857"/>
                <a:gd name="connsiteY87" fmla="*/ 178425 h 194107"/>
                <a:gd name="connsiteX88" fmla="*/ 152832 w 231857"/>
                <a:gd name="connsiteY88" fmla="*/ 170072 h 194107"/>
                <a:gd name="connsiteX89" fmla="*/ 178647 w 231857"/>
                <a:gd name="connsiteY89" fmla="*/ 147748 h 194107"/>
                <a:gd name="connsiteX90" fmla="*/ 193192 w 231857"/>
                <a:gd name="connsiteY90" fmla="*/ 131038 h 194107"/>
                <a:gd name="connsiteX91" fmla="*/ 206059 w 231857"/>
                <a:gd name="connsiteY91" fmla="*/ 112989 h 194107"/>
                <a:gd name="connsiteX92" fmla="*/ 214117 w 231857"/>
                <a:gd name="connsiteY92" fmla="*/ 104247 h 194107"/>
                <a:gd name="connsiteX93" fmla="*/ 227514 w 231857"/>
                <a:gd name="connsiteY93" fmla="*/ 85098 h 194107"/>
                <a:gd name="connsiteX94" fmla="*/ 231858 w 231857"/>
                <a:gd name="connsiteY94" fmla="*/ 69030 h 194107"/>
                <a:gd name="connsiteX95" fmla="*/ 222760 w 231857"/>
                <a:gd name="connsiteY95" fmla="*/ 68119 h 194107"/>
                <a:gd name="connsiteX96" fmla="*/ 129190 w 231857"/>
                <a:gd name="connsiteY96" fmla="*/ 128385 h 194107"/>
                <a:gd name="connsiteX97" fmla="*/ 129348 w 231857"/>
                <a:gd name="connsiteY97" fmla="*/ 127628 h 194107"/>
                <a:gd name="connsiteX98" fmla="*/ 130388 w 231857"/>
                <a:gd name="connsiteY98" fmla="*/ 128197 h 194107"/>
                <a:gd name="connsiteX99" fmla="*/ 129190 w 231857"/>
                <a:gd name="connsiteY99" fmla="*/ 128385 h 194107"/>
                <a:gd name="connsiteX100" fmla="*/ 178245 w 231857"/>
                <a:gd name="connsiteY100" fmla="*/ 112916 h 194107"/>
                <a:gd name="connsiteX101" fmla="*/ 174873 w 231857"/>
                <a:gd name="connsiteY101" fmla="*/ 115313 h 194107"/>
                <a:gd name="connsiteX102" fmla="*/ 176705 w 231857"/>
                <a:gd name="connsiteY102" fmla="*/ 116584 h 194107"/>
                <a:gd name="connsiteX103" fmla="*/ 175994 w 231857"/>
                <a:gd name="connsiteY103" fmla="*/ 118967 h 194107"/>
                <a:gd name="connsiteX104" fmla="*/ 173611 w 231857"/>
                <a:gd name="connsiteY104" fmla="*/ 120507 h 194107"/>
                <a:gd name="connsiteX105" fmla="*/ 171929 w 231857"/>
                <a:gd name="connsiteY105" fmla="*/ 120507 h 194107"/>
                <a:gd name="connsiteX106" fmla="*/ 169541 w 231857"/>
                <a:gd name="connsiteY106" fmla="*/ 120790 h 194107"/>
                <a:gd name="connsiteX107" fmla="*/ 168151 w 231857"/>
                <a:gd name="connsiteY107" fmla="*/ 121766 h 194107"/>
                <a:gd name="connsiteX108" fmla="*/ 165331 w 231857"/>
                <a:gd name="connsiteY108" fmla="*/ 122762 h 194107"/>
                <a:gd name="connsiteX109" fmla="*/ 163221 w 231857"/>
                <a:gd name="connsiteY109" fmla="*/ 127255 h 194107"/>
                <a:gd name="connsiteX110" fmla="*/ 162092 w 231857"/>
                <a:gd name="connsiteY110" fmla="*/ 128651 h 194107"/>
                <a:gd name="connsiteX111" fmla="*/ 159999 w 231857"/>
                <a:gd name="connsiteY111" fmla="*/ 128651 h 194107"/>
                <a:gd name="connsiteX112" fmla="*/ 156619 w 231857"/>
                <a:gd name="connsiteY112" fmla="*/ 127388 h 194107"/>
                <a:gd name="connsiteX113" fmla="*/ 148326 w 231857"/>
                <a:gd name="connsiteY113" fmla="*/ 113071 h 194107"/>
                <a:gd name="connsiteX114" fmla="*/ 153533 w 231857"/>
                <a:gd name="connsiteY114" fmla="*/ 108564 h 194107"/>
                <a:gd name="connsiteX115" fmla="*/ 154796 w 231857"/>
                <a:gd name="connsiteY115" fmla="*/ 104915 h 194107"/>
                <a:gd name="connsiteX116" fmla="*/ 158450 w 231857"/>
                <a:gd name="connsiteY116" fmla="*/ 102262 h 194107"/>
                <a:gd name="connsiteX117" fmla="*/ 163217 w 231857"/>
                <a:gd name="connsiteY117" fmla="*/ 101410 h 194107"/>
                <a:gd name="connsiteX118" fmla="*/ 164625 w 231857"/>
                <a:gd name="connsiteY118" fmla="*/ 100015 h 194107"/>
                <a:gd name="connsiteX119" fmla="*/ 166448 w 231857"/>
                <a:gd name="connsiteY119" fmla="*/ 98890 h 194107"/>
                <a:gd name="connsiteX120" fmla="*/ 167021 w 231857"/>
                <a:gd name="connsiteY120" fmla="*/ 98042 h 194107"/>
                <a:gd name="connsiteX121" fmla="*/ 168844 w 231857"/>
                <a:gd name="connsiteY121" fmla="*/ 98042 h 194107"/>
                <a:gd name="connsiteX122" fmla="*/ 170239 w 231857"/>
                <a:gd name="connsiteY122" fmla="*/ 98890 h 194107"/>
                <a:gd name="connsiteX123" fmla="*/ 170799 w 231857"/>
                <a:gd name="connsiteY123" fmla="*/ 98470 h 194107"/>
                <a:gd name="connsiteX124" fmla="*/ 173042 w 231857"/>
                <a:gd name="connsiteY124" fmla="*/ 99861 h 194107"/>
                <a:gd name="connsiteX125" fmla="*/ 175301 w 231857"/>
                <a:gd name="connsiteY125" fmla="*/ 99146 h 194107"/>
                <a:gd name="connsiteX126" fmla="*/ 178113 w 231857"/>
                <a:gd name="connsiteY126" fmla="*/ 101406 h 194107"/>
                <a:gd name="connsiteX127" fmla="*/ 180346 w 231857"/>
                <a:gd name="connsiteY127" fmla="*/ 107024 h 194107"/>
                <a:gd name="connsiteX128" fmla="*/ 180496 w 231857"/>
                <a:gd name="connsiteY128" fmla="*/ 110233 h 194107"/>
                <a:gd name="connsiteX129" fmla="*/ 178245 w 231857"/>
                <a:gd name="connsiteY129" fmla="*/ 112916 h 19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Lst>
              <a:rect l="l" t="t" r="r" b="b"/>
              <a:pathLst>
                <a:path w="231857" h="194107">
                  <a:moveTo>
                    <a:pt x="222760" y="68119"/>
                  </a:moveTo>
                  <a:lnTo>
                    <a:pt x="219816" y="69809"/>
                  </a:lnTo>
                  <a:lnTo>
                    <a:pt x="218828" y="74858"/>
                  </a:lnTo>
                  <a:lnTo>
                    <a:pt x="208438" y="72894"/>
                  </a:lnTo>
                  <a:lnTo>
                    <a:pt x="204219" y="67417"/>
                  </a:lnTo>
                  <a:lnTo>
                    <a:pt x="207313" y="57451"/>
                  </a:lnTo>
                  <a:lnTo>
                    <a:pt x="210698" y="52526"/>
                  </a:lnTo>
                  <a:lnTo>
                    <a:pt x="218828" y="57583"/>
                  </a:lnTo>
                  <a:lnTo>
                    <a:pt x="219264" y="50429"/>
                  </a:lnTo>
                  <a:lnTo>
                    <a:pt x="219684" y="42551"/>
                  </a:lnTo>
                  <a:lnTo>
                    <a:pt x="220249" y="32876"/>
                  </a:lnTo>
                  <a:lnTo>
                    <a:pt x="218417" y="26560"/>
                  </a:lnTo>
                  <a:lnTo>
                    <a:pt x="218417" y="17001"/>
                  </a:lnTo>
                  <a:lnTo>
                    <a:pt x="216590" y="13500"/>
                  </a:lnTo>
                  <a:lnTo>
                    <a:pt x="215328" y="6051"/>
                  </a:lnTo>
                  <a:lnTo>
                    <a:pt x="212516" y="3949"/>
                  </a:lnTo>
                  <a:lnTo>
                    <a:pt x="207737" y="2953"/>
                  </a:lnTo>
                  <a:lnTo>
                    <a:pt x="202131" y="4364"/>
                  </a:lnTo>
                  <a:lnTo>
                    <a:pt x="198887" y="2400"/>
                  </a:lnTo>
                  <a:lnTo>
                    <a:pt x="195943" y="2246"/>
                  </a:lnTo>
                  <a:lnTo>
                    <a:pt x="194673" y="291"/>
                  </a:lnTo>
                  <a:lnTo>
                    <a:pt x="187514" y="0"/>
                  </a:lnTo>
                  <a:lnTo>
                    <a:pt x="179794" y="2529"/>
                  </a:lnTo>
                  <a:lnTo>
                    <a:pt x="179092" y="6329"/>
                  </a:lnTo>
                  <a:lnTo>
                    <a:pt x="175447" y="8875"/>
                  </a:lnTo>
                  <a:lnTo>
                    <a:pt x="172905" y="9414"/>
                  </a:lnTo>
                  <a:lnTo>
                    <a:pt x="169250" y="8716"/>
                  </a:lnTo>
                  <a:lnTo>
                    <a:pt x="162087" y="13505"/>
                  </a:lnTo>
                  <a:lnTo>
                    <a:pt x="158172" y="17292"/>
                  </a:lnTo>
                  <a:lnTo>
                    <a:pt x="154513" y="18687"/>
                  </a:lnTo>
                  <a:lnTo>
                    <a:pt x="150859" y="24318"/>
                  </a:lnTo>
                  <a:lnTo>
                    <a:pt x="151000" y="30908"/>
                  </a:lnTo>
                  <a:lnTo>
                    <a:pt x="144547" y="34836"/>
                  </a:lnTo>
                  <a:lnTo>
                    <a:pt x="138505" y="39611"/>
                  </a:lnTo>
                  <a:lnTo>
                    <a:pt x="134158" y="43398"/>
                  </a:lnTo>
                  <a:lnTo>
                    <a:pt x="133443" y="47485"/>
                  </a:lnTo>
                  <a:lnTo>
                    <a:pt x="132878" y="52958"/>
                  </a:lnTo>
                  <a:lnTo>
                    <a:pt x="130208" y="54781"/>
                  </a:lnTo>
                  <a:lnTo>
                    <a:pt x="126858" y="53240"/>
                  </a:lnTo>
                  <a:lnTo>
                    <a:pt x="116031" y="52962"/>
                  </a:lnTo>
                  <a:lnTo>
                    <a:pt x="108590" y="50433"/>
                  </a:lnTo>
                  <a:lnTo>
                    <a:pt x="101136" y="47780"/>
                  </a:lnTo>
                  <a:lnTo>
                    <a:pt x="93986" y="51139"/>
                  </a:lnTo>
                  <a:lnTo>
                    <a:pt x="88363" y="60134"/>
                  </a:lnTo>
                  <a:lnTo>
                    <a:pt x="80511" y="65607"/>
                  </a:lnTo>
                  <a:lnTo>
                    <a:pt x="75017" y="67849"/>
                  </a:lnTo>
                  <a:lnTo>
                    <a:pt x="71794" y="67708"/>
                  </a:lnTo>
                  <a:lnTo>
                    <a:pt x="69270" y="68688"/>
                  </a:lnTo>
                  <a:lnTo>
                    <a:pt x="65906" y="67849"/>
                  </a:lnTo>
                  <a:lnTo>
                    <a:pt x="62239" y="68401"/>
                  </a:lnTo>
                  <a:lnTo>
                    <a:pt x="64490" y="60549"/>
                  </a:lnTo>
                  <a:lnTo>
                    <a:pt x="63938" y="57168"/>
                  </a:lnTo>
                  <a:lnTo>
                    <a:pt x="58730" y="45508"/>
                  </a:lnTo>
                  <a:lnTo>
                    <a:pt x="54241" y="42273"/>
                  </a:lnTo>
                  <a:lnTo>
                    <a:pt x="51841" y="93391"/>
                  </a:lnTo>
                  <a:lnTo>
                    <a:pt x="46368" y="92419"/>
                  </a:lnTo>
                  <a:lnTo>
                    <a:pt x="42855" y="94666"/>
                  </a:lnTo>
                  <a:lnTo>
                    <a:pt x="41601" y="97050"/>
                  </a:lnTo>
                  <a:lnTo>
                    <a:pt x="38503" y="99292"/>
                  </a:lnTo>
                  <a:lnTo>
                    <a:pt x="37810" y="101970"/>
                  </a:lnTo>
                  <a:lnTo>
                    <a:pt x="34292" y="100011"/>
                  </a:lnTo>
                  <a:lnTo>
                    <a:pt x="30364" y="101140"/>
                  </a:lnTo>
                  <a:lnTo>
                    <a:pt x="24314" y="100695"/>
                  </a:lnTo>
                  <a:lnTo>
                    <a:pt x="16457" y="98184"/>
                  </a:lnTo>
                  <a:lnTo>
                    <a:pt x="14502" y="94106"/>
                  </a:lnTo>
                  <a:lnTo>
                    <a:pt x="15619" y="91170"/>
                  </a:lnTo>
                  <a:lnTo>
                    <a:pt x="10989" y="88350"/>
                  </a:lnTo>
                  <a:lnTo>
                    <a:pt x="8169" y="89052"/>
                  </a:lnTo>
                  <a:lnTo>
                    <a:pt x="6483" y="91298"/>
                  </a:lnTo>
                  <a:lnTo>
                    <a:pt x="7326" y="94521"/>
                  </a:lnTo>
                  <a:lnTo>
                    <a:pt x="0" y="96502"/>
                  </a:lnTo>
                  <a:cubicBezTo>
                    <a:pt x="1254" y="98184"/>
                    <a:pt x="2529" y="99839"/>
                    <a:pt x="3898" y="101444"/>
                  </a:cubicBezTo>
                  <a:cubicBezTo>
                    <a:pt x="6984" y="105047"/>
                    <a:pt x="8460" y="109104"/>
                    <a:pt x="9495" y="113678"/>
                  </a:cubicBezTo>
                  <a:cubicBezTo>
                    <a:pt x="11541" y="122570"/>
                    <a:pt x="14125" y="131316"/>
                    <a:pt x="18610" y="139391"/>
                  </a:cubicBezTo>
                  <a:cubicBezTo>
                    <a:pt x="19735" y="141351"/>
                    <a:pt x="20535" y="143508"/>
                    <a:pt x="21301" y="145660"/>
                  </a:cubicBezTo>
                  <a:cubicBezTo>
                    <a:pt x="23103" y="150696"/>
                    <a:pt x="23745" y="155575"/>
                    <a:pt x="19649" y="160050"/>
                  </a:cubicBezTo>
                  <a:cubicBezTo>
                    <a:pt x="18032" y="161856"/>
                    <a:pt x="17861" y="164441"/>
                    <a:pt x="19303" y="166400"/>
                  </a:cubicBezTo>
                  <a:cubicBezTo>
                    <a:pt x="22512" y="170821"/>
                    <a:pt x="22748" y="175926"/>
                    <a:pt x="23325" y="181014"/>
                  </a:cubicBezTo>
                  <a:cubicBezTo>
                    <a:pt x="23436" y="182053"/>
                    <a:pt x="24001" y="183513"/>
                    <a:pt x="24823" y="183970"/>
                  </a:cubicBezTo>
                  <a:cubicBezTo>
                    <a:pt x="30732" y="187355"/>
                    <a:pt x="36697" y="190659"/>
                    <a:pt x="42787" y="193701"/>
                  </a:cubicBezTo>
                  <a:cubicBezTo>
                    <a:pt x="44109" y="194339"/>
                    <a:pt x="46385" y="194193"/>
                    <a:pt x="47703" y="193496"/>
                  </a:cubicBezTo>
                  <a:cubicBezTo>
                    <a:pt x="53296" y="190432"/>
                    <a:pt x="58902" y="188198"/>
                    <a:pt x="65564" y="188750"/>
                  </a:cubicBezTo>
                  <a:cubicBezTo>
                    <a:pt x="68243" y="188986"/>
                    <a:pt x="71200" y="187941"/>
                    <a:pt x="73763" y="186859"/>
                  </a:cubicBezTo>
                  <a:cubicBezTo>
                    <a:pt x="78594" y="184796"/>
                    <a:pt x="83455" y="184082"/>
                    <a:pt x="88723" y="184082"/>
                  </a:cubicBezTo>
                  <a:cubicBezTo>
                    <a:pt x="94324" y="184060"/>
                    <a:pt x="99887" y="182250"/>
                    <a:pt x="105454" y="184796"/>
                  </a:cubicBezTo>
                  <a:cubicBezTo>
                    <a:pt x="106904" y="185464"/>
                    <a:pt x="109224" y="185879"/>
                    <a:pt x="110396" y="185143"/>
                  </a:cubicBezTo>
                  <a:cubicBezTo>
                    <a:pt x="115287" y="182250"/>
                    <a:pt x="122056" y="185524"/>
                    <a:pt x="126207" y="180077"/>
                  </a:cubicBezTo>
                  <a:cubicBezTo>
                    <a:pt x="127037" y="178947"/>
                    <a:pt x="129241" y="178459"/>
                    <a:pt x="130829" y="178425"/>
                  </a:cubicBezTo>
                  <a:cubicBezTo>
                    <a:pt x="139224" y="178296"/>
                    <a:pt x="146032" y="174509"/>
                    <a:pt x="152832" y="170072"/>
                  </a:cubicBezTo>
                  <a:cubicBezTo>
                    <a:pt x="162485" y="163739"/>
                    <a:pt x="170205" y="155361"/>
                    <a:pt x="178647" y="147748"/>
                  </a:cubicBezTo>
                  <a:cubicBezTo>
                    <a:pt x="184214" y="142690"/>
                    <a:pt x="189268" y="137273"/>
                    <a:pt x="193192" y="131038"/>
                  </a:cubicBezTo>
                  <a:cubicBezTo>
                    <a:pt x="197120" y="124718"/>
                    <a:pt x="202092" y="119215"/>
                    <a:pt x="206059" y="112989"/>
                  </a:cubicBezTo>
                  <a:cubicBezTo>
                    <a:pt x="208237" y="109596"/>
                    <a:pt x="210633" y="106335"/>
                    <a:pt x="214117" y="104247"/>
                  </a:cubicBezTo>
                  <a:cubicBezTo>
                    <a:pt x="221459" y="99839"/>
                    <a:pt x="225088" y="92860"/>
                    <a:pt x="227514" y="85098"/>
                  </a:cubicBezTo>
                  <a:cubicBezTo>
                    <a:pt x="229166" y="79801"/>
                    <a:pt x="230501" y="74400"/>
                    <a:pt x="231858" y="69030"/>
                  </a:cubicBezTo>
                  <a:lnTo>
                    <a:pt x="222760" y="68119"/>
                  </a:lnTo>
                  <a:close/>
                  <a:moveTo>
                    <a:pt x="129190" y="128385"/>
                  </a:moveTo>
                  <a:lnTo>
                    <a:pt x="129348" y="127628"/>
                  </a:lnTo>
                  <a:lnTo>
                    <a:pt x="130388" y="128197"/>
                  </a:lnTo>
                  <a:lnTo>
                    <a:pt x="129190" y="128385"/>
                  </a:lnTo>
                  <a:close/>
                  <a:moveTo>
                    <a:pt x="178245" y="112916"/>
                  </a:moveTo>
                  <a:lnTo>
                    <a:pt x="174873" y="115313"/>
                  </a:lnTo>
                  <a:lnTo>
                    <a:pt x="176705" y="116584"/>
                  </a:lnTo>
                  <a:lnTo>
                    <a:pt x="175994" y="118967"/>
                  </a:lnTo>
                  <a:lnTo>
                    <a:pt x="173611" y="120507"/>
                  </a:lnTo>
                  <a:lnTo>
                    <a:pt x="171929" y="120507"/>
                  </a:lnTo>
                  <a:lnTo>
                    <a:pt x="169541" y="120790"/>
                  </a:lnTo>
                  <a:lnTo>
                    <a:pt x="168151" y="121766"/>
                  </a:lnTo>
                  <a:lnTo>
                    <a:pt x="165331" y="122762"/>
                  </a:lnTo>
                  <a:lnTo>
                    <a:pt x="163221" y="127255"/>
                  </a:lnTo>
                  <a:lnTo>
                    <a:pt x="162092" y="128651"/>
                  </a:lnTo>
                  <a:lnTo>
                    <a:pt x="159999" y="128651"/>
                  </a:lnTo>
                  <a:lnTo>
                    <a:pt x="156619" y="127388"/>
                  </a:lnTo>
                  <a:lnTo>
                    <a:pt x="148326" y="113071"/>
                  </a:lnTo>
                  <a:lnTo>
                    <a:pt x="153533" y="108564"/>
                  </a:lnTo>
                  <a:lnTo>
                    <a:pt x="154796" y="104915"/>
                  </a:lnTo>
                  <a:lnTo>
                    <a:pt x="158450" y="102262"/>
                  </a:lnTo>
                  <a:lnTo>
                    <a:pt x="163217" y="101410"/>
                  </a:lnTo>
                  <a:lnTo>
                    <a:pt x="164625" y="100015"/>
                  </a:lnTo>
                  <a:lnTo>
                    <a:pt x="166448" y="98890"/>
                  </a:lnTo>
                  <a:lnTo>
                    <a:pt x="167021" y="98042"/>
                  </a:lnTo>
                  <a:lnTo>
                    <a:pt x="168844" y="98042"/>
                  </a:lnTo>
                  <a:lnTo>
                    <a:pt x="170239" y="98890"/>
                  </a:lnTo>
                  <a:lnTo>
                    <a:pt x="170799" y="98470"/>
                  </a:lnTo>
                  <a:lnTo>
                    <a:pt x="173042" y="99861"/>
                  </a:lnTo>
                  <a:lnTo>
                    <a:pt x="175301" y="99146"/>
                  </a:lnTo>
                  <a:lnTo>
                    <a:pt x="178113" y="101406"/>
                  </a:lnTo>
                  <a:lnTo>
                    <a:pt x="180346" y="107024"/>
                  </a:lnTo>
                  <a:lnTo>
                    <a:pt x="180496" y="110233"/>
                  </a:lnTo>
                  <a:lnTo>
                    <a:pt x="178245" y="112916"/>
                  </a:lnTo>
                  <a:close/>
                </a:path>
              </a:pathLst>
            </a:custGeom>
            <a:grpFill/>
            <a:ln w="5028" cap="flat">
              <a:solidFill>
                <a:schemeClr val="bg1"/>
              </a:solidFill>
              <a:prstDash val="solid"/>
              <a:miter/>
            </a:ln>
          </p:spPr>
          <p:txBody>
            <a:bodyPr rtlCol="0" anchor="ctr"/>
            <a:lstStyle/>
            <a:p>
              <a:endParaRPr lang="en-US"/>
            </a:p>
          </p:txBody>
        </p:sp>
        <p:sp>
          <p:nvSpPr>
            <p:cNvPr id="152" name="Freeform 151">
              <a:extLst>
                <a:ext uri="{FF2B5EF4-FFF2-40B4-BE49-F238E27FC236}">
                  <a16:creationId xmlns:a16="http://schemas.microsoft.com/office/drawing/2014/main" id="{93D594E1-FC0F-DD46-C93B-5BD6C7EE5AEC}"/>
                </a:ext>
              </a:extLst>
            </p:cNvPr>
            <p:cNvSpPr/>
            <p:nvPr/>
          </p:nvSpPr>
          <p:spPr>
            <a:xfrm>
              <a:off x="6316807" y="5350914"/>
              <a:ext cx="190286" cy="177380"/>
            </a:xfrm>
            <a:custGeom>
              <a:avLst/>
              <a:gdLst>
                <a:gd name="connsiteX0" fmla="*/ 66976 w 190286"/>
                <a:gd name="connsiteY0" fmla="*/ 169931 h 177380"/>
                <a:gd name="connsiteX1" fmla="*/ 66133 w 190286"/>
                <a:gd name="connsiteY1" fmla="*/ 166709 h 177380"/>
                <a:gd name="connsiteX2" fmla="*/ 67819 w 190286"/>
                <a:gd name="connsiteY2" fmla="*/ 164462 h 177380"/>
                <a:gd name="connsiteX3" fmla="*/ 70639 w 190286"/>
                <a:gd name="connsiteY3" fmla="*/ 163761 h 177380"/>
                <a:gd name="connsiteX4" fmla="*/ 75269 w 190286"/>
                <a:gd name="connsiteY4" fmla="*/ 166580 h 177380"/>
                <a:gd name="connsiteX5" fmla="*/ 74152 w 190286"/>
                <a:gd name="connsiteY5" fmla="*/ 169516 h 177380"/>
                <a:gd name="connsiteX6" fmla="*/ 76108 w 190286"/>
                <a:gd name="connsiteY6" fmla="*/ 173594 h 177380"/>
                <a:gd name="connsiteX7" fmla="*/ 83964 w 190286"/>
                <a:gd name="connsiteY7" fmla="*/ 176106 h 177380"/>
                <a:gd name="connsiteX8" fmla="*/ 90015 w 190286"/>
                <a:gd name="connsiteY8" fmla="*/ 176551 h 177380"/>
                <a:gd name="connsiteX9" fmla="*/ 93943 w 190286"/>
                <a:gd name="connsiteY9" fmla="*/ 175421 h 177380"/>
                <a:gd name="connsiteX10" fmla="*/ 97460 w 190286"/>
                <a:gd name="connsiteY10" fmla="*/ 177381 h 177380"/>
                <a:gd name="connsiteX11" fmla="*/ 98154 w 190286"/>
                <a:gd name="connsiteY11" fmla="*/ 174702 h 177380"/>
                <a:gd name="connsiteX12" fmla="*/ 101252 w 190286"/>
                <a:gd name="connsiteY12" fmla="*/ 172460 h 177380"/>
                <a:gd name="connsiteX13" fmla="*/ 102505 w 190286"/>
                <a:gd name="connsiteY13" fmla="*/ 170077 h 177380"/>
                <a:gd name="connsiteX14" fmla="*/ 106019 w 190286"/>
                <a:gd name="connsiteY14" fmla="*/ 167830 h 177380"/>
                <a:gd name="connsiteX15" fmla="*/ 111491 w 190286"/>
                <a:gd name="connsiteY15" fmla="*/ 168801 h 177380"/>
                <a:gd name="connsiteX16" fmla="*/ 113892 w 190286"/>
                <a:gd name="connsiteY16" fmla="*/ 117683 h 177380"/>
                <a:gd name="connsiteX17" fmla="*/ 116545 w 190286"/>
                <a:gd name="connsiteY17" fmla="*/ 72766 h 177380"/>
                <a:gd name="connsiteX18" fmla="*/ 128920 w 190286"/>
                <a:gd name="connsiteY18" fmla="*/ 72321 h 177380"/>
                <a:gd name="connsiteX19" fmla="*/ 131860 w 190286"/>
                <a:gd name="connsiteY19" fmla="*/ 21635 h 177380"/>
                <a:gd name="connsiteX20" fmla="*/ 143948 w 190286"/>
                <a:gd name="connsiteY20" fmla="*/ 21905 h 177380"/>
                <a:gd name="connsiteX21" fmla="*/ 162759 w 190286"/>
                <a:gd name="connsiteY21" fmla="*/ 17138 h 177380"/>
                <a:gd name="connsiteX22" fmla="*/ 165006 w 190286"/>
                <a:gd name="connsiteY22" fmla="*/ 23860 h 177380"/>
                <a:gd name="connsiteX23" fmla="*/ 174005 w 190286"/>
                <a:gd name="connsiteY23" fmla="*/ 16017 h 177380"/>
                <a:gd name="connsiteX24" fmla="*/ 177937 w 190286"/>
                <a:gd name="connsiteY24" fmla="*/ 14052 h 177380"/>
                <a:gd name="connsiteX25" fmla="*/ 181300 w 190286"/>
                <a:gd name="connsiteY25" fmla="*/ 15730 h 177380"/>
                <a:gd name="connsiteX26" fmla="*/ 190286 w 190286"/>
                <a:gd name="connsiteY26" fmla="*/ 11802 h 177380"/>
                <a:gd name="connsiteX27" fmla="*/ 186076 w 190286"/>
                <a:gd name="connsiteY27" fmla="*/ 9256 h 177380"/>
                <a:gd name="connsiteX28" fmla="*/ 181031 w 190286"/>
                <a:gd name="connsiteY28" fmla="*/ 7878 h 177380"/>
                <a:gd name="connsiteX29" fmla="*/ 141971 w 190286"/>
                <a:gd name="connsiteY29" fmla="*/ 16556 h 177380"/>
                <a:gd name="connsiteX30" fmla="*/ 132716 w 190286"/>
                <a:gd name="connsiteY30" fmla="*/ 14600 h 177380"/>
                <a:gd name="connsiteX31" fmla="*/ 129335 w 190286"/>
                <a:gd name="connsiteY31" fmla="*/ 16012 h 177380"/>
                <a:gd name="connsiteX32" fmla="*/ 124020 w 190286"/>
                <a:gd name="connsiteY32" fmla="*/ 14600 h 177380"/>
                <a:gd name="connsiteX33" fmla="*/ 119801 w 190286"/>
                <a:gd name="connsiteY33" fmla="*/ 11802 h 177380"/>
                <a:gd name="connsiteX34" fmla="*/ 117833 w 190286"/>
                <a:gd name="connsiteY34" fmla="*/ 12932 h 177380"/>
                <a:gd name="connsiteX35" fmla="*/ 113040 w 190286"/>
                <a:gd name="connsiteY35" fmla="*/ 12354 h 177380"/>
                <a:gd name="connsiteX36" fmla="*/ 107983 w 190286"/>
                <a:gd name="connsiteY36" fmla="*/ 14335 h 177380"/>
                <a:gd name="connsiteX37" fmla="*/ 106309 w 190286"/>
                <a:gd name="connsiteY37" fmla="*/ 11802 h 177380"/>
                <a:gd name="connsiteX38" fmla="*/ 99283 w 190286"/>
                <a:gd name="connsiteY38" fmla="*/ 10963 h 177380"/>
                <a:gd name="connsiteX39" fmla="*/ 94794 w 190286"/>
                <a:gd name="connsiteY39" fmla="*/ 6457 h 177380"/>
                <a:gd name="connsiteX40" fmla="*/ 70900 w 190286"/>
                <a:gd name="connsiteY40" fmla="*/ 5623 h 177380"/>
                <a:gd name="connsiteX41" fmla="*/ 39453 w 190286"/>
                <a:gd name="connsiteY41" fmla="*/ 5332 h 177380"/>
                <a:gd name="connsiteX42" fmla="*/ 33826 w 190286"/>
                <a:gd name="connsiteY42" fmla="*/ 7882 h 177380"/>
                <a:gd name="connsiteX43" fmla="*/ 29068 w 190286"/>
                <a:gd name="connsiteY43" fmla="*/ 5627 h 177380"/>
                <a:gd name="connsiteX44" fmla="*/ 26265 w 190286"/>
                <a:gd name="connsiteY44" fmla="*/ 2533 h 177380"/>
                <a:gd name="connsiteX45" fmla="*/ 22046 w 190286"/>
                <a:gd name="connsiteY45" fmla="*/ 843 h 177380"/>
                <a:gd name="connsiteX46" fmla="*/ 17553 w 190286"/>
                <a:gd name="connsiteY46" fmla="*/ 0 h 177380"/>
                <a:gd name="connsiteX47" fmla="*/ 13047 w 190286"/>
                <a:gd name="connsiteY47" fmla="*/ 1973 h 177380"/>
                <a:gd name="connsiteX48" fmla="*/ 12204 w 190286"/>
                <a:gd name="connsiteY48" fmla="*/ 5067 h 177380"/>
                <a:gd name="connsiteX49" fmla="*/ 9401 w 190286"/>
                <a:gd name="connsiteY49" fmla="*/ 4211 h 177380"/>
                <a:gd name="connsiteX50" fmla="*/ 5186 w 190286"/>
                <a:gd name="connsiteY50" fmla="*/ 4211 h 177380"/>
                <a:gd name="connsiteX51" fmla="*/ 3778 w 190286"/>
                <a:gd name="connsiteY51" fmla="*/ 6757 h 177380"/>
                <a:gd name="connsiteX52" fmla="*/ 26 w 190286"/>
                <a:gd name="connsiteY52" fmla="*/ 6757 h 177380"/>
                <a:gd name="connsiteX53" fmla="*/ 0 w 190286"/>
                <a:gd name="connsiteY53" fmla="*/ 11241 h 177380"/>
                <a:gd name="connsiteX54" fmla="*/ 3504 w 190286"/>
                <a:gd name="connsiteY54" fmla="*/ 20638 h 177380"/>
                <a:gd name="connsiteX55" fmla="*/ 17429 w 190286"/>
                <a:gd name="connsiteY55" fmla="*/ 43929 h 177380"/>
                <a:gd name="connsiteX56" fmla="*/ 29371 w 190286"/>
                <a:gd name="connsiteY56" fmla="*/ 70271 h 177380"/>
                <a:gd name="connsiteX57" fmla="*/ 34870 w 190286"/>
                <a:gd name="connsiteY57" fmla="*/ 89574 h 177380"/>
                <a:gd name="connsiteX58" fmla="*/ 38563 w 190286"/>
                <a:gd name="connsiteY58" fmla="*/ 111427 h 177380"/>
                <a:gd name="connsiteX59" fmla="*/ 40330 w 190286"/>
                <a:gd name="connsiteY59" fmla="*/ 119707 h 177380"/>
                <a:gd name="connsiteX60" fmla="*/ 44207 w 190286"/>
                <a:gd name="connsiteY60" fmla="*/ 143217 h 177380"/>
                <a:gd name="connsiteX61" fmla="*/ 55247 w 190286"/>
                <a:gd name="connsiteY61" fmla="*/ 166046 h 177380"/>
                <a:gd name="connsiteX62" fmla="*/ 63548 w 190286"/>
                <a:gd name="connsiteY62" fmla="*/ 176863 h 177380"/>
                <a:gd name="connsiteX63" fmla="*/ 59650 w 190286"/>
                <a:gd name="connsiteY63" fmla="*/ 171921 h 177380"/>
                <a:gd name="connsiteX64" fmla="*/ 66976 w 190286"/>
                <a:gd name="connsiteY64" fmla="*/ 169931 h 177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90286" h="177380">
                  <a:moveTo>
                    <a:pt x="66976" y="169931"/>
                  </a:moveTo>
                  <a:lnTo>
                    <a:pt x="66133" y="166709"/>
                  </a:lnTo>
                  <a:lnTo>
                    <a:pt x="67819" y="164462"/>
                  </a:lnTo>
                  <a:lnTo>
                    <a:pt x="70639" y="163761"/>
                  </a:lnTo>
                  <a:lnTo>
                    <a:pt x="75269" y="166580"/>
                  </a:lnTo>
                  <a:lnTo>
                    <a:pt x="74152" y="169516"/>
                  </a:lnTo>
                  <a:lnTo>
                    <a:pt x="76108" y="173594"/>
                  </a:lnTo>
                  <a:lnTo>
                    <a:pt x="83964" y="176106"/>
                  </a:lnTo>
                  <a:lnTo>
                    <a:pt x="90015" y="176551"/>
                  </a:lnTo>
                  <a:lnTo>
                    <a:pt x="93943" y="175421"/>
                  </a:lnTo>
                  <a:lnTo>
                    <a:pt x="97460" y="177381"/>
                  </a:lnTo>
                  <a:lnTo>
                    <a:pt x="98154" y="174702"/>
                  </a:lnTo>
                  <a:lnTo>
                    <a:pt x="101252" y="172460"/>
                  </a:lnTo>
                  <a:lnTo>
                    <a:pt x="102505" y="170077"/>
                  </a:lnTo>
                  <a:lnTo>
                    <a:pt x="106019" y="167830"/>
                  </a:lnTo>
                  <a:lnTo>
                    <a:pt x="111491" y="168801"/>
                  </a:lnTo>
                  <a:lnTo>
                    <a:pt x="113892" y="117683"/>
                  </a:lnTo>
                  <a:lnTo>
                    <a:pt x="116545" y="72766"/>
                  </a:lnTo>
                  <a:lnTo>
                    <a:pt x="128920" y="72321"/>
                  </a:lnTo>
                  <a:lnTo>
                    <a:pt x="131860" y="21635"/>
                  </a:lnTo>
                  <a:lnTo>
                    <a:pt x="143948" y="21905"/>
                  </a:lnTo>
                  <a:lnTo>
                    <a:pt x="162759" y="17138"/>
                  </a:lnTo>
                  <a:lnTo>
                    <a:pt x="165006" y="23860"/>
                  </a:lnTo>
                  <a:lnTo>
                    <a:pt x="174005" y="16017"/>
                  </a:lnTo>
                  <a:lnTo>
                    <a:pt x="177937" y="14052"/>
                  </a:lnTo>
                  <a:lnTo>
                    <a:pt x="181300" y="15730"/>
                  </a:lnTo>
                  <a:lnTo>
                    <a:pt x="190286" y="11802"/>
                  </a:lnTo>
                  <a:lnTo>
                    <a:pt x="186076" y="9256"/>
                  </a:lnTo>
                  <a:lnTo>
                    <a:pt x="181031" y="7878"/>
                  </a:lnTo>
                  <a:lnTo>
                    <a:pt x="141971" y="16556"/>
                  </a:lnTo>
                  <a:lnTo>
                    <a:pt x="132716" y="14600"/>
                  </a:lnTo>
                  <a:lnTo>
                    <a:pt x="129335" y="16012"/>
                  </a:lnTo>
                  <a:lnTo>
                    <a:pt x="124020" y="14600"/>
                  </a:lnTo>
                  <a:lnTo>
                    <a:pt x="119801" y="11802"/>
                  </a:lnTo>
                  <a:lnTo>
                    <a:pt x="117833" y="12932"/>
                  </a:lnTo>
                  <a:lnTo>
                    <a:pt x="113040" y="12354"/>
                  </a:lnTo>
                  <a:lnTo>
                    <a:pt x="107983" y="14335"/>
                  </a:lnTo>
                  <a:cubicBezTo>
                    <a:pt x="107983" y="14335"/>
                    <a:pt x="107152" y="11802"/>
                    <a:pt x="106309" y="11802"/>
                  </a:cubicBezTo>
                  <a:cubicBezTo>
                    <a:pt x="105466" y="11802"/>
                    <a:pt x="99283" y="10963"/>
                    <a:pt x="99283" y="10963"/>
                  </a:cubicBezTo>
                  <a:lnTo>
                    <a:pt x="94794" y="6457"/>
                  </a:lnTo>
                  <a:lnTo>
                    <a:pt x="70900" y="5623"/>
                  </a:lnTo>
                  <a:lnTo>
                    <a:pt x="39453" y="5332"/>
                  </a:lnTo>
                  <a:lnTo>
                    <a:pt x="33826" y="7882"/>
                  </a:lnTo>
                  <a:lnTo>
                    <a:pt x="29068" y="5627"/>
                  </a:lnTo>
                  <a:lnTo>
                    <a:pt x="26265" y="2533"/>
                  </a:lnTo>
                  <a:lnTo>
                    <a:pt x="22046" y="843"/>
                  </a:lnTo>
                  <a:lnTo>
                    <a:pt x="17553" y="0"/>
                  </a:lnTo>
                  <a:lnTo>
                    <a:pt x="13047" y="1973"/>
                  </a:lnTo>
                  <a:lnTo>
                    <a:pt x="12204" y="5067"/>
                  </a:lnTo>
                  <a:lnTo>
                    <a:pt x="9401" y="4211"/>
                  </a:lnTo>
                  <a:lnTo>
                    <a:pt x="5186" y="4211"/>
                  </a:lnTo>
                  <a:lnTo>
                    <a:pt x="3778" y="6757"/>
                  </a:lnTo>
                  <a:lnTo>
                    <a:pt x="26" y="6757"/>
                  </a:lnTo>
                  <a:cubicBezTo>
                    <a:pt x="26" y="8246"/>
                    <a:pt x="0" y="9748"/>
                    <a:pt x="0" y="11241"/>
                  </a:cubicBezTo>
                  <a:cubicBezTo>
                    <a:pt x="8" y="14772"/>
                    <a:pt x="959" y="18105"/>
                    <a:pt x="3504" y="20638"/>
                  </a:cubicBezTo>
                  <a:cubicBezTo>
                    <a:pt x="10073" y="27241"/>
                    <a:pt x="14472" y="35243"/>
                    <a:pt x="17429" y="43929"/>
                  </a:cubicBezTo>
                  <a:cubicBezTo>
                    <a:pt x="20552" y="53112"/>
                    <a:pt x="24986" y="61713"/>
                    <a:pt x="29371" y="70271"/>
                  </a:cubicBezTo>
                  <a:cubicBezTo>
                    <a:pt x="32534" y="76484"/>
                    <a:pt x="34969" y="82325"/>
                    <a:pt x="34870" y="89574"/>
                  </a:cubicBezTo>
                  <a:cubicBezTo>
                    <a:pt x="34780" y="96925"/>
                    <a:pt x="36278" y="104298"/>
                    <a:pt x="38563" y="111427"/>
                  </a:cubicBezTo>
                  <a:cubicBezTo>
                    <a:pt x="39427" y="114106"/>
                    <a:pt x="40373" y="116947"/>
                    <a:pt x="40330" y="119707"/>
                  </a:cubicBezTo>
                  <a:cubicBezTo>
                    <a:pt x="40193" y="127829"/>
                    <a:pt x="42637" y="135412"/>
                    <a:pt x="44207" y="143217"/>
                  </a:cubicBezTo>
                  <a:cubicBezTo>
                    <a:pt x="45940" y="151848"/>
                    <a:pt x="49924" y="159220"/>
                    <a:pt x="55247" y="166046"/>
                  </a:cubicBezTo>
                  <a:cubicBezTo>
                    <a:pt x="58033" y="169657"/>
                    <a:pt x="60604" y="173414"/>
                    <a:pt x="63548" y="176863"/>
                  </a:cubicBezTo>
                  <a:cubicBezTo>
                    <a:pt x="62179" y="175258"/>
                    <a:pt x="60904" y="173602"/>
                    <a:pt x="59650" y="171921"/>
                  </a:cubicBezTo>
                  <a:lnTo>
                    <a:pt x="66976" y="169931"/>
                  </a:lnTo>
                  <a:close/>
                </a:path>
              </a:pathLst>
            </a:custGeom>
            <a:grpFill/>
            <a:ln w="5028" cap="flat">
              <a:solidFill>
                <a:schemeClr val="bg1"/>
              </a:solidFill>
              <a:prstDash val="solid"/>
              <a:miter/>
            </a:ln>
          </p:spPr>
          <p:txBody>
            <a:bodyPr rtlCol="0" anchor="ctr"/>
            <a:lstStyle/>
            <a:p>
              <a:endParaRPr lang="en-US"/>
            </a:p>
          </p:txBody>
        </p:sp>
        <p:sp>
          <p:nvSpPr>
            <p:cNvPr id="153" name="Freeform 152">
              <a:extLst>
                <a:ext uri="{FF2B5EF4-FFF2-40B4-BE49-F238E27FC236}">
                  <a16:creationId xmlns:a16="http://schemas.microsoft.com/office/drawing/2014/main" id="{FA4EE0CA-C0FF-2EAD-8111-AB2911A16DE7}"/>
                </a:ext>
              </a:extLst>
            </p:cNvPr>
            <p:cNvSpPr/>
            <p:nvPr/>
          </p:nvSpPr>
          <p:spPr>
            <a:xfrm>
              <a:off x="6430698" y="5362716"/>
              <a:ext cx="132407" cy="132296"/>
            </a:xfrm>
            <a:custGeom>
              <a:avLst/>
              <a:gdLst>
                <a:gd name="connsiteX0" fmla="*/ 64045 w 132407"/>
                <a:gd name="connsiteY0" fmla="*/ 2247 h 132296"/>
                <a:gd name="connsiteX1" fmla="*/ 60113 w 132407"/>
                <a:gd name="connsiteY1" fmla="*/ 4211 h 132296"/>
                <a:gd name="connsiteX2" fmla="*/ 51118 w 132407"/>
                <a:gd name="connsiteY2" fmla="*/ 12054 h 132296"/>
                <a:gd name="connsiteX3" fmla="*/ 48867 w 132407"/>
                <a:gd name="connsiteY3" fmla="*/ 5332 h 132296"/>
                <a:gd name="connsiteX4" fmla="*/ 30056 w 132407"/>
                <a:gd name="connsiteY4" fmla="*/ 10099 h 132296"/>
                <a:gd name="connsiteX5" fmla="*/ 17968 w 132407"/>
                <a:gd name="connsiteY5" fmla="*/ 9833 h 132296"/>
                <a:gd name="connsiteX6" fmla="*/ 15028 w 132407"/>
                <a:gd name="connsiteY6" fmla="*/ 60515 h 132296"/>
                <a:gd name="connsiteX7" fmla="*/ 2653 w 132407"/>
                <a:gd name="connsiteY7" fmla="*/ 60964 h 132296"/>
                <a:gd name="connsiteX8" fmla="*/ 0 w 132407"/>
                <a:gd name="connsiteY8" fmla="*/ 105882 h 132296"/>
                <a:gd name="connsiteX9" fmla="*/ 4489 w 132407"/>
                <a:gd name="connsiteY9" fmla="*/ 109117 h 132296"/>
                <a:gd name="connsiteX10" fmla="*/ 9696 w 132407"/>
                <a:gd name="connsiteY10" fmla="*/ 120773 h 132296"/>
                <a:gd name="connsiteX11" fmla="*/ 10248 w 132407"/>
                <a:gd name="connsiteY11" fmla="*/ 124158 h 132296"/>
                <a:gd name="connsiteX12" fmla="*/ 7998 w 132407"/>
                <a:gd name="connsiteY12" fmla="*/ 132005 h 132296"/>
                <a:gd name="connsiteX13" fmla="*/ 11665 w 132407"/>
                <a:gd name="connsiteY13" fmla="*/ 131458 h 132296"/>
                <a:gd name="connsiteX14" fmla="*/ 15028 w 132407"/>
                <a:gd name="connsiteY14" fmla="*/ 132296 h 132296"/>
                <a:gd name="connsiteX15" fmla="*/ 17553 w 132407"/>
                <a:gd name="connsiteY15" fmla="*/ 131312 h 132296"/>
                <a:gd name="connsiteX16" fmla="*/ 20775 w 132407"/>
                <a:gd name="connsiteY16" fmla="*/ 131458 h 132296"/>
                <a:gd name="connsiteX17" fmla="*/ 26269 w 132407"/>
                <a:gd name="connsiteY17" fmla="*/ 129211 h 132296"/>
                <a:gd name="connsiteX18" fmla="*/ 34121 w 132407"/>
                <a:gd name="connsiteY18" fmla="*/ 123738 h 132296"/>
                <a:gd name="connsiteX19" fmla="*/ 39744 w 132407"/>
                <a:gd name="connsiteY19" fmla="*/ 114744 h 132296"/>
                <a:gd name="connsiteX20" fmla="*/ 46894 w 132407"/>
                <a:gd name="connsiteY20" fmla="*/ 111385 h 132296"/>
                <a:gd name="connsiteX21" fmla="*/ 54349 w 132407"/>
                <a:gd name="connsiteY21" fmla="*/ 114038 h 132296"/>
                <a:gd name="connsiteX22" fmla="*/ 61794 w 132407"/>
                <a:gd name="connsiteY22" fmla="*/ 116567 h 132296"/>
                <a:gd name="connsiteX23" fmla="*/ 72620 w 132407"/>
                <a:gd name="connsiteY23" fmla="*/ 116849 h 132296"/>
                <a:gd name="connsiteX24" fmla="*/ 75971 w 132407"/>
                <a:gd name="connsiteY24" fmla="*/ 118389 h 132296"/>
                <a:gd name="connsiteX25" fmla="*/ 78641 w 132407"/>
                <a:gd name="connsiteY25" fmla="*/ 116567 h 132296"/>
                <a:gd name="connsiteX26" fmla="*/ 79206 w 132407"/>
                <a:gd name="connsiteY26" fmla="*/ 111094 h 132296"/>
                <a:gd name="connsiteX27" fmla="*/ 79920 w 132407"/>
                <a:gd name="connsiteY27" fmla="*/ 107007 h 132296"/>
                <a:gd name="connsiteX28" fmla="*/ 84268 w 132407"/>
                <a:gd name="connsiteY28" fmla="*/ 103220 h 132296"/>
                <a:gd name="connsiteX29" fmla="*/ 90310 w 132407"/>
                <a:gd name="connsiteY29" fmla="*/ 98444 h 132296"/>
                <a:gd name="connsiteX30" fmla="*/ 96763 w 132407"/>
                <a:gd name="connsiteY30" fmla="*/ 94516 h 132296"/>
                <a:gd name="connsiteX31" fmla="*/ 96622 w 132407"/>
                <a:gd name="connsiteY31" fmla="*/ 87927 h 132296"/>
                <a:gd name="connsiteX32" fmla="*/ 100276 w 132407"/>
                <a:gd name="connsiteY32" fmla="*/ 82291 h 132296"/>
                <a:gd name="connsiteX33" fmla="*/ 103935 w 132407"/>
                <a:gd name="connsiteY33" fmla="*/ 80896 h 132296"/>
                <a:gd name="connsiteX34" fmla="*/ 107854 w 132407"/>
                <a:gd name="connsiteY34" fmla="*/ 77109 h 132296"/>
                <a:gd name="connsiteX35" fmla="*/ 115013 w 132407"/>
                <a:gd name="connsiteY35" fmla="*/ 72321 h 132296"/>
                <a:gd name="connsiteX36" fmla="*/ 118672 w 132407"/>
                <a:gd name="connsiteY36" fmla="*/ 73018 h 132296"/>
                <a:gd name="connsiteX37" fmla="*/ 121209 w 132407"/>
                <a:gd name="connsiteY37" fmla="*/ 72479 h 132296"/>
                <a:gd name="connsiteX38" fmla="*/ 124855 w 132407"/>
                <a:gd name="connsiteY38" fmla="*/ 69937 h 132296"/>
                <a:gd name="connsiteX39" fmla="*/ 125557 w 132407"/>
                <a:gd name="connsiteY39" fmla="*/ 66137 h 132296"/>
                <a:gd name="connsiteX40" fmla="*/ 132408 w 132407"/>
                <a:gd name="connsiteY40" fmla="*/ 63904 h 132296"/>
                <a:gd name="connsiteX41" fmla="*/ 130135 w 132407"/>
                <a:gd name="connsiteY41" fmla="*/ 61512 h 132296"/>
                <a:gd name="connsiteX42" fmla="*/ 129579 w 132407"/>
                <a:gd name="connsiteY42" fmla="*/ 59261 h 132296"/>
                <a:gd name="connsiteX43" fmla="*/ 124149 w 132407"/>
                <a:gd name="connsiteY43" fmla="*/ 57207 h 132296"/>
                <a:gd name="connsiteX44" fmla="*/ 118535 w 132407"/>
                <a:gd name="connsiteY44" fmla="*/ 55881 h 132296"/>
                <a:gd name="connsiteX45" fmla="*/ 114038 w 132407"/>
                <a:gd name="connsiteY45" fmla="*/ 56077 h 132296"/>
                <a:gd name="connsiteX46" fmla="*/ 110661 w 132407"/>
                <a:gd name="connsiteY46" fmla="*/ 51024 h 132296"/>
                <a:gd name="connsiteX47" fmla="*/ 108428 w 132407"/>
                <a:gd name="connsiteY47" fmla="*/ 43912 h 132296"/>
                <a:gd name="connsiteX48" fmla="*/ 108980 w 132407"/>
                <a:gd name="connsiteY48" fmla="*/ 42051 h 132296"/>
                <a:gd name="connsiteX49" fmla="*/ 105419 w 132407"/>
                <a:gd name="connsiteY49" fmla="*/ 39042 h 132296"/>
                <a:gd name="connsiteX50" fmla="*/ 104110 w 132407"/>
                <a:gd name="connsiteY50" fmla="*/ 36608 h 132296"/>
                <a:gd name="connsiteX51" fmla="*/ 95308 w 132407"/>
                <a:gd name="connsiteY51" fmla="*/ 29860 h 132296"/>
                <a:gd name="connsiteX52" fmla="*/ 90066 w 132407"/>
                <a:gd name="connsiteY52" fmla="*/ 21815 h 132296"/>
                <a:gd name="connsiteX53" fmla="*/ 87640 w 132407"/>
                <a:gd name="connsiteY53" fmla="*/ 20681 h 132296"/>
                <a:gd name="connsiteX54" fmla="*/ 86694 w 132407"/>
                <a:gd name="connsiteY54" fmla="*/ 17322 h 132296"/>
                <a:gd name="connsiteX55" fmla="*/ 84623 w 132407"/>
                <a:gd name="connsiteY55" fmla="*/ 12996 h 132296"/>
                <a:gd name="connsiteX56" fmla="*/ 78641 w 132407"/>
                <a:gd name="connsiteY56" fmla="*/ 6269 h 132296"/>
                <a:gd name="connsiteX57" fmla="*/ 77327 w 132407"/>
                <a:gd name="connsiteY57" fmla="*/ 5152 h 132296"/>
                <a:gd name="connsiteX58" fmla="*/ 77148 w 132407"/>
                <a:gd name="connsiteY58" fmla="*/ 1767 h 132296"/>
                <a:gd name="connsiteX59" fmla="*/ 76395 w 132407"/>
                <a:gd name="connsiteY59" fmla="*/ 0 h 132296"/>
                <a:gd name="connsiteX60" fmla="*/ 67408 w 132407"/>
                <a:gd name="connsiteY60" fmla="*/ 3928 h 132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32407" h="132296">
                  <a:moveTo>
                    <a:pt x="64045" y="2247"/>
                  </a:moveTo>
                  <a:lnTo>
                    <a:pt x="60113" y="4211"/>
                  </a:lnTo>
                  <a:lnTo>
                    <a:pt x="51118" y="12054"/>
                  </a:lnTo>
                  <a:lnTo>
                    <a:pt x="48867" y="5332"/>
                  </a:lnTo>
                  <a:lnTo>
                    <a:pt x="30056" y="10099"/>
                  </a:lnTo>
                  <a:lnTo>
                    <a:pt x="17968" y="9833"/>
                  </a:lnTo>
                  <a:lnTo>
                    <a:pt x="15028" y="60515"/>
                  </a:lnTo>
                  <a:lnTo>
                    <a:pt x="2653" y="60964"/>
                  </a:lnTo>
                  <a:lnTo>
                    <a:pt x="0" y="105882"/>
                  </a:lnTo>
                  <a:lnTo>
                    <a:pt x="4489" y="109117"/>
                  </a:lnTo>
                  <a:lnTo>
                    <a:pt x="9696" y="120773"/>
                  </a:lnTo>
                  <a:lnTo>
                    <a:pt x="10248" y="124158"/>
                  </a:lnTo>
                  <a:lnTo>
                    <a:pt x="7998" y="132005"/>
                  </a:lnTo>
                  <a:lnTo>
                    <a:pt x="11665" y="131458"/>
                  </a:lnTo>
                  <a:lnTo>
                    <a:pt x="15028" y="132296"/>
                  </a:lnTo>
                  <a:lnTo>
                    <a:pt x="17553" y="131312"/>
                  </a:lnTo>
                  <a:lnTo>
                    <a:pt x="20775" y="131458"/>
                  </a:lnTo>
                  <a:lnTo>
                    <a:pt x="26269" y="129211"/>
                  </a:lnTo>
                  <a:lnTo>
                    <a:pt x="34121" y="123738"/>
                  </a:lnTo>
                  <a:lnTo>
                    <a:pt x="39744" y="114744"/>
                  </a:lnTo>
                  <a:lnTo>
                    <a:pt x="46894" y="111385"/>
                  </a:lnTo>
                  <a:lnTo>
                    <a:pt x="54349" y="114038"/>
                  </a:lnTo>
                  <a:lnTo>
                    <a:pt x="61794" y="116567"/>
                  </a:lnTo>
                  <a:lnTo>
                    <a:pt x="72620" y="116849"/>
                  </a:lnTo>
                  <a:lnTo>
                    <a:pt x="75971" y="118389"/>
                  </a:lnTo>
                  <a:lnTo>
                    <a:pt x="78641" y="116567"/>
                  </a:lnTo>
                  <a:lnTo>
                    <a:pt x="79206" y="111094"/>
                  </a:lnTo>
                  <a:lnTo>
                    <a:pt x="79920" y="107007"/>
                  </a:lnTo>
                  <a:lnTo>
                    <a:pt x="84268" y="103220"/>
                  </a:lnTo>
                  <a:lnTo>
                    <a:pt x="90310" y="98444"/>
                  </a:lnTo>
                  <a:lnTo>
                    <a:pt x="96763" y="94516"/>
                  </a:lnTo>
                  <a:lnTo>
                    <a:pt x="96622" y="87927"/>
                  </a:lnTo>
                  <a:lnTo>
                    <a:pt x="100276" y="82291"/>
                  </a:lnTo>
                  <a:lnTo>
                    <a:pt x="103935" y="80896"/>
                  </a:lnTo>
                  <a:lnTo>
                    <a:pt x="107854" y="77109"/>
                  </a:lnTo>
                  <a:lnTo>
                    <a:pt x="115013" y="72321"/>
                  </a:lnTo>
                  <a:lnTo>
                    <a:pt x="118672" y="73018"/>
                  </a:lnTo>
                  <a:lnTo>
                    <a:pt x="121209" y="72479"/>
                  </a:lnTo>
                  <a:lnTo>
                    <a:pt x="124855" y="69937"/>
                  </a:lnTo>
                  <a:lnTo>
                    <a:pt x="125557" y="66137"/>
                  </a:lnTo>
                  <a:lnTo>
                    <a:pt x="132408" y="63904"/>
                  </a:lnTo>
                  <a:lnTo>
                    <a:pt x="130135" y="61512"/>
                  </a:lnTo>
                  <a:lnTo>
                    <a:pt x="129579" y="59261"/>
                  </a:lnTo>
                  <a:lnTo>
                    <a:pt x="124149" y="57207"/>
                  </a:lnTo>
                  <a:lnTo>
                    <a:pt x="118535" y="55881"/>
                  </a:lnTo>
                  <a:lnTo>
                    <a:pt x="114038" y="56077"/>
                  </a:lnTo>
                  <a:lnTo>
                    <a:pt x="110661" y="51024"/>
                  </a:lnTo>
                  <a:lnTo>
                    <a:pt x="108428" y="43912"/>
                  </a:lnTo>
                  <a:lnTo>
                    <a:pt x="108980" y="42051"/>
                  </a:lnTo>
                  <a:lnTo>
                    <a:pt x="105419" y="39042"/>
                  </a:lnTo>
                  <a:lnTo>
                    <a:pt x="104110" y="36608"/>
                  </a:lnTo>
                  <a:lnTo>
                    <a:pt x="95308" y="29860"/>
                  </a:lnTo>
                  <a:lnTo>
                    <a:pt x="90066" y="21815"/>
                  </a:lnTo>
                  <a:lnTo>
                    <a:pt x="87640" y="20681"/>
                  </a:lnTo>
                  <a:lnTo>
                    <a:pt x="86694" y="17322"/>
                  </a:lnTo>
                  <a:lnTo>
                    <a:pt x="84623" y="12996"/>
                  </a:lnTo>
                  <a:lnTo>
                    <a:pt x="78641" y="6269"/>
                  </a:lnTo>
                  <a:lnTo>
                    <a:pt x="77327" y="5152"/>
                  </a:lnTo>
                  <a:lnTo>
                    <a:pt x="77148" y="1767"/>
                  </a:lnTo>
                  <a:lnTo>
                    <a:pt x="76395" y="0"/>
                  </a:lnTo>
                  <a:lnTo>
                    <a:pt x="67408" y="3928"/>
                  </a:lnTo>
                  <a:close/>
                </a:path>
              </a:pathLst>
            </a:custGeom>
            <a:grpFill/>
            <a:ln w="5028" cap="flat">
              <a:solidFill>
                <a:schemeClr val="bg1"/>
              </a:solidFill>
              <a:prstDash val="solid"/>
              <a:miter/>
            </a:ln>
          </p:spPr>
          <p:txBody>
            <a:bodyPr rtlCol="0" anchor="ctr"/>
            <a:lstStyle/>
            <a:p>
              <a:endParaRPr lang="en-US"/>
            </a:p>
          </p:txBody>
        </p:sp>
        <p:sp>
          <p:nvSpPr>
            <p:cNvPr id="154" name="Freeform 153">
              <a:extLst>
                <a:ext uri="{FF2B5EF4-FFF2-40B4-BE49-F238E27FC236}">
                  <a16:creationId xmlns:a16="http://schemas.microsoft.com/office/drawing/2014/main" id="{E880ECA7-25F1-9985-C084-FEE0DFD09E46}"/>
                </a:ext>
              </a:extLst>
            </p:cNvPr>
            <p:cNvSpPr/>
            <p:nvPr/>
          </p:nvSpPr>
          <p:spPr>
            <a:xfrm>
              <a:off x="6581639" y="5258212"/>
              <a:ext cx="147391" cy="237155"/>
            </a:xfrm>
            <a:custGeom>
              <a:avLst/>
              <a:gdLst>
                <a:gd name="connsiteX0" fmla="*/ 146892 w 147391"/>
                <a:gd name="connsiteY0" fmla="*/ 0 h 237155"/>
                <a:gd name="connsiteX1" fmla="*/ 145117 w 147391"/>
                <a:gd name="connsiteY1" fmla="*/ 1973 h 237155"/>
                <a:gd name="connsiteX2" fmla="*/ 143242 w 147391"/>
                <a:gd name="connsiteY2" fmla="*/ 1609 h 237155"/>
                <a:gd name="connsiteX3" fmla="*/ 140628 w 147391"/>
                <a:gd name="connsiteY3" fmla="*/ 3128 h 237155"/>
                <a:gd name="connsiteX4" fmla="*/ 136122 w 147391"/>
                <a:gd name="connsiteY4" fmla="*/ 5738 h 237155"/>
                <a:gd name="connsiteX5" fmla="*/ 131629 w 147391"/>
                <a:gd name="connsiteY5" fmla="*/ 7797 h 237155"/>
                <a:gd name="connsiteX6" fmla="*/ 126755 w 147391"/>
                <a:gd name="connsiteY6" fmla="*/ 9478 h 237155"/>
                <a:gd name="connsiteX7" fmla="*/ 120769 w 147391"/>
                <a:gd name="connsiteY7" fmla="*/ 10428 h 237155"/>
                <a:gd name="connsiteX8" fmla="*/ 117024 w 147391"/>
                <a:gd name="connsiteY8" fmla="*/ 12118 h 237155"/>
                <a:gd name="connsiteX9" fmla="*/ 112715 w 147391"/>
                <a:gd name="connsiteY9" fmla="*/ 10993 h 237155"/>
                <a:gd name="connsiteX10" fmla="*/ 109540 w 147391"/>
                <a:gd name="connsiteY10" fmla="*/ 10227 h 237155"/>
                <a:gd name="connsiteX11" fmla="*/ 109155 w 147391"/>
                <a:gd name="connsiteY11" fmla="*/ 13051 h 237155"/>
                <a:gd name="connsiteX12" fmla="*/ 106729 w 147391"/>
                <a:gd name="connsiteY12" fmla="*/ 14926 h 237155"/>
                <a:gd name="connsiteX13" fmla="*/ 101290 w 147391"/>
                <a:gd name="connsiteY13" fmla="*/ 16406 h 237155"/>
                <a:gd name="connsiteX14" fmla="*/ 99617 w 147391"/>
                <a:gd name="connsiteY14" fmla="*/ 15298 h 237155"/>
                <a:gd name="connsiteX15" fmla="*/ 95685 w 147391"/>
                <a:gd name="connsiteY15" fmla="*/ 13796 h 237155"/>
                <a:gd name="connsiteX16" fmla="*/ 90242 w 147391"/>
                <a:gd name="connsiteY16" fmla="*/ 17168 h 237155"/>
                <a:gd name="connsiteX17" fmla="*/ 86318 w 147391"/>
                <a:gd name="connsiteY17" fmla="*/ 17741 h 237155"/>
                <a:gd name="connsiteX18" fmla="*/ 84443 w 147391"/>
                <a:gd name="connsiteY18" fmla="*/ 15662 h 237155"/>
                <a:gd name="connsiteX19" fmla="*/ 80900 w 147391"/>
                <a:gd name="connsiteY19" fmla="*/ 14168 h 237155"/>
                <a:gd name="connsiteX20" fmla="*/ 79013 w 147391"/>
                <a:gd name="connsiteY20" fmla="*/ 12473 h 237155"/>
                <a:gd name="connsiteX21" fmla="*/ 77332 w 147391"/>
                <a:gd name="connsiteY21" fmla="*/ 13988 h 237155"/>
                <a:gd name="connsiteX22" fmla="*/ 70211 w 147391"/>
                <a:gd name="connsiteY22" fmla="*/ 14168 h 237155"/>
                <a:gd name="connsiteX23" fmla="*/ 63596 w 147391"/>
                <a:gd name="connsiteY23" fmla="*/ 14301 h 237155"/>
                <a:gd name="connsiteX24" fmla="*/ 62834 w 147391"/>
                <a:gd name="connsiteY24" fmla="*/ 23441 h 237155"/>
                <a:gd name="connsiteX25" fmla="*/ 62124 w 147391"/>
                <a:gd name="connsiteY25" fmla="*/ 36548 h 237155"/>
                <a:gd name="connsiteX26" fmla="*/ 63348 w 147391"/>
                <a:gd name="connsiteY26" fmla="*/ 42329 h 237155"/>
                <a:gd name="connsiteX27" fmla="*/ 64781 w 147391"/>
                <a:gd name="connsiteY27" fmla="*/ 42804 h 237155"/>
                <a:gd name="connsiteX28" fmla="*/ 71521 w 147391"/>
                <a:gd name="connsiteY28" fmla="*/ 48234 h 237155"/>
                <a:gd name="connsiteX29" fmla="*/ 77148 w 147391"/>
                <a:gd name="connsiteY29" fmla="*/ 56099 h 237155"/>
                <a:gd name="connsiteX30" fmla="*/ 79950 w 147391"/>
                <a:gd name="connsiteY30" fmla="*/ 64161 h 237155"/>
                <a:gd name="connsiteX31" fmla="*/ 76386 w 147391"/>
                <a:gd name="connsiteY31" fmla="*/ 67331 h 237155"/>
                <a:gd name="connsiteX32" fmla="*/ 77148 w 147391"/>
                <a:gd name="connsiteY32" fmla="*/ 70716 h 237155"/>
                <a:gd name="connsiteX33" fmla="*/ 77507 w 147391"/>
                <a:gd name="connsiteY33" fmla="*/ 75937 h 237155"/>
                <a:gd name="connsiteX34" fmla="*/ 75072 w 147391"/>
                <a:gd name="connsiteY34" fmla="*/ 80823 h 237155"/>
                <a:gd name="connsiteX35" fmla="*/ 71521 w 147391"/>
                <a:gd name="connsiteY35" fmla="*/ 82128 h 237155"/>
                <a:gd name="connsiteX36" fmla="*/ 69847 w 147391"/>
                <a:gd name="connsiteY36" fmla="*/ 88500 h 237155"/>
                <a:gd name="connsiteX37" fmla="*/ 69642 w 147391"/>
                <a:gd name="connsiteY37" fmla="*/ 93567 h 237155"/>
                <a:gd name="connsiteX38" fmla="*/ 68718 w 147391"/>
                <a:gd name="connsiteY38" fmla="*/ 96930 h 237155"/>
                <a:gd name="connsiteX39" fmla="*/ 65898 w 147391"/>
                <a:gd name="connsiteY39" fmla="*/ 96750 h 237155"/>
                <a:gd name="connsiteX40" fmla="*/ 66103 w 147391"/>
                <a:gd name="connsiteY40" fmla="*/ 93365 h 237155"/>
                <a:gd name="connsiteX41" fmla="*/ 60288 w 147391"/>
                <a:gd name="connsiteY41" fmla="*/ 87576 h 237155"/>
                <a:gd name="connsiteX42" fmla="*/ 55795 w 147391"/>
                <a:gd name="connsiteY42" fmla="*/ 80271 h 237155"/>
                <a:gd name="connsiteX43" fmla="*/ 55607 w 147391"/>
                <a:gd name="connsiteY43" fmla="*/ 72599 h 237155"/>
                <a:gd name="connsiteX44" fmla="*/ 59539 w 147391"/>
                <a:gd name="connsiteY44" fmla="*/ 66215 h 237155"/>
                <a:gd name="connsiteX45" fmla="*/ 59154 w 147391"/>
                <a:gd name="connsiteY45" fmla="*/ 58178 h 237155"/>
                <a:gd name="connsiteX46" fmla="*/ 53360 w 147391"/>
                <a:gd name="connsiteY46" fmla="*/ 55928 h 237155"/>
                <a:gd name="connsiteX47" fmla="*/ 47746 w 147391"/>
                <a:gd name="connsiteY47" fmla="*/ 58542 h 237155"/>
                <a:gd name="connsiteX48" fmla="*/ 45684 w 147391"/>
                <a:gd name="connsiteY48" fmla="*/ 56865 h 237155"/>
                <a:gd name="connsiteX49" fmla="*/ 42299 w 147391"/>
                <a:gd name="connsiteY49" fmla="*/ 51062 h 237155"/>
                <a:gd name="connsiteX50" fmla="*/ 24523 w 147391"/>
                <a:gd name="connsiteY50" fmla="*/ 57044 h 237155"/>
                <a:gd name="connsiteX51" fmla="*/ 8982 w 147391"/>
                <a:gd name="connsiteY51" fmla="*/ 63412 h 237155"/>
                <a:gd name="connsiteX52" fmla="*/ 6735 w 147391"/>
                <a:gd name="connsiteY52" fmla="*/ 63228 h 237155"/>
                <a:gd name="connsiteX53" fmla="*/ 2242 w 147391"/>
                <a:gd name="connsiteY53" fmla="*/ 65663 h 237155"/>
                <a:gd name="connsiteX54" fmla="*/ 0 w 147391"/>
                <a:gd name="connsiteY54" fmla="*/ 68268 h 237155"/>
                <a:gd name="connsiteX55" fmla="*/ 2062 w 147391"/>
                <a:gd name="connsiteY55" fmla="*/ 79137 h 237155"/>
                <a:gd name="connsiteX56" fmla="*/ 8237 w 147391"/>
                <a:gd name="connsiteY56" fmla="*/ 79501 h 237155"/>
                <a:gd name="connsiteX57" fmla="*/ 9735 w 147391"/>
                <a:gd name="connsiteY57" fmla="*/ 81204 h 237155"/>
                <a:gd name="connsiteX58" fmla="*/ 11430 w 147391"/>
                <a:gd name="connsiteY58" fmla="*/ 79501 h 237155"/>
                <a:gd name="connsiteX59" fmla="*/ 18345 w 147391"/>
                <a:gd name="connsiteY59" fmla="*/ 82124 h 237155"/>
                <a:gd name="connsiteX60" fmla="*/ 21721 w 147391"/>
                <a:gd name="connsiteY60" fmla="*/ 85488 h 237155"/>
                <a:gd name="connsiteX61" fmla="*/ 29201 w 147391"/>
                <a:gd name="connsiteY61" fmla="*/ 87186 h 237155"/>
                <a:gd name="connsiteX62" fmla="*/ 32949 w 147391"/>
                <a:gd name="connsiteY62" fmla="*/ 90002 h 237155"/>
                <a:gd name="connsiteX63" fmla="*/ 36133 w 147391"/>
                <a:gd name="connsiteY63" fmla="*/ 90755 h 237155"/>
                <a:gd name="connsiteX64" fmla="*/ 36133 w 147391"/>
                <a:gd name="connsiteY64" fmla="*/ 93173 h 237155"/>
                <a:gd name="connsiteX65" fmla="*/ 35003 w 147391"/>
                <a:gd name="connsiteY65" fmla="*/ 96930 h 237155"/>
                <a:gd name="connsiteX66" fmla="*/ 35003 w 147391"/>
                <a:gd name="connsiteY66" fmla="*/ 101988 h 237155"/>
                <a:gd name="connsiteX67" fmla="*/ 34254 w 147391"/>
                <a:gd name="connsiteY67" fmla="*/ 107598 h 237155"/>
                <a:gd name="connsiteX68" fmla="*/ 31832 w 147391"/>
                <a:gd name="connsiteY68" fmla="*/ 111355 h 237155"/>
                <a:gd name="connsiteX69" fmla="*/ 35581 w 147391"/>
                <a:gd name="connsiteY69" fmla="*/ 112835 h 237155"/>
                <a:gd name="connsiteX70" fmla="*/ 33124 w 147391"/>
                <a:gd name="connsiteY70" fmla="*/ 116400 h 237155"/>
                <a:gd name="connsiteX71" fmla="*/ 32204 w 147391"/>
                <a:gd name="connsiteY71" fmla="*/ 121458 h 237155"/>
                <a:gd name="connsiteX72" fmla="*/ 31443 w 147391"/>
                <a:gd name="connsiteY72" fmla="*/ 123896 h 237155"/>
                <a:gd name="connsiteX73" fmla="*/ 33509 w 147391"/>
                <a:gd name="connsiteY73" fmla="*/ 128193 h 237155"/>
                <a:gd name="connsiteX74" fmla="*/ 32200 w 147391"/>
                <a:gd name="connsiteY74" fmla="*/ 132331 h 237155"/>
                <a:gd name="connsiteX75" fmla="*/ 34254 w 147391"/>
                <a:gd name="connsiteY75" fmla="*/ 135129 h 237155"/>
                <a:gd name="connsiteX76" fmla="*/ 29016 w 147391"/>
                <a:gd name="connsiteY76" fmla="*/ 141881 h 237155"/>
                <a:gd name="connsiteX77" fmla="*/ 26770 w 147391"/>
                <a:gd name="connsiteY77" fmla="*/ 142802 h 237155"/>
                <a:gd name="connsiteX78" fmla="*/ 26770 w 147391"/>
                <a:gd name="connsiteY78" fmla="*/ 146007 h 237155"/>
                <a:gd name="connsiteX79" fmla="*/ 25264 w 147391"/>
                <a:gd name="connsiteY79" fmla="*/ 158159 h 237155"/>
                <a:gd name="connsiteX80" fmla="*/ 9435 w 147391"/>
                <a:gd name="connsiteY80" fmla="*/ 173649 h 237155"/>
                <a:gd name="connsiteX81" fmla="*/ 10150 w 147391"/>
                <a:gd name="connsiteY81" fmla="*/ 174171 h 237155"/>
                <a:gd name="connsiteX82" fmla="*/ 11412 w 147391"/>
                <a:gd name="connsiteY82" fmla="*/ 181621 h 237155"/>
                <a:gd name="connsiteX83" fmla="*/ 13239 w 147391"/>
                <a:gd name="connsiteY83" fmla="*/ 185122 h 237155"/>
                <a:gd name="connsiteX84" fmla="*/ 13239 w 147391"/>
                <a:gd name="connsiteY84" fmla="*/ 194681 h 237155"/>
                <a:gd name="connsiteX85" fmla="*/ 15071 w 147391"/>
                <a:gd name="connsiteY85" fmla="*/ 200997 h 237155"/>
                <a:gd name="connsiteX86" fmla="*/ 14506 w 147391"/>
                <a:gd name="connsiteY86" fmla="*/ 210672 h 237155"/>
                <a:gd name="connsiteX87" fmla="*/ 14087 w 147391"/>
                <a:gd name="connsiteY87" fmla="*/ 218550 h 237155"/>
                <a:gd name="connsiteX88" fmla="*/ 13650 w 147391"/>
                <a:gd name="connsiteY88" fmla="*/ 225705 h 237155"/>
                <a:gd name="connsiteX89" fmla="*/ 18430 w 147391"/>
                <a:gd name="connsiteY89" fmla="*/ 229795 h 237155"/>
                <a:gd name="connsiteX90" fmla="*/ 17583 w 147391"/>
                <a:gd name="connsiteY90" fmla="*/ 236244 h 237155"/>
                <a:gd name="connsiteX91" fmla="*/ 26689 w 147391"/>
                <a:gd name="connsiteY91" fmla="*/ 237155 h 237155"/>
                <a:gd name="connsiteX92" fmla="*/ 26796 w 147391"/>
                <a:gd name="connsiteY92" fmla="*/ 236723 h 237155"/>
                <a:gd name="connsiteX93" fmla="*/ 25854 w 147391"/>
                <a:gd name="connsiteY93" fmla="*/ 228482 h 237155"/>
                <a:gd name="connsiteX94" fmla="*/ 28315 w 147391"/>
                <a:gd name="connsiteY94" fmla="*/ 219525 h 237155"/>
                <a:gd name="connsiteX95" fmla="*/ 41580 w 147391"/>
                <a:gd name="connsiteY95" fmla="*/ 212093 h 237155"/>
                <a:gd name="connsiteX96" fmla="*/ 57451 w 147391"/>
                <a:gd name="connsiteY96" fmla="*/ 205956 h 237155"/>
                <a:gd name="connsiteX97" fmla="*/ 64691 w 147391"/>
                <a:gd name="connsiteY97" fmla="*/ 194981 h 237155"/>
                <a:gd name="connsiteX98" fmla="*/ 67070 w 147391"/>
                <a:gd name="connsiteY98" fmla="*/ 178108 h 237155"/>
                <a:gd name="connsiteX99" fmla="*/ 66613 w 147391"/>
                <a:gd name="connsiteY99" fmla="*/ 169700 h 237155"/>
                <a:gd name="connsiteX100" fmla="*/ 59329 w 147391"/>
                <a:gd name="connsiteY100" fmla="*/ 143430 h 237155"/>
                <a:gd name="connsiteX101" fmla="*/ 61144 w 147391"/>
                <a:gd name="connsiteY101" fmla="*/ 135501 h 237155"/>
                <a:gd name="connsiteX102" fmla="*/ 97799 w 147391"/>
                <a:gd name="connsiteY102" fmla="*/ 104992 h 237155"/>
                <a:gd name="connsiteX103" fmla="*/ 109737 w 147391"/>
                <a:gd name="connsiteY103" fmla="*/ 98479 h 237155"/>
                <a:gd name="connsiteX104" fmla="*/ 123280 w 147391"/>
                <a:gd name="connsiteY104" fmla="*/ 91333 h 237155"/>
                <a:gd name="connsiteX105" fmla="*/ 143884 w 147391"/>
                <a:gd name="connsiteY105" fmla="*/ 67169 h 237155"/>
                <a:gd name="connsiteX106" fmla="*/ 146101 w 147391"/>
                <a:gd name="connsiteY106" fmla="*/ 52372 h 237155"/>
                <a:gd name="connsiteX107" fmla="*/ 146084 w 147391"/>
                <a:gd name="connsiteY107" fmla="*/ 37031 h 237155"/>
                <a:gd name="connsiteX108" fmla="*/ 146203 w 147391"/>
                <a:gd name="connsiteY108" fmla="*/ 25118 h 237155"/>
                <a:gd name="connsiteX109" fmla="*/ 147166 w 147391"/>
                <a:gd name="connsiteY109" fmla="*/ 4878 h 237155"/>
                <a:gd name="connsiteX110" fmla="*/ 146892 w 147391"/>
                <a:gd name="connsiteY110" fmla="*/ 0 h 23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Lst>
              <a:rect l="l" t="t" r="r" b="b"/>
              <a:pathLst>
                <a:path w="147391" h="237155">
                  <a:moveTo>
                    <a:pt x="146892" y="0"/>
                  </a:moveTo>
                  <a:lnTo>
                    <a:pt x="145117" y="1973"/>
                  </a:lnTo>
                  <a:lnTo>
                    <a:pt x="143242" y="1609"/>
                  </a:lnTo>
                  <a:lnTo>
                    <a:pt x="140628" y="3128"/>
                  </a:lnTo>
                  <a:lnTo>
                    <a:pt x="136122" y="5738"/>
                  </a:lnTo>
                  <a:lnTo>
                    <a:pt x="131629" y="7797"/>
                  </a:lnTo>
                  <a:lnTo>
                    <a:pt x="126755" y="9478"/>
                  </a:lnTo>
                  <a:lnTo>
                    <a:pt x="120769" y="10428"/>
                  </a:lnTo>
                  <a:lnTo>
                    <a:pt x="117024" y="12118"/>
                  </a:lnTo>
                  <a:lnTo>
                    <a:pt x="112715" y="10993"/>
                  </a:lnTo>
                  <a:lnTo>
                    <a:pt x="109540" y="10227"/>
                  </a:lnTo>
                  <a:lnTo>
                    <a:pt x="109155" y="13051"/>
                  </a:lnTo>
                  <a:lnTo>
                    <a:pt x="106729" y="14926"/>
                  </a:lnTo>
                  <a:lnTo>
                    <a:pt x="101290" y="16406"/>
                  </a:lnTo>
                  <a:lnTo>
                    <a:pt x="99617" y="15298"/>
                  </a:lnTo>
                  <a:lnTo>
                    <a:pt x="95685" y="13796"/>
                  </a:lnTo>
                  <a:lnTo>
                    <a:pt x="90242" y="17168"/>
                  </a:lnTo>
                  <a:lnTo>
                    <a:pt x="86318" y="17741"/>
                  </a:lnTo>
                  <a:lnTo>
                    <a:pt x="84443" y="15662"/>
                  </a:lnTo>
                  <a:lnTo>
                    <a:pt x="80900" y="14168"/>
                  </a:lnTo>
                  <a:lnTo>
                    <a:pt x="79013" y="12473"/>
                  </a:lnTo>
                  <a:lnTo>
                    <a:pt x="77332" y="13988"/>
                  </a:lnTo>
                  <a:lnTo>
                    <a:pt x="70211" y="14168"/>
                  </a:lnTo>
                  <a:lnTo>
                    <a:pt x="63596" y="14301"/>
                  </a:lnTo>
                  <a:cubicBezTo>
                    <a:pt x="64156" y="17322"/>
                    <a:pt x="63900" y="20309"/>
                    <a:pt x="62834" y="23441"/>
                  </a:cubicBezTo>
                  <a:cubicBezTo>
                    <a:pt x="60819" y="27652"/>
                    <a:pt x="60896" y="32016"/>
                    <a:pt x="62124" y="36548"/>
                  </a:cubicBezTo>
                  <a:cubicBezTo>
                    <a:pt x="62633" y="38431"/>
                    <a:pt x="62971" y="40390"/>
                    <a:pt x="63348" y="42329"/>
                  </a:cubicBezTo>
                  <a:lnTo>
                    <a:pt x="64781" y="42804"/>
                  </a:lnTo>
                  <a:lnTo>
                    <a:pt x="71521" y="48234"/>
                  </a:lnTo>
                  <a:lnTo>
                    <a:pt x="77148" y="56099"/>
                  </a:lnTo>
                  <a:lnTo>
                    <a:pt x="79950" y="64161"/>
                  </a:lnTo>
                  <a:lnTo>
                    <a:pt x="76386" y="67331"/>
                  </a:lnTo>
                  <a:lnTo>
                    <a:pt x="77148" y="70716"/>
                  </a:lnTo>
                  <a:lnTo>
                    <a:pt x="77507" y="75937"/>
                  </a:lnTo>
                  <a:lnTo>
                    <a:pt x="75072" y="80823"/>
                  </a:lnTo>
                  <a:lnTo>
                    <a:pt x="71521" y="82128"/>
                  </a:lnTo>
                  <a:lnTo>
                    <a:pt x="69847" y="88500"/>
                  </a:lnTo>
                  <a:lnTo>
                    <a:pt x="69642" y="93567"/>
                  </a:lnTo>
                  <a:lnTo>
                    <a:pt x="68718" y="96930"/>
                  </a:lnTo>
                  <a:lnTo>
                    <a:pt x="65898" y="96750"/>
                  </a:lnTo>
                  <a:lnTo>
                    <a:pt x="66103" y="93365"/>
                  </a:lnTo>
                  <a:lnTo>
                    <a:pt x="60288" y="87576"/>
                  </a:lnTo>
                  <a:lnTo>
                    <a:pt x="55795" y="80271"/>
                  </a:lnTo>
                  <a:lnTo>
                    <a:pt x="55607" y="72599"/>
                  </a:lnTo>
                  <a:lnTo>
                    <a:pt x="59539" y="66215"/>
                  </a:lnTo>
                  <a:lnTo>
                    <a:pt x="59154" y="58178"/>
                  </a:lnTo>
                  <a:lnTo>
                    <a:pt x="53360" y="55928"/>
                  </a:lnTo>
                  <a:lnTo>
                    <a:pt x="47746" y="58542"/>
                  </a:lnTo>
                  <a:lnTo>
                    <a:pt x="45684" y="56865"/>
                  </a:lnTo>
                  <a:lnTo>
                    <a:pt x="42299" y="51062"/>
                  </a:lnTo>
                  <a:lnTo>
                    <a:pt x="24523" y="57044"/>
                  </a:lnTo>
                  <a:lnTo>
                    <a:pt x="8982" y="63412"/>
                  </a:lnTo>
                  <a:lnTo>
                    <a:pt x="6735" y="63228"/>
                  </a:lnTo>
                  <a:lnTo>
                    <a:pt x="2242" y="65663"/>
                  </a:lnTo>
                  <a:lnTo>
                    <a:pt x="0" y="68268"/>
                  </a:lnTo>
                  <a:lnTo>
                    <a:pt x="2062" y="79137"/>
                  </a:lnTo>
                  <a:lnTo>
                    <a:pt x="8237" y="79501"/>
                  </a:lnTo>
                  <a:lnTo>
                    <a:pt x="9735" y="81204"/>
                  </a:lnTo>
                  <a:lnTo>
                    <a:pt x="11430" y="79501"/>
                  </a:lnTo>
                  <a:lnTo>
                    <a:pt x="18345" y="82124"/>
                  </a:lnTo>
                  <a:lnTo>
                    <a:pt x="21721" y="85488"/>
                  </a:lnTo>
                  <a:lnTo>
                    <a:pt x="29201" y="87186"/>
                  </a:lnTo>
                  <a:lnTo>
                    <a:pt x="32949" y="90002"/>
                  </a:lnTo>
                  <a:lnTo>
                    <a:pt x="36133" y="90755"/>
                  </a:lnTo>
                  <a:lnTo>
                    <a:pt x="36133" y="93173"/>
                  </a:lnTo>
                  <a:lnTo>
                    <a:pt x="35003" y="96930"/>
                  </a:lnTo>
                  <a:lnTo>
                    <a:pt x="35003" y="101988"/>
                  </a:lnTo>
                  <a:lnTo>
                    <a:pt x="34254" y="107598"/>
                  </a:lnTo>
                  <a:lnTo>
                    <a:pt x="31832" y="111355"/>
                  </a:lnTo>
                  <a:lnTo>
                    <a:pt x="35581" y="112835"/>
                  </a:lnTo>
                  <a:lnTo>
                    <a:pt x="33124" y="116400"/>
                  </a:lnTo>
                  <a:lnTo>
                    <a:pt x="32204" y="121458"/>
                  </a:lnTo>
                  <a:lnTo>
                    <a:pt x="31443" y="123896"/>
                  </a:lnTo>
                  <a:lnTo>
                    <a:pt x="33509" y="128193"/>
                  </a:lnTo>
                  <a:lnTo>
                    <a:pt x="32200" y="132331"/>
                  </a:lnTo>
                  <a:lnTo>
                    <a:pt x="34254" y="135129"/>
                  </a:lnTo>
                  <a:lnTo>
                    <a:pt x="29016" y="141881"/>
                  </a:lnTo>
                  <a:lnTo>
                    <a:pt x="26770" y="142802"/>
                  </a:lnTo>
                  <a:lnTo>
                    <a:pt x="26770" y="146007"/>
                  </a:lnTo>
                  <a:lnTo>
                    <a:pt x="25264" y="158159"/>
                  </a:lnTo>
                  <a:lnTo>
                    <a:pt x="9435" y="173649"/>
                  </a:lnTo>
                  <a:lnTo>
                    <a:pt x="10150" y="174171"/>
                  </a:lnTo>
                  <a:lnTo>
                    <a:pt x="11412" y="181621"/>
                  </a:lnTo>
                  <a:lnTo>
                    <a:pt x="13239" y="185122"/>
                  </a:lnTo>
                  <a:lnTo>
                    <a:pt x="13239" y="194681"/>
                  </a:lnTo>
                  <a:lnTo>
                    <a:pt x="15071" y="200997"/>
                  </a:lnTo>
                  <a:lnTo>
                    <a:pt x="14506" y="210672"/>
                  </a:lnTo>
                  <a:lnTo>
                    <a:pt x="14087" y="218550"/>
                  </a:lnTo>
                  <a:lnTo>
                    <a:pt x="13650" y="225705"/>
                  </a:lnTo>
                  <a:lnTo>
                    <a:pt x="18430" y="229795"/>
                  </a:lnTo>
                  <a:lnTo>
                    <a:pt x="17583" y="236244"/>
                  </a:lnTo>
                  <a:lnTo>
                    <a:pt x="26689" y="237155"/>
                  </a:lnTo>
                  <a:cubicBezTo>
                    <a:pt x="26714" y="237014"/>
                    <a:pt x="26757" y="236860"/>
                    <a:pt x="26796" y="236723"/>
                  </a:cubicBezTo>
                  <a:cubicBezTo>
                    <a:pt x="27489" y="233925"/>
                    <a:pt x="27433" y="231156"/>
                    <a:pt x="25854" y="228482"/>
                  </a:cubicBezTo>
                  <a:cubicBezTo>
                    <a:pt x="23642" y="224742"/>
                    <a:pt x="25674" y="221819"/>
                    <a:pt x="28315" y="219525"/>
                  </a:cubicBezTo>
                  <a:cubicBezTo>
                    <a:pt x="32179" y="216166"/>
                    <a:pt x="36364" y="213325"/>
                    <a:pt x="41580" y="212093"/>
                  </a:cubicBezTo>
                  <a:cubicBezTo>
                    <a:pt x="47130" y="210796"/>
                    <a:pt x="52633" y="209260"/>
                    <a:pt x="57451" y="205956"/>
                  </a:cubicBezTo>
                  <a:cubicBezTo>
                    <a:pt x="61366" y="203282"/>
                    <a:pt x="64653" y="199889"/>
                    <a:pt x="64691" y="194981"/>
                  </a:cubicBezTo>
                  <a:cubicBezTo>
                    <a:pt x="64708" y="189178"/>
                    <a:pt x="66035" y="183701"/>
                    <a:pt x="67070" y="178108"/>
                  </a:cubicBezTo>
                  <a:cubicBezTo>
                    <a:pt x="67601" y="175301"/>
                    <a:pt x="67426" y="172541"/>
                    <a:pt x="66613" y="169700"/>
                  </a:cubicBezTo>
                  <a:cubicBezTo>
                    <a:pt x="64088" y="160958"/>
                    <a:pt x="61794" y="152160"/>
                    <a:pt x="59329" y="143430"/>
                  </a:cubicBezTo>
                  <a:cubicBezTo>
                    <a:pt x="58452" y="140358"/>
                    <a:pt x="58996" y="137213"/>
                    <a:pt x="61144" y="135501"/>
                  </a:cubicBezTo>
                  <a:cubicBezTo>
                    <a:pt x="73613" y="125608"/>
                    <a:pt x="85569" y="115137"/>
                    <a:pt x="97799" y="104992"/>
                  </a:cubicBezTo>
                  <a:cubicBezTo>
                    <a:pt x="101230" y="102146"/>
                    <a:pt x="105539" y="100122"/>
                    <a:pt x="109737" y="98479"/>
                  </a:cubicBezTo>
                  <a:cubicBezTo>
                    <a:pt x="114568" y="96609"/>
                    <a:pt x="118813" y="93823"/>
                    <a:pt x="123280" y="91333"/>
                  </a:cubicBezTo>
                  <a:cubicBezTo>
                    <a:pt x="133268" y="85830"/>
                    <a:pt x="139601" y="77546"/>
                    <a:pt x="143884" y="67169"/>
                  </a:cubicBezTo>
                  <a:cubicBezTo>
                    <a:pt x="145895" y="62299"/>
                    <a:pt x="147021" y="57802"/>
                    <a:pt x="146101" y="52372"/>
                  </a:cubicBezTo>
                  <a:cubicBezTo>
                    <a:pt x="145283" y="47404"/>
                    <a:pt x="146015" y="42175"/>
                    <a:pt x="146084" y="37031"/>
                  </a:cubicBezTo>
                  <a:cubicBezTo>
                    <a:pt x="146152" y="33064"/>
                    <a:pt x="146974" y="28918"/>
                    <a:pt x="146203" y="25118"/>
                  </a:cubicBezTo>
                  <a:cubicBezTo>
                    <a:pt x="144800" y="18173"/>
                    <a:pt x="145596" y="11613"/>
                    <a:pt x="147166" y="4878"/>
                  </a:cubicBezTo>
                  <a:cubicBezTo>
                    <a:pt x="147543" y="3171"/>
                    <a:pt x="147444" y="1502"/>
                    <a:pt x="146892" y="0"/>
                  </a:cubicBezTo>
                  <a:close/>
                </a:path>
              </a:pathLst>
            </a:custGeom>
            <a:grpFill/>
            <a:ln w="5028" cap="flat">
              <a:solidFill>
                <a:schemeClr val="bg1"/>
              </a:solidFill>
              <a:prstDash val="solid"/>
              <a:miter/>
            </a:ln>
          </p:spPr>
          <p:txBody>
            <a:bodyPr rtlCol="0" anchor="ctr"/>
            <a:lstStyle/>
            <a:p>
              <a:endParaRPr lang="en-US"/>
            </a:p>
          </p:txBody>
        </p:sp>
        <p:sp>
          <p:nvSpPr>
            <p:cNvPr id="155" name="Freeform 154">
              <a:extLst>
                <a:ext uri="{FF2B5EF4-FFF2-40B4-BE49-F238E27FC236}">
                  <a16:creationId xmlns:a16="http://schemas.microsoft.com/office/drawing/2014/main" id="{832493DB-9831-F324-B47A-736B87DDF748}"/>
                </a:ext>
              </a:extLst>
            </p:cNvPr>
            <p:cNvSpPr/>
            <p:nvPr/>
          </p:nvSpPr>
          <p:spPr>
            <a:xfrm>
              <a:off x="6507093" y="5331676"/>
              <a:ext cx="110678" cy="100177"/>
            </a:xfrm>
            <a:custGeom>
              <a:avLst/>
              <a:gdLst>
                <a:gd name="connsiteX0" fmla="*/ 933 w 110678"/>
                <a:gd name="connsiteY0" fmla="*/ 36193 h 100177"/>
                <a:gd name="connsiteX1" fmla="*/ 2246 w 110678"/>
                <a:gd name="connsiteY1" fmla="*/ 37309 h 100177"/>
                <a:gd name="connsiteX2" fmla="*/ 8229 w 110678"/>
                <a:gd name="connsiteY2" fmla="*/ 44036 h 100177"/>
                <a:gd name="connsiteX3" fmla="*/ 10300 w 110678"/>
                <a:gd name="connsiteY3" fmla="*/ 48362 h 100177"/>
                <a:gd name="connsiteX4" fmla="*/ 11245 w 110678"/>
                <a:gd name="connsiteY4" fmla="*/ 51721 h 100177"/>
                <a:gd name="connsiteX5" fmla="*/ 13672 w 110678"/>
                <a:gd name="connsiteY5" fmla="*/ 52855 h 100177"/>
                <a:gd name="connsiteX6" fmla="*/ 18913 w 110678"/>
                <a:gd name="connsiteY6" fmla="*/ 60900 h 100177"/>
                <a:gd name="connsiteX7" fmla="*/ 27716 w 110678"/>
                <a:gd name="connsiteY7" fmla="*/ 67648 h 100177"/>
                <a:gd name="connsiteX8" fmla="*/ 29025 w 110678"/>
                <a:gd name="connsiteY8" fmla="*/ 70083 h 100177"/>
                <a:gd name="connsiteX9" fmla="*/ 32585 w 110678"/>
                <a:gd name="connsiteY9" fmla="*/ 73091 h 100177"/>
                <a:gd name="connsiteX10" fmla="*/ 32033 w 110678"/>
                <a:gd name="connsiteY10" fmla="*/ 74952 h 100177"/>
                <a:gd name="connsiteX11" fmla="*/ 34267 w 110678"/>
                <a:gd name="connsiteY11" fmla="*/ 82064 h 100177"/>
                <a:gd name="connsiteX12" fmla="*/ 37643 w 110678"/>
                <a:gd name="connsiteY12" fmla="*/ 87118 h 100177"/>
                <a:gd name="connsiteX13" fmla="*/ 42140 w 110678"/>
                <a:gd name="connsiteY13" fmla="*/ 86921 h 100177"/>
                <a:gd name="connsiteX14" fmla="*/ 47754 w 110678"/>
                <a:gd name="connsiteY14" fmla="*/ 88247 h 100177"/>
                <a:gd name="connsiteX15" fmla="*/ 53185 w 110678"/>
                <a:gd name="connsiteY15" fmla="*/ 90301 h 100177"/>
                <a:gd name="connsiteX16" fmla="*/ 53741 w 110678"/>
                <a:gd name="connsiteY16" fmla="*/ 92552 h 100177"/>
                <a:gd name="connsiteX17" fmla="*/ 56013 w 110678"/>
                <a:gd name="connsiteY17" fmla="*/ 94944 h 100177"/>
                <a:gd name="connsiteX18" fmla="*/ 49162 w 110678"/>
                <a:gd name="connsiteY18" fmla="*/ 97178 h 100177"/>
                <a:gd name="connsiteX19" fmla="*/ 56882 w 110678"/>
                <a:gd name="connsiteY19" fmla="*/ 94649 h 100177"/>
                <a:gd name="connsiteX20" fmla="*/ 64041 w 110678"/>
                <a:gd name="connsiteY20" fmla="*/ 94944 h 100177"/>
                <a:gd name="connsiteX21" fmla="*/ 65312 w 110678"/>
                <a:gd name="connsiteY21" fmla="*/ 96895 h 100177"/>
                <a:gd name="connsiteX22" fmla="*/ 68256 w 110678"/>
                <a:gd name="connsiteY22" fmla="*/ 97054 h 100177"/>
                <a:gd name="connsiteX23" fmla="*/ 71499 w 110678"/>
                <a:gd name="connsiteY23" fmla="*/ 99018 h 100177"/>
                <a:gd name="connsiteX24" fmla="*/ 77105 w 110678"/>
                <a:gd name="connsiteY24" fmla="*/ 97601 h 100177"/>
                <a:gd name="connsiteX25" fmla="*/ 81884 w 110678"/>
                <a:gd name="connsiteY25" fmla="*/ 98599 h 100177"/>
                <a:gd name="connsiteX26" fmla="*/ 83981 w 110678"/>
                <a:gd name="connsiteY26" fmla="*/ 100177 h 100177"/>
                <a:gd name="connsiteX27" fmla="*/ 99809 w 110678"/>
                <a:gd name="connsiteY27" fmla="*/ 84687 h 100177"/>
                <a:gd name="connsiteX28" fmla="*/ 101320 w 110678"/>
                <a:gd name="connsiteY28" fmla="*/ 72535 h 100177"/>
                <a:gd name="connsiteX29" fmla="*/ 101320 w 110678"/>
                <a:gd name="connsiteY29" fmla="*/ 69330 h 100177"/>
                <a:gd name="connsiteX30" fmla="*/ 103567 w 110678"/>
                <a:gd name="connsiteY30" fmla="*/ 68410 h 100177"/>
                <a:gd name="connsiteX31" fmla="*/ 108804 w 110678"/>
                <a:gd name="connsiteY31" fmla="*/ 61657 h 100177"/>
                <a:gd name="connsiteX32" fmla="*/ 106750 w 110678"/>
                <a:gd name="connsiteY32" fmla="*/ 58859 h 100177"/>
                <a:gd name="connsiteX33" fmla="*/ 108060 w 110678"/>
                <a:gd name="connsiteY33" fmla="*/ 54721 h 100177"/>
                <a:gd name="connsiteX34" fmla="*/ 105988 w 110678"/>
                <a:gd name="connsiteY34" fmla="*/ 50425 h 100177"/>
                <a:gd name="connsiteX35" fmla="*/ 106750 w 110678"/>
                <a:gd name="connsiteY35" fmla="*/ 47986 h 100177"/>
                <a:gd name="connsiteX36" fmla="*/ 107670 w 110678"/>
                <a:gd name="connsiteY36" fmla="*/ 42928 h 100177"/>
                <a:gd name="connsiteX37" fmla="*/ 110126 w 110678"/>
                <a:gd name="connsiteY37" fmla="*/ 39363 h 100177"/>
                <a:gd name="connsiteX38" fmla="*/ 106378 w 110678"/>
                <a:gd name="connsiteY38" fmla="*/ 37883 h 100177"/>
                <a:gd name="connsiteX39" fmla="*/ 108804 w 110678"/>
                <a:gd name="connsiteY39" fmla="*/ 34126 h 100177"/>
                <a:gd name="connsiteX40" fmla="*/ 109553 w 110678"/>
                <a:gd name="connsiteY40" fmla="*/ 28516 h 100177"/>
                <a:gd name="connsiteX41" fmla="*/ 109553 w 110678"/>
                <a:gd name="connsiteY41" fmla="*/ 23458 h 100177"/>
                <a:gd name="connsiteX42" fmla="*/ 110678 w 110678"/>
                <a:gd name="connsiteY42" fmla="*/ 19705 h 100177"/>
                <a:gd name="connsiteX43" fmla="*/ 110678 w 110678"/>
                <a:gd name="connsiteY43" fmla="*/ 17287 h 100177"/>
                <a:gd name="connsiteX44" fmla="*/ 107495 w 110678"/>
                <a:gd name="connsiteY44" fmla="*/ 16534 h 100177"/>
                <a:gd name="connsiteX45" fmla="*/ 103746 w 110678"/>
                <a:gd name="connsiteY45" fmla="*/ 13719 h 100177"/>
                <a:gd name="connsiteX46" fmla="*/ 96267 w 110678"/>
                <a:gd name="connsiteY46" fmla="*/ 12020 h 100177"/>
                <a:gd name="connsiteX47" fmla="*/ 92890 w 110678"/>
                <a:gd name="connsiteY47" fmla="*/ 8656 h 100177"/>
                <a:gd name="connsiteX48" fmla="*/ 85975 w 110678"/>
                <a:gd name="connsiteY48" fmla="*/ 6033 h 100177"/>
                <a:gd name="connsiteX49" fmla="*/ 84277 w 110678"/>
                <a:gd name="connsiteY49" fmla="*/ 7741 h 100177"/>
                <a:gd name="connsiteX50" fmla="*/ 82783 w 110678"/>
                <a:gd name="connsiteY50" fmla="*/ 6033 h 100177"/>
                <a:gd name="connsiteX51" fmla="*/ 76604 w 110678"/>
                <a:gd name="connsiteY51" fmla="*/ 5670 h 100177"/>
                <a:gd name="connsiteX52" fmla="*/ 75684 w 110678"/>
                <a:gd name="connsiteY52" fmla="*/ 796 h 100177"/>
                <a:gd name="connsiteX53" fmla="*/ 69526 w 110678"/>
                <a:gd name="connsiteY53" fmla="*/ 274 h 100177"/>
                <a:gd name="connsiteX54" fmla="*/ 64319 w 110678"/>
                <a:gd name="connsiteY54" fmla="*/ 0 h 100177"/>
                <a:gd name="connsiteX55" fmla="*/ 53788 w 110678"/>
                <a:gd name="connsiteY55" fmla="*/ 4626 h 100177"/>
                <a:gd name="connsiteX56" fmla="*/ 52658 w 110678"/>
                <a:gd name="connsiteY56" fmla="*/ 11793 h 100177"/>
                <a:gd name="connsiteX57" fmla="*/ 51832 w 110678"/>
                <a:gd name="connsiteY57" fmla="*/ 14048 h 100177"/>
                <a:gd name="connsiteX58" fmla="*/ 50707 w 110678"/>
                <a:gd name="connsiteY58" fmla="*/ 16988 h 100177"/>
                <a:gd name="connsiteX59" fmla="*/ 48033 w 110678"/>
                <a:gd name="connsiteY59" fmla="*/ 15032 h 100177"/>
                <a:gd name="connsiteX60" fmla="*/ 44943 w 110678"/>
                <a:gd name="connsiteY60" fmla="*/ 18113 h 100177"/>
                <a:gd name="connsiteX61" fmla="*/ 42277 w 110678"/>
                <a:gd name="connsiteY61" fmla="*/ 17981 h 100177"/>
                <a:gd name="connsiteX62" fmla="*/ 39325 w 110678"/>
                <a:gd name="connsiteY62" fmla="*/ 21768 h 100177"/>
                <a:gd name="connsiteX63" fmla="*/ 36389 w 110678"/>
                <a:gd name="connsiteY63" fmla="*/ 22893 h 100177"/>
                <a:gd name="connsiteX64" fmla="*/ 33993 w 110678"/>
                <a:gd name="connsiteY64" fmla="*/ 26825 h 100177"/>
                <a:gd name="connsiteX65" fmla="*/ 31045 w 110678"/>
                <a:gd name="connsiteY65" fmla="*/ 30202 h 100177"/>
                <a:gd name="connsiteX66" fmla="*/ 24583 w 110678"/>
                <a:gd name="connsiteY66" fmla="*/ 35670 h 100177"/>
                <a:gd name="connsiteX67" fmla="*/ 18973 w 110678"/>
                <a:gd name="connsiteY67" fmla="*/ 33141 h 100177"/>
                <a:gd name="connsiteX68" fmla="*/ 12636 w 110678"/>
                <a:gd name="connsiteY68" fmla="*/ 32298 h 100177"/>
                <a:gd name="connsiteX69" fmla="*/ 10248 w 110678"/>
                <a:gd name="connsiteY69" fmla="*/ 34126 h 100177"/>
                <a:gd name="connsiteX70" fmla="*/ 4647 w 110678"/>
                <a:gd name="connsiteY70" fmla="*/ 31592 h 100177"/>
                <a:gd name="connsiteX71" fmla="*/ 0 w 110678"/>
                <a:gd name="connsiteY71" fmla="*/ 31040 h 100177"/>
                <a:gd name="connsiteX72" fmla="*/ 753 w 110678"/>
                <a:gd name="connsiteY72" fmla="*/ 32808 h 100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110678" h="100177">
                  <a:moveTo>
                    <a:pt x="933" y="36193"/>
                  </a:moveTo>
                  <a:lnTo>
                    <a:pt x="2246" y="37309"/>
                  </a:lnTo>
                  <a:lnTo>
                    <a:pt x="8229" y="44036"/>
                  </a:lnTo>
                  <a:lnTo>
                    <a:pt x="10300" y="48362"/>
                  </a:lnTo>
                  <a:lnTo>
                    <a:pt x="11245" y="51721"/>
                  </a:lnTo>
                  <a:lnTo>
                    <a:pt x="13672" y="52855"/>
                  </a:lnTo>
                  <a:lnTo>
                    <a:pt x="18913" y="60900"/>
                  </a:lnTo>
                  <a:lnTo>
                    <a:pt x="27716" y="67648"/>
                  </a:lnTo>
                  <a:lnTo>
                    <a:pt x="29025" y="70083"/>
                  </a:lnTo>
                  <a:lnTo>
                    <a:pt x="32585" y="73091"/>
                  </a:lnTo>
                  <a:lnTo>
                    <a:pt x="32033" y="74952"/>
                  </a:lnTo>
                  <a:lnTo>
                    <a:pt x="34267" y="82064"/>
                  </a:lnTo>
                  <a:lnTo>
                    <a:pt x="37643" y="87118"/>
                  </a:lnTo>
                  <a:lnTo>
                    <a:pt x="42140" y="86921"/>
                  </a:lnTo>
                  <a:lnTo>
                    <a:pt x="47754" y="88247"/>
                  </a:lnTo>
                  <a:lnTo>
                    <a:pt x="53185" y="90301"/>
                  </a:lnTo>
                  <a:lnTo>
                    <a:pt x="53741" y="92552"/>
                  </a:lnTo>
                  <a:lnTo>
                    <a:pt x="56013" y="94944"/>
                  </a:lnTo>
                  <a:lnTo>
                    <a:pt x="49162" y="97178"/>
                  </a:lnTo>
                  <a:lnTo>
                    <a:pt x="56882" y="94649"/>
                  </a:lnTo>
                  <a:lnTo>
                    <a:pt x="64041" y="94944"/>
                  </a:lnTo>
                  <a:lnTo>
                    <a:pt x="65312" y="96895"/>
                  </a:lnTo>
                  <a:lnTo>
                    <a:pt x="68256" y="97054"/>
                  </a:lnTo>
                  <a:lnTo>
                    <a:pt x="71499" y="99018"/>
                  </a:lnTo>
                  <a:lnTo>
                    <a:pt x="77105" y="97601"/>
                  </a:lnTo>
                  <a:lnTo>
                    <a:pt x="81884" y="98599"/>
                  </a:lnTo>
                  <a:lnTo>
                    <a:pt x="83981" y="100177"/>
                  </a:lnTo>
                  <a:lnTo>
                    <a:pt x="99809" y="84687"/>
                  </a:lnTo>
                  <a:lnTo>
                    <a:pt x="101320" y="72535"/>
                  </a:lnTo>
                  <a:lnTo>
                    <a:pt x="101320" y="69330"/>
                  </a:lnTo>
                  <a:lnTo>
                    <a:pt x="103567" y="68410"/>
                  </a:lnTo>
                  <a:lnTo>
                    <a:pt x="108804" y="61657"/>
                  </a:lnTo>
                  <a:lnTo>
                    <a:pt x="106750" y="58859"/>
                  </a:lnTo>
                  <a:lnTo>
                    <a:pt x="108060" y="54721"/>
                  </a:lnTo>
                  <a:lnTo>
                    <a:pt x="105988" y="50425"/>
                  </a:lnTo>
                  <a:lnTo>
                    <a:pt x="106750" y="47986"/>
                  </a:lnTo>
                  <a:lnTo>
                    <a:pt x="107670" y="42928"/>
                  </a:lnTo>
                  <a:lnTo>
                    <a:pt x="110126" y="39363"/>
                  </a:lnTo>
                  <a:lnTo>
                    <a:pt x="106378" y="37883"/>
                  </a:lnTo>
                  <a:lnTo>
                    <a:pt x="108804" y="34126"/>
                  </a:lnTo>
                  <a:lnTo>
                    <a:pt x="109553" y="28516"/>
                  </a:lnTo>
                  <a:lnTo>
                    <a:pt x="109553" y="23458"/>
                  </a:lnTo>
                  <a:lnTo>
                    <a:pt x="110678" y="19705"/>
                  </a:lnTo>
                  <a:lnTo>
                    <a:pt x="110678" y="17287"/>
                  </a:lnTo>
                  <a:lnTo>
                    <a:pt x="107495" y="16534"/>
                  </a:lnTo>
                  <a:lnTo>
                    <a:pt x="103746" y="13719"/>
                  </a:lnTo>
                  <a:lnTo>
                    <a:pt x="96267" y="12020"/>
                  </a:lnTo>
                  <a:lnTo>
                    <a:pt x="92890" y="8656"/>
                  </a:lnTo>
                  <a:lnTo>
                    <a:pt x="85975" y="6033"/>
                  </a:lnTo>
                  <a:lnTo>
                    <a:pt x="84277" y="7741"/>
                  </a:lnTo>
                  <a:lnTo>
                    <a:pt x="82783" y="6033"/>
                  </a:lnTo>
                  <a:lnTo>
                    <a:pt x="76604" y="5670"/>
                  </a:lnTo>
                  <a:lnTo>
                    <a:pt x="75684" y="796"/>
                  </a:lnTo>
                  <a:lnTo>
                    <a:pt x="69526" y="274"/>
                  </a:lnTo>
                  <a:lnTo>
                    <a:pt x="64319" y="0"/>
                  </a:lnTo>
                  <a:lnTo>
                    <a:pt x="53788" y="4626"/>
                  </a:lnTo>
                  <a:lnTo>
                    <a:pt x="52658" y="11793"/>
                  </a:lnTo>
                  <a:lnTo>
                    <a:pt x="51832" y="14048"/>
                  </a:lnTo>
                  <a:lnTo>
                    <a:pt x="50707" y="16988"/>
                  </a:lnTo>
                  <a:lnTo>
                    <a:pt x="48033" y="15032"/>
                  </a:lnTo>
                  <a:lnTo>
                    <a:pt x="44943" y="18113"/>
                  </a:lnTo>
                  <a:lnTo>
                    <a:pt x="42277" y="17981"/>
                  </a:lnTo>
                  <a:lnTo>
                    <a:pt x="39325" y="21768"/>
                  </a:lnTo>
                  <a:lnTo>
                    <a:pt x="36389" y="22893"/>
                  </a:lnTo>
                  <a:lnTo>
                    <a:pt x="33993" y="26825"/>
                  </a:lnTo>
                  <a:lnTo>
                    <a:pt x="31045" y="30202"/>
                  </a:lnTo>
                  <a:lnTo>
                    <a:pt x="24583" y="35670"/>
                  </a:lnTo>
                  <a:lnTo>
                    <a:pt x="18973" y="33141"/>
                  </a:lnTo>
                  <a:lnTo>
                    <a:pt x="12636" y="32298"/>
                  </a:lnTo>
                  <a:lnTo>
                    <a:pt x="10248" y="34126"/>
                  </a:lnTo>
                  <a:lnTo>
                    <a:pt x="4647" y="31592"/>
                  </a:lnTo>
                  <a:lnTo>
                    <a:pt x="0" y="31040"/>
                  </a:lnTo>
                  <a:lnTo>
                    <a:pt x="753" y="32808"/>
                  </a:lnTo>
                  <a:close/>
                </a:path>
              </a:pathLst>
            </a:custGeom>
            <a:grpFill/>
            <a:ln w="5028" cap="flat">
              <a:solidFill>
                <a:schemeClr val="bg1"/>
              </a:solidFill>
              <a:prstDash val="solid"/>
              <a:miter/>
            </a:ln>
          </p:spPr>
          <p:txBody>
            <a:bodyPr rtlCol="0" anchor="ctr"/>
            <a:lstStyle/>
            <a:p>
              <a:endParaRPr lang="en-US"/>
            </a:p>
          </p:txBody>
        </p:sp>
        <p:grpSp>
          <p:nvGrpSpPr>
            <p:cNvPr id="156" name="Graphic 2398">
              <a:extLst>
                <a:ext uri="{FF2B5EF4-FFF2-40B4-BE49-F238E27FC236}">
                  <a16:creationId xmlns:a16="http://schemas.microsoft.com/office/drawing/2014/main" id="{2C6956FB-FCA8-3159-DC56-5AAA3EAD77CE}"/>
                </a:ext>
              </a:extLst>
            </p:cNvPr>
            <p:cNvGrpSpPr/>
            <p:nvPr/>
          </p:nvGrpSpPr>
          <p:grpSpPr>
            <a:xfrm>
              <a:off x="6316795" y="5191775"/>
              <a:ext cx="177212" cy="200971"/>
              <a:chOff x="6316795" y="5191775"/>
              <a:chExt cx="177212" cy="200971"/>
            </a:xfrm>
            <a:grpFill/>
          </p:grpSpPr>
          <p:sp>
            <p:nvSpPr>
              <p:cNvPr id="241" name="Freeform 240">
                <a:extLst>
                  <a:ext uri="{FF2B5EF4-FFF2-40B4-BE49-F238E27FC236}">
                    <a16:creationId xmlns:a16="http://schemas.microsoft.com/office/drawing/2014/main" id="{F3AF27E2-EB2E-4552-BD3A-3B9F92824EC4}"/>
                  </a:ext>
                </a:extLst>
              </p:cNvPr>
              <p:cNvSpPr/>
              <p:nvPr/>
            </p:nvSpPr>
            <p:spPr>
              <a:xfrm>
                <a:off x="6328146" y="5381664"/>
                <a:ext cx="2580" cy="4843"/>
              </a:xfrm>
              <a:custGeom>
                <a:avLst/>
                <a:gdLst>
                  <a:gd name="connsiteX0" fmla="*/ 2580 w 2580"/>
                  <a:gd name="connsiteY0" fmla="*/ 4844 h 4843"/>
                  <a:gd name="connsiteX1" fmla="*/ 0 w 2580"/>
                  <a:gd name="connsiteY1" fmla="*/ 0 h 4843"/>
                  <a:gd name="connsiteX2" fmla="*/ 2580 w 2580"/>
                  <a:gd name="connsiteY2" fmla="*/ 4844 h 4843"/>
                </a:gdLst>
                <a:ahLst/>
                <a:cxnLst>
                  <a:cxn ang="0">
                    <a:pos x="connsiteX0" y="connsiteY0"/>
                  </a:cxn>
                  <a:cxn ang="0">
                    <a:pos x="connsiteX1" y="connsiteY1"/>
                  </a:cxn>
                  <a:cxn ang="0">
                    <a:pos x="connsiteX2" y="connsiteY2"/>
                  </a:cxn>
                </a:cxnLst>
                <a:rect l="l" t="t" r="r" b="b"/>
                <a:pathLst>
                  <a:path w="2580" h="4843">
                    <a:moveTo>
                      <a:pt x="2580" y="4844"/>
                    </a:moveTo>
                    <a:cubicBezTo>
                      <a:pt x="1784" y="3192"/>
                      <a:pt x="937" y="1562"/>
                      <a:pt x="0" y="0"/>
                    </a:cubicBezTo>
                    <a:cubicBezTo>
                      <a:pt x="928" y="1566"/>
                      <a:pt x="1784" y="3196"/>
                      <a:pt x="2580" y="4844"/>
                    </a:cubicBezTo>
                    <a:close/>
                  </a:path>
                </a:pathLst>
              </a:custGeom>
              <a:grpFill/>
              <a:ln w="5028" cap="flat">
                <a:solidFill>
                  <a:schemeClr val="bg1"/>
                </a:solidFill>
                <a:prstDash val="solid"/>
                <a:miter/>
              </a:ln>
            </p:spPr>
            <p:txBody>
              <a:bodyPr rtlCol="0" anchor="ctr"/>
              <a:lstStyle/>
              <a:p>
                <a:endParaRPr lang="en-US"/>
              </a:p>
            </p:txBody>
          </p:sp>
          <p:sp>
            <p:nvSpPr>
              <p:cNvPr id="242" name="Freeform 241">
                <a:extLst>
                  <a:ext uri="{FF2B5EF4-FFF2-40B4-BE49-F238E27FC236}">
                    <a16:creationId xmlns:a16="http://schemas.microsoft.com/office/drawing/2014/main" id="{0775F11E-0AFF-04E6-02DE-B64E7AEC8DCD}"/>
                  </a:ext>
                </a:extLst>
              </p:cNvPr>
              <p:cNvSpPr/>
              <p:nvPr/>
            </p:nvSpPr>
            <p:spPr>
              <a:xfrm>
                <a:off x="6316795" y="5191775"/>
                <a:ext cx="177212" cy="175682"/>
              </a:xfrm>
              <a:custGeom>
                <a:avLst/>
                <a:gdLst>
                  <a:gd name="connsiteX0" fmla="*/ 3786 w 177212"/>
                  <a:gd name="connsiteY0" fmla="*/ 165883 h 175682"/>
                  <a:gd name="connsiteX1" fmla="*/ 5194 w 177212"/>
                  <a:gd name="connsiteY1" fmla="*/ 163337 h 175682"/>
                  <a:gd name="connsiteX2" fmla="*/ 9409 w 177212"/>
                  <a:gd name="connsiteY2" fmla="*/ 163337 h 175682"/>
                  <a:gd name="connsiteX3" fmla="*/ 12211 w 177212"/>
                  <a:gd name="connsiteY3" fmla="*/ 164193 h 175682"/>
                  <a:gd name="connsiteX4" fmla="*/ 13055 w 177212"/>
                  <a:gd name="connsiteY4" fmla="*/ 161099 h 175682"/>
                  <a:gd name="connsiteX5" fmla="*/ 17560 w 177212"/>
                  <a:gd name="connsiteY5" fmla="*/ 159126 h 175682"/>
                  <a:gd name="connsiteX6" fmla="*/ 22054 w 177212"/>
                  <a:gd name="connsiteY6" fmla="*/ 159969 h 175682"/>
                  <a:gd name="connsiteX7" fmla="*/ 26273 w 177212"/>
                  <a:gd name="connsiteY7" fmla="*/ 161659 h 175682"/>
                  <a:gd name="connsiteX8" fmla="*/ 29075 w 177212"/>
                  <a:gd name="connsiteY8" fmla="*/ 164753 h 175682"/>
                  <a:gd name="connsiteX9" fmla="*/ 33834 w 177212"/>
                  <a:gd name="connsiteY9" fmla="*/ 167008 h 175682"/>
                  <a:gd name="connsiteX10" fmla="*/ 39461 w 177212"/>
                  <a:gd name="connsiteY10" fmla="*/ 164458 h 175682"/>
                  <a:gd name="connsiteX11" fmla="*/ 70908 w 177212"/>
                  <a:gd name="connsiteY11" fmla="*/ 164749 h 175682"/>
                  <a:gd name="connsiteX12" fmla="*/ 94802 w 177212"/>
                  <a:gd name="connsiteY12" fmla="*/ 165583 h 175682"/>
                  <a:gd name="connsiteX13" fmla="*/ 99291 w 177212"/>
                  <a:gd name="connsiteY13" fmla="*/ 170089 h 175682"/>
                  <a:gd name="connsiteX14" fmla="*/ 106317 w 177212"/>
                  <a:gd name="connsiteY14" fmla="*/ 170928 h 175682"/>
                  <a:gd name="connsiteX15" fmla="*/ 107990 w 177212"/>
                  <a:gd name="connsiteY15" fmla="*/ 173461 h 175682"/>
                  <a:gd name="connsiteX16" fmla="*/ 113048 w 177212"/>
                  <a:gd name="connsiteY16" fmla="*/ 171480 h 175682"/>
                  <a:gd name="connsiteX17" fmla="*/ 117841 w 177212"/>
                  <a:gd name="connsiteY17" fmla="*/ 172058 h 175682"/>
                  <a:gd name="connsiteX18" fmla="*/ 119809 w 177212"/>
                  <a:gd name="connsiteY18" fmla="*/ 170928 h 175682"/>
                  <a:gd name="connsiteX19" fmla="*/ 124028 w 177212"/>
                  <a:gd name="connsiteY19" fmla="*/ 173726 h 175682"/>
                  <a:gd name="connsiteX20" fmla="*/ 129343 w 177212"/>
                  <a:gd name="connsiteY20" fmla="*/ 175139 h 175682"/>
                  <a:gd name="connsiteX21" fmla="*/ 132723 w 177212"/>
                  <a:gd name="connsiteY21" fmla="*/ 173726 h 175682"/>
                  <a:gd name="connsiteX22" fmla="*/ 141979 w 177212"/>
                  <a:gd name="connsiteY22" fmla="*/ 175682 h 175682"/>
                  <a:gd name="connsiteX23" fmla="*/ 165959 w 177212"/>
                  <a:gd name="connsiteY23" fmla="*/ 170355 h 175682"/>
                  <a:gd name="connsiteX24" fmla="*/ 146117 w 177212"/>
                  <a:gd name="connsiteY24" fmla="*/ 150979 h 175682"/>
                  <a:gd name="connsiteX25" fmla="*/ 146622 w 177212"/>
                  <a:gd name="connsiteY25" fmla="*/ 102531 h 175682"/>
                  <a:gd name="connsiteX26" fmla="*/ 176443 w 177212"/>
                  <a:gd name="connsiteY26" fmla="*/ 102531 h 175682"/>
                  <a:gd name="connsiteX27" fmla="*/ 177213 w 177212"/>
                  <a:gd name="connsiteY27" fmla="*/ 94610 h 175682"/>
                  <a:gd name="connsiteX28" fmla="*/ 175942 w 177212"/>
                  <a:gd name="connsiteY28" fmla="*/ 89005 h 175682"/>
                  <a:gd name="connsiteX29" fmla="*/ 176207 w 177212"/>
                  <a:gd name="connsiteY29" fmla="*/ 74978 h 175682"/>
                  <a:gd name="connsiteX30" fmla="*/ 174166 w 177212"/>
                  <a:gd name="connsiteY30" fmla="*/ 73694 h 175682"/>
                  <a:gd name="connsiteX31" fmla="*/ 167024 w 177212"/>
                  <a:gd name="connsiteY31" fmla="*/ 77006 h 175682"/>
                  <a:gd name="connsiteX32" fmla="*/ 159373 w 177212"/>
                  <a:gd name="connsiteY32" fmla="*/ 76531 h 175682"/>
                  <a:gd name="connsiteX33" fmla="*/ 156566 w 177212"/>
                  <a:gd name="connsiteY33" fmla="*/ 74726 h 175682"/>
                  <a:gd name="connsiteX34" fmla="*/ 152484 w 177212"/>
                  <a:gd name="connsiteY34" fmla="*/ 76531 h 175682"/>
                  <a:gd name="connsiteX35" fmla="*/ 152741 w 177212"/>
                  <a:gd name="connsiteY35" fmla="*/ 72441 h 175682"/>
                  <a:gd name="connsiteX36" fmla="*/ 153002 w 177212"/>
                  <a:gd name="connsiteY36" fmla="*/ 68855 h 175682"/>
                  <a:gd name="connsiteX37" fmla="*/ 150961 w 177212"/>
                  <a:gd name="connsiteY37" fmla="*/ 64777 h 175682"/>
                  <a:gd name="connsiteX38" fmla="*/ 149921 w 177212"/>
                  <a:gd name="connsiteY38" fmla="*/ 59689 h 175682"/>
                  <a:gd name="connsiteX39" fmla="*/ 150186 w 177212"/>
                  <a:gd name="connsiteY39" fmla="*/ 56112 h 175682"/>
                  <a:gd name="connsiteX40" fmla="*/ 146870 w 177212"/>
                  <a:gd name="connsiteY40" fmla="*/ 51768 h 175682"/>
                  <a:gd name="connsiteX41" fmla="*/ 145856 w 177212"/>
                  <a:gd name="connsiteY41" fmla="*/ 46432 h 175682"/>
                  <a:gd name="connsiteX42" fmla="*/ 146121 w 177212"/>
                  <a:gd name="connsiteY42" fmla="*/ 42590 h 175682"/>
                  <a:gd name="connsiteX43" fmla="*/ 146121 w 177212"/>
                  <a:gd name="connsiteY43" fmla="*/ 36988 h 175682"/>
                  <a:gd name="connsiteX44" fmla="*/ 146365 w 177212"/>
                  <a:gd name="connsiteY44" fmla="*/ 34438 h 175682"/>
                  <a:gd name="connsiteX45" fmla="*/ 144581 w 177212"/>
                  <a:gd name="connsiteY45" fmla="*/ 31875 h 175682"/>
                  <a:gd name="connsiteX46" fmla="*/ 146121 w 177212"/>
                  <a:gd name="connsiteY46" fmla="*/ 27544 h 175682"/>
                  <a:gd name="connsiteX47" fmla="*/ 146626 w 177212"/>
                  <a:gd name="connsiteY47" fmla="*/ 21674 h 175682"/>
                  <a:gd name="connsiteX48" fmla="*/ 129788 w 177212"/>
                  <a:gd name="connsiteY48" fmla="*/ 19876 h 175682"/>
                  <a:gd name="connsiteX49" fmla="*/ 129788 w 177212"/>
                  <a:gd name="connsiteY49" fmla="*/ 17604 h 175682"/>
                  <a:gd name="connsiteX50" fmla="*/ 130045 w 177212"/>
                  <a:gd name="connsiteY50" fmla="*/ 15563 h 175682"/>
                  <a:gd name="connsiteX51" fmla="*/ 126472 w 177212"/>
                  <a:gd name="connsiteY51" fmla="*/ 15041 h 175682"/>
                  <a:gd name="connsiteX52" fmla="*/ 125710 w 177212"/>
                  <a:gd name="connsiteY52" fmla="*/ 16068 h 175682"/>
                  <a:gd name="connsiteX53" fmla="*/ 112184 w 177212"/>
                  <a:gd name="connsiteY53" fmla="*/ 16577 h 175682"/>
                  <a:gd name="connsiteX54" fmla="*/ 111178 w 177212"/>
                  <a:gd name="connsiteY54" fmla="*/ 20903 h 175682"/>
                  <a:gd name="connsiteX55" fmla="*/ 109890 w 177212"/>
                  <a:gd name="connsiteY55" fmla="*/ 23971 h 175682"/>
                  <a:gd name="connsiteX56" fmla="*/ 109890 w 177212"/>
                  <a:gd name="connsiteY56" fmla="*/ 29590 h 175682"/>
                  <a:gd name="connsiteX57" fmla="*/ 97660 w 177212"/>
                  <a:gd name="connsiteY57" fmla="*/ 31113 h 175682"/>
                  <a:gd name="connsiteX58" fmla="*/ 83886 w 177212"/>
                  <a:gd name="connsiteY58" fmla="*/ 31113 h 175682"/>
                  <a:gd name="connsiteX59" fmla="*/ 82367 w 177212"/>
                  <a:gd name="connsiteY59" fmla="*/ 26026 h 175682"/>
                  <a:gd name="connsiteX60" fmla="*/ 79042 w 177212"/>
                  <a:gd name="connsiteY60" fmla="*/ 20420 h 175682"/>
                  <a:gd name="connsiteX61" fmla="*/ 76235 w 177212"/>
                  <a:gd name="connsiteY61" fmla="*/ 12752 h 175682"/>
                  <a:gd name="connsiteX62" fmla="*/ 74708 w 177212"/>
                  <a:gd name="connsiteY62" fmla="*/ 9953 h 175682"/>
                  <a:gd name="connsiteX63" fmla="*/ 76749 w 177212"/>
                  <a:gd name="connsiteY63" fmla="*/ 8152 h 175682"/>
                  <a:gd name="connsiteX64" fmla="*/ 75469 w 177212"/>
                  <a:gd name="connsiteY64" fmla="*/ 5618 h 175682"/>
                  <a:gd name="connsiteX65" fmla="*/ 74455 w 177212"/>
                  <a:gd name="connsiteY65" fmla="*/ 2820 h 175682"/>
                  <a:gd name="connsiteX66" fmla="*/ 74190 w 177212"/>
                  <a:gd name="connsiteY66" fmla="*/ 509 h 175682"/>
                  <a:gd name="connsiteX67" fmla="*/ 27535 w 177212"/>
                  <a:gd name="connsiteY67" fmla="*/ 1023 h 175682"/>
                  <a:gd name="connsiteX68" fmla="*/ 23453 w 177212"/>
                  <a:gd name="connsiteY68" fmla="*/ 0 h 175682"/>
                  <a:gd name="connsiteX69" fmla="*/ 17081 w 177212"/>
                  <a:gd name="connsiteY69" fmla="*/ 2054 h 175682"/>
                  <a:gd name="connsiteX70" fmla="*/ 12182 w 177212"/>
                  <a:gd name="connsiteY70" fmla="*/ 4420 h 175682"/>
                  <a:gd name="connsiteX71" fmla="*/ 17423 w 177212"/>
                  <a:gd name="connsiteY71" fmla="*/ 14776 h 175682"/>
                  <a:gd name="connsiteX72" fmla="*/ 23735 w 177212"/>
                  <a:gd name="connsiteY72" fmla="*/ 37446 h 175682"/>
                  <a:gd name="connsiteX73" fmla="*/ 22537 w 177212"/>
                  <a:gd name="connsiteY73" fmla="*/ 42367 h 175682"/>
                  <a:gd name="connsiteX74" fmla="*/ 22289 w 177212"/>
                  <a:gd name="connsiteY74" fmla="*/ 49021 h 175682"/>
                  <a:gd name="connsiteX75" fmla="*/ 27077 w 177212"/>
                  <a:gd name="connsiteY75" fmla="*/ 63592 h 175682"/>
                  <a:gd name="connsiteX76" fmla="*/ 29897 w 177212"/>
                  <a:gd name="connsiteY76" fmla="*/ 69783 h 175682"/>
                  <a:gd name="connsiteX77" fmla="*/ 24005 w 177212"/>
                  <a:gd name="connsiteY77" fmla="*/ 94880 h 175682"/>
                  <a:gd name="connsiteX78" fmla="*/ 15023 w 177212"/>
                  <a:gd name="connsiteY78" fmla="*/ 105056 h 175682"/>
                  <a:gd name="connsiteX79" fmla="*/ 9131 w 177212"/>
                  <a:gd name="connsiteY79" fmla="*/ 117136 h 175682"/>
                  <a:gd name="connsiteX80" fmla="*/ 2768 w 177212"/>
                  <a:gd name="connsiteY80" fmla="*/ 138274 h 175682"/>
                  <a:gd name="connsiteX81" fmla="*/ 106 w 177212"/>
                  <a:gd name="connsiteY81" fmla="*/ 149845 h 175682"/>
                  <a:gd name="connsiteX82" fmla="*/ 8 w 177212"/>
                  <a:gd name="connsiteY82" fmla="*/ 170350 h 175682"/>
                  <a:gd name="connsiteX83" fmla="*/ 33 w 177212"/>
                  <a:gd name="connsiteY83" fmla="*/ 165866 h 175682"/>
                  <a:gd name="connsiteX84" fmla="*/ 3786 w 177212"/>
                  <a:gd name="connsiteY84" fmla="*/ 165866 h 175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177212" h="175682">
                    <a:moveTo>
                      <a:pt x="3786" y="165883"/>
                    </a:moveTo>
                    <a:lnTo>
                      <a:pt x="5194" y="163337"/>
                    </a:lnTo>
                    <a:lnTo>
                      <a:pt x="9409" y="163337"/>
                    </a:lnTo>
                    <a:lnTo>
                      <a:pt x="12211" y="164193"/>
                    </a:lnTo>
                    <a:lnTo>
                      <a:pt x="13055" y="161099"/>
                    </a:lnTo>
                    <a:lnTo>
                      <a:pt x="17560" y="159126"/>
                    </a:lnTo>
                    <a:lnTo>
                      <a:pt x="22054" y="159969"/>
                    </a:lnTo>
                    <a:lnTo>
                      <a:pt x="26273" y="161659"/>
                    </a:lnTo>
                    <a:lnTo>
                      <a:pt x="29075" y="164753"/>
                    </a:lnTo>
                    <a:lnTo>
                      <a:pt x="33834" y="167008"/>
                    </a:lnTo>
                    <a:lnTo>
                      <a:pt x="39461" y="164458"/>
                    </a:lnTo>
                    <a:lnTo>
                      <a:pt x="70908" y="164749"/>
                    </a:lnTo>
                    <a:lnTo>
                      <a:pt x="94802" y="165583"/>
                    </a:lnTo>
                    <a:lnTo>
                      <a:pt x="99291" y="170089"/>
                    </a:lnTo>
                    <a:cubicBezTo>
                      <a:pt x="99291" y="170089"/>
                      <a:pt x="105474" y="170928"/>
                      <a:pt x="106317" y="170928"/>
                    </a:cubicBezTo>
                    <a:cubicBezTo>
                      <a:pt x="107160" y="170928"/>
                      <a:pt x="107990" y="173461"/>
                      <a:pt x="107990" y="173461"/>
                    </a:cubicBezTo>
                    <a:lnTo>
                      <a:pt x="113048" y="171480"/>
                    </a:lnTo>
                    <a:lnTo>
                      <a:pt x="117841" y="172058"/>
                    </a:lnTo>
                    <a:lnTo>
                      <a:pt x="119809" y="170928"/>
                    </a:lnTo>
                    <a:lnTo>
                      <a:pt x="124028" y="173726"/>
                    </a:lnTo>
                    <a:lnTo>
                      <a:pt x="129343" y="175139"/>
                    </a:lnTo>
                    <a:lnTo>
                      <a:pt x="132723" y="173726"/>
                    </a:lnTo>
                    <a:lnTo>
                      <a:pt x="141979" y="175682"/>
                    </a:lnTo>
                    <a:lnTo>
                      <a:pt x="165959" y="170355"/>
                    </a:lnTo>
                    <a:lnTo>
                      <a:pt x="146117" y="150979"/>
                    </a:lnTo>
                    <a:lnTo>
                      <a:pt x="146622" y="102531"/>
                    </a:lnTo>
                    <a:lnTo>
                      <a:pt x="176443" y="102531"/>
                    </a:lnTo>
                    <a:lnTo>
                      <a:pt x="177213" y="94610"/>
                    </a:lnTo>
                    <a:lnTo>
                      <a:pt x="175942" y="89005"/>
                    </a:lnTo>
                    <a:lnTo>
                      <a:pt x="176207" y="74978"/>
                    </a:lnTo>
                    <a:lnTo>
                      <a:pt x="174166" y="73694"/>
                    </a:lnTo>
                    <a:lnTo>
                      <a:pt x="167024" y="77006"/>
                    </a:lnTo>
                    <a:lnTo>
                      <a:pt x="159373" y="76531"/>
                    </a:lnTo>
                    <a:lnTo>
                      <a:pt x="156566" y="74726"/>
                    </a:lnTo>
                    <a:lnTo>
                      <a:pt x="152484" y="76531"/>
                    </a:lnTo>
                    <a:lnTo>
                      <a:pt x="152741" y="72441"/>
                    </a:lnTo>
                    <a:lnTo>
                      <a:pt x="153002" y="68855"/>
                    </a:lnTo>
                    <a:lnTo>
                      <a:pt x="150961" y="64777"/>
                    </a:lnTo>
                    <a:lnTo>
                      <a:pt x="149921" y="59689"/>
                    </a:lnTo>
                    <a:lnTo>
                      <a:pt x="150186" y="56112"/>
                    </a:lnTo>
                    <a:lnTo>
                      <a:pt x="146870" y="51768"/>
                    </a:lnTo>
                    <a:lnTo>
                      <a:pt x="145856" y="46432"/>
                    </a:lnTo>
                    <a:lnTo>
                      <a:pt x="146121" y="42590"/>
                    </a:lnTo>
                    <a:lnTo>
                      <a:pt x="146121" y="36988"/>
                    </a:lnTo>
                    <a:lnTo>
                      <a:pt x="146365" y="34438"/>
                    </a:lnTo>
                    <a:lnTo>
                      <a:pt x="144581" y="31875"/>
                    </a:lnTo>
                    <a:lnTo>
                      <a:pt x="146121" y="27544"/>
                    </a:lnTo>
                    <a:lnTo>
                      <a:pt x="146626" y="21674"/>
                    </a:lnTo>
                    <a:lnTo>
                      <a:pt x="129788" y="19876"/>
                    </a:lnTo>
                    <a:lnTo>
                      <a:pt x="129788" y="17604"/>
                    </a:lnTo>
                    <a:lnTo>
                      <a:pt x="130045" y="15563"/>
                    </a:lnTo>
                    <a:lnTo>
                      <a:pt x="126472" y="15041"/>
                    </a:lnTo>
                    <a:lnTo>
                      <a:pt x="125710" y="16068"/>
                    </a:lnTo>
                    <a:lnTo>
                      <a:pt x="112184" y="16577"/>
                    </a:lnTo>
                    <a:lnTo>
                      <a:pt x="111178" y="20903"/>
                    </a:lnTo>
                    <a:lnTo>
                      <a:pt x="109890" y="23971"/>
                    </a:lnTo>
                    <a:lnTo>
                      <a:pt x="109890" y="29590"/>
                    </a:lnTo>
                    <a:lnTo>
                      <a:pt x="97660" y="31113"/>
                    </a:lnTo>
                    <a:lnTo>
                      <a:pt x="83886" y="31113"/>
                    </a:lnTo>
                    <a:lnTo>
                      <a:pt x="82367" y="26026"/>
                    </a:lnTo>
                    <a:lnTo>
                      <a:pt x="79042" y="20420"/>
                    </a:lnTo>
                    <a:lnTo>
                      <a:pt x="76235" y="12752"/>
                    </a:lnTo>
                    <a:lnTo>
                      <a:pt x="74708" y="9953"/>
                    </a:lnTo>
                    <a:lnTo>
                      <a:pt x="76749" y="8152"/>
                    </a:lnTo>
                    <a:lnTo>
                      <a:pt x="75469" y="5618"/>
                    </a:lnTo>
                    <a:lnTo>
                      <a:pt x="74455" y="2820"/>
                    </a:lnTo>
                    <a:lnTo>
                      <a:pt x="74190" y="509"/>
                    </a:lnTo>
                    <a:lnTo>
                      <a:pt x="27535" y="1023"/>
                    </a:lnTo>
                    <a:lnTo>
                      <a:pt x="23453" y="0"/>
                    </a:lnTo>
                    <a:lnTo>
                      <a:pt x="17081" y="2054"/>
                    </a:lnTo>
                    <a:lnTo>
                      <a:pt x="12182" y="4420"/>
                    </a:lnTo>
                    <a:cubicBezTo>
                      <a:pt x="13658" y="7963"/>
                      <a:pt x="15327" y="11434"/>
                      <a:pt x="17423" y="14776"/>
                    </a:cubicBezTo>
                    <a:cubicBezTo>
                      <a:pt x="21668" y="21562"/>
                      <a:pt x="21810" y="29838"/>
                      <a:pt x="23735" y="37446"/>
                    </a:cubicBezTo>
                    <a:cubicBezTo>
                      <a:pt x="24099" y="38897"/>
                      <a:pt x="22755" y="40677"/>
                      <a:pt x="22537" y="42367"/>
                    </a:cubicBezTo>
                    <a:cubicBezTo>
                      <a:pt x="22263" y="44562"/>
                      <a:pt x="21869" y="46907"/>
                      <a:pt x="22289" y="49021"/>
                    </a:cubicBezTo>
                    <a:cubicBezTo>
                      <a:pt x="23320" y="54036"/>
                      <a:pt x="24458" y="59060"/>
                      <a:pt x="27077" y="63592"/>
                    </a:cubicBezTo>
                    <a:cubicBezTo>
                      <a:pt x="28194" y="65573"/>
                      <a:pt x="29379" y="67644"/>
                      <a:pt x="29897" y="69783"/>
                    </a:cubicBezTo>
                    <a:cubicBezTo>
                      <a:pt x="32122" y="79090"/>
                      <a:pt x="32122" y="88128"/>
                      <a:pt x="24005" y="94880"/>
                    </a:cubicBezTo>
                    <a:cubicBezTo>
                      <a:pt x="20389" y="97858"/>
                      <a:pt x="18095" y="101744"/>
                      <a:pt x="15023" y="105056"/>
                    </a:cubicBezTo>
                    <a:cubicBezTo>
                      <a:pt x="11766" y="108565"/>
                      <a:pt x="9683" y="112501"/>
                      <a:pt x="9131" y="117136"/>
                    </a:cubicBezTo>
                    <a:cubicBezTo>
                      <a:pt x="8232" y="124560"/>
                      <a:pt x="6157" y="131646"/>
                      <a:pt x="2768" y="138274"/>
                    </a:cubicBezTo>
                    <a:cubicBezTo>
                      <a:pt x="893" y="141958"/>
                      <a:pt x="170" y="145810"/>
                      <a:pt x="106" y="149845"/>
                    </a:cubicBezTo>
                    <a:cubicBezTo>
                      <a:pt x="8" y="156679"/>
                      <a:pt x="-14" y="163499"/>
                      <a:pt x="8" y="170350"/>
                    </a:cubicBezTo>
                    <a:cubicBezTo>
                      <a:pt x="8" y="168857"/>
                      <a:pt x="33" y="167355"/>
                      <a:pt x="33" y="165866"/>
                    </a:cubicBezTo>
                    <a:lnTo>
                      <a:pt x="3786" y="165866"/>
                    </a:lnTo>
                    <a:close/>
                  </a:path>
                </a:pathLst>
              </a:custGeom>
              <a:grpFill/>
              <a:ln w="5028" cap="flat">
                <a:solidFill>
                  <a:schemeClr val="bg1"/>
                </a:solidFill>
                <a:prstDash val="solid"/>
                <a:miter/>
              </a:ln>
            </p:spPr>
            <p:txBody>
              <a:bodyPr rtlCol="0" anchor="ctr"/>
              <a:lstStyle/>
              <a:p>
                <a:endParaRPr lang="en-US"/>
              </a:p>
            </p:txBody>
          </p:sp>
          <p:sp>
            <p:nvSpPr>
              <p:cNvPr id="243" name="Freeform 242">
                <a:extLst>
                  <a:ext uri="{FF2B5EF4-FFF2-40B4-BE49-F238E27FC236}">
                    <a16:creationId xmlns:a16="http://schemas.microsoft.com/office/drawing/2014/main" id="{C41CBCF2-3B0E-2059-4303-4FB66AF5BFDB}"/>
                  </a:ext>
                </a:extLst>
              </p:cNvPr>
              <p:cNvSpPr/>
              <p:nvPr/>
            </p:nvSpPr>
            <p:spPr>
              <a:xfrm>
                <a:off x="6331034" y="5387081"/>
                <a:ext cx="2374" cy="5665"/>
              </a:xfrm>
              <a:custGeom>
                <a:avLst/>
                <a:gdLst>
                  <a:gd name="connsiteX0" fmla="*/ 0 w 2374"/>
                  <a:gd name="connsiteY0" fmla="*/ 0 h 5665"/>
                  <a:gd name="connsiteX1" fmla="*/ 2375 w 2374"/>
                  <a:gd name="connsiteY1" fmla="*/ 5665 h 5665"/>
                  <a:gd name="connsiteX2" fmla="*/ 2375 w 2374"/>
                  <a:gd name="connsiteY2" fmla="*/ 5665 h 5665"/>
                  <a:gd name="connsiteX3" fmla="*/ 0 w 2374"/>
                  <a:gd name="connsiteY3" fmla="*/ 0 h 5665"/>
                </a:gdLst>
                <a:ahLst/>
                <a:cxnLst>
                  <a:cxn ang="0">
                    <a:pos x="connsiteX0" y="connsiteY0"/>
                  </a:cxn>
                  <a:cxn ang="0">
                    <a:pos x="connsiteX1" y="connsiteY1"/>
                  </a:cxn>
                  <a:cxn ang="0">
                    <a:pos x="connsiteX2" y="connsiteY2"/>
                  </a:cxn>
                  <a:cxn ang="0">
                    <a:pos x="connsiteX3" y="connsiteY3"/>
                  </a:cxn>
                </a:cxnLst>
                <a:rect l="l" t="t" r="r" b="b"/>
                <a:pathLst>
                  <a:path w="2374" h="5665">
                    <a:moveTo>
                      <a:pt x="0" y="0"/>
                    </a:moveTo>
                    <a:cubicBezTo>
                      <a:pt x="852" y="1853"/>
                      <a:pt x="1665" y="3731"/>
                      <a:pt x="2375" y="5665"/>
                    </a:cubicBezTo>
                    <a:lnTo>
                      <a:pt x="2375" y="5665"/>
                    </a:lnTo>
                    <a:cubicBezTo>
                      <a:pt x="1665" y="3731"/>
                      <a:pt x="877" y="1853"/>
                      <a:pt x="0" y="0"/>
                    </a:cubicBezTo>
                    <a:close/>
                  </a:path>
                </a:pathLst>
              </a:custGeom>
              <a:grpFill/>
              <a:ln w="5028" cap="flat">
                <a:solidFill>
                  <a:schemeClr val="bg1"/>
                </a:solidFill>
                <a:prstDash val="solid"/>
                <a:miter/>
              </a:ln>
            </p:spPr>
            <p:txBody>
              <a:bodyPr rtlCol="0" anchor="ctr"/>
              <a:lstStyle/>
              <a:p>
                <a:endParaRPr lang="en-US"/>
              </a:p>
            </p:txBody>
          </p:sp>
          <p:sp>
            <p:nvSpPr>
              <p:cNvPr id="244" name="Freeform 243">
                <a:extLst>
                  <a:ext uri="{FF2B5EF4-FFF2-40B4-BE49-F238E27FC236}">
                    <a16:creationId xmlns:a16="http://schemas.microsoft.com/office/drawing/2014/main" id="{F677FCAB-2882-724F-55CD-10C642F6ACAC}"/>
                  </a:ext>
                </a:extLst>
              </p:cNvPr>
              <p:cNvSpPr/>
              <p:nvPr/>
            </p:nvSpPr>
            <p:spPr>
              <a:xfrm>
                <a:off x="6324586" y="5376473"/>
                <a:ext cx="2323" cy="3363"/>
              </a:xfrm>
              <a:custGeom>
                <a:avLst/>
                <a:gdLst>
                  <a:gd name="connsiteX0" fmla="*/ 2323 w 2323"/>
                  <a:gd name="connsiteY0" fmla="*/ 3363 h 3363"/>
                  <a:gd name="connsiteX1" fmla="*/ 0 w 2323"/>
                  <a:gd name="connsiteY1" fmla="*/ 0 h 3363"/>
                  <a:gd name="connsiteX2" fmla="*/ 2323 w 2323"/>
                  <a:gd name="connsiteY2" fmla="*/ 3363 h 3363"/>
                </a:gdLst>
                <a:ahLst/>
                <a:cxnLst>
                  <a:cxn ang="0">
                    <a:pos x="connsiteX0" y="connsiteY0"/>
                  </a:cxn>
                  <a:cxn ang="0">
                    <a:pos x="connsiteX1" y="connsiteY1"/>
                  </a:cxn>
                  <a:cxn ang="0">
                    <a:pos x="connsiteX2" y="connsiteY2"/>
                  </a:cxn>
                </a:cxnLst>
                <a:rect l="l" t="t" r="r" b="b"/>
                <a:pathLst>
                  <a:path w="2323" h="3363">
                    <a:moveTo>
                      <a:pt x="2323" y="3363"/>
                    </a:moveTo>
                    <a:cubicBezTo>
                      <a:pt x="1562" y="2221"/>
                      <a:pt x="843" y="1078"/>
                      <a:pt x="0" y="0"/>
                    </a:cubicBezTo>
                    <a:cubicBezTo>
                      <a:pt x="843" y="1078"/>
                      <a:pt x="1562" y="2221"/>
                      <a:pt x="2323" y="3363"/>
                    </a:cubicBezTo>
                    <a:close/>
                  </a:path>
                </a:pathLst>
              </a:custGeom>
              <a:grpFill/>
              <a:ln w="5028" cap="flat">
                <a:solidFill>
                  <a:schemeClr val="bg1"/>
                </a:solidFill>
                <a:prstDash val="solid"/>
                <a:miter/>
              </a:ln>
            </p:spPr>
            <p:txBody>
              <a:bodyPr rtlCol="0" anchor="ctr"/>
              <a:lstStyle/>
              <a:p>
                <a:endParaRPr lang="en-US"/>
              </a:p>
            </p:txBody>
          </p:sp>
        </p:grpSp>
        <p:grpSp>
          <p:nvGrpSpPr>
            <p:cNvPr id="157" name="Graphic 2398">
              <a:extLst>
                <a:ext uri="{FF2B5EF4-FFF2-40B4-BE49-F238E27FC236}">
                  <a16:creationId xmlns:a16="http://schemas.microsoft.com/office/drawing/2014/main" id="{0B87949C-2631-0DA5-1E51-BC729E63717D}"/>
                </a:ext>
              </a:extLst>
            </p:cNvPr>
            <p:cNvGrpSpPr/>
            <p:nvPr/>
          </p:nvGrpSpPr>
          <p:grpSpPr>
            <a:xfrm>
              <a:off x="6617031" y="5241785"/>
              <a:ext cx="44558" cy="113348"/>
              <a:chOff x="6617031" y="5241785"/>
              <a:chExt cx="44558" cy="113348"/>
            </a:xfrm>
            <a:grpFill/>
          </p:grpSpPr>
          <p:sp>
            <p:nvSpPr>
              <p:cNvPr id="239" name="Freeform 238">
                <a:extLst>
                  <a:ext uri="{FF2B5EF4-FFF2-40B4-BE49-F238E27FC236}">
                    <a16:creationId xmlns:a16="http://schemas.microsoft.com/office/drawing/2014/main" id="{C4BB9C43-44B8-415C-5AD3-FEE22B8973B0}"/>
                  </a:ext>
                </a:extLst>
              </p:cNvPr>
              <p:cNvSpPr/>
              <p:nvPr/>
            </p:nvSpPr>
            <p:spPr>
              <a:xfrm>
                <a:off x="6617031" y="5241785"/>
                <a:ext cx="44558" cy="113348"/>
              </a:xfrm>
              <a:custGeom>
                <a:avLst/>
                <a:gdLst>
                  <a:gd name="connsiteX0" fmla="*/ 3783 w 44558"/>
                  <a:gd name="connsiteY0" fmla="*/ 68525 h 113348"/>
                  <a:gd name="connsiteX1" fmla="*/ 6906 w 44558"/>
                  <a:gd name="connsiteY1" fmla="*/ 67481 h 113348"/>
                  <a:gd name="connsiteX2" fmla="*/ 10291 w 44558"/>
                  <a:gd name="connsiteY2" fmla="*/ 73283 h 113348"/>
                  <a:gd name="connsiteX3" fmla="*/ 12354 w 44558"/>
                  <a:gd name="connsiteY3" fmla="*/ 74961 h 113348"/>
                  <a:gd name="connsiteX4" fmla="*/ 17968 w 44558"/>
                  <a:gd name="connsiteY4" fmla="*/ 72346 h 113348"/>
                  <a:gd name="connsiteX5" fmla="*/ 23762 w 44558"/>
                  <a:gd name="connsiteY5" fmla="*/ 74597 h 113348"/>
                  <a:gd name="connsiteX6" fmla="*/ 24147 w 44558"/>
                  <a:gd name="connsiteY6" fmla="*/ 82633 h 113348"/>
                  <a:gd name="connsiteX7" fmla="*/ 20214 w 44558"/>
                  <a:gd name="connsiteY7" fmla="*/ 89018 h 113348"/>
                  <a:gd name="connsiteX8" fmla="*/ 20403 w 44558"/>
                  <a:gd name="connsiteY8" fmla="*/ 96690 h 113348"/>
                  <a:gd name="connsiteX9" fmla="*/ 24896 w 44558"/>
                  <a:gd name="connsiteY9" fmla="*/ 103994 h 113348"/>
                  <a:gd name="connsiteX10" fmla="*/ 30711 w 44558"/>
                  <a:gd name="connsiteY10" fmla="*/ 109784 h 113348"/>
                  <a:gd name="connsiteX11" fmla="*/ 30506 w 44558"/>
                  <a:gd name="connsiteY11" fmla="*/ 113169 h 113348"/>
                  <a:gd name="connsiteX12" fmla="*/ 33326 w 44558"/>
                  <a:gd name="connsiteY12" fmla="*/ 113349 h 113348"/>
                  <a:gd name="connsiteX13" fmla="*/ 34250 w 44558"/>
                  <a:gd name="connsiteY13" fmla="*/ 109985 h 113348"/>
                  <a:gd name="connsiteX14" fmla="*/ 34455 w 44558"/>
                  <a:gd name="connsiteY14" fmla="*/ 104919 h 113348"/>
                  <a:gd name="connsiteX15" fmla="*/ 36129 w 44558"/>
                  <a:gd name="connsiteY15" fmla="*/ 98547 h 113348"/>
                  <a:gd name="connsiteX16" fmla="*/ 39680 w 44558"/>
                  <a:gd name="connsiteY16" fmla="*/ 97242 h 113348"/>
                  <a:gd name="connsiteX17" fmla="*/ 42115 w 44558"/>
                  <a:gd name="connsiteY17" fmla="*/ 92355 h 113348"/>
                  <a:gd name="connsiteX18" fmla="*/ 41755 w 44558"/>
                  <a:gd name="connsiteY18" fmla="*/ 87135 h 113348"/>
                  <a:gd name="connsiteX19" fmla="*/ 40994 w 44558"/>
                  <a:gd name="connsiteY19" fmla="*/ 83750 h 113348"/>
                  <a:gd name="connsiteX20" fmla="*/ 44558 w 44558"/>
                  <a:gd name="connsiteY20" fmla="*/ 80579 h 113348"/>
                  <a:gd name="connsiteX21" fmla="*/ 41755 w 44558"/>
                  <a:gd name="connsiteY21" fmla="*/ 72518 h 113348"/>
                  <a:gd name="connsiteX22" fmla="*/ 36129 w 44558"/>
                  <a:gd name="connsiteY22" fmla="*/ 64653 h 113348"/>
                  <a:gd name="connsiteX23" fmla="*/ 29389 w 44558"/>
                  <a:gd name="connsiteY23" fmla="*/ 59223 h 113348"/>
                  <a:gd name="connsiteX24" fmla="*/ 27955 w 44558"/>
                  <a:gd name="connsiteY24" fmla="*/ 58748 h 113348"/>
                  <a:gd name="connsiteX25" fmla="*/ 28837 w 44558"/>
                  <a:gd name="connsiteY25" fmla="*/ 62851 h 113348"/>
                  <a:gd name="connsiteX26" fmla="*/ 28246 w 44558"/>
                  <a:gd name="connsiteY26" fmla="*/ 65863 h 113348"/>
                  <a:gd name="connsiteX27" fmla="*/ 25726 w 44558"/>
                  <a:gd name="connsiteY27" fmla="*/ 64344 h 113348"/>
                  <a:gd name="connsiteX28" fmla="*/ 19081 w 44558"/>
                  <a:gd name="connsiteY28" fmla="*/ 45333 h 113348"/>
                  <a:gd name="connsiteX29" fmla="*/ 19363 w 44558"/>
                  <a:gd name="connsiteY29" fmla="*/ 38717 h 113348"/>
                  <a:gd name="connsiteX30" fmla="*/ 20368 w 44558"/>
                  <a:gd name="connsiteY30" fmla="*/ 20510 h 113348"/>
                  <a:gd name="connsiteX31" fmla="*/ 19791 w 44558"/>
                  <a:gd name="connsiteY31" fmla="*/ 13060 h 113348"/>
                  <a:gd name="connsiteX32" fmla="*/ 16843 w 44558"/>
                  <a:gd name="connsiteY32" fmla="*/ 10103 h 113348"/>
                  <a:gd name="connsiteX33" fmla="*/ 15910 w 44558"/>
                  <a:gd name="connsiteY33" fmla="*/ 5597 h 113348"/>
                  <a:gd name="connsiteX34" fmla="*/ 12533 w 44558"/>
                  <a:gd name="connsiteY34" fmla="*/ 2627 h 113348"/>
                  <a:gd name="connsiteX35" fmla="*/ 10099 w 44558"/>
                  <a:gd name="connsiteY35" fmla="*/ 2050 h 113348"/>
                  <a:gd name="connsiteX36" fmla="*/ 7484 w 44558"/>
                  <a:gd name="connsiteY36" fmla="*/ 1309 h 113348"/>
                  <a:gd name="connsiteX37" fmla="*/ 6166 w 44558"/>
                  <a:gd name="connsiteY37" fmla="*/ 0 h 113348"/>
                  <a:gd name="connsiteX38" fmla="*/ 4476 w 44558"/>
                  <a:gd name="connsiteY38" fmla="*/ 0 h 113348"/>
                  <a:gd name="connsiteX39" fmla="*/ 5601 w 44558"/>
                  <a:gd name="connsiteY39" fmla="*/ 3166 h 113348"/>
                  <a:gd name="connsiteX40" fmla="*/ 7108 w 44558"/>
                  <a:gd name="connsiteY40" fmla="*/ 5233 h 113348"/>
                  <a:gd name="connsiteX41" fmla="*/ 10103 w 44558"/>
                  <a:gd name="connsiteY41" fmla="*/ 6731 h 113348"/>
                  <a:gd name="connsiteX42" fmla="*/ 10480 w 44558"/>
                  <a:gd name="connsiteY42" fmla="*/ 8036 h 113348"/>
                  <a:gd name="connsiteX43" fmla="*/ 8978 w 44558"/>
                  <a:gd name="connsiteY43" fmla="*/ 11044 h 113348"/>
                  <a:gd name="connsiteX44" fmla="*/ 8978 w 44558"/>
                  <a:gd name="connsiteY44" fmla="*/ 12542 h 113348"/>
                  <a:gd name="connsiteX45" fmla="*/ 11408 w 44558"/>
                  <a:gd name="connsiteY45" fmla="*/ 14605 h 113348"/>
                  <a:gd name="connsiteX46" fmla="*/ 12350 w 44558"/>
                  <a:gd name="connsiteY46" fmla="*/ 19098 h 113348"/>
                  <a:gd name="connsiteX47" fmla="*/ 10848 w 44558"/>
                  <a:gd name="connsiteY47" fmla="*/ 22101 h 113348"/>
                  <a:gd name="connsiteX48" fmla="*/ 8229 w 44558"/>
                  <a:gd name="connsiteY48" fmla="*/ 26030 h 113348"/>
                  <a:gd name="connsiteX49" fmla="*/ 9543 w 44558"/>
                  <a:gd name="connsiteY49" fmla="*/ 31648 h 113348"/>
                  <a:gd name="connsiteX50" fmla="*/ 8978 w 44558"/>
                  <a:gd name="connsiteY50" fmla="*/ 34459 h 113348"/>
                  <a:gd name="connsiteX51" fmla="*/ 9911 w 44558"/>
                  <a:gd name="connsiteY51" fmla="*/ 37258 h 113348"/>
                  <a:gd name="connsiteX52" fmla="*/ 8785 w 44558"/>
                  <a:gd name="connsiteY52" fmla="*/ 39141 h 113348"/>
                  <a:gd name="connsiteX53" fmla="*/ 9731 w 44558"/>
                  <a:gd name="connsiteY53" fmla="*/ 41948 h 113348"/>
                  <a:gd name="connsiteX54" fmla="*/ 11413 w 44558"/>
                  <a:gd name="connsiteY54" fmla="*/ 43621 h 113348"/>
                  <a:gd name="connsiteX55" fmla="*/ 10300 w 44558"/>
                  <a:gd name="connsiteY55" fmla="*/ 44935 h 113348"/>
                  <a:gd name="connsiteX56" fmla="*/ 7300 w 44558"/>
                  <a:gd name="connsiteY56" fmla="*/ 47190 h 113348"/>
                  <a:gd name="connsiteX57" fmla="*/ 3740 w 44558"/>
                  <a:gd name="connsiteY57" fmla="*/ 50373 h 113348"/>
                  <a:gd name="connsiteX58" fmla="*/ 3740 w 44558"/>
                  <a:gd name="connsiteY58" fmla="*/ 53749 h 113348"/>
                  <a:gd name="connsiteX59" fmla="*/ 3167 w 44558"/>
                  <a:gd name="connsiteY59" fmla="*/ 57686 h 113348"/>
                  <a:gd name="connsiteX60" fmla="*/ 0 w 44558"/>
                  <a:gd name="connsiteY60" fmla="*/ 60853 h 113348"/>
                  <a:gd name="connsiteX61" fmla="*/ 2229 w 44558"/>
                  <a:gd name="connsiteY61" fmla="*/ 64400 h 113348"/>
                  <a:gd name="connsiteX62" fmla="*/ 3783 w 44558"/>
                  <a:gd name="connsiteY62" fmla="*/ 68525 h 113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44558" h="113348">
                    <a:moveTo>
                      <a:pt x="3783" y="68525"/>
                    </a:moveTo>
                    <a:lnTo>
                      <a:pt x="6906" y="67481"/>
                    </a:lnTo>
                    <a:lnTo>
                      <a:pt x="10291" y="73283"/>
                    </a:lnTo>
                    <a:lnTo>
                      <a:pt x="12354" y="74961"/>
                    </a:lnTo>
                    <a:lnTo>
                      <a:pt x="17968" y="72346"/>
                    </a:lnTo>
                    <a:lnTo>
                      <a:pt x="23762" y="74597"/>
                    </a:lnTo>
                    <a:lnTo>
                      <a:pt x="24147" y="82633"/>
                    </a:lnTo>
                    <a:lnTo>
                      <a:pt x="20214" y="89018"/>
                    </a:lnTo>
                    <a:lnTo>
                      <a:pt x="20403" y="96690"/>
                    </a:lnTo>
                    <a:lnTo>
                      <a:pt x="24896" y="103994"/>
                    </a:lnTo>
                    <a:lnTo>
                      <a:pt x="30711" y="109784"/>
                    </a:lnTo>
                    <a:lnTo>
                      <a:pt x="30506" y="113169"/>
                    </a:lnTo>
                    <a:lnTo>
                      <a:pt x="33326" y="113349"/>
                    </a:lnTo>
                    <a:lnTo>
                      <a:pt x="34250" y="109985"/>
                    </a:lnTo>
                    <a:lnTo>
                      <a:pt x="34455" y="104919"/>
                    </a:lnTo>
                    <a:lnTo>
                      <a:pt x="36129" y="98547"/>
                    </a:lnTo>
                    <a:lnTo>
                      <a:pt x="39680" y="97242"/>
                    </a:lnTo>
                    <a:lnTo>
                      <a:pt x="42115" y="92355"/>
                    </a:lnTo>
                    <a:lnTo>
                      <a:pt x="41755" y="87135"/>
                    </a:lnTo>
                    <a:lnTo>
                      <a:pt x="40994" y="83750"/>
                    </a:lnTo>
                    <a:lnTo>
                      <a:pt x="44558" y="80579"/>
                    </a:lnTo>
                    <a:lnTo>
                      <a:pt x="41755" y="72518"/>
                    </a:lnTo>
                    <a:lnTo>
                      <a:pt x="36129" y="64653"/>
                    </a:lnTo>
                    <a:lnTo>
                      <a:pt x="29389" y="59223"/>
                    </a:lnTo>
                    <a:lnTo>
                      <a:pt x="27955" y="58748"/>
                    </a:lnTo>
                    <a:cubicBezTo>
                      <a:pt x="28246" y="60108"/>
                      <a:pt x="28597" y="61486"/>
                      <a:pt x="28837" y="62851"/>
                    </a:cubicBezTo>
                    <a:cubicBezTo>
                      <a:pt x="29004" y="63857"/>
                      <a:pt x="28850" y="65483"/>
                      <a:pt x="28246" y="65863"/>
                    </a:cubicBezTo>
                    <a:cubicBezTo>
                      <a:pt x="27164" y="66505"/>
                      <a:pt x="26415" y="65470"/>
                      <a:pt x="25726" y="64344"/>
                    </a:cubicBezTo>
                    <a:cubicBezTo>
                      <a:pt x="22102" y="58469"/>
                      <a:pt x="20411" y="51944"/>
                      <a:pt x="19081" y="45333"/>
                    </a:cubicBezTo>
                    <a:cubicBezTo>
                      <a:pt x="18678" y="43219"/>
                      <a:pt x="18606" y="40681"/>
                      <a:pt x="19363" y="38717"/>
                    </a:cubicBezTo>
                    <a:cubicBezTo>
                      <a:pt x="21665" y="32705"/>
                      <a:pt x="21635" y="26731"/>
                      <a:pt x="20368" y="20510"/>
                    </a:cubicBezTo>
                    <a:cubicBezTo>
                      <a:pt x="19885" y="18096"/>
                      <a:pt x="19834" y="15571"/>
                      <a:pt x="19791" y="13060"/>
                    </a:cubicBezTo>
                    <a:lnTo>
                      <a:pt x="16843" y="10103"/>
                    </a:lnTo>
                    <a:lnTo>
                      <a:pt x="15910" y="5597"/>
                    </a:lnTo>
                    <a:lnTo>
                      <a:pt x="12533" y="2627"/>
                    </a:lnTo>
                    <a:lnTo>
                      <a:pt x="10099" y="2050"/>
                    </a:lnTo>
                    <a:lnTo>
                      <a:pt x="7484" y="1309"/>
                    </a:lnTo>
                    <a:lnTo>
                      <a:pt x="6166" y="0"/>
                    </a:lnTo>
                    <a:lnTo>
                      <a:pt x="4476" y="0"/>
                    </a:lnTo>
                    <a:lnTo>
                      <a:pt x="5601" y="3166"/>
                    </a:lnTo>
                    <a:lnTo>
                      <a:pt x="7108" y="5233"/>
                    </a:lnTo>
                    <a:lnTo>
                      <a:pt x="10103" y="6731"/>
                    </a:lnTo>
                    <a:lnTo>
                      <a:pt x="10480" y="8036"/>
                    </a:lnTo>
                    <a:lnTo>
                      <a:pt x="8978" y="11044"/>
                    </a:lnTo>
                    <a:lnTo>
                      <a:pt x="8978" y="12542"/>
                    </a:lnTo>
                    <a:lnTo>
                      <a:pt x="11408" y="14605"/>
                    </a:lnTo>
                    <a:lnTo>
                      <a:pt x="12350" y="19098"/>
                    </a:lnTo>
                    <a:lnTo>
                      <a:pt x="10848" y="22101"/>
                    </a:lnTo>
                    <a:lnTo>
                      <a:pt x="8229" y="26030"/>
                    </a:lnTo>
                    <a:lnTo>
                      <a:pt x="9543" y="31648"/>
                    </a:lnTo>
                    <a:lnTo>
                      <a:pt x="8978" y="34459"/>
                    </a:lnTo>
                    <a:lnTo>
                      <a:pt x="9911" y="37258"/>
                    </a:lnTo>
                    <a:lnTo>
                      <a:pt x="8785" y="39141"/>
                    </a:lnTo>
                    <a:lnTo>
                      <a:pt x="9731" y="41948"/>
                    </a:lnTo>
                    <a:lnTo>
                      <a:pt x="11413" y="43621"/>
                    </a:lnTo>
                    <a:lnTo>
                      <a:pt x="10300" y="44935"/>
                    </a:lnTo>
                    <a:lnTo>
                      <a:pt x="7300" y="47190"/>
                    </a:lnTo>
                    <a:lnTo>
                      <a:pt x="3740" y="50373"/>
                    </a:lnTo>
                    <a:lnTo>
                      <a:pt x="3740" y="53749"/>
                    </a:lnTo>
                    <a:lnTo>
                      <a:pt x="3167" y="57686"/>
                    </a:lnTo>
                    <a:lnTo>
                      <a:pt x="0" y="60853"/>
                    </a:lnTo>
                    <a:lnTo>
                      <a:pt x="2229" y="64400"/>
                    </a:lnTo>
                    <a:lnTo>
                      <a:pt x="3783" y="68525"/>
                    </a:lnTo>
                    <a:close/>
                  </a:path>
                </a:pathLst>
              </a:custGeom>
              <a:grpFill/>
              <a:ln w="5028" cap="flat">
                <a:solidFill>
                  <a:schemeClr val="bg1"/>
                </a:solidFill>
                <a:prstDash val="solid"/>
                <a:miter/>
              </a:ln>
            </p:spPr>
            <p:txBody>
              <a:bodyPr rtlCol="0" anchor="ctr"/>
              <a:lstStyle/>
              <a:p>
                <a:endParaRPr lang="en-US"/>
              </a:p>
            </p:txBody>
          </p:sp>
          <p:sp>
            <p:nvSpPr>
              <p:cNvPr id="240" name="Freeform 239">
                <a:extLst>
                  <a:ext uri="{FF2B5EF4-FFF2-40B4-BE49-F238E27FC236}">
                    <a16:creationId xmlns:a16="http://schemas.microsoft.com/office/drawing/2014/main" id="{39629C2A-D27D-86FA-D9A1-69B9DCC1BC22}"/>
                  </a:ext>
                </a:extLst>
              </p:cNvPr>
              <p:cNvSpPr/>
              <p:nvPr/>
            </p:nvSpPr>
            <p:spPr>
              <a:xfrm>
                <a:off x="6645406" y="5276702"/>
                <a:ext cx="34" cy="646"/>
              </a:xfrm>
              <a:custGeom>
                <a:avLst/>
                <a:gdLst>
                  <a:gd name="connsiteX0" fmla="*/ 34 w 34"/>
                  <a:gd name="connsiteY0" fmla="*/ 0 h 646"/>
                  <a:gd name="connsiteX1" fmla="*/ 0 w 34"/>
                  <a:gd name="connsiteY1" fmla="*/ 646 h 646"/>
                  <a:gd name="connsiteX2" fmla="*/ 34 w 34"/>
                  <a:gd name="connsiteY2" fmla="*/ 0 h 646"/>
                </a:gdLst>
                <a:ahLst/>
                <a:cxnLst>
                  <a:cxn ang="0">
                    <a:pos x="connsiteX0" y="connsiteY0"/>
                  </a:cxn>
                  <a:cxn ang="0">
                    <a:pos x="connsiteX1" y="connsiteY1"/>
                  </a:cxn>
                  <a:cxn ang="0">
                    <a:pos x="connsiteX2" y="connsiteY2"/>
                  </a:cxn>
                </a:cxnLst>
                <a:rect l="l" t="t" r="r" b="b"/>
                <a:pathLst>
                  <a:path w="34" h="646">
                    <a:moveTo>
                      <a:pt x="34" y="0"/>
                    </a:moveTo>
                    <a:cubicBezTo>
                      <a:pt x="26" y="223"/>
                      <a:pt x="8" y="432"/>
                      <a:pt x="0" y="646"/>
                    </a:cubicBezTo>
                    <a:cubicBezTo>
                      <a:pt x="8" y="432"/>
                      <a:pt x="26" y="223"/>
                      <a:pt x="34" y="0"/>
                    </a:cubicBezTo>
                    <a:close/>
                  </a:path>
                </a:pathLst>
              </a:custGeom>
              <a:grpFill/>
              <a:ln w="5028" cap="flat">
                <a:solidFill>
                  <a:schemeClr val="bg1"/>
                </a:solidFill>
                <a:prstDash val="solid"/>
                <a:miter/>
              </a:ln>
            </p:spPr>
            <p:txBody>
              <a:bodyPr rtlCol="0" anchor="ctr"/>
              <a:lstStyle/>
              <a:p>
                <a:endParaRPr lang="en-US"/>
              </a:p>
            </p:txBody>
          </p:sp>
        </p:grpSp>
        <p:sp>
          <p:nvSpPr>
            <p:cNvPr id="158" name="Freeform 157">
              <a:extLst>
                <a:ext uri="{FF2B5EF4-FFF2-40B4-BE49-F238E27FC236}">
                  <a16:creationId xmlns:a16="http://schemas.microsoft.com/office/drawing/2014/main" id="{308B26B0-B82F-46B9-5524-A0D7BE8389FD}"/>
                </a:ext>
              </a:extLst>
            </p:cNvPr>
            <p:cNvSpPr/>
            <p:nvPr/>
          </p:nvSpPr>
          <p:spPr>
            <a:xfrm>
              <a:off x="6573226" y="5121466"/>
              <a:ext cx="155771" cy="154496"/>
            </a:xfrm>
            <a:custGeom>
              <a:avLst/>
              <a:gdLst>
                <a:gd name="connsiteX0" fmla="*/ 151878 w 155771"/>
                <a:gd name="connsiteY0" fmla="*/ 132733 h 154496"/>
                <a:gd name="connsiteX1" fmla="*/ 141873 w 155771"/>
                <a:gd name="connsiteY1" fmla="*/ 117516 h 154496"/>
                <a:gd name="connsiteX2" fmla="*/ 139066 w 155771"/>
                <a:gd name="connsiteY2" fmla="*/ 94020 h 154496"/>
                <a:gd name="connsiteX3" fmla="*/ 140179 w 155771"/>
                <a:gd name="connsiteY3" fmla="*/ 89167 h 154496"/>
                <a:gd name="connsiteX4" fmla="*/ 138775 w 155771"/>
                <a:gd name="connsiteY4" fmla="*/ 79869 h 154496"/>
                <a:gd name="connsiteX5" fmla="*/ 135052 w 155771"/>
                <a:gd name="connsiteY5" fmla="*/ 63429 h 154496"/>
                <a:gd name="connsiteX6" fmla="*/ 139811 w 155771"/>
                <a:gd name="connsiteY6" fmla="*/ 53185 h 154496"/>
                <a:gd name="connsiteX7" fmla="*/ 120576 w 155771"/>
                <a:gd name="connsiteY7" fmla="*/ 39483 h 154496"/>
                <a:gd name="connsiteX8" fmla="*/ 118514 w 155771"/>
                <a:gd name="connsiteY8" fmla="*/ 37236 h 154496"/>
                <a:gd name="connsiteX9" fmla="*/ 119087 w 155771"/>
                <a:gd name="connsiteY9" fmla="*/ 34609 h 154496"/>
                <a:gd name="connsiteX10" fmla="*/ 115531 w 155771"/>
                <a:gd name="connsiteY10" fmla="*/ 29932 h 154496"/>
                <a:gd name="connsiteX11" fmla="*/ 64974 w 155771"/>
                <a:gd name="connsiteY11" fmla="*/ 338 h 154496"/>
                <a:gd name="connsiteX12" fmla="*/ 62958 w 155771"/>
                <a:gd name="connsiteY12" fmla="*/ 0 h 154496"/>
                <a:gd name="connsiteX13" fmla="*/ 55791 w 155771"/>
                <a:gd name="connsiteY13" fmla="*/ 10231 h 154496"/>
                <a:gd name="connsiteX14" fmla="*/ 53373 w 155771"/>
                <a:gd name="connsiteY14" fmla="*/ 16325 h 154496"/>
                <a:gd name="connsiteX15" fmla="*/ 52740 w 155771"/>
                <a:gd name="connsiteY15" fmla="*/ 19359 h 154496"/>
                <a:gd name="connsiteX16" fmla="*/ 48345 w 155771"/>
                <a:gd name="connsiteY16" fmla="*/ 21562 h 154496"/>
                <a:gd name="connsiteX17" fmla="*/ 45037 w 155771"/>
                <a:gd name="connsiteY17" fmla="*/ 21562 h 154496"/>
                <a:gd name="connsiteX18" fmla="*/ 41781 w 155771"/>
                <a:gd name="connsiteY18" fmla="*/ 21070 h 154496"/>
                <a:gd name="connsiteX19" fmla="*/ 35072 w 155771"/>
                <a:gd name="connsiteY19" fmla="*/ 21340 h 154496"/>
                <a:gd name="connsiteX20" fmla="*/ 33189 w 155771"/>
                <a:gd name="connsiteY20" fmla="*/ 18918 h 154496"/>
                <a:gd name="connsiteX21" fmla="*/ 33069 w 155771"/>
                <a:gd name="connsiteY21" fmla="*/ 15606 h 154496"/>
                <a:gd name="connsiteX22" fmla="*/ 34892 w 155771"/>
                <a:gd name="connsiteY22" fmla="*/ 1151 h 154496"/>
                <a:gd name="connsiteX23" fmla="*/ 33334 w 155771"/>
                <a:gd name="connsiteY23" fmla="*/ 1284 h 154496"/>
                <a:gd name="connsiteX24" fmla="*/ 19089 w 155771"/>
                <a:gd name="connsiteY24" fmla="*/ 1112 h 154496"/>
                <a:gd name="connsiteX25" fmla="*/ 16470 w 155771"/>
                <a:gd name="connsiteY25" fmla="*/ 2225 h 154496"/>
                <a:gd name="connsiteX26" fmla="*/ 14420 w 155771"/>
                <a:gd name="connsiteY26" fmla="*/ 3166 h 154496"/>
                <a:gd name="connsiteX27" fmla="*/ 17596 w 155771"/>
                <a:gd name="connsiteY27" fmla="*/ 7107 h 154496"/>
                <a:gd name="connsiteX28" fmla="*/ 18349 w 155771"/>
                <a:gd name="connsiteY28" fmla="*/ 9153 h 154496"/>
                <a:gd name="connsiteX29" fmla="*/ 21151 w 155771"/>
                <a:gd name="connsiteY29" fmla="*/ 17946 h 154496"/>
                <a:gd name="connsiteX30" fmla="*/ 19855 w 155771"/>
                <a:gd name="connsiteY30" fmla="*/ 21323 h 154496"/>
                <a:gd name="connsiteX31" fmla="*/ 17596 w 155771"/>
                <a:gd name="connsiteY31" fmla="*/ 23026 h 154496"/>
                <a:gd name="connsiteX32" fmla="*/ 15161 w 155771"/>
                <a:gd name="connsiteY32" fmla="*/ 23197 h 154496"/>
                <a:gd name="connsiteX33" fmla="*/ 15730 w 155771"/>
                <a:gd name="connsiteY33" fmla="*/ 24515 h 154496"/>
                <a:gd name="connsiteX34" fmla="*/ 15730 w 155771"/>
                <a:gd name="connsiteY34" fmla="*/ 26954 h 154496"/>
                <a:gd name="connsiteX35" fmla="*/ 17407 w 155771"/>
                <a:gd name="connsiteY35" fmla="*/ 28250 h 154496"/>
                <a:gd name="connsiteX36" fmla="*/ 18725 w 155771"/>
                <a:gd name="connsiteY36" fmla="*/ 29752 h 154496"/>
                <a:gd name="connsiteX37" fmla="*/ 20420 w 155771"/>
                <a:gd name="connsiteY37" fmla="*/ 31079 h 154496"/>
                <a:gd name="connsiteX38" fmla="*/ 20783 w 155771"/>
                <a:gd name="connsiteY38" fmla="*/ 36868 h 154496"/>
                <a:gd name="connsiteX39" fmla="*/ 11228 w 155771"/>
                <a:gd name="connsiteY39" fmla="*/ 46424 h 154496"/>
                <a:gd name="connsiteX40" fmla="*/ 8430 w 155771"/>
                <a:gd name="connsiteY40" fmla="*/ 49796 h 154496"/>
                <a:gd name="connsiteX41" fmla="*/ 3565 w 155771"/>
                <a:gd name="connsiteY41" fmla="*/ 51293 h 154496"/>
                <a:gd name="connsiteX42" fmla="*/ 0 w 155771"/>
                <a:gd name="connsiteY42" fmla="*/ 50921 h 154496"/>
                <a:gd name="connsiteX43" fmla="*/ 3154 w 155771"/>
                <a:gd name="connsiteY43" fmla="*/ 65851 h 154496"/>
                <a:gd name="connsiteX44" fmla="*/ 9067 w 155771"/>
                <a:gd name="connsiteY44" fmla="*/ 81901 h 154496"/>
                <a:gd name="connsiteX45" fmla="*/ 13441 w 155771"/>
                <a:gd name="connsiteY45" fmla="*/ 90768 h 154496"/>
                <a:gd name="connsiteX46" fmla="*/ 14344 w 155771"/>
                <a:gd name="connsiteY46" fmla="*/ 98188 h 154496"/>
                <a:gd name="connsiteX47" fmla="*/ 14442 w 155771"/>
                <a:gd name="connsiteY47" fmla="*/ 98475 h 154496"/>
                <a:gd name="connsiteX48" fmla="*/ 14887 w 155771"/>
                <a:gd name="connsiteY48" fmla="*/ 98843 h 154496"/>
                <a:gd name="connsiteX49" fmla="*/ 14763 w 155771"/>
                <a:gd name="connsiteY49" fmla="*/ 99373 h 154496"/>
                <a:gd name="connsiteX50" fmla="*/ 18597 w 155771"/>
                <a:gd name="connsiteY50" fmla="*/ 105997 h 154496"/>
                <a:gd name="connsiteX51" fmla="*/ 18490 w 155771"/>
                <a:gd name="connsiteY51" fmla="*/ 106138 h 154496"/>
                <a:gd name="connsiteX52" fmla="*/ 25837 w 155771"/>
                <a:gd name="connsiteY52" fmla="*/ 107833 h 154496"/>
                <a:gd name="connsiteX53" fmla="*/ 28092 w 155771"/>
                <a:gd name="connsiteY53" fmla="*/ 110250 h 154496"/>
                <a:gd name="connsiteX54" fmla="*/ 30339 w 155771"/>
                <a:gd name="connsiteY54" fmla="*/ 111568 h 154496"/>
                <a:gd name="connsiteX55" fmla="*/ 39145 w 155771"/>
                <a:gd name="connsiteY55" fmla="*/ 113635 h 154496"/>
                <a:gd name="connsiteX56" fmla="*/ 42697 w 155771"/>
                <a:gd name="connsiteY56" fmla="*/ 115527 h 154496"/>
                <a:gd name="connsiteX57" fmla="*/ 46064 w 155771"/>
                <a:gd name="connsiteY57" fmla="*/ 119438 h 154496"/>
                <a:gd name="connsiteX58" fmla="*/ 48435 w 155771"/>
                <a:gd name="connsiteY58" fmla="*/ 120674 h 154496"/>
                <a:gd name="connsiteX59" fmla="*/ 48315 w 155771"/>
                <a:gd name="connsiteY59" fmla="*/ 120328 h 154496"/>
                <a:gd name="connsiteX60" fmla="*/ 50005 w 155771"/>
                <a:gd name="connsiteY60" fmla="*/ 120328 h 154496"/>
                <a:gd name="connsiteX61" fmla="*/ 51323 w 155771"/>
                <a:gd name="connsiteY61" fmla="*/ 121637 h 154496"/>
                <a:gd name="connsiteX62" fmla="*/ 53938 w 155771"/>
                <a:gd name="connsiteY62" fmla="*/ 122377 h 154496"/>
                <a:gd name="connsiteX63" fmla="*/ 56373 w 155771"/>
                <a:gd name="connsiteY63" fmla="*/ 122955 h 154496"/>
                <a:gd name="connsiteX64" fmla="*/ 59749 w 155771"/>
                <a:gd name="connsiteY64" fmla="*/ 125925 h 154496"/>
                <a:gd name="connsiteX65" fmla="*/ 60147 w 155771"/>
                <a:gd name="connsiteY65" fmla="*/ 127850 h 154496"/>
                <a:gd name="connsiteX66" fmla="*/ 61700 w 155771"/>
                <a:gd name="connsiteY66" fmla="*/ 127773 h 154496"/>
                <a:gd name="connsiteX67" fmla="*/ 63574 w 155771"/>
                <a:gd name="connsiteY67" fmla="*/ 131368 h 154496"/>
                <a:gd name="connsiteX68" fmla="*/ 63549 w 155771"/>
                <a:gd name="connsiteY68" fmla="*/ 130773 h 154496"/>
                <a:gd name="connsiteX69" fmla="*/ 64191 w 155771"/>
                <a:gd name="connsiteY69" fmla="*/ 129245 h 154496"/>
                <a:gd name="connsiteX70" fmla="*/ 66852 w 155771"/>
                <a:gd name="connsiteY70" fmla="*/ 130846 h 154496"/>
                <a:gd name="connsiteX71" fmla="*/ 68448 w 155771"/>
                <a:gd name="connsiteY71" fmla="*/ 137294 h 154496"/>
                <a:gd name="connsiteX72" fmla="*/ 70827 w 155771"/>
                <a:gd name="connsiteY72" fmla="*/ 147016 h 154496"/>
                <a:gd name="connsiteX73" fmla="*/ 72047 w 155771"/>
                <a:gd name="connsiteY73" fmla="*/ 151248 h 154496"/>
                <a:gd name="connsiteX74" fmla="*/ 72030 w 155771"/>
                <a:gd name="connsiteY74" fmla="*/ 151056 h 154496"/>
                <a:gd name="connsiteX75" fmla="*/ 78645 w 155771"/>
                <a:gd name="connsiteY75" fmla="*/ 150923 h 154496"/>
                <a:gd name="connsiteX76" fmla="*/ 85766 w 155771"/>
                <a:gd name="connsiteY76" fmla="*/ 150743 h 154496"/>
                <a:gd name="connsiteX77" fmla="*/ 87447 w 155771"/>
                <a:gd name="connsiteY77" fmla="*/ 149229 h 154496"/>
                <a:gd name="connsiteX78" fmla="*/ 89334 w 155771"/>
                <a:gd name="connsiteY78" fmla="*/ 150923 h 154496"/>
                <a:gd name="connsiteX79" fmla="*/ 92878 w 155771"/>
                <a:gd name="connsiteY79" fmla="*/ 152416 h 154496"/>
                <a:gd name="connsiteX80" fmla="*/ 94752 w 155771"/>
                <a:gd name="connsiteY80" fmla="*/ 154496 h 154496"/>
                <a:gd name="connsiteX81" fmla="*/ 98676 w 155771"/>
                <a:gd name="connsiteY81" fmla="*/ 153923 h 154496"/>
                <a:gd name="connsiteX82" fmla="*/ 104119 w 155771"/>
                <a:gd name="connsiteY82" fmla="*/ 150551 h 154496"/>
                <a:gd name="connsiteX83" fmla="*/ 108051 w 155771"/>
                <a:gd name="connsiteY83" fmla="*/ 152053 h 154496"/>
                <a:gd name="connsiteX84" fmla="*/ 109724 w 155771"/>
                <a:gd name="connsiteY84" fmla="*/ 153161 h 154496"/>
                <a:gd name="connsiteX85" fmla="*/ 115163 w 155771"/>
                <a:gd name="connsiteY85" fmla="*/ 151680 h 154496"/>
                <a:gd name="connsiteX86" fmla="*/ 117589 w 155771"/>
                <a:gd name="connsiteY86" fmla="*/ 149806 h 154496"/>
                <a:gd name="connsiteX87" fmla="*/ 117974 w 155771"/>
                <a:gd name="connsiteY87" fmla="*/ 146982 h 154496"/>
                <a:gd name="connsiteX88" fmla="*/ 121149 w 155771"/>
                <a:gd name="connsiteY88" fmla="*/ 147748 h 154496"/>
                <a:gd name="connsiteX89" fmla="*/ 125459 w 155771"/>
                <a:gd name="connsiteY89" fmla="*/ 148873 h 154496"/>
                <a:gd name="connsiteX90" fmla="*/ 129203 w 155771"/>
                <a:gd name="connsiteY90" fmla="*/ 147183 h 154496"/>
                <a:gd name="connsiteX91" fmla="*/ 135189 w 155771"/>
                <a:gd name="connsiteY91" fmla="*/ 146233 h 154496"/>
                <a:gd name="connsiteX92" fmla="*/ 140063 w 155771"/>
                <a:gd name="connsiteY92" fmla="*/ 144552 h 154496"/>
                <a:gd name="connsiteX93" fmla="*/ 144556 w 155771"/>
                <a:gd name="connsiteY93" fmla="*/ 142493 h 154496"/>
                <a:gd name="connsiteX94" fmla="*/ 149062 w 155771"/>
                <a:gd name="connsiteY94" fmla="*/ 139883 h 154496"/>
                <a:gd name="connsiteX95" fmla="*/ 151676 w 155771"/>
                <a:gd name="connsiteY95" fmla="*/ 138364 h 154496"/>
                <a:gd name="connsiteX96" fmla="*/ 153551 w 155771"/>
                <a:gd name="connsiteY96" fmla="*/ 138728 h 154496"/>
                <a:gd name="connsiteX97" fmla="*/ 155160 w 155771"/>
                <a:gd name="connsiteY97" fmla="*/ 136939 h 154496"/>
                <a:gd name="connsiteX98" fmla="*/ 151878 w 155771"/>
                <a:gd name="connsiteY98" fmla="*/ 132733 h 154496"/>
                <a:gd name="connsiteX99" fmla="*/ 155305 w 155771"/>
                <a:gd name="connsiteY99" fmla="*/ 136746 h 154496"/>
                <a:gd name="connsiteX100" fmla="*/ 155138 w 155771"/>
                <a:gd name="connsiteY100" fmla="*/ 136931 h 154496"/>
                <a:gd name="connsiteX101" fmla="*/ 155771 w 155771"/>
                <a:gd name="connsiteY101" fmla="*/ 139104 h 154496"/>
                <a:gd name="connsiteX102" fmla="*/ 155305 w 155771"/>
                <a:gd name="connsiteY102" fmla="*/ 136746 h 154496"/>
                <a:gd name="connsiteX103" fmla="*/ 14729 w 155771"/>
                <a:gd name="connsiteY103" fmla="*/ 99403 h 154496"/>
                <a:gd name="connsiteX104" fmla="*/ 14737 w 155771"/>
                <a:gd name="connsiteY104" fmla="*/ 99360 h 154496"/>
                <a:gd name="connsiteX105" fmla="*/ 14707 w 155771"/>
                <a:gd name="connsiteY105" fmla="*/ 99339 h 154496"/>
                <a:gd name="connsiteX106" fmla="*/ 14729 w 155771"/>
                <a:gd name="connsiteY106" fmla="*/ 99403 h 1544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Lst>
              <a:rect l="l" t="t" r="r" b="b"/>
              <a:pathLst>
                <a:path w="155771" h="154496">
                  <a:moveTo>
                    <a:pt x="151878" y="132733"/>
                  </a:moveTo>
                  <a:cubicBezTo>
                    <a:pt x="145925" y="129280"/>
                    <a:pt x="143837" y="123657"/>
                    <a:pt x="141873" y="117516"/>
                  </a:cubicBezTo>
                  <a:cubicBezTo>
                    <a:pt x="139408" y="109801"/>
                    <a:pt x="140470" y="101808"/>
                    <a:pt x="139066" y="94020"/>
                  </a:cubicBezTo>
                  <a:cubicBezTo>
                    <a:pt x="138788" y="92522"/>
                    <a:pt x="139468" y="90618"/>
                    <a:pt x="140179" y="89167"/>
                  </a:cubicBezTo>
                  <a:cubicBezTo>
                    <a:pt x="141864" y="85650"/>
                    <a:pt x="141864" y="82193"/>
                    <a:pt x="138775" y="79869"/>
                  </a:cubicBezTo>
                  <a:cubicBezTo>
                    <a:pt x="132746" y="75312"/>
                    <a:pt x="131928" y="70151"/>
                    <a:pt x="135052" y="63429"/>
                  </a:cubicBezTo>
                  <a:cubicBezTo>
                    <a:pt x="136666" y="59984"/>
                    <a:pt x="137906" y="56445"/>
                    <a:pt x="139811" y="53185"/>
                  </a:cubicBezTo>
                  <a:lnTo>
                    <a:pt x="120576" y="39483"/>
                  </a:lnTo>
                  <a:lnTo>
                    <a:pt x="118514" y="37236"/>
                  </a:lnTo>
                  <a:lnTo>
                    <a:pt x="119087" y="34609"/>
                  </a:lnTo>
                  <a:lnTo>
                    <a:pt x="115531" y="29932"/>
                  </a:lnTo>
                  <a:lnTo>
                    <a:pt x="64974" y="338"/>
                  </a:lnTo>
                  <a:lnTo>
                    <a:pt x="62958" y="0"/>
                  </a:lnTo>
                  <a:cubicBezTo>
                    <a:pt x="60930" y="3628"/>
                    <a:pt x="58632" y="7095"/>
                    <a:pt x="55791" y="10231"/>
                  </a:cubicBezTo>
                  <a:cubicBezTo>
                    <a:pt x="54263" y="11913"/>
                    <a:pt x="53202" y="13843"/>
                    <a:pt x="53373" y="16325"/>
                  </a:cubicBezTo>
                  <a:cubicBezTo>
                    <a:pt x="53472" y="17330"/>
                    <a:pt x="53364" y="18824"/>
                    <a:pt x="52740" y="19359"/>
                  </a:cubicBezTo>
                  <a:cubicBezTo>
                    <a:pt x="51503" y="20368"/>
                    <a:pt x="49898" y="21087"/>
                    <a:pt x="48345" y="21562"/>
                  </a:cubicBezTo>
                  <a:cubicBezTo>
                    <a:pt x="47348" y="21892"/>
                    <a:pt x="46129" y="21669"/>
                    <a:pt x="45037" y="21562"/>
                  </a:cubicBezTo>
                  <a:cubicBezTo>
                    <a:pt x="43908" y="21485"/>
                    <a:pt x="42804" y="21254"/>
                    <a:pt x="41781" y="21070"/>
                  </a:cubicBezTo>
                  <a:cubicBezTo>
                    <a:pt x="39479" y="21211"/>
                    <a:pt x="37245" y="21532"/>
                    <a:pt x="35072" y="21340"/>
                  </a:cubicBezTo>
                  <a:cubicBezTo>
                    <a:pt x="34344" y="21254"/>
                    <a:pt x="33488" y="19872"/>
                    <a:pt x="33189" y="18918"/>
                  </a:cubicBezTo>
                  <a:cubicBezTo>
                    <a:pt x="32842" y="17916"/>
                    <a:pt x="32808" y="16650"/>
                    <a:pt x="33069" y="15606"/>
                  </a:cubicBezTo>
                  <a:cubicBezTo>
                    <a:pt x="34237" y="10839"/>
                    <a:pt x="34725" y="6016"/>
                    <a:pt x="34892" y="1151"/>
                  </a:cubicBezTo>
                  <a:lnTo>
                    <a:pt x="33334" y="1284"/>
                  </a:lnTo>
                  <a:lnTo>
                    <a:pt x="19089" y="1112"/>
                  </a:lnTo>
                  <a:lnTo>
                    <a:pt x="16470" y="2225"/>
                  </a:lnTo>
                  <a:lnTo>
                    <a:pt x="14420" y="3166"/>
                  </a:lnTo>
                  <a:lnTo>
                    <a:pt x="17596" y="7107"/>
                  </a:lnTo>
                  <a:lnTo>
                    <a:pt x="18349" y="9153"/>
                  </a:lnTo>
                  <a:lnTo>
                    <a:pt x="21151" y="17946"/>
                  </a:lnTo>
                  <a:lnTo>
                    <a:pt x="19855" y="21323"/>
                  </a:lnTo>
                  <a:lnTo>
                    <a:pt x="17596" y="23026"/>
                  </a:lnTo>
                  <a:lnTo>
                    <a:pt x="15161" y="23197"/>
                  </a:lnTo>
                  <a:lnTo>
                    <a:pt x="15730" y="24515"/>
                  </a:lnTo>
                  <a:lnTo>
                    <a:pt x="15730" y="26954"/>
                  </a:lnTo>
                  <a:lnTo>
                    <a:pt x="17407" y="28250"/>
                  </a:lnTo>
                  <a:lnTo>
                    <a:pt x="18725" y="29752"/>
                  </a:lnTo>
                  <a:lnTo>
                    <a:pt x="20420" y="31079"/>
                  </a:lnTo>
                  <a:lnTo>
                    <a:pt x="20783" y="36868"/>
                  </a:lnTo>
                  <a:lnTo>
                    <a:pt x="11228" y="46424"/>
                  </a:lnTo>
                  <a:lnTo>
                    <a:pt x="8430" y="49796"/>
                  </a:lnTo>
                  <a:lnTo>
                    <a:pt x="3565" y="51293"/>
                  </a:lnTo>
                  <a:lnTo>
                    <a:pt x="0" y="50921"/>
                  </a:lnTo>
                  <a:cubicBezTo>
                    <a:pt x="1070" y="55902"/>
                    <a:pt x="2123" y="60878"/>
                    <a:pt x="3154" y="65851"/>
                  </a:cubicBezTo>
                  <a:cubicBezTo>
                    <a:pt x="1271" y="72625"/>
                    <a:pt x="3188" y="77828"/>
                    <a:pt x="9067" y="81901"/>
                  </a:cubicBezTo>
                  <a:cubicBezTo>
                    <a:pt x="11896" y="83895"/>
                    <a:pt x="13013" y="87327"/>
                    <a:pt x="13441" y="90768"/>
                  </a:cubicBezTo>
                  <a:cubicBezTo>
                    <a:pt x="13749" y="93254"/>
                    <a:pt x="14048" y="95731"/>
                    <a:pt x="14344" y="98188"/>
                  </a:cubicBezTo>
                  <a:lnTo>
                    <a:pt x="14442" y="98475"/>
                  </a:lnTo>
                  <a:cubicBezTo>
                    <a:pt x="14587" y="98607"/>
                    <a:pt x="14699" y="98753"/>
                    <a:pt x="14887" y="98843"/>
                  </a:cubicBezTo>
                  <a:cubicBezTo>
                    <a:pt x="14849" y="99022"/>
                    <a:pt x="14814" y="99193"/>
                    <a:pt x="14763" y="99373"/>
                  </a:cubicBezTo>
                  <a:cubicBezTo>
                    <a:pt x="17510" y="100695"/>
                    <a:pt x="18105" y="103297"/>
                    <a:pt x="18597" y="105997"/>
                  </a:cubicBezTo>
                  <a:cubicBezTo>
                    <a:pt x="18606" y="106027"/>
                    <a:pt x="18512" y="106096"/>
                    <a:pt x="18490" y="106138"/>
                  </a:cubicBezTo>
                  <a:lnTo>
                    <a:pt x="25837" y="107833"/>
                  </a:lnTo>
                  <a:lnTo>
                    <a:pt x="28092" y="110250"/>
                  </a:lnTo>
                  <a:lnTo>
                    <a:pt x="30339" y="111568"/>
                  </a:lnTo>
                  <a:lnTo>
                    <a:pt x="39145" y="113635"/>
                  </a:lnTo>
                  <a:lnTo>
                    <a:pt x="42697" y="115527"/>
                  </a:lnTo>
                  <a:lnTo>
                    <a:pt x="46064" y="119438"/>
                  </a:lnTo>
                  <a:lnTo>
                    <a:pt x="48435" y="120674"/>
                  </a:lnTo>
                  <a:lnTo>
                    <a:pt x="48315" y="120328"/>
                  </a:lnTo>
                  <a:lnTo>
                    <a:pt x="50005" y="120328"/>
                  </a:lnTo>
                  <a:lnTo>
                    <a:pt x="51323" y="121637"/>
                  </a:lnTo>
                  <a:lnTo>
                    <a:pt x="53938" y="122377"/>
                  </a:lnTo>
                  <a:lnTo>
                    <a:pt x="56373" y="122955"/>
                  </a:lnTo>
                  <a:lnTo>
                    <a:pt x="59749" y="125925"/>
                  </a:lnTo>
                  <a:lnTo>
                    <a:pt x="60147" y="127850"/>
                  </a:lnTo>
                  <a:lnTo>
                    <a:pt x="61700" y="127773"/>
                  </a:lnTo>
                  <a:lnTo>
                    <a:pt x="63574" y="131368"/>
                  </a:lnTo>
                  <a:cubicBezTo>
                    <a:pt x="63561" y="131171"/>
                    <a:pt x="63561" y="130970"/>
                    <a:pt x="63549" y="130773"/>
                  </a:cubicBezTo>
                  <a:cubicBezTo>
                    <a:pt x="63519" y="130255"/>
                    <a:pt x="63977" y="129737"/>
                    <a:pt x="64191" y="129245"/>
                  </a:cubicBezTo>
                  <a:cubicBezTo>
                    <a:pt x="65119" y="129755"/>
                    <a:pt x="66566" y="130084"/>
                    <a:pt x="66852" y="130846"/>
                  </a:cubicBezTo>
                  <a:cubicBezTo>
                    <a:pt x="67648" y="132887"/>
                    <a:pt x="67926" y="135120"/>
                    <a:pt x="68448" y="137294"/>
                  </a:cubicBezTo>
                  <a:cubicBezTo>
                    <a:pt x="69201" y="140555"/>
                    <a:pt x="69467" y="144008"/>
                    <a:pt x="70827" y="147016"/>
                  </a:cubicBezTo>
                  <a:cubicBezTo>
                    <a:pt x="71461" y="148437"/>
                    <a:pt x="71812" y="149836"/>
                    <a:pt x="72047" y="151248"/>
                  </a:cubicBezTo>
                  <a:cubicBezTo>
                    <a:pt x="72030" y="151176"/>
                    <a:pt x="72047" y="151116"/>
                    <a:pt x="72030" y="151056"/>
                  </a:cubicBezTo>
                  <a:lnTo>
                    <a:pt x="78645" y="150923"/>
                  </a:lnTo>
                  <a:lnTo>
                    <a:pt x="85766" y="150743"/>
                  </a:lnTo>
                  <a:lnTo>
                    <a:pt x="87447" y="149229"/>
                  </a:lnTo>
                  <a:lnTo>
                    <a:pt x="89334" y="150923"/>
                  </a:lnTo>
                  <a:lnTo>
                    <a:pt x="92878" y="152416"/>
                  </a:lnTo>
                  <a:lnTo>
                    <a:pt x="94752" y="154496"/>
                  </a:lnTo>
                  <a:lnTo>
                    <a:pt x="98676" y="153923"/>
                  </a:lnTo>
                  <a:lnTo>
                    <a:pt x="104119" y="150551"/>
                  </a:lnTo>
                  <a:lnTo>
                    <a:pt x="108051" y="152053"/>
                  </a:lnTo>
                  <a:lnTo>
                    <a:pt x="109724" y="153161"/>
                  </a:lnTo>
                  <a:lnTo>
                    <a:pt x="115163" y="151680"/>
                  </a:lnTo>
                  <a:lnTo>
                    <a:pt x="117589" y="149806"/>
                  </a:lnTo>
                  <a:lnTo>
                    <a:pt x="117974" y="146982"/>
                  </a:lnTo>
                  <a:lnTo>
                    <a:pt x="121149" y="147748"/>
                  </a:lnTo>
                  <a:lnTo>
                    <a:pt x="125459" y="148873"/>
                  </a:lnTo>
                  <a:lnTo>
                    <a:pt x="129203" y="147183"/>
                  </a:lnTo>
                  <a:lnTo>
                    <a:pt x="135189" y="146233"/>
                  </a:lnTo>
                  <a:lnTo>
                    <a:pt x="140063" y="144552"/>
                  </a:lnTo>
                  <a:lnTo>
                    <a:pt x="144556" y="142493"/>
                  </a:lnTo>
                  <a:lnTo>
                    <a:pt x="149062" y="139883"/>
                  </a:lnTo>
                  <a:lnTo>
                    <a:pt x="151676" y="138364"/>
                  </a:lnTo>
                  <a:lnTo>
                    <a:pt x="153551" y="138728"/>
                  </a:lnTo>
                  <a:lnTo>
                    <a:pt x="155160" y="136939"/>
                  </a:lnTo>
                  <a:cubicBezTo>
                    <a:pt x="154573" y="135266"/>
                    <a:pt x="153628" y="133747"/>
                    <a:pt x="151878" y="132733"/>
                  </a:cubicBezTo>
                  <a:close/>
                  <a:moveTo>
                    <a:pt x="155305" y="136746"/>
                  </a:moveTo>
                  <a:lnTo>
                    <a:pt x="155138" y="136931"/>
                  </a:lnTo>
                  <a:cubicBezTo>
                    <a:pt x="155408" y="137654"/>
                    <a:pt x="155746" y="138308"/>
                    <a:pt x="155771" y="139104"/>
                  </a:cubicBezTo>
                  <a:cubicBezTo>
                    <a:pt x="155746" y="138279"/>
                    <a:pt x="155575" y="137504"/>
                    <a:pt x="155305" y="136746"/>
                  </a:cubicBezTo>
                  <a:close/>
                  <a:moveTo>
                    <a:pt x="14729" y="99403"/>
                  </a:moveTo>
                  <a:cubicBezTo>
                    <a:pt x="14729" y="99382"/>
                    <a:pt x="14729" y="99382"/>
                    <a:pt x="14737" y="99360"/>
                  </a:cubicBezTo>
                  <a:cubicBezTo>
                    <a:pt x="14729" y="99360"/>
                    <a:pt x="14716" y="99339"/>
                    <a:pt x="14707" y="99339"/>
                  </a:cubicBezTo>
                  <a:lnTo>
                    <a:pt x="14729" y="99403"/>
                  </a:lnTo>
                  <a:close/>
                </a:path>
              </a:pathLst>
            </a:custGeom>
            <a:grpFill/>
            <a:ln w="5028" cap="flat">
              <a:solidFill>
                <a:schemeClr val="bg1"/>
              </a:solidFill>
              <a:prstDash val="solid"/>
              <a:miter/>
            </a:ln>
          </p:spPr>
          <p:txBody>
            <a:bodyPr rtlCol="0" anchor="ctr"/>
            <a:lstStyle/>
            <a:p>
              <a:endParaRPr lang="en-US"/>
            </a:p>
          </p:txBody>
        </p:sp>
        <p:grpSp>
          <p:nvGrpSpPr>
            <p:cNvPr id="159" name="Graphic 2398">
              <a:extLst>
                <a:ext uri="{FF2B5EF4-FFF2-40B4-BE49-F238E27FC236}">
                  <a16:creationId xmlns:a16="http://schemas.microsoft.com/office/drawing/2014/main" id="{D16C227E-3ACD-2310-116E-4E6E37E782EB}"/>
                </a:ext>
              </a:extLst>
            </p:cNvPr>
            <p:cNvGrpSpPr/>
            <p:nvPr/>
          </p:nvGrpSpPr>
          <p:grpSpPr>
            <a:xfrm>
              <a:off x="6462916" y="5223988"/>
              <a:ext cx="182524" cy="143353"/>
              <a:chOff x="6462916" y="5223988"/>
              <a:chExt cx="182524" cy="143353"/>
            </a:xfrm>
            <a:grpFill/>
          </p:grpSpPr>
          <p:sp>
            <p:nvSpPr>
              <p:cNvPr id="234" name="Freeform 233">
                <a:extLst>
                  <a:ext uri="{FF2B5EF4-FFF2-40B4-BE49-F238E27FC236}">
                    <a16:creationId xmlns:a16="http://schemas.microsoft.com/office/drawing/2014/main" id="{521FE841-3376-B70E-19AD-B1B7071189FE}"/>
                  </a:ext>
                </a:extLst>
              </p:cNvPr>
              <p:cNvSpPr/>
              <p:nvPr/>
            </p:nvSpPr>
            <p:spPr>
              <a:xfrm>
                <a:off x="6636912" y="5257562"/>
                <a:ext cx="492" cy="4736"/>
              </a:xfrm>
              <a:custGeom>
                <a:avLst/>
                <a:gdLst>
                  <a:gd name="connsiteX0" fmla="*/ 0 w 492"/>
                  <a:gd name="connsiteY0" fmla="*/ 0 h 4736"/>
                  <a:gd name="connsiteX1" fmla="*/ 492 w 492"/>
                  <a:gd name="connsiteY1" fmla="*/ 4737 h 4736"/>
                  <a:gd name="connsiteX2" fmla="*/ 0 w 492"/>
                  <a:gd name="connsiteY2" fmla="*/ 0 h 4736"/>
                </a:gdLst>
                <a:ahLst/>
                <a:cxnLst>
                  <a:cxn ang="0">
                    <a:pos x="connsiteX0" y="connsiteY0"/>
                  </a:cxn>
                  <a:cxn ang="0">
                    <a:pos x="connsiteX1" y="connsiteY1"/>
                  </a:cxn>
                  <a:cxn ang="0">
                    <a:pos x="connsiteX2" y="connsiteY2"/>
                  </a:cxn>
                </a:cxnLst>
                <a:rect l="l" t="t" r="r" b="b"/>
                <a:pathLst>
                  <a:path w="492" h="4736">
                    <a:moveTo>
                      <a:pt x="0" y="0"/>
                    </a:moveTo>
                    <a:cubicBezTo>
                      <a:pt x="77" y="1592"/>
                      <a:pt x="193" y="3197"/>
                      <a:pt x="492" y="4737"/>
                    </a:cubicBezTo>
                    <a:cubicBezTo>
                      <a:pt x="193" y="3197"/>
                      <a:pt x="73" y="1592"/>
                      <a:pt x="0" y="0"/>
                    </a:cubicBezTo>
                    <a:close/>
                  </a:path>
                </a:pathLst>
              </a:custGeom>
              <a:grpFill/>
              <a:ln w="5028" cap="flat">
                <a:solidFill>
                  <a:schemeClr val="bg1"/>
                </a:solidFill>
                <a:prstDash val="solid"/>
                <a:miter/>
              </a:ln>
            </p:spPr>
            <p:txBody>
              <a:bodyPr rtlCol="0" anchor="ctr"/>
              <a:lstStyle/>
              <a:p>
                <a:endParaRPr lang="en-US"/>
              </a:p>
            </p:txBody>
          </p:sp>
          <p:sp>
            <p:nvSpPr>
              <p:cNvPr id="235" name="Freeform 234">
                <a:extLst>
                  <a:ext uri="{FF2B5EF4-FFF2-40B4-BE49-F238E27FC236}">
                    <a16:creationId xmlns:a16="http://schemas.microsoft.com/office/drawing/2014/main" id="{8561DBAC-E662-3136-DCB4-F392FD0A04BF}"/>
                  </a:ext>
                </a:extLst>
              </p:cNvPr>
              <p:cNvSpPr/>
              <p:nvPr/>
            </p:nvSpPr>
            <p:spPr>
              <a:xfrm>
                <a:off x="6590860" y="5223988"/>
                <a:ext cx="937" cy="3466"/>
              </a:xfrm>
              <a:custGeom>
                <a:avLst/>
                <a:gdLst>
                  <a:gd name="connsiteX0" fmla="*/ 937 w 937"/>
                  <a:gd name="connsiteY0" fmla="*/ 3466 h 3466"/>
                  <a:gd name="connsiteX1" fmla="*/ 0 w 937"/>
                  <a:gd name="connsiteY1" fmla="*/ 0 h 3466"/>
                  <a:gd name="connsiteX2" fmla="*/ 937 w 937"/>
                  <a:gd name="connsiteY2" fmla="*/ 3466 h 3466"/>
                </a:gdLst>
                <a:ahLst/>
                <a:cxnLst>
                  <a:cxn ang="0">
                    <a:pos x="connsiteX0" y="connsiteY0"/>
                  </a:cxn>
                  <a:cxn ang="0">
                    <a:pos x="connsiteX1" y="connsiteY1"/>
                  </a:cxn>
                  <a:cxn ang="0">
                    <a:pos x="connsiteX2" y="connsiteY2"/>
                  </a:cxn>
                </a:cxnLst>
                <a:rect l="l" t="t" r="r" b="b"/>
                <a:pathLst>
                  <a:path w="937" h="3466">
                    <a:moveTo>
                      <a:pt x="937" y="3466"/>
                    </a:moveTo>
                    <a:cubicBezTo>
                      <a:pt x="719" y="2259"/>
                      <a:pt x="449" y="1078"/>
                      <a:pt x="0" y="0"/>
                    </a:cubicBezTo>
                    <a:cubicBezTo>
                      <a:pt x="441" y="1078"/>
                      <a:pt x="719" y="2255"/>
                      <a:pt x="937" y="3466"/>
                    </a:cubicBezTo>
                    <a:close/>
                  </a:path>
                </a:pathLst>
              </a:custGeom>
              <a:grpFill/>
              <a:ln w="5028" cap="flat">
                <a:solidFill>
                  <a:schemeClr val="bg1"/>
                </a:solidFill>
                <a:prstDash val="solid"/>
                <a:miter/>
              </a:ln>
            </p:spPr>
            <p:txBody>
              <a:bodyPr rtlCol="0" anchor="ctr"/>
              <a:lstStyle/>
              <a:p>
                <a:endParaRPr lang="en-US"/>
              </a:p>
            </p:txBody>
          </p:sp>
          <p:sp>
            <p:nvSpPr>
              <p:cNvPr id="236" name="Freeform 235">
                <a:extLst>
                  <a:ext uri="{FF2B5EF4-FFF2-40B4-BE49-F238E27FC236}">
                    <a16:creationId xmlns:a16="http://schemas.microsoft.com/office/drawing/2014/main" id="{8EB0D3D9-94E5-0C58-3595-9A90E8F0CD7D}"/>
                  </a:ext>
                </a:extLst>
              </p:cNvPr>
              <p:cNvSpPr/>
              <p:nvPr/>
            </p:nvSpPr>
            <p:spPr>
              <a:xfrm>
                <a:off x="6645406" y="5276702"/>
                <a:ext cx="34" cy="646"/>
              </a:xfrm>
              <a:custGeom>
                <a:avLst/>
                <a:gdLst>
                  <a:gd name="connsiteX0" fmla="*/ 34 w 34"/>
                  <a:gd name="connsiteY0" fmla="*/ 0 h 646"/>
                  <a:gd name="connsiteX1" fmla="*/ 0 w 34"/>
                  <a:gd name="connsiteY1" fmla="*/ 646 h 646"/>
                  <a:gd name="connsiteX2" fmla="*/ 34 w 34"/>
                  <a:gd name="connsiteY2" fmla="*/ 0 h 646"/>
                </a:gdLst>
                <a:ahLst/>
                <a:cxnLst>
                  <a:cxn ang="0">
                    <a:pos x="connsiteX0" y="connsiteY0"/>
                  </a:cxn>
                  <a:cxn ang="0">
                    <a:pos x="connsiteX1" y="connsiteY1"/>
                  </a:cxn>
                  <a:cxn ang="0">
                    <a:pos x="connsiteX2" y="connsiteY2"/>
                  </a:cxn>
                </a:cxnLst>
                <a:rect l="l" t="t" r="r" b="b"/>
                <a:pathLst>
                  <a:path w="34" h="646">
                    <a:moveTo>
                      <a:pt x="34" y="0"/>
                    </a:moveTo>
                    <a:cubicBezTo>
                      <a:pt x="26" y="223"/>
                      <a:pt x="8" y="432"/>
                      <a:pt x="0" y="646"/>
                    </a:cubicBezTo>
                    <a:cubicBezTo>
                      <a:pt x="8" y="432"/>
                      <a:pt x="26" y="223"/>
                      <a:pt x="34" y="0"/>
                    </a:cubicBezTo>
                    <a:close/>
                  </a:path>
                </a:pathLst>
              </a:custGeom>
              <a:grpFill/>
              <a:ln w="5028" cap="flat">
                <a:solidFill>
                  <a:schemeClr val="bg1"/>
                </a:solidFill>
                <a:prstDash val="solid"/>
                <a:miter/>
              </a:ln>
            </p:spPr>
            <p:txBody>
              <a:bodyPr rtlCol="0" anchor="ctr"/>
              <a:lstStyle/>
              <a:p>
                <a:endParaRPr lang="en-US"/>
              </a:p>
            </p:txBody>
          </p:sp>
          <p:sp>
            <p:nvSpPr>
              <p:cNvPr id="237" name="Freeform 236">
                <a:extLst>
                  <a:ext uri="{FF2B5EF4-FFF2-40B4-BE49-F238E27FC236}">
                    <a16:creationId xmlns:a16="http://schemas.microsoft.com/office/drawing/2014/main" id="{71E44B69-EBED-9B35-C049-C3D85E265C3E}"/>
                  </a:ext>
                </a:extLst>
              </p:cNvPr>
              <p:cNvSpPr/>
              <p:nvPr/>
            </p:nvSpPr>
            <p:spPr>
              <a:xfrm>
                <a:off x="6462916" y="5224720"/>
                <a:ext cx="166473" cy="142621"/>
              </a:xfrm>
              <a:custGeom>
                <a:avLst/>
                <a:gdLst>
                  <a:gd name="connsiteX0" fmla="*/ 30091 w 166473"/>
                  <a:gd name="connsiteY0" fmla="*/ 42042 h 142621"/>
                  <a:gd name="connsiteX1" fmla="*/ 29825 w 166473"/>
                  <a:gd name="connsiteY1" fmla="*/ 56069 h 142621"/>
                  <a:gd name="connsiteX2" fmla="*/ 31096 w 166473"/>
                  <a:gd name="connsiteY2" fmla="*/ 61674 h 142621"/>
                  <a:gd name="connsiteX3" fmla="*/ 30326 w 166473"/>
                  <a:gd name="connsiteY3" fmla="*/ 69595 h 142621"/>
                  <a:gd name="connsiteX4" fmla="*/ 505 w 166473"/>
                  <a:gd name="connsiteY4" fmla="*/ 69595 h 142621"/>
                  <a:gd name="connsiteX5" fmla="*/ 0 w 166473"/>
                  <a:gd name="connsiteY5" fmla="*/ 118043 h 142621"/>
                  <a:gd name="connsiteX6" fmla="*/ 19842 w 166473"/>
                  <a:gd name="connsiteY6" fmla="*/ 137418 h 142621"/>
                  <a:gd name="connsiteX7" fmla="*/ 34917 w 166473"/>
                  <a:gd name="connsiteY7" fmla="*/ 134068 h 142621"/>
                  <a:gd name="connsiteX8" fmla="*/ 39962 w 166473"/>
                  <a:gd name="connsiteY8" fmla="*/ 135446 h 142621"/>
                  <a:gd name="connsiteX9" fmla="*/ 44173 w 166473"/>
                  <a:gd name="connsiteY9" fmla="*/ 137992 h 142621"/>
                  <a:gd name="connsiteX10" fmla="*/ 48820 w 166473"/>
                  <a:gd name="connsiteY10" fmla="*/ 138544 h 142621"/>
                  <a:gd name="connsiteX11" fmla="*/ 54426 w 166473"/>
                  <a:gd name="connsiteY11" fmla="*/ 141081 h 142621"/>
                  <a:gd name="connsiteX12" fmla="*/ 56814 w 166473"/>
                  <a:gd name="connsiteY12" fmla="*/ 139250 h 142621"/>
                  <a:gd name="connsiteX13" fmla="*/ 63151 w 166473"/>
                  <a:gd name="connsiteY13" fmla="*/ 140093 h 142621"/>
                  <a:gd name="connsiteX14" fmla="*/ 68761 w 166473"/>
                  <a:gd name="connsiteY14" fmla="*/ 142622 h 142621"/>
                  <a:gd name="connsiteX15" fmla="*/ 75222 w 166473"/>
                  <a:gd name="connsiteY15" fmla="*/ 137153 h 142621"/>
                  <a:gd name="connsiteX16" fmla="*/ 78170 w 166473"/>
                  <a:gd name="connsiteY16" fmla="*/ 133777 h 142621"/>
                  <a:gd name="connsiteX17" fmla="*/ 80567 w 166473"/>
                  <a:gd name="connsiteY17" fmla="*/ 129849 h 142621"/>
                  <a:gd name="connsiteX18" fmla="*/ 83502 w 166473"/>
                  <a:gd name="connsiteY18" fmla="*/ 128719 h 142621"/>
                  <a:gd name="connsiteX19" fmla="*/ 86455 w 166473"/>
                  <a:gd name="connsiteY19" fmla="*/ 124932 h 142621"/>
                  <a:gd name="connsiteX20" fmla="*/ 89121 w 166473"/>
                  <a:gd name="connsiteY20" fmla="*/ 125065 h 142621"/>
                  <a:gd name="connsiteX21" fmla="*/ 92214 w 166473"/>
                  <a:gd name="connsiteY21" fmla="*/ 121979 h 142621"/>
                  <a:gd name="connsiteX22" fmla="*/ 94884 w 166473"/>
                  <a:gd name="connsiteY22" fmla="*/ 123935 h 142621"/>
                  <a:gd name="connsiteX23" fmla="*/ 96014 w 166473"/>
                  <a:gd name="connsiteY23" fmla="*/ 120999 h 142621"/>
                  <a:gd name="connsiteX24" fmla="*/ 96840 w 166473"/>
                  <a:gd name="connsiteY24" fmla="*/ 118745 h 142621"/>
                  <a:gd name="connsiteX25" fmla="*/ 97970 w 166473"/>
                  <a:gd name="connsiteY25" fmla="*/ 111577 h 142621"/>
                  <a:gd name="connsiteX26" fmla="*/ 108500 w 166473"/>
                  <a:gd name="connsiteY26" fmla="*/ 106951 h 142621"/>
                  <a:gd name="connsiteX27" fmla="*/ 113708 w 166473"/>
                  <a:gd name="connsiteY27" fmla="*/ 107225 h 142621"/>
                  <a:gd name="connsiteX28" fmla="*/ 119870 w 166473"/>
                  <a:gd name="connsiteY28" fmla="*/ 107747 h 142621"/>
                  <a:gd name="connsiteX29" fmla="*/ 118723 w 166473"/>
                  <a:gd name="connsiteY29" fmla="*/ 101752 h 142621"/>
                  <a:gd name="connsiteX30" fmla="*/ 120966 w 166473"/>
                  <a:gd name="connsiteY30" fmla="*/ 99146 h 142621"/>
                  <a:gd name="connsiteX31" fmla="*/ 125459 w 166473"/>
                  <a:gd name="connsiteY31" fmla="*/ 96711 h 142621"/>
                  <a:gd name="connsiteX32" fmla="*/ 127705 w 166473"/>
                  <a:gd name="connsiteY32" fmla="*/ 96895 h 142621"/>
                  <a:gd name="connsiteX33" fmla="*/ 143247 w 166473"/>
                  <a:gd name="connsiteY33" fmla="*/ 90528 h 142621"/>
                  <a:gd name="connsiteX34" fmla="*/ 157902 w 166473"/>
                  <a:gd name="connsiteY34" fmla="*/ 85590 h 142621"/>
                  <a:gd name="connsiteX35" fmla="*/ 156353 w 166473"/>
                  <a:gd name="connsiteY35" fmla="*/ 81469 h 142621"/>
                  <a:gd name="connsiteX36" fmla="*/ 154124 w 166473"/>
                  <a:gd name="connsiteY36" fmla="*/ 77922 h 142621"/>
                  <a:gd name="connsiteX37" fmla="*/ 157290 w 166473"/>
                  <a:gd name="connsiteY37" fmla="*/ 74755 h 142621"/>
                  <a:gd name="connsiteX38" fmla="*/ 157864 w 166473"/>
                  <a:gd name="connsiteY38" fmla="*/ 70819 h 142621"/>
                  <a:gd name="connsiteX39" fmla="*/ 157864 w 166473"/>
                  <a:gd name="connsiteY39" fmla="*/ 67443 h 142621"/>
                  <a:gd name="connsiteX40" fmla="*/ 161424 w 166473"/>
                  <a:gd name="connsiteY40" fmla="*/ 64259 h 142621"/>
                  <a:gd name="connsiteX41" fmla="*/ 164424 w 166473"/>
                  <a:gd name="connsiteY41" fmla="*/ 62004 h 142621"/>
                  <a:gd name="connsiteX42" fmla="*/ 165536 w 166473"/>
                  <a:gd name="connsiteY42" fmla="*/ 60690 h 142621"/>
                  <a:gd name="connsiteX43" fmla="*/ 163855 w 166473"/>
                  <a:gd name="connsiteY43" fmla="*/ 59017 h 142621"/>
                  <a:gd name="connsiteX44" fmla="*/ 162909 w 166473"/>
                  <a:gd name="connsiteY44" fmla="*/ 56210 h 142621"/>
                  <a:gd name="connsiteX45" fmla="*/ 164034 w 166473"/>
                  <a:gd name="connsiteY45" fmla="*/ 54327 h 142621"/>
                  <a:gd name="connsiteX46" fmla="*/ 163102 w 166473"/>
                  <a:gd name="connsiteY46" fmla="*/ 51529 h 142621"/>
                  <a:gd name="connsiteX47" fmla="*/ 163666 w 166473"/>
                  <a:gd name="connsiteY47" fmla="*/ 48717 h 142621"/>
                  <a:gd name="connsiteX48" fmla="*/ 162353 w 166473"/>
                  <a:gd name="connsiteY48" fmla="*/ 43099 h 142621"/>
                  <a:gd name="connsiteX49" fmla="*/ 164972 w 166473"/>
                  <a:gd name="connsiteY49" fmla="*/ 39171 h 142621"/>
                  <a:gd name="connsiteX50" fmla="*/ 166473 w 166473"/>
                  <a:gd name="connsiteY50" fmla="*/ 36167 h 142621"/>
                  <a:gd name="connsiteX51" fmla="*/ 165532 w 166473"/>
                  <a:gd name="connsiteY51" fmla="*/ 31674 h 142621"/>
                  <a:gd name="connsiteX52" fmla="*/ 163102 w 166473"/>
                  <a:gd name="connsiteY52" fmla="*/ 29611 h 142621"/>
                  <a:gd name="connsiteX53" fmla="*/ 163102 w 166473"/>
                  <a:gd name="connsiteY53" fmla="*/ 28113 h 142621"/>
                  <a:gd name="connsiteX54" fmla="*/ 164604 w 166473"/>
                  <a:gd name="connsiteY54" fmla="*/ 25105 h 142621"/>
                  <a:gd name="connsiteX55" fmla="*/ 164227 w 166473"/>
                  <a:gd name="connsiteY55" fmla="*/ 23800 h 142621"/>
                  <a:gd name="connsiteX56" fmla="*/ 161232 w 166473"/>
                  <a:gd name="connsiteY56" fmla="*/ 22302 h 142621"/>
                  <a:gd name="connsiteX57" fmla="*/ 159725 w 166473"/>
                  <a:gd name="connsiteY57" fmla="*/ 20236 h 142621"/>
                  <a:gd name="connsiteX58" fmla="*/ 158600 w 166473"/>
                  <a:gd name="connsiteY58" fmla="*/ 17069 h 142621"/>
                  <a:gd name="connsiteX59" fmla="*/ 158720 w 166473"/>
                  <a:gd name="connsiteY59" fmla="*/ 17416 h 142621"/>
                  <a:gd name="connsiteX60" fmla="*/ 156349 w 166473"/>
                  <a:gd name="connsiteY60" fmla="*/ 16179 h 142621"/>
                  <a:gd name="connsiteX61" fmla="*/ 152982 w 166473"/>
                  <a:gd name="connsiteY61" fmla="*/ 12268 h 142621"/>
                  <a:gd name="connsiteX62" fmla="*/ 149430 w 166473"/>
                  <a:gd name="connsiteY62" fmla="*/ 10377 h 142621"/>
                  <a:gd name="connsiteX63" fmla="*/ 140624 w 166473"/>
                  <a:gd name="connsiteY63" fmla="*/ 8310 h 142621"/>
                  <a:gd name="connsiteX64" fmla="*/ 138377 w 166473"/>
                  <a:gd name="connsiteY64" fmla="*/ 6992 h 142621"/>
                  <a:gd name="connsiteX65" fmla="*/ 136122 w 166473"/>
                  <a:gd name="connsiteY65" fmla="*/ 4574 h 142621"/>
                  <a:gd name="connsiteX66" fmla="*/ 128775 w 166473"/>
                  <a:gd name="connsiteY66" fmla="*/ 2880 h 142621"/>
                  <a:gd name="connsiteX67" fmla="*/ 127863 w 166473"/>
                  <a:gd name="connsiteY67" fmla="*/ 3757 h 142621"/>
                  <a:gd name="connsiteX68" fmla="*/ 126370 w 166473"/>
                  <a:gd name="connsiteY68" fmla="*/ 3363 h 142621"/>
                  <a:gd name="connsiteX69" fmla="*/ 124624 w 166473"/>
                  <a:gd name="connsiteY69" fmla="*/ 0 h 142621"/>
                  <a:gd name="connsiteX70" fmla="*/ 100725 w 166473"/>
                  <a:gd name="connsiteY70" fmla="*/ 5426 h 142621"/>
                  <a:gd name="connsiteX71" fmla="*/ 98727 w 166473"/>
                  <a:gd name="connsiteY71" fmla="*/ 9722 h 142621"/>
                  <a:gd name="connsiteX72" fmla="*/ 98834 w 166473"/>
                  <a:gd name="connsiteY72" fmla="*/ 9722 h 142621"/>
                  <a:gd name="connsiteX73" fmla="*/ 99540 w 166473"/>
                  <a:gd name="connsiteY73" fmla="*/ 10963 h 142621"/>
                  <a:gd name="connsiteX74" fmla="*/ 98907 w 166473"/>
                  <a:gd name="connsiteY74" fmla="*/ 12375 h 142621"/>
                  <a:gd name="connsiteX75" fmla="*/ 97033 w 166473"/>
                  <a:gd name="connsiteY75" fmla="*/ 13333 h 142621"/>
                  <a:gd name="connsiteX76" fmla="*/ 95488 w 166473"/>
                  <a:gd name="connsiteY76" fmla="*/ 16645 h 142621"/>
                  <a:gd name="connsiteX77" fmla="*/ 96250 w 166473"/>
                  <a:gd name="connsiteY77" fmla="*/ 19632 h 142621"/>
                  <a:gd name="connsiteX78" fmla="*/ 98295 w 166473"/>
                  <a:gd name="connsiteY78" fmla="*/ 22238 h 142621"/>
                  <a:gd name="connsiteX79" fmla="*/ 97931 w 166473"/>
                  <a:gd name="connsiteY79" fmla="*/ 24878 h 142621"/>
                  <a:gd name="connsiteX80" fmla="*/ 97931 w 166473"/>
                  <a:gd name="connsiteY80" fmla="*/ 29556 h 142621"/>
                  <a:gd name="connsiteX81" fmla="*/ 97375 w 166473"/>
                  <a:gd name="connsiteY81" fmla="*/ 33492 h 142621"/>
                  <a:gd name="connsiteX82" fmla="*/ 96622 w 166473"/>
                  <a:gd name="connsiteY82" fmla="*/ 34622 h 142621"/>
                  <a:gd name="connsiteX83" fmla="*/ 95860 w 166473"/>
                  <a:gd name="connsiteY83" fmla="*/ 35923 h 142621"/>
                  <a:gd name="connsiteX84" fmla="*/ 93061 w 166473"/>
                  <a:gd name="connsiteY84" fmla="*/ 39676 h 142621"/>
                  <a:gd name="connsiteX85" fmla="*/ 93061 w 166473"/>
                  <a:gd name="connsiteY85" fmla="*/ 49984 h 142621"/>
                  <a:gd name="connsiteX86" fmla="*/ 93425 w 166473"/>
                  <a:gd name="connsiteY86" fmla="*/ 52402 h 142621"/>
                  <a:gd name="connsiteX87" fmla="*/ 98851 w 166473"/>
                  <a:gd name="connsiteY87" fmla="*/ 57464 h 142621"/>
                  <a:gd name="connsiteX88" fmla="*/ 100725 w 166473"/>
                  <a:gd name="connsiteY88" fmla="*/ 61401 h 142621"/>
                  <a:gd name="connsiteX89" fmla="*/ 104294 w 166473"/>
                  <a:gd name="connsiteY89" fmla="*/ 62145 h 142621"/>
                  <a:gd name="connsiteX90" fmla="*/ 107474 w 166473"/>
                  <a:gd name="connsiteY90" fmla="*/ 62145 h 142621"/>
                  <a:gd name="connsiteX91" fmla="*/ 106716 w 166473"/>
                  <a:gd name="connsiteY91" fmla="*/ 59158 h 142621"/>
                  <a:gd name="connsiteX92" fmla="*/ 109348 w 166473"/>
                  <a:gd name="connsiteY92" fmla="*/ 58217 h 142621"/>
                  <a:gd name="connsiteX93" fmla="*/ 110854 w 166473"/>
                  <a:gd name="connsiteY93" fmla="*/ 58581 h 142621"/>
                  <a:gd name="connsiteX94" fmla="*/ 111984 w 166473"/>
                  <a:gd name="connsiteY94" fmla="*/ 71508 h 142621"/>
                  <a:gd name="connsiteX95" fmla="*/ 111222 w 166473"/>
                  <a:gd name="connsiteY95" fmla="*/ 74892 h 142621"/>
                  <a:gd name="connsiteX96" fmla="*/ 109348 w 166473"/>
                  <a:gd name="connsiteY96" fmla="*/ 74144 h 142621"/>
                  <a:gd name="connsiteX97" fmla="*/ 107662 w 166473"/>
                  <a:gd name="connsiteY97" fmla="*/ 73574 h 142621"/>
                  <a:gd name="connsiteX98" fmla="*/ 104671 w 166473"/>
                  <a:gd name="connsiteY98" fmla="*/ 74306 h 142621"/>
                  <a:gd name="connsiteX99" fmla="*/ 101483 w 166473"/>
                  <a:gd name="connsiteY99" fmla="*/ 74892 h 142621"/>
                  <a:gd name="connsiteX100" fmla="*/ 94760 w 166473"/>
                  <a:gd name="connsiteY100" fmla="*/ 67764 h 142621"/>
                  <a:gd name="connsiteX101" fmla="*/ 91932 w 166473"/>
                  <a:gd name="connsiteY101" fmla="*/ 64956 h 142621"/>
                  <a:gd name="connsiteX102" fmla="*/ 89882 w 166473"/>
                  <a:gd name="connsiteY102" fmla="*/ 62338 h 142621"/>
                  <a:gd name="connsiteX103" fmla="*/ 86506 w 166473"/>
                  <a:gd name="connsiteY103" fmla="*/ 60472 h 142621"/>
                  <a:gd name="connsiteX104" fmla="*/ 78829 w 166473"/>
                  <a:gd name="connsiteY104" fmla="*/ 57301 h 142621"/>
                  <a:gd name="connsiteX105" fmla="*/ 78444 w 166473"/>
                  <a:gd name="connsiteY105" fmla="*/ 55427 h 142621"/>
                  <a:gd name="connsiteX106" fmla="*/ 76348 w 166473"/>
                  <a:gd name="connsiteY106" fmla="*/ 53168 h 142621"/>
                  <a:gd name="connsiteX107" fmla="*/ 76215 w 166473"/>
                  <a:gd name="connsiteY107" fmla="*/ 49111 h 142621"/>
                  <a:gd name="connsiteX108" fmla="*/ 75226 w 166473"/>
                  <a:gd name="connsiteY108" fmla="*/ 48696 h 142621"/>
                  <a:gd name="connsiteX109" fmla="*/ 73134 w 166473"/>
                  <a:gd name="connsiteY109" fmla="*/ 49526 h 142621"/>
                  <a:gd name="connsiteX110" fmla="*/ 72145 w 166473"/>
                  <a:gd name="connsiteY110" fmla="*/ 49659 h 142621"/>
                  <a:gd name="connsiteX111" fmla="*/ 70738 w 166473"/>
                  <a:gd name="connsiteY111" fmla="*/ 53322 h 142621"/>
                  <a:gd name="connsiteX112" fmla="*/ 70738 w 166473"/>
                  <a:gd name="connsiteY112" fmla="*/ 54712 h 142621"/>
                  <a:gd name="connsiteX113" fmla="*/ 66527 w 166473"/>
                  <a:gd name="connsiteY113" fmla="*/ 56120 h 142621"/>
                  <a:gd name="connsiteX114" fmla="*/ 63861 w 166473"/>
                  <a:gd name="connsiteY114" fmla="*/ 56248 h 142621"/>
                  <a:gd name="connsiteX115" fmla="*/ 63861 w 166473"/>
                  <a:gd name="connsiteY115" fmla="*/ 55290 h 142621"/>
                  <a:gd name="connsiteX116" fmla="*/ 57682 w 166473"/>
                  <a:gd name="connsiteY116" fmla="*/ 53869 h 142621"/>
                  <a:gd name="connsiteX117" fmla="*/ 54156 w 166473"/>
                  <a:gd name="connsiteY117" fmla="*/ 52029 h 142621"/>
                  <a:gd name="connsiteX118" fmla="*/ 53330 w 166473"/>
                  <a:gd name="connsiteY118" fmla="*/ 52029 h 142621"/>
                  <a:gd name="connsiteX119" fmla="*/ 49256 w 166473"/>
                  <a:gd name="connsiteY119" fmla="*/ 50356 h 142621"/>
                  <a:gd name="connsiteX120" fmla="*/ 49256 w 166473"/>
                  <a:gd name="connsiteY120" fmla="*/ 47968 h 142621"/>
                  <a:gd name="connsiteX121" fmla="*/ 48542 w 166473"/>
                  <a:gd name="connsiteY121" fmla="*/ 46265 h 142621"/>
                  <a:gd name="connsiteX122" fmla="*/ 48272 w 166473"/>
                  <a:gd name="connsiteY122" fmla="*/ 43608 h 142621"/>
                  <a:gd name="connsiteX123" fmla="*/ 47143 w 166473"/>
                  <a:gd name="connsiteY123" fmla="*/ 43339 h 142621"/>
                  <a:gd name="connsiteX124" fmla="*/ 43916 w 166473"/>
                  <a:gd name="connsiteY124" fmla="*/ 44468 h 142621"/>
                  <a:gd name="connsiteX125" fmla="*/ 42787 w 166473"/>
                  <a:gd name="connsiteY125" fmla="*/ 45311 h 142621"/>
                  <a:gd name="connsiteX126" fmla="*/ 39697 w 166473"/>
                  <a:gd name="connsiteY126" fmla="*/ 45722 h 142621"/>
                  <a:gd name="connsiteX127" fmla="*/ 37314 w 166473"/>
                  <a:gd name="connsiteY127" fmla="*/ 47395 h 142621"/>
                  <a:gd name="connsiteX128" fmla="*/ 36321 w 166473"/>
                  <a:gd name="connsiteY128" fmla="*/ 46984 h 142621"/>
                  <a:gd name="connsiteX129" fmla="*/ 35487 w 166473"/>
                  <a:gd name="connsiteY129" fmla="*/ 43758 h 142621"/>
                  <a:gd name="connsiteX130" fmla="*/ 33390 w 166473"/>
                  <a:gd name="connsiteY130" fmla="*/ 42495 h 142621"/>
                  <a:gd name="connsiteX131" fmla="*/ 31130 w 166473"/>
                  <a:gd name="connsiteY131" fmla="*/ 41794 h 142621"/>
                  <a:gd name="connsiteX132" fmla="*/ 29723 w 166473"/>
                  <a:gd name="connsiteY132" fmla="*/ 41225 h 142621"/>
                  <a:gd name="connsiteX133" fmla="*/ 29192 w 166473"/>
                  <a:gd name="connsiteY133" fmla="*/ 41490 h 142621"/>
                  <a:gd name="connsiteX134" fmla="*/ 30091 w 166473"/>
                  <a:gd name="connsiteY134" fmla="*/ 42042 h 142621"/>
                  <a:gd name="connsiteX135" fmla="*/ 110790 w 166473"/>
                  <a:gd name="connsiteY135" fmla="*/ 40446 h 142621"/>
                  <a:gd name="connsiteX136" fmla="*/ 110362 w 166473"/>
                  <a:gd name="connsiteY136" fmla="*/ 41225 h 142621"/>
                  <a:gd name="connsiteX137" fmla="*/ 110246 w 166473"/>
                  <a:gd name="connsiteY137" fmla="*/ 42945 h 142621"/>
                  <a:gd name="connsiteX138" fmla="*/ 109485 w 166473"/>
                  <a:gd name="connsiteY138" fmla="*/ 42808 h 142621"/>
                  <a:gd name="connsiteX139" fmla="*/ 110362 w 166473"/>
                  <a:gd name="connsiteY139" fmla="*/ 41225 h 142621"/>
                  <a:gd name="connsiteX140" fmla="*/ 110422 w 166473"/>
                  <a:gd name="connsiteY140" fmla="*/ 40206 h 142621"/>
                  <a:gd name="connsiteX141" fmla="*/ 111427 w 166473"/>
                  <a:gd name="connsiteY141" fmla="*/ 39966 h 142621"/>
                  <a:gd name="connsiteX142" fmla="*/ 110790 w 166473"/>
                  <a:gd name="connsiteY142" fmla="*/ 40446 h 142621"/>
                  <a:gd name="connsiteX143" fmla="*/ 90729 w 166473"/>
                  <a:gd name="connsiteY143" fmla="*/ 120268 h 142621"/>
                  <a:gd name="connsiteX144" fmla="*/ 91093 w 166473"/>
                  <a:gd name="connsiteY144" fmla="*/ 121192 h 142621"/>
                  <a:gd name="connsiteX145" fmla="*/ 89826 w 166473"/>
                  <a:gd name="connsiteY145" fmla="*/ 121483 h 142621"/>
                  <a:gd name="connsiteX146" fmla="*/ 90729 w 166473"/>
                  <a:gd name="connsiteY146" fmla="*/ 120268 h 142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Lst>
                <a:rect l="l" t="t" r="r" b="b"/>
                <a:pathLst>
                  <a:path w="166473" h="142621">
                    <a:moveTo>
                      <a:pt x="30091" y="42042"/>
                    </a:moveTo>
                    <a:lnTo>
                      <a:pt x="29825" y="56069"/>
                    </a:lnTo>
                    <a:lnTo>
                      <a:pt x="31096" y="61674"/>
                    </a:lnTo>
                    <a:lnTo>
                      <a:pt x="30326" y="69595"/>
                    </a:lnTo>
                    <a:lnTo>
                      <a:pt x="505" y="69595"/>
                    </a:lnTo>
                    <a:lnTo>
                      <a:pt x="0" y="118043"/>
                    </a:lnTo>
                    <a:lnTo>
                      <a:pt x="19842" y="137418"/>
                    </a:lnTo>
                    <a:lnTo>
                      <a:pt x="34917" y="134068"/>
                    </a:lnTo>
                    <a:lnTo>
                      <a:pt x="39962" y="135446"/>
                    </a:lnTo>
                    <a:lnTo>
                      <a:pt x="44173" y="137992"/>
                    </a:lnTo>
                    <a:lnTo>
                      <a:pt x="48820" y="138544"/>
                    </a:lnTo>
                    <a:lnTo>
                      <a:pt x="54426" y="141081"/>
                    </a:lnTo>
                    <a:lnTo>
                      <a:pt x="56814" y="139250"/>
                    </a:lnTo>
                    <a:lnTo>
                      <a:pt x="63151" y="140093"/>
                    </a:lnTo>
                    <a:lnTo>
                      <a:pt x="68761" y="142622"/>
                    </a:lnTo>
                    <a:lnTo>
                      <a:pt x="75222" y="137153"/>
                    </a:lnTo>
                    <a:lnTo>
                      <a:pt x="78170" y="133777"/>
                    </a:lnTo>
                    <a:lnTo>
                      <a:pt x="80567" y="129849"/>
                    </a:lnTo>
                    <a:lnTo>
                      <a:pt x="83502" y="128719"/>
                    </a:lnTo>
                    <a:lnTo>
                      <a:pt x="86455" y="124932"/>
                    </a:lnTo>
                    <a:lnTo>
                      <a:pt x="89121" y="125065"/>
                    </a:lnTo>
                    <a:lnTo>
                      <a:pt x="92214" y="121979"/>
                    </a:lnTo>
                    <a:lnTo>
                      <a:pt x="94884" y="123935"/>
                    </a:lnTo>
                    <a:lnTo>
                      <a:pt x="96014" y="120999"/>
                    </a:lnTo>
                    <a:lnTo>
                      <a:pt x="96840" y="118745"/>
                    </a:lnTo>
                    <a:lnTo>
                      <a:pt x="97970" y="111577"/>
                    </a:lnTo>
                    <a:lnTo>
                      <a:pt x="108500" y="106951"/>
                    </a:lnTo>
                    <a:lnTo>
                      <a:pt x="113708" y="107225"/>
                    </a:lnTo>
                    <a:lnTo>
                      <a:pt x="119870" y="107747"/>
                    </a:lnTo>
                    <a:lnTo>
                      <a:pt x="118723" y="101752"/>
                    </a:lnTo>
                    <a:lnTo>
                      <a:pt x="120966" y="99146"/>
                    </a:lnTo>
                    <a:lnTo>
                      <a:pt x="125459" y="96711"/>
                    </a:lnTo>
                    <a:lnTo>
                      <a:pt x="127705" y="96895"/>
                    </a:lnTo>
                    <a:lnTo>
                      <a:pt x="143247" y="90528"/>
                    </a:lnTo>
                    <a:lnTo>
                      <a:pt x="157902" y="85590"/>
                    </a:lnTo>
                    <a:lnTo>
                      <a:pt x="156353" y="81469"/>
                    </a:lnTo>
                    <a:lnTo>
                      <a:pt x="154124" y="77922"/>
                    </a:lnTo>
                    <a:lnTo>
                      <a:pt x="157290" y="74755"/>
                    </a:lnTo>
                    <a:lnTo>
                      <a:pt x="157864" y="70819"/>
                    </a:lnTo>
                    <a:lnTo>
                      <a:pt x="157864" y="67443"/>
                    </a:lnTo>
                    <a:lnTo>
                      <a:pt x="161424" y="64259"/>
                    </a:lnTo>
                    <a:lnTo>
                      <a:pt x="164424" y="62004"/>
                    </a:lnTo>
                    <a:lnTo>
                      <a:pt x="165536" y="60690"/>
                    </a:lnTo>
                    <a:lnTo>
                      <a:pt x="163855" y="59017"/>
                    </a:lnTo>
                    <a:lnTo>
                      <a:pt x="162909" y="56210"/>
                    </a:lnTo>
                    <a:lnTo>
                      <a:pt x="164034" y="54327"/>
                    </a:lnTo>
                    <a:lnTo>
                      <a:pt x="163102" y="51529"/>
                    </a:lnTo>
                    <a:lnTo>
                      <a:pt x="163666" y="48717"/>
                    </a:lnTo>
                    <a:lnTo>
                      <a:pt x="162353" y="43099"/>
                    </a:lnTo>
                    <a:lnTo>
                      <a:pt x="164972" y="39171"/>
                    </a:lnTo>
                    <a:lnTo>
                      <a:pt x="166473" y="36167"/>
                    </a:lnTo>
                    <a:lnTo>
                      <a:pt x="165532" y="31674"/>
                    </a:lnTo>
                    <a:lnTo>
                      <a:pt x="163102" y="29611"/>
                    </a:lnTo>
                    <a:lnTo>
                      <a:pt x="163102" y="28113"/>
                    </a:lnTo>
                    <a:lnTo>
                      <a:pt x="164604" y="25105"/>
                    </a:lnTo>
                    <a:lnTo>
                      <a:pt x="164227" y="23800"/>
                    </a:lnTo>
                    <a:lnTo>
                      <a:pt x="161232" y="22302"/>
                    </a:lnTo>
                    <a:lnTo>
                      <a:pt x="159725" y="20236"/>
                    </a:lnTo>
                    <a:lnTo>
                      <a:pt x="158600" y="17069"/>
                    </a:lnTo>
                    <a:lnTo>
                      <a:pt x="158720" y="17416"/>
                    </a:lnTo>
                    <a:lnTo>
                      <a:pt x="156349" y="16179"/>
                    </a:lnTo>
                    <a:lnTo>
                      <a:pt x="152982" y="12268"/>
                    </a:lnTo>
                    <a:lnTo>
                      <a:pt x="149430" y="10377"/>
                    </a:lnTo>
                    <a:lnTo>
                      <a:pt x="140624" y="8310"/>
                    </a:lnTo>
                    <a:lnTo>
                      <a:pt x="138377" y="6992"/>
                    </a:lnTo>
                    <a:lnTo>
                      <a:pt x="136122" y="4574"/>
                    </a:lnTo>
                    <a:lnTo>
                      <a:pt x="128775" y="2880"/>
                    </a:lnTo>
                    <a:cubicBezTo>
                      <a:pt x="128685" y="3209"/>
                      <a:pt x="128227" y="3676"/>
                      <a:pt x="127863" y="3757"/>
                    </a:cubicBezTo>
                    <a:cubicBezTo>
                      <a:pt x="127418" y="3872"/>
                      <a:pt x="126717" y="3684"/>
                      <a:pt x="126370" y="3363"/>
                    </a:cubicBezTo>
                    <a:cubicBezTo>
                      <a:pt x="125292" y="2328"/>
                      <a:pt x="124787" y="1207"/>
                      <a:pt x="124624" y="0"/>
                    </a:cubicBezTo>
                    <a:lnTo>
                      <a:pt x="100725" y="5426"/>
                    </a:lnTo>
                    <a:lnTo>
                      <a:pt x="98727" y="9722"/>
                    </a:lnTo>
                    <a:cubicBezTo>
                      <a:pt x="98748" y="9752"/>
                      <a:pt x="98787" y="9722"/>
                      <a:pt x="98834" y="9722"/>
                    </a:cubicBezTo>
                    <a:cubicBezTo>
                      <a:pt x="99155" y="9842"/>
                      <a:pt x="99305" y="10526"/>
                      <a:pt x="99540" y="10963"/>
                    </a:cubicBezTo>
                    <a:cubicBezTo>
                      <a:pt x="99339" y="11438"/>
                      <a:pt x="99279" y="12105"/>
                      <a:pt x="98907" y="12375"/>
                    </a:cubicBezTo>
                    <a:cubicBezTo>
                      <a:pt x="98342" y="12773"/>
                      <a:pt x="97683" y="13043"/>
                      <a:pt x="97033" y="13333"/>
                    </a:cubicBezTo>
                    <a:lnTo>
                      <a:pt x="95488" y="16645"/>
                    </a:lnTo>
                    <a:lnTo>
                      <a:pt x="96250" y="19632"/>
                    </a:lnTo>
                    <a:lnTo>
                      <a:pt x="98295" y="22238"/>
                    </a:lnTo>
                    <a:lnTo>
                      <a:pt x="97931" y="24878"/>
                    </a:lnTo>
                    <a:lnTo>
                      <a:pt x="97931" y="29556"/>
                    </a:lnTo>
                    <a:lnTo>
                      <a:pt x="97375" y="33492"/>
                    </a:lnTo>
                    <a:lnTo>
                      <a:pt x="96622" y="34622"/>
                    </a:lnTo>
                    <a:lnTo>
                      <a:pt x="95860" y="35923"/>
                    </a:lnTo>
                    <a:lnTo>
                      <a:pt x="93061" y="39676"/>
                    </a:lnTo>
                    <a:lnTo>
                      <a:pt x="93061" y="49984"/>
                    </a:lnTo>
                    <a:lnTo>
                      <a:pt x="93425" y="52402"/>
                    </a:lnTo>
                    <a:lnTo>
                      <a:pt x="98851" y="57464"/>
                    </a:lnTo>
                    <a:lnTo>
                      <a:pt x="100725" y="61401"/>
                    </a:lnTo>
                    <a:lnTo>
                      <a:pt x="104294" y="62145"/>
                    </a:lnTo>
                    <a:lnTo>
                      <a:pt x="107474" y="62145"/>
                    </a:lnTo>
                    <a:lnTo>
                      <a:pt x="106716" y="59158"/>
                    </a:lnTo>
                    <a:lnTo>
                      <a:pt x="109348" y="58217"/>
                    </a:lnTo>
                    <a:lnTo>
                      <a:pt x="110854" y="58581"/>
                    </a:lnTo>
                    <a:lnTo>
                      <a:pt x="111984" y="71508"/>
                    </a:lnTo>
                    <a:lnTo>
                      <a:pt x="111222" y="74892"/>
                    </a:lnTo>
                    <a:lnTo>
                      <a:pt x="109348" y="74144"/>
                    </a:lnTo>
                    <a:lnTo>
                      <a:pt x="107662" y="73574"/>
                    </a:lnTo>
                    <a:lnTo>
                      <a:pt x="104671" y="74306"/>
                    </a:lnTo>
                    <a:lnTo>
                      <a:pt x="101483" y="74892"/>
                    </a:lnTo>
                    <a:lnTo>
                      <a:pt x="94760" y="67764"/>
                    </a:lnTo>
                    <a:lnTo>
                      <a:pt x="91932" y="64956"/>
                    </a:lnTo>
                    <a:lnTo>
                      <a:pt x="89882" y="62338"/>
                    </a:lnTo>
                    <a:lnTo>
                      <a:pt x="86506" y="60472"/>
                    </a:lnTo>
                    <a:lnTo>
                      <a:pt x="78829" y="57301"/>
                    </a:lnTo>
                    <a:lnTo>
                      <a:pt x="78444" y="55427"/>
                    </a:lnTo>
                    <a:lnTo>
                      <a:pt x="76348" y="53168"/>
                    </a:lnTo>
                    <a:lnTo>
                      <a:pt x="76215" y="49111"/>
                    </a:lnTo>
                    <a:lnTo>
                      <a:pt x="75226" y="48696"/>
                    </a:lnTo>
                    <a:lnTo>
                      <a:pt x="73134" y="49526"/>
                    </a:lnTo>
                    <a:lnTo>
                      <a:pt x="72145" y="49659"/>
                    </a:lnTo>
                    <a:lnTo>
                      <a:pt x="70738" y="53322"/>
                    </a:lnTo>
                    <a:lnTo>
                      <a:pt x="70738" y="54712"/>
                    </a:lnTo>
                    <a:lnTo>
                      <a:pt x="66527" y="56120"/>
                    </a:lnTo>
                    <a:lnTo>
                      <a:pt x="63861" y="56248"/>
                    </a:lnTo>
                    <a:lnTo>
                      <a:pt x="63861" y="55290"/>
                    </a:lnTo>
                    <a:lnTo>
                      <a:pt x="57682" y="53869"/>
                    </a:lnTo>
                    <a:lnTo>
                      <a:pt x="54156" y="52029"/>
                    </a:lnTo>
                    <a:lnTo>
                      <a:pt x="53330" y="52029"/>
                    </a:lnTo>
                    <a:lnTo>
                      <a:pt x="49256" y="50356"/>
                    </a:lnTo>
                    <a:lnTo>
                      <a:pt x="49256" y="47968"/>
                    </a:lnTo>
                    <a:lnTo>
                      <a:pt x="48542" y="46265"/>
                    </a:lnTo>
                    <a:lnTo>
                      <a:pt x="48272" y="43608"/>
                    </a:lnTo>
                    <a:lnTo>
                      <a:pt x="47143" y="43339"/>
                    </a:lnTo>
                    <a:lnTo>
                      <a:pt x="43916" y="44468"/>
                    </a:lnTo>
                    <a:lnTo>
                      <a:pt x="42787" y="45311"/>
                    </a:lnTo>
                    <a:lnTo>
                      <a:pt x="39697" y="45722"/>
                    </a:lnTo>
                    <a:lnTo>
                      <a:pt x="37314" y="47395"/>
                    </a:lnTo>
                    <a:lnTo>
                      <a:pt x="36321" y="46984"/>
                    </a:lnTo>
                    <a:lnTo>
                      <a:pt x="35487" y="43758"/>
                    </a:lnTo>
                    <a:lnTo>
                      <a:pt x="33390" y="42495"/>
                    </a:lnTo>
                    <a:lnTo>
                      <a:pt x="31130" y="41794"/>
                    </a:lnTo>
                    <a:lnTo>
                      <a:pt x="29723" y="41225"/>
                    </a:lnTo>
                    <a:lnTo>
                      <a:pt x="29192" y="41490"/>
                    </a:lnTo>
                    <a:lnTo>
                      <a:pt x="30091" y="42042"/>
                    </a:lnTo>
                    <a:close/>
                    <a:moveTo>
                      <a:pt x="110790" y="40446"/>
                    </a:moveTo>
                    <a:cubicBezTo>
                      <a:pt x="110661" y="40711"/>
                      <a:pt x="110511" y="40955"/>
                      <a:pt x="110362" y="41225"/>
                    </a:cubicBezTo>
                    <a:cubicBezTo>
                      <a:pt x="110336" y="41794"/>
                      <a:pt x="110298" y="42363"/>
                      <a:pt x="110246" y="42945"/>
                    </a:cubicBezTo>
                    <a:cubicBezTo>
                      <a:pt x="109994" y="42902"/>
                      <a:pt x="109759" y="42842"/>
                      <a:pt x="109485" y="42808"/>
                    </a:cubicBezTo>
                    <a:cubicBezTo>
                      <a:pt x="109776" y="42273"/>
                      <a:pt x="110058" y="41751"/>
                      <a:pt x="110362" y="41225"/>
                    </a:cubicBezTo>
                    <a:cubicBezTo>
                      <a:pt x="110383" y="40882"/>
                      <a:pt x="110400" y="40553"/>
                      <a:pt x="110422" y="40206"/>
                    </a:cubicBezTo>
                    <a:lnTo>
                      <a:pt x="111427" y="39966"/>
                    </a:lnTo>
                    <a:lnTo>
                      <a:pt x="110790" y="40446"/>
                    </a:lnTo>
                    <a:close/>
                    <a:moveTo>
                      <a:pt x="90729" y="120268"/>
                    </a:moveTo>
                    <a:cubicBezTo>
                      <a:pt x="90871" y="120597"/>
                      <a:pt x="90991" y="120892"/>
                      <a:pt x="91093" y="121192"/>
                    </a:cubicBezTo>
                    <a:cubicBezTo>
                      <a:pt x="90665" y="121316"/>
                      <a:pt x="90019" y="121654"/>
                      <a:pt x="89826" y="121483"/>
                    </a:cubicBezTo>
                    <a:cubicBezTo>
                      <a:pt x="88954" y="120721"/>
                      <a:pt x="89326" y="120259"/>
                      <a:pt x="90729" y="120268"/>
                    </a:cubicBezTo>
                    <a:close/>
                  </a:path>
                </a:pathLst>
              </a:custGeom>
              <a:grpFill/>
              <a:ln w="5028" cap="flat">
                <a:solidFill>
                  <a:schemeClr val="bg1"/>
                </a:solidFill>
                <a:prstDash val="solid"/>
                <a:miter/>
              </a:ln>
            </p:spPr>
            <p:txBody>
              <a:bodyPr rtlCol="0" anchor="ctr"/>
              <a:lstStyle/>
              <a:p>
                <a:endParaRPr lang="en-US"/>
              </a:p>
            </p:txBody>
          </p:sp>
          <p:sp>
            <p:nvSpPr>
              <p:cNvPr id="238" name="Freeform 237">
                <a:extLst>
                  <a:ext uri="{FF2B5EF4-FFF2-40B4-BE49-F238E27FC236}">
                    <a16:creationId xmlns:a16="http://schemas.microsoft.com/office/drawing/2014/main" id="{96A95ED5-3835-3D18-C858-75D3B9A9BBF5}"/>
                  </a:ext>
                </a:extLst>
              </p:cNvPr>
              <p:cNvSpPr/>
              <p:nvPr/>
            </p:nvSpPr>
            <p:spPr>
              <a:xfrm>
                <a:off x="6633343" y="5249235"/>
                <a:ext cx="3483" cy="5614"/>
              </a:xfrm>
              <a:custGeom>
                <a:avLst/>
                <a:gdLst>
                  <a:gd name="connsiteX0" fmla="*/ 3483 w 3483"/>
                  <a:gd name="connsiteY0" fmla="*/ 5614 h 5614"/>
                  <a:gd name="connsiteX1" fmla="*/ 3428 w 3483"/>
                  <a:gd name="connsiteY1" fmla="*/ 3595 h 5614"/>
                  <a:gd name="connsiteX2" fmla="*/ 1553 w 3483"/>
                  <a:gd name="connsiteY2" fmla="*/ 0 h 5614"/>
                  <a:gd name="connsiteX3" fmla="*/ 0 w 3483"/>
                  <a:gd name="connsiteY3" fmla="*/ 77 h 5614"/>
                  <a:gd name="connsiteX4" fmla="*/ 535 w 3483"/>
                  <a:gd name="connsiteY4" fmla="*/ 2657 h 5614"/>
                  <a:gd name="connsiteX5" fmla="*/ 3483 w 3483"/>
                  <a:gd name="connsiteY5" fmla="*/ 5614 h 5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83" h="5614">
                    <a:moveTo>
                      <a:pt x="3483" y="5614"/>
                    </a:moveTo>
                    <a:cubicBezTo>
                      <a:pt x="3457" y="4921"/>
                      <a:pt x="3436" y="4266"/>
                      <a:pt x="3428" y="3595"/>
                    </a:cubicBezTo>
                    <a:lnTo>
                      <a:pt x="1553" y="0"/>
                    </a:lnTo>
                    <a:lnTo>
                      <a:pt x="0" y="77"/>
                    </a:lnTo>
                    <a:lnTo>
                      <a:pt x="535" y="2657"/>
                    </a:lnTo>
                    <a:lnTo>
                      <a:pt x="3483" y="5614"/>
                    </a:lnTo>
                    <a:close/>
                  </a:path>
                </a:pathLst>
              </a:custGeom>
              <a:grpFill/>
              <a:ln w="5028" cap="flat">
                <a:solidFill>
                  <a:schemeClr val="bg1"/>
                </a:solidFill>
                <a:prstDash val="solid"/>
                <a:miter/>
              </a:ln>
            </p:spPr>
            <p:txBody>
              <a:bodyPr rtlCol="0" anchor="ctr"/>
              <a:lstStyle/>
              <a:p>
                <a:endParaRPr lang="en-US"/>
              </a:p>
            </p:txBody>
          </p:sp>
        </p:grpSp>
        <p:sp>
          <p:nvSpPr>
            <p:cNvPr id="160" name="Freeform 159">
              <a:extLst>
                <a:ext uri="{FF2B5EF4-FFF2-40B4-BE49-F238E27FC236}">
                  <a16:creationId xmlns:a16="http://schemas.microsoft.com/office/drawing/2014/main" id="{94093637-5C75-BFA8-B28D-A7FD55C1B065}"/>
                </a:ext>
              </a:extLst>
            </p:cNvPr>
            <p:cNvSpPr/>
            <p:nvPr/>
          </p:nvSpPr>
          <p:spPr>
            <a:xfrm>
              <a:off x="6565652" y="5138702"/>
              <a:ext cx="28340" cy="33295"/>
            </a:xfrm>
            <a:custGeom>
              <a:avLst/>
              <a:gdLst>
                <a:gd name="connsiteX0" fmla="*/ 3517 w 28340"/>
                <a:gd name="connsiteY0" fmla="*/ 22893 h 33295"/>
                <a:gd name="connsiteX1" fmla="*/ 7728 w 28340"/>
                <a:gd name="connsiteY1" fmla="*/ 27544 h 33295"/>
                <a:gd name="connsiteX2" fmla="*/ 9696 w 28340"/>
                <a:gd name="connsiteY2" fmla="*/ 32170 h 33295"/>
                <a:gd name="connsiteX3" fmla="*/ 9696 w 28340"/>
                <a:gd name="connsiteY3" fmla="*/ 33296 h 33295"/>
                <a:gd name="connsiteX4" fmla="*/ 15982 w 28340"/>
                <a:gd name="connsiteY4" fmla="*/ 32547 h 33295"/>
                <a:gd name="connsiteX5" fmla="*/ 28340 w 28340"/>
                <a:gd name="connsiteY5" fmla="*/ 19620 h 33295"/>
                <a:gd name="connsiteX6" fmla="*/ 27976 w 28340"/>
                <a:gd name="connsiteY6" fmla="*/ 13830 h 33295"/>
                <a:gd name="connsiteX7" fmla="*/ 23287 w 28340"/>
                <a:gd name="connsiteY7" fmla="*/ 9709 h 33295"/>
                <a:gd name="connsiteX8" fmla="*/ 23287 w 28340"/>
                <a:gd name="connsiteY8" fmla="*/ 7270 h 33295"/>
                <a:gd name="connsiteX9" fmla="*/ 22623 w 28340"/>
                <a:gd name="connsiteY9" fmla="*/ 4921 h 33295"/>
                <a:gd name="connsiteX10" fmla="*/ 20942 w 28340"/>
                <a:gd name="connsiteY10" fmla="*/ 3659 h 33295"/>
                <a:gd name="connsiteX11" fmla="*/ 20099 w 28340"/>
                <a:gd name="connsiteY11" fmla="*/ 1690 h 33295"/>
                <a:gd name="connsiteX12" fmla="*/ 18969 w 28340"/>
                <a:gd name="connsiteY12" fmla="*/ 1545 h 33295"/>
                <a:gd name="connsiteX13" fmla="*/ 17702 w 28340"/>
                <a:gd name="connsiteY13" fmla="*/ 0 h 33295"/>
                <a:gd name="connsiteX14" fmla="*/ 16727 w 28340"/>
                <a:gd name="connsiteY14" fmla="*/ 0 h 33295"/>
                <a:gd name="connsiteX15" fmla="*/ 16449 w 28340"/>
                <a:gd name="connsiteY15" fmla="*/ 2118 h 33295"/>
                <a:gd name="connsiteX16" fmla="*/ 14622 w 28340"/>
                <a:gd name="connsiteY16" fmla="*/ 7159 h 33295"/>
                <a:gd name="connsiteX17" fmla="*/ 14771 w 28340"/>
                <a:gd name="connsiteY17" fmla="*/ 8289 h 33295"/>
                <a:gd name="connsiteX18" fmla="*/ 12097 w 28340"/>
                <a:gd name="connsiteY18" fmla="*/ 9132 h 33295"/>
                <a:gd name="connsiteX19" fmla="*/ 10689 w 28340"/>
                <a:gd name="connsiteY19" fmla="*/ 8002 h 33295"/>
                <a:gd name="connsiteX20" fmla="*/ 8721 w 28340"/>
                <a:gd name="connsiteY20" fmla="*/ 8845 h 33295"/>
                <a:gd name="connsiteX21" fmla="*/ 6333 w 28340"/>
                <a:gd name="connsiteY21" fmla="*/ 8002 h 33295"/>
                <a:gd name="connsiteX22" fmla="*/ 5482 w 28340"/>
                <a:gd name="connsiteY22" fmla="*/ 6034 h 33295"/>
                <a:gd name="connsiteX23" fmla="*/ 1404 w 28340"/>
                <a:gd name="connsiteY23" fmla="*/ 5340 h 33295"/>
                <a:gd name="connsiteX24" fmla="*/ 0 w 28340"/>
                <a:gd name="connsiteY24" fmla="*/ 6034 h 33295"/>
                <a:gd name="connsiteX25" fmla="*/ 300 w 28340"/>
                <a:gd name="connsiteY25" fmla="*/ 7441 h 33295"/>
                <a:gd name="connsiteX26" fmla="*/ 1703 w 28340"/>
                <a:gd name="connsiteY26" fmla="*/ 9833 h 33295"/>
                <a:gd name="connsiteX27" fmla="*/ 1844 w 28340"/>
                <a:gd name="connsiteY27" fmla="*/ 13347 h 33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8340" h="33295">
                  <a:moveTo>
                    <a:pt x="3517" y="22893"/>
                  </a:moveTo>
                  <a:lnTo>
                    <a:pt x="7728" y="27544"/>
                  </a:lnTo>
                  <a:lnTo>
                    <a:pt x="9696" y="32170"/>
                  </a:lnTo>
                  <a:lnTo>
                    <a:pt x="9696" y="33296"/>
                  </a:lnTo>
                  <a:lnTo>
                    <a:pt x="15982" y="32547"/>
                  </a:lnTo>
                  <a:lnTo>
                    <a:pt x="28340" y="19620"/>
                  </a:lnTo>
                  <a:lnTo>
                    <a:pt x="27976" y="13830"/>
                  </a:lnTo>
                  <a:lnTo>
                    <a:pt x="23287" y="9709"/>
                  </a:lnTo>
                  <a:lnTo>
                    <a:pt x="23287" y="7270"/>
                  </a:lnTo>
                  <a:lnTo>
                    <a:pt x="22623" y="4921"/>
                  </a:lnTo>
                  <a:lnTo>
                    <a:pt x="20942" y="3659"/>
                  </a:lnTo>
                  <a:lnTo>
                    <a:pt x="20099" y="1690"/>
                  </a:lnTo>
                  <a:lnTo>
                    <a:pt x="18969" y="1545"/>
                  </a:lnTo>
                  <a:lnTo>
                    <a:pt x="17702" y="0"/>
                  </a:lnTo>
                  <a:lnTo>
                    <a:pt x="16727" y="0"/>
                  </a:lnTo>
                  <a:lnTo>
                    <a:pt x="16449" y="2118"/>
                  </a:lnTo>
                  <a:lnTo>
                    <a:pt x="14622" y="7159"/>
                  </a:lnTo>
                  <a:lnTo>
                    <a:pt x="14771" y="8289"/>
                  </a:lnTo>
                  <a:lnTo>
                    <a:pt x="12097" y="9132"/>
                  </a:lnTo>
                  <a:lnTo>
                    <a:pt x="10689" y="8002"/>
                  </a:lnTo>
                  <a:lnTo>
                    <a:pt x="8721" y="8845"/>
                  </a:lnTo>
                  <a:lnTo>
                    <a:pt x="6333" y="8002"/>
                  </a:lnTo>
                  <a:lnTo>
                    <a:pt x="5482" y="6034"/>
                  </a:lnTo>
                  <a:lnTo>
                    <a:pt x="1404" y="5340"/>
                  </a:lnTo>
                  <a:lnTo>
                    <a:pt x="0" y="6034"/>
                  </a:lnTo>
                  <a:lnTo>
                    <a:pt x="300" y="7441"/>
                  </a:lnTo>
                  <a:lnTo>
                    <a:pt x="1703" y="9833"/>
                  </a:lnTo>
                  <a:lnTo>
                    <a:pt x="1844" y="13347"/>
                  </a:lnTo>
                  <a:close/>
                </a:path>
              </a:pathLst>
            </a:custGeom>
            <a:grpFill/>
            <a:ln w="5028" cap="flat">
              <a:solidFill>
                <a:schemeClr val="bg1"/>
              </a:solidFill>
              <a:prstDash val="solid"/>
              <a:miter/>
            </a:ln>
          </p:spPr>
          <p:txBody>
            <a:bodyPr rtlCol="0" anchor="ctr"/>
            <a:lstStyle/>
            <a:p>
              <a:endParaRPr lang="en-US"/>
            </a:p>
          </p:txBody>
        </p:sp>
        <p:sp>
          <p:nvSpPr>
            <p:cNvPr id="161" name="Freeform 160">
              <a:extLst>
                <a:ext uri="{FF2B5EF4-FFF2-40B4-BE49-F238E27FC236}">
                  <a16:creationId xmlns:a16="http://schemas.microsoft.com/office/drawing/2014/main" id="{FD9D5B20-4C04-3690-49D1-D69EF291A856}"/>
                </a:ext>
              </a:extLst>
            </p:cNvPr>
            <p:cNvSpPr/>
            <p:nvPr/>
          </p:nvSpPr>
          <p:spPr>
            <a:xfrm>
              <a:off x="6565952" y="5124619"/>
              <a:ext cx="28408" cy="23213"/>
            </a:xfrm>
            <a:custGeom>
              <a:avLst/>
              <a:gdLst>
                <a:gd name="connsiteX0" fmla="*/ 1104 w 28408"/>
                <a:gd name="connsiteY0" fmla="*/ 19423 h 23213"/>
                <a:gd name="connsiteX1" fmla="*/ 5182 w 28408"/>
                <a:gd name="connsiteY1" fmla="*/ 20116 h 23213"/>
                <a:gd name="connsiteX2" fmla="*/ 6033 w 28408"/>
                <a:gd name="connsiteY2" fmla="*/ 22084 h 23213"/>
                <a:gd name="connsiteX3" fmla="*/ 8421 w 28408"/>
                <a:gd name="connsiteY3" fmla="*/ 22927 h 23213"/>
                <a:gd name="connsiteX4" fmla="*/ 10390 w 28408"/>
                <a:gd name="connsiteY4" fmla="*/ 22084 h 23213"/>
                <a:gd name="connsiteX5" fmla="*/ 11797 w 28408"/>
                <a:gd name="connsiteY5" fmla="*/ 23214 h 23213"/>
                <a:gd name="connsiteX6" fmla="*/ 14472 w 28408"/>
                <a:gd name="connsiteY6" fmla="*/ 22371 h 23213"/>
                <a:gd name="connsiteX7" fmla="*/ 14322 w 28408"/>
                <a:gd name="connsiteY7" fmla="*/ 21241 h 23213"/>
                <a:gd name="connsiteX8" fmla="*/ 16149 w 28408"/>
                <a:gd name="connsiteY8" fmla="*/ 16200 h 23213"/>
                <a:gd name="connsiteX9" fmla="*/ 16427 w 28408"/>
                <a:gd name="connsiteY9" fmla="*/ 14082 h 23213"/>
                <a:gd name="connsiteX10" fmla="*/ 17403 w 28408"/>
                <a:gd name="connsiteY10" fmla="*/ 14082 h 23213"/>
                <a:gd name="connsiteX11" fmla="*/ 18670 w 28408"/>
                <a:gd name="connsiteY11" fmla="*/ 15627 h 23213"/>
                <a:gd name="connsiteX12" fmla="*/ 19799 w 28408"/>
                <a:gd name="connsiteY12" fmla="*/ 15773 h 23213"/>
                <a:gd name="connsiteX13" fmla="*/ 20642 w 28408"/>
                <a:gd name="connsiteY13" fmla="*/ 17741 h 23213"/>
                <a:gd name="connsiteX14" fmla="*/ 22324 w 28408"/>
                <a:gd name="connsiteY14" fmla="*/ 19003 h 23213"/>
                <a:gd name="connsiteX15" fmla="*/ 22602 w 28408"/>
                <a:gd name="connsiteY15" fmla="*/ 19966 h 23213"/>
                <a:gd name="connsiteX16" fmla="*/ 24853 w 28408"/>
                <a:gd name="connsiteY16" fmla="*/ 19863 h 23213"/>
                <a:gd name="connsiteX17" fmla="*/ 27116 w 28408"/>
                <a:gd name="connsiteY17" fmla="*/ 18156 h 23213"/>
                <a:gd name="connsiteX18" fmla="*/ 28409 w 28408"/>
                <a:gd name="connsiteY18" fmla="*/ 14780 h 23213"/>
                <a:gd name="connsiteX19" fmla="*/ 24853 w 28408"/>
                <a:gd name="connsiteY19" fmla="*/ 3941 h 23213"/>
                <a:gd name="connsiteX20" fmla="*/ 21678 w 28408"/>
                <a:gd name="connsiteY20" fmla="*/ 0 h 23213"/>
                <a:gd name="connsiteX21" fmla="*/ 19093 w 28408"/>
                <a:gd name="connsiteY21" fmla="*/ 180 h 23213"/>
                <a:gd name="connsiteX22" fmla="*/ 18948 w 28408"/>
                <a:gd name="connsiteY22" fmla="*/ 2144 h 23213"/>
                <a:gd name="connsiteX23" fmla="*/ 16564 w 28408"/>
                <a:gd name="connsiteY23" fmla="*/ 2850 h 23213"/>
                <a:gd name="connsiteX24" fmla="*/ 13342 w 28408"/>
                <a:gd name="connsiteY24" fmla="*/ 877 h 23213"/>
                <a:gd name="connsiteX25" fmla="*/ 11078 w 28408"/>
                <a:gd name="connsiteY25" fmla="*/ 2709 h 23213"/>
                <a:gd name="connsiteX26" fmla="*/ 8130 w 28408"/>
                <a:gd name="connsiteY26" fmla="*/ 3273 h 23213"/>
                <a:gd name="connsiteX27" fmla="*/ 4343 w 28408"/>
                <a:gd name="connsiteY27" fmla="*/ 6778 h 23213"/>
                <a:gd name="connsiteX28" fmla="*/ 2435 w 28408"/>
                <a:gd name="connsiteY28" fmla="*/ 10762 h 23213"/>
                <a:gd name="connsiteX29" fmla="*/ 0 w 28408"/>
                <a:gd name="connsiteY29" fmla="*/ 18011 h 23213"/>
                <a:gd name="connsiteX30" fmla="*/ 398 w 28408"/>
                <a:gd name="connsiteY30" fmla="*/ 19761 h 23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8408" h="23213">
                  <a:moveTo>
                    <a:pt x="1104" y="19423"/>
                  </a:moveTo>
                  <a:lnTo>
                    <a:pt x="5182" y="20116"/>
                  </a:lnTo>
                  <a:lnTo>
                    <a:pt x="6033" y="22084"/>
                  </a:lnTo>
                  <a:lnTo>
                    <a:pt x="8421" y="22927"/>
                  </a:lnTo>
                  <a:lnTo>
                    <a:pt x="10390" y="22084"/>
                  </a:lnTo>
                  <a:lnTo>
                    <a:pt x="11797" y="23214"/>
                  </a:lnTo>
                  <a:lnTo>
                    <a:pt x="14472" y="22371"/>
                  </a:lnTo>
                  <a:lnTo>
                    <a:pt x="14322" y="21241"/>
                  </a:lnTo>
                  <a:lnTo>
                    <a:pt x="16149" y="16200"/>
                  </a:lnTo>
                  <a:lnTo>
                    <a:pt x="16427" y="14082"/>
                  </a:lnTo>
                  <a:lnTo>
                    <a:pt x="17403" y="14082"/>
                  </a:lnTo>
                  <a:lnTo>
                    <a:pt x="18670" y="15627"/>
                  </a:lnTo>
                  <a:lnTo>
                    <a:pt x="19799" y="15773"/>
                  </a:lnTo>
                  <a:lnTo>
                    <a:pt x="20642" y="17741"/>
                  </a:lnTo>
                  <a:lnTo>
                    <a:pt x="22324" y="19003"/>
                  </a:lnTo>
                  <a:lnTo>
                    <a:pt x="22602" y="19966"/>
                  </a:lnTo>
                  <a:lnTo>
                    <a:pt x="24853" y="19863"/>
                  </a:lnTo>
                  <a:lnTo>
                    <a:pt x="27116" y="18156"/>
                  </a:lnTo>
                  <a:lnTo>
                    <a:pt x="28409" y="14780"/>
                  </a:lnTo>
                  <a:lnTo>
                    <a:pt x="24853" y="3941"/>
                  </a:lnTo>
                  <a:lnTo>
                    <a:pt x="21678" y="0"/>
                  </a:lnTo>
                  <a:lnTo>
                    <a:pt x="19093" y="180"/>
                  </a:lnTo>
                  <a:lnTo>
                    <a:pt x="18948" y="2144"/>
                  </a:lnTo>
                  <a:lnTo>
                    <a:pt x="16564" y="2850"/>
                  </a:lnTo>
                  <a:lnTo>
                    <a:pt x="13342" y="877"/>
                  </a:lnTo>
                  <a:lnTo>
                    <a:pt x="11078" y="2709"/>
                  </a:lnTo>
                  <a:lnTo>
                    <a:pt x="8130" y="3273"/>
                  </a:lnTo>
                  <a:lnTo>
                    <a:pt x="4343" y="6778"/>
                  </a:lnTo>
                  <a:lnTo>
                    <a:pt x="2435" y="10762"/>
                  </a:lnTo>
                  <a:lnTo>
                    <a:pt x="0" y="18011"/>
                  </a:lnTo>
                  <a:lnTo>
                    <a:pt x="398" y="19761"/>
                  </a:lnTo>
                  <a:close/>
                </a:path>
              </a:pathLst>
            </a:custGeom>
            <a:grpFill/>
            <a:ln w="5028" cap="flat">
              <a:solidFill>
                <a:schemeClr val="bg1"/>
              </a:solidFill>
              <a:prstDash val="solid"/>
              <a:miter/>
            </a:ln>
          </p:spPr>
          <p:txBody>
            <a:bodyPr rtlCol="0" anchor="ctr"/>
            <a:lstStyle/>
            <a:p>
              <a:endParaRPr lang="en-US"/>
            </a:p>
          </p:txBody>
        </p:sp>
        <p:sp>
          <p:nvSpPr>
            <p:cNvPr id="162" name="Freeform 161">
              <a:extLst>
                <a:ext uri="{FF2B5EF4-FFF2-40B4-BE49-F238E27FC236}">
                  <a16:creationId xmlns:a16="http://schemas.microsoft.com/office/drawing/2014/main" id="{045AEB2D-F694-CBF9-9ABD-EA6001F933B5}"/>
                </a:ext>
              </a:extLst>
            </p:cNvPr>
            <p:cNvSpPr/>
            <p:nvPr/>
          </p:nvSpPr>
          <p:spPr>
            <a:xfrm>
              <a:off x="6635324" y="5029281"/>
              <a:ext cx="115868" cy="145364"/>
            </a:xfrm>
            <a:custGeom>
              <a:avLst/>
              <a:gdLst>
                <a:gd name="connsiteX0" fmla="*/ 103229 w 115868"/>
                <a:gd name="connsiteY0" fmla="*/ 34562 h 145364"/>
                <a:gd name="connsiteX1" fmla="*/ 115869 w 115868"/>
                <a:gd name="connsiteY1" fmla="*/ 22204 h 145364"/>
                <a:gd name="connsiteX2" fmla="*/ 110246 w 115868"/>
                <a:gd name="connsiteY2" fmla="*/ 22204 h 145364"/>
                <a:gd name="connsiteX3" fmla="*/ 106314 w 115868"/>
                <a:gd name="connsiteY3" fmla="*/ 22482 h 145364"/>
                <a:gd name="connsiteX4" fmla="*/ 104071 w 115868"/>
                <a:gd name="connsiteY4" fmla="*/ 19393 h 145364"/>
                <a:gd name="connsiteX5" fmla="*/ 99857 w 115868"/>
                <a:gd name="connsiteY5" fmla="*/ 17724 h 145364"/>
                <a:gd name="connsiteX6" fmla="*/ 91992 w 115868"/>
                <a:gd name="connsiteY6" fmla="*/ 18828 h 145364"/>
                <a:gd name="connsiteX7" fmla="*/ 87777 w 115868"/>
                <a:gd name="connsiteY7" fmla="*/ 20232 h 145364"/>
                <a:gd name="connsiteX8" fmla="*/ 82732 w 115868"/>
                <a:gd name="connsiteY8" fmla="*/ 28109 h 145364"/>
                <a:gd name="connsiteX9" fmla="*/ 78804 w 115868"/>
                <a:gd name="connsiteY9" fmla="*/ 28109 h 145364"/>
                <a:gd name="connsiteX10" fmla="*/ 75415 w 115868"/>
                <a:gd name="connsiteY10" fmla="*/ 26693 h 145364"/>
                <a:gd name="connsiteX11" fmla="*/ 70921 w 115868"/>
                <a:gd name="connsiteY11" fmla="*/ 27249 h 145364"/>
                <a:gd name="connsiteX12" fmla="*/ 68110 w 115868"/>
                <a:gd name="connsiteY12" fmla="*/ 26693 h 145364"/>
                <a:gd name="connsiteX13" fmla="*/ 61935 w 115868"/>
                <a:gd name="connsiteY13" fmla="*/ 25568 h 145364"/>
                <a:gd name="connsiteX14" fmla="*/ 56882 w 115868"/>
                <a:gd name="connsiteY14" fmla="*/ 21361 h 145364"/>
                <a:gd name="connsiteX15" fmla="*/ 48452 w 115868"/>
                <a:gd name="connsiteY15" fmla="*/ 14061 h 145364"/>
                <a:gd name="connsiteX16" fmla="*/ 45654 w 115868"/>
                <a:gd name="connsiteY16" fmla="*/ 13218 h 145364"/>
                <a:gd name="connsiteX17" fmla="*/ 39740 w 115868"/>
                <a:gd name="connsiteY17" fmla="*/ 13774 h 145364"/>
                <a:gd name="connsiteX18" fmla="*/ 36659 w 115868"/>
                <a:gd name="connsiteY18" fmla="*/ 12936 h 145364"/>
                <a:gd name="connsiteX19" fmla="*/ 33843 w 115868"/>
                <a:gd name="connsiteY19" fmla="*/ 13774 h 145364"/>
                <a:gd name="connsiteX20" fmla="*/ 31323 w 115868"/>
                <a:gd name="connsiteY20" fmla="*/ 13774 h 145364"/>
                <a:gd name="connsiteX21" fmla="*/ 28516 w 115868"/>
                <a:gd name="connsiteY21" fmla="*/ 10972 h 145364"/>
                <a:gd name="connsiteX22" fmla="*/ 28238 w 115868"/>
                <a:gd name="connsiteY22" fmla="*/ 2259 h 145364"/>
                <a:gd name="connsiteX23" fmla="*/ 24023 w 115868"/>
                <a:gd name="connsiteY23" fmla="*/ 1990 h 145364"/>
                <a:gd name="connsiteX24" fmla="*/ 22059 w 115868"/>
                <a:gd name="connsiteY24" fmla="*/ 0 h 145364"/>
                <a:gd name="connsiteX25" fmla="*/ 14750 w 115868"/>
                <a:gd name="connsiteY25" fmla="*/ 7891 h 145364"/>
                <a:gd name="connsiteX26" fmla="*/ 12790 w 115868"/>
                <a:gd name="connsiteY26" fmla="*/ 11250 h 145364"/>
                <a:gd name="connsiteX27" fmla="*/ 11100 w 115868"/>
                <a:gd name="connsiteY27" fmla="*/ 11515 h 145364"/>
                <a:gd name="connsiteX28" fmla="*/ 4925 w 115868"/>
                <a:gd name="connsiteY28" fmla="*/ 17728 h 145364"/>
                <a:gd name="connsiteX29" fmla="*/ 7450 w 115868"/>
                <a:gd name="connsiteY29" fmla="*/ 24742 h 145364"/>
                <a:gd name="connsiteX30" fmla="*/ 10826 w 115868"/>
                <a:gd name="connsiteY30" fmla="*/ 32598 h 145364"/>
                <a:gd name="connsiteX31" fmla="*/ 15884 w 115868"/>
                <a:gd name="connsiteY31" fmla="*/ 40185 h 145364"/>
                <a:gd name="connsiteX32" fmla="*/ 20651 w 115868"/>
                <a:gd name="connsiteY32" fmla="*/ 49445 h 145364"/>
                <a:gd name="connsiteX33" fmla="*/ 17844 w 115868"/>
                <a:gd name="connsiteY33" fmla="*/ 55076 h 145364"/>
                <a:gd name="connsiteX34" fmla="*/ 16436 w 115868"/>
                <a:gd name="connsiteY34" fmla="*/ 59556 h 145364"/>
                <a:gd name="connsiteX35" fmla="*/ 11673 w 115868"/>
                <a:gd name="connsiteY35" fmla="*/ 61251 h 145364"/>
                <a:gd name="connsiteX36" fmla="*/ 8293 w 115868"/>
                <a:gd name="connsiteY36" fmla="*/ 66304 h 145364"/>
                <a:gd name="connsiteX37" fmla="*/ 2948 w 115868"/>
                <a:gd name="connsiteY37" fmla="*/ 74448 h 145364"/>
                <a:gd name="connsiteX38" fmla="*/ 0 w 115868"/>
                <a:gd name="connsiteY38" fmla="*/ 78320 h 145364"/>
                <a:gd name="connsiteX39" fmla="*/ 3684 w 115868"/>
                <a:gd name="connsiteY39" fmla="*/ 82184 h 145364"/>
                <a:gd name="connsiteX40" fmla="*/ 4236 w 115868"/>
                <a:gd name="connsiteY40" fmla="*/ 85226 h 145364"/>
                <a:gd name="connsiteX41" fmla="*/ 886 w 115868"/>
                <a:gd name="connsiteY41" fmla="*/ 92180 h 145364"/>
                <a:gd name="connsiteX42" fmla="*/ 2884 w 115868"/>
                <a:gd name="connsiteY42" fmla="*/ 92518 h 145364"/>
                <a:gd name="connsiteX43" fmla="*/ 53442 w 115868"/>
                <a:gd name="connsiteY43" fmla="*/ 122112 h 145364"/>
                <a:gd name="connsiteX44" fmla="*/ 56997 w 115868"/>
                <a:gd name="connsiteY44" fmla="*/ 126789 h 145364"/>
                <a:gd name="connsiteX45" fmla="*/ 56424 w 115868"/>
                <a:gd name="connsiteY45" fmla="*/ 129417 h 145364"/>
                <a:gd name="connsiteX46" fmla="*/ 58487 w 115868"/>
                <a:gd name="connsiteY46" fmla="*/ 131663 h 145364"/>
                <a:gd name="connsiteX47" fmla="*/ 77712 w 115868"/>
                <a:gd name="connsiteY47" fmla="*/ 145365 h 145364"/>
                <a:gd name="connsiteX48" fmla="*/ 81118 w 115868"/>
                <a:gd name="connsiteY48" fmla="*/ 140816 h 145364"/>
                <a:gd name="connsiteX49" fmla="*/ 90601 w 115868"/>
                <a:gd name="connsiteY49" fmla="*/ 122771 h 145364"/>
                <a:gd name="connsiteX50" fmla="*/ 97319 w 115868"/>
                <a:gd name="connsiteY50" fmla="*/ 115368 h 145364"/>
                <a:gd name="connsiteX51" fmla="*/ 111209 w 115868"/>
                <a:gd name="connsiteY51" fmla="*/ 102848 h 145364"/>
                <a:gd name="connsiteX52" fmla="*/ 113447 w 115868"/>
                <a:gd name="connsiteY52" fmla="*/ 100015 h 145364"/>
                <a:gd name="connsiteX53" fmla="*/ 102950 w 115868"/>
                <a:gd name="connsiteY53" fmla="*/ 90468 h 145364"/>
                <a:gd name="connsiteX54" fmla="*/ 103229 w 115868"/>
                <a:gd name="connsiteY54" fmla="*/ 34562 h 1453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115868" h="145364">
                  <a:moveTo>
                    <a:pt x="103229" y="34562"/>
                  </a:moveTo>
                  <a:lnTo>
                    <a:pt x="115869" y="22204"/>
                  </a:lnTo>
                  <a:lnTo>
                    <a:pt x="110246" y="22204"/>
                  </a:lnTo>
                  <a:lnTo>
                    <a:pt x="106314" y="22482"/>
                  </a:lnTo>
                  <a:lnTo>
                    <a:pt x="104071" y="19393"/>
                  </a:lnTo>
                  <a:lnTo>
                    <a:pt x="99857" y="17724"/>
                  </a:lnTo>
                  <a:lnTo>
                    <a:pt x="91992" y="18828"/>
                  </a:lnTo>
                  <a:lnTo>
                    <a:pt x="87777" y="20232"/>
                  </a:lnTo>
                  <a:lnTo>
                    <a:pt x="82732" y="28109"/>
                  </a:lnTo>
                  <a:lnTo>
                    <a:pt x="78804" y="28109"/>
                  </a:lnTo>
                  <a:lnTo>
                    <a:pt x="75415" y="26693"/>
                  </a:lnTo>
                  <a:lnTo>
                    <a:pt x="70921" y="27249"/>
                  </a:lnTo>
                  <a:lnTo>
                    <a:pt x="68110" y="26693"/>
                  </a:lnTo>
                  <a:lnTo>
                    <a:pt x="61935" y="25568"/>
                  </a:lnTo>
                  <a:lnTo>
                    <a:pt x="56882" y="21361"/>
                  </a:lnTo>
                  <a:lnTo>
                    <a:pt x="48452" y="14061"/>
                  </a:lnTo>
                  <a:lnTo>
                    <a:pt x="45654" y="13218"/>
                  </a:lnTo>
                  <a:lnTo>
                    <a:pt x="39740" y="13774"/>
                  </a:lnTo>
                  <a:lnTo>
                    <a:pt x="36659" y="12936"/>
                  </a:lnTo>
                  <a:lnTo>
                    <a:pt x="33843" y="13774"/>
                  </a:lnTo>
                  <a:lnTo>
                    <a:pt x="31323" y="13774"/>
                  </a:lnTo>
                  <a:lnTo>
                    <a:pt x="28516" y="10972"/>
                  </a:lnTo>
                  <a:lnTo>
                    <a:pt x="28238" y="2259"/>
                  </a:lnTo>
                  <a:lnTo>
                    <a:pt x="24023" y="1990"/>
                  </a:lnTo>
                  <a:lnTo>
                    <a:pt x="22059" y="0"/>
                  </a:lnTo>
                  <a:lnTo>
                    <a:pt x="14750" y="7891"/>
                  </a:lnTo>
                  <a:lnTo>
                    <a:pt x="12790" y="11250"/>
                  </a:lnTo>
                  <a:lnTo>
                    <a:pt x="11100" y="11515"/>
                  </a:lnTo>
                  <a:lnTo>
                    <a:pt x="4925" y="17728"/>
                  </a:lnTo>
                  <a:lnTo>
                    <a:pt x="7450" y="24742"/>
                  </a:lnTo>
                  <a:lnTo>
                    <a:pt x="10826" y="32598"/>
                  </a:lnTo>
                  <a:lnTo>
                    <a:pt x="15884" y="40185"/>
                  </a:lnTo>
                  <a:lnTo>
                    <a:pt x="20651" y="49445"/>
                  </a:lnTo>
                  <a:lnTo>
                    <a:pt x="17844" y="55076"/>
                  </a:lnTo>
                  <a:lnTo>
                    <a:pt x="16436" y="59556"/>
                  </a:lnTo>
                  <a:lnTo>
                    <a:pt x="11673" y="61251"/>
                  </a:lnTo>
                  <a:lnTo>
                    <a:pt x="8293" y="66304"/>
                  </a:lnTo>
                  <a:lnTo>
                    <a:pt x="2948" y="74448"/>
                  </a:lnTo>
                  <a:lnTo>
                    <a:pt x="0" y="78320"/>
                  </a:lnTo>
                  <a:cubicBezTo>
                    <a:pt x="1399" y="79321"/>
                    <a:pt x="2644" y="80644"/>
                    <a:pt x="3684" y="82184"/>
                  </a:cubicBezTo>
                  <a:cubicBezTo>
                    <a:pt x="4228" y="82980"/>
                    <a:pt x="4561" y="84379"/>
                    <a:pt x="4236" y="85226"/>
                  </a:cubicBezTo>
                  <a:cubicBezTo>
                    <a:pt x="3359" y="87700"/>
                    <a:pt x="2144" y="89963"/>
                    <a:pt x="886" y="92180"/>
                  </a:cubicBezTo>
                  <a:lnTo>
                    <a:pt x="2884" y="92518"/>
                  </a:lnTo>
                  <a:lnTo>
                    <a:pt x="53442" y="122112"/>
                  </a:lnTo>
                  <a:lnTo>
                    <a:pt x="56997" y="126789"/>
                  </a:lnTo>
                  <a:lnTo>
                    <a:pt x="56424" y="129417"/>
                  </a:lnTo>
                  <a:lnTo>
                    <a:pt x="58487" y="131663"/>
                  </a:lnTo>
                  <a:lnTo>
                    <a:pt x="77712" y="145365"/>
                  </a:lnTo>
                  <a:cubicBezTo>
                    <a:pt x="78658" y="143751"/>
                    <a:pt x="79698" y="142190"/>
                    <a:pt x="81118" y="140816"/>
                  </a:cubicBezTo>
                  <a:cubicBezTo>
                    <a:pt x="86142" y="135921"/>
                    <a:pt x="87238" y="128693"/>
                    <a:pt x="90601" y="122771"/>
                  </a:cubicBezTo>
                  <a:cubicBezTo>
                    <a:pt x="92313" y="119797"/>
                    <a:pt x="94093" y="117144"/>
                    <a:pt x="97319" y="115368"/>
                  </a:cubicBezTo>
                  <a:cubicBezTo>
                    <a:pt x="102865" y="112317"/>
                    <a:pt x="107525" y="107978"/>
                    <a:pt x="111209" y="102848"/>
                  </a:cubicBezTo>
                  <a:cubicBezTo>
                    <a:pt x="111911" y="101864"/>
                    <a:pt x="112711" y="100965"/>
                    <a:pt x="113447" y="100015"/>
                  </a:cubicBezTo>
                  <a:lnTo>
                    <a:pt x="102950" y="90468"/>
                  </a:lnTo>
                  <a:lnTo>
                    <a:pt x="103229" y="34562"/>
                  </a:lnTo>
                  <a:close/>
                </a:path>
              </a:pathLst>
            </a:custGeom>
            <a:grpFill/>
            <a:ln w="5028" cap="flat">
              <a:solidFill>
                <a:schemeClr val="bg1"/>
              </a:solidFill>
              <a:prstDash val="solid"/>
              <a:miter/>
            </a:ln>
          </p:spPr>
          <p:txBody>
            <a:bodyPr rtlCol="0" anchor="ctr"/>
            <a:lstStyle/>
            <a:p>
              <a:endParaRPr lang="en-US"/>
            </a:p>
          </p:txBody>
        </p:sp>
        <p:sp>
          <p:nvSpPr>
            <p:cNvPr id="163" name="Freeform 162">
              <a:extLst>
                <a:ext uri="{FF2B5EF4-FFF2-40B4-BE49-F238E27FC236}">
                  <a16:creationId xmlns:a16="http://schemas.microsoft.com/office/drawing/2014/main" id="{36DB5315-6785-232B-BAF6-C3841C36C702}"/>
                </a:ext>
              </a:extLst>
            </p:cNvPr>
            <p:cNvSpPr/>
            <p:nvPr/>
          </p:nvSpPr>
          <p:spPr>
            <a:xfrm>
              <a:off x="6738270" y="4937598"/>
              <a:ext cx="142364" cy="194484"/>
            </a:xfrm>
            <a:custGeom>
              <a:avLst/>
              <a:gdLst>
                <a:gd name="connsiteX0" fmla="*/ 135784 w 142364"/>
                <a:gd name="connsiteY0" fmla="*/ 146 h 194484"/>
                <a:gd name="connsiteX1" fmla="*/ 134239 w 142364"/>
                <a:gd name="connsiteY1" fmla="*/ 749 h 194484"/>
                <a:gd name="connsiteX2" fmla="*/ 112074 w 142364"/>
                <a:gd name="connsiteY2" fmla="*/ 8678 h 194484"/>
                <a:gd name="connsiteX3" fmla="*/ 78786 w 142364"/>
                <a:gd name="connsiteY3" fmla="*/ 15225 h 194484"/>
                <a:gd name="connsiteX4" fmla="*/ 73733 w 142364"/>
                <a:gd name="connsiteY4" fmla="*/ 15816 h 194484"/>
                <a:gd name="connsiteX5" fmla="*/ 55765 w 142364"/>
                <a:gd name="connsiteY5" fmla="*/ 20262 h 194484"/>
                <a:gd name="connsiteX6" fmla="*/ 51020 w 142364"/>
                <a:gd name="connsiteY6" fmla="*/ 22144 h 194484"/>
                <a:gd name="connsiteX7" fmla="*/ 44460 w 142364"/>
                <a:gd name="connsiteY7" fmla="*/ 21152 h 194484"/>
                <a:gd name="connsiteX8" fmla="*/ 40523 w 142364"/>
                <a:gd name="connsiteY8" fmla="*/ 17904 h 194484"/>
                <a:gd name="connsiteX9" fmla="*/ 29701 w 142364"/>
                <a:gd name="connsiteY9" fmla="*/ 6962 h 194484"/>
                <a:gd name="connsiteX10" fmla="*/ 23886 w 142364"/>
                <a:gd name="connsiteY10" fmla="*/ 14729 h 194484"/>
                <a:gd name="connsiteX11" fmla="*/ 28101 w 142364"/>
                <a:gd name="connsiteY11" fmla="*/ 28503 h 194484"/>
                <a:gd name="connsiteX12" fmla="*/ 31464 w 142364"/>
                <a:gd name="connsiteY12" fmla="*/ 29902 h 194484"/>
                <a:gd name="connsiteX13" fmla="*/ 30626 w 142364"/>
                <a:gd name="connsiteY13" fmla="*/ 33835 h 194484"/>
                <a:gd name="connsiteX14" fmla="*/ 33997 w 142364"/>
                <a:gd name="connsiteY14" fmla="*/ 38602 h 194484"/>
                <a:gd name="connsiteX15" fmla="*/ 38199 w 142364"/>
                <a:gd name="connsiteY15" fmla="*/ 40005 h 194484"/>
                <a:gd name="connsiteX16" fmla="*/ 41293 w 142364"/>
                <a:gd name="connsiteY16" fmla="*/ 42256 h 194484"/>
                <a:gd name="connsiteX17" fmla="*/ 82582 w 142364"/>
                <a:gd name="connsiteY17" fmla="*/ 54614 h 194484"/>
                <a:gd name="connsiteX18" fmla="*/ 101226 w 142364"/>
                <a:gd name="connsiteY18" fmla="*/ 54995 h 194484"/>
                <a:gd name="connsiteX19" fmla="*/ 57027 w 142364"/>
                <a:gd name="connsiteY19" fmla="*/ 98244 h 194484"/>
                <a:gd name="connsiteX20" fmla="*/ 39235 w 142364"/>
                <a:gd name="connsiteY20" fmla="*/ 97884 h 194484"/>
                <a:gd name="connsiteX21" fmla="*/ 31190 w 142364"/>
                <a:gd name="connsiteY21" fmla="*/ 102364 h 194484"/>
                <a:gd name="connsiteX22" fmla="*/ 29868 w 142364"/>
                <a:gd name="connsiteY22" fmla="*/ 105184 h 194484"/>
                <a:gd name="connsiteX23" fmla="*/ 22949 w 142364"/>
                <a:gd name="connsiteY23" fmla="*/ 108535 h 194484"/>
                <a:gd name="connsiteX24" fmla="*/ 20321 w 142364"/>
                <a:gd name="connsiteY24" fmla="*/ 108727 h 194484"/>
                <a:gd name="connsiteX25" fmla="*/ 14896 w 142364"/>
                <a:gd name="connsiteY25" fmla="*/ 111166 h 194484"/>
                <a:gd name="connsiteX26" fmla="*/ 13595 w 142364"/>
                <a:gd name="connsiteY26" fmla="*/ 113593 h 194484"/>
                <a:gd name="connsiteX27" fmla="*/ 12867 w 142364"/>
                <a:gd name="connsiteY27" fmla="*/ 113879 h 194484"/>
                <a:gd name="connsiteX28" fmla="*/ 12927 w 142364"/>
                <a:gd name="connsiteY28" fmla="*/ 113879 h 194484"/>
                <a:gd name="connsiteX29" fmla="*/ 287 w 142364"/>
                <a:gd name="connsiteY29" fmla="*/ 126237 h 194484"/>
                <a:gd name="connsiteX30" fmla="*/ 0 w 142364"/>
                <a:gd name="connsiteY30" fmla="*/ 182148 h 194484"/>
                <a:gd name="connsiteX31" fmla="*/ 10497 w 142364"/>
                <a:gd name="connsiteY31" fmla="*/ 191694 h 194484"/>
                <a:gd name="connsiteX32" fmla="*/ 8310 w 142364"/>
                <a:gd name="connsiteY32" fmla="*/ 194484 h 194484"/>
                <a:gd name="connsiteX33" fmla="*/ 8310 w 142364"/>
                <a:gd name="connsiteY33" fmla="*/ 194484 h 194484"/>
                <a:gd name="connsiteX34" fmla="*/ 42068 w 142364"/>
                <a:gd name="connsiteY34" fmla="*/ 158459 h 194484"/>
                <a:gd name="connsiteX35" fmla="*/ 65046 w 142364"/>
                <a:gd name="connsiteY35" fmla="*/ 141056 h 194484"/>
                <a:gd name="connsiteX36" fmla="*/ 67866 w 142364"/>
                <a:gd name="connsiteY36" fmla="*/ 139143 h 194484"/>
                <a:gd name="connsiteX37" fmla="*/ 117106 w 142364"/>
                <a:gd name="connsiteY37" fmla="*/ 76814 h 194484"/>
                <a:gd name="connsiteX38" fmla="*/ 131436 w 142364"/>
                <a:gd name="connsiteY38" fmla="*/ 49830 h 194484"/>
                <a:gd name="connsiteX39" fmla="*/ 139870 w 142364"/>
                <a:gd name="connsiteY39" fmla="*/ 31297 h 194484"/>
                <a:gd name="connsiteX40" fmla="*/ 142361 w 142364"/>
                <a:gd name="connsiteY40" fmla="*/ 4271 h 194484"/>
                <a:gd name="connsiteX41" fmla="*/ 135784 w 142364"/>
                <a:gd name="connsiteY41" fmla="*/ 146 h 1944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42364" h="194484">
                  <a:moveTo>
                    <a:pt x="135784" y="146"/>
                  </a:moveTo>
                  <a:cubicBezTo>
                    <a:pt x="135283" y="347"/>
                    <a:pt x="134654" y="428"/>
                    <a:pt x="134239" y="749"/>
                  </a:cubicBezTo>
                  <a:cubicBezTo>
                    <a:pt x="127825" y="6128"/>
                    <a:pt x="119793" y="7403"/>
                    <a:pt x="112074" y="8678"/>
                  </a:cubicBezTo>
                  <a:cubicBezTo>
                    <a:pt x="100888" y="10535"/>
                    <a:pt x="89506" y="11061"/>
                    <a:pt x="78786" y="15225"/>
                  </a:cubicBezTo>
                  <a:cubicBezTo>
                    <a:pt x="77259" y="15833"/>
                    <a:pt x="75372" y="16004"/>
                    <a:pt x="73733" y="15816"/>
                  </a:cubicBezTo>
                  <a:cubicBezTo>
                    <a:pt x="67152" y="15092"/>
                    <a:pt x="61413" y="17382"/>
                    <a:pt x="55765" y="20262"/>
                  </a:cubicBezTo>
                  <a:cubicBezTo>
                    <a:pt x="54267" y="21019"/>
                    <a:pt x="52654" y="21665"/>
                    <a:pt x="51020" y="22144"/>
                  </a:cubicBezTo>
                  <a:cubicBezTo>
                    <a:pt x="48743" y="22778"/>
                    <a:pt x="46467" y="22324"/>
                    <a:pt x="44460" y="21152"/>
                  </a:cubicBezTo>
                  <a:cubicBezTo>
                    <a:pt x="43035" y="20262"/>
                    <a:pt x="41712" y="19093"/>
                    <a:pt x="40523" y="17904"/>
                  </a:cubicBezTo>
                  <a:cubicBezTo>
                    <a:pt x="36877" y="14309"/>
                    <a:pt x="33300" y="10616"/>
                    <a:pt x="29701" y="6962"/>
                  </a:cubicBezTo>
                  <a:lnTo>
                    <a:pt x="23886" y="14729"/>
                  </a:lnTo>
                  <a:lnTo>
                    <a:pt x="28101" y="28503"/>
                  </a:lnTo>
                  <a:lnTo>
                    <a:pt x="31464" y="29902"/>
                  </a:lnTo>
                  <a:lnTo>
                    <a:pt x="30626" y="33835"/>
                  </a:lnTo>
                  <a:lnTo>
                    <a:pt x="33997" y="38602"/>
                  </a:lnTo>
                  <a:lnTo>
                    <a:pt x="38199" y="40005"/>
                  </a:lnTo>
                  <a:lnTo>
                    <a:pt x="41293" y="42256"/>
                  </a:lnTo>
                  <a:lnTo>
                    <a:pt x="82582" y="54614"/>
                  </a:lnTo>
                  <a:lnTo>
                    <a:pt x="101226" y="54995"/>
                  </a:lnTo>
                  <a:lnTo>
                    <a:pt x="57027" y="98244"/>
                  </a:lnTo>
                  <a:lnTo>
                    <a:pt x="39235" y="97884"/>
                  </a:lnTo>
                  <a:lnTo>
                    <a:pt x="31190" y="102364"/>
                  </a:lnTo>
                  <a:lnTo>
                    <a:pt x="29868" y="105184"/>
                  </a:lnTo>
                  <a:lnTo>
                    <a:pt x="22949" y="108535"/>
                  </a:lnTo>
                  <a:lnTo>
                    <a:pt x="20321" y="108727"/>
                  </a:lnTo>
                  <a:lnTo>
                    <a:pt x="14896" y="111166"/>
                  </a:lnTo>
                  <a:lnTo>
                    <a:pt x="13595" y="113593"/>
                  </a:lnTo>
                  <a:lnTo>
                    <a:pt x="12867" y="113879"/>
                  </a:lnTo>
                  <a:lnTo>
                    <a:pt x="12927" y="113879"/>
                  </a:lnTo>
                  <a:lnTo>
                    <a:pt x="287" y="126237"/>
                  </a:lnTo>
                  <a:lnTo>
                    <a:pt x="0" y="182148"/>
                  </a:lnTo>
                  <a:lnTo>
                    <a:pt x="10497" y="191694"/>
                  </a:lnTo>
                  <a:cubicBezTo>
                    <a:pt x="9786" y="192636"/>
                    <a:pt x="9003" y="193504"/>
                    <a:pt x="8310" y="194484"/>
                  </a:cubicBezTo>
                  <a:lnTo>
                    <a:pt x="8310" y="194484"/>
                  </a:lnTo>
                  <a:cubicBezTo>
                    <a:pt x="18024" y="180997"/>
                    <a:pt x="29954" y="169666"/>
                    <a:pt x="42068" y="158459"/>
                  </a:cubicBezTo>
                  <a:cubicBezTo>
                    <a:pt x="49171" y="151878"/>
                    <a:pt x="55696" y="144633"/>
                    <a:pt x="65046" y="141056"/>
                  </a:cubicBezTo>
                  <a:cubicBezTo>
                    <a:pt x="66095" y="140649"/>
                    <a:pt x="66989" y="139819"/>
                    <a:pt x="67866" y="139143"/>
                  </a:cubicBezTo>
                  <a:cubicBezTo>
                    <a:pt x="89352" y="122352"/>
                    <a:pt x="106288" y="102108"/>
                    <a:pt x="117106" y="76814"/>
                  </a:cubicBezTo>
                  <a:cubicBezTo>
                    <a:pt x="121107" y="67490"/>
                    <a:pt x="124877" y="57977"/>
                    <a:pt x="131436" y="49830"/>
                  </a:cubicBezTo>
                  <a:cubicBezTo>
                    <a:pt x="135694" y="44533"/>
                    <a:pt x="137838" y="37951"/>
                    <a:pt x="139870" y="31297"/>
                  </a:cubicBezTo>
                  <a:cubicBezTo>
                    <a:pt x="142626" y="22320"/>
                    <a:pt x="141702" y="13274"/>
                    <a:pt x="142361" y="4271"/>
                  </a:cubicBezTo>
                  <a:cubicBezTo>
                    <a:pt x="142502" y="2122"/>
                    <a:pt x="137859" y="-672"/>
                    <a:pt x="135784" y="146"/>
                  </a:cubicBezTo>
                  <a:close/>
                </a:path>
              </a:pathLst>
            </a:custGeom>
            <a:grpFill/>
            <a:ln w="5028" cap="flat">
              <a:solidFill>
                <a:schemeClr val="bg1"/>
              </a:solidFill>
              <a:prstDash val="solid"/>
              <a:miter/>
            </a:ln>
          </p:spPr>
          <p:txBody>
            <a:bodyPr rtlCol="0" anchor="ctr"/>
            <a:lstStyle/>
            <a:p>
              <a:endParaRPr lang="en-US"/>
            </a:p>
          </p:txBody>
        </p:sp>
        <p:sp>
          <p:nvSpPr>
            <p:cNvPr id="164" name="Freeform 163">
              <a:extLst>
                <a:ext uri="{FF2B5EF4-FFF2-40B4-BE49-F238E27FC236}">
                  <a16:creationId xmlns:a16="http://schemas.microsoft.com/office/drawing/2014/main" id="{2313B18D-9E37-8CE0-12D0-B9A60B119F7A}"/>
                </a:ext>
              </a:extLst>
            </p:cNvPr>
            <p:cNvSpPr/>
            <p:nvPr/>
          </p:nvSpPr>
          <p:spPr>
            <a:xfrm>
              <a:off x="6747402" y="4926579"/>
              <a:ext cx="21270" cy="25751"/>
            </a:xfrm>
            <a:custGeom>
              <a:avLst/>
              <a:gdLst>
                <a:gd name="connsiteX0" fmla="*/ 7013 w 21270"/>
                <a:gd name="connsiteY0" fmla="*/ 25752 h 25751"/>
                <a:gd name="connsiteX1" fmla="*/ 10244 w 21270"/>
                <a:gd name="connsiteY1" fmla="*/ 23505 h 25751"/>
                <a:gd name="connsiteX2" fmla="*/ 13197 w 21270"/>
                <a:gd name="connsiteY2" fmla="*/ 22949 h 25751"/>
                <a:gd name="connsiteX3" fmla="*/ 15756 w 21270"/>
                <a:gd name="connsiteY3" fmla="*/ 24425 h 25751"/>
                <a:gd name="connsiteX4" fmla="*/ 20570 w 21270"/>
                <a:gd name="connsiteY4" fmla="*/ 17989 h 25751"/>
                <a:gd name="connsiteX5" fmla="*/ 19350 w 21270"/>
                <a:gd name="connsiteY5" fmla="*/ 16778 h 25751"/>
                <a:gd name="connsiteX6" fmla="*/ 19093 w 21270"/>
                <a:gd name="connsiteY6" fmla="*/ 12384 h 25751"/>
                <a:gd name="connsiteX7" fmla="*/ 17531 w 21270"/>
                <a:gd name="connsiteY7" fmla="*/ 616 h 25751"/>
                <a:gd name="connsiteX8" fmla="*/ 16842 w 21270"/>
                <a:gd name="connsiteY8" fmla="*/ 0 h 25751"/>
                <a:gd name="connsiteX9" fmla="*/ 15037 w 21270"/>
                <a:gd name="connsiteY9" fmla="*/ 2447 h 25751"/>
                <a:gd name="connsiteX10" fmla="*/ 12225 w 21270"/>
                <a:gd name="connsiteY10" fmla="*/ 3556 h 25751"/>
                <a:gd name="connsiteX11" fmla="*/ 10817 w 21270"/>
                <a:gd name="connsiteY11" fmla="*/ 4968 h 25751"/>
                <a:gd name="connsiteX12" fmla="*/ 5344 w 21270"/>
                <a:gd name="connsiteY12" fmla="*/ 6213 h 25751"/>
                <a:gd name="connsiteX13" fmla="*/ 4215 w 21270"/>
                <a:gd name="connsiteY13" fmla="*/ 10304 h 25751"/>
                <a:gd name="connsiteX14" fmla="*/ 3085 w 21270"/>
                <a:gd name="connsiteY14" fmla="*/ 12422 h 25751"/>
                <a:gd name="connsiteX15" fmla="*/ 3795 w 21270"/>
                <a:gd name="connsiteY15" fmla="*/ 14947 h 25751"/>
                <a:gd name="connsiteX16" fmla="*/ 2803 w 21270"/>
                <a:gd name="connsiteY16" fmla="*/ 17193 h 25751"/>
                <a:gd name="connsiteX17" fmla="*/ 1836 w 21270"/>
                <a:gd name="connsiteY17" fmla="*/ 21267 h 25751"/>
                <a:gd name="connsiteX18" fmla="*/ 0 w 21270"/>
                <a:gd name="connsiteY18" fmla="*/ 24065 h 25751"/>
                <a:gd name="connsiteX19" fmla="*/ 1130 w 21270"/>
                <a:gd name="connsiteY19" fmla="*/ 25752 h 25751"/>
                <a:gd name="connsiteX20" fmla="*/ 7013 w 21270"/>
                <a:gd name="connsiteY20" fmla="*/ 25752 h 257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1270" h="25751">
                  <a:moveTo>
                    <a:pt x="7013" y="25752"/>
                  </a:moveTo>
                  <a:lnTo>
                    <a:pt x="10244" y="23505"/>
                  </a:lnTo>
                  <a:lnTo>
                    <a:pt x="13197" y="22949"/>
                  </a:lnTo>
                  <a:lnTo>
                    <a:pt x="15756" y="24425"/>
                  </a:lnTo>
                  <a:lnTo>
                    <a:pt x="20570" y="17989"/>
                  </a:lnTo>
                  <a:cubicBezTo>
                    <a:pt x="20176" y="17596"/>
                    <a:pt x="19757" y="17172"/>
                    <a:pt x="19350" y="16778"/>
                  </a:cubicBezTo>
                  <a:cubicBezTo>
                    <a:pt x="17938" y="15362"/>
                    <a:pt x="18289" y="14061"/>
                    <a:pt x="19093" y="12384"/>
                  </a:cubicBezTo>
                  <a:cubicBezTo>
                    <a:pt x="22217" y="5999"/>
                    <a:pt x="22217" y="4450"/>
                    <a:pt x="17531" y="616"/>
                  </a:cubicBezTo>
                  <a:cubicBezTo>
                    <a:pt x="17287" y="436"/>
                    <a:pt x="17086" y="227"/>
                    <a:pt x="16842" y="0"/>
                  </a:cubicBezTo>
                  <a:lnTo>
                    <a:pt x="15037" y="2447"/>
                  </a:lnTo>
                  <a:lnTo>
                    <a:pt x="12225" y="3556"/>
                  </a:lnTo>
                  <a:lnTo>
                    <a:pt x="10817" y="4968"/>
                  </a:lnTo>
                  <a:lnTo>
                    <a:pt x="5344" y="6213"/>
                  </a:lnTo>
                  <a:lnTo>
                    <a:pt x="4215" y="10304"/>
                  </a:lnTo>
                  <a:lnTo>
                    <a:pt x="3085" y="12422"/>
                  </a:lnTo>
                  <a:lnTo>
                    <a:pt x="3795" y="14947"/>
                  </a:lnTo>
                  <a:lnTo>
                    <a:pt x="2803" y="17193"/>
                  </a:lnTo>
                  <a:lnTo>
                    <a:pt x="1836" y="21267"/>
                  </a:lnTo>
                  <a:lnTo>
                    <a:pt x="0" y="24065"/>
                  </a:lnTo>
                  <a:lnTo>
                    <a:pt x="1130" y="25752"/>
                  </a:lnTo>
                  <a:lnTo>
                    <a:pt x="7013" y="25752"/>
                  </a:lnTo>
                  <a:close/>
                </a:path>
              </a:pathLst>
            </a:custGeom>
            <a:grpFill/>
            <a:ln w="5028" cap="flat">
              <a:solidFill>
                <a:schemeClr val="bg1"/>
              </a:solidFill>
              <a:prstDash val="solid"/>
              <a:miter/>
            </a:ln>
          </p:spPr>
          <p:txBody>
            <a:bodyPr rtlCol="0" anchor="ctr"/>
            <a:lstStyle/>
            <a:p>
              <a:endParaRPr lang="en-US"/>
            </a:p>
          </p:txBody>
        </p:sp>
        <p:sp>
          <p:nvSpPr>
            <p:cNvPr id="165" name="Freeform 164">
              <a:extLst>
                <a:ext uri="{FF2B5EF4-FFF2-40B4-BE49-F238E27FC236}">
                  <a16:creationId xmlns:a16="http://schemas.microsoft.com/office/drawing/2014/main" id="{C30316F7-F2A4-10E5-D0B1-5A9339D49908}"/>
                </a:ext>
              </a:extLst>
            </p:cNvPr>
            <p:cNvSpPr/>
            <p:nvPr/>
          </p:nvSpPr>
          <p:spPr>
            <a:xfrm>
              <a:off x="6670361" y="4847664"/>
              <a:ext cx="93878" cy="84584"/>
            </a:xfrm>
            <a:custGeom>
              <a:avLst/>
              <a:gdLst>
                <a:gd name="connsiteX0" fmla="*/ 77935 w 93878"/>
                <a:gd name="connsiteY0" fmla="*/ 76737 h 84584"/>
                <a:gd name="connsiteX1" fmla="*/ 78722 w 93878"/>
                <a:gd name="connsiteY1" fmla="*/ 79261 h 84584"/>
                <a:gd name="connsiteX2" fmla="*/ 81080 w 93878"/>
                <a:gd name="connsiteY2" fmla="*/ 79741 h 84584"/>
                <a:gd name="connsiteX3" fmla="*/ 84764 w 93878"/>
                <a:gd name="connsiteY3" fmla="*/ 84585 h 84584"/>
                <a:gd name="connsiteX4" fmla="*/ 87854 w 93878"/>
                <a:gd name="connsiteY4" fmla="*/ 83879 h 84584"/>
                <a:gd name="connsiteX5" fmla="*/ 89262 w 93878"/>
                <a:gd name="connsiteY5" fmla="*/ 82466 h 84584"/>
                <a:gd name="connsiteX6" fmla="*/ 92073 w 93878"/>
                <a:gd name="connsiteY6" fmla="*/ 81358 h 84584"/>
                <a:gd name="connsiteX7" fmla="*/ 93879 w 93878"/>
                <a:gd name="connsiteY7" fmla="*/ 78910 h 84584"/>
                <a:gd name="connsiteX8" fmla="*/ 86253 w 93878"/>
                <a:gd name="connsiteY8" fmla="*/ 71067 h 84584"/>
                <a:gd name="connsiteX9" fmla="*/ 68748 w 93878"/>
                <a:gd name="connsiteY9" fmla="*/ 52427 h 84584"/>
                <a:gd name="connsiteX10" fmla="*/ 55987 w 93878"/>
                <a:gd name="connsiteY10" fmla="*/ 44105 h 84584"/>
                <a:gd name="connsiteX11" fmla="*/ 38691 w 93878"/>
                <a:gd name="connsiteY11" fmla="*/ 24562 h 84584"/>
                <a:gd name="connsiteX12" fmla="*/ 34275 w 93878"/>
                <a:gd name="connsiteY12" fmla="*/ 9872 h 84584"/>
                <a:gd name="connsiteX13" fmla="*/ 28173 w 93878"/>
                <a:gd name="connsiteY13" fmla="*/ 0 h 84584"/>
                <a:gd name="connsiteX14" fmla="*/ 25028 w 93878"/>
                <a:gd name="connsiteY14" fmla="*/ 4134 h 84584"/>
                <a:gd name="connsiteX15" fmla="*/ 20929 w 93878"/>
                <a:gd name="connsiteY15" fmla="*/ 5096 h 84584"/>
                <a:gd name="connsiteX16" fmla="*/ 18888 w 93878"/>
                <a:gd name="connsiteY16" fmla="*/ 7138 h 84584"/>
                <a:gd name="connsiteX17" fmla="*/ 15743 w 93878"/>
                <a:gd name="connsiteY17" fmla="*/ 8246 h 84584"/>
                <a:gd name="connsiteX18" fmla="*/ 12114 w 93878"/>
                <a:gd name="connsiteY18" fmla="*/ 10129 h 84584"/>
                <a:gd name="connsiteX19" fmla="*/ 13064 w 93878"/>
                <a:gd name="connsiteY19" fmla="*/ 11883 h 84584"/>
                <a:gd name="connsiteX20" fmla="*/ 12581 w 93878"/>
                <a:gd name="connsiteY20" fmla="*/ 13766 h 84584"/>
                <a:gd name="connsiteX21" fmla="*/ 9440 w 93878"/>
                <a:gd name="connsiteY21" fmla="*/ 13449 h 84584"/>
                <a:gd name="connsiteX22" fmla="*/ 7707 w 93878"/>
                <a:gd name="connsiteY22" fmla="*/ 14545 h 84584"/>
                <a:gd name="connsiteX23" fmla="*/ 7553 w 93878"/>
                <a:gd name="connsiteY23" fmla="*/ 16740 h 84584"/>
                <a:gd name="connsiteX24" fmla="*/ 6286 w 93878"/>
                <a:gd name="connsiteY24" fmla="*/ 20368 h 84584"/>
                <a:gd name="connsiteX25" fmla="*/ 7861 w 93878"/>
                <a:gd name="connsiteY25" fmla="*/ 22585 h 84584"/>
                <a:gd name="connsiteX26" fmla="*/ 6444 w 93878"/>
                <a:gd name="connsiteY26" fmla="*/ 25726 h 84584"/>
                <a:gd name="connsiteX27" fmla="*/ 4553 w 93878"/>
                <a:gd name="connsiteY27" fmla="*/ 30450 h 84584"/>
                <a:gd name="connsiteX28" fmla="*/ 4399 w 93878"/>
                <a:gd name="connsiteY28" fmla="*/ 34862 h 84584"/>
                <a:gd name="connsiteX29" fmla="*/ 2041 w 93878"/>
                <a:gd name="connsiteY29" fmla="*/ 38807 h 84584"/>
                <a:gd name="connsiteX30" fmla="*/ 1729 w 93878"/>
                <a:gd name="connsiteY30" fmla="*/ 40852 h 84584"/>
                <a:gd name="connsiteX31" fmla="*/ 0 w 93878"/>
                <a:gd name="connsiteY31" fmla="*/ 43056 h 84584"/>
                <a:gd name="connsiteX32" fmla="*/ 163 w 93878"/>
                <a:gd name="connsiteY32" fmla="*/ 46689 h 84584"/>
                <a:gd name="connsiteX33" fmla="*/ 2508 w 93878"/>
                <a:gd name="connsiteY33" fmla="*/ 55337 h 84584"/>
                <a:gd name="connsiteX34" fmla="*/ 7865 w 93878"/>
                <a:gd name="connsiteY34" fmla="*/ 56129 h 84584"/>
                <a:gd name="connsiteX35" fmla="*/ 8960 w 93878"/>
                <a:gd name="connsiteY35" fmla="*/ 54712 h 84584"/>
                <a:gd name="connsiteX36" fmla="*/ 11335 w 93878"/>
                <a:gd name="connsiteY36" fmla="*/ 54237 h 84584"/>
                <a:gd name="connsiteX37" fmla="*/ 15131 w 93878"/>
                <a:gd name="connsiteY37" fmla="*/ 46689 h 84584"/>
                <a:gd name="connsiteX38" fmla="*/ 17001 w 93878"/>
                <a:gd name="connsiteY38" fmla="*/ 48722 h 84584"/>
                <a:gd name="connsiteX39" fmla="*/ 23321 w 93878"/>
                <a:gd name="connsiteY39" fmla="*/ 50938 h 84584"/>
                <a:gd name="connsiteX40" fmla="*/ 25978 w 93878"/>
                <a:gd name="connsiteY40" fmla="*/ 50938 h 84584"/>
                <a:gd name="connsiteX41" fmla="*/ 28028 w 93878"/>
                <a:gd name="connsiteY41" fmla="*/ 48880 h 84584"/>
                <a:gd name="connsiteX42" fmla="*/ 30715 w 93878"/>
                <a:gd name="connsiteY42" fmla="*/ 48572 h 84584"/>
                <a:gd name="connsiteX43" fmla="*/ 32436 w 93878"/>
                <a:gd name="connsiteY43" fmla="*/ 50288 h 84584"/>
                <a:gd name="connsiteX44" fmla="*/ 33856 w 93878"/>
                <a:gd name="connsiteY44" fmla="*/ 49055 h 84584"/>
                <a:gd name="connsiteX45" fmla="*/ 36368 w 93878"/>
                <a:gd name="connsiteY45" fmla="*/ 49055 h 84584"/>
                <a:gd name="connsiteX46" fmla="*/ 40784 w 93878"/>
                <a:gd name="connsiteY46" fmla="*/ 52504 h 84584"/>
                <a:gd name="connsiteX47" fmla="*/ 43155 w 93878"/>
                <a:gd name="connsiteY47" fmla="*/ 51563 h 84584"/>
                <a:gd name="connsiteX48" fmla="*/ 46137 w 93878"/>
                <a:gd name="connsiteY48" fmla="*/ 52042 h 84584"/>
                <a:gd name="connsiteX49" fmla="*/ 48970 w 93878"/>
                <a:gd name="connsiteY49" fmla="*/ 54562 h 84584"/>
                <a:gd name="connsiteX50" fmla="*/ 51345 w 93878"/>
                <a:gd name="connsiteY50" fmla="*/ 55046 h 84584"/>
                <a:gd name="connsiteX51" fmla="*/ 55431 w 93878"/>
                <a:gd name="connsiteY51" fmla="*/ 58957 h 84584"/>
                <a:gd name="connsiteX52" fmla="*/ 57327 w 93878"/>
                <a:gd name="connsiteY52" fmla="*/ 61157 h 84584"/>
                <a:gd name="connsiteX53" fmla="*/ 61272 w 93878"/>
                <a:gd name="connsiteY53" fmla="*/ 61786 h 84584"/>
                <a:gd name="connsiteX54" fmla="*/ 61272 w 93878"/>
                <a:gd name="connsiteY54" fmla="*/ 62890 h 84584"/>
                <a:gd name="connsiteX55" fmla="*/ 64096 w 93878"/>
                <a:gd name="connsiteY55" fmla="*/ 62890 h 84584"/>
                <a:gd name="connsiteX56" fmla="*/ 68187 w 93878"/>
                <a:gd name="connsiteY56" fmla="*/ 66215 h 84584"/>
                <a:gd name="connsiteX57" fmla="*/ 72770 w 93878"/>
                <a:gd name="connsiteY57" fmla="*/ 70772 h 84584"/>
                <a:gd name="connsiteX58" fmla="*/ 74799 w 93878"/>
                <a:gd name="connsiteY58" fmla="*/ 71101 h 84584"/>
                <a:gd name="connsiteX59" fmla="*/ 77323 w 93878"/>
                <a:gd name="connsiteY59" fmla="*/ 74871 h 84584"/>
                <a:gd name="connsiteX60" fmla="*/ 77935 w 93878"/>
                <a:gd name="connsiteY60" fmla="*/ 76737 h 84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93878" h="84584">
                  <a:moveTo>
                    <a:pt x="77935" y="76737"/>
                  </a:moveTo>
                  <a:lnTo>
                    <a:pt x="78722" y="79261"/>
                  </a:lnTo>
                  <a:lnTo>
                    <a:pt x="81080" y="79741"/>
                  </a:lnTo>
                  <a:lnTo>
                    <a:pt x="84764" y="84585"/>
                  </a:lnTo>
                  <a:lnTo>
                    <a:pt x="87854" y="83879"/>
                  </a:lnTo>
                  <a:lnTo>
                    <a:pt x="89262" y="82466"/>
                  </a:lnTo>
                  <a:lnTo>
                    <a:pt x="92073" y="81358"/>
                  </a:lnTo>
                  <a:lnTo>
                    <a:pt x="93879" y="78910"/>
                  </a:lnTo>
                  <a:cubicBezTo>
                    <a:pt x="91025" y="76557"/>
                    <a:pt x="88333" y="74114"/>
                    <a:pt x="86253" y="71067"/>
                  </a:cubicBezTo>
                  <a:cubicBezTo>
                    <a:pt x="81401" y="63934"/>
                    <a:pt x="74507" y="58726"/>
                    <a:pt x="68748" y="52427"/>
                  </a:cubicBezTo>
                  <a:cubicBezTo>
                    <a:pt x="65337" y="48713"/>
                    <a:pt x="60695" y="46351"/>
                    <a:pt x="55987" y="44105"/>
                  </a:cubicBezTo>
                  <a:cubicBezTo>
                    <a:pt x="47695" y="40112"/>
                    <a:pt x="40844" y="34378"/>
                    <a:pt x="38691" y="24562"/>
                  </a:cubicBezTo>
                  <a:cubicBezTo>
                    <a:pt x="37587" y="19581"/>
                    <a:pt x="35807" y="14758"/>
                    <a:pt x="34275" y="9872"/>
                  </a:cubicBezTo>
                  <a:cubicBezTo>
                    <a:pt x="33064" y="6008"/>
                    <a:pt x="30942" y="2760"/>
                    <a:pt x="28173" y="0"/>
                  </a:cubicBezTo>
                  <a:lnTo>
                    <a:pt x="25028" y="4134"/>
                  </a:lnTo>
                  <a:lnTo>
                    <a:pt x="20929" y="5096"/>
                  </a:lnTo>
                  <a:lnTo>
                    <a:pt x="18888" y="7138"/>
                  </a:lnTo>
                  <a:lnTo>
                    <a:pt x="15743" y="8246"/>
                  </a:lnTo>
                  <a:lnTo>
                    <a:pt x="12114" y="10129"/>
                  </a:lnTo>
                  <a:lnTo>
                    <a:pt x="13064" y="11883"/>
                  </a:lnTo>
                  <a:lnTo>
                    <a:pt x="12581" y="13766"/>
                  </a:lnTo>
                  <a:lnTo>
                    <a:pt x="9440" y="13449"/>
                  </a:lnTo>
                  <a:lnTo>
                    <a:pt x="7707" y="14545"/>
                  </a:lnTo>
                  <a:lnTo>
                    <a:pt x="7553" y="16740"/>
                  </a:lnTo>
                  <a:lnTo>
                    <a:pt x="6286" y="20368"/>
                  </a:lnTo>
                  <a:lnTo>
                    <a:pt x="7861" y="22585"/>
                  </a:lnTo>
                  <a:lnTo>
                    <a:pt x="6444" y="25726"/>
                  </a:lnTo>
                  <a:lnTo>
                    <a:pt x="4553" y="30450"/>
                  </a:lnTo>
                  <a:lnTo>
                    <a:pt x="4399" y="34862"/>
                  </a:lnTo>
                  <a:lnTo>
                    <a:pt x="2041" y="38807"/>
                  </a:lnTo>
                  <a:lnTo>
                    <a:pt x="1729" y="40852"/>
                  </a:lnTo>
                  <a:lnTo>
                    <a:pt x="0" y="43056"/>
                  </a:lnTo>
                  <a:lnTo>
                    <a:pt x="163" y="46689"/>
                  </a:lnTo>
                  <a:lnTo>
                    <a:pt x="2508" y="55337"/>
                  </a:lnTo>
                  <a:lnTo>
                    <a:pt x="7865" y="56129"/>
                  </a:lnTo>
                  <a:lnTo>
                    <a:pt x="8960" y="54712"/>
                  </a:lnTo>
                  <a:lnTo>
                    <a:pt x="11335" y="54237"/>
                  </a:lnTo>
                  <a:lnTo>
                    <a:pt x="15131" y="46689"/>
                  </a:lnTo>
                  <a:lnTo>
                    <a:pt x="17001" y="48722"/>
                  </a:lnTo>
                  <a:lnTo>
                    <a:pt x="23321" y="50938"/>
                  </a:lnTo>
                  <a:lnTo>
                    <a:pt x="25978" y="50938"/>
                  </a:lnTo>
                  <a:lnTo>
                    <a:pt x="28028" y="48880"/>
                  </a:lnTo>
                  <a:lnTo>
                    <a:pt x="30715" y="48572"/>
                  </a:lnTo>
                  <a:lnTo>
                    <a:pt x="32436" y="50288"/>
                  </a:lnTo>
                  <a:lnTo>
                    <a:pt x="33856" y="49055"/>
                  </a:lnTo>
                  <a:lnTo>
                    <a:pt x="36368" y="49055"/>
                  </a:lnTo>
                  <a:lnTo>
                    <a:pt x="40784" y="52504"/>
                  </a:lnTo>
                  <a:lnTo>
                    <a:pt x="43155" y="51563"/>
                  </a:lnTo>
                  <a:lnTo>
                    <a:pt x="46137" y="52042"/>
                  </a:lnTo>
                  <a:lnTo>
                    <a:pt x="48970" y="54562"/>
                  </a:lnTo>
                  <a:lnTo>
                    <a:pt x="51345" y="55046"/>
                  </a:lnTo>
                  <a:lnTo>
                    <a:pt x="55431" y="58957"/>
                  </a:lnTo>
                  <a:lnTo>
                    <a:pt x="57327" y="61157"/>
                  </a:lnTo>
                  <a:lnTo>
                    <a:pt x="61272" y="61786"/>
                  </a:lnTo>
                  <a:lnTo>
                    <a:pt x="61272" y="62890"/>
                  </a:lnTo>
                  <a:lnTo>
                    <a:pt x="64096" y="62890"/>
                  </a:lnTo>
                  <a:lnTo>
                    <a:pt x="68187" y="66215"/>
                  </a:lnTo>
                  <a:lnTo>
                    <a:pt x="72770" y="70772"/>
                  </a:lnTo>
                  <a:lnTo>
                    <a:pt x="74799" y="71101"/>
                  </a:lnTo>
                  <a:lnTo>
                    <a:pt x="77323" y="74871"/>
                  </a:lnTo>
                  <a:lnTo>
                    <a:pt x="77935" y="76737"/>
                  </a:lnTo>
                  <a:close/>
                </a:path>
              </a:pathLst>
            </a:custGeom>
            <a:grpFill/>
            <a:ln w="5028" cap="flat">
              <a:solidFill>
                <a:schemeClr val="bg1"/>
              </a:solidFill>
              <a:prstDash val="solid"/>
              <a:miter/>
            </a:ln>
          </p:spPr>
          <p:txBody>
            <a:bodyPr rtlCol="0" anchor="ctr"/>
            <a:lstStyle/>
            <a:p>
              <a:endParaRPr lang="en-US"/>
            </a:p>
          </p:txBody>
        </p:sp>
        <p:sp>
          <p:nvSpPr>
            <p:cNvPr id="166" name="Freeform 165">
              <a:extLst>
                <a:ext uri="{FF2B5EF4-FFF2-40B4-BE49-F238E27FC236}">
                  <a16:creationId xmlns:a16="http://schemas.microsoft.com/office/drawing/2014/main" id="{CA948054-CFC0-E4D2-ACD2-5088890E6919}"/>
                </a:ext>
              </a:extLst>
            </p:cNvPr>
            <p:cNvSpPr/>
            <p:nvPr/>
          </p:nvSpPr>
          <p:spPr>
            <a:xfrm>
              <a:off x="6624793" y="4894345"/>
              <a:ext cx="214698" cy="163045"/>
            </a:xfrm>
            <a:custGeom>
              <a:avLst/>
              <a:gdLst>
                <a:gd name="connsiteX0" fmla="*/ 16290 w 214698"/>
                <a:gd name="connsiteY0" fmla="*/ 113319 h 163045"/>
                <a:gd name="connsiteX1" fmla="*/ 19658 w 214698"/>
                <a:gd name="connsiteY1" fmla="*/ 116986 h 163045"/>
                <a:gd name="connsiteX2" fmla="*/ 22474 w 214698"/>
                <a:gd name="connsiteY2" fmla="*/ 117243 h 163045"/>
                <a:gd name="connsiteX3" fmla="*/ 28366 w 214698"/>
                <a:gd name="connsiteY3" fmla="*/ 125116 h 163045"/>
                <a:gd name="connsiteX4" fmla="*/ 28918 w 214698"/>
                <a:gd name="connsiteY4" fmla="*/ 129335 h 163045"/>
                <a:gd name="connsiteX5" fmla="*/ 31036 w 214698"/>
                <a:gd name="connsiteY5" fmla="*/ 136631 h 163045"/>
                <a:gd name="connsiteX6" fmla="*/ 32581 w 214698"/>
                <a:gd name="connsiteY6" fmla="*/ 134937 h 163045"/>
                <a:gd name="connsiteX7" fmla="*/ 34545 w 214698"/>
                <a:gd name="connsiteY7" fmla="*/ 136926 h 163045"/>
                <a:gd name="connsiteX8" fmla="*/ 38760 w 214698"/>
                <a:gd name="connsiteY8" fmla="*/ 137192 h 163045"/>
                <a:gd name="connsiteX9" fmla="*/ 39042 w 214698"/>
                <a:gd name="connsiteY9" fmla="*/ 145908 h 163045"/>
                <a:gd name="connsiteX10" fmla="*/ 41849 w 214698"/>
                <a:gd name="connsiteY10" fmla="*/ 148711 h 163045"/>
                <a:gd name="connsiteX11" fmla="*/ 44370 w 214698"/>
                <a:gd name="connsiteY11" fmla="*/ 148711 h 163045"/>
                <a:gd name="connsiteX12" fmla="*/ 47185 w 214698"/>
                <a:gd name="connsiteY12" fmla="*/ 147872 h 163045"/>
                <a:gd name="connsiteX13" fmla="*/ 50266 w 214698"/>
                <a:gd name="connsiteY13" fmla="*/ 148711 h 163045"/>
                <a:gd name="connsiteX14" fmla="*/ 56180 w 214698"/>
                <a:gd name="connsiteY14" fmla="*/ 148155 h 163045"/>
                <a:gd name="connsiteX15" fmla="*/ 58979 w 214698"/>
                <a:gd name="connsiteY15" fmla="*/ 148998 h 163045"/>
                <a:gd name="connsiteX16" fmla="*/ 67408 w 214698"/>
                <a:gd name="connsiteY16" fmla="*/ 156298 h 163045"/>
                <a:gd name="connsiteX17" fmla="*/ 72458 w 214698"/>
                <a:gd name="connsiteY17" fmla="*/ 160508 h 163045"/>
                <a:gd name="connsiteX18" fmla="*/ 78637 w 214698"/>
                <a:gd name="connsiteY18" fmla="*/ 161630 h 163045"/>
                <a:gd name="connsiteX19" fmla="*/ 81448 w 214698"/>
                <a:gd name="connsiteY19" fmla="*/ 162186 h 163045"/>
                <a:gd name="connsiteX20" fmla="*/ 85941 w 214698"/>
                <a:gd name="connsiteY20" fmla="*/ 161630 h 163045"/>
                <a:gd name="connsiteX21" fmla="*/ 89330 w 214698"/>
                <a:gd name="connsiteY21" fmla="*/ 163046 h 163045"/>
                <a:gd name="connsiteX22" fmla="*/ 93258 w 214698"/>
                <a:gd name="connsiteY22" fmla="*/ 163046 h 163045"/>
                <a:gd name="connsiteX23" fmla="*/ 98299 w 214698"/>
                <a:gd name="connsiteY23" fmla="*/ 155172 h 163045"/>
                <a:gd name="connsiteX24" fmla="*/ 102518 w 214698"/>
                <a:gd name="connsiteY24" fmla="*/ 153765 h 163045"/>
                <a:gd name="connsiteX25" fmla="*/ 110383 w 214698"/>
                <a:gd name="connsiteY25" fmla="*/ 152665 h 163045"/>
                <a:gd name="connsiteX26" fmla="*/ 114598 w 214698"/>
                <a:gd name="connsiteY26" fmla="*/ 154329 h 163045"/>
                <a:gd name="connsiteX27" fmla="*/ 116840 w 214698"/>
                <a:gd name="connsiteY27" fmla="*/ 157419 h 163045"/>
                <a:gd name="connsiteX28" fmla="*/ 120773 w 214698"/>
                <a:gd name="connsiteY28" fmla="*/ 157141 h 163045"/>
                <a:gd name="connsiteX29" fmla="*/ 126340 w 214698"/>
                <a:gd name="connsiteY29" fmla="*/ 157141 h 163045"/>
                <a:gd name="connsiteX30" fmla="*/ 127067 w 214698"/>
                <a:gd name="connsiteY30" fmla="*/ 156854 h 163045"/>
                <a:gd name="connsiteX31" fmla="*/ 128368 w 214698"/>
                <a:gd name="connsiteY31" fmla="*/ 154428 h 163045"/>
                <a:gd name="connsiteX32" fmla="*/ 133790 w 214698"/>
                <a:gd name="connsiteY32" fmla="*/ 151984 h 163045"/>
                <a:gd name="connsiteX33" fmla="*/ 136421 w 214698"/>
                <a:gd name="connsiteY33" fmla="*/ 151792 h 163045"/>
                <a:gd name="connsiteX34" fmla="*/ 143341 w 214698"/>
                <a:gd name="connsiteY34" fmla="*/ 148441 h 163045"/>
                <a:gd name="connsiteX35" fmla="*/ 144658 w 214698"/>
                <a:gd name="connsiteY35" fmla="*/ 145621 h 163045"/>
                <a:gd name="connsiteX36" fmla="*/ 152703 w 214698"/>
                <a:gd name="connsiteY36" fmla="*/ 141141 h 163045"/>
                <a:gd name="connsiteX37" fmla="*/ 170496 w 214698"/>
                <a:gd name="connsiteY37" fmla="*/ 141501 h 163045"/>
                <a:gd name="connsiteX38" fmla="*/ 214699 w 214698"/>
                <a:gd name="connsiteY38" fmla="*/ 98252 h 163045"/>
                <a:gd name="connsiteX39" fmla="*/ 196055 w 214698"/>
                <a:gd name="connsiteY39" fmla="*/ 97871 h 163045"/>
                <a:gd name="connsiteX40" fmla="*/ 154766 w 214698"/>
                <a:gd name="connsiteY40" fmla="*/ 85513 h 163045"/>
                <a:gd name="connsiteX41" fmla="*/ 151672 w 214698"/>
                <a:gd name="connsiteY41" fmla="*/ 83262 h 163045"/>
                <a:gd name="connsiteX42" fmla="*/ 147470 w 214698"/>
                <a:gd name="connsiteY42" fmla="*/ 81859 h 163045"/>
                <a:gd name="connsiteX43" fmla="*/ 144098 w 214698"/>
                <a:gd name="connsiteY43" fmla="*/ 77088 h 163045"/>
                <a:gd name="connsiteX44" fmla="*/ 144937 w 214698"/>
                <a:gd name="connsiteY44" fmla="*/ 73155 h 163045"/>
                <a:gd name="connsiteX45" fmla="*/ 141573 w 214698"/>
                <a:gd name="connsiteY45" fmla="*/ 71756 h 163045"/>
                <a:gd name="connsiteX46" fmla="*/ 137354 w 214698"/>
                <a:gd name="connsiteY46" fmla="*/ 57986 h 163045"/>
                <a:gd name="connsiteX47" fmla="*/ 138360 w 214698"/>
                <a:gd name="connsiteY47" fmla="*/ 56655 h 163045"/>
                <a:gd name="connsiteX48" fmla="*/ 135801 w 214698"/>
                <a:gd name="connsiteY48" fmla="*/ 55179 h 163045"/>
                <a:gd name="connsiteX49" fmla="*/ 132853 w 214698"/>
                <a:gd name="connsiteY49" fmla="*/ 55735 h 163045"/>
                <a:gd name="connsiteX50" fmla="*/ 129622 w 214698"/>
                <a:gd name="connsiteY50" fmla="*/ 57986 h 163045"/>
                <a:gd name="connsiteX51" fmla="*/ 123734 w 214698"/>
                <a:gd name="connsiteY51" fmla="*/ 57986 h 163045"/>
                <a:gd name="connsiteX52" fmla="*/ 122604 w 214698"/>
                <a:gd name="connsiteY52" fmla="*/ 56300 h 163045"/>
                <a:gd name="connsiteX53" fmla="*/ 124440 w 214698"/>
                <a:gd name="connsiteY53" fmla="*/ 53501 h 163045"/>
                <a:gd name="connsiteX54" fmla="*/ 125403 w 214698"/>
                <a:gd name="connsiteY54" fmla="*/ 49428 h 163045"/>
                <a:gd name="connsiteX55" fmla="*/ 126400 w 214698"/>
                <a:gd name="connsiteY55" fmla="*/ 47177 h 163045"/>
                <a:gd name="connsiteX56" fmla="*/ 125689 w 214698"/>
                <a:gd name="connsiteY56" fmla="*/ 44652 h 163045"/>
                <a:gd name="connsiteX57" fmla="*/ 126815 w 214698"/>
                <a:gd name="connsiteY57" fmla="*/ 42534 h 163045"/>
                <a:gd name="connsiteX58" fmla="*/ 127945 w 214698"/>
                <a:gd name="connsiteY58" fmla="*/ 38443 h 163045"/>
                <a:gd name="connsiteX59" fmla="*/ 133418 w 214698"/>
                <a:gd name="connsiteY59" fmla="*/ 37198 h 163045"/>
                <a:gd name="connsiteX60" fmla="*/ 130332 w 214698"/>
                <a:gd name="connsiteY60" fmla="*/ 37904 h 163045"/>
                <a:gd name="connsiteX61" fmla="*/ 126644 w 214698"/>
                <a:gd name="connsiteY61" fmla="*/ 33060 h 163045"/>
                <a:gd name="connsiteX62" fmla="*/ 124290 w 214698"/>
                <a:gd name="connsiteY62" fmla="*/ 32581 h 163045"/>
                <a:gd name="connsiteX63" fmla="*/ 123503 w 214698"/>
                <a:gd name="connsiteY63" fmla="*/ 30056 h 163045"/>
                <a:gd name="connsiteX64" fmla="*/ 122878 w 214698"/>
                <a:gd name="connsiteY64" fmla="*/ 28178 h 163045"/>
                <a:gd name="connsiteX65" fmla="*/ 120353 w 214698"/>
                <a:gd name="connsiteY65" fmla="*/ 24408 h 163045"/>
                <a:gd name="connsiteX66" fmla="*/ 118325 w 214698"/>
                <a:gd name="connsiteY66" fmla="*/ 24078 h 163045"/>
                <a:gd name="connsiteX67" fmla="*/ 113742 w 214698"/>
                <a:gd name="connsiteY67" fmla="*/ 19521 h 163045"/>
                <a:gd name="connsiteX68" fmla="*/ 109651 w 214698"/>
                <a:gd name="connsiteY68" fmla="*/ 16196 h 163045"/>
                <a:gd name="connsiteX69" fmla="*/ 106827 w 214698"/>
                <a:gd name="connsiteY69" fmla="*/ 16196 h 163045"/>
                <a:gd name="connsiteX70" fmla="*/ 106827 w 214698"/>
                <a:gd name="connsiteY70" fmla="*/ 15092 h 163045"/>
                <a:gd name="connsiteX71" fmla="*/ 102882 w 214698"/>
                <a:gd name="connsiteY71" fmla="*/ 14467 h 163045"/>
                <a:gd name="connsiteX72" fmla="*/ 100982 w 214698"/>
                <a:gd name="connsiteY72" fmla="*/ 12268 h 163045"/>
                <a:gd name="connsiteX73" fmla="*/ 96895 w 214698"/>
                <a:gd name="connsiteY73" fmla="*/ 8357 h 163045"/>
                <a:gd name="connsiteX74" fmla="*/ 94525 w 214698"/>
                <a:gd name="connsiteY74" fmla="*/ 7874 h 163045"/>
                <a:gd name="connsiteX75" fmla="*/ 91688 w 214698"/>
                <a:gd name="connsiteY75" fmla="*/ 5353 h 163045"/>
                <a:gd name="connsiteX76" fmla="*/ 88705 w 214698"/>
                <a:gd name="connsiteY76" fmla="*/ 4870 h 163045"/>
                <a:gd name="connsiteX77" fmla="*/ 86339 w 214698"/>
                <a:gd name="connsiteY77" fmla="*/ 5811 h 163045"/>
                <a:gd name="connsiteX78" fmla="*/ 81919 w 214698"/>
                <a:gd name="connsiteY78" fmla="*/ 2362 h 163045"/>
                <a:gd name="connsiteX79" fmla="*/ 79407 w 214698"/>
                <a:gd name="connsiteY79" fmla="*/ 2362 h 163045"/>
                <a:gd name="connsiteX80" fmla="*/ 77986 w 214698"/>
                <a:gd name="connsiteY80" fmla="*/ 3599 h 163045"/>
                <a:gd name="connsiteX81" fmla="*/ 76266 w 214698"/>
                <a:gd name="connsiteY81" fmla="*/ 1879 h 163045"/>
                <a:gd name="connsiteX82" fmla="*/ 73579 w 214698"/>
                <a:gd name="connsiteY82" fmla="*/ 2187 h 163045"/>
                <a:gd name="connsiteX83" fmla="*/ 71529 w 214698"/>
                <a:gd name="connsiteY83" fmla="*/ 4245 h 163045"/>
                <a:gd name="connsiteX84" fmla="*/ 68868 w 214698"/>
                <a:gd name="connsiteY84" fmla="*/ 4245 h 163045"/>
                <a:gd name="connsiteX85" fmla="*/ 62552 w 214698"/>
                <a:gd name="connsiteY85" fmla="*/ 2028 h 163045"/>
                <a:gd name="connsiteX86" fmla="*/ 60682 w 214698"/>
                <a:gd name="connsiteY86" fmla="*/ 0 h 163045"/>
                <a:gd name="connsiteX87" fmla="*/ 56890 w 214698"/>
                <a:gd name="connsiteY87" fmla="*/ 7544 h 163045"/>
                <a:gd name="connsiteX88" fmla="*/ 54515 w 214698"/>
                <a:gd name="connsiteY88" fmla="*/ 8023 h 163045"/>
                <a:gd name="connsiteX89" fmla="*/ 53420 w 214698"/>
                <a:gd name="connsiteY89" fmla="*/ 9440 h 163045"/>
                <a:gd name="connsiteX90" fmla="*/ 48063 w 214698"/>
                <a:gd name="connsiteY90" fmla="*/ 8648 h 163045"/>
                <a:gd name="connsiteX91" fmla="*/ 47994 w 214698"/>
                <a:gd name="connsiteY91" fmla="*/ 8374 h 163045"/>
                <a:gd name="connsiteX92" fmla="*/ 46621 w 214698"/>
                <a:gd name="connsiteY92" fmla="*/ 12769 h 163045"/>
                <a:gd name="connsiteX93" fmla="*/ 46069 w 214698"/>
                <a:gd name="connsiteY93" fmla="*/ 18092 h 163045"/>
                <a:gd name="connsiteX94" fmla="*/ 41285 w 214698"/>
                <a:gd name="connsiteY94" fmla="*/ 29059 h 163045"/>
                <a:gd name="connsiteX95" fmla="*/ 37921 w 214698"/>
                <a:gd name="connsiteY95" fmla="*/ 29885 h 163045"/>
                <a:gd name="connsiteX96" fmla="*/ 35114 w 214698"/>
                <a:gd name="connsiteY96" fmla="*/ 35786 h 163045"/>
                <a:gd name="connsiteX97" fmla="*/ 32581 w 214698"/>
                <a:gd name="connsiteY97" fmla="*/ 41421 h 163045"/>
                <a:gd name="connsiteX98" fmla="*/ 29491 w 214698"/>
                <a:gd name="connsiteY98" fmla="*/ 42825 h 163045"/>
                <a:gd name="connsiteX99" fmla="*/ 24712 w 214698"/>
                <a:gd name="connsiteY99" fmla="*/ 57986 h 163045"/>
                <a:gd name="connsiteX100" fmla="*/ 22191 w 214698"/>
                <a:gd name="connsiteY100" fmla="*/ 58820 h 163045"/>
                <a:gd name="connsiteX101" fmla="*/ 17972 w 214698"/>
                <a:gd name="connsiteY101" fmla="*/ 63887 h 163045"/>
                <a:gd name="connsiteX102" fmla="*/ 17972 w 214698"/>
                <a:gd name="connsiteY102" fmla="*/ 67259 h 163045"/>
                <a:gd name="connsiteX103" fmla="*/ 18811 w 214698"/>
                <a:gd name="connsiteY103" fmla="*/ 70630 h 163045"/>
                <a:gd name="connsiteX104" fmla="*/ 15726 w 214698"/>
                <a:gd name="connsiteY104" fmla="*/ 76805 h 163045"/>
                <a:gd name="connsiteX105" fmla="*/ 15726 w 214698"/>
                <a:gd name="connsiteY105" fmla="*/ 85804 h 163045"/>
                <a:gd name="connsiteX106" fmla="*/ 12076 w 214698"/>
                <a:gd name="connsiteY106" fmla="*/ 92822 h 163045"/>
                <a:gd name="connsiteX107" fmla="*/ 9269 w 214698"/>
                <a:gd name="connsiteY107" fmla="*/ 92248 h 163045"/>
                <a:gd name="connsiteX108" fmla="*/ 5614 w 214698"/>
                <a:gd name="connsiteY108" fmla="*/ 93109 h 163045"/>
                <a:gd name="connsiteX109" fmla="*/ 4211 w 214698"/>
                <a:gd name="connsiteY109" fmla="*/ 92822 h 163045"/>
                <a:gd name="connsiteX110" fmla="*/ 2251 w 214698"/>
                <a:gd name="connsiteY110" fmla="*/ 95334 h 163045"/>
                <a:gd name="connsiteX111" fmla="*/ 0 w 214698"/>
                <a:gd name="connsiteY111" fmla="*/ 99283 h 163045"/>
                <a:gd name="connsiteX112" fmla="*/ 2251 w 214698"/>
                <a:gd name="connsiteY112" fmla="*/ 101534 h 163045"/>
                <a:gd name="connsiteX113" fmla="*/ 8425 w 214698"/>
                <a:gd name="connsiteY113" fmla="*/ 102373 h 163045"/>
                <a:gd name="connsiteX114" fmla="*/ 12362 w 214698"/>
                <a:gd name="connsiteY114" fmla="*/ 107431 h 163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Lst>
              <a:rect l="l" t="t" r="r" b="b"/>
              <a:pathLst>
                <a:path w="214698" h="163045">
                  <a:moveTo>
                    <a:pt x="16290" y="113319"/>
                  </a:moveTo>
                  <a:lnTo>
                    <a:pt x="19658" y="116986"/>
                  </a:lnTo>
                  <a:lnTo>
                    <a:pt x="22474" y="117243"/>
                  </a:lnTo>
                  <a:lnTo>
                    <a:pt x="28366" y="125116"/>
                  </a:lnTo>
                  <a:lnTo>
                    <a:pt x="28918" y="129335"/>
                  </a:lnTo>
                  <a:lnTo>
                    <a:pt x="31036" y="136631"/>
                  </a:lnTo>
                  <a:lnTo>
                    <a:pt x="32581" y="134937"/>
                  </a:lnTo>
                  <a:lnTo>
                    <a:pt x="34545" y="136926"/>
                  </a:lnTo>
                  <a:lnTo>
                    <a:pt x="38760" y="137192"/>
                  </a:lnTo>
                  <a:lnTo>
                    <a:pt x="39042" y="145908"/>
                  </a:lnTo>
                  <a:lnTo>
                    <a:pt x="41849" y="148711"/>
                  </a:lnTo>
                  <a:lnTo>
                    <a:pt x="44370" y="148711"/>
                  </a:lnTo>
                  <a:lnTo>
                    <a:pt x="47185" y="147872"/>
                  </a:lnTo>
                  <a:lnTo>
                    <a:pt x="50266" y="148711"/>
                  </a:lnTo>
                  <a:lnTo>
                    <a:pt x="56180" y="148155"/>
                  </a:lnTo>
                  <a:lnTo>
                    <a:pt x="58979" y="148998"/>
                  </a:lnTo>
                  <a:lnTo>
                    <a:pt x="67408" y="156298"/>
                  </a:lnTo>
                  <a:lnTo>
                    <a:pt x="72458" y="160508"/>
                  </a:lnTo>
                  <a:lnTo>
                    <a:pt x="78637" y="161630"/>
                  </a:lnTo>
                  <a:lnTo>
                    <a:pt x="81448" y="162186"/>
                  </a:lnTo>
                  <a:lnTo>
                    <a:pt x="85941" y="161630"/>
                  </a:lnTo>
                  <a:lnTo>
                    <a:pt x="89330" y="163046"/>
                  </a:lnTo>
                  <a:lnTo>
                    <a:pt x="93258" y="163046"/>
                  </a:lnTo>
                  <a:lnTo>
                    <a:pt x="98299" y="155172"/>
                  </a:lnTo>
                  <a:lnTo>
                    <a:pt x="102518" y="153765"/>
                  </a:lnTo>
                  <a:lnTo>
                    <a:pt x="110383" y="152665"/>
                  </a:lnTo>
                  <a:lnTo>
                    <a:pt x="114598" y="154329"/>
                  </a:lnTo>
                  <a:lnTo>
                    <a:pt x="116840" y="157419"/>
                  </a:lnTo>
                  <a:lnTo>
                    <a:pt x="120773" y="157141"/>
                  </a:lnTo>
                  <a:lnTo>
                    <a:pt x="126340" y="157141"/>
                  </a:lnTo>
                  <a:lnTo>
                    <a:pt x="127067" y="156854"/>
                  </a:lnTo>
                  <a:lnTo>
                    <a:pt x="128368" y="154428"/>
                  </a:lnTo>
                  <a:lnTo>
                    <a:pt x="133790" y="151984"/>
                  </a:lnTo>
                  <a:lnTo>
                    <a:pt x="136421" y="151792"/>
                  </a:lnTo>
                  <a:lnTo>
                    <a:pt x="143341" y="148441"/>
                  </a:lnTo>
                  <a:lnTo>
                    <a:pt x="144658" y="145621"/>
                  </a:lnTo>
                  <a:lnTo>
                    <a:pt x="152703" y="141141"/>
                  </a:lnTo>
                  <a:lnTo>
                    <a:pt x="170496" y="141501"/>
                  </a:lnTo>
                  <a:lnTo>
                    <a:pt x="214699" y="98252"/>
                  </a:lnTo>
                  <a:lnTo>
                    <a:pt x="196055" y="97871"/>
                  </a:lnTo>
                  <a:lnTo>
                    <a:pt x="154766" y="85513"/>
                  </a:lnTo>
                  <a:lnTo>
                    <a:pt x="151672" y="83262"/>
                  </a:lnTo>
                  <a:lnTo>
                    <a:pt x="147470" y="81859"/>
                  </a:lnTo>
                  <a:lnTo>
                    <a:pt x="144098" y="77088"/>
                  </a:lnTo>
                  <a:lnTo>
                    <a:pt x="144937" y="73155"/>
                  </a:lnTo>
                  <a:lnTo>
                    <a:pt x="141573" y="71756"/>
                  </a:lnTo>
                  <a:lnTo>
                    <a:pt x="137354" y="57986"/>
                  </a:lnTo>
                  <a:lnTo>
                    <a:pt x="138360" y="56655"/>
                  </a:lnTo>
                  <a:lnTo>
                    <a:pt x="135801" y="55179"/>
                  </a:lnTo>
                  <a:lnTo>
                    <a:pt x="132853" y="55735"/>
                  </a:lnTo>
                  <a:lnTo>
                    <a:pt x="129622" y="57986"/>
                  </a:lnTo>
                  <a:lnTo>
                    <a:pt x="123734" y="57986"/>
                  </a:lnTo>
                  <a:lnTo>
                    <a:pt x="122604" y="56300"/>
                  </a:lnTo>
                  <a:lnTo>
                    <a:pt x="124440" y="53501"/>
                  </a:lnTo>
                  <a:lnTo>
                    <a:pt x="125403" y="49428"/>
                  </a:lnTo>
                  <a:lnTo>
                    <a:pt x="126400" y="47177"/>
                  </a:lnTo>
                  <a:lnTo>
                    <a:pt x="125689" y="44652"/>
                  </a:lnTo>
                  <a:lnTo>
                    <a:pt x="126815" y="42534"/>
                  </a:lnTo>
                  <a:lnTo>
                    <a:pt x="127945" y="38443"/>
                  </a:lnTo>
                  <a:lnTo>
                    <a:pt x="133418" y="37198"/>
                  </a:lnTo>
                  <a:lnTo>
                    <a:pt x="130332" y="37904"/>
                  </a:lnTo>
                  <a:lnTo>
                    <a:pt x="126644" y="33060"/>
                  </a:lnTo>
                  <a:lnTo>
                    <a:pt x="124290" y="32581"/>
                  </a:lnTo>
                  <a:lnTo>
                    <a:pt x="123503" y="30056"/>
                  </a:lnTo>
                  <a:lnTo>
                    <a:pt x="122878" y="28178"/>
                  </a:lnTo>
                  <a:lnTo>
                    <a:pt x="120353" y="24408"/>
                  </a:lnTo>
                  <a:lnTo>
                    <a:pt x="118325" y="24078"/>
                  </a:lnTo>
                  <a:lnTo>
                    <a:pt x="113742" y="19521"/>
                  </a:lnTo>
                  <a:lnTo>
                    <a:pt x="109651" y="16196"/>
                  </a:lnTo>
                  <a:lnTo>
                    <a:pt x="106827" y="16196"/>
                  </a:lnTo>
                  <a:lnTo>
                    <a:pt x="106827" y="15092"/>
                  </a:lnTo>
                  <a:lnTo>
                    <a:pt x="102882" y="14467"/>
                  </a:lnTo>
                  <a:lnTo>
                    <a:pt x="100982" y="12268"/>
                  </a:lnTo>
                  <a:lnTo>
                    <a:pt x="96895" y="8357"/>
                  </a:lnTo>
                  <a:lnTo>
                    <a:pt x="94525" y="7874"/>
                  </a:lnTo>
                  <a:lnTo>
                    <a:pt x="91688" y="5353"/>
                  </a:lnTo>
                  <a:lnTo>
                    <a:pt x="88705" y="4870"/>
                  </a:lnTo>
                  <a:lnTo>
                    <a:pt x="86339" y="5811"/>
                  </a:lnTo>
                  <a:lnTo>
                    <a:pt x="81919" y="2362"/>
                  </a:lnTo>
                  <a:lnTo>
                    <a:pt x="79407" y="2362"/>
                  </a:lnTo>
                  <a:lnTo>
                    <a:pt x="77986" y="3599"/>
                  </a:lnTo>
                  <a:lnTo>
                    <a:pt x="76266" y="1879"/>
                  </a:lnTo>
                  <a:lnTo>
                    <a:pt x="73579" y="2187"/>
                  </a:lnTo>
                  <a:lnTo>
                    <a:pt x="71529" y="4245"/>
                  </a:lnTo>
                  <a:lnTo>
                    <a:pt x="68868" y="4245"/>
                  </a:lnTo>
                  <a:lnTo>
                    <a:pt x="62552" y="2028"/>
                  </a:lnTo>
                  <a:lnTo>
                    <a:pt x="60682" y="0"/>
                  </a:lnTo>
                  <a:lnTo>
                    <a:pt x="56890" y="7544"/>
                  </a:lnTo>
                  <a:lnTo>
                    <a:pt x="54515" y="8023"/>
                  </a:lnTo>
                  <a:lnTo>
                    <a:pt x="53420" y="9440"/>
                  </a:lnTo>
                  <a:lnTo>
                    <a:pt x="48063" y="8648"/>
                  </a:lnTo>
                  <a:lnTo>
                    <a:pt x="47994" y="8374"/>
                  </a:lnTo>
                  <a:lnTo>
                    <a:pt x="46621" y="12769"/>
                  </a:lnTo>
                  <a:lnTo>
                    <a:pt x="46069" y="18092"/>
                  </a:lnTo>
                  <a:lnTo>
                    <a:pt x="41285" y="29059"/>
                  </a:lnTo>
                  <a:lnTo>
                    <a:pt x="37921" y="29885"/>
                  </a:lnTo>
                  <a:lnTo>
                    <a:pt x="35114" y="35786"/>
                  </a:lnTo>
                  <a:lnTo>
                    <a:pt x="32581" y="41421"/>
                  </a:lnTo>
                  <a:lnTo>
                    <a:pt x="29491" y="42825"/>
                  </a:lnTo>
                  <a:lnTo>
                    <a:pt x="24712" y="57986"/>
                  </a:lnTo>
                  <a:lnTo>
                    <a:pt x="22191" y="58820"/>
                  </a:lnTo>
                  <a:lnTo>
                    <a:pt x="17972" y="63887"/>
                  </a:lnTo>
                  <a:lnTo>
                    <a:pt x="17972" y="67259"/>
                  </a:lnTo>
                  <a:lnTo>
                    <a:pt x="18811" y="70630"/>
                  </a:lnTo>
                  <a:lnTo>
                    <a:pt x="15726" y="76805"/>
                  </a:lnTo>
                  <a:lnTo>
                    <a:pt x="15726" y="85804"/>
                  </a:lnTo>
                  <a:lnTo>
                    <a:pt x="12076" y="92822"/>
                  </a:lnTo>
                  <a:lnTo>
                    <a:pt x="9269" y="92248"/>
                  </a:lnTo>
                  <a:lnTo>
                    <a:pt x="5614" y="93109"/>
                  </a:lnTo>
                  <a:lnTo>
                    <a:pt x="4211" y="92822"/>
                  </a:lnTo>
                  <a:lnTo>
                    <a:pt x="2251" y="95334"/>
                  </a:lnTo>
                  <a:lnTo>
                    <a:pt x="0" y="99283"/>
                  </a:lnTo>
                  <a:lnTo>
                    <a:pt x="2251" y="101534"/>
                  </a:lnTo>
                  <a:lnTo>
                    <a:pt x="8425" y="102373"/>
                  </a:lnTo>
                  <a:lnTo>
                    <a:pt x="12362" y="107431"/>
                  </a:lnTo>
                  <a:close/>
                </a:path>
              </a:pathLst>
            </a:custGeom>
            <a:grpFill/>
            <a:ln w="5028" cap="flat">
              <a:solidFill>
                <a:schemeClr val="bg1"/>
              </a:solidFill>
              <a:prstDash val="solid"/>
              <a:miter/>
            </a:ln>
          </p:spPr>
          <p:txBody>
            <a:bodyPr rtlCol="0" anchor="ctr"/>
            <a:lstStyle/>
            <a:p>
              <a:endParaRPr lang="en-US"/>
            </a:p>
          </p:txBody>
        </p:sp>
        <p:sp>
          <p:nvSpPr>
            <p:cNvPr id="167" name="Freeform 166">
              <a:extLst>
                <a:ext uri="{FF2B5EF4-FFF2-40B4-BE49-F238E27FC236}">
                  <a16:creationId xmlns:a16="http://schemas.microsoft.com/office/drawing/2014/main" id="{6F9E8F23-2588-27AE-B842-54A2FDE7524D}"/>
                </a:ext>
              </a:extLst>
            </p:cNvPr>
            <p:cNvSpPr/>
            <p:nvPr/>
          </p:nvSpPr>
          <p:spPr>
            <a:xfrm>
              <a:off x="6574060" y="5047275"/>
              <a:ext cx="81897" cy="80634"/>
            </a:xfrm>
            <a:custGeom>
              <a:avLst/>
              <a:gdLst>
                <a:gd name="connsiteX0" fmla="*/ 34186 w 81897"/>
                <a:gd name="connsiteY0" fmla="*/ 69668 h 80634"/>
                <a:gd name="connsiteX1" fmla="*/ 35225 w 81897"/>
                <a:gd name="connsiteY1" fmla="*/ 64760 h 80634"/>
                <a:gd name="connsiteX2" fmla="*/ 38576 w 81897"/>
                <a:gd name="connsiteY2" fmla="*/ 61418 h 80634"/>
                <a:gd name="connsiteX3" fmla="*/ 55166 w 81897"/>
                <a:gd name="connsiteY3" fmla="*/ 58683 h 80634"/>
                <a:gd name="connsiteX4" fmla="*/ 61264 w 81897"/>
                <a:gd name="connsiteY4" fmla="*/ 60348 h 80634"/>
                <a:gd name="connsiteX5" fmla="*/ 61246 w 81897"/>
                <a:gd name="connsiteY5" fmla="*/ 60331 h 80634"/>
                <a:gd name="connsiteX6" fmla="*/ 64195 w 81897"/>
                <a:gd name="connsiteY6" fmla="*/ 56458 h 80634"/>
                <a:gd name="connsiteX7" fmla="*/ 69540 w 81897"/>
                <a:gd name="connsiteY7" fmla="*/ 48315 h 80634"/>
                <a:gd name="connsiteX8" fmla="*/ 72920 w 81897"/>
                <a:gd name="connsiteY8" fmla="*/ 43261 h 80634"/>
                <a:gd name="connsiteX9" fmla="*/ 77682 w 81897"/>
                <a:gd name="connsiteY9" fmla="*/ 41567 h 80634"/>
                <a:gd name="connsiteX10" fmla="*/ 79090 w 81897"/>
                <a:gd name="connsiteY10" fmla="*/ 37087 h 80634"/>
                <a:gd name="connsiteX11" fmla="*/ 81897 w 81897"/>
                <a:gd name="connsiteY11" fmla="*/ 31456 h 80634"/>
                <a:gd name="connsiteX12" fmla="*/ 77131 w 81897"/>
                <a:gd name="connsiteY12" fmla="*/ 22196 h 80634"/>
                <a:gd name="connsiteX13" fmla="*/ 72073 w 81897"/>
                <a:gd name="connsiteY13" fmla="*/ 14609 h 80634"/>
                <a:gd name="connsiteX14" fmla="*/ 68696 w 81897"/>
                <a:gd name="connsiteY14" fmla="*/ 6752 h 80634"/>
                <a:gd name="connsiteX15" fmla="*/ 66266 w 81897"/>
                <a:gd name="connsiteY15" fmla="*/ 0 h 80634"/>
                <a:gd name="connsiteX16" fmla="*/ 63472 w 81897"/>
                <a:gd name="connsiteY16" fmla="*/ 1485 h 80634"/>
                <a:gd name="connsiteX17" fmla="*/ 59385 w 81897"/>
                <a:gd name="connsiteY17" fmla="*/ 5567 h 80634"/>
                <a:gd name="connsiteX18" fmla="*/ 53151 w 81897"/>
                <a:gd name="connsiteY18" fmla="*/ 5323 h 80634"/>
                <a:gd name="connsiteX19" fmla="*/ 46441 w 81897"/>
                <a:gd name="connsiteY19" fmla="*/ 6769 h 80634"/>
                <a:gd name="connsiteX20" fmla="*/ 40455 w 81897"/>
                <a:gd name="connsiteY20" fmla="*/ 7001 h 80634"/>
                <a:gd name="connsiteX21" fmla="*/ 39483 w 81897"/>
                <a:gd name="connsiteY21" fmla="*/ 9885 h 80634"/>
                <a:gd name="connsiteX22" fmla="*/ 34447 w 81897"/>
                <a:gd name="connsiteY22" fmla="*/ 9885 h 80634"/>
                <a:gd name="connsiteX23" fmla="*/ 33492 w 81897"/>
                <a:gd name="connsiteY23" fmla="*/ 7484 h 80634"/>
                <a:gd name="connsiteX24" fmla="*/ 29175 w 81897"/>
                <a:gd name="connsiteY24" fmla="*/ 7244 h 80634"/>
                <a:gd name="connsiteX25" fmla="*/ 23424 w 81897"/>
                <a:gd name="connsiteY25" fmla="*/ 5567 h 80634"/>
                <a:gd name="connsiteX26" fmla="*/ 20779 w 81897"/>
                <a:gd name="connsiteY26" fmla="*/ 7480 h 80634"/>
                <a:gd name="connsiteX27" fmla="*/ 21259 w 81897"/>
                <a:gd name="connsiteY27" fmla="*/ 10603 h 80634"/>
                <a:gd name="connsiteX28" fmla="*/ 19337 w 81897"/>
                <a:gd name="connsiteY28" fmla="*/ 15156 h 80634"/>
                <a:gd name="connsiteX29" fmla="*/ 19337 w 81897"/>
                <a:gd name="connsiteY29" fmla="*/ 24506 h 80634"/>
                <a:gd name="connsiteX30" fmla="*/ 21023 w 81897"/>
                <a:gd name="connsiteY30" fmla="*/ 30493 h 80634"/>
                <a:gd name="connsiteX31" fmla="*/ 15020 w 81897"/>
                <a:gd name="connsiteY31" fmla="*/ 42731 h 80634"/>
                <a:gd name="connsiteX32" fmla="*/ 9992 w 81897"/>
                <a:gd name="connsiteY32" fmla="*/ 48011 h 80634"/>
                <a:gd name="connsiteX33" fmla="*/ 4001 w 81897"/>
                <a:gd name="connsiteY33" fmla="*/ 60712 h 80634"/>
                <a:gd name="connsiteX34" fmla="*/ 873 w 81897"/>
                <a:gd name="connsiteY34" fmla="*/ 71983 h 80634"/>
                <a:gd name="connsiteX35" fmla="*/ 0 w 81897"/>
                <a:gd name="connsiteY35" fmla="*/ 80635 h 80634"/>
                <a:gd name="connsiteX36" fmla="*/ 21 w 81897"/>
                <a:gd name="connsiteY36" fmla="*/ 80626 h 80634"/>
                <a:gd name="connsiteX37" fmla="*/ 2965 w 81897"/>
                <a:gd name="connsiteY37" fmla="*/ 80061 h 80634"/>
                <a:gd name="connsiteX38" fmla="*/ 5229 w 81897"/>
                <a:gd name="connsiteY38" fmla="*/ 78230 h 80634"/>
                <a:gd name="connsiteX39" fmla="*/ 8451 w 81897"/>
                <a:gd name="connsiteY39" fmla="*/ 80203 h 80634"/>
                <a:gd name="connsiteX40" fmla="*/ 10839 w 81897"/>
                <a:gd name="connsiteY40" fmla="*/ 79497 h 80634"/>
                <a:gd name="connsiteX41" fmla="*/ 10980 w 81897"/>
                <a:gd name="connsiteY41" fmla="*/ 77533 h 80634"/>
                <a:gd name="connsiteX42" fmla="*/ 13565 w 81897"/>
                <a:gd name="connsiteY42" fmla="*/ 77353 h 80634"/>
                <a:gd name="connsiteX43" fmla="*/ 15614 w 81897"/>
                <a:gd name="connsiteY43" fmla="*/ 76412 h 80634"/>
                <a:gd name="connsiteX44" fmla="*/ 18233 w 81897"/>
                <a:gd name="connsiteY44" fmla="*/ 75299 h 80634"/>
                <a:gd name="connsiteX45" fmla="*/ 32478 w 81897"/>
                <a:gd name="connsiteY45" fmla="*/ 75470 h 80634"/>
                <a:gd name="connsiteX46" fmla="*/ 34036 w 81897"/>
                <a:gd name="connsiteY46" fmla="*/ 75338 h 80634"/>
                <a:gd name="connsiteX47" fmla="*/ 34186 w 81897"/>
                <a:gd name="connsiteY47" fmla="*/ 69668 h 80634"/>
                <a:gd name="connsiteX48" fmla="*/ 20266 w 81897"/>
                <a:gd name="connsiteY48" fmla="*/ 35996 h 80634"/>
                <a:gd name="connsiteX49" fmla="*/ 19988 w 81897"/>
                <a:gd name="connsiteY49" fmla="*/ 36727 h 80634"/>
                <a:gd name="connsiteX50" fmla="*/ 20018 w 81897"/>
                <a:gd name="connsiteY50" fmla="*/ 35559 h 80634"/>
                <a:gd name="connsiteX51" fmla="*/ 21113 w 81897"/>
                <a:gd name="connsiteY51" fmla="*/ 35516 h 80634"/>
                <a:gd name="connsiteX52" fmla="*/ 20266 w 81897"/>
                <a:gd name="connsiteY52" fmla="*/ 35996 h 80634"/>
                <a:gd name="connsiteX53" fmla="*/ 51024 w 81897"/>
                <a:gd name="connsiteY53" fmla="*/ 41824 h 80634"/>
                <a:gd name="connsiteX54" fmla="*/ 51126 w 81897"/>
                <a:gd name="connsiteY54" fmla="*/ 40857 h 80634"/>
                <a:gd name="connsiteX55" fmla="*/ 52278 w 81897"/>
                <a:gd name="connsiteY55" fmla="*/ 41447 h 80634"/>
                <a:gd name="connsiteX56" fmla="*/ 51024 w 81897"/>
                <a:gd name="connsiteY56" fmla="*/ 41824 h 80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81897" h="80634">
                  <a:moveTo>
                    <a:pt x="34186" y="69668"/>
                  </a:moveTo>
                  <a:cubicBezTo>
                    <a:pt x="34130" y="68046"/>
                    <a:pt x="34472" y="66215"/>
                    <a:pt x="35225" y="64760"/>
                  </a:cubicBezTo>
                  <a:cubicBezTo>
                    <a:pt x="35923" y="63399"/>
                    <a:pt x="37249" y="61713"/>
                    <a:pt x="38576" y="61418"/>
                  </a:cubicBezTo>
                  <a:cubicBezTo>
                    <a:pt x="44032" y="60228"/>
                    <a:pt x="49595" y="59282"/>
                    <a:pt x="55166" y="58683"/>
                  </a:cubicBezTo>
                  <a:cubicBezTo>
                    <a:pt x="57566" y="58392"/>
                    <a:pt x="59544" y="59133"/>
                    <a:pt x="61264" y="60348"/>
                  </a:cubicBezTo>
                  <a:lnTo>
                    <a:pt x="61246" y="60331"/>
                  </a:lnTo>
                  <a:lnTo>
                    <a:pt x="64195" y="56458"/>
                  </a:lnTo>
                  <a:lnTo>
                    <a:pt x="69540" y="48315"/>
                  </a:lnTo>
                  <a:lnTo>
                    <a:pt x="72920" y="43261"/>
                  </a:lnTo>
                  <a:lnTo>
                    <a:pt x="77682" y="41567"/>
                  </a:lnTo>
                  <a:lnTo>
                    <a:pt x="79090" y="37087"/>
                  </a:lnTo>
                  <a:lnTo>
                    <a:pt x="81897" y="31456"/>
                  </a:lnTo>
                  <a:lnTo>
                    <a:pt x="77131" y="22196"/>
                  </a:lnTo>
                  <a:lnTo>
                    <a:pt x="72073" y="14609"/>
                  </a:lnTo>
                  <a:lnTo>
                    <a:pt x="68696" y="6752"/>
                  </a:lnTo>
                  <a:lnTo>
                    <a:pt x="66266" y="0"/>
                  </a:lnTo>
                  <a:lnTo>
                    <a:pt x="63472" y="1485"/>
                  </a:lnTo>
                  <a:lnTo>
                    <a:pt x="59385" y="5567"/>
                  </a:lnTo>
                  <a:lnTo>
                    <a:pt x="53151" y="5323"/>
                  </a:lnTo>
                  <a:lnTo>
                    <a:pt x="46441" y="6769"/>
                  </a:lnTo>
                  <a:lnTo>
                    <a:pt x="40455" y="7001"/>
                  </a:lnTo>
                  <a:cubicBezTo>
                    <a:pt x="40455" y="7001"/>
                    <a:pt x="39727" y="8926"/>
                    <a:pt x="39483" y="9885"/>
                  </a:cubicBezTo>
                  <a:cubicBezTo>
                    <a:pt x="39256" y="10835"/>
                    <a:pt x="34447" y="9885"/>
                    <a:pt x="34447" y="9885"/>
                  </a:cubicBezTo>
                  <a:lnTo>
                    <a:pt x="33492" y="7484"/>
                  </a:lnTo>
                  <a:lnTo>
                    <a:pt x="29175" y="7244"/>
                  </a:lnTo>
                  <a:lnTo>
                    <a:pt x="23424" y="5567"/>
                  </a:lnTo>
                  <a:lnTo>
                    <a:pt x="20779" y="7480"/>
                  </a:lnTo>
                  <a:lnTo>
                    <a:pt x="21259" y="10603"/>
                  </a:lnTo>
                  <a:lnTo>
                    <a:pt x="19337" y="15156"/>
                  </a:lnTo>
                  <a:lnTo>
                    <a:pt x="19337" y="24506"/>
                  </a:lnTo>
                  <a:lnTo>
                    <a:pt x="21023" y="30493"/>
                  </a:lnTo>
                  <a:lnTo>
                    <a:pt x="15020" y="42731"/>
                  </a:lnTo>
                  <a:lnTo>
                    <a:pt x="9992" y="48011"/>
                  </a:lnTo>
                  <a:lnTo>
                    <a:pt x="4001" y="60712"/>
                  </a:lnTo>
                  <a:lnTo>
                    <a:pt x="873" y="71983"/>
                  </a:lnTo>
                  <a:lnTo>
                    <a:pt x="0" y="80635"/>
                  </a:lnTo>
                  <a:lnTo>
                    <a:pt x="21" y="80626"/>
                  </a:lnTo>
                  <a:lnTo>
                    <a:pt x="2965" y="80061"/>
                  </a:lnTo>
                  <a:lnTo>
                    <a:pt x="5229" y="78230"/>
                  </a:lnTo>
                  <a:lnTo>
                    <a:pt x="8451" y="80203"/>
                  </a:lnTo>
                  <a:lnTo>
                    <a:pt x="10839" y="79497"/>
                  </a:lnTo>
                  <a:lnTo>
                    <a:pt x="10980" y="77533"/>
                  </a:lnTo>
                  <a:lnTo>
                    <a:pt x="13565" y="77353"/>
                  </a:lnTo>
                  <a:lnTo>
                    <a:pt x="15614" y="76412"/>
                  </a:lnTo>
                  <a:lnTo>
                    <a:pt x="18233" y="75299"/>
                  </a:lnTo>
                  <a:lnTo>
                    <a:pt x="32478" y="75470"/>
                  </a:lnTo>
                  <a:lnTo>
                    <a:pt x="34036" y="75338"/>
                  </a:lnTo>
                  <a:lnTo>
                    <a:pt x="34186" y="69668"/>
                  </a:lnTo>
                  <a:close/>
                  <a:moveTo>
                    <a:pt x="20266" y="35996"/>
                  </a:moveTo>
                  <a:lnTo>
                    <a:pt x="19988" y="36727"/>
                  </a:lnTo>
                  <a:lnTo>
                    <a:pt x="20018" y="35559"/>
                  </a:lnTo>
                  <a:lnTo>
                    <a:pt x="21113" y="35516"/>
                  </a:lnTo>
                  <a:lnTo>
                    <a:pt x="20266" y="35996"/>
                  </a:lnTo>
                  <a:close/>
                  <a:moveTo>
                    <a:pt x="51024" y="41824"/>
                  </a:moveTo>
                  <a:lnTo>
                    <a:pt x="51126" y="40857"/>
                  </a:lnTo>
                  <a:lnTo>
                    <a:pt x="52278" y="41447"/>
                  </a:lnTo>
                  <a:lnTo>
                    <a:pt x="51024" y="41824"/>
                  </a:lnTo>
                  <a:close/>
                </a:path>
              </a:pathLst>
            </a:custGeom>
            <a:grpFill/>
            <a:ln w="5028" cap="flat">
              <a:solidFill>
                <a:schemeClr val="bg1"/>
              </a:solidFill>
              <a:prstDash val="solid"/>
              <a:miter/>
            </a:ln>
          </p:spPr>
          <p:txBody>
            <a:bodyPr rtlCol="0" anchor="ctr"/>
            <a:lstStyle/>
            <a:p>
              <a:endParaRPr lang="en-US"/>
            </a:p>
          </p:txBody>
        </p:sp>
        <p:grpSp>
          <p:nvGrpSpPr>
            <p:cNvPr id="168" name="Graphic 2398">
              <a:extLst>
                <a:ext uri="{FF2B5EF4-FFF2-40B4-BE49-F238E27FC236}">
                  <a16:creationId xmlns:a16="http://schemas.microsoft.com/office/drawing/2014/main" id="{DFE70D54-195D-9D45-206C-44144F540880}"/>
                </a:ext>
              </a:extLst>
            </p:cNvPr>
            <p:cNvGrpSpPr/>
            <p:nvPr/>
          </p:nvGrpSpPr>
          <p:grpSpPr>
            <a:xfrm>
              <a:off x="6327063" y="5032273"/>
              <a:ext cx="268204" cy="267335"/>
              <a:chOff x="6327063" y="5032273"/>
              <a:chExt cx="268204" cy="267335"/>
            </a:xfrm>
            <a:grpFill/>
          </p:grpSpPr>
          <p:sp>
            <p:nvSpPr>
              <p:cNvPr id="232" name="Freeform 231">
                <a:extLst>
                  <a:ext uri="{FF2B5EF4-FFF2-40B4-BE49-F238E27FC236}">
                    <a16:creationId xmlns:a16="http://schemas.microsoft.com/office/drawing/2014/main" id="{F255405B-8659-02DA-2FFA-C22A9C065C66}"/>
                  </a:ext>
                </a:extLst>
              </p:cNvPr>
              <p:cNvSpPr/>
              <p:nvPr/>
            </p:nvSpPr>
            <p:spPr>
              <a:xfrm>
                <a:off x="6327063" y="5032273"/>
                <a:ext cx="268204" cy="267335"/>
              </a:xfrm>
              <a:custGeom>
                <a:avLst/>
                <a:gdLst>
                  <a:gd name="connsiteX0" fmla="*/ 266343 w 268204"/>
                  <a:gd name="connsiteY0" fmla="*/ 30150 h 267335"/>
                  <a:gd name="connsiteX1" fmla="*/ 268204 w 268204"/>
                  <a:gd name="connsiteY1" fmla="*/ 25726 h 267335"/>
                  <a:gd name="connsiteX2" fmla="*/ 262808 w 268204"/>
                  <a:gd name="connsiteY2" fmla="*/ 25118 h 267335"/>
                  <a:gd name="connsiteX3" fmla="*/ 260566 w 268204"/>
                  <a:gd name="connsiteY3" fmla="*/ 18370 h 267335"/>
                  <a:gd name="connsiteX4" fmla="*/ 255697 w 268204"/>
                  <a:gd name="connsiteY4" fmla="*/ 15370 h 267335"/>
                  <a:gd name="connsiteX5" fmla="*/ 251572 w 268204"/>
                  <a:gd name="connsiteY5" fmla="*/ 9003 h 267335"/>
                  <a:gd name="connsiteX6" fmla="*/ 248572 w 268204"/>
                  <a:gd name="connsiteY6" fmla="*/ 8259 h 267335"/>
                  <a:gd name="connsiteX7" fmla="*/ 244823 w 268204"/>
                  <a:gd name="connsiteY7" fmla="*/ 10133 h 267335"/>
                  <a:gd name="connsiteX8" fmla="*/ 241452 w 268204"/>
                  <a:gd name="connsiteY8" fmla="*/ 12739 h 267335"/>
                  <a:gd name="connsiteX9" fmla="*/ 235842 w 268204"/>
                  <a:gd name="connsiteY9" fmla="*/ 11254 h 267335"/>
                  <a:gd name="connsiteX10" fmla="*/ 230219 w 268204"/>
                  <a:gd name="connsiteY10" fmla="*/ 13860 h 267335"/>
                  <a:gd name="connsiteX11" fmla="*/ 221982 w 268204"/>
                  <a:gd name="connsiteY11" fmla="*/ 9380 h 267335"/>
                  <a:gd name="connsiteX12" fmla="*/ 218618 w 268204"/>
                  <a:gd name="connsiteY12" fmla="*/ 4891 h 267335"/>
                  <a:gd name="connsiteX13" fmla="*/ 213749 w 268204"/>
                  <a:gd name="connsiteY13" fmla="*/ 2636 h 267335"/>
                  <a:gd name="connsiteX14" fmla="*/ 207005 w 268204"/>
                  <a:gd name="connsiteY14" fmla="*/ 3765 h 267335"/>
                  <a:gd name="connsiteX15" fmla="*/ 196893 w 268204"/>
                  <a:gd name="connsiteY15" fmla="*/ 2264 h 267335"/>
                  <a:gd name="connsiteX16" fmla="*/ 190903 w 268204"/>
                  <a:gd name="connsiteY16" fmla="*/ 0 h 267335"/>
                  <a:gd name="connsiteX17" fmla="*/ 188669 w 268204"/>
                  <a:gd name="connsiteY17" fmla="*/ 1506 h 267335"/>
                  <a:gd name="connsiteX18" fmla="*/ 184908 w 268204"/>
                  <a:gd name="connsiteY18" fmla="*/ 4497 h 267335"/>
                  <a:gd name="connsiteX19" fmla="*/ 176298 w 268204"/>
                  <a:gd name="connsiteY19" fmla="*/ 6021 h 267335"/>
                  <a:gd name="connsiteX20" fmla="*/ 173671 w 268204"/>
                  <a:gd name="connsiteY20" fmla="*/ 3765 h 267335"/>
                  <a:gd name="connsiteX21" fmla="*/ 164321 w 268204"/>
                  <a:gd name="connsiteY21" fmla="*/ 7523 h 267335"/>
                  <a:gd name="connsiteX22" fmla="*/ 154941 w 268204"/>
                  <a:gd name="connsiteY22" fmla="*/ 8999 h 267335"/>
                  <a:gd name="connsiteX23" fmla="*/ 150067 w 268204"/>
                  <a:gd name="connsiteY23" fmla="*/ 7523 h 267335"/>
                  <a:gd name="connsiteX24" fmla="*/ 145583 w 268204"/>
                  <a:gd name="connsiteY24" fmla="*/ 12388 h 267335"/>
                  <a:gd name="connsiteX25" fmla="*/ 147089 w 268204"/>
                  <a:gd name="connsiteY25" fmla="*/ 15366 h 267335"/>
                  <a:gd name="connsiteX26" fmla="*/ 141839 w 268204"/>
                  <a:gd name="connsiteY26" fmla="*/ 16119 h 267335"/>
                  <a:gd name="connsiteX27" fmla="*/ 136225 w 268204"/>
                  <a:gd name="connsiteY27" fmla="*/ 14613 h 267335"/>
                  <a:gd name="connsiteX28" fmla="*/ 125736 w 268204"/>
                  <a:gd name="connsiteY28" fmla="*/ 13500 h 267335"/>
                  <a:gd name="connsiteX29" fmla="*/ 118244 w 268204"/>
                  <a:gd name="connsiteY29" fmla="*/ 11994 h 267335"/>
                  <a:gd name="connsiteX30" fmla="*/ 110751 w 268204"/>
                  <a:gd name="connsiteY30" fmla="*/ 6021 h 267335"/>
                  <a:gd name="connsiteX31" fmla="*/ 105501 w 268204"/>
                  <a:gd name="connsiteY31" fmla="*/ 4142 h 267335"/>
                  <a:gd name="connsiteX32" fmla="*/ 100267 w 268204"/>
                  <a:gd name="connsiteY32" fmla="*/ 5623 h 267335"/>
                  <a:gd name="connsiteX33" fmla="*/ 97259 w 268204"/>
                  <a:gd name="connsiteY33" fmla="*/ 8250 h 267335"/>
                  <a:gd name="connsiteX34" fmla="*/ 95389 w 268204"/>
                  <a:gd name="connsiteY34" fmla="*/ 12384 h 267335"/>
                  <a:gd name="connsiteX35" fmla="*/ 92407 w 268204"/>
                  <a:gd name="connsiteY35" fmla="*/ 13860 h 267335"/>
                  <a:gd name="connsiteX36" fmla="*/ 93900 w 268204"/>
                  <a:gd name="connsiteY36" fmla="*/ 17985 h 267335"/>
                  <a:gd name="connsiteX37" fmla="*/ 93511 w 268204"/>
                  <a:gd name="connsiteY37" fmla="*/ 25478 h 267335"/>
                  <a:gd name="connsiteX38" fmla="*/ 93151 w 268204"/>
                  <a:gd name="connsiteY38" fmla="*/ 32970 h 267335"/>
                  <a:gd name="connsiteX39" fmla="*/ 91290 w 268204"/>
                  <a:gd name="connsiteY39" fmla="*/ 36346 h 267335"/>
                  <a:gd name="connsiteX40" fmla="*/ 85663 w 268204"/>
                  <a:gd name="connsiteY40" fmla="*/ 45324 h 267335"/>
                  <a:gd name="connsiteX41" fmla="*/ 86793 w 268204"/>
                  <a:gd name="connsiteY41" fmla="*/ 49449 h 267335"/>
                  <a:gd name="connsiteX42" fmla="*/ 84161 w 268204"/>
                  <a:gd name="connsiteY42" fmla="*/ 55067 h 267335"/>
                  <a:gd name="connsiteX43" fmla="*/ 82672 w 268204"/>
                  <a:gd name="connsiteY43" fmla="*/ 59192 h 267335"/>
                  <a:gd name="connsiteX44" fmla="*/ 82274 w 268204"/>
                  <a:gd name="connsiteY44" fmla="*/ 68940 h 267335"/>
                  <a:gd name="connsiteX45" fmla="*/ 83044 w 268204"/>
                  <a:gd name="connsiteY45" fmla="*/ 72278 h 267335"/>
                  <a:gd name="connsiteX46" fmla="*/ 79672 w 268204"/>
                  <a:gd name="connsiteY46" fmla="*/ 74537 h 267335"/>
                  <a:gd name="connsiteX47" fmla="*/ 78538 w 268204"/>
                  <a:gd name="connsiteY47" fmla="*/ 84276 h 267335"/>
                  <a:gd name="connsiteX48" fmla="*/ 74794 w 268204"/>
                  <a:gd name="connsiteY48" fmla="*/ 89142 h 267335"/>
                  <a:gd name="connsiteX49" fmla="*/ 69929 w 268204"/>
                  <a:gd name="connsiteY49" fmla="*/ 91765 h 267335"/>
                  <a:gd name="connsiteX50" fmla="*/ 64323 w 268204"/>
                  <a:gd name="connsiteY50" fmla="*/ 95890 h 267335"/>
                  <a:gd name="connsiteX51" fmla="*/ 60951 w 268204"/>
                  <a:gd name="connsiteY51" fmla="*/ 100760 h 267335"/>
                  <a:gd name="connsiteX52" fmla="*/ 55316 w 268204"/>
                  <a:gd name="connsiteY52" fmla="*/ 109001 h 267335"/>
                  <a:gd name="connsiteX53" fmla="*/ 56454 w 268204"/>
                  <a:gd name="connsiteY53" fmla="*/ 114238 h 267335"/>
                  <a:gd name="connsiteX54" fmla="*/ 54960 w 268204"/>
                  <a:gd name="connsiteY54" fmla="*/ 128839 h 267335"/>
                  <a:gd name="connsiteX55" fmla="*/ 54208 w 268204"/>
                  <a:gd name="connsiteY55" fmla="*/ 132574 h 267335"/>
                  <a:gd name="connsiteX56" fmla="*/ 50074 w 268204"/>
                  <a:gd name="connsiteY56" fmla="*/ 132964 h 267335"/>
                  <a:gd name="connsiteX57" fmla="*/ 46338 w 268204"/>
                  <a:gd name="connsiteY57" fmla="*/ 138214 h 267335"/>
                  <a:gd name="connsiteX58" fmla="*/ 38846 w 268204"/>
                  <a:gd name="connsiteY58" fmla="*/ 145703 h 267335"/>
                  <a:gd name="connsiteX59" fmla="*/ 36599 w 268204"/>
                  <a:gd name="connsiteY59" fmla="*/ 146062 h 267335"/>
                  <a:gd name="connsiteX60" fmla="*/ 32863 w 268204"/>
                  <a:gd name="connsiteY60" fmla="*/ 144958 h 267335"/>
                  <a:gd name="connsiteX61" fmla="*/ 31734 w 268204"/>
                  <a:gd name="connsiteY61" fmla="*/ 141205 h 267335"/>
                  <a:gd name="connsiteX62" fmla="*/ 33608 w 268204"/>
                  <a:gd name="connsiteY62" fmla="*/ 137080 h 267335"/>
                  <a:gd name="connsiteX63" fmla="*/ 26847 w 268204"/>
                  <a:gd name="connsiteY63" fmla="*/ 140093 h 267335"/>
                  <a:gd name="connsiteX64" fmla="*/ 23107 w 268204"/>
                  <a:gd name="connsiteY64" fmla="*/ 141582 h 267335"/>
                  <a:gd name="connsiteX65" fmla="*/ 20493 w 268204"/>
                  <a:gd name="connsiteY65" fmla="*/ 145703 h 267335"/>
                  <a:gd name="connsiteX66" fmla="*/ 17497 w 268204"/>
                  <a:gd name="connsiteY66" fmla="*/ 144577 h 267335"/>
                  <a:gd name="connsiteX67" fmla="*/ 13004 w 268204"/>
                  <a:gd name="connsiteY67" fmla="*/ 144577 h 267335"/>
                  <a:gd name="connsiteX68" fmla="*/ 5888 w 268204"/>
                  <a:gd name="connsiteY68" fmla="*/ 151325 h 267335"/>
                  <a:gd name="connsiteX69" fmla="*/ 5520 w 268204"/>
                  <a:gd name="connsiteY69" fmla="*/ 156571 h 267335"/>
                  <a:gd name="connsiteX70" fmla="*/ 0 w 268204"/>
                  <a:gd name="connsiteY70" fmla="*/ 158570 h 267335"/>
                  <a:gd name="connsiteX71" fmla="*/ 2032 w 268204"/>
                  <a:gd name="connsiteY71" fmla="*/ 163880 h 267335"/>
                  <a:gd name="connsiteX72" fmla="*/ 6817 w 268204"/>
                  <a:gd name="connsiteY72" fmla="*/ 161565 h 267335"/>
                  <a:gd name="connsiteX73" fmla="*/ 13188 w 268204"/>
                  <a:gd name="connsiteY73" fmla="*/ 159511 h 267335"/>
                  <a:gd name="connsiteX74" fmla="*/ 17270 w 268204"/>
                  <a:gd name="connsiteY74" fmla="*/ 160534 h 267335"/>
                  <a:gd name="connsiteX75" fmla="*/ 63925 w 268204"/>
                  <a:gd name="connsiteY75" fmla="*/ 160021 h 267335"/>
                  <a:gd name="connsiteX76" fmla="*/ 64190 w 268204"/>
                  <a:gd name="connsiteY76" fmla="*/ 162331 h 267335"/>
                  <a:gd name="connsiteX77" fmla="*/ 65205 w 268204"/>
                  <a:gd name="connsiteY77" fmla="*/ 165130 h 267335"/>
                  <a:gd name="connsiteX78" fmla="*/ 66484 w 268204"/>
                  <a:gd name="connsiteY78" fmla="*/ 167663 h 267335"/>
                  <a:gd name="connsiteX79" fmla="*/ 64443 w 268204"/>
                  <a:gd name="connsiteY79" fmla="*/ 169464 h 267335"/>
                  <a:gd name="connsiteX80" fmla="*/ 65971 w 268204"/>
                  <a:gd name="connsiteY80" fmla="*/ 172263 h 267335"/>
                  <a:gd name="connsiteX81" fmla="*/ 68778 w 268204"/>
                  <a:gd name="connsiteY81" fmla="*/ 179931 h 267335"/>
                  <a:gd name="connsiteX82" fmla="*/ 72102 w 268204"/>
                  <a:gd name="connsiteY82" fmla="*/ 185536 h 267335"/>
                  <a:gd name="connsiteX83" fmla="*/ 73622 w 268204"/>
                  <a:gd name="connsiteY83" fmla="*/ 190624 h 267335"/>
                  <a:gd name="connsiteX84" fmla="*/ 87396 w 268204"/>
                  <a:gd name="connsiteY84" fmla="*/ 190624 h 267335"/>
                  <a:gd name="connsiteX85" fmla="*/ 99625 w 268204"/>
                  <a:gd name="connsiteY85" fmla="*/ 189101 h 267335"/>
                  <a:gd name="connsiteX86" fmla="*/ 99625 w 268204"/>
                  <a:gd name="connsiteY86" fmla="*/ 183483 h 267335"/>
                  <a:gd name="connsiteX87" fmla="*/ 100914 w 268204"/>
                  <a:gd name="connsiteY87" fmla="*/ 180415 h 267335"/>
                  <a:gd name="connsiteX88" fmla="*/ 101919 w 268204"/>
                  <a:gd name="connsiteY88" fmla="*/ 176088 h 267335"/>
                  <a:gd name="connsiteX89" fmla="*/ 115445 w 268204"/>
                  <a:gd name="connsiteY89" fmla="*/ 175579 h 267335"/>
                  <a:gd name="connsiteX90" fmla="*/ 116207 w 268204"/>
                  <a:gd name="connsiteY90" fmla="*/ 174552 h 267335"/>
                  <a:gd name="connsiteX91" fmla="*/ 119780 w 268204"/>
                  <a:gd name="connsiteY91" fmla="*/ 175074 h 267335"/>
                  <a:gd name="connsiteX92" fmla="*/ 119523 w 268204"/>
                  <a:gd name="connsiteY92" fmla="*/ 177115 h 267335"/>
                  <a:gd name="connsiteX93" fmla="*/ 119523 w 268204"/>
                  <a:gd name="connsiteY93" fmla="*/ 179388 h 267335"/>
                  <a:gd name="connsiteX94" fmla="*/ 136361 w 268204"/>
                  <a:gd name="connsiteY94" fmla="*/ 181185 h 267335"/>
                  <a:gd name="connsiteX95" fmla="*/ 135857 w 268204"/>
                  <a:gd name="connsiteY95" fmla="*/ 187056 h 267335"/>
                  <a:gd name="connsiteX96" fmla="*/ 134316 w 268204"/>
                  <a:gd name="connsiteY96" fmla="*/ 191386 h 267335"/>
                  <a:gd name="connsiteX97" fmla="*/ 136101 w 268204"/>
                  <a:gd name="connsiteY97" fmla="*/ 193949 h 267335"/>
                  <a:gd name="connsiteX98" fmla="*/ 135857 w 268204"/>
                  <a:gd name="connsiteY98" fmla="*/ 196500 h 267335"/>
                  <a:gd name="connsiteX99" fmla="*/ 135857 w 268204"/>
                  <a:gd name="connsiteY99" fmla="*/ 202101 h 267335"/>
                  <a:gd name="connsiteX100" fmla="*/ 135591 w 268204"/>
                  <a:gd name="connsiteY100" fmla="*/ 205944 h 267335"/>
                  <a:gd name="connsiteX101" fmla="*/ 136605 w 268204"/>
                  <a:gd name="connsiteY101" fmla="*/ 211280 h 267335"/>
                  <a:gd name="connsiteX102" fmla="*/ 139922 w 268204"/>
                  <a:gd name="connsiteY102" fmla="*/ 215623 h 267335"/>
                  <a:gd name="connsiteX103" fmla="*/ 139656 w 268204"/>
                  <a:gd name="connsiteY103" fmla="*/ 219200 h 267335"/>
                  <a:gd name="connsiteX104" fmla="*/ 140696 w 268204"/>
                  <a:gd name="connsiteY104" fmla="*/ 224288 h 267335"/>
                  <a:gd name="connsiteX105" fmla="*/ 142737 w 268204"/>
                  <a:gd name="connsiteY105" fmla="*/ 228366 h 267335"/>
                  <a:gd name="connsiteX106" fmla="*/ 142476 w 268204"/>
                  <a:gd name="connsiteY106" fmla="*/ 231952 h 267335"/>
                  <a:gd name="connsiteX107" fmla="*/ 142220 w 268204"/>
                  <a:gd name="connsiteY107" fmla="*/ 236043 h 267335"/>
                  <a:gd name="connsiteX108" fmla="*/ 146302 w 268204"/>
                  <a:gd name="connsiteY108" fmla="*/ 234237 h 267335"/>
                  <a:gd name="connsiteX109" fmla="*/ 149109 w 268204"/>
                  <a:gd name="connsiteY109" fmla="*/ 236043 h 267335"/>
                  <a:gd name="connsiteX110" fmla="*/ 156760 w 268204"/>
                  <a:gd name="connsiteY110" fmla="*/ 236517 h 267335"/>
                  <a:gd name="connsiteX111" fmla="*/ 163902 w 268204"/>
                  <a:gd name="connsiteY111" fmla="*/ 233206 h 267335"/>
                  <a:gd name="connsiteX112" fmla="*/ 165943 w 268204"/>
                  <a:gd name="connsiteY112" fmla="*/ 234489 h 267335"/>
                  <a:gd name="connsiteX113" fmla="*/ 165031 w 268204"/>
                  <a:gd name="connsiteY113" fmla="*/ 233933 h 267335"/>
                  <a:gd name="connsiteX114" fmla="*/ 165562 w 268204"/>
                  <a:gd name="connsiteY114" fmla="*/ 233668 h 267335"/>
                  <a:gd name="connsiteX115" fmla="*/ 166970 w 268204"/>
                  <a:gd name="connsiteY115" fmla="*/ 234237 h 267335"/>
                  <a:gd name="connsiteX116" fmla="*/ 169229 w 268204"/>
                  <a:gd name="connsiteY116" fmla="*/ 234939 h 267335"/>
                  <a:gd name="connsiteX117" fmla="*/ 171326 w 268204"/>
                  <a:gd name="connsiteY117" fmla="*/ 236201 h 267335"/>
                  <a:gd name="connsiteX118" fmla="*/ 172160 w 268204"/>
                  <a:gd name="connsiteY118" fmla="*/ 239427 h 267335"/>
                  <a:gd name="connsiteX119" fmla="*/ 173153 w 268204"/>
                  <a:gd name="connsiteY119" fmla="*/ 239838 h 267335"/>
                  <a:gd name="connsiteX120" fmla="*/ 175536 w 268204"/>
                  <a:gd name="connsiteY120" fmla="*/ 238165 h 267335"/>
                  <a:gd name="connsiteX121" fmla="*/ 178626 w 268204"/>
                  <a:gd name="connsiteY121" fmla="*/ 237754 h 267335"/>
                  <a:gd name="connsiteX122" fmla="*/ 179756 w 268204"/>
                  <a:gd name="connsiteY122" fmla="*/ 236911 h 267335"/>
                  <a:gd name="connsiteX123" fmla="*/ 182982 w 268204"/>
                  <a:gd name="connsiteY123" fmla="*/ 235781 h 267335"/>
                  <a:gd name="connsiteX124" fmla="*/ 184112 w 268204"/>
                  <a:gd name="connsiteY124" fmla="*/ 236051 h 267335"/>
                  <a:gd name="connsiteX125" fmla="*/ 184381 w 268204"/>
                  <a:gd name="connsiteY125" fmla="*/ 238708 h 267335"/>
                  <a:gd name="connsiteX126" fmla="*/ 185096 w 268204"/>
                  <a:gd name="connsiteY126" fmla="*/ 240412 h 267335"/>
                  <a:gd name="connsiteX127" fmla="*/ 185096 w 268204"/>
                  <a:gd name="connsiteY127" fmla="*/ 242799 h 267335"/>
                  <a:gd name="connsiteX128" fmla="*/ 189170 w 268204"/>
                  <a:gd name="connsiteY128" fmla="*/ 244472 h 267335"/>
                  <a:gd name="connsiteX129" fmla="*/ 189995 w 268204"/>
                  <a:gd name="connsiteY129" fmla="*/ 244472 h 267335"/>
                  <a:gd name="connsiteX130" fmla="*/ 193521 w 268204"/>
                  <a:gd name="connsiteY130" fmla="*/ 246312 h 267335"/>
                  <a:gd name="connsiteX131" fmla="*/ 199700 w 268204"/>
                  <a:gd name="connsiteY131" fmla="*/ 247733 h 267335"/>
                  <a:gd name="connsiteX132" fmla="*/ 199700 w 268204"/>
                  <a:gd name="connsiteY132" fmla="*/ 248692 h 267335"/>
                  <a:gd name="connsiteX133" fmla="*/ 202366 w 268204"/>
                  <a:gd name="connsiteY133" fmla="*/ 248563 h 267335"/>
                  <a:gd name="connsiteX134" fmla="*/ 206577 w 268204"/>
                  <a:gd name="connsiteY134" fmla="*/ 247155 h 267335"/>
                  <a:gd name="connsiteX135" fmla="*/ 206577 w 268204"/>
                  <a:gd name="connsiteY135" fmla="*/ 245765 h 267335"/>
                  <a:gd name="connsiteX136" fmla="*/ 207985 w 268204"/>
                  <a:gd name="connsiteY136" fmla="*/ 242102 h 267335"/>
                  <a:gd name="connsiteX137" fmla="*/ 208973 w 268204"/>
                  <a:gd name="connsiteY137" fmla="*/ 241969 h 267335"/>
                  <a:gd name="connsiteX138" fmla="*/ 211066 w 268204"/>
                  <a:gd name="connsiteY138" fmla="*/ 241139 h 267335"/>
                  <a:gd name="connsiteX139" fmla="*/ 212054 w 268204"/>
                  <a:gd name="connsiteY139" fmla="*/ 241554 h 267335"/>
                  <a:gd name="connsiteX140" fmla="*/ 212187 w 268204"/>
                  <a:gd name="connsiteY140" fmla="*/ 245611 h 267335"/>
                  <a:gd name="connsiteX141" fmla="*/ 214284 w 268204"/>
                  <a:gd name="connsiteY141" fmla="*/ 247870 h 267335"/>
                  <a:gd name="connsiteX142" fmla="*/ 214669 w 268204"/>
                  <a:gd name="connsiteY142" fmla="*/ 249744 h 267335"/>
                  <a:gd name="connsiteX143" fmla="*/ 222345 w 268204"/>
                  <a:gd name="connsiteY143" fmla="*/ 252915 h 267335"/>
                  <a:gd name="connsiteX144" fmla="*/ 225722 w 268204"/>
                  <a:gd name="connsiteY144" fmla="*/ 254781 h 267335"/>
                  <a:gd name="connsiteX145" fmla="*/ 227771 w 268204"/>
                  <a:gd name="connsiteY145" fmla="*/ 257399 h 267335"/>
                  <a:gd name="connsiteX146" fmla="*/ 230600 w 268204"/>
                  <a:gd name="connsiteY146" fmla="*/ 260207 h 267335"/>
                  <a:gd name="connsiteX147" fmla="*/ 237322 w 268204"/>
                  <a:gd name="connsiteY147" fmla="*/ 267336 h 267335"/>
                  <a:gd name="connsiteX148" fmla="*/ 240510 w 268204"/>
                  <a:gd name="connsiteY148" fmla="*/ 266749 h 267335"/>
                  <a:gd name="connsiteX149" fmla="*/ 243501 w 268204"/>
                  <a:gd name="connsiteY149" fmla="*/ 266018 h 267335"/>
                  <a:gd name="connsiteX150" fmla="*/ 245187 w 268204"/>
                  <a:gd name="connsiteY150" fmla="*/ 266587 h 267335"/>
                  <a:gd name="connsiteX151" fmla="*/ 247061 w 268204"/>
                  <a:gd name="connsiteY151" fmla="*/ 267336 h 267335"/>
                  <a:gd name="connsiteX152" fmla="*/ 247823 w 268204"/>
                  <a:gd name="connsiteY152" fmla="*/ 263951 h 267335"/>
                  <a:gd name="connsiteX153" fmla="*/ 246693 w 268204"/>
                  <a:gd name="connsiteY153" fmla="*/ 251024 h 267335"/>
                  <a:gd name="connsiteX154" fmla="*/ 245187 w 268204"/>
                  <a:gd name="connsiteY154" fmla="*/ 250660 h 267335"/>
                  <a:gd name="connsiteX155" fmla="*/ 242556 w 268204"/>
                  <a:gd name="connsiteY155" fmla="*/ 251601 h 267335"/>
                  <a:gd name="connsiteX156" fmla="*/ 243313 w 268204"/>
                  <a:gd name="connsiteY156" fmla="*/ 254588 h 267335"/>
                  <a:gd name="connsiteX157" fmla="*/ 240133 w 268204"/>
                  <a:gd name="connsiteY157" fmla="*/ 254588 h 267335"/>
                  <a:gd name="connsiteX158" fmla="*/ 236565 w 268204"/>
                  <a:gd name="connsiteY158" fmla="*/ 253844 h 267335"/>
                  <a:gd name="connsiteX159" fmla="*/ 234691 w 268204"/>
                  <a:gd name="connsiteY159" fmla="*/ 249907 h 267335"/>
                  <a:gd name="connsiteX160" fmla="*/ 229265 w 268204"/>
                  <a:gd name="connsiteY160" fmla="*/ 244845 h 267335"/>
                  <a:gd name="connsiteX161" fmla="*/ 228901 w 268204"/>
                  <a:gd name="connsiteY161" fmla="*/ 242427 h 267335"/>
                  <a:gd name="connsiteX162" fmla="*/ 228901 w 268204"/>
                  <a:gd name="connsiteY162" fmla="*/ 232119 h 267335"/>
                  <a:gd name="connsiteX163" fmla="*/ 231699 w 268204"/>
                  <a:gd name="connsiteY163" fmla="*/ 228366 h 267335"/>
                  <a:gd name="connsiteX164" fmla="*/ 232461 w 268204"/>
                  <a:gd name="connsiteY164" fmla="*/ 227065 h 267335"/>
                  <a:gd name="connsiteX165" fmla="*/ 233214 w 268204"/>
                  <a:gd name="connsiteY165" fmla="*/ 225935 h 267335"/>
                  <a:gd name="connsiteX166" fmla="*/ 233770 w 268204"/>
                  <a:gd name="connsiteY166" fmla="*/ 221999 h 267335"/>
                  <a:gd name="connsiteX167" fmla="*/ 233770 w 268204"/>
                  <a:gd name="connsiteY167" fmla="*/ 217322 h 267335"/>
                  <a:gd name="connsiteX168" fmla="*/ 234134 w 268204"/>
                  <a:gd name="connsiteY168" fmla="*/ 214681 h 267335"/>
                  <a:gd name="connsiteX169" fmla="*/ 232089 w 268204"/>
                  <a:gd name="connsiteY169" fmla="*/ 212075 h 267335"/>
                  <a:gd name="connsiteX170" fmla="*/ 231327 w 268204"/>
                  <a:gd name="connsiteY170" fmla="*/ 209089 h 267335"/>
                  <a:gd name="connsiteX171" fmla="*/ 232872 w 268204"/>
                  <a:gd name="connsiteY171" fmla="*/ 205777 h 267335"/>
                  <a:gd name="connsiteX172" fmla="*/ 234746 w 268204"/>
                  <a:gd name="connsiteY172" fmla="*/ 204818 h 267335"/>
                  <a:gd name="connsiteX173" fmla="*/ 232089 w 268204"/>
                  <a:gd name="connsiteY173" fmla="*/ 206174 h 267335"/>
                  <a:gd name="connsiteX174" fmla="*/ 231460 w 268204"/>
                  <a:gd name="connsiteY174" fmla="*/ 204972 h 267335"/>
                  <a:gd name="connsiteX175" fmla="*/ 234678 w 268204"/>
                  <a:gd name="connsiteY175" fmla="*/ 202169 h 267335"/>
                  <a:gd name="connsiteX176" fmla="*/ 234571 w 268204"/>
                  <a:gd name="connsiteY176" fmla="*/ 202169 h 267335"/>
                  <a:gd name="connsiteX177" fmla="*/ 236569 w 268204"/>
                  <a:gd name="connsiteY177" fmla="*/ 197873 h 267335"/>
                  <a:gd name="connsiteX178" fmla="*/ 260468 w 268204"/>
                  <a:gd name="connsiteY178" fmla="*/ 192447 h 267335"/>
                  <a:gd name="connsiteX179" fmla="*/ 260887 w 268204"/>
                  <a:gd name="connsiteY179" fmla="*/ 188605 h 267335"/>
                  <a:gd name="connsiteX180" fmla="*/ 260866 w 268204"/>
                  <a:gd name="connsiteY180" fmla="*/ 188541 h 267335"/>
                  <a:gd name="connsiteX181" fmla="*/ 260895 w 268204"/>
                  <a:gd name="connsiteY181" fmla="*/ 188562 h 267335"/>
                  <a:gd name="connsiteX182" fmla="*/ 260613 w 268204"/>
                  <a:gd name="connsiteY182" fmla="*/ 188369 h 267335"/>
                  <a:gd name="connsiteX183" fmla="*/ 260515 w 268204"/>
                  <a:gd name="connsiteY183" fmla="*/ 187599 h 267335"/>
                  <a:gd name="connsiteX184" fmla="*/ 255542 w 268204"/>
                  <a:gd name="connsiteY184" fmla="*/ 179815 h 267335"/>
                  <a:gd name="connsiteX185" fmla="*/ 248341 w 268204"/>
                  <a:gd name="connsiteY185" fmla="*/ 172708 h 267335"/>
                  <a:gd name="connsiteX186" fmla="*/ 244327 w 268204"/>
                  <a:gd name="connsiteY186" fmla="*/ 165429 h 267335"/>
                  <a:gd name="connsiteX187" fmla="*/ 240544 w 268204"/>
                  <a:gd name="connsiteY187" fmla="*/ 135369 h 267335"/>
                  <a:gd name="connsiteX188" fmla="*/ 242474 w 268204"/>
                  <a:gd name="connsiteY188" fmla="*/ 133529 h 267335"/>
                  <a:gd name="connsiteX189" fmla="*/ 245114 w 268204"/>
                  <a:gd name="connsiteY189" fmla="*/ 135240 h 267335"/>
                  <a:gd name="connsiteX190" fmla="*/ 246137 w 268204"/>
                  <a:gd name="connsiteY190" fmla="*/ 140105 h 267335"/>
                  <a:gd name="connsiteX191" fmla="*/ 249702 w 268204"/>
                  <a:gd name="connsiteY191" fmla="*/ 140478 h 267335"/>
                  <a:gd name="connsiteX192" fmla="*/ 254567 w 268204"/>
                  <a:gd name="connsiteY192" fmla="*/ 138980 h 267335"/>
                  <a:gd name="connsiteX193" fmla="*/ 248281 w 268204"/>
                  <a:gd name="connsiteY193" fmla="*/ 139733 h 267335"/>
                  <a:gd name="connsiteX194" fmla="*/ 248281 w 268204"/>
                  <a:gd name="connsiteY194" fmla="*/ 138604 h 267335"/>
                  <a:gd name="connsiteX195" fmla="*/ 246313 w 268204"/>
                  <a:gd name="connsiteY195" fmla="*/ 133978 h 267335"/>
                  <a:gd name="connsiteX196" fmla="*/ 242102 w 268204"/>
                  <a:gd name="connsiteY196" fmla="*/ 129327 h 267335"/>
                  <a:gd name="connsiteX197" fmla="*/ 240429 w 268204"/>
                  <a:gd name="connsiteY197" fmla="*/ 119784 h 267335"/>
                  <a:gd name="connsiteX198" fmla="*/ 240287 w 268204"/>
                  <a:gd name="connsiteY198" fmla="*/ 116271 h 267335"/>
                  <a:gd name="connsiteX199" fmla="*/ 238884 w 268204"/>
                  <a:gd name="connsiteY199" fmla="*/ 113879 h 267335"/>
                  <a:gd name="connsiteX200" fmla="*/ 238589 w 268204"/>
                  <a:gd name="connsiteY200" fmla="*/ 112471 h 267335"/>
                  <a:gd name="connsiteX201" fmla="*/ 239988 w 268204"/>
                  <a:gd name="connsiteY201" fmla="*/ 111782 h 267335"/>
                  <a:gd name="connsiteX202" fmla="*/ 239286 w 268204"/>
                  <a:gd name="connsiteY202" fmla="*/ 112120 h 267335"/>
                  <a:gd name="connsiteX203" fmla="*/ 238884 w 268204"/>
                  <a:gd name="connsiteY203" fmla="*/ 110370 h 267335"/>
                  <a:gd name="connsiteX204" fmla="*/ 241319 w 268204"/>
                  <a:gd name="connsiteY204" fmla="*/ 103122 h 267335"/>
                  <a:gd name="connsiteX205" fmla="*/ 243227 w 268204"/>
                  <a:gd name="connsiteY205" fmla="*/ 99138 h 267335"/>
                  <a:gd name="connsiteX206" fmla="*/ 246993 w 268204"/>
                  <a:gd name="connsiteY206" fmla="*/ 95642 h 267335"/>
                  <a:gd name="connsiteX207" fmla="*/ 247866 w 268204"/>
                  <a:gd name="connsiteY207" fmla="*/ 86989 h 267335"/>
                  <a:gd name="connsiteX208" fmla="*/ 250994 w 268204"/>
                  <a:gd name="connsiteY208" fmla="*/ 75718 h 267335"/>
                  <a:gd name="connsiteX209" fmla="*/ 256985 w 268204"/>
                  <a:gd name="connsiteY209" fmla="*/ 63018 h 267335"/>
                  <a:gd name="connsiteX210" fmla="*/ 262012 w 268204"/>
                  <a:gd name="connsiteY210" fmla="*/ 57738 h 267335"/>
                  <a:gd name="connsiteX211" fmla="*/ 268016 w 268204"/>
                  <a:gd name="connsiteY211" fmla="*/ 45499 h 267335"/>
                  <a:gd name="connsiteX212" fmla="*/ 266330 w 268204"/>
                  <a:gd name="connsiteY212" fmla="*/ 39513 h 267335"/>
                  <a:gd name="connsiteX213" fmla="*/ 266330 w 268204"/>
                  <a:gd name="connsiteY213" fmla="*/ 30150 h 267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Lst>
                <a:rect l="l" t="t" r="r" b="b"/>
                <a:pathLst>
                  <a:path w="268204" h="267335">
                    <a:moveTo>
                      <a:pt x="266343" y="30150"/>
                    </a:moveTo>
                    <a:lnTo>
                      <a:pt x="268204" y="25726"/>
                    </a:lnTo>
                    <a:lnTo>
                      <a:pt x="262808" y="25118"/>
                    </a:lnTo>
                    <a:lnTo>
                      <a:pt x="260566" y="18370"/>
                    </a:lnTo>
                    <a:lnTo>
                      <a:pt x="255697" y="15370"/>
                    </a:lnTo>
                    <a:lnTo>
                      <a:pt x="251572" y="9003"/>
                    </a:lnTo>
                    <a:lnTo>
                      <a:pt x="248572" y="8259"/>
                    </a:lnTo>
                    <a:lnTo>
                      <a:pt x="244823" y="10133"/>
                    </a:lnTo>
                    <a:lnTo>
                      <a:pt x="241452" y="12739"/>
                    </a:lnTo>
                    <a:lnTo>
                      <a:pt x="235842" y="11254"/>
                    </a:lnTo>
                    <a:lnTo>
                      <a:pt x="230219" y="13860"/>
                    </a:lnTo>
                    <a:lnTo>
                      <a:pt x="221982" y="9380"/>
                    </a:lnTo>
                    <a:lnTo>
                      <a:pt x="218618" y="4891"/>
                    </a:lnTo>
                    <a:lnTo>
                      <a:pt x="213749" y="2636"/>
                    </a:lnTo>
                    <a:lnTo>
                      <a:pt x="207005" y="3765"/>
                    </a:lnTo>
                    <a:lnTo>
                      <a:pt x="196893" y="2264"/>
                    </a:lnTo>
                    <a:lnTo>
                      <a:pt x="190903" y="0"/>
                    </a:lnTo>
                    <a:lnTo>
                      <a:pt x="188669" y="1506"/>
                    </a:lnTo>
                    <a:lnTo>
                      <a:pt x="184908" y="4497"/>
                    </a:lnTo>
                    <a:lnTo>
                      <a:pt x="176298" y="6021"/>
                    </a:lnTo>
                    <a:cubicBezTo>
                      <a:pt x="176298" y="6021"/>
                      <a:pt x="174796" y="3765"/>
                      <a:pt x="173671" y="3765"/>
                    </a:cubicBezTo>
                    <a:cubicBezTo>
                      <a:pt x="172537" y="3765"/>
                      <a:pt x="164321" y="7523"/>
                      <a:pt x="164321" y="7523"/>
                    </a:cubicBezTo>
                    <a:lnTo>
                      <a:pt x="154941" y="8999"/>
                    </a:lnTo>
                    <a:lnTo>
                      <a:pt x="150067" y="7523"/>
                    </a:lnTo>
                    <a:lnTo>
                      <a:pt x="145583" y="12388"/>
                    </a:lnTo>
                    <a:lnTo>
                      <a:pt x="147089" y="15366"/>
                    </a:lnTo>
                    <a:lnTo>
                      <a:pt x="141839" y="16119"/>
                    </a:lnTo>
                    <a:lnTo>
                      <a:pt x="136225" y="14613"/>
                    </a:lnTo>
                    <a:lnTo>
                      <a:pt x="125736" y="13500"/>
                    </a:lnTo>
                    <a:lnTo>
                      <a:pt x="118244" y="11994"/>
                    </a:lnTo>
                    <a:lnTo>
                      <a:pt x="110751" y="6021"/>
                    </a:lnTo>
                    <a:lnTo>
                      <a:pt x="105501" y="4142"/>
                    </a:lnTo>
                    <a:lnTo>
                      <a:pt x="100267" y="5623"/>
                    </a:lnTo>
                    <a:lnTo>
                      <a:pt x="97259" y="8250"/>
                    </a:lnTo>
                    <a:lnTo>
                      <a:pt x="95389" y="12384"/>
                    </a:lnTo>
                    <a:lnTo>
                      <a:pt x="92407" y="13860"/>
                    </a:lnTo>
                    <a:lnTo>
                      <a:pt x="93900" y="17985"/>
                    </a:lnTo>
                    <a:lnTo>
                      <a:pt x="93511" y="25478"/>
                    </a:lnTo>
                    <a:lnTo>
                      <a:pt x="93151" y="32970"/>
                    </a:lnTo>
                    <a:lnTo>
                      <a:pt x="91290" y="36346"/>
                    </a:lnTo>
                    <a:lnTo>
                      <a:pt x="85663" y="45324"/>
                    </a:lnTo>
                    <a:lnTo>
                      <a:pt x="86793" y="49449"/>
                    </a:lnTo>
                    <a:lnTo>
                      <a:pt x="84161" y="55067"/>
                    </a:lnTo>
                    <a:lnTo>
                      <a:pt x="82672" y="59192"/>
                    </a:lnTo>
                    <a:lnTo>
                      <a:pt x="82274" y="68940"/>
                    </a:lnTo>
                    <a:lnTo>
                      <a:pt x="83044" y="72278"/>
                    </a:lnTo>
                    <a:lnTo>
                      <a:pt x="79672" y="74537"/>
                    </a:lnTo>
                    <a:lnTo>
                      <a:pt x="78538" y="84276"/>
                    </a:lnTo>
                    <a:lnTo>
                      <a:pt x="74794" y="89142"/>
                    </a:lnTo>
                    <a:lnTo>
                      <a:pt x="69929" y="91765"/>
                    </a:lnTo>
                    <a:lnTo>
                      <a:pt x="64323" y="95890"/>
                    </a:lnTo>
                    <a:lnTo>
                      <a:pt x="60951" y="100760"/>
                    </a:lnTo>
                    <a:lnTo>
                      <a:pt x="55316" y="109001"/>
                    </a:lnTo>
                    <a:lnTo>
                      <a:pt x="56454" y="114238"/>
                    </a:lnTo>
                    <a:lnTo>
                      <a:pt x="54960" y="128839"/>
                    </a:lnTo>
                    <a:lnTo>
                      <a:pt x="54208" y="132574"/>
                    </a:lnTo>
                    <a:lnTo>
                      <a:pt x="50074" y="132964"/>
                    </a:lnTo>
                    <a:lnTo>
                      <a:pt x="46338" y="138214"/>
                    </a:lnTo>
                    <a:lnTo>
                      <a:pt x="38846" y="145703"/>
                    </a:lnTo>
                    <a:lnTo>
                      <a:pt x="36599" y="146062"/>
                    </a:lnTo>
                    <a:lnTo>
                      <a:pt x="32863" y="144958"/>
                    </a:lnTo>
                    <a:lnTo>
                      <a:pt x="31734" y="141205"/>
                    </a:lnTo>
                    <a:lnTo>
                      <a:pt x="33608" y="137080"/>
                    </a:lnTo>
                    <a:lnTo>
                      <a:pt x="26847" y="140093"/>
                    </a:lnTo>
                    <a:lnTo>
                      <a:pt x="23107" y="141582"/>
                    </a:lnTo>
                    <a:lnTo>
                      <a:pt x="20493" y="145703"/>
                    </a:lnTo>
                    <a:lnTo>
                      <a:pt x="17497" y="144577"/>
                    </a:lnTo>
                    <a:lnTo>
                      <a:pt x="13004" y="144577"/>
                    </a:lnTo>
                    <a:lnTo>
                      <a:pt x="5888" y="151325"/>
                    </a:lnTo>
                    <a:lnTo>
                      <a:pt x="5520" y="156571"/>
                    </a:lnTo>
                    <a:lnTo>
                      <a:pt x="0" y="158570"/>
                    </a:lnTo>
                    <a:cubicBezTo>
                      <a:pt x="591" y="160341"/>
                      <a:pt x="1322" y="162117"/>
                      <a:pt x="2032" y="163880"/>
                    </a:cubicBezTo>
                    <a:lnTo>
                      <a:pt x="6817" y="161565"/>
                    </a:lnTo>
                    <a:lnTo>
                      <a:pt x="13188" y="159511"/>
                    </a:lnTo>
                    <a:lnTo>
                      <a:pt x="17270" y="160534"/>
                    </a:lnTo>
                    <a:lnTo>
                      <a:pt x="63925" y="160021"/>
                    </a:lnTo>
                    <a:lnTo>
                      <a:pt x="64190" y="162331"/>
                    </a:lnTo>
                    <a:lnTo>
                      <a:pt x="65205" y="165130"/>
                    </a:lnTo>
                    <a:lnTo>
                      <a:pt x="66484" y="167663"/>
                    </a:lnTo>
                    <a:lnTo>
                      <a:pt x="64443" y="169464"/>
                    </a:lnTo>
                    <a:lnTo>
                      <a:pt x="65971" y="172263"/>
                    </a:lnTo>
                    <a:lnTo>
                      <a:pt x="68778" y="179931"/>
                    </a:lnTo>
                    <a:lnTo>
                      <a:pt x="72102" y="185536"/>
                    </a:lnTo>
                    <a:lnTo>
                      <a:pt x="73622" y="190624"/>
                    </a:lnTo>
                    <a:lnTo>
                      <a:pt x="87396" y="190624"/>
                    </a:lnTo>
                    <a:lnTo>
                      <a:pt x="99625" y="189101"/>
                    </a:lnTo>
                    <a:lnTo>
                      <a:pt x="99625" y="183483"/>
                    </a:lnTo>
                    <a:lnTo>
                      <a:pt x="100914" y="180415"/>
                    </a:lnTo>
                    <a:lnTo>
                      <a:pt x="101919" y="176088"/>
                    </a:lnTo>
                    <a:lnTo>
                      <a:pt x="115445" y="175579"/>
                    </a:lnTo>
                    <a:lnTo>
                      <a:pt x="116207" y="174552"/>
                    </a:lnTo>
                    <a:lnTo>
                      <a:pt x="119780" y="175074"/>
                    </a:lnTo>
                    <a:lnTo>
                      <a:pt x="119523" y="177115"/>
                    </a:lnTo>
                    <a:lnTo>
                      <a:pt x="119523" y="179388"/>
                    </a:lnTo>
                    <a:lnTo>
                      <a:pt x="136361" y="181185"/>
                    </a:lnTo>
                    <a:lnTo>
                      <a:pt x="135857" y="187056"/>
                    </a:lnTo>
                    <a:lnTo>
                      <a:pt x="134316" y="191386"/>
                    </a:lnTo>
                    <a:lnTo>
                      <a:pt x="136101" y="193949"/>
                    </a:lnTo>
                    <a:lnTo>
                      <a:pt x="135857" y="196500"/>
                    </a:lnTo>
                    <a:lnTo>
                      <a:pt x="135857" y="202101"/>
                    </a:lnTo>
                    <a:lnTo>
                      <a:pt x="135591" y="205944"/>
                    </a:lnTo>
                    <a:lnTo>
                      <a:pt x="136605" y="211280"/>
                    </a:lnTo>
                    <a:lnTo>
                      <a:pt x="139922" y="215623"/>
                    </a:lnTo>
                    <a:lnTo>
                      <a:pt x="139656" y="219200"/>
                    </a:lnTo>
                    <a:lnTo>
                      <a:pt x="140696" y="224288"/>
                    </a:lnTo>
                    <a:lnTo>
                      <a:pt x="142737" y="228366"/>
                    </a:lnTo>
                    <a:lnTo>
                      <a:pt x="142476" y="231952"/>
                    </a:lnTo>
                    <a:lnTo>
                      <a:pt x="142220" y="236043"/>
                    </a:lnTo>
                    <a:lnTo>
                      <a:pt x="146302" y="234237"/>
                    </a:lnTo>
                    <a:lnTo>
                      <a:pt x="149109" y="236043"/>
                    </a:lnTo>
                    <a:lnTo>
                      <a:pt x="156760" y="236517"/>
                    </a:lnTo>
                    <a:lnTo>
                      <a:pt x="163902" y="233206"/>
                    </a:lnTo>
                    <a:lnTo>
                      <a:pt x="165943" y="234489"/>
                    </a:lnTo>
                    <a:lnTo>
                      <a:pt x="165031" y="233933"/>
                    </a:lnTo>
                    <a:lnTo>
                      <a:pt x="165562" y="233668"/>
                    </a:lnTo>
                    <a:lnTo>
                      <a:pt x="166970" y="234237"/>
                    </a:lnTo>
                    <a:lnTo>
                      <a:pt x="169229" y="234939"/>
                    </a:lnTo>
                    <a:lnTo>
                      <a:pt x="171326" y="236201"/>
                    </a:lnTo>
                    <a:lnTo>
                      <a:pt x="172160" y="239427"/>
                    </a:lnTo>
                    <a:lnTo>
                      <a:pt x="173153" y="239838"/>
                    </a:lnTo>
                    <a:lnTo>
                      <a:pt x="175536" y="238165"/>
                    </a:lnTo>
                    <a:lnTo>
                      <a:pt x="178626" y="237754"/>
                    </a:lnTo>
                    <a:lnTo>
                      <a:pt x="179756" y="236911"/>
                    </a:lnTo>
                    <a:lnTo>
                      <a:pt x="182982" y="235781"/>
                    </a:lnTo>
                    <a:lnTo>
                      <a:pt x="184112" y="236051"/>
                    </a:lnTo>
                    <a:lnTo>
                      <a:pt x="184381" y="238708"/>
                    </a:lnTo>
                    <a:lnTo>
                      <a:pt x="185096" y="240412"/>
                    </a:lnTo>
                    <a:lnTo>
                      <a:pt x="185096" y="242799"/>
                    </a:lnTo>
                    <a:lnTo>
                      <a:pt x="189170" y="244472"/>
                    </a:lnTo>
                    <a:lnTo>
                      <a:pt x="189995" y="244472"/>
                    </a:lnTo>
                    <a:lnTo>
                      <a:pt x="193521" y="246312"/>
                    </a:lnTo>
                    <a:lnTo>
                      <a:pt x="199700" y="247733"/>
                    </a:lnTo>
                    <a:lnTo>
                      <a:pt x="199700" y="248692"/>
                    </a:lnTo>
                    <a:lnTo>
                      <a:pt x="202366" y="248563"/>
                    </a:lnTo>
                    <a:lnTo>
                      <a:pt x="206577" y="247155"/>
                    </a:lnTo>
                    <a:lnTo>
                      <a:pt x="206577" y="245765"/>
                    </a:lnTo>
                    <a:lnTo>
                      <a:pt x="207985" y="242102"/>
                    </a:lnTo>
                    <a:lnTo>
                      <a:pt x="208973" y="241969"/>
                    </a:lnTo>
                    <a:lnTo>
                      <a:pt x="211066" y="241139"/>
                    </a:lnTo>
                    <a:lnTo>
                      <a:pt x="212054" y="241554"/>
                    </a:lnTo>
                    <a:lnTo>
                      <a:pt x="212187" y="245611"/>
                    </a:lnTo>
                    <a:lnTo>
                      <a:pt x="214284" y="247870"/>
                    </a:lnTo>
                    <a:lnTo>
                      <a:pt x="214669" y="249744"/>
                    </a:lnTo>
                    <a:lnTo>
                      <a:pt x="222345" y="252915"/>
                    </a:lnTo>
                    <a:lnTo>
                      <a:pt x="225722" y="254781"/>
                    </a:lnTo>
                    <a:lnTo>
                      <a:pt x="227771" y="257399"/>
                    </a:lnTo>
                    <a:lnTo>
                      <a:pt x="230600" y="260207"/>
                    </a:lnTo>
                    <a:lnTo>
                      <a:pt x="237322" y="267336"/>
                    </a:lnTo>
                    <a:lnTo>
                      <a:pt x="240510" y="266749"/>
                    </a:lnTo>
                    <a:lnTo>
                      <a:pt x="243501" y="266018"/>
                    </a:lnTo>
                    <a:lnTo>
                      <a:pt x="245187" y="266587"/>
                    </a:lnTo>
                    <a:lnTo>
                      <a:pt x="247061" y="267336"/>
                    </a:lnTo>
                    <a:lnTo>
                      <a:pt x="247823" y="263951"/>
                    </a:lnTo>
                    <a:lnTo>
                      <a:pt x="246693" y="251024"/>
                    </a:lnTo>
                    <a:lnTo>
                      <a:pt x="245187" y="250660"/>
                    </a:lnTo>
                    <a:lnTo>
                      <a:pt x="242556" y="251601"/>
                    </a:lnTo>
                    <a:lnTo>
                      <a:pt x="243313" y="254588"/>
                    </a:lnTo>
                    <a:lnTo>
                      <a:pt x="240133" y="254588"/>
                    </a:lnTo>
                    <a:lnTo>
                      <a:pt x="236565" y="253844"/>
                    </a:lnTo>
                    <a:lnTo>
                      <a:pt x="234691" y="249907"/>
                    </a:lnTo>
                    <a:lnTo>
                      <a:pt x="229265" y="244845"/>
                    </a:lnTo>
                    <a:lnTo>
                      <a:pt x="228901" y="242427"/>
                    </a:lnTo>
                    <a:lnTo>
                      <a:pt x="228901" y="232119"/>
                    </a:lnTo>
                    <a:lnTo>
                      <a:pt x="231699" y="228366"/>
                    </a:lnTo>
                    <a:lnTo>
                      <a:pt x="232461" y="227065"/>
                    </a:lnTo>
                    <a:lnTo>
                      <a:pt x="233214" y="225935"/>
                    </a:lnTo>
                    <a:lnTo>
                      <a:pt x="233770" y="221999"/>
                    </a:lnTo>
                    <a:lnTo>
                      <a:pt x="233770" y="217322"/>
                    </a:lnTo>
                    <a:lnTo>
                      <a:pt x="234134" y="214681"/>
                    </a:lnTo>
                    <a:lnTo>
                      <a:pt x="232089" y="212075"/>
                    </a:lnTo>
                    <a:lnTo>
                      <a:pt x="231327" y="209089"/>
                    </a:lnTo>
                    <a:lnTo>
                      <a:pt x="232872" y="205777"/>
                    </a:lnTo>
                    <a:cubicBezTo>
                      <a:pt x="233518" y="205490"/>
                      <a:pt x="234181" y="205216"/>
                      <a:pt x="234746" y="204818"/>
                    </a:cubicBezTo>
                    <a:cubicBezTo>
                      <a:pt x="233942" y="205383"/>
                      <a:pt x="233013" y="205811"/>
                      <a:pt x="232089" y="206174"/>
                    </a:cubicBezTo>
                    <a:cubicBezTo>
                      <a:pt x="232038" y="206192"/>
                      <a:pt x="231374" y="205319"/>
                      <a:pt x="231460" y="204972"/>
                    </a:cubicBezTo>
                    <a:cubicBezTo>
                      <a:pt x="231939" y="203021"/>
                      <a:pt x="233351" y="201810"/>
                      <a:pt x="234678" y="202169"/>
                    </a:cubicBezTo>
                    <a:cubicBezTo>
                      <a:pt x="234626" y="202169"/>
                      <a:pt x="234588" y="202199"/>
                      <a:pt x="234571" y="202169"/>
                    </a:cubicBezTo>
                    <a:lnTo>
                      <a:pt x="236569" y="197873"/>
                    </a:lnTo>
                    <a:lnTo>
                      <a:pt x="260468" y="192447"/>
                    </a:lnTo>
                    <a:cubicBezTo>
                      <a:pt x="260309" y="191232"/>
                      <a:pt x="260523" y="189923"/>
                      <a:pt x="260887" y="188605"/>
                    </a:cubicBezTo>
                    <a:lnTo>
                      <a:pt x="260866" y="188541"/>
                    </a:lnTo>
                    <a:cubicBezTo>
                      <a:pt x="260874" y="188541"/>
                      <a:pt x="260887" y="188562"/>
                      <a:pt x="260895" y="188562"/>
                    </a:cubicBezTo>
                    <a:cubicBezTo>
                      <a:pt x="260793" y="188502"/>
                      <a:pt x="260724" y="188425"/>
                      <a:pt x="260613" y="188369"/>
                    </a:cubicBezTo>
                    <a:cubicBezTo>
                      <a:pt x="260579" y="188121"/>
                      <a:pt x="260562" y="187860"/>
                      <a:pt x="260515" y="187599"/>
                    </a:cubicBezTo>
                    <a:cubicBezTo>
                      <a:pt x="257708" y="185789"/>
                      <a:pt x="257845" y="181985"/>
                      <a:pt x="255542" y="179815"/>
                    </a:cubicBezTo>
                    <a:cubicBezTo>
                      <a:pt x="253086" y="177522"/>
                      <a:pt x="250437" y="175327"/>
                      <a:pt x="248341" y="172708"/>
                    </a:cubicBezTo>
                    <a:cubicBezTo>
                      <a:pt x="246603" y="170586"/>
                      <a:pt x="244592" y="167984"/>
                      <a:pt x="244327" y="165429"/>
                    </a:cubicBezTo>
                    <a:cubicBezTo>
                      <a:pt x="243304" y="155356"/>
                      <a:pt x="239889" y="145621"/>
                      <a:pt x="240544" y="135369"/>
                    </a:cubicBezTo>
                    <a:cubicBezTo>
                      <a:pt x="240591" y="134675"/>
                      <a:pt x="241875" y="133482"/>
                      <a:pt x="242474" y="133529"/>
                    </a:cubicBezTo>
                    <a:cubicBezTo>
                      <a:pt x="243424" y="133666"/>
                      <a:pt x="244930" y="134461"/>
                      <a:pt x="245114" y="135240"/>
                    </a:cubicBezTo>
                    <a:lnTo>
                      <a:pt x="246137" y="140105"/>
                    </a:lnTo>
                    <a:lnTo>
                      <a:pt x="249702" y="140478"/>
                    </a:lnTo>
                    <a:lnTo>
                      <a:pt x="254567" y="138980"/>
                    </a:lnTo>
                    <a:lnTo>
                      <a:pt x="248281" y="139733"/>
                    </a:lnTo>
                    <a:lnTo>
                      <a:pt x="248281" y="138604"/>
                    </a:lnTo>
                    <a:lnTo>
                      <a:pt x="246313" y="133978"/>
                    </a:lnTo>
                    <a:lnTo>
                      <a:pt x="242102" y="129327"/>
                    </a:lnTo>
                    <a:lnTo>
                      <a:pt x="240429" y="119784"/>
                    </a:lnTo>
                    <a:lnTo>
                      <a:pt x="240287" y="116271"/>
                    </a:lnTo>
                    <a:lnTo>
                      <a:pt x="238884" y="113879"/>
                    </a:lnTo>
                    <a:lnTo>
                      <a:pt x="238589" y="112471"/>
                    </a:lnTo>
                    <a:lnTo>
                      <a:pt x="239988" y="111782"/>
                    </a:lnTo>
                    <a:lnTo>
                      <a:pt x="239286" y="112120"/>
                    </a:lnTo>
                    <a:lnTo>
                      <a:pt x="238884" y="110370"/>
                    </a:lnTo>
                    <a:lnTo>
                      <a:pt x="241319" y="103122"/>
                    </a:lnTo>
                    <a:lnTo>
                      <a:pt x="243227" y="99138"/>
                    </a:lnTo>
                    <a:lnTo>
                      <a:pt x="246993" y="95642"/>
                    </a:lnTo>
                    <a:lnTo>
                      <a:pt x="247866" y="86989"/>
                    </a:lnTo>
                    <a:lnTo>
                      <a:pt x="250994" y="75718"/>
                    </a:lnTo>
                    <a:lnTo>
                      <a:pt x="256985" y="63018"/>
                    </a:lnTo>
                    <a:lnTo>
                      <a:pt x="262012" y="57738"/>
                    </a:lnTo>
                    <a:lnTo>
                      <a:pt x="268016" y="45499"/>
                    </a:lnTo>
                    <a:lnTo>
                      <a:pt x="266330" y="39513"/>
                    </a:lnTo>
                    <a:lnTo>
                      <a:pt x="266330" y="30150"/>
                    </a:lnTo>
                    <a:close/>
                  </a:path>
                </a:pathLst>
              </a:custGeom>
              <a:grpFill/>
              <a:ln w="5028" cap="flat">
                <a:solidFill>
                  <a:schemeClr val="bg1"/>
                </a:solidFill>
                <a:prstDash val="solid"/>
                <a:miter/>
              </a:ln>
            </p:spPr>
            <p:txBody>
              <a:bodyPr rtlCol="0" anchor="ctr"/>
              <a:lstStyle/>
              <a:p>
                <a:endParaRPr lang="en-US"/>
              </a:p>
            </p:txBody>
          </p:sp>
          <p:sp>
            <p:nvSpPr>
              <p:cNvPr id="233" name="Freeform 232">
                <a:extLst>
                  <a:ext uri="{FF2B5EF4-FFF2-40B4-BE49-F238E27FC236}">
                    <a16:creationId xmlns:a16="http://schemas.microsoft.com/office/drawing/2014/main" id="{399BF844-FDF8-E0BE-9377-F2F834D67ABD}"/>
                  </a:ext>
                </a:extLst>
              </p:cNvPr>
              <p:cNvSpPr/>
              <p:nvPr/>
            </p:nvSpPr>
            <p:spPr>
              <a:xfrm>
                <a:off x="6586645" y="5212225"/>
                <a:ext cx="1446" cy="8074"/>
              </a:xfrm>
              <a:custGeom>
                <a:avLst/>
                <a:gdLst>
                  <a:gd name="connsiteX0" fmla="*/ 1001 w 1446"/>
                  <a:gd name="connsiteY0" fmla="*/ 7707 h 8074"/>
                  <a:gd name="connsiteX1" fmla="*/ 903 w 1446"/>
                  <a:gd name="connsiteY1" fmla="*/ 7420 h 8074"/>
                  <a:gd name="connsiteX2" fmla="*/ 0 w 1446"/>
                  <a:gd name="connsiteY2" fmla="*/ 0 h 8074"/>
                  <a:gd name="connsiteX3" fmla="*/ 937 w 1446"/>
                  <a:gd name="connsiteY3" fmla="*/ 7647 h 8074"/>
                  <a:gd name="connsiteX4" fmla="*/ 1446 w 1446"/>
                  <a:gd name="connsiteY4" fmla="*/ 8075 h 8074"/>
                  <a:gd name="connsiteX5" fmla="*/ 1001 w 1446"/>
                  <a:gd name="connsiteY5" fmla="*/ 7707 h 8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6" h="8074">
                    <a:moveTo>
                      <a:pt x="1001" y="7707"/>
                    </a:moveTo>
                    <a:lnTo>
                      <a:pt x="903" y="7420"/>
                    </a:lnTo>
                    <a:cubicBezTo>
                      <a:pt x="607" y="4964"/>
                      <a:pt x="308" y="2486"/>
                      <a:pt x="0" y="0"/>
                    </a:cubicBezTo>
                    <a:cubicBezTo>
                      <a:pt x="321" y="2563"/>
                      <a:pt x="620" y="5126"/>
                      <a:pt x="937" y="7647"/>
                    </a:cubicBezTo>
                    <a:cubicBezTo>
                      <a:pt x="1134" y="7779"/>
                      <a:pt x="1228" y="7976"/>
                      <a:pt x="1446" y="8075"/>
                    </a:cubicBezTo>
                    <a:cubicBezTo>
                      <a:pt x="1258" y="7985"/>
                      <a:pt x="1147" y="7839"/>
                      <a:pt x="1001" y="7707"/>
                    </a:cubicBezTo>
                    <a:close/>
                  </a:path>
                </a:pathLst>
              </a:custGeom>
              <a:grpFill/>
              <a:ln w="5028" cap="flat">
                <a:solidFill>
                  <a:schemeClr val="bg1"/>
                </a:solidFill>
                <a:prstDash val="solid"/>
                <a:miter/>
              </a:ln>
            </p:spPr>
            <p:txBody>
              <a:bodyPr rtlCol="0" anchor="ctr"/>
              <a:lstStyle/>
              <a:p>
                <a:endParaRPr lang="en-US"/>
              </a:p>
            </p:txBody>
          </p:sp>
        </p:grpSp>
        <p:sp>
          <p:nvSpPr>
            <p:cNvPr id="169" name="Freeform 168">
              <a:extLst>
                <a:ext uri="{FF2B5EF4-FFF2-40B4-BE49-F238E27FC236}">
                  <a16:creationId xmlns:a16="http://schemas.microsoft.com/office/drawing/2014/main" id="{CECA1183-C556-5D28-6A75-3472BA66068F}"/>
                </a:ext>
              </a:extLst>
            </p:cNvPr>
            <p:cNvSpPr/>
            <p:nvPr/>
          </p:nvSpPr>
          <p:spPr>
            <a:xfrm>
              <a:off x="6323319" y="5170722"/>
              <a:ext cx="16799" cy="23522"/>
            </a:xfrm>
            <a:custGeom>
              <a:avLst/>
              <a:gdLst>
                <a:gd name="connsiteX0" fmla="*/ 3744 w 16799"/>
                <a:gd name="connsiteY0" fmla="*/ 20125 h 23522"/>
                <a:gd name="connsiteX1" fmla="*/ 9264 w 16799"/>
                <a:gd name="connsiteY1" fmla="*/ 18126 h 23522"/>
                <a:gd name="connsiteX2" fmla="*/ 9632 w 16799"/>
                <a:gd name="connsiteY2" fmla="*/ 12880 h 23522"/>
                <a:gd name="connsiteX3" fmla="*/ 16628 w 16799"/>
                <a:gd name="connsiteY3" fmla="*/ 6248 h 23522"/>
                <a:gd name="connsiteX4" fmla="*/ 16800 w 16799"/>
                <a:gd name="connsiteY4" fmla="*/ 3081 h 23522"/>
                <a:gd name="connsiteX5" fmla="*/ 14404 w 16799"/>
                <a:gd name="connsiteY5" fmla="*/ 689 h 23522"/>
                <a:gd name="connsiteX6" fmla="*/ 12996 w 16799"/>
                <a:gd name="connsiteY6" fmla="*/ 0 h 23522"/>
                <a:gd name="connsiteX7" fmla="*/ 9910 w 16799"/>
                <a:gd name="connsiteY7" fmla="*/ 2234 h 23522"/>
                <a:gd name="connsiteX8" fmla="*/ 5837 w 16799"/>
                <a:gd name="connsiteY8" fmla="*/ 5490 h 23522"/>
                <a:gd name="connsiteX9" fmla="*/ 0 w 16799"/>
                <a:gd name="connsiteY9" fmla="*/ 9538 h 23522"/>
                <a:gd name="connsiteX10" fmla="*/ 2768 w 16799"/>
                <a:gd name="connsiteY10" fmla="*/ 17339 h 23522"/>
                <a:gd name="connsiteX11" fmla="*/ 4964 w 16799"/>
                <a:gd name="connsiteY11" fmla="*/ 23522 h 23522"/>
                <a:gd name="connsiteX12" fmla="*/ 5028 w 16799"/>
                <a:gd name="connsiteY12" fmla="*/ 23479 h 23522"/>
                <a:gd name="connsiteX13" fmla="*/ 3744 w 16799"/>
                <a:gd name="connsiteY13" fmla="*/ 20125 h 23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799" h="23522">
                  <a:moveTo>
                    <a:pt x="3744" y="20125"/>
                  </a:moveTo>
                  <a:lnTo>
                    <a:pt x="9264" y="18126"/>
                  </a:lnTo>
                  <a:lnTo>
                    <a:pt x="9632" y="12880"/>
                  </a:lnTo>
                  <a:lnTo>
                    <a:pt x="16628" y="6248"/>
                  </a:lnTo>
                  <a:lnTo>
                    <a:pt x="16800" y="3081"/>
                  </a:lnTo>
                  <a:lnTo>
                    <a:pt x="14404" y="689"/>
                  </a:lnTo>
                  <a:lnTo>
                    <a:pt x="12996" y="0"/>
                  </a:lnTo>
                  <a:lnTo>
                    <a:pt x="9910" y="2234"/>
                  </a:lnTo>
                  <a:lnTo>
                    <a:pt x="5837" y="5490"/>
                  </a:lnTo>
                  <a:lnTo>
                    <a:pt x="0" y="9538"/>
                  </a:lnTo>
                  <a:cubicBezTo>
                    <a:pt x="1177" y="12037"/>
                    <a:pt x="1981" y="14630"/>
                    <a:pt x="2768" y="17339"/>
                  </a:cubicBezTo>
                  <a:cubicBezTo>
                    <a:pt x="3368" y="19457"/>
                    <a:pt x="4202" y="21455"/>
                    <a:pt x="4964" y="23522"/>
                  </a:cubicBezTo>
                  <a:lnTo>
                    <a:pt x="5028" y="23479"/>
                  </a:lnTo>
                  <a:cubicBezTo>
                    <a:pt x="4587" y="22354"/>
                    <a:pt x="4108" y="21237"/>
                    <a:pt x="3744" y="20125"/>
                  </a:cubicBezTo>
                  <a:close/>
                </a:path>
              </a:pathLst>
            </a:custGeom>
            <a:grpFill/>
            <a:ln w="5028" cap="flat">
              <a:solidFill>
                <a:schemeClr val="bg1"/>
              </a:solidFill>
              <a:prstDash val="solid"/>
              <a:miter/>
            </a:ln>
          </p:spPr>
          <p:txBody>
            <a:bodyPr rtlCol="0" anchor="ctr"/>
            <a:lstStyle/>
            <a:p>
              <a:endParaRPr lang="en-US"/>
            </a:p>
          </p:txBody>
        </p:sp>
        <p:sp>
          <p:nvSpPr>
            <p:cNvPr id="170" name="Freeform 169">
              <a:extLst>
                <a:ext uri="{FF2B5EF4-FFF2-40B4-BE49-F238E27FC236}">
                  <a16:creationId xmlns:a16="http://schemas.microsoft.com/office/drawing/2014/main" id="{A2B4B925-BBD1-CCF8-2171-486D5E83D3CC}"/>
                </a:ext>
              </a:extLst>
            </p:cNvPr>
            <p:cNvSpPr/>
            <p:nvPr/>
          </p:nvSpPr>
          <p:spPr>
            <a:xfrm>
              <a:off x="6311286" y="5053445"/>
              <a:ext cx="109420" cy="126818"/>
            </a:xfrm>
            <a:custGeom>
              <a:avLst/>
              <a:gdLst>
                <a:gd name="connsiteX0" fmla="*/ 28781 w 109420"/>
                <a:gd name="connsiteY0" fmla="*/ 123409 h 126818"/>
                <a:gd name="connsiteX1" fmla="*/ 33274 w 109420"/>
                <a:gd name="connsiteY1" fmla="*/ 123409 h 126818"/>
                <a:gd name="connsiteX2" fmla="*/ 36270 w 109420"/>
                <a:gd name="connsiteY2" fmla="*/ 124534 h 126818"/>
                <a:gd name="connsiteX3" fmla="*/ 38884 w 109420"/>
                <a:gd name="connsiteY3" fmla="*/ 120413 h 126818"/>
                <a:gd name="connsiteX4" fmla="*/ 42624 w 109420"/>
                <a:gd name="connsiteY4" fmla="*/ 118924 h 126818"/>
                <a:gd name="connsiteX5" fmla="*/ 49385 w 109420"/>
                <a:gd name="connsiteY5" fmla="*/ 115912 h 126818"/>
                <a:gd name="connsiteX6" fmla="*/ 47511 w 109420"/>
                <a:gd name="connsiteY6" fmla="*/ 120037 h 126818"/>
                <a:gd name="connsiteX7" fmla="*/ 48640 w 109420"/>
                <a:gd name="connsiteY7" fmla="*/ 123789 h 126818"/>
                <a:gd name="connsiteX8" fmla="*/ 52376 w 109420"/>
                <a:gd name="connsiteY8" fmla="*/ 124893 h 126818"/>
                <a:gd name="connsiteX9" fmla="*/ 54623 w 109420"/>
                <a:gd name="connsiteY9" fmla="*/ 124534 h 126818"/>
                <a:gd name="connsiteX10" fmla="*/ 62115 w 109420"/>
                <a:gd name="connsiteY10" fmla="*/ 117046 h 126818"/>
                <a:gd name="connsiteX11" fmla="*/ 65851 w 109420"/>
                <a:gd name="connsiteY11" fmla="*/ 111795 h 126818"/>
                <a:gd name="connsiteX12" fmla="*/ 69985 w 109420"/>
                <a:gd name="connsiteY12" fmla="*/ 111406 h 126818"/>
                <a:gd name="connsiteX13" fmla="*/ 70738 w 109420"/>
                <a:gd name="connsiteY13" fmla="*/ 107670 h 126818"/>
                <a:gd name="connsiteX14" fmla="*/ 72231 w 109420"/>
                <a:gd name="connsiteY14" fmla="*/ 93070 h 126818"/>
                <a:gd name="connsiteX15" fmla="*/ 71093 w 109420"/>
                <a:gd name="connsiteY15" fmla="*/ 87832 h 126818"/>
                <a:gd name="connsiteX16" fmla="*/ 76728 w 109420"/>
                <a:gd name="connsiteY16" fmla="*/ 79591 h 126818"/>
                <a:gd name="connsiteX17" fmla="*/ 80100 w 109420"/>
                <a:gd name="connsiteY17" fmla="*/ 74721 h 126818"/>
                <a:gd name="connsiteX18" fmla="*/ 85706 w 109420"/>
                <a:gd name="connsiteY18" fmla="*/ 70596 h 126818"/>
                <a:gd name="connsiteX19" fmla="*/ 90571 w 109420"/>
                <a:gd name="connsiteY19" fmla="*/ 67973 h 126818"/>
                <a:gd name="connsiteX20" fmla="*/ 94315 w 109420"/>
                <a:gd name="connsiteY20" fmla="*/ 63108 h 126818"/>
                <a:gd name="connsiteX21" fmla="*/ 95449 w 109420"/>
                <a:gd name="connsiteY21" fmla="*/ 53369 h 126818"/>
                <a:gd name="connsiteX22" fmla="*/ 98821 w 109420"/>
                <a:gd name="connsiteY22" fmla="*/ 51109 h 126818"/>
                <a:gd name="connsiteX23" fmla="*/ 98051 w 109420"/>
                <a:gd name="connsiteY23" fmla="*/ 47772 h 126818"/>
                <a:gd name="connsiteX24" fmla="*/ 98449 w 109420"/>
                <a:gd name="connsiteY24" fmla="*/ 38024 h 126818"/>
                <a:gd name="connsiteX25" fmla="*/ 99938 w 109420"/>
                <a:gd name="connsiteY25" fmla="*/ 33899 h 126818"/>
                <a:gd name="connsiteX26" fmla="*/ 102570 w 109420"/>
                <a:gd name="connsiteY26" fmla="*/ 28280 h 126818"/>
                <a:gd name="connsiteX27" fmla="*/ 101440 w 109420"/>
                <a:gd name="connsiteY27" fmla="*/ 24155 h 126818"/>
                <a:gd name="connsiteX28" fmla="*/ 107067 w 109420"/>
                <a:gd name="connsiteY28" fmla="*/ 15178 h 126818"/>
                <a:gd name="connsiteX29" fmla="*/ 108928 w 109420"/>
                <a:gd name="connsiteY29" fmla="*/ 11802 h 126818"/>
                <a:gd name="connsiteX30" fmla="*/ 109288 w 109420"/>
                <a:gd name="connsiteY30" fmla="*/ 4309 h 126818"/>
                <a:gd name="connsiteX31" fmla="*/ 109420 w 109420"/>
                <a:gd name="connsiteY31" fmla="*/ 2075 h 126818"/>
                <a:gd name="connsiteX32" fmla="*/ 104799 w 109420"/>
                <a:gd name="connsiteY32" fmla="*/ 3385 h 126818"/>
                <a:gd name="connsiteX33" fmla="*/ 101145 w 109420"/>
                <a:gd name="connsiteY33" fmla="*/ 0 h 126818"/>
                <a:gd name="connsiteX34" fmla="*/ 95526 w 109420"/>
                <a:gd name="connsiteY34" fmla="*/ 577 h 126818"/>
                <a:gd name="connsiteX35" fmla="*/ 86827 w 109420"/>
                <a:gd name="connsiteY35" fmla="*/ 3667 h 126818"/>
                <a:gd name="connsiteX36" fmla="*/ 81204 w 109420"/>
                <a:gd name="connsiteY36" fmla="*/ 8169 h 126818"/>
                <a:gd name="connsiteX37" fmla="*/ 71084 w 109420"/>
                <a:gd name="connsiteY37" fmla="*/ 25285 h 126818"/>
                <a:gd name="connsiteX38" fmla="*/ 72492 w 109420"/>
                <a:gd name="connsiteY38" fmla="*/ 28956 h 126818"/>
                <a:gd name="connsiteX39" fmla="*/ 71371 w 109420"/>
                <a:gd name="connsiteY39" fmla="*/ 30343 h 126818"/>
                <a:gd name="connsiteX40" fmla="*/ 64636 w 109420"/>
                <a:gd name="connsiteY40" fmla="*/ 28096 h 126818"/>
                <a:gd name="connsiteX41" fmla="*/ 59291 w 109420"/>
                <a:gd name="connsiteY41" fmla="*/ 26701 h 126818"/>
                <a:gd name="connsiteX42" fmla="*/ 54524 w 109420"/>
                <a:gd name="connsiteY42" fmla="*/ 26419 h 126818"/>
                <a:gd name="connsiteX43" fmla="*/ 50318 w 109420"/>
                <a:gd name="connsiteY43" fmla="*/ 25285 h 126818"/>
                <a:gd name="connsiteX44" fmla="*/ 30647 w 109420"/>
                <a:gd name="connsiteY44" fmla="*/ 25285 h 126818"/>
                <a:gd name="connsiteX45" fmla="*/ 30912 w 109420"/>
                <a:gd name="connsiteY45" fmla="*/ 31460 h 126818"/>
                <a:gd name="connsiteX46" fmla="*/ 30912 w 109420"/>
                <a:gd name="connsiteY46" fmla="*/ 38216 h 126818"/>
                <a:gd name="connsiteX47" fmla="*/ 34301 w 109420"/>
                <a:gd name="connsiteY47" fmla="*/ 37091 h 126818"/>
                <a:gd name="connsiteX48" fmla="*/ 38512 w 109420"/>
                <a:gd name="connsiteY48" fmla="*/ 36804 h 126818"/>
                <a:gd name="connsiteX49" fmla="*/ 42162 w 109420"/>
                <a:gd name="connsiteY49" fmla="*/ 35974 h 126818"/>
                <a:gd name="connsiteX50" fmla="*/ 47780 w 109420"/>
                <a:gd name="connsiteY50" fmla="*/ 36261 h 126818"/>
                <a:gd name="connsiteX51" fmla="*/ 48063 w 109420"/>
                <a:gd name="connsiteY51" fmla="*/ 41015 h 126818"/>
                <a:gd name="connsiteX52" fmla="*/ 47489 w 109420"/>
                <a:gd name="connsiteY52" fmla="*/ 44109 h 126818"/>
                <a:gd name="connsiteX53" fmla="*/ 48906 w 109420"/>
                <a:gd name="connsiteY53" fmla="*/ 45790 h 126818"/>
                <a:gd name="connsiteX54" fmla="*/ 46103 w 109420"/>
                <a:gd name="connsiteY54" fmla="*/ 48319 h 126818"/>
                <a:gd name="connsiteX55" fmla="*/ 43275 w 109420"/>
                <a:gd name="connsiteY55" fmla="*/ 49453 h 126818"/>
                <a:gd name="connsiteX56" fmla="*/ 43848 w 109420"/>
                <a:gd name="connsiteY56" fmla="*/ 53381 h 126818"/>
                <a:gd name="connsiteX57" fmla="*/ 41606 w 109420"/>
                <a:gd name="connsiteY57" fmla="*/ 55067 h 126818"/>
                <a:gd name="connsiteX58" fmla="*/ 42735 w 109420"/>
                <a:gd name="connsiteY58" fmla="*/ 60391 h 126818"/>
                <a:gd name="connsiteX59" fmla="*/ 48619 w 109420"/>
                <a:gd name="connsiteY59" fmla="*/ 66022 h 126818"/>
                <a:gd name="connsiteX60" fmla="*/ 48345 w 109420"/>
                <a:gd name="connsiteY60" fmla="*/ 71645 h 126818"/>
                <a:gd name="connsiteX61" fmla="*/ 44982 w 109420"/>
                <a:gd name="connsiteY61" fmla="*/ 79779 h 126818"/>
                <a:gd name="connsiteX62" fmla="*/ 43852 w 109420"/>
                <a:gd name="connsiteY62" fmla="*/ 88209 h 126818"/>
                <a:gd name="connsiteX63" fmla="*/ 42735 w 109420"/>
                <a:gd name="connsiteY63" fmla="*/ 89890 h 126818"/>
                <a:gd name="connsiteX64" fmla="*/ 37960 w 109420"/>
                <a:gd name="connsiteY64" fmla="*/ 87379 h 126818"/>
                <a:gd name="connsiteX65" fmla="*/ 34010 w 109420"/>
                <a:gd name="connsiteY65" fmla="*/ 87931 h 126818"/>
                <a:gd name="connsiteX66" fmla="*/ 29799 w 109420"/>
                <a:gd name="connsiteY66" fmla="*/ 88770 h 126818"/>
                <a:gd name="connsiteX67" fmla="*/ 27001 w 109420"/>
                <a:gd name="connsiteY67" fmla="*/ 86249 h 126818"/>
                <a:gd name="connsiteX68" fmla="*/ 25033 w 109420"/>
                <a:gd name="connsiteY68" fmla="*/ 81191 h 126818"/>
                <a:gd name="connsiteX69" fmla="*/ 22504 w 109420"/>
                <a:gd name="connsiteY69" fmla="*/ 80905 h 126818"/>
                <a:gd name="connsiteX70" fmla="*/ 21104 w 109420"/>
                <a:gd name="connsiteY70" fmla="*/ 82873 h 126818"/>
                <a:gd name="connsiteX71" fmla="*/ 22504 w 109420"/>
                <a:gd name="connsiteY71" fmla="*/ 86514 h 126818"/>
                <a:gd name="connsiteX72" fmla="*/ 18858 w 109420"/>
                <a:gd name="connsiteY72" fmla="*/ 88209 h 126818"/>
                <a:gd name="connsiteX73" fmla="*/ 14647 w 109420"/>
                <a:gd name="connsiteY73" fmla="*/ 88209 h 126818"/>
                <a:gd name="connsiteX74" fmla="*/ 12675 w 109420"/>
                <a:gd name="connsiteY74" fmla="*/ 90181 h 126818"/>
                <a:gd name="connsiteX75" fmla="*/ 10428 w 109420"/>
                <a:gd name="connsiteY75" fmla="*/ 90464 h 126818"/>
                <a:gd name="connsiteX76" fmla="*/ 7056 w 109420"/>
                <a:gd name="connsiteY76" fmla="*/ 89890 h 126818"/>
                <a:gd name="connsiteX77" fmla="*/ 5375 w 109420"/>
                <a:gd name="connsiteY77" fmla="*/ 91016 h 126818"/>
                <a:gd name="connsiteX78" fmla="*/ 5939 w 109420"/>
                <a:gd name="connsiteY78" fmla="*/ 93814 h 126818"/>
                <a:gd name="connsiteX79" fmla="*/ 9029 w 109420"/>
                <a:gd name="connsiteY79" fmla="*/ 94679 h 126818"/>
                <a:gd name="connsiteX80" fmla="*/ 11840 w 109420"/>
                <a:gd name="connsiteY80" fmla="*/ 95505 h 126818"/>
                <a:gd name="connsiteX81" fmla="*/ 13522 w 109420"/>
                <a:gd name="connsiteY81" fmla="*/ 98607 h 126818"/>
                <a:gd name="connsiteX82" fmla="*/ 14074 w 109420"/>
                <a:gd name="connsiteY82" fmla="*/ 103652 h 126818"/>
                <a:gd name="connsiteX83" fmla="*/ 13522 w 109420"/>
                <a:gd name="connsiteY83" fmla="*/ 105903 h 126818"/>
                <a:gd name="connsiteX84" fmla="*/ 10159 w 109420"/>
                <a:gd name="connsiteY84" fmla="*/ 104508 h 126818"/>
                <a:gd name="connsiteX85" fmla="*/ 8173 w 109420"/>
                <a:gd name="connsiteY85" fmla="*/ 104508 h 126818"/>
                <a:gd name="connsiteX86" fmla="*/ 5379 w 109420"/>
                <a:gd name="connsiteY86" fmla="*/ 106198 h 126818"/>
                <a:gd name="connsiteX87" fmla="*/ 2289 w 109420"/>
                <a:gd name="connsiteY87" fmla="*/ 109283 h 126818"/>
                <a:gd name="connsiteX88" fmla="*/ 0 w 109420"/>
                <a:gd name="connsiteY88" fmla="*/ 111081 h 126818"/>
                <a:gd name="connsiteX89" fmla="*/ 2028 w 109420"/>
                <a:gd name="connsiteY89" fmla="*/ 112925 h 126818"/>
                <a:gd name="connsiteX90" fmla="*/ 11969 w 109420"/>
                <a:gd name="connsiteY90" fmla="*/ 126635 h 126818"/>
                <a:gd name="connsiteX91" fmla="*/ 12041 w 109420"/>
                <a:gd name="connsiteY91" fmla="*/ 126819 h 126818"/>
                <a:gd name="connsiteX92" fmla="*/ 17878 w 109420"/>
                <a:gd name="connsiteY92" fmla="*/ 122771 h 126818"/>
                <a:gd name="connsiteX93" fmla="*/ 21952 w 109420"/>
                <a:gd name="connsiteY93" fmla="*/ 119515 h 126818"/>
                <a:gd name="connsiteX94" fmla="*/ 25037 w 109420"/>
                <a:gd name="connsiteY94" fmla="*/ 117281 h 126818"/>
                <a:gd name="connsiteX95" fmla="*/ 26445 w 109420"/>
                <a:gd name="connsiteY95" fmla="*/ 117970 h 126818"/>
                <a:gd name="connsiteX96" fmla="*/ 28841 w 109420"/>
                <a:gd name="connsiteY96" fmla="*/ 120362 h 126818"/>
                <a:gd name="connsiteX97" fmla="*/ 28670 w 109420"/>
                <a:gd name="connsiteY97" fmla="*/ 123528 h 126818"/>
                <a:gd name="connsiteX98" fmla="*/ 28781 w 109420"/>
                <a:gd name="connsiteY98" fmla="*/ 123409 h 126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109420" h="126818">
                  <a:moveTo>
                    <a:pt x="28781" y="123409"/>
                  </a:moveTo>
                  <a:lnTo>
                    <a:pt x="33274" y="123409"/>
                  </a:lnTo>
                  <a:lnTo>
                    <a:pt x="36270" y="124534"/>
                  </a:lnTo>
                  <a:lnTo>
                    <a:pt x="38884" y="120413"/>
                  </a:lnTo>
                  <a:lnTo>
                    <a:pt x="42624" y="118924"/>
                  </a:lnTo>
                  <a:lnTo>
                    <a:pt x="49385" y="115912"/>
                  </a:lnTo>
                  <a:lnTo>
                    <a:pt x="47511" y="120037"/>
                  </a:lnTo>
                  <a:lnTo>
                    <a:pt x="48640" y="123789"/>
                  </a:lnTo>
                  <a:lnTo>
                    <a:pt x="52376" y="124893"/>
                  </a:lnTo>
                  <a:lnTo>
                    <a:pt x="54623" y="124534"/>
                  </a:lnTo>
                  <a:lnTo>
                    <a:pt x="62115" y="117046"/>
                  </a:lnTo>
                  <a:lnTo>
                    <a:pt x="65851" y="111795"/>
                  </a:lnTo>
                  <a:lnTo>
                    <a:pt x="69985" y="111406"/>
                  </a:lnTo>
                  <a:lnTo>
                    <a:pt x="70738" y="107670"/>
                  </a:lnTo>
                  <a:lnTo>
                    <a:pt x="72231" y="93070"/>
                  </a:lnTo>
                  <a:lnTo>
                    <a:pt x="71093" y="87832"/>
                  </a:lnTo>
                  <a:lnTo>
                    <a:pt x="76728" y="79591"/>
                  </a:lnTo>
                  <a:lnTo>
                    <a:pt x="80100" y="74721"/>
                  </a:lnTo>
                  <a:lnTo>
                    <a:pt x="85706" y="70596"/>
                  </a:lnTo>
                  <a:lnTo>
                    <a:pt x="90571" y="67973"/>
                  </a:lnTo>
                  <a:lnTo>
                    <a:pt x="94315" y="63108"/>
                  </a:lnTo>
                  <a:lnTo>
                    <a:pt x="95449" y="53369"/>
                  </a:lnTo>
                  <a:lnTo>
                    <a:pt x="98821" y="51109"/>
                  </a:lnTo>
                  <a:lnTo>
                    <a:pt x="98051" y="47772"/>
                  </a:lnTo>
                  <a:lnTo>
                    <a:pt x="98449" y="38024"/>
                  </a:lnTo>
                  <a:lnTo>
                    <a:pt x="99938" y="33899"/>
                  </a:lnTo>
                  <a:lnTo>
                    <a:pt x="102570" y="28280"/>
                  </a:lnTo>
                  <a:lnTo>
                    <a:pt x="101440" y="24155"/>
                  </a:lnTo>
                  <a:lnTo>
                    <a:pt x="107067" y="15178"/>
                  </a:lnTo>
                  <a:lnTo>
                    <a:pt x="108928" y="11802"/>
                  </a:lnTo>
                  <a:lnTo>
                    <a:pt x="109288" y="4309"/>
                  </a:lnTo>
                  <a:lnTo>
                    <a:pt x="109420" y="2075"/>
                  </a:lnTo>
                  <a:lnTo>
                    <a:pt x="104799" y="3385"/>
                  </a:lnTo>
                  <a:lnTo>
                    <a:pt x="101145" y="0"/>
                  </a:lnTo>
                  <a:lnTo>
                    <a:pt x="95526" y="577"/>
                  </a:lnTo>
                  <a:lnTo>
                    <a:pt x="86827" y="3667"/>
                  </a:lnTo>
                  <a:lnTo>
                    <a:pt x="81204" y="8169"/>
                  </a:lnTo>
                  <a:lnTo>
                    <a:pt x="71084" y="25285"/>
                  </a:lnTo>
                  <a:lnTo>
                    <a:pt x="72492" y="28956"/>
                  </a:lnTo>
                  <a:lnTo>
                    <a:pt x="71371" y="30343"/>
                  </a:lnTo>
                  <a:lnTo>
                    <a:pt x="64636" y="28096"/>
                  </a:lnTo>
                  <a:lnTo>
                    <a:pt x="59291" y="26701"/>
                  </a:lnTo>
                  <a:lnTo>
                    <a:pt x="54524" y="26419"/>
                  </a:lnTo>
                  <a:lnTo>
                    <a:pt x="50318" y="25285"/>
                  </a:lnTo>
                  <a:lnTo>
                    <a:pt x="30647" y="25285"/>
                  </a:lnTo>
                  <a:lnTo>
                    <a:pt x="30912" y="31460"/>
                  </a:lnTo>
                  <a:lnTo>
                    <a:pt x="30912" y="38216"/>
                  </a:lnTo>
                  <a:lnTo>
                    <a:pt x="34301" y="37091"/>
                  </a:lnTo>
                  <a:lnTo>
                    <a:pt x="38512" y="36804"/>
                  </a:lnTo>
                  <a:lnTo>
                    <a:pt x="42162" y="35974"/>
                  </a:lnTo>
                  <a:lnTo>
                    <a:pt x="47780" y="36261"/>
                  </a:lnTo>
                  <a:lnTo>
                    <a:pt x="48063" y="41015"/>
                  </a:lnTo>
                  <a:lnTo>
                    <a:pt x="47489" y="44109"/>
                  </a:lnTo>
                  <a:lnTo>
                    <a:pt x="48906" y="45790"/>
                  </a:lnTo>
                  <a:lnTo>
                    <a:pt x="46103" y="48319"/>
                  </a:lnTo>
                  <a:lnTo>
                    <a:pt x="43275" y="49453"/>
                  </a:lnTo>
                  <a:lnTo>
                    <a:pt x="43848" y="53381"/>
                  </a:lnTo>
                  <a:lnTo>
                    <a:pt x="41606" y="55067"/>
                  </a:lnTo>
                  <a:lnTo>
                    <a:pt x="42735" y="60391"/>
                  </a:lnTo>
                  <a:lnTo>
                    <a:pt x="48619" y="66022"/>
                  </a:lnTo>
                  <a:lnTo>
                    <a:pt x="48345" y="71645"/>
                  </a:lnTo>
                  <a:lnTo>
                    <a:pt x="44982" y="79779"/>
                  </a:lnTo>
                  <a:lnTo>
                    <a:pt x="43852" y="88209"/>
                  </a:lnTo>
                  <a:lnTo>
                    <a:pt x="42735" y="89890"/>
                  </a:lnTo>
                  <a:lnTo>
                    <a:pt x="37960" y="87379"/>
                  </a:lnTo>
                  <a:lnTo>
                    <a:pt x="34010" y="87931"/>
                  </a:lnTo>
                  <a:lnTo>
                    <a:pt x="29799" y="88770"/>
                  </a:lnTo>
                  <a:lnTo>
                    <a:pt x="27001" y="86249"/>
                  </a:lnTo>
                  <a:lnTo>
                    <a:pt x="25033" y="81191"/>
                  </a:lnTo>
                  <a:lnTo>
                    <a:pt x="22504" y="80905"/>
                  </a:lnTo>
                  <a:lnTo>
                    <a:pt x="21104" y="82873"/>
                  </a:lnTo>
                  <a:lnTo>
                    <a:pt x="22504" y="86514"/>
                  </a:lnTo>
                  <a:lnTo>
                    <a:pt x="18858" y="88209"/>
                  </a:lnTo>
                  <a:lnTo>
                    <a:pt x="14647" y="88209"/>
                  </a:lnTo>
                  <a:lnTo>
                    <a:pt x="12675" y="90181"/>
                  </a:lnTo>
                  <a:lnTo>
                    <a:pt x="10428" y="90464"/>
                  </a:lnTo>
                  <a:lnTo>
                    <a:pt x="7056" y="89890"/>
                  </a:lnTo>
                  <a:lnTo>
                    <a:pt x="5375" y="91016"/>
                  </a:lnTo>
                  <a:lnTo>
                    <a:pt x="5939" y="93814"/>
                  </a:lnTo>
                  <a:lnTo>
                    <a:pt x="9029" y="94679"/>
                  </a:lnTo>
                  <a:lnTo>
                    <a:pt x="11840" y="95505"/>
                  </a:lnTo>
                  <a:lnTo>
                    <a:pt x="13522" y="98607"/>
                  </a:lnTo>
                  <a:lnTo>
                    <a:pt x="14074" y="103652"/>
                  </a:lnTo>
                  <a:lnTo>
                    <a:pt x="13522" y="105903"/>
                  </a:lnTo>
                  <a:lnTo>
                    <a:pt x="10159" y="104508"/>
                  </a:lnTo>
                  <a:lnTo>
                    <a:pt x="8173" y="104508"/>
                  </a:lnTo>
                  <a:lnTo>
                    <a:pt x="5379" y="106198"/>
                  </a:lnTo>
                  <a:lnTo>
                    <a:pt x="2289" y="109283"/>
                  </a:lnTo>
                  <a:lnTo>
                    <a:pt x="0" y="111081"/>
                  </a:lnTo>
                  <a:cubicBezTo>
                    <a:pt x="672" y="111714"/>
                    <a:pt x="1331" y="112330"/>
                    <a:pt x="2028" y="112925"/>
                  </a:cubicBezTo>
                  <a:cubicBezTo>
                    <a:pt x="6466" y="116699"/>
                    <a:pt x="9504" y="121449"/>
                    <a:pt x="11969" y="126635"/>
                  </a:cubicBezTo>
                  <a:cubicBezTo>
                    <a:pt x="12003" y="126695"/>
                    <a:pt x="12020" y="126751"/>
                    <a:pt x="12041" y="126819"/>
                  </a:cubicBezTo>
                  <a:lnTo>
                    <a:pt x="17878" y="122771"/>
                  </a:lnTo>
                  <a:lnTo>
                    <a:pt x="21952" y="119515"/>
                  </a:lnTo>
                  <a:lnTo>
                    <a:pt x="25037" y="117281"/>
                  </a:lnTo>
                  <a:lnTo>
                    <a:pt x="26445" y="117970"/>
                  </a:lnTo>
                  <a:lnTo>
                    <a:pt x="28841" y="120362"/>
                  </a:lnTo>
                  <a:lnTo>
                    <a:pt x="28670" y="123528"/>
                  </a:lnTo>
                  <a:lnTo>
                    <a:pt x="28781" y="123409"/>
                  </a:lnTo>
                  <a:close/>
                </a:path>
              </a:pathLst>
            </a:custGeom>
            <a:grpFill/>
            <a:ln w="5028" cap="flat">
              <a:solidFill>
                <a:schemeClr val="bg1"/>
              </a:solidFill>
              <a:prstDash val="solid"/>
              <a:miter/>
            </a:ln>
          </p:spPr>
          <p:txBody>
            <a:bodyPr rtlCol="0" anchor="ctr"/>
            <a:lstStyle/>
            <a:p>
              <a:endParaRPr lang="en-US"/>
            </a:p>
          </p:txBody>
        </p:sp>
        <p:sp>
          <p:nvSpPr>
            <p:cNvPr id="171" name="Freeform 170">
              <a:extLst>
                <a:ext uri="{FF2B5EF4-FFF2-40B4-BE49-F238E27FC236}">
                  <a16:creationId xmlns:a16="http://schemas.microsoft.com/office/drawing/2014/main" id="{0702B6C3-1750-1360-2E65-0E6496A43BEE}"/>
                </a:ext>
              </a:extLst>
            </p:cNvPr>
            <p:cNvSpPr/>
            <p:nvPr/>
          </p:nvSpPr>
          <p:spPr>
            <a:xfrm>
              <a:off x="6280421" y="5076766"/>
              <a:ext cx="79762" cy="89599"/>
            </a:xfrm>
            <a:custGeom>
              <a:avLst/>
              <a:gdLst>
                <a:gd name="connsiteX0" fmla="*/ 33146 w 79762"/>
                <a:gd name="connsiteY0" fmla="*/ 85958 h 89599"/>
                <a:gd name="connsiteX1" fmla="*/ 36235 w 79762"/>
                <a:gd name="connsiteY1" fmla="*/ 82873 h 89599"/>
                <a:gd name="connsiteX2" fmla="*/ 39030 w 79762"/>
                <a:gd name="connsiteY2" fmla="*/ 81183 h 89599"/>
                <a:gd name="connsiteX3" fmla="*/ 41015 w 79762"/>
                <a:gd name="connsiteY3" fmla="*/ 81183 h 89599"/>
                <a:gd name="connsiteX4" fmla="*/ 44379 w 79762"/>
                <a:gd name="connsiteY4" fmla="*/ 82578 h 89599"/>
                <a:gd name="connsiteX5" fmla="*/ 44930 w 79762"/>
                <a:gd name="connsiteY5" fmla="*/ 80327 h 89599"/>
                <a:gd name="connsiteX6" fmla="*/ 44379 w 79762"/>
                <a:gd name="connsiteY6" fmla="*/ 75282 h 89599"/>
                <a:gd name="connsiteX7" fmla="*/ 42697 w 79762"/>
                <a:gd name="connsiteY7" fmla="*/ 72180 h 89599"/>
                <a:gd name="connsiteX8" fmla="*/ 39886 w 79762"/>
                <a:gd name="connsiteY8" fmla="*/ 71354 h 89599"/>
                <a:gd name="connsiteX9" fmla="*/ 36796 w 79762"/>
                <a:gd name="connsiteY9" fmla="*/ 70489 h 89599"/>
                <a:gd name="connsiteX10" fmla="*/ 36231 w 79762"/>
                <a:gd name="connsiteY10" fmla="*/ 67691 h 89599"/>
                <a:gd name="connsiteX11" fmla="*/ 37913 w 79762"/>
                <a:gd name="connsiteY11" fmla="*/ 66566 h 89599"/>
                <a:gd name="connsiteX12" fmla="*/ 41285 w 79762"/>
                <a:gd name="connsiteY12" fmla="*/ 67139 h 89599"/>
                <a:gd name="connsiteX13" fmla="*/ 43531 w 79762"/>
                <a:gd name="connsiteY13" fmla="*/ 66856 h 89599"/>
                <a:gd name="connsiteX14" fmla="*/ 45504 w 79762"/>
                <a:gd name="connsiteY14" fmla="*/ 64884 h 89599"/>
                <a:gd name="connsiteX15" fmla="*/ 49715 w 79762"/>
                <a:gd name="connsiteY15" fmla="*/ 64884 h 89599"/>
                <a:gd name="connsiteX16" fmla="*/ 53360 w 79762"/>
                <a:gd name="connsiteY16" fmla="*/ 63189 h 89599"/>
                <a:gd name="connsiteX17" fmla="*/ 51961 w 79762"/>
                <a:gd name="connsiteY17" fmla="*/ 59548 h 89599"/>
                <a:gd name="connsiteX18" fmla="*/ 53360 w 79762"/>
                <a:gd name="connsiteY18" fmla="*/ 57579 h 89599"/>
                <a:gd name="connsiteX19" fmla="*/ 55889 w 79762"/>
                <a:gd name="connsiteY19" fmla="*/ 57866 h 89599"/>
                <a:gd name="connsiteX20" fmla="*/ 57858 w 79762"/>
                <a:gd name="connsiteY20" fmla="*/ 62924 h 89599"/>
                <a:gd name="connsiteX21" fmla="*/ 60656 w 79762"/>
                <a:gd name="connsiteY21" fmla="*/ 65444 h 89599"/>
                <a:gd name="connsiteX22" fmla="*/ 64867 w 79762"/>
                <a:gd name="connsiteY22" fmla="*/ 64606 h 89599"/>
                <a:gd name="connsiteX23" fmla="*/ 68816 w 79762"/>
                <a:gd name="connsiteY23" fmla="*/ 64054 h 89599"/>
                <a:gd name="connsiteX24" fmla="*/ 73592 w 79762"/>
                <a:gd name="connsiteY24" fmla="*/ 66566 h 89599"/>
                <a:gd name="connsiteX25" fmla="*/ 74709 w 79762"/>
                <a:gd name="connsiteY25" fmla="*/ 64884 h 89599"/>
                <a:gd name="connsiteX26" fmla="*/ 75838 w 79762"/>
                <a:gd name="connsiteY26" fmla="*/ 56454 h 89599"/>
                <a:gd name="connsiteX27" fmla="*/ 79202 w 79762"/>
                <a:gd name="connsiteY27" fmla="*/ 48320 h 89599"/>
                <a:gd name="connsiteX28" fmla="*/ 79475 w 79762"/>
                <a:gd name="connsiteY28" fmla="*/ 42697 h 89599"/>
                <a:gd name="connsiteX29" fmla="*/ 73592 w 79762"/>
                <a:gd name="connsiteY29" fmla="*/ 37066 h 89599"/>
                <a:gd name="connsiteX30" fmla="*/ 72462 w 79762"/>
                <a:gd name="connsiteY30" fmla="*/ 31742 h 89599"/>
                <a:gd name="connsiteX31" fmla="*/ 74704 w 79762"/>
                <a:gd name="connsiteY31" fmla="*/ 30056 h 89599"/>
                <a:gd name="connsiteX32" fmla="*/ 74131 w 79762"/>
                <a:gd name="connsiteY32" fmla="*/ 26128 h 89599"/>
                <a:gd name="connsiteX33" fmla="*/ 76960 w 79762"/>
                <a:gd name="connsiteY33" fmla="*/ 24994 h 89599"/>
                <a:gd name="connsiteX34" fmla="*/ 79762 w 79762"/>
                <a:gd name="connsiteY34" fmla="*/ 22465 h 89599"/>
                <a:gd name="connsiteX35" fmla="*/ 78346 w 79762"/>
                <a:gd name="connsiteY35" fmla="*/ 20783 h 89599"/>
                <a:gd name="connsiteX36" fmla="*/ 78919 w 79762"/>
                <a:gd name="connsiteY36" fmla="*/ 17690 h 89599"/>
                <a:gd name="connsiteX37" fmla="*/ 78637 w 79762"/>
                <a:gd name="connsiteY37" fmla="*/ 12936 h 89599"/>
                <a:gd name="connsiteX38" fmla="*/ 73018 w 79762"/>
                <a:gd name="connsiteY38" fmla="*/ 12649 h 89599"/>
                <a:gd name="connsiteX39" fmla="*/ 69368 w 79762"/>
                <a:gd name="connsiteY39" fmla="*/ 13479 h 89599"/>
                <a:gd name="connsiteX40" fmla="*/ 65158 w 79762"/>
                <a:gd name="connsiteY40" fmla="*/ 13766 h 89599"/>
                <a:gd name="connsiteX41" fmla="*/ 61769 w 79762"/>
                <a:gd name="connsiteY41" fmla="*/ 14891 h 89599"/>
                <a:gd name="connsiteX42" fmla="*/ 61769 w 79762"/>
                <a:gd name="connsiteY42" fmla="*/ 8135 h 89599"/>
                <a:gd name="connsiteX43" fmla="*/ 61504 w 79762"/>
                <a:gd name="connsiteY43" fmla="*/ 1960 h 89599"/>
                <a:gd name="connsiteX44" fmla="*/ 61893 w 79762"/>
                <a:gd name="connsiteY44" fmla="*/ 1960 h 89599"/>
                <a:gd name="connsiteX45" fmla="*/ 59817 w 79762"/>
                <a:gd name="connsiteY45" fmla="*/ 834 h 89599"/>
                <a:gd name="connsiteX46" fmla="*/ 50540 w 79762"/>
                <a:gd name="connsiteY46" fmla="*/ 0 h 89599"/>
                <a:gd name="connsiteX47" fmla="*/ 43523 w 79762"/>
                <a:gd name="connsiteY47" fmla="*/ 0 h 89599"/>
                <a:gd name="connsiteX48" fmla="*/ 36924 w 79762"/>
                <a:gd name="connsiteY48" fmla="*/ 710 h 89599"/>
                <a:gd name="connsiteX49" fmla="*/ 34819 w 79762"/>
                <a:gd name="connsiteY49" fmla="*/ 1836 h 89599"/>
                <a:gd name="connsiteX50" fmla="*/ 18524 w 79762"/>
                <a:gd name="connsiteY50" fmla="*/ 1686 h 89599"/>
                <a:gd name="connsiteX51" fmla="*/ 17395 w 79762"/>
                <a:gd name="connsiteY51" fmla="*/ 1121 h 89599"/>
                <a:gd name="connsiteX52" fmla="*/ 13116 w 79762"/>
                <a:gd name="connsiteY52" fmla="*/ 1121 h 89599"/>
                <a:gd name="connsiteX53" fmla="*/ 12281 w 79762"/>
                <a:gd name="connsiteY53" fmla="*/ 3761 h 89599"/>
                <a:gd name="connsiteX54" fmla="*/ 8019 w 79762"/>
                <a:gd name="connsiteY54" fmla="*/ 13000 h 89599"/>
                <a:gd name="connsiteX55" fmla="*/ 7638 w 79762"/>
                <a:gd name="connsiteY55" fmla="*/ 24686 h 89599"/>
                <a:gd name="connsiteX56" fmla="*/ 796 w 79762"/>
                <a:gd name="connsiteY56" fmla="*/ 41880 h 89599"/>
                <a:gd name="connsiteX57" fmla="*/ 13 w 79762"/>
                <a:gd name="connsiteY57" fmla="*/ 45016 h 89599"/>
                <a:gd name="connsiteX58" fmla="*/ 385 w 79762"/>
                <a:gd name="connsiteY58" fmla="*/ 46638 h 89599"/>
                <a:gd name="connsiteX59" fmla="*/ 25272 w 79762"/>
                <a:gd name="connsiteY59" fmla="*/ 82728 h 89599"/>
                <a:gd name="connsiteX60" fmla="*/ 32864 w 79762"/>
                <a:gd name="connsiteY60" fmla="*/ 89600 h 89599"/>
                <a:gd name="connsiteX61" fmla="*/ 30835 w 79762"/>
                <a:gd name="connsiteY61" fmla="*/ 87755 h 89599"/>
                <a:gd name="connsiteX62" fmla="*/ 33146 w 79762"/>
                <a:gd name="connsiteY62" fmla="*/ 85958 h 89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79762" h="89599">
                  <a:moveTo>
                    <a:pt x="33146" y="85958"/>
                  </a:moveTo>
                  <a:lnTo>
                    <a:pt x="36235" y="82873"/>
                  </a:lnTo>
                  <a:lnTo>
                    <a:pt x="39030" y="81183"/>
                  </a:lnTo>
                  <a:lnTo>
                    <a:pt x="41015" y="81183"/>
                  </a:lnTo>
                  <a:lnTo>
                    <a:pt x="44379" y="82578"/>
                  </a:lnTo>
                  <a:lnTo>
                    <a:pt x="44930" y="80327"/>
                  </a:lnTo>
                  <a:lnTo>
                    <a:pt x="44379" y="75282"/>
                  </a:lnTo>
                  <a:lnTo>
                    <a:pt x="42697" y="72180"/>
                  </a:lnTo>
                  <a:lnTo>
                    <a:pt x="39886" y="71354"/>
                  </a:lnTo>
                  <a:lnTo>
                    <a:pt x="36796" y="70489"/>
                  </a:lnTo>
                  <a:lnTo>
                    <a:pt x="36231" y="67691"/>
                  </a:lnTo>
                  <a:lnTo>
                    <a:pt x="37913" y="66566"/>
                  </a:lnTo>
                  <a:lnTo>
                    <a:pt x="41285" y="67139"/>
                  </a:lnTo>
                  <a:lnTo>
                    <a:pt x="43531" y="66856"/>
                  </a:lnTo>
                  <a:lnTo>
                    <a:pt x="45504" y="64884"/>
                  </a:lnTo>
                  <a:lnTo>
                    <a:pt x="49715" y="64884"/>
                  </a:lnTo>
                  <a:lnTo>
                    <a:pt x="53360" y="63189"/>
                  </a:lnTo>
                  <a:lnTo>
                    <a:pt x="51961" y="59548"/>
                  </a:lnTo>
                  <a:lnTo>
                    <a:pt x="53360" y="57579"/>
                  </a:lnTo>
                  <a:lnTo>
                    <a:pt x="55889" y="57866"/>
                  </a:lnTo>
                  <a:lnTo>
                    <a:pt x="57858" y="62924"/>
                  </a:lnTo>
                  <a:lnTo>
                    <a:pt x="60656" y="65444"/>
                  </a:lnTo>
                  <a:lnTo>
                    <a:pt x="64867" y="64606"/>
                  </a:lnTo>
                  <a:lnTo>
                    <a:pt x="68816" y="64054"/>
                  </a:lnTo>
                  <a:lnTo>
                    <a:pt x="73592" y="66566"/>
                  </a:lnTo>
                  <a:lnTo>
                    <a:pt x="74709" y="64884"/>
                  </a:lnTo>
                  <a:lnTo>
                    <a:pt x="75838" y="56454"/>
                  </a:lnTo>
                  <a:lnTo>
                    <a:pt x="79202" y="48320"/>
                  </a:lnTo>
                  <a:lnTo>
                    <a:pt x="79475" y="42697"/>
                  </a:lnTo>
                  <a:lnTo>
                    <a:pt x="73592" y="37066"/>
                  </a:lnTo>
                  <a:lnTo>
                    <a:pt x="72462" y="31742"/>
                  </a:lnTo>
                  <a:lnTo>
                    <a:pt x="74704" y="30056"/>
                  </a:lnTo>
                  <a:lnTo>
                    <a:pt x="74131" y="26128"/>
                  </a:lnTo>
                  <a:lnTo>
                    <a:pt x="76960" y="24994"/>
                  </a:lnTo>
                  <a:lnTo>
                    <a:pt x="79762" y="22465"/>
                  </a:lnTo>
                  <a:lnTo>
                    <a:pt x="78346" y="20783"/>
                  </a:lnTo>
                  <a:lnTo>
                    <a:pt x="78919" y="17690"/>
                  </a:lnTo>
                  <a:lnTo>
                    <a:pt x="78637" y="12936"/>
                  </a:lnTo>
                  <a:lnTo>
                    <a:pt x="73018" y="12649"/>
                  </a:lnTo>
                  <a:lnTo>
                    <a:pt x="69368" y="13479"/>
                  </a:lnTo>
                  <a:lnTo>
                    <a:pt x="65158" y="13766"/>
                  </a:lnTo>
                  <a:lnTo>
                    <a:pt x="61769" y="14891"/>
                  </a:lnTo>
                  <a:lnTo>
                    <a:pt x="61769" y="8135"/>
                  </a:lnTo>
                  <a:lnTo>
                    <a:pt x="61504" y="1960"/>
                  </a:lnTo>
                  <a:lnTo>
                    <a:pt x="61893" y="1960"/>
                  </a:lnTo>
                  <a:lnTo>
                    <a:pt x="59817" y="834"/>
                  </a:lnTo>
                  <a:lnTo>
                    <a:pt x="50540" y="0"/>
                  </a:lnTo>
                  <a:lnTo>
                    <a:pt x="43523" y="0"/>
                  </a:lnTo>
                  <a:lnTo>
                    <a:pt x="36924" y="710"/>
                  </a:lnTo>
                  <a:lnTo>
                    <a:pt x="34819" y="1836"/>
                  </a:lnTo>
                  <a:lnTo>
                    <a:pt x="18524" y="1686"/>
                  </a:lnTo>
                  <a:lnTo>
                    <a:pt x="17395" y="1121"/>
                  </a:lnTo>
                  <a:lnTo>
                    <a:pt x="13116" y="1121"/>
                  </a:lnTo>
                  <a:cubicBezTo>
                    <a:pt x="12846" y="2024"/>
                    <a:pt x="12555" y="2897"/>
                    <a:pt x="12281" y="3761"/>
                  </a:cubicBezTo>
                  <a:cubicBezTo>
                    <a:pt x="11250" y="6967"/>
                    <a:pt x="8691" y="9761"/>
                    <a:pt x="8019" y="13000"/>
                  </a:cubicBezTo>
                  <a:cubicBezTo>
                    <a:pt x="7240" y="16778"/>
                    <a:pt x="8610" y="21036"/>
                    <a:pt x="7638" y="24686"/>
                  </a:cubicBezTo>
                  <a:cubicBezTo>
                    <a:pt x="6055" y="30604"/>
                    <a:pt x="5490" y="37087"/>
                    <a:pt x="796" y="41880"/>
                  </a:cubicBezTo>
                  <a:cubicBezTo>
                    <a:pt x="133" y="42530"/>
                    <a:pt x="154" y="43929"/>
                    <a:pt x="13" y="45016"/>
                  </a:cubicBezTo>
                  <a:cubicBezTo>
                    <a:pt x="-60" y="45525"/>
                    <a:pt x="184" y="46124"/>
                    <a:pt x="385" y="46638"/>
                  </a:cubicBezTo>
                  <a:cubicBezTo>
                    <a:pt x="7822" y="65141"/>
                    <a:pt x="10488" y="69013"/>
                    <a:pt x="25272" y="82728"/>
                  </a:cubicBezTo>
                  <a:cubicBezTo>
                    <a:pt x="27763" y="85051"/>
                    <a:pt x="30253" y="87409"/>
                    <a:pt x="32864" y="89600"/>
                  </a:cubicBezTo>
                  <a:cubicBezTo>
                    <a:pt x="32170" y="89005"/>
                    <a:pt x="31511" y="88393"/>
                    <a:pt x="30835" y="87755"/>
                  </a:cubicBezTo>
                  <a:lnTo>
                    <a:pt x="33146" y="85958"/>
                  </a:lnTo>
                  <a:close/>
                </a:path>
              </a:pathLst>
            </a:custGeom>
            <a:grpFill/>
            <a:ln w="5028" cap="flat">
              <a:solidFill>
                <a:schemeClr val="bg1"/>
              </a:solidFill>
              <a:prstDash val="solid"/>
              <a:miter/>
            </a:ln>
          </p:spPr>
          <p:txBody>
            <a:bodyPr rtlCol="0" anchor="ctr"/>
            <a:lstStyle/>
            <a:p>
              <a:endParaRPr lang="en-US"/>
            </a:p>
          </p:txBody>
        </p:sp>
        <p:sp>
          <p:nvSpPr>
            <p:cNvPr id="172" name="Freeform 171">
              <a:extLst>
                <a:ext uri="{FF2B5EF4-FFF2-40B4-BE49-F238E27FC236}">
                  <a16:creationId xmlns:a16="http://schemas.microsoft.com/office/drawing/2014/main" id="{875EAFB6-EC1F-63F6-38FD-569D1F056032}"/>
                </a:ext>
              </a:extLst>
            </p:cNvPr>
            <p:cNvSpPr/>
            <p:nvPr/>
          </p:nvSpPr>
          <p:spPr>
            <a:xfrm>
              <a:off x="6288200" y="5077883"/>
              <a:ext cx="27476" cy="18399"/>
            </a:xfrm>
            <a:custGeom>
              <a:avLst/>
              <a:gdLst>
                <a:gd name="connsiteX0" fmla="*/ 9496 w 27476"/>
                <a:gd name="connsiteY0" fmla="*/ 0 h 18399"/>
                <a:gd name="connsiteX1" fmla="*/ 5350 w 27476"/>
                <a:gd name="connsiteY1" fmla="*/ 0 h 18399"/>
                <a:gd name="connsiteX2" fmla="*/ 4515 w 27476"/>
                <a:gd name="connsiteY2" fmla="*/ 2640 h 18399"/>
                <a:gd name="connsiteX3" fmla="*/ 253 w 27476"/>
                <a:gd name="connsiteY3" fmla="*/ 11879 h 18399"/>
                <a:gd name="connsiteX4" fmla="*/ 159 w 27476"/>
                <a:gd name="connsiteY4" fmla="*/ 18400 h 18399"/>
                <a:gd name="connsiteX5" fmla="*/ 4301 w 27476"/>
                <a:gd name="connsiteY5" fmla="*/ 18400 h 18399"/>
                <a:gd name="connsiteX6" fmla="*/ 5281 w 27476"/>
                <a:gd name="connsiteY6" fmla="*/ 17133 h 18399"/>
                <a:gd name="connsiteX7" fmla="*/ 6976 w 27476"/>
                <a:gd name="connsiteY7" fmla="*/ 16697 h 18399"/>
                <a:gd name="connsiteX8" fmla="*/ 8093 w 27476"/>
                <a:gd name="connsiteY8" fmla="*/ 17133 h 18399"/>
                <a:gd name="connsiteX9" fmla="*/ 27477 w 27476"/>
                <a:gd name="connsiteY9" fmla="*/ 17411 h 18399"/>
                <a:gd name="connsiteX10" fmla="*/ 27477 w 27476"/>
                <a:gd name="connsiteY10" fmla="*/ 710 h 18399"/>
                <a:gd name="connsiteX11" fmla="*/ 10189 w 27476"/>
                <a:gd name="connsiteY11" fmla="*/ 710 h 18399"/>
                <a:gd name="connsiteX12" fmla="*/ 9496 w 27476"/>
                <a:gd name="connsiteY12" fmla="*/ 0 h 18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7476" h="18399">
                  <a:moveTo>
                    <a:pt x="9496" y="0"/>
                  </a:moveTo>
                  <a:lnTo>
                    <a:pt x="5350" y="0"/>
                  </a:lnTo>
                  <a:cubicBezTo>
                    <a:pt x="5080" y="903"/>
                    <a:pt x="4789" y="1776"/>
                    <a:pt x="4515" y="2640"/>
                  </a:cubicBezTo>
                  <a:cubicBezTo>
                    <a:pt x="3484" y="5845"/>
                    <a:pt x="925" y="8639"/>
                    <a:pt x="253" y="11879"/>
                  </a:cubicBezTo>
                  <a:cubicBezTo>
                    <a:pt x="-174" y="13963"/>
                    <a:pt x="44" y="16200"/>
                    <a:pt x="159" y="18400"/>
                  </a:cubicBezTo>
                  <a:lnTo>
                    <a:pt x="4301" y="18400"/>
                  </a:lnTo>
                  <a:lnTo>
                    <a:pt x="5281" y="17133"/>
                  </a:lnTo>
                  <a:lnTo>
                    <a:pt x="6976" y="16697"/>
                  </a:lnTo>
                  <a:lnTo>
                    <a:pt x="8093" y="17133"/>
                  </a:lnTo>
                  <a:lnTo>
                    <a:pt x="27477" y="17411"/>
                  </a:lnTo>
                  <a:lnTo>
                    <a:pt x="27477" y="710"/>
                  </a:lnTo>
                  <a:lnTo>
                    <a:pt x="10189" y="710"/>
                  </a:lnTo>
                  <a:lnTo>
                    <a:pt x="9496" y="0"/>
                  </a:lnTo>
                  <a:close/>
                </a:path>
              </a:pathLst>
            </a:custGeom>
            <a:grpFill/>
            <a:ln w="5028" cap="flat">
              <a:solidFill>
                <a:schemeClr val="bg1"/>
              </a:solidFill>
              <a:prstDash val="solid"/>
              <a:miter/>
            </a:ln>
          </p:spPr>
          <p:txBody>
            <a:bodyPr rtlCol="0" anchor="ctr"/>
            <a:lstStyle/>
            <a:p>
              <a:endParaRPr lang="en-US"/>
            </a:p>
          </p:txBody>
        </p:sp>
        <p:grpSp>
          <p:nvGrpSpPr>
            <p:cNvPr id="173" name="Graphic 2398">
              <a:extLst>
                <a:ext uri="{FF2B5EF4-FFF2-40B4-BE49-F238E27FC236}">
                  <a16:creationId xmlns:a16="http://schemas.microsoft.com/office/drawing/2014/main" id="{EFE12E76-BA7D-672D-591B-F7E645D54D55}"/>
                </a:ext>
              </a:extLst>
            </p:cNvPr>
            <p:cNvGrpSpPr/>
            <p:nvPr/>
          </p:nvGrpSpPr>
          <p:grpSpPr>
            <a:xfrm>
              <a:off x="6277499" y="4921175"/>
              <a:ext cx="108093" cy="165159"/>
              <a:chOff x="6277499" y="4921175"/>
              <a:chExt cx="108093" cy="165159"/>
            </a:xfrm>
            <a:grpFill/>
          </p:grpSpPr>
          <p:sp>
            <p:nvSpPr>
              <p:cNvPr id="229" name="Freeform 228">
                <a:extLst>
                  <a:ext uri="{FF2B5EF4-FFF2-40B4-BE49-F238E27FC236}">
                    <a16:creationId xmlns:a16="http://schemas.microsoft.com/office/drawing/2014/main" id="{2382A1D5-43E8-6C1E-C76D-6879285D8FE6}"/>
                  </a:ext>
                </a:extLst>
              </p:cNvPr>
              <p:cNvSpPr/>
              <p:nvPr/>
            </p:nvSpPr>
            <p:spPr>
              <a:xfrm>
                <a:off x="6289823" y="5086245"/>
                <a:ext cx="64" cy="89"/>
              </a:xfrm>
              <a:custGeom>
                <a:avLst/>
                <a:gdLst>
                  <a:gd name="connsiteX0" fmla="*/ 0 w 64"/>
                  <a:gd name="connsiteY0" fmla="*/ 90 h 89"/>
                  <a:gd name="connsiteX1" fmla="*/ 0 w 64"/>
                  <a:gd name="connsiteY1" fmla="*/ 90 h 89"/>
                  <a:gd name="connsiteX2" fmla="*/ 64 w 64"/>
                  <a:gd name="connsiteY2" fmla="*/ 0 h 89"/>
                  <a:gd name="connsiteX3" fmla="*/ 0 w 64"/>
                  <a:gd name="connsiteY3" fmla="*/ 90 h 89"/>
                </a:gdLst>
                <a:ahLst/>
                <a:cxnLst>
                  <a:cxn ang="0">
                    <a:pos x="connsiteX0" y="connsiteY0"/>
                  </a:cxn>
                  <a:cxn ang="0">
                    <a:pos x="connsiteX1" y="connsiteY1"/>
                  </a:cxn>
                  <a:cxn ang="0">
                    <a:pos x="connsiteX2" y="connsiteY2"/>
                  </a:cxn>
                  <a:cxn ang="0">
                    <a:pos x="connsiteX3" y="connsiteY3"/>
                  </a:cxn>
                </a:cxnLst>
                <a:rect l="l" t="t" r="r" b="b"/>
                <a:pathLst>
                  <a:path w="64" h="89">
                    <a:moveTo>
                      <a:pt x="0" y="90"/>
                    </a:moveTo>
                    <a:lnTo>
                      <a:pt x="0" y="90"/>
                    </a:lnTo>
                    <a:cubicBezTo>
                      <a:pt x="30" y="47"/>
                      <a:pt x="51" y="34"/>
                      <a:pt x="64" y="0"/>
                    </a:cubicBezTo>
                    <a:cubicBezTo>
                      <a:pt x="47" y="34"/>
                      <a:pt x="17" y="47"/>
                      <a:pt x="0" y="90"/>
                    </a:cubicBezTo>
                    <a:close/>
                  </a:path>
                </a:pathLst>
              </a:custGeom>
              <a:grpFill/>
              <a:ln w="5028" cap="flat">
                <a:solidFill>
                  <a:schemeClr val="bg1"/>
                </a:solidFill>
                <a:prstDash val="solid"/>
                <a:miter/>
              </a:ln>
            </p:spPr>
            <p:txBody>
              <a:bodyPr rtlCol="0" anchor="ctr"/>
              <a:lstStyle/>
              <a:p>
                <a:endParaRPr lang="en-US"/>
              </a:p>
            </p:txBody>
          </p:sp>
          <p:sp>
            <p:nvSpPr>
              <p:cNvPr id="230" name="Freeform 229">
                <a:extLst>
                  <a:ext uri="{FF2B5EF4-FFF2-40B4-BE49-F238E27FC236}">
                    <a16:creationId xmlns:a16="http://schemas.microsoft.com/office/drawing/2014/main" id="{48F2A0A1-D036-F50A-C851-681E3F187106}"/>
                  </a:ext>
                </a:extLst>
              </p:cNvPr>
              <p:cNvSpPr/>
              <p:nvPr/>
            </p:nvSpPr>
            <p:spPr>
              <a:xfrm>
                <a:off x="6277499" y="4921175"/>
                <a:ext cx="108093" cy="162609"/>
              </a:xfrm>
              <a:custGeom>
                <a:avLst/>
                <a:gdLst>
                  <a:gd name="connsiteX0" fmla="*/ 5704 w 108093"/>
                  <a:gd name="connsiteY0" fmla="*/ 126704 h 162609"/>
                  <a:gd name="connsiteX1" fmla="*/ 10552 w 108093"/>
                  <a:gd name="connsiteY1" fmla="*/ 131359 h 162609"/>
                  <a:gd name="connsiteX2" fmla="*/ 17531 w 108093"/>
                  <a:gd name="connsiteY2" fmla="*/ 147680 h 162609"/>
                  <a:gd name="connsiteX3" fmla="*/ 16055 w 108093"/>
                  <a:gd name="connsiteY3" fmla="*/ 156713 h 162609"/>
                  <a:gd name="connsiteX4" fmla="*/ 20202 w 108093"/>
                  <a:gd name="connsiteY4" fmla="*/ 156713 h 162609"/>
                  <a:gd name="connsiteX5" fmla="*/ 20334 w 108093"/>
                  <a:gd name="connsiteY5" fmla="*/ 156713 h 162609"/>
                  <a:gd name="connsiteX6" fmla="*/ 21464 w 108093"/>
                  <a:gd name="connsiteY6" fmla="*/ 157278 h 162609"/>
                  <a:gd name="connsiteX7" fmla="*/ 37759 w 108093"/>
                  <a:gd name="connsiteY7" fmla="*/ 157427 h 162609"/>
                  <a:gd name="connsiteX8" fmla="*/ 39864 w 108093"/>
                  <a:gd name="connsiteY8" fmla="*/ 156302 h 162609"/>
                  <a:gd name="connsiteX9" fmla="*/ 46462 w 108093"/>
                  <a:gd name="connsiteY9" fmla="*/ 155592 h 162609"/>
                  <a:gd name="connsiteX10" fmla="*/ 53480 w 108093"/>
                  <a:gd name="connsiteY10" fmla="*/ 155592 h 162609"/>
                  <a:gd name="connsiteX11" fmla="*/ 62757 w 108093"/>
                  <a:gd name="connsiteY11" fmla="*/ 156426 h 162609"/>
                  <a:gd name="connsiteX12" fmla="*/ 64832 w 108093"/>
                  <a:gd name="connsiteY12" fmla="*/ 157551 h 162609"/>
                  <a:gd name="connsiteX13" fmla="*/ 84114 w 108093"/>
                  <a:gd name="connsiteY13" fmla="*/ 157551 h 162609"/>
                  <a:gd name="connsiteX14" fmla="*/ 88320 w 108093"/>
                  <a:gd name="connsiteY14" fmla="*/ 158685 h 162609"/>
                  <a:gd name="connsiteX15" fmla="*/ 93087 w 108093"/>
                  <a:gd name="connsiteY15" fmla="*/ 158968 h 162609"/>
                  <a:gd name="connsiteX16" fmla="*/ 98432 w 108093"/>
                  <a:gd name="connsiteY16" fmla="*/ 160363 h 162609"/>
                  <a:gd name="connsiteX17" fmla="*/ 105167 w 108093"/>
                  <a:gd name="connsiteY17" fmla="*/ 162609 h 162609"/>
                  <a:gd name="connsiteX18" fmla="*/ 106288 w 108093"/>
                  <a:gd name="connsiteY18" fmla="*/ 161223 h 162609"/>
                  <a:gd name="connsiteX19" fmla="*/ 104880 w 108093"/>
                  <a:gd name="connsiteY19" fmla="*/ 157551 h 162609"/>
                  <a:gd name="connsiteX20" fmla="*/ 108094 w 108093"/>
                  <a:gd name="connsiteY20" fmla="*/ 152121 h 162609"/>
                  <a:gd name="connsiteX21" fmla="*/ 107277 w 108093"/>
                  <a:gd name="connsiteY21" fmla="*/ 150825 h 162609"/>
                  <a:gd name="connsiteX22" fmla="*/ 106579 w 108093"/>
                  <a:gd name="connsiteY22" fmla="*/ 145476 h 162609"/>
                  <a:gd name="connsiteX23" fmla="*/ 100678 w 108093"/>
                  <a:gd name="connsiteY23" fmla="*/ 140850 h 162609"/>
                  <a:gd name="connsiteX24" fmla="*/ 97589 w 108093"/>
                  <a:gd name="connsiteY24" fmla="*/ 134384 h 162609"/>
                  <a:gd name="connsiteX25" fmla="*/ 95055 w 108093"/>
                  <a:gd name="connsiteY25" fmla="*/ 131150 h 162609"/>
                  <a:gd name="connsiteX26" fmla="*/ 94063 w 108093"/>
                  <a:gd name="connsiteY26" fmla="*/ 128762 h 162609"/>
                  <a:gd name="connsiteX27" fmla="*/ 91829 w 108093"/>
                  <a:gd name="connsiteY27" fmla="*/ 125826 h 162609"/>
                  <a:gd name="connsiteX28" fmla="*/ 86626 w 108093"/>
                  <a:gd name="connsiteY28" fmla="*/ 122574 h 162609"/>
                  <a:gd name="connsiteX29" fmla="*/ 86194 w 108093"/>
                  <a:gd name="connsiteY29" fmla="*/ 113028 h 162609"/>
                  <a:gd name="connsiteX30" fmla="*/ 85368 w 108093"/>
                  <a:gd name="connsiteY30" fmla="*/ 108962 h 162609"/>
                  <a:gd name="connsiteX31" fmla="*/ 85650 w 108093"/>
                  <a:gd name="connsiteY31" fmla="*/ 106994 h 162609"/>
                  <a:gd name="connsiteX32" fmla="*/ 85368 w 108093"/>
                  <a:gd name="connsiteY32" fmla="*/ 104752 h 162609"/>
                  <a:gd name="connsiteX33" fmla="*/ 84653 w 108093"/>
                  <a:gd name="connsiteY33" fmla="*/ 99835 h 162609"/>
                  <a:gd name="connsiteX34" fmla="*/ 85496 w 108093"/>
                  <a:gd name="connsiteY34" fmla="*/ 97995 h 162609"/>
                  <a:gd name="connsiteX35" fmla="*/ 86908 w 108093"/>
                  <a:gd name="connsiteY35" fmla="*/ 97456 h 162609"/>
                  <a:gd name="connsiteX36" fmla="*/ 88872 w 108093"/>
                  <a:gd name="connsiteY36" fmla="*/ 94623 h 162609"/>
                  <a:gd name="connsiteX37" fmla="*/ 91962 w 108093"/>
                  <a:gd name="connsiteY37" fmla="*/ 89304 h 162609"/>
                  <a:gd name="connsiteX38" fmla="*/ 95342 w 108093"/>
                  <a:gd name="connsiteY38" fmla="*/ 82270 h 162609"/>
                  <a:gd name="connsiteX39" fmla="*/ 97722 w 108093"/>
                  <a:gd name="connsiteY39" fmla="*/ 81016 h 162609"/>
                  <a:gd name="connsiteX40" fmla="*/ 100028 w 108093"/>
                  <a:gd name="connsiteY40" fmla="*/ 77717 h 162609"/>
                  <a:gd name="connsiteX41" fmla="*/ 99450 w 108093"/>
                  <a:gd name="connsiteY41" fmla="*/ 73960 h 162609"/>
                  <a:gd name="connsiteX42" fmla="*/ 95535 w 108093"/>
                  <a:gd name="connsiteY42" fmla="*/ 67233 h 162609"/>
                  <a:gd name="connsiteX43" fmla="*/ 92154 w 108093"/>
                  <a:gd name="connsiteY43" fmla="*/ 63857 h 162609"/>
                  <a:gd name="connsiteX44" fmla="*/ 85796 w 108093"/>
                  <a:gd name="connsiteY44" fmla="*/ 58063 h 162609"/>
                  <a:gd name="connsiteX45" fmla="*/ 82796 w 108093"/>
                  <a:gd name="connsiteY45" fmla="*/ 56005 h 162609"/>
                  <a:gd name="connsiteX46" fmla="*/ 79236 w 108093"/>
                  <a:gd name="connsiteY46" fmla="*/ 52633 h 162609"/>
                  <a:gd name="connsiteX47" fmla="*/ 78294 w 108093"/>
                  <a:gd name="connsiteY47" fmla="*/ 47759 h 162609"/>
                  <a:gd name="connsiteX48" fmla="*/ 79621 w 108093"/>
                  <a:gd name="connsiteY48" fmla="*/ 44019 h 162609"/>
                  <a:gd name="connsiteX49" fmla="*/ 85590 w 108093"/>
                  <a:gd name="connsiteY49" fmla="*/ 44751 h 162609"/>
                  <a:gd name="connsiteX50" fmla="*/ 92154 w 108093"/>
                  <a:gd name="connsiteY50" fmla="*/ 44391 h 162609"/>
                  <a:gd name="connsiteX51" fmla="*/ 97584 w 108093"/>
                  <a:gd name="connsiteY51" fmla="*/ 45495 h 162609"/>
                  <a:gd name="connsiteX52" fmla="*/ 99275 w 108093"/>
                  <a:gd name="connsiteY52" fmla="*/ 44391 h 162609"/>
                  <a:gd name="connsiteX53" fmla="*/ 94593 w 108093"/>
                  <a:gd name="connsiteY53" fmla="*/ 40634 h 162609"/>
                  <a:gd name="connsiteX54" fmla="*/ 93661 w 108093"/>
                  <a:gd name="connsiteY54" fmla="*/ 37831 h 162609"/>
                  <a:gd name="connsiteX55" fmla="*/ 92154 w 108093"/>
                  <a:gd name="connsiteY55" fmla="*/ 37279 h 162609"/>
                  <a:gd name="connsiteX56" fmla="*/ 89732 w 108093"/>
                  <a:gd name="connsiteY56" fmla="*/ 32786 h 162609"/>
                  <a:gd name="connsiteX57" fmla="*/ 89531 w 108093"/>
                  <a:gd name="connsiteY57" fmla="*/ 29975 h 162609"/>
                  <a:gd name="connsiteX58" fmla="*/ 90862 w 108093"/>
                  <a:gd name="connsiteY58" fmla="*/ 27724 h 162609"/>
                  <a:gd name="connsiteX59" fmla="*/ 91217 w 108093"/>
                  <a:gd name="connsiteY59" fmla="*/ 24904 h 162609"/>
                  <a:gd name="connsiteX60" fmla="*/ 90293 w 108093"/>
                  <a:gd name="connsiteY60" fmla="*/ 22679 h 162609"/>
                  <a:gd name="connsiteX61" fmla="*/ 91029 w 108093"/>
                  <a:gd name="connsiteY61" fmla="*/ 18533 h 162609"/>
                  <a:gd name="connsiteX62" fmla="*/ 89531 w 108093"/>
                  <a:gd name="connsiteY62" fmla="*/ 14990 h 162609"/>
                  <a:gd name="connsiteX63" fmla="*/ 87477 w 108093"/>
                  <a:gd name="connsiteY63" fmla="*/ 10689 h 162609"/>
                  <a:gd name="connsiteX64" fmla="*/ 86720 w 108093"/>
                  <a:gd name="connsiteY64" fmla="*/ 6555 h 162609"/>
                  <a:gd name="connsiteX65" fmla="*/ 82984 w 108093"/>
                  <a:gd name="connsiteY65" fmla="*/ 3376 h 162609"/>
                  <a:gd name="connsiteX66" fmla="*/ 76993 w 108093"/>
                  <a:gd name="connsiteY66" fmla="*/ 0 h 162609"/>
                  <a:gd name="connsiteX67" fmla="*/ 77742 w 108093"/>
                  <a:gd name="connsiteY67" fmla="*/ 5238 h 162609"/>
                  <a:gd name="connsiteX68" fmla="*/ 77935 w 108093"/>
                  <a:gd name="connsiteY68" fmla="*/ 9756 h 162609"/>
                  <a:gd name="connsiteX69" fmla="*/ 79809 w 108093"/>
                  <a:gd name="connsiteY69" fmla="*/ 12550 h 162609"/>
                  <a:gd name="connsiteX70" fmla="*/ 81859 w 108093"/>
                  <a:gd name="connsiteY70" fmla="*/ 12927 h 162609"/>
                  <a:gd name="connsiteX71" fmla="*/ 83553 w 108093"/>
                  <a:gd name="connsiteY71" fmla="*/ 19110 h 162609"/>
                  <a:gd name="connsiteX72" fmla="*/ 82988 w 108093"/>
                  <a:gd name="connsiteY72" fmla="*/ 22846 h 162609"/>
                  <a:gd name="connsiteX73" fmla="*/ 79629 w 108093"/>
                  <a:gd name="connsiteY73" fmla="*/ 25837 h 162609"/>
                  <a:gd name="connsiteX74" fmla="*/ 77374 w 108093"/>
                  <a:gd name="connsiteY74" fmla="*/ 25666 h 162609"/>
                  <a:gd name="connsiteX75" fmla="*/ 72680 w 108093"/>
                  <a:gd name="connsiteY75" fmla="*/ 30531 h 162609"/>
                  <a:gd name="connsiteX76" fmla="*/ 68577 w 108093"/>
                  <a:gd name="connsiteY76" fmla="*/ 38580 h 162609"/>
                  <a:gd name="connsiteX77" fmla="*/ 68953 w 108093"/>
                  <a:gd name="connsiteY77" fmla="*/ 46817 h 162609"/>
                  <a:gd name="connsiteX78" fmla="*/ 66544 w 108093"/>
                  <a:gd name="connsiteY78" fmla="*/ 49928 h 162609"/>
                  <a:gd name="connsiteX79" fmla="*/ 60596 w 108093"/>
                  <a:gd name="connsiteY79" fmla="*/ 53326 h 162609"/>
                  <a:gd name="connsiteX80" fmla="*/ 60596 w 108093"/>
                  <a:gd name="connsiteY80" fmla="*/ 57896 h 162609"/>
                  <a:gd name="connsiteX81" fmla="*/ 59064 w 108093"/>
                  <a:gd name="connsiteY81" fmla="*/ 63005 h 162609"/>
                  <a:gd name="connsiteX82" fmla="*/ 51417 w 108093"/>
                  <a:gd name="connsiteY82" fmla="*/ 70481 h 162609"/>
                  <a:gd name="connsiteX83" fmla="*/ 49890 w 108093"/>
                  <a:gd name="connsiteY83" fmla="*/ 76758 h 162609"/>
                  <a:gd name="connsiteX84" fmla="*/ 46312 w 108093"/>
                  <a:gd name="connsiteY84" fmla="*/ 84580 h 162609"/>
                  <a:gd name="connsiteX85" fmla="*/ 41909 w 108093"/>
                  <a:gd name="connsiteY85" fmla="*/ 89009 h 162609"/>
                  <a:gd name="connsiteX86" fmla="*/ 36954 w 108093"/>
                  <a:gd name="connsiteY86" fmla="*/ 95304 h 162609"/>
                  <a:gd name="connsiteX87" fmla="*/ 32222 w 108093"/>
                  <a:gd name="connsiteY87" fmla="*/ 92394 h 162609"/>
                  <a:gd name="connsiteX88" fmla="*/ 27797 w 108093"/>
                  <a:gd name="connsiteY88" fmla="*/ 89185 h 162609"/>
                  <a:gd name="connsiteX89" fmla="*/ 22337 w 108093"/>
                  <a:gd name="connsiteY89" fmla="*/ 87832 h 162609"/>
                  <a:gd name="connsiteX90" fmla="*/ 20142 w 108093"/>
                  <a:gd name="connsiteY90" fmla="*/ 90186 h 162609"/>
                  <a:gd name="connsiteX91" fmla="*/ 18096 w 108093"/>
                  <a:gd name="connsiteY91" fmla="*/ 89189 h 162609"/>
                  <a:gd name="connsiteX92" fmla="*/ 16907 w 108093"/>
                  <a:gd name="connsiteY92" fmla="*/ 91063 h 162609"/>
                  <a:gd name="connsiteX93" fmla="*/ 16736 w 108093"/>
                  <a:gd name="connsiteY93" fmla="*/ 93605 h 162609"/>
                  <a:gd name="connsiteX94" fmla="*/ 7043 w 108093"/>
                  <a:gd name="connsiteY94" fmla="*/ 102112 h 162609"/>
                  <a:gd name="connsiteX95" fmla="*/ 6876 w 108093"/>
                  <a:gd name="connsiteY95" fmla="*/ 104131 h 162609"/>
                  <a:gd name="connsiteX96" fmla="*/ 5002 w 108093"/>
                  <a:gd name="connsiteY96" fmla="*/ 105505 h 162609"/>
                  <a:gd name="connsiteX97" fmla="*/ 6376 w 108093"/>
                  <a:gd name="connsiteY97" fmla="*/ 111461 h 162609"/>
                  <a:gd name="connsiteX98" fmla="*/ 4844 w 108093"/>
                  <a:gd name="connsiteY98" fmla="*/ 115193 h 162609"/>
                  <a:gd name="connsiteX99" fmla="*/ 924 w 108093"/>
                  <a:gd name="connsiteY99" fmla="*/ 119284 h 162609"/>
                  <a:gd name="connsiteX100" fmla="*/ 0 w 108093"/>
                  <a:gd name="connsiteY100" fmla="*/ 123024 h 162609"/>
                  <a:gd name="connsiteX101" fmla="*/ 5704 w 108093"/>
                  <a:gd name="connsiteY101" fmla="*/ 126704 h 162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108093" h="162609">
                    <a:moveTo>
                      <a:pt x="5704" y="126704"/>
                    </a:moveTo>
                    <a:cubicBezTo>
                      <a:pt x="6799" y="128578"/>
                      <a:pt x="8691" y="130144"/>
                      <a:pt x="10552" y="131359"/>
                    </a:cubicBezTo>
                    <a:cubicBezTo>
                      <a:pt x="16646" y="135223"/>
                      <a:pt x="17258" y="141590"/>
                      <a:pt x="17531" y="147680"/>
                    </a:cubicBezTo>
                    <a:cubicBezTo>
                      <a:pt x="17643" y="150658"/>
                      <a:pt x="16932" y="153735"/>
                      <a:pt x="16055" y="156713"/>
                    </a:cubicBezTo>
                    <a:lnTo>
                      <a:pt x="20202" y="156713"/>
                    </a:lnTo>
                    <a:lnTo>
                      <a:pt x="20334" y="156713"/>
                    </a:lnTo>
                    <a:lnTo>
                      <a:pt x="21464" y="157278"/>
                    </a:lnTo>
                    <a:lnTo>
                      <a:pt x="37759" y="157427"/>
                    </a:lnTo>
                    <a:lnTo>
                      <a:pt x="39864" y="156302"/>
                    </a:lnTo>
                    <a:lnTo>
                      <a:pt x="46462" y="155592"/>
                    </a:lnTo>
                    <a:lnTo>
                      <a:pt x="53480" y="155592"/>
                    </a:lnTo>
                    <a:lnTo>
                      <a:pt x="62757" y="156426"/>
                    </a:lnTo>
                    <a:lnTo>
                      <a:pt x="64832" y="157551"/>
                    </a:lnTo>
                    <a:lnTo>
                      <a:pt x="84114" y="157551"/>
                    </a:lnTo>
                    <a:lnTo>
                      <a:pt x="88320" y="158685"/>
                    </a:lnTo>
                    <a:lnTo>
                      <a:pt x="93087" y="158968"/>
                    </a:lnTo>
                    <a:lnTo>
                      <a:pt x="98432" y="160363"/>
                    </a:lnTo>
                    <a:lnTo>
                      <a:pt x="105167" y="162609"/>
                    </a:lnTo>
                    <a:lnTo>
                      <a:pt x="106288" y="161223"/>
                    </a:lnTo>
                    <a:lnTo>
                      <a:pt x="104880" y="157551"/>
                    </a:lnTo>
                    <a:lnTo>
                      <a:pt x="108094" y="152121"/>
                    </a:lnTo>
                    <a:lnTo>
                      <a:pt x="107277" y="150825"/>
                    </a:lnTo>
                    <a:lnTo>
                      <a:pt x="106579" y="145476"/>
                    </a:lnTo>
                    <a:lnTo>
                      <a:pt x="100678" y="140850"/>
                    </a:lnTo>
                    <a:lnTo>
                      <a:pt x="97589" y="134384"/>
                    </a:lnTo>
                    <a:lnTo>
                      <a:pt x="95055" y="131150"/>
                    </a:lnTo>
                    <a:lnTo>
                      <a:pt x="94063" y="128762"/>
                    </a:lnTo>
                    <a:lnTo>
                      <a:pt x="91829" y="125826"/>
                    </a:lnTo>
                    <a:lnTo>
                      <a:pt x="86626" y="122574"/>
                    </a:lnTo>
                    <a:lnTo>
                      <a:pt x="86194" y="113028"/>
                    </a:lnTo>
                    <a:lnTo>
                      <a:pt x="85368" y="108962"/>
                    </a:lnTo>
                    <a:lnTo>
                      <a:pt x="85650" y="106994"/>
                    </a:lnTo>
                    <a:lnTo>
                      <a:pt x="85368" y="104752"/>
                    </a:lnTo>
                    <a:lnTo>
                      <a:pt x="84653" y="99835"/>
                    </a:lnTo>
                    <a:lnTo>
                      <a:pt x="85496" y="97995"/>
                    </a:lnTo>
                    <a:lnTo>
                      <a:pt x="86908" y="97456"/>
                    </a:lnTo>
                    <a:lnTo>
                      <a:pt x="88872" y="94623"/>
                    </a:lnTo>
                    <a:lnTo>
                      <a:pt x="91962" y="89304"/>
                    </a:lnTo>
                    <a:lnTo>
                      <a:pt x="95342" y="82270"/>
                    </a:lnTo>
                    <a:lnTo>
                      <a:pt x="97722" y="81016"/>
                    </a:lnTo>
                    <a:lnTo>
                      <a:pt x="100028" y="77717"/>
                    </a:lnTo>
                    <a:lnTo>
                      <a:pt x="99450" y="73960"/>
                    </a:lnTo>
                    <a:lnTo>
                      <a:pt x="95535" y="67233"/>
                    </a:lnTo>
                    <a:lnTo>
                      <a:pt x="92154" y="63857"/>
                    </a:lnTo>
                    <a:lnTo>
                      <a:pt x="85796" y="58063"/>
                    </a:lnTo>
                    <a:lnTo>
                      <a:pt x="82796" y="56005"/>
                    </a:lnTo>
                    <a:lnTo>
                      <a:pt x="79236" y="52633"/>
                    </a:lnTo>
                    <a:lnTo>
                      <a:pt x="78294" y="47759"/>
                    </a:lnTo>
                    <a:lnTo>
                      <a:pt x="79621" y="44019"/>
                    </a:lnTo>
                    <a:lnTo>
                      <a:pt x="85590" y="44751"/>
                    </a:lnTo>
                    <a:lnTo>
                      <a:pt x="92154" y="44391"/>
                    </a:lnTo>
                    <a:lnTo>
                      <a:pt x="97584" y="45495"/>
                    </a:lnTo>
                    <a:lnTo>
                      <a:pt x="99275" y="44391"/>
                    </a:lnTo>
                    <a:lnTo>
                      <a:pt x="94593" y="40634"/>
                    </a:lnTo>
                    <a:lnTo>
                      <a:pt x="93661" y="37831"/>
                    </a:lnTo>
                    <a:lnTo>
                      <a:pt x="92154" y="37279"/>
                    </a:lnTo>
                    <a:lnTo>
                      <a:pt x="89732" y="32786"/>
                    </a:lnTo>
                    <a:lnTo>
                      <a:pt x="89531" y="29975"/>
                    </a:lnTo>
                    <a:lnTo>
                      <a:pt x="90862" y="27724"/>
                    </a:lnTo>
                    <a:lnTo>
                      <a:pt x="91217" y="24904"/>
                    </a:lnTo>
                    <a:lnTo>
                      <a:pt x="90293" y="22679"/>
                    </a:lnTo>
                    <a:lnTo>
                      <a:pt x="91029" y="18533"/>
                    </a:lnTo>
                    <a:lnTo>
                      <a:pt x="89531" y="14990"/>
                    </a:lnTo>
                    <a:lnTo>
                      <a:pt x="87477" y="10689"/>
                    </a:lnTo>
                    <a:lnTo>
                      <a:pt x="86720" y="6555"/>
                    </a:lnTo>
                    <a:lnTo>
                      <a:pt x="82984" y="3376"/>
                    </a:lnTo>
                    <a:lnTo>
                      <a:pt x="76993" y="0"/>
                    </a:lnTo>
                    <a:lnTo>
                      <a:pt x="77742" y="5238"/>
                    </a:lnTo>
                    <a:lnTo>
                      <a:pt x="77935" y="9756"/>
                    </a:lnTo>
                    <a:lnTo>
                      <a:pt x="79809" y="12550"/>
                    </a:lnTo>
                    <a:lnTo>
                      <a:pt x="81859" y="12927"/>
                    </a:lnTo>
                    <a:lnTo>
                      <a:pt x="83553" y="19110"/>
                    </a:lnTo>
                    <a:lnTo>
                      <a:pt x="82988" y="22846"/>
                    </a:lnTo>
                    <a:lnTo>
                      <a:pt x="79629" y="25837"/>
                    </a:lnTo>
                    <a:lnTo>
                      <a:pt x="77374" y="25666"/>
                    </a:lnTo>
                    <a:lnTo>
                      <a:pt x="72680" y="30531"/>
                    </a:lnTo>
                    <a:lnTo>
                      <a:pt x="68577" y="38580"/>
                    </a:lnTo>
                    <a:lnTo>
                      <a:pt x="68953" y="46817"/>
                    </a:lnTo>
                    <a:lnTo>
                      <a:pt x="66544" y="49928"/>
                    </a:lnTo>
                    <a:lnTo>
                      <a:pt x="60596" y="53326"/>
                    </a:lnTo>
                    <a:lnTo>
                      <a:pt x="60596" y="57896"/>
                    </a:lnTo>
                    <a:lnTo>
                      <a:pt x="59064" y="63005"/>
                    </a:lnTo>
                    <a:lnTo>
                      <a:pt x="51417" y="70481"/>
                    </a:lnTo>
                    <a:lnTo>
                      <a:pt x="49890" y="76758"/>
                    </a:lnTo>
                    <a:lnTo>
                      <a:pt x="46312" y="84580"/>
                    </a:lnTo>
                    <a:lnTo>
                      <a:pt x="41909" y="89009"/>
                    </a:lnTo>
                    <a:lnTo>
                      <a:pt x="36954" y="95304"/>
                    </a:lnTo>
                    <a:lnTo>
                      <a:pt x="32222" y="92394"/>
                    </a:lnTo>
                    <a:lnTo>
                      <a:pt x="27797" y="89185"/>
                    </a:lnTo>
                    <a:lnTo>
                      <a:pt x="22337" y="87832"/>
                    </a:lnTo>
                    <a:lnTo>
                      <a:pt x="20142" y="90186"/>
                    </a:lnTo>
                    <a:lnTo>
                      <a:pt x="18096" y="89189"/>
                    </a:lnTo>
                    <a:lnTo>
                      <a:pt x="16907" y="91063"/>
                    </a:lnTo>
                    <a:lnTo>
                      <a:pt x="16736" y="93605"/>
                    </a:lnTo>
                    <a:lnTo>
                      <a:pt x="7043" y="102112"/>
                    </a:lnTo>
                    <a:lnTo>
                      <a:pt x="6876" y="104131"/>
                    </a:lnTo>
                    <a:lnTo>
                      <a:pt x="5002" y="105505"/>
                    </a:lnTo>
                    <a:lnTo>
                      <a:pt x="6376" y="111461"/>
                    </a:lnTo>
                    <a:lnTo>
                      <a:pt x="4844" y="115193"/>
                    </a:lnTo>
                    <a:lnTo>
                      <a:pt x="924" y="119284"/>
                    </a:lnTo>
                    <a:lnTo>
                      <a:pt x="0" y="123024"/>
                    </a:lnTo>
                    <a:cubicBezTo>
                      <a:pt x="2204" y="123113"/>
                      <a:pt x="4125" y="123986"/>
                      <a:pt x="5704" y="126704"/>
                    </a:cubicBezTo>
                    <a:close/>
                  </a:path>
                </a:pathLst>
              </a:custGeom>
              <a:grpFill/>
              <a:ln w="5028" cap="flat">
                <a:solidFill>
                  <a:schemeClr val="bg1"/>
                </a:solidFill>
                <a:prstDash val="solid"/>
                <a:miter/>
              </a:ln>
            </p:spPr>
            <p:txBody>
              <a:bodyPr rtlCol="0" anchor="ctr"/>
              <a:lstStyle/>
              <a:p>
                <a:endParaRPr lang="en-US"/>
              </a:p>
            </p:txBody>
          </p:sp>
          <p:sp>
            <p:nvSpPr>
              <p:cNvPr id="231" name="Freeform 230">
                <a:extLst>
                  <a:ext uri="{FF2B5EF4-FFF2-40B4-BE49-F238E27FC236}">
                    <a16:creationId xmlns:a16="http://schemas.microsoft.com/office/drawing/2014/main" id="{AA7FC870-E879-EC26-A2E6-0461D6B11766}"/>
                  </a:ext>
                </a:extLst>
              </p:cNvPr>
              <p:cNvSpPr/>
              <p:nvPr/>
            </p:nvSpPr>
            <p:spPr>
              <a:xfrm>
                <a:off x="6291534" y="5080528"/>
                <a:ext cx="1181" cy="2683"/>
              </a:xfrm>
              <a:custGeom>
                <a:avLst/>
                <a:gdLst>
                  <a:gd name="connsiteX0" fmla="*/ 1181 w 1181"/>
                  <a:gd name="connsiteY0" fmla="*/ 0 h 2683"/>
                  <a:gd name="connsiteX1" fmla="*/ 0 w 1181"/>
                  <a:gd name="connsiteY1" fmla="*/ 2683 h 2683"/>
                  <a:gd name="connsiteX2" fmla="*/ 1181 w 1181"/>
                  <a:gd name="connsiteY2" fmla="*/ 0 h 2683"/>
                </a:gdLst>
                <a:ahLst/>
                <a:cxnLst>
                  <a:cxn ang="0">
                    <a:pos x="connsiteX0" y="connsiteY0"/>
                  </a:cxn>
                  <a:cxn ang="0">
                    <a:pos x="connsiteX1" y="connsiteY1"/>
                  </a:cxn>
                  <a:cxn ang="0">
                    <a:pos x="connsiteX2" y="connsiteY2"/>
                  </a:cxn>
                </a:cxnLst>
                <a:rect l="l" t="t" r="r" b="b"/>
                <a:pathLst>
                  <a:path w="1181" h="2683">
                    <a:moveTo>
                      <a:pt x="1181" y="0"/>
                    </a:moveTo>
                    <a:cubicBezTo>
                      <a:pt x="890" y="937"/>
                      <a:pt x="458" y="1810"/>
                      <a:pt x="0" y="2683"/>
                    </a:cubicBezTo>
                    <a:cubicBezTo>
                      <a:pt x="458" y="1806"/>
                      <a:pt x="890" y="933"/>
                      <a:pt x="1181" y="0"/>
                    </a:cubicBezTo>
                    <a:close/>
                  </a:path>
                </a:pathLst>
              </a:custGeom>
              <a:grpFill/>
              <a:ln w="5028" cap="flat">
                <a:solidFill>
                  <a:schemeClr val="bg1"/>
                </a:solidFill>
                <a:prstDash val="solid"/>
                <a:miter/>
              </a:ln>
            </p:spPr>
            <p:txBody>
              <a:bodyPr rtlCol="0" anchor="ctr"/>
              <a:lstStyle/>
              <a:p>
                <a:endParaRPr lang="en-US"/>
              </a:p>
            </p:txBody>
          </p:sp>
        </p:grpSp>
        <p:sp>
          <p:nvSpPr>
            <p:cNvPr id="174" name="Freeform 173">
              <a:extLst>
                <a:ext uri="{FF2B5EF4-FFF2-40B4-BE49-F238E27FC236}">
                  <a16:creationId xmlns:a16="http://schemas.microsoft.com/office/drawing/2014/main" id="{12F420E3-0D85-C876-62D1-D0ED92D32794}"/>
                </a:ext>
              </a:extLst>
            </p:cNvPr>
            <p:cNvSpPr/>
            <p:nvPr/>
          </p:nvSpPr>
          <p:spPr>
            <a:xfrm>
              <a:off x="6362152" y="4948959"/>
              <a:ext cx="183439" cy="124337"/>
            </a:xfrm>
            <a:custGeom>
              <a:avLst/>
              <a:gdLst>
                <a:gd name="connsiteX0" fmla="*/ 15375 w 183439"/>
                <a:gd name="connsiteY0" fmla="*/ 49933 h 124337"/>
                <a:gd name="connsiteX1" fmla="*/ 13068 w 183439"/>
                <a:gd name="connsiteY1" fmla="*/ 53232 h 124337"/>
                <a:gd name="connsiteX2" fmla="*/ 10689 w 183439"/>
                <a:gd name="connsiteY2" fmla="*/ 54486 h 124337"/>
                <a:gd name="connsiteX3" fmla="*/ 7309 w 183439"/>
                <a:gd name="connsiteY3" fmla="*/ 61520 h 124337"/>
                <a:gd name="connsiteX4" fmla="*/ 4219 w 183439"/>
                <a:gd name="connsiteY4" fmla="*/ 66839 h 124337"/>
                <a:gd name="connsiteX5" fmla="*/ 2255 w 183439"/>
                <a:gd name="connsiteY5" fmla="*/ 69672 h 124337"/>
                <a:gd name="connsiteX6" fmla="*/ 843 w 183439"/>
                <a:gd name="connsiteY6" fmla="*/ 70211 h 124337"/>
                <a:gd name="connsiteX7" fmla="*/ 0 w 183439"/>
                <a:gd name="connsiteY7" fmla="*/ 72051 h 124337"/>
                <a:gd name="connsiteX8" fmla="*/ 715 w 183439"/>
                <a:gd name="connsiteY8" fmla="*/ 76968 h 124337"/>
                <a:gd name="connsiteX9" fmla="*/ 997 w 183439"/>
                <a:gd name="connsiteY9" fmla="*/ 79210 h 124337"/>
                <a:gd name="connsiteX10" fmla="*/ 715 w 183439"/>
                <a:gd name="connsiteY10" fmla="*/ 81178 h 124337"/>
                <a:gd name="connsiteX11" fmla="*/ 1540 w 183439"/>
                <a:gd name="connsiteY11" fmla="*/ 85244 h 124337"/>
                <a:gd name="connsiteX12" fmla="*/ 1973 w 183439"/>
                <a:gd name="connsiteY12" fmla="*/ 94790 h 124337"/>
                <a:gd name="connsiteX13" fmla="*/ 7176 w 183439"/>
                <a:gd name="connsiteY13" fmla="*/ 98042 h 124337"/>
                <a:gd name="connsiteX14" fmla="*/ 9410 w 183439"/>
                <a:gd name="connsiteY14" fmla="*/ 100978 h 124337"/>
                <a:gd name="connsiteX15" fmla="*/ 10402 w 183439"/>
                <a:gd name="connsiteY15" fmla="*/ 103366 h 124337"/>
                <a:gd name="connsiteX16" fmla="*/ 12936 w 183439"/>
                <a:gd name="connsiteY16" fmla="*/ 106600 h 124337"/>
                <a:gd name="connsiteX17" fmla="*/ 16025 w 183439"/>
                <a:gd name="connsiteY17" fmla="*/ 113066 h 124337"/>
                <a:gd name="connsiteX18" fmla="*/ 21926 w 183439"/>
                <a:gd name="connsiteY18" fmla="*/ 117692 h 124337"/>
                <a:gd name="connsiteX19" fmla="*/ 22623 w 183439"/>
                <a:gd name="connsiteY19" fmla="*/ 123041 h 124337"/>
                <a:gd name="connsiteX20" fmla="*/ 23441 w 183439"/>
                <a:gd name="connsiteY20" fmla="*/ 124337 h 124337"/>
                <a:gd name="connsiteX21" fmla="*/ 30347 w 183439"/>
                <a:gd name="connsiteY21" fmla="*/ 112651 h 124337"/>
                <a:gd name="connsiteX22" fmla="*/ 35970 w 183439"/>
                <a:gd name="connsiteY22" fmla="*/ 108149 h 124337"/>
                <a:gd name="connsiteX23" fmla="*/ 44669 w 183439"/>
                <a:gd name="connsiteY23" fmla="*/ 105060 h 124337"/>
                <a:gd name="connsiteX24" fmla="*/ 50288 w 183439"/>
                <a:gd name="connsiteY24" fmla="*/ 104482 h 124337"/>
                <a:gd name="connsiteX25" fmla="*/ 53942 w 183439"/>
                <a:gd name="connsiteY25" fmla="*/ 107867 h 124337"/>
                <a:gd name="connsiteX26" fmla="*/ 58563 w 183439"/>
                <a:gd name="connsiteY26" fmla="*/ 106558 h 124337"/>
                <a:gd name="connsiteX27" fmla="*/ 58820 w 183439"/>
                <a:gd name="connsiteY27" fmla="*/ 101299 h 124337"/>
                <a:gd name="connsiteX28" fmla="*/ 57327 w 183439"/>
                <a:gd name="connsiteY28" fmla="*/ 97174 h 124337"/>
                <a:gd name="connsiteX29" fmla="*/ 60309 w 183439"/>
                <a:gd name="connsiteY29" fmla="*/ 95697 h 124337"/>
                <a:gd name="connsiteX30" fmla="*/ 62179 w 183439"/>
                <a:gd name="connsiteY30" fmla="*/ 91564 h 124337"/>
                <a:gd name="connsiteX31" fmla="*/ 65188 w 183439"/>
                <a:gd name="connsiteY31" fmla="*/ 88936 h 124337"/>
                <a:gd name="connsiteX32" fmla="*/ 70421 w 183439"/>
                <a:gd name="connsiteY32" fmla="*/ 87456 h 124337"/>
                <a:gd name="connsiteX33" fmla="*/ 75671 w 183439"/>
                <a:gd name="connsiteY33" fmla="*/ 89334 h 124337"/>
                <a:gd name="connsiteX34" fmla="*/ 83164 w 183439"/>
                <a:gd name="connsiteY34" fmla="*/ 95308 h 124337"/>
                <a:gd name="connsiteX35" fmla="*/ 90656 w 183439"/>
                <a:gd name="connsiteY35" fmla="*/ 96814 h 124337"/>
                <a:gd name="connsiteX36" fmla="*/ 101144 w 183439"/>
                <a:gd name="connsiteY36" fmla="*/ 97927 h 124337"/>
                <a:gd name="connsiteX37" fmla="*/ 106759 w 183439"/>
                <a:gd name="connsiteY37" fmla="*/ 99433 h 124337"/>
                <a:gd name="connsiteX38" fmla="*/ 112009 w 183439"/>
                <a:gd name="connsiteY38" fmla="*/ 98680 h 124337"/>
                <a:gd name="connsiteX39" fmla="*/ 110503 w 183439"/>
                <a:gd name="connsiteY39" fmla="*/ 95702 h 124337"/>
                <a:gd name="connsiteX40" fmla="*/ 114988 w 183439"/>
                <a:gd name="connsiteY40" fmla="*/ 90836 h 124337"/>
                <a:gd name="connsiteX41" fmla="*/ 119861 w 183439"/>
                <a:gd name="connsiteY41" fmla="*/ 92313 h 124337"/>
                <a:gd name="connsiteX42" fmla="*/ 129241 w 183439"/>
                <a:gd name="connsiteY42" fmla="*/ 90836 h 124337"/>
                <a:gd name="connsiteX43" fmla="*/ 138591 w 183439"/>
                <a:gd name="connsiteY43" fmla="*/ 87079 h 124337"/>
                <a:gd name="connsiteX44" fmla="*/ 141218 w 183439"/>
                <a:gd name="connsiteY44" fmla="*/ 89334 h 124337"/>
                <a:gd name="connsiteX45" fmla="*/ 149828 w 183439"/>
                <a:gd name="connsiteY45" fmla="*/ 87811 h 124337"/>
                <a:gd name="connsiteX46" fmla="*/ 153589 w 183439"/>
                <a:gd name="connsiteY46" fmla="*/ 84820 h 124337"/>
                <a:gd name="connsiteX47" fmla="*/ 155823 w 183439"/>
                <a:gd name="connsiteY47" fmla="*/ 83314 h 124337"/>
                <a:gd name="connsiteX48" fmla="*/ 161813 w 183439"/>
                <a:gd name="connsiteY48" fmla="*/ 85577 h 124337"/>
                <a:gd name="connsiteX49" fmla="*/ 171925 w 183439"/>
                <a:gd name="connsiteY49" fmla="*/ 87079 h 124337"/>
                <a:gd name="connsiteX50" fmla="*/ 178669 w 183439"/>
                <a:gd name="connsiteY50" fmla="*/ 85950 h 124337"/>
                <a:gd name="connsiteX51" fmla="*/ 183440 w 183439"/>
                <a:gd name="connsiteY51" fmla="*/ 88162 h 124337"/>
                <a:gd name="connsiteX52" fmla="*/ 183350 w 183439"/>
                <a:gd name="connsiteY52" fmla="*/ 86326 h 124337"/>
                <a:gd name="connsiteX53" fmla="*/ 178669 w 183439"/>
                <a:gd name="connsiteY53" fmla="*/ 82766 h 124337"/>
                <a:gd name="connsiteX54" fmla="*/ 178091 w 183439"/>
                <a:gd name="connsiteY54" fmla="*/ 77896 h 124337"/>
                <a:gd name="connsiteX55" fmla="*/ 178288 w 183439"/>
                <a:gd name="connsiteY55" fmla="*/ 76574 h 124337"/>
                <a:gd name="connsiteX56" fmla="*/ 174163 w 183439"/>
                <a:gd name="connsiteY56" fmla="*/ 74152 h 124337"/>
                <a:gd name="connsiteX57" fmla="*/ 170239 w 183439"/>
                <a:gd name="connsiteY57" fmla="*/ 72475 h 124337"/>
                <a:gd name="connsiteX58" fmla="*/ 170046 w 183439"/>
                <a:gd name="connsiteY58" fmla="*/ 69475 h 124337"/>
                <a:gd name="connsiteX59" fmla="*/ 168921 w 183439"/>
                <a:gd name="connsiteY59" fmla="*/ 68547 h 124337"/>
                <a:gd name="connsiteX60" fmla="*/ 166298 w 183439"/>
                <a:gd name="connsiteY60" fmla="*/ 68153 h 124337"/>
                <a:gd name="connsiteX61" fmla="*/ 165177 w 183439"/>
                <a:gd name="connsiteY61" fmla="*/ 66292 h 124337"/>
                <a:gd name="connsiteX62" fmla="*/ 164980 w 183439"/>
                <a:gd name="connsiteY62" fmla="*/ 62372 h 124337"/>
                <a:gd name="connsiteX63" fmla="*/ 163670 w 183439"/>
                <a:gd name="connsiteY63" fmla="*/ 60309 h 124337"/>
                <a:gd name="connsiteX64" fmla="*/ 157881 w 183439"/>
                <a:gd name="connsiteY64" fmla="*/ 57866 h 124337"/>
                <a:gd name="connsiteX65" fmla="*/ 155070 w 183439"/>
                <a:gd name="connsiteY65" fmla="*/ 57686 h 124337"/>
                <a:gd name="connsiteX66" fmla="*/ 152061 w 183439"/>
                <a:gd name="connsiteY66" fmla="*/ 56745 h 124337"/>
                <a:gd name="connsiteX67" fmla="*/ 149627 w 183439"/>
                <a:gd name="connsiteY67" fmla="*/ 54682 h 124337"/>
                <a:gd name="connsiteX68" fmla="*/ 151693 w 183439"/>
                <a:gd name="connsiteY68" fmla="*/ 51691 h 124337"/>
                <a:gd name="connsiteX69" fmla="*/ 153182 w 183439"/>
                <a:gd name="connsiteY69" fmla="*/ 48893 h 124337"/>
                <a:gd name="connsiteX70" fmla="*/ 152061 w 183439"/>
                <a:gd name="connsiteY70" fmla="*/ 46805 h 124337"/>
                <a:gd name="connsiteX71" fmla="*/ 148891 w 183439"/>
                <a:gd name="connsiteY71" fmla="*/ 46458 h 124337"/>
                <a:gd name="connsiteX72" fmla="*/ 146819 w 183439"/>
                <a:gd name="connsiteY72" fmla="*/ 45136 h 124337"/>
                <a:gd name="connsiteX73" fmla="*/ 145703 w 183439"/>
                <a:gd name="connsiteY73" fmla="*/ 42722 h 124337"/>
                <a:gd name="connsiteX74" fmla="*/ 143075 w 183439"/>
                <a:gd name="connsiteY74" fmla="*/ 41952 h 124337"/>
                <a:gd name="connsiteX75" fmla="*/ 138783 w 183439"/>
                <a:gd name="connsiteY75" fmla="*/ 40630 h 124337"/>
                <a:gd name="connsiteX76" fmla="*/ 136524 w 183439"/>
                <a:gd name="connsiteY76" fmla="*/ 38768 h 124337"/>
                <a:gd name="connsiteX77" fmla="*/ 135959 w 183439"/>
                <a:gd name="connsiteY77" fmla="*/ 36150 h 124337"/>
                <a:gd name="connsiteX78" fmla="*/ 136524 w 183439"/>
                <a:gd name="connsiteY78" fmla="*/ 35221 h 124337"/>
                <a:gd name="connsiteX79" fmla="*/ 135022 w 183439"/>
                <a:gd name="connsiteY79" fmla="*/ 32966 h 124337"/>
                <a:gd name="connsiteX80" fmla="*/ 131278 w 183439"/>
                <a:gd name="connsiteY80" fmla="*/ 33330 h 124337"/>
                <a:gd name="connsiteX81" fmla="*/ 130161 w 183439"/>
                <a:gd name="connsiteY81" fmla="*/ 34832 h 124337"/>
                <a:gd name="connsiteX82" fmla="*/ 125860 w 183439"/>
                <a:gd name="connsiteY82" fmla="*/ 34292 h 124337"/>
                <a:gd name="connsiteX83" fmla="*/ 124919 w 183439"/>
                <a:gd name="connsiteY83" fmla="*/ 32966 h 124337"/>
                <a:gd name="connsiteX84" fmla="*/ 124727 w 183439"/>
                <a:gd name="connsiteY84" fmla="*/ 28653 h 124337"/>
                <a:gd name="connsiteX85" fmla="*/ 126601 w 183439"/>
                <a:gd name="connsiteY85" fmla="*/ 21738 h 124337"/>
                <a:gd name="connsiteX86" fmla="*/ 123229 w 183439"/>
                <a:gd name="connsiteY86" fmla="*/ 13496 h 124337"/>
                <a:gd name="connsiteX87" fmla="*/ 118732 w 183439"/>
                <a:gd name="connsiteY87" fmla="*/ 7305 h 124337"/>
                <a:gd name="connsiteX88" fmla="*/ 116682 w 183439"/>
                <a:gd name="connsiteY88" fmla="*/ 4887 h 124337"/>
                <a:gd name="connsiteX89" fmla="*/ 116866 w 183439"/>
                <a:gd name="connsiteY89" fmla="*/ 3205 h 124337"/>
                <a:gd name="connsiteX90" fmla="*/ 116301 w 183439"/>
                <a:gd name="connsiteY90" fmla="*/ 1130 h 124337"/>
                <a:gd name="connsiteX91" fmla="*/ 115758 w 183439"/>
                <a:gd name="connsiteY91" fmla="*/ 0 h 124337"/>
                <a:gd name="connsiteX92" fmla="*/ 113682 w 183439"/>
                <a:gd name="connsiteY92" fmla="*/ 2075 h 124337"/>
                <a:gd name="connsiteX93" fmla="*/ 111247 w 183439"/>
                <a:gd name="connsiteY93" fmla="*/ 2627 h 124337"/>
                <a:gd name="connsiteX94" fmla="*/ 109373 w 183439"/>
                <a:gd name="connsiteY94" fmla="*/ 1891 h 124337"/>
                <a:gd name="connsiteX95" fmla="*/ 106947 w 183439"/>
                <a:gd name="connsiteY95" fmla="*/ 1891 h 124337"/>
                <a:gd name="connsiteX96" fmla="*/ 100028 w 183439"/>
                <a:gd name="connsiteY96" fmla="*/ 5819 h 124337"/>
                <a:gd name="connsiteX97" fmla="*/ 99454 w 183439"/>
                <a:gd name="connsiteY97" fmla="*/ 9192 h 124337"/>
                <a:gd name="connsiteX98" fmla="*/ 97957 w 183439"/>
                <a:gd name="connsiteY98" fmla="*/ 10676 h 124337"/>
                <a:gd name="connsiteX99" fmla="*/ 96087 w 183439"/>
                <a:gd name="connsiteY99" fmla="*/ 14061 h 124337"/>
                <a:gd name="connsiteX100" fmla="*/ 93087 w 183439"/>
                <a:gd name="connsiteY100" fmla="*/ 13860 h 124337"/>
                <a:gd name="connsiteX101" fmla="*/ 90828 w 183439"/>
                <a:gd name="connsiteY101" fmla="*/ 16290 h 124337"/>
                <a:gd name="connsiteX102" fmla="*/ 90276 w 183439"/>
                <a:gd name="connsiteY102" fmla="*/ 18545 h 124337"/>
                <a:gd name="connsiteX103" fmla="*/ 88598 w 183439"/>
                <a:gd name="connsiteY103" fmla="*/ 21348 h 124337"/>
                <a:gd name="connsiteX104" fmla="*/ 88786 w 183439"/>
                <a:gd name="connsiteY104" fmla="*/ 24348 h 124337"/>
                <a:gd name="connsiteX105" fmla="*/ 87657 w 183439"/>
                <a:gd name="connsiteY105" fmla="*/ 26026 h 124337"/>
                <a:gd name="connsiteX106" fmla="*/ 83532 w 183439"/>
                <a:gd name="connsiteY106" fmla="*/ 29205 h 124337"/>
                <a:gd name="connsiteX107" fmla="*/ 78855 w 183439"/>
                <a:gd name="connsiteY107" fmla="*/ 29783 h 124337"/>
                <a:gd name="connsiteX108" fmla="*/ 73057 w 183439"/>
                <a:gd name="connsiteY108" fmla="*/ 30527 h 124337"/>
                <a:gd name="connsiteX109" fmla="*/ 67999 w 183439"/>
                <a:gd name="connsiteY109" fmla="*/ 29205 h 124337"/>
                <a:gd name="connsiteX110" fmla="*/ 64426 w 183439"/>
                <a:gd name="connsiteY110" fmla="*/ 29397 h 124337"/>
                <a:gd name="connsiteX111" fmla="*/ 62385 w 183439"/>
                <a:gd name="connsiteY111" fmla="*/ 29397 h 124337"/>
                <a:gd name="connsiteX112" fmla="*/ 60870 w 183439"/>
                <a:gd name="connsiteY112" fmla="*/ 31653 h 124337"/>
                <a:gd name="connsiteX113" fmla="*/ 62179 w 183439"/>
                <a:gd name="connsiteY113" fmla="*/ 34823 h 124337"/>
                <a:gd name="connsiteX114" fmla="*/ 64422 w 183439"/>
                <a:gd name="connsiteY114" fmla="*/ 36145 h 124337"/>
                <a:gd name="connsiteX115" fmla="*/ 64246 w 183439"/>
                <a:gd name="connsiteY115" fmla="*/ 38016 h 124337"/>
                <a:gd name="connsiteX116" fmla="*/ 59946 w 183439"/>
                <a:gd name="connsiteY116" fmla="*/ 41203 h 124337"/>
                <a:gd name="connsiteX117" fmla="*/ 58623 w 183439"/>
                <a:gd name="connsiteY117" fmla="*/ 43069 h 124337"/>
                <a:gd name="connsiteX118" fmla="*/ 52821 w 183439"/>
                <a:gd name="connsiteY118" fmla="*/ 43069 h 124337"/>
                <a:gd name="connsiteX119" fmla="*/ 48910 w 183439"/>
                <a:gd name="connsiteY119" fmla="*/ 43826 h 124337"/>
                <a:gd name="connsiteX120" fmla="*/ 43454 w 183439"/>
                <a:gd name="connsiteY120" fmla="*/ 45893 h 124337"/>
                <a:gd name="connsiteX121" fmla="*/ 39889 w 183439"/>
                <a:gd name="connsiteY121" fmla="*/ 47930 h 124337"/>
                <a:gd name="connsiteX122" fmla="*/ 35786 w 183439"/>
                <a:gd name="connsiteY122" fmla="*/ 50562 h 124337"/>
                <a:gd name="connsiteX123" fmla="*/ 32983 w 183439"/>
                <a:gd name="connsiteY123" fmla="*/ 51126 h 124337"/>
                <a:gd name="connsiteX124" fmla="*/ 32226 w 183439"/>
                <a:gd name="connsiteY124" fmla="*/ 50018 h 124337"/>
                <a:gd name="connsiteX125" fmla="*/ 30724 w 183439"/>
                <a:gd name="connsiteY125" fmla="*/ 46642 h 124337"/>
                <a:gd name="connsiteX126" fmla="*/ 29042 w 183439"/>
                <a:gd name="connsiteY126" fmla="*/ 45893 h 124337"/>
                <a:gd name="connsiteX127" fmla="*/ 28289 w 183439"/>
                <a:gd name="connsiteY127" fmla="*/ 47579 h 124337"/>
                <a:gd name="connsiteX128" fmla="*/ 27912 w 183439"/>
                <a:gd name="connsiteY128" fmla="*/ 50750 h 124337"/>
                <a:gd name="connsiteX129" fmla="*/ 26042 w 183439"/>
                <a:gd name="connsiteY129" fmla="*/ 52624 h 124337"/>
                <a:gd name="connsiteX130" fmla="*/ 22101 w 183439"/>
                <a:gd name="connsiteY130" fmla="*/ 53189 h 124337"/>
                <a:gd name="connsiteX131" fmla="*/ 17604 w 183439"/>
                <a:gd name="connsiteY131" fmla="*/ 53754 h 124337"/>
                <a:gd name="connsiteX132" fmla="*/ 16868 w 183439"/>
                <a:gd name="connsiteY132" fmla="*/ 50943 h 124337"/>
                <a:gd name="connsiteX133" fmla="*/ 15246 w 183439"/>
                <a:gd name="connsiteY133" fmla="*/ 49120 h 124337"/>
                <a:gd name="connsiteX134" fmla="*/ 15375 w 183439"/>
                <a:gd name="connsiteY134" fmla="*/ 49933 h 1243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Lst>
              <a:rect l="l" t="t" r="r" b="b"/>
              <a:pathLst>
                <a:path w="183439" h="124337">
                  <a:moveTo>
                    <a:pt x="15375" y="49933"/>
                  </a:moveTo>
                  <a:lnTo>
                    <a:pt x="13068" y="53232"/>
                  </a:lnTo>
                  <a:lnTo>
                    <a:pt x="10689" y="54486"/>
                  </a:lnTo>
                  <a:lnTo>
                    <a:pt x="7309" y="61520"/>
                  </a:lnTo>
                  <a:lnTo>
                    <a:pt x="4219" y="66839"/>
                  </a:lnTo>
                  <a:lnTo>
                    <a:pt x="2255" y="69672"/>
                  </a:lnTo>
                  <a:lnTo>
                    <a:pt x="843" y="70211"/>
                  </a:lnTo>
                  <a:lnTo>
                    <a:pt x="0" y="72051"/>
                  </a:lnTo>
                  <a:lnTo>
                    <a:pt x="715" y="76968"/>
                  </a:lnTo>
                  <a:lnTo>
                    <a:pt x="997" y="79210"/>
                  </a:lnTo>
                  <a:lnTo>
                    <a:pt x="715" y="81178"/>
                  </a:lnTo>
                  <a:lnTo>
                    <a:pt x="1540" y="85244"/>
                  </a:lnTo>
                  <a:lnTo>
                    <a:pt x="1973" y="94790"/>
                  </a:lnTo>
                  <a:lnTo>
                    <a:pt x="7176" y="98042"/>
                  </a:lnTo>
                  <a:lnTo>
                    <a:pt x="9410" y="100978"/>
                  </a:lnTo>
                  <a:lnTo>
                    <a:pt x="10402" y="103366"/>
                  </a:lnTo>
                  <a:lnTo>
                    <a:pt x="12936" y="106600"/>
                  </a:lnTo>
                  <a:lnTo>
                    <a:pt x="16025" y="113066"/>
                  </a:lnTo>
                  <a:lnTo>
                    <a:pt x="21926" y="117692"/>
                  </a:lnTo>
                  <a:lnTo>
                    <a:pt x="22623" y="123041"/>
                  </a:lnTo>
                  <a:lnTo>
                    <a:pt x="23441" y="124337"/>
                  </a:lnTo>
                  <a:lnTo>
                    <a:pt x="30347" y="112651"/>
                  </a:lnTo>
                  <a:lnTo>
                    <a:pt x="35970" y="108149"/>
                  </a:lnTo>
                  <a:lnTo>
                    <a:pt x="44669" y="105060"/>
                  </a:lnTo>
                  <a:lnTo>
                    <a:pt x="50288" y="104482"/>
                  </a:lnTo>
                  <a:lnTo>
                    <a:pt x="53942" y="107867"/>
                  </a:lnTo>
                  <a:lnTo>
                    <a:pt x="58563" y="106558"/>
                  </a:lnTo>
                  <a:lnTo>
                    <a:pt x="58820" y="101299"/>
                  </a:lnTo>
                  <a:lnTo>
                    <a:pt x="57327" y="97174"/>
                  </a:lnTo>
                  <a:lnTo>
                    <a:pt x="60309" y="95697"/>
                  </a:lnTo>
                  <a:lnTo>
                    <a:pt x="62179" y="91564"/>
                  </a:lnTo>
                  <a:lnTo>
                    <a:pt x="65188" y="88936"/>
                  </a:lnTo>
                  <a:lnTo>
                    <a:pt x="70421" y="87456"/>
                  </a:lnTo>
                  <a:lnTo>
                    <a:pt x="75671" y="89334"/>
                  </a:lnTo>
                  <a:lnTo>
                    <a:pt x="83164" y="95308"/>
                  </a:lnTo>
                  <a:lnTo>
                    <a:pt x="90656" y="96814"/>
                  </a:lnTo>
                  <a:lnTo>
                    <a:pt x="101144" y="97927"/>
                  </a:lnTo>
                  <a:lnTo>
                    <a:pt x="106759" y="99433"/>
                  </a:lnTo>
                  <a:lnTo>
                    <a:pt x="112009" y="98680"/>
                  </a:lnTo>
                  <a:lnTo>
                    <a:pt x="110503" y="95702"/>
                  </a:lnTo>
                  <a:lnTo>
                    <a:pt x="114988" y="90836"/>
                  </a:lnTo>
                  <a:lnTo>
                    <a:pt x="119861" y="92313"/>
                  </a:lnTo>
                  <a:lnTo>
                    <a:pt x="129241" y="90836"/>
                  </a:lnTo>
                  <a:cubicBezTo>
                    <a:pt x="129241" y="90836"/>
                    <a:pt x="137457" y="87079"/>
                    <a:pt x="138591" y="87079"/>
                  </a:cubicBezTo>
                  <a:cubicBezTo>
                    <a:pt x="139720" y="87079"/>
                    <a:pt x="141218" y="89334"/>
                    <a:pt x="141218" y="89334"/>
                  </a:cubicBezTo>
                  <a:lnTo>
                    <a:pt x="149828" y="87811"/>
                  </a:lnTo>
                  <a:lnTo>
                    <a:pt x="153589" y="84820"/>
                  </a:lnTo>
                  <a:lnTo>
                    <a:pt x="155823" y="83314"/>
                  </a:lnTo>
                  <a:lnTo>
                    <a:pt x="161813" y="85577"/>
                  </a:lnTo>
                  <a:lnTo>
                    <a:pt x="171925" y="87079"/>
                  </a:lnTo>
                  <a:lnTo>
                    <a:pt x="178669" y="85950"/>
                  </a:lnTo>
                  <a:lnTo>
                    <a:pt x="183440" y="88162"/>
                  </a:lnTo>
                  <a:lnTo>
                    <a:pt x="183350" y="86326"/>
                  </a:lnTo>
                  <a:lnTo>
                    <a:pt x="178669" y="82766"/>
                  </a:lnTo>
                  <a:lnTo>
                    <a:pt x="178091" y="77896"/>
                  </a:lnTo>
                  <a:lnTo>
                    <a:pt x="178288" y="76574"/>
                  </a:lnTo>
                  <a:lnTo>
                    <a:pt x="174163" y="74152"/>
                  </a:lnTo>
                  <a:lnTo>
                    <a:pt x="170239" y="72475"/>
                  </a:lnTo>
                  <a:lnTo>
                    <a:pt x="170046" y="69475"/>
                  </a:lnTo>
                  <a:lnTo>
                    <a:pt x="168921" y="68547"/>
                  </a:lnTo>
                  <a:lnTo>
                    <a:pt x="166298" y="68153"/>
                  </a:lnTo>
                  <a:lnTo>
                    <a:pt x="165177" y="66292"/>
                  </a:lnTo>
                  <a:lnTo>
                    <a:pt x="164980" y="62372"/>
                  </a:lnTo>
                  <a:lnTo>
                    <a:pt x="163670" y="60309"/>
                  </a:lnTo>
                  <a:lnTo>
                    <a:pt x="157881" y="57866"/>
                  </a:lnTo>
                  <a:lnTo>
                    <a:pt x="155070" y="57686"/>
                  </a:lnTo>
                  <a:lnTo>
                    <a:pt x="152061" y="56745"/>
                  </a:lnTo>
                  <a:lnTo>
                    <a:pt x="149627" y="54682"/>
                  </a:lnTo>
                  <a:lnTo>
                    <a:pt x="151693" y="51691"/>
                  </a:lnTo>
                  <a:lnTo>
                    <a:pt x="153182" y="48893"/>
                  </a:lnTo>
                  <a:lnTo>
                    <a:pt x="152061" y="46805"/>
                  </a:lnTo>
                  <a:lnTo>
                    <a:pt x="148891" y="46458"/>
                  </a:lnTo>
                  <a:lnTo>
                    <a:pt x="146819" y="45136"/>
                  </a:lnTo>
                  <a:lnTo>
                    <a:pt x="145703" y="42722"/>
                  </a:lnTo>
                  <a:lnTo>
                    <a:pt x="143075" y="41952"/>
                  </a:lnTo>
                  <a:lnTo>
                    <a:pt x="138783" y="40630"/>
                  </a:lnTo>
                  <a:lnTo>
                    <a:pt x="136524" y="38768"/>
                  </a:lnTo>
                  <a:lnTo>
                    <a:pt x="135959" y="36150"/>
                  </a:lnTo>
                  <a:lnTo>
                    <a:pt x="136524" y="35221"/>
                  </a:lnTo>
                  <a:lnTo>
                    <a:pt x="135022" y="32966"/>
                  </a:lnTo>
                  <a:lnTo>
                    <a:pt x="131278" y="33330"/>
                  </a:lnTo>
                  <a:lnTo>
                    <a:pt x="130161" y="34832"/>
                  </a:lnTo>
                  <a:lnTo>
                    <a:pt x="125860" y="34292"/>
                  </a:lnTo>
                  <a:lnTo>
                    <a:pt x="124919" y="32966"/>
                  </a:lnTo>
                  <a:lnTo>
                    <a:pt x="124727" y="28653"/>
                  </a:lnTo>
                  <a:lnTo>
                    <a:pt x="126601" y="21738"/>
                  </a:lnTo>
                  <a:lnTo>
                    <a:pt x="123229" y="13496"/>
                  </a:lnTo>
                  <a:lnTo>
                    <a:pt x="118732" y="7305"/>
                  </a:lnTo>
                  <a:lnTo>
                    <a:pt x="116682" y="4887"/>
                  </a:lnTo>
                  <a:lnTo>
                    <a:pt x="116866" y="3205"/>
                  </a:lnTo>
                  <a:lnTo>
                    <a:pt x="116301" y="1130"/>
                  </a:lnTo>
                  <a:lnTo>
                    <a:pt x="115758" y="0"/>
                  </a:lnTo>
                  <a:lnTo>
                    <a:pt x="113682" y="2075"/>
                  </a:lnTo>
                  <a:lnTo>
                    <a:pt x="111247" y="2627"/>
                  </a:lnTo>
                  <a:lnTo>
                    <a:pt x="109373" y="1891"/>
                  </a:lnTo>
                  <a:lnTo>
                    <a:pt x="106947" y="1891"/>
                  </a:lnTo>
                  <a:lnTo>
                    <a:pt x="100028" y="5819"/>
                  </a:lnTo>
                  <a:lnTo>
                    <a:pt x="99454" y="9192"/>
                  </a:lnTo>
                  <a:lnTo>
                    <a:pt x="97957" y="10676"/>
                  </a:lnTo>
                  <a:lnTo>
                    <a:pt x="96087" y="14061"/>
                  </a:lnTo>
                  <a:lnTo>
                    <a:pt x="93087" y="13860"/>
                  </a:lnTo>
                  <a:lnTo>
                    <a:pt x="90828" y="16290"/>
                  </a:lnTo>
                  <a:lnTo>
                    <a:pt x="90276" y="18545"/>
                  </a:lnTo>
                  <a:lnTo>
                    <a:pt x="88598" y="21348"/>
                  </a:lnTo>
                  <a:lnTo>
                    <a:pt x="88786" y="24348"/>
                  </a:lnTo>
                  <a:lnTo>
                    <a:pt x="87657" y="26026"/>
                  </a:lnTo>
                  <a:lnTo>
                    <a:pt x="83532" y="29205"/>
                  </a:lnTo>
                  <a:lnTo>
                    <a:pt x="78855" y="29783"/>
                  </a:lnTo>
                  <a:lnTo>
                    <a:pt x="73057" y="30527"/>
                  </a:lnTo>
                  <a:lnTo>
                    <a:pt x="67999" y="29205"/>
                  </a:lnTo>
                  <a:lnTo>
                    <a:pt x="64426" y="29397"/>
                  </a:lnTo>
                  <a:lnTo>
                    <a:pt x="62385" y="29397"/>
                  </a:lnTo>
                  <a:lnTo>
                    <a:pt x="60870" y="31653"/>
                  </a:lnTo>
                  <a:lnTo>
                    <a:pt x="62179" y="34823"/>
                  </a:lnTo>
                  <a:lnTo>
                    <a:pt x="64422" y="36145"/>
                  </a:lnTo>
                  <a:lnTo>
                    <a:pt x="64246" y="38016"/>
                  </a:lnTo>
                  <a:lnTo>
                    <a:pt x="59946" y="41203"/>
                  </a:lnTo>
                  <a:lnTo>
                    <a:pt x="58623" y="43069"/>
                  </a:lnTo>
                  <a:lnTo>
                    <a:pt x="52821" y="43069"/>
                  </a:lnTo>
                  <a:lnTo>
                    <a:pt x="48910" y="43826"/>
                  </a:lnTo>
                  <a:lnTo>
                    <a:pt x="43454" y="45893"/>
                  </a:lnTo>
                  <a:lnTo>
                    <a:pt x="39889" y="47930"/>
                  </a:lnTo>
                  <a:lnTo>
                    <a:pt x="35786" y="50562"/>
                  </a:lnTo>
                  <a:lnTo>
                    <a:pt x="32983" y="51126"/>
                  </a:lnTo>
                  <a:lnTo>
                    <a:pt x="32226" y="50018"/>
                  </a:lnTo>
                  <a:lnTo>
                    <a:pt x="30724" y="46642"/>
                  </a:lnTo>
                  <a:lnTo>
                    <a:pt x="29042" y="45893"/>
                  </a:lnTo>
                  <a:lnTo>
                    <a:pt x="28289" y="47579"/>
                  </a:lnTo>
                  <a:lnTo>
                    <a:pt x="27912" y="50750"/>
                  </a:lnTo>
                  <a:lnTo>
                    <a:pt x="26042" y="52624"/>
                  </a:lnTo>
                  <a:lnTo>
                    <a:pt x="22101" y="53189"/>
                  </a:lnTo>
                  <a:lnTo>
                    <a:pt x="17604" y="53754"/>
                  </a:lnTo>
                  <a:lnTo>
                    <a:pt x="16868" y="50943"/>
                  </a:lnTo>
                  <a:lnTo>
                    <a:pt x="15246" y="49120"/>
                  </a:lnTo>
                  <a:lnTo>
                    <a:pt x="15375" y="49933"/>
                  </a:lnTo>
                  <a:close/>
                </a:path>
              </a:pathLst>
            </a:custGeom>
            <a:grpFill/>
            <a:ln w="5028" cap="flat">
              <a:solidFill>
                <a:schemeClr val="bg1"/>
              </a:solidFill>
              <a:prstDash val="solid"/>
              <a:miter/>
            </a:ln>
          </p:spPr>
          <p:txBody>
            <a:bodyPr rtlCol="0" anchor="ctr"/>
            <a:lstStyle/>
            <a:p>
              <a:endParaRPr lang="en-US"/>
            </a:p>
          </p:txBody>
        </p:sp>
        <p:sp>
          <p:nvSpPr>
            <p:cNvPr id="175" name="Freeform 174">
              <a:extLst>
                <a:ext uri="{FF2B5EF4-FFF2-40B4-BE49-F238E27FC236}">
                  <a16:creationId xmlns:a16="http://schemas.microsoft.com/office/drawing/2014/main" id="{57753FEE-67AD-7625-EC12-DD4721425BB9}"/>
                </a:ext>
              </a:extLst>
            </p:cNvPr>
            <p:cNvSpPr/>
            <p:nvPr/>
          </p:nvSpPr>
          <p:spPr>
            <a:xfrm>
              <a:off x="6464764" y="4789678"/>
              <a:ext cx="233766" cy="268328"/>
            </a:xfrm>
            <a:custGeom>
              <a:avLst/>
              <a:gdLst>
                <a:gd name="connsiteX0" fmla="*/ 231036 w 233766"/>
                <a:gd name="connsiteY0" fmla="*/ 55530 h 268328"/>
                <a:gd name="connsiteX1" fmla="*/ 220257 w 233766"/>
                <a:gd name="connsiteY1" fmla="*/ 47113 h 268328"/>
                <a:gd name="connsiteX2" fmla="*/ 215661 w 233766"/>
                <a:gd name="connsiteY2" fmla="*/ 38294 h 268328"/>
                <a:gd name="connsiteX3" fmla="*/ 210595 w 233766"/>
                <a:gd name="connsiteY3" fmla="*/ 9769 h 268328"/>
                <a:gd name="connsiteX4" fmla="*/ 206586 w 233766"/>
                <a:gd name="connsiteY4" fmla="*/ 0 h 268328"/>
                <a:gd name="connsiteX5" fmla="*/ 39325 w 233766"/>
                <a:gd name="connsiteY5" fmla="*/ 1425 h 268328"/>
                <a:gd name="connsiteX6" fmla="*/ 40827 w 233766"/>
                <a:gd name="connsiteY6" fmla="*/ 28764 h 268328"/>
                <a:gd name="connsiteX7" fmla="*/ 26595 w 233766"/>
                <a:gd name="connsiteY7" fmla="*/ 30638 h 268328"/>
                <a:gd name="connsiteX8" fmla="*/ 27335 w 233766"/>
                <a:gd name="connsiteY8" fmla="*/ 91320 h 268328"/>
                <a:gd name="connsiteX9" fmla="*/ 23231 w 233766"/>
                <a:gd name="connsiteY9" fmla="*/ 93554 h 268328"/>
                <a:gd name="connsiteX10" fmla="*/ 17968 w 233766"/>
                <a:gd name="connsiteY10" fmla="*/ 92450 h 268328"/>
                <a:gd name="connsiteX11" fmla="*/ 13864 w 233766"/>
                <a:gd name="connsiteY11" fmla="*/ 94675 h 268328"/>
                <a:gd name="connsiteX12" fmla="*/ 15366 w 233766"/>
                <a:gd name="connsiteY12" fmla="*/ 98817 h 268328"/>
                <a:gd name="connsiteX13" fmla="*/ 14237 w 233766"/>
                <a:gd name="connsiteY13" fmla="*/ 104055 h 268328"/>
                <a:gd name="connsiteX14" fmla="*/ 8999 w 233766"/>
                <a:gd name="connsiteY14" fmla="*/ 108535 h 268328"/>
                <a:gd name="connsiteX15" fmla="*/ 6384 w 233766"/>
                <a:gd name="connsiteY15" fmla="*/ 110790 h 268328"/>
                <a:gd name="connsiteX16" fmla="*/ 5995 w 233766"/>
                <a:gd name="connsiteY16" fmla="*/ 116032 h 268328"/>
                <a:gd name="connsiteX17" fmla="*/ 4134 w 233766"/>
                <a:gd name="connsiteY17" fmla="*/ 119417 h 268328"/>
                <a:gd name="connsiteX18" fmla="*/ 4493 w 233766"/>
                <a:gd name="connsiteY18" fmla="*/ 123524 h 268328"/>
                <a:gd name="connsiteX19" fmla="*/ 5995 w 233766"/>
                <a:gd name="connsiteY19" fmla="*/ 126524 h 268328"/>
                <a:gd name="connsiteX20" fmla="*/ 1506 w 233766"/>
                <a:gd name="connsiteY20" fmla="*/ 130649 h 268328"/>
                <a:gd name="connsiteX21" fmla="*/ 0 w 233766"/>
                <a:gd name="connsiteY21" fmla="*/ 134025 h 268328"/>
                <a:gd name="connsiteX22" fmla="*/ 1130 w 233766"/>
                <a:gd name="connsiteY22" fmla="*/ 137757 h 268328"/>
                <a:gd name="connsiteX23" fmla="*/ 4878 w 233766"/>
                <a:gd name="connsiteY23" fmla="*/ 135506 h 268328"/>
                <a:gd name="connsiteX24" fmla="*/ 6752 w 233766"/>
                <a:gd name="connsiteY24" fmla="*/ 138138 h 268328"/>
                <a:gd name="connsiteX25" fmla="*/ 5618 w 233766"/>
                <a:gd name="connsiteY25" fmla="*/ 143756 h 268328"/>
                <a:gd name="connsiteX26" fmla="*/ 8254 w 233766"/>
                <a:gd name="connsiteY26" fmla="*/ 150876 h 268328"/>
                <a:gd name="connsiteX27" fmla="*/ 13860 w 233766"/>
                <a:gd name="connsiteY27" fmla="*/ 153876 h 268328"/>
                <a:gd name="connsiteX28" fmla="*/ 12974 w 233766"/>
                <a:gd name="connsiteY28" fmla="*/ 159456 h 268328"/>
                <a:gd name="connsiteX29" fmla="*/ 13137 w 233766"/>
                <a:gd name="connsiteY29" fmla="*/ 159285 h 268328"/>
                <a:gd name="connsiteX30" fmla="*/ 13680 w 233766"/>
                <a:gd name="connsiteY30" fmla="*/ 160414 h 268328"/>
                <a:gd name="connsiteX31" fmla="*/ 14245 w 233766"/>
                <a:gd name="connsiteY31" fmla="*/ 162490 h 268328"/>
                <a:gd name="connsiteX32" fmla="*/ 14061 w 233766"/>
                <a:gd name="connsiteY32" fmla="*/ 164171 h 268328"/>
                <a:gd name="connsiteX33" fmla="*/ 16111 w 233766"/>
                <a:gd name="connsiteY33" fmla="*/ 166589 h 268328"/>
                <a:gd name="connsiteX34" fmla="*/ 20608 w 233766"/>
                <a:gd name="connsiteY34" fmla="*/ 172781 h 268328"/>
                <a:gd name="connsiteX35" fmla="*/ 23980 w 233766"/>
                <a:gd name="connsiteY35" fmla="*/ 181022 h 268328"/>
                <a:gd name="connsiteX36" fmla="*/ 22106 w 233766"/>
                <a:gd name="connsiteY36" fmla="*/ 187937 h 268328"/>
                <a:gd name="connsiteX37" fmla="*/ 22298 w 233766"/>
                <a:gd name="connsiteY37" fmla="*/ 192251 h 268328"/>
                <a:gd name="connsiteX38" fmla="*/ 23240 w 233766"/>
                <a:gd name="connsiteY38" fmla="*/ 193577 h 268328"/>
                <a:gd name="connsiteX39" fmla="*/ 27540 w 233766"/>
                <a:gd name="connsiteY39" fmla="*/ 194116 h 268328"/>
                <a:gd name="connsiteX40" fmla="*/ 28657 w 233766"/>
                <a:gd name="connsiteY40" fmla="*/ 192614 h 268328"/>
                <a:gd name="connsiteX41" fmla="*/ 32401 w 233766"/>
                <a:gd name="connsiteY41" fmla="*/ 192251 h 268328"/>
                <a:gd name="connsiteX42" fmla="*/ 33903 w 233766"/>
                <a:gd name="connsiteY42" fmla="*/ 194506 h 268328"/>
                <a:gd name="connsiteX43" fmla="*/ 33338 w 233766"/>
                <a:gd name="connsiteY43" fmla="*/ 195434 h 268328"/>
                <a:gd name="connsiteX44" fmla="*/ 33903 w 233766"/>
                <a:gd name="connsiteY44" fmla="*/ 198053 h 268328"/>
                <a:gd name="connsiteX45" fmla="*/ 36162 w 233766"/>
                <a:gd name="connsiteY45" fmla="*/ 199915 h 268328"/>
                <a:gd name="connsiteX46" fmla="*/ 40454 w 233766"/>
                <a:gd name="connsiteY46" fmla="*/ 201237 h 268328"/>
                <a:gd name="connsiteX47" fmla="*/ 43082 w 233766"/>
                <a:gd name="connsiteY47" fmla="*/ 202007 h 268328"/>
                <a:gd name="connsiteX48" fmla="*/ 44199 w 233766"/>
                <a:gd name="connsiteY48" fmla="*/ 204420 h 268328"/>
                <a:gd name="connsiteX49" fmla="*/ 46270 w 233766"/>
                <a:gd name="connsiteY49" fmla="*/ 205743 h 268328"/>
                <a:gd name="connsiteX50" fmla="*/ 49441 w 233766"/>
                <a:gd name="connsiteY50" fmla="*/ 206089 h 268328"/>
                <a:gd name="connsiteX51" fmla="*/ 50562 w 233766"/>
                <a:gd name="connsiteY51" fmla="*/ 208177 h 268328"/>
                <a:gd name="connsiteX52" fmla="*/ 49073 w 233766"/>
                <a:gd name="connsiteY52" fmla="*/ 210976 h 268328"/>
                <a:gd name="connsiteX53" fmla="*/ 47006 w 233766"/>
                <a:gd name="connsiteY53" fmla="*/ 213967 h 268328"/>
                <a:gd name="connsiteX54" fmla="*/ 49441 w 233766"/>
                <a:gd name="connsiteY54" fmla="*/ 216030 h 268328"/>
                <a:gd name="connsiteX55" fmla="*/ 52449 w 233766"/>
                <a:gd name="connsiteY55" fmla="*/ 216971 h 268328"/>
                <a:gd name="connsiteX56" fmla="*/ 55260 w 233766"/>
                <a:gd name="connsiteY56" fmla="*/ 217151 h 268328"/>
                <a:gd name="connsiteX57" fmla="*/ 61050 w 233766"/>
                <a:gd name="connsiteY57" fmla="*/ 219594 h 268328"/>
                <a:gd name="connsiteX58" fmla="*/ 62359 w 233766"/>
                <a:gd name="connsiteY58" fmla="*/ 221657 h 268328"/>
                <a:gd name="connsiteX59" fmla="*/ 62556 w 233766"/>
                <a:gd name="connsiteY59" fmla="*/ 225576 h 268328"/>
                <a:gd name="connsiteX60" fmla="*/ 63677 w 233766"/>
                <a:gd name="connsiteY60" fmla="*/ 227437 h 268328"/>
                <a:gd name="connsiteX61" fmla="*/ 66300 w 233766"/>
                <a:gd name="connsiteY61" fmla="*/ 227831 h 268328"/>
                <a:gd name="connsiteX62" fmla="*/ 67426 w 233766"/>
                <a:gd name="connsiteY62" fmla="*/ 228760 h 268328"/>
                <a:gd name="connsiteX63" fmla="*/ 67618 w 233766"/>
                <a:gd name="connsiteY63" fmla="*/ 231759 h 268328"/>
                <a:gd name="connsiteX64" fmla="*/ 71551 w 233766"/>
                <a:gd name="connsiteY64" fmla="*/ 233432 h 268328"/>
                <a:gd name="connsiteX65" fmla="*/ 75671 w 233766"/>
                <a:gd name="connsiteY65" fmla="*/ 235863 h 268328"/>
                <a:gd name="connsiteX66" fmla="*/ 75474 w 233766"/>
                <a:gd name="connsiteY66" fmla="*/ 237185 h 268328"/>
                <a:gd name="connsiteX67" fmla="*/ 76052 w 233766"/>
                <a:gd name="connsiteY67" fmla="*/ 242055 h 268328"/>
                <a:gd name="connsiteX68" fmla="*/ 80733 w 233766"/>
                <a:gd name="connsiteY68" fmla="*/ 245615 h 268328"/>
                <a:gd name="connsiteX69" fmla="*/ 80823 w 233766"/>
                <a:gd name="connsiteY69" fmla="*/ 247451 h 268328"/>
                <a:gd name="connsiteX70" fmla="*/ 76052 w 233766"/>
                <a:gd name="connsiteY70" fmla="*/ 245239 h 268328"/>
                <a:gd name="connsiteX71" fmla="*/ 80922 w 233766"/>
                <a:gd name="connsiteY71" fmla="*/ 247494 h 268328"/>
                <a:gd name="connsiteX72" fmla="*/ 84285 w 233766"/>
                <a:gd name="connsiteY72" fmla="*/ 251982 h 268328"/>
                <a:gd name="connsiteX73" fmla="*/ 92522 w 233766"/>
                <a:gd name="connsiteY73" fmla="*/ 256463 h 268328"/>
                <a:gd name="connsiteX74" fmla="*/ 98145 w 233766"/>
                <a:gd name="connsiteY74" fmla="*/ 253857 h 268328"/>
                <a:gd name="connsiteX75" fmla="*/ 103755 w 233766"/>
                <a:gd name="connsiteY75" fmla="*/ 255341 h 268328"/>
                <a:gd name="connsiteX76" fmla="*/ 107127 w 233766"/>
                <a:gd name="connsiteY76" fmla="*/ 252736 h 268328"/>
                <a:gd name="connsiteX77" fmla="*/ 110875 w 233766"/>
                <a:gd name="connsiteY77" fmla="*/ 250861 h 268328"/>
                <a:gd name="connsiteX78" fmla="*/ 113875 w 233766"/>
                <a:gd name="connsiteY78" fmla="*/ 251606 h 268328"/>
                <a:gd name="connsiteX79" fmla="*/ 118000 w 233766"/>
                <a:gd name="connsiteY79" fmla="*/ 257973 h 268328"/>
                <a:gd name="connsiteX80" fmla="*/ 122869 w 233766"/>
                <a:gd name="connsiteY80" fmla="*/ 260973 h 268328"/>
                <a:gd name="connsiteX81" fmla="*/ 125112 w 233766"/>
                <a:gd name="connsiteY81" fmla="*/ 267721 h 268328"/>
                <a:gd name="connsiteX82" fmla="*/ 130508 w 233766"/>
                <a:gd name="connsiteY82" fmla="*/ 268329 h 268328"/>
                <a:gd name="connsiteX83" fmla="*/ 130568 w 233766"/>
                <a:gd name="connsiteY83" fmla="*/ 268204 h 268328"/>
                <a:gd name="connsiteX84" fmla="*/ 130088 w 233766"/>
                <a:gd name="connsiteY84" fmla="*/ 265081 h 268328"/>
                <a:gd name="connsiteX85" fmla="*/ 132733 w 233766"/>
                <a:gd name="connsiteY85" fmla="*/ 263168 h 268328"/>
                <a:gd name="connsiteX86" fmla="*/ 138484 w 233766"/>
                <a:gd name="connsiteY86" fmla="*/ 264845 h 268328"/>
                <a:gd name="connsiteX87" fmla="*/ 142802 w 233766"/>
                <a:gd name="connsiteY87" fmla="*/ 265085 h 268328"/>
                <a:gd name="connsiteX88" fmla="*/ 143756 w 233766"/>
                <a:gd name="connsiteY88" fmla="*/ 267485 h 268328"/>
                <a:gd name="connsiteX89" fmla="*/ 148792 w 233766"/>
                <a:gd name="connsiteY89" fmla="*/ 267485 h 268328"/>
                <a:gd name="connsiteX90" fmla="*/ 149764 w 233766"/>
                <a:gd name="connsiteY90" fmla="*/ 264601 h 268328"/>
                <a:gd name="connsiteX91" fmla="*/ 155750 w 233766"/>
                <a:gd name="connsiteY91" fmla="*/ 264370 h 268328"/>
                <a:gd name="connsiteX92" fmla="*/ 162460 w 233766"/>
                <a:gd name="connsiteY92" fmla="*/ 262924 h 268328"/>
                <a:gd name="connsiteX93" fmla="*/ 168694 w 233766"/>
                <a:gd name="connsiteY93" fmla="*/ 263168 h 268328"/>
                <a:gd name="connsiteX94" fmla="*/ 172781 w 233766"/>
                <a:gd name="connsiteY94" fmla="*/ 259086 h 268328"/>
                <a:gd name="connsiteX95" fmla="*/ 175575 w 233766"/>
                <a:gd name="connsiteY95" fmla="*/ 257601 h 268328"/>
                <a:gd name="connsiteX96" fmla="*/ 175485 w 233766"/>
                <a:gd name="connsiteY96" fmla="*/ 257340 h 268328"/>
                <a:gd name="connsiteX97" fmla="*/ 181660 w 233766"/>
                <a:gd name="connsiteY97" fmla="*/ 251127 h 268328"/>
                <a:gd name="connsiteX98" fmla="*/ 183350 w 233766"/>
                <a:gd name="connsiteY98" fmla="*/ 250861 h 268328"/>
                <a:gd name="connsiteX99" fmla="*/ 185310 w 233766"/>
                <a:gd name="connsiteY99" fmla="*/ 247502 h 268328"/>
                <a:gd name="connsiteX100" fmla="*/ 191074 w 233766"/>
                <a:gd name="connsiteY100" fmla="*/ 241306 h 268328"/>
                <a:gd name="connsiteX101" fmla="*/ 188956 w 233766"/>
                <a:gd name="connsiteY101" fmla="*/ 234015 h 268328"/>
                <a:gd name="connsiteX102" fmla="*/ 188404 w 233766"/>
                <a:gd name="connsiteY102" fmla="*/ 229795 h 268328"/>
                <a:gd name="connsiteX103" fmla="*/ 182512 w 233766"/>
                <a:gd name="connsiteY103" fmla="*/ 221922 h 268328"/>
                <a:gd name="connsiteX104" fmla="*/ 179700 w 233766"/>
                <a:gd name="connsiteY104" fmla="*/ 221661 h 268328"/>
                <a:gd name="connsiteX105" fmla="*/ 176332 w 233766"/>
                <a:gd name="connsiteY105" fmla="*/ 217994 h 268328"/>
                <a:gd name="connsiteX106" fmla="*/ 172404 w 233766"/>
                <a:gd name="connsiteY106" fmla="*/ 212106 h 268328"/>
                <a:gd name="connsiteX107" fmla="*/ 168463 w 233766"/>
                <a:gd name="connsiteY107" fmla="*/ 207043 h 268328"/>
                <a:gd name="connsiteX108" fmla="*/ 162293 w 233766"/>
                <a:gd name="connsiteY108" fmla="*/ 206209 h 268328"/>
                <a:gd name="connsiteX109" fmla="*/ 160042 w 233766"/>
                <a:gd name="connsiteY109" fmla="*/ 203958 h 268328"/>
                <a:gd name="connsiteX110" fmla="*/ 162293 w 233766"/>
                <a:gd name="connsiteY110" fmla="*/ 200009 h 268328"/>
                <a:gd name="connsiteX111" fmla="*/ 164253 w 233766"/>
                <a:gd name="connsiteY111" fmla="*/ 197497 h 268328"/>
                <a:gd name="connsiteX112" fmla="*/ 165656 w 233766"/>
                <a:gd name="connsiteY112" fmla="*/ 197779 h 268328"/>
                <a:gd name="connsiteX113" fmla="*/ 169306 w 233766"/>
                <a:gd name="connsiteY113" fmla="*/ 196923 h 268328"/>
                <a:gd name="connsiteX114" fmla="*/ 172113 w 233766"/>
                <a:gd name="connsiteY114" fmla="*/ 197497 h 268328"/>
                <a:gd name="connsiteX115" fmla="*/ 175763 w 233766"/>
                <a:gd name="connsiteY115" fmla="*/ 190479 h 268328"/>
                <a:gd name="connsiteX116" fmla="*/ 175763 w 233766"/>
                <a:gd name="connsiteY116" fmla="*/ 181476 h 268328"/>
                <a:gd name="connsiteX117" fmla="*/ 178849 w 233766"/>
                <a:gd name="connsiteY117" fmla="*/ 175301 h 268328"/>
                <a:gd name="connsiteX118" fmla="*/ 178010 w 233766"/>
                <a:gd name="connsiteY118" fmla="*/ 171929 h 268328"/>
                <a:gd name="connsiteX119" fmla="*/ 178010 w 233766"/>
                <a:gd name="connsiteY119" fmla="*/ 168562 h 268328"/>
                <a:gd name="connsiteX120" fmla="*/ 182229 w 233766"/>
                <a:gd name="connsiteY120" fmla="*/ 163491 h 268328"/>
                <a:gd name="connsiteX121" fmla="*/ 184749 w 233766"/>
                <a:gd name="connsiteY121" fmla="*/ 162657 h 268328"/>
                <a:gd name="connsiteX122" fmla="*/ 189529 w 233766"/>
                <a:gd name="connsiteY122" fmla="*/ 147496 h 268328"/>
                <a:gd name="connsiteX123" fmla="*/ 192619 w 233766"/>
                <a:gd name="connsiteY123" fmla="*/ 146092 h 268328"/>
                <a:gd name="connsiteX124" fmla="*/ 195152 w 233766"/>
                <a:gd name="connsiteY124" fmla="*/ 140461 h 268328"/>
                <a:gd name="connsiteX125" fmla="*/ 197959 w 233766"/>
                <a:gd name="connsiteY125" fmla="*/ 134560 h 268328"/>
                <a:gd name="connsiteX126" fmla="*/ 201322 w 233766"/>
                <a:gd name="connsiteY126" fmla="*/ 133734 h 268328"/>
                <a:gd name="connsiteX127" fmla="*/ 206106 w 233766"/>
                <a:gd name="connsiteY127" fmla="*/ 122767 h 268328"/>
                <a:gd name="connsiteX128" fmla="*/ 206658 w 233766"/>
                <a:gd name="connsiteY128" fmla="*/ 117444 h 268328"/>
                <a:gd name="connsiteX129" fmla="*/ 208027 w 233766"/>
                <a:gd name="connsiteY129" fmla="*/ 113049 h 268328"/>
                <a:gd name="connsiteX130" fmla="*/ 208100 w 233766"/>
                <a:gd name="connsiteY130" fmla="*/ 113327 h 268328"/>
                <a:gd name="connsiteX131" fmla="*/ 205755 w 233766"/>
                <a:gd name="connsiteY131" fmla="*/ 104679 h 268328"/>
                <a:gd name="connsiteX132" fmla="*/ 205593 w 233766"/>
                <a:gd name="connsiteY132" fmla="*/ 101046 h 268328"/>
                <a:gd name="connsiteX133" fmla="*/ 207322 w 233766"/>
                <a:gd name="connsiteY133" fmla="*/ 98843 h 268328"/>
                <a:gd name="connsiteX134" fmla="*/ 207634 w 233766"/>
                <a:gd name="connsiteY134" fmla="*/ 96797 h 268328"/>
                <a:gd name="connsiteX135" fmla="*/ 209992 w 233766"/>
                <a:gd name="connsiteY135" fmla="*/ 92852 h 268328"/>
                <a:gd name="connsiteX136" fmla="*/ 210146 w 233766"/>
                <a:gd name="connsiteY136" fmla="*/ 88440 h 268328"/>
                <a:gd name="connsiteX137" fmla="*/ 212037 w 233766"/>
                <a:gd name="connsiteY137" fmla="*/ 83716 h 268328"/>
                <a:gd name="connsiteX138" fmla="*/ 213453 w 233766"/>
                <a:gd name="connsiteY138" fmla="*/ 80575 h 268328"/>
                <a:gd name="connsiteX139" fmla="*/ 211879 w 233766"/>
                <a:gd name="connsiteY139" fmla="*/ 78359 h 268328"/>
                <a:gd name="connsiteX140" fmla="*/ 213145 w 233766"/>
                <a:gd name="connsiteY140" fmla="*/ 74730 h 268328"/>
                <a:gd name="connsiteX141" fmla="*/ 213299 w 233766"/>
                <a:gd name="connsiteY141" fmla="*/ 72535 h 268328"/>
                <a:gd name="connsiteX142" fmla="*/ 215032 w 233766"/>
                <a:gd name="connsiteY142" fmla="*/ 71439 h 268328"/>
                <a:gd name="connsiteX143" fmla="*/ 218173 w 233766"/>
                <a:gd name="connsiteY143" fmla="*/ 71756 h 268328"/>
                <a:gd name="connsiteX144" fmla="*/ 218657 w 233766"/>
                <a:gd name="connsiteY144" fmla="*/ 69873 h 268328"/>
                <a:gd name="connsiteX145" fmla="*/ 217707 w 233766"/>
                <a:gd name="connsiteY145" fmla="*/ 68119 h 268328"/>
                <a:gd name="connsiteX146" fmla="*/ 221336 w 233766"/>
                <a:gd name="connsiteY146" fmla="*/ 66236 h 268328"/>
                <a:gd name="connsiteX147" fmla="*/ 224481 w 233766"/>
                <a:gd name="connsiteY147" fmla="*/ 65128 h 268328"/>
                <a:gd name="connsiteX148" fmla="*/ 226522 w 233766"/>
                <a:gd name="connsiteY148" fmla="*/ 63087 h 268328"/>
                <a:gd name="connsiteX149" fmla="*/ 230621 w 233766"/>
                <a:gd name="connsiteY149" fmla="*/ 62124 h 268328"/>
                <a:gd name="connsiteX150" fmla="*/ 233766 w 233766"/>
                <a:gd name="connsiteY150" fmla="*/ 57990 h 268328"/>
                <a:gd name="connsiteX151" fmla="*/ 231036 w 233766"/>
                <a:gd name="connsiteY151" fmla="*/ 55530 h 268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Lst>
              <a:rect l="l" t="t" r="r" b="b"/>
              <a:pathLst>
                <a:path w="233766" h="268328">
                  <a:moveTo>
                    <a:pt x="231036" y="55530"/>
                  </a:moveTo>
                  <a:cubicBezTo>
                    <a:pt x="227459" y="52706"/>
                    <a:pt x="223873" y="49903"/>
                    <a:pt x="220257" y="47113"/>
                  </a:cubicBezTo>
                  <a:cubicBezTo>
                    <a:pt x="217364" y="44858"/>
                    <a:pt x="215785" y="41815"/>
                    <a:pt x="215661" y="38294"/>
                  </a:cubicBezTo>
                  <a:cubicBezTo>
                    <a:pt x="215341" y="28516"/>
                    <a:pt x="212328" y="19290"/>
                    <a:pt x="210595" y="9769"/>
                  </a:cubicBezTo>
                  <a:cubicBezTo>
                    <a:pt x="209910" y="6008"/>
                    <a:pt x="208443" y="2863"/>
                    <a:pt x="206586" y="0"/>
                  </a:cubicBezTo>
                  <a:lnTo>
                    <a:pt x="39325" y="1425"/>
                  </a:lnTo>
                  <a:lnTo>
                    <a:pt x="40827" y="28764"/>
                  </a:lnTo>
                  <a:lnTo>
                    <a:pt x="26595" y="30638"/>
                  </a:lnTo>
                  <a:lnTo>
                    <a:pt x="27335" y="91320"/>
                  </a:lnTo>
                  <a:lnTo>
                    <a:pt x="23231" y="93554"/>
                  </a:lnTo>
                  <a:lnTo>
                    <a:pt x="17968" y="92450"/>
                  </a:lnTo>
                  <a:lnTo>
                    <a:pt x="13864" y="94675"/>
                  </a:lnTo>
                  <a:lnTo>
                    <a:pt x="15366" y="98817"/>
                  </a:lnTo>
                  <a:lnTo>
                    <a:pt x="14237" y="104055"/>
                  </a:lnTo>
                  <a:lnTo>
                    <a:pt x="8999" y="108535"/>
                  </a:lnTo>
                  <a:lnTo>
                    <a:pt x="6384" y="110790"/>
                  </a:lnTo>
                  <a:lnTo>
                    <a:pt x="5995" y="116032"/>
                  </a:lnTo>
                  <a:lnTo>
                    <a:pt x="4134" y="119417"/>
                  </a:lnTo>
                  <a:lnTo>
                    <a:pt x="4493" y="123524"/>
                  </a:lnTo>
                  <a:lnTo>
                    <a:pt x="5995" y="126524"/>
                  </a:lnTo>
                  <a:lnTo>
                    <a:pt x="1506" y="130649"/>
                  </a:lnTo>
                  <a:lnTo>
                    <a:pt x="0" y="134025"/>
                  </a:lnTo>
                  <a:lnTo>
                    <a:pt x="1130" y="137757"/>
                  </a:lnTo>
                  <a:lnTo>
                    <a:pt x="4878" y="135506"/>
                  </a:lnTo>
                  <a:lnTo>
                    <a:pt x="6752" y="138138"/>
                  </a:lnTo>
                  <a:lnTo>
                    <a:pt x="5618" y="143756"/>
                  </a:lnTo>
                  <a:lnTo>
                    <a:pt x="8254" y="150876"/>
                  </a:lnTo>
                  <a:lnTo>
                    <a:pt x="13860" y="153876"/>
                  </a:lnTo>
                  <a:lnTo>
                    <a:pt x="12974" y="159456"/>
                  </a:lnTo>
                  <a:lnTo>
                    <a:pt x="13137" y="159285"/>
                  </a:lnTo>
                  <a:lnTo>
                    <a:pt x="13680" y="160414"/>
                  </a:lnTo>
                  <a:lnTo>
                    <a:pt x="14245" y="162490"/>
                  </a:lnTo>
                  <a:lnTo>
                    <a:pt x="14061" y="164171"/>
                  </a:lnTo>
                  <a:lnTo>
                    <a:pt x="16111" y="166589"/>
                  </a:lnTo>
                  <a:lnTo>
                    <a:pt x="20608" y="172781"/>
                  </a:lnTo>
                  <a:lnTo>
                    <a:pt x="23980" y="181022"/>
                  </a:lnTo>
                  <a:lnTo>
                    <a:pt x="22106" y="187937"/>
                  </a:lnTo>
                  <a:lnTo>
                    <a:pt x="22298" y="192251"/>
                  </a:lnTo>
                  <a:lnTo>
                    <a:pt x="23240" y="193577"/>
                  </a:lnTo>
                  <a:lnTo>
                    <a:pt x="27540" y="194116"/>
                  </a:lnTo>
                  <a:lnTo>
                    <a:pt x="28657" y="192614"/>
                  </a:lnTo>
                  <a:lnTo>
                    <a:pt x="32401" y="192251"/>
                  </a:lnTo>
                  <a:lnTo>
                    <a:pt x="33903" y="194506"/>
                  </a:lnTo>
                  <a:lnTo>
                    <a:pt x="33338" y="195434"/>
                  </a:lnTo>
                  <a:lnTo>
                    <a:pt x="33903" y="198053"/>
                  </a:lnTo>
                  <a:lnTo>
                    <a:pt x="36162" y="199915"/>
                  </a:lnTo>
                  <a:lnTo>
                    <a:pt x="40454" y="201237"/>
                  </a:lnTo>
                  <a:lnTo>
                    <a:pt x="43082" y="202007"/>
                  </a:lnTo>
                  <a:lnTo>
                    <a:pt x="44199" y="204420"/>
                  </a:lnTo>
                  <a:lnTo>
                    <a:pt x="46270" y="205743"/>
                  </a:lnTo>
                  <a:lnTo>
                    <a:pt x="49441" y="206089"/>
                  </a:lnTo>
                  <a:lnTo>
                    <a:pt x="50562" y="208177"/>
                  </a:lnTo>
                  <a:lnTo>
                    <a:pt x="49073" y="210976"/>
                  </a:lnTo>
                  <a:lnTo>
                    <a:pt x="47006" y="213967"/>
                  </a:lnTo>
                  <a:lnTo>
                    <a:pt x="49441" y="216030"/>
                  </a:lnTo>
                  <a:lnTo>
                    <a:pt x="52449" y="216971"/>
                  </a:lnTo>
                  <a:lnTo>
                    <a:pt x="55260" y="217151"/>
                  </a:lnTo>
                  <a:lnTo>
                    <a:pt x="61050" y="219594"/>
                  </a:lnTo>
                  <a:lnTo>
                    <a:pt x="62359" y="221657"/>
                  </a:lnTo>
                  <a:lnTo>
                    <a:pt x="62556" y="225576"/>
                  </a:lnTo>
                  <a:lnTo>
                    <a:pt x="63677" y="227437"/>
                  </a:lnTo>
                  <a:lnTo>
                    <a:pt x="66300" y="227831"/>
                  </a:lnTo>
                  <a:lnTo>
                    <a:pt x="67426" y="228760"/>
                  </a:lnTo>
                  <a:lnTo>
                    <a:pt x="67618" y="231759"/>
                  </a:lnTo>
                  <a:lnTo>
                    <a:pt x="71551" y="233432"/>
                  </a:lnTo>
                  <a:lnTo>
                    <a:pt x="75671" y="235863"/>
                  </a:lnTo>
                  <a:lnTo>
                    <a:pt x="75474" y="237185"/>
                  </a:lnTo>
                  <a:lnTo>
                    <a:pt x="76052" y="242055"/>
                  </a:lnTo>
                  <a:lnTo>
                    <a:pt x="80733" y="245615"/>
                  </a:lnTo>
                  <a:lnTo>
                    <a:pt x="80823" y="247451"/>
                  </a:lnTo>
                  <a:lnTo>
                    <a:pt x="76052" y="245239"/>
                  </a:lnTo>
                  <a:lnTo>
                    <a:pt x="80922" y="247494"/>
                  </a:lnTo>
                  <a:lnTo>
                    <a:pt x="84285" y="251982"/>
                  </a:lnTo>
                  <a:lnTo>
                    <a:pt x="92522" y="256463"/>
                  </a:lnTo>
                  <a:lnTo>
                    <a:pt x="98145" y="253857"/>
                  </a:lnTo>
                  <a:lnTo>
                    <a:pt x="103755" y="255341"/>
                  </a:lnTo>
                  <a:lnTo>
                    <a:pt x="107127" y="252736"/>
                  </a:lnTo>
                  <a:lnTo>
                    <a:pt x="110875" y="250861"/>
                  </a:lnTo>
                  <a:lnTo>
                    <a:pt x="113875" y="251606"/>
                  </a:lnTo>
                  <a:lnTo>
                    <a:pt x="118000" y="257973"/>
                  </a:lnTo>
                  <a:lnTo>
                    <a:pt x="122869" y="260973"/>
                  </a:lnTo>
                  <a:lnTo>
                    <a:pt x="125112" y="267721"/>
                  </a:lnTo>
                  <a:lnTo>
                    <a:pt x="130508" y="268329"/>
                  </a:lnTo>
                  <a:lnTo>
                    <a:pt x="130568" y="268204"/>
                  </a:lnTo>
                  <a:lnTo>
                    <a:pt x="130088" y="265081"/>
                  </a:lnTo>
                  <a:lnTo>
                    <a:pt x="132733" y="263168"/>
                  </a:lnTo>
                  <a:lnTo>
                    <a:pt x="138484" y="264845"/>
                  </a:lnTo>
                  <a:lnTo>
                    <a:pt x="142802" y="265085"/>
                  </a:lnTo>
                  <a:lnTo>
                    <a:pt x="143756" y="267485"/>
                  </a:lnTo>
                  <a:cubicBezTo>
                    <a:pt x="143756" y="267485"/>
                    <a:pt x="148565" y="268436"/>
                    <a:pt x="148792" y="267485"/>
                  </a:cubicBezTo>
                  <a:cubicBezTo>
                    <a:pt x="149036" y="266527"/>
                    <a:pt x="149764" y="264601"/>
                    <a:pt x="149764" y="264601"/>
                  </a:cubicBezTo>
                  <a:lnTo>
                    <a:pt x="155750" y="264370"/>
                  </a:lnTo>
                  <a:lnTo>
                    <a:pt x="162460" y="262924"/>
                  </a:lnTo>
                  <a:lnTo>
                    <a:pt x="168694" y="263168"/>
                  </a:lnTo>
                  <a:lnTo>
                    <a:pt x="172781" y="259086"/>
                  </a:lnTo>
                  <a:lnTo>
                    <a:pt x="175575" y="257601"/>
                  </a:lnTo>
                  <a:lnTo>
                    <a:pt x="175485" y="257340"/>
                  </a:lnTo>
                  <a:lnTo>
                    <a:pt x="181660" y="251127"/>
                  </a:lnTo>
                  <a:lnTo>
                    <a:pt x="183350" y="250861"/>
                  </a:lnTo>
                  <a:lnTo>
                    <a:pt x="185310" y="247502"/>
                  </a:lnTo>
                  <a:lnTo>
                    <a:pt x="191074" y="241306"/>
                  </a:lnTo>
                  <a:lnTo>
                    <a:pt x="188956" y="234015"/>
                  </a:lnTo>
                  <a:lnTo>
                    <a:pt x="188404" y="229795"/>
                  </a:lnTo>
                  <a:lnTo>
                    <a:pt x="182512" y="221922"/>
                  </a:lnTo>
                  <a:lnTo>
                    <a:pt x="179700" y="221661"/>
                  </a:lnTo>
                  <a:lnTo>
                    <a:pt x="176332" y="217994"/>
                  </a:lnTo>
                  <a:lnTo>
                    <a:pt x="172404" y="212106"/>
                  </a:lnTo>
                  <a:lnTo>
                    <a:pt x="168463" y="207043"/>
                  </a:lnTo>
                  <a:lnTo>
                    <a:pt x="162293" y="206209"/>
                  </a:lnTo>
                  <a:lnTo>
                    <a:pt x="160042" y="203958"/>
                  </a:lnTo>
                  <a:lnTo>
                    <a:pt x="162293" y="200009"/>
                  </a:lnTo>
                  <a:lnTo>
                    <a:pt x="164253" y="197497"/>
                  </a:lnTo>
                  <a:lnTo>
                    <a:pt x="165656" y="197779"/>
                  </a:lnTo>
                  <a:lnTo>
                    <a:pt x="169306" y="196923"/>
                  </a:lnTo>
                  <a:lnTo>
                    <a:pt x="172113" y="197497"/>
                  </a:lnTo>
                  <a:lnTo>
                    <a:pt x="175763" y="190479"/>
                  </a:lnTo>
                  <a:lnTo>
                    <a:pt x="175763" y="181476"/>
                  </a:lnTo>
                  <a:lnTo>
                    <a:pt x="178849" y="175301"/>
                  </a:lnTo>
                  <a:lnTo>
                    <a:pt x="178010" y="171929"/>
                  </a:lnTo>
                  <a:lnTo>
                    <a:pt x="178010" y="168562"/>
                  </a:lnTo>
                  <a:lnTo>
                    <a:pt x="182229" y="163491"/>
                  </a:lnTo>
                  <a:lnTo>
                    <a:pt x="184749" y="162657"/>
                  </a:lnTo>
                  <a:lnTo>
                    <a:pt x="189529" y="147496"/>
                  </a:lnTo>
                  <a:lnTo>
                    <a:pt x="192619" y="146092"/>
                  </a:lnTo>
                  <a:lnTo>
                    <a:pt x="195152" y="140461"/>
                  </a:lnTo>
                  <a:lnTo>
                    <a:pt x="197959" y="134560"/>
                  </a:lnTo>
                  <a:lnTo>
                    <a:pt x="201322" y="133734"/>
                  </a:lnTo>
                  <a:lnTo>
                    <a:pt x="206106" y="122767"/>
                  </a:lnTo>
                  <a:lnTo>
                    <a:pt x="206658" y="117444"/>
                  </a:lnTo>
                  <a:lnTo>
                    <a:pt x="208027" y="113049"/>
                  </a:lnTo>
                  <a:lnTo>
                    <a:pt x="208100" y="113327"/>
                  </a:lnTo>
                  <a:lnTo>
                    <a:pt x="205755" y="104679"/>
                  </a:lnTo>
                  <a:lnTo>
                    <a:pt x="205593" y="101046"/>
                  </a:lnTo>
                  <a:lnTo>
                    <a:pt x="207322" y="98843"/>
                  </a:lnTo>
                  <a:lnTo>
                    <a:pt x="207634" y="96797"/>
                  </a:lnTo>
                  <a:lnTo>
                    <a:pt x="209992" y="92852"/>
                  </a:lnTo>
                  <a:lnTo>
                    <a:pt x="210146" y="88440"/>
                  </a:lnTo>
                  <a:lnTo>
                    <a:pt x="212037" y="83716"/>
                  </a:lnTo>
                  <a:lnTo>
                    <a:pt x="213453" y="80575"/>
                  </a:lnTo>
                  <a:lnTo>
                    <a:pt x="211879" y="78359"/>
                  </a:lnTo>
                  <a:lnTo>
                    <a:pt x="213145" y="74730"/>
                  </a:lnTo>
                  <a:lnTo>
                    <a:pt x="213299" y="72535"/>
                  </a:lnTo>
                  <a:lnTo>
                    <a:pt x="215032" y="71439"/>
                  </a:lnTo>
                  <a:lnTo>
                    <a:pt x="218173" y="71756"/>
                  </a:lnTo>
                  <a:lnTo>
                    <a:pt x="218657" y="69873"/>
                  </a:lnTo>
                  <a:lnTo>
                    <a:pt x="217707" y="68119"/>
                  </a:lnTo>
                  <a:lnTo>
                    <a:pt x="221336" y="66236"/>
                  </a:lnTo>
                  <a:lnTo>
                    <a:pt x="224481" y="65128"/>
                  </a:lnTo>
                  <a:lnTo>
                    <a:pt x="226522" y="63087"/>
                  </a:lnTo>
                  <a:lnTo>
                    <a:pt x="230621" y="62124"/>
                  </a:lnTo>
                  <a:lnTo>
                    <a:pt x="233766" y="57990"/>
                  </a:lnTo>
                  <a:lnTo>
                    <a:pt x="231036" y="55530"/>
                  </a:lnTo>
                  <a:close/>
                </a:path>
              </a:pathLst>
            </a:custGeom>
            <a:grpFill/>
            <a:ln w="5028" cap="flat">
              <a:solidFill>
                <a:schemeClr val="bg1"/>
              </a:solidFill>
              <a:prstDash val="solid"/>
              <a:miter/>
            </a:ln>
          </p:spPr>
          <p:txBody>
            <a:bodyPr rtlCol="0" anchor="ctr"/>
            <a:lstStyle/>
            <a:p>
              <a:endParaRPr lang="en-US"/>
            </a:p>
          </p:txBody>
        </p:sp>
        <p:sp>
          <p:nvSpPr>
            <p:cNvPr id="176" name="Freeform 175">
              <a:extLst>
                <a:ext uri="{FF2B5EF4-FFF2-40B4-BE49-F238E27FC236}">
                  <a16:creationId xmlns:a16="http://schemas.microsoft.com/office/drawing/2014/main" id="{1F272C8C-65C2-96CB-C4F1-195AA7525179}"/>
                </a:ext>
              </a:extLst>
            </p:cNvPr>
            <p:cNvSpPr/>
            <p:nvPr/>
          </p:nvSpPr>
          <p:spPr>
            <a:xfrm>
              <a:off x="6345682" y="4767496"/>
              <a:ext cx="146421" cy="235216"/>
            </a:xfrm>
            <a:custGeom>
              <a:avLst/>
              <a:gdLst>
                <a:gd name="connsiteX0" fmla="*/ 7112 w 146421"/>
                <a:gd name="connsiteY0" fmla="*/ 150949 h 235216"/>
                <a:gd name="connsiteX1" fmla="*/ 8836 w 146421"/>
                <a:gd name="connsiteY1" fmla="*/ 153906 h 235216"/>
                <a:gd name="connsiteX2" fmla="*/ 8806 w 146421"/>
                <a:gd name="connsiteY2" fmla="*/ 153670 h 235216"/>
                <a:gd name="connsiteX3" fmla="*/ 14797 w 146421"/>
                <a:gd name="connsiteY3" fmla="*/ 157047 h 235216"/>
                <a:gd name="connsiteX4" fmla="*/ 18533 w 146421"/>
                <a:gd name="connsiteY4" fmla="*/ 160230 h 235216"/>
                <a:gd name="connsiteX5" fmla="*/ 19290 w 146421"/>
                <a:gd name="connsiteY5" fmla="*/ 164359 h 235216"/>
                <a:gd name="connsiteX6" fmla="*/ 21344 w 146421"/>
                <a:gd name="connsiteY6" fmla="*/ 168660 h 235216"/>
                <a:gd name="connsiteX7" fmla="*/ 22842 w 146421"/>
                <a:gd name="connsiteY7" fmla="*/ 172203 h 235216"/>
                <a:gd name="connsiteX8" fmla="*/ 22106 w 146421"/>
                <a:gd name="connsiteY8" fmla="*/ 176349 h 235216"/>
                <a:gd name="connsiteX9" fmla="*/ 23030 w 146421"/>
                <a:gd name="connsiteY9" fmla="*/ 178575 h 235216"/>
                <a:gd name="connsiteX10" fmla="*/ 22675 w 146421"/>
                <a:gd name="connsiteY10" fmla="*/ 181395 h 235216"/>
                <a:gd name="connsiteX11" fmla="*/ 21344 w 146421"/>
                <a:gd name="connsiteY11" fmla="*/ 183645 h 235216"/>
                <a:gd name="connsiteX12" fmla="*/ 21545 w 146421"/>
                <a:gd name="connsiteY12" fmla="*/ 186457 h 235216"/>
                <a:gd name="connsiteX13" fmla="*/ 23971 w 146421"/>
                <a:gd name="connsiteY13" fmla="*/ 190950 h 235216"/>
                <a:gd name="connsiteX14" fmla="*/ 25478 w 146421"/>
                <a:gd name="connsiteY14" fmla="*/ 191502 h 235216"/>
                <a:gd name="connsiteX15" fmla="*/ 26410 w 146421"/>
                <a:gd name="connsiteY15" fmla="*/ 194309 h 235216"/>
                <a:gd name="connsiteX16" fmla="*/ 31092 w 146421"/>
                <a:gd name="connsiteY16" fmla="*/ 198062 h 235216"/>
                <a:gd name="connsiteX17" fmla="*/ 29401 w 146421"/>
                <a:gd name="connsiteY17" fmla="*/ 199166 h 235216"/>
                <a:gd name="connsiteX18" fmla="*/ 23971 w 146421"/>
                <a:gd name="connsiteY18" fmla="*/ 198062 h 235216"/>
                <a:gd name="connsiteX19" fmla="*/ 17407 w 146421"/>
                <a:gd name="connsiteY19" fmla="*/ 198421 h 235216"/>
                <a:gd name="connsiteX20" fmla="*/ 11438 w 146421"/>
                <a:gd name="connsiteY20" fmla="*/ 197689 h 235216"/>
                <a:gd name="connsiteX21" fmla="*/ 10111 w 146421"/>
                <a:gd name="connsiteY21" fmla="*/ 201433 h 235216"/>
                <a:gd name="connsiteX22" fmla="*/ 11048 w 146421"/>
                <a:gd name="connsiteY22" fmla="*/ 206303 h 235216"/>
                <a:gd name="connsiteX23" fmla="*/ 14609 w 146421"/>
                <a:gd name="connsiteY23" fmla="*/ 209675 h 235216"/>
                <a:gd name="connsiteX24" fmla="*/ 17608 w 146421"/>
                <a:gd name="connsiteY24" fmla="*/ 211737 h 235216"/>
                <a:gd name="connsiteX25" fmla="*/ 23971 w 146421"/>
                <a:gd name="connsiteY25" fmla="*/ 217531 h 235216"/>
                <a:gd name="connsiteX26" fmla="*/ 27352 w 146421"/>
                <a:gd name="connsiteY26" fmla="*/ 220908 h 235216"/>
                <a:gd name="connsiteX27" fmla="*/ 31267 w 146421"/>
                <a:gd name="connsiteY27" fmla="*/ 227639 h 235216"/>
                <a:gd name="connsiteX28" fmla="*/ 31845 w 146421"/>
                <a:gd name="connsiteY28" fmla="*/ 231396 h 235216"/>
                <a:gd name="connsiteX29" fmla="*/ 31716 w 146421"/>
                <a:gd name="connsiteY29" fmla="*/ 230583 h 235216"/>
                <a:gd name="connsiteX30" fmla="*/ 33338 w 146421"/>
                <a:gd name="connsiteY30" fmla="*/ 232406 h 235216"/>
                <a:gd name="connsiteX31" fmla="*/ 34074 w 146421"/>
                <a:gd name="connsiteY31" fmla="*/ 235217 h 235216"/>
                <a:gd name="connsiteX32" fmla="*/ 38572 w 146421"/>
                <a:gd name="connsiteY32" fmla="*/ 234652 h 235216"/>
                <a:gd name="connsiteX33" fmla="*/ 42513 w 146421"/>
                <a:gd name="connsiteY33" fmla="*/ 234087 h 235216"/>
                <a:gd name="connsiteX34" fmla="*/ 44378 w 146421"/>
                <a:gd name="connsiteY34" fmla="*/ 232213 h 235216"/>
                <a:gd name="connsiteX35" fmla="*/ 44755 w 146421"/>
                <a:gd name="connsiteY35" fmla="*/ 229042 h 235216"/>
                <a:gd name="connsiteX36" fmla="*/ 45508 w 146421"/>
                <a:gd name="connsiteY36" fmla="*/ 227352 h 235216"/>
                <a:gd name="connsiteX37" fmla="*/ 47194 w 146421"/>
                <a:gd name="connsiteY37" fmla="*/ 228101 h 235216"/>
                <a:gd name="connsiteX38" fmla="*/ 48692 w 146421"/>
                <a:gd name="connsiteY38" fmla="*/ 231477 h 235216"/>
                <a:gd name="connsiteX39" fmla="*/ 49449 w 146421"/>
                <a:gd name="connsiteY39" fmla="*/ 232585 h 235216"/>
                <a:gd name="connsiteX40" fmla="*/ 52252 w 146421"/>
                <a:gd name="connsiteY40" fmla="*/ 232020 h 235216"/>
                <a:gd name="connsiteX41" fmla="*/ 56355 w 146421"/>
                <a:gd name="connsiteY41" fmla="*/ 229389 h 235216"/>
                <a:gd name="connsiteX42" fmla="*/ 59920 w 146421"/>
                <a:gd name="connsiteY42" fmla="*/ 227352 h 235216"/>
                <a:gd name="connsiteX43" fmla="*/ 65380 w 146421"/>
                <a:gd name="connsiteY43" fmla="*/ 225285 h 235216"/>
                <a:gd name="connsiteX44" fmla="*/ 69291 w 146421"/>
                <a:gd name="connsiteY44" fmla="*/ 224528 h 235216"/>
                <a:gd name="connsiteX45" fmla="*/ 75094 w 146421"/>
                <a:gd name="connsiteY45" fmla="*/ 224528 h 235216"/>
                <a:gd name="connsiteX46" fmla="*/ 76416 w 146421"/>
                <a:gd name="connsiteY46" fmla="*/ 222662 h 235216"/>
                <a:gd name="connsiteX47" fmla="*/ 80716 w 146421"/>
                <a:gd name="connsiteY47" fmla="*/ 219474 h 235216"/>
                <a:gd name="connsiteX48" fmla="*/ 80892 w 146421"/>
                <a:gd name="connsiteY48" fmla="*/ 217608 h 235216"/>
                <a:gd name="connsiteX49" fmla="*/ 78645 w 146421"/>
                <a:gd name="connsiteY49" fmla="*/ 216286 h 235216"/>
                <a:gd name="connsiteX50" fmla="*/ 77336 w 146421"/>
                <a:gd name="connsiteY50" fmla="*/ 213115 h 235216"/>
                <a:gd name="connsiteX51" fmla="*/ 78851 w 146421"/>
                <a:gd name="connsiteY51" fmla="*/ 210860 h 235216"/>
                <a:gd name="connsiteX52" fmla="*/ 80892 w 146421"/>
                <a:gd name="connsiteY52" fmla="*/ 210860 h 235216"/>
                <a:gd name="connsiteX53" fmla="*/ 84460 w 146421"/>
                <a:gd name="connsiteY53" fmla="*/ 210668 h 235216"/>
                <a:gd name="connsiteX54" fmla="*/ 89518 w 146421"/>
                <a:gd name="connsiteY54" fmla="*/ 211986 h 235216"/>
                <a:gd name="connsiteX55" fmla="*/ 95321 w 146421"/>
                <a:gd name="connsiteY55" fmla="*/ 211245 h 235216"/>
                <a:gd name="connsiteX56" fmla="*/ 99993 w 146421"/>
                <a:gd name="connsiteY56" fmla="*/ 210668 h 235216"/>
                <a:gd name="connsiteX57" fmla="*/ 104118 w 146421"/>
                <a:gd name="connsiteY57" fmla="*/ 207484 h 235216"/>
                <a:gd name="connsiteX58" fmla="*/ 105248 w 146421"/>
                <a:gd name="connsiteY58" fmla="*/ 205811 h 235216"/>
                <a:gd name="connsiteX59" fmla="*/ 105060 w 146421"/>
                <a:gd name="connsiteY59" fmla="*/ 202811 h 235216"/>
                <a:gd name="connsiteX60" fmla="*/ 106737 w 146421"/>
                <a:gd name="connsiteY60" fmla="*/ 200004 h 235216"/>
                <a:gd name="connsiteX61" fmla="*/ 107289 w 146421"/>
                <a:gd name="connsiteY61" fmla="*/ 197749 h 235216"/>
                <a:gd name="connsiteX62" fmla="*/ 109553 w 146421"/>
                <a:gd name="connsiteY62" fmla="*/ 195319 h 235216"/>
                <a:gd name="connsiteX63" fmla="*/ 112553 w 146421"/>
                <a:gd name="connsiteY63" fmla="*/ 195520 h 235216"/>
                <a:gd name="connsiteX64" fmla="*/ 114423 w 146421"/>
                <a:gd name="connsiteY64" fmla="*/ 192135 h 235216"/>
                <a:gd name="connsiteX65" fmla="*/ 115916 w 146421"/>
                <a:gd name="connsiteY65" fmla="*/ 190650 h 235216"/>
                <a:gd name="connsiteX66" fmla="*/ 116489 w 146421"/>
                <a:gd name="connsiteY66" fmla="*/ 187278 h 235216"/>
                <a:gd name="connsiteX67" fmla="*/ 123409 w 146421"/>
                <a:gd name="connsiteY67" fmla="*/ 183350 h 235216"/>
                <a:gd name="connsiteX68" fmla="*/ 125835 w 146421"/>
                <a:gd name="connsiteY68" fmla="*/ 183350 h 235216"/>
                <a:gd name="connsiteX69" fmla="*/ 127713 w 146421"/>
                <a:gd name="connsiteY69" fmla="*/ 184086 h 235216"/>
                <a:gd name="connsiteX70" fmla="*/ 130148 w 146421"/>
                <a:gd name="connsiteY70" fmla="*/ 183534 h 235216"/>
                <a:gd name="connsiteX71" fmla="*/ 132065 w 146421"/>
                <a:gd name="connsiteY71" fmla="*/ 181630 h 235216"/>
                <a:gd name="connsiteX72" fmla="*/ 132947 w 146421"/>
                <a:gd name="connsiteY72" fmla="*/ 176050 h 235216"/>
                <a:gd name="connsiteX73" fmla="*/ 127341 w 146421"/>
                <a:gd name="connsiteY73" fmla="*/ 173050 h 235216"/>
                <a:gd name="connsiteX74" fmla="*/ 124705 w 146421"/>
                <a:gd name="connsiteY74" fmla="*/ 165930 h 235216"/>
                <a:gd name="connsiteX75" fmla="*/ 125835 w 146421"/>
                <a:gd name="connsiteY75" fmla="*/ 160311 h 235216"/>
                <a:gd name="connsiteX76" fmla="*/ 123965 w 146421"/>
                <a:gd name="connsiteY76" fmla="*/ 157680 h 235216"/>
                <a:gd name="connsiteX77" fmla="*/ 120216 w 146421"/>
                <a:gd name="connsiteY77" fmla="*/ 159931 h 235216"/>
                <a:gd name="connsiteX78" fmla="*/ 119087 w 146421"/>
                <a:gd name="connsiteY78" fmla="*/ 156199 h 235216"/>
                <a:gd name="connsiteX79" fmla="*/ 120593 w 146421"/>
                <a:gd name="connsiteY79" fmla="*/ 152823 h 235216"/>
                <a:gd name="connsiteX80" fmla="*/ 125082 w 146421"/>
                <a:gd name="connsiteY80" fmla="*/ 148698 h 235216"/>
                <a:gd name="connsiteX81" fmla="*/ 123580 w 146421"/>
                <a:gd name="connsiteY81" fmla="*/ 145699 h 235216"/>
                <a:gd name="connsiteX82" fmla="*/ 123220 w 146421"/>
                <a:gd name="connsiteY82" fmla="*/ 141590 h 235216"/>
                <a:gd name="connsiteX83" fmla="*/ 125082 w 146421"/>
                <a:gd name="connsiteY83" fmla="*/ 138206 h 235216"/>
                <a:gd name="connsiteX84" fmla="*/ 125467 w 146421"/>
                <a:gd name="connsiteY84" fmla="*/ 132968 h 235216"/>
                <a:gd name="connsiteX85" fmla="*/ 128086 w 146421"/>
                <a:gd name="connsiteY85" fmla="*/ 130709 h 235216"/>
                <a:gd name="connsiteX86" fmla="*/ 133319 w 146421"/>
                <a:gd name="connsiteY86" fmla="*/ 126228 h 235216"/>
                <a:gd name="connsiteX87" fmla="*/ 134449 w 146421"/>
                <a:gd name="connsiteY87" fmla="*/ 120995 h 235216"/>
                <a:gd name="connsiteX88" fmla="*/ 132947 w 146421"/>
                <a:gd name="connsiteY88" fmla="*/ 116853 h 235216"/>
                <a:gd name="connsiteX89" fmla="*/ 137055 w 146421"/>
                <a:gd name="connsiteY89" fmla="*/ 114628 h 235216"/>
                <a:gd name="connsiteX90" fmla="*/ 142318 w 146421"/>
                <a:gd name="connsiteY90" fmla="*/ 115732 h 235216"/>
                <a:gd name="connsiteX91" fmla="*/ 146422 w 146421"/>
                <a:gd name="connsiteY91" fmla="*/ 113502 h 235216"/>
                <a:gd name="connsiteX92" fmla="*/ 145754 w 146421"/>
                <a:gd name="connsiteY92" fmla="*/ 58071 h 235216"/>
                <a:gd name="connsiteX93" fmla="*/ 32585 w 146421"/>
                <a:gd name="connsiteY93" fmla="*/ 0 h 235216"/>
                <a:gd name="connsiteX94" fmla="*/ 16855 w 146421"/>
                <a:gd name="connsiteY94" fmla="*/ 6384 h 235216"/>
                <a:gd name="connsiteX95" fmla="*/ 21729 w 146421"/>
                <a:gd name="connsiteY95" fmla="*/ 18366 h 235216"/>
                <a:gd name="connsiteX96" fmla="*/ 24348 w 146421"/>
                <a:gd name="connsiteY96" fmla="*/ 28850 h 235216"/>
                <a:gd name="connsiteX97" fmla="*/ 23608 w 146421"/>
                <a:gd name="connsiteY97" fmla="*/ 32221 h 235216"/>
                <a:gd name="connsiteX98" fmla="*/ 32962 w 146421"/>
                <a:gd name="connsiteY98" fmla="*/ 45328 h 235216"/>
                <a:gd name="connsiteX99" fmla="*/ 33338 w 146421"/>
                <a:gd name="connsiteY99" fmla="*/ 50579 h 235216"/>
                <a:gd name="connsiteX100" fmla="*/ 30724 w 146421"/>
                <a:gd name="connsiteY100" fmla="*/ 52821 h 235216"/>
                <a:gd name="connsiteX101" fmla="*/ 26971 w 146421"/>
                <a:gd name="connsiteY101" fmla="*/ 79424 h 235216"/>
                <a:gd name="connsiteX102" fmla="*/ 26971 w 146421"/>
                <a:gd name="connsiteY102" fmla="*/ 98894 h 235216"/>
                <a:gd name="connsiteX103" fmla="*/ 3748 w 146421"/>
                <a:gd name="connsiteY103" fmla="*/ 125103 h 235216"/>
                <a:gd name="connsiteX104" fmla="*/ 0 w 146421"/>
                <a:gd name="connsiteY104" fmla="*/ 125852 h 235216"/>
                <a:gd name="connsiteX105" fmla="*/ 1130 w 146421"/>
                <a:gd name="connsiteY105" fmla="*/ 143456 h 235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46421" h="235216">
                  <a:moveTo>
                    <a:pt x="7112" y="150949"/>
                  </a:moveTo>
                  <a:lnTo>
                    <a:pt x="8836" y="153906"/>
                  </a:lnTo>
                  <a:lnTo>
                    <a:pt x="8806" y="153670"/>
                  </a:lnTo>
                  <a:lnTo>
                    <a:pt x="14797" y="157047"/>
                  </a:lnTo>
                  <a:lnTo>
                    <a:pt x="18533" y="160230"/>
                  </a:lnTo>
                  <a:lnTo>
                    <a:pt x="19290" y="164359"/>
                  </a:lnTo>
                  <a:lnTo>
                    <a:pt x="21344" y="168660"/>
                  </a:lnTo>
                  <a:lnTo>
                    <a:pt x="22842" y="172203"/>
                  </a:lnTo>
                  <a:lnTo>
                    <a:pt x="22106" y="176349"/>
                  </a:lnTo>
                  <a:lnTo>
                    <a:pt x="23030" y="178575"/>
                  </a:lnTo>
                  <a:lnTo>
                    <a:pt x="22675" y="181395"/>
                  </a:lnTo>
                  <a:lnTo>
                    <a:pt x="21344" y="183645"/>
                  </a:lnTo>
                  <a:lnTo>
                    <a:pt x="21545" y="186457"/>
                  </a:lnTo>
                  <a:lnTo>
                    <a:pt x="23971" y="190950"/>
                  </a:lnTo>
                  <a:lnTo>
                    <a:pt x="25478" y="191502"/>
                  </a:lnTo>
                  <a:lnTo>
                    <a:pt x="26410" y="194309"/>
                  </a:lnTo>
                  <a:lnTo>
                    <a:pt x="31092" y="198062"/>
                  </a:lnTo>
                  <a:lnTo>
                    <a:pt x="29401" y="199166"/>
                  </a:lnTo>
                  <a:lnTo>
                    <a:pt x="23971" y="198062"/>
                  </a:lnTo>
                  <a:lnTo>
                    <a:pt x="17407" y="198421"/>
                  </a:lnTo>
                  <a:lnTo>
                    <a:pt x="11438" y="197689"/>
                  </a:lnTo>
                  <a:lnTo>
                    <a:pt x="10111" y="201433"/>
                  </a:lnTo>
                  <a:lnTo>
                    <a:pt x="11048" y="206303"/>
                  </a:lnTo>
                  <a:lnTo>
                    <a:pt x="14609" y="209675"/>
                  </a:lnTo>
                  <a:lnTo>
                    <a:pt x="17608" y="211737"/>
                  </a:lnTo>
                  <a:lnTo>
                    <a:pt x="23971" y="217531"/>
                  </a:lnTo>
                  <a:lnTo>
                    <a:pt x="27352" y="220908"/>
                  </a:lnTo>
                  <a:lnTo>
                    <a:pt x="31267" y="227639"/>
                  </a:lnTo>
                  <a:lnTo>
                    <a:pt x="31845" y="231396"/>
                  </a:lnTo>
                  <a:lnTo>
                    <a:pt x="31716" y="230583"/>
                  </a:lnTo>
                  <a:lnTo>
                    <a:pt x="33338" y="232406"/>
                  </a:lnTo>
                  <a:lnTo>
                    <a:pt x="34074" y="235217"/>
                  </a:lnTo>
                  <a:lnTo>
                    <a:pt x="38572" y="234652"/>
                  </a:lnTo>
                  <a:lnTo>
                    <a:pt x="42513" y="234087"/>
                  </a:lnTo>
                  <a:lnTo>
                    <a:pt x="44378" y="232213"/>
                  </a:lnTo>
                  <a:lnTo>
                    <a:pt x="44755" y="229042"/>
                  </a:lnTo>
                  <a:lnTo>
                    <a:pt x="45508" y="227352"/>
                  </a:lnTo>
                  <a:lnTo>
                    <a:pt x="47194" y="228101"/>
                  </a:lnTo>
                  <a:lnTo>
                    <a:pt x="48692" y="231477"/>
                  </a:lnTo>
                  <a:lnTo>
                    <a:pt x="49449" y="232585"/>
                  </a:lnTo>
                  <a:lnTo>
                    <a:pt x="52252" y="232020"/>
                  </a:lnTo>
                  <a:lnTo>
                    <a:pt x="56355" y="229389"/>
                  </a:lnTo>
                  <a:lnTo>
                    <a:pt x="59920" y="227352"/>
                  </a:lnTo>
                  <a:lnTo>
                    <a:pt x="65380" y="225285"/>
                  </a:lnTo>
                  <a:lnTo>
                    <a:pt x="69291" y="224528"/>
                  </a:lnTo>
                  <a:lnTo>
                    <a:pt x="75094" y="224528"/>
                  </a:lnTo>
                  <a:lnTo>
                    <a:pt x="76416" y="222662"/>
                  </a:lnTo>
                  <a:lnTo>
                    <a:pt x="80716" y="219474"/>
                  </a:lnTo>
                  <a:lnTo>
                    <a:pt x="80892" y="217608"/>
                  </a:lnTo>
                  <a:lnTo>
                    <a:pt x="78645" y="216286"/>
                  </a:lnTo>
                  <a:lnTo>
                    <a:pt x="77336" y="213115"/>
                  </a:lnTo>
                  <a:lnTo>
                    <a:pt x="78851" y="210860"/>
                  </a:lnTo>
                  <a:lnTo>
                    <a:pt x="80892" y="210860"/>
                  </a:lnTo>
                  <a:lnTo>
                    <a:pt x="84460" y="210668"/>
                  </a:lnTo>
                  <a:lnTo>
                    <a:pt x="89518" y="211986"/>
                  </a:lnTo>
                  <a:lnTo>
                    <a:pt x="95321" y="211245"/>
                  </a:lnTo>
                  <a:lnTo>
                    <a:pt x="99993" y="210668"/>
                  </a:lnTo>
                  <a:lnTo>
                    <a:pt x="104118" y="207484"/>
                  </a:lnTo>
                  <a:lnTo>
                    <a:pt x="105248" y="205811"/>
                  </a:lnTo>
                  <a:lnTo>
                    <a:pt x="105060" y="202811"/>
                  </a:lnTo>
                  <a:lnTo>
                    <a:pt x="106737" y="200004"/>
                  </a:lnTo>
                  <a:lnTo>
                    <a:pt x="107289" y="197749"/>
                  </a:lnTo>
                  <a:lnTo>
                    <a:pt x="109553" y="195319"/>
                  </a:lnTo>
                  <a:lnTo>
                    <a:pt x="112553" y="195520"/>
                  </a:lnTo>
                  <a:lnTo>
                    <a:pt x="114423" y="192135"/>
                  </a:lnTo>
                  <a:lnTo>
                    <a:pt x="115916" y="190650"/>
                  </a:lnTo>
                  <a:lnTo>
                    <a:pt x="116489" y="187278"/>
                  </a:lnTo>
                  <a:lnTo>
                    <a:pt x="123409" y="183350"/>
                  </a:lnTo>
                  <a:lnTo>
                    <a:pt x="125835" y="183350"/>
                  </a:lnTo>
                  <a:lnTo>
                    <a:pt x="127713" y="184086"/>
                  </a:lnTo>
                  <a:lnTo>
                    <a:pt x="130148" y="183534"/>
                  </a:lnTo>
                  <a:lnTo>
                    <a:pt x="132065" y="181630"/>
                  </a:lnTo>
                  <a:lnTo>
                    <a:pt x="132947" y="176050"/>
                  </a:lnTo>
                  <a:lnTo>
                    <a:pt x="127341" y="173050"/>
                  </a:lnTo>
                  <a:lnTo>
                    <a:pt x="124705" y="165930"/>
                  </a:lnTo>
                  <a:lnTo>
                    <a:pt x="125835" y="160311"/>
                  </a:lnTo>
                  <a:lnTo>
                    <a:pt x="123965" y="157680"/>
                  </a:lnTo>
                  <a:lnTo>
                    <a:pt x="120216" y="159931"/>
                  </a:lnTo>
                  <a:lnTo>
                    <a:pt x="119087" y="156199"/>
                  </a:lnTo>
                  <a:lnTo>
                    <a:pt x="120593" y="152823"/>
                  </a:lnTo>
                  <a:lnTo>
                    <a:pt x="125082" y="148698"/>
                  </a:lnTo>
                  <a:lnTo>
                    <a:pt x="123580" y="145699"/>
                  </a:lnTo>
                  <a:lnTo>
                    <a:pt x="123220" y="141590"/>
                  </a:lnTo>
                  <a:lnTo>
                    <a:pt x="125082" y="138206"/>
                  </a:lnTo>
                  <a:lnTo>
                    <a:pt x="125467" y="132968"/>
                  </a:lnTo>
                  <a:lnTo>
                    <a:pt x="128086" y="130709"/>
                  </a:lnTo>
                  <a:lnTo>
                    <a:pt x="133319" y="126228"/>
                  </a:lnTo>
                  <a:lnTo>
                    <a:pt x="134449" y="120995"/>
                  </a:lnTo>
                  <a:lnTo>
                    <a:pt x="132947" y="116853"/>
                  </a:lnTo>
                  <a:lnTo>
                    <a:pt x="137055" y="114628"/>
                  </a:lnTo>
                  <a:lnTo>
                    <a:pt x="142318" y="115732"/>
                  </a:lnTo>
                  <a:lnTo>
                    <a:pt x="146422" y="113502"/>
                  </a:lnTo>
                  <a:lnTo>
                    <a:pt x="145754" y="58071"/>
                  </a:lnTo>
                  <a:lnTo>
                    <a:pt x="32585" y="0"/>
                  </a:lnTo>
                  <a:lnTo>
                    <a:pt x="16855" y="6384"/>
                  </a:lnTo>
                  <a:lnTo>
                    <a:pt x="21729" y="18366"/>
                  </a:lnTo>
                  <a:lnTo>
                    <a:pt x="24348" y="28850"/>
                  </a:lnTo>
                  <a:lnTo>
                    <a:pt x="23608" y="32221"/>
                  </a:lnTo>
                  <a:lnTo>
                    <a:pt x="32962" y="45328"/>
                  </a:lnTo>
                  <a:lnTo>
                    <a:pt x="33338" y="50579"/>
                  </a:lnTo>
                  <a:lnTo>
                    <a:pt x="30724" y="52821"/>
                  </a:lnTo>
                  <a:lnTo>
                    <a:pt x="26971" y="79424"/>
                  </a:lnTo>
                  <a:lnTo>
                    <a:pt x="26971" y="98894"/>
                  </a:lnTo>
                  <a:lnTo>
                    <a:pt x="3748" y="125103"/>
                  </a:lnTo>
                  <a:lnTo>
                    <a:pt x="0" y="125852"/>
                  </a:lnTo>
                  <a:lnTo>
                    <a:pt x="1130" y="143456"/>
                  </a:lnTo>
                  <a:close/>
                </a:path>
              </a:pathLst>
            </a:custGeom>
            <a:grpFill/>
            <a:ln w="5028" cap="flat">
              <a:solidFill>
                <a:schemeClr val="bg1"/>
              </a:solidFill>
              <a:prstDash val="solid"/>
              <a:miter/>
            </a:ln>
          </p:spPr>
          <p:txBody>
            <a:bodyPr rtlCol="0" anchor="ctr"/>
            <a:lstStyle/>
            <a:p>
              <a:endParaRPr lang="en-US"/>
            </a:p>
          </p:txBody>
        </p:sp>
        <p:grpSp>
          <p:nvGrpSpPr>
            <p:cNvPr id="177" name="Graphic 2398">
              <a:extLst>
                <a:ext uri="{FF2B5EF4-FFF2-40B4-BE49-F238E27FC236}">
                  <a16:creationId xmlns:a16="http://schemas.microsoft.com/office/drawing/2014/main" id="{AE3D2108-E533-9A60-6069-B130CE9BA2EA}"/>
                </a:ext>
              </a:extLst>
            </p:cNvPr>
            <p:cNvGrpSpPr/>
            <p:nvPr/>
          </p:nvGrpSpPr>
          <p:grpSpPr>
            <a:xfrm>
              <a:off x="6496442" y="4640428"/>
              <a:ext cx="174933" cy="160680"/>
              <a:chOff x="6496442" y="4640428"/>
              <a:chExt cx="174933" cy="160680"/>
            </a:xfrm>
            <a:grpFill/>
          </p:grpSpPr>
          <p:sp>
            <p:nvSpPr>
              <p:cNvPr id="227" name="Freeform 226">
                <a:extLst>
                  <a:ext uri="{FF2B5EF4-FFF2-40B4-BE49-F238E27FC236}">
                    <a16:creationId xmlns:a16="http://schemas.microsoft.com/office/drawing/2014/main" id="{AE167DC2-3482-E67D-D1A9-1CF860D4FC67}"/>
                  </a:ext>
                </a:extLst>
              </p:cNvPr>
              <p:cNvSpPr/>
              <p:nvPr/>
            </p:nvSpPr>
            <p:spPr>
              <a:xfrm>
                <a:off x="6504098" y="4791108"/>
                <a:ext cx="551" cy="10000"/>
              </a:xfrm>
              <a:custGeom>
                <a:avLst/>
                <a:gdLst>
                  <a:gd name="connsiteX0" fmla="*/ 462 w 551"/>
                  <a:gd name="connsiteY0" fmla="*/ 10000 h 10000"/>
                  <a:gd name="connsiteX1" fmla="*/ 552 w 551"/>
                  <a:gd name="connsiteY1" fmla="*/ 10000 h 10000"/>
                  <a:gd name="connsiteX2" fmla="*/ 0 w 551"/>
                  <a:gd name="connsiteY2" fmla="*/ 0 h 10000"/>
                </a:gdLst>
                <a:ahLst/>
                <a:cxnLst>
                  <a:cxn ang="0">
                    <a:pos x="connsiteX0" y="connsiteY0"/>
                  </a:cxn>
                  <a:cxn ang="0">
                    <a:pos x="connsiteX1" y="connsiteY1"/>
                  </a:cxn>
                  <a:cxn ang="0">
                    <a:pos x="connsiteX2" y="connsiteY2"/>
                  </a:cxn>
                </a:cxnLst>
                <a:rect l="l" t="t" r="r" b="b"/>
                <a:pathLst>
                  <a:path w="551" h="10000">
                    <a:moveTo>
                      <a:pt x="462" y="10000"/>
                    </a:moveTo>
                    <a:lnTo>
                      <a:pt x="552" y="10000"/>
                    </a:lnTo>
                    <a:lnTo>
                      <a:pt x="0" y="0"/>
                    </a:lnTo>
                    <a:close/>
                  </a:path>
                </a:pathLst>
              </a:custGeom>
              <a:grpFill/>
              <a:ln w="5028" cap="flat">
                <a:solidFill>
                  <a:schemeClr val="bg1"/>
                </a:solidFill>
                <a:prstDash val="solid"/>
                <a:miter/>
              </a:ln>
            </p:spPr>
            <p:txBody>
              <a:bodyPr rtlCol="0" anchor="ctr"/>
              <a:lstStyle/>
              <a:p>
                <a:endParaRPr lang="en-US"/>
              </a:p>
            </p:txBody>
          </p:sp>
          <p:sp>
            <p:nvSpPr>
              <p:cNvPr id="228" name="Freeform 227">
                <a:extLst>
                  <a:ext uri="{FF2B5EF4-FFF2-40B4-BE49-F238E27FC236}">
                    <a16:creationId xmlns:a16="http://schemas.microsoft.com/office/drawing/2014/main" id="{638C0CF8-4123-A91D-5517-68C1EAAE1AD9}"/>
                  </a:ext>
                </a:extLst>
              </p:cNvPr>
              <p:cNvSpPr/>
              <p:nvPr/>
            </p:nvSpPr>
            <p:spPr>
              <a:xfrm>
                <a:off x="6496442" y="4640428"/>
                <a:ext cx="174933" cy="150674"/>
              </a:xfrm>
              <a:custGeom>
                <a:avLst/>
                <a:gdLst>
                  <a:gd name="connsiteX0" fmla="*/ 164188 w 174933"/>
                  <a:gd name="connsiteY0" fmla="*/ 139117 h 150674"/>
                  <a:gd name="connsiteX1" fmla="*/ 159605 w 174933"/>
                  <a:gd name="connsiteY1" fmla="*/ 136926 h 150674"/>
                  <a:gd name="connsiteX2" fmla="*/ 156820 w 174933"/>
                  <a:gd name="connsiteY2" fmla="*/ 132771 h 150674"/>
                  <a:gd name="connsiteX3" fmla="*/ 155951 w 174933"/>
                  <a:gd name="connsiteY3" fmla="*/ 127782 h 150674"/>
                  <a:gd name="connsiteX4" fmla="*/ 151000 w 174933"/>
                  <a:gd name="connsiteY4" fmla="*/ 112069 h 150674"/>
                  <a:gd name="connsiteX5" fmla="*/ 146533 w 174933"/>
                  <a:gd name="connsiteY5" fmla="*/ 104799 h 150674"/>
                  <a:gd name="connsiteX6" fmla="*/ 129729 w 174933"/>
                  <a:gd name="connsiteY6" fmla="*/ 71427 h 150674"/>
                  <a:gd name="connsiteX7" fmla="*/ 126738 w 174933"/>
                  <a:gd name="connsiteY7" fmla="*/ 65324 h 150674"/>
                  <a:gd name="connsiteX8" fmla="*/ 129053 w 174933"/>
                  <a:gd name="connsiteY8" fmla="*/ 61952 h 150674"/>
                  <a:gd name="connsiteX9" fmla="*/ 135523 w 174933"/>
                  <a:gd name="connsiteY9" fmla="*/ 60819 h 150674"/>
                  <a:gd name="connsiteX10" fmla="*/ 138270 w 174933"/>
                  <a:gd name="connsiteY10" fmla="*/ 58563 h 150674"/>
                  <a:gd name="connsiteX11" fmla="*/ 138248 w 174933"/>
                  <a:gd name="connsiteY11" fmla="*/ 58585 h 150674"/>
                  <a:gd name="connsiteX12" fmla="*/ 140255 w 174933"/>
                  <a:gd name="connsiteY12" fmla="*/ 40489 h 150674"/>
                  <a:gd name="connsiteX13" fmla="*/ 141372 w 174933"/>
                  <a:gd name="connsiteY13" fmla="*/ 40703 h 150674"/>
                  <a:gd name="connsiteX14" fmla="*/ 141278 w 174933"/>
                  <a:gd name="connsiteY14" fmla="*/ 39423 h 150674"/>
                  <a:gd name="connsiteX15" fmla="*/ 142408 w 174933"/>
                  <a:gd name="connsiteY15" fmla="*/ 36209 h 150674"/>
                  <a:gd name="connsiteX16" fmla="*/ 142408 w 174933"/>
                  <a:gd name="connsiteY16" fmla="*/ 35504 h 150674"/>
                  <a:gd name="connsiteX17" fmla="*/ 140863 w 174933"/>
                  <a:gd name="connsiteY17" fmla="*/ 37048 h 150674"/>
                  <a:gd name="connsiteX18" fmla="*/ 138899 w 174933"/>
                  <a:gd name="connsiteY18" fmla="*/ 32692 h 150674"/>
                  <a:gd name="connsiteX19" fmla="*/ 140153 w 174933"/>
                  <a:gd name="connsiteY19" fmla="*/ 28901 h 150674"/>
                  <a:gd name="connsiteX20" fmla="*/ 136516 w 174933"/>
                  <a:gd name="connsiteY20" fmla="*/ 21725 h 150674"/>
                  <a:gd name="connsiteX21" fmla="*/ 132720 w 174933"/>
                  <a:gd name="connsiteY21" fmla="*/ 16128 h 150674"/>
                  <a:gd name="connsiteX22" fmla="*/ 131308 w 174933"/>
                  <a:gd name="connsiteY22" fmla="*/ 10633 h 150674"/>
                  <a:gd name="connsiteX23" fmla="*/ 128638 w 174933"/>
                  <a:gd name="connsiteY23" fmla="*/ 6988 h 150674"/>
                  <a:gd name="connsiteX24" fmla="*/ 125711 w 174933"/>
                  <a:gd name="connsiteY24" fmla="*/ 5618 h 150674"/>
                  <a:gd name="connsiteX25" fmla="*/ 126755 w 174933"/>
                  <a:gd name="connsiteY25" fmla="*/ 4450 h 150674"/>
                  <a:gd name="connsiteX26" fmla="*/ 121107 w 174933"/>
                  <a:gd name="connsiteY26" fmla="*/ 7891 h 150674"/>
                  <a:gd name="connsiteX27" fmla="*/ 95843 w 174933"/>
                  <a:gd name="connsiteY27" fmla="*/ 5850 h 150674"/>
                  <a:gd name="connsiteX28" fmla="*/ 85830 w 174933"/>
                  <a:gd name="connsiteY28" fmla="*/ 4343 h 150674"/>
                  <a:gd name="connsiteX29" fmla="*/ 64717 w 174933"/>
                  <a:gd name="connsiteY29" fmla="*/ 9790 h 150674"/>
                  <a:gd name="connsiteX30" fmla="*/ 54892 w 174933"/>
                  <a:gd name="connsiteY30" fmla="*/ 11126 h 150674"/>
                  <a:gd name="connsiteX31" fmla="*/ 18186 w 174933"/>
                  <a:gd name="connsiteY31" fmla="*/ 3633 h 150674"/>
                  <a:gd name="connsiteX32" fmla="*/ 5067 w 174933"/>
                  <a:gd name="connsiteY32" fmla="*/ 295 h 150674"/>
                  <a:gd name="connsiteX33" fmla="*/ 4472 w 174933"/>
                  <a:gd name="connsiteY33" fmla="*/ 0 h 150674"/>
                  <a:gd name="connsiteX34" fmla="*/ 1121 w 174933"/>
                  <a:gd name="connsiteY34" fmla="*/ 10788 h 150674"/>
                  <a:gd name="connsiteX35" fmla="*/ 2529 w 174933"/>
                  <a:gd name="connsiteY35" fmla="*/ 15550 h 150674"/>
                  <a:gd name="connsiteX36" fmla="*/ 1121 w 174933"/>
                  <a:gd name="connsiteY36" fmla="*/ 23424 h 150674"/>
                  <a:gd name="connsiteX37" fmla="*/ 0 w 174933"/>
                  <a:gd name="connsiteY37" fmla="*/ 27904 h 150674"/>
                  <a:gd name="connsiteX38" fmla="*/ 2529 w 174933"/>
                  <a:gd name="connsiteY38" fmla="*/ 38302 h 150674"/>
                  <a:gd name="connsiteX39" fmla="*/ 7672 w 174933"/>
                  <a:gd name="connsiteY39" fmla="*/ 150675 h 150674"/>
                  <a:gd name="connsiteX40" fmla="*/ 174933 w 174933"/>
                  <a:gd name="connsiteY40" fmla="*/ 149250 h 150674"/>
                  <a:gd name="connsiteX41" fmla="*/ 164188 w 174933"/>
                  <a:gd name="connsiteY41" fmla="*/ 139117 h 150674"/>
                  <a:gd name="connsiteX42" fmla="*/ 112133 w 174933"/>
                  <a:gd name="connsiteY42" fmla="*/ 43287 h 150674"/>
                  <a:gd name="connsiteX43" fmla="*/ 111346 w 174933"/>
                  <a:gd name="connsiteY43" fmla="*/ 43133 h 150674"/>
                  <a:gd name="connsiteX44" fmla="*/ 111782 w 174933"/>
                  <a:gd name="connsiteY44" fmla="*/ 42654 h 150674"/>
                  <a:gd name="connsiteX45" fmla="*/ 112133 w 174933"/>
                  <a:gd name="connsiteY45" fmla="*/ 43287 h 150674"/>
                  <a:gd name="connsiteX46" fmla="*/ 112814 w 174933"/>
                  <a:gd name="connsiteY46" fmla="*/ 43514 h 150674"/>
                  <a:gd name="connsiteX47" fmla="*/ 112133 w 174933"/>
                  <a:gd name="connsiteY47" fmla="*/ 43287 h 150674"/>
                  <a:gd name="connsiteX48" fmla="*/ 119741 w 174933"/>
                  <a:gd name="connsiteY48" fmla="*/ 53390 h 150674"/>
                  <a:gd name="connsiteX49" fmla="*/ 118458 w 174933"/>
                  <a:gd name="connsiteY49" fmla="*/ 52415 h 150674"/>
                  <a:gd name="connsiteX50" fmla="*/ 118804 w 174933"/>
                  <a:gd name="connsiteY50" fmla="*/ 51285 h 150674"/>
                  <a:gd name="connsiteX51" fmla="*/ 120139 w 174933"/>
                  <a:gd name="connsiteY51" fmla="*/ 52072 h 150674"/>
                  <a:gd name="connsiteX52" fmla="*/ 119741 w 174933"/>
                  <a:gd name="connsiteY52" fmla="*/ 53390 h 150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174933" h="150674">
                    <a:moveTo>
                      <a:pt x="164188" y="139117"/>
                    </a:moveTo>
                    <a:cubicBezTo>
                      <a:pt x="162729" y="138249"/>
                      <a:pt x="160846" y="138000"/>
                      <a:pt x="159605" y="136926"/>
                    </a:cubicBezTo>
                    <a:cubicBezTo>
                      <a:pt x="158369" y="135908"/>
                      <a:pt x="157419" y="134320"/>
                      <a:pt x="156820" y="132771"/>
                    </a:cubicBezTo>
                    <a:cubicBezTo>
                      <a:pt x="156212" y="131227"/>
                      <a:pt x="155806" y="129412"/>
                      <a:pt x="155951" y="127782"/>
                    </a:cubicBezTo>
                    <a:cubicBezTo>
                      <a:pt x="156559" y="121766"/>
                      <a:pt x="154792" y="116699"/>
                      <a:pt x="151000" y="112069"/>
                    </a:cubicBezTo>
                    <a:cubicBezTo>
                      <a:pt x="149212" y="109887"/>
                      <a:pt x="148073" y="107178"/>
                      <a:pt x="146533" y="104799"/>
                    </a:cubicBezTo>
                    <a:cubicBezTo>
                      <a:pt x="139789" y="94260"/>
                      <a:pt x="132694" y="83921"/>
                      <a:pt x="129729" y="71427"/>
                    </a:cubicBezTo>
                    <a:cubicBezTo>
                      <a:pt x="129232" y="69274"/>
                      <a:pt x="127718" y="67383"/>
                      <a:pt x="126738" y="65324"/>
                    </a:cubicBezTo>
                    <a:cubicBezTo>
                      <a:pt x="125929" y="63647"/>
                      <a:pt x="127020" y="61927"/>
                      <a:pt x="129053" y="61952"/>
                    </a:cubicBezTo>
                    <a:cubicBezTo>
                      <a:pt x="131304" y="61974"/>
                      <a:pt x="133648" y="62620"/>
                      <a:pt x="135523" y="60819"/>
                    </a:cubicBezTo>
                    <a:cubicBezTo>
                      <a:pt x="136387" y="59993"/>
                      <a:pt x="137273" y="59171"/>
                      <a:pt x="138270" y="58563"/>
                    </a:cubicBezTo>
                    <a:cubicBezTo>
                      <a:pt x="138261" y="58585"/>
                      <a:pt x="138248" y="58585"/>
                      <a:pt x="138248" y="58585"/>
                    </a:cubicBezTo>
                    <a:lnTo>
                      <a:pt x="140255" y="40489"/>
                    </a:lnTo>
                    <a:lnTo>
                      <a:pt x="141372" y="40703"/>
                    </a:lnTo>
                    <a:lnTo>
                      <a:pt x="141278" y="39423"/>
                    </a:lnTo>
                    <a:lnTo>
                      <a:pt x="142408" y="36209"/>
                    </a:lnTo>
                    <a:lnTo>
                      <a:pt x="142408" y="35504"/>
                    </a:lnTo>
                    <a:lnTo>
                      <a:pt x="140863" y="37048"/>
                    </a:lnTo>
                    <a:lnTo>
                      <a:pt x="138899" y="32692"/>
                    </a:lnTo>
                    <a:lnTo>
                      <a:pt x="140153" y="28901"/>
                    </a:lnTo>
                    <a:lnTo>
                      <a:pt x="136516" y="21725"/>
                    </a:lnTo>
                    <a:lnTo>
                      <a:pt x="132720" y="16128"/>
                    </a:lnTo>
                    <a:lnTo>
                      <a:pt x="131308" y="10633"/>
                    </a:lnTo>
                    <a:lnTo>
                      <a:pt x="128638" y="6988"/>
                    </a:lnTo>
                    <a:lnTo>
                      <a:pt x="125711" y="5618"/>
                    </a:lnTo>
                    <a:cubicBezTo>
                      <a:pt x="126070" y="5238"/>
                      <a:pt x="126413" y="4861"/>
                      <a:pt x="126755" y="4450"/>
                    </a:cubicBezTo>
                    <a:cubicBezTo>
                      <a:pt x="125262" y="6282"/>
                      <a:pt x="123486" y="7848"/>
                      <a:pt x="121107" y="7891"/>
                    </a:cubicBezTo>
                    <a:cubicBezTo>
                      <a:pt x="112638" y="8075"/>
                      <a:pt x="104106" y="9431"/>
                      <a:pt x="95843" y="5850"/>
                    </a:cubicBezTo>
                    <a:cubicBezTo>
                      <a:pt x="92843" y="4536"/>
                      <a:pt x="89197" y="4613"/>
                      <a:pt x="85830" y="4343"/>
                    </a:cubicBezTo>
                    <a:cubicBezTo>
                      <a:pt x="78200" y="3736"/>
                      <a:pt x="71195" y="5884"/>
                      <a:pt x="64717" y="9790"/>
                    </a:cubicBezTo>
                    <a:cubicBezTo>
                      <a:pt x="61619" y="11665"/>
                      <a:pt x="58431" y="11870"/>
                      <a:pt x="54892" y="11126"/>
                    </a:cubicBezTo>
                    <a:cubicBezTo>
                      <a:pt x="42680" y="8520"/>
                      <a:pt x="30647" y="5045"/>
                      <a:pt x="18186" y="3633"/>
                    </a:cubicBezTo>
                    <a:cubicBezTo>
                      <a:pt x="13701" y="3115"/>
                      <a:pt x="8712" y="2589"/>
                      <a:pt x="5067" y="295"/>
                    </a:cubicBezTo>
                    <a:cubicBezTo>
                      <a:pt x="4870" y="188"/>
                      <a:pt x="4681" y="107"/>
                      <a:pt x="4472" y="0"/>
                    </a:cubicBezTo>
                    <a:lnTo>
                      <a:pt x="1121" y="10788"/>
                    </a:lnTo>
                    <a:lnTo>
                      <a:pt x="2529" y="15550"/>
                    </a:lnTo>
                    <a:lnTo>
                      <a:pt x="1121" y="23424"/>
                    </a:lnTo>
                    <a:lnTo>
                      <a:pt x="0" y="27904"/>
                    </a:lnTo>
                    <a:lnTo>
                      <a:pt x="2529" y="38302"/>
                    </a:lnTo>
                    <a:lnTo>
                      <a:pt x="7672" y="150675"/>
                    </a:lnTo>
                    <a:lnTo>
                      <a:pt x="174933" y="149250"/>
                    </a:lnTo>
                    <a:cubicBezTo>
                      <a:pt x="172267" y="145168"/>
                      <a:pt x="168669" y="141813"/>
                      <a:pt x="164188" y="139117"/>
                    </a:cubicBezTo>
                    <a:close/>
                    <a:moveTo>
                      <a:pt x="112133" y="43287"/>
                    </a:moveTo>
                    <a:cubicBezTo>
                      <a:pt x="111864" y="43227"/>
                      <a:pt x="111568" y="43176"/>
                      <a:pt x="111346" y="43133"/>
                    </a:cubicBezTo>
                    <a:lnTo>
                      <a:pt x="111782" y="42654"/>
                    </a:lnTo>
                    <a:cubicBezTo>
                      <a:pt x="111932" y="43026"/>
                      <a:pt x="112005" y="43065"/>
                      <a:pt x="112133" y="43287"/>
                    </a:cubicBezTo>
                    <a:cubicBezTo>
                      <a:pt x="112497" y="43364"/>
                      <a:pt x="112805" y="43420"/>
                      <a:pt x="112814" y="43514"/>
                    </a:cubicBezTo>
                    <a:cubicBezTo>
                      <a:pt x="112848" y="44306"/>
                      <a:pt x="112536" y="44066"/>
                      <a:pt x="112133" y="43287"/>
                    </a:cubicBezTo>
                    <a:close/>
                    <a:moveTo>
                      <a:pt x="119741" y="53390"/>
                    </a:moveTo>
                    <a:cubicBezTo>
                      <a:pt x="119314" y="53065"/>
                      <a:pt x="118766" y="52817"/>
                      <a:pt x="118458" y="52415"/>
                    </a:cubicBezTo>
                    <a:cubicBezTo>
                      <a:pt x="118312" y="52196"/>
                      <a:pt x="118667" y="51678"/>
                      <a:pt x="118804" y="51285"/>
                    </a:cubicBezTo>
                    <a:cubicBezTo>
                      <a:pt x="119258" y="51541"/>
                      <a:pt x="119891" y="51696"/>
                      <a:pt x="120139" y="52072"/>
                    </a:cubicBezTo>
                    <a:cubicBezTo>
                      <a:pt x="120298" y="52346"/>
                      <a:pt x="119891" y="52936"/>
                      <a:pt x="119741" y="53390"/>
                    </a:cubicBezTo>
                    <a:close/>
                  </a:path>
                </a:pathLst>
              </a:custGeom>
              <a:grpFill/>
              <a:ln w="5028" cap="flat">
                <a:solidFill>
                  <a:schemeClr val="bg1"/>
                </a:solidFill>
                <a:prstDash val="solid"/>
                <a:miter/>
              </a:ln>
            </p:spPr>
            <p:txBody>
              <a:bodyPr rtlCol="0" anchor="ctr"/>
              <a:lstStyle/>
              <a:p>
                <a:endParaRPr lang="en-US"/>
              </a:p>
            </p:txBody>
          </p:sp>
        </p:grpSp>
        <p:grpSp>
          <p:nvGrpSpPr>
            <p:cNvPr id="178" name="Graphic 2398">
              <a:extLst>
                <a:ext uri="{FF2B5EF4-FFF2-40B4-BE49-F238E27FC236}">
                  <a16:creationId xmlns:a16="http://schemas.microsoft.com/office/drawing/2014/main" id="{84A74EBB-438B-BFDC-7F33-22F71C732A7B}"/>
                </a:ext>
              </a:extLst>
            </p:cNvPr>
            <p:cNvGrpSpPr/>
            <p:nvPr/>
          </p:nvGrpSpPr>
          <p:grpSpPr>
            <a:xfrm>
              <a:off x="6199851" y="4909561"/>
              <a:ext cx="161184" cy="140704"/>
              <a:chOff x="6199851" y="4909561"/>
              <a:chExt cx="161184" cy="140704"/>
            </a:xfrm>
            <a:grpFill/>
          </p:grpSpPr>
          <p:sp>
            <p:nvSpPr>
              <p:cNvPr id="223" name="Freeform 222">
                <a:extLst>
                  <a:ext uri="{FF2B5EF4-FFF2-40B4-BE49-F238E27FC236}">
                    <a16:creationId xmlns:a16="http://schemas.microsoft.com/office/drawing/2014/main" id="{D7D9DCC7-CF5E-E590-BB28-26423BAFEF35}"/>
                  </a:ext>
                </a:extLst>
              </p:cNvPr>
              <p:cNvSpPr/>
              <p:nvPr/>
            </p:nvSpPr>
            <p:spPr>
              <a:xfrm>
                <a:off x="6279523" y="5044596"/>
                <a:ext cx="1245" cy="607"/>
              </a:xfrm>
              <a:custGeom>
                <a:avLst/>
                <a:gdLst>
                  <a:gd name="connsiteX0" fmla="*/ 0 w 1245"/>
                  <a:gd name="connsiteY0" fmla="*/ 0 h 607"/>
                  <a:gd name="connsiteX1" fmla="*/ 1245 w 1245"/>
                  <a:gd name="connsiteY1" fmla="*/ 608 h 607"/>
                  <a:gd name="connsiteX2" fmla="*/ 0 w 1245"/>
                  <a:gd name="connsiteY2" fmla="*/ 0 h 607"/>
                </a:gdLst>
                <a:ahLst/>
                <a:cxnLst>
                  <a:cxn ang="0">
                    <a:pos x="connsiteX0" y="connsiteY0"/>
                  </a:cxn>
                  <a:cxn ang="0">
                    <a:pos x="connsiteX1" y="connsiteY1"/>
                  </a:cxn>
                  <a:cxn ang="0">
                    <a:pos x="connsiteX2" y="connsiteY2"/>
                  </a:cxn>
                </a:cxnLst>
                <a:rect l="l" t="t" r="r" b="b"/>
                <a:pathLst>
                  <a:path w="1245" h="607">
                    <a:moveTo>
                      <a:pt x="0" y="0"/>
                    </a:moveTo>
                    <a:cubicBezTo>
                      <a:pt x="428" y="171"/>
                      <a:pt x="856" y="321"/>
                      <a:pt x="1245" y="608"/>
                    </a:cubicBezTo>
                    <a:cubicBezTo>
                      <a:pt x="860" y="342"/>
                      <a:pt x="432" y="171"/>
                      <a:pt x="0" y="0"/>
                    </a:cubicBezTo>
                    <a:close/>
                  </a:path>
                </a:pathLst>
              </a:custGeom>
              <a:grpFill/>
              <a:ln w="5028" cap="flat">
                <a:solidFill>
                  <a:schemeClr val="bg1"/>
                </a:solidFill>
                <a:prstDash val="solid"/>
                <a:miter/>
              </a:ln>
            </p:spPr>
            <p:txBody>
              <a:bodyPr rtlCol="0" anchor="ctr"/>
              <a:lstStyle/>
              <a:p>
                <a:endParaRPr lang="en-US"/>
              </a:p>
            </p:txBody>
          </p:sp>
          <p:sp>
            <p:nvSpPr>
              <p:cNvPr id="224" name="Freeform 223">
                <a:extLst>
                  <a:ext uri="{FF2B5EF4-FFF2-40B4-BE49-F238E27FC236}">
                    <a16:creationId xmlns:a16="http://schemas.microsoft.com/office/drawing/2014/main" id="{8F5EFA83-5C5F-F354-678E-EB2E0FAF1CA8}"/>
                  </a:ext>
                </a:extLst>
              </p:cNvPr>
              <p:cNvSpPr/>
              <p:nvPr/>
            </p:nvSpPr>
            <p:spPr>
              <a:xfrm>
                <a:off x="6199851" y="4909561"/>
                <a:ext cx="161184" cy="139479"/>
              </a:xfrm>
              <a:custGeom>
                <a:avLst/>
                <a:gdLst>
                  <a:gd name="connsiteX0" fmla="*/ 77631 w 161184"/>
                  <a:gd name="connsiteY0" fmla="*/ 134624 h 139479"/>
                  <a:gd name="connsiteX1" fmla="*/ 78556 w 161184"/>
                  <a:gd name="connsiteY1" fmla="*/ 130884 h 139479"/>
                  <a:gd name="connsiteX2" fmla="*/ 82475 w 161184"/>
                  <a:gd name="connsiteY2" fmla="*/ 126793 h 139479"/>
                  <a:gd name="connsiteX3" fmla="*/ 84007 w 161184"/>
                  <a:gd name="connsiteY3" fmla="*/ 123062 h 139479"/>
                  <a:gd name="connsiteX4" fmla="*/ 82633 w 161184"/>
                  <a:gd name="connsiteY4" fmla="*/ 117106 h 139479"/>
                  <a:gd name="connsiteX5" fmla="*/ 84508 w 161184"/>
                  <a:gd name="connsiteY5" fmla="*/ 115732 h 139479"/>
                  <a:gd name="connsiteX6" fmla="*/ 84675 w 161184"/>
                  <a:gd name="connsiteY6" fmla="*/ 113712 h 139479"/>
                  <a:gd name="connsiteX7" fmla="*/ 94366 w 161184"/>
                  <a:gd name="connsiteY7" fmla="*/ 105205 h 139479"/>
                  <a:gd name="connsiteX8" fmla="*/ 94538 w 161184"/>
                  <a:gd name="connsiteY8" fmla="*/ 102664 h 139479"/>
                  <a:gd name="connsiteX9" fmla="*/ 95727 w 161184"/>
                  <a:gd name="connsiteY9" fmla="*/ 100789 h 139479"/>
                  <a:gd name="connsiteX10" fmla="*/ 97773 w 161184"/>
                  <a:gd name="connsiteY10" fmla="*/ 101786 h 139479"/>
                  <a:gd name="connsiteX11" fmla="*/ 99968 w 161184"/>
                  <a:gd name="connsiteY11" fmla="*/ 99433 h 139479"/>
                  <a:gd name="connsiteX12" fmla="*/ 105428 w 161184"/>
                  <a:gd name="connsiteY12" fmla="*/ 100785 h 139479"/>
                  <a:gd name="connsiteX13" fmla="*/ 109853 w 161184"/>
                  <a:gd name="connsiteY13" fmla="*/ 103994 h 139479"/>
                  <a:gd name="connsiteX14" fmla="*/ 114585 w 161184"/>
                  <a:gd name="connsiteY14" fmla="*/ 106904 h 139479"/>
                  <a:gd name="connsiteX15" fmla="*/ 119541 w 161184"/>
                  <a:gd name="connsiteY15" fmla="*/ 100610 h 139479"/>
                  <a:gd name="connsiteX16" fmla="*/ 123944 w 161184"/>
                  <a:gd name="connsiteY16" fmla="*/ 96181 h 139479"/>
                  <a:gd name="connsiteX17" fmla="*/ 127521 w 161184"/>
                  <a:gd name="connsiteY17" fmla="*/ 88359 h 139479"/>
                  <a:gd name="connsiteX18" fmla="*/ 129049 w 161184"/>
                  <a:gd name="connsiteY18" fmla="*/ 82081 h 139479"/>
                  <a:gd name="connsiteX19" fmla="*/ 136695 w 161184"/>
                  <a:gd name="connsiteY19" fmla="*/ 74606 h 139479"/>
                  <a:gd name="connsiteX20" fmla="*/ 138227 w 161184"/>
                  <a:gd name="connsiteY20" fmla="*/ 69496 h 139479"/>
                  <a:gd name="connsiteX21" fmla="*/ 138227 w 161184"/>
                  <a:gd name="connsiteY21" fmla="*/ 64926 h 139479"/>
                  <a:gd name="connsiteX22" fmla="*/ 144175 w 161184"/>
                  <a:gd name="connsiteY22" fmla="*/ 61529 h 139479"/>
                  <a:gd name="connsiteX23" fmla="*/ 146584 w 161184"/>
                  <a:gd name="connsiteY23" fmla="*/ 58418 h 139479"/>
                  <a:gd name="connsiteX24" fmla="*/ 146208 w 161184"/>
                  <a:gd name="connsiteY24" fmla="*/ 50181 h 139479"/>
                  <a:gd name="connsiteX25" fmla="*/ 150311 w 161184"/>
                  <a:gd name="connsiteY25" fmla="*/ 42132 h 139479"/>
                  <a:gd name="connsiteX26" fmla="*/ 155005 w 161184"/>
                  <a:gd name="connsiteY26" fmla="*/ 37266 h 139479"/>
                  <a:gd name="connsiteX27" fmla="*/ 157260 w 161184"/>
                  <a:gd name="connsiteY27" fmla="*/ 37438 h 139479"/>
                  <a:gd name="connsiteX28" fmla="*/ 160620 w 161184"/>
                  <a:gd name="connsiteY28" fmla="*/ 34447 h 139479"/>
                  <a:gd name="connsiteX29" fmla="*/ 161185 w 161184"/>
                  <a:gd name="connsiteY29" fmla="*/ 30711 h 139479"/>
                  <a:gd name="connsiteX30" fmla="*/ 159490 w 161184"/>
                  <a:gd name="connsiteY30" fmla="*/ 24528 h 139479"/>
                  <a:gd name="connsiteX31" fmla="*/ 157440 w 161184"/>
                  <a:gd name="connsiteY31" fmla="*/ 24151 h 139479"/>
                  <a:gd name="connsiteX32" fmla="*/ 155566 w 161184"/>
                  <a:gd name="connsiteY32" fmla="*/ 21357 h 139479"/>
                  <a:gd name="connsiteX33" fmla="*/ 155373 w 161184"/>
                  <a:gd name="connsiteY33" fmla="*/ 16838 h 139479"/>
                  <a:gd name="connsiteX34" fmla="*/ 154655 w 161184"/>
                  <a:gd name="connsiteY34" fmla="*/ 11836 h 139479"/>
                  <a:gd name="connsiteX35" fmla="*/ 152934 w 161184"/>
                  <a:gd name="connsiteY35" fmla="*/ 8875 h 139479"/>
                  <a:gd name="connsiteX36" fmla="*/ 147774 w 161184"/>
                  <a:gd name="connsiteY36" fmla="*/ 2435 h 139479"/>
                  <a:gd name="connsiteX37" fmla="*/ 147140 w 161184"/>
                  <a:gd name="connsiteY37" fmla="*/ 2726 h 139479"/>
                  <a:gd name="connsiteX38" fmla="*/ 143555 w 161184"/>
                  <a:gd name="connsiteY38" fmla="*/ 2726 h 139479"/>
                  <a:gd name="connsiteX39" fmla="*/ 140529 w 161184"/>
                  <a:gd name="connsiteY39" fmla="*/ 6602 h 139479"/>
                  <a:gd name="connsiteX40" fmla="*/ 136674 w 161184"/>
                  <a:gd name="connsiteY40" fmla="*/ 6602 h 139479"/>
                  <a:gd name="connsiteX41" fmla="*/ 132523 w 161184"/>
                  <a:gd name="connsiteY41" fmla="*/ 10171 h 139479"/>
                  <a:gd name="connsiteX42" fmla="*/ 125634 w 161184"/>
                  <a:gd name="connsiteY42" fmla="*/ 10445 h 139479"/>
                  <a:gd name="connsiteX43" fmla="*/ 119836 w 161184"/>
                  <a:gd name="connsiteY43" fmla="*/ 8532 h 139479"/>
                  <a:gd name="connsiteX44" fmla="*/ 111286 w 161184"/>
                  <a:gd name="connsiteY44" fmla="*/ 7711 h 139479"/>
                  <a:gd name="connsiteX45" fmla="*/ 104119 w 161184"/>
                  <a:gd name="connsiteY45" fmla="*/ 9076 h 139479"/>
                  <a:gd name="connsiteX46" fmla="*/ 99155 w 161184"/>
                  <a:gd name="connsiteY46" fmla="*/ 8241 h 139479"/>
                  <a:gd name="connsiteX47" fmla="*/ 95013 w 161184"/>
                  <a:gd name="connsiteY47" fmla="*/ 14035 h 139479"/>
                  <a:gd name="connsiteX48" fmla="*/ 91149 w 161184"/>
                  <a:gd name="connsiteY48" fmla="*/ 16808 h 139479"/>
                  <a:gd name="connsiteX49" fmla="*/ 83164 w 161184"/>
                  <a:gd name="connsiteY49" fmla="*/ 14035 h 139479"/>
                  <a:gd name="connsiteX50" fmla="*/ 72402 w 161184"/>
                  <a:gd name="connsiteY50" fmla="*/ 9641 h 139479"/>
                  <a:gd name="connsiteX51" fmla="*/ 69372 w 161184"/>
                  <a:gd name="connsiteY51" fmla="*/ 7159 h 139479"/>
                  <a:gd name="connsiteX52" fmla="*/ 63305 w 161184"/>
                  <a:gd name="connsiteY52" fmla="*/ 7715 h 139479"/>
                  <a:gd name="connsiteX53" fmla="*/ 56407 w 161184"/>
                  <a:gd name="connsiteY53" fmla="*/ 11271 h 139479"/>
                  <a:gd name="connsiteX54" fmla="*/ 53643 w 161184"/>
                  <a:gd name="connsiteY54" fmla="*/ 10454 h 139479"/>
                  <a:gd name="connsiteX55" fmla="*/ 50883 w 161184"/>
                  <a:gd name="connsiteY55" fmla="*/ 5503 h 139479"/>
                  <a:gd name="connsiteX56" fmla="*/ 45654 w 161184"/>
                  <a:gd name="connsiteY56" fmla="*/ 2195 h 139479"/>
                  <a:gd name="connsiteX57" fmla="*/ 35166 w 161184"/>
                  <a:gd name="connsiteY57" fmla="*/ 0 h 139479"/>
                  <a:gd name="connsiteX58" fmla="*/ 31575 w 161184"/>
                  <a:gd name="connsiteY58" fmla="*/ 1630 h 139479"/>
                  <a:gd name="connsiteX59" fmla="*/ 23039 w 161184"/>
                  <a:gd name="connsiteY59" fmla="*/ 1361 h 139479"/>
                  <a:gd name="connsiteX60" fmla="*/ 16423 w 161184"/>
                  <a:gd name="connsiteY60" fmla="*/ 5503 h 139479"/>
                  <a:gd name="connsiteX61" fmla="*/ 15589 w 161184"/>
                  <a:gd name="connsiteY61" fmla="*/ 8541 h 139479"/>
                  <a:gd name="connsiteX62" fmla="*/ 15589 w 161184"/>
                  <a:gd name="connsiteY62" fmla="*/ 12127 h 139479"/>
                  <a:gd name="connsiteX63" fmla="*/ 16132 w 161184"/>
                  <a:gd name="connsiteY63" fmla="*/ 16256 h 139479"/>
                  <a:gd name="connsiteX64" fmla="*/ 13933 w 161184"/>
                  <a:gd name="connsiteY64" fmla="*/ 16256 h 139479"/>
                  <a:gd name="connsiteX65" fmla="*/ 11177 w 161184"/>
                  <a:gd name="connsiteY65" fmla="*/ 21507 h 139479"/>
                  <a:gd name="connsiteX66" fmla="*/ 11999 w 161184"/>
                  <a:gd name="connsiteY66" fmla="*/ 25092 h 139479"/>
                  <a:gd name="connsiteX67" fmla="*/ 13937 w 161184"/>
                  <a:gd name="connsiteY67" fmla="*/ 27292 h 139479"/>
                  <a:gd name="connsiteX68" fmla="*/ 11181 w 161184"/>
                  <a:gd name="connsiteY68" fmla="*/ 29495 h 139479"/>
                  <a:gd name="connsiteX69" fmla="*/ 11181 w 161184"/>
                  <a:gd name="connsiteY69" fmla="*/ 34455 h 139479"/>
                  <a:gd name="connsiteX70" fmla="*/ 15593 w 161184"/>
                  <a:gd name="connsiteY70" fmla="*/ 37510 h 139479"/>
                  <a:gd name="connsiteX71" fmla="*/ 15593 w 161184"/>
                  <a:gd name="connsiteY71" fmla="*/ 41914 h 139479"/>
                  <a:gd name="connsiteX72" fmla="*/ 17245 w 161184"/>
                  <a:gd name="connsiteY72" fmla="*/ 46312 h 139479"/>
                  <a:gd name="connsiteX73" fmla="*/ 15875 w 161184"/>
                  <a:gd name="connsiteY73" fmla="*/ 48238 h 139479"/>
                  <a:gd name="connsiteX74" fmla="*/ 13111 w 161184"/>
                  <a:gd name="connsiteY74" fmla="*/ 47416 h 139479"/>
                  <a:gd name="connsiteX75" fmla="*/ 12003 w 161184"/>
                  <a:gd name="connsiteY75" fmla="*/ 51280 h 139479"/>
                  <a:gd name="connsiteX76" fmla="*/ 15041 w 161184"/>
                  <a:gd name="connsiteY76" fmla="*/ 54036 h 139479"/>
                  <a:gd name="connsiteX77" fmla="*/ 13659 w 161184"/>
                  <a:gd name="connsiteY77" fmla="*/ 54866 h 139479"/>
                  <a:gd name="connsiteX78" fmla="*/ 10895 w 161184"/>
                  <a:gd name="connsiteY78" fmla="*/ 55679 h 139479"/>
                  <a:gd name="connsiteX79" fmla="*/ 6752 w 161184"/>
                  <a:gd name="connsiteY79" fmla="*/ 65072 h 139479"/>
                  <a:gd name="connsiteX80" fmla="*/ 967 w 161184"/>
                  <a:gd name="connsiteY80" fmla="*/ 66998 h 139479"/>
                  <a:gd name="connsiteX81" fmla="*/ 137 w 161184"/>
                  <a:gd name="connsiteY81" fmla="*/ 70583 h 139479"/>
                  <a:gd name="connsiteX82" fmla="*/ 137 w 161184"/>
                  <a:gd name="connsiteY82" fmla="*/ 77751 h 139479"/>
                  <a:gd name="connsiteX83" fmla="*/ 689 w 161184"/>
                  <a:gd name="connsiteY83" fmla="*/ 93750 h 139479"/>
                  <a:gd name="connsiteX84" fmla="*/ 0 w 161184"/>
                  <a:gd name="connsiteY84" fmla="*/ 107610 h 139479"/>
                  <a:gd name="connsiteX85" fmla="*/ 8832 w 161184"/>
                  <a:gd name="connsiteY85" fmla="*/ 107247 h 139479"/>
                  <a:gd name="connsiteX86" fmla="*/ 13792 w 161184"/>
                  <a:gd name="connsiteY86" fmla="*/ 108128 h 139479"/>
                  <a:gd name="connsiteX87" fmla="*/ 28447 w 161184"/>
                  <a:gd name="connsiteY87" fmla="*/ 121646 h 139479"/>
                  <a:gd name="connsiteX88" fmla="*/ 32328 w 161184"/>
                  <a:gd name="connsiteY88" fmla="*/ 131119 h 139479"/>
                  <a:gd name="connsiteX89" fmla="*/ 46206 w 161184"/>
                  <a:gd name="connsiteY89" fmla="*/ 139472 h 139479"/>
                  <a:gd name="connsiteX90" fmla="*/ 51306 w 161184"/>
                  <a:gd name="connsiteY90" fmla="*/ 139147 h 139479"/>
                  <a:gd name="connsiteX91" fmla="*/ 73134 w 161184"/>
                  <a:gd name="connsiteY91" fmla="*/ 135069 h 139479"/>
                  <a:gd name="connsiteX92" fmla="*/ 77635 w 161184"/>
                  <a:gd name="connsiteY92" fmla="*/ 134616 h 139479"/>
                  <a:gd name="connsiteX93" fmla="*/ 77631 w 161184"/>
                  <a:gd name="connsiteY93" fmla="*/ 134616 h 139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Lst>
                <a:rect l="l" t="t" r="r" b="b"/>
                <a:pathLst>
                  <a:path w="161184" h="139479">
                    <a:moveTo>
                      <a:pt x="77631" y="134624"/>
                    </a:moveTo>
                    <a:lnTo>
                      <a:pt x="78556" y="130884"/>
                    </a:lnTo>
                    <a:lnTo>
                      <a:pt x="82475" y="126793"/>
                    </a:lnTo>
                    <a:lnTo>
                      <a:pt x="84007" y="123062"/>
                    </a:lnTo>
                    <a:lnTo>
                      <a:pt x="82633" y="117106"/>
                    </a:lnTo>
                    <a:lnTo>
                      <a:pt x="84508" y="115732"/>
                    </a:lnTo>
                    <a:lnTo>
                      <a:pt x="84675" y="113712"/>
                    </a:lnTo>
                    <a:lnTo>
                      <a:pt x="94366" y="105205"/>
                    </a:lnTo>
                    <a:lnTo>
                      <a:pt x="94538" y="102664"/>
                    </a:lnTo>
                    <a:lnTo>
                      <a:pt x="95727" y="100789"/>
                    </a:lnTo>
                    <a:lnTo>
                      <a:pt x="97773" y="101786"/>
                    </a:lnTo>
                    <a:lnTo>
                      <a:pt x="99968" y="99433"/>
                    </a:lnTo>
                    <a:lnTo>
                      <a:pt x="105428" y="100785"/>
                    </a:lnTo>
                    <a:lnTo>
                      <a:pt x="109853" y="103994"/>
                    </a:lnTo>
                    <a:lnTo>
                      <a:pt x="114585" y="106904"/>
                    </a:lnTo>
                    <a:lnTo>
                      <a:pt x="119541" y="100610"/>
                    </a:lnTo>
                    <a:lnTo>
                      <a:pt x="123944" y="96181"/>
                    </a:lnTo>
                    <a:lnTo>
                      <a:pt x="127521" y="88359"/>
                    </a:lnTo>
                    <a:lnTo>
                      <a:pt x="129049" y="82081"/>
                    </a:lnTo>
                    <a:lnTo>
                      <a:pt x="136695" y="74606"/>
                    </a:lnTo>
                    <a:lnTo>
                      <a:pt x="138227" y="69496"/>
                    </a:lnTo>
                    <a:lnTo>
                      <a:pt x="138227" y="64926"/>
                    </a:lnTo>
                    <a:lnTo>
                      <a:pt x="144175" y="61529"/>
                    </a:lnTo>
                    <a:lnTo>
                      <a:pt x="146584" y="58418"/>
                    </a:lnTo>
                    <a:lnTo>
                      <a:pt x="146208" y="50181"/>
                    </a:lnTo>
                    <a:lnTo>
                      <a:pt x="150311" y="42132"/>
                    </a:lnTo>
                    <a:lnTo>
                      <a:pt x="155005" y="37266"/>
                    </a:lnTo>
                    <a:lnTo>
                      <a:pt x="157260" y="37438"/>
                    </a:lnTo>
                    <a:lnTo>
                      <a:pt x="160620" y="34447"/>
                    </a:lnTo>
                    <a:lnTo>
                      <a:pt x="161185" y="30711"/>
                    </a:lnTo>
                    <a:lnTo>
                      <a:pt x="159490" y="24528"/>
                    </a:lnTo>
                    <a:lnTo>
                      <a:pt x="157440" y="24151"/>
                    </a:lnTo>
                    <a:lnTo>
                      <a:pt x="155566" y="21357"/>
                    </a:lnTo>
                    <a:lnTo>
                      <a:pt x="155373" y="16838"/>
                    </a:lnTo>
                    <a:lnTo>
                      <a:pt x="154655" y="11836"/>
                    </a:lnTo>
                    <a:lnTo>
                      <a:pt x="152934" y="8875"/>
                    </a:lnTo>
                    <a:lnTo>
                      <a:pt x="147774" y="2435"/>
                    </a:lnTo>
                    <a:lnTo>
                      <a:pt x="147140" y="2726"/>
                    </a:lnTo>
                    <a:lnTo>
                      <a:pt x="143555" y="2726"/>
                    </a:lnTo>
                    <a:lnTo>
                      <a:pt x="140529" y="6602"/>
                    </a:lnTo>
                    <a:lnTo>
                      <a:pt x="136674" y="6602"/>
                    </a:lnTo>
                    <a:lnTo>
                      <a:pt x="132523" y="10171"/>
                    </a:lnTo>
                    <a:lnTo>
                      <a:pt x="125634" y="10445"/>
                    </a:lnTo>
                    <a:lnTo>
                      <a:pt x="119836" y="8532"/>
                    </a:lnTo>
                    <a:lnTo>
                      <a:pt x="111286" y="7711"/>
                    </a:lnTo>
                    <a:lnTo>
                      <a:pt x="104119" y="9076"/>
                    </a:lnTo>
                    <a:lnTo>
                      <a:pt x="99155" y="8241"/>
                    </a:lnTo>
                    <a:lnTo>
                      <a:pt x="95013" y="14035"/>
                    </a:lnTo>
                    <a:lnTo>
                      <a:pt x="91149" y="16808"/>
                    </a:lnTo>
                    <a:lnTo>
                      <a:pt x="83164" y="14035"/>
                    </a:lnTo>
                    <a:lnTo>
                      <a:pt x="72402" y="9641"/>
                    </a:lnTo>
                    <a:lnTo>
                      <a:pt x="69372" y="7159"/>
                    </a:lnTo>
                    <a:lnTo>
                      <a:pt x="63305" y="7715"/>
                    </a:lnTo>
                    <a:lnTo>
                      <a:pt x="56407" y="11271"/>
                    </a:lnTo>
                    <a:lnTo>
                      <a:pt x="53643" y="10454"/>
                    </a:lnTo>
                    <a:lnTo>
                      <a:pt x="50883" y="5503"/>
                    </a:lnTo>
                    <a:lnTo>
                      <a:pt x="45654" y="2195"/>
                    </a:lnTo>
                    <a:lnTo>
                      <a:pt x="35166" y="0"/>
                    </a:lnTo>
                    <a:lnTo>
                      <a:pt x="31575" y="1630"/>
                    </a:lnTo>
                    <a:lnTo>
                      <a:pt x="23039" y="1361"/>
                    </a:lnTo>
                    <a:lnTo>
                      <a:pt x="16423" y="5503"/>
                    </a:lnTo>
                    <a:lnTo>
                      <a:pt x="15589" y="8541"/>
                    </a:lnTo>
                    <a:lnTo>
                      <a:pt x="15589" y="12127"/>
                    </a:lnTo>
                    <a:lnTo>
                      <a:pt x="16132" y="16256"/>
                    </a:lnTo>
                    <a:lnTo>
                      <a:pt x="13933" y="16256"/>
                    </a:lnTo>
                    <a:lnTo>
                      <a:pt x="11177" y="21507"/>
                    </a:lnTo>
                    <a:lnTo>
                      <a:pt x="11999" y="25092"/>
                    </a:lnTo>
                    <a:lnTo>
                      <a:pt x="13937" y="27292"/>
                    </a:lnTo>
                    <a:lnTo>
                      <a:pt x="11181" y="29495"/>
                    </a:lnTo>
                    <a:lnTo>
                      <a:pt x="11181" y="34455"/>
                    </a:lnTo>
                    <a:lnTo>
                      <a:pt x="15593" y="37510"/>
                    </a:lnTo>
                    <a:lnTo>
                      <a:pt x="15593" y="41914"/>
                    </a:lnTo>
                    <a:lnTo>
                      <a:pt x="17245" y="46312"/>
                    </a:lnTo>
                    <a:lnTo>
                      <a:pt x="15875" y="48238"/>
                    </a:lnTo>
                    <a:lnTo>
                      <a:pt x="13111" y="47416"/>
                    </a:lnTo>
                    <a:lnTo>
                      <a:pt x="12003" y="51280"/>
                    </a:lnTo>
                    <a:lnTo>
                      <a:pt x="15041" y="54036"/>
                    </a:lnTo>
                    <a:lnTo>
                      <a:pt x="13659" y="54866"/>
                    </a:lnTo>
                    <a:lnTo>
                      <a:pt x="10895" y="55679"/>
                    </a:lnTo>
                    <a:lnTo>
                      <a:pt x="6752" y="65072"/>
                    </a:lnTo>
                    <a:lnTo>
                      <a:pt x="967" y="66998"/>
                    </a:lnTo>
                    <a:lnTo>
                      <a:pt x="137" y="70583"/>
                    </a:lnTo>
                    <a:lnTo>
                      <a:pt x="137" y="77751"/>
                    </a:lnTo>
                    <a:lnTo>
                      <a:pt x="689" y="93750"/>
                    </a:lnTo>
                    <a:lnTo>
                      <a:pt x="0" y="107610"/>
                    </a:lnTo>
                    <a:cubicBezTo>
                      <a:pt x="2876" y="107075"/>
                      <a:pt x="5803" y="106759"/>
                      <a:pt x="8832" y="107247"/>
                    </a:cubicBezTo>
                    <a:cubicBezTo>
                      <a:pt x="10479" y="107542"/>
                      <a:pt x="12264" y="107503"/>
                      <a:pt x="13792" y="108128"/>
                    </a:cubicBezTo>
                    <a:cubicBezTo>
                      <a:pt x="20326" y="110802"/>
                      <a:pt x="25687" y="114833"/>
                      <a:pt x="28447" y="121646"/>
                    </a:cubicBezTo>
                    <a:cubicBezTo>
                      <a:pt x="29722" y="124808"/>
                      <a:pt x="30822" y="128090"/>
                      <a:pt x="32328" y="131119"/>
                    </a:cubicBezTo>
                    <a:cubicBezTo>
                      <a:pt x="35153" y="136759"/>
                      <a:pt x="40035" y="139305"/>
                      <a:pt x="46206" y="139472"/>
                    </a:cubicBezTo>
                    <a:cubicBezTo>
                      <a:pt x="47909" y="139507"/>
                      <a:pt x="49637" y="139430"/>
                      <a:pt x="51306" y="139147"/>
                    </a:cubicBezTo>
                    <a:cubicBezTo>
                      <a:pt x="58602" y="137889"/>
                      <a:pt x="65949" y="136759"/>
                      <a:pt x="73134" y="135069"/>
                    </a:cubicBezTo>
                    <a:cubicBezTo>
                      <a:pt x="74790" y="134693"/>
                      <a:pt x="76257" y="134530"/>
                      <a:pt x="77635" y="134616"/>
                    </a:cubicBezTo>
                    <a:lnTo>
                      <a:pt x="77631" y="134616"/>
                    </a:lnTo>
                    <a:close/>
                  </a:path>
                </a:pathLst>
              </a:custGeom>
              <a:grpFill/>
              <a:ln w="5028" cap="flat">
                <a:solidFill>
                  <a:schemeClr val="bg1"/>
                </a:solidFill>
                <a:prstDash val="solid"/>
                <a:miter/>
              </a:ln>
            </p:spPr>
            <p:txBody>
              <a:bodyPr rtlCol="0" anchor="ctr"/>
              <a:lstStyle/>
              <a:p>
                <a:endParaRPr lang="en-US"/>
              </a:p>
            </p:txBody>
          </p:sp>
          <p:sp>
            <p:nvSpPr>
              <p:cNvPr id="225" name="Freeform 224">
                <a:extLst>
                  <a:ext uri="{FF2B5EF4-FFF2-40B4-BE49-F238E27FC236}">
                    <a16:creationId xmlns:a16="http://schemas.microsoft.com/office/drawing/2014/main" id="{B7CE0822-D7BC-EF78-36EC-DEBD75849EDA}"/>
                  </a:ext>
                </a:extLst>
              </p:cNvPr>
              <p:cNvSpPr/>
              <p:nvPr/>
            </p:nvSpPr>
            <p:spPr>
              <a:xfrm>
                <a:off x="6281465" y="5045773"/>
                <a:ext cx="1733" cy="2101"/>
              </a:xfrm>
              <a:custGeom>
                <a:avLst/>
                <a:gdLst>
                  <a:gd name="connsiteX0" fmla="*/ 0 w 1733"/>
                  <a:gd name="connsiteY0" fmla="*/ 0 h 2101"/>
                  <a:gd name="connsiteX1" fmla="*/ 1733 w 1733"/>
                  <a:gd name="connsiteY1" fmla="*/ 2101 h 2101"/>
                  <a:gd name="connsiteX2" fmla="*/ 0 w 1733"/>
                  <a:gd name="connsiteY2" fmla="*/ 0 h 2101"/>
                </a:gdLst>
                <a:ahLst/>
                <a:cxnLst>
                  <a:cxn ang="0">
                    <a:pos x="connsiteX0" y="connsiteY0"/>
                  </a:cxn>
                  <a:cxn ang="0">
                    <a:pos x="connsiteX1" y="connsiteY1"/>
                  </a:cxn>
                  <a:cxn ang="0">
                    <a:pos x="connsiteX2" y="connsiteY2"/>
                  </a:cxn>
                </a:cxnLst>
                <a:rect l="l" t="t" r="r" b="b"/>
                <a:pathLst>
                  <a:path w="1733" h="2101">
                    <a:moveTo>
                      <a:pt x="0" y="0"/>
                    </a:moveTo>
                    <a:cubicBezTo>
                      <a:pt x="608" y="556"/>
                      <a:pt x="1190" y="1164"/>
                      <a:pt x="1733" y="2101"/>
                    </a:cubicBezTo>
                    <a:cubicBezTo>
                      <a:pt x="1194" y="1164"/>
                      <a:pt x="616" y="535"/>
                      <a:pt x="0" y="0"/>
                    </a:cubicBezTo>
                    <a:close/>
                  </a:path>
                </a:pathLst>
              </a:custGeom>
              <a:grpFill/>
              <a:ln w="5028" cap="flat">
                <a:solidFill>
                  <a:schemeClr val="bg1"/>
                </a:solidFill>
                <a:prstDash val="solid"/>
                <a:miter/>
              </a:ln>
            </p:spPr>
            <p:txBody>
              <a:bodyPr rtlCol="0" anchor="ctr"/>
              <a:lstStyle/>
              <a:p>
                <a:endParaRPr lang="en-US"/>
              </a:p>
            </p:txBody>
          </p:sp>
          <p:sp>
            <p:nvSpPr>
              <p:cNvPr id="226" name="Freeform 225">
                <a:extLst>
                  <a:ext uri="{FF2B5EF4-FFF2-40B4-BE49-F238E27FC236}">
                    <a16:creationId xmlns:a16="http://schemas.microsoft.com/office/drawing/2014/main" id="{A5150A96-5988-1937-F9B7-E9CC2DDD5B4A}"/>
                  </a:ext>
                </a:extLst>
              </p:cNvPr>
              <p:cNvSpPr/>
              <p:nvPr/>
            </p:nvSpPr>
            <p:spPr>
              <a:xfrm>
                <a:off x="6283203" y="5047878"/>
                <a:ext cx="1985" cy="2387"/>
              </a:xfrm>
              <a:custGeom>
                <a:avLst/>
                <a:gdLst>
                  <a:gd name="connsiteX0" fmla="*/ 0 w 1985"/>
                  <a:gd name="connsiteY0" fmla="*/ 0 h 2387"/>
                  <a:gd name="connsiteX1" fmla="*/ 1985 w 1985"/>
                  <a:gd name="connsiteY1" fmla="*/ 2388 h 2387"/>
                  <a:gd name="connsiteX2" fmla="*/ 0 w 1985"/>
                  <a:gd name="connsiteY2" fmla="*/ 0 h 2387"/>
                </a:gdLst>
                <a:ahLst/>
                <a:cxnLst>
                  <a:cxn ang="0">
                    <a:pos x="connsiteX0" y="connsiteY0"/>
                  </a:cxn>
                  <a:cxn ang="0">
                    <a:pos x="connsiteX1" y="connsiteY1"/>
                  </a:cxn>
                  <a:cxn ang="0">
                    <a:pos x="connsiteX2" y="connsiteY2"/>
                  </a:cxn>
                </a:cxnLst>
                <a:rect l="l" t="t" r="r" b="b"/>
                <a:pathLst>
                  <a:path w="1985" h="2387">
                    <a:moveTo>
                      <a:pt x="0" y="0"/>
                    </a:moveTo>
                    <a:cubicBezTo>
                      <a:pt x="505" y="873"/>
                      <a:pt x="1198" y="1660"/>
                      <a:pt x="1985" y="2388"/>
                    </a:cubicBezTo>
                    <a:cubicBezTo>
                      <a:pt x="1211" y="1656"/>
                      <a:pt x="505" y="864"/>
                      <a:pt x="0" y="0"/>
                    </a:cubicBezTo>
                    <a:close/>
                  </a:path>
                </a:pathLst>
              </a:custGeom>
              <a:grpFill/>
              <a:ln w="5028" cap="flat">
                <a:solidFill>
                  <a:schemeClr val="bg1"/>
                </a:solidFill>
                <a:prstDash val="solid"/>
                <a:miter/>
              </a:ln>
            </p:spPr>
            <p:txBody>
              <a:bodyPr rtlCol="0" anchor="ctr"/>
              <a:lstStyle/>
              <a:p>
                <a:endParaRPr lang="en-US"/>
              </a:p>
            </p:txBody>
          </p:sp>
        </p:grpSp>
        <p:grpSp>
          <p:nvGrpSpPr>
            <p:cNvPr id="179" name="Graphic 2398">
              <a:extLst>
                <a:ext uri="{FF2B5EF4-FFF2-40B4-BE49-F238E27FC236}">
                  <a16:creationId xmlns:a16="http://schemas.microsoft.com/office/drawing/2014/main" id="{EE43B4EA-220D-4EFA-E7F7-279081D259FC}"/>
                </a:ext>
              </a:extLst>
            </p:cNvPr>
            <p:cNvGrpSpPr/>
            <p:nvPr/>
          </p:nvGrpSpPr>
          <p:grpSpPr>
            <a:xfrm>
              <a:off x="6172101" y="4926883"/>
              <a:ext cx="47677" cy="94143"/>
              <a:chOff x="6172101" y="4926883"/>
              <a:chExt cx="47677" cy="94143"/>
            </a:xfrm>
            <a:grpFill/>
          </p:grpSpPr>
          <p:sp>
            <p:nvSpPr>
              <p:cNvPr id="220" name="Freeform 219">
                <a:extLst>
                  <a:ext uri="{FF2B5EF4-FFF2-40B4-BE49-F238E27FC236}">
                    <a16:creationId xmlns:a16="http://schemas.microsoft.com/office/drawing/2014/main" id="{EF2DC4C0-9C51-BE0D-ECB5-3F7D04272B06}"/>
                  </a:ext>
                </a:extLst>
              </p:cNvPr>
              <p:cNvSpPr/>
              <p:nvPr/>
            </p:nvSpPr>
            <p:spPr>
              <a:xfrm>
                <a:off x="6172101" y="4926883"/>
                <a:ext cx="45007" cy="93506"/>
              </a:xfrm>
              <a:custGeom>
                <a:avLst/>
                <a:gdLst>
                  <a:gd name="connsiteX0" fmla="*/ 27763 w 45007"/>
                  <a:gd name="connsiteY0" fmla="*/ 90297 h 93506"/>
                  <a:gd name="connsiteX1" fmla="*/ 28452 w 45007"/>
                  <a:gd name="connsiteY1" fmla="*/ 76437 h 93506"/>
                  <a:gd name="connsiteX2" fmla="*/ 27900 w 45007"/>
                  <a:gd name="connsiteY2" fmla="*/ 60438 h 93506"/>
                  <a:gd name="connsiteX3" fmla="*/ 27900 w 45007"/>
                  <a:gd name="connsiteY3" fmla="*/ 53270 h 93506"/>
                  <a:gd name="connsiteX4" fmla="*/ 28730 w 45007"/>
                  <a:gd name="connsiteY4" fmla="*/ 49685 h 93506"/>
                  <a:gd name="connsiteX5" fmla="*/ 34515 w 45007"/>
                  <a:gd name="connsiteY5" fmla="*/ 47759 h 93506"/>
                  <a:gd name="connsiteX6" fmla="*/ 38657 w 45007"/>
                  <a:gd name="connsiteY6" fmla="*/ 38366 h 93506"/>
                  <a:gd name="connsiteX7" fmla="*/ 41421 w 45007"/>
                  <a:gd name="connsiteY7" fmla="*/ 37553 h 93506"/>
                  <a:gd name="connsiteX8" fmla="*/ 42804 w 45007"/>
                  <a:gd name="connsiteY8" fmla="*/ 36723 h 93506"/>
                  <a:gd name="connsiteX9" fmla="*/ 39765 w 45007"/>
                  <a:gd name="connsiteY9" fmla="*/ 33967 h 93506"/>
                  <a:gd name="connsiteX10" fmla="*/ 40874 w 45007"/>
                  <a:gd name="connsiteY10" fmla="*/ 30103 h 93506"/>
                  <a:gd name="connsiteX11" fmla="*/ 43638 w 45007"/>
                  <a:gd name="connsiteY11" fmla="*/ 30925 h 93506"/>
                  <a:gd name="connsiteX12" fmla="*/ 45007 w 45007"/>
                  <a:gd name="connsiteY12" fmla="*/ 28999 h 93506"/>
                  <a:gd name="connsiteX13" fmla="*/ 43356 w 45007"/>
                  <a:gd name="connsiteY13" fmla="*/ 24601 h 93506"/>
                  <a:gd name="connsiteX14" fmla="*/ 43356 w 45007"/>
                  <a:gd name="connsiteY14" fmla="*/ 20197 h 93506"/>
                  <a:gd name="connsiteX15" fmla="*/ 38944 w 45007"/>
                  <a:gd name="connsiteY15" fmla="*/ 17142 h 93506"/>
                  <a:gd name="connsiteX16" fmla="*/ 38944 w 45007"/>
                  <a:gd name="connsiteY16" fmla="*/ 12182 h 93506"/>
                  <a:gd name="connsiteX17" fmla="*/ 39975 w 45007"/>
                  <a:gd name="connsiteY17" fmla="*/ 11374 h 93506"/>
                  <a:gd name="connsiteX18" fmla="*/ 36886 w 45007"/>
                  <a:gd name="connsiteY18" fmla="*/ 7681 h 93506"/>
                  <a:gd name="connsiteX19" fmla="*/ 32577 w 45007"/>
                  <a:gd name="connsiteY19" fmla="*/ 6919 h 93506"/>
                  <a:gd name="connsiteX20" fmla="*/ 30326 w 45007"/>
                  <a:gd name="connsiteY20" fmla="*/ 3184 h 93506"/>
                  <a:gd name="connsiteX21" fmla="*/ 26209 w 45007"/>
                  <a:gd name="connsiteY21" fmla="*/ 0 h 93506"/>
                  <a:gd name="connsiteX22" fmla="*/ 24900 w 45007"/>
                  <a:gd name="connsiteY22" fmla="*/ 1879 h 93506"/>
                  <a:gd name="connsiteX23" fmla="*/ 25465 w 45007"/>
                  <a:gd name="connsiteY23" fmla="*/ 3740 h 93506"/>
                  <a:gd name="connsiteX24" fmla="*/ 21353 w 45007"/>
                  <a:gd name="connsiteY24" fmla="*/ 5242 h 93506"/>
                  <a:gd name="connsiteX25" fmla="*/ 20967 w 45007"/>
                  <a:gd name="connsiteY25" fmla="*/ 7304 h 93506"/>
                  <a:gd name="connsiteX26" fmla="*/ 17972 w 45007"/>
                  <a:gd name="connsiteY26" fmla="*/ 10873 h 93506"/>
                  <a:gd name="connsiteX27" fmla="*/ 16474 w 45007"/>
                  <a:gd name="connsiteY27" fmla="*/ 10676 h 93506"/>
                  <a:gd name="connsiteX28" fmla="*/ 11412 w 45007"/>
                  <a:gd name="connsiteY28" fmla="*/ 12914 h 93506"/>
                  <a:gd name="connsiteX29" fmla="*/ 9735 w 45007"/>
                  <a:gd name="connsiteY29" fmla="*/ 12743 h 93506"/>
                  <a:gd name="connsiteX30" fmla="*/ 6919 w 45007"/>
                  <a:gd name="connsiteY30" fmla="*/ 14031 h 93506"/>
                  <a:gd name="connsiteX31" fmla="*/ 6740 w 45007"/>
                  <a:gd name="connsiteY31" fmla="*/ 16479 h 93506"/>
                  <a:gd name="connsiteX32" fmla="*/ 4857 w 45007"/>
                  <a:gd name="connsiteY32" fmla="*/ 18344 h 93506"/>
                  <a:gd name="connsiteX33" fmla="*/ 5053 w 45007"/>
                  <a:gd name="connsiteY33" fmla="*/ 21160 h 93506"/>
                  <a:gd name="connsiteX34" fmla="*/ 1870 w 45007"/>
                  <a:gd name="connsiteY34" fmla="*/ 21528 h 93506"/>
                  <a:gd name="connsiteX35" fmla="*/ 0 w 45007"/>
                  <a:gd name="connsiteY35" fmla="*/ 25473 h 93506"/>
                  <a:gd name="connsiteX36" fmla="*/ 924 w 45007"/>
                  <a:gd name="connsiteY36" fmla="*/ 29406 h 93506"/>
                  <a:gd name="connsiteX37" fmla="*/ 4300 w 45007"/>
                  <a:gd name="connsiteY37" fmla="*/ 30343 h 93506"/>
                  <a:gd name="connsiteX38" fmla="*/ 6551 w 45007"/>
                  <a:gd name="connsiteY38" fmla="*/ 33141 h 93506"/>
                  <a:gd name="connsiteX39" fmla="*/ 8220 w 45007"/>
                  <a:gd name="connsiteY39" fmla="*/ 34815 h 93506"/>
                  <a:gd name="connsiteX40" fmla="*/ 11784 w 45007"/>
                  <a:gd name="connsiteY40" fmla="*/ 46809 h 93506"/>
                  <a:gd name="connsiteX41" fmla="*/ 11237 w 45007"/>
                  <a:gd name="connsiteY41" fmla="*/ 50185 h 93506"/>
                  <a:gd name="connsiteX42" fmla="*/ 12914 w 45007"/>
                  <a:gd name="connsiteY42" fmla="*/ 52800 h 93506"/>
                  <a:gd name="connsiteX43" fmla="*/ 12914 w 45007"/>
                  <a:gd name="connsiteY43" fmla="*/ 56373 h 93506"/>
                  <a:gd name="connsiteX44" fmla="*/ 11408 w 45007"/>
                  <a:gd name="connsiteY44" fmla="*/ 58431 h 93506"/>
                  <a:gd name="connsiteX45" fmla="*/ 11237 w 45007"/>
                  <a:gd name="connsiteY45" fmla="*/ 64238 h 93506"/>
                  <a:gd name="connsiteX46" fmla="*/ 10856 w 45007"/>
                  <a:gd name="connsiteY46" fmla="*/ 77721 h 93506"/>
                  <a:gd name="connsiteX47" fmla="*/ 11981 w 45007"/>
                  <a:gd name="connsiteY47" fmla="*/ 82013 h 93506"/>
                  <a:gd name="connsiteX48" fmla="*/ 11981 w 45007"/>
                  <a:gd name="connsiteY48" fmla="*/ 85770 h 93506"/>
                  <a:gd name="connsiteX49" fmla="*/ 13847 w 45007"/>
                  <a:gd name="connsiteY49" fmla="*/ 88757 h 93506"/>
                  <a:gd name="connsiteX50" fmla="*/ 11678 w 45007"/>
                  <a:gd name="connsiteY50" fmla="*/ 93506 h 93506"/>
                  <a:gd name="connsiteX51" fmla="*/ 14729 w 45007"/>
                  <a:gd name="connsiteY51" fmla="*/ 92886 h 93506"/>
                  <a:gd name="connsiteX52" fmla="*/ 27844 w 45007"/>
                  <a:gd name="connsiteY52" fmla="*/ 90280 h 93506"/>
                  <a:gd name="connsiteX53" fmla="*/ 27763 w 45007"/>
                  <a:gd name="connsiteY53" fmla="*/ 90297 h 93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45007" h="93506">
                    <a:moveTo>
                      <a:pt x="27763" y="90297"/>
                    </a:moveTo>
                    <a:lnTo>
                      <a:pt x="28452" y="76437"/>
                    </a:lnTo>
                    <a:lnTo>
                      <a:pt x="27900" y="60438"/>
                    </a:lnTo>
                    <a:lnTo>
                      <a:pt x="27900" y="53270"/>
                    </a:lnTo>
                    <a:lnTo>
                      <a:pt x="28730" y="49685"/>
                    </a:lnTo>
                    <a:lnTo>
                      <a:pt x="34515" y="47759"/>
                    </a:lnTo>
                    <a:lnTo>
                      <a:pt x="38657" y="38366"/>
                    </a:lnTo>
                    <a:lnTo>
                      <a:pt x="41421" y="37553"/>
                    </a:lnTo>
                    <a:lnTo>
                      <a:pt x="42804" y="36723"/>
                    </a:lnTo>
                    <a:lnTo>
                      <a:pt x="39765" y="33967"/>
                    </a:lnTo>
                    <a:lnTo>
                      <a:pt x="40874" y="30103"/>
                    </a:lnTo>
                    <a:lnTo>
                      <a:pt x="43638" y="30925"/>
                    </a:lnTo>
                    <a:lnTo>
                      <a:pt x="45007" y="28999"/>
                    </a:lnTo>
                    <a:lnTo>
                      <a:pt x="43356" y="24601"/>
                    </a:lnTo>
                    <a:lnTo>
                      <a:pt x="43356" y="20197"/>
                    </a:lnTo>
                    <a:lnTo>
                      <a:pt x="38944" y="17142"/>
                    </a:lnTo>
                    <a:lnTo>
                      <a:pt x="38944" y="12182"/>
                    </a:lnTo>
                    <a:lnTo>
                      <a:pt x="39975" y="11374"/>
                    </a:lnTo>
                    <a:lnTo>
                      <a:pt x="36886" y="7681"/>
                    </a:lnTo>
                    <a:lnTo>
                      <a:pt x="32577" y="6919"/>
                    </a:lnTo>
                    <a:lnTo>
                      <a:pt x="30326" y="3184"/>
                    </a:lnTo>
                    <a:lnTo>
                      <a:pt x="26209" y="0"/>
                    </a:lnTo>
                    <a:lnTo>
                      <a:pt x="24900" y="1879"/>
                    </a:lnTo>
                    <a:lnTo>
                      <a:pt x="25465" y="3740"/>
                    </a:lnTo>
                    <a:lnTo>
                      <a:pt x="21353" y="5242"/>
                    </a:lnTo>
                    <a:lnTo>
                      <a:pt x="20967" y="7304"/>
                    </a:lnTo>
                    <a:lnTo>
                      <a:pt x="17972" y="10873"/>
                    </a:lnTo>
                    <a:lnTo>
                      <a:pt x="16474" y="10676"/>
                    </a:lnTo>
                    <a:lnTo>
                      <a:pt x="11412" y="12914"/>
                    </a:lnTo>
                    <a:lnTo>
                      <a:pt x="9735" y="12743"/>
                    </a:lnTo>
                    <a:lnTo>
                      <a:pt x="6919" y="14031"/>
                    </a:lnTo>
                    <a:lnTo>
                      <a:pt x="6740" y="16479"/>
                    </a:lnTo>
                    <a:lnTo>
                      <a:pt x="4857" y="18344"/>
                    </a:lnTo>
                    <a:lnTo>
                      <a:pt x="5053" y="21160"/>
                    </a:lnTo>
                    <a:lnTo>
                      <a:pt x="1870" y="21528"/>
                    </a:lnTo>
                    <a:lnTo>
                      <a:pt x="0" y="25473"/>
                    </a:lnTo>
                    <a:lnTo>
                      <a:pt x="924" y="29406"/>
                    </a:lnTo>
                    <a:lnTo>
                      <a:pt x="4300" y="30343"/>
                    </a:lnTo>
                    <a:lnTo>
                      <a:pt x="6551" y="33141"/>
                    </a:lnTo>
                    <a:lnTo>
                      <a:pt x="8220" y="34815"/>
                    </a:lnTo>
                    <a:lnTo>
                      <a:pt x="11784" y="46809"/>
                    </a:lnTo>
                    <a:lnTo>
                      <a:pt x="11237" y="50185"/>
                    </a:lnTo>
                    <a:lnTo>
                      <a:pt x="12914" y="52800"/>
                    </a:lnTo>
                    <a:lnTo>
                      <a:pt x="12914" y="56373"/>
                    </a:lnTo>
                    <a:lnTo>
                      <a:pt x="11408" y="58431"/>
                    </a:lnTo>
                    <a:lnTo>
                      <a:pt x="11237" y="64238"/>
                    </a:lnTo>
                    <a:lnTo>
                      <a:pt x="10856" y="77721"/>
                    </a:lnTo>
                    <a:lnTo>
                      <a:pt x="11981" y="82013"/>
                    </a:lnTo>
                    <a:lnTo>
                      <a:pt x="11981" y="85770"/>
                    </a:lnTo>
                    <a:lnTo>
                      <a:pt x="13847" y="88757"/>
                    </a:lnTo>
                    <a:lnTo>
                      <a:pt x="11678" y="93506"/>
                    </a:lnTo>
                    <a:cubicBezTo>
                      <a:pt x="12675" y="93237"/>
                      <a:pt x="13697" y="93019"/>
                      <a:pt x="14729" y="92886"/>
                    </a:cubicBezTo>
                    <a:cubicBezTo>
                      <a:pt x="19149" y="92449"/>
                      <a:pt x="23458" y="91085"/>
                      <a:pt x="27844" y="90280"/>
                    </a:cubicBezTo>
                    <a:cubicBezTo>
                      <a:pt x="27823" y="90272"/>
                      <a:pt x="27784" y="90272"/>
                      <a:pt x="27763" y="90297"/>
                    </a:cubicBezTo>
                    <a:close/>
                  </a:path>
                </a:pathLst>
              </a:custGeom>
              <a:grpFill/>
              <a:ln w="5028" cap="flat">
                <a:solidFill>
                  <a:schemeClr val="bg1"/>
                </a:solidFill>
                <a:prstDash val="solid"/>
                <a:miter/>
              </a:ln>
            </p:spPr>
            <p:txBody>
              <a:bodyPr rtlCol="0" anchor="ctr"/>
              <a:lstStyle/>
              <a:p>
                <a:endParaRPr lang="en-US"/>
              </a:p>
            </p:txBody>
          </p:sp>
          <p:sp>
            <p:nvSpPr>
              <p:cNvPr id="221" name="Freeform 220">
                <a:extLst>
                  <a:ext uri="{FF2B5EF4-FFF2-40B4-BE49-F238E27FC236}">
                    <a16:creationId xmlns:a16="http://schemas.microsoft.com/office/drawing/2014/main" id="{E3625F37-FAB0-1874-C6ED-D39D04DB48C8}"/>
                  </a:ext>
                </a:extLst>
              </p:cNvPr>
              <p:cNvSpPr/>
              <p:nvPr/>
            </p:nvSpPr>
            <p:spPr>
              <a:xfrm>
                <a:off x="6203817" y="5016588"/>
                <a:ext cx="4873" cy="228"/>
              </a:xfrm>
              <a:custGeom>
                <a:avLst/>
                <a:gdLst>
                  <a:gd name="connsiteX0" fmla="*/ 0 w 4873"/>
                  <a:gd name="connsiteY0" fmla="*/ 70 h 228"/>
                  <a:gd name="connsiteX1" fmla="*/ 4874 w 4873"/>
                  <a:gd name="connsiteY1" fmla="*/ 229 h 228"/>
                  <a:gd name="connsiteX2" fmla="*/ 0 w 4873"/>
                  <a:gd name="connsiteY2" fmla="*/ 70 h 228"/>
                </a:gdLst>
                <a:ahLst/>
                <a:cxnLst>
                  <a:cxn ang="0">
                    <a:pos x="connsiteX0" y="connsiteY0"/>
                  </a:cxn>
                  <a:cxn ang="0">
                    <a:pos x="connsiteX1" y="connsiteY1"/>
                  </a:cxn>
                  <a:cxn ang="0">
                    <a:pos x="connsiteX2" y="connsiteY2"/>
                  </a:cxn>
                </a:cxnLst>
                <a:rect l="l" t="t" r="r" b="b"/>
                <a:pathLst>
                  <a:path w="4873" h="228">
                    <a:moveTo>
                      <a:pt x="0" y="70"/>
                    </a:moveTo>
                    <a:cubicBezTo>
                      <a:pt x="1596" y="-11"/>
                      <a:pt x="3209" y="-37"/>
                      <a:pt x="4874" y="229"/>
                    </a:cubicBezTo>
                    <a:cubicBezTo>
                      <a:pt x="3213" y="-41"/>
                      <a:pt x="1596" y="-41"/>
                      <a:pt x="0" y="70"/>
                    </a:cubicBezTo>
                    <a:close/>
                  </a:path>
                </a:pathLst>
              </a:custGeom>
              <a:grpFill/>
              <a:ln w="5028" cap="flat">
                <a:solidFill>
                  <a:schemeClr val="bg1"/>
                </a:solidFill>
                <a:prstDash val="solid"/>
                <a:miter/>
              </a:ln>
            </p:spPr>
            <p:txBody>
              <a:bodyPr rtlCol="0" anchor="ctr"/>
              <a:lstStyle/>
              <a:p>
                <a:endParaRPr lang="en-US"/>
              </a:p>
            </p:txBody>
          </p:sp>
          <p:sp>
            <p:nvSpPr>
              <p:cNvPr id="222" name="Freeform 221">
                <a:extLst>
                  <a:ext uri="{FF2B5EF4-FFF2-40B4-BE49-F238E27FC236}">
                    <a16:creationId xmlns:a16="http://schemas.microsoft.com/office/drawing/2014/main" id="{5003E1E4-263C-96C7-96BE-281B105E0F03}"/>
                  </a:ext>
                </a:extLst>
              </p:cNvPr>
              <p:cNvSpPr/>
              <p:nvPr/>
            </p:nvSpPr>
            <p:spPr>
              <a:xfrm>
                <a:off x="6213651" y="5017698"/>
                <a:ext cx="6127" cy="3328"/>
              </a:xfrm>
              <a:custGeom>
                <a:avLst/>
                <a:gdLst>
                  <a:gd name="connsiteX0" fmla="*/ 0 w 6127"/>
                  <a:gd name="connsiteY0" fmla="*/ 0 h 3328"/>
                  <a:gd name="connsiteX1" fmla="*/ 6128 w 6127"/>
                  <a:gd name="connsiteY1" fmla="*/ 3329 h 3328"/>
                  <a:gd name="connsiteX2" fmla="*/ 6128 w 6127"/>
                  <a:gd name="connsiteY2" fmla="*/ 3329 h 3328"/>
                  <a:gd name="connsiteX3" fmla="*/ 0 w 6127"/>
                  <a:gd name="connsiteY3" fmla="*/ 0 h 3328"/>
                </a:gdLst>
                <a:ahLst/>
                <a:cxnLst>
                  <a:cxn ang="0">
                    <a:pos x="connsiteX0" y="connsiteY0"/>
                  </a:cxn>
                  <a:cxn ang="0">
                    <a:pos x="connsiteX1" y="connsiteY1"/>
                  </a:cxn>
                  <a:cxn ang="0">
                    <a:pos x="connsiteX2" y="connsiteY2"/>
                  </a:cxn>
                  <a:cxn ang="0">
                    <a:pos x="connsiteX3" y="connsiteY3"/>
                  </a:cxn>
                </a:cxnLst>
                <a:rect l="l" t="t" r="r" b="b"/>
                <a:pathLst>
                  <a:path w="6127" h="3328">
                    <a:moveTo>
                      <a:pt x="0" y="0"/>
                    </a:moveTo>
                    <a:cubicBezTo>
                      <a:pt x="2221" y="911"/>
                      <a:pt x="4223" y="2054"/>
                      <a:pt x="6128" y="3329"/>
                    </a:cubicBezTo>
                    <a:lnTo>
                      <a:pt x="6128" y="3329"/>
                    </a:lnTo>
                    <a:cubicBezTo>
                      <a:pt x="4232" y="2054"/>
                      <a:pt x="2225" y="911"/>
                      <a:pt x="0" y="0"/>
                    </a:cubicBezTo>
                    <a:close/>
                  </a:path>
                </a:pathLst>
              </a:custGeom>
              <a:grpFill/>
              <a:ln w="5028" cap="flat">
                <a:solidFill>
                  <a:schemeClr val="bg1"/>
                </a:solidFill>
                <a:prstDash val="solid"/>
                <a:miter/>
              </a:ln>
            </p:spPr>
            <p:txBody>
              <a:bodyPr rtlCol="0" anchor="ctr"/>
              <a:lstStyle/>
              <a:p>
                <a:endParaRPr lang="en-US"/>
              </a:p>
            </p:txBody>
          </p:sp>
        </p:grpSp>
        <p:grpSp>
          <p:nvGrpSpPr>
            <p:cNvPr id="180" name="Graphic 2398">
              <a:extLst>
                <a:ext uri="{FF2B5EF4-FFF2-40B4-BE49-F238E27FC236}">
                  <a16:creationId xmlns:a16="http://schemas.microsoft.com/office/drawing/2014/main" id="{25237FCA-7559-6AFB-CF81-FA8480D41DB1}"/>
                </a:ext>
              </a:extLst>
            </p:cNvPr>
            <p:cNvGrpSpPr/>
            <p:nvPr/>
          </p:nvGrpSpPr>
          <p:grpSpPr>
            <a:xfrm>
              <a:off x="6157672" y="4946349"/>
              <a:ext cx="34557" cy="76946"/>
              <a:chOff x="6157672" y="4946349"/>
              <a:chExt cx="34557" cy="76946"/>
            </a:xfrm>
            <a:grpFill/>
          </p:grpSpPr>
          <p:sp>
            <p:nvSpPr>
              <p:cNvPr id="218" name="Freeform 217">
                <a:extLst>
                  <a:ext uri="{FF2B5EF4-FFF2-40B4-BE49-F238E27FC236}">
                    <a16:creationId xmlns:a16="http://schemas.microsoft.com/office/drawing/2014/main" id="{1B7647AD-E25C-DD6A-5BA4-3DE948249DC5}"/>
                  </a:ext>
                </a:extLst>
              </p:cNvPr>
              <p:cNvSpPr/>
              <p:nvPr/>
            </p:nvSpPr>
            <p:spPr>
              <a:xfrm>
                <a:off x="6157672" y="4946349"/>
                <a:ext cx="29157" cy="76946"/>
              </a:xfrm>
              <a:custGeom>
                <a:avLst/>
                <a:gdLst>
                  <a:gd name="connsiteX0" fmla="*/ 28272 w 29157"/>
                  <a:gd name="connsiteY0" fmla="*/ 69283 h 76946"/>
                  <a:gd name="connsiteX1" fmla="*/ 26406 w 29157"/>
                  <a:gd name="connsiteY1" fmla="*/ 66296 h 76946"/>
                  <a:gd name="connsiteX2" fmla="*/ 26406 w 29157"/>
                  <a:gd name="connsiteY2" fmla="*/ 62539 h 76946"/>
                  <a:gd name="connsiteX3" fmla="*/ 25281 w 29157"/>
                  <a:gd name="connsiteY3" fmla="*/ 58247 h 76946"/>
                  <a:gd name="connsiteX4" fmla="*/ 25662 w 29157"/>
                  <a:gd name="connsiteY4" fmla="*/ 44763 h 76946"/>
                  <a:gd name="connsiteX5" fmla="*/ 25833 w 29157"/>
                  <a:gd name="connsiteY5" fmla="*/ 38957 h 76946"/>
                  <a:gd name="connsiteX6" fmla="*/ 27339 w 29157"/>
                  <a:gd name="connsiteY6" fmla="*/ 36898 h 76946"/>
                  <a:gd name="connsiteX7" fmla="*/ 27339 w 29157"/>
                  <a:gd name="connsiteY7" fmla="*/ 33325 h 76946"/>
                  <a:gd name="connsiteX8" fmla="*/ 25662 w 29157"/>
                  <a:gd name="connsiteY8" fmla="*/ 30711 h 76946"/>
                  <a:gd name="connsiteX9" fmla="*/ 26209 w 29157"/>
                  <a:gd name="connsiteY9" fmla="*/ 27335 h 76946"/>
                  <a:gd name="connsiteX10" fmla="*/ 22645 w 29157"/>
                  <a:gd name="connsiteY10" fmla="*/ 15340 h 76946"/>
                  <a:gd name="connsiteX11" fmla="*/ 20976 w 29157"/>
                  <a:gd name="connsiteY11" fmla="*/ 13667 h 76946"/>
                  <a:gd name="connsiteX12" fmla="*/ 18725 w 29157"/>
                  <a:gd name="connsiteY12" fmla="*/ 10869 h 76946"/>
                  <a:gd name="connsiteX13" fmla="*/ 15349 w 29157"/>
                  <a:gd name="connsiteY13" fmla="*/ 9932 h 76946"/>
                  <a:gd name="connsiteX14" fmla="*/ 14425 w 29157"/>
                  <a:gd name="connsiteY14" fmla="*/ 5999 h 76946"/>
                  <a:gd name="connsiteX15" fmla="*/ 15366 w 29157"/>
                  <a:gd name="connsiteY15" fmla="*/ 4001 h 76946"/>
                  <a:gd name="connsiteX16" fmla="*/ 1125 w 29157"/>
                  <a:gd name="connsiteY16" fmla="*/ 0 h 76946"/>
                  <a:gd name="connsiteX17" fmla="*/ 0 w 29157"/>
                  <a:gd name="connsiteY17" fmla="*/ 377 h 76946"/>
                  <a:gd name="connsiteX18" fmla="*/ 1870 w 29157"/>
                  <a:gd name="connsiteY18" fmla="*/ 4685 h 76946"/>
                  <a:gd name="connsiteX19" fmla="*/ 2619 w 29157"/>
                  <a:gd name="connsiteY19" fmla="*/ 7677 h 76946"/>
                  <a:gd name="connsiteX20" fmla="*/ 4116 w 29157"/>
                  <a:gd name="connsiteY20" fmla="*/ 8995 h 76946"/>
                  <a:gd name="connsiteX21" fmla="*/ 6555 w 29157"/>
                  <a:gd name="connsiteY21" fmla="*/ 11601 h 76946"/>
                  <a:gd name="connsiteX22" fmla="*/ 9932 w 29157"/>
                  <a:gd name="connsiteY22" fmla="*/ 14219 h 76946"/>
                  <a:gd name="connsiteX23" fmla="*/ 8811 w 29157"/>
                  <a:gd name="connsiteY23" fmla="*/ 17232 h 76946"/>
                  <a:gd name="connsiteX24" fmla="*/ 9363 w 29157"/>
                  <a:gd name="connsiteY24" fmla="*/ 22641 h 76946"/>
                  <a:gd name="connsiteX25" fmla="*/ 11421 w 29157"/>
                  <a:gd name="connsiteY25" fmla="*/ 24729 h 76946"/>
                  <a:gd name="connsiteX26" fmla="*/ 11986 w 29157"/>
                  <a:gd name="connsiteY26" fmla="*/ 28460 h 76946"/>
                  <a:gd name="connsiteX27" fmla="*/ 10860 w 29157"/>
                  <a:gd name="connsiteY27" fmla="*/ 30527 h 76946"/>
                  <a:gd name="connsiteX28" fmla="*/ 10680 w 29157"/>
                  <a:gd name="connsiteY28" fmla="*/ 33321 h 76946"/>
                  <a:gd name="connsiteX29" fmla="*/ 12550 w 29157"/>
                  <a:gd name="connsiteY29" fmla="*/ 34827 h 76946"/>
                  <a:gd name="connsiteX30" fmla="*/ 12550 w 29157"/>
                  <a:gd name="connsiteY30" fmla="*/ 36702 h 76946"/>
                  <a:gd name="connsiteX31" fmla="*/ 11062 w 29157"/>
                  <a:gd name="connsiteY31" fmla="*/ 39329 h 76946"/>
                  <a:gd name="connsiteX32" fmla="*/ 11986 w 29157"/>
                  <a:gd name="connsiteY32" fmla="*/ 41186 h 76946"/>
                  <a:gd name="connsiteX33" fmla="*/ 12550 w 29157"/>
                  <a:gd name="connsiteY33" fmla="*/ 45127 h 76946"/>
                  <a:gd name="connsiteX34" fmla="*/ 12550 w 29157"/>
                  <a:gd name="connsiteY34" fmla="*/ 47571 h 76946"/>
                  <a:gd name="connsiteX35" fmla="*/ 13483 w 29157"/>
                  <a:gd name="connsiteY35" fmla="*/ 56167 h 76946"/>
                  <a:gd name="connsiteX36" fmla="*/ 11802 w 29157"/>
                  <a:gd name="connsiteY36" fmla="*/ 59158 h 76946"/>
                  <a:gd name="connsiteX37" fmla="*/ 11233 w 29157"/>
                  <a:gd name="connsiteY37" fmla="*/ 65329 h 76946"/>
                  <a:gd name="connsiteX38" fmla="*/ 13098 w 29157"/>
                  <a:gd name="connsiteY38" fmla="*/ 72081 h 76946"/>
                  <a:gd name="connsiteX39" fmla="*/ 15349 w 29157"/>
                  <a:gd name="connsiteY39" fmla="*/ 73403 h 76946"/>
                  <a:gd name="connsiteX40" fmla="*/ 17544 w 29157"/>
                  <a:gd name="connsiteY40" fmla="*/ 76946 h 76946"/>
                  <a:gd name="connsiteX41" fmla="*/ 29158 w 29157"/>
                  <a:gd name="connsiteY41" fmla="*/ 73412 h 76946"/>
                  <a:gd name="connsiteX42" fmla="*/ 26107 w 29157"/>
                  <a:gd name="connsiteY42" fmla="*/ 74032 h 76946"/>
                  <a:gd name="connsiteX43" fmla="*/ 28272 w 29157"/>
                  <a:gd name="connsiteY43" fmla="*/ 69283 h 769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9157" h="76946">
                    <a:moveTo>
                      <a:pt x="28272" y="69283"/>
                    </a:moveTo>
                    <a:lnTo>
                      <a:pt x="26406" y="66296"/>
                    </a:lnTo>
                    <a:lnTo>
                      <a:pt x="26406" y="62539"/>
                    </a:lnTo>
                    <a:lnTo>
                      <a:pt x="25281" y="58247"/>
                    </a:lnTo>
                    <a:lnTo>
                      <a:pt x="25662" y="44763"/>
                    </a:lnTo>
                    <a:lnTo>
                      <a:pt x="25833" y="38957"/>
                    </a:lnTo>
                    <a:lnTo>
                      <a:pt x="27339" y="36898"/>
                    </a:lnTo>
                    <a:lnTo>
                      <a:pt x="27339" y="33325"/>
                    </a:lnTo>
                    <a:lnTo>
                      <a:pt x="25662" y="30711"/>
                    </a:lnTo>
                    <a:lnTo>
                      <a:pt x="26209" y="27335"/>
                    </a:lnTo>
                    <a:lnTo>
                      <a:pt x="22645" y="15340"/>
                    </a:lnTo>
                    <a:lnTo>
                      <a:pt x="20976" y="13667"/>
                    </a:lnTo>
                    <a:lnTo>
                      <a:pt x="18725" y="10869"/>
                    </a:lnTo>
                    <a:lnTo>
                      <a:pt x="15349" y="9932"/>
                    </a:lnTo>
                    <a:lnTo>
                      <a:pt x="14425" y="5999"/>
                    </a:lnTo>
                    <a:lnTo>
                      <a:pt x="15366" y="4001"/>
                    </a:lnTo>
                    <a:lnTo>
                      <a:pt x="1125" y="0"/>
                    </a:lnTo>
                    <a:lnTo>
                      <a:pt x="0" y="377"/>
                    </a:lnTo>
                    <a:lnTo>
                      <a:pt x="1870" y="4685"/>
                    </a:lnTo>
                    <a:lnTo>
                      <a:pt x="2619" y="7677"/>
                    </a:lnTo>
                    <a:lnTo>
                      <a:pt x="4116" y="8995"/>
                    </a:lnTo>
                    <a:lnTo>
                      <a:pt x="6555" y="11601"/>
                    </a:lnTo>
                    <a:lnTo>
                      <a:pt x="9932" y="14219"/>
                    </a:lnTo>
                    <a:lnTo>
                      <a:pt x="8811" y="17232"/>
                    </a:lnTo>
                    <a:lnTo>
                      <a:pt x="9363" y="22641"/>
                    </a:lnTo>
                    <a:lnTo>
                      <a:pt x="11421" y="24729"/>
                    </a:lnTo>
                    <a:lnTo>
                      <a:pt x="11986" y="28460"/>
                    </a:lnTo>
                    <a:lnTo>
                      <a:pt x="10860" y="30527"/>
                    </a:lnTo>
                    <a:lnTo>
                      <a:pt x="10680" y="33321"/>
                    </a:lnTo>
                    <a:lnTo>
                      <a:pt x="12550" y="34827"/>
                    </a:lnTo>
                    <a:lnTo>
                      <a:pt x="12550" y="36702"/>
                    </a:lnTo>
                    <a:lnTo>
                      <a:pt x="11062" y="39329"/>
                    </a:lnTo>
                    <a:lnTo>
                      <a:pt x="11986" y="41186"/>
                    </a:lnTo>
                    <a:lnTo>
                      <a:pt x="12550" y="45127"/>
                    </a:lnTo>
                    <a:lnTo>
                      <a:pt x="12550" y="47571"/>
                    </a:lnTo>
                    <a:lnTo>
                      <a:pt x="13483" y="56167"/>
                    </a:lnTo>
                    <a:lnTo>
                      <a:pt x="11802" y="59158"/>
                    </a:lnTo>
                    <a:lnTo>
                      <a:pt x="11233" y="65329"/>
                    </a:lnTo>
                    <a:lnTo>
                      <a:pt x="13098" y="72081"/>
                    </a:lnTo>
                    <a:lnTo>
                      <a:pt x="15349" y="73403"/>
                    </a:lnTo>
                    <a:lnTo>
                      <a:pt x="17544" y="76946"/>
                    </a:lnTo>
                    <a:cubicBezTo>
                      <a:pt x="21391" y="75521"/>
                      <a:pt x="25199" y="73836"/>
                      <a:pt x="29158" y="73412"/>
                    </a:cubicBezTo>
                    <a:cubicBezTo>
                      <a:pt x="28126" y="73540"/>
                      <a:pt x="27099" y="73763"/>
                      <a:pt x="26107" y="74032"/>
                    </a:cubicBezTo>
                    <a:lnTo>
                      <a:pt x="28272" y="69283"/>
                    </a:lnTo>
                    <a:close/>
                  </a:path>
                </a:pathLst>
              </a:custGeom>
              <a:grpFill/>
              <a:ln w="5028" cap="flat">
                <a:solidFill>
                  <a:schemeClr val="bg1"/>
                </a:solidFill>
                <a:prstDash val="solid"/>
                <a:miter/>
              </a:ln>
            </p:spPr>
            <p:txBody>
              <a:bodyPr rtlCol="0" anchor="ctr"/>
              <a:lstStyle/>
              <a:p>
                <a:endParaRPr lang="en-US"/>
              </a:p>
            </p:txBody>
          </p:sp>
          <p:sp>
            <p:nvSpPr>
              <p:cNvPr id="219" name="Freeform 218">
                <a:extLst>
                  <a:ext uri="{FF2B5EF4-FFF2-40B4-BE49-F238E27FC236}">
                    <a16:creationId xmlns:a16="http://schemas.microsoft.com/office/drawing/2014/main" id="{72D993B6-A85E-A4EE-D5A7-8D7ABDF4F5FE}"/>
                  </a:ext>
                </a:extLst>
              </p:cNvPr>
              <p:cNvSpPr/>
              <p:nvPr/>
            </p:nvSpPr>
            <p:spPr>
              <a:xfrm>
                <a:off x="6186829" y="5018810"/>
                <a:ext cx="5400" cy="950"/>
              </a:xfrm>
              <a:custGeom>
                <a:avLst/>
                <a:gdLst>
                  <a:gd name="connsiteX0" fmla="*/ 0 w 5400"/>
                  <a:gd name="connsiteY0" fmla="*/ 950 h 950"/>
                  <a:gd name="connsiteX1" fmla="*/ 5400 w 5400"/>
                  <a:gd name="connsiteY1" fmla="*/ 0 h 950"/>
                  <a:gd name="connsiteX2" fmla="*/ 0 w 5400"/>
                  <a:gd name="connsiteY2" fmla="*/ 950 h 950"/>
                </a:gdLst>
                <a:ahLst/>
                <a:cxnLst>
                  <a:cxn ang="0">
                    <a:pos x="connsiteX0" y="connsiteY0"/>
                  </a:cxn>
                  <a:cxn ang="0">
                    <a:pos x="connsiteX1" y="connsiteY1"/>
                  </a:cxn>
                  <a:cxn ang="0">
                    <a:pos x="connsiteX2" y="connsiteY2"/>
                  </a:cxn>
                </a:cxnLst>
                <a:rect l="l" t="t" r="r" b="b"/>
                <a:pathLst>
                  <a:path w="5400" h="950">
                    <a:moveTo>
                      <a:pt x="0" y="950"/>
                    </a:moveTo>
                    <a:cubicBezTo>
                      <a:pt x="1810" y="792"/>
                      <a:pt x="3612" y="411"/>
                      <a:pt x="5400" y="0"/>
                    </a:cubicBezTo>
                    <a:cubicBezTo>
                      <a:pt x="3594" y="385"/>
                      <a:pt x="1810" y="792"/>
                      <a:pt x="0" y="950"/>
                    </a:cubicBezTo>
                    <a:close/>
                  </a:path>
                </a:pathLst>
              </a:custGeom>
              <a:grpFill/>
              <a:ln w="5028" cap="flat">
                <a:solidFill>
                  <a:schemeClr val="bg1"/>
                </a:solidFill>
                <a:prstDash val="solid"/>
                <a:miter/>
              </a:ln>
            </p:spPr>
            <p:txBody>
              <a:bodyPr rtlCol="0" anchor="ctr"/>
              <a:lstStyle/>
              <a:p>
                <a:endParaRPr lang="en-US"/>
              </a:p>
            </p:txBody>
          </p:sp>
        </p:grpSp>
        <p:sp>
          <p:nvSpPr>
            <p:cNvPr id="181" name="Freeform 180">
              <a:extLst>
                <a:ext uri="{FF2B5EF4-FFF2-40B4-BE49-F238E27FC236}">
                  <a16:creationId xmlns:a16="http://schemas.microsoft.com/office/drawing/2014/main" id="{67BA3992-60A3-B84D-47CB-567E1A5ED067}"/>
                </a:ext>
              </a:extLst>
            </p:cNvPr>
            <p:cNvSpPr/>
            <p:nvPr/>
          </p:nvSpPr>
          <p:spPr>
            <a:xfrm>
              <a:off x="6116473" y="4946537"/>
              <a:ext cx="58721" cy="93106"/>
            </a:xfrm>
            <a:custGeom>
              <a:avLst/>
              <a:gdLst>
                <a:gd name="connsiteX0" fmla="*/ 56548 w 58721"/>
                <a:gd name="connsiteY0" fmla="*/ 73215 h 93106"/>
                <a:gd name="connsiteX1" fmla="*/ 54297 w 58721"/>
                <a:gd name="connsiteY1" fmla="*/ 71893 h 93106"/>
                <a:gd name="connsiteX2" fmla="*/ 52432 w 58721"/>
                <a:gd name="connsiteY2" fmla="*/ 65140 h 93106"/>
                <a:gd name="connsiteX3" fmla="*/ 53001 w 58721"/>
                <a:gd name="connsiteY3" fmla="*/ 58970 h 93106"/>
                <a:gd name="connsiteX4" fmla="*/ 54682 w 58721"/>
                <a:gd name="connsiteY4" fmla="*/ 55979 h 93106"/>
                <a:gd name="connsiteX5" fmla="*/ 53749 w 58721"/>
                <a:gd name="connsiteY5" fmla="*/ 47382 h 93106"/>
                <a:gd name="connsiteX6" fmla="*/ 53749 w 58721"/>
                <a:gd name="connsiteY6" fmla="*/ 44939 h 93106"/>
                <a:gd name="connsiteX7" fmla="*/ 53185 w 58721"/>
                <a:gd name="connsiteY7" fmla="*/ 40998 h 93106"/>
                <a:gd name="connsiteX8" fmla="*/ 52260 w 58721"/>
                <a:gd name="connsiteY8" fmla="*/ 39141 h 93106"/>
                <a:gd name="connsiteX9" fmla="*/ 53749 w 58721"/>
                <a:gd name="connsiteY9" fmla="*/ 36513 h 93106"/>
                <a:gd name="connsiteX10" fmla="*/ 53749 w 58721"/>
                <a:gd name="connsiteY10" fmla="*/ 34639 h 93106"/>
                <a:gd name="connsiteX11" fmla="*/ 51879 w 58721"/>
                <a:gd name="connsiteY11" fmla="*/ 33133 h 93106"/>
                <a:gd name="connsiteX12" fmla="*/ 52059 w 58721"/>
                <a:gd name="connsiteY12" fmla="*/ 30339 h 93106"/>
                <a:gd name="connsiteX13" fmla="*/ 53185 w 58721"/>
                <a:gd name="connsiteY13" fmla="*/ 28272 h 93106"/>
                <a:gd name="connsiteX14" fmla="*/ 52620 w 58721"/>
                <a:gd name="connsiteY14" fmla="*/ 24540 h 93106"/>
                <a:gd name="connsiteX15" fmla="*/ 50562 w 58721"/>
                <a:gd name="connsiteY15" fmla="*/ 22452 h 93106"/>
                <a:gd name="connsiteX16" fmla="*/ 50010 w 58721"/>
                <a:gd name="connsiteY16" fmla="*/ 17043 h 93106"/>
                <a:gd name="connsiteX17" fmla="*/ 51131 w 58721"/>
                <a:gd name="connsiteY17" fmla="*/ 14031 h 93106"/>
                <a:gd name="connsiteX18" fmla="*/ 47754 w 58721"/>
                <a:gd name="connsiteY18" fmla="*/ 11412 h 93106"/>
                <a:gd name="connsiteX19" fmla="*/ 45315 w 58721"/>
                <a:gd name="connsiteY19" fmla="*/ 8806 h 93106"/>
                <a:gd name="connsiteX20" fmla="*/ 43818 w 58721"/>
                <a:gd name="connsiteY20" fmla="*/ 7488 h 93106"/>
                <a:gd name="connsiteX21" fmla="*/ 43069 w 58721"/>
                <a:gd name="connsiteY21" fmla="*/ 4497 h 93106"/>
                <a:gd name="connsiteX22" fmla="*/ 41302 w 58721"/>
                <a:gd name="connsiteY22" fmla="*/ 441 h 93106"/>
                <a:gd name="connsiteX23" fmla="*/ 39693 w 58721"/>
                <a:gd name="connsiteY23" fmla="*/ 0 h 93106"/>
                <a:gd name="connsiteX24" fmla="*/ 35949 w 58721"/>
                <a:gd name="connsiteY24" fmla="*/ 1690 h 93106"/>
                <a:gd name="connsiteX25" fmla="*/ 33325 w 58721"/>
                <a:gd name="connsiteY25" fmla="*/ 1690 h 93106"/>
                <a:gd name="connsiteX26" fmla="*/ 28276 w 58721"/>
                <a:gd name="connsiteY26" fmla="*/ 2447 h 93106"/>
                <a:gd name="connsiteX27" fmla="*/ 20604 w 58721"/>
                <a:gd name="connsiteY27" fmla="*/ 2447 h 93106"/>
                <a:gd name="connsiteX28" fmla="*/ 19658 w 58721"/>
                <a:gd name="connsiteY28" fmla="*/ 3000 h 93106"/>
                <a:gd name="connsiteX29" fmla="*/ 6932 w 58721"/>
                <a:gd name="connsiteY29" fmla="*/ 2803 h 93106"/>
                <a:gd name="connsiteX30" fmla="*/ 4489 w 58721"/>
                <a:gd name="connsiteY30" fmla="*/ 3385 h 93106"/>
                <a:gd name="connsiteX31" fmla="*/ 4309 w 58721"/>
                <a:gd name="connsiteY31" fmla="*/ 5991 h 93106"/>
                <a:gd name="connsiteX32" fmla="*/ 4489 w 58721"/>
                <a:gd name="connsiteY32" fmla="*/ 10689 h 93106"/>
                <a:gd name="connsiteX33" fmla="*/ 7488 w 58721"/>
                <a:gd name="connsiteY33" fmla="*/ 14254 h 93106"/>
                <a:gd name="connsiteX34" fmla="*/ 7672 w 58721"/>
                <a:gd name="connsiteY34" fmla="*/ 20236 h 93106"/>
                <a:gd name="connsiteX35" fmla="*/ 6932 w 58721"/>
                <a:gd name="connsiteY35" fmla="*/ 25679 h 93106"/>
                <a:gd name="connsiteX36" fmla="*/ 8057 w 58721"/>
                <a:gd name="connsiteY36" fmla="*/ 29594 h 93106"/>
                <a:gd name="connsiteX37" fmla="*/ 10668 w 58721"/>
                <a:gd name="connsiteY37" fmla="*/ 33334 h 93106"/>
                <a:gd name="connsiteX38" fmla="*/ 11237 w 58721"/>
                <a:gd name="connsiteY38" fmla="*/ 36907 h 93106"/>
                <a:gd name="connsiteX39" fmla="*/ 10668 w 58721"/>
                <a:gd name="connsiteY39" fmla="*/ 39706 h 93106"/>
                <a:gd name="connsiteX40" fmla="*/ 10116 w 58721"/>
                <a:gd name="connsiteY40" fmla="*/ 42513 h 93106"/>
                <a:gd name="connsiteX41" fmla="*/ 6932 w 58721"/>
                <a:gd name="connsiteY41" fmla="*/ 44751 h 93106"/>
                <a:gd name="connsiteX42" fmla="*/ 4309 w 58721"/>
                <a:gd name="connsiteY42" fmla="*/ 48324 h 93106"/>
                <a:gd name="connsiteX43" fmla="*/ 2811 w 58721"/>
                <a:gd name="connsiteY43" fmla="*/ 51131 h 93106"/>
                <a:gd name="connsiteX44" fmla="*/ 3000 w 58721"/>
                <a:gd name="connsiteY44" fmla="*/ 53758 h 93106"/>
                <a:gd name="connsiteX45" fmla="*/ 2426 w 58721"/>
                <a:gd name="connsiteY45" fmla="*/ 55808 h 93106"/>
                <a:gd name="connsiteX46" fmla="*/ 1489 w 58721"/>
                <a:gd name="connsiteY46" fmla="*/ 58978 h 93106"/>
                <a:gd name="connsiteX47" fmla="*/ 941 w 58721"/>
                <a:gd name="connsiteY47" fmla="*/ 60861 h 93106"/>
                <a:gd name="connsiteX48" fmla="*/ 941 w 58721"/>
                <a:gd name="connsiteY48" fmla="*/ 64610 h 93106"/>
                <a:gd name="connsiteX49" fmla="*/ 368 w 58721"/>
                <a:gd name="connsiteY49" fmla="*/ 66848 h 93106"/>
                <a:gd name="connsiteX50" fmla="*/ 0 w 58721"/>
                <a:gd name="connsiteY50" fmla="*/ 68166 h 93106"/>
                <a:gd name="connsiteX51" fmla="*/ 1493 w 58721"/>
                <a:gd name="connsiteY51" fmla="*/ 72107 h 93106"/>
                <a:gd name="connsiteX52" fmla="*/ 3004 w 58721"/>
                <a:gd name="connsiteY52" fmla="*/ 75663 h 93106"/>
                <a:gd name="connsiteX53" fmla="*/ 3748 w 58721"/>
                <a:gd name="connsiteY53" fmla="*/ 79206 h 93106"/>
                <a:gd name="connsiteX54" fmla="*/ 6179 w 58721"/>
                <a:gd name="connsiteY54" fmla="*/ 80887 h 93106"/>
                <a:gd name="connsiteX55" fmla="*/ 8057 w 58721"/>
                <a:gd name="connsiteY55" fmla="*/ 82775 h 93106"/>
                <a:gd name="connsiteX56" fmla="*/ 7873 w 58721"/>
                <a:gd name="connsiteY56" fmla="*/ 86904 h 93106"/>
                <a:gd name="connsiteX57" fmla="*/ 3188 w 58721"/>
                <a:gd name="connsiteY57" fmla="*/ 87636 h 93106"/>
                <a:gd name="connsiteX58" fmla="*/ 1100 w 58721"/>
                <a:gd name="connsiteY58" fmla="*/ 88919 h 93106"/>
                <a:gd name="connsiteX59" fmla="*/ 6359 w 58721"/>
                <a:gd name="connsiteY59" fmla="*/ 90845 h 93106"/>
                <a:gd name="connsiteX60" fmla="*/ 11241 w 58721"/>
                <a:gd name="connsiteY60" fmla="*/ 92428 h 93106"/>
                <a:gd name="connsiteX61" fmla="*/ 21293 w 58721"/>
                <a:gd name="connsiteY61" fmla="*/ 92099 h 93106"/>
                <a:gd name="connsiteX62" fmla="*/ 32619 w 58721"/>
                <a:gd name="connsiteY62" fmla="*/ 88333 h 93106"/>
                <a:gd name="connsiteX63" fmla="*/ 41832 w 58721"/>
                <a:gd name="connsiteY63" fmla="*/ 84092 h 93106"/>
                <a:gd name="connsiteX64" fmla="*/ 55769 w 58721"/>
                <a:gd name="connsiteY64" fmla="*/ 77785 h 93106"/>
                <a:gd name="connsiteX65" fmla="*/ 58722 w 58721"/>
                <a:gd name="connsiteY65" fmla="*/ 76741 h 93106"/>
                <a:gd name="connsiteX66" fmla="*/ 56548 w 58721"/>
                <a:gd name="connsiteY66" fmla="*/ 73215 h 93106"/>
                <a:gd name="connsiteX67" fmla="*/ 32714 w 58721"/>
                <a:gd name="connsiteY67" fmla="*/ 38079 h 93106"/>
                <a:gd name="connsiteX68" fmla="*/ 33150 w 58721"/>
                <a:gd name="connsiteY68" fmla="*/ 37660 h 93106"/>
                <a:gd name="connsiteX69" fmla="*/ 34451 w 58721"/>
                <a:gd name="connsiteY69" fmla="*/ 39406 h 93106"/>
                <a:gd name="connsiteX70" fmla="*/ 32714 w 58721"/>
                <a:gd name="connsiteY70" fmla="*/ 38079 h 93106"/>
                <a:gd name="connsiteX71" fmla="*/ 36620 w 58721"/>
                <a:gd name="connsiteY71" fmla="*/ 41070 h 93106"/>
                <a:gd name="connsiteX72" fmla="*/ 34981 w 58721"/>
                <a:gd name="connsiteY72" fmla="*/ 39812 h 93106"/>
                <a:gd name="connsiteX73" fmla="*/ 36984 w 58721"/>
                <a:gd name="connsiteY73" fmla="*/ 40630 h 93106"/>
                <a:gd name="connsiteX74" fmla="*/ 37018 w 58721"/>
                <a:gd name="connsiteY74" fmla="*/ 41653 h 93106"/>
                <a:gd name="connsiteX75" fmla="*/ 36620 w 58721"/>
                <a:gd name="connsiteY75" fmla="*/ 41070 h 93106"/>
                <a:gd name="connsiteX76" fmla="*/ 45542 w 58721"/>
                <a:gd name="connsiteY76" fmla="*/ 53313 h 93106"/>
                <a:gd name="connsiteX77" fmla="*/ 45054 w 58721"/>
                <a:gd name="connsiteY77" fmla="*/ 51978 h 93106"/>
                <a:gd name="connsiteX78" fmla="*/ 47335 w 58721"/>
                <a:gd name="connsiteY78" fmla="*/ 50934 h 93106"/>
                <a:gd name="connsiteX79" fmla="*/ 47793 w 58721"/>
                <a:gd name="connsiteY79" fmla="*/ 52273 h 93106"/>
                <a:gd name="connsiteX80" fmla="*/ 45542 w 58721"/>
                <a:gd name="connsiteY80" fmla="*/ 53313 h 93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58721" h="93106">
                  <a:moveTo>
                    <a:pt x="56548" y="73215"/>
                  </a:moveTo>
                  <a:lnTo>
                    <a:pt x="54297" y="71893"/>
                  </a:lnTo>
                  <a:lnTo>
                    <a:pt x="52432" y="65140"/>
                  </a:lnTo>
                  <a:lnTo>
                    <a:pt x="53001" y="58970"/>
                  </a:lnTo>
                  <a:lnTo>
                    <a:pt x="54682" y="55979"/>
                  </a:lnTo>
                  <a:lnTo>
                    <a:pt x="53749" y="47382"/>
                  </a:lnTo>
                  <a:lnTo>
                    <a:pt x="53749" y="44939"/>
                  </a:lnTo>
                  <a:lnTo>
                    <a:pt x="53185" y="40998"/>
                  </a:lnTo>
                  <a:lnTo>
                    <a:pt x="52260" y="39141"/>
                  </a:lnTo>
                  <a:lnTo>
                    <a:pt x="53749" y="36513"/>
                  </a:lnTo>
                  <a:lnTo>
                    <a:pt x="53749" y="34639"/>
                  </a:lnTo>
                  <a:lnTo>
                    <a:pt x="51879" y="33133"/>
                  </a:lnTo>
                  <a:lnTo>
                    <a:pt x="52059" y="30339"/>
                  </a:lnTo>
                  <a:lnTo>
                    <a:pt x="53185" y="28272"/>
                  </a:lnTo>
                  <a:lnTo>
                    <a:pt x="52620" y="24540"/>
                  </a:lnTo>
                  <a:lnTo>
                    <a:pt x="50562" y="22452"/>
                  </a:lnTo>
                  <a:lnTo>
                    <a:pt x="50010" y="17043"/>
                  </a:lnTo>
                  <a:lnTo>
                    <a:pt x="51131" y="14031"/>
                  </a:lnTo>
                  <a:lnTo>
                    <a:pt x="47754" y="11412"/>
                  </a:lnTo>
                  <a:lnTo>
                    <a:pt x="45315" y="8806"/>
                  </a:lnTo>
                  <a:lnTo>
                    <a:pt x="43818" y="7488"/>
                  </a:lnTo>
                  <a:lnTo>
                    <a:pt x="43069" y="4497"/>
                  </a:lnTo>
                  <a:lnTo>
                    <a:pt x="41302" y="441"/>
                  </a:lnTo>
                  <a:lnTo>
                    <a:pt x="39693" y="0"/>
                  </a:lnTo>
                  <a:lnTo>
                    <a:pt x="35949" y="1690"/>
                  </a:lnTo>
                  <a:lnTo>
                    <a:pt x="33325" y="1690"/>
                  </a:lnTo>
                  <a:lnTo>
                    <a:pt x="28276" y="2447"/>
                  </a:lnTo>
                  <a:lnTo>
                    <a:pt x="20604" y="2447"/>
                  </a:lnTo>
                  <a:lnTo>
                    <a:pt x="19658" y="3000"/>
                  </a:lnTo>
                  <a:lnTo>
                    <a:pt x="6932" y="2803"/>
                  </a:lnTo>
                  <a:lnTo>
                    <a:pt x="4489" y="3385"/>
                  </a:lnTo>
                  <a:lnTo>
                    <a:pt x="4309" y="5991"/>
                  </a:lnTo>
                  <a:lnTo>
                    <a:pt x="4489" y="10689"/>
                  </a:lnTo>
                  <a:lnTo>
                    <a:pt x="7488" y="14254"/>
                  </a:lnTo>
                  <a:lnTo>
                    <a:pt x="7672" y="20236"/>
                  </a:lnTo>
                  <a:lnTo>
                    <a:pt x="6932" y="25679"/>
                  </a:lnTo>
                  <a:lnTo>
                    <a:pt x="8057" y="29594"/>
                  </a:lnTo>
                  <a:lnTo>
                    <a:pt x="10668" y="33334"/>
                  </a:lnTo>
                  <a:lnTo>
                    <a:pt x="11237" y="36907"/>
                  </a:lnTo>
                  <a:lnTo>
                    <a:pt x="10668" y="39706"/>
                  </a:lnTo>
                  <a:lnTo>
                    <a:pt x="10116" y="42513"/>
                  </a:lnTo>
                  <a:lnTo>
                    <a:pt x="6932" y="44751"/>
                  </a:lnTo>
                  <a:lnTo>
                    <a:pt x="4309" y="48324"/>
                  </a:lnTo>
                  <a:lnTo>
                    <a:pt x="2811" y="51131"/>
                  </a:lnTo>
                  <a:lnTo>
                    <a:pt x="3000" y="53758"/>
                  </a:lnTo>
                  <a:lnTo>
                    <a:pt x="2426" y="55808"/>
                  </a:lnTo>
                  <a:lnTo>
                    <a:pt x="1489" y="58978"/>
                  </a:lnTo>
                  <a:lnTo>
                    <a:pt x="941" y="60861"/>
                  </a:lnTo>
                  <a:lnTo>
                    <a:pt x="941" y="64610"/>
                  </a:lnTo>
                  <a:lnTo>
                    <a:pt x="368" y="66848"/>
                  </a:lnTo>
                  <a:lnTo>
                    <a:pt x="0" y="68166"/>
                  </a:lnTo>
                  <a:lnTo>
                    <a:pt x="1493" y="72107"/>
                  </a:lnTo>
                  <a:lnTo>
                    <a:pt x="3004" y="75663"/>
                  </a:lnTo>
                  <a:lnTo>
                    <a:pt x="3748" y="79206"/>
                  </a:lnTo>
                  <a:lnTo>
                    <a:pt x="6179" y="80887"/>
                  </a:lnTo>
                  <a:lnTo>
                    <a:pt x="8057" y="82775"/>
                  </a:lnTo>
                  <a:lnTo>
                    <a:pt x="7873" y="86904"/>
                  </a:lnTo>
                  <a:lnTo>
                    <a:pt x="3188" y="87636"/>
                  </a:lnTo>
                  <a:cubicBezTo>
                    <a:pt x="3188" y="87636"/>
                    <a:pt x="2050" y="88093"/>
                    <a:pt x="1100" y="88919"/>
                  </a:cubicBezTo>
                  <a:cubicBezTo>
                    <a:pt x="2876" y="89398"/>
                    <a:pt x="4626" y="90023"/>
                    <a:pt x="6359" y="90845"/>
                  </a:cubicBezTo>
                  <a:cubicBezTo>
                    <a:pt x="7882" y="91542"/>
                    <a:pt x="9598" y="91949"/>
                    <a:pt x="11241" y="92428"/>
                  </a:cubicBezTo>
                  <a:cubicBezTo>
                    <a:pt x="14600" y="93421"/>
                    <a:pt x="17938" y="93335"/>
                    <a:pt x="21293" y="92099"/>
                  </a:cubicBezTo>
                  <a:cubicBezTo>
                    <a:pt x="25020" y="90751"/>
                    <a:pt x="28905" y="89758"/>
                    <a:pt x="32619" y="88333"/>
                  </a:cubicBezTo>
                  <a:cubicBezTo>
                    <a:pt x="35782" y="87131"/>
                    <a:pt x="39128" y="86018"/>
                    <a:pt x="41832" y="84092"/>
                  </a:cubicBezTo>
                  <a:cubicBezTo>
                    <a:pt x="46124" y="81041"/>
                    <a:pt x="50823" y="79274"/>
                    <a:pt x="55769" y="77785"/>
                  </a:cubicBezTo>
                  <a:cubicBezTo>
                    <a:pt x="56762" y="77494"/>
                    <a:pt x="57733" y="77096"/>
                    <a:pt x="58722" y="76741"/>
                  </a:cubicBezTo>
                  <a:lnTo>
                    <a:pt x="56548" y="73215"/>
                  </a:lnTo>
                  <a:close/>
                  <a:moveTo>
                    <a:pt x="32714" y="38079"/>
                  </a:moveTo>
                  <a:lnTo>
                    <a:pt x="33150" y="37660"/>
                  </a:lnTo>
                  <a:cubicBezTo>
                    <a:pt x="33514" y="38332"/>
                    <a:pt x="33950" y="38923"/>
                    <a:pt x="34451" y="39406"/>
                  </a:cubicBezTo>
                  <a:cubicBezTo>
                    <a:pt x="33873" y="38974"/>
                    <a:pt x="33283" y="38516"/>
                    <a:pt x="32714" y="38079"/>
                  </a:cubicBezTo>
                  <a:close/>
                  <a:moveTo>
                    <a:pt x="36620" y="41070"/>
                  </a:moveTo>
                  <a:cubicBezTo>
                    <a:pt x="36064" y="40643"/>
                    <a:pt x="35520" y="40228"/>
                    <a:pt x="34981" y="39812"/>
                  </a:cubicBezTo>
                  <a:cubicBezTo>
                    <a:pt x="35534" y="40228"/>
                    <a:pt x="36141" y="40570"/>
                    <a:pt x="36984" y="40630"/>
                  </a:cubicBezTo>
                  <a:lnTo>
                    <a:pt x="37018" y="41653"/>
                  </a:lnTo>
                  <a:lnTo>
                    <a:pt x="36620" y="41070"/>
                  </a:lnTo>
                  <a:close/>
                  <a:moveTo>
                    <a:pt x="45542" y="53313"/>
                  </a:moveTo>
                  <a:cubicBezTo>
                    <a:pt x="45217" y="53108"/>
                    <a:pt x="45200" y="52419"/>
                    <a:pt x="45054" y="51978"/>
                  </a:cubicBezTo>
                  <a:cubicBezTo>
                    <a:pt x="45448" y="50690"/>
                    <a:pt x="46270" y="50271"/>
                    <a:pt x="47335" y="50934"/>
                  </a:cubicBezTo>
                  <a:cubicBezTo>
                    <a:pt x="47639" y="51148"/>
                    <a:pt x="47892" y="51862"/>
                    <a:pt x="47793" y="52273"/>
                  </a:cubicBezTo>
                  <a:cubicBezTo>
                    <a:pt x="47510" y="53604"/>
                    <a:pt x="46638" y="54011"/>
                    <a:pt x="45542" y="53313"/>
                  </a:cubicBezTo>
                  <a:close/>
                </a:path>
              </a:pathLst>
            </a:custGeom>
            <a:grpFill/>
            <a:ln w="5028" cap="flat">
              <a:solidFill>
                <a:schemeClr val="bg1"/>
              </a:solidFill>
              <a:prstDash val="solid"/>
              <a:miter/>
            </a:ln>
          </p:spPr>
          <p:txBody>
            <a:bodyPr rtlCol="0" anchor="ctr"/>
            <a:lstStyle/>
            <a:p>
              <a:endParaRPr lang="en-US"/>
            </a:p>
          </p:txBody>
        </p:sp>
        <p:grpSp>
          <p:nvGrpSpPr>
            <p:cNvPr id="182" name="Graphic 2398">
              <a:extLst>
                <a:ext uri="{FF2B5EF4-FFF2-40B4-BE49-F238E27FC236}">
                  <a16:creationId xmlns:a16="http://schemas.microsoft.com/office/drawing/2014/main" id="{BB99249B-A924-C260-9E01-E8C753B0350E}"/>
                </a:ext>
              </a:extLst>
            </p:cNvPr>
            <p:cNvGrpSpPr/>
            <p:nvPr/>
          </p:nvGrpSpPr>
          <p:grpSpPr>
            <a:xfrm>
              <a:off x="6040048" y="4954153"/>
              <a:ext cx="98749" cy="91598"/>
              <a:chOff x="6040048" y="4954153"/>
              <a:chExt cx="98749" cy="91598"/>
            </a:xfrm>
            <a:grpFill/>
          </p:grpSpPr>
          <p:sp>
            <p:nvSpPr>
              <p:cNvPr id="215" name="Freeform 214">
                <a:extLst>
                  <a:ext uri="{FF2B5EF4-FFF2-40B4-BE49-F238E27FC236}">
                    <a16:creationId xmlns:a16="http://schemas.microsoft.com/office/drawing/2014/main" id="{D14EBEA1-6856-8FD8-D3E7-3C3C4C70309A}"/>
                  </a:ext>
                </a:extLst>
              </p:cNvPr>
              <p:cNvSpPr/>
              <p:nvPr/>
            </p:nvSpPr>
            <p:spPr>
              <a:xfrm>
                <a:off x="6134518" y="5039277"/>
                <a:ext cx="4279" cy="4279"/>
              </a:xfrm>
              <a:custGeom>
                <a:avLst/>
                <a:gdLst>
                  <a:gd name="connsiteX0" fmla="*/ 0 w 4279"/>
                  <a:gd name="connsiteY0" fmla="*/ 0 h 4279"/>
                  <a:gd name="connsiteX1" fmla="*/ 0 w 4279"/>
                  <a:gd name="connsiteY1" fmla="*/ 0 h 4279"/>
                  <a:gd name="connsiteX2" fmla="*/ 0 w 4279"/>
                  <a:gd name="connsiteY2" fmla="*/ 0 h 4279"/>
                </a:gdLst>
                <a:ahLst/>
                <a:cxnLst>
                  <a:cxn ang="0">
                    <a:pos x="connsiteX0" y="connsiteY0"/>
                  </a:cxn>
                  <a:cxn ang="0">
                    <a:pos x="connsiteX1" y="connsiteY1"/>
                  </a:cxn>
                  <a:cxn ang="0">
                    <a:pos x="connsiteX2" y="connsiteY2"/>
                  </a:cxn>
                </a:cxnLst>
                <a:rect l="l" t="t" r="r" b="b"/>
                <a:pathLst>
                  <a:path w="4279" h="4279">
                    <a:moveTo>
                      <a:pt x="0" y="0"/>
                    </a:moveTo>
                    <a:lnTo>
                      <a:pt x="0" y="0"/>
                    </a:lnTo>
                    <a:lnTo>
                      <a:pt x="0" y="0"/>
                    </a:lnTo>
                    <a:close/>
                  </a:path>
                </a:pathLst>
              </a:custGeom>
              <a:grpFill/>
              <a:ln w="5028" cap="flat">
                <a:solidFill>
                  <a:schemeClr val="bg1"/>
                </a:solidFill>
                <a:prstDash val="solid"/>
                <a:miter/>
              </a:ln>
            </p:spPr>
            <p:txBody>
              <a:bodyPr rtlCol="0" anchor="ctr"/>
              <a:lstStyle/>
              <a:p>
                <a:endParaRPr lang="en-US"/>
              </a:p>
            </p:txBody>
          </p:sp>
          <p:sp>
            <p:nvSpPr>
              <p:cNvPr id="216" name="Freeform 215">
                <a:extLst>
                  <a:ext uri="{FF2B5EF4-FFF2-40B4-BE49-F238E27FC236}">
                    <a16:creationId xmlns:a16="http://schemas.microsoft.com/office/drawing/2014/main" id="{A678A915-8422-31CE-8D5B-A7620B63133F}"/>
                  </a:ext>
                </a:extLst>
              </p:cNvPr>
              <p:cNvSpPr/>
              <p:nvPr/>
            </p:nvSpPr>
            <p:spPr>
              <a:xfrm>
                <a:off x="6040048" y="4954153"/>
                <a:ext cx="87661" cy="91598"/>
              </a:xfrm>
              <a:custGeom>
                <a:avLst/>
                <a:gdLst>
                  <a:gd name="connsiteX0" fmla="*/ 77524 w 87661"/>
                  <a:gd name="connsiteY0" fmla="*/ 81290 h 91598"/>
                  <a:gd name="connsiteX1" fmla="*/ 79612 w 87661"/>
                  <a:gd name="connsiteY1" fmla="*/ 80006 h 91598"/>
                  <a:gd name="connsiteX2" fmla="*/ 84298 w 87661"/>
                  <a:gd name="connsiteY2" fmla="*/ 79274 h 91598"/>
                  <a:gd name="connsiteX3" fmla="*/ 84482 w 87661"/>
                  <a:gd name="connsiteY3" fmla="*/ 75145 h 91598"/>
                  <a:gd name="connsiteX4" fmla="*/ 82603 w 87661"/>
                  <a:gd name="connsiteY4" fmla="*/ 73258 h 91598"/>
                  <a:gd name="connsiteX5" fmla="*/ 80173 w 87661"/>
                  <a:gd name="connsiteY5" fmla="*/ 71576 h 91598"/>
                  <a:gd name="connsiteX6" fmla="*/ 79428 w 87661"/>
                  <a:gd name="connsiteY6" fmla="*/ 68033 h 91598"/>
                  <a:gd name="connsiteX7" fmla="*/ 77918 w 87661"/>
                  <a:gd name="connsiteY7" fmla="*/ 64477 h 91598"/>
                  <a:gd name="connsiteX8" fmla="*/ 76424 w 87661"/>
                  <a:gd name="connsiteY8" fmla="*/ 60536 h 91598"/>
                  <a:gd name="connsiteX9" fmla="*/ 76792 w 87661"/>
                  <a:gd name="connsiteY9" fmla="*/ 59218 h 91598"/>
                  <a:gd name="connsiteX10" fmla="*/ 77366 w 87661"/>
                  <a:gd name="connsiteY10" fmla="*/ 56980 h 91598"/>
                  <a:gd name="connsiteX11" fmla="*/ 77366 w 87661"/>
                  <a:gd name="connsiteY11" fmla="*/ 53232 h 91598"/>
                  <a:gd name="connsiteX12" fmla="*/ 77913 w 87661"/>
                  <a:gd name="connsiteY12" fmla="*/ 51349 h 91598"/>
                  <a:gd name="connsiteX13" fmla="*/ 78851 w 87661"/>
                  <a:gd name="connsiteY13" fmla="*/ 48178 h 91598"/>
                  <a:gd name="connsiteX14" fmla="*/ 79424 w 87661"/>
                  <a:gd name="connsiteY14" fmla="*/ 46129 h 91598"/>
                  <a:gd name="connsiteX15" fmla="*/ 79236 w 87661"/>
                  <a:gd name="connsiteY15" fmla="*/ 43501 h 91598"/>
                  <a:gd name="connsiteX16" fmla="*/ 80733 w 87661"/>
                  <a:gd name="connsiteY16" fmla="*/ 40694 h 91598"/>
                  <a:gd name="connsiteX17" fmla="*/ 83356 w 87661"/>
                  <a:gd name="connsiteY17" fmla="*/ 37121 h 91598"/>
                  <a:gd name="connsiteX18" fmla="*/ 86540 w 87661"/>
                  <a:gd name="connsiteY18" fmla="*/ 34883 h 91598"/>
                  <a:gd name="connsiteX19" fmla="*/ 87092 w 87661"/>
                  <a:gd name="connsiteY19" fmla="*/ 32076 h 91598"/>
                  <a:gd name="connsiteX20" fmla="*/ 87661 w 87661"/>
                  <a:gd name="connsiteY20" fmla="*/ 29278 h 91598"/>
                  <a:gd name="connsiteX21" fmla="*/ 87092 w 87661"/>
                  <a:gd name="connsiteY21" fmla="*/ 25705 h 91598"/>
                  <a:gd name="connsiteX22" fmla="*/ 84482 w 87661"/>
                  <a:gd name="connsiteY22" fmla="*/ 21965 h 91598"/>
                  <a:gd name="connsiteX23" fmla="*/ 83356 w 87661"/>
                  <a:gd name="connsiteY23" fmla="*/ 18049 h 91598"/>
                  <a:gd name="connsiteX24" fmla="*/ 84097 w 87661"/>
                  <a:gd name="connsiteY24" fmla="*/ 12606 h 91598"/>
                  <a:gd name="connsiteX25" fmla="*/ 84097 w 87661"/>
                  <a:gd name="connsiteY25" fmla="*/ 12414 h 91598"/>
                  <a:gd name="connsiteX26" fmla="*/ 81688 w 87661"/>
                  <a:gd name="connsiteY26" fmla="*/ 12114 h 91598"/>
                  <a:gd name="connsiteX27" fmla="*/ 79167 w 87661"/>
                  <a:gd name="connsiteY27" fmla="*/ 10381 h 91598"/>
                  <a:gd name="connsiteX28" fmla="*/ 77293 w 87661"/>
                  <a:gd name="connsiteY28" fmla="*/ 10381 h 91598"/>
                  <a:gd name="connsiteX29" fmla="*/ 74298 w 87661"/>
                  <a:gd name="connsiteY29" fmla="*/ 12418 h 91598"/>
                  <a:gd name="connsiteX30" fmla="*/ 70998 w 87661"/>
                  <a:gd name="connsiteY30" fmla="*/ 12726 h 91598"/>
                  <a:gd name="connsiteX31" fmla="*/ 67075 w 87661"/>
                  <a:gd name="connsiteY31" fmla="*/ 10698 h 91598"/>
                  <a:gd name="connsiteX32" fmla="*/ 65508 w 87661"/>
                  <a:gd name="connsiteY32" fmla="*/ 8336 h 91598"/>
                  <a:gd name="connsiteX33" fmla="*/ 61893 w 87661"/>
                  <a:gd name="connsiteY33" fmla="*/ 7082 h 91598"/>
                  <a:gd name="connsiteX34" fmla="*/ 59055 w 87661"/>
                  <a:gd name="connsiteY34" fmla="*/ 6752 h 91598"/>
                  <a:gd name="connsiteX35" fmla="*/ 56236 w 87661"/>
                  <a:gd name="connsiteY35" fmla="*/ 5661 h 91598"/>
                  <a:gd name="connsiteX36" fmla="*/ 49479 w 87661"/>
                  <a:gd name="connsiteY36" fmla="*/ 1425 h 91598"/>
                  <a:gd name="connsiteX37" fmla="*/ 47284 w 87661"/>
                  <a:gd name="connsiteY37" fmla="*/ 0 h 91598"/>
                  <a:gd name="connsiteX38" fmla="*/ 44601 w 87661"/>
                  <a:gd name="connsiteY38" fmla="*/ 1887 h 91598"/>
                  <a:gd name="connsiteX39" fmla="*/ 42885 w 87661"/>
                  <a:gd name="connsiteY39" fmla="*/ 5186 h 91598"/>
                  <a:gd name="connsiteX40" fmla="*/ 38165 w 87661"/>
                  <a:gd name="connsiteY40" fmla="*/ 3766 h 91598"/>
                  <a:gd name="connsiteX41" fmla="*/ 37853 w 87661"/>
                  <a:gd name="connsiteY41" fmla="*/ 1570 h 91598"/>
                  <a:gd name="connsiteX42" fmla="*/ 33445 w 87661"/>
                  <a:gd name="connsiteY42" fmla="*/ 466 h 91598"/>
                  <a:gd name="connsiteX43" fmla="*/ 29063 w 87661"/>
                  <a:gd name="connsiteY43" fmla="*/ 1883 h 91598"/>
                  <a:gd name="connsiteX44" fmla="*/ 27964 w 87661"/>
                  <a:gd name="connsiteY44" fmla="*/ 3761 h 91598"/>
                  <a:gd name="connsiteX45" fmla="*/ 22148 w 87661"/>
                  <a:gd name="connsiteY45" fmla="*/ 3616 h 91598"/>
                  <a:gd name="connsiteX46" fmla="*/ 19007 w 87661"/>
                  <a:gd name="connsiteY46" fmla="*/ 2050 h 91598"/>
                  <a:gd name="connsiteX47" fmla="*/ 16808 w 87661"/>
                  <a:gd name="connsiteY47" fmla="*/ 2050 h 91598"/>
                  <a:gd name="connsiteX48" fmla="*/ 13030 w 87661"/>
                  <a:gd name="connsiteY48" fmla="*/ 4720 h 91598"/>
                  <a:gd name="connsiteX49" fmla="*/ 6915 w 87661"/>
                  <a:gd name="connsiteY49" fmla="*/ 6919 h 91598"/>
                  <a:gd name="connsiteX50" fmla="*/ 6915 w 87661"/>
                  <a:gd name="connsiteY50" fmla="*/ 8960 h 91598"/>
                  <a:gd name="connsiteX51" fmla="*/ 7540 w 87661"/>
                  <a:gd name="connsiteY51" fmla="*/ 10527 h 91598"/>
                  <a:gd name="connsiteX52" fmla="*/ 8164 w 87661"/>
                  <a:gd name="connsiteY52" fmla="*/ 16188 h 91598"/>
                  <a:gd name="connsiteX53" fmla="*/ 7694 w 87661"/>
                  <a:gd name="connsiteY53" fmla="*/ 18220 h 91598"/>
                  <a:gd name="connsiteX54" fmla="*/ 8019 w 87661"/>
                  <a:gd name="connsiteY54" fmla="*/ 24048 h 91598"/>
                  <a:gd name="connsiteX55" fmla="*/ 9735 w 87661"/>
                  <a:gd name="connsiteY55" fmla="*/ 25606 h 91598"/>
                  <a:gd name="connsiteX56" fmla="*/ 11310 w 87661"/>
                  <a:gd name="connsiteY56" fmla="*/ 28122 h 91598"/>
                  <a:gd name="connsiteX57" fmla="*/ 11147 w 87661"/>
                  <a:gd name="connsiteY57" fmla="*/ 30014 h 91598"/>
                  <a:gd name="connsiteX58" fmla="*/ 8644 w 87661"/>
                  <a:gd name="connsiteY58" fmla="*/ 29684 h 91598"/>
                  <a:gd name="connsiteX59" fmla="*/ 7535 w 87661"/>
                  <a:gd name="connsiteY59" fmla="*/ 30488 h 91598"/>
                  <a:gd name="connsiteX60" fmla="*/ 7689 w 87661"/>
                  <a:gd name="connsiteY60" fmla="*/ 32692 h 91598"/>
                  <a:gd name="connsiteX61" fmla="*/ 10201 w 87661"/>
                  <a:gd name="connsiteY61" fmla="*/ 36449 h 91598"/>
                  <a:gd name="connsiteX62" fmla="*/ 10359 w 87661"/>
                  <a:gd name="connsiteY62" fmla="*/ 39124 h 91598"/>
                  <a:gd name="connsiteX63" fmla="*/ 6598 w 87661"/>
                  <a:gd name="connsiteY63" fmla="*/ 47592 h 91598"/>
                  <a:gd name="connsiteX64" fmla="*/ 3766 w 87661"/>
                  <a:gd name="connsiteY64" fmla="*/ 49034 h 91598"/>
                  <a:gd name="connsiteX65" fmla="*/ 3607 w 87661"/>
                  <a:gd name="connsiteY65" fmla="*/ 51375 h 91598"/>
                  <a:gd name="connsiteX66" fmla="*/ 4395 w 87661"/>
                  <a:gd name="connsiteY66" fmla="*/ 53108 h 91598"/>
                  <a:gd name="connsiteX67" fmla="*/ 2670 w 87661"/>
                  <a:gd name="connsiteY67" fmla="*/ 56873 h 91598"/>
                  <a:gd name="connsiteX68" fmla="*/ 1878 w 87661"/>
                  <a:gd name="connsiteY68" fmla="*/ 58589 h 91598"/>
                  <a:gd name="connsiteX69" fmla="*/ 0 w 87661"/>
                  <a:gd name="connsiteY69" fmla="*/ 60322 h 91598"/>
                  <a:gd name="connsiteX70" fmla="*/ 937 w 87661"/>
                  <a:gd name="connsiteY70" fmla="*/ 63784 h 91598"/>
                  <a:gd name="connsiteX71" fmla="*/ 2508 w 87661"/>
                  <a:gd name="connsiteY71" fmla="*/ 64079 h 91598"/>
                  <a:gd name="connsiteX72" fmla="*/ 3937 w 87661"/>
                  <a:gd name="connsiteY72" fmla="*/ 63151 h 91598"/>
                  <a:gd name="connsiteX73" fmla="*/ 6277 w 87661"/>
                  <a:gd name="connsiteY73" fmla="*/ 63622 h 91598"/>
                  <a:gd name="connsiteX74" fmla="*/ 8327 w 87661"/>
                  <a:gd name="connsiteY74" fmla="*/ 65342 h 91598"/>
                  <a:gd name="connsiteX75" fmla="*/ 9897 w 87661"/>
                  <a:gd name="connsiteY75" fmla="*/ 65188 h 91598"/>
                  <a:gd name="connsiteX76" fmla="*/ 12097 w 87661"/>
                  <a:gd name="connsiteY76" fmla="*/ 65658 h 91598"/>
                  <a:gd name="connsiteX77" fmla="*/ 12567 w 87661"/>
                  <a:gd name="connsiteY77" fmla="*/ 68333 h 91598"/>
                  <a:gd name="connsiteX78" fmla="*/ 14301 w 87661"/>
                  <a:gd name="connsiteY78" fmla="*/ 69894 h 91598"/>
                  <a:gd name="connsiteX79" fmla="*/ 16504 w 87661"/>
                  <a:gd name="connsiteY79" fmla="*/ 69749 h 91598"/>
                  <a:gd name="connsiteX80" fmla="*/ 17437 w 87661"/>
                  <a:gd name="connsiteY80" fmla="*/ 72715 h 91598"/>
                  <a:gd name="connsiteX81" fmla="*/ 15396 w 87661"/>
                  <a:gd name="connsiteY81" fmla="*/ 74302 h 91598"/>
                  <a:gd name="connsiteX82" fmla="*/ 16179 w 87661"/>
                  <a:gd name="connsiteY82" fmla="*/ 76189 h 91598"/>
                  <a:gd name="connsiteX83" fmla="*/ 14917 w 87661"/>
                  <a:gd name="connsiteY83" fmla="*/ 79634 h 91598"/>
                  <a:gd name="connsiteX84" fmla="*/ 15546 w 87661"/>
                  <a:gd name="connsiteY84" fmla="*/ 82625 h 91598"/>
                  <a:gd name="connsiteX85" fmla="*/ 14450 w 87661"/>
                  <a:gd name="connsiteY85" fmla="*/ 85445 h 91598"/>
                  <a:gd name="connsiteX86" fmla="*/ 15708 w 87661"/>
                  <a:gd name="connsiteY86" fmla="*/ 88757 h 91598"/>
                  <a:gd name="connsiteX87" fmla="*/ 15708 w 87661"/>
                  <a:gd name="connsiteY87" fmla="*/ 91598 h 91598"/>
                  <a:gd name="connsiteX88" fmla="*/ 18789 w 87661"/>
                  <a:gd name="connsiteY88" fmla="*/ 91170 h 91598"/>
                  <a:gd name="connsiteX89" fmla="*/ 29684 w 87661"/>
                  <a:gd name="connsiteY89" fmla="*/ 86236 h 91598"/>
                  <a:gd name="connsiteX90" fmla="*/ 49475 w 87661"/>
                  <a:gd name="connsiteY90" fmla="*/ 81773 h 91598"/>
                  <a:gd name="connsiteX91" fmla="*/ 63035 w 87661"/>
                  <a:gd name="connsiteY91" fmla="*/ 80691 h 91598"/>
                  <a:gd name="connsiteX92" fmla="*/ 77528 w 87661"/>
                  <a:gd name="connsiteY92" fmla="*/ 81303 h 91598"/>
                  <a:gd name="connsiteX93" fmla="*/ 77524 w 87661"/>
                  <a:gd name="connsiteY93" fmla="*/ 81290 h 91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Lst>
                <a:rect l="l" t="t" r="r" b="b"/>
                <a:pathLst>
                  <a:path w="87661" h="91598">
                    <a:moveTo>
                      <a:pt x="77524" y="81290"/>
                    </a:moveTo>
                    <a:cubicBezTo>
                      <a:pt x="78474" y="80464"/>
                      <a:pt x="79612" y="80006"/>
                      <a:pt x="79612" y="80006"/>
                    </a:cubicBezTo>
                    <a:lnTo>
                      <a:pt x="84298" y="79274"/>
                    </a:lnTo>
                    <a:lnTo>
                      <a:pt x="84482" y="75145"/>
                    </a:lnTo>
                    <a:lnTo>
                      <a:pt x="82603" y="73258"/>
                    </a:lnTo>
                    <a:lnTo>
                      <a:pt x="80173" y="71576"/>
                    </a:lnTo>
                    <a:lnTo>
                      <a:pt x="79428" y="68033"/>
                    </a:lnTo>
                    <a:lnTo>
                      <a:pt x="77918" y="64477"/>
                    </a:lnTo>
                    <a:lnTo>
                      <a:pt x="76424" y="60536"/>
                    </a:lnTo>
                    <a:lnTo>
                      <a:pt x="76792" y="59218"/>
                    </a:lnTo>
                    <a:lnTo>
                      <a:pt x="77366" y="56980"/>
                    </a:lnTo>
                    <a:lnTo>
                      <a:pt x="77366" y="53232"/>
                    </a:lnTo>
                    <a:lnTo>
                      <a:pt x="77913" y="51349"/>
                    </a:lnTo>
                    <a:lnTo>
                      <a:pt x="78851" y="48178"/>
                    </a:lnTo>
                    <a:lnTo>
                      <a:pt x="79424" y="46129"/>
                    </a:lnTo>
                    <a:lnTo>
                      <a:pt x="79236" y="43501"/>
                    </a:lnTo>
                    <a:lnTo>
                      <a:pt x="80733" y="40694"/>
                    </a:lnTo>
                    <a:lnTo>
                      <a:pt x="83356" y="37121"/>
                    </a:lnTo>
                    <a:lnTo>
                      <a:pt x="86540" y="34883"/>
                    </a:lnTo>
                    <a:lnTo>
                      <a:pt x="87092" y="32076"/>
                    </a:lnTo>
                    <a:lnTo>
                      <a:pt x="87661" y="29278"/>
                    </a:lnTo>
                    <a:lnTo>
                      <a:pt x="87092" y="25705"/>
                    </a:lnTo>
                    <a:lnTo>
                      <a:pt x="84482" y="21965"/>
                    </a:lnTo>
                    <a:lnTo>
                      <a:pt x="83356" y="18049"/>
                    </a:lnTo>
                    <a:lnTo>
                      <a:pt x="84097" y="12606"/>
                    </a:lnTo>
                    <a:lnTo>
                      <a:pt x="84097" y="12414"/>
                    </a:lnTo>
                    <a:cubicBezTo>
                      <a:pt x="82864" y="12264"/>
                      <a:pt x="81688" y="12114"/>
                      <a:pt x="81688" y="12114"/>
                    </a:cubicBezTo>
                    <a:lnTo>
                      <a:pt x="79167" y="10381"/>
                    </a:lnTo>
                    <a:lnTo>
                      <a:pt x="77293" y="10381"/>
                    </a:lnTo>
                    <a:lnTo>
                      <a:pt x="74298" y="12418"/>
                    </a:lnTo>
                    <a:lnTo>
                      <a:pt x="70998" y="12726"/>
                    </a:lnTo>
                    <a:lnTo>
                      <a:pt x="67075" y="10698"/>
                    </a:lnTo>
                    <a:lnTo>
                      <a:pt x="65508" y="8336"/>
                    </a:lnTo>
                    <a:lnTo>
                      <a:pt x="61893" y="7082"/>
                    </a:lnTo>
                    <a:lnTo>
                      <a:pt x="59055" y="6752"/>
                    </a:lnTo>
                    <a:lnTo>
                      <a:pt x="56236" y="5661"/>
                    </a:lnTo>
                    <a:lnTo>
                      <a:pt x="49479" y="1425"/>
                    </a:lnTo>
                    <a:lnTo>
                      <a:pt x="47284" y="0"/>
                    </a:lnTo>
                    <a:lnTo>
                      <a:pt x="44601" y="1887"/>
                    </a:lnTo>
                    <a:cubicBezTo>
                      <a:pt x="44601" y="1887"/>
                      <a:pt x="43351" y="5032"/>
                      <a:pt x="42885" y="5186"/>
                    </a:cubicBezTo>
                    <a:cubicBezTo>
                      <a:pt x="42410" y="5332"/>
                      <a:pt x="38165" y="3766"/>
                      <a:pt x="38165" y="3766"/>
                    </a:cubicBezTo>
                    <a:lnTo>
                      <a:pt x="37853" y="1570"/>
                    </a:lnTo>
                    <a:lnTo>
                      <a:pt x="33445" y="466"/>
                    </a:lnTo>
                    <a:lnTo>
                      <a:pt x="29063" y="1883"/>
                    </a:lnTo>
                    <a:lnTo>
                      <a:pt x="27964" y="3761"/>
                    </a:lnTo>
                    <a:lnTo>
                      <a:pt x="22148" y="3616"/>
                    </a:lnTo>
                    <a:lnTo>
                      <a:pt x="19007" y="2050"/>
                    </a:lnTo>
                    <a:lnTo>
                      <a:pt x="16808" y="2050"/>
                    </a:lnTo>
                    <a:lnTo>
                      <a:pt x="13030" y="4720"/>
                    </a:lnTo>
                    <a:lnTo>
                      <a:pt x="6915" y="6919"/>
                    </a:lnTo>
                    <a:lnTo>
                      <a:pt x="6915" y="8960"/>
                    </a:lnTo>
                    <a:lnTo>
                      <a:pt x="7540" y="10527"/>
                    </a:lnTo>
                    <a:lnTo>
                      <a:pt x="8164" y="16188"/>
                    </a:lnTo>
                    <a:lnTo>
                      <a:pt x="7694" y="18220"/>
                    </a:lnTo>
                    <a:lnTo>
                      <a:pt x="8019" y="24048"/>
                    </a:lnTo>
                    <a:lnTo>
                      <a:pt x="9735" y="25606"/>
                    </a:lnTo>
                    <a:lnTo>
                      <a:pt x="11310" y="28122"/>
                    </a:lnTo>
                    <a:lnTo>
                      <a:pt x="11147" y="30014"/>
                    </a:lnTo>
                    <a:lnTo>
                      <a:pt x="8644" y="29684"/>
                    </a:lnTo>
                    <a:lnTo>
                      <a:pt x="7535" y="30488"/>
                    </a:lnTo>
                    <a:lnTo>
                      <a:pt x="7689" y="32692"/>
                    </a:lnTo>
                    <a:lnTo>
                      <a:pt x="10201" y="36449"/>
                    </a:lnTo>
                    <a:lnTo>
                      <a:pt x="10359" y="39124"/>
                    </a:lnTo>
                    <a:lnTo>
                      <a:pt x="6598" y="47592"/>
                    </a:lnTo>
                    <a:lnTo>
                      <a:pt x="3766" y="49034"/>
                    </a:lnTo>
                    <a:lnTo>
                      <a:pt x="3607" y="51375"/>
                    </a:lnTo>
                    <a:lnTo>
                      <a:pt x="4395" y="53108"/>
                    </a:lnTo>
                    <a:lnTo>
                      <a:pt x="2670" y="56873"/>
                    </a:lnTo>
                    <a:lnTo>
                      <a:pt x="1878" y="58589"/>
                    </a:lnTo>
                    <a:lnTo>
                      <a:pt x="0" y="60322"/>
                    </a:lnTo>
                    <a:lnTo>
                      <a:pt x="937" y="63784"/>
                    </a:lnTo>
                    <a:lnTo>
                      <a:pt x="2508" y="64079"/>
                    </a:lnTo>
                    <a:lnTo>
                      <a:pt x="3937" y="63151"/>
                    </a:lnTo>
                    <a:lnTo>
                      <a:pt x="6277" y="63622"/>
                    </a:lnTo>
                    <a:lnTo>
                      <a:pt x="8327" y="65342"/>
                    </a:lnTo>
                    <a:lnTo>
                      <a:pt x="9897" y="65188"/>
                    </a:lnTo>
                    <a:lnTo>
                      <a:pt x="12097" y="65658"/>
                    </a:lnTo>
                    <a:lnTo>
                      <a:pt x="12567" y="68333"/>
                    </a:lnTo>
                    <a:lnTo>
                      <a:pt x="14301" y="69894"/>
                    </a:lnTo>
                    <a:lnTo>
                      <a:pt x="16504" y="69749"/>
                    </a:lnTo>
                    <a:lnTo>
                      <a:pt x="17437" y="72715"/>
                    </a:lnTo>
                    <a:lnTo>
                      <a:pt x="15396" y="74302"/>
                    </a:lnTo>
                    <a:lnTo>
                      <a:pt x="16179" y="76189"/>
                    </a:lnTo>
                    <a:lnTo>
                      <a:pt x="14917" y="79634"/>
                    </a:lnTo>
                    <a:lnTo>
                      <a:pt x="15546" y="82625"/>
                    </a:lnTo>
                    <a:lnTo>
                      <a:pt x="14450" y="85445"/>
                    </a:lnTo>
                    <a:lnTo>
                      <a:pt x="15708" y="88757"/>
                    </a:lnTo>
                    <a:lnTo>
                      <a:pt x="15708" y="91598"/>
                    </a:lnTo>
                    <a:cubicBezTo>
                      <a:pt x="16787" y="91607"/>
                      <a:pt x="17861" y="91517"/>
                      <a:pt x="18789" y="91170"/>
                    </a:cubicBezTo>
                    <a:cubicBezTo>
                      <a:pt x="22499" y="89737"/>
                      <a:pt x="26094" y="87948"/>
                      <a:pt x="29684" y="86236"/>
                    </a:cubicBezTo>
                    <a:cubicBezTo>
                      <a:pt x="35953" y="83254"/>
                      <a:pt x="42418" y="81559"/>
                      <a:pt x="49475" y="81773"/>
                    </a:cubicBezTo>
                    <a:cubicBezTo>
                      <a:pt x="53985" y="81923"/>
                      <a:pt x="58572" y="81410"/>
                      <a:pt x="63035" y="80691"/>
                    </a:cubicBezTo>
                    <a:cubicBezTo>
                      <a:pt x="68046" y="79886"/>
                      <a:pt x="72847" y="80019"/>
                      <a:pt x="77528" y="81303"/>
                    </a:cubicBezTo>
                    <a:cubicBezTo>
                      <a:pt x="77524" y="81290"/>
                      <a:pt x="77524" y="81290"/>
                      <a:pt x="77524" y="81290"/>
                    </a:cubicBezTo>
                    <a:close/>
                  </a:path>
                </a:pathLst>
              </a:custGeom>
              <a:grpFill/>
              <a:ln w="5028" cap="flat">
                <a:solidFill>
                  <a:schemeClr val="bg1"/>
                </a:solidFill>
                <a:prstDash val="solid"/>
                <a:miter/>
              </a:ln>
            </p:spPr>
            <p:txBody>
              <a:bodyPr rtlCol="0" anchor="ctr"/>
              <a:lstStyle/>
              <a:p>
                <a:endParaRPr lang="en-US"/>
              </a:p>
            </p:txBody>
          </p:sp>
          <p:sp>
            <p:nvSpPr>
              <p:cNvPr id="217" name="Freeform 216">
                <a:extLst>
                  <a:ext uri="{FF2B5EF4-FFF2-40B4-BE49-F238E27FC236}">
                    <a16:creationId xmlns:a16="http://schemas.microsoft.com/office/drawing/2014/main" id="{9D2ECD1B-5F37-AB18-7AD8-358BBFBCC125}"/>
                  </a:ext>
                </a:extLst>
              </p:cNvPr>
              <p:cNvSpPr/>
              <p:nvPr/>
            </p:nvSpPr>
            <p:spPr>
              <a:xfrm>
                <a:off x="6127710" y="5038956"/>
                <a:ext cx="3817" cy="513"/>
              </a:xfrm>
              <a:custGeom>
                <a:avLst/>
                <a:gdLst>
                  <a:gd name="connsiteX0" fmla="*/ 0 w 3817"/>
                  <a:gd name="connsiteY0" fmla="*/ 0 h 513"/>
                  <a:gd name="connsiteX1" fmla="*/ 3817 w 3817"/>
                  <a:gd name="connsiteY1" fmla="*/ 513 h 513"/>
                  <a:gd name="connsiteX2" fmla="*/ 0 w 3817"/>
                  <a:gd name="connsiteY2" fmla="*/ 0 h 513"/>
                </a:gdLst>
                <a:ahLst/>
                <a:cxnLst>
                  <a:cxn ang="0">
                    <a:pos x="connsiteX0" y="connsiteY0"/>
                  </a:cxn>
                  <a:cxn ang="0">
                    <a:pos x="connsiteX1" y="connsiteY1"/>
                  </a:cxn>
                  <a:cxn ang="0">
                    <a:pos x="connsiteX2" y="connsiteY2"/>
                  </a:cxn>
                </a:cxnLst>
                <a:rect l="l" t="t" r="r" b="b"/>
                <a:pathLst>
                  <a:path w="3817" h="513">
                    <a:moveTo>
                      <a:pt x="0" y="0"/>
                    </a:moveTo>
                    <a:cubicBezTo>
                      <a:pt x="1275" y="381"/>
                      <a:pt x="2550" y="513"/>
                      <a:pt x="3817" y="513"/>
                    </a:cubicBezTo>
                    <a:cubicBezTo>
                      <a:pt x="2550" y="437"/>
                      <a:pt x="1279" y="381"/>
                      <a:pt x="0" y="0"/>
                    </a:cubicBezTo>
                    <a:close/>
                  </a:path>
                </a:pathLst>
              </a:custGeom>
              <a:grpFill/>
              <a:ln w="5028" cap="flat">
                <a:solidFill>
                  <a:schemeClr val="bg1"/>
                </a:solidFill>
                <a:prstDash val="solid"/>
                <a:miter/>
              </a:ln>
            </p:spPr>
            <p:txBody>
              <a:bodyPr rtlCol="0" anchor="ctr"/>
              <a:lstStyle/>
              <a:p>
                <a:endParaRPr lang="en-US"/>
              </a:p>
            </p:txBody>
          </p:sp>
        </p:grpSp>
        <p:sp>
          <p:nvSpPr>
            <p:cNvPr id="183" name="Freeform 182">
              <a:extLst>
                <a:ext uri="{FF2B5EF4-FFF2-40B4-BE49-F238E27FC236}">
                  <a16:creationId xmlns:a16="http://schemas.microsoft.com/office/drawing/2014/main" id="{A99AF4C2-C8DE-8AA5-0810-40E224E8A93F}"/>
                </a:ext>
              </a:extLst>
            </p:cNvPr>
            <p:cNvSpPr/>
            <p:nvPr/>
          </p:nvSpPr>
          <p:spPr>
            <a:xfrm>
              <a:off x="6000582" y="4984381"/>
              <a:ext cx="58251" cy="61478"/>
            </a:xfrm>
            <a:custGeom>
              <a:avLst/>
              <a:gdLst>
                <a:gd name="connsiteX0" fmla="*/ 55174 w 58251"/>
                <a:gd name="connsiteY0" fmla="*/ 58546 h 61478"/>
                <a:gd name="connsiteX1" fmla="*/ 53916 w 58251"/>
                <a:gd name="connsiteY1" fmla="*/ 55234 h 61478"/>
                <a:gd name="connsiteX2" fmla="*/ 55012 w 58251"/>
                <a:gd name="connsiteY2" fmla="*/ 52414 h 61478"/>
                <a:gd name="connsiteX3" fmla="*/ 54383 w 58251"/>
                <a:gd name="connsiteY3" fmla="*/ 49423 h 61478"/>
                <a:gd name="connsiteX4" fmla="*/ 55645 w 58251"/>
                <a:gd name="connsiteY4" fmla="*/ 45979 h 61478"/>
                <a:gd name="connsiteX5" fmla="*/ 54862 w 58251"/>
                <a:gd name="connsiteY5" fmla="*/ 44092 h 61478"/>
                <a:gd name="connsiteX6" fmla="*/ 56903 w 58251"/>
                <a:gd name="connsiteY6" fmla="*/ 42504 h 61478"/>
                <a:gd name="connsiteX7" fmla="*/ 55970 w 58251"/>
                <a:gd name="connsiteY7" fmla="*/ 39539 h 61478"/>
                <a:gd name="connsiteX8" fmla="*/ 53767 w 58251"/>
                <a:gd name="connsiteY8" fmla="*/ 39684 h 61478"/>
                <a:gd name="connsiteX9" fmla="*/ 52034 w 58251"/>
                <a:gd name="connsiteY9" fmla="*/ 38122 h 61478"/>
                <a:gd name="connsiteX10" fmla="*/ 51563 w 58251"/>
                <a:gd name="connsiteY10" fmla="*/ 35448 h 61478"/>
                <a:gd name="connsiteX11" fmla="*/ 49364 w 58251"/>
                <a:gd name="connsiteY11" fmla="*/ 34977 h 61478"/>
                <a:gd name="connsiteX12" fmla="*/ 47793 w 58251"/>
                <a:gd name="connsiteY12" fmla="*/ 35131 h 61478"/>
                <a:gd name="connsiteX13" fmla="*/ 45743 w 58251"/>
                <a:gd name="connsiteY13" fmla="*/ 33411 h 61478"/>
                <a:gd name="connsiteX14" fmla="*/ 43403 w 58251"/>
                <a:gd name="connsiteY14" fmla="*/ 32940 h 61478"/>
                <a:gd name="connsiteX15" fmla="*/ 41974 w 58251"/>
                <a:gd name="connsiteY15" fmla="*/ 33869 h 61478"/>
                <a:gd name="connsiteX16" fmla="*/ 40403 w 58251"/>
                <a:gd name="connsiteY16" fmla="*/ 33574 h 61478"/>
                <a:gd name="connsiteX17" fmla="*/ 39466 w 58251"/>
                <a:gd name="connsiteY17" fmla="*/ 30112 h 61478"/>
                <a:gd name="connsiteX18" fmla="*/ 41344 w 58251"/>
                <a:gd name="connsiteY18" fmla="*/ 28379 h 61478"/>
                <a:gd name="connsiteX19" fmla="*/ 42136 w 58251"/>
                <a:gd name="connsiteY19" fmla="*/ 26663 h 61478"/>
                <a:gd name="connsiteX20" fmla="*/ 43861 w 58251"/>
                <a:gd name="connsiteY20" fmla="*/ 22897 h 61478"/>
                <a:gd name="connsiteX21" fmla="*/ 43073 w 58251"/>
                <a:gd name="connsiteY21" fmla="*/ 21164 h 61478"/>
                <a:gd name="connsiteX22" fmla="*/ 43232 w 58251"/>
                <a:gd name="connsiteY22" fmla="*/ 18824 h 61478"/>
                <a:gd name="connsiteX23" fmla="*/ 43510 w 58251"/>
                <a:gd name="connsiteY23" fmla="*/ 18678 h 61478"/>
                <a:gd name="connsiteX24" fmla="*/ 41969 w 58251"/>
                <a:gd name="connsiteY24" fmla="*/ 16778 h 61478"/>
                <a:gd name="connsiteX25" fmla="*/ 39992 w 58251"/>
                <a:gd name="connsiteY25" fmla="*/ 15516 h 61478"/>
                <a:gd name="connsiteX26" fmla="*/ 38537 w 58251"/>
                <a:gd name="connsiteY26" fmla="*/ 15319 h 61478"/>
                <a:gd name="connsiteX27" fmla="*/ 34755 w 58251"/>
                <a:gd name="connsiteY27" fmla="*/ 18396 h 61478"/>
                <a:gd name="connsiteX28" fmla="*/ 33313 w 58251"/>
                <a:gd name="connsiteY28" fmla="*/ 18588 h 61478"/>
                <a:gd name="connsiteX29" fmla="*/ 29530 w 58251"/>
                <a:gd name="connsiteY29" fmla="*/ 14249 h 61478"/>
                <a:gd name="connsiteX30" fmla="*/ 30249 w 58251"/>
                <a:gd name="connsiteY30" fmla="*/ 5956 h 61478"/>
                <a:gd name="connsiteX31" fmla="*/ 27544 w 58251"/>
                <a:gd name="connsiteY31" fmla="*/ 4317 h 61478"/>
                <a:gd name="connsiteX32" fmla="*/ 25555 w 58251"/>
                <a:gd name="connsiteY32" fmla="*/ 1262 h 61478"/>
                <a:gd name="connsiteX33" fmla="*/ 23034 w 58251"/>
                <a:gd name="connsiteY33" fmla="*/ 0 h 61478"/>
                <a:gd name="connsiteX34" fmla="*/ 17266 w 58251"/>
                <a:gd name="connsiteY34" fmla="*/ 1806 h 61478"/>
                <a:gd name="connsiteX35" fmla="*/ 16004 w 58251"/>
                <a:gd name="connsiteY35" fmla="*/ 1626 h 61478"/>
                <a:gd name="connsiteX36" fmla="*/ 12589 w 58251"/>
                <a:gd name="connsiteY36" fmla="*/ 3064 h 61478"/>
                <a:gd name="connsiteX37" fmla="*/ 11502 w 58251"/>
                <a:gd name="connsiteY37" fmla="*/ 6491 h 61478"/>
                <a:gd name="connsiteX38" fmla="*/ 11322 w 58251"/>
                <a:gd name="connsiteY38" fmla="*/ 8109 h 61478"/>
                <a:gd name="connsiteX39" fmla="*/ 9880 w 58251"/>
                <a:gd name="connsiteY39" fmla="*/ 8849 h 61478"/>
                <a:gd name="connsiteX40" fmla="*/ 8263 w 58251"/>
                <a:gd name="connsiteY40" fmla="*/ 13167 h 61478"/>
                <a:gd name="connsiteX41" fmla="*/ 8622 w 58251"/>
                <a:gd name="connsiteY41" fmla="*/ 15148 h 61478"/>
                <a:gd name="connsiteX42" fmla="*/ 4656 w 58251"/>
                <a:gd name="connsiteY42" fmla="*/ 19119 h 61478"/>
                <a:gd name="connsiteX43" fmla="*/ 2841 w 58251"/>
                <a:gd name="connsiteY43" fmla="*/ 19470 h 61478"/>
                <a:gd name="connsiteX44" fmla="*/ 689 w 58251"/>
                <a:gd name="connsiteY44" fmla="*/ 23989 h 61478"/>
                <a:gd name="connsiteX45" fmla="*/ 0 w 58251"/>
                <a:gd name="connsiteY45" fmla="*/ 27172 h 61478"/>
                <a:gd name="connsiteX46" fmla="*/ 8965 w 58251"/>
                <a:gd name="connsiteY46" fmla="*/ 33056 h 61478"/>
                <a:gd name="connsiteX47" fmla="*/ 37664 w 58251"/>
                <a:gd name="connsiteY47" fmla="*/ 54456 h 61478"/>
                <a:gd name="connsiteX48" fmla="*/ 53270 w 58251"/>
                <a:gd name="connsiteY48" fmla="*/ 61191 h 61478"/>
                <a:gd name="connsiteX49" fmla="*/ 58251 w 58251"/>
                <a:gd name="connsiteY49" fmla="*/ 60972 h 61478"/>
                <a:gd name="connsiteX50" fmla="*/ 55170 w 58251"/>
                <a:gd name="connsiteY50" fmla="*/ 61401 h 61478"/>
                <a:gd name="connsiteX51" fmla="*/ 55170 w 58251"/>
                <a:gd name="connsiteY51" fmla="*/ 58546 h 61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58251" h="61478">
                  <a:moveTo>
                    <a:pt x="55174" y="58546"/>
                  </a:moveTo>
                  <a:lnTo>
                    <a:pt x="53916" y="55234"/>
                  </a:lnTo>
                  <a:lnTo>
                    <a:pt x="55012" y="52414"/>
                  </a:lnTo>
                  <a:lnTo>
                    <a:pt x="54383" y="49423"/>
                  </a:lnTo>
                  <a:lnTo>
                    <a:pt x="55645" y="45979"/>
                  </a:lnTo>
                  <a:lnTo>
                    <a:pt x="54862" y="44092"/>
                  </a:lnTo>
                  <a:lnTo>
                    <a:pt x="56903" y="42504"/>
                  </a:lnTo>
                  <a:lnTo>
                    <a:pt x="55970" y="39539"/>
                  </a:lnTo>
                  <a:lnTo>
                    <a:pt x="53767" y="39684"/>
                  </a:lnTo>
                  <a:lnTo>
                    <a:pt x="52034" y="38122"/>
                  </a:lnTo>
                  <a:lnTo>
                    <a:pt x="51563" y="35448"/>
                  </a:lnTo>
                  <a:lnTo>
                    <a:pt x="49364" y="34977"/>
                  </a:lnTo>
                  <a:lnTo>
                    <a:pt x="47793" y="35131"/>
                  </a:lnTo>
                  <a:lnTo>
                    <a:pt x="45743" y="33411"/>
                  </a:lnTo>
                  <a:lnTo>
                    <a:pt x="43403" y="32940"/>
                  </a:lnTo>
                  <a:lnTo>
                    <a:pt x="41974" y="33869"/>
                  </a:lnTo>
                  <a:lnTo>
                    <a:pt x="40403" y="33574"/>
                  </a:lnTo>
                  <a:lnTo>
                    <a:pt x="39466" y="30112"/>
                  </a:lnTo>
                  <a:lnTo>
                    <a:pt x="41344" y="28379"/>
                  </a:lnTo>
                  <a:lnTo>
                    <a:pt x="42136" y="26663"/>
                  </a:lnTo>
                  <a:lnTo>
                    <a:pt x="43861" y="22897"/>
                  </a:lnTo>
                  <a:lnTo>
                    <a:pt x="43073" y="21164"/>
                  </a:lnTo>
                  <a:lnTo>
                    <a:pt x="43232" y="18824"/>
                  </a:lnTo>
                  <a:lnTo>
                    <a:pt x="43510" y="18678"/>
                  </a:lnTo>
                  <a:lnTo>
                    <a:pt x="41969" y="16778"/>
                  </a:lnTo>
                  <a:lnTo>
                    <a:pt x="39992" y="15516"/>
                  </a:lnTo>
                  <a:lnTo>
                    <a:pt x="38537" y="15319"/>
                  </a:lnTo>
                  <a:lnTo>
                    <a:pt x="34755" y="18396"/>
                  </a:lnTo>
                  <a:lnTo>
                    <a:pt x="33313" y="18588"/>
                  </a:lnTo>
                  <a:lnTo>
                    <a:pt x="29530" y="14249"/>
                  </a:lnTo>
                  <a:lnTo>
                    <a:pt x="30249" y="5956"/>
                  </a:lnTo>
                  <a:lnTo>
                    <a:pt x="27544" y="4317"/>
                  </a:lnTo>
                  <a:lnTo>
                    <a:pt x="25555" y="1262"/>
                  </a:lnTo>
                  <a:lnTo>
                    <a:pt x="23034" y="0"/>
                  </a:lnTo>
                  <a:lnTo>
                    <a:pt x="17266" y="1806"/>
                  </a:lnTo>
                  <a:lnTo>
                    <a:pt x="16004" y="1626"/>
                  </a:lnTo>
                  <a:lnTo>
                    <a:pt x="12589" y="3064"/>
                  </a:lnTo>
                  <a:lnTo>
                    <a:pt x="11502" y="6491"/>
                  </a:lnTo>
                  <a:lnTo>
                    <a:pt x="11322" y="8109"/>
                  </a:lnTo>
                  <a:lnTo>
                    <a:pt x="9880" y="8849"/>
                  </a:lnTo>
                  <a:lnTo>
                    <a:pt x="8263" y="13167"/>
                  </a:lnTo>
                  <a:lnTo>
                    <a:pt x="8622" y="15148"/>
                  </a:lnTo>
                  <a:lnTo>
                    <a:pt x="4656" y="19119"/>
                  </a:lnTo>
                  <a:lnTo>
                    <a:pt x="2841" y="19470"/>
                  </a:lnTo>
                  <a:lnTo>
                    <a:pt x="689" y="23989"/>
                  </a:lnTo>
                  <a:lnTo>
                    <a:pt x="0" y="27172"/>
                  </a:lnTo>
                  <a:cubicBezTo>
                    <a:pt x="3115" y="28841"/>
                    <a:pt x="6085" y="30767"/>
                    <a:pt x="8965" y="33056"/>
                  </a:cubicBezTo>
                  <a:cubicBezTo>
                    <a:pt x="18302" y="40446"/>
                    <a:pt x="27331" y="48302"/>
                    <a:pt x="37664" y="54456"/>
                  </a:cubicBezTo>
                  <a:cubicBezTo>
                    <a:pt x="42620" y="57408"/>
                    <a:pt x="47802" y="59603"/>
                    <a:pt x="53270" y="61191"/>
                  </a:cubicBezTo>
                  <a:cubicBezTo>
                    <a:pt x="54802" y="61644"/>
                    <a:pt x="56758" y="61555"/>
                    <a:pt x="58251" y="60972"/>
                  </a:cubicBezTo>
                  <a:cubicBezTo>
                    <a:pt x="57323" y="61315"/>
                    <a:pt x="56249" y="61409"/>
                    <a:pt x="55170" y="61401"/>
                  </a:cubicBezTo>
                  <a:lnTo>
                    <a:pt x="55170" y="58546"/>
                  </a:lnTo>
                  <a:close/>
                </a:path>
              </a:pathLst>
            </a:custGeom>
            <a:grpFill/>
            <a:ln w="5028" cap="flat">
              <a:solidFill>
                <a:schemeClr val="bg1"/>
              </a:solidFill>
              <a:prstDash val="solid"/>
              <a:miter/>
            </a:ln>
          </p:spPr>
          <p:txBody>
            <a:bodyPr rtlCol="0" anchor="ctr"/>
            <a:lstStyle/>
            <a:p>
              <a:endParaRPr lang="en-US"/>
            </a:p>
          </p:txBody>
        </p:sp>
        <p:grpSp>
          <p:nvGrpSpPr>
            <p:cNvPr id="184" name="Graphic 2398">
              <a:extLst>
                <a:ext uri="{FF2B5EF4-FFF2-40B4-BE49-F238E27FC236}">
                  <a16:creationId xmlns:a16="http://schemas.microsoft.com/office/drawing/2014/main" id="{FFAD8A1A-03CC-8839-AD55-8452079E4DB6}"/>
                </a:ext>
              </a:extLst>
            </p:cNvPr>
            <p:cNvGrpSpPr/>
            <p:nvPr/>
          </p:nvGrpSpPr>
          <p:grpSpPr>
            <a:xfrm>
              <a:off x="5973894" y="4962562"/>
              <a:ext cx="40385" cy="55007"/>
              <a:chOff x="5973894" y="4962562"/>
              <a:chExt cx="40385" cy="55007"/>
            </a:xfrm>
            <a:grpFill/>
          </p:grpSpPr>
          <p:sp>
            <p:nvSpPr>
              <p:cNvPr id="212" name="Freeform 211">
                <a:extLst>
                  <a:ext uri="{FF2B5EF4-FFF2-40B4-BE49-F238E27FC236}">
                    <a16:creationId xmlns:a16="http://schemas.microsoft.com/office/drawing/2014/main" id="{68E3676C-A4AF-AE2F-C3B7-3EC582E24283}"/>
                  </a:ext>
                </a:extLst>
              </p:cNvPr>
              <p:cNvSpPr/>
              <p:nvPr/>
            </p:nvSpPr>
            <p:spPr>
              <a:xfrm>
                <a:off x="5973894" y="4962562"/>
                <a:ext cx="40385" cy="48965"/>
              </a:xfrm>
              <a:custGeom>
                <a:avLst/>
                <a:gdLst>
                  <a:gd name="connsiteX0" fmla="*/ 27378 w 40385"/>
                  <a:gd name="connsiteY0" fmla="*/ 45790 h 48965"/>
                  <a:gd name="connsiteX1" fmla="*/ 29530 w 40385"/>
                  <a:gd name="connsiteY1" fmla="*/ 41272 h 48965"/>
                  <a:gd name="connsiteX2" fmla="*/ 31344 w 40385"/>
                  <a:gd name="connsiteY2" fmla="*/ 40921 h 48965"/>
                  <a:gd name="connsiteX3" fmla="*/ 35311 w 40385"/>
                  <a:gd name="connsiteY3" fmla="*/ 36950 h 48965"/>
                  <a:gd name="connsiteX4" fmla="*/ 34951 w 40385"/>
                  <a:gd name="connsiteY4" fmla="*/ 34969 h 48965"/>
                  <a:gd name="connsiteX5" fmla="*/ 36569 w 40385"/>
                  <a:gd name="connsiteY5" fmla="*/ 30651 h 48965"/>
                  <a:gd name="connsiteX6" fmla="*/ 38011 w 40385"/>
                  <a:gd name="connsiteY6" fmla="*/ 29911 h 48965"/>
                  <a:gd name="connsiteX7" fmla="*/ 38191 w 40385"/>
                  <a:gd name="connsiteY7" fmla="*/ 28293 h 48965"/>
                  <a:gd name="connsiteX8" fmla="*/ 39278 w 40385"/>
                  <a:gd name="connsiteY8" fmla="*/ 24866 h 48965"/>
                  <a:gd name="connsiteX9" fmla="*/ 39466 w 40385"/>
                  <a:gd name="connsiteY9" fmla="*/ 24784 h 48965"/>
                  <a:gd name="connsiteX10" fmla="*/ 39676 w 40385"/>
                  <a:gd name="connsiteY10" fmla="*/ 23471 h 48965"/>
                  <a:gd name="connsiteX11" fmla="*/ 37998 w 40385"/>
                  <a:gd name="connsiteY11" fmla="*/ 22756 h 48965"/>
                  <a:gd name="connsiteX12" fmla="*/ 38413 w 40385"/>
                  <a:gd name="connsiteY12" fmla="*/ 20244 h 48965"/>
                  <a:gd name="connsiteX13" fmla="*/ 40240 w 40385"/>
                  <a:gd name="connsiteY13" fmla="*/ 19671 h 48965"/>
                  <a:gd name="connsiteX14" fmla="*/ 40386 w 40385"/>
                  <a:gd name="connsiteY14" fmla="*/ 17133 h 48965"/>
                  <a:gd name="connsiteX15" fmla="*/ 37579 w 40385"/>
                  <a:gd name="connsiteY15" fmla="*/ 14758 h 48965"/>
                  <a:gd name="connsiteX16" fmla="*/ 37711 w 40385"/>
                  <a:gd name="connsiteY16" fmla="*/ 12367 h 48965"/>
                  <a:gd name="connsiteX17" fmla="*/ 30976 w 40385"/>
                  <a:gd name="connsiteY17" fmla="*/ 0 h 48965"/>
                  <a:gd name="connsiteX18" fmla="*/ 19179 w 40385"/>
                  <a:gd name="connsiteY18" fmla="*/ 0 h 48965"/>
                  <a:gd name="connsiteX19" fmla="*/ 15383 w 40385"/>
                  <a:gd name="connsiteY19" fmla="*/ 1545 h 48965"/>
                  <a:gd name="connsiteX20" fmla="*/ 9341 w 40385"/>
                  <a:gd name="connsiteY20" fmla="*/ 7313 h 48965"/>
                  <a:gd name="connsiteX21" fmla="*/ 9341 w 40385"/>
                  <a:gd name="connsiteY21" fmla="*/ 9149 h 48965"/>
                  <a:gd name="connsiteX22" fmla="*/ 4985 w 40385"/>
                  <a:gd name="connsiteY22" fmla="*/ 11524 h 48965"/>
                  <a:gd name="connsiteX23" fmla="*/ 0 w 40385"/>
                  <a:gd name="connsiteY23" fmla="*/ 12302 h 48965"/>
                  <a:gd name="connsiteX24" fmla="*/ 621 w 40385"/>
                  <a:gd name="connsiteY24" fmla="*/ 14408 h 48965"/>
                  <a:gd name="connsiteX25" fmla="*/ 7788 w 40385"/>
                  <a:gd name="connsiteY25" fmla="*/ 33420 h 48965"/>
                  <a:gd name="connsiteX26" fmla="*/ 22679 w 40385"/>
                  <a:gd name="connsiteY26" fmla="*/ 46916 h 48965"/>
                  <a:gd name="connsiteX27" fmla="*/ 26684 w 40385"/>
                  <a:gd name="connsiteY27" fmla="*/ 48966 h 48965"/>
                  <a:gd name="connsiteX28" fmla="*/ 27378 w 40385"/>
                  <a:gd name="connsiteY28" fmla="*/ 45790 h 489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40385" h="48965">
                    <a:moveTo>
                      <a:pt x="27378" y="45790"/>
                    </a:moveTo>
                    <a:lnTo>
                      <a:pt x="29530" y="41272"/>
                    </a:lnTo>
                    <a:lnTo>
                      <a:pt x="31344" y="40921"/>
                    </a:lnTo>
                    <a:lnTo>
                      <a:pt x="35311" y="36950"/>
                    </a:lnTo>
                    <a:lnTo>
                      <a:pt x="34951" y="34969"/>
                    </a:lnTo>
                    <a:lnTo>
                      <a:pt x="36569" y="30651"/>
                    </a:lnTo>
                    <a:lnTo>
                      <a:pt x="38011" y="29911"/>
                    </a:lnTo>
                    <a:lnTo>
                      <a:pt x="38191" y="28293"/>
                    </a:lnTo>
                    <a:lnTo>
                      <a:pt x="39278" y="24866"/>
                    </a:lnTo>
                    <a:lnTo>
                      <a:pt x="39466" y="24784"/>
                    </a:lnTo>
                    <a:lnTo>
                      <a:pt x="39676" y="23471"/>
                    </a:lnTo>
                    <a:lnTo>
                      <a:pt x="37998" y="22756"/>
                    </a:lnTo>
                    <a:lnTo>
                      <a:pt x="38413" y="20244"/>
                    </a:lnTo>
                    <a:lnTo>
                      <a:pt x="40240" y="19671"/>
                    </a:lnTo>
                    <a:lnTo>
                      <a:pt x="40386" y="17133"/>
                    </a:lnTo>
                    <a:lnTo>
                      <a:pt x="37579" y="14758"/>
                    </a:lnTo>
                    <a:lnTo>
                      <a:pt x="37711" y="12367"/>
                    </a:lnTo>
                    <a:lnTo>
                      <a:pt x="30976" y="0"/>
                    </a:lnTo>
                    <a:lnTo>
                      <a:pt x="19179" y="0"/>
                    </a:lnTo>
                    <a:lnTo>
                      <a:pt x="15383" y="1545"/>
                    </a:lnTo>
                    <a:lnTo>
                      <a:pt x="9341" y="7313"/>
                    </a:lnTo>
                    <a:lnTo>
                      <a:pt x="9341" y="9149"/>
                    </a:lnTo>
                    <a:lnTo>
                      <a:pt x="4985" y="11524"/>
                    </a:lnTo>
                    <a:lnTo>
                      <a:pt x="0" y="12302"/>
                    </a:lnTo>
                    <a:cubicBezTo>
                      <a:pt x="334" y="13004"/>
                      <a:pt x="603" y="13715"/>
                      <a:pt x="621" y="14408"/>
                    </a:cubicBezTo>
                    <a:cubicBezTo>
                      <a:pt x="928" y="21639"/>
                      <a:pt x="4549" y="27450"/>
                      <a:pt x="7788" y="33420"/>
                    </a:cubicBezTo>
                    <a:cubicBezTo>
                      <a:pt x="11134" y="39590"/>
                      <a:pt x="15965" y="44348"/>
                      <a:pt x="22679" y="46916"/>
                    </a:cubicBezTo>
                    <a:cubicBezTo>
                      <a:pt x="24095" y="47472"/>
                      <a:pt x="25371" y="48255"/>
                      <a:pt x="26684" y="48966"/>
                    </a:cubicBezTo>
                    <a:lnTo>
                      <a:pt x="27378" y="45790"/>
                    </a:lnTo>
                    <a:close/>
                  </a:path>
                </a:pathLst>
              </a:custGeom>
              <a:grpFill/>
              <a:ln w="5028" cap="flat">
                <a:solidFill>
                  <a:schemeClr val="bg1"/>
                </a:solidFill>
                <a:prstDash val="solid"/>
                <a:miter/>
              </a:ln>
            </p:spPr>
            <p:txBody>
              <a:bodyPr rtlCol="0" anchor="ctr"/>
              <a:lstStyle/>
              <a:p>
                <a:endParaRPr lang="en-US"/>
              </a:p>
            </p:txBody>
          </p:sp>
          <p:sp>
            <p:nvSpPr>
              <p:cNvPr id="213" name="Freeform 212">
                <a:extLst>
                  <a:ext uri="{FF2B5EF4-FFF2-40B4-BE49-F238E27FC236}">
                    <a16:creationId xmlns:a16="http://schemas.microsoft.com/office/drawing/2014/main" id="{3CFA53FE-D613-68CF-1875-793EE707D32D}"/>
                  </a:ext>
                </a:extLst>
              </p:cNvPr>
              <p:cNvSpPr/>
              <p:nvPr/>
            </p:nvSpPr>
            <p:spPr>
              <a:xfrm>
                <a:off x="6005140" y="5014245"/>
                <a:ext cx="4411" cy="3179"/>
              </a:xfrm>
              <a:custGeom>
                <a:avLst/>
                <a:gdLst>
                  <a:gd name="connsiteX0" fmla="*/ 4412 w 4411"/>
                  <a:gd name="connsiteY0" fmla="*/ 3179 h 3179"/>
                  <a:gd name="connsiteX1" fmla="*/ 0 w 4411"/>
                  <a:gd name="connsiteY1" fmla="*/ 0 h 3179"/>
                  <a:gd name="connsiteX2" fmla="*/ 4412 w 4411"/>
                  <a:gd name="connsiteY2" fmla="*/ 3179 h 3179"/>
                </a:gdLst>
                <a:ahLst/>
                <a:cxnLst>
                  <a:cxn ang="0">
                    <a:pos x="connsiteX0" y="connsiteY0"/>
                  </a:cxn>
                  <a:cxn ang="0">
                    <a:pos x="connsiteX1" y="connsiteY1"/>
                  </a:cxn>
                  <a:cxn ang="0">
                    <a:pos x="connsiteX2" y="connsiteY2"/>
                  </a:cxn>
                </a:cxnLst>
                <a:rect l="l" t="t" r="r" b="b"/>
                <a:pathLst>
                  <a:path w="4411" h="3179">
                    <a:moveTo>
                      <a:pt x="4412" y="3179"/>
                    </a:moveTo>
                    <a:cubicBezTo>
                      <a:pt x="2957" y="2020"/>
                      <a:pt x="1498" y="971"/>
                      <a:pt x="0" y="0"/>
                    </a:cubicBezTo>
                    <a:cubicBezTo>
                      <a:pt x="1472" y="1006"/>
                      <a:pt x="2957" y="2015"/>
                      <a:pt x="4412" y="3179"/>
                    </a:cubicBezTo>
                    <a:close/>
                  </a:path>
                </a:pathLst>
              </a:custGeom>
              <a:grpFill/>
              <a:ln w="5028" cap="flat">
                <a:solidFill>
                  <a:schemeClr val="bg1"/>
                </a:solidFill>
                <a:prstDash val="solid"/>
                <a:miter/>
              </a:ln>
            </p:spPr>
            <p:txBody>
              <a:bodyPr rtlCol="0" anchor="ctr"/>
              <a:lstStyle/>
              <a:p>
                <a:endParaRPr lang="en-US"/>
              </a:p>
            </p:txBody>
          </p:sp>
          <p:sp>
            <p:nvSpPr>
              <p:cNvPr id="214" name="Freeform 213">
                <a:extLst>
                  <a:ext uri="{FF2B5EF4-FFF2-40B4-BE49-F238E27FC236}">
                    <a16:creationId xmlns:a16="http://schemas.microsoft.com/office/drawing/2014/main" id="{A6665F35-2FD3-DC87-0802-4D1E85C982A3}"/>
                  </a:ext>
                </a:extLst>
              </p:cNvPr>
              <p:cNvSpPr/>
              <p:nvPr/>
            </p:nvSpPr>
            <p:spPr>
              <a:xfrm>
                <a:off x="6009551" y="5017424"/>
                <a:ext cx="209" cy="145"/>
              </a:xfrm>
              <a:custGeom>
                <a:avLst/>
                <a:gdLst>
                  <a:gd name="connsiteX0" fmla="*/ 0 w 209"/>
                  <a:gd name="connsiteY0" fmla="*/ 0 h 145"/>
                  <a:gd name="connsiteX1" fmla="*/ 210 w 209"/>
                  <a:gd name="connsiteY1" fmla="*/ 145 h 145"/>
                  <a:gd name="connsiteX2" fmla="*/ 210 w 209"/>
                  <a:gd name="connsiteY2" fmla="*/ 145 h 145"/>
                  <a:gd name="connsiteX3" fmla="*/ 0 w 209"/>
                  <a:gd name="connsiteY3" fmla="*/ 0 h 145"/>
                </a:gdLst>
                <a:ahLst/>
                <a:cxnLst>
                  <a:cxn ang="0">
                    <a:pos x="connsiteX0" y="connsiteY0"/>
                  </a:cxn>
                  <a:cxn ang="0">
                    <a:pos x="connsiteX1" y="connsiteY1"/>
                  </a:cxn>
                  <a:cxn ang="0">
                    <a:pos x="connsiteX2" y="connsiteY2"/>
                  </a:cxn>
                  <a:cxn ang="0">
                    <a:pos x="connsiteX3" y="connsiteY3"/>
                  </a:cxn>
                </a:cxnLst>
                <a:rect l="l" t="t" r="r" b="b"/>
                <a:pathLst>
                  <a:path w="209" h="145">
                    <a:moveTo>
                      <a:pt x="0" y="0"/>
                    </a:moveTo>
                    <a:cubicBezTo>
                      <a:pt x="77" y="43"/>
                      <a:pt x="150" y="115"/>
                      <a:pt x="210" y="145"/>
                    </a:cubicBezTo>
                    <a:lnTo>
                      <a:pt x="210" y="145"/>
                    </a:lnTo>
                    <a:cubicBezTo>
                      <a:pt x="137" y="115"/>
                      <a:pt x="77" y="39"/>
                      <a:pt x="0" y="0"/>
                    </a:cubicBezTo>
                    <a:close/>
                  </a:path>
                </a:pathLst>
              </a:custGeom>
              <a:grpFill/>
              <a:ln w="5028" cap="flat">
                <a:solidFill>
                  <a:schemeClr val="bg1"/>
                </a:solidFill>
                <a:prstDash val="solid"/>
                <a:miter/>
              </a:ln>
            </p:spPr>
            <p:txBody>
              <a:bodyPr rtlCol="0" anchor="ctr"/>
              <a:lstStyle/>
              <a:p>
                <a:endParaRPr lang="en-US"/>
              </a:p>
            </p:txBody>
          </p:sp>
        </p:grpSp>
        <p:grpSp>
          <p:nvGrpSpPr>
            <p:cNvPr id="185" name="Graphic 2398">
              <a:extLst>
                <a:ext uri="{FF2B5EF4-FFF2-40B4-BE49-F238E27FC236}">
                  <a16:creationId xmlns:a16="http://schemas.microsoft.com/office/drawing/2014/main" id="{CFA054ED-C1AB-7A7D-14B1-DC52D78F6CEC}"/>
                </a:ext>
              </a:extLst>
            </p:cNvPr>
            <p:cNvGrpSpPr/>
            <p:nvPr/>
          </p:nvGrpSpPr>
          <p:grpSpPr>
            <a:xfrm>
              <a:off x="5951989" y="4924726"/>
              <a:ext cx="101153" cy="78328"/>
              <a:chOff x="5951989" y="4924726"/>
              <a:chExt cx="101153" cy="78328"/>
            </a:xfrm>
            <a:grpFill/>
          </p:grpSpPr>
          <p:sp>
            <p:nvSpPr>
              <p:cNvPr id="208" name="Freeform 207">
                <a:extLst>
                  <a:ext uri="{FF2B5EF4-FFF2-40B4-BE49-F238E27FC236}">
                    <a16:creationId xmlns:a16="http://schemas.microsoft.com/office/drawing/2014/main" id="{89BBF0D5-E769-C5AA-9D10-2A31811B92F4}"/>
                  </a:ext>
                </a:extLst>
              </p:cNvPr>
              <p:cNvSpPr/>
              <p:nvPr/>
            </p:nvSpPr>
            <p:spPr>
              <a:xfrm>
                <a:off x="5974518" y="4976978"/>
                <a:ext cx="740" cy="4822"/>
              </a:xfrm>
              <a:custGeom>
                <a:avLst/>
                <a:gdLst>
                  <a:gd name="connsiteX0" fmla="*/ 0 w 740"/>
                  <a:gd name="connsiteY0" fmla="*/ 0 h 4822"/>
                  <a:gd name="connsiteX1" fmla="*/ 740 w 740"/>
                  <a:gd name="connsiteY1" fmla="*/ 4823 h 4822"/>
                  <a:gd name="connsiteX2" fmla="*/ 0 w 740"/>
                  <a:gd name="connsiteY2" fmla="*/ 0 h 4822"/>
                </a:gdLst>
                <a:ahLst/>
                <a:cxnLst>
                  <a:cxn ang="0">
                    <a:pos x="connsiteX0" y="connsiteY0"/>
                  </a:cxn>
                  <a:cxn ang="0">
                    <a:pos x="connsiteX1" y="connsiteY1"/>
                  </a:cxn>
                  <a:cxn ang="0">
                    <a:pos x="connsiteX2" y="connsiteY2"/>
                  </a:cxn>
                </a:cxnLst>
                <a:rect l="l" t="t" r="r" b="b"/>
                <a:pathLst>
                  <a:path w="740" h="4822">
                    <a:moveTo>
                      <a:pt x="0" y="0"/>
                    </a:moveTo>
                    <a:cubicBezTo>
                      <a:pt x="73" y="1682"/>
                      <a:pt x="355" y="3278"/>
                      <a:pt x="740" y="4823"/>
                    </a:cubicBezTo>
                    <a:cubicBezTo>
                      <a:pt x="355" y="3278"/>
                      <a:pt x="73" y="1682"/>
                      <a:pt x="0" y="0"/>
                    </a:cubicBezTo>
                    <a:close/>
                  </a:path>
                </a:pathLst>
              </a:custGeom>
              <a:grpFill/>
              <a:ln w="5028" cap="flat">
                <a:solidFill>
                  <a:schemeClr val="bg1"/>
                </a:solidFill>
                <a:prstDash val="solid"/>
                <a:miter/>
              </a:ln>
            </p:spPr>
            <p:txBody>
              <a:bodyPr rtlCol="0" anchor="ctr"/>
              <a:lstStyle/>
              <a:p>
                <a:endParaRPr lang="en-US"/>
              </a:p>
            </p:txBody>
          </p:sp>
          <p:sp>
            <p:nvSpPr>
              <p:cNvPr id="209" name="Freeform 208">
                <a:extLst>
                  <a:ext uri="{FF2B5EF4-FFF2-40B4-BE49-F238E27FC236}">
                    <a16:creationId xmlns:a16="http://schemas.microsoft.com/office/drawing/2014/main" id="{55F6ED11-A3B4-E780-7778-7A609E76C584}"/>
                  </a:ext>
                </a:extLst>
              </p:cNvPr>
              <p:cNvSpPr/>
              <p:nvPr/>
            </p:nvSpPr>
            <p:spPr>
              <a:xfrm>
                <a:off x="5951989" y="4924726"/>
                <a:ext cx="101153" cy="78328"/>
              </a:xfrm>
              <a:custGeom>
                <a:avLst/>
                <a:gdLst>
                  <a:gd name="connsiteX0" fmla="*/ 21905 w 101153"/>
                  <a:gd name="connsiteY0" fmla="*/ 50147 h 78328"/>
                  <a:gd name="connsiteX1" fmla="*/ 26890 w 101153"/>
                  <a:gd name="connsiteY1" fmla="*/ 49368 h 78328"/>
                  <a:gd name="connsiteX2" fmla="*/ 31246 w 101153"/>
                  <a:gd name="connsiteY2" fmla="*/ 46993 h 78328"/>
                  <a:gd name="connsiteX3" fmla="*/ 31246 w 101153"/>
                  <a:gd name="connsiteY3" fmla="*/ 45157 h 78328"/>
                  <a:gd name="connsiteX4" fmla="*/ 37288 w 101153"/>
                  <a:gd name="connsiteY4" fmla="*/ 39389 h 78328"/>
                  <a:gd name="connsiteX5" fmla="*/ 41084 w 101153"/>
                  <a:gd name="connsiteY5" fmla="*/ 37844 h 78328"/>
                  <a:gd name="connsiteX6" fmla="*/ 52881 w 101153"/>
                  <a:gd name="connsiteY6" fmla="*/ 37844 h 78328"/>
                  <a:gd name="connsiteX7" fmla="*/ 59616 w 101153"/>
                  <a:gd name="connsiteY7" fmla="*/ 50211 h 78328"/>
                  <a:gd name="connsiteX8" fmla="*/ 59484 w 101153"/>
                  <a:gd name="connsiteY8" fmla="*/ 52603 h 78328"/>
                  <a:gd name="connsiteX9" fmla="*/ 62291 w 101153"/>
                  <a:gd name="connsiteY9" fmla="*/ 54978 h 78328"/>
                  <a:gd name="connsiteX10" fmla="*/ 62145 w 101153"/>
                  <a:gd name="connsiteY10" fmla="*/ 57515 h 78328"/>
                  <a:gd name="connsiteX11" fmla="*/ 60318 w 101153"/>
                  <a:gd name="connsiteY11" fmla="*/ 58089 h 78328"/>
                  <a:gd name="connsiteX12" fmla="*/ 59903 w 101153"/>
                  <a:gd name="connsiteY12" fmla="*/ 60601 h 78328"/>
                  <a:gd name="connsiteX13" fmla="*/ 61580 w 101153"/>
                  <a:gd name="connsiteY13" fmla="*/ 61315 h 78328"/>
                  <a:gd name="connsiteX14" fmla="*/ 61371 w 101153"/>
                  <a:gd name="connsiteY14" fmla="*/ 62629 h 78328"/>
                  <a:gd name="connsiteX15" fmla="*/ 64597 w 101153"/>
                  <a:gd name="connsiteY15" fmla="*/ 61276 h 78328"/>
                  <a:gd name="connsiteX16" fmla="*/ 65859 w 101153"/>
                  <a:gd name="connsiteY16" fmla="*/ 61456 h 78328"/>
                  <a:gd name="connsiteX17" fmla="*/ 71628 w 101153"/>
                  <a:gd name="connsiteY17" fmla="*/ 59650 h 78328"/>
                  <a:gd name="connsiteX18" fmla="*/ 74148 w 101153"/>
                  <a:gd name="connsiteY18" fmla="*/ 60913 h 78328"/>
                  <a:gd name="connsiteX19" fmla="*/ 76138 w 101153"/>
                  <a:gd name="connsiteY19" fmla="*/ 63968 h 78328"/>
                  <a:gd name="connsiteX20" fmla="*/ 78842 w 101153"/>
                  <a:gd name="connsiteY20" fmla="*/ 65607 h 78328"/>
                  <a:gd name="connsiteX21" fmla="*/ 78123 w 101153"/>
                  <a:gd name="connsiteY21" fmla="*/ 73900 h 78328"/>
                  <a:gd name="connsiteX22" fmla="*/ 81906 w 101153"/>
                  <a:gd name="connsiteY22" fmla="*/ 78239 h 78328"/>
                  <a:gd name="connsiteX23" fmla="*/ 83348 w 101153"/>
                  <a:gd name="connsiteY23" fmla="*/ 78046 h 78328"/>
                  <a:gd name="connsiteX24" fmla="*/ 87131 w 101153"/>
                  <a:gd name="connsiteY24" fmla="*/ 74970 h 78328"/>
                  <a:gd name="connsiteX25" fmla="*/ 88586 w 101153"/>
                  <a:gd name="connsiteY25" fmla="*/ 75167 h 78328"/>
                  <a:gd name="connsiteX26" fmla="*/ 90562 w 101153"/>
                  <a:gd name="connsiteY26" fmla="*/ 76429 h 78328"/>
                  <a:gd name="connsiteX27" fmla="*/ 92099 w 101153"/>
                  <a:gd name="connsiteY27" fmla="*/ 78329 h 78328"/>
                  <a:gd name="connsiteX28" fmla="*/ 94662 w 101153"/>
                  <a:gd name="connsiteY28" fmla="*/ 77032 h 78328"/>
                  <a:gd name="connsiteX29" fmla="*/ 98423 w 101153"/>
                  <a:gd name="connsiteY29" fmla="*/ 68564 h 78328"/>
                  <a:gd name="connsiteX30" fmla="*/ 98265 w 101153"/>
                  <a:gd name="connsiteY30" fmla="*/ 65889 h 78328"/>
                  <a:gd name="connsiteX31" fmla="*/ 95753 w 101153"/>
                  <a:gd name="connsiteY31" fmla="*/ 62132 h 78328"/>
                  <a:gd name="connsiteX32" fmla="*/ 95599 w 101153"/>
                  <a:gd name="connsiteY32" fmla="*/ 59929 h 78328"/>
                  <a:gd name="connsiteX33" fmla="*/ 96707 w 101153"/>
                  <a:gd name="connsiteY33" fmla="*/ 59124 h 78328"/>
                  <a:gd name="connsiteX34" fmla="*/ 99210 w 101153"/>
                  <a:gd name="connsiteY34" fmla="*/ 59454 h 78328"/>
                  <a:gd name="connsiteX35" fmla="*/ 99373 w 101153"/>
                  <a:gd name="connsiteY35" fmla="*/ 57562 h 78328"/>
                  <a:gd name="connsiteX36" fmla="*/ 97799 w 101153"/>
                  <a:gd name="connsiteY36" fmla="*/ 55046 h 78328"/>
                  <a:gd name="connsiteX37" fmla="*/ 96083 w 101153"/>
                  <a:gd name="connsiteY37" fmla="*/ 53489 h 78328"/>
                  <a:gd name="connsiteX38" fmla="*/ 95757 w 101153"/>
                  <a:gd name="connsiteY38" fmla="*/ 47660 h 78328"/>
                  <a:gd name="connsiteX39" fmla="*/ 96228 w 101153"/>
                  <a:gd name="connsiteY39" fmla="*/ 45628 h 78328"/>
                  <a:gd name="connsiteX40" fmla="*/ 95603 w 101153"/>
                  <a:gd name="connsiteY40" fmla="*/ 39967 h 78328"/>
                  <a:gd name="connsiteX41" fmla="*/ 94979 w 101153"/>
                  <a:gd name="connsiteY41" fmla="*/ 38400 h 78328"/>
                  <a:gd name="connsiteX42" fmla="*/ 94979 w 101153"/>
                  <a:gd name="connsiteY42" fmla="*/ 36359 h 78328"/>
                  <a:gd name="connsiteX43" fmla="*/ 101093 w 101153"/>
                  <a:gd name="connsiteY43" fmla="*/ 34160 h 78328"/>
                  <a:gd name="connsiteX44" fmla="*/ 101153 w 101153"/>
                  <a:gd name="connsiteY44" fmla="*/ 34121 h 78328"/>
                  <a:gd name="connsiteX45" fmla="*/ 100905 w 101153"/>
                  <a:gd name="connsiteY45" fmla="*/ 31631 h 78328"/>
                  <a:gd name="connsiteX46" fmla="*/ 99454 w 101153"/>
                  <a:gd name="connsiteY46" fmla="*/ 30352 h 78328"/>
                  <a:gd name="connsiteX47" fmla="*/ 96001 w 101153"/>
                  <a:gd name="connsiteY47" fmla="*/ 30352 h 78328"/>
                  <a:gd name="connsiteX48" fmla="*/ 96001 w 101153"/>
                  <a:gd name="connsiteY48" fmla="*/ 29094 h 78328"/>
                  <a:gd name="connsiteX49" fmla="*/ 94739 w 101153"/>
                  <a:gd name="connsiteY49" fmla="*/ 27455 h 78328"/>
                  <a:gd name="connsiteX50" fmla="*/ 95642 w 101153"/>
                  <a:gd name="connsiteY50" fmla="*/ 24729 h 78328"/>
                  <a:gd name="connsiteX51" fmla="*/ 93464 w 101153"/>
                  <a:gd name="connsiteY51" fmla="*/ 24729 h 78328"/>
                  <a:gd name="connsiteX52" fmla="*/ 91641 w 101153"/>
                  <a:gd name="connsiteY52" fmla="*/ 26368 h 78328"/>
                  <a:gd name="connsiteX53" fmla="*/ 89643 w 101153"/>
                  <a:gd name="connsiteY53" fmla="*/ 26539 h 78328"/>
                  <a:gd name="connsiteX54" fmla="*/ 91465 w 101153"/>
                  <a:gd name="connsiteY54" fmla="*/ 22363 h 78328"/>
                  <a:gd name="connsiteX55" fmla="*/ 93464 w 101153"/>
                  <a:gd name="connsiteY55" fmla="*/ 19628 h 78328"/>
                  <a:gd name="connsiteX56" fmla="*/ 92912 w 101153"/>
                  <a:gd name="connsiteY56" fmla="*/ 17621 h 78328"/>
                  <a:gd name="connsiteX57" fmla="*/ 88735 w 101153"/>
                  <a:gd name="connsiteY57" fmla="*/ 15452 h 78328"/>
                  <a:gd name="connsiteX58" fmla="*/ 89279 w 101153"/>
                  <a:gd name="connsiteY58" fmla="*/ 11819 h 78328"/>
                  <a:gd name="connsiteX59" fmla="*/ 85826 w 101153"/>
                  <a:gd name="connsiteY59" fmla="*/ 6915 h 78328"/>
                  <a:gd name="connsiteX60" fmla="*/ 84559 w 101153"/>
                  <a:gd name="connsiteY60" fmla="*/ 5105 h 78328"/>
                  <a:gd name="connsiteX61" fmla="*/ 81110 w 101153"/>
                  <a:gd name="connsiteY61" fmla="*/ 6192 h 78328"/>
                  <a:gd name="connsiteX62" fmla="*/ 77297 w 101153"/>
                  <a:gd name="connsiteY62" fmla="*/ 4934 h 78328"/>
                  <a:gd name="connsiteX63" fmla="*/ 74747 w 101153"/>
                  <a:gd name="connsiteY63" fmla="*/ 5456 h 78328"/>
                  <a:gd name="connsiteX64" fmla="*/ 71290 w 101153"/>
                  <a:gd name="connsiteY64" fmla="*/ 9470 h 78328"/>
                  <a:gd name="connsiteX65" fmla="*/ 70023 w 101153"/>
                  <a:gd name="connsiteY65" fmla="*/ 9470 h 78328"/>
                  <a:gd name="connsiteX66" fmla="*/ 67109 w 101153"/>
                  <a:gd name="connsiteY66" fmla="*/ 11823 h 78328"/>
                  <a:gd name="connsiteX67" fmla="*/ 64208 w 101153"/>
                  <a:gd name="connsiteY67" fmla="*/ 11643 h 78328"/>
                  <a:gd name="connsiteX68" fmla="*/ 58576 w 101153"/>
                  <a:gd name="connsiteY68" fmla="*/ 8370 h 78328"/>
                  <a:gd name="connsiteX69" fmla="*/ 55483 w 101153"/>
                  <a:gd name="connsiteY69" fmla="*/ 9632 h 78328"/>
                  <a:gd name="connsiteX70" fmla="*/ 53668 w 101153"/>
                  <a:gd name="connsiteY70" fmla="*/ 8545 h 78328"/>
                  <a:gd name="connsiteX71" fmla="*/ 53125 w 101153"/>
                  <a:gd name="connsiteY71" fmla="*/ 6915 h 78328"/>
                  <a:gd name="connsiteX72" fmla="*/ 50579 w 101153"/>
                  <a:gd name="connsiteY72" fmla="*/ 6543 h 78328"/>
                  <a:gd name="connsiteX73" fmla="*/ 48949 w 101153"/>
                  <a:gd name="connsiteY73" fmla="*/ 4934 h 78328"/>
                  <a:gd name="connsiteX74" fmla="*/ 46043 w 101153"/>
                  <a:gd name="connsiteY74" fmla="*/ 4934 h 78328"/>
                  <a:gd name="connsiteX75" fmla="*/ 44229 w 101153"/>
                  <a:gd name="connsiteY75" fmla="*/ 5627 h 78328"/>
                  <a:gd name="connsiteX76" fmla="*/ 39136 w 101153"/>
                  <a:gd name="connsiteY76" fmla="*/ 4369 h 78328"/>
                  <a:gd name="connsiteX77" fmla="*/ 34960 w 101153"/>
                  <a:gd name="connsiteY77" fmla="*/ 4369 h 78328"/>
                  <a:gd name="connsiteX78" fmla="*/ 27142 w 101153"/>
                  <a:gd name="connsiteY78" fmla="*/ 0 h 78328"/>
                  <a:gd name="connsiteX79" fmla="*/ 17514 w 101153"/>
                  <a:gd name="connsiteY79" fmla="*/ 0 h 78328"/>
                  <a:gd name="connsiteX80" fmla="*/ 15345 w 101153"/>
                  <a:gd name="connsiteY80" fmla="*/ 0 h 78328"/>
                  <a:gd name="connsiteX81" fmla="*/ 15704 w 101153"/>
                  <a:gd name="connsiteY81" fmla="*/ 4729 h 78328"/>
                  <a:gd name="connsiteX82" fmla="*/ 15345 w 101153"/>
                  <a:gd name="connsiteY82" fmla="*/ 8729 h 78328"/>
                  <a:gd name="connsiteX83" fmla="*/ 15345 w 101153"/>
                  <a:gd name="connsiteY83" fmla="*/ 12003 h 78328"/>
                  <a:gd name="connsiteX84" fmla="*/ 16787 w 101153"/>
                  <a:gd name="connsiteY84" fmla="*/ 13274 h 78328"/>
                  <a:gd name="connsiteX85" fmla="*/ 16787 w 101153"/>
                  <a:gd name="connsiteY85" fmla="*/ 16008 h 78328"/>
                  <a:gd name="connsiteX86" fmla="*/ 14429 w 101153"/>
                  <a:gd name="connsiteY86" fmla="*/ 17621 h 78328"/>
                  <a:gd name="connsiteX87" fmla="*/ 9880 w 101153"/>
                  <a:gd name="connsiteY87" fmla="*/ 18901 h 78328"/>
                  <a:gd name="connsiteX88" fmla="*/ 5700 w 101153"/>
                  <a:gd name="connsiteY88" fmla="*/ 20908 h 78328"/>
                  <a:gd name="connsiteX89" fmla="*/ 2807 w 101153"/>
                  <a:gd name="connsiteY89" fmla="*/ 21627 h 78328"/>
                  <a:gd name="connsiteX90" fmla="*/ 0 w 101153"/>
                  <a:gd name="connsiteY90" fmla="*/ 26997 h 78328"/>
                  <a:gd name="connsiteX91" fmla="*/ 2867 w 101153"/>
                  <a:gd name="connsiteY91" fmla="*/ 32085 h 78328"/>
                  <a:gd name="connsiteX92" fmla="*/ 7343 w 101153"/>
                  <a:gd name="connsiteY92" fmla="*/ 36963 h 78328"/>
                  <a:gd name="connsiteX93" fmla="*/ 19329 w 101153"/>
                  <a:gd name="connsiteY93" fmla="*/ 46428 h 78328"/>
                  <a:gd name="connsiteX94" fmla="*/ 21905 w 101153"/>
                  <a:gd name="connsiteY94" fmla="*/ 50147 h 78328"/>
                  <a:gd name="connsiteX95" fmla="*/ 21905 w 101153"/>
                  <a:gd name="connsiteY95" fmla="*/ 50147 h 78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Lst>
                <a:rect l="l" t="t" r="r" b="b"/>
                <a:pathLst>
                  <a:path w="101153" h="78328">
                    <a:moveTo>
                      <a:pt x="21905" y="50147"/>
                    </a:moveTo>
                    <a:lnTo>
                      <a:pt x="26890" y="49368"/>
                    </a:lnTo>
                    <a:lnTo>
                      <a:pt x="31246" y="46993"/>
                    </a:lnTo>
                    <a:lnTo>
                      <a:pt x="31246" y="45157"/>
                    </a:lnTo>
                    <a:lnTo>
                      <a:pt x="37288" y="39389"/>
                    </a:lnTo>
                    <a:lnTo>
                      <a:pt x="41084" y="37844"/>
                    </a:lnTo>
                    <a:lnTo>
                      <a:pt x="52881" y="37844"/>
                    </a:lnTo>
                    <a:lnTo>
                      <a:pt x="59616" y="50211"/>
                    </a:lnTo>
                    <a:lnTo>
                      <a:pt x="59484" y="52603"/>
                    </a:lnTo>
                    <a:lnTo>
                      <a:pt x="62291" y="54978"/>
                    </a:lnTo>
                    <a:lnTo>
                      <a:pt x="62145" y="57515"/>
                    </a:lnTo>
                    <a:lnTo>
                      <a:pt x="60318" y="58089"/>
                    </a:lnTo>
                    <a:lnTo>
                      <a:pt x="59903" y="60601"/>
                    </a:lnTo>
                    <a:lnTo>
                      <a:pt x="61580" y="61315"/>
                    </a:lnTo>
                    <a:lnTo>
                      <a:pt x="61371" y="62629"/>
                    </a:lnTo>
                    <a:lnTo>
                      <a:pt x="64597" y="61276"/>
                    </a:lnTo>
                    <a:lnTo>
                      <a:pt x="65859" y="61456"/>
                    </a:lnTo>
                    <a:lnTo>
                      <a:pt x="71628" y="59650"/>
                    </a:lnTo>
                    <a:lnTo>
                      <a:pt x="74148" y="60913"/>
                    </a:lnTo>
                    <a:lnTo>
                      <a:pt x="76138" y="63968"/>
                    </a:lnTo>
                    <a:lnTo>
                      <a:pt x="78842" y="65607"/>
                    </a:lnTo>
                    <a:lnTo>
                      <a:pt x="78123" y="73900"/>
                    </a:lnTo>
                    <a:lnTo>
                      <a:pt x="81906" y="78239"/>
                    </a:lnTo>
                    <a:lnTo>
                      <a:pt x="83348" y="78046"/>
                    </a:lnTo>
                    <a:lnTo>
                      <a:pt x="87131" y="74970"/>
                    </a:lnTo>
                    <a:lnTo>
                      <a:pt x="88586" y="75167"/>
                    </a:lnTo>
                    <a:lnTo>
                      <a:pt x="90562" y="76429"/>
                    </a:lnTo>
                    <a:lnTo>
                      <a:pt x="92099" y="78329"/>
                    </a:lnTo>
                    <a:lnTo>
                      <a:pt x="94662" y="77032"/>
                    </a:lnTo>
                    <a:lnTo>
                      <a:pt x="98423" y="68564"/>
                    </a:lnTo>
                    <a:lnTo>
                      <a:pt x="98265" y="65889"/>
                    </a:lnTo>
                    <a:lnTo>
                      <a:pt x="95753" y="62132"/>
                    </a:lnTo>
                    <a:lnTo>
                      <a:pt x="95599" y="59929"/>
                    </a:lnTo>
                    <a:lnTo>
                      <a:pt x="96707" y="59124"/>
                    </a:lnTo>
                    <a:lnTo>
                      <a:pt x="99210" y="59454"/>
                    </a:lnTo>
                    <a:lnTo>
                      <a:pt x="99373" y="57562"/>
                    </a:lnTo>
                    <a:lnTo>
                      <a:pt x="97799" y="55046"/>
                    </a:lnTo>
                    <a:lnTo>
                      <a:pt x="96083" y="53489"/>
                    </a:lnTo>
                    <a:lnTo>
                      <a:pt x="95757" y="47660"/>
                    </a:lnTo>
                    <a:lnTo>
                      <a:pt x="96228" y="45628"/>
                    </a:lnTo>
                    <a:lnTo>
                      <a:pt x="95603" y="39967"/>
                    </a:lnTo>
                    <a:lnTo>
                      <a:pt x="94979" y="38400"/>
                    </a:lnTo>
                    <a:lnTo>
                      <a:pt x="94979" y="36359"/>
                    </a:lnTo>
                    <a:lnTo>
                      <a:pt x="101093" y="34160"/>
                    </a:lnTo>
                    <a:lnTo>
                      <a:pt x="101153" y="34121"/>
                    </a:lnTo>
                    <a:lnTo>
                      <a:pt x="100905" y="31631"/>
                    </a:lnTo>
                    <a:lnTo>
                      <a:pt x="99454" y="30352"/>
                    </a:lnTo>
                    <a:lnTo>
                      <a:pt x="96001" y="30352"/>
                    </a:lnTo>
                    <a:lnTo>
                      <a:pt x="96001" y="29094"/>
                    </a:lnTo>
                    <a:lnTo>
                      <a:pt x="94739" y="27455"/>
                    </a:lnTo>
                    <a:lnTo>
                      <a:pt x="95642" y="24729"/>
                    </a:lnTo>
                    <a:lnTo>
                      <a:pt x="93464" y="24729"/>
                    </a:lnTo>
                    <a:lnTo>
                      <a:pt x="91641" y="26368"/>
                    </a:lnTo>
                    <a:lnTo>
                      <a:pt x="89643" y="26539"/>
                    </a:lnTo>
                    <a:lnTo>
                      <a:pt x="91465" y="22363"/>
                    </a:lnTo>
                    <a:lnTo>
                      <a:pt x="93464" y="19628"/>
                    </a:lnTo>
                    <a:lnTo>
                      <a:pt x="92912" y="17621"/>
                    </a:lnTo>
                    <a:lnTo>
                      <a:pt x="88735" y="15452"/>
                    </a:lnTo>
                    <a:lnTo>
                      <a:pt x="89279" y="11819"/>
                    </a:lnTo>
                    <a:lnTo>
                      <a:pt x="85826" y="6915"/>
                    </a:lnTo>
                    <a:lnTo>
                      <a:pt x="84559" y="5105"/>
                    </a:lnTo>
                    <a:lnTo>
                      <a:pt x="81110" y="6192"/>
                    </a:lnTo>
                    <a:lnTo>
                      <a:pt x="77297" y="4934"/>
                    </a:lnTo>
                    <a:lnTo>
                      <a:pt x="74747" y="5456"/>
                    </a:lnTo>
                    <a:lnTo>
                      <a:pt x="71290" y="9470"/>
                    </a:lnTo>
                    <a:lnTo>
                      <a:pt x="70023" y="9470"/>
                    </a:lnTo>
                    <a:lnTo>
                      <a:pt x="67109" y="11823"/>
                    </a:lnTo>
                    <a:lnTo>
                      <a:pt x="64208" y="11643"/>
                    </a:lnTo>
                    <a:lnTo>
                      <a:pt x="58576" y="8370"/>
                    </a:lnTo>
                    <a:lnTo>
                      <a:pt x="55483" y="9632"/>
                    </a:lnTo>
                    <a:lnTo>
                      <a:pt x="53668" y="8545"/>
                    </a:lnTo>
                    <a:lnTo>
                      <a:pt x="53125" y="6915"/>
                    </a:lnTo>
                    <a:lnTo>
                      <a:pt x="50579" y="6543"/>
                    </a:lnTo>
                    <a:lnTo>
                      <a:pt x="48949" y="4934"/>
                    </a:lnTo>
                    <a:lnTo>
                      <a:pt x="46043" y="4934"/>
                    </a:lnTo>
                    <a:lnTo>
                      <a:pt x="44229" y="5627"/>
                    </a:lnTo>
                    <a:lnTo>
                      <a:pt x="39136" y="4369"/>
                    </a:lnTo>
                    <a:lnTo>
                      <a:pt x="34960" y="4369"/>
                    </a:lnTo>
                    <a:lnTo>
                      <a:pt x="27142" y="0"/>
                    </a:lnTo>
                    <a:lnTo>
                      <a:pt x="17514" y="0"/>
                    </a:lnTo>
                    <a:lnTo>
                      <a:pt x="15345" y="0"/>
                    </a:lnTo>
                    <a:lnTo>
                      <a:pt x="15704" y="4729"/>
                    </a:lnTo>
                    <a:lnTo>
                      <a:pt x="15345" y="8729"/>
                    </a:lnTo>
                    <a:lnTo>
                      <a:pt x="15345" y="12003"/>
                    </a:lnTo>
                    <a:lnTo>
                      <a:pt x="16787" y="13274"/>
                    </a:lnTo>
                    <a:lnTo>
                      <a:pt x="16787" y="16008"/>
                    </a:lnTo>
                    <a:lnTo>
                      <a:pt x="14429" y="17621"/>
                    </a:lnTo>
                    <a:lnTo>
                      <a:pt x="9880" y="18901"/>
                    </a:lnTo>
                    <a:lnTo>
                      <a:pt x="5700" y="20908"/>
                    </a:lnTo>
                    <a:lnTo>
                      <a:pt x="2807" y="21627"/>
                    </a:lnTo>
                    <a:lnTo>
                      <a:pt x="0" y="26997"/>
                    </a:lnTo>
                    <a:cubicBezTo>
                      <a:pt x="1301" y="28400"/>
                      <a:pt x="2336" y="30001"/>
                      <a:pt x="2867" y="32085"/>
                    </a:cubicBezTo>
                    <a:cubicBezTo>
                      <a:pt x="3436" y="34408"/>
                      <a:pt x="5225" y="36009"/>
                      <a:pt x="7343" y="36963"/>
                    </a:cubicBezTo>
                    <a:cubicBezTo>
                      <a:pt x="12170" y="39102"/>
                      <a:pt x="15944" y="42573"/>
                      <a:pt x="19329" y="46428"/>
                    </a:cubicBezTo>
                    <a:cubicBezTo>
                      <a:pt x="20274" y="47507"/>
                      <a:pt x="21280" y="48807"/>
                      <a:pt x="21905" y="50147"/>
                    </a:cubicBezTo>
                    <a:lnTo>
                      <a:pt x="21905" y="50147"/>
                    </a:lnTo>
                    <a:close/>
                  </a:path>
                </a:pathLst>
              </a:custGeom>
              <a:grpFill/>
              <a:ln w="5028" cap="flat">
                <a:solidFill>
                  <a:schemeClr val="bg1"/>
                </a:solidFill>
                <a:prstDash val="solid"/>
                <a:miter/>
              </a:ln>
            </p:spPr>
            <p:txBody>
              <a:bodyPr rtlCol="0" anchor="ctr"/>
              <a:lstStyle/>
              <a:p>
                <a:endParaRPr lang="en-US"/>
              </a:p>
            </p:txBody>
          </p:sp>
          <p:sp>
            <p:nvSpPr>
              <p:cNvPr id="210" name="Freeform 209">
                <a:extLst>
                  <a:ext uri="{FF2B5EF4-FFF2-40B4-BE49-F238E27FC236}">
                    <a16:creationId xmlns:a16="http://schemas.microsoft.com/office/drawing/2014/main" id="{70011F12-0FB2-5074-060D-C5FC3B9AD8AB}"/>
                  </a:ext>
                </a:extLst>
              </p:cNvPr>
              <p:cNvSpPr/>
              <p:nvPr/>
            </p:nvSpPr>
            <p:spPr>
              <a:xfrm>
                <a:off x="5975742" y="4983371"/>
                <a:ext cx="1031" cy="2939"/>
              </a:xfrm>
              <a:custGeom>
                <a:avLst/>
                <a:gdLst>
                  <a:gd name="connsiteX0" fmla="*/ 0 w 1031"/>
                  <a:gd name="connsiteY0" fmla="*/ 0 h 2939"/>
                  <a:gd name="connsiteX1" fmla="*/ 1031 w 1031"/>
                  <a:gd name="connsiteY1" fmla="*/ 2940 h 2939"/>
                  <a:gd name="connsiteX2" fmla="*/ 0 w 1031"/>
                  <a:gd name="connsiteY2" fmla="*/ 0 h 2939"/>
                </a:gdLst>
                <a:ahLst/>
                <a:cxnLst>
                  <a:cxn ang="0">
                    <a:pos x="connsiteX0" y="connsiteY0"/>
                  </a:cxn>
                  <a:cxn ang="0">
                    <a:pos x="connsiteX1" y="connsiteY1"/>
                  </a:cxn>
                  <a:cxn ang="0">
                    <a:pos x="connsiteX2" y="connsiteY2"/>
                  </a:cxn>
                </a:cxnLst>
                <a:rect l="l" t="t" r="r" b="b"/>
                <a:pathLst>
                  <a:path w="1031" h="2939">
                    <a:moveTo>
                      <a:pt x="0" y="0"/>
                    </a:moveTo>
                    <a:cubicBezTo>
                      <a:pt x="304" y="1001"/>
                      <a:pt x="629" y="1977"/>
                      <a:pt x="1031" y="2940"/>
                    </a:cubicBezTo>
                    <a:cubicBezTo>
                      <a:pt x="625" y="1973"/>
                      <a:pt x="304" y="1001"/>
                      <a:pt x="0" y="0"/>
                    </a:cubicBezTo>
                    <a:close/>
                  </a:path>
                </a:pathLst>
              </a:custGeom>
              <a:grpFill/>
              <a:ln w="5028" cap="flat">
                <a:solidFill>
                  <a:schemeClr val="bg1"/>
                </a:solidFill>
                <a:prstDash val="solid"/>
                <a:miter/>
              </a:ln>
            </p:spPr>
            <p:txBody>
              <a:bodyPr rtlCol="0" anchor="ctr"/>
              <a:lstStyle/>
              <a:p>
                <a:endParaRPr lang="en-US"/>
              </a:p>
            </p:txBody>
          </p:sp>
          <p:sp>
            <p:nvSpPr>
              <p:cNvPr id="211" name="Freeform 210">
                <a:extLst>
                  <a:ext uri="{FF2B5EF4-FFF2-40B4-BE49-F238E27FC236}">
                    <a16:creationId xmlns:a16="http://schemas.microsoft.com/office/drawing/2014/main" id="{CE0F205B-91F7-598A-440C-84B1F1296E55}"/>
                  </a:ext>
                </a:extLst>
              </p:cNvPr>
              <p:cNvSpPr/>
              <p:nvPr/>
            </p:nvSpPr>
            <p:spPr>
              <a:xfrm>
                <a:off x="5977578" y="4988138"/>
                <a:ext cx="1210" cy="2469"/>
              </a:xfrm>
              <a:custGeom>
                <a:avLst/>
                <a:gdLst>
                  <a:gd name="connsiteX0" fmla="*/ 0 w 1210"/>
                  <a:gd name="connsiteY0" fmla="*/ 0 h 2469"/>
                  <a:gd name="connsiteX1" fmla="*/ 1211 w 1210"/>
                  <a:gd name="connsiteY1" fmla="*/ 2469 h 2469"/>
                  <a:gd name="connsiteX2" fmla="*/ 0 w 1210"/>
                  <a:gd name="connsiteY2" fmla="*/ 0 h 2469"/>
                </a:gdLst>
                <a:ahLst/>
                <a:cxnLst>
                  <a:cxn ang="0">
                    <a:pos x="connsiteX0" y="connsiteY0"/>
                  </a:cxn>
                  <a:cxn ang="0">
                    <a:pos x="connsiteX1" y="connsiteY1"/>
                  </a:cxn>
                  <a:cxn ang="0">
                    <a:pos x="connsiteX2" y="connsiteY2"/>
                  </a:cxn>
                </a:cxnLst>
                <a:rect l="l" t="t" r="r" b="b"/>
                <a:pathLst>
                  <a:path w="1210" h="2469">
                    <a:moveTo>
                      <a:pt x="0" y="0"/>
                    </a:moveTo>
                    <a:cubicBezTo>
                      <a:pt x="394" y="839"/>
                      <a:pt x="792" y="1660"/>
                      <a:pt x="1211" y="2469"/>
                    </a:cubicBezTo>
                    <a:cubicBezTo>
                      <a:pt x="792" y="1660"/>
                      <a:pt x="398" y="839"/>
                      <a:pt x="0" y="0"/>
                    </a:cubicBezTo>
                    <a:close/>
                  </a:path>
                </a:pathLst>
              </a:custGeom>
              <a:grpFill/>
              <a:ln w="5028" cap="flat">
                <a:solidFill>
                  <a:schemeClr val="bg1"/>
                </a:solidFill>
                <a:prstDash val="solid"/>
                <a:miter/>
              </a:ln>
            </p:spPr>
            <p:txBody>
              <a:bodyPr rtlCol="0" anchor="ctr"/>
              <a:lstStyle/>
              <a:p>
                <a:endParaRPr lang="en-US"/>
              </a:p>
            </p:txBody>
          </p:sp>
        </p:grpSp>
        <p:sp>
          <p:nvSpPr>
            <p:cNvPr id="186" name="Freeform 185">
              <a:extLst>
                <a:ext uri="{FF2B5EF4-FFF2-40B4-BE49-F238E27FC236}">
                  <a16:creationId xmlns:a16="http://schemas.microsoft.com/office/drawing/2014/main" id="{B542720D-9734-F013-294C-D6BF445E477F}"/>
                </a:ext>
              </a:extLst>
            </p:cNvPr>
            <p:cNvSpPr/>
            <p:nvPr/>
          </p:nvSpPr>
          <p:spPr>
            <a:xfrm>
              <a:off x="5927260" y="4923815"/>
              <a:ext cx="41524" cy="27908"/>
            </a:xfrm>
            <a:custGeom>
              <a:avLst/>
              <a:gdLst>
                <a:gd name="connsiteX0" fmla="*/ 24737 w 41524"/>
                <a:gd name="connsiteY0" fmla="*/ 27908 h 27908"/>
                <a:gd name="connsiteX1" fmla="*/ 27544 w 41524"/>
                <a:gd name="connsiteY1" fmla="*/ 22538 h 27908"/>
                <a:gd name="connsiteX2" fmla="*/ 30437 w 41524"/>
                <a:gd name="connsiteY2" fmla="*/ 21819 h 27908"/>
                <a:gd name="connsiteX3" fmla="*/ 34618 w 41524"/>
                <a:gd name="connsiteY3" fmla="*/ 19812 h 27908"/>
                <a:gd name="connsiteX4" fmla="*/ 39166 w 41524"/>
                <a:gd name="connsiteY4" fmla="*/ 18533 h 27908"/>
                <a:gd name="connsiteX5" fmla="*/ 41524 w 41524"/>
                <a:gd name="connsiteY5" fmla="*/ 16919 h 27908"/>
                <a:gd name="connsiteX6" fmla="*/ 41524 w 41524"/>
                <a:gd name="connsiteY6" fmla="*/ 14185 h 27908"/>
                <a:gd name="connsiteX7" fmla="*/ 40082 w 41524"/>
                <a:gd name="connsiteY7" fmla="*/ 12914 h 27908"/>
                <a:gd name="connsiteX8" fmla="*/ 40082 w 41524"/>
                <a:gd name="connsiteY8" fmla="*/ 9641 h 27908"/>
                <a:gd name="connsiteX9" fmla="*/ 40442 w 41524"/>
                <a:gd name="connsiteY9" fmla="*/ 5640 h 27908"/>
                <a:gd name="connsiteX10" fmla="*/ 40082 w 41524"/>
                <a:gd name="connsiteY10" fmla="*/ 1010 h 27908"/>
                <a:gd name="connsiteX11" fmla="*/ 36740 w 41524"/>
                <a:gd name="connsiteY11" fmla="*/ 124 h 27908"/>
                <a:gd name="connsiteX12" fmla="*/ 28178 w 41524"/>
                <a:gd name="connsiteY12" fmla="*/ 0 h 27908"/>
                <a:gd name="connsiteX13" fmla="*/ 23967 w 41524"/>
                <a:gd name="connsiteY13" fmla="*/ 282 h 27908"/>
                <a:gd name="connsiteX14" fmla="*/ 18909 w 41524"/>
                <a:gd name="connsiteY14" fmla="*/ 2114 h 27908"/>
                <a:gd name="connsiteX15" fmla="*/ 15533 w 41524"/>
                <a:gd name="connsiteY15" fmla="*/ 5627 h 27908"/>
                <a:gd name="connsiteX16" fmla="*/ 6543 w 41524"/>
                <a:gd name="connsiteY16" fmla="*/ 4767 h 27908"/>
                <a:gd name="connsiteX17" fmla="*/ 1630 w 41524"/>
                <a:gd name="connsiteY17" fmla="*/ 7013 h 27908"/>
                <a:gd name="connsiteX18" fmla="*/ 0 w 41524"/>
                <a:gd name="connsiteY18" fmla="*/ 6765 h 27908"/>
                <a:gd name="connsiteX19" fmla="*/ 7630 w 41524"/>
                <a:gd name="connsiteY19" fmla="*/ 13423 h 27908"/>
                <a:gd name="connsiteX20" fmla="*/ 17099 w 41524"/>
                <a:gd name="connsiteY20" fmla="*/ 16885 h 27908"/>
                <a:gd name="connsiteX21" fmla="*/ 17073 w 41524"/>
                <a:gd name="connsiteY21" fmla="*/ 16534 h 27908"/>
                <a:gd name="connsiteX22" fmla="*/ 17574 w 41524"/>
                <a:gd name="connsiteY22" fmla="*/ 15832 h 27908"/>
                <a:gd name="connsiteX23" fmla="*/ 17215 w 41524"/>
                <a:gd name="connsiteY23" fmla="*/ 16919 h 27908"/>
                <a:gd name="connsiteX24" fmla="*/ 17099 w 41524"/>
                <a:gd name="connsiteY24" fmla="*/ 16885 h 27908"/>
                <a:gd name="connsiteX25" fmla="*/ 21541 w 41524"/>
                <a:gd name="connsiteY25" fmla="*/ 25187 h 27908"/>
                <a:gd name="connsiteX26" fmla="*/ 24737 w 41524"/>
                <a:gd name="connsiteY26" fmla="*/ 27908 h 27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41524" h="27908">
                  <a:moveTo>
                    <a:pt x="24737" y="27908"/>
                  </a:moveTo>
                  <a:lnTo>
                    <a:pt x="27544" y="22538"/>
                  </a:lnTo>
                  <a:lnTo>
                    <a:pt x="30437" y="21819"/>
                  </a:lnTo>
                  <a:lnTo>
                    <a:pt x="34618" y="19812"/>
                  </a:lnTo>
                  <a:lnTo>
                    <a:pt x="39166" y="18533"/>
                  </a:lnTo>
                  <a:lnTo>
                    <a:pt x="41524" y="16919"/>
                  </a:lnTo>
                  <a:lnTo>
                    <a:pt x="41524" y="14185"/>
                  </a:lnTo>
                  <a:lnTo>
                    <a:pt x="40082" y="12914"/>
                  </a:lnTo>
                  <a:lnTo>
                    <a:pt x="40082" y="9641"/>
                  </a:lnTo>
                  <a:lnTo>
                    <a:pt x="40442" y="5640"/>
                  </a:lnTo>
                  <a:lnTo>
                    <a:pt x="40082" y="1010"/>
                  </a:lnTo>
                  <a:lnTo>
                    <a:pt x="36740" y="124"/>
                  </a:lnTo>
                  <a:lnTo>
                    <a:pt x="28178" y="0"/>
                  </a:lnTo>
                  <a:lnTo>
                    <a:pt x="23967" y="282"/>
                  </a:lnTo>
                  <a:lnTo>
                    <a:pt x="18909" y="2114"/>
                  </a:lnTo>
                  <a:lnTo>
                    <a:pt x="15533" y="5627"/>
                  </a:lnTo>
                  <a:lnTo>
                    <a:pt x="6543" y="4767"/>
                  </a:lnTo>
                  <a:lnTo>
                    <a:pt x="1630" y="7013"/>
                  </a:lnTo>
                  <a:lnTo>
                    <a:pt x="0" y="6765"/>
                  </a:lnTo>
                  <a:cubicBezTo>
                    <a:pt x="1784" y="9756"/>
                    <a:pt x="4549" y="11874"/>
                    <a:pt x="7630" y="13423"/>
                  </a:cubicBezTo>
                  <a:cubicBezTo>
                    <a:pt x="10599" y="14943"/>
                    <a:pt x="13928" y="15777"/>
                    <a:pt x="17099" y="16885"/>
                  </a:cubicBezTo>
                  <a:cubicBezTo>
                    <a:pt x="17099" y="16770"/>
                    <a:pt x="17073" y="16650"/>
                    <a:pt x="17073" y="16534"/>
                  </a:cubicBezTo>
                  <a:lnTo>
                    <a:pt x="17574" y="15832"/>
                  </a:lnTo>
                  <a:lnTo>
                    <a:pt x="17215" y="16919"/>
                  </a:lnTo>
                  <a:cubicBezTo>
                    <a:pt x="17176" y="16919"/>
                    <a:pt x="17151" y="16894"/>
                    <a:pt x="17099" y="16885"/>
                  </a:cubicBezTo>
                  <a:cubicBezTo>
                    <a:pt x="17112" y="20428"/>
                    <a:pt x="18468" y="23334"/>
                    <a:pt x="21541" y="25187"/>
                  </a:cubicBezTo>
                  <a:cubicBezTo>
                    <a:pt x="22812" y="25957"/>
                    <a:pt x="23809" y="26903"/>
                    <a:pt x="24737" y="27908"/>
                  </a:cubicBezTo>
                  <a:close/>
                </a:path>
              </a:pathLst>
            </a:custGeom>
            <a:grpFill/>
            <a:ln w="5028" cap="flat">
              <a:solidFill>
                <a:schemeClr val="bg1"/>
              </a:solidFill>
              <a:prstDash val="solid"/>
              <a:miter/>
            </a:ln>
          </p:spPr>
          <p:txBody>
            <a:bodyPr rtlCol="0" anchor="ctr"/>
            <a:lstStyle/>
            <a:p>
              <a:endParaRPr lang="en-US"/>
            </a:p>
          </p:txBody>
        </p:sp>
        <p:sp>
          <p:nvSpPr>
            <p:cNvPr id="187" name="Freeform 186">
              <a:extLst>
                <a:ext uri="{FF2B5EF4-FFF2-40B4-BE49-F238E27FC236}">
                  <a16:creationId xmlns:a16="http://schemas.microsoft.com/office/drawing/2014/main" id="{F001CD7A-B953-EB28-F533-CA0008D48B28}"/>
                </a:ext>
              </a:extLst>
            </p:cNvPr>
            <p:cNvSpPr/>
            <p:nvPr/>
          </p:nvSpPr>
          <p:spPr>
            <a:xfrm>
              <a:off x="5923931" y="4906416"/>
              <a:ext cx="43150" cy="12922"/>
            </a:xfrm>
            <a:custGeom>
              <a:avLst/>
              <a:gdLst>
                <a:gd name="connsiteX0" fmla="*/ 39787 w 43150"/>
                <a:gd name="connsiteY0" fmla="*/ 10390 h 12922"/>
                <a:gd name="connsiteX1" fmla="*/ 42316 w 43150"/>
                <a:gd name="connsiteY1" fmla="*/ 10103 h 12922"/>
                <a:gd name="connsiteX2" fmla="*/ 43150 w 43150"/>
                <a:gd name="connsiteY2" fmla="*/ 8691 h 12922"/>
                <a:gd name="connsiteX3" fmla="*/ 42731 w 43150"/>
                <a:gd name="connsiteY3" fmla="*/ 7146 h 12922"/>
                <a:gd name="connsiteX4" fmla="*/ 41473 w 43150"/>
                <a:gd name="connsiteY4" fmla="*/ 7146 h 12922"/>
                <a:gd name="connsiteX5" fmla="*/ 34875 w 43150"/>
                <a:gd name="connsiteY5" fmla="*/ 3218 h 12922"/>
                <a:gd name="connsiteX6" fmla="*/ 32756 w 43150"/>
                <a:gd name="connsiteY6" fmla="*/ 3218 h 12922"/>
                <a:gd name="connsiteX7" fmla="*/ 27575 w 43150"/>
                <a:gd name="connsiteY7" fmla="*/ 419 h 12922"/>
                <a:gd name="connsiteX8" fmla="*/ 24331 w 43150"/>
                <a:gd name="connsiteY8" fmla="*/ 419 h 12922"/>
                <a:gd name="connsiteX9" fmla="*/ 22234 w 43150"/>
                <a:gd name="connsiteY9" fmla="*/ 0 h 12922"/>
                <a:gd name="connsiteX10" fmla="*/ 17874 w 43150"/>
                <a:gd name="connsiteY10" fmla="*/ 1673 h 12922"/>
                <a:gd name="connsiteX11" fmla="*/ 13385 w 43150"/>
                <a:gd name="connsiteY11" fmla="*/ 5049 h 12922"/>
                <a:gd name="connsiteX12" fmla="*/ 10843 w 43150"/>
                <a:gd name="connsiteY12" fmla="*/ 5477 h 12922"/>
                <a:gd name="connsiteX13" fmla="*/ 9303 w 43150"/>
                <a:gd name="connsiteY13" fmla="*/ 6307 h 12922"/>
                <a:gd name="connsiteX14" fmla="*/ 1489 w 43150"/>
                <a:gd name="connsiteY14" fmla="*/ 6218 h 12922"/>
                <a:gd name="connsiteX15" fmla="*/ 1014 w 43150"/>
                <a:gd name="connsiteY15" fmla="*/ 7929 h 12922"/>
                <a:gd name="connsiteX16" fmla="*/ 0 w 43150"/>
                <a:gd name="connsiteY16" fmla="*/ 12923 h 12922"/>
                <a:gd name="connsiteX17" fmla="*/ 1866 w 43150"/>
                <a:gd name="connsiteY17" fmla="*/ 11776 h 12922"/>
                <a:gd name="connsiteX18" fmla="*/ 10711 w 43150"/>
                <a:gd name="connsiteY18" fmla="*/ 11519 h 12922"/>
                <a:gd name="connsiteX19" fmla="*/ 13094 w 43150"/>
                <a:gd name="connsiteY19" fmla="*/ 8558 h 12922"/>
                <a:gd name="connsiteX20" fmla="*/ 15345 w 43150"/>
                <a:gd name="connsiteY20" fmla="*/ 8434 h 12922"/>
                <a:gd name="connsiteX21" fmla="*/ 18567 w 43150"/>
                <a:gd name="connsiteY21" fmla="*/ 6307 h 12922"/>
                <a:gd name="connsiteX22" fmla="*/ 21242 w 43150"/>
                <a:gd name="connsiteY22" fmla="*/ 7022 h 12922"/>
                <a:gd name="connsiteX23" fmla="*/ 23633 w 43150"/>
                <a:gd name="connsiteY23" fmla="*/ 5477 h 12922"/>
                <a:gd name="connsiteX24" fmla="*/ 25324 w 43150"/>
                <a:gd name="connsiteY24" fmla="*/ 5049 h 12922"/>
                <a:gd name="connsiteX25" fmla="*/ 28691 w 43150"/>
                <a:gd name="connsiteY25" fmla="*/ 7305 h 12922"/>
                <a:gd name="connsiteX26" fmla="*/ 31088 w 43150"/>
                <a:gd name="connsiteY26" fmla="*/ 7146 h 12922"/>
                <a:gd name="connsiteX27" fmla="*/ 39787 w 43150"/>
                <a:gd name="connsiteY27" fmla="*/ 10390 h 129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43150" h="12922">
                  <a:moveTo>
                    <a:pt x="39787" y="10390"/>
                  </a:moveTo>
                  <a:lnTo>
                    <a:pt x="42316" y="10103"/>
                  </a:lnTo>
                  <a:lnTo>
                    <a:pt x="43150" y="8691"/>
                  </a:lnTo>
                  <a:lnTo>
                    <a:pt x="42731" y="7146"/>
                  </a:lnTo>
                  <a:lnTo>
                    <a:pt x="41473" y="7146"/>
                  </a:lnTo>
                  <a:lnTo>
                    <a:pt x="34875" y="3218"/>
                  </a:lnTo>
                  <a:lnTo>
                    <a:pt x="32756" y="3218"/>
                  </a:lnTo>
                  <a:lnTo>
                    <a:pt x="27575" y="419"/>
                  </a:lnTo>
                  <a:lnTo>
                    <a:pt x="24331" y="419"/>
                  </a:lnTo>
                  <a:lnTo>
                    <a:pt x="22234" y="0"/>
                  </a:lnTo>
                  <a:lnTo>
                    <a:pt x="17874" y="1673"/>
                  </a:lnTo>
                  <a:lnTo>
                    <a:pt x="13385" y="5049"/>
                  </a:lnTo>
                  <a:lnTo>
                    <a:pt x="10843" y="5477"/>
                  </a:lnTo>
                  <a:lnTo>
                    <a:pt x="9303" y="6307"/>
                  </a:lnTo>
                  <a:lnTo>
                    <a:pt x="1489" y="6218"/>
                  </a:lnTo>
                  <a:cubicBezTo>
                    <a:pt x="1352" y="6761"/>
                    <a:pt x="1279" y="7347"/>
                    <a:pt x="1014" y="7929"/>
                  </a:cubicBezTo>
                  <a:cubicBezTo>
                    <a:pt x="231" y="9641"/>
                    <a:pt x="17" y="11305"/>
                    <a:pt x="0" y="12923"/>
                  </a:cubicBezTo>
                  <a:lnTo>
                    <a:pt x="1866" y="11776"/>
                  </a:lnTo>
                  <a:lnTo>
                    <a:pt x="10711" y="11519"/>
                  </a:lnTo>
                  <a:lnTo>
                    <a:pt x="13094" y="8558"/>
                  </a:lnTo>
                  <a:lnTo>
                    <a:pt x="15345" y="8434"/>
                  </a:lnTo>
                  <a:lnTo>
                    <a:pt x="18567" y="6307"/>
                  </a:lnTo>
                  <a:lnTo>
                    <a:pt x="21242" y="7022"/>
                  </a:lnTo>
                  <a:lnTo>
                    <a:pt x="23633" y="5477"/>
                  </a:lnTo>
                  <a:lnTo>
                    <a:pt x="25324" y="5049"/>
                  </a:lnTo>
                  <a:lnTo>
                    <a:pt x="28691" y="7305"/>
                  </a:lnTo>
                  <a:lnTo>
                    <a:pt x="31088" y="7146"/>
                  </a:lnTo>
                  <a:lnTo>
                    <a:pt x="39787" y="10390"/>
                  </a:lnTo>
                  <a:close/>
                </a:path>
              </a:pathLst>
            </a:custGeom>
            <a:grpFill/>
            <a:ln w="5028" cap="flat">
              <a:solidFill>
                <a:schemeClr val="bg1"/>
              </a:solidFill>
              <a:prstDash val="solid"/>
              <a:miter/>
            </a:ln>
          </p:spPr>
          <p:txBody>
            <a:bodyPr rtlCol="0" anchor="ctr"/>
            <a:lstStyle/>
            <a:p>
              <a:endParaRPr lang="en-US"/>
            </a:p>
          </p:txBody>
        </p:sp>
        <p:sp>
          <p:nvSpPr>
            <p:cNvPr id="188" name="Freeform 187">
              <a:extLst>
                <a:ext uri="{FF2B5EF4-FFF2-40B4-BE49-F238E27FC236}">
                  <a16:creationId xmlns:a16="http://schemas.microsoft.com/office/drawing/2014/main" id="{F5757DA7-5EEA-54B0-B0E1-E9B077A6FDC5}"/>
                </a:ext>
              </a:extLst>
            </p:cNvPr>
            <p:cNvSpPr/>
            <p:nvPr/>
          </p:nvSpPr>
          <p:spPr>
            <a:xfrm>
              <a:off x="5917449" y="4866805"/>
              <a:ext cx="88820" cy="65636"/>
            </a:xfrm>
            <a:custGeom>
              <a:avLst/>
              <a:gdLst>
                <a:gd name="connsiteX0" fmla="*/ 85453 w 88820"/>
                <a:gd name="connsiteY0" fmla="*/ 60527 h 65636"/>
                <a:gd name="connsiteX1" fmla="*/ 85175 w 88820"/>
                <a:gd name="connsiteY1" fmla="*/ 58846 h 65636"/>
                <a:gd name="connsiteX2" fmla="*/ 86018 w 88820"/>
                <a:gd name="connsiteY2" fmla="*/ 56728 h 65636"/>
                <a:gd name="connsiteX3" fmla="*/ 86146 w 88820"/>
                <a:gd name="connsiteY3" fmla="*/ 55055 h 65636"/>
                <a:gd name="connsiteX4" fmla="*/ 83900 w 88820"/>
                <a:gd name="connsiteY4" fmla="*/ 52380 h 65636"/>
                <a:gd name="connsiteX5" fmla="*/ 82359 w 88820"/>
                <a:gd name="connsiteY5" fmla="*/ 49586 h 65636"/>
                <a:gd name="connsiteX6" fmla="*/ 80532 w 88820"/>
                <a:gd name="connsiteY6" fmla="*/ 49586 h 65636"/>
                <a:gd name="connsiteX7" fmla="*/ 78422 w 88820"/>
                <a:gd name="connsiteY7" fmla="*/ 48585 h 65636"/>
                <a:gd name="connsiteX8" fmla="*/ 76749 w 88820"/>
                <a:gd name="connsiteY8" fmla="*/ 44241 h 65636"/>
                <a:gd name="connsiteX9" fmla="*/ 74079 w 88820"/>
                <a:gd name="connsiteY9" fmla="*/ 41567 h 65636"/>
                <a:gd name="connsiteX10" fmla="*/ 73373 w 88820"/>
                <a:gd name="connsiteY10" fmla="*/ 39877 h 65636"/>
                <a:gd name="connsiteX11" fmla="*/ 74913 w 88820"/>
                <a:gd name="connsiteY11" fmla="*/ 34117 h 65636"/>
                <a:gd name="connsiteX12" fmla="*/ 74079 w 88820"/>
                <a:gd name="connsiteY12" fmla="*/ 31729 h 65636"/>
                <a:gd name="connsiteX13" fmla="*/ 73664 w 88820"/>
                <a:gd name="connsiteY13" fmla="*/ 29209 h 65636"/>
                <a:gd name="connsiteX14" fmla="*/ 71961 w 88820"/>
                <a:gd name="connsiteY14" fmla="*/ 27805 h 65636"/>
                <a:gd name="connsiteX15" fmla="*/ 71126 w 88820"/>
                <a:gd name="connsiteY15" fmla="*/ 26124 h 65636"/>
                <a:gd name="connsiteX16" fmla="*/ 67049 w 88820"/>
                <a:gd name="connsiteY16" fmla="*/ 22748 h 65636"/>
                <a:gd name="connsiteX17" fmla="*/ 65238 w 88820"/>
                <a:gd name="connsiteY17" fmla="*/ 22748 h 65636"/>
                <a:gd name="connsiteX18" fmla="*/ 64391 w 88820"/>
                <a:gd name="connsiteY18" fmla="*/ 19384 h 65636"/>
                <a:gd name="connsiteX19" fmla="*/ 61302 w 88820"/>
                <a:gd name="connsiteY19" fmla="*/ 18824 h 65636"/>
                <a:gd name="connsiteX20" fmla="*/ 61156 w 88820"/>
                <a:gd name="connsiteY20" fmla="*/ 15730 h 65636"/>
                <a:gd name="connsiteX21" fmla="*/ 58353 w 88820"/>
                <a:gd name="connsiteY21" fmla="*/ 13060 h 65636"/>
                <a:gd name="connsiteX22" fmla="*/ 57361 w 88820"/>
                <a:gd name="connsiteY22" fmla="*/ 9410 h 65636"/>
                <a:gd name="connsiteX23" fmla="*/ 54977 w 88820"/>
                <a:gd name="connsiteY23" fmla="*/ 8558 h 65636"/>
                <a:gd name="connsiteX24" fmla="*/ 53295 w 88820"/>
                <a:gd name="connsiteY24" fmla="*/ 8558 h 65636"/>
                <a:gd name="connsiteX25" fmla="*/ 50758 w 88820"/>
                <a:gd name="connsiteY25" fmla="*/ 9260 h 65636"/>
                <a:gd name="connsiteX26" fmla="*/ 49217 w 88820"/>
                <a:gd name="connsiteY26" fmla="*/ 8558 h 65636"/>
                <a:gd name="connsiteX27" fmla="*/ 48944 w 88820"/>
                <a:gd name="connsiteY27" fmla="*/ 7300 h 65636"/>
                <a:gd name="connsiteX28" fmla="*/ 45846 w 88820"/>
                <a:gd name="connsiteY28" fmla="*/ 2931 h 65636"/>
                <a:gd name="connsiteX29" fmla="*/ 35597 w 88820"/>
                <a:gd name="connsiteY29" fmla="*/ 0 h 65636"/>
                <a:gd name="connsiteX30" fmla="*/ 32362 w 88820"/>
                <a:gd name="connsiteY30" fmla="*/ 0 h 65636"/>
                <a:gd name="connsiteX31" fmla="*/ 25764 w 88820"/>
                <a:gd name="connsiteY31" fmla="*/ 2670 h 65636"/>
                <a:gd name="connsiteX32" fmla="*/ 18742 w 88820"/>
                <a:gd name="connsiteY32" fmla="*/ 3800 h 65636"/>
                <a:gd name="connsiteX33" fmla="*/ 15515 w 88820"/>
                <a:gd name="connsiteY33" fmla="*/ 6735 h 65636"/>
                <a:gd name="connsiteX34" fmla="*/ 13406 w 88820"/>
                <a:gd name="connsiteY34" fmla="*/ 6885 h 65636"/>
                <a:gd name="connsiteX35" fmla="*/ 10312 w 88820"/>
                <a:gd name="connsiteY35" fmla="*/ 8194 h 65636"/>
                <a:gd name="connsiteX36" fmla="*/ 474 w 88820"/>
                <a:gd name="connsiteY36" fmla="*/ 26248 h 65636"/>
                <a:gd name="connsiteX37" fmla="*/ 308 w 88820"/>
                <a:gd name="connsiteY37" fmla="*/ 29401 h 65636"/>
                <a:gd name="connsiteX38" fmla="*/ 5913 w 88820"/>
                <a:gd name="connsiteY38" fmla="*/ 37934 h 65636"/>
                <a:gd name="connsiteX39" fmla="*/ 7976 w 88820"/>
                <a:gd name="connsiteY39" fmla="*/ 45825 h 65636"/>
                <a:gd name="connsiteX40" fmla="*/ 7976 w 88820"/>
                <a:gd name="connsiteY40" fmla="*/ 45825 h 65636"/>
                <a:gd name="connsiteX41" fmla="*/ 15789 w 88820"/>
                <a:gd name="connsiteY41" fmla="*/ 45914 h 65636"/>
                <a:gd name="connsiteX42" fmla="*/ 17330 w 88820"/>
                <a:gd name="connsiteY42" fmla="*/ 45084 h 65636"/>
                <a:gd name="connsiteX43" fmla="*/ 19872 w 88820"/>
                <a:gd name="connsiteY43" fmla="*/ 44656 h 65636"/>
                <a:gd name="connsiteX44" fmla="*/ 24360 w 88820"/>
                <a:gd name="connsiteY44" fmla="*/ 41280 h 65636"/>
                <a:gd name="connsiteX45" fmla="*/ 28721 w 88820"/>
                <a:gd name="connsiteY45" fmla="*/ 39607 h 65636"/>
                <a:gd name="connsiteX46" fmla="*/ 30817 w 88820"/>
                <a:gd name="connsiteY46" fmla="*/ 40027 h 65636"/>
                <a:gd name="connsiteX47" fmla="*/ 34061 w 88820"/>
                <a:gd name="connsiteY47" fmla="*/ 40027 h 65636"/>
                <a:gd name="connsiteX48" fmla="*/ 39243 w 88820"/>
                <a:gd name="connsiteY48" fmla="*/ 42825 h 65636"/>
                <a:gd name="connsiteX49" fmla="*/ 41361 w 88820"/>
                <a:gd name="connsiteY49" fmla="*/ 42825 h 65636"/>
                <a:gd name="connsiteX50" fmla="*/ 47959 w 88820"/>
                <a:gd name="connsiteY50" fmla="*/ 46753 h 65636"/>
                <a:gd name="connsiteX51" fmla="*/ 49217 w 88820"/>
                <a:gd name="connsiteY51" fmla="*/ 46753 h 65636"/>
                <a:gd name="connsiteX52" fmla="*/ 49637 w 88820"/>
                <a:gd name="connsiteY52" fmla="*/ 48298 h 65636"/>
                <a:gd name="connsiteX53" fmla="*/ 48802 w 88820"/>
                <a:gd name="connsiteY53" fmla="*/ 49710 h 65636"/>
                <a:gd name="connsiteX54" fmla="*/ 46273 w 88820"/>
                <a:gd name="connsiteY54" fmla="*/ 49997 h 65636"/>
                <a:gd name="connsiteX55" fmla="*/ 37570 w 88820"/>
                <a:gd name="connsiteY55" fmla="*/ 46749 h 65636"/>
                <a:gd name="connsiteX56" fmla="*/ 35174 w 88820"/>
                <a:gd name="connsiteY56" fmla="*/ 46907 h 65636"/>
                <a:gd name="connsiteX57" fmla="*/ 31806 w 88820"/>
                <a:gd name="connsiteY57" fmla="*/ 44652 h 65636"/>
                <a:gd name="connsiteX58" fmla="*/ 30116 w 88820"/>
                <a:gd name="connsiteY58" fmla="*/ 45080 h 65636"/>
                <a:gd name="connsiteX59" fmla="*/ 27724 w 88820"/>
                <a:gd name="connsiteY59" fmla="*/ 46625 h 65636"/>
                <a:gd name="connsiteX60" fmla="*/ 25049 w 88820"/>
                <a:gd name="connsiteY60" fmla="*/ 45910 h 65636"/>
                <a:gd name="connsiteX61" fmla="*/ 21827 w 88820"/>
                <a:gd name="connsiteY61" fmla="*/ 48037 h 65636"/>
                <a:gd name="connsiteX62" fmla="*/ 19576 w 88820"/>
                <a:gd name="connsiteY62" fmla="*/ 48161 h 65636"/>
                <a:gd name="connsiteX63" fmla="*/ 17193 w 88820"/>
                <a:gd name="connsiteY63" fmla="*/ 51122 h 65636"/>
                <a:gd name="connsiteX64" fmla="*/ 8348 w 88820"/>
                <a:gd name="connsiteY64" fmla="*/ 51379 h 65636"/>
                <a:gd name="connsiteX65" fmla="*/ 6551 w 88820"/>
                <a:gd name="connsiteY65" fmla="*/ 52487 h 65636"/>
                <a:gd name="connsiteX66" fmla="*/ 8981 w 88820"/>
                <a:gd name="connsiteY66" fmla="*/ 62333 h 65636"/>
                <a:gd name="connsiteX67" fmla="*/ 9854 w 88820"/>
                <a:gd name="connsiteY67" fmla="*/ 63780 h 65636"/>
                <a:gd name="connsiteX68" fmla="*/ 11438 w 88820"/>
                <a:gd name="connsiteY68" fmla="*/ 64028 h 65636"/>
                <a:gd name="connsiteX69" fmla="*/ 16350 w 88820"/>
                <a:gd name="connsiteY69" fmla="*/ 61781 h 65636"/>
                <a:gd name="connsiteX70" fmla="*/ 25340 w 88820"/>
                <a:gd name="connsiteY70" fmla="*/ 62641 h 65636"/>
                <a:gd name="connsiteX71" fmla="*/ 28717 w 88820"/>
                <a:gd name="connsiteY71" fmla="*/ 59128 h 65636"/>
                <a:gd name="connsiteX72" fmla="*/ 33774 w 88820"/>
                <a:gd name="connsiteY72" fmla="*/ 57297 h 65636"/>
                <a:gd name="connsiteX73" fmla="*/ 37985 w 88820"/>
                <a:gd name="connsiteY73" fmla="*/ 57014 h 65636"/>
                <a:gd name="connsiteX74" fmla="*/ 46547 w 88820"/>
                <a:gd name="connsiteY74" fmla="*/ 57138 h 65636"/>
                <a:gd name="connsiteX75" fmla="*/ 49889 w 88820"/>
                <a:gd name="connsiteY75" fmla="*/ 58024 h 65636"/>
                <a:gd name="connsiteX76" fmla="*/ 49889 w 88820"/>
                <a:gd name="connsiteY76" fmla="*/ 57926 h 65636"/>
                <a:gd name="connsiteX77" fmla="*/ 52059 w 88820"/>
                <a:gd name="connsiteY77" fmla="*/ 57926 h 65636"/>
                <a:gd name="connsiteX78" fmla="*/ 61687 w 88820"/>
                <a:gd name="connsiteY78" fmla="*/ 57926 h 65636"/>
                <a:gd name="connsiteX79" fmla="*/ 69505 w 88820"/>
                <a:gd name="connsiteY79" fmla="*/ 62295 h 65636"/>
                <a:gd name="connsiteX80" fmla="*/ 73681 w 88820"/>
                <a:gd name="connsiteY80" fmla="*/ 62295 h 65636"/>
                <a:gd name="connsiteX81" fmla="*/ 78773 w 88820"/>
                <a:gd name="connsiteY81" fmla="*/ 63553 h 65636"/>
                <a:gd name="connsiteX82" fmla="*/ 80587 w 88820"/>
                <a:gd name="connsiteY82" fmla="*/ 62860 h 65636"/>
                <a:gd name="connsiteX83" fmla="*/ 83493 w 88820"/>
                <a:gd name="connsiteY83" fmla="*/ 62860 h 65636"/>
                <a:gd name="connsiteX84" fmla="*/ 85123 w 88820"/>
                <a:gd name="connsiteY84" fmla="*/ 64469 h 65636"/>
                <a:gd name="connsiteX85" fmla="*/ 87669 w 88820"/>
                <a:gd name="connsiteY85" fmla="*/ 64841 h 65636"/>
                <a:gd name="connsiteX86" fmla="*/ 87943 w 88820"/>
                <a:gd name="connsiteY86" fmla="*/ 65637 h 65636"/>
                <a:gd name="connsiteX87" fmla="*/ 88820 w 88820"/>
                <a:gd name="connsiteY87" fmla="*/ 64610 h 65636"/>
                <a:gd name="connsiteX88" fmla="*/ 88820 w 88820"/>
                <a:gd name="connsiteY88" fmla="*/ 62363 h 65636"/>
                <a:gd name="connsiteX89" fmla="*/ 85453 w 88820"/>
                <a:gd name="connsiteY89" fmla="*/ 60527 h 65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Lst>
              <a:rect l="l" t="t" r="r" b="b"/>
              <a:pathLst>
                <a:path w="88820" h="65636">
                  <a:moveTo>
                    <a:pt x="85453" y="60527"/>
                  </a:moveTo>
                  <a:lnTo>
                    <a:pt x="85175" y="58846"/>
                  </a:lnTo>
                  <a:lnTo>
                    <a:pt x="86018" y="56728"/>
                  </a:lnTo>
                  <a:lnTo>
                    <a:pt x="86146" y="55055"/>
                  </a:lnTo>
                  <a:lnTo>
                    <a:pt x="83900" y="52380"/>
                  </a:lnTo>
                  <a:lnTo>
                    <a:pt x="82359" y="49586"/>
                  </a:lnTo>
                  <a:lnTo>
                    <a:pt x="80532" y="49586"/>
                  </a:lnTo>
                  <a:lnTo>
                    <a:pt x="78422" y="48585"/>
                  </a:lnTo>
                  <a:lnTo>
                    <a:pt x="76749" y="44241"/>
                  </a:lnTo>
                  <a:lnTo>
                    <a:pt x="74079" y="41567"/>
                  </a:lnTo>
                  <a:lnTo>
                    <a:pt x="73373" y="39877"/>
                  </a:lnTo>
                  <a:lnTo>
                    <a:pt x="74913" y="34117"/>
                  </a:lnTo>
                  <a:lnTo>
                    <a:pt x="74079" y="31729"/>
                  </a:lnTo>
                  <a:lnTo>
                    <a:pt x="73664" y="29209"/>
                  </a:lnTo>
                  <a:lnTo>
                    <a:pt x="71961" y="27805"/>
                  </a:lnTo>
                  <a:lnTo>
                    <a:pt x="71126" y="26124"/>
                  </a:lnTo>
                  <a:lnTo>
                    <a:pt x="67049" y="22748"/>
                  </a:lnTo>
                  <a:lnTo>
                    <a:pt x="65238" y="22748"/>
                  </a:lnTo>
                  <a:lnTo>
                    <a:pt x="64391" y="19384"/>
                  </a:lnTo>
                  <a:lnTo>
                    <a:pt x="61302" y="18824"/>
                  </a:lnTo>
                  <a:lnTo>
                    <a:pt x="61156" y="15730"/>
                  </a:lnTo>
                  <a:lnTo>
                    <a:pt x="58353" y="13060"/>
                  </a:lnTo>
                  <a:lnTo>
                    <a:pt x="57361" y="9410"/>
                  </a:lnTo>
                  <a:lnTo>
                    <a:pt x="54977" y="8558"/>
                  </a:lnTo>
                  <a:lnTo>
                    <a:pt x="53295" y="8558"/>
                  </a:lnTo>
                  <a:lnTo>
                    <a:pt x="50758" y="9260"/>
                  </a:lnTo>
                  <a:lnTo>
                    <a:pt x="49217" y="8558"/>
                  </a:lnTo>
                  <a:lnTo>
                    <a:pt x="48944" y="7300"/>
                  </a:lnTo>
                  <a:lnTo>
                    <a:pt x="45846" y="2931"/>
                  </a:lnTo>
                  <a:lnTo>
                    <a:pt x="35597" y="0"/>
                  </a:lnTo>
                  <a:lnTo>
                    <a:pt x="32362" y="0"/>
                  </a:lnTo>
                  <a:lnTo>
                    <a:pt x="25764" y="2670"/>
                  </a:lnTo>
                  <a:lnTo>
                    <a:pt x="18742" y="3800"/>
                  </a:lnTo>
                  <a:lnTo>
                    <a:pt x="15515" y="6735"/>
                  </a:lnTo>
                  <a:lnTo>
                    <a:pt x="13406" y="6885"/>
                  </a:lnTo>
                  <a:lnTo>
                    <a:pt x="10312" y="8194"/>
                  </a:lnTo>
                  <a:cubicBezTo>
                    <a:pt x="8451" y="14840"/>
                    <a:pt x="5674" y="21074"/>
                    <a:pt x="474" y="26248"/>
                  </a:cubicBezTo>
                  <a:cubicBezTo>
                    <a:pt x="-99" y="26838"/>
                    <a:pt x="-150" y="28627"/>
                    <a:pt x="308" y="29401"/>
                  </a:cubicBezTo>
                  <a:cubicBezTo>
                    <a:pt x="2015" y="32358"/>
                    <a:pt x="4022" y="35127"/>
                    <a:pt x="5913" y="37934"/>
                  </a:cubicBezTo>
                  <a:cubicBezTo>
                    <a:pt x="7573" y="40424"/>
                    <a:pt x="8588" y="42983"/>
                    <a:pt x="7976" y="45825"/>
                  </a:cubicBezTo>
                  <a:lnTo>
                    <a:pt x="7976" y="45825"/>
                  </a:lnTo>
                  <a:lnTo>
                    <a:pt x="15789" y="45914"/>
                  </a:lnTo>
                  <a:lnTo>
                    <a:pt x="17330" y="45084"/>
                  </a:lnTo>
                  <a:lnTo>
                    <a:pt x="19872" y="44656"/>
                  </a:lnTo>
                  <a:lnTo>
                    <a:pt x="24360" y="41280"/>
                  </a:lnTo>
                  <a:lnTo>
                    <a:pt x="28721" y="39607"/>
                  </a:lnTo>
                  <a:lnTo>
                    <a:pt x="30817" y="40027"/>
                  </a:lnTo>
                  <a:lnTo>
                    <a:pt x="34061" y="40027"/>
                  </a:lnTo>
                  <a:lnTo>
                    <a:pt x="39243" y="42825"/>
                  </a:lnTo>
                  <a:lnTo>
                    <a:pt x="41361" y="42825"/>
                  </a:lnTo>
                  <a:lnTo>
                    <a:pt x="47959" y="46753"/>
                  </a:lnTo>
                  <a:lnTo>
                    <a:pt x="49217" y="46753"/>
                  </a:lnTo>
                  <a:lnTo>
                    <a:pt x="49637" y="48298"/>
                  </a:lnTo>
                  <a:lnTo>
                    <a:pt x="48802" y="49710"/>
                  </a:lnTo>
                  <a:lnTo>
                    <a:pt x="46273" y="49997"/>
                  </a:lnTo>
                  <a:lnTo>
                    <a:pt x="37570" y="46749"/>
                  </a:lnTo>
                  <a:lnTo>
                    <a:pt x="35174" y="46907"/>
                  </a:lnTo>
                  <a:lnTo>
                    <a:pt x="31806" y="44652"/>
                  </a:lnTo>
                  <a:lnTo>
                    <a:pt x="30116" y="45080"/>
                  </a:lnTo>
                  <a:lnTo>
                    <a:pt x="27724" y="46625"/>
                  </a:lnTo>
                  <a:lnTo>
                    <a:pt x="25049" y="45910"/>
                  </a:lnTo>
                  <a:lnTo>
                    <a:pt x="21827" y="48037"/>
                  </a:lnTo>
                  <a:lnTo>
                    <a:pt x="19576" y="48161"/>
                  </a:lnTo>
                  <a:lnTo>
                    <a:pt x="17193" y="51122"/>
                  </a:lnTo>
                  <a:lnTo>
                    <a:pt x="8348" y="51379"/>
                  </a:lnTo>
                  <a:lnTo>
                    <a:pt x="6551" y="52487"/>
                  </a:lnTo>
                  <a:cubicBezTo>
                    <a:pt x="6474" y="55859"/>
                    <a:pt x="7569" y="59128"/>
                    <a:pt x="8981" y="62333"/>
                  </a:cubicBezTo>
                  <a:cubicBezTo>
                    <a:pt x="9204" y="62864"/>
                    <a:pt x="9555" y="63313"/>
                    <a:pt x="9854" y="63780"/>
                  </a:cubicBezTo>
                  <a:lnTo>
                    <a:pt x="11438" y="64028"/>
                  </a:lnTo>
                  <a:lnTo>
                    <a:pt x="16350" y="61781"/>
                  </a:lnTo>
                  <a:lnTo>
                    <a:pt x="25340" y="62641"/>
                  </a:lnTo>
                  <a:lnTo>
                    <a:pt x="28717" y="59128"/>
                  </a:lnTo>
                  <a:lnTo>
                    <a:pt x="33774" y="57297"/>
                  </a:lnTo>
                  <a:lnTo>
                    <a:pt x="37985" y="57014"/>
                  </a:lnTo>
                  <a:lnTo>
                    <a:pt x="46547" y="57138"/>
                  </a:lnTo>
                  <a:lnTo>
                    <a:pt x="49889" y="58024"/>
                  </a:lnTo>
                  <a:lnTo>
                    <a:pt x="49889" y="57926"/>
                  </a:lnTo>
                  <a:lnTo>
                    <a:pt x="52059" y="57926"/>
                  </a:lnTo>
                  <a:lnTo>
                    <a:pt x="61687" y="57926"/>
                  </a:lnTo>
                  <a:lnTo>
                    <a:pt x="69505" y="62295"/>
                  </a:lnTo>
                  <a:lnTo>
                    <a:pt x="73681" y="62295"/>
                  </a:lnTo>
                  <a:lnTo>
                    <a:pt x="78773" y="63553"/>
                  </a:lnTo>
                  <a:lnTo>
                    <a:pt x="80587" y="62860"/>
                  </a:lnTo>
                  <a:lnTo>
                    <a:pt x="83493" y="62860"/>
                  </a:lnTo>
                  <a:lnTo>
                    <a:pt x="85123" y="64469"/>
                  </a:lnTo>
                  <a:lnTo>
                    <a:pt x="87669" y="64841"/>
                  </a:lnTo>
                  <a:lnTo>
                    <a:pt x="87943" y="65637"/>
                  </a:lnTo>
                  <a:lnTo>
                    <a:pt x="88820" y="64610"/>
                  </a:lnTo>
                  <a:lnTo>
                    <a:pt x="88820" y="62363"/>
                  </a:lnTo>
                  <a:lnTo>
                    <a:pt x="85453" y="60527"/>
                  </a:lnTo>
                  <a:close/>
                </a:path>
              </a:pathLst>
            </a:custGeom>
            <a:grpFill/>
            <a:ln w="5028" cap="flat">
              <a:solidFill>
                <a:schemeClr val="bg1"/>
              </a:solidFill>
              <a:prstDash val="solid"/>
              <a:miter/>
            </a:ln>
          </p:spPr>
          <p:txBody>
            <a:bodyPr rtlCol="0" anchor="ctr"/>
            <a:lstStyle/>
            <a:p>
              <a:endParaRPr lang="en-US"/>
            </a:p>
          </p:txBody>
        </p:sp>
        <p:sp>
          <p:nvSpPr>
            <p:cNvPr id="189" name="Freeform 188">
              <a:extLst>
                <a:ext uri="{FF2B5EF4-FFF2-40B4-BE49-F238E27FC236}">
                  <a16:creationId xmlns:a16="http://schemas.microsoft.com/office/drawing/2014/main" id="{046E960D-94EF-2FF8-F8AE-A257DF3EF7D0}"/>
                </a:ext>
              </a:extLst>
            </p:cNvPr>
            <p:cNvSpPr/>
            <p:nvPr/>
          </p:nvSpPr>
          <p:spPr>
            <a:xfrm>
              <a:off x="6286528" y="4620402"/>
              <a:ext cx="219080" cy="214275"/>
            </a:xfrm>
            <a:custGeom>
              <a:avLst/>
              <a:gdLst>
                <a:gd name="connsiteX0" fmla="*/ 217570 w 219080"/>
                <a:gd name="connsiteY0" fmla="*/ 170705 h 214275"/>
                <a:gd name="connsiteX1" fmla="*/ 218122 w 219080"/>
                <a:gd name="connsiteY1" fmla="*/ 180706 h 214275"/>
                <a:gd name="connsiteX2" fmla="*/ 218032 w 219080"/>
                <a:gd name="connsiteY2" fmla="*/ 180706 h 214275"/>
                <a:gd name="connsiteX3" fmla="*/ 217570 w 219080"/>
                <a:gd name="connsiteY3" fmla="*/ 170705 h 214275"/>
                <a:gd name="connsiteX4" fmla="*/ 212426 w 219080"/>
                <a:gd name="connsiteY4" fmla="*/ 58332 h 214275"/>
                <a:gd name="connsiteX5" fmla="*/ 209897 w 219080"/>
                <a:gd name="connsiteY5" fmla="*/ 47934 h 214275"/>
                <a:gd name="connsiteX6" fmla="*/ 211019 w 219080"/>
                <a:gd name="connsiteY6" fmla="*/ 43454 h 214275"/>
                <a:gd name="connsiteX7" fmla="*/ 212426 w 219080"/>
                <a:gd name="connsiteY7" fmla="*/ 35581 h 214275"/>
                <a:gd name="connsiteX8" fmla="*/ 211019 w 219080"/>
                <a:gd name="connsiteY8" fmla="*/ 30818 h 214275"/>
                <a:gd name="connsiteX9" fmla="*/ 214369 w 219080"/>
                <a:gd name="connsiteY9" fmla="*/ 20030 h 214275"/>
                <a:gd name="connsiteX10" fmla="*/ 214964 w 219080"/>
                <a:gd name="connsiteY10" fmla="*/ 20326 h 214275"/>
                <a:gd name="connsiteX11" fmla="*/ 197180 w 219080"/>
                <a:gd name="connsiteY11" fmla="*/ 14917 h 214275"/>
                <a:gd name="connsiteX12" fmla="*/ 183590 w 219080"/>
                <a:gd name="connsiteY12" fmla="*/ 8370 h 214275"/>
                <a:gd name="connsiteX13" fmla="*/ 177668 w 219080"/>
                <a:gd name="connsiteY13" fmla="*/ 5195 h 214275"/>
                <a:gd name="connsiteX14" fmla="*/ 149289 w 219080"/>
                <a:gd name="connsiteY14" fmla="*/ 7608 h 214275"/>
                <a:gd name="connsiteX15" fmla="*/ 140457 w 219080"/>
                <a:gd name="connsiteY15" fmla="*/ 26235 h 214275"/>
                <a:gd name="connsiteX16" fmla="*/ 142494 w 219080"/>
                <a:gd name="connsiteY16" fmla="*/ 32743 h 214275"/>
                <a:gd name="connsiteX17" fmla="*/ 140743 w 219080"/>
                <a:gd name="connsiteY17" fmla="*/ 39094 h 214275"/>
                <a:gd name="connsiteX18" fmla="*/ 137341 w 219080"/>
                <a:gd name="connsiteY18" fmla="*/ 42915 h 214275"/>
                <a:gd name="connsiteX19" fmla="*/ 126276 w 219080"/>
                <a:gd name="connsiteY19" fmla="*/ 44532 h 214275"/>
                <a:gd name="connsiteX20" fmla="*/ 120636 w 219080"/>
                <a:gd name="connsiteY20" fmla="*/ 40698 h 214275"/>
                <a:gd name="connsiteX21" fmla="*/ 112112 w 219080"/>
                <a:gd name="connsiteY21" fmla="*/ 35080 h 214275"/>
                <a:gd name="connsiteX22" fmla="*/ 89429 w 219080"/>
                <a:gd name="connsiteY22" fmla="*/ 28533 h 214275"/>
                <a:gd name="connsiteX23" fmla="*/ 81461 w 219080"/>
                <a:gd name="connsiteY23" fmla="*/ 23026 h 214275"/>
                <a:gd name="connsiteX24" fmla="*/ 79035 w 219080"/>
                <a:gd name="connsiteY24" fmla="*/ 16675 h 214275"/>
                <a:gd name="connsiteX25" fmla="*/ 72047 w 219080"/>
                <a:gd name="connsiteY25" fmla="*/ 9679 h 214275"/>
                <a:gd name="connsiteX26" fmla="*/ 42085 w 219080"/>
                <a:gd name="connsiteY26" fmla="*/ 4382 h 214275"/>
                <a:gd name="connsiteX27" fmla="*/ 25760 w 219080"/>
                <a:gd name="connsiteY27" fmla="*/ 257 h 214275"/>
                <a:gd name="connsiteX28" fmla="*/ 25272 w 219080"/>
                <a:gd name="connsiteY28" fmla="*/ 0 h 214275"/>
                <a:gd name="connsiteX29" fmla="*/ 26577 w 219080"/>
                <a:gd name="connsiteY29" fmla="*/ 9662 h 214275"/>
                <a:gd name="connsiteX30" fmla="*/ 23223 w 219080"/>
                <a:gd name="connsiteY30" fmla="*/ 14159 h 214275"/>
                <a:gd name="connsiteX31" fmla="*/ 16855 w 219080"/>
                <a:gd name="connsiteY31" fmla="*/ 17895 h 214275"/>
                <a:gd name="connsiteX32" fmla="*/ 15341 w 219080"/>
                <a:gd name="connsiteY32" fmla="*/ 22016 h 214275"/>
                <a:gd name="connsiteX33" fmla="*/ 13843 w 219080"/>
                <a:gd name="connsiteY33" fmla="*/ 24258 h 214275"/>
                <a:gd name="connsiteX34" fmla="*/ 8605 w 219080"/>
                <a:gd name="connsiteY34" fmla="*/ 24648 h 214275"/>
                <a:gd name="connsiteX35" fmla="*/ 8237 w 219080"/>
                <a:gd name="connsiteY35" fmla="*/ 31764 h 214275"/>
                <a:gd name="connsiteX36" fmla="*/ 7484 w 219080"/>
                <a:gd name="connsiteY36" fmla="*/ 38127 h 214275"/>
                <a:gd name="connsiteX37" fmla="*/ 2606 w 219080"/>
                <a:gd name="connsiteY37" fmla="*/ 44485 h 214275"/>
                <a:gd name="connsiteX38" fmla="*/ 0 w 219080"/>
                <a:gd name="connsiteY38" fmla="*/ 46745 h 214275"/>
                <a:gd name="connsiteX39" fmla="*/ 736 w 219080"/>
                <a:gd name="connsiteY39" fmla="*/ 51978 h 214275"/>
                <a:gd name="connsiteX40" fmla="*/ 2978 w 219080"/>
                <a:gd name="connsiteY40" fmla="*/ 54601 h 214275"/>
                <a:gd name="connsiteX41" fmla="*/ 3736 w 219080"/>
                <a:gd name="connsiteY41" fmla="*/ 65470 h 214275"/>
                <a:gd name="connsiteX42" fmla="*/ 3363 w 219080"/>
                <a:gd name="connsiteY42" fmla="*/ 77832 h 214275"/>
                <a:gd name="connsiteX43" fmla="*/ 6723 w 219080"/>
                <a:gd name="connsiteY43" fmla="*/ 82680 h 214275"/>
                <a:gd name="connsiteX44" fmla="*/ 4480 w 219080"/>
                <a:gd name="connsiteY44" fmla="*/ 88303 h 214275"/>
                <a:gd name="connsiteX45" fmla="*/ 5610 w 219080"/>
                <a:gd name="connsiteY45" fmla="*/ 96172 h 214275"/>
                <a:gd name="connsiteX46" fmla="*/ 4853 w 219080"/>
                <a:gd name="connsiteY46" fmla="*/ 101795 h 214275"/>
                <a:gd name="connsiteX47" fmla="*/ 736 w 219080"/>
                <a:gd name="connsiteY47" fmla="*/ 104033 h 214275"/>
                <a:gd name="connsiteX48" fmla="*/ 1121 w 219080"/>
                <a:gd name="connsiteY48" fmla="*/ 106656 h 214275"/>
                <a:gd name="connsiteX49" fmla="*/ 5610 w 219080"/>
                <a:gd name="connsiteY49" fmla="*/ 114149 h 214275"/>
                <a:gd name="connsiteX50" fmla="*/ 7844 w 219080"/>
                <a:gd name="connsiteY50" fmla="*/ 120512 h 214275"/>
                <a:gd name="connsiteX51" fmla="*/ 9350 w 219080"/>
                <a:gd name="connsiteY51" fmla="*/ 125377 h 214275"/>
                <a:gd name="connsiteX52" fmla="*/ 11596 w 219080"/>
                <a:gd name="connsiteY52" fmla="*/ 132874 h 214275"/>
                <a:gd name="connsiteX53" fmla="*/ 16851 w 219080"/>
                <a:gd name="connsiteY53" fmla="*/ 134384 h 214275"/>
                <a:gd name="connsiteX54" fmla="*/ 22089 w 219080"/>
                <a:gd name="connsiteY54" fmla="*/ 134735 h 214275"/>
                <a:gd name="connsiteX55" fmla="*/ 26971 w 219080"/>
                <a:gd name="connsiteY55" fmla="*/ 138488 h 214275"/>
                <a:gd name="connsiteX56" fmla="*/ 35196 w 219080"/>
                <a:gd name="connsiteY56" fmla="*/ 150478 h 214275"/>
                <a:gd name="connsiteX57" fmla="*/ 59907 w 219080"/>
                <a:gd name="connsiteY57" fmla="*/ 155716 h 214275"/>
                <a:gd name="connsiteX58" fmla="*/ 62915 w 219080"/>
                <a:gd name="connsiteY58" fmla="*/ 158347 h 214275"/>
                <a:gd name="connsiteX59" fmla="*/ 76125 w 219080"/>
                <a:gd name="connsiteY59" fmla="*/ 153735 h 214275"/>
                <a:gd name="connsiteX60" fmla="*/ 76022 w 219080"/>
                <a:gd name="connsiteY60" fmla="*/ 153478 h 214275"/>
                <a:gd name="connsiteX61" fmla="*/ 91752 w 219080"/>
                <a:gd name="connsiteY61" fmla="*/ 147093 h 214275"/>
                <a:gd name="connsiteX62" fmla="*/ 204921 w 219080"/>
                <a:gd name="connsiteY62" fmla="*/ 205161 h 214275"/>
                <a:gd name="connsiteX63" fmla="*/ 205028 w 219080"/>
                <a:gd name="connsiteY63" fmla="*/ 214275 h 214275"/>
                <a:gd name="connsiteX64" fmla="*/ 204848 w 219080"/>
                <a:gd name="connsiteY64" fmla="*/ 199910 h 214275"/>
                <a:gd name="connsiteX65" fmla="*/ 219080 w 219080"/>
                <a:gd name="connsiteY65" fmla="*/ 198036 h 214275"/>
                <a:gd name="connsiteX66" fmla="*/ 217570 w 219080"/>
                <a:gd name="connsiteY66" fmla="*/ 170705 h 214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219080" h="214275">
                  <a:moveTo>
                    <a:pt x="217570" y="170705"/>
                  </a:moveTo>
                  <a:lnTo>
                    <a:pt x="218122" y="180706"/>
                  </a:lnTo>
                  <a:lnTo>
                    <a:pt x="218032" y="180706"/>
                  </a:lnTo>
                  <a:lnTo>
                    <a:pt x="217570" y="170705"/>
                  </a:lnTo>
                  <a:lnTo>
                    <a:pt x="212426" y="58332"/>
                  </a:lnTo>
                  <a:lnTo>
                    <a:pt x="209897" y="47934"/>
                  </a:lnTo>
                  <a:lnTo>
                    <a:pt x="211019" y="43454"/>
                  </a:lnTo>
                  <a:lnTo>
                    <a:pt x="212426" y="35581"/>
                  </a:lnTo>
                  <a:lnTo>
                    <a:pt x="211019" y="30818"/>
                  </a:lnTo>
                  <a:lnTo>
                    <a:pt x="214369" y="20030"/>
                  </a:lnTo>
                  <a:cubicBezTo>
                    <a:pt x="214579" y="20137"/>
                    <a:pt x="214767" y="20223"/>
                    <a:pt x="214964" y="20326"/>
                  </a:cubicBezTo>
                  <a:cubicBezTo>
                    <a:pt x="209341" y="16804"/>
                    <a:pt x="203333" y="15927"/>
                    <a:pt x="197180" y="14917"/>
                  </a:cubicBezTo>
                  <a:cubicBezTo>
                    <a:pt x="191985" y="14083"/>
                    <a:pt x="187394" y="12264"/>
                    <a:pt x="183590" y="8370"/>
                  </a:cubicBezTo>
                  <a:cubicBezTo>
                    <a:pt x="182097" y="6834"/>
                    <a:pt x="179816" y="5691"/>
                    <a:pt x="177668" y="5195"/>
                  </a:cubicBezTo>
                  <a:cubicBezTo>
                    <a:pt x="168005" y="2961"/>
                    <a:pt x="158467" y="3321"/>
                    <a:pt x="149289" y="7608"/>
                  </a:cubicBezTo>
                  <a:cubicBezTo>
                    <a:pt x="143435" y="10351"/>
                    <a:pt x="138291" y="19012"/>
                    <a:pt x="140457" y="26235"/>
                  </a:cubicBezTo>
                  <a:cubicBezTo>
                    <a:pt x="141111" y="28417"/>
                    <a:pt x="141997" y="30514"/>
                    <a:pt x="142494" y="32743"/>
                  </a:cubicBezTo>
                  <a:cubicBezTo>
                    <a:pt x="143028" y="35080"/>
                    <a:pt x="142181" y="37228"/>
                    <a:pt x="140743" y="39094"/>
                  </a:cubicBezTo>
                  <a:cubicBezTo>
                    <a:pt x="139708" y="40420"/>
                    <a:pt x="138574" y="41742"/>
                    <a:pt x="137341" y="42915"/>
                  </a:cubicBezTo>
                  <a:cubicBezTo>
                    <a:pt x="134265" y="45807"/>
                    <a:pt x="129558" y="46501"/>
                    <a:pt x="126276" y="44532"/>
                  </a:cubicBezTo>
                  <a:cubicBezTo>
                    <a:pt x="124342" y="43351"/>
                    <a:pt x="122544" y="41956"/>
                    <a:pt x="120636" y="40698"/>
                  </a:cubicBezTo>
                  <a:cubicBezTo>
                    <a:pt x="117820" y="38794"/>
                    <a:pt x="115107" y="36676"/>
                    <a:pt x="112112" y="35080"/>
                  </a:cubicBezTo>
                  <a:cubicBezTo>
                    <a:pt x="105047" y="31297"/>
                    <a:pt x="97700" y="28417"/>
                    <a:pt x="89429" y="28533"/>
                  </a:cubicBezTo>
                  <a:cubicBezTo>
                    <a:pt x="85714" y="28576"/>
                    <a:pt x="82997" y="26398"/>
                    <a:pt x="81461" y="23026"/>
                  </a:cubicBezTo>
                  <a:cubicBezTo>
                    <a:pt x="80528" y="20963"/>
                    <a:pt x="79796" y="18806"/>
                    <a:pt x="79035" y="16675"/>
                  </a:cubicBezTo>
                  <a:cubicBezTo>
                    <a:pt x="77785" y="13239"/>
                    <a:pt x="75453" y="10916"/>
                    <a:pt x="72047" y="9679"/>
                  </a:cubicBezTo>
                  <a:cubicBezTo>
                    <a:pt x="62376" y="6136"/>
                    <a:pt x="52586" y="3136"/>
                    <a:pt x="42085" y="4382"/>
                  </a:cubicBezTo>
                  <a:cubicBezTo>
                    <a:pt x="36068" y="5075"/>
                    <a:pt x="30998" y="2400"/>
                    <a:pt x="25760" y="257"/>
                  </a:cubicBezTo>
                  <a:cubicBezTo>
                    <a:pt x="25580" y="197"/>
                    <a:pt x="25448" y="85"/>
                    <a:pt x="25272" y="0"/>
                  </a:cubicBezTo>
                  <a:lnTo>
                    <a:pt x="26577" y="9662"/>
                  </a:lnTo>
                  <a:lnTo>
                    <a:pt x="23223" y="14159"/>
                  </a:lnTo>
                  <a:lnTo>
                    <a:pt x="16855" y="17895"/>
                  </a:lnTo>
                  <a:lnTo>
                    <a:pt x="15341" y="22016"/>
                  </a:lnTo>
                  <a:lnTo>
                    <a:pt x="13843" y="24258"/>
                  </a:lnTo>
                  <a:lnTo>
                    <a:pt x="8605" y="24648"/>
                  </a:lnTo>
                  <a:lnTo>
                    <a:pt x="8237" y="31764"/>
                  </a:lnTo>
                  <a:lnTo>
                    <a:pt x="7484" y="38127"/>
                  </a:lnTo>
                  <a:lnTo>
                    <a:pt x="2606" y="44485"/>
                  </a:lnTo>
                  <a:lnTo>
                    <a:pt x="0" y="46745"/>
                  </a:lnTo>
                  <a:lnTo>
                    <a:pt x="736" y="51978"/>
                  </a:lnTo>
                  <a:lnTo>
                    <a:pt x="2978" y="54601"/>
                  </a:lnTo>
                  <a:lnTo>
                    <a:pt x="3736" y="65470"/>
                  </a:lnTo>
                  <a:lnTo>
                    <a:pt x="3363" y="77832"/>
                  </a:lnTo>
                  <a:lnTo>
                    <a:pt x="6723" y="82680"/>
                  </a:lnTo>
                  <a:lnTo>
                    <a:pt x="4480" y="88303"/>
                  </a:lnTo>
                  <a:lnTo>
                    <a:pt x="5610" y="96172"/>
                  </a:lnTo>
                  <a:lnTo>
                    <a:pt x="4853" y="101795"/>
                  </a:lnTo>
                  <a:lnTo>
                    <a:pt x="736" y="104033"/>
                  </a:lnTo>
                  <a:lnTo>
                    <a:pt x="1121" y="106656"/>
                  </a:lnTo>
                  <a:lnTo>
                    <a:pt x="5610" y="114149"/>
                  </a:lnTo>
                  <a:lnTo>
                    <a:pt x="7844" y="120512"/>
                  </a:lnTo>
                  <a:lnTo>
                    <a:pt x="9350" y="125377"/>
                  </a:lnTo>
                  <a:lnTo>
                    <a:pt x="11596" y="132874"/>
                  </a:lnTo>
                  <a:lnTo>
                    <a:pt x="16851" y="134384"/>
                  </a:lnTo>
                  <a:lnTo>
                    <a:pt x="22089" y="134735"/>
                  </a:lnTo>
                  <a:lnTo>
                    <a:pt x="26971" y="138488"/>
                  </a:lnTo>
                  <a:lnTo>
                    <a:pt x="35196" y="150478"/>
                  </a:lnTo>
                  <a:lnTo>
                    <a:pt x="59907" y="155716"/>
                  </a:lnTo>
                  <a:lnTo>
                    <a:pt x="62915" y="158347"/>
                  </a:lnTo>
                  <a:lnTo>
                    <a:pt x="76125" y="153735"/>
                  </a:lnTo>
                  <a:lnTo>
                    <a:pt x="76022" y="153478"/>
                  </a:lnTo>
                  <a:lnTo>
                    <a:pt x="91752" y="147093"/>
                  </a:lnTo>
                  <a:lnTo>
                    <a:pt x="204921" y="205161"/>
                  </a:lnTo>
                  <a:lnTo>
                    <a:pt x="205028" y="214275"/>
                  </a:lnTo>
                  <a:lnTo>
                    <a:pt x="204848" y="199910"/>
                  </a:lnTo>
                  <a:lnTo>
                    <a:pt x="219080" y="198036"/>
                  </a:lnTo>
                  <a:lnTo>
                    <a:pt x="217570" y="170705"/>
                  </a:lnTo>
                  <a:close/>
                </a:path>
              </a:pathLst>
            </a:custGeom>
            <a:grpFill/>
            <a:ln w="5028" cap="flat">
              <a:solidFill>
                <a:schemeClr val="bg1"/>
              </a:solidFill>
              <a:prstDash val="solid"/>
              <a:miter/>
            </a:ln>
          </p:spPr>
          <p:txBody>
            <a:bodyPr rtlCol="0" anchor="ctr"/>
            <a:lstStyle/>
            <a:p>
              <a:endParaRPr lang="en-US"/>
            </a:p>
          </p:txBody>
        </p:sp>
        <p:sp>
          <p:nvSpPr>
            <p:cNvPr id="190" name="Freeform 189">
              <a:extLst>
                <a:ext uri="{FF2B5EF4-FFF2-40B4-BE49-F238E27FC236}">
                  <a16:creationId xmlns:a16="http://schemas.microsoft.com/office/drawing/2014/main" id="{3F55DD22-2261-5583-BABE-2A57BCEDD852}"/>
                </a:ext>
              </a:extLst>
            </p:cNvPr>
            <p:cNvSpPr/>
            <p:nvPr/>
          </p:nvSpPr>
          <p:spPr>
            <a:xfrm>
              <a:off x="6086558" y="4889390"/>
              <a:ext cx="106887" cy="77489"/>
            </a:xfrm>
            <a:custGeom>
              <a:avLst/>
              <a:gdLst>
                <a:gd name="connsiteX0" fmla="*/ 0 w 106887"/>
                <a:gd name="connsiteY0" fmla="*/ 65320 h 77489"/>
                <a:gd name="connsiteX1" fmla="*/ 779 w 106887"/>
                <a:gd name="connsiteY1" fmla="*/ 64764 h 77489"/>
                <a:gd name="connsiteX2" fmla="*/ 2974 w 106887"/>
                <a:gd name="connsiteY2" fmla="*/ 66189 h 77489"/>
                <a:gd name="connsiteX3" fmla="*/ 9731 w 106887"/>
                <a:gd name="connsiteY3" fmla="*/ 70425 h 77489"/>
                <a:gd name="connsiteX4" fmla="*/ 12551 w 106887"/>
                <a:gd name="connsiteY4" fmla="*/ 71516 h 77489"/>
                <a:gd name="connsiteX5" fmla="*/ 15388 w 106887"/>
                <a:gd name="connsiteY5" fmla="*/ 71846 h 77489"/>
                <a:gd name="connsiteX6" fmla="*/ 19004 w 106887"/>
                <a:gd name="connsiteY6" fmla="*/ 73100 h 77489"/>
                <a:gd name="connsiteX7" fmla="*/ 20570 w 106887"/>
                <a:gd name="connsiteY7" fmla="*/ 75462 h 77489"/>
                <a:gd name="connsiteX8" fmla="*/ 24493 w 106887"/>
                <a:gd name="connsiteY8" fmla="*/ 77490 h 77489"/>
                <a:gd name="connsiteX9" fmla="*/ 27793 w 106887"/>
                <a:gd name="connsiteY9" fmla="*/ 77182 h 77489"/>
                <a:gd name="connsiteX10" fmla="*/ 30788 w 106887"/>
                <a:gd name="connsiteY10" fmla="*/ 75145 h 77489"/>
                <a:gd name="connsiteX11" fmla="*/ 32662 w 106887"/>
                <a:gd name="connsiteY11" fmla="*/ 75145 h 77489"/>
                <a:gd name="connsiteX12" fmla="*/ 35183 w 106887"/>
                <a:gd name="connsiteY12" fmla="*/ 76878 h 77489"/>
                <a:gd name="connsiteX13" fmla="*/ 37592 w 106887"/>
                <a:gd name="connsiteY13" fmla="*/ 77178 h 77489"/>
                <a:gd name="connsiteX14" fmla="*/ 37408 w 106887"/>
                <a:gd name="connsiteY14" fmla="*/ 71384 h 77489"/>
                <a:gd name="connsiteX15" fmla="*/ 34408 w 106887"/>
                <a:gd name="connsiteY15" fmla="*/ 67819 h 77489"/>
                <a:gd name="connsiteX16" fmla="*/ 34228 w 106887"/>
                <a:gd name="connsiteY16" fmla="*/ 63121 h 77489"/>
                <a:gd name="connsiteX17" fmla="*/ 34408 w 106887"/>
                <a:gd name="connsiteY17" fmla="*/ 60515 h 77489"/>
                <a:gd name="connsiteX18" fmla="*/ 36851 w 106887"/>
                <a:gd name="connsiteY18" fmla="*/ 59933 h 77489"/>
                <a:gd name="connsiteX19" fmla="*/ 49577 w 106887"/>
                <a:gd name="connsiteY19" fmla="*/ 60130 h 77489"/>
                <a:gd name="connsiteX20" fmla="*/ 50523 w 106887"/>
                <a:gd name="connsiteY20" fmla="*/ 59578 h 77489"/>
                <a:gd name="connsiteX21" fmla="*/ 58200 w 106887"/>
                <a:gd name="connsiteY21" fmla="*/ 59578 h 77489"/>
                <a:gd name="connsiteX22" fmla="*/ 63249 w 106887"/>
                <a:gd name="connsiteY22" fmla="*/ 58820 h 77489"/>
                <a:gd name="connsiteX23" fmla="*/ 65872 w 106887"/>
                <a:gd name="connsiteY23" fmla="*/ 58820 h 77489"/>
                <a:gd name="connsiteX24" fmla="*/ 69617 w 106887"/>
                <a:gd name="connsiteY24" fmla="*/ 57130 h 77489"/>
                <a:gd name="connsiteX25" fmla="*/ 71225 w 106887"/>
                <a:gd name="connsiteY25" fmla="*/ 57571 h 77489"/>
                <a:gd name="connsiteX26" fmla="*/ 71123 w 106887"/>
                <a:gd name="connsiteY26" fmla="*/ 57318 h 77489"/>
                <a:gd name="connsiteX27" fmla="*/ 72248 w 106887"/>
                <a:gd name="connsiteY27" fmla="*/ 56942 h 77489"/>
                <a:gd name="connsiteX28" fmla="*/ 86489 w 106887"/>
                <a:gd name="connsiteY28" fmla="*/ 60943 h 77489"/>
                <a:gd name="connsiteX29" fmla="*/ 87417 w 106887"/>
                <a:gd name="connsiteY29" fmla="*/ 58996 h 77489"/>
                <a:gd name="connsiteX30" fmla="*/ 90601 w 106887"/>
                <a:gd name="connsiteY30" fmla="*/ 58628 h 77489"/>
                <a:gd name="connsiteX31" fmla="*/ 90404 w 106887"/>
                <a:gd name="connsiteY31" fmla="*/ 55812 h 77489"/>
                <a:gd name="connsiteX32" fmla="*/ 92287 w 106887"/>
                <a:gd name="connsiteY32" fmla="*/ 53946 h 77489"/>
                <a:gd name="connsiteX33" fmla="*/ 92467 w 106887"/>
                <a:gd name="connsiteY33" fmla="*/ 51499 h 77489"/>
                <a:gd name="connsiteX34" fmla="*/ 95282 w 106887"/>
                <a:gd name="connsiteY34" fmla="*/ 50211 h 77489"/>
                <a:gd name="connsiteX35" fmla="*/ 96960 w 106887"/>
                <a:gd name="connsiteY35" fmla="*/ 50382 h 77489"/>
                <a:gd name="connsiteX36" fmla="*/ 102022 w 106887"/>
                <a:gd name="connsiteY36" fmla="*/ 48144 h 77489"/>
                <a:gd name="connsiteX37" fmla="*/ 103520 w 106887"/>
                <a:gd name="connsiteY37" fmla="*/ 48341 h 77489"/>
                <a:gd name="connsiteX38" fmla="*/ 106515 w 106887"/>
                <a:gd name="connsiteY38" fmla="*/ 44772 h 77489"/>
                <a:gd name="connsiteX39" fmla="*/ 106887 w 106887"/>
                <a:gd name="connsiteY39" fmla="*/ 42778 h 77489"/>
                <a:gd name="connsiteX40" fmla="*/ 105856 w 106887"/>
                <a:gd name="connsiteY40" fmla="*/ 42431 h 77489"/>
                <a:gd name="connsiteX41" fmla="*/ 102642 w 106887"/>
                <a:gd name="connsiteY41" fmla="*/ 38024 h 77489"/>
                <a:gd name="connsiteX42" fmla="*/ 104675 w 106887"/>
                <a:gd name="connsiteY42" fmla="*/ 36000 h 77489"/>
                <a:gd name="connsiteX43" fmla="*/ 104170 w 106887"/>
                <a:gd name="connsiteY43" fmla="*/ 33634 h 77489"/>
                <a:gd name="connsiteX44" fmla="*/ 103160 w 106887"/>
                <a:gd name="connsiteY44" fmla="*/ 32102 h 77489"/>
                <a:gd name="connsiteX45" fmla="*/ 102818 w 106887"/>
                <a:gd name="connsiteY45" fmla="*/ 30921 h 77489"/>
                <a:gd name="connsiteX46" fmla="*/ 101294 w 106887"/>
                <a:gd name="connsiteY46" fmla="*/ 30091 h 77489"/>
                <a:gd name="connsiteX47" fmla="*/ 95385 w 106887"/>
                <a:gd name="connsiteY47" fmla="*/ 32945 h 77489"/>
                <a:gd name="connsiteX48" fmla="*/ 90652 w 106887"/>
                <a:gd name="connsiteY48" fmla="*/ 29402 h 77489"/>
                <a:gd name="connsiteX49" fmla="*/ 89471 w 106887"/>
                <a:gd name="connsiteY49" fmla="*/ 23980 h 77489"/>
                <a:gd name="connsiteX50" fmla="*/ 76964 w 106887"/>
                <a:gd name="connsiteY50" fmla="*/ 15037 h 77489"/>
                <a:gd name="connsiteX51" fmla="*/ 76275 w 106887"/>
                <a:gd name="connsiteY51" fmla="*/ 10471 h 77489"/>
                <a:gd name="connsiteX52" fmla="*/ 77974 w 106887"/>
                <a:gd name="connsiteY52" fmla="*/ 7925 h 77489"/>
                <a:gd name="connsiteX53" fmla="*/ 78983 w 106887"/>
                <a:gd name="connsiteY53" fmla="*/ 2336 h 77489"/>
                <a:gd name="connsiteX54" fmla="*/ 77631 w 106887"/>
                <a:gd name="connsiteY54" fmla="*/ 1669 h 77489"/>
                <a:gd name="connsiteX55" fmla="*/ 75607 w 106887"/>
                <a:gd name="connsiteY55" fmla="*/ 1348 h 77489"/>
                <a:gd name="connsiteX56" fmla="*/ 71717 w 106887"/>
                <a:gd name="connsiteY56" fmla="*/ 0 h 77489"/>
                <a:gd name="connsiteX57" fmla="*/ 61576 w 106887"/>
                <a:gd name="connsiteY57" fmla="*/ 1160 h 77489"/>
                <a:gd name="connsiteX58" fmla="*/ 56334 w 106887"/>
                <a:gd name="connsiteY58" fmla="*/ 4553 h 77489"/>
                <a:gd name="connsiteX59" fmla="*/ 52616 w 106887"/>
                <a:gd name="connsiteY59" fmla="*/ 7258 h 77489"/>
                <a:gd name="connsiteX60" fmla="*/ 34695 w 106887"/>
                <a:gd name="connsiteY60" fmla="*/ 18071 h 77489"/>
                <a:gd name="connsiteX61" fmla="*/ 33338 w 106887"/>
                <a:gd name="connsiteY61" fmla="*/ 20942 h 77489"/>
                <a:gd name="connsiteX62" fmla="*/ 26239 w 106887"/>
                <a:gd name="connsiteY62" fmla="*/ 22983 h 77489"/>
                <a:gd name="connsiteX63" fmla="*/ 20493 w 106887"/>
                <a:gd name="connsiteY63" fmla="*/ 22628 h 77489"/>
                <a:gd name="connsiteX64" fmla="*/ 19983 w 106887"/>
                <a:gd name="connsiteY64" fmla="*/ 24844 h 77489"/>
                <a:gd name="connsiteX65" fmla="*/ 17951 w 106887"/>
                <a:gd name="connsiteY65" fmla="*/ 25332 h 77489"/>
                <a:gd name="connsiteX66" fmla="*/ 14575 w 106887"/>
                <a:gd name="connsiteY66" fmla="*/ 31242 h 77489"/>
                <a:gd name="connsiteX67" fmla="*/ 14913 w 106887"/>
                <a:gd name="connsiteY67" fmla="*/ 32773 h 77489"/>
                <a:gd name="connsiteX68" fmla="*/ 7309 w 106887"/>
                <a:gd name="connsiteY68" fmla="*/ 44622 h 77489"/>
                <a:gd name="connsiteX69" fmla="*/ 1570 w 106887"/>
                <a:gd name="connsiteY69" fmla="*/ 49338 h 77489"/>
                <a:gd name="connsiteX70" fmla="*/ 2405 w 106887"/>
                <a:gd name="connsiteY70" fmla="*/ 52222 h 77489"/>
                <a:gd name="connsiteX71" fmla="*/ 2585 w 106887"/>
                <a:gd name="connsiteY71" fmla="*/ 56120 h 77489"/>
                <a:gd name="connsiteX72" fmla="*/ 548 w 106887"/>
                <a:gd name="connsiteY72" fmla="*/ 56458 h 77489"/>
                <a:gd name="connsiteX73" fmla="*/ 210 w 106887"/>
                <a:gd name="connsiteY73" fmla="*/ 58654 h 77489"/>
                <a:gd name="connsiteX74" fmla="*/ 886 w 106887"/>
                <a:gd name="connsiteY74" fmla="*/ 61358 h 77489"/>
                <a:gd name="connsiteX75" fmla="*/ 0 w 106887"/>
                <a:gd name="connsiteY75" fmla="*/ 65320 h 77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106887" h="77489">
                  <a:moveTo>
                    <a:pt x="0" y="65320"/>
                  </a:moveTo>
                  <a:lnTo>
                    <a:pt x="779" y="64764"/>
                  </a:lnTo>
                  <a:lnTo>
                    <a:pt x="2974" y="66189"/>
                  </a:lnTo>
                  <a:lnTo>
                    <a:pt x="9731" y="70425"/>
                  </a:lnTo>
                  <a:lnTo>
                    <a:pt x="12551" y="71516"/>
                  </a:lnTo>
                  <a:lnTo>
                    <a:pt x="15388" y="71846"/>
                  </a:lnTo>
                  <a:lnTo>
                    <a:pt x="19004" y="73100"/>
                  </a:lnTo>
                  <a:lnTo>
                    <a:pt x="20570" y="75462"/>
                  </a:lnTo>
                  <a:lnTo>
                    <a:pt x="24493" y="77490"/>
                  </a:lnTo>
                  <a:lnTo>
                    <a:pt x="27793" y="77182"/>
                  </a:lnTo>
                  <a:lnTo>
                    <a:pt x="30788" y="75145"/>
                  </a:lnTo>
                  <a:lnTo>
                    <a:pt x="32662" y="75145"/>
                  </a:lnTo>
                  <a:lnTo>
                    <a:pt x="35183" y="76878"/>
                  </a:lnTo>
                  <a:cubicBezTo>
                    <a:pt x="35183" y="76878"/>
                    <a:pt x="36359" y="77028"/>
                    <a:pt x="37592" y="77178"/>
                  </a:cubicBezTo>
                  <a:lnTo>
                    <a:pt x="37408" y="71384"/>
                  </a:lnTo>
                  <a:lnTo>
                    <a:pt x="34408" y="67819"/>
                  </a:lnTo>
                  <a:lnTo>
                    <a:pt x="34228" y="63121"/>
                  </a:lnTo>
                  <a:lnTo>
                    <a:pt x="34408" y="60515"/>
                  </a:lnTo>
                  <a:lnTo>
                    <a:pt x="36851" y="59933"/>
                  </a:lnTo>
                  <a:lnTo>
                    <a:pt x="49577" y="60130"/>
                  </a:lnTo>
                  <a:lnTo>
                    <a:pt x="50523" y="59578"/>
                  </a:lnTo>
                  <a:lnTo>
                    <a:pt x="58200" y="59578"/>
                  </a:lnTo>
                  <a:lnTo>
                    <a:pt x="63249" y="58820"/>
                  </a:lnTo>
                  <a:lnTo>
                    <a:pt x="65872" y="58820"/>
                  </a:lnTo>
                  <a:lnTo>
                    <a:pt x="69617" y="57130"/>
                  </a:lnTo>
                  <a:lnTo>
                    <a:pt x="71225" y="57571"/>
                  </a:lnTo>
                  <a:lnTo>
                    <a:pt x="71123" y="57318"/>
                  </a:lnTo>
                  <a:lnTo>
                    <a:pt x="72248" y="56942"/>
                  </a:lnTo>
                  <a:lnTo>
                    <a:pt x="86489" y="60943"/>
                  </a:lnTo>
                  <a:lnTo>
                    <a:pt x="87417" y="58996"/>
                  </a:lnTo>
                  <a:lnTo>
                    <a:pt x="90601" y="58628"/>
                  </a:lnTo>
                  <a:lnTo>
                    <a:pt x="90404" y="55812"/>
                  </a:lnTo>
                  <a:lnTo>
                    <a:pt x="92287" y="53946"/>
                  </a:lnTo>
                  <a:lnTo>
                    <a:pt x="92467" y="51499"/>
                  </a:lnTo>
                  <a:lnTo>
                    <a:pt x="95282" y="50211"/>
                  </a:lnTo>
                  <a:lnTo>
                    <a:pt x="96960" y="50382"/>
                  </a:lnTo>
                  <a:lnTo>
                    <a:pt x="102022" y="48144"/>
                  </a:lnTo>
                  <a:lnTo>
                    <a:pt x="103520" y="48341"/>
                  </a:lnTo>
                  <a:lnTo>
                    <a:pt x="106515" y="44772"/>
                  </a:lnTo>
                  <a:lnTo>
                    <a:pt x="106887" y="42778"/>
                  </a:lnTo>
                  <a:lnTo>
                    <a:pt x="105856" y="42431"/>
                  </a:lnTo>
                  <a:lnTo>
                    <a:pt x="102642" y="38024"/>
                  </a:lnTo>
                  <a:lnTo>
                    <a:pt x="104675" y="36000"/>
                  </a:lnTo>
                  <a:lnTo>
                    <a:pt x="104170" y="33634"/>
                  </a:lnTo>
                  <a:lnTo>
                    <a:pt x="103160" y="32102"/>
                  </a:lnTo>
                  <a:lnTo>
                    <a:pt x="102818" y="30921"/>
                  </a:lnTo>
                  <a:lnTo>
                    <a:pt x="101294" y="30091"/>
                  </a:lnTo>
                  <a:lnTo>
                    <a:pt x="95385" y="32945"/>
                  </a:lnTo>
                  <a:lnTo>
                    <a:pt x="90652" y="29402"/>
                  </a:lnTo>
                  <a:lnTo>
                    <a:pt x="89471" y="23980"/>
                  </a:lnTo>
                  <a:lnTo>
                    <a:pt x="76964" y="15037"/>
                  </a:lnTo>
                  <a:lnTo>
                    <a:pt x="76275" y="10471"/>
                  </a:lnTo>
                  <a:lnTo>
                    <a:pt x="77974" y="7925"/>
                  </a:lnTo>
                  <a:lnTo>
                    <a:pt x="78983" y="2336"/>
                  </a:lnTo>
                  <a:lnTo>
                    <a:pt x="77631" y="1669"/>
                  </a:lnTo>
                  <a:lnTo>
                    <a:pt x="75607" y="1348"/>
                  </a:lnTo>
                  <a:lnTo>
                    <a:pt x="71717" y="0"/>
                  </a:lnTo>
                  <a:lnTo>
                    <a:pt x="61576" y="1160"/>
                  </a:lnTo>
                  <a:lnTo>
                    <a:pt x="56334" y="4553"/>
                  </a:lnTo>
                  <a:lnTo>
                    <a:pt x="52616" y="7258"/>
                  </a:lnTo>
                  <a:lnTo>
                    <a:pt x="34695" y="18071"/>
                  </a:lnTo>
                  <a:lnTo>
                    <a:pt x="33338" y="20942"/>
                  </a:lnTo>
                  <a:lnTo>
                    <a:pt x="26239" y="22983"/>
                  </a:lnTo>
                  <a:lnTo>
                    <a:pt x="20493" y="22628"/>
                  </a:lnTo>
                  <a:lnTo>
                    <a:pt x="19983" y="24844"/>
                  </a:lnTo>
                  <a:lnTo>
                    <a:pt x="17951" y="25332"/>
                  </a:lnTo>
                  <a:lnTo>
                    <a:pt x="14575" y="31242"/>
                  </a:lnTo>
                  <a:lnTo>
                    <a:pt x="14913" y="32773"/>
                  </a:lnTo>
                  <a:lnTo>
                    <a:pt x="7309" y="44622"/>
                  </a:lnTo>
                  <a:lnTo>
                    <a:pt x="1570" y="49338"/>
                  </a:lnTo>
                  <a:lnTo>
                    <a:pt x="2405" y="52222"/>
                  </a:lnTo>
                  <a:lnTo>
                    <a:pt x="2585" y="56120"/>
                  </a:lnTo>
                  <a:lnTo>
                    <a:pt x="548" y="56458"/>
                  </a:lnTo>
                  <a:lnTo>
                    <a:pt x="210" y="58654"/>
                  </a:lnTo>
                  <a:lnTo>
                    <a:pt x="886" y="61358"/>
                  </a:lnTo>
                  <a:lnTo>
                    <a:pt x="0" y="65320"/>
                  </a:lnTo>
                  <a:close/>
                </a:path>
              </a:pathLst>
            </a:custGeom>
            <a:grpFill/>
            <a:ln w="5028" cap="flat">
              <a:solidFill>
                <a:schemeClr val="bg1"/>
              </a:solidFill>
              <a:prstDash val="solid"/>
              <a:miter/>
            </a:ln>
          </p:spPr>
          <p:txBody>
            <a:bodyPr rtlCol="0" anchor="ctr"/>
            <a:lstStyle/>
            <a:p>
              <a:endParaRPr lang="en-US"/>
            </a:p>
          </p:txBody>
        </p:sp>
        <p:sp>
          <p:nvSpPr>
            <p:cNvPr id="191" name="Freeform 190">
              <a:extLst>
                <a:ext uri="{FF2B5EF4-FFF2-40B4-BE49-F238E27FC236}">
                  <a16:creationId xmlns:a16="http://schemas.microsoft.com/office/drawing/2014/main" id="{27C191B9-6257-0B8A-8FCD-EB29BC34D438}"/>
                </a:ext>
              </a:extLst>
            </p:cNvPr>
            <p:cNvSpPr/>
            <p:nvPr/>
          </p:nvSpPr>
          <p:spPr>
            <a:xfrm>
              <a:off x="6162148" y="4760521"/>
              <a:ext cx="216872" cy="178531"/>
            </a:xfrm>
            <a:custGeom>
              <a:avLst/>
              <a:gdLst>
                <a:gd name="connsiteX0" fmla="*/ 3376 w 216872"/>
                <a:gd name="connsiteY0" fmla="*/ 131222 h 178531"/>
                <a:gd name="connsiteX1" fmla="*/ 2366 w 216872"/>
                <a:gd name="connsiteY1" fmla="*/ 136811 h 178531"/>
                <a:gd name="connsiteX2" fmla="*/ 668 w 216872"/>
                <a:gd name="connsiteY2" fmla="*/ 139357 h 178531"/>
                <a:gd name="connsiteX3" fmla="*/ 1356 w 216872"/>
                <a:gd name="connsiteY3" fmla="*/ 143923 h 178531"/>
                <a:gd name="connsiteX4" fmla="*/ 13864 w 216872"/>
                <a:gd name="connsiteY4" fmla="*/ 152866 h 178531"/>
                <a:gd name="connsiteX5" fmla="*/ 15049 w 216872"/>
                <a:gd name="connsiteY5" fmla="*/ 158287 h 178531"/>
                <a:gd name="connsiteX6" fmla="*/ 19778 w 216872"/>
                <a:gd name="connsiteY6" fmla="*/ 161830 h 178531"/>
                <a:gd name="connsiteX7" fmla="*/ 25691 w 216872"/>
                <a:gd name="connsiteY7" fmla="*/ 158976 h 178531"/>
                <a:gd name="connsiteX8" fmla="*/ 27215 w 216872"/>
                <a:gd name="connsiteY8" fmla="*/ 159807 h 178531"/>
                <a:gd name="connsiteX9" fmla="*/ 27553 w 216872"/>
                <a:gd name="connsiteY9" fmla="*/ 160988 h 178531"/>
                <a:gd name="connsiteX10" fmla="*/ 28567 w 216872"/>
                <a:gd name="connsiteY10" fmla="*/ 162519 h 178531"/>
                <a:gd name="connsiteX11" fmla="*/ 29068 w 216872"/>
                <a:gd name="connsiteY11" fmla="*/ 164886 h 178531"/>
                <a:gd name="connsiteX12" fmla="*/ 27039 w 216872"/>
                <a:gd name="connsiteY12" fmla="*/ 166906 h 178531"/>
                <a:gd name="connsiteX13" fmla="*/ 30253 w 216872"/>
                <a:gd name="connsiteY13" fmla="*/ 171313 h 178531"/>
                <a:gd name="connsiteX14" fmla="*/ 31284 w 216872"/>
                <a:gd name="connsiteY14" fmla="*/ 171664 h 178531"/>
                <a:gd name="connsiteX15" fmla="*/ 31297 w 216872"/>
                <a:gd name="connsiteY15" fmla="*/ 171591 h 178531"/>
                <a:gd name="connsiteX16" fmla="*/ 35409 w 216872"/>
                <a:gd name="connsiteY16" fmla="*/ 170089 h 178531"/>
                <a:gd name="connsiteX17" fmla="*/ 34849 w 216872"/>
                <a:gd name="connsiteY17" fmla="*/ 168228 h 178531"/>
                <a:gd name="connsiteX18" fmla="*/ 36154 w 216872"/>
                <a:gd name="connsiteY18" fmla="*/ 166349 h 178531"/>
                <a:gd name="connsiteX19" fmla="*/ 40275 w 216872"/>
                <a:gd name="connsiteY19" fmla="*/ 169537 h 178531"/>
                <a:gd name="connsiteX20" fmla="*/ 42525 w 216872"/>
                <a:gd name="connsiteY20" fmla="*/ 173273 h 178531"/>
                <a:gd name="connsiteX21" fmla="*/ 46835 w 216872"/>
                <a:gd name="connsiteY21" fmla="*/ 174030 h 178531"/>
                <a:gd name="connsiteX22" fmla="*/ 49924 w 216872"/>
                <a:gd name="connsiteY22" fmla="*/ 177727 h 178531"/>
                <a:gd name="connsiteX23" fmla="*/ 48893 w 216872"/>
                <a:gd name="connsiteY23" fmla="*/ 178532 h 178531"/>
                <a:gd name="connsiteX24" fmla="*/ 51649 w 216872"/>
                <a:gd name="connsiteY24" fmla="*/ 176328 h 178531"/>
                <a:gd name="connsiteX25" fmla="*/ 49714 w 216872"/>
                <a:gd name="connsiteY25" fmla="*/ 174133 h 178531"/>
                <a:gd name="connsiteX26" fmla="*/ 48893 w 216872"/>
                <a:gd name="connsiteY26" fmla="*/ 170547 h 178531"/>
                <a:gd name="connsiteX27" fmla="*/ 51649 w 216872"/>
                <a:gd name="connsiteY27" fmla="*/ 165297 h 178531"/>
                <a:gd name="connsiteX28" fmla="*/ 53848 w 216872"/>
                <a:gd name="connsiteY28" fmla="*/ 165297 h 178531"/>
                <a:gd name="connsiteX29" fmla="*/ 53304 w 216872"/>
                <a:gd name="connsiteY29" fmla="*/ 161167 h 178531"/>
                <a:gd name="connsiteX30" fmla="*/ 53304 w 216872"/>
                <a:gd name="connsiteY30" fmla="*/ 157581 h 178531"/>
                <a:gd name="connsiteX31" fmla="*/ 54139 w 216872"/>
                <a:gd name="connsiteY31" fmla="*/ 154548 h 178531"/>
                <a:gd name="connsiteX32" fmla="*/ 60754 w 216872"/>
                <a:gd name="connsiteY32" fmla="*/ 150405 h 178531"/>
                <a:gd name="connsiteX33" fmla="*/ 69291 w 216872"/>
                <a:gd name="connsiteY33" fmla="*/ 150671 h 178531"/>
                <a:gd name="connsiteX34" fmla="*/ 72881 w 216872"/>
                <a:gd name="connsiteY34" fmla="*/ 149045 h 178531"/>
                <a:gd name="connsiteX35" fmla="*/ 83369 w 216872"/>
                <a:gd name="connsiteY35" fmla="*/ 151236 h 178531"/>
                <a:gd name="connsiteX36" fmla="*/ 88598 w 216872"/>
                <a:gd name="connsiteY36" fmla="*/ 154548 h 178531"/>
                <a:gd name="connsiteX37" fmla="*/ 91354 w 216872"/>
                <a:gd name="connsiteY37" fmla="*/ 159498 h 178531"/>
                <a:gd name="connsiteX38" fmla="*/ 94123 w 216872"/>
                <a:gd name="connsiteY38" fmla="*/ 160316 h 178531"/>
                <a:gd name="connsiteX39" fmla="*/ 101020 w 216872"/>
                <a:gd name="connsiteY39" fmla="*/ 156760 h 178531"/>
                <a:gd name="connsiteX40" fmla="*/ 107088 w 216872"/>
                <a:gd name="connsiteY40" fmla="*/ 156203 h 178531"/>
                <a:gd name="connsiteX41" fmla="*/ 110118 w 216872"/>
                <a:gd name="connsiteY41" fmla="*/ 158685 h 178531"/>
                <a:gd name="connsiteX42" fmla="*/ 120880 w 216872"/>
                <a:gd name="connsiteY42" fmla="*/ 163084 h 178531"/>
                <a:gd name="connsiteX43" fmla="*/ 128864 w 216872"/>
                <a:gd name="connsiteY43" fmla="*/ 165853 h 178531"/>
                <a:gd name="connsiteX44" fmla="*/ 132729 w 216872"/>
                <a:gd name="connsiteY44" fmla="*/ 163084 h 178531"/>
                <a:gd name="connsiteX45" fmla="*/ 136871 w 216872"/>
                <a:gd name="connsiteY45" fmla="*/ 157290 h 178531"/>
                <a:gd name="connsiteX46" fmla="*/ 141834 w 216872"/>
                <a:gd name="connsiteY46" fmla="*/ 158129 h 178531"/>
                <a:gd name="connsiteX47" fmla="*/ 149002 w 216872"/>
                <a:gd name="connsiteY47" fmla="*/ 156760 h 178531"/>
                <a:gd name="connsiteX48" fmla="*/ 157551 w 216872"/>
                <a:gd name="connsiteY48" fmla="*/ 157581 h 178531"/>
                <a:gd name="connsiteX49" fmla="*/ 163345 w 216872"/>
                <a:gd name="connsiteY49" fmla="*/ 159498 h 178531"/>
                <a:gd name="connsiteX50" fmla="*/ 170239 w 216872"/>
                <a:gd name="connsiteY50" fmla="*/ 159220 h 178531"/>
                <a:gd name="connsiteX51" fmla="*/ 174390 w 216872"/>
                <a:gd name="connsiteY51" fmla="*/ 155652 h 178531"/>
                <a:gd name="connsiteX52" fmla="*/ 178245 w 216872"/>
                <a:gd name="connsiteY52" fmla="*/ 155652 h 178531"/>
                <a:gd name="connsiteX53" fmla="*/ 181270 w 216872"/>
                <a:gd name="connsiteY53" fmla="*/ 151775 h 178531"/>
                <a:gd name="connsiteX54" fmla="*/ 184856 w 216872"/>
                <a:gd name="connsiteY54" fmla="*/ 151775 h 178531"/>
                <a:gd name="connsiteX55" fmla="*/ 185485 w 216872"/>
                <a:gd name="connsiteY55" fmla="*/ 151484 h 178531"/>
                <a:gd name="connsiteX56" fmla="*/ 190646 w 216872"/>
                <a:gd name="connsiteY56" fmla="*/ 157924 h 178531"/>
                <a:gd name="connsiteX57" fmla="*/ 184664 w 216872"/>
                <a:gd name="connsiteY57" fmla="*/ 150431 h 178531"/>
                <a:gd name="connsiteX58" fmla="*/ 183534 w 216872"/>
                <a:gd name="connsiteY58" fmla="*/ 132827 h 178531"/>
                <a:gd name="connsiteX59" fmla="*/ 187282 w 216872"/>
                <a:gd name="connsiteY59" fmla="*/ 132078 h 178531"/>
                <a:gd name="connsiteX60" fmla="*/ 210505 w 216872"/>
                <a:gd name="connsiteY60" fmla="*/ 105869 h 178531"/>
                <a:gd name="connsiteX61" fmla="*/ 210505 w 216872"/>
                <a:gd name="connsiteY61" fmla="*/ 86399 h 178531"/>
                <a:gd name="connsiteX62" fmla="*/ 214258 w 216872"/>
                <a:gd name="connsiteY62" fmla="*/ 59796 h 178531"/>
                <a:gd name="connsiteX63" fmla="*/ 216872 w 216872"/>
                <a:gd name="connsiteY63" fmla="*/ 57554 h 178531"/>
                <a:gd name="connsiteX64" fmla="*/ 216496 w 216872"/>
                <a:gd name="connsiteY64" fmla="*/ 52303 h 178531"/>
                <a:gd name="connsiteX65" fmla="*/ 207142 w 216872"/>
                <a:gd name="connsiteY65" fmla="*/ 39196 h 178531"/>
                <a:gd name="connsiteX66" fmla="*/ 207882 w 216872"/>
                <a:gd name="connsiteY66" fmla="*/ 35825 h 178531"/>
                <a:gd name="connsiteX67" fmla="*/ 205263 w 216872"/>
                <a:gd name="connsiteY67" fmla="*/ 25341 h 178531"/>
                <a:gd name="connsiteX68" fmla="*/ 200389 w 216872"/>
                <a:gd name="connsiteY68" fmla="*/ 13359 h 178531"/>
                <a:gd name="connsiteX69" fmla="*/ 210856 w 216872"/>
                <a:gd name="connsiteY69" fmla="*/ 9110 h 178531"/>
                <a:gd name="connsiteX70" fmla="*/ 177701 w 216872"/>
                <a:gd name="connsiteY70" fmla="*/ 0 h 178531"/>
                <a:gd name="connsiteX71" fmla="*/ 97631 w 216872"/>
                <a:gd name="connsiteY71" fmla="*/ 49013 h 178531"/>
                <a:gd name="connsiteX72" fmla="*/ 79441 w 216872"/>
                <a:gd name="connsiteY72" fmla="*/ 65414 h 178531"/>
                <a:gd name="connsiteX73" fmla="*/ 57468 w 216872"/>
                <a:gd name="connsiteY73" fmla="*/ 70716 h 178531"/>
                <a:gd name="connsiteX74" fmla="*/ 55945 w 216872"/>
                <a:gd name="connsiteY74" fmla="*/ 110636 h 178531"/>
                <a:gd name="connsiteX75" fmla="*/ 53929 w 216872"/>
                <a:gd name="connsiteY75" fmla="*/ 112159 h 178531"/>
                <a:gd name="connsiteX76" fmla="*/ 52675 w 216872"/>
                <a:gd name="connsiteY76" fmla="*/ 119994 h 178531"/>
                <a:gd name="connsiteX77" fmla="*/ 41550 w 216872"/>
                <a:gd name="connsiteY77" fmla="*/ 126062 h 178531"/>
                <a:gd name="connsiteX78" fmla="*/ 36744 w 216872"/>
                <a:gd name="connsiteY78" fmla="*/ 126793 h 178531"/>
                <a:gd name="connsiteX79" fmla="*/ 32962 w 216872"/>
                <a:gd name="connsiteY79" fmla="*/ 128817 h 178531"/>
                <a:gd name="connsiteX80" fmla="*/ 24369 w 216872"/>
                <a:gd name="connsiteY80" fmla="*/ 128817 h 178531"/>
                <a:gd name="connsiteX81" fmla="*/ 20330 w 216872"/>
                <a:gd name="connsiteY81" fmla="*/ 130598 h 178531"/>
                <a:gd name="connsiteX82" fmla="*/ 6187 w 216872"/>
                <a:gd name="connsiteY82" fmla="*/ 131115 h 178531"/>
                <a:gd name="connsiteX83" fmla="*/ 0 w 216872"/>
                <a:gd name="connsiteY83" fmla="*/ 130234 h 178531"/>
                <a:gd name="connsiteX84" fmla="*/ 2024 w 216872"/>
                <a:gd name="connsiteY84" fmla="*/ 130555 h 178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216872" h="178531">
                  <a:moveTo>
                    <a:pt x="3376" y="131222"/>
                  </a:moveTo>
                  <a:lnTo>
                    <a:pt x="2366" y="136811"/>
                  </a:lnTo>
                  <a:lnTo>
                    <a:pt x="668" y="139357"/>
                  </a:lnTo>
                  <a:lnTo>
                    <a:pt x="1356" y="143923"/>
                  </a:lnTo>
                  <a:lnTo>
                    <a:pt x="13864" y="152866"/>
                  </a:lnTo>
                  <a:lnTo>
                    <a:pt x="15049" y="158287"/>
                  </a:lnTo>
                  <a:lnTo>
                    <a:pt x="19778" y="161830"/>
                  </a:lnTo>
                  <a:lnTo>
                    <a:pt x="25691" y="158976"/>
                  </a:lnTo>
                  <a:lnTo>
                    <a:pt x="27215" y="159807"/>
                  </a:lnTo>
                  <a:lnTo>
                    <a:pt x="27553" y="160988"/>
                  </a:lnTo>
                  <a:lnTo>
                    <a:pt x="28567" y="162519"/>
                  </a:lnTo>
                  <a:lnTo>
                    <a:pt x="29068" y="164886"/>
                  </a:lnTo>
                  <a:lnTo>
                    <a:pt x="27039" y="166906"/>
                  </a:lnTo>
                  <a:lnTo>
                    <a:pt x="30253" y="171313"/>
                  </a:lnTo>
                  <a:lnTo>
                    <a:pt x="31284" y="171664"/>
                  </a:lnTo>
                  <a:lnTo>
                    <a:pt x="31297" y="171591"/>
                  </a:lnTo>
                  <a:lnTo>
                    <a:pt x="35409" y="170089"/>
                  </a:lnTo>
                  <a:lnTo>
                    <a:pt x="34849" y="168228"/>
                  </a:lnTo>
                  <a:lnTo>
                    <a:pt x="36154" y="166349"/>
                  </a:lnTo>
                  <a:lnTo>
                    <a:pt x="40275" y="169537"/>
                  </a:lnTo>
                  <a:lnTo>
                    <a:pt x="42525" y="173273"/>
                  </a:lnTo>
                  <a:lnTo>
                    <a:pt x="46835" y="174030"/>
                  </a:lnTo>
                  <a:lnTo>
                    <a:pt x="49924" y="177727"/>
                  </a:lnTo>
                  <a:lnTo>
                    <a:pt x="48893" y="178532"/>
                  </a:lnTo>
                  <a:lnTo>
                    <a:pt x="51649" y="176328"/>
                  </a:lnTo>
                  <a:lnTo>
                    <a:pt x="49714" y="174133"/>
                  </a:lnTo>
                  <a:lnTo>
                    <a:pt x="48893" y="170547"/>
                  </a:lnTo>
                  <a:lnTo>
                    <a:pt x="51649" y="165297"/>
                  </a:lnTo>
                  <a:lnTo>
                    <a:pt x="53848" y="165297"/>
                  </a:lnTo>
                  <a:lnTo>
                    <a:pt x="53304" y="161167"/>
                  </a:lnTo>
                  <a:lnTo>
                    <a:pt x="53304" y="157581"/>
                  </a:lnTo>
                  <a:lnTo>
                    <a:pt x="54139" y="154548"/>
                  </a:lnTo>
                  <a:lnTo>
                    <a:pt x="60754" y="150405"/>
                  </a:lnTo>
                  <a:lnTo>
                    <a:pt x="69291" y="150671"/>
                  </a:lnTo>
                  <a:lnTo>
                    <a:pt x="72881" y="149045"/>
                  </a:lnTo>
                  <a:lnTo>
                    <a:pt x="83369" y="151236"/>
                  </a:lnTo>
                  <a:lnTo>
                    <a:pt x="88598" y="154548"/>
                  </a:lnTo>
                  <a:lnTo>
                    <a:pt x="91354" y="159498"/>
                  </a:lnTo>
                  <a:lnTo>
                    <a:pt x="94123" y="160316"/>
                  </a:lnTo>
                  <a:lnTo>
                    <a:pt x="101020" y="156760"/>
                  </a:lnTo>
                  <a:lnTo>
                    <a:pt x="107088" y="156203"/>
                  </a:lnTo>
                  <a:lnTo>
                    <a:pt x="110118" y="158685"/>
                  </a:lnTo>
                  <a:lnTo>
                    <a:pt x="120880" y="163084"/>
                  </a:lnTo>
                  <a:lnTo>
                    <a:pt x="128864" y="165853"/>
                  </a:lnTo>
                  <a:lnTo>
                    <a:pt x="132729" y="163084"/>
                  </a:lnTo>
                  <a:lnTo>
                    <a:pt x="136871" y="157290"/>
                  </a:lnTo>
                  <a:lnTo>
                    <a:pt x="141834" y="158129"/>
                  </a:lnTo>
                  <a:lnTo>
                    <a:pt x="149002" y="156760"/>
                  </a:lnTo>
                  <a:lnTo>
                    <a:pt x="157551" y="157581"/>
                  </a:lnTo>
                  <a:lnTo>
                    <a:pt x="163345" y="159498"/>
                  </a:lnTo>
                  <a:lnTo>
                    <a:pt x="170239" y="159220"/>
                  </a:lnTo>
                  <a:lnTo>
                    <a:pt x="174390" y="155652"/>
                  </a:lnTo>
                  <a:lnTo>
                    <a:pt x="178245" y="155652"/>
                  </a:lnTo>
                  <a:lnTo>
                    <a:pt x="181270" y="151775"/>
                  </a:lnTo>
                  <a:lnTo>
                    <a:pt x="184856" y="151775"/>
                  </a:lnTo>
                  <a:lnTo>
                    <a:pt x="185485" y="151484"/>
                  </a:lnTo>
                  <a:lnTo>
                    <a:pt x="190646" y="157924"/>
                  </a:lnTo>
                  <a:lnTo>
                    <a:pt x="184664" y="150431"/>
                  </a:lnTo>
                  <a:lnTo>
                    <a:pt x="183534" y="132827"/>
                  </a:lnTo>
                  <a:lnTo>
                    <a:pt x="187282" y="132078"/>
                  </a:lnTo>
                  <a:lnTo>
                    <a:pt x="210505" y="105869"/>
                  </a:lnTo>
                  <a:lnTo>
                    <a:pt x="210505" y="86399"/>
                  </a:lnTo>
                  <a:lnTo>
                    <a:pt x="214258" y="59796"/>
                  </a:lnTo>
                  <a:lnTo>
                    <a:pt x="216872" y="57554"/>
                  </a:lnTo>
                  <a:lnTo>
                    <a:pt x="216496" y="52303"/>
                  </a:lnTo>
                  <a:lnTo>
                    <a:pt x="207142" y="39196"/>
                  </a:lnTo>
                  <a:lnTo>
                    <a:pt x="207882" y="35825"/>
                  </a:lnTo>
                  <a:lnTo>
                    <a:pt x="205263" y="25341"/>
                  </a:lnTo>
                  <a:lnTo>
                    <a:pt x="200389" y="13359"/>
                  </a:lnTo>
                  <a:lnTo>
                    <a:pt x="210856" y="9110"/>
                  </a:lnTo>
                  <a:lnTo>
                    <a:pt x="177701" y="0"/>
                  </a:lnTo>
                  <a:lnTo>
                    <a:pt x="97631" y="49013"/>
                  </a:lnTo>
                  <a:lnTo>
                    <a:pt x="79441" y="65414"/>
                  </a:lnTo>
                  <a:lnTo>
                    <a:pt x="57468" y="70716"/>
                  </a:lnTo>
                  <a:lnTo>
                    <a:pt x="55945" y="110636"/>
                  </a:lnTo>
                  <a:lnTo>
                    <a:pt x="53929" y="112159"/>
                  </a:lnTo>
                  <a:lnTo>
                    <a:pt x="52675" y="119994"/>
                  </a:lnTo>
                  <a:lnTo>
                    <a:pt x="41550" y="126062"/>
                  </a:lnTo>
                  <a:lnTo>
                    <a:pt x="36744" y="126793"/>
                  </a:lnTo>
                  <a:lnTo>
                    <a:pt x="32962" y="128817"/>
                  </a:lnTo>
                  <a:lnTo>
                    <a:pt x="24369" y="128817"/>
                  </a:lnTo>
                  <a:lnTo>
                    <a:pt x="20330" y="130598"/>
                  </a:lnTo>
                  <a:lnTo>
                    <a:pt x="6187" y="131115"/>
                  </a:lnTo>
                  <a:lnTo>
                    <a:pt x="0" y="130234"/>
                  </a:lnTo>
                  <a:lnTo>
                    <a:pt x="2024" y="130555"/>
                  </a:lnTo>
                  <a:close/>
                </a:path>
              </a:pathLst>
            </a:custGeom>
            <a:grpFill/>
            <a:ln w="5028" cap="flat">
              <a:solidFill>
                <a:schemeClr val="bg1"/>
              </a:solidFill>
              <a:prstDash val="solid"/>
              <a:miter/>
            </a:ln>
          </p:spPr>
          <p:txBody>
            <a:bodyPr rtlCol="0" anchor="ctr"/>
            <a:lstStyle/>
            <a:p>
              <a:endParaRPr lang="en-US"/>
            </a:p>
          </p:txBody>
        </p:sp>
        <p:sp>
          <p:nvSpPr>
            <p:cNvPr id="192" name="Freeform 191">
              <a:extLst>
                <a:ext uri="{FF2B5EF4-FFF2-40B4-BE49-F238E27FC236}">
                  <a16:creationId xmlns:a16="http://schemas.microsoft.com/office/drawing/2014/main" id="{F2A8BC2A-EE99-727D-F1CF-65DAE2D149F8}"/>
                </a:ext>
              </a:extLst>
            </p:cNvPr>
            <p:cNvSpPr/>
            <p:nvPr/>
          </p:nvSpPr>
          <p:spPr>
            <a:xfrm>
              <a:off x="6258560" y="4555990"/>
              <a:ext cx="54536" cy="109620"/>
            </a:xfrm>
            <a:custGeom>
              <a:avLst/>
              <a:gdLst>
                <a:gd name="connsiteX0" fmla="*/ 30565 w 54536"/>
                <a:gd name="connsiteY0" fmla="*/ 108898 h 109620"/>
                <a:gd name="connsiteX1" fmla="*/ 35443 w 54536"/>
                <a:gd name="connsiteY1" fmla="*/ 102539 h 109620"/>
                <a:gd name="connsiteX2" fmla="*/ 36197 w 54536"/>
                <a:gd name="connsiteY2" fmla="*/ 96176 h 109620"/>
                <a:gd name="connsiteX3" fmla="*/ 36565 w 54536"/>
                <a:gd name="connsiteY3" fmla="*/ 89060 h 109620"/>
                <a:gd name="connsiteX4" fmla="*/ 41802 w 54536"/>
                <a:gd name="connsiteY4" fmla="*/ 88671 h 109620"/>
                <a:gd name="connsiteX5" fmla="*/ 43300 w 54536"/>
                <a:gd name="connsiteY5" fmla="*/ 86428 h 109620"/>
                <a:gd name="connsiteX6" fmla="*/ 44815 w 54536"/>
                <a:gd name="connsiteY6" fmla="*/ 82308 h 109620"/>
                <a:gd name="connsiteX7" fmla="*/ 51182 w 54536"/>
                <a:gd name="connsiteY7" fmla="*/ 78572 h 109620"/>
                <a:gd name="connsiteX8" fmla="*/ 54537 w 54536"/>
                <a:gd name="connsiteY8" fmla="*/ 74075 h 109620"/>
                <a:gd name="connsiteX9" fmla="*/ 53232 w 54536"/>
                <a:gd name="connsiteY9" fmla="*/ 64438 h 109620"/>
                <a:gd name="connsiteX10" fmla="*/ 52230 w 54536"/>
                <a:gd name="connsiteY10" fmla="*/ 63912 h 109620"/>
                <a:gd name="connsiteX11" fmla="*/ 37917 w 54536"/>
                <a:gd name="connsiteY11" fmla="*/ 55503 h 109620"/>
                <a:gd name="connsiteX12" fmla="*/ 36137 w 54536"/>
                <a:gd name="connsiteY12" fmla="*/ 48062 h 109620"/>
                <a:gd name="connsiteX13" fmla="*/ 43321 w 54536"/>
                <a:gd name="connsiteY13" fmla="*/ 40822 h 109620"/>
                <a:gd name="connsiteX14" fmla="*/ 45003 w 54536"/>
                <a:gd name="connsiteY14" fmla="*/ 27985 h 109620"/>
                <a:gd name="connsiteX15" fmla="*/ 40347 w 54536"/>
                <a:gd name="connsiteY15" fmla="*/ 20963 h 109620"/>
                <a:gd name="connsiteX16" fmla="*/ 39949 w 54536"/>
                <a:gd name="connsiteY16" fmla="*/ 17745 h 109620"/>
                <a:gd name="connsiteX17" fmla="*/ 43899 w 54536"/>
                <a:gd name="connsiteY17" fmla="*/ 8378 h 109620"/>
                <a:gd name="connsiteX18" fmla="*/ 41023 w 54536"/>
                <a:gd name="connsiteY18" fmla="*/ 5370 h 109620"/>
                <a:gd name="connsiteX19" fmla="*/ 33381 w 54536"/>
                <a:gd name="connsiteY19" fmla="*/ 3654 h 109620"/>
                <a:gd name="connsiteX20" fmla="*/ 20950 w 54536"/>
                <a:gd name="connsiteY20" fmla="*/ 753 h 109620"/>
                <a:gd name="connsiteX21" fmla="*/ 13038 w 54536"/>
                <a:gd name="connsiteY21" fmla="*/ 3311 h 109620"/>
                <a:gd name="connsiteX22" fmla="*/ 12516 w 54536"/>
                <a:gd name="connsiteY22" fmla="*/ 9760 h 109620"/>
                <a:gd name="connsiteX23" fmla="*/ 12131 w 54536"/>
                <a:gd name="connsiteY23" fmla="*/ 15823 h 109620"/>
                <a:gd name="connsiteX24" fmla="*/ 12328 w 54536"/>
                <a:gd name="connsiteY24" fmla="*/ 18853 h 109620"/>
                <a:gd name="connsiteX25" fmla="*/ 9867 w 54536"/>
                <a:gd name="connsiteY25" fmla="*/ 24352 h 109620"/>
                <a:gd name="connsiteX26" fmla="*/ 10625 w 54536"/>
                <a:gd name="connsiteY26" fmla="*/ 27762 h 109620"/>
                <a:gd name="connsiteX27" fmla="*/ 13085 w 54536"/>
                <a:gd name="connsiteY27" fmla="*/ 31356 h 109620"/>
                <a:gd name="connsiteX28" fmla="*/ 11006 w 54536"/>
                <a:gd name="connsiteY28" fmla="*/ 34968 h 109620"/>
                <a:gd name="connsiteX29" fmla="*/ 12135 w 54536"/>
                <a:gd name="connsiteY29" fmla="*/ 36658 h 109620"/>
                <a:gd name="connsiteX30" fmla="*/ 11006 w 54536"/>
                <a:gd name="connsiteY30" fmla="*/ 38930 h 109620"/>
                <a:gd name="connsiteX31" fmla="*/ 9867 w 54536"/>
                <a:gd name="connsiteY31" fmla="*/ 43873 h 109620"/>
                <a:gd name="connsiteX32" fmla="*/ 7976 w 54536"/>
                <a:gd name="connsiteY32" fmla="*/ 46329 h 109620"/>
                <a:gd name="connsiteX33" fmla="*/ 4566 w 54536"/>
                <a:gd name="connsiteY33" fmla="*/ 47835 h 109620"/>
                <a:gd name="connsiteX34" fmla="*/ 2110 w 54536"/>
                <a:gd name="connsiteY34" fmla="*/ 50484 h 109620"/>
                <a:gd name="connsiteX35" fmla="*/ 0 w 54536"/>
                <a:gd name="connsiteY35" fmla="*/ 57694 h 109620"/>
                <a:gd name="connsiteX36" fmla="*/ 2653 w 54536"/>
                <a:gd name="connsiteY36" fmla="*/ 60728 h 109620"/>
                <a:gd name="connsiteX37" fmla="*/ 2845 w 54536"/>
                <a:gd name="connsiteY37" fmla="*/ 63189 h 109620"/>
                <a:gd name="connsiteX38" fmla="*/ 5327 w 54536"/>
                <a:gd name="connsiteY38" fmla="*/ 66800 h 109620"/>
                <a:gd name="connsiteX39" fmla="*/ 9679 w 54536"/>
                <a:gd name="connsiteY39" fmla="*/ 70951 h 109620"/>
                <a:gd name="connsiteX40" fmla="*/ 11754 w 54536"/>
                <a:gd name="connsiteY40" fmla="*/ 74549 h 109620"/>
                <a:gd name="connsiteX41" fmla="*/ 14022 w 54536"/>
                <a:gd name="connsiteY41" fmla="*/ 75504 h 109620"/>
                <a:gd name="connsiteX42" fmla="*/ 17065 w 54536"/>
                <a:gd name="connsiteY42" fmla="*/ 77198 h 109620"/>
                <a:gd name="connsiteX43" fmla="*/ 20672 w 54536"/>
                <a:gd name="connsiteY43" fmla="*/ 80806 h 109620"/>
                <a:gd name="connsiteX44" fmla="*/ 29735 w 54536"/>
                <a:gd name="connsiteY44" fmla="*/ 109621 h 109620"/>
                <a:gd name="connsiteX45" fmla="*/ 30565 w 54536"/>
                <a:gd name="connsiteY45" fmla="*/ 108898 h 109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54536" h="109620">
                  <a:moveTo>
                    <a:pt x="30565" y="108898"/>
                  </a:moveTo>
                  <a:lnTo>
                    <a:pt x="35443" y="102539"/>
                  </a:lnTo>
                  <a:lnTo>
                    <a:pt x="36197" y="96176"/>
                  </a:lnTo>
                  <a:lnTo>
                    <a:pt x="36565" y="89060"/>
                  </a:lnTo>
                  <a:lnTo>
                    <a:pt x="41802" y="88671"/>
                  </a:lnTo>
                  <a:lnTo>
                    <a:pt x="43300" y="86428"/>
                  </a:lnTo>
                  <a:lnTo>
                    <a:pt x="44815" y="82308"/>
                  </a:lnTo>
                  <a:lnTo>
                    <a:pt x="51182" y="78572"/>
                  </a:lnTo>
                  <a:lnTo>
                    <a:pt x="54537" y="74075"/>
                  </a:lnTo>
                  <a:lnTo>
                    <a:pt x="53232" y="64438"/>
                  </a:lnTo>
                  <a:cubicBezTo>
                    <a:pt x="52864" y="64288"/>
                    <a:pt x="52444" y="64169"/>
                    <a:pt x="52230" y="63912"/>
                  </a:cubicBezTo>
                  <a:cubicBezTo>
                    <a:pt x="48456" y="59363"/>
                    <a:pt x="43321" y="57266"/>
                    <a:pt x="37917" y="55503"/>
                  </a:cubicBezTo>
                  <a:cubicBezTo>
                    <a:pt x="35516" y="54695"/>
                    <a:pt x="34464" y="49855"/>
                    <a:pt x="36137" y="48062"/>
                  </a:cubicBezTo>
                  <a:cubicBezTo>
                    <a:pt x="38460" y="45580"/>
                    <a:pt x="41075" y="43351"/>
                    <a:pt x="43321" y="40822"/>
                  </a:cubicBezTo>
                  <a:cubicBezTo>
                    <a:pt x="46693" y="36979"/>
                    <a:pt x="46869" y="32431"/>
                    <a:pt x="45003" y="27985"/>
                  </a:cubicBezTo>
                  <a:cubicBezTo>
                    <a:pt x="43933" y="25447"/>
                    <a:pt x="41768" y="23389"/>
                    <a:pt x="40347" y="20963"/>
                  </a:cubicBezTo>
                  <a:cubicBezTo>
                    <a:pt x="39825" y="20085"/>
                    <a:pt x="39633" y="18656"/>
                    <a:pt x="39949" y="17745"/>
                  </a:cubicBezTo>
                  <a:cubicBezTo>
                    <a:pt x="41109" y="14557"/>
                    <a:pt x="42598" y="11506"/>
                    <a:pt x="43899" y="8378"/>
                  </a:cubicBezTo>
                  <a:cubicBezTo>
                    <a:pt x="44541" y="6855"/>
                    <a:pt x="42975" y="4830"/>
                    <a:pt x="41023" y="5370"/>
                  </a:cubicBezTo>
                  <a:cubicBezTo>
                    <a:pt x="38144" y="6131"/>
                    <a:pt x="35490" y="6384"/>
                    <a:pt x="33381" y="3654"/>
                  </a:cubicBezTo>
                  <a:cubicBezTo>
                    <a:pt x="30039" y="-617"/>
                    <a:pt x="25495" y="-484"/>
                    <a:pt x="20950" y="753"/>
                  </a:cubicBezTo>
                  <a:cubicBezTo>
                    <a:pt x="18280" y="1484"/>
                    <a:pt x="15679" y="2413"/>
                    <a:pt x="13038" y="3311"/>
                  </a:cubicBezTo>
                  <a:lnTo>
                    <a:pt x="12516" y="9760"/>
                  </a:lnTo>
                  <a:lnTo>
                    <a:pt x="12131" y="15823"/>
                  </a:lnTo>
                  <a:lnTo>
                    <a:pt x="12328" y="18853"/>
                  </a:lnTo>
                  <a:lnTo>
                    <a:pt x="9867" y="24352"/>
                  </a:lnTo>
                  <a:lnTo>
                    <a:pt x="10625" y="27762"/>
                  </a:lnTo>
                  <a:lnTo>
                    <a:pt x="13085" y="31356"/>
                  </a:lnTo>
                  <a:lnTo>
                    <a:pt x="11006" y="34968"/>
                  </a:lnTo>
                  <a:lnTo>
                    <a:pt x="12135" y="36658"/>
                  </a:lnTo>
                  <a:lnTo>
                    <a:pt x="11006" y="38930"/>
                  </a:lnTo>
                  <a:lnTo>
                    <a:pt x="9867" y="43873"/>
                  </a:lnTo>
                  <a:lnTo>
                    <a:pt x="7976" y="46329"/>
                  </a:lnTo>
                  <a:lnTo>
                    <a:pt x="4566" y="47835"/>
                  </a:lnTo>
                  <a:lnTo>
                    <a:pt x="2110" y="50484"/>
                  </a:lnTo>
                  <a:lnTo>
                    <a:pt x="0" y="57694"/>
                  </a:lnTo>
                  <a:lnTo>
                    <a:pt x="2653" y="60728"/>
                  </a:lnTo>
                  <a:lnTo>
                    <a:pt x="2845" y="63189"/>
                  </a:lnTo>
                  <a:lnTo>
                    <a:pt x="5327" y="66800"/>
                  </a:lnTo>
                  <a:lnTo>
                    <a:pt x="9679" y="70951"/>
                  </a:lnTo>
                  <a:lnTo>
                    <a:pt x="11754" y="74549"/>
                  </a:lnTo>
                  <a:lnTo>
                    <a:pt x="14022" y="75504"/>
                  </a:lnTo>
                  <a:lnTo>
                    <a:pt x="17065" y="77198"/>
                  </a:lnTo>
                  <a:lnTo>
                    <a:pt x="20672" y="80806"/>
                  </a:lnTo>
                  <a:lnTo>
                    <a:pt x="29735" y="109621"/>
                  </a:lnTo>
                  <a:lnTo>
                    <a:pt x="30565" y="108898"/>
                  </a:lnTo>
                  <a:close/>
                </a:path>
              </a:pathLst>
            </a:custGeom>
            <a:grpFill/>
            <a:ln w="5028" cap="flat">
              <a:solidFill>
                <a:schemeClr val="bg1"/>
              </a:solidFill>
              <a:prstDash val="solid"/>
              <a:miter/>
            </a:ln>
          </p:spPr>
          <p:txBody>
            <a:bodyPr rtlCol="0" anchor="ctr"/>
            <a:lstStyle/>
            <a:p>
              <a:endParaRPr lang="en-US"/>
            </a:p>
          </p:txBody>
        </p:sp>
        <p:grpSp>
          <p:nvGrpSpPr>
            <p:cNvPr id="193" name="Graphic 2398">
              <a:extLst>
                <a:ext uri="{FF2B5EF4-FFF2-40B4-BE49-F238E27FC236}">
                  <a16:creationId xmlns:a16="http://schemas.microsoft.com/office/drawing/2014/main" id="{9011C3BB-9AFE-372A-480E-6A1EC35ECA79}"/>
                </a:ext>
              </a:extLst>
            </p:cNvPr>
            <p:cNvGrpSpPr/>
            <p:nvPr/>
          </p:nvGrpSpPr>
          <p:grpSpPr>
            <a:xfrm>
              <a:off x="6038944" y="4556075"/>
              <a:ext cx="283685" cy="277296"/>
              <a:chOff x="6038944" y="4556075"/>
              <a:chExt cx="283685" cy="277296"/>
            </a:xfrm>
            <a:grpFill/>
          </p:grpSpPr>
          <p:sp>
            <p:nvSpPr>
              <p:cNvPr id="206" name="Freeform 205">
                <a:extLst>
                  <a:ext uri="{FF2B5EF4-FFF2-40B4-BE49-F238E27FC236}">
                    <a16:creationId xmlns:a16="http://schemas.microsoft.com/office/drawing/2014/main" id="{9AF476D5-853D-4AE2-5D18-385A906B8711}"/>
                  </a:ext>
                </a:extLst>
              </p:cNvPr>
              <p:cNvSpPr/>
              <p:nvPr/>
            </p:nvSpPr>
            <p:spPr>
              <a:xfrm>
                <a:off x="6283305" y="4556075"/>
                <a:ext cx="4279" cy="4279"/>
              </a:xfrm>
              <a:custGeom>
                <a:avLst/>
                <a:gdLst>
                  <a:gd name="connsiteX0" fmla="*/ 0 w 4279"/>
                  <a:gd name="connsiteY0" fmla="*/ 0 h 4279"/>
                  <a:gd name="connsiteX1" fmla="*/ 0 w 4279"/>
                  <a:gd name="connsiteY1" fmla="*/ 0 h 4279"/>
                  <a:gd name="connsiteX2" fmla="*/ 0 w 4279"/>
                  <a:gd name="connsiteY2" fmla="*/ 0 h 4279"/>
                </a:gdLst>
                <a:ahLst/>
                <a:cxnLst>
                  <a:cxn ang="0">
                    <a:pos x="connsiteX0" y="connsiteY0"/>
                  </a:cxn>
                  <a:cxn ang="0">
                    <a:pos x="connsiteX1" y="connsiteY1"/>
                  </a:cxn>
                  <a:cxn ang="0">
                    <a:pos x="connsiteX2" y="connsiteY2"/>
                  </a:cxn>
                </a:cxnLst>
                <a:rect l="l" t="t" r="r" b="b"/>
                <a:pathLst>
                  <a:path w="4279" h="4279">
                    <a:moveTo>
                      <a:pt x="0" y="0"/>
                    </a:moveTo>
                    <a:lnTo>
                      <a:pt x="0" y="0"/>
                    </a:lnTo>
                    <a:lnTo>
                      <a:pt x="0" y="0"/>
                    </a:lnTo>
                    <a:close/>
                  </a:path>
                </a:pathLst>
              </a:custGeom>
              <a:grpFill/>
              <a:ln w="5028" cap="flat">
                <a:solidFill>
                  <a:schemeClr val="bg1"/>
                </a:solidFill>
                <a:prstDash val="solid"/>
                <a:miter/>
              </a:ln>
            </p:spPr>
            <p:txBody>
              <a:bodyPr rtlCol="0" anchor="ctr"/>
              <a:lstStyle/>
              <a:p>
                <a:endParaRPr lang="en-US"/>
              </a:p>
            </p:txBody>
          </p:sp>
          <p:sp>
            <p:nvSpPr>
              <p:cNvPr id="207" name="Freeform 206">
                <a:extLst>
                  <a:ext uri="{FF2B5EF4-FFF2-40B4-BE49-F238E27FC236}">
                    <a16:creationId xmlns:a16="http://schemas.microsoft.com/office/drawing/2014/main" id="{709C5237-C260-7335-54B3-E47A872F7D3B}"/>
                  </a:ext>
                </a:extLst>
              </p:cNvPr>
              <p:cNvSpPr/>
              <p:nvPr/>
            </p:nvSpPr>
            <p:spPr>
              <a:xfrm>
                <a:off x="6038944" y="4559288"/>
                <a:ext cx="283685" cy="274083"/>
              </a:xfrm>
              <a:custGeom>
                <a:avLst/>
                <a:gdLst>
                  <a:gd name="connsiteX0" fmla="*/ 144564 w 283685"/>
                  <a:gd name="connsiteY0" fmla="*/ 254246 h 274083"/>
                  <a:gd name="connsiteX1" fmla="*/ 147196 w 283685"/>
                  <a:gd name="connsiteY1" fmla="*/ 256878 h 274083"/>
                  <a:gd name="connsiteX2" fmla="*/ 154304 w 283685"/>
                  <a:gd name="connsiteY2" fmla="*/ 256878 h 274083"/>
                  <a:gd name="connsiteX3" fmla="*/ 158801 w 283685"/>
                  <a:gd name="connsiteY3" fmla="*/ 259111 h 274083"/>
                  <a:gd name="connsiteX4" fmla="*/ 164796 w 283685"/>
                  <a:gd name="connsiteY4" fmla="*/ 264370 h 274083"/>
                  <a:gd name="connsiteX5" fmla="*/ 164051 w 283685"/>
                  <a:gd name="connsiteY5" fmla="*/ 271837 h 274083"/>
                  <a:gd name="connsiteX6" fmla="*/ 167419 w 283685"/>
                  <a:gd name="connsiteY6" fmla="*/ 274084 h 274083"/>
                  <a:gd name="connsiteX7" fmla="*/ 180641 w 283685"/>
                  <a:gd name="connsiteY7" fmla="*/ 272710 h 274083"/>
                  <a:gd name="connsiteX8" fmla="*/ 180675 w 283685"/>
                  <a:gd name="connsiteY8" fmla="*/ 271940 h 274083"/>
                  <a:gd name="connsiteX9" fmla="*/ 202649 w 283685"/>
                  <a:gd name="connsiteY9" fmla="*/ 266643 h 274083"/>
                  <a:gd name="connsiteX10" fmla="*/ 220839 w 283685"/>
                  <a:gd name="connsiteY10" fmla="*/ 250241 h 274083"/>
                  <a:gd name="connsiteX11" fmla="*/ 283686 w 283685"/>
                  <a:gd name="connsiteY11" fmla="*/ 211768 h 274083"/>
                  <a:gd name="connsiteX12" fmla="*/ 282770 w 283685"/>
                  <a:gd name="connsiteY12" fmla="*/ 211588 h 274083"/>
                  <a:gd name="connsiteX13" fmla="*/ 274546 w 283685"/>
                  <a:gd name="connsiteY13" fmla="*/ 199598 h 274083"/>
                  <a:gd name="connsiteX14" fmla="*/ 269663 w 283685"/>
                  <a:gd name="connsiteY14" fmla="*/ 195845 h 274083"/>
                  <a:gd name="connsiteX15" fmla="*/ 264426 w 283685"/>
                  <a:gd name="connsiteY15" fmla="*/ 195494 h 274083"/>
                  <a:gd name="connsiteX16" fmla="*/ 259171 w 283685"/>
                  <a:gd name="connsiteY16" fmla="*/ 193984 h 274083"/>
                  <a:gd name="connsiteX17" fmla="*/ 256925 w 283685"/>
                  <a:gd name="connsiteY17" fmla="*/ 186487 h 274083"/>
                  <a:gd name="connsiteX18" fmla="*/ 255418 w 283685"/>
                  <a:gd name="connsiteY18" fmla="*/ 181621 h 274083"/>
                  <a:gd name="connsiteX19" fmla="*/ 253185 w 283685"/>
                  <a:gd name="connsiteY19" fmla="*/ 175258 h 274083"/>
                  <a:gd name="connsiteX20" fmla="*/ 248696 w 283685"/>
                  <a:gd name="connsiteY20" fmla="*/ 167766 h 274083"/>
                  <a:gd name="connsiteX21" fmla="*/ 248311 w 283685"/>
                  <a:gd name="connsiteY21" fmla="*/ 165143 h 274083"/>
                  <a:gd name="connsiteX22" fmla="*/ 252427 w 283685"/>
                  <a:gd name="connsiteY22" fmla="*/ 162905 h 274083"/>
                  <a:gd name="connsiteX23" fmla="*/ 253185 w 283685"/>
                  <a:gd name="connsiteY23" fmla="*/ 157282 h 274083"/>
                  <a:gd name="connsiteX24" fmla="*/ 252055 w 283685"/>
                  <a:gd name="connsiteY24" fmla="*/ 149413 h 274083"/>
                  <a:gd name="connsiteX25" fmla="*/ 254297 w 283685"/>
                  <a:gd name="connsiteY25" fmla="*/ 143790 h 274083"/>
                  <a:gd name="connsiteX26" fmla="*/ 250938 w 283685"/>
                  <a:gd name="connsiteY26" fmla="*/ 138942 h 274083"/>
                  <a:gd name="connsiteX27" fmla="*/ 251310 w 283685"/>
                  <a:gd name="connsiteY27" fmla="*/ 126580 h 274083"/>
                  <a:gd name="connsiteX28" fmla="*/ 250553 w 283685"/>
                  <a:gd name="connsiteY28" fmla="*/ 115711 h 274083"/>
                  <a:gd name="connsiteX29" fmla="*/ 248311 w 283685"/>
                  <a:gd name="connsiteY29" fmla="*/ 113088 h 274083"/>
                  <a:gd name="connsiteX30" fmla="*/ 247575 w 283685"/>
                  <a:gd name="connsiteY30" fmla="*/ 107854 h 274083"/>
                  <a:gd name="connsiteX31" fmla="*/ 250181 w 283685"/>
                  <a:gd name="connsiteY31" fmla="*/ 105595 h 274083"/>
                  <a:gd name="connsiteX32" fmla="*/ 249342 w 283685"/>
                  <a:gd name="connsiteY32" fmla="*/ 106310 h 274083"/>
                  <a:gd name="connsiteX33" fmla="*/ 240279 w 283685"/>
                  <a:gd name="connsiteY33" fmla="*/ 77494 h 274083"/>
                  <a:gd name="connsiteX34" fmla="*/ 236672 w 283685"/>
                  <a:gd name="connsiteY34" fmla="*/ 73887 h 274083"/>
                  <a:gd name="connsiteX35" fmla="*/ 233629 w 283685"/>
                  <a:gd name="connsiteY35" fmla="*/ 72193 h 274083"/>
                  <a:gd name="connsiteX36" fmla="*/ 231361 w 283685"/>
                  <a:gd name="connsiteY36" fmla="*/ 71238 h 274083"/>
                  <a:gd name="connsiteX37" fmla="*/ 229286 w 283685"/>
                  <a:gd name="connsiteY37" fmla="*/ 67639 h 274083"/>
                  <a:gd name="connsiteX38" fmla="*/ 224934 w 283685"/>
                  <a:gd name="connsiteY38" fmla="*/ 63489 h 274083"/>
                  <a:gd name="connsiteX39" fmla="*/ 222452 w 283685"/>
                  <a:gd name="connsiteY39" fmla="*/ 59877 h 274083"/>
                  <a:gd name="connsiteX40" fmla="*/ 222260 w 283685"/>
                  <a:gd name="connsiteY40" fmla="*/ 57417 h 274083"/>
                  <a:gd name="connsiteX41" fmla="*/ 219607 w 283685"/>
                  <a:gd name="connsiteY41" fmla="*/ 54383 h 274083"/>
                  <a:gd name="connsiteX42" fmla="*/ 221716 w 283685"/>
                  <a:gd name="connsiteY42" fmla="*/ 47173 h 274083"/>
                  <a:gd name="connsiteX43" fmla="*/ 224172 w 283685"/>
                  <a:gd name="connsiteY43" fmla="*/ 44524 h 274083"/>
                  <a:gd name="connsiteX44" fmla="*/ 227583 w 283685"/>
                  <a:gd name="connsiteY44" fmla="*/ 43018 h 274083"/>
                  <a:gd name="connsiteX45" fmla="*/ 229474 w 283685"/>
                  <a:gd name="connsiteY45" fmla="*/ 40561 h 274083"/>
                  <a:gd name="connsiteX46" fmla="*/ 230612 w 283685"/>
                  <a:gd name="connsiteY46" fmla="*/ 35619 h 274083"/>
                  <a:gd name="connsiteX47" fmla="*/ 231742 w 283685"/>
                  <a:gd name="connsiteY47" fmla="*/ 33347 h 274083"/>
                  <a:gd name="connsiteX48" fmla="*/ 230612 w 283685"/>
                  <a:gd name="connsiteY48" fmla="*/ 31657 h 274083"/>
                  <a:gd name="connsiteX49" fmla="*/ 232692 w 283685"/>
                  <a:gd name="connsiteY49" fmla="*/ 28045 h 274083"/>
                  <a:gd name="connsiteX50" fmla="*/ 230231 w 283685"/>
                  <a:gd name="connsiteY50" fmla="*/ 24451 h 274083"/>
                  <a:gd name="connsiteX51" fmla="*/ 229474 w 283685"/>
                  <a:gd name="connsiteY51" fmla="*/ 21040 h 274083"/>
                  <a:gd name="connsiteX52" fmla="*/ 231935 w 283685"/>
                  <a:gd name="connsiteY52" fmla="*/ 15542 h 274083"/>
                  <a:gd name="connsiteX53" fmla="*/ 231738 w 283685"/>
                  <a:gd name="connsiteY53" fmla="*/ 12512 h 274083"/>
                  <a:gd name="connsiteX54" fmla="*/ 232123 w 283685"/>
                  <a:gd name="connsiteY54" fmla="*/ 6449 h 274083"/>
                  <a:gd name="connsiteX55" fmla="*/ 232645 w 283685"/>
                  <a:gd name="connsiteY55" fmla="*/ 0 h 274083"/>
                  <a:gd name="connsiteX56" fmla="*/ 227621 w 283685"/>
                  <a:gd name="connsiteY56" fmla="*/ 1631 h 274083"/>
                  <a:gd name="connsiteX57" fmla="*/ 219226 w 283685"/>
                  <a:gd name="connsiteY57" fmla="*/ 2388 h 274083"/>
                  <a:gd name="connsiteX58" fmla="*/ 206059 w 283685"/>
                  <a:gd name="connsiteY58" fmla="*/ 1605 h 274083"/>
                  <a:gd name="connsiteX59" fmla="*/ 193012 w 283685"/>
                  <a:gd name="connsiteY59" fmla="*/ 3496 h 274083"/>
                  <a:gd name="connsiteX60" fmla="*/ 182871 w 283685"/>
                  <a:gd name="connsiteY60" fmla="*/ 3684 h 274083"/>
                  <a:gd name="connsiteX61" fmla="*/ 157560 w 283685"/>
                  <a:gd name="connsiteY61" fmla="*/ 5516 h 274083"/>
                  <a:gd name="connsiteX62" fmla="*/ 144042 w 283685"/>
                  <a:gd name="connsiteY62" fmla="*/ 6984 h 274083"/>
                  <a:gd name="connsiteX63" fmla="*/ 132626 w 283685"/>
                  <a:gd name="connsiteY63" fmla="*/ 9996 h 274083"/>
                  <a:gd name="connsiteX64" fmla="*/ 114350 w 283685"/>
                  <a:gd name="connsiteY64" fmla="*/ 19072 h 274083"/>
                  <a:gd name="connsiteX65" fmla="*/ 101217 w 283685"/>
                  <a:gd name="connsiteY65" fmla="*/ 26659 h 274083"/>
                  <a:gd name="connsiteX66" fmla="*/ 91615 w 283685"/>
                  <a:gd name="connsiteY66" fmla="*/ 30493 h 274083"/>
                  <a:gd name="connsiteX67" fmla="*/ 95492 w 283685"/>
                  <a:gd name="connsiteY67" fmla="*/ 35140 h 274083"/>
                  <a:gd name="connsiteX68" fmla="*/ 96241 w 283685"/>
                  <a:gd name="connsiteY68" fmla="*/ 44126 h 274083"/>
                  <a:gd name="connsiteX69" fmla="*/ 98123 w 283685"/>
                  <a:gd name="connsiteY69" fmla="*/ 61743 h 274083"/>
                  <a:gd name="connsiteX70" fmla="*/ 101500 w 283685"/>
                  <a:gd name="connsiteY70" fmla="*/ 68478 h 274083"/>
                  <a:gd name="connsiteX71" fmla="*/ 106361 w 283685"/>
                  <a:gd name="connsiteY71" fmla="*/ 72591 h 274083"/>
                  <a:gd name="connsiteX72" fmla="*/ 103746 w 283685"/>
                  <a:gd name="connsiteY72" fmla="*/ 79707 h 274083"/>
                  <a:gd name="connsiteX73" fmla="*/ 85389 w 283685"/>
                  <a:gd name="connsiteY73" fmla="*/ 79707 h 274083"/>
                  <a:gd name="connsiteX74" fmla="*/ 80519 w 283685"/>
                  <a:gd name="connsiteY74" fmla="*/ 86459 h 274083"/>
                  <a:gd name="connsiteX75" fmla="*/ 77143 w 283685"/>
                  <a:gd name="connsiteY75" fmla="*/ 89069 h 274083"/>
                  <a:gd name="connsiteX76" fmla="*/ 76381 w 283685"/>
                  <a:gd name="connsiteY76" fmla="*/ 96557 h 274083"/>
                  <a:gd name="connsiteX77" fmla="*/ 38572 w 283685"/>
                  <a:gd name="connsiteY77" fmla="*/ 120905 h 274083"/>
                  <a:gd name="connsiteX78" fmla="*/ 29954 w 283685"/>
                  <a:gd name="connsiteY78" fmla="*/ 122403 h 274083"/>
                  <a:gd name="connsiteX79" fmla="*/ 20967 w 283685"/>
                  <a:gd name="connsiteY79" fmla="*/ 122780 h 274083"/>
                  <a:gd name="connsiteX80" fmla="*/ 11973 w 283685"/>
                  <a:gd name="connsiteY80" fmla="*/ 125420 h 274083"/>
                  <a:gd name="connsiteX81" fmla="*/ 6722 w 283685"/>
                  <a:gd name="connsiteY81" fmla="*/ 130277 h 274083"/>
                  <a:gd name="connsiteX82" fmla="*/ 368 w 283685"/>
                  <a:gd name="connsiteY82" fmla="*/ 135510 h 274083"/>
                  <a:gd name="connsiteX83" fmla="*/ 0 w 283685"/>
                  <a:gd name="connsiteY83" fmla="*/ 152002 h 274083"/>
                  <a:gd name="connsiteX84" fmla="*/ 143062 w 283685"/>
                  <a:gd name="connsiteY84" fmla="*/ 247121 h 274083"/>
                  <a:gd name="connsiteX85" fmla="*/ 144564 w 283685"/>
                  <a:gd name="connsiteY85" fmla="*/ 254246 h 274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283685" h="274083">
                    <a:moveTo>
                      <a:pt x="144564" y="254246"/>
                    </a:moveTo>
                    <a:lnTo>
                      <a:pt x="147196" y="256878"/>
                    </a:lnTo>
                    <a:lnTo>
                      <a:pt x="154304" y="256878"/>
                    </a:lnTo>
                    <a:lnTo>
                      <a:pt x="158801" y="259111"/>
                    </a:lnTo>
                    <a:lnTo>
                      <a:pt x="164796" y="264370"/>
                    </a:lnTo>
                    <a:lnTo>
                      <a:pt x="164051" y="271837"/>
                    </a:lnTo>
                    <a:lnTo>
                      <a:pt x="167419" y="274084"/>
                    </a:lnTo>
                    <a:lnTo>
                      <a:pt x="180641" y="272710"/>
                    </a:lnTo>
                    <a:lnTo>
                      <a:pt x="180675" y="271940"/>
                    </a:lnTo>
                    <a:lnTo>
                      <a:pt x="202649" y="266643"/>
                    </a:lnTo>
                    <a:lnTo>
                      <a:pt x="220839" y="250241"/>
                    </a:lnTo>
                    <a:lnTo>
                      <a:pt x="283686" y="211768"/>
                    </a:lnTo>
                    <a:lnTo>
                      <a:pt x="282770" y="211588"/>
                    </a:lnTo>
                    <a:lnTo>
                      <a:pt x="274546" y="199598"/>
                    </a:lnTo>
                    <a:lnTo>
                      <a:pt x="269663" y="195845"/>
                    </a:lnTo>
                    <a:lnTo>
                      <a:pt x="264426" y="195494"/>
                    </a:lnTo>
                    <a:lnTo>
                      <a:pt x="259171" y="193984"/>
                    </a:lnTo>
                    <a:lnTo>
                      <a:pt x="256925" y="186487"/>
                    </a:lnTo>
                    <a:lnTo>
                      <a:pt x="255418" y="181621"/>
                    </a:lnTo>
                    <a:lnTo>
                      <a:pt x="253185" y="175258"/>
                    </a:lnTo>
                    <a:lnTo>
                      <a:pt x="248696" y="167766"/>
                    </a:lnTo>
                    <a:lnTo>
                      <a:pt x="248311" y="165143"/>
                    </a:lnTo>
                    <a:lnTo>
                      <a:pt x="252427" y="162905"/>
                    </a:lnTo>
                    <a:lnTo>
                      <a:pt x="253185" y="157282"/>
                    </a:lnTo>
                    <a:lnTo>
                      <a:pt x="252055" y="149413"/>
                    </a:lnTo>
                    <a:lnTo>
                      <a:pt x="254297" y="143790"/>
                    </a:lnTo>
                    <a:lnTo>
                      <a:pt x="250938" y="138942"/>
                    </a:lnTo>
                    <a:lnTo>
                      <a:pt x="251310" y="126580"/>
                    </a:lnTo>
                    <a:lnTo>
                      <a:pt x="250553" y="115711"/>
                    </a:lnTo>
                    <a:lnTo>
                      <a:pt x="248311" y="113088"/>
                    </a:lnTo>
                    <a:lnTo>
                      <a:pt x="247575" y="107854"/>
                    </a:lnTo>
                    <a:lnTo>
                      <a:pt x="250181" y="105595"/>
                    </a:lnTo>
                    <a:lnTo>
                      <a:pt x="249342" y="106310"/>
                    </a:lnTo>
                    <a:lnTo>
                      <a:pt x="240279" y="77494"/>
                    </a:lnTo>
                    <a:lnTo>
                      <a:pt x="236672" y="73887"/>
                    </a:lnTo>
                    <a:lnTo>
                      <a:pt x="233629" y="72193"/>
                    </a:lnTo>
                    <a:lnTo>
                      <a:pt x="231361" y="71238"/>
                    </a:lnTo>
                    <a:lnTo>
                      <a:pt x="229286" y="67639"/>
                    </a:lnTo>
                    <a:lnTo>
                      <a:pt x="224934" y="63489"/>
                    </a:lnTo>
                    <a:lnTo>
                      <a:pt x="222452" y="59877"/>
                    </a:lnTo>
                    <a:lnTo>
                      <a:pt x="222260" y="57417"/>
                    </a:lnTo>
                    <a:lnTo>
                      <a:pt x="219607" y="54383"/>
                    </a:lnTo>
                    <a:lnTo>
                      <a:pt x="221716" y="47173"/>
                    </a:lnTo>
                    <a:lnTo>
                      <a:pt x="224172" y="44524"/>
                    </a:lnTo>
                    <a:lnTo>
                      <a:pt x="227583" y="43018"/>
                    </a:lnTo>
                    <a:lnTo>
                      <a:pt x="229474" y="40561"/>
                    </a:lnTo>
                    <a:lnTo>
                      <a:pt x="230612" y="35619"/>
                    </a:lnTo>
                    <a:lnTo>
                      <a:pt x="231742" y="33347"/>
                    </a:lnTo>
                    <a:lnTo>
                      <a:pt x="230612" y="31657"/>
                    </a:lnTo>
                    <a:lnTo>
                      <a:pt x="232692" y="28045"/>
                    </a:lnTo>
                    <a:lnTo>
                      <a:pt x="230231" y="24451"/>
                    </a:lnTo>
                    <a:lnTo>
                      <a:pt x="229474" y="21040"/>
                    </a:lnTo>
                    <a:lnTo>
                      <a:pt x="231935" y="15542"/>
                    </a:lnTo>
                    <a:lnTo>
                      <a:pt x="231738" y="12512"/>
                    </a:lnTo>
                    <a:lnTo>
                      <a:pt x="232123" y="6449"/>
                    </a:lnTo>
                    <a:lnTo>
                      <a:pt x="232645" y="0"/>
                    </a:lnTo>
                    <a:cubicBezTo>
                      <a:pt x="230998" y="595"/>
                      <a:pt x="229316" y="1185"/>
                      <a:pt x="227621" y="1631"/>
                    </a:cubicBezTo>
                    <a:cubicBezTo>
                      <a:pt x="224930" y="2311"/>
                      <a:pt x="222033" y="2161"/>
                      <a:pt x="219226" y="2388"/>
                    </a:cubicBezTo>
                    <a:cubicBezTo>
                      <a:pt x="214981" y="-762"/>
                      <a:pt x="210231" y="3663"/>
                      <a:pt x="206059" y="1605"/>
                    </a:cubicBezTo>
                    <a:cubicBezTo>
                      <a:pt x="201117" y="-834"/>
                      <a:pt x="197355" y="2923"/>
                      <a:pt x="193012" y="3496"/>
                    </a:cubicBezTo>
                    <a:cubicBezTo>
                      <a:pt x="189683" y="3954"/>
                      <a:pt x="186200" y="4125"/>
                      <a:pt x="182871" y="3684"/>
                    </a:cubicBezTo>
                    <a:cubicBezTo>
                      <a:pt x="174278" y="2521"/>
                      <a:pt x="165801" y="2769"/>
                      <a:pt x="157560" y="5516"/>
                    </a:cubicBezTo>
                    <a:cubicBezTo>
                      <a:pt x="153114" y="6984"/>
                      <a:pt x="148561" y="6778"/>
                      <a:pt x="144042" y="6984"/>
                    </a:cubicBezTo>
                    <a:cubicBezTo>
                      <a:pt x="139981" y="7197"/>
                      <a:pt x="136246" y="8032"/>
                      <a:pt x="132626" y="9996"/>
                    </a:cubicBezTo>
                    <a:cubicBezTo>
                      <a:pt x="126652" y="13240"/>
                      <a:pt x="120593" y="16380"/>
                      <a:pt x="114350" y="19072"/>
                    </a:cubicBezTo>
                    <a:cubicBezTo>
                      <a:pt x="109638" y="21096"/>
                      <a:pt x="105064" y="22944"/>
                      <a:pt x="101217" y="26659"/>
                    </a:cubicBezTo>
                    <a:cubicBezTo>
                      <a:pt x="98449" y="29333"/>
                      <a:pt x="95085" y="30454"/>
                      <a:pt x="91615" y="30493"/>
                    </a:cubicBezTo>
                    <a:lnTo>
                      <a:pt x="95492" y="35140"/>
                    </a:lnTo>
                    <a:lnTo>
                      <a:pt x="96241" y="44126"/>
                    </a:lnTo>
                    <a:lnTo>
                      <a:pt x="98123" y="61743"/>
                    </a:lnTo>
                    <a:lnTo>
                      <a:pt x="101500" y="68478"/>
                    </a:lnTo>
                    <a:lnTo>
                      <a:pt x="106361" y="72591"/>
                    </a:lnTo>
                    <a:lnTo>
                      <a:pt x="103746" y="79707"/>
                    </a:lnTo>
                    <a:lnTo>
                      <a:pt x="85389" y="79707"/>
                    </a:lnTo>
                    <a:lnTo>
                      <a:pt x="80519" y="86459"/>
                    </a:lnTo>
                    <a:lnTo>
                      <a:pt x="77143" y="89069"/>
                    </a:lnTo>
                    <a:lnTo>
                      <a:pt x="76381" y="96557"/>
                    </a:lnTo>
                    <a:lnTo>
                      <a:pt x="38572" y="120905"/>
                    </a:lnTo>
                    <a:lnTo>
                      <a:pt x="29954" y="122403"/>
                    </a:lnTo>
                    <a:lnTo>
                      <a:pt x="20967" y="122780"/>
                    </a:lnTo>
                    <a:lnTo>
                      <a:pt x="11973" y="125420"/>
                    </a:lnTo>
                    <a:lnTo>
                      <a:pt x="6722" y="130277"/>
                    </a:lnTo>
                    <a:lnTo>
                      <a:pt x="368" y="135510"/>
                    </a:lnTo>
                    <a:lnTo>
                      <a:pt x="0" y="152002"/>
                    </a:lnTo>
                    <a:lnTo>
                      <a:pt x="143062" y="247121"/>
                    </a:lnTo>
                    <a:lnTo>
                      <a:pt x="144564" y="254246"/>
                    </a:lnTo>
                    <a:close/>
                  </a:path>
                </a:pathLst>
              </a:custGeom>
              <a:grpFill/>
              <a:ln w="5028" cap="flat">
                <a:solidFill>
                  <a:schemeClr val="bg1"/>
                </a:solidFill>
                <a:prstDash val="solid"/>
                <a:miter/>
              </a:ln>
            </p:spPr>
            <p:txBody>
              <a:bodyPr rtlCol="0" anchor="ctr"/>
              <a:lstStyle/>
              <a:p>
                <a:endParaRPr lang="en-US"/>
              </a:p>
            </p:txBody>
          </p:sp>
        </p:grpSp>
        <p:sp>
          <p:nvSpPr>
            <p:cNvPr id="194" name="Freeform 193">
              <a:extLst>
                <a:ext uri="{FF2B5EF4-FFF2-40B4-BE49-F238E27FC236}">
                  <a16:creationId xmlns:a16="http://schemas.microsoft.com/office/drawing/2014/main" id="{1B26BF52-025F-DBB2-495F-17DBA89D381E}"/>
                </a:ext>
              </a:extLst>
            </p:cNvPr>
            <p:cNvSpPr/>
            <p:nvPr/>
          </p:nvSpPr>
          <p:spPr>
            <a:xfrm>
              <a:off x="5981639" y="4745411"/>
              <a:ext cx="237938" cy="213955"/>
            </a:xfrm>
            <a:custGeom>
              <a:avLst/>
              <a:gdLst>
                <a:gd name="connsiteX0" fmla="*/ 9487 w 237938"/>
                <a:gd name="connsiteY0" fmla="*/ 183688 h 213955"/>
                <a:gd name="connsiteX1" fmla="*/ 14579 w 237938"/>
                <a:gd name="connsiteY1" fmla="*/ 184946 h 213955"/>
                <a:gd name="connsiteX2" fmla="*/ 16393 w 237938"/>
                <a:gd name="connsiteY2" fmla="*/ 184253 h 213955"/>
                <a:gd name="connsiteX3" fmla="*/ 19299 w 237938"/>
                <a:gd name="connsiteY3" fmla="*/ 184253 h 213955"/>
                <a:gd name="connsiteX4" fmla="*/ 20929 w 237938"/>
                <a:gd name="connsiteY4" fmla="*/ 185862 h 213955"/>
                <a:gd name="connsiteX5" fmla="*/ 23475 w 237938"/>
                <a:gd name="connsiteY5" fmla="*/ 186234 h 213955"/>
                <a:gd name="connsiteX6" fmla="*/ 24018 w 237938"/>
                <a:gd name="connsiteY6" fmla="*/ 187865 h 213955"/>
                <a:gd name="connsiteX7" fmla="*/ 25833 w 237938"/>
                <a:gd name="connsiteY7" fmla="*/ 188951 h 213955"/>
                <a:gd name="connsiteX8" fmla="*/ 28927 w 237938"/>
                <a:gd name="connsiteY8" fmla="*/ 187689 h 213955"/>
                <a:gd name="connsiteX9" fmla="*/ 34558 w 237938"/>
                <a:gd name="connsiteY9" fmla="*/ 190963 h 213955"/>
                <a:gd name="connsiteX10" fmla="*/ 37459 w 237938"/>
                <a:gd name="connsiteY10" fmla="*/ 191142 h 213955"/>
                <a:gd name="connsiteX11" fmla="*/ 40373 w 237938"/>
                <a:gd name="connsiteY11" fmla="*/ 188789 h 213955"/>
                <a:gd name="connsiteX12" fmla="*/ 41640 w 237938"/>
                <a:gd name="connsiteY12" fmla="*/ 188789 h 213955"/>
                <a:gd name="connsiteX13" fmla="*/ 45097 w 237938"/>
                <a:gd name="connsiteY13" fmla="*/ 184775 h 213955"/>
                <a:gd name="connsiteX14" fmla="*/ 47648 w 237938"/>
                <a:gd name="connsiteY14" fmla="*/ 184253 h 213955"/>
                <a:gd name="connsiteX15" fmla="*/ 51460 w 237938"/>
                <a:gd name="connsiteY15" fmla="*/ 185511 h 213955"/>
                <a:gd name="connsiteX16" fmla="*/ 54909 w 237938"/>
                <a:gd name="connsiteY16" fmla="*/ 184424 h 213955"/>
                <a:gd name="connsiteX17" fmla="*/ 56176 w 237938"/>
                <a:gd name="connsiteY17" fmla="*/ 186234 h 213955"/>
                <a:gd name="connsiteX18" fmla="*/ 59629 w 237938"/>
                <a:gd name="connsiteY18" fmla="*/ 191138 h 213955"/>
                <a:gd name="connsiteX19" fmla="*/ 59085 w 237938"/>
                <a:gd name="connsiteY19" fmla="*/ 194771 h 213955"/>
                <a:gd name="connsiteX20" fmla="*/ 63262 w 237938"/>
                <a:gd name="connsiteY20" fmla="*/ 196940 h 213955"/>
                <a:gd name="connsiteX21" fmla="*/ 63814 w 237938"/>
                <a:gd name="connsiteY21" fmla="*/ 198947 h 213955"/>
                <a:gd name="connsiteX22" fmla="*/ 61816 w 237938"/>
                <a:gd name="connsiteY22" fmla="*/ 201682 h 213955"/>
                <a:gd name="connsiteX23" fmla="*/ 59993 w 237938"/>
                <a:gd name="connsiteY23" fmla="*/ 205858 h 213955"/>
                <a:gd name="connsiteX24" fmla="*/ 61991 w 237938"/>
                <a:gd name="connsiteY24" fmla="*/ 205687 h 213955"/>
                <a:gd name="connsiteX25" fmla="*/ 63814 w 237938"/>
                <a:gd name="connsiteY25" fmla="*/ 204048 h 213955"/>
                <a:gd name="connsiteX26" fmla="*/ 65992 w 237938"/>
                <a:gd name="connsiteY26" fmla="*/ 204048 h 213955"/>
                <a:gd name="connsiteX27" fmla="*/ 65089 w 237938"/>
                <a:gd name="connsiteY27" fmla="*/ 206774 h 213955"/>
                <a:gd name="connsiteX28" fmla="*/ 66351 w 237938"/>
                <a:gd name="connsiteY28" fmla="*/ 208413 h 213955"/>
                <a:gd name="connsiteX29" fmla="*/ 66351 w 237938"/>
                <a:gd name="connsiteY29" fmla="*/ 209671 h 213955"/>
                <a:gd name="connsiteX30" fmla="*/ 69805 w 237938"/>
                <a:gd name="connsiteY30" fmla="*/ 209671 h 213955"/>
                <a:gd name="connsiteX31" fmla="*/ 71255 w 237938"/>
                <a:gd name="connsiteY31" fmla="*/ 210950 h 213955"/>
                <a:gd name="connsiteX32" fmla="*/ 71504 w 237938"/>
                <a:gd name="connsiteY32" fmla="*/ 213441 h 213955"/>
                <a:gd name="connsiteX33" fmla="*/ 71443 w 237938"/>
                <a:gd name="connsiteY33" fmla="*/ 213479 h 213955"/>
                <a:gd name="connsiteX34" fmla="*/ 75222 w 237938"/>
                <a:gd name="connsiteY34" fmla="*/ 210809 h 213955"/>
                <a:gd name="connsiteX35" fmla="*/ 77421 w 237938"/>
                <a:gd name="connsiteY35" fmla="*/ 210809 h 213955"/>
                <a:gd name="connsiteX36" fmla="*/ 80562 w 237938"/>
                <a:gd name="connsiteY36" fmla="*/ 212375 h 213955"/>
                <a:gd name="connsiteX37" fmla="*/ 86377 w 237938"/>
                <a:gd name="connsiteY37" fmla="*/ 212521 h 213955"/>
                <a:gd name="connsiteX38" fmla="*/ 87477 w 237938"/>
                <a:gd name="connsiteY38" fmla="*/ 210642 h 213955"/>
                <a:gd name="connsiteX39" fmla="*/ 91859 w 237938"/>
                <a:gd name="connsiteY39" fmla="*/ 209226 h 213955"/>
                <a:gd name="connsiteX40" fmla="*/ 96267 w 237938"/>
                <a:gd name="connsiteY40" fmla="*/ 210330 h 213955"/>
                <a:gd name="connsiteX41" fmla="*/ 96579 w 237938"/>
                <a:gd name="connsiteY41" fmla="*/ 212525 h 213955"/>
                <a:gd name="connsiteX42" fmla="*/ 101299 w 237938"/>
                <a:gd name="connsiteY42" fmla="*/ 213945 h 213955"/>
                <a:gd name="connsiteX43" fmla="*/ 103014 w 237938"/>
                <a:gd name="connsiteY43" fmla="*/ 210646 h 213955"/>
                <a:gd name="connsiteX44" fmla="*/ 104915 w 237938"/>
                <a:gd name="connsiteY44" fmla="*/ 209311 h 213955"/>
                <a:gd name="connsiteX45" fmla="*/ 105783 w 237938"/>
                <a:gd name="connsiteY45" fmla="*/ 205362 h 213955"/>
                <a:gd name="connsiteX46" fmla="*/ 105107 w 237938"/>
                <a:gd name="connsiteY46" fmla="*/ 202657 h 213955"/>
                <a:gd name="connsiteX47" fmla="*/ 105445 w 237938"/>
                <a:gd name="connsiteY47" fmla="*/ 200462 h 213955"/>
                <a:gd name="connsiteX48" fmla="*/ 107482 w 237938"/>
                <a:gd name="connsiteY48" fmla="*/ 200124 h 213955"/>
                <a:gd name="connsiteX49" fmla="*/ 107302 w 237938"/>
                <a:gd name="connsiteY49" fmla="*/ 196226 h 213955"/>
                <a:gd name="connsiteX50" fmla="*/ 106468 w 237938"/>
                <a:gd name="connsiteY50" fmla="*/ 193342 h 213955"/>
                <a:gd name="connsiteX51" fmla="*/ 112206 w 237938"/>
                <a:gd name="connsiteY51" fmla="*/ 188626 h 213955"/>
                <a:gd name="connsiteX52" fmla="*/ 119810 w 237938"/>
                <a:gd name="connsiteY52" fmla="*/ 176777 h 213955"/>
                <a:gd name="connsiteX53" fmla="*/ 119472 w 237938"/>
                <a:gd name="connsiteY53" fmla="*/ 175245 h 213955"/>
                <a:gd name="connsiteX54" fmla="*/ 122848 w 237938"/>
                <a:gd name="connsiteY54" fmla="*/ 169336 h 213955"/>
                <a:gd name="connsiteX55" fmla="*/ 124881 w 237938"/>
                <a:gd name="connsiteY55" fmla="*/ 168848 h 213955"/>
                <a:gd name="connsiteX56" fmla="*/ 125390 w 237938"/>
                <a:gd name="connsiteY56" fmla="*/ 166632 h 213955"/>
                <a:gd name="connsiteX57" fmla="*/ 131137 w 237938"/>
                <a:gd name="connsiteY57" fmla="*/ 166987 h 213955"/>
                <a:gd name="connsiteX58" fmla="*/ 138236 w 237938"/>
                <a:gd name="connsiteY58" fmla="*/ 164946 h 213955"/>
                <a:gd name="connsiteX59" fmla="*/ 139592 w 237938"/>
                <a:gd name="connsiteY59" fmla="*/ 162074 h 213955"/>
                <a:gd name="connsiteX60" fmla="*/ 157513 w 237938"/>
                <a:gd name="connsiteY60" fmla="*/ 151261 h 213955"/>
                <a:gd name="connsiteX61" fmla="*/ 161232 w 237938"/>
                <a:gd name="connsiteY61" fmla="*/ 148557 h 213955"/>
                <a:gd name="connsiteX62" fmla="*/ 166473 w 237938"/>
                <a:gd name="connsiteY62" fmla="*/ 145164 h 213955"/>
                <a:gd name="connsiteX63" fmla="*/ 176615 w 237938"/>
                <a:gd name="connsiteY63" fmla="*/ 144004 h 213955"/>
                <a:gd name="connsiteX64" fmla="*/ 180504 w 237938"/>
                <a:gd name="connsiteY64" fmla="*/ 145352 h 213955"/>
                <a:gd name="connsiteX65" fmla="*/ 186692 w 237938"/>
                <a:gd name="connsiteY65" fmla="*/ 146233 h 213955"/>
                <a:gd name="connsiteX66" fmla="*/ 200834 w 237938"/>
                <a:gd name="connsiteY66" fmla="*/ 145715 h 213955"/>
                <a:gd name="connsiteX67" fmla="*/ 204874 w 237938"/>
                <a:gd name="connsiteY67" fmla="*/ 143936 h 213955"/>
                <a:gd name="connsiteX68" fmla="*/ 213462 w 237938"/>
                <a:gd name="connsiteY68" fmla="*/ 143936 h 213955"/>
                <a:gd name="connsiteX69" fmla="*/ 217249 w 237938"/>
                <a:gd name="connsiteY69" fmla="*/ 141911 h 213955"/>
                <a:gd name="connsiteX70" fmla="*/ 222054 w 237938"/>
                <a:gd name="connsiteY70" fmla="*/ 141180 h 213955"/>
                <a:gd name="connsiteX71" fmla="*/ 233176 w 237938"/>
                <a:gd name="connsiteY71" fmla="*/ 135112 h 213955"/>
                <a:gd name="connsiteX72" fmla="*/ 234429 w 237938"/>
                <a:gd name="connsiteY72" fmla="*/ 127277 h 213955"/>
                <a:gd name="connsiteX73" fmla="*/ 236449 w 237938"/>
                <a:gd name="connsiteY73" fmla="*/ 125754 h 213955"/>
                <a:gd name="connsiteX74" fmla="*/ 237938 w 237938"/>
                <a:gd name="connsiteY74" fmla="*/ 86604 h 213955"/>
                <a:gd name="connsiteX75" fmla="*/ 224716 w 237938"/>
                <a:gd name="connsiteY75" fmla="*/ 87978 h 213955"/>
                <a:gd name="connsiteX76" fmla="*/ 221348 w 237938"/>
                <a:gd name="connsiteY76" fmla="*/ 85731 h 213955"/>
                <a:gd name="connsiteX77" fmla="*/ 222093 w 237938"/>
                <a:gd name="connsiteY77" fmla="*/ 78264 h 213955"/>
                <a:gd name="connsiteX78" fmla="*/ 216098 w 237938"/>
                <a:gd name="connsiteY78" fmla="*/ 73005 h 213955"/>
                <a:gd name="connsiteX79" fmla="*/ 211601 w 237938"/>
                <a:gd name="connsiteY79" fmla="*/ 70772 h 213955"/>
                <a:gd name="connsiteX80" fmla="*/ 204493 w 237938"/>
                <a:gd name="connsiteY80" fmla="*/ 70772 h 213955"/>
                <a:gd name="connsiteX81" fmla="*/ 201861 w 237938"/>
                <a:gd name="connsiteY81" fmla="*/ 68140 h 213955"/>
                <a:gd name="connsiteX82" fmla="*/ 200368 w 237938"/>
                <a:gd name="connsiteY82" fmla="*/ 61020 h 213955"/>
                <a:gd name="connsiteX83" fmla="*/ 109206 w 237938"/>
                <a:gd name="connsiteY83" fmla="*/ 394 h 213955"/>
                <a:gd name="connsiteX84" fmla="*/ 91376 w 237938"/>
                <a:gd name="connsiteY84" fmla="*/ 0 h 213955"/>
                <a:gd name="connsiteX85" fmla="*/ 102707 w 237938"/>
                <a:gd name="connsiteY85" fmla="*/ 124911 h 213955"/>
                <a:gd name="connsiteX86" fmla="*/ 106083 w 237938"/>
                <a:gd name="connsiteY86" fmla="*/ 127431 h 213955"/>
                <a:gd name="connsiteX87" fmla="*/ 101594 w 237938"/>
                <a:gd name="connsiteY87" fmla="*/ 140080 h 213955"/>
                <a:gd name="connsiteX88" fmla="*/ 50198 w 237938"/>
                <a:gd name="connsiteY88" fmla="*/ 139810 h 213955"/>
                <a:gd name="connsiteX89" fmla="*/ 46822 w 237938"/>
                <a:gd name="connsiteY89" fmla="*/ 138398 h 213955"/>
                <a:gd name="connsiteX90" fmla="*/ 42898 w 237938"/>
                <a:gd name="connsiteY90" fmla="*/ 137829 h 213955"/>
                <a:gd name="connsiteX91" fmla="*/ 39517 w 237938"/>
                <a:gd name="connsiteY91" fmla="*/ 133050 h 213955"/>
                <a:gd name="connsiteX92" fmla="*/ 31926 w 237938"/>
                <a:gd name="connsiteY92" fmla="*/ 136725 h 213955"/>
                <a:gd name="connsiteX93" fmla="*/ 28002 w 237938"/>
                <a:gd name="connsiteY93" fmla="*/ 142335 h 213955"/>
                <a:gd name="connsiteX94" fmla="*/ 24913 w 237938"/>
                <a:gd name="connsiteY94" fmla="*/ 134179 h 213955"/>
                <a:gd name="connsiteX95" fmla="*/ 21259 w 237938"/>
                <a:gd name="connsiteY95" fmla="*/ 133614 h 213955"/>
                <a:gd name="connsiteX96" fmla="*/ 16479 w 237938"/>
                <a:gd name="connsiteY96" fmla="*/ 135865 h 213955"/>
                <a:gd name="connsiteX97" fmla="*/ 16479 w 237938"/>
                <a:gd name="connsiteY97" fmla="*/ 142335 h 213955"/>
                <a:gd name="connsiteX98" fmla="*/ 15918 w 237938"/>
                <a:gd name="connsiteY98" fmla="*/ 146537 h 213955"/>
                <a:gd name="connsiteX99" fmla="*/ 11977 w 237938"/>
                <a:gd name="connsiteY99" fmla="*/ 146537 h 213955"/>
                <a:gd name="connsiteX100" fmla="*/ 5250 w 237938"/>
                <a:gd name="connsiteY100" fmla="*/ 150196 h 213955"/>
                <a:gd name="connsiteX101" fmla="*/ 0 w 237938"/>
                <a:gd name="connsiteY101" fmla="*/ 166294 h 213955"/>
                <a:gd name="connsiteX102" fmla="*/ 6444 w 237938"/>
                <a:gd name="connsiteY102" fmla="*/ 183697 h 213955"/>
                <a:gd name="connsiteX103" fmla="*/ 9487 w 237938"/>
                <a:gd name="connsiteY103" fmla="*/ 183697 h 2139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Lst>
              <a:rect l="l" t="t" r="r" b="b"/>
              <a:pathLst>
                <a:path w="237938" h="213955">
                  <a:moveTo>
                    <a:pt x="9487" y="183688"/>
                  </a:moveTo>
                  <a:lnTo>
                    <a:pt x="14579" y="184946"/>
                  </a:lnTo>
                  <a:lnTo>
                    <a:pt x="16393" y="184253"/>
                  </a:lnTo>
                  <a:lnTo>
                    <a:pt x="19299" y="184253"/>
                  </a:lnTo>
                  <a:lnTo>
                    <a:pt x="20929" y="185862"/>
                  </a:lnTo>
                  <a:lnTo>
                    <a:pt x="23475" y="186234"/>
                  </a:lnTo>
                  <a:lnTo>
                    <a:pt x="24018" y="187865"/>
                  </a:lnTo>
                  <a:lnTo>
                    <a:pt x="25833" y="188951"/>
                  </a:lnTo>
                  <a:lnTo>
                    <a:pt x="28927" y="187689"/>
                  </a:lnTo>
                  <a:lnTo>
                    <a:pt x="34558" y="190963"/>
                  </a:lnTo>
                  <a:lnTo>
                    <a:pt x="37459" y="191142"/>
                  </a:lnTo>
                  <a:lnTo>
                    <a:pt x="40373" y="188789"/>
                  </a:lnTo>
                  <a:lnTo>
                    <a:pt x="41640" y="188789"/>
                  </a:lnTo>
                  <a:lnTo>
                    <a:pt x="45097" y="184775"/>
                  </a:lnTo>
                  <a:lnTo>
                    <a:pt x="47648" y="184253"/>
                  </a:lnTo>
                  <a:lnTo>
                    <a:pt x="51460" y="185511"/>
                  </a:lnTo>
                  <a:lnTo>
                    <a:pt x="54909" y="184424"/>
                  </a:lnTo>
                  <a:lnTo>
                    <a:pt x="56176" y="186234"/>
                  </a:lnTo>
                  <a:lnTo>
                    <a:pt x="59629" y="191138"/>
                  </a:lnTo>
                  <a:lnTo>
                    <a:pt x="59085" y="194771"/>
                  </a:lnTo>
                  <a:lnTo>
                    <a:pt x="63262" y="196940"/>
                  </a:lnTo>
                  <a:lnTo>
                    <a:pt x="63814" y="198947"/>
                  </a:lnTo>
                  <a:lnTo>
                    <a:pt x="61816" y="201682"/>
                  </a:lnTo>
                  <a:lnTo>
                    <a:pt x="59993" y="205858"/>
                  </a:lnTo>
                  <a:lnTo>
                    <a:pt x="61991" y="205687"/>
                  </a:lnTo>
                  <a:lnTo>
                    <a:pt x="63814" y="204048"/>
                  </a:lnTo>
                  <a:lnTo>
                    <a:pt x="65992" y="204048"/>
                  </a:lnTo>
                  <a:lnTo>
                    <a:pt x="65089" y="206774"/>
                  </a:lnTo>
                  <a:lnTo>
                    <a:pt x="66351" y="208413"/>
                  </a:lnTo>
                  <a:lnTo>
                    <a:pt x="66351" y="209671"/>
                  </a:lnTo>
                  <a:lnTo>
                    <a:pt x="69805" y="209671"/>
                  </a:lnTo>
                  <a:lnTo>
                    <a:pt x="71255" y="210950"/>
                  </a:lnTo>
                  <a:lnTo>
                    <a:pt x="71504" y="213441"/>
                  </a:lnTo>
                  <a:lnTo>
                    <a:pt x="71443" y="213479"/>
                  </a:lnTo>
                  <a:lnTo>
                    <a:pt x="75222" y="210809"/>
                  </a:lnTo>
                  <a:lnTo>
                    <a:pt x="77421" y="210809"/>
                  </a:lnTo>
                  <a:lnTo>
                    <a:pt x="80562" y="212375"/>
                  </a:lnTo>
                  <a:lnTo>
                    <a:pt x="86377" y="212521"/>
                  </a:lnTo>
                  <a:lnTo>
                    <a:pt x="87477" y="210642"/>
                  </a:lnTo>
                  <a:lnTo>
                    <a:pt x="91859" y="209226"/>
                  </a:lnTo>
                  <a:lnTo>
                    <a:pt x="96267" y="210330"/>
                  </a:lnTo>
                  <a:lnTo>
                    <a:pt x="96579" y="212525"/>
                  </a:lnTo>
                  <a:cubicBezTo>
                    <a:pt x="96579" y="212525"/>
                    <a:pt x="100824" y="214091"/>
                    <a:pt x="101299" y="213945"/>
                  </a:cubicBezTo>
                  <a:cubicBezTo>
                    <a:pt x="101765" y="213791"/>
                    <a:pt x="103014" y="210646"/>
                    <a:pt x="103014" y="210646"/>
                  </a:cubicBezTo>
                  <a:lnTo>
                    <a:pt x="104915" y="209311"/>
                  </a:lnTo>
                  <a:lnTo>
                    <a:pt x="105783" y="205362"/>
                  </a:lnTo>
                  <a:lnTo>
                    <a:pt x="105107" y="202657"/>
                  </a:lnTo>
                  <a:lnTo>
                    <a:pt x="105445" y="200462"/>
                  </a:lnTo>
                  <a:lnTo>
                    <a:pt x="107482" y="200124"/>
                  </a:lnTo>
                  <a:lnTo>
                    <a:pt x="107302" y="196226"/>
                  </a:lnTo>
                  <a:lnTo>
                    <a:pt x="106468" y="193342"/>
                  </a:lnTo>
                  <a:lnTo>
                    <a:pt x="112206" y="188626"/>
                  </a:lnTo>
                  <a:lnTo>
                    <a:pt x="119810" y="176777"/>
                  </a:lnTo>
                  <a:lnTo>
                    <a:pt x="119472" y="175245"/>
                  </a:lnTo>
                  <a:lnTo>
                    <a:pt x="122848" y="169336"/>
                  </a:lnTo>
                  <a:lnTo>
                    <a:pt x="124881" y="168848"/>
                  </a:lnTo>
                  <a:lnTo>
                    <a:pt x="125390" y="166632"/>
                  </a:lnTo>
                  <a:lnTo>
                    <a:pt x="131137" y="166987"/>
                  </a:lnTo>
                  <a:lnTo>
                    <a:pt x="138236" y="164946"/>
                  </a:lnTo>
                  <a:lnTo>
                    <a:pt x="139592" y="162074"/>
                  </a:lnTo>
                  <a:lnTo>
                    <a:pt x="157513" y="151261"/>
                  </a:lnTo>
                  <a:lnTo>
                    <a:pt x="161232" y="148557"/>
                  </a:lnTo>
                  <a:lnTo>
                    <a:pt x="166473" y="145164"/>
                  </a:lnTo>
                  <a:lnTo>
                    <a:pt x="176615" y="144004"/>
                  </a:lnTo>
                  <a:lnTo>
                    <a:pt x="180504" y="145352"/>
                  </a:lnTo>
                  <a:lnTo>
                    <a:pt x="186692" y="146233"/>
                  </a:lnTo>
                  <a:lnTo>
                    <a:pt x="200834" y="145715"/>
                  </a:lnTo>
                  <a:lnTo>
                    <a:pt x="204874" y="143936"/>
                  </a:lnTo>
                  <a:lnTo>
                    <a:pt x="213462" y="143936"/>
                  </a:lnTo>
                  <a:lnTo>
                    <a:pt x="217249" y="141911"/>
                  </a:lnTo>
                  <a:lnTo>
                    <a:pt x="222054" y="141180"/>
                  </a:lnTo>
                  <a:lnTo>
                    <a:pt x="233176" y="135112"/>
                  </a:lnTo>
                  <a:lnTo>
                    <a:pt x="234429" y="127277"/>
                  </a:lnTo>
                  <a:lnTo>
                    <a:pt x="236449" y="125754"/>
                  </a:lnTo>
                  <a:lnTo>
                    <a:pt x="237938" y="86604"/>
                  </a:lnTo>
                  <a:lnTo>
                    <a:pt x="224716" y="87978"/>
                  </a:lnTo>
                  <a:lnTo>
                    <a:pt x="221348" y="85731"/>
                  </a:lnTo>
                  <a:lnTo>
                    <a:pt x="222093" y="78264"/>
                  </a:lnTo>
                  <a:lnTo>
                    <a:pt x="216098" y="73005"/>
                  </a:lnTo>
                  <a:lnTo>
                    <a:pt x="211601" y="70772"/>
                  </a:lnTo>
                  <a:lnTo>
                    <a:pt x="204493" y="70772"/>
                  </a:lnTo>
                  <a:lnTo>
                    <a:pt x="201861" y="68140"/>
                  </a:lnTo>
                  <a:lnTo>
                    <a:pt x="200368" y="61020"/>
                  </a:lnTo>
                  <a:lnTo>
                    <a:pt x="109206" y="394"/>
                  </a:lnTo>
                  <a:lnTo>
                    <a:pt x="91376" y="0"/>
                  </a:lnTo>
                  <a:lnTo>
                    <a:pt x="102707" y="124911"/>
                  </a:lnTo>
                  <a:lnTo>
                    <a:pt x="106083" y="127431"/>
                  </a:lnTo>
                  <a:lnTo>
                    <a:pt x="101594" y="140080"/>
                  </a:lnTo>
                  <a:lnTo>
                    <a:pt x="50198" y="139810"/>
                  </a:lnTo>
                  <a:lnTo>
                    <a:pt x="46822" y="138398"/>
                  </a:lnTo>
                  <a:lnTo>
                    <a:pt x="42898" y="137829"/>
                  </a:lnTo>
                  <a:lnTo>
                    <a:pt x="39517" y="133050"/>
                  </a:lnTo>
                  <a:lnTo>
                    <a:pt x="31926" y="136725"/>
                  </a:lnTo>
                  <a:lnTo>
                    <a:pt x="28002" y="142335"/>
                  </a:lnTo>
                  <a:lnTo>
                    <a:pt x="24913" y="134179"/>
                  </a:lnTo>
                  <a:lnTo>
                    <a:pt x="21259" y="133614"/>
                  </a:lnTo>
                  <a:lnTo>
                    <a:pt x="16479" y="135865"/>
                  </a:lnTo>
                  <a:lnTo>
                    <a:pt x="16479" y="142335"/>
                  </a:lnTo>
                  <a:lnTo>
                    <a:pt x="15918" y="146537"/>
                  </a:lnTo>
                  <a:lnTo>
                    <a:pt x="11977" y="146537"/>
                  </a:lnTo>
                  <a:lnTo>
                    <a:pt x="5250" y="150196"/>
                  </a:lnTo>
                  <a:lnTo>
                    <a:pt x="0" y="166294"/>
                  </a:lnTo>
                  <a:lnTo>
                    <a:pt x="6444" y="183697"/>
                  </a:lnTo>
                  <a:lnTo>
                    <a:pt x="9487" y="183697"/>
                  </a:lnTo>
                  <a:close/>
                </a:path>
              </a:pathLst>
            </a:custGeom>
            <a:grpFill/>
            <a:ln w="5028" cap="flat">
              <a:solidFill>
                <a:schemeClr val="bg1"/>
              </a:solidFill>
              <a:prstDash val="solid"/>
              <a:miter/>
            </a:ln>
          </p:spPr>
          <p:txBody>
            <a:bodyPr rtlCol="0" anchor="ctr"/>
            <a:lstStyle/>
            <a:p>
              <a:endParaRPr lang="en-US"/>
            </a:p>
          </p:txBody>
        </p:sp>
        <p:sp>
          <p:nvSpPr>
            <p:cNvPr id="195" name="Freeform 194">
              <a:extLst>
                <a:ext uri="{FF2B5EF4-FFF2-40B4-BE49-F238E27FC236}">
                  <a16:creationId xmlns:a16="http://schemas.microsoft.com/office/drawing/2014/main" id="{FB2CE624-68D3-E578-54E1-785C4AD5C30B}"/>
                </a:ext>
              </a:extLst>
            </p:cNvPr>
            <p:cNvSpPr/>
            <p:nvPr/>
          </p:nvSpPr>
          <p:spPr>
            <a:xfrm>
              <a:off x="5923306" y="4706095"/>
              <a:ext cx="115834" cy="94353"/>
            </a:xfrm>
            <a:custGeom>
              <a:avLst/>
              <a:gdLst>
                <a:gd name="connsiteX0" fmla="*/ 115835 w 115834"/>
                <a:gd name="connsiteY0" fmla="*/ 1296 h 94353"/>
                <a:gd name="connsiteX1" fmla="*/ 58803 w 115834"/>
                <a:gd name="connsiteY1" fmla="*/ 0 h 94353"/>
                <a:gd name="connsiteX2" fmla="*/ 58478 w 115834"/>
                <a:gd name="connsiteY2" fmla="*/ 402 h 94353"/>
                <a:gd name="connsiteX3" fmla="*/ 54721 w 115834"/>
                <a:gd name="connsiteY3" fmla="*/ 6089 h 94353"/>
                <a:gd name="connsiteX4" fmla="*/ 45628 w 115834"/>
                <a:gd name="connsiteY4" fmla="*/ 15854 h 94353"/>
                <a:gd name="connsiteX5" fmla="*/ 36056 w 115834"/>
                <a:gd name="connsiteY5" fmla="*/ 27420 h 94353"/>
                <a:gd name="connsiteX6" fmla="*/ 21182 w 115834"/>
                <a:gd name="connsiteY6" fmla="*/ 50168 h 94353"/>
                <a:gd name="connsiteX7" fmla="*/ 17446 w 115834"/>
                <a:gd name="connsiteY7" fmla="*/ 55808 h 94353"/>
                <a:gd name="connsiteX8" fmla="*/ 3565 w 115834"/>
                <a:gd name="connsiteY8" fmla="*/ 81174 h 94353"/>
                <a:gd name="connsiteX9" fmla="*/ 51 w 115834"/>
                <a:gd name="connsiteY9" fmla="*/ 92437 h 94353"/>
                <a:gd name="connsiteX10" fmla="*/ 0 w 115834"/>
                <a:gd name="connsiteY10" fmla="*/ 94354 h 94353"/>
                <a:gd name="connsiteX11" fmla="*/ 57126 w 115834"/>
                <a:gd name="connsiteY11" fmla="*/ 93434 h 94353"/>
                <a:gd name="connsiteX12" fmla="*/ 56565 w 115834"/>
                <a:gd name="connsiteY12" fmla="*/ 68427 h 94353"/>
                <a:gd name="connsiteX13" fmla="*/ 61058 w 115834"/>
                <a:gd name="connsiteY13" fmla="*/ 61396 h 94353"/>
                <a:gd name="connsiteX14" fmla="*/ 69770 w 115834"/>
                <a:gd name="connsiteY14" fmla="*/ 61396 h 94353"/>
                <a:gd name="connsiteX15" fmla="*/ 70896 w 115834"/>
                <a:gd name="connsiteY15" fmla="*/ 24331 h 94353"/>
                <a:gd name="connsiteX16" fmla="*/ 115552 w 115834"/>
                <a:gd name="connsiteY16" fmla="*/ 24618 h 94353"/>
                <a:gd name="connsiteX17" fmla="*/ 115835 w 115834"/>
                <a:gd name="connsiteY17" fmla="*/ 1296 h 943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15834" h="94353">
                  <a:moveTo>
                    <a:pt x="115835" y="1296"/>
                  </a:moveTo>
                  <a:lnTo>
                    <a:pt x="58803" y="0"/>
                  </a:lnTo>
                  <a:cubicBezTo>
                    <a:pt x="58696" y="133"/>
                    <a:pt x="58576" y="257"/>
                    <a:pt x="58478" y="402"/>
                  </a:cubicBezTo>
                  <a:cubicBezTo>
                    <a:pt x="57164" y="2281"/>
                    <a:pt x="55615" y="4048"/>
                    <a:pt x="54721" y="6089"/>
                  </a:cubicBezTo>
                  <a:cubicBezTo>
                    <a:pt x="52838" y="10471"/>
                    <a:pt x="49779" y="13539"/>
                    <a:pt x="45628" y="15854"/>
                  </a:cubicBezTo>
                  <a:cubicBezTo>
                    <a:pt x="41024" y="18468"/>
                    <a:pt x="38576" y="22786"/>
                    <a:pt x="36056" y="27420"/>
                  </a:cubicBezTo>
                  <a:cubicBezTo>
                    <a:pt x="31785" y="35371"/>
                    <a:pt x="28028" y="43801"/>
                    <a:pt x="21182" y="50168"/>
                  </a:cubicBezTo>
                  <a:cubicBezTo>
                    <a:pt x="19577" y="51674"/>
                    <a:pt x="18370" y="53775"/>
                    <a:pt x="17446" y="55808"/>
                  </a:cubicBezTo>
                  <a:cubicBezTo>
                    <a:pt x="13436" y="64623"/>
                    <a:pt x="9243" y="73292"/>
                    <a:pt x="3565" y="81174"/>
                  </a:cubicBezTo>
                  <a:cubicBezTo>
                    <a:pt x="1168" y="84507"/>
                    <a:pt x="522" y="88444"/>
                    <a:pt x="51" y="92437"/>
                  </a:cubicBezTo>
                  <a:cubicBezTo>
                    <a:pt x="-21" y="93108"/>
                    <a:pt x="13" y="93729"/>
                    <a:pt x="0" y="94354"/>
                  </a:cubicBezTo>
                  <a:lnTo>
                    <a:pt x="57126" y="93434"/>
                  </a:lnTo>
                  <a:lnTo>
                    <a:pt x="56565" y="68427"/>
                  </a:lnTo>
                  <a:lnTo>
                    <a:pt x="61058" y="61396"/>
                  </a:lnTo>
                  <a:lnTo>
                    <a:pt x="69770" y="61396"/>
                  </a:lnTo>
                  <a:lnTo>
                    <a:pt x="70896" y="24331"/>
                  </a:lnTo>
                  <a:lnTo>
                    <a:pt x="115552" y="24618"/>
                  </a:lnTo>
                  <a:lnTo>
                    <a:pt x="115835" y="1296"/>
                  </a:lnTo>
                  <a:close/>
                </a:path>
              </a:pathLst>
            </a:custGeom>
            <a:grpFill/>
            <a:ln w="5028" cap="flat">
              <a:solidFill>
                <a:schemeClr val="bg1"/>
              </a:solidFill>
              <a:prstDash val="solid"/>
              <a:miter/>
            </a:ln>
          </p:spPr>
          <p:txBody>
            <a:bodyPr rtlCol="0" anchor="ctr"/>
            <a:lstStyle/>
            <a:p>
              <a:endParaRPr lang="en-US"/>
            </a:p>
          </p:txBody>
        </p:sp>
        <p:grpSp>
          <p:nvGrpSpPr>
            <p:cNvPr id="196" name="Graphic 2398">
              <a:extLst>
                <a:ext uri="{FF2B5EF4-FFF2-40B4-BE49-F238E27FC236}">
                  <a16:creationId xmlns:a16="http://schemas.microsoft.com/office/drawing/2014/main" id="{5E68B6E9-989F-FD5D-4C04-0A51588DB5B0}"/>
                </a:ext>
              </a:extLst>
            </p:cNvPr>
            <p:cNvGrpSpPr/>
            <p:nvPr/>
          </p:nvGrpSpPr>
          <p:grpSpPr>
            <a:xfrm>
              <a:off x="5922061" y="4711380"/>
              <a:ext cx="168788" cy="182922"/>
              <a:chOff x="5922061" y="4711380"/>
              <a:chExt cx="168788" cy="182922"/>
            </a:xfrm>
            <a:grpFill/>
          </p:grpSpPr>
          <p:sp>
            <p:nvSpPr>
              <p:cNvPr id="202" name="Freeform 201">
                <a:extLst>
                  <a:ext uri="{FF2B5EF4-FFF2-40B4-BE49-F238E27FC236}">
                    <a16:creationId xmlns:a16="http://schemas.microsoft.com/office/drawing/2014/main" id="{5844C93B-713A-9899-094D-B549B2203591}"/>
                  </a:ext>
                </a:extLst>
              </p:cNvPr>
              <p:cNvSpPr/>
              <p:nvPr/>
            </p:nvSpPr>
            <p:spPr>
              <a:xfrm>
                <a:off x="5923212" y="4711380"/>
                <a:ext cx="167637" cy="182922"/>
              </a:xfrm>
              <a:custGeom>
                <a:avLst/>
                <a:gdLst>
                  <a:gd name="connsiteX0" fmla="*/ 5131 w 167637"/>
                  <a:gd name="connsiteY0" fmla="*/ 98928 h 182922"/>
                  <a:gd name="connsiteX1" fmla="*/ 9012 w 167637"/>
                  <a:gd name="connsiteY1" fmla="*/ 109301 h 182922"/>
                  <a:gd name="connsiteX2" fmla="*/ 8841 w 167637"/>
                  <a:gd name="connsiteY2" fmla="*/ 120794 h 182922"/>
                  <a:gd name="connsiteX3" fmla="*/ 7638 w 167637"/>
                  <a:gd name="connsiteY3" fmla="*/ 150769 h 182922"/>
                  <a:gd name="connsiteX4" fmla="*/ 6710 w 167637"/>
                  <a:gd name="connsiteY4" fmla="*/ 154038 h 182922"/>
                  <a:gd name="connsiteX5" fmla="*/ 4476 w 167637"/>
                  <a:gd name="connsiteY5" fmla="*/ 163816 h 182922"/>
                  <a:gd name="connsiteX6" fmla="*/ 4549 w 167637"/>
                  <a:gd name="connsiteY6" fmla="*/ 163619 h 182922"/>
                  <a:gd name="connsiteX7" fmla="*/ 7643 w 167637"/>
                  <a:gd name="connsiteY7" fmla="*/ 162310 h 182922"/>
                  <a:gd name="connsiteX8" fmla="*/ 9752 w 167637"/>
                  <a:gd name="connsiteY8" fmla="*/ 162160 h 182922"/>
                  <a:gd name="connsiteX9" fmla="*/ 12979 w 167637"/>
                  <a:gd name="connsiteY9" fmla="*/ 159225 h 182922"/>
                  <a:gd name="connsiteX10" fmla="*/ 20001 w 167637"/>
                  <a:gd name="connsiteY10" fmla="*/ 158095 h 182922"/>
                  <a:gd name="connsiteX11" fmla="*/ 26599 w 167637"/>
                  <a:gd name="connsiteY11" fmla="*/ 155425 h 182922"/>
                  <a:gd name="connsiteX12" fmla="*/ 29834 w 167637"/>
                  <a:gd name="connsiteY12" fmla="*/ 155425 h 182922"/>
                  <a:gd name="connsiteX13" fmla="*/ 40083 w 167637"/>
                  <a:gd name="connsiteY13" fmla="*/ 158356 h 182922"/>
                  <a:gd name="connsiteX14" fmla="*/ 43181 w 167637"/>
                  <a:gd name="connsiteY14" fmla="*/ 162725 h 182922"/>
                  <a:gd name="connsiteX15" fmla="*/ 43454 w 167637"/>
                  <a:gd name="connsiteY15" fmla="*/ 163983 h 182922"/>
                  <a:gd name="connsiteX16" fmla="*/ 44995 w 167637"/>
                  <a:gd name="connsiteY16" fmla="*/ 164685 h 182922"/>
                  <a:gd name="connsiteX17" fmla="*/ 47532 w 167637"/>
                  <a:gd name="connsiteY17" fmla="*/ 163983 h 182922"/>
                  <a:gd name="connsiteX18" fmla="*/ 49214 w 167637"/>
                  <a:gd name="connsiteY18" fmla="*/ 163983 h 182922"/>
                  <a:gd name="connsiteX19" fmla="*/ 51597 w 167637"/>
                  <a:gd name="connsiteY19" fmla="*/ 164834 h 182922"/>
                  <a:gd name="connsiteX20" fmla="*/ 52590 w 167637"/>
                  <a:gd name="connsiteY20" fmla="*/ 168485 h 182922"/>
                  <a:gd name="connsiteX21" fmla="*/ 55393 w 167637"/>
                  <a:gd name="connsiteY21" fmla="*/ 171155 h 182922"/>
                  <a:gd name="connsiteX22" fmla="*/ 55539 w 167637"/>
                  <a:gd name="connsiteY22" fmla="*/ 174249 h 182922"/>
                  <a:gd name="connsiteX23" fmla="*/ 58628 w 167637"/>
                  <a:gd name="connsiteY23" fmla="*/ 174809 h 182922"/>
                  <a:gd name="connsiteX24" fmla="*/ 59475 w 167637"/>
                  <a:gd name="connsiteY24" fmla="*/ 178172 h 182922"/>
                  <a:gd name="connsiteX25" fmla="*/ 61285 w 167637"/>
                  <a:gd name="connsiteY25" fmla="*/ 178172 h 182922"/>
                  <a:gd name="connsiteX26" fmla="*/ 65363 w 167637"/>
                  <a:gd name="connsiteY26" fmla="*/ 181549 h 182922"/>
                  <a:gd name="connsiteX27" fmla="*/ 66048 w 167637"/>
                  <a:gd name="connsiteY27" fmla="*/ 182922 h 182922"/>
                  <a:gd name="connsiteX28" fmla="*/ 70417 w 167637"/>
                  <a:gd name="connsiteY28" fmla="*/ 180556 h 182922"/>
                  <a:gd name="connsiteX29" fmla="*/ 74358 w 167637"/>
                  <a:gd name="connsiteY29" fmla="*/ 180556 h 182922"/>
                  <a:gd name="connsiteX30" fmla="*/ 74919 w 167637"/>
                  <a:gd name="connsiteY30" fmla="*/ 176354 h 182922"/>
                  <a:gd name="connsiteX31" fmla="*/ 74919 w 167637"/>
                  <a:gd name="connsiteY31" fmla="*/ 169884 h 182922"/>
                  <a:gd name="connsiteX32" fmla="*/ 79698 w 167637"/>
                  <a:gd name="connsiteY32" fmla="*/ 167633 h 182922"/>
                  <a:gd name="connsiteX33" fmla="*/ 83353 w 167637"/>
                  <a:gd name="connsiteY33" fmla="*/ 168198 h 182922"/>
                  <a:gd name="connsiteX34" fmla="*/ 86442 w 167637"/>
                  <a:gd name="connsiteY34" fmla="*/ 176354 h 182922"/>
                  <a:gd name="connsiteX35" fmla="*/ 90366 w 167637"/>
                  <a:gd name="connsiteY35" fmla="*/ 170744 h 182922"/>
                  <a:gd name="connsiteX36" fmla="*/ 97957 w 167637"/>
                  <a:gd name="connsiteY36" fmla="*/ 167068 h 182922"/>
                  <a:gd name="connsiteX37" fmla="*/ 101338 w 167637"/>
                  <a:gd name="connsiteY37" fmla="*/ 171848 h 182922"/>
                  <a:gd name="connsiteX38" fmla="*/ 105261 w 167637"/>
                  <a:gd name="connsiteY38" fmla="*/ 172417 h 182922"/>
                  <a:gd name="connsiteX39" fmla="*/ 108638 w 167637"/>
                  <a:gd name="connsiteY39" fmla="*/ 173829 h 182922"/>
                  <a:gd name="connsiteX40" fmla="*/ 160034 w 167637"/>
                  <a:gd name="connsiteY40" fmla="*/ 174099 h 182922"/>
                  <a:gd name="connsiteX41" fmla="*/ 164522 w 167637"/>
                  <a:gd name="connsiteY41" fmla="*/ 161450 h 182922"/>
                  <a:gd name="connsiteX42" fmla="*/ 161146 w 167637"/>
                  <a:gd name="connsiteY42" fmla="*/ 158929 h 182922"/>
                  <a:gd name="connsiteX43" fmla="*/ 149815 w 167637"/>
                  <a:gd name="connsiteY43" fmla="*/ 34019 h 182922"/>
                  <a:gd name="connsiteX44" fmla="*/ 167638 w 167637"/>
                  <a:gd name="connsiteY44" fmla="*/ 34412 h 182922"/>
                  <a:gd name="connsiteX45" fmla="*/ 115874 w 167637"/>
                  <a:gd name="connsiteY45" fmla="*/ 0 h 182922"/>
                  <a:gd name="connsiteX46" fmla="*/ 115642 w 167637"/>
                  <a:gd name="connsiteY46" fmla="*/ 19342 h 182922"/>
                  <a:gd name="connsiteX47" fmla="*/ 70986 w 167637"/>
                  <a:gd name="connsiteY47" fmla="*/ 19055 h 182922"/>
                  <a:gd name="connsiteX48" fmla="*/ 69861 w 167637"/>
                  <a:gd name="connsiteY48" fmla="*/ 56120 h 182922"/>
                  <a:gd name="connsiteX49" fmla="*/ 61148 w 167637"/>
                  <a:gd name="connsiteY49" fmla="*/ 56120 h 182922"/>
                  <a:gd name="connsiteX50" fmla="*/ 56655 w 167637"/>
                  <a:gd name="connsiteY50" fmla="*/ 63151 h 182922"/>
                  <a:gd name="connsiteX51" fmla="*/ 57216 w 167637"/>
                  <a:gd name="connsiteY51" fmla="*/ 88158 h 182922"/>
                  <a:gd name="connsiteX52" fmla="*/ 90 w 167637"/>
                  <a:gd name="connsiteY52" fmla="*/ 89078 h 182922"/>
                  <a:gd name="connsiteX53" fmla="*/ 142 w 167637"/>
                  <a:gd name="connsiteY53" fmla="*/ 87161 h 182922"/>
                  <a:gd name="connsiteX54" fmla="*/ 5131 w 167637"/>
                  <a:gd name="connsiteY54" fmla="*/ 98928 h 1829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167637" h="182922">
                    <a:moveTo>
                      <a:pt x="5131" y="98928"/>
                    </a:moveTo>
                    <a:cubicBezTo>
                      <a:pt x="9033" y="101286"/>
                      <a:pt x="10249" y="105223"/>
                      <a:pt x="9012" y="109301"/>
                    </a:cubicBezTo>
                    <a:cubicBezTo>
                      <a:pt x="7793" y="113272"/>
                      <a:pt x="7634" y="116720"/>
                      <a:pt x="8841" y="120794"/>
                    </a:cubicBezTo>
                    <a:cubicBezTo>
                      <a:pt x="11815" y="130812"/>
                      <a:pt x="12576" y="140979"/>
                      <a:pt x="7638" y="150769"/>
                    </a:cubicBezTo>
                    <a:cubicBezTo>
                      <a:pt x="7146" y="151762"/>
                      <a:pt x="6907" y="152930"/>
                      <a:pt x="6710" y="154038"/>
                    </a:cubicBezTo>
                    <a:cubicBezTo>
                      <a:pt x="6137" y="157359"/>
                      <a:pt x="5405" y="160641"/>
                      <a:pt x="4476" y="163816"/>
                    </a:cubicBezTo>
                    <a:cubicBezTo>
                      <a:pt x="4493" y="163756"/>
                      <a:pt x="4528" y="163683"/>
                      <a:pt x="4549" y="163619"/>
                    </a:cubicBezTo>
                    <a:lnTo>
                      <a:pt x="7643" y="162310"/>
                    </a:lnTo>
                    <a:lnTo>
                      <a:pt x="9752" y="162160"/>
                    </a:lnTo>
                    <a:lnTo>
                      <a:pt x="12979" y="159225"/>
                    </a:lnTo>
                    <a:lnTo>
                      <a:pt x="20001" y="158095"/>
                    </a:lnTo>
                    <a:lnTo>
                      <a:pt x="26599" y="155425"/>
                    </a:lnTo>
                    <a:lnTo>
                      <a:pt x="29834" y="155425"/>
                    </a:lnTo>
                    <a:lnTo>
                      <a:pt x="40083" y="158356"/>
                    </a:lnTo>
                    <a:lnTo>
                      <a:pt x="43181" y="162725"/>
                    </a:lnTo>
                    <a:lnTo>
                      <a:pt x="43454" y="163983"/>
                    </a:lnTo>
                    <a:lnTo>
                      <a:pt x="44995" y="164685"/>
                    </a:lnTo>
                    <a:lnTo>
                      <a:pt x="47532" y="163983"/>
                    </a:lnTo>
                    <a:lnTo>
                      <a:pt x="49214" y="163983"/>
                    </a:lnTo>
                    <a:lnTo>
                      <a:pt x="51597" y="164834"/>
                    </a:lnTo>
                    <a:lnTo>
                      <a:pt x="52590" y="168485"/>
                    </a:lnTo>
                    <a:lnTo>
                      <a:pt x="55393" y="171155"/>
                    </a:lnTo>
                    <a:lnTo>
                      <a:pt x="55539" y="174249"/>
                    </a:lnTo>
                    <a:lnTo>
                      <a:pt x="58628" y="174809"/>
                    </a:lnTo>
                    <a:lnTo>
                      <a:pt x="59475" y="178172"/>
                    </a:lnTo>
                    <a:lnTo>
                      <a:pt x="61285" y="178172"/>
                    </a:lnTo>
                    <a:lnTo>
                      <a:pt x="65363" y="181549"/>
                    </a:lnTo>
                    <a:lnTo>
                      <a:pt x="66048" y="182922"/>
                    </a:lnTo>
                    <a:lnTo>
                      <a:pt x="70417" y="180556"/>
                    </a:lnTo>
                    <a:lnTo>
                      <a:pt x="74358" y="180556"/>
                    </a:lnTo>
                    <a:lnTo>
                      <a:pt x="74919" y="176354"/>
                    </a:lnTo>
                    <a:lnTo>
                      <a:pt x="74919" y="169884"/>
                    </a:lnTo>
                    <a:lnTo>
                      <a:pt x="79698" y="167633"/>
                    </a:lnTo>
                    <a:lnTo>
                      <a:pt x="83353" y="168198"/>
                    </a:lnTo>
                    <a:lnTo>
                      <a:pt x="86442" y="176354"/>
                    </a:lnTo>
                    <a:lnTo>
                      <a:pt x="90366" y="170744"/>
                    </a:lnTo>
                    <a:lnTo>
                      <a:pt x="97957" y="167068"/>
                    </a:lnTo>
                    <a:lnTo>
                      <a:pt x="101338" y="171848"/>
                    </a:lnTo>
                    <a:lnTo>
                      <a:pt x="105261" y="172417"/>
                    </a:lnTo>
                    <a:lnTo>
                      <a:pt x="108638" y="173829"/>
                    </a:lnTo>
                    <a:lnTo>
                      <a:pt x="160034" y="174099"/>
                    </a:lnTo>
                    <a:lnTo>
                      <a:pt x="164522" y="161450"/>
                    </a:lnTo>
                    <a:lnTo>
                      <a:pt x="161146" y="158929"/>
                    </a:lnTo>
                    <a:lnTo>
                      <a:pt x="149815" y="34019"/>
                    </a:lnTo>
                    <a:lnTo>
                      <a:pt x="167638" y="34412"/>
                    </a:lnTo>
                    <a:lnTo>
                      <a:pt x="115874" y="0"/>
                    </a:lnTo>
                    <a:lnTo>
                      <a:pt x="115642" y="19342"/>
                    </a:lnTo>
                    <a:lnTo>
                      <a:pt x="70986" y="19055"/>
                    </a:lnTo>
                    <a:lnTo>
                      <a:pt x="69861" y="56120"/>
                    </a:lnTo>
                    <a:lnTo>
                      <a:pt x="61148" y="56120"/>
                    </a:lnTo>
                    <a:lnTo>
                      <a:pt x="56655" y="63151"/>
                    </a:lnTo>
                    <a:lnTo>
                      <a:pt x="57216" y="88158"/>
                    </a:lnTo>
                    <a:lnTo>
                      <a:pt x="90" y="89078"/>
                    </a:lnTo>
                    <a:cubicBezTo>
                      <a:pt x="103" y="88453"/>
                      <a:pt x="69" y="87832"/>
                      <a:pt x="142" y="87161"/>
                    </a:cubicBezTo>
                    <a:cubicBezTo>
                      <a:pt x="-423" y="92137"/>
                      <a:pt x="595" y="96142"/>
                      <a:pt x="5131" y="98928"/>
                    </a:cubicBezTo>
                    <a:close/>
                  </a:path>
                </a:pathLst>
              </a:custGeom>
              <a:grpFill/>
              <a:ln w="5028" cap="flat">
                <a:solidFill>
                  <a:schemeClr val="bg1"/>
                </a:solidFill>
                <a:prstDash val="solid"/>
                <a:miter/>
              </a:ln>
            </p:spPr>
            <p:txBody>
              <a:bodyPr rtlCol="0" anchor="ctr"/>
              <a:lstStyle/>
              <a:p>
                <a:endParaRPr lang="en-US"/>
              </a:p>
            </p:txBody>
          </p:sp>
          <p:sp>
            <p:nvSpPr>
              <p:cNvPr id="203" name="Freeform 202">
                <a:extLst>
                  <a:ext uri="{FF2B5EF4-FFF2-40B4-BE49-F238E27FC236}">
                    <a16:creationId xmlns:a16="http://schemas.microsoft.com/office/drawing/2014/main" id="{9F5E8349-8E02-0D6B-6B9B-CEAE763B3328}"/>
                  </a:ext>
                </a:extLst>
              </p:cNvPr>
              <p:cNvSpPr/>
              <p:nvPr/>
            </p:nvSpPr>
            <p:spPr>
              <a:xfrm>
                <a:off x="5959358" y="4730182"/>
                <a:ext cx="1865" cy="3333"/>
              </a:xfrm>
              <a:custGeom>
                <a:avLst/>
                <a:gdLst>
                  <a:gd name="connsiteX0" fmla="*/ 1866 w 1865"/>
                  <a:gd name="connsiteY0" fmla="*/ 0 h 3333"/>
                  <a:gd name="connsiteX1" fmla="*/ 0 w 1865"/>
                  <a:gd name="connsiteY1" fmla="*/ 3333 h 3333"/>
                  <a:gd name="connsiteX2" fmla="*/ 1866 w 1865"/>
                  <a:gd name="connsiteY2" fmla="*/ 0 h 3333"/>
                  <a:gd name="connsiteX3" fmla="*/ 1866 w 1865"/>
                  <a:gd name="connsiteY3" fmla="*/ 0 h 3333"/>
                </a:gdLst>
                <a:ahLst/>
                <a:cxnLst>
                  <a:cxn ang="0">
                    <a:pos x="connsiteX0" y="connsiteY0"/>
                  </a:cxn>
                  <a:cxn ang="0">
                    <a:pos x="connsiteX1" y="connsiteY1"/>
                  </a:cxn>
                  <a:cxn ang="0">
                    <a:pos x="connsiteX2" y="connsiteY2"/>
                  </a:cxn>
                  <a:cxn ang="0">
                    <a:pos x="connsiteX3" y="connsiteY3"/>
                  </a:cxn>
                </a:cxnLst>
                <a:rect l="l" t="t" r="r" b="b"/>
                <a:pathLst>
                  <a:path w="1865" h="3333">
                    <a:moveTo>
                      <a:pt x="1866" y="0"/>
                    </a:moveTo>
                    <a:cubicBezTo>
                      <a:pt x="1228" y="1087"/>
                      <a:pt x="612" y="2208"/>
                      <a:pt x="0" y="3333"/>
                    </a:cubicBezTo>
                    <a:cubicBezTo>
                      <a:pt x="616" y="2208"/>
                      <a:pt x="1232" y="1087"/>
                      <a:pt x="1866" y="0"/>
                    </a:cubicBezTo>
                    <a:lnTo>
                      <a:pt x="1866" y="0"/>
                    </a:lnTo>
                    <a:close/>
                  </a:path>
                </a:pathLst>
              </a:custGeom>
              <a:grpFill/>
              <a:ln w="5028" cap="flat">
                <a:solidFill>
                  <a:schemeClr val="bg1"/>
                </a:solidFill>
                <a:prstDash val="solid"/>
                <a:miter/>
              </a:ln>
            </p:spPr>
            <p:txBody>
              <a:bodyPr rtlCol="0" anchor="ctr"/>
              <a:lstStyle/>
              <a:p>
                <a:endParaRPr lang="en-US"/>
              </a:p>
            </p:txBody>
          </p:sp>
          <p:sp>
            <p:nvSpPr>
              <p:cNvPr id="204" name="Freeform 203">
                <a:extLst>
                  <a:ext uri="{FF2B5EF4-FFF2-40B4-BE49-F238E27FC236}">
                    <a16:creationId xmlns:a16="http://schemas.microsoft.com/office/drawing/2014/main" id="{23B0DEE1-2E66-2230-FC45-13EF767BF875}"/>
                  </a:ext>
                </a:extLst>
              </p:cNvPr>
              <p:cNvSpPr/>
              <p:nvPr/>
            </p:nvSpPr>
            <p:spPr>
              <a:xfrm>
                <a:off x="5925347" y="4878555"/>
                <a:ext cx="1253" cy="3183"/>
              </a:xfrm>
              <a:custGeom>
                <a:avLst/>
                <a:gdLst>
                  <a:gd name="connsiteX0" fmla="*/ 1254 w 1253"/>
                  <a:gd name="connsiteY0" fmla="*/ 0 h 3183"/>
                  <a:gd name="connsiteX1" fmla="*/ 0 w 1253"/>
                  <a:gd name="connsiteY1" fmla="*/ 3184 h 3183"/>
                  <a:gd name="connsiteX2" fmla="*/ 1254 w 1253"/>
                  <a:gd name="connsiteY2" fmla="*/ 0 h 3183"/>
                </a:gdLst>
                <a:ahLst/>
                <a:cxnLst>
                  <a:cxn ang="0">
                    <a:pos x="connsiteX0" y="connsiteY0"/>
                  </a:cxn>
                  <a:cxn ang="0">
                    <a:pos x="connsiteX1" y="connsiteY1"/>
                  </a:cxn>
                  <a:cxn ang="0">
                    <a:pos x="connsiteX2" y="connsiteY2"/>
                  </a:cxn>
                </a:cxnLst>
                <a:rect l="l" t="t" r="r" b="b"/>
                <a:pathLst>
                  <a:path w="1253" h="3183">
                    <a:moveTo>
                      <a:pt x="1254" y="0"/>
                    </a:moveTo>
                    <a:cubicBezTo>
                      <a:pt x="869" y="1066"/>
                      <a:pt x="466" y="2127"/>
                      <a:pt x="0" y="3184"/>
                    </a:cubicBezTo>
                    <a:cubicBezTo>
                      <a:pt x="454" y="2127"/>
                      <a:pt x="877" y="1066"/>
                      <a:pt x="1254" y="0"/>
                    </a:cubicBezTo>
                    <a:close/>
                  </a:path>
                </a:pathLst>
              </a:custGeom>
              <a:grpFill/>
              <a:ln w="5028" cap="flat">
                <a:solidFill>
                  <a:schemeClr val="bg1"/>
                </a:solidFill>
                <a:prstDash val="solid"/>
                <a:miter/>
              </a:ln>
            </p:spPr>
            <p:txBody>
              <a:bodyPr rtlCol="0" anchor="ctr"/>
              <a:lstStyle/>
              <a:p>
                <a:endParaRPr lang="en-US"/>
              </a:p>
            </p:txBody>
          </p:sp>
          <p:sp>
            <p:nvSpPr>
              <p:cNvPr id="205" name="Freeform 204">
                <a:extLst>
                  <a:ext uri="{FF2B5EF4-FFF2-40B4-BE49-F238E27FC236}">
                    <a16:creationId xmlns:a16="http://schemas.microsoft.com/office/drawing/2014/main" id="{D9AACC54-EC28-3774-4C51-05BDE4948BE4}"/>
                  </a:ext>
                </a:extLst>
              </p:cNvPr>
              <p:cNvSpPr/>
              <p:nvPr/>
            </p:nvSpPr>
            <p:spPr>
              <a:xfrm>
                <a:off x="5922061" y="4883061"/>
                <a:ext cx="2712" cy="4796"/>
              </a:xfrm>
              <a:custGeom>
                <a:avLst/>
                <a:gdLst>
                  <a:gd name="connsiteX0" fmla="*/ 2713 w 2712"/>
                  <a:gd name="connsiteY0" fmla="*/ 0 h 4796"/>
                  <a:gd name="connsiteX1" fmla="*/ 0 w 2712"/>
                  <a:gd name="connsiteY1" fmla="*/ 4797 h 4796"/>
                  <a:gd name="connsiteX2" fmla="*/ 17 w 2712"/>
                  <a:gd name="connsiteY2" fmla="*/ 4797 h 4796"/>
                  <a:gd name="connsiteX3" fmla="*/ 2713 w 2712"/>
                  <a:gd name="connsiteY3" fmla="*/ 0 h 4796"/>
                </a:gdLst>
                <a:ahLst/>
                <a:cxnLst>
                  <a:cxn ang="0">
                    <a:pos x="connsiteX0" y="connsiteY0"/>
                  </a:cxn>
                  <a:cxn ang="0">
                    <a:pos x="connsiteX1" y="connsiteY1"/>
                  </a:cxn>
                  <a:cxn ang="0">
                    <a:pos x="connsiteX2" y="connsiteY2"/>
                  </a:cxn>
                  <a:cxn ang="0">
                    <a:pos x="connsiteX3" y="connsiteY3"/>
                  </a:cxn>
                </a:cxnLst>
                <a:rect l="l" t="t" r="r" b="b"/>
                <a:pathLst>
                  <a:path w="2712" h="4796">
                    <a:moveTo>
                      <a:pt x="2713" y="0"/>
                    </a:moveTo>
                    <a:cubicBezTo>
                      <a:pt x="1908" y="1631"/>
                      <a:pt x="1040" y="3257"/>
                      <a:pt x="0" y="4797"/>
                    </a:cubicBezTo>
                    <a:lnTo>
                      <a:pt x="17" y="4797"/>
                    </a:lnTo>
                    <a:cubicBezTo>
                      <a:pt x="1048" y="3257"/>
                      <a:pt x="1938" y="1631"/>
                      <a:pt x="2713" y="0"/>
                    </a:cubicBezTo>
                    <a:close/>
                  </a:path>
                </a:pathLst>
              </a:custGeom>
              <a:grpFill/>
              <a:ln w="5028" cap="flat">
                <a:solidFill>
                  <a:schemeClr val="bg1"/>
                </a:solidFill>
                <a:prstDash val="solid"/>
                <a:miter/>
              </a:ln>
            </p:spPr>
            <p:txBody>
              <a:bodyPr rtlCol="0" anchor="ctr"/>
              <a:lstStyle/>
              <a:p>
                <a:endParaRPr lang="en-US"/>
              </a:p>
            </p:txBody>
          </p:sp>
        </p:grpSp>
        <p:grpSp>
          <p:nvGrpSpPr>
            <p:cNvPr id="197" name="Graphic 2398">
              <a:extLst>
                <a:ext uri="{FF2B5EF4-FFF2-40B4-BE49-F238E27FC236}">
                  <a16:creationId xmlns:a16="http://schemas.microsoft.com/office/drawing/2014/main" id="{3FB26971-09CC-C216-DFC1-149AD5B2E8B8}"/>
                </a:ext>
              </a:extLst>
            </p:cNvPr>
            <p:cNvGrpSpPr/>
            <p:nvPr/>
          </p:nvGrpSpPr>
          <p:grpSpPr>
            <a:xfrm>
              <a:off x="5975704" y="4579020"/>
              <a:ext cx="169610" cy="136703"/>
              <a:chOff x="5975704" y="4579020"/>
              <a:chExt cx="169610" cy="136703"/>
            </a:xfrm>
            <a:grpFill/>
          </p:grpSpPr>
          <p:sp>
            <p:nvSpPr>
              <p:cNvPr id="198" name="Freeform 197">
                <a:extLst>
                  <a:ext uri="{FF2B5EF4-FFF2-40B4-BE49-F238E27FC236}">
                    <a16:creationId xmlns:a16="http://schemas.microsoft.com/office/drawing/2014/main" id="{D82713BE-79DF-5A0D-3B96-5FA9EAC91B2B}"/>
                  </a:ext>
                </a:extLst>
              </p:cNvPr>
              <p:cNvSpPr/>
              <p:nvPr/>
            </p:nvSpPr>
            <p:spPr>
              <a:xfrm>
                <a:off x="6137158" y="4585951"/>
                <a:ext cx="3008" cy="2139"/>
              </a:xfrm>
              <a:custGeom>
                <a:avLst/>
                <a:gdLst>
                  <a:gd name="connsiteX0" fmla="*/ 3008 w 3008"/>
                  <a:gd name="connsiteY0" fmla="*/ 0 h 2139"/>
                  <a:gd name="connsiteX1" fmla="*/ 0 w 3008"/>
                  <a:gd name="connsiteY1" fmla="*/ 2140 h 2139"/>
                  <a:gd name="connsiteX2" fmla="*/ 3008 w 3008"/>
                  <a:gd name="connsiteY2" fmla="*/ 0 h 2139"/>
                </a:gdLst>
                <a:ahLst/>
                <a:cxnLst>
                  <a:cxn ang="0">
                    <a:pos x="connsiteX0" y="connsiteY0"/>
                  </a:cxn>
                  <a:cxn ang="0">
                    <a:pos x="connsiteX1" y="connsiteY1"/>
                  </a:cxn>
                  <a:cxn ang="0">
                    <a:pos x="connsiteX2" y="connsiteY2"/>
                  </a:cxn>
                </a:cxnLst>
                <a:rect l="l" t="t" r="r" b="b"/>
                <a:pathLst>
                  <a:path w="3008" h="2139">
                    <a:moveTo>
                      <a:pt x="3008" y="0"/>
                    </a:moveTo>
                    <a:cubicBezTo>
                      <a:pt x="2075" y="899"/>
                      <a:pt x="1048" y="1545"/>
                      <a:pt x="0" y="2140"/>
                    </a:cubicBezTo>
                    <a:cubicBezTo>
                      <a:pt x="1057" y="1562"/>
                      <a:pt x="2075" y="899"/>
                      <a:pt x="3008" y="0"/>
                    </a:cubicBezTo>
                    <a:close/>
                  </a:path>
                </a:pathLst>
              </a:custGeom>
              <a:grpFill/>
              <a:ln w="5028" cap="flat">
                <a:solidFill>
                  <a:schemeClr val="bg1"/>
                </a:solidFill>
                <a:prstDash val="solid"/>
                <a:miter/>
              </a:ln>
            </p:spPr>
            <p:txBody>
              <a:bodyPr rtlCol="0" anchor="ctr"/>
              <a:lstStyle/>
              <a:p>
                <a:endParaRPr lang="en-US"/>
              </a:p>
            </p:txBody>
          </p:sp>
          <p:sp>
            <p:nvSpPr>
              <p:cNvPr id="199" name="Freeform 198">
                <a:extLst>
                  <a:ext uri="{FF2B5EF4-FFF2-40B4-BE49-F238E27FC236}">
                    <a16:creationId xmlns:a16="http://schemas.microsoft.com/office/drawing/2014/main" id="{B5AEE2AC-2DC7-A047-115E-932F6761F37E}"/>
                  </a:ext>
                </a:extLst>
              </p:cNvPr>
              <p:cNvSpPr/>
              <p:nvPr/>
            </p:nvSpPr>
            <p:spPr>
              <a:xfrm>
                <a:off x="6140166" y="4584253"/>
                <a:ext cx="2075" cy="1694"/>
              </a:xfrm>
              <a:custGeom>
                <a:avLst/>
                <a:gdLst>
                  <a:gd name="connsiteX0" fmla="*/ 2075 w 2075"/>
                  <a:gd name="connsiteY0" fmla="*/ 0 h 1694"/>
                  <a:gd name="connsiteX1" fmla="*/ 0 w 2075"/>
                  <a:gd name="connsiteY1" fmla="*/ 1694 h 1694"/>
                  <a:gd name="connsiteX2" fmla="*/ 2075 w 2075"/>
                  <a:gd name="connsiteY2" fmla="*/ 0 h 1694"/>
                  <a:gd name="connsiteX3" fmla="*/ 2075 w 2075"/>
                  <a:gd name="connsiteY3" fmla="*/ 0 h 1694"/>
                </a:gdLst>
                <a:ahLst/>
                <a:cxnLst>
                  <a:cxn ang="0">
                    <a:pos x="connsiteX0" y="connsiteY0"/>
                  </a:cxn>
                  <a:cxn ang="0">
                    <a:pos x="connsiteX1" y="connsiteY1"/>
                  </a:cxn>
                  <a:cxn ang="0">
                    <a:pos x="connsiteX2" y="connsiteY2"/>
                  </a:cxn>
                  <a:cxn ang="0">
                    <a:pos x="connsiteX3" y="connsiteY3"/>
                  </a:cxn>
                </a:cxnLst>
                <a:rect l="l" t="t" r="r" b="b"/>
                <a:pathLst>
                  <a:path w="2075" h="1694">
                    <a:moveTo>
                      <a:pt x="2075" y="0"/>
                    </a:moveTo>
                    <a:cubicBezTo>
                      <a:pt x="1382" y="535"/>
                      <a:pt x="663" y="1053"/>
                      <a:pt x="0" y="1694"/>
                    </a:cubicBezTo>
                    <a:cubicBezTo>
                      <a:pt x="663" y="1053"/>
                      <a:pt x="1382" y="535"/>
                      <a:pt x="2075" y="0"/>
                    </a:cubicBezTo>
                    <a:lnTo>
                      <a:pt x="2075" y="0"/>
                    </a:lnTo>
                    <a:close/>
                  </a:path>
                </a:pathLst>
              </a:custGeom>
              <a:grpFill/>
              <a:ln w="5028" cap="flat">
                <a:solidFill>
                  <a:schemeClr val="bg1"/>
                </a:solidFill>
                <a:prstDash val="solid"/>
                <a:miter/>
              </a:ln>
            </p:spPr>
            <p:txBody>
              <a:bodyPr rtlCol="0" anchor="ctr"/>
              <a:lstStyle/>
              <a:p>
                <a:endParaRPr lang="en-US"/>
              </a:p>
            </p:txBody>
          </p:sp>
          <p:sp>
            <p:nvSpPr>
              <p:cNvPr id="200" name="Freeform 199">
                <a:extLst>
                  <a:ext uri="{FF2B5EF4-FFF2-40B4-BE49-F238E27FC236}">
                    <a16:creationId xmlns:a16="http://schemas.microsoft.com/office/drawing/2014/main" id="{79A016C3-5535-DCE2-6EB6-AEA40FB125BC}"/>
                  </a:ext>
                </a:extLst>
              </p:cNvPr>
              <p:cNvSpPr/>
              <p:nvPr/>
            </p:nvSpPr>
            <p:spPr>
              <a:xfrm>
                <a:off x="5975704" y="4579020"/>
                <a:ext cx="169610" cy="136703"/>
              </a:xfrm>
              <a:custGeom>
                <a:avLst/>
                <a:gdLst>
                  <a:gd name="connsiteX0" fmla="*/ 63617 w 169610"/>
                  <a:gd name="connsiteY0" fmla="*/ 115778 h 136703"/>
                  <a:gd name="connsiteX1" fmla="*/ 69972 w 169610"/>
                  <a:gd name="connsiteY1" fmla="*/ 110545 h 136703"/>
                  <a:gd name="connsiteX2" fmla="*/ 75222 w 169610"/>
                  <a:gd name="connsiteY2" fmla="*/ 105688 h 136703"/>
                  <a:gd name="connsiteX3" fmla="*/ 84217 w 169610"/>
                  <a:gd name="connsiteY3" fmla="*/ 103048 h 136703"/>
                  <a:gd name="connsiteX4" fmla="*/ 93203 w 169610"/>
                  <a:gd name="connsiteY4" fmla="*/ 102671 h 136703"/>
                  <a:gd name="connsiteX5" fmla="*/ 101821 w 169610"/>
                  <a:gd name="connsiteY5" fmla="*/ 101174 h 136703"/>
                  <a:gd name="connsiteX6" fmla="*/ 139631 w 169610"/>
                  <a:gd name="connsiteY6" fmla="*/ 76826 h 136703"/>
                  <a:gd name="connsiteX7" fmla="*/ 140392 w 169610"/>
                  <a:gd name="connsiteY7" fmla="*/ 69337 h 136703"/>
                  <a:gd name="connsiteX8" fmla="*/ 143769 w 169610"/>
                  <a:gd name="connsiteY8" fmla="*/ 66727 h 136703"/>
                  <a:gd name="connsiteX9" fmla="*/ 148638 w 169610"/>
                  <a:gd name="connsiteY9" fmla="*/ 59975 h 136703"/>
                  <a:gd name="connsiteX10" fmla="*/ 166995 w 169610"/>
                  <a:gd name="connsiteY10" fmla="*/ 59975 h 136703"/>
                  <a:gd name="connsiteX11" fmla="*/ 169610 w 169610"/>
                  <a:gd name="connsiteY11" fmla="*/ 52859 h 136703"/>
                  <a:gd name="connsiteX12" fmla="*/ 164749 w 169610"/>
                  <a:gd name="connsiteY12" fmla="*/ 48747 h 136703"/>
                  <a:gd name="connsiteX13" fmla="*/ 161373 w 169610"/>
                  <a:gd name="connsiteY13" fmla="*/ 42011 h 136703"/>
                  <a:gd name="connsiteX14" fmla="*/ 159490 w 169610"/>
                  <a:gd name="connsiteY14" fmla="*/ 24394 h 136703"/>
                  <a:gd name="connsiteX15" fmla="*/ 158741 w 169610"/>
                  <a:gd name="connsiteY15" fmla="*/ 15408 h 136703"/>
                  <a:gd name="connsiteX16" fmla="*/ 154864 w 169610"/>
                  <a:gd name="connsiteY16" fmla="*/ 10761 h 136703"/>
                  <a:gd name="connsiteX17" fmla="*/ 148501 w 169610"/>
                  <a:gd name="connsiteY17" fmla="*/ 9610 h 136703"/>
                  <a:gd name="connsiteX18" fmla="*/ 135309 w 169610"/>
                  <a:gd name="connsiteY18" fmla="*/ 7800 h 136703"/>
                  <a:gd name="connsiteX19" fmla="*/ 121693 w 169610"/>
                  <a:gd name="connsiteY19" fmla="*/ 8069 h 136703"/>
                  <a:gd name="connsiteX20" fmla="*/ 115694 w 169610"/>
                  <a:gd name="connsiteY20" fmla="*/ 5271 h 136703"/>
                  <a:gd name="connsiteX21" fmla="*/ 113361 w 169610"/>
                  <a:gd name="connsiteY21" fmla="*/ 2789 h 136703"/>
                  <a:gd name="connsiteX22" fmla="*/ 102060 w 169610"/>
                  <a:gd name="connsiteY22" fmla="*/ 5554 h 136703"/>
                  <a:gd name="connsiteX23" fmla="*/ 98868 w 169610"/>
                  <a:gd name="connsiteY23" fmla="*/ 15258 h 136703"/>
                  <a:gd name="connsiteX24" fmla="*/ 85389 w 169610"/>
                  <a:gd name="connsiteY24" fmla="*/ 31831 h 136703"/>
                  <a:gd name="connsiteX25" fmla="*/ 67883 w 169610"/>
                  <a:gd name="connsiteY25" fmla="*/ 42452 h 136703"/>
                  <a:gd name="connsiteX26" fmla="*/ 57562 w 169610"/>
                  <a:gd name="connsiteY26" fmla="*/ 57001 h 136703"/>
                  <a:gd name="connsiteX27" fmla="*/ 53707 w 169610"/>
                  <a:gd name="connsiteY27" fmla="*/ 64455 h 136703"/>
                  <a:gd name="connsiteX28" fmla="*/ 50134 w 169610"/>
                  <a:gd name="connsiteY28" fmla="*/ 77309 h 136703"/>
                  <a:gd name="connsiteX29" fmla="*/ 50626 w 169610"/>
                  <a:gd name="connsiteY29" fmla="*/ 87523 h 136703"/>
                  <a:gd name="connsiteX30" fmla="*/ 48217 w 169610"/>
                  <a:gd name="connsiteY30" fmla="*/ 95530 h 136703"/>
                  <a:gd name="connsiteX31" fmla="*/ 41374 w 169610"/>
                  <a:gd name="connsiteY31" fmla="*/ 105341 h 136703"/>
                  <a:gd name="connsiteX32" fmla="*/ 36497 w 169610"/>
                  <a:gd name="connsiteY32" fmla="*/ 109950 h 136703"/>
                  <a:gd name="connsiteX33" fmla="*/ 27973 w 169610"/>
                  <a:gd name="connsiteY33" fmla="*/ 115517 h 136703"/>
                  <a:gd name="connsiteX34" fmla="*/ 15649 w 169610"/>
                  <a:gd name="connsiteY34" fmla="*/ 120947 h 136703"/>
                  <a:gd name="connsiteX35" fmla="*/ 6081 w 169610"/>
                  <a:gd name="connsiteY35" fmla="*/ 127473 h 136703"/>
                  <a:gd name="connsiteX36" fmla="*/ 2324 w 169610"/>
                  <a:gd name="connsiteY36" fmla="*/ 133160 h 136703"/>
                  <a:gd name="connsiteX37" fmla="*/ 0 w 169610"/>
                  <a:gd name="connsiteY37" fmla="*/ 136703 h 136703"/>
                  <a:gd name="connsiteX38" fmla="*/ 56942 w 169610"/>
                  <a:gd name="connsiteY38" fmla="*/ 133562 h 136703"/>
                  <a:gd name="connsiteX39" fmla="*/ 63279 w 169610"/>
                  <a:gd name="connsiteY39" fmla="*/ 130657 h 136703"/>
                  <a:gd name="connsiteX40" fmla="*/ 63617 w 169610"/>
                  <a:gd name="connsiteY40" fmla="*/ 115778 h 136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69610" h="136703">
                    <a:moveTo>
                      <a:pt x="63617" y="115778"/>
                    </a:moveTo>
                    <a:lnTo>
                      <a:pt x="69972" y="110545"/>
                    </a:lnTo>
                    <a:lnTo>
                      <a:pt x="75222" y="105688"/>
                    </a:lnTo>
                    <a:lnTo>
                      <a:pt x="84217" y="103048"/>
                    </a:lnTo>
                    <a:lnTo>
                      <a:pt x="93203" y="102671"/>
                    </a:lnTo>
                    <a:lnTo>
                      <a:pt x="101821" y="101174"/>
                    </a:lnTo>
                    <a:lnTo>
                      <a:pt x="139631" y="76826"/>
                    </a:lnTo>
                    <a:lnTo>
                      <a:pt x="140392" y="69337"/>
                    </a:lnTo>
                    <a:lnTo>
                      <a:pt x="143769" y="66727"/>
                    </a:lnTo>
                    <a:lnTo>
                      <a:pt x="148638" y="59975"/>
                    </a:lnTo>
                    <a:lnTo>
                      <a:pt x="166995" y="59975"/>
                    </a:lnTo>
                    <a:lnTo>
                      <a:pt x="169610" y="52859"/>
                    </a:lnTo>
                    <a:lnTo>
                      <a:pt x="164749" y="48747"/>
                    </a:lnTo>
                    <a:lnTo>
                      <a:pt x="161373" y="42011"/>
                    </a:lnTo>
                    <a:lnTo>
                      <a:pt x="159490" y="24394"/>
                    </a:lnTo>
                    <a:lnTo>
                      <a:pt x="158741" y="15408"/>
                    </a:lnTo>
                    <a:lnTo>
                      <a:pt x="154864" y="10761"/>
                    </a:lnTo>
                    <a:cubicBezTo>
                      <a:pt x="152742" y="10778"/>
                      <a:pt x="150598" y="10479"/>
                      <a:pt x="148501" y="9610"/>
                    </a:cubicBezTo>
                    <a:cubicBezTo>
                      <a:pt x="144077" y="7783"/>
                      <a:pt x="140003" y="7154"/>
                      <a:pt x="135309" y="7800"/>
                    </a:cubicBezTo>
                    <a:cubicBezTo>
                      <a:pt x="130833" y="8429"/>
                      <a:pt x="126207" y="8412"/>
                      <a:pt x="121693" y="8069"/>
                    </a:cubicBezTo>
                    <a:cubicBezTo>
                      <a:pt x="119618" y="7898"/>
                      <a:pt x="117594" y="6392"/>
                      <a:pt x="115694" y="5271"/>
                    </a:cubicBezTo>
                    <a:cubicBezTo>
                      <a:pt x="114765" y="4693"/>
                      <a:pt x="114162" y="3589"/>
                      <a:pt x="113361" y="2789"/>
                    </a:cubicBezTo>
                    <a:cubicBezTo>
                      <a:pt x="108886" y="-1785"/>
                      <a:pt x="104209" y="-643"/>
                      <a:pt x="102060" y="5554"/>
                    </a:cubicBezTo>
                    <a:cubicBezTo>
                      <a:pt x="100956" y="8776"/>
                      <a:pt x="99536" y="11938"/>
                      <a:pt x="98868" y="15258"/>
                    </a:cubicBezTo>
                    <a:cubicBezTo>
                      <a:pt x="97276" y="23252"/>
                      <a:pt x="92249" y="28113"/>
                      <a:pt x="85389" y="31831"/>
                    </a:cubicBezTo>
                    <a:cubicBezTo>
                      <a:pt x="79399" y="35092"/>
                      <a:pt x="73587" y="38699"/>
                      <a:pt x="67883" y="42452"/>
                    </a:cubicBezTo>
                    <a:cubicBezTo>
                      <a:pt x="62624" y="45905"/>
                      <a:pt x="57562" y="49581"/>
                      <a:pt x="57562" y="57001"/>
                    </a:cubicBezTo>
                    <a:cubicBezTo>
                      <a:pt x="57562" y="59949"/>
                      <a:pt x="55376" y="62161"/>
                      <a:pt x="53707" y="64455"/>
                    </a:cubicBezTo>
                    <a:cubicBezTo>
                      <a:pt x="50934" y="68298"/>
                      <a:pt x="49625" y="72495"/>
                      <a:pt x="50134" y="77309"/>
                    </a:cubicBezTo>
                    <a:cubicBezTo>
                      <a:pt x="50472" y="80677"/>
                      <a:pt x="50493" y="84113"/>
                      <a:pt x="50626" y="87523"/>
                    </a:cubicBezTo>
                    <a:cubicBezTo>
                      <a:pt x="50741" y="90463"/>
                      <a:pt x="49881" y="93133"/>
                      <a:pt x="48217" y="95530"/>
                    </a:cubicBezTo>
                    <a:cubicBezTo>
                      <a:pt x="45936" y="98807"/>
                      <a:pt x="43839" y="102214"/>
                      <a:pt x="41374" y="105341"/>
                    </a:cubicBezTo>
                    <a:cubicBezTo>
                      <a:pt x="40035" y="107087"/>
                      <a:pt x="38298" y="108641"/>
                      <a:pt x="36497" y="109950"/>
                    </a:cubicBezTo>
                    <a:cubicBezTo>
                      <a:pt x="33745" y="111940"/>
                      <a:pt x="30604" y="113425"/>
                      <a:pt x="27973" y="115517"/>
                    </a:cubicBezTo>
                    <a:cubicBezTo>
                      <a:pt x="24301" y="118478"/>
                      <a:pt x="20296" y="120361"/>
                      <a:pt x="15649" y="120947"/>
                    </a:cubicBezTo>
                    <a:cubicBezTo>
                      <a:pt x="11352" y="121482"/>
                      <a:pt x="8460" y="124101"/>
                      <a:pt x="6081" y="127473"/>
                    </a:cubicBezTo>
                    <a:cubicBezTo>
                      <a:pt x="4767" y="129352"/>
                      <a:pt x="3218" y="131119"/>
                      <a:pt x="2324" y="133160"/>
                    </a:cubicBezTo>
                    <a:cubicBezTo>
                      <a:pt x="1733" y="134542"/>
                      <a:pt x="826" y="135586"/>
                      <a:pt x="0" y="136703"/>
                    </a:cubicBezTo>
                    <a:lnTo>
                      <a:pt x="56942" y="133562"/>
                    </a:lnTo>
                    <a:lnTo>
                      <a:pt x="63279" y="130657"/>
                    </a:lnTo>
                    <a:lnTo>
                      <a:pt x="63617" y="115778"/>
                    </a:lnTo>
                    <a:close/>
                  </a:path>
                </a:pathLst>
              </a:custGeom>
              <a:grpFill/>
              <a:ln w="5028" cap="flat">
                <a:solidFill>
                  <a:schemeClr val="bg1"/>
                </a:solidFill>
                <a:prstDash val="solid"/>
                <a:miter/>
              </a:ln>
            </p:spPr>
            <p:txBody>
              <a:bodyPr rtlCol="0" anchor="ctr"/>
              <a:lstStyle/>
              <a:p>
                <a:endParaRPr lang="en-US"/>
              </a:p>
            </p:txBody>
          </p:sp>
          <p:sp>
            <p:nvSpPr>
              <p:cNvPr id="201" name="Freeform 200">
                <a:extLst>
                  <a:ext uri="{FF2B5EF4-FFF2-40B4-BE49-F238E27FC236}">
                    <a16:creationId xmlns:a16="http://schemas.microsoft.com/office/drawing/2014/main" id="{40451EEE-14FA-EC42-9B5B-C52962D99EA3}"/>
                  </a:ext>
                </a:extLst>
              </p:cNvPr>
              <p:cNvSpPr/>
              <p:nvPr/>
            </p:nvSpPr>
            <p:spPr>
              <a:xfrm>
                <a:off x="6134406" y="4588716"/>
                <a:ext cx="1484" cy="470"/>
              </a:xfrm>
              <a:custGeom>
                <a:avLst/>
                <a:gdLst>
                  <a:gd name="connsiteX0" fmla="*/ 0 w 1484"/>
                  <a:gd name="connsiteY0" fmla="*/ 471 h 470"/>
                  <a:gd name="connsiteX1" fmla="*/ 1485 w 1484"/>
                  <a:gd name="connsiteY1" fmla="*/ 0 h 470"/>
                  <a:gd name="connsiteX2" fmla="*/ 0 w 1484"/>
                  <a:gd name="connsiteY2" fmla="*/ 471 h 470"/>
                </a:gdLst>
                <a:ahLst/>
                <a:cxnLst>
                  <a:cxn ang="0">
                    <a:pos x="connsiteX0" y="connsiteY0"/>
                  </a:cxn>
                  <a:cxn ang="0">
                    <a:pos x="connsiteX1" y="connsiteY1"/>
                  </a:cxn>
                  <a:cxn ang="0">
                    <a:pos x="connsiteX2" y="connsiteY2"/>
                  </a:cxn>
                </a:cxnLst>
                <a:rect l="l" t="t" r="r" b="b"/>
                <a:pathLst>
                  <a:path w="1484" h="470">
                    <a:moveTo>
                      <a:pt x="0" y="471"/>
                    </a:moveTo>
                    <a:cubicBezTo>
                      <a:pt x="496" y="342"/>
                      <a:pt x="1001" y="210"/>
                      <a:pt x="1485" y="0"/>
                    </a:cubicBezTo>
                    <a:cubicBezTo>
                      <a:pt x="1014" y="210"/>
                      <a:pt x="496" y="325"/>
                      <a:pt x="0" y="471"/>
                    </a:cubicBezTo>
                    <a:close/>
                  </a:path>
                </a:pathLst>
              </a:custGeom>
              <a:grpFill/>
              <a:ln w="5028" cap="flat">
                <a:solidFill>
                  <a:schemeClr val="bg1"/>
                </a:solidFill>
                <a:prstDash val="solid"/>
                <a:miter/>
              </a:ln>
            </p:spPr>
            <p:txBody>
              <a:bodyPr rtlCol="0" anchor="ctr"/>
              <a:lstStyle/>
              <a:p>
                <a:endParaRPr lang="en-US"/>
              </a:p>
            </p:txBody>
          </p:sp>
        </p:grpSp>
      </p:grpSp>
      <p:sp>
        <p:nvSpPr>
          <p:cNvPr id="7" name="Titolo 6">
            <a:extLst>
              <a:ext uri="{FF2B5EF4-FFF2-40B4-BE49-F238E27FC236}">
                <a16:creationId xmlns:a16="http://schemas.microsoft.com/office/drawing/2014/main" id="{530FF1B5-C93A-C2F1-058A-D3E564EE933E}"/>
              </a:ext>
            </a:extLst>
          </p:cNvPr>
          <p:cNvSpPr>
            <a:spLocks noGrp="1"/>
          </p:cNvSpPr>
          <p:nvPr>
            <p:ph type="title"/>
          </p:nvPr>
        </p:nvSpPr>
        <p:spPr>
          <a:xfrm>
            <a:off x="230379" y="237603"/>
            <a:ext cx="8764396" cy="357021"/>
          </a:xfrm>
        </p:spPr>
        <p:txBody>
          <a:bodyPr/>
          <a:lstStyle/>
          <a:p>
            <a:r>
              <a:rPr lang="en-US" noProof="0"/>
              <a:t>Slide title goes here</a:t>
            </a:r>
          </a:p>
        </p:txBody>
      </p:sp>
      <p:sp>
        <p:nvSpPr>
          <p:cNvPr id="420" name="CasellaDiTesto 64">
            <a:extLst>
              <a:ext uri="{FF2B5EF4-FFF2-40B4-BE49-F238E27FC236}">
                <a16:creationId xmlns:a16="http://schemas.microsoft.com/office/drawing/2014/main" id="{78D1868D-3E40-BC1C-C7FF-A5E34E4C3C27}"/>
              </a:ext>
            </a:extLst>
          </p:cNvPr>
          <p:cNvSpPr txBox="1"/>
          <p:nvPr/>
        </p:nvSpPr>
        <p:spPr>
          <a:xfrm>
            <a:off x="6365983" y="2853285"/>
            <a:ext cx="519688" cy="138499"/>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a:ln>
                  <a:noFill/>
                </a:ln>
                <a:solidFill>
                  <a:srgbClr val="000000"/>
                </a:solidFill>
                <a:effectLst/>
                <a:uLnTx/>
                <a:uFillTx/>
                <a:latin typeface="MW Sans" panose="020B0503030501010103" pitchFamily="34" charset="0"/>
                <a:ea typeface="+mn-ea"/>
                <a:cs typeface="+mn-cs"/>
              </a:rPr>
              <a:t>Slovenia</a:t>
            </a:r>
          </a:p>
        </p:txBody>
      </p:sp>
      <p:sp>
        <p:nvSpPr>
          <p:cNvPr id="421" name="CasellaDiTesto 68">
            <a:extLst>
              <a:ext uri="{FF2B5EF4-FFF2-40B4-BE49-F238E27FC236}">
                <a16:creationId xmlns:a16="http://schemas.microsoft.com/office/drawing/2014/main" id="{D1FDF0CC-AD42-3EFF-2E34-DA275EBFF7E5}"/>
              </a:ext>
            </a:extLst>
          </p:cNvPr>
          <p:cNvSpPr txBox="1"/>
          <p:nvPr/>
        </p:nvSpPr>
        <p:spPr>
          <a:xfrm>
            <a:off x="2359925" y="3098735"/>
            <a:ext cx="612775" cy="138499"/>
          </a:xfrm>
          <a:prstGeom prst="rect">
            <a:avLst/>
          </a:prstGeom>
        </p:spPr>
        <p:txBody>
          <a:bodyPr vert="horz" wrap="square" lIns="0" tIns="0" rIns="0" bIns="0" rtlCol="0" anchor="t" anchorCtr="0">
            <a:spAutoFit/>
          </a:bodyPr>
          <a:lstStyle>
            <a:defPPr>
              <a:defRPr lang="it-IT"/>
            </a:defPPr>
            <a:lvl1pPr marR="0" lvl="0" indent="0" fontAlgn="auto">
              <a:lnSpc>
                <a:spcPct val="90000"/>
              </a:lnSpc>
              <a:spcBef>
                <a:spcPct val="0"/>
              </a:spcBef>
              <a:spcAft>
                <a:spcPts val="0"/>
              </a:spcAft>
              <a:buClrTx/>
              <a:buSzTx/>
              <a:buFontTx/>
              <a:buNone/>
              <a:tabLst/>
              <a:defRPr kumimoji="0" sz="1600" b="0" i="0" u="none" strike="noStrike" cap="none" spc="0" normalizeH="0" baseline="0">
                <a:ln>
                  <a:noFill/>
                </a:ln>
                <a:solidFill>
                  <a:srgbClr val="000000"/>
                </a:solidFill>
                <a:effectLst/>
                <a:uLnTx/>
                <a:uFillTx/>
                <a:latin typeface="MW Sans" panose="020B0503030501010103" pitchFamily="34" charset="0"/>
                <a:ea typeface="+mj-ea"/>
                <a:cs typeface="+mj-cs"/>
              </a:defRPr>
            </a:lvl1pPr>
          </a:lstStyle>
          <a:p>
            <a:pPr algn="ctr"/>
            <a:r>
              <a:rPr lang="en-US" sz="1000" b="1">
                <a:solidFill>
                  <a:schemeClr val="tx1"/>
                </a:solidFill>
              </a:rPr>
              <a:t>USA</a:t>
            </a:r>
          </a:p>
        </p:txBody>
      </p:sp>
      <p:sp>
        <p:nvSpPr>
          <p:cNvPr id="422" name="Ovale 69">
            <a:extLst>
              <a:ext uri="{FF2B5EF4-FFF2-40B4-BE49-F238E27FC236}">
                <a16:creationId xmlns:a16="http://schemas.microsoft.com/office/drawing/2014/main" id="{6C1ADA8B-3A93-813C-E047-8B3D5FBB98B2}"/>
              </a:ext>
            </a:extLst>
          </p:cNvPr>
          <p:cNvSpPr/>
          <p:nvPr/>
        </p:nvSpPr>
        <p:spPr>
          <a:xfrm>
            <a:off x="2640912" y="3010122"/>
            <a:ext cx="50800" cy="50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FFFFFF"/>
              </a:solidFill>
              <a:effectLst/>
              <a:uLnTx/>
              <a:uFillTx/>
              <a:latin typeface="MW Sans" panose="020B0503030501010103" pitchFamily="34" charset="0"/>
              <a:ea typeface="+mn-ea"/>
              <a:cs typeface="+mn-cs"/>
            </a:endParaRPr>
          </a:p>
        </p:txBody>
      </p:sp>
      <p:sp>
        <p:nvSpPr>
          <p:cNvPr id="423" name="CasellaDiTesto 68">
            <a:extLst>
              <a:ext uri="{FF2B5EF4-FFF2-40B4-BE49-F238E27FC236}">
                <a16:creationId xmlns:a16="http://schemas.microsoft.com/office/drawing/2014/main" id="{26F6083B-CAA6-BBB7-8790-5135B6CDD48F}"/>
              </a:ext>
            </a:extLst>
          </p:cNvPr>
          <p:cNvSpPr txBox="1"/>
          <p:nvPr/>
        </p:nvSpPr>
        <p:spPr>
          <a:xfrm>
            <a:off x="3985454" y="4993755"/>
            <a:ext cx="612775" cy="138499"/>
          </a:xfrm>
          <a:prstGeom prst="rect">
            <a:avLst/>
          </a:prstGeom>
        </p:spPr>
        <p:txBody>
          <a:bodyPr vert="horz" wrap="square" lIns="0" tIns="0" rIns="0" bIns="0" rtlCol="0" anchor="t" anchorCtr="0">
            <a:spAutoFit/>
          </a:bodyPr>
          <a:lstStyle>
            <a:defPPr>
              <a:defRPr lang="it-IT"/>
            </a:defPPr>
            <a:lvl1pPr marR="0" lvl="0" indent="0" fontAlgn="auto">
              <a:lnSpc>
                <a:spcPct val="90000"/>
              </a:lnSpc>
              <a:spcBef>
                <a:spcPct val="0"/>
              </a:spcBef>
              <a:spcAft>
                <a:spcPts val="0"/>
              </a:spcAft>
              <a:buClrTx/>
              <a:buSzTx/>
              <a:buFontTx/>
              <a:buNone/>
              <a:tabLst/>
              <a:defRPr kumimoji="0" sz="1600" b="0" i="0" u="none" strike="noStrike" cap="none" spc="0" normalizeH="0" baseline="0">
                <a:ln>
                  <a:noFill/>
                </a:ln>
                <a:solidFill>
                  <a:srgbClr val="000000"/>
                </a:solidFill>
                <a:effectLst/>
                <a:uLnTx/>
                <a:uFillTx/>
                <a:latin typeface="MW Sans" panose="020B0503030501010103" pitchFamily="34" charset="0"/>
                <a:ea typeface="+mj-ea"/>
                <a:cs typeface="+mj-cs"/>
              </a:defRPr>
            </a:lvl1pPr>
          </a:lstStyle>
          <a:p>
            <a:pPr algn="ctr"/>
            <a:r>
              <a:rPr lang="en-US" sz="1000" b="1">
                <a:solidFill>
                  <a:schemeClr val="tx1"/>
                </a:solidFill>
              </a:rPr>
              <a:t>Brazil</a:t>
            </a:r>
          </a:p>
        </p:txBody>
      </p:sp>
      <p:sp>
        <p:nvSpPr>
          <p:cNvPr id="424" name="Ovale 69">
            <a:extLst>
              <a:ext uri="{FF2B5EF4-FFF2-40B4-BE49-F238E27FC236}">
                <a16:creationId xmlns:a16="http://schemas.microsoft.com/office/drawing/2014/main" id="{7A4C569B-E163-A4D7-AD71-D50E9B95F233}"/>
              </a:ext>
            </a:extLst>
          </p:cNvPr>
          <p:cNvSpPr/>
          <p:nvPr/>
        </p:nvSpPr>
        <p:spPr>
          <a:xfrm>
            <a:off x="4266441" y="4905142"/>
            <a:ext cx="50800" cy="50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FFFFFF"/>
              </a:solidFill>
              <a:effectLst/>
              <a:uLnTx/>
              <a:uFillTx/>
              <a:latin typeface="MW Sans" panose="020B0503030501010103" pitchFamily="34" charset="0"/>
              <a:ea typeface="+mn-ea"/>
              <a:cs typeface="+mn-cs"/>
            </a:endParaRPr>
          </a:p>
        </p:txBody>
      </p:sp>
      <p:sp>
        <p:nvSpPr>
          <p:cNvPr id="425" name="CasellaDiTesto 68">
            <a:extLst>
              <a:ext uri="{FF2B5EF4-FFF2-40B4-BE49-F238E27FC236}">
                <a16:creationId xmlns:a16="http://schemas.microsoft.com/office/drawing/2014/main" id="{771F0A23-6D35-6DC5-2133-5673A1974CA9}"/>
              </a:ext>
            </a:extLst>
          </p:cNvPr>
          <p:cNvSpPr txBox="1"/>
          <p:nvPr/>
        </p:nvSpPr>
        <p:spPr>
          <a:xfrm>
            <a:off x="8881200" y="3330380"/>
            <a:ext cx="612775" cy="138499"/>
          </a:xfrm>
          <a:prstGeom prst="rect">
            <a:avLst/>
          </a:prstGeom>
        </p:spPr>
        <p:txBody>
          <a:bodyPr vert="horz" wrap="square" lIns="0" tIns="0" rIns="0" bIns="0" rtlCol="0" anchor="t" anchorCtr="0">
            <a:spAutoFit/>
          </a:bodyPr>
          <a:lstStyle>
            <a:defPPr>
              <a:defRPr lang="it-IT"/>
            </a:defPPr>
            <a:lvl1pPr marR="0" lvl="0" indent="0" fontAlgn="auto">
              <a:lnSpc>
                <a:spcPct val="90000"/>
              </a:lnSpc>
              <a:spcBef>
                <a:spcPct val="0"/>
              </a:spcBef>
              <a:spcAft>
                <a:spcPts val="0"/>
              </a:spcAft>
              <a:buClrTx/>
              <a:buSzTx/>
              <a:buFontTx/>
              <a:buNone/>
              <a:tabLst/>
              <a:defRPr kumimoji="0" sz="1600" b="0" i="0" u="none" strike="noStrike" cap="none" spc="0" normalizeH="0" baseline="0">
                <a:ln>
                  <a:noFill/>
                </a:ln>
                <a:solidFill>
                  <a:srgbClr val="000000"/>
                </a:solidFill>
                <a:effectLst/>
                <a:uLnTx/>
                <a:uFillTx/>
                <a:latin typeface="MW Sans" panose="020B0503030501010103" pitchFamily="34" charset="0"/>
                <a:ea typeface="+mj-ea"/>
                <a:cs typeface="+mj-cs"/>
              </a:defRPr>
            </a:lvl1pPr>
          </a:lstStyle>
          <a:p>
            <a:pPr algn="ctr"/>
            <a:r>
              <a:rPr lang="en-US" sz="1000" b="1">
                <a:solidFill>
                  <a:schemeClr val="tx1"/>
                </a:solidFill>
              </a:rPr>
              <a:t>China</a:t>
            </a:r>
          </a:p>
        </p:txBody>
      </p:sp>
      <p:sp>
        <p:nvSpPr>
          <p:cNvPr id="426" name="Ovale 69">
            <a:extLst>
              <a:ext uri="{FF2B5EF4-FFF2-40B4-BE49-F238E27FC236}">
                <a16:creationId xmlns:a16="http://schemas.microsoft.com/office/drawing/2014/main" id="{536E0604-A795-E80D-2273-0FE807380F7A}"/>
              </a:ext>
            </a:extLst>
          </p:cNvPr>
          <p:cNvSpPr/>
          <p:nvPr/>
        </p:nvSpPr>
        <p:spPr>
          <a:xfrm>
            <a:off x="9162187" y="3241767"/>
            <a:ext cx="50800" cy="50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FFFFFF"/>
              </a:solidFill>
              <a:effectLst/>
              <a:uLnTx/>
              <a:uFillTx/>
              <a:latin typeface="MW Sans" panose="020B0503030501010103" pitchFamily="34" charset="0"/>
              <a:ea typeface="+mn-ea"/>
              <a:cs typeface="+mn-cs"/>
            </a:endParaRPr>
          </a:p>
        </p:txBody>
      </p:sp>
      <p:sp>
        <p:nvSpPr>
          <p:cNvPr id="427" name="CasellaDiTesto 68">
            <a:extLst>
              <a:ext uri="{FF2B5EF4-FFF2-40B4-BE49-F238E27FC236}">
                <a16:creationId xmlns:a16="http://schemas.microsoft.com/office/drawing/2014/main" id="{6CC608F6-1F8F-FD3E-8846-9C719939277D}"/>
              </a:ext>
            </a:extLst>
          </p:cNvPr>
          <p:cNvSpPr txBox="1"/>
          <p:nvPr/>
        </p:nvSpPr>
        <p:spPr>
          <a:xfrm>
            <a:off x="5942053" y="3123687"/>
            <a:ext cx="612775" cy="138499"/>
          </a:xfrm>
          <a:prstGeom prst="rect">
            <a:avLst/>
          </a:prstGeom>
        </p:spPr>
        <p:txBody>
          <a:bodyPr vert="horz" wrap="square" lIns="0" tIns="0" rIns="0" bIns="0" rtlCol="0" anchor="t" anchorCtr="0">
            <a:spAutoFit/>
          </a:bodyPr>
          <a:lstStyle>
            <a:defPPr>
              <a:defRPr lang="it-IT"/>
            </a:defPPr>
            <a:lvl1pPr marR="0" lvl="0" indent="0" fontAlgn="auto">
              <a:lnSpc>
                <a:spcPct val="90000"/>
              </a:lnSpc>
              <a:spcBef>
                <a:spcPct val="0"/>
              </a:spcBef>
              <a:spcAft>
                <a:spcPts val="0"/>
              </a:spcAft>
              <a:buClrTx/>
              <a:buSzTx/>
              <a:buFontTx/>
              <a:buNone/>
              <a:tabLst/>
              <a:defRPr kumimoji="0" sz="1600" b="0" i="0" u="none" strike="noStrike" cap="none" spc="0" normalizeH="0" baseline="0">
                <a:ln>
                  <a:noFill/>
                </a:ln>
                <a:solidFill>
                  <a:srgbClr val="000000"/>
                </a:solidFill>
                <a:effectLst/>
                <a:uLnTx/>
                <a:uFillTx/>
                <a:latin typeface="MW Sans" panose="020B0503030501010103" pitchFamily="34" charset="0"/>
                <a:ea typeface="+mj-ea"/>
                <a:cs typeface="+mj-cs"/>
              </a:defRPr>
            </a:lvl1pPr>
          </a:lstStyle>
          <a:p>
            <a:pPr algn="ctr"/>
            <a:r>
              <a:rPr lang="en-US" sz="1000" b="1">
                <a:solidFill>
                  <a:schemeClr val="tx1"/>
                </a:solidFill>
              </a:rPr>
              <a:t>Italy</a:t>
            </a:r>
          </a:p>
        </p:txBody>
      </p:sp>
      <p:sp>
        <p:nvSpPr>
          <p:cNvPr id="428" name="Ovale 69">
            <a:extLst>
              <a:ext uri="{FF2B5EF4-FFF2-40B4-BE49-F238E27FC236}">
                <a16:creationId xmlns:a16="http://schemas.microsoft.com/office/drawing/2014/main" id="{8127B375-A215-B84E-6F6A-D1BB4533E35B}"/>
              </a:ext>
            </a:extLst>
          </p:cNvPr>
          <p:cNvSpPr/>
          <p:nvPr/>
        </p:nvSpPr>
        <p:spPr>
          <a:xfrm>
            <a:off x="6223040" y="3035074"/>
            <a:ext cx="50800" cy="50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FFFFFF"/>
              </a:solidFill>
              <a:effectLst/>
              <a:uLnTx/>
              <a:uFillTx/>
              <a:latin typeface="MW Sans" panose="020B0503030501010103" pitchFamily="34" charset="0"/>
              <a:ea typeface="+mn-ea"/>
              <a:cs typeface="+mn-cs"/>
            </a:endParaRPr>
          </a:p>
        </p:txBody>
      </p:sp>
      <p:sp>
        <p:nvSpPr>
          <p:cNvPr id="429" name="CasellaDiTesto 68">
            <a:extLst>
              <a:ext uri="{FF2B5EF4-FFF2-40B4-BE49-F238E27FC236}">
                <a16:creationId xmlns:a16="http://schemas.microsoft.com/office/drawing/2014/main" id="{1ED08463-1EB8-649E-24D3-E12697C5B6AD}"/>
              </a:ext>
            </a:extLst>
          </p:cNvPr>
          <p:cNvSpPr txBox="1"/>
          <p:nvPr/>
        </p:nvSpPr>
        <p:spPr>
          <a:xfrm>
            <a:off x="5324654" y="2823494"/>
            <a:ext cx="741458" cy="138499"/>
          </a:xfrm>
          <a:prstGeom prst="rect">
            <a:avLst/>
          </a:prstGeom>
        </p:spPr>
        <p:txBody>
          <a:bodyPr vert="horz" wrap="square" lIns="0" tIns="0" rIns="0" bIns="0" rtlCol="0" anchor="ctr" anchorCtr="0">
            <a:spAutoFit/>
          </a:bodyPr>
          <a:lstStyle>
            <a:defPPr>
              <a:defRPr lang="it-IT"/>
            </a:defPPr>
            <a:lvl1pPr marR="0" lvl="0" indent="0" fontAlgn="auto">
              <a:lnSpc>
                <a:spcPct val="90000"/>
              </a:lnSpc>
              <a:spcBef>
                <a:spcPct val="0"/>
              </a:spcBef>
              <a:spcAft>
                <a:spcPts val="0"/>
              </a:spcAft>
              <a:buClrTx/>
              <a:buSzTx/>
              <a:buFontTx/>
              <a:buNone/>
              <a:tabLst/>
              <a:defRPr kumimoji="0" sz="1600" b="0" i="0" u="none" strike="noStrike" cap="none" spc="0" normalizeH="0" baseline="0">
                <a:ln>
                  <a:noFill/>
                </a:ln>
                <a:solidFill>
                  <a:srgbClr val="000000"/>
                </a:solidFill>
                <a:effectLst/>
                <a:uLnTx/>
                <a:uFillTx/>
                <a:latin typeface="MW Sans" panose="020B0503030501010103" pitchFamily="34" charset="0"/>
                <a:ea typeface="+mj-ea"/>
                <a:cs typeface="+mj-cs"/>
              </a:defRPr>
            </a:lvl1pPr>
          </a:lstStyle>
          <a:p>
            <a:pPr lvl="0" algn="ctr">
              <a:defRPr/>
            </a:pPr>
            <a:r>
              <a:rPr lang="en-US" sz="1000" b="1">
                <a:solidFill>
                  <a:schemeClr val="tx1"/>
                </a:solidFill>
              </a:rPr>
              <a:t>Switzerland</a:t>
            </a:r>
          </a:p>
        </p:txBody>
      </p:sp>
      <p:sp>
        <p:nvSpPr>
          <p:cNvPr id="430" name="Ovale 69">
            <a:extLst>
              <a:ext uri="{FF2B5EF4-FFF2-40B4-BE49-F238E27FC236}">
                <a16:creationId xmlns:a16="http://schemas.microsoft.com/office/drawing/2014/main" id="{4E410805-8757-C15D-3CE9-6DB3FB3F2DAC}"/>
              </a:ext>
            </a:extLst>
          </p:cNvPr>
          <p:cNvSpPr/>
          <p:nvPr/>
        </p:nvSpPr>
        <p:spPr>
          <a:xfrm>
            <a:off x="6067214" y="2867343"/>
            <a:ext cx="50800" cy="50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FFFFFF"/>
              </a:solidFill>
              <a:effectLst/>
              <a:uLnTx/>
              <a:uFillTx/>
              <a:latin typeface="MW Sans" panose="020B0503030501010103" pitchFamily="34" charset="0"/>
              <a:ea typeface="+mn-ea"/>
              <a:cs typeface="+mn-cs"/>
            </a:endParaRPr>
          </a:p>
        </p:txBody>
      </p:sp>
      <p:sp>
        <p:nvSpPr>
          <p:cNvPr id="431" name="Ovale 69">
            <a:extLst>
              <a:ext uri="{FF2B5EF4-FFF2-40B4-BE49-F238E27FC236}">
                <a16:creationId xmlns:a16="http://schemas.microsoft.com/office/drawing/2014/main" id="{4317C657-F493-3853-D0FF-73911B8EBB7F}"/>
              </a:ext>
            </a:extLst>
          </p:cNvPr>
          <p:cNvSpPr/>
          <p:nvPr/>
        </p:nvSpPr>
        <p:spPr>
          <a:xfrm>
            <a:off x="6267852" y="2897134"/>
            <a:ext cx="50800" cy="50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FFFFFF"/>
              </a:solidFill>
              <a:effectLst/>
              <a:uLnTx/>
              <a:uFillTx/>
              <a:latin typeface="MW Sans" panose="020B0503030501010103" pitchFamily="34" charset="0"/>
              <a:ea typeface="+mn-ea"/>
              <a:cs typeface="+mn-cs"/>
            </a:endParaRPr>
          </a:p>
        </p:txBody>
      </p:sp>
    </p:spTree>
    <p:extLst>
      <p:ext uri="{BB962C8B-B14F-4D97-AF65-F5344CB8AC3E}">
        <p14:creationId xmlns:p14="http://schemas.microsoft.com/office/powerpoint/2010/main" val="754083814"/>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Group 4">
            <a:extLst>
              <a:ext uri="{FF2B5EF4-FFF2-40B4-BE49-F238E27FC236}">
                <a16:creationId xmlns:a16="http://schemas.microsoft.com/office/drawing/2014/main" id="{46AA2997-47C3-BFFB-E81C-679EB3959090}"/>
              </a:ext>
            </a:extLst>
          </p:cNvPr>
          <p:cNvGrpSpPr/>
          <p:nvPr/>
        </p:nvGrpSpPr>
        <p:grpSpPr>
          <a:xfrm>
            <a:off x="791341" y="379743"/>
            <a:ext cx="10609319" cy="7550512"/>
            <a:chOff x="3986356" y="3314193"/>
            <a:chExt cx="4544096" cy="3233973"/>
          </a:xfrm>
          <a:solidFill>
            <a:schemeClr val="bg1">
              <a:lumMod val="85000"/>
            </a:schemeClr>
          </a:solidFill>
        </p:grpSpPr>
        <p:sp>
          <p:nvSpPr>
            <p:cNvPr id="6" name="Freeform 5">
              <a:extLst>
                <a:ext uri="{FF2B5EF4-FFF2-40B4-BE49-F238E27FC236}">
                  <a16:creationId xmlns:a16="http://schemas.microsoft.com/office/drawing/2014/main" id="{40AE9837-91CC-7342-7611-A9D52F151473}"/>
                </a:ext>
              </a:extLst>
            </p:cNvPr>
            <p:cNvSpPr/>
            <p:nvPr/>
          </p:nvSpPr>
          <p:spPr>
            <a:xfrm>
              <a:off x="4883130" y="4876719"/>
              <a:ext cx="117675" cy="44909"/>
            </a:xfrm>
            <a:custGeom>
              <a:avLst/>
              <a:gdLst>
                <a:gd name="connsiteX0" fmla="*/ 0 w 117675"/>
                <a:gd name="connsiteY0" fmla="*/ 32868 h 44909"/>
                <a:gd name="connsiteX1" fmla="*/ 3727 w 117675"/>
                <a:gd name="connsiteY1" fmla="*/ 33553 h 44909"/>
                <a:gd name="connsiteX2" fmla="*/ 0 w 117675"/>
                <a:gd name="connsiteY2" fmla="*/ 32868 h 44909"/>
                <a:gd name="connsiteX3" fmla="*/ 0 w 117675"/>
                <a:gd name="connsiteY3" fmla="*/ 32868 h 44909"/>
                <a:gd name="connsiteX4" fmla="*/ 115916 w 117675"/>
                <a:gd name="connsiteY4" fmla="*/ 10779 h 44909"/>
                <a:gd name="connsiteX5" fmla="*/ 109647 w 117675"/>
                <a:gd name="connsiteY5" fmla="*/ 8276 h 44909"/>
                <a:gd name="connsiteX6" fmla="*/ 109604 w 117675"/>
                <a:gd name="connsiteY6" fmla="*/ 8340 h 44909"/>
                <a:gd name="connsiteX7" fmla="*/ 110024 w 117675"/>
                <a:gd name="connsiteY7" fmla="*/ 8704 h 44909"/>
                <a:gd name="connsiteX8" fmla="*/ 109014 w 117675"/>
                <a:gd name="connsiteY8" fmla="*/ 9055 h 44909"/>
                <a:gd name="connsiteX9" fmla="*/ 109604 w 117675"/>
                <a:gd name="connsiteY9" fmla="*/ 8340 h 44909"/>
                <a:gd name="connsiteX10" fmla="*/ 96523 w 117675"/>
                <a:gd name="connsiteY10" fmla="*/ 2272 h 44909"/>
                <a:gd name="connsiteX11" fmla="*/ 81337 w 117675"/>
                <a:gd name="connsiteY11" fmla="*/ 368 h 44909"/>
                <a:gd name="connsiteX12" fmla="*/ 64550 w 117675"/>
                <a:gd name="connsiteY12" fmla="*/ 1798 h 44909"/>
                <a:gd name="connsiteX13" fmla="*/ 50972 w 117675"/>
                <a:gd name="connsiteY13" fmla="*/ 2542 h 44909"/>
                <a:gd name="connsiteX14" fmla="*/ 47083 w 117675"/>
                <a:gd name="connsiteY14" fmla="*/ 2157 h 44909"/>
                <a:gd name="connsiteX15" fmla="*/ 46779 w 117675"/>
                <a:gd name="connsiteY15" fmla="*/ 3710 h 44909"/>
                <a:gd name="connsiteX16" fmla="*/ 42414 w 117675"/>
                <a:gd name="connsiteY16" fmla="*/ 6800 h 44909"/>
                <a:gd name="connsiteX17" fmla="*/ 37228 w 117675"/>
                <a:gd name="connsiteY17" fmla="*/ 10724 h 44909"/>
                <a:gd name="connsiteX18" fmla="*/ 31182 w 117675"/>
                <a:gd name="connsiteY18" fmla="*/ 15221 h 44909"/>
                <a:gd name="connsiteX19" fmla="*/ 29924 w 117675"/>
                <a:gd name="connsiteY19" fmla="*/ 21122 h 44909"/>
                <a:gd name="connsiteX20" fmla="*/ 25426 w 117675"/>
                <a:gd name="connsiteY20" fmla="*/ 26026 h 44909"/>
                <a:gd name="connsiteX21" fmla="*/ 20938 w 117675"/>
                <a:gd name="connsiteY21" fmla="*/ 28567 h 44909"/>
                <a:gd name="connsiteX22" fmla="*/ 16290 w 117675"/>
                <a:gd name="connsiteY22" fmla="*/ 32213 h 44909"/>
                <a:gd name="connsiteX23" fmla="*/ 14527 w 117675"/>
                <a:gd name="connsiteY23" fmla="*/ 35632 h 44909"/>
                <a:gd name="connsiteX24" fmla="*/ 12940 w 117675"/>
                <a:gd name="connsiteY24" fmla="*/ 35247 h 44909"/>
                <a:gd name="connsiteX25" fmla="*/ 25200 w 117675"/>
                <a:gd name="connsiteY25" fmla="*/ 38940 h 44909"/>
                <a:gd name="connsiteX26" fmla="*/ 50027 w 117675"/>
                <a:gd name="connsiteY26" fmla="*/ 44379 h 44909"/>
                <a:gd name="connsiteX27" fmla="*/ 52218 w 117675"/>
                <a:gd name="connsiteY27" fmla="*/ 44909 h 44909"/>
                <a:gd name="connsiteX28" fmla="*/ 59556 w 117675"/>
                <a:gd name="connsiteY28" fmla="*/ 43305 h 44909"/>
                <a:gd name="connsiteX29" fmla="*/ 62783 w 117675"/>
                <a:gd name="connsiteY29" fmla="*/ 33073 h 44909"/>
                <a:gd name="connsiteX30" fmla="*/ 66861 w 117675"/>
                <a:gd name="connsiteY30" fmla="*/ 32496 h 44909"/>
                <a:gd name="connsiteX31" fmla="*/ 73040 w 117675"/>
                <a:gd name="connsiteY31" fmla="*/ 30241 h 44909"/>
                <a:gd name="connsiteX32" fmla="*/ 76968 w 117675"/>
                <a:gd name="connsiteY32" fmla="*/ 32085 h 44909"/>
                <a:gd name="connsiteX33" fmla="*/ 80062 w 117675"/>
                <a:gd name="connsiteY33" fmla="*/ 32500 h 44909"/>
                <a:gd name="connsiteX34" fmla="*/ 80905 w 117675"/>
                <a:gd name="connsiteY34" fmla="*/ 31096 h 44909"/>
                <a:gd name="connsiteX35" fmla="*/ 84135 w 117675"/>
                <a:gd name="connsiteY35" fmla="*/ 29834 h 44909"/>
                <a:gd name="connsiteX36" fmla="*/ 86810 w 117675"/>
                <a:gd name="connsiteY36" fmla="*/ 26886 h 44909"/>
                <a:gd name="connsiteX37" fmla="*/ 88355 w 117675"/>
                <a:gd name="connsiteY37" fmla="*/ 26034 h 44909"/>
                <a:gd name="connsiteX38" fmla="*/ 90597 w 117675"/>
                <a:gd name="connsiteY38" fmla="*/ 21404 h 44909"/>
                <a:gd name="connsiteX39" fmla="*/ 92989 w 117675"/>
                <a:gd name="connsiteY39" fmla="*/ 21131 h 44909"/>
                <a:gd name="connsiteX40" fmla="*/ 94949 w 117675"/>
                <a:gd name="connsiteY40" fmla="*/ 19021 h 44909"/>
                <a:gd name="connsiteX41" fmla="*/ 98740 w 117675"/>
                <a:gd name="connsiteY41" fmla="*/ 20989 h 44909"/>
                <a:gd name="connsiteX42" fmla="*/ 102814 w 117675"/>
                <a:gd name="connsiteY42" fmla="*/ 19735 h 44909"/>
                <a:gd name="connsiteX43" fmla="*/ 107722 w 117675"/>
                <a:gd name="connsiteY43" fmla="*/ 17480 h 44909"/>
                <a:gd name="connsiteX44" fmla="*/ 111517 w 117675"/>
                <a:gd name="connsiteY44" fmla="*/ 14532 h 44909"/>
                <a:gd name="connsiteX45" fmla="*/ 117632 w 117675"/>
                <a:gd name="connsiteY45" fmla="*/ 15324 h 44909"/>
                <a:gd name="connsiteX46" fmla="*/ 117675 w 117675"/>
                <a:gd name="connsiteY46" fmla="*/ 13497 h 44909"/>
                <a:gd name="connsiteX47" fmla="*/ 115916 w 117675"/>
                <a:gd name="connsiteY47" fmla="*/ 10779 h 449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17675" h="44909">
                  <a:moveTo>
                    <a:pt x="0" y="32868"/>
                  </a:moveTo>
                  <a:cubicBezTo>
                    <a:pt x="1202" y="33219"/>
                    <a:pt x="2443" y="33454"/>
                    <a:pt x="3727" y="33553"/>
                  </a:cubicBezTo>
                  <a:cubicBezTo>
                    <a:pt x="2443" y="33454"/>
                    <a:pt x="1202" y="33219"/>
                    <a:pt x="0" y="32868"/>
                  </a:cubicBezTo>
                  <a:lnTo>
                    <a:pt x="0" y="32868"/>
                  </a:lnTo>
                  <a:close/>
                  <a:moveTo>
                    <a:pt x="115916" y="10779"/>
                  </a:moveTo>
                  <a:cubicBezTo>
                    <a:pt x="113948" y="9701"/>
                    <a:pt x="111744" y="9093"/>
                    <a:pt x="109647" y="8276"/>
                  </a:cubicBezTo>
                  <a:lnTo>
                    <a:pt x="109604" y="8340"/>
                  </a:lnTo>
                  <a:cubicBezTo>
                    <a:pt x="109741" y="8469"/>
                    <a:pt x="109891" y="8567"/>
                    <a:pt x="110024" y="8704"/>
                  </a:cubicBezTo>
                  <a:lnTo>
                    <a:pt x="109014" y="9055"/>
                  </a:lnTo>
                  <a:lnTo>
                    <a:pt x="109604" y="8340"/>
                  </a:lnTo>
                  <a:cubicBezTo>
                    <a:pt x="105907" y="4968"/>
                    <a:pt x="101902" y="2465"/>
                    <a:pt x="96523" y="2272"/>
                  </a:cubicBezTo>
                  <a:cubicBezTo>
                    <a:pt x="91448" y="2080"/>
                    <a:pt x="86275" y="1562"/>
                    <a:pt x="81337" y="368"/>
                  </a:cubicBezTo>
                  <a:cubicBezTo>
                    <a:pt x="75466" y="-1044"/>
                    <a:pt x="70233" y="2080"/>
                    <a:pt x="64550" y="1798"/>
                  </a:cubicBezTo>
                  <a:cubicBezTo>
                    <a:pt x="60048" y="1583"/>
                    <a:pt x="55491" y="2521"/>
                    <a:pt x="50972" y="2542"/>
                  </a:cubicBezTo>
                  <a:cubicBezTo>
                    <a:pt x="49680" y="2542"/>
                    <a:pt x="48379" y="2375"/>
                    <a:pt x="47083" y="2157"/>
                  </a:cubicBezTo>
                  <a:cubicBezTo>
                    <a:pt x="46839" y="2906"/>
                    <a:pt x="46693" y="3500"/>
                    <a:pt x="46779" y="3710"/>
                  </a:cubicBezTo>
                  <a:cubicBezTo>
                    <a:pt x="47618" y="5948"/>
                    <a:pt x="44947" y="2581"/>
                    <a:pt x="42414" y="6800"/>
                  </a:cubicBezTo>
                  <a:cubicBezTo>
                    <a:pt x="39898" y="11015"/>
                    <a:pt x="38773" y="10873"/>
                    <a:pt x="37228" y="10724"/>
                  </a:cubicBezTo>
                  <a:cubicBezTo>
                    <a:pt x="35683" y="10582"/>
                    <a:pt x="33997" y="12970"/>
                    <a:pt x="31182" y="15221"/>
                  </a:cubicBezTo>
                  <a:cubicBezTo>
                    <a:pt x="28383" y="17468"/>
                    <a:pt x="30202" y="18880"/>
                    <a:pt x="29924" y="21122"/>
                  </a:cubicBezTo>
                  <a:cubicBezTo>
                    <a:pt x="29637" y="23360"/>
                    <a:pt x="27254" y="23937"/>
                    <a:pt x="25426" y="26026"/>
                  </a:cubicBezTo>
                  <a:cubicBezTo>
                    <a:pt x="23595" y="28157"/>
                    <a:pt x="23047" y="28157"/>
                    <a:pt x="20938" y="28567"/>
                  </a:cubicBezTo>
                  <a:cubicBezTo>
                    <a:pt x="18828" y="28987"/>
                    <a:pt x="16864" y="29269"/>
                    <a:pt x="16290" y="32213"/>
                  </a:cubicBezTo>
                  <a:cubicBezTo>
                    <a:pt x="16085" y="33390"/>
                    <a:pt x="15328" y="34562"/>
                    <a:pt x="14527" y="35632"/>
                  </a:cubicBezTo>
                  <a:cubicBezTo>
                    <a:pt x="14010" y="35483"/>
                    <a:pt x="13471" y="35376"/>
                    <a:pt x="12940" y="35247"/>
                  </a:cubicBezTo>
                  <a:cubicBezTo>
                    <a:pt x="17052" y="36308"/>
                    <a:pt x="21109" y="37669"/>
                    <a:pt x="25200" y="38940"/>
                  </a:cubicBezTo>
                  <a:cubicBezTo>
                    <a:pt x="33266" y="41473"/>
                    <a:pt x="41216" y="44991"/>
                    <a:pt x="50027" y="44379"/>
                  </a:cubicBezTo>
                  <a:cubicBezTo>
                    <a:pt x="50874" y="44323"/>
                    <a:pt x="51589" y="44550"/>
                    <a:pt x="52218" y="44909"/>
                  </a:cubicBezTo>
                  <a:cubicBezTo>
                    <a:pt x="54901" y="44434"/>
                    <a:pt x="58033" y="43822"/>
                    <a:pt x="59556" y="43305"/>
                  </a:cubicBezTo>
                  <a:cubicBezTo>
                    <a:pt x="62505" y="42342"/>
                    <a:pt x="63634" y="43891"/>
                    <a:pt x="62783" y="33073"/>
                  </a:cubicBezTo>
                  <a:cubicBezTo>
                    <a:pt x="62783" y="33073"/>
                    <a:pt x="65594" y="32915"/>
                    <a:pt x="66861" y="32496"/>
                  </a:cubicBezTo>
                  <a:cubicBezTo>
                    <a:pt x="68119" y="32081"/>
                    <a:pt x="70930" y="29830"/>
                    <a:pt x="73040" y="30241"/>
                  </a:cubicBezTo>
                  <a:cubicBezTo>
                    <a:pt x="75149" y="30669"/>
                    <a:pt x="75710" y="32085"/>
                    <a:pt x="76968" y="32085"/>
                  </a:cubicBezTo>
                  <a:cubicBezTo>
                    <a:pt x="78234" y="32085"/>
                    <a:pt x="80062" y="32500"/>
                    <a:pt x="80062" y="32500"/>
                  </a:cubicBezTo>
                  <a:cubicBezTo>
                    <a:pt x="80062" y="32500"/>
                    <a:pt x="79929" y="31246"/>
                    <a:pt x="80905" y="31096"/>
                  </a:cubicBezTo>
                  <a:cubicBezTo>
                    <a:pt x="81885" y="30960"/>
                    <a:pt x="84135" y="29834"/>
                    <a:pt x="84135" y="29834"/>
                  </a:cubicBezTo>
                  <a:lnTo>
                    <a:pt x="86810" y="26886"/>
                  </a:lnTo>
                  <a:lnTo>
                    <a:pt x="88355" y="26034"/>
                  </a:lnTo>
                  <a:cubicBezTo>
                    <a:pt x="88355" y="26034"/>
                    <a:pt x="88628" y="23103"/>
                    <a:pt x="90597" y="21404"/>
                  </a:cubicBezTo>
                  <a:lnTo>
                    <a:pt x="92989" y="21131"/>
                  </a:lnTo>
                  <a:cubicBezTo>
                    <a:pt x="92989" y="21131"/>
                    <a:pt x="93823" y="18186"/>
                    <a:pt x="94949" y="19021"/>
                  </a:cubicBezTo>
                  <a:cubicBezTo>
                    <a:pt x="96074" y="19860"/>
                    <a:pt x="94529" y="20989"/>
                    <a:pt x="98740" y="20989"/>
                  </a:cubicBezTo>
                  <a:cubicBezTo>
                    <a:pt x="102955" y="20989"/>
                    <a:pt x="101688" y="19586"/>
                    <a:pt x="102814" y="19735"/>
                  </a:cubicBezTo>
                  <a:cubicBezTo>
                    <a:pt x="103922" y="19860"/>
                    <a:pt x="106177" y="18606"/>
                    <a:pt x="107722" y="17480"/>
                  </a:cubicBezTo>
                  <a:cubicBezTo>
                    <a:pt x="109262" y="16346"/>
                    <a:pt x="108988" y="14262"/>
                    <a:pt x="111517" y="14532"/>
                  </a:cubicBezTo>
                  <a:cubicBezTo>
                    <a:pt x="113592" y="14768"/>
                    <a:pt x="111171" y="15640"/>
                    <a:pt x="117632" y="15324"/>
                  </a:cubicBezTo>
                  <a:cubicBezTo>
                    <a:pt x="117653" y="14720"/>
                    <a:pt x="117653" y="14113"/>
                    <a:pt x="117675" y="13497"/>
                  </a:cubicBezTo>
                  <a:cubicBezTo>
                    <a:pt x="117713" y="12589"/>
                    <a:pt x="116768" y="11229"/>
                    <a:pt x="115916" y="10779"/>
                  </a:cubicBezTo>
                  <a:close/>
                </a:path>
              </a:pathLst>
            </a:custGeom>
            <a:grpFill/>
            <a:ln w="5028" cap="flat">
              <a:solidFill>
                <a:schemeClr val="bg1"/>
              </a:solidFill>
              <a:prstDash val="solid"/>
              <a:miter/>
            </a:ln>
          </p:spPr>
          <p:txBody>
            <a:bodyPr rtlCol="0" anchor="ctr"/>
            <a:lstStyle/>
            <a:p>
              <a:endParaRPr lang="en-US"/>
            </a:p>
          </p:txBody>
        </p:sp>
        <p:sp>
          <p:nvSpPr>
            <p:cNvPr id="10" name="Freeform 9">
              <a:extLst>
                <a:ext uri="{FF2B5EF4-FFF2-40B4-BE49-F238E27FC236}">
                  <a16:creationId xmlns:a16="http://schemas.microsoft.com/office/drawing/2014/main" id="{D909D6C6-8F6D-A96C-1ACB-A3C32D804F4F}"/>
                </a:ext>
              </a:extLst>
            </p:cNvPr>
            <p:cNvSpPr/>
            <p:nvPr/>
          </p:nvSpPr>
          <p:spPr>
            <a:xfrm>
              <a:off x="4428131" y="3314193"/>
              <a:ext cx="1226658" cy="1134476"/>
            </a:xfrm>
            <a:custGeom>
              <a:avLst/>
              <a:gdLst>
                <a:gd name="connsiteX0" fmla="*/ 79976 w 1226658"/>
                <a:gd name="connsiteY0" fmla="*/ 878404 h 1134476"/>
                <a:gd name="connsiteX1" fmla="*/ 81876 w 1226658"/>
                <a:gd name="connsiteY1" fmla="*/ 879409 h 1134476"/>
                <a:gd name="connsiteX2" fmla="*/ 79976 w 1226658"/>
                <a:gd name="connsiteY2" fmla="*/ 878404 h 1134476"/>
                <a:gd name="connsiteX3" fmla="*/ 112762 w 1226658"/>
                <a:gd name="connsiteY3" fmla="*/ 941529 h 1134476"/>
                <a:gd name="connsiteX4" fmla="*/ 113143 w 1226658"/>
                <a:gd name="connsiteY4" fmla="*/ 941709 h 1134476"/>
                <a:gd name="connsiteX5" fmla="*/ 113036 w 1226658"/>
                <a:gd name="connsiteY5" fmla="*/ 941135 h 1134476"/>
                <a:gd name="connsiteX6" fmla="*/ 112595 w 1226658"/>
                <a:gd name="connsiteY6" fmla="*/ 941058 h 1134476"/>
                <a:gd name="connsiteX7" fmla="*/ 112762 w 1226658"/>
                <a:gd name="connsiteY7" fmla="*/ 941529 h 1134476"/>
                <a:gd name="connsiteX8" fmla="*/ 890241 w 1226658"/>
                <a:gd name="connsiteY8" fmla="*/ 708541 h 1134476"/>
                <a:gd name="connsiteX9" fmla="*/ 888273 w 1226658"/>
                <a:gd name="connsiteY9" fmla="*/ 710488 h 1134476"/>
                <a:gd name="connsiteX10" fmla="*/ 890045 w 1226658"/>
                <a:gd name="connsiteY10" fmla="*/ 712850 h 1134476"/>
                <a:gd name="connsiteX11" fmla="*/ 892633 w 1226658"/>
                <a:gd name="connsiteY11" fmla="*/ 711708 h 1134476"/>
                <a:gd name="connsiteX12" fmla="*/ 893104 w 1226658"/>
                <a:gd name="connsiteY12" fmla="*/ 708751 h 1134476"/>
                <a:gd name="connsiteX13" fmla="*/ 890241 w 1226658"/>
                <a:gd name="connsiteY13" fmla="*/ 708541 h 1134476"/>
                <a:gd name="connsiteX14" fmla="*/ 107118 w 1226658"/>
                <a:gd name="connsiteY14" fmla="*/ 936218 h 1134476"/>
                <a:gd name="connsiteX15" fmla="*/ 104641 w 1226658"/>
                <a:gd name="connsiteY15" fmla="*/ 928054 h 1134476"/>
                <a:gd name="connsiteX16" fmla="*/ 93391 w 1226658"/>
                <a:gd name="connsiteY16" fmla="*/ 916423 h 1134476"/>
                <a:gd name="connsiteX17" fmla="*/ 81581 w 1226658"/>
                <a:gd name="connsiteY17" fmla="*/ 909786 h 1134476"/>
                <a:gd name="connsiteX18" fmla="*/ 74888 w 1226658"/>
                <a:gd name="connsiteY18" fmla="*/ 904523 h 1134476"/>
                <a:gd name="connsiteX19" fmla="*/ 70044 w 1226658"/>
                <a:gd name="connsiteY19" fmla="*/ 903282 h 1134476"/>
                <a:gd name="connsiteX20" fmla="*/ 66617 w 1226658"/>
                <a:gd name="connsiteY20" fmla="*/ 906282 h 1134476"/>
                <a:gd name="connsiteX21" fmla="*/ 68029 w 1226658"/>
                <a:gd name="connsiteY21" fmla="*/ 916363 h 1134476"/>
                <a:gd name="connsiteX22" fmla="*/ 69800 w 1226658"/>
                <a:gd name="connsiteY22" fmla="*/ 920985 h 1134476"/>
                <a:gd name="connsiteX23" fmla="*/ 77297 w 1226658"/>
                <a:gd name="connsiteY23" fmla="*/ 930228 h 1134476"/>
                <a:gd name="connsiteX24" fmla="*/ 99112 w 1226658"/>
                <a:gd name="connsiteY24" fmla="*/ 958448 h 1134476"/>
                <a:gd name="connsiteX25" fmla="*/ 102925 w 1226658"/>
                <a:gd name="connsiteY25" fmla="*/ 961867 h 1134476"/>
                <a:gd name="connsiteX26" fmla="*/ 102428 w 1226658"/>
                <a:gd name="connsiteY26" fmla="*/ 961602 h 1134476"/>
                <a:gd name="connsiteX27" fmla="*/ 102775 w 1226658"/>
                <a:gd name="connsiteY27" fmla="*/ 961944 h 1134476"/>
                <a:gd name="connsiteX28" fmla="*/ 99912 w 1226658"/>
                <a:gd name="connsiteY28" fmla="*/ 963472 h 1134476"/>
                <a:gd name="connsiteX29" fmla="*/ 105745 w 1226658"/>
                <a:gd name="connsiteY29" fmla="*/ 965085 h 1134476"/>
                <a:gd name="connsiteX30" fmla="*/ 106339 w 1226658"/>
                <a:gd name="connsiteY30" fmla="*/ 965509 h 1134476"/>
                <a:gd name="connsiteX31" fmla="*/ 105933 w 1226658"/>
                <a:gd name="connsiteY31" fmla="*/ 965107 h 1134476"/>
                <a:gd name="connsiteX32" fmla="*/ 110721 w 1226658"/>
                <a:gd name="connsiteY32" fmla="*/ 965731 h 1134476"/>
                <a:gd name="connsiteX33" fmla="*/ 116032 w 1226658"/>
                <a:gd name="connsiteY33" fmla="*/ 960639 h 1134476"/>
                <a:gd name="connsiteX34" fmla="*/ 112758 w 1226658"/>
                <a:gd name="connsiteY34" fmla="*/ 941529 h 1134476"/>
                <a:gd name="connsiteX35" fmla="*/ 107118 w 1226658"/>
                <a:gd name="connsiteY35" fmla="*/ 936218 h 1134476"/>
                <a:gd name="connsiteX36" fmla="*/ 185015 w 1226658"/>
                <a:gd name="connsiteY36" fmla="*/ 352423 h 1134476"/>
                <a:gd name="connsiteX37" fmla="*/ 184557 w 1226658"/>
                <a:gd name="connsiteY37" fmla="*/ 352402 h 1134476"/>
                <a:gd name="connsiteX38" fmla="*/ 184621 w 1226658"/>
                <a:gd name="connsiteY38" fmla="*/ 352535 h 1134476"/>
                <a:gd name="connsiteX39" fmla="*/ 184826 w 1226658"/>
                <a:gd name="connsiteY39" fmla="*/ 352749 h 1134476"/>
                <a:gd name="connsiteX40" fmla="*/ 185015 w 1226658"/>
                <a:gd name="connsiteY40" fmla="*/ 352423 h 1134476"/>
                <a:gd name="connsiteX41" fmla="*/ 189114 w 1226658"/>
                <a:gd name="connsiteY41" fmla="*/ 351910 h 1134476"/>
                <a:gd name="connsiteX42" fmla="*/ 189294 w 1226658"/>
                <a:gd name="connsiteY42" fmla="*/ 350840 h 1134476"/>
                <a:gd name="connsiteX43" fmla="*/ 186606 w 1226658"/>
                <a:gd name="connsiteY43" fmla="*/ 350327 h 1134476"/>
                <a:gd name="connsiteX44" fmla="*/ 185015 w 1226658"/>
                <a:gd name="connsiteY44" fmla="*/ 352423 h 1134476"/>
                <a:gd name="connsiteX45" fmla="*/ 187740 w 1226658"/>
                <a:gd name="connsiteY45" fmla="*/ 352577 h 1134476"/>
                <a:gd name="connsiteX46" fmla="*/ 189114 w 1226658"/>
                <a:gd name="connsiteY46" fmla="*/ 351910 h 1134476"/>
                <a:gd name="connsiteX47" fmla="*/ 1013192 w 1226658"/>
                <a:gd name="connsiteY47" fmla="*/ 606280 h 1134476"/>
                <a:gd name="connsiteX48" fmla="*/ 1013222 w 1226658"/>
                <a:gd name="connsiteY48" fmla="*/ 608911 h 1134476"/>
                <a:gd name="connsiteX49" fmla="*/ 1013192 w 1226658"/>
                <a:gd name="connsiteY49" fmla="*/ 606280 h 1134476"/>
                <a:gd name="connsiteX50" fmla="*/ 776662 w 1226658"/>
                <a:gd name="connsiteY50" fmla="*/ 482816 h 1134476"/>
                <a:gd name="connsiteX51" fmla="*/ 777158 w 1226658"/>
                <a:gd name="connsiteY51" fmla="*/ 482948 h 1134476"/>
                <a:gd name="connsiteX52" fmla="*/ 777098 w 1226658"/>
                <a:gd name="connsiteY52" fmla="*/ 482794 h 1134476"/>
                <a:gd name="connsiteX53" fmla="*/ 776820 w 1226658"/>
                <a:gd name="connsiteY53" fmla="*/ 482507 h 1134476"/>
                <a:gd name="connsiteX54" fmla="*/ 776662 w 1226658"/>
                <a:gd name="connsiteY54" fmla="*/ 482816 h 1134476"/>
                <a:gd name="connsiteX55" fmla="*/ 767988 w 1226658"/>
                <a:gd name="connsiteY55" fmla="*/ 482905 h 1134476"/>
                <a:gd name="connsiteX56" fmla="*/ 770427 w 1226658"/>
                <a:gd name="connsiteY56" fmla="*/ 486324 h 1134476"/>
                <a:gd name="connsiteX57" fmla="*/ 776662 w 1226658"/>
                <a:gd name="connsiteY57" fmla="*/ 482816 h 1134476"/>
                <a:gd name="connsiteX58" fmla="*/ 770675 w 1226658"/>
                <a:gd name="connsiteY58" fmla="*/ 481438 h 1134476"/>
                <a:gd name="connsiteX59" fmla="*/ 767988 w 1226658"/>
                <a:gd name="connsiteY59" fmla="*/ 482905 h 1134476"/>
                <a:gd name="connsiteX60" fmla="*/ 729036 w 1226658"/>
                <a:gd name="connsiteY60" fmla="*/ 609177 h 1134476"/>
                <a:gd name="connsiteX61" fmla="*/ 728646 w 1226658"/>
                <a:gd name="connsiteY61" fmla="*/ 609583 h 1134476"/>
                <a:gd name="connsiteX62" fmla="*/ 729130 w 1226658"/>
                <a:gd name="connsiteY62" fmla="*/ 609104 h 1134476"/>
                <a:gd name="connsiteX63" fmla="*/ 726062 w 1226658"/>
                <a:gd name="connsiteY63" fmla="*/ 618826 h 1134476"/>
                <a:gd name="connsiteX64" fmla="*/ 714007 w 1226658"/>
                <a:gd name="connsiteY64" fmla="*/ 648784 h 1134476"/>
                <a:gd name="connsiteX65" fmla="*/ 709553 w 1226658"/>
                <a:gd name="connsiteY65" fmla="*/ 653628 h 1134476"/>
                <a:gd name="connsiteX66" fmla="*/ 705770 w 1226658"/>
                <a:gd name="connsiteY66" fmla="*/ 656927 h 1134476"/>
                <a:gd name="connsiteX67" fmla="*/ 707469 w 1226658"/>
                <a:gd name="connsiteY67" fmla="*/ 664266 h 1134476"/>
                <a:gd name="connsiteX68" fmla="*/ 710674 w 1226658"/>
                <a:gd name="connsiteY68" fmla="*/ 665413 h 1134476"/>
                <a:gd name="connsiteX69" fmla="*/ 714063 w 1226658"/>
                <a:gd name="connsiteY69" fmla="*/ 670577 h 1134476"/>
                <a:gd name="connsiteX70" fmla="*/ 713742 w 1226658"/>
                <a:gd name="connsiteY70" fmla="*/ 673966 h 1134476"/>
                <a:gd name="connsiteX71" fmla="*/ 720366 w 1226658"/>
                <a:gd name="connsiteY71" fmla="*/ 679063 h 1134476"/>
                <a:gd name="connsiteX72" fmla="*/ 726648 w 1226658"/>
                <a:gd name="connsiteY72" fmla="*/ 676701 h 1134476"/>
                <a:gd name="connsiteX73" fmla="*/ 745061 w 1226658"/>
                <a:gd name="connsiteY73" fmla="*/ 659614 h 1134476"/>
                <a:gd name="connsiteX74" fmla="*/ 748026 w 1226658"/>
                <a:gd name="connsiteY74" fmla="*/ 658985 h 1134476"/>
                <a:gd name="connsiteX75" fmla="*/ 755232 w 1226658"/>
                <a:gd name="connsiteY75" fmla="*/ 667603 h 1134476"/>
                <a:gd name="connsiteX76" fmla="*/ 757693 w 1226658"/>
                <a:gd name="connsiteY76" fmla="*/ 671690 h 1134476"/>
                <a:gd name="connsiteX77" fmla="*/ 770470 w 1226658"/>
                <a:gd name="connsiteY77" fmla="*/ 676414 h 1134476"/>
                <a:gd name="connsiteX78" fmla="*/ 773645 w 1226658"/>
                <a:gd name="connsiteY78" fmla="*/ 675764 h 1134476"/>
                <a:gd name="connsiteX79" fmla="*/ 779777 w 1226658"/>
                <a:gd name="connsiteY79" fmla="*/ 669970 h 1134476"/>
                <a:gd name="connsiteX80" fmla="*/ 777830 w 1226658"/>
                <a:gd name="connsiteY80" fmla="*/ 662759 h 1134476"/>
                <a:gd name="connsiteX81" fmla="*/ 776234 w 1226658"/>
                <a:gd name="connsiteY81" fmla="*/ 662169 h 1134476"/>
                <a:gd name="connsiteX82" fmla="*/ 770564 w 1226658"/>
                <a:gd name="connsiteY82" fmla="*/ 654749 h 1134476"/>
                <a:gd name="connsiteX83" fmla="*/ 765600 w 1226658"/>
                <a:gd name="connsiteY83" fmla="*/ 642412 h 1134476"/>
                <a:gd name="connsiteX84" fmla="*/ 760307 w 1226658"/>
                <a:gd name="connsiteY84" fmla="*/ 635797 h 1134476"/>
                <a:gd name="connsiteX85" fmla="*/ 747136 w 1226658"/>
                <a:gd name="connsiteY85" fmla="*/ 620521 h 1134476"/>
                <a:gd name="connsiteX86" fmla="*/ 744004 w 1226658"/>
                <a:gd name="connsiteY86" fmla="*/ 619455 h 1134476"/>
                <a:gd name="connsiteX87" fmla="*/ 742784 w 1226658"/>
                <a:gd name="connsiteY87" fmla="*/ 615446 h 1134476"/>
                <a:gd name="connsiteX88" fmla="*/ 748334 w 1226658"/>
                <a:gd name="connsiteY88" fmla="*/ 609215 h 1134476"/>
                <a:gd name="connsiteX89" fmla="*/ 748082 w 1226658"/>
                <a:gd name="connsiteY89" fmla="*/ 606032 h 1134476"/>
                <a:gd name="connsiteX90" fmla="*/ 745287 w 1226658"/>
                <a:gd name="connsiteY90" fmla="*/ 605480 h 1134476"/>
                <a:gd name="connsiteX91" fmla="*/ 738890 w 1226658"/>
                <a:gd name="connsiteY91" fmla="*/ 606562 h 1134476"/>
                <a:gd name="connsiteX92" fmla="*/ 732181 w 1226658"/>
                <a:gd name="connsiteY92" fmla="*/ 606053 h 1134476"/>
                <a:gd name="connsiteX93" fmla="*/ 729066 w 1226658"/>
                <a:gd name="connsiteY93" fmla="*/ 609173 h 1134476"/>
                <a:gd name="connsiteX94" fmla="*/ 729036 w 1226658"/>
                <a:gd name="connsiteY94" fmla="*/ 609173 h 1134476"/>
                <a:gd name="connsiteX95" fmla="*/ 913699 w 1226658"/>
                <a:gd name="connsiteY95" fmla="*/ 1075186 h 1134476"/>
                <a:gd name="connsiteX96" fmla="*/ 914170 w 1226658"/>
                <a:gd name="connsiteY96" fmla="*/ 1074557 h 1134476"/>
                <a:gd name="connsiteX97" fmla="*/ 913635 w 1226658"/>
                <a:gd name="connsiteY97" fmla="*/ 1074574 h 1134476"/>
                <a:gd name="connsiteX98" fmla="*/ 913588 w 1226658"/>
                <a:gd name="connsiteY98" fmla="*/ 1075169 h 1134476"/>
                <a:gd name="connsiteX99" fmla="*/ 913699 w 1226658"/>
                <a:gd name="connsiteY99" fmla="*/ 1075186 h 1134476"/>
                <a:gd name="connsiteX100" fmla="*/ 907020 w 1226658"/>
                <a:gd name="connsiteY100" fmla="*/ 1074668 h 1134476"/>
                <a:gd name="connsiteX101" fmla="*/ 906566 w 1226658"/>
                <a:gd name="connsiteY101" fmla="*/ 1074668 h 1134476"/>
                <a:gd name="connsiteX102" fmla="*/ 907118 w 1226658"/>
                <a:gd name="connsiteY102" fmla="*/ 1074993 h 1134476"/>
                <a:gd name="connsiteX103" fmla="*/ 907187 w 1226658"/>
                <a:gd name="connsiteY103" fmla="*/ 1074993 h 1134476"/>
                <a:gd name="connsiteX104" fmla="*/ 907020 w 1226658"/>
                <a:gd name="connsiteY104" fmla="*/ 1074668 h 1134476"/>
                <a:gd name="connsiteX105" fmla="*/ 907020 w 1226658"/>
                <a:gd name="connsiteY105" fmla="*/ 1074668 h 1134476"/>
                <a:gd name="connsiteX106" fmla="*/ 913635 w 1226658"/>
                <a:gd name="connsiteY106" fmla="*/ 1074570 h 1134476"/>
                <a:gd name="connsiteX107" fmla="*/ 906896 w 1226658"/>
                <a:gd name="connsiteY107" fmla="*/ 1062918 h 1134476"/>
                <a:gd name="connsiteX108" fmla="*/ 894123 w 1226658"/>
                <a:gd name="connsiteY108" fmla="*/ 1055442 h 1134476"/>
                <a:gd name="connsiteX109" fmla="*/ 891410 w 1226658"/>
                <a:gd name="connsiteY109" fmla="*/ 1056649 h 1134476"/>
                <a:gd name="connsiteX110" fmla="*/ 891179 w 1226658"/>
                <a:gd name="connsiteY110" fmla="*/ 1058138 h 1134476"/>
                <a:gd name="connsiteX111" fmla="*/ 896827 w 1226658"/>
                <a:gd name="connsiteY111" fmla="*/ 1067787 h 1134476"/>
                <a:gd name="connsiteX112" fmla="*/ 902334 w 1226658"/>
                <a:gd name="connsiteY112" fmla="*/ 1069448 h 1134476"/>
                <a:gd name="connsiteX113" fmla="*/ 907020 w 1226658"/>
                <a:gd name="connsiteY113" fmla="*/ 1074668 h 1134476"/>
                <a:gd name="connsiteX114" fmla="*/ 670960 w 1226658"/>
                <a:gd name="connsiteY114" fmla="*/ 479058 h 1134476"/>
                <a:gd name="connsiteX115" fmla="*/ 670523 w 1226658"/>
                <a:gd name="connsiteY115" fmla="*/ 478964 h 1134476"/>
                <a:gd name="connsiteX116" fmla="*/ 670489 w 1226658"/>
                <a:gd name="connsiteY116" fmla="*/ 479499 h 1134476"/>
                <a:gd name="connsiteX117" fmla="*/ 671122 w 1226658"/>
                <a:gd name="connsiteY117" fmla="*/ 479478 h 1134476"/>
                <a:gd name="connsiteX118" fmla="*/ 670960 w 1226658"/>
                <a:gd name="connsiteY118" fmla="*/ 479058 h 1134476"/>
                <a:gd name="connsiteX119" fmla="*/ 882646 w 1226658"/>
                <a:gd name="connsiteY119" fmla="*/ 393002 h 1134476"/>
                <a:gd name="connsiteX120" fmla="*/ 882749 w 1226658"/>
                <a:gd name="connsiteY120" fmla="*/ 404273 h 1134476"/>
                <a:gd name="connsiteX121" fmla="*/ 893609 w 1226658"/>
                <a:gd name="connsiteY121" fmla="*/ 416173 h 1134476"/>
                <a:gd name="connsiteX122" fmla="*/ 903468 w 1226658"/>
                <a:gd name="connsiteY122" fmla="*/ 414684 h 1134476"/>
                <a:gd name="connsiteX123" fmla="*/ 910302 w 1226658"/>
                <a:gd name="connsiteY123" fmla="*/ 417358 h 1134476"/>
                <a:gd name="connsiteX124" fmla="*/ 922001 w 1226658"/>
                <a:gd name="connsiteY124" fmla="*/ 418227 h 1134476"/>
                <a:gd name="connsiteX125" fmla="*/ 925377 w 1226658"/>
                <a:gd name="connsiteY125" fmla="*/ 415048 h 1134476"/>
                <a:gd name="connsiteX126" fmla="*/ 922775 w 1226658"/>
                <a:gd name="connsiteY126" fmla="*/ 396558 h 1134476"/>
                <a:gd name="connsiteX127" fmla="*/ 910182 w 1226658"/>
                <a:gd name="connsiteY127" fmla="*/ 384097 h 1134476"/>
                <a:gd name="connsiteX128" fmla="*/ 892762 w 1226658"/>
                <a:gd name="connsiteY128" fmla="*/ 377696 h 1134476"/>
                <a:gd name="connsiteX129" fmla="*/ 887109 w 1226658"/>
                <a:gd name="connsiteY129" fmla="*/ 379869 h 1134476"/>
                <a:gd name="connsiteX130" fmla="*/ 883134 w 1226658"/>
                <a:gd name="connsiteY130" fmla="*/ 386635 h 1134476"/>
                <a:gd name="connsiteX131" fmla="*/ 882646 w 1226658"/>
                <a:gd name="connsiteY131" fmla="*/ 393002 h 1134476"/>
                <a:gd name="connsiteX132" fmla="*/ 896831 w 1226658"/>
                <a:gd name="connsiteY132" fmla="*/ 1067787 h 1134476"/>
                <a:gd name="connsiteX133" fmla="*/ 896412 w 1226658"/>
                <a:gd name="connsiteY133" fmla="*/ 1067655 h 1134476"/>
                <a:gd name="connsiteX134" fmla="*/ 896467 w 1226658"/>
                <a:gd name="connsiteY134" fmla="*/ 1068031 h 1134476"/>
                <a:gd name="connsiteX135" fmla="*/ 897037 w 1226658"/>
                <a:gd name="connsiteY135" fmla="*/ 1068143 h 1134476"/>
                <a:gd name="connsiteX136" fmla="*/ 896831 w 1226658"/>
                <a:gd name="connsiteY136" fmla="*/ 1067787 h 1134476"/>
                <a:gd name="connsiteX137" fmla="*/ 883130 w 1226658"/>
                <a:gd name="connsiteY137" fmla="*/ 386630 h 1134476"/>
                <a:gd name="connsiteX138" fmla="*/ 883142 w 1226658"/>
                <a:gd name="connsiteY138" fmla="*/ 386536 h 1134476"/>
                <a:gd name="connsiteX139" fmla="*/ 882851 w 1226658"/>
                <a:gd name="connsiteY139" fmla="*/ 386981 h 1134476"/>
                <a:gd name="connsiteX140" fmla="*/ 882851 w 1226658"/>
                <a:gd name="connsiteY140" fmla="*/ 387110 h 1134476"/>
                <a:gd name="connsiteX141" fmla="*/ 883130 w 1226658"/>
                <a:gd name="connsiteY141" fmla="*/ 386630 h 1134476"/>
                <a:gd name="connsiteX142" fmla="*/ 804193 w 1226658"/>
                <a:gd name="connsiteY142" fmla="*/ 496504 h 1134476"/>
                <a:gd name="connsiteX143" fmla="*/ 804643 w 1226658"/>
                <a:gd name="connsiteY143" fmla="*/ 496504 h 1134476"/>
                <a:gd name="connsiteX144" fmla="*/ 804138 w 1226658"/>
                <a:gd name="connsiteY144" fmla="*/ 496119 h 1134476"/>
                <a:gd name="connsiteX145" fmla="*/ 804121 w 1226658"/>
                <a:gd name="connsiteY145" fmla="*/ 496119 h 1134476"/>
                <a:gd name="connsiteX146" fmla="*/ 804193 w 1226658"/>
                <a:gd name="connsiteY146" fmla="*/ 496504 h 1134476"/>
                <a:gd name="connsiteX147" fmla="*/ 809114 w 1226658"/>
                <a:gd name="connsiteY147" fmla="*/ 495422 h 1134476"/>
                <a:gd name="connsiteX148" fmla="*/ 828306 w 1226658"/>
                <a:gd name="connsiteY148" fmla="*/ 500681 h 1134476"/>
                <a:gd name="connsiteX149" fmla="*/ 829842 w 1226658"/>
                <a:gd name="connsiteY149" fmla="*/ 501327 h 1134476"/>
                <a:gd name="connsiteX150" fmla="*/ 832611 w 1226658"/>
                <a:gd name="connsiteY150" fmla="*/ 503214 h 1134476"/>
                <a:gd name="connsiteX151" fmla="*/ 840518 w 1226658"/>
                <a:gd name="connsiteY151" fmla="*/ 509508 h 1134476"/>
                <a:gd name="connsiteX152" fmla="*/ 845290 w 1226658"/>
                <a:gd name="connsiteY152" fmla="*/ 510154 h 1134476"/>
                <a:gd name="connsiteX153" fmla="*/ 848439 w 1226658"/>
                <a:gd name="connsiteY153" fmla="*/ 507356 h 1134476"/>
                <a:gd name="connsiteX154" fmla="*/ 845029 w 1226658"/>
                <a:gd name="connsiteY154" fmla="*/ 503192 h 1134476"/>
                <a:gd name="connsiteX155" fmla="*/ 844798 w 1226658"/>
                <a:gd name="connsiteY155" fmla="*/ 502833 h 1134476"/>
                <a:gd name="connsiteX156" fmla="*/ 839111 w 1226658"/>
                <a:gd name="connsiteY156" fmla="*/ 499983 h 1134476"/>
                <a:gd name="connsiteX157" fmla="*/ 838499 w 1226658"/>
                <a:gd name="connsiteY157" fmla="*/ 499970 h 1134476"/>
                <a:gd name="connsiteX158" fmla="*/ 837814 w 1226658"/>
                <a:gd name="connsiteY158" fmla="*/ 499204 h 1134476"/>
                <a:gd name="connsiteX159" fmla="*/ 838901 w 1226658"/>
                <a:gd name="connsiteY159" fmla="*/ 499551 h 1134476"/>
                <a:gd name="connsiteX160" fmla="*/ 839111 w 1226658"/>
                <a:gd name="connsiteY160" fmla="*/ 499983 h 1134476"/>
                <a:gd name="connsiteX161" fmla="*/ 844798 w 1226658"/>
                <a:gd name="connsiteY161" fmla="*/ 502833 h 1134476"/>
                <a:gd name="connsiteX162" fmla="*/ 845405 w 1226658"/>
                <a:gd name="connsiteY162" fmla="*/ 502812 h 1134476"/>
                <a:gd name="connsiteX163" fmla="*/ 848794 w 1226658"/>
                <a:gd name="connsiteY163" fmla="*/ 506949 h 1134476"/>
                <a:gd name="connsiteX164" fmla="*/ 848439 w 1226658"/>
                <a:gd name="connsiteY164" fmla="*/ 507356 h 1134476"/>
                <a:gd name="connsiteX165" fmla="*/ 856347 w 1226658"/>
                <a:gd name="connsiteY165" fmla="*/ 505807 h 1134476"/>
                <a:gd name="connsiteX166" fmla="*/ 863129 w 1226658"/>
                <a:gd name="connsiteY166" fmla="*/ 496136 h 1134476"/>
                <a:gd name="connsiteX167" fmla="*/ 862423 w 1226658"/>
                <a:gd name="connsiteY167" fmla="*/ 490304 h 1134476"/>
                <a:gd name="connsiteX168" fmla="*/ 861927 w 1226658"/>
                <a:gd name="connsiteY168" fmla="*/ 490094 h 1134476"/>
                <a:gd name="connsiteX169" fmla="*/ 861978 w 1226658"/>
                <a:gd name="connsiteY169" fmla="*/ 489332 h 1134476"/>
                <a:gd name="connsiteX170" fmla="*/ 862470 w 1226658"/>
                <a:gd name="connsiteY170" fmla="*/ 483325 h 1134476"/>
                <a:gd name="connsiteX171" fmla="*/ 862496 w 1226658"/>
                <a:gd name="connsiteY171" fmla="*/ 482948 h 1134476"/>
                <a:gd name="connsiteX172" fmla="*/ 863292 w 1226658"/>
                <a:gd name="connsiteY172" fmla="*/ 482563 h 1134476"/>
                <a:gd name="connsiteX173" fmla="*/ 862496 w 1226658"/>
                <a:gd name="connsiteY173" fmla="*/ 483290 h 1134476"/>
                <a:gd name="connsiteX174" fmla="*/ 862470 w 1226658"/>
                <a:gd name="connsiteY174" fmla="*/ 483325 h 1134476"/>
                <a:gd name="connsiteX175" fmla="*/ 861978 w 1226658"/>
                <a:gd name="connsiteY175" fmla="*/ 489332 h 1134476"/>
                <a:gd name="connsiteX176" fmla="*/ 862342 w 1226658"/>
                <a:gd name="connsiteY176" fmla="*/ 489731 h 1134476"/>
                <a:gd name="connsiteX177" fmla="*/ 862427 w 1226658"/>
                <a:gd name="connsiteY177" fmla="*/ 490300 h 1134476"/>
                <a:gd name="connsiteX178" fmla="*/ 872659 w 1226658"/>
                <a:gd name="connsiteY178" fmla="*/ 494900 h 1134476"/>
                <a:gd name="connsiteX179" fmla="*/ 874118 w 1226658"/>
                <a:gd name="connsiteY179" fmla="*/ 497660 h 1134476"/>
                <a:gd name="connsiteX180" fmla="*/ 873746 w 1226658"/>
                <a:gd name="connsiteY180" fmla="*/ 499307 h 1134476"/>
                <a:gd name="connsiteX181" fmla="*/ 871324 w 1226658"/>
                <a:gd name="connsiteY181" fmla="*/ 507330 h 1134476"/>
                <a:gd name="connsiteX182" fmla="*/ 875081 w 1226658"/>
                <a:gd name="connsiteY182" fmla="*/ 514524 h 1134476"/>
                <a:gd name="connsiteX183" fmla="*/ 882774 w 1226658"/>
                <a:gd name="connsiteY183" fmla="*/ 529410 h 1134476"/>
                <a:gd name="connsiteX184" fmla="*/ 881662 w 1226658"/>
                <a:gd name="connsiteY184" fmla="*/ 533514 h 1134476"/>
                <a:gd name="connsiteX185" fmla="*/ 876963 w 1226658"/>
                <a:gd name="connsiteY185" fmla="*/ 535341 h 1134476"/>
                <a:gd name="connsiteX186" fmla="*/ 874610 w 1226658"/>
                <a:gd name="connsiteY186" fmla="*/ 539539 h 1134476"/>
                <a:gd name="connsiteX187" fmla="*/ 876210 w 1226658"/>
                <a:gd name="connsiteY187" fmla="*/ 542106 h 1134476"/>
                <a:gd name="connsiteX188" fmla="*/ 889548 w 1226658"/>
                <a:gd name="connsiteY188" fmla="*/ 542029 h 1134476"/>
                <a:gd name="connsiteX189" fmla="*/ 890789 w 1226658"/>
                <a:gd name="connsiteY189" fmla="*/ 543099 h 1134476"/>
                <a:gd name="connsiteX190" fmla="*/ 890147 w 1226658"/>
                <a:gd name="connsiteY190" fmla="*/ 545799 h 1134476"/>
                <a:gd name="connsiteX191" fmla="*/ 885701 w 1226658"/>
                <a:gd name="connsiteY191" fmla="*/ 548016 h 1134476"/>
                <a:gd name="connsiteX192" fmla="*/ 885218 w 1226658"/>
                <a:gd name="connsiteY192" fmla="*/ 552573 h 1134476"/>
                <a:gd name="connsiteX193" fmla="*/ 888123 w 1226658"/>
                <a:gd name="connsiteY193" fmla="*/ 554019 h 1134476"/>
                <a:gd name="connsiteX194" fmla="*/ 891388 w 1226658"/>
                <a:gd name="connsiteY194" fmla="*/ 553241 h 1134476"/>
                <a:gd name="connsiteX195" fmla="*/ 900511 w 1226658"/>
                <a:gd name="connsiteY195" fmla="*/ 558067 h 1134476"/>
                <a:gd name="connsiteX196" fmla="*/ 902330 w 1226658"/>
                <a:gd name="connsiteY196" fmla="*/ 560793 h 1134476"/>
                <a:gd name="connsiteX197" fmla="*/ 907144 w 1226658"/>
                <a:gd name="connsiteY197" fmla="*/ 572004 h 1134476"/>
                <a:gd name="connsiteX198" fmla="*/ 905869 w 1226658"/>
                <a:gd name="connsiteY198" fmla="*/ 589009 h 1134476"/>
                <a:gd name="connsiteX199" fmla="*/ 902099 w 1226658"/>
                <a:gd name="connsiteY199" fmla="*/ 594179 h 1134476"/>
                <a:gd name="connsiteX200" fmla="*/ 893643 w 1226658"/>
                <a:gd name="connsiteY200" fmla="*/ 599579 h 1134476"/>
                <a:gd name="connsiteX201" fmla="*/ 880896 w 1226658"/>
                <a:gd name="connsiteY201" fmla="*/ 610675 h 1134476"/>
                <a:gd name="connsiteX202" fmla="*/ 874366 w 1226658"/>
                <a:gd name="connsiteY202" fmla="*/ 631424 h 1134476"/>
                <a:gd name="connsiteX203" fmla="*/ 873283 w 1226658"/>
                <a:gd name="connsiteY203" fmla="*/ 634201 h 1134476"/>
                <a:gd name="connsiteX204" fmla="*/ 856886 w 1226658"/>
                <a:gd name="connsiteY204" fmla="*/ 637808 h 1134476"/>
                <a:gd name="connsiteX205" fmla="*/ 840527 w 1226658"/>
                <a:gd name="connsiteY205" fmla="*/ 636362 h 1134476"/>
                <a:gd name="connsiteX206" fmla="*/ 831460 w 1226658"/>
                <a:gd name="connsiteY206" fmla="*/ 631766 h 1134476"/>
                <a:gd name="connsiteX207" fmla="*/ 828447 w 1226658"/>
                <a:gd name="connsiteY207" fmla="*/ 632429 h 1134476"/>
                <a:gd name="connsiteX208" fmla="*/ 818768 w 1226658"/>
                <a:gd name="connsiteY208" fmla="*/ 641869 h 1134476"/>
                <a:gd name="connsiteX209" fmla="*/ 814904 w 1226658"/>
                <a:gd name="connsiteY209" fmla="*/ 647380 h 1134476"/>
                <a:gd name="connsiteX210" fmla="*/ 816200 w 1226658"/>
                <a:gd name="connsiteY210" fmla="*/ 656991 h 1134476"/>
                <a:gd name="connsiteX211" fmla="*/ 835820 w 1226658"/>
                <a:gd name="connsiteY211" fmla="*/ 662173 h 1134476"/>
                <a:gd name="connsiteX212" fmla="*/ 842320 w 1226658"/>
                <a:gd name="connsiteY212" fmla="*/ 660171 h 1134476"/>
                <a:gd name="connsiteX213" fmla="*/ 845542 w 1226658"/>
                <a:gd name="connsiteY213" fmla="*/ 660325 h 1134476"/>
                <a:gd name="connsiteX214" fmla="*/ 863617 w 1226658"/>
                <a:gd name="connsiteY214" fmla="*/ 662687 h 1134476"/>
                <a:gd name="connsiteX215" fmla="*/ 870254 w 1226658"/>
                <a:gd name="connsiteY215" fmla="*/ 667240 h 1134476"/>
                <a:gd name="connsiteX216" fmla="*/ 878281 w 1226658"/>
                <a:gd name="connsiteY216" fmla="*/ 682178 h 1134476"/>
                <a:gd name="connsiteX217" fmla="*/ 880044 w 1226658"/>
                <a:gd name="connsiteY217" fmla="*/ 691117 h 1134476"/>
                <a:gd name="connsiteX218" fmla="*/ 880930 w 1226658"/>
                <a:gd name="connsiteY218" fmla="*/ 697561 h 1134476"/>
                <a:gd name="connsiteX219" fmla="*/ 893113 w 1226658"/>
                <a:gd name="connsiteY219" fmla="*/ 708601 h 1134476"/>
                <a:gd name="connsiteX220" fmla="*/ 893108 w 1226658"/>
                <a:gd name="connsiteY220" fmla="*/ 708734 h 1134476"/>
                <a:gd name="connsiteX221" fmla="*/ 893459 w 1226658"/>
                <a:gd name="connsiteY221" fmla="*/ 708794 h 1134476"/>
                <a:gd name="connsiteX222" fmla="*/ 893134 w 1226658"/>
                <a:gd name="connsiteY222" fmla="*/ 708451 h 1134476"/>
                <a:gd name="connsiteX223" fmla="*/ 902377 w 1226658"/>
                <a:gd name="connsiteY223" fmla="*/ 715623 h 1134476"/>
                <a:gd name="connsiteX224" fmla="*/ 918890 w 1226658"/>
                <a:gd name="connsiteY224" fmla="*/ 726796 h 1134476"/>
                <a:gd name="connsiteX225" fmla="*/ 927581 w 1226658"/>
                <a:gd name="connsiteY225" fmla="*/ 731828 h 1134476"/>
                <a:gd name="connsiteX226" fmla="*/ 937029 w 1226658"/>
                <a:gd name="connsiteY226" fmla="*/ 735166 h 1134476"/>
                <a:gd name="connsiteX227" fmla="*/ 939643 w 1226658"/>
                <a:gd name="connsiteY227" fmla="*/ 733638 h 1134476"/>
                <a:gd name="connsiteX228" fmla="*/ 940084 w 1226658"/>
                <a:gd name="connsiteY228" fmla="*/ 724010 h 1134476"/>
                <a:gd name="connsiteX229" fmla="*/ 923939 w 1226658"/>
                <a:gd name="connsiteY229" fmla="*/ 700535 h 1134476"/>
                <a:gd name="connsiteX230" fmla="*/ 920978 w 1226658"/>
                <a:gd name="connsiteY230" fmla="*/ 691802 h 1134476"/>
                <a:gd name="connsiteX231" fmla="*/ 920563 w 1226658"/>
                <a:gd name="connsiteY231" fmla="*/ 691626 h 1134476"/>
                <a:gd name="connsiteX232" fmla="*/ 920289 w 1226658"/>
                <a:gd name="connsiteY232" fmla="*/ 690792 h 1134476"/>
                <a:gd name="connsiteX233" fmla="*/ 919254 w 1226658"/>
                <a:gd name="connsiteY233" fmla="*/ 690128 h 1134476"/>
                <a:gd name="connsiteX234" fmla="*/ 920148 w 1226658"/>
                <a:gd name="connsiteY234" fmla="*/ 690334 h 1134476"/>
                <a:gd name="connsiteX235" fmla="*/ 920289 w 1226658"/>
                <a:gd name="connsiteY235" fmla="*/ 690792 h 1134476"/>
                <a:gd name="connsiteX236" fmla="*/ 920974 w 1226658"/>
                <a:gd name="connsiteY236" fmla="*/ 691211 h 1134476"/>
                <a:gd name="connsiteX237" fmla="*/ 920974 w 1226658"/>
                <a:gd name="connsiteY237" fmla="*/ 691802 h 1134476"/>
                <a:gd name="connsiteX238" fmla="*/ 934487 w 1226658"/>
                <a:gd name="connsiteY238" fmla="*/ 700878 h 1134476"/>
                <a:gd name="connsiteX239" fmla="*/ 945193 w 1226658"/>
                <a:gd name="connsiteY239" fmla="*/ 708965 h 1134476"/>
                <a:gd name="connsiteX240" fmla="*/ 952147 w 1226658"/>
                <a:gd name="connsiteY240" fmla="*/ 716111 h 1134476"/>
                <a:gd name="connsiteX241" fmla="*/ 957089 w 1226658"/>
                <a:gd name="connsiteY241" fmla="*/ 724977 h 1134476"/>
                <a:gd name="connsiteX242" fmla="*/ 959794 w 1226658"/>
                <a:gd name="connsiteY242" fmla="*/ 726372 h 1134476"/>
                <a:gd name="connsiteX243" fmla="*/ 960919 w 1226658"/>
                <a:gd name="connsiteY243" fmla="*/ 723591 h 1134476"/>
                <a:gd name="connsiteX244" fmla="*/ 961681 w 1226658"/>
                <a:gd name="connsiteY244" fmla="*/ 710968 h 1134476"/>
                <a:gd name="connsiteX245" fmla="*/ 968121 w 1226658"/>
                <a:gd name="connsiteY245" fmla="*/ 703317 h 1134476"/>
                <a:gd name="connsiteX246" fmla="*/ 970324 w 1226658"/>
                <a:gd name="connsiteY246" fmla="*/ 695661 h 1134476"/>
                <a:gd name="connsiteX247" fmla="*/ 969062 w 1226658"/>
                <a:gd name="connsiteY247" fmla="*/ 690736 h 1134476"/>
                <a:gd name="connsiteX248" fmla="*/ 965955 w 1226658"/>
                <a:gd name="connsiteY248" fmla="*/ 672541 h 1134476"/>
                <a:gd name="connsiteX249" fmla="*/ 961360 w 1226658"/>
                <a:gd name="connsiteY249" fmla="*/ 664214 h 1134476"/>
                <a:gd name="connsiteX250" fmla="*/ 952374 w 1226658"/>
                <a:gd name="connsiteY250" fmla="*/ 656533 h 1134476"/>
                <a:gd name="connsiteX251" fmla="*/ 950059 w 1226658"/>
                <a:gd name="connsiteY251" fmla="*/ 650449 h 1134476"/>
                <a:gd name="connsiteX252" fmla="*/ 945857 w 1226658"/>
                <a:gd name="connsiteY252" fmla="*/ 636430 h 1134476"/>
                <a:gd name="connsiteX253" fmla="*/ 945185 w 1226658"/>
                <a:gd name="connsiteY253" fmla="*/ 633478 h 1134476"/>
                <a:gd name="connsiteX254" fmla="*/ 944808 w 1226658"/>
                <a:gd name="connsiteY254" fmla="*/ 633418 h 1134476"/>
                <a:gd name="connsiteX255" fmla="*/ 944231 w 1226658"/>
                <a:gd name="connsiteY255" fmla="*/ 632754 h 1134476"/>
                <a:gd name="connsiteX256" fmla="*/ 945159 w 1226658"/>
                <a:gd name="connsiteY256" fmla="*/ 633153 h 1134476"/>
                <a:gd name="connsiteX257" fmla="*/ 945185 w 1226658"/>
                <a:gd name="connsiteY257" fmla="*/ 633478 h 1134476"/>
                <a:gd name="connsiteX258" fmla="*/ 948172 w 1226658"/>
                <a:gd name="connsiteY258" fmla="*/ 633893 h 1134476"/>
                <a:gd name="connsiteX259" fmla="*/ 955027 w 1226658"/>
                <a:gd name="connsiteY259" fmla="*/ 628454 h 1134476"/>
                <a:gd name="connsiteX260" fmla="*/ 956781 w 1226658"/>
                <a:gd name="connsiteY260" fmla="*/ 623824 h 1134476"/>
                <a:gd name="connsiteX261" fmla="*/ 961030 w 1226658"/>
                <a:gd name="connsiteY261" fmla="*/ 623460 h 1134476"/>
                <a:gd name="connsiteX262" fmla="*/ 967984 w 1226658"/>
                <a:gd name="connsiteY262" fmla="*/ 633127 h 1134476"/>
                <a:gd name="connsiteX263" fmla="*/ 974099 w 1226658"/>
                <a:gd name="connsiteY263" fmla="*/ 646991 h 1134476"/>
                <a:gd name="connsiteX264" fmla="*/ 975408 w 1226658"/>
                <a:gd name="connsiteY264" fmla="*/ 653666 h 1134476"/>
                <a:gd name="connsiteX265" fmla="*/ 976978 w 1226658"/>
                <a:gd name="connsiteY265" fmla="*/ 656619 h 1134476"/>
                <a:gd name="connsiteX266" fmla="*/ 988322 w 1226658"/>
                <a:gd name="connsiteY266" fmla="*/ 663718 h 1134476"/>
                <a:gd name="connsiteX267" fmla="*/ 991061 w 1226658"/>
                <a:gd name="connsiteY267" fmla="*/ 662319 h 1134476"/>
                <a:gd name="connsiteX268" fmla="*/ 993748 w 1226658"/>
                <a:gd name="connsiteY268" fmla="*/ 652592 h 1134476"/>
                <a:gd name="connsiteX269" fmla="*/ 997993 w 1226658"/>
                <a:gd name="connsiteY269" fmla="*/ 647864 h 1134476"/>
                <a:gd name="connsiteX270" fmla="*/ 1002897 w 1226658"/>
                <a:gd name="connsiteY270" fmla="*/ 646567 h 1134476"/>
                <a:gd name="connsiteX271" fmla="*/ 1020976 w 1226658"/>
                <a:gd name="connsiteY271" fmla="*/ 631599 h 1134476"/>
                <a:gd name="connsiteX272" fmla="*/ 1026077 w 1226658"/>
                <a:gd name="connsiteY272" fmla="*/ 624984 h 1134476"/>
                <a:gd name="connsiteX273" fmla="*/ 1026517 w 1226658"/>
                <a:gd name="connsiteY273" fmla="*/ 620195 h 1134476"/>
                <a:gd name="connsiteX274" fmla="*/ 1018661 w 1226658"/>
                <a:gd name="connsiteY274" fmla="*/ 612091 h 1134476"/>
                <a:gd name="connsiteX275" fmla="*/ 1012747 w 1226658"/>
                <a:gd name="connsiteY275" fmla="*/ 609348 h 1134476"/>
                <a:gd name="connsiteX276" fmla="*/ 1013227 w 1226658"/>
                <a:gd name="connsiteY276" fmla="*/ 609673 h 1134476"/>
                <a:gd name="connsiteX277" fmla="*/ 1013227 w 1226658"/>
                <a:gd name="connsiteY277" fmla="*/ 608890 h 1134476"/>
                <a:gd name="connsiteX278" fmla="*/ 1012807 w 1226658"/>
                <a:gd name="connsiteY278" fmla="*/ 609288 h 1134476"/>
                <a:gd name="connsiteX279" fmla="*/ 1012807 w 1226658"/>
                <a:gd name="connsiteY279" fmla="*/ 605912 h 1134476"/>
                <a:gd name="connsiteX280" fmla="*/ 1013196 w 1226658"/>
                <a:gd name="connsiteY280" fmla="*/ 606258 h 1134476"/>
                <a:gd name="connsiteX281" fmla="*/ 1013192 w 1226658"/>
                <a:gd name="connsiteY281" fmla="*/ 605514 h 1134476"/>
                <a:gd name="connsiteX282" fmla="*/ 1012726 w 1226658"/>
                <a:gd name="connsiteY282" fmla="*/ 605835 h 1134476"/>
                <a:gd name="connsiteX283" fmla="*/ 1010424 w 1226658"/>
                <a:gd name="connsiteY283" fmla="*/ 603550 h 1134476"/>
                <a:gd name="connsiteX284" fmla="*/ 1007120 w 1226658"/>
                <a:gd name="connsiteY284" fmla="*/ 603182 h 1134476"/>
                <a:gd name="connsiteX285" fmla="*/ 1003804 w 1226658"/>
                <a:gd name="connsiteY285" fmla="*/ 603105 h 1134476"/>
                <a:gd name="connsiteX286" fmla="*/ 1001048 w 1226658"/>
                <a:gd name="connsiteY286" fmla="*/ 597807 h 1134476"/>
                <a:gd name="connsiteX287" fmla="*/ 999910 w 1226658"/>
                <a:gd name="connsiteY287" fmla="*/ 590255 h 1134476"/>
                <a:gd name="connsiteX288" fmla="*/ 994518 w 1226658"/>
                <a:gd name="connsiteY288" fmla="*/ 582839 h 1134476"/>
                <a:gd name="connsiteX289" fmla="*/ 985100 w 1226658"/>
                <a:gd name="connsiteY289" fmla="*/ 579429 h 1134476"/>
                <a:gd name="connsiteX290" fmla="*/ 979755 w 1226658"/>
                <a:gd name="connsiteY290" fmla="*/ 573117 h 1134476"/>
                <a:gd name="connsiteX291" fmla="*/ 969404 w 1226658"/>
                <a:gd name="connsiteY291" fmla="*/ 563254 h 1134476"/>
                <a:gd name="connsiteX292" fmla="*/ 968258 w 1226658"/>
                <a:gd name="connsiteY292" fmla="*/ 559249 h 1134476"/>
                <a:gd name="connsiteX293" fmla="*/ 973966 w 1226658"/>
                <a:gd name="connsiteY293" fmla="*/ 545992 h 1134476"/>
                <a:gd name="connsiteX294" fmla="*/ 976234 w 1226658"/>
                <a:gd name="connsiteY294" fmla="*/ 544721 h 1134476"/>
                <a:gd name="connsiteX295" fmla="*/ 984381 w 1226658"/>
                <a:gd name="connsiteY295" fmla="*/ 546950 h 1134476"/>
                <a:gd name="connsiteX296" fmla="*/ 988626 w 1226658"/>
                <a:gd name="connsiteY296" fmla="*/ 545119 h 1134476"/>
                <a:gd name="connsiteX297" fmla="*/ 988545 w 1226658"/>
                <a:gd name="connsiteY297" fmla="*/ 540335 h 1134476"/>
                <a:gd name="connsiteX298" fmla="*/ 987672 w 1226658"/>
                <a:gd name="connsiteY298" fmla="*/ 538906 h 1134476"/>
                <a:gd name="connsiteX299" fmla="*/ 986722 w 1226658"/>
                <a:gd name="connsiteY299" fmla="*/ 530288 h 1134476"/>
                <a:gd name="connsiteX300" fmla="*/ 988416 w 1226658"/>
                <a:gd name="connsiteY300" fmla="*/ 520822 h 1134476"/>
                <a:gd name="connsiteX301" fmla="*/ 983097 w 1226658"/>
                <a:gd name="connsiteY301" fmla="*/ 506641 h 1134476"/>
                <a:gd name="connsiteX302" fmla="*/ 968934 w 1226658"/>
                <a:gd name="connsiteY302" fmla="*/ 491844 h 1134476"/>
                <a:gd name="connsiteX303" fmla="*/ 962079 w 1226658"/>
                <a:gd name="connsiteY303" fmla="*/ 485280 h 1134476"/>
                <a:gd name="connsiteX304" fmla="*/ 958570 w 1226658"/>
                <a:gd name="connsiteY304" fmla="*/ 482426 h 1134476"/>
                <a:gd name="connsiteX305" fmla="*/ 958544 w 1226658"/>
                <a:gd name="connsiteY305" fmla="*/ 482520 h 1134476"/>
                <a:gd name="connsiteX306" fmla="*/ 957735 w 1226658"/>
                <a:gd name="connsiteY306" fmla="*/ 483286 h 1134476"/>
                <a:gd name="connsiteX307" fmla="*/ 958364 w 1226658"/>
                <a:gd name="connsiteY307" fmla="*/ 482276 h 1134476"/>
                <a:gd name="connsiteX308" fmla="*/ 958570 w 1226658"/>
                <a:gd name="connsiteY308" fmla="*/ 482426 h 1134476"/>
                <a:gd name="connsiteX309" fmla="*/ 958099 w 1226658"/>
                <a:gd name="connsiteY309" fmla="*/ 471005 h 1134476"/>
                <a:gd name="connsiteX310" fmla="*/ 953182 w 1226658"/>
                <a:gd name="connsiteY310" fmla="*/ 464120 h 1134476"/>
                <a:gd name="connsiteX311" fmla="*/ 944175 w 1226658"/>
                <a:gd name="connsiteY311" fmla="*/ 462409 h 1134476"/>
                <a:gd name="connsiteX312" fmla="*/ 938629 w 1226658"/>
                <a:gd name="connsiteY312" fmla="*/ 461420 h 1134476"/>
                <a:gd name="connsiteX313" fmla="*/ 930319 w 1226658"/>
                <a:gd name="connsiteY313" fmla="*/ 458172 h 1134476"/>
                <a:gd name="connsiteX314" fmla="*/ 928702 w 1226658"/>
                <a:gd name="connsiteY314" fmla="*/ 457813 h 1134476"/>
                <a:gd name="connsiteX315" fmla="*/ 929091 w 1226658"/>
                <a:gd name="connsiteY315" fmla="*/ 455224 h 1134476"/>
                <a:gd name="connsiteX316" fmla="*/ 933054 w 1226658"/>
                <a:gd name="connsiteY316" fmla="*/ 449785 h 1134476"/>
                <a:gd name="connsiteX317" fmla="*/ 932741 w 1226658"/>
                <a:gd name="connsiteY317" fmla="*/ 446640 h 1134476"/>
                <a:gd name="connsiteX318" fmla="*/ 929078 w 1226658"/>
                <a:gd name="connsiteY318" fmla="*/ 443247 h 1134476"/>
                <a:gd name="connsiteX319" fmla="*/ 930037 w 1226658"/>
                <a:gd name="connsiteY319" fmla="*/ 436978 h 1134476"/>
                <a:gd name="connsiteX320" fmla="*/ 926545 w 1226658"/>
                <a:gd name="connsiteY320" fmla="*/ 429537 h 1134476"/>
                <a:gd name="connsiteX321" fmla="*/ 910494 w 1226658"/>
                <a:gd name="connsiteY321" fmla="*/ 417547 h 1134476"/>
                <a:gd name="connsiteX322" fmla="*/ 910306 w 1226658"/>
                <a:gd name="connsiteY322" fmla="*/ 417341 h 1134476"/>
                <a:gd name="connsiteX323" fmla="*/ 910203 w 1226658"/>
                <a:gd name="connsiteY323" fmla="*/ 417316 h 1134476"/>
                <a:gd name="connsiteX324" fmla="*/ 910725 w 1226658"/>
                <a:gd name="connsiteY324" fmla="*/ 417816 h 1134476"/>
                <a:gd name="connsiteX325" fmla="*/ 896232 w 1226658"/>
                <a:gd name="connsiteY325" fmla="*/ 421993 h 1134476"/>
                <a:gd name="connsiteX326" fmla="*/ 883262 w 1226658"/>
                <a:gd name="connsiteY326" fmla="*/ 422583 h 1134476"/>
                <a:gd name="connsiteX327" fmla="*/ 873249 w 1226658"/>
                <a:gd name="connsiteY327" fmla="*/ 423704 h 1134476"/>
                <a:gd name="connsiteX328" fmla="*/ 873065 w 1226658"/>
                <a:gd name="connsiteY328" fmla="*/ 424522 h 1134476"/>
                <a:gd name="connsiteX329" fmla="*/ 871140 w 1226658"/>
                <a:gd name="connsiteY329" fmla="*/ 425724 h 1134476"/>
                <a:gd name="connsiteX330" fmla="*/ 872646 w 1226658"/>
                <a:gd name="connsiteY330" fmla="*/ 424089 h 1134476"/>
                <a:gd name="connsiteX331" fmla="*/ 873249 w 1226658"/>
                <a:gd name="connsiteY331" fmla="*/ 423704 h 1134476"/>
                <a:gd name="connsiteX332" fmla="*/ 875355 w 1226658"/>
                <a:gd name="connsiteY332" fmla="*/ 414894 h 1134476"/>
                <a:gd name="connsiteX333" fmla="*/ 880519 w 1226658"/>
                <a:gd name="connsiteY333" fmla="*/ 392471 h 1134476"/>
                <a:gd name="connsiteX334" fmla="*/ 882864 w 1226658"/>
                <a:gd name="connsiteY334" fmla="*/ 386964 h 1134476"/>
                <a:gd name="connsiteX335" fmla="*/ 882710 w 1226658"/>
                <a:gd name="connsiteY335" fmla="*/ 383682 h 1134476"/>
                <a:gd name="connsiteX336" fmla="*/ 874815 w 1226658"/>
                <a:gd name="connsiteY336" fmla="*/ 374456 h 1134476"/>
                <a:gd name="connsiteX337" fmla="*/ 866437 w 1226658"/>
                <a:gd name="connsiteY337" fmla="*/ 374572 h 1134476"/>
                <a:gd name="connsiteX338" fmla="*/ 846749 w 1226658"/>
                <a:gd name="connsiteY338" fmla="*/ 379925 h 1134476"/>
                <a:gd name="connsiteX339" fmla="*/ 831994 w 1226658"/>
                <a:gd name="connsiteY339" fmla="*/ 386943 h 1134476"/>
                <a:gd name="connsiteX340" fmla="*/ 825486 w 1226658"/>
                <a:gd name="connsiteY340" fmla="*/ 392433 h 1134476"/>
                <a:gd name="connsiteX341" fmla="*/ 820813 w 1226658"/>
                <a:gd name="connsiteY341" fmla="*/ 412775 h 1134476"/>
                <a:gd name="connsiteX342" fmla="*/ 819555 w 1226658"/>
                <a:gd name="connsiteY342" fmla="*/ 416567 h 1134476"/>
                <a:gd name="connsiteX343" fmla="*/ 812298 w 1226658"/>
                <a:gd name="connsiteY343" fmla="*/ 420842 h 1134476"/>
                <a:gd name="connsiteX344" fmla="*/ 809273 w 1226658"/>
                <a:gd name="connsiteY344" fmla="*/ 427992 h 1134476"/>
                <a:gd name="connsiteX345" fmla="*/ 812289 w 1226658"/>
                <a:gd name="connsiteY345" fmla="*/ 437735 h 1134476"/>
                <a:gd name="connsiteX346" fmla="*/ 812876 w 1226658"/>
                <a:gd name="connsiteY346" fmla="*/ 441030 h 1134476"/>
                <a:gd name="connsiteX347" fmla="*/ 812110 w 1226658"/>
                <a:gd name="connsiteY347" fmla="*/ 442387 h 1134476"/>
                <a:gd name="connsiteX348" fmla="*/ 809251 w 1226658"/>
                <a:gd name="connsiteY348" fmla="*/ 442896 h 1134476"/>
                <a:gd name="connsiteX349" fmla="*/ 803808 w 1226658"/>
                <a:gd name="connsiteY349" fmla="*/ 422694 h 1134476"/>
                <a:gd name="connsiteX350" fmla="*/ 804446 w 1226658"/>
                <a:gd name="connsiteY350" fmla="*/ 421107 h 1134476"/>
                <a:gd name="connsiteX351" fmla="*/ 807531 w 1226658"/>
                <a:gd name="connsiteY351" fmla="*/ 415065 h 1134476"/>
                <a:gd name="connsiteX352" fmla="*/ 810894 w 1226658"/>
                <a:gd name="connsiteY352" fmla="*/ 402270 h 1134476"/>
                <a:gd name="connsiteX353" fmla="*/ 814099 w 1226658"/>
                <a:gd name="connsiteY353" fmla="*/ 394619 h 1134476"/>
                <a:gd name="connsiteX354" fmla="*/ 819097 w 1226658"/>
                <a:gd name="connsiteY354" fmla="*/ 389972 h 1134476"/>
                <a:gd name="connsiteX355" fmla="*/ 841909 w 1226658"/>
                <a:gd name="connsiteY355" fmla="*/ 372522 h 1134476"/>
                <a:gd name="connsiteX356" fmla="*/ 844190 w 1226658"/>
                <a:gd name="connsiteY356" fmla="*/ 370122 h 1134476"/>
                <a:gd name="connsiteX357" fmla="*/ 844237 w 1226658"/>
                <a:gd name="connsiteY357" fmla="*/ 367066 h 1134476"/>
                <a:gd name="connsiteX358" fmla="*/ 839252 w 1226658"/>
                <a:gd name="connsiteY358" fmla="*/ 362702 h 1134476"/>
                <a:gd name="connsiteX359" fmla="*/ 806727 w 1226658"/>
                <a:gd name="connsiteY359" fmla="*/ 366189 h 1134476"/>
                <a:gd name="connsiteX360" fmla="*/ 793243 w 1226658"/>
                <a:gd name="connsiteY360" fmla="*/ 376583 h 1134476"/>
                <a:gd name="connsiteX361" fmla="*/ 775656 w 1226658"/>
                <a:gd name="connsiteY361" fmla="*/ 395022 h 1134476"/>
                <a:gd name="connsiteX362" fmla="*/ 773427 w 1226658"/>
                <a:gd name="connsiteY362" fmla="*/ 397559 h 1134476"/>
                <a:gd name="connsiteX363" fmla="*/ 769939 w 1226658"/>
                <a:gd name="connsiteY363" fmla="*/ 403434 h 1134476"/>
                <a:gd name="connsiteX364" fmla="*/ 766867 w 1226658"/>
                <a:gd name="connsiteY364" fmla="*/ 409446 h 1134476"/>
                <a:gd name="connsiteX365" fmla="*/ 754398 w 1226658"/>
                <a:gd name="connsiteY365" fmla="*/ 431449 h 1134476"/>
                <a:gd name="connsiteX366" fmla="*/ 758591 w 1226658"/>
                <a:gd name="connsiteY366" fmla="*/ 441154 h 1134476"/>
                <a:gd name="connsiteX367" fmla="*/ 771215 w 1226658"/>
                <a:gd name="connsiteY367" fmla="*/ 446358 h 1134476"/>
                <a:gd name="connsiteX368" fmla="*/ 774710 w 1226658"/>
                <a:gd name="connsiteY368" fmla="*/ 449862 h 1134476"/>
                <a:gd name="connsiteX369" fmla="*/ 774544 w 1226658"/>
                <a:gd name="connsiteY369" fmla="*/ 452785 h 1134476"/>
                <a:gd name="connsiteX370" fmla="*/ 771655 w 1226658"/>
                <a:gd name="connsiteY370" fmla="*/ 453816 h 1134476"/>
                <a:gd name="connsiteX371" fmla="*/ 762849 w 1226658"/>
                <a:gd name="connsiteY371" fmla="*/ 448745 h 1134476"/>
                <a:gd name="connsiteX372" fmla="*/ 752964 w 1226658"/>
                <a:gd name="connsiteY372" fmla="*/ 454655 h 1134476"/>
                <a:gd name="connsiteX373" fmla="*/ 753191 w 1226658"/>
                <a:gd name="connsiteY373" fmla="*/ 463157 h 1134476"/>
                <a:gd name="connsiteX374" fmla="*/ 758985 w 1226658"/>
                <a:gd name="connsiteY374" fmla="*/ 473372 h 1134476"/>
                <a:gd name="connsiteX375" fmla="*/ 766709 w 1226658"/>
                <a:gd name="connsiteY375" fmla="*/ 476234 h 1134476"/>
                <a:gd name="connsiteX376" fmla="*/ 771762 w 1226658"/>
                <a:gd name="connsiteY376" fmla="*/ 476957 h 1134476"/>
                <a:gd name="connsiteX377" fmla="*/ 777120 w 1226658"/>
                <a:gd name="connsiteY377" fmla="*/ 482777 h 1134476"/>
                <a:gd name="connsiteX378" fmla="*/ 787817 w 1226658"/>
                <a:gd name="connsiteY378" fmla="*/ 487732 h 1134476"/>
                <a:gd name="connsiteX379" fmla="*/ 793988 w 1226658"/>
                <a:gd name="connsiteY379" fmla="*/ 492790 h 1134476"/>
                <a:gd name="connsiteX380" fmla="*/ 804155 w 1226658"/>
                <a:gd name="connsiteY380" fmla="*/ 496102 h 1134476"/>
                <a:gd name="connsiteX381" fmla="*/ 809114 w 1226658"/>
                <a:gd name="connsiteY381" fmla="*/ 495422 h 1134476"/>
                <a:gd name="connsiteX382" fmla="*/ 896236 w 1226658"/>
                <a:gd name="connsiteY382" fmla="*/ 659952 h 1134476"/>
                <a:gd name="connsiteX383" fmla="*/ 893224 w 1226658"/>
                <a:gd name="connsiteY383" fmla="*/ 659024 h 1134476"/>
                <a:gd name="connsiteX384" fmla="*/ 893091 w 1226658"/>
                <a:gd name="connsiteY384" fmla="*/ 657706 h 1134476"/>
                <a:gd name="connsiteX385" fmla="*/ 897678 w 1226658"/>
                <a:gd name="connsiteY385" fmla="*/ 648797 h 1134476"/>
                <a:gd name="connsiteX386" fmla="*/ 900203 w 1226658"/>
                <a:gd name="connsiteY386" fmla="*/ 647770 h 1134476"/>
                <a:gd name="connsiteX387" fmla="*/ 901414 w 1226658"/>
                <a:gd name="connsiteY387" fmla="*/ 648878 h 1134476"/>
                <a:gd name="connsiteX388" fmla="*/ 902873 w 1226658"/>
                <a:gd name="connsiteY388" fmla="*/ 652960 h 1134476"/>
                <a:gd name="connsiteX389" fmla="*/ 896236 w 1226658"/>
                <a:gd name="connsiteY389" fmla="*/ 659952 h 1134476"/>
                <a:gd name="connsiteX390" fmla="*/ 975677 w 1226658"/>
                <a:gd name="connsiteY390" fmla="*/ 511280 h 1134476"/>
                <a:gd name="connsiteX391" fmla="*/ 977873 w 1226658"/>
                <a:gd name="connsiteY391" fmla="*/ 512936 h 1134476"/>
                <a:gd name="connsiteX392" fmla="*/ 975468 w 1226658"/>
                <a:gd name="connsiteY392" fmla="*/ 516316 h 1134476"/>
                <a:gd name="connsiteX393" fmla="*/ 975601 w 1226658"/>
                <a:gd name="connsiteY393" fmla="*/ 516903 h 1134476"/>
                <a:gd name="connsiteX394" fmla="*/ 974642 w 1226658"/>
                <a:gd name="connsiteY394" fmla="*/ 517707 h 1134476"/>
                <a:gd name="connsiteX395" fmla="*/ 975181 w 1226658"/>
                <a:gd name="connsiteY395" fmla="*/ 516483 h 1134476"/>
                <a:gd name="connsiteX396" fmla="*/ 975468 w 1226658"/>
                <a:gd name="connsiteY396" fmla="*/ 516316 h 1134476"/>
                <a:gd name="connsiteX397" fmla="*/ 974454 w 1226658"/>
                <a:gd name="connsiteY397" fmla="*/ 512213 h 1134476"/>
                <a:gd name="connsiteX398" fmla="*/ 975677 w 1226658"/>
                <a:gd name="connsiteY398" fmla="*/ 511280 h 1134476"/>
                <a:gd name="connsiteX399" fmla="*/ 869351 w 1226658"/>
                <a:gd name="connsiteY399" fmla="*/ 427684 h 1134476"/>
                <a:gd name="connsiteX400" fmla="*/ 870827 w 1226658"/>
                <a:gd name="connsiteY400" fmla="*/ 426088 h 1134476"/>
                <a:gd name="connsiteX401" fmla="*/ 869796 w 1226658"/>
                <a:gd name="connsiteY401" fmla="*/ 428120 h 1134476"/>
                <a:gd name="connsiteX402" fmla="*/ 869351 w 1226658"/>
                <a:gd name="connsiteY402" fmla="*/ 427684 h 1134476"/>
                <a:gd name="connsiteX403" fmla="*/ 807077 w 1226658"/>
                <a:gd name="connsiteY403" fmla="*/ 449781 h 1134476"/>
                <a:gd name="connsiteX404" fmla="*/ 808318 w 1226658"/>
                <a:gd name="connsiteY404" fmla="*/ 450376 h 1134476"/>
                <a:gd name="connsiteX405" fmla="*/ 806979 w 1226658"/>
                <a:gd name="connsiteY405" fmla="*/ 450868 h 1134476"/>
                <a:gd name="connsiteX406" fmla="*/ 807077 w 1226658"/>
                <a:gd name="connsiteY406" fmla="*/ 449781 h 1134476"/>
                <a:gd name="connsiteX407" fmla="*/ 821742 w 1226658"/>
                <a:gd name="connsiteY407" fmla="*/ 516582 h 1134476"/>
                <a:gd name="connsiteX408" fmla="*/ 821216 w 1226658"/>
                <a:gd name="connsiteY408" fmla="*/ 517040 h 1134476"/>
                <a:gd name="connsiteX409" fmla="*/ 821370 w 1226658"/>
                <a:gd name="connsiteY409" fmla="*/ 517309 h 1134476"/>
                <a:gd name="connsiteX410" fmla="*/ 821613 w 1226658"/>
                <a:gd name="connsiteY410" fmla="*/ 517412 h 1134476"/>
                <a:gd name="connsiteX411" fmla="*/ 821742 w 1226658"/>
                <a:gd name="connsiteY411" fmla="*/ 516582 h 1134476"/>
                <a:gd name="connsiteX412" fmla="*/ 827172 w 1226658"/>
                <a:gd name="connsiteY412" fmla="*/ 274510 h 1134476"/>
                <a:gd name="connsiteX413" fmla="*/ 832033 w 1226658"/>
                <a:gd name="connsiteY413" fmla="*/ 270449 h 1134476"/>
                <a:gd name="connsiteX414" fmla="*/ 831960 w 1226658"/>
                <a:gd name="connsiteY414" fmla="*/ 270449 h 1134476"/>
                <a:gd name="connsiteX415" fmla="*/ 831366 w 1226658"/>
                <a:gd name="connsiteY415" fmla="*/ 270030 h 1134476"/>
                <a:gd name="connsiteX416" fmla="*/ 832354 w 1226658"/>
                <a:gd name="connsiteY416" fmla="*/ 270162 h 1134476"/>
                <a:gd name="connsiteX417" fmla="*/ 832029 w 1226658"/>
                <a:gd name="connsiteY417" fmla="*/ 270449 h 1134476"/>
                <a:gd name="connsiteX418" fmla="*/ 842089 w 1226658"/>
                <a:gd name="connsiteY418" fmla="*/ 270873 h 1134476"/>
                <a:gd name="connsiteX419" fmla="*/ 843942 w 1226658"/>
                <a:gd name="connsiteY419" fmla="*/ 266658 h 1134476"/>
                <a:gd name="connsiteX420" fmla="*/ 842119 w 1226658"/>
                <a:gd name="connsiteY420" fmla="*/ 263838 h 1134476"/>
                <a:gd name="connsiteX421" fmla="*/ 838405 w 1226658"/>
                <a:gd name="connsiteY421" fmla="*/ 253482 h 1134476"/>
                <a:gd name="connsiteX422" fmla="*/ 832209 w 1226658"/>
                <a:gd name="connsiteY422" fmla="*/ 246315 h 1134476"/>
                <a:gd name="connsiteX423" fmla="*/ 823702 w 1226658"/>
                <a:gd name="connsiteY423" fmla="*/ 245836 h 1134476"/>
                <a:gd name="connsiteX424" fmla="*/ 818498 w 1226658"/>
                <a:gd name="connsiteY424" fmla="*/ 242079 h 1134476"/>
                <a:gd name="connsiteX425" fmla="*/ 816521 w 1226658"/>
                <a:gd name="connsiteY425" fmla="*/ 235557 h 1134476"/>
                <a:gd name="connsiteX426" fmla="*/ 814339 w 1226658"/>
                <a:gd name="connsiteY426" fmla="*/ 231077 h 1134476"/>
                <a:gd name="connsiteX427" fmla="*/ 800881 w 1226658"/>
                <a:gd name="connsiteY427" fmla="*/ 220717 h 1134476"/>
                <a:gd name="connsiteX428" fmla="*/ 788091 w 1226658"/>
                <a:gd name="connsiteY428" fmla="*/ 222433 h 1134476"/>
                <a:gd name="connsiteX429" fmla="*/ 784783 w 1226658"/>
                <a:gd name="connsiteY429" fmla="*/ 229870 h 1134476"/>
                <a:gd name="connsiteX430" fmla="*/ 788806 w 1226658"/>
                <a:gd name="connsiteY430" fmla="*/ 249704 h 1134476"/>
                <a:gd name="connsiteX431" fmla="*/ 790881 w 1226658"/>
                <a:gd name="connsiteY431" fmla="*/ 252147 h 1134476"/>
                <a:gd name="connsiteX432" fmla="*/ 805062 w 1226658"/>
                <a:gd name="connsiteY432" fmla="*/ 257727 h 1134476"/>
                <a:gd name="connsiteX433" fmla="*/ 809739 w 1226658"/>
                <a:gd name="connsiteY433" fmla="*/ 263547 h 1134476"/>
                <a:gd name="connsiteX434" fmla="*/ 809683 w 1226658"/>
                <a:gd name="connsiteY434" fmla="*/ 273748 h 1134476"/>
                <a:gd name="connsiteX435" fmla="*/ 804878 w 1226658"/>
                <a:gd name="connsiteY435" fmla="*/ 283984 h 1134476"/>
                <a:gd name="connsiteX436" fmla="*/ 798113 w 1226658"/>
                <a:gd name="connsiteY436" fmla="*/ 291575 h 1134476"/>
                <a:gd name="connsiteX437" fmla="*/ 793072 w 1226658"/>
                <a:gd name="connsiteY437" fmla="*/ 314344 h 1134476"/>
                <a:gd name="connsiteX438" fmla="*/ 802777 w 1226658"/>
                <a:gd name="connsiteY438" fmla="*/ 323189 h 1134476"/>
                <a:gd name="connsiteX439" fmla="*/ 803945 w 1226658"/>
                <a:gd name="connsiteY439" fmla="*/ 324425 h 1134476"/>
                <a:gd name="connsiteX440" fmla="*/ 816534 w 1226658"/>
                <a:gd name="connsiteY440" fmla="*/ 325606 h 1134476"/>
                <a:gd name="connsiteX441" fmla="*/ 819632 w 1226658"/>
                <a:gd name="connsiteY441" fmla="*/ 324216 h 1134476"/>
                <a:gd name="connsiteX442" fmla="*/ 821237 w 1226658"/>
                <a:gd name="connsiteY442" fmla="*/ 326197 h 1134476"/>
                <a:gd name="connsiteX443" fmla="*/ 820441 w 1226658"/>
                <a:gd name="connsiteY443" fmla="*/ 331156 h 1134476"/>
                <a:gd name="connsiteX444" fmla="*/ 825353 w 1226658"/>
                <a:gd name="connsiteY444" fmla="*/ 335461 h 1134476"/>
                <a:gd name="connsiteX445" fmla="*/ 841982 w 1226658"/>
                <a:gd name="connsiteY445" fmla="*/ 338859 h 1134476"/>
                <a:gd name="connsiteX446" fmla="*/ 873840 w 1226658"/>
                <a:gd name="connsiteY446" fmla="*/ 344066 h 1134476"/>
                <a:gd name="connsiteX447" fmla="*/ 879869 w 1226658"/>
                <a:gd name="connsiteY447" fmla="*/ 346925 h 1134476"/>
                <a:gd name="connsiteX448" fmla="*/ 892916 w 1226658"/>
                <a:gd name="connsiteY448" fmla="*/ 349787 h 1134476"/>
                <a:gd name="connsiteX449" fmla="*/ 903092 w 1226658"/>
                <a:gd name="connsiteY449" fmla="*/ 349158 h 1134476"/>
                <a:gd name="connsiteX450" fmla="*/ 907662 w 1226658"/>
                <a:gd name="connsiteY450" fmla="*/ 347211 h 1134476"/>
                <a:gd name="connsiteX451" fmla="*/ 917396 w 1226658"/>
                <a:gd name="connsiteY451" fmla="*/ 340446 h 1134476"/>
                <a:gd name="connsiteX452" fmla="*/ 920079 w 1226658"/>
                <a:gd name="connsiteY452" fmla="*/ 334742 h 1134476"/>
                <a:gd name="connsiteX453" fmla="*/ 922048 w 1226658"/>
                <a:gd name="connsiteY453" fmla="*/ 328585 h 1134476"/>
                <a:gd name="connsiteX454" fmla="*/ 919074 w 1226658"/>
                <a:gd name="connsiteY454" fmla="*/ 311045 h 1134476"/>
                <a:gd name="connsiteX455" fmla="*/ 914975 w 1226658"/>
                <a:gd name="connsiteY455" fmla="*/ 305953 h 1134476"/>
                <a:gd name="connsiteX456" fmla="*/ 906720 w 1226658"/>
                <a:gd name="connsiteY456" fmla="*/ 301130 h 1134476"/>
                <a:gd name="connsiteX457" fmla="*/ 891846 w 1226658"/>
                <a:gd name="connsiteY457" fmla="*/ 298558 h 1134476"/>
                <a:gd name="connsiteX458" fmla="*/ 886861 w 1226658"/>
                <a:gd name="connsiteY458" fmla="*/ 298156 h 1134476"/>
                <a:gd name="connsiteX459" fmla="*/ 864884 w 1226658"/>
                <a:gd name="connsiteY459" fmla="*/ 300621 h 1134476"/>
                <a:gd name="connsiteX460" fmla="*/ 853193 w 1226658"/>
                <a:gd name="connsiteY460" fmla="*/ 297600 h 1134476"/>
                <a:gd name="connsiteX461" fmla="*/ 847279 w 1226658"/>
                <a:gd name="connsiteY461" fmla="*/ 294707 h 1134476"/>
                <a:gd name="connsiteX462" fmla="*/ 833223 w 1226658"/>
                <a:gd name="connsiteY462" fmla="*/ 281416 h 1134476"/>
                <a:gd name="connsiteX463" fmla="*/ 827296 w 1226658"/>
                <a:gd name="connsiteY463" fmla="*/ 276290 h 1134476"/>
                <a:gd name="connsiteX464" fmla="*/ 827172 w 1226658"/>
                <a:gd name="connsiteY464" fmla="*/ 274510 h 1134476"/>
                <a:gd name="connsiteX465" fmla="*/ 562241 w 1226658"/>
                <a:gd name="connsiteY465" fmla="*/ 193986 h 1134476"/>
                <a:gd name="connsiteX466" fmla="*/ 561634 w 1226658"/>
                <a:gd name="connsiteY466" fmla="*/ 192745 h 1134476"/>
                <a:gd name="connsiteX467" fmla="*/ 558540 w 1226658"/>
                <a:gd name="connsiteY467" fmla="*/ 191808 h 1134476"/>
                <a:gd name="connsiteX468" fmla="*/ 534628 w 1226658"/>
                <a:gd name="connsiteY468" fmla="*/ 203156 h 1134476"/>
                <a:gd name="connsiteX469" fmla="*/ 535690 w 1226658"/>
                <a:gd name="connsiteY469" fmla="*/ 210080 h 1134476"/>
                <a:gd name="connsiteX470" fmla="*/ 541950 w 1226658"/>
                <a:gd name="connsiteY470" fmla="*/ 210841 h 1134476"/>
                <a:gd name="connsiteX471" fmla="*/ 561783 w 1226658"/>
                <a:gd name="connsiteY471" fmla="*/ 195544 h 1134476"/>
                <a:gd name="connsiteX472" fmla="*/ 562241 w 1226658"/>
                <a:gd name="connsiteY472" fmla="*/ 193986 h 1134476"/>
                <a:gd name="connsiteX473" fmla="*/ 602264 w 1226658"/>
                <a:gd name="connsiteY473" fmla="*/ 313770 h 1134476"/>
                <a:gd name="connsiteX474" fmla="*/ 603410 w 1226658"/>
                <a:gd name="connsiteY474" fmla="*/ 313505 h 1134476"/>
                <a:gd name="connsiteX475" fmla="*/ 603068 w 1226658"/>
                <a:gd name="connsiteY475" fmla="*/ 312662 h 1134476"/>
                <a:gd name="connsiteX476" fmla="*/ 602264 w 1226658"/>
                <a:gd name="connsiteY476" fmla="*/ 313770 h 1134476"/>
                <a:gd name="connsiteX477" fmla="*/ 710888 w 1226658"/>
                <a:gd name="connsiteY477" fmla="*/ 359788 h 1134476"/>
                <a:gd name="connsiteX478" fmla="*/ 708684 w 1226658"/>
                <a:gd name="connsiteY478" fmla="*/ 361367 h 1134476"/>
                <a:gd name="connsiteX479" fmla="*/ 709561 w 1226658"/>
                <a:gd name="connsiteY479" fmla="*/ 364195 h 1134476"/>
                <a:gd name="connsiteX480" fmla="*/ 712621 w 1226658"/>
                <a:gd name="connsiteY480" fmla="*/ 361893 h 1134476"/>
                <a:gd name="connsiteX481" fmla="*/ 710888 w 1226658"/>
                <a:gd name="connsiteY481" fmla="*/ 359788 h 1134476"/>
                <a:gd name="connsiteX482" fmla="*/ 513639 w 1226658"/>
                <a:gd name="connsiteY482" fmla="*/ 180426 h 1134476"/>
                <a:gd name="connsiteX483" fmla="*/ 525463 w 1226658"/>
                <a:gd name="connsiteY483" fmla="*/ 184854 h 1134476"/>
                <a:gd name="connsiteX484" fmla="*/ 531642 w 1226658"/>
                <a:gd name="connsiteY484" fmla="*/ 190362 h 1134476"/>
                <a:gd name="connsiteX485" fmla="*/ 539455 w 1226658"/>
                <a:gd name="connsiteY485" fmla="*/ 191350 h 1134476"/>
                <a:gd name="connsiteX486" fmla="*/ 547478 w 1226658"/>
                <a:gd name="connsiteY486" fmla="*/ 185098 h 1134476"/>
                <a:gd name="connsiteX487" fmla="*/ 550551 w 1226658"/>
                <a:gd name="connsiteY487" fmla="*/ 185047 h 1134476"/>
                <a:gd name="connsiteX488" fmla="*/ 555052 w 1226658"/>
                <a:gd name="connsiteY488" fmla="*/ 184320 h 1134476"/>
                <a:gd name="connsiteX489" fmla="*/ 562828 w 1226658"/>
                <a:gd name="connsiteY489" fmla="*/ 173168 h 1134476"/>
                <a:gd name="connsiteX490" fmla="*/ 572297 w 1226658"/>
                <a:gd name="connsiteY490" fmla="*/ 163502 h 1134476"/>
                <a:gd name="connsiteX491" fmla="*/ 575134 w 1226658"/>
                <a:gd name="connsiteY491" fmla="*/ 162646 h 1134476"/>
                <a:gd name="connsiteX492" fmla="*/ 575160 w 1226658"/>
                <a:gd name="connsiteY492" fmla="*/ 167083 h 1134476"/>
                <a:gd name="connsiteX493" fmla="*/ 568022 w 1226658"/>
                <a:gd name="connsiteY493" fmla="*/ 178658 h 1134476"/>
                <a:gd name="connsiteX494" fmla="*/ 568125 w 1226658"/>
                <a:gd name="connsiteY494" fmla="*/ 185274 h 1134476"/>
                <a:gd name="connsiteX495" fmla="*/ 573795 w 1226658"/>
                <a:gd name="connsiteY495" fmla="*/ 187413 h 1134476"/>
                <a:gd name="connsiteX496" fmla="*/ 577556 w 1226658"/>
                <a:gd name="connsiteY496" fmla="*/ 184208 h 1134476"/>
                <a:gd name="connsiteX497" fmla="*/ 586983 w 1226658"/>
                <a:gd name="connsiteY497" fmla="*/ 177880 h 1134476"/>
                <a:gd name="connsiteX498" fmla="*/ 591801 w 1226658"/>
                <a:gd name="connsiteY498" fmla="*/ 176202 h 1134476"/>
                <a:gd name="connsiteX499" fmla="*/ 595845 w 1226658"/>
                <a:gd name="connsiteY499" fmla="*/ 173275 h 1134476"/>
                <a:gd name="connsiteX500" fmla="*/ 606538 w 1226658"/>
                <a:gd name="connsiteY500" fmla="*/ 156381 h 1134476"/>
                <a:gd name="connsiteX501" fmla="*/ 610043 w 1226658"/>
                <a:gd name="connsiteY501" fmla="*/ 152950 h 1134476"/>
                <a:gd name="connsiteX502" fmla="*/ 614664 w 1226658"/>
                <a:gd name="connsiteY502" fmla="*/ 150832 h 1134476"/>
                <a:gd name="connsiteX503" fmla="*/ 617245 w 1226658"/>
                <a:gd name="connsiteY503" fmla="*/ 146698 h 1134476"/>
                <a:gd name="connsiteX504" fmla="*/ 617257 w 1226658"/>
                <a:gd name="connsiteY504" fmla="*/ 139907 h 1134476"/>
                <a:gd name="connsiteX505" fmla="*/ 614001 w 1226658"/>
                <a:gd name="connsiteY505" fmla="*/ 134515 h 1134476"/>
                <a:gd name="connsiteX506" fmla="*/ 609555 w 1226658"/>
                <a:gd name="connsiteY506" fmla="*/ 136518 h 1134476"/>
                <a:gd name="connsiteX507" fmla="*/ 603641 w 1226658"/>
                <a:gd name="connsiteY507" fmla="*/ 138790 h 1134476"/>
                <a:gd name="connsiteX508" fmla="*/ 589414 w 1226658"/>
                <a:gd name="connsiteY508" fmla="*/ 134421 h 1134476"/>
                <a:gd name="connsiteX509" fmla="*/ 579709 w 1226658"/>
                <a:gd name="connsiteY509" fmla="*/ 136574 h 1134476"/>
                <a:gd name="connsiteX510" fmla="*/ 542224 w 1226658"/>
                <a:gd name="connsiteY510" fmla="*/ 156193 h 1134476"/>
                <a:gd name="connsiteX511" fmla="*/ 532818 w 1226658"/>
                <a:gd name="connsiteY511" fmla="*/ 159912 h 1134476"/>
                <a:gd name="connsiteX512" fmla="*/ 517345 w 1226658"/>
                <a:gd name="connsiteY512" fmla="*/ 166587 h 1134476"/>
                <a:gd name="connsiteX513" fmla="*/ 511573 w 1226658"/>
                <a:gd name="connsiteY513" fmla="*/ 178158 h 1134476"/>
                <a:gd name="connsiteX514" fmla="*/ 513639 w 1226658"/>
                <a:gd name="connsiteY514" fmla="*/ 180426 h 1134476"/>
                <a:gd name="connsiteX515" fmla="*/ 631246 w 1226658"/>
                <a:gd name="connsiteY515" fmla="*/ 236850 h 1134476"/>
                <a:gd name="connsiteX516" fmla="*/ 616282 w 1226658"/>
                <a:gd name="connsiteY516" fmla="*/ 233615 h 1134476"/>
                <a:gd name="connsiteX517" fmla="*/ 614716 w 1226658"/>
                <a:gd name="connsiteY517" fmla="*/ 231244 h 1134476"/>
                <a:gd name="connsiteX518" fmla="*/ 615593 w 1226658"/>
                <a:gd name="connsiteY518" fmla="*/ 216755 h 1134476"/>
                <a:gd name="connsiteX519" fmla="*/ 614784 w 1226658"/>
                <a:gd name="connsiteY519" fmla="*/ 204491 h 1134476"/>
                <a:gd name="connsiteX520" fmla="*/ 607861 w 1226658"/>
                <a:gd name="connsiteY520" fmla="*/ 198013 h 1134476"/>
                <a:gd name="connsiteX521" fmla="*/ 604600 w 1226658"/>
                <a:gd name="connsiteY521" fmla="*/ 193584 h 1134476"/>
                <a:gd name="connsiteX522" fmla="*/ 598515 w 1226658"/>
                <a:gd name="connsiteY522" fmla="*/ 185098 h 1134476"/>
                <a:gd name="connsiteX523" fmla="*/ 588635 w 1226658"/>
                <a:gd name="connsiteY523" fmla="*/ 186207 h 1134476"/>
                <a:gd name="connsiteX524" fmla="*/ 573885 w 1226658"/>
                <a:gd name="connsiteY524" fmla="*/ 194388 h 1134476"/>
                <a:gd name="connsiteX525" fmla="*/ 569426 w 1226658"/>
                <a:gd name="connsiteY525" fmla="*/ 199421 h 1134476"/>
                <a:gd name="connsiteX526" fmla="*/ 563974 w 1226658"/>
                <a:gd name="connsiteY526" fmla="*/ 206438 h 1134476"/>
                <a:gd name="connsiteX527" fmla="*/ 557701 w 1226658"/>
                <a:gd name="connsiteY527" fmla="*/ 212005 h 1134476"/>
                <a:gd name="connsiteX528" fmla="*/ 557851 w 1226658"/>
                <a:gd name="connsiteY528" fmla="*/ 215095 h 1134476"/>
                <a:gd name="connsiteX529" fmla="*/ 563589 w 1226658"/>
                <a:gd name="connsiteY529" fmla="*/ 218668 h 1134476"/>
                <a:gd name="connsiteX530" fmla="*/ 564295 w 1226658"/>
                <a:gd name="connsiteY530" fmla="*/ 221068 h 1134476"/>
                <a:gd name="connsiteX531" fmla="*/ 562729 w 1226658"/>
                <a:gd name="connsiteY531" fmla="*/ 221483 h 1134476"/>
                <a:gd name="connsiteX532" fmla="*/ 551013 w 1226658"/>
                <a:gd name="connsiteY532" fmla="*/ 219981 h 1134476"/>
                <a:gd name="connsiteX533" fmla="*/ 542870 w 1226658"/>
                <a:gd name="connsiteY533" fmla="*/ 227513 h 1134476"/>
                <a:gd name="connsiteX534" fmla="*/ 545420 w 1226658"/>
                <a:gd name="connsiteY534" fmla="*/ 234907 h 1134476"/>
                <a:gd name="connsiteX535" fmla="*/ 552147 w 1226658"/>
                <a:gd name="connsiteY535" fmla="*/ 240153 h 1134476"/>
                <a:gd name="connsiteX536" fmla="*/ 570590 w 1226658"/>
                <a:gd name="connsiteY536" fmla="*/ 244599 h 1134476"/>
                <a:gd name="connsiteX537" fmla="*/ 573816 w 1226658"/>
                <a:gd name="connsiteY537" fmla="*/ 244638 h 1134476"/>
                <a:gd name="connsiteX538" fmla="*/ 586983 w 1226658"/>
                <a:gd name="connsiteY538" fmla="*/ 247577 h 1134476"/>
                <a:gd name="connsiteX539" fmla="*/ 588279 w 1226658"/>
                <a:gd name="connsiteY539" fmla="*/ 248472 h 1134476"/>
                <a:gd name="connsiteX540" fmla="*/ 586735 w 1226658"/>
                <a:gd name="connsiteY540" fmla="*/ 249178 h 1134476"/>
                <a:gd name="connsiteX541" fmla="*/ 564869 w 1226658"/>
                <a:gd name="connsiteY541" fmla="*/ 252704 h 1134476"/>
                <a:gd name="connsiteX542" fmla="*/ 560804 w 1226658"/>
                <a:gd name="connsiteY542" fmla="*/ 257565 h 1134476"/>
                <a:gd name="connsiteX543" fmla="*/ 566392 w 1226658"/>
                <a:gd name="connsiteY543" fmla="*/ 268947 h 1134476"/>
                <a:gd name="connsiteX544" fmla="*/ 572802 w 1226658"/>
                <a:gd name="connsiteY544" fmla="*/ 271048 h 1134476"/>
                <a:gd name="connsiteX545" fmla="*/ 583020 w 1226658"/>
                <a:gd name="connsiteY545" fmla="*/ 271335 h 1134476"/>
                <a:gd name="connsiteX546" fmla="*/ 600976 w 1226658"/>
                <a:gd name="connsiteY546" fmla="*/ 267274 h 1134476"/>
                <a:gd name="connsiteX547" fmla="*/ 607172 w 1226658"/>
                <a:gd name="connsiteY547" fmla="*/ 264719 h 1134476"/>
                <a:gd name="connsiteX548" fmla="*/ 622307 w 1226658"/>
                <a:gd name="connsiteY548" fmla="*/ 262486 h 1134476"/>
                <a:gd name="connsiteX549" fmla="*/ 625546 w 1226658"/>
                <a:gd name="connsiteY549" fmla="*/ 262832 h 1134476"/>
                <a:gd name="connsiteX550" fmla="*/ 636569 w 1226658"/>
                <a:gd name="connsiteY550" fmla="*/ 267163 h 1134476"/>
                <a:gd name="connsiteX551" fmla="*/ 644776 w 1226658"/>
                <a:gd name="connsiteY551" fmla="*/ 268305 h 1134476"/>
                <a:gd name="connsiteX552" fmla="*/ 651503 w 1226658"/>
                <a:gd name="connsiteY552" fmla="*/ 267124 h 1134476"/>
                <a:gd name="connsiteX553" fmla="*/ 660408 w 1226658"/>
                <a:gd name="connsiteY553" fmla="*/ 262528 h 1134476"/>
                <a:gd name="connsiteX554" fmla="*/ 675915 w 1226658"/>
                <a:gd name="connsiteY554" fmla="*/ 246811 h 1134476"/>
                <a:gd name="connsiteX555" fmla="*/ 679527 w 1226658"/>
                <a:gd name="connsiteY555" fmla="*/ 241094 h 1134476"/>
                <a:gd name="connsiteX556" fmla="*/ 675444 w 1226658"/>
                <a:gd name="connsiteY556" fmla="*/ 227722 h 1134476"/>
                <a:gd name="connsiteX557" fmla="*/ 672231 w 1226658"/>
                <a:gd name="connsiteY557" fmla="*/ 227286 h 1134476"/>
                <a:gd name="connsiteX558" fmla="*/ 666972 w 1226658"/>
                <a:gd name="connsiteY558" fmla="*/ 231291 h 1134476"/>
                <a:gd name="connsiteX559" fmla="*/ 664293 w 1226658"/>
                <a:gd name="connsiteY559" fmla="*/ 232125 h 1134476"/>
                <a:gd name="connsiteX560" fmla="*/ 659209 w 1226658"/>
                <a:gd name="connsiteY560" fmla="*/ 224269 h 1134476"/>
                <a:gd name="connsiteX561" fmla="*/ 658478 w 1226658"/>
                <a:gd name="connsiteY561" fmla="*/ 216905 h 1134476"/>
                <a:gd name="connsiteX562" fmla="*/ 660759 w 1226658"/>
                <a:gd name="connsiteY562" fmla="*/ 210653 h 1134476"/>
                <a:gd name="connsiteX563" fmla="*/ 663857 w 1226658"/>
                <a:gd name="connsiteY563" fmla="*/ 195856 h 1134476"/>
                <a:gd name="connsiteX564" fmla="*/ 662543 w 1226658"/>
                <a:gd name="connsiteY564" fmla="*/ 191277 h 1134476"/>
                <a:gd name="connsiteX565" fmla="*/ 656325 w 1226658"/>
                <a:gd name="connsiteY565" fmla="*/ 191051 h 1134476"/>
                <a:gd name="connsiteX566" fmla="*/ 642568 w 1226658"/>
                <a:gd name="connsiteY566" fmla="*/ 201141 h 1134476"/>
                <a:gd name="connsiteX567" fmla="*/ 639795 w 1226658"/>
                <a:gd name="connsiteY567" fmla="*/ 208770 h 1134476"/>
                <a:gd name="connsiteX568" fmla="*/ 640831 w 1226658"/>
                <a:gd name="connsiteY568" fmla="*/ 213764 h 1134476"/>
                <a:gd name="connsiteX569" fmla="*/ 637399 w 1226658"/>
                <a:gd name="connsiteY569" fmla="*/ 220628 h 1134476"/>
                <a:gd name="connsiteX570" fmla="*/ 635983 w 1226658"/>
                <a:gd name="connsiteY570" fmla="*/ 221586 h 1134476"/>
                <a:gd name="connsiteX571" fmla="*/ 633796 w 1226658"/>
                <a:gd name="connsiteY571" fmla="*/ 228963 h 1134476"/>
                <a:gd name="connsiteX572" fmla="*/ 634879 w 1226658"/>
                <a:gd name="connsiteY572" fmla="*/ 232164 h 1134476"/>
                <a:gd name="connsiteX573" fmla="*/ 631246 w 1226658"/>
                <a:gd name="connsiteY573" fmla="*/ 236850 h 1134476"/>
                <a:gd name="connsiteX574" fmla="*/ 717525 w 1226658"/>
                <a:gd name="connsiteY574" fmla="*/ 192214 h 1134476"/>
                <a:gd name="connsiteX575" fmla="*/ 722009 w 1226658"/>
                <a:gd name="connsiteY575" fmla="*/ 191620 h 1134476"/>
                <a:gd name="connsiteX576" fmla="*/ 726331 w 1226658"/>
                <a:gd name="connsiteY576" fmla="*/ 173331 h 1134476"/>
                <a:gd name="connsiteX577" fmla="*/ 725899 w 1226658"/>
                <a:gd name="connsiteY577" fmla="*/ 168851 h 1134476"/>
                <a:gd name="connsiteX578" fmla="*/ 723935 w 1226658"/>
                <a:gd name="connsiteY578" fmla="*/ 166715 h 1134476"/>
                <a:gd name="connsiteX579" fmla="*/ 721213 w 1226658"/>
                <a:gd name="connsiteY579" fmla="*/ 168068 h 1134476"/>
                <a:gd name="connsiteX580" fmla="*/ 715013 w 1226658"/>
                <a:gd name="connsiteY580" fmla="*/ 181735 h 1134476"/>
                <a:gd name="connsiteX581" fmla="*/ 714709 w 1226658"/>
                <a:gd name="connsiteY581" fmla="*/ 188316 h 1134476"/>
                <a:gd name="connsiteX582" fmla="*/ 717525 w 1226658"/>
                <a:gd name="connsiteY582" fmla="*/ 192214 h 1134476"/>
                <a:gd name="connsiteX583" fmla="*/ 673373 w 1226658"/>
                <a:gd name="connsiteY583" fmla="*/ 269918 h 1134476"/>
                <a:gd name="connsiteX584" fmla="*/ 680447 w 1226658"/>
                <a:gd name="connsiteY584" fmla="*/ 266923 h 1134476"/>
                <a:gd name="connsiteX585" fmla="*/ 680365 w 1226658"/>
                <a:gd name="connsiteY585" fmla="*/ 259182 h 1134476"/>
                <a:gd name="connsiteX586" fmla="*/ 677678 w 1226658"/>
                <a:gd name="connsiteY586" fmla="*/ 257804 h 1134476"/>
                <a:gd name="connsiteX587" fmla="*/ 669668 w 1226658"/>
                <a:gd name="connsiteY587" fmla="*/ 265203 h 1134476"/>
                <a:gd name="connsiteX588" fmla="*/ 673373 w 1226658"/>
                <a:gd name="connsiteY588" fmla="*/ 269918 h 1134476"/>
                <a:gd name="connsiteX589" fmla="*/ 646920 w 1226658"/>
                <a:gd name="connsiteY589" fmla="*/ 140309 h 1134476"/>
                <a:gd name="connsiteX590" fmla="*/ 646514 w 1226658"/>
                <a:gd name="connsiteY590" fmla="*/ 140733 h 1134476"/>
                <a:gd name="connsiteX591" fmla="*/ 646984 w 1226658"/>
                <a:gd name="connsiteY591" fmla="*/ 140331 h 1134476"/>
                <a:gd name="connsiteX592" fmla="*/ 644922 w 1226658"/>
                <a:gd name="connsiteY592" fmla="*/ 146792 h 1134476"/>
                <a:gd name="connsiteX593" fmla="*/ 645765 w 1226658"/>
                <a:gd name="connsiteY593" fmla="*/ 154803 h 1134476"/>
                <a:gd name="connsiteX594" fmla="*/ 650767 w 1226658"/>
                <a:gd name="connsiteY594" fmla="*/ 161628 h 1134476"/>
                <a:gd name="connsiteX595" fmla="*/ 656535 w 1226658"/>
                <a:gd name="connsiteY595" fmla="*/ 164751 h 1134476"/>
                <a:gd name="connsiteX596" fmla="*/ 663283 w 1226658"/>
                <a:gd name="connsiteY596" fmla="*/ 165440 h 1134476"/>
                <a:gd name="connsiteX597" fmla="*/ 673831 w 1226658"/>
                <a:gd name="connsiteY597" fmla="*/ 160879 h 1134476"/>
                <a:gd name="connsiteX598" fmla="*/ 678615 w 1226658"/>
                <a:gd name="connsiteY598" fmla="*/ 152094 h 1134476"/>
                <a:gd name="connsiteX599" fmla="*/ 682839 w 1226658"/>
                <a:gd name="connsiteY599" fmla="*/ 147301 h 1134476"/>
                <a:gd name="connsiteX600" fmla="*/ 689946 w 1226658"/>
                <a:gd name="connsiteY600" fmla="*/ 143031 h 1134476"/>
                <a:gd name="connsiteX601" fmla="*/ 690130 w 1226658"/>
                <a:gd name="connsiteY601" fmla="*/ 139924 h 1134476"/>
                <a:gd name="connsiteX602" fmla="*/ 687875 w 1226658"/>
                <a:gd name="connsiteY602" fmla="*/ 137541 h 1134476"/>
                <a:gd name="connsiteX603" fmla="*/ 666296 w 1226658"/>
                <a:gd name="connsiteY603" fmla="*/ 133232 h 1134476"/>
                <a:gd name="connsiteX604" fmla="*/ 650104 w 1226658"/>
                <a:gd name="connsiteY604" fmla="*/ 137143 h 1134476"/>
                <a:gd name="connsiteX605" fmla="*/ 650472 w 1226658"/>
                <a:gd name="connsiteY605" fmla="*/ 136762 h 1134476"/>
                <a:gd name="connsiteX606" fmla="*/ 650104 w 1226658"/>
                <a:gd name="connsiteY606" fmla="*/ 137121 h 1134476"/>
                <a:gd name="connsiteX607" fmla="*/ 649368 w 1226658"/>
                <a:gd name="connsiteY607" fmla="*/ 127378 h 1134476"/>
                <a:gd name="connsiteX608" fmla="*/ 644087 w 1226658"/>
                <a:gd name="connsiteY608" fmla="*/ 124631 h 1134476"/>
                <a:gd name="connsiteX609" fmla="*/ 639474 w 1226658"/>
                <a:gd name="connsiteY609" fmla="*/ 128846 h 1134476"/>
                <a:gd name="connsiteX610" fmla="*/ 639962 w 1226658"/>
                <a:gd name="connsiteY610" fmla="*/ 136813 h 1134476"/>
                <a:gd name="connsiteX611" fmla="*/ 646920 w 1226658"/>
                <a:gd name="connsiteY611" fmla="*/ 140309 h 1134476"/>
                <a:gd name="connsiteX612" fmla="*/ 671277 w 1226658"/>
                <a:gd name="connsiteY612" fmla="*/ 118627 h 1134476"/>
                <a:gd name="connsiteX613" fmla="*/ 682445 w 1226658"/>
                <a:gd name="connsiteY613" fmla="*/ 125153 h 1134476"/>
                <a:gd name="connsiteX614" fmla="*/ 692124 w 1226658"/>
                <a:gd name="connsiteY614" fmla="*/ 131370 h 1134476"/>
                <a:gd name="connsiteX615" fmla="*/ 709039 w 1226658"/>
                <a:gd name="connsiteY615" fmla="*/ 124143 h 1134476"/>
                <a:gd name="connsiteX616" fmla="*/ 709694 w 1226658"/>
                <a:gd name="connsiteY616" fmla="*/ 117433 h 1134476"/>
                <a:gd name="connsiteX617" fmla="*/ 709925 w 1226658"/>
                <a:gd name="connsiteY617" fmla="*/ 115773 h 1134476"/>
                <a:gd name="connsiteX618" fmla="*/ 701876 w 1226658"/>
                <a:gd name="connsiteY618" fmla="*/ 107895 h 1134476"/>
                <a:gd name="connsiteX619" fmla="*/ 686857 w 1226658"/>
                <a:gd name="connsiteY619" fmla="*/ 109256 h 1134476"/>
                <a:gd name="connsiteX620" fmla="*/ 675200 w 1226658"/>
                <a:gd name="connsiteY620" fmla="*/ 110647 h 1134476"/>
                <a:gd name="connsiteX621" fmla="*/ 670853 w 1226658"/>
                <a:gd name="connsiteY621" fmla="*/ 113030 h 1134476"/>
                <a:gd name="connsiteX622" fmla="*/ 669723 w 1226658"/>
                <a:gd name="connsiteY622" fmla="*/ 115966 h 1134476"/>
                <a:gd name="connsiteX623" fmla="*/ 671277 w 1226658"/>
                <a:gd name="connsiteY623" fmla="*/ 118627 h 1134476"/>
                <a:gd name="connsiteX624" fmla="*/ 513254 w 1226658"/>
                <a:gd name="connsiteY624" fmla="*/ 304827 h 1134476"/>
                <a:gd name="connsiteX625" fmla="*/ 505907 w 1226658"/>
                <a:gd name="connsiteY625" fmla="*/ 307497 h 1134476"/>
                <a:gd name="connsiteX626" fmla="*/ 495997 w 1226658"/>
                <a:gd name="connsiteY626" fmla="*/ 308280 h 1134476"/>
                <a:gd name="connsiteX627" fmla="*/ 494242 w 1226658"/>
                <a:gd name="connsiteY627" fmla="*/ 310360 h 1134476"/>
                <a:gd name="connsiteX628" fmla="*/ 470973 w 1226658"/>
                <a:gd name="connsiteY628" fmla="*/ 320865 h 1134476"/>
                <a:gd name="connsiteX629" fmla="*/ 463262 w 1226658"/>
                <a:gd name="connsiteY629" fmla="*/ 329072 h 1134476"/>
                <a:gd name="connsiteX630" fmla="*/ 459950 w 1226658"/>
                <a:gd name="connsiteY630" fmla="*/ 332594 h 1134476"/>
                <a:gd name="connsiteX631" fmla="*/ 452658 w 1226658"/>
                <a:gd name="connsiteY631" fmla="*/ 336946 h 1134476"/>
                <a:gd name="connsiteX632" fmla="*/ 445705 w 1226658"/>
                <a:gd name="connsiteY632" fmla="*/ 346172 h 1134476"/>
                <a:gd name="connsiteX633" fmla="*/ 448341 w 1226658"/>
                <a:gd name="connsiteY633" fmla="*/ 354049 h 1134476"/>
                <a:gd name="connsiteX634" fmla="*/ 448876 w 1226658"/>
                <a:gd name="connsiteY634" fmla="*/ 355667 h 1134476"/>
                <a:gd name="connsiteX635" fmla="*/ 453732 w 1226658"/>
                <a:gd name="connsiteY635" fmla="*/ 359805 h 1134476"/>
                <a:gd name="connsiteX636" fmla="*/ 468936 w 1226658"/>
                <a:gd name="connsiteY636" fmla="*/ 361367 h 1134476"/>
                <a:gd name="connsiteX637" fmla="*/ 469950 w 1226658"/>
                <a:gd name="connsiteY637" fmla="*/ 362608 h 1134476"/>
                <a:gd name="connsiteX638" fmla="*/ 468187 w 1226658"/>
                <a:gd name="connsiteY638" fmla="*/ 364820 h 1134476"/>
                <a:gd name="connsiteX639" fmla="*/ 451199 w 1226658"/>
                <a:gd name="connsiteY639" fmla="*/ 366193 h 1134476"/>
                <a:gd name="connsiteX640" fmla="*/ 441704 w 1226658"/>
                <a:gd name="connsiteY640" fmla="*/ 369570 h 1134476"/>
                <a:gd name="connsiteX641" fmla="*/ 439218 w 1226658"/>
                <a:gd name="connsiteY641" fmla="*/ 373784 h 1134476"/>
                <a:gd name="connsiteX642" fmla="*/ 439633 w 1226658"/>
                <a:gd name="connsiteY642" fmla="*/ 380537 h 1134476"/>
                <a:gd name="connsiteX643" fmla="*/ 448833 w 1226658"/>
                <a:gd name="connsiteY643" fmla="*/ 390353 h 1134476"/>
                <a:gd name="connsiteX644" fmla="*/ 477302 w 1226658"/>
                <a:gd name="connsiteY644" fmla="*/ 394778 h 1134476"/>
                <a:gd name="connsiteX645" fmla="*/ 482201 w 1226658"/>
                <a:gd name="connsiteY645" fmla="*/ 395882 h 1134476"/>
                <a:gd name="connsiteX646" fmla="*/ 498821 w 1226658"/>
                <a:gd name="connsiteY646" fmla="*/ 412549 h 1134476"/>
                <a:gd name="connsiteX647" fmla="*/ 498735 w 1226658"/>
                <a:gd name="connsiteY647" fmla="*/ 415411 h 1134476"/>
                <a:gd name="connsiteX648" fmla="*/ 497195 w 1226658"/>
                <a:gd name="connsiteY648" fmla="*/ 415617 h 1134476"/>
                <a:gd name="connsiteX649" fmla="*/ 472971 w 1226658"/>
                <a:gd name="connsiteY649" fmla="*/ 408026 h 1134476"/>
                <a:gd name="connsiteX650" fmla="*/ 463519 w 1226658"/>
                <a:gd name="connsiteY650" fmla="*/ 404461 h 1134476"/>
                <a:gd name="connsiteX651" fmla="*/ 439684 w 1226658"/>
                <a:gd name="connsiteY651" fmla="*/ 403905 h 1134476"/>
                <a:gd name="connsiteX652" fmla="*/ 432170 w 1226658"/>
                <a:gd name="connsiteY652" fmla="*/ 410011 h 1134476"/>
                <a:gd name="connsiteX653" fmla="*/ 430484 w 1226658"/>
                <a:gd name="connsiteY653" fmla="*/ 423392 h 1134476"/>
                <a:gd name="connsiteX654" fmla="*/ 443120 w 1226658"/>
                <a:gd name="connsiteY654" fmla="*/ 439794 h 1134476"/>
                <a:gd name="connsiteX655" fmla="*/ 454400 w 1226658"/>
                <a:gd name="connsiteY655" fmla="*/ 443375 h 1134476"/>
                <a:gd name="connsiteX656" fmla="*/ 456402 w 1226658"/>
                <a:gd name="connsiteY656" fmla="*/ 447530 h 1134476"/>
                <a:gd name="connsiteX657" fmla="*/ 452847 w 1226658"/>
                <a:gd name="connsiteY657" fmla="*/ 455198 h 1134476"/>
                <a:gd name="connsiteX658" fmla="*/ 451768 w 1226658"/>
                <a:gd name="connsiteY658" fmla="*/ 460038 h 1134476"/>
                <a:gd name="connsiteX659" fmla="*/ 454096 w 1226658"/>
                <a:gd name="connsiteY659" fmla="*/ 469970 h 1134476"/>
                <a:gd name="connsiteX660" fmla="*/ 456578 w 1226658"/>
                <a:gd name="connsiteY660" fmla="*/ 471955 h 1134476"/>
                <a:gd name="connsiteX661" fmla="*/ 461640 w 1226658"/>
                <a:gd name="connsiteY661" fmla="*/ 472435 h 1134476"/>
                <a:gd name="connsiteX662" fmla="*/ 485368 w 1226658"/>
                <a:gd name="connsiteY662" fmla="*/ 474343 h 1134476"/>
                <a:gd name="connsiteX663" fmla="*/ 498479 w 1226658"/>
                <a:gd name="connsiteY663" fmla="*/ 473042 h 1134476"/>
                <a:gd name="connsiteX664" fmla="*/ 506117 w 1226658"/>
                <a:gd name="connsiteY664" fmla="*/ 469229 h 1134476"/>
                <a:gd name="connsiteX665" fmla="*/ 517598 w 1226658"/>
                <a:gd name="connsiteY665" fmla="*/ 467013 h 1134476"/>
                <a:gd name="connsiteX666" fmla="*/ 530409 w 1226658"/>
                <a:gd name="connsiteY666" fmla="*/ 463654 h 1134476"/>
                <a:gd name="connsiteX667" fmla="*/ 536319 w 1226658"/>
                <a:gd name="connsiteY667" fmla="*/ 460286 h 1134476"/>
                <a:gd name="connsiteX668" fmla="*/ 539198 w 1226658"/>
                <a:gd name="connsiteY668" fmla="*/ 461279 h 1134476"/>
                <a:gd name="connsiteX669" fmla="*/ 539952 w 1226658"/>
                <a:gd name="connsiteY669" fmla="*/ 462751 h 1134476"/>
                <a:gd name="connsiteX670" fmla="*/ 545874 w 1226658"/>
                <a:gd name="connsiteY670" fmla="*/ 468451 h 1134476"/>
                <a:gd name="connsiteX671" fmla="*/ 550448 w 1226658"/>
                <a:gd name="connsiteY671" fmla="*/ 477146 h 1134476"/>
                <a:gd name="connsiteX672" fmla="*/ 551740 w 1226658"/>
                <a:gd name="connsiteY672" fmla="*/ 478233 h 1134476"/>
                <a:gd name="connsiteX673" fmla="*/ 568027 w 1226658"/>
                <a:gd name="connsiteY673" fmla="*/ 483175 h 1134476"/>
                <a:gd name="connsiteX674" fmla="*/ 584929 w 1226658"/>
                <a:gd name="connsiteY674" fmla="*/ 482944 h 1134476"/>
                <a:gd name="connsiteX675" fmla="*/ 591121 w 1226658"/>
                <a:gd name="connsiteY675" fmla="*/ 477663 h 1134476"/>
                <a:gd name="connsiteX676" fmla="*/ 588943 w 1226658"/>
                <a:gd name="connsiteY676" fmla="*/ 462293 h 1134476"/>
                <a:gd name="connsiteX677" fmla="*/ 588181 w 1226658"/>
                <a:gd name="connsiteY677" fmla="*/ 462327 h 1134476"/>
                <a:gd name="connsiteX678" fmla="*/ 584758 w 1226658"/>
                <a:gd name="connsiteY678" fmla="*/ 464694 h 1134476"/>
                <a:gd name="connsiteX679" fmla="*/ 583132 w 1226658"/>
                <a:gd name="connsiteY679" fmla="*/ 464540 h 1134476"/>
                <a:gd name="connsiteX680" fmla="*/ 583988 w 1226658"/>
                <a:gd name="connsiteY680" fmla="*/ 462593 h 1134476"/>
                <a:gd name="connsiteX681" fmla="*/ 588181 w 1226658"/>
                <a:gd name="connsiteY681" fmla="*/ 462323 h 1134476"/>
                <a:gd name="connsiteX682" fmla="*/ 588600 w 1226658"/>
                <a:gd name="connsiteY682" fmla="*/ 461784 h 1134476"/>
                <a:gd name="connsiteX683" fmla="*/ 588943 w 1226658"/>
                <a:gd name="connsiteY683" fmla="*/ 462284 h 1134476"/>
                <a:gd name="connsiteX684" fmla="*/ 589020 w 1226658"/>
                <a:gd name="connsiteY684" fmla="*/ 462284 h 1134476"/>
                <a:gd name="connsiteX685" fmla="*/ 592084 w 1226658"/>
                <a:gd name="connsiteY685" fmla="*/ 458301 h 1134476"/>
                <a:gd name="connsiteX686" fmla="*/ 596611 w 1226658"/>
                <a:gd name="connsiteY686" fmla="*/ 457898 h 1134476"/>
                <a:gd name="connsiteX687" fmla="*/ 605302 w 1226658"/>
                <a:gd name="connsiteY687" fmla="*/ 464801 h 1134476"/>
                <a:gd name="connsiteX688" fmla="*/ 615195 w 1226658"/>
                <a:gd name="connsiteY688" fmla="*/ 456602 h 1134476"/>
                <a:gd name="connsiteX689" fmla="*/ 614497 w 1226658"/>
                <a:gd name="connsiteY689" fmla="*/ 446820 h 1134476"/>
                <a:gd name="connsiteX690" fmla="*/ 610227 w 1226658"/>
                <a:gd name="connsiteY690" fmla="*/ 441535 h 1134476"/>
                <a:gd name="connsiteX691" fmla="*/ 605606 w 1226658"/>
                <a:gd name="connsiteY691" fmla="*/ 432596 h 1134476"/>
                <a:gd name="connsiteX692" fmla="*/ 599717 w 1226658"/>
                <a:gd name="connsiteY692" fmla="*/ 422887 h 1134476"/>
                <a:gd name="connsiteX693" fmla="*/ 593936 w 1226658"/>
                <a:gd name="connsiteY693" fmla="*/ 410726 h 1134476"/>
                <a:gd name="connsiteX694" fmla="*/ 595319 w 1226658"/>
                <a:gd name="connsiteY694" fmla="*/ 402882 h 1134476"/>
                <a:gd name="connsiteX695" fmla="*/ 602516 w 1226658"/>
                <a:gd name="connsiteY695" fmla="*/ 384444 h 1134476"/>
                <a:gd name="connsiteX696" fmla="*/ 604001 w 1226658"/>
                <a:gd name="connsiteY696" fmla="*/ 376117 h 1134476"/>
                <a:gd name="connsiteX697" fmla="*/ 613282 w 1226658"/>
                <a:gd name="connsiteY697" fmla="*/ 352291 h 1134476"/>
                <a:gd name="connsiteX698" fmla="*/ 618614 w 1226658"/>
                <a:gd name="connsiteY698" fmla="*/ 345868 h 1134476"/>
                <a:gd name="connsiteX699" fmla="*/ 637604 w 1226658"/>
                <a:gd name="connsiteY699" fmla="*/ 331430 h 1134476"/>
                <a:gd name="connsiteX700" fmla="*/ 640296 w 1226658"/>
                <a:gd name="connsiteY700" fmla="*/ 325332 h 1134476"/>
                <a:gd name="connsiteX701" fmla="*/ 632538 w 1226658"/>
                <a:gd name="connsiteY701" fmla="*/ 314160 h 1134476"/>
                <a:gd name="connsiteX702" fmla="*/ 622653 w 1226658"/>
                <a:gd name="connsiteY702" fmla="*/ 311511 h 1134476"/>
                <a:gd name="connsiteX703" fmla="*/ 612037 w 1226658"/>
                <a:gd name="connsiteY703" fmla="*/ 315893 h 1134476"/>
                <a:gd name="connsiteX704" fmla="*/ 611040 w 1226658"/>
                <a:gd name="connsiteY704" fmla="*/ 323676 h 1134476"/>
                <a:gd name="connsiteX705" fmla="*/ 612084 w 1226658"/>
                <a:gd name="connsiteY705" fmla="*/ 334562 h 1134476"/>
                <a:gd name="connsiteX706" fmla="*/ 612435 w 1226658"/>
                <a:gd name="connsiteY706" fmla="*/ 335213 h 1134476"/>
                <a:gd name="connsiteX707" fmla="*/ 612974 w 1226658"/>
                <a:gd name="connsiteY707" fmla="*/ 335975 h 1134476"/>
                <a:gd name="connsiteX708" fmla="*/ 612127 w 1226658"/>
                <a:gd name="connsiteY708" fmla="*/ 335478 h 1134476"/>
                <a:gd name="connsiteX709" fmla="*/ 612084 w 1226658"/>
                <a:gd name="connsiteY709" fmla="*/ 334567 h 1134476"/>
                <a:gd name="connsiteX710" fmla="*/ 610813 w 1226658"/>
                <a:gd name="connsiteY710" fmla="*/ 332222 h 1134476"/>
                <a:gd name="connsiteX711" fmla="*/ 605113 w 1226658"/>
                <a:gd name="connsiteY711" fmla="*/ 326364 h 1134476"/>
                <a:gd name="connsiteX712" fmla="*/ 600325 w 1226658"/>
                <a:gd name="connsiteY712" fmla="*/ 324592 h 1134476"/>
                <a:gd name="connsiteX713" fmla="*/ 590453 w 1226658"/>
                <a:gd name="connsiteY713" fmla="*/ 327626 h 1134476"/>
                <a:gd name="connsiteX714" fmla="*/ 586405 w 1226658"/>
                <a:gd name="connsiteY714" fmla="*/ 335119 h 1134476"/>
                <a:gd name="connsiteX715" fmla="*/ 578656 w 1226658"/>
                <a:gd name="connsiteY715" fmla="*/ 355791 h 1134476"/>
                <a:gd name="connsiteX716" fmla="*/ 571938 w 1226658"/>
                <a:gd name="connsiteY716" fmla="*/ 376746 h 1134476"/>
                <a:gd name="connsiteX717" fmla="*/ 571300 w 1226658"/>
                <a:gd name="connsiteY717" fmla="*/ 378312 h 1134476"/>
                <a:gd name="connsiteX718" fmla="*/ 570560 w 1226658"/>
                <a:gd name="connsiteY718" fmla="*/ 379835 h 1134476"/>
                <a:gd name="connsiteX719" fmla="*/ 566315 w 1226658"/>
                <a:gd name="connsiteY719" fmla="*/ 381722 h 1134476"/>
                <a:gd name="connsiteX720" fmla="*/ 563602 w 1226658"/>
                <a:gd name="connsiteY720" fmla="*/ 377833 h 1134476"/>
                <a:gd name="connsiteX721" fmla="*/ 569165 w 1226658"/>
                <a:gd name="connsiteY721" fmla="*/ 359997 h 1134476"/>
                <a:gd name="connsiteX722" fmla="*/ 570273 w 1226658"/>
                <a:gd name="connsiteY722" fmla="*/ 335097 h 1134476"/>
                <a:gd name="connsiteX723" fmla="*/ 567432 w 1226658"/>
                <a:gd name="connsiteY723" fmla="*/ 331037 h 1134476"/>
                <a:gd name="connsiteX724" fmla="*/ 561775 w 1226658"/>
                <a:gd name="connsiteY724" fmla="*/ 332162 h 1134476"/>
                <a:gd name="connsiteX725" fmla="*/ 559507 w 1226658"/>
                <a:gd name="connsiteY725" fmla="*/ 343715 h 1134476"/>
                <a:gd name="connsiteX726" fmla="*/ 556131 w 1226658"/>
                <a:gd name="connsiteY726" fmla="*/ 346501 h 1134476"/>
                <a:gd name="connsiteX727" fmla="*/ 540953 w 1226658"/>
                <a:gd name="connsiteY727" fmla="*/ 344896 h 1134476"/>
                <a:gd name="connsiteX728" fmla="*/ 539216 w 1226658"/>
                <a:gd name="connsiteY728" fmla="*/ 343874 h 1134476"/>
                <a:gd name="connsiteX729" fmla="*/ 540675 w 1226658"/>
                <a:gd name="connsiteY729" fmla="*/ 343180 h 1134476"/>
                <a:gd name="connsiteX730" fmla="*/ 548039 w 1226658"/>
                <a:gd name="connsiteY730" fmla="*/ 339120 h 1134476"/>
                <a:gd name="connsiteX731" fmla="*/ 549374 w 1226658"/>
                <a:gd name="connsiteY731" fmla="*/ 332962 h 1134476"/>
                <a:gd name="connsiteX732" fmla="*/ 540846 w 1226658"/>
                <a:gd name="connsiteY732" fmla="*/ 322440 h 1134476"/>
                <a:gd name="connsiteX733" fmla="*/ 530234 w 1226658"/>
                <a:gd name="connsiteY733" fmla="*/ 321464 h 1134476"/>
                <a:gd name="connsiteX734" fmla="*/ 525347 w 1226658"/>
                <a:gd name="connsiteY734" fmla="*/ 326133 h 1134476"/>
                <a:gd name="connsiteX735" fmla="*/ 520730 w 1226658"/>
                <a:gd name="connsiteY735" fmla="*/ 327528 h 1134476"/>
                <a:gd name="connsiteX736" fmla="*/ 521290 w 1226658"/>
                <a:gd name="connsiteY736" fmla="*/ 323505 h 1134476"/>
                <a:gd name="connsiteX737" fmla="*/ 528941 w 1226658"/>
                <a:gd name="connsiteY737" fmla="*/ 312298 h 1134476"/>
                <a:gd name="connsiteX738" fmla="*/ 526447 w 1226658"/>
                <a:gd name="connsiteY738" fmla="*/ 303295 h 1134476"/>
                <a:gd name="connsiteX739" fmla="*/ 523486 w 1226658"/>
                <a:gd name="connsiteY739" fmla="*/ 301618 h 1134476"/>
                <a:gd name="connsiteX740" fmla="*/ 524042 w 1226658"/>
                <a:gd name="connsiteY740" fmla="*/ 301066 h 1134476"/>
                <a:gd name="connsiteX741" fmla="*/ 523528 w 1226658"/>
                <a:gd name="connsiteY741" fmla="*/ 301104 h 1134476"/>
                <a:gd name="connsiteX742" fmla="*/ 523486 w 1226658"/>
                <a:gd name="connsiteY742" fmla="*/ 301502 h 1134476"/>
                <a:gd name="connsiteX743" fmla="*/ 513254 w 1226658"/>
                <a:gd name="connsiteY743" fmla="*/ 304827 h 1134476"/>
                <a:gd name="connsiteX744" fmla="*/ 577346 w 1226658"/>
                <a:gd name="connsiteY744" fmla="*/ 492576 h 1134476"/>
                <a:gd name="connsiteX745" fmla="*/ 578639 w 1226658"/>
                <a:gd name="connsiteY745" fmla="*/ 493569 h 1134476"/>
                <a:gd name="connsiteX746" fmla="*/ 580907 w 1226658"/>
                <a:gd name="connsiteY746" fmla="*/ 491926 h 1134476"/>
                <a:gd name="connsiteX747" fmla="*/ 578759 w 1226658"/>
                <a:gd name="connsiteY747" fmla="*/ 490193 h 1134476"/>
                <a:gd name="connsiteX748" fmla="*/ 577346 w 1226658"/>
                <a:gd name="connsiteY748" fmla="*/ 492576 h 1134476"/>
                <a:gd name="connsiteX749" fmla="*/ 393226 w 1226658"/>
                <a:gd name="connsiteY749" fmla="*/ 334768 h 1134476"/>
                <a:gd name="connsiteX750" fmla="*/ 392965 w 1226658"/>
                <a:gd name="connsiteY750" fmla="*/ 348410 h 1134476"/>
                <a:gd name="connsiteX751" fmla="*/ 396294 w 1226658"/>
                <a:gd name="connsiteY751" fmla="*/ 351679 h 1134476"/>
                <a:gd name="connsiteX752" fmla="*/ 413945 w 1226658"/>
                <a:gd name="connsiteY752" fmla="*/ 346112 h 1134476"/>
                <a:gd name="connsiteX753" fmla="*/ 413719 w 1226658"/>
                <a:gd name="connsiteY753" fmla="*/ 345829 h 1134476"/>
                <a:gd name="connsiteX754" fmla="*/ 414497 w 1226658"/>
                <a:gd name="connsiteY754" fmla="*/ 345290 h 1134476"/>
                <a:gd name="connsiteX755" fmla="*/ 413980 w 1226658"/>
                <a:gd name="connsiteY755" fmla="*/ 346095 h 1134476"/>
                <a:gd name="connsiteX756" fmla="*/ 413941 w 1226658"/>
                <a:gd name="connsiteY756" fmla="*/ 346112 h 1134476"/>
                <a:gd name="connsiteX757" fmla="*/ 420591 w 1226658"/>
                <a:gd name="connsiteY757" fmla="*/ 349946 h 1134476"/>
                <a:gd name="connsiteX758" fmla="*/ 428473 w 1226658"/>
                <a:gd name="connsiteY758" fmla="*/ 347541 h 1134476"/>
                <a:gd name="connsiteX759" fmla="*/ 433103 w 1226658"/>
                <a:gd name="connsiteY759" fmla="*/ 342697 h 1134476"/>
                <a:gd name="connsiteX760" fmla="*/ 438948 w 1226658"/>
                <a:gd name="connsiteY760" fmla="*/ 334443 h 1134476"/>
                <a:gd name="connsiteX761" fmla="*/ 451392 w 1226658"/>
                <a:gd name="connsiteY761" fmla="*/ 327061 h 1134476"/>
                <a:gd name="connsiteX762" fmla="*/ 458683 w 1226658"/>
                <a:gd name="connsiteY762" fmla="*/ 323231 h 1134476"/>
                <a:gd name="connsiteX763" fmla="*/ 465859 w 1226658"/>
                <a:gd name="connsiteY763" fmla="*/ 316115 h 1134476"/>
                <a:gd name="connsiteX764" fmla="*/ 471670 w 1226658"/>
                <a:gd name="connsiteY764" fmla="*/ 313103 h 1134476"/>
                <a:gd name="connsiteX765" fmla="*/ 489638 w 1226658"/>
                <a:gd name="connsiteY765" fmla="*/ 308772 h 1134476"/>
                <a:gd name="connsiteX766" fmla="*/ 496296 w 1226658"/>
                <a:gd name="connsiteY766" fmla="*/ 307814 h 1134476"/>
                <a:gd name="connsiteX767" fmla="*/ 495783 w 1226658"/>
                <a:gd name="connsiteY767" fmla="*/ 308272 h 1134476"/>
                <a:gd name="connsiteX768" fmla="*/ 495993 w 1226658"/>
                <a:gd name="connsiteY768" fmla="*/ 308272 h 1134476"/>
                <a:gd name="connsiteX769" fmla="*/ 496189 w 1226658"/>
                <a:gd name="connsiteY769" fmla="*/ 307968 h 1134476"/>
                <a:gd name="connsiteX770" fmla="*/ 505839 w 1226658"/>
                <a:gd name="connsiteY770" fmla="*/ 304557 h 1134476"/>
                <a:gd name="connsiteX771" fmla="*/ 513357 w 1226658"/>
                <a:gd name="connsiteY771" fmla="*/ 304579 h 1134476"/>
                <a:gd name="connsiteX772" fmla="*/ 523524 w 1226658"/>
                <a:gd name="connsiteY772" fmla="*/ 301100 h 1134476"/>
                <a:gd name="connsiteX773" fmla="*/ 523302 w 1226658"/>
                <a:gd name="connsiteY773" fmla="*/ 274313 h 1134476"/>
                <a:gd name="connsiteX774" fmla="*/ 516900 w 1226658"/>
                <a:gd name="connsiteY774" fmla="*/ 262610 h 1134476"/>
                <a:gd name="connsiteX775" fmla="*/ 508992 w 1226658"/>
                <a:gd name="connsiteY775" fmla="*/ 260166 h 1134476"/>
                <a:gd name="connsiteX776" fmla="*/ 496557 w 1226658"/>
                <a:gd name="connsiteY776" fmla="*/ 255442 h 1134476"/>
                <a:gd name="connsiteX777" fmla="*/ 490173 w 1226658"/>
                <a:gd name="connsiteY777" fmla="*/ 249849 h 1134476"/>
                <a:gd name="connsiteX778" fmla="*/ 474152 w 1226658"/>
                <a:gd name="connsiteY778" fmla="*/ 243123 h 1134476"/>
                <a:gd name="connsiteX779" fmla="*/ 458807 w 1226658"/>
                <a:gd name="connsiteY779" fmla="*/ 243367 h 1134476"/>
                <a:gd name="connsiteX780" fmla="*/ 450395 w 1226658"/>
                <a:gd name="connsiteY780" fmla="*/ 244419 h 1134476"/>
                <a:gd name="connsiteX781" fmla="*/ 445722 w 1226658"/>
                <a:gd name="connsiteY781" fmla="*/ 248972 h 1134476"/>
                <a:gd name="connsiteX782" fmla="*/ 444169 w 1226658"/>
                <a:gd name="connsiteY782" fmla="*/ 259058 h 1134476"/>
                <a:gd name="connsiteX783" fmla="*/ 439432 w 1226658"/>
                <a:gd name="connsiteY783" fmla="*/ 267638 h 1134476"/>
                <a:gd name="connsiteX784" fmla="*/ 423642 w 1226658"/>
                <a:gd name="connsiteY784" fmla="*/ 280680 h 1134476"/>
                <a:gd name="connsiteX785" fmla="*/ 418648 w 1226658"/>
                <a:gd name="connsiteY785" fmla="*/ 289093 h 1134476"/>
                <a:gd name="connsiteX786" fmla="*/ 416932 w 1226658"/>
                <a:gd name="connsiteY786" fmla="*/ 291836 h 1134476"/>
                <a:gd name="connsiteX787" fmla="*/ 391669 w 1226658"/>
                <a:gd name="connsiteY787" fmla="*/ 311823 h 1134476"/>
                <a:gd name="connsiteX788" fmla="*/ 386671 w 1226658"/>
                <a:gd name="connsiteY788" fmla="*/ 316248 h 1134476"/>
                <a:gd name="connsiteX789" fmla="*/ 390149 w 1226658"/>
                <a:gd name="connsiteY789" fmla="*/ 323338 h 1134476"/>
                <a:gd name="connsiteX790" fmla="*/ 393226 w 1226658"/>
                <a:gd name="connsiteY790" fmla="*/ 334768 h 1134476"/>
                <a:gd name="connsiteX791" fmla="*/ 605238 w 1226658"/>
                <a:gd name="connsiteY791" fmla="*/ 465751 h 1134476"/>
                <a:gd name="connsiteX792" fmla="*/ 605661 w 1226658"/>
                <a:gd name="connsiteY792" fmla="*/ 465250 h 1134476"/>
                <a:gd name="connsiteX793" fmla="*/ 605310 w 1226658"/>
                <a:gd name="connsiteY793" fmla="*/ 464809 h 1134476"/>
                <a:gd name="connsiteX794" fmla="*/ 605190 w 1226658"/>
                <a:gd name="connsiteY794" fmla="*/ 464826 h 1134476"/>
                <a:gd name="connsiteX795" fmla="*/ 605238 w 1226658"/>
                <a:gd name="connsiteY795" fmla="*/ 465751 h 1134476"/>
                <a:gd name="connsiteX796" fmla="*/ 604938 w 1226658"/>
                <a:gd name="connsiteY796" fmla="*/ 469713 h 1134476"/>
                <a:gd name="connsiteX797" fmla="*/ 605362 w 1226658"/>
                <a:gd name="connsiteY797" fmla="*/ 468185 h 1134476"/>
                <a:gd name="connsiteX798" fmla="*/ 605238 w 1226658"/>
                <a:gd name="connsiteY798" fmla="*/ 465751 h 1134476"/>
                <a:gd name="connsiteX799" fmla="*/ 603663 w 1226658"/>
                <a:gd name="connsiteY799" fmla="*/ 467937 h 1134476"/>
                <a:gd name="connsiteX800" fmla="*/ 604938 w 1226658"/>
                <a:gd name="connsiteY800" fmla="*/ 469713 h 1134476"/>
                <a:gd name="connsiteX801" fmla="*/ 513254 w 1226658"/>
                <a:gd name="connsiteY801" fmla="*/ 304827 h 1134476"/>
                <a:gd name="connsiteX802" fmla="*/ 513682 w 1226658"/>
                <a:gd name="connsiteY802" fmla="*/ 304588 h 1134476"/>
                <a:gd name="connsiteX803" fmla="*/ 513366 w 1226658"/>
                <a:gd name="connsiteY803" fmla="*/ 304588 h 1134476"/>
                <a:gd name="connsiteX804" fmla="*/ 513010 w 1226658"/>
                <a:gd name="connsiteY804" fmla="*/ 304870 h 1134476"/>
                <a:gd name="connsiteX805" fmla="*/ 513254 w 1226658"/>
                <a:gd name="connsiteY805" fmla="*/ 304827 h 1134476"/>
                <a:gd name="connsiteX806" fmla="*/ 753170 w 1226658"/>
                <a:gd name="connsiteY806" fmla="*/ 174880 h 1134476"/>
                <a:gd name="connsiteX807" fmla="*/ 761865 w 1226658"/>
                <a:gd name="connsiteY807" fmla="*/ 181405 h 1134476"/>
                <a:gd name="connsiteX808" fmla="*/ 766935 w 1226658"/>
                <a:gd name="connsiteY808" fmla="*/ 176177 h 1134476"/>
                <a:gd name="connsiteX809" fmla="*/ 758138 w 1226658"/>
                <a:gd name="connsiteY809" fmla="*/ 167862 h 1134476"/>
                <a:gd name="connsiteX810" fmla="*/ 753170 w 1226658"/>
                <a:gd name="connsiteY810" fmla="*/ 174880 h 1134476"/>
                <a:gd name="connsiteX811" fmla="*/ 609474 w 1226658"/>
                <a:gd name="connsiteY811" fmla="*/ 481913 h 1134476"/>
                <a:gd name="connsiteX812" fmla="*/ 603650 w 1226658"/>
                <a:gd name="connsiteY812" fmla="*/ 484835 h 1134476"/>
                <a:gd name="connsiteX813" fmla="*/ 601960 w 1226658"/>
                <a:gd name="connsiteY813" fmla="*/ 490706 h 1134476"/>
                <a:gd name="connsiteX814" fmla="*/ 604553 w 1226658"/>
                <a:gd name="connsiteY814" fmla="*/ 492080 h 1134476"/>
                <a:gd name="connsiteX815" fmla="*/ 611605 w 1226658"/>
                <a:gd name="connsiteY815" fmla="*/ 483517 h 1134476"/>
                <a:gd name="connsiteX816" fmla="*/ 610822 w 1226658"/>
                <a:gd name="connsiteY816" fmla="*/ 482238 h 1134476"/>
                <a:gd name="connsiteX817" fmla="*/ 609474 w 1226658"/>
                <a:gd name="connsiteY817" fmla="*/ 481913 h 1134476"/>
                <a:gd name="connsiteX818" fmla="*/ 628576 w 1226658"/>
                <a:gd name="connsiteY818" fmla="*/ 435583 h 1134476"/>
                <a:gd name="connsiteX819" fmla="*/ 629115 w 1226658"/>
                <a:gd name="connsiteY819" fmla="*/ 434475 h 1134476"/>
                <a:gd name="connsiteX820" fmla="*/ 628400 w 1226658"/>
                <a:gd name="connsiteY820" fmla="*/ 433444 h 1134476"/>
                <a:gd name="connsiteX821" fmla="*/ 627416 w 1226658"/>
                <a:gd name="connsiteY821" fmla="*/ 434038 h 1134476"/>
                <a:gd name="connsiteX822" fmla="*/ 628576 w 1226658"/>
                <a:gd name="connsiteY822" fmla="*/ 435583 h 1134476"/>
                <a:gd name="connsiteX823" fmla="*/ 613483 w 1226658"/>
                <a:gd name="connsiteY823" fmla="*/ 172993 h 1134476"/>
                <a:gd name="connsiteX824" fmla="*/ 614506 w 1226658"/>
                <a:gd name="connsiteY824" fmla="*/ 175984 h 1134476"/>
                <a:gd name="connsiteX825" fmla="*/ 618759 w 1226658"/>
                <a:gd name="connsiteY825" fmla="*/ 177982 h 1134476"/>
                <a:gd name="connsiteX826" fmla="*/ 622029 w 1226658"/>
                <a:gd name="connsiteY826" fmla="*/ 175030 h 1134476"/>
                <a:gd name="connsiteX827" fmla="*/ 620642 w 1226658"/>
                <a:gd name="connsiteY827" fmla="*/ 172308 h 1134476"/>
                <a:gd name="connsiteX828" fmla="*/ 616012 w 1226658"/>
                <a:gd name="connsiteY828" fmla="*/ 171251 h 1134476"/>
                <a:gd name="connsiteX829" fmla="*/ 613483 w 1226658"/>
                <a:gd name="connsiteY829" fmla="*/ 172993 h 1134476"/>
                <a:gd name="connsiteX830" fmla="*/ 772699 w 1226658"/>
                <a:gd name="connsiteY830" fmla="*/ 704438 h 1134476"/>
                <a:gd name="connsiteX831" fmla="*/ 766691 w 1226658"/>
                <a:gd name="connsiteY831" fmla="*/ 720287 h 1134476"/>
                <a:gd name="connsiteX832" fmla="*/ 769875 w 1226658"/>
                <a:gd name="connsiteY832" fmla="*/ 723471 h 1134476"/>
                <a:gd name="connsiteX833" fmla="*/ 773149 w 1226658"/>
                <a:gd name="connsiteY833" fmla="*/ 722187 h 1134476"/>
                <a:gd name="connsiteX834" fmla="*/ 779032 w 1226658"/>
                <a:gd name="connsiteY834" fmla="*/ 714074 h 1134476"/>
                <a:gd name="connsiteX835" fmla="*/ 780303 w 1226658"/>
                <a:gd name="connsiteY835" fmla="*/ 711023 h 1134476"/>
                <a:gd name="connsiteX836" fmla="*/ 778878 w 1226658"/>
                <a:gd name="connsiteY836" fmla="*/ 704943 h 1134476"/>
                <a:gd name="connsiteX837" fmla="*/ 772699 w 1226658"/>
                <a:gd name="connsiteY837" fmla="*/ 704438 h 1134476"/>
                <a:gd name="connsiteX838" fmla="*/ 758600 w 1226658"/>
                <a:gd name="connsiteY838" fmla="*/ 604371 h 1134476"/>
                <a:gd name="connsiteX839" fmla="*/ 756670 w 1226658"/>
                <a:gd name="connsiteY839" fmla="*/ 606152 h 1134476"/>
                <a:gd name="connsiteX840" fmla="*/ 757004 w 1226658"/>
                <a:gd name="connsiteY840" fmla="*/ 609314 h 1134476"/>
                <a:gd name="connsiteX841" fmla="*/ 761206 w 1226658"/>
                <a:gd name="connsiteY841" fmla="*/ 614252 h 1134476"/>
                <a:gd name="connsiteX842" fmla="*/ 762793 w 1226658"/>
                <a:gd name="connsiteY842" fmla="*/ 614560 h 1134476"/>
                <a:gd name="connsiteX843" fmla="*/ 764192 w 1226658"/>
                <a:gd name="connsiteY843" fmla="*/ 612134 h 1134476"/>
                <a:gd name="connsiteX844" fmla="*/ 758600 w 1226658"/>
                <a:gd name="connsiteY844" fmla="*/ 604371 h 1134476"/>
                <a:gd name="connsiteX845" fmla="*/ 799833 w 1226658"/>
                <a:gd name="connsiteY845" fmla="*/ 680856 h 1134476"/>
                <a:gd name="connsiteX846" fmla="*/ 800770 w 1226658"/>
                <a:gd name="connsiteY846" fmla="*/ 688096 h 1134476"/>
                <a:gd name="connsiteX847" fmla="*/ 803051 w 1226658"/>
                <a:gd name="connsiteY847" fmla="*/ 690372 h 1134476"/>
                <a:gd name="connsiteX848" fmla="*/ 807629 w 1226658"/>
                <a:gd name="connsiteY848" fmla="*/ 690770 h 1134476"/>
                <a:gd name="connsiteX849" fmla="*/ 810509 w 1226658"/>
                <a:gd name="connsiteY849" fmla="*/ 687565 h 1134476"/>
                <a:gd name="connsiteX850" fmla="*/ 807497 w 1226658"/>
                <a:gd name="connsiteY850" fmla="*/ 681677 h 1134476"/>
                <a:gd name="connsiteX851" fmla="*/ 799833 w 1226658"/>
                <a:gd name="connsiteY851" fmla="*/ 680856 h 1134476"/>
                <a:gd name="connsiteX852" fmla="*/ 895697 w 1226658"/>
                <a:gd name="connsiteY852" fmla="*/ 573177 h 1134476"/>
                <a:gd name="connsiteX853" fmla="*/ 897820 w 1226658"/>
                <a:gd name="connsiteY853" fmla="*/ 570888 h 1134476"/>
                <a:gd name="connsiteX854" fmla="*/ 897221 w 1226658"/>
                <a:gd name="connsiteY854" fmla="*/ 567802 h 1134476"/>
                <a:gd name="connsiteX855" fmla="*/ 890075 w 1226658"/>
                <a:gd name="connsiteY855" fmla="*/ 564426 h 1134476"/>
                <a:gd name="connsiteX856" fmla="*/ 886420 w 1226658"/>
                <a:gd name="connsiteY856" fmla="*/ 567203 h 1134476"/>
                <a:gd name="connsiteX857" fmla="*/ 887888 w 1226658"/>
                <a:gd name="connsiteY857" fmla="*/ 571594 h 1134476"/>
                <a:gd name="connsiteX858" fmla="*/ 895697 w 1226658"/>
                <a:gd name="connsiteY858" fmla="*/ 573177 h 1134476"/>
                <a:gd name="connsiteX859" fmla="*/ 735155 w 1226658"/>
                <a:gd name="connsiteY859" fmla="*/ 859349 h 1134476"/>
                <a:gd name="connsiteX860" fmla="*/ 744688 w 1226658"/>
                <a:gd name="connsiteY860" fmla="*/ 853037 h 1134476"/>
                <a:gd name="connsiteX861" fmla="*/ 744573 w 1226658"/>
                <a:gd name="connsiteY861" fmla="*/ 849837 h 1134476"/>
                <a:gd name="connsiteX862" fmla="*/ 739370 w 1226658"/>
                <a:gd name="connsiteY862" fmla="*/ 846786 h 1134476"/>
                <a:gd name="connsiteX863" fmla="*/ 732929 w 1226658"/>
                <a:gd name="connsiteY863" fmla="*/ 848865 h 1134476"/>
                <a:gd name="connsiteX864" fmla="*/ 730443 w 1226658"/>
                <a:gd name="connsiteY864" fmla="*/ 854184 h 1134476"/>
                <a:gd name="connsiteX865" fmla="*/ 730362 w 1226658"/>
                <a:gd name="connsiteY865" fmla="*/ 855917 h 1134476"/>
                <a:gd name="connsiteX866" fmla="*/ 735155 w 1226658"/>
                <a:gd name="connsiteY866" fmla="*/ 859349 h 1134476"/>
                <a:gd name="connsiteX867" fmla="*/ 904949 w 1226658"/>
                <a:gd name="connsiteY867" fmla="*/ 997140 h 1134476"/>
                <a:gd name="connsiteX868" fmla="*/ 902437 w 1226658"/>
                <a:gd name="connsiteY868" fmla="*/ 997902 h 1134476"/>
                <a:gd name="connsiteX869" fmla="*/ 902826 w 1226658"/>
                <a:gd name="connsiteY869" fmla="*/ 1002215 h 1134476"/>
                <a:gd name="connsiteX870" fmla="*/ 905193 w 1226658"/>
                <a:gd name="connsiteY870" fmla="*/ 1004572 h 1134476"/>
                <a:gd name="connsiteX871" fmla="*/ 915518 w 1226658"/>
                <a:gd name="connsiteY871" fmla="*/ 1012968 h 1134476"/>
                <a:gd name="connsiteX872" fmla="*/ 928359 w 1226658"/>
                <a:gd name="connsiteY872" fmla="*/ 1016704 h 1134476"/>
                <a:gd name="connsiteX873" fmla="*/ 929990 w 1226658"/>
                <a:gd name="connsiteY873" fmla="*/ 1016460 h 1134476"/>
                <a:gd name="connsiteX874" fmla="*/ 932206 w 1226658"/>
                <a:gd name="connsiteY874" fmla="*/ 1014393 h 1134476"/>
                <a:gd name="connsiteX875" fmla="*/ 932074 w 1226658"/>
                <a:gd name="connsiteY875" fmla="*/ 1012775 h 1134476"/>
                <a:gd name="connsiteX876" fmla="*/ 904949 w 1226658"/>
                <a:gd name="connsiteY876" fmla="*/ 997140 h 1134476"/>
                <a:gd name="connsiteX877" fmla="*/ 691615 w 1226658"/>
                <a:gd name="connsiteY877" fmla="*/ 916761 h 1134476"/>
                <a:gd name="connsiteX878" fmla="*/ 688585 w 1226658"/>
                <a:gd name="connsiteY878" fmla="*/ 920407 h 1134476"/>
                <a:gd name="connsiteX879" fmla="*/ 689505 w 1226658"/>
                <a:gd name="connsiteY879" fmla="*/ 923133 h 1134476"/>
                <a:gd name="connsiteX880" fmla="*/ 696129 w 1226658"/>
                <a:gd name="connsiteY880" fmla="*/ 925273 h 1134476"/>
                <a:gd name="connsiteX881" fmla="*/ 698975 w 1226658"/>
                <a:gd name="connsiteY881" fmla="*/ 925444 h 1134476"/>
                <a:gd name="connsiteX882" fmla="*/ 701859 w 1226658"/>
                <a:gd name="connsiteY882" fmla="*/ 924070 h 1134476"/>
                <a:gd name="connsiteX883" fmla="*/ 701816 w 1226658"/>
                <a:gd name="connsiteY883" fmla="*/ 919513 h 1134476"/>
                <a:gd name="connsiteX884" fmla="*/ 691615 w 1226658"/>
                <a:gd name="connsiteY884" fmla="*/ 916761 h 1134476"/>
                <a:gd name="connsiteX885" fmla="*/ 781467 w 1226658"/>
                <a:gd name="connsiteY885" fmla="*/ 266350 h 1134476"/>
                <a:gd name="connsiteX886" fmla="*/ 778099 w 1226658"/>
                <a:gd name="connsiteY886" fmla="*/ 270774 h 1134476"/>
                <a:gd name="connsiteX887" fmla="*/ 779229 w 1226658"/>
                <a:gd name="connsiteY887" fmla="*/ 271921 h 1134476"/>
                <a:gd name="connsiteX888" fmla="*/ 782627 w 1226658"/>
                <a:gd name="connsiteY888" fmla="*/ 267441 h 1134476"/>
                <a:gd name="connsiteX889" fmla="*/ 781467 w 1226658"/>
                <a:gd name="connsiteY889" fmla="*/ 266350 h 1134476"/>
                <a:gd name="connsiteX890" fmla="*/ 753589 w 1226658"/>
                <a:gd name="connsiteY890" fmla="*/ 694142 h 1134476"/>
                <a:gd name="connsiteX891" fmla="*/ 753760 w 1226658"/>
                <a:gd name="connsiteY891" fmla="*/ 690954 h 1134476"/>
                <a:gd name="connsiteX892" fmla="*/ 751492 w 1226658"/>
                <a:gd name="connsiteY892" fmla="*/ 688759 h 1134476"/>
                <a:gd name="connsiteX893" fmla="*/ 747876 w 1226658"/>
                <a:gd name="connsiteY893" fmla="*/ 688250 h 1134476"/>
                <a:gd name="connsiteX894" fmla="*/ 739708 w 1226658"/>
                <a:gd name="connsiteY894" fmla="*/ 688686 h 1134476"/>
                <a:gd name="connsiteX895" fmla="*/ 735078 w 1226658"/>
                <a:gd name="connsiteY895" fmla="*/ 690325 h 1134476"/>
                <a:gd name="connsiteX896" fmla="*/ 727743 w 1226658"/>
                <a:gd name="connsiteY896" fmla="*/ 697287 h 1134476"/>
                <a:gd name="connsiteX897" fmla="*/ 727251 w 1226658"/>
                <a:gd name="connsiteY897" fmla="*/ 702080 h 1134476"/>
                <a:gd name="connsiteX898" fmla="*/ 730632 w 1226658"/>
                <a:gd name="connsiteY898" fmla="*/ 705473 h 1134476"/>
                <a:gd name="connsiteX899" fmla="*/ 737303 w 1226658"/>
                <a:gd name="connsiteY899" fmla="*/ 705580 h 1134476"/>
                <a:gd name="connsiteX900" fmla="*/ 753589 w 1226658"/>
                <a:gd name="connsiteY900" fmla="*/ 694142 h 1134476"/>
                <a:gd name="connsiteX901" fmla="*/ 904850 w 1226658"/>
                <a:gd name="connsiteY901" fmla="*/ 765350 h 1134476"/>
                <a:gd name="connsiteX902" fmla="*/ 901598 w 1226658"/>
                <a:gd name="connsiteY902" fmla="*/ 769082 h 1134476"/>
                <a:gd name="connsiteX903" fmla="*/ 901504 w 1226658"/>
                <a:gd name="connsiteY903" fmla="*/ 770682 h 1134476"/>
                <a:gd name="connsiteX904" fmla="*/ 904397 w 1226658"/>
                <a:gd name="connsiteY904" fmla="*/ 772475 h 1134476"/>
                <a:gd name="connsiteX905" fmla="*/ 908308 w 1226658"/>
                <a:gd name="connsiteY905" fmla="*/ 769728 h 1134476"/>
                <a:gd name="connsiteX906" fmla="*/ 908958 w 1226658"/>
                <a:gd name="connsiteY906" fmla="*/ 766664 h 1134476"/>
                <a:gd name="connsiteX907" fmla="*/ 904850 w 1226658"/>
                <a:gd name="connsiteY907" fmla="*/ 765350 h 1134476"/>
                <a:gd name="connsiteX908" fmla="*/ 843950 w 1226658"/>
                <a:gd name="connsiteY908" fmla="*/ 551170 h 1134476"/>
                <a:gd name="connsiteX909" fmla="*/ 843552 w 1226658"/>
                <a:gd name="connsiteY909" fmla="*/ 550181 h 1134476"/>
                <a:gd name="connsiteX910" fmla="*/ 843133 w 1226658"/>
                <a:gd name="connsiteY910" fmla="*/ 551152 h 1134476"/>
                <a:gd name="connsiteX911" fmla="*/ 843950 w 1226658"/>
                <a:gd name="connsiteY911" fmla="*/ 551170 h 1134476"/>
                <a:gd name="connsiteX912" fmla="*/ 852324 w 1226658"/>
                <a:gd name="connsiteY912" fmla="*/ 573742 h 1134476"/>
                <a:gd name="connsiteX913" fmla="*/ 859398 w 1226658"/>
                <a:gd name="connsiteY913" fmla="*/ 582955 h 1134476"/>
                <a:gd name="connsiteX914" fmla="*/ 879586 w 1226658"/>
                <a:gd name="connsiteY914" fmla="*/ 570656 h 1134476"/>
                <a:gd name="connsiteX915" fmla="*/ 882667 w 1226658"/>
                <a:gd name="connsiteY915" fmla="*/ 562762 h 1134476"/>
                <a:gd name="connsiteX916" fmla="*/ 879424 w 1226658"/>
                <a:gd name="connsiteY916" fmla="*/ 555479 h 1134476"/>
                <a:gd name="connsiteX917" fmla="*/ 866578 w 1226658"/>
                <a:gd name="connsiteY917" fmla="*/ 555346 h 1134476"/>
                <a:gd name="connsiteX918" fmla="*/ 852697 w 1226658"/>
                <a:gd name="connsiteY918" fmla="*/ 572103 h 1134476"/>
                <a:gd name="connsiteX919" fmla="*/ 852324 w 1226658"/>
                <a:gd name="connsiteY919" fmla="*/ 573742 h 1134476"/>
                <a:gd name="connsiteX920" fmla="*/ 950542 w 1226658"/>
                <a:gd name="connsiteY920" fmla="*/ 740348 h 1134476"/>
                <a:gd name="connsiteX921" fmla="*/ 948009 w 1226658"/>
                <a:gd name="connsiteY921" fmla="*/ 741169 h 1134476"/>
                <a:gd name="connsiteX922" fmla="*/ 945317 w 1226658"/>
                <a:gd name="connsiteY922" fmla="*/ 745093 h 1134476"/>
                <a:gd name="connsiteX923" fmla="*/ 946879 w 1226658"/>
                <a:gd name="connsiteY923" fmla="*/ 749308 h 1134476"/>
                <a:gd name="connsiteX924" fmla="*/ 949721 w 1226658"/>
                <a:gd name="connsiteY924" fmla="*/ 750185 h 1134476"/>
                <a:gd name="connsiteX925" fmla="*/ 952331 w 1226658"/>
                <a:gd name="connsiteY925" fmla="*/ 746826 h 1134476"/>
                <a:gd name="connsiteX926" fmla="*/ 951381 w 1226658"/>
                <a:gd name="connsiteY926" fmla="*/ 741623 h 1134476"/>
                <a:gd name="connsiteX927" fmla="*/ 950542 w 1226658"/>
                <a:gd name="connsiteY927" fmla="*/ 740348 h 1134476"/>
                <a:gd name="connsiteX928" fmla="*/ 816924 w 1226658"/>
                <a:gd name="connsiteY928" fmla="*/ 677368 h 1134476"/>
                <a:gd name="connsiteX929" fmla="*/ 815541 w 1226658"/>
                <a:gd name="connsiteY929" fmla="*/ 679974 h 1134476"/>
                <a:gd name="connsiteX930" fmla="*/ 819876 w 1226658"/>
                <a:gd name="connsiteY930" fmla="*/ 684548 h 1134476"/>
                <a:gd name="connsiteX931" fmla="*/ 823689 w 1226658"/>
                <a:gd name="connsiteY931" fmla="*/ 683004 h 1134476"/>
                <a:gd name="connsiteX932" fmla="*/ 823526 w 1226658"/>
                <a:gd name="connsiteY932" fmla="*/ 680834 h 1134476"/>
                <a:gd name="connsiteX933" fmla="*/ 816924 w 1226658"/>
                <a:gd name="connsiteY933" fmla="*/ 677368 h 1134476"/>
                <a:gd name="connsiteX934" fmla="*/ 855050 w 1226658"/>
                <a:gd name="connsiteY934" fmla="*/ 522911 h 1134476"/>
                <a:gd name="connsiteX935" fmla="*/ 852162 w 1226658"/>
                <a:gd name="connsiteY935" fmla="*/ 524648 h 1134476"/>
                <a:gd name="connsiteX936" fmla="*/ 843766 w 1226658"/>
                <a:gd name="connsiteY936" fmla="*/ 529877 h 1134476"/>
                <a:gd name="connsiteX937" fmla="*/ 843488 w 1226658"/>
                <a:gd name="connsiteY937" fmla="*/ 532902 h 1134476"/>
                <a:gd name="connsiteX938" fmla="*/ 844703 w 1226658"/>
                <a:gd name="connsiteY938" fmla="*/ 533976 h 1134476"/>
                <a:gd name="connsiteX939" fmla="*/ 849526 w 1226658"/>
                <a:gd name="connsiteY939" fmla="*/ 533797 h 1134476"/>
                <a:gd name="connsiteX940" fmla="*/ 857408 w 1226658"/>
                <a:gd name="connsiteY940" fmla="*/ 527566 h 1134476"/>
                <a:gd name="connsiteX941" fmla="*/ 857990 w 1226658"/>
                <a:gd name="connsiteY941" fmla="*/ 523142 h 1134476"/>
                <a:gd name="connsiteX942" fmla="*/ 855050 w 1226658"/>
                <a:gd name="connsiteY942" fmla="*/ 522911 h 1134476"/>
                <a:gd name="connsiteX943" fmla="*/ 875804 w 1226658"/>
                <a:gd name="connsiteY943" fmla="*/ 526000 h 1134476"/>
                <a:gd name="connsiteX944" fmla="*/ 873266 w 1226658"/>
                <a:gd name="connsiteY944" fmla="*/ 524917 h 1134476"/>
                <a:gd name="connsiteX945" fmla="*/ 870100 w 1226658"/>
                <a:gd name="connsiteY945" fmla="*/ 527891 h 1134476"/>
                <a:gd name="connsiteX946" fmla="*/ 871700 w 1226658"/>
                <a:gd name="connsiteY946" fmla="*/ 531533 h 1134476"/>
                <a:gd name="connsiteX947" fmla="*/ 875038 w 1226658"/>
                <a:gd name="connsiteY947" fmla="*/ 530288 h 1134476"/>
                <a:gd name="connsiteX948" fmla="*/ 875804 w 1226658"/>
                <a:gd name="connsiteY948" fmla="*/ 526000 h 1134476"/>
                <a:gd name="connsiteX949" fmla="*/ 864396 w 1226658"/>
                <a:gd name="connsiteY949" fmla="*/ 513745 h 1134476"/>
                <a:gd name="connsiteX950" fmla="*/ 861858 w 1226658"/>
                <a:gd name="connsiteY950" fmla="*/ 513646 h 1134476"/>
                <a:gd name="connsiteX951" fmla="*/ 861002 w 1226658"/>
                <a:gd name="connsiteY951" fmla="*/ 514827 h 1134476"/>
                <a:gd name="connsiteX952" fmla="*/ 863223 w 1226658"/>
                <a:gd name="connsiteY952" fmla="*/ 515974 h 1134476"/>
                <a:gd name="connsiteX953" fmla="*/ 864396 w 1226658"/>
                <a:gd name="connsiteY953" fmla="*/ 513745 h 1134476"/>
                <a:gd name="connsiteX954" fmla="*/ 759336 w 1226658"/>
                <a:gd name="connsiteY954" fmla="*/ 278019 h 1134476"/>
                <a:gd name="connsiteX955" fmla="*/ 763020 w 1226658"/>
                <a:gd name="connsiteY955" fmla="*/ 276949 h 1134476"/>
                <a:gd name="connsiteX956" fmla="*/ 749661 w 1226658"/>
                <a:gd name="connsiteY956" fmla="*/ 274163 h 1134476"/>
                <a:gd name="connsiteX957" fmla="*/ 759336 w 1226658"/>
                <a:gd name="connsiteY957" fmla="*/ 278019 h 1134476"/>
                <a:gd name="connsiteX958" fmla="*/ 579614 w 1226658"/>
                <a:gd name="connsiteY958" fmla="*/ 1026734 h 1134476"/>
                <a:gd name="connsiteX959" fmla="*/ 576242 w 1226658"/>
                <a:gd name="connsiteY959" fmla="*/ 1026884 h 1134476"/>
                <a:gd name="connsiteX960" fmla="*/ 573170 w 1226658"/>
                <a:gd name="connsiteY960" fmla="*/ 1028330 h 1134476"/>
                <a:gd name="connsiteX961" fmla="*/ 573093 w 1226658"/>
                <a:gd name="connsiteY961" fmla="*/ 1028373 h 1134476"/>
                <a:gd name="connsiteX962" fmla="*/ 580094 w 1226658"/>
                <a:gd name="connsiteY962" fmla="*/ 1031745 h 1134476"/>
                <a:gd name="connsiteX963" fmla="*/ 581386 w 1226658"/>
                <a:gd name="connsiteY963" fmla="*/ 1030200 h 1134476"/>
                <a:gd name="connsiteX964" fmla="*/ 581121 w 1226658"/>
                <a:gd name="connsiteY964" fmla="*/ 1027363 h 1134476"/>
                <a:gd name="connsiteX965" fmla="*/ 579614 w 1226658"/>
                <a:gd name="connsiteY965" fmla="*/ 1026734 h 1134476"/>
                <a:gd name="connsiteX966" fmla="*/ 1043715 w 1226658"/>
                <a:gd name="connsiteY966" fmla="*/ 1043739 h 1134476"/>
                <a:gd name="connsiteX967" fmla="*/ 1044040 w 1226658"/>
                <a:gd name="connsiteY967" fmla="*/ 1044120 h 1134476"/>
                <a:gd name="connsiteX968" fmla="*/ 1044096 w 1226658"/>
                <a:gd name="connsiteY968" fmla="*/ 1044098 h 1134476"/>
                <a:gd name="connsiteX969" fmla="*/ 1043715 w 1226658"/>
                <a:gd name="connsiteY969" fmla="*/ 1043739 h 1134476"/>
                <a:gd name="connsiteX970" fmla="*/ 1221370 w 1226658"/>
                <a:gd name="connsiteY970" fmla="*/ 61210 h 1134476"/>
                <a:gd name="connsiteX971" fmla="*/ 1218070 w 1226658"/>
                <a:gd name="connsiteY971" fmla="*/ 56354 h 1134476"/>
                <a:gd name="connsiteX972" fmla="*/ 1218524 w 1226658"/>
                <a:gd name="connsiteY972" fmla="*/ 44531 h 1134476"/>
                <a:gd name="connsiteX973" fmla="*/ 1216752 w 1226658"/>
                <a:gd name="connsiteY973" fmla="*/ 41920 h 1134476"/>
                <a:gd name="connsiteX974" fmla="*/ 1205575 w 1226658"/>
                <a:gd name="connsiteY974" fmla="*/ 38317 h 1134476"/>
                <a:gd name="connsiteX975" fmla="*/ 1195930 w 1226658"/>
                <a:gd name="connsiteY975" fmla="*/ 39520 h 1134476"/>
                <a:gd name="connsiteX976" fmla="*/ 1192238 w 1226658"/>
                <a:gd name="connsiteY976" fmla="*/ 40701 h 1134476"/>
                <a:gd name="connsiteX977" fmla="*/ 1191527 w 1226658"/>
                <a:gd name="connsiteY977" fmla="*/ 41441 h 1134476"/>
                <a:gd name="connsiteX978" fmla="*/ 1190569 w 1226658"/>
                <a:gd name="connsiteY978" fmla="*/ 41557 h 1134476"/>
                <a:gd name="connsiteX979" fmla="*/ 1189135 w 1226658"/>
                <a:gd name="connsiteY979" fmla="*/ 43140 h 1134476"/>
                <a:gd name="connsiteX980" fmla="*/ 1187976 w 1226658"/>
                <a:gd name="connsiteY980" fmla="*/ 42780 h 1134476"/>
                <a:gd name="connsiteX981" fmla="*/ 1190569 w 1226658"/>
                <a:gd name="connsiteY981" fmla="*/ 41561 h 1134476"/>
                <a:gd name="connsiteX982" fmla="*/ 1191091 w 1226658"/>
                <a:gd name="connsiteY982" fmla="*/ 40996 h 1134476"/>
                <a:gd name="connsiteX983" fmla="*/ 1192238 w 1226658"/>
                <a:gd name="connsiteY983" fmla="*/ 40705 h 1134476"/>
                <a:gd name="connsiteX984" fmla="*/ 1197360 w 1226658"/>
                <a:gd name="connsiteY984" fmla="*/ 35309 h 1134476"/>
                <a:gd name="connsiteX985" fmla="*/ 1197206 w 1226658"/>
                <a:gd name="connsiteY985" fmla="*/ 30007 h 1134476"/>
                <a:gd name="connsiteX986" fmla="*/ 1194441 w 1226658"/>
                <a:gd name="connsiteY986" fmla="*/ 27983 h 1134476"/>
                <a:gd name="connsiteX987" fmla="*/ 1192982 w 1226658"/>
                <a:gd name="connsiteY987" fmla="*/ 27149 h 1134476"/>
                <a:gd name="connsiteX988" fmla="*/ 1180543 w 1226658"/>
                <a:gd name="connsiteY988" fmla="*/ 22459 h 1134476"/>
                <a:gd name="connsiteX989" fmla="*/ 1174569 w 1226658"/>
                <a:gd name="connsiteY989" fmla="*/ 17268 h 1134476"/>
                <a:gd name="connsiteX990" fmla="*/ 1169687 w 1226658"/>
                <a:gd name="connsiteY990" fmla="*/ 13075 h 1134476"/>
                <a:gd name="connsiteX991" fmla="*/ 1156516 w 1226658"/>
                <a:gd name="connsiteY991" fmla="*/ 10366 h 1134476"/>
                <a:gd name="connsiteX992" fmla="*/ 1143683 w 1226658"/>
                <a:gd name="connsiteY992" fmla="*/ 11757 h 1134476"/>
                <a:gd name="connsiteX993" fmla="*/ 1138723 w 1226658"/>
                <a:gd name="connsiteY993" fmla="*/ 7675 h 1134476"/>
                <a:gd name="connsiteX994" fmla="*/ 1138120 w 1226658"/>
                <a:gd name="connsiteY994" fmla="*/ 4799 h 1134476"/>
                <a:gd name="connsiteX995" fmla="*/ 1119900 w 1226658"/>
                <a:gd name="connsiteY995" fmla="*/ 452 h 1134476"/>
                <a:gd name="connsiteX996" fmla="*/ 1113113 w 1226658"/>
                <a:gd name="connsiteY996" fmla="*/ 584 h 1134476"/>
                <a:gd name="connsiteX997" fmla="*/ 1108667 w 1226658"/>
                <a:gd name="connsiteY997" fmla="*/ 4992 h 1134476"/>
                <a:gd name="connsiteX998" fmla="*/ 1107349 w 1226658"/>
                <a:gd name="connsiteY998" fmla="*/ 16755 h 1134476"/>
                <a:gd name="connsiteX999" fmla="*/ 1106224 w 1226658"/>
                <a:gd name="connsiteY999" fmla="*/ 17769 h 1134476"/>
                <a:gd name="connsiteX1000" fmla="*/ 1103772 w 1226658"/>
                <a:gd name="connsiteY1000" fmla="*/ 16357 h 1134476"/>
                <a:gd name="connsiteX1001" fmla="*/ 1103421 w 1226658"/>
                <a:gd name="connsiteY1001" fmla="*/ 11265 h 1134476"/>
                <a:gd name="connsiteX1002" fmla="*/ 1103151 w 1226658"/>
                <a:gd name="connsiteY1002" fmla="*/ 9626 h 1134476"/>
                <a:gd name="connsiteX1003" fmla="*/ 1100575 w 1226658"/>
                <a:gd name="connsiteY1003" fmla="*/ 7782 h 1134476"/>
                <a:gd name="connsiteX1004" fmla="*/ 1090935 w 1226658"/>
                <a:gd name="connsiteY1004" fmla="*/ 2044 h 1134476"/>
                <a:gd name="connsiteX1005" fmla="*/ 1083091 w 1226658"/>
                <a:gd name="connsiteY1005" fmla="*/ 726 h 1134476"/>
                <a:gd name="connsiteX1006" fmla="*/ 1078688 w 1226658"/>
                <a:gd name="connsiteY1006" fmla="*/ 7401 h 1134476"/>
                <a:gd name="connsiteX1007" fmla="*/ 1079612 w 1226658"/>
                <a:gd name="connsiteY1007" fmla="*/ 14055 h 1134476"/>
                <a:gd name="connsiteX1008" fmla="*/ 1078555 w 1226658"/>
                <a:gd name="connsiteY1008" fmla="*/ 15313 h 1134476"/>
                <a:gd name="connsiteX1009" fmla="*/ 1076989 w 1226658"/>
                <a:gd name="connsiteY1009" fmla="*/ 15048 h 1134476"/>
                <a:gd name="connsiteX1010" fmla="*/ 1072380 w 1226658"/>
                <a:gd name="connsiteY1010" fmla="*/ 6117 h 1134476"/>
                <a:gd name="connsiteX1011" fmla="*/ 1064357 w 1226658"/>
                <a:gd name="connsiteY1011" fmla="*/ 6960 h 1134476"/>
                <a:gd name="connsiteX1012" fmla="*/ 1059967 w 1226658"/>
                <a:gd name="connsiteY1012" fmla="*/ 9699 h 1134476"/>
                <a:gd name="connsiteX1013" fmla="*/ 1058384 w 1226658"/>
                <a:gd name="connsiteY1013" fmla="*/ 9074 h 1134476"/>
                <a:gd name="connsiteX1014" fmla="*/ 1052787 w 1226658"/>
                <a:gd name="connsiteY1014" fmla="*/ 12964 h 1134476"/>
                <a:gd name="connsiteX1015" fmla="*/ 1048965 w 1226658"/>
                <a:gd name="connsiteY1015" fmla="*/ 22343 h 1134476"/>
                <a:gd name="connsiteX1016" fmla="*/ 1045880 w 1226658"/>
                <a:gd name="connsiteY1016" fmla="*/ 28253 h 1134476"/>
                <a:gd name="connsiteX1017" fmla="*/ 1038516 w 1226658"/>
                <a:gd name="connsiteY1017" fmla="*/ 27778 h 1134476"/>
                <a:gd name="connsiteX1018" fmla="*/ 1031879 w 1226658"/>
                <a:gd name="connsiteY1018" fmla="*/ 14128 h 1134476"/>
                <a:gd name="connsiteX1019" fmla="*/ 1025837 w 1226658"/>
                <a:gd name="connsiteY1019" fmla="*/ 11569 h 1134476"/>
                <a:gd name="connsiteX1020" fmla="*/ 1021186 w 1226658"/>
                <a:gd name="connsiteY1020" fmla="*/ 15630 h 1134476"/>
                <a:gd name="connsiteX1021" fmla="*/ 1016055 w 1226658"/>
                <a:gd name="connsiteY1021" fmla="*/ 21252 h 1134476"/>
                <a:gd name="connsiteX1022" fmla="*/ 1012867 w 1226658"/>
                <a:gd name="connsiteY1022" fmla="*/ 22266 h 1134476"/>
                <a:gd name="connsiteX1023" fmla="*/ 1011327 w 1226658"/>
                <a:gd name="connsiteY1023" fmla="*/ 24975 h 1134476"/>
                <a:gd name="connsiteX1024" fmla="*/ 1016093 w 1226658"/>
                <a:gd name="connsiteY1024" fmla="*/ 37218 h 1134476"/>
                <a:gd name="connsiteX1025" fmla="*/ 1016684 w 1226658"/>
                <a:gd name="connsiteY1025" fmla="*/ 37201 h 1134476"/>
                <a:gd name="connsiteX1026" fmla="*/ 1017035 w 1226658"/>
                <a:gd name="connsiteY1026" fmla="*/ 38493 h 1134476"/>
                <a:gd name="connsiteX1027" fmla="*/ 1016252 w 1226658"/>
                <a:gd name="connsiteY1027" fmla="*/ 37616 h 1134476"/>
                <a:gd name="connsiteX1028" fmla="*/ 1016093 w 1226658"/>
                <a:gd name="connsiteY1028" fmla="*/ 37218 h 1134476"/>
                <a:gd name="connsiteX1029" fmla="*/ 1009247 w 1226658"/>
                <a:gd name="connsiteY1029" fmla="*/ 34338 h 1134476"/>
                <a:gd name="connsiteX1030" fmla="*/ 1003376 w 1226658"/>
                <a:gd name="connsiteY1030" fmla="*/ 32036 h 1134476"/>
                <a:gd name="connsiteX1031" fmla="*/ 998887 w 1226658"/>
                <a:gd name="connsiteY1031" fmla="*/ 30906 h 1134476"/>
                <a:gd name="connsiteX1032" fmla="*/ 995943 w 1226658"/>
                <a:gd name="connsiteY1032" fmla="*/ 26772 h 1134476"/>
                <a:gd name="connsiteX1033" fmla="*/ 990115 w 1226658"/>
                <a:gd name="connsiteY1033" fmla="*/ 25891 h 1134476"/>
                <a:gd name="connsiteX1034" fmla="*/ 985370 w 1226658"/>
                <a:gd name="connsiteY1034" fmla="*/ 30696 h 1134476"/>
                <a:gd name="connsiteX1035" fmla="*/ 982353 w 1226658"/>
                <a:gd name="connsiteY1035" fmla="*/ 30491 h 1134476"/>
                <a:gd name="connsiteX1036" fmla="*/ 974612 w 1226658"/>
                <a:gd name="connsiteY1036" fmla="*/ 28274 h 1134476"/>
                <a:gd name="connsiteX1037" fmla="*/ 957226 w 1226658"/>
                <a:gd name="connsiteY1037" fmla="*/ 34933 h 1134476"/>
                <a:gd name="connsiteX1038" fmla="*/ 953469 w 1226658"/>
                <a:gd name="connsiteY1038" fmla="*/ 38326 h 1134476"/>
                <a:gd name="connsiteX1039" fmla="*/ 954937 w 1226658"/>
                <a:gd name="connsiteY1039" fmla="*/ 47111 h 1134476"/>
                <a:gd name="connsiteX1040" fmla="*/ 957774 w 1226658"/>
                <a:gd name="connsiteY1040" fmla="*/ 48009 h 1134476"/>
                <a:gd name="connsiteX1041" fmla="*/ 957697 w 1226658"/>
                <a:gd name="connsiteY1041" fmla="*/ 47633 h 1134476"/>
                <a:gd name="connsiteX1042" fmla="*/ 958651 w 1226658"/>
                <a:gd name="connsiteY1042" fmla="*/ 47479 h 1134476"/>
                <a:gd name="connsiteX1043" fmla="*/ 961073 w 1226658"/>
                <a:gd name="connsiteY1043" fmla="*/ 44526 h 1134476"/>
                <a:gd name="connsiteX1044" fmla="*/ 962485 w 1226658"/>
                <a:gd name="connsiteY1044" fmla="*/ 44385 h 1134476"/>
                <a:gd name="connsiteX1045" fmla="*/ 962254 w 1226658"/>
                <a:gd name="connsiteY1045" fmla="*/ 46696 h 1134476"/>
                <a:gd name="connsiteX1046" fmla="*/ 958651 w 1226658"/>
                <a:gd name="connsiteY1046" fmla="*/ 47479 h 1134476"/>
                <a:gd name="connsiteX1047" fmla="*/ 958150 w 1226658"/>
                <a:gd name="connsiteY1047" fmla="*/ 48104 h 1134476"/>
                <a:gd name="connsiteX1048" fmla="*/ 957774 w 1226658"/>
                <a:gd name="connsiteY1048" fmla="*/ 48005 h 1134476"/>
                <a:gd name="connsiteX1049" fmla="*/ 958998 w 1226658"/>
                <a:gd name="connsiteY1049" fmla="*/ 54133 h 1134476"/>
                <a:gd name="connsiteX1050" fmla="*/ 959109 w 1226658"/>
                <a:gd name="connsiteY1050" fmla="*/ 59529 h 1134476"/>
                <a:gd name="connsiteX1051" fmla="*/ 955664 w 1226658"/>
                <a:gd name="connsiteY1051" fmla="*/ 63132 h 1134476"/>
                <a:gd name="connsiteX1052" fmla="*/ 958433 w 1226658"/>
                <a:gd name="connsiteY1052" fmla="*/ 72439 h 1134476"/>
                <a:gd name="connsiteX1053" fmla="*/ 960709 w 1226658"/>
                <a:gd name="connsiteY1053" fmla="*/ 73808 h 1134476"/>
                <a:gd name="connsiteX1054" fmla="*/ 959186 w 1226658"/>
                <a:gd name="connsiteY1054" fmla="*/ 74420 h 1134476"/>
                <a:gd name="connsiteX1055" fmla="*/ 955870 w 1226658"/>
                <a:gd name="connsiteY1055" fmla="*/ 74818 h 1134476"/>
                <a:gd name="connsiteX1056" fmla="*/ 951946 w 1226658"/>
                <a:gd name="connsiteY1056" fmla="*/ 81057 h 1134476"/>
                <a:gd name="connsiteX1057" fmla="*/ 957876 w 1226658"/>
                <a:gd name="connsiteY1057" fmla="*/ 92777 h 1134476"/>
                <a:gd name="connsiteX1058" fmla="*/ 968279 w 1226658"/>
                <a:gd name="connsiteY1058" fmla="*/ 96196 h 1134476"/>
                <a:gd name="connsiteX1059" fmla="*/ 968138 w 1226658"/>
                <a:gd name="connsiteY1059" fmla="*/ 95794 h 1134476"/>
                <a:gd name="connsiteX1060" fmla="*/ 969208 w 1226658"/>
                <a:gd name="connsiteY1060" fmla="*/ 95148 h 1134476"/>
                <a:gd name="connsiteX1061" fmla="*/ 968519 w 1226658"/>
                <a:gd name="connsiteY1061" fmla="*/ 96196 h 1134476"/>
                <a:gd name="connsiteX1062" fmla="*/ 968279 w 1226658"/>
                <a:gd name="connsiteY1062" fmla="*/ 96196 h 1134476"/>
                <a:gd name="connsiteX1063" fmla="*/ 970846 w 1226658"/>
                <a:gd name="connsiteY1063" fmla="*/ 101721 h 1134476"/>
                <a:gd name="connsiteX1064" fmla="*/ 986795 w 1226658"/>
                <a:gd name="connsiteY1064" fmla="*/ 109752 h 1134476"/>
                <a:gd name="connsiteX1065" fmla="*/ 999067 w 1226658"/>
                <a:gd name="connsiteY1065" fmla="*/ 106573 h 1134476"/>
                <a:gd name="connsiteX1066" fmla="*/ 998921 w 1226658"/>
                <a:gd name="connsiteY1066" fmla="*/ 106021 h 1134476"/>
                <a:gd name="connsiteX1067" fmla="*/ 999332 w 1226658"/>
                <a:gd name="connsiteY1067" fmla="*/ 106440 h 1134476"/>
                <a:gd name="connsiteX1068" fmla="*/ 999063 w 1226658"/>
                <a:gd name="connsiteY1068" fmla="*/ 106577 h 1134476"/>
                <a:gd name="connsiteX1069" fmla="*/ 1001112 w 1226658"/>
                <a:gd name="connsiteY1069" fmla="*/ 112102 h 1134476"/>
                <a:gd name="connsiteX1070" fmla="*/ 1021643 w 1226658"/>
                <a:gd name="connsiteY1070" fmla="*/ 116642 h 1134476"/>
                <a:gd name="connsiteX1071" fmla="*/ 1041721 w 1226658"/>
                <a:gd name="connsiteY1071" fmla="*/ 106308 h 1134476"/>
                <a:gd name="connsiteX1072" fmla="*/ 1046659 w 1226658"/>
                <a:gd name="connsiteY1072" fmla="*/ 103355 h 1134476"/>
                <a:gd name="connsiteX1073" fmla="*/ 1046916 w 1226658"/>
                <a:gd name="connsiteY1073" fmla="*/ 102803 h 1134476"/>
                <a:gd name="connsiteX1074" fmla="*/ 1047279 w 1226658"/>
                <a:gd name="connsiteY1074" fmla="*/ 103167 h 1134476"/>
                <a:gd name="connsiteX1075" fmla="*/ 1046659 w 1226658"/>
                <a:gd name="connsiteY1075" fmla="*/ 103359 h 1134476"/>
                <a:gd name="connsiteX1076" fmla="*/ 1045585 w 1226658"/>
                <a:gd name="connsiteY1076" fmla="*/ 105717 h 1134476"/>
                <a:gd name="connsiteX1077" fmla="*/ 1044866 w 1226658"/>
                <a:gd name="connsiteY1077" fmla="*/ 107133 h 1134476"/>
                <a:gd name="connsiteX1078" fmla="*/ 1047057 w 1226658"/>
                <a:gd name="connsiteY1078" fmla="*/ 112470 h 1134476"/>
                <a:gd name="connsiteX1079" fmla="*/ 1056852 w 1226658"/>
                <a:gd name="connsiteY1079" fmla="*/ 115880 h 1134476"/>
                <a:gd name="connsiteX1080" fmla="*/ 1057609 w 1226658"/>
                <a:gd name="connsiteY1080" fmla="*/ 115918 h 1134476"/>
                <a:gd name="connsiteX1081" fmla="*/ 1057960 w 1226658"/>
                <a:gd name="connsiteY1081" fmla="*/ 116779 h 1134476"/>
                <a:gd name="connsiteX1082" fmla="*/ 1057314 w 1226658"/>
                <a:gd name="connsiteY1082" fmla="*/ 116291 h 1134476"/>
                <a:gd name="connsiteX1083" fmla="*/ 1056852 w 1226658"/>
                <a:gd name="connsiteY1083" fmla="*/ 115884 h 1134476"/>
                <a:gd name="connsiteX1084" fmla="*/ 1022709 w 1226658"/>
                <a:gd name="connsiteY1084" fmla="*/ 120767 h 1134476"/>
                <a:gd name="connsiteX1085" fmla="*/ 1007745 w 1226658"/>
                <a:gd name="connsiteY1085" fmla="*/ 121267 h 1134476"/>
                <a:gd name="connsiteX1086" fmla="*/ 997706 w 1226658"/>
                <a:gd name="connsiteY1086" fmla="*/ 119581 h 1134476"/>
                <a:gd name="connsiteX1087" fmla="*/ 992695 w 1226658"/>
                <a:gd name="connsiteY1087" fmla="*/ 123394 h 1134476"/>
                <a:gd name="connsiteX1088" fmla="*/ 991758 w 1226658"/>
                <a:gd name="connsiteY1088" fmla="*/ 136954 h 1134476"/>
                <a:gd name="connsiteX1089" fmla="*/ 990256 w 1226658"/>
                <a:gd name="connsiteY1089" fmla="*/ 138743 h 1134476"/>
                <a:gd name="connsiteX1090" fmla="*/ 989435 w 1226658"/>
                <a:gd name="connsiteY1090" fmla="*/ 137412 h 1134476"/>
                <a:gd name="connsiteX1091" fmla="*/ 970979 w 1226658"/>
                <a:gd name="connsiteY1091" fmla="*/ 112602 h 1134476"/>
                <a:gd name="connsiteX1092" fmla="*/ 969524 w 1226658"/>
                <a:gd name="connsiteY1092" fmla="*/ 111721 h 1134476"/>
                <a:gd name="connsiteX1093" fmla="*/ 961694 w 1226658"/>
                <a:gd name="connsiteY1093" fmla="*/ 112679 h 1134476"/>
                <a:gd name="connsiteX1094" fmla="*/ 951586 w 1226658"/>
                <a:gd name="connsiteY1094" fmla="*/ 123073 h 1134476"/>
                <a:gd name="connsiteX1095" fmla="*/ 952498 w 1226658"/>
                <a:gd name="connsiteY1095" fmla="*/ 129342 h 1134476"/>
                <a:gd name="connsiteX1096" fmla="*/ 951762 w 1226658"/>
                <a:gd name="connsiteY1096" fmla="*/ 138974 h 1134476"/>
                <a:gd name="connsiteX1097" fmla="*/ 952476 w 1226658"/>
                <a:gd name="connsiteY1097" fmla="*/ 152149 h 1134476"/>
                <a:gd name="connsiteX1098" fmla="*/ 949905 w 1226658"/>
                <a:gd name="connsiteY1098" fmla="*/ 163682 h 1134476"/>
                <a:gd name="connsiteX1099" fmla="*/ 947782 w 1226658"/>
                <a:gd name="connsiteY1099" fmla="*/ 165992 h 1134476"/>
                <a:gd name="connsiteX1100" fmla="*/ 944282 w 1226658"/>
                <a:gd name="connsiteY1100" fmla="*/ 174174 h 1134476"/>
                <a:gd name="connsiteX1101" fmla="*/ 944611 w 1226658"/>
                <a:gd name="connsiteY1101" fmla="*/ 174153 h 1134476"/>
                <a:gd name="connsiteX1102" fmla="*/ 948574 w 1226658"/>
                <a:gd name="connsiteY1102" fmla="*/ 178085 h 1134476"/>
                <a:gd name="connsiteX1103" fmla="*/ 949772 w 1226658"/>
                <a:gd name="connsiteY1103" fmla="*/ 179108 h 1134476"/>
                <a:gd name="connsiteX1104" fmla="*/ 953931 w 1226658"/>
                <a:gd name="connsiteY1104" fmla="*/ 180892 h 1134476"/>
                <a:gd name="connsiteX1105" fmla="*/ 955647 w 1226658"/>
                <a:gd name="connsiteY1105" fmla="*/ 180926 h 1134476"/>
                <a:gd name="connsiteX1106" fmla="*/ 955609 w 1226658"/>
                <a:gd name="connsiteY1106" fmla="*/ 181598 h 1134476"/>
                <a:gd name="connsiteX1107" fmla="*/ 958095 w 1226658"/>
                <a:gd name="connsiteY1107" fmla="*/ 182664 h 1134476"/>
                <a:gd name="connsiteX1108" fmla="*/ 958797 w 1226658"/>
                <a:gd name="connsiteY1108" fmla="*/ 183828 h 1134476"/>
                <a:gd name="connsiteX1109" fmla="*/ 958013 w 1226658"/>
                <a:gd name="connsiteY1109" fmla="*/ 185086 h 1134476"/>
                <a:gd name="connsiteX1110" fmla="*/ 955651 w 1226658"/>
                <a:gd name="connsiteY1110" fmla="*/ 184093 h 1134476"/>
                <a:gd name="connsiteX1111" fmla="*/ 955613 w 1226658"/>
                <a:gd name="connsiteY1111" fmla="*/ 181598 h 1134476"/>
                <a:gd name="connsiteX1112" fmla="*/ 955168 w 1226658"/>
                <a:gd name="connsiteY1112" fmla="*/ 181405 h 1134476"/>
                <a:gd name="connsiteX1113" fmla="*/ 953935 w 1226658"/>
                <a:gd name="connsiteY1113" fmla="*/ 180892 h 1134476"/>
                <a:gd name="connsiteX1114" fmla="*/ 949776 w 1226658"/>
                <a:gd name="connsiteY1114" fmla="*/ 179108 h 1134476"/>
                <a:gd name="connsiteX1115" fmla="*/ 948155 w 1226658"/>
                <a:gd name="connsiteY1115" fmla="*/ 178427 h 1134476"/>
                <a:gd name="connsiteX1116" fmla="*/ 944286 w 1226658"/>
                <a:gd name="connsiteY1116" fmla="*/ 174538 h 1134476"/>
                <a:gd name="connsiteX1117" fmla="*/ 944286 w 1226658"/>
                <a:gd name="connsiteY1117" fmla="*/ 174174 h 1134476"/>
                <a:gd name="connsiteX1118" fmla="*/ 934188 w 1226658"/>
                <a:gd name="connsiteY1118" fmla="*/ 174884 h 1134476"/>
                <a:gd name="connsiteX1119" fmla="*/ 928659 w 1226658"/>
                <a:gd name="connsiteY1119" fmla="*/ 176934 h 1134476"/>
                <a:gd name="connsiteX1120" fmla="*/ 917225 w 1226658"/>
                <a:gd name="connsiteY1120" fmla="*/ 178329 h 1134476"/>
                <a:gd name="connsiteX1121" fmla="*/ 906827 w 1226658"/>
                <a:gd name="connsiteY1121" fmla="*/ 192398 h 1134476"/>
                <a:gd name="connsiteX1122" fmla="*/ 901393 w 1226658"/>
                <a:gd name="connsiteY1122" fmla="*/ 202527 h 1134476"/>
                <a:gd name="connsiteX1123" fmla="*/ 904974 w 1226658"/>
                <a:gd name="connsiteY1123" fmla="*/ 207598 h 1134476"/>
                <a:gd name="connsiteX1124" fmla="*/ 908286 w 1226658"/>
                <a:gd name="connsiteY1124" fmla="*/ 207885 h 1134476"/>
                <a:gd name="connsiteX1125" fmla="*/ 915133 w 1226658"/>
                <a:gd name="connsiteY1125" fmla="*/ 215219 h 1134476"/>
                <a:gd name="connsiteX1126" fmla="*/ 915240 w 1226658"/>
                <a:gd name="connsiteY1126" fmla="*/ 221800 h 1134476"/>
                <a:gd name="connsiteX1127" fmla="*/ 911795 w 1226658"/>
                <a:gd name="connsiteY1127" fmla="*/ 229259 h 1134476"/>
                <a:gd name="connsiteX1128" fmla="*/ 910272 w 1226658"/>
                <a:gd name="connsiteY1128" fmla="*/ 229695 h 1134476"/>
                <a:gd name="connsiteX1129" fmla="*/ 908877 w 1226658"/>
                <a:gd name="connsiteY1129" fmla="*/ 229186 h 1134476"/>
                <a:gd name="connsiteX1130" fmla="*/ 906570 w 1226658"/>
                <a:gd name="connsiteY1130" fmla="*/ 217684 h 1134476"/>
                <a:gd name="connsiteX1131" fmla="*/ 902184 w 1226658"/>
                <a:gd name="connsiteY1131" fmla="*/ 212934 h 1134476"/>
                <a:gd name="connsiteX1132" fmla="*/ 890776 w 1226658"/>
                <a:gd name="connsiteY1132" fmla="*/ 212801 h 1134476"/>
                <a:gd name="connsiteX1133" fmla="*/ 888414 w 1226658"/>
                <a:gd name="connsiteY1133" fmla="*/ 215073 h 1134476"/>
                <a:gd name="connsiteX1134" fmla="*/ 887041 w 1226658"/>
                <a:gd name="connsiteY1134" fmla="*/ 219896 h 1134476"/>
                <a:gd name="connsiteX1135" fmla="*/ 889484 w 1226658"/>
                <a:gd name="connsiteY1135" fmla="*/ 239344 h 1134476"/>
                <a:gd name="connsiteX1136" fmla="*/ 889925 w 1226658"/>
                <a:gd name="connsiteY1136" fmla="*/ 239263 h 1134476"/>
                <a:gd name="connsiteX1137" fmla="*/ 889527 w 1226658"/>
                <a:gd name="connsiteY1137" fmla="*/ 239665 h 1134476"/>
                <a:gd name="connsiteX1138" fmla="*/ 889484 w 1226658"/>
                <a:gd name="connsiteY1138" fmla="*/ 239340 h 1134476"/>
                <a:gd name="connsiteX1139" fmla="*/ 884871 w 1226658"/>
                <a:gd name="connsiteY1139" fmla="*/ 239640 h 1134476"/>
                <a:gd name="connsiteX1140" fmla="*/ 857412 w 1226658"/>
                <a:gd name="connsiteY1140" fmla="*/ 245878 h 1134476"/>
                <a:gd name="connsiteX1141" fmla="*/ 855885 w 1226658"/>
                <a:gd name="connsiteY1141" fmla="*/ 246644 h 1134476"/>
                <a:gd name="connsiteX1142" fmla="*/ 851961 w 1226658"/>
                <a:gd name="connsiteY1142" fmla="*/ 249858 h 1134476"/>
                <a:gd name="connsiteX1143" fmla="*/ 848011 w 1226658"/>
                <a:gd name="connsiteY1143" fmla="*/ 248587 h 1134476"/>
                <a:gd name="connsiteX1144" fmla="*/ 842251 w 1226658"/>
                <a:gd name="connsiteY1144" fmla="*/ 248283 h 1134476"/>
                <a:gd name="connsiteX1145" fmla="*/ 843129 w 1226658"/>
                <a:gd name="connsiteY1145" fmla="*/ 259353 h 1134476"/>
                <a:gd name="connsiteX1146" fmla="*/ 860245 w 1226658"/>
                <a:gd name="connsiteY1146" fmla="*/ 270047 h 1134476"/>
                <a:gd name="connsiteX1147" fmla="*/ 879946 w 1226658"/>
                <a:gd name="connsiteY1147" fmla="*/ 279850 h 1134476"/>
                <a:gd name="connsiteX1148" fmla="*/ 884465 w 1226658"/>
                <a:gd name="connsiteY1148" fmla="*/ 282195 h 1134476"/>
                <a:gd name="connsiteX1149" fmla="*/ 891863 w 1226658"/>
                <a:gd name="connsiteY1149" fmla="*/ 279816 h 1134476"/>
                <a:gd name="connsiteX1150" fmla="*/ 893618 w 1226658"/>
                <a:gd name="connsiteY1150" fmla="*/ 277368 h 1134476"/>
                <a:gd name="connsiteX1151" fmla="*/ 893455 w 1226658"/>
                <a:gd name="connsiteY1151" fmla="*/ 277415 h 1134476"/>
                <a:gd name="connsiteX1152" fmla="*/ 893019 w 1226658"/>
                <a:gd name="connsiteY1152" fmla="*/ 276915 h 1134476"/>
                <a:gd name="connsiteX1153" fmla="*/ 893844 w 1226658"/>
                <a:gd name="connsiteY1153" fmla="*/ 277069 h 1134476"/>
                <a:gd name="connsiteX1154" fmla="*/ 893618 w 1226658"/>
                <a:gd name="connsiteY1154" fmla="*/ 277372 h 1134476"/>
                <a:gd name="connsiteX1155" fmla="*/ 901517 w 1226658"/>
                <a:gd name="connsiteY1155" fmla="*/ 277903 h 1134476"/>
                <a:gd name="connsiteX1156" fmla="*/ 920375 w 1226658"/>
                <a:gd name="connsiteY1156" fmla="*/ 282965 h 1134476"/>
                <a:gd name="connsiteX1157" fmla="*/ 923648 w 1226658"/>
                <a:gd name="connsiteY1157" fmla="*/ 283629 h 1134476"/>
                <a:gd name="connsiteX1158" fmla="*/ 928163 w 1226658"/>
                <a:gd name="connsiteY1158" fmla="*/ 289581 h 1134476"/>
                <a:gd name="connsiteX1159" fmla="*/ 927961 w 1226658"/>
                <a:gd name="connsiteY1159" fmla="*/ 291279 h 1134476"/>
                <a:gd name="connsiteX1160" fmla="*/ 932459 w 1226658"/>
                <a:gd name="connsiteY1160" fmla="*/ 295114 h 1134476"/>
                <a:gd name="connsiteX1161" fmla="*/ 943867 w 1226658"/>
                <a:gd name="connsiteY1161" fmla="*/ 292097 h 1134476"/>
                <a:gd name="connsiteX1162" fmla="*/ 951830 w 1226658"/>
                <a:gd name="connsiteY1162" fmla="*/ 289696 h 1134476"/>
                <a:gd name="connsiteX1163" fmla="*/ 965814 w 1226658"/>
                <a:gd name="connsiteY1163" fmla="*/ 281686 h 1134476"/>
                <a:gd name="connsiteX1164" fmla="*/ 966649 w 1226658"/>
                <a:gd name="connsiteY1164" fmla="*/ 280218 h 1134476"/>
                <a:gd name="connsiteX1165" fmla="*/ 962922 w 1226658"/>
                <a:gd name="connsiteY1165" fmla="*/ 269482 h 1134476"/>
                <a:gd name="connsiteX1166" fmla="*/ 959417 w 1226658"/>
                <a:gd name="connsiteY1166" fmla="*/ 266397 h 1134476"/>
                <a:gd name="connsiteX1167" fmla="*/ 961407 w 1226658"/>
                <a:gd name="connsiteY1167" fmla="*/ 260201 h 1134476"/>
                <a:gd name="connsiteX1168" fmla="*/ 965455 w 1226658"/>
                <a:gd name="connsiteY1168" fmla="*/ 257278 h 1134476"/>
                <a:gd name="connsiteX1169" fmla="*/ 976016 w 1226658"/>
                <a:gd name="connsiteY1169" fmla="*/ 251925 h 1134476"/>
                <a:gd name="connsiteX1170" fmla="*/ 984788 w 1226658"/>
                <a:gd name="connsiteY1170" fmla="*/ 242010 h 1134476"/>
                <a:gd name="connsiteX1171" fmla="*/ 985798 w 1226658"/>
                <a:gd name="connsiteY1171" fmla="*/ 238771 h 1134476"/>
                <a:gd name="connsiteX1172" fmla="*/ 986486 w 1226658"/>
                <a:gd name="connsiteY1172" fmla="*/ 237222 h 1134476"/>
                <a:gd name="connsiteX1173" fmla="*/ 991882 w 1226658"/>
                <a:gd name="connsiteY1173" fmla="*/ 234304 h 1134476"/>
                <a:gd name="connsiteX1174" fmla="*/ 1008554 w 1226658"/>
                <a:gd name="connsiteY1174" fmla="*/ 235108 h 1134476"/>
                <a:gd name="connsiteX1175" fmla="*/ 1011442 w 1226658"/>
                <a:gd name="connsiteY1175" fmla="*/ 228698 h 1134476"/>
                <a:gd name="connsiteX1176" fmla="*/ 1010428 w 1226658"/>
                <a:gd name="connsiteY1176" fmla="*/ 226045 h 1134476"/>
                <a:gd name="connsiteX1177" fmla="*/ 1009846 w 1226658"/>
                <a:gd name="connsiteY1177" fmla="*/ 225989 h 1134476"/>
                <a:gd name="connsiteX1178" fmla="*/ 1009106 w 1226658"/>
                <a:gd name="connsiteY1178" fmla="*/ 225416 h 1134476"/>
                <a:gd name="connsiteX1179" fmla="*/ 1007086 w 1226658"/>
                <a:gd name="connsiteY1179" fmla="*/ 225146 h 1134476"/>
                <a:gd name="connsiteX1180" fmla="*/ 1009106 w 1226658"/>
                <a:gd name="connsiteY1180" fmla="*/ 225416 h 1134476"/>
                <a:gd name="connsiteX1181" fmla="*/ 1010248 w 1226658"/>
                <a:gd name="connsiteY1181" fmla="*/ 225566 h 1134476"/>
                <a:gd name="connsiteX1182" fmla="*/ 1010428 w 1226658"/>
                <a:gd name="connsiteY1182" fmla="*/ 226045 h 1134476"/>
                <a:gd name="connsiteX1183" fmla="*/ 1022773 w 1226658"/>
                <a:gd name="connsiteY1183" fmla="*/ 220897 h 1134476"/>
                <a:gd name="connsiteX1184" fmla="*/ 1027942 w 1226658"/>
                <a:gd name="connsiteY1184" fmla="*/ 214568 h 1134476"/>
                <a:gd name="connsiteX1185" fmla="*/ 1033244 w 1226658"/>
                <a:gd name="connsiteY1185" fmla="*/ 208201 h 1134476"/>
                <a:gd name="connsiteX1186" fmla="*/ 1033184 w 1226658"/>
                <a:gd name="connsiteY1186" fmla="*/ 199048 h 1134476"/>
                <a:gd name="connsiteX1187" fmla="*/ 1030595 w 1226658"/>
                <a:gd name="connsiteY1187" fmla="*/ 192073 h 1134476"/>
                <a:gd name="connsiteX1188" fmla="*/ 1030202 w 1226658"/>
                <a:gd name="connsiteY1188" fmla="*/ 191919 h 1134476"/>
                <a:gd name="connsiteX1189" fmla="*/ 1029222 w 1226658"/>
                <a:gd name="connsiteY1189" fmla="*/ 191256 h 1134476"/>
                <a:gd name="connsiteX1190" fmla="*/ 1030612 w 1226658"/>
                <a:gd name="connsiteY1190" fmla="*/ 191500 h 1134476"/>
                <a:gd name="connsiteX1191" fmla="*/ 1030600 w 1226658"/>
                <a:gd name="connsiteY1191" fmla="*/ 192078 h 1134476"/>
                <a:gd name="connsiteX1192" fmla="*/ 1038126 w 1226658"/>
                <a:gd name="connsiteY1192" fmla="*/ 194898 h 1134476"/>
                <a:gd name="connsiteX1193" fmla="*/ 1044074 w 1226658"/>
                <a:gd name="connsiteY1193" fmla="*/ 190897 h 1134476"/>
                <a:gd name="connsiteX1194" fmla="*/ 1041100 w 1226658"/>
                <a:gd name="connsiteY1194" fmla="*/ 183571 h 1134476"/>
                <a:gd name="connsiteX1195" fmla="*/ 1034810 w 1226658"/>
                <a:gd name="connsiteY1195" fmla="*/ 181153 h 1134476"/>
                <a:gd name="connsiteX1196" fmla="*/ 1033360 w 1226658"/>
                <a:gd name="connsiteY1196" fmla="*/ 180272 h 1134476"/>
                <a:gd name="connsiteX1197" fmla="*/ 1035632 w 1226658"/>
                <a:gd name="connsiteY1197" fmla="*/ 177969 h 1134476"/>
                <a:gd name="connsiteX1198" fmla="*/ 1040317 w 1226658"/>
                <a:gd name="connsiteY1198" fmla="*/ 176630 h 1134476"/>
                <a:gd name="connsiteX1199" fmla="*/ 1055542 w 1226658"/>
                <a:gd name="connsiteY1199" fmla="*/ 177225 h 1134476"/>
                <a:gd name="connsiteX1200" fmla="*/ 1061490 w 1226658"/>
                <a:gd name="connsiteY1200" fmla="*/ 172338 h 1134476"/>
                <a:gd name="connsiteX1201" fmla="*/ 1062462 w 1226658"/>
                <a:gd name="connsiteY1201" fmla="*/ 169116 h 1134476"/>
                <a:gd name="connsiteX1202" fmla="*/ 1064969 w 1226658"/>
                <a:gd name="connsiteY1202" fmla="*/ 170644 h 1134476"/>
                <a:gd name="connsiteX1203" fmla="*/ 1067742 w 1226658"/>
                <a:gd name="connsiteY1203" fmla="*/ 172569 h 1134476"/>
                <a:gd name="connsiteX1204" fmla="*/ 1085479 w 1226658"/>
                <a:gd name="connsiteY1204" fmla="*/ 168902 h 1134476"/>
                <a:gd name="connsiteX1205" fmla="*/ 1105368 w 1226658"/>
                <a:gd name="connsiteY1205" fmla="*/ 151302 h 1134476"/>
                <a:gd name="connsiteX1206" fmla="*/ 1116280 w 1226658"/>
                <a:gd name="connsiteY1206" fmla="*/ 143733 h 1134476"/>
                <a:gd name="connsiteX1207" fmla="*/ 1123460 w 1226658"/>
                <a:gd name="connsiteY1207" fmla="*/ 139466 h 1134476"/>
                <a:gd name="connsiteX1208" fmla="*/ 1148805 w 1226658"/>
                <a:gd name="connsiteY1208" fmla="*/ 130022 h 1134476"/>
                <a:gd name="connsiteX1209" fmla="*/ 1172057 w 1226658"/>
                <a:gd name="connsiteY1209" fmla="*/ 116239 h 1134476"/>
                <a:gd name="connsiteX1210" fmla="*/ 1174103 w 1226658"/>
                <a:gd name="connsiteY1210" fmla="*/ 111862 h 1134476"/>
                <a:gd name="connsiteX1211" fmla="*/ 1169725 w 1226658"/>
                <a:gd name="connsiteY1211" fmla="*/ 107780 h 1134476"/>
                <a:gd name="connsiteX1212" fmla="*/ 1163619 w 1226658"/>
                <a:gd name="connsiteY1212" fmla="*/ 105469 h 1134476"/>
                <a:gd name="connsiteX1213" fmla="*/ 1163469 w 1226658"/>
                <a:gd name="connsiteY1213" fmla="*/ 105790 h 1134476"/>
                <a:gd name="connsiteX1214" fmla="*/ 1162952 w 1226658"/>
                <a:gd name="connsiteY1214" fmla="*/ 106590 h 1134476"/>
                <a:gd name="connsiteX1215" fmla="*/ 1163409 w 1226658"/>
                <a:gd name="connsiteY1215" fmla="*/ 105388 h 1134476"/>
                <a:gd name="connsiteX1216" fmla="*/ 1163615 w 1226658"/>
                <a:gd name="connsiteY1216" fmla="*/ 105469 h 1134476"/>
                <a:gd name="connsiteX1217" fmla="*/ 1167928 w 1226658"/>
                <a:gd name="connsiteY1217" fmla="*/ 101695 h 1134476"/>
                <a:gd name="connsiteX1218" fmla="*/ 1193098 w 1226658"/>
                <a:gd name="connsiteY1218" fmla="*/ 99598 h 1134476"/>
                <a:gd name="connsiteX1219" fmla="*/ 1217197 w 1226658"/>
                <a:gd name="connsiteY1219" fmla="*/ 87334 h 1134476"/>
                <a:gd name="connsiteX1220" fmla="*/ 1220099 w 1226658"/>
                <a:gd name="connsiteY1220" fmla="*/ 85614 h 1134476"/>
                <a:gd name="connsiteX1221" fmla="*/ 1225122 w 1226658"/>
                <a:gd name="connsiteY1221" fmla="*/ 78999 h 1134476"/>
                <a:gd name="connsiteX1222" fmla="*/ 1226658 w 1226658"/>
                <a:gd name="connsiteY1222" fmla="*/ 69101 h 1134476"/>
                <a:gd name="connsiteX1223" fmla="*/ 1221370 w 1226658"/>
                <a:gd name="connsiteY1223" fmla="*/ 61210 h 1134476"/>
                <a:gd name="connsiteX1224" fmla="*/ 972340 w 1226658"/>
                <a:gd name="connsiteY1224" fmla="*/ 92525 h 1134476"/>
                <a:gd name="connsiteX1225" fmla="*/ 971197 w 1226658"/>
                <a:gd name="connsiteY1225" fmla="*/ 93214 h 1134476"/>
                <a:gd name="connsiteX1226" fmla="*/ 971886 w 1226658"/>
                <a:gd name="connsiteY1226" fmla="*/ 92063 h 1134476"/>
                <a:gd name="connsiteX1227" fmla="*/ 972627 w 1226658"/>
                <a:gd name="connsiteY1227" fmla="*/ 91836 h 1134476"/>
                <a:gd name="connsiteX1228" fmla="*/ 972340 w 1226658"/>
                <a:gd name="connsiteY1228" fmla="*/ 92525 h 1134476"/>
                <a:gd name="connsiteX1229" fmla="*/ 916716 w 1226658"/>
                <a:gd name="connsiteY1229" fmla="*/ 236452 h 1134476"/>
                <a:gd name="connsiteX1230" fmla="*/ 916036 w 1226658"/>
                <a:gd name="connsiteY1230" fmla="*/ 235536 h 1134476"/>
                <a:gd name="connsiteX1231" fmla="*/ 917105 w 1226658"/>
                <a:gd name="connsiteY1231" fmla="*/ 236037 h 1134476"/>
                <a:gd name="connsiteX1232" fmla="*/ 917598 w 1226658"/>
                <a:gd name="connsiteY1232" fmla="*/ 236623 h 1134476"/>
                <a:gd name="connsiteX1233" fmla="*/ 916716 w 1226658"/>
                <a:gd name="connsiteY1233" fmla="*/ 236452 h 1134476"/>
                <a:gd name="connsiteX1234" fmla="*/ 924512 w 1226658"/>
                <a:gd name="connsiteY1234" fmla="*/ 208882 h 1134476"/>
                <a:gd name="connsiteX1235" fmla="*/ 923657 w 1226658"/>
                <a:gd name="connsiteY1235" fmla="*/ 209279 h 1134476"/>
                <a:gd name="connsiteX1236" fmla="*/ 924136 w 1226658"/>
                <a:gd name="connsiteY1236" fmla="*/ 208518 h 1134476"/>
                <a:gd name="connsiteX1237" fmla="*/ 924919 w 1226658"/>
                <a:gd name="connsiteY1237" fmla="*/ 208060 h 1134476"/>
                <a:gd name="connsiteX1238" fmla="*/ 924512 w 1226658"/>
                <a:gd name="connsiteY1238" fmla="*/ 208882 h 1134476"/>
                <a:gd name="connsiteX1239" fmla="*/ 942433 w 1226658"/>
                <a:gd name="connsiteY1239" fmla="*/ 248390 h 1134476"/>
                <a:gd name="connsiteX1240" fmla="*/ 942134 w 1226658"/>
                <a:gd name="connsiteY1240" fmla="*/ 248711 h 1134476"/>
                <a:gd name="connsiteX1241" fmla="*/ 941719 w 1226658"/>
                <a:gd name="connsiteY1241" fmla="*/ 250072 h 1134476"/>
                <a:gd name="connsiteX1242" fmla="*/ 940435 w 1226658"/>
                <a:gd name="connsiteY1242" fmla="*/ 250731 h 1134476"/>
                <a:gd name="connsiteX1243" fmla="*/ 939156 w 1226658"/>
                <a:gd name="connsiteY1243" fmla="*/ 251514 h 1134476"/>
                <a:gd name="connsiteX1244" fmla="*/ 941312 w 1226658"/>
                <a:gd name="connsiteY1244" fmla="*/ 249670 h 1134476"/>
                <a:gd name="connsiteX1245" fmla="*/ 942129 w 1226658"/>
                <a:gd name="connsiteY1245" fmla="*/ 248711 h 1134476"/>
                <a:gd name="connsiteX1246" fmla="*/ 942639 w 1226658"/>
                <a:gd name="connsiteY1246" fmla="*/ 247149 h 1134476"/>
                <a:gd name="connsiteX1247" fmla="*/ 942433 w 1226658"/>
                <a:gd name="connsiteY1247" fmla="*/ 248390 h 1134476"/>
                <a:gd name="connsiteX1248" fmla="*/ 1023783 w 1226658"/>
                <a:gd name="connsiteY1248" fmla="*/ 176733 h 1134476"/>
                <a:gd name="connsiteX1249" fmla="*/ 1022623 w 1226658"/>
                <a:gd name="connsiteY1249" fmla="*/ 176040 h 1134476"/>
                <a:gd name="connsiteX1250" fmla="*/ 1024018 w 1226658"/>
                <a:gd name="connsiteY1250" fmla="*/ 175731 h 1134476"/>
                <a:gd name="connsiteX1251" fmla="*/ 1023783 w 1226658"/>
                <a:gd name="connsiteY1251" fmla="*/ 176733 h 1134476"/>
                <a:gd name="connsiteX1252" fmla="*/ 1154021 w 1226658"/>
                <a:gd name="connsiteY1252" fmla="*/ 111862 h 1134476"/>
                <a:gd name="connsiteX1253" fmla="*/ 1152767 w 1226658"/>
                <a:gd name="connsiteY1253" fmla="*/ 111554 h 1134476"/>
                <a:gd name="connsiteX1254" fmla="*/ 1153212 w 1226658"/>
                <a:gd name="connsiteY1254" fmla="*/ 110792 h 1134476"/>
                <a:gd name="connsiteX1255" fmla="*/ 1154457 w 1226658"/>
                <a:gd name="connsiteY1255" fmla="*/ 111079 h 1134476"/>
                <a:gd name="connsiteX1256" fmla="*/ 1154021 w 1226658"/>
                <a:gd name="connsiteY1256" fmla="*/ 111862 h 1134476"/>
                <a:gd name="connsiteX1257" fmla="*/ 1043261 w 1226658"/>
                <a:gd name="connsiteY1257" fmla="*/ 1044295 h 1134476"/>
                <a:gd name="connsiteX1258" fmla="*/ 1042585 w 1226658"/>
                <a:gd name="connsiteY1258" fmla="*/ 1045232 h 1134476"/>
                <a:gd name="connsiteX1259" fmla="*/ 1042868 w 1226658"/>
                <a:gd name="connsiteY1259" fmla="*/ 1044394 h 1134476"/>
                <a:gd name="connsiteX1260" fmla="*/ 1043261 w 1226658"/>
                <a:gd name="connsiteY1260" fmla="*/ 1044295 h 1134476"/>
                <a:gd name="connsiteX1261" fmla="*/ 1043694 w 1226658"/>
                <a:gd name="connsiteY1261" fmla="*/ 1043705 h 1134476"/>
                <a:gd name="connsiteX1262" fmla="*/ 1036620 w 1226658"/>
                <a:gd name="connsiteY1262" fmla="*/ 1041608 h 1134476"/>
                <a:gd name="connsiteX1263" fmla="*/ 1035191 w 1226658"/>
                <a:gd name="connsiteY1263" fmla="*/ 1039379 h 1134476"/>
                <a:gd name="connsiteX1264" fmla="*/ 1037480 w 1226658"/>
                <a:gd name="connsiteY1264" fmla="*/ 1034950 h 1134476"/>
                <a:gd name="connsiteX1265" fmla="*/ 1042226 w 1226658"/>
                <a:gd name="connsiteY1265" fmla="*/ 1030200 h 1134476"/>
                <a:gd name="connsiteX1266" fmla="*/ 1042397 w 1226658"/>
                <a:gd name="connsiteY1266" fmla="*/ 1028754 h 1134476"/>
                <a:gd name="connsiteX1267" fmla="*/ 1039718 w 1226658"/>
                <a:gd name="connsiteY1267" fmla="*/ 1027230 h 1134476"/>
                <a:gd name="connsiteX1268" fmla="*/ 1035234 w 1226658"/>
                <a:gd name="connsiteY1268" fmla="*/ 1026768 h 1134476"/>
                <a:gd name="connsiteX1269" fmla="*/ 1036248 w 1226658"/>
                <a:gd name="connsiteY1269" fmla="*/ 1022219 h 1134476"/>
                <a:gd name="connsiteX1270" fmla="*/ 1039055 w 1226658"/>
                <a:gd name="connsiteY1270" fmla="*/ 1018082 h 1134476"/>
                <a:gd name="connsiteX1271" fmla="*/ 1038413 w 1226658"/>
                <a:gd name="connsiteY1271" fmla="*/ 1013409 h 1134476"/>
                <a:gd name="connsiteX1272" fmla="*/ 1034814 w 1226658"/>
                <a:gd name="connsiteY1272" fmla="*/ 1009878 h 1134476"/>
                <a:gd name="connsiteX1273" fmla="*/ 1030308 w 1226658"/>
                <a:gd name="connsiteY1273" fmla="*/ 1008736 h 1134476"/>
                <a:gd name="connsiteX1274" fmla="*/ 1025850 w 1226658"/>
                <a:gd name="connsiteY1274" fmla="*/ 1011158 h 1134476"/>
                <a:gd name="connsiteX1275" fmla="*/ 1014356 w 1226658"/>
                <a:gd name="connsiteY1275" fmla="*/ 1011766 h 1134476"/>
                <a:gd name="connsiteX1276" fmla="*/ 1011695 w 1226658"/>
                <a:gd name="connsiteY1276" fmla="*/ 1006618 h 1134476"/>
                <a:gd name="connsiteX1277" fmla="*/ 1012024 w 1226658"/>
                <a:gd name="connsiteY1277" fmla="*/ 1004958 h 1134476"/>
                <a:gd name="connsiteX1278" fmla="*/ 1007600 w 1226658"/>
                <a:gd name="connsiteY1278" fmla="*/ 999014 h 1134476"/>
                <a:gd name="connsiteX1279" fmla="*/ 1003094 w 1226658"/>
                <a:gd name="connsiteY1279" fmla="*/ 998898 h 1134476"/>
                <a:gd name="connsiteX1280" fmla="*/ 1002918 w 1226658"/>
                <a:gd name="connsiteY1280" fmla="*/ 999322 h 1134476"/>
                <a:gd name="connsiteX1281" fmla="*/ 1002358 w 1226658"/>
                <a:gd name="connsiteY1281" fmla="*/ 999831 h 1134476"/>
                <a:gd name="connsiteX1282" fmla="*/ 1002529 w 1226658"/>
                <a:gd name="connsiteY1282" fmla="*/ 998924 h 1134476"/>
                <a:gd name="connsiteX1283" fmla="*/ 1003094 w 1226658"/>
                <a:gd name="connsiteY1283" fmla="*/ 998903 h 1134476"/>
                <a:gd name="connsiteX1284" fmla="*/ 1011712 w 1226658"/>
                <a:gd name="connsiteY1284" fmla="*/ 987007 h 1134476"/>
                <a:gd name="connsiteX1285" fmla="*/ 1019217 w 1226658"/>
                <a:gd name="connsiteY1285" fmla="*/ 975851 h 1134476"/>
                <a:gd name="connsiteX1286" fmla="*/ 1019615 w 1226658"/>
                <a:gd name="connsiteY1286" fmla="*/ 972860 h 1134476"/>
                <a:gd name="connsiteX1287" fmla="*/ 1015011 w 1226658"/>
                <a:gd name="connsiteY1287" fmla="*/ 971525 h 1134476"/>
                <a:gd name="connsiteX1288" fmla="*/ 1000663 w 1226658"/>
                <a:gd name="connsiteY1288" fmla="*/ 979989 h 1134476"/>
                <a:gd name="connsiteX1289" fmla="*/ 979755 w 1226658"/>
                <a:gd name="connsiteY1289" fmla="*/ 1010914 h 1134476"/>
                <a:gd name="connsiteX1290" fmla="*/ 966619 w 1226658"/>
                <a:gd name="connsiteY1290" fmla="*/ 1023234 h 1134476"/>
                <a:gd name="connsiteX1291" fmla="*/ 965887 w 1226658"/>
                <a:gd name="connsiteY1291" fmla="*/ 1027183 h 1134476"/>
                <a:gd name="connsiteX1292" fmla="*/ 965181 w 1226658"/>
                <a:gd name="connsiteY1292" fmla="*/ 1033075 h 1134476"/>
                <a:gd name="connsiteX1293" fmla="*/ 959691 w 1226658"/>
                <a:gd name="connsiteY1293" fmla="*/ 1039370 h 1134476"/>
                <a:gd name="connsiteX1294" fmla="*/ 961197 w 1226658"/>
                <a:gd name="connsiteY1294" fmla="*/ 1043619 h 1134476"/>
                <a:gd name="connsiteX1295" fmla="*/ 966028 w 1226658"/>
                <a:gd name="connsiteY1295" fmla="*/ 1044706 h 1134476"/>
                <a:gd name="connsiteX1296" fmla="*/ 982922 w 1226658"/>
                <a:gd name="connsiteY1296" fmla="*/ 1045378 h 1134476"/>
                <a:gd name="connsiteX1297" fmla="*/ 996294 w 1226658"/>
                <a:gd name="connsiteY1297" fmla="*/ 1045583 h 1134476"/>
                <a:gd name="connsiteX1298" fmla="*/ 1009101 w 1226658"/>
                <a:gd name="connsiteY1298" fmla="*/ 1049225 h 1134476"/>
                <a:gd name="connsiteX1299" fmla="*/ 1008990 w 1226658"/>
                <a:gd name="connsiteY1299" fmla="*/ 1050637 h 1134476"/>
                <a:gd name="connsiteX1300" fmla="*/ 1004424 w 1226658"/>
                <a:gd name="connsiteY1300" fmla="*/ 1055519 h 1134476"/>
                <a:gd name="connsiteX1301" fmla="*/ 1004352 w 1226658"/>
                <a:gd name="connsiteY1301" fmla="*/ 1058472 h 1134476"/>
                <a:gd name="connsiteX1302" fmla="*/ 1007180 w 1226658"/>
                <a:gd name="connsiteY1302" fmla="*/ 1059884 h 1134476"/>
                <a:gd name="connsiteX1303" fmla="*/ 1012910 w 1226658"/>
                <a:gd name="connsiteY1303" fmla="*/ 1056777 h 1134476"/>
                <a:gd name="connsiteX1304" fmla="*/ 1025007 w 1226658"/>
                <a:gd name="connsiteY1304" fmla="*/ 1047736 h 1134476"/>
                <a:gd name="connsiteX1305" fmla="*/ 1026089 w 1226658"/>
                <a:gd name="connsiteY1305" fmla="*/ 1048728 h 1134476"/>
                <a:gd name="connsiteX1306" fmla="*/ 1024677 w 1226658"/>
                <a:gd name="connsiteY1306" fmla="*/ 1056987 h 1134476"/>
                <a:gd name="connsiteX1307" fmla="*/ 1025580 w 1226658"/>
                <a:gd name="connsiteY1307" fmla="*/ 1059961 h 1134476"/>
                <a:gd name="connsiteX1308" fmla="*/ 1036051 w 1226658"/>
                <a:gd name="connsiteY1308" fmla="*/ 1065092 h 1134476"/>
                <a:gd name="connsiteX1309" fmla="*/ 1041849 w 1226658"/>
                <a:gd name="connsiteY1309" fmla="*/ 1062293 h 1134476"/>
                <a:gd name="connsiteX1310" fmla="*/ 1046077 w 1226658"/>
                <a:gd name="connsiteY1310" fmla="*/ 1051249 h 1134476"/>
                <a:gd name="connsiteX1311" fmla="*/ 1044053 w 1226658"/>
                <a:gd name="connsiteY1311" fmla="*/ 1044137 h 1134476"/>
                <a:gd name="connsiteX1312" fmla="*/ 1043261 w 1226658"/>
                <a:gd name="connsiteY1312" fmla="*/ 1044295 h 1134476"/>
                <a:gd name="connsiteX1313" fmla="*/ 940970 w 1226658"/>
                <a:gd name="connsiteY1313" fmla="*/ 301434 h 1134476"/>
                <a:gd name="connsiteX1314" fmla="*/ 941316 w 1226658"/>
                <a:gd name="connsiteY1314" fmla="*/ 301455 h 1134476"/>
                <a:gd name="connsiteX1315" fmla="*/ 941295 w 1226658"/>
                <a:gd name="connsiteY1315" fmla="*/ 301019 h 1134476"/>
                <a:gd name="connsiteX1316" fmla="*/ 941004 w 1226658"/>
                <a:gd name="connsiteY1316" fmla="*/ 301126 h 1134476"/>
                <a:gd name="connsiteX1317" fmla="*/ 940970 w 1226658"/>
                <a:gd name="connsiteY1317" fmla="*/ 301434 h 1134476"/>
                <a:gd name="connsiteX1318" fmla="*/ 937367 w 1226658"/>
                <a:gd name="connsiteY1318" fmla="*/ 306813 h 1134476"/>
                <a:gd name="connsiteX1319" fmla="*/ 940144 w 1226658"/>
                <a:gd name="connsiteY1319" fmla="*/ 305769 h 1134476"/>
                <a:gd name="connsiteX1320" fmla="*/ 940970 w 1226658"/>
                <a:gd name="connsiteY1320" fmla="*/ 301434 h 1134476"/>
                <a:gd name="connsiteX1321" fmla="*/ 936930 w 1226658"/>
                <a:gd name="connsiteY1321" fmla="*/ 302747 h 1134476"/>
                <a:gd name="connsiteX1322" fmla="*/ 937367 w 1226658"/>
                <a:gd name="connsiteY1322" fmla="*/ 306813 h 1134476"/>
                <a:gd name="connsiteX1323" fmla="*/ 942348 w 1226658"/>
                <a:gd name="connsiteY1323" fmla="*/ 299166 h 1134476"/>
                <a:gd name="connsiteX1324" fmla="*/ 941291 w 1226658"/>
                <a:gd name="connsiteY1324" fmla="*/ 301019 h 1134476"/>
                <a:gd name="connsiteX1325" fmla="*/ 943370 w 1226658"/>
                <a:gd name="connsiteY1325" fmla="*/ 300043 h 1134476"/>
                <a:gd name="connsiteX1326" fmla="*/ 942348 w 1226658"/>
                <a:gd name="connsiteY1326" fmla="*/ 299166 h 1134476"/>
                <a:gd name="connsiteX1327" fmla="*/ 917127 w 1226658"/>
                <a:gd name="connsiteY1327" fmla="*/ 177854 h 1134476"/>
                <a:gd name="connsiteX1328" fmla="*/ 916892 w 1226658"/>
                <a:gd name="connsiteY1328" fmla="*/ 178350 h 1134476"/>
                <a:gd name="connsiteX1329" fmla="*/ 917230 w 1226658"/>
                <a:gd name="connsiteY1329" fmla="*/ 178312 h 1134476"/>
                <a:gd name="connsiteX1330" fmla="*/ 917444 w 1226658"/>
                <a:gd name="connsiteY1330" fmla="*/ 177683 h 1134476"/>
                <a:gd name="connsiteX1331" fmla="*/ 917127 w 1226658"/>
                <a:gd name="connsiteY1331" fmla="*/ 177854 h 1134476"/>
                <a:gd name="connsiteX1332" fmla="*/ 927508 w 1226658"/>
                <a:gd name="connsiteY1332" fmla="*/ 168397 h 1134476"/>
                <a:gd name="connsiteX1333" fmla="*/ 927606 w 1226658"/>
                <a:gd name="connsiteY1333" fmla="*/ 168337 h 1134476"/>
                <a:gd name="connsiteX1334" fmla="*/ 927606 w 1226658"/>
                <a:gd name="connsiteY1334" fmla="*/ 168072 h 1134476"/>
                <a:gd name="connsiteX1335" fmla="*/ 928569 w 1226658"/>
                <a:gd name="connsiteY1335" fmla="*/ 167631 h 1134476"/>
                <a:gd name="connsiteX1336" fmla="*/ 927606 w 1226658"/>
                <a:gd name="connsiteY1336" fmla="*/ 168337 h 1134476"/>
                <a:gd name="connsiteX1337" fmla="*/ 931757 w 1226658"/>
                <a:gd name="connsiteY1337" fmla="*/ 174157 h 1134476"/>
                <a:gd name="connsiteX1338" fmla="*/ 934252 w 1226658"/>
                <a:gd name="connsiteY1338" fmla="*/ 174444 h 1134476"/>
                <a:gd name="connsiteX1339" fmla="*/ 941192 w 1226658"/>
                <a:gd name="connsiteY1339" fmla="*/ 163784 h 1134476"/>
                <a:gd name="connsiteX1340" fmla="*/ 948428 w 1226658"/>
                <a:gd name="connsiteY1340" fmla="*/ 154995 h 1134476"/>
                <a:gd name="connsiteX1341" fmla="*/ 944842 w 1226658"/>
                <a:gd name="connsiteY1341" fmla="*/ 138914 h 1134476"/>
                <a:gd name="connsiteX1342" fmla="*/ 943024 w 1226658"/>
                <a:gd name="connsiteY1342" fmla="*/ 136056 h 1134476"/>
                <a:gd name="connsiteX1343" fmla="*/ 943469 w 1226658"/>
                <a:gd name="connsiteY1343" fmla="*/ 131387 h 1134476"/>
                <a:gd name="connsiteX1344" fmla="*/ 951077 w 1226658"/>
                <a:gd name="connsiteY1344" fmla="*/ 123261 h 1134476"/>
                <a:gd name="connsiteX1345" fmla="*/ 951141 w 1226658"/>
                <a:gd name="connsiteY1345" fmla="*/ 111862 h 1134476"/>
                <a:gd name="connsiteX1346" fmla="*/ 952926 w 1226658"/>
                <a:gd name="connsiteY1346" fmla="*/ 103714 h 1134476"/>
                <a:gd name="connsiteX1347" fmla="*/ 945938 w 1226658"/>
                <a:gd name="connsiteY1347" fmla="*/ 97026 h 1134476"/>
                <a:gd name="connsiteX1348" fmla="*/ 937628 w 1226658"/>
                <a:gd name="connsiteY1348" fmla="*/ 91284 h 1134476"/>
                <a:gd name="connsiteX1349" fmla="*/ 935330 w 1226658"/>
                <a:gd name="connsiteY1349" fmla="*/ 87026 h 1134476"/>
                <a:gd name="connsiteX1350" fmla="*/ 935818 w 1226658"/>
                <a:gd name="connsiteY1350" fmla="*/ 73491 h 1134476"/>
                <a:gd name="connsiteX1351" fmla="*/ 937816 w 1226658"/>
                <a:gd name="connsiteY1351" fmla="*/ 61728 h 1134476"/>
                <a:gd name="connsiteX1352" fmla="*/ 930978 w 1226658"/>
                <a:gd name="connsiteY1352" fmla="*/ 46867 h 1134476"/>
                <a:gd name="connsiteX1353" fmla="*/ 919767 w 1226658"/>
                <a:gd name="connsiteY1353" fmla="*/ 44466 h 1134476"/>
                <a:gd name="connsiteX1354" fmla="*/ 915398 w 1226658"/>
                <a:gd name="connsiteY1354" fmla="*/ 49007 h 1134476"/>
                <a:gd name="connsiteX1355" fmla="*/ 918167 w 1226658"/>
                <a:gd name="connsiteY1355" fmla="*/ 52802 h 1134476"/>
                <a:gd name="connsiteX1356" fmla="*/ 924303 w 1226658"/>
                <a:gd name="connsiteY1356" fmla="*/ 55374 h 1134476"/>
                <a:gd name="connsiteX1357" fmla="*/ 924804 w 1226658"/>
                <a:gd name="connsiteY1357" fmla="*/ 58326 h 1134476"/>
                <a:gd name="connsiteX1358" fmla="*/ 923652 w 1226658"/>
                <a:gd name="connsiteY1358" fmla="*/ 59490 h 1134476"/>
                <a:gd name="connsiteX1359" fmla="*/ 915347 w 1226658"/>
                <a:gd name="connsiteY1359" fmla="*/ 59948 h 1134476"/>
                <a:gd name="connsiteX1360" fmla="*/ 907165 w 1226658"/>
                <a:gd name="connsiteY1360" fmla="*/ 61955 h 1134476"/>
                <a:gd name="connsiteX1361" fmla="*/ 902244 w 1226658"/>
                <a:gd name="connsiteY1361" fmla="*/ 70038 h 1134476"/>
                <a:gd name="connsiteX1362" fmla="*/ 904555 w 1226658"/>
                <a:gd name="connsiteY1362" fmla="*/ 76410 h 1134476"/>
                <a:gd name="connsiteX1363" fmla="*/ 903447 w 1226658"/>
                <a:gd name="connsiteY1363" fmla="*/ 79268 h 1134476"/>
                <a:gd name="connsiteX1364" fmla="*/ 901889 w 1226658"/>
                <a:gd name="connsiteY1364" fmla="*/ 79384 h 1134476"/>
                <a:gd name="connsiteX1365" fmla="*/ 894217 w 1226658"/>
                <a:gd name="connsiteY1365" fmla="*/ 78528 h 1134476"/>
                <a:gd name="connsiteX1366" fmla="*/ 884828 w 1226658"/>
                <a:gd name="connsiteY1366" fmla="*/ 81254 h 1134476"/>
                <a:gd name="connsiteX1367" fmla="*/ 880986 w 1226658"/>
                <a:gd name="connsiteY1367" fmla="*/ 86932 h 1134476"/>
                <a:gd name="connsiteX1368" fmla="*/ 884952 w 1226658"/>
                <a:gd name="connsiteY1368" fmla="*/ 94335 h 1134476"/>
                <a:gd name="connsiteX1369" fmla="*/ 889026 w 1226658"/>
                <a:gd name="connsiteY1369" fmla="*/ 102859 h 1134476"/>
                <a:gd name="connsiteX1370" fmla="*/ 889458 w 1226658"/>
                <a:gd name="connsiteY1370" fmla="*/ 102936 h 1134476"/>
                <a:gd name="connsiteX1371" fmla="*/ 890601 w 1226658"/>
                <a:gd name="connsiteY1371" fmla="*/ 103565 h 1134476"/>
                <a:gd name="connsiteX1372" fmla="*/ 893113 w 1226658"/>
                <a:gd name="connsiteY1372" fmla="*/ 103941 h 1134476"/>
                <a:gd name="connsiteX1373" fmla="*/ 890601 w 1226658"/>
                <a:gd name="connsiteY1373" fmla="*/ 103565 h 1134476"/>
                <a:gd name="connsiteX1374" fmla="*/ 889065 w 1226658"/>
                <a:gd name="connsiteY1374" fmla="*/ 103338 h 1134476"/>
                <a:gd name="connsiteX1375" fmla="*/ 889030 w 1226658"/>
                <a:gd name="connsiteY1375" fmla="*/ 102859 h 1134476"/>
                <a:gd name="connsiteX1376" fmla="*/ 880151 w 1226658"/>
                <a:gd name="connsiteY1376" fmla="*/ 98982 h 1134476"/>
                <a:gd name="connsiteX1377" fmla="*/ 875688 w 1226658"/>
                <a:gd name="connsiteY1377" fmla="*/ 99979 h 1134476"/>
                <a:gd name="connsiteX1378" fmla="*/ 864182 w 1226658"/>
                <a:gd name="connsiteY1378" fmla="*/ 128255 h 1134476"/>
                <a:gd name="connsiteX1379" fmla="*/ 867015 w 1226658"/>
                <a:gd name="connsiteY1379" fmla="*/ 137177 h 1134476"/>
                <a:gd name="connsiteX1380" fmla="*/ 876283 w 1226658"/>
                <a:gd name="connsiteY1380" fmla="*/ 141054 h 1134476"/>
                <a:gd name="connsiteX1381" fmla="*/ 880738 w 1226658"/>
                <a:gd name="connsiteY1381" fmla="*/ 143223 h 1134476"/>
                <a:gd name="connsiteX1382" fmla="*/ 881598 w 1226658"/>
                <a:gd name="connsiteY1382" fmla="*/ 146279 h 1134476"/>
                <a:gd name="connsiteX1383" fmla="*/ 879792 w 1226658"/>
                <a:gd name="connsiteY1383" fmla="*/ 148769 h 1134476"/>
                <a:gd name="connsiteX1384" fmla="*/ 876523 w 1226658"/>
                <a:gd name="connsiteY1384" fmla="*/ 148606 h 1134476"/>
                <a:gd name="connsiteX1385" fmla="*/ 861935 w 1226658"/>
                <a:gd name="connsiteY1385" fmla="*/ 156608 h 1134476"/>
                <a:gd name="connsiteX1386" fmla="*/ 858619 w 1226658"/>
                <a:gd name="connsiteY1386" fmla="*/ 173237 h 1134476"/>
                <a:gd name="connsiteX1387" fmla="*/ 867853 w 1226658"/>
                <a:gd name="connsiteY1387" fmla="*/ 192078 h 1134476"/>
                <a:gd name="connsiteX1388" fmla="*/ 874045 w 1226658"/>
                <a:gd name="connsiteY1388" fmla="*/ 194341 h 1134476"/>
                <a:gd name="connsiteX1389" fmla="*/ 885432 w 1226658"/>
                <a:gd name="connsiteY1389" fmla="*/ 196455 h 1134476"/>
                <a:gd name="connsiteX1390" fmla="*/ 891572 w 1226658"/>
                <a:gd name="connsiteY1390" fmla="*/ 195715 h 1134476"/>
                <a:gd name="connsiteX1391" fmla="*/ 896848 w 1226658"/>
                <a:gd name="connsiteY1391" fmla="*/ 191427 h 1134476"/>
                <a:gd name="connsiteX1392" fmla="*/ 896438 w 1226658"/>
                <a:gd name="connsiteY1392" fmla="*/ 191782 h 1134476"/>
                <a:gd name="connsiteX1393" fmla="*/ 896947 w 1226658"/>
                <a:gd name="connsiteY1393" fmla="*/ 192223 h 1134476"/>
                <a:gd name="connsiteX1394" fmla="*/ 896865 w 1226658"/>
                <a:gd name="connsiteY1394" fmla="*/ 191538 h 1134476"/>
                <a:gd name="connsiteX1395" fmla="*/ 907632 w 1226658"/>
                <a:gd name="connsiteY1395" fmla="*/ 184234 h 1134476"/>
                <a:gd name="connsiteX1396" fmla="*/ 917135 w 1226658"/>
                <a:gd name="connsiteY1396" fmla="*/ 177845 h 1134476"/>
                <a:gd name="connsiteX1397" fmla="*/ 919733 w 1226658"/>
                <a:gd name="connsiteY1397" fmla="*/ 172788 h 1134476"/>
                <a:gd name="connsiteX1398" fmla="*/ 927508 w 1226658"/>
                <a:gd name="connsiteY1398" fmla="*/ 168397 h 1134476"/>
                <a:gd name="connsiteX1399" fmla="*/ 39954 w 1226658"/>
                <a:gd name="connsiteY1399" fmla="*/ 814941 h 1134476"/>
                <a:gd name="connsiteX1400" fmla="*/ 33907 w 1226658"/>
                <a:gd name="connsiteY1400" fmla="*/ 816982 h 1134476"/>
                <a:gd name="connsiteX1401" fmla="*/ 31092 w 1226658"/>
                <a:gd name="connsiteY1401" fmla="*/ 824877 h 1134476"/>
                <a:gd name="connsiteX1402" fmla="*/ 31952 w 1226658"/>
                <a:gd name="connsiteY1402" fmla="*/ 834903 h 1134476"/>
                <a:gd name="connsiteX1403" fmla="*/ 31562 w 1226658"/>
                <a:gd name="connsiteY1403" fmla="*/ 834962 h 1134476"/>
                <a:gd name="connsiteX1404" fmla="*/ 32414 w 1226658"/>
                <a:gd name="connsiteY1404" fmla="*/ 843311 h 1134476"/>
                <a:gd name="connsiteX1405" fmla="*/ 37857 w 1226658"/>
                <a:gd name="connsiteY1405" fmla="*/ 862665 h 1134476"/>
                <a:gd name="connsiteX1406" fmla="*/ 40442 w 1226658"/>
                <a:gd name="connsiteY1406" fmla="*/ 864668 h 1134476"/>
                <a:gd name="connsiteX1407" fmla="*/ 41948 w 1226658"/>
                <a:gd name="connsiteY1407" fmla="*/ 864625 h 1134476"/>
                <a:gd name="connsiteX1408" fmla="*/ 43022 w 1226658"/>
                <a:gd name="connsiteY1408" fmla="*/ 863406 h 1134476"/>
                <a:gd name="connsiteX1409" fmla="*/ 45016 w 1226658"/>
                <a:gd name="connsiteY1409" fmla="*/ 836922 h 1134476"/>
                <a:gd name="connsiteX1410" fmla="*/ 50070 w 1226658"/>
                <a:gd name="connsiteY1410" fmla="*/ 822468 h 1134476"/>
                <a:gd name="connsiteX1411" fmla="*/ 48961 w 1226658"/>
                <a:gd name="connsiteY1411" fmla="*/ 819566 h 1134476"/>
                <a:gd name="connsiteX1412" fmla="*/ 39954 w 1226658"/>
                <a:gd name="connsiteY1412" fmla="*/ 814941 h 1134476"/>
                <a:gd name="connsiteX1413" fmla="*/ 42136 w 1226658"/>
                <a:gd name="connsiteY1413" fmla="*/ 798389 h 1134476"/>
                <a:gd name="connsiteX1414" fmla="*/ 44040 w 1226658"/>
                <a:gd name="connsiteY1414" fmla="*/ 799536 h 1134476"/>
                <a:gd name="connsiteX1415" fmla="*/ 44605 w 1226658"/>
                <a:gd name="connsiteY1415" fmla="*/ 798411 h 1134476"/>
                <a:gd name="connsiteX1416" fmla="*/ 42136 w 1226658"/>
                <a:gd name="connsiteY1416" fmla="*/ 798389 h 1134476"/>
                <a:gd name="connsiteX1417" fmla="*/ 51520 w 1226658"/>
                <a:gd name="connsiteY1417" fmla="*/ 799972 h 1134476"/>
                <a:gd name="connsiteX1418" fmla="*/ 54186 w 1226658"/>
                <a:gd name="connsiteY1418" fmla="*/ 801312 h 1134476"/>
                <a:gd name="connsiteX1419" fmla="*/ 56839 w 1226658"/>
                <a:gd name="connsiteY1419" fmla="*/ 799690 h 1134476"/>
                <a:gd name="connsiteX1420" fmla="*/ 57584 w 1226658"/>
                <a:gd name="connsiteY1420" fmla="*/ 798030 h 1134476"/>
                <a:gd name="connsiteX1421" fmla="*/ 50883 w 1226658"/>
                <a:gd name="connsiteY1421" fmla="*/ 798359 h 1134476"/>
                <a:gd name="connsiteX1422" fmla="*/ 51520 w 1226658"/>
                <a:gd name="connsiteY1422" fmla="*/ 799972 h 1134476"/>
                <a:gd name="connsiteX1423" fmla="*/ 108988 w 1226658"/>
                <a:gd name="connsiteY1423" fmla="*/ 967661 h 1134476"/>
                <a:gd name="connsiteX1424" fmla="*/ 123807 w 1226658"/>
                <a:gd name="connsiteY1424" fmla="*/ 969185 h 1134476"/>
                <a:gd name="connsiteX1425" fmla="*/ 119451 w 1226658"/>
                <a:gd name="connsiteY1425" fmla="*/ 971072 h 1134476"/>
                <a:gd name="connsiteX1426" fmla="*/ 108988 w 1226658"/>
                <a:gd name="connsiteY1426" fmla="*/ 967661 h 1134476"/>
                <a:gd name="connsiteX1427" fmla="*/ 951595 w 1226658"/>
                <a:gd name="connsiteY1427" fmla="*/ 123052 h 1134476"/>
                <a:gd name="connsiteX1428" fmla="*/ 951552 w 1226658"/>
                <a:gd name="connsiteY1428" fmla="*/ 122953 h 1134476"/>
                <a:gd name="connsiteX1429" fmla="*/ 951086 w 1226658"/>
                <a:gd name="connsiteY1429" fmla="*/ 123257 h 1134476"/>
                <a:gd name="connsiteX1430" fmla="*/ 951098 w 1226658"/>
                <a:gd name="connsiteY1430" fmla="*/ 123561 h 1134476"/>
                <a:gd name="connsiteX1431" fmla="*/ 951595 w 1226658"/>
                <a:gd name="connsiteY1431" fmla="*/ 123052 h 1134476"/>
                <a:gd name="connsiteX1432" fmla="*/ 843095 w 1226658"/>
                <a:gd name="connsiteY1432" fmla="*/ 101104 h 1134476"/>
                <a:gd name="connsiteX1433" fmla="*/ 847523 w 1226658"/>
                <a:gd name="connsiteY1433" fmla="*/ 101374 h 1134476"/>
                <a:gd name="connsiteX1434" fmla="*/ 853771 w 1226658"/>
                <a:gd name="connsiteY1434" fmla="*/ 91434 h 1134476"/>
                <a:gd name="connsiteX1435" fmla="*/ 852915 w 1226658"/>
                <a:gd name="connsiteY1435" fmla="*/ 88366 h 1134476"/>
                <a:gd name="connsiteX1436" fmla="*/ 846971 w 1226658"/>
                <a:gd name="connsiteY1436" fmla="*/ 85567 h 1134476"/>
                <a:gd name="connsiteX1437" fmla="*/ 840814 w 1226658"/>
                <a:gd name="connsiteY1437" fmla="*/ 96628 h 1134476"/>
                <a:gd name="connsiteX1438" fmla="*/ 843095 w 1226658"/>
                <a:gd name="connsiteY1438" fmla="*/ 101104 h 1134476"/>
                <a:gd name="connsiteX1439" fmla="*/ 898530 w 1226658"/>
                <a:gd name="connsiteY1439" fmla="*/ 195188 h 1134476"/>
                <a:gd name="connsiteX1440" fmla="*/ 898842 w 1226658"/>
                <a:gd name="connsiteY1440" fmla="*/ 193853 h 1134476"/>
                <a:gd name="connsiteX1441" fmla="*/ 896942 w 1226658"/>
                <a:gd name="connsiteY1441" fmla="*/ 192232 h 1134476"/>
                <a:gd name="connsiteX1442" fmla="*/ 898530 w 1226658"/>
                <a:gd name="connsiteY1442" fmla="*/ 195188 h 1134476"/>
                <a:gd name="connsiteX1443" fmla="*/ 934256 w 1226658"/>
                <a:gd name="connsiteY1443" fmla="*/ 174439 h 1134476"/>
                <a:gd name="connsiteX1444" fmla="*/ 933952 w 1226658"/>
                <a:gd name="connsiteY1444" fmla="*/ 174863 h 1134476"/>
                <a:gd name="connsiteX1445" fmla="*/ 934192 w 1226658"/>
                <a:gd name="connsiteY1445" fmla="*/ 174863 h 1134476"/>
                <a:gd name="connsiteX1446" fmla="*/ 934752 w 1226658"/>
                <a:gd name="connsiteY1446" fmla="*/ 174495 h 1134476"/>
                <a:gd name="connsiteX1447" fmla="*/ 934256 w 1226658"/>
                <a:gd name="connsiteY1447" fmla="*/ 174439 h 1134476"/>
                <a:gd name="connsiteX1448" fmla="*/ 712707 w 1226658"/>
                <a:gd name="connsiteY1448" fmla="*/ 329479 h 1134476"/>
                <a:gd name="connsiteX1449" fmla="*/ 718453 w 1226658"/>
                <a:gd name="connsiteY1449" fmla="*/ 326415 h 1134476"/>
                <a:gd name="connsiteX1450" fmla="*/ 719314 w 1226658"/>
                <a:gd name="connsiteY1450" fmla="*/ 323445 h 1134476"/>
                <a:gd name="connsiteX1451" fmla="*/ 718055 w 1226658"/>
                <a:gd name="connsiteY1451" fmla="*/ 322431 h 1134476"/>
                <a:gd name="connsiteX1452" fmla="*/ 704777 w 1226658"/>
                <a:gd name="connsiteY1452" fmla="*/ 322162 h 1134476"/>
                <a:gd name="connsiteX1453" fmla="*/ 698295 w 1226658"/>
                <a:gd name="connsiteY1453" fmla="*/ 328401 h 1134476"/>
                <a:gd name="connsiteX1454" fmla="*/ 712707 w 1226658"/>
                <a:gd name="connsiteY1454" fmla="*/ 329479 h 1134476"/>
                <a:gd name="connsiteX1455" fmla="*/ 704551 w 1226658"/>
                <a:gd name="connsiteY1455" fmla="*/ 211543 h 1134476"/>
                <a:gd name="connsiteX1456" fmla="*/ 701833 w 1226658"/>
                <a:gd name="connsiteY1456" fmla="*/ 217688 h 1134476"/>
                <a:gd name="connsiteX1457" fmla="*/ 697987 w 1226658"/>
                <a:gd name="connsiteY1457" fmla="*/ 228668 h 1134476"/>
                <a:gd name="connsiteX1458" fmla="*/ 697088 w 1226658"/>
                <a:gd name="connsiteY1458" fmla="*/ 231817 h 1134476"/>
                <a:gd name="connsiteX1459" fmla="*/ 697803 w 1226658"/>
                <a:gd name="connsiteY1459" fmla="*/ 248193 h 1134476"/>
                <a:gd name="connsiteX1460" fmla="*/ 700045 w 1226658"/>
                <a:gd name="connsiteY1460" fmla="*/ 250235 h 1134476"/>
                <a:gd name="connsiteX1461" fmla="*/ 702236 w 1226658"/>
                <a:gd name="connsiteY1461" fmla="*/ 252468 h 1134476"/>
                <a:gd name="connsiteX1462" fmla="*/ 709018 w 1226658"/>
                <a:gd name="connsiteY1462" fmla="*/ 259751 h 1134476"/>
                <a:gd name="connsiteX1463" fmla="*/ 724179 w 1226658"/>
                <a:gd name="connsiteY1463" fmla="*/ 261446 h 1134476"/>
                <a:gd name="connsiteX1464" fmla="*/ 725309 w 1226658"/>
                <a:gd name="connsiteY1464" fmla="*/ 262267 h 1134476"/>
                <a:gd name="connsiteX1465" fmla="*/ 723721 w 1226658"/>
                <a:gd name="connsiteY1465" fmla="*/ 265032 h 1134476"/>
                <a:gd name="connsiteX1466" fmla="*/ 717332 w 1226658"/>
                <a:gd name="connsiteY1466" fmla="*/ 267150 h 1134476"/>
                <a:gd name="connsiteX1467" fmla="*/ 712215 w 1226658"/>
                <a:gd name="connsiteY1467" fmla="*/ 273269 h 1134476"/>
                <a:gd name="connsiteX1468" fmla="*/ 711410 w 1226658"/>
                <a:gd name="connsiteY1468" fmla="*/ 279996 h 1134476"/>
                <a:gd name="connsiteX1469" fmla="*/ 714932 w 1226658"/>
                <a:gd name="connsiteY1469" fmla="*/ 285246 h 1134476"/>
                <a:gd name="connsiteX1470" fmla="*/ 728013 w 1226658"/>
                <a:gd name="connsiteY1470" fmla="*/ 288849 h 1134476"/>
                <a:gd name="connsiteX1471" fmla="*/ 739352 w 1226658"/>
                <a:gd name="connsiteY1471" fmla="*/ 283261 h 1134476"/>
                <a:gd name="connsiteX1472" fmla="*/ 740397 w 1226658"/>
                <a:gd name="connsiteY1472" fmla="*/ 280056 h 1134476"/>
                <a:gd name="connsiteX1473" fmla="*/ 749220 w 1226658"/>
                <a:gd name="connsiteY1473" fmla="*/ 273787 h 1134476"/>
                <a:gd name="connsiteX1474" fmla="*/ 753225 w 1226658"/>
                <a:gd name="connsiteY1474" fmla="*/ 263654 h 1134476"/>
                <a:gd name="connsiteX1475" fmla="*/ 760179 w 1226658"/>
                <a:gd name="connsiteY1475" fmla="*/ 254291 h 1134476"/>
                <a:gd name="connsiteX1476" fmla="*/ 761266 w 1226658"/>
                <a:gd name="connsiteY1476" fmla="*/ 253033 h 1134476"/>
                <a:gd name="connsiteX1477" fmla="*/ 768989 w 1226658"/>
                <a:gd name="connsiteY1477" fmla="*/ 238309 h 1134476"/>
                <a:gd name="connsiteX1478" fmla="*/ 768934 w 1226658"/>
                <a:gd name="connsiteY1478" fmla="*/ 235091 h 1134476"/>
                <a:gd name="connsiteX1479" fmla="*/ 766255 w 1226658"/>
                <a:gd name="connsiteY1479" fmla="*/ 228985 h 1134476"/>
                <a:gd name="connsiteX1480" fmla="*/ 762233 w 1226658"/>
                <a:gd name="connsiteY1480" fmla="*/ 226849 h 1134476"/>
                <a:gd name="connsiteX1481" fmla="*/ 752767 w 1226658"/>
                <a:gd name="connsiteY1481" fmla="*/ 222716 h 1134476"/>
                <a:gd name="connsiteX1482" fmla="*/ 738959 w 1226658"/>
                <a:gd name="connsiteY1482" fmla="*/ 222776 h 1134476"/>
                <a:gd name="connsiteX1483" fmla="*/ 735399 w 1226658"/>
                <a:gd name="connsiteY1483" fmla="*/ 231753 h 1134476"/>
                <a:gd name="connsiteX1484" fmla="*/ 735416 w 1226658"/>
                <a:gd name="connsiteY1484" fmla="*/ 243576 h 1134476"/>
                <a:gd name="connsiteX1485" fmla="*/ 734821 w 1226658"/>
                <a:gd name="connsiteY1485" fmla="*/ 245083 h 1134476"/>
                <a:gd name="connsiteX1486" fmla="*/ 733007 w 1226658"/>
                <a:gd name="connsiteY1486" fmla="*/ 243658 h 1134476"/>
                <a:gd name="connsiteX1487" fmla="*/ 728081 w 1226658"/>
                <a:gd name="connsiteY1487" fmla="*/ 231218 h 1134476"/>
                <a:gd name="connsiteX1488" fmla="*/ 725253 w 1226658"/>
                <a:gd name="connsiteY1488" fmla="*/ 229965 h 1134476"/>
                <a:gd name="connsiteX1489" fmla="*/ 722446 w 1226658"/>
                <a:gd name="connsiteY1489" fmla="*/ 231291 h 1134476"/>
                <a:gd name="connsiteX1490" fmla="*/ 715651 w 1226658"/>
                <a:gd name="connsiteY1490" fmla="*/ 246281 h 1134476"/>
                <a:gd name="connsiteX1491" fmla="*/ 715954 w 1226658"/>
                <a:gd name="connsiteY1491" fmla="*/ 246756 h 1134476"/>
                <a:gd name="connsiteX1492" fmla="*/ 714992 w 1226658"/>
                <a:gd name="connsiteY1492" fmla="*/ 246948 h 1134476"/>
                <a:gd name="connsiteX1493" fmla="*/ 715561 w 1226658"/>
                <a:gd name="connsiteY1493" fmla="*/ 246477 h 1134476"/>
                <a:gd name="connsiteX1494" fmla="*/ 715651 w 1226658"/>
                <a:gd name="connsiteY1494" fmla="*/ 246285 h 1134476"/>
                <a:gd name="connsiteX1495" fmla="*/ 713888 w 1226658"/>
                <a:gd name="connsiteY1495" fmla="*/ 237380 h 1134476"/>
                <a:gd name="connsiteX1496" fmla="*/ 715116 w 1226658"/>
                <a:gd name="connsiteY1496" fmla="*/ 232596 h 1134476"/>
                <a:gd name="connsiteX1497" fmla="*/ 713340 w 1226658"/>
                <a:gd name="connsiteY1497" fmla="*/ 219459 h 1134476"/>
                <a:gd name="connsiteX1498" fmla="*/ 712642 w 1226658"/>
                <a:gd name="connsiteY1498" fmla="*/ 216143 h 1134476"/>
                <a:gd name="connsiteX1499" fmla="*/ 710374 w 1226658"/>
                <a:gd name="connsiteY1499" fmla="*/ 211659 h 1134476"/>
                <a:gd name="connsiteX1500" fmla="*/ 704551 w 1226658"/>
                <a:gd name="connsiteY1500" fmla="*/ 211543 h 1134476"/>
                <a:gd name="connsiteX1501" fmla="*/ 763525 w 1226658"/>
                <a:gd name="connsiteY1501" fmla="*/ 277257 h 1134476"/>
                <a:gd name="connsiteX1502" fmla="*/ 763863 w 1226658"/>
                <a:gd name="connsiteY1502" fmla="*/ 276718 h 1134476"/>
                <a:gd name="connsiteX1503" fmla="*/ 763020 w 1226658"/>
                <a:gd name="connsiteY1503" fmla="*/ 276953 h 1134476"/>
                <a:gd name="connsiteX1504" fmla="*/ 763431 w 1226658"/>
                <a:gd name="connsiteY1504" fmla="*/ 277261 h 1134476"/>
                <a:gd name="connsiteX1505" fmla="*/ 763525 w 1226658"/>
                <a:gd name="connsiteY1505" fmla="*/ 277257 h 1134476"/>
                <a:gd name="connsiteX1506" fmla="*/ 749665 w 1226658"/>
                <a:gd name="connsiteY1506" fmla="*/ 274167 h 1134476"/>
                <a:gd name="connsiteX1507" fmla="*/ 749502 w 1226658"/>
                <a:gd name="connsiteY1507" fmla="*/ 273731 h 1134476"/>
                <a:gd name="connsiteX1508" fmla="*/ 749224 w 1226658"/>
                <a:gd name="connsiteY1508" fmla="*/ 273791 h 1134476"/>
                <a:gd name="connsiteX1509" fmla="*/ 749062 w 1226658"/>
                <a:gd name="connsiteY1509" fmla="*/ 274223 h 1134476"/>
                <a:gd name="connsiteX1510" fmla="*/ 749665 w 1226658"/>
                <a:gd name="connsiteY1510" fmla="*/ 274167 h 1134476"/>
                <a:gd name="connsiteX1511" fmla="*/ 751625 w 1226658"/>
                <a:gd name="connsiteY1511" fmla="*/ 290526 h 1134476"/>
                <a:gd name="connsiteX1512" fmla="*/ 751646 w 1226658"/>
                <a:gd name="connsiteY1512" fmla="*/ 301070 h 1134476"/>
                <a:gd name="connsiteX1513" fmla="*/ 764347 w 1226658"/>
                <a:gd name="connsiteY1513" fmla="*/ 312012 h 1134476"/>
                <a:gd name="connsiteX1514" fmla="*/ 767432 w 1226658"/>
                <a:gd name="connsiteY1514" fmla="*/ 313334 h 1134476"/>
                <a:gd name="connsiteX1515" fmla="*/ 775939 w 1226658"/>
                <a:gd name="connsiteY1515" fmla="*/ 310223 h 1134476"/>
                <a:gd name="connsiteX1516" fmla="*/ 780530 w 1226658"/>
                <a:gd name="connsiteY1516" fmla="*/ 297595 h 1134476"/>
                <a:gd name="connsiteX1517" fmla="*/ 781583 w 1226658"/>
                <a:gd name="connsiteY1517" fmla="*/ 290967 h 1134476"/>
                <a:gd name="connsiteX1518" fmla="*/ 776456 w 1226658"/>
                <a:gd name="connsiteY1518" fmla="*/ 278930 h 1134476"/>
                <a:gd name="connsiteX1519" fmla="*/ 768489 w 1226658"/>
                <a:gd name="connsiteY1519" fmla="*/ 277000 h 1134476"/>
                <a:gd name="connsiteX1520" fmla="*/ 763529 w 1226658"/>
                <a:gd name="connsiteY1520" fmla="*/ 277253 h 1134476"/>
                <a:gd name="connsiteX1521" fmla="*/ 751625 w 1226658"/>
                <a:gd name="connsiteY1521" fmla="*/ 290526 h 1134476"/>
                <a:gd name="connsiteX1522" fmla="*/ 848589 w 1226658"/>
                <a:gd name="connsiteY1522" fmla="*/ 230161 h 1134476"/>
                <a:gd name="connsiteX1523" fmla="*/ 849547 w 1226658"/>
                <a:gd name="connsiteY1523" fmla="*/ 231364 h 1134476"/>
                <a:gd name="connsiteX1524" fmla="*/ 857434 w 1226658"/>
                <a:gd name="connsiteY1524" fmla="*/ 231933 h 1134476"/>
                <a:gd name="connsiteX1525" fmla="*/ 862017 w 1226658"/>
                <a:gd name="connsiteY1525" fmla="*/ 225925 h 1134476"/>
                <a:gd name="connsiteX1526" fmla="*/ 854862 w 1226658"/>
                <a:gd name="connsiteY1526" fmla="*/ 217825 h 1134476"/>
                <a:gd name="connsiteX1527" fmla="*/ 852029 w 1226658"/>
                <a:gd name="connsiteY1527" fmla="*/ 219237 h 1134476"/>
                <a:gd name="connsiteX1528" fmla="*/ 848589 w 1226658"/>
                <a:gd name="connsiteY1528" fmla="*/ 230161 h 1134476"/>
                <a:gd name="connsiteX1529" fmla="*/ 718693 w 1226658"/>
                <a:gd name="connsiteY1529" fmla="*/ 341875 h 1134476"/>
                <a:gd name="connsiteX1530" fmla="*/ 720790 w 1226658"/>
                <a:gd name="connsiteY1530" fmla="*/ 335945 h 1134476"/>
                <a:gd name="connsiteX1531" fmla="*/ 715907 w 1226658"/>
                <a:gd name="connsiteY1531" fmla="*/ 331653 h 1134476"/>
                <a:gd name="connsiteX1532" fmla="*/ 704076 w 1226658"/>
                <a:gd name="connsiteY1532" fmla="*/ 330566 h 1134476"/>
                <a:gd name="connsiteX1533" fmla="*/ 698256 w 1226658"/>
                <a:gd name="connsiteY1533" fmla="*/ 328469 h 1134476"/>
                <a:gd name="connsiteX1534" fmla="*/ 698290 w 1226658"/>
                <a:gd name="connsiteY1534" fmla="*/ 328396 h 1134476"/>
                <a:gd name="connsiteX1535" fmla="*/ 697790 w 1226658"/>
                <a:gd name="connsiteY1535" fmla="*/ 328281 h 1134476"/>
                <a:gd name="connsiteX1536" fmla="*/ 698171 w 1226658"/>
                <a:gd name="connsiteY1536" fmla="*/ 328739 h 1134476"/>
                <a:gd name="connsiteX1537" fmla="*/ 694606 w 1226658"/>
                <a:gd name="connsiteY1537" fmla="*/ 325131 h 1134476"/>
                <a:gd name="connsiteX1538" fmla="*/ 690147 w 1226658"/>
                <a:gd name="connsiteY1538" fmla="*/ 323398 h 1134476"/>
                <a:gd name="connsiteX1539" fmla="*/ 681931 w 1226658"/>
                <a:gd name="connsiteY1539" fmla="*/ 325307 h 1134476"/>
                <a:gd name="connsiteX1540" fmla="*/ 678029 w 1226658"/>
                <a:gd name="connsiteY1540" fmla="*/ 328187 h 1134476"/>
                <a:gd name="connsiteX1541" fmla="*/ 670228 w 1226658"/>
                <a:gd name="connsiteY1541" fmla="*/ 336689 h 1134476"/>
                <a:gd name="connsiteX1542" fmla="*/ 669069 w 1226658"/>
                <a:gd name="connsiteY1542" fmla="*/ 341358 h 1134476"/>
                <a:gd name="connsiteX1543" fmla="*/ 670793 w 1226658"/>
                <a:gd name="connsiteY1543" fmla="*/ 346142 h 1134476"/>
                <a:gd name="connsiteX1544" fmla="*/ 669492 w 1226658"/>
                <a:gd name="connsiteY1544" fmla="*/ 362103 h 1134476"/>
                <a:gd name="connsiteX1545" fmla="*/ 665132 w 1226658"/>
                <a:gd name="connsiteY1545" fmla="*/ 362792 h 1134476"/>
                <a:gd name="connsiteX1546" fmla="*/ 659911 w 1226658"/>
                <a:gd name="connsiteY1546" fmla="*/ 352167 h 1134476"/>
                <a:gd name="connsiteX1547" fmla="*/ 654417 w 1226658"/>
                <a:gd name="connsiteY1547" fmla="*/ 349047 h 1134476"/>
                <a:gd name="connsiteX1548" fmla="*/ 643124 w 1226658"/>
                <a:gd name="connsiteY1548" fmla="*/ 359381 h 1134476"/>
                <a:gd name="connsiteX1549" fmla="*/ 642136 w 1226658"/>
                <a:gd name="connsiteY1549" fmla="*/ 372937 h 1134476"/>
                <a:gd name="connsiteX1550" fmla="*/ 644721 w 1226658"/>
                <a:gd name="connsiteY1550" fmla="*/ 376917 h 1134476"/>
                <a:gd name="connsiteX1551" fmla="*/ 652213 w 1226658"/>
                <a:gd name="connsiteY1551" fmla="*/ 385697 h 1134476"/>
                <a:gd name="connsiteX1552" fmla="*/ 657318 w 1226658"/>
                <a:gd name="connsiteY1552" fmla="*/ 407110 h 1134476"/>
                <a:gd name="connsiteX1553" fmla="*/ 662149 w 1226658"/>
                <a:gd name="connsiteY1553" fmla="*/ 417714 h 1134476"/>
                <a:gd name="connsiteX1554" fmla="*/ 668230 w 1226658"/>
                <a:gd name="connsiteY1554" fmla="*/ 418475 h 1134476"/>
                <a:gd name="connsiteX1555" fmla="*/ 675889 w 1226658"/>
                <a:gd name="connsiteY1555" fmla="*/ 411800 h 1134476"/>
                <a:gd name="connsiteX1556" fmla="*/ 685419 w 1226658"/>
                <a:gd name="connsiteY1556" fmla="*/ 408496 h 1134476"/>
                <a:gd name="connsiteX1557" fmla="*/ 694529 w 1226658"/>
                <a:gd name="connsiteY1557" fmla="*/ 403905 h 1134476"/>
                <a:gd name="connsiteX1558" fmla="*/ 697756 w 1226658"/>
                <a:gd name="connsiteY1558" fmla="*/ 400169 h 1134476"/>
                <a:gd name="connsiteX1559" fmla="*/ 706459 w 1226658"/>
                <a:gd name="connsiteY1559" fmla="*/ 385809 h 1134476"/>
                <a:gd name="connsiteX1560" fmla="*/ 708753 w 1226658"/>
                <a:gd name="connsiteY1560" fmla="*/ 374563 h 1134476"/>
                <a:gd name="connsiteX1561" fmla="*/ 706160 w 1226658"/>
                <a:gd name="connsiteY1561" fmla="*/ 366459 h 1134476"/>
                <a:gd name="connsiteX1562" fmla="*/ 699673 w 1226658"/>
                <a:gd name="connsiteY1562" fmla="*/ 358987 h 1134476"/>
                <a:gd name="connsiteX1563" fmla="*/ 699874 w 1226658"/>
                <a:gd name="connsiteY1563" fmla="*/ 356518 h 1134476"/>
                <a:gd name="connsiteX1564" fmla="*/ 709365 w 1226658"/>
                <a:gd name="connsiteY1564" fmla="*/ 352770 h 1134476"/>
                <a:gd name="connsiteX1565" fmla="*/ 713584 w 1226658"/>
                <a:gd name="connsiteY1565" fmla="*/ 347866 h 1134476"/>
                <a:gd name="connsiteX1566" fmla="*/ 718693 w 1226658"/>
                <a:gd name="connsiteY1566" fmla="*/ 341875 h 1134476"/>
                <a:gd name="connsiteX1567" fmla="*/ 727769 w 1226658"/>
                <a:gd name="connsiteY1567" fmla="*/ 306830 h 1134476"/>
                <a:gd name="connsiteX1568" fmla="*/ 727354 w 1226658"/>
                <a:gd name="connsiteY1568" fmla="*/ 305704 h 1134476"/>
                <a:gd name="connsiteX1569" fmla="*/ 726674 w 1226658"/>
                <a:gd name="connsiteY1569" fmla="*/ 306697 h 1134476"/>
                <a:gd name="connsiteX1570" fmla="*/ 727769 w 1226658"/>
                <a:gd name="connsiteY1570" fmla="*/ 306830 h 1134476"/>
                <a:gd name="connsiteX1571" fmla="*/ 751548 w 1226658"/>
                <a:gd name="connsiteY1571" fmla="*/ 312012 h 1134476"/>
                <a:gd name="connsiteX1572" fmla="*/ 751877 w 1226658"/>
                <a:gd name="connsiteY1572" fmla="*/ 310950 h 1134476"/>
                <a:gd name="connsiteX1573" fmla="*/ 751034 w 1226658"/>
                <a:gd name="connsiteY1573" fmla="*/ 310565 h 1134476"/>
                <a:gd name="connsiteX1574" fmla="*/ 751548 w 1226658"/>
                <a:gd name="connsiteY1574" fmla="*/ 312012 h 1134476"/>
                <a:gd name="connsiteX1575" fmla="*/ 966182 w 1226658"/>
                <a:gd name="connsiteY1575" fmla="*/ 990674 h 1134476"/>
                <a:gd name="connsiteX1576" fmla="*/ 977594 w 1226658"/>
                <a:gd name="connsiteY1576" fmla="*/ 980738 h 1134476"/>
                <a:gd name="connsiteX1577" fmla="*/ 987608 w 1226658"/>
                <a:gd name="connsiteY1577" fmla="*/ 974901 h 1134476"/>
                <a:gd name="connsiteX1578" fmla="*/ 996016 w 1226658"/>
                <a:gd name="connsiteY1578" fmla="*/ 973639 h 1134476"/>
                <a:gd name="connsiteX1579" fmla="*/ 1017471 w 1226658"/>
                <a:gd name="connsiteY1579" fmla="*/ 964319 h 1134476"/>
                <a:gd name="connsiteX1580" fmla="*/ 1021023 w 1226658"/>
                <a:gd name="connsiteY1580" fmla="*/ 953887 h 1134476"/>
                <a:gd name="connsiteX1581" fmla="*/ 1020740 w 1226658"/>
                <a:gd name="connsiteY1581" fmla="*/ 945825 h 1134476"/>
                <a:gd name="connsiteX1582" fmla="*/ 1022970 w 1226658"/>
                <a:gd name="connsiteY1582" fmla="*/ 939454 h 1134476"/>
                <a:gd name="connsiteX1583" fmla="*/ 1022208 w 1226658"/>
                <a:gd name="connsiteY1583" fmla="*/ 934554 h 1134476"/>
                <a:gd name="connsiteX1584" fmla="*/ 1010171 w 1226658"/>
                <a:gd name="connsiteY1584" fmla="*/ 927532 h 1134476"/>
                <a:gd name="connsiteX1585" fmla="*/ 1010188 w 1226658"/>
                <a:gd name="connsiteY1585" fmla="*/ 927647 h 1134476"/>
                <a:gd name="connsiteX1586" fmla="*/ 1009123 w 1226658"/>
                <a:gd name="connsiteY1586" fmla="*/ 928238 h 1134476"/>
                <a:gd name="connsiteX1587" fmla="*/ 1009876 w 1226658"/>
                <a:gd name="connsiteY1587" fmla="*/ 927532 h 1134476"/>
                <a:gd name="connsiteX1588" fmla="*/ 1010171 w 1226658"/>
                <a:gd name="connsiteY1588" fmla="*/ 927532 h 1134476"/>
                <a:gd name="connsiteX1589" fmla="*/ 1009392 w 1226658"/>
                <a:gd name="connsiteY1589" fmla="*/ 922594 h 1134476"/>
                <a:gd name="connsiteX1590" fmla="*/ 1003594 w 1226658"/>
                <a:gd name="connsiteY1590" fmla="*/ 917010 h 1134476"/>
                <a:gd name="connsiteX1591" fmla="*/ 998494 w 1226658"/>
                <a:gd name="connsiteY1591" fmla="*/ 916625 h 1134476"/>
                <a:gd name="connsiteX1592" fmla="*/ 996885 w 1226658"/>
                <a:gd name="connsiteY1592" fmla="*/ 916145 h 1134476"/>
                <a:gd name="connsiteX1593" fmla="*/ 998887 w 1226658"/>
                <a:gd name="connsiteY1593" fmla="*/ 914549 h 1134476"/>
                <a:gd name="connsiteX1594" fmla="*/ 1003603 w 1226658"/>
                <a:gd name="connsiteY1594" fmla="*/ 912769 h 1134476"/>
                <a:gd name="connsiteX1595" fmla="*/ 1004557 w 1226658"/>
                <a:gd name="connsiteY1595" fmla="*/ 906898 h 1134476"/>
                <a:gd name="connsiteX1596" fmla="*/ 997856 w 1226658"/>
                <a:gd name="connsiteY1596" fmla="*/ 902551 h 1134476"/>
                <a:gd name="connsiteX1597" fmla="*/ 994553 w 1226658"/>
                <a:gd name="connsiteY1597" fmla="*/ 902341 h 1134476"/>
                <a:gd name="connsiteX1598" fmla="*/ 978827 w 1226658"/>
                <a:gd name="connsiteY1598" fmla="*/ 892713 h 1134476"/>
                <a:gd name="connsiteX1599" fmla="*/ 976576 w 1226658"/>
                <a:gd name="connsiteY1599" fmla="*/ 890325 h 1134476"/>
                <a:gd name="connsiteX1600" fmla="*/ 966632 w 1226658"/>
                <a:gd name="connsiteY1600" fmla="*/ 876880 h 1134476"/>
                <a:gd name="connsiteX1601" fmla="*/ 961150 w 1226658"/>
                <a:gd name="connsiteY1601" fmla="*/ 870419 h 1134476"/>
                <a:gd name="connsiteX1602" fmla="*/ 960996 w 1226658"/>
                <a:gd name="connsiteY1602" fmla="*/ 864236 h 1134476"/>
                <a:gd name="connsiteX1603" fmla="*/ 966944 w 1226658"/>
                <a:gd name="connsiteY1603" fmla="*/ 858117 h 1134476"/>
                <a:gd name="connsiteX1604" fmla="*/ 967487 w 1226658"/>
                <a:gd name="connsiteY1604" fmla="*/ 851916 h 1134476"/>
                <a:gd name="connsiteX1605" fmla="*/ 964329 w 1226658"/>
                <a:gd name="connsiteY1605" fmla="*/ 839237 h 1134476"/>
                <a:gd name="connsiteX1606" fmla="*/ 961993 w 1226658"/>
                <a:gd name="connsiteY1606" fmla="*/ 834984 h 1134476"/>
                <a:gd name="connsiteX1607" fmla="*/ 958463 w 1226658"/>
                <a:gd name="connsiteY1607" fmla="*/ 827645 h 1134476"/>
                <a:gd name="connsiteX1608" fmla="*/ 957487 w 1226658"/>
                <a:gd name="connsiteY1608" fmla="*/ 821295 h 1134476"/>
                <a:gd name="connsiteX1609" fmla="*/ 956666 w 1226658"/>
                <a:gd name="connsiteY1609" fmla="*/ 813032 h 1134476"/>
                <a:gd name="connsiteX1610" fmla="*/ 954124 w 1226658"/>
                <a:gd name="connsiteY1610" fmla="*/ 803135 h 1134476"/>
                <a:gd name="connsiteX1611" fmla="*/ 948976 w 1226658"/>
                <a:gd name="connsiteY1611" fmla="*/ 779951 h 1134476"/>
                <a:gd name="connsiteX1612" fmla="*/ 947761 w 1226658"/>
                <a:gd name="connsiteY1612" fmla="*/ 773258 h 1134476"/>
                <a:gd name="connsiteX1613" fmla="*/ 945240 w 1226658"/>
                <a:gd name="connsiteY1613" fmla="*/ 771572 h 1134476"/>
                <a:gd name="connsiteX1614" fmla="*/ 943704 w 1226658"/>
                <a:gd name="connsiteY1614" fmla="*/ 772017 h 1134476"/>
                <a:gd name="connsiteX1615" fmla="*/ 930717 w 1226658"/>
                <a:gd name="connsiteY1615" fmla="*/ 791812 h 1134476"/>
                <a:gd name="connsiteX1616" fmla="*/ 915009 w 1226658"/>
                <a:gd name="connsiteY1616" fmla="*/ 808929 h 1134476"/>
                <a:gd name="connsiteX1617" fmla="*/ 909656 w 1226658"/>
                <a:gd name="connsiteY1617" fmla="*/ 813092 h 1134476"/>
                <a:gd name="connsiteX1618" fmla="*/ 902060 w 1226658"/>
                <a:gd name="connsiteY1618" fmla="*/ 816811 h 1134476"/>
                <a:gd name="connsiteX1619" fmla="*/ 894161 w 1226658"/>
                <a:gd name="connsiteY1619" fmla="*/ 814941 h 1134476"/>
                <a:gd name="connsiteX1620" fmla="*/ 890254 w 1226658"/>
                <a:gd name="connsiteY1620" fmla="*/ 809523 h 1134476"/>
                <a:gd name="connsiteX1621" fmla="*/ 884559 w 1226658"/>
                <a:gd name="connsiteY1621" fmla="*/ 803456 h 1134476"/>
                <a:gd name="connsiteX1622" fmla="*/ 880665 w 1226658"/>
                <a:gd name="connsiteY1622" fmla="*/ 794671 h 1134476"/>
                <a:gd name="connsiteX1623" fmla="*/ 882257 w 1226658"/>
                <a:gd name="connsiteY1623" fmla="*/ 778081 h 1134476"/>
                <a:gd name="connsiteX1624" fmla="*/ 883823 w 1226658"/>
                <a:gd name="connsiteY1624" fmla="*/ 773369 h 1134476"/>
                <a:gd name="connsiteX1625" fmla="*/ 890853 w 1226658"/>
                <a:gd name="connsiteY1625" fmla="*/ 757922 h 1134476"/>
                <a:gd name="connsiteX1626" fmla="*/ 889035 w 1226658"/>
                <a:gd name="connsiteY1626" fmla="*/ 753741 h 1134476"/>
                <a:gd name="connsiteX1627" fmla="*/ 875247 w 1226658"/>
                <a:gd name="connsiteY1627" fmla="*/ 748063 h 1134476"/>
                <a:gd name="connsiteX1628" fmla="*/ 869145 w 1226658"/>
                <a:gd name="connsiteY1628" fmla="*/ 745183 h 1134476"/>
                <a:gd name="connsiteX1629" fmla="*/ 866993 w 1226658"/>
                <a:gd name="connsiteY1629" fmla="*/ 740947 h 1134476"/>
                <a:gd name="connsiteX1630" fmla="*/ 866244 w 1226658"/>
                <a:gd name="connsiteY1630" fmla="*/ 736129 h 1134476"/>
                <a:gd name="connsiteX1631" fmla="*/ 859445 w 1226658"/>
                <a:gd name="connsiteY1631" fmla="*/ 724459 h 1134476"/>
                <a:gd name="connsiteX1632" fmla="*/ 854892 w 1226658"/>
                <a:gd name="connsiteY1632" fmla="*/ 717365 h 1134476"/>
                <a:gd name="connsiteX1633" fmla="*/ 843193 w 1226658"/>
                <a:gd name="connsiteY1633" fmla="*/ 713304 h 1134476"/>
                <a:gd name="connsiteX1634" fmla="*/ 836556 w 1226658"/>
                <a:gd name="connsiteY1634" fmla="*/ 713954 h 1134476"/>
                <a:gd name="connsiteX1635" fmla="*/ 817232 w 1226658"/>
                <a:gd name="connsiteY1635" fmla="*/ 708233 h 1134476"/>
                <a:gd name="connsiteX1636" fmla="*/ 809392 w 1226658"/>
                <a:gd name="connsiteY1636" fmla="*/ 705028 h 1134476"/>
                <a:gd name="connsiteX1637" fmla="*/ 792974 w 1226658"/>
                <a:gd name="connsiteY1637" fmla="*/ 713882 h 1134476"/>
                <a:gd name="connsiteX1638" fmla="*/ 793367 w 1226658"/>
                <a:gd name="connsiteY1638" fmla="*/ 725375 h 1134476"/>
                <a:gd name="connsiteX1639" fmla="*/ 793380 w 1226658"/>
                <a:gd name="connsiteY1639" fmla="*/ 733330 h 1134476"/>
                <a:gd name="connsiteX1640" fmla="*/ 785481 w 1226658"/>
                <a:gd name="connsiteY1640" fmla="*/ 744357 h 1134476"/>
                <a:gd name="connsiteX1641" fmla="*/ 786735 w 1226658"/>
                <a:gd name="connsiteY1641" fmla="*/ 759257 h 1134476"/>
                <a:gd name="connsiteX1642" fmla="*/ 787492 w 1226658"/>
                <a:gd name="connsiteY1642" fmla="*/ 765975 h 1134476"/>
                <a:gd name="connsiteX1643" fmla="*/ 783538 w 1226658"/>
                <a:gd name="connsiteY1643" fmla="*/ 774247 h 1134476"/>
                <a:gd name="connsiteX1644" fmla="*/ 779375 w 1226658"/>
                <a:gd name="connsiteY1644" fmla="*/ 777105 h 1134476"/>
                <a:gd name="connsiteX1645" fmla="*/ 765074 w 1226658"/>
                <a:gd name="connsiteY1645" fmla="*/ 793909 h 1134476"/>
                <a:gd name="connsiteX1646" fmla="*/ 765018 w 1226658"/>
                <a:gd name="connsiteY1646" fmla="*/ 803250 h 1134476"/>
                <a:gd name="connsiteX1647" fmla="*/ 770303 w 1226658"/>
                <a:gd name="connsiteY1647" fmla="*/ 809960 h 1134476"/>
                <a:gd name="connsiteX1648" fmla="*/ 773101 w 1226658"/>
                <a:gd name="connsiteY1648" fmla="*/ 816079 h 1134476"/>
                <a:gd name="connsiteX1649" fmla="*/ 775922 w 1226658"/>
                <a:gd name="connsiteY1649" fmla="*/ 834650 h 1134476"/>
                <a:gd name="connsiteX1650" fmla="*/ 774856 w 1226658"/>
                <a:gd name="connsiteY1650" fmla="*/ 854826 h 1134476"/>
                <a:gd name="connsiteX1651" fmla="*/ 773200 w 1226658"/>
                <a:gd name="connsiteY1651" fmla="*/ 857415 h 1134476"/>
                <a:gd name="connsiteX1652" fmla="*/ 766264 w 1226658"/>
                <a:gd name="connsiteY1652" fmla="*/ 862237 h 1134476"/>
                <a:gd name="connsiteX1653" fmla="*/ 741847 w 1226658"/>
                <a:gd name="connsiteY1653" fmla="*/ 877587 h 1134476"/>
                <a:gd name="connsiteX1654" fmla="*/ 729160 w 1226658"/>
                <a:gd name="connsiteY1654" fmla="*/ 882674 h 1134476"/>
                <a:gd name="connsiteX1655" fmla="*/ 724881 w 1226658"/>
                <a:gd name="connsiteY1655" fmla="*/ 889311 h 1134476"/>
                <a:gd name="connsiteX1656" fmla="*/ 724649 w 1226658"/>
                <a:gd name="connsiteY1656" fmla="*/ 909778 h 1134476"/>
                <a:gd name="connsiteX1657" fmla="*/ 723152 w 1226658"/>
                <a:gd name="connsiteY1657" fmla="*/ 923291 h 1134476"/>
                <a:gd name="connsiteX1658" fmla="*/ 723828 w 1226658"/>
                <a:gd name="connsiteY1658" fmla="*/ 936719 h 1134476"/>
                <a:gd name="connsiteX1659" fmla="*/ 723024 w 1226658"/>
                <a:gd name="connsiteY1659" fmla="*/ 941619 h 1134476"/>
                <a:gd name="connsiteX1660" fmla="*/ 718120 w 1226658"/>
                <a:gd name="connsiteY1660" fmla="*/ 950617 h 1134476"/>
                <a:gd name="connsiteX1661" fmla="*/ 715484 w 1226658"/>
                <a:gd name="connsiteY1661" fmla="*/ 952047 h 1134476"/>
                <a:gd name="connsiteX1662" fmla="*/ 706682 w 1226658"/>
                <a:gd name="connsiteY1662" fmla="*/ 956262 h 1134476"/>
                <a:gd name="connsiteX1663" fmla="*/ 700682 w 1226658"/>
                <a:gd name="connsiteY1663" fmla="*/ 955004 h 1134476"/>
                <a:gd name="connsiteX1664" fmla="*/ 698705 w 1226658"/>
                <a:gd name="connsiteY1664" fmla="*/ 950374 h 1134476"/>
                <a:gd name="connsiteX1665" fmla="*/ 695162 w 1226658"/>
                <a:gd name="connsiteY1665" fmla="*/ 942787 h 1134476"/>
                <a:gd name="connsiteX1666" fmla="*/ 683776 w 1226658"/>
                <a:gd name="connsiteY1666" fmla="*/ 924002 h 1134476"/>
                <a:gd name="connsiteX1667" fmla="*/ 683896 w 1226658"/>
                <a:gd name="connsiteY1667" fmla="*/ 917557 h 1134476"/>
                <a:gd name="connsiteX1668" fmla="*/ 690982 w 1226658"/>
                <a:gd name="connsiteY1668" fmla="*/ 893265 h 1134476"/>
                <a:gd name="connsiteX1669" fmla="*/ 693344 w 1226658"/>
                <a:gd name="connsiteY1669" fmla="*/ 885122 h 1134476"/>
                <a:gd name="connsiteX1670" fmla="*/ 695813 w 1226658"/>
                <a:gd name="connsiteY1670" fmla="*/ 877000 h 1134476"/>
                <a:gd name="connsiteX1671" fmla="*/ 693562 w 1226658"/>
                <a:gd name="connsiteY1671" fmla="*/ 872768 h 1134476"/>
                <a:gd name="connsiteX1672" fmla="*/ 666677 w 1226658"/>
                <a:gd name="connsiteY1672" fmla="*/ 868515 h 1134476"/>
                <a:gd name="connsiteX1673" fmla="*/ 660746 w 1226658"/>
                <a:gd name="connsiteY1673" fmla="*/ 865639 h 1134476"/>
                <a:gd name="connsiteX1674" fmla="*/ 645153 w 1226658"/>
                <a:gd name="connsiteY1674" fmla="*/ 852635 h 1134476"/>
                <a:gd name="connsiteX1675" fmla="*/ 631969 w 1226658"/>
                <a:gd name="connsiteY1675" fmla="*/ 839781 h 1134476"/>
                <a:gd name="connsiteX1676" fmla="*/ 617707 w 1226658"/>
                <a:gd name="connsiteY1676" fmla="*/ 825369 h 1134476"/>
                <a:gd name="connsiteX1677" fmla="*/ 601403 w 1226658"/>
                <a:gd name="connsiteY1677" fmla="*/ 816096 h 1134476"/>
                <a:gd name="connsiteX1678" fmla="*/ 593145 w 1226658"/>
                <a:gd name="connsiteY1678" fmla="*/ 814958 h 1134476"/>
                <a:gd name="connsiteX1679" fmla="*/ 578754 w 1226658"/>
                <a:gd name="connsiteY1679" fmla="*/ 817512 h 1134476"/>
                <a:gd name="connsiteX1680" fmla="*/ 578523 w 1226658"/>
                <a:gd name="connsiteY1680" fmla="*/ 817889 h 1134476"/>
                <a:gd name="connsiteX1681" fmla="*/ 577950 w 1226658"/>
                <a:gd name="connsiteY1681" fmla="*/ 818347 h 1134476"/>
                <a:gd name="connsiteX1682" fmla="*/ 578142 w 1226658"/>
                <a:gd name="connsiteY1682" fmla="*/ 817491 h 1134476"/>
                <a:gd name="connsiteX1683" fmla="*/ 578754 w 1226658"/>
                <a:gd name="connsiteY1683" fmla="*/ 817512 h 1134476"/>
                <a:gd name="connsiteX1684" fmla="*/ 582914 w 1226658"/>
                <a:gd name="connsiteY1684" fmla="*/ 803661 h 1134476"/>
                <a:gd name="connsiteX1685" fmla="*/ 582336 w 1226658"/>
                <a:gd name="connsiteY1685" fmla="*/ 785056 h 1134476"/>
                <a:gd name="connsiteX1686" fmla="*/ 581343 w 1226658"/>
                <a:gd name="connsiteY1686" fmla="*/ 778380 h 1134476"/>
                <a:gd name="connsiteX1687" fmla="*/ 578955 w 1226658"/>
                <a:gd name="connsiteY1687" fmla="*/ 776262 h 1134476"/>
                <a:gd name="connsiteX1688" fmla="*/ 572280 w 1226658"/>
                <a:gd name="connsiteY1688" fmla="*/ 775612 h 1134476"/>
                <a:gd name="connsiteX1689" fmla="*/ 567517 w 1226658"/>
                <a:gd name="connsiteY1689" fmla="*/ 771863 h 1134476"/>
                <a:gd name="connsiteX1690" fmla="*/ 567085 w 1226658"/>
                <a:gd name="connsiteY1690" fmla="*/ 766887 h 1134476"/>
                <a:gd name="connsiteX1691" fmla="*/ 570337 w 1226658"/>
                <a:gd name="connsiteY1691" fmla="*/ 757276 h 1134476"/>
                <a:gd name="connsiteX1692" fmla="*/ 590415 w 1226658"/>
                <a:gd name="connsiteY1692" fmla="*/ 721049 h 1134476"/>
                <a:gd name="connsiteX1693" fmla="*/ 596791 w 1226658"/>
                <a:gd name="connsiteY1693" fmla="*/ 713197 h 1134476"/>
                <a:gd name="connsiteX1694" fmla="*/ 618982 w 1226658"/>
                <a:gd name="connsiteY1694" fmla="*/ 693115 h 1134476"/>
                <a:gd name="connsiteX1695" fmla="*/ 630659 w 1226658"/>
                <a:gd name="connsiteY1695" fmla="*/ 679213 h 1134476"/>
                <a:gd name="connsiteX1696" fmla="*/ 634387 w 1226658"/>
                <a:gd name="connsiteY1696" fmla="*/ 676773 h 1134476"/>
                <a:gd name="connsiteX1697" fmla="*/ 641058 w 1226658"/>
                <a:gd name="connsiteY1697" fmla="*/ 677912 h 1134476"/>
                <a:gd name="connsiteX1698" fmla="*/ 651280 w 1226658"/>
                <a:gd name="connsiteY1698" fmla="*/ 668823 h 1134476"/>
                <a:gd name="connsiteX1699" fmla="*/ 650805 w 1226658"/>
                <a:gd name="connsiteY1699" fmla="*/ 660812 h 1134476"/>
                <a:gd name="connsiteX1700" fmla="*/ 650335 w 1226658"/>
                <a:gd name="connsiteY1700" fmla="*/ 660791 h 1134476"/>
                <a:gd name="connsiteX1701" fmla="*/ 649479 w 1226658"/>
                <a:gd name="connsiteY1701" fmla="*/ 660115 h 1134476"/>
                <a:gd name="connsiteX1702" fmla="*/ 650767 w 1226658"/>
                <a:gd name="connsiteY1702" fmla="*/ 660355 h 1134476"/>
                <a:gd name="connsiteX1703" fmla="*/ 650805 w 1226658"/>
                <a:gd name="connsiteY1703" fmla="*/ 660812 h 1134476"/>
                <a:gd name="connsiteX1704" fmla="*/ 668020 w 1226658"/>
                <a:gd name="connsiteY1704" fmla="*/ 651334 h 1134476"/>
                <a:gd name="connsiteX1705" fmla="*/ 672299 w 1226658"/>
                <a:gd name="connsiteY1705" fmla="*/ 649837 h 1134476"/>
                <a:gd name="connsiteX1706" fmla="*/ 680139 w 1226658"/>
                <a:gd name="connsiteY1706" fmla="*/ 652973 h 1134476"/>
                <a:gd name="connsiteX1707" fmla="*/ 688098 w 1226658"/>
                <a:gd name="connsiteY1707" fmla="*/ 651891 h 1134476"/>
                <a:gd name="connsiteX1708" fmla="*/ 713862 w 1226658"/>
                <a:gd name="connsiteY1708" fmla="*/ 627521 h 1134476"/>
                <a:gd name="connsiteX1709" fmla="*/ 714833 w 1226658"/>
                <a:gd name="connsiteY1709" fmla="*/ 624410 h 1134476"/>
                <a:gd name="connsiteX1710" fmla="*/ 717328 w 1226658"/>
                <a:gd name="connsiteY1710" fmla="*/ 618651 h 1134476"/>
                <a:gd name="connsiteX1711" fmla="*/ 729027 w 1226658"/>
                <a:gd name="connsiteY1711" fmla="*/ 609155 h 1134476"/>
                <a:gd name="connsiteX1712" fmla="*/ 732168 w 1226658"/>
                <a:gd name="connsiteY1712" fmla="*/ 606036 h 1134476"/>
                <a:gd name="connsiteX1713" fmla="*/ 732420 w 1226658"/>
                <a:gd name="connsiteY1713" fmla="*/ 605784 h 1134476"/>
                <a:gd name="connsiteX1714" fmla="*/ 734603 w 1226658"/>
                <a:gd name="connsiteY1714" fmla="*/ 603665 h 1134476"/>
                <a:gd name="connsiteX1715" fmla="*/ 735981 w 1226658"/>
                <a:gd name="connsiteY1715" fmla="*/ 593708 h 1134476"/>
                <a:gd name="connsiteX1716" fmla="*/ 735274 w 1226658"/>
                <a:gd name="connsiteY1716" fmla="*/ 592189 h 1134476"/>
                <a:gd name="connsiteX1717" fmla="*/ 736567 w 1226658"/>
                <a:gd name="connsiteY1717" fmla="*/ 589497 h 1134476"/>
                <a:gd name="connsiteX1718" fmla="*/ 748916 w 1226658"/>
                <a:gd name="connsiteY1718" fmla="*/ 594876 h 1134476"/>
                <a:gd name="connsiteX1719" fmla="*/ 750170 w 1226658"/>
                <a:gd name="connsiteY1719" fmla="*/ 595942 h 1134476"/>
                <a:gd name="connsiteX1720" fmla="*/ 774766 w 1226658"/>
                <a:gd name="connsiteY1720" fmla="*/ 596494 h 1134476"/>
                <a:gd name="connsiteX1721" fmla="*/ 790402 w 1226658"/>
                <a:gd name="connsiteY1721" fmla="*/ 586335 h 1134476"/>
                <a:gd name="connsiteX1722" fmla="*/ 795960 w 1226658"/>
                <a:gd name="connsiteY1722" fmla="*/ 582732 h 1134476"/>
                <a:gd name="connsiteX1723" fmla="*/ 804343 w 1226658"/>
                <a:gd name="connsiteY1723" fmla="*/ 574927 h 1134476"/>
                <a:gd name="connsiteX1724" fmla="*/ 805635 w 1226658"/>
                <a:gd name="connsiteY1724" fmla="*/ 566788 h 1134476"/>
                <a:gd name="connsiteX1725" fmla="*/ 803522 w 1226658"/>
                <a:gd name="connsiteY1725" fmla="*/ 560344 h 1134476"/>
                <a:gd name="connsiteX1726" fmla="*/ 802961 w 1226658"/>
                <a:gd name="connsiteY1726" fmla="*/ 550489 h 1134476"/>
                <a:gd name="connsiteX1727" fmla="*/ 805071 w 1226658"/>
                <a:gd name="connsiteY1727" fmla="*/ 540699 h 1134476"/>
                <a:gd name="connsiteX1728" fmla="*/ 804664 w 1226658"/>
                <a:gd name="connsiteY1728" fmla="*/ 540626 h 1134476"/>
                <a:gd name="connsiteX1729" fmla="*/ 803885 w 1226658"/>
                <a:gd name="connsiteY1729" fmla="*/ 540262 h 1134476"/>
                <a:gd name="connsiteX1730" fmla="*/ 805105 w 1226658"/>
                <a:gd name="connsiteY1730" fmla="*/ 540532 h 1134476"/>
                <a:gd name="connsiteX1731" fmla="*/ 805071 w 1226658"/>
                <a:gd name="connsiteY1731" fmla="*/ 540699 h 1134476"/>
                <a:gd name="connsiteX1732" fmla="*/ 811211 w 1226658"/>
                <a:gd name="connsiteY1732" fmla="*/ 541503 h 1134476"/>
                <a:gd name="connsiteX1733" fmla="*/ 820227 w 1226658"/>
                <a:gd name="connsiteY1733" fmla="*/ 532140 h 1134476"/>
                <a:gd name="connsiteX1734" fmla="*/ 822118 w 1226658"/>
                <a:gd name="connsiteY1734" fmla="*/ 526060 h 1134476"/>
                <a:gd name="connsiteX1735" fmla="*/ 821357 w 1226658"/>
                <a:gd name="connsiteY1735" fmla="*/ 517296 h 1134476"/>
                <a:gd name="connsiteX1736" fmla="*/ 814656 w 1226658"/>
                <a:gd name="connsiteY1736" fmla="*/ 507450 h 1134476"/>
                <a:gd name="connsiteX1737" fmla="*/ 808716 w 1226658"/>
                <a:gd name="connsiteY1737" fmla="*/ 501635 h 1134476"/>
                <a:gd name="connsiteX1738" fmla="*/ 804180 w 1226658"/>
                <a:gd name="connsiteY1738" fmla="*/ 496487 h 1134476"/>
                <a:gd name="connsiteX1739" fmla="*/ 794022 w 1226658"/>
                <a:gd name="connsiteY1739" fmla="*/ 493077 h 1134476"/>
                <a:gd name="connsiteX1740" fmla="*/ 793954 w 1226658"/>
                <a:gd name="connsiteY1740" fmla="*/ 492790 h 1134476"/>
                <a:gd name="connsiteX1741" fmla="*/ 793538 w 1226658"/>
                <a:gd name="connsiteY1741" fmla="*/ 492730 h 1134476"/>
                <a:gd name="connsiteX1742" fmla="*/ 794056 w 1226658"/>
                <a:gd name="connsiteY1742" fmla="*/ 493231 h 1134476"/>
                <a:gd name="connsiteX1743" fmla="*/ 790791 w 1226658"/>
                <a:gd name="connsiteY1743" fmla="*/ 494065 h 1134476"/>
                <a:gd name="connsiteX1744" fmla="*/ 781086 w 1226658"/>
                <a:gd name="connsiteY1744" fmla="*/ 501537 h 1134476"/>
                <a:gd name="connsiteX1745" fmla="*/ 778369 w 1226658"/>
                <a:gd name="connsiteY1745" fmla="*/ 516149 h 1134476"/>
                <a:gd name="connsiteX1746" fmla="*/ 777753 w 1226658"/>
                <a:gd name="connsiteY1746" fmla="*/ 519218 h 1134476"/>
                <a:gd name="connsiteX1747" fmla="*/ 771856 w 1226658"/>
                <a:gd name="connsiteY1747" fmla="*/ 525093 h 1134476"/>
                <a:gd name="connsiteX1748" fmla="*/ 762575 w 1226658"/>
                <a:gd name="connsiteY1748" fmla="*/ 533689 h 1134476"/>
                <a:gd name="connsiteX1749" fmla="*/ 758523 w 1226658"/>
                <a:gd name="connsiteY1749" fmla="*/ 541049 h 1134476"/>
                <a:gd name="connsiteX1750" fmla="*/ 752960 w 1226658"/>
                <a:gd name="connsiteY1750" fmla="*/ 543895 h 1134476"/>
                <a:gd name="connsiteX1751" fmla="*/ 753161 w 1226658"/>
                <a:gd name="connsiteY1751" fmla="*/ 544336 h 1134476"/>
                <a:gd name="connsiteX1752" fmla="*/ 752455 w 1226658"/>
                <a:gd name="connsiteY1752" fmla="*/ 545059 h 1134476"/>
                <a:gd name="connsiteX1753" fmla="*/ 752763 w 1226658"/>
                <a:gd name="connsiteY1753" fmla="*/ 543951 h 1134476"/>
                <a:gd name="connsiteX1754" fmla="*/ 752960 w 1226658"/>
                <a:gd name="connsiteY1754" fmla="*/ 543891 h 1134476"/>
                <a:gd name="connsiteX1755" fmla="*/ 749207 w 1226658"/>
                <a:gd name="connsiteY1755" fmla="*/ 539291 h 1134476"/>
                <a:gd name="connsiteX1756" fmla="*/ 744534 w 1226658"/>
                <a:gd name="connsiteY1756" fmla="*/ 545440 h 1134476"/>
                <a:gd name="connsiteX1757" fmla="*/ 744766 w 1226658"/>
                <a:gd name="connsiteY1757" fmla="*/ 552055 h 1134476"/>
                <a:gd name="connsiteX1758" fmla="*/ 743447 w 1226658"/>
                <a:gd name="connsiteY1758" fmla="*/ 558440 h 1134476"/>
                <a:gd name="connsiteX1759" fmla="*/ 737448 w 1226658"/>
                <a:gd name="connsiteY1759" fmla="*/ 560609 h 1134476"/>
                <a:gd name="connsiteX1760" fmla="*/ 733820 w 1226658"/>
                <a:gd name="connsiteY1760" fmla="*/ 557426 h 1134476"/>
                <a:gd name="connsiteX1761" fmla="*/ 731646 w 1226658"/>
                <a:gd name="connsiteY1761" fmla="*/ 547451 h 1134476"/>
                <a:gd name="connsiteX1762" fmla="*/ 737388 w 1226658"/>
                <a:gd name="connsiteY1762" fmla="*/ 530634 h 1134476"/>
                <a:gd name="connsiteX1763" fmla="*/ 740088 w 1226658"/>
                <a:gd name="connsiteY1763" fmla="*/ 524609 h 1134476"/>
                <a:gd name="connsiteX1764" fmla="*/ 734988 w 1226658"/>
                <a:gd name="connsiteY1764" fmla="*/ 503539 h 1134476"/>
                <a:gd name="connsiteX1765" fmla="*/ 730452 w 1226658"/>
                <a:gd name="connsiteY1765" fmla="*/ 503616 h 1134476"/>
                <a:gd name="connsiteX1766" fmla="*/ 721898 w 1226658"/>
                <a:gd name="connsiteY1766" fmla="*/ 516167 h 1134476"/>
                <a:gd name="connsiteX1767" fmla="*/ 716806 w 1226658"/>
                <a:gd name="connsiteY1767" fmla="*/ 522799 h 1134476"/>
                <a:gd name="connsiteX1768" fmla="*/ 715274 w 1226658"/>
                <a:gd name="connsiteY1768" fmla="*/ 523450 h 1134476"/>
                <a:gd name="connsiteX1769" fmla="*/ 713657 w 1226658"/>
                <a:gd name="connsiteY1769" fmla="*/ 521464 h 1134476"/>
                <a:gd name="connsiteX1770" fmla="*/ 716524 w 1226658"/>
                <a:gd name="connsiteY1770" fmla="*/ 504797 h 1134476"/>
                <a:gd name="connsiteX1771" fmla="*/ 720717 w 1226658"/>
                <a:gd name="connsiteY1771" fmla="*/ 500634 h 1134476"/>
                <a:gd name="connsiteX1772" fmla="*/ 721509 w 1226658"/>
                <a:gd name="connsiteY1772" fmla="*/ 493988 h 1134476"/>
                <a:gd name="connsiteX1773" fmla="*/ 712745 w 1226658"/>
                <a:gd name="connsiteY1773" fmla="*/ 489063 h 1134476"/>
                <a:gd name="connsiteX1774" fmla="*/ 705150 w 1226658"/>
                <a:gd name="connsiteY1774" fmla="*/ 485580 h 1134476"/>
                <a:gd name="connsiteX1775" fmla="*/ 704431 w 1226658"/>
                <a:gd name="connsiteY1775" fmla="*/ 482679 h 1134476"/>
                <a:gd name="connsiteX1776" fmla="*/ 713635 w 1226658"/>
                <a:gd name="connsiteY1776" fmla="*/ 472820 h 1134476"/>
                <a:gd name="connsiteX1777" fmla="*/ 716635 w 1226658"/>
                <a:gd name="connsiteY1777" fmla="*/ 471750 h 1134476"/>
                <a:gd name="connsiteX1778" fmla="*/ 721162 w 1226658"/>
                <a:gd name="connsiteY1778" fmla="*/ 466221 h 1134476"/>
                <a:gd name="connsiteX1779" fmla="*/ 721359 w 1226658"/>
                <a:gd name="connsiteY1779" fmla="*/ 434436 h 1134476"/>
                <a:gd name="connsiteX1780" fmla="*/ 721475 w 1226658"/>
                <a:gd name="connsiteY1780" fmla="*/ 429438 h 1134476"/>
                <a:gd name="connsiteX1781" fmla="*/ 717020 w 1226658"/>
                <a:gd name="connsiteY1781" fmla="*/ 409613 h 1134476"/>
                <a:gd name="connsiteX1782" fmla="*/ 719245 w 1226658"/>
                <a:gd name="connsiteY1782" fmla="*/ 404025 h 1134476"/>
                <a:gd name="connsiteX1783" fmla="*/ 731389 w 1226658"/>
                <a:gd name="connsiteY1783" fmla="*/ 394701 h 1134476"/>
                <a:gd name="connsiteX1784" fmla="*/ 736165 w 1226658"/>
                <a:gd name="connsiteY1784" fmla="*/ 386023 h 1134476"/>
                <a:gd name="connsiteX1785" fmla="*/ 737418 w 1226658"/>
                <a:gd name="connsiteY1785" fmla="*/ 382959 h 1134476"/>
                <a:gd name="connsiteX1786" fmla="*/ 740123 w 1226658"/>
                <a:gd name="connsiteY1786" fmla="*/ 381427 h 1134476"/>
                <a:gd name="connsiteX1787" fmla="*/ 747752 w 1226658"/>
                <a:gd name="connsiteY1787" fmla="*/ 385034 h 1134476"/>
                <a:gd name="connsiteX1788" fmla="*/ 757320 w 1226658"/>
                <a:gd name="connsiteY1788" fmla="*/ 384196 h 1134476"/>
                <a:gd name="connsiteX1789" fmla="*/ 762686 w 1226658"/>
                <a:gd name="connsiteY1789" fmla="*/ 380019 h 1134476"/>
                <a:gd name="connsiteX1790" fmla="*/ 786110 w 1226658"/>
                <a:gd name="connsiteY1790" fmla="*/ 357631 h 1134476"/>
                <a:gd name="connsiteX1791" fmla="*/ 790197 w 1226658"/>
                <a:gd name="connsiteY1791" fmla="*/ 352209 h 1134476"/>
                <a:gd name="connsiteX1792" fmla="*/ 787629 w 1226658"/>
                <a:gd name="connsiteY1792" fmla="*/ 343249 h 1134476"/>
                <a:gd name="connsiteX1793" fmla="*/ 786084 w 1226658"/>
                <a:gd name="connsiteY1793" fmla="*/ 342564 h 1134476"/>
                <a:gd name="connsiteX1794" fmla="*/ 767945 w 1226658"/>
                <a:gd name="connsiteY1794" fmla="*/ 334254 h 1134476"/>
                <a:gd name="connsiteX1795" fmla="*/ 761745 w 1226658"/>
                <a:gd name="connsiteY1795" fmla="*/ 331695 h 1134476"/>
                <a:gd name="connsiteX1796" fmla="*/ 746494 w 1226658"/>
                <a:gd name="connsiteY1796" fmla="*/ 331636 h 1134476"/>
                <a:gd name="connsiteX1797" fmla="*/ 742070 w 1226658"/>
                <a:gd name="connsiteY1797" fmla="*/ 333903 h 1134476"/>
                <a:gd name="connsiteX1798" fmla="*/ 733631 w 1226658"/>
                <a:gd name="connsiteY1798" fmla="*/ 341820 h 1134476"/>
                <a:gd name="connsiteX1799" fmla="*/ 727457 w 1226658"/>
                <a:gd name="connsiteY1799" fmla="*/ 352004 h 1134476"/>
                <a:gd name="connsiteX1800" fmla="*/ 718659 w 1226658"/>
                <a:gd name="connsiteY1800" fmla="*/ 368534 h 1134476"/>
                <a:gd name="connsiteX1801" fmla="*/ 715629 w 1226658"/>
                <a:gd name="connsiteY1801" fmla="*/ 378183 h 1134476"/>
                <a:gd name="connsiteX1802" fmla="*/ 709536 w 1226658"/>
                <a:gd name="connsiteY1802" fmla="*/ 399309 h 1134476"/>
                <a:gd name="connsiteX1803" fmla="*/ 706545 w 1226658"/>
                <a:gd name="connsiteY1803" fmla="*/ 403083 h 1134476"/>
                <a:gd name="connsiteX1804" fmla="*/ 696806 w 1226658"/>
                <a:gd name="connsiteY1804" fmla="*/ 409951 h 1134476"/>
                <a:gd name="connsiteX1805" fmla="*/ 694546 w 1226658"/>
                <a:gd name="connsiteY1805" fmla="*/ 417290 h 1134476"/>
                <a:gd name="connsiteX1806" fmla="*/ 694991 w 1226658"/>
                <a:gd name="connsiteY1806" fmla="*/ 417179 h 1134476"/>
                <a:gd name="connsiteX1807" fmla="*/ 695064 w 1226658"/>
                <a:gd name="connsiteY1807" fmla="*/ 417898 h 1134476"/>
                <a:gd name="connsiteX1808" fmla="*/ 695714 w 1226658"/>
                <a:gd name="connsiteY1808" fmla="*/ 418321 h 1134476"/>
                <a:gd name="connsiteX1809" fmla="*/ 695064 w 1226658"/>
                <a:gd name="connsiteY1809" fmla="*/ 417898 h 1134476"/>
                <a:gd name="connsiteX1810" fmla="*/ 694568 w 1226658"/>
                <a:gd name="connsiteY1810" fmla="*/ 417572 h 1134476"/>
                <a:gd name="connsiteX1811" fmla="*/ 694550 w 1226658"/>
                <a:gd name="connsiteY1811" fmla="*/ 417286 h 1134476"/>
                <a:gd name="connsiteX1812" fmla="*/ 687054 w 1226658"/>
                <a:gd name="connsiteY1812" fmla="*/ 419579 h 1134476"/>
                <a:gd name="connsiteX1813" fmla="*/ 673942 w 1226658"/>
                <a:gd name="connsiteY1813" fmla="*/ 440149 h 1134476"/>
                <a:gd name="connsiteX1814" fmla="*/ 670164 w 1226658"/>
                <a:gd name="connsiteY1814" fmla="*/ 449058 h 1134476"/>
                <a:gd name="connsiteX1815" fmla="*/ 667849 w 1226658"/>
                <a:gd name="connsiteY1815" fmla="*/ 451497 h 1134476"/>
                <a:gd name="connsiteX1816" fmla="*/ 664575 w 1226658"/>
                <a:gd name="connsiteY1816" fmla="*/ 462481 h 1134476"/>
                <a:gd name="connsiteX1817" fmla="*/ 668290 w 1226658"/>
                <a:gd name="connsiteY1817" fmla="*/ 473461 h 1134476"/>
                <a:gd name="connsiteX1818" fmla="*/ 670938 w 1226658"/>
                <a:gd name="connsiteY1818" fmla="*/ 479033 h 1134476"/>
                <a:gd name="connsiteX1819" fmla="*/ 675235 w 1226658"/>
                <a:gd name="connsiteY1819" fmla="*/ 480445 h 1134476"/>
                <a:gd name="connsiteX1820" fmla="*/ 684944 w 1226658"/>
                <a:gd name="connsiteY1820" fmla="*/ 486966 h 1134476"/>
                <a:gd name="connsiteX1821" fmla="*/ 685928 w 1226658"/>
                <a:gd name="connsiteY1821" fmla="*/ 488109 h 1134476"/>
                <a:gd name="connsiteX1822" fmla="*/ 683810 w 1226658"/>
                <a:gd name="connsiteY1822" fmla="*/ 489731 h 1134476"/>
                <a:gd name="connsiteX1823" fmla="*/ 679330 w 1226658"/>
                <a:gd name="connsiteY1823" fmla="*/ 491391 h 1134476"/>
                <a:gd name="connsiteX1824" fmla="*/ 672145 w 1226658"/>
                <a:gd name="connsiteY1824" fmla="*/ 500599 h 1134476"/>
                <a:gd name="connsiteX1825" fmla="*/ 674293 w 1226658"/>
                <a:gd name="connsiteY1825" fmla="*/ 505841 h 1134476"/>
                <a:gd name="connsiteX1826" fmla="*/ 677160 w 1226658"/>
                <a:gd name="connsiteY1826" fmla="*/ 506680 h 1134476"/>
                <a:gd name="connsiteX1827" fmla="*/ 677100 w 1226658"/>
                <a:gd name="connsiteY1827" fmla="*/ 506333 h 1134476"/>
                <a:gd name="connsiteX1828" fmla="*/ 678423 w 1226658"/>
                <a:gd name="connsiteY1828" fmla="*/ 505931 h 1134476"/>
                <a:gd name="connsiteX1829" fmla="*/ 677524 w 1226658"/>
                <a:gd name="connsiteY1829" fmla="*/ 506757 h 1134476"/>
                <a:gd name="connsiteX1830" fmla="*/ 677165 w 1226658"/>
                <a:gd name="connsiteY1830" fmla="*/ 506680 h 1134476"/>
                <a:gd name="connsiteX1831" fmla="*/ 675984 w 1226658"/>
                <a:gd name="connsiteY1831" fmla="*/ 512743 h 1134476"/>
                <a:gd name="connsiteX1832" fmla="*/ 667258 w 1226658"/>
                <a:gd name="connsiteY1832" fmla="*/ 520814 h 1134476"/>
                <a:gd name="connsiteX1833" fmla="*/ 655085 w 1226658"/>
                <a:gd name="connsiteY1833" fmla="*/ 526188 h 1134476"/>
                <a:gd name="connsiteX1834" fmla="*/ 644883 w 1226658"/>
                <a:gd name="connsiteY1834" fmla="*/ 535795 h 1134476"/>
                <a:gd name="connsiteX1835" fmla="*/ 642838 w 1226658"/>
                <a:gd name="connsiteY1835" fmla="*/ 547528 h 1134476"/>
                <a:gd name="connsiteX1836" fmla="*/ 641332 w 1226658"/>
                <a:gd name="connsiteY1836" fmla="*/ 549723 h 1134476"/>
                <a:gd name="connsiteX1837" fmla="*/ 640185 w 1226658"/>
                <a:gd name="connsiteY1837" fmla="*/ 548594 h 1134476"/>
                <a:gd name="connsiteX1838" fmla="*/ 636415 w 1226658"/>
                <a:gd name="connsiteY1838" fmla="*/ 542945 h 1134476"/>
                <a:gd name="connsiteX1839" fmla="*/ 636702 w 1226658"/>
                <a:gd name="connsiteY1839" fmla="*/ 535363 h 1134476"/>
                <a:gd name="connsiteX1840" fmla="*/ 645790 w 1226658"/>
                <a:gd name="connsiteY1840" fmla="*/ 523103 h 1134476"/>
                <a:gd name="connsiteX1841" fmla="*/ 644237 w 1226658"/>
                <a:gd name="connsiteY1841" fmla="*/ 519025 h 1134476"/>
                <a:gd name="connsiteX1842" fmla="*/ 636295 w 1226658"/>
                <a:gd name="connsiteY1842" fmla="*/ 509834 h 1134476"/>
                <a:gd name="connsiteX1843" fmla="*/ 634823 w 1226658"/>
                <a:gd name="connsiteY1843" fmla="*/ 508349 h 1134476"/>
                <a:gd name="connsiteX1844" fmla="*/ 636295 w 1226658"/>
                <a:gd name="connsiteY1844" fmla="*/ 509817 h 1134476"/>
                <a:gd name="connsiteX1845" fmla="*/ 636295 w 1226658"/>
                <a:gd name="connsiteY1845" fmla="*/ 509834 h 1134476"/>
                <a:gd name="connsiteX1846" fmla="*/ 636813 w 1226658"/>
                <a:gd name="connsiteY1846" fmla="*/ 510330 h 1134476"/>
                <a:gd name="connsiteX1847" fmla="*/ 636295 w 1226658"/>
                <a:gd name="connsiteY1847" fmla="*/ 509791 h 1134476"/>
                <a:gd name="connsiteX1848" fmla="*/ 642859 w 1226658"/>
                <a:gd name="connsiteY1848" fmla="*/ 511490 h 1134476"/>
                <a:gd name="connsiteX1849" fmla="*/ 649475 w 1226658"/>
                <a:gd name="connsiteY1849" fmla="*/ 511550 h 1134476"/>
                <a:gd name="connsiteX1850" fmla="*/ 660262 w 1226658"/>
                <a:gd name="connsiteY1850" fmla="*/ 506556 h 1134476"/>
                <a:gd name="connsiteX1851" fmla="*/ 661794 w 1226658"/>
                <a:gd name="connsiteY1851" fmla="*/ 503843 h 1134476"/>
                <a:gd name="connsiteX1852" fmla="*/ 661186 w 1226658"/>
                <a:gd name="connsiteY1852" fmla="*/ 492020 h 1134476"/>
                <a:gd name="connsiteX1853" fmla="*/ 664789 w 1226658"/>
                <a:gd name="connsiteY1853" fmla="*/ 487809 h 1134476"/>
                <a:gd name="connsiteX1854" fmla="*/ 670472 w 1226658"/>
                <a:gd name="connsiteY1854" fmla="*/ 479474 h 1134476"/>
                <a:gd name="connsiteX1855" fmla="*/ 667716 w 1226658"/>
                <a:gd name="connsiteY1855" fmla="*/ 479474 h 1134476"/>
                <a:gd name="connsiteX1856" fmla="*/ 651854 w 1226658"/>
                <a:gd name="connsiteY1856" fmla="*/ 469674 h 1134476"/>
                <a:gd name="connsiteX1857" fmla="*/ 650198 w 1226658"/>
                <a:gd name="connsiteY1857" fmla="*/ 466769 h 1134476"/>
                <a:gd name="connsiteX1858" fmla="*/ 645564 w 1226658"/>
                <a:gd name="connsiteY1858" fmla="*/ 466084 h 1134476"/>
                <a:gd name="connsiteX1859" fmla="*/ 639581 w 1226658"/>
                <a:gd name="connsiteY1859" fmla="*/ 471959 h 1134476"/>
                <a:gd name="connsiteX1860" fmla="*/ 622148 w 1226658"/>
                <a:gd name="connsiteY1860" fmla="*/ 483988 h 1134476"/>
                <a:gd name="connsiteX1861" fmla="*/ 619243 w 1226658"/>
                <a:gd name="connsiteY1861" fmla="*/ 485687 h 1134476"/>
                <a:gd name="connsiteX1862" fmla="*/ 618088 w 1226658"/>
                <a:gd name="connsiteY1862" fmla="*/ 486889 h 1134476"/>
                <a:gd name="connsiteX1863" fmla="*/ 618049 w 1226658"/>
                <a:gd name="connsiteY1863" fmla="*/ 491506 h 1134476"/>
                <a:gd name="connsiteX1864" fmla="*/ 633385 w 1226658"/>
                <a:gd name="connsiteY1864" fmla="*/ 506761 h 1134476"/>
                <a:gd name="connsiteX1865" fmla="*/ 632791 w 1226658"/>
                <a:gd name="connsiteY1865" fmla="*/ 506338 h 1134476"/>
                <a:gd name="connsiteX1866" fmla="*/ 633257 w 1226658"/>
                <a:gd name="connsiteY1866" fmla="*/ 506796 h 1134476"/>
                <a:gd name="connsiteX1867" fmla="*/ 625110 w 1226658"/>
                <a:gd name="connsiteY1867" fmla="*/ 508306 h 1134476"/>
                <a:gd name="connsiteX1868" fmla="*/ 618319 w 1226658"/>
                <a:gd name="connsiteY1868" fmla="*/ 511716 h 1134476"/>
                <a:gd name="connsiteX1869" fmla="*/ 613860 w 1226658"/>
                <a:gd name="connsiteY1869" fmla="*/ 516654 h 1134476"/>
                <a:gd name="connsiteX1870" fmla="*/ 611442 w 1226658"/>
                <a:gd name="connsiteY1870" fmla="*/ 520869 h 1134476"/>
                <a:gd name="connsiteX1871" fmla="*/ 609701 w 1226658"/>
                <a:gd name="connsiteY1871" fmla="*/ 525315 h 1134476"/>
                <a:gd name="connsiteX1872" fmla="*/ 603175 w 1226658"/>
                <a:gd name="connsiteY1872" fmla="*/ 525350 h 1134476"/>
                <a:gd name="connsiteX1873" fmla="*/ 596996 w 1226658"/>
                <a:gd name="connsiteY1873" fmla="*/ 522457 h 1134476"/>
                <a:gd name="connsiteX1874" fmla="*/ 585447 w 1226658"/>
                <a:gd name="connsiteY1874" fmla="*/ 522055 h 1134476"/>
                <a:gd name="connsiteX1875" fmla="*/ 580534 w 1226658"/>
                <a:gd name="connsiteY1875" fmla="*/ 523394 h 1134476"/>
                <a:gd name="connsiteX1876" fmla="*/ 573919 w 1226658"/>
                <a:gd name="connsiteY1876" fmla="*/ 522384 h 1134476"/>
                <a:gd name="connsiteX1877" fmla="*/ 565006 w 1226658"/>
                <a:gd name="connsiteY1877" fmla="*/ 514755 h 1134476"/>
                <a:gd name="connsiteX1878" fmla="*/ 553277 w 1226658"/>
                <a:gd name="connsiteY1878" fmla="*/ 505888 h 1134476"/>
                <a:gd name="connsiteX1879" fmla="*/ 548548 w 1226658"/>
                <a:gd name="connsiteY1879" fmla="*/ 501348 h 1134476"/>
                <a:gd name="connsiteX1880" fmla="*/ 544864 w 1226658"/>
                <a:gd name="connsiteY1880" fmla="*/ 484955 h 1134476"/>
                <a:gd name="connsiteX1881" fmla="*/ 544710 w 1226658"/>
                <a:gd name="connsiteY1881" fmla="*/ 479863 h 1134476"/>
                <a:gd name="connsiteX1882" fmla="*/ 536421 w 1226658"/>
                <a:gd name="connsiteY1882" fmla="*/ 472785 h 1134476"/>
                <a:gd name="connsiteX1883" fmla="*/ 512809 w 1226658"/>
                <a:gd name="connsiteY1883" fmla="*/ 475682 h 1134476"/>
                <a:gd name="connsiteX1884" fmla="*/ 505573 w 1226658"/>
                <a:gd name="connsiteY1884" fmla="*/ 482221 h 1134476"/>
                <a:gd name="connsiteX1885" fmla="*/ 508184 w 1226658"/>
                <a:gd name="connsiteY1885" fmla="*/ 489731 h 1134476"/>
                <a:gd name="connsiteX1886" fmla="*/ 512916 w 1226658"/>
                <a:gd name="connsiteY1886" fmla="*/ 490325 h 1134476"/>
                <a:gd name="connsiteX1887" fmla="*/ 515676 w 1226658"/>
                <a:gd name="connsiteY1887" fmla="*/ 488378 h 1134476"/>
                <a:gd name="connsiteX1888" fmla="*/ 525792 w 1226658"/>
                <a:gd name="connsiteY1888" fmla="*/ 486988 h 1134476"/>
                <a:gd name="connsiteX1889" fmla="*/ 535394 w 1226658"/>
                <a:gd name="connsiteY1889" fmla="*/ 483881 h 1134476"/>
                <a:gd name="connsiteX1890" fmla="*/ 537525 w 1226658"/>
                <a:gd name="connsiteY1890" fmla="*/ 485558 h 1134476"/>
                <a:gd name="connsiteX1891" fmla="*/ 536789 w 1226658"/>
                <a:gd name="connsiteY1891" fmla="*/ 486915 h 1134476"/>
                <a:gd name="connsiteX1892" fmla="*/ 527504 w 1226658"/>
                <a:gd name="connsiteY1892" fmla="*/ 490689 h 1134476"/>
                <a:gd name="connsiteX1893" fmla="*/ 515163 w 1226658"/>
                <a:gd name="connsiteY1893" fmla="*/ 496042 h 1134476"/>
                <a:gd name="connsiteX1894" fmla="*/ 508684 w 1226658"/>
                <a:gd name="connsiteY1894" fmla="*/ 498160 h 1134476"/>
                <a:gd name="connsiteX1895" fmla="*/ 501859 w 1226658"/>
                <a:gd name="connsiteY1895" fmla="*/ 505161 h 1134476"/>
                <a:gd name="connsiteX1896" fmla="*/ 498213 w 1226658"/>
                <a:gd name="connsiteY1896" fmla="*/ 521764 h 1134476"/>
                <a:gd name="connsiteX1897" fmla="*/ 495761 w 1226658"/>
                <a:gd name="connsiteY1897" fmla="*/ 526056 h 1134476"/>
                <a:gd name="connsiteX1898" fmla="*/ 491547 w 1226658"/>
                <a:gd name="connsiteY1898" fmla="*/ 527964 h 1134476"/>
                <a:gd name="connsiteX1899" fmla="*/ 491414 w 1226658"/>
                <a:gd name="connsiteY1899" fmla="*/ 523655 h 1134476"/>
                <a:gd name="connsiteX1900" fmla="*/ 491470 w 1226658"/>
                <a:gd name="connsiteY1900" fmla="*/ 515550 h 1134476"/>
                <a:gd name="connsiteX1901" fmla="*/ 486455 w 1226658"/>
                <a:gd name="connsiteY1901" fmla="*/ 504742 h 1134476"/>
                <a:gd name="connsiteX1902" fmla="*/ 481902 w 1226658"/>
                <a:gd name="connsiteY1902" fmla="*/ 495606 h 1134476"/>
                <a:gd name="connsiteX1903" fmla="*/ 476189 w 1226658"/>
                <a:gd name="connsiteY1903" fmla="*/ 492692 h 1134476"/>
                <a:gd name="connsiteX1904" fmla="*/ 469603 w 1226658"/>
                <a:gd name="connsiteY1904" fmla="*/ 494390 h 1134476"/>
                <a:gd name="connsiteX1905" fmla="*/ 423137 w 1226658"/>
                <a:gd name="connsiteY1905" fmla="*/ 483898 h 1134476"/>
                <a:gd name="connsiteX1906" fmla="*/ 422906 w 1226658"/>
                <a:gd name="connsiteY1906" fmla="*/ 479208 h 1134476"/>
                <a:gd name="connsiteX1907" fmla="*/ 430963 w 1226658"/>
                <a:gd name="connsiteY1907" fmla="*/ 473757 h 1134476"/>
                <a:gd name="connsiteX1908" fmla="*/ 436064 w 1226658"/>
                <a:gd name="connsiteY1908" fmla="*/ 473692 h 1134476"/>
                <a:gd name="connsiteX1909" fmla="*/ 445063 w 1226658"/>
                <a:gd name="connsiteY1909" fmla="*/ 463110 h 1134476"/>
                <a:gd name="connsiteX1910" fmla="*/ 441460 w 1226658"/>
                <a:gd name="connsiteY1910" fmla="*/ 453654 h 1134476"/>
                <a:gd name="connsiteX1911" fmla="*/ 430433 w 1226658"/>
                <a:gd name="connsiteY1911" fmla="*/ 446867 h 1134476"/>
                <a:gd name="connsiteX1912" fmla="*/ 414836 w 1226658"/>
                <a:gd name="connsiteY1912" fmla="*/ 441681 h 1134476"/>
                <a:gd name="connsiteX1913" fmla="*/ 396110 w 1226658"/>
                <a:gd name="connsiteY1913" fmla="*/ 426888 h 1134476"/>
                <a:gd name="connsiteX1914" fmla="*/ 387509 w 1226658"/>
                <a:gd name="connsiteY1914" fmla="*/ 414740 h 1134476"/>
                <a:gd name="connsiteX1915" fmla="*/ 375464 w 1226658"/>
                <a:gd name="connsiteY1915" fmla="*/ 401680 h 1134476"/>
                <a:gd name="connsiteX1916" fmla="*/ 361809 w 1226658"/>
                <a:gd name="connsiteY1916" fmla="*/ 404611 h 1134476"/>
                <a:gd name="connsiteX1917" fmla="*/ 356661 w 1226658"/>
                <a:gd name="connsiteY1917" fmla="*/ 409014 h 1134476"/>
                <a:gd name="connsiteX1918" fmla="*/ 351770 w 1226658"/>
                <a:gd name="connsiteY1918" fmla="*/ 409891 h 1134476"/>
                <a:gd name="connsiteX1919" fmla="*/ 348976 w 1226658"/>
                <a:gd name="connsiteY1919" fmla="*/ 406592 h 1134476"/>
                <a:gd name="connsiteX1920" fmla="*/ 355651 w 1226658"/>
                <a:gd name="connsiteY1920" fmla="*/ 387803 h 1134476"/>
                <a:gd name="connsiteX1921" fmla="*/ 354770 w 1226658"/>
                <a:gd name="connsiteY1921" fmla="*/ 386463 h 1134476"/>
                <a:gd name="connsiteX1922" fmla="*/ 353418 w 1226658"/>
                <a:gd name="connsiteY1922" fmla="*/ 385963 h 1134476"/>
                <a:gd name="connsiteX1923" fmla="*/ 348998 w 1226658"/>
                <a:gd name="connsiteY1923" fmla="*/ 388333 h 1134476"/>
                <a:gd name="connsiteX1924" fmla="*/ 334718 w 1226658"/>
                <a:gd name="connsiteY1924" fmla="*/ 400383 h 1134476"/>
                <a:gd name="connsiteX1925" fmla="*/ 331522 w 1226658"/>
                <a:gd name="connsiteY1925" fmla="*/ 400824 h 1134476"/>
                <a:gd name="connsiteX1926" fmla="*/ 329489 w 1226658"/>
                <a:gd name="connsiteY1926" fmla="*/ 398509 h 1134476"/>
                <a:gd name="connsiteX1927" fmla="*/ 330097 w 1226658"/>
                <a:gd name="connsiteY1927" fmla="*/ 384970 h 1134476"/>
                <a:gd name="connsiteX1928" fmla="*/ 332044 w 1226658"/>
                <a:gd name="connsiteY1928" fmla="*/ 361268 h 1134476"/>
                <a:gd name="connsiteX1929" fmla="*/ 330632 w 1226658"/>
                <a:gd name="connsiteY1929" fmla="*/ 356480 h 1134476"/>
                <a:gd name="connsiteX1930" fmla="*/ 327863 w 1226658"/>
                <a:gd name="connsiteY1930" fmla="*/ 356039 h 1134476"/>
                <a:gd name="connsiteX1931" fmla="*/ 324243 w 1226658"/>
                <a:gd name="connsiteY1931" fmla="*/ 363365 h 1134476"/>
                <a:gd name="connsiteX1932" fmla="*/ 320182 w 1226658"/>
                <a:gd name="connsiteY1932" fmla="*/ 370344 h 1134476"/>
                <a:gd name="connsiteX1933" fmla="*/ 309904 w 1226658"/>
                <a:gd name="connsiteY1933" fmla="*/ 376348 h 1134476"/>
                <a:gd name="connsiteX1934" fmla="*/ 303708 w 1226658"/>
                <a:gd name="connsiteY1934" fmla="*/ 375128 h 1134476"/>
                <a:gd name="connsiteX1935" fmla="*/ 301543 w 1226658"/>
                <a:gd name="connsiteY1935" fmla="*/ 373228 h 1134476"/>
                <a:gd name="connsiteX1936" fmla="*/ 301517 w 1226658"/>
                <a:gd name="connsiteY1936" fmla="*/ 373318 h 1134476"/>
                <a:gd name="connsiteX1937" fmla="*/ 300242 w 1226658"/>
                <a:gd name="connsiteY1937" fmla="*/ 373489 h 1134476"/>
                <a:gd name="connsiteX1938" fmla="*/ 297379 w 1226658"/>
                <a:gd name="connsiteY1938" fmla="*/ 375402 h 1134476"/>
                <a:gd name="connsiteX1939" fmla="*/ 295868 w 1226658"/>
                <a:gd name="connsiteY1939" fmla="*/ 375381 h 1134476"/>
                <a:gd name="connsiteX1940" fmla="*/ 296827 w 1226658"/>
                <a:gd name="connsiteY1940" fmla="*/ 373934 h 1134476"/>
                <a:gd name="connsiteX1941" fmla="*/ 300242 w 1226658"/>
                <a:gd name="connsiteY1941" fmla="*/ 373494 h 1134476"/>
                <a:gd name="connsiteX1942" fmla="*/ 301153 w 1226658"/>
                <a:gd name="connsiteY1942" fmla="*/ 372886 h 1134476"/>
                <a:gd name="connsiteX1943" fmla="*/ 301543 w 1226658"/>
                <a:gd name="connsiteY1943" fmla="*/ 373232 h 1134476"/>
                <a:gd name="connsiteX1944" fmla="*/ 302920 w 1226658"/>
                <a:gd name="connsiteY1944" fmla="*/ 368466 h 1134476"/>
                <a:gd name="connsiteX1945" fmla="*/ 300943 w 1226658"/>
                <a:gd name="connsiteY1945" fmla="*/ 364302 h 1134476"/>
                <a:gd name="connsiteX1946" fmla="*/ 289390 w 1226658"/>
                <a:gd name="connsiteY1946" fmla="*/ 363866 h 1134476"/>
                <a:gd name="connsiteX1947" fmla="*/ 263283 w 1226658"/>
                <a:gd name="connsiteY1947" fmla="*/ 370331 h 1134476"/>
                <a:gd name="connsiteX1948" fmla="*/ 255380 w 1226658"/>
                <a:gd name="connsiteY1948" fmla="*/ 372924 h 1134476"/>
                <a:gd name="connsiteX1949" fmla="*/ 239714 w 1226658"/>
                <a:gd name="connsiteY1949" fmla="*/ 375817 h 1134476"/>
                <a:gd name="connsiteX1950" fmla="*/ 239380 w 1226658"/>
                <a:gd name="connsiteY1950" fmla="*/ 376164 h 1134476"/>
                <a:gd name="connsiteX1951" fmla="*/ 238910 w 1226658"/>
                <a:gd name="connsiteY1951" fmla="*/ 376968 h 1134476"/>
                <a:gd name="connsiteX1952" fmla="*/ 239316 w 1226658"/>
                <a:gd name="connsiteY1952" fmla="*/ 375761 h 1134476"/>
                <a:gd name="connsiteX1953" fmla="*/ 239714 w 1226658"/>
                <a:gd name="connsiteY1953" fmla="*/ 375817 h 1134476"/>
                <a:gd name="connsiteX1954" fmla="*/ 240549 w 1226658"/>
                <a:gd name="connsiteY1954" fmla="*/ 374923 h 1134476"/>
                <a:gd name="connsiteX1955" fmla="*/ 240822 w 1226658"/>
                <a:gd name="connsiteY1955" fmla="*/ 368838 h 1134476"/>
                <a:gd name="connsiteX1956" fmla="*/ 235067 w 1226658"/>
                <a:gd name="connsiteY1956" fmla="*/ 368286 h 1134476"/>
                <a:gd name="connsiteX1957" fmla="*/ 229021 w 1226658"/>
                <a:gd name="connsiteY1957" fmla="*/ 370994 h 1134476"/>
                <a:gd name="connsiteX1958" fmla="*/ 217604 w 1226658"/>
                <a:gd name="connsiteY1958" fmla="*/ 373742 h 1134476"/>
                <a:gd name="connsiteX1959" fmla="*/ 209042 w 1226658"/>
                <a:gd name="connsiteY1959" fmla="*/ 383280 h 1134476"/>
                <a:gd name="connsiteX1960" fmla="*/ 205618 w 1226658"/>
                <a:gd name="connsiteY1960" fmla="*/ 385428 h 1134476"/>
                <a:gd name="connsiteX1961" fmla="*/ 198635 w 1226658"/>
                <a:gd name="connsiteY1961" fmla="*/ 380627 h 1134476"/>
                <a:gd name="connsiteX1962" fmla="*/ 191840 w 1226658"/>
                <a:gd name="connsiteY1962" fmla="*/ 371209 h 1134476"/>
                <a:gd name="connsiteX1963" fmla="*/ 188160 w 1226658"/>
                <a:gd name="connsiteY1963" fmla="*/ 359989 h 1134476"/>
                <a:gd name="connsiteX1964" fmla="*/ 184621 w 1226658"/>
                <a:gd name="connsiteY1964" fmla="*/ 352509 h 1134476"/>
                <a:gd name="connsiteX1965" fmla="*/ 171052 w 1226658"/>
                <a:gd name="connsiteY1965" fmla="*/ 342714 h 1134476"/>
                <a:gd name="connsiteX1966" fmla="*/ 163855 w 1226658"/>
                <a:gd name="connsiteY1966" fmla="*/ 338157 h 1134476"/>
                <a:gd name="connsiteX1967" fmla="*/ 0 w 1226658"/>
                <a:gd name="connsiteY1967" fmla="*/ 637945 h 1134476"/>
                <a:gd name="connsiteX1968" fmla="*/ 23971 w 1226658"/>
                <a:gd name="connsiteY1968" fmla="*/ 655926 h 1134476"/>
                <a:gd name="connsiteX1969" fmla="*/ 67417 w 1226658"/>
                <a:gd name="connsiteY1969" fmla="*/ 675396 h 1134476"/>
                <a:gd name="connsiteX1970" fmla="*/ 71918 w 1226658"/>
                <a:gd name="connsiteY1970" fmla="*/ 724840 h 1134476"/>
                <a:gd name="connsiteX1971" fmla="*/ 88393 w 1226658"/>
                <a:gd name="connsiteY1971" fmla="*/ 787747 h 1134476"/>
                <a:gd name="connsiteX1972" fmla="*/ 65996 w 1226658"/>
                <a:gd name="connsiteY1972" fmla="*/ 797127 h 1134476"/>
                <a:gd name="connsiteX1973" fmla="*/ 69817 w 1226658"/>
                <a:gd name="connsiteY1973" fmla="*/ 802168 h 1134476"/>
                <a:gd name="connsiteX1974" fmla="*/ 74704 w 1226658"/>
                <a:gd name="connsiteY1974" fmla="*/ 803190 h 1134476"/>
                <a:gd name="connsiteX1975" fmla="*/ 76223 w 1226658"/>
                <a:gd name="connsiteY1975" fmla="*/ 806686 h 1134476"/>
                <a:gd name="connsiteX1976" fmla="*/ 70678 w 1226658"/>
                <a:gd name="connsiteY1976" fmla="*/ 818638 h 1134476"/>
                <a:gd name="connsiteX1977" fmla="*/ 66749 w 1226658"/>
                <a:gd name="connsiteY1977" fmla="*/ 821291 h 1134476"/>
                <a:gd name="connsiteX1978" fmla="*/ 65834 w 1226658"/>
                <a:gd name="connsiteY1978" fmla="*/ 825009 h 1134476"/>
                <a:gd name="connsiteX1979" fmla="*/ 64631 w 1226658"/>
                <a:gd name="connsiteY1979" fmla="*/ 833208 h 1134476"/>
                <a:gd name="connsiteX1980" fmla="*/ 62718 w 1226658"/>
                <a:gd name="connsiteY1980" fmla="*/ 835442 h 1134476"/>
                <a:gd name="connsiteX1981" fmla="*/ 69813 w 1226658"/>
                <a:gd name="connsiteY1981" fmla="*/ 841103 h 1134476"/>
                <a:gd name="connsiteX1982" fmla="*/ 81268 w 1226658"/>
                <a:gd name="connsiteY1982" fmla="*/ 838146 h 1134476"/>
                <a:gd name="connsiteX1983" fmla="*/ 82689 w 1226658"/>
                <a:gd name="connsiteY1983" fmla="*/ 838775 h 1134476"/>
                <a:gd name="connsiteX1984" fmla="*/ 82432 w 1226658"/>
                <a:gd name="connsiteY1984" fmla="*/ 841655 h 1134476"/>
                <a:gd name="connsiteX1985" fmla="*/ 77528 w 1226658"/>
                <a:gd name="connsiteY1985" fmla="*/ 846174 h 1134476"/>
                <a:gd name="connsiteX1986" fmla="*/ 73232 w 1226658"/>
                <a:gd name="connsiteY1986" fmla="*/ 856735 h 1134476"/>
                <a:gd name="connsiteX1987" fmla="*/ 75179 w 1226658"/>
                <a:gd name="connsiteY1987" fmla="*/ 859276 h 1134476"/>
                <a:gd name="connsiteX1988" fmla="*/ 75179 w 1226658"/>
                <a:gd name="connsiteY1988" fmla="*/ 859276 h 1134476"/>
                <a:gd name="connsiteX1989" fmla="*/ 74764 w 1226658"/>
                <a:gd name="connsiteY1989" fmla="*/ 858831 h 1134476"/>
                <a:gd name="connsiteX1990" fmla="*/ 75530 w 1226658"/>
                <a:gd name="connsiteY1990" fmla="*/ 858720 h 1134476"/>
                <a:gd name="connsiteX1991" fmla="*/ 76061 w 1226658"/>
                <a:gd name="connsiteY1991" fmla="*/ 857920 h 1134476"/>
                <a:gd name="connsiteX1992" fmla="*/ 75530 w 1226658"/>
                <a:gd name="connsiteY1992" fmla="*/ 858720 h 1134476"/>
                <a:gd name="connsiteX1993" fmla="*/ 75179 w 1226658"/>
                <a:gd name="connsiteY1993" fmla="*/ 859276 h 1134476"/>
                <a:gd name="connsiteX1994" fmla="*/ 83579 w 1226658"/>
                <a:gd name="connsiteY1994" fmla="*/ 868258 h 1134476"/>
                <a:gd name="connsiteX1995" fmla="*/ 84799 w 1226658"/>
                <a:gd name="connsiteY1995" fmla="*/ 874249 h 1134476"/>
                <a:gd name="connsiteX1996" fmla="*/ 82120 w 1226658"/>
                <a:gd name="connsiteY1996" fmla="*/ 879525 h 1134476"/>
                <a:gd name="connsiteX1997" fmla="*/ 81867 w 1226658"/>
                <a:gd name="connsiteY1997" fmla="*/ 879388 h 1134476"/>
                <a:gd name="connsiteX1998" fmla="*/ 81906 w 1226658"/>
                <a:gd name="connsiteY1998" fmla="*/ 879923 h 1134476"/>
                <a:gd name="connsiteX1999" fmla="*/ 82244 w 1226658"/>
                <a:gd name="connsiteY1999" fmla="*/ 879602 h 1134476"/>
                <a:gd name="connsiteX2000" fmla="*/ 81944 w 1226658"/>
                <a:gd name="connsiteY2000" fmla="*/ 884578 h 1134476"/>
                <a:gd name="connsiteX2001" fmla="*/ 80952 w 1226658"/>
                <a:gd name="connsiteY2001" fmla="*/ 892490 h 1134476"/>
                <a:gd name="connsiteX2002" fmla="*/ 80254 w 1226658"/>
                <a:gd name="connsiteY2002" fmla="*/ 894018 h 1134476"/>
                <a:gd name="connsiteX2003" fmla="*/ 85077 w 1226658"/>
                <a:gd name="connsiteY2003" fmla="*/ 904010 h 1134476"/>
                <a:gd name="connsiteX2004" fmla="*/ 93160 w 1226658"/>
                <a:gd name="connsiteY2004" fmla="*/ 910073 h 1134476"/>
                <a:gd name="connsiteX2005" fmla="*/ 101205 w 1226658"/>
                <a:gd name="connsiteY2005" fmla="*/ 916038 h 1134476"/>
                <a:gd name="connsiteX2006" fmla="*/ 108800 w 1226658"/>
                <a:gd name="connsiteY2006" fmla="*/ 919855 h 1134476"/>
                <a:gd name="connsiteX2007" fmla="*/ 110751 w 1226658"/>
                <a:gd name="connsiteY2007" fmla="*/ 924066 h 1134476"/>
                <a:gd name="connsiteX2008" fmla="*/ 110015 w 1226658"/>
                <a:gd name="connsiteY2008" fmla="*/ 934040 h 1134476"/>
                <a:gd name="connsiteX2009" fmla="*/ 112424 w 1226658"/>
                <a:gd name="connsiteY2009" fmla="*/ 937665 h 1134476"/>
                <a:gd name="connsiteX2010" fmla="*/ 113254 w 1226658"/>
                <a:gd name="connsiteY2010" fmla="*/ 937515 h 1134476"/>
                <a:gd name="connsiteX2011" fmla="*/ 112745 w 1226658"/>
                <a:gd name="connsiteY2011" fmla="*/ 938067 h 1134476"/>
                <a:gd name="connsiteX2012" fmla="*/ 112424 w 1226658"/>
                <a:gd name="connsiteY2012" fmla="*/ 937661 h 1134476"/>
                <a:gd name="connsiteX2013" fmla="*/ 112339 w 1226658"/>
                <a:gd name="connsiteY2013" fmla="*/ 937682 h 1134476"/>
                <a:gd name="connsiteX2014" fmla="*/ 113028 w 1226658"/>
                <a:gd name="connsiteY2014" fmla="*/ 941109 h 1134476"/>
                <a:gd name="connsiteX2015" fmla="*/ 117602 w 1226658"/>
                <a:gd name="connsiteY2015" fmla="*/ 941935 h 1134476"/>
                <a:gd name="connsiteX2016" fmla="*/ 122544 w 1226658"/>
                <a:gd name="connsiteY2016" fmla="*/ 945915 h 1134476"/>
                <a:gd name="connsiteX2017" fmla="*/ 126888 w 1226658"/>
                <a:gd name="connsiteY2017" fmla="*/ 956938 h 1134476"/>
                <a:gd name="connsiteX2018" fmla="*/ 500302 w 1226658"/>
                <a:gd name="connsiteY2018" fmla="*/ 988569 h 1134476"/>
                <a:gd name="connsiteX2019" fmla="*/ 499099 w 1226658"/>
                <a:gd name="connsiteY2019" fmla="*/ 986108 h 1134476"/>
                <a:gd name="connsiteX2020" fmla="*/ 502942 w 1226658"/>
                <a:gd name="connsiteY2020" fmla="*/ 979437 h 1134476"/>
                <a:gd name="connsiteX2021" fmla="*/ 502766 w 1226658"/>
                <a:gd name="connsiteY2021" fmla="*/ 978808 h 1134476"/>
                <a:gd name="connsiteX2022" fmla="*/ 503588 w 1226658"/>
                <a:gd name="connsiteY2022" fmla="*/ 978063 h 1134476"/>
                <a:gd name="connsiteX2023" fmla="*/ 503181 w 1226658"/>
                <a:gd name="connsiteY2023" fmla="*/ 979223 h 1134476"/>
                <a:gd name="connsiteX2024" fmla="*/ 502937 w 1226658"/>
                <a:gd name="connsiteY2024" fmla="*/ 979437 h 1134476"/>
                <a:gd name="connsiteX2025" fmla="*/ 504422 w 1226658"/>
                <a:gd name="connsiteY2025" fmla="*/ 985197 h 1134476"/>
                <a:gd name="connsiteX2026" fmla="*/ 504401 w 1226658"/>
                <a:gd name="connsiteY2026" fmla="*/ 986772 h 1134476"/>
                <a:gd name="connsiteX2027" fmla="*/ 501863 w 1226658"/>
                <a:gd name="connsiteY2027" fmla="*/ 988719 h 1134476"/>
                <a:gd name="connsiteX2028" fmla="*/ 500302 w 1226658"/>
                <a:gd name="connsiteY2028" fmla="*/ 988565 h 1134476"/>
                <a:gd name="connsiteX2029" fmla="*/ 553580 w 1226658"/>
                <a:gd name="connsiteY2029" fmla="*/ 1018522 h 1134476"/>
                <a:gd name="connsiteX2030" fmla="*/ 567877 w 1226658"/>
                <a:gd name="connsiteY2030" fmla="*/ 1011312 h 1134476"/>
                <a:gd name="connsiteX2031" fmla="*/ 585695 w 1226658"/>
                <a:gd name="connsiteY2031" fmla="*/ 1001492 h 1134476"/>
                <a:gd name="connsiteX2032" fmla="*/ 592114 w 1226658"/>
                <a:gd name="connsiteY2032" fmla="*/ 1000443 h 1134476"/>
                <a:gd name="connsiteX2033" fmla="*/ 596902 w 1226658"/>
                <a:gd name="connsiteY2033" fmla="*/ 1002215 h 1134476"/>
                <a:gd name="connsiteX2034" fmla="*/ 608443 w 1226658"/>
                <a:gd name="connsiteY2034" fmla="*/ 1013045 h 1134476"/>
                <a:gd name="connsiteX2035" fmla="*/ 615409 w 1226658"/>
                <a:gd name="connsiteY2035" fmla="*/ 1019759 h 1134476"/>
                <a:gd name="connsiteX2036" fmla="*/ 620629 w 1226658"/>
                <a:gd name="connsiteY2036" fmla="*/ 1026952 h 1134476"/>
                <a:gd name="connsiteX2037" fmla="*/ 622170 w 1226658"/>
                <a:gd name="connsiteY2037" fmla="*/ 1042168 h 1134476"/>
                <a:gd name="connsiteX2038" fmla="*/ 617536 w 1226658"/>
                <a:gd name="connsiteY2038" fmla="*/ 1044706 h 1134476"/>
                <a:gd name="connsiteX2039" fmla="*/ 611267 w 1226658"/>
                <a:gd name="connsiteY2039" fmla="*/ 1042703 h 1134476"/>
                <a:gd name="connsiteX2040" fmla="*/ 603958 w 1226658"/>
                <a:gd name="connsiteY2040" fmla="*/ 1043238 h 1134476"/>
                <a:gd name="connsiteX2041" fmla="*/ 628109 w 1226658"/>
                <a:gd name="connsiteY2041" fmla="*/ 1054869 h 1134476"/>
                <a:gd name="connsiteX2042" fmla="*/ 629975 w 1226658"/>
                <a:gd name="connsiteY2042" fmla="*/ 1052845 h 1134476"/>
                <a:gd name="connsiteX2043" fmla="*/ 664503 w 1226658"/>
                <a:gd name="connsiteY2043" fmla="*/ 1061651 h 1134476"/>
                <a:gd name="connsiteX2044" fmla="*/ 668422 w 1226658"/>
                <a:gd name="connsiteY2044" fmla="*/ 1064702 h 1134476"/>
                <a:gd name="connsiteX2045" fmla="*/ 675504 w 1226658"/>
                <a:gd name="connsiteY2045" fmla="*/ 1078301 h 1134476"/>
                <a:gd name="connsiteX2046" fmla="*/ 673895 w 1226658"/>
                <a:gd name="connsiteY2046" fmla="*/ 1084596 h 1134476"/>
                <a:gd name="connsiteX2047" fmla="*/ 669638 w 1226658"/>
                <a:gd name="connsiteY2047" fmla="*/ 1085811 h 1134476"/>
                <a:gd name="connsiteX2048" fmla="*/ 660797 w 1226658"/>
                <a:gd name="connsiteY2048" fmla="*/ 1077980 h 1134476"/>
                <a:gd name="connsiteX2049" fmla="*/ 658003 w 1226658"/>
                <a:gd name="connsiteY2049" fmla="*/ 1077582 h 1134476"/>
                <a:gd name="connsiteX2050" fmla="*/ 657181 w 1226658"/>
                <a:gd name="connsiteY2050" fmla="*/ 1078994 h 1134476"/>
                <a:gd name="connsiteX2051" fmla="*/ 656390 w 1226658"/>
                <a:gd name="connsiteY2051" fmla="*/ 1084014 h 1134476"/>
                <a:gd name="connsiteX2052" fmla="*/ 647023 w 1226658"/>
                <a:gd name="connsiteY2052" fmla="*/ 1107519 h 1134476"/>
                <a:gd name="connsiteX2053" fmla="*/ 644708 w 1226658"/>
                <a:gd name="connsiteY2053" fmla="*/ 1109919 h 1134476"/>
                <a:gd name="connsiteX2054" fmla="*/ 640600 w 1226658"/>
                <a:gd name="connsiteY2054" fmla="*/ 1108888 h 1134476"/>
                <a:gd name="connsiteX2055" fmla="*/ 628464 w 1226658"/>
                <a:gd name="connsiteY2055" fmla="*/ 1134477 h 1134476"/>
                <a:gd name="connsiteX2056" fmla="*/ 648743 w 1226658"/>
                <a:gd name="connsiteY2056" fmla="*/ 1125765 h 1134476"/>
                <a:gd name="connsiteX2057" fmla="*/ 656830 w 1226658"/>
                <a:gd name="connsiteY2057" fmla="*/ 1124815 h 1134476"/>
                <a:gd name="connsiteX2058" fmla="*/ 666582 w 1226658"/>
                <a:gd name="connsiteY2058" fmla="*/ 1123954 h 1134476"/>
                <a:gd name="connsiteX2059" fmla="*/ 674499 w 1226658"/>
                <a:gd name="connsiteY2059" fmla="*/ 1121109 h 1134476"/>
                <a:gd name="connsiteX2060" fmla="*/ 677935 w 1226658"/>
                <a:gd name="connsiteY2060" fmla="*/ 1121931 h 1134476"/>
                <a:gd name="connsiteX2061" fmla="*/ 699091 w 1226658"/>
                <a:gd name="connsiteY2061" fmla="*/ 1112264 h 1134476"/>
                <a:gd name="connsiteX2062" fmla="*/ 682175 w 1226658"/>
                <a:gd name="connsiteY2062" fmla="*/ 1112144 h 1134476"/>
                <a:gd name="connsiteX2063" fmla="*/ 680173 w 1226658"/>
                <a:gd name="connsiteY2063" fmla="*/ 1109996 h 1134476"/>
                <a:gd name="connsiteX2064" fmla="*/ 681285 w 1226658"/>
                <a:gd name="connsiteY2064" fmla="*/ 1107091 h 1134476"/>
                <a:gd name="connsiteX2065" fmla="*/ 682663 w 1226658"/>
                <a:gd name="connsiteY2065" fmla="*/ 1106184 h 1134476"/>
                <a:gd name="connsiteX2066" fmla="*/ 690537 w 1226658"/>
                <a:gd name="connsiteY2066" fmla="*/ 1103321 h 1134476"/>
                <a:gd name="connsiteX2067" fmla="*/ 707401 w 1226658"/>
                <a:gd name="connsiteY2067" fmla="*/ 1102196 h 1134476"/>
                <a:gd name="connsiteX2068" fmla="*/ 716515 w 1226658"/>
                <a:gd name="connsiteY2068" fmla="*/ 1098554 h 1134476"/>
                <a:gd name="connsiteX2069" fmla="*/ 718834 w 1226658"/>
                <a:gd name="connsiteY2069" fmla="*/ 1097677 h 1134476"/>
                <a:gd name="connsiteX2070" fmla="*/ 744569 w 1226658"/>
                <a:gd name="connsiteY2070" fmla="*/ 1084365 h 1134476"/>
                <a:gd name="connsiteX2071" fmla="*/ 791005 w 1226658"/>
                <a:gd name="connsiteY2071" fmla="*/ 1082880 h 1134476"/>
                <a:gd name="connsiteX2072" fmla="*/ 834455 w 1226658"/>
                <a:gd name="connsiteY2072" fmla="*/ 1045408 h 1134476"/>
                <a:gd name="connsiteX2073" fmla="*/ 844947 w 1226658"/>
                <a:gd name="connsiteY2073" fmla="*/ 1081365 h 1134476"/>
                <a:gd name="connsiteX2074" fmla="*/ 854473 w 1226658"/>
                <a:gd name="connsiteY2074" fmla="*/ 1089701 h 1134476"/>
                <a:gd name="connsiteX2075" fmla="*/ 857819 w 1226658"/>
                <a:gd name="connsiteY2075" fmla="*/ 1086864 h 1134476"/>
                <a:gd name="connsiteX2076" fmla="*/ 874422 w 1226658"/>
                <a:gd name="connsiteY2076" fmla="*/ 1083222 h 1134476"/>
                <a:gd name="connsiteX2077" fmla="*/ 875778 w 1226658"/>
                <a:gd name="connsiteY2077" fmla="*/ 1083830 h 1134476"/>
                <a:gd name="connsiteX2078" fmla="*/ 874768 w 1226658"/>
                <a:gd name="connsiteY2078" fmla="*/ 1086517 h 1134476"/>
                <a:gd name="connsiteX2079" fmla="*/ 868534 w 1226658"/>
                <a:gd name="connsiteY2079" fmla="*/ 1089149 h 1134476"/>
                <a:gd name="connsiteX2080" fmla="*/ 858101 w 1226658"/>
                <a:gd name="connsiteY2080" fmla="*/ 1100005 h 1134476"/>
                <a:gd name="connsiteX2081" fmla="*/ 857571 w 1226658"/>
                <a:gd name="connsiteY2081" fmla="*/ 1102003 h 1134476"/>
                <a:gd name="connsiteX2082" fmla="*/ 857267 w 1226658"/>
                <a:gd name="connsiteY2082" fmla="*/ 1103933 h 1134476"/>
                <a:gd name="connsiteX2083" fmla="*/ 857310 w 1226658"/>
                <a:gd name="connsiteY2083" fmla="*/ 1106581 h 1134476"/>
                <a:gd name="connsiteX2084" fmla="*/ 863176 w 1226658"/>
                <a:gd name="connsiteY2084" fmla="*/ 1114609 h 1134476"/>
                <a:gd name="connsiteX2085" fmla="*/ 866381 w 1226658"/>
                <a:gd name="connsiteY2085" fmla="*/ 1115161 h 1134476"/>
                <a:gd name="connsiteX2086" fmla="*/ 884037 w 1226658"/>
                <a:gd name="connsiteY2086" fmla="*/ 1102196 h 1134476"/>
                <a:gd name="connsiteX2087" fmla="*/ 894067 w 1226658"/>
                <a:gd name="connsiteY2087" fmla="*/ 1097882 h 1134476"/>
                <a:gd name="connsiteX2088" fmla="*/ 920020 w 1226658"/>
                <a:gd name="connsiteY2088" fmla="*/ 1089474 h 1134476"/>
                <a:gd name="connsiteX2089" fmla="*/ 928013 w 1226658"/>
                <a:gd name="connsiteY2089" fmla="*/ 1086714 h 1134476"/>
                <a:gd name="connsiteX2090" fmla="*/ 939014 w 1226658"/>
                <a:gd name="connsiteY2090" fmla="*/ 1080192 h 1134476"/>
                <a:gd name="connsiteX2091" fmla="*/ 943679 w 1226658"/>
                <a:gd name="connsiteY2091" fmla="*/ 1078087 h 1134476"/>
                <a:gd name="connsiteX2092" fmla="*/ 946507 w 1226658"/>
                <a:gd name="connsiteY2092" fmla="*/ 1076217 h 1134476"/>
                <a:gd name="connsiteX2093" fmla="*/ 947478 w 1226658"/>
                <a:gd name="connsiteY2093" fmla="*/ 1071639 h 1134476"/>
                <a:gd name="connsiteX2094" fmla="*/ 943092 w 1226658"/>
                <a:gd name="connsiteY2094" fmla="*/ 1060008 h 1134476"/>
                <a:gd name="connsiteX2095" fmla="*/ 942583 w 1226658"/>
                <a:gd name="connsiteY2095" fmla="*/ 1058412 h 1134476"/>
                <a:gd name="connsiteX2096" fmla="*/ 938270 w 1226658"/>
                <a:gd name="connsiteY2096" fmla="*/ 1056889 h 1134476"/>
                <a:gd name="connsiteX2097" fmla="*/ 924123 w 1226658"/>
                <a:gd name="connsiteY2097" fmla="*/ 1073782 h 1134476"/>
                <a:gd name="connsiteX2098" fmla="*/ 918650 w 1226658"/>
                <a:gd name="connsiteY2098" fmla="*/ 1076055 h 1134476"/>
                <a:gd name="connsiteX2099" fmla="*/ 913725 w 1226658"/>
                <a:gd name="connsiteY2099" fmla="*/ 1075152 h 1134476"/>
                <a:gd name="connsiteX2100" fmla="*/ 910695 w 1226658"/>
                <a:gd name="connsiteY2100" fmla="*/ 1076658 h 1134476"/>
                <a:gd name="connsiteX2101" fmla="*/ 907144 w 1226658"/>
                <a:gd name="connsiteY2101" fmla="*/ 1074959 h 1134476"/>
                <a:gd name="connsiteX2102" fmla="*/ 902287 w 1226658"/>
                <a:gd name="connsiteY2102" fmla="*/ 1074236 h 1134476"/>
                <a:gd name="connsiteX2103" fmla="*/ 896489 w 1226658"/>
                <a:gd name="connsiteY2103" fmla="*/ 1068001 h 1134476"/>
                <a:gd name="connsiteX2104" fmla="*/ 886249 w 1226658"/>
                <a:gd name="connsiteY2104" fmla="*/ 1057556 h 1134476"/>
                <a:gd name="connsiteX2105" fmla="*/ 887909 w 1226658"/>
                <a:gd name="connsiteY2105" fmla="*/ 1041248 h 1134476"/>
                <a:gd name="connsiteX2106" fmla="*/ 884764 w 1226658"/>
                <a:gd name="connsiteY2106" fmla="*/ 1036525 h 1134476"/>
                <a:gd name="connsiteX2107" fmla="*/ 881384 w 1226658"/>
                <a:gd name="connsiteY2107" fmla="*/ 1036178 h 1134476"/>
                <a:gd name="connsiteX2108" fmla="*/ 879929 w 1226658"/>
                <a:gd name="connsiteY2108" fmla="*/ 1035416 h 1134476"/>
                <a:gd name="connsiteX2109" fmla="*/ 882928 w 1226658"/>
                <a:gd name="connsiteY2109" fmla="*/ 1034402 h 1134476"/>
                <a:gd name="connsiteX2110" fmla="*/ 894542 w 1226658"/>
                <a:gd name="connsiteY2110" fmla="*/ 1027692 h 1134476"/>
                <a:gd name="connsiteX2111" fmla="*/ 896014 w 1226658"/>
                <a:gd name="connsiteY2111" fmla="*/ 1019887 h 1134476"/>
                <a:gd name="connsiteX2112" fmla="*/ 892064 w 1226658"/>
                <a:gd name="connsiteY2112" fmla="*/ 1014513 h 1134476"/>
                <a:gd name="connsiteX2113" fmla="*/ 876125 w 1226658"/>
                <a:gd name="connsiteY2113" fmla="*/ 1010606 h 1134476"/>
                <a:gd name="connsiteX2114" fmla="*/ 832362 w 1226658"/>
                <a:gd name="connsiteY2114" fmla="*/ 1026704 h 1134476"/>
                <a:gd name="connsiteX2115" fmla="*/ 832375 w 1226658"/>
                <a:gd name="connsiteY2115" fmla="*/ 1027350 h 1134476"/>
                <a:gd name="connsiteX2116" fmla="*/ 831455 w 1226658"/>
                <a:gd name="connsiteY2116" fmla="*/ 1027500 h 1134476"/>
                <a:gd name="connsiteX2117" fmla="*/ 825914 w 1226658"/>
                <a:gd name="connsiteY2117" fmla="*/ 1033281 h 1134476"/>
                <a:gd name="connsiteX2118" fmla="*/ 825768 w 1226658"/>
                <a:gd name="connsiteY2118" fmla="*/ 1034231 h 1134476"/>
                <a:gd name="connsiteX2119" fmla="*/ 818323 w 1226658"/>
                <a:gd name="connsiteY2119" fmla="*/ 1036999 h 1134476"/>
                <a:gd name="connsiteX2120" fmla="*/ 814292 w 1226658"/>
                <a:gd name="connsiteY2120" fmla="*/ 1040089 h 1134476"/>
                <a:gd name="connsiteX2121" fmla="*/ 813962 w 1226658"/>
                <a:gd name="connsiteY2121" fmla="*/ 1040949 h 1134476"/>
                <a:gd name="connsiteX2122" fmla="*/ 814266 w 1226658"/>
                <a:gd name="connsiteY2122" fmla="*/ 1039652 h 1134476"/>
                <a:gd name="connsiteX2123" fmla="*/ 817963 w 1226658"/>
                <a:gd name="connsiteY2123" fmla="*/ 1036563 h 1134476"/>
                <a:gd name="connsiteX2124" fmla="*/ 825315 w 1226658"/>
                <a:gd name="connsiteY2124" fmla="*/ 1033893 h 1134476"/>
                <a:gd name="connsiteX2125" fmla="*/ 825918 w 1226658"/>
                <a:gd name="connsiteY2125" fmla="*/ 1033285 h 1134476"/>
                <a:gd name="connsiteX2126" fmla="*/ 831460 w 1226658"/>
                <a:gd name="connsiteY2126" fmla="*/ 1027504 h 1134476"/>
                <a:gd name="connsiteX2127" fmla="*/ 831982 w 1226658"/>
                <a:gd name="connsiteY2127" fmla="*/ 1026952 h 1134476"/>
                <a:gd name="connsiteX2128" fmla="*/ 832362 w 1226658"/>
                <a:gd name="connsiteY2128" fmla="*/ 1026708 h 1134476"/>
                <a:gd name="connsiteX2129" fmla="*/ 835508 w 1226658"/>
                <a:gd name="connsiteY2129" fmla="*/ 1019892 h 1134476"/>
                <a:gd name="connsiteX2130" fmla="*/ 854597 w 1226658"/>
                <a:gd name="connsiteY2130" fmla="*/ 1009061 h 1134476"/>
                <a:gd name="connsiteX2131" fmla="*/ 864948 w 1226658"/>
                <a:gd name="connsiteY2131" fmla="*/ 1001111 h 1134476"/>
                <a:gd name="connsiteX2132" fmla="*/ 866916 w 1226658"/>
                <a:gd name="connsiteY2132" fmla="*/ 998368 h 1134476"/>
                <a:gd name="connsiteX2133" fmla="*/ 877344 w 1226658"/>
                <a:gd name="connsiteY2133" fmla="*/ 989716 h 1134476"/>
                <a:gd name="connsiteX2134" fmla="*/ 888988 w 1226658"/>
                <a:gd name="connsiteY2134" fmla="*/ 989925 h 1134476"/>
                <a:gd name="connsiteX2135" fmla="*/ 936318 w 1226658"/>
                <a:gd name="connsiteY2135" fmla="*/ 994615 h 1134476"/>
                <a:gd name="connsiteX2136" fmla="*/ 956550 w 1226658"/>
                <a:gd name="connsiteY2136" fmla="*/ 993605 h 1134476"/>
                <a:gd name="connsiteX2137" fmla="*/ 961527 w 1226658"/>
                <a:gd name="connsiteY2137" fmla="*/ 992694 h 1134476"/>
                <a:gd name="connsiteX2138" fmla="*/ 966182 w 1226658"/>
                <a:gd name="connsiteY2138" fmla="*/ 990674 h 1134476"/>
                <a:gd name="connsiteX2139" fmla="*/ 981416 w 1226658"/>
                <a:gd name="connsiteY2139" fmla="*/ 922200 h 1134476"/>
                <a:gd name="connsiteX2140" fmla="*/ 982126 w 1226658"/>
                <a:gd name="connsiteY2140" fmla="*/ 923501 h 1134476"/>
                <a:gd name="connsiteX2141" fmla="*/ 973367 w 1226658"/>
                <a:gd name="connsiteY2141" fmla="*/ 930215 h 1134476"/>
                <a:gd name="connsiteX2142" fmla="*/ 971967 w 1226658"/>
                <a:gd name="connsiteY2142" fmla="*/ 928324 h 1134476"/>
                <a:gd name="connsiteX2143" fmla="*/ 981416 w 1226658"/>
                <a:gd name="connsiteY2143" fmla="*/ 922200 h 1134476"/>
                <a:gd name="connsiteX2144" fmla="*/ 690853 w 1226658"/>
                <a:gd name="connsiteY2144" fmla="*/ 601932 h 1134476"/>
                <a:gd name="connsiteX2145" fmla="*/ 692462 w 1226658"/>
                <a:gd name="connsiteY2145" fmla="*/ 602210 h 1134476"/>
                <a:gd name="connsiteX2146" fmla="*/ 701966 w 1226658"/>
                <a:gd name="connsiteY2146" fmla="*/ 615809 h 1134476"/>
                <a:gd name="connsiteX2147" fmla="*/ 701812 w 1226658"/>
                <a:gd name="connsiteY2147" fmla="*/ 617239 h 1134476"/>
                <a:gd name="connsiteX2148" fmla="*/ 700503 w 1226658"/>
                <a:gd name="connsiteY2148" fmla="*/ 617983 h 1134476"/>
                <a:gd name="connsiteX2149" fmla="*/ 696099 w 1226658"/>
                <a:gd name="connsiteY2149" fmla="*/ 615899 h 1134476"/>
                <a:gd name="connsiteX2150" fmla="*/ 689441 w 1226658"/>
                <a:gd name="connsiteY2150" fmla="*/ 604534 h 1134476"/>
                <a:gd name="connsiteX2151" fmla="*/ 690853 w 1226658"/>
                <a:gd name="connsiteY2151" fmla="*/ 601932 h 1134476"/>
                <a:gd name="connsiteX2152" fmla="*/ 601232 w 1226658"/>
                <a:gd name="connsiteY2152" fmla="*/ 629310 h 1134476"/>
                <a:gd name="connsiteX2153" fmla="*/ 602589 w 1226658"/>
                <a:gd name="connsiteY2153" fmla="*/ 628912 h 1134476"/>
                <a:gd name="connsiteX2154" fmla="*/ 608575 w 1226658"/>
                <a:gd name="connsiteY2154" fmla="*/ 633259 h 1134476"/>
                <a:gd name="connsiteX2155" fmla="*/ 609110 w 1226658"/>
                <a:gd name="connsiteY2155" fmla="*/ 633071 h 1134476"/>
                <a:gd name="connsiteX2156" fmla="*/ 609662 w 1226658"/>
                <a:gd name="connsiteY2156" fmla="*/ 633623 h 1134476"/>
                <a:gd name="connsiteX2157" fmla="*/ 615383 w 1226658"/>
                <a:gd name="connsiteY2157" fmla="*/ 636041 h 1134476"/>
                <a:gd name="connsiteX2158" fmla="*/ 616299 w 1226658"/>
                <a:gd name="connsiteY2158" fmla="*/ 636079 h 1134476"/>
                <a:gd name="connsiteX2159" fmla="*/ 616415 w 1226658"/>
                <a:gd name="connsiteY2159" fmla="*/ 637171 h 1134476"/>
                <a:gd name="connsiteX2160" fmla="*/ 615871 w 1226658"/>
                <a:gd name="connsiteY2160" fmla="*/ 636499 h 1134476"/>
                <a:gd name="connsiteX2161" fmla="*/ 615383 w 1226658"/>
                <a:gd name="connsiteY2161" fmla="*/ 636041 h 1134476"/>
                <a:gd name="connsiteX2162" fmla="*/ 609662 w 1226658"/>
                <a:gd name="connsiteY2162" fmla="*/ 633623 h 1134476"/>
                <a:gd name="connsiteX2163" fmla="*/ 608716 w 1226658"/>
                <a:gd name="connsiteY2163" fmla="*/ 633512 h 1134476"/>
                <a:gd name="connsiteX2164" fmla="*/ 608575 w 1226658"/>
                <a:gd name="connsiteY2164" fmla="*/ 633259 h 1134476"/>
                <a:gd name="connsiteX2165" fmla="*/ 600993 w 1226658"/>
                <a:gd name="connsiteY2165" fmla="*/ 631997 h 1134476"/>
                <a:gd name="connsiteX2166" fmla="*/ 601232 w 1226658"/>
                <a:gd name="connsiteY2166" fmla="*/ 629310 h 1134476"/>
                <a:gd name="connsiteX2167" fmla="*/ 568561 w 1226658"/>
                <a:gd name="connsiteY2167" fmla="*/ 617397 h 1134476"/>
                <a:gd name="connsiteX2168" fmla="*/ 569550 w 1226658"/>
                <a:gd name="connsiteY2168" fmla="*/ 618099 h 1134476"/>
                <a:gd name="connsiteX2169" fmla="*/ 568348 w 1226658"/>
                <a:gd name="connsiteY2169" fmla="*/ 618462 h 1134476"/>
                <a:gd name="connsiteX2170" fmla="*/ 568561 w 1226658"/>
                <a:gd name="connsiteY2170" fmla="*/ 617397 h 1134476"/>
                <a:gd name="connsiteX2171" fmla="*/ 219602 w 1226658"/>
                <a:gd name="connsiteY2171" fmla="*/ 401393 h 1134476"/>
                <a:gd name="connsiteX2172" fmla="*/ 218935 w 1226658"/>
                <a:gd name="connsiteY2172" fmla="*/ 400075 h 1134476"/>
                <a:gd name="connsiteX2173" fmla="*/ 218922 w 1226658"/>
                <a:gd name="connsiteY2173" fmla="*/ 397422 h 1134476"/>
                <a:gd name="connsiteX2174" fmla="*/ 219277 w 1226658"/>
                <a:gd name="connsiteY2174" fmla="*/ 392103 h 1134476"/>
                <a:gd name="connsiteX2175" fmla="*/ 220142 w 1226658"/>
                <a:gd name="connsiteY2175" fmla="*/ 390867 h 1134476"/>
                <a:gd name="connsiteX2176" fmla="*/ 220929 w 1226658"/>
                <a:gd name="connsiteY2176" fmla="*/ 391397 h 1134476"/>
                <a:gd name="connsiteX2177" fmla="*/ 221254 w 1226658"/>
                <a:gd name="connsiteY2177" fmla="*/ 399326 h 1134476"/>
                <a:gd name="connsiteX2178" fmla="*/ 219602 w 1226658"/>
                <a:gd name="connsiteY2178" fmla="*/ 401393 h 1134476"/>
                <a:gd name="connsiteX2179" fmla="*/ 243296 w 1226658"/>
                <a:gd name="connsiteY2179" fmla="*/ 393759 h 1134476"/>
                <a:gd name="connsiteX2180" fmla="*/ 242312 w 1226658"/>
                <a:gd name="connsiteY2180" fmla="*/ 394675 h 1134476"/>
                <a:gd name="connsiteX2181" fmla="*/ 242851 w 1226658"/>
                <a:gd name="connsiteY2181" fmla="*/ 393301 h 1134476"/>
                <a:gd name="connsiteX2182" fmla="*/ 243548 w 1226658"/>
                <a:gd name="connsiteY2182" fmla="*/ 393092 h 1134476"/>
                <a:gd name="connsiteX2183" fmla="*/ 243296 w 1226658"/>
                <a:gd name="connsiteY2183" fmla="*/ 393759 h 1134476"/>
                <a:gd name="connsiteX2184" fmla="*/ 287387 w 1226658"/>
                <a:gd name="connsiteY2184" fmla="*/ 472118 h 1134476"/>
                <a:gd name="connsiteX2185" fmla="*/ 287986 w 1226658"/>
                <a:gd name="connsiteY2185" fmla="*/ 471904 h 1134476"/>
                <a:gd name="connsiteX2186" fmla="*/ 288149 w 1226658"/>
                <a:gd name="connsiteY2186" fmla="*/ 471258 h 1134476"/>
                <a:gd name="connsiteX2187" fmla="*/ 287986 w 1226658"/>
                <a:gd name="connsiteY2187" fmla="*/ 471904 h 1134476"/>
                <a:gd name="connsiteX2188" fmla="*/ 287815 w 1226658"/>
                <a:gd name="connsiteY2188" fmla="*/ 472554 h 1134476"/>
                <a:gd name="connsiteX2189" fmla="*/ 286664 w 1226658"/>
                <a:gd name="connsiteY2189" fmla="*/ 473106 h 1134476"/>
                <a:gd name="connsiteX2190" fmla="*/ 287387 w 1226658"/>
                <a:gd name="connsiteY2190" fmla="*/ 472118 h 1134476"/>
                <a:gd name="connsiteX2191" fmla="*/ 249676 w 1226658"/>
                <a:gd name="connsiteY2191" fmla="*/ 678070 h 1134476"/>
                <a:gd name="connsiteX2192" fmla="*/ 249072 w 1226658"/>
                <a:gd name="connsiteY2192" fmla="*/ 678485 h 1134476"/>
                <a:gd name="connsiteX2193" fmla="*/ 249466 w 1226658"/>
                <a:gd name="connsiteY2193" fmla="*/ 677856 h 1134476"/>
                <a:gd name="connsiteX2194" fmla="*/ 250279 w 1226658"/>
                <a:gd name="connsiteY2194" fmla="*/ 677137 h 1134476"/>
                <a:gd name="connsiteX2195" fmla="*/ 249676 w 1226658"/>
                <a:gd name="connsiteY2195" fmla="*/ 678070 h 1134476"/>
                <a:gd name="connsiteX2196" fmla="*/ 275667 w 1226658"/>
                <a:gd name="connsiteY2196" fmla="*/ 817059 h 1134476"/>
                <a:gd name="connsiteX2197" fmla="*/ 274276 w 1226658"/>
                <a:gd name="connsiteY2197" fmla="*/ 816682 h 1134476"/>
                <a:gd name="connsiteX2198" fmla="*/ 276159 w 1226658"/>
                <a:gd name="connsiteY2198" fmla="*/ 815933 h 1134476"/>
                <a:gd name="connsiteX2199" fmla="*/ 277079 w 1226658"/>
                <a:gd name="connsiteY2199" fmla="*/ 816699 h 1134476"/>
                <a:gd name="connsiteX2200" fmla="*/ 275667 w 1226658"/>
                <a:gd name="connsiteY2200" fmla="*/ 817059 h 1134476"/>
                <a:gd name="connsiteX2201" fmla="*/ 279385 w 1226658"/>
                <a:gd name="connsiteY2201" fmla="*/ 382189 h 1134476"/>
                <a:gd name="connsiteX2202" fmla="*/ 277973 w 1226658"/>
                <a:gd name="connsiteY2202" fmla="*/ 382916 h 1134476"/>
                <a:gd name="connsiteX2203" fmla="*/ 261323 w 1226658"/>
                <a:gd name="connsiteY2203" fmla="*/ 382758 h 1134476"/>
                <a:gd name="connsiteX2204" fmla="*/ 260241 w 1226658"/>
                <a:gd name="connsiteY2204" fmla="*/ 383216 h 1134476"/>
                <a:gd name="connsiteX2205" fmla="*/ 256539 w 1226658"/>
                <a:gd name="connsiteY2205" fmla="*/ 387131 h 1134476"/>
                <a:gd name="connsiteX2206" fmla="*/ 255688 w 1226658"/>
                <a:gd name="connsiteY2206" fmla="*/ 387242 h 1134476"/>
                <a:gd name="connsiteX2207" fmla="*/ 254212 w 1226658"/>
                <a:gd name="connsiteY2207" fmla="*/ 388975 h 1134476"/>
                <a:gd name="connsiteX2208" fmla="*/ 252924 w 1226658"/>
                <a:gd name="connsiteY2208" fmla="*/ 388611 h 1134476"/>
                <a:gd name="connsiteX2209" fmla="*/ 255688 w 1226658"/>
                <a:gd name="connsiteY2209" fmla="*/ 387242 h 1134476"/>
                <a:gd name="connsiteX2210" fmla="*/ 256133 w 1226658"/>
                <a:gd name="connsiteY2210" fmla="*/ 386724 h 1134476"/>
                <a:gd name="connsiteX2211" fmla="*/ 259830 w 1226658"/>
                <a:gd name="connsiteY2211" fmla="*/ 382741 h 1134476"/>
                <a:gd name="connsiteX2212" fmla="*/ 261323 w 1226658"/>
                <a:gd name="connsiteY2212" fmla="*/ 382758 h 1134476"/>
                <a:gd name="connsiteX2213" fmla="*/ 279231 w 1226658"/>
                <a:gd name="connsiteY2213" fmla="*/ 381273 h 1134476"/>
                <a:gd name="connsiteX2214" fmla="*/ 279385 w 1226658"/>
                <a:gd name="connsiteY2214" fmla="*/ 382189 h 1134476"/>
                <a:gd name="connsiteX2215" fmla="*/ 301217 w 1226658"/>
                <a:gd name="connsiteY2215" fmla="*/ 660889 h 1134476"/>
                <a:gd name="connsiteX2216" fmla="*/ 300306 w 1226658"/>
                <a:gd name="connsiteY2216" fmla="*/ 660034 h 1134476"/>
                <a:gd name="connsiteX2217" fmla="*/ 301675 w 1226658"/>
                <a:gd name="connsiteY2217" fmla="*/ 660453 h 1134476"/>
                <a:gd name="connsiteX2218" fmla="*/ 301881 w 1226658"/>
                <a:gd name="connsiteY2218" fmla="*/ 661210 h 1134476"/>
                <a:gd name="connsiteX2219" fmla="*/ 301217 w 1226658"/>
                <a:gd name="connsiteY2219" fmla="*/ 660889 h 1134476"/>
                <a:gd name="connsiteX2220" fmla="*/ 304251 w 1226658"/>
                <a:gd name="connsiteY2220" fmla="*/ 544764 h 1134476"/>
                <a:gd name="connsiteX2221" fmla="*/ 290083 w 1226658"/>
                <a:gd name="connsiteY2221" fmla="*/ 545127 h 1134476"/>
                <a:gd name="connsiteX2222" fmla="*/ 288919 w 1226658"/>
                <a:gd name="connsiteY2222" fmla="*/ 541482 h 1134476"/>
                <a:gd name="connsiteX2223" fmla="*/ 295774 w 1226658"/>
                <a:gd name="connsiteY2223" fmla="*/ 536638 h 1134476"/>
                <a:gd name="connsiteX2224" fmla="*/ 305034 w 1226658"/>
                <a:gd name="connsiteY2224" fmla="*/ 529564 h 1134476"/>
                <a:gd name="connsiteX2225" fmla="*/ 310109 w 1226658"/>
                <a:gd name="connsiteY2225" fmla="*/ 523193 h 1134476"/>
                <a:gd name="connsiteX2226" fmla="*/ 312741 w 1226658"/>
                <a:gd name="connsiteY2226" fmla="*/ 521768 h 1134476"/>
                <a:gd name="connsiteX2227" fmla="*/ 321017 w 1226658"/>
                <a:gd name="connsiteY2227" fmla="*/ 523060 h 1134476"/>
                <a:gd name="connsiteX2228" fmla="*/ 323494 w 1226658"/>
                <a:gd name="connsiteY2228" fmla="*/ 517840 h 1134476"/>
                <a:gd name="connsiteX2229" fmla="*/ 318685 w 1226658"/>
                <a:gd name="connsiteY2229" fmla="*/ 513206 h 1134476"/>
                <a:gd name="connsiteX2230" fmla="*/ 307229 w 1226658"/>
                <a:gd name="connsiteY2230" fmla="*/ 510309 h 1134476"/>
                <a:gd name="connsiteX2231" fmla="*/ 285295 w 1226658"/>
                <a:gd name="connsiteY2231" fmla="*/ 509046 h 1134476"/>
                <a:gd name="connsiteX2232" fmla="*/ 284396 w 1226658"/>
                <a:gd name="connsiteY2232" fmla="*/ 507925 h 1134476"/>
                <a:gd name="connsiteX2233" fmla="*/ 285830 w 1226658"/>
                <a:gd name="connsiteY2233" fmla="*/ 505080 h 1134476"/>
                <a:gd name="connsiteX2234" fmla="*/ 289009 w 1226658"/>
                <a:gd name="connsiteY2234" fmla="*/ 504335 h 1134476"/>
                <a:gd name="connsiteX2235" fmla="*/ 314594 w 1226658"/>
                <a:gd name="connsiteY2235" fmla="*/ 503424 h 1134476"/>
                <a:gd name="connsiteX2236" fmla="*/ 333054 w 1226658"/>
                <a:gd name="connsiteY2236" fmla="*/ 500488 h 1134476"/>
                <a:gd name="connsiteX2237" fmla="*/ 349669 w 1226658"/>
                <a:gd name="connsiteY2237" fmla="*/ 496577 h 1134476"/>
                <a:gd name="connsiteX2238" fmla="*/ 354714 w 1226658"/>
                <a:gd name="connsiteY2238" fmla="*/ 496787 h 1134476"/>
                <a:gd name="connsiteX2239" fmla="*/ 357136 w 1226658"/>
                <a:gd name="connsiteY2239" fmla="*/ 498618 h 1134476"/>
                <a:gd name="connsiteX2240" fmla="*/ 356015 w 1226658"/>
                <a:gd name="connsiteY2240" fmla="*/ 501477 h 1134476"/>
                <a:gd name="connsiteX2241" fmla="*/ 341852 w 1226658"/>
                <a:gd name="connsiteY2241" fmla="*/ 507048 h 1134476"/>
                <a:gd name="connsiteX2242" fmla="*/ 340777 w 1226658"/>
                <a:gd name="connsiteY2242" fmla="*/ 511524 h 1134476"/>
                <a:gd name="connsiteX2243" fmla="*/ 341710 w 1226658"/>
                <a:gd name="connsiteY2243" fmla="*/ 512936 h 1134476"/>
                <a:gd name="connsiteX2244" fmla="*/ 344475 w 1226658"/>
                <a:gd name="connsiteY2244" fmla="*/ 514939 h 1134476"/>
                <a:gd name="connsiteX2245" fmla="*/ 367684 w 1226658"/>
                <a:gd name="connsiteY2245" fmla="*/ 515610 h 1134476"/>
                <a:gd name="connsiteX2246" fmla="*/ 369263 w 1226658"/>
                <a:gd name="connsiteY2246" fmla="*/ 515431 h 1134476"/>
                <a:gd name="connsiteX2247" fmla="*/ 370106 w 1226658"/>
                <a:gd name="connsiteY2247" fmla="*/ 518332 h 1134476"/>
                <a:gd name="connsiteX2248" fmla="*/ 366901 w 1226658"/>
                <a:gd name="connsiteY2248" fmla="*/ 524203 h 1134476"/>
                <a:gd name="connsiteX2249" fmla="*/ 360213 w 1226658"/>
                <a:gd name="connsiteY2249" fmla="*/ 529483 h 1134476"/>
                <a:gd name="connsiteX2250" fmla="*/ 357885 w 1226658"/>
                <a:gd name="connsiteY2250" fmla="*/ 533814 h 1134476"/>
                <a:gd name="connsiteX2251" fmla="*/ 349746 w 1226658"/>
                <a:gd name="connsiteY2251" fmla="*/ 536621 h 1134476"/>
                <a:gd name="connsiteX2252" fmla="*/ 335540 w 1226658"/>
                <a:gd name="connsiteY2252" fmla="*/ 534648 h 1134476"/>
                <a:gd name="connsiteX2253" fmla="*/ 332142 w 1226658"/>
                <a:gd name="connsiteY2253" fmla="*/ 538106 h 1134476"/>
                <a:gd name="connsiteX2254" fmla="*/ 322527 w 1226658"/>
                <a:gd name="connsiteY2254" fmla="*/ 547596 h 1134476"/>
                <a:gd name="connsiteX2255" fmla="*/ 322343 w 1226658"/>
                <a:gd name="connsiteY2255" fmla="*/ 548174 h 1134476"/>
                <a:gd name="connsiteX2256" fmla="*/ 321248 w 1226658"/>
                <a:gd name="connsiteY2256" fmla="*/ 548230 h 1134476"/>
                <a:gd name="connsiteX2257" fmla="*/ 315792 w 1226658"/>
                <a:gd name="connsiteY2257" fmla="*/ 550613 h 1134476"/>
                <a:gd name="connsiteX2258" fmla="*/ 315218 w 1226658"/>
                <a:gd name="connsiteY2258" fmla="*/ 551298 h 1134476"/>
                <a:gd name="connsiteX2259" fmla="*/ 314358 w 1226658"/>
                <a:gd name="connsiteY2259" fmla="*/ 551418 h 1134476"/>
                <a:gd name="connsiteX2260" fmla="*/ 312998 w 1226658"/>
                <a:gd name="connsiteY2260" fmla="*/ 553112 h 1134476"/>
                <a:gd name="connsiteX2261" fmla="*/ 311774 w 1226658"/>
                <a:gd name="connsiteY2261" fmla="*/ 552830 h 1134476"/>
                <a:gd name="connsiteX2262" fmla="*/ 314358 w 1226658"/>
                <a:gd name="connsiteY2262" fmla="*/ 551418 h 1134476"/>
                <a:gd name="connsiteX2263" fmla="*/ 314812 w 1226658"/>
                <a:gd name="connsiteY2263" fmla="*/ 550840 h 1134476"/>
                <a:gd name="connsiteX2264" fmla="*/ 315792 w 1226658"/>
                <a:gd name="connsiteY2264" fmla="*/ 550613 h 1134476"/>
                <a:gd name="connsiteX2265" fmla="*/ 321248 w 1226658"/>
                <a:gd name="connsiteY2265" fmla="*/ 548230 h 1134476"/>
                <a:gd name="connsiteX2266" fmla="*/ 321954 w 1226658"/>
                <a:gd name="connsiteY2266" fmla="*/ 547755 h 1134476"/>
                <a:gd name="connsiteX2267" fmla="*/ 322527 w 1226658"/>
                <a:gd name="connsiteY2267" fmla="*/ 547601 h 1134476"/>
                <a:gd name="connsiteX2268" fmla="*/ 324936 w 1226658"/>
                <a:gd name="connsiteY2268" fmla="*/ 540181 h 1134476"/>
                <a:gd name="connsiteX2269" fmla="*/ 319964 w 1226658"/>
                <a:gd name="connsiteY2269" fmla="*/ 535110 h 1134476"/>
                <a:gd name="connsiteX2270" fmla="*/ 310657 w 1226658"/>
                <a:gd name="connsiteY2270" fmla="*/ 539137 h 1134476"/>
                <a:gd name="connsiteX2271" fmla="*/ 304251 w 1226658"/>
                <a:gd name="connsiteY2271" fmla="*/ 544764 h 1134476"/>
                <a:gd name="connsiteX2272" fmla="*/ 344329 w 1226658"/>
                <a:gd name="connsiteY2272" fmla="*/ 555556 h 1134476"/>
                <a:gd name="connsiteX2273" fmla="*/ 342292 w 1226658"/>
                <a:gd name="connsiteY2273" fmla="*/ 556848 h 1134476"/>
                <a:gd name="connsiteX2274" fmla="*/ 342113 w 1226658"/>
                <a:gd name="connsiteY2274" fmla="*/ 557635 h 1134476"/>
                <a:gd name="connsiteX2275" fmla="*/ 341586 w 1226658"/>
                <a:gd name="connsiteY2275" fmla="*/ 558440 h 1134476"/>
                <a:gd name="connsiteX2276" fmla="*/ 341415 w 1226658"/>
                <a:gd name="connsiteY2276" fmla="*/ 560344 h 1134476"/>
                <a:gd name="connsiteX2277" fmla="*/ 341586 w 1226658"/>
                <a:gd name="connsiteY2277" fmla="*/ 558440 h 1134476"/>
                <a:gd name="connsiteX2278" fmla="*/ 341685 w 1226658"/>
                <a:gd name="connsiteY2278" fmla="*/ 557237 h 1134476"/>
                <a:gd name="connsiteX2279" fmla="*/ 342292 w 1226658"/>
                <a:gd name="connsiteY2279" fmla="*/ 556848 h 1134476"/>
                <a:gd name="connsiteX2280" fmla="*/ 344102 w 1226658"/>
                <a:gd name="connsiteY2280" fmla="*/ 554199 h 1134476"/>
                <a:gd name="connsiteX2281" fmla="*/ 344329 w 1226658"/>
                <a:gd name="connsiteY2281" fmla="*/ 555556 h 1134476"/>
                <a:gd name="connsiteX2282" fmla="*/ 330465 w 1226658"/>
                <a:gd name="connsiteY2282" fmla="*/ 608090 h 1134476"/>
                <a:gd name="connsiteX2283" fmla="*/ 328886 w 1226658"/>
                <a:gd name="connsiteY2283" fmla="*/ 609536 h 1134476"/>
                <a:gd name="connsiteX2284" fmla="*/ 321000 w 1226658"/>
                <a:gd name="connsiteY2284" fmla="*/ 601586 h 1134476"/>
                <a:gd name="connsiteX2285" fmla="*/ 322976 w 1226658"/>
                <a:gd name="connsiteY2285" fmla="*/ 599301 h 1134476"/>
                <a:gd name="connsiteX2286" fmla="*/ 326087 w 1226658"/>
                <a:gd name="connsiteY2286" fmla="*/ 599237 h 1134476"/>
                <a:gd name="connsiteX2287" fmla="*/ 330465 w 1226658"/>
                <a:gd name="connsiteY2287" fmla="*/ 608090 h 1134476"/>
                <a:gd name="connsiteX2288" fmla="*/ 318171 w 1226658"/>
                <a:gd name="connsiteY2288" fmla="*/ 697099 h 1134476"/>
                <a:gd name="connsiteX2289" fmla="*/ 318265 w 1226658"/>
                <a:gd name="connsiteY2289" fmla="*/ 696111 h 1134476"/>
                <a:gd name="connsiteX2290" fmla="*/ 319677 w 1226658"/>
                <a:gd name="connsiteY2290" fmla="*/ 696761 h 1134476"/>
                <a:gd name="connsiteX2291" fmla="*/ 318171 w 1226658"/>
                <a:gd name="connsiteY2291" fmla="*/ 697099 h 1134476"/>
                <a:gd name="connsiteX2292" fmla="*/ 344753 w 1226658"/>
                <a:gd name="connsiteY2292" fmla="*/ 748718 h 1134476"/>
                <a:gd name="connsiteX2293" fmla="*/ 343610 w 1226658"/>
                <a:gd name="connsiteY2293" fmla="*/ 749330 h 1134476"/>
                <a:gd name="connsiteX2294" fmla="*/ 342951 w 1226658"/>
                <a:gd name="connsiteY2294" fmla="*/ 746505 h 1134476"/>
                <a:gd name="connsiteX2295" fmla="*/ 344102 w 1226658"/>
                <a:gd name="connsiteY2295" fmla="*/ 746030 h 1134476"/>
                <a:gd name="connsiteX2296" fmla="*/ 344988 w 1226658"/>
                <a:gd name="connsiteY2296" fmla="*/ 747211 h 1134476"/>
                <a:gd name="connsiteX2297" fmla="*/ 344753 w 1226658"/>
                <a:gd name="connsiteY2297" fmla="*/ 748718 h 1134476"/>
                <a:gd name="connsiteX2298" fmla="*/ 362943 w 1226658"/>
                <a:gd name="connsiteY2298" fmla="*/ 818946 h 1134476"/>
                <a:gd name="connsiteX2299" fmla="*/ 362335 w 1226658"/>
                <a:gd name="connsiteY2299" fmla="*/ 818026 h 1134476"/>
                <a:gd name="connsiteX2300" fmla="*/ 361184 w 1226658"/>
                <a:gd name="connsiteY2300" fmla="*/ 815437 h 1134476"/>
                <a:gd name="connsiteX2301" fmla="*/ 362575 w 1226658"/>
                <a:gd name="connsiteY2301" fmla="*/ 817936 h 1134476"/>
                <a:gd name="connsiteX2302" fmla="*/ 362943 w 1226658"/>
                <a:gd name="connsiteY2302" fmla="*/ 818946 h 1134476"/>
                <a:gd name="connsiteX2303" fmla="*/ 399645 w 1226658"/>
                <a:gd name="connsiteY2303" fmla="*/ 738615 h 1134476"/>
                <a:gd name="connsiteX2304" fmla="*/ 388070 w 1226658"/>
                <a:gd name="connsiteY2304" fmla="*/ 739950 h 1134476"/>
                <a:gd name="connsiteX2305" fmla="*/ 388019 w 1226658"/>
                <a:gd name="connsiteY2305" fmla="*/ 739205 h 1134476"/>
                <a:gd name="connsiteX2306" fmla="*/ 382965 w 1226658"/>
                <a:gd name="connsiteY2306" fmla="*/ 739188 h 1134476"/>
                <a:gd name="connsiteX2307" fmla="*/ 369482 w 1226658"/>
                <a:gd name="connsiteY2307" fmla="*/ 744828 h 1134476"/>
                <a:gd name="connsiteX2308" fmla="*/ 365665 w 1226658"/>
                <a:gd name="connsiteY2308" fmla="*/ 747956 h 1134476"/>
                <a:gd name="connsiteX2309" fmla="*/ 362725 w 1226658"/>
                <a:gd name="connsiteY2309" fmla="*/ 747267 h 1134476"/>
                <a:gd name="connsiteX2310" fmla="*/ 362827 w 1226658"/>
                <a:gd name="connsiteY2310" fmla="*/ 745816 h 1134476"/>
                <a:gd name="connsiteX2311" fmla="*/ 366995 w 1226658"/>
                <a:gd name="connsiteY2311" fmla="*/ 740630 h 1134476"/>
                <a:gd name="connsiteX2312" fmla="*/ 385892 w 1226658"/>
                <a:gd name="connsiteY2312" fmla="*/ 729838 h 1134476"/>
                <a:gd name="connsiteX2313" fmla="*/ 389037 w 1226658"/>
                <a:gd name="connsiteY2313" fmla="*/ 730356 h 1134476"/>
                <a:gd name="connsiteX2314" fmla="*/ 399362 w 1226658"/>
                <a:gd name="connsiteY2314" fmla="*/ 734965 h 1134476"/>
                <a:gd name="connsiteX2315" fmla="*/ 400582 w 1226658"/>
                <a:gd name="connsiteY2315" fmla="*/ 737459 h 1134476"/>
                <a:gd name="connsiteX2316" fmla="*/ 399645 w 1226658"/>
                <a:gd name="connsiteY2316" fmla="*/ 738615 h 1134476"/>
                <a:gd name="connsiteX2317" fmla="*/ 403671 w 1226658"/>
                <a:gd name="connsiteY2317" fmla="*/ 844458 h 1134476"/>
                <a:gd name="connsiteX2318" fmla="*/ 402490 w 1226658"/>
                <a:gd name="connsiteY2318" fmla="*/ 843521 h 1134476"/>
                <a:gd name="connsiteX2319" fmla="*/ 403509 w 1226658"/>
                <a:gd name="connsiteY2319" fmla="*/ 840868 h 1134476"/>
                <a:gd name="connsiteX2320" fmla="*/ 407660 w 1226658"/>
                <a:gd name="connsiteY2320" fmla="*/ 840132 h 1134476"/>
                <a:gd name="connsiteX2321" fmla="*/ 408323 w 1226658"/>
                <a:gd name="connsiteY2321" fmla="*/ 841253 h 1134476"/>
                <a:gd name="connsiteX2322" fmla="*/ 403671 w 1226658"/>
                <a:gd name="connsiteY2322" fmla="*/ 844458 h 1134476"/>
                <a:gd name="connsiteX2323" fmla="*/ 402105 w 1226658"/>
                <a:gd name="connsiteY2323" fmla="*/ 789065 h 1134476"/>
                <a:gd name="connsiteX2324" fmla="*/ 400864 w 1226658"/>
                <a:gd name="connsiteY2324" fmla="*/ 788265 h 1134476"/>
                <a:gd name="connsiteX2325" fmla="*/ 401070 w 1226658"/>
                <a:gd name="connsiteY2325" fmla="*/ 786814 h 1134476"/>
                <a:gd name="connsiteX2326" fmla="*/ 407908 w 1226658"/>
                <a:gd name="connsiteY2326" fmla="*/ 783990 h 1134476"/>
                <a:gd name="connsiteX2327" fmla="*/ 408490 w 1226658"/>
                <a:gd name="connsiteY2327" fmla="*/ 785269 h 1134476"/>
                <a:gd name="connsiteX2328" fmla="*/ 402105 w 1226658"/>
                <a:gd name="connsiteY2328" fmla="*/ 789065 h 1134476"/>
                <a:gd name="connsiteX2329" fmla="*/ 408374 w 1226658"/>
                <a:gd name="connsiteY2329" fmla="*/ 671301 h 1134476"/>
                <a:gd name="connsiteX2330" fmla="*/ 408841 w 1226658"/>
                <a:gd name="connsiteY2330" fmla="*/ 670158 h 1134476"/>
                <a:gd name="connsiteX2331" fmla="*/ 409311 w 1226658"/>
                <a:gd name="connsiteY2331" fmla="*/ 671339 h 1134476"/>
                <a:gd name="connsiteX2332" fmla="*/ 408374 w 1226658"/>
                <a:gd name="connsiteY2332" fmla="*/ 671301 h 1134476"/>
                <a:gd name="connsiteX2333" fmla="*/ 414275 w 1226658"/>
                <a:gd name="connsiteY2333" fmla="*/ 640910 h 1134476"/>
                <a:gd name="connsiteX2334" fmla="*/ 413988 w 1226658"/>
                <a:gd name="connsiteY2334" fmla="*/ 640889 h 1134476"/>
                <a:gd name="connsiteX2335" fmla="*/ 409872 w 1226658"/>
                <a:gd name="connsiteY2335" fmla="*/ 645540 h 1134476"/>
                <a:gd name="connsiteX2336" fmla="*/ 402396 w 1226658"/>
                <a:gd name="connsiteY2336" fmla="*/ 649550 h 1134476"/>
                <a:gd name="connsiteX2337" fmla="*/ 386281 w 1226658"/>
                <a:gd name="connsiteY2337" fmla="*/ 658870 h 1134476"/>
                <a:gd name="connsiteX2338" fmla="*/ 366828 w 1226658"/>
                <a:gd name="connsiteY2338" fmla="*/ 669353 h 1134476"/>
                <a:gd name="connsiteX2339" fmla="*/ 363529 w 1226658"/>
                <a:gd name="connsiteY2339" fmla="*/ 669336 h 1134476"/>
                <a:gd name="connsiteX2340" fmla="*/ 351467 w 1226658"/>
                <a:gd name="connsiteY2340" fmla="*/ 672999 h 1134476"/>
                <a:gd name="connsiteX2341" fmla="*/ 342849 w 1226658"/>
                <a:gd name="connsiteY2341" fmla="*/ 677903 h 1134476"/>
                <a:gd name="connsiteX2342" fmla="*/ 327743 w 1226658"/>
                <a:gd name="connsiteY2342" fmla="*/ 680530 h 1134476"/>
                <a:gd name="connsiteX2343" fmla="*/ 317187 w 1226658"/>
                <a:gd name="connsiteY2343" fmla="*/ 676221 h 1134476"/>
                <a:gd name="connsiteX2344" fmla="*/ 311705 w 1226658"/>
                <a:gd name="connsiteY2344" fmla="*/ 669756 h 1134476"/>
                <a:gd name="connsiteX2345" fmla="*/ 312185 w 1226658"/>
                <a:gd name="connsiteY2345" fmla="*/ 668690 h 1134476"/>
                <a:gd name="connsiteX2346" fmla="*/ 313751 w 1226658"/>
                <a:gd name="connsiteY2346" fmla="*/ 668331 h 1134476"/>
                <a:gd name="connsiteX2347" fmla="*/ 320191 w 1226658"/>
                <a:gd name="connsiteY2347" fmla="*/ 670235 h 1134476"/>
                <a:gd name="connsiteX2348" fmla="*/ 324906 w 1226658"/>
                <a:gd name="connsiteY2348" fmla="*/ 669127 h 1134476"/>
                <a:gd name="connsiteX2349" fmla="*/ 331924 w 1226658"/>
                <a:gd name="connsiteY2349" fmla="*/ 661711 h 1134476"/>
                <a:gd name="connsiteX2350" fmla="*/ 340829 w 1226658"/>
                <a:gd name="connsiteY2350" fmla="*/ 658164 h 1134476"/>
                <a:gd name="connsiteX2351" fmla="*/ 344192 w 1226658"/>
                <a:gd name="connsiteY2351" fmla="*/ 657821 h 1134476"/>
                <a:gd name="connsiteX2352" fmla="*/ 348112 w 1226658"/>
                <a:gd name="connsiteY2352" fmla="*/ 652977 h 1134476"/>
                <a:gd name="connsiteX2353" fmla="*/ 347534 w 1226658"/>
                <a:gd name="connsiteY2353" fmla="*/ 647928 h 1134476"/>
                <a:gd name="connsiteX2354" fmla="*/ 345506 w 1226658"/>
                <a:gd name="connsiteY2354" fmla="*/ 637872 h 1134476"/>
                <a:gd name="connsiteX2355" fmla="*/ 346546 w 1226658"/>
                <a:gd name="connsiteY2355" fmla="*/ 635395 h 1134476"/>
                <a:gd name="connsiteX2356" fmla="*/ 348026 w 1226658"/>
                <a:gd name="connsiteY2356" fmla="*/ 636024 h 1134476"/>
                <a:gd name="connsiteX2357" fmla="*/ 359421 w 1226658"/>
                <a:gd name="connsiteY2357" fmla="*/ 650782 h 1134476"/>
                <a:gd name="connsiteX2358" fmla="*/ 366619 w 1226658"/>
                <a:gd name="connsiteY2358" fmla="*/ 654698 h 1134476"/>
                <a:gd name="connsiteX2359" fmla="*/ 387253 w 1226658"/>
                <a:gd name="connsiteY2359" fmla="*/ 648476 h 1134476"/>
                <a:gd name="connsiteX2360" fmla="*/ 405811 w 1226658"/>
                <a:gd name="connsiteY2360" fmla="*/ 640619 h 1134476"/>
                <a:gd name="connsiteX2361" fmla="*/ 413992 w 1226658"/>
                <a:gd name="connsiteY2361" fmla="*/ 640889 h 1134476"/>
                <a:gd name="connsiteX2362" fmla="*/ 414279 w 1226658"/>
                <a:gd name="connsiteY2362" fmla="*/ 640508 h 1134476"/>
                <a:gd name="connsiteX2363" fmla="*/ 414964 w 1226658"/>
                <a:gd name="connsiteY2363" fmla="*/ 640149 h 1134476"/>
                <a:gd name="connsiteX2364" fmla="*/ 414275 w 1226658"/>
                <a:gd name="connsiteY2364" fmla="*/ 640910 h 1134476"/>
                <a:gd name="connsiteX2365" fmla="*/ 421365 w 1226658"/>
                <a:gd name="connsiteY2365" fmla="*/ 538568 h 1134476"/>
                <a:gd name="connsiteX2366" fmla="*/ 418759 w 1226658"/>
                <a:gd name="connsiteY2366" fmla="*/ 538602 h 1134476"/>
                <a:gd name="connsiteX2367" fmla="*/ 417857 w 1226658"/>
                <a:gd name="connsiteY2367" fmla="*/ 535286 h 1134476"/>
                <a:gd name="connsiteX2368" fmla="*/ 420715 w 1226658"/>
                <a:gd name="connsiteY2368" fmla="*/ 536030 h 1134476"/>
                <a:gd name="connsiteX2369" fmla="*/ 421549 w 1226658"/>
                <a:gd name="connsiteY2369" fmla="*/ 537275 h 1134476"/>
                <a:gd name="connsiteX2370" fmla="*/ 421365 w 1226658"/>
                <a:gd name="connsiteY2370" fmla="*/ 538568 h 1134476"/>
                <a:gd name="connsiteX2371" fmla="*/ 458341 w 1226658"/>
                <a:gd name="connsiteY2371" fmla="*/ 611368 h 1134476"/>
                <a:gd name="connsiteX2372" fmla="*/ 459710 w 1226658"/>
                <a:gd name="connsiteY2372" fmla="*/ 610816 h 1134476"/>
                <a:gd name="connsiteX2373" fmla="*/ 460587 w 1226658"/>
                <a:gd name="connsiteY2373" fmla="*/ 613392 h 1134476"/>
                <a:gd name="connsiteX2374" fmla="*/ 459389 w 1226658"/>
                <a:gd name="connsiteY2374" fmla="*/ 613854 h 1134476"/>
                <a:gd name="connsiteX2375" fmla="*/ 458341 w 1226658"/>
                <a:gd name="connsiteY2375" fmla="*/ 611368 h 1134476"/>
                <a:gd name="connsiteX2376" fmla="*/ 449085 w 1226658"/>
                <a:gd name="connsiteY2376" fmla="*/ 770554 h 1134476"/>
                <a:gd name="connsiteX2377" fmla="*/ 453749 w 1226658"/>
                <a:gd name="connsiteY2377" fmla="*/ 766283 h 1134476"/>
                <a:gd name="connsiteX2378" fmla="*/ 456685 w 1226658"/>
                <a:gd name="connsiteY2378" fmla="*/ 767332 h 1134476"/>
                <a:gd name="connsiteX2379" fmla="*/ 456719 w 1226658"/>
                <a:gd name="connsiteY2379" fmla="*/ 768915 h 1134476"/>
                <a:gd name="connsiteX2380" fmla="*/ 448640 w 1226658"/>
                <a:gd name="connsiteY2380" fmla="*/ 776497 h 1134476"/>
                <a:gd name="connsiteX2381" fmla="*/ 448615 w 1226658"/>
                <a:gd name="connsiteY2381" fmla="*/ 777191 h 1134476"/>
                <a:gd name="connsiteX2382" fmla="*/ 447737 w 1226658"/>
                <a:gd name="connsiteY2382" fmla="*/ 777357 h 1134476"/>
                <a:gd name="connsiteX2383" fmla="*/ 446907 w 1226658"/>
                <a:gd name="connsiteY2383" fmla="*/ 778385 h 1134476"/>
                <a:gd name="connsiteX2384" fmla="*/ 447258 w 1226658"/>
                <a:gd name="connsiteY2384" fmla="*/ 777456 h 1134476"/>
                <a:gd name="connsiteX2385" fmla="*/ 447737 w 1226658"/>
                <a:gd name="connsiteY2385" fmla="*/ 777357 h 1134476"/>
                <a:gd name="connsiteX2386" fmla="*/ 448212 w 1226658"/>
                <a:gd name="connsiteY2386" fmla="*/ 776788 h 1134476"/>
                <a:gd name="connsiteX2387" fmla="*/ 448640 w 1226658"/>
                <a:gd name="connsiteY2387" fmla="*/ 776497 h 1134476"/>
                <a:gd name="connsiteX2388" fmla="*/ 449085 w 1226658"/>
                <a:gd name="connsiteY2388" fmla="*/ 770554 h 1134476"/>
                <a:gd name="connsiteX2389" fmla="*/ 446757 w 1226658"/>
                <a:gd name="connsiteY2389" fmla="*/ 606280 h 1134476"/>
                <a:gd name="connsiteX2390" fmla="*/ 447772 w 1226658"/>
                <a:gd name="connsiteY2390" fmla="*/ 607936 h 1134476"/>
                <a:gd name="connsiteX2391" fmla="*/ 446133 w 1226658"/>
                <a:gd name="connsiteY2391" fmla="*/ 607974 h 1134476"/>
                <a:gd name="connsiteX2392" fmla="*/ 445311 w 1226658"/>
                <a:gd name="connsiteY2392" fmla="*/ 606965 h 1134476"/>
                <a:gd name="connsiteX2393" fmla="*/ 446757 w 1226658"/>
                <a:gd name="connsiteY2393" fmla="*/ 606280 h 1134476"/>
                <a:gd name="connsiteX2394" fmla="*/ 431156 w 1226658"/>
                <a:gd name="connsiteY2394" fmla="*/ 590169 h 1134476"/>
                <a:gd name="connsiteX2395" fmla="*/ 429735 w 1226658"/>
                <a:gd name="connsiteY2395" fmla="*/ 590413 h 1134476"/>
                <a:gd name="connsiteX2396" fmla="*/ 429431 w 1226658"/>
                <a:gd name="connsiteY2396" fmla="*/ 587743 h 1134476"/>
                <a:gd name="connsiteX2397" fmla="*/ 430805 w 1226658"/>
                <a:gd name="connsiteY2397" fmla="*/ 587593 h 1134476"/>
                <a:gd name="connsiteX2398" fmla="*/ 431156 w 1226658"/>
                <a:gd name="connsiteY2398" fmla="*/ 590169 h 1134476"/>
                <a:gd name="connsiteX2399" fmla="*/ 439727 w 1226658"/>
                <a:gd name="connsiteY2399" fmla="*/ 555213 h 1134476"/>
                <a:gd name="connsiteX2400" fmla="*/ 439368 w 1226658"/>
                <a:gd name="connsiteY2400" fmla="*/ 554148 h 1134476"/>
                <a:gd name="connsiteX2401" fmla="*/ 440073 w 1226658"/>
                <a:gd name="connsiteY2401" fmla="*/ 554169 h 1134476"/>
                <a:gd name="connsiteX2402" fmla="*/ 439727 w 1226658"/>
                <a:gd name="connsiteY2402" fmla="*/ 555213 h 1134476"/>
                <a:gd name="connsiteX2403" fmla="*/ 456107 w 1226658"/>
                <a:gd name="connsiteY2403" fmla="*/ 909235 h 1134476"/>
                <a:gd name="connsiteX2404" fmla="*/ 451589 w 1226658"/>
                <a:gd name="connsiteY2404" fmla="*/ 916192 h 1134476"/>
                <a:gd name="connsiteX2405" fmla="*/ 449419 w 1226658"/>
                <a:gd name="connsiteY2405" fmla="*/ 916723 h 1134476"/>
                <a:gd name="connsiteX2406" fmla="*/ 449205 w 1226658"/>
                <a:gd name="connsiteY2406" fmla="*/ 915178 h 1134476"/>
                <a:gd name="connsiteX2407" fmla="*/ 449522 w 1226658"/>
                <a:gd name="connsiteY2407" fmla="*/ 913561 h 1134476"/>
                <a:gd name="connsiteX2408" fmla="*/ 451644 w 1226658"/>
                <a:gd name="connsiteY2408" fmla="*/ 904065 h 1134476"/>
                <a:gd name="connsiteX2409" fmla="*/ 443920 w 1226658"/>
                <a:gd name="connsiteY2409" fmla="*/ 898610 h 1134476"/>
                <a:gd name="connsiteX2410" fmla="*/ 443445 w 1226658"/>
                <a:gd name="connsiteY2410" fmla="*/ 897198 h 1134476"/>
                <a:gd name="connsiteX2411" fmla="*/ 445623 w 1226658"/>
                <a:gd name="connsiteY2411" fmla="*/ 895405 h 1134476"/>
                <a:gd name="connsiteX2412" fmla="*/ 448854 w 1226658"/>
                <a:gd name="connsiteY2412" fmla="*/ 895961 h 1134476"/>
                <a:gd name="connsiteX2413" fmla="*/ 454999 w 1226658"/>
                <a:gd name="connsiteY2413" fmla="*/ 896996 h 1134476"/>
                <a:gd name="connsiteX2414" fmla="*/ 454815 w 1226658"/>
                <a:gd name="connsiteY2414" fmla="*/ 896513 h 1134476"/>
                <a:gd name="connsiteX2415" fmla="*/ 455046 w 1226658"/>
                <a:gd name="connsiteY2415" fmla="*/ 896461 h 1134476"/>
                <a:gd name="connsiteX2416" fmla="*/ 450112 w 1226658"/>
                <a:gd name="connsiteY2416" fmla="*/ 888464 h 1134476"/>
                <a:gd name="connsiteX2417" fmla="*/ 449723 w 1226658"/>
                <a:gd name="connsiteY2417" fmla="*/ 875426 h 1134476"/>
                <a:gd name="connsiteX2418" fmla="*/ 453167 w 1226658"/>
                <a:gd name="connsiteY2418" fmla="*/ 872092 h 1134476"/>
                <a:gd name="connsiteX2419" fmla="*/ 457468 w 1226658"/>
                <a:gd name="connsiteY2419" fmla="*/ 873765 h 1134476"/>
                <a:gd name="connsiteX2420" fmla="*/ 462162 w 1226658"/>
                <a:gd name="connsiteY2420" fmla="*/ 880381 h 1134476"/>
                <a:gd name="connsiteX2421" fmla="*/ 462346 w 1226658"/>
                <a:gd name="connsiteY2421" fmla="*/ 880171 h 1134476"/>
                <a:gd name="connsiteX2422" fmla="*/ 462667 w 1226658"/>
                <a:gd name="connsiteY2422" fmla="*/ 879315 h 1134476"/>
                <a:gd name="connsiteX2423" fmla="*/ 462329 w 1226658"/>
                <a:gd name="connsiteY2423" fmla="*/ 880633 h 1134476"/>
                <a:gd name="connsiteX2424" fmla="*/ 462162 w 1226658"/>
                <a:gd name="connsiteY2424" fmla="*/ 880381 h 1134476"/>
                <a:gd name="connsiteX2425" fmla="*/ 462299 w 1226658"/>
                <a:gd name="connsiteY2425" fmla="*/ 892645 h 1134476"/>
                <a:gd name="connsiteX2426" fmla="*/ 461229 w 1226658"/>
                <a:gd name="connsiteY2426" fmla="*/ 895199 h 1134476"/>
                <a:gd name="connsiteX2427" fmla="*/ 455046 w 1226658"/>
                <a:gd name="connsiteY2427" fmla="*/ 896461 h 1134476"/>
                <a:gd name="connsiteX2428" fmla="*/ 455414 w 1226658"/>
                <a:gd name="connsiteY2428" fmla="*/ 897065 h 1134476"/>
                <a:gd name="connsiteX2429" fmla="*/ 455003 w 1226658"/>
                <a:gd name="connsiteY2429" fmla="*/ 896992 h 1134476"/>
                <a:gd name="connsiteX2430" fmla="*/ 456852 w 1226658"/>
                <a:gd name="connsiteY2430" fmla="*/ 902803 h 1134476"/>
                <a:gd name="connsiteX2431" fmla="*/ 456107 w 1226658"/>
                <a:gd name="connsiteY2431" fmla="*/ 909235 h 1134476"/>
                <a:gd name="connsiteX2432" fmla="*/ 464002 w 1226658"/>
                <a:gd name="connsiteY2432" fmla="*/ 955243 h 1134476"/>
                <a:gd name="connsiteX2433" fmla="*/ 462997 w 1226658"/>
                <a:gd name="connsiteY2433" fmla="*/ 956394 h 1134476"/>
                <a:gd name="connsiteX2434" fmla="*/ 460322 w 1226658"/>
                <a:gd name="connsiteY2434" fmla="*/ 956163 h 1134476"/>
                <a:gd name="connsiteX2435" fmla="*/ 457669 w 1226658"/>
                <a:gd name="connsiteY2435" fmla="*/ 945179 h 1134476"/>
                <a:gd name="connsiteX2436" fmla="*/ 459133 w 1226658"/>
                <a:gd name="connsiteY2436" fmla="*/ 942398 h 1134476"/>
                <a:gd name="connsiteX2437" fmla="*/ 458889 w 1226658"/>
                <a:gd name="connsiteY2437" fmla="*/ 941880 h 1134476"/>
                <a:gd name="connsiteX2438" fmla="*/ 459518 w 1226658"/>
                <a:gd name="connsiteY2438" fmla="*/ 939308 h 1134476"/>
                <a:gd name="connsiteX2439" fmla="*/ 459539 w 1226658"/>
                <a:gd name="connsiteY2439" fmla="*/ 939192 h 1134476"/>
                <a:gd name="connsiteX2440" fmla="*/ 459830 w 1226658"/>
                <a:gd name="connsiteY2440" fmla="*/ 938050 h 1134476"/>
                <a:gd name="connsiteX2441" fmla="*/ 459518 w 1226658"/>
                <a:gd name="connsiteY2441" fmla="*/ 939308 h 1134476"/>
                <a:gd name="connsiteX2442" fmla="*/ 459175 w 1226658"/>
                <a:gd name="connsiteY2442" fmla="*/ 942337 h 1134476"/>
                <a:gd name="connsiteX2443" fmla="*/ 459133 w 1226658"/>
                <a:gd name="connsiteY2443" fmla="*/ 942398 h 1134476"/>
                <a:gd name="connsiteX2444" fmla="*/ 463754 w 1226658"/>
                <a:gd name="connsiteY2444" fmla="*/ 952047 h 1134476"/>
                <a:gd name="connsiteX2445" fmla="*/ 464002 w 1226658"/>
                <a:gd name="connsiteY2445" fmla="*/ 955243 h 1134476"/>
                <a:gd name="connsiteX2446" fmla="*/ 466253 w 1226658"/>
                <a:gd name="connsiteY2446" fmla="*/ 787443 h 1134476"/>
                <a:gd name="connsiteX2447" fmla="*/ 458581 w 1226658"/>
                <a:gd name="connsiteY2447" fmla="*/ 796250 h 1134476"/>
                <a:gd name="connsiteX2448" fmla="*/ 454473 w 1226658"/>
                <a:gd name="connsiteY2448" fmla="*/ 805407 h 1134476"/>
                <a:gd name="connsiteX2449" fmla="*/ 452243 w 1226658"/>
                <a:gd name="connsiteY2449" fmla="*/ 807487 h 1134476"/>
                <a:gd name="connsiteX2450" fmla="*/ 452397 w 1226658"/>
                <a:gd name="connsiteY2450" fmla="*/ 807979 h 1134476"/>
                <a:gd name="connsiteX2451" fmla="*/ 448401 w 1226658"/>
                <a:gd name="connsiteY2451" fmla="*/ 811868 h 1134476"/>
                <a:gd name="connsiteX2452" fmla="*/ 446886 w 1226658"/>
                <a:gd name="connsiteY2452" fmla="*/ 812121 h 1134476"/>
                <a:gd name="connsiteX2453" fmla="*/ 441207 w 1226658"/>
                <a:gd name="connsiteY2453" fmla="*/ 815300 h 1134476"/>
                <a:gd name="connsiteX2454" fmla="*/ 440206 w 1226658"/>
                <a:gd name="connsiteY2454" fmla="*/ 814406 h 1134476"/>
                <a:gd name="connsiteX2455" fmla="*/ 440664 w 1226658"/>
                <a:gd name="connsiteY2455" fmla="*/ 813088 h 1134476"/>
                <a:gd name="connsiteX2456" fmla="*/ 446886 w 1226658"/>
                <a:gd name="connsiteY2456" fmla="*/ 812117 h 1134476"/>
                <a:gd name="connsiteX2457" fmla="*/ 448041 w 1226658"/>
                <a:gd name="connsiteY2457" fmla="*/ 811475 h 1134476"/>
                <a:gd name="connsiteX2458" fmla="*/ 452021 w 1226658"/>
                <a:gd name="connsiteY2458" fmla="*/ 807653 h 1134476"/>
                <a:gd name="connsiteX2459" fmla="*/ 452243 w 1226658"/>
                <a:gd name="connsiteY2459" fmla="*/ 807482 h 1134476"/>
                <a:gd name="connsiteX2460" fmla="*/ 451905 w 1226658"/>
                <a:gd name="connsiteY2460" fmla="*/ 806357 h 1134476"/>
                <a:gd name="connsiteX2461" fmla="*/ 462975 w 1226658"/>
                <a:gd name="connsiteY2461" fmla="*/ 782390 h 1134476"/>
                <a:gd name="connsiteX2462" fmla="*/ 465889 w 1226658"/>
                <a:gd name="connsiteY2462" fmla="*/ 782920 h 1134476"/>
                <a:gd name="connsiteX2463" fmla="*/ 466822 w 1226658"/>
                <a:gd name="connsiteY2463" fmla="*/ 785873 h 1134476"/>
                <a:gd name="connsiteX2464" fmla="*/ 466253 w 1226658"/>
                <a:gd name="connsiteY2464" fmla="*/ 787443 h 1134476"/>
                <a:gd name="connsiteX2465" fmla="*/ 486775 w 1226658"/>
                <a:gd name="connsiteY2465" fmla="*/ 871172 h 1134476"/>
                <a:gd name="connsiteX2466" fmla="*/ 487777 w 1226658"/>
                <a:gd name="connsiteY2466" fmla="*/ 871989 h 1134476"/>
                <a:gd name="connsiteX2467" fmla="*/ 487242 w 1226658"/>
                <a:gd name="connsiteY2467" fmla="*/ 873158 h 1134476"/>
                <a:gd name="connsiteX2468" fmla="*/ 486056 w 1226658"/>
                <a:gd name="connsiteY2468" fmla="*/ 872905 h 1134476"/>
                <a:gd name="connsiteX2469" fmla="*/ 486775 w 1226658"/>
                <a:gd name="connsiteY2469" fmla="*/ 871172 h 1134476"/>
                <a:gd name="connsiteX2470" fmla="*/ 480079 w 1226658"/>
                <a:gd name="connsiteY2470" fmla="*/ 922945 h 1134476"/>
                <a:gd name="connsiteX2471" fmla="*/ 474392 w 1226658"/>
                <a:gd name="connsiteY2471" fmla="*/ 917416 h 1134476"/>
                <a:gd name="connsiteX2472" fmla="*/ 473134 w 1226658"/>
                <a:gd name="connsiteY2472" fmla="*/ 912534 h 1134476"/>
                <a:gd name="connsiteX2473" fmla="*/ 473151 w 1226658"/>
                <a:gd name="connsiteY2473" fmla="*/ 899508 h 1134476"/>
                <a:gd name="connsiteX2474" fmla="*/ 470113 w 1226658"/>
                <a:gd name="connsiteY2474" fmla="*/ 893920 h 1134476"/>
                <a:gd name="connsiteX2475" fmla="*/ 475153 w 1226658"/>
                <a:gd name="connsiteY2475" fmla="*/ 885323 h 1134476"/>
                <a:gd name="connsiteX2476" fmla="*/ 478230 w 1226658"/>
                <a:gd name="connsiteY2476" fmla="*/ 884728 h 1134476"/>
                <a:gd name="connsiteX2477" fmla="*/ 485646 w 1226658"/>
                <a:gd name="connsiteY2477" fmla="*/ 890873 h 1134476"/>
                <a:gd name="connsiteX2478" fmla="*/ 487186 w 1226658"/>
                <a:gd name="connsiteY2478" fmla="*/ 902465 h 1134476"/>
                <a:gd name="connsiteX2479" fmla="*/ 486502 w 1226658"/>
                <a:gd name="connsiteY2479" fmla="*/ 918071 h 1134476"/>
                <a:gd name="connsiteX2480" fmla="*/ 487862 w 1226658"/>
                <a:gd name="connsiteY2480" fmla="*/ 924169 h 1134476"/>
                <a:gd name="connsiteX2481" fmla="*/ 486840 w 1226658"/>
                <a:gd name="connsiteY2481" fmla="*/ 928649 h 1134476"/>
                <a:gd name="connsiteX2482" fmla="*/ 483395 w 1226658"/>
                <a:gd name="connsiteY2482" fmla="*/ 926321 h 1134476"/>
                <a:gd name="connsiteX2483" fmla="*/ 480079 w 1226658"/>
                <a:gd name="connsiteY2483" fmla="*/ 922945 h 1134476"/>
                <a:gd name="connsiteX2484" fmla="*/ 483134 w 1226658"/>
                <a:gd name="connsiteY2484" fmla="*/ 954614 h 1134476"/>
                <a:gd name="connsiteX2485" fmla="*/ 483194 w 1226658"/>
                <a:gd name="connsiteY2485" fmla="*/ 955243 h 1134476"/>
                <a:gd name="connsiteX2486" fmla="*/ 482312 w 1226658"/>
                <a:gd name="connsiteY2486" fmla="*/ 955393 h 1134476"/>
                <a:gd name="connsiteX2487" fmla="*/ 482800 w 1226658"/>
                <a:gd name="connsiteY2487" fmla="*/ 954918 h 1134476"/>
                <a:gd name="connsiteX2488" fmla="*/ 483134 w 1226658"/>
                <a:gd name="connsiteY2488" fmla="*/ 954614 h 1134476"/>
                <a:gd name="connsiteX2489" fmla="*/ 486814 w 1226658"/>
                <a:gd name="connsiteY2489" fmla="*/ 939107 h 1134476"/>
                <a:gd name="connsiteX2490" fmla="*/ 487944 w 1226658"/>
                <a:gd name="connsiteY2490" fmla="*/ 938713 h 1134476"/>
                <a:gd name="connsiteX2491" fmla="*/ 488757 w 1226658"/>
                <a:gd name="connsiteY2491" fmla="*/ 940138 h 1134476"/>
                <a:gd name="connsiteX2492" fmla="*/ 483134 w 1226658"/>
                <a:gd name="connsiteY2492" fmla="*/ 954614 h 1134476"/>
                <a:gd name="connsiteX2493" fmla="*/ 491594 w 1226658"/>
                <a:gd name="connsiteY2493" fmla="*/ 813375 h 1134476"/>
                <a:gd name="connsiteX2494" fmla="*/ 488945 w 1226658"/>
                <a:gd name="connsiteY2494" fmla="*/ 812253 h 1134476"/>
                <a:gd name="connsiteX2495" fmla="*/ 491080 w 1226658"/>
                <a:gd name="connsiteY2495" fmla="*/ 810037 h 1134476"/>
                <a:gd name="connsiteX2496" fmla="*/ 493562 w 1226658"/>
                <a:gd name="connsiteY2496" fmla="*/ 811543 h 1134476"/>
                <a:gd name="connsiteX2497" fmla="*/ 491594 w 1226658"/>
                <a:gd name="connsiteY2497" fmla="*/ 813375 h 1134476"/>
                <a:gd name="connsiteX2498" fmla="*/ 495941 w 1226658"/>
                <a:gd name="connsiteY2498" fmla="*/ 864826 h 1134476"/>
                <a:gd name="connsiteX2499" fmla="*/ 495954 w 1226658"/>
                <a:gd name="connsiteY2499" fmla="*/ 863966 h 1134476"/>
                <a:gd name="connsiteX2500" fmla="*/ 497122 w 1226658"/>
                <a:gd name="connsiteY2500" fmla="*/ 864390 h 1134476"/>
                <a:gd name="connsiteX2501" fmla="*/ 495941 w 1226658"/>
                <a:gd name="connsiteY2501" fmla="*/ 864826 h 1134476"/>
                <a:gd name="connsiteX2502" fmla="*/ 504448 w 1226658"/>
                <a:gd name="connsiteY2502" fmla="*/ 804816 h 1134476"/>
                <a:gd name="connsiteX2503" fmla="*/ 504919 w 1226658"/>
                <a:gd name="connsiteY2503" fmla="*/ 803648 h 1134476"/>
                <a:gd name="connsiteX2504" fmla="*/ 505381 w 1226658"/>
                <a:gd name="connsiteY2504" fmla="*/ 804791 h 1134476"/>
                <a:gd name="connsiteX2505" fmla="*/ 504448 w 1226658"/>
                <a:gd name="connsiteY2505" fmla="*/ 804816 h 1134476"/>
                <a:gd name="connsiteX2506" fmla="*/ 540285 w 1226658"/>
                <a:gd name="connsiteY2506" fmla="*/ 867304 h 1134476"/>
                <a:gd name="connsiteX2507" fmla="*/ 541590 w 1226658"/>
                <a:gd name="connsiteY2507" fmla="*/ 867650 h 1134476"/>
                <a:gd name="connsiteX2508" fmla="*/ 541154 w 1226658"/>
                <a:gd name="connsiteY2508" fmla="*/ 868579 h 1134476"/>
                <a:gd name="connsiteX2509" fmla="*/ 539832 w 1226658"/>
                <a:gd name="connsiteY2509" fmla="*/ 868202 h 1134476"/>
                <a:gd name="connsiteX2510" fmla="*/ 540285 w 1226658"/>
                <a:gd name="connsiteY2510" fmla="*/ 867304 h 1134476"/>
                <a:gd name="connsiteX2511" fmla="*/ 513237 w 1226658"/>
                <a:gd name="connsiteY2511" fmla="*/ 671840 h 1134476"/>
                <a:gd name="connsiteX2512" fmla="*/ 513224 w 1226658"/>
                <a:gd name="connsiteY2512" fmla="*/ 672884 h 1134476"/>
                <a:gd name="connsiteX2513" fmla="*/ 511979 w 1226658"/>
                <a:gd name="connsiteY2513" fmla="*/ 672353 h 1134476"/>
                <a:gd name="connsiteX2514" fmla="*/ 513237 w 1226658"/>
                <a:gd name="connsiteY2514" fmla="*/ 671840 h 1134476"/>
                <a:gd name="connsiteX2515" fmla="*/ 517260 w 1226658"/>
                <a:gd name="connsiteY2515" fmla="*/ 727763 h 1134476"/>
                <a:gd name="connsiteX2516" fmla="*/ 516917 w 1226658"/>
                <a:gd name="connsiteY2516" fmla="*/ 728829 h 1134476"/>
                <a:gd name="connsiteX2517" fmla="*/ 513194 w 1226658"/>
                <a:gd name="connsiteY2517" fmla="*/ 732898 h 1134476"/>
                <a:gd name="connsiteX2518" fmla="*/ 512450 w 1226658"/>
                <a:gd name="connsiteY2518" fmla="*/ 733660 h 1134476"/>
                <a:gd name="connsiteX2519" fmla="*/ 512844 w 1226658"/>
                <a:gd name="connsiteY2519" fmla="*/ 732538 h 1134476"/>
                <a:gd name="connsiteX2520" fmla="*/ 516592 w 1226658"/>
                <a:gd name="connsiteY2520" fmla="*/ 728435 h 1134476"/>
                <a:gd name="connsiteX2521" fmla="*/ 517260 w 1226658"/>
                <a:gd name="connsiteY2521" fmla="*/ 727763 h 1134476"/>
                <a:gd name="connsiteX2522" fmla="*/ 517884 w 1226658"/>
                <a:gd name="connsiteY2522" fmla="*/ 725739 h 1134476"/>
                <a:gd name="connsiteX2523" fmla="*/ 518753 w 1226658"/>
                <a:gd name="connsiteY2523" fmla="*/ 726257 h 1134476"/>
                <a:gd name="connsiteX2524" fmla="*/ 517260 w 1226658"/>
                <a:gd name="connsiteY2524" fmla="*/ 727763 h 1134476"/>
                <a:gd name="connsiteX2525" fmla="*/ 519450 w 1226658"/>
                <a:gd name="connsiteY2525" fmla="*/ 659597 h 1134476"/>
                <a:gd name="connsiteX2526" fmla="*/ 521415 w 1226658"/>
                <a:gd name="connsiteY2526" fmla="*/ 645288 h 1134476"/>
                <a:gd name="connsiteX2527" fmla="*/ 527837 w 1226658"/>
                <a:gd name="connsiteY2527" fmla="*/ 643786 h 1134476"/>
                <a:gd name="connsiteX2528" fmla="*/ 530281 w 1226658"/>
                <a:gd name="connsiteY2528" fmla="*/ 645463 h 1134476"/>
                <a:gd name="connsiteX2529" fmla="*/ 525967 w 1226658"/>
                <a:gd name="connsiteY2529" fmla="*/ 657971 h 1134476"/>
                <a:gd name="connsiteX2530" fmla="*/ 519450 w 1226658"/>
                <a:gd name="connsiteY2530" fmla="*/ 659597 h 1134476"/>
                <a:gd name="connsiteX2531" fmla="*/ 529250 w 1226658"/>
                <a:gd name="connsiteY2531" fmla="*/ 888584 h 1134476"/>
                <a:gd name="connsiteX2532" fmla="*/ 528235 w 1226658"/>
                <a:gd name="connsiteY2532" fmla="*/ 886316 h 1134476"/>
                <a:gd name="connsiteX2533" fmla="*/ 529374 w 1226658"/>
                <a:gd name="connsiteY2533" fmla="*/ 885969 h 1134476"/>
                <a:gd name="connsiteX2534" fmla="*/ 530743 w 1226658"/>
                <a:gd name="connsiteY2534" fmla="*/ 888181 h 1134476"/>
                <a:gd name="connsiteX2535" fmla="*/ 529250 w 1226658"/>
                <a:gd name="connsiteY2535" fmla="*/ 888584 h 1134476"/>
                <a:gd name="connsiteX2536" fmla="*/ 544453 w 1226658"/>
                <a:gd name="connsiteY2536" fmla="*/ 965637 h 1134476"/>
                <a:gd name="connsiteX2537" fmla="*/ 543088 w 1226658"/>
                <a:gd name="connsiteY2537" fmla="*/ 966441 h 1134476"/>
                <a:gd name="connsiteX2538" fmla="*/ 534581 w 1226658"/>
                <a:gd name="connsiteY2538" fmla="*/ 962073 h 1134476"/>
                <a:gd name="connsiteX2539" fmla="*/ 534055 w 1226658"/>
                <a:gd name="connsiteY2539" fmla="*/ 962021 h 1134476"/>
                <a:gd name="connsiteX2540" fmla="*/ 533790 w 1226658"/>
                <a:gd name="connsiteY2540" fmla="*/ 961101 h 1134476"/>
                <a:gd name="connsiteX2541" fmla="*/ 534307 w 1226658"/>
                <a:gd name="connsiteY2541" fmla="*/ 961884 h 1134476"/>
                <a:gd name="connsiteX2542" fmla="*/ 534581 w 1226658"/>
                <a:gd name="connsiteY2542" fmla="*/ 962073 h 1134476"/>
                <a:gd name="connsiteX2543" fmla="*/ 544162 w 1226658"/>
                <a:gd name="connsiteY2543" fmla="*/ 963061 h 1134476"/>
                <a:gd name="connsiteX2544" fmla="*/ 544453 w 1226658"/>
                <a:gd name="connsiteY2544" fmla="*/ 965637 h 1134476"/>
                <a:gd name="connsiteX2545" fmla="*/ 545643 w 1226658"/>
                <a:gd name="connsiteY2545" fmla="*/ 658960 h 1134476"/>
                <a:gd name="connsiteX2546" fmla="*/ 545202 w 1226658"/>
                <a:gd name="connsiteY2546" fmla="*/ 657744 h 1134476"/>
                <a:gd name="connsiteX2547" fmla="*/ 545998 w 1226658"/>
                <a:gd name="connsiteY2547" fmla="*/ 656726 h 1134476"/>
                <a:gd name="connsiteX2548" fmla="*/ 546481 w 1226658"/>
                <a:gd name="connsiteY2548" fmla="*/ 657971 h 1134476"/>
                <a:gd name="connsiteX2549" fmla="*/ 545643 w 1226658"/>
                <a:gd name="connsiteY2549" fmla="*/ 658960 h 1134476"/>
                <a:gd name="connsiteX2550" fmla="*/ 560808 w 1226658"/>
                <a:gd name="connsiteY2550" fmla="*/ 673945 h 1134476"/>
                <a:gd name="connsiteX2551" fmla="*/ 557299 w 1226658"/>
                <a:gd name="connsiteY2551" fmla="*/ 670483 h 1134476"/>
                <a:gd name="connsiteX2552" fmla="*/ 557453 w 1226658"/>
                <a:gd name="connsiteY2552" fmla="*/ 667582 h 1134476"/>
                <a:gd name="connsiteX2553" fmla="*/ 560320 w 1226658"/>
                <a:gd name="connsiteY2553" fmla="*/ 666474 h 1134476"/>
                <a:gd name="connsiteX2554" fmla="*/ 562947 w 1226658"/>
                <a:gd name="connsiteY2554" fmla="*/ 668267 h 1134476"/>
                <a:gd name="connsiteX2555" fmla="*/ 563726 w 1226658"/>
                <a:gd name="connsiteY2555" fmla="*/ 672708 h 1134476"/>
                <a:gd name="connsiteX2556" fmla="*/ 560808 w 1226658"/>
                <a:gd name="connsiteY2556" fmla="*/ 673945 h 1134476"/>
                <a:gd name="connsiteX2557" fmla="*/ 568091 w 1226658"/>
                <a:gd name="connsiteY2557" fmla="*/ 950348 h 1134476"/>
                <a:gd name="connsiteX2558" fmla="*/ 566619 w 1226658"/>
                <a:gd name="connsiteY2558" fmla="*/ 949869 h 1134476"/>
                <a:gd name="connsiteX2559" fmla="*/ 568108 w 1226658"/>
                <a:gd name="connsiteY2559" fmla="*/ 949355 h 1134476"/>
                <a:gd name="connsiteX2560" fmla="*/ 568091 w 1226658"/>
                <a:gd name="connsiteY2560" fmla="*/ 950348 h 1134476"/>
                <a:gd name="connsiteX2561" fmla="*/ 586803 w 1226658"/>
                <a:gd name="connsiteY2561" fmla="*/ 983387 h 1134476"/>
                <a:gd name="connsiteX2562" fmla="*/ 585562 w 1226658"/>
                <a:gd name="connsiteY2562" fmla="*/ 984174 h 1134476"/>
                <a:gd name="connsiteX2563" fmla="*/ 582836 w 1226658"/>
                <a:gd name="connsiteY2563" fmla="*/ 982954 h 1134476"/>
                <a:gd name="connsiteX2564" fmla="*/ 584163 w 1226658"/>
                <a:gd name="connsiteY2564" fmla="*/ 974200 h 1134476"/>
                <a:gd name="connsiteX2565" fmla="*/ 585673 w 1226658"/>
                <a:gd name="connsiteY2565" fmla="*/ 973896 h 1134476"/>
                <a:gd name="connsiteX2566" fmla="*/ 587946 w 1226658"/>
                <a:gd name="connsiteY2566" fmla="*/ 975766 h 1134476"/>
                <a:gd name="connsiteX2567" fmla="*/ 586803 w 1226658"/>
                <a:gd name="connsiteY2567" fmla="*/ 983387 h 1134476"/>
                <a:gd name="connsiteX2568" fmla="*/ 628785 w 1226658"/>
                <a:gd name="connsiteY2568" fmla="*/ 899568 h 1134476"/>
                <a:gd name="connsiteX2569" fmla="*/ 626864 w 1226658"/>
                <a:gd name="connsiteY2569" fmla="*/ 902824 h 1134476"/>
                <a:gd name="connsiteX2570" fmla="*/ 626885 w 1226658"/>
                <a:gd name="connsiteY2570" fmla="*/ 903971 h 1134476"/>
                <a:gd name="connsiteX2571" fmla="*/ 625512 w 1226658"/>
                <a:gd name="connsiteY2571" fmla="*/ 904220 h 1134476"/>
                <a:gd name="connsiteX2572" fmla="*/ 626462 w 1226658"/>
                <a:gd name="connsiteY2572" fmla="*/ 903535 h 1134476"/>
                <a:gd name="connsiteX2573" fmla="*/ 626864 w 1226658"/>
                <a:gd name="connsiteY2573" fmla="*/ 902829 h 1134476"/>
                <a:gd name="connsiteX2574" fmla="*/ 626787 w 1226658"/>
                <a:gd name="connsiteY2574" fmla="*/ 899226 h 1134476"/>
                <a:gd name="connsiteX2575" fmla="*/ 628584 w 1226658"/>
                <a:gd name="connsiteY2575" fmla="*/ 898058 h 1134476"/>
                <a:gd name="connsiteX2576" fmla="*/ 628785 w 1226658"/>
                <a:gd name="connsiteY2576" fmla="*/ 899568 h 1134476"/>
                <a:gd name="connsiteX2577" fmla="*/ 693870 w 1226658"/>
                <a:gd name="connsiteY2577" fmla="*/ 1008347 h 1134476"/>
                <a:gd name="connsiteX2578" fmla="*/ 692646 w 1226658"/>
                <a:gd name="connsiteY2578" fmla="*/ 1007585 h 1134476"/>
                <a:gd name="connsiteX2579" fmla="*/ 692835 w 1226658"/>
                <a:gd name="connsiteY2579" fmla="*/ 1006229 h 1134476"/>
                <a:gd name="connsiteX2580" fmla="*/ 694075 w 1226658"/>
                <a:gd name="connsiteY2580" fmla="*/ 1005946 h 1134476"/>
                <a:gd name="connsiteX2581" fmla="*/ 695244 w 1226658"/>
                <a:gd name="connsiteY2581" fmla="*/ 1006879 h 1134476"/>
                <a:gd name="connsiteX2582" fmla="*/ 693870 w 1226658"/>
                <a:gd name="connsiteY2582" fmla="*/ 1008347 h 1134476"/>
                <a:gd name="connsiteX2583" fmla="*/ 760435 w 1226658"/>
                <a:gd name="connsiteY2583" fmla="*/ 1015403 h 1134476"/>
                <a:gd name="connsiteX2584" fmla="*/ 759160 w 1226658"/>
                <a:gd name="connsiteY2584" fmla="*/ 1015617 h 1134476"/>
                <a:gd name="connsiteX2585" fmla="*/ 758150 w 1226658"/>
                <a:gd name="connsiteY2585" fmla="*/ 1014701 h 1134476"/>
                <a:gd name="connsiteX2586" fmla="*/ 759314 w 1226658"/>
                <a:gd name="connsiteY2586" fmla="*/ 1013978 h 1134476"/>
                <a:gd name="connsiteX2587" fmla="*/ 760572 w 1226658"/>
                <a:gd name="connsiteY2587" fmla="*/ 1014380 h 1134476"/>
                <a:gd name="connsiteX2588" fmla="*/ 760435 w 1226658"/>
                <a:gd name="connsiteY2588" fmla="*/ 1015403 h 1134476"/>
                <a:gd name="connsiteX2589" fmla="*/ 790496 w 1226658"/>
                <a:gd name="connsiteY2589" fmla="*/ 967849 h 1134476"/>
                <a:gd name="connsiteX2590" fmla="*/ 783354 w 1226658"/>
                <a:gd name="connsiteY2590" fmla="*/ 971700 h 1134476"/>
                <a:gd name="connsiteX2591" fmla="*/ 782674 w 1226658"/>
                <a:gd name="connsiteY2591" fmla="*/ 970502 h 1134476"/>
                <a:gd name="connsiteX2592" fmla="*/ 789114 w 1226658"/>
                <a:gd name="connsiteY2592" fmla="*/ 966168 h 1134476"/>
                <a:gd name="connsiteX2593" fmla="*/ 790565 w 1226658"/>
                <a:gd name="connsiteY2593" fmla="*/ 966703 h 1134476"/>
                <a:gd name="connsiteX2594" fmla="*/ 790496 w 1226658"/>
                <a:gd name="connsiteY2594" fmla="*/ 967849 h 1134476"/>
                <a:gd name="connsiteX2595" fmla="*/ 815965 w 1226658"/>
                <a:gd name="connsiteY2595" fmla="*/ 885225 h 1134476"/>
                <a:gd name="connsiteX2596" fmla="*/ 814878 w 1226658"/>
                <a:gd name="connsiteY2596" fmla="*/ 884655 h 1134476"/>
                <a:gd name="connsiteX2597" fmla="*/ 816209 w 1226658"/>
                <a:gd name="connsiteY2597" fmla="*/ 884467 h 1134476"/>
                <a:gd name="connsiteX2598" fmla="*/ 815965 w 1226658"/>
                <a:gd name="connsiteY2598" fmla="*/ 885225 h 1134476"/>
                <a:gd name="connsiteX2599" fmla="*/ 851837 w 1226658"/>
                <a:gd name="connsiteY2599" fmla="*/ 908678 h 1134476"/>
                <a:gd name="connsiteX2600" fmla="*/ 850412 w 1226658"/>
                <a:gd name="connsiteY2600" fmla="*/ 909102 h 1134476"/>
                <a:gd name="connsiteX2601" fmla="*/ 847536 w 1226658"/>
                <a:gd name="connsiteY2601" fmla="*/ 901241 h 1134476"/>
                <a:gd name="connsiteX2602" fmla="*/ 850583 w 1226658"/>
                <a:gd name="connsiteY2602" fmla="*/ 897655 h 1134476"/>
                <a:gd name="connsiteX2603" fmla="*/ 851606 w 1226658"/>
                <a:gd name="connsiteY2603" fmla="*/ 900749 h 1134476"/>
                <a:gd name="connsiteX2604" fmla="*/ 852389 w 1226658"/>
                <a:gd name="connsiteY2604" fmla="*/ 905306 h 1134476"/>
                <a:gd name="connsiteX2605" fmla="*/ 851837 w 1226658"/>
                <a:gd name="connsiteY2605" fmla="*/ 908678 h 1134476"/>
                <a:gd name="connsiteX2606" fmla="*/ 859299 w 1226658"/>
                <a:gd name="connsiteY2606" fmla="*/ 896744 h 1134476"/>
                <a:gd name="connsiteX2607" fmla="*/ 858914 w 1226658"/>
                <a:gd name="connsiteY2607" fmla="*/ 895982 h 1134476"/>
                <a:gd name="connsiteX2608" fmla="*/ 859659 w 1226658"/>
                <a:gd name="connsiteY2608" fmla="*/ 896744 h 1134476"/>
                <a:gd name="connsiteX2609" fmla="*/ 860515 w 1226658"/>
                <a:gd name="connsiteY2609" fmla="*/ 899320 h 1134476"/>
                <a:gd name="connsiteX2610" fmla="*/ 859299 w 1226658"/>
                <a:gd name="connsiteY2610" fmla="*/ 896744 h 1134476"/>
                <a:gd name="connsiteX2611" fmla="*/ 899394 w 1226658"/>
                <a:gd name="connsiteY2611" fmla="*/ 941554 h 1134476"/>
                <a:gd name="connsiteX2612" fmla="*/ 899788 w 1226658"/>
                <a:gd name="connsiteY2612" fmla="*/ 941294 h 1134476"/>
                <a:gd name="connsiteX2613" fmla="*/ 900361 w 1226658"/>
                <a:gd name="connsiteY2613" fmla="*/ 941726 h 1134476"/>
                <a:gd name="connsiteX2614" fmla="*/ 899394 w 1226658"/>
                <a:gd name="connsiteY2614" fmla="*/ 941554 h 1134476"/>
                <a:gd name="connsiteX2615" fmla="*/ 908291 w 1226658"/>
                <a:gd name="connsiteY2615" fmla="*/ 944738 h 1134476"/>
                <a:gd name="connsiteX2616" fmla="*/ 908654 w 1226658"/>
                <a:gd name="connsiteY2616" fmla="*/ 943651 h 1134476"/>
                <a:gd name="connsiteX2617" fmla="*/ 909014 w 1226658"/>
                <a:gd name="connsiteY2617" fmla="*/ 944755 h 1134476"/>
                <a:gd name="connsiteX2618" fmla="*/ 908291 w 1226658"/>
                <a:gd name="connsiteY2618" fmla="*/ 944738 h 1134476"/>
                <a:gd name="connsiteX2619" fmla="*/ 928466 w 1226658"/>
                <a:gd name="connsiteY2619" fmla="*/ 916517 h 1134476"/>
                <a:gd name="connsiteX2620" fmla="*/ 922685 w 1226658"/>
                <a:gd name="connsiteY2620" fmla="*/ 918597 h 1134476"/>
                <a:gd name="connsiteX2621" fmla="*/ 908898 w 1226658"/>
                <a:gd name="connsiteY2621" fmla="*/ 916963 h 1134476"/>
                <a:gd name="connsiteX2622" fmla="*/ 904491 w 1226658"/>
                <a:gd name="connsiteY2622" fmla="*/ 915033 h 1134476"/>
                <a:gd name="connsiteX2623" fmla="*/ 903635 w 1226658"/>
                <a:gd name="connsiteY2623" fmla="*/ 913638 h 1134476"/>
                <a:gd name="connsiteX2624" fmla="*/ 904106 w 1226658"/>
                <a:gd name="connsiteY2624" fmla="*/ 912187 h 1134476"/>
                <a:gd name="connsiteX2625" fmla="*/ 912326 w 1226658"/>
                <a:gd name="connsiteY2625" fmla="*/ 911562 h 1134476"/>
                <a:gd name="connsiteX2626" fmla="*/ 928471 w 1226658"/>
                <a:gd name="connsiteY2626" fmla="*/ 912555 h 1134476"/>
                <a:gd name="connsiteX2627" fmla="*/ 929446 w 1226658"/>
                <a:gd name="connsiteY2627" fmla="*/ 915247 h 1134476"/>
                <a:gd name="connsiteX2628" fmla="*/ 928466 w 1226658"/>
                <a:gd name="connsiteY2628" fmla="*/ 916517 h 1134476"/>
                <a:gd name="connsiteX2629" fmla="*/ 753722 w 1226658"/>
                <a:gd name="connsiteY2629" fmla="*/ 221920 h 1134476"/>
                <a:gd name="connsiteX2630" fmla="*/ 752408 w 1226658"/>
                <a:gd name="connsiteY2630" fmla="*/ 222301 h 1134476"/>
                <a:gd name="connsiteX2631" fmla="*/ 752772 w 1226658"/>
                <a:gd name="connsiteY2631" fmla="*/ 222724 h 1134476"/>
                <a:gd name="connsiteX2632" fmla="*/ 752823 w 1226658"/>
                <a:gd name="connsiteY2632" fmla="*/ 222737 h 1134476"/>
                <a:gd name="connsiteX2633" fmla="*/ 753722 w 1226658"/>
                <a:gd name="connsiteY2633" fmla="*/ 221920 h 1134476"/>
                <a:gd name="connsiteX2634" fmla="*/ 830270 w 1226658"/>
                <a:gd name="connsiteY2634" fmla="*/ 215822 h 1134476"/>
                <a:gd name="connsiteX2635" fmla="*/ 837536 w 1226658"/>
                <a:gd name="connsiteY2635" fmla="*/ 211954 h 1134476"/>
                <a:gd name="connsiteX2636" fmla="*/ 837699 w 1226658"/>
                <a:gd name="connsiteY2636" fmla="*/ 207414 h 1134476"/>
                <a:gd name="connsiteX2637" fmla="*/ 814472 w 1226658"/>
                <a:gd name="connsiteY2637" fmla="*/ 195291 h 1134476"/>
                <a:gd name="connsiteX2638" fmla="*/ 805306 w 1226658"/>
                <a:gd name="connsiteY2638" fmla="*/ 201218 h 1134476"/>
                <a:gd name="connsiteX2639" fmla="*/ 806923 w 1226658"/>
                <a:gd name="connsiteY2639" fmla="*/ 207294 h 1134476"/>
                <a:gd name="connsiteX2640" fmla="*/ 828618 w 1226658"/>
                <a:gd name="connsiteY2640" fmla="*/ 215822 h 1134476"/>
                <a:gd name="connsiteX2641" fmla="*/ 830270 w 1226658"/>
                <a:gd name="connsiteY2641" fmla="*/ 215822 h 1134476"/>
                <a:gd name="connsiteX2642" fmla="*/ 761428 w 1226658"/>
                <a:gd name="connsiteY2642" fmla="*/ 153844 h 1134476"/>
                <a:gd name="connsiteX2643" fmla="*/ 762956 w 1226658"/>
                <a:gd name="connsiteY2643" fmla="*/ 150951 h 1134476"/>
                <a:gd name="connsiteX2644" fmla="*/ 760945 w 1226658"/>
                <a:gd name="connsiteY2644" fmla="*/ 152646 h 1134476"/>
                <a:gd name="connsiteX2645" fmla="*/ 761428 w 1226658"/>
                <a:gd name="connsiteY2645" fmla="*/ 153844 h 1134476"/>
                <a:gd name="connsiteX2646" fmla="*/ 840827 w 1226658"/>
                <a:gd name="connsiteY2646" fmla="*/ 181457 h 1134476"/>
                <a:gd name="connsiteX2647" fmla="*/ 840732 w 1226658"/>
                <a:gd name="connsiteY2647" fmla="*/ 179989 h 1134476"/>
                <a:gd name="connsiteX2648" fmla="*/ 838845 w 1226658"/>
                <a:gd name="connsiteY2648" fmla="*/ 178372 h 1134476"/>
                <a:gd name="connsiteX2649" fmla="*/ 838862 w 1226658"/>
                <a:gd name="connsiteY2649" fmla="*/ 180695 h 1134476"/>
                <a:gd name="connsiteX2650" fmla="*/ 840827 w 1226658"/>
                <a:gd name="connsiteY2650" fmla="*/ 181457 h 1134476"/>
                <a:gd name="connsiteX2651" fmla="*/ 807706 w 1226658"/>
                <a:gd name="connsiteY2651" fmla="*/ 184662 h 1134476"/>
                <a:gd name="connsiteX2652" fmla="*/ 812315 w 1226658"/>
                <a:gd name="connsiteY2652" fmla="*/ 189048 h 1134476"/>
                <a:gd name="connsiteX2653" fmla="*/ 830737 w 1226658"/>
                <a:gd name="connsiteY2653" fmla="*/ 189711 h 1134476"/>
                <a:gd name="connsiteX2654" fmla="*/ 834549 w 1226658"/>
                <a:gd name="connsiteY2654" fmla="*/ 186605 h 1134476"/>
                <a:gd name="connsiteX2655" fmla="*/ 838460 w 1226658"/>
                <a:gd name="connsiteY2655" fmla="*/ 178025 h 1134476"/>
                <a:gd name="connsiteX2656" fmla="*/ 838841 w 1226658"/>
                <a:gd name="connsiteY2656" fmla="*/ 178372 h 1134476"/>
                <a:gd name="connsiteX2657" fmla="*/ 838841 w 1226658"/>
                <a:gd name="connsiteY2657" fmla="*/ 177589 h 1134476"/>
                <a:gd name="connsiteX2658" fmla="*/ 838388 w 1226658"/>
                <a:gd name="connsiteY2658" fmla="*/ 177987 h 1134476"/>
                <a:gd name="connsiteX2659" fmla="*/ 838644 w 1226658"/>
                <a:gd name="connsiteY2659" fmla="*/ 165372 h 1134476"/>
                <a:gd name="connsiteX2660" fmla="*/ 830617 w 1226658"/>
                <a:gd name="connsiteY2660" fmla="*/ 150395 h 1134476"/>
                <a:gd name="connsiteX2661" fmla="*/ 827989 w 1226658"/>
                <a:gd name="connsiteY2661" fmla="*/ 146047 h 1134476"/>
                <a:gd name="connsiteX2662" fmla="*/ 820373 w 1226658"/>
                <a:gd name="connsiteY2662" fmla="*/ 144926 h 1134476"/>
                <a:gd name="connsiteX2663" fmla="*/ 809675 w 1226658"/>
                <a:gd name="connsiteY2663" fmla="*/ 167122 h 1134476"/>
                <a:gd name="connsiteX2664" fmla="*/ 806825 w 1226658"/>
                <a:gd name="connsiteY2664" fmla="*/ 176442 h 1134476"/>
                <a:gd name="connsiteX2665" fmla="*/ 807706 w 1226658"/>
                <a:gd name="connsiteY2665" fmla="*/ 184662 h 1134476"/>
                <a:gd name="connsiteX2666" fmla="*/ 753704 w 1226658"/>
                <a:gd name="connsiteY2666" fmla="*/ 147840 h 1134476"/>
                <a:gd name="connsiteX2667" fmla="*/ 762879 w 1226658"/>
                <a:gd name="connsiteY2667" fmla="*/ 150412 h 1134476"/>
                <a:gd name="connsiteX2668" fmla="*/ 762952 w 1226658"/>
                <a:gd name="connsiteY2668" fmla="*/ 150951 h 1134476"/>
                <a:gd name="connsiteX2669" fmla="*/ 763298 w 1226658"/>
                <a:gd name="connsiteY2669" fmla="*/ 150665 h 1134476"/>
                <a:gd name="connsiteX2670" fmla="*/ 767975 w 1226658"/>
                <a:gd name="connsiteY2670" fmla="*/ 154700 h 1134476"/>
                <a:gd name="connsiteX2671" fmla="*/ 774030 w 1226658"/>
                <a:gd name="connsiteY2671" fmla="*/ 174863 h 1134476"/>
                <a:gd name="connsiteX2672" fmla="*/ 776431 w 1226658"/>
                <a:gd name="connsiteY2672" fmla="*/ 182291 h 1134476"/>
                <a:gd name="connsiteX2673" fmla="*/ 785853 w 1226658"/>
                <a:gd name="connsiteY2673" fmla="*/ 183228 h 1134476"/>
                <a:gd name="connsiteX2674" fmla="*/ 794300 w 1226658"/>
                <a:gd name="connsiteY2674" fmla="*/ 171106 h 1134476"/>
                <a:gd name="connsiteX2675" fmla="*/ 803376 w 1226658"/>
                <a:gd name="connsiteY2675" fmla="*/ 153450 h 1134476"/>
                <a:gd name="connsiteX2676" fmla="*/ 806829 w 1226658"/>
                <a:gd name="connsiteY2676" fmla="*/ 147729 h 1134476"/>
                <a:gd name="connsiteX2677" fmla="*/ 805255 w 1226658"/>
                <a:gd name="connsiteY2677" fmla="*/ 135179 h 1134476"/>
                <a:gd name="connsiteX2678" fmla="*/ 803492 w 1226658"/>
                <a:gd name="connsiteY2678" fmla="*/ 129252 h 1134476"/>
                <a:gd name="connsiteX2679" fmla="*/ 803971 w 1226658"/>
                <a:gd name="connsiteY2679" fmla="*/ 125914 h 1134476"/>
                <a:gd name="connsiteX2680" fmla="*/ 793748 w 1226658"/>
                <a:gd name="connsiteY2680" fmla="*/ 118169 h 1134476"/>
                <a:gd name="connsiteX2681" fmla="*/ 790565 w 1226658"/>
                <a:gd name="connsiteY2681" fmla="*/ 119359 h 1134476"/>
                <a:gd name="connsiteX2682" fmla="*/ 790530 w 1226658"/>
                <a:gd name="connsiteY2682" fmla="*/ 119637 h 1134476"/>
                <a:gd name="connsiteX2683" fmla="*/ 789542 w 1226658"/>
                <a:gd name="connsiteY2683" fmla="*/ 120035 h 1134476"/>
                <a:gd name="connsiteX2684" fmla="*/ 790565 w 1226658"/>
                <a:gd name="connsiteY2684" fmla="*/ 119355 h 1134476"/>
                <a:gd name="connsiteX2685" fmla="*/ 791437 w 1226658"/>
                <a:gd name="connsiteY2685" fmla="*/ 109496 h 1134476"/>
                <a:gd name="connsiteX2686" fmla="*/ 781540 w 1226658"/>
                <a:gd name="connsiteY2686" fmla="*/ 99842 h 1134476"/>
                <a:gd name="connsiteX2687" fmla="*/ 771411 w 1226658"/>
                <a:gd name="connsiteY2687" fmla="*/ 99945 h 1134476"/>
                <a:gd name="connsiteX2688" fmla="*/ 768480 w 1226658"/>
                <a:gd name="connsiteY2688" fmla="*/ 101408 h 1134476"/>
                <a:gd name="connsiteX2689" fmla="*/ 763636 w 1226658"/>
                <a:gd name="connsiteY2689" fmla="*/ 113141 h 1134476"/>
                <a:gd name="connsiteX2690" fmla="*/ 762922 w 1226658"/>
                <a:gd name="connsiteY2690" fmla="*/ 117865 h 1134476"/>
                <a:gd name="connsiteX2691" fmla="*/ 766422 w 1226658"/>
                <a:gd name="connsiteY2691" fmla="*/ 123492 h 1134476"/>
                <a:gd name="connsiteX2692" fmla="*/ 766383 w 1226658"/>
                <a:gd name="connsiteY2692" fmla="*/ 123261 h 1134476"/>
                <a:gd name="connsiteX2693" fmla="*/ 766957 w 1226658"/>
                <a:gd name="connsiteY2693" fmla="*/ 123056 h 1134476"/>
                <a:gd name="connsiteX2694" fmla="*/ 767218 w 1226658"/>
                <a:gd name="connsiteY2694" fmla="*/ 122239 h 1134476"/>
                <a:gd name="connsiteX2695" fmla="*/ 766957 w 1226658"/>
                <a:gd name="connsiteY2695" fmla="*/ 123056 h 1134476"/>
                <a:gd name="connsiteX2696" fmla="*/ 766807 w 1226658"/>
                <a:gd name="connsiteY2696" fmla="*/ 123681 h 1134476"/>
                <a:gd name="connsiteX2697" fmla="*/ 766422 w 1226658"/>
                <a:gd name="connsiteY2697" fmla="*/ 123492 h 1134476"/>
                <a:gd name="connsiteX2698" fmla="*/ 767355 w 1226658"/>
                <a:gd name="connsiteY2698" fmla="*/ 129937 h 1134476"/>
                <a:gd name="connsiteX2699" fmla="*/ 766174 w 1226658"/>
                <a:gd name="connsiteY2699" fmla="*/ 134755 h 1134476"/>
                <a:gd name="connsiteX2700" fmla="*/ 762263 w 1226658"/>
                <a:gd name="connsiteY2700" fmla="*/ 136916 h 1134476"/>
                <a:gd name="connsiteX2701" fmla="*/ 756332 w 1226658"/>
                <a:gd name="connsiteY2701" fmla="*/ 133767 h 1134476"/>
                <a:gd name="connsiteX2702" fmla="*/ 751693 w 1226658"/>
                <a:gd name="connsiteY2702" fmla="*/ 134892 h 1134476"/>
                <a:gd name="connsiteX2703" fmla="*/ 748955 w 1226658"/>
                <a:gd name="connsiteY2703" fmla="*/ 139013 h 1134476"/>
                <a:gd name="connsiteX2704" fmla="*/ 753704 w 1226658"/>
                <a:gd name="connsiteY2704" fmla="*/ 147840 h 1134476"/>
                <a:gd name="connsiteX2705" fmla="*/ 739079 w 1226658"/>
                <a:gd name="connsiteY2705" fmla="*/ 222532 h 1134476"/>
                <a:gd name="connsiteX2706" fmla="*/ 738565 w 1226658"/>
                <a:gd name="connsiteY2706" fmla="*/ 222861 h 1134476"/>
                <a:gd name="connsiteX2707" fmla="*/ 738963 w 1226658"/>
                <a:gd name="connsiteY2707" fmla="*/ 222789 h 1134476"/>
                <a:gd name="connsiteX2708" fmla="*/ 739117 w 1226658"/>
                <a:gd name="connsiteY2708" fmla="*/ 222557 h 1134476"/>
                <a:gd name="connsiteX2709" fmla="*/ 739079 w 1226658"/>
                <a:gd name="connsiteY2709" fmla="*/ 222532 h 1134476"/>
                <a:gd name="connsiteX2710" fmla="*/ 745617 w 1226658"/>
                <a:gd name="connsiteY2710" fmla="*/ 216999 h 1134476"/>
                <a:gd name="connsiteX2711" fmla="*/ 744432 w 1226658"/>
                <a:gd name="connsiteY2711" fmla="*/ 215951 h 1134476"/>
                <a:gd name="connsiteX2712" fmla="*/ 735266 w 1226658"/>
                <a:gd name="connsiteY2712" fmla="*/ 217590 h 1134476"/>
                <a:gd name="connsiteX2713" fmla="*/ 734996 w 1226658"/>
                <a:gd name="connsiteY2713" fmla="*/ 220264 h 1134476"/>
                <a:gd name="connsiteX2714" fmla="*/ 739079 w 1226658"/>
                <a:gd name="connsiteY2714" fmla="*/ 222528 h 1134476"/>
                <a:gd name="connsiteX2715" fmla="*/ 745266 w 1226658"/>
                <a:gd name="connsiteY2715" fmla="*/ 218445 h 1134476"/>
                <a:gd name="connsiteX2716" fmla="*/ 745617 w 1226658"/>
                <a:gd name="connsiteY2716" fmla="*/ 216999 h 1134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Lst>
              <a:rect l="l" t="t" r="r" b="b"/>
              <a:pathLst>
                <a:path w="1226658" h="1134476">
                  <a:moveTo>
                    <a:pt x="79976" y="878404"/>
                  </a:moveTo>
                  <a:cubicBezTo>
                    <a:pt x="80622" y="878742"/>
                    <a:pt x="81247" y="879067"/>
                    <a:pt x="81876" y="879409"/>
                  </a:cubicBezTo>
                  <a:cubicBezTo>
                    <a:pt x="81833" y="878327"/>
                    <a:pt x="82064" y="876915"/>
                    <a:pt x="79976" y="878404"/>
                  </a:cubicBezTo>
                  <a:close/>
                  <a:moveTo>
                    <a:pt x="112762" y="941529"/>
                  </a:moveTo>
                  <a:cubicBezTo>
                    <a:pt x="112899" y="941593"/>
                    <a:pt x="113015" y="941649"/>
                    <a:pt x="113143" y="941709"/>
                  </a:cubicBezTo>
                  <a:cubicBezTo>
                    <a:pt x="113096" y="941520"/>
                    <a:pt x="113070" y="941323"/>
                    <a:pt x="113036" y="941135"/>
                  </a:cubicBezTo>
                  <a:cubicBezTo>
                    <a:pt x="112878" y="941118"/>
                    <a:pt x="112745" y="941084"/>
                    <a:pt x="112595" y="941058"/>
                  </a:cubicBezTo>
                  <a:cubicBezTo>
                    <a:pt x="112660" y="941212"/>
                    <a:pt x="112698" y="941383"/>
                    <a:pt x="112762" y="941529"/>
                  </a:cubicBezTo>
                  <a:close/>
                  <a:moveTo>
                    <a:pt x="890241" y="708541"/>
                  </a:moveTo>
                  <a:cubicBezTo>
                    <a:pt x="889415" y="708772"/>
                    <a:pt x="888252" y="709838"/>
                    <a:pt x="888273" y="710488"/>
                  </a:cubicBezTo>
                  <a:cubicBezTo>
                    <a:pt x="888312" y="711306"/>
                    <a:pt x="889240" y="712337"/>
                    <a:pt x="890045" y="712850"/>
                  </a:cubicBezTo>
                  <a:cubicBezTo>
                    <a:pt x="891071" y="713501"/>
                    <a:pt x="892193" y="712966"/>
                    <a:pt x="892633" y="711708"/>
                  </a:cubicBezTo>
                  <a:cubicBezTo>
                    <a:pt x="892954" y="710775"/>
                    <a:pt x="892984" y="709739"/>
                    <a:pt x="893104" y="708751"/>
                  </a:cubicBezTo>
                  <a:cubicBezTo>
                    <a:pt x="892120" y="708601"/>
                    <a:pt x="891110" y="708293"/>
                    <a:pt x="890241" y="708541"/>
                  </a:cubicBezTo>
                  <a:close/>
                  <a:moveTo>
                    <a:pt x="107118" y="936218"/>
                  </a:moveTo>
                  <a:cubicBezTo>
                    <a:pt x="106395" y="933467"/>
                    <a:pt x="105312" y="930814"/>
                    <a:pt x="104641" y="928054"/>
                  </a:cubicBezTo>
                  <a:cubicBezTo>
                    <a:pt x="103160" y="921909"/>
                    <a:pt x="99394" y="917942"/>
                    <a:pt x="93391" y="916423"/>
                  </a:cubicBezTo>
                  <a:cubicBezTo>
                    <a:pt x="88787" y="915255"/>
                    <a:pt x="85132" y="912666"/>
                    <a:pt x="81581" y="909786"/>
                  </a:cubicBezTo>
                  <a:cubicBezTo>
                    <a:pt x="79368" y="907989"/>
                    <a:pt x="77280" y="906008"/>
                    <a:pt x="74888" y="904523"/>
                  </a:cubicBezTo>
                  <a:cubicBezTo>
                    <a:pt x="73545" y="903659"/>
                    <a:pt x="71696" y="903569"/>
                    <a:pt x="70044" y="903282"/>
                  </a:cubicBezTo>
                  <a:cubicBezTo>
                    <a:pt x="68666" y="903034"/>
                    <a:pt x="66403" y="905058"/>
                    <a:pt x="66617" y="906282"/>
                  </a:cubicBezTo>
                  <a:cubicBezTo>
                    <a:pt x="67194" y="909632"/>
                    <a:pt x="68311" y="912838"/>
                    <a:pt x="68029" y="916363"/>
                  </a:cubicBezTo>
                  <a:cubicBezTo>
                    <a:pt x="67918" y="917874"/>
                    <a:pt x="68829" y="919684"/>
                    <a:pt x="69800" y="920985"/>
                  </a:cubicBezTo>
                  <a:cubicBezTo>
                    <a:pt x="72167" y="924169"/>
                    <a:pt x="75145" y="926911"/>
                    <a:pt x="77297" y="930228"/>
                  </a:cubicBezTo>
                  <a:cubicBezTo>
                    <a:pt x="83836" y="940219"/>
                    <a:pt x="92663" y="948422"/>
                    <a:pt x="99112" y="958448"/>
                  </a:cubicBezTo>
                  <a:cubicBezTo>
                    <a:pt x="100006" y="959826"/>
                    <a:pt x="101624" y="960738"/>
                    <a:pt x="102925" y="961867"/>
                  </a:cubicBezTo>
                  <a:lnTo>
                    <a:pt x="102428" y="961602"/>
                  </a:lnTo>
                  <a:lnTo>
                    <a:pt x="102775" y="961944"/>
                  </a:lnTo>
                  <a:cubicBezTo>
                    <a:pt x="101709" y="962385"/>
                    <a:pt x="100768" y="962894"/>
                    <a:pt x="99912" y="963472"/>
                  </a:cubicBezTo>
                  <a:cubicBezTo>
                    <a:pt x="102356" y="963451"/>
                    <a:pt x="104371" y="963908"/>
                    <a:pt x="105745" y="965085"/>
                  </a:cubicBezTo>
                  <a:lnTo>
                    <a:pt x="106339" y="965509"/>
                  </a:lnTo>
                  <a:lnTo>
                    <a:pt x="105933" y="965107"/>
                  </a:lnTo>
                  <a:cubicBezTo>
                    <a:pt x="107525" y="965359"/>
                    <a:pt x="109117" y="965714"/>
                    <a:pt x="110721" y="965731"/>
                  </a:cubicBezTo>
                  <a:cubicBezTo>
                    <a:pt x="113961" y="965753"/>
                    <a:pt x="115779" y="963733"/>
                    <a:pt x="116032" y="960639"/>
                  </a:cubicBezTo>
                  <a:cubicBezTo>
                    <a:pt x="116588" y="953968"/>
                    <a:pt x="115201" y="947657"/>
                    <a:pt x="112758" y="941529"/>
                  </a:cubicBezTo>
                  <a:cubicBezTo>
                    <a:pt x="110268" y="940429"/>
                    <a:pt x="107918" y="939248"/>
                    <a:pt x="107118" y="936218"/>
                  </a:cubicBezTo>
                  <a:close/>
                  <a:moveTo>
                    <a:pt x="185015" y="352423"/>
                  </a:moveTo>
                  <a:cubicBezTo>
                    <a:pt x="184861" y="352423"/>
                    <a:pt x="184711" y="352423"/>
                    <a:pt x="184557" y="352402"/>
                  </a:cubicBezTo>
                  <a:cubicBezTo>
                    <a:pt x="184574" y="352445"/>
                    <a:pt x="184595" y="352505"/>
                    <a:pt x="184621" y="352535"/>
                  </a:cubicBezTo>
                  <a:cubicBezTo>
                    <a:pt x="184689" y="352616"/>
                    <a:pt x="184762" y="352676"/>
                    <a:pt x="184826" y="352749"/>
                  </a:cubicBezTo>
                  <a:cubicBezTo>
                    <a:pt x="184908" y="352650"/>
                    <a:pt x="184959" y="352530"/>
                    <a:pt x="185015" y="352423"/>
                  </a:cubicBezTo>
                  <a:close/>
                  <a:moveTo>
                    <a:pt x="189114" y="351910"/>
                  </a:moveTo>
                  <a:cubicBezTo>
                    <a:pt x="189341" y="351675"/>
                    <a:pt x="189349" y="350840"/>
                    <a:pt x="189294" y="350840"/>
                  </a:cubicBezTo>
                  <a:cubicBezTo>
                    <a:pt x="188391" y="350575"/>
                    <a:pt x="187257" y="350001"/>
                    <a:pt x="186606" y="350327"/>
                  </a:cubicBezTo>
                  <a:cubicBezTo>
                    <a:pt x="185905" y="350665"/>
                    <a:pt x="185490" y="351619"/>
                    <a:pt x="185015" y="352423"/>
                  </a:cubicBezTo>
                  <a:cubicBezTo>
                    <a:pt x="185926" y="352505"/>
                    <a:pt x="186846" y="352616"/>
                    <a:pt x="187740" y="352577"/>
                  </a:cubicBezTo>
                  <a:cubicBezTo>
                    <a:pt x="188220" y="352556"/>
                    <a:pt x="188763" y="352252"/>
                    <a:pt x="189114" y="351910"/>
                  </a:cubicBezTo>
                  <a:close/>
                  <a:moveTo>
                    <a:pt x="1013192" y="606280"/>
                  </a:moveTo>
                  <a:cubicBezTo>
                    <a:pt x="1013201" y="607161"/>
                    <a:pt x="1013209" y="608034"/>
                    <a:pt x="1013222" y="608911"/>
                  </a:cubicBezTo>
                  <a:cubicBezTo>
                    <a:pt x="1014455" y="607743"/>
                    <a:pt x="1014442" y="607367"/>
                    <a:pt x="1013192" y="606280"/>
                  </a:cubicBezTo>
                  <a:close/>
                  <a:moveTo>
                    <a:pt x="776662" y="482816"/>
                  </a:moveTo>
                  <a:cubicBezTo>
                    <a:pt x="776833" y="482850"/>
                    <a:pt x="776995" y="482905"/>
                    <a:pt x="777158" y="482948"/>
                  </a:cubicBezTo>
                  <a:cubicBezTo>
                    <a:pt x="777154" y="482888"/>
                    <a:pt x="777120" y="482850"/>
                    <a:pt x="777098" y="482794"/>
                  </a:cubicBezTo>
                  <a:cubicBezTo>
                    <a:pt x="777008" y="482679"/>
                    <a:pt x="776910" y="482602"/>
                    <a:pt x="776820" y="482507"/>
                  </a:cubicBezTo>
                  <a:cubicBezTo>
                    <a:pt x="776773" y="482627"/>
                    <a:pt x="776705" y="482696"/>
                    <a:pt x="776662" y="482816"/>
                  </a:cubicBezTo>
                  <a:close/>
                  <a:moveTo>
                    <a:pt x="767988" y="482905"/>
                  </a:moveTo>
                  <a:cubicBezTo>
                    <a:pt x="767102" y="483958"/>
                    <a:pt x="768638" y="485978"/>
                    <a:pt x="770427" y="486324"/>
                  </a:cubicBezTo>
                  <a:cubicBezTo>
                    <a:pt x="773555" y="486894"/>
                    <a:pt x="775541" y="485601"/>
                    <a:pt x="776662" y="482816"/>
                  </a:cubicBezTo>
                  <a:cubicBezTo>
                    <a:pt x="774676" y="482298"/>
                    <a:pt x="772699" y="481664"/>
                    <a:pt x="770675" y="481438"/>
                  </a:cubicBezTo>
                  <a:cubicBezTo>
                    <a:pt x="769819" y="481343"/>
                    <a:pt x="768617" y="482165"/>
                    <a:pt x="767988" y="482905"/>
                  </a:cubicBezTo>
                  <a:close/>
                  <a:moveTo>
                    <a:pt x="729036" y="609177"/>
                  </a:moveTo>
                  <a:cubicBezTo>
                    <a:pt x="728911" y="609310"/>
                    <a:pt x="728783" y="609446"/>
                    <a:pt x="728646" y="609583"/>
                  </a:cubicBezTo>
                  <a:lnTo>
                    <a:pt x="729130" y="609104"/>
                  </a:lnTo>
                  <a:cubicBezTo>
                    <a:pt x="728111" y="612343"/>
                    <a:pt x="727101" y="615587"/>
                    <a:pt x="726062" y="618826"/>
                  </a:cubicBezTo>
                  <a:cubicBezTo>
                    <a:pt x="722754" y="629104"/>
                    <a:pt x="716524" y="638193"/>
                    <a:pt x="714007" y="648784"/>
                  </a:cubicBezTo>
                  <a:cubicBezTo>
                    <a:pt x="713413" y="651244"/>
                    <a:pt x="711526" y="652387"/>
                    <a:pt x="709553" y="653628"/>
                  </a:cubicBezTo>
                  <a:cubicBezTo>
                    <a:pt x="708149" y="654484"/>
                    <a:pt x="706879" y="655665"/>
                    <a:pt x="705770" y="656927"/>
                  </a:cubicBezTo>
                  <a:cubicBezTo>
                    <a:pt x="704119" y="658797"/>
                    <a:pt x="705133" y="663042"/>
                    <a:pt x="707469" y="664266"/>
                  </a:cubicBezTo>
                  <a:cubicBezTo>
                    <a:pt x="708457" y="664783"/>
                    <a:pt x="709604" y="665002"/>
                    <a:pt x="710674" y="665413"/>
                  </a:cubicBezTo>
                  <a:cubicBezTo>
                    <a:pt x="713040" y="666311"/>
                    <a:pt x="714345" y="667929"/>
                    <a:pt x="714063" y="670577"/>
                  </a:cubicBezTo>
                  <a:cubicBezTo>
                    <a:pt x="713952" y="671703"/>
                    <a:pt x="713742" y="672828"/>
                    <a:pt x="713742" y="673966"/>
                  </a:cubicBezTo>
                  <a:cubicBezTo>
                    <a:pt x="713699" y="678049"/>
                    <a:pt x="716352" y="680145"/>
                    <a:pt x="720366" y="679063"/>
                  </a:cubicBezTo>
                  <a:cubicBezTo>
                    <a:pt x="722544" y="678472"/>
                    <a:pt x="725368" y="678186"/>
                    <a:pt x="726648" y="676701"/>
                  </a:cubicBezTo>
                  <a:cubicBezTo>
                    <a:pt x="732151" y="670308"/>
                    <a:pt x="741394" y="667988"/>
                    <a:pt x="745061" y="659614"/>
                  </a:cubicBezTo>
                  <a:cubicBezTo>
                    <a:pt x="745305" y="659062"/>
                    <a:pt x="747320" y="658600"/>
                    <a:pt x="748026" y="658985"/>
                  </a:cubicBezTo>
                  <a:cubicBezTo>
                    <a:pt x="751496" y="660915"/>
                    <a:pt x="755052" y="663012"/>
                    <a:pt x="755232" y="667603"/>
                  </a:cubicBezTo>
                  <a:cubicBezTo>
                    <a:pt x="755318" y="669589"/>
                    <a:pt x="756092" y="671014"/>
                    <a:pt x="757693" y="671690"/>
                  </a:cubicBezTo>
                  <a:cubicBezTo>
                    <a:pt x="761882" y="673414"/>
                    <a:pt x="766161" y="675002"/>
                    <a:pt x="770470" y="676414"/>
                  </a:cubicBezTo>
                  <a:cubicBezTo>
                    <a:pt x="771386" y="676718"/>
                    <a:pt x="772883" y="676388"/>
                    <a:pt x="773645" y="675764"/>
                  </a:cubicBezTo>
                  <a:cubicBezTo>
                    <a:pt x="775832" y="674013"/>
                    <a:pt x="777945" y="672084"/>
                    <a:pt x="779777" y="669970"/>
                  </a:cubicBezTo>
                  <a:cubicBezTo>
                    <a:pt x="781527" y="667946"/>
                    <a:pt x="780380" y="664189"/>
                    <a:pt x="777830" y="662759"/>
                  </a:cubicBezTo>
                  <a:cubicBezTo>
                    <a:pt x="777338" y="662473"/>
                    <a:pt x="776777" y="662302"/>
                    <a:pt x="776234" y="662169"/>
                  </a:cubicBezTo>
                  <a:cubicBezTo>
                    <a:pt x="772455" y="661116"/>
                    <a:pt x="770564" y="658677"/>
                    <a:pt x="770564" y="654749"/>
                  </a:cubicBezTo>
                  <a:cubicBezTo>
                    <a:pt x="770564" y="649965"/>
                    <a:pt x="768989" y="645887"/>
                    <a:pt x="765600" y="642412"/>
                  </a:cubicBezTo>
                  <a:cubicBezTo>
                    <a:pt x="763623" y="640388"/>
                    <a:pt x="761300" y="638313"/>
                    <a:pt x="760307" y="635797"/>
                  </a:cubicBezTo>
                  <a:cubicBezTo>
                    <a:pt x="757667" y="629087"/>
                    <a:pt x="750110" y="626832"/>
                    <a:pt x="747136" y="620521"/>
                  </a:cubicBezTo>
                  <a:cubicBezTo>
                    <a:pt x="746798" y="619836"/>
                    <a:pt x="745069" y="619815"/>
                    <a:pt x="744004" y="619455"/>
                  </a:cubicBezTo>
                  <a:cubicBezTo>
                    <a:pt x="740606" y="618274"/>
                    <a:pt x="740499" y="617927"/>
                    <a:pt x="742784" y="615446"/>
                  </a:cubicBezTo>
                  <a:cubicBezTo>
                    <a:pt x="744676" y="613405"/>
                    <a:pt x="746691" y="611449"/>
                    <a:pt x="748334" y="609215"/>
                  </a:cubicBezTo>
                  <a:cubicBezTo>
                    <a:pt x="748826" y="608569"/>
                    <a:pt x="748450" y="607020"/>
                    <a:pt x="748082" y="606032"/>
                  </a:cubicBezTo>
                  <a:cubicBezTo>
                    <a:pt x="747662" y="604949"/>
                    <a:pt x="746507" y="604829"/>
                    <a:pt x="745287" y="605480"/>
                  </a:cubicBezTo>
                  <a:cubicBezTo>
                    <a:pt x="743281" y="606549"/>
                    <a:pt x="741458" y="607487"/>
                    <a:pt x="738890" y="606562"/>
                  </a:cubicBezTo>
                  <a:cubicBezTo>
                    <a:pt x="736853" y="605856"/>
                    <a:pt x="734431" y="606181"/>
                    <a:pt x="732181" y="606053"/>
                  </a:cubicBezTo>
                  <a:cubicBezTo>
                    <a:pt x="731137" y="607093"/>
                    <a:pt x="730105" y="608124"/>
                    <a:pt x="729066" y="609173"/>
                  </a:cubicBezTo>
                  <a:lnTo>
                    <a:pt x="729036" y="609173"/>
                  </a:lnTo>
                  <a:close/>
                  <a:moveTo>
                    <a:pt x="913699" y="1075186"/>
                  </a:moveTo>
                  <a:cubicBezTo>
                    <a:pt x="913845" y="1074959"/>
                    <a:pt x="914067" y="1074844"/>
                    <a:pt x="914170" y="1074557"/>
                  </a:cubicBezTo>
                  <a:cubicBezTo>
                    <a:pt x="913990" y="1074574"/>
                    <a:pt x="913819" y="1074574"/>
                    <a:pt x="913635" y="1074574"/>
                  </a:cubicBezTo>
                  <a:cubicBezTo>
                    <a:pt x="913627" y="1074784"/>
                    <a:pt x="913605" y="1074938"/>
                    <a:pt x="913588" y="1075169"/>
                  </a:cubicBezTo>
                  <a:cubicBezTo>
                    <a:pt x="913627" y="1075165"/>
                    <a:pt x="913669" y="1075186"/>
                    <a:pt x="913699" y="1075186"/>
                  </a:cubicBezTo>
                  <a:close/>
                  <a:moveTo>
                    <a:pt x="907020" y="1074668"/>
                  </a:moveTo>
                  <a:cubicBezTo>
                    <a:pt x="906866" y="1074668"/>
                    <a:pt x="906729" y="1074668"/>
                    <a:pt x="906566" y="1074668"/>
                  </a:cubicBezTo>
                  <a:cubicBezTo>
                    <a:pt x="906750" y="1074766"/>
                    <a:pt x="906938" y="1074878"/>
                    <a:pt x="907118" y="1074993"/>
                  </a:cubicBezTo>
                  <a:cubicBezTo>
                    <a:pt x="907144" y="1074993"/>
                    <a:pt x="907165" y="1074993"/>
                    <a:pt x="907187" y="1074993"/>
                  </a:cubicBezTo>
                  <a:cubicBezTo>
                    <a:pt x="907148" y="1074861"/>
                    <a:pt x="907054" y="1074801"/>
                    <a:pt x="907020" y="1074668"/>
                  </a:cubicBezTo>
                  <a:close/>
                  <a:moveTo>
                    <a:pt x="907020" y="1074668"/>
                  </a:moveTo>
                  <a:cubicBezTo>
                    <a:pt x="909223" y="1074630"/>
                    <a:pt x="911431" y="1074595"/>
                    <a:pt x="913635" y="1074570"/>
                  </a:cubicBezTo>
                  <a:cubicBezTo>
                    <a:pt x="914384" y="1064197"/>
                    <a:pt x="915034" y="1066645"/>
                    <a:pt x="906896" y="1062918"/>
                  </a:cubicBezTo>
                  <a:cubicBezTo>
                    <a:pt x="902407" y="1060877"/>
                    <a:pt x="897396" y="1059653"/>
                    <a:pt x="894123" y="1055442"/>
                  </a:cubicBezTo>
                  <a:cubicBezTo>
                    <a:pt x="893956" y="1055258"/>
                    <a:pt x="892270" y="1056097"/>
                    <a:pt x="891410" y="1056649"/>
                  </a:cubicBezTo>
                  <a:cubicBezTo>
                    <a:pt x="891127" y="1056842"/>
                    <a:pt x="890969" y="1057774"/>
                    <a:pt x="891179" y="1058138"/>
                  </a:cubicBezTo>
                  <a:cubicBezTo>
                    <a:pt x="893014" y="1061377"/>
                    <a:pt x="894940" y="1064561"/>
                    <a:pt x="896827" y="1067787"/>
                  </a:cubicBezTo>
                  <a:cubicBezTo>
                    <a:pt x="898667" y="1068322"/>
                    <a:pt x="900524" y="1068797"/>
                    <a:pt x="902334" y="1069448"/>
                  </a:cubicBezTo>
                  <a:cubicBezTo>
                    <a:pt x="904820" y="1070342"/>
                    <a:pt x="906335" y="1072152"/>
                    <a:pt x="907020" y="1074668"/>
                  </a:cubicBezTo>
                  <a:close/>
                  <a:moveTo>
                    <a:pt x="670960" y="479058"/>
                  </a:moveTo>
                  <a:cubicBezTo>
                    <a:pt x="670814" y="479020"/>
                    <a:pt x="670669" y="478999"/>
                    <a:pt x="670523" y="478964"/>
                  </a:cubicBezTo>
                  <a:cubicBezTo>
                    <a:pt x="670523" y="479135"/>
                    <a:pt x="670511" y="479315"/>
                    <a:pt x="670489" y="479499"/>
                  </a:cubicBezTo>
                  <a:cubicBezTo>
                    <a:pt x="670695" y="479499"/>
                    <a:pt x="670909" y="479478"/>
                    <a:pt x="671122" y="479478"/>
                  </a:cubicBezTo>
                  <a:cubicBezTo>
                    <a:pt x="671063" y="479337"/>
                    <a:pt x="671028" y="479213"/>
                    <a:pt x="670960" y="479058"/>
                  </a:cubicBezTo>
                  <a:close/>
                  <a:moveTo>
                    <a:pt x="882646" y="393002"/>
                  </a:moveTo>
                  <a:cubicBezTo>
                    <a:pt x="884212" y="396909"/>
                    <a:pt x="883759" y="400379"/>
                    <a:pt x="882749" y="404273"/>
                  </a:cubicBezTo>
                  <a:cubicBezTo>
                    <a:pt x="881093" y="410619"/>
                    <a:pt x="888106" y="416584"/>
                    <a:pt x="893609" y="416173"/>
                  </a:cubicBezTo>
                  <a:cubicBezTo>
                    <a:pt x="896913" y="415942"/>
                    <a:pt x="900160" y="414932"/>
                    <a:pt x="903468" y="414684"/>
                  </a:cubicBezTo>
                  <a:cubicBezTo>
                    <a:pt x="906057" y="414513"/>
                    <a:pt x="908599" y="415086"/>
                    <a:pt x="910302" y="417358"/>
                  </a:cubicBezTo>
                  <a:cubicBezTo>
                    <a:pt x="914204" y="417658"/>
                    <a:pt x="918102" y="417983"/>
                    <a:pt x="922001" y="418227"/>
                  </a:cubicBezTo>
                  <a:cubicBezTo>
                    <a:pt x="923374" y="418325"/>
                    <a:pt x="925445" y="416272"/>
                    <a:pt x="925377" y="415048"/>
                  </a:cubicBezTo>
                  <a:cubicBezTo>
                    <a:pt x="925064" y="408792"/>
                    <a:pt x="924495" y="402617"/>
                    <a:pt x="922775" y="396558"/>
                  </a:cubicBezTo>
                  <a:cubicBezTo>
                    <a:pt x="920918" y="389951"/>
                    <a:pt x="916797" y="385381"/>
                    <a:pt x="910182" y="384097"/>
                  </a:cubicBezTo>
                  <a:cubicBezTo>
                    <a:pt x="903943" y="382899"/>
                    <a:pt x="898188" y="380914"/>
                    <a:pt x="892762" y="377696"/>
                  </a:cubicBezTo>
                  <a:cubicBezTo>
                    <a:pt x="890965" y="376621"/>
                    <a:pt x="888440" y="377678"/>
                    <a:pt x="887109" y="379869"/>
                  </a:cubicBezTo>
                  <a:cubicBezTo>
                    <a:pt x="885761" y="382095"/>
                    <a:pt x="884460" y="384388"/>
                    <a:pt x="883134" y="386635"/>
                  </a:cubicBezTo>
                  <a:cubicBezTo>
                    <a:pt x="882899" y="388787"/>
                    <a:pt x="881940" y="391209"/>
                    <a:pt x="882646" y="393002"/>
                  </a:cubicBezTo>
                  <a:close/>
                  <a:moveTo>
                    <a:pt x="896831" y="1067787"/>
                  </a:moveTo>
                  <a:cubicBezTo>
                    <a:pt x="896698" y="1067728"/>
                    <a:pt x="896545" y="1067689"/>
                    <a:pt x="896412" y="1067655"/>
                  </a:cubicBezTo>
                  <a:cubicBezTo>
                    <a:pt x="896420" y="1067787"/>
                    <a:pt x="896467" y="1067907"/>
                    <a:pt x="896467" y="1068031"/>
                  </a:cubicBezTo>
                  <a:cubicBezTo>
                    <a:pt x="896681" y="1068048"/>
                    <a:pt x="896818" y="1068134"/>
                    <a:pt x="897037" y="1068143"/>
                  </a:cubicBezTo>
                  <a:cubicBezTo>
                    <a:pt x="896977" y="1068019"/>
                    <a:pt x="896908" y="1067903"/>
                    <a:pt x="896831" y="1067787"/>
                  </a:cubicBezTo>
                  <a:close/>
                  <a:moveTo>
                    <a:pt x="883130" y="386630"/>
                  </a:moveTo>
                  <a:cubicBezTo>
                    <a:pt x="883142" y="386613"/>
                    <a:pt x="883142" y="386575"/>
                    <a:pt x="883142" y="386536"/>
                  </a:cubicBezTo>
                  <a:cubicBezTo>
                    <a:pt x="883023" y="386669"/>
                    <a:pt x="882967" y="386836"/>
                    <a:pt x="882851" y="386981"/>
                  </a:cubicBezTo>
                  <a:cubicBezTo>
                    <a:pt x="882851" y="387015"/>
                    <a:pt x="882851" y="387071"/>
                    <a:pt x="882851" y="387110"/>
                  </a:cubicBezTo>
                  <a:cubicBezTo>
                    <a:pt x="882946" y="386956"/>
                    <a:pt x="883044" y="386784"/>
                    <a:pt x="883130" y="386630"/>
                  </a:cubicBezTo>
                  <a:close/>
                  <a:moveTo>
                    <a:pt x="804193" y="496504"/>
                  </a:moveTo>
                  <a:cubicBezTo>
                    <a:pt x="804352" y="496504"/>
                    <a:pt x="804484" y="496526"/>
                    <a:pt x="804643" y="496504"/>
                  </a:cubicBezTo>
                  <a:cubicBezTo>
                    <a:pt x="804484" y="496333"/>
                    <a:pt x="804292" y="496273"/>
                    <a:pt x="804138" y="496119"/>
                  </a:cubicBezTo>
                  <a:cubicBezTo>
                    <a:pt x="804125" y="496119"/>
                    <a:pt x="804121" y="496119"/>
                    <a:pt x="804121" y="496119"/>
                  </a:cubicBezTo>
                  <a:cubicBezTo>
                    <a:pt x="804138" y="496256"/>
                    <a:pt x="804168" y="496384"/>
                    <a:pt x="804193" y="496504"/>
                  </a:cubicBezTo>
                  <a:close/>
                  <a:moveTo>
                    <a:pt x="809114" y="495422"/>
                  </a:moveTo>
                  <a:cubicBezTo>
                    <a:pt x="815773" y="496179"/>
                    <a:pt x="821014" y="502131"/>
                    <a:pt x="828306" y="500681"/>
                  </a:cubicBezTo>
                  <a:cubicBezTo>
                    <a:pt x="828764" y="500582"/>
                    <a:pt x="829367" y="501027"/>
                    <a:pt x="829842" y="501327"/>
                  </a:cubicBezTo>
                  <a:cubicBezTo>
                    <a:pt x="830788" y="501917"/>
                    <a:pt x="831729" y="502529"/>
                    <a:pt x="832611" y="503214"/>
                  </a:cubicBezTo>
                  <a:cubicBezTo>
                    <a:pt x="835238" y="505332"/>
                    <a:pt x="837711" y="507677"/>
                    <a:pt x="840518" y="509508"/>
                  </a:cubicBezTo>
                  <a:cubicBezTo>
                    <a:pt x="841785" y="510313"/>
                    <a:pt x="843878" y="510591"/>
                    <a:pt x="845290" y="510154"/>
                  </a:cubicBezTo>
                  <a:cubicBezTo>
                    <a:pt x="846513" y="509774"/>
                    <a:pt x="847438" y="508443"/>
                    <a:pt x="848439" y="507356"/>
                  </a:cubicBezTo>
                  <a:cubicBezTo>
                    <a:pt x="847292" y="505957"/>
                    <a:pt x="846158" y="504587"/>
                    <a:pt x="845029" y="503192"/>
                  </a:cubicBezTo>
                  <a:cubicBezTo>
                    <a:pt x="844960" y="503038"/>
                    <a:pt x="844862" y="502983"/>
                    <a:pt x="844798" y="502833"/>
                  </a:cubicBezTo>
                  <a:cubicBezTo>
                    <a:pt x="842324" y="503038"/>
                    <a:pt x="840065" y="502812"/>
                    <a:pt x="839111" y="499983"/>
                  </a:cubicBezTo>
                  <a:cubicBezTo>
                    <a:pt x="838901" y="499983"/>
                    <a:pt x="838713" y="499970"/>
                    <a:pt x="838499" y="499970"/>
                  </a:cubicBezTo>
                  <a:lnTo>
                    <a:pt x="837814" y="499204"/>
                  </a:lnTo>
                  <a:lnTo>
                    <a:pt x="838901" y="499551"/>
                  </a:lnTo>
                  <a:cubicBezTo>
                    <a:pt x="838952" y="499739"/>
                    <a:pt x="839055" y="499816"/>
                    <a:pt x="839111" y="499983"/>
                  </a:cubicBezTo>
                  <a:cubicBezTo>
                    <a:pt x="841473" y="499983"/>
                    <a:pt x="843629" y="500411"/>
                    <a:pt x="844798" y="502833"/>
                  </a:cubicBezTo>
                  <a:cubicBezTo>
                    <a:pt x="845007" y="502833"/>
                    <a:pt x="845191" y="502833"/>
                    <a:pt x="845405" y="502812"/>
                  </a:cubicBezTo>
                  <a:cubicBezTo>
                    <a:pt x="846526" y="504181"/>
                    <a:pt x="847656" y="505559"/>
                    <a:pt x="848794" y="506949"/>
                  </a:cubicBezTo>
                  <a:cubicBezTo>
                    <a:pt x="848679" y="507061"/>
                    <a:pt x="848550" y="507219"/>
                    <a:pt x="848439" y="507356"/>
                  </a:cubicBezTo>
                  <a:cubicBezTo>
                    <a:pt x="851071" y="506855"/>
                    <a:pt x="853762" y="506509"/>
                    <a:pt x="856347" y="505807"/>
                  </a:cubicBezTo>
                  <a:cubicBezTo>
                    <a:pt x="860972" y="504553"/>
                    <a:pt x="863215" y="501348"/>
                    <a:pt x="863129" y="496136"/>
                  </a:cubicBezTo>
                  <a:cubicBezTo>
                    <a:pt x="863103" y="494194"/>
                    <a:pt x="862701" y="492251"/>
                    <a:pt x="862423" y="490304"/>
                  </a:cubicBezTo>
                  <a:cubicBezTo>
                    <a:pt x="862256" y="490248"/>
                    <a:pt x="862094" y="490154"/>
                    <a:pt x="861927" y="490094"/>
                  </a:cubicBezTo>
                  <a:cubicBezTo>
                    <a:pt x="861940" y="489829"/>
                    <a:pt x="861957" y="489585"/>
                    <a:pt x="861978" y="489332"/>
                  </a:cubicBezTo>
                  <a:cubicBezTo>
                    <a:pt x="859252" y="486530"/>
                    <a:pt x="859304" y="486286"/>
                    <a:pt x="862470" y="483325"/>
                  </a:cubicBezTo>
                  <a:cubicBezTo>
                    <a:pt x="862483" y="483201"/>
                    <a:pt x="862492" y="483077"/>
                    <a:pt x="862496" y="482948"/>
                  </a:cubicBezTo>
                  <a:cubicBezTo>
                    <a:pt x="862303" y="481746"/>
                    <a:pt x="862581" y="481613"/>
                    <a:pt x="863292" y="482563"/>
                  </a:cubicBezTo>
                  <a:cubicBezTo>
                    <a:pt x="863322" y="482580"/>
                    <a:pt x="862778" y="483042"/>
                    <a:pt x="862496" y="483290"/>
                  </a:cubicBezTo>
                  <a:lnTo>
                    <a:pt x="862470" y="483325"/>
                  </a:lnTo>
                  <a:cubicBezTo>
                    <a:pt x="862308" y="485327"/>
                    <a:pt x="862132" y="487334"/>
                    <a:pt x="861978" y="489332"/>
                  </a:cubicBezTo>
                  <a:cubicBezTo>
                    <a:pt x="862124" y="489487"/>
                    <a:pt x="862179" y="489564"/>
                    <a:pt x="862342" y="489731"/>
                  </a:cubicBezTo>
                  <a:cubicBezTo>
                    <a:pt x="862363" y="489923"/>
                    <a:pt x="862402" y="490116"/>
                    <a:pt x="862427" y="490300"/>
                  </a:cubicBezTo>
                  <a:cubicBezTo>
                    <a:pt x="865851" y="491806"/>
                    <a:pt x="869325" y="493201"/>
                    <a:pt x="872659" y="494900"/>
                  </a:cubicBezTo>
                  <a:cubicBezTo>
                    <a:pt x="873420" y="495272"/>
                    <a:pt x="873784" y="496671"/>
                    <a:pt x="874118" y="497660"/>
                  </a:cubicBezTo>
                  <a:cubicBezTo>
                    <a:pt x="874272" y="498117"/>
                    <a:pt x="873930" y="498751"/>
                    <a:pt x="873746" y="499307"/>
                  </a:cubicBezTo>
                  <a:cubicBezTo>
                    <a:pt x="872864" y="501973"/>
                    <a:pt x="871101" y="504737"/>
                    <a:pt x="871324" y="507330"/>
                  </a:cubicBezTo>
                  <a:cubicBezTo>
                    <a:pt x="871555" y="509808"/>
                    <a:pt x="874434" y="511960"/>
                    <a:pt x="875081" y="514524"/>
                  </a:cubicBezTo>
                  <a:cubicBezTo>
                    <a:pt x="876497" y="520168"/>
                    <a:pt x="878957" y="525063"/>
                    <a:pt x="882774" y="529410"/>
                  </a:cubicBezTo>
                  <a:cubicBezTo>
                    <a:pt x="883998" y="530805"/>
                    <a:pt x="883378" y="532761"/>
                    <a:pt x="881662" y="533514"/>
                  </a:cubicBezTo>
                  <a:cubicBezTo>
                    <a:pt x="880113" y="534194"/>
                    <a:pt x="878204" y="534349"/>
                    <a:pt x="876963" y="535341"/>
                  </a:cubicBezTo>
                  <a:cubicBezTo>
                    <a:pt x="875795" y="536313"/>
                    <a:pt x="874991" y="538011"/>
                    <a:pt x="874610" y="539539"/>
                  </a:cubicBezTo>
                  <a:cubicBezTo>
                    <a:pt x="874426" y="540241"/>
                    <a:pt x="875457" y="541922"/>
                    <a:pt x="876210" y="542106"/>
                  </a:cubicBezTo>
                  <a:cubicBezTo>
                    <a:pt x="880626" y="543215"/>
                    <a:pt x="885081" y="539744"/>
                    <a:pt x="889548" y="542029"/>
                  </a:cubicBezTo>
                  <a:cubicBezTo>
                    <a:pt x="890027" y="542278"/>
                    <a:pt x="890511" y="542658"/>
                    <a:pt x="890789" y="543099"/>
                  </a:cubicBezTo>
                  <a:cubicBezTo>
                    <a:pt x="891482" y="544220"/>
                    <a:pt x="891243" y="545217"/>
                    <a:pt x="890147" y="545799"/>
                  </a:cubicBezTo>
                  <a:cubicBezTo>
                    <a:pt x="888684" y="546561"/>
                    <a:pt x="887053" y="547083"/>
                    <a:pt x="885701" y="548016"/>
                  </a:cubicBezTo>
                  <a:cubicBezTo>
                    <a:pt x="884448" y="548889"/>
                    <a:pt x="884174" y="551602"/>
                    <a:pt x="885218" y="552573"/>
                  </a:cubicBezTo>
                  <a:cubicBezTo>
                    <a:pt x="885988" y="553296"/>
                    <a:pt x="887101" y="553930"/>
                    <a:pt x="888123" y="554019"/>
                  </a:cubicBezTo>
                  <a:cubicBezTo>
                    <a:pt x="889172" y="554114"/>
                    <a:pt x="890301" y="553523"/>
                    <a:pt x="891388" y="553241"/>
                  </a:cubicBezTo>
                  <a:cubicBezTo>
                    <a:pt x="895894" y="552072"/>
                    <a:pt x="899210" y="553031"/>
                    <a:pt x="900511" y="558067"/>
                  </a:cubicBezTo>
                  <a:cubicBezTo>
                    <a:pt x="900764" y="559090"/>
                    <a:pt x="901474" y="560451"/>
                    <a:pt x="902330" y="560793"/>
                  </a:cubicBezTo>
                  <a:cubicBezTo>
                    <a:pt x="907811" y="562967"/>
                    <a:pt x="907846" y="567066"/>
                    <a:pt x="907144" y="572004"/>
                  </a:cubicBezTo>
                  <a:cubicBezTo>
                    <a:pt x="906352" y="577610"/>
                    <a:pt x="906429" y="583348"/>
                    <a:pt x="905869" y="589009"/>
                  </a:cubicBezTo>
                  <a:cubicBezTo>
                    <a:pt x="905650" y="591260"/>
                    <a:pt x="904641" y="593494"/>
                    <a:pt x="902099" y="594179"/>
                  </a:cubicBezTo>
                  <a:cubicBezTo>
                    <a:pt x="898675" y="595094"/>
                    <a:pt x="895556" y="596695"/>
                    <a:pt x="893643" y="599579"/>
                  </a:cubicBezTo>
                  <a:cubicBezTo>
                    <a:pt x="890374" y="604500"/>
                    <a:pt x="885530" y="607414"/>
                    <a:pt x="880896" y="610675"/>
                  </a:cubicBezTo>
                  <a:cubicBezTo>
                    <a:pt x="871666" y="617200"/>
                    <a:pt x="868444" y="617919"/>
                    <a:pt x="874366" y="631424"/>
                  </a:cubicBezTo>
                  <a:cubicBezTo>
                    <a:pt x="874670" y="632096"/>
                    <a:pt x="873647" y="634222"/>
                    <a:pt x="873283" y="634201"/>
                  </a:cubicBezTo>
                  <a:cubicBezTo>
                    <a:pt x="867502" y="634051"/>
                    <a:pt x="862145" y="635921"/>
                    <a:pt x="856886" y="637808"/>
                  </a:cubicBezTo>
                  <a:cubicBezTo>
                    <a:pt x="851079" y="639892"/>
                    <a:pt x="845795" y="639259"/>
                    <a:pt x="840527" y="636362"/>
                  </a:cubicBezTo>
                  <a:cubicBezTo>
                    <a:pt x="837562" y="634723"/>
                    <a:pt x="834562" y="633097"/>
                    <a:pt x="831460" y="631766"/>
                  </a:cubicBezTo>
                  <a:cubicBezTo>
                    <a:pt x="830677" y="631419"/>
                    <a:pt x="828935" y="631779"/>
                    <a:pt x="828447" y="632429"/>
                  </a:cubicBezTo>
                  <a:cubicBezTo>
                    <a:pt x="825696" y="636105"/>
                    <a:pt x="822397" y="639083"/>
                    <a:pt x="818768" y="641869"/>
                  </a:cubicBezTo>
                  <a:cubicBezTo>
                    <a:pt x="817061" y="643161"/>
                    <a:pt x="815991" y="645421"/>
                    <a:pt x="814904" y="647380"/>
                  </a:cubicBezTo>
                  <a:cubicBezTo>
                    <a:pt x="813359" y="650166"/>
                    <a:pt x="814108" y="654702"/>
                    <a:pt x="816200" y="656991"/>
                  </a:cubicBezTo>
                  <a:cubicBezTo>
                    <a:pt x="821626" y="662956"/>
                    <a:pt x="827711" y="666127"/>
                    <a:pt x="835820" y="662173"/>
                  </a:cubicBezTo>
                  <a:cubicBezTo>
                    <a:pt x="837844" y="661185"/>
                    <a:pt x="840121" y="660693"/>
                    <a:pt x="842320" y="660171"/>
                  </a:cubicBezTo>
                  <a:cubicBezTo>
                    <a:pt x="843351" y="659944"/>
                    <a:pt x="844725" y="659828"/>
                    <a:pt x="845542" y="660325"/>
                  </a:cubicBezTo>
                  <a:cubicBezTo>
                    <a:pt x="851242" y="663722"/>
                    <a:pt x="857626" y="661604"/>
                    <a:pt x="863617" y="662687"/>
                  </a:cubicBezTo>
                  <a:cubicBezTo>
                    <a:pt x="866796" y="663264"/>
                    <a:pt x="868859" y="664711"/>
                    <a:pt x="870254" y="667240"/>
                  </a:cubicBezTo>
                  <a:cubicBezTo>
                    <a:pt x="872980" y="672203"/>
                    <a:pt x="874999" y="677638"/>
                    <a:pt x="878281" y="682178"/>
                  </a:cubicBezTo>
                  <a:cubicBezTo>
                    <a:pt x="880494" y="685225"/>
                    <a:pt x="882021" y="687416"/>
                    <a:pt x="880044" y="691117"/>
                  </a:cubicBezTo>
                  <a:cubicBezTo>
                    <a:pt x="878945" y="693158"/>
                    <a:pt x="879591" y="695576"/>
                    <a:pt x="880930" y="697561"/>
                  </a:cubicBezTo>
                  <a:cubicBezTo>
                    <a:pt x="884075" y="702251"/>
                    <a:pt x="887982" y="706124"/>
                    <a:pt x="893113" y="708601"/>
                  </a:cubicBezTo>
                  <a:lnTo>
                    <a:pt x="893108" y="708734"/>
                  </a:lnTo>
                  <a:cubicBezTo>
                    <a:pt x="893232" y="708755"/>
                    <a:pt x="893348" y="708794"/>
                    <a:pt x="893459" y="708794"/>
                  </a:cubicBezTo>
                  <a:lnTo>
                    <a:pt x="893134" y="708451"/>
                  </a:lnTo>
                  <a:cubicBezTo>
                    <a:pt x="896998" y="709842"/>
                    <a:pt x="899690" y="712675"/>
                    <a:pt x="902377" y="715623"/>
                  </a:cubicBezTo>
                  <a:cubicBezTo>
                    <a:pt x="906964" y="720651"/>
                    <a:pt x="911787" y="725148"/>
                    <a:pt x="918890" y="726796"/>
                  </a:cubicBezTo>
                  <a:cubicBezTo>
                    <a:pt x="922001" y="727519"/>
                    <a:pt x="924555" y="730378"/>
                    <a:pt x="927581" y="731828"/>
                  </a:cubicBezTo>
                  <a:cubicBezTo>
                    <a:pt x="930585" y="733253"/>
                    <a:pt x="933802" y="734267"/>
                    <a:pt x="937029" y="735166"/>
                  </a:cubicBezTo>
                  <a:cubicBezTo>
                    <a:pt x="937739" y="735354"/>
                    <a:pt x="939211" y="734421"/>
                    <a:pt x="939643" y="733638"/>
                  </a:cubicBezTo>
                  <a:cubicBezTo>
                    <a:pt x="941282" y="730549"/>
                    <a:pt x="941809" y="727348"/>
                    <a:pt x="940084" y="724010"/>
                  </a:cubicBezTo>
                  <a:cubicBezTo>
                    <a:pt x="935668" y="715503"/>
                    <a:pt x="931462" y="706924"/>
                    <a:pt x="923939" y="700535"/>
                  </a:cubicBezTo>
                  <a:cubicBezTo>
                    <a:pt x="921325" y="698306"/>
                    <a:pt x="920875" y="695084"/>
                    <a:pt x="920978" y="691802"/>
                  </a:cubicBezTo>
                  <a:cubicBezTo>
                    <a:pt x="920845" y="691742"/>
                    <a:pt x="920708" y="691690"/>
                    <a:pt x="920563" y="691626"/>
                  </a:cubicBezTo>
                  <a:cubicBezTo>
                    <a:pt x="920477" y="691344"/>
                    <a:pt x="920383" y="691057"/>
                    <a:pt x="920289" y="690792"/>
                  </a:cubicBezTo>
                  <a:cubicBezTo>
                    <a:pt x="919942" y="690565"/>
                    <a:pt x="919604" y="690334"/>
                    <a:pt x="919254" y="690128"/>
                  </a:cubicBezTo>
                  <a:cubicBezTo>
                    <a:pt x="919557" y="690180"/>
                    <a:pt x="920028" y="690141"/>
                    <a:pt x="920148" y="690334"/>
                  </a:cubicBezTo>
                  <a:cubicBezTo>
                    <a:pt x="920229" y="690466"/>
                    <a:pt x="920246" y="690638"/>
                    <a:pt x="920289" y="690792"/>
                  </a:cubicBezTo>
                  <a:cubicBezTo>
                    <a:pt x="920516" y="690924"/>
                    <a:pt x="920747" y="691070"/>
                    <a:pt x="920974" y="691211"/>
                  </a:cubicBezTo>
                  <a:cubicBezTo>
                    <a:pt x="920952" y="691416"/>
                    <a:pt x="920974" y="691592"/>
                    <a:pt x="920974" y="691802"/>
                  </a:cubicBezTo>
                  <a:cubicBezTo>
                    <a:pt x="926186" y="693744"/>
                    <a:pt x="930906" y="696393"/>
                    <a:pt x="934487" y="700878"/>
                  </a:cubicBezTo>
                  <a:cubicBezTo>
                    <a:pt x="937333" y="704463"/>
                    <a:pt x="940842" y="707206"/>
                    <a:pt x="945193" y="708965"/>
                  </a:cubicBezTo>
                  <a:cubicBezTo>
                    <a:pt x="948428" y="710257"/>
                    <a:pt x="950542" y="713009"/>
                    <a:pt x="952147" y="716111"/>
                  </a:cubicBezTo>
                  <a:cubicBezTo>
                    <a:pt x="953687" y="719132"/>
                    <a:pt x="955292" y="722119"/>
                    <a:pt x="957089" y="724977"/>
                  </a:cubicBezTo>
                  <a:cubicBezTo>
                    <a:pt x="957577" y="725743"/>
                    <a:pt x="958968" y="726509"/>
                    <a:pt x="959794" y="726372"/>
                  </a:cubicBezTo>
                  <a:cubicBezTo>
                    <a:pt x="961056" y="726163"/>
                    <a:pt x="961586" y="724733"/>
                    <a:pt x="960919" y="723591"/>
                  </a:cubicBezTo>
                  <a:cubicBezTo>
                    <a:pt x="958330" y="719166"/>
                    <a:pt x="958955" y="715234"/>
                    <a:pt x="961681" y="710968"/>
                  </a:cubicBezTo>
                  <a:cubicBezTo>
                    <a:pt x="963534" y="708066"/>
                    <a:pt x="965267" y="705383"/>
                    <a:pt x="968121" y="703317"/>
                  </a:cubicBezTo>
                  <a:cubicBezTo>
                    <a:pt x="970607" y="701532"/>
                    <a:pt x="971005" y="698631"/>
                    <a:pt x="970324" y="695661"/>
                  </a:cubicBezTo>
                  <a:cubicBezTo>
                    <a:pt x="969939" y="693997"/>
                    <a:pt x="969725" y="692255"/>
                    <a:pt x="969062" y="690736"/>
                  </a:cubicBezTo>
                  <a:cubicBezTo>
                    <a:pt x="966525" y="684904"/>
                    <a:pt x="965326" y="678874"/>
                    <a:pt x="965955" y="672541"/>
                  </a:cubicBezTo>
                  <a:cubicBezTo>
                    <a:pt x="966353" y="668635"/>
                    <a:pt x="964355" y="666350"/>
                    <a:pt x="961360" y="664214"/>
                  </a:cubicBezTo>
                  <a:cubicBezTo>
                    <a:pt x="958168" y="661925"/>
                    <a:pt x="955254" y="659216"/>
                    <a:pt x="952374" y="656533"/>
                  </a:cubicBezTo>
                  <a:cubicBezTo>
                    <a:pt x="950692" y="654950"/>
                    <a:pt x="949964" y="652930"/>
                    <a:pt x="950059" y="650449"/>
                  </a:cubicBezTo>
                  <a:cubicBezTo>
                    <a:pt x="950256" y="645352"/>
                    <a:pt x="949216" y="640572"/>
                    <a:pt x="945857" y="636430"/>
                  </a:cubicBezTo>
                  <a:cubicBezTo>
                    <a:pt x="945279" y="635746"/>
                    <a:pt x="945339" y="634526"/>
                    <a:pt x="945185" y="633478"/>
                  </a:cubicBezTo>
                  <a:cubicBezTo>
                    <a:pt x="945065" y="633456"/>
                    <a:pt x="944937" y="633435"/>
                    <a:pt x="944808" y="633418"/>
                  </a:cubicBezTo>
                  <a:lnTo>
                    <a:pt x="944231" y="632754"/>
                  </a:lnTo>
                  <a:lnTo>
                    <a:pt x="945159" y="633153"/>
                  </a:lnTo>
                  <a:cubicBezTo>
                    <a:pt x="945172" y="633264"/>
                    <a:pt x="945185" y="633379"/>
                    <a:pt x="945185" y="633478"/>
                  </a:cubicBezTo>
                  <a:cubicBezTo>
                    <a:pt x="946173" y="633649"/>
                    <a:pt x="947183" y="633893"/>
                    <a:pt x="948172" y="633893"/>
                  </a:cubicBezTo>
                  <a:cubicBezTo>
                    <a:pt x="953105" y="633837"/>
                    <a:pt x="953734" y="633379"/>
                    <a:pt x="955027" y="628454"/>
                  </a:cubicBezTo>
                  <a:cubicBezTo>
                    <a:pt x="955463" y="626875"/>
                    <a:pt x="956075" y="625318"/>
                    <a:pt x="956781" y="623824"/>
                  </a:cubicBezTo>
                  <a:cubicBezTo>
                    <a:pt x="957449" y="622395"/>
                    <a:pt x="960127" y="622219"/>
                    <a:pt x="961030" y="623460"/>
                  </a:cubicBezTo>
                  <a:cubicBezTo>
                    <a:pt x="963345" y="626687"/>
                    <a:pt x="965579" y="629965"/>
                    <a:pt x="967984" y="633127"/>
                  </a:cubicBezTo>
                  <a:cubicBezTo>
                    <a:pt x="971116" y="637282"/>
                    <a:pt x="973286" y="641826"/>
                    <a:pt x="974099" y="646991"/>
                  </a:cubicBezTo>
                  <a:cubicBezTo>
                    <a:pt x="974454" y="649220"/>
                    <a:pt x="974847" y="651467"/>
                    <a:pt x="975408" y="653666"/>
                  </a:cubicBezTo>
                  <a:cubicBezTo>
                    <a:pt x="975682" y="654732"/>
                    <a:pt x="976200" y="655896"/>
                    <a:pt x="976978" y="656619"/>
                  </a:cubicBezTo>
                  <a:cubicBezTo>
                    <a:pt x="980278" y="659726"/>
                    <a:pt x="983842" y="662550"/>
                    <a:pt x="988322" y="663718"/>
                  </a:cubicBezTo>
                  <a:cubicBezTo>
                    <a:pt x="989092" y="663919"/>
                    <a:pt x="990808" y="663042"/>
                    <a:pt x="991061" y="662319"/>
                  </a:cubicBezTo>
                  <a:cubicBezTo>
                    <a:pt x="992169" y="659152"/>
                    <a:pt x="992944" y="655849"/>
                    <a:pt x="993748" y="652592"/>
                  </a:cubicBezTo>
                  <a:cubicBezTo>
                    <a:pt x="994334" y="650230"/>
                    <a:pt x="995532" y="648514"/>
                    <a:pt x="997993" y="647864"/>
                  </a:cubicBezTo>
                  <a:cubicBezTo>
                    <a:pt x="999636" y="647428"/>
                    <a:pt x="1001309" y="647137"/>
                    <a:pt x="1002897" y="646567"/>
                  </a:cubicBezTo>
                  <a:cubicBezTo>
                    <a:pt x="1010655" y="643747"/>
                    <a:pt x="1013654" y="635181"/>
                    <a:pt x="1020976" y="631599"/>
                  </a:cubicBezTo>
                  <a:cubicBezTo>
                    <a:pt x="1023231" y="630491"/>
                    <a:pt x="1024729" y="627423"/>
                    <a:pt x="1026077" y="624984"/>
                  </a:cubicBezTo>
                  <a:cubicBezTo>
                    <a:pt x="1026795" y="623670"/>
                    <a:pt x="1026992" y="621603"/>
                    <a:pt x="1026517" y="620195"/>
                  </a:cubicBezTo>
                  <a:cubicBezTo>
                    <a:pt x="1025229" y="616349"/>
                    <a:pt x="1023124" y="612925"/>
                    <a:pt x="1018661" y="612091"/>
                  </a:cubicBezTo>
                  <a:cubicBezTo>
                    <a:pt x="1016432" y="611676"/>
                    <a:pt x="1014202" y="611406"/>
                    <a:pt x="1012747" y="609348"/>
                  </a:cubicBezTo>
                  <a:lnTo>
                    <a:pt x="1013227" y="609673"/>
                  </a:lnTo>
                  <a:cubicBezTo>
                    <a:pt x="1013227" y="609408"/>
                    <a:pt x="1013227" y="609155"/>
                    <a:pt x="1013227" y="608890"/>
                  </a:cubicBezTo>
                  <a:cubicBezTo>
                    <a:pt x="1013077" y="609018"/>
                    <a:pt x="1012965" y="609134"/>
                    <a:pt x="1012807" y="609288"/>
                  </a:cubicBezTo>
                  <a:cubicBezTo>
                    <a:pt x="1011434" y="608180"/>
                    <a:pt x="1011583" y="607037"/>
                    <a:pt x="1012807" y="605912"/>
                  </a:cubicBezTo>
                  <a:cubicBezTo>
                    <a:pt x="1012953" y="606049"/>
                    <a:pt x="1013064" y="606143"/>
                    <a:pt x="1013196" y="606258"/>
                  </a:cubicBezTo>
                  <a:cubicBezTo>
                    <a:pt x="1013196" y="606010"/>
                    <a:pt x="1013192" y="605762"/>
                    <a:pt x="1013192" y="605514"/>
                  </a:cubicBezTo>
                  <a:lnTo>
                    <a:pt x="1012726" y="605835"/>
                  </a:lnTo>
                  <a:cubicBezTo>
                    <a:pt x="1011968" y="605048"/>
                    <a:pt x="1011339" y="603986"/>
                    <a:pt x="1010424" y="603550"/>
                  </a:cubicBezTo>
                  <a:cubicBezTo>
                    <a:pt x="1009469" y="603105"/>
                    <a:pt x="1008229" y="603246"/>
                    <a:pt x="1007120" y="603182"/>
                  </a:cubicBezTo>
                  <a:cubicBezTo>
                    <a:pt x="1006020" y="603126"/>
                    <a:pt x="1004891" y="603297"/>
                    <a:pt x="1003804" y="603105"/>
                  </a:cubicBezTo>
                  <a:cubicBezTo>
                    <a:pt x="1001707" y="602762"/>
                    <a:pt x="1000299" y="599942"/>
                    <a:pt x="1001048" y="597807"/>
                  </a:cubicBezTo>
                  <a:cubicBezTo>
                    <a:pt x="1002862" y="592642"/>
                    <a:pt x="1002948" y="592069"/>
                    <a:pt x="999910" y="590255"/>
                  </a:cubicBezTo>
                  <a:cubicBezTo>
                    <a:pt x="996940" y="588500"/>
                    <a:pt x="994214" y="586844"/>
                    <a:pt x="994518" y="582839"/>
                  </a:cubicBezTo>
                  <a:cubicBezTo>
                    <a:pt x="991373" y="581714"/>
                    <a:pt x="988164" y="580755"/>
                    <a:pt x="985100" y="579429"/>
                  </a:cubicBezTo>
                  <a:cubicBezTo>
                    <a:pt x="982370" y="578239"/>
                    <a:pt x="980521" y="575826"/>
                    <a:pt x="979755" y="573117"/>
                  </a:cubicBezTo>
                  <a:cubicBezTo>
                    <a:pt x="978232" y="567627"/>
                    <a:pt x="974989" y="564426"/>
                    <a:pt x="969404" y="563254"/>
                  </a:cubicBezTo>
                  <a:cubicBezTo>
                    <a:pt x="967380" y="562834"/>
                    <a:pt x="966923" y="560789"/>
                    <a:pt x="968258" y="559249"/>
                  </a:cubicBezTo>
                  <a:cubicBezTo>
                    <a:pt x="971574" y="555432"/>
                    <a:pt x="975220" y="551846"/>
                    <a:pt x="973966" y="545992"/>
                  </a:cubicBezTo>
                  <a:cubicBezTo>
                    <a:pt x="973713" y="544854"/>
                    <a:pt x="974894" y="544336"/>
                    <a:pt x="976234" y="544721"/>
                  </a:cubicBezTo>
                  <a:cubicBezTo>
                    <a:pt x="978947" y="545504"/>
                    <a:pt x="981604" y="546625"/>
                    <a:pt x="984381" y="546950"/>
                  </a:cubicBezTo>
                  <a:cubicBezTo>
                    <a:pt x="985768" y="547100"/>
                    <a:pt x="987959" y="546223"/>
                    <a:pt x="988626" y="545119"/>
                  </a:cubicBezTo>
                  <a:cubicBezTo>
                    <a:pt x="989332" y="543955"/>
                    <a:pt x="988716" y="541952"/>
                    <a:pt x="988545" y="540335"/>
                  </a:cubicBezTo>
                  <a:cubicBezTo>
                    <a:pt x="988489" y="539817"/>
                    <a:pt x="988078" y="539265"/>
                    <a:pt x="987672" y="538906"/>
                  </a:cubicBezTo>
                  <a:cubicBezTo>
                    <a:pt x="984753" y="536291"/>
                    <a:pt x="983611" y="533587"/>
                    <a:pt x="986722" y="530288"/>
                  </a:cubicBezTo>
                  <a:cubicBezTo>
                    <a:pt x="989276" y="527540"/>
                    <a:pt x="989717" y="524301"/>
                    <a:pt x="988416" y="520822"/>
                  </a:cubicBezTo>
                  <a:cubicBezTo>
                    <a:pt x="986645" y="516094"/>
                    <a:pt x="984201" y="511528"/>
                    <a:pt x="983097" y="506641"/>
                  </a:cubicBezTo>
                  <a:cubicBezTo>
                    <a:pt x="981296" y="498631"/>
                    <a:pt x="977017" y="493637"/>
                    <a:pt x="968934" y="491844"/>
                  </a:cubicBezTo>
                  <a:cubicBezTo>
                    <a:pt x="965429" y="491083"/>
                    <a:pt x="962930" y="489234"/>
                    <a:pt x="962079" y="485280"/>
                  </a:cubicBezTo>
                  <a:cubicBezTo>
                    <a:pt x="961835" y="484142"/>
                    <a:pt x="959879" y="483363"/>
                    <a:pt x="958570" y="482426"/>
                  </a:cubicBezTo>
                  <a:cubicBezTo>
                    <a:pt x="958561" y="482469"/>
                    <a:pt x="958553" y="482482"/>
                    <a:pt x="958544" y="482520"/>
                  </a:cubicBezTo>
                  <a:lnTo>
                    <a:pt x="957735" y="483286"/>
                  </a:lnTo>
                  <a:lnTo>
                    <a:pt x="958364" y="482276"/>
                  </a:lnTo>
                  <a:cubicBezTo>
                    <a:pt x="958416" y="482332"/>
                    <a:pt x="958506" y="482375"/>
                    <a:pt x="958570" y="482426"/>
                  </a:cubicBezTo>
                  <a:cubicBezTo>
                    <a:pt x="959952" y="478558"/>
                    <a:pt x="960221" y="474651"/>
                    <a:pt x="958099" y="471005"/>
                  </a:cubicBezTo>
                  <a:cubicBezTo>
                    <a:pt x="956700" y="468566"/>
                    <a:pt x="955044" y="466217"/>
                    <a:pt x="953182" y="464120"/>
                  </a:cubicBezTo>
                  <a:cubicBezTo>
                    <a:pt x="950726" y="461360"/>
                    <a:pt x="948013" y="460230"/>
                    <a:pt x="944175" y="462409"/>
                  </a:cubicBezTo>
                  <a:cubicBezTo>
                    <a:pt x="940940" y="464279"/>
                    <a:pt x="939643" y="464069"/>
                    <a:pt x="938629" y="461420"/>
                  </a:cubicBezTo>
                  <a:cubicBezTo>
                    <a:pt x="936828" y="456799"/>
                    <a:pt x="933665" y="457761"/>
                    <a:pt x="930319" y="458172"/>
                  </a:cubicBezTo>
                  <a:cubicBezTo>
                    <a:pt x="929797" y="458249"/>
                    <a:pt x="929108" y="458121"/>
                    <a:pt x="928702" y="457813"/>
                  </a:cubicBezTo>
                  <a:cubicBezTo>
                    <a:pt x="927615" y="457051"/>
                    <a:pt x="928034" y="456332"/>
                    <a:pt x="929091" y="455224"/>
                  </a:cubicBezTo>
                  <a:cubicBezTo>
                    <a:pt x="930623" y="453602"/>
                    <a:pt x="931997" y="451749"/>
                    <a:pt x="933054" y="449785"/>
                  </a:cubicBezTo>
                  <a:cubicBezTo>
                    <a:pt x="933481" y="448981"/>
                    <a:pt x="933293" y="447385"/>
                    <a:pt x="932741" y="446640"/>
                  </a:cubicBezTo>
                  <a:cubicBezTo>
                    <a:pt x="931748" y="445318"/>
                    <a:pt x="929917" y="444616"/>
                    <a:pt x="929078" y="443247"/>
                  </a:cubicBezTo>
                  <a:cubicBezTo>
                    <a:pt x="927782" y="441129"/>
                    <a:pt x="929990" y="439143"/>
                    <a:pt x="930037" y="436978"/>
                  </a:cubicBezTo>
                  <a:cubicBezTo>
                    <a:pt x="930122" y="433867"/>
                    <a:pt x="928826" y="431330"/>
                    <a:pt x="926545" y="429537"/>
                  </a:cubicBezTo>
                  <a:cubicBezTo>
                    <a:pt x="921303" y="425403"/>
                    <a:pt x="915856" y="421530"/>
                    <a:pt x="910494" y="417547"/>
                  </a:cubicBezTo>
                  <a:cubicBezTo>
                    <a:pt x="910430" y="417470"/>
                    <a:pt x="910366" y="417414"/>
                    <a:pt x="910306" y="417341"/>
                  </a:cubicBezTo>
                  <a:cubicBezTo>
                    <a:pt x="910272" y="417316"/>
                    <a:pt x="910233" y="417316"/>
                    <a:pt x="910203" y="417316"/>
                  </a:cubicBezTo>
                  <a:lnTo>
                    <a:pt x="910725" y="417816"/>
                  </a:lnTo>
                  <a:cubicBezTo>
                    <a:pt x="905295" y="417110"/>
                    <a:pt x="900592" y="419263"/>
                    <a:pt x="896232" y="421993"/>
                  </a:cubicBezTo>
                  <a:cubicBezTo>
                    <a:pt x="891897" y="424680"/>
                    <a:pt x="887216" y="424924"/>
                    <a:pt x="883262" y="422583"/>
                  </a:cubicBezTo>
                  <a:cubicBezTo>
                    <a:pt x="879094" y="420144"/>
                    <a:pt x="876300" y="421740"/>
                    <a:pt x="873249" y="423704"/>
                  </a:cubicBezTo>
                  <a:cubicBezTo>
                    <a:pt x="873198" y="423974"/>
                    <a:pt x="873129" y="424243"/>
                    <a:pt x="873065" y="424522"/>
                  </a:cubicBezTo>
                  <a:cubicBezTo>
                    <a:pt x="872316" y="424825"/>
                    <a:pt x="871692" y="425249"/>
                    <a:pt x="871140" y="425724"/>
                  </a:cubicBezTo>
                  <a:cubicBezTo>
                    <a:pt x="871636" y="425172"/>
                    <a:pt x="872149" y="424641"/>
                    <a:pt x="872646" y="424089"/>
                  </a:cubicBezTo>
                  <a:cubicBezTo>
                    <a:pt x="872860" y="423952"/>
                    <a:pt x="873044" y="423837"/>
                    <a:pt x="873249" y="423704"/>
                  </a:cubicBezTo>
                  <a:cubicBezTo>
                    <a:pt x="873947" y="420773"/>
                    <a:pt x="874571" y="417816"/>
                    <a:pt x="875355" y="414894"/>
                  </a:cubicBezTo>
                  <a:cubicBezTo>
                    <a:pt x="877344" y="407478"/>
                    <a:pt x="880365" y="400306"/>
                    <a:pt x="880519" y="392471"/>
                  </a:cubicBezTo>
                  <a:cubicBezTo>
                    <a:pt x="880562" y="390315"/>
                    <a:pt x="881499" y="388543"/>
                    <a:pt x="882864" y="386964"/>
                  </a:cubicBezTo>
                  <a:cubicBezTo>
                    <a:pt x="882804" y="385856"/>
                    <a:pt x="882710" y="384769"/>
                    <a:pt x="882710" y="383682"/>
                  </a:cubicBezTo>
                  <a:cubicBezTo>
                    <a:pt x="882685" y="377002"/>
                    <a:pt x="880186" y="375916"/>
                    <a:pt x="874815" y="374456"/>
                  </a:cubicBezTo>
                  <a:cubicBezTo>
                    <a:pt x="871995" y="373690"/>
                    <a:pt x="869295" y="373973"/>
                    <a:pt x="866437" y="374572"/>
                  </a:cubicBezTo>
                  <a:cubicBezTo>
                    <a:pt x="859753" y="375975"/>
                    <a:pt x="853758" y="379976"/>
                    <a:pt x="846749" y="379925"/>
                  </a:cubicBezTo>
                  <a:cubicBezTo>
                    <a:pt x="840608" y="379882"/>
                    <a:pt x="835978" y="382437"/>
                    <a:pt x="831994" y="386943"/>
                  </a:cubicBezTo>
                  <a:cubicBezTo>
                    <a:pt x="830146" y="389061"/>
                    <a:pt x="827390" y="390375"/>
                    <a:pt x="825486" y="392433"/>
                  </a:cubicBezTo>
                  <a:cubicBezTo>
                    <a:pt x="820112" y="398265"/>
                    <a:pt x="818413" y="405095"/>
                    <a:pt x="820813" y="412775"/>
                  </a:cubicBezTo>
                  <a:cubicBezTo>
                    <a:pt x="821331" y="414457"/>
                    <a:pt x="821870" y="416113"/>
                    <a:pt x="819555" y="416567"/>
                  </a:cubicBezTo>
                  <a:cubicBezTo>
                    <a:pt x="816573" y="417170"/>
                    <a:pt x="814677" y="419357"/>
                    <a:pt x="812298" y="420842"/>
                  </a:cubicBezTo>
                  <a:cubicBezTo>
                    <a:pt x="809517" y="422562"/>
                    <a:pt x="808391" y="424864"/>
                    <a:pt x="809273" y="427992"/>
                  </a:cubicBezTo>
                  <a:cubicBezTo>
                    <a:pt x="810184" y="431253"/>
                    <a:pt x="811309" y="434479"/>
                    <a:pt x="812289" y="437735"/>
                  </a:cubicBezTo>
                  <a:cubicBezTo>
                    <a:pt x="812602" y="438805"/>
                    <a:pt x="812816" y="439926"/>
                    <a:pt x="812876" y="441030"/>
                  </a:cubicBezTo>
                  <a:cubicBezTo>
                    <a:pt x="812893" y="441492"/>
                    <a:pt x="812491" y="442233"/>
                    <a:pt x="812110" y="442387"/>
                  </a:cubicBezTo>
                  <a:cubicBezTo>
                    <a:pt x="811194" y="442733"/>
                    <a:pt x="809709" y="443302"/>
                    <a:pt x="809251" y="442896"/>
                  </a:cubicBezTo>
                  <a:cubicBezTo>
                    <a:pt x="804313" y="438497"/>
                    <a:pt x="801626" y="428090"/>
                    <a:pt x="803808" y="422694"/>
                  </a:cubicBezTo>
                  <a:cubicBezTo>
                    <a:pt x="804026" y="422159"/>
                    <a:pt x="804189" y="421603"/>
                    <a:pt x="804446" y="421107"/>
                  </a:cubicBezTo>
                  <a:cubicBezTo>
                    <a:pt x="805434" y="419061"/>
                    <a:pt x="806119" y="416781"/>
                    <a:pt x="807531" y="415065"/>
                  </a:cubicBezTo>
                  <a:cubicBezTo>
                    <a:pt x="810646" y="411226"/>
                    <a:pt x="811314" y="407054"/>
                    <a:pt x="810894" y="402270"/>
                  </a:cubicBezTo>
                  <a:cubicBezTo>
                    <a:pt x="810646" y="399425"/>
                    <a:pt x="811947" y="396695"/>
                    <a:pt x="814099" y="394619"/>
                  </a:cubicBezTo>
                  <a:cubicBezTo>
                    <a:pt x="815738" y="393032"/>
                    <a:pt x="817634" y="391684"/>
                    <a:pt x="819097" y="389972"/>
                  </a:cubicBezTo>
                  <a:cubicBezTo>
                    <a:pt x="825413" y="382458"/>
                    <a:pt x="832808" y="376395"/>
                    <a:pt x="841909" y="372522"/>
                  </a:cubicBezTo>
                  <a:cubicBezTo>
                    <a:pt x="842855" y="372124"/>
                    <a:pt x="843766" y="371089"/>
                    <a:pt x="844190" y="370122"/>
                  </a:cubicBezTo>
                  <a:cubicBezTo>
                    <a:pt x="844592" y="369223"/>
                    <a:pt x="844746" y="367657"/>
                    <a:pt x="844237" y="367066"/>
                  </a:cubicBezTo>
                  <a:cubicBezTo>
                    <a:pt x="842803" y="365389"/>
                    <a:pt x="841199" y="363562"/>
                    <a:pt x="839252" y="362702"/>
                  </a:cubicBezTo>
                  <a:cubicBezTo>
                    <a:pt x="827814" y="357742"/>
                    <a:pt x="816906" y="360104"/>
                    <a:pt x="806727" y="366189"/>
                  </a:cubicBezTo>
                  <a:cubicBezTo>
                    <a:pt x="801895" y="369090"/>
                    <a:pt x="797706" y="373078"/>
                    <a:pt x="793243" y="376583"/>
                  </a:cubicBezTo>
                  <a:cubicBezTo>
                    <a:pt x="786491" y="381863"/>
                    <a:pt x="783209" y="390460"/>
                    <a:pt x="775656" y="395022"/>
                  </a:cubicBezTo>
                  <a:cubicBezTo>
                    <a:pt x="774745" y="395578"/>
                    <a:pt x="774039" y="396622"/>
                    <a:pt x="773427" y="397559"/>
                  </a:cubicBezTo>
                  <a:cubicBezTo>
                    <a:pt x="772194" y="399468"/>
                    <a:pt x="771026" y="401432"/>
                    <a:pt x="769939" y="403434"/>
                  </a:cubicBezTo>
                  <a:cubicBezTo>
                    <a:pt x="768870" y="405420"/>
                    <a:pt x="768433" y="408051"/>
                    <a:pt x="766867" y="409446"/>
                  </a:cubicBezTo>
                  <a:cubicBezTo>
                    <a:pt x="760106" y="415373"/>
                    <a:pt x="758232" y="423952"/>
                    <a:pt x="754398" y="431449"/>
                  </a:cubicBezTo>
                  <a:cubicBezTo>
                    <a:pt x="752468" y="435266"/>
                    <a:pt x="754304" y="439263"/>
                    <a:pt x="758591" y="441154"/>
                  </a:cubicBezTo>
                  <a:cubicBezTo>
                    <a:pt x="762768" y="442969"/>
                    <a:pt x="767098" y="444441"/>
                    <a:pt x="771215" y="446358"/>
                  </a:cubicBezTo>
                  <a:cubicBezTo>
                    <a:pt x="772639" y="447030"/>
                    <a:pt x="773829" y="448497"/>
                    <a:pt x="774710" y="449862"/>
                  </a:cubicBezTo>
                  <a:cubicBezTo>
                    <a:pt x="775164" y="450551"/>
                    <a:pt x="775066" y="452160"/>
                    <a:pt x="774544" y="452785"/>
                  </a:cubicBezTo>
                  <a:cubicBezTo>
                    <a:pt x="773957" y="453495"/>
                    <a:pt x="772323" y="454137"/>
                    <a:pt x="771655" y="453816"/>
                  </a:cubicBezTo>
                  <a:cubicBezTo>
                    <a:pt x="768626" y="452310"/>
                    <a:pt x="765853" y="450307"/>
                    <a:pt x="762849" y="448745"/>
                  </a:cubicBezTo>
                  <a:cubicBezTo>
                    <a:pt x="758608" y="446572"/>
                    <a:pt x="753230" y="449768"/>
                    <a:pt x="752964" y="454655"/>
                  </a:cubicBezTo>
                  <a:cubicBezTo>
                    <a:pt x="752806" y="457479"/>
                    <a:pt x="752947" y="460337"/>
                    <a:pt x="753191" y="463157"/>
                  </a:cubicBezTo>
                  <a:cubicBezTo>
                    <a:pt x="753550" y="467407"/>
                    <a:pt x="756606" y="470209"/>
                    <a:pt x="758985" y="473372"/>
                  </a:cubicBezTo>
                  <a:cubicBezTo>
                    <a:pt x="760949" y="475990"/>
                    <a:pt x="763974" y="475764"/>
                    <a:pt x="766709" y="476234"/>
                  </a:cubicBezTo>
                  <a:cubicBezTo>
                    <a:pt x="768386" y="476542"/>
                    <a:pt x="770102" y="476598"/>
                    <a:pt x="771762" y="476957"/>
                  </a:cubicBezTo>
                  <a:cubicBezTo>
                    <a:pt x="774877" y="477651"/>
                    <a:pt x="776178" y="480068"/>
                    <a:pt x="777120" y="482777"/>
                  </a:cubicBezTo>
                  <a:cubicBezTo>
                    <a:pt x="779931" y="485961"/>
                    <a:pt x="782862" y="488609"/>
                    <a:pt x="787817" y="487732"/>
                  </a:cubicBezTo>
                  <a:cubicBezTo>
                    <a:pt x="791600" y="487052"/>
                    <a:pt x="793483" y="489298"/>
                    <a:pt x="793988" y="492790"/>
                  </a:cubicBezTo>
                  <a:cubicBezTo>
                    <a:pt x="797480" y="493586"/>
                    <a:pt x="801296" y="493441"/>
                    <a:pt x="804155" y="496102"/>
                  </a:cubicBezTo>
                  <a:cubicBezTo>
                    <a:pt x="805798" y="495875"/>
                    <a:pt x="807505" y="495225"/>
                    <a:pt x="809114" y="495422"/>
                  </a:cubicBezTo>
                  <a:close/>
                  <a:moveTo>
                    <a:pt x="896236" y="659952"/>
                  </a:moveTo>
                  <a:cubicBezTo>
                    <a:pt x="895321" y="660132"/>
                    <a:pt x="894178" y="659456"/>
                    <a:pt x="893224" y="659024"/>
                  </a:cubicBezTo>
                  <a:cubicBezTo>
                    <a:pt x="893014" y="658930"/>
                    <a:pt x="892920" y="658061"/>
                    <a:pt x="893091" y="657706"/>
                  </a:cubicBezTo>
                  <a:cubicBezTo>
                    <a:pt x="894580" y="654732"/>
                    <a:pt x="896219" y="651818"/>
                    <a:pt x="897678" y="648797"/>
                  </a:cubicBezTo>
                  <a:cubicBezTo>
                    <a:pt x="898325" y="647462"/>
                    <a:pt x="899048" y="647025"/>
                    <a:pt x="900203" y="647770"/>
                  </a:cubicBezTo>
                  <a:cubicBezTo>
                    <a:pt x="900665" y="648057"/>
                    <a:pt x="901217" y="648416"/>
                    <a:pt x="901414" y="648878"/>
                  </a:cubicBezTo>
                  <a:cubicBezTo>
                    <a:pt x="902052" y="650384"/>
                    <a:pt x="902531" y="651968"/>
                    <a:pt x="902873" y="652960"/>
                  </a:cubicBezTo>
                  <a:cubicBezTo>
                    <a:pt x="902741" y="656717"/>
                    <a:pt x="900361" y="659156"/>
                    <a:pt x="896236" y="659952"/>
                  </a:cubicBezTo>
                  <a:close/>
                  <a:moveTo>
                    <a:pt x="975677" y="511280"/>
                  </a:moveTo>
                  <a:cubicBezTo>
                    <a:pt x="976914" y="510976"/>
                    <a:pt x="977838" y="511601"/>
                    <a:pt x="977873" y="512936"/>
                  </a:cubicBezTo>
                  <a:cubicBezTo>
                    <a:pt x="977907" y="514596"/>
                    <a:pt x="977102" y="515816"/>
                    <a:pt x="975468" y="516316"/>
                  </a:cubicBezTo>
                  <a:cubicBezTo>
                    <a:pt x="975515" y="516526"/>
                    <a:pt x="975558" y="516710"/>
                    <a:pt x="975601" y="516903"/>
                  </a:cubicBezTo>
                  <a:lnTo>
                    <a:pt x="974642" y="517707"/>
                  </a:lnTo>
                  <a:lnTo>
                    <a:pt x="975181" y="516483"/>
                  </a:lnTo>
                  <a:cubicBezTo>
                    <a:pt x="975314" y="516466"/>
                    <a:pt x="975340" y="516372"/>
                    <a:pt x="975468" y="516316"/>
                  </a:cubicBezTo>
                  <a:cubicBezTo>
                    <a:pt x="975104" y="514960"/>
                    <a:pt x="974702" y="513603"/>
                    <a:pt x="974454" y="512213"/>
                  </a:cubicBezTo>
                  <a:cubicBezTo>
                    <a:pt x="974411" y="511986"/>
                    <a:pt x="975198" y="511413"/>
                    <a:pt x="975677" y="511280"/>
                  </a:cubicBezTo>
                  <a:close/>
                  <a:moveTo>
                    <a:pt x="869351" y="427684"/>
                  </a:moveTo>
                  <a:cubicBezTo>
                    <a:pt x="869847" y="427153"/>
                    <a:pt x="870327" y="426618"/>
                    <a:pt x="870827" y="426088"/>
                  </a:cubicBezTo>
                  <a:cubicBezTo>
                    <a:pt x="870327" y="426623"/>
                    <a:pt x="869929" y="427252"/>
                    <a:pt x="869796" y="428120"/>
                  </a:cubicBezTo>
                  <a:cubicBezTo>
                    <a:pt x="869697" y="427911"/>
                    <a:pt x="868131" y="429199"/>
                    <a:pt x="869351" y="427684"/>
                  </a:cubicBezTo>
                  <a:close/>
                  <a:moveTo>
                    <a:pt x="807077" y="449781"/>
                  </a:moveTo>
                  <a:lnTo>
                    <a:pt x="808318" y="450376"/>
                  </a:lnTo>
                  <a:lnTo>
                    <a:pt x="806979" y="450868"/>
                  </a:lnTo>
                  <a:lnTo>
                    <a:pt x="807077" y="449781"/>
                  </a:lnTo>
                  <a:close/>
                  <a:moveTo>
                    <a:pt x="821742" y="516582"/>
                  </a:moveTo>
                  <a:lnTo>
                    <a:pt x="821216" y="517040"/>
                  </a:lnTo>
                  <a:cubicBezTo>
                    <a:pt x="821271" y="517117"/>
                    <a:pt x="821318" y="517206"/>
                    <a:pt x="821370" y="517309"/>
                  </a:cubicBezTo>
                  <a:cubicBezTo>
                    <a:pt x="821459" y="517339"/>
                    <a:pt x="821528" y="517382"/>
                    <a:pt x="821613" y="517412"/>
                  </a:cubicBezTo>
                  <a:lnTo>
                    <a:pt x="821742" y="516582"/>
                  </a:lnTo>
                  <a:close/>
                  <a:moveTo>
                    <a:pt x="827172" y="274510"/>
                  </a:moveTo>
                  <a:cubicBezTo>
                    <a:pt x="828978" y="273461"/>
                    <a:pt x="830454" y="271882"/>
                    <a:pt x="832033" y="270449"/>
                  </a:cubicBezTo>
                  <a:cubicBezTo>
                    <a:pt x="832016" y="270449"/>
                    <a:pt x="831982" y="270449"/>
                    <a:pt x="831960" y="270449"/>
                  </a:cubicBezTo>
                  <a:lnTo>
                    <a:pt x="831366" y="270030"/>
                  </a:lnTo>
                  <a:lnTo>
                    <a:pt x="832354" y="270162"/>
                  </a:lnTo>
                  <a:cubicBezTo>
                    <a:pt x="832247" y="270256"/>
                    <a:pt x="832149" y="270376"/>
                    <a:pt x="832029" y="270449"/>
                  </a:cubicBezTo>
                  <a:cubicBezTo>
                    <a:pt x="835367" y="270907"/>
                    <a:pt x="838687" y="271895"/>
                    <a:pt x="842089" y="270873"/>
                  </a:cubicBezTo>
                  <a:cubicBezTo>
                    <a:pt x="843261" y="270526"/>
                    <a:pt x="844579" y="267727"/>
                    <a:pt x="843942" y="266658"/>
                  </a:cubicBezTo>
                  <a:cubicBezTo>
                    <a:pt x="843360" y="265682"/>
                    <a:pt x="842958" y="264467"/>
                    <a:pt x="842119" y="263838"/>
                  </a:cubicBezTo>
                  <a:cubicBezTo>
                    <a:pt x="838601" y="261129"/>
                    <a:pt x="837592" y="257958"/>
                    <a:pt x="838405" y="253482"/>
                  </a:cubicBezTo>
                  <a:cubicBezTo>
                    <a:pt x="838948" y="250427"/>
                    <a:pt x="835212" y="246692"/>
                    <a:pt x="832209" y="246315"/>
                  </a:cubicBezTo>
                  <a:cubicBezTo>
                    <a:pt x="829389" y="245968"/>
                    <a:pt x="826522" y="246161"/>
                    <a:pt x="823702" y="245836"/>
                  </a:cubicBezTo>
                  <a:cubicBezTo>
                    <a:pt x="821408" y="245549"/>
                    <a:pt x="819324" y="244535"/>
                    <a:pt x="818498" y="242079"/>
                  </a:cubicBezTo>
                  <a:cubicBezTo>
                    <a:pt x="817771" y="239922"/>
                    <a:pt x="817283" y="237688"/>
                    <a:pt x="816521" y="235557"/>
                  </a:cubicBezTo>
                  <a:cubicBezTo>
                    <a:pt x="815944" y="233970"/>
                    <a:pt x="815524" y="231971"/>
                    <a:pt x="814339" y="231077"/>
                  </a:cubicBezTo>
                  <a:cubicBezTo>
                    <a:pt x="809842" y="227624"/>
                    <a:pt x="806354" y="222968"/>
                    <a:pt x="800881" y="220717"/>
                  </a:cubicBezTo>
                  <a:cubicBezTo>
                    <a:pt x="796153" y="218796"/>
                    <a:pt x="791955" y="219399"/>
                    <a:pt x="788091" y="222433"/>
                  </a:cubicBezTo>
                  <a:cubicBezTo>
                    <a:pt x="785751" y="224265"/>
                    <a:pt x="783898" y="227222"/>
                    <a:pt x="784783" y="229870"/>
                  </a:cubicBezTo>
                  <a:cubicBezTo>
                    <a:pt x="786974" y="236353"/>
                    <a:pt x="788245" y="242913"/>
                    <a:pt x="788806" y="249704"/>
                  </a:cubicBezTo>
                  <a:cubicBezTo>
                    <a:pt x="788883" y="250603"/>
                    <a:pt x="789974" y="251784"/>
                    <a:pt x="790881" y="252147"/>
                  </a:cubicBezTo>
                  <a:cubicBezTo>
                    <a:pt x="795554" y="254124"/>
                    <a:pt x="800325" y="255883"/>
                    <a:pt x="805062" y="257727"/>
                  </a:cubicBezTo>
                  <a:cubicBezTo>
                    <a:pt x="809512" y="259465"/>
                    <a:pt x="809803" y="259901"/>
                    <a:pt x="809739" y="263547"/>
                  </a:cubicBezTo>
                  <a:cubicBezTo>
                    <a:pt x="809683" y="266944"/>
                    <a:pt x="809478" y="270376"/>
                    <a:pt x="809683" y="273748"/>
                  </a:cubicBezTo>
                  <a:cubicBezTo>
                    <a:pt x="809953" y="278130"/>
                    <a:pt x="808507" y="281605"/>
                    <a:pt x="804878" y="283984"/>
                  </a:cubicBezTo>
                  <a:cubicBezTo>
                    <a:pt x="801925" y="285948"/>
                    <a:pt x="800081" y="288798"/>
                    <a:pt x="798113" y="291575"/>
                  </a:cubicBezTo>
                  <a:cubicBezTo>
                    <a:pt x="793209" y="298456"/>
                    <a:pt x="792636" y="306449"/>
                    <a:pt x="793072" y="314344"/>
                  </a:cubicBezTo>
                  <a:cubicBezTo>
                    <a:pt x="793376" y="319757"/>
                    <a:pt x="800261" y="319380"/>
                    <a:pt x="802777" y="323189"/>
                  </a:cubicBezTo>
                  <a:cubicBezTo>
                    <a:pt x="803089" y="323642"/>
                    <a:pt x="803513" y="324066"/>
                    <a:pt x="803945" y="324425"/>
                  </a:cubicBezTo>
                  <a:cubicBezTo>
                    <a:pt x="807852" y="327900"/>
                    <a:pt x="812063" y="328067"/>
                    <a:pt x="816534" y="325606"/>
                  </a:cubicBezTo>
                  <a:cubicBezTo>
                    <a:pt x="817523" y="325076"/>
                    <a:pt x="818541" y="324447"/>
                    <a:pt x="819632" y="324216"/>
                  </a:cubicBezTo>
                  <a:cubicBezTo>
                    <a:pt x="821006" y="323929"/>
                    <a:pt x="821536" y="324751"/>
                    <a:pt x="821237" y="326197"/>
                  </a:cubicBezTo>
                  <a:cubicBezTo>
                    <a:pt x="820903" y="327861"/>
                    <a:pt x="820094" y="329650"/>
                    <a:pt x="820441" y="331156"/>
                  </a:cubicBezTo>
                  <a:cubicBezTo>
                    <a:pt x="820984" y="333463"/>
                    <a:pt x="823124" y="334913"/>
                    <a:pt x="825353" y="335461"/>
                  </a:cubicBezTo>
                  <a:cubicBezTo>
                    <a:pt x="830852" y="336817"/>
                    <a:pt x="836419" y="338812"/>
                    <a:pt x="841982" y="338859"/>
                  </a:cubicBezTo>
                  <a:cubicBezTo>
                    <a:pt x="852924" y="338914"/>
                    <a:pt x="862842" y="344481"/>
                    <a:pt x="873840" y="344066"/>
                  </a:cubicBezTo>
                  <a:cubicBezTo>
                    <a:pt x="875808" y="343989"/>
                    <a:pt x="877926" y="345778"/>
                    <a:pt x="879869" y="346925"/>
                  </a:cubicBezTo>
                  <a:cubicBezTo>
                    <a:pt x="883930" y="349270"/>
                    <a:pt x="888123" y="350493"/>
                    <a:pt x="892916" y="349787"/>
                  </a:cubicBezTo>
                  <a:cubicBezTo>
                    <a:pt x="896271" y="349291"/>
                    <a:pt x="899728" y="349573"/>
                    <a:pt x="903092" y="349158"/>
                  </a:cubicBezTo>
                  <a:cubicBezTo>
                    <a:pt x="904696" y="348970"/>
                    <a:pt x="906502" y="348281"/>
                    <a:pt x="907662" y="347211"/>
                  </a:cubicBezTo>
                  <a:cubicBezTo>
                    <a:pt x="910627" y="344507"/>
                    <a:pt x="913725" y="342124"/>
                    <a:pt x="917396" y="340446"/>
                  </a:cubicBezTo>
                  <a:cubicBezTo>
                    <a:pt x="919776" y="339342"/>
                    <a:pt x="920409" y="337126"/>
                    <a:pt x="920079" y="334742"/>
                  </a:cubicBezTo>
                  <a:cubicBezTo>
                    <a:pt x="919754" y="332282"/>
                    <a:pt x="920815" y="330604"/>
                    <a:pt x="922048" y="328585"/>
                  </a:cubicBezTo>
                  <a:cubicBezTo>
                    <a:pt x="926412" y="321490"/>
                    <a:pt x="925480" y="316000"/>
                    <a:pt x="919074" y="311045"/>
                  </a:cubicBezTo>
                  <a:cubicBezTo>
                    <a:pt x="917187" y="309577"/>
                    <a:pt x="915929" y="308092"/>
                    <a:pt x="914975" y="305953"/>
                  </a:cubicBezTo>
                  <a:cubicBezTo>
                    <a:pt x="913447" y="302486"/>
                    <a:pt x="910490" y="300920"/>
                    <a:pt x="906720" y="301130"/>
                  </a:cubicBezTo>
                  <a:cubicBezTo>
                    <a:pt x="901568" y="301400"/>
                    <a:pt x="896514" y="301588"/>
                    <a:pt x="891846" y="298558"/>
                  </a:cubicBezTo>
                  <a:cubicBezTo>
                    <a:pt x="890609" y="297758"/>
                    <a:pt x="888517" y="297985"/>
                    <a:pt x="886861" y="298156"/>
                  </a:cubicBezTo>
                  <a:cubicBezTo>
                    <a:pt x="879527" y="298862"/>
                    <a:pt x="872145" y="299435"/>
                    <a:pt x="864884" y="300621"/>
                  </a:cubicBezTo>
                  <a:cubicBezTo>
                    <a:pt x="860331" y="301382"/>
                    <a:pt x="856082" y="303291"/>
                    <a:pt x="853193" y="297600"/>
                  </a:cubicBezTo>
                  <a:cubicBezTo>
                    <a:pt x="852136" y="295524"/>
                    <a:pt x="849436" y="295447"/>
                    <a:pt x="847279" y="294707"/>
                  </a:cubicBezTo>
                  <a:cubicBezTo>
                    <a:pt x="840681" y="292396"/>
                    <a:pt x="834891" y="288892"/>
                    <a:pt x="833223" y="281416"/>
                  </a:cubicBezTo>
                  <a:cubicBezTo>
                    <a:pt x="832461" y="277997"/>
                    <a:pt x="830120" y="277009"/>
                    <a:pt x="827296" y="276290"/>
                  </a:cubicBezTo>
                  <a:cubicBezTo>
                    <a:pt x="825362" y="275772"/>
                    <a:pt x="825525" y="275481"/>
                    <a:pt x="827172" y="274510"/>
                  </a:cubicBezTo>
                  <a:close/>
                  <a:moveTo>
                    <a:pt x="562241" y="193986"/>
                  </a:moveTo>
                  <a:cubicBezTo>
                    <a:pt x="562049" y="193562"/>
                    <a:pt x="561959" y="192916"/>
                    <a:pt x="561634" y="192745"/>
                  </a:cubicBezTo>
                  <a:cubicBezTo>
                    <a:pt x="560637" y="192309"/>
                    <a:pt x="559490" y="191637"/>
                    <a:pt x="558540" y="191808"/>
                  </a:cubicBezTo>
                  <a:cubicBezTo>
                    <a:pt x="549524" y="193336"/>
                    <a:pt x="541727" y="197555"/>
                    <a:pt x="534628" y="203156"/>
                  </a:cubicBezTo>
                  <a:cubicBezTo>
                    <a:pt x="532356" y="204949"/>
                    <a:pt x="532964" y="208419"/>
                    <a:pt x="535690" y="210080"/>
                  </a:cubicBezTo>
                  <a:cubicBezTo>
                    <a:pt x="537705" y="211299"/>
                    <a:pt x="540058" y="212232"/>
                    <a:pt x="541950" y="210841"/>
                  </a:cubicBezTo>
                  <a:cubicBezTo>
                    <a:pt x="548694" y="205920"/>
                    <a:pt x="555215" y="200717"/>
                    <a:pt x="561783" y="195544"/>
                  </a:cubicBezTo>
                  <a:cubicBezTo>
                    <a:pt x="562121" y="195287"/>
                    <a:pt x="562104" y="194521"/>
                    <a:pt x="562241" y="193986"/>
                  </a:cubicBezTo>
                  <a:close/>
                  <a:moveTo>
                    <a:pt x="602264" y="313770"/>
                  </a:moveTo>
                  <a:cubicBezTo>
                    <a:pt x="602435" y="313903"/>
                    <a:pt x="603012" y="313599"/>
                    <a:pt x="603410" y="313505"/>
                  </a:cubicBezTo>
                  <a:cubicBezTo>
                    <a:pt x="603299" y="313218"/>
                    <a:pt x="603196" y="312662"/>
                    <a:pt x="603068" y="312662"/>
                  </a:cubicBezTo>
                  <a:cubicBezTo>
                    <a:pt x="601784" y="312589"/>
                    <a:pt x="601472" y="313047"/>
                    <a:pt x="602264" y="313770"/>
                  </a:cubicBezTo>
                  <a:close/>
                  <a:moveTo>
                    <a:pt x="710888" y="359788"/>
                  </a:moveTo>
                  <a:cubicBezTo>
                    <a:pt x="710118" y="360301"/>
                    <a:pt x="708834" y="360699"/>
                    <a:pt x="708684" y="361367"/>
                  </a:cubicBezTo>
                  <a:cubicBezTo>
                    <a:pt x="708492" y="362222"/>
                    <a:pt x="708915" y="363562"/>
                    <a:pt x="709561" y="364195"/>
                  </a:cubicBezTo>
                  <a:cubicBezTo>
                    <a:pt x="710537" y="365149"/>
                    <a:pt x="712861" y="363510"/>
                    <a:pt x="712621" y="361893"/>
                  </a:cubicBezTo>
                  <a:cubicBezTo>
                    <a:pt x="712518" y="361114"/>
                    <a:pt x="711496" y="360468"/>
                    <a:pt x="710888" y="359788"/>
                  </a:cubicBezTo>
                  <a:close/>
                  <a:moveTo>
                    <a:pt x="513639" y="180426"/>
                  </a:moveTo>
                  <a:cubicBezTo>
                    <a:pt x="519356" y="181739"/>
                    <a:pt x="522407" y="183276"/>
                    <a:pt x="525463" y="184854"/>
                  </a:cubicBezTo>
                  <a:cubicBezTo>
                    <a:pt x="528111" y="186224"/>
                    <a:pt x="529772" y="188282"/>
                    <a:pt x="531642" y="190362"/>
                  </a:cubicBezTo>
                  <a:cubicBezTo>
                    <a:pt x="533597" y="192540"/>
                    <a:pt x="537281" y="192916"/>
                    <a:pt x="539455" y="191350"/>
                  </a:cubicBezTo>
                  <a:cubicBezTo>
                    <a:pt x="542224" y="189373"/>
                    <a:pt x="544706" y="187028"/>
                    <a:pt x="547478" y="185098"/>
                  </a:cubicBezTo>
                  <a:cubicBezTo>
                    <a:pt x="548202" y="184589"/>
                    <a:pt x="549652" y="184700"/>
                    <a:pt x="550551" y="185047"/>
                  </a:cubicBezTo>
                  <a:cubicBezTo>
                    <a:pt x="552297" y="185727"/>
                    <a:pt x="553910" y="185882"/>
                    <a:pt x="555052" y="184320"/>
                  </a:cubicBezTo>
                  <a:cubicBezTo>
                    <a:pt x="557710" y="180661"/>
                    <a:pt x="559960" y="176660"/>
                    <a:pt x="562828" y="173168"/>
                  </a:cubicBezTo>
                  <a:cubicBezTo>
                    <a:pt x="565686" y="169702"/>
                    <a:pt x="569032" y="166621"/>
                    <a:pt x="572297" y="163502"/>
                  </a:cubicBezTo>
                  <a:cubicBezTo>
                    <a:pt x="572943" y="162886"/>
                    <a:pt x="574154" y="162813"/>
                    <a:pt x="575134" y="162646"/>
                  </a:cubicBezTo>
                  <a:cubicBezTo>
                    <a:pt x="576585" y="162394"/>
                    <a:pt x="576657" y="164606"/>
                    <a:pt x="575160" y="167083"/>
                  </a:cubicBezTo>
                  <a:cubicBezTo>
                    <a:pt x="572806" y="170952"/>
                    <a:pt x="570295" y="174730"/>
                    <a:pt x="568022" y="178658"/>
                  </a:cubicBezTo>
                  <a:cubicBezTo>
                    <a:pt x="566820" y="180772"/>
                    <a:pt x="567363" y="183104"/>
                    <a:pt x="568125" y="185274"/>
                  </a:cubicBezTo>
                  <a:cubicBezTo>
                    <a:pt x="568852" y="187336"/>
                    <a:pt x="572152" y="188594"/>
                    <a:pt x="573795" y="187413"/>
                  </a:cubicBezTo>
                  <a:cubicBezTo>
                    <a:pt x="575147" y="186459"/>
                    <a:pt x="576837" y="185561"/>
                    <a:pt x="577556" y="184208"/>
                  </a:cubicBezTo>
                  <a:cubicBezTo>
                    <a:pt x="579636" y="180319"/>
                    <a:pt x="582652" y="178316"/>
                    <a:pt x="586983" y="177880"/>
                  </a:cubicBezTo>
                  <a:cubicBezTo>
                    <a:pt x="588635" y="177700"/>
                    <a:pt x="590291" y="176964"/>
                    <a:pt x="591801" y="176202"/>
                  </a:cubicBezTo>
                  <a:cubicBezTo>
                    <a:pt x="593286" y="175436"/>
                    <a:pt x="595280" y="174593"/>
                    <a:pt x="595845" y="173275"/>
                  </a:cubicBezTo>
                  <a:cubicBezTo>
                    <a:pt x="598477" y="167058"/>
                    <a:pt x="605644" y="163784"/>
                    <a:pt x="606538" y="156381"/>
                  </a:cubicBezTo>
                  <a:cubicBezTo>
                    <a:pt x="606692" y="155106"/>
                    <a:pt x="608678" y="153865"/>
                    <a:pt x="610043" y="152950"/>
                  </a:cubicBezTo>
                  <a:cubicBezTo>
                    <a:pt x="611438" y="152042"/>
                    <a:pt x="613124" y="151563"/>
                    <a:pt x="614664" y="150832"/>
                  </a:cubicBezTo>
                  <a:cubicBezTo>
                    <a:pt x="616389" y="150036"/>
                    <a:pt x="617086" y="148392"/>
                    <a:pt x="617245" y="146698"/>
                  </a:cubicBezTo>
                  <a:cubicBezTo>
                    <a:pt x="617441" y="144447"/>
                    <a:pt x="617369" y="142158"/>
                    <a:pt x="617257" y="139907"/>
                  </a:cubicBezTo>
                  <a:cubicBezTo>
                    <a:pt x="617142" y="137485"/>
                    <a:pt x="615225" y="134250"/>
                    <a:pt x="614001" y="134515"/>
                  </a:cubicBezTo>
                  <a:cubicBezTo>
                    <a:pt x="612435" y="134858"/>
                    <a:pt x="610604" y="135410"/>
                    <a:pt x="609555" y="136518"/>
                  </a:cubicBezTo>
                  <a:cubicBezTo>
                    <a:pt x="607339" y="138824"/>
                    <a:pt x="605327" y="140292"/>
                    <a:pt x="603641" y="138790"/>
                  </a:cubicBezTo>
                  <a:cubicBezTo>
                    <a:pt x="598661" y="134455"/>
                    <a:pt x="593774" y="135410"/>
                    <a:pt x="589414" y="134421"/>
                  </a:cubicBezTo>
                  <a:cubicBezTo>
                    <a:pt x="585982" y="133613"/>
                    <a:pt x="582687" y="134455"/>
                    <a:pt x="579709" y="136574"/>
                  </a:cubicBezTo>
                  <a:cubicBezTo>
                    <a:pt x="568112" y="144811"/>
                    <a:pt x="556169" y="152359"/>
                    <a:pt x="542224" y="156193"/>
                  </a:cubicBezTo>
                  <a:cubicBezTo>
                    <a:pt x="538976" y="157070"/>
                    <a:pt x="536066" y="159450"/>
                    <a:pt x="532818" y="159912"/>
                  </a:cubicBezTo>
                  <a:cubicBezTo>
                    <a:pt x="526939" y="160755"/>
                    <a:pt x="522236" y="163532"/>
                    <a:pt x="517345" y="166587"/>
                  </a:cubicBezTo>
                  <a:cubicBezTo>
                    <a:pt x="512767" y="169424"/>
                    <a:pt x="511979" y="173605"/>
                    <a:pt x="511573" y="178158"/>
                  </a:cubicBezTo>
                  <a:cubicBezTo>
                    <a:pt x="511521" y="178881"/>
                    <a:pt x="512784" y="180237"/>
                    <a:pt x="513639" y="180426"/>
                  </a:cubicBezTo>
                  <a:close/>
                  <a:moveTo>
                    <a:pt x="631246" y="236850"/>
                  </a:moveTo>
                  <a:cubicBezTo>
                    <a:pt x="626252" y="235861"/>
                    <a:pt x="621241" y="234847"/>
                    <a:pt x="616282" y="233615"/>
                  </a:cubicBezTo>
                  <a:cubicBezTo>
                    <a:pt x="615571" y="233439"/>
                    <a:pt x="614489" y="231608"/>
                    <a:pt x="614716" y="231244"/>
                  </a:cubicBezTo>
                  <a:cubicBezTo>
                    <a:pt x="617749" y="226404"/>
                    <a:pt x="614506" y="221240"/>
                    <a:pt x="615593" y="216755"/>
                  </a:cubicBezTo>
                  <a:cubicBezTo>
                    <a:pt x="615332" y="212386"/>
                    <a:pt x="615353" y="208402"/>
                    <a:pt x="614784" y="204491"/>
                  </a:cubicBezTo>
                  <a:cubicBezTo>
                    <a:pt x="614236" y="200721"/>
                    <a:pt x="611579" y="198907"/>
                    <a:pt x="607861" y="198013"/>
                  </a:cubicBezTo>
                  <a:cubicBezTo>
                    <a:pt x="604510" y="197191"/>
                    <a:pt x="604600" y="196883"/>
                    <a:pt x="604600" y="193584"/>
                  </a:cubicBezTo>
                  <a:cubicBezTo>
                    <a:pt x="604591" y="188363"/>
                    <a:pt x="602721" y="185749"/>
                    <a:pt x="598515" y="185098"/>
                  </a:cubicBezTo>
                  <a:cubicBezTo>
                    <a:pt x="595096" y="184546"/>
                    <a:pt x="591039" y="183879"/>
                    <a:pt x="588635" y="186207"/>
                  </a:cubicBezTo>
                  <a:cubicBezTo>
                    <a:pt x="584339" y="190404"/>
                    <a:pt x="578450" y="191089"/>
                    <a:pt x="573885" y="194388"/>
                  </a:cubicBezTo>
                  <a:cubicBezTo>
                    <a:pt x="572113" y="195685"/>
                    <a:pt x="570898" y="197722"/>
                    <a:pt x="569426" y="199421"/>
                  </a:cubicBezTo>
                  <a:cubicBezTo>
                    <a:pt x="570115" y="203751"/>
                    <a:pt x="567333" y="204966"/>
                    <a:pt x="563974" y="206438"/>
                  </a:cubicBezTo>
                  <a:cubicBezTo>
                    <a:pt x="561535" y="207529"/>
                    <a:pt x="559682" y="210003"/>
                    <a:pt x="557701" y="212005"/>
                  </a:cubicBezTo>
                  <a:cubicBezTo>
                    <a:pt x="556764" y="212938"/>
                    <a:pt x="556815" y="214329"/>
                    <a:pt x="557851" y="215095"/>
                  </a:cubicBezTo>
                  <a:cubicBezTo>
                    <a:pt x="559665" y="216417"/>
                    <a:pt x="561685" y="217457"/>
                    <a:pt x="563589" y="218668"/>
                  </a:cubicBezTo>
                  <a:cubicBezTo>
                    <a:pt x="564813" y="219451"/>
                    <a:pt x="565100" y="220362"/>
                    <a:pt x="564295" y="221068"/>
                  </a:cubicBezTo>
                  <a:cubicBezTo>
                    <a:pt x="563932" y="221394"/>
                    <a:pt x="563247" y="221565"/>
                    <a:pt x="562729" y="221483"/>
                  </a:cubicBezTo>
                  <a:cubicBezTo>
                    <a:pt x="558822" y="220991"/>
                    <a:pt x="554937" y="220059"/>
                    <a:pt x="551013" y="219981"/>
                  </a:cubicBezTo>
                  <a:cubicBezTo>
                    <a:pt x="547269" y="219904"/>
                    <a:pt x="544278" y="223259"/>
                    <a:pt x="542870" y="227513"/>
                  </a:cubicBezTo>
                  <a:cubicBezTo>
                    <a:pt x="541796" y="230769"/>
                    <a:pt x="543041" y="232981"/>
                    <a:pt x="545420" y="234907"/>
                  </a:cubicBezTo>
                  <a:cubicBezTo>
                    <a:pt x="547641" y="236683"/>
                    <a:pt x="549870" y="238459"/>
                    <a:pt x="552147" y="240153"/>
                  </a:cubicBezTo>
                  <a:cubicBezTo>
                    <a:pt x="557654" y="244270"/>
                    <a:pt x="563144" y="248283"/>
                    <a:pt x="570590" y="244599"/>
                  </a:cubicBezTo>
                  <a:cubicBezTo>
                    <a:pt x="571476" y="244158"/>
                    <a:pt x="573029" y="244141"/>
                    <a:pt x="573816" y="244638"/>
                  </a:cubicBezTo>
                  <a:cubicBezTo>
                    <a:pt x="577907" y="247209"/>
                    <a:pt x="582486" y="247132"/>
                    <a:pt x="586983" y="247577"/>
                  </a:cubicBezTo>
                  <a:cubicBezTo>
                    <a:pt x="587441" y="247637"/>
                    <a:pt x="587864" y="248146"/>
                    <a:pt x="588279" y="248472"/>
                  </a:cubicBezTo>
                  <a:cubicBezTo>
                    <a:pt x="587762" y="248698"/>
                    <a:pt x="587270" y="249079"/>
                    <a:pt x="586735" y="249178"/>
                  </a:cubicBezTo>
                  <a:cubicBezTo>
                    <a:pt x="579452" y="250359"/>
                    <a:pt x="572156" y="251501"/>
                    <a:pt x="564869" y="252704"/>
                  </a:cubicBezTo>
                  <a:cubicBezTo>
                    <a:pt x="562900" y="253033"/>
                    <a:pt x="561052" y="255335"/>
                    <a:pt x="560804" y="257565"/>
                  </a:cubicBezTo>
                  <a:cubicBezTo>
                    <a:pt x="560230" y="262828"/>
                    <a:pt x="562109" y="266854"/>
                    <a:pt x="566392" y="268947"/>
                  </a:cubicBezTo>
                  <a:cubicBezTo>
                    <a:pt x="568412" y="269923"/>
                    <a:pt x="570607" y="270800"/>
                    <a:pt x="572802" y="271048"/>
                  </a:cubicBezTo>
                  <a:cubicBezTo>
                    <a:pt x="576174" y="271425"/>
                    <a:pt x="579644" y="270988"/>
                    <a:pt x="583020" y="271335"/>
                  </a:cubicBezTo>
                  <a:cubicBezTo>
                    <a:pt x="589503" y="271964"/>
                    <a:pt x="595438" y="270761"/>
                    <a:pt x="600976" y="267274"/>
                  </a:cubicBezTo>
                  <a:cubicBezTo>
                    <a:pt x="602854" y="266089"/>
                    <a:pt x="605032" y="264963"/>
                    <a:pt x="607172" y="264719"/>
                  </a:cubicBezTo>
                  <a:cubicBezTo>
                    <a:pt x="612255" y="264146"/>
                    <a:pt x="617386" y="264300"/>
                    <a:pt x="622307" y="262486"/>
                  </a:cubicBezTo>
                  <a:cubicBezTo>
                    <a:pt x="623222" y="262143"/>
                    <a:pt x="624536" y="262473"/>
                    <a:pt x="625546" y="262832"/>
                  </a:cubicBezTo>
                  <a:cubicBezTo>
                    <a:pt x="629269" y="264167"/>
                    <a:pt x="633052" y="265408"/>
                    <a:pt x="636569" y="267163"/>
                  </a:cubicBezTo>
                  <a:cubicBezTo>
                    <a:pt x="639282" y="268498"/>
                    <a:pt x="641871" y="268917"/>
                    <a:pt x="644776" y="268305"/>
                  </a:cubicBezTo>
                  <a:cubicBezTo>
                    <a:pt x="647006" y="267847"/>
                    <a:pt x="649231" y="267389"/>
                    <a:pt x="651503" y="267124"/>
                  </a:cubicBezTo>
                  <a:cubicBezTo>
                    <a:pt x="655085" y="266722"/>
                    <a:pt x="657909" y="264967"/>
                    <a:pt x="660408" y="262528"/>
                  </a:cubicBezTo>
                  <a:cubicBezTo>
                    <a:pt x="665667" y="257376"/>
                    <a:pt x="670305" y="251638"/>
                    <a:pt x="675915" y="246811"/>
                  </a:cubicBezTo>
                  <a:cubicBezTo>
                    <a:pt x="677550" y="245404"/>
                    <a:pt x="678482" y="243118"/>
                    <a:pt x="679527" y="241094"/>
                  </a:cubicBezTo>
                  <a:cubicBezTo>
                    <a:pt x="681863" y="236597"/>
                    <a:pt x="680109" y="230756"/>
                    <a:pt x="675444" y="227722"/>
                  </a:cubicBezTo>
                  <a:cubicBezTo>
                    <a:pt x="674614" y="227170"/>
                    <a:pt x="673253" y="227093"/>
                    <a:pt x="672231" y="227286"/>
                  </a:cubicBezTo>
                  <a:cubicBezTo>
                    <a:pt x="669869" y="227722"/>
                    <a:pt x="668153" y="229271"/>
                    <a:pt x="666972" y="231291"/>
                  </a:cubicBezTo>
                  <a:cubicBezTo>
                    <a:pt x="666189" y="232588"/>
                    <a:pt x="665200" y="233174"/>
                    <a:pt x="664293" y="232125"/>
                  </a:cubicBezTo>
                  <a:cubicBezTo>
                    <a:pt x="662261" y="229759"/>
                    <a:pt x="657738" y="228903"/>
                    <a:pt x="659209" y="224269"/>
                  </a:cubicBezTo>
                  <a:cubicBezTo>
                    <a:pt x="657412" y="221958"/>
                    <a:pt x="655701" y="219767"/>
                    <a:pt x="658478" y="216905"/>
                  </a:cubicBezTo>
                  <a:cubicBezTo>
                    <a:pt x="660108" y="215227"/>
                    <a:pt x="660870" y="213015"/>
                    <a:pt x="660759" y="210653"/>
                  </a:cubicBezTo>
                  <a:cubicBezTo>
                    <a:pt x="660506" y="205445"/>
                    <a:pt x="661477" y="200546"/>
                    <a:pt x="663857" y="195856"/>
                  </a:cubicBezTo>
                  <a:cubicBezTo>
                    <a:pt x="664665" y="194251"/>
                    <a:pt x="663848" y="192561"/>
                    <a:pt x="662543" y="191277"/>
                  </a:cubicBezTo>
                  <a:cubicBezTo>
                    <a:pt x="660870" y="189660"/>
                    <a:pt x="658482" y="189506"/>
                    <a:pt x="656325" y="191051"/>
                  </a:cubicBezTo>
                  <a:cubicBezTo>
                    <a:pt x="651700" y="194350"/>
                    <a:pt x="647117" y="197726"/>
                    <a:pt x="642568" y="201141"/>
                  </a:cubicBezTo>
                  <a:cubicBezTo>
                    <a:pt x="640031" y="203045"/>
                    <a:pt x="639457" y="205809"/>
                    <a:pt x="639795" y="208770"/>
                  </a:cubicBezTo>
                  <a:cubicBezTo>
                    <a:pt x="639988" y="210439"/>
                    <a:pt x="640352" y="212121"/>
                    <a:pt x="640831" y="213764"/>
                  </a:cubicBezTo>
                  <a:cubicBezTo>
                    <a:pt x="641828" y="217157"/>
                    <a:pt x="640001" y="219066"/>
                    <a:pt x="637399" y="220628"/>
                  </a:cubicBezTo>
                  <a:cubicBezTo>
                    <a:pt x="636916" y="220923"/>
                    <a:pt x="636462" y="221278"/>
                    <a:pt x="635983" y="221586"/>
                  </a:cubicBezTo>
                  <a:cubicBezTo>
                    <a:pt x="633013" y="223375"/>
                    <a:pt x="632842" y="225989"/>
                    <a:pt x="633796" y="228963"/>
                  </a:cubicBezTo>
                  <a:cubicBezTo>
                    <a:pt x="634160" y="230033"/>
                    <a:pt x="634648" y="231081"/>
                    <a:pt x="634879" y="232164"/>
                  </a:cubicBezTo>
                  <a:cubicBezTo>
                    <a:pt x="635354" y="234505"/>
                    <a:pt x="633248" y="237252"/>
                    <a:pt x="631246" y="236850"/>
                  </a:cubicBezTo>
                  <a:close/>
                  <a:moveTo>
                    <a:pt x="717525" y="192214"/>
                  </a:moveTo>
                  <a:cubicBezTo>
                    <a:pt x="718620" y="193280"/>
                    <a:pt x="721325" y="192664"/>
                    <a:pt x="722009" y="191620"/>
                  </a:cubicBezTo>
                  <a:cubicBezTo>
                    <a:pt x="725582" y="186202"/>
                    <a:pt x="725338" y="179869"/>
                    <a:pt x="726331" y="173331"/>
                  </a:cubicBezTo>
                  <a:cubicBezTo>
                    <a:pt x="726246" y="172167"/>
                    <a:pt x="726310" y="170455"/>
                    <a:pt x="725899" y="168851"/>
                  </a:cubicBezTo>
                  <a:cubicBezTo>
                    <a:pt x="725672" y="167974"/>
                    <a:pt x="724701" y="166810"/>
                    <a:pt x="723935" y="166715"/>
                  </a:cubicBezTo>
                  <a:cubicBezTo>
                    <a:pt x="723083" y="166604"/>
                    <a:pt x="721599" y="167310"/>
                    <a:pt x="721213" y="168068"/>
                  </a:cubicBezTo>
                  <a:cubicBezTo>
                    <a:pt x="718975" y="172552"/>
                    <a:pt x="716772" y="177054"/>
                    <a:pt x="715013" y="181735"/>
                  </a:cubicBezTo>
                  <a:cubicBezTo>
                    <a:pt x="714281" y="183721"/>
                    <a:pt x="714307" y="186198"/>
                    <a:pt x="714709" y="188316"/>
                  </a:cubicBezTo>
                  <a:cubicBezTo>
                    <a:pt x="714979" y="189758"/>
                    <a:pt x="716369" y="191123"/>
                    <a:pt x="717525" y="192214"/>
                  </a:cubicBezTo>
                  <a:close/>
                  <a:moveTo>
                    <a:pt x="673373" y="269918"/>
                  </a:moveTo>
                  <a:cubicBezTo>
                    <a:pt x="676232" y="270316"/>
                    <a:pt x="679219" y="269208"/>
                    <a:pt x="680447" y="266923"/>
                  </a:cubicBezTo>
                  <a:cubicBezTo>
                    <a:pt x="681812" y="264390"/>
                    <a:pt x="681923" y="261788"/>
                    <a:pt x="680365" y="259182"/>
                  </a:cubicBezTo>
                  <a:cubicBezTo>
                    <a:pt x="679715" y="258074"/>
                    <a:pt x="678975" y="257522"/>
                    <a:pt x="677678" y="257804"/>
                  </a:cubicBezTo>
                  <a:cubicBezTo>
                    <a:pt x="673874" y="258913"/>
                    <a:pt x="670656" y="261874"/>
                    <a:pt x="669668" y="265203"/>
                  </a:cubicBezTo>
                  <a:cubicBezTo>
                    <a:pt x="669210" y="266735"/>
                    <a:pt x="671503" y="269649"/>
                    <a:pt x="673373" y="269918"/>
                  </a:cubicBezTo>
                  <a:close/>
                  <a:moveTo>
                    <a:pt x="646920" y="140309"/>
                  </a:moveTo>
                  <a:lnTo>
                    <a:pt x="646514" y="140733"/>
                  </a:lnTo>
                  <a:lnTo>
                    <a:pt x="646984" y="140331"/>
                  </a:lnTo>
                  <a:cubicBezTo>
                    <a:pt x="646304" y="142479"/>
                    <a:pt x="645730" y="144674"/>
                    <a:pt x="644922" y="146792"/>
                  </a:cubicBezTo>
                  <a:cubicBezTo>
                    <a:pt x="643839" y="149633"/>
                    <a:pt x="643993" y="152303"/>
                    <a:pt x="645765" y="154803"/>
                  </a:cubicBezTo>
                  <a:cubicBezTo>
                    <a:pt x="647382" y="157113"/>
                    <a:pt x="649119" y="159360"/>
                    <a:pt x="650767" y="161628"/>
                  </a:cubicBezTo>
                  <a:cubicBezTo>
                    <a:pt x="652205" y="163587"/>
                    <a:pt x="654280" y="164409"/>
                    <a:pt x="656535" y="164751"/>
                  </a:cubicBezTo>
                  <a:cubicBezTo>
                    <a:pt x="658769" y="165094"/>
                    <a:pt x="661028" y="165380"/>
                    <a:pt x="663283" y="165440"/>
                  </a:cubicBezTo>
                  <a:cubicBezTo>
                    <a:pt x="667442" y="165530"/>
                    <a:pt x="670964" y="163985"/>
                    <a:pt x="673831" y="160879"/>
                  </a:cubicBezTo>
                  <a:cubicBezTo>
                    <a:pt x="676189" y="158346"/>
                    <a:pt x="678132" y="155620"/>
                    <a:pt x="678615" y="152094"/>
                  </a:cubicBezTo>
                  <a:cubicBezTo>
                    <a:pt x="678962" y="149501"/>
                    <a:pt x="680776" y="148392"/>
                    <a:pt x="682839" y="147301"/>
                  </a:cubicBezTo>
                  <a:cubicBezTo>
                    <a:pt x="685282" y="146009"/>
                    <a:pt x="687670" y="144597"/>
                    <a:pt x="689946" y="143031"/>
                  </a:cubicBezTo>
                  <a:cubicBezTo>
                    <a:pt x="690986" y="142290"/>
                    <a:pt x="690952" y="140977"/>
                    <a:pt x="690130" y="139924"/>
                  </a:cubicBezTo>
                  <a:cubicBezTo>
                    <a:pt x="689458" y="139043"/>
                    <a:pt x="688804" y="137862"/>
                    <a:pt x="687875" y="137541"/>
                  </a:cubicBezTo>
                  <a:cubicBezTo>
                    <a:pt x="680904" y="135097"/>
                    <a:pt x="673668" y="133839"/>
                    <a:pt x="666296" y="133232"/>
                  </a:cubicBezTo>
                  <a:cubicBezTo>
                    <a:pt x="660446" y="132769"/>
                    <a:pt x="655050" y="133938"/>
                    <a:pt x="650104" y="137143"/>
                  </a:cubicBezTo>
                  <a:lnTo>
                    <a:pt x="650472" y="136762"/>
                  </a:lnTo>
                  <a:lnTo>
                    <a:pt x="650104" y="137121"/>
                  </a:lnTo>
                  <a:cubicBezTo>
                    <a:pt x="649877" y="133882"/>
                    <a:pt x="649791" y="130604"/>
                    <a:pt x="649368" y="127378"/>
                  </a:cubicBezTo>
                  <a:cubicBezTo>
                    <a:pt x="649115" y="125491"/>
                    <a:pt x="646146" y="124173"/>
                    <a:pt x="644087" y="124631"/>
                  </a:cubicBezTo>
                  <a:cubicBezTo>
                    <a:pt x="641742" y="125166"/>
                    <a:pt x="640215" y="126668"/>
                    <a:pt x="639474" y="128846"/>
                  </a:cubicBezTo>
                  <a:cubicBezTo>
                    <a:pt x="638550" y="131516"/>
                    <a:pt x="638619" y="134297"/>
                    <a:pt x="639962" y="136813"/>
                  </a:cubicBezTo>
                  <a:cubicBezTo>
                    <a:pt x="641434" y="139526"/>
                    <a:pt x="644207" y="139950"/>
                    <a:pt x="646920" y="140309"/>
                  </a:cubicBezTo>
                  <a:close/>
                  <a:moveTo>
                    <a:pt x="671277" y="118627"/>
                  </a:moveTo>
                  <a:cubicBezTo>
                    <a:pt x="675735" y="119620"/>
                    <a:pt x="679886" y="120963"/>
                    <a:pt x="682445" y="125153"/>
                  </a:cubicBezTo>
                  <a:cubicBezTo>
                    <a:pt x="687015" y="125110"/>
                    <a:pt x="688804" y="129419"/>
                    <a:pt x="692124" y="131370"/>
                  </a:cubicBezTo>
                  <a:cubicBezTo>
                    <a:pt x="699121" y="135491"/>
                    <a:pt x="707884" y="131845"/>
                    <a:pt x="709039" y="124143"/>
                  </a:cubicBezTo>
                  <a:cubicBezTo>
                    <a:pt x="709377" y="121931"/>
                    <a:pt x="709485" y="119684"/>
                    <a:pt x="709694" y="117433"/>
                  </a:cubicBezTo>
                  <a:cubicBezTo>
                    <a:pt x="709771" y="116877"/>
                    <a:pt x="709895" y="116325"/>
                    <a:pt x="709925" y="115773"/>
                  </a:cubicBezTo>
                  <a:cubicBezTo>
                    <a:pt x="710250" y="110189"/>
                    <a:pt x="707165" y="107035"/>
                    <a:pt x="701876" y="107895"/>
                  </a:cubicBezTo>
                  <a:cubicBezTo>
                    <a:pt x="696883" y="108721"/>
                    <a:pt x="692000" y="109577"/>
                    <a:pt x="686857" y="109256"/>
                  </a:cubicBezTo>
                  <a:cubicBezTo>
                    <a:pt x="682997" y="109004"/>
                    <a:pt x="679043" y="109902"/>
                    <a:pt x="675200" y="110647"/>
                  </a:cubicBezTo>
                  <a:cubicBezTo>
                    <a:pt x="673634" y="110950"/>
                    <a:pt x="672090" y="111965"/>
                    <a:pt x="670853" y="113030"/>
                  </a:cubicBezTo>
                  <a:cubicBezTo>
                    <a:pt x="670130" y="113642"/>
                    <a:pt x="669650" y="114990"/>
                    <a:pt x="669723" y="115966"/>
                  </a:cubicBezTo>
                  <a:cubicBezTo>
                    <a:pt x="669787" y="116911"/>
                    <a:pt x="670562" y="118465"/>
                    <a:pt x="671277" y="118627"/>
                  </a:cubicBezTo>
                  <a:close/>
                  <a:moveTo>
                    <a:pt x="513254" y="304827"/>
                  </a:moveTo>
                  <a:cubicBezTo>
                    <a:pt x="511076" y="306432"/>
                    <a:pt x="508599" y="307288"/>
                    <a:pt x="505907" y="307497"/>
                  </a:cubicBezTo>
                  <a:cubicBezTo>
                    <a:pt x="502595" y="307750"/>
                    <a:pt x="499296" y="308019"/>
                    <a:pt x="495997" y="308280"/>
                  </a:cubicBezTo>
                  <a:cubicBezTo>
                    <a:pt x="495462" y="309051"/>
                    <a:pt x="494966" y="309902"/>
                    <a:pt x="494242" y="310360"/>
                  </a:cubicBezTo>
                  <a:cubicBezTo>
                    <a:pt x="486938" y="314866"/>
                    <a:pt x="478812" y="317553"/>
                    <a:pt x="470973" y="320865"/>
                  </a:cubicBezTo>
                  <a:cubicBezTo>
                    <a:pt x="467237" y="322470"/>
                    <a:pt x="463750" y="324335"/>
                    <a:pt x="463262" y="329072"/>
                  </a:cubicBezTo>
                  <a:cubicBezTo>
                    <a:pt x="463065" y="331015"/>
                    <a:pt x="461362" y="331738"/>
                    <a:pt x="459950" y="332594"/>
                  </a:cubicBezTo>
                  <a:cubicBezTo>
                    <a:pt x="457541" y="334079"/>
                    <a:pt x="454841" y="335187"/>
                    <a:pt x="452658" y="336946"/>
                  </a:cubicBezTo>
                  <a:cubicBezTo>
                    <a:pt x="449599" y="339398"/>
                    <a:pt x="445919" y="341952"/>
                    <a:pt x="445705" y="346172"/>
                  </a:cubicBezTo>
                  <a:cubicBezTo>
                    <a:pt x="445572" y="348748"/>
                    <a:pt x="447404" y="351413"/>
                    <a:pt x="448341" y="354049"/>
                  </a:cubicBezTo>
                  <a:cubicBezTo>
                    <a:pt x="448525" y="354584"/>
                    <a:pt x="448713" y="355115"/>
                    <a:pt x="448876" y="355667"/>
                  </a:cubicBezTo>
                  <a:cubicBezTo>
                    <a:pt x="449620" y="358089"/>
                    <a:pt x="451379" y="359522"/>
                    <a:pt x="453732" y="359805"/>
                  </a:cubicBezTo>
                  <a:cubicBezTo>
                    <a:pt x="458786" y="360459"/>
                    <a:pt x="463865" y="360793"/>
                    <a:pt x="468936" y="361367"/>
                  </a:cubicBezTo>
                  <a:cubicBezTo>
                    <a:pt x="469334" y="361409"/>
                    <a:pt x="469864" y="362150"/>
                    <a:pt x="469950" y="362608"/>
                  </a:cubicBezTo>
                  <a:cubicBezTo>
                    <a:pt x="470155" y="363831"/>
                    <a:pt x="469479" y="364726"/>
                    <a:pt x="468187" y="364820"/>
                  </a:cubicBezTo>
                  <a:cubicBezTo>
                    <a:pt x="462526" y="365316"/>
                    <a:pt x="456848" y="365701"/>
                    <a:pt x="451199" y="366193"/>
                  </a:cubicBezTo>
                  <a:cubicBezTo>
                    <a:pt x="447750" y="366476"/>
                    <a:pt x="444353" y="367263"/>
                    <a:pt x="441704" y="369570"/>
                  </a:cubicBezTo>
                  <a:cubicBezTo>
                    <a:pt x="440523" y="370614"/>
                    <a:pt x="439423" y="372270"/>
                    <a:pt x="439218" y="373784"/>
                  </a:cubicBezTo>
                  <a:cubicBezTo>
                    <a:pt x="438918" y="375975"/>
                    <a:pt x="439487" y="378260"/>
                    <a:pt x="439633" y="380537"/>
                  </a:cubicBezTo>
                  <a:cubicBezTo>
                    <a:pt x="440031" y="386600"/>
                    <a:pt x="440771" y="388487"/>
                    <a:pt x="448833" y="390353"/>
                  </a:cubicBezTo>
                  <a:cubicBezTo>
                    <a:pt x="458251" y="392548"/>
                    <a:pt x="467502" y="395218"/>
                    <a:pt x="477302" y="394778"/>
                  </a:cubicBezTo>
                  <a:cubicBezTo>
                    <a:pt x="478932" y="394696"/>
                    <a:pt x="480905" y="394992"/>
                    <a:pt x="482201" y="395882"/>
                  </a:cubicBezTo>
                  <a:cubicBezTo>
                    <a:pt x="488774" y="400366"/>
                    <a:pt x="495077" y="405184"/>
                    <a:pt x="498821" y="412549"/>
                  </a:cubicBezTo>
                  <a:cubicBezTo>
                    <a:pt x="499454" y="413802"/>
                    <a:pt x="499681" y="414740"/>
                    <a:pt x="498735" y="415411"/>
                  </a:cubicBezTo>
                  <a:cubicBezTo>
                    <a:pt x="498363" y="415668"/>
                    <a:pt x="497704" y="415668"/>
                    <a:pt x="497195" y="415617"/>
                  </a:cubicBezTo>
                  <a:cubicBezTo>
                    <a:pt x="488637" y="414637"/>
                    <a:pt x="480712" y="411671"/>
                    <a:pt x="472971" y="408026"/>
                  </a:cubicBezTo>
                  <a:cubicBezTo>
                    <a:pt x="469916" y="406592"/>
                    <a:pt x="466737" y="404726"/>
                    <a:pt x="463519" y="404461"/>
                  </a:cubicBezTo>
                  <a:cubicBezTo>
                    <a:pt x="455602" y="403811"/>
                    <a:pt x="447626" y="403794"/>
                    <a:pt x="439684" y="403905"/>
                  </a:cubicBezTo>
                  <a:cubicBezTo>
                    <a:pt x="435927" y="403961"/>
                    <a:pt x="433616" y="406686"/>
                    <a:pt x="432170" y="410011"/>
                  </a:cubicBezTo>
                  <a:cubicBezTo>
                    <a:pt x="430283" y="414299"/>
                    <a:pt x="430129" y="418796"/>
                    <a:pt x="430484" y="423392"/>
                  </a:cubicBezTo>
                  <a:cubicBezTo>
                    <a:pt x="431105" y="431693"/>
                    <a:pt x="435157" y="437239"/>
                    <a:pt x="443120" y="439794"/>
                  </a:cubicBezTo>
                  <a:cubicBezTo>
                    <a:pt x="446869" y="441013"/>
                    <a:pt x="450788" y="441830"/>
                    <a:pt x="454400" y="443375"/>
                  </a:cubicBezTo>
                  <a:cubicBezTo>
                    <a:pt x="455517" y="443850"/>
                    <a:pt x="456706" y="446345"/>
                    <a:pt x="456402" y="447530"/>
                  </a:cubicBezTo>
                  <a:cubicBezTo>
                    <a:pt x="455679" y="450200"/>
                    <a:pt x="453929" y="452580"/>
                    <a:pt x="452847" y="455198"/>
                  </a:cubicBezTo>
                  <a:cubicBezTo>
                    <a:pt x="452209" y="456709"/>
                    <a:pt x="451559" y="458497"/>
                    <a:pt x="451768" y="460038"/>
                  </a:cubicBezTo>
                  <a:cubicBezTo>
                    <a:pt x="452230" y="463397"/>
                    <a:pt x="453095" y="466735"/>
                    <a:pt x="454096" y="469970"/>
                  </a:cubicBezTo>
                  <a:cubicBezTo>
                    <a:pt x="454366" y="470834"/>
                    <a:pt x="455619" y="471711"/>
                    <a:pt x="456578" y="471955"/>
                  </a:cubicBezTo>
                  <a:cubicBezTo>
                    <a:pt x="458195" y="472379"/>
                    <a:pt x="459941" y="472298"/>
                    <a:pt x="461640" y="472435"/>
                  </a:cubicBezTo>
                  <a:cubicBezTo>
                    <a:pt x="469561" y="473081"/>
                    <a:pt x="477704" y="471861"/>
                    <a:pt x="485368" y="474343"/>
                  </a:cubicBezTo>
                  <a:cubicBezTo>
                    <a:pt x="490173" y="475883"/>
                    <a:pt x="494272" y="475160"/>
                    <a:pt x="498479" y="473042"/>
                  </a:cubicBezTo>
                  <a:cubicBezTo>
                    <a:pt x="501008" y="471741"/>
                    <a:pt x="503596" y="470547"/>
                    <a:pt x="506117" y="469229"/>
                  </a:cubicBezTo>
                  <a:cubicBezTo>
                    <a:pt x="509720" y="467317"/>
                    <a:pt x="513464" y="466234"/>
                    <a:pt x="517598" y="467013"/>
                  </a:cubicBezTo>
                  <a:cubicBezTo>
                    <a:pt x="522399" y="467929"/>
                    <a:pt x="526537" y="466422"/>
                    <a:pt x="530409" y="463654"/>
                  </a:cubicBezTo>
                  <a:cubicBezTo>
                    <a:pt x="532262" y="462362"/>
                    <a:pt x="534295" y="461300"/>
                    <a:pt x="536319" y="460286"/>
                  </a:cubicBezTo>
                  <a:cubicBezTo>
                    <a:pt x="537551" y="459657"/>
                    <a:pt x="538578" y="460132"/>
                    <a:pt x="539198" y="461279"/>
                  </a:cubicBezTo>
                  <a:cubicBezTo>
                    <a:pt x="539459" y="461775"/>
                    <a:pt x="539823" y="462233"/>
                    <a:pt x="539952" y="462751"/>
                  </a:cubicBezTo>
                  <a:cubicBezTo>
                    <a:pt x="540747" y="465909"/>
                    <a:pt x="543396" y="467210"/>
                    <a:pt x="545874" y="468451"/>
                  </a:cubicBezTo>
                  <a:cubicBezTo>
                    <a:pt x="549614" y="470316"/>
                    <a:pt x="547881" y="474818"/>
                    <a:pt x="550448" y="477146"/>
                  </a:cubicBezTo>
                  <a:cubicBezTo>
                    <a:pt x="550876" y="477526"/>
                    <a:pt x="551253" y="478079"/>
                    <a:pt x="551740" y="478233"/>
                  </a:cubicBezTo>
                  <a:cubicBezTo>
                    <a:pt x="557141" y="479970"/>
                    <a:pt x="562489" y="482045"/>
                    <a:pt x="568027" y="483175"/>
                  </a:cubicBezTo>
                  <a:cubicBezTo>
                    <a:pt x="573559" y="484313"/>
                    <a:pt x="579302" y="484638"/>
                    <a:pt x="584929" y="482944"/>
                  </a:cubicBezTo>
                  <a:cubicBezTo>
                    <a:pt x="587805" y="482067"/>
                    <a:pt x="590291" y="480552"/>
                    <a:pt x="591121" y="477663"/>
                  </a:cubicBezTo>
                  <a:cubicBezTo>
                    <a:pt x="592666" y="472268"/>
                    <a:pt x="593123" y="466867"/>
                    <a:pt x="588943" y="462293"/>
                  </a:cubicBezTo>
                  <a:cubicBezTo>
                    <a:pt x="588686" y="462314"/>
                    <a:pt x="588434" y="462327"/>
                    <a:pt x="588181" y="462327"/>
                  </a:cubicBezTo>
                  <a:cubicBezTo>
                    <a:pt x="587372" y="463585"/>
                    <a:pt x="586337" y="464501"/>
                    <a:pt x="584758" y="464694"/>
                  </a:cubicBezTo>
                  <a:cubicBezTo>
                    <a:pt x="584214" y="464766"/>
                    <a:pt x="583491" y="464826"/>
                    <a:pt x="583132" y="464540"/>
                  </a:cubicBezTo>
                  <a:cubicBezTo>
                    <a:pt x="581929" y="463547"/>
                    <a:pt x="582272" y="462768"/>
                    <a:pt x="583988" y="462593"/>
                  </a:cubicBezTo>
                  <a:cubicBezTo>
                    <a:pt x="585387" y="462460"/>
                    <a:pt x="586773" y="462404"/>
                    <a:pt x="588181" y="462323"/>
                  </a:cubicBezTo>
                  <a:cubicBezTo>
                    <a:pt x="588292" y="462135"/>
                    <a:pt x="588489" y="462015"/>
                    <a:pt x="588600" y="461784"/>
                  </a:cubicBezTo>
                  <a:cubicBezTo>
                    <a:pt x="588750" y="461942"/>
                    <a:pt x="588802" y="462135"/>
                    <a:pt x="588943" y="462284"/>
                  </a:cubicBezTo>
                  <a:cubicBezTo>
                    <a:pt x="588964" y="462284"/>
                    <a:pt x="588994" y="462284"/>
                    <a:pt x="589020" y="462284"/>
                  </a:cubicBezTo>
                  <a:cubicBezTo>
                    <a:pt x="590013" y="460928"/>
                    <a:pt x="590868" y="459405"/>
                    <a:pt x="592084" y="458301"/>
                  </a:cubicBezTo>
                  <a:cubicBezTo>
                    <a:pt x="593350" y="457120"/>
                    <a:pt x="595473" y="456542"/>
                    <a:pt x="596611" y="457898"/>
                  </a:cubicBezTo>
                  <a:cubicBezTo>
                    <a:pt x="599071" y="460800"/>
                    <a:pt x="603385" y="461334"/>
                    <a:pt x="605302" y="464801"/>
                  </a:cubicBezTo>
                  <a:cubicBezTo>
                    <a:pt x="610103" y="463868"/>
                    <a:pt x="613475" y="461296"/>
                    <a:pt x="615195" y="456602"/>
                  </a:cubicBezTo>
                  <a:cubicBezTo>
                    <a:pt x="616440" y="453204"/>
                    <a:pt x="616573" y="449892"/>
                    <a:pt x="614497" y="446820"/>
                  </a:cubicBezTo>
                  <a:cubicBezTo>
                    <a:pt x="613239" y="444937"/>
                    <a:pt x="611857" y="443084"/>
                    <a:pt x="610227" y="441535"/>
                  </a:cubicBezTo>
                  <a:cubicBezTo>
                    <a:pt x="607608" y="439036"/>
                    <a:pt x="606076" y="436032"/>
                    <a:pt x="605606" y="432596"/>
                  </a:cubicBezTo>
                  <a:cubicBezTo>
                    <a:pt x="605036" y="428403"/>
                    <a:pt x="603154" y="425501"/>
                    <a:pt x="599717" y="422887"/>
                  </a:cubicBezTo>
                  <a:cubicBezTo>
                    <a:pt x="595961" y="420029"/>
                    <a:pt x="595657" y="414919"/>
                    <a:pt x="593936" y="410726"/>
                  </a:cubicBezTo>
                  <a:cubicBezTo>
                    <a:pt x="592777" y="407859"/>
                    <a:pt x="593021" y="405026"/>
                    <a:pt x="595319" y="402882"/>
                  </a:cubicBezTo>
                  <a:cubicBezTo>
                    <a:pt x="600732" y="397854"/>
                    <a:pt x="602649" y="391654"/>
                    <a:pt x="602516" y="384444"/>
                  </a:cubicBezTo>
                  <a:cubicBezTo>
                    <a:pt x="602456" y="381662"/>
                    <a:pt x="603034" y="378740"/>
                    <a:pt x="604001" y="376117"/>
                  </a:cubicBezTo>
                  <a:cubicBezTo>
                    <a:pt x="606928" y="368119"/>
                    <a:pt x="610227" y="360241"/>
                    <a:pt x="613282" y="352291"/>
                  </a:cubicBezTo>
                  <a:cubicBezTo>
                    <a:pt x="614356" y="349514"/>
                    <a:pt x="616089" y="347314"/>
                    <a:pt x="618614" y="345868"/>
                  </a:cubicBezTo>
                  <a:cubicBezTo>
                    <a:pt x="625576" y="341863"/>
                    <a:pt x="631716" y="336792"/>
                    <a:pt x="637604" y="331430"/>
                  </a:cubicBezTo>
                  <a:cubicBezTo>
                    <a:pt x="639338" y="329851"/>
                    <a:pt x="640095" y="327677"/>
                    <a:pt x="640296" y="325332"/>
                  </a:cubicBezTo>
                  <a:cubicBezTo>
                    <a:pt x="640809" y="319081"/>
                    <a:pt x="638619" y="315893"/>
                    <a:pt x="632538" y="314160"/>
                  </a:cubicBezTo>
                  <a:cubicBezTo>
                    <a:pt x="629252" y="313223"/>
                    <a:pt x="625991" y="312140"/>
                    <a:pt x="622653" y="311511"/>
                  </a:cubicBezTo>
                  <a:cubicBezTo>
                    <a:pt x="618289" y="310685"/>
                    <a:pt x="615002" y="313218"/>
                    <a:pt x="612037" y="315893"/>
                  </a:cubicBezTo>
                  <a:cubicBezTo>
                    <a:pt x="609594" y="318084"/>
                    <a:pt x="610355" y="320732"/>
                    <a:pt x="611040" y="323676"/>
                  </a:cubicBezTo>
                  <a:cubicBezTo>
                    <a:pt x="611874" y="327185"/>
                    <a:pt x="611844" y="330921"/>
                    <a:pt x="612084" y="334562"/>
                  </a:cubicBezTo>
                  <a:cubicBezTo>
                    <a:pt x="612204" y="334794"/>
                    <a:pt x="612315" y="334999"/>
                    <a:pt x="612435" y="335213"/>
                  </a:cubicBezTo>
                  <a:lnTo>
                    <a:pt x="612974" y="335975"/>
                  </a:lnTo>
                  <a:lnTo>
                    <a:pt x="612127" y="335478"/>
                  </a:lnTo>
                  <a:cubicBezTo>
                    <a:pt x="612114" y="335174"/>
                    <a:pt x="612093" y="334866"/>
                    <a:pt x="612084" y="334567"/>
                  </a:cubicBezTo>
                  <a:cubicBezTo>
                    <a:pt x="611626" y="333805"/>
                    <a:pt x="611134" y="333060"/>
                    <a:pt x="610813" y="332222"/>
                  </a:cubicBezTo>
                  <a:cubicBezTo>
                    <a:pt x="609739" y="329457"/>
                    <a:pt x="608075" y="327327"/>
                    <a:pt x="605113" y="326364"/>
                  </a:cubicBezTo>
                  <a:cubicBezTo>
                    <a:pt x="603492" y="325855"/>
                    <a:pt x="601784" y="325435"/>
                    <a:pt x="600325" y="324592"/>
                  </a:cubicBezTo>
                  <a:cubicBezTo>
                    <a:pt x="595349" y="321747"/>
                    <a:pt x="592567" y="324194"/>
                    <a:pt x="590453" y="327626"/>
                  </a:cubicBezTo>
                  <a:cubicBezTo>
                    <a:pt x="588951" y="330048"/>
                    <a:pt x="587419" y="332508"/>
                    <a:pt x="586405" y="335119"/>
                  </a:cubicBezTo>
                  <a:cubicBezTo>
                    <a:pt x="583756" y="342004"/>
                    <a:pt x="582272" y="349496"/>
                    <a:pt x="578656" y="355791"/>
                  </a:cubicBezTo>
                  <a:cubicBezTo>
                    <a:pt x="574809" y="362483"/>
                    <a:pt x="574621" y="369916"/>
                    <a:pt x="571938" y="376746"/>
                  </a:cubicBezTo>
                  <a:cubicBezTo>
                    <a:pt x="571728" y="377259"/>
                    <a:pt x="571548" y="377811"/>
                    <a:pt x="571300" y="378312"/>
                  </a:cubicBezTo>
                  <a:cubicBezTo>
                    <a:pt x="571082" y="378842"/>
                    <a:pt x="570787" y="379322"/>
                    <a:pt x="570560" y="379835"/>
                  </a:cubicBezTo>
                  <a:cubicBezTo>
                    <a:pt x="569935" y="381320"/>
                    <a:pt x="567851" y="382236"/>
                    <a:pt x="566315" y="381722"/>
                  </a:cubicBezTo>
                  <a:cubicBezTo>
                    <a:pt x="564916" y="381222"/>
                    <a:pt x="563260" y="378975"/>
                    <a:pt x="563602" y="377833"/>
                  </a:cubicBezTo>
                  <a:cubicBezTo>
                    <a:pt x="565395" y="371859"/>
                    <a:pt x="566747" y="365701"/>
                    <a:pt x="569165" y="359997"/>
                  </a:cubicBezTo>
                  <a:cubicBezTo>
                    <a:pt x="572682" y="351687"/>
                    <a:pt x="572832" y="343484"/>
                    <a:pt x="570273" y="335097"/>
                  </a:cubicBezTo>
                  <a:cubicBezTo>
                    <a:pt x="569815" y="333591"/>
                    <a:pt x="568523" y="332273"/>
                    <a:pt x="567432" y="331037"/>
                  </a:cubicBezTo>
                  <a:cubicBezTo>
                    <a:pt x="566003" y="329415"/>
                    <a:pt x="562211" y="330181"/>
                    <a:pt x="561775" y="332162"/>
                  </a:cubicBezTo>
                  <a:cubicBezTo>
                    <a:pt x="560932" y="335996"/>
                    <a:pt x="560256" y="339869"/>
                    <a:pt x="559507" y="343715"/>
                  </a:cubicBezTo>
                  <a:cubicBezTo>
                    <a:pt x="559105" y="345774"/>
                    <a:pt x="557817" y="347057"/>
                    <a:pt x="556131" y="346501"/>
                  </a:cubicBezTo>
                  <a:cubicBezTo>
                    <a:pt x="551176" y="344896"/>
                    <a:pt x="546053" y="345050"/>
                    <a:pt x="540953" y="344896"/>
                  </a:cubicBezTo>
                  <a:cubicBezTo>
                    <a:pt x="539314" y="344862"/>
                    <a:pt x="538629" y="344576"/>
                    <a:pt x="539216" y="343874"/>
                  </a:cubicBezTo>
                  <a:cubicBezTo>
                    <a:pt x="539519" y="343489"/>
                    <a:pt x="540191" y="343446"/>
                    <a:pt x="540675" y="343180"/>
                  </a:cubicBezTo>
                  <a:cubicBezTo>
                    <a:pt x="543148" y="341845"/>
                    <a:pt x="545703" y="340626"/>
                    <a:pt x="548039" y="339120"/>
                  </a:cubicBezTo>
                  <a:cubicBezTo>
                    <a:pt x="549853" y="337939"/>
                    <a:pt x="550183" y="334845"/>
                    <a:pt x="549374" y="332962"/>
                  </a:cubicBezTo>
                  <a:cubicBezTo>
                    <a:pt x="547534" y="328615"/>
                    <a:pt x="544107" y="325598"/>
                    <a:pt x="540846" y="322440"/>
                  </a:cubicBezTo>
                  <a:cubicBezTo>
                    <a:pt x="537328" y="318987"/>
                    <a:pt x="534072" y="318640"/>
                    <a:pt x="530234" y="321464"/>
                  </a:cubicBezTo>
                  <a:cubicBezTo>
                    <a:pt x="528441" y="322799"/>
                    <a:pt x="526947" y="324554"/>
                    <a:pt x="525347" y="326133"/>
                  </a:cubicBezTo>
                  <a:cubicBezTo>
                    <a:pt x="524038" y="327416"/>
                    <a:pt x="522514" y="327759"/>
                    <a:pt x="520730" y="327528"/>
                  </a:cubicBezTo>
                  <a:cubicBezTo>
                    <a:pt x="518967" y="327327"/>
                    <a:pt x="519142" y="326539"/>
                    <a:pt x="521290" y="323505"/>
                  </a:cubicBezTo>
                  <a:cubicBezTo>
                    <a:pt x="523922" y="319808"/>
                    <a:pt x="526571" y="316128"/>
                    <a:pt x="528941" y="312298"/>
                  </a:cubicBezTo>
                  <a:cubicBezTo>
                    <a:pt x="530580" y="309650"/>
                    <a:pt x="529322" y="305640"/>
                    <a:pt x="526447" y="303295"/>
                  </a:cubicBezTo>
                  <a:cubicBezTo>
                    <a:pt x="525565" y="302593"/>
                    <a:pt x="524478" y="302174"/>
                    <a:pt x="523486" y="301618"/>
                  </a:cubicBezTo>
                  <a:lnTo>
                    <a:pt x="524042" y="301066"/>
                  </a:lnTo>
                  <a:cubicBezTo>
                    <a:pt x="523871" y="301087"/>
                    <a:pt x="523700" y="301104"/>
                    <a:pt x="523528" y="301104"/>
                  </a:cubicBezTo>
                  <a:cubicBezTo>
                    <a:pt x="523507" y="301246"/>
                    <a:pt x="523507" y="301374"/>
                    <a:pt x="523486" y="301502"/>
                  </a:cubicBezTo>
                  <a:cubicBezTo>
                    <a:pt x="520679" y="304352"/>
                    <a:pt x="516738" y="303933"/>
                    <a:pt x="513254" y="304827"/>
                  </a:cubicBezTo>
                  <a:close/>
                  <a:moveTo>
                    <a:pt x="577346" y="492576"/>
                  </a:moveTo>
                  <a:cubicBezTo>
                    <a:pt x="577552" y="493017"/>
                    <a:pt x="578142" y="493453"/>
                    <a:pt x="578639" y="493569"/>
                  </a:cubicBezTo>
                  <a:cubicBezTo>
                    <a:pt x="579893" y="493877"/>
                    <a:pt x="580842" y="493261"/>
                    <a:pt x="580907" y="491926"/>
                  </a:cubicBezTo>
                  <a:cubicBezTo>
                    <a:pt x="580975" y="490689"/>
                    <a:pt x="580072" y="490094"/>
                    <a:pt x="578759" y="490193"/>
                  </a:cubicBezTo>
                  <a:cubicBezTo>
                    <a:pt x="577308" y="490458"/>
                    <a:pt x="576752" y="491297"/>
                    <a:pt x="577346" y="492576"/>
                  </a:cubicBezTo>
                  <a:close/>
                  <a:moveTo>
                    <a:pt x="393226" y="334768"/>
                  </a:moveTo>
                  <a:cubicBezTo>
                    <a:pt x="393123" y="339325"/>
                    <a:pt x="393021" y="343865"/>
                    <a:pt x="392965" y="348410"/>
                  </a:cubicBezTo>
                  <a:cubicBezTo>
                    <a:pt x="392952" y="349779"/>
                    <a:pt x="395096" y="351726"/>
                    <a:pt x="396294" y="351679"/>
                  </a:cubicBezTo>
                  <a:cubicBezTo>
                    <a:pt x="402709" y="351495"/>
                    <a:pt x="408464" y="349278"/>
                    <a:pt x="413945" y="346112"/>
                  </a:cubicBezTo>
                  <a:cubicBezTo>
                    <a:pt x="413873" y="346013"/>
                    <a:pt x="413779" y="345919"/>
                    <a:pt x="413719" y="345829"/>
                  </a:cubicBezTo>
                  <a:lnTo>
                    <a:pt x="414497" y="345290"/>
                  </a:lnTo>
                  <a:lnTo>
                    <a:pt x="413980" y="346095"/>
                  </a:lnTo>
                  <a:cubicBezTo>
                    <a:pt x="413963" y="346095"/>
                    <a:pt x="413954" y="346095"/>
                    <a:pt x="413941" y="346112"/>
                  </a:cubicBezTo>
                  <a:cubicBezTo>
                    <a:pt x="415601" y="348311"/>
                    <a:pt x="417574" y="350078"/>
                    <a:pt x="420591" y="349946"/>
                  </a:cubicBezTo>
                  <a:cubicBezTo>
                    <a:pt x="423419" y="349830"/>
                    <a:pt x="426248" y="349492"/>
                    <a:pt x="428473" y="347541"/>
                  </a:cubicBezTo>
                  <a:cubicBezTo>
                    <a:pt x="430150" y="346056"/>
                    <a:pt x="431746" y="344447"/>
                    <a:pt x="433103" y="342697"/>
                  </a:cubicBezTo>
                  <a:cubicBezTo>
                    <a:pt x="435170" y="340031"/>
                    <a:pt x="436732" y="336954"/>
                    <a:pt x="438948" y="334443"/>
                  </a:cubicBezTo>
                  <a:cubicBezTo>
                    <a:pt x="442234" y="330724"/>
                    <a:pt x="445499" y="327083"/>
                    <a:pt x="451392" y="327061"/>
                  </a:cubicBezTo>
                  <a:cubicBezTo>
                    <a:pt x="453852" y="327044"/>
                    <a:pt x="456539" y="324947"/>
                    <a:pt x="458683" y="323231"/>
                  </a:cubicBezTo>
                  <a:cubicBezTo>
                    <a:pt x="461298" y="321130"/>
                    <a:pt x="463292" y="318272"/>
                    <a:pt x="465859" y="316115"/>
                  </a:cubicBezTo>
                  <a:cubicBezTo>
                    <a:pt x="467507" y="314720"/>
                    <a:pt x="469625" y="313313"/>
                    <a:pt x="471670" y="313103"/>
                  </a:cubicBezTo>
                  <a:cubicBezTo>
                    <a:pt x="477892" y="312474"/>
                    <a:pt x="483716" y="310467"/>
                    <a:pt x="489638" y="308772"/>
                  </a:cubicBezTo>
                  <a:cubicBezTo>
                    <a:pt x="491778" y="308161"/>
                    <a:pt x="494080" y="308122"/>
                    <a:pt x="496296" y="307814"/>
                  </a:cubicBezTo>
                  <a:lnTo>
                    <a:pt x="495783" y="308272"/>
                  </a:lnTo>
                  <a:cubicBezTo>
                    <a:pt x="495851" y="308272"/>
                    <a:pt x="495916" y="308272"/>
                    <a:pt x="495993" y="308272"/>
                  </a:cubicBezTo>
                  <a:cubicBezTo>
                    <a:pt x="496057" y="308161"/>
                    <a:pt x="496121" y="308062"/>
                    <a:pt x="496189" y="307968"/>
                  </a:cubicBezTo>
                  <a:cubicBezTo>
                    <a:pt x="498924" y="305533"/>
                    <a:pt x="502321" y="304784"/>
                    <a:pt x="505839" y="304557"/>
                  </a:cubicBezTo>
                  <a:cubicBezTo>
                    <a:pt x="508342" y="304404"/>
                    <a:pt x="510841" y="304557"/>
                    <a:pt x="513357" y="304579"/>
                  </a:cubicBezTo>
                  <a:cubicBezTo>
                    <a:pt x="516151" y="301699"/>
                    <a:pt x="519836" y="301408"/>
                    <a:pt x="523524" y="301100"/>
                  </a:cubicBezTo>
                  <a:cubicBezTo>
                    <a:pt x="524778" y="292157"/>
                    <a:pt x="523708" y="283239"/>
                    <a:pt x="523302" y="274313"/>
                  </a:cubicBezTo>
                  <a:cubicBezTo>
                    <a:pt x="523083" y="269392"/>
                    <a:pt x="520195" y="265866"/>
                    <a:pt x="516900" y="262610"/>
                  </a:cubicBezTo>
                  <a:cubicBezTo>
                    <a:pt x="514696" y="260432"/>
                    <a:pt x="511876" y="260047"/>
                    <a:pt x="508992" y="260166"/>
                  </a:cubicBezTo>
                  <a:cubicBezTo>
                    <a:pt x="504131" y="260350"/>
                    <a:pt x="500105" y="258600"/>
                    <a:pt x="496557" y="255442"/>
                  </a:cubicBezTo>
                  <a:cubicBezTo>
                    <a:pt x="494426" y="253555"/>
                    <a:pt x="491598" y="252143"/>
                    <a:pt x="490173" y="249849"/>
                  </a:cubicBezTo>
                  <a:cubicBezTo>
                    <a:pt x="486288" y="243640"/>
                    <a:pt x="481153" y="242074"/>
                    <a:pt x="474152" y="243123"/>
                  </a:cubicBezTo>
                  <a:cubicBezTo>
                    <a:pt x="469150" y="243884"/>
                    <a:pt x="463929" y="243200"/>
                    <a:pt x="458807" y="243367"/>
                  </a:cubicBezTo>
                  <a:cubicBezTo>
                    <a:pt x="456000" y="243461"/>
                    <a:pt x="453159" y="243867"/>
                    <a:pt x="450395" y="244419"/>
                  </a:cubicBezTo>
                  <a:cubicBezTo>
                    <a:pt x="447985" y="244916"/>
                    <a:pt x="446295" y="246760"/>
                    <a:pt x="445722" y="248972"/>
                  </a:cubicBezTo>
                  <a:cubicBezTo>
                    <a:pt x="444879" y="252250"/>
                    <a:pt x="444430" y="255669"/>
                    <a:pt x="444169" y="259058"/>
                  </a:cubicBezTo>
                  <a:cubicBezTo>
                    <a:pt x="443890" y="262738"/>
                    <a:pt x="442376" y="265370"/>
                    <a:pt x="439432" y="267638"/>
                  </a:cubicBezTo>
                  <a:cubicBezTo>
                    <a:pt x="434036" y="271797"/>
                    <a:pt x="428952" y="276371"/>
                    <a:pt x="423642" y="280680"/>
                  </a:cubicBezTo>
                  <a:cubicBezTo>
                    <a:pt x="420903" y="282888"/>
                    <a:pt x="418588" y="285178"/>
                    <a:pt x="418648" y="289093"/>
                  </a:cubicBezTo>
                  <a:cubicBezTo>
                    <a:pt x="418665" y="290021"/>
                    <a:pt x="417771" y="291344"/>
                    <a:pt x="416932" y="291836"/>
                  </a:cubicBezTo>
                  <a:cubicBezTo>
                    <a:pt x="407578" y="297326"/>
                    <a:pt x="400103" y="305165"/>
                    <a:pt x="391669" y="311823"/>
                  </a:cubicBezTo>
                  <a:cubicBezTo>
                    <a:pt x="389901" y="313197"/>
                    <a:pt x="387475" y="314399"/>
                    <a:pt x="386671" y="316248"/>
                  </a:cubicBezTo>
                  <a:cubicBezTo>
                    <a:pt x="385327" y="319355"/>
                    <a:pt x="388887" y="320993"/>
                    <a:pt x="390149" y="323338"/>
                  </a:cubicBezTo>
                  <a:cubicBezTo>
                    <a:pt x="392118" y="326950"/>
                    <a:pt x="393299" y="330664"/>
                    <a:pt x="393226" y="334768"/>
                  </a:cubicBezTo>
                  <a:close/>
                  <a:moveTo>
                    <a:pt x="605238" y="465751"/>
                  </a:moveTo>
                  <a:cubicBezTo>
                    <a:pt x="605374" y="465575"/>
                    <a:pt x="605520" y="465425"/>
                    <a:pt x="605661" y="465250"/>
                  </a:cubicBezTo>
                  <a:cubicBezTo>
                    <a:pt x="605571" y="465062"/>
                    <a:pt x="605409" y="464972"/>
                    <a:pt x="605310" y="464809"/>
                  </a:cubicBezTo>
                  <a:cubicBezTo>
                    <a:pt x="605276" y="464809"/>
                    <a:pt x="605233" y="464826"/>
                    <a:pt x="605190" y="464826"/>
                  </a:cubicBezTo>
                  <a:cubicBezTo>
                    <a:pt x="605208" y="465134"/>
                    <a:pt x="605220" y="465434"/>
                    <a:pt x="605238" y="465751"/>
                  </a:cubicBezTo>
                  <a:close/>
                  <a:moveTo>
                    <a:pt x="604938" y="469713"/>
                  </a:moveTo>
                  <a:cubicBezTo>
                    <a:pt x="605220" y="469619"/>
                    <a:pt x="605357" y="468699"/>
                    <a:pt x="605362" y="468185"/>
                  </a:cubicBezTo>
                  <a:cubicBezTo>
                    <a:pt x="605374" y="467368"/>
                    <a:pt x="605293" y="466564"/>
                    <a:pt x="605238" y="465751"/>
                  </a:cubicBezTo>
                  <a:cubicBezTo>
                    <a:pt x="604651" y="466452"/>
                    <a:pt x="604031" y="467120"/>
                    <a:pt x="603663" y="467937"/>
                  </a:cubicBezTo>
                  <a:cubicBezTo>
                    <a:pt x="603025" y="469332"/>
                    <a:pt x="603629" y="470111"/>
                    <a:pt x="604938" y="469713"/>
                  </a:cubicBezTo>
                  <a:close/>
                  <a:moveTo>
                    <a:pt x="513254" y="304827"/>
                  </a:moveTo>
                  <a:cubicBezTo>
                    <a:pt x="513387" y="304733"/>
                    <a:pt x="513554" y="304699"/>
                    <a:pt x="513682" y="304588"/>
                  </a:cubicBezTo>
                  <a:lnTo>
                    <a:pt x="513366" y="304588"/>
                  </a:lnTo>
                  <a:cubicBezTo>
                    <a:pt x="513254" y="304699"/>
                    <a:pt x="513117" y="304754"/>
                    <a:pt x="513010" y="304870"/>
                  </a:cubicBezTo>
                  <a:cubicBezTo>
                    <a:pt x="513100" y="304853"/>
                    <a:pt x="513173" y="304853"/>
                    <a:pt x="513254" y="304827"/>
                  </a:cubicBezTo>
                  <a:close/>
                  <a:moveTo>
                    <a:pt x="753170" y="174880"/>
                  </a:moveTo>
                  <a:cubicBezTo>
                    <a:pt x="754731" y="178851"/>
                    <a:pt x="757461" y="181226"/>
                    <a:pt x="761865" y="181405"/>
                  </a:cubicBezTo>
                  <a:cubicBezTo>
                    <a:pt x="764766" y="181517"/>
                    <a:pt x="767261" y="178962"/>
                    <a:pt x="766935" y="176177"/>
                  </a:cubicBezTo>
                  <a:cubicBezTo>
                    <a:pt x="766392" y="171431"/>
                    <a:pt x="762669" y="167901"/>
                    <a:pt x="758138" y="167862"/>
                  </a:cubicBezTo>
                  <a:cubicBezTo>
                    <a:pt x="754804" y="167828"/>
                    <a:pt x="751984" y="171829"/>
                    <a:pt x="753170" y="174880"/>
                  </a:cubicBezTo>
                  <a:close/>
                  <a:moveTo>
                    <a:pt x="609474" y="481913"/>
                  </a:moveTo>
                  <a:cubicBezTo>
                    <a:pt x="607493" y="482790"/>
                    <a:pt x="605302" y="483500"/>
                    <a:pt x="603650" y="484835"/>
                  </a:cubicBezTo>
                  <a:cubicBezTo>
                    <a:pt x="601951" y="486200"/>
                    <a:pt x="601318" y="488430"/>
                    <a:pt x="601960" y="490706"/>
                  </a:cubicBezTo>
                  <a:cubicBezTo>
                    <a:pt x="602302" y="491938"/>
                    <a:pt x="603483" y="492722"/>
                    <a:pt x="604553" y="492080"/>
                  </a:cubicBezTo>
                  <a:cubicBezTo>
                    <a:pt x="607848" y="490068"/>
                    <a:pt x="610578" y="487441"/>
                    <a:pt x="611605" y="483517"/>
                  </a:cubicBezTo>
                  <a:cubicBezTo>
                    <a:pt x="611344" y="483059"/>
                    <a:pt x="611190" y="482524"/>
                    <a:pt x="610822" y="482238"/>
                  </a:cubicBezTo>
                  <a:cubicBezTo>
                    <a:pt x="610484" y="481972"/>
                    <a:pt x="609833" y="481784"/>
                    <a:pt x="609474" y="481913"/>
                  </a:cubicBezTo>
                  <a:close/>
                  <a:moveTo>
                    <a:pt x="628576" y="435583"/>
                  </a:moveTo>
                  <a:cubicBezTo>
                    <a:pt x="628845" y="435519"/>
                    <a:pt x="628944" y="434873"/>
                    <a:pt x="629115" y="434475"/>
                  </a:cubicBezTo>
                  <a:cubicBezTo>
                    <a:pt x="628888" y="434128"/>
                    <a:pt x="628721" y="433593"/>
                    <a:pt x="628400" y="433444"/>
                  </a:cubicBezTo>
                  <a:cubicBezTo>
                    <a:pt x="628178" y="433371"/>
                    <a:pt x="627480" y="433747"/>
                    <a:pt x="627416" y="434038"/>
                  </a:cubicBezTo>
                  <a:cubicBezTo>
                    <a:pt x="627129" y="435236"/>
                    <a:pt x="627609" y="435848"/>
                    <a:pt x="628576" y="435583"/>
                  </a:cubicBezTo>
                  <a:close/>
                  <a:moveTo>
                    <a:pt x="613483" y="172993"/>
                  </a:moveTo>
                  <a:cubicBezTo>
                    <a:pt x="613226" y="173806"/>
                    <a:pt x="613975" y="175051"/>
                    <a:pt x="614506" y="175984"/>
                  </a:cubicBezTo>
                  <a:cubicBezTo>
                    <a:pt x="615422" y="177567"/>
                    <a:pt x="617048" y="177952"/>
                    <a:pt x="618759" y="177982"/>
                  </a:cubicBezTo>
                  <a:cubicBezTo>
                    <a:pt x="620450" y="178042"/>
                    <a:pt x="621806" y="176806"/>
                    <a:pt x="622029" y="175030"/>
                  </a:cubicBezTo>
                  <a:cubicBezTo>
                    <a:pt x="621579" y="174076"/>
                    <a:pt x="621374" y="172668"/>
                    <a:pt x="620642" y="172308"/>
                  </a:cubicBezTo>
                  <a:cubicBezTo>
                    <a:pt x="619252" y="171598"/>
                    <a:pt x="617565" y="171217"/>
                    <a:pt x="616012" y="171251"/>
                  </a:cubicBezTo>
                  <a:cubicBezTo>
                    <a:pt x="615114" y="171277"/>
                    <a:pt x="613723" y="172193"/>
                    <a:pt x="613483" y="172993"/>
                  </a:cubicBezTo>
                  <a:close/>
                  <a:moveTo>
                    <a:pt x="772699" y="704438"/>
                  </a:moveTo>
                  <a:cubicBezTo>
                    <a:pt x="767278" y="707917"/>
                    <a:pt x="764749" y="714181"/>
                    <a:pt x="766691" y="720287"/>
                  </a:cubicBezTo>
                  <a:cubicBezTo>
                    <a:pt x="767111" y="721627"/>
                    <a:pt x="768865" y="722513"/>
                    <a:pt x="769875" y="723471"/>
                  </a:cubicBezTo>
                  <a:cubicBezTo>
                    <a:pt x="771249" y="722970"/>
                    <a:pt x="772584" y="722881"/>
                    <a:pt x="773149" y="722187"/>
                  </a:cubicBezTo>
                  <a:cubicBezTo>
                    <a:pt x="775254" y="719603"/>
                    <a:pt x="777162" y="716856"/>
                    <a:pt x="779032" y="714074"/>
                  </a:cubicBezTo>
                  <a:cubicBezTo>
                    <a:pt x="779640" y="713176"/>
                    <a:pt x="779880" y="712033"/>
                    <a:pt x="780303" y="711023"/>
                  </a:cubicBezTo>
                  <a:cubicBezTo>
                    <a:pt x="781099" y="709076"/>
                    <a:pt x="780462" y="706329"/>
                    <a:pt x="778878" y="704943"/>
                  </a:cubicBezTo>
                  <a:cubicBezTo>
                    <a:pt x="777197" y="703466"/>
                    <a:pt x="774548" y="703257"/>
                    <a:pt x="772699" y="704438"/>
                  </a:cubicBezTo>
                  <a:close/>
                  <a:moveTo>
                    <a:pt x="758600" y="604371"/>
                  </a:moveTo>
                  <a:cubicBezTo>
                    <a:pt x="757941" y="604949"/>
                    <a:pt x="756867" y="605420"/>
                    <a:pt x="756670" y="606152"/>
                  </a:cubicBezTo>
                  <a:cubicBezTo>
                    <a:pt x="756396" y="607119"/>
                    <a:pt x="756477" y="608509"/>
                    <a:pt x="757004" y="609314"/>
                  </a:cubicBezTo>
                  <a:cubicBezTo>
                    <a:pt x="758206" y="611107"/>
                    <a:pt x="759717" y="612686"/>
                    <a:pt x="761206" y="614252"/>
                  </a:cubicBezTo>
                  <a:cubicBezTo>
                    <a:pt x="761510" y="614577"/>
                    <a:pt x="762301" y="614671"/>
                    <a:pt x="762793" y="614560"/>
                  </a:cubicBezTo>
                  <a:cubicBezTo>
                    <a:pt x="764073" y="614235"/>
                    <a:pt x="764556" y="613319"/>
                    <a:pt x="764192" y="612134"/>
                  </a:cubicBezTo>
                  <a:cubicBezTo>
                    <a:pt x="763221" y="608946"/>
                    <a:pt x="762147" y="605843"/>
                    <a:pt x="758600" y="604371"/>
                  </a:cubicBezTo>
                  <a:close/>
                  <a:moveTo>
                    <a:pt x="799833" y="680856"/>
                  </a:moveTo>
                  <a:cubicBezTo>
                    <a:pt x="798130" y="681981"/>
                    <a:pt x="798451" y="684857"/>
                    <a:pt x="800770" y="688096"/>
                  </a:cubicBezTo>
                  <a:cubicBezTo>
                    <a:pt x="801386" y="688960"/>
                    <a:pt x="802169" y="689795"/>
                    <a:pt x="803051" y="690372"/>
                  </a:cubicBezTo>
                  <a:cubicBezTo>
                    <a:pt x="804463" y="691262"/>
                    <a:pt x="806145" y="691891"/>
                    <a:pt x="807629" y="690770"/>
                  </a:cubicBezTo>
                  <a:cubicBezTo>
                    <a:pt x="808849" y="689842"/>
                    <a:pt x="809726" y="688460"/>
                    <a:pt x="810509" y="687565"/>
                  </a:cubicBezTo>
                  <a:cubicBezTo>
                    <a:pt x="810462" y="684724"/>
                    <a:pt x="809632" y="682773"/>
                    <a:pt x="807497" y="681677"/>
                  </a:cubicBezTo>
                  <a:cubicBezTo>
                    <a:pt x="805075" y="680398"/>
                    <a:pt x="802619" y="679041"/>
                    <a:pt x="799833" y="680856"/>
                  </a:cubicBezTo>
                  <a:close/>
                  <a:moveTo>
                    <a:pt x="895697" y="573177"/>
                  </a:moveTo>
                  <a:cubicBezTo>
                    <a:pt x="896566" y="572873"/>
                    <a:pt x="897118" y="571671"/>
                    <a:pt x="897820" y="570888"/>
                  </a:cubicBezTo>
                  <a:cubicBezTo>
                    <a:pt x="897627" y="569843"/>
                    <a:pt x="897768" y="568581"/>
                    <a:pt x="897221" y="567802"/>
                  </a:cubicBezTo>
                  <a:cubicBezTo>
                    <a:pt x="895539" y="565380"/>
                    <a:pt x="893108" y="564272"/>
                    <a:pt x="890075" y="564426"/>
                  </a:cubicBezTo>
                  <a:cubicBezTo>
                    <a:pt x="888175" y="564542"/>
                    <a:pt x="887045" y="565607"/>
                    <a:pt x="886420" y="567203"/>
                  </a:cubicBezTo>
                  <a:cubicBezTo>
                    <a:pt x="885753" y="568966"/>
                    <a:pt x="886600" y="570605"/>
                    <a:pt x="887888" y="571594"/>
                  </a:cubicBezTo>
                  <a:cubicBezTo>
                    <a:pt x="890156" y="573369"/>
                    <a:pt x="892873" y="574187"/>
                    <a:pt x="895697" y="573177"/>
                  </a:cubicBezTo>
                  <a:close/>
                  <a:moveTo>
                    <a:pt x="735155" y="859349"/>
                  </a:moveTo>
                  <a:cubicBezTo>
                    <a:pt x="739190" y="858506"/>
                    <a:pt x="742540" y="856589"/>
                    <a:pt x="744688" y="853037"/>
                  </a:cubicBezTo>
                  <a:cubicBezTo>
                    <a:pt x="745159" y="852254"/>
                    <a:pt x="744950" y="850787"/>
                    <a:pt x="744573" y="849837"/>
                  </a:cubicBezTo>
                  <a:cubicBezTo>
                    <a:pt x="743572" y="847320"/>
                    <a:pt x="741466" y="846152"/>
                    <a:pt x="739370" y="846786"/>
                  </a:cubicBezTo>
                  <a:cubicBezTo>
                    <a:pt x="737200" y="847398"/>
                    <a:pt x="735056" y="848121"/>
                    <a:pt x="732929" y="848865"/>
                  </a:cubicBezTo>
                  <a:cubicBezTo>
                    <a:pt x="730294" y="849781"/>
                    <a:pt x="730007" y="851835"/>
                    <a:pt x="730443" y="854184"/>
                  </a:cubicBezTo>
                  <a:cubicBezTo>
                    <a:pt x="730418" y="854775"/>
                    <a:pt x="730311" y="855365"/>
                    <a:pt x="730362" y="855917"/>
                  </a:cubicBezTo>
                  <a:cubicBezTo>
                    <a:pt x="730572" y="858057"/>
                    <a:pt x="733075" y="859785"/>
                    <a:pt x="735155" y="859349"/>
                  </a:cubicBezTo>
                  <a:close/>
                  <a:moveTo>
                    <a:pt x="904949" y="997140"/>
                  </a:moveTo>
                  <a:cubicBezTo>
                    <a:pt x="904457" y="997264"/>
                    <a:pt x="903404" y="997482"/>
                    <a:pt x="902437" y="997902"/>
                  </a:cubicBezTo>
                  <a:cubicBezTo>
                    <a:pt x="901196" y="998432"/>
                    <a:pt x="901427" y="1000726"/>
                    <a:pt x="902826" y="1002215"/>
                  </a:cubicBezTo>
                  <a:cubicBezTo>
                    <a:pt x="903588" y="1003006"/>
                    <a:pt x="904457" y="1003734"/>
                    <a:pt x="905193" y="1004572"/>
                  </a:cubicBezTo>
                  <a:cubicBezTo>
                    <a:pt x="908175" y="1007936"/>
                    <a:pt x="911196" y="1011385"/>
                    <a:pt x="915518" y="1012968"/>
                  </a:cubicBezTo>
                  <a:cubicBezTo>
                    <a:pt x="919694" y="1014487"/>
                    <a:pt x="924063" y="1015523"/>
                    <a:pt x="928359" y="1016704"/>
                  </a:cubicBezTo>
                  <a:cubicBezTo>
                    <a:pt x="928860" y="1016836"/>
                    <a:pt x="929579" y="1016738"/>
                    <a:pt x="929990" y="1016460"/>
                  </a:cubicBezTo>
                  <a:cubicBezTo>
                    <a:pt x="930820" y="1015887"/>
                    <a:pt x="931607" y="1015198"/>
                    <a:pt x="932206" y="1014393"/>
                  </a:cubicBezTo>
                  <a:cubicBezTo>
                    <a:pt x="932459" y="1014051"/>
                    <a:pt x="932352" y="1013173"/>
                    <a:pt x="932074" y="1012775"/>
                  </a:cubicBezTo>
                  <a:cubicBezTo>
                    <a:pt x="925565" y="1003550"/>
                    <a:pt x="916468" y="998663"/>
                    <a:pt x="904949" y="997140"/>
                  </a:cubicBezTo>
                  <a:close/>
                  <a:moveTo>
                    <a:pt x="691615" y="916761"/>
                  </a:moveTo>
                  <a:cubicBezTo>
                    <a:pt x="690297" y="917485"/>
                    <a:pt x="689257" y="918999"/>
                    <a:pt x="688585" y="920407"/>
                  </a:cubicBezTo>
                  <a:cubicBezTo>
                    <a:pt x="688260" y="921053"/>
                    <a:pt x="688889" y="922872"/>
                    <a:pt x="689505" y="923133"/>
                  </a:cubicBezTo>
                  <a:cubicBezTo>
                    <a:pt x="692000" y="924186"/>
                    <a:pt x="694657" y="924832"/>
                    <a:pt x="696129" y="925273"/>
                  </a:cubicBezTo>
                  <a:cubicBezTo>
                    <a:pt x="697892" y="925405"/>
                    <a:pt x="698487" y="925598"/>
                    <a:pt x="698975" y="925444"/>
                  </a:cubicBezTo>
                  <a:cubicBezTo>
                    <a:pt x="699976" y="925097"/>
                    <a:pt x="701016" y="924699"/>
                    <a:pt x="701859" y="924070"/>
                  </a:cubicBezTo>
                  <a:cubicBezTo>
                    <a:pt x="702848" y="923304"/>
                    <a:pt x="702741" y="920788"/>
                    <a:pt x="701816" y="919513"/>
                  </a:cubicBezTo>
                  <a:cubicBezTo>
                    <a:pt x="699536" y="916308"/>
                    <a:pt x="695026" y="914934"/>
                    <a:pt x="691615" y="916761"/>
                  </a:cubicBezTo>
                  <a:close/>
                  <a:moveTo>
                    <a:pt x="781467" y="266350"/>
                  </a:moveTo>
                  <a:cubicBezTo>
                    <a:pt x="779353" y="265887"/>
                    <a:pt x="777513" y="268215"/>
                    <a:pt x="778099" y="270774"/>
                  </a:cubicBezTo>
                  <a:cubicBezTo>
                    <a:pt x="778207" y="271253"/>
                    <a:pt x="778806" y="271861"/>
                    <a:pt x="779229" y="271921"/>
                  </a:cubicBezTo>
                  <a:cubicBezTo>
                    <a:pt x="781138" y="272199"/>
                    <a:pt x="783782" y="269572"/>
                    <a:pt x="782627" y="267441"/>
                  </a:cubicBezTo>
                  <a:cubicBezTo>
                    <a:pt x="782383" y="266996"/>
                    <a:pt x="781921" y="266439"/>
                    <a:pt x="781467" y="266350"/>
                  </a:cubicBezTo>
                  <a:close/>
                  <a:moveTo>
                    <a:pt x="753589" y="694142"/>
                  </a:moveTo>
                  <a:cubicBezTo>
                    <a:pt x="754162" y="693458"/>
                    <a:pt x="754124" y="691891"/>
                    <a:pt x="753760" y="690954"/>
                  </a:cubicBezTo>
                  <a:cubicBezTo>
                    <a:pt x="753405" y="690043"/>
                    <a:pt x="752408" y="689054"/>
                    <a:pt x="751492" y="688759"/>
                  </a:cubicBezTo>
                  <a:cubicBezTo>
                    <a:pt x="749905" y="688271"/>
                    <a:pt x="748176" y="688289"/>
                    <a:pt x="747876" y="688250"/>
                  </a:cubicBezTo>
                  <a:cubicBezTo>
                    <a:pt x="744226" y="688421"/>
                    <a:pt x="741937" y="688344"/>
                    <a:pt x="739708" y="688686"/>
                  </a:cubicBezTo>
                  <a:cubicBezTo>
                    <a:pt x="738103" y="688913"/>
                    <a:pt x="736297" y="689358"/>
                    <a:pt x="735078" y="690325"/>
                  </a:cubicBezTo>
                  <a:cubicBezTo>
                    <a:pt x="732442" y="692422"/>
                    <a:pt x="729986" y="694797"/>
                    <a:pt x="727743" y="697287"/>
                  </a:cubicBezTo>
                  <a:cubicBezTo>
                    <a:pt x="726648" y="698528"/>
                    <a:pt x="726421" y="700377"/>
                    <a:pt x="727251" y="702080"/>
                  </a:cubicBezTo>
                  <a:cubicBezTo>
                    <a:pt x="728000" y="703582"/>
                    <a:pt x="728698" y="705281"/>
                    <a:pt x="730632" y="705473"/>
                  </a:cubicBezTo>
                  <a:cubicBezTo>
                    <a:pt x="732861" y="705679"/>
                    <a:pt x="735266" y="706184"/>
                    <a:pt x="737303" y="705580"/>
                  </a:cubicBezTo>
                  <a:cubicBezTo>
                    <a:pt x="743948" y="703603"/>
                    <a:pt x="749271" y="699483"/>
                    <a:pt x="753589" y="694142"/>
                  </a:cubicBezTo>
                  <a:close/>
                  <a:moveTo>
                    <a:pt x="904850" y="765350"/>
                  </a:moveTo>
                  <a:cubicBezTo>
                    <a:pt x="903588" y="766395"/>
                    <a:pt x="902574" y="767751"/>
                    <a:pt x="901598" y="769082"/>
                  </a:cubicBezTo>
                  <a:cubicBezTo>
                    <a:pt x="901311" y="769463"/>
                    <a:pt x="901247" y="770451"/>
                    <a:pt x="901504" y="770682"/>
                  </a:cubicBezTo>
                  <a:cubicBezTo>
                    <a:pt x="902266" y="771371"/>
                    <a:pt x="903241" y="771786"/>
                    <a:pt x="904397" y="772475"/>
                  </a:cubicBezTo>
                  <a:cubicBezTo>
                    <a:pt x="905655" y="771641"/>
                    <a:pt x="907225" y="770888"/>
                    <a:pt x="908308" y="769728"/>
                  </a:cubicBezTo>
                  <a:cubicBezTo>
                    <a:pt x="908941" y="769060"/>
                    <a:pt x="909172" y="767631"/>
                    <a:pt x="908958" y="766664"/>
                  </a:cubicBezTo>
                  <a:cubicBezTo>
                    <a:pt x="908616" y="765081"/>
                    <a:pt x="906134" y="764294"/>
                    <a:pt x="904850" y="765350"/>
                  </a:cubicBezTo>
                  <a:close/>
                  <a:moveTo>
                    <a:pt x="843950" y="551170"/>
                  </a:moveTo>
                  <a:lnTo>
                    <a:pt x="843552" y="550181"/>
                  </a:lnTo>
                  <a:lnTo>
                    <a:pt x="843133" y="551152"/>
                  </a:lnTo>
                  <a:lnTo>
                    <a:pt x="843950" y="551170"/>
                  </a:lnTo>
                  <a:close/>
                  <a:moveTo>
                    <a:pt x="852324" y="573742"/>
                  </a:moveTo>
                  <a:cubicBezTo>
                    <a:pt x="851071" y="578783"/>
                    <a:pt x="854156" y="582779"/>
                    <a:pt x="859398" y="582955"/>
                  </a:cubicBezTo>
                  <a:cubicBezTo>
                    <a:pt x="868859" y="583353"/>
                    <a:pt x="875757" y="579523"/>
                    <a:pt x="879586" y="570656"/>
                  </a:cubicBezTo>
                  <a:cubicBezTo>
                    <a:pt x="880699" y="568063"/>
                    <a:pt x="881700" y="565410"/>
                    <a:pt x="882667" y="562762"/>
                  </a:cubicBezTo>
                  <a:cubicBezTo>
                    <a:pt x="883395" y="560738"/>
                    <a:pt x="881658" y="556891"/>
                    <a:pt x="879424" y="555479"/>
                  </a:cubicBezTo>
                  <a:cubicBezTo>
                    <a:pt x="875175" y="552749"/>
                    <a:pt x="870438" y="552671"/>
                    <a:pt x="866578" y="555346"/>
                  </a:cubicBezTo>
                  <a:cubicBezTo>
                    <a:pt x="860489" y="559518"/>
                    <a:pt x="855872" y="565320"/>
                    <a:pt x="852697" y="572103"/>
                  </a:cubicBezTo>
                  <a:cubicBezTo>
                    <a:pt x="852457" y="572608"/>
                    <a:pt x="852457" y="573211"/>
                    <a:pt x="852324" y="573742"/>
                  </a:cubicBezTo>
                  <a:close/>
                  <a:moveTo>
                    <a:pt x="950542" y="740348"/>
                  </a:moveTo>
                  <a:cubicBezTo>
                    <a:pt x="949669" y="740442"/>
                    <a:pt x="948565" y="740596"/>
                    <a:pt x="948009" y="741169"/>
                  </a:cubicBezTo>
                  <a:cubicBezTo>
                    <a:pt x="946901" y="742308"/>
                    <a:pt x="945549" y="743664"/>
                    <a:pt x="945317" y="745093"/>
                  </a:cubicBezTo>
                  <a:cubicBezTo>
                    <a:pt x="945108" y="746415"/>
                    <a:pt x="946006" y="748110"/>
                    <a:pt x="946879" y="749308"/>
                  </a:cubicBezTo>
                  <a:cubicBezTo>
                    <a:pt x="947384" y="750001"/>
                    <a:pt x="949224" y="750562"/>
                    <a:pt x="949721" y="750185"/>
                  </a:cubicBezTo>
                  <a:cubicBezTo>
                    <a:pt x="950876" y="749330"/>
                    <a:pt x="951582" y="747862"/>
                    <a:pt x="952331" y="746826"/>
                  </a:cubicBezTo>
                  <a:cubicBezTo>
                    <a:pt x="951984" y="744815"/>
                    <a:pt x="951745" y="743206"/>
                    <a:pt x="951381" y="741623"/>
                  </a:cubicBezTo>
                  <a:cubicBezTo>
                    <a:pt x="951270" y="741152"/>
                    <a:pt x="950786" y="740331"/>
                    <a:pt x="950542" y="740348"/>
                  </a:cubicBezTo>
                  <a:close/>
                  <a:moveTo>
                    <a:pt x="816924" y="677368"/>
                  </a:moveTo>
                  <a:cubicBezTo>
                    <a:pt x="815653" y="677591"/>
                    <a:pt x="815079" y="678776"/>
                    <a:pt x="815541" y="679974"/>
                  </a:cubicBezTo>
                  <a:cubicBezTo>
                    <a:pt x="816359" y="682075"/>
                    <a:pt x="817664" y="684095"/>
                    <a:pt x="819876" y="684548"/>
                  </a:cubicBezTo>
                  <a:cubicBezTo>
                    <a:pt x="821036" y="684780"/>
                    <a:pt x="822516" y="683526"/>
                    <a:pt x="823689" y="683004"/>
                  </a:cubicBezTo>
                  <a:cubicBezTo>
                    <a:pt x="823625" y="681917"/>
                    <a:pt x="823745" y="681292"/>
                    <a:pt x="823526" y="680834"/>
                  </a:cubicBezTo>
                  <a:cubicBezTo>
                    <a:pt x="822161" y="677997"/>
                    <a:pt x="819983" y="676773"/>
                    <a:pt x="816924" y="677368"/>
                  </a:cubicBezTo>
                  <a:close/>
                  <a:moveTo>
                    <a:pt x="855050" y="522911"/>
                  </a:moveTo>
                  <a:cubicBezTo>
                    <a:pt x="854105" y="523518"/>
                    <a:pt x="853120" y="524074"/>
                    <a:pt x="852162" y="524648"/>
                  </a:cubicBezTo>
                  <a:cubicBezTo>
                    <a:pt x="849522" y="526668"/>
                    <a:pt x="845516" y="526531"/>
                    <a:pt x="843766" y="529877"/>
                  </a:cubicBezTo>
                  <a:cubicBezTo>
                    <a:pt x="843317" y="530711"/>
                    <a:pt x="843390" y="531909"/>
                    <a:pt x="843488" y="532902"/>
                  </a:cubicBezTo>
                  <a:cubicBezTo>
                    <a:pt x="843540" y="533321"/>
                    <a:pt x="844263" y="533955"/>
                    <a:pt x="844703" y="533976"/>
                  </a:cubicBezTo>
                  <a:cubicBezTo>
                    <a:pt x="846329" y="534070"/>
                    <a:pt x="848323" y="534545"/>
                    <a:pt x="849526" y="533797"/>
                  </a:cubicBezTo>
                  <a:cubicBezTo>
                    <a:pt x="852359" y="532046"/>
                    <a:pt x="854849" y="529736"/>
                    <a:pt x="857408" y="527566"/>
                  </a:cubicBezTo>
                  <a:cubicBezTo>
                    <a:pt x="858812" y="526364"/>
                    <a:pt x="858927" y="523942"/>
                    <a:pt x="857990" y="523142"/>
                  </a:cubicBezTo>
                  <a:cubicBezTo>
                    <a:pt x="857070" y="522363"/>
                    <a:pt x="856244" y="522153"/>
                    <a:pt x="855050" y="522911"/>
                  </a:cubicBezTo>
                  <a:close/>
                  <a:moveTo>
                    <a:pt x="875804" y="526000"/>
                  </a:moveTo>
                  <a:cubicBezTo>
                    <a:pt x="875770" y="525559"/>
                    <a:pt x="874101" y="524802"/>
                    <a:pt x="873266" y="524917"/>
                  </a:cubicBezTo>
                  <a:cubicBezTo>
                    <a:pt x="871649" y="525106"/>
                    <a:pt x="870108" y="526214"/>
                    <a:pt x="870100" y="527891"/>
                  </a:cubicBezTo>
                  <a:cubicBezTo>
                    <a:pt x="870100" y="529128"/>
                    <a:pt x="871148" y="530348"/>
                    <a:pt x="871700" y="531533"/>
                  </a:cubicBezTo>
                  <a:cubicBezTo>
                    <a:pt x="873198" y="531015"/>
                    <a:pt x="874700" y="530942"/>
                    <a:pt x="875038" y="530288"/>
                  </a:cubicBezTo>
                  <a:cubicBezTo>
                    <a:pt x="875680" y="529030"/>
                    <a:pt x="875902" y="527434"/>
                    <a:pt x="875804" y="526000"/>
                  </a:cubicBezTo>
                  <a:close/>
                  <a:moveTo>
                    <a:pt x="864396" y="513745"/>
                  </a:moveTo>
                  <a:cubicBezTo>
                    <a:pt x="863805" y="512786"/>
                    <a:pt x="862787" y="512820"/>
                    <a:pt x="861858" y="513646"/>
                  </a:cubicBezTo>
                  <a:cubicBezTo>
                    <a:pt x="861495" y="513976"/>
                    <a:pt x="861272" y="514429"/>
                    <a:pt x="861002" y="514827"/>
                  </a:cubicBezTo>
                  <a:lnTo>
                    <a:pt x="863223" y="515974"/>
                  </a:lnTo>
                  <a:cubicBezTo>
                    <a:pt x="864516" y="515649"/>
                    <a:pt x="865042" y="514827"/>
                    <a:pt x="864396" y="513745"/>
                  </a:cubicBezTo>
                  <a:close/>
                  <a:moveTo>
                    <a:pt x="759336" y="278019"/>
                  </a:moveTo>
                  <a:cubicBezTo>
                    <a:pt x="760530" y="277578"/>
                    <a:pt x="761779" y="277295"/>
                    <a:pt x="763020" y="276949"/>
                  </a:cubicBezTo>
                  <a:cubicBezTo>
                    <a:pt x="759139" y="273303"/>
                    <a:pt x="754445" y="273577"/>
                    <a:pt x="749661" y="274163"/>
                  </a:cubicBezTo>
                  <a:cubicBezTo>
                    <a:pt x="752203" y="280646"/>
                    <a:pt x="752374" y="280608"/>
                    <a:pt x="759336" y="278019"/>
                  </a:cubicBezTo>
                  <a:close/>
                  <a:moveTo>
                    <a:pt x="579614" y="1026734"/>
                  </a:moveTo>
                  <a:cubicBezTo>
                    <a:pt x="578485" y="1026674"/>
                    <a:pt x="577312" y="1026618"/>
                    <a:pt x="576242" y="1026884"/>
                  </a:cubicBezTo>
                  <a:cubicBezTo>
                    <a:pt x="575160" y="1027153"/>
                    <a:pt x="574043" y="1027645"/>
                    <a:pt x="573170" y="1028330"/>
                  </a:cubicBezTo>
                  <a:cubicBezTo>
                    <a:pt x="573153" y="1028330"/>
                    <a:pt x="573110" y="1028347"/>
                    <a:pt x="573093" y="1028373"/>
                  </a:cubicBezTo>
                  <a:lnTo>
                    <a:pt x="580094" y="1031745"/>
                  </a:lnTo>
                  <a:cubicBezTo>
                    <a:pt x="580539" y="1031231"/>
                    <a:pt x="581014" y="1030735"/>
                    <a:pt x="581386" y="1030200"/>
                  </a:cubicBezTo>
                  <a:cubicBezTo>
                    <a:pt x="582173" y="1029117"/>
                    <a:pt x="582075" y="1028086"/>
                    <a:pt x="581121" y="1027363"/>
                  </a:cubicBezTo>
                  <a:cubicBezTo>
                    <a:pt x="580701" y="1027038"/>
                    <a:pt x="580124" y="1026751"/>
                    <a:pt x="579614" y="1026734"/>
                  </a:cubicBezTo>
                  <a:close/>
                  <a:moveTo>
                    <a:pt x="1043715" y="1043739"/>
                  </a:moveTo>
                  <a:cubicBezTo>
                    <a:pt x="1043826" y="1043850"/>
                    <a:pt x="1043920" y="1043991"/>
                    <a:pt x="1044040" y="1044120"/>
                  </a:cubicBezTo>
                  <a:lnTo>
                    <a:pt x="1044096" y="1044098"/>
                  </a:lnTo>
                  <a:cubicBezTo>
                    <a:pt x="1043976" y="1043953"/>
                    <a:pt x="1043839" y="1043872"/>
                    <a:pt x="1043715" y="1043739"/>
                  </a:cubicBezTo>
                  <a:close/>
                  <a:moveTo>
                    <a:pt x="1221370" y="61210"/>
                  </a:moveTo>
                  <a:cubicBezTo>
                    <a:pt x="1219008" y="60376"/>
                    <a:pt x="1217801" y="59114"/>
                    <a:pt x="1218070" y="56354"/>
                  </a:cubicBezTo>
                  <a:cubicBezTo>
                    <a:pt x="1218477" y="52425"/>
                    <a:pt x="1218571" y="48480"/>
                    <a:pt x="1218524" y="44531"/>
                  </a:cubicBezTo>
                  <a:cubicBezTo>
                    <a:pt x="1218515" y="43636"/>
                    <a:pt x="1217583" y="42241"/>
                    <a:pt x="1216752" y="41920"/>
                  </a:cubicBezTo>
                  <a:cubicBezTo>
                    <a:pt x="1213111" y="40504"/>
                    <a:pt x="1209414" y="39267"/>
                    <a:pt x="1205575" y="38317"/>
                  </a:cubicBezTo>
                  <a:cubicBezTo>
                    <a:pt x="1201955" y="37402"/>
                    <a:pt x="1199046" y="37765"/>
                    <a:pt x="1195930" y="39520"/>
                  </a:cubicBezTo>
                  <a:cubicBezTo>
                    <a:pt x="1194822" y="40127"/>
                    <a:pt x="1193526" y="40393"/>
                    <a:pt x="1192238" y="40701"/>
                  </a:cubicBezTo>
                  <a:cubicBezTo>
                    <a:pt x="1192002" y="40949"/>
                    <a:pt x="1191763" y="41197"/>
                    <a:pt x="1191527" y="41441"/>
                  </a:cubicBezTo>
                  <a:cubicBezTo>
                    <a:pt x="1191219" y="41522"/>
                    <a:pt x="1190894" y="41539"/>
                    <a:pt x="1190569" y="41557"/>
                  </a:cubicBezTo>
                  <a:cubicBezTo>
                    <a:pt x="1190111" y="42096"/>
                    <a:pt x="1189666" y="42661"/>
                    <a:pt x="1189135" y="43140"/>
                  </a:cubicBezTo>
                  <a:cubicBezTo>
                    <a:pt x="1188985" y="43277"/>
                    <a:pt x="1188374" y="42909"/>
                    <a:pt x="1187976" y="42780"/>
                  </a:cubicBezTo>
                  <a:cubicBezTo>
                    <a:pt x="1188528" y="41561"/>
                    <a:pt x="1189559" y="41599"/>
                    <a:pt x="1190569" y="41561"/>
                  </a:cubicBezTo>
                  <a:cubicBezTo>
                    <a:pt x="1190731" y="41347"/>
                    <a:pt x="1190920" y="41180"/>
                    <a:pt x="1191091" y="40996"/>
                  </a:cubicBezTo>
                  <a:cubicBezTo>
                    <a:pt x="1191459" y="40876"/>
                    <a:pt x="1191844" y="40786"/>
                    <a:pt x="1192238" y="40705"/>
                  </a:cubicBezTo>
                  <a:cubicBezTo>
                    <a:pt x="1193928" y="38899"/>
                    <a:pt x="1195567" y="37029"/>
                    <a:pt x="1197360" y="35309"/>
                  </a:cubicBezTo>
                  <a:cubicBezTo>
                    <a:pt x="1199717" y="33020"/>
                    <a:pt x="1200239" y="32194"/>
                    <a:pt x="1197206" y="30007"/>
                  </a:cubicBezTo>
                  <a:cubicBezTo>
                    <a:pt x="1196277" y="29336"/>
                    <a:pt x="1195378" y="28634"/>
                    <a:pt x="1194441" y="27983"/>
                  </a:cubicBezTo>
                  <a:cubicBezTo>
                    <a:pt x="1193983" y="27658"/>
                    <a:pt x="1193487" y="27183"/>
                    <a:pt x="1192982" y="27149"/>
                  </a:cubicBezTo>
                  <a:cubicBezTo>
                    <a:pt x="1188356" y="26768"/>
                    <a:pt x="1184920" y="23234"/>
                    <a:pt x="1180543" y="22459"/>
                  </a:cubicBezTo>
                  <a:cubicBezTo>
                    <a:pt x="1177329" y="21860"/>
                    <a:pt x="1175468" y="20225"/>
                    <a:pt x="1174569" y="17268"/>
                  </a:cubicBezTo>
                  <a:cubicBezTo>
                    <a:pt x="1173842" y="14787"/>
                    <a:pt x="1171972" y="13567"/>
                    <a:pt x="1169687" y="13075"/>
                  </a:cubicBezTo>
                  <a:cubicBezTo>
                    <a:pt x="1165305" y="12099"/>
                    <a:pt x="1160628" y="11954"/>
                    <a:pt x="1156516" y="10366"/>
                  </a:cubicBezTo>
                  <a:cubicBezTo>
                    <a:pt x="1151710" y="8496"/>
                    <a:pt x="1147859" y="9053"/>
                    <a:pt x="1143683" y="11757"/>
                  </a:cubicBezTo>
                  <a:cubicBezTo>
                    <a:pt x="1140842" y="13593"/>
                    <a:pt x="1138912" y="11988"/>
                    <a:pt x="1138723" y="7675"/>
                  </a:cubicBezTo>
                  <a:cubicBezTo>
                    <a:pt x="1138676" y="6537"/>
                    <a:pt x="1139203" y="5090"/>
                    <a:pt x="1138120" y="4799"/>
                  </a:cubicBezTo>
                  <a:cubicBezTo>
                    <a:pt x="1132086" y="3203"/>
                    <a:pt x="1126019" y="1693"/>
                    <a:pt x="1119900" y="452"/>
                  </a:cubicBezTo>
                  <a:cubicBezTo>
                    <a:pt x="1117739" y="15"/>
                    <a:pt x="1115381" y="473"/>
                    <a:pt x="1113113" y="584"/>
                  </a:cubicBezTo>
                  <a:cubicBezTo>
                    <a:pt x="1111038" y="679"/>
                    <a:pt x="1108898" y="2835"/>
                    <a:pt x="1108667" y="4992"/>
                  </a:cubicBezTo>
                  <a:cubicBezTo>
                    <a:pt x="1108235" y="8924"/>
                    <a:pt x="1107850" y="12848"/>
                    <a:pt x="1107349" y="16755"/>
                  </a:cubicBezTo>
                  <a:cubicBezTo>
                    <a:pt x="1107298" y="17162"/>
                    <a:pt x="1106673" y="17636"/>
                    <a:pt x="1106224" y="17769"/>
                  </a:cubicBezTo>
                  <a:cubicBezTo>
                    <a:pt x="1105073" y="18129"/>
                    <a:pt x="1104003" y="17615"/>
                    <a:pt x="1103772" y="16357"/>
                  </a:cubicBezTo>
                  <a:cubicBezTo>
                    <a:pt x="1103459" y="14680"/>
                    <a:pt x="1103541" y="12964"/>
                    <a:pt x="1103421" y="11265"/>
                  </a:cubicBezTo>
                  <a:cubicBezTo>
                    <a:pt x="1103387" y="10696"/>
                    <a:pt x="1103485" y="9951"/>
                    <a:pt x="1103151" y="9626"/>
                  </a:cubicBezTo>
                  <a:cubicBezTo>
                    <a:pt x="1102398" y="8864"/>
                    <a:pt x="1101354" y="7666"/>
                    <a:pt x="1100575" y="7782"/>
                  </a:cubicBezTo>
                  <a:cubicBezTo>
                    <a:pt x="1095697" y="8467"/>
                    <a:pt x="1093600" y="5052"/>
                    <a:pt x="1090935" y="2044"/>
                  </a:cubicBezTo>
                  <a:cubicBezTo>
                    <a:pt x="1088902" y="-254"/>
                    <a:pt x="1085967" y="-494"/>
                    <a:pt x="1083091" y="726"/>
                  </a:cubicBezTo>
                  <a:cubicBezTo>
                    <a:pt x="1080164" y="1967"/>
                    <a:pt x="1078705" y="4384"/>
                    <a:pt x="1078688" y="7401"/>
                  </a:cubicBezTo>
                  <a:cubicBezTo>
                    <a:pt x="1078679" y="9630"/>
                    <a:pt x="1079385" y="11843"/>
                    <a:pt x="1079612" y="14055"/>
                  </a:cubicBezTo>
                  <a:cubicBezTo>
                    <a:pt x="1079659" y="14457"/>
                    <a:pt x="1079009" y="15120"/>
                    <a:pt x="1078555" y="15313"/>
                  </a:cubicBezTo>
                  <a:cubicBezTo>
                    <a:pt x="1078115" y="15480"/>
                    <a:pt x="1077169" y="15351"/>
                    <a:pt x="1076989" y="15048"/>
                  </a:cubicBezTo>
                  <a:cubicBezTo>
                    <a:pt x="1075406" y="12108"/>
                    <a:pt x="1074139" y="8963"/>
                    <a:pt x="1072380" y="6117"/>
                  </a:cubicBezTo>
                  <a:cubicBezTo>
                    <a:pt x="1070395" y="2921"/>
                    <a:pt x="1066240" y="3451"/>
                    <a:pt x="1064357" y="6960"/>
                  </a:cubicBezTo>
                  <a:cubicBezTo>
                    <a:pt x="1062487" y="10431"/>
                    <a:pt x="1062470" y="10503"/>
                    <a:pt x="1059967" y="9699"/>
                  </a:cubicBezTo>
                  <a:cubicBezTo>
                    <a:pt x="1059428" y="9545"/>
                    <a:pt x="1058918" y="9211"/>
                    <a:pt x="1058384" y="9074"/>
                  </a:cubicBezTo>
                  <a:cubicBezTo>
                    <a:pt x="1055067" y="8218"/>
                    <a:pt x="1052025" y="10024"/>
                    <a:pt x="1052787" y="12964"/>
                  </a:cubicBezTo>
                  <a:cubicBezTo>
                    <a:pt x="1053942" y="17423"/>
                    <a:pt x="1052333" y="19810"/>
                    <a:pt x="1048965" y="22343"/>
                  </a:cubicBezTo>
                  <a:cubicBezTo>
                    <a:pt x="1047369" y="23546"/>
                    <a:pt x="1047057" y="26344"/>
                    <a:pt x="1045880" y="28253"/>
                  </a:cubicBezTo>
                  <a:cubicBezTo>
                    <a:pt x="1044477" y="30487"/>
                    <a:pt x="1039624" y="30080"/>
                    <a:pt x="1038516" y="27778"/>
                  </a:cubicBezTo>
                  <a:cubicBezTo>
                    <a:pt x="1036342" y="23204"/>
                    <a:pt x="1034553" y="18398"/>
                    <a:pt x="1031879" y="14128"/>
                  </a:cubicBezTo>
                  <a:cubicBezTo>
                    <a:pt x="1030929" y="12600"/>
                    <a:pt x="1027972" y="12104"/>
                    <a:pt x="1025837" y="11569"/>
                  </a:cubicBezTo>
                  <a:cubicBezTo>
                    <a:pt x="1024005" y="11132"/>
                    <a:pt x="1021622" y="12891"/>
                    <a:pt x="1021186" y="15630"/>
                  </a:cubicBezTo>
                  <a:cubicBezTo>
                    <a:pt x="1020655" y="18916"/>
                    <a:pt x="1019444" y="20859"/>
                    <a:pt x="1016055" y="21252"/>
                  </a:cubicBezTo>
                  <a:cubicBezTo>
                    <a:pt x="1014947" y="21385"/>
                    <a:pt x="1013697" y="21620"/>
                    <a:pt x="1012867" y="22266"/>
                  </a:cubicBezTo>
                  <a:cubicBezTo>
                    <a:pt x="1012080" y="22878"/>
                    <a:pt x="1011095" y="24312"/>
                    <a:pt x="1011327" y="24975"/>
                  </a:cubicBezTo>
                  <a:cubicBezTo>
                    <a:pt x="1012743" y="29109"/>
                    <a:pt x="1014472" y="33157"/>
                    <a:pt x="1016093" y="37218"/>
                  </a:cubicBezTo>
                  <a:cubicBezTo>
                    <a:pt x="1016299" y="37201"/>
                    <a:pt x="1016483" y="37218"/>
                    <a:pt x="1016684" y="37201"/>
                  </a:cubicBezTo>
                  <a:lnTo>
                    <a:pt x="1017035" y="38493"/>
                  </a:lnTo>
                  <a:lnTo>
                    <a:pt x="1016252" y="37616"/>
                  </a:lnTo>
                  <a:cubicBezTo>
                    <a:pt x="1016209" y="37483"/>
                    <a:pt x="1016149" y="37354"/>
                    <a:pt x="1016093" y="37218"/>
                  </a:cubicBezTo>
                  <a:cubicBezTo>
                    <a:pt x="1013385" y="37427"/>
                    <a:pt x="1011057" y="36802"/>
                    <a:pt x="1009247" y="34338"/>
                  </a:cubicBezTo>
                  <a:cubicBezTo>
                    <a:pt x="1007873" y="32455"/>
                    <a:pt x="1005849" y="31175"/>
                    <a:pt x="1003376" y="32036"/>
                  </a:cubicBezTo>
                  <a:cubicBezTo>
                    <a:pt x="1001493" y="32682"/>
                    <a:pt x="1000038" y="32168"/>
                    <a:pt x="998887" y="30906"/>
                  </a:cubicBezTo>
                  <a:cubicBezTo>
                    <a:pt x="997745" y="29665"/>
                    <a:pt x="997009" y="28090"/>
                    <a:pt x="995943" y="26772"/>
                  </a:cubicBezTo>
                  <a:cubicBezTo>
                    <a:pt x="994146" y="24522"/>
                    <a:pt x="992028" y="24183"/>
                    <a:pt x="990115" y="25891"/>
                  </a:cubicBezTo>
                  <a:cubicBezTo>
                    <a:pt x="988438" y="27397"/>
                    <a:pt x="986987" y="29130"/>
                    <a:pt x="985370" y="30696"/>
                  </a:cubicBezTo>
                  <a:cubicBezTo>
                    <a:pt x="984343" y="31732"/>
                    <a:pt x="983333" y="31556"/>
                    <a:pt x="982353" y="30491"/>
                  </a:cubicBezTo>
                  <a:cubicBezTo>
                    <a:pt x="980243" y="28214"/>
                    <a:pt x="977556" y="27564"/>
                    <a:pt x="974612" y="28274"/>
                  </a:cubicBezTo>
                  <a:cubicBezTo>
                    <a:pt x="968531" y="29729"/>
                    <a:pt x="962532" y="31479"/>
                    <a:pt x="957226" y="34933"/>
                  </a:cubicBezTo>
                  <a:cubicBezTo>
                    <a:pt x="955818" y="35818"/>
                    <a:pt x="954633" y="37102"/>
                    <a:pt x="953469" y="38326"/>
                  </a:cubicBezTo>
                  <a:cubicBezTo>
                    <a:pt x="951227" y="40671"/>
                    <a:pt x="951954" y="45224"/>
                    <a:pt x="954937" y="47111"/>
                  </a:cubicBezTo>
                  <a:cubicBezTo>
                    <a:pt x="955741" y="47633"/>
                    <a:pt x="956785" y="47761"/>
                    <a:pt x="957774" y="48009"/>
                  </a:cubicBezTo>
                  <a:cubicBezTo>
                    <a:pt x="957735" y="47877"/>
                    <a:pt x="957727" y="47740"/>
                    <a:pt x="957697" y="47633"/>
                  </a:cubicBezTo>
                  <a:cubicBezTo>
                    <a:pt x="958022" y="47569"/>
                    <a:pt x="958334" y="47534"/>
                    <a:pt x="958651" y="47479"/>
                  </a:cubicBezTo>
                  <a:cubicBezTo>
                    <a:pt x="959434" y="46469"/>
                    <a:pt x="960213" y="45455"/>
                    <a:pt x="961073" y="44526"/>
                  </a:cubicBezTo>
                  <a:cubicBezTo>
                    <a:pt x="961321" y="44252"/>
                    <a:pt x="962190" y="44158"/>
                    <a:pt x="962485" y="44385"/>
                  </a:cubicBezTo>
                  <a:cubicBezTo>
                    <a:pt x="963538" y="45130"/>
                    <a:pt x="963491" y="46238"/>
                    <a:pt x="962254" y="46696"/>
                  </a:cubicBezTo>
                  <a:cubicBezTo>
                    <a:pt x="961120" y="47132"/>
                    <a:pt x="959879" y="47286"/>
                    <a:pt x="958651" y="47479"/>
                  </a:cubicBezTo>
                  <a:cubicBezTo>
                    <a:pt x="958488" y="47684"/>
                    <a:pt x="958309" y="47894"/>
                    <a:pt x="958150" y="48104"/>
                  </a:cubicBezTo>
                  <a:cubicBezTo>
                    <a:pt x="958022" y="48069"/>
                    <a:pt x="957889" y="48048"/>
                    <a:pt x="957774" y="48005"/>
                  </a:cubicBezTo>
                  <a:cubicBezTo>
                    <a:pt x="958142" y="50063"/>
                    <a:pt x="958347" y="52169"/>
                    <a:pt x="958998" y="54133"/>
                  </a:cubicBezTo>
                  <a:cubicBezTo>
                    <a:pt x="960311" y="58117"/>
                    <a:pt x="960465" y="58117"/>
                    <a:pt x="959109" y="59529"/>
                  </a:cubicBezTo>
                  <a:cubicBezTo>
                    <a:pt x="957962" y="60731"/>
                    <a:pt x="956670" y="61818"/>
                    <a:pt x="955664" y="63132"/>
                  </a:cubicBezTo>
                  <a:cubicBezTo>
                    <a:pt x="953080" y="66504"/>
                    <a:pt x="954231" y="70205"/>
                    <a:pt x="958433" y="72439"/>
                  </a:cubicBezTo>
                  <a:cubicBezTo>
                    <a:pt x="959203" y="72854"/>
                    <a:pt x="959948" y="73350"/>
                    <a:pt x="960709" y="73808"/>
                  </a:cubicBezTo>
                  <a:cubicBezTo>
                    <a:pt x="960196" y="74013"/>
                    <a:pt x="959717" y="74322"/>
                    <a:pt x="959186" y="74420"/>
                  </a:cubicBezTo>
                  <a:cubicBezTo>
                    <a:pt x="958078" y="74587"/>
                    <a:pt x="956914" y="74518"/>
                    <a:pt x="955870" y="74818"/>
                  </a:cubicBezTo>
                  <a:cubicBezTo>
                    <a:pt x="952570" y="75789"/>
                    <a:pt x="951419" y="77869"/>
                    <a:pt x="951946" y="81057"/>
                  </a:cubicBezTo>
                  <a:cubicBezTo>
                    <a:pt x="952703" y="85605"/>
                    <a:pt x="954577" y="89444"/>
                    <a:pt x="957876" y="92777"/>
                  </a:cubicBezTo>
                  <a:cubicBezTo>
                    <a:pt x="960872" y="95807"/>
                    <a:pt x="964304" y="96637"/>
                    <a:pt x="968279" y="96196"/>
                  </a:cubicBezTo>
                  <a:cubicBezTo>
                    <a:pt x="968228" y="96063"/>
                    <a:pt x="968193" y="95927"/>
                    <a:pt x="968138" y="95794"/>
                  </a:cubicBezTo>
                  <a:cubicBezTo>
                    <a:pt x="968574" y="95657"/>
                    <a:pt x="968840" y="95349"/>
                    <a:pt x="969208" y="95148"/>
                  </a:cubicBezTo>
                  <a:cubicBezTo>
                    <a:pt x="968989" y="95490"/>
                    <a:pt x="968673" y="95760"/>
                    <a:pt x="968519" y="96196"/>
                  </a:cubicBezTo>
                  <a:cubicBezTo>
                    <a:pt x="968442" y="96196"/>
                    <a:pt x="968365" y="96196"/>
                    <a:pt x="968279" y="96196"/>
                  </a:cubicBezTo>
                  <a:cubicBezTo>
                    <a:pt x="969053" y="98100"/>
                    <a:pt x="969541" y="100291"/>
                    <a:pt x="970846" y="101721"/>
                  </a:cubicBezTo>
                  <a:cubicBezTo>
                    <a:pt x="975066" y="106415"/>
                    <a:pt x="980624" y="108683"/>
                    <a:pt x="986795" y="109752"/>
                  </a:cubicBezTo>
                  <a:cubicBezTo>
                    <a:pt x="991459" y="110535"/>
                    <a:pt x="995216" y="108516"/>
                    <a:pt x="999067" y="106573"/>
                  </a:cubicBezTo>
                  <a:cubicBezTo>
                    <a:pt x="999011" y="106402"/>
                    <a:pt x="998999" y="106188"/>
                    <a:pt x="998921" y="106021"/>
                  </a:cubicBezTo>
                  <a:cubicBezTo>
                    <a:pt x="999452" y="105773"/>
                    <a:pt x="1000180" y="105353"/>
                    <a:pt x="999332" y="106440"/>
                  </a:cubicBezTo>
                  <a:cubicBezTo>
                    <a:pt x="999238" y="106479"/>
                    <a:pt x="999153" y="106534"/>
                    <a:pt x="999063" y="106577"/>
                  </a:cubicBezTo>
                  <a:cubicBezTo>
                    <a:pt x="999619" y="108481"/>
                    <a:pt x="999272" y="110771"/>
                    <a:pt x="1001112" y="112102"/>
                  </a:cubicBezTo>
                  <a:cubicBezTo>
                    <a:pt x="1007283" y="116548"/>
                    <a:pt x="1014395" y="118285"/>
                    <a:pt x="1021643" y="116642"/>
                  </a:cubicBezTo>
                  <a:cubicBezTo>
                    <a:pt x="1029055" y="114968"/>
                    <a:pt x="1037099" y="113758"/>
                    <a:pt x="1041721" y="106308"/>
                  </a:cubicBezTo>
                  <a:cubicBezTo>
                    <a:pt x="1042872" y="104455"/>
                    <a:pt x="1044652" y="103693"/>
                    <a:pt x="1046659" y="103355"/>
                  </a:cubicBezTo>
                  <a:cubicBezTo>
                    <a:pt x="1046753" y="103162"/>
                    <a:pt x="1046830" y="102974"/>
                    <a:pt x="1046916" y="102803"/>
                  </a:cubicBezTo>
                  <a:lnTo>
                    <a:pt x="1047279" y="103167"/>
                  </a:lnTo>
                  <a:cubicBezTo>
                    <a:pt x="1047057" y="103201"/>
                    <a:pt x="1046877" y="103317"/>
                    <a:pt x="1046659" y="103359"/>
                  </a:cubicBezTo>
                  <a:cubicBezTo>
                    <a:pt x="1046312" y="104142"/>
                    <a:pt x="1045949" y="104926"/>
                    <a:pt x="1045585" y="105717"/>
                  </a:cubicBezTo>
                  <a:cubicBezTo>
                    <a:pt x="1045354" y="106196"/>
                    <a:pt x="1045020" y="106637"/>
                    <a:pt x="1044866" y="107133"/>
                  </a:cubicBezTo>
                  <a:cubicBezTo>
                    <a:pt x="1044164" y="109247"/>
                    <a:pt x="1045281" y="111686"/>
                    <a:pt x="1047057" y="112470"/>
                  </a:cubicBezTo>
                  <a:cubicBezTo>
                    <a:pt x="1050245" y="113869"/>
                    <a:pt x="1054229" y="113026"/>
                    <a:pt x="1056852" y="115880"/>
                  </a:cubicBezTo>
                  <a:cubicBezTo>
                    <a:pt x="1057104" y="115901"/>
                    <a:pt x="1057352" y="115918"/>
                    <a:pt x="1057609" y="115918"/>
                  </a:cubicBezTo>
                  <a:lnTo>
                    <a:pt x="1057960" y="116779"/>
                  </a:lnTo>
                  <a:lnTo>
                    <a:pt x="1057314" y="116291"/>
                  </a:lnTo>
                  <a:cubicBezTo>
                    <a:pt x="1057185" y="116094"/>
                    <a:pt x="1056993" y="116060"/>
                    <a:pt x="1056852" y="115884"/>
                  </a:cubicBezTo>
                  <a:cubicBezTo>
                    <a:pt x="1045153" y="115165"/>
                    <a:pt x="1033612" y="115238"/>
                    <a:pt x="1022709" y="120767"/>
                  </a:cubicBezTo>
                  <a:cubicBezTo>
                    <a:pt x="1017985" y="123167"/>
                    <a:pt x="1012867" y="122774"/>
                    <a:pt x="1007745" y="121267"/>
                  </a:cubicBezTo>
                  <a:cubicBezTo>
                    <a:pt x="1004523" y="120309"/>
                    <a:pt x="1001078" y="120048"/>
                    <a:pt x="997706" y="119581"/>
                  </a:cubicBezTo>
                  <a:cubicBezTo>
                    <a:pt x="995900" y="119355"/>
                    <a:pt x="992837" y="121699"/>
                    <a:pt x="992695" y="123394"/>
                  </a:cubicBezTo>
                  <a:cubicBezTo>
                    <a:pt x="992336" y="127917"/>
                    <a:pt x="992062" y="132432"/>
                    <a:pt x="991758" y="136954"/>
                  </a:cubicBezTo>
                  <a:cubicBezTo>
                    <a:pt x="991647" y="138512"/>
                    <a:pt x="991074" y="139205"/>
                    <a:pt x="990256" y="138743"/>
                  </a:cubicBezTo>
                  <a:cubicBezTo>
                    <a:pt x="989846" y="138512"/>
                    <a:pt x="989495" y="137883"/>
                    <a:pt x="989435" y="137412"/>
                  </a:cubicBezTo>
                  <a:cubicBezTo>
                    <a:pt x="987830" y="125739"/>
                    <a:pt x="981189" y="117848"/>
                    <a:pt x="970979" y="112602"/>
                  </a:cubicBezTo>
                  <a:cubicBezTo>
                    <a:pt x="970461" y="112333"/>
                    <a:pt x="970003" y="112012"/>
                    <a:pt x="969524" y="111721"/>
                  </a:cubicBezTo>
                  <a:cubicBezTo>
                    <a:pt x="967128" y="110274"/>
                    <a:pt x="963790" y="110600"/>
                    <a:pt x="961694" y="112679"/>
                  </a:cubicBezTo>
                  <a:cubicBezTo>
                    <a:pt x="958270" y="116090"/>
                    <a:pt x="954945" y="119607"/>
                    <a:pt x="951586" y="123073"/>
                  </a:cubicBezTo>
                  <a:cubicBezTo>
                    <a:pt x="952648" y="125071"/>
                    <a:pt x="953717" y="127288"/>
                    <a:pt x="952498" y="129342"/>
                  </a:cubicBezTo>
                  <a:cubicBezTo>
                    <a:pt x="950624" y="132547"/>
                    <a:pt x="950298" y="135615"/>
                    <a:pt x="951762" y="138974"/>
                  </a:cubicBezTo>
                  <a:cubicBezTo>
                    <a:pt x="953627" y="143279"/>
                    <a:pt x="953910" y="147567"/>
                    <a:pt x="952476" y="152149"/>
                  </a:cubicBezTo>
                  <a:cubicBezTo>
                    <a:pt x="951304" y="155885"/>
                    <a:pt x="950880" y="159873"/>
                    <a:pt x="949905" y="163682"/>
                  </a:cubicBezTo>
                  <a:cubicBezTo>
                    <a:pt x="949669" y="164602"/>
                    <a:pt x="948664" y="165646"/>
                    <a:pt x="947782" y="165992"/>
                  </a:cubicBezTo>
                  <a:cubicBezTo>
                    <a:pt x="943610" y="167558"/>
                    <a:pt x="944342" y="171007"/>
                    <a:pt x="944282" y="174174"/>
                  </a:cubicBezTo>
                  <a:cubicBezTo>
                    <a:pt x="944393" y="174174"/>
                    <a:pt x="944509" y="174153"/>
                    <a:pt x="944611" y="174153"/>
                  </a:cubicBezTo>
                  <a:cubicBezTo>
                    <a:pt x="945938" y="175453"/>
                    <a:pt x="947256" y="176767"/>
                    <a:pt x="948574" y="178085"/>
                  </a:cubicBezTo>
                  <a:cubicBezTo>
                    <a:pt x="948950" y="178462"/>
                    <a:pt x="949370" y="178791"/>
                    <a:pt x="949772" y="179108"/>
                  </a:cubicBezTo>
                  <a:cubicBezTo>
                    <a:pt x="951163" y="179707"/>
                    <a:pt x="952541" y="180293"/>
                    <a:pt x="953931" y="180892"/>
                  </a:cubicBezTo>
                  <a:cubicBezTo>
                    <a:pt x="954483" y="180948"/>
                    <a:pt x="955048" y="180986"/>
                    <a:pt x="955647" y="180926"/>
                  </a:cubicBezTo>
                  <a:cubicBezTo>
                    <a:pt x="955647" y="181157"/>
                    <a:pt x="955630" y="181384"/>
                    <a:pt x="955609" y="181598"/>
                  </a:cubicBezTo>
                  <a:cubicBezTo>
                    <a:pt x="956452" y="181919"/>
                    <a:pt x="957307" y="182223"/>
                    <a:pt x="958095" y="182664"/>
                  </a:cubicBezTo>
                  <a:cubicBezTo>
                    <a:pt x="958454" y="182856"/>
                    <a:pt x="958835" y="183447"/>
                    <a:pt x="958797" y="183828"/>
                  </a:cubicBezTo>
                  <a:cubicBezTo>
                    <a:pt x="958779" y="184264"/>
                    <a:pt x="958403" y="184837"/>
                    <a:pt x="958013" y="185086"/>
                  </a:cubicBezTo>
                  <a:cubicBezTo>
                    <a:pt x="956892" y="185770"/>
                    <a:pt x="955904" y="185411"/>
                    <a:pt x="955651" y="184093"/>
                  </a:cubicBezTo>
                  <a:cubicBezTo>
                    <a:pt x="955480" y="183297"/>
                    <a:pt x="955566" y="182433"/>
                    <a:pt x="955613" y="181598"/>
                  </a:cubicBezTo>
                  <a:cubicBezTo>
                    <a:pt x="955459" y="181538"/>
                    <a:pt x="955309" y="181461"/>
                    <a:pt x="955168" y="181405"/>
                  </a:cubicBezTo>
                  <a:cubicBezTo>
                    <a:pt x="954757" y="181230"/>
                    <a:pt x="954346" y="181059"/>
                    <a:pt x="953935" y="180892"/>
                  </a:cubicBezTo>
                  <a:cubicBezTo>
                    <a:pt x="952391" y="180695"/>
                    <a:pt x="951013" y="180071"/>
                    <a:pt x="949776" y="179108"/>
                  </a:cubicBezTo>
                  <a:cubicBezTo>
                    <a:pt x="949241" y="178885"/>
                    <a:pt x="948685" y="178658"/>
                    <a:pt x="948155" y="178427"/>
                  </a:cubicBezTo>
                  <a:cubicBezTo>
                    <a:pt x="946862" y="177126"/>
                    <a:pt x="945561" y="175830"/>
                    <a:pt x="944286" y="174538"/>
                  </a:cubicBezTo>
                  <a:cubicBezTo>
                    <a:pt x="944286" y="174426"/>
                    <a:pt x="944286" y="174285"/>
                    <a:pt x="944286" y="174174"/>
                  </a:cubicBezTo>
                  <a:cubicBezTo>
                    <a:pt x="940910" y="174401"/>
                    <a:pt x="937551" y="174632"/>
                    <a:pt x="934188" y="174884"/>
                  </a:cubicBezTo>
                  <a:cubicBezTo>
                    <a:pt x="932613" y="176219"/>
                    <a:pt x="930726" y="176750"/>
                    <a:pt x="928659" y="176934"/>
                  </a:cubicBezTo>
                  <a:cubicBezTo>
                    <a:pt x="924838" y="177319"/>
                    <a:pt x="921042" y="177854"/>
                    <a:pt x="917225" y="178329"/>
                  </a:cubicBezTo>
                  <a:cubicBezTo>
                    <a:pt x="915586" y="184332"/>
                    <a:pt x="911983" y="188890"/>
                    <a:pt x="906827" y="192398"/>
                  </a:cubicBezTo>
                  <a:cubicBezTo>
                    <a:pt x="903293" y="194782"/>
                    <a:pt x="902141" y="198577"/>
                    <a:pt x="901393" y="202527"/>
                  </a:cubicBezTo>
                  <a:cubicBezTo>
                    <a:pt x="901020" y="204495"/>
                    <a:pt x="902848" y="207144"/>
                    <a:pt x="904974" y="207598"/>
                  </a:cubicBezTo>
                  <a:cubicBezTo>
                    <a:pt x="906053" y="207829"/>
                    <a:pt x="907191" y="207730"/>
                    <a:pt x="908286" y="207885"/>
                  </a:cubicBezTo>
                  <a:cubicBezTo>
                    <a:pt x="913541" y="208569"/>
                    <a:pt x="915154" y="210349"/>
                    <a:pt x="915133" y="215219"/>
                  </a:cubicBezTo>
                  <a:cubicBezTo>
                    <a:pt x="915116" y="217414"/>
                    <a:pt x="915599" y="219665"/>
                    <a:pt x="915240" y="221800"/>
                  </a:cubicBezTo>
                  <a:cubicBezTo>
                    <a:pt x="914808" y="224526"/>
                    <a:pt x="914157" y="227346"/>
                    <a:pt x="911795" y="229259"/>
                  </a:cubicBezTo>
                  <a:cubicBezTo>
                    <a:pt x="911414" y="229562"/>
                    <a:pt x="910785" y="229695"/>
                    <a:pt x="910272" y="229695"/>
                  </a:cubicBezTo>
                  <a:cubicBezTo>
                    <a:pt x="909792" y="229674"/>
                    <a:pt x="908937" y="229447"/>
                    <a:pt x="908877" y="229186"/>
                  </a:cubicBezTo>
                  <a:cubicBezTo>
                    <a:pt x="908102" y="225352"/>
                    <a:pt x="907790" y="221364"/>
                    <a:pt x="906570" y="217684"/>
                  </a:cubicBezTo>
                  <a:cubicBezTo>
                    <a:pt x="905950" y="215797"/>
                    <a:pt x="904011" y="213914"/>
                    <a:pt x="902184" y="212934"/>
                  </a:cubicBezTo>
                  <a:cubicBezTo>
                    <a:pt x="898560" y="210974"/>
                    <a:pt x="894555" y="211128"/>
                    <a:pt x="890776" y="212801"/>
                  </a:cubicBezTo>
                  <a:cubicBezTo>
                    <a:pt x="889831" y="213220"/>
                    <a:pt x="888859" y="214136"/>
                    <a:pt x="888414" y="215073"/>
                  </a:cubicBezTo>
                  <a:cubicBezTo>
                    <a:pt x="887721" y="216580"/>
                    <a:pt x="887126" y="218257"/>
                    <a:pt x="887041" y="219896"/>
                  </a:cubicBezTo>
                  <a:cubicBezTo>
                    <a:pt x="886711" y="226494"/>
                    <a:pt x="888594" y="232862"/>
                    <a:pt x="889484" y="239344"/>
                  </a:cubicBezTo>
                  <a:cubicBezTo>
                    <a:pt x="889630" y="239327"/>
                    <a:pt x="889766" y="239284"/>
                    <a:pt x="889925" y="239263"/>
                  </a:cubicBezTo>
                  <a:lnTo>
                    <a:pt x="889527" y="239665"/>
                  </a:lnTo>
                  <a:cubicBezTo>
                    <a:pt x="889522" y="239554"/>
                    <a:pt x="889497" y="239460"/>
                    <a:pt x="889484" y="239340"/>
                  </a:cubicBezTo>
                  <a:cubicBezTo>
                    <a:pt x="887918" y="239533"/>
                    <a:pt x="886317" y="239952"/>
                    <a:pt x="884871" y="239640"/>
                  </a:cubicBezTo>
                  <a:cubicBezTo>
                    <a:pt x="874725" y="237543"/>
                    <a:pt x="865919" y="240996"/>
                    <a:pt x="857412" y="245878"/>
                  </a:cubicBezTo>
                  <a:cubicBezTo>
                    <a:pt x="856916" y="246165"/>
                    <a:pt x="856325" y="246298"/>
                    <a:pt x="855885" y="246644"/>
                  </a:cubicBezTo>
                  <a:cubicBezTo>
                    <a:pt x="854550" y="247663"/>
                    <a:pt x="853215" y="248715"/>
                    <a:pt x="851961" y="249858"/>
                  </a:cubicBezTo>
                  <a:cubicBezTo>
                    <a:pt x="849843" y="251792"/>
                    <a:pt x="849175" y="249460"/>
                    <a:pt x="848011" y="248587"/>
                  </a:cubicBezTo>
                  <a:cubicBezTo>
                    <a:pt x="845362" y="246602"/>
                    <a:pt x="843163" y="246503"/>
                    <a:pt x="842251" y="248283"/>
                  </a:cubicBezTo>
                  <a:cubicBezTo>
                    <a:pt x="840390" y="251861"/>
                    <a:pt x="840694" y="257432"/>
                    <a:pt x="843129" y="259353"/>
                  </a:cubicBezTo>
                  <a:cubicBezTo>
                    <a:pt x="848422" y="263568"/>
                    <a:pt x="853796" y="267804"/>
                    <a:pt x="860245" y="270047"/>
                  </a:cubicBezTo>
                  <a:cubicBezTo>
                    <a:pt x="867246" y="272533"/>
                    <a:pt x="873549" y="276251"/>
                    <a:pt x="879946" y="279850"/>
                  </a:cubicBezTo>
                  <a:cubicBezTo>
                    <a:pt x="881426" y="280693"/>
                    <a:pt x="882899" y="281553"/>
                    <a:pt x="884465" y="282195"/>
                  </a:cubicBezTo>
                  <a:cubicBezTo>
                    <a:pt x="887024" y="283248"/>
                    <a:pt x="890113" y="282884"/>
                    <a:pt x="891863" y="279816"/>
                  </a:cubicBezTo>
                  <a:cubicBezTo>
                    <a:pt x="892360" y="278960"/>
                    <a:pt x="893023" y="278173"/>
                    <a:pt x="893618" y="277368"/>
                  </a:cubicBezTo>
                  <a:cubicBezTo>
                    <a:pt x="893566" y="277394"/>
                    <a:pt x="893511" y="277415"/>
                    <a:pt x="893455" y="277415"/>
                  </a:cubicBezTo>
                  <a:lnTo>
                    <a:pt x="893019" y="276915"/>
                  </a:lnTo>
                  <a:lnTo>
                    <a:pt x="893844" y="277069"/>
                  </a:lnTo>
                  <a:cubicBezTo>
                    <a:pt x="893772" y="277167"/>
                    <a:pt x="893708" y="277278"/>
                    <a:pt x="893618" y="277372"/>
                  </a:cubicBezTo>
                  <a:cubicBezTo>
                    <a:pt x="896279" y="276898"/>
                    <a:pt x="898868" y="275926"/>
                    <a:pt x="901517" y="277903"/>
                  </a:cubicBezTo>
                  <a:cubicBezTo>
                    <a:pt x="907080" y="282045"/>
                    <a:pt x="913241" y="284313"/>
                    <a:pt x="920375" y="282965"/>
                  </a:cubicBezTo>
                  <a:cubicBezTo>
                    <a:pt x="921389" y="282773"/>
                    <a:pt x="922557" y="283380"/>
                    <a:pt x="923648" y="283629"/>
                  </a:cubicBezTo>
                  <a:cubicBezTo>
                    <a:pt x="926678" y="284258"/>
                    <a:pt x="927876" y="285828"/>
                    <a:pt x="928163" y="289581"/>
                  </a:cubicBezTo>
                  <a:cubicBezTo>
                    <a:pt x="928201" y="290128"/>
                    <a:pt x="927906" y="290728"/>
                    <a:pt x="927961" y="291279"/>
                  </a:cubicBezTo>
                  <a:cubicBezTo>
                    <a:pt x="928193" y="293642"/>
                    <a:pt x="930358" y="295606"/>
                    <a:pt x="932459" y="295114"/>
                  </a:cubicBezTo>
                  <a:cubicBezTo>
                    <a:pt x="936293" y="294232"/>
                    <a:pt x="940080" y="293162"/>
                    <a:pt x="943867" y="292097"/>
                  </a:cubicBezTo>
                  <a:cubicBezTo>
                    <a:pt x="946541" y="291357"/>
                    <a:pt x="948771" y="289345"/>
                    <a:pt x="951830" y="289696"/>
                  </a:cubicBezTo>
                  <a:cubicBezTo>
                    <a:pt x="958381" y="290419"/>
                    <a:pt x="961848" y="285554"/>
                    <a:pt x="965814" y="281686"/>
                  </a:cubicBezTo>
                  <a:cubicBezTo>
                    <a:pt x="966221" y="281318"/>
                    <a:pt x="966366" y="280710"/>
                    <a:pt x="966649" y="280218"/>
                  </a:cubicBezTo>
                  <a:cubicBezTo>
                    <a:pt x="969310" y="275413"/>
                    <a:pt x="968172" y="271977"/>
                    <a:pt x="962922" y="269482"/>
                  </a:cubicBezTo>
                  <a:cubicBezTo>
                    <a:pt x="961390" y="268759"/>
                    <a:pt x="959746" y="268382"/>
                    <a:pt x="959417" y="266397"/>
                  </a:cubicBezTo>
                  <a:cubicBezTo>
                    <a:pt x="959019" y="263992"/>
                    <a:pt x="959866" y="261878"/>
                    <a:pt x="961407" y="260201"/>
                  </a:cubicBezTo>
                  <a:cubicBezTo>
                    <a:pt x="962502" y="258972"/>
                    <a:pt x="963996" y="258040"/>
                    <a:pt x="965455" y="257278"/>
                  </a:cubicBezTo>
                  <a:cubicBezTo>
                    <a:pt x="968925" y="255412"/>
                    <a:pt x="972545" y="253795"/>
                    <a:pt x="976016" y="251925"/>
                  </a:cubicBezTo>
                  <a:cubicBezTo>
                    <a:pt x="980128" y="249708"/>
                    <a:pt x="983256" y="246542"/>
                    <a:pt x="984788" y="242010"/>
                  </a:cubicBezTo>
                  <a:cubicBezTo>
                    <a:pt x="985139" y="240919"/>
                    <a:pt x="985442" y="239832"/>
                    <a:pt x="985798" y="238771"/>
                  </a:cubicBezTo>
                  <a:cubicBezTo>
                    <a:pt x="985986" y="238236"/>
                    <a:pt x="986247" y="237714"/>
                    <a:pt x="986486" y="237222"/>
                  </a:cubicBezTo>
                  <a:cubicBezTo>
                    <a:pt x="987633" y="234761"/>
                    <a:pt x="989512" y="233349"/>
                    <a:pt x="991882" y="234304"/>
                  </a:cubicBezTo>
                  <a:cubicBezTo>
                    <a:pt x="997411" y="236554"/>
                    <a:pt x="1002999" y="235108"/>
                    <a:pt x="1008554" y="235108"/>
                  </a:cubicBezTo>
                  <a:cubicBezTo>
                    <a:pt x="1011053" y="235108"/>
                    <a:pt x="1012495" y="231616"/>
                    <a:pt x="1011442" y="228698"/>
                  </a:cubicBezTo>
                  <a:cubicBezTo>
                    <a:pt x="1011117" y="227816"/>
                    <a:pt x="1010766" y="226926"/>
                    <a:pt x="1010428" y="226045"/>
                  </a:cubicBezTo>
                  <a:cubicBezTo>
                    <a:pt x="1010227" y="226006"/>
                    <a:pt x="1010064" y="226045"/>
                    <a:pt x="1009846" y="225989"/>
                  </a:cubicBezTo>
                  <a:cubicBezTo>
                    <a:pt x="1009564" y="225946"/>
                    <a:pt x="1009324" y="225698"/>
                    <a:pt x="1009106" y="225416"/>
                  </a:cubicBezTo>
                  <a:cubicBezTo>
                    <a:pt x="1008430" y="225343"/>
                    <a:pt x="1007758" y="225240"/>
                    <a:pt x="1007086" y="225146"/>
                  </a:cubicBezTo>
                  <a:cubicBezTo>
                    <a:pt x="1008130" y="224025"/>
                    <a:pt x="1008588" y="224791"/>
                    <a:pt x="1009106" y="225416"/>
                  </a:cubicBezTo>
                  <a:cubicBezTo>
                    <a:pt x="1009491" y="225471"/>
                    <a:pt x="1009867" y="225514"/>
                    <a:pt x="1010248" y="225566"/>
                  </a:cubicBezTo>
                  <a:cubicBezTo>
                    <a:pt x="1010304" y="225741"/>
                    <a:pt x="1010377" y="225895"/>
                    <a:pt x="1010428" y="226045"/>
                  </a:cubicBezTo>
                  <a:cubicBezTo>
                    <a:pt x="1015597" y="226961"/>
                    <a:pt x="1020009" y="225626"/>
                    <a:pt x="1022773" y="220897"/>
                  </a:cubicBezTo>
                  <a:cubicBezTo>
                    <a:pt x="1024207" y="218458"/>
                    <a:pt x="1025922" y="216490"/>
                    <a:pt x="1027942" y="214568"/>
                  </a:cubicBezTo>
                  <a:cubicBezTo>
                    <a:pt x="1029940" y="212677"/>
                    <a:pt x="1031545" y="210375"/>
                    <a:pt x="1033244" y="208201"/>
                  </a:cubicBezTo>
                  <a:cubicBezTo>
                    <a:pt x="1035606" y="205150"/>
                    <a:pt x="1035452" y="201988"/>
                    <a:pt x="1033184" y="199048"/>
                  </a:cubicBezTo>
                  <a:cubicBezTo>
                    <a:pt x="1031541" y="196913"/>
                    <a:pt x="1030304" y="194773"/>
                    <a:pt x="1030595" y="192073"/>
                  </a:cubicBezTo>
                  <a:cubicBezTo>
                    <a:pt x="1030463" y="192018"/>
                    <a:pt x="1030326" y="191979"/>
                    <a:pt x="1030202" y="191919"/>
                  </a:cubicBezTo>
                  <a:cubicBezTo>
                    <a:pt x="1029876" y="191714"/>
                    <a:pt x="1029551" y="191483"/>
                    <a:pt x="1029222" y="191256"/>
                  </a:cubicBezTo>
                  <a:cubicBezTo>
                    <a:pt x="1029688" y="191333"/>
                    <a:pt x="1030155" y="191427"/>
                    <a:pt x="1030612" y="191500"/>
                  </a:cubicBezTo>
                  <a:cubicBezTo>
                    <a:pt x="1030574" y="191714"/>
                    <a:pt x="1030612" y="191885"/>
                    <a:pt x="1030600" y="192078"/>
                  </a:cubicBezTo>
                  <a:cubicBezTo>
                    <a:pt x="1033107" y="193049"/>
                    <a:pt x="1035572" y="194076"/>
                    <a:pt x="1038126" y="194898"/>
                  </a:cubicBezTo>
                  <a:cubicBezTo>
                    <a:pt x="1041216" y="195886"/>
                    <a:pt x="1043625" y="194136"/>
                    <a:pt x="1044074" y="190897"/>
                  </a:cubicBezTo>
                  <a:cubicBezTo>
                    <a:pt x="1044502" y="187833"/>
                    <a:pt x="1043843" y="185158"/>
                    <a:pt x="1041100" y="183571"/>
                  </a:cubicBezTo>
                  <a:cubicBezTo>
                    <a:pt x="1039188" y="182467"/>
                    <a:pt x="1036907" y="181975"/>
                    <a:pt x="1034810" y="181153"/>
                  </a:cubicBezTo>
                  <a:cubicBezTo>
                    <a:pt x="1034297" y="180965"/>
                    <a:pt x="1033834" y="180584"/>
                    <a:pt x="1033360" y="180272"/>
                  </a:cubicBezTo>
                  <a:cubicBezTo>
                    <a:pt x="1034104" y="179488"/>
                    <a:pt x="1034712" y="178406"/>
                    <a:pt x="1035632" y="177969"/>
                  </a:cubicBezTo>
                  <a:cubicBezTo>
                    <a:pt x="1037104" y="177285"/>
                    <a:pt x="1038909" y="176326"/>
                    <a:pt x="1040317" y="176630"/>
                  </a:cubicBezTo>
                  <a:cubicBezTo>
                    <a:pt x="1045392" y="177773"/>
                    <a:pt x="1050467" y="177447"/>
                    <a:pt x="1055542" y="177225"/>
                  </a:cubicBezTo>
                  <a:cubicBezTo>
                    <a:pt x="1058700" y="177071"/>
                    <a:pt x="1060823" y="175594"/>
                    <a:pt x="1061490" y="172338"/>
                  </a:cubicBezTo>
                  <a:cubicBezTo>
                    <a:pt x="1061721" y="171251"/>
                    <a:pt x="1062136" y="170182"/>
                    <a:pt x="1062462" y="169116"/>
                  </a:cubicBezTo>
                  <a:cubicBezTo>
                    <a:pt x="1063296" y="169630"/>
                    <a:pt x="1064156" y="170109"/>
                    <a:pt x="1064969" y="170644"/>
                  </a:cubicBezTo>
                  <a:cubicBezTo>
                    <a:pt x="1065919" y="171268"/>
                    <a:pt x="1066753" y="172056"/>
                    <a:pt x="1067742" y="172569"/>
                  </a:cubicBezTo>
                  <a:cubicBezTo>
                    <a:pt x="1075046" y="176343"/>
                    <a:pt x="1080002" y="175368"/>
                    <a:pt x="1085479" y="168902"/>
                  </a:cubicBezTo>
                  <a:cubicBezTo>
                    <a:pt x="1091268" y="162060"/>
                    <a:pt x="1097546" y="155616"/>
                    <a:pt x="1105368" y="151302"/>
                  </a:cubicBezTo>
                  <a:cubicBezTo>
                    <a:pt x="1109347" y="149107"/>
                    <a:pt x="1113528" y="147609"/>
                    <a:pt x="1116280" y="143733"/>
                  </a:cubicBezTo>
                  <a:cubicBezTo>
                    <a:pt x="1118008" y="141311"/>
                    <a:pt x="1120777" y="140301"/>
                    <a:pt x="1123460" y="139466"/>
                  </a:cubicBezTo>
                  <a:cubicBezTo>
                    <a:pt x="1132082" y="136779"/>
                    <a:pt x="1139536" y="130977"/>
                    <a:pt x="1148805" y="130022"/>
                  </a:cubicBezTo>
                  <a:cubicBezTo>
                    <a:pt x="1156563" y="125469"/>
                    <a:pt x="1164406" y="121011"/>
                    <a:pt x="1172057" y="116239"/>
                  </a:cubicBezTo>
                  <a:cubicBezTo>
                    <a:pt x="1173226" y="115520"/>
                    <a:pt x="1173649" y="113419"/>
                    <a:pt x="1174103" y="111862"/>
                  </a:cubicBezTo>
                  <a:cubicBezTo>
                    <a:pt x="1174638" y="110001"/>
                    <a:pt x="1173410" y="108978"/>
                    <a:pt x="1169725" y="107780"/>
                  </a:cubicBezTo>
                  <a:cubicBezTo>
                    <a:pt x="1167654" y="107112"/>
                    <a:pt x="1165643" y="106252"/>
                    <a:pt x="1163619" y="105469"/>
                  </a:cubicBezTo>
                  <a:cubicBezTo>
                    <a:pt x="1163563" y="105584"/>
                    <a:pt x="1163525" y="105679"/>
                    <a:pt x="1163469" y="105790"/>
                  </a:cubicBezTo>
                  <a:lnTo>
                    <a:pt x="1162952" y="106590"/>
                  </a:lnTo>
                  <a:lnTo>
                    <a:pt x="1163409" y="105388"/>
                  </a:lnTo>
                  <a:cubicBezTo>
                    <a:pt x="1163478" y="105405"/>
                    <a:pt x="1163542" y="105452"/>
                    <a:pt x="1163615" y="105469"/>
                  </a:cubicBezTo>
                  <a:cubicBezTo>
                    <a:pt x="1164436" y="103616"/>
                    <a:pt x="1164971" y="101827"/>
                    <a:pt x="1167928" y="101695"/>
                  </a:cubicBezTo>
                  <a:cubicBezTo>
                    <a:pt x="1176311" y="101275"/>
                    <a:pt x="1184702" y="100338"/>
                    <a:pt x="1193098" y="99598"/>
                  </a:cubicBezTo>
                  <a:cubicBezTo>
                    <a:pt x="1201129" y="95516"/>
                    <a:pt x="1209170" y="91438"/>
                    <a:pt x="1217197" y="87334"/>
                  </a:cubicBezTo>
                  <a:cubicBezTo>
                    <a:pt x="1218199" y="86821"/>
                    <a:pt x="1219393" y="86418"/>
                    <a:pt x="1220099" y="85614"/>
                  </a:cubicBezTo>
                  <a:cubicBezTo>
                    <a:pt x="1221947" y="83543"/>
                    <a:pt x="1224194" y="81502"/>
                    <a:pt x="1225122" y="78999"/>
                  </a:cubicBezTo>
                  <a:cubicBezTo>
                    <a:pt x="1226282" y="75930"/>
                    <a:pt x="1226641" y="72426"/>
                    <a:pt x="1226658" y="69101"/>
                  </a:cubicBezTo>
                  <a:cubicBezTo>
                    <a:pt x="1226676" y="65502"/>
                    <a:pt x="1225032" y="62494"/>
                    <a:pt x="1221370" y="61210"/>
                  </a:cubicBezTo>
                  <a:close/>
                  <a:moveTo>
                    <a:pt x="972340" y="92525"/>
                  </a:moveTo>
                  <a:cubicBezTo>
                    <a:pt x="971895" y="92696"/>
                    <a:pt x="971574" y="92987"/>
                    <a:pt x="971197" y="93214"/>
                  </a:cubicBezTo>
                  <a:cubicBezTo>
                    <a:pt x="971424" y="92829"/>
                    <a:pt x="971711" y="92508"/>
                    <a:pt x="971886" y="92063"/>
                  </a:cubicBezTo>
                  <a:lnTo>
                    <a:pt x="972627" y="91836"/>
                  </a:lnTo>
                  <a:lnTo>
                    <a:pt x="972340" y="92525"/>
                  </a:lnTo>
                  <a:close/>
                  <a:moveTo>
                    <a:pt x="916716" y="236452"/>
                  </a:moveTo>
                  <a:cubicBezTo>
                    <a:pt x="916481" y="236126"/>
                    <a:pt x="916267" y="235840"/>
                    <a:pt x="916036" y="235536"/>
                  </a:cubicBezTo>
                  <a:cubicBezTo>
                    <a:pt x="916391" y="235711"/>
                    <a:pt x="916755" y="235861"/>
                    <a:pt x="917105" y="236037"/>
                  </a:cubicBezTo>
                  <a:lnTo>
                    <a:pt x="917598" y="236623"/>
                  </a:lnTo>
                  <a:lnTo>
                    <a:pt x="916716" y="236452"/>
                  </a:lnTo>
                  <a:close/>
                  <a:moveTo>
                    <a:pt x="924512" y="208882"/>
                  </a:moveTo>
                  <a:lnTo>
                    <a:pt x="923657" y="209279"/>
                  </a:lnTo>
                  <a:lnTo>
                    <a:pt x="924136" y="208518"/>
                  </a:lnTo>
                  <a:lnTo>
                    <a:pt x="924919" y="208060"/>
                  </a:lnTo>
                  <a:lnTo>
                    <a:pt x="924512" y="208882"/>
                  </a:lnTo>
                  <a:close/>
                  <a:moveTo>
                    <a:pt x="942433" y="248390"/>
                  </a:moveTo>
                  <a:cubicBezTo>
                    <a:pt x="942365" y="248506"/>
                    <a:pt x="942232" y="248600"/>
                    <a:pt x="942134" y="248711"/>
                  </a:cubicBezTo>
                  <a:cubicBezTo>
                    <a:pt x="942001" y="249169"/>
                    <a:pt x="941856" y="249606"/>
                    <a:pt x="941719" y="250072"/>
                  </a:cubicBezTo>
                  <a:cubicBezTo>
                    <a:pt x="941291" y="250277"/>
                    <a:pt x="940854" y="250508"/>
                    <a:pt x="940435" y="250731"/>
                  </a:cubicBezTo>
                  <a:cubicBezTo>
                    <a:pt x="940007" y="250979"/>
                    <a:pt x="939592" y="251249"/>
                    <a:pt x="939156" y="251514"/>
                  </a:cubicBezTo>
                  <a:cubicBezTo>
                    <a:pt x="939879" y="250906"/>
                    <a:pt x="940598" y="250277"/>
                    <a:pt x="941312" y="249670"/>
                  </a:cubicBezTo>
                  <a:cubicBezTo>
                    <a:pt x="941599" y="249366"/>
                    <a:pt x="941890" y="249041"/>
                    <a:pt x="942129" y="248711"/>
                  </a:cubicBezTo>
                  <a:cubicBezTo>
                    <a:pt x="942301" y="248193"/>
                    <a:pt x="942476" y="247659"/>
                    <a:pt x="942639" y="247149"/>
                  </a:cubicBezTo>
                  <a:cubicBezTo>
                    <a:pt x="942575" y="247569"/>
                    <a:pt x="942634" y="248044"/>
                    <a:pt x="942433" y="248390"/>
                  </a:cubicBezTo>
                  <a:close/>
                  <a:moveTo>
                    <a:pt x="1023783" y="176733"/>
                  </a:moveTo>
                  <a:lnTo>
                    <a:pt x="1022623" y="176040"/>
                  </a:lnTo>
                  <a:lnTo>
                    <a:pt x="1024018" y="175731"/>
                  </a:lnTo>
                  <a:lnTo>
                    <a:pt x="1023783" y="176733"/>
                  </a:lnTo>
                  <a:close/>
                  <a:moveTo>
                    <a:pt x="1154021" y="111862"/>
                  </a:moveTo>
                  <a:cubicBezTo>
                    <a:pt x="1153610" y="111862"/>
                    <a:pt x="1153187" y="111669"/>
                    <a:pt x="1152767" y="111554"/>
                  </a:cubicBezTo>
                  <a:cubicBezTo>
                    <a:pt x="1152917" y="111271"/>
                    <a:pt x="1153050" y="110792"/>
                    <a:pt x="1153212" y="110792"/>
                  </a:cubicBezTo>
                  <a:cubicBezTo>
                    <a:pt x="1153623" y="110771"/>
                    <a:pt x="1154042" y="110968"/>
                    <a:pt x="1154457" y="111079"/>
                  </a:cubicBezTo>
                  <a:cubicBezTo>
                    <a:pt x="1154325" y="111344"/>
                    <a:pt x="1154175" y="111845"/>
                    <a:pt x="1154021" y="111862"/>
                  </a:cubicBezTo>
                  <a:close/>
                  <a:moveTo>
                    <a:pt x="1043261" y="1044295"/>
                  </a:moveTo>
                  <a:lnTo>
                    <a:pt x="1042585" y="1045232"/>
                  </a:lnTo>
                  <a:cubicBezTo>
                    <a:pt x="1042679" y="1044924"/>
                    <a:pt x="1042679" y="1044509"/>
                    <a:pt x="1042868" y="1044394"/>
                  </a:cubicBezTo>
                  <a:cubicBezTo>
                    <a:pt x="1042983" y="1044329"/>
                    <a:pt x="1043142" y="1044329"/>
                    <a:pt x="1043261" y="1044295"/>
                  </a:cubicBezTo>
                  <a:cubicBezTo>
                    <a:pt x="1043407" y="1044103"/>
                    <a:pt x="1043561" y="1043910"/>
                    <a:pt x="1043694" y="1043705"/>
                  </a:cubicBezTo>
                  <a:cubicBezTo>
                    <a:pt x="1041806" y="1041625"/>
                    <a:pt x="1039521" y="1040957"/>
                    <a:pt x="1036620" y="1041608"/>
                  </a:cubicBezTo>
                  <a:cubicBezTo>
                    <a:pt x="1035589" y="1041835"/>
                    <a:pt x="1034767" y="1040572"/>
                    <a:pt x="1035191" y="1039379"/>
                  </a:cubicBezTo>
                  <a:cubicBezTo>
                    <a:pt x="1035722" y="1037812"/>
                    <a:pt x="1036449" y="1036233"/>
                    <a:pt x="1037480" y="1034950"/>
                  </a:cubicBezTo>
                  <a:cubicBezTo>
                    <a:pt x="1038892" y="1033221"/>
                    <a:pt x="1040681" y="1031826"/>
                    <a:pt x="1042226" y="1030200"/>
                  </a:cubicBezTo>
                  <a:cubicBezTo>
                    <a:pt x="1042491" y="1029896"/>
                    <a:pt x="1042530" y="1029190"/>
                    <a:pt x="1042397" y="1028754"/>
                  </a:cubicBezTo>
                  <a:cubicBezTo>
                    <a:pt x="1042012" y="1027500"/>
                    <a:pt x="1041070" y="1027093"/>
                    <a:pt x="1039718" y="1027230"/>
                  </a:cubicBezTo>
                  <a:cubicBezTo>
                    <a:pt x="1038195" y="1027367"/>
                    <a:pt x="1036334" y="1028698"/>
                    <a:pt x="1035234" y="1026768"/>
                  </a:cubicBezTo>
                  <a:cubicBezTo>
                    <a:pt x="1034297" y="1025172"/>
                    <a:pt x="1035285" y="1023584"/>
                    <a:pt x="1036248" y="1022219"/>
                  </a:cubicBezTo>
                  <a:cubicBezTo>
                    <a:pt x="1037202" y="1020829"/>
                    <a:pt x="1038657" y="1019605"/>
                    <a:pt x="1039055" y="1018082"/>
                  </a:cubicBezTo>
                  <a:cubicBezTo>
                    <a:pt x="1039440" y="1016648"/>
                    <a:pt x="1039128" y="1014744"/>
                    <a:pt x="1038413" y="1013409"/>
                  </a:cubicBezTo>
                  <a:cubicBezTo>
                    <a:pt x="1037639" y="1011997"/>
                    <a:pt x="1036102" y="1010961"/>
                    <a:pt x="1034814" y="1009878"/>
                  </a:cubicBezTo>
                  <a:cubicBezTo>
                    <a:pt x="1033526" y="1008792"/>
                    <a:pt x="1032127" y="1007778"/>
                    <a:pt x="1030308" y="1008736"/>
                  </a:cubicBezTo>
                  <a:cubicBezTo>
                    <a:pt x="1028802" y="1009498"/>
                    <a:pt x="1027300" y="1010294"/>
                    <a:pt x="1025850" y="1011158"/>
                  </a:cubicBezTo>
                  <a:cubicBezTo>
                    <a:pt x="1022106" y="1013366"/>
                    <a:pt x="1018254" y="1012724"/>
                    <a:pt x="1014356" y="1011766"/>
                  </a:cubicBezTo>
                  <a:cubicBezTo>
                    <a:pt x="1012170" y="1011231"/>
                    <a:pt x="1011335" y="1009801"/>
                    <a:pt x="1011695" y="1006618"/>
                  </a:cubicBezTo>
                  <a:cubicBezTo>
                    <a:pt x="1011754" y="1006066"/>
                    <a:pt x="1011986" y="1005510"/>
                    <a:pt x="1012024" y="1004958"/>
                  </a:cubicBezTo>
                  <a:cubicBezTo>
                    <a:pt x="1012238" y="1001718"/>
                    <a:pt x="1010698" y="999523"/>
                    <a:pt x="1007600" y="999014"/>
                  </a:cubicBezTo>
                  <a:cubicBezTo>
                    <a:pt x="1006132" y="998787"/>
                    <a:pt x="1004608" y="998898"/>
                    <a:pt x="1003094" y="998898"/>
                  </a:cubicBezTo>
                  <a:cubicBezTo>
                    <a:pt x="1003042" y="999048"/>
                    <a:pt x="1002970" y="999168"/>
                    <a:pt x="1002918" y="999322"/>
                  </a:cubicBezTo>
                  <a:lnTo>
                    <a:pt x="1002358" y="999831"/>
                  </a:lnTo>
                  <a:lnTo>
                    <a:pt x="1002529" y="998924"/>
                  </a:lnTo>
                  <a:cubicBezTo>
                    <a:pt x="1002721" y="998924"/>
                    <a:pt x="1002910" y="998903"/>
                    <a:pt x="1003094" y="998903"/>
                  </a:cubicBezTo>
                  <a:cubicBezTo>
                    <a:pt x="1004754" y="994059"/>
                    <a:pt x="1007946" y="990212"/>
                    <a:pt x="1011712" y="987007"/>
                  </a:cubicBezTo>
                  <a:cubicBezTo>
                    <a:pt x="1015370" y="983922"/>
                    <a:pt x="1016812" y="979621"/>
                    <a:pt x="1019217" y="975851"/>
                  </a:cubicBezTo>
                  <a:cubicBezTo>
                    <a:pt x="1019709" y="975089"/>
                    <a:pt x="1019581" y="973874"/>
                    <a:pt x="1019615" y="972860"/>
                  </a:cubicBezTo>
                  <a:cubicBezTo>
                    <a:pt x="1019658" y="971927"/>
                    <a:pt x="1016654" y="971144"/>
                    <a:pt x="1015011" y="971525"/>
                  </a:cubicBezTo>
                  <a:cubicBezTo>
                    <a:pt x="1009358" y="972860"/>
                    <a:pt x="1004497" y="975432"/>
                    <a:pt x="1000663" y="979989"/>
                  </a:cubicBezTo>
                  <a:cubicBezTo>
                    <a:pt x="992610" y="989557"/>
                    <a:pt x="985755" y="999972"/>
                    <a:pt x="979755" y="1010914"/>
                  </a:cubicBezTo>
                  <a:cubicBezTo>
                    <a:pt x="976636" y="1016597"/>
                    <a:pt x="972823" y="1020987"/>
                    <a:pt x="966619" y="1023234"/>
                  </a:cubicBezTo>
                  <a:cubicBezTo>
                    <a:pt x="964629" y="1023961"/>
                    <a:pt x="964804" y="1025677"/>
                    <a:pt x="965887" y="1027183"/>
                  </a:cubicBezTo>
                  <a:cubicBezTo>
                    <a:pt x="967466" y="1029412"/>
                    <a:pt x="967029" y="1031205"/>
                    <a:pt x="965181" y="1033075"/>
                  </a:cubicBezTo>
                  <a:cubicBezTo>
                    <a:pt x="963230" y="1035057"/>
                    <a:pt x="961424" y="1037196"/>
                    <a:pt x="959691" y="1039370"/>
                  </a:cubicBezTo>
                  <a:cubicBezTo>
                    <a:pt x="958767" y="1040512"/>
                    <a:pt x="959806" y="1043281"/>
                    <a:pt x="961197" y="1043619"/>
                  </a:cubicBezTo>
                  <a:cubicBezTo>
                    <a:pt x="962798" y="1044043"/>
                    <a:pt x="964445" y="1044847"/>
                    <a:pt x="966028" y="1044706"/>
                  </a:cubicBezTo>
                  <a:cubicBezTo>
                    <a:pt x="971707" y="1044197"/>
                    <a:pt x="977428" y="1043889"/>
                    <a:pt x="982922" y="1045378"/>
                  </a:cubicBezTo>
                  <a:cubicBezTo>
                    <a:pt x="987479" y="1046597"/>
                    <a:pt x="991771" y="1046597"/>
                    <a:pt x="996294" y="1045583"/>
                  </a:cubicBezTo>
                  <a:cubicBezTo>
                    <a:pt x="1001112" y="1044496"/>
                    <a:pt x="1004891" y="1047834"/>
                    <a:pt x="1009101" y="1049225"/>
                  </a:cubicBezTo>
                  <a:cubicBezTo>
                    <a:pt x="1009230" y="1049272"/>
                    <a:pt x="1009255" y="1050350"/>
                    <a:pt x="1008990" y="1050637"/>
                  </a:cubicBezTo>
                  <a:cubicBezTo>
                    <a:pt x="1007505" y="1052293"/>
                    <a:pt x="1005751" y="1053744"/>
                    <a:pt x="1004424" y="1055519"/>
                  </a:cubicBezTo>
                  <a:cubicBezTo>
                    <a:pt x="1003919" y="1056187"/>
                    <a:pt x="1003907" y="1057770"/>
                    <a:pt x="1004352" y="1058472"/>
                  </a:cubicBezTo>
                  <a:cubicBezTo>
                    <a:pt x="1004882" y="1059259"/>
                    <a:pt x="1006222" y="1059901"/>
                    <a:pt x="1007180" y="1059884"/>
                  </a:cubicBezTo>
                  <a:cubicBezTo>
                    <a:pt x="1009538" y="1059871"/>
                    <a:pt x="1011643" y="1058763"/>
                    <a:pt x="1012910" y="1056777"/>
                  </a:cubicBezTo>
                  <a:cubicBezTo>
                    <a:pt x="1015820" y="1052220"/>
                    <a:pt x="1021327" y="1051210"/>
                    <a:pt x="1025007" y="1047736"/>
                  </a:cubicBezTo>
                  <a:cubicBezTo>
                    <a:pt x="1025050" y="1047701"/>
                    <a:pt x="1026141" y="1048442"/>
                    <a:pt x="1026089" y="1048728"/>
                  </a:cubicBezTo>
                  <a:cubicBezTo>
                    <a:pt x="1025683" y="1051493"/>
                    <a:pt x="1025007" y="1054218"/>
                    <a:pt x="1024677" y="1056987"/>
                  </a:cubicBezTo>
                  <a:cubicBezTo>
                    <a:pt x="1024570" y="1057958"/>
                    <a:pt x="1024896" y="1059520"/>
                    <a:pt x="1025580" y="1059961"/>
                  </a:cubicBezTo>
                  <a:cubicBezTo>
                    <a:pt x="1028854" y="1062040"/>
                    <a:pt x="1031892" y="1064711"/>
                    <a:pt x="1036051" y="1065092"/>
                  </a:cubicBezTo>
                  <a:cubicBezTo>
                    <a:pt x="1038049" y="1065267"/>
                    <a:pt x="1041135" y="1064026"/>
                    <a:pt x="1041849" y="1062293"/>
                  </a:cubicBezTo>
                  <a:cubicBezTo>
                    <a:pt x="1043326" y="1058647"/>
                    <a:pt x="1044614" y="1054912"/>
                    <a:pt x="1046077" y="1051249"/>
                  </a:cubicBezTo>
                  <a:cubicBezTo>
                    <a:pt x="1047292" y="1048232"/>
                    <a:pt x="1045846" y="1046139"/>
                    <a:pt x="1044053" y="1044137"/>
                  </a:cubicBezTo>
                  <a:cubicBezTo>
                    <a:pt x="1043766" y="1044158"/>
                    <a:pt x="1043518" y="1044235"/>
                    <a:pt x="1043261" y="1044295"/>
                  </a:cubicBezTo>
                  <a:close/>
                  <a:moveTo>
                    <a:pt x="940970" y="301434"/>
                  </a:moveTo>
                  <a:cubicBezTo>
                    <a:pt x="941085" y="301477"/>
                    <a:pt x="941188" y="301417"/>
                    <a:pt x="941316" y="301455"/>
                  </a:cubicBezTo>
                  <a:cubicBezTo>
                    <a:pt x="941252" y="301288"/>
                    <a:pt x="941316" y="301173"/>
                    <a:pt x="941295" y="301019"/>
                  </a:cubicBezTo>
                  <a:lnTo>
                    <a:pt x="941004" y="301126"/>
                  </a:lnTo>
                  <a:cubicBezTo>
                    <a:pt x="940978" y="301250"/>
                    <a:pt x="940970" y="301344"/>
                    <a:pt x="940970" y="301434"/>
                  </a:cubicBezTo>
                  <a:close/>
                  <a:moveTo>
                    <a:pt x="937367" y="306813"/>
                  </a:moveTo>
                  <a:cubicBezTo>
                    <a:pt x="938304" y="306890"/>
                    <a:pt x="939857" y="306410"/>
                    <a:pt x="940144" y="305769"/>
                  </a:cubicBezTo>
                  <a:cubicBezTo>
                    <a:pt x="940722" y="304451"/>
                    <a:pt x="940760" y="302906"/>
                    <a:pt x="940970" y="301434"/>
                  </a:cubicBezTo>
                  <a:cubicBezTo>
                    <a:pt x="939382" y="301057"/>
                    <a:pt x="938039" y="301511"/>
                    <a:pt x="936930" y="302747"/>
                  </a:cubicBezTo>
                  <a:cubicBezTo>
                    <a:pt x="935617" y="304237"/>
                    <a:pt x="935822" y="306697"/>
                    <a:pt x="937367" y="306813"/>
                  </a:cubicBezTo>
                  <a:close/>
                  <a:moveTo>
                    <a:pt x="942348" y="299166"/>
                  </a:moveTo>
                  <a:cubicBezTo>
                    <a:pt x="941372" y="299431"/>
                    <a:pt x="941107" y="300116"/>
                    <a:pt x="941291" y="301019"/>
                  </a:cubicBezTo>
                  <a:lnTo>
                    <a:pt x="943370" y="300043"/>
                  </a:lnTo>
                  <a:cubicBezTo>
                    <a:pt x="943024" y="299739"/>
                    <a:pt x="942587" y="299085"/>
                    <a:pt x="942348" y="299166"/>
                  </a:cubicBezTo>
                  <a:close/>
                  <a:moveTo>
                    <a:pt x="917127" y="177854"/>
                  </a:moveTo>
                  <a:cubicBezTo>
                    <a:pt x="917041" y="178025"/>
                    <a:pt x="916964" y="178179"/>
                    <a:pt x="916892" y="178350"/>
                  </a:cubicBezTo>
                  <a:lnTo>
                    <a:pt x="917230" y="178312"/>
                  </a:lnTo>
                  <a:cubicBezTo>
                    <a:pt x="917289" y="178081"/>
                    <a:pt x="917388" y="177914"/>
                    <a:pt x="917444" y="177683"/>
                  </a:cubicBezTo>
                  <a:cubicBezTo>
                    <a:pt x="917341" y="177743"/>
                    <a:pt x="917230" y="177794"/>
                    <a:pt x="917127" y="177854"/>
                  </a:cubicBezTo>
                  <a:close/>
                  <a:moveTo>
                    <a:pt x="927508" y="168397"/>
                  </a:moveTo>
                  <a:cubicBezTo>
                    <a:pt x="927551" y="168380"/>
                    <a:pt x="927581" y="168359"/>
                    <a:pt x="927606" y="168337"/>
                  </a:cubicBezTo>
                  <a:cubicBezTo>
                    <a:pt x="927606" y="168226"/>
                    <a:pt x="927606" y="168183"/>
                    <a:pt x="927606" y="168072"/>
                  </a:cubicBezTo>
                  <a:cubicBezTo>
                    <a:pt x="927371" y="166703"/>
                    <a:pt x="927692" y="166549"/>
                    <a:pt x="928569" y="167631"/>
                  </a:cubicBezTo>
                  <a:cubicBezTo>
                    <a:pt x="928253" y="167866"/>
                    <a:pt x="927936" y="168110"/>
                    <a:pt x="927606" y="168337"/>
                  </a:cubicBezTo>
                  <a:cubicBezTo>
                    <a:pt x="927508" y="173027"/>
                    <a:pt x="927782" y="173395"/>
                    <a:pt x="931757" y="174157"/>
                  </a:cubicBezTo>
                  <a:cubicBezTo>
                    <a:pt x="932579" y="174311"/>
                    <a:pt x="933417" y="174362"/>
                    <a:pt x="934252" y="174444"/>
                  </a:cubicBezTo>
                  <a:cubicBezTo>
                    <a:pt x="937042" y="171183"/>
                    <a:pt x="937748" y="166527"/>
                    <a:pt x="941192" y="163784"/>
                  </a:cubicBezTo>
                  <a:cubicBezTo>
                    <a:pt x="944290" y="161362"/>
                    <a:pt x="948060" y="159514"/>
                    <a:pt x="948428" y="154995"/>
                  </a:cubicBezTo>
                  <a:cubicBezTo>
                    <a:pt x="948882" y="149308"/>
                    <a:pt x="948732" y="143681"/>
                    <a:pt x="944842" y="138914"/>
                  </a:cubicBezTo>
                  <a:cubicBezTo>
                    <a:pt x="944136" y="138037"/>
                    <a:pt x="943520" y="137070"/>
                    <a:pt x="943024" y="136056"/>
                  </a:cubicBezTo>
                  <a:cubicBezTo>
                    <a:pt x="942194" y="134451"/>
                    <a:pt x="942284" y="132800"/>
                    <a:pt x="943469" y="131387"/>
                  </a:cubicBezTo>
                  <a:cubicBezTo>
                    <a:pt x="945827" y="128525"/>
                    <a:pt x="947637" y="125093"/>
                    <a:pt x="951077" y="123261"/>
                  </a:cubicBezTo>
                  <a:cubicBezTo>
                    <a:pt x="951077" y="119483"/>
                    <a:pt x="949490" y="115769"/>
                    <a:pt x="951141" y="111862"/>
                  </a:cubicBezTo>
                  <a:cubicBezTo>
                    <a:pt x="952211" y="109329"/>
                    <a:pt x="952964" y="106423"/>
                    <a:pt x="952926" y="103714"/>
                  </a:cubicBezTo>
                  <a:cubicBezTo>
                    <a:pt x="952861" y="99483"/>
                    <a:pt x="947928" y="99602"/>
                    <a:pt x="945938" y="97026"/>
                  </a:cubicBezTo>
                  <a:cubicBezTo>
                    <a:pt x="943717" y="94181"/>
                    <a:pt x="940337" y="93248"/>
                    <a:pt x="937628" y="91284"/>
                  </a:cubicBezTo>
                  <a:cubicBezTo>
                    <a:pt x="936430" y="90424"/>
                    <a:pt x="935364" y="88498"/>
                    <a:pt x="935330" y="87026"/>
                  </a:cubicBezTo>
                  <a:cubicBezTo>
                    <a:pt x="935180" y="82533"/>
                    <a:pt x="935373" y="77993"/>
                    <a:pt x="935818" y="73491"/>
                  </a:cubicBezTo>
                  <a:cubicBezTo>
                    <a:pt x="936216" y="69542"/>
                    <a:pt x="937251" y="65673"/>
                    <a:pt x="937816" y="61728"/>
                  </a:cubicBezTo>
                  <a:cubicBezTo>
                    <a:pt x="938719" y="55352"/>
                    <a:pt x="935090" y="50949"/>
                    <a:pt x="930978" y="46867"/>
                  </a:cubicBezTo>
                  <a:cubicBezTo>
                    <a:pt x="927795" y="43705"/>
                    <a:pt x="923751" y="44103"/>
                    <a:pt x="919767" y="44466"/>
                  </a:cubicBezTo>
                  <a:cubicBezTo>
                    <a:pt x="917687" y="44655"/>
                    <a:pt x="915895" y="46542"/>
                    <a:pt x="915398" y="49007"/>
                  </a:cubicBezTo>
                  <a:cubicBezTo>
                    <a:pt x="915081" y="50573"/>
                    <a:pt x="916057" y="51921"/>
                    <a:pt x="918167" y="52802"/>
                  </a:cubicBezTo>
                  <a:cubicBezTo>
                    <a:pt x="920225" y="53636"/>
                    <a:pt x="922352" y="54347"/>
                    <a:pt x="924303" y="55374"/>
                  </a:cubicBezTo>
                  <a:cubicBezTo>
                    <a:pt x="925467" y="56007"/>
                    <a:pt x="925522" y="57265"/>
                    <a:pt x="924804" y="58326"/>
                  </a:cubicBezTo>
                  <a:cubicBezTo>
                    <a:pt x="924491" y="58784"/>
                    <a:pt x="924059" y="59477"/>
                    <a:pt x="923652" y="59490"/>
                  </a:cubicBezTo>
                  <a:cubicBezTo>
                    <a:pt x="920888" y="59717"/>
                    <a:pt x="918068" y="59563"/>
                    <a:pt x="915347" y="59948"/>
                  </a:cubicBezTo>
                  <a:cubicBezTo>
                    <a:pt x="912582" y="60346"/>
                    <a:pt x="909869" y="61202"/>
                    <a:pt x="907165" y="61955"/>
                  </a:cubicBezTo>
                  <a:cubicBezTo>
                    <a:pt x="904324" y="62738"/>
                    <a:pt x="901598" y="66966"/>
                    <a:pt x="902244" y="70038"/>
                  </a:cubicBezTo>
                  <a:cubicBezTo>
                    <a:pt x="902702" y="72233"/>
                    <a:pt x="904011" y="74232"/>
                    <a:pt x="904555" y="76410"/>
                  </a:cubicBezTo>
                  <a:cubicBezTo>
                    <a:pt x="904756" y="77227"/>
                    <a:pt x="903986" y="78395"/>
                    <a:pt x="903447" y="79268"/>
                  </a:cubicBezTo>
                  <a:cubicBezTo>
                    <a:pt x="903275" y="79555"/>
                    <a:pt x="902210" y="79649"/>
                    <a:pt x="901889" y="79384"/>
                  </a:cubicBezTo>
                  <a:cubicBezTo>
                    <a:pt x="899471" y="77565"/>
                    <a:pt x="896964" y="76230"/>
                    <a:pt x="894217" y="78528"/>
                  </a:cubicBezTo>
                  <a:cubicBezTo>
                    <a:pt x="891444" y="80834"/>
                    <a:pt x="888530" y="81763"/>
                    <a:pt x="884828" y="81254"/>
                  </a:cubicBezTo>
                  <a:cubicBezTo>
                    <a:pt x="881007" y="80719"/>
                    <a:pt x="880335" y="84078"/>
                    <a:pt x="880986" y="86932"/>
                  </a:cubicBezTo>
                  <a:cubicBezTo>
                    <a:pt x="881615" y="89778"/>
                    <a:pt x="883104" y="92105"/>
                    <a:pt x="884952" y="94335"/>
                  </a:cubicBezTo>
                  <a:cubicBezTo>
                    <a:pt x="886989" y="96795"/>
                    <a:pt x="889133" y="99350"/>
                    <a:pt x="889026" y="102859"/>
                  </a:cubicBezTo>
                  <a:cubicBezTo>
                    <a:pt x="889180" y="102876"/>
                    <a:pt x="889300" y="102936"/>
                    <a:pt x="889458" y="102936"/>
                  </a:cubicBezTo>
                  <a:cubicBezTo>
                    <a:pt x="889869" y="103034"/>
                    <a:pt x="890233" y="103291"/>
                    <a:pt x="890601" y="103565"/>
                  </a:cubicBezTo>
                  <a:cubicBezTo>
                    <a:pt x="891435" y="103693"/>
                    <a:pt x="892278" y="103826"/>
                    <a:pt x="893113" y="103941"/>
                  </a:cubicBezTo>
                  <a:cubicBezTo>
                    <a:pt x="892026" y="104707"/>
                    <a:pt x="891320" y="104121"/>
                    <a:pt x="890601" y="103565"/>
                  </a:cubicBezTo>
                  <a:cubicBezTo>
                    <a:pt x="890079" y="103488"/>
                    <a:pt x="889578" y="103411"/>
                    <a:pt x="889065" y="103338"/>
                  </a:cubicBezTo>
                  <a:cubicBezTo>
                    <a:pt x="889078" y="103158"/>
                    <a:pt x="889030" y="103034"/>
                    <a:pt x="889030" y="102859"/>
                  </a:cubicBezTo>
                  <a:cubicBezTo>
                    <a:pt x="885637" y="102606"/>
                    <a:pt x="882975" y="100604"/>
                    <a:pt x="880151" y="98982"/>
                  </a:cubicBezTo>
                  <a:cubicBezTo>
                    <a:pt x="878624" y="98126"/>
                    <a:pt x="876394" y="98755"/>
                    <a:pt x="875688" y="99979"/>
                  </a:cubicBezTo>
                  <a:cubicBezTo>
                    <a:pt x="870596" y="108884"/>
                    <a:pt x="868884" y="119158"/>
                    <a:pt x="864182" y="128255"/>
                  </a:cubicBezTo>
                  <a:cubicBezTo>
                    <a:pt x="862521" y="131460"/>
                    <a:pt x="864152" y="134832"/>
                    <a:pt x="867015" y="137177"/>
                  </a:cubicBezTo>
                  <a:cubicBezTo>
                    <a:pt x="869775" y="139453"/>
                    <a:pt x="872753" y="140656"/>
                    <a:pt x="876283" y="141054"/>
                  </a:cubicBezTo>
                  <a:cubicBezTo>
                    <a:pt x="877849" y="141225"/>
                    <a:pt x="879484" y="142196"/>
                    <a:pt x="880738" y="143223"/>
                  </a:cubicBezTo>
                  <a:cubicBezTo>
                    <a:pt x="881439" y="143792"/>
                    <a:pt x="881769" y="145303"/>
                    <a:pt x="881598" y="146279"/>
                  </a:cubicBezTo>
                  <a:cubicBezTo>
                    <a:pt x="881448" y="147207"/>
                    <a:pt x="880626" y="148410"/>
                    <a:pt x="879792" y="148769"/>
                  </a:cubicBezTo>
                  <a:cubicBezTo>
                    <a:pt x="878893" y="149158"/>
                    <a:pt x="877618" y="148752"/>
                    <a:pt x="876523" y="148606"/>
                  </a:cubicBezTo>
                  <a:cubicBezTo>
                    <a:pt x="868542" y="147549"/>
                    <a:pt x="864293" y="150031"/>
                    <a:pt x="861935" y="156608"/>
                  </a:cubicBezTo>
                  <a:cubicBezTo>
                    <a:pt x="859997" y="162026"/>
                    <a:pt x="859231" y="167576"/>
                    <a:pt x="858619" y="173237"/>
                  </a:cubicBezTo>
                  <a:cubicBezTo>
                    <a:pt x="857742" y="181551"/>
                    <a:pt x="861311" y="187576"/>
                    <a:pt x="867853" y="192078"/>
                  </a:cubicBezTo>
                  <a:cubicBezTo>
                    <a:pt x="869646" y="193318"/>
                    <a:pt x="872209" y="194748"/>
                    <a:pt x="874045" y="194341"/>
                  </a:cubicBezTo>
                  <a:cubicBezTo>
                    <a:pt x="878337" y="193413"/>
                    <a:pt x="881902" y="194731"/>
                    <a:pt x="885432" y="196455"/>
                  </a:cubicBezTo>
                  <a:cubicBezTo>
                    <a:pt x="887819" y="197623"/>
                    <a:pt x="889668" y="197337"/>
                    <a:pt x="891572" y="195715"/>
                  </a:cubicBezTo>
                  <a:cubicBezTo>
                    <a:pt x="893288" y="194247"/>
                    <a:pt x="895081" y="192835"/>
                    <a:pt x="896848" y="191427"/>
                  </a:cubicBezTo>
                  <a:lnTo>
                    <a:pt x="896438" y="191782"/>
                  </a:lnTo>
                  <a:cubicBezTo>
                    <a:pt x="896609" y="191932"/>
                    <a:pt x="896780" y="192090"/>
                    <a:pt x="896947" y="192223"/>
                  </a:cubicBezTo>
                  <a:cubicBezTo>
                    <a:pt x="896938" y="192001"/>
                    <a:pt x="896917" y="191769"/>
                    <a:pt x="896865" y="191538"/>
                  </a:cubicBezTo>
                  <a:cubicBezTo>
                    <a:pt x="900592" y="189365"/>
                    <a:pt x="904619" y="187910"/>
                    <a:pt x="907632" y="184234"/>
                  </a:cubicBezTo>
                  <a:cubicBezTo>
                    <a:pt x="909951" y="181414"/>
                    <a:pt x="913866" y="179887"/>
                    <a:pt x="917135" y="177845"/>
                  </a:cubicBezTo>
                  <a:cubicBezTo>
                    <a:pt x="918008" y="176168"/>
                    <a:pt x="918898" y="174486"/>
                    <a:pt x="919733" y="172788"/>
                  </a:cubicBezTo>
                  <a:cubicBezTo>
                    <a:pt x="921320" y="169561"/>
                    <a:pt x="924252" y="168705"/>
                    <a:pt x="927508" y="168397"/>
                  </a:cubicBezTo>
                  <a:close/>
                  <a:moveTo>
                    <a:pt x="39954" y="814941"/>
                  </a:moveTo>
                  <a:cubicBezTo>
                    <a:pt x="38169" y="814106"/>
                    <a:pt x="35067" y="815360"/>
                    <a:pt x="33907" y="816982"/>
                  </a:cubicBezTo>
                  <a:cubicBezTo>
                    <a:pt x="32192" y="819361"/>
                    <a:pt x="31019" y="821958"/>
                    <a:pt x="31092" y="824877"/>
                  </a:cubicBezTo>
                  <a:cubicBezTo>
                    <a:pt x="31169" y="828232"/>
                    <a:pt x="31648" y="831573"/>
                    <a:pt x="31952" y="834903"/>
                  </a:cubicBezTo>
                  <a:cubicBezTo>
                    <a:pt x="31824" y="834924"/>
                    <a:pt x="31699" y="834937"/>
                    <a:pt x="31562" y="834962"/>
                  </a:cubicBezTo>
                  <a:cubicBezTo>
                    <a:pt x="31862" y="837744"/>
                    <a:pt x="32547" y="840542"/>
                    <a:pt x="32414" y="843311"/>
                  </a:cubicBezTo>
                  <a:cubicBezTo>
                    <a:pt x="32033" y="850444"/>
                    <a:pt x="34511" y="856657"/>
                    <a:pt x="37857" y="862665"/>
                  </a:cubicBezTo>
                  <a:cubicBezTo>
                    <a:pt x="38345" y="863543"/>
                    <a:pt x="39509" y="864112"/>
                    <a:pt x="40442" y="864668"/>
                  </a:cubicBezTo>
                  <a:cubicBezTo>
                    <a:pt x="40822" y="864899"/>
                    <a:pt x="41541" y="864856"/>
                    <a:pt x="41948" y="864625"/>
                  </a:cubicBezTo>
                  <a:cubicBezTo>
                    <a:pt x="42427" y="864394"/>
                    <a:pt x="43116" y="863654"/>
                    <a:pt x="43022" y="863406"/>
                  </a:cubicBezTo>
                  <a:cubicBezTo>
                    <a:pt x="39676" y="854248"/>
                    <a:pt x="42269" y="845558"/>
                    <a:pt x="45016" y="836922"/>
                  </a:cubicBezTo>
                  <a:cubicBezTo>
                    <a:pt x="46565" y="832057"/>
                    <a:pt x="48525" y="827329"/>
                    <a:pt x="50070" y="822468"/>
                  </a:cubicBezTo>
                  <a:cubicBezTo>
                    <a:pt x="50322" y="821663"/>
                    <a:pt x="49693" y="820007"/>
                    <a:pt x="48961" y="819566"/>
                  </a:cubicBezTo>
                  <a:cubicBezTo>
                    <a:pt x="46069" y="817863"/>
                    <a:pt x="43022" y="816374"/>
                    <a:pt x="39954" y="814941"/>
                  </a:cubicBezTo>
                  <a:close/>
                  <a:moveTo>
                    <a:pt x="42136" y="798389"/>
                  </a:moveTo>
                  <a:cubicBezTo>
                    <a:pt x="42650" y="798830"/>
                    <a:pt x="43411" y="799155"/>
                    <a:pt x="44040" y="799536"/>
                  </a:cubicBezTo>
                  <a:cubicBezTo>
                    <a:pt x="44233" y="799155"/>
                    <a:pt x="44417" y="798791"/>
                    <a:pt x="44605" y="798411"/>
                  </a:cubicBezTo>
                  <a:cubicBezTo>
                    <a:pt x="43788" y="798406"/>
                    <a:pt x="42966" y="798406"/>
                    <a:pt x="42136" y="798389"/>
                  </a:cubicBezTo>
                  <a:close/>
                  <a:moveTo>
                    <a:pt x="51520" y="799972"/>
                  </a:moveTo>
                  <a:cubicBezTo>
                    <a:pt x="51935" y="800717"/>
                    <a:pt x="53309" y="801359"/>
                    <a:pt x="54186" y="801312"/>
                  </a:cubicBezTo>
                  <a:cubicBezTo>
                    <a:pt x="55119" y="801252"/>
                    <a:pt x="56475" y="800507"/>
                    <a:pt x="56839" y="799690"/>
                  </a:cubicBezTo>
                  <a:cubicBezTo>
                    <a:pt x="57091" y="799138"/>
                    <a:pt x="57335" y="798582"/>
                    <a:pt x="57584" y="798030"/>
                  </a:cubicBezTo>
                  <a:cubicBezTo>
                    <a:pt x="55401" y="798184"/>
                    <a:pt x="53155" y="798282"/>
                    <a:pt x="50883" y="798359"/>
                  </a:cubicBezTo>
                  <a:cubicBezTo>
                    <a:pt x="51092" y="798886"/>
                    <a:pt x="51233" y="799459"/>
                    <a:pt x="51520" y="799972"/>
                  </a:cubicBezTo>
                  <a:close/>
                  <a:moveTo>
                    <a:pt x="108988" y="967661"/>
                  </a:moveTo>
                  <a:cubicBezTo>
                    <a:pt x="122964" y="978171"/>
                    <a:pt x="123807" y="969185"/>
                    <a:pt x="123807" y="969185"/>
                  </a:cubicBezTo>
                  <a:cubicBezTo>
                    <a:pt x="122459" y="970062"/>
                    <a:pt x="120619" y="971435"/>
                    <a:pt x="119451" y="971072"/>
                  </a:cubicBezTo>
                  <a:cubicBezTo>
                    <a:pt x="115967" y="970002"/>
                    <a:pt x="112193" y="969471"/>
                    <a:pt x="108988" y="967661"/>
                  </a:cubicBezTo>
                  <a:close/>
                  <a:moveTo>
                    <a:pt x="951595" y="123052"/>
                  </a:moveTo>
                  <a:cubicBezTo>
                    <a:pt x="951573" y="123030"/>
                    <a:pt x="951561" y="122996"/>
                    <a:pt x="951552" y="122953"/>
                  </a:cubicBezTo>
                  <a:cubicBezTo>
                    <a:pt x="951377" y="123030"/>
                    <a:pt x="951253" y="123163"/>
                    <a:pt x="951086" y="123257"/>
                  </a:cubicBezTo>
                  <a:cubicBezTo>
                    <a:pt x="951086" y="123351"/>
                    <a:pt x="951098" y="123467"/>
                    <a:pt x="951098" y="123561"/>
                  </a:cubicBezTo>
                  <a:cubicBezTo>
                    <a:pt x="951270" y="123394"/>
                    <a:pt x="951432" y="123223"/>
                    <a:pt x="951595" y="123052"/>
                  </a:cubicBezTo>
                  <a:close/>
                  <a:moveTo>
                    <a:pt x="843095" y="101104"/>
                  </a:moveTo>
                  <a:cubicBezTo>
                    <a:pt x="843860" y="102516"/>
                    <a:pt x="846415" y="102649"/>
                    <a:pt x="847523" y="101374"/>
                  </a:cubicBezTo>
                  <a:cubicBezTo>
                    <a:pt x="850129" y="98374"/>
                    <a:pt x="852765" y="95366"/>
                    <a:pt x="853771" y="91434"/>
                  </a:cubicBezTo>
                  <a:cubicBezTo>
                    <a:pt x="854023" y="90518"/>
                    <a:pt x="853527" y="89166"/>
                    <a:pt x="852915" y="88366"/>
                  </a:cubicBezTo>
                  <a:cubicBezTo>
                    <a:pt x="851490" y="86457"/>
                    <a:pt x="849333" y="85712"/>
                    <a:pt x="846971" y="85567"/>
                  </a:cubicBezTo>
                  <a:cubicBezTo>
                    <a:pt x="841922" y="86581"/>
                    <a:pt x="837224" y="91194"/>
                    <a:pt x="840814" y="96628"/>
                  </a:cubicBezTo>
                  <a:cubicBezTo>
                    <a:pt x="841725" y="98015"/>
                    <a:pt x="842303" y="99637"/>
                    <a:pt x="843095" y="101104"/>
                  </a:cubicBezTo>
                  <a:close/>
                  <a:moveTo>
                    <a:pt x="898530" y="195188"/>
                  </a:moveTo>
                  <a:cubicBezTo>
                    <a:pt x="898650" y="194709"/>
                    <a:pt x="899022" y="194025"/>
                    <a:pt x="898842" y="193853"/>
                  </a:cubicBezTo>
                  <a:cubicBezTo>
                    <a:pt x="898278" y="193242"/>
                    <a:pt x="897601" y="192745"/>
                    <a:pt x="896942" y="192232"/>
                  </a:cubicBezTo>
                  <a:cubicBezTo>
                    <a:pt x="897037" y="193417"/>
                    <a:pt x="896930" y="194666"/>
                    <a:pt x="898530" y="195188"/>
                  </a:cubicBezTo>
                  <a:close/>
                  <a:moveTo>
                    <a:pt x="934256" y="174439"/>
                  </a:moveTo>
                  <a:cubicBezTo>
                    <a:pt x="934145" y="174568"/>
                    <a:pt x="934072" y="174722"/>
                    <a:pt x="933952" y="174863"/>
                  </a:cubicBezTo>
                  <a:cubicBezTo>
                    <a:pt x="934029" y="174863"/>
                    <a:pt x="934119" y="174863"/>
                    <a:pt x="934192" y="174863"/>
                  </a:cubicBezTo>
                  <a:cubicBezTo>
                    <a:pt x="934376" y="174705"/>
                    <a:pt x="934581" y="174670"/>
                    <a:pt x="934752" y="174495"/>
                  </a:cubicBezTo>
                  <a:cubicBezTo>
                    <a:pt x="934581" y="174478"/>
                    <a:pt x="934436" y="174456"/>
                    <a:pt x="934256" y="174439"/>
                  </a:cubicBezTo>
                  <a:close/>
                  <a:moveTo>
                    <a:pt x="712707" y="329479"/>
                  </a:moveTo>
                  <a:cubicBezTo>
                    <a:pt x="714765" y="329004"/>
                    <a:pt x="716708" y="327690"/>
                    <a:pt x="718453" y="326415"/>
                  </a:cubicBezTo>
                  <a:cubicBezTo>
                    <a:pt x="719134" y="325914"/>
                    <a:pt x="719207" y="324468"/>
                    <a:pt x="719314" y="323445"/>
                  </a:cubicBezTo>
                  <a:cubicBezTo>
                    <a:pt x="719348" y="323142"/>
                    <a:pt x="718565" y="322602"/>
                    <a:pt x="718055" y="322431"/>
                  </a:cubicBezTo>
                  <a:cubicBezTo>
                    <a:pt x="713674" y="320925"/>
                    <a:pt x="709202" y="321896"/>
                    <a:pt x="704777" y="322162"/>
                  </a:cubicBezTo>
                  <a:cubicBezTo>
                    <a:pt x="700961" y="322414"/>
                    <a:pt x="699245" y="325084"/>
                    <a:pt x="698295" y="328401"/>
                  </a:cubicBezTo>
                  <a:cubicBezTo>
                    <a:pt x="703023" y="329731"/>
                    <a:pt x="707841" y="330566"/>
                    <a:pt x="712707" y="329479"/>
                  </a:cubicBezTo>
                  <a:close/>
                  <a:moveTo>
                    <a:pt x="704551" y="211543"/>
                  </a:moveTo>
                  <a:cubicBezTo>
                    <a:pt x="703532" y="213529"/>
                    <a:pt x="702390" y="215536"/>
                    <a:pt x="701833" y="217688"/>
                  </a:cubicBezTo>
                  <a:cubicBezTo>
                    <a:pt x="700871" y="221466"/>
                    <a:pt x="700845" y="225510"/>
                    <a:pt x="697987" y="228668"/>
                  </a:cubicBezTo>
                  <a:cubicBezTo>
                    <a:pt x="697315" y="229417"/>
                    <a:pt x="696955" y="230808"/>
                    <a:pt x="697088" y="231817"/>
                  </a:cubicBezTo>
                  <a:cubicBezTo>
                    <a:pt x="697858" y="237252"/>
                    <a:pt x="700195" y="242566"/>
                    <a:pt x="697803" y="248193"/>
                  </a:cubicBezTo>
                  <a:cubicBezTo>
                    <a:pt x="697666" y="248506"/>
                    <a:pt x="699279" y="249529"/>
                    <a:pt x="700045" y="250235"/>
                  </a:cubicBezTo>
                  <a:cubicBezTo>
                    <a:pt x="700849" y="250979"/>
                    <a:pt x="702355" y="251895"/>
                    <a:pt x="702236" y="252468"/>
                  </a:cubicBezTo>
                  <a:cubicBezTo>
                    <a:pt x="701085" y="258206"/>
                    <a:pt x="704855" y="259216"/>
                    <a:pt x="709018" y="259751"/>
                  </a:cubicBezTo>
                  <a:cubicBezTo>
                    <a:pt x="714059" y="260419"/>
                    <a:pt x="719130" y="260860"/>
                    <a:pt x="724179" y="261446"/>
                  </a:cubicBezTo>
                  <a:cubicBezTo>
                    <a:pt x="724607" y="261510"/>
                    <a:pt x="725347" y="262173"/>
                    <a:pt x="725309" y="262267"/>
                  </a:cubicBezTo>
                  <a:cubicBezTo>
                    <a:pt x="724872" y="263239"/>
                    <a:pt x="724525" y="264638"/>
                    <a:pt x="723721" y="265032"/>
                  </a:cubicBezTo>
                  <a:cubicBezTo>
                    <a:pt x="721714" y="265960"/>
                    <a:pt x="719485" y="266461"/>
                    <a:pt x="717332" y="267150"/>
                  </a:cubicBezTo>
                  <a:cubicBezTo>
                    <a:pt x="714341" y="268100"/>
                    <a:pt x="712762" y="270312"/>
                    <a:pt x="712215" y="273269"/>
                  </a:cubicBezTo>
                  <a:cubicBezTo>
                    <a:pt x="711799" y="275498"/>
                    <a:pt x="711603" y="277749"/>
                    <a:pt x="711410" y="279996"/>
                  </a:cubicBezTo>
                  <a:cubicBezTo>
                    <a:pt x="711235" y="282092"/>
                    <a:pt x="712891" y="284630"/>
                    <a:pt x="714932" y="285246"/>
                  </a:cubicBezTo>
                  <a:cubicBezTo>
                    <a:pt x="719266" y="286521"/>
                    <a:pt x="723601" y="287835"/>
                    <a:pt x="728013" y="288849"/>
                  </a:cubicBezTo>
                  <a:cubicBezTo>
                    <a:pt x="732382" y="289837"/>
                    <a:pt x="737316" y="287283"/>
                    <a:pt x="739352" y="283261"/>
                  </a:cubicBezTo>
                  <a:cubicBezTo>
                    <a:pt x="739853" y="282268"/>
                    <a:pt x="740037" y="281121"/>
                    <a:pt x="740397" y="280056"/>
                  </a:cubicBezTo>
                  <a:cubicBezTo>
                    <a:pt x="741826" y="275776"/>
                    <a:pt x="745078" y="274146"/>
                    <a:pt x="749220" y="273787"/>
                  </a:cubicBezTo>
                  <a:cubicBezTo>
                    <a:pt x="750487" y="270372"/>
                    <a:pt x="751466" y="266786"/>
                    <a:pt x="753225" y="263654"/>
                  </a:cubicBezTo>
                  <a:cubicBezTo>
                    <a:pt x="755112" y="260278"/>
                    <a:pt x="757834" y="257385"/>
                    <a:pt x="760179" y="254291"/>
                  </a:cubicBezTo>
                  <a:cubicBezTo>
                    <a:pt x="760525" y="253855"/>
                    <a:pt x="761000" y="253487"/>
                    <a:pt x="761266" y="253033"/>
                  </a:cubicBezTo>
                  <a:cubicBezTo>
                    <a:pt x="763880" y="248129"/>
                    <a:pt x="766533" y="243272"/>
                    <a:pt x="768989" y="238309"/>
                  </a:cubicBezTo>
                  <a:cubicBezTo>
                    <a:pt x="769422" y="237453"/>
                    <a:pt x="769285" y="236079"/>
                    <a:pt x="768934" y="235091"/>
                  </a:cubicBezTo>
                  <a:cubicBezTo>
                    <a:pt x="768206" y="233011"/>
                    <a:pt x="767261" y="230974"/>
                    <a:pt x="766255" y="228985"/>
                  </a:cubicBezTo>
                  <a:cubicBezTo>
                    <a:pt x="765455" y="227427"/>
                    <a:pt x="763919" y="226379"/>
                    <a:pt x="762233" y="226849"/>
                  </a:cubicBezTo>
                  <a:cubicBezTo>
                    <a:pt x="757761" y="228107"/>
                    <a:pt x="755181" y="225668"/>
                    <a:pt x="752767" y="222716"/>
                  </a:cubicBezTo>
                  <a:cubicBezTo>
                    <a:pt x="748150" y="221582"/>
                    <a:pt x="743559" y="221488"/>
                    <a:pt x="738959" y="222776"/>
                  </a:cubicBezTo>
                  <a:cubicBezTo>
                    <a:pt x="737140" y="225502"/>
                    <a:pt x="735334" y="228244"/>
                    <a:pt x="735399" y="231753"/>
                  </a:cubicBezTo>
                  <a:cubicBezTo>
                    <a:pt x="735458" y="235703"/>
                    <a:pt x="735458" y="239622"/>
                    <a:pt x="735416" y="243576"/>
                  </a:cubicBezTo>
                  <a:cubicBezTo>
                    <a:pt x="735403" y="244094"/>
                    <a:pt x="735198" y="244796"/>
                    <a:pt x="734821" y="245083"/>
                  </a:cubicBezTo>
                  <a:cubicBezTo>
                    <a:pt x="734089" y="245652"/>
                    <a:pt x="733529" y="245027"/>
                    <a:pt x="733007" y="243658"/>
                  </a:cubicBezTo>
                  <a:cubicBezTo>
                    <a:pt x="731440" y="239477"/>
                    <a:pt x="729896" y="235301"/>
                    <a:pt x="728081" y="231218"/>
                  </a:cubicBezTo>
                  <a:cubicBezTo>
                    <a:pt x="727760" y="230504"/>
                    <a:pt x="726220" y="229947"/>
                    <a:pt x="725253" y="229965"/>
                  </a:cubicBezTo>
                  <a:cubicBezTo>
                    <a:pt x="724269" y="229965"/>
                    <a:pt x="722809" y="230534"/>
                    <a:pt x="722446" y="231291"/>
                  </a:cubicBezTo>
                  <a:cubicBezTo>
                    <a:pt x="720045" y="236238"/>
                    <a:pt x="717884" y="241266"/>
                    <a:pt x="715651" y="246281"/>
                  </a:cubicBezTo>
                  <a:cubicBezTo>
                    <a:pt x="715758" y="246435"/>
                    <a:pt x="715848" y="246610"/>
                    <a:pt x="715954" y="246756"/>
                  </a:cubicBezTo>
                  <a:lnTo>
                    <a:pt x="714992" y="246948"/>
                  </a:lnTo>
                  <a:lnTo>
                    <a:pt x="715561" y="246477"/>
                  </a:lnTo>
                  <a:cubicBezTo>
                    <a:pt x="715591" y="246418"/>
                    <a:pt x="715616" y="246362"/>
                    <a:pt x="715651" y="246285"/>
                  </a:cubicBezTo>
                  <a:cubicBezTo>
                    <a:pt x="713845" y="243598"/>
                    <a:pt x="712283" y="240889"/>
                    <a:pt x="713888" y="237380"/>
                  </a:cubicBezTo>
                  <a:cubicBezTo>
                    <a:pt x="714572" y="235878"/>
                    <a:pt x="715616" y="233841"/>
                    <a:pt x="715116" y="232596"/>
                  </a:cubicBezTo>
                  <a:cubicBezTo>
                    <a:pt x="713348" y="228309"/>
                    <a:pt x="713109" y="223961"/>
                    <a:pt x="713340" y="219459"/>
                  </a:cubicBezTo>
                  <a:cubicBezTo>
                    <a:pt x="713391" y="218373"/>
                    <a:pt x="713066" y="217170"/>
                    <a:pt x="712642" y="216143"/>
                  </a:cubicBezTo>
                  <a:cubicBezTo>
                    <a:pt x="712022" y="214598"/>
                    <a:pt x="711196" y="213105"/>
                    <a:pt x="710374" y="211659"/>
                  </a:cubicBezTo>
                  <a:cubicBezTo>
                    <a:pt x="709395" y="209883"/>
                    <a:pt x="705462" y="209789"/>
                    <a:pt x="704551" y="211543"/>
                  </a:cubicBezTo>
                  <a:close/>
                  <a:moveTo>
                    <a:pt x="763525" y="277257"/>
                  </a:moveTo>
                  <a:cubicBezTo>
                    <a:pt x="763628" y="277064"/>
                    <a:pt x="763773" y="276910"/>
                    <a:pt x="763863" y="276718"/>
                  </a:cubicBezTo>
                  <a:cubicBezTo>
                    <a:pt x="763576" y="276795"/>
                    <a:pt x="763298" y="276893"/>
                    <a:pt x="763020" y="276953"/>
                  </a:cubicBezTo>
                  <a:cubicBezTo>
                    <a:pt x="763144" y="277090"/>
                    <a:pt x="763294" y="277124"/>
                    <a:pt x="763431" y="277261"/>
                  </a:cubicBezTo>
                  <a:cubicBezTo>
                    <a:pt x="763461" y="277257"/>
                    <a:pt x="763482" y="277257"/>
                    <a:pt x="763525" y="277257"/>
                  </a:cubicBezTo>
                  <a:close/>
                  <a:moveTo>
                    <a:pt x="749665" y="274167"/>
                  </a:moveTo>
                  <a:cubicBezTo>
                    <a:pt x="749605" y="274018"/>
                    <a:pt x="749567" y="273906"/>
                    <a:pt x="749502" y="273731"/>
                  </a:cubicBezTo>
                  <a:cubicBezTo>
                    <a:pt x="749395" y="273748"/>
                    <a:pt x="749323" y="273770"/>
                    <a:pt x="749224" y="273791"/>
                  </a:cubicBezTo>
                  <a:cubicBezTo>
                    <a:pt x="749164" y="273915"/>
                    <a:pt x="749117" y="274069"/>
                    <a:pt x="749062" y="274223"/>
                  </a:cubicBezTo>
                  <a:cubicBezTo>
                    <a:pt x="749263" y="274206"/>
                    <a:pt x="749468" y="274185"/>
                    <a:pt x="749665" y="274167"/>
                  </a:cubicBezTo>
                  <a:close/>
                  <a:moveTo>
                    <a:pt x="751625" y="290526"/>
                  </a:moveTo>
                  <a:cubicBezTo>
                    <a:pt x="748629" y="293389"/>
                    <a:pt x="748535" y="298092"/>
                    <a:pt x="751646" y="301070"/>
                  </a:cubicBezTo>
                  <a:cubicBezTo>
                    <a:pt x="755699" y="304908"/>
                    <a:pt x="760038" y="308451"/>
                    <a:pt x="764347" y="312012"/>
                  </a:cubicBezTo>
                  <a:cubicBezTo>
                    <a:pt x="765164" y="312705"/>
                    <a:pt x="766396" y="312893"/>
                    <a:pt x="767432" y="313334"/>
                  </a:cubicBezTo>
                  <a:cubicBezTo>
                    <a:pt x="770675" y="314746"/>
                    <a:pt x="774698" y="313372"/>
                    <a:pt x="775939" y="310223"/>
                  </a:cubicBezTo>
                  <a:cubicBezTo>
                    <a:pt x="777595" y="306068"/>
                    <a:pt x="779182" y="301870"/>
                    <a:pt x="780530" y="297595"/>
                  </a:cubicBezTo>
                  <a:cubicBezTo>
                    <a:pt x="781206" y="295486"/>
                    <a:pt x="781527" y="293197"/>
                    <a:pt x="781583" y="290967"/>
                  </a:cubicBezTo>
                  <a:cubicBezTo>
                    <a:pt x="781724" y="286235"/>
                    <a:pt x="779824" y="282139"/>
                    <a:pt x="776456" y="278930"/>
                  </a:cubicBezTo>
                  <a:cubicBezTo>
                    <a:pt x="774330" y="276906"/>
                    <a:pt x="771304" y="276927"/>
                    <a:pt x="768489" y="277000"/>
                  </a:cubicBezTo>
                  <a:cubicBezTo>
                    <a:pt x="766828" y="277039"/>
                    <a:pt x="765177" y="277159"/>
                    <a:pt x="763529" y="277253"/>
                  </a:cubicBezTo>
                  <a:cubicBezTo>
                    <a:pt x="760495" y="282520"/>
                    <a:pt x="755912" y="286384"/>
                    <a:pt x="751625" y="290526"/>
                  </a:cubicBezTo>
                  <a:close/>
                  <a:moveTo>
                    <a:pt x="848589" y="230161"/>
                  </a:moveTo>
                  <a:cubicBezTo>
                    <a:pt x="848576" y="230538"/>
                    <a:pt x="849124" y="231094"/>
                    <a:pt x="849547" y="231364"/>
                  </a:cubicBezTo>
                  <a:cubicBezTo>
                    <a:pt x="852059" y="233020"/>
                    <a:pt x="854742" y="233264"/>
                    <a:pt x="857434" y="231933"/>
                  </a:cubicBezTo>
                  <a:cubicBezTo>
                    <a:pt x="860087" y="230594"/>
                    <a:pt x="861653" y="228390"/>
                    <a:pt x="862017" y="225925"/>
                  </a:cubicBezTo>
                  <a:cubicBezTo>
                    <a:pt x="862376" y="221637"/>
                    <a:pt x="858538" y="217487"/>
                    <a:pt x="854862" y="217825"/>
                  </a:cubicBezTo>
                  <a:cubicBezTo>
                    <a:pt x="853869" y="217919"/>
                    <a:pt x="852684" y="218492"/>
                    <a:pt x="852029" y="219237"/>
                  </a:cubicBezTo>
                  <a:cubicBezTo>
                    <a:pt x="849274" y="222322"/>
                    <a:pt x="848700" y="226195"/>
                    <a:pt x="848589" y="230161"/>
                  </a:cubicBezTo>
                  <a:close/>
                  <a:moveTo>
                    <a:pt x="718693" y="341875"/>
                  </a:moveTo>
                  <a:cubicBezTo>
                    <a:pt x="720790" y="340450"/>
                    <a:pt x="721457" y="337934"/>
                    <a:pt x="720790" y="335945"/>
                  </a:cubicBezTo>
                  <a:cubicBezTo>
                    <a:pt x="719985" y="333565"/>
                    <a:pt x="718137" y="332021"/>
                    <a:pt x="715907" y="331653"/>
                  </a:cubicBezTo>
                  <a:cubicBezTo>
                    <a:pt x="712022" y="331024"/>
                    <a:pt x="707982" y="331161"/>
                    <a:pt x="704076" y="330566"/>
                  </a:cubicBezTo>
                  <a:cubicBezTo>
                    <a:pt x="702086" y="330262"/>
                    <a:pt x="700186" y="329252"/>
                    <a:pt x="698256" y="328469"/>
                  </a:cubicBezTo>
                  <a:cubicBezTo>
                    <a:pt x="698269" y="328452"/>
                    <a:pt x="698278" y="328439"/>
                    <a:pt x="698290" y="328396"/>
                  </a:cubicBezTo>
                  <a:cubicBezTo>
                    <a:pt x="698115" y="328358"/>
                    <a:pt x="697952" y="328319"/>
                    <a:pt x="697790" y="328281"/>
                  </a:cubicBezTo>
                  <a:lnTo>
                    <a:pt x="698171" y="328739"/>
                  </a:lnTo>
                  <a:cubicBezTo>
                    <a:pt x="696994" y="327498"/>
                    <a:pt x="695980" y="326064"/>
                    <a:pt x="694606" y="325131"/>
                  </a:cubicBezTo>
                  <a:cubicBezTo>
                    <a:pt x="693314" y="324241"/>
                    <a:pt x="691598" y="323283"/>
                    <a:pt x="690147" y="323398"/>
                  </a:cubicBezTo>
                  <a:cubicBezTo>
                    <a:pt x="687374" y="323608"/>
                    <a:pt x="684576" y="324374"/>
                    <a:pt x="681931" y="325307"/>
                  </a:cubicBezTo>
                  <a:cubicBezTo>
                    <a:pt x="680434" y="325816"/>
                    <a:pt x="678521" y="326894"/>
                    <a:pt x="678029" y="328187"/>
                  </a:cubicBezTo>
                  <a:cubicBezTo>
                    <a:pt x="676531" y="332170"/>
                    <a:pt x="673446" y="334378"/>
                    <a:pt x="670228" y="336689"/>
                  </a:cubicBezTo>
                  <a:cubicBezTo>
                    <a:pt x="668748" y="337755"/>
                    <a:pt x="668624" y="339646"/>
                    <a:pt x="669069" y="341358"/>
                  </a:cubicBezTo>
                  <a:cubicBezTo>
                    <a:pt x="669496" y="343005"/>
                    <a:pt x="669882" y="344755"/>
                    <a:pt x="670793" y="346142"/>
                  </a:cubicBezTo>
                  <a:cubicBezTo>
                    <a:pt x="674469" y="351863"/>
                    <a:pt x="672470" y="356976"/>
                    <a:pt x="669492" y="362103"/>
                  </a:cubicBezTo>
                  <a:cubicBezTo>
                    <a:pt x="668653" y="363549"/>
                    <a:pt x="666099" y="363878"/>
                    <a:pt x="665132" y="362792"/>
                  </a:cubicBezTo>
                  <a:cubicBezTo>
                    <a:pt x="662419" y="359698"/>
                    <a:pt x="661341" y="355872"/>
                    <a:pt x="659911" y="352167"/>
                  </a:cubicBezTo>
                  <a:cubicBezTo>
                    <a:pt x="659004" y="349826"/>
                    <a:pt x="656792" y="348987"/>
                    <a:pt x="654417" y="349047"/>
                  </a:cubicBezTo>
                  <a:cubicBezTo>
                    <a:pt x="647849" y="349180"/>
                    <a:pt x="643664" y="353031"/>
                    <a:pt x="643124" y="359381"/>
                  </a:cubicBezTo>
                  <a:cubicBezTo>
                    <a:pt x="642739" y="363878"/>
                    <a:pt x="642341" y="368414"/>
                    <a:pt x="642136" y="372937"/>
                  </a:cubicBezTo>
                  <a:cubicBezTo>
                    <a:pt x="642068" y="374687"/>
                    <a:pt x="642945" y="376215"/>
                    <a:pt x="644721" y="376917"/>
                  </a:cubicBezTo>
                  <a:cubicBezTo>
                    <a:pt x="648764" y="378547"/>
                    <a:pt x="651002" y="381838"/>
                    <a:pt x="652213" y="385697"/>
                  </a:cubicBezTo>
                  <a:cubicBezTo>
                    <a:pt x="654430" y="392689"/>
                    <a:pt x="657494" y="399425"/>
                    <a:pt x="657318" y="407110"/>
                  </a:cubicBezTo>
                  <a:cubicBezTo>
                    <a:pt x="657233" y="411077"/>
                    <a:pt x="659180" y="414735"/>
                    <a:pt x="662149" y="417714"/>
                  </a:cubicBezTo>
                  <a:cubicBezTo>
                    <a:pt x="663797" y="419352"/>
                    <a:pt x="666535" y="419926"/>
                    <a:pt x="668230" y="418475"/>
                  </a:cubicBezTo>
                  <a:cubicBezTo>
                    <a:pt x="670810" y="416263"/>
                    <a:pt x="673022" y="413477"/>
                    <a:pt x="675889" y="411800"/>
                  </a:cubicBezTo>
                  <a:cubicBezTo>
                    <a:pt x="678744" y="410161"/>
                    <a:pt x="682308" y="409784"/>
                    <a:pt x="685419" y="408496"/>
                  </a:cubicBezTo>
                  <a:cubicBezTo>
                    <a:pt x="688568" y="407204"/>
                    <a:pt x="691632" y="405659"/>
                    <a:pt x="694529" y="403905"/>
                  </a:cubicBezTo>
                  <a:cubicBezTo>
                    <a:pt x="695886" y="403083"/>
                    <a:pt x="697293" y="401620"/>
                    <a:pt x="697756" y="400169"/>
                  </a:cubicBezTo>
                  <a:cubicBezTo>
                    <a:pt x="699484" y="394619"/>
                    <a:pt x="702373" y="389989"/>
                    <a:pt x="706459" y="385809"/>
                  </a:cubicBezTo>
                  <a:cubicBezTo>
                    <a:pt x="709348" y="382839"/>
                    <a:pt x="709745" y="378598"/>
                    <a:pt x="708753" y="374563"/>
                  </a:cubicBezTo>
                  <a:cubicBezTo>
                    <a:pt x="708089" y="371799"/>
                    <a:pt x="706930" y="369184"/>
                    <a:pt x="706160" y="366459"/>
                  </a:cubicBezTo>
                  <a:cubicBezTo>
                    <a:pt x="705158" y="362894"/>
                    <a:pt x="702771" y="360665"/>
                    <a:pt x="699673" y="358987"/>
                  </a:cubicBezTo>
                  <a:cubicBezTo>
                    <a:pt x="698308" y="358243"/>
                    <a:pt x="698346" y="357169"/>
                    <a:pt x="699874" y="356518"/>
                  </a:cubicBezTo>
                  <a:cubicBezTo>
                    <a:pt x="702997" y="355170"/>
                    <a:pt x="706198" y="354007"/>
                    <a:pt x="709365" y="352770"/>
                  </a:cubicBezTo>
                  <a:cubicBezTo>
                    <a:pt x="711624" y="351867"/>
                    <a:pt x="713451" y="350177"/>
                    <a:pt x="713584" y="347866"/>
                  </a:cubicBezTo>
                  <a:cubicBezTo>
                    <a:pt x="713789" y="344302"/>
                    <a:pt x="716391" y="343424"/>
                    <a:pt x="718693" y="341875"/>
                  </a:cubicBezTo>
                  <a:close/>
                  <a:moveTo>
                    <a:pt x="727769" y="306830"/>
                  </a:moveTo>
                  <a:lnTo>
                    <a:pt x="727354" y="305704"/>
                  </a:lnTo>
                  <a:lnTo>
                    <a:pt x="726674" y="306697"/>
                  </a:lnTo>
                  <a:lnTo>
                    <a:pt x="727769" y="306830"/>
                  </a:lnTo>
                  <a:close/>
                  <a:moveTo>
                    <a:pt x="751548" y="312012"/>
                  </a:moveTo>
                  <a:cubicBezTo>
                    <a:pt x="751698" y="312012"/>
                    <a:pt x="751882" y="311310"/>
                    <a:pt x="751877" y="310950"/>
                  </a:cubicBezTo>
                  <a:cubicBezTo>
                    <a:pt x="751877" y="310814"/>
                    <a:pt x="751330" y="310698"/>
                    <a:pt x="751034" y="310565"/>
                  </a:cubicBezTo>
                  <a:cubicBezTo>
                    <a:pt x="750362" y="311575"/>
                    <a:pt x="750542" y="312132"/>
                    <a:pt x="751548" y="312012"/>
                  </a:cubicBezTo>
                  <a:close/>
                  <a:moveTo>
                    <a:pt x="966182" y="990674"/>
                  </a:moveTo>
                  <a:cubicBezTo>
                    <a:pt x="970645" y="988136"/>
                    <a:pt x="974646" y="985107"/>
                    <a:pt x="977594" y="980738"/>
                  </a:cubicBezTo>
                  <a:cubicBezTo>
                    <a:pt x="979931" y="977276"/>
                    <a:pt x="983500" y="975535"/>
                    <a:pt x="987608" y="974901"/>
                  </a:cubicBezTo>
                  <a:cubicBezTo>
                    <a:pt x="990415" y="974469"/>
                    <a:pt x="993205" y="973725"/>
                    <a:pt x="996016" y="973639"/>
                  </a:cubicBezTo>
                  <a:cubicBezTo>
                    <a:pt x="1004454" y="973395"/>
                    <a:pt x="1011053" y="968949"/>
                    <a:pt x="1017471" y="964319"/>
                  </a:cubicBezTo>
                  <a:cubicBezTo>
                    <a:pt x="1020822" y="961901"/>
                    <a:pt x="1022872" y="958234"/>
                    <a:pt x="1021023" y="953887"/>
                  </a:cubicBezTo>
                  <a:cubicBezTo>
                    <a:pt x="1019850" y="951123"/>
                    <a:pt x="1019341" y="948641"/>
                    <a:pt x="1020740" y="945825"/>
                  </a:cubicBezTo>
                  <a:cubicBezTo>
                    <a:pt x="1021729" y="943822"/>
                    <a:pt x="1022611" y="941649"/>
                    <a:pt x="1022970" y="939454"/>
                  </a:cubicBezTo>
                  <a:cubicBezTo>
                    <a:pt x="1023240" y="937870"/>
                    <a:pt x="1023000" y="935889"/>
                    <a:pt x="1022208" y="934554"/>
                  </a:cubicBezTo>
                  <a:cubicBezTo>
                    <a:pt x="1019517" y="930069"/>
                    <a:pt x="1016004" y="926676"/>
                    <a:pt x="1010171" y="927532"/>
                  </a:cubicBezTo>
                  <a:cubicBezTo>
                    <a:pt x="1010175" y="927566"/>
                    <a:pt x="1010188" y="927609"/>
                    <a:pt x="1010188" y="927647"/>
                  </a:cubicBezTo>
                  <a:lnTo>
                    <a:pt x="1009123" y="928238"/>
                  </a:lnTo>
                  <a:lnTo>
                    <a:pt x="1009876" y="927532"/>
                  </a:lnTo>
                  <a:cubicBezTo>
                    <a:pt x="1009979" y="927511"/>
                    <a:pt x="1010064" y="927553"/>
                    <a:pt x="1010171" y="927532"/>
                  </a:cubicBezTo>
                  <a:cubicBezTo>
                    <a:pt x="1009944" y="925872"/>
                    <a:pt x="1009863" y="924177"/>
                    <a:pt x="1009392" y="922594"/>
                  </a:cubicBezTo>
                  <a:cubicBezTo>
                    <a:pt x="1008519" y="919714"/>
                    <a:pt x="1006705" y="917562"/>
                    <a:pt x="1003594" y="917010"/>
                  </a:cubicBezTo>
                  <a:cubicBezTo>
                    <a:pt x="1001921" y="916702"/>
                    <a:pt x="1000188" y="916783"/>
                    <a:pt x="998494" y="916625"/>
                  </a:cubicBezTo>
                  <a:cubicBezTo>
                    <a:pt x="997950" y="916565"/>
                    <a:pt x="997415" y="916321"/>
                    <a:pt x="996885" y="916145"/>
                  </a:cubicBezTo>
                  <a:cubicBezTo>
                    <a:pt x="997552" y="915593"/>
                    <a:pt x="998130" y="914887"/>
                    <a:pt x="998887" y="914549"/>
                  </a:cubicBezTo>
                  <a:cubicBezTo>
                    <a:pt x="1000411" y="913852"/>
                    <a:pt x="1002114" y="913514"/>
                    <a:pt x="1003603" y="912769"/>
                  </a:cubicBezTo>
                  <a:cubicBezTo>
                    <a:pt x="1005652" y="911742"/>
                    <a:pt x="1006059" y="909055"/>
                    <a:pt x="1004557" y="906898"/>
                  </a:cubicBezTo>
                  <a:cubicBezTo>
                    <a:pt x="1002948" y="904549"/>
                    <a:pt x="1001288" y="902208"/>
                    <a:pt x="997856" y="902551"/>
                  </a:cubicBezTo>
                  <a:cubicBezTo>
                    <a:pt x="996748" y="902662"/>
                    <a:pt x="995010" y="902914"/>
                    <a:pt x="994553" y="902341"/>
                  </a:cubicBezTo>
                  <a:cubicBezTo>
                    <a:pt x="990500" y="897082"/>
                    <a:pt x="984325" y="895494"/>
                    <a:pt x="978827" y="892713"/>
                  </a:cubicBezTo>
                  <a:cubicBezTo>
                    <a:pt x="977886" y="892234"/>
                    <a:pt x="976773" y="891262"/>
                    <a:pt x="976576" y="890325"/>
                  </a:cubicBezTo>
                  <a:cubicBezTo>
                    <a:pt x="975322" y="884257"/>
                    <a:pt x="970816" y="880753"/>
                    <a:pt x="966632" y="876880"/>
                  </a:cubicBezTo>
                  <a:cubicBezTo>
                    <a:pt x="964573" y="874972"/>
                    <a:pt x="962939" y="872610"/>
                    <a:pt x="961150" y="870419"/>
                  </a:cubicBezTo>
                  <a:cubicBezTo>
                    <a:pt x="959400" y="868279"/>
                    <a:pt x="959289" y="866067"/>
                    <a:pt x="960996" y="864236"/>
                  </a:cubicBezTo>
                  <a:cubicBezTo>
                    <a:pt x="962930" y="862160"/>
                    <a:pt x="965023" y="860218"/>
                    <a:pt x="966944" y="858117"/>
                  </a:cubicBezTo>
                  <a:cubicBezTo>
                    <a:pt x="968698" y="856251"/>
                    <a:pt x="968869" y="854000"/>
                    <a:pt x="967487" y="851916"/>
                  </a:cubicBezTo>
                  <a:cubicBezTo>
                    <a:pt x="964916" y="848044"/>
                    <a:pt x="963243" y="844141"/>
                    <a:pt x="964329" y="839237"/>
                  </a:cubicBezTo>
                  <a:cubicBezTo>
                    <a:pt x="964603" y="838035"/>
                    <a:pt x="963166" y="836054"/>
                    <a:pt x="961993" y="834984"/>
                  </a:cubicBezTo>
                  <a:cubicBezTo>
                    <a:pt x="959755" y="832981"/>
                    <a:pt x="961321" y="829460"/>
                    <a:pt x="958463" y="827645"/>
                  </a:cubicBezTo>
                  <a:cubicBezTo>
                    <a:pt x="956238" y="826233"/>
                    <a:pt x="958210" y="823490"/>
                    <a:pt x="957487" y="821295"/>
                  </a:cubicBezTo>
                  <a:cubicBezTo>
                    <a:pt x="956636" y="818715"/>
                    <a:pt x="957158" y="815745"/>
                    <a:pt x="956666" y="813032"/>
                  </a:cubicBezTo>
                  <a:cubicBezTo>
                    <a:pt x="956062" y="809677"/>
                    <a:pt x="955331" y="806306"/>
                    <a:pt x="954124" y="803135"/>
                  </a:cubicBezTo>
                  <a:cubicBezTo>
                    <a:pt x="951231" y="795642"/>
                    <a:pt x="949900" y="787858"/>
                    <a:pt x="948976" y="779951"/>
                  </a:cubicBezTo>
                  <a:cubicBezTo>
                    <a:pt x="948707" y="777700"/>
                    <a:pt x="948433" y="775389"/>
                    <a:pt x="947761" y="773258"/>
                  </a:cubicBezTo>
                  <a:cubicBezTo>
                    <a:pt x="947508" y="772496"/>
                    <a:pt x="946173" y="771974"/>
                    <a:pt x="945240" y="771572"/>
                  </a:cubicBezTo>
                  <a:cubicBezTo>
                    <a:pt x="944847" y="771397"/>
                    <a:pt x="943918" y="771671"/>
                    <a:pt x="943704" y="772017"/>
                  </a:cubicBezTo>
                  <a:cubicBezTo>
                    <a:pt x="939562" y="778744"/>
                    <a:pt x="934111" y="784564"/>
                    <a:pt x="930717" y="791812"/>
                  </a:cubicBezTo>
                  <a:cubicBezTo>
                    <a:pt x="927302" y="799095"/>
                    <a:pt x="923096" y="805745"/>
                    <a:pt x="915009" y="808929"/>
                  </a:cubicBezTo>
                  <a:cubicBezTo>
                    <a:pt x="912989" y="809737"/>
                    <a:pt x="911577" y="811920"/>
                    <a:pt x="909656" y="813092"/>
                  </a:cubicBezTo>
                  <a:cubicBezTo>
                    <a:pt x="907251" y="814556"/>
                    <a:pt x="904675" y="815775"/>
                    <a:pt x="902060" y="816811"/>
                  </a:cubicBezTo>
                  <a:cubicBezTo>
                    <a:pt x="899099" y="817992"/>
                    <a:pt x="896545" y="816734"/>
                    <a:pt x="894161" y="814941"/>
                  </a:cubicBezTo>
                  <a:cubicBezTo>
                    <a:pt x="892270" y="813529"/>
                    <a:pt x="891016" y="811757"/>
                    <a:pt x="890254" y="809523"/>
                  </a:cubicBezTo>
                  <a:cubicBezTo>
                    <a:pt x="889287" y="806686"/>
                    <a:pt x="887190" y="804816"/>
                    <a:pt x="884559" y="803456"/>
                  </a:cubicBezTo>
                  <a:cubicBezTo>
                    <a:pt x="880930" y="801590"/>
                    <a:pt x="880485" y="798060"/>
                    <a:pt x="880665" y="794671"/>
                  </a:cubicBezTo>
                  <a:cubicBezTo>
                    <a:pt x="880969" y="789159"/>
                    <a:pt x="884614" y="784007"/>
                    <a:pt x="882257" y="778081"/>
                  </a:cubicBezTo>
                  <a:cubicBezTo>
                    <a:pt x="881794" y="776900"/>
                    <a:pt x="883219" y="774953"/>
                    <a:pt x="883823" y="773369"/>
                  </a:cubicBezTo>
                  <a:cubicBezTo>
                    <a:pt x="885834" y="768068"/>
                    <a:pt x="887653" y="762685"/>
                    <a:pt x="890853" y="757922"/>
                  </a:cubicBezTo>
                  <a:cubicBezTo>
                    <a:pt x="891688" y="756702"/>
                    <a:pt x="890631" y="753951"/>
                    <a:pt x="889035" y="753741"/>
                  </a:cubicBezTo>
                  <a:cubicBezTo>
                    <a:pt x="883930" y="753061"/>
                    <a:pt x="880759" y="748042"/>
                    <a:pt x="875247" y="748063"/>
                  </a:cubicBezTo>
                  <a:cubicBezTo>
                    <a:pt x="873215" y="748063"/>
                    <a:pt x="871165" y="746231"/>
                    <a:pt x="869145" y="745183"/>
                  </a:cubicBezTo>
                  <a:cubicBezTo>
                    <a:pt x="867451" y="744302"/>
                    <a:pt x="866925" y="742765"/>
                    <a:pt x="866993" y="740947"/>
                  </a:cubicBezTo>
                  <a:cubicBezTo>
                    <a:pt x="867057" y="739291"/>
                    <a:pt x="867507" y="737613"/>
                    <a:pt x="866244" y="736129"/>
                  </a:cubicBezTo>
                  <a:cubicBezTo>
                    <a:pt x="863313" y="732620"/>
                    <a:pt x="860891" y="728918"/>
                    <a:pt x="859445" y="724459"/>
                  </a:cubicBezTo>
                  <a:cubicBezTo>
                    <a:pt x="858602" y="721862"/>
                    <a:pt x="856561" y="719628"/>
                    <a:pt x="854892" y="717365"/>
                  </a:cubicBezTo>
                  <a:cubicBezTo>
                    <a:pt x="851969" y="713355"/>
                    <a:pt x="848495" y="711109"/>
                    <a:pt x="843193" y="713304"/>
                  </a:cubicBezTo>
                  <a:cubicBezTo>
                    <a:pt x="841216" y="714138"/>
                    <a:pt x="838640" y="714412"/>
                    <a:pt x="836556" y="713954"/>
                  </a:cubicBezTo>
                  <a:cubicBezTo>
                    <a:pt x="830022" y="712482"/>
                    <a:pt x="823021" y="712619"/>
                    <a:pt x="817232" y="708233"/>
                  </a:cubicBezTo>
                  <a:cubicBezTo>
                    <a:pt x="815054" y="706573"/>
                    <a:pt x="812097" y="705798"/>
                    <a:pt x="809392" y="705028"/>
                  </a:cubicBezTo>
                  <a:cubicBezTo>
                    <a:pt x="802696" y="703145"/>
                    <a:pt x="795434" y="707275"/>
                    <a:pt x="792974" y="713882"/>
                  </a:cubicBezTo>
                  <a:cubicBezTo>
                    <a:pt x="791489" y="717848"/>
                    <a:pt x="791181" y="721614"/>
                    <a:pt x="793367" y="725375"/>
                  </a:cubicBezTo>
                  <a:cubicBezTo>
                    <a:pt x="794933" y="728050"/>
                    <a:pt x="795323" y="730677"/>
                    <a:pt x="793380" y="733330"/>
                  </a:cubicBezTo>
                  <a:cubicBezTo>
                    <a:pt x="790689" y="736989"/>
                    <a:pt x="787145" y="740271"/>
                    <a:pt x="785481" y="744357"/>
                  </a:cubicBezTo>
                  <a:cubicBezTo>
                    <a:pt x="783551" y="749103"/>
                    <a:pt x="787856" y="754024"/>
                    <a:pt x="786735" y="759257"/>
                  </a:cubicBezTo>
                  <a:cubicBezTo>
                    <a:pt x="786277" y="761358"/>
                    <a:pt x="786820" y="763861"/>
                    <a:pt x="787492" y="765975"/>
                  </a:cubicBezTo>
                  <a:cubicBezTo>
                    <a:pt x="788797" y="770152"/>
                    <a:pt x="786700" y="772360"/>
                    <a:pt x="783538" y="774247"/>
                  </a:cubicBezTo>
                  <a:cubicBezTo>
                    <a:pt x="782079" y="775128"/>
                    <a:pt x="779987" y="775791"/>
                    <a:pt x="779375" y="777105"/>
                  </a:cubicBezTo>
                  <a:cubicBezTo>
                    <a:pt x="776140" y="784093"/>
                    <a:pt x="769918" y="788380"/>
                    <a:pt x="765074" y="793909"/>
                  </a:cubicBezTo>
                  <a:cubicBezTo>
                    <a:pt x="762682" y="796635"/>
                    <a:pt x="762584" y="799951"/>
                    <a:pt x="765018" y="803250"/>
                  </a:cubicBezTo>
                  <a:cubicBezTo>
                    <a:pt x="766709" y="805535"/>
                    <a:pt x="768750" y="807598"/>
                    <a:pt x="770303" y="809960"/>
                  </a:cubicBezTo>
                  <a:cubicBezTo>
                    <a:pt x="771523" y="811826"/>
                    <a:pt x="772704" y="813948"/>
                    <a:pt x="773101" y="816079"/>
                  </a:cubicBezTo>
                  <a:cubicBezTo>
                    <a:pt x="774236" y="822237"/>
                    <a:pt x="774702" y="828514"/>
                    <a:pt x="775922" y="834650"/>
                  </a:cubicBezTo>
                  <a:cubicBezTo>
                    <a:pt x="777265" y="841497"/>
                    <a:pt x="772400" y="847920"/>
                    <a:pt x="774856" y="854826"/>
                  </a:cubicBezTo>
                  <a:cubicBezTo>
                    <a:pt x="775070" y="855434"/>
                    <a:pt x="773987" y="856803"/>
                    <a:pt x="773200" y="857415"/>
                  </a:cubicBezTo>
                  <a:cubicBezTo>
                    <a:pt x="770949" y="859109"/>
                    <a:pt x="768198" y="860273"/>
                    <a:pt x="766264" y="862237"/>
                  </a:cubicBezTo>
                  <a:cubicBezTo>
                    <a:pt x="759331" y="869349"/>
                    <a:pt x="750867" y="873868"/>
                    <a:pt x="741847" y="877587"/>
                  </a:cubicBezTo>
                  <a:cubicBezTo>
                    <a:pt x="737641" y="879341"/>
                    <a:pt x="733396" y="880997"/>
                    <a:pt x="729160" y="882674"/>
                  </a:cubicBezTo>
                  <a:cubicBezTo>
                    <a:pt x="726134" y="883860"/>
                    <a:pt x="724752" y="886260"/>
                    <a:pt x="724881" y="889311"/>
                  </a:cubicBezTo>
                  <a:cubicBezTo>
                    <a:pt x="725146" y="896141"/>
                    <a:pt x="725826" y="902944"/>
                    <a:pt x="724649" y="909778"/>
                  </a:cubicBezTo>
                  <a:cubicBezTo>
                    <a:pt x="723879" y="914232"/>
                    <a:pt x="723276" y="918773"/>
                    <a:pt x="723152" y="923291"/>
                  </a:cubicBezTo>
                  <a:cubicBezTo>
                    <a:pt x="723032" y="927759"/>
                    <a:pt x="723704" y="932230"/>
                    <a:pt x="723828" y="936719"/>
                  </a:cubicBezTo>
                  <a:cubicBezTo>
                    <a:pt x="723866" y="938358"/>
                    <a:pt x="723691" y="940151"/>
                    <a:pt x="723024" y="941619"/>
                  </a:cubicBezTo>
                  <a:cubicBezTo>
                    <a:pt x="721611" y="944721"/>
                    <a:pt x="719917" y="947721"/>
                    <a:pt x="718120" y="950617"/>
                  </a:cubicBezTo>
                  <a:cubicBezTo>
                    <a:pt x="717645" y="951383"/>
                    <a:pt x="716241" y="952218"/>
                    <a:pt x="715484" y="952047"/>
                  </a:cubicBezTo>
                  <a:cubicBezTo>
                    <a:pt x="711337" y="951135"/>
                    <a:pt x="709377" y="954353"/>
                    <a:pt x="706682" y="956262"/>
                  </a:cubicBezTo>
                  <a:cubicBezTo>
                    <a:pt x="705021" y="957468"/>
                    <a:pt x="701513" y="956702"/>
                    <a:pt x="700682" y="955004"/>
                  </a:cubicBezTo>
                  <a:cubicBezTo>
                    <a:pt x="699951" y="953497"/>
                    <a:pt x="699403" y="951918"/>
                    <a:pt x="698705" y="950374"/>
                  </a:cubicBezTo>
                  <a:cubicBezTo>
                    <a:pt x="697584" y="947798"/>
                    <a:pt x="697092" y="944460"/>
                    <a:pt x="695162" y="942787"/>
                  </a:cubicBezTo>
                  <a:cubicBezTo>
                    <a:pt x="689257" y="937678"/>
                    <a:pt x="687558" y="930258"/>
                    <a:pt x="683776" y="924002"/>
                  </a:cubicBezTo>
                  <a:cubicBezTo>
                    <a:pt x="682462" y="921807"/>
                    <a:pt x="682834" y="919693"/>
                    <a:pt x="683896" y="917557"/>
                  </a:cubicBezTo>
                  <a:cubicBezTo>
                    <a:pt x="687691" y="909894"/>
                    <a:pt x="691384" y="902264"/>
                    <a:pt x="690982" y="893265"/>
                  </a:cubicBezTo>
                  <a:cubicBezTo>
                    <a:pt x="690849" y="890599"/>
                    <a:pt x="692509" y="887848"/>
                    <a:pt x="693344" y="885122"/>
                  </a:cubicBezTo>
                  <a:cubicBezTo>
                    <a:pt x="694174" y="882417"/>
                    <a:pt x="695017" y="879722"/>
                    <a:pt x="695813" y="877000"/>
                  </a:cubicBezTo>
                  <a:cubicBezTo>
                    <a:pt x="696129" y="875811"/>
                    <a:pt x="694606" y="872879"/>
                    <a:pt x="693562" y="872768"/>
                  </a:cubicBezTo>
                  <a:cubicBezTo>
                    <a:pt x="684507" y="871930"/>
                    <a:pt x="675906" y="868326"/>
                    <a:pt x="666677" y="868515"/>
                  </a:cubicBezTo>
                  <a:cubicBezTo>
                    <a:pt x="664383" y="868566"/>
                    <a:pt x="662171" y="867625"/>
                    <a:pt x="660746" y="865639"/>
                  </a:cubicBezTo>
                  <a:cubicBezTo>
                    <a:pt x="656659" y="859935"/>
                    <a:pt x="651434" y="855665"/>
                    <a:pt x="645153" y="852635"/>
                  </a:cubicBezTo>
                  <a:cubicBezTo>
                    <a:pt x="639329" y="849811"/>
                    <a:pt x="634986" y="845613"/>
                    <a:pt x="631969" y="839781"/>
                  </a:cubicBezTo>
                  <a:cubicBezTo>
                    <a:pt x="628764" y="833563"/>
                    <a:pt x="623693" y="828929"/>
                    <a:pt x="617707" y="825369"/>
                  </a:cubicBezTo>
                  <a:cubicBezTo>
                    <a:pt x="612341" y="822181"/>
                    <a:pt x="606855" y="819151"/>
                    <a:pt x="601403" y="816096"/>
                  </a:cubicBezTo>
                  <a:cubicBezTo>
                    <a:pt x="598819" y="814650"/>
                    <a:pt x="595999" y="814226"/>
                    <a:pt x="593145" y="814958"/>
                  </a:cubicBezTo>
                  <a:cubicBezTo>
                    <a:pt x="588395" y="816152"/>
                    <a:pt x="583825" y="818231"/>
                    <a:pt x="578754" y="817512"/>
                  </a:cubicBezTo>
                  <a:cubicBezTo>
                    <a:pt x="578677" y="817649"/>
                    <a:pt x="578609" y="817773"/>
                    <a:pt x="578523" y="817889"/>
                  </a:cubicBezTo>
                  <a:lnTo>
                    <a:pt x="577950" y="818347"/>
                  </a:lnTo>
                  <a:lnTo>
                    <a:pt x="578142" y="817491"/>
                  </a:lnTo>
                  <a:cubicBezTo>
                    <a:pt x="578348" y="817525"/>
                    <a:pt x="578545" y="817491"/>
                    <a:pt x="578754" y="817512"/>
                  </a:cubicBezTo>
                  <a:cubicBezTo>
                    <a:pt x="581433" y="813323"/>
                    <a:pt x="583457" y="809061"/>
                    <a:pt x="582914" y="803661"/>
                  </a:cubicBezTo>
                  <a:cubicBezTo>
                    <a:pt x="582284" y="797508"/>
                    <a:pt x="582584" y="791256"/>
                    <a:pt x="582336" y="785056"/>
                  </a:cubicBezTo>
                  <a:cubicBezTo>
                    <a:pt x="582259" y="782805"/>
                    <a:pt x="581955" y="780537"/>
                    <a:pt x="581343" y="778380"/>
                  </a:cubicBezTo>
                  <a:cubicBezTo>
                    <a:pt x="581103" y="777482"/>
                    <a:pt x="579888" y="776459"/>
                    <a:pt x="578955" y="776262"/>
                  </a:cubicBezTo>
                  <a:cubicBezTo>
                    <a:pt x="576786" y="775791"/>
                    <a:pt x="574514" y="775770"/>
                    <a:pt x="572280" y="775612"/>
                  </a:cubicBezTo>
                  <a:cubicBezTo>
                    <a:pt x="569764" y="775445"/>
                    <a:pt x="568014" y="774208"/>
                    <a:pt x="567517" y="771863"/>
                  </a:cubicBezTo>
                  <a:cubicBezTo>
                    <a:pt x="567171" y="770224"/>
                    <a:pt x="566700" y="768414"/>
                    <a:pt x="567085" y="766887"/>
                  </a:cubicBezTo>
                  <a:cubicBezTo>
                    <a:pt x="567915" y="763622"/>
                    <a:pt x="569618" y="760558"/>
                    <a:pt x="570337" y="757276"/>
                  </a:cubicBezTo>
                  <a:cubicBezTo>
                    <a:pt x="573423" y="743163"/>
                    <a:pt x="578883" y="730502"/>
                    <a:pt x="590415" y="721049"/>
                  </a:cubicBezTo>
                  <a:cubicBezTo>
                    <a:pt x="592969" y="718952"/>
                    <a:pt x="594762" y="715880"/>
                    <a:pt x="596791" y="713197"/>
                  </a:cubicBezTo>
                  <a:cubicBezTo>
                    <a:pt x="602905" y="705071"/>
                    <a:pt x="608511" y="696414"/>
                    <a:pt x="618982" y="693115"/>
                  </a:cubicBezTo>
                  <a:cubicBezTo>
                    <a:pt x="623441" y="688973"/>
                    <a:pt x="629029" y="685811"/>
                    <a:pt x="630659" y="679213"/>
                  </a:cubicBezTo>
                  <a:cubicBezTo>
                    <a:pt x="631075" y="677509"/>
                    <a:pt x="632363" y="676410"/>
                    <a:pt x="634387" y="676773"/>
                  </a:cubicBezTo>
                  <a:cubicBezTo>
                    <a:pt x="636607" y="677193"/>
                    <a:pt x="638820" y="677800"/>
                    <a:pt x="641058" y="677912"/>
                  </a:cubicBezTo>
                  <a:cubicBezTo>
                    <a:pt x="646505" y="678203"/>
                    <a:pt x="651105" y="674120"/>
                    <a:pt x="651280" y="668823"/>
                  </a:cubicBezTo>
                  <a:cubicBezTo>
                    <a:pt x="651370" y="666148"/>
                    <a:pt x="651007" y="663461"/>
                    <a:pt x="650805" y="660812"/>
                  </a:cubicBezTo>
                  <a:cubicBezTo>
                    <a:pt x="650647" y="660791"/>
                    <a:pt x="650502" y="660791"/>
                    <a:pt x="650335" y="660791"/>
                  </a:cubicBezTo>
                  <a:cubicBezTo>
                    <a:pt x="650044" y="660569"/>
                    <a:pt x="649761" y="660342"/>
                    <a:pt x="649479" y="660115"/>
                  </a:cubicBezTo>
                  <a:cubicBezTo>
                    <a:pt x="649907" y="660188"/>
                    <a:pt x="650343" y="660282"/>
                    <a:pt x="650767" y="660355"/>
                  </a:cubicBezTo>
                  <a:cubicBezTo>
                    <a:pt x="650771" y="660513"/>
                    <a:pt x="650788" y="660667"/>
                    <a:pt x="650805" y="660812"/>
                  </a:cubicBezTo>
                  <a:cubicBezTo>
                    <a:pt x="658516" y="661364"/>
                    <a:pt x="664875" y="659495"/>
                    <a:pt x="668020" y="651334"/>
                  </a:cubicBezTo>
                  <a:cubicBezTo>
                    <a:pt x="668649" y="649678"/>
                    <a:pt x="670613" y="649238"/>
                    <a:pt x="672299" y="649837"/>
                  </a:cubicBezTo>
                  <a:cubicBezTo>
                    <a:pt x="674961" y="650752"/>
                    <a:pt x="677490" y="652045"/>
                    <a:pt x="680139" y="652973"/>
                  </a:cubicBezTo>
                  <a:cubicBezTo>
                    <a:pt x="682911" y="653953"/>
                    <a:pt x="685842" y="653983"/>
                    <a:pt x="688098" y="651891"/>
                  </a:cubicBezTo>
                  <a:cubicBezTo>
                    <a:pt x="696767" y="643863"/>
                    <a:pt x="705338" y="635728"/>
                    <a:pt x="713862" y="627521"/>
                  </a:cubicBezTo>
                  <a:cubicBezTo>
                    <a:pt x="714551" y="626858"/>
                    <a:pt x="714897" y="625467"/>
                    <a:pt x="714833" y="624410"/>
                  </a:cubicBezTo>
                  <a:cubicBezTo>
                    <a:pt x="714658" y="621967"/>
                    <a:pt x="715428" y="620161"/>
                    <a:pt x="717328" y="618651"/>
                  </a:cubicBezTo>
                  <a:cubicBezTo>
                    <a:pt x="721282" y="615527"/>
                    <a:pt x="725142" y="612339"/>
                    <a:pt x="729027" y="609155"/>
                  </a:cubicBezTo>
                  <a:lnTo>
                    <a:pt x="732168" y="606036"/>
                  </a:lnTo>
                  <a:lnTo>
                    <a:pt x="732420" y="605784"/>
                  </a:lnTo>
                  <a:cubicBezTo>
                    <a:pt x="733148" y="605073"/>
                    <a:pt x="733884" y="604376"/>
                    <a:pt x="734603" y="603665"/>
                  </a:cubicBezTo>
                  <a:cubicBezTo>
                    <a:pt x="738937" y="599433"/>
                    <a:pt x="738993" y="599395"/>
                    <a:pt x="735981" y="593708"/>
                  </a:cubicBezTo>
                  <a:cubicBezTo>
                    <a:pt x="735715" y="593216"/>
                    <a:pt x="735471" y="592698"/>
                    <a:pt x="735274" y="592189"/>
                  </a:cubicBezTo>
                  <a:cubicBezTo>
                    <a:pt x="734757" y="590867"/>
                    <a:pt x="735180" y="589703"/>
                    <a:pt x="736567" y="589497"/>
                  </a:cubicBezTo>
                  <a:cubicBezTo>
                    <a:pt x="741757" y="588697"/>
                    <a:pt x="746785" y="588466"/>
                    <a:pt x="748916" y="594876"/>
                  </a:cubicBezTo>
                  <a:cubicBezTo>
                    <a:pt x="749062" y="595334"/>
                    <a:pt x="749678" y="595758"/>
                    <a:pt x="750170" y="595942"/>
                  </a:cubicBezTo>
                  <a:cubicBezTo>
                    <a:pt x="758292" y="599335"/>
                    <a:pt x="766512" y="600370"/>
                    <a:pt x="774766" y="596494"/>
                  </a:cubicBezTo>
                  <a:cubicBezTo>
                    <a:pt x="780427" y="593832"/>
                    <a:pt x="785751" y="590606"/>
                    <a:pt x="790402" y="586335"/>
                  </a:cubicBezTo>
                  <a:cubicBezTo>
                    <a:pt x="792028" y="584846"/>
                    <a:pt x="793936" y="583164"/>
                    <a:pt x="795960" y="582732"/>
                  </a:cubicBezTo>
                  <a:cubicBezTo>
                    <a:pt x="800509" y="581756"/>
                    <a:pt x="802319" y="578290"/>
                    <a:pt x="804343" y="574927"/>
                  </a:cubicBezTo>
                  <a:cubicBezTo>
                    <a:pt x="805845" y="572428"/>
                    <a:pt x="806513" y="569685"/>
                    <a:pt x="805635" y="566788"/>
                  </a:cubicBezTo>
                  <a:cubicBezTo>
                    <a:pt x="804985" y="564614"/>
                    <a:pt x="804527" y="562329"/>
                    <a:pt x="803522" y="560344"/>
                  </a:cubicBezTo>
                  <a:cubicBezTo>
                    <a:pt x="801844" y="557049"/>
                    <a:pt x="801955" y="553900"/>
                    <a:pt x="802961" y="550489"/>
                  </a:cubicBezTo>
                  <a:cubicBezTo>
                    <a:pt x="803885" y="547284"/>
                    <a:pt x="804390" y="543964"/>
                    <a:pt x="805071" y="540699"/>
                  </a:cubicBezTo>
                  <a:cubicBezTo>
                    <a:pt x="804934" y="540690"/>
                    <a:pt x="804801" y="540647"/>
                    <a:pt x="804664" y="540626"/>
                  </a:cubicBezTo>
                  <a:lnTo>
                    <a:pt x="803885" y="540262"/>
                  </a:lnTo>
                  <a:lnTo>
                    <a:pt x="805105" y="540532"/>
                  </a:lnTo>
                  <a:cubicBezTo>
                    <a:pt x="805088" y="540587"/>
                    <a:pt x="805088" y="540643"/>
                    <a:pt x="805071" y="540699"/>
                  </a:cubicBezTo>
                  <a:cubicBezTo>
                    <a:pt x="807129" y="541024"/>
                    <a:pt x="809183" y="541636"/>
                    <a:pt x="811211" y="541503"/>
                  </a:cubicBezTo>
                  <a:cubicBezTo>
                    <a:pt x="817600" y="541045"/>
                    <a:pt x="819863" y="538752"/>
                    <a:pt x="820227" y="532140"/>
                  </a:cubicBezTo>
                  <a:cubicBezTo>
                    <a:pt x="820338" y="529817"/>
                    <a:pt x="820621" y="527819"/>
                    <a:pt x="822118" y="526060"/>
                  </a:cubicBezTo>
                  <a:cubicBezTo>
                    <a:pt x="824908" y="522816"/>
                    <a:pt x="822974" y="520074"/>
                    <a:pt x="821357" y="517296"/>
                  </a:cubicBezTo>
                  <a:cubicBezTo>
                    <a:pt x="816971" y="515521"/>
                    <a:pt x="814570" y="512448"/>
                    <a:pt x="814656" y="507450"/>
                  </a:cubicBezTo>
                  <a:cubicBezTo>
                    <a:pt x="814733" y="503603"/>
                    <a:pt x="813004" y="501464"/>
                    <a:pt x="808716" y="501635"/>
                  </a:cubicBezTo>
                  <a:cubicBezTo>
                    <a:pt x="805353" y="501746"/>
                    <a:pt x="804527" y="499213"/>
                    <a:pt x="804180" y="496487"/>
                  </a:cubicBezTo>
                  <a:cubicBezTo>
                    <a:pt x="800334" y="496714"/>
                    <a:pt x="796966" y="495511"/>
                    <a:pt x="794022" y="493077"/>
                  </a:cubicBezTo>
                  <a:cubicBezTo>
                    <a:pt x="794001" y="493000"/>
                    <a:pt x="793966" y="492901"/>
                    <a:pt x="793954" y="492790"/>
                  </a:cubicBezTo>
                  <a:cubicBezTo>
                    <a:pt x="793817" y="492773"/>
                    <a:pt x="793675" y="492752"/>
                    <a:pt x="793538" y="492730"/>
                  </a:cubicBezTo>
                  <a:lnTo>
                    <a:pt x="794056" y="493231"/>
                  </a:lnTo>
                  <a:cubicBezTo>
                    <a:pt x="792974" y="493513"/>
                    <a:pt x="791878" y="494091"/>
                    <a:pt x="790791" y="494065"/>
                  </a:cubicBezTo>
                  <a:cubicBezTo>
                    <a:pt x="785549" y="494022"/>
                    <a:pt x="782272" y="496581"/>
                    <a:pt x="781086" y="501537"/>
                  </a:cubicBezTo>
                  <a:cubicBezTo>
                    <a:pt x="779944" y="506368"/>
                    <a:pt x="776683" y="510826"/>
                    <a:pt x="778369" y="516149"/>
                  </a:cubicBezTo>
                  <a:cubicBezTo>
                    <a:pt x="778776" y="517420"/>
                    <a:pt x="778686" y="518302"/>
                    <a:pt x="777753" y="519218"/>
                  </a:cubicBezTo>
                  <a:cubicBezTo>
                    <a:pt x="775746" y="521143"/>
                    <a:pt x="773816" y="523129"/>
                    <a:pt x="771856" y="525093"/>
                  </a:cubicBezTo>
                  <a:cubicBezTo>
                    <a:pt x="766520" y="525551"/>
                    <a:pt x="764458" y="529440"/>
                    <a:pt x="762575" y="533689"/>
                  </a:cubicBezTo>
                  <a:cubicBezTo>
                    <a:pt x="761428" y="536248"/>
                    <a:pt x="760059" y="538722"/>
                    <a:pt x="758523" y="541049"/>
                  </a:cubicBezTo>
                  <a:cubicBezTo>
                    <a:pt x="757273" y="542954"/>
                    <a:pt x="755271" y="543852"/>
                    <a:pt x="752960" y="543895"/>
                  </a:cubicBezTo>
                  <a:cubicBezTo>
                    <a:pt x="753041" y="544045"/>
                    <a:pt x="753084" y="544203"/>
                    <a:pt x="753161" y="544336"/>
                  </a:cubicBezTo>
                  <a:cubicBezTo>
                    <a:pt x="752926" y="544580"/>
                    <a:pt x="752695" y="544824"/>
                    <a:pt x="752455" y="545059"/>
                  </a:cubicBezTo>
                  <a:cubicBezTo>
                    <a:pt x="752562" y="544691"/>
                    <a:pt x="752669" y="544314"/>
                    <a:pt x="752763" y="543951"/>
                  </a:cubicBezTo>
                  <a:cubicBezTo>
                    <a:pt x="752840" y="543951"/>
                    <a:pt x="752900" y="543891"/>
                    <a:pt x="752960" y="543891"/>
                  </a:cubicBezTo>
                  <a:cubicBezTo>
                    <a:pt x="752104" y="542038"/>
                    <a:pt x="751591" y="539907"/>
                    <a:pt x="749207" y="539291"/>
                  </a:cubicBezTo>
                  <a:cubicBezTo>
                    <a:pt x="747260" y="538799"/>
                    <a:pt x="745527" y="541336"/>
                    <a:pt x="744534" y="545440"/>
                  </a:cubicBezTo>
                  <a:cubicBezTo>
                    <a:pt x="743991" y="547721"/>
                    <a:pt x="743880" y="549856"/>
                    <a:pt x="744766" y="552055"/>
                  </a:cubicBezTo>
                  <a:cubicBezTo>
                    <a:pt x="745720" y="554456"/>
                    <a:pt x="744693" y="556493"/>
                    <a:pt x="743447" y="558440"/>
                  </a:cubicBezTo>
                  <a:cubicBezTo>
                    <a:pt x="742395" y="560057"/>
                    <a:pt x="739198" y="561431"/>
                    <a:pt x="737448" y="560609"/>
                  </a:cubicBezTo>
                  <a:cubicBezTo>
                    <a:pt x="736019" y="559937"/>
                    <a:pt x="734273" y="558761"/>
                    <a:pt x="733820" y="557426"/>
                  </a:cubicBezTo>
                  <a:cubicBezTo>
                    <a:pt x="732724" y="554221"/>
                    <a:pt x="732117" y="550827"/>
                    <a:pt x="731646" y="547451"/>
                  </a:cubicBezTo>
                  <a:cubicBezTo>
                    <a:pt x="730747" y="540925"/>
                    <a:pt x="732065" y="535076"/>
                    <a:pt x="737388" y="530634"/>
                  </a:cubicBezTo>
                  <a:cubicBezTo>
                    <a:pt x="739254" y="529072"/>
                    <a:pt x="739750" y="526882"/>
                    <a:pt x="740088" y="524609"/>
                  </a:cubicBezTo>
                  <a:cubicBezTo>
                    <a:pt x="741252" y="516886"/>
                    <a:pt x="738621" y="510099"/>
                    <a:pt x="734988" y="503539"/>
                  </a:cubicBezTo>
                  <a:cubicBezTo>
                    <a:pt x="734303" y="502298"/>
                    <a:pt x="731582" y="502298"/>
                    <a:pt x="730452" y="503616"/>
                  </a:cubicBezTo>
                  <a:cubicBezTo>
                    <a:pt x="727119" y="507467"/>
                    <a:pt x="723392" y="511053"/>
                    <a:pt x="721898" y="516167"/>
                  </a:cubicBezTo>
                  <a:cubicBezTo>
                    <a:pt x="721064" y="519029"/>
                    <a:pt x="719035" y="521006"/>
                    <a:pt x="716806" y="522799"/>
                  </a:cubicBezTo>
                  <a:cubicBezTo>
                    <a:pt x="716374" y="523150"/>
                    <a:pt x="715796" y="523411"/>
                    <a:pt x="715274" y="523450"/>
                  </a:cubicBezTo>
                  <a:cubicBezTo>
                    <a:pt x="714020" y="523522"/>
                    <a:pt x="713242" y="522696"/>
                    <a:pt x="713657" y="521464"/>
                  </a:cubicBezTo>
                  <a:cubicBezTo>
                    <a:pt x="715492" y="516047"/>
                    <a:pt x="717131" y="510634"/>
                    <a:pt x="716524" y="504797"/>
                  </a:cubicBezTo>
                  <a:cubicBezTo>
                    <a:pt x="716211" y="501725"/>
                    <a:pt x="718710" y="501571"/>
                    <a:pt x="720717" y="500634"/>
                  </a:cubicBezTo>
                  <a:cubicBezTo>
                    <a:pt x="723909" y="499110"/>
                    <a:pt x="724170" y="496094"/>
                    <a:pt x="721509" y="493988"/>
                  </a:cubicBezTo>
                  <a:cubicBezTo>
                    <a:pt x="718856" y="491866"/>
                    <a:pt x="716288" y="489448"/>
                    <a:pt x="712745" y="489063"/>
                  </a:cubicBezTo>
                  <a:cubicBezTo>
                    <a:pt x="709733" y="488742"/>
                    <a:pt x="707443" y="487270"/>
                    <a:pt x="705150" y="485580"/>
                  </a:cubicBezTo>
                  <a:cubicBezTo>
                    <a:pt x="703973" y="484698"/>
                    <a:pt x="703485" y="483744"/>
                    <a:pt x="704431" y="482679"/>
                  </a:cubicBezTo>
                  <a:cubicBezTo>
                    <a:pt x="707426" y="479341"/>
                    <a:pt x="710460" y="476008"/>
                    <a:pt x="713635" y="472820"/>
                  </a:cubicBezTo>
                  <a:cubicBezTo>
                    <a:pt x="714311" y="472148"/>
                    <a:pt x="715621" y="472118"/>
                    <a:pt x="716635" y="471750"/>
                  </a:cubicBezTo>
                  <a:cubicBezTo>
                    <a:pt x="720875" y="470231"/>
                    <a:pt x="721881" y="469174"/>
                    <a:pt x="721162" y="466221"/>
                  </a:cubicBezTo>
                  <a:cubicBezTo>
                    <a:pt x="718586" y="455601"/>
                    <a:pt x="717105" y="445035"/>
                    <a:pt x="721359" y="434436"/>
                  </a:cubicBezTo>
                  <a:cubicBezTo>
                    <a:pt x="721949" y="432968"/>
                    <a:pt x="721988" y="430927"/>
                    <a:pt x="721475" y="429438"/>
                  </a:cubicBezTo>
                  <a:cubicBezTo>
                    <a:pt x="719211" y="422998"/>
                    <a:pt x="720131" y="415865"/>
                    <a:pt x="717020" y="409613"/>
                  </a:cubicBezTo>
                  <a:cubicBezTo>
                    <a:pt x="715860" y="407290"/>
                    <a:pt x="717114" y="405531"/>
                    <a:pt x="719245" y="404025"/>
                  </a:cubicBezTo>
                  <a:cubicBezTo>
                    <a:pt x="723396" y="401064"/>
                    <a:pt x="727320" y="397786"/>
                    <a:pt x="731389" y="394701"/>
                  </a:cubicBezTo>
                  <a:cubicBezTo>
                    <a:pt x="734299" y="392488"/>
                    <a:pt x="735732" y="389587"/>
                    <a:pt x="736165" y="386023"/>
                  </a:cubicBezTo>
                  <a:cubicBezTo>
                    <a:pt x="736289" y="384940"/>
                    <a:pt x="736725" y="383755"/>
                    <a:pt x="737418" y="382959"/>
                  </a:cubicBezTo>
                  <a:cubicBezTo>
                    <a:pt x="738077" y="382193"/>
                    <a:pt x="739472" y="381200"/>
                    <a:pt x="740123" y="381427"/>
                  </a:cubicBezTo>
                  <a:cubicBezTo>
                    <a:pt x="742750" y="382385"/>
                    <a:pt x="745287" y="383682"/>
                    <a:pt x="747752" y="385034"/>
                  </a:cubicBezTo>
                  <a:cubicBezTo>
                    <a:pt x="751184" y="386926"/>
                    <a:pt x="754325" y="386215"/>
                    <a:pt x="757320" y="384196"/>
                  </a:cubicBezTo>
                  <a:cubicBezTo>
                    <a:pt x="759212" y="382937"/>
                    <a:pt x="761039" y="381564"/>
                    <a:pt x="762686" y="380019"/>
                  </a:cubicBezTo>
                  <a:cubicBezTo>
                    <a:pt x="770551" y="372599"/>
                    <a:pt x="778382" y="365162"/>
                    <a:pt x="786110" y="357631"/>
                  </a:cubicBezTo>
                  <a:cubicBezTo>
                    <a:pt x="787719" y="356065"/>
                    <a:pt x="788938" y="354101"/>
                    <a:pt x="790197" y="352209"/>
                  </a:cubicBezTo>
                  <a:cubicBezTo>
                    <a:pt x="791857" y="349753"/>
                    <a:pt x="790282" y="344426"/>
                    <a:pt x="787629" y="343249"/>
                  </a:cubicBezTo>
                  <a:cubicBezTo>
                    <a:pt x="787116" y="343005"/>
                    <a:pt x="786611" y="342603"/>
                    <a:pt x="786084" y="342564"/>
                  </a:cubicBezTo>
                  <a:cubicBezTo>
                    <a:pt x="778985" y="342051"/>
                    <a:pt x="773358" y="338469"/>
                    <a:pt x="767945" y="334254"/>
                  </a:cubicBezTo>
                  <a:cubicBezTo>
                    <a:pt x="766229" y="332941"/>
                    <a:pt x="763906" y="332136"/>
                    <a:pt x="761745" y="331695"/>
                  </a:cubicBezTo>
                  <a:cubicBezTo>
                    <a:pt x="756704" y="330703"/>
                    <a:pt x="751565" y="330493"/>
                    <a:pt x="746494" y="331636"/>
                  </a:cubicBezTo>
                  <a:cubicBezTo>
                    <a:pt x="744907" y="331982"/>
                    <a:pt x="743144" y="332761"/>
                    <a:pt x="742070" y="333903"/>
                  </a:cubicBezTo>
                  <a:cubicBezTo>
                    <a:pt x="739434" y="336745"/>
                    <a:pt x="737833" y="340639"/>
                    <a:pt x="733631" y="341820"/>
                  </a:cubicBezTo>
                  <a:cubicBezTo>
                    <a:pt x="731564" y="345196"/>
                    <a:pt x="729395" y="348529"/>
                    <a:pt x="727457" y="352004"/>
                  </a:cubicBezTo>
                  <a:cubicBezTo>
                    <a:pt x="724418" y="357438"/>
                    <a:pt x="721359" y="362907"/>
                    <a:pt x="718659" y="368534"/>
                  </a:cubicBezTo>
                  <a:cubicBezTo>
                    <a:pt x="717204" y="371568"/>
                    <a:pt x="715642" y="374957"/>
                    <a:pt x="715629" y="378183"/>
                  </a:cubicBezTo>
                  <a:cubicBezTo>
                    <a:pt x="715595" y="385929"/>
                    <a:pt x="712035" y="392403"/>
                    <a:pt x="709536" y="399309"/>
                  </a:cubicBezTo>
                  <a:cubicBezTo>
                    <a:pt x="708924" y="401008"/>
                    <a:pt x="708025" y="402116"/>
                    <a:pt x="706545" y="403083"/>
                  </a:cubicBezTo>
                  <a:cubicBezTo>
                    <a:pt x="703224" y="405274"/>
                    <a:pt x="700092" y="407756"/>
                    <a:pt x="696806" y="409951"/>
                  </a:cubicBezTo>
                  <a:cubicBezTo>
                    <a:pt x="693960" y="411864"/>
                    <a:pt x="694435" y="414607"/>
                    <a:pt x="694546" y="417290"/>
                  </a:cubicBezTo>
                  <a:cubicBezTo>
                    <a:pt x="694692" y="417260"/>
                    <a:pt x="694859" y="417213"/>
                    <a:pt x="694991" y="417179"/>
                  </a:cubicBezTo>
                  <a:cubicBezTo>
                    <a:pt x="694970" y="417560"/>
                    <a:pt x="695034" y="417671"/>
                    <a:pt x="695064" y="417898"/>
                  </a:cubicBezTo>
                  <a:cubicBezTo>
                    <a:pt x="695282" y="418039"/>
                    <a:pt x="695505" y="418184"/>
                    <a:pt x="695714" y="418321"/>
                  </a:cubicBezTo>
                  <a:cubicBezTo>
                    <a:pt x="695316" y="418822"/>
                    <a:pt x="695132" y="418552"/>
                    <a:pt x="695064" y="417898"/>
                  </a:cubicBezTo>
                  <a:cubicBezTo>
                    <a:pt x="694889" y="417808"/>
                    <a:pt x="694730" y="417692"/>
                    <a:pt x="694568" y="417572"/>
                  </a:cubicBezTo>
                  <a:cubicBezTo>
                    <a:pt x="694555" y="417482"/>
                    <a:pt x="694550" y="417384"/>
                    <a:pt x="694550" y="417286"/>
                  </a:cubicBezTo>
                  <a:cubicBezTo>
                    <a:pt x="691987" y="417953"/>
                    <a:pt x="689155" y="418197"/>
                    <a:pt x="687054" y="419579"/>
                  </a:cubicBezTo>
                  <a:cubicBezTo>
                    <a:pt x="679604" y="424363"/>
                    <a:pt x="675200" y="431526"/>
                    <a:pt x="673942" y="440149"/>
                  </a:cubicBezTo>
                  <a:cubicBezTo>
                    <a:pt x="673429" y="443675"/>
                    <a:pt x="672963" y="446713"/>
                    <a:pt x="670164" y="449058"/>
                  </a:cubicBezTo>
                  <a:cubicBezTo>
                    <a:pt x="669308" y="449760"/>
                    <a:pt x="668572" y="450658"/>
                    <a:pt x="667849" y="451497"/>
                  </a:cubicBezTo>
                  <a:cubicBezTo>
                    <a:pt x="665149" y="454685"/>
                    <a:pt x="664118" y="458322"/>
                    <a:pt x="664575" y="462481"/>
                  </a:cubicBezTo>
                  <a:cubicBezTo>
                    <a:pt x="664995" y="466427"/>
                    <a:pt x="665650" y="470179"/>
                    <a:pt x="668290" y="473461"/>
                  </a:cubicBezTo>
                  <a:cubicBezTo>
                    <a:pt x="669535" y="475023"/>
                    <a:pt x="670126" y="477120"/>
                    <a:pt x="670938" y="479033"/>
                  </a:cubicBezTo>
                  <a:cubicBezTo>
                    <a:pt x="672411" y="479448"/>
                    <a:pt x="673981" y="479679"/>
                    <a:pt x="675235" y="480445"/>
                  </a:cubicBezTo>
                  <a:cubicBezTo>
                    <a:pt x="678572" y="482469"/>
                    <a:pt x="681739" y="484750"/>
                    <a:pt x="684944" y="486966"/>
                  </a:cubicBezTo>
                  <a:cubicBezTo>
                    <a:pt x="685355" y="487231"/>
                    <a:pt x="685911" y="487707"/>
                    <a:pt x="685928" y="488109"/>
                  </a:cubicBezTo>
                  <a:cubicBezTo>
                    <a:pt x="685979" y="489196"/>
                    <a:pt x="685111" y="489487"/>
                    <a:pt x="683810" y="489731"/>
                  </a:cubicBezTo>
                  <a:cubicBezTo>
                    <a:pt x="682244" y="490039"/>
                    <a:pt x="680305" y="490347"/>
                    <a:pt x="679330" y="491391"/>
                  </a:cubicBezTo>
                  <a:cubicBezTo>
                    <a:pt x="676698" y="494245"/>
                    <a:pt x="674486" y="497497"/>
                    <a:pt x="672145" y="500599"/>
                  </a:cubicBezTo>
                  <a:cubicBezTo>
                    <a:pt x="670793" y="502375"/>
                    <a:pt x="671640" y="504545"/>
                    <a:pt x="674293" y="505841"/>
                  </a:cubicBezTo>
                  <a:cubicBezTo>
                    <a:pt x="675175" y="506282"/>
                    <a:pt x="676185" y="506436"/>
                    <a:pt x="677160" y="506680"/>
                  </a:cubicBezTo>
                  <a:cubicBezTo>
                    <a:pt x="677135" y="506564"/>
                    <a:pt x="677117" y="506453"/>
                    <a:pt x="677100" y="506333"/>
                  </a:cubicBezTo>
                  <a:lnTo>
                    <a:pt x="678423" y="505931"/>
                  </a:lnTo>
                  <a:lnTo>
                    <a:pt x="677524" y="506757"/>
                  </a:lnTo>
                  <a:cubicBezTo>
                    <a:pt x="677400" y="506736"/>
                    <a:pt x="677276" y="506697"/>
                    <a:pt x="677165" y="506680"/>
                  </a:cubicBezTo>
                  <a:cubicBezTo>
                    <a:pt x="677562" y="508849"/>
                    <a:pt x="677631" y="511070"/>
                    <a:pt x="675984" y="512743"/>
                  </a:cubicBezTo>
                  <a:cubicBezTo>
                    <a:pt x="673202" y="515563"/>
                    <a:pt x="670275" y="518238"/>
                    <a:pt x="667258" y="520814"/>
                  </a:cubicBezTo>
                  <a:cubicBezTo>
                    <a:pt x="663767" y="523801"/>
                    <a:pt x="659945" y="526150"/>
                    <a:pt x="655085" y="526188"/>
                  </a:cubicBezTo>
                  <a:cubicBezTo>
                    <a:pt x="648756" y="526201"/>
                    <a:pt x="646214" y="530566"/>
                    <a:pt x="644883" y="535795"/>
                  </a:cubicBezTo>
                  <a:cubicBezTo>
                    <a:pt x="643908" y="539625"/>
                    <a:pt x="643599" y="543638"/>
                    <a:pt x="642838" y="547528"/>
                  </a:cubicBezTo>
                  <a:cubicBezTo>
                    <a:pt x="642684" y="548320"/>
                    <a:pt x="641849" y="548992"/>
                    <a:pt x="641332" y="549723"/>
                  </a:cubicBezTo>
                  <a:cubicBezTo>
                    <a:pt x="640951" y="549355"/>
                    <a:pt x="640493" y="549026"/>
                    <a:pt x="640185" y="548594"/>
                  </a:cubicBezTo>
                  <a:cubicBezTo>
                    <a:pt x="638918" y="546724"/>
                    <a:pt x="637643" y="544858"/>
                    <a:pt x="636415" y="542945"/>
                  </a:cubicBezTo>
                  <a:cubicBezTo>
                    <a:pt x="634314" y="539732"/>
                    <a:pt x="634395" y="538452"/>
                    <a:pt x="636702" y="535363"/>
                  </a:cubicBezTo>
                  <a:cubicBezTo>
                    <a:pt x="639753" y="531280"/>
                    <a:pt x="642804" y="527220"/>
                    <a:pt x="645790" y="523103"/>
                  </a:cubicBezTo>
                  <a:cubicBezTo>
                    <a:pt x="646625" y="521956"/>
                    <a:pt x="645739" y="519158"/>
                    <a:pt x="644237" y="519025"/>
                  </a:cubicBezTo>
                  <a:cubicBezTo>
                    <a:pt x="638473" y="518503"/>
                    <a:pt x="636732" y="514789"/>
                    <a:pt x="636295" y="509834"/>
                  </a:cubicBezTo>
                  <a:lnTo>
                    <a:pt x="634823" y="508349"/>
                  </a:lnTo>
                  <a:cubicBezTo>
                    <a:pt x="635319" y="508841"/>
                    <a:pt x="635803" y="509337"/>
                    <a:pt x="636295" y="509817"/>
                  </a:cubicBezTo>
                  <a:lnTo>
                    <a:pt x="636295" y="509834"/>
                  </a:lnTo>
                  <a:cubicBezTo>
                    <a:pt x="636470" y="509988"/>
                    <a:pt x="636642" y="510154"/>
                    <a:pt x="636813" y="510330"/>
                  </a:cubicBezTo>
                  <a:lnTo>
                    <a:pt x="636295" y="509791"/>
                  </a:lnTo>
                  <a:cubicBezTo>
                    <a:pt x="638486" y="510347"/>
                    <a:pt x="640694" y="510861"/>
                    <a:pt x="642859" y="511490"/>
                  </a:cubicBezTo>
                  <a:cubicBezTo>
                    <a:pt x="645080" y="512157"/>
                    <a:pt x="647245" y="512572"/>
                    <a:pt x="649475" y="511550"/>
                  </a:cubicBezTo>
                  <a:cubicBezTo>
                    <a:pt x="653056" y="509894"/>
                    <a:pt x="656728" y="508357"/>
                    <a:pt x="660262" y="506556"/>
                  </a:cubicBezTo>
                  <a:cubicBezTo>
                    <a:pt x="661050" y="506149"/>
                    <a:pt x="661794" y="504763"/>
                    <a:pt x="661794" y="503843"/>
                  </a:cubicBezTo>
                  <a:cubicBezTo>
                    <a:pt x="661738" y="499898"/>
                    <a:pt x="661375" y="495969"/>
                    <a:pt x="661186" y="492020"/>
                  </a:cubicBezTo>
                  <a:cubicBezTo>
                    <a:pt x="661020" y="488947"/>
                    <a:pt x="660973" y="488460"/>
                    <a:pt x="664789" y="487809"/>
                  </a:cubicBezTo>
                  <a:cubicBezTo>
                    <a:pt x="670104" y="486932"/>
                    <a:pt x="670211" y="483269"/>
                    <a:pt x="670472" y="479474"/>
                  </a:cubicBezTo>
                  <a:cubicBezTo>
                    <a:pt x="669552" y="479452"/>
                    <a:pt x="668624" y="479422"/>
                    <a:pt x="667716" y="479474"/>
                  </a:cubicBezTo>
                  <a:cubicBezTo>
                    <a:pt x="660065" y="480004"/>
                    <a:pt x="654494" y="477257"/>
                    <a:pt x="651854" y="469674"/>
                  </a:cubicBezTo>
                  <a:cubicBezTo>
                    <a:pt x="651507" y="468643"/>
                    <a:pt x="650788" y="467706"/>
                    <a:pt x="650198" y="466769"/>
                  </a:cubicBezTo>
                  <a:cubicBezTo>
                    <a:pt x="649496" y="465686"/>
                    <a:pt x="646501" y="465207"/>
                    <a:pt x="645564" y="466084"/>
                  </a:cubicBezTo>
                  <a:cubicBezTo>
                    <a:pt x="643522" y="467989"/>
                    <a:pt x="641186" y="469722"/>
                    <a:pt x="639581" y="471959"/>
                  </a:cubicBezTo>
                  <a:cubicBezTo>
                    <a:pt x="635174" y="478100"/>
                    <a:pt x="630086" y="483000"/>
                    <a:pt x="622148" y="483988"/>
                  </a:cubicBezTo>
                  <a:cubicBezTo>
                    <a:pt x="621126" y="484104"/>
                    <a:pt x="620167" y="485041"/>
                    <a:pt x="619243" y="485687"/>
                  </a:cubicBezTo>
                  <a:cubicBezTo>
                    <a:pt x="618798" y="485986"/>
                    <a:pt x="618503" y="486526"/>
                    <a:pt x="618088" y="486889"/>
                  </a:cubicBezTo>
                  <a:cubicBezTo>
                    <a:pt x="616958" y="487903"/>
                    <a:pt x="616859" y="490625"/>
                    <a:pt x="618049" y="491506"/>
                  </a:cubicBezTo>
                  <a:cubicBezTo>
                    <a:pt x="623941" y="495794"/>
                    <a:pt x="630343" y="499568"/>
                    <a:pt x="633385" y="506761"/>
                  </a:cubicBezTo>
                  <a:lnTo>
                    <a:pt x="632791" y="506338"/>
                  </a:lnTo>
                  <a:lnTo>
                    <a:pt x="633257" y="506796"/>
                  </a:lnTo>
                  <a:cubicBezTo>
                    <a:pt x="630540" y="507348"/>
                    <a:pt x="627814" y="508306"/>
                    <a:pt x="625110" y="508306"/>
                  </a:cubicBezTo>
                  <a:cubicBezTo>
                    <a:pt x="622054" y="508306"/>
                    <a:pt x="619808" y="508460"/>
                    <a:pt x="618319" y="511716"/>
                  </a:cubicBezTo>
                  <a:cubicBezTo>
                    <a:pt x="617437" y="513651"/>
                    <a:pt x="615477" y="515127"/>
                    <a:pt x="613860" y="516654"/>
                  </a:cubicBezTo>
                  <a:cubicBezTo>
                    <a:pt x="612585" y="517844"/>
                    <a:pt x="611417" y="518952"/>
                    <a:pt x="611442" y="520869"/>
                  </a:cubicBezTo>
                  <a:cubicBezTo>
                    <a:pt x="611476" y="522547"/>
                    <a:pt x="611369" y="524327"/>
                    <a:pt x="609701" y="525315"/>
                  </a:cubicBezTo>
                  <a:cubicBezTo>
                    <a:pt x="607578" y="526556"/>
                    <a:pt x="605336" y="526308"/>
                    <a:pt x="603175" y="525350"/>
                  </a:cubicBezTo>
                  <a:cubicBezTo>
                    <a:pt x="601091" y="524455"/>
                    <a:pt x="599097" y="523308"/>
                    <a:pt x="596996" y="522457"/>
                  </a:cubicBezTo>
                  <a:cubicBezTo>
                    <a:pt x="593230" y="520929"/>
                    <a:pt x="589409" y="520163"/>
                    <a:pt x="585447" y="522055"/>
                  </a:cubicBezTo>
                  <a:cubicBezTo>
                    <a:pt x="583936" y="522761"/>
                    <a:pt x="582199" y="523077"/>
                    <a:pt x="580534" y="523394"/>
                  </a:cubicBezTo>
                  <a:cubicBezTo>
                    <a:pt x="578232" y="523809"/>
                    <a:pt x="576011" y="523484"/>
                    <a:pt x="573919" y="522384"/>
                  </a:cubicBezTo>
                  <a:cubicBezTo>
                    <a:pt x="570380" y="520497"/>
                    <a:pt x="566687" y="518610"/>
                    <a:pt x="565006" y="514755"/>
                  </a:cubicBezTo>
                  <a:cubicBezTo>
                    <a:pt x="562699" y="509470"/>
                    <a:pt x="558544" y="507168"/>
                    <a:pt x="553277" y="505888"/>
                  </a:cubicBezTo>
                  <a:cubicBezTo>
                    <a:pt x="551051" y="505358"/>
                    <a:pt x="549267" y="503719"/>
                    <a:pt x="548548" y="501348"/>
                  </a:cubicBezTo>
                  <a:cubicBezTo>
                    <a:pt x="546952" y="495987"/>
                    <a:pt x="543905" y="490959"/>
                    <a:pt x="544864" y="484955"/>
                  </a:cubicBezTo>
                  <a:cubicBezTo>
                    <a:pt x="545125" y="483312"/>
                    <a:pt x="544855" y="481557"/>
                    <a:pt x="544710" y="479863"/>
                  </a:cubicBezTo>
                  <a:cubicBezTo>
                    <a:pt x="544372" y="476089"/>
                    <a:pt x="540041" y="472195"/>
                    <a:pt x="536421" y="472785"/>
                  </a:cubicBezTo>
                  <a:cubicBezTo>
                    <a:pt x="528586" y="474082"/>
                    <a:pt x="520747" y="475152"/>
                    <a:pt x="512809" y="475682"/>
                  </a:cubicBezTo>
                  <a:cubicBezTo>
                    <a:pt x="509330" y="475909"/>
                    <a:pt x="507007" y="478943"/>
                    <a:pt x="505573" y="482221"/>
                  </a:cubicBezTo>
                  <a:cubicBezTo>
                    <a:pt x="504615" y="484493"/>
                    <a:pt x="505646" y="487749"/>
                    <a:pt x="508184" y="489731"/>
                  </a:cubicBezTo>
                  <a:cubicBezTo>
                    <a:pt x="509574" y="490839"/>
                    <a:pt x="511243" y="491258"/>
                    <a:pt x="512916" y="490325"/>
                  </a:cubicBezTo>
                  <a:cubicBezTo>
                    <a:pt x="513892" y="489773"/>
                    <a:pt x="514666" y="488567"/>
                    <a:pt x="515676" y="488378"/>
                  </a:cubicBezTo>
                  <a:cubicBezTo>
                    <a:pt x="519014" y="487771"/>
                    <a:pt x="522484" y="487749"/>
                    <a:pt x="525792" y="486988"/>
                  </a:cubicBezTo>
                  <a:cubicBezTo>
                    <a:pt x="529066" y="486243"/>
                    <a:pt x="532159" y="484775"/>
                    <a:pt x="535394" y="483881"/>
                  </a:cubicBezTo>
                  <a:cubicBezTo>
                    <a:pt x="535942" y="483731"/>
                    <a:pt x="536913" y="484874"/>
                    <a:pt x="537525" y="485558"/>
                  </a:cubicBezTo>
                  <a:cubicBezTo>
                    <a:pt x="537649" y="485695"/>
                    <a:pt x="537170" y="486739"/>
                    <a:pt x="536789" y="486915"/>
                  </a:cubicBezTo>
                  <a:cubicBezTo>
                    <a:pt x="533678" y="488186"/>
                    <a:pt x="530148" y="488798"/>
                    <a:pt x="527504" y="490689"/>
                  </a:cubicBezTo>
                  <a:cubicBezTo>
                    <a:pt x="523691" y="493436"/>
                    <a:pt x="519767" y="495280"/>
                    <a:pt x="515163" y="496042"/>
                  </a:cubicBezTo>
                  <a:cubicBezTo>
                    <a:pt x="512946" y="496427"/>
                    <a:pt x="510802" y="497343"/>
                    <a:pt x="508684" y="498160"/>
                  </a:cubicBezTo>
                  <a:cubicBezTo>
                    <a:pt x="505385" y="499461"/>
                    <a:pt x="502946" y="501459"/>
                    <a:pt x="501859" y="505161"/>
                  </a:cubicBezTo>
                  <a:cubicBezTo>
                    <a:pt x="500259" y="510634"/>
                    <a:pt x="498791" y="516064"/>
                    <a:pt x="498213" y="521764"/>
                  </a:cubicBezTo>
                  <a:cubicBezTo>
                    <a:pt x="498064" y="523287"/>
                    <a:pt x="496921" y="524947"/>
                    <a:pt x="495761" y="526056"/>
                  </a:cubicBezTo>
                  <a:cubicBezTo>
                    <a:pt x="494653" y="527087"/>
                    <a:pt x="492556" y="528383"/>
                    <a:pt x="491547" y="527964"/>
                  </a:cubicBezTo>
                  <a:cubicBezTo>
                    <a:pt x="489497" y="527121"/>
                    <a:pt x="490567" y="525161"/>
                    <a:pt x="491414" y="523655"/>
                  </a:cubicBezTo>
                  <a:cubicBezTo>
                    <a:pt x="492916" y="520968"/>
                    <a:pt x="492792" y="518281"/>
                    <a:pt x="491470" y="515550"/>
                  </a:cubicBezTo>
                  <a:cubicBezTo>
                    <a:pt x="489745" y="511969"/>
                    <a:pt x="488157" y="508327"/>
                    <a:pt x="486455" y="504742"/>
                  </a:cubicBezTo>
                  <a:cubicBezTo>
                    <a:pt x="484987" y="501669"/>
                    <a:pt x="483442" y="498635"/>
                    <a:pt x="481902" y="495606"/>
                  </a:cubicBezTo>
                  <a:cubicBezTo>
                    <a:pt x="481020" y="493873"/>
                    <a:pt x="477973" y="492289"/>
                    <a:pt x="476189" y="492692"/>
                  </a:cubicBezTo>
                  <a:cubicBezTo>
                    <a:pt x="473985" y="493188"/>
                    <a:pt x="471816" y="493894"/>
                    <a:pt x="469603" y="494390"/>
                  </a:cubicBezTo>
                  <a:cubicBezTo>
                    <a:pt x="452479" y="498186"/>
                    <a:pt x="436916" y="494981"/>
                    <a:pt x="423137" y="483898"/>
                  </a:cubicBezTo>
                  <a:cubicBezTo>
                    <a:pt x="422144" y="483098"/>
                    <a:pt x="422067" y="480659"/>
                    <a:pt x="422906" y="479208"/>
                  </a:cubicBezTo>
                  <a:cubicBezTo>
                    <a:pt x="424725" y="476085"/>
                    <a:pt x="427138" y="473868"/>
                    <a:pt x="430963" y="473757"/>
                  </a:cubicBezTo>
                  <a:cubicBezTo>
                    <a:pt x="432666" y="473714"/>
                    <a:pt x="434361" y="473714"/>
                    <a:pt x="436064" y="473692"/>
                  </a:cubicBezTo>
                  <a:cubicBezTo>
                    <a:pt x="443210" y="473598"/>
                    <a:pt x="446479" y="469978"/>
                    <a:pt x="445063" y="463110"/>
                  </a:cubicBezTo>
                  <a:cubicBezTo>
                    <a:pt x="444391" y="459854"/>
                    <a:pt x="443018" y="456628"/>
                    <a:pt x="441460" y="453654"/>
                  </a:cubicBezTo>
                  <a:cubicBezTo>
                    <a:pt x="439162" y="449353"/>
                    <a:pt x="435238" y="446298"/>
                    <a:pt x="430433" y="446867"/>
                  </a:cubicBezTo>
                  <a:cubicBezTo>
                    <a:pt x="424125" y="447633"/>
                    <a:pt x="419384" y="445288"/>
                    <a:pt x="414836" y="441681"/>
                  </a:cubicBezTo>
                  <a:cubicBezTo>
                    <a:pt x="408579" y="436764"/>
                    <a:pt x="402520" y="431582"/>
                    <a:pt x="396110" y="426888"/>
                  </a:cubicBezTo>
                  <a:cubicBezTo>
                    <a:pt x="391788" y="423696"/>
                    <a:pt x="388344" y="420230"/>
                    <a:pt x="387509" y="414740"/>
                  </a:cubicBezTo>
                  <a:cubicBezTo>
                    <a:pt x="386470" y="407645"/>
                    <a:pt x="381591" y="404252"/>
                    <a:pt x="375464" y="401680"/>
                  </a:cubicBezTo>
                  <a:cubicBezTo>
                    <a:pt x="370034" y="399391"/>
                    <a:pt x="365643" y="399887"/>
                    <a:pt x="361809" y="404611"/>
                  </a:cubicBezTo>
                  <a:cubicBezTo>
                    <a:pt x="360397" y="406353"/>
                    <a:pt x="358596" y="407910"/>
                    <a:pt x="356661" y="409014"/>
                  </a:cubicBezTo>
                  <a:cubicBezTo>
                    <a:pt x="355309" y="409797"/>
                    <a:pt x="353439" y="409780"/>
                    <a:pt x="351770" y="409891"/>
                  </a:cubicBezTo>
                  <a:cubicBezTo>
                    <a:pt x="349871" y="410011"/>
                    <a:pt x="348013" y="407778"/>
                    <a:pt x="348976" y="406592"/>
                  </a:cubicBezTo>
                  <a:cubicBezTo>
                    <a:pt x="353456" y="401106"/>
                    <a:pt x="354590" y="394470"/>
                    <a:pt x="355651" y="387803"/>
                  </a:cubicBezTo>
                  <a:cubicBezTo>
                    <a:pt x="355729" y="387396"/>
                    <a:pt x="355172" y="386806"/>
                    <a:pt x="354770" y="386463"/>
                  </a:cubicBezTo>
                  <a:cubicBezTo>
                    <a:pt x="354406" y="386155"/>
                    <a:pt x="353730" y="385817"/>
                    <a:pt x="353418" y="385963"/>
                  </a:cubicBezTo>
                  <a:cubicBezTo>
                    <a:pt x="351894" y="386652"/>
                    <a:pt x="350273" y="387281"/>
                    <a:pt x="348998" y="388333"/>
                  </a:cubicBezTo>
                  <a:cubicBezTo>
                    <a:pt x="344192" y="392274"/>
                    <a:pt x="339536" y="396455"/>
                    <a:pt x="334718" y="400383"/>
                  </a:cubicBezTo>
                  <a:cubicBezTo>
                    <a:pt x="333987" y="400991"/>
                    <a:pt x="332459" y="401145"/>
                    <a:pt x="331522" y="400824"/>
                  </a:cubicBezTo>
                  <a:cubicBezTo>
                    <a:pt x="330657" y="400529"/>
                    <a:pt x="329643" y="399408"/>
                    <a:pt x="329489" y="398509"/>
                  </a:cubicBezTo>
                  <a:cubicBezTo>
                    <a:pt x="328728" y="393969"/>
                    <a:pt x="328877" y="389450"/>
                    <a:pt x="330097" y="384970"/>
                  </a:cubicBezTo>
                  <a:cubicBezTo>
                    <a:pt x="332215" y="377195"/>
                    <a:pt x="332596" y="369266"/>
                    <a:pt x="332044" y="361268"/>
                  </a:cubicBezTo>
                  <a:cubicBezTo>
                    <a:pt x="331937" y="359629"/>
                    <a:pt x="331411" y="357931"/>
                    <a:pt x="330632" y="356480"/>
                  </a:cubicBezTo>
                  <a:cubicBezTo>
                    <a:pt x="330345" y="355945"/>
                    <a:pt x="328496" y="355641"/>
                    <a:pt x="327863" y="356039"/>
                  </a:cubicBezTo>
                  <a:cubicBezTo>
                    <a:pt x="325223" y="357661"/>
                    <a:pt x="324470" y="360464"/>
                    <a:pt x="324243" y="363365"/>
                  </a:cubicBezTo>
                  <a:cubicBezTo>
                    <a:pt x="323995" y="366386"/>
                    <a:pt x="322925" y="368782"/>
                    <a:pt x="320182" y="370344"/>
                  </a:cubicBezTo>
                  <a:cubicBezTo>
                    <a:pt x="316733" y="372304"/>
                    <a:pt x="313417" y="374495"/>
                    <a:pt x="309904" y="376348"/>
                  </a:cubicBezTo>
                  <a:cubicBezTo>
                    <a:pt x="307700" y="377499"/>
                    <a:pt x="305531" y="376883"/>
                    <a:pt x="303708" y="375128"/>
                  </a:cubicBezTo>
                  <a:cubicBezTo>
                    <a:pt x="303023" y="374465"/>
                    <a:pt x="302274" y="373853"/>
                    <a:pt x="301543" y="373228"/>
                  </a:cubicBezTo>
                  <a:cubicBezTo>
                    <a:pt x="301538" y="373258"/>
                    <a:pt x="301538" y="373280"/>
                    <a:pt x="301517" y="373318"/>
                  </a:cubicBezTo>
                  <a:cubicBezTo>
                    <a:pt x="301093" y="373378"/>
                    <a:pt x="300670" y="373416"/>
                    <a:pt x="300242" y="373489"/>
                  </a:cubicBezTo>
                  <a:cubicBezTo>
                    <a:pt x="299305" y="374140"/>
                    <a:pt x="298385" y="374829"/>
                    <a:pt x="297379" y="375402"/>
                  </a:cubicBezTo>
                  <a:cubicBezTo>
                    <a:pt x="296998" y="375629"/>
                    <a:pt x="296202" y="375654"/>
                    <a:pt x="295868" y="375381"/>
                  </a:cubicBezTo>
                  <a:cubicBezTo>
                    <a:pt x="294752" y="374568"/>
                    <a:pt x="295128" y="374067"/>
                    <a:pt x="296827" y="373934"/>
                  </a:cubicBezTo>
                  <a:cubicBezTo>
                    <a:pt x="297978" y="373857"/>
                    <a:pt x="299116" y="373665"/>
                    <a:pt x="300242" y="373494"/>
                  </a:cubicBezTo>
                  <a:cubicBezTo>
                    <a:pt x="300546" y="373284"/>
                    <a:pt x="300849" y="373096"/>
                    <a:pt x="301153" y="372886"/>
                  </a:cubicBezTo>
                  <a:cubicBezTo>
                    <a:pt x="301277" y="373001"/>
                    <a:pt x="301414" y="373113"/>
                    <a:pt x="301543" y="373232"/>
                  </a:cubicBezTo>
                  <a:cubicBezTo>
                    <a:pt x="302009" y="371645"/>
                    <a:pt x="302565" y="370083"/>
                    <a:pt x="302920" y="368466"/>
                  </a:cubicBezTo>
                  <a:cubicBezTo>
                    <a:pt x="303331" y="366519"/>
                    <a:pt x="302377" y="364803"/>
                    <a:pt x="300943" y="364302"/>
                  </a:cubicBezTo>
                  <a:cubicBezTo>
                    <a:pt x="297122" y="363010"/>
                    <a:pt x="293168" y="362308"/>
                    <a:pt x="289390" y="363866"/>
                  </a:cubicBezTo>
                  <a:cubicBezTo>
                    <a:pt x="280999" y="367357"/>
                    <a:pt x="272513" y="370062"/>
                    <a:pt x="263283" y="370331"/>
                  </a:cubicBezTo>
                  <a:cubicBezTo>
                    <a:pt x="260596" y="370408"/>
                    <a:pt x="257412" y="371260"/>
                    <a:pt x="255380" y="372924"/>
                  </a:cubicBezTo>
                  <a:cubicBezTo>
                    <a:pt x="250506" y="376870"/>
                    <a:pt x="245221" y="376600"/>
                    <a:pt x="239714" y="375817"/>
                  </a:cubicBezTo>
                  <a:cubicBezTo>
                    <a:pt x="239599" y="375937"/>
                    <a:pt x="239500" y="376044"/>
                    <a:pt x="239380" y="376164"/>
                  </a:cubicBezTo>
                  <a:lnTo>
                    <a:pt x="238910" y="376968"/>
                  </a:lnTo>
                  <a:lnTo>
                    <a:pt x="239316" y="375761"/>
                  </a:lnTo>
                  <a:cubicBezTo>
                    <a:pt x="239449" y="375779"/>
                    <a:pt x="239581" y="375800"/>
                    <a:pt x="239714" y="375817"/>
                  </a:cubicBezTo>
                  <a:cubicBezTo>
                    <a:pt x="240005" y="375535"/>
                    <a:pt x="240300" y="375244"/>
                    <a:pt x="240549" y="374923"/>
                  </a:cubicBezTo>
                  <a:cubicBezTo>
                    <a:pt x="242055" y="372980"/>
                    <a:pt x="242406" y="370994"/>
                    <a:pt x="240822" y="368838"/>
                  </a:cubicBezTo>
                  <a:cubicBezTo>
                    <a:pt x="239372" y="366878"/>
                    <a:pt x="238002" y="366621"/>
                    <a:pt x="235067" y="368286"/>
                  </a:cubicBezTo>
                  <a:cubicBezTo>
                    <a:pt x="233137" y="369373"/>
                    <a:pt x="231503" y="370691"/>
                    <a:pt x="229021" y="370994"/>
                  </a:cubicBezTo>
                  <a:cubicBezTo>
                    <a:pt x="225152" y="371435"/>
                    <a:pt x="221250" y="372381"/>
                    <a:pt x="217604" y="373742"/>
                  </a:cubicBezTo>
                  <a:cubicBezTo>
                    <a:pt x="213235" y="375359"/>
                    <a:pt x="209820" y="378093"/>
                    <a:pt x="209042" y="383280"/>
                  </a:cubicBezTo>
                  <a:cubicBezTo>
                    <a:pt x="208716" y="385488"/>
                    <a:pt x="206885" y="386288"/>
                    <a:pt x="205618" y="385428"/>
                  </a:cubicBezTo>
                  <a:cubicBezTo>
                    <a:pt x="203282" y="383845"/>
                    <a:pt x="200971" y="382223"/>
                    <a:pt x="198635" y="380627"/>
                  </a:cubicBezTo>
                  <a:cubicBezTo>
                    <a:pt x="195254" y="378303"/>
                    <a:pt x="192978" y="375209"/>
                    <a:pt x="191840" y="371209"/>
                  </a:cubicBezTo>
                  <a:cubicBezTo>
                    <a:pt x="190783" y="367409"/>
                    <a:pt x="189555" y="363669"/>
                    <a:pt x="188160" y="359989"/>
                  </a:cubicBezTo>
                  <a:cubicBezTo>
                    <a:pt x="187184" y="357417"/>
                    <a:pt x="185828" y="355012"/>
                    <a:pt x="184621" y="352509"/>
                  </a:cubicBezTo>
                  <a:cubicBezTo>
                    <a:pt x="180795" y="348286"/>
                    <a:pt x="175712" y="345808"/>
                    <a:pt x="171052" y="342714"/>
                  </a:cubicBezTo>
                  <a:cubicBezTo>
                    <a:pt x="170577" y="342389"/>
                    <a:pt x="164325" y="338465"/>
                    <a:pt x="163855" y="338157"/>
                  </a:cubicBezTo>
                  <a:lnTo>
                    <a:pt x="0" y="637945"/>
                  </a:lnTo>
                  <a:cubicBezTo>
                    <a:pt x="0" y="637945"/>
                    <a:pt x="7484" y="633443"/>
                    <a:pt x="23971" y="655926"/>
                  </a:cubicBezTo>
                  <a:cubicBezTo>
                    <a:pt x="40450" y="678387"/>
                    <a:pt x="58431" y="651424"/>
                    <a:pt x="67417" y="675396"/>
                  </a:cubicBezTo>
                  <a:cubicBezTo>
                    <a:pt x="76399" y="699363"/>
                    <a:pt x="67417" y="697878"/>
                    <a:pt x="71918" y="724840"/>
                  </a:cubicBezTo>
                  <a:cubicBezTo>
                    <a:pt x="76399" y="751803"/>
                    <a:pt x="104872" y="766771"/>
                    <a:pt x="88393" y="787747"/>
                  </a:cubicBezTo>
                  <a:cubicBezTo>
                    <a:pt x="84426" y="792805"/>
                    <a:pt x="76198" y="795663"/>
                    <a:pt x="65996" y="797127"/>
                  </a:cubicBezTo>
                  <a:cubicBezTo>
                    <a:pt x="66488" y="799420"/>
                    <a:pt x="67776" y="801209"/>
                    <a:pt x="69817" y="802168"/>
                  </a:cubicBezTo>
                  <a:cubicBezTo>
                    <a:pt x="71294" y="802857"/>
                    <a:pt x="73087" y="802809"/>
                    <a:pt x="74704" y="803190"/>
                  </a:cubicBezTo>
                  <a:cubicBezTo>
                    <a:pt x="76831" y="803691"/>
                    <a:pt x="77563" y="805197"/>
                    <a:pt x="76223" y="806686"/>
                  </a:cubicBezTo>
                  <a:cubicBezTo>
                    <a:pt x="73117" y="810118"/>
                    <a:pt x="70750" y="813734"/>
                    <a:pt x="70678" y="818638"/>
                  </a:cubicBezTo>
                  <a:cubicBezTo>
                    <a:pt x="70643" y="820722"/>
                    <a:pt x="68196" y="820568"/>
                    <a:pt x="66749" y="821291"/>
                  </a:cubicBezTo>
                  <a:cubicBezTo>
                    <a:pt x="64631" y="822361"/>
                    <a:pt x="64400" y="823460"/>
                    <a:pt x="65834" y="825009"/>
                  </a:cubicBezTo>
                  <a:cubicBezTo>
                    <a:pt x="69702" y="829220"/>
                    <a:pt x="69475" y="831030"/>
                    <a:pt x="64631" y="833208"/>
                  </a:cubicBezTo>
                  <a:cubicBezTo>
                    <a:pt x="63489" y="833726"/>
                    <a:pt x="62406" y="834051"/>
                    <a:pt x="62718" y="835442"/>
                  </a:cubicBezTo>
                  <a:cubicBezTo>
                    <a:pt x="63604" y="839426"/>
                    <a:pt x="66899" y="842057"/>
                    <a:pt x="69813" y="841103"/>
                  </a:cubicBezTo>
                  <a:cubicBezTo>
                    <a:pt x="73570" y="839862"/>
                    <a:pt x="77160" y="837971"/>
                    <a:pt x="81268" y="838146"/>
                  </a:cubicBezTo>
                  <a:cubicBezTo>
                    <a:pt x="81773" y="838172"/>
                    <a:pt x="82650" y="838510"/>
                    <a:pt x="82689" y="838775"/>
                  </a:cubicBezTo>
                  <a:cubicBezTo>
                    <a:pt x="82775" y="839742"/>
                    <a:pt x="82959" y="841064"/>
                    <a:pt x="82432" y="841655"/>
                  </a:cubicBezTo>
                  <a:cubicBezTo>
                    <a:pt x="80969" y="843315"/>
                    <a:pt x="79197" y="844706"/>
                    <a:pt x="77528" y="846174"/>
                  </a:cubicBezTo>
                  <a:cubicBezTo>
                    <a:pt x="74293" y="848981"/>
                    <a:pt x="73087" y="852661"/>
                    <a:pt x="73232" y="856735"/>
                  </a:cubicBezTo>
                  <a:cubicBezTo>
                    <a:pt x="73245" y="857616"/>
                    <a:pt x="74499" y="858438"/>
                    <a:pt x="75179" y="859276"/>
                  </a:cubicBezTo>
                  <a:lnTo>
                    <a:pt x="75179" y="859276"/>
                  </a:lnTo>
                  <a:cubicBezTo>
                    <a:pt x="75042" y="859122"/>
                    <a:pt x="74910" y="858990"/>
                    <a:pt x="74764" y="858831"/>
                  </a:cubicBezTo>
                  <a:cubicBezTo>
                    <a:pt x="75179" y="858831"/>
                    <a:pt x="75269" y="858758"/>
                    <a:pt x="75530" y="858720"/>
                  </a:cubicBezTo>
                  <a:cubicBezTo>
                    <a:pt x="75710" y="858455"/>
                    <a:pt x="75885" y="858185"/>
                    <a:pt x="76061" y="857920"/>
                  </a:cubicBezTo>
                  <a:cubicBezTo>
                    <a:pt x="76690" y="858390"/>
                    <a:pt x="76352" y="858622"/>
                    <a:pt x="75530" y="858720"/>
                  </a:cubicBezTo>
                  <a:cubicBezTo>
                    <a:pt x="75419" y="858908"/>
                    <a:pt x="75290" y="859105"/>
                    <a:pt x="75179" y="859276"/>
                  </a:cubicBezTo>
                  <a:cubicBezTo>
                    <a:pt x="77978" y="862263"/>
                    <a:pt x="80798" y="865237"/>
                    <a:pt x="83579" y="868258"/>
                  </a:cubicBezTo>
                  <a:cubicBezTo>
                    <a:pt x="85167" y="869987"/>
                    <a:pt x="85569" y="872126"/>
                    <a:pt x="84799" y="874249"/>
                  </a:cubicBezTo>
                  <a:cubicBezTo>
                    <a:pt x="84122" y="876093"/>
                    <a:pt x="83048" y="877792"/>
                    <a:pt x="82120" y="879525"/>
                  </a:cubicBezTo>
                  <a:cubicBezTo>
                    <a:pt x="82043" y="879482"/>
                    <a:pt x="81953" y="879448"/>
                    <a:pt x="81867" y="879388"/>
                  </a:cubicBezTo>
                  <a:cubicBezTo>
                    <a:pt x="81880" y="879576"/>
                    <a:pt x="81867" y="879773"/>
                    <a:pt x="81906" y="879923"/>
                  </a:cubicBezTo>
                  <a:lnTo>
                    <a:pt x="82244" y="879602"/>
                  </a:lnTo>
                  <a:cubicBezTo>
                    <a:pt x="82098" y="881279"/>
                    <a:pt x="81427" y="883132"/>
                    <a:pt x="81944" y="884578"/>
                  </a:cubicBezTo>
                  <a:cubicBezTo>
                    <a:pt x="82959" y="887514"/>
                    <a:pt x="82984" y="890056"/>
                    <a:pt x="80952" y="892490"/>
                  </a:cubicBezTo>
                  <a:cubicBezTo>
                    <a:pt x="80596" y="892910"/>
                    <a:pt x="80485" y="893500"/>
                    <a:pt x="80254" y="894018"/>
                  </a:cubicBezTo>
                  <a:lnTo>
                    <a:pt x="85077" y="904010"/>
                  </a:lnTo>
                  <a:cubicBezTo>
                    <a:pt x="88235" y="905405"/>
                    <a:pt x="91136" y="907253"/>
                    <a:pt x="93160" y="910073"/>
                  </a:cubicBezTo>
                  <a:cubicBezTo>
                    <a:pt x="95235" y="912974"/>
                    <a:pt x="97918" y="914797"/>
                    <a:pt x="101205" y="916038"/>
                  </a:cubicBezTo>
                  <a:cubicBezTo>
                    <a:pt x="103836" y="917048"/>
                    <a:pt x="106357" y="918430"/>
                    <a:pt x="108800" y="919855"/>
                  </a:cubicBezTo>
                  <a:cubicBezTo>
                    <a:pt x="110306" y="920711"/>
                    <a:pt x="111402" y="922337"/>
                    <a:pt x="110751" y="924066"/>
                  </a:cubicBezTo>
                  <a:cubicBezTo>
                    <a:pt x="109532" y="927387"/>
                    <a:pt x="108873" y="930698"/>
                    <a:pt x="110015" y="934040"/>
                  </a:cubicBezTo>
                  <a:cubicBezTo>
                    <a:pt x="110460" y="935376"/>
                    <a:pt x="111526" y="936480"/>
                    <a:pt x="112424" y="937665"/>
                  </a:cubicBezTo>
                  <a:lnTo>
                    <a:pt x="113254" y="937515"/>
                  </a:lnTo>
                  <a:lnTo>
                    <a:pt x="112745" y="938067"/>
                  </a:lnTo>
                  <a:cubicBezTo>
                    <a:pt x="112642" y="937930"/>
                    <a:pt x="112527" y="937797"/>
                    <a:pt x="112424" y="937661"/>
                  </a:cubicBezTo>
                  <a:lnTo>
                    <a:pt x="112339" y="937682"/>
                  </a:lnTo>
                  <a:cubicBezTo>
                    <a:pt x="112570" y="938824"/>
                    <a:pt x="112797" y="939967"/>
                    <a:pt x="113028" y="941109"/>
                  </a:cubicBezTo>
                  <a:cubicBezTo>
                    <a:pt x="114547" y="941362"/>
                    <a:pt x="116091" y="941550"/>
                    <a:pt x="117602" y="941935"/>
                  </a:cubicBezTo>
                  <a:cubicBezTo>
                    <a:pt x="119836" y="942487"/>
                    <a:pt x="121710" y="943305"/>
                    <a:pt x="122544" y="945915"/>
                  </a:cubicBezTo>
                  <a:cubicBezTo>
                    <a:pt x="123704" y="949689"/>
                    <a:pt x="125000" y="953502"/>
                    <a:pt x="126888" y="956938"/>
                  </a:cubicBezTo>
                  <a:lnTo>
                    <a:pt x="500302" y="988569"/>
                  </a:lnTo>
                  <a:cubicBezTo>
                    <a:pt x="499086" y="988094"/>
                    <a:pt x="498569" y="987157"/>
                    <a:pt x="499099" y="986108"/>
                  </a:cubicBezTo>
                  <a:cubicBezTo>
                    <a:pt x="500259" y="983819"/>
                    <a:pt x="500426" y="980922"/>
                    <a:pt x="502942" y="979437"/>
                  </a:cubicBezTo>
                  <a:cubicBezTo>
                    <a:pt x="502882" y="979223"/>
                    <a:pt x="502822" y="979018"/>
                    <a:pt x="502766" y="978808"/>
                  </a:cubicBezTo>
                  <a:cubicBezTo>
                    <a:pt x="503036" y="978560"/>
                    <a:pt x="503318" y="978312"/>
                    <a:pt x="503588" y="978063"/>
                  </a:cubicBezTo>
                  <a:cubicBezTo>
                    <a:pt x="503447" y="978445"/>
                    <a:pt x="503318" y="978847"/>
                    <a:pt x="503181" y="979223"/>
                  </a:cubicBezTo>
                  <a:cubicBezTo>
                    <a:pt x="503066" y="979283"/>
                    <a:pt x="503036" y="979377"/>
                    <a:pt x="502937" y="979437"/>
                  </a:cubicBezTo>
                  <a:cubicBezTo>
                    <a:pt x="503430" y="981341"/>
                    <a:pt x="503964" y="983267"/>
                    <a:pt x="504422" y="985197"/>
                  </a:cubicBezTo>
                  <a:cubicBezTo>
                    <a:pt x="504555" y="985685"/>
                    <a:pt x="504675" y="986489"/>
                    <a:pt x="504401" y="986772"/>
                  </a:cubicBezTo>
                  <a:cubicBezTo>
                    <a:pt x="503678" y="987538"/>
                    <a:pt x="502805" y="988209"/>
                    <a:pt x="501863" y="988719"/>
                  </a:cubicBezTo>
                  <a:cubicBezTo>
                    <a:pt x="501483" y="988933"/>
                    <a:pt x="500781" y="988757"/>
                    <a:pt x="500302" y="988565"/>
                  </a:cubicBezTo>
                  <a:lnTo>
                    <a:pt x="553580" y="1018522"/>
                  </a:lnTo>
                  <a:cubicBezTo>
                    <a:pt x="558595" y="1016686"/>
                    <a:pt x="563546" y="1014727"/>
                    <a:pt x="567877" y="1011312"/>
                  </a:cubicBezTo>
                  <a:cubicBezTo>
                    <a:pt x="573256" y="1007106"/>
                    <a:pt x="580697" y="1006588"/>
                    <a:pt x="585695" y="1001492"/>
                  </a:cubicBezTo>
                  <a:cubicBezTo>
                    <a:pt x="587355" y="999814"/>
                    <a:pt x="589829" y="999741"/>
                    <a:pt x="592114" y="1000443"/>
                  </a:cubicBezTo>
                  <a:cubicBezTo>
                    <a:pt x="593740" y="1000961"/>
                    <a:pt x="595250" y="1001872"/>
                    <a:pt x="596902" y="1002215"/>
                  </a:cubicBezTo>
                  <a:cubicBezTo>
                    <a:pt x="603042" y="1003438"/>
                    <a:pt x="607223" y="1006485"/>
                    <a:pt x="608443" y="1013045"/>
                  </a:cubicBezTo>
                  <a:cubicBezTo>
                    <a:pt x="609106" y="1016751"/>
                    <a:pt x="611896" y="1019053"/>
                    <a:pt x="615409" y="1019759"/>
                  </a:cubicBezTo>
                  <a:cubicBezTo>
                    <a:pt x="619671" y="1020598"/>
                    <a:pt x="620587" y="1022925"/>
                    <a:pt x="620629" y="1026952"/>
                  </a:cubicBezTo>
                  <a:cubicBezTo>
                    <a:pt x="620664" y="1032023"/>
                    <a:pt x="621686" y="1037098"/>
                    <a:pt x="622170" y="1042168"/>
                  </a:cubicBezTo>
                  <a:cubicBezTo>
                    <a:pt x="622388" y="1044437"/>
                    <a:pt x="619821" y="1045943"/>
                    <a:pt x="617536" y="1044706"/>
                  </a:cubicBezTo>
                  <a:cubicBezTo>
                    <a:pt x="615542" y="1043615"/>
                    <a:pt x="613736" y="1042412"/>
                    <a:pt x="611267" y="1042703"/>
                  </a:cubicBezTo>
                  <a:cubicBezTo>
                    <a:pt x="608845" y="1042964"/>
                    <a:pt x="606389" y="1043059"/>
                    <a:pt x="603958" y="1043238"/>
                  </a:cubicBezTo>
                  <a:lnTo>
                    <a:pt x="628109" y="1054869"/>
                  </a:lnTo>
                  <a:cubicBezTo>
                    <a:pt x="628725" y="1054047"/>
                    <a:pt x="629449" y="1052764"/>
                    <a:pt x="629975" y="1052845"/>
                  </a:cubicBezTo>
                  <a:cubicBezTo>
                    <a:pt x="641819" y="1054467"/>
                    <a:pt x="653351" y="1057346"/>
                    <a:pt x="664503" y="1061651"/>
                  </a:cubicBezTo>
                  <a:cubicBezTo>
                    <a:pt x="665996" y="1062225"/>
                    <a:pt x="667648" y="1063354"/>
                    <a:pt x="668422" y="1064702"/>
                  </a:cubicBezTo>
                  <a:cubicBezTo>
                    <a:pt x="670981" y="1069110"/>
                    <a:pt x="673296" y="1073705"/>
                    <a:pt x="675504" y="1078301"/>
                  </a:cubicBezTo>
                  <a:cubicBezTo>
                    <a:pt x="676655" y="1080689"/>
                    <a:pt x="674939" y="1082653"/>
                    <a:pt x="673895" y="1084596"/>
                  </a:cubicBezTo>
                  <a:cubicBezTo>
                    <a:pt x="672992" y="1086273"/>
                    <a:pt x="671255" y="1086466"/>
                    <a:pt x="669638" y="1085811"/>
                  </a:cubicBezTo>
                  <a:cubicBezTo>
                    <a:pt x="665684" y="1084270"/>
                    <a:pt x="663536" y="1080839"/>
                    <a:pt x="660797" y="1077980"/>
                  </a:cubicBezTo>
                  <a:cubicBezTo>
                    <a:pt x="660271" y="1077428"/>
                    <a:pt x="658944" y="1077522"/>
                    <a:pt x="658003" y="1077582"/>
                  </a:cubicBezTo>
                  <a:cubicBezTo>
                    <a:pt x="657699" y="1077599"/>
                    <a:pt x="657275" y="1078464"/>
                    <a:pt x="657181" y="1078994"/>
                  </a:cubicBezTo>
                  <a:cubicBezTo>
                    <a:pt x="656877" y="1080650"/>
                    <a:pt x="657181" y="1082631"/>
                    <a:pt x="656390" y="1084014"/>
                  </a:cubicBezTo>
                  <a:cubicBezTo>
                    <a:pt x="652059" y="1091365"/>
                    <a:pt x="649325" y="1099341"/>
                    <a:pt x="647023" y="1107519"/>
                  </a:cubicBezTo>
                  <a:cubicBezTo>
                    <a:pt x="646766" y="1108451"/>
                    <a:pt x="645538" y="1109145"/>
                    <a:pt x="644708" y="1109919"/>
                  </a:cubicBezTo>
                  <a:cubicBezTo>
                    <a:pt x="643514" y="1111027"/>
                    <a:pt x="640874" y="1110381"/>
                    <a:pt x="640600" y="1108888"/>
                  </a:cubicBezTo>
                  <a:lnTo>
                    <a:pt x="628464" y="1134477"/>
                  </a:lnTo>
                  <a:cubicBezTo>
                    <a:pt x="636021" y="1133501"/>
                    <a:pt x="642444" y="1129766"/>
                    <a:pt x="648743" y="1125765"/>
                  </a:cubicBezTo>
                  <a:cubicBezTo>
                    <a:pt x="651276" y="1124164"/>
                    <a:pt x="653993" y="1123801"/>
                    <a:pt x="656830" y="1124815"/>
                  </a:cubicBezTo>
                  <a:cubicBezTo>
                    <a:pt x="660232" y="1126030"/>
                    <a:pt x="663352" y="1125598"/>
                    <a:pt x="666582" y="1123954"/>
                  </a:cubicBezTo>
                  <a:cubicBezTo>
                    <a:pt x="669064" y="1122692"/>
                    <a:pt x="671833" y="1121986"/>
                    <a:pt x="674499" y="1121109"/>
                  </a:cubicBezTo>
                  <a:cubicBezTo>
                    <a:pt x="675440" y="1120805"/>
                    <a:pt x="677015" y="1121285"/>
                    <a:pt x="677935" y="1121931"/>
                  </a:cubicBezTo>
                  <a:lnTo>
                    <a:pt x="699091" y="1112264"/>
                  </a:lnTo>
                  <a:cubicBezTo>
                    <a:pt x="693451" y="1111729"/>
                    <a:pt x="687790" y="1112701"/>
                    <a:pt x="682175" y="1112144"/>
                  </a:cubicBezTo>
                  <a:cubicBezTo>
                    <a:pt x="681401" y="1112067"/>
                    <a:pt x="680305" y="1110831"/>
                    <a:pt x="680173" y="1109996"/>
                  </a:cubicBezTo>
                  <a:cubicBezTo>
                    <a:pt x="680019" y="1109098"/>
                    <a:pt x="680763" y="1108011"/>
                    <a:pt x="681285" y="1107091"/>
                  </a:cubicBezTo>
                  <a:cubicBezTo>
                    <a:pt x="681533" y="1106680"/>
                    <a:pt x="682154" y="1106376"/>
                    <a:pt x="682663" y="1106184"/>
                  </a:cubicBezTo>
                  <a:cubicBezTo>
                    <a:pt x="685261" y="1105174"/>
                    <a:pt x="687837" y="1103659"/>
                    <a:pt x="690537" y="1103321"/>
                  </a:cubicBezTo>
                  <a:cubicBezTo>
                    <a:pt x="696125" y="1102594"/>
                    <a:pt x="701769" y="1102234"/>
                    <a:pt x="707401" y="1102196"/>
                  </a:cubicBezTo>
                  <a:cubicBezTo>
                    <a:pt x="711081" y="1102174"/>
                    <a:pt x="713918" y="1100997"/>
                    <a:pt x="716515" y="1098554"/>
                  </a:cubicBezTo>
                  <a:cubicBezTo>
                    <a:pt x="717067" y="1098032"/>
                    <a:pt x="717961" y="1097882"/>
                    <a:pt x="718834" y="1097677"/>
                  </a:cubicBezTo>
                  <a:cubicBezTo>
                    <a:pt x="727778" y="1091361"/>
                    <a:pt x="738073" y="1085096"/>
                    <a:pt x="744569" y="1084365"/>
                  </a:cubicBezTo>
                  <a:cubicBezTo>
                    <a:pt x="758052" y="1082880"/>
                    <a:pt x="779028" y="1087360"/>
                    <a:pt x="791005" y="1082880"/>
                  </a:cubicBezTo>
                  <a:cubicBezTo>
                    <a:pt x="802995" y="1078378"/>
                    <a:pt x="823971" y="1043923"/>
                    <a:pt x="834455" y="1045408"/>
                  </a:cubicBezTo>
                  <a:cubicBezTo>
                    <a:pt x="844947" y="1046914"/>
                    <a:pt x="835953" y="1076868"/>
                    <a:pt x="844947" y="1081365"/>
                  </a:cubicBezTo>
                  <a:cubicBezTo>
                    <a:pt x="848512" y="1083158"/>
                    <a:pt x="852016" y="1085926"/>
                    <a:pt x="854473" y="1089701"/>
                  </a:cubicBezTo>
                  <a:cubicBezTo>
                    <a:pt x="855102" y="1088460"/>
                    <a:pt x="856518" y="1087202"/>
                    <a:pt x="857819" y="1086864"/>
                  </a:cubicBezTo>
                  <a:cubicBezTo>
                    <a:pt x="863283" y="1085409"/>
                    <a:pt x="868859" y="1084365"/>
                    <a:pt x="874422" y="1083222"/>
                  </a:cubicBezTo>
                  <a:cubicBezTo>
                    <a:pt x="874824" y="1083141"/>
                    <a:pt x="875799" y="1083735"/>
                    <a:pt x="875778" y="1083830"/>
                  </a:cubicBezTo>
                  <a:cubicBezTo>
                    <a:pt x="875539" y="1084767"/>
                    <a:pt x="875423" y="1086158"/>
                    <a:pt x="874768" y="1086517"/>
                  </a:cubicBezTo>
                  <a:cubicBezTo>
                    <a:pt x="872804" y="1087604"/>
                    <a:pt x="870549" y="1088122"/>
                    <a:pt x="868534" y="1089149"/>
                  </a:cubicBezTo>
                  <a:cubicBezTo>
                    <a:pt x="863827" y="1091532"/>
                    <a:pt x="860104" y="1095079"/>
                    <a:pt x="858101" y="1100005"/>
                  </a:cubicBezTo>
                  <a:cubicBezTo>
                    <a:pt x="857853" y="1100608"/>
                    <a:pt x="857733" y="1101318"/>
                    <a:pt x="857571" y="1102003"/>
                  </a:cubicBezTo>
                  <a:cubicBezTo>
                    <a:pt x="857536" y="1102619"/>
                    <a:pt x="857352" y="1103278"/>
                    <a:pt x="857267" y="1103933"/>
                  </a:cubicBezTo>
                  <a:cubicBezTo>
                    <a:pt x="857194" y="1104827"/>
                    <a:pt x="857151" y="1105756"/>
                    <a:pt x="857310" y="1106581"/>
                  </a:cubicBezTo>
                  <a:cubicBezTo>
                    <a:pt x="857973" y="1110013"/>
                    <a:pt x="860112" y="1112799"/>
                    <a:pt x="863176" y="1114609"/>
                  </a:cubicBezTo>
                  <a:cubicBezTo>
                    <a:pt x="864070" y="1115144"/>
                    <a:pt x="865547" y="1115525"/>
                    <a:pt x="866381" y="1115161"/>
                  </a:cubicBezTo>
                  <a:cubicBezTo>
                    <a:pt x="873198" y="1112131"/>
                    <a:pt x="879574" y="1108319"/>
                    <a:pt x="884037" y="1102196"/>
                  </a:cubicBezTo>
                  <a:cubicBezTo>
                    <a:pt x="886673" y="1098575"/>
                    <a:pt x="889659" y="1096859"/>
                    <a:pt x="894067" y="1097882"/>
                  </a:cubicBezTo>
                  <a:cubicBezTo>
                    <a:pt x="902711" y="1095079"/>
                    <a:pt x="911367" y="1092294"/>
                    <a:pt x="920020" y="1089474"/>
                  </a:cubicBezTo>
                  <a:cubicBezTo>
                    <a:pt x="922690" y="1088601"/>
                    <a:pt x="925338" y="1087625"/>
                    <a:pt x="928013" y="1086714"/>
                  </a:cubicBezTo>
                  <a:cubicBezTo>
                    <a:pt x="929326" y="1080586"/>
                    <a:pt x="935403" y="1082452"/>
                    <a:pt x="939014" y="1080192"/>
                  </a:cubicBezTo>
                  <a:cubicBezTo>
                    <a:pt x="940439" y="1079289"/>
                    <a:pt x="942160" y="1078853"/>
                    <a:pt x="943679" y="1078087"/>
                  </a:cubicBezTo>
                  <a:cubicBezTo>
                    <a:pt x="944676" y="1077578"/>
                    <a:pt x="945557" y="1076829"/>
                    <a:pt x="946507" y="1076217"/>
                  </a:cubicBezTo>
                  <a:cubicBezTo>
                    <a:pt x="947603" y="1075498"/>
                    <a:pt x="948394" y="1072443"/>
                    <a:pt x="947478" y="1071639"/>
                  </a:cubicBezTo>
                  <a:cubicBezTo>
                    <a:pt x="943863" y="1068536"/>
                    <a:pt x="940914" y="1065297"/>
                    <a:pt x="943092" y="1060008"/>
                  </a:cubicBezTo>
                  <a:cubicBezTo>
                    <a:pt x="943272" y="1059610"/>
                    <a:pt x="942759" y="1058964"/>
                    <a:pt x="942583" y="1058412"/>
                  </a:cubicBezTo>
                  <a:cubicBezTo>
                    <a:pt x="942160" y="1057073"/>
                    <a:pt x="939267" y="1056045"/>
                    <a:pt x="938270" y="1056889"/>
                  </a:cubicBezTo>
                  <a:cubicBezTo>
                    <a:pt x="932626" y="1061750"/>
                    <a:pt x="928265" y="1067698"/>
                    <a:pt x="924123" y="1073782"/>
                  </a:cubicBezTo>
                  <a:cubicBezTo>
                    <a:pt x="922540" y="1076089"/>
                    <a:pt x="921166" y="1076778"/>
                    <a:pt x="918650" y="1076055"/>
                  </a:cubicBezTo>
                  <a:cubicBezTo>
                    <a:pt x="917058" y="1075592"/>
                    <a:pt x="915377" y="1075434"/>
                    <a:pt x="913725" y="1075152"/>
                  </a:cubicBezTo>
                  <a:cubicBezTo>
                    <a:pt x="913045" y="1076290"/>
                    <a:pt x="912056" y="1077000"/>
                    <a:pt x="910695" y="1076658"/>
                  </a:cubicBezTo>
                  <a:cubicBezTo>
                    <a:pt x="909442" y="1076354"/>
                    <a:pt x="908312" y="1075610"/>
                    <a:pt x="907144" y="1074959"/>
                  </a:cubicBezTo>
                  <a:cubicBezTo>
                    <a:pt x="905531" y="1074711"/>
                    <a:pt x="903917" y="1074369"/>
                    <a:pt x="902287" y="1074236"/>
                  </a:cubicBezTo>
                  <a:cubicBezTo>
                    <a:pt x="898333" y="1073915"/>
                    <a:pt x="896793" y="1071515"/>
                    <a:pt x="896489" y="1068001"/>
                  </a:cubicBezTo>
                  <a:cubicBezTo>
                    <a:pt x="890199" y="1067484"/>
                    <a:pt x="887165" y="1064035"/>
                    <a:pt x="886249" y="1057556"/>
                  </a:cubicBezTo>
                  <a:cubicBezTo>
                    <a:pt x="885432" y="1051835"/>
                    <a:pt x="885342" y="1046555"/>
                    <a:pt x="887909" y="1041248"/>
                  </a:cubicBezTo>
                  <a:cubicBezTo>
                    <a:pt x="888970" y="1039075"/>
                    <a:pt x="887635" y="1037286"/>
                    <a:pt x="884764" y="1036525"/>
                  </a:cubicBezTo>
                  <a:cubicBezTo>
                    <a:pt x="883682" y="1036238"/>
                    <a:pt x="882501" y="1036370"/>
                    <a:pt x="881384" y="1036178"/>
                  </a:cubicBezTo>
                  <a:cubicBezTo>
                    <a:pt x="880870" y="1036101"/>
                    <a:pt x="880412" y="1035681"/>
                    <a:pt x="879929" y="1035416"/>
                  </a:cubicBezTo>
                  <a:cubicBezTo>
                    <a:pt x="880930" y="1035069"/>
                    <a:pt x="881949" y="1034783"/>
                    <a:pt x="882928" y="1034402"/>
                  </a:cubicBezTo>
                  <a:cubicBezTo>
                    <a:pt x="887165" y="1032815"/>
                    <a:pt x="891161" y="1030782"/>
                    <a:pt x="894542" y="1027692"/>
                  </a:cubicBezTo>
                  <a:cubicBezTo>
                    <a:pt x="896395" y="1026015"/>
                    <a:pt x="897302" y="1022211"/>
                    <a:pt x="896014" y="1019887"/>
                  </a:cubicBezTo>
                  <a:cubicBezTo>
                    <a:pt x="894927" y="1017945"/>
                    <a:pt x="893780" y="1015754"/>
                    <a:pt x="892064" y="1014513"/>
                  </a:cubicBezTo>
                  <a:cubicBezTo>
                    <a:pt x="887357" y="1011141"/>
                    <a:pt x="881923" y="1009121"/>
                    <a:pt x="876125" y="1010606"/>
                  </a:cubicBezTo>
                  <a:cubicBezTo>
                    <a:pt x="860998" y="1014496"/>
                    <a:pt x="845521" y="1017465"/>
                    <a:pt x="832362" y="1026704"/>
                  </a:cubicBezTo>
                  <a:cubicBezTo>
                    <a:pt x="832375" y="1026926"/>
                    <a:pt x="832337" y="1027123"/>
                    <a:pt x="832375" y="1027350"/>
                  </a:cubicBezTo>
                  <a:cubicBezTo>
                    <a:pt x="832029" y="1027406"/>
                    <a:pt x="831768" y="1027440"/>
                    <a:pt x="831455" y="1027500"/>
                  </a:cubicBezTo>
                  <a:cubicBezTo>
                    <a:pt x="829603" y="1029426"/>
                    <a:pt x="827758" y="1031347"/>
                    <a:pt x="825914" y="1033281"/>
                  </a:cubicBezTo>
                  <a:cubicBezTo>
                    <a:pt x="825858" y="1033585"/>
                    <a:pt x="825820" y="1033871"/>
                    <a:pt x="825768" y="1034231"/>
                  </a:cubicBezTo>
                  <a:cubicBezTo>
                    <a:pt x="823282" y="1035151"/>
                    <a:pt x="820800" y="1036088"/>
                    <a:pt x="818323" y="1036999"/>
                  </a:cubicBezTo>
                  <a:cubicBezTo>
                    <a:pt x="816983" y="1038031"/>
                    <a:pt x="815636" y="1039062"/>
                    <a:pt x="814292" y="1040089"/>
                  </a:cubicBezTo>
                  <a:lnTo>
                    <a:pt x="813962" y="1040949"/>
                  </a:lnTo>
                  <a:lnTo>
                    <a:pt x="814266" y="1039652"/>
                  </a:lnTo>
                  <a:cubicBezTo>
                    <a:pt x="815486" y="1038625"/>
                    <a:pt x="816727" y="1037594"/>
                    <a:pt x="817963" y="1036563"/>
                  </a:cubicBezTo>
                  <a:cubicBezTo>
                    <a:pt x="820407" y="1035669"/>
                    <a:pt x="822867" y="1034770"/>
                    <a:pt x="825315" y="1033893"/>
                  </a:cubicBezTo>
                  <a:lnTo>
                    <a:pt x="825918" y="1033285"/>
                  </a:lnTo>
                  <a:cubicBezTo>
                    <a:pt x="826569" y="1028629"/>
                    <a:pt x="826967" y="1028227"/>
                    <a:pt x="831460" y="1027504"/>
                  </a:cubicBezTo>
                  <a:cubicBezTo>
                    <a:pt x="831639" y="1027316"/>
                    <a:pt x="831810" y="1027145"/>
                    <a:pt x="831982" y="1026952"/>
                  </a:cubicBezTo>
                  <a:cubicBezTo>
                    <a:pt x="832119" y="1026858"/>
                    <a:pt x="832243" y="1026802"/>
                    <a:pt x="832362" y="1026708"/>
                  </a:cubicBezTo>
                  <a:cubicBezTo>
                    <a:pt x="832131" y="1023901"/>
                    <a:pt x="833475" y="1021689"/>
                    <a:pt x="835508" y="1019892"/>
                  </a:cubicBezTo>
                  <a:cubicBezTo>
                    <a:pt x="841088" y="1014962"/>
                    <a:pt x="847468" y="1011312"/>
                    <a:pt x="854597" y="1009061"/>
                  </a:cubicBezTo>
                  <a:cubicBezTo>
                    <a:pt x="859051" y="1007675"/>
                    <a:pt x="863082" y="1005878"/>
                    <a:pt x="864948" y="1001111"/>
                  </a:cubicBezTo>
                  <a:cubicBezTo>
                    <a:pt x="865350" y="1000088"/>
                    <a:pt x="866090" y="999091"/>
                    <a:pt x="866916" y="998368"/>
                  </a:cubicBezTo>
                  <a:cubicBezTo>
                    <a:pt x="870309" y="995373"/>
                    <a:pt x="873549" y="992095"/>
                    <a:pt x="877344" y="989716"/>
                  </a:cubicBezTo>
                  <a:cubicBezTo>
                    <a:pt x="880947" y="987465"/>
                    <a:pt x="885089" y="989844"/>
                    <a:pt x="888988" y="989925"/>
                  </a:cubicBezTo>
                  <a:cubicBezTo>
                    <a:pt x="904872" y="990272"/>
                    <a:pt x="920631" y="992343"/>
                    <a:pt x="936318" y="994615"/>
                  </a:cubicBezTo>
                  <a:cubicBezTo>
                    <a:pt x="943186" y="995625"/>
                    <a:pt x="949704" y="992386"/>
                    <a:pt x="956550" y="993605"/>
                  </a:cubicBezTo>
                  <a:cubicBezTo>
                    <a:pt x="958112" y="993875"/>
                    <a:pt x="959913" y="993207"/>
                    <a:pt x="961527" y="992694"/>
                  </a:cubicBezTo>
                  <a:cubicBezTo>
                    <a:pt x="963131" y="992219"/>
                    <a:pt x="964702" y="991513"/>
                    <a:pt x="966182" y="990674"/>
                  </a:cubicBezTo>
                  <a:close/>
                  <a:moveTo>
                    <a:pt x="981416" y="922200"/>
                  </a:moveTo>
                  <a:cubicBezTo>
                    <a:pt x="981553" y="922162"/>
                    <a:pt x="982242" y="923137"/>
                    <a:pt x="982126" y="923501"/>
                  </a:cubicBezTo>
                  <a:cubicBezTo>
                    <a:pt x="980765" y="928118"/>
                    <a:pt x="976285" y="928020"/>
                    <a:pt x="973367" y="930215"/>
                  </a:cubicBezTo>
                  <a:cubicBezTo>
                    <a:pt x="972537" y="929107"/>
                    <a:pt x="971873" y="928516"/>
                    <a:pt x="971967" y="928324"/>
                  </a:cubicBezTo>
                  <a:cubicBezTo>
                    <a:pt x="973996" y="924584"/>
                    <a:pt x="977586" y="923176"/>
                    <a:pt x="981416" y="922200"/>
                  </a:cubicBezTo>
                  <a:close/>
                  <a:moveTo>
                    <a:pt x="690853" y="601932"/>
                  </a:moveTo>
                  <a:cubicBezTo>
                    <a:pt x="691311" y="601774"/>
                    <a:pt x="692094" y="601911"/>
                    <a:pt x="692462" y="602210"/>
                  </a:cubicBezTo>
                  <a:cubicBezTo>
                    <a:pt x="696711" y="605968"/>
                    <a:pt x="699172" y="611025"/>
                    <a:pt x="701966" y="615809"/>
                  </a:cubicBezTo>
                  <a:cubicBezTo>
                    <a:pt x="702167" y="616130"/>
                    <a:pt x="701876" y="616764"/>
                    <a:pt x="701812" y="617239"/>
                  </a:cubicBezTo>
                  <a:cubicBezTo>
                    <a:pt x="701358" y="617508"/>
                    <a:pt x="700806" y="618094"/>
                    <a:pt x="700503" y="617983"/>
                  </a:cubicBezTo>
                  <a:cubicBezTo>
                    <a:pt x="698992" y="617414"/>
                    <a:pt x="697298" y="616935"/>
                    <a:pt x="696099" y="615899"/>
                  </a:cubicBezTo>
                  <a:cubicBezTo>
                    <a:pt x="692608" y="612908"/>
                    <a:pt x="690849" y="608792"/>
                    <a:pt x="689441" y="604534"/>
                  </a:cubicBezTo>
                  <a:cubicBezTo>
                    <a:pt x="689043" y="603340"/>
                    <a:pt x="689634" y="602309"/>
                    <a:pt x="690853" y="601932"/>
                  </a:cubicBezTo>
                  <a:close/>
                  <a:moveTo>
                    <a:pt x="601232" y="629310"/>
                  </a:moveTo>
                  <a:cubicBezTo>
                    <a:pt x="601301" y="629066"/>
                    <a:pt x="602165" y="628818"/>
                    <a:pt x="602589" y="628912"/>
                  </a:cubicBezTo>
                  <a:cubicBezTo>
                    <a:pt x="605165" y="629562"/>
                    <a:pt x="607390" y="630722"/>
                    <a:pt x="608575" y="633259"/>
                  </a:cubicBezTo>
                  <a:cubicBezTo>
                    <a:pt x="608785" y="633182"/>
                    <a:pt x="608892" y="633165"/>
                    <a:pt x="609110" y="633071"/>
                  </a:cubicBezTo>
                  <a:cubicBezTo>
                    <a:pt x="609281" y="633298"/>
                    <a:pt x="609491" y="633431"/>
                    <a:pt x="609662" y="633623"/>
                  </a:cubicBezTo>
                  <a:cubicBezTo>
                    <a:pt x="611797" y="633906"/>
                    <a:pt x="613809" y="634458"/>
                    <a:pt x="615383" y="636041"/>
                  </a:cubicBezTo>
                  <a:cubicBezTo>
                    <a:pt x="615696" y="636062"/>
                    <a:pt x="615982" y="636096"/>
                    <a:pt x="616299" y="636079"/>
                  </a:cubicBezTo>
                  <a:lnTo>
                    <a:pt x="616415" y="637171"/>
                  </a:lnTo>
                  <a:lnTo>
                    <a:pt x="615871" y="636499"/>
                  </a:lnTo>
                  <a:cubicBezTo>
                    <a:pt x="615721" y="636323"/>
                    <a:pt x="615546" y="636212"/>
                    <a:pt x="615383" y="636041"/>
                  </a:cubicBezTo>
                  <a:cubicBezTo>
                    <a:pt x="613158" y="636002"/>
                    <a:pt x="611215" y="635305"/>
                    <a:pt x="609662" y="633623"/>
                  </a:cubicBezTo>
                  <a:cubicBezTo>
                    <a:pt x="609350" y="633585"/>
                    <a:pt x="609033" y="633546"/>
                    <a:pt x="608716" y="633512"/>
                  </a:cubicBezTo>
                  <a:cubicBezTo>
                    <a:pt x="608674" y="633414"/>
                    <a:pt x="608614" y="633358"/>
                    <a:pt x="608575" y="633259"/>
                  </a:cubicBezTo>
                  <a:cubicBezTo>
                    <a:pt x="604001" y="635052"/>
                    <a:pt x="603008" y="634937"/>
                    <a:pt x="600993" y="631997"/>
                  </a:cubicBezTo>
                  <a:cubicBezTo>
                    <a:pt x="600599" y="631411"/>
                    <a:pt x="600988" y="630191"/>
                    <a:pt x="601232" y="629310"/>
                  </a:cubicBezTo>
                  <a:close/>
                  <a:moveTo>
                    <a:pt x="568561" y="617397"/>
                  </a:moveTo>
                  <a:cubicBezTo>
                    <a:pt x="568887" y="617380"/>
                    <a:pt x="569216" y="617850"/>
                    <a:pt x="569550" y="618099"/>
                  </a:cubicBezTo>
                  <a:cubicBezTo>
                    <a:pt x="569152" y="618236"/>
                    <a:pt x="568664" y="618578"/>
                    <a:pt x="568348" y="618462"/>
                  </a:cubicBezTo>
                  <a:cubicBezTo>
                    <a:pt x="566893" y="617910"/>
                    <a:pt x="566987" y="617453"/>
                    <a:pt x="568561" y="617397"/>
                  </a:cubicBezTo>
                  <a:close/>
                  <a:moveTo>
                    <a:pt x="219602" y="401393"/>
                  </a:moveTo>
                  <a:cubicBezTo>
                    <a:pt x="219341" y="401380"/>
                    <a:pt x="218973" y="400550"/>
                    <a:pt x="218935" y="400075"/>
                  </a:cubicBezTo>
                  <a:cubicBezTo>
                    <a:pt x="218862" y="398471"/>
                    <a:pt x="218922" y="396870"/>
                    <a:pt x="218922" y="397422"/>
                  </a:cubicBezTo>
                  <a:cubicBezTo>
                    <a:pt x="219110" y="394200"/>
                    <a:pt x="219110" y="393126"/>
                    <a:pt x="219277" y="392103"/>
                  </a:cubicBezTo>
                  <a:cubicBezTo>
                    <a:pt x="219359" y="391645"/>
                    <a:pt x="219799" y="391226"/>
                    <a:pt x="220142" y="390867"/>
                  </a:cubicBezTo>
                  <a:cubicBezTo>
                    <a:pt x="220197" y="390824"/>
                    <a:pt x="220916" y="391188"/>
                    <a:pt x="220929" y="391397"/>
                  </a:cubicBezTo>
                  <a:cubicBezTo>
                    <a:pt x="221083" y="394025"/>
                    <a:pt x="221122" y="396695"/>
                    <a:pt x="221254" y="399326"/>
                  </a:cubicBezTo>
                  <a:cubicBezTo>
                    <a:pt x="221318" y="400726"/>
                    <a:pt x="220843" y="401521"/>
                    <a:pt x="219602" y="401393"/>
                  </a:cubicBezTo>
                  <a:close/>
                  <a:moveTo>
                    <a:pt x="243296" y="393759"/>
                  </a:moveTo>
                  <a:cubicBezTo>
                    <a:pt x="242962" y="394063"/>
                    <a:pt x="242641" y="394371"/>
                    <a:pt x="242312" y="394675"/>
                  </a:cubicBezTo>
                  <a:cubicBezTo>
                    <a:pt x="242487" y="394217"/>
                    <a:pt x="242667" y="393759"/>
                    <a:pt x="242851" y="393301"/>
                  </a:cubicBezTo>
                  <a:lnTo>
                    <a:pt x="243548" y="393092"/>
                  </a:lnTo>
                  <a:lnTo>
                    <a:pt x="243296" y="393759"/>
                  </a:lnTo>
                  <a:close/>
                  <a:moveTo>
                    <a:pt x="287387" y="472118"/>
                  </a:moveTo>
                  <a:cubicBezTo>
                    <a:pt x="287713" y="472054"/>
                    <a:pt x="287772" y="471981"/>
                    <a:pt x="287986" y="471904"/>
                  </a:cubicBezTo>
                  <a:cubicBezTo>
                    <a:pt x="288038" y="471694"/>
                    <a:pt x="288098" y="471463"/>
                    <a:pt x="288149" y="471258"/>
                  </a:cubicBezTo>
                  <a:cubicBezTo>
                    <a:pt x="288855" y="471463"/>
                    <a:pt x="288650" y="471673"/>
                    <a:pt x="287986" y="471904"/>
                  </a:cubicBezTo>
                  <a:cubicBezTo>
                    <a:pt x="287922" y="472118"/>
                    <a:pt x="287871" y="472319"/>
                    <a:pt x="287815" y="472554"/>
                  </a:cubicBezTo>
                  <a:lnTo>
                    <a:pt x="286664" y="473106"/>
                  </a:lnTo>
                  <a:lnTo>
                    <a:pt x="287387" y="472118"/>
                  </a:lnTo>
                  <a:close/>
                  <a:moveTo>
                    <a:pt x="249676" y="678070"/>
                  </a:moveTo>
                  <a:lnTo>
                    <a:pt x="249072" y="678485"/>
                  </a:lnTo>
                  <a:lnTo>
                    <a:pt x="249466" y="677856"/>
                  </a:lnTo>
                  <a:lnTo>
                    <a:pt x="250279" y="677137"/>
                  </a:lnTo>
                  <a:lnTo>
                    <a:pt x="249676" y="678070"/>
                  </a:lnTo>
                  <a:close/>
                  <a:moveTo>
                    <a:pt x="275667" y="817059"/>
                  </a:moveTo>
                  <a:cubicBezTo>
                    <a:pt x="275209" y="817059"/>
                    <a:pt x="274743" y="816806"/>
                    <a:pt x="274276" y="816682"/>
                  </a:cubicBezTo>
                  <a:cubicBezTo>
                    <a:pt x="274901" y="816408"/>
                    <a:pt x="275517" y="816049"/>
                    <a:pt x="276159" y="815933"/>
                  </a:cubicBezTo>
                  <a:cubicBezTo>
                    <a:pt x="276420" y="815904"/>
                    <a:pt x="276771" y="816413"/>
                    <a:pt x="277079" y="816699"/>
                  </a:cubicBezTo>
                  <a:cubicBezTo>
                    <a:pt x="276613" y="816806"/>
                    <a:pt x="276142" y="817059"/>
                    <a:pt x="275667" y="817059"/>
                  </a:cubicBezTo>
                  <a:close/>
                  <a:moveTo>
                    <a:pt x="279385" y="382189"/>
                  </a:moveTo>
                  <a:cubicBezTo>
                    <a:pt x="278979" y="382531"/>
                    <a:pt x="278448" y="382916"/>
                    <a:pt x="277973" y="382916"/>
                  </a:cubicBezTo>
                  <a:cubicBezTo>
                    <a:pt x="272411" y="382895"/>
                    <a:pt x="266873" y="382818"/>
                    <a:pt x="261323" y="382758"/>
                  </a:cubicBezTo>
                  <a:cubicBezTo>
                    <a:pt x="260964" y="382929"/>
                    <a:pt x="260592" y="383006"/>
                    <a:pt x="260241" y="383216"/>
                  </a:cubicBezTo>
                  <a:cubicBezTo>
                    <a:pt x="259008" y="384516"/>
                    <a:pt x="257780" y="385830"/>
                    <a:pt x="256539" y="387131"/>
                  </a:cubicBezTo>
                  <a:cubicBezTo>
                    <a:pt x="256278" y="387208"/>
                    <a:pt x="255987" y="387221"/>
                    <a:pt x="255688" y="387242"/>
                  </a:cubicBezTo>
                  <a:cubicBezTo>
                    <a:pt x="255226" y="387846"/>
                    <a:pt x="254768" y="388483"/>
                    <a:pt x="254212" y="388975"/>
                  </a:cubicBezTo>
                  <a:cubicBezTo>
                    <a:pt x="254036" y="389125"/>
                    <a:pt x="253369" y="388744"/>
                    <a:pt x="252924" y="388611"/>
                  </a:cubicBezTo>
                  <a:cubicBezTo>
                    <a:pt x="253471" y="387264"/>
                    <a:pt x="254614" y="387336"/>
                    <a:pt x="255688" y="387242"/>
                  </a:cubicBezTo>
                  <a:cubicBezTo>
                    <a:pt x="255833" y="387067"/>
                    <a:pt x="255987" y="386917"/>
                    <a:pt x="256133" y="386724"/>
                  </a:cubicBezTo>
                  <a:cubicBezTo>
                    <a:pt x="257370" y="385411"/>
                    <a:pt x="258598" y="384076"/>
                    <a:pt x="259830" y="382741"/>
                  </a:cubicBezTo>
                  <a:cubicBezTo>
                    <a:pt x="260331" y="382741"/>
                    <a:pt x="260827" y="382741"/>
                    <a:pt x="261323" y="382758"/>
                  </a:cubicBezTo>
                  <a:cubicBezTo>
                    <a:pt x="267036" y="379844"/>
                    <a:pt x="273129" y="380468"/>
                    <a:pt x="279231" y="381273"/>
                  </a:cubicBezTo>
                  <a:cubicBezTo>
                    <a:pt x="279326" y="381290"/>
                    <a:pt x="279510" y="382090"/>
                    <a:pt x="279385" y="382189"/>
                  </a:cubicBezTo>
                  <a:close/>
                  <a:moveTo>
                    <a:pt x="301217" y="660889"/>
                  </a:moveTo>
                  <a:cubicBezTo>
                    <a:pt x="300913" y="660603"/>
                    <a:pt x="300610" y="660337"/>
                    <a:pt x="300306" y="660034"/>
                  </a:cubicBezTo>
                  <a:cubicBezTo>
                    <a:pt x="300759" y="660162"/>
                    <a:pt x="301217" y="660316"/>
                    <a:pt x="301675" y="660453"/>
                  </a:cubicBezTo>
                  <a:lnTo>
                    <a:pt x="301881" y="661210"/>
                  </a:lnTo>
                  <a:lnTo>
                    <a:pt x="301217" y="660889"/>
                  </a:lnTo>
                  <a:close/>
                  <a:moveTo>
                    <a:pt x="304251" y="544764"/>
                  </a:moveTo>
                  <a:cubicBezTo>
                    <a:pt x="299951" y="548234"/>
                    <a:pt x="295629" y="548290"/>
                    <a:pt x="290083" y="545127"/>
                  </a:cubicBezTo>
                  <a:cubicBezTo>
                    <a:pt x="287734" y="543792"/>
                    <a:pt x="287349" y="542573"/>
                    <a:pt x="288919" y="541482"/>
                  </a:cubicBezTo>
                  <a:cubicBezTo>
                    <a:pt x="291243" y="539920"/>
                    <a:pt x="294106" y="538735"/>
                    <a:pt x="295774" y="536638"/>
                  </a:cubicBezTo>
                  <a:cubicBezTo>
                    <a:pt x="298342" y="533420"/>
                    <a:pt x="301093" y="530887"/>
                    <a:pt x="305034" y="529564"/>
                  </a:cubicBezTo>
                  <a:cubicBezTo>
                    <a:pt x="308013" y="528567"/>
                    <a:pt x="309245" y="526056"/>
                    <a:pt x="310109" y="523193"/>
                  </a:cubicBezTo>
                  <a:cubicBezTo>
                    <a:pt x="310315" y="522491"/>
                    <a:pt x="311838" y="521725"/>
                    <a:pt x="312741" y="521768"/>
                  </a:cubicBezTo>
                  <a:cubicBezTo>
                    <a:pt x="315501" y="521901"/>
                    <a:pt x="317979" y="523745"/>
                    <a:pt x="321017" y="523060"/>
                  </a:cubicBezTo>
                  <a:cubicBezTo>
                    <a:pt x="323212" y="522564"/>
                    <a:pt x="324923" y="519517"/>
                    <a:pt x="323494" y="517840"/>
                  </a:cubicBezTo>
                  <a:cubicBezTo>
                    <a:pt x="322044" y="516141"/>
                    <a:pt x="320567" y="514254"/>
                    <a:pt x="318685" y="513206"/>
                  </a:cubicBezTo>
                  <a:cubicBezTo>
                    <a:pt x="315189" y="511280"/>
                    <a:pt x="311333" y="510403"/>
                    <a:pt x="307229" y="510309"/>
                  </a:cubicBezTo>
                  <a:cubicBezTo>
                    <a:pt x="299912" y="510120"/>
                    <a:pt x="292599" y="509543"/>
                    <a:pt x="285295" y="509046"/>
                  </a:cubicBezTo>
                  <a:cubicBezTo>
                    <a:pt x="284957" y="509033"/>
                    <a:pt x="284294" y="508190"/>
                    <a:pt x="284396" y="507925"/>
                  </a:cubicBezTo>
                  <a:cubicBezTo>
                    <a:pt x="284717" y="506915"/>
                    <a:pt x="285060" y="505674"/>
                    <a:pt x="285830" y="505080"/>
                  </a:cubicBezTo>
                  <a:cubicBezTo>
                    <a:pt x="286617" y="504472"/>
                    <a:pt x="287927" y="504378"/>
                    <a:pt x="289009" y="504335"/>
                  </a:cubicBezTo>
                  <a:cubicBezTo>
                    <a:pt x="297533" y="503997"/>
                    <a:pt x="306061" y="503629"/>
                    <a:pt x="314594" y="503424"/>
                  </a:cubicBezTo>
                  <a:cubicBezTo>
                    <a:pt x="320884" y="503270"/>
                    <a:pt x="327003" y="502414"/>
                    <a:pt x="333054" y="500488"/>
                  </a:cubicBezTo>
                  <a:cubicBezTo>
                    <a:pt x="338450" y="498755"/>
                    <a:pt x="344098" y="497724"/>
                    <a:pt x="349669" y="496577"/>
                  </a:cubicBezTo>
                  <a:cubicBezTo>
                    <a:pt x="351278" y="496252"/>
                    <a:pt x="353067" y="496457"/>
                    <a:pt x="354714" y="496787"/>
                  </a:cubicBezTo>
                  <a:cubicBezTo>
                    <a:pt x="355643" y="496996"/>
                    <a:pt x="356944" y="497835"/>
                    <a:pt x="357136" y="498618"/>
                  </a:cubicBezTo>
                  <a:cubicBezTo>
                    <a:pt x="357355" y="499453"/>
                    <a:pt x="356717" y="501173"/>
                    <a:pt x="356015" y="501477"/>
                  </a:cubicBezTo>
                  <a:cubicBezTo>
                    <a:pt x="351360" y="503479"/>
                    <a:pt x="346576" y="505212"/>
                    <a:pt x="341852" y="507048"/>
                  </a:cubicBezTo>
                  <a:cubicBezTo>
                    <a:pt x="340589" y="507540"/>
                    <a:pt x="339922" y="510553"/>
                    <a:pt x="340777" y="511524"/>
                  </a:cubicBezTo>
                  <a:cubicBezTo>
                    <a:pt x="341141" y="511947"/>
                    <a:pt x="341291" y="512589"/>
                    <a:pt x="341710" y="512936"/>
                  </a:cubicBezTo>
                  <a:cubicBezTo>
                    <a:pt x="342570" y="513676"/>
                    <a:pt x="343546" y="514275"/>
                    <a:pt x="344475" y="514939"/>
                  </a:cubicBezTo>
                  <a:cubicBezTo>
                    <a:pt x="352053" y="520527"/>
                    <a:pt x="359708" y="522684"/>
                    <a:pt x="367684" y="515610"/>
                  </a:cubicBezTo>
                  <a:cubicBezTo>
                    <a:pt x="368009" y="515319"/>
                    <a:pt x="368831" y="515242"/>
                    <a:pt x="369263" y="515431"/>
                  </a:cubicBezTo>
                  <a:cubicBezTo>
                    <a:pt x="370543" y="516021"/>
                    <a:pt x="370543" y="516975"/>
                    <a:pt x="370106" y="518332"/>
                  </a:cubicBezTo>
                  <a:cubicBezTo>
                    <a:pt x="369405" y="520523"/>
                    <a:pt x="368750" y="522709"/>
                    <a:pt x="366901" y="524203"/>
                  </a:cubicBezTo>
                  <a:cubicBezTo>
                    <a:pt x="364689" y="525996"/>
                    <a:pt x="362241" y="527523"/>
                    <a:pt x="360213" y="529483"/>
                  </a:cubicBezTo>
                  <a:cubicBezTo>
                    <a:pt x="359083" y="530570"/>
                    <a:pt x="358514" y="532307"/>
                    <a:pt x="357885" y="533814"/>
                  </a:cubicBezTo>
                  <a:cubicBezTo>
                    <a:pt x="355562" y="539513"/>
                    <a:pt x="353987" y="540335"/>
                    <a:pt x="349746" y="536621"/>
                  </a:cubicBezTo>
                  <a:cubicBezTo>
                    <a:pt x="345245" y="532688"/>
                    <a:pt x="340576" y="532427"/>
                    <a:pt x="335540" y="534648"/>
                  </a:cubicBezTo>
                  <a:cubicBezTo>
                    <a:pt x="334141" y="535281"/>
                    <a:pt x="332309" y="536805"/>
                    <a:pt x="332142" y="538106"/>
                  </a:cubicBezTo>
                  <a:cubicBezTo>
                    <a:pt x="331402" y="544049"/>
                    <a:pt x="327748" y="546565"/>
                    <a:pt x="322527" y="547596"/>
                  </a:cubicBezTo>
                  <a:cubicBezTo>
                    <a:pt x="322467" y="547793"/>
                    <a:pt x="322399" y="547982"/>
                    <a:pt x="322343" y="548174"/>
                  </a:cubicBezTo>
                  <a:cubicBezTo>
                    <a:pt x="321975" y="548174"/>
                    <a:pt x="321611" y="548213"/>
                    <a:pt x="321248" y="548230"/>
                  </a:cubicBezTo>
                  <a:cubicBezTo>
                    <a:pt x="319634" y="549492"/>
                    <a:pt x="317829" y="550327"/>
                    <a:pt x="315792" y="550613"/>
                  </a:cubicBezTo>
                  <a:cubicBezTo>
                    <a:pt x="315612" y="550866"/>
                    <a:pt x="315381" y="551011"/>
                    <a:pt x="315218" y="551298"/>
                  </a:cubicBezTo>
                  <a:cubicBezTo>
                    <a:pt x="314945" y="551379"/>
                    <a:pt x="314658" y="551392"/>
                    <a:pt x="314358" y="551418"/>
                  </a:cubicBezTo>
                  <a:cubicBezTo>
                    <a:pt x="313922" y="552004"/>
                    <a:pt x="313503" y="552599"/>
                    <a:pt x="312998" y="553112"/>
                  </a:cubicBezTo>
                  <a:cubicBezTo>
                    <a:pt x="312827" y="553266"/>
                    <a:pt x="312189" y="552941"/>
                    <a:pt x="311774" y="552830"/>
                  </a:cubicBezTo>
                  <a:cubicBezTo>
                    <a:pt x="312253" y="551490"/>
                    <a:pt x="313327" y="551490"/>
                    <a:pt x="314358" y="551418"/>
                  </a:cubicBezTo>
                  <a:cubicBezTo>
                    <a:pt x="314504" y="551229"/>
                    <a:pt x="314662" y="551033"/>
                    <a:pt x="314812" y="550840"/>
                  </a:cubicBezTo>
                  <a:cubicBezTo>
                    <a:pt x="315176" y="550840"/>
                    <a:pt x="315445" y="550669"/>
                    <a:pt x="315792" y="550613"/>
                  </a:cubicBezTo>
                  <a:cubicBezTo>
                    <a:pt x="317174" y="548842"/>
                    <a:pt x="319117" y="548324"/>
                    <a:pt x="321248" y="548230"/>
                  </a:cubicBezTo>
                  <a:cubicBezTo>
                    <a:pt x="321470" y="548037"/>
                    <a:pt x="321731" y="547947"/>
                    <a:pt x="321954" y="547755"/>
                  </a:cubicBezTo>
                  <a:cubicBezTo>
                    <a:pt x="322155" y="547721"/>
                    <a:pt x="322326" y="547639"/>
                    <a:pt x="322527" y="547601"/>
                  </a:cubicBezTo>
                  <a:cubicBezTo>
                    <a:pt x="323357" y="545145"/>
                    <a:pt x="324243" y="542684"/>
                    <a:pt x="324936" y="540181"/>
                  </a:cubicBezTo>
                  <a:cubicBezTo>
                    <a:pt x="325715" y="537365"/>
                    <a:pt x="322638" y="534177"/>
                    <a:pt x="319964" y="535110"/>
                  </a:cubicBezTo>
                  <a:cubicBezTo>
                    <a:pt x="316772" y="536236"/>
                    <a:pt x="313533" y="537395"/>
                    <a:pt x="310657" y="539137"/>
                  </a:cubicBezTo>
                  <a:cubicBezTo>
                    <a:pt x="308248" y="540592"/>
                    <a:pt x="306455" y="542966"/>
                    <a:pt x="304251" y="544764"/>
                  </a:cubicBezTo>
                  <a:close/>
                  <a:moveTo>
                    <a:pt x="344329" y="555556"/>
                  </a:moveTo>
                  <a:cubicBezTo>
                    <a:pt x="343704" y="556065"/>
                    <a:pt x="342985" y="556450"/>
                    <a:pt x="342292" y="556848"/>
                  </a:cubicBezTo>
                  <a:cubicBezTo>
                    <a:pt x="342249" y="557143"/>
                    <a:pt x="342207" y="557400"/>
                    <a:pt x="342113" y="557635"/>
                  </a:cubicBezTo>
                  <a:cubicBezTo>
                    <a:pt x="342104" y="557956"/>
                    <a:pt x="341852" y="558209"/>
                    <a:pt x="341586" y="558440"/>
                  </a:cubicBezTo>
                  <a:cubicBezTo>
                    <a:pt x="341526" y="559086"/>
                    <a:pt x="341466" y="559715"/>
                    <a:pt x="341415" y="560344"/>
                  </a:cubicBezTo>
                  <a:cubicBezTo>
                    <a:pt x="340332" y="559407"/>
                    <a:pt x="341017" y="558949"/>
                    <a:pt x="341586" y="558440"/>
                  </a:cubicBezTo>
                  <a:cubicBezTo>
                    <a:pt x="341616" y="558037"/>
                    <a:pt x="341659" y="557635"/>
                    <a:pt x="341685" y="557237"/>
                  </a:cubicBezTo>
                  <a:cubicBezTo>
                    <a:pt x="341894" y="557122"/>
                    <a:pt x="342078" y="556989"/>
                    <a:pt x="342292" y="556848"/>
                  </a:cubicBezTo>
                  <a:cubicBezTo>
                    <a:pt x="342459" y="555710"/>
                    <a:pt x="342378" y="554426"/>
                    <a:pt x="344102" y="554199"/>
                  </a:cubicBezTo>
                  <a:cubicBezTo>
                    <a:pt x="344119" y="554186"/>
                    <a:pt x="344522" y="555402"/>
                    <a:pt x="344329" y="555556"/>
                  </a:cubicBezTo>
                  <a:close/>
                  <a:moveTo>
                    <a:pt x="330465" y="608090"/>
                  </a:moveTo>
                  <a:cubicBezTo>
                    <a:pt x="329665" y="608852"/>
                    <a:pt x="329211" y="609588"/>
                    <a:pt x="328886" y="609536"/>
                  </a:cubicBezTo>
                  <a:cubicBezTo>
                    <a:pt x="324367" y="608813"/>
                    <a:pt x="322365" y="605398"/>
                    <a:pt x="321000" y="601586"/>
                  </a:cubicBezTo>
                  <a:cubicBezTo>
                    <a:pt x="320820" y="601098"/>
                    <a:pt x="322108" y="599699"/>
                    <a:pt x="322976" y="599301"/>
                  </a:cubicBezTo>
                  <a:cubicBezTo>
                    <a:pt x="323892" y="598881"/>
                    <a:pt x="325813" y="598774"/>
                    <a:pt x="326087" y="599237"/>
                  </a:cubicBezTo>
                  <a:cubicBezTo>
                    <a:pt x="327760" y="602116"/>
                    <a:pt x="329096" y="605227"/>
                    <a:pt x="330465" y="608090"/>
                  </a:cubicBezTo>
                  <a:close/>
                  <a:moveTo>
                    <a:pt x="318171" y="697099"/>
                  </a:moveTo>
                  <a:lnTo>
                    <a:pt x="318265" y="696111"/>
                  </a:lnTo>
                  <a:lnTo>
                    <a:pt x="319677" y="696761"/>
                  </a:lnTo>
                  <a:lnTo>
                    <a:pt x="318171" y="697099"/>
                  </a:lnTo>
                  <a:close/>
                  <a:moveTo>
                    <a:pt x="344753" y="748718"/>
                  </a:moveTo>
                  <a:cubicBezTo>
                    <a:pt x="344569" y="749043"/>
                    <a:pt x="344000" y="749137"/>
                    <a:pt x="343610" y="749330"/>
                  </a:cubicBezTo>
                  <a:cubicBezTo>
                    <a:pt x="343371" y="748371"/>
                    <a:pt x="343092" y="747464"/>
                    <a:pt x="342951" y="746505"/>
                  </a:cubicBezTo>
                  <a:cubicBezTo>
                    <a:pt x="342930" y="746373"/>
                    <a:pt x="343841" y="745919"/>
                    <a:pt x="344102" y="746030"/>
                  </a:cubicBezTo>
                  <a:cubicBezTo>
                    <a:pt x="344492" y="746223"/>
                    <a:pt x="344701" y="746796"/>
                    <a:pt x="344988" y="747211"/>
                  </a:cubicBezTo>
                  <a:cubicBezTo>
                    <a:pt x="344924" y="747729"/>
                    <a:pt x="344979" y="748315"/>
                    <a:pt x="344753" y="748718"/>
                  </a:cubicBezTo>
                  <a:close/>
                  <a:moveTo>
                    <a:pt x="362943" y="818946"/>
                  </a:moveTo>
                  <a:cubicBezTo>
                    <a:pt x="362729" y="818642"/>
                    <a:pt x="362545" y="818334"/>
                    <a:pt x="362335" y="818026"/>
                  </a:cubicBezTo>
                  <a:cubicBezTo>
                    <a:pt x="361959" y="817170"/>
                    <a:pt x="361565" y="816297"/>
                    <a:pt x="361184" y="815437"/>
                  </a:cubicBezTo>
                  <a:cubicBezTo>
                    <a:pt x="361655" y="816276"/>
                    <a:pt x="362117" y="817093"/>
                    <a:pt x="362575" y="817936"/>
                  </a:cubicBezTo>
                  <a:cubicBezTo>
                    <a:pt x="363778" y="817953"/>
                    <a:pt x="363902" y="818296"/>
                    <a:pt x="362943" y="818946"/>
                  </a:cubicBezTo>
                  <a:close/>
                  <a:moveTo>
                    <a:pt x="399645" y="738615"/>
                  </a:moveTo>
                  <a:cubicBezTo>
                    <a:pt x="395794" y="739128"/>
                    <a:pt x="391921" y="739513"/>
                    <a:pt x="388070" y="739950"/>
                  </a:cubicBezTo>
                  <a:cubicBezTo>
                    <a:pt x="388048" y="739702"/>
                    <a:pt x="388027" y="739453"/>
                    <a:pt x="388019" y="739205"/>
                  </a:cubicBezTo>
                  <a:cubicBezTo>
                    <a:pt x="386320" y="739205"/>
                    <a:pt x="384638" y="739261"/>
                    <a:pt x="382965" y="739188"/>
                  </a:cubicBezTo>
                  <a:cubicBezTo>
                    <a:pt x="377556" y="738936"/>
                    <a:pt x="373102" y="740788"/>
                    <a:pt x="369482" y="744828"/>
                  </a:cubicBezTo>
                  <a:cubicBezTo>
                    <a:pt x="368395" y="746047"/>
                    <a:pt x="367102" y="747250"/>
                    <a:pt x="365665" y="747956"/>
                  </a:cubicBezTo>
                  <a:cubicBezTo>
                    <a:pt x="364963" y="748315"/>
                    <a:pt x="363688" y="747631"/>
                    <a:pt x="362725" y="747267"/>
                  </a:cubicBezTo>
                  <a:cubicBezTo>
                    <a:pt x="362592" y="747211"/>
                    <a:pt x="362571" y="746163"/>
                    <a:pt x="362827" y="745816"/>
                  </a:cubicBezTo>
                  <a:cubicBezTo>
                    <a:pt x="364141" y="744006"/>
                    <a:pt x="365220" y="741739"/>
                    <a:pt x="366995" y="740630"/>
                  </a:cubicBezTo>
                  <a:cubicBezTo>
                    <a:pt x="373136" y="736779"/>
                    <a:pt x="379503" y="733292"/>
                    <a:pt x="385892" y="729838"/>
                  </a:cubicBezTo>
                  <a:cubicBezTo>
                    <a:pt x="386654" y="729419"/>
                    <a:pt x="388335" y="729744"/>
                    <a:pt x="389037" y="730356"/>
                  </a:cubicBezTo>
                  <a:cubicBezTo>
                    <a:pt x="392049" y="732966"/>
                    <a:pt x="395177" y="734965"/>
                    <a:pt x="399362" y="734965"/>
                  </a:cubicBezTo>
                  <a:cubicBezTo>
                    <a:pt x="399795" y="734965"/>
                    <a:pt x="400338" y="736548"/>
                    <a:pt x="400582" y="737459"/>
                  </a:cubicBezTo>
                  <a:cubicBezTo>
                    <a:pt x="400672" y="737750"/>
                    <a:pt x="400030" y="738572"/>
                    <a:pt x="399645" y="738615"/>
                  </a:cubicBezTo>
                  <a:close/>
                  <a:moveTo>
                    <a:pt x="403671" y="844458"/>
                  </a:moveTo>
                  <a:cubicBezTo>
                    <a:pt x="403235" y="844381"/>
                    <a:pt x="402880" y="843846"/>
                    <a:pt x="402490" y="843521"/>
                  </a:cubicBezTo>
                  <a:cubicBezTo>
                    <a:pt x="402807" y="842631"/>
                    <a:pt x="402914" y="841505"/>
                    <a:pt x="403509" y="840868"/>
                  </a:cubicBezTo>
                  <a:cubicBezTo>
                    <a:pt x="404604" y="839708"/>
                    <a:pt x="406115" y="839297"/>
                    <a:pt x="407660" y="840132"/>
                  </a:cubicBezTo>
                  <a:cubicBezTo>
                    <a:pt x="408002" y="840316"/>
                    <a:pt x="408387" y="840928"/>
                    <a:pt x="408323" y="841253"/>
                  </a:cubicBezTo>
                  <a:cubicBezTo>
                    <a:pt x="407997" y="843238"/>
                    <a:pt x="405704" y="844826"/>
                    <a:pt x="403671" y="844458"/>
                  </a:cubicBezTo>
                  <a:close/>
                  <a:moveTo>
                    <a:pt x="402105" y="789065"/>
                  </a:moveTo>
                  <a:cubicBezTo>
                    <a:pt x="401665" y="789044"/>
                    <a:pt x="401053" y="788646"/>
                    <a:pt x="400864" y="788265"/>
                  </a:cubicBezTo>
                  <a:cubicBezTo>
                    <a:pt x="400693" y="787880"/>
                    <a:pt x="400813" y="787161"/>
                    <a:pt x="401070" y="786814"/>
                  </a:cubicBezTo>
                  <a:cubicBezTo>
                    <a:pt x="402811" y="784619"/>
                    <a:pt x="404981" y="783310"/>
                    <a:pt x="407908" y="783990"/>
                  </a:cubicBezTo>
                  <a:cubicBezTo>
                    <a:pt x="408177" y="784067"/>
                    <a:pt x="408293" y="784812"/>
                    <a:pt x="408490" y="785269"/>
                  </a:cubicBezTo>
                  <a:cubicBezTo>
                    <a:pt x="407137" y="787850"/>
                    <a:pt x="405079" y="789258"/>
                    <a:pt x="402105" y="789065"/>
                  </a:cubicBezTo>
                  <a:close/>
                  <a:moveTo>
                    <a:pt x="408374" y="671301"/>
                  </a:moveTo>
                  <a:lnTo>
                    <a:pt x="408841" y="670158"/>
                  </a:lnTo>
                  <a:lnTo>
                    <a:pt x="409311" y="671339"/>
                  </a:lnTo>
                  <a:lnTo>
                    <a:pt x="408374" y="671301"/>
                  </a:lnTo>
                  <a:close/>
                  <a:moveTo>
                    <a:pt x="414275" y="640910"/>
                  </a:moveTo>
                  <a:cubicBezTo>
                    <a:pt x="414181" y="640910"/>
                    <a:pt x="414082" y="640910"/>
                    <a:pt x="413988" y="640889"/>
                  </a:cubicBezTo>
                  <a:cubicBezTo>
                    <a:pt x="412662" y="642507"/>
                    <a:pt x="411511" y="644347"/>
                    <a:pt x="409872" y="645540"/>
                  </a:cubicBezTo>
                  <a:cubicBezTo>
                    <a:pt x="407608" y="647201"/>
                    <a:pt x="404972" y="648382"/>
                    <a:pt x="402396" y="649550"/>
                  </a:cubicBezTo>
                  <a:cubicBezTo>
                    <a:pt x="396714" y="652139"/>
                    <a:pt x="391356" y="655001"/>
                    <a:pt x="386281" y="658870"/>
                  </a:cubicBezTo>
                  <a:cubicBezTo>
                    <a:pt x="380496" y="663294"/>
                    <a:pt x="373410" y="666016"/>
                    <a:pt x="366828" y="669353"/>
                  </a:cubicBezTo>
                  <a:cubicBezTo>
                    <a:pt x="365943" y="669794"/>
                    <a:pt x="364471" y="669743"/>
                    <a:pt x="363529" y="669336"/>
                  </a:cubicBezTo>
                  <a:cubicBezTo>
                    <a:pt x="358433" y="667146"/>
                    <a:pt x="354663" y="669375"/>
                    <a:pt x="351467" y="672999"/>
                  </a:cubicBezTo>
                  <a:cubicBezTo>
                    <a:pt x="349100" y="675669"/>
                    <a:pt x="346447" y="677381"/>
                    <a:pt x="342849" y="677903"/>
                  </a:cubicBezTo>
                  <a:cubicBezTo>
                    <a:pt x="337786" y="678626"/>
                    <a:pt x="332797" y="679901"/>
                    <a:pt x="327743" y="680530"/>
                  </a:cubicBezTo>
                  <a:cubicBezTo>
                    <a:pt x="323601" y="681010"/>
                    <a:pt x="319896" y="679747"/>
                    <a:pt x="317187" y="676221"/>
                  </a:cubicBezTo>
                  <a:cubicBezTo>
                    <a:pt x="315462" y="673988"/>
                    <a:pt x="313498" y="671951"/>
                    <a:pt x="311705" y="669756"/>
                  </a:cubicBezTo>
                  <a:cubicBezTo>
                    <a:pt x="311586" y="669627"/>
                    <a:pt x="311898" y="668866"/>
                    <a:pt x="312185" y="668690"/>
                  </a:cubicBezTo>
                  <a:cubicBezTo>
                    <a:pt x="312621" y="668421"/>
                    <a:pt x="313293" y="668198"/>
                    <a:pt x="313751" y="668331"/>
                  </a:cubicBezTo>
                  <a:cubicBezTo>
                    <a:pt x="315912" y="668921"/>
                    <a:pt x="318000" y="669974"/>
                    <a:pt x="320191" y="670235"/>
                  </a:cubicBezTo>
                  <a:cubicBezTo>
                    <a:pt x="321731" y="670428"/>
                    <a:pt x="323785" y="670081"/>
                    <a:pt x="324906" y="669127"/>
                  </a:cubicBezTo>
                  <a:cubicBezTo>
                    <a:pt x="327491" y="666936"/>
                    <a:pt x="329840" y="664403"/>
                    <a:pt x="331924" y="661711"/>
                  </a:cubicBezTo>
                  <a:cubicBezTo>
                    <a:pt x="334286" y="658639"/>
                    <a:pt x="337119" y="657590"/>
                    <a:pt x="340829" y="658164"/>
                  </a:cubicBezTo>
                  <a:cubicBezTo>
                    <a:pt x="341911" y="658339"/>
                    <a:pt x="343080" y="657988"/>
                    <a:pt x="344192" y="657821"/>
                  </a:cubicBezTo>
                  <a:cubicBezTo>
                    <a:pt x="346340" y="657458"/>
                    <a:pt x="348309" y="655014"/>
                    <a:pt x="348112" y="652977"/>
                  </a:cubicBezTo>
                  <a:cubicBezTo>
                    <a:pt x="347941" y="651300"/>
                    <a:pt x="347838" y="649584"/>
                    <a:pt x="347534" y="647928"/>
                  </a:cubicBezTo>
                  <a:cubicBezTo>
                    <a:pt x="346909" y="644569"/>
                    <a:pt x="346220" y="641214"/>
                    <a:pt x="345506" y="637872"/>
                  </a:cubicBezTo>
                  <a:cubicBezTo>
                    <a:pt x="345198" y="636542"/>
                    <a:pt x="345437" y="635609"/>
                    <a:pt x="346546" y="635395"/>
                  </a:cubicBezTo>
                  <a:cubicBezTo>
                    <a:pt x="346986" y="635305"/>
                    <a:pt x="347598" y="635720"/>
                    <a:pt x="348026" y="636024"/>
                  </a:cubicBezTo>
                  <a:cubicBezTo>
                    <a:pt x="353221" y="639854"/>
                    <a:pt x="356084" y="645502"/>
                    <a:pt x="359421" y="650782"/>
                  </a:cubicBezTo>
                  <a:cubicBezTo>
                    <a:pt x="361060" y="653397"/>
                    <a:pt x="363688" y="654351"/>
                    <a:pt x="366619" y="654698"/>
                  </a:cubicBezTo>
                  <a:cubicBezTo>
                    <a:pt x="374415" y="655643"/>
                    <a:pt x="381463" y="653495"/>
                    <a:pt x="387253" y="648476"/>
                  </a:cubicBezTo>
                  <a:cubicBezTo>
                    <a:pt x="392704" y="643752"/>
                    <a:pt x="399063" y="641745"/>
                    <a:pt x="405811" y="640619"/>
                  </a:cubicBezTo>
                  <a:cubicBezTo>
                    <a:pt x="408447" y="640170"/>
                    <a:pt x="411250" y="640739"/>
                    <a:pt x="413992" y="640889"/>
                  </a:cubicBezTo>
                  <a:cubicBezTo>
                    <a:pt x="414091" y="640774"/>
                    <a:pt x="414185" y="640641"/>
                    <a:pt x="414279" y="640508"/>
                  </a:cubicBezTo>
                  <a:cubicBezTo>
                    <a:pt x="414112" y="639366"/>
                    <a:pt x="414382" y="639229"/>
                    <a:pt x="414964" y="640149"/>
                  </a:cubicBezTo>
                  <a:cubicBezTo>
                    <a:pt x="415015" y="640217"/>
                    <a:pt x="414523" y="640658"/>
                    <a:pt x="414275" y="640910"/>
                  </a:cubicBezTo>
                  <a:close/>
                  <a:moveTo>
                    <a:pt x="421365" y="538568"/>
                  </a:moveTo>
                  <a:cubicBezTo>
                    <a:pt x="420492" y="538700"/>
                    <a:pt x="419397" y="538987"/>
                    <a:pt x="418759" y="538602"/>
                  </a:cubicBezTo>
                  <a:cubicBezTo>
                    <a:pt x="416791" y="537399"/>
                    <a:pt x="416380" y="535251"/>
                    <a:pt x="417857" y="535286"/>
                  </a:cubicBezTo>
                  <a:cubicBezTo>
                    <a:pt x="418832" y="535286"/>
                    <a:pt x="419825" y="535645"/>
                    <a:pt x="420715" y="536030"/>
                  </a:cubicBezTo>
                  <a:cubicBezTo>
                    <a:pt x="421104" y="536197"/>
                    <a:pt x="421276" y="536830"/>
                    <a:pt x="421549" y="537275"/>
                  </a:cubicBezTo>
                  <a:cubicBezTo>
                    <a:pt x="421498" y="537733"/>
                    <a:pt x="421494" y="538542"/>
                    <a:pt x="421365" y="538568"/>
                  </a:cubicBezTo>
                  <a:close/>
                  <a:moveTo>
                    <a:pt x="458341" y="611368"/>
                  </a:moveTo>
                  <a:cubicBezTo>
                    <a:pt x="458542" y="611043"/>
                    <a:pt x="459239" y="610991"/>
                    <a:pt x="459710" y="610816"/>
                  </a:cubicBezTo>
                  <a:cubicBezTo>
                    <a:pt x="460951" y="611333"/>
                    <a:pt x="461302" y="612232"/>
                    <a:pt x="460587" y="613392"/>
                  </a:cubicBezTo>
                  <a:cubicBezTo>
                    <a:pt x="460399" y="613696"/>
                    <a:pt x="459710" y="613961"/>
                    <a:pt x="459389" y="613854"/>
                  </a:cubicBezTo>
                  <a:cubicBezTo>
                    <a:pt x="458118" y="613405"/>
                    <a:pt x="457703" y="612459"/>
                    <a:pt x="458341" y="611368"/>
                  </a:cubicBezTo>
                  <a:close/>
                  <a:moveTo>
                    <a:pt x="449085" y="770554"/>
                  </a:moveTo>
                  <a:cubicBezTo>
                    <a:pt x="449603" y="768226"/>
                    <a:pt x="451413" y="766698"/>
                    <a:pt x="453749" y="766283"/>
                  </a:cubicBezTo>
                  <a:cubicBezTo>
                    <a:pt x="454648" y="766116"/>
                    <a:pt x="455786" y="766818"/>
                    <a:pt x="456685" y="767332"/>
                  </a:cubicBezTo>
                  <a:cubicBezTo>
                    <a:pt x="456925" y="767460"/>
                    <a:pt x="456946" y="768491"/>
                    <a:pt x="456719" y="768915"/>
                  </a:cubicBezTo>
                  <a:cubicBezTo>
                    <a:pt x="454785" y="772248"/>
                    <a:pt x="452068" y="774747"/>
                    <a:pt x="448640" y="776497"/>
                  </a:cubicBezTo>
                  <a:cubicBezTo>
                    <a:pt x="448640" y="776729"/>
                    <a:pt x="448640" y="776960"/>
                    <a:pt x="448615" y="777191"/>
                  </a:cubicBezTo>
                  <a:cubicBezTo>
                    <a:pt x="448319" y="777246"/>
                    <a:pt x="448024" y="777302"/>
                    <a:pt x="447737" y="777357"/>
                  </a:cubicBezTo>
                  <a:cubicBezTo>
                    <a:pt x="447464" y="777704"/>
                    <a:pt x="447185" y="778046"/>
                    <a:pt x="446907" y="778385"/>
                  </a:cubicBezTo>
                  <a:cubicBezTo>
                    <a:pt x="447023" y="778059"/>
                    <a:pt x="447044" y="777572"/>
                    <a:pt x="447258" y="777456"/>
                  </a:cubicBezTo>
                  <a:cubicBezTo>
                    <a:pt x="447399" y="777379"/>
                    <a:pt x="447575" y="777396"/>
                    <a:pt x="447737" y="777357"/>
                  </a:cubicBezTo>
                  <a:cubicBezTo>
                    <a:pt x="447887" y="777169"/>
                    <a:pt x="448050" y="776972"/>
                    <a:pt x="448212" y="776788"/>
                  </a:cubicBezTo>
                  <a:cubicBezTo>
                    <a:pt x="448366" y="776716"/>
                    <a:pt x="448482" y="776574"/>
                    <a:pt x="448640" y="776497"/>
                  </a:cubicBezTo>
                  <a:cubicBezTo>
                    <a:pt x="448721" y="774499"/>
                    <a:pt x="448670" y="772475"/>
                    <a:pt x="449085" y="770554"/>
                  </a:cubicBezTo>
                  <a:close/>
                  <a:moveTo>
                    <a:pt x="446757" y="606280"/>
                  </a:moveTo>
                  <a:cubicBezTo>
                    <a:pt x="448362" y="606357"/>
                    <a:pt x="448786" y="607080"/>
                    <a:pt x="447772" y="607936"/>
                  </a:cubicBezTo>
                  <a:cubicBezTo>
                    <a:pt x="447459" y="608222"/>
                    <a:pt x="446706" y="607974"/>
                    <a:pt x="446133" y="607974"/>
                  </a:cubicBezTo>
                  <a:cubicBezTo>
                    <a:pt x="445880" y="607671"/>
                    <a:pt x="445598" y="607307"/>
                    <a:pt x="445311" y="606965"/>
                  </a:cubicBezTo>
                  <a:cubicBezTo>
                    <a:pt x="445786" y="606716"/>
                    <a:pt x="446287" y="606258"/>
                    <a:pt x="446757" y="606280"/>
                  </a:cubicBezTo>
                  <a:close/>
                  <a:moveTo>
                    <a:pt x="431156" y="590169"/>
                  </a:moveTo>
                  <a:cubicBezTo>
                    <a:pt x="430861" y="590452"/>
                    <a:pt x="430018" y="590623"/>
                    <a:pt x="429735" y="590413"/>
                  </a:cubicBezTo>
                  <a:cubicBezTo>
                    <a:pt x="428713" y="589668"/>
                    <a:pt x="428610" y="588637"/>
                    <a:pt x="429431" y="587743"/>
                  </a:cubicBezTo>
                  <a:cubicBezTo>
                    <a:pt x="429675" y="587499"/>
                    <a:pt x="430326" y="587627"/>
                    <a:pt x="430805" y="587593"/>
                  </a:cubicBezTo>
                  <a:cubicBezTo>
                    <a:pt x="431845" y="588376"/>
                    <a:pt x="432025" y="589305"/>
                    <a:pt x="431156" y="590169"/>
                  </a:cubicBezTo>
                  <a:close/>
                  <a:moveTo>
                    <a:pt x="439727" y="555213"/>
                  </a:moveTo>
                  <a:lnTo>
                    <a:pt x="439368" y="554148"/>
                  </a:lnTo>
                  <a:lnTo>
                    <a:pt x="440073" y="554169"/>
                  </a:lnTo>
                  <a:lnTo>
                    <a:pt x="439727" y="555213"/>
                  </a:lnTo>
                  <a:close/>
                  <a:moveTo>
                    <a:pt x="456107" y="909235"/>
                  </a:moveTo>
                  <a:cubicBezTo>
                    <a:pt x="455025" y="911729"/>
                    <a:pt x="453133" y="913882"/>
                    <a:pt x="451589" y="916192"/>
                  </a:cubicBezTo>
                  <a:cubicBezTo>
                    <a:pt x="450733" y="917510"/>
                    <a:pt x="449945" y="917716"/>
                    <a:pt x="449419" y="916723"/>
                  </a:cubicBezTo>
                  <a:cubicBezTo>
                    <a:pt x="449188" y="916282"/>
                    <a:pt x="449188" y="915692"/>
                    <a:pt x="449205" y="915178"/>
                  </a:cubicBezTo>
                  <a:cubicBezTo>
                    <a:pt x="449222" y="914626"/>
                    <a:pt x="449316" y="914053"/>
                    <a:pt x="449522" y="913561"/>
                  </a:cubicBezTo>
                  <a:cubicBezTo>
                    <a:pt x="450750" y="910510"/>
                    <a:pt x="452611" y="907703"/>
                    <a:pt x="451644" y="904065"/>
                  </a:cubicBezTo>
                  <a:cubicBezTo>
                    <a:pt x="450557" y="899923"/>
                    <a:pt x="446496" y="900402"/>
                    <a:pt x="443920" y="898610"/>
                  </a:cubicBezTo>
                  <a:cubicBezTo>
                    <a:pt x="443570" y="898383"/>
                    <a:pt x="443274" y="897412"/>
                    <a:pt x="443445" y="897198"/>
                  </a:cubicBezTo>
                  <a:cubicBezTo>
                    <a:pt x="444049" y="896483"/>
                    <a:pt x="444798" y="895558"/>
                    <a:pt x="445623" y="895405"/>
                  </a:cubicBezTo>
                  <a:cubicBezTo>
                    <a:pt x="446633" y="895242"/>
                    <a:pt x="447772" y="895773"/>
                    <a:pt x="448854" y="895961"/>
                  </a:cubicBezTo>
                  <a:cubicBezTo>
                    <a:pt x="450904" y="896308"/>
                    <a:pt x="452945" y="896650"/>
                    <a:pt x="454999" y="896996"/>
                  </a:cubicBezTo>
                  <a:cubicBezTo>
                    <a:pt x="454939" y="896842"/>
                    <a:pt x="454871" y="896667"/>
                    <a:pt x="454815" y="896513"/>
                  </a:cubicBezTo>
                  <a:cubicBezTo>
                    <a:pt x="454888" y="896496"/>
                    <a:pt x="454965" y="896483"/>
                    <a:pt x="455046" y="896461"/>
                  </a:cubicBezTo>
                  <a:cubicBezTo>
                    <a:pt x="453386" y="893808"/>
                    <a:pt x="451644" y="891194"/>
                    <a:pt x="450112" y="888464"/>
                  </a:cubicBezTo>
                  <a:cubicBezTo>
                    <a:pt x="447720" y="884232"/>
                    <a:pt x="447857" y="879752"/>
                    <a:pt x="449723" y="875426"/>
                  </a:cubicBezTo>
                  <a:cubicBezTo>
                    <a:pt x="450335" y="874035"/>
                    <a:pt x="451811" y="872413"/>
                    <a:pt x="453167" y="872092"/>
                  </a:cubicBezTo>
                  <a:cubicBezTo>
                    <a:pt x="454426" y="871801"/>
                    <a:pt x="456484" y="872700"/>
                    <a:pt x="457468" y="873765"/>
                  </a:cubicBezTo>
                  <a:cubicBezTo>
                    <a:pt x="459282" y="875738"/>
                    <a:pt x="460639" y="878134"/>
                    <a:pt x="462162" y="880381"/>
                  </a:cubicBezTo>
                  <a:cubicBezTo>
                    <a:pt x="462239" y="880304"/>
                    <a:pt x="462269" y="880252"/>
                    <a:pt x="462346" y="880171"/>
                  </a:cubicBezTo>
                  <a:lnTo>
                    <a:pt x="462667" y="879315"/>
                  </a:lnTo>
                  <a:lnTo>
                    <a:pt x="462329" y="880633"/>
                  </a:lnTo>
                  <a:cubicBezTo>
                    <a:pt x="462269" y="880556"/>
                    <a:pt x="462218" y="880462"/>
                    <a:pt x="462162" y="880381"/>
                  </a:cubicBezTo>
                  <a:cubicBezTo>
                    <a:pt x="457656" y="884463"/>
                    <a:pt x="457789" y="888451"/>
                    <a:pt x="462299" y="892645"/>
                  </a:cubicBezTo>
                  <a:cubicBezTo>
                    <a:pt x="463193" y="893483"/>
                    <a:pt x="462496" y="894895"/>
                    <a:pt x="461229" y="895199"/>
                  </a:cubicBezTo>
                  <a:cubicBezTo>
                    <a:pt x="459188" y="895708"/>
                    <a:pt x="457100" y="896055"/>
                    <a:pt x="455046" y="896461"/>
                  </a:cubicBezTo>
                  <a:cubicBezTo>
                    <a:pt x="455153" y="896667"/>
                    <a:pt x="455286" y="896859"/>
                    <a:pt x="455414" y="897065"/>
                  </a:cubicBezTo>
                  <a:cubicBezTo>
                    <a:pt x="455268" y="897048"/>
                    <a:pt x="455136" y="897035"/>
                    <a:pt x="455003" y="896992"/>
                  </a:cubicBezTo>
                  <a:cubicBezTo>
                    <a:pt x="455714" y="898914"/>
                    <a:pt x="456621" y="900822"/>
                    <a:pt x="456852" y="902803"/>
                  </a:cubicBezTo>
                  <a:cubicBezTo>
                    <a:pt x="457087" y="904900"/>
                    <a:pt x="456920" y="907309"/>
                    <a:pt x="456107" y="909235"/>
                  </a:cubicBezTo>
                  <a:close/>
                  <a:moveTo>
                    <a:pt x="464002" y="955243"/>
                  </a:moveTo>
                  <a:cubicBezTo>
                    <a:pt x="463968" y="955663"/>
                    <a:pt x="463377" y="956352"/>
                    <a:pt x="462997" y="956394"/>
                  </a:cubicBezTo>
                  <a:cubicBezTo>
                    <a:pt x="462076" y="956501"/>
                    <a:pt x="460421" y="956484"/>
                    <a:pt x="460322" y="956163"/>
                  </a:cubicBezTo>
                  <a:cubicBezTo>
                    <a:pt x="459265" y="952560"/>
                    <a:pt x="458320" y="948876"/>
                    <a:pt x="457669" y="945179"/>
                  </a:cubicBezTo>
                  <a:cubicBezTo>
                    <a:pt x="457537" y="944357"/>
                    <a:pt x="458589" y="943326"/>
                    <a:pt x="459133" y="942398"/>
                  </a:cubicBezTo>
                  <a:cubicBezTo>
                    <a:pt x="459060" y="942226"/>
                    <a:pt x="458974" y="942055"/>
                    <a:pt x="458889" y="941880"/>
                  </a:cubicBezTo>
                  <a:cubicBezTo>
                    <a:pt x="459094" y="941024"/>
                    <a:pt x="459308" y="940168"/>
                    <a:pt x="459518" y="939308"/>
                  </a:cubicBezTo>
                  <a:cubicBezTo>
                    <a:pt x="459518" y="939287"/>
                    <a:pt x="459526" y="939248"/>
                    <a:pt x="459539" y="939192"/>
                  </a:cubicBezTo>
                  <a:cubicBezTo>
                    <a:pt x="459582" y="938807"/>
                    <a:pt x="459723" y="938431"/>
                    <a:pt x="459830" y="938050"/>
                  </a:cubicBezTo>
                  <a:cubicBezTo>
                    <a:pt x="459727" y="938469"/>
                    <a:pt x="459625" y="938884"/>
                    <a:pt x="459518" y="939308"/>
                  </a:cubicBezTo>
                  <a:cubicBezTo>
                    <a:pt x="459385" y="940314"/>
                    <a:pt x="459287" y="941323"/>
                    <a:pt x="459175" y="942337"/>
                  </a:cubicBezTo>
                  <a:cubicBezTo>
                    <a:pt x="459167" y="942359"/>
                    <a:pt x="459145" y="942380"/>
                    <a:pt x="459133" y="942398"/>
                  </a:cubicBezTo>
                  <a:cubicBezTo>
                    <a:pt x="460699" y="945602"/>
                    <a:pt x="462312" y="948782"/>
                    <a:pt x="463754" y="952047"/>
                  </a:cubicBezTo>
                  <a:cubicBezTo>
                    <a:pt x="464165" y="952975"/>
                    <a:pt x="464079" y="954178"/>
                    <a:pt x="464002" y="955243"/>
                  </a:cubicBezTo>
                  <a:close/>
                  <a:moveTo>
                    <a:pt x="466253" y="787443"/>
                  </a:moveTo>
                  <a:cubicBezTo>
                    <a:pt x="463698" y="790379"/>
                    <a:pt x="460724" y="793053"/>
                    <a:pt x="458581" y="796250"/>
                  </a:cubicBezTo>
                  <a:cubicBezTo>
                    <a:pt x="456749" y="799001"/>
                    <a:pt x="455945" y="802416"/>
                    <a:pt x="454473" y="805407"/>
                  </a:cubicBezTo>
                  <a:cubicBezTo>
                    <a:pt x="454053" y="806263"/>
                    <a:pt x="453060" y="806840"/>
                    <a:pt x="452243" y="807487"/>
                  </a:cubicBezTo>
                  <a:cubicBezTo>
                    <a:pt x="452295" y="807658"/>
                    <a:pt x="452342" y="807829"/>
                    <a:pt x="452397" y="807979"/>
                  </a:cubicBezTo>
                  <a:cubicBezTo>
                    <a:pt x="451071" y="809280"/>
                    <a:pt x="449731" y="810572"/>
                    <a:pt x="448401" y="811868"/>
                  </a:cubicBezTo>
                  <a:cubicBezTo>
                    <a:pt x="447887" y="811941"/>
                    <a:pt x="447399" y="812039"/>
                    <a:pt x="446886" y="812121"/>
                  </a:cubicBezTo>
                  <a:cubicBezTo>
                    <a:pt x="445007" y="813203"/>
                    <a:pt x="443133" y="814290"/>
                    <a:pt x="441207" y="815300"/>
                  </a:cubicBezTo>
                  <a:cubicBezTo>
                    <a:pt x="441053" y="815394"/>
                    <a:pt x="440300" y="814791"/>
                    <a:pt x="440206" y="814406"/>
                  </a:cubicBezTo>
                  <a:cubicBezTo>
                    <a:pt x="440112" y="814004"/>
                    <a:pt x="440412" y="813143"/>
                    <a:pt x="440664" y="813088"/>
                  </a:cubicBezTo>
                  <a:cubicBezTo>
                    <a:pt x="442731" y="812707"/>
                    <a:pt x="444811" y="812420"/>
                    <a:pt x="446886" y="812117"/>
                  </a:cubicBezTo>
                  <a:cubicBezTo>
                    <a:pt x="447284" y="811885"/>
                    <a:pt x="447660" y="811680"/>
                    <a:pt x="448041" y="811475"/>
                  </a:cubicBezTo>
                  <a:cubicBezTo>
                    <a:pt x="449368" y="810191"/>
                    <a:pt x="450694" y="808912"/>
                    <a:pt x="452021" y="807653"/>
                  </a:cubicBezTo>
                  <a:cubicBezTo>
                    <a:pt x="452089" y="807598"/>
                    <a:pt x="452175" y="807538"/>
                    <a:pt x="452243" y="807482"/>
                  </a:cubicBezTo>
                  <a:cubicBezTo>
                    <a:pt x="452128" y="807119"/>
                    <a:pt x="451978" y="806738"/>
                    <a:pt x="451905" y="806357"/>
                  </a:cubicBezTo>
                  <a:cubicBezTo>
                    <a:pt x="448901" y="792570"/>
                    <a:pt x="447314" y="791367"/>
                    <a:pt x="462975" y="782390"/>
                  </a:cubicBezTo>
                  <a:cubicBezTo>
                    <a:pt x="463660" y="781992"/>
                    <a:pt x="465260" y="782330"/>
                    <a:pt x="465889" y="782920"/>
                  </a:cubicBezTo>
                  <a:cubicBezTo>
                    <a:pt x="466557" y="783532"/>
                    <a:pt x="466664" y="784846"/>
                    <a:pt x="466822" y="785873"/>
                  </a:cubicBezTo>
                  <a:cubicBezTo>
                    <a:pt x="466882" y="786378"/>
                    <a:pt x="466595" y="787045"/>
                    <a:pt x="466253" y="787443"/>
                  </a:cubicBezTo>
                  <a:close/>
                  <a:moveTo>
                    <a:pt x="486775" y="871172"/>
                  </a:moveTo>
                  <a:cubicBezTo>
                    <a:pt x="487109" y="871172"/>
                    <a:pt x="487447" y="871711"/>
                    <a:pt x="487777" y="871989"/>
                  </a:cubicBezTo>
                  <a:cubicBezTo>
                    <a:pt x="487610" y="872396"/>
                    <a:pt x="487546" y="872982"/>
                    <a:pt x="487242" y="873158"/>
                  </a:cubicBezTo>
                  <a:cubicBezTo>
                    <a:pt x="486985" y="873303"/>
                    <a:pt x="486305" y="873158"/>
                    <a:pt x="486056" y="872905"/>
                  </a:cubicBezTo>
                  <a:cubicBezTo>
                    <a:pt x="485068" y="871865"/>
                    <a:pt x="485342" y="871172"/>
                    <a:pt x="486775" y="871172"/>
                  </a:cubicBezTo>
                  <a:close/>
                  <a:moveTo>
                    <a:pt x="480079" y="922945"/>
                  </a:moveTo>
                  <a:cubicBezTo>
                    <a:pt x="476895" y="922183"/>
                    <a:pt x="475312" y="920236"/>
                    <a:pt x="474392" y="917416"/>
                  </a:cubicBezTo>
                  <a:cubicBezTo>
                    <a:pt x="473870" y="915812"/>
                    <a:pt x="473480" y="914173"/>
                    <a:pt x="473134" y="912534"/>
                  </a:cubicBezTo>
                  <a:cubicBezTo>
                    <a:pt x="472244" y="908186"/>
                    <a:pt x="470399" y="903834"/>
                    <a:pt x="473151" y="899508"/>
                  </a:cubicBezTo>
                  <a:cubicBezTo>
                    <a:pt x="472145" y="897638"/>
                    <a:pt x="471127" y="895768"/>
                    <a:pt x="470113" y="893920"/>
                  </a:cubicBezTo>
                  <a:cubicBezTo>
                    <a:pt x="471760" y="891023"/>
                    <a:pt x="473283" y="888049"/>
                    <a:pt x="475153" y="885323"/>
                  </a:cubicBezTo>
                  <a:cubicBezTo>
                    <a:pt x="475581" y="884694"/>
                    <a:pt x="477293" y="884480"/>
                    <a:pt x="478230" y="884728"/>
                  </a:cubicBezTo>
                  <a:cubicBezTo>
                    <a:pt x="481585" y="885631"/>
                    <a:pt x="484542" y="887266"/>
                    <a:pt x="485646" y="890873"/>
                  </a:cubicBezTo>
                  <a:cubicBezTo>
                    <a:pt x="486805" y="894626"/>
                    <a:pt x="487614" y="898383"/>
                    <a:pt x="487186" y="902465"/>
                  </a:cubicBezTo>
                  <a:cubicBezTo>
                    <a:pt x="486617" y="908015"/>
                    <a:pt x="486677" y="913638"/>
                    <a:pt x="486502" y="918071"/>
                  </a:cubicBezTo>
                  <a:cubicBezTo>
                    <a:pt x="487165" y="920882"/>
                    <a:pt x="487828" y="922530"/>
                    <a:pt x="487862" y="924169"/>
                  </a:cubicBezTo>
                  <a:cubicBezTo>
                    <a:pt x="487892" y="925709"/>
                    <a:pt x="487785" y="928058"/>
                    <a:pt x="486840" y="928649"/>
                  </a:cubicBezTo>
                  <a:cubicBezTo>
                    <a:pt x="484940" y="929868"/>
                    <a:pt x="484268" y="927767"/>
                    <a:pt x="483395" y="926321"/>
                  </a:cubicBezTo>
                  <a:cubicBezTo>
                    <a:pt x="482561" y="924960"/>
                    <a:pt x="481392" y="923248"/>
                    <a:pt x="480079" y="922945"/>
                  </a:cubicBezTo>
                  <a:close/>
                  <a:moveTo>
                    <a:pt x="483134" y="954614"/>
                  </a:moveTo>
                  <a:cubicBezTo>
                    <a:pt x="483181" y="954828"/>
                    <a:pt x="483147" y="955034"/>
                    <a:pt x="483194" y="955243"/>
                  </a:cubicBezTo>
                  <a:lnTo>
                    <a:pt x="482312" y="955393"/>
                  </a:lnTo>
                  <a:lnTo>
                    <a:pt x="482800" y="954918"/>
                  </a:lnTo>
                  <a:cubicBezTo>
                    <a:pt x="482941" y="954828"/>
                    <a:pt x="483001" y="954713"/>
                    <a:pt x="483134" y="954614"/>
                  </a:cubicBezTo>
                  <a:cubicBezTo>
                    <a:pt x="482090" y="948953"/>
                    <a:pt x="484015" y="943921"/>
                    <a:pt x="486814" y="939107"/>
                  </a:cubicBezTo>
                  <a:cubicBezTo>
                    <a:pt x="486976" y="938824"/>
                    <a:pt x="487815" y="938576"/>
                    <a:pt x="487944" y="938713"/>
                  </a:cubicBezTo>
                  <a:cubicBezTo>
                    <a:pt x="488333" y="939072"/>
                    <a:pt x="488697" y="939629"/>
                    <a:pt x="488757" y="940138"/>
                  </a:cubicBezTo>
                  <a:cubicBezTo>
                    <a:pt x="489582" y="946047"/>
                    <a:pt x="488243" y="951105"/>
                    <a:pt x="483134" y="954614"/>
                  </a:cubicBezTo>
                  <a:close/>
                  <a:moveTo>
                    <a:pt x="491594" y="813375"/>
                  </a:moveTo>
                  <a:cubicBezTo>
                    <a:pt x="490678" y="813263"/>
                    <a:pt x="489818" y="812647"/>
                    <a:pt x="488945" y="812253"/>
                  </a:cubicBezTo>
                  <a:cubicBezTo>
                    <a:pt x="489642" y="811483"/>
                    <a:pt x="490199" y="810396"/>
                    <a:pt x="491080" y="810037"/>
                  </a:cubicBezTo>
                  <a:cubicBezTo>
                    <a:pt x="492210" y="809558"/>
                    <a:pt x="493143" y="810319"/>
                    <a:pt x="493562" y="811543"/>
                  </a:cubicBezTo>
                  <a:cubicBezTo>
                    <a:pt x="493635" y="812771"/>
                    <a:pt x="492954" y="813550"/>
                    <a:pt x="491594" y="813375"/>
                  </a:cubicBezTo>
                  <a:close/>
                  <a:moveTo>
                    <a:pt x="495941" y="864826"/>
                  </a:moveTo>
                  <a:lnTo>
                    <a:pt x="495954" y="863966"/>
                  </a:lnTo>
                  <a:lnTo>
                    <a:pt x="497122" y="864390"/>
                  </a:lnTo>
                  <a:lnTo>
                    <a:pt x="495941" y="864826"/>
                  </a:lnTo>
                  <a:close/>
                  <a:moveTo>
                    <a:pt x="504448" y="804816"/>
                  </a:moveTo>
                  <a:lnTo>
                    <a:pt x="504919" y="803648"/>
                  </a:lnTo>
                  <a:lnTo>
                    <a:pt x="505381" y="804791"/>
                  </a:lnTo>
                  <a:lnTo>
                    <a:pt x="504448" y="804816"/>
                  </a:lnTo>
                  <a:close/>
                  <a:moveTo>
                    <a:pt x="540285" y="867304"/>
                  </a:moveTo>
                  <a:cubicBezTo>
                    <a:pt x="540713" y="867278"/>
                    <a:pt x="541158" y="867509"/>
                    <a:pt x="541590" y="867650"/>
                  </a:cubicBezTo>
                  <a:cubicBezTo>
                    <a:pt x="541449" y="867989"/>
                    <a:pt x="541308" y="868579"/>
                    <a:pt x="541154" y="868579"/>
                  </a:cubicBezTo>
                  <a:cubicBezTo>
                    <a:pt x="540713" y="868579"/>
                    <a:pt x="540273" y="868352"/>
                    <a:pt x="539832" y="868202"/>
                  </a:cubicBezTo>
                  <a:cubicBezTo>
                    <a:pt x="539986" y="867894"/>
                    <a:pt x="540123" y="867325"/>
                    <a:pt x="540285" y="867304"/>
                  </a:cubicBezTo>
                  <a:close/>
                  <a:moveTo>
                    <a:pt x="513237" y="671840"/>
                  </a:moveTo>
                  <a:lnTo>
                    <a:pt x="513224" y="672884"/>
                  </a:lnTo>
                  <a:lnTo>
                    <a:pt x="511979" y="672353"/>
                  </a:lnTo>
                  <a:lnTo>
                    <a:pt x="513237" y="671840"/>
                  </a:lnTo>
                  <a:close/>
                  <a:moveTo>
                    <a:pt x="517260" y="727763"/>
                  </a:moveTo>
                  <a:cubicBezTo>
                    <a:pt x="517148" y="728127"/>
                    <a:pt x="517028" y="728486"/>
                    <a:pt x="516917" y="728829"/>
                  </a:cubicBezTo>
                  <a:cubicBezTo>
                    <a:pt x="515668" y="730185"/>
                    <a:pt x="514431" y="731537"/>
                    <a:pt x="513194" y="732898"/>
                  </a:cubicBezTo>
                  <a:cubicBezTo>
                    <a:pt x="512942" y="733159"/>
                    <a:pt x="512702" y="733407"/>
                    <a:pt x="512450" y="733660"/>
                  </a:cubicBezTo>
                  <a:cubicBezTo>
                    <a:pt x="512570" y="733296"/>
                    <a:pt x="512707" y="732915"/>
                    <a:pt x="512844" y="732538"/>
                  </a:cubicBezTo>
                  <a:cubicBezTo>
                    <a:pt x="514093" y="731182"/>
                    <a:pt x="515330" y="729813"/>
                    <a:pt x="516592" y="728435"/>
                  </a:cubicBezTo>
                  <a:cubicBezTo>
                    <a:pt x="516810" y="728217"/>
                    <a:pt x="517028" y="727990"/>
                    <a:pt x="517260" y="727763"/>
                  </a:cubicBezTo>
                  <a:cubicBezTo>
                    <a:pt x="517465" y="727091"/>
                    <a:pt x="517679" y="726407"/>
                    <a:pt x="517884" y="725739"/>
                  </a:cubicBezTo>
                  <a:cubicBezTo>
                    <a:pt x="518171" y="725919"/>
                    <a:pt x="518458" y="726081"/>
                    <a:pt x="518753" y="726257"/>
                  </a:cubicBezTo>
                  <a:cubicBezTo>
                    <a:pt x="518248" y="726770"/>
                    <a:pt x="517756" y="727262"/>
                    <a:pt x="517260" y="727763"/>
                  </a:cubicBezTo>
                  <a:close/>
                  <a:moveTo>
                    <a:pt x="519450" y="659597"/>
                  </a:moveTo>
                  <a:cubicBezTo>
                    <a:pt x="513327" y="653718"/>
                    <a:pt x="513901" y="648951"/>
                    <a:pt x="521415" y="645288"/>
                  </a:cubicBezTo>
                  <a:cubicBezTo>
                    <a:pt x="523353" y="644338"/>
                    <a:pt x="525664" y="644013"/>
                    <a:pt x="527837" y="643786"/>
                  </a:cubicBezTo>
                  <a:cubicBezTo>
                    <a:pt x="528565" y="643705"/>
                    <a:pt x="529425" y="644826"/>
                    <a:pt x="530281" y="645463"/>
                  </a:cubicBezTo>
                  <a:cubicBezTo>
                    <a:pt x="526370" y="648780"/>
                    <a:pt x="527572" y="653850"/>
                    <a:pt x="525967" y="657971"/>
                  </a:cubicBezTo>
                  <a:cubicBezTo>
                    <a:pt x="524774" y="661082"/>
                    <a:pt x="521855" y="661904"/>
                    <a:pt x="519450" y="659597"/>
                  </a:cubicBezTo>
                  <a:close/>
                  <a:moveTo>
                    <a:pt x="529250" y="888584"/>
                  </a:moveTo>
                  <a:cubicBezTo>
                    <a:pt x="527936" y="888301"/>
                    <a:pt x="527551" y="887437"/>
                    <a:pt x="528235" y="886316"/>
                  </a:cubicBezTo>
                  <a:cubicBezTo>
                    <a:pt x="528398" y="886042"/>
                    <a:pt x="529275" y="885837"/>
                    <a:pt x="529374" y="885969"/>
                  </a:cubicBezTo>
                  <a:cubicBezTo>
                    <a:pt x="529891" y="886641"/>
                    <a:pt x="530285" y="887420"/>
                    <a:pt x="530743" y="888181"/>
                  </a:cubicBezTo>
                  <a:cubicBezTo>
                    <a:pt x="530178" y="888353"/>
                    <a:pt x="529673" y="888682"/>
                    <a:pt x="529250" y="888584"/>
                  </a:cubicBezTo>
                  <a:close/>
                  <a:moveTo>
                    <a:pt x="544453" y="965637"/>
                  </a:moveTo>
                  <a:cubicBezTo>
                    <a:pt x="544128" y="966018"/>
                    <a:pt x="543478" y="966519"/>
                    <a:pt x="543088" y="966441"/>
                  </a:cubicBezTo>
                  <a:cubicBezTo>
                    <a:pt x="539887" y="965714"/>
                    <a:pt x="536986" y="964345"/>
                    <a:pt x="534581" y="962073"/>
                  </a:cubicBezTo>
                  <a:cubicBezTo>
                    <a:pt x="534402" y="962056"/>
                    <a:pt x="534226" y="962034"/>
                    <a:pt x="534055" y="962021"/>
                  </a:cubicBezTo>
                  <a:cubicBezTo>
                    <a:pt x="532985" y="961944"/>
                    <a:pt x="532891" y="961602"/>
                    <a:pt x="533790" y="961101"/>
                  </a:cubicBezTo>
                  <a:cubicBezTo>
                    <a:pt x="533811" y="961101"/>
                    <a:pt x="534136" y="961602"/>
                    <a:pt x="534307" y="961884"/>
                  </a:cubicBezTo>
                  <a:cubicBezTo>
                    <a:pt x="534402" y="961961"/>
                    <a:pt x="534496" y="962000"/>
                    <a:pt x="534581" y="962073"/>
                  </a:cubicBezTo>
                  <a:cubicBezTo>
                    <a:pt x="537791" y="962359"/>
                    <a:pt x="540996" y="962530"/>
                    <a:pt x="544162" y="963061"/>
                  </a:cubicBezTo>
                  <a:cubicBezTo>
                    <a:pt x="545232" y="963237"/>
                    <a:pt x="545309" y="964606"/>
                    <a:pt x="544453" y="965637"/>
                  </a:cubicBezTo>
                  <a:close/>
                  <a:moveTo>
                    <a:pt x="545643" y="658960"/>
                  </a:moveTo>
                  <a:cubicBezTo>
                    <a:pt x="545480" y="658562"/>
                    <a:pt x="545129" y="658125"/>
                    <a:pt x="545202" y="657744"/>
                  </a:cubicBezTo>
                  <a:cubicBezTo>
                    <a:pt x="545258" y="657381"/>
                    <a:pt x="545707" y="657077"/>
                    <a:pt x="545998" y="656726"/>
                  </a:cubicBezTo>
                  <a:cubicBezTo>
                    <a:pt x="546156" y="657154"/>
                    <a:pt x="546323" y="657573"/>
                    <a:pt x="546481" y="657971"/>
                  </a:cubicBezTo>
                  <a:cubicBezTo>
                    <a:pt x="546208" y="658314"/>
                    <a:pt x="545917" y="658639"/>
                    <a:pt x="545643" y="658960"/>
                  </a:cubicBezTo>
                  <a:close/>
                  <a:moveTo>
                    <a:pt x="560808" y="673945"/>
                  </a:moveTo>
                  <a:cubicBezTo>
                    <a:pt x="559516" y="672939"/>
                    <a:pt x="558198" y="671818"/>
                    <a:pt x="557299" y="670483"/>
                  </a:cubicBezTo>
                  <a:cubicBezTo>
                    <a:pt x="556854" y="669794"/>
                    <a:pt x="556935" y="668228"/>
                    <a:pt x="557453" y="667582"/>
                  </a:cubicBezTo>
                  <a:cubicBezTo>
                    <a:pt x="558031" y="666880"/>
                    <a:pt x="559396" y="666362"/>
                    <a:pt x="560320" y="666474"/>
                  </a:cubicBezTo>
                  <a:cubicBezTo>
                    <a:pt x="561296" y="666615"/>
                    <a:pt x="562588" y="667432"/>
                    <a:pt x="562947" y="668267"/>
                  </a:cubicBezTo>
                  <a:cubicBezTo>
                    <a:pt x="563551" y="669752"/>
                    <a:pt x="563534" y="671489"/>
                    <a:pt x="563726" y="672708"/>
                  </a:cubicBezTo>
                  <a:cubicBezTo>
                    <a:pt x="562969" y="674446"/>
                    <a:pt x="561955" y="674848"/>
                    <a:pt x="560808" y="673945"/>
                  </a:cubicBezTo>
                  <a:close/>
                  <a:moveTo>
                    <a:pt x="568091" y="950348"/>
                  </a:moveTo>
                  <a:lnTo>
                    <a:pt x="566619" y="949869"/>
                  </a:lnTo>
                  <a:lnTo>
                    <a:pt x="568108" y="949355"/>
                  </a:lnTo>
                  <a:lnTo>
                    <a:pt x="568091" y="950348"/>
                  </a:lnTo>
                  <a:close/>
                  <a:moveTo>
                    <a:pt x="586803" y="983387"/>
                  </a:moveTo>
                  <a:cubicBezTo>
                    <a:pt x="586504" y="983755"/>
                    <a:pt x="586016" y="984020"/>
                    <a:pt x="585562" y="984174"/>
                  </a:cubicBezTo>
                  <a:cubicBezTo>
                    <a:pt x="584321" y="984555"/>
                    <a:pt x="583371" y="984119"/>
                    <a:pt x="582836" y="982954"/>
                  </a:cubicBezTo>
                  <a:cubicBezTo>
                    <a:pt x="581240" y="979446"/>
                    <a:pt x="581660" y="976566"/>
                    <a:pt x="584163" y="974200"/>
                  </a:cubicBezTo>
                  <a:cubicBezTo>
                    <a:pt x="584480" y="973896"/>
                    <a:pt x="585160" y="973990"/>
                    <a:pt x="585673" y="973896"/>
                  </a:cubicBezTo>
                  <a:cubicBezTo>
                    <a:pt x="586469" y="974508"/>
                    <a:pt x="587719" y="974983"/>
                    <a:pt x="587946" y="975766"/>
                  </a:cubicBezTo>
                  <a:cubicBezTo>
                    <a:pt x="588707" y="978410"/>
                    <a:pt x="588725" y="981102"/>
                    <a:pt x="586803" y="983387"/>
                  </a:cubicBezTo>
                  <a:close/>
                  <a:moveTo>
                    <a:pt x="628785" y="899568"/>
                  </a:moveTo>
                  <a:cubicBezTo>
                    <a:pt x="628220" y="900693"/>
                    <a:pt x="627532" y="901759"/>
                    <a:pt x="626864" y="902824"/>
                  </a:cubicBezTo>
                  <a:cubicBezTo>
                    <a:pt x="626873" y="903210"/>
                    <a:pt x="626873" y="903586"/>
                    <a:pt x="626885" y="903971"/>
                  </a:cubicBezTo>
                  <a:lnTo>
                    <a:pt x="625512" y="904220"/>
                  </a:lnTo>
                  <a:lnTo>
                    <a:pt x="626462" y="903535"/>
                  </a:lnTo>
                  <a:cubicBezTo>
                    <a:pt x="626599" y="903304"/>
                    <a:pt x="626723" y="903055"/>
                    <a:pt x="626864" y="902829"/>
                  </a:cubicBezTo>
                  <a:cubicBezTo>
                    <a:pt x="626825" y="901631"/>
                    <a:pt x="626753" y="900428"/>
                    <a:pt x="626787" y="899226"/>
                  </a:cubicBezTo>
                  <a:cubicBezTo>
                    <a:pt x="626825" y="897642"/>
                    <a:pt x="627566" y="897185"/>
                    <a:pt x="628584" y="898058"/>
                  </a:cubicBezTo>
                  <a:cubicBezTo>
                    <a:pt x="628888" y="898306"/>
                    <a:pt x="628978" y="899162"/>
                    <a:pt x="628785" y="899568"/>
                  </a:cubicBezTo>
                  <a:close/>
                  <a:moveTo>
                    <a:pt x="693870" y="1008347"/>
                  </a:moveTo>
                  <a:cubicBezTo>
                    <a:pt x="693417" y="1008295"/>
                    <a:pt x="692835" y="1007949"/>
                    <a:pt x="692646" y="1007585"/>
                  </a:cubicBezTo>
                  <a:cubicBezTo>
                    <a:pt x="692471" y="1007238"/>
                    <a:pt x="692591" y="1006554"/>
                    <a:pt x="692835" y="1006229"/>
                  </a:cubicBezTo>
                  <a:cubicBezTo>
                    <a:pt x="693044" y="1005963"/>
                    <a:pt x="693656" y="1006023"/>
                    <a:pt x="694075" y="1005946"/>
                  </a:cubicBezTo>
                  <a:cubicBezTo>
                    <a:pt x="694473" y="1006250"/>
                    <a:pt x="695030" y="1006481"/>
                    <a:pt x="695244" y="1006879"/>
                  </a:cubicBezTo>
                  <a:cubicBezTo>
                    <a:pt x="695813" y="1007932"/>
                    <a:pt x="695269" y="1008526"/>
                    <a:pt x="693870" y="1008347"/>
                  </a:cubicBezTo>
                  <a:close/>
                  <a:moveTo>
                    <a:pt x="760435" y="1015403"/>
                  </a:moveTo>
                  <a:cubicBezTo>
                    <a:pt x="760093" y="1015617"/>
                    <a:pt x="759541" y="1015749"/>
                    <a:pt x="759160" y="1015617"/>
                  </a:cubicBezTo>
                  <a:cubicBezTo>
                    <a:pt x="758771" y="1015497"/>
                    <a:pt x="758480" y="1015026"/>
                    <a:pt x="758150" y="1014701"/>
                  </a:cubicBezTo>
                  <a:cubicBezTo>
                    <a:pt x="758527" y="1014457"/>
                    <a:pt x="758886" y="1014038"/>
                    <a:pt x="759314" y="1013978"/>
                  </a:cubicBezTo>
                  <a:cubicBezTo>
                    <a:pt x="759695" y="1013905"/>
                    <a:pt x="760153" y="1014222"/>
                    <a:pt x="760572" y="1014380"/>
                  </a:cubicBezTo>
                  <a:cubicBezTo>
                    <a:pt x="760530" y="1014718"/>
                    <a:pt x="760624" y="1015270"/>
                    <a:pt x="760435" y="1015403"/>
                  </a:cubicBezTo>
                  <a:close/>
                  <a:moveTo>
                    <a:pt x="790496" y="967849"/>
                  </a:moveTo>
                  <a:cubicBezTo>
                    <a:pt x="788155" y="969185"/>
                    <a:pt x="785768" y="970455"/>
                    <a:pt x="783354" y="971700"/>
                  </a:cubicBezTo>
                  <a:cubicBezTo>
                    <a:pt x="783337" y="971700"/>
                    <a:pt x="782909" y="970917"/>
                    <a:pt x="782674" y="970502"/>
                  </a:cubicBezTo>
                  <a:cubicBezTo>
                    <a:pt x="784094" y="967982"/>
                    <a:pt x="786084" y="966262"/>
                    <a:pt x="789114" y="966168"/>
                  </a:cubicBezTo>
                  <a:cubicBezTo>
                    <a:pt x="789593" y="966168"/>
                    <a:pt x="790179" y="966394"/>
                    <a:pt x="790565" y="966703"/>
                  </a:cubicBezTo>
                  <a:cubicBezTo>
                    <a:pt x="790744" y="966857"/>
                    <a:pt x="790697" y="967734"/>
                    <a:pt x="790496" y="967849"/>
                  </a:cubicBezTo>
                  <a:close/>
                  <a:moveTo>
                    <a:pt x="815965" y="885225"/>
                  </a:moveTo>
                  <a:cubicBezTo>
                    <a:pt x="815601" y="885032"/>
                    <a:pt x="815233" y="884848"/>
                    <a:pt x="814878" y="884655"/>
                  </a:cubicBezTo>
                  <a:cubicBezTo>
                    <a:pt x="815315" y="884578"/>
                    <a:pt x="815815" y="884347"/>
                    <a:pt x="816209" y="884467"/>
                  </a:cubicBezTo>
                  <a:cubicBezTo>
                    <a:pt x="817788" y="884976"/>
                    <a:pt x="817694" y="885267"/>
                    <a:pt x="815965" y="885225"/>
                  </a:cubicBezTo>
                  <a:close/>
                  <a:moveTo>
                    <a:pt x="851837" y="908678"/>
                  </a:moveTo>
                  <a:cubicBezTo>
                    <a:pt x="851790" y="908931"/>
                    <a:pt x="850827" y="909235"/>
                    <a:pt x="850412" y="909102"/>
                  </a:cubicBezTo>
                  <a:cubicBezTo>
                    <a:pt x="846877" y="907942"/>
                    <a:pt x="845641" y="904754"/>
                    <a:pt x="847536" y="901241"/>
                  </a:cubicBezTo>
                  <a:cubicBezTo>
                    <a:pt x="848255" y="899893"/>
                    <a:pt x="849560" y="898836"/>
                    <a:pt x="850583" y="897655"/>
                  </a:cubicBezTo>
                  <a:cubicBezTo>
                    <a:pt x="850942" y="898691"/>
                    <a:pt x="851345" y="899697"/>
                    <a:pt x="851606" y="900749"/>
                  </a:cubicBezTo>
                  <a:cubicBezTo>
                    <a:pt x="851879" y="901815"/>
                    <a:pt x="851991" y="902923"/>
                    <a:pt x="852389" y="905306"/>
                  </a:cubicBezTo>
                  <a:cubicBezTo>
                    <a:pt x="852346" y="905610"/>
                    <a:pt x="852183" y="907159"/>
                    <a:pt x="851837" y="908678"/>
                  </a:cubicBezTo>
                  <a:close/>
                  <a:moveTo>
                    <a:pt x="859299" y="896744"/>
                  </a:moveTo>
                  <a:cubicBezTo>
                    <a:pt x="858140" y="896971"/>
                    <a:pt x="857986" y="896688"/>
                    <a:pt x="858914" y="895982"/>
                  </a:cubicBezTo>
                  <a:cubicBezTo>
                    <a:pt x="858944" y="895961"/>
                    <a:pt x="859398" y="896483"/>
                    <a:pt x="859659" y="896744"/>
                  </a:cubicBezTo>
                  <a:cubicBezTo>
                    <a:pt x="859941" y="897600"/>
                    <a:pt x="860241" y="898464"/>
                    <a:pt x="860515" y="899320"/>
                  </a:cubicBezTo>
                  <a:cubicBezTo>
                    <a:pt x="860104" y="898464"/>
                    <a:pt x="859706" y="897600"/>
                    <a:pt x="859299" y="896744"/>
                  </a:cubicBezTo>
                  <a:close/>
                  <a:moveTo>
                    <a:pt x="899394" y="941554"/>
                  </a:moveTo>
                  <a:lnTo>
                    <a:pt x="899788" y="941294"/>
                  </a:lnTo>
                  <a:lnTo>
                    <a:pt x="900361" y="941726"/>
                  </a:lnTo>
                  <a:lnTo>
                    <a:pt x="899394" y="941554"/>
                  </a:lnTo>
                  <a:close/>
                  <a:moveTo>
                    <a:pt x="908291" y="944738"/>
                  </a:moveTo>
                  <a:lnTo>
                    <a:pt x="908654" y="943651"/>
                  </a:lnTo>
                  <a:lnTo>
                    <a:pt x="909014" y="944755"/>
                  </a:lnTo>
                  <a:lnTo>
                    <a:pt x="908291" y="944738"/>
                  </a:lnTo>
                  <a:close/>
                  <a:moveTo>
                    <a:pt x="928466" y="916517"/>
                  </a:moveTo>
                  <a:cubicBezTo>
                    <a:pt x="926421" y="917339"/>
                    <a:pt x="924346" y="918007"/>
                    <a:pt x="922685" y="918597"/>
                  </a:cubicBezTo>
                  <a:cubicBezTo>
                    <a:pt x="917863" y="916196"/>
                    <a:pt x="913395" y="916791"/>
                    <a:pt x="908898" y="916963"/>
                  </a:cubicBezTo>
                  <a:cubicBezTo>
                    <a:pt x="907448" y="917018"/>
                    <a:pt x="905911" y="915816"/>
                    <a:pt x="904491" y="915033"/>
                  </a:cubicBezTo>
                  <a:cubicBezTo>
                    <a:pt x="904067" y="914802"/>
                    <a:pt x="903703" y="914151"/>
                    <a:pt x="903635" y="913638"/>
                  </a:cubicBezTo>
                  <a:cubicBezTo>
                    <a:pt x="903562" y="913167"/>
                    <a:pt x="903862" y="912226"/>
                    <a:pt x="904106" y="912187"/>
                  </a:cubicBezTo>
                  <a:cubicBezTo>
                    <a:pt x="906827" y="911768"/>
                    <a:pt x="909656" y="912949"/>
                    <a:pt x="912326" y="911562"/>
                  </a:cubicBezTo>
                  <a:cubicBezTo>
                    <a:pt x="917889" y="908648"/>
                    <a:pt x="923212" y="910745"/>
                    <a:pt x="928471" y="912555"/>
                  </a:cubicBezTo>
                  <a:cubicBezTo>
                    <a:pt x="929053" y="912765"/>
                    <a:pt x="929314" y="914288"/>
                    <a:pt x="929446" y="915247"/>
                  </a:cubicBezTo>
                  <a:cubicBezTo>
                    <a:pt x="929498" y="915619"/>
                    <a:pt x="928911" y="916351"/>
                    <a:pt x="928466" y="916517"/>
                  </a:cubicBezTo>
                  <a:close/>
                  <a:moveTo>
                    <a:pt x="753722" y="221920"/>
                  </a:moveTo>
                  <a:lnTo>
                    <a:pt x="752408" y="222301"/>
                  </a:lnTo>
                  <a:cubicBezTo>
                    <a:pt x="752523" y="222455"/>
                    <a:pt x="752656" y="222570"/>
                    <a:pt x="752772" y="222724"/>
                  </a:cubicBezTo>
                  <a:cubicBezTo>
                    <a:pt x="752784" y="222724"/>
                    <a:pt x="752810" y="222724"/>
                    <a:pt x="752823" y="222737"/>
                  </a:cubicBezTo>
                  <a:lnTo>
                    <a:pt x="753722" y="221920"/>
                  </a:lnTo>
                  <a:close/>
                  <a:moveTo>
                    <a:pt x="830270" y="215822"/>
                  </a:moveTo>
                  <a:cubicBezTo>
                    <a:pt x="833111" y="215304"/>
                    <a:pt x="835529" y="214029"/>
                    <a:pt x="837536" y="211954"/>
                  </a:cubicBezTo>
                  <a:cubicBezTo>
                    <a:pt x="838417" y="211038"/>
                    <a:pt x="838619" y="208291"/>
                    <a:pt x="837699" y="207414"/>
                  </a:cubicBezTo>
                  <a:cubicBezTo>
                    <a:pt x="831117" y="201158"/>
                    <a:pt x="823929" y="196083"/>
                    <a:pt x="814472" y="195291"/>
                  </a:cubicBezTo>
                  <a:cubicBezTo>
                    <a:pt x="810659" y="194966"/>
                    <a:pt x="806795" y="197324"/>
                    <a:pt x="805306" y="201218"/>
                  </a:cubicBezTo>
                  <a:cubicBezTo>
                    <a:pt x="804531" y="203195"/>
                    <a:pt x="805374" y="206211"/>
                    <a:pt x="806923" y="207294"/>
                  </a:cubicBezTo>
                  <a:cubicBezTo>
                    <a:pt x="813466" y="211932"/>
                    <a:pt x="820937" y="214145"/>
                    <a:pt x="828618" y="215822"/>
                  </a:cubicBezTo>
                  <a:cubicBezTo>
                    <a:pt x="829157" y="215938"/>
                    <a:pt x="829727" y="215822"/>
                    <a:pt x="830270" y="215822"/>
                  </a:cubicBezTo>
                  <a:close/>
                  <a:moveTo>
                    <a:pt x="761428" y="153844"/>
                  </a:moveTo>
                  <a:cubicBezTo>
                    <a:pt x="763307" y="153467"/>
                    <a:pt x="763153" y="152226"/>
                    <a:pt x="762956" y="150951"/>
                  </a:cubicBezTo>
                  <a:cubicBezTo>
                    <a:pt x="762271" y="151503"/>
                    <a:pt x="761544" y="152021"/>
                    <a:pt x="760945" y="152646"/>
                  </a:cubicBezTo>
                  <a:cubicBezTo>
                    <a:pt x="760808" y="152778"/>
                    <a:pt x="761343" y="153865"/>
                    <a:pt x="761428" y="153844"/>
                  </a:cubicBezTo>
                  <a:close/>
                  <a:moveTo>
                    <a:pt x="840827" y="181457"/>
                  </a:moveTo>
                  <a:cubicBezTo>
                    <a:pt x="841066" y="181187"/>
                    <a:pt x="840998" y="180297"/>
                    <a:pt x="840732" y="179989"/>
                  </a:cubicBezTo>
                  <a:cubicBezTo>
                    <a:pt x="840185" y="179360"/>
                    <a:pt x="839500" y="178881"/>
                    <a:pt x="838845" y="178372"/>
                  </a:cubicBezTo>
                  <a:cubicBezTo>
                    <a:pt x="838828" y="179155"/>
                    <a:pt x="838768" y="179934"/>
                    <a:pt x="838862" y="180695"/>
                  </a:cubicBezTo>
                  <a:cubicBezTo>
                    <a:pt x="839064" y="182261"/>
                    <a:pt x="839872" y="182587"/>
                    <a:pt x="840827" y="181457"/>
                  </a:cubicBezTo>
                  <a:close/>
                  <a:moveTo>
                    <a:pt x="807706" y="184662"/>
                  </a:moveTo>
                  <a:cubicBezTo>
                    <a:pt x="808122" y="187238"/>
                    <a:pt x="809991" y="188432"/>
                    <a:pt x="812315" y="189048"/>
                  </a:cubicBezTo>
                  <a:cubicBezTo>
                    <a:pt x="818400" y="190614"/>
                    <a:pt x="824592" y="190593"/>
                    <a:pt x="830737" y="189711"/>
                  </a:cubicBezTo>
                  <a:cubicBezTo>
                    <a:pt x="832136" y="189527"/>
                    <a:pt x="833595" y="187901"/>
                    <a:pt x="834549" y="186605"/>
                  </a:cubicBezTo>
                  <a:cubicBezTo>
                    <a:pt x="836393" y="184054"/>
                    <a:pt x="835983" y="180353"/>
                    <a:pt x="838460" y="178025"/>
                  </a:cubicBezTo>
                  <a:cubicBezTo>
                    <a:pt x="838593" y="178141"/>
                    <a:pt x="838713" y="178278"/>
                    <a:pt x="838841" y="178372"/>
                  </a:cubicBezTo>
                  <a:cubicBezTo>
                    <a:pt x="838858" y="178102"/>
                    <a:pt x="838841" y="177837"/>
                    <a:pt x="838841" y="177589"/>
                  </a:cubicBezTo>
                  <a:lnTo>
                    <a:pt x="838388" y="177987"/>
                  </a:lnTo>
                  <a:cubicBezTo>
                    <a:pt x="841263" y="173832"/>
                    <a:pt x="841836" y="169505"/>
                    <a:pt x="838644" y="165372"/>
                  </a:cubicBezTo>
                  <a:cubicBezTo>
                    <a:pt x="835123" y="160789"/>
                    <a:pt x="832748" y="155684"/>
                    <a:pt x="830617" y="150395"/>
                  </a:cubicBezTo>
                  <a:cubicBezTo>
                    <a:pt x="829988" y="148837"/>
                    <a:pt x="828909" y="147455"/>
                    <a:pt x="827989" y="146047"/>
                  </a:cubicBezTo>
                  <a:cubicBezTo>
                    <a:pt x="826637" y="143946"/>
                    <a:pt x="822024" y="143283"/>
                    <a:pt x="820373" y="144926"/>
                  </a:cubicBezTo>
                  <a:cubicBezTo>
                    <a:pt x="814185" y="151063"/>
                    <a:pt x="809153" y="157909"/>
                    <a:pt x="809675" y="167122"/>
                  </a:cubicBezTo>
                  <a:cubicBezTo>
                    <a:pt x="809889" y="170879"/>
                    <a:pt x="807920" y="173378"/>
                    <a:pt x="806825" y="176442"/>
                  </a:cubicBezTo>
                  <a:cubicBezTo>
                    <a:pt x="806008" y="178787"/>
                    <a:pt x="807266" y="181915"/>
                    <a:pt x="807706" y="184662"/>
                  </a:cubicBezTo>
                  <a:close/>
                  <a:moveTo>
                    <a:pt x="753704" y="147840"/>
                  </a:moveTo>
                  <a:cubicBezTo>
                    <a:pt x="756888" y="148375"/>
                    <a:pt x="760110" y="148542"/>
                    <a:pt x="762879" y="150412"/>
                  </a:cubicBezTo>
                  <a:cubicBezTo>
                    <a:pt x="762900" y="150609"/>
                    <a:pt x="762922" y="150776"/>
                    <a:pt x="762952" y="150951"/>
                  </a:cubicBezTo>
                  <a:cubicBezTo>
                    <a:pt x="763063" y="150853"/>
                    <a:pt x="763183" y="150759"/>
                    <a:pt x="763298" y="150665"/>
                  </a:cubicBezTo>
                  <a:cubicBezTo>
                    <a:pt x="764843" y="152042"/>
                    <a:pt x="766332" y="153467"/>
                    <a:pt x="767975" y="154700"/>
                  </a:cubicBezTo>
                  <a:cubicBezTo>
                    <a:pt x="775044" y="159925"/>
                    <a:pt x="778686" y="165971"/>
                    <a:pt x="774030" y="174863"/>
                  </a:cubicBezTo>
                  <a:cubicBezTo>
                    <a:pt x="772627" y="177529"/>
                    <a:pt x="774013" y="180349"/>
                    <a:pt x="776431" y="182291"/>
                  </a:cubicBezTo>
                  <a:cubicBezTo>
                    <a:pt x="779383" y="184662"/>
                    <a:pt x="783277" y="184983"/>
                    <a:pt x="785853" y="183228"/>
                  </a:cubicBezTo>
                  <a:cubicBezTo>
                    <a:pt x="790252" y="180276"/>
                    <a:pt x="793303" y="176408"/>
                    <a:pt x="794300" y="171106"/>
                  </a:cubicBezTo>
                  <a:cubicBezTo>
                    <a:pt x="795558" y="164298"/>
                    <a:pt x="797749" y="158080"/>
                    <a:pt x="803376" y="153450"/>
                  </a:cubicBezTo>
                  <a:cubicBezTo>
                    <a:pt x="804993" y="152094"/>
                    <a:pt x="805991" y="149766"/>
                    <a:pt x="806829" y="147729"/>
                  </a:cubicBezTo>
                  <a:cubicBezTo>
                    <a:pt x="808631" y="143322"/>
                    <a:pt x="809024" y="138957"/>
                    <a:pt x="805255" y="135179"/>
                  </a:cubicBezTo>
                  <a:cubicBezTo>
                    <a:pt x="803624" y="133540"/>
                    <a:pt x="802439" y="131790"/>
                    <a:pt x="803492" y="129252"/>
                  </a:cubicBezTo>
                  <a:cubicBezTo>
                    <a:pt x="803907" y="128242"/>
                    <a:pt x="803949" y="127036"/>
                    <a:pt x="803971" y="125914"/>
                  </a:cubicBezTo>
                  <a:cubicBezTo>
                    <a:pt x="804061" y="118045"/>
                    <a:pt x="800933" y="115028"/>
                    <a:pt x="793748" y="118169"/>
                  </a:cubicBezTo>
                  <a:cubicBezTo>
                    <a:pt x="792700" y="118627"/>
                    <a:pt x="791626" y="118952"/>
                    <a:pt x="790565" y="119359"/>
                  </a:cubicBezTo>
                  <a:cubicBezTo>
                    <a:pt x="790565" y="119453"/>
                    <a:pt x="790543" y="119547"/>
                    <a:pt x="790530" y="119637"/>
                  </a:cubicBezTo>
                  <a:cubicBezTo>
                    <a:pt x="790654" y="120994"/>
                    <a:pt x="790333" y="121109"/>
                    <a:pt x="789542" y="120035"/>
                  </a:cubicBezTo>
                  <a:cubicBezTo>
                    <a:pt x="789884" y="119812"/>
                    <a:pt x="790218" y="119586"/>
                    <a:pt x="790565" y="119355"/>
                  </a:cubicBezTo>
                  <a:cubicBezTo>
                    <a:pt x="790907" y="116068"/>
                    <a:pt x="791557" y="112773"/>
                    <a:pt x="791437" y="109496"/>
                  </a:cubicBezTo>
                  <a:cubicBezTo>
                    <a:pt x="791270" y="103941"/>
                    <a:pt x="786846" y="99808"/>
                    <a:pt x="781540" y="99842"/>
                  </a:cubicBezTo>
                  <a:cubicBezTo>
                    <a:pt x="778177" y="99889"/>
                    <a:pt x="774835" y="100689"/>
                    <a:pt x="771411" y="99945"/>
                  </a:cubicBezTo>
                  <a:cubicBezTo>
                    <a:pt x="770564" y="99752"/>
                    <a:pt x="769285" y="100689"/>
                    <a:pt x="768480" y="101408"/>
                  </a:cubicBezTo>
                  <a:cubicBezTo>
                    <a:pt x="765044" y="104515"/>
                    <a:pt x="761865" y="107685"/>
                    <a:pt x="763636" y="113141"/>
                  </a:cubicBezTo>
                  <a:cubicBezTo>
                    <a:pt x="764073" y="114494"/>
                    <a:pt x="763277" y="116286"/>
                    <a:pt x="762922" y="117865"/>
                  </a:cubicBezTo>
                  <a:cubicBezTo>
                    <a:pt x="762130" y="121319"/>
                    <a:pt x="762190" y="121464"/>
                    <a:pt x="766422" y="123492"/>
                  </a:cubicBezTo>
                  <a:cubicBezTo>
                    <a:pt x="766418" y="123415"/>
                    <a:pt x="766396" y="123343"/>
                    <a:pt x="766383" y="123261"/>
                  </a:cubicBezTo>
                  <a:cubicBezTo>
                    <a:pt x="766623" y="123189"/>
                    <a:pt x="766773" y="123129"/>
                    <a:pt x="766957" y="123056"/>
                  </a:cubicBezTo>
                  <a:cubicBezTo>
                    <a:pt x="767072" y="122637"/>
                    <a:pt x="767166" y="122239"/>
                    <a:pt x="767218" y="122239"/>
                  </a:cubicBezTo>
                  <a:cubicBezTo>
                    <a:pt x="768146" y="122359"/>
                    <a:pt x="768014" y="122679"/>
                    <a:pt x="766957" y="123056"/>
                  </a:cubicBezTo>
                  <a:cubicBezTo>
                    <a:pt x="766897" y="123287"/>
                    <a:pt x="766841" y="123514"/>
                    <a:pt x="766807" y="123681"/>
                  </a:cubicBezTo>
                  <a:cubicBezTo>
                    <a:pt x="766632" y="123608"/>
                    <a:pt x="766567" y="123565"/>
                    <a:pt x="766422" y="123492"/>
                  </a:cubicBezTo>
                  <a:cubicBezTo>
                    <a:pt x="766773" y="125645"/>
                    <a:pt x="767342" y="127780"/>
                    <a:pt x="767355" y="129937"/>
                  </a:cubicBezTo>
                  <a:cubicBezTo>
                    <a:pt x="767363" y="131554"/>
                    <a:pt x="766709" y="133193"/>
                    <a:pt x="766174" y="134755"/>
                  </a:cubicBezTo>
                  <a:cubicBezTo>
                    <a:pt x="765485" y="136813"/>
                    <a:pt x="763846" y="137695"/>
                    <a:pt x="762263" y="136916"/>
                  </a:cubicBezTo>
                  <a:cubicBezTo>
                    <a:pt x="760256" y="135923"/>
                    <a:pt x="758377" y="134665"/>
                    <a:pt x="756332" y="133767"/>
                  </a:cubicBezTo>
                  <a:cubicBezTo>
                    <a:pt x="754633" y="133043"/>
                    <a:pt x="752900" y="133689"/>
                    <a:pt x="751693" y="134892"/>
                  </a:cubicBezTo>
                  <a:cubicBezTo>
                    <a:pt x="750542" y="136039"/>
                    <a:pt x="749502" y="137481"/>
                    <a:pt x="748955" y="139013"/>
                  </a:cubicBezTo>
                  <a:cubicBezTo>
                    <a:pt x="747320" y="143356"/>
                    <a:pt x="749280" y="147096"/>
                    <a:pt x="753704" y="147840"/>
                  </a:cubicBezTo>
                  <a:close/>
                  <a:moveTo>
                    <a:pt x="739079" y="222532"/>
                  </a:moveTo>
                  <a:cubicBezTo>
                    <a:pt x="738912" y="222626"/>
                    <a:pt x="738740" y="222741"/>
                    <a:pt x="738565" y="222861"/>
                  </a:cubicBezTo>
                  <a:cubicBezTo>
                    <a:pt x="738698" y="222818"/>
                    <a:pt x="738835" y="222818"/>
                    <a:pt x="738963" y="222789"/>
                  </a:cubicBezTo>
                  <a:cubicBezTo>
                    <a:pt x="739023" y="222690"/>
                    <a:pt x="739066" y="222630"/>
                    <a:pt x="739117" y="222557"/>
                  </a:cubicBezTo>
                  <a:cubicBezTo>
                    <a:pt x="739096" y="222532"/>
                    <a:pt x="739087" y="222532"/>
                    <a:pt x="739079" y="222532"/>
                  </a:cubicBezTo>
                  <a:close/>
                  <a:moveTo>
                    <a:pt x="745617" y="216999"/>
                  </a:moveTo>
                  <a:cubicBezTo>
                    <a:pt x="745467" y="216541"/>
                    <a:pt x="744898" y="216066"/>
                    <a:pt x="744432" y="215951"/>
                  </a:cubicBezTo>
                  <a:cubicBezTo>
                    <a:pt x="741162" y="215266"/>
                    <a:pt x="737915" y="215185"/>
                    <a:pt x="735266" y="217590"/>
                  </a:cubicBezTo>
                  <a:cubicBezTo>
                    <a:pt x="734744" y="218064"/>
                    <a:pt x="734590" y="219913"/>
                    <a:pt x="734996" y="220264"/>
                  </a:cubicBezTo>
                  <a:cubicBezTo>
                    <a:pt x="736160" y="221248"/>
                    <a:pt x="737684" y="221804"/>
                    <a:pt x="739079" y="222528"/>
                  </a:cubicBezTo>
                  <a:cubicBezTo>
                    <a:pt x="741150" y="221171"/>
                    <a:pt x="743238" y="219853"/>
                    <a:pt x="745266" y="218445"/>
                  </a:cubicBezTo>
                  <a:cubicBezTo>
                    <a:pt x="745600" y="218223"/>
                    <a:pt x="745771" y="217401"/>
                    <a:pt x="745617" y="216999"/>
                  </a:cubicBezTo>
                  <a:close/>
                </a:path>
              </a:pathLst>
            </a:custGeom>
            <a:grpFill/>
            <a:ln w="5028" cap="flat">
              <a:solidFill>
                <a:schemeClr val="bg1"/>
              </a:solidFill>
              <a:prstDash val="solid"/>
              <a:miter/>
            </a:ln>
          </p:spPr>
          <p:txBody>
            <a:bodyPr rtlCol="0" anchor="ctr"/>
            <a:lstStyle/>
            <a:p>
              <a:endParaRPr lang="en-US"/>
            </a:p>
          </p:txBody>
        </p:sp>
        <p:sp>
          <p:nvSpPr>
            <p:cNvPr id="24" name="Freeform 23">
              <a:extLst>
                <a:ext uri="{FF2B5EF4-FFF2-40B4-BE49-F238E27FC236}">
                  <a16:creationId xmlns:a16="http://schemas.microsoft.com/office/drawing/2014/main" id="{6709B991-9CB3-DD90-05F5-ED35BA175FC0}"/>
                </a:ext>
              </a:extLst>
            </p:cNvPr>
            <p:cNvSpPr/>
            <p:nvPr/>
          </p:nvSpPr>
          <p:spPr>
            <a:xfrm>
              <a:off x="3986356" y="3541245"/>
              <a:ext cx="605527" cy="627667"/>
            </a:xfrm>
            <a:custGeom>
              <a:avLst/>
              <a:gdLst>
                <a:gd name="connsiteX0" fmla="*/ 267164 w 605527"/>
                <a:gd name="connsiteY0" fmla="*/ 433688 h 627667"/>
                <a:gd name="connsiteX1" fmla="*/ 259367 w 605527"/>
                <a:gd name="connsiteY1" fmla="*/ 436084 h 627667"/>
                <a:gd name="connsiteX2" fmla="*/ 252593 w 605527"/>
                <a:gd name="connsiteY2" fmla="*/ 439311 h 627667"/>
                <a:gd name="connsiteX3" fmla="*/ 250270 w 605527"/>
                <a:gd name="connsiteY3" fmla="*/ 441309 h 627667"/>
                <a:gd name="connsiteX4" fmla="*/ 248614 w 605527"/>
                <a:gd name="connsiteY4" fmla="*/ 441275 h 627667"/>
                <a:gd name="connsiteX5" fmla="*/ 233928 w 605527"/>
                <a:gd name="connsiteY5" fmla="*/ 457599 h 627667"/>
                <a:gd name="connsiteX6" fmla="*/ 236196 w 605527"/>
                <a:gd name="connsiteY6" fmla="*/ 461754 h 627667"/>
                <a:gd name="connsiteX7" fmla="*/ 238678 w 605527"/>
                <a:gd name="connsiteY7" fmla="*/ 465914 h 627667"/>
                <a:gd name="connsiteX8" fmla="*/ 241673 w 605527"/>
                <a:gd name="connsiteY8" fmla="*/ 466526 h 627667"/>
                <a:gd name="connsiteX9" fmla="*/ 261387 w 605527"/>
                <a:gd name="connsiteY9" fmla="*/ 454146 h 627667"/>
                <a:gd name="connsiteX10" fmla="*/ 270711 w 605527"/>
                <a:gd name="connsiteY10" fmla="*/ 447625 h 627667"/>
                <a:gd name="connsiteX11" fmla="*/ 273394 w 605527"/>
                <a:gd name="connsiteY11" fmla="*/ 440094 h 627667"/>
                <a:gd name="connsiteX12" fmla="*/ 270275 w 605527"/>
                <a:gd name="connsiteY12" fmla="*/ 436542 h 627667"/>
                <a:gd name="connsiteX13" fmla="*/ 267181 w 605527"/>
                <a:gd name="connsiteY13" fmla="*/ 433662 h 627667"/>
                <a:gd name="connsiteX14" fmla="*/ 267288 w 605527"/>
                <a:gd name="connsiteY14" fmla="*/ 433307 h 627667"/>
                <a:gd name="connsiteX15" fmla="*/ 266723 w 605527"/>
                <a:gd name="connsiteY15" fmla="*/ 433153 h 627667"/>
                <a:gd name="connsiteX16" fmla="*/ 267164 w 605527"/>
                <a:gd name="connsiteY16" fmla="*/ 433688 h 627667"/>
                <a:gd name="connsiteX17" fmla="*/ 378343 w 605527"/>
                <a:gd name="connsiteY17" fmla="*/ 386755 h 627667"/>
                <a:gd name="connsiteX18" fmla="*/ 377359 w 605527"/>
                <a:gd name="connsiteY18" fmla="*/ 388013 h 627667"/>
                <a:gd name="connsiteX19" fmla="*/ 379913 w 605527"/>
                <a:gd name="connsiteY19" fmla="*/ 391107 h 627667"/>
                <a:gd name="connsiteX20" fmla="*/ 381116 w 605527"/>
                <a:gd name="connsiteY20" fmla="*/ 390016 h 627667"/>
                <a:gd name="connsiteX21" fmla="*/ 378343 w 605527"/>
                <a:gd name="connsiteY21" fmla="*/ 386755 h 627667"/>
                <a:gd name="connsiteX22" fmla="*/ 139972 w 605527"/>
                <a:gd name="connsiteY22" fmla="*/ 499111 h 627667"/>
                <a:gd name="connsiteX23" fmla="*/ 140516 w 605527"/>
                <a:gd name="connsiteY23" fmla="*/ 498940 h 627667"/>
                <a:gd name="connsiteX24" fmla="*/ 140126 w 605527"/>
                <a:gd name="connsiteY24" fmla="*/ 498559 h 627667"/>
                <a:gd name="connsiteX25" fmla="*/ 139972 w 605527"/>
                <a:gd name="connsiteY25" fmla="*/ 499111 h 627667"/>
                <a:gd name="connsiteX26" fmla="*/ 484314 w 605527"/>
                <a:gd name="connsiteY26" fmla="*/ 566879 h 627667"/>
                <a:gd name="connsiteX27" fmla="*/ 483475 w 605527"/>
                <a:gd name="connsiteY27" fmla="*/ 570974 h 627667"/>
                <a:gd name="connsiteX28" fmla="*/ 485820 w 605527"/>
                <a:gd name="connsiteY28" fmla="*/ 572484 h 627667"/>
                <a:gd name="connsiteX29" fmla="*/ 483916 w 605527"/>
                <a:gd name="connsiteY29" fmla="*/ 571337 h 627667"/>
                <a:gd name="connsiteX30" fmla="*/ 486385 w 605527"/>
                <a:gd name="connsiteY30" fmla="*/ 571359 h 627667"/>
                <a:gd name="connsiteX31" fmla="*/ 485820 w 605527"/>
                <a:gd name="connsiteY31" fmla="*/ 572484 h 627667"/>
                <a:gd name="connsiteX32" fmla="*/ 487074 w 605527"/>
                <a:gd name="connsiteY32" fmla="*/ 569985 h 627667"/>
                <a:gd name="connsiteX33" fmla="*/ 484314 w 605527"/>
                <a:gd name="connsiteY33" fmla="*/ 566879 h 627667"/>
                <a:gd name="connsiteX34" fmla="*/ 139711 w 605527"/>
                <a:gd name="connsiteY34" fmla="*/ 500022 h 627667"/>
                <a:gd name="connsiteX35" fmla="*/ 139972 w 605527"/>
                <a:gd name="connsiteY35" fmla="*/ 499106 h 627667"/>
                <a:gd name="connsiteX36" fmla="*/ 139711 w 605527"/>
                <a:gd name="connsiteY36" fmla="*/ 500022 h 627667"/>
                <a:gd name="connsiteX37" fmla="*/ 125573 w 605527"/>
                <a:gd name="connsiteY37" fmla="*/ 216101 h 627667"/>
                <a:gd name="connsiteX38" fmla="*/ 130100 w 605527"/>
                <a:gd name="connsiteY38" fmla="*/ 217851 h 627667"/>
                <a:gd name="connsiteX39" fmla="*/ 137820 w 605527"/>
                <a:gd name="connsiteY39" fmla="*/ 223097 h 627667"/>
                <a:gd name="connsiteX40" fmla="*/ 141479 w 605527"/>
                <a:gd name="connsiteY40" fmla="*/ 232477 h 627667"/>
                <a:gd name="connsiteX41" fmla="*/ 145758 w 605527"/>
                <a:gd name="connsiteY41" fmla="*/ 234180 h 627667"/>
                <a:gd name="connsiteX42" fmla="*/ 155381 w 605527"/>
                <a:gd name="connsiteY42" fmla="*/ 231283 h 627667"/>
                <a:gd name="connsiteX43" fmla="*/ 156592 w 605527"/>
                <a:gd name="connsiteY43" fmla="*/ 230153 h 627667"/>
                <a:gd name="connsiteX44" fmla="*/ 156571 w 605527"/>
                <a:gd name="connsiteY44" fmla="*/ 228570 h 627667"/>
                <a:gd name="connsiteX45" fmla="*/ 150696 w 605527"/>
                <a:gd name="connsiteY45" fmla="*/ 216537 h 627667"/>
                <a:gd name="connsiteX46" fmla="*/ 140113 w 605527"/>
                <a:gd name="connsiteY46" fmla="*/ 207534 h 627667"/>
                <a:gd name="connsiteX47" fmla="*/ 133104 w 605527"/>
                <a:gd name="connsiteY47" fmla="*/ 203324 h 627667"/>
                <a:gd name="connsiteX48" fmla="*/ 130190 w 605527"/>
                <a:gd name="connsiteY48" fmla="*/ 203764 h 627667"/>
                <a:gd name="connsiteX49" fmla="*/ 124097 w 605527"/>
                <a:gd name="connsiteY49" fmla="*/ 211621 h 627667"/>
                <a:gd name="connsiteX50" fmla="*/ 125573 w 605527"/>
                <a:gd name="connsiteY50" fmla="*/ 216101 h 627667"/>
                <a:gd name="connsiteX51" fmla="*/ 52568 w 605527"/>
                <a:gd name="connsiteY51" fmla="*/ 511653 h 627667"/>
                <a:gd name="connsiteX52" fmla="*/ 53270 w 605527"/>
                <a:gd name="connsiteY52" fmla="*/ 512958 h 627667"/>
                <a:gd name="connsiteX53" fmla="*/ 54211 w 605527"/>
                <a:gd name="connsiteY53" fmla="*/ 511751 h 627667"/>
                <a:gd name="connsiteX54" fmla="*/ 53449 w 605527"/>
                <a:gd name="connsiteY54" fmla="*/ 510433 h 627667"/>
                <a:gd name="connsiteX55" fmla="*/ 52568 w 605527"/>
                <a:gd name="connsiteY55" fmla="*/ 511653 h 627667"/>
                <a:gd name="connsiteX56" fmla="*/ 137657 w 605527"/>
                <a:gd name="connsiteY56" fmla="*/ 342689 h 627667"/>
                <a:gd name="connsiteX57" fmla="*/ 143049 w 605527"/>
                <a:gd name="connsiteY57" fmla="*/ 333408 h 627667"/>
                <a:gd name="connsiteX58" fmla="*/ 137238 w 605527"/>
                <a:gd name="connsiteY58" fmla="*/ 329133 h 627667"/>
                <a:gd name="connsiteX59" fmla="*/ 123660 w 605527"/>
                <a:gd name="connsiteY59" fmla="*/ 331499 h 627667"/>
                <a:gd name="connsiteX60" fmla="*/ 122390 w 605527"/>
                <a:gd name="connsiteY60" fmla="*/ 334225 h 627667"/>
                <a:gd name="connsiteX61" fmla="*/ 125094 w 605527"/>
                <a:gd name="connsiteY61" fmla="*/ 340074 h 627667"/>
                <a:gd name="connsiteX62" fmla="*/ 137657 w 605527"/>
                <a:gd name="connsiteY62" fmla="*/ 342689 h 627667"/>
                <a:gd name="connsiteX63" fmla="*/ 42315 w 605527"/>
                <a:gd name="connsiteY63" fmla="*/ 512975 h 627667"/>
                <a:gd name="connsiteX64" fmla="*/ 39204 w 605527"/>
                <a:gd name="connsiteY64" fmla="*/ 513638 h 627667"/>
                <a:gd name="connsiteX65" fmla="*/ 26756 w 605527"/>
                <a:gd name="connsiteY65" fmla="*/ 527233 h 627667"/>
                <a:gd name="connsiteX66" fmla="*/ 26983 w 605527"/>
                <a:gd name="connsiteY66" fmla="*/ 528555 h 627667"/>
                <a:gd name="connsiteX67" fmla="*/ 28297 w 605527"/>
                <a:gd name="connsiteY67" fmla="*/ 529445 h 627667"/>
                <a:gd name="connsiteX68" fmla="*/ 44977 w 605527"/>
                <a:gd name="connsiteY68" fmla="*/ 522256 h 627667"/>
                <a:gd name="connsiteX69" fmla="*/ 46650 w 605527"/>
                <a:gd name="connsiteY69" fmla="*/ 518268 h 627667"/>
                <a:gd name="connsiteX70" fmla="*/ 42315 w 605527"/>
                <a:gd name="connsiteY70" fmla="*/ 512975 h 627667"/>
                <a:gd name="connsiteX71" fmla="*/ 17411 w 605527"/>
                <a:gd name="connsiteY71" fmla="*/ 523095 h 627667"/>
                <a:gd name="connsiteX72" fmla="*/ 12605 w 605527"/>
                <a:gd name="connsiteY72" fmla="*/ 523737 h 627667"/>
                <a:gd name="connsiteX73" fmla="*/ 564 w 605527"/>
                <a:gd name="connsiteY73" fmla="*/ 535547 h 627667"/>
                <a:gd name="connsiteX74" fmla="*/ 966 w 605527"/>
                <a:gd name="connsiteY74" fmla="*/ 538423 h 627667"/>
                <a:gd name="connsiteX75" fmla="*/ 2580 w 605527"/>
                <a:gd name="connsiteY75" fmla="*/ 538560 h 627667"/>
                <a:gd name="connsiteX76" fmla="*/ 18934 w 605527"/>
                <a:gd name="connsiteY76" fmla="*/ 527075 h 627667"/>
                <a:gd name="connsiteX77" fmla="*/ 19285 w 605527"/>
                <a:gd name="connsiteY77" fmla="*/ 525457 h 627667"/>
                <a:gd name="connsiteX78" fmla="*/ 17411 w 605527"/>
                <a:gd name="connsiteY78" fmla="*/ 523095 h 627667"/>
                <a:gd name="connsiteX79" fmla="*/ 274357 w 605527"/>
                <a:gd name="connsiteY79" fmla="*/ 424573 h 627667"/>
                <a:gd name="connsiteX80" fmla="*/ 267296 w 605527"/>
                <a:gd name="connsiteY80" fmla="*/ 433307 h 627667"/>
                <a:gd name="connsiteX81" fmla="*/ 278439 w 605527"/>
                <a:gd name="connsiteY81" fmla="*/ 433534 h 627667"/>
                <a:gd name="connsiteX82" fmla="*/ 281221 w 605527"/>
                <a:gd name="connsiteY82" fmla="*/ 431745 h 627667"/>
                <a:gd name="connsiteX83" fmla="*/ 280459 w 605527"/>
                <a:gd name="connsiteY83" fmla="*/ 425412 h 627667"/>
                <a:gd name="connsiteX84" fmla="*/ 274357 w 605527"/>
                <a:gd name="connsiteY84" fmla="*/ 424573 h 627667"/>
                <a:gd name="connsiteX85" fmla="*/ 366340 w 605527"/>
                <a:gd name="connsiteY85" fmla="*/ 389292 h 627667"/>
                <a:gd name="connsiteX86" fmla="*/ 366751 w 605527"/>
                <a:gd name="connsiteY86" fmla="*/ 388869 h 627667"/>
                <a:gd name="connsiteX87" fmla="*/ 366374 w 605527"/>
                <a:gd name="connsiteY87" fmla="*/ 388869 h 627667"/>
                <a:gd name="connsiteX88" fmla="*/ 366242 w 605527"/>
                <a:gd name="connsiteY88" fmla="*/ 389292 h 627667"/>
                <a:gd name="connsiteX89" fmla="*/ 366340 w 605527"/>
                <a:gd name="connsiteY89" fmla="*/ 389292 h 627667"/>
                <a:gd name="connsiteX90" fmla="*/ 362810 w 605527"/>
                <a:gd name="connsiteY90" fmla="*/ 391085 h 627667"/>
                <a:gd name="connsiteX91" fmla="*/ 362810 w 605527"/>
                <a:gd name="connsiteY91" fmla="*/ 392883 h 627667"/>
                <a:gd name="connsiteX92" fmla="*/ 363259 w 605527"/>
                <a:gd name="connsiteY92" fmla="*/ 392630 h 627667"/>
                <a:gd name="connsiteX93" fmla="*/ 358783 w 605527"/>
                <a:gd name="connsiteY93" fmla="*/ 397684 h 627667"/>
                <a:gd name="connsiteX94" fmla="*/ 358676 w 605527"/>
                <a:gd name="connsiteY94" fmla="*/ 401843 h 627667"/>
                <a:gd name="connsiteX95" fmla="*/ 361783 w 605527"/>
                <a:gd name="connsiteY95" fmla="*/ 401822 h 627667"/>
                <a:gd name="connsiteX96" fmla="*/ 371145 w 605527"/>
                <a:gd name="connsiteY96" fmla="*/ 392151 h 627667"/>
                <a:gd name="connsiteX97" fmla="*/ 369605 w 605527"/>
                <a:gd name="connsiteY97" fmla="*/ 389883 h 627667"/>
                <a:gd name="connsiteX98" fmla="*/ 366344 w 605527"/>
                <a:gd name="connsiteY98" fmla="*/ 389292 h 627667"/>
                <a:gd name="connsiteX99" fmla="*/ 363221 w 605527"/>
                <a:gd name="connsiteY99" fmla="*/ 392459 h 627667"/>
                <a:gd name="connsiteX100" fmla="*/ 362810 w 605527"/>
                <a:gd name="connsiteY100" fmla="*/ 391085 h 627667"/>
                <a:gd name="connsiteX101" fmla="*/ 362964 w 605527"/>
                <a:gd name="connsiteY101" fmla="*/ 388852 h 627667"/>
                <a:gd name="connsiteX102" fmla="*/ 362784 w 605527"/>
                <a:gd name="connsiteY102" fmla="*/ 388852 h 627667"/>
                <a:gd name="connsiteX103" fmla="*/ 362784 w 605527"/>
                <a:gd name="connsiteY103" fmla="*/ 389635 h 627667"/>
                <a:gd name="connsiteX104" fmla="*/ 363229 w 605527"/>
                <a:gd name="connsiteY104" fmla="*/ 389083 h 627667"/>
                <a:gd name="connsiteX105" fmla="*/ 362964 w 605527"/>
                <a:gd name="connsiteY105" fmla="*/ 388852 h 627667"/>
                <a:gd name="connsiteX106" fmla="*/ 509197 w 605527"/>
                <a:gd name="connsiteY106" fmla="*/ 448369 h 627667"/>
                <a:gd name="connsiteX107" fmla="*/ 465752 w 605527"/>
                <a:gd name="connsiteY107" fmla="*/ 428900 h 627667"/>
                <a:gd name="connsiteX108" fmla="*/ 441780 w 605527"/>
                <a:gd name="connsiteY108" fmla="*/ 410919 h 627667"/>
                <a:gd name="connsiteX109" fmla="*/ 605528 w 605527"/>
                <a:gd name="connsiteY109" fmla="*/ 110331 h 627667"/>
                <a:gd name="connsiteX110" fmla="*/ 595823 w 605527"/>
                <a:gd name="connsiteY110" fmla="*/ 97288 h 627667"/>
                <a:gd name="connsiteX111" fmla="*/ 593991 w 605527"/>
                <a:gd name="connsiteY111" fmla="*/ 94429 h 627667"/>
                <a:gd name="connsiteX112" fmla="*/ 588360 w 605527"/>
                <a:gd name="connsiteY112" fmla="*/ 90998 h 627667"/>
                <a:gd name="connsiteX113" fmla="*/ 581543 w 605527"/>
                <a:gd name="connsiteY113" fmla="*/ 90728 h 627667"/>
                <a:gd name="connsiteX114" fmla="*/ 569074 w 605527"/>
                <a:gd name="connsiteY114" fmla="*/ 85961 h 627667"/>
                <a:gd name="connsiteX115" fmla="*/ 552086 w 605527"/>
                <a:gd name="connsiteY115" fmla="*/ 74711 h 627667"/>
                <a:gd name="connsiteX116" fmla="*/ 543977 w 605527"/>
                <a:gd name="connsiteY116" fmla="*/ 68610 h 627667"/>
                <a:gd name="connsiteX117" fmla="*/ 537255 w 605527"/>
                <a:gd name="connsiteY117" fmla="*/ 58887 h 627667"/>
                <a:gd name="connsiteX118" fmla="*/ 527293 w 605527"/>
                <a:gd name="connsiteY118" fmla="*/ 54043 h 627667"/>
                <a:gd name="connsiteX119" fmla="*/ 518992 w 605527"/>
                <a:gd name="connsiteY119" fmla="*/ 55990 h 627667"/>
                <a:gd name="connsiteX120" fmla="*/ 514700 w 605527"/>
                <a:gd name="connsiteY120" fmla="*/ 54009 h 627667"/>
                <a:gd name="connsiteX121" fmla="*/ 509561 w 605527"/>
                <a:gd name="connsiteY121" fmla="*/ 39974 h 627667"/>
                <a:gd name="connsiteX122" fmla="*/ 510699 w 605527"/>
                <a:gd name="connsiteY122" fmla="*/ 37021 h 627667"/>
                <a:gd name="connsiteX123" fmla="*/ 511863 w 605527"/>
                <a:gd name="connsiteY123" fmla="*/ 32349 h 627667"/>
                <a:gd name="connsiteX124" fmla="*/ 508624 w 605527"/>
                <a:gd name="connsiteY124" fmla="*/ 28647 h 627667"/>
                <a:gd name="connsiteX125" fmla="*/ 500729 w 605527"/>
                <a:gd name="connsiteY125" fmla="*/ 25690 h 627667"/>
                <a:gd name="connsiteX126" fmla="*/ 495679 w 605527"/>
                <a:gd name="connsiteY126" fmla="*/ 24877 h 627667"/>
                <a:gd name="connsiteX127" fmla="*/ 492975 w 605527"/>
                <a:gd name="connsiteY127" fmla="*/ 19901 h 627667"/>
                <a:gd name="connsiteX128" fmla="*/ 490429 w 605527"/>
                <a:gd name="connsiteY128" fmla="*/ 13144 h 627667"/>
                <a:gd name="connsiteX129" fmla="*/ 490515 w 605527"/>
                <a:gd name="connsiteY129" fmla="*/ 13337 h 627667"/>
                <a:gd name="connsiteX130" fmla="*/ 489248 w 605527"/>
                <a:gd name="connsiteY130" fmla="*/ 13264 h 627667"/>
                <a:gd name="connsiteX131" fmla="*/ 484327 w 605527"/>
                <a:gd name="connsiteY131" fmla="*/ 14941 h 627667"/>
                <a:gd name="connsiteX132" fmla="*/ 482500 w 605527"/>
                <a:gd name="connsiteY132" fmla="*/ 16101 h 627667"/>
                <a:gd name="connsiteX133" fmla="*/ 481999 w 605527"/>
                <a:gd name="connsiteY133" fmla="*/ 16165 h 627667"/>
                <a:gd name="connsiteX134" fmla="*/ 481374 w 605527"/>
                <a:gd name="connsiteY134" fmla="*/ 19002 h 627667"/>
                <a:gd name="connsiteX135" fmla="*/ 475987 w 605527"/>
                <a:gd name="connsiteY135" fmla="*/ 20547 h 627667"/>
                <a:gd name="connsiteX136" fmla="*/ 474584 w 605527"/>
                <a:gd name="connsiteY136" fmla="*/ 17731 h 627667"/>
                <a:gd name="connsiteX137" fmla="*/ 475825 w 605527"/>
                <a:gd name="connsiteY137" fmla="*/ 16811 h 627667"/>
                <a:gd name="connsiteX138" fmla="*/ 481999 w 605527"/>
                <a:gd name="connsiteY138" fmla="*/ 16165 h 627667"/>
                <a:gd name="connsiteX139" fmla="*/ 482076 w 605527"/>
                <a:gd name="connsiteY139" fmla="*/ 15712 h 627667"/>
                <a:gd name="connsiteX140" fmla="*/ 484323 w 605527"/>
                <a:gd name="connsiteY140" fmla="*/ 14945 h 627667"/>
                <a:gd name="connsiteX141" fmla="*/ 489244 w 605527"/>
                <a:gd name="connsiteY141" fmla="*/ 13268 h 627667"/>
                <a:gd name="connsiteX142" fmla="*/ 490142 w 605527"/>
                <a:gd name="connsiteY142" fmla="*/ 12986 h 627667"/>
                <a:gd name="connsiteX143" fmla="*/ 490425 w 605527"/>
                <a:gd name="connsiteY143" fmla="*/ 13148 h 627667"/>
                <a:gd name="connsiteX144" fmla="*/ 483617 w 605527"/>
                <a:gd name="connsiteY144" fmla="*/ 1766 h 627667"/>
                <a:gd name="connsiteX145" fmla="*/ 477459 w 605527"/>
                <a:gd name="connsiteY145" fmla="*/ 375 h 627667"/>
                <a:gd name="connsiteX146" fmla="*/ 466702 w 605527"/>
                <a:gd name="connsiteY146" fmla="*/ 5467 h 627667"/>
                <a:gd name="connsiteX147" fmla="*/ 450518 w 605527"/>
                <a:gd name="connsiteY147" fmla="*/ 7868 h 627667"/>
                <a:gd name="connsiteX148" fmla="*/ 440685 w 605527"/>
                <a:gd name="connsiteY148" fmla="*/ 4954 h 627667"/>
                <a:gd name="connsiteX149" fmla="*/ 426885 w 605527"/>
                <a:gd name="connsiteY149" fmla="*/ 9455 h 627667"/>
                <a:gd name="connsiteX150" fmla="*/ 424334 w 605527"/>
                <a:gd name="connsiteY150" fmla="*/ 13824 h 627667"/>
                <a:gd name="connsiteX151" fmla="*/ 420496 w 605527"/>
                <a:gd name="connsiteY151" fmla="*/ 16854 h 627667"/>
                <a:gd name="connsiteX152" fmla="*/ 407077 w 605527"/>
                <a:gd name="connsiteY152" fmla="*/ 18300 h 627667"/>
                <a:gd name="connsiteX153" fmla="*/ 389254 w 605527"/>
                <a:gd name="connsiteY153" fmla="*/ 21848 h 627667"/>
                <a:gd name="connsiteX154" fmla="*/ 359883 w 605527"/>
                <a:gd name="connsiteY154" fmla="*/ 42310 h 627667"/>
                <a:gd name="connsiteX155" fmla="*/ 355942 w 605527"/>
                <a:gd name="connsiteY155" fmla="*/ 45588 h 627667"/>
                <a:gd name="connsiteX156" fmla="*/ 320712 w 605527"/>
                <a:gd name="connsiteY156" fmla="*/ 50381 h 627667"/>
                <a:gd name="connsiteX157" fmla="*/ 319142 w 605527"/>
                <a:gd name="connsiteY157" fmla="*/ 49730 h 627667"/>
                <a:gd name="connsiteX158" fmla="*/ 307135 w 605527"/>
                <a:gd name="connsiteY158" fmla="*/ 53064 h 627667"/>
                <a:gd name="connsiteX159" fmla="*/ 299509 w 605527"/>
                <a:gd name="connsiteY159" fmla="*/ 62225 h 627667"/>
                <a:gd name="connsiteX160" fmla="*/ 295902 w 605527"/>
                <a:gd name="connsiteY160" fmla="*/ 75666 h 627667"/>
                <a:gd name="connsiteX161" fmla="*/ 299347 w 605527"/>
                <a:gd name="connsiteY161" fmla="*/ 87104 h 627667"/>
                <a:gd name="connsiteX162" fmla="*/ 298367 w 605527"/>
                <a:gd name="connsiteY162" fmla="*/ 118401 h 627667"/>
                <a:gd name="connsiteX163" fmla="*/ 300986 w 605527"/>
                <a:gd name="connsiteY163" fmla="*/ 125923 h 627667"/>
                <a:gd name="connsiteX164" fmla="*/ 309693 w 605527"/>
                <a:gd name="connsiteY164" fmla="*/ 131016 h 627667"/>
                <a:gd name="connsiteX165" fmla="*/ 310566 w 605527"/>
                <a:gd name="connsiteY165" fmla="*/ 133874 h 627667"/>
                <a:gd name="connsiteX166" fmla="*/ 309120 w 605527"/>
                <a:gd name="connsiteY166" fmla="*/ 134392 h 627667"/>
                <a:gd name="connsiteX167" fmla="*/ 305269 w 605527"/>
                <a:gd name="connsiteY167" fmla="*/ 137135 h 627667"/>
                <a:gd name="connsiteX168" fmla="*/ 304263 w 605527"/>
                <a:gd name="connsiteY168" fmla="*/ 150657 h 627667"/>
                <a:gd name="connsiteX169" fmla="*/ 306625 w 605527"/>
                <a:gd name="connsiteY169" fmla="*/ 152736 h 627667"/>
                <a:gd name="connsiteX170" fmla="*/ 310900 w 605527"/>
                <a:gd name="connsiteY170" fmla="*/ 153079 h 627667"/>
                <a:gd name="connsiteX171" fmla="*/ 311106 w 605527"/>
                <a:gd name="connsiteY171" fmla="*/ 152467 h 627667"/>
                <a:gd name="connsiteX172" fmla="*/ 311688 w 605527"/>
                <a:gd name="connsiteY172" fmla="*/ 152719 h 627667"/>
                <a:gd name="connsiteX173" fmla="*/ 312124 w 605527"/>
                <a:gd name="connsiteY173" fmla="*/ 149728 h 627667"/>
                <a:gd name="connsiteX174" fmla="*/ 311842 w 605527"/>
                <a:gd name="connsiteY174" fmla="*/ 149762 h 627667"/>
                <a:gd name="connsiteX175" fmla="*/ 311183 w 605527"/>
                <a:gd name="connsiteY175" fmla="*/ 149035 h 627667"/>
                <a:gd name="connsiteX176" fmla="*/ 312158 w 605527"/>
                <a:gd name="connsiteY176" fmla="*/ 149535 h 627667"/>
                <a:gd name="connsiteX177" fmla="*/ 312124 w 605527"/>
                <a:gd name="connsiteY177" fmla="*/ 149728 h 627667"/>
                <a:gd name="connsiteX178" fmla="*/ 326288 w 605527"/>
                <a:gd name="connsiteY178" fmla="*/ 151080 h 627667"/>
                <a:gd name="connsiteX179" fmla="*/ 327507 w 605527"/>
                <a:gd name="connsiteY179" fmla="*/ 155389 h 627667"/>
                <a:gd name="connsiteX180" fmla="*/ 325085 w 605527"/>
                <a:gd name="connsiteY180" fmla="*/ 156973 h 627667"/>
                <a:gd name="connsiteX181" fmla="*/ 311692 w 605527"/>
                <a:gd name="connsiteY181" fmla="*/ 152719 h 627667"/>
                <a:gd name="connsiteX182" fmla="*/ 311649 w 605527"/>
                <a:gd name="connsiteY182" fmla="*/ 153083 h 627667"/>
                <a:gd name="connsiteX183" fmla="*/ 310909 w 605527"/>
                <a:gd name="connsiteY183" fmla="*/ 153083 h 627667"/>
                <a:gd name="connsiteX184" fmla="*/ 307841 w 605527"/>
                <a:gd name="connsiteY184" fmla="*/ 157794 h 627667"/>
                <a:gd name="connsiteX185" fmla="*/ 298414 w 605527"/>
                <a:gd name="connsiteY185" fmla="*/ 161341 h 627667"/>
                <a:gd name="connsiteX186" fmla="*/ 288705 w 605527"/>
                <a:gd name="connsiteY186" fmla="*/ 161697 h 627667"/>
                <a:gd name="connsiteX187" fmla="*/ 278276 w 605527"/>
                <a:gd name="connsiteY187" fmla="*/ 155941 h 627667"/>
                <a:gd name="connsiteX188" fmla="*/ 276732 w 605527"/>
                <a:gd name="connsiteY188" fmla="*/ 150280 h 627667"/>
                <a:gd name="connsiteX189" fmla="*/ 280591 w 605527"/>
                <a:gd name="connsiteY189" fmla="*/ 144657 h 627667"/>
                <a:gd name="connsiteX190" fmla="*/ 275542 w 605527"/>
                <a:gd name="connsiteY190" fmla="*/ 136031 h 627667"/>
                <a:gd name="connsiteX191" fmla="*/ 262012 w 605527"/>
                <a:gd name="connsiteY191" fmla="*/ 136754 h 627667"/>
                <a:gd name="connsiteX192" fmla="*/ 254480 w 605527"/>
                <a:gd name="connsiteY192" fmla="*/ 140323 h 627667"/>
                <a:gd name="connsiteX193" fmla="*/ 245516 w 605527"/>
                <a:gd name="connsiteY193" fmla="*/ 143108 h 627667"/>
                <a:gd name="connsiteX194" fmla="*/ 237227 w 605527"/>
                <a:gd name="connsiteY194" fmla="*/ 144285 h 627667"/>
                <a:gd name="connsiteX195" fmla="*/ 215468 w 605527"/>
                <a:gd name="connsiteY195" fmla="*/ 153844 h 627667"/>
                <a:gd name="connsiteX196" fmla="*/ 213500 w 605527"/>
                <a:gd name="connsiteY196" fmla="*/ 160991 h 627667"/>
                <a:gd name="connsiteX197" fmla="*/ 221549 w 605527"/>
                <a:gd name="connsiteY197" fmla="*/ 171949 h 627667"/>
                <a:gd name="connsiteX198" fmla="*/ 219122 w 605527"/>
                <a:gd name="connsiteY198" fmla="*/ 175253 h 627667"/>
                <a:gd name="connsiteX199" fmla="*/ 216380 w 605527"/>
                <a:gd name="connsiteY199" fmla="*/ 176712 h 627667"/>
                <a:gd name="connsiteX200" fmla="*/ 210663 w 605527"/>
                <a:gd name="connsiteY200" fmla="*/ 192617 h 627667"/>
                <a:gd name="connsiteX201" fmla="*/ 211591 w 605527"/>
                <a:gd name="connsiteY201" fmla="*/ 199134 h 627667"/>
                <a:gd name="connsiteX202" fmla="*/ 228331 w 605527"/>
                <a:gd name="connsiteY202" fmla="*/ 208399 h 627667"/>
                <a:gd name="connsiteX203" fmla="*/ 246008 w 605527"/>
                <a:gd name="connsiteY203" fmla="*/ 212288 h 627667"/>
                <a:gd name="connsiteX204" fmla="*/ 255482 w 605527"/>
                <a:gd name="connsiteY204" fmla="*/ 213264 h 627667"/>
                <a:gd name="connsiteX205" fmla="*/ 272756 w 605527"/>
                <a:gd name="connsiteY205" fmla="*/ 205942 h 627667"/>
                <a:gd name="connsiteX206" fmla="*/ 277695 w 605527"/>
                <a:gd name="connsiteY206" fmla="*/ 206345 h 627667"/>
                <a:gd name="connsiteX207" fmla="*/ 278687 w 605527"/>
                <a:gd name="connsiteY207" fmla="*/ 207479 h 627667"/>
                <a:gd name="connsiteX208" fmla="*/ 278537 w 605527"/>
                <a:gd name="connsiteY208" fmla="*/ 209045 h 627667"/>
                <a:gd name="connsiteX209" fmla="*/ 275670 w 605527"/>
                <a:gd name="connsiteY209" fmla="*/ 210744 h 627667"/>
                <a:gd name="connsiteX210" fmla="*/ 271216 w 605527"/>
                <a:gd name="connsiteY210" fmla="*/ 216422 h 627667"/>
                <a:gd name="connsiteX211" fmla="*/ 270985 w 605527"/>
                <a:gd name="connsiteY211" fmla="*/ 221330 h 627667"/>
                <a:gd name="connsiteX212" fmla="*/ 265683 w 605527"/>
                <a:gd name="connsiteY212" fmla="*/ 235631 h 627667"/>
                <a:gd name="connsiteX213" fmla="*/ 250355 w 605527"/>
                <a:gd name="connsiteY213" fmla="*/ 247051 h 627667"/>
                <a:gd name="connsiteX214" fmla="*/ 247150 w 605527"/>
                <a:gd name="connsiteY214" fmla="*/ 246042 h 627667"/>
                <a:gd name="connsiteX215" fmla="*/ 241699 w 605527"/>
                <a:gd name="connsiteY215" fmla="*/ 242062 h 627667"/>
                <a:gd name="connsiteX216" fmla="*/ 238250 w 605527"/>
                <a:gd name="connsiteY216" fmla="*/ 238669 h 627667"/>
                <a:gd name="connsiteX217" fmla="*/ 236213 w 605527"/>
                <a:gd name="connsiteY217" fmla="*/ 242520 h 627667"/>
                <a:gd name="connsiteX218" fmla="*/ 222028 w 605527"/>
                <a:gd name="connsiteY218" fmla="*/ 253162 h 627667"/>
                <a:gd name="connsiteX219" fmla="*/ 218994 w 605527"/>
                <a:gd name="connsiteY219" fmla="*/ 252032 h 627667"/>
                <a:gd name="connsiteX220" fmla="*/ 217068 w 605527"/>
                <a:gd name="connsiteY220" fmla="*/ 249251 h 627667"/>
                <a:gd name="connsiteX221" fmla="*/ 207227 w 605527"/>
                <a:gd name="connsiteY221" fmla="*/ 245918 h 627667"/>
                <a:gd name="connsiteX222" fmla="*/ 192027 w 605527"/>
                <a:gd name="connsiteY222" fmla="*/ 261194 h 627667"/>
                <a:gd name="connsiteX223" fmla="*/ 190063 w 605527"/>
                <a:gd name="connsiteY223" fmla="*/ 263864 h 627667"/>
                <a:gd name="connsiteX224" fmla="*/ 164076 w 605527"/>
                <a:gd name="connsiteY224" fmla="*/ 285546 h 627667"/>
                <a:gd name="connsiteX225" fmla="*/ 157748 w 605527"/>
                <a:gd name="connsiteY225" fmla="*/ 303527 h 627667"/>
                <a:gd name="connsiteX226" fmla="*/ 159802 w 605527"/>
                <a:gd name="connsiteY226" fmla="*/ 311726 h 627667"/>
                <a:gd name="connsiteX227" fmla="*/ 158171 w 605527"/>
                <a:gd name="connsiteY227" fmla="*/ 319659 h 627667"/>
                <a:gd name="connsiteX228" fmla="*/ 154581 w 605527"/>
                <a:gd name="connsiteY228" fmla="*/ 336972 h 627667"/>
                <a:gd name="connsiteX229" fmla="*/ 157534 w 605527"/>
                <a:gd name="connsiteY229" fmla="*/ 348547 h 627667"/>
                <a:gd name="connsiteX230" fmla="*/ 162279 w 605527"/>
                <a:gd name="connsiteY230" fmla="*/ 353044 h 627667"/>
                <a:gd name="connsiteX231" fmla="*/ 168839 w 605527"/>
                <a:gd name="connsiteY231" fmla="*/ 354058 h 627667"/>
                <a:gd name="connsiteX232" fmla="*/ 181882 w 605527"/>
                <a:gd name="connsiteY232" fmla="*/ 352514 h 627667"/>
                <a:gd name="connsiteX233" fmla="*/ 181967 w 605527"/>
                <a:gd name="connsiteY233" fmla="*/ 352073 h 627667"/>
                <a:gd name="connsiteX234" fmla="*/ 182404 w 605527"/>
                <a:gd name="connsiteY234" fmla="*/ 351020 h 627667"/>
                <a:gd name="connsiteX235" fmla="*/ 182596 w 605527"/>
                <a:gd name="connsiteY235" fmla="*/ 347490 h 627667"/>
                <a:gd name="connsiteX236" fmla="*/ 182823 w 605527"/>
                <a:gd name="connsiteY236" fmla="*/ 345890 h 627667"/>
                <a:gd name="connsiteX237" fmla="*/ 183854 w 605527"/>
                <a:gd name="connsiteY237" fmla="*/ 347435 h 627667"/>
                <a:gd name="connsiteX238" fmla="*/ 182408 w 605527"/>
                <a:gd name="connsiteY238" fmla="*/ 351016 h 627667"/>
                <a:gd name="connsiteX239" fmla="*/ 182327 w 605527"/>
                <a:gd name="connsiteY239" fmla="*/ 352526 h 627667"/>
                <a:gd name="connsiteX240" fmla="*/ 181890 w 605527"/>
                <a:gd name="connsiteY240" fmla="*/ 352505 h 627667"/>
                <a:gd name="connsiteX241" fmla="*/ 180731 w 605527"/>
                <a:gd name="connsiteY241" fmla="*/ 360456 h 627667"/>
                <a:gd name="connsiteX242" fmla="*/ 175416 w 605527"/>
                <a:gd name="connsiteY242" fmla="*/ 370631 h 627667"/>
                <a:gd name="connsiteX243" fmla="*/ 174299 w 605527"/>
                <a:gd name="connsiteY243" fmla="*/ 378376 h 627667"/>
                <a:gd name="connsiteX244" fmla="*/ 173884 w 605527"/>
                <a:gd name="connsiteY244" fmla="*/ 384842 h 627667"/>
                <a:gd name="connsiteX245" fmla="*/ 171154 w 605527"/>
                <a:gd name="connsiteY245" fmla="*/ 389036 h 627667"/>
                <a:gd name="connsiteX246" fmla="*/ 172070 w 605527"/>
                <a:gd name="connsiteY246" fmla="*/ 392870 h 627667"/>
                <a:gd name="connsiteX247" fmla="*/ 185249 w 605527"/>
                <a:gd name="connsiteY247" fmla="*/ 389686 h 627667"/>
                <a:gd name="connsiteX248" fmla="*/ 186726 w 605527"/>
                <a:gd name="connsiteY248" fmla="*/ 389036 h 627667"/>
                <a:gd name="connsiteX249" fmla="*/ 198621 w 605527"/>
                <a:gd name="connsiteY249" fmla="*/ 402896 h 627667"/>
                <a:gd name="connsiteX250" fmla="*/ 202370 w 605527"/>
                <a:gd name="connsiteY250" fmla="*/ 403490 h 627667"/>
                <a:gd name="connsiteX251" fmla="*/ 203333 w 605527"/>
                <a:gd name="connsiteY251" fmla="*/ 402078 h 627667"/>
                <a:gd name="connsiteX252" fmla="*/ 211275 w 605527"/>
                <a:gd name="connsiteY252" fmla="*/ 400816 h 627667"/>
                <a:gd name="connsiteX253" fmla="*/ 216131 w 605527"/>
                <a:gd name="connsiteY253" fmla="*/ 401466 h 627667"/>
                <a:gd name="connsiteX254" fmla="*/ 221146 w 605527"/>
                <a:gd name="connsiteY254" fmla="*/ 400564 h 627667"/>
                <a:gd name="connsiteX255" fmla="*/ 222721 w 605527"/>
                <a:gd name="connsiteY255" fmla="*/ 400927 h 627667"/>
                <a:gd name="connsiteX256" fmla="*/ 222452 w 605527"/>
                <a:gd name="connsiteY256" fmla="*/ 403538 h 627667"/>
                <a:gd name="connsiteX257" fmla="*/ 212071 w 605527"/>
                <a:gd name="connsiteY257" fmla="*/ 416657 h 627667"/>
                <a:gd name="connsiteX258" fmla="*/ 186041 w 605527"/>
                <a:gd name="connsiteY258" fmla="*/ 445049 h 627667"/>
                <a:gd name="connsiteX259" fmla="*/ 174415 w 605527"/>
                <a:gd name="connsiteY259" fmla="*/ 451938 h 627667"/>
                <a:gd name="connsiteX260" fmla="*/ 154808 w 605527"/>
                <a:gd name="connsiteY260" fmla="*/ 462268 h 627667"/>
                <a:gd name="connsiteX261" fmla="*/ 144594 w 605527"/>
                <a:gd name="connsiteY261" fmla="*/ 471019 h 627667"/>
                <a:gd name="connsiteX262" fmla="*/ 138620 w 605527"/>
                <a:gd name="connsiteY262" fmla="*/ 472585 h 627667"/>
                <a:gd name="connsiteX263" fmla="*/ 123956 w 605527"/>
                <a:gd name="connsiteY263" fmla="*/ 474947 h 627667"/>
                <a:gd name="connsiteX264" fmla="*/ 112916 w 605527"/>
                <a:gd name="connsiteY264" fmla="*/ 482914 h 627667"/>
                <a:gd name="connsiteX265" fmla="*/ 92915 w 605527"/>
                <a:gd name="connsiteY265" fmla="*/ 491460 h 627667"/>
                <a:gd name="connsiteX266" fmla="*/ 84434 w 605527"/>
                <a:gd name="connsiteY266" fmla="*/ 492410 h 627667"/>
                <a:gd name="connsiteX267" fmla="*/ 72431 w 605527"/>
                <a:gd name="connsiteY267" fmla="*/ 501011 h 627667"/>
                <a:gd name="connsiteX268" fmla="*/ 72722 w 605527"/>
                <a:gd name="connsiteY268" fmla="*/ 504083 h 627667"/>
                <a:gd name="connsiteX269" fmla="*/ 75410 w 605527"/>
                <a:gd name="connsiteY269" fmla="*/ 505726 h 627667"/>
                <a:gd name="connsiteX270" fmla="*/ 80360 w 605527"/>
                <a:gd name="connsiteY270" fmla="*/ 504879 h 627667"/>
                <a:gd name="connsiteX271" fmla="*/ 90485 w 605527"/>
                <a:gd name="connsiteY271" fmla="*/ 503869 h 627667"/>
                <a:gd name="connsiteX272" fmla="*/ 96719 w 605527"/>
                <a:gd name="connsiteY272" fmla="*/ 501396 h 627667"/>
                <a:gd name="connsiteX273" fmla="*/ 110387 w 605527"/>
                <a:gd name="connsiteY273" fmla="*/ 495730 h 627667"/>
                <a:gd name="connsiteX274" fmla="*/ 126493 w 605527"/>
                <a:gd name="connsiteY274" fmla="*/ 485242 h 627667"/>
                <a:gd name="connsiteX275" fmla="*/ 126245 w 605527"/>
                <a:gd name="connsiteY275" fmla="*/ 484827 h 627667"/>
                <a:gd name="connsiteX276" fmla="*/ 127216 w 605527"/>
                <a:gd name="connsiteY276" fmla="*/ 484442 h 627667"/>
                <a:gd name="connsiteX277" fmla="*/ 126592 w 605527"/>
                <a:gd name="connsiteY277" fmla="*/ 485075 h 627667"/>
                <a:gd name="connsiteX278" fmla="*/ 126493 w 605527"/>
                <a:gd name="connsiteY278" fmla="*/ 485242 h 627667"/>
                <a:gd name="connsiteX279" fmla="*/ 130687 w 605527"/>
                <a:gd name="connsiteY279" fmla="*/ 492033 h 627667"/>
                <a:gd name="connsiteX280" fmla="*/ 133567 w 605527"/>
                <a:gd name="connsiteY280" fmla="*/ 490544 h 627667"/>
                <a:gd name="connsiteX281" fmla="*/ 135300 w 605527"/>
                <a:gd name="connsiteY281" fmla="*/ 487763 h 627667"/>
                <a:gd name="connsiteX282" fmla="*/ 149998 w 605527"/>
                <a:gd name="connsiteY282" fmla="*/ 484998 h 627667"/>
                <a:gd name="connsiteX283" fmla="*/ 156117 w 605527"/>
                <a:gd name="connsiteY283" fmla="*/ 484481 h 627667"/>
                <a:gd name="connsiteX284" fmla="*/ 165078 w 605527"/>
                <a:gd name="connsiteY284" fmla="*/ 479774 h 627667"/>
                <a:gd name="connsiteX285" fmla="*/ 178505 w 605527"/>
                <a:gd name="connsiteY285" fmla="*/ 470428 h 627667"/>
                <a:gd name="connsiteX286" fmla="*/ 190170 w 605527"/>
                <a:gd name="connsiteY286" fmla="*/ 463714 h 627667"/>
                <a:gd name="connsiteX287" fmla="*/ 194980 w 605527"/>
                <a:gd name="connsiteY287" fmla="*/ 464112 h 627667"/>
                <a:gd name="connsiteX288" fmla="*/ 197530 w 605527"/>
                <a:gd name="connsiteY288" fmla="*/ 460441 h 627667"/>
                <a:gd name="connsiteX289" fmla="*/ 208339 w 605527"/>
                <a:gd name="connsiteY289" fmla="*/ 455575 h 627667"/>
                <a:gd name="connsiteX290" fmla="*/ 216752 w 605527"/>
                <a:gd name="connsiteY290" fmla="*/ 447753 h 627667"/>
                <a:gd name="connsiteX291" fmla="*/ 220171 w 605527"/>
                <a:gd name="connsiteY291" fmla="*/ 444167 h 627667"/>
                <a:gd name="connsiteX292" fmla="*/ 244459 w 605527"/>
                <a:gd name="connsiteY292" fmla="*/ 432173 h 627667"/>
                <a:gd name="connsiteX293" fmla="*/ 259487 w 605527"/>
                <a:gd name="connsiteY293" fmla="*/ 422276 h 627667"/>
                <a:gd name="connsiteX294" fmla="*/ 266286 w 605527"/>
                <a:gd name="connsiteY294" fmla="*/ 417286 h 627667"/>
                <a:gd name="connsiteX295" fmla="*/ 272222 w 605527"/>
                <a:gd name="connsiteY295" fmla="*/ 414000 h 627667"/>
                <a:gd name="connsiteX296" fmla="*/ 274896 w 605527"/>
                <a:gd name="connsiteY296" fmla="*/ 405206 h 627667"/>
                <a:gd name="connsiteX297" fmla="*/ 272337 w 605527"/>
                <a:gd name="connsiteY297" fmla="*/ 400803 h 627667"/>
                <a:gd name="connsiteX298" fmla="*/ 273266 w 605527"/>
                <a:gd name="connsiteY298" fmla="*/ 394701 h 627667"/>
                <a:gd name="connsiteX299" fmla="*/ 285508 w 605527"/>
                <a:gd name="connsiteY299" fmla="*/ 390375 h 627667"/>
                <a:gd name="connsiteX300" fmla="*/ 293292 w 605527"/>
                <a:gd name="connsiteY300" fmla="*/ 388411 h 627667"/>
                <a:gd name="connsiteX301" fmla="*/ 301773 w 605527"/>
                <a:gd name="connsiteY301" fmla="*/ 378244 h 627667"/>
                <a:gd name="connsiteX302" fmla="*/ 308269 w 605527"/>
                <a:gd name="connsiteY302" fmla="*/ 373520 h 627667"/>
                <a:gd name="connsiteX303" fmla="*/ 314015 w 605527"/>
                <a:gd name="connsiteY303" fmla="*/ 370456 h 627667"/>
                <a:gd name="connsiteX304" fmla="*/ 339797 w 605527"/>
                <a:gd name="connsiteY304" fmla="*/ 352227 h 627667"/>
                <a:gd name="connsiteX305" fmla="*/ 346964 w 605527"/>
                <a:gd name="connsiteY305" fmla="*/ 357204 h 627667"/>
                <a:gd name="connsiteX306" fmla="*/ 346772 w 605527"/>
                <a:gd name="connsiteY306" fmla="*/ 362253 h 627667"/>
                <a:gd name="connsiteX307" fmla="*/ 344431 w 605527"/>
                <a:gd name="connsiteY307" fmla="*/ 363763 h 627667"/>
                <a:gd name="connsiteX308" fmla="*/ 325227 w 605527"/>
                <a:gd name="connsiteY308" fmla="*/ 364884 h 627667"/>
                <a:gd name="connsiteX309" fmla="*/ 321713 w 605527"/>
                <a:gd name="connsiteY309" fmla="*/ 368316 h 627667"/>
                <a:gd name="connsiteX310" fmla="*/ 306672 w 605527"/>
                <a:gd name="connsiteY310" fmla="*/ 388740 h 627667"/>
                <a:gd name="connsiteX311" fmla="*/ 306861 w 605527"/>
                <a:gd name="connsiteY311" fmla="*/ 396272 h 627667"/>
                <a:gd name="connsiteX312" fmla="*/ 306707 w 605527"/>
                <a:gd name="connsiteY312" fmla="*/ 398848 h 627667"/>
                <a:gd name="connsiteX313" fmla="*/ 297708 w 605527"/>
                <a:gd name="connsiteY313" fmla="*/ 403559 h 627667"/>
                <a:gd name="connsiteX314" fmla="*/ 296698 w 605527"/>
                <a:gd name="connsiteY314" fmla="*/ 408120 h 627667"/>
                <a:gd name="connsiteX315" fmla="*/ 300395 w 605527"/>
                <a:gd name="connsiteY315" fmla="*/ 411034 h 627667"/>
                <a:gd name="connsiteX316" fmla="*/ 308577 w 605527"/>
                <a:gd name="connsiteY316" fmla="*/ 409126 h 627667"/>
                <a:gd name="connsiteX317" fmla="*/ 324289 w 605527"/>
                <a:gd name="connsiteY317" fmla="*/ 402759 h 627667"/>
                <a:gd name="connsiteX318" fmla="*/ 330635 w 605527"/>
                <a:gd name="connsiteY318" fmla="*/ 400358 h 627667"/>
                <a:gd name="connsiteX319" fmla="*/ 346699 w 605527"/>
                <a:gd name="connsiteY319" fmla="*/ 396160 h 627667"/>
                <a:gd name="connsiteX320" fmla="*/ 351367 w 605527"/>
                <a:gd name="connsiteY320" fmla="*/ 394380 h 627667"/>
                <a:gd name="connsiteX321" fmla="*/ 357521 w 605527"/>
                <a:gd name="connsiteY321" fmla="*/ 388723 h 627667"/>
                <a:gd name="connsiteX322" fmla="*/ 362942 w 605527"/>
                <a:gd name="connsiteY322" fmla="*/ 388852 h 627667"/>
                <a:gd name="connsiteX323" fmla="*/ 366353 w 605527"/>
                <a:gd name="connsiteY323" fmla="*/ 388873 h 627667"/>
                <a:gd name="connsiteX324" fmla="*/ 365116 w 605527"/>
                <a:gd name="connsiteY324" fmla="*/ 382052 h 627667"/>
                <a:gd name="connsiteX325" fmla="*/ 361552 w 605527"/>
                <a:gd name="connsiteY325" fmla="*/ 376652 h 627667"/>
                <a:gd name="connsiteX326" fmla="*/ 364106 w 605527"/>
                <a:gd name="connsiteY326" fmla="*/ 367786 h 627667"/>
                <a:gd name="connsiteX327" fmla="*/ 368133 w 605527"/>
                <a:gd name="connsiteY327" fmla="*/ 368090 h 627667"/>
                <a:gd name="connsiteX328" fmla="*/ 375240 w 605527"/>
                <a:gd name="connsiteY328" fmla="*/ 373049 h 627667"/>
                <a:gd name="connsiteX329" fmla="*/ 383272 w 605527"/>
                <a:gd name="connsiteY329" fmla="*/ 372437 h 627667"/>
                <a:gd name="connsiteX330" fmla="*/ 383272 w 605527"/>
                <a:gd name="connsiteY330" fmla="*/ 372155 h 627667"/>
                <a:gd name="connsiteX331" fmla="*/ 384000 w 605527"/>
                <a:gd name="connsiteY331" fmla="*/ 371560 h 627667"/>
                <a:gd name="connsiteX332" fmla="*/ 383512 w 605527"/>
                <a:gd name="connsiteY332" fmla="*/ 372437 h 627667"/>
                <a:gd name="connsiteX333" fmla="*/ 383272 w 605527"/>
                <a:gd name="connsiteY333" fmla="*/ 372437 h 627667"/>
                <a:gd name="connsiteX334" fmla="*/ 383426 w 605527"/>
                <a:gd name="connsiteY334" fmla="*/ 377260 h 627667"/>
                <a:gd name="connsiteX335" fmla="*/ 394257 w 605527"/>
                <a:gd name="connsiteY335" fmla="*/ 391316 h 627667"/>
                <a:gd name="connsiteX336" fmla="*/ 402511 w 605527"/>
                <a:gd name="connsiteY336" fmla="*/ 399532 h 627667"/>
                <a:gd name="connsiteX337" fmla="*/ 404364 w 605527"/>
                <a:gd name="connsiteY337" fmla="*/ 404282 h 627667"/>
                <a:gd name="connsiteX338" fmla="*/ 409666 w 605527"/>
                <a:gd name="connsiteY338" fmla="*/ 408189 h 627667"/>
                <a:gd name="connsiteX339" fmla="*/ 416439 w 605527"/>
                <a:gd name="connsiteY339" fmla="*/ 408916 h 627667"/>
                <a:gd name="connsiteX340" fmla="*/ 430453 w 605527"/>
                <a:gd name="connsiteY340" fmla="*/ 414192 h 627667"/>
                <a:gd name="connsiteX341" fmla="*/ 434715 w 605527"/>
                <a:gd name="connsiteY341" fmla="*/ 416768 h 627667"/>
                <a:gd name="connsiteX342" fmla="*/ 434519 w 605527"/>
                <a:gd name="connsiteY342" fmla="*/ 416520 h 627667"/>
                <a:gd name="connsiteX343" fmla="*/ 435225 w 605527"/>
                <a:gd name="connsiteY343" fmla="*/ 416135 h 627667"/>
                <a:gd name="connsiteX344" fmla="*/ 434839 w 605527"/>
                <a:gd name="connsiteY344" fmla="*/ 416845 h 627667"/>
                <a:gd name="connsiteX345" fmla="*/ 434715 w 605527"/>
                <a:gd name="connsiteY345" fmla="*/ 416768 h 627667"/>
                <a:gd name="connsiteX346" fmla="*/ 437659 w 605527"/>
                <a:gd name="connsiteY346" fmla="*/ 420525 h 627667"/>
                <a:gd name="connsiteX347" fmla="*/ 451275 w 605527"/>
                <a:gd name="connsiteY347" fmla="*/ 425502 h 627667"/>
                <a:gd name="connsiteX348" fmla="*/ 452859 w 605527"/>
                <a:gd name="connsiteY348" fmla="*/ 425827 h 627667"/>
                <a:gd name="connsiteX349" fmla="*/ 453928 w 605527"/>
                <a:gd name="connsiteY349" fmla="*/ 428463 h 627667"/>
                <a:gd name="connsiteX350" fmla="*/ 454023 w 605527"/>
                <a:gd name="connsiteY350" fmla="*/ 438720 h 627667"/>
                <a:gd name="connsiteX351" fmla="*/ 458520 w 605527"/>
                <a:gd name="connsiteY351" fmla="*/ 443692 h 627667"/>
                <a:gd name="connsiteX352" fmla="*/ 463120 w 605527"/>
                <a:gd name="connsiteY352" fmla="*/ 449777 h 627667"/>
                <a:gd name="connsiteX353" fmla="*/ 463993 w 605527"/>
                <a:gd name="connsiteY353" fmla="*/ 456508 h 627667"/>
                <a:gd name="connsiteX354" fmla="*/ 470685 w 605527"/>
                <a:gd name="connsiteY354" fmla="*/ 470030 h 627667"/>
                <a:gd name="connsiteX355" fmla="*/ 478315 w 605527"/>
                <a:gd name="connsiteY355" fmla="*/ 472944 h 627667"/>
                <a:gd name="connsiteX356" fmla="*/ 482042 w 605527"/>
                <a:gd name="connsiteY356" fmla="*/ 468276 h 627667"/>
                <a:gd name="connsiteX357" fmla="*/ 480621 w 605527"/>
                <a:gd name="connsiteY357" fmla="*/ 463398 h 627667"/>
                <a:gd name="connsiteX358" fmla="*/ 480733 w 605527"/>
                <a:gd name="connsiteY358" fmla="*/ 461780 h 627667"/>
                <a:gd name="connsiteX359" fmla="*/ 482812 w 605527"/>
                <a:gd name="connsiteY359" fmla="*/ 462542 h 627667"/>
                <a:gd name="connsiteX360" fmla="*/ 485149 w 605527"/>
                <a:gd name="connsiteY360" fmla="*/ 468811 h 627667"/>
                <a:gd name="connsiteX361" fmla="*/ 489851 w 605527"/>
                <a:gd name="connsiteY361" fmla="*/ 477600 h 627667"/>
                <a:gd name="connsiteX362" fmla="*/ 490211 w 605527"/>
                <a:gd name="connsiteY362" fmla="*/ 479050 h 627667"/>
                <a:gd name="connsiteX363" fmla="*/ 487310 w 605527"/>
                <a:gd name="connsiteY363" fmla="*/ 479607 h 627667"/>
                <a:gd name="connsiteX364" fmla="*/ 484336 w 605527"/>
                <a:gd name="connsiteY364" fmla="*/ 478028 h 627667"/>
                <a:gd name="connsiteX365" fmla="*/ 475816 w 605527"/>
                <a:gd name="connsiteY365" fmla="*/ 481763 h 627667"/>
                <a:gd name="connsiteX366" fmla="*/ 473937 w 605527"/>
                <a:gd name="connsiteY366" fmla="*/ 491639 h 627667"/>
                <a:gd name="connsiteX367" fmla="*/ 475777 w 605527"/>
                <a:gd name="connsiteY367" fmla="*/ 501708 h 627667"/>
                <a:gd name="connsiteX368" fmla="*/ 475362 w 605527"/>
                <a:gd name="connsiteY368" fmla="*/ 501327 h 627667"/>
                <a:gd name="connsiteX369" fmla="*/ 475392 w 605527"/>
                <a:gd name="connsiteY369" fmla="*/ 502307 h 627667"/>
                <a:gd name="connsiteX370" fmla="*/ 475718 w 605527"/>
                <a:gd name="connsiteY370" fmla="*/ 501807 h 627667"/>
                <a:gd name="connsiteX371" fmla="*/ 477793 w 605527"/>
                <a:gd name="connsiteY371" fmla="*/ 510750 h 627667"/>
                <a:gd name="connsiteX372" fmla="*/ 476145 w 605527"/>
                <a:gd name="connsiteY372" fmla="*/ 527477 h 627667"/>
                <a:gd name="connsiteX373" fmla="*/ 477070 w 605527"/>
                <a:gd name="connsiteY373" fmla="*/ 528808 h 627667"/>
                <a:gd name="connsiteX374" fmla="*/ 479830 w 605527"/>
                <a:gd name="connsiteY374" fmla="*/ 527892 h 627667"/>
                <a:gd name="connsiteX375" fmla="*/ 485435 w 605527"/>
                <a:gd name="connsiteY375" fmla="*/ 516925 h 627667"/>
                <a:gd name="connsiteX376" fmla="*/ 485581 w 605527"/>
                <a:gd name="connsiteY376" fmla="*/ 515307 h 627667"/>
                <a:gd name="connsiteX377" fmla="*/ 486420 w 605527"/>
                <a:gd name="connsiteY377" fmla="*/ 515307 h 627667"/>
                <a:gd name="connsiteX378" fmla="*/ 492885 w 605527"/>
                <a:gd name="connsiteY378" fmla="*/ 512697 h 627667"/>
                <a:gd name="connsiteX379" fmla="*/ 493202 w 605527"/>
                <a:gd name="connsiteY379" fmla="*/ 512312 h 627667"/>
                <a:gd name="connsiteX380" fmla="*/ 493591 w 605527"/>
                <a:gd name="connsiteY380" fmla="*/ 512333 h 627667"/>
                <a:gd name="connsiteX381" fmla="*/ 493899 w 605527"/>
                <a:gd name="connsiteY381" fmla="*/ 511096 h 627667"/>
                <a:gd name="connsiteX382" fmla="*/ 505778 w 605527"/>
                <a:gd name="connsiteY382" fmla="*/ 491263 h 627667"/>
                <a:gd name="connsiteX383" fmla="*/ 508440 w 605527"/>
                <a:gd name="connsiteY383" fmla="*/ 490745 h 627667"/>
                <a:gd name="connsiteX384" fmla="*/ 509373 w 605527"/>
                <a:gd name="connsiteY384" fmla="*/ 492025 h 627667"/>
                <a:gd name="connsiteX385" fmla="*/ 509034 w 605527"/>
                <a:gd name="connsiteY385" fmla="*/ 496941 h 627667"/>
                <a:gd name="connsiteX386" fmla="*/ 504922 w 605527"/>
                <a:gd name="connsiteY386" fmla="*/ 507797 h 627667"/>
                <a:gd name="connsiteX387" fmla="*/ 506625 w 605527"/>
                <a:gd name="connsiteY387" fmla="*/ 514832 h 627667"/>
                <a:gd name="connsiteX388" fmla="*/ 507331 w 605527"/>
                <a:gd name="connsiteY388" fmla="*/ 514930 h 627667"/>
                <a:gd name="connsiteX389" fmla="*/ 507353 w 605527"/>
                <a:gd name="connsiteY389" fmla="*/ 515979 h 627667"/>
                <a:gd name="connsiteX390" fmla="*/ 509672 w 605527"/>
                <a:gd name="connsiteY390" fmla="*/ 521756 h 627667"/>
                <a:gd name="connsiteX391" fmla="*/ 510203 w 605527"/>
                <a:gd name="connsiteY391" fmla="*/ 522158 h 627667"/>
                <a:gd name="connsiteX392" fmla="*/ 510549 w 605527"/>
                <a:gd name="connsiteY392" fmla="*/ 522962 h 627667"/>
                <a:gd name="connsiteX393" fmla="*/ 509843 w 605527"/>
                <a:gd name="connsiteY393" fmla="*/ 522534 h 627667"/>
                <a:gd name="connsiteX394" fmla="*/ 509672 w 605527"/>
                <a:gd name="connsiteY394" fmla="*/ 521751 h 627667"/>
                <a:gd name="connsiteX395" fmla="*/ 507353 w 605527"/>
                <a:gd name="connsiteY395" fmla="*/ 515975 h 627667"/>
                <a:gd name="connsiteX396" fmla="*/ 506938 w 605527"/>
                <a:gd name="connsiteY396" fmla="*/ 515311 h 627667"/>
                <a:gd name="connsiteX397" fmla="*/ 506625 w 605527"/>
                <a:gd name="connsiteY397" fmla="*/ 514832 h 627667"/>
                <a:gd name="connsiteX398" fmla="*/ 501105 w 605527"/>
                <a:gd name="connsiteY398" fmla="*/ 513651 h 627667"/>
                <a:gd name="connsiteX399" fmla="*/ 493591 w 605527"/>
                <a:gd name="connsiteY399" fmla="*/ 512337 h 627667"/>
                <a:gd name="connsiteX400" fmla="*/ 493553 w 605527"/>
                <a:gd name="connsiteY400" fmla="*/ 512714 h 627667"/>
                <a:gd name="connsiteX401" fmla="*/ 492889 w 605527"/>
                <a:gd name="connsiteY401" fmla="*/ 512701 h 627667"/>
                <a:gd name="connsiteX402" fmla="*/ 486424 w 605527"/>
                <a:gd name="connsiteY402" fmla="*/ 515311 h 627667"/>
                <a:gd name="connsiteX403" fmla="*/ 486030 w 605527"/>
                <a:gd name="connsiteY403" fmla="*/ 515791 h 627667"/>
                <a:gd name="connsiteX404" fmla="*/ 485444 w 605527"/>
                <a:gd name="connsiteY404" fmla="*/ 516929 h 627667"/>
                <a:gd name="connsiteX405" fmla="*/ 483381 w 605527"/>
                <a:gd name="connsiteY405" fmla="*/ 531499 h 627667"/>
                <a:gd name="connsiteX406" fmla="*/ 486668 w 605527"/>
                <a:gd name="connsiteY406" fmla="*/ 536322 h 627667"/>
                <a:gd name="connsiteX407" fmla="*/ 489389 w 605527"/>
                <a:gd name="connsiteY407" fmla="*/ 536745 h 627667"/>
                <a:gd name="connsiteX408" fmla="*/ 489466 w 605527"/>
                <a:gd name="connsiteY408" fmla="*/ 536399 h 627667"/>
                <a:gd name="connsiteX409" fmla="*/ 490455 w 605527"/>
                <a:gd name="connsiteY409" fmla="*/ 535423 h 627667"/>
                <a:gd name="connsiteX410" fmla="*/ 491358 w 605527"/>
                <a:gd name="connsiteY410" fmla="*/ 533061 h 627667"/>
                <a:gd name="connsiteX411" fmla="*/ 491636 w 605527"/>
                <a:gd name="connsiteY411" fmla="*/ 534255 h 627667"/>
                <a:gd name="connsiteX412" fmla="*/ 490455 w 605527"/>
                <a:gd name="connsiteY412" fmla="*/ 535423 h 627667"/>
                <a:gd name="connsiteX413" fmla="*/ 489911 w 605527"/>
                <a:gd name="connsiteY413" fmla="*/ 536818 h 627667"/>
                <a:gd name="connsiteX414" fmla="*/ 489389 w 605527"/>
                <a:gd name="connsiteY414" fmla="*/ 536741 h 627667"/>
                <a:gd name="connsiteX415" fmla="*/ 489025 w 605527"/>
                <a:gd name="connsiteY415" fmla="*/ 541238 h 627667"/>
                <a:gd name="connsiteX416" fmla="*/ 490750 w 605527"/>
                <a:gd name="connsiteY416" fmla="*/ 548941 h 627667"/>
                <a:gd name="connsiteX417" fmla="*/ 489141 w 605527"/>
                <a:gd name="connsiteY417" fmla="*/ 555479 h 627667"/>
                <a:gd name="connsiteX418" fmla="*/ 488966 w 605527"/>
                <a:gd name="connsiteY418" fmla="*/ 560280 h 627667"/>
                <a:gd name="connsiteX419" fmla="*/ 492663 w 605527"/>
                <a:gd name="connsiteY419" fmla="*/ 571312 h 627667"/>
                <a:gd name="connsiteX420" fmla="*/ 499364 w 605527"/>
                <a:gd name="connsiteY420" fmla="*/ 570982 h 627667"/>
                <a:gd name="connsiteX421" fmla="*/ 498619 w 605527"/>
                <a:gd name="connsiteY421" fmla="*/ 572642 h 627667"/>
                <a:gd name="connsiteX422" fmla="*/ 503523 w 605527"/>
                <a:gd name="connsiteY422" fmla="*/ 557118 h 627667"/>
                <a:gd name="connsiteX423" fmla="*/ 503142 w 605527"/>
                <a:gd name="connsiteY423" fmla="*/ 557118 h 627667"/>
                <a:gd name="connsiteX424" fmla="*/ 503031 w 605527"/>
                <a:gd name="connsiteY424" fmla="*/ 556245 h 627667"/>
                <a:gd name="connsiteX425" fmla="*/ 502094 w 605527"/>
                <a:gd name="connsiteY425" fmla="*/ 555445 h 627667"/>
                <a:gd name="connsiteX426" fmla="*/ 502958 w 605527"/>
                <a:gd name="connsiteY426" fmla="*/ 555804 h 627667"/>
                <a:gd name="connsiteX427" fmla="*/ 503031 w 605527"/>
                <a:gd name="connsiteY427" fmla="*/ 556245 h 627667"/>
                <a:gd name="connsiteX428" fmla="*/ 503566 w 605527"/>
                <a:gd name="connsiteY428" fmla="*/ 556720 h 627667"/>
                <a:gd name="connsiteX429" fmla="*/ 503527 w 605527"/>
                <a:gd name="connsiteY429" fmla="*/ 557118 h 627667"/>
                <a:gd name="connsiteX430" fmla="*/ 506732 w 605527"/>
                <a:gd name="connsiteY430" fmla="*/ 557118 h 627667"/>
                <a:gd name="connsiteX431" fmla="*/ 506480 w 605527"/>
                <a:gd name="connsiteY431" fmla="*/ 556720 h 627667"/>
                <a:gd name="connsiteX432" fmla="*/ 507207 w 605527"/>
                <a:gd name="connsiteY432" fmla="*/ 555993 h 627667"/>
                <a:gd name="connsiteX433" fmla="*/ 506916 w 605527"/>
                <a:gd name="connsiteY433" fmla="*/ 557122 h 627667"/>
                <a:gd name="connsiteX434" fmla="*/ 506737 w 605527"/>
                <a:gd name="connsiteY434" fmla="*/ 557122 h 627667"/>
                <a:gd name="connsiteX435" fmla="*/ 510267 w 605527"/>
                <a:gd name="connsiteY435" fmla="*/ 563113 h 627667"/>
                <a:gd name="connsiteX436" fmla="*/ 510712 w 605527"/>
                <a:gd name="connsiteY436" fmla="*/ 562788 h 627667"/>
                <a:gd name="connsiteX437" fmla="*/ 510892 w 605527"/>
                <a:gd name="connsiteY437" fmla="*/ 564127 h 627667"/>
                <a:gd name="connsiteX438" fmla="*/ 511824 w 605527"/>
                <a:gd name="connsiteY438" fmla="*/ 566181 h 627667"/>
                <a:gd name="connsiteX439" fmla="*/ 510934 w 605527"/>
                <a:gd name="connsiteY439" fmla="*/ 566181 h 627667"/>
                <a:gd name="connsiteX440" fmla="*/ 510930 w 605527"/>
                <a:gd name="connsiteY440" fmla="*/ 564487 h 627667"/>
                <a:gd name="connsiteX441" fmla="*/ 510892 w 605527"/>
                <a:gd name="connsiteY441" fmla="*/ 564127 h 627667"/>
                <a:gd name="connsiteX442" fmla="*/ 510327 w 605527"/>
                <a:gd name="connsiteY442" fmla="*/ 563246 h 627667"/>
                <a:gd name="connsiteX443" fmla="*/ 510263 w 605527"/>
                <a:gd name="connsiteY443" fmla="*/ 563113 h 627667"/>
                <a:gd name="connsiteX444" fmla="*/ 507712 w 605527"/>
                <a:gd name="connsiteY444" fmla="*/ 569921 h 627667"/>
                <a:gd name="connsiteX445" fmla="*/ 507785 w 605527"/>
                <a:gd name="connsiteY445" fmla="*/ 570105 h 627667"/>
                <a:gd name="connsiteX446" fmla="*/ 530182 w 605527"/>
                <a:gd name="connsiteY446" fmla="*/ 560725 h 627667"/>
                <a:gd name="connsiteX447" fmla="*/ 513707 w 605527"/>
                <a:gd name="connsiteY447" fmla="*/ 497818 h 627667"/>
                <a:gd name="connsiteX448" fmla="*/ 509197 w 605527"/>
                <a:gd name="connsiteY448" fmla="*/ 448369 h 627667"/>
                <a:gd name="connsiteX449" fmla="*/ 490082 w 605527"/>
                <a:gd name="connsiteY449" fmla="*/ 502765 h 627667"/>
                <a:gd name="connsiteX450" fmla="*/ 489244 w 605527"/>
                <a:gd name="connsiteY450" fmla="*/ 503039 h 627667"/>
                <a:gd name="connsiteX451" fmla="*/ 489633 w 605527"/>
                <a:gd name="connsiteY451" fmla="*/ 502333 h 627667"/>
                <a:gd name="connsiteX452" fmla="*/ 490134 w 605527"/>
                <a:gd name="connsiteY452" fmla="*/ 501520 h 627667"/>
                <a:gd name="connsiteX453" fmla="*/ 490082 w 605527"/>
                <a:gd name="connsiteY453" fmla="*/ 502765 h 627667"/>
                <a:gd name="connsiteX454" fmla="*/ 499646 w 605527"/>
                <a:gd name="connsiteY454" fmla="*/ 478092 h 627667"/>
                <a:gd name="connsiteX455" fmla="*/ 499586 w 605527"/>
                <a:gd name="connsiteY455" fmla="*/ 477275 h 627667"/>
                <a:gd name="connsiteX456" fmla="*/ 497853 w 605527"/>
                <a:gd name="connsiteY456" fmla="*/ 475880 h 627667"/>
                <a:gd name="connsiteX457" fmla="*/ 498213 w 605527"/>
                <a:gd name="connsiteY457" fmla="*/ 474660 h 627667"/>
                <a:gd name="connsiteX458" fmla="*/ 499586 w 605527"/>
                <a:gd name="connsiteY458" fmla="*/ 477275 h 627667"/>
                <a:gd name="connsiteX459" fmla="*/ 500083 w 605527"/>
                <a:gd name="connsiteY459" fmla="*/ 477673 h 627667"/>
                <a:gd name="connsiteX460" fmla="*/ 500866 w 605527"/>
                <a:gd name="connsiteY460" fmla="*/ 478742 h 627667"/>
                <a:gd name="connsiteX461" fmla="*/ 499646 w 605527"/>
                <a:gd name="connsiteY461" fmla="*/ 478092 h 627667"/>
                <a:gd name="connsiteX462" fmla="*/ 502145 w 605527"/>
                <a:gd name="connsiteY462" fmla="*/ 456299 h 627667"/>
                <a:gd name="connsiteX463" fmla="*/ 501383 w 605527"/>
                <a:gd name="connsiteY463" fmla="*/ 456568 h 627667"/>
                <a:gd name="connsiteX464" fmla="*/ 501572 w 605527"/>
                <a:gd name="connsiteY464" fmla="*/ 453958 h 627667"/>
                <a:gd name="connsiteX465" fmla="*/ 502175 w 605527"/>
                <a:gd name="connsiteY465" fmla="*/ 454946 h 627667"/>
                <a:gd name="connsiteX466" fmla="*/ 502145 w 605527"/>
                <a:gd name="connsiteY466" fmla="*/ 456299 h 627667"/>
                <a:gd name="connsiteX467" fmla="*/ 504216 w 605527"/>
                <a:gd name="connsiteY467" fmla="*/ 546857 h 627667"/>
                <a:gd name="connsiteX468" fmla="*/ 501627 w 605527"/>
                <a:gd name="connsiteY468" fmla="*/ 546318 h 627667"/>
                <a:gd name="connsiteX469" fmla="*/ 498106 w 605527"/>
                <a:gd name="connsiteY469" fmla="*/ 540729 h 627667"/>
                <a:gd name="connsiteX470" fmla="*/ 500386 w 605527"/>
                <a:gd name="connsiteY470" fmla="*/ 533870 h 627667"/>
                <a:gd name="connsiteX471" fmla="*/ 500147 w 605527"/>
                <a:gd name="connsiteY471" fmla="*/ 533279 h 627667"/>
                <a:gd name="connsiteX472" fmla="*/ 500472 w 605527"/>
                <a:gd name="connsiteY472" fmla="*/ 532800 h 627667"/>
                <a:gd name="connsiteX473" fmla="*/ 501341 w 605527"/>
                <a:gd name="connsiteY473" fmla="*/ 529847 h 627667"/>
                <a:gd name="connsiteX474" fmla="*/ 501841 w 605527"/>
                <a:gd name="connsiteY474" fmla="*/ 530857 h 627667"/>
                <a:gd name="connsiteX475" fmla="*/ 500472 w 605527"/>
                <a:gd name="connsiteY475" fmla="*/ 532800 h 627667"/>
                <a:gd name="connsiteX476" fmla="*/ 500600 w 605527"/>
                <a:gd name="connsiteY476" fmla="*/ 533703 h 627667"/>
                <a:gd name="connsiteX477" fmla="*/ 500386 w 605527"/>
                <a:gd name="connsiteY477" fmla="*/ 533874 h 627667"/>
                <a:gd name="connsiteX478" fmla="*/ 504845 w 605527"/>
                <a:gd name="connsiteY478" fmla="*/ 545505 h 627667"/>
                <a:gd name="connsiteX479" fmla="*/ 504216 w 605527"/>
                <a:gd name="connsiteY479" fmla="*/ 546857 h 627667"/>
                <a:gd name="connsiteX480" fmla="*/ 508927 w 605527"/>
                <a:gd name="connsiteY480" fmla="*/ 535029 h 627667"/>
                <a:gd name="connsiteX481" fmla="*/ 507935 w 605527"/>
                <a:gd name="connsiteY481" fmla="*/ 534114 h 627667"/>
                <a:gd name="connsiteX482" fmla="*/ 508607 w 605527"/>
                <a:gd name="connsiteY482" fmla="*/ 531563 h 627667"/>
                <a:gd name="connsiteX483" fmla="*/ 510686 w 605527"/>
                <a:gd name="connsiteY483" fmla="*/ 533433 h 627667"/>
                <a:gd name="connsiteX484" fmla="*/ 508927 w 605527"/>
                <a:gd name="connsiteY484" fmla="*/ 535029 h 627667"/>
                <a:gd name="connsiteX485" fmla="*/ 195729 w 605527"/>
                <a:gd name="connsiteY485" fmla="*/ 464861 h 627667"/>
                <a:gd name="connsiteX486" fmla="*/ 195147 w 605527"/>
                <a:gd name="connsiteY486" fmla="*/ 464129 h 627667"/>
                <a:gd name="connsiteX487" fmla="*/ 194997 w 605527"/>
                <a:gd name="connsiteY487" fmla="*/ 464112 h 627667"/>
                <a:gd name="connsiteX488" fmla="*/ 194834 w 605527"/>
                <a:gd name="connsiteY488" fmla="*/ 464399 h 627667"/>
                <a:gd name="connsiteX489" fmla="*/ 195729 w 605527"/>
                <a:gd name="connsiteY489" fmla="*/ 464861 h 627667"/>
                <a:gd name="connsiteX490" fmla="*/ 362544 w 605527"/>
                <a:gd name="connsiteY490" fmla="*/ 390208 h 627667"/>
                <a:gd name="connsiteX491" fmla="*/ 362810 w 605527"/>
                <a:gd name="connsiteY491" fmla="*/ 391085 h 627667"/>
                <a:gd name="connsiteX492" fmla="*/ 362788 w 605527"/>
                <a:gd name="connsiteY492" fmla="*/ 389635 h 627667"/>
                <a:gd name="connsiteX493" fmla="*/ 362544 w 605527"/>
                <a:gd name="connsiteY493" fmla="*/ 390208 h 627667"/>
                <a:gd name="connsiteX494" fmla="*/ 485384 w 605527"/>
                <a:gd name="connsiteY494" fmla="*/ 614505 h 627667"/>
                <a:gd name="connsiteX495" fmla="*/ 483266 w 605527"/>
                <a:gd name="connsiteY495" fmla="*/ 627667 h 627667"/>
                <a:gd name="connsiteX496" fmla="*/ 485384 w 605527"/>
                <a:gd name="connsiteY496" fmla="*/ 614505 h 627667"/>
                <a:gd name="connsiteX497" fmla="*/ 475157 w 605527"/>
                <a:gd name="connsiteY497" fmla="*/ 505709 h 627667"/>
                <a:gd name="connsiteX498" fmla="*/ 475482 w 605527"/>
                <a:gd name="connsiteY498" fmla="*/ 504314 h 627667"/>
                <a:gd name="connsiteX499" fmla="*/ 475405 w 605527"/>
                <a:gd name="connsiteY499" fmla="*/ 502299 h 627667"/>
                <a:gd name="connsiteX500" fmla="*/ 474168 w 605527"/>
                <a:gd name="connsiteY500" fmla="*/ 504220 h 627667"/>
                <a:gd name="connsiteX501" fmla="*/ 475157 w 605527"/>
                <a:gd name="connsiteY501" fmla="*/ 505709 h 627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Lst>
              <a:rect l="l" t="t" r="r" b="b"/>
              <a:pathLst>
                <a:path w="605527" h="627667">
                  <a:moveTo>
                    <a:pt x="267164" y="433688"/>
                  </a:moveTo>
                  <a:cubicBezTo>
                    <a:pt x="264759" y="435134"/>
                    <a:pt x="262414" y="436837"/>
                    <a:pt x="259367" y="436084"/>
                  </a:cubicBezTo>
                  <a:cubicBezTo>
                    <a:pt x="256201" y="435327"/>
                    <a:pt x="253984" y="436225"/>
                    <a:pt x="252593" y="439311"/>
                  </a:cubicBezTo>
                  <a:cubicBezTo>
                    <a:pt x="252213" y="440166"/>
                    <a:pt x="251138" y="440800"/>
                    <a:pt x="250270" y="441309"/>
                  </a:cubicBezTo>
                  <a:cubicBezTo>
                    <a:pt x="249859" y="441540"/>
                    <a:pt x="249144" y="441198"/>
                    <a:pt x="248614" y="441275"/>
                  </a:cubicBezTo>
                  <a:cubicBezTo>
                    <a:pt x="236846" y="443106"/>
                    <a:pt x="234176" y="446080"/>
                    <a:pt x="233928" y="457599"/>
                  </a:cubicBezTo>
                  <a:cubicBezTo>
                    <a:pt x="233890" y="459388"/>
                    <a:pt x="234899" y="460535"/>
                    <a:pt x="236196" y="461754"/>
                  </a:cubicBezTo>
                  <a:cubicBezTo>
                    <a:pt x="237321" y="462820"/>
                    <a:pt x="237608" y="464745"/>
                    <a:pt x="238678" y="465914"/>
                  </a:cubicBezTo>
                  <a:cubicBezTo>
                    <a:pt x="239251" y="466556"/>
                    <a:pt x="241215" y="466962"/>
                    <a:pt x="241673" y="466526"/>
                  </a:cubicBezTo>
                  <a:cubicBezTo>
                    <a:pt x="247454" y="461108"/>
                    <a:pt x="253817" y="456855"/>
                    <a:pt x="261387" y="454146"/>
                  </a:cubicBezTo>
                  <a:cubicBezTo>
                    <a:pt x="264836" y="452905"/>
                    <a:pt x="267121" y="449337"/>
                    <a:pt x="270711" y="447625"/>
                  </a:cubicBezTo>
                  <a:cubicBezTo>
                    <a:pt x="273227" y="446431"/>
                    <a:pt x="273771" y="443012"/>
                    <a:pt x="273394" y="440094"/>
                  </a:cubicBezTo>
                  <a:cubicBezTo>
                    <a:pt x="273184" y="438382"/>
                    <a:pt x="271862" y="437402"/>
                    <a:pt x="270275" y="436542"/>
                  </a:cubicBezTo>
                  <a:cubicBezTo>
                    <a:pt x="269085" y="435900"/>
                    <a:pt x="268152" y="434715"/>
                    <a:pt x="267181" y="433662"/>
                  </a:cubicBezTo>
                  <a:cubicBezTo>
                    <a:pt x="267198" y="433534"/>
                    <a:pt x="267275" y="433431"/>
                    <a:pt x="267288" y="433307"/>
                  </a:cubicBezTo>
                  <a:cubicBezTo>
                    <a:pt x="267100" y="433247"/>
                    <a:pt x="266916" y="433226"/>
                    <a:pt x="266723" y="433153"/>
                  </a:cubicBezTo>
                  <a:lnTo>
                    <a:pt x="267164" y="433688"/>
                  </a:lnTo>
                  <a:close/>
                  <a:moveTo>
                    <a:pt x="378343" y="386755"/>
                  </a:moveTo>
                  <a:cubicBezTo>
                    <a:pt x="377898" y="386930"/>
                    <a:pt x="377436" y="387538"/>
                    <a:pt x="377359" y="388013"/>
                  </a:cubicBezTo>
                  <a:cubicBezTo>
                    <a:pt x="376999" y="390131"/>
                    <a:pt x="378236" y="391577"/>
                    <a:pt x="379913" y="391107"/>
                  </a:cubicBezTo>
                  <a:cubicBezTo>
                    <a:pt x="380384" y="390970"/>
                    <a:pt x="380718" y="390401"/>
                    <a:pt x="381116" y="390016"/>
                  </a:cubicBezTo>
                  <a:cubicBezTo>
                    <a:pt x="381432" y="388283"/>
                    <a:pt x="379704" y="386199"/>
                    <a:pt x="378343" y="386755"/>
                  </a:cubicBezTo>
                  <a:close/>
                  <a:moveTo>
                    <a:pt x="139972" y="499111"/>
                  </a:moveTo>
                  <a:cubicBezTo>
                    <a:pt x="140152" y="499051"/>
                    <a:pt x="140285" y="499000"/>
                    <a:pt x="140516" y="498940"/>
                  </a:cubicBezTo>
                  <a:lnTo>
                    <a:pt x="140126" y="498559"/>
                  </a:lnTo>
                  <a:cubicBezTo>
                    <a:pt x="140075" y="498726"/>
                    <a:pt x="140024" y="498918"/>
                    <a:pt x="139972" y="499111"/>
                  </a:cubicBezTo>
                  <a:close/>
                  <a:moveTo>
                    <a:pt x="484314" y="566879"/>
                  </a:moveTo>
                  <a:cubicBezTo>
                    <a:pt x="483159" y="567294"/>
                    <a:pt x="482603" y="569258"/>
                    <a:pt x="483475" y="570974"/>
                  </a:cubicBezTo>
                  <a:cubicBezTo>
                    <a:pt x="483843" y="571701"/>
                    <a:pt x="485012" y="571984"/>
                    <a:pt x="485820" y="572484"/>
                  </a:cubicBezTo>
                  <a:cubicBezTo>
                    <a:pt x="485191" y="572103"/>
                    <a:pt x="484425" y="571778"/>
                    <a:pt x="483916" y="571337"/>
                  </a:cubicBezTo>
                  <a:cubicBezTo>
                    <a:pt x="484746" y="571359"/>
                    <a:pt x="485568" y="571359"/>
                    <a:pt x="486385" y="571359"/>
                  </a:cubicBezTo>
                  <a:lnTo>
                    <a:pt x="485820" y="572484"/>
                  </a:lnTo>
                  <a:cubicBezTo>
                    <a:pt x="486244" y="571645"/>
                    <a:pt x="486659" y="570828"/>
                    <a:pt x="487074" y="569985"/>
                  </a:cubicBezTo>
                  <a:cubicBezTo>
                    <a:pt x="486698" y="567829"/>
                    <a:pt x="485457" y="566438"/>
                    <a:pt x="484314" y="566879"/>
                  </a:cubicBezTo>
                  <a:close/>
                  <a:moveTo>
                    <a:pt x="139711" y="500022"/>
                  </a:moveTo>
                  <a:cubicBezTo>
                    <a:pt x="139801" y="499718"/>
                    <a:pt x="139887" y="499415"/>
                    <a:pt x="139972" y="499106"/>
                  </a:cubicBezTo>
                  <a:cubicBezTo>
                    <a:pt x="138894" y="499449"/>
                    <a:pt x="138770" y="499757"/>
                    <a:pt x="139711" y="500022"/>
                  </a:cubicBezTo>
                  <a:close/>
                  <a:moveTo>
                    <a:pt x="125573" y="216101"/>
                  </a:moveTo>
                  <a:cubicBezTo>
                    <a:pt x="127011" y="216845"/>
                    <a:pt x="128556" y="217778"/>
                    <a:pt x="130100" y="217851"/>
                  </a:cubicBezTo>
                  <a:cubicBezTo>
                    <a:pt x="133879" y="218022"/>
                    <a:pt x="136493" y="219434"/>
                    <a:pt x="137820" y="223097"/>
                  </a:cubicBezTo>
                  <a:cubicBezTo>
                    <a:pt x="138971" y="226259"/>
                    <a:pt x="140233" y="229366"/>
                    <a:pt x="141479" y="232477"/>
                  </a:cubicBezTo>
                  <a:cubicBezTo>
                    <a:pt x="142013" y="233829"/>
                    <a:pt x="144029" y="234646"/>
                    <a:pt x="145758" y="234180"/>
                  </a:cubicBezTo>
                  <a:cubicBezTo>
                    <a:pt x="148993" y="233260"/>
                    <a:pt x="152185" y="232293"/>
                    <a:pt x="155381" y="231283"/>
                  </a:cubicBezTo>
                  <a:cubicBezTo>
                    <a:pt x="155861" y="231125"/>
                    <a:pt x="156199" y="230538"/>
                    <a:pt x="156592" y="230153"/>
                  </a:cubicBezTo>
                  <a:cubicBezTo>
                    <a:pt x="156592" y="229580"/>
                    <a:pt x="156776" y="228972"/>
                    <a:pt x="156571" y="228570"/>
                  </a:cubicBezTo>
                  <a:cubicBezTo>
                    <a:pt x="154585" y="224548"/>
                    <a:pt x="151787" y="220774"/>
                    <a:pt x="150696" y="216537"/>
                  </a:cubicBezTo>
                  <a:cubicBezTo>
                    <a:pt x="149151" y="210649"/>
                    <a:pt x="145770" y="208394"/>
                    <a:pt x="140113" y="207534"/>
                  </a:cubicBezTo>
                  <a:cubicBezTo>
                    <a:pt x="137636" y="207153"/>
                    <a:pt x="135535" y="204603"/>
                    <a:pt x="133104" y="203324"/>
                  </a:cubicBezTo>
                  <a:cubicBezTo>
                    <a:pt x="132390" y="202943"/>
                    <a:pt x="130789" y="203169"/>
                    <a:pt x="130190" y="203764"/>
                  </a:cubicBezTo>
                  <a:cubicBezTo>
                    <a:pt x="127824" y="206071"/>
                    <a:pt x="125047" y="208138"/>
                    <a:pt x="124097" y="211621"/>
                  </a:cubicBezTo>
                  <a:cubicBezTo>
                    <a:pt x="123755" y="212896"/>
                    <a:pt x="124328" y="215450"/>
                    <a:pt x="125573" y="216101"/>
                  </a:cubicBezTo>
                  <a:close/>
                  <a:moveTo>
                    <a:pt x="52568" y="511653"/>
                  </a:moveTo>
                  <a:cubicBezTo>
                    <a:pt x="52534" y="512076"/>
                    <a:pt x="53013" y="512513"/>
                    <a:pt x="53270" y="512958"/>
                  </a:cubicBezTo>
                  <a:cubicBezTo>
                    <a:pt x="53590" y="512556"/>
                    <a:pt x="53899" y="512153"/>
                    <a:pt x="54211" y="511751"/>
                  </a:cubicBezTo>
                  <a:cubicBezTo>
                    <a:pt x="53967" y="511336"/>
                    <a:pt x="53702" y="510874"/>
                    <a:pt x="53449" y="510433"/>
                  </a:cubicBezTo>
                  <a:cubicBezTo>
                    <a:pt x="53124" y="510857"/>
                    <a:pt x="52593" y="511238"/>
                    <a:pt x="52568" y="511653"/>
                  </a:cubicBezTo>
                  <a:close/>
                  <a:moveTo>
                    <a:pt x="137657" y="342689"/>
                  </a:moveTo>
                  <a:cubicBezTo>
                    <a:pt x="140969" y="341855"/>
                    <a:pt x="143909" y="336720"/>
                    <a:pt x="143049" y="333408"/>
                  </a:cubicBezTo>
                  <a:cubicBezTo>
                    <a:pt x="142612" y="331730"/>
                    <a:pt x="139660" y="329060"/>
                    <a:pt x="137238" y="329133"/>
                  </a:cubicBezTo>
                  <a:cubicBezTo>
                    <a:pt x="133387" y="329762"/>
                    <a:pt x="128491" y="330485"/>
                    <a:pt x="123660" y="331499"/>
                  </a:cubicBezTo>
                  <a:cubicBezTo>
                    <a:pt x="123049" y="331632"/>
                    <a:pt x="122381" y="333275"/>
                    <a:pt x="122390" y="334225"/>
                  </a:cubicBezTo>
                  <a:cubicBezTo>
                    <a:pt x="122398" y="336510"/>
                    <a:pt x="123258" y="338594"/>
                    <a:pt x="125094" y="340074"/>
                  </a:cubicBezTo>
                  <a:cubicBezTo>
                    <a:pt x="128804" y="343095"/>
                    <a:pt x="133053" y="343853"/>
                    <a:pt x="137657" y="342689"/>
                  </a:cubicBezTo>
                  <a:close/>
                  <a:moveTo>
                    <a:pt x="42315" y="512975"/>
                  </a:moveTo>
                  <a:cubicBezTo>
                    <a:pt x="41284" y="512881"/>
                    <a:pt x="39812" y="512992"/>
                    <a:pt x="39204" y="513638"/>
                  </a:cubicBezTo>
                  <a:cubicBezTo>
                    <a:pt x="34934" y="518063"/>
                    <a:pt x="30843" y="522654"/>
                    <a:pt x="26756" y="527233"/>
                  </a:cubicBezTo>
                  <a:cubicBezTo>
                    <a:pt x="26547" y="527447"/>
                    <a:pt x="26735" y="528208"/>
                    <a:pt x="26983" y="528555"/>
                  </a:cubicBezTo>
                  <a:cubicBezTo>
                    <a:pt x="27287" y="528949"/>
                    <a:pt x="27860" y="529467"/>
                    <a:pt x="28297" y="529445"/>
                  </a:cubicBezTo>
                  <a:cubicBezTo>
                    <a:pt x="34724" y="529103"/>
                    <a:pt x="40278" y="526488"/>
                    <a:pt x="44977" y="522256"/>
                  </a:cubicBezTo>
                  <a:cubicBezTo>
                    <a:pt x="46068" y="521264"/>
                    <a:pt x="46248" y="519282"/>
                    <a:pt x="46650" y="518268"/>
                  </a:cubicBezTo>
                  <a:cubicBezTo>
                    <a:pt x="46436" y="515778"/>
                    <a:pt x="44228" y="513180"/>
                    <a:pt x="42315" y="512975"/>
                  </a:cubicBezTo>
                  <a:close/>
                  <a:moveTo>
                    <a:pt x="17411" y="523095"/>
                  </a:moveTo>
                  <a:cubicBezTo>
                    <a:pt x="15828" y="522928"/>
                    <a:pt x="13808" y="522902"/>
                    <a:pt x="12605" y="523737"/>
                  </a:cubicBezTo>
                  <a:cubicBezTo>
                    <a:pt x="7933" y="526963"/>
                    <a:pt x="3876" y="530892"/>
                    <a:pt x="564" y="535547"/>
                  </a:cubicBezTo>
                  <a:cubicBezTo>
                    <a:pt x="-266" y="536750"/>
                    <a:pt x="-219" y="537742"/>
                    <a:pt x="966" y="538423"/>
                  </a:cubicBezTo>
                  <a:cubicBezTo>
                    <a:pt x="1390" y="538692"/>
                    <a:pt x="2100" y="538731"/>
                    <a:pt x="2580" y="538560"/>
                  </a:cubicBezTo>
                  <a:cubicBezTo>
                    <a:pt x="9101" y="536270"/>
                    <a:pt x="14625" y="532513"/>
                    <a:pt x="18934" y="527075"/>
                  </a:cubicBezTo>
                  <a:cubicBezTo>
                    <a:pt x="19242" y="526698"/>
                    <a:pt x="19165" y="526013"/>
                    <a:pt x="19285" y="525457"/>
                  </a:cubicBezTo>
                  <a:cubicBezTo>
                    <a:pt x="18660" y="524640"/>
                    <a:pt x="18117" y="523185"/>
                    <a:pt x="17411" y="523095"/>
                  </a:cubicBezTo>
                  <a:close/>
                  <a:moveTo>
                    <a:pt x="274357" y="424573"/>
                  </a:moveTo>
                  <a:cubicBezTo>
                    <a:pt x="271670" y="427201"/>
                    <a:pt x="268148" y="429208"/>
                    <a:pt x="267296" y="433307"/>
                  </a:cubicBezTo>
                  <a:cubicBezTo>
                    <a:pt x="270981" y="434415"/>
                    <a:pt x="274695" y="434741"/>
                    <a:pt x="278439" y="433534"/>
                  </a:cubicBezTo>
                  <a:cubicBezTo>
                    <a:pt x="279458" y="433226"/>
                    <a:pt x="280416" y="432477"/>
                    <a:pt x="281221" y="431745"/>
                  </a:cubicBezTo>
                  <a:cubicBezTo>
                    <a:pt x="282312" y="430731"/>
                    <a:pt x="281772" y="426978"/>
                    <a:pt x="280459" y="425412"/>
                  </a:cubicBezTo>
                  <a:cubicBezTo>
                    <a:pt x="279055" y="423769"/>
                    <a:pt x="275743" y="423200"/>
                    <a:pt x="274357" y="424573"/>
                  </a:cubicBezTo>
                  <a:close/>
                  <a:moveTo>
                    <a:pt x="366340" y="389292"/>
                  </a:moveTo>
                  <a:cubicBezTo>
                    <a:pt x="366473" y="389156"/>
                    <a:pt x="366605" y="389023"/>
                    <a:pt x="366751" y="388869"/>
                  </a:cubicBezTo>
                  <a:cubicBezTo>
                    <a:pt x="366627" y="388869"/>
                    <a:pt x="366503" y="388869"/>
                    <a:pt x="366374" y="388869"/>
                  </a:cubicBezTo>
                  <a:cubicBezTo>
                    <a:pt x="366327" y="389023"/>
                    <a:pt x="366289" y="389138"/>
                    <a:pt x="366242" y="389292"/>
                  </a:cubicBezTo>
                  <a:cubicBezTo>
                    <a:pt x="366280" y="389292"/>
                    <a:pt x="366301" y="389292"/>
                    <a:pt x="366340" y="389292"/>
                  </a:cubicBezTo>
                  <a:close/>
                  <a:moveTo>
                    <a:pt x="362810" y="391085"/>
                  </a:moveTo>
                  <a:cubicBezTo>
                    <a:pt x="362810" y="391676"/>
                    <a:pt x="362810" y="392279"/>
                    <a:pt x="362810" y="392883"/>
                  </a:cubicBezTo>
                  <a:lnTo>
                    <a:pt x="363259" y="392630"/>
                  </a:lnTo>
                  <a:cubicBezTo>
                    <a:pt x="361761" y="394307"/>
                    <a:pt x="360229" y="395968"/>
                    <a:pt x="358783" y="397684"/>
                  </a:cubicBezTo>
                  <a:cubicBezTo>
                    <a:pt x="357144" y="399609"/>
                    <a:pt x="357114" y="401573"/>
                    <a:pt x="358676" y="401843"/>
                  </a:cubicBezTo>
                  <a:cubicBezTo>
                    <a:pt x="359703" y="402014"/>
                    <a:pt x="361077" y="402318"/>
                    <a:pt x="361783" y="401822"/>
                  </a:cubicBezTo>
                  <a:cubicBezTo>
                    <a:pt x="365540" y="399246"/>
                    <a:pt x="368843" y="396118"/>
                    <a:pt x="371145" y="392151"/>
                  </a:cubicBezTo>
                  <a:cubicBezTo>
                    <a:pt x="371667" y="391239"/>
                    <a:pt x="370897" y="390225"/>
                    <a:pt x="369605" y="389883"/>
                  </a:cubicBezTo>
                  <a:cubicBezTo>
                    <a:pt x="368535" y="389579"/>
                    <a:pt x="367427" y="389481"/>
                    <a:pt x="366344" y="389292"/>
                  </a:cubicBezTo>
                  <a:cubicBezTo>
                    <a:pt x="365292" y="390362"/>
                    <a:pt x="364260" y="391411"/>
                    <a:pt x="363221" y="392459"/>
                  </a:cubicBezTo>
                  <a:cubicBezTo>
                    <a:pt x="363084" y="392001"/>
                    <a:pt x="362947" y="391543"/>
                    <a:pt x="362810" y="391085"/>
                  </a:cubicBezTo>
                  <a:close/>
                  <a:moveTo>
                    <a:pt x="362964" y="388852"/>
                  </a:moveTo>
                  <a:lnTo>
                    <a:pt x="362784" y="388852"/>
                  </a:lnTo>
                  <a:cubicBezTo>
                    <a:pt x="362784" y="389121"/>
                    <a:pt x="362784" y="389387"/>
                    <a:pt x="362784" y="389635"/>
                  </a:cubicBezTo>
                  <a:cubicBezTo>
                    <a:pt x="362942" y="389451"/>
                    <a:pt x="363109" y="389258"/>
                    <a:pt x="363229" y="389083"/>
                  </a:cubicBezTo>
                  <a:cubicBezTo>
                    <a:pt x="363156" y="388993"/>
                    <a:pt x="363049" y="388933"/>
                    <a:pt x="362964" y="388852"/>
                  </a:cubicBezTo>
                  <a:close/>
                  <a:moveTo>
                    <a:pt x="509197" y="448369"/>
                  </a:moveTo>
                  <a:cubicBezTo>
                    <a:pt x="500211" y="424398"/>
                    <a:pt x="482230" y="451361"/>
                    <a:pt x="465752" y="428900"/>
                  </a:cubicBezTo>
                  <a:cubicBezTo>
                    <a:pt x="449264" y="406417"/>
                    <a:pt x="441780" y="410919"/>
                    <a:pt x="441780" y="410919"/>
                  </a:cubicBezTo>
                  <a:lnTo>
                    <a:pt x="605528" y="110331"/>
                  </a:lnTo>
                  <a:cubicBezTo>
                    <a:pt x="601321" y="106877"/>
                    <a:pt x="597693" y="102911"/>
                    <a:pt x="595823" y="97288"/>
                  </a:cubicBezTo>
                  <a:cubicBezTo>
                    <a:pt x="595476" y="96261"/>
                    <a:pt x="594655" y="95341"/>
                    <a:pt x="593991" y="94429"/>
                  </a:cubicBezTo>
                  <a:cubicBezTo>
                    <a:pt x="592592" y="92525"/>
                    <a:pt x="590752" y="91207"/>
                    <a:pt x="588360" y="90998"/>
                  </a:cubicBezTo>
                  <a:cubicBezTo>
                    <a:pt x="586096" y="90792"/>
                    <a:pt x="583811" y="90660"/>
                    <a:pt x="581543" y="90728"/>
                  </a:cubicBezTo>
                  <a:cubicBezTo>
                    <a:pt x="576678" y="90886"/>
                    <a:pt x="572733" y="88939"/>
                    <a:pt x="569074" y="85961"/>
                  </a:cubicBezTo>
                  <a:cubicBezTo>
                    <a:pt x="563794" y="81652"/>
                    <a:pt x="558796" y="77078"/>
                    <a:pt x="552086" y="74711"/>
                  </a:cubicBezTo>
                  <a:cubicBezTo>
                    <a:pt x="549031" y="73650"/>
                    <a:pt x="546438" y="70937"/>
                    <a:pt x="543977" y="68610"/>
                  </a:cubicBezTo>
                  <a:cubicBezTo>
                    <a:pt x="541089" y="65879"/>
                    <a:pt x="538907" y="62662"/>
                    <a:pt x="537255" y="58887"/>
                  </a:cubicBezTo>
                  <a:cubicBezTo>
                    <a:pt x="535539" y="54976"/>
                    <a:pt x="531774" y="53183"/>
                    <a:pt x="527293" y="54043"/>
                  </a:cubicBezTo>
                  <a:cubicBezTo>
                    <a:pt x="524508" y="54583"/>
                    <a:pt x="521782" y="55421"/>
                    <a:pt x="518992" y="55990"/>
                  </a:cubicBezTo>
                  <a:cubicBezTo>
                    <a:pt x="517169" y="56333"/>
                    <a:pt x="515650" y="55554"/>
                    <a:pt x="514700" y="54009"/>
                  </a:cubicBezTo>
                  <a:cubicBezTo>
                    <a:pt x="512060" y="49700"/>
                    <a:pt x="512244" y="44321"/>
                    <a:pt x="509561" y="39974"/>
                  </a:cubicBezTo>
                  <a:cubicBezTo>
                    <a:pt x="509206" y="39422"/>
                    <a:pt x="510036" y="37817"/>
                    <a:pt x="510699" y="37021"/>
                  </a:cubicBezTo>
                  <a:cubicBezTo>
                    <a:pt x="511863" y="35588"/>
                    <a:pt x="512590" y="33932"/>
                    <a:pt x="511863" y="32349"/>
                  </a:cubicBezTo>
                  <a:cubicBezTo>
                    <a:pt x="511217" y="30894"/>
                    <a:pt x="509993" y="29375"/>
                    <a:pt x="508624" y="28647"/>
                  </a:cubicBezTo>
                  <a:cubicBezTo>
                    <a:pt x="506163" y="27351"/>
                    <a:pt x="503412" y="26516"/>
                    <a:pt x="500729" y="25690"/>
                  </a:cubicBezTo>
                  <a:cubicBezTo>
                    <a:pt x="499107" y="25198"/>
                    <a:pt x="497348" y="25177"/>
                    <a:pt x="495679" y="24877"/>
                  </a:cubicBezTo>
                  <a:cubicBezTo>
                    <a:pt x="493082" y="24419"/>
                    <a:pt x="492491" y="23671"/>
                    <a:pt x="492975" y="19901"/>
                  </a:cubicBezTo>
                  <a:cubicBezTo>
                    <a:pt x="493352" y="17034"/>
                    <a:pt x="493591" y="14445"/>
                    <a:pt x="490429" y="13144"/>
                  </a:cubicBezTo>
                  <a:cubicBezTo>
                    <a:pt x="490463" y="13204"/>
                    <a:pt x="490493" y="13264"/>
                    <a:pt x="490515" y="13337"/>
                  </a:cubicBezTo>
                  <a:cubicBezTo>
                    <a:pt x="490070" y="13221"/>
                    <a:pt x="489667" y="13285"/>
                    <a:pt x="489248" y="13264"/>
                  </a:cubicBezTo>
                  <a:cubicBezTo>
                    <a:pt x="487609" y="13837"/>
                    <a:pt x="485966" y="14389"/>
                    <a:pt x="484327" y="14941"/>
                  </a:cubicBezTo>
                  <a:cubicBezTo>
                    <a:pt x="483719" y="15339"/>
                    <a:pt x="483120" y="15746"/>
                    <a:pt x="482500" y="16101"/>
                  </a:cubicBezTo>
                  <a:lnTo>
                    <a:pt x="481999" y="16165"/>
                  </a:lnTo>
                  <a:cubicBezTo>
                    <a:pt x="481849" y="17136"/>
                    <a:pt x="481768" y="18142"/>
                    <a:pt x="481374" y="19002"/>
                  </a:cubicBezTo>
                  <a:cubicBezTo>
                    <a:pt x="480211" y="21467"/>
                    <a:pt x="478285" y="22075"/>
                    <a:pt x="475987" y="20547"/>
                  </a:cubicBezTo>
                  <a:cubicBezTo>
                    <a:pt x="475217" y="20050"/>
                    <a:pt x="474930" y="18720"/>
                    <a:pt x="474584" y="17731"/>
                  </a:cubicBezTo>
                  <a:cubicBezTo>
                    <a:pt x="474528" y="17573"/>
                    <a:pt x="475358" y="16884"/>
                    <a:pt x="475825" y="16811"/>
                  </a:cubicBezTo>
                  <a:cubicBezTo>
                    <a:pt x="477883" y="16525"/>
                    <a:pt x="479945" y="16353"/>
                    <a:pt x="481999" y="16165"/>
                  </a:cubicBezTo>
                  <a:cubicBezTo>
                    <a:pt x="482029" y="16011"/>
                    <a:pt x="482042" y="15857"/>
                    <a:pt x="482076" y="15712"/>
                  </a:cubicBezTo>
                  <a:cubicBezTo>
                    <a:pt x="482825" y="15459"/>
                    <a:pt x="483583" y="15194"/>
                    <a:pt x="484323" y="14945"/>
                  </a:cubicBezTo>
                  <a:cubicBezTo>
                    <a:pt x="485833" y="13974"/>
                    <a:pt x="487408" y="13225"/>
                    <a:pt x="489244" y="13268"/>
                  </a:cubicBezTo>
                  <a:lnTo>
                    <a:pt x="490142" y="12986"/>
                  </a:lnTo>
                  <a:cubicBezTo>
                    <a:pt x="490266" y="13020"/>
                    <a:pt x="490313" y="13097"/>
                    <a:pt x="490425" y="13148"/>
                  </a:cubicBezTo>
                  <a:cubicBezTo>
                    <a:pt x="489132" y="8784"/>
                    <a:pt x="487014" y="4932"/>
                    <a:pt x="483617" y="1766"/>
                  </a:cubicBezTo>
                  <a:cubicBezTo>
                    <a:pt x="481721" y="16"/>
                    <a:pt x="479800" y="-404"/>
                    <a:pt x="477459" y="375"/>
                  </a:cubicBezTo>
                  <a:cubicBezTo>
                    <a:pt x="473685" y="1676"/>
                    <a:pt x="469881" y="2913"/>
                    <a:pt x="466702" y="5467"/>
                  </a:cubicBezTo>
                  <a:cubicBezTo>
                    <a:pt x="461789" y="9434"/>
                    <a:pt x="456265" y="9528"/>
                    <a:pt x="450518" y="7868"/>
                  </a:cubicBezTo>
                  <a:cubicBezTo>
                    <a:pt x="447236" y="6914"/>
                    <a:pt x="443954" y="5942"/>
                    <a:pt x="440685" y="4954"/>
                  </a:cubicBezTo>
                  <a:cubicBezTo>
                    <a:pt x="435032" y="3242"/>
                    <a:pt x="430655" y="5621"/>
                    <a:pt x="426885" y="9455"/>
                  </a:cubicBezTo>
                  <a:cubicBezTo>
                    <a:pt x="425725" y="10598"/>
                    <a:pt x="425391" y="12523"/>
                    <a:pt x="424334" y="13824"/>
                  </a:cubicBezTo>
                  <a:cubicBezTo>
                    <a:pt x="423299" y="15061"/>
                    <a:pt x="421925" y="16632"/>
                    <a:pt x="420496" y="16854"/>
                  </a:cubicBezTo>
                  <a:cubicBezTo>
                    <a:pt x="416071" y="17620"/>
                    <a:pt x="411673" y="19584"/>
                    <a:pt x="407077" y="18300"/>
                  </a:cubicBezTo>
                  <a:cubicBezTo>
                    <a:pt x="400500" y="16473"/>
                    <a:pt x="394406" y="18454"/>
                    <a:pt x="389254" y="21848"/>
                  </a:cubicBezTo>
                  <a:cubicBezTo>
                    <a:pt x="379293" y="28412"/>
                    <a:pt x="368454" y="33765"/>
                    <a:pt x="359883" y="42310"/>
                  </a:cubicBezTo>
                  <a:cubicBezTo>
                    <a:pt x="358672" y="43530"/>
                    <a:pt x="357401" y="44754"/>
                    <a:pt x="355942" y="45588"/>
                  </a:cubicBezTo>
                  <a:cubicBezTo>
                    <a:pt x="344863" y="51900"/>
                    <a:pt x="333682" y="57732"/>
                    <a:pt x="320712" y="50381"/>
                  </a:cubicBezTo>
                  <a:cubicBezTo>
                    <a:pt x="320229" y="50107"/>
                    <a:pt x="319672" y="49936"/>
                    <a:pt x="319142" y="49730"/>
                  </a:cubicBezTo>
                  <a:cubicBezTo>
                    <a:pt x="313904" y="47762"/>
                    <a:pt x="311093" y="48515"/>
                    <a:pt x="307135" y="53064"/>
                  </a:cubicBezTo>
                  <a:cubicBezTo>
                    <a:pt x="304546" y="56076"/>
                    <a:pt x="302522" y="59739"/>
                    <a:pt x="299509" y="62225"/>
                  </a:cubicBezTo>
                  <a:cubicBezTo>
                    <a:pt x="294836" y="66055"/>
                    <a:pt x="293694" y="70116"/>
                    <a:pt x="295902" y="75666"/>
                  </a:cubicBezTo>
                  <a:cubicBezTo>
                    <a:pt x="297383" y="79341"/>
                    <a:pt x="298007" y="83368"/>
                    <a:pt x="299347" y="87104"/>
                  </a:cubicBezTo>
                  <a:cubicBezTo>
                    <a:pt x="303168" y="97682"/>
                    <a:pt x="304263" y="108080"/>
                    <a:pt x="298367" y="118401"/>
                  </a:cubicBezTo>
                  <a:cubicBezTo>
                    <a:pt x="297190" y="120455"/>
                    <a:pt x="298576" y="124285"/>
                    <a:pt x="300986" y="125923"/>
                  </a:cubicBezTo>
                  <a:cubicBezTo>
                    <a:pt x="303763" y="127836"/>
                    <a:pt x="306886" y="129163"/>
                    <a:pt x="309693" y="131016"/>
                  </a:cubicBezTo>
                  <a:cubicBezTo>
                    <a:pt x="310357" y="131435"/>
                    <a:pt x="310391" y="132886"/>
                    <a:pt x="310566" y="133874"/>
                  </a:cubicBezTo>
                  <a:cubicBezTo>
                    <a:pt x="310588" y="133972"/>
                    <a:pt x="309634" y="134328"/>
                    <a:pt x="309120" y="134392"/>
                  </a:cubicBezTo>
                  <a:cubicBezTo>
                    <a:pt x="307331" y="134631"/>
                    <a:pt x="305517" y="135231"/>
                    <a:pt x="305269" y="137135"/>
                  </a:cubicBezTo>
                  <a:cubicBezTo>
                    <a:pt x="304708" y="141615"/>
                    <a:pt x="304387" y="146138"/>
                    <a:pt x="304263" y="150657"/>
                  </a:cubicBezTo>
                  <a:cubicBezTo>
                    <a:pt x="304242" y="151363"/>
                    <a:pt x="305671" y="152509"/>
                    <a:pt x="306625" y="152736"/>
                  </a:cubicBezTo>
                  <a:cubicBezTo>
                    <a:pt x="307982" y="153091"/>
                    <a:pt x="309467" y="153040"/>
                    <a:pt x="310900" y="153079"/>
                  </a:cubicBezTo>
                  <a:cubicBezTo>
                    <a:pt x="310973" y="152865"/>
                    <a:pt x="311011" y="152634"/>
                    <a:pt x="311106" y="152467"/>
                  </a:cubicBezTo>
                  <a:cubicBezTo>
                    <a:pt x="311294" y="152544"/>
                    <a:pt x="311491" y="152638"/>
                    <a:pt x="311688" y="152719"/>
                  </a:cubicBezTo>
                  <a:cubicBezTo>
                    <a:pt x="311829" y="151726"/>
                    <a:pt x="311987" y="150716"/>
                    <a:pt x="312124" y="149728"/>
                  </a:cubicBezTo>
                  <a:cubicBezTo>
                    <a:pt x="312034" y="149745"/>
                    <a:pt x="311936" y="149745"/>
                    <a:pt x="311842" y="149762"/>
                  </a:cubicBezTo>
                  <a:lnTo>
                    <a:pt x="311183" y="149035"/>
                  </a:lnTo>
                  <a:lnTo>
                    <a:pt x="312158" y="149535"/>
                  </a:lnTo>
                  <a:cubicBezTo>
                    <a:pt x="312145" y="149587"/>
                    <a:pt x="312133" y="149664"/>
                    <a:pt x="312124" y="149728"/>
                  </a:cubicBezTo>
                  <a:cubicBezTo>
                    <a:pt x="316998" y="148521"/>
                    <a:pt x="321692" y="149249"/>
                    <a:pt x="326288" y="151080"/>
                  </a:cubicBezTo>
                  <a:cubicBezTo>
                    <a:pt x="327529" y="151572"/>
                    <a:pt x="328402" y="154054"/>
                    <a:pt x="327507" y="155389"/>
                  </a:cubicBezTo>
                  <a:cubicBezTo>
                    <a:pt x="327002" y="156151"/>
                    <a:pt x="325868" y="157028"/>
                    <a:pt x="325085" y="156973"/>
                  </a:cubicBezTo>
                  <a:cubicBezTo>
                    <a:pt x="320297" y="156647"/>
                    <a:pt x="316014" y="154610"/>
                    <a:pt x="311692" y="152719"/>
                  </a:cubicBezTo>
                  <a:lnTo>
                    <a:pt x="311649" y="153083"/>
                  </a:lnTo>
                  <a:cubicBezTo>
                    <a:pt x="311397" y="153083"/>
                    <a:pt x="311148" y="153083"/>
                    <a:pt x="310909" y="153083"/>
                  </a:cubicBezTo>
                  <a:cubicBezTo>
                    <a:pt x="310250" y="154936"/>
                    <a:pt x="310558" y="157490"/>
                    <a:pt x="307841" y="157794"/>
                  </a:cubicBezTo>
                  <a:cubicBezTo>
                    <a:pt x="304345" y="158171"/>
                    <a:pt x="301234" y="159223"/>
                    <a:pt x="298414" y="161341"/>
                  </a:cubicBezTo>
                  <a:cubicBezTo>
                    <a:pt x="295324" y="163665"/>
                    <a:pt x="291914" y="163267"/>
                    <a:pt x="288705" y="161697"/>
                  </a:cubicBezTo>
                  <a:cubicBezTo>
                    <a:pt x="285144" y="159964"/>
                    <a:pt x="281713" y="157940"/>
                    <a:pt x="278276" y="155941"/>
                  </a:cubicBezTo>
                  <a:cubicBezTo>
                    <a:pt x="275966" y="154610"/>
                    <a:pt x="275375" y="152355"/>
                    <a:pt x="276732" y="150280"/>
                  </a:cubicBezTo>
                  <a:cubicBezTo>
                    <a:pt x="277973" y="148367"/>
                    <a:pt x="279389" y="146600"/>
                    <a:pt x="280591" y="144657"/>
                  </a:cubicBezTo>
                  <a:cubicBezTo>
                    <a:pt x="282983" y="140802"/>
                    <a:pt x="279359" y="136108"/>
                    <a:pt x="275542" y="136031"/>
                  </a:cubicBezTo>
                  <a:cubicBezTo>
                    <a:pt x="271032" y="135941"/>
                    <a:pt x="266453" y="136031"/>
                    <a:pt x="262012" y="136754"/>
                  </a:cubicBezTo>
                  <a:cubicBezTo>
                    <a:pt x="259333" y="137195"/>
                    <a:pt x="256051" y="138341"/>
                    <a:pt x="254480" y="140323"/>
                  </a:cubicBezTo>
                  <a:cubicBezTo>
                    <a:pt x="251827" y="143643"/>
                    <a:pt x="249076" y="143429"/>
                    <a:pt x="245516" y="143108"/>
                  </a:cubicBezTo>
                  <a:cubicBezTo>
                    <a:pt x="242807" y="142860"/>
                    <a:pt x="239987" y="143870"/>
                    <a:pt x="237227" y="144285"/>
                  </a:cubicBezTo>
                  <a:cubicBezTo>
                    <a:pt x="229118" y="145522"/>
                    <a:pt x="222961" y="151170"/>
                    <a:pt x="215468" y="153844"/>
                  </a:cubicBezTo>
                  <a:cubicBezTo>
                    <a:pt x="212708" y="154807"/>
                    <a:pt x="211805" y="158569"/>
                    <a:pt x="213500" y="160991"/>
                  </a:cubicBezTo>
                  <a:cubicBezTo>
                    <a:pt x="216093" y="164705"/>
                    <a:pt x="218866" y="168308"/>
                    <a:pt x="221549" y="171949"/>
                  </a:cubicBezTo>
                  <a:cubicBezTo>
                    <a:pt x="222482" y="173207"/>
                    <a:pt x="221831" y="174042"/>
                    <a:pt x="219122" y="175253"/>
                  </a:cubicBezTo>
                  <a:cubicBezTo>
                    <a:pt x="218151" y="175672"/>
                    <a:pt x="216495" y="176066"/>
                    <a:pt x="216380" y="176712"/>
                  </a:cubicBezTo>
                  <a:cubicBezTo>
                    <a:pt x="215370" y="182382"/>
                    <a:pt x="212173" y="187221"/>
                    <a:pt x="210663" y="192617"/>
                  </a:cubicBezTo>
                  <a:cubicBezTo>
                    <a:pt x="210115" y="194603"/>
                    <a:pt x="210474" y="197461"/>
                    <a:pt x="211591" y="199134"/>
                  </a:cubicBezTo>
                  <a:cubicBezTo>
                    <a:pt x="215515" y="204937"/>
                    <a:pt x="220470" y="209759"/>
                    <a:pt x="228331" y="208399"/>
                  </a:cubicBezTo>
                  <a:cubicBezTo>
                    <a:pt x="234865" y="207295"/>
                    <a:pt x="240727" y="208022"/>
                    <a:pt x="246008" y="212288"/>
                  </a:cubicBezTo>
                  <a:cubicBezTo>
                    <a:pt x="248866" y="214599"/>
                    <a:pt x="251900" y="215018"/>
                    <a:pt x="255482" y="213264"/>
                  </a:cubicBezTo>
                  <a:cubicBezTo>
                    <a:pt x="261100" y="210517"/>
                    <a:pt x="266911" y="208159"/>
                    <a:pt x="272756" y="205942"/>
                  </a:cubicBezTo>
                  <a:cubicBezTo>
                    <a:pt x="274169" y="205407"/>
                    <a:pt x="276047" y="206075"/>
                    <a:pt x="277695" y="206345"/>
                  </a:cubicBezTo>
                  <a:cubicBezTo>
                    <a:pt x="278101" y="206417"/>
                    <a:pt x="278555" y="207029"/>
                    <a:pt x="278687" y="207479"/>
                  </a:cubicBezTo>
                  <a:cubicBezTo>
                    <a:pt x="278841" y="207958"/>
                    <a:pt x="278841" y="208801"/>
                    <a:pt x="278537" y="209045"/>
                  </a:cubicBezTo>
                  <a:cubicBezTo>
                    <a:pt x="277686" y="209751"/>
                    <a:pt x="276719" y="210457"/>
                    <a:pt x="275670" y="210744"/>
                  </a:cubicBezTo>
                  <a:cubicBezTo>
                    <a:pt x="272709" y="211548"/>
                    <a:pt x="270322" y="212502"/>
                    <a:pt x="271216" y="216422"/>
                  </a:cubicBezTo>
                  <a:cubicBezTo>
                    <a:pt x="271571" y="217988"/>
                    <a:pt x="271687" y="219995"/>
                    <a:pt x="270985" y="221330"/>
                  </a:cubicBezTo>
                  <a:cubicBezTo>
                    <a:pt x="268614" y="225908"/>
                    <a:pt x="266552" y="230427"/>
                    <a:pt x="265683" y="235631"/>
                  </a:cubicBezTo>
                  <a:cubicBezTo>
                    <a:pt x="264746" y="241181"/>
                    <a:pt x="256209" y="247124"/>
                    <a:pt x="250355" y="247051"/>
                  </a:cubicBezTo>
                  <a:cubicBezTo>
                    <a:pt x="249269" y="247034"/>
                    <a:pt x="248075" y="246615"/>
                    <a:pt x="247150" y="246042"/>
                  </a:cubicBezTo>
                  <a:cubicBezTo>
                    <a:pt x="245246" y="244843"/>
                    <a:pt x="243415" y="243508"/>
                    <a:pt x="241699" y="242062"/>
                  </a:cubicBezTo>
                  <a:cubicBezTo>
                    <a:pt x="240441" y="240992"/>
                    <a:pt x="239431" y="238707"/>
                    <a:pt x="238250" y="238669"/>
                  </a:cubicBezTo>
                  <a:cubicBezTo>
                    <a:pt x="236444" y="238613"/>
                    <a:pt x="236744" y="241065"/>
                    <a:pt x="236213" y="242520"/>
                  </a:cubicBezTo>
                  <a:cubicBezTo>
                    <a:pt x="233778" y="249075"/>
                    <a:pt x="228601" y="252148"/>
                    <a:pt x="222028" y="253162"/>
                  </a:cubicBezTo>
                  <a:cubicBezTo>
                    <a:pt x="221069" y="253308"/>
                    <a:pt x="219794" y="252683"/>
                    <a:pt x="218994" y="252032"/>
                  </a:cubicBezTo>
                  <a:cubicBezTo>
                    <a:pt x="218151" y="251369"/>
                    <a:pt x="217732" y="250188"/>
                    <a:pt x="217068" y="249251"/>
                  </a:cubicBezTo>
                  <a:cubicBezTo>
                    <a:pt x="214073" y="245002"/>
                    <a:pt x="210787" y="243816"/>
                    <a:pt x="207227" y="245918"/>
                  </a:cubicBezTo>
                  <a:cubicBezTo>
                    <a:pt x="200851" y="249675"/>
                    <a:pt x="194180" y="253166"/>
                    <a:pt x="192027" y="261194"/>
                  </a:cubicBezTo>
                  <a:cubicBezTo>
                    <a:pt x="191753" y="262204"/>
                    <a:pt x="190958" y="263385"/>
                    <a:pt x="190063" y="263864"/>
                  </a:cubicBezTo>
                  <a:cubicBezTo>
                    <a:pt x="179973" y="269414"/>
                    <a:pt x="173148" y="278849"/>
                    <a:pt x="164076" y="285546"/>
                  </a:cubicBezTo>
                  <a:cubicBezTo>
                    <a:pt x="157760" y="290176"/>
                    <a:pt x="155835" y="296111"/>
                    <a:pt x="157748" y="303527"/>
                  </a:cubicBezTo>
                  <a:cubicBezTo>
                    <a:pt x="158449" y="306253"/>
                    <a:pt x="159018" y="309017"/>
                    <a:pt x="159802" y="311726"/>
                  </a:cubicBezTo>
                  <a:cubicBezTo>
                    <a:pt x="160645" y="314682"/>
                    <a:pt x="160332" y="317558"/>
                    <a:pt x="158171" y="319659"/>
                  </a:cubicBezTo>
                  <a:cubicBezTo>
                    <a:pt x="152989" y="324691"/>
                    <a:pt x="152655" y="330506"/>
                    <a:pt x="154581" y="336972"/>
                  </a:cubicBezTo>
                  <a:cubicBezTo>
                    <a:pt x="155728" y="340789"/>
                    <a:pt x="156434" y="344713"/>
                    <a:pt x="157534" y="348547"/>
                  </a:cubicBezTo>
                  <a:cubicBezTo>
                    <a:pt x="158205" y="350853"/>
                    <a:pt x="160041" y="352402"/>
                    <a:pt x="162279" y="353044"/>
                  </a:cubicBezTo>
                  <a:cubicBezTo>
                    <a:pt x="164402" y="353669"/>
                    <a:pt x="166802" y="354474"/>
                    <a:pt x="168839" y="354058"/>
                  </a:cubicBezTo>
                  <a:cubicBezTo>
                    <a:pt x="173182" y="353138"/>
                    <a:pt x="177423" y="351996"/>
                    <a:pt x="181882" y="352514"/>
                  </a:cubicBezTo>
                  <a:cubicBezTo>
                    <a:pt x="181912" y="352355"/>
                    <a:pt x="181942" y="352227"/>
                    <a:pt x="181967" y="352073"/>
                  </a:cubicBezTo>
                  <a:cubicBezTo>
                    <a:pt x="182113" y="351726"/>
                    <a:pt x="182245" y="351367"/>
                    <a:pt x="182404" y="351020"/>
                  </a:cubicBezTo>
                  <a:cubicBezTo>
                    <a:pt x="182455" y="349835"/>
                    <a:pt x="182511" y="348671"/>
                    <a:pt x="182596" y="347490"/>
                  </a:cubicBezTo>
                  <a:cubicBezTo>
                    <a:pt x="182618" y="346942"/>
                    <a:pt x="182515" y="346082"/>
                    <a:pt x="182823" y="345890"/>
                  </a:cubicBezTo>
                  <a:cubicBezTo>
                    <a:pt x="183884" y="345162"/>
                    <a:pt x="184389" y="345808"/>
                    <a:pt x="183854" y="347435"/>
                  </a:cubicBezTo>
                  <a:cubicBezTo>
                    <a:pt x="183443" y="348654"/>
                    <a:pt x="182909" y="349818"/>
                    <a:pt x="182408" y="351016"/>
                  </a:cubicBezTo>
                  <a:lnTo>
                    <a:pt x="182327" y="352526"/>
                  </a:lnTo>
                  <a:cubicBezTo>
                    <a:pt x="182181" y="352505"/>
                    <a:pt x="182048" y="352526"/>
                    <a:pt x="181890" y="352505"/>
                  </a:cubicBezTo>
                  <a:cubicBezTo>
                    <a:pt x="181449" y="355158"/>
                    <a:pt x="180752" y="357807"/>
                    <a:pt x="180731" y="360456"/>
                  </a:cubicBezTo>
                  <a:cubicBezTo>
                    <a:pt x="180688" y="364880"/>
                    <a:pt x="178544" y="367889"/>
                    <a:pt x="175416" y="370631"/>
                  </a:cubicBezTo>
                  <a:cubicBezTo>
                    <a:pt x="172947" y="372792"/>
                    <a:pt x="172840" y="375612"/>
                    <a:pt x="174299" y="378376"/>
                  </a:cubicBezTo>
                  <a:cubicBezTo>
                    <a:pt x="175523" y="380700"/>
                    <a:pt x="174851" y="382801"/>
                    <a:pt x="173884" y="384842"/>
                  </a:cubicBezTo>
                  <a:cubicBezTo>
                    <a:pt x="173178" y="386327"/>
                    <a:pt x="172027" y="387611"/>
                    <a:pt x="171154" y="389036"/>
                  </a:cubicBezTo>
                  <a:cubicBezTo>
                    <a:pt x="169973" y="390944"/>
                    <a:pt x="170332" y="392318"/>
                    <a:pt x="172070" y="392870"/>
                  </a:cubicBezTo>
                  <a:cubicBezTo>
                    <a:pt x="177106" y="394487"/>
                    <a:pt x="182066" y="395844"/>
                    <a:pt x="185249" y="389686"/>
                  </a:cubicBezTo>
                  <a:cubicBezTo>
                    <a:pt x="185455" y="389305"/>
                    <a:pt x="186589" y="388882"/>
                    <a:pt x="186726" y="389036"/>
                  </a:cubicBezTo>
                  <a:cubicBezTo>
                    <a:pt x="191052" y="393323"/>
                    <a:pt x="197201" y="396019"/>
                    <a:pt x="198621" y="402896"/>
                  </a:cubicBezTo>
                  <a:cubicBezTo>
                    <a:pt x="198989" y="404731"/>
                    <a:pt x="201090" y="404903"/>
                    <a:pt x="202370" y="403490"/>
                  </a:cubicBezTo>
                  <a:cubicBezTo>
                    <a:pt x="202746" y="403050"/>
                    <a:pt x="202977" y="402515"/>
                    <a:pt x="203333" y="402078"/>
                  </a:cubicBezTo>
                  <a:cubicBezTo>
                    <a:pt x="206071" y="398646"/>
                    <a:pt x="206105" y="398818"/>
                    <a:pt x="211275" y="400816"/>
                  </a:cubicBezTo>
                  <a:cubicBezTo>
                    <a:pt x="212764" y="401406"/>
                    <a:pt x="214514" y="401539"/>
                    <a:pt x="216131" y="401466"/>
                  </a:cubicBezTo>
                  <a:cubicBezTo>
                    <a:pt x="217813" y="401419"/>
                    <a:pt x="219469" y="400816"/>
                    <a:pt x="221146" y="400564"/>
                  </a:cubicBezTo>
                  <a:cubicBezTo>
                    <a:pt x="221651" y="400491"/>
                    <a:pt x="222289" y="400662"/>
                    <a:pt x="222721" y="400927"/>
                  </a:cubicBezTo>
                  <a:cubicBezTo>
                    <a:pt x="223684" y="401552"/>
                    <a:pt x="223667" y="402682"/>
                    <a:pt x="222452" y="403538"/>
                  </a:cubicBezTo>
                  <a:cubicBezTo>
                    <a:pt x="217685" y="406918"/>
                    <a:pt x="214805" y="411437"/>
                    <a:pt x="212071" y="416657"/>
                  </a:cubicBezTo>
                  <a:cubicBezTo>
                    <a:pt x="205973" y="428271"/>
                    <a:pt x="198343" y="438793"/>
                    <a:pt x="186041" y="445049"/>
                  </a:cubicBezTo>
                  <a:cubicBezTo>
                    <a:pt x="182070" y="447073"/>
                    <a:pt x="178762" y="450141"/>
                    <a:pt x="174415" y="451938"/>
                  </a:cubicBezTo>
                  <a:cubicBezTo>
                    <a:pt x="167607" y="454720"/>
                    <a:pt x="161428" y="458973"/>
                    <a:pt x="154808" y="462268"/>
                  </a:cubicBezTo>
                  <a:cubicBezTo>
                    <a:pt x="150593" y="464365"/>
                    <a:pt x="147187" y="467133"/>
                    <a:pt x="144594" y="471019"/>
                  </a:cubicBezTo>
                  <a:cubicBezTo>
                    <a:pt x="143109" y="473235"/>
                    <a:pt x="141008" y="473402"/>
                    <a:pt x="138620" y="472585"/>
                  </a:cubicBezTo>
                  <a:cubicBezTo>
                    <a:pt x="133344" y="470749"/>
                    <a:pt x="128440" y="472144"/>
                    <a:pt x="123956" y="474947"/>
                  </a:cubicBezTo>
                  <a:cubicBezTo>
                    <a:pt x="120109" y="477330"/>
                    <a:pt x="116330" y="479940"/>
                    <a:pt x="112916" y="482914"/>
                  </a:cubicBezTo>
                  <a:cubicBezTo>
                    <a:pt x="107113" y="487964"/>
                    <a:pt x="100677" y="491096"/>
                    <a:pt x="92915" y="491460"/>
                  </a:cubicBezTo>
                  <a:cubicBezTo>
                    <a:pt x="90082" y="491597"/>
                    <a:pt x="87267" y="492222"/>
                    <a:pt x="84434" y="492410"/>
                  </a:cubicBezTo>
                  <a:cubicBezTo>
                    <a:pt x="78615" y="492778"/>
                    <a:pt x="75559" y="496993"/>
                    <a:pt x="72431" y="501011"/>
                  </a:cubicBezTo>
                  <a:cubicBezTo>
                    <a:pt x="71961" y="501623"/>
                    <a:pt x="72217" y="503283"/>
                    <a:pt x="72722" y="504083"/>
                  </a:cubicBezTo>
                  <a:cubicBezTo>
                    <a:pt x="73231" y="504900"/>
                    <a:pt x="74472" y="505683"/>
                    <a:pt x="75410" y="505726"/>
                  </a:cubicBezTo>
                  <a:cubicBezTo>
                    <a:pt x="77061" y="505761"/>
                    <a:pt x="78858" y="505534"/>
                    <a:pt x="80360" y="504879"/>
                  </a:cubicBezTo>
                  <a:cubicBezTo>
                    <a:pt x="83685" y="503411"/>
                    <a:pt x="87173" y="504575"/>
                    <a:pt x="90485" y="503869"/>
                  </a:cubicBezTo>
                  <a:cubicBezTo>
                    <a:pt x="92663" y="503394"/>
                    <a:pt x="95397" y="502902"/>
                    <a:pt x="96719" y="501396"/>
                  </a:cubicBezTo>
                  <a:cubicBezTo>
                    <a:pt x="100468" y="497147"/>
                    <a:pt x="104999" y="495919"/>
                    <a:pt x="110387" y="495730"/>
                  </a:cubicBezTo>
                  <a:cubicBezTo>
                    <a:pt x="117738" y="495482"/>
                    <a:pt x="123168" y="491858"/>
                    <a:pt x="126493" y="485242"/>
                  </a:cubicBezTo>
                  <a:cubicBezTo>
                    <a:pt x="126408" y="485088"/>
                    <a:pt x="126326" y="484960"/>
                    <a:pt x="126245" y="484827"/>
                  </a:cubicBezTo>
                  <a:lnTo>
                    <a:pt x="127216" y="484442"/>
                  </a:lnTo>
                  <a:lnTo>
                    <a:pt x="126592" y="485075"/>
                  </a:lnTo>
                  <a:cubicBezTo>
                    <a:pt x="126562" y="485131"/>
                    <a:pt x="126506" y="485165"/>
                    <a:pt x="126493" y="485242"/>
                  </a:cubicBezTo>
                  <a:cubicBezTo>
                    <a:pt x="127884" y="487514"/>
                    <a:pt x="129266" y="489782"/>
                    <a:pt x="130687" y="492033"/>
                  </a:cubicBezTo>
                  <a:cubicBezTo>
                    <a:pt x="131752" y="493745"/>
                    <a:pt x="131769" y="493723"/>
                    <a:pt x="133567" y="490544"/>
                  </a:cubicBezTo>
                  <a:cubicBezTo>
                    <a:pt x="134119" y="489551"/>
                    <a:pt x="134585" y="487891"/>
                    <a:pt x="135300" y="487763"/>
                  </a:cubicBezTo>
                  <a:cubicBezTo>
                    <a:pt x="140242" y="486962"/>
                    <a:pt x="145004" y="484429"/>
                    <a:pt x="149998" y="484998"/>
                  </a:cubicBezTo>
                  <a:cubicBezTo>
                    <a:pt x="152258" y="485242"/>
                    <a:pt x="154290" y="486239"/>
                    <a:pt x="156117" y="484481"/>
                  </a:cubicBezTo>
                  <a:cubicBezTo>
                    <a:pt x="158685" y="482020"/>
                    <a:pt x="161997" y="481164"/>
                    <a:pt x="165078" y="479774"/>
                  </a:cubicBezTo>
                  <a:cubicBezTo>
                    <a:pt x="170140" y="477480"/>
                    <a:pt x="176216" y="476663"/>
                    <a:pt x="178505" y="470428"/>
                  </a:cubicBezTo>
                  <a:cubicBezTo>
                    <a:pt x="182374" y="468139"/>
                    <a:pt x="186131" y="465640"/>
                    <a:pt x="190170" y="463714"/>
                  </a:cubicBezTo>
                  <a:cubicBezTo>
                    <a:pt x="191411" y="463102"/>
                    <a:pt x="193324" y="463885"/>
                    <a:pt x="194980" y="464112"/>
                  </a:cubicBezTo>
                  <a:cubicBezTo>
                    <a:pt x="195776" y="462717"/>
                    <a:pt x="196443" y="460697"/>
                    <a:pt x="197530" y="460441"/>
                  </a:cubicBezTo>
                  <a:cubicBezTo>
                    <a:pt x="201497" y="459444"/>
                    <a:pt x="204685" y="457026"/>
                    <a:pt x="208339" y="455575"/>
                  </a:cubicBezTo>
                  <a:cubicBezTo>
                    <a:pt x="212289" y="454009"/>
                    <a:pt x="215100" y="451741"/>
                    <a:pt x="216752" y="447753"/>
                  </a:cubicBezTo>
                  <a:cubicBezTo>
                    <a:pt x="217347" y="446328"/>
                    <a:pt x="218806" y="445027"/>
                    <a:pt x="220171" y="444167"/>
                  </a:cubicBezTo>
                  <a:cubicBezTo>
                    <a:pt x="227873" y="439328"/>
                    <a:pt x="235687" y="434330"/>
                    <a:pt x="244459" y="432173"/>
                  </a:cubicBezTo>
                  <a:cubicBezTo>
                    <a:pt x="251053" y="430573"/>
                    <a:pt x="255649" y="427620"/>
                    <a:pt x="259487" y="422276"/>
                  </a:cubicBezTo>
                  <a:cubicBezTo>
                    <a:pt x="261049" y="420102"/>
                    <a:pt x="263912" y="418831"/>
                    <a:pt x="266286" y="417286"/>
                  </a:cubicBezTo>
                  <a:cubicBezTo>
                    <a:pt x="268178" y="416084"/>
                    <a:pt x="270300" y="415185"/>
                    <a:pt x="272222" y="414000"/>
                  </a:cubicBezTo>
                  <a:cubicBezTo>
                    <a:pt x="275444" y="411984"/>
                    <a:pt x="276496" y="408587"/>
                    <a:pt x="274896" y="405206"/>
                  </a:cubicBezTo>
                  <a:cubicBezTo>
                    <a:pt x="274186" y="403687"/>
                    <a:pt x="273120" y="402309"/>
                    <a:pt x="272337" y="400803"/>
                  </a:cubicBezTo>
                  <a:cubicBezTo>
                    <a:pt x="271118" y="398424"/>
                    <a:pt x="271554" y="396494"/>
                    <a:pt x="273266" y="394701"/>
                  </a:cubicBezTo>
                  <a:cubicBezTo>
                    <a:pt x="276625" y="391154"/>
                    <a:pt x="280643" y="389348"/>
                    <a:pt x="285508" y="390375"/>
                  </a:cubicBezTo>
                  <a:cubicBezTo>
                    <a:pt x="288546" y="391025"/>
                    <a:pt x="290908" y="390413"/>
                    <a:pt x="293292" y="388411"/>
                  </a:cubicBezTo>
                  <a:cubicBezTo>
                    <a:pt x="296732" y="385518"/>
                    <a:pt x="300630" y="383319"/>
                    <a:pt x="301773" y="378244"/>
                  </a:cubicBezTo>
                  <a:cubicBezTo>
                    <a:pt x="302402" y="375505"/>
                    <a:pt x="305230" y="373824"/>
                    <a:pt x="308269" y="373520"/>
                  </a:cubicBezTo>
                  <a:cubicBezTo>
                    <a:pt x="310656" y="373272"/>
                    <a:pt x="312851" y="372531"/>
                    <a:pt x="314015" y="370456"/>
                  </a:cubicBezTo>
                  <a:cubicBezTo>
                    <a:pt x="319741" y="360289"/>
                    <a:pt x="330225" y="356878"/>
                    <a:pt x="339797" y="352227"/>
                  </a:cubicBezTo>
                  <a:cubicBezTo>
                    <a:pt x="342899" y="350721"/>
                    <a:pt x="346678" y="353506"/>
                    <a:pt x="346964" y="357204"/>
                  </a:cubicBezTo>
                  <a:cubicBezTo>
                    <a:pt x="347084" y="358877"/>
                    <a:pt x="347157" y="360653"/>
                    <a:pt x="346772" y="362253"/>
                  </a:cubicBezTo>
                  <a:cubicBezTo>
                    <a:pt x="346601" y="362942"/>
                    <a:pt x="344846" y="363986"/>
                    <a:pt x="344431" y="363763"/>
                  </a:cubicBezTo>
                  <a:cubicBezTo>
                    <a:pt x="337739" y="360101"/>
                    <a:pt x="331367" y="360884"/>
                    <a:pt x="325227" y="364884"/>
                  </a:cubicBezTo>
                  <a:cubicBezTo>
                    <a:pt x="323866" y="365762"/>
                    <a:pt x="322244" y="366930"/>
                    <a:pt x="321713" y="368316"/>
                  </a:cubicBezTo>
                  <a:cubicBezTo>
                    <a:pt x="318590" y="376575"/>
                    <a:pt x="312351" y="382433"/>
                    <a:pt x="306672" y="388740"/>
                  </a:cubicBezTo>
                  <a:cubicBezTo>
                    <a:pt x="304601" y="391030"/>
                    <a:pt x="304263" y="393892"/>
                    <a:pt x="306861" y="396272"/>
                  </a:cubicBezTo>
                  <a:cubicBezTo>
                    <a:pt x="308110" y="397418"/>
                    <a:pt x="308179" y="398107"/>
                    <a:pt x="306707" y="398848"/>
                  </a:cubicBezTo>
                  <a:cubicBezTo>
                    <a:pt x="303694" y="400414"/>
                    <a:pt x="300660" y="401916"/>
                    <a:pt x="297708" y="403559"/>
                  </a:cubicBezTo>
                  <a:cubicBezTo>
                    <a:pt x="296445" y="404248"/>
                    <a:pt x="295744" y="406841"/>
                    <a:pt x="296698" y="408120"/>
                  </a:cubicBezTo>
                  <a:cubicBezTo>
                    <a:pt x="297622" y="409370"/>
                    <a:pt x="299167" y="411069"/>
                    <a:pt x="300395" y="411034"/>
                  </a:cubicBezTo>
                  <a:cubicBezTo>
                    <a:pt x="303155" y="410936"/>
                    <a:pt x="306210" y="410465"/>
                    <a:pt x="308577" y="409126"/>
                  </a:cubicBezTo>
                  <a:cubicBezTo>
                    <a:pt x="313575" y="406310"/>
                    <a:pt x="318821" y="404342"/>
                    <a:pt x="324289" y="402759"/>
                  </a:cubicBezTo>
                  <a:cubicBezTo>
                    <a:pt x="326455" y="402151"/>
                    <a:pt x="328654" y="401406"/>
                    <a:pt x="330635" y="400358"/>
                  </a:cubicBezTo>
                  <a:cubicBezTo>
                    <a:pt x="335685" y="397705"/>
                    <a:pt x="340546" y="394885"/>
                    <a:pt x="346699" y="396160"/>
                  </a:cubicBezTo>
                  <a:cubicBezTo>
                    <a:pt x="348073" y="396447"/>
                    <a:pt x="349818" y="395095"/>
                    <a:pt x="351367" y="394380"/>
                  </a:cubicBezTo>
                  <a:cubicBezTo>
                    <a:pt x="354029" y="393186"/>
                    <a:pt x="355745" y="390991"/>
                    <a:pt x="357521" y="388723"/>
                  </a:cubicBezTo>
                  <a:cubicBezTo>
                    <a:pt x="359224" y="386511"/>
                    <a:pt x="361184" y="387256"/>
                    <a:pt x="362942" y="388852"/>
                  </a:cubicBezTo>
                  <a:cubicBezTo>
                    <a:pt x="364072" y="388852"/>
                    <a:pt x="365210" y="388873"/>
                    <a:pt x="366353" y="388873"/>
                  </a:cubicBezTo>
                  <a:cubicBezTo>
                    <a:pt x="367127" y="386473"/>
                    <a:pt x="368047" y="384187"/>
                    <a:pt x="365116" y="382052"/>
                  </a:cubicBezTo>
                  <a:cubicBezTo>
                    <a:pt x="363464" y="380850"/>
                    <a:pt x="362330" y="378642"/>
                    <a:pt x="361552" y="376652"/>
                  </a:cubicBezTo>
                  <a:cubicBezTo>
                    <a:pt x="360199" y="373220"/>
                    <a:pt x="361269" y="370225"/>
                    <a:pt x="364106" y="367786"/>
                  </a:cubicBezTo>
                  <a:cubicBezTo>
                    <a:pt x="365745" y="366374"/>
                    <a:pt x="367465" y="366224"/>
                    <a:pt x="368133" y="368090"/>
                  </a:cubicBezTo>
                  <a:cubicBezTo>
                    <a:pt x="369378" y="371543"/>
                    <a:pt x="370919" y="373926"/>
                    <a:pt x="375240" y="373049"/>
                  </a:cubicBezTo>
                  <a:cubicBezTo>
                    <a:pt x="377846" y="372536"/>
                    <a:pt x="380581" y="372608"/>
                    <a:pt x="383272" y="372437"/>
                  </a:cubicBezTo>
                  <a:cubicBezTo>
                    <a:pt x="383272" y="372343"/>
                    <a:pt x="383272" y="372253"/>
                    <a:pt x="383272" y="372155"/>
                  </a:cubicBezTo>
                  <a:lnTo>
                    <a:pt x="384000" y="371560"/>
                  </a:lnTo>
                  <a:lnTo>
                    <a:pt x="383512" y="372437"/>
                  </a:lnTo>
                  <a:cubicBezTo>
                    <a:pt x="383426" y="372437"/>
                    <a:pt x="383345" y="372437"/>
                    <a:pt x="383272" y="372437"/>
                  </a:cubicBezTo>
                  <a:cubicBezTo>
                    <a:pt x="383272" y="374055"/>
                    <a:pt x="383101" y="375719"/>
                    <a:pt x="383426" y="377260"/>
                  </a:cubicBezTo>
                  <a:cubicBezTo>
                    <a:pt x="384791" y="383614"/>
                    <a:pt x="387329" y="389104"/>
                    <a:pt x="394257" y="391316"/>
                  </a:cubicBezTo>
                  <a:cubicBezTo>
                    <a:pt x="398318" y="392609"/>
                    <a:pt x="400603" y="395989"/>
                    <a:pt x="402511" y="399532"/>
                  </a:cubicBezTo>
                  <a:cubicBezTo>
                    <a:pt x="403315" y="401000"/>
                    <a:pt x="403542" y="402810"/>
                    <a:pt x="404364" y="404282"/>
                  </a:cubicBezTo>
                  <a:cubicBezTo>
                    <a:pt x="405485" y="406319"/>
                    <a:pt x="407261" y="407808"/>
                    <a:pt x="409666" y="408189"/>
                  </a:cubicBezTo>
                  <a:cubicBezTo>
                    <a:pt x="411908" y="408557"/>
                    <a:pt x="414184" y="408950"/>
                    <a:pt x="416439" y="408916"/>
                  </a:cubicBezTo>
                  <a:cubicBezTo>
                    <a:pt x="421874" y="408801"/>
                    <a:pt x="426431" y="410611"/>
                    <a:pt x="430453" y="414192"/>
                  </a:cubicBezTo>
                  <a:cubicBezTo>
                    <a:pt x="431673" y="415301"/>
                    <a:pt x="433278" y="415951"/>
                    <a:pt x="434715" y="416768"/>
                  </a:cubicBezTo>
                  <a:cubicBezTo>
                    <a:pt x="434647" y="416691"/>
                    <a:pt x="434574" y="416619"/>
                    <a:pt x="434519" y="416520"/>
                  </a:cubicBezTo>
                  <a:lnTo>
                    <a:pt x="435225" y="416135"/>
                  </a:lnTo>
                  <a:lnTo>
                    <a:pt x="434839" y="416845"/>
                  </a:lnTo>
                  <a:cubicBezTo>
                    <a:pt x="434792" y="416828"/>
                    <a:pt x="434754" y="416811"/>
                    <a:pt x="434715" y="416768"/>
                  </a:cubicBezTo>
                  <a:cubicBezTo>
                    <a:pt x="435682" y="418048"/>
                    <a:pt x="436577" y="419383"/>
                    <a:pt x="437659" y="420525"/>
                  </a:cubicBezTo>
                  <a:cubicBezTo>
                    <a:pt x="441339" y="424449"/>
                    <a:pt x="445524" y="427107"/>
                    <a:pt x="451275" y="425502"/>
                  </a:cubicBezTo>
                  <a:cubicBezTo>
                    <a:pt x="451750" y="425391"/>
                    <a:pt x="452379" y="425600"/>
                    <a:pt x="452859" y="425827"/>
                  </a:cubicBezTo>
                  <a:cubicBezTo>
                    <a:pt x="454057" y="426345"/>
                    <a:pt x="454767" y="427642"/>
                    <a:pt x="453928" y="428463"/>
                  </a:cubicBezTo>
                  <a:cubicBezTo>
                    <a:pt x="450304" y="432023"/>
                    <a:pt x="450591" y="435288"/>
                    <a:pt x="454023" y="438720"/>
                  </a:cubicBezTo>
                  <a:cubicBezTo>
                    <a:pt x="455602" y="440321"/>
                    <a:pt x="456684" y="442610"/>
                    <a:pt x="458520" y="443692"/>
                  </a:cubicBezTo>
                  <a:cubicBezTo>
                    <a:pt x="461040" y="445177"/>
                    <a:pt x="463274" y="446273"/>
                    <a:pt x="463120" y="449777"/>
                  </a:cubicBezTo>
                  <a:cubicBezTo>
                    <a:pt x="463034" y="452007"/>
                    <a:pt x="463633" y="454279"/>
                    <a:pt x="463993" y="456508"/>
                  </a:cubicBezTo>
                  <a:cubicBezTo>
                    <a:pt x="464819" y="461712"/>
                    <a:pt x="467104" y="466252"/>
                    <a:pt x="470685" y="470030"/>
                  </a:cubicBezTo>
                  <a:cubicBezTo>
                    <a:pt x="472684" y="472127"/>
                    <a:pt x="475208" y="473325"/>
                    <a:pt x="478315" y="472944"/>
                  </a:cubicBezTo>
                  <a:cubicBezTo>
                    <a:pt x="480651" y="472640"/>
                    <a:pt x="482526" y="470509"/>
                    <a:pt x="482042" y="468276"/>
                  </a:cubicBezTo>
                  <a:cubicBezTo>
                    <a:pt x="481678" y="466641"/>
                    <a:pt x="481036" y="465036"/>
                    <a:pt x="480621" y="463398"/>
                  </a:cubicBezTo>
                  <a:cubicBezTo>
                    <a:pt x="480489" y="462901"/>
                    <a:pt x="480489" y="462195"/>
                    <a:pt x="480733" y="461780"/>
                  </a:cubicBezTo>
                  <a:cubicBezTo>
                    <a:pt x="481426" y="460650"/>
                    <a:pt x="482183" y="460954"/>
                    <a:pt x="482812" y="462542"/>
                  </a:cubicBezTo>
                  <a:cubicBezTo>
                    <a:pt x="483630" y="464638"/>
                    <a:pt x="485042" y="466692"/>
                    <a:pt x="485149" y="468811"/>
                  </a:cubicBezTo>
                  <a:cubicBezTo>
                    <a:pt x="485345" y="472662"/>
                    <a:pt x="487810" y="474938"/>
                    <a:pt x="489851" y="477600"/>
                  </a:cubicBezTo>
                  <a:cubicBezTo>
                    <a:pt x="490147" y="477964"/>
                    <a:pt x="490386" y="478708"/>
                    <a:pt x="490211" y="479050"/>
                  </a:cubicBezTo>
                  <a:cubicBezTo>
                    <a:pt x="489560" y="480313"/>
                    <a:pt x="488538" y="480407"/>
                    <a:pt x="487310" y="479607"/>
                  </a:cubicBezTo>
                  <a:cubicBezTo>
                    <a:pt x="486355" y="478999"/>
                    <a:pt x="485388" y="478332"/>
                    <a:pt x="484336" y="478028"/>
                  </a:cubicBezTo>
                  <a:cubicBezTo>
                    <a:pt x="480733" y="477035"/>
                    <a:pt x="477168" y="478674"/>
                    <a:pt x="475816" y="481763"/>
                  </a:cubicBezTo>
                  <a:cubicBezTo>
                    <a:pt x="474464" y="484908"/>
                    <a:pt x="473278" y="488113"/>
                    <a:pt x="473937" y="491639"/>
                  </a:cubicBezTo>
                  <a:cubicBezTo>
                    <a:pt x="474566" y="494999"/>
                    <a:pt x="475166" y="498349"/>
                    <a:pt x="475777" y="501708"/>
                  </a:cubicBezTo>
                  <a:lnTo>
                    <a:pt x="475362" y="501327"/>
                  </a:lnTo>
                  <a:cubicBezTo>
                    <a:pt x="475371" y="501657"/>
                    <a:pt x="475384" y="501982"/>
                    <a:pt x="475392" y="502307"/>
                  </a:cubicBezTo>
                  <a:cubicBezTo>
                    <a:pt x="475508" y="502153"/>
                    <a:pt x="475615" y="501982"/>
                    <a:pt x="475718" y="501807"/>
                  </a:cubicBezTo>
                  <a:cubicBezTo>
                    <a:pt x="477776" y="504460"/>
                    <a:pt x="479034" y="507374"/>
                    <a:pt x="477793" y="510750"/>
                  </a:cubicBezTo>
                  <a:cubicBezTo>
                    <a:pt x="475799" y="516223"/>
                    <a:pt x="475414" y="521786"/>
                    <a:pt x="476145" y="527477"/>
                  </a:cubicBezTo>
                  <a:cubicBezTo>
                    <a:pt x="476214" y="527965"/>
                    <a:pt x="476817" y="528842"/>
                    <a:pt x="477070" y="528808"/>
                  </a:cubicBezTo>
                  <a:cubicBezTo>
                    <a:pt x="478050" y="528671"/>
                    <a:pt x="479479" y="528521"/>
                    <a:pt x="479830" y="527892"/>
                  </a:cubicBezTo>
                  <a:cubicBezTo>
                    <a:pt x="481820" y="524306"/>
                    <a:pt x="483608" y="520588"/>
                    <a:pt x="485435" y="516925"/>
                  </a:cubicBezTo>
                  <a:cubicBezTo>
                    <a:pt x="485487" y="516373"/>
                    <a:pt x="485487" y="515842"/>
                    <a:pt x="485581" y="515307"/>
                  </a:cubicBezTo>
                  <a:cubicBezTo>
                    <a:pt x="485872" y="515320"/>
                    <a:pt x="486133" y="515307"/>
                    <a:pt x="486420" y="515307"/>
                  </a:cubicBezTo>
                  <a:cubicBezTo>
                    <a:pt x="488046" y="513112"/>
                    <a:pt x="490301" y="512517"/>
                    <a:pt x="492885" y="512697"/>
                  </a:cubicBezTo>
                  <a:cubicBezTo>
                    <a:pt x="492984" y="512539"/>
                    <a:pt x="493121" y="512466"/>
                    <a:pt x="493202" y="512312"/>
                  </a:cubicBezTo>
                  <a:cubicBezTo>
                    <a:pt x="493330" y="512312"/>
                    <a:pt x="493463" y="512333"/>
                    <a:pt x="493591" y="512333"/>
                  </a:cubicBezTo>
                  <a:cubicBezTo>
                    <a:pt x="493655" y="511892"/>
                    <a:pt x="493668" y="511417"/>
                    <a:pt x="493899" y="511096"/>
                  </a:cubicBezTo>
                  <a:cubicBezTo>
                    <a:pt x="498431" y="504819"/>
                    <a:pt x="503202" y="498700"/>
                    <a:pt x="505778" y="491263"/>
                  </a:cubicBezTo>
                  <a:cubicBezTo>
                    <a:pt x="505932" y="490809"/>
                    <a:pt x="507524" y="490728"/>
                    <a:pt x="508440" y="490745"/>
                  </a:cubicBezTo>
                  <a:cubicBezTo>
                    <a:pt x="508773" y="490767"/>
                    <a:pt x="509368" y="491562"/>
                    <a:pt x="509373" y="492025"/>
                  </a:cubicBezTo>
                  <a:cubicBezTo>
                    <a:pt x="509381" y="493663"/>
                    <a:pt x="509527" y="495422"/>
                    <a:pt x="509034" y="496941"/>
                  </a:cubicBezTo>
                  <a:cubicBezTo>
                    <a:pt x="507849" y="500621"/>
                    <a:pt x="506463" y="504246"/>
                    <a:pt x="504922" y="507797"/>
                  </a:cubicBezTo>
                  <a:cubicBezTo>
                    <a:pt x="503639" y="510724"/>
                    <a:pt x="505226" y="512714"/>
                    <a:pt x="506625" y="514832"/>
                  </a:cubicBezTo>
                  <a:cubicBezTo>
                    <a:pt x="506865" y="514871"/>
                    <a:pt x="507105" y="514892"/>
                    <a:pt x="507331" y="514930"/>
                  </a:cubicBezTo>
                  <a:cubicBezTo>
                    <a:pt x="507344" y="515269"/>
                    <a:pt x="507344" y="515615"/>
                    <a:pt x="507353" y="515979"/>
                  </a:cubicBezTo>
                  <a:cubicBezTo>
                    <a:pt x="508658" y="517673"/>
                    <a:pt x="509420" y="519620"/>
                    <a:pt x="509672" y="521756"/>
                  </a:cubicBezTo>
                  <a:cubicBezTo>
                    <a:pt x="509873" y="521871"/>
                    <a:pt x="509954" y="522038"/>
                    <a:pt x="510203" y="522158"/>
                  </a:cubicBezTo>
                  <a:lnTo>
                    <a:pt x="510549" y="522962"/>
                  </a:lnTo>
                  <a:lnTo>
                    <a:pt x="509843" y="522534"/>
                  </a:lnTo>
                  <a:cubicBezTo>
                    <a:pt x="509822" y="522252"/>
                    <a:pt x="509711" y="522021"/>
                    <a:pt x="509672" y="521751"/>
                  </a:cubicBezTo>
                  <a:cubicBezTo>
                    <a:pt x="507515" y="520382"/>
                    <a:pt x="507366" y="518187"/>
                    <a:pt x="507353" y="515975"/>
                  </a:cubicBezTo>
                  <a:cubicBezTo>
                    <a:pt x="507190" y="515769"/>
                    <a:pt x="507126" y="515521"/>
                    <a:pt x="506938" y="515311"/>
                  </a:cubicBezTo>
                  <a:cubicBezTo>
                    <a:pt x="506844" y="515132"/>
                    <a:pt x="506728" y="514986"/>
                    <a:pt x="506625" y="514832"/>
                  </a:cubicBezTo>
                  <a:cubicBezTo>
                    <a:pt x="504747" y="514528"/>
                    <a:pt x="502783" y="514391"/>
                    <a:pt x="501105" y="513651"/>
                  </a:cubicBezTo>
                  <a:cubicBezTo>
                    <a:pt x="498649" y="512564"/>
                    <a:pt x="496129" y="512483"/>
                    <a:pt x="493591" y="512337"/>
                  </a:cubicBezTo>
                  <a:cubicBezTo>
                    <a:pt x="493578" y="512470"/>
                    <a:pt x="493578" y="512586"/>
                    <a:pt x="493553" y="512714"/>
                  </a:cubicBezTo>
                  <a:cubicBezTo>
                    <a:pt x="493322" y="512676"/>
                    <a:pt x="493116" y="512701"/>
                    <a:pt x="492889" y="512701"/>
                  </a:cubicBezTo>
                  <a:cubicBezTo>
                    <a:pt x="491311" y="515020"/>
                    <a:pt x="488966" y="515401"/>
                    <a:pt x="486424" y="515311"/>
                  </a:cubicBezTo>
                  <a:cubicBezTo>
                    <a:pt x="486300" y="515495"/>
                    <a:pt x="486141" y="515590"/>
                    <a:pt x="486030" y="515791"/>
                  </a:cubicBezTo>
                  <a:cubicBezTo>
                    <a:pt x="485838" y="516167"/>
                    <a:pt x="485636" y="516552"/>
                    <a:pt x="485444" y="516929"/>
                  </a:cubicBezTo>
                  <a:cubicBezTo>
                    <a:pt x="484977" y="521790"/>
                    <a:pt x="485722" y="526805"/>
                    <a:pt x="483381" y="531499"/>
                  </a:cubicBezTo>
                  <a:cubicBezTo>
                    <a:pt x="482500" y="533271"/>
                    <a:pt x="484293" y="535543"/>
                    <a:pt x="486668" y="536322"/>
                  </a:cubicBezTo>
                  <a:cubicBezTo>
                    <a:pt x="487532" y="536596"/>
                    <a:pt x="488469" y="536630"/>
                    <a:pt x="489389" y="536745"/>
                  </a:cubicBezTo>
                  <a:cubicBezTo>
                    <a:pt x="489406" y="536630"/>
                    <a:pt x="489445" y="536493"/>
                    <a:pt x="489466" y="536399"/>
                  </a:cubicBezTo>
                  <a:cubicBezTo>
                    <a:pt x="489787" y="536073"/>
                    <a:pt x="490108" y="535748"/>
                    <a:pt x="490455" y="535423"/>
                  </a:cubicBezTo>
                  <a:cubicBezTo>
                    <a:pt x="490746" y="534644"/>
                    <a:pt x="491062" y="533861"/>
                    <a:pt x="491358" y="533061"/>
                  </a:cubicBezTo>
                  <a:cubicBezTo>
                    <a:pt x="491460" y="533476"/>
                    <a:pt x="491798" y="534071"/>
                    <a:pt x="491636" y="534255"/>
                  </a:cubicBezTo>
                  <a:cubicBezTo>
                    <a:pt x="491289" y="534679"/>
                    <a:pt x="490848" y="535038"/>
                    <a:pt x="490455" y="535423"/>
                  </a:cubicBezTo>
                  <a:cubicBezTo>
                    <a:pt x="490262" y="535877"/>
                    <a:pt x="490087" y="536360"/>
                    <a:pt x="489911" y="536818"/>
                  </a:cubicBezTo>
                  <a:cubicBezTo>
                    <a:pt x="489736" y="536792"/>
                    <a:pt x="489565" y="536758"/>
                    <a:pt x="489389" y="536741"/>
                  </a:cubicBezTo>
                  <a:cubicBezTo>
                    <a:pt x="489132" y="538316"/>
                    <a:pt x="488371" y="540250"/>
                    <a:pt x="489025" y="541238"/>
                  </a:cubicBezTo>
                  <a:cubicBezTo>
                    <a:pt x="490617" y="543733"/>
                    <a:pt x="491845" y="545890"/>
                    <a:pt x="490750" y="548941"/>
                  </a:cubicBezTo>
                  <a:cubicBezTo>
                    <a:pt x="490001" y="551037"/>
                    <a:pt x="489518" y="553271"/>
                    <a:pt x="489141" y="555479"/>
                  </a:cubicBezTo>
                  <a:cubicBezTo>
                    <a:pt x="488850" y="557084"/>
                    <a:pt x="488221" y="559219"/>
                    <a:pt x="488966" y="560280"/>
                  </a:cubicBezTo>
                  <a:cubicBezTo>
                    <a:pt x="491311" y="563639"/>
                    <a:pt x="491311" y="567722"/>
                    <a:pt x="492663" y="571312"/>
                  </a:cubicBezTo>
                  <a:cubicBezTo>
                    <a:pt x="494935" y="571230"/>
                    <a:pt x="497181" y="571132"/>
                    <a:pt x="499364" y="570982"/>
                  </a:cubicBezTo>
                  <a:cubicBezTo>
                    <a:pt x="499111" y="571534"/>
                    <a:pt x="498867" y="572090"/>
                    <a:pt x="498619" y="572642"/>
                  </a:cubicBezTo>
                  <a:cubicBezTo>
                    <a:pt x="500831" y="567666"/>
                    <a:pt x="503399" y="562766"/>
                    <a:pt x="503523" y="557118"/>
                  </a:cubicBezTo>
                  <a:lnTo>
                    <a:pt x="503142" y="557118"/>
                  </a:lnTo>
                  <a:cubicBezTo>
                    <a:pt x="503112" y="556814"/>
                    <a:pt x="503065" y="556527"/>
                    <a:pt x="503031" y="556245"/>
                  </a:cubicBezTo>
                  <a:cubicBezTo>
                    <a:pt x="502706" y="555976"/>
                    <a:pt x="502406" y="555710"/>
                    <a:pt x="502094" y="555445"/>
                  </a:cubicBezTo>
                  <a:cubicBezTo>
                    <a:pt x="502402" y="555556"/>
                    <a:pt x="502860" y="555599"/>
                    <a:pt x="502958" y="555804"/>
                  </a:cubicBezTo>
                  <a:cubicBezTo>
                    <a:pt x="503022" y="555937"/>
                    <a:pt x="502992" y="556108"/>
                    <a:pt x="503031" y="556245"/>
                  </a:cubicBezTo>
                  <a:cubicBezTo>
                    <a:pt x="503198" y="556399"/>
                    <a:pt x="503386" y="556570"/>
                    <a:pt x="503566" y="556720"/>
                  </a:cubicBezTo>
                  <a:cubicBezTo>
                    <a:pt x="503566" y="556848"/>
                    <a:pt x="503527" y="556990"/>
                    <a:pt x="503527" y="557118"/>
                  </a:cubicBezTo>
                  <a:cubicBezTo>
                    <a:pt x="504593" y="557118"/>
                    <a:pt x="505663" y="557118"/>
                    <a:pt x="506732" y="557118"/>
                  </a:cubicBezTo>
                  <a:cubicBezTo>
                    <a:pt x="506642" y="556985"/>
                    <a:pt x="506565" y="556848"/>
                    <a:pt x="506480" y="556720"/>
                  </a:cubicBezTo>
                  <a:cubicBezTo>
                    <a:pt x="506732" y="556468"/>
                    <a:pt x="506955" y="556245"/>
                    <a:pt x="507207" y="555993"/>
                  </a:cubicBezTo>
                  <a:cubicBezTo>
                    <a:pt x="507100" y="556382"/>
                    <a:pt x="507010" y="556759"/>
                    <a:pt x="506916" y="557122"/>
                  </a:cubicBezTo>
                  <a:lnTo>
                    <a:pt x="506737" y="557122"/>
                  </a:lnTo>
                  <a:cubicBezTo>
                    <a:pt x="507905" y="559125"/>
                    <a:pt x="509077" y="561132"/>
                    <a:pt x="510267" y="563113"/>
                  </a:cubicBezTo>
                  <a:cubicBezTo>
                    <a:pt x="510438" y="563019"/>
                    <a:pt x="510524" y="562882"/>
                    <a:pt x="510712" y="562788"/>
                  </a:cubicBezTo>
                  <a:cubicBezTo>
                    <a:pt x="510768" y="563233"/>
                    <a:pt x="510832" y="563686"/>
                    <a:pt x="510892" y="564127"/>
                  </a:cubicBezTo>
                  <a:cubicBezTo>
                    <a:pt x="511341" y="564803"/>
                    <a:pt x="511786" y="565479"/>
                    <a:pt x="511824" y="566181"/>
                  </a:cubicBezTo>
                  <a:cubicBezTo>
                    <a:pt x="511906" y="567726"/>
                    <a:pt x="511285" y="567747"/>
                    <a:pt x="510934" y="566181"/>
                  </a:cubicBezTo>
                  <a:cubicBezTo>
                    <a:pt x="510819" y="565650"/>
                    <a:pt x="510969" y="565034"/>
                    <a:pt x="510930" y="564487"/>
                  </a:cubicBezTo>
                  <a:cubicBezTo>
                    <a:pt x="510930" y="564371"/>
                    <a:pt x="510892" y="564238"/>
                    <a:pt x="510892" y="564127"/>
                  </a:cubicBezTo>
                  <a:cubicBezTo>
                    <a:pt x="510690" y="563819"/>
                    <a:pt x="510489" y="563537"/>
                    <a:pt x="510327" y="563246"/>
                  </a:cubicBezTo>
                  <a:cubicBezTo>
                    <a:pt x="510297" y="563207"/>
                    <a:pt x="510280" y="563152"/>
                    <a:pt x="510263" y="563113"/>
                  </a:cubicBezTo>
                  <a:cubicBezTo>
                    <a:pt x="507695" y="564658"/>
                    <a:pt x="507177" y="567080"/>
                    <a:pt x="507712" y="569921"/>
                  </a:cubicBezTo>
                  <a:cubicBezTo>
                    <a:pt x="507721" y="569994"/>
                    <a:pt x="507781" y="570028"/>
                    <a:pt x="507785" y="570105"/>
                  </a:cubicBezTo>
                  <a:cubicBezTo>
                    <a:pt x="517986" y="568642"/>
                    <a:pt x="526219" y="565783"/>
                    <a:pt x="530182" y="560725"/>
                  </a:cubicBezTo>
                  <a:cubicBezTo>
                    <a:pt x="546660" y="539749"/>
                    <a:pt x="518187" y="524781"/>
                    <a:pt x="513707" y="497818"/>
                  </a:cubicBezTo>
                  <a:cubicBezTo>
                    <a:pt x="509197" y="470852"/>
                    <a:pt x="518179" y="472337"/>
                    <a:pt x="509197" y="448369"/>
                  </a:cubicBezTo>
                  <a:close/>
                  <a:moveTo>
                    <a:pt x="490082" y="502765"/>
                  </a:moveTo>
                  <a:lnTo>
                    <a:pt x="489244" y="503039"/>
                  </a:lnTo>
                  <a:lnTo>
                    <a:pt x="489633" y="502333"/>
                  </a:lnTo>
                  <a:cubicBezTo>
                    <a:pt x="489804" y="502063"/>
                    <a:pt x="489958" y="501781"/>
                    <a:pt x="490134" y="501520"/>
                  </a:cubicBezTo>
                  <a:cubicBezTo>
                    <a:pt x="490108" y="501926"/>
                    <a:pt x="490087" y="502350"/>
                    <a:pt x="490082" y="502765"/>
                  </a:cubicBezTo>
                  <a:close/>
                  <a:moveTo>
                    <a:pt x="499646" y="478092"/>
                  </a:moveTo>
                  <a:cubicBezTo>
                    <a:pt x="499586" y="477827"/>
                    <a:pt x="499586" y="477540"/>
                    <a:pt x="499586" y="477275"/>
                  </a:cubicBezTo>
                  <a:cubicBezTo>
                    <a:pt x="498970" y="476834"/>
                    <a:pt x="498362" y="476415"/>
                    <a:pt x="497853" y="475880"/>
                  </a:cubicBezTo>
                  <a:cubicBezTo>
                    <a:pt x="497695" y="475743"/>
                    <a:pt x="498084" y="475084"/>
                    <a:pt x="498213" y="474660"/>
                  </a:cubicBezTo>
                  <a:cubicBezTo>
                    <a:pt x="499625" y="475114"/>
                    <a:pt x="499543" y="476222"/>
                    <a:pt x="499586" y="477275"/>
                  </a:cubicBezTo>
                  <a:cubicBezTo>
                    <a:pt x="499757" y="477382"/>
                    <a:pt x="499916" y="477540"/>
                    <a:pt x="500083" y="477673"/>
                  </a:cubicBezTo>
                  <a:cubicBezTo>
                    <a:pt x="500352" y="478036"/>
                    <a:pt x="500605" y="478379"/>
                    <a:pt x="500866" y="478742"/>
                  </a:cubicBezTo>
                  <a:cubicBezTo>
                    <a:pt x="500459" y="478528"/>
                    <a:pt x="500057" y="478302"/>
                    <a:pt x="499646" y="478092"/>
                  </a:cubicBezTo>
                  <a:close/>
                  <a:moveTo>
                    <a:pt x="502145" y="456299"/>
                  </a:moveTo>
                  <a:cubicBezTo>
                    <a:pt x="502111" y="456453"/>
                    <a:pt x="501644" y="456478"/>
                    <a:pt x="501383" y="456568"/>
                  </a:cubicBezTo>
                  <a:cubicBezTo>
                    <a:pt x="501435" y="455691"/>
                    <a:pt x="501508" y="454839"/>
                    <a:pt x="501572" y="453958"/>
                  </a:cubicBezTo>
                  <a:cubicBezTo>
                    <a:pt x="501773" y="454296"/>
                    <a:pt x="502090" y="454583"/>
                    <a:pt x="502175" y="454946"/>
                  </a:cubicBezTo>
                  <a:cubicBezTo>
                    <a:pt x="502278" y="455387"/>
                    <a:pt x="502244" y="455858"/>
                    <a:pt x="502145" y="456299"/>
                  </a:cubicBezTo>
                  <a:close/>
                  <a:moveTo>
                    <a:pt x="504216" y="546857"/>
                  </a:moveTo>
                  <a:cubicBezTo>
                    <a:pt x="503275" y="547653"/>
                    <a:pt x="502351" y="547426"/>
                    <a:pt x="501627" y="546318"/>
                  </a:cubicBezTo>
                  <a:cubicBezTo>
                    <a:pt x="500408" y="544469"/>
                    <a:pt x="498833" y="542753"/>
                    <a:pt x="498106" y="540729"/>
                  </a:cubicBezTo>
                  <a:cubicBezTo>
                    <a:pt x="497126" y="538046"/>
                    <a:pt x="497665" y="535470"/>
                    <a:pt x="500386" y="533870"/>
                  </a:cubicBezTo>
                  <a:cubicBezTo>
                    <a:pt x="500314" y="533677"/>
                    <a:pt x="500237" y="533463"/>
                    <a:pt x="500147" y="533279"/>
                  </a:cubicBezTo>
                  <a:cubicBezTo>
                    <a:pt x="500254" y="533125"/>
                    <a:pt x="500369" y="532954"/>
                    <a:pt x="500472" y="532800"/>
                  </a:cubicBezTo>
                  <a:cubicBezTo>
                    <a:pt x="500314" y="531739"/>
                    <a:pt x="500181" y="530669"/>
                    <a:pt x="501341" y="529847"/>
                  </a:cubicBezTo>
                  <a:cubicBezTo>
                    <a:pt x="501525" y="530194"/>
                    <a:pt x="501953" y="530682"/>
                    <a:pt x="501841" y="530857"/>
                  </a:cubicBezTo>
                  <a:cubicBezTo>
                    <a:pt x="501460" y="531546"/>
                    <a:pt x="500960" y="532175"/>
                    <a:pt x="500472" y="532800"/>
                  </a:cubicBezTo>
                  <a:cubicBezTo>
                    <a:pt x="500523" y="533108"/>
                    <a:pt x="500579" y="533412"/>
                    <a:pt x="500600" y="533703"/>
                  </a:cubicBezTo>
                  <a:cubicBezTo>
                    <a:pt x="500515" y="533763"/>
                    <a:pt x="500472" y="533835"/>
                    <a:pt x="500386" y="533874"/>
                  </a:cubicBezTo>
                  <a:cubicBezTo>
                    <a:pt x="501888" y="537747"/>
                    <a:pt x="503412" y="541611"/>
                    <a:pt x="504845" y="545505"/>
                  </a:cubicBezTo>
                  <a:cubicBezTo>
                    <a:pt x="504965" y="545843"/>
                    <a:pt x="504576" y="546570"/>
                    <a:pt x="504216" y="546857"/>
                  </a:cubicBezTo>
                  <a:close/>
                  <a:moveTo>
                    <a:pt x="508927" y="535029"/>
                  </a:moveTo>
                  <a:cubicBezTo>
                    <a:pt x="508551" y="534991"/>
                    <a:pt x="507922" y="534400"/>
                    <a:pt x="507935" y="534114"/>
                  </a:cubicBezTo>
                  <a:cubicBezTo>
                    <a:pt x="508016" y="533258"/>
                    <a:pt x="508371" y="532419"/>
                    <a:pt x="508607" y="531563"/>
                  </a:cubicBezTo>
                  <a:cubicBezTo>
                    <a:pt x="509291" y="532192"/>
                    <a:pt x="509989" y="532796"/>
                    <a:pt x="510686" y="533433"/>
                  </a:cubicBezTo>
                  <a:cubicBezTo>
                    <a:pt x="510720" y="534597"/>
                    <a:pt x="510130" y="535222"/>
                    <a:pt x="508927" y="535029"/>
                  </a:cubicBezTo>
                  <a:close/>
                  <a:moveTo>
                    <a:pt x="195729" y="464861"/>
                  </a:moveTo>
                  <a:lnTo>
                    <a:pt x="195147" y="464129"/>
                  </a:lnTo>
                  <a:cubicBezTo>
                    <a:pt x="195095" y="464129"/>
                    <a:pt x="195040" y="464112"/>
                    <a:pt x="194997" y="464112"/>
                  </a:cubicBezTo>
                  <a:cubicBezTo>
                    <a:pt x="194933" y="464211"/>
                    <a:pt x="194886" y="464326"/>
                    <a:pt x="194834" y="464399"/>
                  </a:cubicBezTo>
                  <a:lnTo>
                    <a:pt x="195729" y="464861"/>
                  </a:lnTo>
                  <a:close/>
                  <a:moveTo>
                    <a:pt x="362544" y="390208"/>
                  </a:moveTo>
                  <a:cubicBezTo>
                    <a:pt x="362579" y="390512"/>
                    <a:pt x="362716" y="390781"/>
                    <a:pt x="362810" y="391085"/>
                  </a:cubicBezTo>
                  <a:cubicBezTo>
                    <a:pt x="362797" y="390606"/>
                    <a:pt x="362797" y="390114"/>
                    <a:pt x="362788" y="389635"/>
                  </a:cubicBezTo>
                  <a:cubicBezTo>
                    <a:pt x="362643" y="389849"/>
                    <a:pt x="362527" y="390037"/>
                    <a:pt x="362544" y="390208"/>
                  </a:cubicBezTo>
                  <a:close/>
                  <a:moveTo>
                    <a:pt x="485384" y="614505"/>
                  </a:moveTo>
                  <a:cubicBezTo>
                    <a:pt x="484135" y="618857"/>
                    <a:pt x="483210" y="623221"/>
                    <a:pt x="483266" y="627667"/>
                  </a:cubicBezTo>
                  <a:cubicBezTo>
                    <a:pt x="483210" y="623226"/>
                    <a:pt x="484143" y="618857"/>
                    <a:pt x="485384" y="614505"/>
                  </a:cubicBezTo>
                  <a:close/>
                  <a:moveTo>
                    <a:pt x="475157" y="505709"/>
                  </a:moveTo>
                  <a:cubicBezTo>
                    <a:pt x="475418" y="505594"/>
                    <a:pt x="475482" y="504793"/>
                    <a:pt x="475482" y="504314"/>
                  </a:cubicBezTo>
                  <a:cubicBezTo>
                    <a:pt x="475504" y="503647"/>
                    <a:pt x="475448" y="502966"/>
                    <a:pt x="475405" y="502299"/>
                  </a:cubicBezTo>
                  <a:cubicBezTo>
                    <a:pt x="474973" y="502923"/>
                    <a:pt x="474489" y="503535"/>
                    <a:pt x="474168" y="504220"/>
                  </a:cubicBezTo>
                  <a:cubicBezTo>
                    <a:pt x="473518" y="505551"/>
                    <a:pt x="473963" y="506163"/>
                    <a:pt x="475157" y="505709"/>
                  </a:cubicBezTo>
                  <a:close/>
                </a:path>
              </a:pathLst>
            </a:custGeom>
            <a:grpFill/>
            <a:ln w="5028" cap="flat">
              <a:solidFill>
                <a:schemeClr val="bg1"/>
              </a:solidFill>
              <a:prstDash val="solid"/>
              <a:miter/>
            </a:ln>
          </p:spPr>
          <p:txBody>
            <a:bodyPr rtlCol="0" anchor="ctr"/>
            <a:lstStyle/>
            <a:p>
              <a:endParaRPr lang="en-US"/>
            </a:p>
          </p:txBody>
        </p:sp>
        <p:grpSp>
          <p:nvGrpSpPr>
            <p:cNvPr id="27" name="Graphic 2398">
              <a:extLst>
                <a:ext uri="{FF2B5EF4-FFF2-40B4-BE49-F238E27FC236}">
                  <a16:creationId xmlns:a16="http://schemas.microsoft.com/office/drawing/2014/main" id="{8C6BF814-BFE6-C8C4-DFA2-5D8B04D1BD81}"/>
                </a:ext>
              </a:extLst>
            </p:cNvPr>
            <p:cNvGrpSpPr/>
            <p:nvPr/>
          </p:nvGrpSpPr>
          <p:grpSpPr>
            <a:xfrm>
              <a:off x="4484783" y="4248849"/>
              <a:ext cx="829939" cy="927874"/>
              <a:chOff x="4484783" y="4248849"/>
              <a:chExt cx="829939" cy="927874"/>
            </a:xfrm>
            <a:grpFill/>
          </p:grpSpPr>
          <p:sp>
            <p:nvSpPr>
              <p:cNvPr id="785" name="Freeform 784">
                <a:extLst>
                  <a:ext uri="{FF2B5EF4-FFF2-40B4-BE49-F238E27FC236}">
                    <a16:creationId xmlns:a16="http://schemas.microsoft.com/office/drawing/2014/main" id="{E399AF8E-AF15-F9F2-C2B0-BF0B0BFBE9F3}"/>
                  </a:ext>
                </a:extLst>
              </p:cNvPr>
              <p:cNvSpPr/>
              <p:nvPr/>
            </p:nvSpPr>
            <p:spPr>
              <a:xfrm>
                <a:off x="5113704" y="4426288"/>
                <a:ext cx="13200" cy="220"/>
              </a:xfrm>
              <a:custGeom>
                <a:avLst/>
                <a:gdLst>
                  <a:gd name="connsiteX0" fmla="*/ 13201 w 13200"/>
                  <a:gd name="connsiteY0" fmla="*/ 177 h 220"/>
                  <a:gd name="connsiteX1" fmla="*/ 39 w 13200"/>
                  <a:gd name="connsiteY1" fmla="*/ 160 h 220"/>
                  <a:gd name="connsiteX2" fmla="*/ 0 w 13200"/>
                  <a:gd name="connsiteY2" fmla="*/ 216 h 220"/>
                  <a:gd name="connsiteX3" fmla="*/ 13201 w 13200"/>
                  <a:gd name="connsiteY3" fmla="*/ 177 h 220"/>
                </a:gdLst>
                <a:ahLst/>
                <a:cxnLst>
                  <a:cxn ang="0">
                    <a:pos x="connsiteX0" y="connsiteY0"/>
                  </a:cxn>
                  <a:cxn ang="0">
                    <a:pos x="connsiteX1" y="connsiteY1"/>
                  </a:cxn>
                  <a:cxn ang="0">
                    <a:pos x="connsiteX2" y="connsiteY2"/>
                  </a:cxn>
                  <a:cxn ang="0">
                    <a:pos x="connsiteX3" y="connsiteY3"/>
                  </a:cxn>
                </a:cxnLst>
                <a:rect l="l" t="t" r="r" b="b"/>
                <a:pathLst>
                  <a:path w="13200" h="220">
                    <a:moveTo>
                      <a:pt x="13201" y="177"/>
                    </a:moveTo>
                    <a:cubicBezTo>
                      <a:pt x="8811" y="-229"/>
                      <a:pt x="4425" y="195"/>
                      <a:pt x="39" y="160"/>
                    </a:cubicBezTo>
                    <a:lnTo>
                      <a:pt x="0" y="216"/>
                    </a:lnTo>
                    <a:cubicBezTo>
                      <a:pt x="4386" y="272"/>
                      <a:pt x="8798" y="-186"/>
                      <a:pt x="13201" y="177"/>
                    </a:cubicBezTo>
                    <a:close/>
                  </a:path>
                </a:pathLst>
              </a:custGeom>
              <a:grpFill/>
              <a:ln w="5028" cap="flat">
                <a:solidFill>
                  <a:schemeClr val="bg1"/>
                </a:solidFill>
                <a:prstDash val="solid"/>
                <a:miter/>
              </a:ln>
            </p:spPr>
            <p:txBody>
              <a:bodyPr rtlCol="0" anchor="ctr"/>
              <a:lstStyle/>
              <a:p>
                <a:endParaRPr lang="en-US"/>
              </a:p>
            </p:txBody>
          </p:sp>
          <p:sp>
            <p:nvSpPr>
              <p:cNvPr id="786" name="Freeform 785">
                <a:extLst>
                  <a:ext uri="{FF2B5EF4-FFF2-40B4-BE49-F238E27FC236}">
                    <a16:creationId xmlns:a16="http://schemas.microsoft.com/office/drawing/2014/main" id="{A92C205C-396E-C4E6-AD4C-1E6623D7C7AF}"/>
                  </a:ext>
                </a:extLst>
              </p:cNvPr>
              <p:cNvSpPr/>
              <p:nvPr/>
            </p:nvSpPr>
            <p:spPr>
              <a:xfrm>
                <a:off x="5057135" y="4367697"/>
                <a:ext cx="119" cy="137"/>
              </a:xfrm>
              <a:custGeom>
                <a:avLst/>
                <a:gdLst>
                  <a:gd name="connsiteX0" fmla="*/ 120 w 119"/>
                  <a:gd name="connsiteY0" fmla="*/ 0 h 137"/>
                  <a:gd name="connsiteX1" fmla="*/ 0 w 119"/>
                  <a:gd name="connsiteY1" fmla="*/ 137 h 137"/>
                  <a:gd name="connsiteX2" fmla="*/ 120 w 119"/>
                  <a:gd name="connsiteY2" fmla="*/ 0 h 137"/>
                </a:gdLst>
                <a:ahLst/>
                <a:cxnLst>
                  <a:cxn ang="0">
                    <a:pos x="connsiteX0" y="connsiteY0"/>
                  </a:cxn>
                  <a:cxn ang="0">
                    <a:pos x="connsiteX1" y="connsiteY1"/>
                  </a:cxn>
                  <a:cxn ang="0">
                    <a:pos x="connsiteX2" y="connsiteY2"/>
                  </a:cxn>
                </a:cxnLst>
                <a:rect l="l" t="t" r="r" b="b"/>
                <a:pathLst>
                  <a:path w="119" h="137">
                    <a:moveTo>
                      <a:pt x="120" y="0"/>
                    </a:moveTo>
                    <a:cubicBezTo>
                      <a:pt x="81" y="60"/>
                      <a:pt x="34" y="73"/>
                      <a:pt x="0" y="137"/>
                    </a:cubicBezTo>
                    <a:cubicBezTo>
                      <a:pt x="34" y="73"/>
                      <a:pt x="81" y="60"/>
                      <a:pt x="120" y="0"/>
                    </a:cubicBezTo>
                    <a:close/>
                  </a:path>
                </a:pathLst>
              </a:custGeom>
              <a:grpFill/>
              <a:ln w="5028" cap="flat">
                <a:solidFill>
                  <a:schemeClr val="bg1"/>
                </a:solidFill>
                <a:prstDash val="solid"/>
                <a:miter/>
              </a:ln>
            </p:spPr>
            <p:txBody>
              <a:bodyPr rtlCol="0" anchor="ctr"/>
              <a:lstStyle/>
              <a:p>
                <a:endParaRPr lang="en-US"/>
              </a:p>
            </p:txBody>
          </p:sp>
          <p:sp>
            <p:nvSpPr>
              <p:cNvPr id="787" name="Freeform 786">
                <a:extLst>
                  <a:ext uri="{FF2B5EF4-FFF2-40B4-BE49-F238E27FC236}">
                    <a16:creationId xmlns:a16="http://schemas.microsoft.com/office/drawing/2014/main" id="{15B96E3E-6D92-4B82-47A4-46F109E930BF}"/>
                  </a:ext>
                </a:extLst>
              </p:cNvPr>
              <p:cNvSpPr/>
              <p:nvPr/>
            </p:nvSpPr>
            <p:spPr>
              <a:xfrm>
                <a:off x="5283986" y="4401087"/>
                <a:ext cx="1942" cy="1108"/>
              </a:xfrm>
              <a:custGeom>
                <a:avLst/>
                <a:gdLst>
                  <a:gd name="connsiteX0" fmla="*/ 0 w 1942"/>
                  <a:gd name="connsiteY0" fmla="*/ 1108 h 1108"/>
                  <a:gd name="connsiteX1" fmla="*/ 1943 w 1942"/>
                  <a:gd name="connsiteY1" fmla="*/ 0 h 1108"/>
                  <a:gd name="connsiteX2" fmla="*/ 0 w 1942"/>
                  <a:gd name="connsiteY2" fmla="*/ 1108 h 1108"/>
                </a:gdLst>
                <a:ahLst/>
                <a:cxnLst>
                  <a:cxn ang="0">
                    <a:pos x="connsiteX0" y="connsiteY0"/>
                  </a:cxn>
                  <a:cxn ang="0">
                    <a:pos x="connsiteX1" y="connsiteY1"/>
                  </a:cxn>
                  <a:cxn ang="0">
                    <a:pos x="connsiteX2" y="connsiteY2"/>
                  </a:cxn>
                </a:cxnLst>
                <a:rect l="l" t="t" r="r" b="b"/>
                <a:pathLst>
                  <a:path w="1942" h="1108">
                    <a:moveTo>
                      <a:pt x="0" y="1108"/>
                    </a:moveTo>
                    <a:cubicBezTo>
                      <a:pt x="620" y="607"/>
                      <a:pt x="1292" y="171"/>
                      <a:pt x="1943" y="0"/>
                    </a:cubicBezTo>
                    <a:cubicBezTo>
                      <a:pt x="1284" y="171"/>
                      <a:pt x="608" y="586"/>
                      <a:pt x="0" y="1108"/>
                    </a:cubicBezTo>
                    <a:close/>
                  </a:path>
                </a:pathLst>
              </a:custGeom>
              <a:grpFill/>
              <a:ln w="5028" cap="flat">
                <a:solidFill>
                  <a:schemeClr val="bg1"/>
                </a:solidFill>
                <a:prstDash val="solid"/>
                <a:miter/>
              </a:ln>
            </p:spPr>
            <p:txBody>
              <a:bodyPr rtlCol="0" anchor="ctr"/>
              <a:lstStyle/>
              <a:p>
                <a:endParaRPr lang="en-US"/>
              </a:p>
            </p:txBody>
          </p:sp>
          <p:sp>
            <p:nvSpPr>
              <p:cNvPr id="788" name="Freeform 787">
                <a:extLst>
                  <a:ext uri="{FF2B5EF4-FFF2-40B4-BE49-F238E27FC236}">
                    <a16:creationId xmlns:a16="http://schemas.microsoft.com/office/drawing/2014/main" id="{317BA050-F007-7D6F-243E-BD7AB344D238}"/>
                  </a:ext>
                </a:extLst>
              </p:cNvPr>
              <p:cNvSpPr/>
              <p:nvPr/>
            </p:nvSpPr>
            <p:spPr>
              <a:xfrm>
                <a:off x="5254028" y="4345630"/>
                <a:ext cx="346" cy="1874"/>
              </a:xfrm>
              <a:custGeom>
                <a:avLst/>
                <a:gdLst>
                  <a:gd name="connsiteX0" fmla="*/ 347 w 346"/>
                  <a:gd name="connsiteY0" fmla="*/ 0 h 1874"/>
                  <a:gd name="connsiteX1" fmla="*/ 0 w 346"/>
                  <a:gd name="connsiteY1" fmla="*/ 1874 h 1874"/>
                  <a:gd name="connsiteX2" fmla="*/ 347 w 346"/>
                  <a:gd name="connsiteY2" fmla="*/ 0 h 1874"/>
                  <a:gd name="connsiteX3" fmla="*/ 347 w 346"/>
                  <a:gd name="connsiteY3" fmla="*/ 0 h 1874"/>
                </a:gdLst>
                <a:ahLst/>
                <a:cxnLst>
                  <a:cxn ang="0">
                    <a:pos x="connsiteX0" y="connsiteY0"/>
                  </a:cxn>
                  <a:cxn ang="0">
                    <a:pos x="connsiteX1" y="connsiteY1"/>
                  </a:cxn>
                  <a:cxn ang="0">
                    <a:pos x="connsiteX2" y="connsiteY2"/>
                  </a:cxn>
                  <a:cxn ang="0">
                    <a:pos x="connsiteX3" y="connsiteY3"/>
                  </a:cxn>
                </a:cxnLst>
                <a:rect l="l" t="t" r="r" b="b"/>
                <a:pathLst>
                  <a:path w="346" h="1874">
                    <a:moveTo>
                      <a:pt x="347" y="0"/>
                    </a:moveTo>
                    <a:cubicBezTo>
                      <a:pt x="218" y="552"/>
                      <a:pt x="103" y="1070"/>
                      <a:pt x="0" y="1874"/>
                    </a:cubicBezTo>
                    <a:cubicBezTo>
                      <a:pt x="103" y="1070"/>
                      <a:pt x="218" y="556"/>
                      <a:pt x="347" y="0"/>
                    </a:cubicBezTo>
                    <a:lnTo>
                      <a:pt x="347" y="0"/>
                    </a:lnTo>
                    <a:close/>
                  </a:path>
                </a:pathLst>
              </a:custGeom>
              <a:grpFill/>
              <a:ln w="5028" cap="flat">
                <a:solidFill>
                  <a:schemeClr val="bg1"/>
                </a:solidFill>
                <a:prstDash val="solid"/>
                <a:miter/>
              </a:ln>
            </p:spPr>
            <p:txBody>
              <a:bodyPr rtlCol="0" anchor="ctr"/>
              <a:lstStyle/>
              <a:p>
                <a:endParaRPr lang="en-US"/>
              </a:p>
            </p:txBody>
          </p:sp>
          <p:sp>
            <p:nvSpPr>
              <p:cNvPr id="789" name="Freeform 788">
                <a:extLst>
                  <a:ext uri="{FF2B5EF4-FFF2-40B4-BE49-F238E27FC236}">
                    <a16:creationId xmlns:a16="http://schemas.microsoft.com/office/drawing/2014/main" id="{220B5D9A-F278-7C1F-A556-2978B4839B2A}"/>
                  </a:ext>
                </a:extLst>
              </p:cNvPr>
              <p:cNvSpPr/>
              <p:nvPr/>
            </p:nvSpPr>
            <p:spPr>
              <a:xfrm>
                <a:off x="5077003" y="4710750"/>
                <a:ext cx="8099" cy="5288"/>
              </a:xfrm>
              <a:custGeom>
                <a:avLst/>
                <a:gdLst>
                  <a:gd name="connsiteX0" fmla="*/ 8100 w 8099"/>
                  <a:gd name="connsiteY0" fmla="*/ 1272 h 5288"/>
                  <a:gd name="connsiteX1" fmla="*/ 6731 w 8099"/>
                  <a:gd name="connsiteY1" fmla="*/ 287 h 5288"/>
                  <a:gd name="connsiteX2" fmla="*/ 355 w 8099"/>
                  <a:gd name="connsiteY2" fmla="*/ 1541 h 5288"/>
                  <a:gd name="connsiteX3" fmla="*/ 136 w 8099"/>
                  <a:gd name="connsiteY3" fmla="*/ 4382 h 5288"/>
                  <a:gd name="connsiteX4" fmla="*/ 1408 w 8099"/>
                  <a:gd name="connsiteY4" fmla="*/ 5242 h 5288"/>
                  <a:gd name="connsiteX5" fmla="*/ 7569 w 8099"/>
                  <a:gd name="connsiteY5" fmla="*/ 2859 h 5288"/>
                  <a:gd name="connsiteX6" fmla="*/ 8100 w 8099"/>
                  <a:gd name="connsiteY6" fmla="*/ 1272 h 5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099" h="5288">
                    <a:moveTo>
                      <a:pt x="8100" y="1272"/>
                    </a:moveTo>
                    <a:cubicBezTo>
                      <a:pt x="7642" y="933"/>
                      <a:pt x="7219" y="403"/>
                      <a:pt x="6731" y="287"/>
                    </a:cubicBezTo>
                    <a:cubicBezTo>
                      <a:pt x="4437" y="-205"/>
                      <a:pt x="2096" y="-226"/>
                      <a:pt x="355" y="1541"/>
                    </a:cubicBezTo>
                    <a:cubicBezTo>
                      <a:pt x="-176" y="2063"/>
                      <a:pt x="12" y="3433"/>
                      <a:pt x="136" y="4382"/>
                    </a:cubicBezTo>
                    <a:cubicBezTo>
                      <a:pt x="188" y="4733"/>
                      <a:pt x="941" y="5191"/>
                      <a:pt x="1408" y="5242"/>
                    </a:cubicBezTo>
                    <a:cubicBezTo>
                      <a:pt x="3855" y="5551"/>
                      <a:pt x="5759" y="4258"/>
                      <a:pt x="7569" y="2859"/>
                    </a:cubicBezTo>
                    <a:cubicBezTo>
                      <a:pt x="7937" y="2594"/>
                      <a:pt x="7929" y="1815"/>
                      <a:pt x="8100" y="1272"/>
                    </a:cubicBezTo>
                    <a:close/>
                  </a:path>
                </a:pathLst>
              </a:custGeom>
              <a:grpFill/>
              <a:ln w="5028" cap="flat">
                <a:solidFill>
                  <a:schemeClr val="bg1"/>
                </a:solidFill>
                <a:prstDash val="solid"/>
                <a:miter/>
              </a:ln>
            </p:spPr>
            <p:txBody>
              <a:bodyPr rtlCol="0" anchor="ctr"/>
              <a:lstStyle/>
              <a:p>
                <a:endParaRPr lang="en-US"/>
              </a:p>
            </p:txBody>
          </p:sp>
          <p:sp>
            <p:nvSpPr>
              <p:cNvPr id="790" name="Freeform 789">
                <a:extLst>
                  <a:ext uri="{FF2B5EF4-FFF2-40B4-BE49-F238E27FC236}">
                    <a16:creationId xmlns:a16="http://schemas.microsoft.com/office/drawing/2014/main" id="{7109282B-FDD9-772B-8D74-26A35F069879}"/>
                  </a:ext>
                </a:extLst>
              </p:cNvPr>
              <p:cNvSpPr/>
              <p:nvPr/>
            </p:nvSpPr>
            <p:spPr>
              <a:xfrm>
                <a:off x="4540727" y="4253154"/>
                <a:ext cx="440" cy="2169"/>
              </a:xfrm>
              <a:custGeom>
                <a:avLst/>
                <a:gdLst>
                  <a:gd name="connsiteX0" fmla="*/ 441 w 440"/>
                  <a:gd name="connsiteY0" fmla="*/ 2170 h 2169"/>
                  <a:gd name="connsiteX1" fmla="*/ 0 w 440"/>
                  <a:gd name="connsiteY1" fmla="*/ 0 h 2169"/>
                  <a:gd name="connsiteX2" fmla="*/ 0 w 440"/>
                  <a:gd name="connsiteY2" fmla="*/ 0 h 2169"/>
                  <a:gd name="connsiteX3" fmla="*/ 441 w 440"/>
                  <a:gd name="connsiteY3" fmla="*/ 2170 h 2169"/>
                </a:gdLst>
                <a:ahLst/>
                <a:cxnLst>
                  <a:cxn ang="0">
                    <a:pos x="connsiteX0" y="connsiteY0"/>
                  </a:cxn>
                  <a:cxn ang="0">
                    <a:pos x="connsiteX1" y="connsiteY1"/>
                  </a:cxn>
                  <a:cxn ang="0">
                    <a:pos x="connsiteX2" y="connsiteY2"/>
                  </a:cxn>
                  <a:cxn ang="0">
                    <a:pos x="connsiteX3" y="connsiteY3"/>
                  </a:cxn>
                </a:cxnLst>
                <a:rect l="l" t="t" r="r" b="b"/>
                <a:pathLst>
                  <a:path w="440" h="2169">
                    <a:moveTo>
                      <a:pt x="441" y="2170"/>
                    </a:moveTo>
                    <a:cubicBezTo>
                      <a:pt x="282" y="1451"/>
                      <a:pt x="150" y="723"/>
                      <a:pt x="0" y="0"/>
                    </a:cubicBezTo>
                    <a:lnTo>
                      <a:pt x="0" y="0"/>
                    </a:lnTo>
                    <a:cubicBezTo>
                      <a:pt x="150" y="723"/>
                      <a:pt x="282" y="1451"/>
                      <a:pt x="441" y="2170"/>
                    </a:cubicBezTo>
                    <a:close/>
                  </a:path>
                </a:pathLst>
              </a:custGeom>
              <a:grpFill/>
              <a:ln w="5028" cap="flat">
                <a:solidFill>
                  <a:schemeClr val="bg1"/>
                </a:solidFill>
                <a:prstDash val="solid"/>
                <a:miter/>
              </a:ln>
            </p:spPr>
            <p:txBody>
              <a:bodyPr rtlCol="0" anchor="ctr"/>
              <a:lstStyle/>
              <a:p>
                <a:endParaRPr lang="en-US"/>
              </a:p>
            </p:txBody>
          </p:sp>
          <p:sp>
            <p:nvSpPr>
              <p:cNvPr id="791" name="Freeform 790">
                <a:extLst>
                  <a:ext uri="{FF2B5EF4-FFF2-40B4-BE49-F238E27FC236}">
                    <a16:creationId xmlns:a16="http://schemas.microsoft.com/office/drawing/2014/main" id="{C95E2996-6D7C-BAA5-BCC6-50310D8E4142}"/>
                  </a:ext>
                </a:extLst>
              </p:cNvPr>
              <p:cNvSpPr/>
              <p:nvPr/>
            </p:nvSpPr>
            <p:spPr>
              <a:xfrm>
                <a:off x="4536324" y="4252585"/>
                <a:ext cx="1904" cy="1711"/>
              </a:xfrm>
              <a:custGeom>
                <a:avLst/>
                <a:gdLst>
                  <a:gd name="connsiteX0" fmla="*/ 1904 w 1904"/>
                  <a:gd name="connsiteY0" fmla="*/ 1712 h 1711"/>
                  <a:gd name="connsiteX1" fmla="*/ 0 w 1904"/>
                  <a:gd name="connsiteY1" fmla="*/ 0 h 1711"/>
                  <a:gd name="connsiteX2" fmla="*/ 1904 w 1904"/>
                  <a:gd name="connsiteY2" fmla="*/ 1712 h 1711"/>
                </a:gdLst>
                <a:ahLst/>
                <a:cxnLst>
                  <a:cxn ang="0">
                    <a:pos x="connsiteX0" y="connsiteY0"/>
                  </a:cxn>
                  <a:cxn ang="0">
                    <a:pos x="connsiteX1" y="connsiteY1"/>
                  </a:cxn>
                  <a:cxn ang="0">
                    <a:pos x="connsiteX2" y="connsiteY2"/>
                  </a:cxn>
                </a:cxnLst>
                <a:rect l="l" t="t" r="r" b="b"/>
                <a:pathLst>
                  <a:path w="1904" h="1711">
                    <a:moveTo>
                      <a:pt x="1904" y="1712"/>
                    </a:moveTo>
                    <a:cubicBezTo>
                      <a:pt x="1181" y="1237"/>
                      <a:pt x="522" y="702"/>
                      <a:pt x="0" y="0"/>
                    </a:cubicBezTo>
                    <a:cubicBezTo>
                      <a:pt x="518" y="702"/>
                      <a:pt x="1181" y="1237"/>
                      <a:pt x="1904" y="1712"/>
                    </a:cubicBezTo>
                    <a:close/>
                  </a:path>
                </a:pathLst>
              </a:custGeom>
              <a:grpFill/>
              <a:ln w="5028" cap="flat">
                <a:solidFill>
                  <a:schemeClr val="bg1"/>
                </a:solidFill>
                <a:prstDash val="solid"/>
                <a:miter/>
              </a:ln>
            </p:spPr>
            <p:txBody>
              <a:bodyPr rtlCol="0" anchor="ctr"/>
              <a:lstStyle/>
              <a:p>
                <a:endParaRPr lang="en-US"/>
              </a:p>
            </p:txBody>
          </p:sp>
          <p:sp>
            <p:nvSpPr>
              <p:cNvPr id="792" name="Freeform 791">
                <a:extLst>
                  <a:ext uri="{FF2B5EF4-FFF2-40B4-BE49-F238E27FC236}">
                    <a16:creationId xmlns:a16="http://schemas.microsoft.com/office/drawing/2014/main" id="{0E0B780F-0AD0-216E-94C3-1701E8ABD023}"/>
                  </a:ext>
                </a:extLst>
              </p:cNvPr>
              <p:cNvSpPr/>
              <p:nvPr/>
            </p:nvSpPr>
            <p:spPr>
              <a:xfrm>
                <a:off x="4521830" y="4265144"/>
                <a:ext cx="252" cy="325"/>
              </a:xfrm>
              <a:custGeom>
                <a:avLst/>
                <a:gdLst>
                  <a:gd name="connsiteX0" fmla="*/ 0 w 252"/>
                  <a:gd name="connsiteY0" fmla="*/ 0 h 325"/>
                  <a:gd name="connsiteX1" fmla="*/ 252 w 252"/>
                  <a:gd name="connsiteY1" fmla="*/ 325 h 325"/>
                  <a:gd name="connsiteX2" fmla="*/ 0 w 252"/>
                  <a:gd name="connsiteY2" fmla="*/ 0 h 325"/>
                </a:gdLst>
                <a:ahLst/>
                <a:cxnLst>
                  <a:cxn ang="0">
                    <a:pos x="connsiteX0" y="connsiteY0"/>
                  </a:cxn>
                  <a:cxn ang="0">
                    <a:pos x="connsiteX1" y="connsiteY1"/>
                  </a:cxn>
                  <a:cxn ang="0">
                    <a:pos x="connsiteX2" y="connsiteY2"/>
                  </a:cxn>
                </a:cxnLst>
                <a:rect l="l" t="t" r="r" b="b"/>
                <a:pathLst>
                  <a:path w="252" h="325">
                    <a:moveTo>
                      <a:pt x="0" y="0"/>
                    </a:moveTo>
                    <a:cubicBezTo>
                      <a:pt x="77" y="98"/>
                      <a:pt x="171" y="214"/>
                      <a:pt x="252" y="325"/>
                    </a:cubicBezTo>
                    <a:cubicBezTo>
                      <a:pt x="167" y="214"/>
                      <a:pt x="73" y="94"/>
                      <a:pt x="0" y="0"/>
                    </a:cubicBezTo>
                    <a:close/>
                  </a:path>
                </a:pathLst>
              </a:custGeom>
              <a:grpFill/>
              <a:ln w="5028" cap="flat">
                <a:solidFill>
                  <a:schemeClr val="bg1"/>
                </a:solidFill>
                <a:prstDash val="solid"/>
                <a:miter/>
              </a:ln>
            </p:spPr>
            <p:txBody>
              <a:bodyPr rtlCol="0" anchor="ctr"/>
              <a:lstStyle/>
              <a:p>
                <a:endParaRPr lang="en-US"/>
              </a:p>
            </p:txBody>
          </p:sp>
          <p:sp>
            <p:nvSpPr>
              <p:cNvPr id="793" name="Freeform 792">
                <a:extLst>
                  <a:ext uri="{FF2B5EF4-FFF2-40B4-BE49-F238E27FC236}">
                    <a16:creationId xmlns:a16="http://schemas.microsoft.com/office/drawing/2014/main" id="{C99AA81D-6B35-9DFA-7FFA-365C0F613DD2}"/>
                  </a:ext>
                </a:extLst>
              </p:cNvPr>
              <p:cNvSpPr/>
              <p:nvPr/>
            </p:nvSpPr>
            <p:spPr>
              <a:xfrm>
                <a:off x="4538587" y="4254549"/>
                <a:ext cx="2306" cy="1172"/>
              </a:xfrm>
              <a:custGeom>
                <a:avLst/>
                <a:gdLst>
                  <a:gd name="connsiteX0" fmla="*/ 2306 w 2306"/>
                  <a:gd name="connsiteY0" fmla="*/ 1172 h 1172"/>
                  <a:gd name="connsiteX1" fmla="*/ 0 w 2306"/>
                  <a:gd name="connsiteY1" fmla="*/ 0 h 1172"/>
                  <a:gd name="connsiteX2" fmla="*/ 2306 w 2306"/>
                  <a:gd name="connsiteY2" fmla="*/ 1172 h 1172"/>
                </a:gdLst>
                <a:ahLst/>
                <a:cxnLst>
                  <a:cxn ang="0">
                    <a:pos x="connsiteX0" y="connsiteY0"/>
                  </a:cxn>
                  <a:cxn ang="0">
                    <a:pos x="connsiteX1" y="connsiteY1"/>
                  </a:cxn>
                  <a:cxn ang="0">
                    <a:pos x="connsiteX2" y="connsiteY2"/>
                  </a:cxn>
                </a:cxnLst>
                <a:rect l="l" t="t" r="r" b="b"/>
                <a:pathLst>
                  <a:path w="2306" h="1172">
                    <a:moveTo>
                      <a:pt x="2306" y="1172"/>
                    </a:moveTo>
                    <a:cubicBezTo>
                      <a:pt x="1515" y="821"/>
                      <a:pt x="727" y="436"/>
                      <a:pt x="0" y="0"/>
                    </a:cubicBezTo>
                    <a:cubicBezTo>
                      <a:pt x="727" y="436"/>
                      <a:pt x="1506" y="821"/>
                      <a:pt x="2306" y="1172"/>
                    </a:cubicBezTo>
                    <a:close/>
                  </a:path>
                </a:pathLst>
              </a:custGeom>
              <a:grpFill/>
              <a:ln w="5028" cap="flat">
                <a:solidFill>
                  <a:schemeClr val="bg1"/>
                </a:solidFill>
                <a:prstDash val="solid"/>
                <a:miter/>
              </a:ln>
            </p:spPr>
            <p:txBody>
              <a:bodyPr rtlCol="0" anchor="ctr"/>
              <a:lstStyle/>
              <a:p>
                <a:endParaRPr lang="en-US"/>
              </a:p>
            </p:txBody>
          </p:sp>
          <p:sp>
            <p:nvSpPr>
              <p:cNvPr id="794" name="Freeform 793">
                <a:extLst>
                  <a:ext uri="{FF2B5EF4-FFF2-40B4-BE49-F238E27FC236}">
                    <a16:creationId xmlns:a16="http://schemas.microsoft.com/office/drawing/2014/main" id="{0F109A2C-103F-D23C-C52C-F996649B74D5}"/>
                  </a:ext>
                </a:extLst>
              </p:cNvPr>
              <p:cNvSpPr/>
              <p:nvPr/>
            </p:nvSpPr>
            <p:spPr>
              <a:xfrm>
                <a:off x="4542019" y="4283758"/>
                <a:ext cx="1775" cy="496"/>
              </a:xfrm>
              <a:custGeom>
                <a:avLst/>
                <a:gdLst>
                  <a:gd name="connsiteX0" fmla="*/ 0 w 1775"/>
                  <a:gd name="connsiteY0" fmla="*/ 0 h 496"/>
                  <a:gd name="connsiteX1" fmla="*/ 1776 w 1775"/>
                  <a:gd name="connsiteY1" fmla="*/ 496 h 496"/>
                  <a:gd name="connsiteX2" fmla="*/ 0 w 1775"/>
                  <a:gd name="connsiteY2" fmla="*/ 0 h 496"/>
                </a:gdLst>
                <a:ahLst/>
                <a:cxnLst>
                  <a:cxn ang="0">
                    <a:pos x="connsiteX0" y="connsiteY0"/>
                  </a:cxn>
                  <a:cxn ang="0">
                    <a:pos x="connsiteX1" y="connsiteY1"/>
                  </a:cxn>
                  <a:cxn ang="0">
                    <a:pos x="connsiteX2" y="connsiteY2"/>
                  </a:cxn>
                </a:cxnLst>
                <a:rect l="l" t="t" r="r" b="b"/>
                <a:pathLst>
                  <a:path w="1775" h="496">
                    <a:moveTo>
                      <a:pt x="0" y="0"/>
                    </a:moveTo>
                    <a:cubicBezTo>
                      <a:pt x="595" y="167"/>
                      <a:pt x="1172" y="342"/>
                      <a:pt x="1776" y="496"/>
                    </a:cubicBezTo>
                    <a:cubicBezTo>
                      <a:pt x="1172" y="338"/>
                      <a:pt x="595" y="167"/>
                      <a:pt x="0" y="0"/>
                    </a:cubicBezTo>
                    <a:close/>
                  </a:path>
                </a:pathLst>
              </a:custGeom>
              <a:grpFill/>
              <a:ln w="5028" cap="flat">
                <a:solidFill>
                  <a:schemeClr val="bg1"/>
                </a:solidFill>
                <a:prstDash val="solid"/>
                <a:miter/>
              </a:ln>
            </p:spPr>
            <p:txBody>
              <a:bodyPr rtlCol="0" anchor="ctr"/>
              <a:lstStyle/>
              <a:p>
                <a:endParaRPr lang="en-US"/>
              </a:p>
            </p:txBody>
          </p:sp>
          <p:sp>
            <p:nvSpPr>
              <p:cNvPr id="795" name="Freeform 794">
                <a:extLst>
                  <a:ext uri="{FF2B5EF4-FFF2-40B4-BE49-F238E27FC236}">
                    <a16:creationId xmlns:a16="http://schemas.microsoft.com/office/drawing/2014/main" id="{8A3C8B27-BF90-FF87-75CE-3C51BBFA6BA1}"/>
                  </a:ext>
                </a:extLst>
              </p:cNvPr>
              <p:cNvSpPr/>
              <p:nvPr/>
            </p:nvSpPr>
            <p:spPr>
              <a:xfrm>
                <a:off x="4508651" y="4248849"/>
                <a:ext cx="42" cy="30"/>
              </a:xfrm>
              <a:custGeom>
                <a:avLst/>
                <a:gdLst>
                  <a:gd name="connsiteX0" fmla="*/ 43 w 42"/>
                  <a:gd name="connsiteY0" fmla="*/ 31 h 30"/>
                  <a:gd name="connsiteX1" fmla="*/ 13 w 42"/>
                  <a:gd name="connsiteY1" fmla="*/ 1 h 30"/>
                  <a:gd name="connsiteX2" fmla="*/ 0 w 42"/>
                  <a:gd name="connsiteY2" fmla="*/ 1 h 30"/>
                  <a:gd name="connsiteX3" fmla="*/ 43 w 42"/>
                  <a:gd name="connsiteY3" fmla="*/ 31 h 30"/>
                </a:gdLst>
                <a:ahLst/>
                <a:cxnLst>
                  <a:cxn ang="0">
                    <a:pos x="connsiteX0" y="connsiteY0"/>
                  </a:cxn>
                  <a:cxn ang="0">
                    <a:pos x="connsiteX1" y="connsiteY1"/>
                  </a:cxn>
                  <a:cxn ang="0">
                    <a:pos x="connsiteX2" y="connsiteY2"/>
                  </a:cxn>
                  <a:cxn ang="0">
                    <a:pos x="connsiteX3" y="connsiteY3"/>
                  </a:cxn>
                </a:cxnLst>
                <a:rect l="l" t="t" r="r" b="b"/>
                <a:pathLst>
                  <a:path w="42" h="30">
                    <a:moveTo>
                      <a:pt x="43" y="31"/>
                    </a:moveTo>
                    <a:cubicBezTo>
                      <a:pt x="43" y="18"/>
                      <a:pt x="21" y="1"/>
                      <a:pt x="13" y="1"/>
                    </a:cubicBezTo>
                    <a:lnTo>
                      <a:pt x="0" y="1"/>
                    </a:lnTo>
                    <a:cubicBezTo>
                      <a:pt x="21" y="-4"/>
                      <a:pt x="43" y="13"/>
                      <a:pt x="43" y="31"/>
                    </a:cubicBezTo>
                    <a:close/>
                  </a:path>
                </a:pathLst>
              </a:custGeom>
              <a:grpFill/>
              <a:ln w="5028" cap="flat">
                <a:solidFill>
                  <a:schemeClr val="bg1"/>
                </a:solidFill>
                <a:prstDash val="solid"/>
                <a:miter/>
              </a:ln>
            </p:spPr>
            <p:txBody>
              <a:bodyPr rtlCol="0" anchor="ctr"/>
              <a:lstStyle/>
              <a:p>
                <a:endParaRPr lang="en-US"/>
              </a:p>
            </p:txBody>
          </p:sp>
          <p:sp>
            <p:nvSpPr>
              <p:cNvPr id="796" name="Freeform 795">
                <a:extLst>
                  <a:ext uri="{FF2B5EF4-FFF2-40B4-BE49-F238E27FC236}">
                    <a16:creationId xmlns:a16="http://schemas.microsoft.com/office/drawing/2014/main" id="{B3305424-17E5-B1AD-4A62-DB133134491C}"/>
                  </a:ext>
                </a:extLst>
              </p:cNvPr>
              <p:cNvSpPr/>
              <p:nvPr/>
            </p:nvSpPr>
            <p:spPr>
              <a:xfrm>
                <a:off x="5079875" y="4740289"/>
                <a:ext cx="6342" cy="7926"/>
              </a:xfrm>
              <a:custGeom>
                <a:avLst/>
                <a:gdLst>
                  <a:gd name="connsiteX0" fmla="*/ 6337 w 6342"/>
                  <a:gd name="connsiteY0" fmla="*/ 4939 h 7926"/>
                  <a:gd name="connsiteX1" fmla="*/ 3166 w 6342"/>
                  <a:gd name="connsiteY1" fmla="*/ 1 h 7926"/>
                  <a:gd name="connsiteX2" fmla="*/ 59 w 6342"/>
                  <a:gd name="connsiteY2" fmla="*/ 4981 h 7926"/>
                  <a:gd name="connsiteX3" fmla="*/ 3328 w 6342"/>
                  <a:gd name="connsiteY3" fmla="*/ 7900 h 7926"/>
                  <a:gd name="connsiteX4" fmla="*/ 6337 w 6342"/>
                  <a:gd name="connsiteY4" fmla="*/ 4939 h 79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42" h="7926">
                    <a:moveTo>
                      <a:pt x="6337" y="4939"/>
                    </a:moveTo>
                    <a:cubicBezTo>
                      <a:pt x="6165" y="2243"/>
                      <a:pt x="4753" y="48"/>
                      <a:pt x="3166" y="1"/>
                    </a:cubicBezTo>
                    <a:cubicBezTo>
                      <a:pt x="1488" y="-46"/>
                      <a:pt x="-356" y="2765"/>
                      <a:pt x="59" y="4981"/>
                    </a:cubicBezTo>
                    <a:cubicBezTo>
                      <a:pt x="380" y="6693"/>
                      <a:pt x="1625" y="7630"/>
                      <a:pt x="3328" y="7900"/>
                    </a:cubicBezTo>
                    <a:cubicBezTo>
                      <a:pt x="4963" y="8144"/>
                      <a:pt x="6448" y="6650"/>
                      <a:pt x="6337" y="4939"/>
                    </a:cubicBezTo>
                    <a:close/>
                  </a:path>
                </a:pathLst>
              </a:custGeom>
              <a:grpFill/>
              <a:ln w="5028" cap="flat">
                <a:solidFill>
                  <a:schemeClr val="bg1"/>
                </a:solidFill>
                <a:prstDash val="solid"/>
                <a:miter/>
              </a:ln>
            </p:spPr>
            <p:txBody>
              <a:bodyPr rtlCol="0" anchor="ctr"/>
              <a:lstStyle/>
              <a:p>
                <a:endParaRPr lang="en-US"/>
              </a:p>
            </p:txBody>
          </p:sp>
          <p:sp>
            <p:nvSpPr>
              <p:cNvPr id="797" name="Freeform 796">
                <a:extLst>
                  <a:ext uri="{FF2B5EF4-FFF2-40B4-BE49-F238E27FC236}">
                    <a16:creationId xmlns:a16="http://schemas.microsoft.com/office/drawing/2014/main" id="{847BB6C2-8BDE-EDDB-929D-041A07DC8E35}"/>
                  </a:ext>
                </a:extLst>
              </p:cNvPr>
              <p:cNvSpPr/>
              <p:nvPr/>
            </p:nvSpPr>
            <p:spPr>
              <a:xfrm>
                <a:off x="4928029" y="4669851"/>
                <a:ext cx="4976" cy="3820"/>
              </a:xfrm>
              <a:custGeom>
                <a:avLst/>
                <a:gdLst>
                  <a:gd name="connsiteX0" fmla="*/ 2283 w 4976"/>
                  <a:gd name="connsiteY0" fmla="*/ 3509 h 3820"/>
                  <a:gd name="connsiteX1" fmla="*/ 4953 w 4976"/>
                  <a:gd name="connsiteY1" fmla="*/ 2456 h 3820"/>
                  <a:gd name="connsiteX2" fmla="*/ 4410 w 4976"/>
                  <a:gd name="connsiteY2" fmla="*/ 1019 h 3820"/>
                  <a:gd name="connsiteX3" fmla="*/ 7 w 4976"/>
                  <a:gd name="connsiteY3" fmla="*/ 0 h 3820"/>
                  <a:gd name="connsiteX4" fmla="*/ 2283 w 4976"/>
                  <a:gd name="connsiteY4" fmla="*/ 3509 h 38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76" h="3820">
                    <a:moveTo>
                      <a:pt x="2283" y="3509"/>
                    </a:moveTo>
                    <a:cubicBezTo>
                      <a:pt x="3614" y="4138"/>
                      <a:pt x="4585" y="3826"/>
                      <a:pt x="4953" y="2456"/>
                    </a:cubicBezTo>
                    <a:cubicBezTo>
                      <a:pt x="5073" y="2037"/>
                      <a:pt x="4713" y="1104"/>
                      <a:pt x="4410" y="1019"/>
                    </a:cubicBezTo>
                    <a:cubicBezTo>
                      <a:pt x="2963" y="574"/>
                      <a:pt x="1479" y="304"/>
                      <a:pt x="7" y="0"/>
                    </a:cubicBezTo>
                    <a:cubicBezTo>
                      <a:pt x="-83" y="1682"/>
                      <a:pt x="751" y="2807"/>
                      <a:pt x="2283" y="3509"/>
                    </a:cubicBezTo>
                    <a:close/>
                  </a:path>
                </a:pathLst>
              </a:custGeom>
              <a:grpFill/>
              <a:ln w="5028" cap="flat">
                <a:solidFill>
                  <a:schemeClr val="bg1"/>
                </a:solidFill>
                <a:prstDash val="solid"/>
                <a:miter/>
              </a:ln>
            </p:spPr>
            <p:txBody>
              <a:bodyPr rtlCol="0" anchor="ctr"/>
              <a:lstStyle/>
              <a:p>
                <a:endParaRPr lang="en-US"/>
              </a:p>
            </p:txBody>
          </p:sp>
          <p:sp>
            <p:nvSpPr>
              <p:cNvPr id="798" name="Freeform 797">
                <a:extLst>
                  <a:ext uri="{FF2B5EF4-FFF2-40B4-BE49-F238E27FC236}">
                    <a16:creationId xmlns:a16="http://schemas.microsoft.com/office/drawing/2014/main" id="{12479CAC-ADD9-3BCE-305D-704CCC65BA70}"/>
                  </a:ext>
                </a:extLst>
              </p:cNvPr>
              <p:cNvSpPr/>
              <p:nvPr/>
            </p:nvSpPr>
            <p:spPr>
              <a:xfrm>
                <a:off x="4484783" y="4271139"/>
                <a:ext cx="797846" cy="465734"/>
              </a:xfrm>
              <a:custGeom>
                <a:avLst/>
                <a:gdLst>
                  <a:gd name="connsiteX0" fmla="*/ 797804 w 797846"/>
                  <a:gd name="connsiteY0" fmla="*/ 132784 h 465734"/>
                  <a:gd name="connsiteX1" fmla="*/ 788279 w 797846"/>
                  <a:gd name="connsiteY1" fmla="*/ 124449 h 465734"/>
                  <a:gd name="connsiteX2" fmla="*/ 777786 w 797846"/>
                  <a:gd name="connsiteY2" fmla="*/ 88491 h 465734"/>
                  <a:gd name="connsiteX3" fmla="*/ 734336 w 797846"/>
                  <a:gd name="connsiteY3" fmla="*/ 125963 h 465734"/>
                  <a:gd name="connsiteX4" fmla="*/ 687900 w 797846"/>
                  <a:gd name="connsiteY4" fmla="*/ 127448 h 465734"/>
                  <a:gd name="connsiteX5" fmla="*/ 662782 w 797846"/>
                  <a:gd name="connsiteY5" fmla="*/ 140341 h 465734"/>
                  <a:gd name="connsiteX6" fmla="*/ 662632 w 797846"/>
                  <a:gd name="connsiteY6" fmla="*/ 140662 h 465734"/>
                  <a:gd name="connsiteX7" fmla="*/ 662897 w 797846"/>
                  <a:gd name="connsiteY7" fmla="*/ 140585 h 465734"/>
                  <a:gd name="connsiteX8" fmla="*/ 664121 w 797846"/>
                  <a:gd name="connsiteY8" fmla="*/ 141672 h 465734"/>
                  <a:gd name="connsiteX9" fmla="*/ 663629 w 797846"/>
                  <a:gd name="connsiteY9" fmla="*/ 151090 h 465734"/>
                  <a:gd name="connsiteX10" fmla="*/ 648994 w 797846"/>
                  <a:gd name="connsiteY10" fmla="*/ 156790 h 465734"/>
                  <a:gd name="connsiteX11" fmla="*/ 642400 w 797846"/>
                  <a:gd name="connsiteY11" fmla="*/ 155348 h 465734"/>
                  <a:gd name="connsiteX12" fmla="*/ 621270 w 797846"/>
                  <a:gd name="connsiteY12" fmla="*/ 165014 h 465734"/>
                  <a:gd name="connsiteX13" fmla="*/ 622028 w 797846"/>
                  <a:gd name="connsiteY13" fmla="*/ 166003 h 465734"/>
                  <a:gd name="connsiteX14" fmla="*/ 620701 w 797846"/>
                  <a:gd name="connsiteY14" fmla="*/ 168630 h 465734"/>
                  <a:gd name="connsiteX15" fmla="*/ 602652 w 797846"/>
                  <a:gd name="connsiteY15" fmla="*/ 177843 h 465734"/>
                  <a:gd name="connsiteX16" fmla="*/ 588818 w 797846"/>
                  <a:gd name="connsiteY16" fmla="*/ 184022 h 465734"/>
                  <a:gd name="connsiteX17" fmla="*/ 573777 w 797846"/>
                  <a:gd name="connsiteY17" fmla="*/ 187852 h 465734"/>
                  <a:gd name="connsiteX18" fmla="*/ 568454 w 797846"/>
                  <a:gd name="connsiteY18" fmla="*/ 184625 h 465734"/>
                  <a:gd name="connsiteX19" fmla="*/ 569074 w 797846"/>
                  <a:gd name="connsiteY19" fmla="*/ 178750 h 465734"/>
                  <a:gd name="connsiteX20" fmla="*/ 570443 w 797846"/>
                  <a:gd name="connsiteY20" fmla="*/ 177800 h 465734"/>
                  <a:gd name="connsiteX21" fmla="*/ 574427 w 797846"/>
                  <a:gd name="connsiteY21" fmla="*/ 177077 h 465734"/>
                  <a:gd name="connsiteX22" fmla="*/ 574367 w 797846"/>
                  <a:gd name="connsiteY22" fmla="*/ 176996 h 465734"/>
                  <a:gd name="connsiteX23" fmla="*/ 571808 w 797846"/>
                  <a:gd name="connsiteY23" fmla="*/ 177548 h 465734"/>
                  <a:gd name="connsiteX24" fmla="*/ 573028 w 797846"/>
                  <a:gd name="connsiteY24" fmla="*/ 174976 h 465734"/>
                  <a:gd name="connsiteX25" fmla="*/ 571796 w 797846"/>
                  <a:gd name="connsiteY25" fmla="*/ 173140 h 465734"/>
                  <a:gd name="connsiteX26" fmla="*/ 583944 w 797846"/>
                  <a:gd name="connsiteY26" fmla="*/ 151959 h 465734"/>
                  <a:gd name="connsiteX27" fmla="*/ 582138 w 797846"/>
                  <a:gd name="connsiteY27" fmla="*/ 141954 h 465734"/>
                  <a:gd name="connsiteX28" fmla="*/ 575317 w 797846"/>
                  <a:gd name="connsiteY28" fmla="*/ 138899 h 465734"/>
                  <a:gd name="connsiteX29" fmla="*/ 570935 w 797846"/>
                  <a:gd name="connsiteY29" fmla="*/ 141496 h 465734"/>
                  <a:gd name="connsiteX30" fmla="*/ 568030 w 797846"/>
                  <a:gd name="connsiteY30" fmla="*/ 141574 h 465734"/>
                  <a:gd name="connsiteX31" fmla="*/ 567983 w 797846"/>
                  <a:gd name="connsiteY31" fmla="*/ 140119 h 465734"/>
                  <a:gd name="connsiteX32" fmla="*/ 573135 w 797846"/>
                  <a:gd name="connsiteY32" fmla="*/ 133371 h 465734"/>
                  <a:gd name="connsiteX33" fmla="*/ 574847 w 797846"/>
                  <a:gd name="connsiteY33" fmla="*/ 118787 h 465734"/>
                  <a:gd name="connsiteX34" fmla="*/ 571244 w 797846"/>
                  <a:gd name="connsiteY34" fmla="*/ 113178 h 465734"/>
                  <a:gd name="connsiteX35" fmla="*/ 562891 w 797846"/>
                  <a:gd name="connsiteY35" fmla="*/ 107289 h 465734"/>
                  <a:gd name="connsiteX36" fmla="*/ 560174 w 797846"/>
                  <a:gd name="connsiteY36" fmla="*/ 103639 h 465734"/>
                  <a:gd name="connsiteX37" fmla="*/ 559634 w 797846"/>
                  <a:gd name="connsiteY37" fmla="*/ 103832 h 465734"/>
                  <a:gd name="connsiteX38" fmla="*/ 559476 w 797846"/>
                  <a:gd name="connsiteY38" fmla="*/ 103699 h 465734"/>
                  <a:gd name="connsiteX39" fmla="*/ 551692 w 797846"/>
                  <a:gd name="connsiteY39" fmla="*/ 111731 h 465734"/>
                  <a:gd name="connsiteX40" fmla="*/ 544910 w 797846"/>
                  <a:gd name="connsiteY40" fmla="*/ 116301 h 465734"/>
                  <a:gd name="connsiteX41" fmla="*/ 537105 w 797846"/>
                  <a:gd name="connsiteY41" fmla="*/ 122159 h 465734"/>
                  <a:gd name="connsiteX42" fmla="*/ 528594 w 797846"/>
                  <a:gd name="connsiteY42" fmla="*/ 152815 h 465734"/>
                  <a:gd name="connsiteX43" fmla="*/ 515410 w 797846"/>
                  <a:gd name="connsiteY43" fmla="*/ 176957 h 465734"/>
                  <a:gd name="connsiteX44" fmla="*/ 508846 w 797846"/>
                  <a:gd name="connsiteY44" fmla="*/ 174197 h 465734"/>
                  <a:gd name="connsiteX45" fmla="*/ 512158 w 797846"/>
                  <a:gd name="connsiteY45" fmla="*/ 146148 h 465734"/>
                  <a:gd name="connsiteX46" fmla="*/ 518581 w 797846"/>
                  <a:gd name="connsiteY46" fmla="*/ 128698 h 465734"/>
                  <a:gd name="connsiteX47" fmla="*/ 518277 w 797846"/>
                  <a:gd name="connsiteY47" fmla="*/ 120473 h 465734"/>
                  <a:gd name="connsiteX48" fmla="*/ 518448 w 797846"/>
                  <a:gd name="connsiteY48" fmla="*/ 117238 h 465734"/>
                  <a:gd name="connsiteX49" fmla="*/ 519265 w 797846"/>
                  <a:gd name="connsiteY49" fmla="*/ 115788 h 465734"/>
                  <a:gd name="connsiteX50" fmla="*/ 549125 w 797846"/>
                  <a:gd name="connsiteY50" fmla="*/ 99639 h 465734"/>
                  <a:gd name="connsiteX51" fmla="*/ 559476 w 797846"/>
                  <a:gd name="connsiteY51" fmla="*/ 103699 h 465734"/>
                  <a:gd name="connsiteX52" fmla="*/ 559955 w 797846"/>
                  <a:gd name="connsiteY52" fmla="*/ 103297 h 465734"/>
                  <a:gd name="connsiteX53" fmla="*/ 560174 w 797846"/>
                  <a:gd name="connsiteY53" fmla="*/ 103639 h 465734"/>
                  <a:gd name="connsiteX54" fmla="*/ 569318 w 797846"/>
                  <a:gd name="connsiteY54" fmla="*/ 100687 h 465734"/>
                  <a:gd name="connsiteX55" fmla="*/ 571316 w 797846"/>
                  <a:gd name="connsiteY55" fmla="*/ 98132 h 465734"/>
                  <a:gd name="connsiteX56" fmla="*/ 572253 w 797846"/>
                  <a:gd name="connsiteY56" fmla="*/ 96831 h 465734"/>
                  <a:gd name="connsiteX57" fmla="*/ 571458 w 797846"/>
                  <a:gd name="connsiteY57" fmla="*/ 97940 h 465734"/>
                  <a:gd name="connsiteX58" fmla="*/ 547306 w 797846"/>
                  <a:gd name="connsiteY58" fmla="*/ 86309 h 465734"/>
                  <a:gd name="connsiteX59" fmla="*/ 554615 w 797846"/>
                  <a:gd name="connsiteY59" fmla="*/ 85774 h 465734"/>
                  <a:gd name="connsiteX60" fmla="*/ 541076 w 797846"/>
                  <a:gd name="connsiteY60" fmla="*/ 87105 h 465734"/>
                  <a:gd name="connsiteX61" fmla="*/ 527691 w 797846"/>
                  <a:gd name="connsiteY61" fmla="*/ 82432 h 465734"/>
                  <a:gd name="connsiteX62" fmla="*/ 525119 w 797846"/>
                  <a:gd name="connsiteY62" fmla="*/ 80224 h 465734"/>
                  <a:gd name="connsiteX63" fmla="*/ 521867 w 797846"/>
                  <a:gd name="connsiteY63" fmla="*/ 77302 h 465734"/>
                  <a:gd name="connsiteX64" fmla="*/ 524734 w 797846"/>
                  <a:gd name="connsiteY64" fmla="*/ 73241 h 465734"/>
                  <a:gd name="connsiteX65" fmla="*/ 523442 w 797846"/>
                  <a:gd name="connsiteY65" fmla="*/ 74785 h 465734"/>
                  <a:gd name="connsiteX66" fmla="*/ 516441 w 797846"/>
                  <a:gd name="connsiteY66" fmla="*/ 71414 h 465734"/>
                  <a:gd name="connsiteX67" fmla="*/ 495046 w 797846"/>
                  <a:gd name="connsiteY67" fmla="*/ 81384 h 465734"/>
                  <a:gd name="connsiteX68" fmla="*/ 483287 w 797846"/>
                  <a:gd name="connsiteY68" fmla="*/ 78842 h 465734"/>
                  <a:gd name="connsiteX69" fmla="*/ 474344 w 797846"/>
                  <a:gd name="connsiteY69" fmla="*/ 76583 h 465734"/>
                  <a:gd name="connsiteX70" fmla="*/ 474070 w 797846"/>
                  <a:gd name="connsiteY70" fmla="*/ 76925 h 465734"/>
                  <a:gd name="connsiteX71" fmla="*/ 473253 w 797846"/>
                  <a:gd name="connsiteY71" fmla="*/ 77041 h 465734"/>
                  <a:gd name="connsiteX72" fmla="*/ 472482 w 797846"/>
                  <a:gd name="connsiteY72" fmla="*/ 77935 h 465734"/>
                  <a:gd name="connsiteX73" fmla="*/ 472846 w 797846"/>
                  <a:gd name="connsiteY73" fmla="*/ 77092 h 465734"/>
                  <a:gd name="connsiteX74" fmla="*/ 473257 w 797846"/>
                  <a:gd name="connsiteY74" fmla="*/ 77041 h 465734"/>
                  <a:gd name="connsiteX75" fmla="*/ 473702 w 797846"/>
                  <a:gd name="connsiteY75" fmla="*/ 76519 h 465734"/>
                  <a:gd name="connsiteX76" fmla="*/ 474348 w 797846"/>
                  <a:gd name="connsiteY76" fmla="*/ 76583 h 465734"/>
                  <a:gd name="connsiteX77" fmla="*/ 491203 w 797846"/>
                  <a:gd name="connsiteY77" fmla="*/ 63669 h 465734"/>
                  <a:gd name="connsiteX78" fmla="*/ 496920 w 797846"/>
                  <a:gd name="connsiteY78" fmla="*/ 61572 h 465734"/>
                  <a:gd name="connsiteX79" fmla="*/ 462516 w 797846"/>
                  <a:gd name="connsiteY79" fmla="*/ 42235 h 465734"/>
                  <a:gd name="connsiteX80" fmla="*/ 445973 w 797846"/>
                  <a:gd name="connsiteY80" fmla="*/ 34566 h 465734"/>
                  <a:gd name="connsiteX81" fmla="*/ 391287 w 797846"/>
                  <a:gd name="connsiteY81" fmla="*/ 27185 h 465734"/>
                  <a:gd name="connsiteX82" fmla="*/ 70253 w 797846"/>
                  <a:gd name="connsiteY82" fmla="*/ 0 h 465734"/>
                  <a:gd name="connsiteX83" fmla="*/ 69290 w 797846"/>
                  <a:gd name="connsiteY83" fmla="*/ 9611 h 465734"/>
                  <a:gd name="connsiteX84" fmla="*/ 67168 w 797846"/>
                  <a:gd name="connsiteY84" fmla="*/ 12225 h 465734"/>
                  <a:gd name="connsiteX85" fmla="*/ 52349 w 797846"/>
                  <a:gd name="connsiteY85" fmla="*/ 10702 h 465734"/>
                  <a:gd name="connsiteX86" fmla="*/ 52349 w 797846"/>
                  <a:gd name="connsiteY86" fmla="*/ 10702 h 465734"/>
                  <a:gd name="connsiteX87" fmla="*/ 49110 w 797846"/>
                  <a:gd name="connsiteY87" fmla="*/ 8122 h 465734"/>
                  <a:gd name="connsiteX88" fmla="*/ 43278 w 797846"/>
                  <a:gd name="connsiteY88" fmla="*/ 6508 h 465734"/>
                  <a:gd name="connsiteX89" fmla="*/ 46140 w 797846"/>
                  <a:gd name="connsiteY89" fmla="*/ 4981 h 465734"/>
                  <a:gd name="connsiteX90" fmla="*/ 38661 w 797846"/>
                  <a:gd name="connsiteY90" fmla="*/ 15182 h 465734"/>
                  <a:gd name="connsiteX91" fmla="*/ 38768 w 797846"/>
                  <a:gd name="connsiteY91" fmla="*/ 37395 h 465734"/>
                  <a:gd name="connsiteX92" fmla="*/ 34086 w 797846"/>
                  <a:gd name="connsiteY92" fmla="*/ 64049 h 465734"/>
                  <a:gd name="connsiteX93" fmla="*/ 24154 w 797846"/>
                  <a:gd name="connsiteY93" fmla="*/ 91316 h 465734"/>
                  <a:gd name="connsiteX94" fmla="*/ 13641 w 797846"/>
                  <a:gd name="connsiteY94" fmla="*/ 116361 h 465734"/>
                  <a:gd name="connsiteX95" fmla="*/ 7676 w 797846"/>
                  <a:gd name="connsiteY95" fmla="*/ 139075 h 465734"/>
                  <a:gd name="connsiteX96" fmla="*/ 7928 w 797846"/>
                  <a:gd name="connsiteY96" fmla="*/ 144201 h 465734"/>
                  <a:gd name="connsiteX97" fmla="*/ 1540 w 797846"/>
                  <a:gd name="connsiteY97" fmla="*/ 170188 h 465734"/>
                  <a:gd name="connsiteX98" fmla="*/ 821 w 797846"/>
                  <a:gd name="connsiteY98" fmla="*/ 178331 h 465734"/>
                  <a:gd name="connsiteX99" fmla="*/ 2896 w 797846"/>
                  <a:gd name="connsiteY99" fmla="*/ 196538 h 465734"/>
                  <a:gd name="connsiteX100" fmla="*/ 2712 w 797846"/>
                  <a:gd name="connsiteY100" fmla="*/ 205007 h 465734"/>
                  <a:gd name="connsiteX101" fmla="*/ 3564 w 797846"/>
                  <a:gd name="connsiteY101" fmla="*/ 209970 h 465734"/>
                  <a:gd name="connsiteX102" fmla="*/ 9700 w 797846"/>
                  <a:gd name="connsiteY102" fmla="*/ 223963 h 465734"/>
                  <a:gd name="connsiteX103" fmla="*/ 13457 w 797846"/>
                  <a:gd name="connsiteY103" fmla="*/ 227189 h 465734"/>
                  <a:gd name="connsiteX104" fmla="*/ 15690 w 797846"/>
                  <a:gd name="connsiteY104" fmla="*/ 231725 h 465734"/>
                  <a:gd name="connsiteX105" fmla="*/ 13786 w 797846"/>
                  <a:gd name="connsiteY105" fmla="*/ 236458 h 465734"/>
                  <a:gd name="connsiteX106" fmla="*/ 13632 w 797846"/>
                  <a:gd name="connsiteY106" fmla="*/ 241434 h 465734"/>
                  <a:gd name="connsiteX107" fmla="*/ 15904 w 797846"/>
                  <a:gd name="connsiteY107" fmla="*/ 256056 h 465734"/>
                  <a:gd name="connsiteX108" fmla="*/ 16846 w 797846"/>
                  <a:gd name="connsiteY108" fmla="*/ 260973 h 465734"/>
                  <a:gd name="connsiteX109" fmla="*/ 25306 w 797846"/>
                  <a:gd name="connsiteY109" fmla="*/ 279608 h 465734"/>
                  <a:gd name="connsiteX110" fmla="*/ 27265 w 797846"/>
                  <a:gd name="connsiteY110" fmla="*/ 289446 h 465734"/>
                  <a:gd name="connsiteX111" fmla="*/ 31159 w 797846"/>
                  <a:gd name="connsiteY111" fmla="*/ 295890 h 465734"/>
                  <a:gd name="connsiteX112" fmla="*/ 56782 w 797846"/>
                  <a:gd name="connsiteY112" fmla="*/ 308937 h 465734"/>
                  <a:gd name="connsiteX113" fmla="*/ 67959 w 797846"/>
                  <a:gd name="connsiteY113" fmla="*/ 326871 h 465734"/>
                  <a:gd name="connsiteX114" fmla="*/ 68263 w 797846"/>
                  <a:gd name="connsiteY114" fmla="*/ 330041 h 465734"/>
                  <a:gd name="connsiteX115" fmla="*/ 102166 w 797846"/>
                  <a:gd name="connsiteY115" fmla="*/ 331946 h 465734"/>
                  <a:gd name="connsiteX116" fmla="*/ 168826 w 797846"/>
                  <a:gd name="connsiteY116" fmla="*/ 353662 h 465734"/>
                  <a:gd name="connsiteX117" fmla="*/ 204043 w 797846"/>
                  <a:gd name="connsiteY117" fmla="*/ 351415 h 465734"/>
                  <a:gd name="connsiteX118" fmla="*/ 229503 w 797846"/>
                  <a:gd name="connsiteY118" fmla="*/ 376127 h 465734"/>
                  <a:gd name="connsiteX119" fmla="*/ 251986 w 797846"/>
                  <a:gd name="connsiteY119" fmla="*/ 398614 h 465734"/>
                  <a:gd name="connsiteX120" fmla="*/ 272191 w 797846"/>
                  <a:gd name="connsiteY120" fmla="*/ 385871 h 465734"/>
                  <a:gd name="connsiteX121" fmla="*/ 294674 w 797846"/>
                  <a:gd name="connsiteY121" fmla="*/ 413590 h 465734"/>
                  <a:gd name="connsiteX122" fmla="*/ 308153 w 797846"/>
                  <a:gd name="connsiteY122" fmla="*/ 443548 h 465734"/>
                  <a:gd name="connsiteX123" fmla="*/ 329950 w 797846"/>
                  <a:gd name="connsiteY123" fmla="*/ 457648 h 465734"/>
                  <a:gd name="connsiteX124" fmla="*/ 331208 w 797846"/>
                  <a:gd name="connsiteY124" fmla="*/ 446984 h 465734"/>
                  <a:gd name="connsiteX125" fmla="*/ 334764 w 797846"/>
                  <a:gd name="connsiteY125" fmla="*/ 423548 h 465734"/>
                  <a:gd name="connsiteX126" fmla="*/ 348560 w 797846"/>
                  <a:gd name="connsiteY126" fmla="*/ 409662 h 465734"/>
                  <a:gd name="connsiteX127" fmla="*/ 369712 w 797846"/>
                  <a:gd name="connsiteY127" fmla="*/ 399636 h 465734"/>
                  <a:gd name="connsiteX128" fmla="*/ 384962 w 797846"/>
                  <a:gd name="connsiteY128" fmla="*/ 392820 h 465734"/>
                  <a:gd name="connsiteX129" fmla="*/ 398304 w 797846"/>
                  <a:gd name="connsiteY129" fmla="*/ 393800 h 465734"/>
                  <a:gd name="connsiteX130" fmla="*/ 408266 w 797846"/>
                  <a:gd name="connsiteY130" fmla="*/ 394266 h 465734"/>
                  <a:gd name="connsiteX131" fmla="*/ 417274 w 797846"/>
                  <a:gd name="connsiteY131" fmla="*/ 396436 h 465734"/>
                  <a:gd name="connsiteX132" fmla="*/ 433744 w 797846"/>
                  <a:gd name="connsiteY132" fmla="*/ 401964 h 465734"/>
                  <a:gd name="connsiteX133" fmla="*/ 442914 w 797846"/>
                  <a:gd name="connsiteY133" fmla="*/ 398353 h 465734"/>
                  <a:gd name="connsiteX134" fmla="*/ 445233 w 797846"/>
                  <a:gd name="connsiteY134" fmla="*/ 388733 h 465734"/>
                  <a:gd name="connsiteX135" fmla="*/ 450488 w 797846"/>
                  <a:gd name="connsiteY135" fmla="*/ 383042 h 465734"/>
                  <a:gd name="connsiteX136" fmla="*/ 457176 w 797846"/>
                  <a:gd name="connsiteY136" fmla="*/ 381865 h 465734"/>
                  <a:gd name="connsiteX137" fmla="*/ 481036 w 797846"/>
                  <a:gd name="connsiteY137" fmla="*/ 382126 h 465734"/>
                  <a:gd name="connsiteX138" fmla="*/ 504186 w 797846"/>
                  <a:gd name="connsiteY138" fmla="*/ 390633 h 465734"/>
                  <a:gd name="connsiteX139" fmla="*/ 512149 w 797846"/>
                  <a:gd name="connsiteY139" fmla="*/ 391570 h 465734"/>
                  <a:gd name="connsiteX140" fmla="*/ 518431 w 797846"/>
                  <a:gd name="connsiteY140" fmla="*/ 388964 h 465734"/>
                  <a:gd name="connsiteX141" fmla="*/ 524687 w 797846"/>
                  <a:gd name="connsiteY141" fmla="*/ 390535 h 465734"/>
                  <a:gd name="connsiteX142" fmla="*/ 535308 w 797846"/>
                  <a:gd name="connsiteY142" fmla="*/ 403890 h 465734"/>
                  <a:gd name="connsiteX143" fmla="*/ 536416 w 797846"/>
                  <a:gd name="connsiteY143" fmla="*/ 411930 h 465734"/>
                  <a:gd name="connsiteX144" fmla="*/ 534717 w 797846"/>
                  <a:gd name="connsiteY144" fmla="*/ 416787 h 465734"/>
                  <a:gd name="connsiteX145" fmla="*/ 535723 w 797846"/>
                  <a:gd name="connsiteY145" fmla="*/ 426274 h 465734"/>
                  <a:gd name="connsiteX146" fmla="*/ 546930 w 797846"/>
                  <a:gd name="connsiteY146" fmla="*/ 452825 h 465734"/>
                  <a:gd name="connsiteX147" fmla="*/ 554919 w 797846"/>
                  <a:gd name="connsiteY147" fmla="*/ 463767 h 465734"/>
                  <a:gd name="connsiteX148" fmla="*/ 565283 w 797846"/>
                  <a:gd name="connsiteY148" fmla="*/ 462757 h 465734"/>
                  <a:gd name="connsiteX149" fmla="*/ 572797 w 797846"/>
                  <a:gd name="connsiteY149" fmla="*/ 440249 h 465734"/>
                  <a:gd name="connsiteX150" fmla="*/ 572621 w 797846"/>
                  <a:gd name="connsiteY150" fmla="*/ 436877 h 465734"/>
                  <a:gd name="connsiteX151" fmla="*/ 568484 w 797846"/>
                  <a:gd name="connsiteY151" fmla="*/ 423890 h 465734"/>
                  <a:gd name="connsiteX152" fmla="*/ 566964 w 797846"/>
                  <a:gd name="connsiteY152" fmla="*/ 410432 h 465734"/>
                  <a:gd name="connsiteX153" fmla="*/ 566464 w 797846"/>
                  <a:gd name="connsiteY153" fmla="*/ 408815 h 465734"/>
                  <a:gd name="connsiteX154" fmla="*/ 563186 w 797846"/>
                  <a:gd name="connsiteY154" fmla="*/ 368309 h 465734"/>
                  <a:gd name="connsiteX155" fmla="*/ 565463 w 797846"/>
                  <a:gd name="connsiteY155" fmla="*/ 362015 h 465734"/>
                  <a:gd name="connsiteX156" fmla="*/ 586469 w 797846"/>
                  <a:gd name="connsiteY156" fmla="*/ 345365 h 465734"/>
                  <a:gd name="connsiteX157" fmla="*/ 589703 w 797846"/>
                  <a:gd name="connsiteY157" fmla="*/ 344222 h 465734"/>
                  <a:gd name="connsiteX158" fmla="*/ 597894 w 797846"/>
                  <a:gd name="connsiteY158" fmla="*/ 338287 h 465734"/>
                  <a:gd name="connsiteX159" fmla="*/ 603174 w 797846"/>
                  <a:gd name="connsiteY159" fmla="*/ 331578 h 465734"/>
                  <a:gd name="connsiteX160" fmla="*/ 608433 w 797846"/>
                  <a:gd name="connsiteY160" fmla="*/ 327478 h 465734"/>
                  <a:gd name="connsiteX161" fmla="*/ 618369 w 797846"/>
                  <a:gd name="connsiteY161" fmla="*/ 321145 h 465734"/>
                  <a:gd name="connsiteX162" fmla="*/ 634634 w 797846"/>
                  <a:gd name="connsiteY162" fmla="*/ 312240 h 465734"/>
                  <a:gd name="connsiteX163" fmla="*/ 639551 w 797846"/>
                  <a:gd name="connsiteY163" fmla="*/ 306155 h 465734"/>
                  <a:gd name="connsiteX164" fmla="*/ 642636 w 797846"/>
                  <a:gd name="connsiteY164" fmla="*/ 302612 h 465734"/>
                  <a:gd name="connsiteX165" fmla="*/ 647993 w 797846"/>
                  <a:gd name="connsiteY165" fmla="*/ 298496 h 465734"/>
                  <a:gd name="connsiteX166" fmla="*/ 649166 w 797846"/>
                  <a:gd name="connsiteY166" fmla="*/ 293939 h 465734"/>
                  <a:gd name="connsiteX167" fmla="*/ 647967 w 797846"/>
                  <a:gd name="connsiteY167" fmla="*/ 286253 h 465734"/>
                  <a:gd name="connsiteX168" fmla="*/ 647908 w 797846"/>
                  <a:gd name="connsiteY168" fmla="*/ 273228 h 465734"/>
                  <a:gd name="connsiteX169" fmla="*/ 646598 w 797846"/>
                  <a:gd name="connsiteY169" fmla="*/ 268358 h 465734"/>
                  <a:gd name="connsiteX170" fmla="*/ 647792 w 797846"/>
                  <a:gd name="connsiteY170" fmla="*/ 253228 h 465734"/>
                  <a:gd name="connsiteX171" fmla="*/ 649114 w 797846"/>
                  <a:gd name="connsiteY171" fmla="*/ 252594 h 465734"/>
                  <a:gd name="connsiteX172" fmla="*/ 650603 w 797846"/>
                  <a:gd name="connsiteY172" fmla="*/ 253146 h 465734"/>
                  <a:gd name="connsiteX173" fmla="*/ 652589 w 797846"/>
                  <a:gd name="connsiteY173" fmla="*/ 260960 h 465734"/>
                  <a:gd name="connsiteX174" fmla="*/ 654532 w 797846"/>
                  <a:gd name="connsiteY174" fmla="*/ 263275 h 465734"/>
                  <a:gd name="connsiteX175" fmla="*/ 655999 w 797846"/>
                  <a:gd name="connsiteY175" fmla="*/ 262607 h 465734"/>
                  <a:gd name="connsiteX176" fmla="*/ 664617 w 797846"/>
                  <a:gd name="connsiteY176" fmla="*/ 249980 h 465734"/>
                  <a:gd name="connsiteX177" fmla="*/ 666333 w 797846"/>
                  <a:gd name="connsiteY177" fmla="*/ 243484 h 465734"/>
                  <a:gd name="connsiteX178" fmla="*/ 666496 w 797846"/>
                  <a:gd name="connsiteY178" fmla="*/ 238392 h 465734"/>
                  <a:gd name="connsiteX179" fmla="*/ 668832 w 797846"/>
                  <a:gd name="connsiteY179" fmla="*/ 236522 h 465734"/>
                  <a:gd name="connsiteX180" fmla="*/ 676137 w 797846"/>
                  <a:gd name="connsiteY180" fmla="*/ 232727 h 465734"/>
                  <a:gd name="connsiteX181" fmla="*/ 685765 w 797846"/>
                  <a:gd name="connsiteY181" fmla="*/ 214955 h 465734"/>
                  <a:gd name="connsiteX182" fmla="*/ 695187 w 797846"/>
                  <a:gd name="connsiteY182" fmla="*/ 207364 h 465734"/>
                  <a:gd name="connsiteX183" fmla="*/ 705256 w 797846"/>
                  <a:gd name="connsiteY183" fmla="*/ 205631 h 465734"/>
                  <a:gd name="connsiteX184" fmla="*/ 709753 w 797846"/>
                  <a:gd name="connsiteY184" fmla="*/ 203325 h 465734"/>
                  <a:gd name="connsiteX185" fmla="*/ 710575 w 797846"/>
                  <a:gd name="connsiteY185" fmla="*/ 201969 h 465734"/>
                  <a:gd name="connsiteX186" fmla="*/ 709736 w 797846"/>
                  <a:gd name="connsiteY186" fmla="*/ 200556 h 465734"/>
                  <a:gd name="connsiteX187" fmla="*/ 706475 w 797846"/>
                  <a:gd name="connsiteY187" fmla="*/ 199684 h 465734"/>
                  <a:gd name="connsiteX188" fmla="*/ 704661 w 797846"/>
                  <a:gd name="connsiteY188" fmla="*/ 197869 h 465734"/>
                  <a:gd name="connsiteX189" fmla="*/ 706270 w 797846"/>
                  <a:gd name="connsiteY189" fmla="*/ 197510 h 465734"/>
                  <a:gd name="connsiteX190" fmla="*/ 707960 w 797846"/>
                  <a:gd name="connsiteY190" fmla="*/ 197471 h 465734"/>
                  <a:gd name="connsiteX191" fmla="*/ 736613 w 797846"/>
                  <a:gd name="connsiteY191" fmla="*/ 194189 h 465734"/>
                  <a:gd name="connsiteX192" fmla="*/ 740875 w 797846"/>
                  <a:gd name="connsiteY192" fmla="*/ 191536 h 465734"/>
                  <a:gd name="connsiteX193" fmla="*/ 740045 w 797846"/>
                  <a:gd name="connsiteY193" fmla="*/ 184689 h 465734"/>
                  <a:gd name="connsiteX194" fmla="*/ 735808 w 797846"/>
                  <a:gd name="connsiteY194" fmla="*/ 176320 h 465734"/>
                  <a:gd name="connsiteX195" fmla="*/ 739724 w 797846"/>
                  <a:gd name="connsiteY195" fmla="*/ 165070 h 465734"/>
                  <a:gd name="connsiteX196" fmla="*/ 753858 w 797846"/>
                  <a:gd name="connsiteY196" fmla="*/ 150919 h 465734"/>
                  <a:gd name="connsiteX197" fmla="*/ 764260 w 797846"/>
                  <a:gd name="connsiteY197" fmla="*/ 145181 h 465734"/>
                  <a:gd name="connsiteX198" fmla="*/ 772099 w 797846"/>
                  <a:gd name="connsiteY198" fmla="*/ 142357 h 465734"/>
                  <a:gd name="connsiteX199" fmla="*/ 793751 w 797846"/>
                  <a:gd name="connsiteY199" fmla="*/ 138103 h 465734"/>
                  <a:gd name="connsiteX200" fmla="*/ 797556 w 797846"/>
                  <a:gd name="connsiteY200" fmla="*/ 133131 h 465734"/>
                  <a:gd name="connsiteX201" fmla="*/ 797846 w 797846"/>
                  <a:gd name="connsiteY201" fmla="*/ 132729 h 465734"/>
                  <a:gd name="connsiteX202" fmla="*/ 797804 w 797846"/>
                  <a:gd name="connsiteY202" fmla="*/ 132784 h 4657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Lst>
                <a:rect l="l" t="t" r="r" b="b"/>
                <a:pathLst>
                  <a:path w="797846" h="465734">
                    <a:moveTo>
                      <a:pt x="797804" y="132784"/>
                    </a:moveTo>
                    <a:cubicBezTo>
                      <a:pt x="795348" y="129014"/>
                      <a:pt x="791839" y="126246"/>
                      <a:pt x="788279" y="124449"/>
                    </a:cubicBezTo>
                    <a:cubicBezTo>
                      <a:pt x="779284" y="119951"/>
                      <a:pt x="788279" y="89998"/>
                      <a:pt x="777786" y="88491"/>
                    </a:cubicBezTo>
                    <a:cubicBezTo>
                      <a:pt x="767302" y="87007"/>
                      <a:pt x="746326" y="121458"/>
                      <a:pt x="734336" y="125963"/>
                    </a:cubicBezTo>
                    <a:cubicBezTo>
                      <a:pt x="722359" y="130444"/>
                      <a:pt x="701383" y="125963"/>
                      <a:pt x="687900" y="127448"/>
                    </a:cubicBezTo>
                    <a:cubicBezTo>
                      <a:pt x="681550" y="128154"/>
                      <a:pt x="671597" y="134158"/>
                      <a:pt x="662782" y="140341"/>
                    </a:cubicBezTo>
                    <a:lnTo>
                      <a:pt x="662632" y="140662"/>
                    </a:lnTo>
                    <a:cubicBezTo>
                      <a:pt x="662709" y="140628"/>
                      <a:pt x="662803" y="140611"/>
                      <a:pt x="662897" y="140585"/>
                    </a:cubicBezTo>
                    <a:cubicBezTo>
                      <a:pt x="663316" y="140949"/>
                      <a:pt x="663839" y="141218"/>
                      <a:pt x="664121" y="141672"/>
                    </a:cubicBezTo>
                    <a:cubicBezTo>
                      <a:pt x="666248" y="144916"/>
                      <a:pt x="665743" y="148305"/>
                      <a:pt x="663629" y="151090"/>
                    </a:cubicBezTo>
                    <a:cubicBezTo>
                      <a:pt x="660005" y="155823"/>
                      <a:pt x="655238" y="159255"/>
                      <a:pt x="648994" y="156790"/>
                    </a:cubicBezTo>
                    <a:cubicBezTo>
                      <a:pt x="646803" y="155934"/>
                      <a:pt x="644617" y="155575"/>
                      <a:pt x="642400" y="155348"/>
                    </a:cubicBezTo>
                    <a:lnTo>
                      <a:pt x="621270" y="165014"/>
                    </a:lnTo>
                    <a:cubicBezTo>
                      <a:pt x="621728" y="165340"/>
                      <a:pt x="622083" y="165678"/>
                      <a:pt x="622028" y="166003"/>
                    </a:cubicBezTo>
                    <a:cubicBezTo>
                      <a:pt x="621865" y="166957"/>
                      <a:pt x="621424" y="168254"/>
                      <a:pt x="620701" y="168630"/>
                    </a:cubicBezTo>
                    <a:cubicBezTo>
                      <a:pt x="614749" y="171835"/>
                      <a:pt x="608844" y="175173"/>
                      <a:pt x="602652" y="177843"/>
                    </a:cubicBezTo>
                    <a:cubicBezTo>
                      <a:pt x="598009" y="179829"/>
                      <a:pt x="593259" y="181425"/>
                      <a:pt x="588818" y="184022"/>
                    </a:cubicBezTo>
                    <a:cubicBezTo>
                      <a:pt x="584492" y="186538"/>
                      <a:pt x="579455" y="187625"/>
                      <a:pt x="573777" y="187852"/>
                    </a:cubicBezTo>
                    <a:cubicBezTo>
                      <a:pt x="572215" y="186932"/>
                      <a:pt x="570264" y="185866"/>
                      <a:pt x="568454" y="184625"/>
                    </a:cubicBezTo>
                    <a:cubicBezTo>
                      <a:pt x="566866" y="183538"/>
                      <a:pt x="567371" y="179627"/>
                      <a:pt x="569074" y="178750"/>
                    </a:cubicBezTo>
                    <a:cubicBezTo>
                      <a:pt x="569575" y="178506"/>
                      <a:pt x="569960" y="177839"/>
                      <a:pt x="570443" y="177800"/>
                    </a:cubicBezTo>
                    <a:cubicBezTo>
                      <a:pt x="571834" y="177702"/>
                      <a:pt x="573109" y="177359"/>
                      <a:pt x="574427" y="177077"/>
                    </a:cubicBezTo>
                    <a:lnTo>
                      <a:pt x="574367" y="176996"/>
                    </a:lnTo>
                    <a:cubicBezTo>
                      <a:pt x="573511" y="177171"/>
                      <a:pt x="572694" y="177432"/>
                      <a:pt x="571808" y="177548"/>
                    </a:cubicBezTo>
                    <a:lnTo>
                      <a:pt x="573028" y="174976"/>
                    </a:lnTo>
                    <a:lnTo>
                      <a:pt x="571796" y="173140"/>
                    </a:lnTo>
                    <a:lnTo>
                      <a:pt x="583944" y="151959"/>
                    </a:lnTo>
                    <a:cubicBezTo>
                      <a:pt x="583311" y="148642"/>
                      <a:pt x="582853" y="145266"/>
                      <a:pt x="582138" y="141954"/>
                    </a:cubicBezTo>
                    <a:cubicBezTo>
                      <a:pt x="581560" y="139207"/>
                      <a:pt x="578081" y="137680"/>
                      <a:pt x="575317" y="138899"/>
                    </a:cubicBezTo>
                    <a:cubicBezTo>
                      <a:pt x="573777" y="139584"/>
                      <a:pt x="572305" y="140500"/>
                      <a:pt x="570935" y="141496"/>
                    </a:cubicBezTo>
                    <a:cubicBezTo>
                      <a:pt x="569776" y="142331"/>
                      <a:pt x="568822" y="142558"/>
                      <a:pt x="568030" y="141574"/>
                    </a:cubicBezTo>
                    <a:cubicBezTo>
                      <a:pt x="567773" y="141261"/>
                      <a:pt x="567752" y="140427"/>
                      <a:pt x="567983" y="140119"/>
                    </a:cubicBezTo>
                    <a:cubicBezTo>
                      <a:pt x="569660" y="137833"/>
                      <a:pt x="571522" y="135677"/>
                      <a:pt x="573135" y="133371"/>
                    </a:cubicBezTo>
                    <a:cubicBezTo>
                      <a:pt x="576306" y="128835"/>
                      <a:pt x="576999" y="123888"/>
                      <a:pt x="574847" y="118787"/>
                    </a:cubicBezTo>
                    <a:cubicBezTo>
                      <a:pt x="573991" y="116764"/>
                      <a:pt x="572848" y="114607"/>
                      <a:pt x="571244" y="113178"/>
                    </a:cubicBezTo>
                    <a:cubicBezTo>
                      <a:pt x="568715" y="110952"/>
                      <a:pt x="565561" y="109403"/>
                      <a:pt x="562891" y="107289"/>
                    </a:cubicBezTo>
                    <a:cubicBezTo>
                      <a:pt x="561753" y="106365"/>
                      <a:pt x="561034" y="104919"/>
                      <a:pt x="560174" y="103639"/>
                    </a:cubicBezTo>
                    <a:cubicBezTo>
                      <a:pt x="559998" y="103699"/>
                      <a:pt x="559823" y="103781"/>
                      <a:pt x="559634" y="103832"/>
                    </a:cubicBezTo>
                    <a:cubicBezTo>
                      <a:pt x="559583" y="103789"/>
                      <a:pt x="559536" y="103734"/>
                      <a:pt x="559476" y="103699"/>
                    </a:cubicBezTo>
                    <a:cubicBezTo>
                      <a:pt x="556391" y="105890"/>
                      <a:pt x="553849" y="108599"/>
                      <a:pt x="551692" y="111731"/>
                    </a:cubicBezTo>
                    <a:cubicBezTo>
                      <a:pt x="550088" y="114068"/>
                      <a:pt x="548004" y="116002"/>
                      <a:pt x="544910" y="116301"/>
                    </a:cubicBezTo>
                    <a:cubicBezTo>
                      <a:pt x="541140" y="116665"/>
                      <a:pt x="538675" y="119027"/>
                      <a:pt x="537105" y="122159"/>
                    </a:cubicBezTo>
                    <a:cubicBezTo>
                      <a:pt x="532274" y="131787"/>
                      <a:pt x="528098" y="141740"/>
                      <a:pt x="528594" y="152815"/>
                    </a:cubicBezTo>
                    <a:cubicBezTo>
                      <a:pt x="529090" y="163671"/>
                      <a:pt x="523587" y="170975"/>
                      <a:pt x="515410" y="176957"/>
                    </a:cubicBezTo>
                    <a:cubicBezTo>
                      <a:pt x="513146" y="178622"/>
                      <a:pt x="509291" y="177051"/>
                      <a:pt x="508846" y="174197"/>
                    </a:cubicBezTo>
                    <a:cubicBezTo>
                      <a:pt x="507348" y="164548"/>
                      <a:pt x="507062" y="154954"/>
                      <a:pt x="512158" y="146148"/>
                    </a:cubicBezTo>
                    <a:cubicBezTo>
                      <a:pt x="515337" y="140671"/>
                      <a:pt x="516236" y="134462"/>
                      <a:pt x="518581" y="128698"/>
                    </a:cubicBezTo>
                    <a:cubicBezTo>
                      <a:pt x="519655" y="126070"/>
                      <a:pt x="519569" y="123221"/>
                      <a:pt x="518277" y="120473"/>
                    </a:cubicBezTo>
                    <a:cubicBezTo>
                      <a:pt x="517875" y="119600"/>
                      <a:pt x="518277" y="118325"/>
                      <a:pt x="518448" y="117238"/>
                    </a:cubicBezTo>
                    <a:cubicBezTo>
                      <a:pt x="518542" y="116721"/>
                      <a:pt x="518906" y="116186"/>
                      <a:pt x="519265" y="115788"/>
                    </a:cubicBezTo>
                    <a:cubicBezTo>
                      <a:pt x="533126" y="100439"/>
                      <a:pt x="529621" y="102403"/>
                      <a:pt x="549125" y="99639"/>
                    </a:cubicBezTo>
                    <a:cubicBezTo>
                      <a:pt x="553764" y="98988"/>
                      <a:pt x="556489" y="101277"/>
                      <a:pt x="559476" y="103699"/>
                    </a:cubicBezTo>
                    <a:cubicBezTo>
                      <a:pt x="559656" y="103579"/>
                      <a:pt x="559780" y="103430"/>
                      <a:pt x="559955" y="103297"/>
                    </a:cubicBezTo>
                    <a:cubicBezTo>
                      <a:pt x="560028" y="103408"/>
                      <a:pt x="560101" y="103550"/>
                      <a:pt x="560174" y="103639"/>
                    </a:cubicBezTo>
                    <a:cubicBezTo>
                      <a:pt x="563237" y="102685"/>
                      <a:pt x="566331" y="101834"/>
                      <a:pt x="569318" y="100687"/>
                    </a:cubicBezTo>
                    <a:cubicBezTo>
                      <a:pt x="570174" y="100345"/>
                      <a:pt x="570636" y="98988"/>
                      <a:pt x="571316" y="98132"/>
                    </a:cubicBezTo>
                    <a:cubicBezTo>
                      <a:pt x="571603" y="97769"/>
                      <a:pt x="571924" y="97264"/>
                      <a:pt x="572253" y="96831"/>
                    </a:cubicBezTo>
                    <a:cubicBezTo>
                      <a:pt x="571984" y="97195"/>
                      <a:pt x="571706" y="97602"/>
                      <a:pt x="571458" y="97940"/>
                    </a:cubicBezTo>
                    <a:lnTo>
                      <a:pt x="547306" y="86309"/>
                    </a:lnTo>
                    <a:cubicBezTo>
                      <a:pt x="549737" y="86129"/>
                      <a:pt x="552193" y="86039"/>
                      <a:pt x="554615" y="85774"/>
                    </a:cubicBezTo>
                    <a:cubicBezTo>
                      <a:pt x="550109" y="86288"/>
                      <a:pt x="545436" y="86035"/>
                      <a:pt x="541076" y="87105"/>
                    </a:cubicBezTo>
                    <a:cubicBezTo>
                      <a:pt x="535316" y="88513"/>
                      <a:pt x="531084" y="87165"/>
                      <a:pt x="527691" y="82432"/>
                    </a:cubicBezTo>
                    <a:cubicBezTo>
                      <a:pt x="527045" y="81538"/>
                      <a:pt x="526014" y="80909"/>
                      <a:pt x="525119" y="80224"/>
                    </a:cubicBezTo>
                    <a:cubicBezTo>
                      <a:pt x="523930" y="79287"/>
                      <a:pt x="521397" y="79403"/>
                      <a:pt x="521867" y="77302"/>
                    </a:cubicBezTo>
                    <a:cubicBezTo>
                      <a:pt x="522205" y="75817"/>
                      <a:pt x="523771" y="74619"/>
                      <a:pt x="524734" y="73241"/>
                    </a:cubicBezTo>
                    <a:cubicBezTo>
                      <a:pt x="524366" y="73776"/>
                      <a:pt x="523891" y="74276"/>
                      <a:pt x="523442" y="74785"/>
                    </a:cubicBezTo>
                    <a:lnTo>
                      <a:pt x="516441" y="71414"/>
                    </a:lnTo>
                    <a:cubicBezTo>
                      <a:pt x="510036" y="76330"/>
                      <a:pt x="502607" y="78885"/>
                      <a:pt x="495046" y="81384"/>
                    </a:cubicBezTo>
                    <a:cubicBezTo>
                      <a:pt x="490300" y="82971"/>
                      <a:pt x="486629" y="83904"/>
                      <a:pt x="483287" y="78842"/>
                    </a:cubicBezTo>
                    <a:cubicBezTo>
                      <a:pt x="481302" y="75851"/>
                      <a:pt x="477506" y="76942"/>
                      <a:pt x="474344" y="76583"/>
                    </a:cubicBezTo>
                    <a:cubicBezTo>
                      <a:pt x="474262" y="76694"/>
                      <a:pt x="474160" y="76793"/>
                      <a:pt x="474070" y="76925"/>
                    </a:cubicBezTo>
                    <a:cubicBezTo>
                      <a:pt x="473805" y="76959"/>
                      <a:pt x="473526" y="76998"/>
                      <a:pt x="473253" y="77041"/>
                    </a:cubicBezTo>
                    <a:cubicBezTo>
                      <a:pt x="473009" y="77344"/>
                      <a:pt x="472735" y="77627"/>
                      <a:pt x="472482" y="77935"/>
                    </a:cubicBezTo>
                    <a:cubicBezTo>
                      <a:pt x="472589" y="77648"/>
                      <a:pt x="472636" y="77190"/>
                      <a:pt x="472846" y="77092"/>
                    </a:cubicBezTo>
                    <a:cubicBezTo>
                      <a:pt x="472962" y="77041"/>
                      <a:pt x="473124" y="77058"/>
                      <a:pt x="473257" y="77041"/>
                    </a:cubicBezTo>
                    <a:cubicBezTo>
                      <a:pt x="473411" y="76865"/>
                      <a:pt x="473565" y="76694"/>
                      <a:pt x="473702" y="76519"/>
                    </a:cubicBezTo>
                    <a:cubicBezTo>
                      <a:pt x="473912" y="76561"/>
                      <a:pt x="474138" y="76561"/>
                      <a:pt x="474348" y="76583"/>
                    </a:cubicBezTo>
                    <a:cubicBezTo>
                      <a:pt x="478328" y="70151"/>
                      <a:pt x="484297" y="66262"/>
                      <a:pt x="491203" y="63669"/>
                    </a:cubicBezTo>
                    <a:cubicBezTo>
                      <a:pt x="493112" y="62958"/>
                      <a:pt x="495016" y="62274"/>
                      <a:pt x="496920" y="61572"/>
                    </a:cubicBezTo>
                    <a:lnTo>
                      <a:pt x="462516" y="42235"/>
                    </a:lnTo>
                    <a:cubicBezTo>
                      <a:pt x="452987" y="37887"/>
                      <a:pt x="445973" y="34566"/>
                      <a:pt x="445973" y="34566"/>
                    </a:cubicBezTo>
                    <a:lnTo>
                      <a:pt x="391287" y="27185"/>
                    </a:lnTo>
                    <a:lnTo>
                      <a:pt x="70253" y="0"/>
                    </a:lnTo>
                    <a:cubicBezTo>
                      <a:pt x="72277" y="3654"/>
                      <a:pt x="70647" y="6556"/>
                      <a:pt x="69290" y="9611"/>
                    </a:cubicBezTo>
                    <a:cubicBezTo>
                      <a:pt x="68845" y="10621"/>
                      <a:pt x="68058" y="11631"/>
                      <a:pt x="67168" y="12225"/>
                    </a:cubicBezTo>
                    <a:cubicBezTo>
                      <a:pt x="67168" y="12225"/>
                      <a:pt x="66321" y="21207"/>
                      <a:pt x="52349" y="10702"/>
                    </a:cubicBezTo>
                    <a:lnTo>
                      <a:pt x="52349" y="10702"/>
                    </a:lnTo>
                    <a:cubicBezTo>
                      <a:pt x="51190" y="10039"/>
                      <a:pt x="50086" y="9234"/>
                      <a:pt x="49110" y="8122"/>
                    </a:cubicBezTo>
                    <a:cubicBezTo>
                      <a:pt x="47737" y="6945"/>
                      <a:pt x="45721" y="6483"/>
                      <a:pt x="43278" y="6508"/>
                    </a:cubicBezTo>
                    <a:cubicBezTo>
                      <a:pt x="44133" y="5931"/>
                      <a:pt x="45079" y="5422"/>
                      <a:pt x="46140" y="4981"/>
                    </a:cubicBezTo>
                    <a:cubicBezTo>
                      <a:pt x="41540" y="6829"/>
                      <a:pt x="38738" y="10090"/>
                      <a:pt x="38661" y="15182"/>
                    </a:cubicBezTo>
                    <a:cubicBezTo>
                      <a:pt x="38549" y="22581"/>
                      <a:pt x="38310" y="30014"/>
                      <a:pt x="38768" y="37395"/>
                    </a:cubicBezTo>
                    <a:cubicBezTo>
                      <a:pt x="39341" y="46719"/>
                      <a:pt x="37343" y="55380"/>
                      <a:pt x="34086" y="64049"/>
                    </a:cubicBezTo>
                    <a:cubicBezTo>
                      <a:pt x="30676" y="73091"/>
                      <a:pt x="26405" y="81790"/>
                      <a:pt x="24154" y="91316"/>
                    </a:cubicBezTo>
                    <a:cubicBezTo>
                      <a:pt x="22075" y="100169"/>
                      <a:pt x="18891" y="108804"/>
                      <a:pt x="13641" y="116361"/>
                    </a:cubicBezTo>
                    <a:cubicBezTo>
                      <a:pt x="8823" y="123280"/>
                      <a:pt x="7569" y="130966"/>
                      <a:pt x="7676" y="139075"/>
                    </a:cubicBezTo>
                    <a:cubicBezTo>
                      <a:pt x="7697" y="140786"/>
                      <a:pt x="7830" y="142485"/>
                      <a:pt x="7928" y="144201"/>
                    </a:cubicBezTo>
                    <a:cubicBezTo>
                      <a:pt x="8420" y="153504"/>
                      <a:pt x="7072" y="162310"/>
                      <a:pt x="1540" y="170188"/>
                    </a:cubicBezTo>
                    <a:cubicBezTo>
                      <a:pt x="-176" y="172631"/>
                      <a:pt x="-519" y="175626"/>
                      <a:pt x="821" y="178331"/>
                    </a:cubicBezTo>
                    <a:cubicBezTo>
                      <a:pt x="3735" y="184202"/>
                      <a:pt x="4591" y="190098"/>
                      <a:pt x="2896" y="196538"/>
                    </a:cubicBezTo>
                    <a:cubicBezTo>
                      <a:pt x="2190" y="199191"/>
                      <a:pt x="2605" y="202187"/>
                      <a:pt x="2712" y="205007"/>
                    </a:cubicBezTo>
                    <a:cubicBezTo>
                      <a:pt x="2780" y="206684"/>
                      <a:pt x="2943" y="208434"/>
                      <a:pt x="3564" y="209970"/>
                    </a:cubicBezTo>
                    <a:cubicBezTo>
                      <a:pt x="5446" y="214699"/>
                      <a:pt x="7419" y="219406"/>
                      <a:pt x="9700" y="223963"/>
                    </a:cubicBezTo>
                    <a:cubicBezTo>
                      <a:pt x="10389" y="225315"/>
                      <a:pt x="12066" y="226286"/>
                      <a:pt x="13457" y="227189"/>
                    </a:cubicBezTo>
                    <a:cubicBezTo>
                      <a:pt x="16602" y="229183"/>
                      <a:pt x="16683" y="229132"/>
                      <a:pt x="15690" y="231725"/>
                    </a:cubicBezTo>
                    <a:cubicBezTo>
                      <a:pt x="15079" y="233308"/>
                      <a:pt x="14146" y="234815"/>
                      <a:pt x="13786" y="236458"/>
                    </a:cubicBezTo>
                    <a:cubicBezTo>
                      <a:pt x="13418" y="238054"/>
                      <a:pt x="13136" y="239945"/>
                      <a:pt x="13632" y="241434"/>
                    </a:cubicBezTo>
                    <a:cubicBezTo>
                      <a:pt x="15215" y="246197"/>
                      <a:pt x="18044" y="250600"/>
                      <a:pt x="15904" y="256056"/>
                    </a:cubicBezTo>
                    <a:cubicBezTo>
                      <a:pt x="15382" y="257395"/>
                      <a:pt x="16187" y="259454"/>
                      <a:pt x="16846" y="260973"/>
                    </a:cubicBezTo>
                    <a:cubicBezTo>
                      <a:pt x="19567" y="267233"/>
                      <a:pt x="22366" y="273446"/>
                      <a:pt x="25306" y="279608"/>
                    </a:cubicBezTo>
                    <a:cubicBezTo>
                      <a:pt x="26820" y="282766"/>
                      <a:pt x="27625" y="285821"/>
                      <a:pt x="27265" y="289446"/>
                    </a:cubicBezTo>
                    <a:cubicBezTo>
                      <a:pt x="26863" y="293417"/>
                      <a:pt x="28147" y="295428"/>
                      <a:pt x="31159" y="295890"/>
                    </a:cubicBezTo>
                    <a:cubicBezTo>
                      <a:pt x="41189" y="297452"/>
                      <a:pt x="48545" y="303956"/>
                      <a:pt x="56782" y="308937"/>
                    </a:cubicBezTo>
                    <a:cubicBezTo>
                      <a:pt x="63646" y="313088"/>
                      <a:pt x="67694" y="318732"/>
                      <a:pt x="67959" y="326871"/>
                    </a:cubicBezTo>
                    <a:cubicBezTo>
                      <a:pt x="67994" y="327945"/>
                      <a:pt x="68139" y="328984"/>
                      <a:pt x="68263" y="330041"/>
                    </a:cubicBezTo>
                    <a:cubicBezTo>
                      <a:pt x="81708" y="328818"/>
                      <a:pt x="97344" y="328326"/>
                      <a:pt x="102166" y="331946"/>
                    </a:cubicBezTo>
                    <a:cubicBezTo>
                      <a:pt x="111170" y="338677"/>
                      <a:pt x="141123" y="353662"/>
                      <a:pt x="168826" y="353662"/>
                    </a:cubicBezTo>
                    <a:cubicBezTo>
                      <a:pt x="196550" y="353662"/>
                      <a:pt x="186807" y="351415"/>
                      <a:pt x="204043" y="351415"/>
                    </a:cubicBezTo>
                    <a:cubicBezTo>
                      <a:pt x="221275" y="351415"/>
                      <a:pt x="228754" y="366401"/>
                      <a:pt x="229503" y="376127"/>
                    </a:cubicBezTo>
                    <a:cubicBezTo>
                      <a:pt x="230248" y="385871"/>
                      <a:pt x="245229" y="394865"/>
                      <a:pt x="251986" y="398614"/>
                    </a:cubicBezTo>
                    <a:cubicBezTo>
                      <a:pt x="258712" y="402337"/>
                      <a:pt x="255717" y="389623"/>
                      <a:pt x="272191" y="385871"/>
                    </a:cubicBezTo>
                    <a:cubicBezTo>
                      <a:pt x="288670" y="382126"/>
                      <a:pt x="288683" y="400856"/>
                      <a:pt x="294674" y="413590"/>
                    </a:cubicBezTo>
                    <a:cubicBezTo>
                      <a:pt x="300660" y="426334"/>
                      <a:pt x="299167" y="435315"/>
                      <a:pt x="308153" y="443548"/>
                    </a:cubicBezTo>
                    <a:cubicBezTo>
                      <a:pt x="313390" y="448345"/>
                      <a:pt x="322877" y="453848"/>
                      <a:pt x="329950" y="457648"/>
                    </a:cubicBezTo>
                    <a:cubicBezTo>
                      <a:pt x="331268" y="454361"/>
                      <a:pt x="331611" y="450801"/>
                      <a:pt x="331208" y="446984"/>
                    </a:cubicBezTo>
                    <a:cubicBezTo>
                      <a:pt x="330391" y="438893"/>
                      <a:pt x="332167" y="431105"/>
                      <a:pt x="334764" y="423548"/>
                    </a:cubicBezTo>
                    <a:cubicBezTo>
                      <a:pt x="337084" y="416821"/>
                      <a:pt x="341620" y="410878"/>
                      <a:pt x="348560" y="409662"/>
                    </a:cubicBezTo>
                    <a:cubicBezTo>
                      <a:pt x="356797" y="408194"/>
                      <a:pt x="363798" y="405126"/>
                      <a:pt x="369712" y="399636"/>
                    </a:cubicBezTo>
                    <a:cubicBezTo>
                      <a:pt x="374115" y="395558"/>
                      <a:pt x="379862" y="394921"/>
                      <a:pt x="384962" y="392820"/>
                    </a:cubicBezTo>
                    <a:cubicBezTo>
                      <a:pt x="389169" y="391100"/>
                      <a:pt x="393957" y="392097"/>
                      <a:pt x="398304" y="393800"/>
                    </a:cubicBezTo>
                    <a:cubicBezTo>
                      <a:pt x="401595" y="395053"/>
                      <a:pt x="405040" y="395759"/>
                      <a:pt x="408266" y="394266"/>
                    </a:cubicBezTo>
                    <a:cubicBezTo>
                      <a:pt x="412062" y="392542"/>
                      <a:pt x="415412" y="393372"/>
                      <a:pt x="417274" y="396436"/>
                    </a:cubicBezTo>
                    <a:cubicBezTo>
                      <a:pt x="421356" y="403149"/>
                      <a:pt x="427471" y="403051"/>
                      <a:pt x="433744" y="401964"/>
                    </a:cubicBezTo>
                    <a:cubicBezTo>
                      <a:pt x="436919" y="401395"/>
                      <a:pt x="439884" y="399654"/>
                      <a:pt x="442914" y="398353"/>
                    </a:cubicBezTo>
                    <a:cubicBezTo>
                      <a:pt x="443761" y="395161"/>
                      <a:pt x="445015" y="391985"/>
                      <a:pt x="445233" y="388733"/>
                    </a:cubicBezTo>
                    <a:cubicBezTo>
                      <a:pt x="445486" y="385079"/>
                      <a:pt x="447912" y="383979"/>
                      <a:pt x="450488" y="383042"/>
                    </a:cubicBezTo>
                    <a:cubicBezTo>
                      <a:pt x="452589" y="382276"/>
                      <a:pt x="454938" y="382255"/>
                      <a:pt x="457176" y="381865"/>
                    </a:cubicBezTo>
                    <a:cubicBezTo>
                      <a:pt x="465144" y="380427"/>
                      <a:pt x="473077" y="382550"/>
                      <a:pt x="481036" y="382126"/>
                    </a:cubicBezTo>
                    <a:cubicBezTo>
                      <a:pt x="490001" y="381643"/>
                      <a:pt x="497913" y="383641"/>
                      <a:pt x="504186" y="390633"/>
                    </a:cubicBezTo>
                    <a:cubicBezTo>
                      <a:pt x="506283" y="392970"/>
                      <a:pt x="509338" y="392674"/>
                      <a:pt x="512149" y="391570"/>
                    </a:cubicBezTo>
                    <a:cubicBezTo>
                      <a:pt x="514255" y="390749"/>
                      <a:pt x="516287" y="389675"/>
                      <a:pt x="518431" y="388964"/>
                    </a:cubicBezTo>
                    <a:cubicBezTo>
                      <a:pt x="520776" y="388177"/>
                      <a:pt x="523172" y="388759"/>
                      <a:pt x="524687" y="390535"/>
                    </a:cubicBezTo>
                    <a:cubicBezTo>
                      <a:pt x="528397" y="394844"/>
                      <a:pt x="531838" y="399380"/>
                      <a:pt x="535308" y="403890"/>
                    </a:cubicBezTo>
                    <a:cubicBezTo>
                      <a:pt x="537182" y="406329"/>
                      <a:pt x="537507" y="409046"/>
                      <a:pt x="536416" y="411930"/>
                    </a:cubicBezTo>
                    <a:cubicBezTo>
                      <a:pt x="535826" y="413535"/>
                      <a:pt x="535415" y="415225"/>
                      <a:pt x="534717" y="416787"/>
                    </a:cubicBezTo>
                    <a:cubicBezTo>
                      <a:pt x="533173" y="420189"/>
                      <a:pt x="533134" y="423347"/>
                      <a:pt x="535723" y="426274"/>
                    </a:cubicBezTo>
                    <a:cubicBezTo>
                      <a:pt x="538072" y="435692"/>
                      <a:pt x="543400" y="443874"/>
                      <a:pt x="546930" y="452825"/>
                    </a:cubicBezTo>
                    <a:cubicBezTo>
                      <a:pt x="548543" y="456895"/>
                      <a:pt x="551971" y="460322"/>
                      <a:pt x="554919" y="463767"/>
                    </a:cubicBezTo>
                    <a:cubicBezTo>
                      <a:pt x="557602" y="466874"/>
                      <a:pt x="563225" y="466125"/>
                      <a:pt x="565283" y="462757"/>
                    </a:cubicBezTo>
                    <a:cubicBezTo>
                      <a:pt x="569536" y="455838"/>
                      <a:pt x="572057" y="448341"/>
                      <a:pt x="572797" y="440249"/>
                    </a:cubicBezTo>
                    <a:cubicBezTo>
                      <a:pt x="572908" y="439141"/>
                      <a:pt x="572947" y="437930"/>
                      <a:pt x="572621" y="436877"/>
                    </a:cubicBezTo>
                    <a:cubicBezTo>
                      <a:pt x="571295" y="432530"/>
                      <a:pt x="569438" y="428315"/>
                      <a:pt x="568484" y="423890"/>
                    </a:cubicBezTo>
                    <a:cubicBezTo>
                      <a:pt x="567538" y="419504"/>
                      <a:pt x="567452" y="414925"/>
                      <a:pt x="566964" y="410432"/>
                    </a:cubicBezTo>
                    <a:cubicBezTo>
                      <a:pt x="566900" y="409876"/>
                      <a:pt x="566686" y="409324"/>
                      <a:pt x="566464" y="408815"/>
                    </a:cubicBezTo>
                    <a:cubicBezTo>
                      <a:pt x="561248" y="395635"/>
                      <a:pt x="561872" y="381981"/>
                      <a:pt x="563186" y="368309"/>
                    </a:cubicBezTo>
                    <a:cubicBezTo>
                      <a:pt x="563391" y="366140"/>
                      <a:pt x="564089" y="363572"/>
                      <a:pt x="565463" y="362015"/>
                    </a:cubicBezTo>
                    <a:cubicBezTo>
                      <a:pt x="571462" y="355241"/>
                      <a:pt x="576990" y="347770"/>
                      <a:pt x="586469" y="345365"/>
                    </a:cubicBezTo>
                    <a:cubicBezTo>
                      <a:pt x="587577" y="345087"/>
                      <a:pt x="588612" y="344556"/>
                      <a:pt x="589703" y="344222"/>
                    </a:cubicBezTo>
                    <a:cubicBezTo>
                      <a:pt x="593105" y="343170"/>
                      <a:pt x="595651" y="340897"/>
                      <a:pt x="597894" y="338287"/>
                    </a:cubicBezTo>
                    <a:cubicBezTo>
                      <a:pt x="599764" y="336148"/>
                      <a:pt x="601244" y="333653"/>
                      <a:pt x="603174" y="331578"/>
                    </a:cubicBezTo>
                    <a:cubicBezTo>
                      <a:pt x="604685" y="329956"/>
                      <a:pt x="606443" y="328052"/>
                      <a:pt x="608433" y="327478"/>
                    </a:cubicBezTo>
                    <a:cubicBezTo>
                      <a:pt x="612494" y="326348"/>
                      <a:pt x="615442" y="323897"/>
                      <a:pt x="618369" y="321145"/>
                    </a:cubicBezTo>
                    <a:cubicBezTo>
                      <a:pt x="622999" y="316798"/>
                      <a:pt x="628211" y="313481"/>
                      <a:pt x="634634" y="312240"/>
                    </a:cubicBezTo>
                    <a:cubicBezTo>
                      <a:pt x="637685" y="311646"/>
                      <a:pt x="639478" y="309403"/>
                      <a:pt x="639551" y="306155"/>
                    </a:cubicBezTo>
                    <a:cubicBezTo>
                      <a:pt x="639598" y="304037"/>
                      <a:pt x="641211" y="303528"/>
                      <a:pt x="642636" y="302612"/>
                    </a:cubicBezTo>
                    <a:cubicBezTo>
                      <a:pt x="644527" y="301384"/>
                      <a:pt x="646406" y="300058"/>
                      <a:pt x="647993" y="298496"/>
                    </a:cubicBezTo>
                    <a:cubicBezTo>
                      <a:pt x="649178" y="297336"/>
                      <a:pt x="650141" y="295479"/>
                      <a:pt x="649166" y="293939"/>
                    </a:cubicBezTo>
                    <a:cubicBezTo>
                      <a:pt x="647612" y="291457"/>
                      <a:pt x="646393" y="289454"/>
                      <a:pt x="647967" y="286253"/>
                    </a:cubicBezTo>
                    <a:cubicBezTo>
                      <a:pt x="649996" y="282116"/>
                      <a:pt x="650766" y="277653"/>
                      <a:pt x="647908" y="273228"/>
                    </a:cubicBezTo>
                    <a:cubicBezTo>
                      <a:pt x="647030" y="271876"/>
                      <a:pt x="646547" y="269984"/>
                      <a:pt x="646598" y="268358"/>
                    </a:cubicBezTo>
                    <a:cubicBezTo>
                      <a:pt x="646786" y="263309"/>
                      <a:pt x="647317" y="258260"/>
                      <a:pt x="647792" y="253228"/>
                    </a:cubicBezTo>
                    <a:cubicBezTo>
                      <a:pt x="647822" y="252958"/>
                      <a:pt x="648652" y="252594"/>
                      <a:pt x="649114" y="252594"/>
                    </a:cubicBezTo>
                    <a:cubicBezTo>
                      <a:pt x="649615" y="252573"/>
                      <a:pt x="650193" y="252838"/>
                      <a:pt x="650603" y="253146"/>
                    </a:cubicBezTo>
                    <a:cubicBezTo>
                      <a:pt x="653244" y="255239"/>
                      <a:pt x="652439" y="258183"/>
                      <a:pt x="652589" y="260960"/>
                    </a:cubicBezTo>
                    <a:cubicBezTo>
                      <a:pt x="652623" y="261786"/>
                      <a:pt x="653749" y="262620"/>
                      <a:pt x="654532" y="263275"/>
                    </a:cubicBezTo>
                    <a:cubicBezTo>
                      <a:pt x="654724" y="263429"/>
                      <a:pt x="655721" y="263005"/>
                      <a:pt x="655999" y="262607"/>
                    </a:cubicBezTo>
                    <a:cubicBezTo>
                      <a:pt x="658956" y="258427"/>
                      <a:pt x="662016" y="254344"/>
                      <a:pt x="664617" y="249980"/>
                    </a:cubicBezTo>
                    <a:cubicBezTo>
                      <a:pt x="665726" y="248110"/>
                      <a:pt x="665965" y="245692"/>
                      <a:pt x="666333" y="243484"/>
                    </a:cubicBezTo>
                    <a:cubicBezTo>
                      <a:pt x="666607" y="241820"/>
                      <a:pt x="666410" y="240086"/>
                      <a:pt x="666496" y="238392"/>
                    </a:cubicBezTo>
                    <a:cubicBezTo>
                      <a:pt x="666560" y="237031"/>
                      <a:pt x="667403" y="236462"/>
                      <a:pt x="668832" y="236522"/>
                    </a:cubicBezTo>
                    <a:cubicBezTo>
                      <a:pt x="671995" y="236676"/>
                      <a:pt x="674121" y="234785"/>
                      <a:pt x="676137" y="232727"/>
                    </a:cubicBezTo>
                    <a:cubicBezTo>
                      <a:pt x="681006" y="227711"/>
                      <a:pt x="684686" y="221776"/>
                      <a:pt x="685765" y="214955"/>
                    </a:cubicBezTo>
                    <a:cubicBezTo>
                      <a:pt x="686715" y="208952"/>
                      <a:pt x="690151" y="207728"/>
                      <a:pt x="695187" y="207364"/>
                    </a:cubicBezTo>
                    <a:cubicBezTo>
                      <a:pt x="698563" y="207116"/>
                      <a:pt x="701957" y="206436"/>
                      <a:pt x="705256" y="205631"/>
                    </a:cubicBezTo>
                    <a:cubicBezTo>
                      <a:pt x="706852" y="205246"/>
                      <a:pt x="708298" y="204185"/>
                      <a:pt x="709753" y="203325"/>
                    </a:cubicBezTo>
                    <a:cubicBezTo>
                      <a:pt x="710164" y="203077"/>
                      <a:pt x="710583" y="202426"/>
                      <a:pt x="710575" y="201969"/>
                    </a:cubicBezTo>
                    <a:cubicBezTo>
                      <a:pt x="710558" y="201472"/>
                      <a:pt x="710155" y="200727"/>
                      <a:pt x="709736" y="200556"/>
                    </a:cubicBezTo>
                    <a:cubicBezTo>
                      <a:pt x="708705" y="200115"/>
                      <a:pt x="707584" y="199756"/>
                      <a:pt x="706475" y="199684"/>
                    </a:cubicBezTo>
                    <a:cubicBezTo>
                      <a:pt x="704909" y="199585"/>
                      <a:pt x="704182" y="199072"/>
                      <a:pt x="704661" y="197869"/>
                    </a:cubicBezTo>
                    <a:cubicBezTo>
                      <a:pt x="704755" y="197565"/>
                      <a:pt x="705692" y="197565"/>
                      <a:pt x="706270" y="197510"/>
                    </a:cubicBezTo>
                    <a:cubicBezTo>
                      <a:pt x="706822" y="197433"/>
                      <a:pt x="707408" y="197390"/>
                      <a:pt x="707960" y="197471"/>
                    </a:cubicBezTo>
                    <a:cubicBezTo>
                      <a:pt x="717781" y="198905"/>
                      <a:pt x="726899" y="194001"/>
                      <a:pt x="736613" y="194189"/>
                    </a:cubicBezTo>
                    <a:cubicBezTo>
                      <a:pt x="738012" y="194232"/>
                      <a:pt x="739540" y="192571"/>
                      <a:pt x="740875" y="191536"/>
                    </a:cubicBezTo>
                    <a:cubicBezTo>
                      <a:pt x="744431" y="188789"/>
                      <a:pt x="744247" y="187518"/>
                      <a:pt x="740045" y="184689"/>
                    </a:cubicBezTo>
                    <a:cubicBezTo>
                      <a:pt x="736900" y="182580"/>
                      <a:pt x="734983" y="178968"/>
                      <a:pt x="735808" y="176320"/>
                    </a:cubicBezTo>
                    <a:cubicBezTo>
                      <a:pt x="736998" y="172550"/>
                      <a:pt x="738076" y="168682"/>
                      <a:pt x="739724" y="165070"/>
                    </a:cubicBezTo>
                    <a:cubicBezTo>
                      <a:pt x="742659" y="158681"/>
                      <a:pt x="747092" y="153611"/>
                      <a:pt x="753858" y="150919"/>
                    </a:cubicBezTo>
                    <a:cubicBezTo>
                      <a:pt x="757559" y="149455"/>
                      <a:pt x="761307" y="148026"/>
                      <a:pt x="764260" y="145181"/>
                    </a:cubicBezTo>
                    <a:cubicBezTo>
                      <a:pt x="766442" y="143067"/>
                      <a:pt x="769318" y="142130"/>
                      <a:pt x="772099" y="142357"/>
                    </a:cubicBezTo>
                    <a:cubicBezTo>
                      <a:pt x="779785" y="143029"/>
                      <a:pt x="786528" y="139421"/>
                      <a:pt x="793751" y="138103"/>
                    </a:cubicBezTo>
                    <a:cubicBezTo>
                      <a:pt x="796400" y="137632"/>
                      <a:pt x="796764" y="135305"/>
                      <a:pt x="797556" y="133131"/>
                    </a:cubicBezTo>
                    <a:cubicBezTo>
                      <a:pt x="797598" y="132994"/>
                      <a:pt x="797774" y="132861"/>
                      <a:pt x="797846" y="132729"/>
                    </a:cubicBezTo>
                    <a:cubicBezTo>
                      <a:pt x="797825" y="132750"/>
                      <a:pt x="797812" y="132767"/>
                      <a:pt x="797804" y="132784"/>
                    </a:cubicBezTo>
                    <a:close/>
                  </a:path>
                </a:pathLst>
              </a:custGeom>
              <a:solidFill>
                <a:schemeClr val="tx1"/>
              </a:solidFill>
              <a:ln w="5028" cap="flat">
                <a:solidFill>
                  <a:schemeClr val="bg1"/>
                </a:solidFill>
                <a:prstDash val="solid"/>
                <a:miter/>
              </a:ln>
            </p:spPr>
            <p:txBody>
              <a:bodyPr rtlCol="0" anchor="ctr"/>
              <a:lstStyle/>
              <a:p>
                <a:endParaRPr lang="en-US"/>
              </a:p>
            </p:txBody>
          </p:sp>
          <p:sp>
            <p:nvSpPr>
              <p:cNvPr id="799" name="Freeform 798">
                <a:extLst>
                  <a:ext uri="{FF2B5EF4-FFF2-40B4-BE49-F238E27FC236}">
                    <a16:creationId xmlns:a16="http://schemas.microsoft.com/office/drawing/2014/main" id="{67790169-0C6E-B994-C011-AF6CA7DEB044}"/>
                  </a:ext>
                </a:extLst>
              </p:cNvPr>
              <p:cNvSpPr/>
              <p:nvPr/>
            </p:nvSpPr>
            <p:spPr>
              <a:xfrm>
                <a:off x="5285291" y="4416239"/>
                <a:ext cx="389" cy="4561"/>
              </a:xfrm>
              <a:custGeom>
                <a:avLst/>
                <a:gdLst>
                  <a:gd name="connsiteX0" fmla="*/ 389 w 389"/>
                  <a:gd name="connsiteY0" fmla="*/ 0 h 4561"/>
                  <a:gd name="connsiteX1" fmla="*/ 128 w 389"/>
                  <a:gd name="connsiteY1" fmla="*/ 4562 h 4561"/>
                  <a:gd name="connsiteX2" fmla="*/ 85 w 389"/>
                  <a:gd name="connsiteY2" fmla="*/ 1913 h 4561"/>
                  <a:gd name="connsiteX3" fmla="*/ 389 w 389"/>
                  <a:gd name="connsiteY3" fmla="*/ 0 h 4561"/>
                </a:gdLst>
                <a:ahLst/>
                <a:cxnLst>
                  <a:cxn ang="0">
                    <a:pos x="connsiteX0" y="connsiteY0"/>
                  </a:cxn>
                  <a:cxn ang="0">
                    <a:pos x="connsiteX1" y="connsiteY1"/>
                  </a:cxn>
                  <a:cxn ang="0">
                    <a:pos x="connsiteX2" y="connsiteY2"/>
                  </a:cxn>
                  <a:cxn ang="0">
                    <a:pos x="connsiteX3" y="connsiteY3"/>
                  </a:cxn>
                </a:cxnLst>
                <a:rect l="l" t="t" r="r" b="b"/>
                <a:pathLst>
                  <a:path w="389" h="4561">
                    <a:moveTo>
                      <a:pt x="389" y="0"/>
                    </a:moveTo>
                    <a:cubicBezTo>
                      <a:pt x="47" y="1528"/>
                      <a:pt x="-141" y="3128"/>
                      <a:pt x="128" y="4562"/>
                    </a:cubicBezTo>
                    <a:cubicBezTo>
                      <a:pt x="-34" y="3736"/>
                      <a:pt x="13" y="2807"/>
                      <a:pt x="85" y="1913"/>
                    </a:cubicBezTo>
                    <a:cubicBezTo>
                      <a:pt x="171" y="1284"/>
                      <a:pt x="355" y="599"/>
                      <a:pt x="389" y="0"/>
                    </a:cubicBezTo>
                    <a:close/>
                  </a:path>
                </a:pathLst>
              </a:custGeom>
              <a:grpFill/>
              <a:ln w="5028" cap="flat">
                <a:solidFill>
                  <a:schemeClr val="bg1"/>
                </a:solidFill>
                <a:prstDash val="solid"/>
                <a:miter/>
              </a:ln>
            </p:spPr>
            <p:txBody>
              <a:bodyPr rtlCol="0" anchor="ctr"/>
              <a:lstStyle/>
              <a:p>
                <a:endParaRPr lang="en-US"/>
              </a:p>
            </p:txBody>
          </p:sp>
          <p:sp>
            <p:nvSpPr>
              <p:cNvPr id="800" name="Freeform 799">
                <a:extLst>
                  <a:ext uri="{FF2B5EF4-FFF2-40B4-BE49-F238E27FC236}">
                    <a16:creationId xmlns:a16="http://schemas.microsoft.com/office/drawing/2014/main" id="{D5EDC2DE-9575-8401-0250-E294A4FD6AF9}"/>
                  </a:ext>
                </a:extLst>
              </p:cNvPr>
              <p:cNvSpPr/>
              <p:nvPr/>
            </p:nvSpPr>
            <p:spPr>
              <a:xfrm>
                <a:off x="5312147" y="4413731"/>
                <a:ext cx="2575" cy="2687"/>
              </a:xfrm>
              <a:custGeom>
                <a:avLst/>
                <a:gdLst>
                  <a:gd name="connsiteX0" fmla="*/ 0 w 2575"/>
                  <a:gd name="connsiteY0" fmla="*/ 2687 h 2687"/>
                  <a:gd name="connsiteX1" fmla="*/ 2576 w 2575"/>
                  <a:gd name="connsiteY1" fmla="*/ 0 h 2687"/>
                  <a:gd name="connsiteX2" fmla="*/ 2576 w 2575"/>
                  <a:gd name="connsiteY2" fmla="*/ 0 h 2687"/>
                  <a:gd name="connsiteX3" fmla="*/ 0 w 2575"/>
                  <a:gd name="connsiteY3" fmla="*/ 2687 h 2687"/>
                </a:gdLst>
                <a:ahLst/>
                <a:cxnLst>
                  <a:cxn ang="0">
                    <a:pos x="connsiteX0" y="connsiteY0"/>
                  </a:cxn>
                  <a:cxn ang="0">
                    <a:pos x="connsiteX1" y="connsiteY1"/>
                  </a:cxn>
                  <a:cxn ang="0">
                    <a:pos x="connsiteX2" y="connsiteY2"/>
                  </a:cxn>
                  <a:cxn ang="0">
                    <a:pos x="connsiteX3" y="connsiteY3"/>
                  </a:cxn>
                </a:cxnLst>
                <a:rect l="l" t="t" r="r" b="b"/>
                <a:pathLst>
                  <a:path w="2575" h="2687">
                    <a:moveTo>
                      <a:pt x="0" y="2687"/>
                    </a:moveTo>
                    <a:cubicBezTo>
                      <a:pt x="804" y="1579"/>
                      <a:pt x="1682" y="715"/>
                      <a:pt x="2576" y="0"/>
                    </a:cubicBezTo>
                    <a:lnTo>
                      <a:pt x="2576" y="0"/>
                    </a:lnTo>
                    <a:cubicBezTo>
                      <a:pt x="1677" y="715"/>
                      <a:pt x="800" y="1579"/>
                      <a:pt x="0" y="2687"/>
                    </a:cubicBezTo>
                    <a:close/>
                  </a:path>
                </a:pathLst>
              </a:custGeom>
              <a:grpFill/>
              <a:ln w="5028" cap="flat">
                <a:solidFill>
                  <a:schemeClr val="bg1"/>
                </a:solidFill>
                <a:prstDash val="solid"/>
                <a:miter/>
              </a:ln>
            </p:spPr>
            <p:txBody>
              <a:bodyPr rtlCol="0" anchor="ctr"/>
              <a:lstStyle/>
              <a:p>
                <a:endParaRPr lang="en-US"/>
              </a:p>
            </p:txBody>
          </p:sp>
          <p:sp>
            <p:nvSpPr>
              <p:cNvPr id="801" name="Freeform 800">
                <a:extLst>
                  <a:ext uri="{FF2B5EF4-FFF2-40B4-BE49-F238E27FC236}">
                    <a16:creationId xmlns:a16="http://schemas.microsoft.com/office/drawing/2014/main" id="{0614040E-6F01-9F79-A49B-2026B2854DE1}"/>
                  </a:ext>
                </a:extLst>
              </p:cNvPr>
              <p:cNvSpPr/>
              <p:nvPr/>
            </p:nvSpPr>
            <p:spPr>
              <a:xfrm>
                <a:off x="4927616" y="4669393"/>
                <a:ext cx="423" cy="457"/>
              </a:xfrm>
              <a:custGeom>
                <a:avLst/>
                <a:gdLst>
                  <a:gd name="connsiteX0" fmla="*/ 424 w 423"/>
                  <a:gd name="connsiteY0" fmla="*/ 458 h 457"/>
                  <a:gd name="connsiteX1" fmla="*/ 347 w 423"/>
                  <a:gd name="connsiteY1" fmla="*/ 0 h 457"/>
                  <a:gd name="connsiteX2" fmla="*/ 56 w 423"/>
                  <a:gd name="connsiteY2" fmla="*/ 116 h 457"/>
                  <a:gd name="connsiteX3" fmla="*/ 0 w 423"/>
                  <a:gd name="connsiteY3" fmla="*/ 372 h 457"/>
                  <a:gd name="connsiteX4" fmla="*/ 424 w 423"/>
                  <a:gd name="connsiteY4" fmla="*/ 458 h 4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3" h="457">
                    <a:moveTo>
                      <a:pt x="424" y="458"/>
                    </a:moveTo>
                    <a:cubicBezTo>
                      <a:pt x="424" y="287"/>
                      <a:pt x="308" y="197"/>
                      <a:pt x="347" y="0"/>
                    </a:cubicBezTo>
                    <a:cubicBezTo>
                      <a:pt x="253" y="34"/>
                      <a:pt x="158" y="98"/>
                      <a:pt x="56" y="116"/>
                    </a:cubicBezTo>
                    <a:cubicBezTo>
                      <a:pt x="43" y="223"/>
                      <a:pt x="26" y="287"/>
                      <a:pt x="0" y="372"/>
                    </a:cubicBezTo>
                    <a:cubicBezTo>
                      <a:pt x="133" y="398"/>
                      <a:pt x="270" y="424"/>
                      <a:pt x="424" y="458"/>
                    </a:cubicBezTo>
                    <a:close/>
                  </a:path>
                </a:pathLst>
              </a:custGeom>
              <a:grpFill/>
              <a:ln w="5028" cap="flat">
                <a:solidFill>
                  <a:schemeClr val="bg1"/>
                </a:solidFill>
                <a:prstDash val="solid"/>
                <a:miter/>
              </a:ln>
            </p:spPr>
            <p:txBody>
              <a:bodyPr rtlCol="0" anchor="ctr"/>
              <a:lstStyle/>
              <a:p>
                <a:endParaRPr lang="en-US"/>
              </a:p>
            </p:txBody>
          </p:sp>
          <p:sp>
            <p:nvSpPr>
              <p:cNvPr id="802" name="Freeform 801">
                <a:extLst>
                  <a:ext uri="{FF2B5EF4-FFF2-40B4-BE49-F238E27FC236}">
                    <a16:creationId xmlns:a16="http://schemas.microsoft.com/office/drawing/2014/main" id="{45D91C57-C3F2-B10C-6C07-0B6FC08CD173}"/>
                  </a:ext>
                </a:extLst>
              </p:cNvPr>
              <p:cNvSpPr/>
              <p:nvPr/>
            </p:nvSpPr>
            <p:spPr>
              <a:xfrm>
                <a:off x="5094739" y="4712090"/>
                <a:ext cx="5314" cy="9544"/>
              </a:xfrm>
              <a:custGeom>
                <a:avLst/>
                <a:gdLst>
                  <a:gd name="connsiteX0" fmla="*/ 1999 w 5314"/>
                  <a:gd name="connsiteY0" fmla="*/ 0 h 9544"/>
                  <a:gd name="connsiteX1" fmla="*/ 655 w 5314"/>
                  <a:gd name="connsiteY1" fmla="*/ 458 h 9544"/>
                  <a:gd name="connsiteX2" fmla="*/ 2042 w 5314"/>
                  <a:gd name="connsiteY2" fmla="*/ 9414 h 9544"/>
                  <a:gd name="connsiteX3" fmla="*/ 3574 w 5314"/>
                  <a:gd name="connsiteY3" fmla="*/ 9264 h 9544"/>
                  <a:gd name="connsiteX4" fmla="*/ 1999 w 5314"/>
                  <a:gd name="connsiteY4" fmla="*/ 0 h 95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14" h="9544">
                    <a:moveTo>
                      <a:pt x="1999" y="0"/>
                    </a:moveTo>
                    <a:cubicBezTo>
                      <a:pt x="1541" y="124"/>
                      <a:pt x="767" y="167"/>
                      <a:pt x="655" y="458"/>
                    </a:cubicBezTo>
                    <a:cubicBezTo>
                      <a:pt x="-629" y="3697"/>
                      <a:pt x="48" y="6697"/>
                      <a:pt x="2042" y="9414"/>
                    </a:cubicBezTo>
                    <a:cubicBezTo>
                      <a:pt x="2209" y="9649"/>
                      <a:pt x="3210" y="9546"/>
                      <a:pt x="3574" y="9264"/>
                    </a:cubicBezTo>
                    <a:cubicBezTo>
                      <a:pt x="6483" y="7035"/>
                      <a:pt x="5602" y="1913"/>
                      <a:pt x="1999" y="0"/>
                    </a:cubicBezTo>
                    <a:close/>
                  </a:path>
                </a:pathLst>
              </a:custGeom>
              <a:grpFill/>
              <a:ln w="5028" cap="flat">
                <a:solidFill>
                  <a:schemeClr val="bg1"/>
                </a:solidFill>
                <a:prstDash val="solid"/>
                <a:miter/>
              </a:ln>
            </p:spPr>
            <p:txBody>
              <a:bodyPr rtlCol="0" anchor="ctr"/>
              <a:lstStyle/>
              <a:p>
                <a:endParaRPr lang="en-US"/>
              </a:p>
            </p:txBody>
          </p:sp>
          <p:sp>
            <p:nvSpPr>
              <p:cNvPr id="803" name="Freeform 802">
                <a:extLst>
                  <a:ext uri="{FF2B5EF4-FFF2-40B4-BE49-F238E27FC236}">
                    <a16:creationId xmlns:a16="http://schemas.microsoft.com/office/drawing/2014/main" id="{BF093E14-F9FB-3E1D-5D7D-7552476F8C4F}"/>
                  </a:ext>
                </a:extLst>
              </p:cNvPr>
              <p:cNvSpPr/>
              <p:nvPr/>
            </p:nvSpPr>
            <p:spPr>
              <a:xfrm>
                <a:off x="5084934" y="4754359"/>
                <a:ext cx="3849" cy="4834"/>
              </a:xfrm>
              <a:custGeom>
                <a:avLst/>
                <a:gdLst>
                  <a:gd name="connsiteX0" fmla="*/ 71 w 3849"/>
                  <a:gd name="connsiteY0" fmla="*/ 2054 h 4834"/>
                  <a:gd name="connsiteX1" fmla="*/ 2429 w 3849"/>
                  <a:gd name="connsiteY1" fmla="*/ 4638 h 4834"/>
                  <a:gd name="connsiteX2" fmla="*/ 3849 w 3849"/>
                  <a:gd name="connsiteY2" fmla="*/ 2264 h 4834"/>
                  <a:gd name="connsiteX3" fmla="*/ 2022 w 3849"/>
                  <a:gd name="connsiteY3" fmla="*/ 0 h 4834"/>
                  <a:gd name="connsiteX4" fmla="*/ 71 w 3849"/>
                  <a:gd name="connsiteY4" fmla="*/ 2054 h 48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49" h="4834">
                    <a:moveTo>
                      <a:pt x="71" y="2054"/>
                    </a:moveTo>
                    <a:cubicBezTo>
                      <a:pt x="-366" y="3736"/>
                      <a:pt x="1312" y="5417"/>
                      <a:pt x="2429" y="4638"/>
                    </a:cubicBezTo>
                    <a:cubicBezTo>
                      <a:pt x="3105" y="4181"/>
                      <a:pt x="3391" y="3094"/>
                      <a:pt x="3849" y="2264"/>
                    </a:cubicBezTo>
                    <a:cubicBezTo>
                      <a:pt x="3237" y="1502"/>
                      <a:pt x="2630" y="745"/>
                      <a:pt x="2022" y="0"/>
                    </a:cubicBezTo>
                    <a:cubicBezTo>
                      <a:pt x="1355" y="680"/>
                      <a:pt x="289" y="1258"/>
                      <a:pt x="71" y="2054"/>
                    </a:cubicBezTo>
                    <a:close/>
                  </a:path>
                </a:pathLst>
              </a:custGeom>
              <a:grpFill/>
              <a:ln w="5028" cap="flat">
                <a:solidFill>
                  <a:schemeClr val="bg1"/>
                </a:solidFill>
                <a:prstDash val="solid"/>
                <a:miter/>
              </a:ln>
            </p:spPr>
            <p:txBody>
              <a:bodyPr rtlCol="0" anchor="ctr"/>
              <a:lstStyle/>
              <a:p>
                <a:endParaRPr lang="en-US"/>
              </a:p>
            </p:txBody>
          </p:sp>
          <p:sp>
            <p:nvSpPr>
              <p:cNvPr id="804" name="Freeform 803">
                <a:extLst>
                  <a:ext uri="{FF2B5EF4-FFF2-40B4-BE49-F238E27FC236}">
                    <a16:creationId xmlns:a16="http://schemas.microsoft.com/office/drawing/2014/main" id="{CE4FAF61-7837-8186-D630-4E6603D56D3A}"/>
                  </a:ext>
                </a:extLst>
              </p:cNvPr>
              <p:cNvSpPr/>
              <p:nvPr/>
            </p:nvSpPr>
            <p:spPr>
              <a:xfrm>
                <a:off x="5117088" y="4750598"/>
                <a:ext cx="2931" cy="3675"/>
              </a:xfrm>
              <a:custGeom>
                <a:avLst/>
                <a:gdLst>
                  <a:gd name="connsiteX0" fmla="*/ 1 w 2931"/>
                  <a:gd name="connsiteY0" fmla="*/ 2679 h 3675"/>
                  <a:gd name="connsiteX1" fmla="*/ 1032 w 2931"/>
                  <a:gd name="connsiteY1" fmla="*/ 3650 h 3675"/>
                  <a:gd name="connsiteX2" fmla="*/ 2932 w 2931"/>
                  <a:gd name="connsiteY2" fmla="*/ 1934 h 3675"/>
                  <a:gd name="connsiteX3" fmla="*/ 775 w 2931"/>
                  <a:gd name="connsiteY3" fmla="*/ 0 h 3675"/>
                  <a:gd name="connsiteX4" fmla="*/ 1 w 2931"/>
                  <a:gd name="connsiteY4" fmla="*/ 2679 h 3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31" h="3675">
                    <a:moveTo>
                      <a:pt x="1" y="2679"/>
                    </a:moveTo>
                    <a:cubicBezTo>
                      <a:pt x="-25" y="2961"/>
                      <a:pt x="630" y="3590"/>
                      <a:pt x="1032" y="3650"/>
                    </a:cubicBezTo>
                    <a:cubicBezTo>
                      <a:pt x="2281" y="3817"/>
                      <a:pt x="2932" y="3150"/>
                      <a:pt x="2932" y="1934"/>
                    </a:cubicBezTo>
                    <a:cubicBezTo>
                      <a:pt x="2209" y="1288"/>
                      <a:pt x="1481" y="642"/>
                      <a:pt x="775" y="0"/>
                    </a:cubicBezTo>
                    <a:cubicBezTo>
                      <a:pt x="484" y="869"/>
                      <a:pt x="108" y="1759"/>
                      <a:pt x="1" y="2679"/>
                    </a:cubicBezTo>
                    <a:close/>
                  </a:path>
                </a:pathLst>
              </a:custGeom>
              <a:grpFill/>
              <a:ln w="5028" cap="flat">
                <a:solidFill>
                  <a:schemeClr val="bg1"/>
                </a:solidFill>
                <a:prstDash val="solid"/>
                <a:miter/>
              </a:ln>
            </p:spPr>
            <p:txBody>
              <a:bodyPr rtlCol="0" anchor="ctr"/>
              <a:lstStyle/>
              <a:p>
                <a:endParaRPr lang="en-US"/>
              </a:p>
            </p:txBody>
          </p:sp>
          <p:sp>
            <p:nvSpPr>
              <p:cNvPr id="805" name="Freeform 804">
                <a:extLst>
                  <a:ext uri="{FF2B5EF4-FFF2-40B4-BE49-F238E27FC236}">
                    <a16:creationId xmlns:a16="http://schemas.microsoft.com/office/drawing/2014/main" id="{F28DEFFE-8274-DCA5-7B0B-7FAF9488D9A9}"/>
                  </a:ext>
                </a:extLst>
              </p:cNvPr>
              <p:cNvSpPr/>
              <p:nvPr/>
            </p:nvSpPr>
            <p:spPr>
              <a:xfrm>
                <a:off x="5120619" y="4767149"/>
                <a:ext cx="1163" cy="1022"/>
              </a:xfrm>
              <a:custGeom>
                <a:avLst/>
                <a:gdLst>
                  <a:gd name="connsiteX0" fmla="*/ 0 w 1163"/>
                  <a:gd name="connsiteY0" fmla="*/ 847 h 1022"/>
                  <a:gd name="connsiteX1" fmla="*/ 1164 w 1163"/>
                  <a:gd name="connsiteY1" fmla="*/ 1022 h 1022"/>
                  <a:gd name="connsiteX2" fmla="*/ 693 w 1163"/>
                  <a:gd name="connsiteY2" fmla="*/ 0 h 1022"/>
                  <a:gd name="connsiteX3" fmla="*/ 0 w 1163"/>
                  <a:gd name="connsiteY3" fmla="*/ 847 h 1022"/>
                </a:gdLst>
                <a:ahLst/>
                <a:cxnLst>
                  <a:cxn ang="0">
                    <a:pos x="connsiteX0" y="connsiteY0"/>
                  </a:cxn>
                  <a:cxn ang="0">
                    <a:pos x="connsiteX1" y="connsiteY1"/>
                  </a:cxn>
                  <a:cxn ang="0">
                    <a:pos x="connsiteX2" y="connsiteY2"/>
                  </a:cxn>
                  <a:cxn ang="0">
                    <a:pos x="connsiteX3" y="connsiteY3"/>
                  </a:cxn>
                </a:cxnLst>
                <a:rect l="l" t="t" r="r" b="b"/>
                <a:pathLst>
                  <a:path w="1163" h="1022">
                    <a:moveTo>
                      <a:pt x="0" y="847"/>
                    </a:moveTo>
                    <a:lnTo>
                      <a:pt x="1164" y="1022"/>
                    </a:lnTo>
                    <a:cubicBezTo>
                      <a:pt x="1061" y="680"/>
                      <a:pt x="852" y="329"/>
                      <a:pt x="693" y="0"/>
                    </a:cubicBezTo>
                    <a:cubicBezTo>
                      <a:pt x="462" y="295"/>
                      <a:pt x="158" y="560"/>
                      <a:pt x="0" y="847"/>
                    </a:cubicBezTo>
                    <a:close/>
                  </a:path>
                </a:pathLst>
              </a:custGeom>
              <a:grpFill/>
              <a:ln w="5028" cap="flat">
                <a:solidFill>
                  <a:schemeClr val="bg1"/>
                </a:solidFill>
                <a:prstDash val="solid"/>
                <a:miter/>
              </a:ln>
            </p:spPr>
            <p:txBody>
              <a:bodyPr rtlCol="0" anchor="ctr"/>
              <a:lstStyle/>
              <a:p>
                <a:endParaRPr lang="en-US"/>
              </a:p>
            </p:txBody>
          </p:sp>
        </p:grpSp>
        <p:sp>
          <p:nvSpPr>
            <p:cNvPr id="51" name="Freeform 50">
              <a:extLst>
                <a:ext uri="{FF2B5EF4-FFF2-40B4-BE49-F238E27FC236}">
                  <a16:creationId xmlns:a16="http://schemas.microsoft.com/office/drawing/2014/main" id="{ACDF495F-DCA4-3BED-D19D-20D6AE234B7A}"/>
                </a:ext>
              </a:extLst>
            </p:cNvPr>
            <p:cNvSpPr/>
            <p:nvPr/>
          </p:nvSpPr>
          <p:spPr>
            <a:xfrm>
              <a:off x="5459208" y="3354935"/>
              <a:ext cx="594250" cy="759910"/>
            </a:xfrm>
            <a:custGeom>
              <a:avLst/>
              <a:gdLst>
                <a:gd name="connsiteX0" fmla="*/ 506375 w 594250"/>
                <a:gd name="connsiteY0" fmla="*/ 366578 h 759910"/>
                <a:gd name="connsiteX1" fmla="*/ 504946 w 594250"/>
                <a:gd name="connsiteY1" fmla="*/ 371307 h 759910"/>
                <a:gd name="connsiteX2" fmla="*/ 508031 w 594250"/>
                <a:gd name="connsiteY2" fmla="*/ 378478 h 759910"/>
                <a:gd name="connsiteX3" fmla="*/ 517501 w 594250"/>
                <a:gd name="connsiteY3" fmla="*/ 378307 h 759910"/>
                <a:gd name="connsiteX4" fmla="*/ 518455 w 594250"/>
                <a:gd name="connsiteY4" fmla="*/ 377045 h 759910"/>
                <a:gd name="connsiteX5" fmla="*/ 518934 w 594250"/>
                <a:gd name="connsiteY5" fmla="*/ 375457 h 759910"/>
                <a:gd name="connsiteX6" fmla="*/ 514707 w 594250"/>
                <a:gd name="connsiteY6" fmla="*/ 366390 h 759910"/>
                <a:gd name="connsiteX7" fmla="*/ 506375 w 594250"/>
                <a:gd name="connsiteY7" fmla="*/ 366578 h 759910"/>
                <a:gd name="connsiteX8" fmla="*/ 488746 w 594250"/>
                <a:gd name="connsiteY8" fmla="*/ 326196 h 759910"/>
                <a:gd name="connsiteX9" fmla="*/ 488746 w 594250"/>
                <a:gd name="connsiteY9" fmla="*/ 331853 h 759910"/>
                <a:gd name="connsiteX10" fmla="*/ 488746 w 594250"/>
                <a:gd name="connsiteY10" fmla="*/ 326196 h 759910"/>
                <a:gd name="connsiteX11" fmla="*/ 522161 w 594250"/>
                <a:gd name="connsiteY11" fmla="*/ 285220 h 759910"/>
                <a:gd name="connsiteX12" fmla="*/ 522743 w 594250"/>
                <a:gd name="connsiteY12" fmla="*/ 286324 h 759910"/>
                <a:gd name="connsiteX13" fmla="*/ 524591 w 594250"/>
                <a:gd name="connsiteY13" fmla="*/ 284647 h 759910"/>
                <a:gd name="connsiteX14" fmla="*/ 524018 w 594250"/>
                <a:gd name="connsiteY14" fmla="*/ 283465 h 759910"/>
                <a:gd name="connsiteX15" fmla="*/ 522161 w 594250"/>
                <a:gd name="connsiteY15" fmla="*/ 285220 h 759910"/>
                <a:gd name="connsiteX16" fmla="*/ 529410 w 594250"/>
                <a:gd name="connsiteY16" fmla="*/ 225972 h 759910"/>
                <a:gd name="connsiteX17" fmla="*/ 527133 w 594250"/>
                <a:gd name="connsiteY17" fmla="*/ 230071 h 759910"/>
                <a:gd name="connsiteX18" fmla="*/ 527873 w 594250"/>
                <a:gd name="connsiteY18" fmla="*/ 231346 h 759910"/>
                <a:gd name="connsiteX19" fmla="*/ 530651 w 594250"/>
                <a:gd name="connsiteY19" fmla="*/ 231346 h 759910"/>
                <a:gd name="connsiteX20" fmla="*/ 532367 w 594250"/>
                <a:gd name="connsiteY20" fmla="*/ 227589 h 759910"/>
                <a:gd name="connsiteX21" fmla="*/ 529410 w 594250"/>
                <a:gd name="connsiteY21" fmla="*/ 225972 h 759910"/>
                <a:gd name="connsiteX22" fmla="*/ 387888 w 594250"/>
                <a:gd name="connsiteY22" fmla="*/ 12561 h 759910"/>
                <a:gd name="connsiteX23" fmla="*/ 388962 w 594250"/>
                <a:gd name="connsiteY23" fmla="*/ 13875 h 759910"/>
                <a:gd name="connsiteX24" fmla="*/ 388867 w 594250"/>
                <a:gd name="connsiteY24" fmla="*/ 12976 h 759910"/>
                <a:gd name="connsiteX25" fmla="*/ 387888 w 594250"/>
                <a:gd name="connsiteY25" fmla="*/ 12561 h 759910"/>
                <a:gd name="connsiteX26" fmla="*/ 549444 w 594250"/>
                <a:gd name="connsiteY26" fmla="*/ 105015 h 759910"/>
                <a:gd name="connsiteX27" fmla="*/ 548195 w 594250"/>
                <a:gd name="connsiteY27" fmla="*/ 102542 h 759910"/>
                <a:gd name="connsiteX28" fmla="*/ 547052 w 594250"/>
                <a:gd name="connsiteY28" fmla="*/ 105118 h 759910"/>
                <a:gd name="connsiteX29" fmla="*/ 548310 w 594250"/>
                <a:gd name="connsiteY29" fmla="*/ 107634 h 759910"/>
                <a:gd name="connsiteX30" fmla="*/ 549444 w 594250"/>
                <a:gd name="connsiteY30" fmla="*/ 105015 h 759910"/>
                <a:gd name="connsiteX31" fmla="*/ 105203 w 594250"/>
                <a:gd name="connsiteY31" fmla="*/ 541507 h 759910"/>
                <a:gd name="connsiteX32" fmla="*/ 105597 w 594250"/>
                <a:gd name="connsiteY32" fmla="*/ 541417 h 759910"/>
                <a:gd name="connsiteX33" fmla="*/ 105597 w 594250"/>
                <a:gd name="connsiteY33" fmla="*/ 541130 h 759910"/>
                <a:gd name="connsiteX34" fmla="*/ 105203 w 594250"/>
                <a:gd name="connsiteY34" fmla="*/ 541507 h 759910"/>
                <a:gd name="connsiteX35" fmla="*/ 135208 w 594250"/>
                <a:gd name="connsiteY35" fmla="*/ 509324 h 759910"/>
                <a:gd name="connsiteX36" fmla="*/ 132666 w 594250"/>
                <a:gd name="connsiteY36" fmla="*/ 507950 h 759910"/>
                <a:gd name="connsiteX37" fmla="*/ 131507 w 594250"/>
                <a:gd name="connsiteY37" fmla="*/ 508960 h 759910"/>
                <a:gd name="connsiteX38" fmla="*/ 131789 w 594250"/>
                <a:gd name="connsiteY38" fmla="*/ 511729 h 759910"/>
                <a:gd name="connsiteX39" fmla="*/ 135691 w 594250"/>
                <a:gd name="connsiteY39" fmla="*/ 513539 h 759910"/>
                <a:gd name="connsiteX40" fmla="*/ 135602 w 594250"/>
                <a:gd name="connsiteY40" fmla="*/ 510869 h 759910"/>
                <a:gd name="connsiteX41" fmla="*/ 135208 w 594250"/>
                <a:gd name="connsiteY41" fmla="*/ 509324 h 759910"/>
                <a:gd name="connsiteX42" fmla="*/ 104202 w 594250"/>
                <a:gd name="connsiteY42" fmla="*/ 432690 h 759910"/>
                <a:gd name="connsiteX43" fmla="*/ 105062 w 594250"/>
                <a:gd name="connsiteY43" fmla="*/ 434825 h 759910"/>
                <a:gd name="connsiteX44" fmla="*/ 104993 w 594250"/>
                <a:gd name="connsiteY44" fmla="*/ 431967 h 759910"/>
                <a:gd name="connsiteX45" fmla="*/ 104202 w 594250"/>
                <a:gd name="connsiteY45" fmla="*/ 432690 h 759910"/>
                <a:gd name="connsiteX46" fmla="*/ 126282 w 594250"/>
                <a:gd name="connsiteY46" fmla="*/ 452463 h 759910"/>
                <a:gd name="connsiteX47" fmla="*/ 123719 w 594250"/>
                <a:gd name="connsiteY47" fmla="*/ 453987 h 759910"/>
                <a:gd name="connsiteX48" fmla="*/ 126269 w 594250"/>
                <a:gd name="connsiteY48" fmla="*/ 455493 h 759910"/>
                <a:gd name="connsiteX49" fmla="*/ 128973 w 594250"/>
                <a:gd name="connsiteY49" fmla="*/ 455459 h 759910"/>
                <a:gd name="connsiteX50" fmla="*/ 128948 w 594250"/>
                <a:gd name="connsiteY50" fmla="*/ 452365 h 759910"/>
                <a:gd name="connsiteX51" fmla="*/ 126282 w 594250"/>
                <a:gd name="connsiteY51" fmla="*/ 452463 h 759910"/>
                <a:gd name="connsiteX52" fmla="*/ 111104 w 594250"/>
                <a:gd name="connsiteY52" fmla="*/ 102597 h 759910"/>
                <a:gd name="connsiteX53" fmla="*/ 112144 w 594250"/>
                <a:gd name="connsiteY53" fmla="*/ 103205 h 759910"/>
                <a:gd name="connsiteX54" fmla="*/ 112152 w 594250"/>
                <a:gd name="connsiteY54" fmla="*/ 103205 h 759910"/>
                <a:gd name="connsiteX55" fmla="*/ 112559 w 594250"/>
                <a:gd name="connsiteY55" fmla="*/ 102751 h 759910"/>
                <a:gd name="connsiteX56" fmla="*/ 111104 w 594250"/>
                <a:gd name="connsiteY56" fmla="*/ 102597 h 759910"/>
                <a:gd name="connsiteX57" fmla="*/ 488442 w 594250"/>
                <a:gd name="connsiteY57" fmla="*/ 332619 h 759910"/>
                <a:gd name="connsiteX58" fmla="*/ 488746 w 594250"/>
                <a:gd name="connsiteY58" fmla="*/ 332696 h 759910"/>
                <a:gd name="connsiteX59" fmla="*/ 488746 w 594250"/>
                <a:gd name="connsiteY59" fmla="*/ 331853 h 759910"/>
                <a:gd name="connsiteX60" fmla="*/ 488258 w 594250"/>
                <a:gd name="connsiteY60" fmla="*/ 332444 h 759910"/>
                <a:gd name="connsiteX61" fmla="*/ 488442 w 594250"/>
                <a:gd name="connsiteY61" fmla="*/ 332619 h 759910"/>
                <a:gd name="connsiteX62" fmla="*/ 128973 w 594250"/>
                <a:gd name="connsiteY62" fmla="*/ 455459 h 759910"/>
                <a:gd name="connsiteX63" fmla="*/ 128973 w 594250"/>
                <a:gd name="connsiteY63" fmla="*/ 455874 h 759910"/>
                <a:gd name="connsiteX64" fmla="*/ 129136 w 594250"/>
                <a:gd name="connsiteY64" fmla="*/ 455784 h 759910"/>
                <a:gd name="connsiteX65" fmla="*/ 129388 w 594250"/>
                <a:gd name="connsiteY65" fmla="*/ 455416 h 759910"/>
                <a:gd name="connsiteX66" fmla="*/ 128973 w 594250"/>
                <a:gd name="connsiteY66" fmla="*/ 455459 h 759910"/>
                <a:gd name="connsiteX67" fmla="*/ 117967 w 594250"/>
                <a:gd name="connsiteY67" fmla="*/ 466781 h 759910"/>
                <a:gd name="connsiteX68" fmla="*/ 117274 w 594250"/>
                <a:gd name="connsiteY68" fmla="*/ 463901 h 759910"/>
                <a:gd name="connsiteX69" fmla="*/ 114780 w 594250"/>
                <a:gd name="connsiteY69" fmla="*/ 465284 h 759910"/>
                <a:gd name="connsiteX70" fmla="*/ 115524 w 594250"/>
                <a:gd name="connsiteY70" fmla="*/ 467945 h 759910"/>
                <a:gd name="connsiteX71" fmla="*/ 117967 w 594250"/>
                <a:gd name="connsiteY71" fmla="*/ 466781 h 759910"/>
                <a:gd name="connsiteX72" fmla="*/ 105400 w 594250"/>
                <a:gd name="connsiteY72" fmla="*/ 431509 h 759910"/>
                <a:gd name="connsiteX73" fmla="*/ 104985 w 594250"/>
                <a:gd name="connsiteY73" fmla="*/ 431428 h 759910"/>
                <a:gd name="connsiteX74" fmla="*/ 104989 w 594250"/>
                <a:gd name="connsiteY74" fmla="*/ 431967 h 759910"/>
                <a:gd name="connsiteX75" fmla="*/ 105387 w 594250"/>
                <a:gd name="connsiteY75" fmla="*/ 431697 h 759910"/>
                <a:gd name="connsiteX76" fmla="*/ 105400 w 594250"/>
                <a:gd name="connsiteY76" fmla="*/ 431509 h 759910"/>
                <a:gd name="connsiteX77" fmla="*/ 589381 w 594250"/>
                <a:gd name="connsiteY77" fmla="*/ 126316 h 759910"/>
                <a:gd name="connsiteX78" fmla="*/ 587169 w 594250"/>
                <a:gd name="connsiteY78" fmla="*/ 123723 h 759910"/>
                <a:gd name="connsiteX79" fmla="*/ 561340 w 594250"/>
                <a:gd name="connsiteY79" fmla="*/ 112418 h 759910"/>
                <a:gd name="connsiteX80" fmla="*/ 544750 w 594250"/>
                <a:gd name="connsiteY80" fmla="*/ 115871 h 759910"/>
                <a:gd name="connsiteX81" fmla="*/ 542666 w 594250"/>
                <a:gd name="connsiteY81" fmla="*/ 118387 h 759910"/>
                <a:gd name="connsiteX82" fmla="*/ 541104 w 594250"/>
                <a:gd name="connsiteY82" fmla="*/ 123227 h 759910"/>
                <a:gd name="connsiteX83" fmla="*/ 535426 w 594250"/>
                <a:gd name="connsiteY83" fmla="*/ 125559 h 759910"/>
                <a:gd name="connsiteX84" fmla="*/ 529482 w 594250"/>
                <a:gd name="connsiteY84" fmla="*/ 122645 h 759910"/>
                <a:gd name="connsiteX85" fmla="*/ 525302 w 594250"/>
                <a:gd name="connsiteY85" fmla="*/ 123308 h 759910"/>
                <a:gd name="connsiteX86" fmla="*/ 500979 w 594250"/>
                <a:gd name="connsiteY86" fmla="*/ 140775 h 759910"/>
                <a:gd name="connsiteX87" fmla="*/ 485904 w 594250"/>
                <a:gd name="connsiteY87" fmla="*/ 147177 h 759910"/>
                <a:gd name="connsiteX88" fmla="*/ 485806 w 594250"/>
                <a:gd name="connsiteY88" fmla="*/ 147849 h 759910"/>
                <a:gd name="connsiteX89" fmla="*/ 482203 w 594250"/>
                <a:gd name="connsiteY89" fmla="*/ 151066 h 759910"/>
                <a:gd name="connsiteX90" fmla="*/ 478656 w 594250"/>
                <a:gd name="connsiteY90" fmla="*/ 154391 h 759910"/>
                <a:gd name="connsiteX91" fmla="*/ 477705 w 594250"/>
                <a:gd name="connsiteY91" fmla="*/ 155016 h 759910"/>
                <a:gd name="connsiteX92" fmla="*/ 478399 w 594250"/>
                <a:gd name="connsiteY92" fmla="*/ 154194 h 759910"/>
                <a:gd name="connsiteX93" fmla="*/ 481792 w 594250"/>
                <a:gd name="connsiteY93" fmla="*/ 150668 h 759910"/>
                <a:gd name="connsiteX94" fmla="*/ 485434 w 594250"/>
                <a:gd name="connsiteY94" fmla="*/ 147506 h 759910"/>
                <a:gd name="connsiteX95" fmla="*/ 485909 w 594250"/>
                <a:gd name="connsiteY95" fmla="*/ 147177 h 759910"/>
                <a:gd name="connsiteX96" fmla="*/ 486978 w 594250"/>
                <a:gd name="connsiteY96" fmla="*/ 143043 h 759910"/>
                <a:gd name="connsiteX97" fmla="*/ 500132 w 594250"/>
                <a:gd name="connsiteY97" fmla="*/ 132559 h 759910"/>
                <a:gd name="connsiteX98" fmla="*/ 512777 w 594250"/>
                <a:gd name="connsiteY98" fmla="*/ 119491 h 759910"/>
                <a:gd name="connsiteX99" fmla="*/ 514762 w 594250"/>
                <a:gd name="connsiteY99" fmla="*/ 114788 h 759910"/>
                <a:gd name="connsiteX100" fmla="*/ 503397 w 594250"/>
                <a:gd name="connsiteY100" fmla="*/ 99717 h 759910"/>
                <a:gd name="connsiteX101" fmla="*/ 501741 w 594250"/>
                <a:gd name="connsiteY101" fmla="*/ 100064 h 759910"/>
                <a:gd name="connsiteX102" fmla="*/ 499165 w 594250"/>
                <a:gd name="connsiteY102" fmla="*/ 102148 h 759910"/>
                <a:gd name="connsiteX103" fmla="*/ 496298 w 594250"/>
                <a:gd name="connsiteY103" fmla="*/ 110154 h 759910"/>
                <a:gd name="connsiteX104" fmla="*/ 488331 w 594250"/>
                <a:gd name="connsiteY104" fmla="*/ 115512 h 759910"/>
                <a:gd name="connsiteX105" fmla="*/ 486649 w 594250"/>
                <a:gd name="connsiteY105" fmla="*/ 115550 h 759910"/>
                <a:gd name="connsiteX106" fmla="*/ 468330 w 594250"/>
                <a:gd name="connsiteY106" fmla="*/ 115054 h 759910"/>
                <a:gd name="connsiteX107" fmla="*/ 467380 w 594250"/>
                <a:gd name="connsiteY107" fmla="*/ 113890 h 759910"/>
                <a:gd name="connsiteX108" fmla="*/ 467932 w 594250"/>
                <a:gd name="connsiteY108" fmla="*/ 112388 h 759910"/>
                <a:gd name="connsiteX109" fmla="*/ 477483 w 594250"/>
                <a:gd name="connsiteY109" fmla="*/ 108969 h 759910"/>
                <a:gd name="connsiteX110" fmla="*/ 482956 w 594250"/>
                <a:gd name="connsiteY110" fmla="*/ 102798 h 759910"/>
                <a:gd name="connsiteX111" fmla="*/ 480401 w 594250"/>
                <a:gd name="connsiteY111" fmla="*/ 97154 h 759910"/>
                <a:gd name="connsiteX112" fmla="*/ 468749 w 594250"/>
                <a:gd name="connsiteY112" fmla="*/ 94523 h 759910"/>
                <a:gd name="connsiteX113" fmla="*/ 428915 w 594250"/>
                <a:gd name="connsiteY113" fmla="*/ 98258 h 759910"/>
                <a:gd name="connsiteX114" fmla="*/ 422677 w 594250"/>
                <a:gd name="connsiteY114" fmla="*/ 101040 h 759910"/>
                <a:gd name="connsiteX115" fmla="*/ 412916 w 594250"/>
                <a:gd name="connsiteY115" fmla="*/ 104091 h 759910"/>
                <a:gd name="connsiteX116" fmla="*/ 410918 w 594250"/>
                <a:gd name="connsiteY116" fmla="*/ 102148 h 759910"/>
                <a:gd name="connsiteX117" fmla="*/ 411393 w 594250"/>
                <a:gd name="connsiteY117" fmla="*/ 100710 h 759910"/>
                <a:gd name="connsiteX118" fmla="*/ 417246 w 594250"/>
                <a:gd name="connsiteY118" fmla="*/ 97364 h 759910"/>
                <a:gd name="connsiteX119" fmla="*/ 434791 w 594250"/>
                <a:gd name="connsiteY119" fmla="*/ 90727 h 759910"/>
                <a:gd name="connsiteX120" fmla="*/ 466349 w 594250"/>
                <a:gd name="connsiteY120" fmla="*/ 88327 h 759910"/>
                <a:gd name="connsiteX121" fmla="*/ 488313 w 594250"/>
                <a:gd name="connsiteY121" fmla="*/ 89888 h 759910"/>
                <a:gd name="connsiteX122" fmla="*/ 508622 w 594250"/>
                <a:gd name="connsiteY122" fmla="*/ 87295 h 759910"/>
                <a:gd name="connsiteX123" fmla="*/ 528186 w 594250"/>
                <a:gd name="connsiteY123" fmla="*/ 77663 h 759910"/>
                <a:gd name="connsiteX124" fmla="*/ 528712 w 594250"/>
                <a:gd name="connsiteY124" fmla="*/ 66935 h 759910"/>
                <a:gd name="connsiteX125" fmla="*/ 516418 w 594250"/>
                <a:gd name="connsiteY125" fmla="*/ 57765 h 759910"/>
                <a:gd name="connsiteX126" fmla="*/ 494069 w 594250"/>
                <a:gd name="connsiteY126" fmla="*/ 54633 h 759910"/>
                <a:gd name="connsiteX127" fmla="*/ 490697 w 594250"/>
                <a:gd name="connsiteY127" fmla="*/ 54804 h 759910"/>
                <a:gd name="connsiteX128" fmla="*/ 489417 w 594250"/>
                <a:gd name="connsiteY128" fmla="*/ 53850 h 759910"/>
                <a:gd name="connsiteX129" fmla="*/ 490085 w 594250"/>
                <a:gd name="connsiteY129" fmla="*/ 52707 h 759910"/>
                <a:gd name="connsiteX130" fmla="*/ 494749 w 594250"/>
                <a:gd name="connsiteY130" fmla="*/ 50722 h 759910"/>
                <a:gd name="connsiteX131" fmla="*/ 497364 w 594250"/>
                <a:gd name="connsiteY131" fmla="*/ 38865 h 759910"/>
                <a:gd name="connsiteX132" fmla="*/ 491745 w 594250"/>
                <a:gd name="connsiteY132" fmla="*/ 35801 h 759910"/>
                <a:gd name="connsiteX133" fmla="*/ 460110 w 594250"/>
                <a:gd name="connsiteY133" fmla="*/ 34804 h 759910"/>
                <a:gd name="connsiteX134" fmla="*/ 450037 w 594250"/>
                <a:gd name="connsiteY134" fmla="*/ 33849 h 759910"/>
                <a:gd name="connsiteX135" fmla="*/ 438312 w 594250"/>
                <a:gd name="connsiteY135" fmla="*/ 36045 h 759910"/>
                <a:gd name="connsiteX136" fmla="*/ 421590 w 594250"/>
                <a:gd name="connsiteY136" fmla="*/ 37281 h 759910"/>
                <a:gd name="connsiteX137" fmla="*/ 410164 w 594250"/>
                <a:gd name="connsiteY137" fmla="*/ 39815 h 759910"/>
                <a:gd name="connsiteX138" fmla="*/ 405286 w 594250"/>
                <a:gd name="connsiteY138" fmla="*/ 40773 h 759910"/>
                <a:gd name="connsiteX139" fmla="*/ 403913 w 594250"/>
                <a:gd name="connsiteY139" fmla="*/ 39952 h 759910"/>
                <a:gd name="connsiteX140" fmla="*/ 404118 w 594250"/>
                <a:gd name="connsiteY140" fmla="*/ 38711 h 759910"/>
                <a:gd name="connsiteX141" fmla="*/ 410053 w 594250"/>
                <a:gd name="connsiteY141" fmla="*/ 35775 h 759910"/>
                <a:gd name="connsiteX142" fmla="*/ 423597 w 594250"/>
                <a:gd name="connsiteY142" fmla="*/ 34765 h 759910"/>
                <a:gd name="connsiteX143" fmla="*/ 448899 w 594250"/>
                <a:gd name="connsiteY143" fmla="*/ 31368 h 759910"/>
                <a:gd name="connsiteX144" fmla="*/ 469186 w 594250"/>
                <a:gd name="connsiteY144" fmla="*/ 33126 h 759910"/>
                <a:gd name="connsiteX145" fmla="*/ 486876 w 594250"/>
                <a:gd name="connsiteY145" fmla="*/ 29442 h 759910"/>
                <a:gd name="connsiteX146" fmla="*/ 487530 w 594250"/>
                <a:gd name="connsiteY146" fmla="*/ 26451 h 759910"/>
                <a:gd name="connsiteX147" fmla="*/ 471518 w 594250"/>
                <a:gd name="connsiteY147" fmla="*/ 14611 h 759910"/>
                <a:gd name="connsiteX148" fmla="*/ 435775 w 594250"/>
                <a:gd name="connsiteY148" fmla="*/ 3297 h 759910"/>
                <a:gd name="connsiteX149" fmla="*/ 419014 w 594250"/>
                <a:gd name="connsiteY149" fmla="*/ 250 h 759910"/>
                <a:gd name="connsiteX150" fmla="*/ 400554 w 594250"/>
                <a:gd name="connsiteY150" fmla="*/ 2094 h 759910"/>
                <a:gd name="connsiteX151" fmla="*/ 390181 w 594250"/>
                <a:gd name="connsiteY151" fmla="*/ 13177 h 759910"/>
                <a:gd name="connsiteX152" fmla="*/ 389407 w 594250"/>
                <a:gd name="connsiteY152" fmla="*/ 14012 h 759910"/>
                <a:gd name="connsiteX153" fmla="*/ 388962 w 594250"/>
                <a:gd name="connsiteY153" fmla="*/ 13879 h 759910"/>
                <a:gd name="connsiteX154" fmla="*/ 389017 w 594250"/>
                <a:gd name="connsiteY154" fmla="*/ 14435 h 759910"/>
                <a:gd name="connsiteX155" fmla="*/ 389458 w 594250"/>
                <a:gd name="connsiteY155" fmla="*/ 14037 h 759910"/>
                <a:gd name="connsiteX156" fmla="*/ 388996 w 594250"/>
                <a:gd name="connsiteY156" fmla="*/ 17195 h 759910"/>
                <a:gd name="connsiteX157" fmla="*/ 389385 w 594250"/>
                <a:gd name="connsiteY157" fmla="*/ 17217 h 759910"/>
                <a:gd name="connsiteX158" fmla="*/ 389993 w 594250"/>
                <a:gd name="connsiteY158" fmla="*/ 18299 h 759910"/>
                <a:gd name="connsiteX159" fmla="*/ 388945 w 594250"/>
                <a:gd name="connsiteY159" fmla="*/ 17636 h 759910"/>
                <a:gd name="connsiteX160" fmla="*/ 388996 w 594250"/>
                <a:gd name="connsiteY160" fmla="*/ 17191 h 759910"/>
                <a:gd name="connsiteX161" fmla="*/ 378645 w 594250"/>
                <a:gd name="connsiteY161" fmla="*/ 12976 h 759910"/>
                <a:gd name="connsiteX162" fmla="*/ 375842 w 594250"/>
                <a:gd name="connsiteY162" fmla="*/ 13648 h 759910"/>
                <a:gd name="connsiteX163" fmla="*/ 375380 w 594250"/>
                <a:gd name="connsiteY163" fmla="*/ 15210 h 759910"/>
                <a:gd name="connsiteX164" fmla="*/ 376728 w 594250"/>
                <a:gd name="connsiteY164" fmla="*/ 20058 h 759910"/>
                <a:gd name="connsiteX165" fmla="*/ 375992 w 594250"/>
                <a:gd name="connsiteY165" fmla="*/ 22891 h 759910"/>
                <a:gd name="connsiteX166" fmla="*/ 372834 w 594250"/>
                <a:gd name="connsiteY166" fmla="*/ 23396 h 759910"/>
                <a:gd name="connsiteX167" fmla="*/ 359406 w 594250"/>
                <a:gd name="connsiteY167" fmla="*/ 16357 h 759910"/>
                <a:gd name="connsiteX168" fmla="*/ 349966 w 594250"/>
                <a:gd name="connsiteY168" fmla="*/ 16395 h 759910"/>
                <a:gd name="connsiteX169" fmla="*/ 340621 w 594250"/>
                <a:gd name="connsiteY169" fmla="*/ 20075 h 759910"/>
                <a:gd name="connsiteX170" fmla="*/ 337335 w 594250"/>
                <a:gd name="connsiteY170" fmla="*/ 23259 h 759910"/>
                <a:gd name="connsiteX171" fmla="*/ 336697 w 594250"/>
                <a:gd name="connsiteY171" fmla="*/ 35142 h 759910"/>
                <a:gd name="connsiteX172" fmla="*/ 333453 w 594250"/>
                <a:gd name="connsiteY172" fmla="*/ 40666 h 759910"/>
                <a:gd name="connsiteX173" fmla="*/ 328695 w 594250"/>
                <a:gd name="connsiteY173" fmla="*/ 45386 h 759910"/>
                <a:gd name="connsiteX174" fmla="*/ 325751 w 594250"/>
                <a:gd name="connsiteY174" fmla="*/ 46028 h 759910"/>
                <a:gd name="connsiteX175" fmla="*/ 314638 w 594250"/>
                <a:gd name="connsiteY175" fmla="*/ 42138 h 759910"/>
                <a:gd name="connsiteX176" fmla="*/ 310916 w 594250"/>
                <a:gd name="connsiteY176" fmla="*/ 45091 h 759910"/>
                <a:gd name="connsiteX177" fmla="*/ 310650 w 594250"/>
                <a:gd name="connsiteY177" fmla="*/ 50161 h 759910"/>
                <a:gd name="connsiteX178" fmla="*/ 314176 w 594250"/>
                <a:gd name="connsiteY178" fmla="*/ 68544 h 759910"/>
                <a:gd name="connsiteX179" fmla="*/ 319949 w 594250"/>
                <a:gd name="connsiteY179" fmla="*/ 91596 h 759910"/>
                <a:gd name="connsiteX180" fmla="*/ 317133 w 594250"/>
                <a:gd name="connsiteY180" fmla="*/ 94535 h 759910"/>
                <a:gd name="connsiteX181" fmla="*/ 310518 w 594250"/>
                <a:gd name="connsiteY181" fmla="*/ 91086 h 759910"/>
                <a:gd name="connsiteX182" fmla="*/ 304903 w 594250"/>
                <a:gd name="connsiteY182" fmla="*/ 85173 h 759910"/>
                <a:gd name="connsiteX183" fmla="*/ 305712 w 594250"/>
                <a:gd name="connsiteY183" fmla="*/ 83307 h 759910"/>
                <a:gd name="connsiteX184" fmla="*/ 306414 w 594250"/>
                <a:gd name="connsiteY184" fmla="*/ 76593 h 759910"/>
                <a:gd name="connsiteX185" fmla="*/ 299978 w 594250"/>
                <a:gd name="connsiteY185" fmla="*/ 69233 h 759910"/>
                <a:gd name="connsiteX186" fmla="*/ 293337 w 594250"/>
                <a:gd name="connsiteY186" fmla="*/ 53520 h 759910"/>
                <a:gd name="connsiteX187" fmla="*/ 286191 w 594250"/>
                <a:gd name="connsiteY187" fmla="*/ 46520 h 759910"/>
                <a:gd name="connsiteX188" fmla="*/ 278998 w 594250"/>
                <a:gd name="connsiteY188" fmla="*/ 48582 h 759910"/>
                <a:gd name="connsiteX189" fmla="*/ 277813 w 594250"/>
                <a:gd name="connsiteY189" fmla="*/ 51770 h 759910"/>
                <a:gd name="connsiteX190" fmla="*/ 276024 w 594250"/>
                <a:gd name="connsiteY190" fmla="*/ 71980 h 759910"/>
                <a:gd name="connsiteX191" fmla="*/ 274381 w 594250"/>
                <a:gd name="connsiteY191" fmla="*/ 80162 h 759910"/>
                <a:gd name="connsiteX192" fmla="*/ 266559 w 594250"/>
                <a:gd name="connsiteY192" fmla="*/ 81116 h 759910"/>
                <a:gd name="connsiteX193" fmla="*/ 264920 w 594250"/>
                <a:gd name="connsiteY193" fmla="*/ 81232 h 759910"/>
                <a:gd name="connsiteX194" fmla="*/ 262130 w 594250"/>
                <a:gd name="connsiteY194" fmla="*/ 83042 h 759910"/>
                <a:gd name="connsiteX195" fmla="*/ 258950 w 594250"/>
                <a:gd name="connsiteY195" fmla="*/ 80658 h 759910"/>
                <a:gd name="connsiteX196" fmla="*/ 261077 w 594250"/>
                <a:gd name="connsiteY196" fmla="*/ 72896 h 759910"/>
                <a:gd name="connsiteX197" fmla="*/ 259695 w 594250"/>
                <a:gd name="connsiteY197" fmla="*/ 56037 h 759910"/>
                <a:gd name="connsiteX198" fmla="*/ 258184 w 594250"/>
                <a:gd name="connsiteY198" fmla="*/ 51253 h 759910"/>
                <a:gd name="connsiteX199" fmla="*/ 257098 w 594250"/>
                <a:gd name="connsiteY199" fmla="*/ 50204 h 759910"/>
                <a:gd name="connsiteX200" fmla="*/ 254179 w 594250"/>
                <a:gd name="connsiteY200" fmla="*/ 51351 h 759910"/>
                <a:gd name="connsiteX201" fmla="*/ 252215 w 594250"/>
                <a:gd name="connsiteY201" fmla="*/ 59421 h 759910"/>
                <a:gd name="connsiteX202" fmla="*/ 252035 w 594250"/>
                <a:gd name="connsiteY202" fmla="*/ 67748 h 759910"/>
                <a:gd name="connsiteX203" fmla="*/ 246888 w 594250"/>
                <a:gd name="connsiteY203" fmla="*/ 74360 h 759910"/>
                <a:gd name="connsiteX204" fmla="*/ 245959 w 594250"/>
                <a:gd name="connsiteY204" fmla="*/ 75506 h 759910"/>
                <a:gd name="connsiteX205" fmla="*/ 246237 w 594250"/>
                <a:gd name="connsiteY205" fmla="*/ 76063 h 759910"/>
                <a:gd name="connsiteX206" fmla="*/ 242382 w 594250"/>
                <a:gd name="connsiteY206" fmla="*/ 78960 h 759910"/>
                <a:gd name="connsiteX207" fmla="*/ 238321 w 594250"/>
                <a:gd name="connsiteY207" fmla="*/ 82729 h 759910"/>
                <a:gd name="connsiteX208" fmla="*/ 237833 w 594250"/>
                <a:gd name="connsiteY208" fmla="*/ 83508 h 759910"/>
                <a:gd name="connsiteX209" fmla="*/ 237679 w 594250"/>
                <a:gd name="connsiteY209" fmla="*/ 85130 h 759910"/>
                <a:gd name="connsiteX210" fmla="*/ 237833 w 594250"/>
                <a:gd name="connsiteY210" fmla="*/ 83508 h 759910"/>
                <a:gd name="connsiteX211" fmla="*/ 237944 w 594250"/>
                <a:gd name="connsiteY211" fmla="*/ 82400 h 759910"/>
                <a:gd name="connsiteX212" fmla="*/ 242027 w 594250"/>
                <a:gd name="connsiteY212" fmla="*/ 78579 h 759910"/>
                <a:gd name="connsiteX213" fmla="*/ 245818 w 594250"/>
                <a:gd name="connsiteY213" fmla="*/ 75699 h 759910"/>
                <a:gd name="connsiteX214" fmla="*/ 245963 w 594250"/>
                <a:gd name="connsiteY214" fmla="*/ 75511 h 759910"/>
                <a:gd name="connsiteX215" fmla="*/ 244851 w 594250"/>
                <a:gd name="connsiteY215" fmla="*/ 69618 h 759910"/>
                <a:gd name="connsiteX216" fmla="*/ 248809 w 594250"/>
                <a:gd name="connsiteY216" fmla="*/ 58364 h 759910"/>
                <a:gd name="connsiteX217" fmla="*/ 249451 w 594250"/>
                <a:gd name="connsiteY217" fmla="*/ 46580 h 759910"/>
                <a:gd name="connsiteX218" fmla="*/ 244363 w 594250"/>
                <a:gd name="connsiteY218" fmla="*/ 42840 h 759910"/>
                <a:gd name="connsiteX219" fmla="*/ 236156 w 594250"/>
                <a:gd name="connsiteY219" fmla="*/ 45035 h 759910"/>
                <a:gd name="connsiteX220" fmla="*/ 219758 w 594250"/>
                <a:gd name="connsiteY220" fmla="*/ 48822 h 759910"/>
                <a:gd name="connsiteX221" fmla="*/ 196112 w 594250"/>
                <a:gd name="connsiteY221" fmla="*/ 51154 h 759910"/>
                <a:gd name="connsiteX222" fmla="*/ 191029 w 594250"/>
                <a:gd name="connsiteY222" fmla="*/ 56837 h 759910"/>
                <a:gd name="connsiteX223" fmla="*/ 191208 w 594250"/>
                <a:gd name="connsiteY223" fmla="*/ 61907 h 759910"/>
                <a:gd name="connsiteX224" fmla="*/ 190258 w 594250"/>
                <a:gd name="connsiteY224" fmla="*/ 63054 h 759910"/>
                <a:gd name="connsiteX225" fmla="*/ 188786 w 594250"/>
                <a:gd name="connsiteY225" fmla="*/ 62554 h 759910"/>
                <a:gd name="connsiteX226" fmla="*/ 184541 w 594250"/>
                <a:gd name="connsiteY226" fmla="*/ 57470 h 759910"/>
                <a:gd name="connsiteX227" fmla="*/ 176454 w 594250"/>
                <a:gd name="connsiteY227" fmla="*/ 58634 h 759910"/>
                <a:gd name="connsiteX228" fmla="*/ 170998 w 594250"/>
                <a:gd name="connsiteY228" fmla="*/ 64770 h 759910"/>
                <a:gd name="connsiteX229" fmla="*/ 169971 w 594250"/>
                <a:gd name="connsiteY229" fmla="*/ 69768 h 759910"/>
                <a:gd name="connsiteX230" fmla="*/ 168414 w 594250"/>
                <a:gd name="connsiteY230" fmla="*/ 79700 h 759910"/>
                <a:gd name="connsiteX231" fmla="*/ 161704 w 594250"/>
                <a:gd name="connsiteY231" fmla="*/ 87193 h 759910"/>
                <a:gd name="connsiteX232" fmla="*/ 159710 w 594250"/>
                <a:gd name="connsiteY232" fmla="*/ 89940 h 759910"/>
                <a:gd name="connsiteX233" fmla="*/ 153732 w 594250"/>
                <a:gd name="connsiteY233" fmla="*/ 90778 h 759910"/>
                <a:gd name="connsiteX234" fmla="*/ 141387 w 594250"/>
                <a:gd name="connsiteY234" fmla="*/ 87847 h 759910"/>
                <a:gd name="connsiteX235" fmla="*/ 126898 w 594250"/>
                <a:gd name="connsiteY235" fmla="*/ 95605 h 759910"/>
                <a:gd name="connsiteX236" fmla="*/ 112156 w 594250"/>
                <a:gd name="connsiteY236" fmla="*/ 103209 h 759910"/>
                <a:gd name="connsiteX237" fmla="*/ 109016 w 594250"/>
                <a:gd name="connsiteY237" fmla="*/ 106247 h 759910"/>
                <a:gd name="connsiteX238" fmla="*/ 96388 w 594250"/>
                <a:gd name="connsiteY238" fmla="*/ 121408 h 759910"/>
                <a:gd name="connsiteX239" fmla="*/ 99448 w 594250"/>
                <a:gd name="connsiteY239" fmla="*/ 130672 h 759910"/>
                <a:gd name="connsiteX240" fmla="*/ 112020 w 594250"/>
                <a:gd name="connsiteY240" fmla="*/ 134489 h 759910"/>
                <a:gd name="connsiteX241" fmla="*/ 111934 w 594250"/>
                <a:gd name="connsiteY241" fmla="*/ 134181 h 759910"/>
                <a:gd name="connsiteX242" fmla="*/ 112572 w 594250"/>
                <a:gd name="connsiteY242" fmla="*/ 133531 h 759910"/>
                <a:gd name="connsiteX243" fmla="*/ 112135 w 594250"/>
                <a:gd name="connsiteY243" fmla="*/ 134528 h 759910"/>
                <a:gd name="connsiteX244" fmla="*/ 112020 w 594250"/>
                <a:gd name="connsiteY244" fmla="*/ 134489 h 759910"/>
                <a:gd name="connsiteX245" fmla="*/ 112845 w 594250"/>
                <a:gd name="connsiteY245" fmla="*/ 137425 h 759910"/>
                <a:gd name="connsiteX246" fmla="*/ 111814 w 594250"/>
                <a:gd name="connsiteY246" fmla="*/ 141871 h 759910"/>
                <a:gd name="connsiteX247" fmla="*/ 106846 w 594250"/>
                <a:gd name="connsiteY247" fmla="*/ 148221 h 759910"/>
                <a:gd name="connsiteX248" fmla="*/ 103817 w 594250"/>
                <a:gd name="connsiteY248" fmla="*/ 154147 h 759910"/>
                <a:gd name="connsiteX249" fmla="*/ 93444 w 594250"/>
                <a:gd name="connsiteY249" fmla="*/ 165384 h 759910"/>
                <a:gd name="connsiteX250" fmla="*/ 87218 w 594250"/>
                <a:gd name="connsiteY250" fmla="*/ 166869 h 759910"/>
                <a:gd name="connsiteX251" fmla="*/ 65536 w 594250"/>
                <a:gd name="connsiteY251" fmla="*/ 164447 h 759910"/>
                <a:gd name="connsiteX252" fmla="*/ 57547 w 594250"/>
                <a:gd name="connsiteY252" fmla="*/ 166908 h 759910"/>
                <a:gd name="connsiteX253" fmla="*/ 46614 w 594250"/>
                <a:gd name="connsiteY253" fmla="*/ 171221 h 759910"/>
                <a:gd name="connsiteX254" fmla="*/ 23229 w 594250"/>
                <a:gd name="connsiteY254" fmla="*/ 175431 h 759910"/>
                <a:gd name="connsiteX255" fmla="*/ 9240 w 594250"/>
                <a:gd name="connsiteY255" fmla="*/ 186476 h 759910"/>
                <a:gd name="connsiteX256" fmla="*/ 9591 w 594250"/>
                <a:gd name="connsiteY256" fmla="*/ 197285 h 759910"/>
                <a:gd name="connsiteX257" fmla="*/ 19193 w 594250"/>
                <a:gd name="connsiteY257" fmla="*/ 212403 h 759910"/>
                <a:gd name="connsiteX258" fmla="*/ 20306 w 594250"/>
                <a:gd name="connsiteY258" fmla="*/ 212176 h 759910"/>
                <a:gd name="connsiteX259" fmla="*/ 21795 w 594250"/>
                <a:gd name="connsiteY259" fmla="*/ 210991 h 759910"/>
                <a:gd name="connsiteX260" fmla="*/ 20306 w 594250"/>
                <a:gd name="connsiteY260" fmla="*/ 212176 h 759910"/>
                <a:gd name="connsiteX261" fmla="*/ 19523 w 594250"/>
                <a:gd name="connsiteY261" fmla="*/ 212805 h 759910"/>
                <a:gd name="connsiteX262" fmla="*/ 19193 w 594250"/>
                <a:gd name="connsiteY262" fmla="*/ 212403 h 759910"/>
                <a:gd name="connsiteX263" fmla="*/ 19181 w 594250"/>
                <a:gd name="connsiteY263" fmla="*/ 212403 h 759910"/>
                <a:gd name="connsiteX264" fmla="*/ 23511 w 594250"/>
                <a:gd name="connsiteY264" fmla="*/ 221650 h 759910"/>
                <a:gd name="connsiteX265" fmla="*/ 32039 w 594250"/>
                <a:gd name="connsiteY265" fmla="*/ 226169 h 759910"/>
                <a:gd name="connsiteX266" fmla="*/ 40294 w 594250"/>
                <a:gd name="connsiteY266" fmla="*/ 225047 h 759910"/>
                <a:gd name="connsiteX267" fmla="*/ 50379 w 594250"/>
                <a:gd name="connsiteY267" fmla="*/ 225219 h 759910"/>
                <a:gd name="connsiteX268" fmla="*/ 53426 w 594250"/>
                <a:gd name="connsiteY268" fmla="*/ 226224 h 759910"/>
                <a:gd name="connsiteX269" fmla="*/ 54881 w 594250"/>
                <a:gd name="connsiteY269" fmla="*/ 228971 h 759910"/>
                <a:gd name="connsiteX270" fmla="*/ 52990 w 594250"/>
                <a:gd name="connsiteY270" fmla="*/ 231560 h 759910"/>
                <a:gd name="connsiteX271" fmla="*/ 48107 w 594250"/>
                <a:gd name="connsiteY271" fmla="*/ 231582 h 759910"/>
                <a:gd name="connsiteX272" fmla="*/ 28321 w 594250"/>
                <a:gd name="connsiteY272" fmla="*/ 231830 h 759910"/>
                <a:gd name="connsiteX273" fmla="*/ 19964 w 594250"/>
                <a:gd name="connsiteY273" fmla="*/ 232403 h 759910"/>
                <a:gd name="connsiteX274" fmla="*/ 10105 w 594250"/>
                <a:gd name="connsiteY274" fmla="*/ 234256 h 759910"/>
                <a:gd name="connsiteX275" fmla="*/ 6767 w 594250"/>
                <a:gd name="connsiteY275" fmla="*/ 247239 h 759910"/>
                <a:gd name="connsiteX276" fmla="*/ 17768 w 594250"/>
                <a:gd name="connsiteY276" fmla="*/ 257705 h 759910"/>
                <a:gd name="connsiteX277" fmla="*/ 17486 w 594250"/>
                <a:gd name="connsiteY277" fmla="*/ 260645 h 759910"/>
                <a:gd name="connsiteX278" fmla="*/ 11705 w 594250"/>
                <a:gd name="connsiteY278" fmla="*/ 264248 h 759910"/>
                <a:gd name="connsiteX279" fmla="*/ 10216 w 594250"/>
                <a:gd name="connsiteY279" fmla="*/ 268711 h 759910"/>
                <a:gd name="connsiteX280" fmla="*/ 23866 w 594250"/>
                <a:gd name="connsiteY280" fmla="*/ 285759 h 759910"/>
                <a:gd name="connsiteX281" fmla="*/ 33118 w 594250"/>
                <a:gd name="connsiteY281" fmla="*/ 283431 h 759910"/>
                <a:gd name="connsiteX282" fmla="*/ 38334 w 594250"/>
                <a:gd name="connsiteY282" fmla="*/ 281604 h 759910"/>
                <a:gd name="connsiteX283" fmla="*/ 43815 w 594250"/>
                <a:gd name="connsiteY283" fmla="*/ 285280 h 759910"/>
                <a:gd name="connsiteX284" fmla="*/ 46597 w 594250"/>
                <a:gd name="connsiteY284" fmla="*/ 286555 h 759910"/>
                <a:gd name="connsiteX285" fmla="*/ 68009 w 594250"/>
                <a:gd name="connsiteY285" fmla="*/ 284137 h 759910"/>
                <a:gd name="connsiteX286" fmla="*/ 69648 w 594250"/>
                <a:gd name="connsiteY286" fmla="*/ 283923 h 759910"/>
                <a:gd name="connsiteX287" fmla="*/ 89221 w 594250"/>
                <a:gd name="connsiteY287" fmla="*/ 294112 h 759910"/>
                <a:gd name="connsiteX288" fmla="*/ 104030 w 594250"/>
                <a:gd name="connsiteY288" fmla="*/ 305623 h 759910"/>
                <a:gd name="connsiteX289" fmla="*/ 108601 w 594250"/>
                <a:gd name="connsiteY289" fmla="*/ 310633 h 759910"/>
                <a:gd name="connsiteX290" fmla="*/ 109636 w 594250"/>
                <a:gd name="connsiteY290" fmla="*/ 315362 h 759910"/>
                <a:gd name="connsiteX291" fmla="*/ 107141 w 594250"/>
                <a:gd name="connsiteY291" fmla="*/ 323466 h 759910"/>
                <a:gd name="connsiteX292" fmla="*/ 108737 w 594250"/>
                <a:gd name="connsiteY292" fmla="*/ 335918 h 759910"/>
                <a:gd name="connsiteX293" fmla="*/ 111189 w 594250"/>
                <a:gd name="connsiteY293" fmla="*/ 342115 h 759910"/>
                <a:gd name="connsiteX294" fmla="*/ 108810 w 594250"/>
                <a:gd name="connsiteY294" fmla="*/ 349701 h 759910"/>
                <a:gd name="connsiteX295" fmla="*/ 108669 w 594250"/>
                <a:gd name="connsiteY295" fmla="*/ 352273 h 759910"/>
                <a:gd name="connsiteX296" fmla="*/ 113470 w 594250"/>
                <a:gd name="connsiteY296" fmla="*/ 353976 h 759910"/>
                <a:gd name="connsiteX297" fmla="*/ 115272 w 594250"/>
                <a:gd name="connsiteY297" fmla="*/ 357943 h 759910"/>
                <a:gd name="connsiteX298" fmla="*/ 113350 w 594250"/>
                <a:gd name="connsiteY298" fmla="*/ 360746 h 759910"/>
                <a:gd name="connsiteX299" fmla="*/ 113470 w 594250"/>
                <a:gd name="connsiteY299" fmla="*/ 367952 h 759910"/>
                <a:gd name="connsiteX300" fmla="*/ 114206 w 594250"/>
                <a:gd name="connsiteY300" fmla="*/ 371097 h 759910"/>
                <a:gd name="connsiteX301" fmla="*/ 112191 w 594250"/>
                <a:gd name="connsiteY301" fmla="*/ 375577 h 759910"/>
                <a:gd name="connsiteX302" fmla="*/ 114634 w 594250"/>
                <a:gd name="connsiteY302" fmla="*/ 381679 h 759910"/>
                <a:gd name="connsiteX303" fmla="*/ 115828 w 594250"/>
                <a:gd name="connsiteY303" fmla="*/ 391820 h 759910"/>
                <a:gd name="connsiteX304" fmla="*/ 114056 w 594250"/>
                <a:gd name="connsiteY304" fmla="*/ 401478 h 759910"/>
                <a:gd name="connsiteX305" fmla="*/ 114433 w 594250"/>
                <a:gd name="connsiteY305" fmla="*/ 404504 h 759910"/>
                <a:gd name="connsiteX306" fmla="*/ 116876 w 594250"/>
                <a:gd name="connsiteY306" fmla="*/ 406849 h 759910"/>
                <a:gd name="connsiteX307" fmla="*/ 114608 w 594250"/>
                <a:gd name="connsiteY307" fmla="*/ 412262 h 759910"/>
                <a:gd name="connsiteX308" fmla="*/ 108601 w 594250"/>
                <a:gd name="connsiteY308" fmla="*/ 414893 h 759910"/>
                <a:gd name="connsiteX309" fmla="*/ 108917 w 594250"/>
                <a:gd name="connsiteY309" fmla="*/ 417910 h 759910"/>
                <a:gd name="connsiteX310" fmla="*/ 109794 w 594250"/>
                <a:gd name="connsiteY310" fmla="*/ 421363 h 759910"/>
                <a:gd name="connsiteX311" fmla="*/ 105400 w 594250"/>
                <a:gd name="connsiteY311" fmla="*/ 431509 h 759910"/>
                <a:gd name="connsiteX312" fmla="*/ 108789 w 594250"/>
                <a:gd name="connsiteY312" fmla="*/ 432181 h 759910"/>
                <a:gd name="connsiteX313" fmla="*/ 109080 w 594250"/>
                <a:gd name="connsiteY313" fmla="*/ 431928 h 759910"/>
                <a:gd name="connsiteX314" fmla="*/ 109730 w 594250"/>
                <a:gd name="connsiteY314" fmla="*/ 431333 h 759910"/>
                <a:gd name="connsiteX315" fmla="*/ 109456 w 594250"/>
                <a:gd name="connsiteY315" fmla="*/ 432309 h 759910"/>
                <a:gd name="connsiteX316" fmla="*/ 108793 w 594250"/>
                <a:gd name="connsiteY316" fmla="*/ 432185 h 759910"/>
                <a:gd name="connsiteX317" fmla="*/ 105378 w 594250"/>
                <a:gd name="connsiteY317" fmla="*/ 435073 h 759910"/>
                <a:gd name="connsiteX318" fmla="*/ 105062 w 594250"/>
                <a:gd name="connsiteY318" fmla="*/ 434829 h 759910"/>
                <a:gd name="connsiteX319" fmla="*/ 105066 w 594250"/>
                <a:gd name="connsiteY319" fmla="*/ 435347 h 759910"/>
                <a:gd name="connsiteX320" fmla="*/ 105404 w 594250"/>
                <a:gd name="connsiteY320" fmla="*/ 435095 h 759910"/>
                <a:gd name="connsiteX321" fmla="*/ 99734 w 594250"/>
                <a:gd name="connsiteY321" fmla="*/ 446802 h 759910"/>
                <a:gd name="connsiteX322" fmla="*/ 100560 w 594250"/>
                <a:gd name="connsiteY322" fmla="*/ 454526 h 759910"/>
                <a:gd name="connsiteX323" fmla="*/ 117330 w 594250"/>
                <a:gd name="connsiteY323" fmla="*/ 455348 h 759910"/>
                <a:gd name="connsiteX324" fmla="*/ 120492 w 594250"/>
                <a:gd name="connsiteY324" fmla="*/ 451514 h 759910"/>
                <a:gd name="connsiteX325" fmla="*/ 126637 w 594250"/>
                <a:gd name="connsiteY325" fmla="*/ 450598 h 759910"/>
                <a:gd name="connsiteX326" fmla="*/ 128952 w 594250"/>
                <a:gd name="connsiteY326" fmla="*/ 452066 h 759910"/>
                <a:gd name="connsiteX327" fmla="*/ 128952 w 594250"/>
                <a:gd name="connsiteY327" fmla="*/ 452369 h 759910"/>
                <a:gd name="connsiteX328" fmla="*/ 129410 w 594250"/>
                <a:gd name="connsiteY328" fmla="*/ 452391 h 759910"/>
                <a:gd name="connsiteX329" fmla="*/ 128952 w 594250"/>
                <a:gd name="connsiteY329" fmla="*/ 451954 h 759910"/>
                <a:gd name="connsiteX330" fmla="*/ 131738 w 594250"/>
                <a:gd name="connsiteY330" fmla="*/ 453324 h 759910"/>
                <a:gd name="connsiteX331" fmla="*/ 129140 w 594250"/>
                <a:gd name="connsiteY331" fmla="*/ 455788 h 759910"/>
                <a:gd name="connsiteX332" fmla="*/ 123881 w 594250"/>
                <a:gd name="connsiteY332" fmla="*/ 463564 h 759910"/>
                <a:gd name="connsiteX333" fmla="*/ 124694 w 594250"/>
                <a:gd name="connsiteY333" fmla="*/ 467838 h 759910"/>
                <a:gd name="connsiteX334" fmla="*/ 129115 w 594250"/>
                <a:gd name="connsiteY334" fmla="*/ 469918 h 759910"/>
                <a:gd name="connsiteX335" fmla="*/ 130920 w 594250"/>
                <a:gd name="connsiteY335" fmla="*/ 475519 h 759910"/>
                <a:gd name="connsiteX336" fmla="*/ 128905 w 594250"/>
                <a:gd name="connsiteY336" fmla="*/ 479447 h 759910"/>
                <a:gd name="connsiteX337" fmla="*/ 129085 w 594250"/>
                <a:gd name="connsiteY337" fmla="*/ 479469 h 759910"/>
                <a:gd name="connsiteX338" fmla="*/ 129388 w 594250"/>
                <a:gd name="connsiteY338" fmla="*/ 479987 h 759910"/>
                <a:gd name="connsiteX339" fmla="*/ 136367 w 594250"/>
                <a:gd name="connsiteY339" fmla="*/ 486521 h 759910"/>
                <a:gd name="connsiteX340" fmla="*/ 135546 w 594250"/>
                <a:gd name="connsiteY340" fmla="*/ 487834 h 759910"/>
                <a:gd name="connsiteX341" fmla="*/ 134113 w 594250"/>
                <a:gd name="connsiteY341" fmla="*/ 487783 h 759910"/>
                <a:gd name="connsiteX342" fmla="*/ 129388 w 594250"/>
                <a:gd name="connsiteY342" fmla="*/ 479987 h 759910"/>
                <a:gd name="connsiteX343" fmla="*/ 128674 w 594250"/>
                <a:gd name="connsiteY343" fmla="*/ 479905 h 759910"/>
                <a:gd name="connsiteX344" fmla="*/ 128905 w 594250"/>
                <a:gd name="connsiteY344" fmla="*/ 479447 h 759910"/>
                <a:gd name="connsiteX345" fmla="*/ 115982 w 594250"/>
                <a:gd name="connsiteY345" fmla="*/ 476491 h 759910"/>
                <a:gd name="connsiteX346" fmla="*/ 107809 w 594250"/>
                <a:gd name="connsiteY346" fmla="*/ 474548 h 759910"/>
                <a:gd name="connsiteX347" fmla="*/ 101660 w 594250"/>
                <a:gd name="connsiteY347" fmla="*/ 480710 h 759910"/>
                <a:gd name="connsiteX348" fmla="*/ 102096 w 594250"/>
                <a:gd name="connsiteY348" fmla="*/ 482327 h 759910"/>
                <a:gd name="connsiteX349" fmla="*/ 102768 w 594250"/>
                <a:gd name="connsiteY349" fmla="*/ 487133 h 759910"/>
                <a:gd name="connsiteX350" fmla="*/ 98613 w 594250"/>
                <a:gd name="connsiteY350" fmla="*/ 489610 h 759910"/>
                <a:gd name="connsiteX351" fmla="*/ 94283 w 594250"/>
                <a:gd name="connsiteY351" fmla="*/ 494454 h 759910"/>
                <a:gd name="connsiteX352" fmla="*/ 92571 w 594250"/>
                <a:gd name="connsiteY352" fmla="*/ 504369 h 759910"/>
                <a:gd name="connsiteX353" fmla="*/ 100980 w 594250"/>
                <a:gd name="connsiteY353" fmla="*/ 520073 h 759910"/>
                <a:gd name="connsiteX354" fmla="*/ 102507 w 594250"/>
                <a:gd name="connsiteY354" fmla="*/ 520745 h 759910"/>
                <a:gd name="connsiteX355" fmla="*/ 120492 w 594250"/>
                <a:gd name="connsiteY355" fmla="*/ 518250 h 759910"/>
                <a:gd name="connsiteX356" fmla="*/ 122859 w 594250"/>
                <a:gd name="connsiteY356" fmla="*/ 509401 h 759910"/>
                <a:gd name="connsiteX357" fmla="*/ 119478 w 594250"/>
                <a:gd name="connsiteY357" fmla="*/ 505781 h 759910"/>
                <a:gd name="connsiteX358" fmla="*/ 115700 w 594250"/>
                <a:gd name="connsiteY358" fmla="*/ 497467 h 759910"/>
                <a:gd name="connsiteX359" fmla="*/ 115186 w 594250"/>
                <a:gd name="connsiteY359" fmla="*/ 497197 h 759910"/>
                <a:gd name="connsiteX360" fmla="*/ 114912 w 594250"/>
                <a:gd name="connsiteY360" fmla="*/ 496033 h 759910"/>
                <a:gd name="connsiteX361" fmla="*/ 115601 w 594250"/>
                <a:gd name="connsiteY361" fmla="*/ 496769 h 759910"/>
                <a:gd name="connsiteX362" fmla="*/ 115700 w 594250"/>
                <a:gd name="connsiteY362" fmla="*/ 497467 h 759910"/>
                <a:gd name="connsiteX363" fmla="*/ 138520 w 594250"/>
                <a:gd name="connsiteY363" fmla="*/ 505623 h 759910"/>
                <a:gd name="connsiteX364" fmla="*/ 140274 w 594250"/>
                <a:gd name="connsiteY364" fmla="*/ 509324 h 759910"/>
                <a:gd name="connsiteX365" fmla="*/ 136136 w 594250"/>
                <a:gd name="connsiteY365" fmla="*/ 513710 h 759910"/>
                <a:gd name="connsiteX366" fmla="*/ 135687 w 594250"/>
                <a:gd name="connsiteY366" fmla="*/ 513543 h 759910"/>
                <a:gd name="connsiteX367" fmla="*/ 135704 w 594250"/>
                <a:gd name="connsiteY367" fmla="*/ 514172 h 759910"/>
                <a:gd name="connsiteX368" fmla="*/ 136166 w 594250"/>
                <a:gd name="connsiteY368" fmla="*/ 513736 h 759910"/>
                <a:gd name="connsiteX369" fmla="*/ 133389 w 594250"/>
                <a:gd name="connsiteY369" fmla="*/ 519910 h 759910"/>
                <a:gd name="connsiteX370" fmla="*/ 133210 w 594250"/>
                <a:gd name="connsiteY370" fmla="*/ 524712 h 759910"/>
                <a:gd name="connsiteX371" fmla="*/ 130676 w 594250"/>
                <a:gd name="connsiteY371" fmla="*/ 528623 h 759910"/>
                <a:gd name="connsiteX372" fmla="*/ 126517 w 594250"/>
                <a:gd name="connsiteY372" fmla="*/ 530818 h 759910"/>
                <a:gd name="connsiteX373" fmla="*/ 113547 w 594250"/>
                <a:gd name="connsiteY373" fmla="*/ 540266 h 759910"/>
                <a:gd name="connsiteX374" fmla="*/ 105584 w 594250"/>
                <a:gd name="connsiteY374" fmla="*/ 541417 h 759910"/>
                <a:gd name="connsiteX375" fmla="*/ 107963 w 594250"/>
                <a:gd name="connsiteY375" fmla="*/ 551028 h 759910"/>
                <a:gd name="connsiteX376" fmla="*/ 108558 w 594250"/>
                <a:gd name="connsiteY376" fmla="*/ 551101 h 759910"/>
                <a:gd name="connsiteX377" fmla="*/ 108926 w 594250"/>
                <a:gd name="connsiteY377" fmla="*/ 551811 h 759910"/>
                <a:gd name="connsiteX378" fmla="*/ 108164 w 594250"/>
                <a:gd name="connsiteY378" fmla="*/ 551507 h 759910"/>
                <a:gd name="connsiteX379" fmla="*/ 107963 w 594250"/>
                <a:gd name="connsiteY379" fmla="*/ 551032 h 759910"/>
                <a:gd name="connsiteX380" fmla="*/ 103598 w 594250"/>
                <a:gd name="connsiteY380" fmla="*/ 550390 h 759910"/>
                <a:gd name="connsiteX381" fmla="*/ 98664 w 594250"/>
                <a:gd name="connsiteY381" fmla="*/ 552864 h 759910"/>
                <a:gd name="connsiteX382" fmla="*/ 96474 w 594250"/>
                <a:gd name="connsiteY382" fmla="*/ 557322 h 759910"/>
                <a:gd name="connsiteX383" fmla="*/ 90132 w 594250"/>
                <a:gd name="connsiteY383" fmla="*/ 564764 h 759910"/>
                <a:gd name="connsiteX384" fmla="*/ 86709 w 594250"/>
                <a:gd name="connsiteY384" fmla="*/ 573917 h 759910"/>
                <a:gd name="connsiteX385" fmla="*/ 85108 w 594250"/>
                <a:gd name="connsiteY385" fmla="*/ 580335 h 759910"/>
                <a:gd name="connsiteX386" fmla="*/ 87432 w 594250"/>
                <a:gd name="connsiteY386" fmla="*/ 586288 h 759910"/>
                <a:gd name="connsiteX387" fmla="*/ 90941 w 594250"/>
                <a:gd name="connsiteY387" fmla="*/ 588941 h 759910"/>
                <a:gd name="connsiteX388" fmla="*/ 91031 w 594250"/>
                <a:gd name="connsiteY388" fmla="*/ 588859 h 759910"/>
                <a:gd name="connsiteX389" fmla="*/ 92323 w 594250"/>
                <a:gd name="connsiteY389" fmla="*/ 588401 h 759910"/>
                <a:gd name="connsiteX390" fmla="*/ 93397 w 594250"/>
                <a:gd name="connsiteY390" fmla="*/ 587332 h 759910"/>
                <a:gd name="connsiteX391" fmla="*/ 94497 w 594250"/>
                <a:gd name="connsiteY391" fmla="*/ 587653 h 759910"/>
                <a:gd name="connsiteX392" fmla="*/ 92323 w 594250"/>
                <a:gd name="connsiteY392" fmla="*/ 588397 h 759910"/>
                <a:gd name="connsiteX393" fmla="*/ 91424 w 594250"/>
                <a:gd name="connsiteY393" fmla="*/ 589291 h 759910"/>
                <a:gd name="connsiteX394" fmla="*/ 90941 w 594250"/>
                <a:gd name="connsiteY394" fmla="*/ 588936 h 759910"/>
                <a:gd name="connsiteX395" fmla="*/ 83957 w 594250"/>
                <a:gd name="connsiteY395" fmla="*/ 595988 h 759910"/>
                <a:gd name="connsiteX396" fmla="*/ 83144 w 594250"/>
                <a:gd name="connsiteY396" fmla="*/ 606896 h 759910"/>
                <a:gd name="connsiteX397" fmla="*/ 85785 w 594250"/>
                <a:gd name="connsiteY397" fmla="*/ 614581 h 759910"/>
                <a:gd name="connsiteX398" fmla="*/ 86807 w 594250"/>
                <a:gd name="connsiteY398" fmla="*/ 621196 h 759910"/>
                <a:gd name="connsiteX399" fmla="*/ 89931 w 594250"/>
                <a:gd name="connsiteY399" fmla="*/ 644534 h 759910"/>
                <a:gd name="connsiteX400" fmla="*/ 90123 w 594250"/>
                <a:gd name="connsiteY400" fmla="*/ 647911 h 759910"/>
                <a:gd name="connsiteX401" fmla="*/ 93671 w 594250"/>
                <a:gd name="connsiteY401" fmla="*/ 650850 h 759910"/>
                <a:gd name="connsiteX402" fmla="*/ 104266 w 594250"/>
                <a:gd name="connsiteY402" fmla="*/ 647645 h 759910"/>
                <a:gd name="connsiteX403" fmla="*/ 104600 w 594250"/>
                <a:gd name="connsiteY403" fmla="*/ 647003 h 759910"/>
                <a:gd name="connsiteX404" fmla="*/ 105759 w 594250"/>
                <a:gd name="connsiteY404" fmla="*/ 646785 h 759910"/>
                <a:gd name="connsiteX405" fmla="*/ 107150 w 594250"/>
                <a:gd name="connsiteY405" fmla="*/ 645587 h 759910"/>
                <a:gd name="connsiteX406" fmla="*/ 105759 w 594250"/>
                <a:gd name="connsiteY406" fmla="*/ 646785 h 759910"/>
                <a:gd name="connsiteX407" fmla="*/ 104993 w 594250"/>
                <a:gd name="connsiteY407" fmla="*/ 647440 h 759910"/>
                <a:gd name="connsiteX408" fmla="*/ 104266 w 594250"/>
                <a:gd name="connsiteY408" fmla="*/ 647645 h 759910"/>
                <a:gd name="connsiteX409" fmla="*/ 96799 w 594250"/>
                <a:gd name="connsiteY409" fmla="*/ 655215 h 759910"/>
                <a:gd name="connsiteX410" fmla="*/ 92982 w 594250"/>
                <a:gd name="connsiteY410" fmla="*/ 665288 h 759910"/>
                <a:gd name="connsiteX411" fmla="*/ 98399 w 594250"/>
                <a:gd name="connsiteY411" fmla="*/ 681758 h 759910"/>
                <a:gd name="connsiteX412" fmla="*/ 98729 w 594250"/>
                <a:gd name="connsiteY412" fmla="*/ 681305 h 759910"/>
                <a:gd name="connsiteX413" fmla="*/ 98695 w 594250"/>
                <a:gd name="connsiteY413" fmla="*/ 682233 h 759910"/>
                <a:gd name="connsiteX414" fmla="*/ 98404 w 594250"/>
                <a:gd name="connsiteY414" fmla="*/ 681758 h 759910"/>
                <a:gd name="connsiteX415" fmla="*/ 98356 w 594250"/>
                <a:gd name="connsiteY415" fmla="*/ 681835 h 759910"/>
                <a:gd name="connsiteX416" fmla="*/ 101433 w 594250"/>
                <a:gd name="connsiteY416" fmla="*/ 685712 h 759910"/>
                <a:gd name="connsiteX417" fmla="*/ 103402 w 594250"/>
                <a:gd name="connsiteY417" fmla="*/ 693051 h 759910"/>
                <a:gd name="connsiteX418" fmla="*/ 103282 w 594250"/>
                <a:gd name="connsiteY418" fmla="*/ 697877 h 759910"/>
                <a:gd name="connsiteX419" fmla="*/ 108361 w 594250"/>
                <a:gd name="connsiteY419" fmla="*/ 710231 h 759910"/>
                <a:gd name="connsiteX420" fmla="*/ 108168 w 594250"/>
                <a:gd name="connsiteY420" fmla="*/ 718391 h 759910"/>
                <a:gd name="connsiteX421" fmla="*/ 108096 w 594250"/>
                <a:gd name="connsiteY421" fmla="*/ 721502 h 759910"/>
                <a:gd name="connsiteX422" fmla="*/ 114690 w 594250"/>
                <a:gd name="connsiteY422" fmla="*/ 729072 h 759910"/>
                <a:gd name="connsiteX423" fmla="*/ 122131 w 594250"/>
                <a:gd name="connsiteY423" fmla="*/ 738225 h 759910"/>
                <a:gd name="connsiteX424" fmla="*/ 124891 w 594250"/>
                <a:gd name="connsiteY424" fmla="*/ 739393 h 759910"/>
                <a:gd name="connsiteX425" fmla="*/ 134806 w 594250"/>
                <a:gd name="connsiteY425" fmla="*/ 737408 h 759910"/>
                <a:gd name="connsiteX426" fmla="*/ 139607 w 594250"/>
                <a:gd name="connsiteY426" fmla="*/ 735803 h 759910"/>
                <a:gd name="connsiteX427" fmla="*/ 145978 w 594250"/>
                <a:gd name="connsiteY427" fmla="*/ 739029 h 759910"/>
                <a:gd name="connsiteX428" fmla="*/ 151349 w 594250"/>
                <a:gd name="connsiteY428" fmla="*/ 750874 h 759910"/>
                <a:gd name="connsiteX429" fmla="*/ 153989 w 594250"/>
                <a:gd name="connsiteY429" fmla="*/ 755097 h 759910"/>
                <a:gd name="connsiteX430" fmla="*/ 158003 w 594250"/>
                <a:gd name="connsiteY430" fmla="*/ 757729 h 759910"/>
                <a:gd name="connsiteX431" fmla="*/ 169526 w 594250"/>
                <a:gd name="connsiteY431" fmla="*/ 759907 h 759910"/>
                <a:gd name="connsiteX432" fmla="*/ 176582 w 594250"/>
                <a:gd name="connsiteY432" fmla="*/ 756013 h 759910"/>
                <a:gd name="connsiteX433" fmla="*/ 184280 w 594250"/>
                <a:gd name="connsiteY433" fmla="*/ 735978 h 759910"/>
                <a:gd name="connsiteX434" fmla="*/ 190408 w 594250"/>
                <a:gd name="connsiteY434" fmla="*/ 722281 h 759910"/>
                <a:gd name="connsiteX435" fmla="*/ 195329 w 594250"/>
                <a:gd name="connsiteY435" fmla="*/ 711695 h 759910"/>
                <a:gd name="connsiteX436" fmla="*/ 197918 w 594250"/>
                <a:gd name="connsiteY436" fmla="*/ 702105 h 759910"/>
                <a:gd name="connsiteX437" fmla="*/ 197550 w 594250"/>
                <a:gd name="connsiteY437" fmla="*/ 702319 h 759910"/>
                <a:gd name="connsiteX438" fmla="*/ 197237 w 594250"/>
                <a:gd name="connsiteY438" fmla="*/ 701613 h 759910"/>
                <a:gd name="connsiteX439" fmla="*/ 195192 w 594250"/>
                <a:gd name="connsiteY439" fmla="*/ 700847 h 759910"/>
                <a:gd name="connsiteX440" fmla="*/ 194447 w 594250"/>
                <a:gd name="connsiteY440" fmla="*/ 699837 h 759910"/>
                <a:gd name="connsiteX441" fmla="*/ 196352 w 594250"/>
                <a:gd name="connsiteY441" fmla="*/ 699572 h 759910"/>
                <a:gd name="connsiteX442" fmla="*/ 197237 w 594250"/>
                <a:gd name="connsiteY442" fmla="*/ 701613 h 759910"/>
                <a:gd name="connsiteX443" fmla="*/ 197986 w 594250"/>
                <a:gd name="connsiteY443" fmla="*/ 701874 h 759910"/>
                <a:gd name="connsiteX444" fmla="*/ 197918 w 594250"/>
                <a:gd name="connsiteY444" fmla="*/ 702101 h 759910"/>
                <a:gd name="connsiteX445" fmla="*/ 204918 w 594250"/>
                <a:gd name="connsiteY445" fmla="*/ 695545 h 759910"/>
                <a:gd name="connsiteX446" fmla="*/ 215967 w 594250"/>
                <a:gd name="connsiteY446" fmla="*/ 680864 h 759910"/>
                <a:gd name="connsiteX447" fmla="*/ 220250 w 594250"/>
                <a:gd name="connsiteY447" fmla="*/ 663987 h 759910"/>
                <a:gd name="connsiteX448" fmla="*/ 222514 w 594250"/>
                <a:gd name="connsiteY448" fmla="*/ 658518 h 759910"/>
                <a:gd name="connsiteX449" fmla="*/ 225372 w 594250"/>
                <a:gd name="connsiteY449" fmla="*/ 656666 h 759910"/>
                <a:gd name="connsiteX450" fmla="*/ 226814 w 594250"/>
                <a:gd name="connsiteY450" fmla="*/ 652113 h 759910"/>
                <a:gd name="connsiteX451" fmla="*/ 225364 w 594250"/>
                <a:gd name="connsiteY451" fmla="*/ 649062 h 759910"/>
                <a:gd name="connsiteX452" fmla="*/ 228248 w 594250"/>
                <a:gd name="connsiteY452" fmla="*/ 644218 h 759910"/>
                <a:gd name="connsiteX453" fmla="*/ 235099 w 594250"/>
                <a:gd name="connsiteY453" fmla="*/ 640217 h 759910"/>
                <a:gd name="connsiteX454" fmla="*/ 244004 w 594250"/>
                <a:gd name="connsiteY454" fmla="*/ 634115 h 759910"/>
                <a:gd name="connsiteX455" fmla="*/ 262545 w 594250"/>
                <a:gd name="connsiteY455" fmla="*/ 632930 h 759910"/>
                <a:gd name="connsiteX456" fmla="*/ 266944 w 594250"/>
                <a:gd name="connsiteY456" fmla="*/ 630953 h 759910"/>
                <a:gd name="connsiteX457" fmla="*/ 270906 w 594250"/>
                <a:gd name="connsiteY457" fmla="*/ 628051 h 759910"/>
                <a:gd name="connsiteX458" fmla="*/ 293885 w 594250"/>
                <a:gd name="connsiteY458" fmla="*/ 618231 h 759910"/>
                <a:gd name="connsiteX459" fmla="*/ 297145 w 594250"/>
                <a:gd name="connsiteY459" fmla="*/ 617354 h 759910"/>
                <a:gd name="connsiteX460" fmla="*/ 308900 w 594250"/>
                <a:gd name="connsiteY460" fmla="*/ 608051 h 759910"/>
                <a:gd name="connsiteX461" fmla="*/ 322259 w 594250"/>
                <a:gd name="connsiteY461" fmla="*/ 590490 h 759910"/>
                <a:gd name="connsiteX462" fmla="*/ 338828 w 594250"/>
                <a:gd name="connsiteY462" fmla="*/ 576035 h 759910"/>
                <a:gd name="connsiteX463" fmla="*/ 350518 w 594250"/>
                <a:gd name="connsiteY463" fmla="*/ 575290 h 759910"/>
                <a:gd name="connsiteX464" fmla="*/ 356941 w 594250"/>
                <a:gd name="connsiteY464" fmla="*/ 573142 h 759910"/>
                <a:gd name="connsiteX465" fmla="*/ 361747 w 594250"/>
                <a:gd name="connsiteY465" fmla="*/ 572128 h 759910"/>
                <a:gd name="connsiteX466" fmla="*/ 371631 w 594250"/>
                <a:gd name="connsiteY466" fmla="*/ 570926 h 759910"/>
                <a:gd name="connsiteX467" fmla="*/ 389484 w 594250"/>
                <a:gd name="connsiteY467" fmla="*/ 565397 h 759910"/>
                <a:gd name="connsiteX468" fmla="*/ 417597 w 594250"/>
                <a:gd name="connsiteY468" fmla="*/ 553861 h 759910"/>
                <a:gd name="connsiteX469" fmla="*/ 450426 w 594250"/>
                <a:gd name="connsiteY469" fmla="*/ 529590 h 759910"/>
                <a:gd name="connsiteX470" fmla="*/ 450850 w 594250"/>
                <a:gd name="connsiteY470" fmla="*/ 526466 h 759910"/>
                <a:gd name="connsiteX471" fmla="*/ 449626 w 594250"/>
                <a:gd name="connsiteY471" fmla="*/ 525469 h 759910"/>
                <a:gd name="connsiteX472" fmla="*/ 429853 w 594250"/>
                <a:gd name="connsiteY472" fmla="*/ 520711 h 759910"/>
                <a:gd name="connsiteX473" fmla="*/ 415158 w 594250"/>
                <a:gd name="connsiteY473" fmla="*/ 519966 h 759910"/>
                <a:gd name="connsiteX474" fmla="*/ 411885 w 594250"/>
                <a:gd name="connsiteY474" fmla="*/ 519487 h 759910"/>
                <a:gd name="connsiteX475" fmla="*/ 410755 w 594250"/>
                <a:gd name="connsiteY475" fmla="*/ 518340 h 759910"/>
                <a:gd name="connsiteX476" fmla="*/ 411055 w 594250"/>
                <a:gd name="connsiteY476" fmla="*/ 515482 h 759910"/>
                <a:gd name="connsiteX477" fmla="*/ 419091 w 594250"/>
                <a:gd name="connsiteY477" fmla="*/ 512794 h 759910"/>
                <a:gd name="connsiteX478" fmla="*/ 423896 w 594250"/>
                <a:gd name="connsiteY478" fmla="*/ 504630 h 759910"/>
                <a:gd name="connsiteX479" fmla="*/ 422398 w 594250"/>
                <a:gd name="connsiteY479" fmla="*/ 494660 h 759910"/>
                <a:gd name="connsiteX480" fmla="*/ 425856 w 594250"/>
                <a:gd name="connsiteY480" fmla="*/ 491433 h 759910"/>
                <a:gd name="connsiteX481" fmla="*/ 428449 w 594250"/>
                <a:gd name="connsiteY481" fmla="*/ 493115 h 759910"/>
                <a:gd name="connsiteX482" fmla="*/ 436750 w 594250"/>
                <a:gd name="connsiteY482" fmla="*/ 511742 h 759910"/>
                <a:gd name="connsiteX483" fmla="*/ 448141 w 594250"/>
                <a:gd name="connsiteY483" fmla="*/ 517732 h 759910"/>
                <a:gd name="connsiteX484" fmla="*/ 454954 w 594250"/>
                <a:gd name="connsiteY484" fmla="*/ 517578 h 759910"/>
                <a:gd name="connsiteX485" fmla="*/ 462344 w 594250"/>
                <a:gd name="connsiteY485" fmla="*/ 511493 h 759910"/>
                <a:gd name="connsiteX486" fmla="*/ 462887 w 594250"/>
                <a:gd name="connsiteY486" fmla="*/ 496221 h 759910"/>
                <a:gd name="connsiteX487" fmla="*/ 459896 w 594250"/>
                <a:gd name="connsiteY487" fmla="*/ 481553 h 759910"/>
                <a:gd name="connsiteX488" fmla="*/ 457851 w 594250"/>
                <a:gd name="connsiteY488" fmla="*/ 477214 h 759910"/>
                <a:gd name="connsiteX489" fmla="*/ 444479 w 594250"/>
                <a:gd name="connsiteY489" fmla="*/ 461993 h 759910"/>
                <a:gd name="connsiteX490" fmla="*/ 437906 w 594250"/>
                <a:gd name="connsiteY490" fmla="*/ 456537 h 759910"/>
                <a:gd name="connsiteX491" fmla="*/ 435137 w 594250"/>
                <a:gd name="connsiteY491" fmla="*/ 452404 h 759910"/>
                <a:gd name="connsiteX492" fmla="*/ 433105 w 594250"/>
                <a:gd name="connsiteY492" fmla="*/ 440752 h 759910"/>
                <a:gd name="connsiteX493" fmla="*/ 434855 w 594250"/>
                <a:gd name="connsiteY493" fmla="*/ 438082 h 759910"/>
                <a:gd name="connsiteX494" fmla="*/ 437602 w 594250"/>
                <a:gd name="connsiteY494" fmla="*/ 438488 h 759910"/>
                <a:gd name="connsiteX495" fmla="*/ 438954 w 594250"/>
                <a:gd name="connsiteY495" fmla="*/ 443157 h 759910"/>
                <a:gd name="connsiteX496" fmla="*/ 446712 w 594250"/>
                <a:gd name="connsiteY496" fmla="*/ 457397 h 759910"/>
                <a:gd name="connsiteX497" fmla="*/ 456610 w 594250"/>
                <a:gd name="connsiteY497" fmla="*/ 463867 h 759910"/>
                <a:gd name="connsiteX498" fmla="*/ 460748 w 594250"/>
                <a:gd name="connsiteY498" fmla="*/ 461920 h 759910"/>
                <a:gd name="connsiteX499" fmla="*/ 463127 w 594250"/>
                <a:gd name="connsiteY499" fmla="*/ 454124 h 759910"/>
                <a:gd name="connsiteX500" fmla="*/ 465245 w 594250"/>
                <a:gd name="connsiteY500" fmla="*/ 446550 h 759910"/>
                <a:gd name="connsiteX501" fmla="*/ 464064 w 594250"/>
                <a:gd name="connsiteY501" fmla="*/ 440332 h 759910"/>
                <a:gd name="connsiteX502" fmla="*/ 452908 w 594250"/>
                <a:gd name="connsiteY502" fmla="*/ 432536 h 759910"/>
                <a:gd name="connsiteX503" fmla="*/ 451496 w 594250"/>
                <a:gd name="connsiteY503" fmla="*/ 428646 h 759910"/>
                <a:gd name="connsiteX504" fmla="*/ 450919 w 594250"/>
                <a:gd name="connsiteY504" fmla="*/ 428381 h 759910"/>
                <a:gd name="connsiteX505" fmla="*/ 450435 w 594250"/>
                <a:gd name="connsiteY505" fmla="*/ 427825 h 759910"/>
                <a:gd name="connsiteX506" fmla="*/ 440610 w 594250"/>
                <a:gd name="connsiteY506" fmla="*/ 423490 h 759910"/>
                <a:gd name="connsiteX507" fmla="*/ 440756 w 594250"/>
                <a:gd name="connsiteY507" fmla="*/ 422373 h 759910"/>
                <a:gd name="connsiteX508" fmla="*/ 442176 w 594250"/>
                <a:gd name="connsiteY508" fmla="*/ 421667 h 759910"/>
                <a:gd name="connsiteX509" fmla="*/ 445398 w 594250"/>
                <a:gd name="connsiteY509" fmla="*/ 422121 h 759910"/>
                <a:gd name="connsiteX510" fmla="*/ 450435 w 594250"/>
                <a:gd name="connsiteY510" fmla="*/ 427820 h 759910"/>
                <a:gd name="connsiteX511" fmla="*/ 451334 w 594250"/>
                <a:gd name="connsiteY511" fmla="*/ 427936 h 759910"/>
                <a:gd name="connsiteX512" fmla="*/ 451496 w 594250"/>
                <a:gd name="connsiteY512" fmla="*/ 428642 h 759910"/>
                <a:gd name="connsiteX513" fmla="*/ 455514 w 594250"/>
                <a:gd name="connsiteY513" fmla="*/ 430585 h 759910"/>
                <a:gd name="connsiteX514" fmla="*/ 466678 w 594250"/>
                <a:gd name="connsiteY514" fmla="*/ 430739 h 759910"/>
                <a:gd name="connsiteX515" fmla="*/ 479349 w 594250"/>
                <a:gd name="connsiteY515" fmla="*/ 426391 h 759910"/>
                <a:gd name="connsiteX516" fmla="*/ 483012 w 594250"/>
                <a:gd name="connsiteY516" fmla="*/ 423165 h 759910"/>
                <a:gd name="connsiteX517" fmla="*/ 485014 w 594250"/>
                <a:gd name="connsiteY517" fmla="*/ 416703 h 759910"/>
                <a:gd name="connsiteX518" fmla="*/ 482250 w 594250"/>
                <a:gd name="connsiteY518" fmla="*/ 411269 h 759910"/>
                <a:gd name="connsiteX519" fmla="*/ 469892 w 594250"/>
                <a:gd name="connsiteY519" fmla="*/ 405834 h 759910"/>
                <a:gd name="connsiteX520" fmla="*/ 469524 w 594250"/>
                <a:gd name="connsiteY520" fmla="*/ 404277 h 759910"/>
                <a:gd name="connsiteX521" fmla="*/ 472216 w 594250"/>
                <a:gd name="connsiteY521" fmla="*/ 403147 h 759910"/>
                <a:gd name="connsiteX522" fmla="*/ 487873 w 594250"/>
                <a:gd name="connsiteY522" fmla="*/ 402886 h 759910"/>
                <a:gd name="connsiteX523" fmla="*/ 492832 w 594250"/>
                <a:gd name="connsiteY523" fmla="*/ 402214 h 759910"/>
                <a:gd name="connsiteX524" fmla="*/ 497432 w 594250"/>
                <a:gd name="connsiteY524" fmla="*/ 389005 h 759910"/>
                <a:gd name="connsiteX525" fmla="*/ 492528 w 594250"/>
                <a:gd name="connsiteY525" fmla="*/ 380571 h 759910"/>
                <a:gd name="connsiteX526" fmla="*/ 489708 w 594250"/>
                <a:gd name="connsiteY526" fmla="*/ 376664 h 759910"/>
                <a:gd name="connsiteX527" fmla="*/ 488292 w 594250"/>
                <a:gd name="connsiteY527" fmla="*/ 373938 h 759910"/>
                <a:gd name="connsiteX528" fmla="*/ 491197 w 594250"/>
                <a:gd name="connsiteY528" fmla="*/ 372701 h 759910"/>
                <a:gd name="connsiteX529" fmla="*/ 496003 w 594250"/>
                <a:gd name="connsiteY529" fmla="*/ 372714 h 759910"/>
                <a:gd name="connsiteX530" fmla="*/ 499336 w 594250"/>
                <a:gd name="connsiteY530" fmla="*/ 367169 h 759910"/>
                <a:gd name="connsiteX531" fmla="*/ 500295 w 594250"/>
                <a:gd name="connsiteY531" fmla="*/ 355273 h 759910"/>
                <a:gd name="connsiteX532" fmla="*/ 497090 w 594250"/>
                <a:gd name="connsiteY532" fmla="*/ 347656 h 759910"/>
                <a:gd name="connsiteX533" fmla="*/ 497937 w 594250"/>
                <a:gd name="connsiteY533" fmla="*/ 341314 h 759910"/>
                <a:gd name="connsiteX534" fmla="*/ 497141 w 594250"/>
                <a:gd name="connsiteY534" fmla="*/ 336774 h 759910"/>
                <a:gd name="connsiteX535" fmla="*/ 488429 w 594250"/>
                <a:gd name="connsiteY535" fmla="*/ 332641 h 759910"/>
                <a:gd name="connsiteX536" fmla="*/ 485570 w 594250"/>
                <a:gd name="connsiteY536" fmla="*/ 332072 h 759910"/>
                <a:gd name="connsiteX537" fmla="*/ 482139 w 594250"/>
                <a:gd name="connsiteY537" fmla="*/ 327228 h 759910"/>
                <a:gd name="connsiteX538" fmla="*/ 484715 w 594250"/>
                <a:gd name="connsiteY538" fmla="*/ 322230 h 759910"/>
                <a:gd name="connsiteX539" fmla="*/ 488472 w 594250"/>
                <a:gd name="connsiteY539" fmla="*/ 325991 h 759910"/>
                <a:gd name="connsiteX540" fmla="*/ 488733 w 594250"/>
                <a:gd name="connsiteY540" fmla="*/ 326218 h 759910"/>
                <a:gd name="connsiteX541" fmla="*/ 488733 w 594250"/>
                <a:gd name="connsiteY541" fmla="*/ 325486 h 759910"/>
                <a:gd name="connsiteX542" fmla="*/ 485091 w 594250"/>
                <a:gd name="connsiteY542" fmla="*/ 321832 h 759910"/>
                <a:gd name="connsiteX543" fmla="*/ 484603 w 594250"/>
                <a:gd name="connsiteY543" fmla="*/ 322114 h 759910"/>
                <a:gd name="connsiteX544" fmla="*/ 492978 w 594250"/>
                <a:gd name="connsiteY544" fmla="*/ 313629 h 759910"/>
                <a:gd name="connsiteX545" fmla="*/ 499469 w 594250"/>
                <a:gd name="connsiteY545" fmla="*/ 313342 h 759910"/>
                <a:gd name="connsiteX546" fmla="*/ 500907 w 594250"/>
                <a:gd name="connsiteY546" fmla="*/ 314236 h 759910"/>
                <a:gd name="connsiteX547" fmla="*/ 507856 w 594250"/>
                <a:gd name="connsiteY547" fmla="*/ 327031 h 759910"/>
                <a:gd name="connsiteX548" fmla="*/ 510145 w 594250"/>
                <a:gd name="connsiteY548" fmla="*/ 341871 h 759910"/>
                <a:gd name="connsiteX549" fmla="*/ 511399 w 594250"/>
                <a:gd name="connsiteY549" fmla="*/ 342025 h 759910"/>
                <a:gd name="connsiteX550" fmla="*/ 512409 w 594250"/>
                <a:gd name="connsiteY550" fmla="*/ 337159 h 759910"/>
                <a:gd name="connsiteX551" fmla="*/ 515990 w 594250"/>
                <a:gd name="connsiteY551" fmla="*/ 319234 h 759910"/>
                <a:gd name="connsiteX552" fmla="*/ 519388 w 594250"/>
                <a:gd name="connsiteY552" fmla="*/ 304416 h 759910"/>
                <a:gd name="connsiteX553" fmla="*/ 514630 w 594250"/>
                <a:gd name="connsiteY553" fmla="*/ 297895 h 759910"/>
                <a:gd name="connsiteX554" fmla="*/ 507946 w 594250"/>
                <a:gd name="connsiteY554" fmla="*/ 296714 h 759910"/>
                <a:gd name="connsiteX555" fmla="*/ 503864 w 594250"/>
                <a:gd name="connsiteY555" fmla="*/ 293838 h 759910"/>
                <a:gd name="connsiteX556" fmla="*/ 503350 w 594250"/>
                <a:gd name="connsiteY556" fmla="*/ 292353 h 759910"/>
                <a:gd name="connsiteX557" fmla="*/ 505267 w 594250"/>
                <a:gd name="connsiteY557" fmla="*/ 290295 h 759910"/>
                <a:gd name="connsiteX558" fmla="*/ 509666 w 594250"/>
                <a:gd name="connsiteY558" fmla="*/ 283508 h 759910"/>
                <a:gd name="connsiteX559" fmla="*/ 504433 w 594250"/>
                <a:gd name="connsiteY559" fmla="*/ 276927 h 759910"/>
                <a:gd name="connsiteX560" fmla="*/ 499854 w 594250"/>
                <a:gd name="connsiteY560" fmla="*/ 272105 h 759910"/>
                <a:gd name="connsiteX561" fmla="*/ 500252 w 594250"/>
                <a:gd name="connsiteY561" fmla="*/ 270714 h 759910"/>
                <a:gd name="connsiteX562" fmla="*/ 501630 w 594250"/>
                <a:gd name="connsiteY562" fmla="*/ 269935 h 759910"/>
                <a:gd name="connsiteX563" fmla="*/ 510530 w 594250"/>
                <a:gd name="connsiteY563" fmla="*/ 265468 h 759910"/>
                <a:gd name="connsiteX564" fmla="*/ 515909 w 594250"/>
                <a:gd name="connsiteY564" fmla="*/ 247607 h 759910"/>
                <a:gd name="connsiteX565" fmla="*/ 531930 w 594250"/>
                <a:gd name="connsiteY565" fmla="*/ 207174 h 759910"/>
                <a:gd name="connsiteX566" fmla="*/ 540172 w 594250"/>
                <a:gd name="connsiteY566" fmla="*/ 196292 h 759910"/>
                <a:gd name="connsiteX567" fmla="*/ 540642 w 594250"/>
                <a:gd name="connsiteY567" fmla="*/ 191474 h 759910"/>
                <a:gd name="connsiteX568" fmla="*/ 543715 w 594250"/>
                <a:gd name="connsiteY568" fmla="*/ 186266 h 759910"/>
                <a:gd name="connsiteX569" fmla="*/ 554263 w 594250"/>
                <a:gd name="connsiteY569" fmla="*/ 178388 h 759910"/>
                <a:gd name="connsiteX570" fmla="*/ 552444 w 594250"/>
                <a:gd name="connsiteY570" fmla="*/ 172428 h 759910"/>
                <a:gd name="connsiteX571" fmla="*/ 547647 w 594250"/>
                <a:gd name="connsiteY571" fmla="*/ 170840 h 759910"/>
                <a:gd name="connsiteX572" fmla="*/ 540912 w 594250"/>
                <a:gd name="connsiteY572" fmla="*/ 170061 h 759910"/>
                <a:gd name="connsiteX573" fmla="*/ 540064 w 594250"/>
                <a:gd name="connsiteY573" fmla="*/ 169051 h 759910"/>
                <a:gd name="connsiteX574" fmla="*/ 541922 w 594250"/>
                <a:gd name="connsiteY574" fmla="*/ 166531 h 759910"/>
                <a:gd name="connsiteX575" fmla="*/ 550155 w 594250"/>
                <a:gd name="connsiteY575" fmla="*/ 167280 h 759910"/>
                <a:gd name="connsiteX576" fmla="*/ 563253 w 594250"/>
                <a:gd name="connsiteY576" fmla="*/ 166039 h 759910"/>
                <a:gd name="connsiteX577" fmla="*/ 567810 w 594250"/>
                <a:gd name="connsiteY577" fmla="*/ 163728 h 759910"/>
                <a:gd name="connsiteX578" fmla="*/ 569496 w 594250"/>
                <a:gd name="connsiteY578" fmla="*/ 159261 h 759910"/>
                <a:gd name="connsiteX579" fmla="*/ 568850 w 594250"/>
                <a:gd name="connsiteY579" fmla="*/ 155949 h 759910"/>
                <a:gd name="connsiteX580" fmla="*/ 571726 w 594250"/>
                <a:gd name="connsiteY580" fmla="*/ 152500 h 759910"/>
                <a:gd name="connsiteX581" fmla="*/ 582474 w 594250"/>
                <a:gd name="connsiteY581" fmla="*/ 149051 h 759910"/>
                <a:gd name="connsiteX582" fmla="*/ 587584 w 594250"/>
                <a:gd name="connsiteY582" fmla="*/ 144532 h 759910"/>
                <a:gd name="connsiteX583" fmla="*/ 589381 w 594250"/>
                <a:gd name="connsiteY583" fmla="*/ 126316 h 759910"/>
                <a:gd name="connsiteX584" fmla="*/ 259417 w 594250"/>
                <a:gd name="connsiteY584" fmla="*/ 625796 h 759910"/>
                <a:gd name="connsiteX585" fmla="*/ 258330 w 594250"/>
                <a:gd name="connsiteY585" fmla="*/ 624970 h 759910"/>
                <a:gd name="connsiteX586" fmla="*/ 259592 w 594250"/>
                <a:gd name="connsiteY586" fmla="*/ 624380 h 759910"/>
                <a:gd name="connsiteX587" fmla="*/ 260688 w 594250"/>
                <a:gd name="connsiteY587" fmla="*/ 625163 h 759910"/>
                <a:gd name="connsiteX588" fmla="*/ 259417 w 594250"/>
                <a:gd name="connsiteY588" fmla="*/ 625796 h 759910"/>
                <a:gd name="connsiteX589" fmla="*/ 347459 w 594250"/>
                <a:gd name="connsiteY589" fmla="*/ 41851 h 759910"/>
                <a:gd name="connsiteX590" fmla="*/ 347921 w 594250"/>
                <a:gd name="connsiteY590" fmla="*/ 41432 h 759910"/>
                <a:gd name="connsiteX591" fmla="*/ 349299 w 594250"/>
                <a:gd name="connsiteY591" fmla="*/ 42664 h 759910"/>
                <a:gd name="connsiteX592" fmla="*/ 347459 w 594250"/>
                <a:gd name="connsiteY592" fmla="*/ 41851 h 759910"/>
                <a:gd name="connsiteX593" fmla="*/ 353137 w 594250"/>
                <a:gd name="connsiteY593" fmla="*/ 48163 h 759910"/>
                <a:gd name="connsiteX594" fmla="*/ 351802 w 594250"/>
                <a:gd name="connsiteY594" fmla="*/ 45608 h 759910"/>
                <a:gd name="connsiteX595" fmla="*/ 351438 w 594250"/>
                <a:gd name="connsiteY595" fmla="*/ 45300 h 759910"/>
                <a:gd name="connsiteX596" fmla="*/ 350411 w 594250"/>
                <a:gd name="connsiteY596" fmla="*/ 43679 h 759910"/>
                <a:gd name="connsiteX597" fmla="*/ 351811 w 594250"/>
                <a:gd name="connsiteY597" fmla="*/ 44937 h 759910"/>
                <a:gd name="connsiteX598" fmla="*/ 351802 w 594250"/>
                <a:gd name="connsiteY598" fmla="*/ 45608 h 759910"/>
                <a:gd name="connsiteX599" fmla="*/ 353480 w 594250"/>
                <a:gd name="connsiteY599" fmla="*/ 47072 h 759910"/>
                <a:gd name="connsiteX600" fmla="*/ 353137 w 594250"/>
                <a:gd name="connsiteY600" fmla="*/ 48163 h 759910"/>
                <a:gd name="connsiteX601" fmla="*/ 397588 w 594250"/>
                <a:gd name="connsiteY601" fmla="*/ 503890 h 759910"/>
                <a:gd name="connsiteX602" fmla="*/ 397263 w 594250"/>
                <a:gd name="connsiteY602" fmla="*/ 502858 h 759910"/>
                <a:gd name="connsiteX603" fmla="*/ 398115 w 594250"/>
                <a:gd name="connsiteY603" fmla="*/ 502952 h 759910"/>
                <a:gd name="connsiteX604" fmla="*/ 397588 w 594250"/>
                <a:gd name="connsiteY604" fmla="*/ 503890 h 759910"/>
                <a:gd name="connsiteX605" fmla="*/ 402924 w 594250"/>
                <a:gd name="connsiteY605" fmla="*/ 475840 h 759910"/>
                <a:gd name="connsiteX606" fmla="*/ 402240 w 594250"/>
                <a:gd name="connsiteY606" fmla="*/ 475245 h 759910"/>
                <a:gd name="connsiteX607" fmla="*/ 403095 w 594250"/>
                <a:gd name="connsiteY607" fmla="*/ 475476 h 759910"/>
                <a:gd name="connsiteX608" fmla="*/ 403498 w 594250"/>
                <a:gd name="connsiteY608" fmla="*/ 476568 h 759910"/>
                <a:gd name="connsiteX609" fmla="*/ 402924 w 594250"/>
                <a:gd name="connsiteY609" fmla="*/ 475840 h 759910"/>
                <a:gd name="connsiteX610" fmla="*/ 519666 w 594250"/>
                <a:gd name="connsiteY610" fmla="*/ 192240 h 759910"/>
                <a:gd name="connsiteX611" fmla="*/ 517047 w 594250"/>
                <a:gd name="connsiteY611" fmla="*/ 194105 h 759910"/>
                <a:gd name="connsiteX612" fmla="*/ 515524 w 594250"/>
                <a:gd name="connsiteY612" fmla="*/ 190254 h 759910"/>
                <a:gd name="connsiteX613" fmla="*/ 517954 w 594250"/>
                <a:gd name="connsiteY613" fmla="*/ 188483 h 759910"/>
                <a:gd name="connsiteX614" fmla="*/ 519354 w 594250"/>
                <a:gd name="connsiteY614" fmla="*/ 189304 h 759910"/>
                <a:gd name="connsiteX615" fmla="*/ 519666 w 594250"/>
                <a:gd name="connsiteY615" fmla="*/ 192240 h 759910"/>
                <a:gd name="connsiteX616" fmla="*/ 528849 w 594250"/>
                <a:gd name="connsiteY616" fmla="*/ 187490 h 759910"/>
                <a:gd name="connsiteX617" fmla="*/ 527540 w 594250"/>
                <a:gd name="connsiteY617" fmla="*/ 186656 h 759910"/>
                <a:gd name="connsiteX618" fmla="*/ 527779 w 594250"/>
                <a:gd name="connsiteY618" fmla="*/ 185184 h 759910"/>
                <a:gd name="connsiteX619" fmla="*/ 529119 w 594250"/>
                <a:gd name="connsiteY619" fmla="*/ 184845 h 759910"/>
                <a:gd name="connsiteX620" fmla="*/ 530377 w 594250"/>
                <a:gd name="connsiteY620" fmla="*/ 185834 h 759910"/>
                <a:gd name="connsiteX621" fmla="*/ 528849 w 594250"/>
                <a:gd name="connsiteY621" fmla="*/ 187490 h 759910"/>
                <a:gd name="connsiteX622" fmla="*/ 17499 w 594250"/>
                <a:gd name="connsiteY622" fmla="*/ 224671 h 759910"/>
                <a:gd name="connsiteX623" fmla="*/ 15030 w 594250"/>
                <a:gd name="connsiteY623" fmla="*/ 223374 h 759910"/>
                <a:gd name="connsiteX624" fmla="*/ 14029 w 594250"/>
                <a:gd name="connsiteY624" fmla="*/ 224350 h 759910"/>
                <a:gd name="connsiteX625" fmla="*/ 16356 w 594250"/>
                <a:gd name="connsiteY625" fmla="*/ 225664 h 759910"/>
                <a:gd name="connsiteX626" fmla="*/ 17499 w 594250"/>
                <a:gd name="connsiteY626" fmla="*/ 224671 h 759910"/>
                <a:gd name="connsiteX627" fmla="*/ 6206 w 594250"/>
                <a:gd name="connsiteY627" fmla="*/ 223948 h 759910"/>
                <a:gd name="connsiteX628" fmla="*/ 1594 w 594250"/>
                <a:gd name="connsiteY628" fmla="*/ 222591 h 759910"/>
                <a:gd name="connsiteX629" fmla="*/ 288 w 594250"/>
                <a:gd name="connsiteY629" fmla="*/ 223563 h 759910"/>
                <a:gd name="connsiteX630" fmla="*/ 70 w 594250"/>
                <a:gd name="connsiteY630" fmla="*/ 225013 h 759910"/>
                <a:gd name="connsiteX631" fmla="*/ 4003 w 594250"/>
                <a:gd name="connsiteY631" fmla="*/ 227307 h 759910"/>
                <a:gd name="connsiteX632" fmla="*/ 6489 w 594250"/>
                <a:gd name="connsiteY632" fmla="*/ 225535 h 759910"/>
                <a:gd name="connsiteX633" fmla="*/ 6206 w 594250"/>
                <a:gd name="connsiteY633" fmla="*/ 223948 h 759910"/>
                <a:gd name="connsiteX634" fmla="*/ 312691 w 594250"/>
                <a:gd name="connsiteY634" fmla="*/ 33139 h 759910"/>
                <a:gd name="connsiteX635" fmla="*/ 314103 w 594250"/>
                <a:gd name="connsiteY635" fmla="*/ 30888 h 759910"/>
                <a:gd name="connsiteX636" fmla="*/ 311942 w 594250"/>
                <a:gd name="connsiteY636" fmla="*/ 28599 h 759910"/>
                <a:gd name="connsiteX637" fmla="*/ 310376 w 594250"/>
                <a:gd name="connsiteY637" fmla="*/ 28864 h 759910"/>
                <a:gd name="connsiteX638" fmla="*/ 310017 w 594250"/>
                <a:gd name="connsiteY638" fmla="*/ 31607 h 759910"/>
                <a:gd name="connsiteX639" fmla="*/ 312691 w 594250"/>
                <a:gd name="connsiteY639" fmla="*/ 33139 h 759910"/>
                <a:gd name="connsiteX640" fmla="*/ 536436 w 594250"/>
                <a:gd name="connsiteY640" fmla="*/ 112799 h 759910"/>
                <a:gd name="connsiteX641" fmla="*/ 538041 w 594250"/>
                <a:gd name="connsiteY641" fmla="*/ 108626 h 759910"/>
                <a:gd name="connsiteX642" fmla="*/ 536988 w 594250"/>
                <a:gd name="connsiteY642" fmla="*/ 105798 h 759910"/>
                <a:gd name="connsiteX643" fmla="*/ 533466 w 594250"/>
                <a:gd name="connsiteY643" fmla="*/ 107916 h 759910"/>
                <a:gd name="connsiteX644" fmla="*/ 536436 w 594250"/>
                <a:gd name="connsiteY644" fmla="*/ 112799 h 759910"/>
                <a:gd name="connsiteX645" fmla="*/ 536783 w 594250"/>
                <a:gd name="connsiteY645" fmla="*/ 113796 h 759910"/>
                <a:gd name="connsiteX646" fmla="*/ 536659 w 594250"/>
                <a:gd name="connsiteY646" fmla="*/ 112893 h 759910"/>
                <a:gd name="connsiteX647" fmla="*/ 536436 w 594250"/>
                <a:gd name="connsiteY647" fmla="*/ 112799 h 759910"/>
                <a:gd name="connsiteX648" fmla="*/ 536226 w 594250"/>
                <a:gd name="connsiteY648" fmla="*/ 113295 h 759910"/>
                <a:gd name="connsiteX649" fmla="*/ 536783 w 594250"/>
                <a:gd name="connsiteY649" fmla="*/ 113796 h 759910"/>
                <a:gd name="connsiteX650" fmla="*/ 328165 w 594250"/>
                <a:gd name="connsiteY650" fmla="*/ 33781 h 759910"/>
                <a:gd name="connsiteX651" fmla="*/ 331999 w 594250"/>
                <a:gd name="connsiteY651" fmla="*/ 34620 h 759910"/>
                <a:gd name="connsiteX652" fmla="*/ 334673 w 594250"/>
                <a:gd name="connsiteY652" fmla="*/ 31821 h 759910"/>
                <a:gd name="connsiteX653" fmla="*/ 331554 w 594250"/>
                <a:gd name="connsiteY653" fmla="*/ 25411 h 759910"/>
                <a:gd name="connsiteX654" fmla="*/ 326419 w 594250"/>
                <a:gd name="connsiteY654" fmla="*/ 28398 h 759910"/>
                <a:gd name="connsiteX655" fmla="*/ 328165 w 594250"/>
                <a:gd name="connsiteY655" fmla="*/ 33781 h 759910"/>
                <a:gd name="connsiteX656" fmla="*/ 301981 w 594250"/>
                <a:gd name="connsiteY656" fmla="*/ 55690 h 759910"/>
                <a:gd name="connsiteX657" fmla="*/ 303136 w 594250"/>
                <a:gd name="connsiteY657" fmla="*/ 54530 h 759910"/>
                <a:gd name="connsiteX658" fmla="*/ 300278 w 594250"/>
                <a:gd name="connsiteY658" fmla="*/ 49686 h 759910"/>
                <a:gd name="connsiteX659" fmla="*/ 298904 w 594250"/>
                <a:gd name="connsiteY659" fmla="*/ 50204 h 759910"/>
                <a:gd name="connsiteX660" fmla="*/ 299217 w 594250"/>
                <a:gd name="connsiteY660" fmla="*/ 54436 h 759910"/>
                <a:gd name="connsiteX661" fmla="*/ 301981 w 594250"/>
                <a:gd name="connsiteY661" fmla="*/ 55690 h 759910"/>
                <a:gd name="connsiteX662" fmla="*/ 538875 w 594250"/>
                <a:gd name="connsiteY662" fmla="*/ 116782 h 759910"/>
                <a:gd name="connsiteX663" fmla="*/ 538529 w 594250"/>
                <a:gd name="connsiteY663" fmla="*/ 115357 h 759910"/>
                <a:gd name="connsiteX664" fmla="*/ 536778 w 594250"/>
                <a:gd name="connsiteY664" fmla="*/ 113791 h 759910"/>
                <a:gd name="connsiteX665" fmla="*/ 537086 w 594250"/>
                <a:gd name="connsiteY665" fmla="*/ 115978 h 759910"/>
                <a:gd name="connsiteX666" fmla="*/ 538875 w 594250"/>
                <a:gd name="connsiteY666" fmla="*/ 116782 h 7599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Lst>
              <a:rect l="l" t="t" r="r" b="b"/>
              <a:pathLst>
                <a:path w="594250" h="759910">
                  <a:moveTo>
                    <a:pt x="506375" y="366578"/>
                  </a:moveTo>
                  <a:cubicBezTo>
                    <a:pt x="505605" y="368007"/>
                    <a:pt x="505186" y="369689"/>
                    <a:pt x="504946" y="371307"/>
                  </a:cubicBezTo>
                  <a:cubicBezTo>
                    <a:pt x="504523" y="374259"/>
                    <a:pt x="505241" y="377023"/>
                    <a:pt x="508031" y="378478"/>
                  </a:cubicBezTo>
                  <a:cubicBezTo>
                    <a:pt x="511104" y="380061"/>
                    <a:pt x="514394" y="380455"/>
                    <a:pt x="517501" y="378307"/>
                  </a:cubicBezTo>
                  <a:cubicBezTo>
                    <a:pt x="517912" y="378020"/>
                    <a:pt x="518130" y="377468"/>
                    <a:pt x="518455" y="377045"/>
                  </a:cubicBezTo>
                  <a:cubicBezTo>
                    <a:pt x="518631" y="376510"/>
                    <a:pt x="519101" y="375842"/>
                    <a:pt x="518934" y="375457"/>
                  </a:cubicBezTo>
                  <a:cubicBezTo>
                    <a:pt x="517595" y="372406"/>
                    <a:pt x="516230" y="369364"/>
                    <a:pt x="514707" y="366390"/>
                  </a:cubicBezTo>
                  <a:cubicBezTo>
                    <a:pt x="513196" y="363420"/>
                    <a:pt x="508040" y="363514"/>
                    <a:pt x="506375" y="366578"/>
                  </a:cubicBezTo>
                  <a:close/>
                  <a:moveTo>
                    <a:pt x="488746" y="326196"/>
                  </a:moveTo>
                  <a:cubicBezTo>
                    <a:pt x="488746" y="328079"/>
                    <a:pt x="488746" y="329966"/>
                    <a:pt x="488746" y="331853"/>
                  </a:cubicBezTo>
                  <a:cubicBezTo>
                    <a:pt x="491343" y="328897"/>
                    <a:pt x="491321" y="328426"/>
                    <a:pt x="488746" y="326196"/>
                  </a:cubicBezTo>
                  <a:close/>
                  <a:moveTo>
                    <a:pt x="522161" y="285220"/>
                  </a:moveTo>
                  <a:cubicBezTo>
                    <a:pt x="522045" y="285331"/>
                    <a:pt x="522538" y="285934"/>
                    <a:pt x="522743" y="286324"/>
                  </a:cubicBezTo>
                  <a:cubicBezTo>
                    <a:pt x="523380" y="285768"/>
                    <a:pt x="524061" y="285276"/>
                    <a:pt x="524591" y="284647"/>
                  </a:cubicBezTo>
                  <a:cubicBezTo>
                    <a:pt x="524703" y="284514"/>
                    <a:pt x="524219" y="283880"/>
                    <a:pt x="524018" y="283465"/>
                  </a:cubicBezTo>
                  <a:cubicBezTo>
                    <a:pt x="523380" y="284035"/>
                    <a:pt x="522691" y="284565"/>
                    <a:pt x="522161" y="285220"/>
                  </a:cubicBezTo>
                  <a:close/>
                  <a:moveTo>
                    <a:pt x="529410" y="225972"/>
                  </a:moveTo>
                  <a:cubicBezTo>
                    <a:pt x="527801" y="226866"/>
                    <a:pt x="527095" y="228295"/>
                    <a:pt x="527133" y="230071"/>
                  </a:cubicBezTo>
                  <a:cubicBezTo>
                    <a:pt x="527150" y="230525"/>
                    <a:pt x="527540" y="231295"/>
                    <a:pt x="527873" y="231346"/>
                  </a:cubicBezTo>
                  <a:cubicBezTo>
                    <a:pt x="528811" y="231530"/>
                    <a:pt x="530296" y="231804"/>
                    <a:pt x="530651" y="231346"/>
                  </a:cubicBezTo>
                  <a:cubicBezTo>
                    <a:pt x="531554" y="230144"/>
                    <a:pt x="531956" y="228565"/>
                    <a:pt x="532367" y="227589"/>
                  </a:cubicBezTo>
                  <a:cubicBezTo>
                    <a:pt x="531601" y="225591"/>
                    <a:pt x="530698" y="225266"/>
                    <a:pt x="529410" y="225972"/>
                  </a:cubicBezTo>
                  <a:close/>
                  <a:moveTo>
                    <a:pt x="387888" y="12561"/>
                  </a:moveTo>
                  <a:cubicBezTo>
                    <a:pt x="387631" y="13301"/>
                    <a:pt x="388072" y="13687"/>
                    <a:pt x="388962" y="13875"/>
                  </a:cubicBezTo>
                  <a:cubicBezTo>
                    <a:pt x="388957" y="13571"/>
                    <a:pt x="388979" y="13250"/>
                    <a:pt x="388867" y="12976"/>
                  </a:cubicBezTo>
                  <a:cubicBezTo>
                    <a:pt x="388752" y="12728"/>
                    <a:pt x="388221" y="12694"/>
                    <a:pt x="387888" y="12561"/>
                  </a:cubicBezTo>
                  <a:close/>
                  <a:moveTo>
                    <a:pt x="549444" y="105015"/>
                  </a:moveTo>
                  <a:cubicBezTo>
                    <a:pt x="549431" y="104180"/>
                    <a:pt x="548644" y="103355"/>
                    <a:pt x="548195" y="102542"/>
                  </a:cubicBezTo>
                  <a:cubicBezTo>
                    <a:pt x="547793" y="103397"/>
                    <a:pt x="547039" y="104279"/>
                    <a:pt x="547052" y="105118"/>
                  </a:cubicBezTo>
                  <a:cubicBezTo>
                    <a:pt x="547074" y="105952"/>
                    <a:pt x="547844" y="106791"/>
                    <a:pt x="548310" y="107634"/>
                  </a:cubicBezTo>
                  <a:cubicBezTo>
                    <a:pt x="548721" y="106761"/>
                    <a:pt x="549444" y="105879"/>
                    <a:pt x="549444" y="105015"/>
                  </a:cubicBezTo>
                  <a:close/>
                  <a:moveTo>
                    <a:pt x="105203" y="541507"/>
                  </a:moveTo>
                  <a:cubicBezTo>
                    <a:pt x="105327" y="541494"/>
                    <a:pt x="105473" y="541456"/>
                    <a:pt x="105597" y="541417"/>
                  </a:cubicBezTo>
                  <a:cubicBezTo>
                    <a:pt x="105601" y="541323"/>
                    <a:pt x="105584" y="541229"/>
                    <a:pt x="105597" y="541130"/>
                  </a:cubicBezTo>
                  <a:lnTo>
                    <a:pt x="105203" y="541507"/>
                  </a:lnTo>
                  <a:close/>
                  <a:moveTo>
                    <a:pt x="135208" y="509324"/>
                  </a:moveTo>
                  <a:cubicBezTo>
                    <a:pt x="134861" y="507929"/>
                    <a:pt x="133993" y="507420"/>
                    <a:pt x="132666" y="507950"/>
                  </a:cubicBezTo>
                  <a:cubicBezTo>
                    <a:pt x="132200" y="508156"/>
                    <a:pt x="131545" y="508597"/>
                    <a:pt x="131507" y="508960"/>
                  </a:cubicBezTo>
                  <a:cubicBezTo>
                    <a:pt x="131412" y="509897"/>
                    <a:pt x="131275" y="511344"/>
                    <a:pt x="131789" y="511729"/>
                  </a:cubicBezTo>
                  <a:cubicBezTo>
                    <a:pt x="132940" y="512546"/>
                    <a:pt x="134348" y="513000"/>
                    <a:pt x="135691" y="513539"/>
                  </a:cubicBezTo>
                  <a:cubicBezTo>
                    <a:pt x="135679" y="512640"/>
                    <a:pt x="135666" y="511763"/>
                    <a:pt x="135602" y="510869"/>
                  </a:cubicBezTo>
                  <a:cubicBezTo>
                    <a:pt x="135546" y="510351"/>
                    <a:pt x="135328" y="509842"/>
                    <a:pt x="135208" y="509324"/>
                  </a:cubicBezTo>
                  <a:close/>
                  <a:moveTo>
                    <a:pt x="104202" y="432690"/>
                  </a:moveTo>
                  <a:cubicBezTo>
                    <a:pt x="103774" y="433606"/>
                    <a:pt x="104180" y="434294"/>
                    <a:pt x="105062" y="434825"/>
                  </a:cubicBezTo>
                  <a:cubicBezTo>
                    <a:pt x="105049" y="433871"/>
                    <a:pt x="105023" y="432921"/>
                    <a:pt x="104993" y="431967"/>
                  </a:cubicBezTo>
                  <a:cubicBezTo>
                    <a:pt x="104668" y="432193"/>
                    <a:pt x="104334" y="432408"/>
                    <a:pt x="104202" y="432690"/>
                  </a:cubicBezTo>
                  <a:close/>
                  <a:moveTo>
                    <a:pt x="126282" y="452463"/>
                  </a:moveTo>
                  <a:cubicBezTo>
                    <a:pt x="125349" y="452712"/>
                    <a:pt x="124570" y="453452"/>
                    <a:pt x="123719" y="453987"/>
                  </a:cubicBezTo>
                  <a:cubicBezTo>
                    <a:pt x="124570" y="454522"/>
                    <a:pt x="125349" y="455262"/>
                    <a:pt x="126269" y="455493"/>
                  </a:cubicBezTo>
                  <a:cubicBezTo>
                    <a:pt x="127120" y="455707"/>
                    <a:pt x="128053" y="455549"/>
                    <a:pt x="128973" y="455459"/>
                  </a:cubicBezTo>
                  <a:cubicBezTo>
                    <a:pt x="128948" y="454428"/>
                    <a:pt x="128948" y="453392"/>
                    <a:pt x="128948" y="452365"/>
                  </a:cubicBezTo>
                  <a:cubicBezTo>
                    <a:pt x="128036" y="452327"/>
                    <a:pt x="127120" y="452232"/>
                    <a:pt x="126282" y="452463"/>
                  </a:cubicBezTo>
                  <a:close/>
                  <a:moveTo>
                    <a:pt x="111104" y="102597"/>
                  </a:moveTo>
                  <a:cubicBezTo>
                    <a:pt x="111450" y="102794"/>
                    <a:pt x="111784" y="103004"/>
                    <a:pt x="112144" y="103205"/>
                  </a:cubicBezTo>
                  <a:cubicBezTo>
                    <a:pt x="112144" y="103205"/>
                    <a:pt x="112144" y="103205"/>
                    <a:pt x="112152" y="103205"/>
                  </a:cubicBezTo>
                  <a:cubicBezTo>
                    <a:pt x="112285" y="103055"/>
                    <a:pt x="112422" y="102905"/>
                    <a:pt x="112559" y="102751"/>
                  </a:cubicBezTo>
                  <a:lnTo>
                    <a:pt x="111104" y="102597"/>
                  </a:lnTo>
                  <a:close/>
                  <a:moveTo>
                    <a:pt x="488442" y="332619"/>
                  </a:moveTo>
                  <a:cubicBezTo>
                    <a:pt x="488536" y="332636"/>
                    <a:pt x="488643" y="332658"/>
                    <a:pt x="488746" y="332696"/>
                  </a:cubicBezTo>
                  <a:lnTo>
                    <a:pt x="488746" y="331853"/>
                  </a:lnTo>
                  <a:cubicBezTo>
                    <a:pt x="488562" y="332067"/>
                    <a:pt x="488476" y="332200"/>
                    <a:pt x="488258" y="332444"/>
                  </a:cubicBezTo>
                  <a:cubicBezTo>
                    <a:pt x="488305" y="332517"/>
                    <a:pt x="488386" y="332538"/>
                    <a:pt x="488442" y="332619"/>
                  </a:cubicBezTo>
                  <a:close/>
                  <a:moveTo>
                    <a:pt x="128973" y="455459"/>
                  </a:moveTo>
                  <a:lnTo>
                    <a:pt x="128973" y="455874"/>
                  </a:lnTo>
                  <a:cubicBezTo>
                    <a:pt x="129003" y="455814"/>
                    <a:pt x="129093" y="455814"/>
                    <a:pt x="129136" y="455784"/>
                  </a:cubicBezTo>
                  <a:cubicBezTo>
                    <a:pt x="129222" y="455669"/>
                    <a:pt x="129311" y="455532"/>
                    <a:pt x="129388" y="455416"/>
                  </a:cubicBezTo>
                  <a:cubicBezTo>
                    <a:pt x="129256" y="455437"/>
                    <a:pt x="129110" y="455437"/>
                    <a:pt x="128973" y="455459"/>
                  </a:cubicBezTo>
                  <a:close/>
                  <a:moveTo>
                    <a:pt x="117967" y="466781"/>
                  </a:moveTo>
                  <a:cubicBezTo>
                    <a:pt x="118113" y="465866"/>
                    <a:pt x="117531" y="464856"/>
                    <a:pt x="117274" y="463901"/>
                  </a:cubicBezTo>
                  <a:cubicBezTo>
                    <a:pt x="116423" y="464342"/>
                    <a:pt x="115336" y="464608"/>
                    <a:pt x="114780" y="465284"/>
                  </a:cubicBezTo>
                  <a:cubicBezTo>
                    <a:pt x="114001" y="466251"/>
                    <a:pt x="114382" y="467402"/>
                    <a:pt x="115524" y="467945"/>
                  </a:cubicBezTo>
                  <a:cubicBezTo>
                    <a:pt x="116649" y="468480"/>
                    <a:pt x="117775" y="468018"/>
                    <a:pt x="117967" y="466781"/>
                  </a:cubicBezTo>
                  <a:close/>
                  <a:moveTo>
                    <a:pt x="105400" y="431509"/>
                  </a:moveTo>
                  <a:cubicBezTo>
                    <a:pt x="105267" y="431488"/>
                    <a:pt x="105117" y="431449"/>
                    <a:pt x="104985" y="431428"/>
                  </a:cubicBezTo>
                  <a:cubicBezTo>
                    <a:pt x="104985" y="431607"/>
                    <a:pt x="104989" y="431791"/>
                    <a:pt x="104989" y="431967"/>
                  </a:cubicBezTo>
                  <a:cubicBezTo>
                    <a:pt x="105139" y="431885"/>
                    <a:pt x="105263" y="431787"/>
                    <a:pt x="105387" y="431697"/>
                  </a:cubicBezTo>
                  <a:cubicBezTo>
                    <a:pt x="105391" y="431641"/>
                    <a:pt x="105400" y="431577"/>
                    <a:pt x="105400" y="431509"/>
                  </a:cubicBezTo>
                  <a:close/>
                  <a:moveTo>
                    <a:pt x="589381" y="126316"/>
                  </a:moveTo>
                  <a:cubicBezTo>
                    <a:pt x="588649" y="125460"/>
                    <a:pt x="587900" y="124583"/>
                    <a:pt x="587169" y="123723"/>
                  </a:cubicBezTo>
                  <a:cubicBezTo>
                    <a:pt x="580395" y="115751"/>
                    <a:pt x="571199" y="112666"/>
                    <a:pt x="561340" y="112418"/>
                  </a:cubicBezTo>
                  <a:cubicBezTo>
                    <a:pt x="555829" y="112268"/>
                    <a:pt x="550236" y="114502"/>
                    <a:pt x="544750" y="115871"/>
                  </a:cubicBezTo>
                  <a:cubicBezTo>
                    <a:pt x="543894" y="116081"/>
                    <a:pt x="543111" y="117394"/>
                    <a:pt x="542666" y="118387"/>
                  </a:cubicBezTo>
                  <a:cubicBezTo>
                    <a:pt x="541981" y="119932"/>
                    <a:pt x="541751" y="121669"/>
                    <a:pt x="541104" y="123227"/>
                  </a:cubicBezTo>
                  <a:cubicBezTo>
                    <a:pt x="540189" y="125499"/>
                    <a:pt x="538319" y="126030"/>
                    <a:pt x="535426" y="125559"/>
                  </a:cubicBezTo>
                  <a:cubicBezTo>
                    <a:pt x="533077" y="125161"/>
                    <a:pt x="531267" y="124219"/>
                    <a:pt x="529482" y="122645"/>
                  </a:cubicBezTo>
                  <a:cubicBezTo>
                    <a:pt x="527895" y="121233"/>
                    <a:pt x="526290" y="121571"/>
                    <a:pt x="525302" y="123308"/>
                  </a:cubicBezTo>
                  <a:cubicBezTo>
                    <a:pt x="519812" y="132842"/>
                    <a:pt x="510928" y="137382"/>
                    <a:pt x="500979" y="140775"/>
                  </a:cubicBezTo>
                  <a:cubicBezTo>
                    <a:pt x="495828" y="142547"/>
                    <a:pt x="490295" y="143638"/>
                    <a:pt x="485904" y="147177"/>
                  </a:cubicBezTo>
                  <a:cubicBezTo>
                    <a:pt x="485866" y="147404"/>
                    <a:pt x="485853" y="147639"/>
                    <a:pt x="485806" y="147849"/>
                  </a:cubicBezTo>
                  <a:cubicBezTo>
                    <a:pt x="484603" y="148918"/>
                    <a:pt x="483405" y="149984"/>
                    <a:pt x="482203" y="151066"/>
                  </a:cubicBezTo>
                  <a:cubicBezTo>
                    <a:pt x="481018" y="152175"/>
                    <a:pt x="479841" y="153283"/>
                    <a:pt x="478656" y="154391"/>
                  </a:cubicBezTo>
                  <a:lnTo>
                    <a:pt x="477705" y="155016"/>
                  </a:lnTo>
                  <a:lnTo>
                    <a:pt x="478399" y="154194"/>
                  </a:lnTo>
                  <a:cubicBezTo>
                    <a:pt x="479528" y="153031"/>
                    <a:pt x="480662" y="151850"/>
                    <a:pt x="481792" y="150668"/>
                  </a:cubicBezTo>
                  <a:cubicBezTo>
                    <a:pt x="482999" y="149620"/>
                    <a:pt x="484210" y="148572"/>
                    <a:pt x="485434" y="147506"/>
                  </a:cubicBezTo>
                  <a:cubicBezTo>
                    <a:pt x="485575" y="147374"/>
                    <a:pt x="485759" y="147309"/>
                    <a:pt x="485909" y="147177"/>
                  </a:cubicBezTo>
                  <a:cubicBezTo>
                    <a:pt x="486127" y="145671"/>
                    <a:pt x="486140" y="143993"/>
                    <a:pt x="486978" y="143043"/>
                  </a:cubicBezTo>
                  <a:cubicBezTo>
                    <a:pt x="490735" y="138828"/>
                    <a:pt x="494356" y="134558"/>
                    <a:pt x="500132" y="132559"/>
                  </a:cubicBezTo>
                  <a:cubicBezTo>
                    <a:pt x="506346" y="130441"/>
                    <a:pt x="510526" y="125768"/>
                    <a:pt x="512777" y="119491"/>
                  </a:cubicBezTo>
                  <a:cubicBezTo>
                    <a:pt x="513350" y="117895"/>
                    <a:pt x="514133" y="116376"/>
                    <a:pt x="514762" y="114788"/>
                  </a:cubicBezTo>
                  <a:cubicBezTo>
                    <a:pt x="520081" y="101575"/>
                    <a:pt x="513616" y="98750"/>
                    <a:pt x="503397" y="99717"/>
                  </a:cubicBezTo>
                  <a:cubicBezTo>
                    <a:pt x="502837" y="99777"/>
                    <a:pt x="502186" y="99777"/>
                    <a:pt x="501741" y="100064"/>
                  </a:cubicBezTo>
                  <a:cubicBezTo>
                    <a:pt x="500804" y="100659"/>
                    <a:pt x="499572" y="101249"/>
                    <a:pt x="499165" y="102148"/>
                  </a:cubicBezTo>
                  <a:cubicBezTo>
                    <a:pt x="498035" y="104741"/>
                    <a:pt x="497334" y="107522"/>
                    <a:pt x="496298" y="110154"/>
                  </a:cubicBezTo>
                  <a:cubicBezTo>
                    <a:pt x="494950" y="113586"/>
                    <a:pt x="491792" y="115606"/>
                    <a:pt x="488331" y="115512"/>
                  </a:cubicBezTo>
                  <a:cubicBezTo>
                    <a:pt x="487770" y="115499"/>
                    <a:pt x="487107" y="115743"/>
                    <a:pt x="486649" y="115550"/>
                  </a:cubicBezTo>
                  <a:cubicBezTo>
                    <a:pt x="480590" y="112957"/>
                    <a:pt x="474449" y="114656"/>
                    <a:pt x="468330" y="115054"/>
                  </a:cubicBezTo>
                  <a:cubicBezTo>
                    <a:pt x="468009" y="115066"/>
                    <a:pt x="467419" y="114330"/>
                    <a:pt x="467380" y="113890"/>
                  </a:cubicBezTo>
                  <a:cubicBezTo>
                    <a:pt x="467312" y="113415"/>
                    <a:pt x="467585" y="112520"/>
                    <a:pt x="467932" y="112388"/>
                  </a:cubicBezTo>
                  <a:cubicBezTo>
                    <a:pt x="471094" y="111185"/>
                    <a:pt x="474355" y="110227"/>
                    <a:pt x="477483" y="108969"/>
                  </a:cubicBezTo>
                  <a:cubicBezTo>
                    <a:pt x="480247" y="107843"/>
                    <a:pt x="481959" y="105657"/>
                    <a:pt x="482956" y="102798"/>
                  </a:cubicBezTo>
                  <a:cubicBezTo>
                    <a:pt x="483598" y="100933"/>
                    <a:pt x="482233" y="97591"/>
                    <a:pt x="480401" y="97154"/>
                  </a:cubicBezTo>
                  <a:cubicBezTo>
                    <a:pt x="476524" y="96234"/>
                    <a:pt x="472643" y="95306"/>
                    <a:pt x="468749" y="94523"/>
                  </a:cubicBezTo>
                  <a:cubicBezTo>
                    <a:pt x="451625" y="91108"/>
                    <a:pt x="445595" y="91673"/>
                    <a:pt x="428915" y="98258"/>
                  </a:cubicBezTo>
                  <a:cubicBezTo>
                    <a:pt x="426793" y="99093"/>
                    <a:pt x="424816" y="100261"/>
                    <a:pt x="422677" y="101040"/>
                  </a:cubicBezTo>
                  <a:cubicBezTo>
                    <a:pt x="419476" y="102204"/>
                    <a:pt x="416215" y="103273"/>
                    <a:pt x="412916" y="104091"/>
                  </a:cubicBezTo>
                  <a:cubicBezTo>
                    <a:pt x="412424" y="104223"/>
                    <a:pt x="411457" y="102923"/>
                    <a:pt x="410918" y="102148"/>
                  </a:cubicBezTo>
                  <a:cubicBezTo>
                    <a:pt x="410738" y="101900"/>
                    <a:pt x="411050" y="100946"/>
                    <a:pt x="411393" y="100710"/>
                  </a:cubicBezTo>
                  <a:cubicBezTo>
                    <a:pt x="413293" y="99512"/>
                    <a:pt x="415167" y="98177"/>
                    <a:pt x="417246" y="97364"/>
                  </a:cubicBezTo>
                  <a:cubicBezTo>
                    <a:pt x="423066" y="95075"/>
                    <a:pt x="429189" y="93431"/>
                    <a:pt x="434791" y="90727"/>
                  </a:cubicBezTo>
                  <a:cubicBezTo>
                    <a:pt x="445103" y="85768"/>
                    <a:pt x="455634" y="85057"/>
                    <a:pt x="466349" y="88327"/>
                  </a:cubicBezTo>
                  <a:cubicBezTo>
                    <a:pt x="473627" y="90534"/>
                    <a:pt x="480953" y="90556"/>
                    <a:pt x="488313" y="89888"/>
                  </a:cubicBezTo>
                  <a:cubicBezTo>
                    <a:pt x="495109" y="89272"/>
                    <a:pt x="501818" y="87792"/>
                    <a:pt x="508622" y="87295"/>
                  </a:cubicBezTo>
                  <a:cubicBezTo>
                    <a:pt x="516572" y="86722"/>
                    <a:pt x="522302" y="82092"/>
                    <a:pt x="528186" y="77663"/>
                  </a:cubicBezTo>
                  <a:cubicBezTo>
                    <a:pt x="531228" y="75395"/>
                    <a:pt x="531468" y="69105"/>
                    <a:pt x="528712" y="66935"/>
                  </a:cubicBezTo>
                  <a:cubicBezTo>
                    <a:pt x="524699" y="63765"/>
                    <a:pt x="520646" y="60619"/>
                    <a:pt x="516418" y="57765"/>
                  </a:cubicBezTo>
                  <a:cubicBezTo>
                    <a:pt x="509542" y="53088"/>
                    <a:pt x="502272" y="50534"/>
                    <a:pt x="494069" y="54633"/>
                  </a:cubicBezTo>
                  <a:cubicBezTo>
                    <a:pt x="493140" y="55069"/>
                    <a:pt x="491822" y="54898"/>
                    <a:pt x="490697" y="54804"/>
                  </a:cubicBezTo>
                  <a:cubicBezTo>
                    <a:pt x="490230" y="54766"/>
                    <a:pt x="489657" y="54286"/>
                    <a:pt x="489417" y="53850"/>
                  </a:cubicBezTo>
                  <a:cubicBezTo>
                    <a:pt x="489302" y="53645"/>
                    <a:pt x="489738" y="52879"/>
                    <a:pt x="490085" y="52707"/>
                  </a:cubicBezTo>
                  <a:cubicBezTo>
                    <a:pt x="491617" y="51984"/>
                    <a:pt x="493333" y="51599"/>
                    <a:pt x="494749" y="50722"/>
                  </a:cubicBezTo>
                  <a:cubicBezTo>
                    <a:pt x="499007" y="48095"/>
                    <a:pt x="499961" y="43456"/>
                    <a:pt x="497364" y="38865"/>
                  </a:cubicBezTo>
                  <a:cubicBezTo>
                    <a:pt x="496315" y="37020"/>
                    <a:pt x="493358" y="35189"/>
                    <a:pt x="491745" y="35801"/>
                  </a:cubicBezTo>
                  <a:cubicBezTo>
                    <a:pt x="481047" y="39669"/>
                    <a:pt x="470641" y="39211"/>
                    <a:pt x="460110" y="34804"/>
                  </a:cubicBezTo>
                  <a:cubicBezTo>
                    <a:pt x="457136" y="33567"/>
                    <a:pt x="453379" y="33623"/>
                    <a:pt x="450037" y="33849"/>
                  </a:cubicBezTo>
                  <a:cubicBezTo>
                    <a:pt x="446096" y="34136"/>
                    <a:pt x="442185" y="35129"/>
                    <a:pt x="438312" y="36045"/>
                  </a:cubicBezTo>
                  <a:cubicBezTo>
                    <a:pt x="432784" y="37375"/>
                    <a:pt x="427384" y="38501"/>
                    <a:pt x="421590" y="37281"/>
                  </a:cubicBezTo>
                  <a:cubicBezTo>
                    <a:pt x="417653" y="36443"/>
                    <a:pt x="413750" y="37598"/>
                    <a:pt x="410164" y="39815"/>
                  </a:cubicBezTo>
                  <a:cubicBezTo>
                    <a:pt x="408851" y="40636"/>
                    <a:pt x="406934" y="40576"/>
                    <a:pt x="405286" y="40773"/>
                  </a:cubicBezTo>
                  <a:cubicBezTo>
                    <a:pt x="404837" y="40803"/>
                    <a:pt x="404208" y="40349"/>
                    <a:pt x="403913" y="39952"/>
                  </a:cubicBezTo>
                  <a:cubicBezTo>
                    <a:pt x="403724" y="39708"/>
                    <a:pt x="403878" y="38848"/>
                    <a:pt x="404118" y="38711"/>
                  </a:cubicBezTo>
                  <a:cubicBezTo>
                    <a:pt x="406052" y="37628"/>
                    <a:pt x="407974" y="36079"/>
                    <a:pt x="410053" y="35775"/>
                  </a:cubicBezTo>
                  <a:cubicBezTo>
                    <a:pt x="414538" y="35163"/>
                    <a:pt x="419433" y="36139"/>
                    <a:pt x="423597" y="34765"/>
                  </a:cubicBezTo>
                  <a:cubicBezTo>
                    <a:pt x="431906" y="31997"/>
                    <a:pt x="440448" y="32134"/>
                    <a:pt x="448899" y="31368"/>
                  </a:cubicBezTo>
                  <a:cubicBezTo>
                    <a:pt x="455685" y="30756"/>
                    <a:pt x="462498" y="30876"/>
                    <a:pt x="469186" y="33126"/>
                  </a:cubicBezTo>
                  <a:cubicBezTo>
                    <a:pt x="475630" y="35322"/>
                    <a:pt x="481450" y="32741"/>
                    <a:pt x="486876" y="29442"/>
                  </a:cubicBezTo>
                  <a:cubicBezTo>
                    <a:pt x="487509" y="29066"/>
                    <a:pt x="487911" y="27174"/>
                    <a:pt x="487530" y="26451"/>
                  </a:cubicBezTo>
                  <a:cubicBezTo>
                    <a:pt x="484021" y="20101"/>
                    <a:pt x="478189" y="16190"/>
                    <a:pt x="471518" y="14611"/>
                  </a:cubicBezTo>
                  <a:cubicBezTo>
                    <a:pt x="459284" y="11688"/>
                    <a:pt x="447679" y="7110"/>
                    <a:pt x="435775" y="3297"/>
                  </a:cubicBezTo>
                  <a:cubicBezTo>
                    <a:pt x="430409" y="1585"/>
                    <a:pt x="424606" y="1290"/>
                    <a:pt x="419014" y="250"/>
                  </a:cubicBezTo>
                  <a:cubicBezTo>
                    <a:pt x="412659" y="-974"/>
                    <a:pt x="406835" y="2723"/>
                    <a:pt x="400554" y="2094"/>
                  </a:cubicBezTo>
                  <a:cubicBezTo>
                    <a:pt x="395658" y="4444"/>
                    <a:pt x="393254" y="9134"/>
                    <a:pt x="390181" y="13177"/>
                  </a:cubicBezTo>
                  <a:cubicBezTo>
                    <a:pt x="389950" y="13481"/>
                    <a:pt x="389681" y="13746"/>
                    <a:pt x="389407" y="14012"/>
                  </a:cubicBezTo>
                  <a:cubicBezTo>
                    <a:pt x="389210" y="13995"/>
                    <a:pt x="389137" y="13918"/>
                    <a:pt x="388962" y="13879"/>
                  </a:cubicBezTo>
                  <a:cubicBezTo>
                    <a:pt x="388962" y="14067"/>
                    <a:pt x="388996" y="14243"/>
                    <a:pt x="389017" y="14435"/>
                  </a:cubicBezTo>
                  <a:lnTo>
                    <a:pt x="389458" y="14037"/>
                  </a:lnTo>
                  <a:cubicBezTo>
                    <a:pt x="389304" y="15086"/>
                    <a:pt x="389150" y="16160"/>
                    <a:pt x="388996" y="17195"/>
                  </a:cubicBezTo>
                  <a:cubicBezTo>
                    <a:pt x="389137" y="17195"/>
                    <a:pt x="389248" y="17238"/>
                    <a:pt x="389385" y="17217"/>
                  </a:cubicBezTo>
                  <a:lnTo>
                    <a:pt x="389993" y="18299"/>
                  </a:lnTo>
                  <a:lnTo>
                    <a:pt x="388945" y="17636"/>
                  </a:lnTo>
                  <a:cubicBezTo>
                    <a:pt x="388962" y="17482"/>
                    <a:pt x="388979" y="17349"/>
                    <a:pt x="388996" y="17191"/>
                  </a:cubicBezTo>
                  <a:cubicBezTo>
                    <a:pt x="384807" y="17692"/>
                    <a:pt x="381734" y="15325"/>
                    <a:pt x="378645" y="12976"/>
                  </a:cubicBezTo>
                  <a:cubicBezTo>
                    <a:pt x="377468" y="12086"/>
                    <a:pt x="376509" y="12274"/>
                    <a:pt x="375842" y="13648"/>
                  </a:cubicBezTo>
                  <a:cubicBezTo>
                    <a:pt x="375611" y="14144"/>
                    <a:pt x="375290" y="14735"/>
                    <a:pt x="375380" y="15210"/>
                  </a:cubicBezTo>
                  <a:cubicBezTo>
                    <a:pt x="375735" y="16832"/>
                    <a:pt x="376184" y="18453"/>
                    <a:pt x="376728" y="20058"/>
                  </a:cubicBezTo>
                  <a:cubicBezTo>
                    <a:pt x="377173" y="21350"/>
                    <a:pt x="377100" y="22459"/>
                    <a:pt x="375992" y="22891"/>
                  </a:cubicBezTo>
                  <a:cubicBezTo>
                    <a:pt x="375008" y="23276"/>
                    <a:pt x="373711" y="23717"/>
                    <a:pt x="372834" y="23396"/>
                  </a:cubicBezTo>
                  <a:cubicBezTo>
                    <a:pt x="368054" y="21637"/>
                    <a:pt x="363450" y="19579"/>
                    <a:pt x="359406" y="16357"/>
                  </a:cubicBezTo>
                  <a:cubicBezTo>
                    <a:pt x="356415" y="13952"/>
                    <a:pt x="353218" y="14316"/>
                    <a:pt x="349966" y="16395"/>
                  </a:cubicBezTo>
                  <a:cubicBezTo>
                    <a:pt x="347146" y="18227"/>
                    <a:pt x="344344" y="20285"/>
                    <a:pt x="340621" y="20075"/>
                  </a:cubicBezTo>
                  <a:cubicBezTo>
                    <a:pt x="338524" y="19942"/>
                    <a:pt x="337506" y="21564"/>
                    <a:pt x="337335" y="23259"/>
                  </a:cubicBezTo>
                  <a:cubicBezTo>
                    <a:pt x="336945" y="27191"/>
                    <a:pt x="336945" y="31171"/>
                    <a:pt x="336697" y="35142"/>
                  </a:cubicBezTo>
                  <a:cubicBezTo>
                    <a:pt x="336543" y="37483"/>
                    <a:pt x="335666" y="39275"/>
                    <a:pt x="333453" y="40666"/>
                  </a:cubicBezTo>
                  <a:cubicBezTo>
                    <a:pt x="331605" y="41813"/>
                    <a:pt x="330402" y="43931"/>
                    <a:pt x="328695" y="45386"/>
                  </a:cubicBezTo>
                  <a:cubicBezTo>
                    <a:pt x="327998" y="45968"/>
                    <a:pt x="326513" y="46374"/>
                    <a:pt x="325751" y="46028"/>
                  </a:cubicBezTo>
                  <a:cubicBezTo>
                    <a:pt x="322161" y="44389"/>
                    <a:pt x="318845" y="42100"/>
                    <a:pt x="314638" y="42138"/>
                  </a:cubicBezTo>
                  <a:cubicBezTo>
                    <a:pt x="313474" y="42160"/>
                    <a:pt x="311014" y="43897"/>
                    <a:pt x="310916" y="45091"/>
                  </a:cubicBezTo>
                  <a:cubicBezTo>
                    <a:pt x="310774" y="46794"/>
                    <a:pt x="310381" y="48522"/>
                    <a:pt x="310650" y="50161"/>
                  </a:cubicBezTo>
                  <a:cubicBezTo>
                    <a:pt x="311681" y="56302"/>
                    <a:pt x="312614" y="62524"/>
                    <a:pt x="314176" y="68544"/>
                  </a:cubicBezTo>
                  <a:cubicBezTo>
                    <a:pt x="316140" y="76208"/>
                    <a:pt x="316294" y="84334"/>
                    <a:pt x="319949" y="91596"/>
                  </a:cubicBezTo>
                  <a:cubicBezTo>
                    <a:pt x="320668" y="93029"/>
                    <a:pt x="319136" y="94647"/>
                    <a:pt x="317133" y="94535"/>
                  </a:cubicBezTo>
                  <a:cubicBezTo>
                    <a:pt x="314463" y="94364"/>
                    <a:pt x="311412" y="95075"/>
                    <a:pt x="310518" y="91086"/>
                  </a:cubicBezTo>
                  <a:cubicBezTo>
                    <a:pt x="309850" y="88168"/>
                    <a:pt x="307796" y="86243"/>
                    <a:pt x="304903" y="85173"/>
                  </a:cubicBezTo>
                  <a:cubicBezTo>
                    <a:pt x="303846" y="84775"/>
                    <a:pt x="304493" y="84313"/>
                    <a:pt x="305712" y="83307"/>
                  </a:cubicBezTo>
                  <a:cubicBezTo>
                    <a:pt x="308596" y="80902"/>
                    <a:pt x="308904" y="78271"/>
                    <a:pt x="306414" y="76593"/>
                  </a:cubicBezTo>
                  <a:cubicBezTo>
                    <a:pt x="303556" y="74651"/>
                    <a:pt x="301125" y="72892"/>
                    <a:pt x="299978" y="69233"/>
                  </a:cubicBezTo>
                  <a:cubicBezTo>
                    <a:pt x="298279" y="63816"/>
                    <a:pt x="295750" y="58668"/>
                    <a:pt x="293337" y="53520"/>
                  </a:cubicBezTo>
                  <a:cubicBezTo>
                    <a:pt x="291869" y="50375"/>
                    <a:pt x="289426" y="48052"/>
                    <a:pt x="286191" y="46520"/>
                  </a:cubicBezTo>
                  <a:cubicBezTo>
                    <a:pt x="283315" y="45168"/>
                    <a:pt x="279935" y="46006"/>
                    <a:pt x="278998" y="48582"/>
                  </a:cubicBezTo>
                  <a:cubicBezTo>
                    <a:pt x="278617" y="49648"/>
                    <a:pt x="278219" y="50696"/>
                    <a:pt x="277813" y="51770"/>
                  </a:cubicBezTo>
                  <a:cubicBezTo>
                    <a:pt x="275309" y="58343"/>
                    <a:pt x="275823" y="65155"/>
                    <a:pt x="276024" y="71980"/>
                  </a:cubicBezTo>
                  <a:cubicBezTo>
                    <a:pt x="276101" y="74728"/>
                    <a:pt x="275780" y="77950"/>
                    <a:pt x="274381" y="80162"/>
                  </a:cubicBezTo>
                  <a:cubicBezTo>
                    <a:pt x="272669" y="82871"/>
                    <a:pt x="269297" y="81390"/>
                    <a:pt x="266559" y="81116"/>
                  </a:cubicBezTo>
                  <a:cubicBezTo>
                    <a:pt x="266015" y="81065"/>
                    <a:pt x="265365" y="80984"/>
                    <a:pt x="264920" y="81232"/>
                  </a:cubicBezTo>
                  <a:cubicBezTo>
                    <a:pt x="263936" y="81745"/>
                    <a:pt x="263118" y="82550"/>
                    <a:pt x="262130" y="83042"/>
                  </a:cubicBezTo>
                  <a:cubicBezTo>
                    <a:pt x="260748" y="83726"/>
                    <a:pt x="259511" y="82336"/>
                    <a:pt x="258950" y="80658"/>
                  </a:cubicBezTo>
                  <a:cubicBezTo>
                    <a:pt x="257872" y="77398"/>
                    <a:pt x="262100" y="75489"/>
                    <a:pt x="261077" y="72896"/>
                  </a:cubicBezTo>
                  <a:cubicBezTo>
                    <a:pt x="258895" y="67308"/>
                    <a:pt x="260119" y="61646"/>
                    <a:pt x="259695" y="56037"/>
                  </a:cubicBezTo>
                  <a:cubicBezTo>
                    <a:pt x="259579" y="54419"/>
                    <a:pt x="258796" y="52814"/>
                    <a:pt x="258184" y="51253"/>
                  </a:cubicBezTo>
                  <a:cubicBezTo>
                    <a:pt x="258022" y="50816"/>
                    <a:pt x="257384" y="50144"/>
                    <a:pt x="257098" y="50204"/>
                  </a:cubicBezTo>
                  <a:cubicBezTo>
                    <a:pt x="256075" y="50431"/>
                    <a:pt x="254825" y="50641"/>
                    <a:pt x="254179" y="51351"/>
                  </a:cubicBezTo>
                  <a:cubicBezTo>
                    <a:pt x="252108" y="53619"/>
                    <a:pt x="252395" y="56627"/>
                    <a:pt x="252215" y="59421"/>
                  </a:cubicBezTo>
                  <a:cubicBezTo>
                    <a:pt x="252044" y="62198"/>
                    <a:pt x="252913" y="65254"/>
                    <a:pt x="252035" y="67748"/>
                  </a:cubicBezTo>
                  <a:cubicBezTo>
                    <a:pt x="251150" y="70243"/>
                    <a:pt x="248676" y="72173"/>
                    <a:pt x="246888" y="74360"/>
                  </a:cubicBezTo>
                  <a:cubicBezTo>
                    <a:pt x="246580" y="74745"/>
                    <a:pt x="246276" y="75121"/>
                    <a:pt x="245959" y="75506"/>
                  </a:cubicBezTo>
                  <a:cubicBezTo>
                    <a:pt x="246045" y="75695"/>
                    <a:pt x="246143" y="75866"/>
                    <a:pt x="246237" y="76063"/>
                  </a:cubicBezTo>
                  <a:cubicBezTo>
                    <a:pt x="244949" y="77026"/>
                    <a:pt x="243666" y="77980"/>
                    <a:pt x="242382" y="78960"/>
                  </a:cubicBezTo>
                  <a:cubicBezTo>
                    <a:pt x="241034" y="80222"/>
                    <a:pt x="239682" y="81471"/>
                    <a:pt x="238321" y="82729"/>
                  </a:cubicBezTo>
                  <a:cubicBezTo>
                    <a:pt x="238321" y="83021"/>
                    <a:pt x="238073" y="83269"/>
                    <a:pt x="237833" y="83508"/>
                  </a:cubicBezTo>
                  <a:cubicBezTo>
                    <a:pt x="237782" y="84043"/>
                    <a:pt x="237735" y="84582"/>
                    <a:pt x="237679" y="85130"/>
                  </a:cubicBezTo>
                  <a:cubicBezTo>
                    <a:pt x="236896" y="84364"/>
                    <a:pt x="237388" y="83928"/>
                    <a:pt x="237833" y="83508"/>
                  </a:cubicBezTo>
                  <a:lnTo>
                    <a:pt x="237944" y="82400"/>
                  </a:lnTo>
                  <a:cubicBezTo>
                    <a:pt x="239305" y="81108"/>
                    <a:pt x="240670" y="79845"/>
                    <a:pt x="242027" y="78579"/>
                  </a:cubicBezTo>
                  <a:cubicBezTo>
                    <a:pt x="243289" y="77603"/>
                    <a:pt x="244564" y="76645"/>
                    <a:pt x="245818" y="75699"/>
                  </a:cubicBezTo>
                  <a:cubicBezTo>
                    <a:pt x="245869" y="75618"/>
                    <a:pt x="245912" y="75583"/>
                    <a:pt x="245963" y="75511"/>
                  </a:cubicBezTo>
                  <a:cubicBezTo>
                    <a:pt x="245013" y="73662"/>
                    <a:pt x="244158" y="71728"/>
                    <a:pt x="244851" y="69618"/>
                  </a:cubicBezTo>
                  <a:cubicBezTo>
                    <a:pt x="246092" y="65840"/>
                    <a:pt x="247795" y="62203"/>
                    <a:pt x="248809" y="58364"/>
                  </a:cubicBezTo>
                  <a:cubicBezTo>
                    <a:pt x="249827" y="54556"/>
                    <a:pt x="250538" y="50606"/>
                    <a:pt x="249451" y="46580"/>
                  </a:cubicBezTo>
                  <a:cubicBezTo>
                    <a:pt x="248989" y="44787"/>
                    <a:pt x="246135" y="42438"/>
                    <a:pt x="244363" y="42840"/>
                  </a:cubicBezTo>
                  <a:cubicBezTo>
                    <a:pt x="241594" y="43490"/>
                    <a:pt x="238672" y="43815"/>
                    <a:pt x="236156" y="45035"/>
                  </a:cubicBezTo>
                  <a:cubicBezTo>
                    <a:pt x="230905" y="47551"/>
                    <a:pt x="225377" y="47911"/>
                    <a:pt x="219758" y="48822"/>
                  </a:cubicBezTo>
                  <a:cubicBezTo>
                    <a:pt x="211880" y="50106"/>
                    <a:pt x="204003" y="50452"/>
                    <a:pt x="196112" y="51154"/>
                  </a:cubicBezTo>
                  <a:cubicBezTo>
                    <a:pt x="193142" y="51424"/>
                    <a:pt x="191153" y="53653"/>
                    <a:pt x="191029" y="56837"/>
                  </a:cubicBezTo>
                  <a:cubicBezTo>
                    <a:pt x="190969" y="58536"/>
                    <a:pt x="191247" y="60226"/>
                    <a:pt x="191208" y="61907"/>
                  </a:cubicBezTo>
                  <a:cubicBezTo>
                    <a:pt x="191208" y="62327"/>
                    <a:pt x="190656" y="62956"/>
                    <a:pt x="190258" y="63054"/>
                  </a:cubicBezTo>
                  <a:cubicBezTo>
                    <a:pt x="189822" y="63166"/>
                    <a:pt x="189090" y="62913"/>
                    <a:pt x="188786" y="62554"/>
                  </a:cubicBezTo>
                  <a:cubicBezTo>
                    <a:pt x="187348" y="60859"/>
                    <a:pt x="186334" y="58493"/>
                    <a:pt x="184541" y="57470"/>
                  </a:cubicBezTo>
                  <a:cubicBezTo>
                    <a:pt x="181888" y="55921"/>
                    <a:pt x="179056" y="57598"/>
                    <a:pt x="176454" y="58634"/>
                  </a:cubicBezTo>
                  <a:cubicBezTo>
                    <a:pt x="173660" y="59755"/>
                    <a:pt x="171837" y="61890"/>
                    <a:pt x="170998" y="64770"/>
                  </a:cubicBezTo>
                  <a:cubicBezTo>
                    <a:pt x="170519" y="66388"/>
                    <a:pt x="170215" y="68086"/>
                    <a:pt x="169971" y="69768"/>
                  </a:cubicBezTo>
                  <a:cubicBezTo>
                    <a:pt x="169479" y="73106"/>
                    <a:pt x="169783" y="76799"/>
                    <a:pt x="168414" y="79700"/>
                  </a:cubicBezTo>
                  <a:cubicBezTo>
                    <a:pt x="167014" y="82601"/>
                    <a:pt x="163968" y="84698"/>
                    <a:pt x="161704" y="87193"/>
                  </a:cubicBezTo>
                  <a:cubicBezTo>
                    <a:pt x="160951" y="88027"/>
                    <a:pt x="160437" y="89080"/>
                    <a:pt x="159710" y="89940"/>
                  </a:cubicBezTo>
                  <a:cubicBezTo>
                    <a:pt x="158157" y="91805"/>
                    <a:pt x="155465" y="92439"/>
                    <a:pt x="153732" y="90778"/>
                  </a:cubicBezTo>
                  <a:cubicBezTo>
                    <a:pt x="150078" y="87291"/>
                    <a:pt x="146458" y="86756"/>
                    <a:pt x="141387" y="87847"/>
                  </a:cubicBezTo>
                  <a:cubicBezTo>
                    <a:pt x="135537" y="89101"/>
                    <a:pt x="130659" y="90723"/>
                    <a:pt x="126898" y="95605"/>
                  </a:cubicBezTo>
                  <a:cubicBezTo>
                    <a:pt x="123252" y="100351"/>
                    <a:pt x="117972" y="102430"/>
                    <a:pt x="112156" y="103209"/>
                  </a:cubicBezTo>
                  <a:cubicBezTo>
                    <a:pt x="111147" y="104283"/>
                    <a:pt x="110205" y="105447"/>
                    <a:pt x="109016" y="106247"/>
                  </a:cubicBezTo>
                  <a:cubicBezTo>
                    <a:pt x="103235" y="110022"/>
                    <a:pt x="99850" y="115743"/>
                    <a:pt x="96388" y="121408"/>
                  </a:cubicBezTo>
                  <a:cubicBezTo>
                    <a:pt x="93893" y="125452"/>
                    <a:pt x="95216" y="129380"/>
                    <a:pt x="99448" y="130672"/>
                  </a:cubicBezTo>
                  <a:cubicBezTo>
                    <a:pt x="103633" y="131969"/>
                    <a:pt x="107826" y="133231"/>
                    <a:pt x="112020" y="134489"/>
                  </a:cubicBezTo>
                  <a:cubicBezTo>
                    <a:pt x="112002" y="134378"/>
                    <a:pt x="111964" y="134280"/>
                    <a:pt x="111934" y="134181"/>
                  </a:cubicBezTo>
                  <a:lnTo>
                    <a:pt x="112572" y="133531"/>
                  </a:lnTo>
                  <a:lnTo>
                    <a:pt x="112135" y="134528"/>
                  </a:lnTo>
                  <a:cubicBezTo>
                    <a:pt x="112101" y="134506"/>
                    <a:pt x="112062" y="134506"/>
                    <a:pt x="112020" y="134489"/>
                  </a:cubicBezTo>
                  <a:cubicBezTo>
                    <a:pt x="112272" y="135482"/>
                    <a:pt x="112447" y="136509"/>
                    <a:pt x="112845" y="137425"/>
                  </a:cubicBezTo>
                  <a:cubicBezTo>
                    <a:pt x="113628" y="139218"/>
                    <a:pt x="113329" y="140822"/>
                    <a:pt x="111814" y="141871"/>
                  </a:cubicBezTo>
                  <a:cubicBezTo>
                    <a:pt x="109465" y="143492"/>
                    <a:pt x="107390" y="144994"/>
                    <a:pt x="106846" y="148221"/>
                  </a:cubicBezTo>
                  <a:cubicBezTo>
                    <a:pt x="106491" y="150318"/>
                    <a:pt x="105220" y="152474"/>
                    <a:pt x="103817" y="154147"/>
                  </a:cubicBezTo>
                  <a:cubicBezTo>
                    <a:pt x="100543" y="158037"/>
                    <a:pt x="97034" y="161760"/>
                    <a:pt x="93444" y="165384"/>
                  </a:cubicBezTo>
                  <a:cubicBezTo>
                    <a:pt x="91797" y="167040"/>
                    <a:pt x="89387" y="167973"/>
                    <a:pt x="87218" y="166869"/>
                  </a:cubicBezTo>
                  <a:cubicBezTo>
                    <a:pt x="80243" y="163317"/>
                    <a:pt x="72845" y="164409"/>
                    <a:pt x="65536" y="164447"/>
                  </a:cubicBezTo>
                  <a:cubicBezTo>
                    <a:pt x="62652" y="164464"/>
                    <a:pt x="59866" y="165115"/>
                    <a:pt x="57547" y="166908"/>
                  </a:cubicBezTo>
                  <a:cubicBezTo>
                    <a:pt x="54295" y="169381"/>
                    <a:pt x="50602" y="170566"/>
                    <a:pt x="46614" y="171221"/>
                  </a:cubicBezTo>
                  <a:cubicBezTo>
                    <a:pt x="38787" y="172462"/>
                    <a:pt x="31102" y="174306"/>
                    <a:pt x="23229" y="175431"/>
                  </a:cubicBezTo>
                  <a:cubicBezTo>
                    <a:pt x="16968" y="176309"/>
                    <a:pt x="12450" y="180810"/>
                    <a:pt x="9240" y="186476"/>
                  </a:cubicBezTo>
                  <a:cubicBezTo>
                    <a:pt x="7062" y="190306"/>
                    <a:pt x="6348" y="193793"/>
                    <a:pt x="9591" y="197285"/>
                  </a:cubicBezTo>
                  <a:cubicBezTo>
                    <a:pt x="13742" y="201722"/>
                    <a:pt x="14713" y="208162"/>
                    <a:pt x="19193" y="212403"/>
                  </a:cubicBezTo>
                  <a:cubicBezTo>
                    <a:pt x="19480" y="212155"/>
                    <a:pt x="19891" y="212155"/>
                    <a:pt x="20306" y="212176"/>
                  </a:cubicBezTo>
                  <a:cubicBezTo>
                    <a:pt x="20807" y="211774"/>
                    <a:pt x="21299" y="211393"/>
                    <a:pt x="21795" y="210991"/>
                  </a:cubicBezTo>
                  <a:cubicBezTo>
                    <a:pt x="21757" y="212232"/>
                    <a:pt x="21033" y="212202"/>
                    <a:pt x="20306" y="212176"/>
                  </a:cubicBezTo>
                  <a:cubicBezTo>
                    <a:pt x="20058" y="212386"/>
                    <a:pt x="19793" y="212600"/>
                    <a:pt x="19523" y="212805"/>
                  </a:cubicBezTo>
                  <a:cubicBezTo>
                    <a:pt x="19395" y="212694"/>
                    <a:pt x="19313" y="212523"/>
                    <a:pt x="19193" y="212403"/>
                  </a:cubicBezTo>
                  <a:cubicBezTo>
                    <a:pt x="19185" y="212403"/>
                    <a:pt x="19181" y="212403"/>
                    <a:pt x="19181" y="212403"/>
                  </a:cubicBezTo>
                  <a:cubicBezTo>
                    <a:pt x="20601" y="215514"/>
                    <a:pt x="21778" y="218753"/>
                    <a:pt x="23511" y="221650"/>
                  </a:cubicBezTo>
                  <a:cubicBezTo>
                    <a:pt x="25347" y="224744"/>
                    <a:pt x="28184" y="226567"/>
                    <a:pt x="32039" y="226169"/>
                  </a:cubicBezTo>
                  <a:cubicBezTo>
                    <a:pt x="34804" y="225886"/>
                    <a:pt x="37341" y="223824"/>
                    <a:pt x="40294" y="225047"/>
                  </a:cubicBezTo>
                  <a:cubicBezTo>
                    <a:pt x="43653" y="226438"/>
                    <a:pt x="46990" y="225754"/>
                    <a:pt x="50379" y="225219"/>
                  </a:cubicBezTo>
                  <a:cubicBezTo>
                    <a:pt x="51342" y="225065"/>
                    <a:pt x="52647" y="225578"/>
                    <a:pt x="53426" y="226224"/>
                  </a:cubicBezTo>
                  <a:cubicBezTo>
                    <a:pt x="54188" y="226857"/>
                    <a:pt x="54971" y="228103"/>
                    <a:pt x="54881" y="228971"/>
                  </a:cubicBezTo>
                  <a:cubicBezTo>
                    <a:pt x="54783" y="229926"/>
                    <a:pt x="53833" y="231333"/>
                    <a:pt x="52990" y="231560"/>
                  </a:cubicBezTo>
                  <a:cubicBezTo>
                    <a:pt x="51449" y="231984"/>
                    <a:pt x="49532" y="232134"/>
                    <a:pt x="48107" y="231582"/>
                  </a:cubicBezTo>
                  <a:cubicBezTo>
                    <a:pt x="41423" y="228967"/>
                    <a:pt x="34868" y="228317"/>
                    <a:pt x="28321" y="231830"/>
                  </a:cubicBezTo>
                  <a:cubicBezTo>
                    <a:pt x="25616" y="233259"/>
                    <a:pt x="22779" y="232823"/>
                    <a:pt x="19964" y="232403"/>
                  </a:cubicBezTo>
                  <a:cubicBezTo>
                    <a:pt x="16433" y="231868"/>
                    <a:pt x="13228" y="232536"/>
                    <a:pt x="10105" y="234256"/>
                  </a:cubicBezTo>
                  <a:cubicBezTo>
                    <a:pt x="5526" y="236751"/>
                    <a:pt x="3224" y="243940"/>
                    <a:pt x="6767" y="247239"/>
                  </a:cubicBezTo>
                  <a:cubicBezTo>
                    <a:pt x="10456" y="250671"/>
                    <a:pt x="12771" y="255519"/>
                    <a:pt x="17768" y="257705"/>
                  </a:cubicBezTo>
                  <a:cubicBezTo>
                    <a:pt x="20019" y="258698"/>
                    <a:pt x="19835" y="259177"/>
                    <a:pt x="17486" y="260645"/>
                  </a:cubicBezTo>
                  <a:cubicBezTo>
                    <a:pt x="15543" y="261848"/>
                    <a:pt x="13284" y="262708"/>
                    <a:pt x="11705" y="264248"/>
                  </a:cubicBezTo>
                  <a:cubicBezTo>
                    <a:pt x="10669" y="265241"/>
                    <a:pt x="9775" y="267530"/>
                    <a:pt x="10216" y="268711"/>
                  </a:cubicBezTo>
                  <a:cubicBezTo>
                    <a:pt x="12886" y="275823"/>
                    <a:pt x="17499" y="281489"/>
                    <a:pt x="23866" y="285759"/>
                  </a:cubicBezTo>
                  <a:cubicBezTo>
                    <a:pt x="28218" y="288673"/>
                    <a:pt x="30161" y="288292"/>
                    <a:pt x="33118" y="283431"/>
                  </a:cubicBezTo>
                  <a:cubicBezTo>
                    <a:pt x="34936" y="280432"/>
                    <a:pt x="35210" y="280419"/>
                    <a:pt x="38334" y="281604"/>
                  </a:cubicBezTo>
                  <a:cubicBezTo>
                    <a:pt x="40469" y="282409"/>
                    <a:pt x="42536" y="283072"/>
                    <a:pt x="43815" y="285280"/>
                  </a:cubicBezTo>
                  <a:cubicBezTo>
                    <a:pt x="44252" y="286024"/>
                    <a:pt x="45972" y="286842"/>
                    <a:pt x="46597" y="286555"/>
                  </a:cubicBezTo>
                  <a:cubicBezTo>
                    <a:pt x="53499" y="283393"/>
                    <a:pt x="61351" y="288977"/>
                    <a:pt x="68009" y="284137"/>
                  </a:cubicBezTo>
                  <a:cubicBezTo>
                    <a:pt x="68407" y="283846"/>
                    <a:pt x="69199" y="283731"/>
                    <a:pt x="69648" y="283923"/>
                  </a:cubicBezTo>
                  <a:cubicBezTo>
                    <a:pt x="76456" y="286786"/>
                    <a:pt x="83187" y="289828"/>
                    <a:pt x="89221" y="294112"/>
                  </a:cubicBezTo>
                  <a:cubicBezTo>
                    <a:pt x="94326" y="297732"/>
                    <a:pt x="99187" y="301673"/>
                    <a:pt x="104030" y="305623"/>
                  </a:cubicBezTo>
                  <a:cubicBezTo>
                    <a:pt x="105764" y="307047"/>
                    <a:pt x="107411" y="308755"/>
                    <a:pt x="108601" y="310633"/>
                  </a:cubicBezTo>
                  <a:cubicBezTo>
                    <a:pt x="109426" y="311934"/>
                    <a:pt x="109897" y="313860"/>
                    <a:pt x="109636" y="315362"/>
                  </a:cubicBezTo>
                  <a:cubicBezTo>
                    <a:pt x="109178" y="318143"/>
                    <a:pt x="108584" y="321143"/>
                    <a:pt x="107141" y="323466"/>
                  </a:cubicBezTo>
                  <a:cubicBezTo>
                    <a:pt x="104107" y="328310"/>
                    <a:pt x="105823" y="331969"/>
                    <a:pt x="108737" y="335918"/>
                  </a:cubicBezTo>
                  <a:cubicBezTo>
                    <a:pt x="110025" y="337656"/>
                    <a:pt x="110783" y="339958"/>
                    <a:pt x="111189" y="342115"/>
                  </a:cubicBezTo>
                  <a:cubicBezTo>
                    <a:pt x="111741" y="344934"/>
                    <a:pt x="111639" y="347857"/>
                    <a:pt x="108810" y="349701"/>
                  </a:cubicBezTo>
                  <a:cubicBezTo>
                    <a:pt x="107420" y="350634"/>
                    <a:pt x="107248" y="351593"/>
                    <a:pt x="108669" y="352273"/>
                  </a:cubicBezTo>
                  <a:cubicBezTo>
                    <a:pt x="110184" y="353018"/>
                    <a:pt x="111891" y="353343"/>
                    <a:pt x="113470" y="353976"/>
                  </a:cubicBezTo>
                  <a:cubicBezTo>
                    <a:pt x="115336" y="354734"/>
                    <a:pt x="116097" y="356471"/>
                    <a:pt x="115272" y="357943"/>
                  </a:cubicBezTo>
                  <a:cubicBezTo>
                    <a:pt x="114720" y="358936"/>
                    <a:pt x="114103" y="359907"/>
                    <a:pt x="113350" y="360746"/>
                  </a:cubicBezTo>
                  <a:cubicBezTo>
                    <a:pt x="111172" y="363223"/>
                    <a:pt x="110783" y="365491"/>
                    <a:pt x="113470" y="367952"/>
                  </a:cubicBezTo>
                  <a:cubicBezTo>
                    <a:pt x="114133" y="368585"/>
                    <a:pt x="114454" y="370160"/>
                    <a:pt x="114206" y="371097"/>
                  </a:cubicBezTo>
                  <a:cubicBezTo>
                    <a:pt x="113783" y="372684"/>
                    <a:pt x="112037" y="374186"/>
                    <a:pt x="112191" y="375577"/>
                  </a:cubicBezTo>
                  <a:cubicBezTo>
                    <a:pt x="112418" y="377674"/>
                    <a:pt x="114206" y="379561"/>
                    <a:pt x="114634" y="381679"/>
                  </a:cubicBezTo>
                  <a:cubicBezTo>
                    <a:pt x="115297" y="384995"/>
                    <a:pt x="114895" y="388598"/>
                    <a:pt x="115828" y="391820"/>
                  </a:cubicBezTo>
                  <a:cubicBezTo>
                    <a:pt x="116915" y="395560"/>
                    <a:pt x="115828" y="398419"/>
                    <a:pt x="114056" y="401478"/>
                  </a:cubicBezTo>
                  <a:cubicBezTo>
                    <a:pt x="113633" y="402171"/>
                    <a:pt x="113958" y="403648"/>
                    <a:pt x="114433" y="404504"/>
                  </a:cubicBezTo>
                  <a:cubicBezTo>
                    <a:pt x="114968" y="405436"/>
                    <a:pt x="116204" y="405950"/>
                    <a:pt x="116876" y="406849"/>
                  </a:cubicBezTo>
                  <a:cubicBezTo>
                    <a:pt x="119012" y="409728"/>
                    <a:pt x="118224" y="411864"/>
                    <a:pt x="114608" y="412262"/>
                  </a:cubicBezTo>
                  <a:cubicBezTo>
                    <a:pt x="112221" y="412535"/>
                    <a:pt x="110214" y="413216"/>
                    <a:pt x="108601" y="414893"/>
                  </a:cubicBezTo>
                  <a:cubicBezTo>
                    <a:pt x="107672" y="415869"/>
                    <a:pt x="108027" y="416853"/>
                    <a:pt x="108917" y="417910"/>
                  </a:cubicBezTo>
                  <a:cubicBezTo>
                    <a:pt x="109709" y="418826"/>
                    <a:pt x="114591" y="418903"/>
                    <a:pt x="109794" y="421363"/>
                  </a:cubicBezTo>
                  <a:cubicBezTo>
                    <a:pt x="105627" y="423516"/>
                    <a:pt x="105490" y="427542"/>
                    <a:pt x="105400" y="431509"/>
                  </a:cubicBezTo>
                  <a:lnTo>
                    <a:pt x="108789" y="432181"/>
                  </a:lnTo>
                  <a:cubicBezTo>
                    <a:pt x="108879" y="432095"/>
                    <a:pt x="108986" y="432027"/>
                    <a:pt x="109080" y="431928"/>
                  </a:cubicBezTo>
                  <a:lnTo>
                    <a:pt x="109730" y="431333"/>
                  </a:lnTo>
                  <a:lnTo>
                    <a:pt x="109456" y="432309"/>
                  </a:lnTo>
                  <a:cubicBezTo>
                    <a:pt x="109238" y="432275"/>
                    <a:pt x="109011" y="432232"/>
                    <a:pt x="108793" y="432185"/>
                  </a:cubicBezTo>
                  <a:cubicBezTo>
                    <a:pt x="107655" y="433152"/>
                    <a:pt x="106529" y="434128"/>
                    <a:pt x="105378" y="435073"/>
                  </a:cubicBezTo>
                  <a:cubicBezTo>
                    <a:pt x="105233" y="435018"/>
                    <a:pt x="105194" y="434906"/>
                    <a:pt x="105062" y="434829"/>
                  </a:cubicBezTo>
                  <a:cubicBezTo>
                    <a:pt x="105062" y="435001"/>
                    <a:pt x="105062" y="435172"/>
                    <a:pt x="105066" y="435347"/>
                  </a:cubicBezTo>
                  <a:lnTo>
                    <a:pt x="105404" y="435095"/>
                  </a:lnTo>
                  <a:cubicBezTo>
                    <a:pt x="104493" y="439485"/>
                    <a:pt x="102845" y="443409"/>
                    <a:pt x="99734" y="446802"/>
                  </a:cubicBezTo>
                  <a:cubicBezTo>
                    <a:pt x="98065" y="448638"/>
                    <a:pt x="98844" y="452562"/>
                    <a:pt x="100560" y="454526"/>
                  </a:cubicBezTo>
                  <a:cubicBezTo>
                    <a:pt x="106320" y="461107"/>
                    <a:pt x="111690" y="461373"/>
                    <a:pt x="117330" y="455348"/>
                  </a:cubicBezTo>
                  <a:cubicBezTo>
                    <a:pt x="118472" y="454149"/>
                    <a:pt x="119328" y="452699"/>
                    <a:pt x="120492" y="451514"/>
                  </a:cubicBezTo>
                  <a:cubicBezTo>
                    <a:pt x="122264" y="449704"/>
                    <a:pt x="124476" y="449815"/>
                    <a:pt x="126637" y="450598"/>
                  </a:cubicBezTo>
                  <a:cubicBezTo>
                    <a:pt x="127458" y="450902"/>
                    <a:pt x="128190" y="451514"/>
                    <a:pt x="128952" y="452066"/>
                  </a:cubicBezTo>
                  <a:cubicBezTo>
                    <a:pt x="128952" y="452164"/>
                    <a:pt x="128952" y="452279"/>
                    <a:pt x="128952" y="452369"/>
                  </a:cubicBezTo>
                  <a:cubicBezTo>
                    <a:pt x="129110" y="452391"/>
                    <a:pt x="129256" y="452391"/>
                    <a:pt x="129410" y="452391"/>
                  </a:cubicBezTo>
                  <a:lnTo>
                    <a:pt x="128952" y="451954"/>
                  </a:lnTo>
                  <a:cubicBezTo>
                    <a:pt x="129919" y="452391"/>
                    <a:pt x="131562" y="452660"/>
                    <a:pt x="131738" y="453324"/>
                  </a:cubicBezTo>
                  <a:cubicBezTo>
                    <a:pt x="132294" y="455369"/>
                    <a:pt x="130219" y="455095"/>
                    <a:pt x="129140" y="455788"/>
                  </a:cubicBezTo>
                  <a:cubicBezTo>
                    <a:pt x="127390" y="458377"/>
                    <a:pt x="125618" y="460949"/>
                    <a:pt x="123881" y="463564"/>
                  </a:cubicBezTo>
                  <a:cubicBezTo>
                    <a:pt x="122833" y="465142"/>
                    <a:pt x="123145" y="466957"/>
                    <a:pt x="124694" y="467838"/>
                  </a:cubicBezTo>
                  <a:cubicBezTo>
                    <a:pt x="126111" y="468621"/>
                    <a:pt x="127715" y="469096"/>
                    <a:pt x="129115" y="469918"/>
                  </a:cubicBezTo>
                  <a:cubicBezTo>
                    <a:pt x="131250" y="471155"/>
                    <a:pt x="131866" y="473025"/>
                    <a:pt x="130920" y="475519"/>
                  </a:cubicBezTo>
                  <a:cubicBezTo>
                    <a:pt x="130403" y="476901"/>
                    <a:pt x="129607" y="478155"/>
                    <a:pt x="128905" y="479447"/>
                  </a:cubicBezTo>
                  <a:cubicBezTo>
                    <a:pt x="128965" y="479447"/>
                    <a:pt x="129020" y="479469"/>
                    <a:pt x="129085" y="479469"/>
                  </a:cubicBezTo>
                  <a:cubicBezTo>
                    <a:pt x="129179" y="479640"/>
                    <a:pt x="129286" y="479811"/>
                    <a:pt x="129388" y="479987"/>
                  </a:cubicBezTo>
                  <a:cubicBezTo>
                    <a:pt x="133505" y="480081"/>
                    <a:pt x="135644" y="482554"/>
                    <a:pt x="136367" y="486521"/>
                  </a:cubicBezTo>
                  <a:cubicBezTo>
                    <a:pt x="136445" y="486923"/>
                    <a:pt x="135957" y="487608"/>
                    <a:pt x="135546" y="487834"/>
                  </a:cubicBezTo>
                  <a:cubicBezTo>
                    <a:pt x="135186" y="488048"/>
                    <a:pt x="134275" y="488031"/>
                    <a:pt x="134113" y="487783"/>
                  </a:cubicBezTo>
                  <a:cubicBezTo>
                    <a:pt x="132482" y="485207"/>
                    <a:pt x="130959" y="482593"/>
                    <a:pt x="129388" y="479987"/>
                  </a:cubicBezTo>
                  <a:cubicBezTo>
                    <a:pt x="129132" y="479987"/>
                    <a:pt x="128948" y="479884"/>
                    <a:pt x="128674" y="479905"/>
                  </a:cubicBezTo>
                  <a:cubicBezTo>
                    <a:pt x="128751" y="479751"/>
                    <a:pt x="128828" y="479601"/>
                    <a:pt x="128905" y="479447"/>
                  </a:cubicBezTo>
                  <a:cubicBezTo>
                    <a:pt x="124390" y="479392"/>
                    <a:pt x="120197" y="477937"/>
                    <a:pt x="115982" y="476491"/>
                  </a:cubicBezTo>
                  <a:cubicBezTo>
                    <a:pt x="113329" y="475592"/>
                    <a:pt x="110569" y="475040"/>
                    <a:pt x="107809" y="474548"/>
                  </a:cubicBezTo>
                  <a:cubicBezTo>
                    <a:pt x="104373" y="473936"/>
                    <a:pt x="101185" y="477218"/>
                    <a:pt x="101660" y="480710"/>
                  </a:cubicBezTo>
                  <a:cubicBezTo>
                    <a:pt x="101737" y="481262"/>
                    <a:pt x="101998" y="481775"/>
                    <a:pt x="102096" y="482327"/>
                  </a:cubicBezTo>
                  <a:cubicBezTo>
                    <a:pt x="102400" y="483970"/>
                    <a:pt x="103346" y="485913"/>
                    <a:pt x="102768" y="487133"/>
                  </a:cubicBezTo>
                  <a:cubicBezTo>
                    <a:pt x="102178" y="488356"/>
                    <a:pt x="100107" y="488926"/>
                    <a:pt x="98613" y="489610"/>
                  </a:cubicBezTo>
                  <a:cubicBezTo>
                    <a:pt x="96418" y="490603"/>
                    <a:pt x="94843" y="492208"/>
                    <a:pt x="94283" y="494454"/>
                  </a:cubicBezTo>
                  <a:cubicBezTo>
                    <a:pt x="93478" y="497711"/>
                    <a:pt x="92473" y="501070"/>
                    <a:pt x="92571" y="504369"/>
                  </a:cubicBezTo>
                  <a:cubicBezTo>
                    <a:pt x="92759" y="510830"/>
                    <a:pt x="95776" y="516132"/>
                    <a:pt x="100980" y="520073"/>
                  </a:cubicBezTo>
                  <a:cubicBezTo>
                    <a:pt x="101416" y="520403"/>
                    <a:pt x="101989" y="520629"/>
                    <a:pt x="102507" y="520745"/>
                  </a:cubicBezTo>
                  <a:cubicBezTo>
                    <a:pt x="108780" y="521892"/>
                    <a:pt x="114805" y="521147"/>
                    <a:pt x="120492" y="518250"/>
                  </a:cubicBezTo>
                  <a:cubicBezTo>
                    <a:pt x="123304" y="516817"/>
                    <a:pt x="124643" y="512028"/>
                    <a:pt x="122859" y="509401"/>
                  </a:cubicBezTo>
                  <a:cubicBezTo>
                    <a:pt x="121926" y="508049"/>
                    <a:pt x="120762" y="506795"/>
                    <a:pt x="119478" y="505781"/>
                  </a:cubicBezTo>
                  <a:cubicBezTo>
                    <a:pt x="116692" y="503607"/>
                    <a:pt x="116050" y="500612"/>
                    <a:pt x="115700" y="497467"/>
                  </a:cubicBezTo>
                  <a:cubicBezTo>
                    <a:pt x="115524" y="497373"/>
                    <a:pt x="115349" y="497274"/>
                    <a:pt x="115186" y="497197"/>
                  </a:cubicBezTo>
                  <a:lnTo>
                    <a:pt x="114912" y="496033"/>
                  </a:lnTo>
                  <a:lnTo>
                    <a:pt x="115601" y="496769"/>
                  </a:lnTo>
                  <a:cubicBezTo>
                    <a:pt x="115623" y="497005"/>
                    <a:pt x="115665" y="497231"/>
                    <a:pt x="115700" y="497467"/>
                  </a:cubicBezTo>
                  <a:cubicBezTo>
                    <a:pt x="122987" y="501052"/>
                    <a:pt x="129992" y="505383"/>
                    <a:pt x="138520" y="505623"/>
                  </a:cubicBezTo>
                  <a:cubicBezTo>
                    <a:pt x="140501" y="505687"/>
                    <a:pt x="141447" y="507912"/>
                    <a:pt x="140274" y="509324"/>
                  </a:cubicBezTo>
                  <a:cubicBezTo>
                    <a:pt x="138991" y="510873"/>
                    <a:pt x="137536" y="512276"/>
                    <a:pt x="136136" y="513710"/>
                  </a:cubicBezTo>
                  <a:cubicBezTo>
                    <a:pt x="135982" y="513659"/>
                    <a:pt x="135833" y="513599"/>
                    <a:pt x="135687" y="513543"/>
                  </a:cubicBezTo>
                  <a:cubicBezTo>
                    <a:pt x="135696" y="513753"/>
                    <a:pt x="135696" y="513962"/>
                    <a:pt x="135704" y="514172"/>
                  </a:cubicBezTo>
                  <a:lnTo>
                    <a:pt x="136166" y="513736"/>
                  </a:lnTo>
                  <a:cubicBezTo>
                    <a:pt x="135255" y="515785"/>
                    <a:pt x="134429" y="517908"/>
                    <a:pt x="133389" y="519910"/>
                  </a:cubicBezTo>
                  <a:cubicBezTo>
                    <a:pt x="132525" y="521549"/>
                    <a:pt x="132812" y="523021"/>
                    <a:pt x="133210" y="524712"/>
                  </a:cubicBezTo>
                  <a:cubicBezTo>
                    <a:pt x="133971" y="527976"/>
                    <a:pt x="133843" y="528126"/>
                    <a:pt x="130676" y="528623"/>
                  </a:cubicBezTo>
                  <a:cubicBezTo>
                    <a:pt x="128965" y="528892"/>
                    <a:pt x="126894" y="528875"/>
                    <a:pt x="126517" y="530818"/>
                  </a:cubicBezTo>
                  <a:cubicBezTo>
                    <a:pt x="125122" y="538139"/>
                    <a:pt x="121408" y="541584"/>
                    <a:pt x="113547" y="540266"/>
                  </a:cubicBezTo>
                  <a:cubicBezTo>
                    <a:pt x="111035" y="539851"/>
                    <a:pt x="108267" y="540925"/>
                    <a:pt x="105584" y="541417"/>
                  </a:cubicBezTo>
                  <a:cubicBezTo>
                    <a:pt x="105421" y="544853"/>
                    <a:pt x="106581" y="547960"/>
                    <a:pt x="107963" y="551028"/>
                  </a:cubicBezTo>
                  <a:cubicBezTo>
                    <a:pt x="108151" y="551045"/>
                    <a:pt x="108348" y="551079"/>
                    <a:pt x="108558" y="551101"/>
                  </a:cubicBezTo>
                  <a:lnTo>
                    <a:pt x="108926" y="551811"/>
                  </a:lnTo>
                  <a:lnTo>
                    <a:pt x="108164" y="551507"/>
                  </a:lnTo>
                  <a:cubicBezTo>
                    <a:pt x="108087" y="551332"/>
                    <a:pt x="108014" y="551186"/>
                    <a:pt x="107963" y="551032"/>
                  </a:cubicBezTo>
                  <a:cubicBezTo>
                    <a:pt x="106495" y="550801"/>
                    <a:pt x="105045" y="550596"/>
                    <a:pt x="103598" y="550390"/>
                  </a:cubicBezTo>
                  <a:cubicBezTo>
                    <a:pt x="100218" y="549890"/>
                    <a:pt x="100201" y="549890"/>
                    <a:pt x="98664" y="552864"/>
                  </a:cubicBezTo>
                  <a:cubicBezTo>
                    <a:pt x="97903" y="554353"/>
                    <a:pt x="97479" y="556052"/>
                    <a:pt x="96474" y="557322"/>
                  </a:cubicBezTo>
                  <a:cubicBezTo>
                    <a:pt x="94424" y="559881"/>
                    <a:pt x="91202" y="561905"/>
                    <a:pt x="90132" y="564764"/>
                  </a:cubicBezTo>
                  <a:cubicBezTo>
                    <a:pt x="88994" y="567789"/>
                    <a:pt x="88527" y="571016"/>
                    <a:pt x="86709" y="573917"/>
                  </a:cubicBezTo>
                  <a:cubicBezTo>
                    <a:pt x="85583" y="575701"/>
                    <a:pt x="85365" y="578140"/>
                    <a:pt x="85108" y="580335"/>
                  </a:cubicBezTo>
                  <a:cubicBezTo>
                    <a:pt x="84847" y="582607"/>
                    <a:pt x="85575" y="584747"/>
                    <a:pt x="87432" y="586288"/>
                  </a:cubicBezTo>
                  <a:cubicBezTo>
                    <a:pt x="88557" y="587225"/>
                    <a:pt x="89768" y="588081"/>
                    <a:pt x="90941" y="588941"/>
                  </a:cubicBezTo>
                  <a:cubicBezTo>
                    <a:pt x="90975" y="588919"/>
                    <a:pt x="91009" y="588898"/>
                    <a:pt x="91031" y="588859"/>
                  </a:cubicBezTo>
                  <a:cubicBezTo>
                    <a:pt x="91459" y="588714"/>
                    <a:pt x="91891" y="588560"/>
                    <a:pt x="92323" y="588401"/>
                  </a:cubicBezTo>
                  <a:cubicBezTo>
                    <a:pt x="92678" y="588042"/>
                    <a:pt x="92999" y="587657"/>
                    <a:pt x="93397" y="587332"/>
                  </a:cubicBezTo>
                  <a:cubicBezTo>
                    <a:pt x="93573" y="587199"/>
                    <a:pt x="94124" y="587524"/>
                    <a:pt x="94497" y="587653"/>
                  </a:cubicBezTo>
                  <a:cubicBezTo>
                    <a:pt x="93774" y="587905"/>
                    <a:pt x="93046" y="588153"/>
                    <a:pt x="92323" y="588397"/>
                  </a:cubicBezTo>
                  <a:cubicBezTo>
                    <a:pt x="92023" y="588718"/>
                    <a:pt x="91720" y="588988"/>
                    <a:pt x="91424" y="589291"/>
                  </a:cubicBezTo>
                  <a:cubicBezTo>
                    <a:pt x="91262" y="589185"/>
                    <a:pt x="91108" y="589065"/>
                    <a:pt x="90941" y="588936"/>
                  </a:cubicBezTo>
                  <a:cubicBezTo>
                    <a:pt x="88592" y="591255"/>
                    <a:pt x="86054" y="593434"/>
                    <a:pt x="83957" y="595988"/>
                  </a:cubicBezTo>
                  <a:cubicBezTo>
                    <a:pt x="81219" y="599309"/>
                    <a:pt x="80397" y="603079"/>
                    <a:pt x="83144" y="606896"/>
                  </a:cubicBezTo>
                  <a:cubicBezTo>
                    <a:pt x="84809" y="609223"/>
                    <a:pt x="86251" y="611376"/>
                    <a:pt x="85785" y="614581"/>
                  </a:cubicBezTo>
                  <a:cubicBezTo>
                    <a:pt x="85472" y="616690"/>
                    <a:pt x="86054" y="619117"/>
                    <a:pt x="86807" y="621196"/>
                  </a:cubicBezTo>
                  <a:cubicBezTo>
                    <a:pt x="89499" y="628783"/>
                    <a:pt x="90791" y="636485"/>
                    <a:pt x="89931" y="644534"/>
                  </a:cubicBezTo>
                  <a:cubicBezTo>
                    <a:pt x="89798" y="645643"/>
                    <a:pt x="90064" y="646781"/>
                    <a:pt x="90123" y="647911"/>
                  </a:cubicBezTo>
                  <a:cubicBezTo>
                    <a:pt x="90218" y="649588"/>
                    <a:pt x="92220" y="651287"/>
                    <a:pt x="93671" y="650850"/>
                  </a:cubicBezTo>
                  <a:cubicBezTo>
                    <a:pt x="97197" y="649819"/>
                    <a:pt x="100723" y="648732"/>
                    <a:pt x="104266" y="647645"/>
                  </a:cubicBezTo>
                  <a:cubicBezTo>
                    <a:pt x="104356" y="647418"/>
                    <a:pt x="104501" y="647243"/>
                    <a:pt x="104600" y="647003"/>
                  </a:cubicBezTo>
                  <a:cubicBezTo>
                    <a:pt x="104826" y="646682"/>
                    <a:pt x="105297" y="646734"/>
                    <a:pt x="105759" y="646785"/>
                  </a:cubicBezTo>
                  <a:cubicBezTo>
                    <a:pt x="106217" y="646387"/>
                    <a:pt x="106684" y="645989"/>
                    <a:pt x="107150" y="645587"/>
                  </a:cubicBezTo>
                  <a:cubicBezTo>
                    <a:pt x="107244" y="647003"/>
                    <a:pt x="106491" y="646888"/>
                    <a:pt x="105759" y="646785"/>
                  </a:cubicBezTo>
                  <a:cubicBezTo>
                    <a:pt x="105498" y="647003"/>
                    <a:pt x="105242" y="647213"/>
                    <a:pt x="104993" y="647440"/>
                  </a:cubicBezTo>
                  <a:lnTo>
                    <a:pt x="104266" y="647645"/>
                  </a:lnTo>
                  <a:cubicBezTo>
                    <a:pt x="102747" y="651120"/>
                    <a:pt x="99790" y="653311"/>
                    <a:pt x="96799" y="655215"/>
                  </a:cubicBezTo>
                  <a:cubicBezTo>
                    <a:pt x="92811" y="657731"/>
                    <a:pt x="92165" y="661685"/>
                    <a:pt x="92982" y="665288"/>
                  </a:cubicBezTo>
                  <a:cubicBezTo>
                    <a:pt x="94236" y="670894"/>
                    <a:pt x="94642" y="676936"/>
                    <a:pt x="98399" y="681758"/>
                  </a:cubicBezTo>
                  <a:lnTo>
                    <a:pt x="98729" y="681305"/>
                  </a:lnTo>
                  <a:lnTo>
                    <a:pt x="98695" y="682233"/>
                  </a:lnTo>
                  <a:cubicBezTo>
                    <a:pt x="98575" y="682088"/>
                    <a:pt x="98515" y="681912"/>
                    <a:pt x="98404" y="681758"/>
                  </a:cubicBezTo>
                  <a:lnTo>
                    <a:pt x="98356" y="681835"/>
                  </a:lnTo>
                  <a:cubicBezTo>
                    <a:pt x="99371" y="683153"/>
                    <a:pt x="100154" y="684775"/>
                    <a:pt x="101433" y="685712"/>
                  </a:cubicBezTo>
                  <a:cubicBezTo>
                    <a:pt x="104202" y="687736"/>
                    <a:pt x="104659" y="690060"/>
                    <a:pt x="103402" y="693051"/>
                  </a:cubicBezTo>
                  <a:cubicBezTo>
                    <a:pt x="102764" y="694608"/>
                    <a:pt x="102011" y="696542"/>
                    <a:pt x="103282" y="697877"/>
                  </a:cubicBezTo>
                  <a:cubicBezTo>
                    <a:pt x="106615" y="701403"/>
                    <a:pt x="106632" y="706149"/>
                    <a:pt x="108361" y="710231"/>
                  </a:cubicBezTo>
                  <a:cubicBezTo>
                    <a:pt x="109576" y="713107"/>
                    <a:pt x="109140" y="715666"/>
                    <a:pt x="108168" y="718391"/>
                  </a:cubicBezTo>
                  <a:cubicBezTo>
                    <a:pt x="107822" y="719367"/>
                    <a:pt x="107591" y="720856"/>
                    <a:pt x="108096" y="721502"/>
                  </a:cubicBezTo>
                  <a:cubicBezTo>
                    <a:pt x="110133" y="724151"/>
                    <a:pt x="112460" y="726577"/>
                    <a:pt x="114690" y="729072"/>
                  </a:cubicBezTo>
                  <a:cubicBezTo>
                    <a:pt x="120103" y="729739"/>
                    <a:pt x="122366" y="732889"/>
                    <a:pt x="122131" y="738225"/>
                  </a:cubicBezTo>
                  <a:cubicBezTo>
                    <a:pt x="122110" y="738606"/>
                    <a:pt x="124001" y="739504"/>
                    <a:pt x="124891" y="739393"/>
                  </a:cubicBezTo>
                  <a:cubicBezTo>
                    <a:pt x="128229" y="738910"/>
                    <a:pt x="131532" y="738169"/>
                    <a:pt x="134806" y="737408"/>
                  </a:cubicBezTo>
                  <a:cubicBezTo>
                    <a:pt x="136445" y="737001"/>
                    <a:pt x="137989" y="736265"/>
                    <a:pt x="139607" y="735803"/>
                  </a:cubicBezTo>
                  <a:cubicBezTo>
                    <a:pt x="142812" y="734904"/>
                    <a:pt x="145786" y="736128"/>
                    <a:pt x="145978" y="739029"/>
                  </a:cubicBezTo>
                  <a:cubicBezTo>
                    <a:pt x="146282" y="743775"/>
                    <a:pt x="147446" y="747776"/>
                    <a:pt x="151349" y="750874"/>
                  </a:cubicBezTo>
                  <a:cubicBezTo>
                    <a:pt x="152577" y="751837"/>
                    <a:pt x="152872" y="753899"/>
                    <a:pt x="153989" y="755097"/>
                  </a:cubicBezTo>
                  <a:cubicBezTo>
                    <a:pt x="155076" y="756261"/>
                    <a:pt x="156796" y="757904"/>
                    <a:pt x="158003" y="757729"/>
                  </a:cubicBezTo>
                  <a:cubicBezTo>
                    <a:pt x="162196" y="757121"/>
                    <a:pt x="165606" y="759710"/>
                    <a:pt x="169526" y="759907"/>
                  </a:cubicBezTo>
                  <a:cubicBezTo>
                    <a:pt x="171969" y="759997"/>
                    <a:pt x="175273" y="758153"/>
                    <a:pt x="176582" y="756013"/>
                  </a:cubicBezTo>
                  <a:cubicBezTo>
                    <a:pt x="180335" y="749783"/>
                    <a:pt x="180185" y="742076"/>
                    <a:pt x="184280" y="735978"/>
                  </a:cubicBezTo>
                  <a:cubicBezTo>
                    <a:pt x="184614" y="730655"/>
                    <a:pt x="187160" y="726213"/>
                    <a:pt x="190408" y="722281"/>
                  </a:cubicBezTo>
                  <a:cubicBezTo>
                    <a:pt x="193040" y="719093"/>
                    <a:pt x="194567" y="715683"/>
                    <a:pt x="195329" y="711695"/>
                  </a:cubicBezTo>
                  <a:cubicBezTo>
                    <a:pt x="195949" y="708460"/>
                    <a:pt x="197024" y="705310"/>
                    <a:pt x="197918" y="702105"/>
                  </a:cubicBezTo>
                  <a:cubicBezTo>
                    <a:pt x="197785" y="702186"/>
                    <a:pt x="197665" y="702242"/>
                    <a:pt x="197550" y="702319"/>
                  </a:cubicBezTo>
                  <a:cubicBezTo>
                    <a:pt x="197434" y="702071"/>
                    <a:pt x="197323" y="701844"/>
                    <a:pt x="197237" y="701613"/>
                  </a:cubicBezTo>
                  <a:cubicBezTo>
                    <a:pt x="196544" y="701382"/>
                    <a:pt x="195838" y="701155"/>
                    <a:pt x="195192" y="700847"/>
                  </a:cubicBezTo>
                  <a:cubicBezTo>
                    <a:pt x="194833" y="700676"/>
                    <a:pt x="194349" y="700060"/>
                    <a:pt x="194447" y="699837"/>
                  </a:cubicBezTo>
                  <a:cubicBezTo>
                    <a:pt x="194888" y="698596"/>
                    <a:pt x="195676" y="698485"/>
                    <a:pt x="196352" y="699572"/>
                  </a:cubicBezTo>
                  <a:cubicBezTo>
                    <a:pt x="196745" y="700201"/>
                    <a:pt x="196985" y="700903"/>
                    <a:pt x="197237" y="701613"/>
                  </a:cubicBezTo>
                  <a:cubicBezTo>
                    <a:pt x="197498" y="701690"/>
                    <a:pt x="197725" y="701780"/>
                    <a:pt x="197986" y="701874"/>
                  </a:cubicBezTo>
                  <a:cubicBezTo>
                    <a:pt x="197956" y="701955"/>
                    <a:pt x="197939" y="702028"/>
                    <a:pt x="197918" y="702101"/>
                  </a:cubicBezTo>
                  <a:cubicBezTo>
                    <a:pt x="200858" y="700543"/>
                    <a:pt x="203750" y="698806"/>
                    <a:pt x="204918" y="695545"/>
                  </a:cubicBezTo>
                  <a:cubicBezTo>
                    <a:pt x="207088" y="689448"/>
                    <a:pt x="210717" y="684908"/>
                    <a:pt x="215967" y="680864"/>
                  </a:cubicBezTo>
                  <a:cubicBezTo>
                    <a:pt x="221179" y="676859"/>
                    <a:pt x="222950" y="670611"/>
                    <a:pt x="220250" y="663987"/>
                  </a:cubicBezTo>
                  <a:cubicBezTo>
                    <a:pt x="219082" y="661184"/>
                    <a:pt x="220516" y="659815"/>
                    <a:pt x="222514" y="658518"/>
                  </a:cubicBezTo>
                  <a:cubicBezTo>
                    <a:pt x="223473" y="657907"/>
                    <a:pt x="224517" y="657389"/>
                    <a:pt x="225372" y="656666"/>
                  </a:cubicBezTo>
                  <a:cubicBezTo>
                    <a:pt x="226789" y="655489"/>
                    <a:pt x="227281" y="653850"/>
                    <a:pt x="226814" y="652113"/>
                  </a:cubicBezTo>
                  <a:cubicBezTo>
                    <a:pt x="226532" y="651047"/>
                    <a:pt x="225822" y="650093"/>
                    <a:pt x="225364" y="649062"/>
                  </a:cubicBezTo>
                  <a:cubicBezTo>
                    <a:pt x="223520" y="644979"/>
                    <a:pt x="223502" y="644663"/>
                    <a:pt x="228248" y="644218"/>
                  </a:cubicBezTo>
                  <a:cubicBezTo>
                    <a:pt x="231397" y="643952"/>
                    <a:pt x="234038" y="643024"/>
                    <a:pt x="235099" y="640217"/>
                  </a:cubicBezTo>
                  <a:cubicBezTo>
                    <a:pt x="236733" y="635908"/>
                    <a:pt x="239472" y="633370"/>
                    <a:pt x="244004" y="634115"/>
                  </a:cubicBezTo>
                  <a:cubicBezTo>
                    <a:pt x="250332" y="635146"/>
                    <a:pt x="256225" y="631107"/>
                    <a:pt x="262545" y="632930"/>
                  </a:cubicBezTo>
                  <a:cubicBezTo>
                    <a:pt x="264496" y="633503"/>
                    <a:pt x="265639" y="632018"/>
                    <a:pt x="266944" y="630953"/>
                  </a:cubicBezTo>
                  <a:cubicBezTo>
                    <a:pt x="268223" y="629878"/>
                    <a:pt x="269515" y="628145"/>
                    <a:pt x="270906" y="628051"/>
                  </a:cubicBezTo>
                  <a:cubicBezTo>
                    <a:pt x="279747" y="627380"/>
                    <a:pt x="287406" y="624376"/>
                    <a:pt x="293885" y="618231"/>
                  </a:cubicBezTo>
                  <a:cubicBezTo>
                    <a:pt x="294587" y="617563"/>
                    <a:pt x="296076" y="617760"/>
                    <a:pt x="297145" y="617354"/>
                  </a:cubicBezTo>
                  <a:cubicBezTo>
                    <a:pt x="302066" y="615509"/>
                    <a:pt x="306889" y="612570"/>
                    <a:pt x="308900" y="608051"/>
                  </a:cubicBezTo>
                  <a:cubicBezTo>
                    <a:pt x="312045" y="600978"/>
                    <a:pt x="318537" y="596857"/>
                    <a:pt x="322259" y="590490"/>
                  </a:cubicBezTo>
                  <a:cubicBezTo>
                    <a:pt x="326170" y="583771"/>
                    <a:pt x="334523" y="582231"/>
                    <a:pt x="338828" y="576035"/>
                  </a:cubicBezTo>
                  <a:cubicBezTo>
                    <a:pt x="342624" y="574037"/>
                    <a:pt x="346680" y="576048"/>
                    <a:pt x="350518" y="575290"/>
                  </a:cubicBezTo>
                  <a:cubicBezTo>
                    <a:pt x="352714" y="574832"/>
                    <a:pt x="354785" y="573806"/>
                    <a:pt x="356941" y="573142"/>
                  </a:cubicBezTo>
                  <a:cubicBezTo>
                    <a:pt x="358525" y="572663"/>
                    <a:pt x="360322" y="571786"/>
                    <a:pt x="361747" y="572128"/>
                  </a:cubicBezTo>
                  <a:cubicBezTo>
                    <a:pt x="365298" y="572962"/>
                    <a:pt x="368435" y="572590"/>
                    <a:pt x="371631" y="570926"/>
                  </a:cubicBezTo>
                  <a:cubicBezTo>
                    <a:pt x="377241" y="568024"/>
                    <a:pt x="383202" y="566441"/>
                    <a:pt x="389484" y="565397"/>
                  </a:cubicBezTo>
                  <a:cubicBezTo>
                    <a:pt x="399638" y="563698"/>
                    <a:pt x="409428" y="560399"/>
                    <a:pt x="417597" y="553861"/>
                  </a:cubicBezTo>
                  <a:cubicBezTo>
                    <a:pt x="428222" y="545320"/>
                    <a:pt x="439776" y="538058"/>
                    <a:pt x="450426" y="529590"/>
                  </a:cubicBezTo>
                  <a:cubicBezTo>
                    <a:pt x="451025" y="529098"/>
                    <a:pt x="450893" y="527531"/>
                    <a:pt x="450850" y="526466"/>
                  </a:cubicBezTo>
                  <a:cubicBezTo>
                    <a:pt x="450837" y="526098"/>
                    <a:pt x="450110" y="525640"/>
                    <a:pt x="449626" y="525469"/>
                  </a:cubicBezTo>
                  <a:cubicBezTo>
                    <a:pt x="443178" y="523265"/>
                    <a:pt x="435852" y="524579"/>
                    <a:pt x="429853" y="520711"/>
                  </a:cubicBezTo>
                  <a:cubicBezTo>
                    <a:pt x="425009" y="517595"/>
                    <a:pt x="420208" y="518173"/>
                    <a:pt x="415158" y="519966"/>
                  </a:cubicBezTo>
                  <a:cubicBezTo>
                    <a:pt x="414242" y="520304"/>
                    <a:pt x="412946" y="519786"/>
                    <a:pt x="411885" y="519487"/>
                  </a:cubicBezTo>
                  <a:cubicBezTo>
                    <a:pt x="411435" y="519354"/>
                    <a:pt x="411042" y="518798"/>
                    <a:pt x="410755" y="518340"/>
                  </a:cubicBezTo>
                  <a:cubicBezTo>
                    <a:pt x="410023" y="517210"/>
                    <a:pt x="410036" y="515918"/>
                    <a:pt x="411055" y="515482"/>
                  </a:cubicBezTo>
                  <a:cubicBezTo>
                    <a:pt x="413673" y="514433"/>
                    <a:pt x="416455" y="513843"/>
                    <a:pt x="419091" y="512794"/>
                  </a:cubicBezTo>
                  <a:cubicBezTo>
                    <a:pt x="422484" y="511472"/>
                    <a:pt x="424311" y="508314"/>
                    <a:pt x="423896" y="504630"/>
                  </a:cubicBezTo>
                  <a:cubicBezTo>
                    <a:pt x="423507" y="501301"/>
                    <a:pt x="422826" y="497997"/>
                    <a:pt x="422398" y="494660"/>
                  </a:cubicBezTo>
                  <a:cubicBezTo>
                    <a:pt x="422236" y="493474"/>
                    <a:pt x="424606" y="491168"/>
                    <a:pt x="425856" y="491433"/>
                  </a:cubicBezTo>
                  <a:cubicBezTo>
                    <a:pt x="426827" y="491647"/>
                    <a:pt x="428167" y="492310"/>
                    <a:pt x="428449" y="493115"/>
                  </a:cubicBezTo>
                  <a:cubicBezTo>
                    <a:pt x="430811" y="499516"/>
                    <a:pt x="432681" y="506098"/>
                    <a:pt x="436750" y="511742"/>
                  </a:cubicBezTo>
                  <a:cubicBezTo>
                    <a:pt x="439562" y="515631"/>
                    <a:pt x="442882" y="518417"/>
                    <a:pt x="448141" y="517732"/>
                  </a:cubicBezTo>
                  <a:cubicBezTo>
                    <a:pt x="450392" y="517441"/>
                    <a:pt x="452682" y="517535"/>
                    <a:pt x="454954" y="517578"/>
                  </a:cubicBezTo>
                  <a:cubicBezTo>
                    <a:pt x="461094" y="517715"/>
                    <a:pt x="462023" y="517065"/>
                    <a:pt x="462344" y="511493"/>
                  </a:cubicBezTo>
                  <a:cubicBezTo>
                    <a:pt x="462617" y="506401"/>
                    <a:pt x="462237" y="501254"/>
                    <a:pt x="462887" y="496221"/>
                  </a:cubicBezTo>
                  <a:cubicBezTo>
                    <a:pt x="463559" y="490924"/>
                    <a:pt x="458150" y="487086"/>
                    <a:pt x="459896" y="481553"/>
                  </a:cubicBezTo>
                  <a:cubicBezTo>
                    <a:pt x="460260" y="480432"/>
                    <a:pt x="458539" y="478694"/>
                    <a:pt x="457851" y="477214"/>
                  </a:cubicBezTo>
                  <a:cubicBezTo>
                    <a:pt x="454911" y="470782"/>
                    <a:pt x="450225" y="465977"/>
                    <a:pt x="444479" y="461993"/>
                  </a:cubicBezTo>
                  <a:cubicBezTo>
                    <a:pt x="442155" y="460367"/>
                    <a:pt x="439951" y="458523"/>
                    <a:pt x="437906" y="456537"/>
                  </a:cubicBezTo>
                  <a:cubicBezTo>
                    <a:pt x="436733" y="455390"/>
                    <a:pt x="435522" y="453931"/>
                    <a:pt x="435137" y="452404"/>
                  </a:cubicBezTo>
                  <a:cubicBezTo>
                    <a:pt x="434183" y="448587"/>
                    <a:pt x="433558" y="444659"/>
                    <a:pt x="433105" y="440752"/>
                  </a:cubicBezTo>
                  <a:cubicBezTo>
                    <a:pt x="433006" y="439909"/>
                    <a:pt x="433990" y="438582"/>
                    <a:pt x="434855" y="438082"/>
                  </a:cubicBezTo>
                  <a:cubicBezTo>
                    <a:pt x="435522" y="437705"/>
                    <a:pt x="437311" y="437966"/>
                    <a:pt x="437602" y="438488"/>
                  </a:cubicBezTo>
                  <a:cubicBezTo>
                    <a:pt x="438364" y="439879"/>
                    <a:pt x="438950" y="441573"/>
                    <a:pt x="438954" y="443157"/>
                  </a:cubicBezTo>
                  <a:cubicBezTo>
                    <a:pt x="438997" y="449348"/>
                    <a:pt x="441273" y="454064"/>
                    <a:pt x="446712" y="457397"/>
                  </a:cubicBezTo>
                  <a:cubicBezTo>
                    <a:pt x="450050" y="459464"/>
                    <a:pt x="452450" y="462926"/>
                    <a:pt x="456610" y="463867"/>
                  </a:cubicBezTo>
                  <a:cubicBezTo>
                    <a:pt x="458206" y="464222"/>
                    <a:pt x="460671" y="463504"/>
                    <a:pt x="460748" y="461920"/>
                  </a:cubicBezTo>
                  <a:cubicBezTo>
                    <a:pt x="460859" y="459062"/>
                    <a:pt x="461244" y="456392"/>
                    <a:pt x="463127" y="454124"/>
                  </a:cubicBezTo>
                  <a:cubicBezTo>
                    <a:pt x="462130" y="451090"/>
                    <a:pt x="463824" y="448955"/>
                    <a:pt x="465245" y="446550"/>
                  </a:cubicBezTo>
                  <a:cubicBezTo>
                    <a:pt x="466473" y="444492"/>
                    <a:pt x="465664" y="441441"/>
                    <a:pt x="464064" y="440332"/>
                  </a:cubicBezTo>
                  <a:cubicBezTo>
                    <a:pt x="460345" y="437722"/>
                    <a:pt x="456421" y="435377"/>
                    <a:pt x="452908" y="432536"/>
                  </a:cubicBezTo>
                  <a:cubicBezTo>
                    <a:pt x="451993" y="431791"/>
                    <a:pt x="451843" y="430114"/>
                    <a:pt x="451496" y="428646"/>
                  </a:cubicBezTo>
                  <a:cubicBezTo>
                    <a:pt x="451304" y="428569"/>
                    <a:pt x="451115" y="428454"/>
                    <a:pt x="450919" y="428381"/>
                  </a:cubicBezTo>
                  <a:cubicBezTo>
                    <a:pt x="450760" y="428188"/>
                    <a:pt x="450593" y="428017"/>
                    <a:pt x="450435" y="427825"/>
                  </a:cubicBezTo>
                  <a:cubicBezTo>
                    <a:pt x="446678" y="427581"/>
                    <a:pt x="443623" y="425561"/>
                    <a:pt x="440610" y="423490"/>
                  </a:cubicBezTo>
                  <a:cubicBezTo>
                    <a:pt x="440452" y="423396"/>
                    <a:pt x="440537" y="422604"/>
                    <a:pt x="440756" y="422373"/>
                  </a:cubicBezTo>
                  <a:cubicBezTo>
                    <a:pt x="441128" y="422005"/>
                    <a:pt x="441701" y="421646"/>
                    <a:pt x="442176" y="421667"/>
                  </a:cubicBezTo>
                  <a:cubicBezTo>
                    <a:pt x="443280" y="421667"/>
                    <a:pt x="444752" y="421509"/>
                    <a:pt x="445398" y="422121"/>
                  </a:cubicBezTo>
                  <a:cubicBezTo>
                    <a:pt x="447230" y="423849"/>
                    <a:pt x="448792" y="425878"/>
                    <a:pt x="450435" y="427820"/>
                  </a:cubicBezTo>
                  <a:cubicBezTo>
                    <a:pt x="450739" y="427837"/>
                    <a:pt x="451021" y="427936"/>
                    <a:pt x="451334" y="427936"/>
                  </a:cubicBezTo>
                  <a:cubicBezTo>
                    <a:pt x="451402" y="428141"/>
                    <a:pt x="451436" y="428411"/>
                    <a:pt x="451496" y="428642"/>
                  </a:cubicBezTo>
                  <a:cubicBezTo>
                    <a:pt x="452853" y="429271"/>
                    <a:pt x="454248" y="429823"/>
                    <a:pt x="455514" y="430585"/>
                  </a:cubicBezTo>
                  <a:cubicBezTo>
                    <a:pt x="459241" y="432775"/>
                    <a:pt x="463110" y="433460"/>
                    <a:pt x="466678" y="430739"/>
                  </a:cubicBezTo>
                  <a:cubicBezTo>
                    <a:pt x="470508" y="427837"/>
                    <a:pt x="474847" y="427131"/>
                    <a:pt x="479349" y="426391"/>
                  </a:cubicBezTo>
                  <a:cubicBezTo>
                    <a:pt x="480748" y="426160"/>
                    <a:pt x="482293" y="424560"/>
                    <a:pt x="483012" y="423165"/>
                  </a:cubicBezTo>
                  <a:cubicBezTo>
                    <a:pt x="484051" y="421201"/>
                    <a:pt x="484513" y="418915"/>
                    <a:pt x="485014" y="416703"/>
                  </a:cubicBezTo>
                  <a:cubicBezTo>
                    <a:pt x="485566" y="414281"/>
                    <a:pt x="484424" y="411727"/>
                    <a:pt x="482250" y="411269"/>
                  </a:cubicBezTo>
                  <a:cubicBezTo>
                    <a:pt x="477701" y="410353"/>
                    <a:pt x="473782" y="408145"/>
                    <a:pt x="469892" y="405834"/>
                  </a:cubicBezTo>
                  <a:cubicBezTo>
                    <a:pt x="469558" y="405642"/>
                    <a:pt x="469357" y="404709"/>
                    <a:pt x="469524" y="404277"/>
                  </a:cubicBezTo>
                  <a:cubicBezTo>
                    <a:pt x="469986" y="402899"/>
                    <a:pt x="471022" y="402505"/>
                    <a:pt x="472216" y="403147"/>
                  </a:cubicBezTo>
                  <a:cubicBezTo>
                    <a:pt x="477479" y="405971"/>
                    <a:pt x="482592" y="407786"/>
                    <a:pt x="487873" y="402886"/>
                  </a:cubicBezTo>
                  <a:cubicBezTo>
                    <a:pt x="488865" y="401953"/>
                    <a:pt x="491133" y="402351"/>
                    <a:pt x="492832" y="402214"/>
                  </a:cubicBezTo>
                  <a:cubicBezTo>
                    <a:pt x="498686" y="401816"/>
                    <a:pt x="501506" y="392535"/>
                    <a:pt x="497432" y="389005"/>
                  </a:cubicBezTo>
                  <a:cubicBezTo>
                    <a:pt x="494736" y="386681"/>
                    <a:pt x="492832" y="384311"/>
                    <a:pt x="492528" y="380571"/>
                  </a:cubicBezTo>
                  <a:cubicBezTo>
                    <a:pt x="492434" y="379180"/>
                    <a:pt x="490945" y="377635"/>
                    <a:pt x="489708" y="376664"/>
                  </a:cubicBezTo>
                  <a:cubicBezTo>
                    <a:pt x="488656" y="375847"/>
                    <a:pt x="487783" y="375252"/>
                    <a:pt x="488292" y="373938"/>
                  </a:cubicBezTo>
                  <a:cubicBezTo>
                    <a:pt x="488793" y="372680"/>
                    <a:pt x="489858" y="372509"/>
                    <a:pt x="491197" y="372701"/>
                  </a:cubicBezTo>
                  <a:cubicBezTo>
                    <a:pt x="492776" y="372928"/>
                    <a:pt x="494586" y="373253"/>
                    <a:pt x="496003" y="372714"/>
                  </a:cubicBezTo>
                  <a:cubicBezTo>
                    <a:pt x="498343" y="371859"/>
                    <a:pt x="499067" y="369415"/>
                    <a:pt x="499336" y="367169"/>
                  </a:cubicBezTo>
                  <a:cubicBezTo>
                    <a:pt x="499833" y="363223"/>
                    <a:pt x="500136" y="359257"/>
                    <a:pt x="500295" y="355273"/>
                  </a:cubicBezTo>
                  <a:cubicBezTo>
                    <a:pt x="500402" y="352329"/>
                    <a:pt x="499435" y="349547"/>
                    <a:pt x="497090" y="347656"/>
                  </a:cubicBezTo>
                  <a:cubicBezTo>
                    <a:pt x="493620" y="344892"/>
                    <a:pt x="496213" y="343334"/>
                    <a:pt x="497937" y="341314"/>
                  </a:cubicBezTo>
                  <a:cubicBezTo>
                    <a:pt x="499118" y="339902"/>
                    <a:pt x="498386" y="337711"/>
                    <a:pt x="497141" y="336774"/>
                  </a:cubicBezTo>
                  <a:cubicBezTo>
                    <a:pt x="494501" y="334806"/>
                    <a:pt x="490496" y="335730"/>
                    <a:pt x="488429" y="332641"/>
                  </a:cubicBezTo>
                  <a:cubicBezTo>
                    <a:pt x="487475" y="332465"/>
                    <a:pt x="486508" y="332315"/>
                    <a:pt x="485570" y="332072"/>
                  </a:cubicBezTo>
                  <a:cubicBezTo>
                    <a:pt x="483110" y="331400"/>
                    <a:pt x="482220" y="329508"/>
                    <a:pt x="482139" y="327228"/>
                  </a:cubicBezTo>
                  <a:cubicBezTo>
                    <a:pt x="482066" y="325109"/>
                    <a:pt x="483110" y="323501"/>
                    <a:pt x="484715" y="322230"/>
                  </a:cubicBezTo>
                  <a:cubicBezTo>
                    <a:pt x="485977" y="323488"/>
                    <a:pt x="487209" y="324729"/>
                    <a:pt x="488472" y="325991"/>
                  </a:cubicBezTo>
                  <a:cubicBezTo>
                    <a:pt x="488579" y="326081"/>
                    <a:pt x="488626" y="326119"/>
                    <a:pt x="488733" y="326218"/>
                  </a:cubicBezTo>
                  <a:lnTo>
                    <a:pt x="488733" y="325486"/>
                  </a:lnTo>
                  <a:cubicBezTo>
                    <a:pt x="487517" y="324267"/>
                    <a:pt x="486311" y="323043"/>
                    <a:pt x="485091" y="321832"/>
                  </a:cubicBezTo>
                  <a:lnTo>
                    <a:pt x="484603" y="322114"/>
                  </a:lnTo>
                  <a:cubicBezTo>
                    <a:pt x="487393" y="319290"/>
                    <a:pt x="490145" y="316410"/>
                    <a:pt x="492978" y="313629"/>
                  </a:cubicBezTo>
                  <a:cubicBezTo>
                    <a:pt x="494227" y="312409"/>
                    <a:pt x="497933" y="312332"/>
                    <a:pt x="499469" y="313342"/>
                  </a:cubicBezTo>
                  <a:cubicBezTo>
                    <a:pt x="499944" y="313650"/>
                    <a:pt x="500543" y="313843"/>
                    <a:pt x="500907" y="314236"/>
                  </a:cubicBezTo>
                  <a:cubicBezTo>
                    <a:pt x="504155" y="317972"/>
                    <a:pt x="508746" y="320706"/>
                    <a:pt x="507856" y="327031"/>
                  </a:cubicBezTo>
                  <a:cubicBezTo>
                    <a:pt x="507141" y="332029"/>
                    <a:pt x="508412" y="337065"/>
                    <a:pt x="510145" y="341871"/>
                  </a:cubicBezTo>
                  <a:cubicBezTo>
                    <a:pt x="510214" y="342055"/>
                    <a:pt x="511382" y="342097"/>
                    <a:pt x="511399" y="342025"/>
                  </a:cubicBezTo>
                  <a:cubicBezTo>
                    <a:pt x="511814" y="340420"/>
                    <a:pt x="512614" y="338721"/>
                    <a:pt x="512409" y="337159"/>
                  </a:cubicBezTo>
                  <a:cubicBezTo>
                    <a:pt x="511553" y="330736"/>
                    <a:pt x="512255" y="324904"/>
                    <a:pt x="515990" y="319234"/>
                  </a:cubicBezTo>
                  <a:cubicBezTo>
                    <a:pt x="518840" y="314930"/>
                    <a:pt x="519431" y="309641"/>
                    <a:pt x="519388" y="304416"/>
                  </a:cubicBezTo>
                  <a:cubicBezTo>
                    <a:pt x="519358" y="302037"/>
                    <a:pt x="516988" y="298494"/>
                    <a:pt x="514630" y="297895"/>
                  </a:cubicBezTo>
                  <a:cubicBezTo>
                    <a:pt x="512426" y="297364"/>
                    <a:pt x="510064" y="297441"/>
                    <a:pt x="507946" y="296714"/>
                  </a:cubicBezTo>
                  <a:cubicBezTo>
                    <a:pt x="506431" y="296226"/>
                    <a:pt x="505165" y="294908"/>
                    <a:pt x="503864" y="293838"/>
                  </a:cubicBezTo>
                  <a:cubicBezTo>
                    <a:pt x="503508" y="293556"/>
                    <a:pt x="503179" y="292657"/>
                    <a:pt x="503350" y="292353"/>
                  </a:cubicBezTo>
                  <a:cubicBezTo>
                    <a:pt x="503825" y="291557"/>
                    <a:pt x="504514" y="290449"/>
                    <a:pt x="505267" y="290295"/>
                  </a:cubicBezTo>
                  <a:cubicBezTo>
                    <a:pt x="511784" y="289054"/>
                    <a:pt x="512293" y="288258"/>
                    <a:pt x="509666" y="283508"/>
                  </a:cubicBezTo>
                  <a:cubicBezTo>
                    <a:pt x="508271" y="280992"/>
                    <a:pt x="506820" y="278703"/>
                    <a:pt x="504433" y="276927"/>
                  </a:cubicBezTo>
                  <a:cubicBezTo>
                    <a:pt x="502674" y="275635"/>
                    <a:pt x="501300" y="273786"/>
                    <a:pt x="499854" y="272105"/>
                  </a:cubicBezTo>
                  <a:cubicBezTo>
                    <a:pt x="499670" y="271878"/>
                    <a:pt x="499948" y="271060"/>
                    <a:pt x="500252" y="270714"/>
                  </a:cubicBezTo>
                  <a:cubicBezTo>
                    <a:pt x="500581" y="270312"/>
                    <a:pt x="501326" y="269802"/>
                    <a:pt x="501630" y="269935"/>
                  </a:cubicBezTo>
                  <a:cubicBezTo>
                    <a:pt x="506508" y="272203"/>
                    <a:pt x="509178" y="270145"/>
                    <a:pt x="510530" y="265468"/>
                  </a:cubicBezTo>
                  <a:cubicBezTo>
                    <a:pt x="512289" y="259503"/>
                    <a:pt x="515759" y="254051"/>
                    <a:pt x="515909" y="247607"/>
                  </a:cubicBezTo>
                  <a:cubicBezTo>
                    <a:pt x="516234" y="232142"/>
                    <a:pt x="521943" y="218834"/>
                    <a:pt x="531930" y="207174"/>
                  </a:cubicBezTo>
                  <a:cubicBezTo>
                    <a:pt x="534891" y="203725"/>
                    <a:pt x="537480" y="199951"/>
                    <a:pt x="540172" y="196292"/>
                  </a:cubicBezTo>
                  <a:cubicBezTo>
                    <a:pt x="541254" y="194803"/>
                    <a:pt x="540985" y="193203"/>
                    <a:pt x="540642" y="191474"/>
                  </a:cubicBezTo>
                  <a:cubicBezTo>
                    <a:pt x="539808" y="187255"/>
                    <a:pt x="539846" y="186801"/>
                    <a:pt x="543715" y="186266"/>
                  </a:cubicBezTo>
                  <a:cubicBezTo>
                    <a:pt x="548875" y="185534"/>
                    <a:pt x="551665" y="182218"/>
                    <a:pt x="554263" y="178388"/>
                  </a:cubicBezTo>
                  <a:cubicBezTo>
                    <a:pt x="555225" y="176980"/>
                    <a:pt x="554117" y="173151"/>
                    <a:pt x="552444" y="172428"/>
                  </a:cubicBezTo>
                  <a:cubicBezTo>
                    <a:pt x="550886" y="171777"/>
                    <a:pt x="549277" y="171148"/>
                    <a:pt x="547647" y="170840"/>
                  </a:cubicBezTo>
                  <a:cubicBezTo>
                    <a:pt x="545426" y="170421"/>
                    <a:pt x="543133" y="170391"/>
                    <a:pt x="540912" y="170061"/>
                  </a:cubicBezTo>
                  <a:cubicBezTo>
                    <a:pt x="540565" y="170023"/>
                    <a:pt x="539975" y="169201"/>
                    <a:pt x="540064" y="169051"/>
                  </a:cubicBezTo>
                  <a:cubicBezTo>
                    <a:pt x="540587" y="168136"/>
                    <a:pt x="541074" y="166908"/>
                    <a:pt x="541922" y="166531"/>
                  </a:cubicBezTo>
                  <a:cubicBezTo>
                    <a:pt x="544720" y="165234"/>
                    <a:pt x="547484" y="166193"/>
                    <a:pt x="550155" y="167280"/>
                  </a:cubicBezTo>
                  <a:cubicBezTo>
                    <a:pt x="554746" y="169128"/>
                    <a:pt x="559064" y="168439"/>
                    <a:pt x="563253" y="166039"/>
                  </a:cubicBezTo>
                  <a:cubicBezTo>
                    <a:pt x="564746" y="165179"/>
                    <a:pt x="566364" y="164605"/>
                    <a:pt x="567810" y="163728"/>
                  </a:cubicBezTo>
                  <a:cubicBezTo>
                    <a:pt x="569470" y="162740"/>
                    <a:pt x="569723" y="161020"/>
                    <a:pt x="569496" y="159261"/>
                  </a:cubicBezTo>
                  <a:cubicBezTo>
                    <a:pt x="569338" y="158144"/>
                    <a:pt x="568931" y="157053"/>
                    <a:pt x="568850" y="155949"/>
                  </a:cubicBezTo>
                  <a:cubicBezTo>
                    <a:pt x="568692" y="153873"/>
                    <a:pt x="569851" y="152269"/>
                    <a:pt x="571726" y="152500"/>
                  </a:cubicBezTo>
                  <a:cubicBezTo>
                    <a:pt x="575919" y="153018"/>
                    <a:pt x="579561" y="152573"/>
                    <a:pt x="582474" y="149051"/>
                  </a:cubicBezTo>
                  <a:cubicBezTo>
                    <a:pt x="583908" y="147314"/>
                    <a:pt x="585757" y="145859"/>
                    <a:pt x="587584" y="144532"/>
                  </a:cubicBezTo>
                  <a:cubicBezTo>
                    <a:pt x="595988" y="138319"/>
                    <a:pt x="596287" y="134536"/>
                    <a:pt x="589381" y="126316"/>
                  </a:cubicBezTo>
                  <a:close/>
                  <a:moveTo>
                    <a:pt x="259417" y="625796"/>
                  </a:moveTo>
                  <a:cubicBezTo>
                    <a:pt x="259053" y="625522"/>
                    <a:pt x="258694" y="625244"/>
                    <a:pt x="258330" y="624970"/>
                  </a:cubicBezTo>
                  <a:cubicBezTo>
                    <a:pt x="258745" y="624765"/>
                    <a:pt x="259190" y="624363"/>
                    <a:pt x="259592" y="624380"/>
                  </a:cubicBezTo>
                  <a:cubicBezTo>
                    <a:pt x="259964" y="624414"/>
                    <a:pt x="260332" y="624872"/>
                    <a:pt x="260688" y="625163"/>
                  </a:cubicBezTo>
                  <a:lnTo>
                    <a:pt x="259417" y="625796"/>
                  </a:lnTo>
                  <a:close/>
                  <a:moveTo>
                    <a:pt x="347459" y="41851"/>
                  </a:moveTo>
                  <a:cubicBezTo>
                    <a:pt x="347669" y="41757"/>
                    <a:pt x="346513" y="40170"/>
                    <a:pt x="347921" y="41432"/>
                  </a:cubicBezTo>
                  <a:cubicBezTo>
                    <a:pt x="348379" y="41851"/>
                    <a:pt x="348837" y="42254"/>
                    <a:pt x="349299" y="42664"/>
                  </a:cubicBezTo>
                  <a:cubicBezTo>
                    <a:pt x="348730" y="42344"/>
                    <a:pt x="348161" y="42023"/>
                    <a:pt x="347459" y="41851"/>
                  </a:cubicBezTo>
                  <a:close/>
                  <a:moveTo>
                    <a:pt x="353137" y="48163"/>
                  </a:moveTo>
                  <a:cubicBezTo>
                    <a:pt x="351687" y="47722"/>
                    <a:pt x="351751" y="46652"/>
                    <a:pt x="351802" y="45608"/>
                  </a:cubicBezTo>
                  <a:cubicBezTo>
                    <a:pt x="351665" y="45510"/>
                    <a:pt x="351563" y="45395"/>
                    <a:pt x="351438" y="45300"/>
                  </a:cubicBezTo>
                  <a:cubicBezTo>
                    <a:pt x="351246" y="44577"/>
                    <a:pt x="350818" y="44154"/>
                    <a:pt x="350411" y="43679"/>
                  </a:cubicBezTo>
                  <a:cubicBezTo>
                    <a:pt x="350878" y="44098"/>
                    <a:pt x="351340" y="44522"/>
                    <a:pt x="351811" y="44937"/>
                  </a:cubicBezTo>
                  <a:cubicBezTo>
                    <a:pt x="351824" y="45151"/>
                    <a:pt x="351802" y="45382"/>
                    <a:pt x="351802" y="45608"/>
                  </a:cubicBezTo>
                  <a:cubicBezTo>
                    <a:pt x="352376" y="46079"/>
                    <a:pt x="352979" y="46516"/>
                    <a:pt x="353480" y="47072"/>
                  </a:cubicBezTo>
                  <a:cubicBezTo>
                    <a:pt x="353629" y="47230"/>
                    <a:pt x="353150" y="48180"/>
                    <a:pt x="353137" y="48163"/>
                  </a:cubicBezTo>
                  <a:close/>
                  <a:moveTo>
                    <a:pt x="397588" y="503890"/>
                  </a:moveTo>
                  <a:lnTo>
                    <a:pt x="397263" y="502858"/>
                  </a:lnTo>
                  <a:lnTo>
                    <a:pt x="398115" y="502952"/>
                  </a:lnTo>
                  <a:lnTo>
                    <a:pt x="397588" y="503890"/>
                  </a:lnTo>
                  <a:close/>
                  <a:moveTo>
                    <a:pt x="402924" y="475840"/>
                  </a:moveTo>
                  <a:lnTo>
                    <a:pt x="402240" y="475245"/>
                  </a:lnTo>
                  <a:lnTo>
                    <a:pt x="403095" y="475476"/>
                  </a:lnTo>
                  <a:lnTo>
                    <a:pt x="403498" y="476568"/>
                  </a:lnTo>
                  <a:lnTo>
                    <a:pt x="402924" y="475840"/>
                  </a:lnTo>
                  <a:close/>
                  <a:moveTo>
                    <a:pt x="519666" y="192240"/>
                  </a:moveTo>
                  <a:cubicBezTo>
                    <a:pt x="518913" y="192984"/>
                    <a:pt x="517933" y="193498"/>
                    <a:pt x="517047" y="194105"/>
                  </a:cubicBezTo>
                  <a:cubicBezTo>
                    <a:pt x="515575" y="194315"/>
                    <a:pt x="514549" y="192124"/>
                    <a:pt x="515524" y="190254"/>
                  </a:cubicBezTo>
                  <a:cubicBezTo>
                    <a:pt x="515939" y="189437"/>
                    <a:pt x="517047" y="188906"/>
                    <a:pt x="517954" y="188483"/>
                  </a:cubicBezTo>
                  <a:cubicBezTo>
                    <a:pt x="518237" y="188354"/>
                    <a:pt x="518913" y="188962"/>
                    <a:pt x="519354" y="189304"/>
                  </a:cubicBezTo>
                  <a:cubicBezTo>
                    <a:pt x="520411" y="190177"/>
                    <a:pt x="520612" y="191264"/>
                    <a:pt x="519666" y="192240"/>
                  </a:cubicBezTo>
                  <a:close/>
                  <a:moveTo>
                    <a:pt x="528849" y="187490"/>
                  </a:moveTo>
                  <a:cubicBezTo>
                    <a:pt x="528378" y="187456"/>
                    <a:pt x="527741" y="187071"/>
                    <a:pt x="527540" y="186656"/>
                  </a:cubicBezTo>
                  <a:cubicBezTo>
                    <a:pt x="527377" y="186270"/>
                    <a:pt x="527514" y="185547"/>
                    <a:pt x="527779" y="185184"/>
                  </a:cubicBezTo>
                  <a:cubicBezTo>
                    <a:pt x="528010" y="184905"/>
                    <a:pt x="528661" y="184935"/>
                    <a:pt x="529119" y="184845"/>
                  </a:cubicBezTo>
                  <a:cubicBezTo>
                    <a:pt x="529538" y="185171"/>
                    <a:pt x="530146" y="185415"/>
                    <a:pt x="530377" y="185834"/>
                  </a:cubicBezTo>
                  <a:cubicBezTo>
                    <a:pt x="530959" y="186972"/>
                    <a:pt x="530364" y="187644"/>
                    <a:pt x="528849" y="187490"/>
                  </a:cubicBezTo>
                  <a:close/>
                  <a:moveTo>
                    <a:pt x="17499" y="224671"/>
                  </a:moveTo>
                  <a:cubicBezTo>
                    <a:pt x="16677" y="224213"/>
                    <a:pt x="15894" y="223674"/>
                    <a:pt x="15030" y="223374"/>
                  </a:cubicBezTo>
                  <a:cubicBezTo>
                    <a:pt x="14812" y="223302"/>
                    <a:pt x="13973" y="224102"/>
                    <a:pt x="14029" y="224350"/>
                  </a:cubicBezTo>
                  <a:cubicBezTo>
                    <a:pt x="14281" y="225570"/>
                    <a:pt x="15154" y="225993"/>
                    <a:pt x="16356" y="225664"/>
                  </a:cubicBezTo>
                  <a:cubicBezTo>
                    <a:pt x="16737" y="225343"/>
                    <a:pt x="17114" y="225013"/>
                    <a:pt x="17499" y="224671"/>
                  </a:cubicBezTo>
                  <a:close/>
                  <a:moveTo>
                    <a:pt x="6206" y="223948"/>
                  </a:moveTo>
                  <a:cubicBezTo>
                    <a:pt x="4991" y="222536"/>
                    <a:pt x="3369" y="222176"/>
                    <a:pt x="1594" y="222591"/>
                  </a:cubicBezTo>
                  <a:cubicBezTo>
                    <a:pt x="1101" y="222707"/>
                    <a:pt x="575" y="223122"/>
                    <a:pt x="288" y="223563"/>
                  </a:cubicBezTo>
                  <a:cubicBezTo>
                    <a:pt x="27" y="223926"/>
                    <a:pt x="-84" y="224598"/>
                    <a:pt x="70" y="225013"/>
                  </a:cubicBezTo>
                  <a:cubicBezTo>
                    <a:pt x="751" y="226772"/>
                    <a:pt x="2295" y="227516"/>
                    <a:pt x="4003" y="227307"/>
                  </a:cubicBezTo>
                  <a:cubicBezTo>
                    <a:pt x="4893" y="227208"/>
                    <a:pt x="5654" y="226156"/>
                    <a:pt x="6489" y="225535"/>
                  </a:cubicBezTo>
                  <a:cubicBezTo>
                    <a:pt x="6403" y="225000"/>
                    <a:pt x="6502" y="224311"/>
                    <a:pt x="6206" y="223948"/>
                  </a:cubicBezTo>
                  <a:close/>
                  <a:moveTo>
                    <a:pt x="312691" y="33139"/>
                  </a:moveTo>
                  <a:cubicBezTo>
                    <a:pt x="313907" y="33233"/>
                    <a:pt x="314394" y="32159"/>
                    <a:pt x="314103" y="30888"/>
                  </a:cubicBezTo>
                  <a:cubicBezTo>
                    <a:pt x="313397" y="30105"/>
                    <a:pt x="312764" y="29250"/>
                    <a:pt x="311942" y="28599"/>
                  </a:cubicBezTo>
                  <a:cubicBezTo>
                    <a:pt x="311647" y="28372"/>
                    <a:pt x="310817" y="28599"/>
                    <a:pt x="310376" y="28864"/>
                  </a:cubicBezTo>
                  <a:cubicBezTo>
                    <a:pt x="309247" y="29532"/>
                    <a:pt x="309046" y="30640"/>
                    <a:pt x="310017" y="31607"/>
                  </a:cubicBezTo>
                  <a:cubicBezTo>
                    <a:pt x="310727" y="32330"/>
                    <a:pt x="311763" y="33075"/>
                    <a:pt x="312691" y="33139"/>
                  </a:cubicBezTo>
                  <a:close/>
                  <a:moveTo>
                    <a:pt x="536436" y="112799"/>
                  </a:moveTo>
                  <a:cubicBezTo>
                    <a:pt x="537048" y="111425"/>
                    <a:pt x="537771" y="110073"/>
                    <a:pt x="538041" y="108626"/>
                  </a:cubicBezTo>
                  <a:cubicBezTo>
                    <a:pt x="538212" y="107771"/>
                    <a:pt x="537621" y="106530"/>
                    <a:pt x="536988" y="105798"/>
                  </a:cubicBezTo>
                  <a:cubicBezTo>
                    <a:pt x="536034" y="104711"/>
                    <a:pt x="533625" y="106145"/>
                    <a:pt x="533466" y="107916"/>
                  </a:cubicBezTo>
                  <a:cubicBezTo>
                    <a:pt x="533239" y="110287"/>
                    <a:pt x="534014" y="112092"/>
                    <a:pt x="536436" y="112799"/>
                  </a:cubicBezTo>
                  <a:close/>
                  <a:moveTo>
                    <a:pt x="536783" y="113796"/>
                  </a:moveTo>
                  <a:cubicBezTo>
                    <a:pt x="536744" y="113509"/>
                    <a:pt x="536697" y="113197"/>
                    <a:pt x="536659" y="112893"/>
                  </a:cubicBezTo>
                  <a:cubicBezTo>
                    <a:pt x="536573" y="112871"/>
                    <a:pt x="536517" y="112841"/>
                    <a:pt x="536436" y="112799"/>
                  </a:cubicBezTo>
                  <a:cubicBezTo>
                    <a:pt x="536359" y="112970"/>
                    <a:pt x="536282" y="113124"/>
                    <a:pt x="536226" y="113295"/>
                  </a:cubicBezTo>
                  <a:cubicBezTo>
                    <a:pt x="536415" y="113449"/>
                    <a:pt x="536586" y="113642"/>
                    <a:pt x="536783" y="113796"/>
                  </a:cubicBezTo>
                  <a:close/>
                  <a:moveTo>
                    <a:pt x="328165" y="33781"/>
                  </a:moveTo>
                  <a:cubicBezTo>
                    <a:pt x="329132" y="34205"/>
                    <a:pt x="330248" y="34256"/>
                    <a:pt x="331999" y="34620"/>
                  </a:cubicBezTo>
                  <a:cubicBezTo>
                    <a:pt x="332739" y="33875"/>
                    <a:pt x="334275" y="33037"/>
                    <a:pt x="334673" y="31821"/>
                  </a:cubicBezTo>
                  <a:cubicBezTo>
                    <a:pt x="335700" y="28843"/>
                    <a:pt x="334142" y="26092"/>
                    <a:pt x="331554" y="25411"/>
                  </a:cubicBezTo>
                  <a:cubicBezTo>
                    <a:pt x="329572" y="24889"/>
                    <a:pt x="327921" y="25865"/>
                    <a:pt x="326419" y="28398"/>
                  </a:cubicBezTo>
                  <a:cubicBezTo>
                    <a:pt x="325327" y="30255"/>
                    <a:pt x="326119" y="32908"/>
                    <a:pt x="328165" y="33781"/>
                  </a:cubicBezTo>
                  <a:close/>
                  <a:moveTo>
                    <a:pt x="301981" y="55690"/>
                  </a:moveTo>
                  <a:cubicBezTo>
                    <a:pt x="302396" y="55313"/>
                    <a:pt x="303025" y="54988"/>
                    <a:pt x="303136" y="54530"/>
                  </a:cubicBezTo>
                  <a:cubicBezTo>
                    <a:pt x="303808" y="52048"/>
                    <a:pt x="302554" y="49977"/>
                    <a:pt x="300278" y="49686"/>
                  </a:cubicBezTo>
                  <a:cubicBezTo>
                    <a:pt x="299846" y="49631"/>
                    <a:pt x="299246" y="49900"/>
                    <a:pt x="298904" y="50204"/>
                  </a:cubicBezTo>
                  <a:cubicBezTo>
                    <a:pt x="297762" y="51158"/>
                    <a:pt x="297796" y="52964"/>
                    <a:pt x="299217" y="54436"/>
                  </a:cubicBezTo>
                  <a:cubicBezTo>
                    <a:pt x="299888" y="55116"/>
                    <a:pt x="301082" y="55313"/>
                    <a:pt x="301981" y="55690"/>
                  </a:cubicBezTo>
                  <a:close/>
                  <a:moveTo>
                    <a:pt x="538875" y="116782"/>
                  </a:moveTo>
                  <a:cubicBezTo>
                    <a:pt x="539072" y="116556"/>
                    <a:pt x="538824" y="115700"/>
                    <a:pt x="538529" y="115357"/>
                  </a:cubicBezTo>
                  <a:cubicBezTo>
                    <a:pt x="538011" y="114780"/>
                    <a:pt x="537390" y="114301"/>
                    <a:pt x="536778" y="113791"/>
                  </a:cubicBezTo>
                  <a:cubicBezTo>
                    <a:pt x="536885" y="114510"/>
                    <a:pt x="536996" y="115259"/>
                    <a:pt x="537086" y="115978"/>
                  </a:cubicBezTo>
                  <a:cubicBezTo>
                    <a:pt x="537287" y="117587"/>
                    <a:pt x="537942" y="117929"/>
                    <a:pt x="538875" y="116782"/>
                  </a:cubicBezTo>
                  <a:close/>
                </a:path>
              </a:pathLst>
            </a:custGeom>
            <a:grpFill/>
            <a:ln w="5028" cap="flat">
              <a:solidFill>
                <a:schemeClr val="bg1"/>
              </a:solidFill>
              <a:prstDash val="solid"/>
              <a:miter/>
            </a:ln>
          </p:spPr>
          <p:txBody>
            <a:bodyPr rtlCol="0" anchor="ctr"/>
            <a:lstStyle/>
            <a:p>
              <a:endParaRPr lang="en-US"/>
            </a:p>
          </p:txBody>
        </p:sp>
        <p:grpSp>
          <p:nvGrpSpPr>
            <p:cNvPr id="56" name="Graphic 2398">
              <a:extLst>
                <a:ext uri="{FF2B5EF4-FFF2-40B4-BE49-F238E27FC236}">
                  <a16:creationId xmlns:a16="http://schemas.microsoft.com/office/drawing/2014/main" id="{1144B340-A5E4-3A7E-B69F-D45EB6C56945}"/>
                </a:ext>
              </a:extLst>
            </p:cNvPr>
            <p:cNvGrpSpPr/>
            <p:nvPr/>
          </p:nvGrpSpPr>
          <p:grpSpPr>
            <a:xfrm>
              <a:off x="4510046" y="4550692"/>
              <a:ext cx="447287" cy="622514"/>
              <a:chOff x="4510046" y="4550692"/>
              <a:chExt cx="447287" cy="622514"/>
            </a:xfrm>
            <a:grpFill/>
          </p:grpSpPr>
          <p:sp>
            <p:nvSpPr>
              <p:cNvPr id="780" name="Freeform 779">
                <a:extLst>
                  <a:ext uri="{FF2B5EF4-FFF2-40B4-BE49-F238E27FC236}">
                    <a16:creationId xmlns:a16="http://schemas.microsoft.com/office/drawing/2014/main" id="{29652154-8D74-2D08-31D0-0E4A1A79B9C4}"/>
                  </a:ext>
                </a:extLst>
              </p:cNvPr>
              <p:cNvSpPr/>
              <p:nvPr/>
            </p:nvSpPr>
            <p:spPr>
              <a:xfrm>
                <a:off x="4814716" y="4723918"/>
                <a:ext cx="1215" cy="4882"/>
              </a:xfrm>
              <a:custGeom>
                <a:avLst/>
                <a:gdLst>
                  <a:gd name="connsiteX0" fmla="*/ 1215 w 1215"/>
                  <a:gd name="connsiteY0" fmla="*/ 0 h 4882"/>
                  <a:gd name="connsiteX1" fmla="*/ 0 w 1215"/>
                  <a:gd name="connsiteY1" fmla="*/ 4882 h 4882"/>
                  <a:gd name="connsiteX2" fmla="*/ 1215 w 1215"/>
                  <a:gd name="connsiteY2" fmla="*/ 0 h 4882"/>
                </a:gdLst>
                <a:ahLst/>
                <a:cxnLst>
                  <a:cxn ang="0">
                    <a:pos x="connsiteX0" y="connsiteY0"/>
                  </a:cxn>
                  <a:cxn ang="0">
                    <a:pos x="connsiteX1" y="connsiteY1"/>
                  </a:cxn>
                  <a:cxn ang="0">
                    <a:pos x="connsiteX2" y="connsiteY2"/>
                  </a:cxn>
                </a:cxnLst>
                <a:rect l="l" t="t" r="r" b="b"/>
                <a:pathLst>
                  <a:path w="1215" h="4882">
                    <a:moveTo>
                      <a:pt x="1215" y="0"/>
                    </a:moveTo>
                    <a:cubicBezTo>
                      <a:pt x="1001" y="1690"/>
                      <a:pt x="629" y="3321"/>
                      <a:pt x="0" y="4882"/>
                    </a:cubicBezTo>
                    <a:cubicBezTo>
                      <a:pt x="616" y="3321"/>
                      <a:pt x="1031" y="1686"/>
                      <a:pt x="1215" y="0"/>
                    </a:cubicBezTo>
                    <a:close/>
                  </a:path>
                </a:pathLst>
              </a:custGeom>
              <a:grpFill/>
              <a:ln w="5028" cap="flat">
                <a:solidFill>
                  <a:schemeClr val="bg1"/>
                </a:solidFill>
                <a:prstDash val="solid"/>
                <a:miter/>
              </a:ln>
            </p:spPr>
            <p:txBody>
              <a:bodyPr rtlCol="0" anchor="ctr"/>
              <a:lstStyle/>
              <a:p>
                <a:endParaRPr lang="en-US"/>
              </a:p>
            </p:txBody>
          </p:sp>
          <p:sp>
            <p:nvSpPr>
              <p:cNvPr id="781" name="Freeform 780">
                <a:extLst>
                  <a:ext uri="{FF2B5EF4-FFF2-40B4-BE49-F238E27FC236}">
                    <a16:creationId xmlns:a16="http://schemas.microsoft.com/office/drawing/2014/main" id="{FE572D53-5645-ACA0-F910-DE67309363C9}"/>
                  </a:ext>
                </a:extLst>
              </p:cNvPr>
              <p:cNvSpPr/>
              <p:nvPr/>
            </p:nvSpPr>
            <p:spPr>
              <a:xfrm>
                <a:off x="4815974" y="4718132"/>
                <a:ext cx="148" cy="5357"/>
              </a:xfrm>
              <a:custGeom>
                <a:avLst/>
                <a:gdLst>
                  <a:gd name="connsiteX0" fmla="*/ 0 w 148"/>
                  <a:gd name="connsiteY0" fmla="*/ 0 h 5357"/>
                  <a:gd name="connsiteX1" fmla="*/ 9 w 148"/>
                  <a:gd name="connsiteY1" fmla="*/ 5357 h 5357"/>
                  <a:gd name="connsiteX2" fmla="*/ 0 w 148"/>
                  <a:gd name="connsiteY2" fmla="*/ 0 h 5357"/>
                </a:gdLst>
                <a:ahLst/>
                <a:cxnLst>
                  <a:cxn ang="0">
                    <a:pos x="connsiteX0" y="connsiteY0"/>
                  </a:cxn>
                  <a:cxn ang="0">
                    <a:pos x="connsiteX1" y="connsiteY1"/>
                  </a:cxn>
                  <a:cxn ang="0">
                    <a:pos x="connsiteX2" y="connsiteY2"/>
                  </a:cxn>
                </a:cxnLst>
                <a:rect l="l" t="t" r="r" b="b"/>
                <a:pathLst>
                  <a:path w="148" h="5357">
                    <a:moveTo>
                      <a:pt x="0" y="0"/>
                    </a:moveTo>
                    <a:cubicBezTo>
                      <a:pt x="197" y="1844"/>
                      <a:pt x="197" y="3620"/>
                      <a:pt x="9" y="5357"/>
                    </a:cubicBezTo>
                    <a:cubicBezTo>
                      <a:pt x="176" y="3620"/>
                      <a:pt x="197" y="1844"/>
                      <a:pt x="0" y="0"/>
                    </a:cubicBezTo>
                    <a:close/>
                  </a:path>
                </a:pathLst>
              </a:custGeom>
              <a:grpFill/>
              <a:ln w="5028" cap="flat">
                <a:solidFill>
                  <a:schemeClr val="bg1"/>
                </a:solidFill>
                <a:prstDash val="solid"/>
                <a:miter/>
              </a:ln>
            </p:spPr>
            <p:txBody>
              <a:bodyPr rtlCol="0" anchor="ctr"/>
              <a:lstStyle/>
              <a:p>
                <a:endParaRPr lang="en-US"/>
              </a:p>
            </p:txBody>
          </p:sp>
          <p:sp>
            <p:nvSpPr>
              <p:cNvPr id="782" name="Freeform 781">
                <a:extLst>
                  <a:ext uri="{FF2B5EF4-FFF2-40B4-BE49-F238E27FC236}">
                    <a16:creationId xmlns:a16="http://schemas.microsoft.com/office/drawing/2014/main" id="{79D96F94-AA17-9491-60A5-34FDFCE105A2}"/>
                  </a:ext>
                </a:extLst>
              </p:cNvPr>
              <p:cNvSpPr/>
              <p:nvPr/>
            </p:nvSpPr>
            <p:spPr>
              <a:xfrm>
                <a:off x="4510046" y="4550692"/>
                <a:ext cx="21" cy="59"/>
              </a:xfrm>
              <a:custGeom>
                <a:avLst/>
                <a:gdLst>
                  <a:gd name="connsiteX0" fmla="*/ 0 w 21"/>
                  <a:gd name="connsiteY0" fmla="*/ 0 h 59"/>
                  <a:gd name="connsiteX1" fmla="*/ 21 w 21"/>
                  <a:gd name="connsiteY1" fmla="*/ 60 h 59"/>
                  <a:gd name="connsiteX2" fmla="*/ 0 w 21"/>
                  <a:gd name="connsiteY2" fmla="*/ 0 h 59"/>
                  <a:gd name="connsiteX3" fmla="*/ 0 w 21"/>
                  <a:gd name="connsiteY3" fmla="*/ 0 h 59"/>
                </a:gdLst>
                <a:ahLst/>
                <a:cxnLst>
                  <a:cxn ang="0">
                    <a:pos x="connsiteX0" y="connsiteY0"/>
                  </a:cxn>
                  <a:cxn ang="0">
                    <a:pos x="connsiteX1" y="connsiteY1"/>
                  </a:cxn>
                  <a:cxn ang="0">
                    <a:pos x="connsiteX2" y="connsiteY2"/>
                  </a:cxn>
                  <a:cxn ang="0">
                    <a:pos x="connsiteX3" y="connsiteY3"/>
                  </a:cxn>
                </a:cxnLst>
                <a:rect l="l" t="t" r="r" b="b"/>
                <a:pathLst>
                  <a:path w="21" h="59">
                    <a:moveTo>
                      <a:pt x="0" y="0"/>
                    </a:moveTo>
                    <a:cubicBezTo>
                      <a:pt x="21" y="21"/>
                      <a:pt x="21" y="38"/>
                      <a:pt x="21" y="60"/>
                    </a:cubicBezTo>
                    <a:cubicBezTo>
                      <a:pt x="21" y="38"/>
                      <a:pt x="21" y="26"/>
                      <a:pt x="0" y="0"/>
                    </a:cubicBezTo>
                    <a:lnTo>
                      <a:pt x="0" y="0"/>
                    </a:lnTo>
                    <a:close/>
                  </a:path>
                </a:pathLst>
              </a:custGeom>
              <a:grpFill/>
              <a:ln w="5028" cap="flat">
                <a:solidFill>
                  <a:schemeClr val="bg1"/>
                </a:solidFill>
                <a:prstDash val="solid"/>
                <a:miter/>
              </a:ln>
            </p:spPr>
            <p:txBody>
              <a:bodyPr rtlCol="0" anchor="ctr"/>
              <a:lstStyle/>
              <a:p>
                <a:endParaRPr lang="en-US"/>
              </a:p>
            </p:txBody>
          </p:sp>
          <p:sp>
            <p:nvSpPr>
              <p:cNvPr id="783" name="Freeform 782">
                <a:extLst>
                  <a:ext uri="{FF2B5EF4-FFF2-40B4-BE49-F238E27FC236}">
                    <a16:creationId xmlns:a16="http://schemas.microsoft.com/office/drawing/2014/main" id="{81BA6BF7-CF71-2E02-FF50-5E1862D99B25}"/>
                  </a:ext>
                </a:extLst>
              </p:cNvPr>
              <p:cNvSpPr/>
              <p:nvPr/>
            </p:nvSpPr>
            <p:spPr>
              <a:xfrm>
                <a:off x="4821233" y="4687691"/>
                <a:ext cx="2032" cy="3213"/>
              </a:xfrm>
              <a:custGeom>
                <a:avLst/>
                <a:gdLst>
                  <a:gd name="connsiteX0" fmla="*/ 0 w 2032"/>
                  <a:gd name="connsiteY0" fmla="*/ 3214 h 3213"/>
                  <a:gd name="connsiteX1" fmla="*/ 2033 w 2032"/>
                  <a:gd name="connsiteY1" fmla="*/ 0 h 3213"/>
                  <a:gd name="connsiteX2" fmla="*/ 0 w 2032"/>
                  <a:gd name="connsiteY2" fmla="*/ 3214 h 3213"/>
                </a:gdLst>
                <a:ahLst/>
                <a:cxnLst>
                  <a:cxn ang="0">
                    <a:pos x="connsiteX0" y="connsiteY0"/>
                  </a:cxn>
                  <a:cxn ang="0">
                    <a:pos x="connsiteX1" y="connsiteY1"/>
                  </a:cxn>
                  <a:cxn ang="0">
                    <a:pos x="connsiteX2" y="connsiteY2"/>
                  </a:cxn>
                </a:cxnLst>
                <a:rect l="l" t="t" r="r" b="b"/>
                <a:pathLst>
                  <a:path w="2032" h="3213">
                    <a:moveTo>
                      <a:pt x="0" y="3214"/>
                    </a:moveTo>
                    <a:cubicBezTo>
                      <a:pt x="616" y="2110"/>
                      <a:pt x="1279" y="1001"/>
                      <a:pt x="2033" y="0"/>
                    </a:cubicBezTo>
                    <a:cubicBezTo>
                      <a:pt x="1279" y="1023"/>
                      <a:pt x="573" y="2062"/>
                      <a:pt x="0" y="3214"/>
                    </a:cubicBezTo>
                    <a:close/>
                  </a:path>
                </a:pathLst>
              </a:custGeom>
              <a:grpFill/>
              <a:ln w="5028" cap="flat">
                <a:solidFill>
                  <a:schemeClr val="bg1"/>
                </a:solidFill>
                <a:prstDash val="solid"/>
                <a:miter/>
              </a:ln>
            </p:spPr>
            <p:txBody>
              <a:bodyPr rtlCol="0" anchor="ctr"/>
              <a:lstStyle/>
              <a:p>
                <a:endParaRPr lang="en-US"/>
              </a:p>
            </p:txBody>
          </p:sp>
          <p:sp>
            <p:nvSpPr>
              <p:cNvPr id="784" name="Freeform 783">
                <a:extLst>
                  <a:ext uri="{FF2B5EF4-FFF2-40B4-BE49-F238E27FC236}">
                    <a16:creationId xmlns:a16="http://schemas.microsoft.com/office/drawing/2014/main" id="{0BF3F4DC-F0B3-59B9-FE49-2D74A7BC136C}"/>
                  </a:ext>
                </a:extLst>
              </p:cNvPr>
              <p:cNvSpPr/>
              <p:nvPr/>
            </p:nvSpPr>
            <p:spPr>
              <a:xfrm>
                <a:off x="4552717" y="4598014"/>
                <a:ext cx="404616" cy="301093"/>
              </a:xfrm>
              <a:custGeom>
                <a:avLst/>
                <a:gdLst>
                  <a:gd name="connsiteX0" fmla="*/ 399268 w 404616"/>
                  <a:gd name="connsiteY0" fmla="*/ 193423 h 301093"/>
                  <a:gd name="connsiteX1" fmla="*/ 379118 w 404616"/>
                  <a:gd name="connsiteY1" fmla="*/ 194968 h 301093"/>
                  <a:gd name="connsiteX2" fmla="*/ 362477 w 404616"/>
                  <a:gd name="connsiteY2" fmla="*/ 197920 h 301093"/>
                  <a:gd name="connsiteX3" fmla="*/ 352010 w 404616"/>
                  <a:gd name="connsiteY3" fmla="*/ 205357 h 301093"/>
                  <a:gd name="connsiteX4" fmla="*/ 349075 w 404616"/>
                  <a:gd name="connsiteY4" fmla="*/ 213308 h 301093"/>
                  <a:gd name="connsiteX5" fmla="*/ 336956 w 404616"/>
                  <a:gd name="connsiteY5" fmla="*/ 235161 h 301093"/>
                  <a:gd name="connsiteX6" fmla="*/ 325018 w 404616"/>
                  <a:gd name="connsiteY6" fmla="*/ 239509 h 301093"/>
                  <a:gd name="connsiteX7" fmla="*/ 316682 w 404616"/>
                  <a:gd name="connsiteY7" fmla="*/ 239847 h 301093"/>
                  <a:gd name="connsiteX8" fmla="*/ 300456 w 404616"/>
                  <a:gd name="connsiteY8" fmla="*/ 244896 h 301093"/>
                  <a:gd name="connsiteX9" fmla="*/ 287850 w 404616"/>
                  <a:gd name="connsiteY9" fmla="*/ 242076 h 301093"/>
                  <a:gd name="connsiteX10" fmla="*/ 277768 w 404616"/>
                  <a:gd name="connsiteY10" fmla="*/ 235940 h 301093"/>
                  <a:gd name="connsiteX11" fmla="*/ 268358 w 404616"/>
                  <a:gd name="connsiteY11" fmla="*/ 226646 h 301093"/>
                  <a:gd name="connsiteX12" fmla="*/ 258670 w 404616"/>
                  <a:gd name="connsiteY12" fmla="*/ 210689 h 301093"/>
                  <a:gd name="connsiteX13" fmla="*/ 255303 w 404616"/>
                  <a:gd name="connsiteY13" fmla="*/ 202957 h 301093"/>
                  <a:gd name="connsiteX14" fmla="*/ 252650 w 404616"/>
                  <a:gd name="connsiteY14" fmla="*/ 187882 h 301093"/>
                  <a:gd name="connsiteX15" fmla="*/ 251987 w 404616"/>
                  <a:gd name="connsiteY15" fmla="*/ 177689 h 301093"/>
                  <a:gd name="connsiteX16" fmla="*/ 256454 w 404616"/>
                  <a:gd name="connsiteY16" fmla="*/ 142211 h 301093"/>
                  <a:gd name="connsiteX17" fmla="*/ 258927 w 404616"/>
                  <a:gd name="connsiteY17" fmla="*/ 136002 h 301093"/>
                  <a:gd name="connsiteX18" fmla="*/ 261991 w 404616"/>
                  <a:gd name="connsiteY18" fmla="*/ 130777 h 301093"/>
                  <a:gd name="connsiteX19" fmla="*/ 240193 w 404616"/>
                  <a:gd name="connsiteY19" fmla="*/ 116678 h 301093"/>
                  <a:gd name="connsiteX20" fmla="*/ 226714 w 404616"/>
                  <a:gd name="connsiteY20" fmla="*/ 86720 h 301093"/>
                  <a:gd name="connsiteX21" fmla="*/ 204232 w 404616"/>
                  <a:gd name="connsiteY21" fmla="*/ 59000 h 301093"/>
                  <a:gd name="connsiteX22" fmla="*/ 184026 w 404616"/>
                  <a:gd name="connsiteY22" fmla="*/ 71743 h 301093"/>
                  <a:gd name="connsiteX23" fmla="*/ 161544 w 404616"/>
                  <a:gd name="connsiteY23" fmla="*/ 49256 h 301093"/>
                  <a:gd name="connsiteX24" fmla="*/ 136083 w 404616"/>
                  <a:gd name="connsiteY24" fmla="*/ 24545 h 301093"/>
                  <a:gd name="connsiteX25" fmla="*/ 100867 w 404616"/>
                  <a:gd name="connsiteY25" fmla="*/ 26791 h 301093"/>
                  <a:gd name="connsiteX26" fmla="*/ 34207 w 404616"/>
                  <a:gd name="connsiteY26" fmla="*/ 5075 h 301093"/>
                  <a:gd name="connsiteX27" fmla="*/ 304 w 404616"/>
                  <a:gd name="connsiteY27" fmla="*/ 3171 h 301093"/>
                  <a:gd name="connsiteX28" fmla="*/ 0 w 404616"/>
                  <a:gd name="connsiteY28" fmla="*/ 0 h 301093"/>
                  <a:gd name="connsiteX29" fmla="*/ 3860 w 404616"/>
                  <a:gd name="connsiteY29" fmla="*/ 18327 h 301093"/>
                  <a:gd name="connsiteX30" fmla="*/ 13060 w 404616"/>
                  <a:gd name="connsiteY30" fmla="*/ 49291 h 301093"/>
                  <a:gd name="connsiteX31" fmla="*/ 18332 w 404616"/>
                  <a:gd name="connsiteY31" fmla="*/ 57832 h 301093"/>
                  <a:gd name="connsiteX32" fmla="*/ 30399 w 404616"/>
                  <a:gd name="connsiteY32" fmla="*/ 74263 h 301093"/>
                  <a:gd name="connsiteX33" fmla="*/ 29881 w 404616"/>
                  <a:gd name="connsiteY33" fmla="*/ 83994 h 301093"/>
                  <a:gd name="connsiteX34" fmla="*/ 24091 w 404616"/>
                  <a:gd name="connsiteY34" fmla="*/ 86596 h 301093"/>
                  <a:gd name="connsiteX35" fmla="*/ 22427 w 404616"/>
                  <a:gd name="connsiteY35" fmla="*/ 86887 h 301093"/>
                  <a:gd name="connsiteX36" fmla="*/ 20595 w 404616"/>
                  <a:gd name="connsiteY36" fmla="*/ 90994 h 301093"/>
                  <a:gd name="connsiteX37" fmla="*/ 32453 w 404616"/>
                  <a:gd name="connsiteY37" fmla="*/ 102886 h 301093"/>
                  <a:gd name="connsiteX38" fmla="*/ 49749 w 404616"/>
                  <a:gd name="connsiteY38" fmla="*/ 116481 h 301093"/>
                  <a:gd name="connsiteX39" fmla="*/ 52838 w 404616"/>
                  <a:gd name="connsiteY39" fmla="*/ 124145 h 301093"/>
                  <a:gd name="connsiteX40" fmla="*/ 52021 w 404616"/>
                  <a:gd name="connsiteY40" fmla="*/ 132622 h 301093"/>
                  <a:gd name="connsiteX41" fmla="*/ 55008 w 404616"/>
                  <a:gd name="connsiteY41" fmla="*/ 141680 h 301093"/>
                  <a:gd name="connsiteX42" fmla="*/ 78786 w 404616"/>
                  <a:gd name="connsiteY42" fmla="*/ 168142 h 301093"/>
                  <a:gd name="connsiteX43" fmla="*/ 84871 w 404616"/>
                  <a:gd name="connsiteY43" fmla="*/ 168476 h 301093"/>
                  <a:gd name="connsiteX44" fmla="*/ 87815 w 404616"/>
                  <a:gd name="connsiteY44" fmla="*/ 161013 h 301093"/>
                  <a:gd name="connsiteX45" fmla="*/ 81902 w 404616"/>
                  <a:gd name="connsiteY45" fmla="*/ 150752 h 301093"/>
                  <a:gd name="connsiteX46" fmla="*/ 71816 w 404616"/>
                  <a:gd name="connsiteY46" fmla="*/ 133020 h 301093"/>
                  <a:gd name="connsiteX47" fmla="*/ 69086 w 404616"/>
                  <a:gd name="connsiteY47" fmla="*/ 124919 h 301093"/>
                  <a:gd name="connsiteX48" fmla="*/ 66882 w 404616"/>
                  <a:gd name="connsiteY48" fmla="*/ 111470 h 301093"/>
                  <a:gd name="connsiteX49" fmla="*/ 58842 w 404616"/>
                  <a:gd name="connsiteY49" fmla="*/ 98569 h 301093"/>
                  <a:gd name="connsiteX50" fmla="*/ 48807 w 404616"/>
                  <a:gd name="connsiteY50" fmla="*/ 77079 h 301093"/>
                  <a:gd name="connsiteX51" fmla="*/ 35623 w 404616"/>
                  <a:gd name="connsiteY51" fmla="*/ 55183 h 301093"/>
                  <a:gd name="connsiteX52" fmla="*/ 33582 w 404616"/>
                  <a:gd name="connsiteY52" fmla="*/ 50570 h 301093"/>
                  <a:gd name="connsiteX53" fmla="*/ 33480 w 404616"/>
                  <a:gd name="connsiteY53" fmla="*/ 25157 h 301093"/>
                  <a:gd name="connsiteX54" fmla="*/ 36034 w 404616"/>
                  <a:gd name="connsiteY54" fmla="*/ 23685 h 301093"/>
                  <a:gd name="connsiteX55" fmla="*/ 45273 w 404616"/>
                  <a:gd name="connsiteY55" fmla="*/ 27938 h 301093"/>
                  <a:gd name="connsiteX56" fmla="*/ 51238 w 404616"/>
                  <a:gd name="connsiteY56" fmla="*/ 35508 h 301093"/>
                  <a:gd name="connsiteX57" fmla="*/ 56120 w 404616"/>
                  <a:gd name="connsiteY57" fmla="*/ 57130 h 301093"/>
                  <a:gd name="connsiteX58" fmla="*/ 73070 w 404616"/>
                  <a:gd name="connsiteY58" fmla="*/ 86609 h 301093"/>
                  <a:gd name="connsiteX59" fmla="*/ 77049 w 404616"/>
                  <a:gd name="connsiteY59" fmla="*/ 91974 h 301093"/>
                  <a:gd name="connsiteX60" fmla="*/ 85928 w 404616"/>
                  <a:gd name="connsiteY60" fmla="*/ 104110 h 301093"/>
                  <a:gd name="connsiteX61" fmla="*/ 93592 w 404616"/>
                  <a:gd name="connsiteY61" fmla="*/ 110845 h 301093"/>
                  <a:gd name="connsiteX62" fmla="*/ 94067 w 404616"/>
                  <a:gd name="connsiteY62" fmla="*/ 115518 h 301093"/>
                  <a:gd name="connsiteX63" fmla="*/ 92231 w 404616"/>
                  <a:gd name="connsiteY63" fmla="*/ 118393 h 301093"/>
                  <a:gd name="connsiteX64" fmla="*/ 93400 w 404616"/>
                  <a:gd name="connsiteY64" fmla="*/ 126092 h 301093"/>
                  <a:gd name="connsiteX65" fmla="*/ 103314 w 404616"/>
                  <a:gd name="connsiteY65" fmla="*/ 132754 h 301093"/>
                  <a:gd name="connsiteX66" fmla="*/ 109878 w 404616"/>
                  <a:gd name="connsiteY66" fmla="*/ 141796 h 301093"/>
                  <a:gd name="connsiteX67" fmla="*/ 113575 w 404616"/>
                  <a:gd name="connsiteY67" fmla="*/ 147252 h 301093"/>
                  <a:gd name="connsiteX68" fmla="*/ 141128 w 404616"/>
                  <a:gd name="connsiteY68" fmla="*/ 195263 h 301093"/>
                  <a:gd name="connsiteX69" fmla="*/ 140936 w 404616"/>
                  <a:gd name="connsiteY69" fmla="*/ 200282 h 301093"/>
                  <a:gd name="connsiteX70" fmla="*/ 138116 w 404616"/>
                  <a:gd name="connsiteY70" fmla="*/ 206483 h 301093"/>
                  <a:gd name="connsiteX71" fmla="*/ 138668 w 404616"/>
                  <a:gd name="connsiteY71" fmla="*/ 222362 h 301093"/>
                  <a:gd name="connsiteX72" fmla="*/ 149618 w 404616"/>
                  <a:gd name="connsiteY72" fmla="*/ 232534 h 301093"/>
                  <a:gd name="connsiteX73" fmla="*/ 161719 w 404616"/>
                  <a:gd name="connsiteY73" fmla="*/ 241588 h 301093"/>
                  <a:gd name="connsiteX74" fmla="*/ 174475 w 404616"/>
                  <a:gd name="connsiteY74" fmla="*/ 249475 h 301093"/>
                  <a:gd name="connsiteX75" fmla="*/ 181163 w 404616"/>
                  <a:gd name="connsiteY75" fmla="*/ 250883 h 301093"/>
                  <a:gd name="connsiteX76" fmla="*/ 187193 w 404616"/>
                  <a:gd name="connsiteY76" fmla="*/ 253754 h 301093"/>
                  <a:gd name="connsiteX77" fmla="*/ 212251 w 404616"/>
                  <a:gd name="connsiteY77" fmla="*/ 267836 h 301093"/>
                  <a:gd name="connsiteX78" fmla="*/ 226227 w 404616"/>
                  <a:gd name="connsiteY78" fmla="*/ 274088 h 301093"/>
                  <a:gd name="connsiteX79" fmla="*/ 242085 w 404616"/>
                  <a:gd name="connsiteY79" fmla="*/ 280305 h 301093"/>
                  <a:gd name="connsiteX80" fmla="*/ 279796 w 404616"/>
                  <a:gd name="connsiteY80" fmla="*/ 279047 h 301093"/>
                  <a:gd name="connsiteX81" fmla="*/ 294170 w 404616"/>
                  <a:gd name="connsiteY81" fmla="*/ 281328 h 301093"/>
                  <a:gd name="connsiteX82" fmla="*/ 317041 w 404616"/>
                  <a:gd name="connsiteY82" fmla="*/ 301093 h 301093"/>
                  <a:gd name="connsiteX83" fmla="*/ 319609 w 404616"/>
                  <a:gd name="connsiteY83" fmla="*/ 297948 h 301093"/>
                  <a:gd name="connsiteX84" fmla="*/ 320730 w 404616"/>
                  <a:gd name="connsiteY84" fmla="*/ 286715 h 301093"/>
                  <a:gd name="connsiteX85" fmla="*/ 331963 w 404616"/>
                  <a:gd name="connsiteY85" fmla="*/ 277349 h 301093"/>
                  <a:gd name="connsiteX86" fmla="*/ 346199 w 404616"/>
                  <a:gd name="connsiteY86" fmla="*/ 275102 h 301093"/>
                  <a:gd name="connsiteX87" fmla="*/ 339828 w 404616"/>
                  <a:gd name="connsiteY87" fmla="*/ 269852 h 301093"/>
                  <a:gd name="connsiteX88" fmla="*/ 333088 w 404616"/>
                  <a:gd name="connsiteY88" fmla="*/ 260883 h 301093"/>
                  <a:gd name="connsiteX89" fmla="*/ 337577 w 404616"/>
                  <a:gd name="connsiteY89" fmla="*/ 253386 h 301093"/>
                  <a:gd name="connsiteX90" fmla="*/ 361920 w 404616"/>
                  <a:gd name="connsiteY90" fmla="*/ 252996 h 301093"/>
                  <a:gd name="connsiteX91" fmla="*/ 366786 w 404616"/>
                  <a:gd name="connsiteY91" fmla="*/ 250775 h 301093"/>
                  <a:gd name="connsiteX92" fmla="*/ 374287 w 404616"/>
                  <a:gd name="connsiteY92" fmla="*/ 243283 h 301093"/>
                  <a:gd name="connsiteX93" fmla="*/ 381506 w 404616"/>
                  <a:gd name="connsiteY93" fmla="*/ 246184 h 301093"/>
                  <a:gd name="connsiteX94" fmla="*/ 383076 w 404616"/>
                  <a:gd name="connsiteY94" fmla="*/ 245658 h 301093"/>
                  <a:gd name="connsiteX95" fmla="*/ 389871 w 404616"/>
                  <a:gd name="connsiteY95" fmla="*/ 239376 h 301093"/>
                  <a:gd name="connsiteX96" fmla="*/ 391361 w 404616"/>
                  <a:gd name="connsiteY96" fmla="*/ 227621 h 301093"/>
                  <a:gd name="connsiteX97" fmla="*/ 396290 w 404616"/>
                  <a:gd name="connsiteY97" fmla="*/ 213689 h 301093"/>
                  <a:gd name="connsiteX98" fmla="*/ 402525 w 404616"/>
                  <a:gd name="connsiteY98" fmla="*/ 205610 h 301093"/>
                  <a:gd name="connsiteX99" fmla="*/ 404437 w 404616"/>
                  <a:gd name="connsiteY99" fmla="*/ 200890 h 301093"/>
                  <a:gd name="connsiteX100" fmla="*/ 399268 w 404616"/>
                  <a:gd name="connsiteY100" fmla="*/ 193423 h 301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Lst>
                <a:rect l="l" t="t" r="r" b="b"/>
                <a:pathLst>
                  <a:path w="404616" h="301093">
                    <a:moveTo>
                      <a:pt x="399268" y="193423"/>
                    </a:moveTo>
                    <a:cubicBezTo>
                      <a:pt x="392499" y="193209"/>
                      <a:pt x="385579" y="192075"/>
                      <a:pt x="379118" y="194968"/>
                    </a:cubicBezTo>
                    <a:cubicBezTo>
                      <a:pt x="373756" y="197364"/>
                      <a:pt x="368176" y="197762"/>
                      <a:pt x="362477" y="197920"/>
                    </a:cubicBezTo>
                    <a:cubicBezTo>
                      <a:pt x="357320" y="198053"/>
                      <a:pt x="354034" y="200894"/>
                      <a:pt x="352010" y="205357"/>
                    </a:cubicBezTo>
                    <a:cubicBezTo>
                      <a:pt x="350838" y="207933"/>
                      <a:pt x="349772" y="210582"/>
                      <a:pt x="349075" y="213308"/>
                    </a:cubicBezTo>
                    <a:cubicBezTo>
                      <a:pt x="346901" y="221652"/>
                      <a:pt x="343816" y="229436"/>
                      <a:pt x="336956" y="235161"/>
                    </a:cubicBezTo>
                    <a:cubicBezTo>
                      <a:pt x="334860" y="241849"/>
                      <a:pt x="330640" y="241657"/>
                      <a:pt x="325018" y="239509"/>
                    </a:cubicBezTo>
                    <a:cubicBezTo>
                      <a:pt x="322617" y="238593"/>
                      <a:pt x="319344" y="239123"/>
                      <a:pt x="316682" y="239847"/>
                    </a:cubicBezTo>
                    <a:cubicBezTo>
                      <a:pt x="311213" y="241284"/>
                      <a:pt x="305967" y="243698"/>
                      <a:pt x="300456" y="244896"/>
                    </a:cubicBezTo>
                    <a:cubicBezTo>
                      <a:pt x="296095" y="245854"/>
                      <a:pt x="291397" y="246236"/>
                      <a:pt x="287850" y="242076"/>
                    </a:cubicBezTo>
                    <a:cubicBezTo>
                      <a:pt x="285192" y="238965"/>
                      <a:pt x="281576" y="237198"/>
                      <a:pt x="277768" y="235940"/>
                    </a:cubicBezTo>
                    <a:cubicBezTo>
                      <a:pt x="273074" y="234357"/>
                      <a:pt x="270194" y="230951"/>
                      <a:pt x="268358" y="226646"/>
                    </a:cubicBezTo>
                    <a:cubicBezTo>
                      <a:pt x="265872" y="220856"/>
                      <a:pt x="262847" y="215439"/>
                      <a:pt x="258670" y="210689"/>
                    </a:cubicBezTo>
                    <a:cubicBezTo>
                      <a:pt x="256732" y="208477"/>
                      <a:pt x="255812" y="205807"/>
                      <a:pt x="255303" y="202957"/>
                    </a:cubicBezTo>
                    <a:cubicBezTo>
                      <a:pt x="254404" y="197933"/>
                      <a:pt x="253377" y="192944"/>
                      <a:pt x="252650" y="187882"/>
                    </a:cubicBezTo>
                    <a:cubicBezTo>
                      <a:pt x="252175" y="184510"/>
                      <a:pt x="251803" y="181056"/>
                      <a:pt x="251987" y="177689"/>
                    </a:cubicBezTo>
                    <a:cubicBezTo>
                      <a:pt x="252637" y="165763"/>
                      <a:pt x="253852" y="153880"/>
                      <a:pt x="256454" y="142211"/>
                    </a:cubicBezTo>
                    <a:cubicBezTo>
                      <a:pt x="256937" y="140033"/>
                      <a:pt x="257536" y="137581"/>
                      <a:pt x="258927" y="136002"/>
                    </a:cubicBezTo>
                    <a:cubicBezTo>
                      <a:pt x="260352" y="134337"/>
                      <a:pt x="261264" y="132583"/>
                      <a:pt x="261991" y="130777"/>
                    </a:cubicBezTo>
                    <a:cubicBezTo>
                      <a:pt x="254918" y="126978"/>
                      <a:pt x="245431" y="121475"/>
                      <a:pt x="240193" y="116678"/>
                    </a:cubicBezTo>
                    <a:cubicBezTo>
                      <a:pt x="231207" y="108445"/>
                      <a:pt x="232701" y="99463"/>
                      <a:pt x="226714" y="86720"/>
                    </a:cubicBezTo>
                    <a:cubicBezTo>
                      <a:pt x="220724" y="73985"/>
                      <a:pt x="220711" y="55256"/>
                      <a:pt x="204232" y="59000"/>
                    </a:cubicBezTo>
                    <a:cubicBezTo>
                      <a:pt x="187758" y="62753"/>
                      <a:pt x="190753" y="75466"/>
                      <a:pt x="184026" y="71743"/>
                    </a:cubicBezTo>
                    <a:cubicBezTo>
                      <a:pt x="177269" y="67994"/>
                      <a:pt x="162284" y="59000"/>
                      <a:pt x="161544" y="49256"/>
                    </a:cubicBezTo>
                    <a:cubicBezTo>
                      <a:pt x="160795" y="39530"/>
                      <a:pt x="153315" y="24545"/>
                      <a:pt x="136083" y="24545"/>
                    </a:cubicBezTo>
                    <a:cubicBezTo>
                      <a:pt x="118843" y="24545"/>
                      <a:pt x="128591" y="26791"/>
                      <a:pt x="100867" y="26791"/>
                    </a:cubicBezTo>
                    <a:cubicBezTo>
                      <a:pt x="73164" y="26791"/>
                      <a:pt x="43206" y="11806"/>
                      <a:pt x="34207" y="5075"/>
                    </a:cubicBezTo>
                    <a:cubicBezTo>
                      <a:pt x="29380" y="1451"/>
                      <a:pt x="13749" y="1947"/>
                      <a:pt x="304" y="3171"/>
                    </a:cubicBezTo>
                    <a:cubicBezTo>
                      <a:pt x="184" y="2114"/>
                      <a:pt x="34" y="1074"/>
                      <a:pt x="0" y="0"/>
                    </a:cubicBezTo>
                    <a:cubicBezTo>
                      <a:pt x="205" y="6329"/>
                      <a:pt x="2174" y="12260"/>
                      <a:pt x="3860" y="18327"/>
                    </a:cubicBezTo>
                    <a:cubicBezTo>
                      <a:pt x="6727" y="28700"/>
                      <a:pt x="11750" y="38426"/>
                      <a:pt x="13060" y="49291"/>
                    </a:cubicBezTo>
                    <a:cubicBezTo>
                      <a:pt x="13483" y="52727"/>
                      <a:pt x="15580" y="55611"/>
                      <a:pt x="18332" y="57832"/>
                    </a:cubicBezTo>
                    <a:cubicBezTo>
                      <a:pt x="23800" y="62256"/>
                      <a:pt x="27031" y="68294"/>
                      <a:pt x="30399" y="74263"/>
                    </a:cubicBezTo>
                    <a:cubicBezTo>
                      <a:pt x="32281" y="77597"/>
                      <a:pt x="31618" y="80815"/>
                      <a:pt x="29881" y="83994"/>
                    </a:cubicBezTo>
                    <a:cubicBezTo>
                      <a:pt x="28606" y="86347"/>
                      <a:pt x="26488" y="86720"/>
                      <a:pt x="24091" y="86596"/>
                    </a:cubicBezTo>
                    <a:cubicBezTo>
                      <a:pt x="23539" y="86557"/>
                      <a:pt x="22970" y="86707"/>
                      <a:pt x="22427" y="86887"/>
                    </a:cubicBezTo>
                    <a:cubicBezTo>
                      <a:pt x="20908" y="87345"/>
                      <a:pt x="19932" y="89732"/>
                      <a:pt x="20595" y="90994"/>
                    </a:cubicBezTo>
                    <a:cubicBezTo>
                      <a:pt x="23321" y="96198"/>
                      <a:pt x="27211" y="100494"/>
                      <a:pt x="32453" y="102886"/>
                    </a:cubicBezTo>
                    <a:cubicBezTo>
                      <a:pt x="39372" y="106113"/>
                      <a:pt x="44293" y="111564"/>
                      <a:pt x="49749" y="116481"/>
                    </a:cubicBezTo>
                    <a:cubicBezTo>
                      <a:pt x="52017" y="118526"/>
                      <a:pt x="52864" y="121260"/>
                      <a:pt x="52838" y="124145"/>
                    </a:cubicBezTo>
                    <a:cubicBezTo>
                      <a:pt x="52821" y="126973"/>
                      <a:pt x="52650" y="129853"/>
                      <a:pt x="52021" y="132622"/>
                    </a:cubicBezTo>
                    <a:cubicBezTo>
                      <a:pt x="51191" y="136378"/>
                      <a:pt x="52325" y="138925"/>
                      <a:pt x="55008" y="141680"/>
                    </a:cubicBezTo>
                    <a:cubicBezTo>
                      <a:pt x="63262" y="150170"/>
                      <a:pt x="73301" y="157102"/>
                      <a:pt x="78786" y="168142"/>
                    </a:cubicBezTo>
                    <a:cubicBezTo>
                      <a:pt x="79711" y="170016"/>
                      <a:pt x="82882" y="170038"/>
                      <a:pt x="84871" y="168476"/>
                    </a:cubicBezTo>
                    <a:cubicBezTo>
                      <a:pt x="87392" y="166503"/>
                      <a:pt x="88479" y="163448"/>
                      <a:pt x="87815" y="161013"/>
                    </a:cubicBezTo>
                    <a:cubicBezTo>
                      <a:pt x="86707" y="157064"/>
                      <a:pt x="84529" y="153764"/>
                      <a:pt x="81902" y="150752"/>
                    </a:cubicBezTo>
                    <a:cubicBezTo>
                      <a:pt x="79591" y="148142"/>
                      <a:pt x="72864" y="136293"/>
                      <a:pt x="71816" y="133020"/>
                    </a:cubicBezTo>
                    <a:cubicBezTo>
                      <a:pt x="70947" y="130302"/>
                      <a:pt x="69681" y="127679"/>
                      <a:pt x="69086" y="124919"/>
                    </a:cubicBezTo>
                    <a:cubicBezTo>
                      <a:pt x="68157" y="120482"/>
                      <a:pt x="67785" y="115920"/>
                      <a:pt x="66882" y="111470"/>
                    </a:cubicBezTo>
                    <a:cubicBezTo>
                      <a:pt x="65838" y="106262"/>
                      <a:pt x="60562" y="103750"/>
                      <a:pt x="58842" y="98569"/>
                    </a:cubicBezTo>
                    <a:cubicBezTo>
                      <a:pt x="56373" y="91106"/>
                      <a:pt x="53052" y="83673"/>
                      <a:pt x="48807" y="77079"/>
                    </a:cubicBezTo>
                    <a:cubicBezTo>
                      <a:pt x="44194" y="69890"/>
                      <a:pt x="41156" y="61803"/>
                      <a:pt x="35623" y="55183"/>
                    </a:cubicBezTo>
                    <a:cubicBezTo>
                      <a:pt x="34575" y="53938"/>
                      <a:pt x="33758" y="52166"/>
                      <a:pt x="33582" y="50570"/>
                    </a:cubicBezTo>
                    <a:cubicBezTo>
                      <a:pt x="32564" y="42106"/>
                      <a:pt x="31096" y="33638"/>
                      <a:pt x="33480" y="25157"/>
                    </a:cubicBezTo>
                    <a:cubicBezTo>
                      <a:pt x="33878" y="23719"/>
                      <a:pt x="34682" y="23094"/>
                      <a:pt x="36034" y="23685"/>
                    </a:cubicBezTo>
                    <a:cubicBezTo>
                      <a:pt x="39141" y="25037"/>
                      <a:pt x="42235" y="26449"/>
                      <a:pt x="45273" y="27938"/>
                    </a:cubicBezTo>
                    <a:cubicBezTo>
                      <a:pt x="48435" y="29500"/>
                      <a:pt x="50540" y="31545"/>
                      <a:pt x="51238" y="35508"/>
                    </a:cubicBezTo>
                    <a:cubicBezTo>
                      <a:pt x="52513" y="42774"/>
                      <a:pt x="53399" y="50151"/>
                      <a:pt x="56120" y="57130"/>
                    </a:cubicBezTo>
                    <a:cubicBezTo>
                      <a:pt x="60297" y="67828"/>
                      <a:pt x="65864" y="77682"/>
                      <a:pt x="73070" y="86609"/>
                    </a:cubicBezTo>
                    <a:cubicBezTo>
                      <a:pt x="74482" y="88355"/>
                      <a:pt x="76604" y="89989"/>
                      <a:pt x="77049" y="91974"/>
                    </a:cubicBezTo>
                    <a:cubicBezTo>
                      <a:pt x="78256" y="97465"/>
                      <a:pt x="82004" y="100777"/>
                      <a:pt x="85928" y="104110"/>
                    </a:cubicBezTo>
                    <a:cubicBezTo>
                      <a:pt x="88517" y="106322"/>
                      <a:pt x="91196" y="108449"/>
                      <a:pt x="93592" y="110845"/>
                    </a:cubicBezTo>
                    <a:cubicBezTo>
                      <a:pt x="94773" y="112048"/>
                      <a:pt x="95231" y="113798"/>
                      <a:pt x="94067" y="115518"/>
                    </a:cubicBezTo>
                    <a:cubicBezTo>
                      <a:pt x="93425" y="116446"/>
                      <a:pt x="92809" y="117401"/>
                      <a:pt x="92231" y="118393"/>
                    </a:cubicBezTo>
                    <a:cubicBezTo>
                      <a:pt x="90699" y="120991"/>
                      <a:pt x="90926" y="124311"/>
                      <a:pt x="93400" y="126092"/>
                    </a:cubicBezTo>
                    <a:cubicBezTo>
                      <a:pt x="96626" y="128432"/>
                      <a:pt x="99788" y="130965"/>
                      <a:pt x="103314" y="132754"/>
                    </a:cubicBezTo>
                    <a:cubicBezTo>
                      <a:pt x="107242" y="134727"/>
                      <a:pt x="109532" y="137149"/>
                      <a:pt x="109878" y="141796"/>
                    </a:cubicBezTo>
                    <a:cubicBezTo>
                      <a:pt x="110028" y="143683"/>
                      <a:pt x="112048" y="145643"/>
                      <a:pt x="113575" y="147252"/>
                    </a:cubicBezTo>
                    <a:cubicBezTo>
                      <a:pt x="131077" y="165412"/>
                      <a:pt x="135865" y="174800"/>
                      <a:pt x="141128" y="195263"/>
                    </a:cubicBezTo>
                    <a:cubicBezTo>
                      <a:pt x="141526" y="196825"/>
                      <a:pt x="141394" y="198721"/>
                      <a:pt x="140936" y="200282"/>
                    </a:cubicBezTo>
                    <a:cubicBezTo>
                      <a:pt x="140290" y="202439"/>
                      <a:pt x="139417" y="204660"/>
                      <a:pt x="138116" y="206483"/>
                    </a:cubicBezTo>
                    <a:cubicBezTo>
                      <a:pt x="134119" y="211998"/>
                      <a:pt x="135771" y="217039"/>
                      <a:pt x="138668" y="222362"/>
                    </a:cubicBezTo>
                    <a:cubicBezTo>
                      <a:pt x="141223" y="227048"/>
                      <a:pt x="144381" y="230835"/>
                      <a:pt x="149618" y="232534"/>
                    </a:cubicBezTo>
                    <a:cubicBezTo>
                      <a:pt x="154697" y="234138"/>
                      <a:pt x="158720" y="237352"/>
                      <a:pt x="161719" y="241588"/>
                    </a:cubicBezTo>
                    <a:cubicBezTo>
                      <a:pt x="164946" y="246116"/>
                      <a:pt x="169387" y="248230"/>
                      <a:pt x="174475" y="249475"/>
                    </a:cubicBezTo>
                    <a:cubicBezTo>
                      <a:pt x="176692" y="250009"/>
                      <a:pt x="179007" y="250176"/>
                      <a:pt x="181163" y="250883"/>
                    </a:cubicBezTo>
                    <a:cubicBezTo>
                      <a:pt x="183269" y="251563"/>
                      <a:pt x="185588" y="252342"/>
                      <a:pt x="187193" y="253754"/>
                    </a:cubicBezTo>
                    <a:cubicBezTo>
                      <a:pt x="194548" y="260305"/>
                      <a:pt x="202563" y="265294"/>
                      <a:pt x="212251" y="267836"/>
                    </a:cubicBezTo>
                    <a:cubicBezTo>
                      <a:pt x="217133" y="269098"/>
                      <a:pt x="221849" y="271503"/>
                      <a:pt x="226227" y="274088"/>
                    </a:cubicBezTo>
                    <a:cubicBezTo>
                      <a:pt x="231242" y="277028"/>
                      <a:pt x="236676" y="278654"/>
                      <a:pt x="242085" y="280305"/>
                    </a:cubicBezTo>
                    <a:cubicBezTo>
                      <a:pt x="260896" y="286001"/>
                      <a:pt x="260968" y="286001"/>
                      <a:pt x="279796" y="279047"/>
                    </a:cubicBezTo>
                    <a:cubicBezTo>
                      <a:pt x="285269" y="277023"/>
                      <a:pt x="290357" y="277657"/>
                      <a:pt x="294170" y="281328"/>
                    </a:cubicBezTo>
                    <a:cubicBezTo>
                      <a:pt x="301436" y="288320"/>
                      <a:pt x="309972" y="293866"/>
                      <a:pt x="317041" y="301093"/>
                    </a:cubicBezTo>
                    <a:cubicBezTo>
                      <a:pt x="318522" y="299771"/>
                      <a:pt x="319609" y="298590"/>
                      <a:pt x="319609" y="297948"/>
                    </a:cubicBezTo>
                    <a:cubicBezTo>
                      <a:pt x="319609" y="295710"/>
                      <a:pt x="316990" y="291217"/>
                      <a:pt x="320730" y="286715"/>
                    </a:cubicBezTo>
                    <a:cubicBezTo>
                      <a:pt x="324470" y="282210"/>
                      <a:pt x="321855" y="278089"/>
                      <a:pt x="331963" y="277349"/>
                    </a:cubicBezTo>
                    <a:cubicBezTo>
                      <a:pt x="342070" y="276613"/>
                      <a:pt x="346948" y="278478"/>
                      <a:pt x="346199" y="275102"/>
                    </a:cubicBezTo>
                    <a:cubicBezTo>
                      <a:pt x="345446" y="271726"/>
                      <a:pt x="340585" y="272855"/>
                      <a:pt x="339828" y="269852"/>
                    </a:cubicBezTo>
                    <a:cubicBezTo>
                      <a:pt x="339074" y="266860"/>
                      <a:pt x="330465" y="262380"/>
                      <a:pt x="333088" y="260883"/>
                    </a:cubicBezTo>
                    <a:cubicBezTo>
                      <a:pt x="335698" y="259359"/>
                      <a:pt x="337949" y="259009"/>
                      <a:pt x="337577" y="253386"/>
                    </a:cubicBezTo>
                    <a:lnTo>
                      <a:pt x="361920" y="252996"/>
                    </a:lnTo>
                    <a:cubicBezTo>
                      <a:pt x="361920" y="252996"/>
                      <a:pt x="361920" y="250775"/>
                      <a:pt x="366786" y="250775"/>
                    </a:cubicBezTo>
                    <a:cubicBezTo>
                      <a:pt x="371664" y="250775"/>
                      <a:pt x="367171" y="240283"/>
                      <a:pt x="374287" y="243283"/>
                    </a:cubicBezTo>
                    <a:cubicBezTo>
                      <a:pt x="376889" y="244387"/>
                      <a:pt x="379375" y="245345"/>
                      <a:pt x="381506" y="246184"/>
                    </a:cubicBezTo>
                    <a:cubicBezTo>
                      <a:pt x="381942" y="245915"/>
                      <a:pt x="382443" y="245701"/>
                      <a:pt x="383076" y="245658"/>
                    </a:cubicBezTo>
                    <a:cubicBezTo>
                      <a:pt x="387244" y="245551"/>
                      <a:pt x="389195" y="243009"/>
                      <a:pt x="389871" y="239376"/>
                    </a:cubicBezTo>
                    <a:cubicBezTo>
                      <a:pt x="390599" y="235478"/>
                      <a:pt x="391579" y="231507"/>
                      <a:pt x="391361" y="227621"/>
                    </a:cubicBezTo>
                    <a:cubicBezTo>
                      <a:pt x="391040" y="222097"/>
                      <a:pt x="392717" y="217715"/>
                      <a:pt x="396290" y="213689"/>
                    </a:cubicBezTo>
                    <a:cubicBezTo>
                      <a:pt x="398549" y="211147"/>
                      <a:pt x="400603" y="208421"/>
                      <a:pt x="402525" y="205610"/>
                    </a:cubicBezTo>
                    <a:cubicBezTo>
                      <a:pt x="403457" y="204245"/>
                      <a:pt x="403903" y="202499"/>
                      <a:pt x="404437" y="200890"/>
                    </a:cubicBezTo>
                    <a:cubicBezTo>
                      <a:pt x="405396" y="198032"/>
                      <a:pt x="402341" y="193509"/>
                      <a:pt x="399268" y="193423"/>
                    </a:cubicBezTo>
                    <a:close/>
                  </a:path>
                </a:pathLst>
              </a:custGeom>
              <a:grpFill/>
              <a:ln w="5028" cap="flat">
                <a:solidFill>
                  <a:schemeClr val="bg1"/>
                </a:solidFill>
                <a:prstDash val="solid"/>
                <a:miter/>
              </a:ln>
            </p:spPr>
            <p:txBody>
              <a:bodyPr rtlCol="0" anchor="ctr"/>
              <a:lstStyle/>
              <a:p>
                <a:endParaRPr lang="en-US"/>
              </a:p>
            </p:txBody>
          </p:sp>
        </p:grpSp>
        <p:grpSp>
          <p:nvGrpSpPr>
            <p:cNvPr id="61" name="Graphic 2398">
              <a:extLst>
                <a:ext uri="{FF2B5EF4-FFF2-40B4-BE49-F238E27FC236}">
                  <a16:creationId xmlns:a16="http://schemas.microsoft.com/office/drawing/2014/main" id="{0CFE1DC7-871C-45F9-3C14-6CF707B432B4}"/>
                </a:ext>
              </a:extLst>
            </p:cNvPr>
            <p:cNvGrpSpPr/>
            <p:nvPr/>
          </p:nvGrpSpPr>
          <p:grpSpPr>
            <a:xfrm>
              <a:off x="4914453" y="4831421"/>
              <a:ext cx="29238" cy="83960"/>
              <a:chOff x="4914453" y="4831421"/>
              <a:chExt cx="29238" cy="83960"/>
            </a:xfrm>
            <a:grpFill/>
          </p:grpSpPr>
          <p:sp>
            <p:nvSpPr>
              <p:cNvPr id="778" name="Freeform 777">
                <a:extLst>
                  <a:ext uri="{FF2B5EF4-FFF2-40B4-BE49-F238E27FC236}">
                    <a16:creationId xmlns:a16="http://schemas.microsoft.com/office/drawing/2014/main" id="{73FC3158-FD84-9D9F-E066-AD0AE7F07786}"/>
                  </a:ext>
                </a:extLst>
              </p:cNvPr>
              <p:cNvSpPr/>
              <p:nvPr/>
            </p:nvSpPr>
            <p:spPr>
              <a:xfrm>
                <a:off x="4943684" y="4831421"/>
                <a:ext cx="8" cy="13"/>
              </a:xfrm>
              <a:custGeom>
                <a:avLst/>
                <a:gdLst>
                  <a:gd name="connsiteX0" fmla="*/ 0 w 8"/>
                  <a:gd name="connsiteY0" fmla="*/ 13 h 13"/>
                  <a:gd name="connsiteX1" fmla="*/ 9 w 8"/>
                  <a:gd name="connsiteY1" fmla="*/ 13 h 13"/>
                  <a:gd name="connsiteX2" fmla="*/ 9 w 8"/>
                  <a:gd name="connsiteY2" fmla="*/ 0 h 13"/>
                </a:gdLst>
                <a:ahLst/>
                <a:cxnLst>
                  <a:cxn ang="0">
                    <a:pos x="connsiteX0" y="connsiteY0"/>
                  </a:cxn>
                  <a:cxn ang="0">
                    <a:pos x="connsiteX1" y="connsiteY1"/>
                  </a:cxn>
                  <a:cxn ang="0">
                    <a:pos x="connsiteX2" y="connsiteY2"/>
                  </a:cxn>
                </a:cxnLst>
                <a:rect l="l" t="t" r="r" b="b"/>
                <a:pathLst>
                  <a:path w="8" h="13">
                    <a:moveTo>
                      <a:pt x="0" y="13"/>
                    </a:moveTo>
                    <a:lnTo>
                      <a:pt x="9" y="13"/>
                    </a:lnTo>
                    <a:lnTo>
                      <a:pt x="9" y="0"/>
                    </a:lnTo>
                    <a:close/>
                  </a:path>
                </a:pathLst>
              </a:custGeom>
              <a:grpFill/>
              <a:ln w="5028" cap="flat">
                <a:solidFill>
                  <a:schemeClr val="bg1"/>
                </a:solidFill>
                <a:prstDash val="solid"/>
                <a:miter/>
              </a:ln>
            </p:spPr>
            <p:txBody>
              <a:bodyPr rtlCol="0" anchor="ctr"/>
              <a:lstStyle/>
              <a:p>
                <a:endParaRPr lang="en-US"/>
              </a:p>
            </p:txBody>
          </p:sp>
          <p:sp>
            <p:nvSpPr>
              <p:cNvPr id="779" name="Freeform 778">
                <a:extLst>
                  <a:ext uri="{FF2B5EF4-FFF2-40B4-BE49-F238E27FC236}">
                    <a16:creationId xmlns:a16="http://schemas.microsoft.com/office/drawing/2014/main" id="{79B8B094-01A5-CAD1-012D-EE33B753477B}"/>
                  </a:ext>
                </a:extLst>
              </p:cNvPr>
              <p:cNvSpPr/>
              <p:nvPr/>
            </p:nvSpPr>
            <p:spPr>
              <a:xfrm>
                <a:off x="4914453" y="4840758"/>
                <a:ext cx="19769" cy="37655"/>
              </a:xfrm>
              <a:custGeom>
                <a:avLst/>
                <a:gdLst>
                  <a:gd name="connsiteX0" fmla="*/ 12550 w 19769"/>
                  <a:gd name="connsiteY0" fmla="*/ 539 h 37655"/>
                  <a:gd name="connsiteX1" fmla="*/ 5049 w 19769"/>
                  <a:gd name="connsiteY1" fmla="*/ 8032 h 37655"/>
                  <a:gd name="connsiteX2" fmla="*/ 184 w 19769"/>
                  <a:gd name="connsiteY2" fmla="*/ 10253 h 37655"/>
                  <a:gd name="connsiteX3" fmla="*/ 128 w 19769"/>
                  <a:gd name="connsiteY3" fmla="*/ 10253 h 37655"/>
                  <a:gd name="connsiteX4" fmla="*/ 0 w 19769"/>
                  <a:gd name="connsiteY4" fmla="*/ 36710 h 37655"/>
                  <a:gd name="connsiteX5" fmla="*/ 2674 w 19769"/>
                  <a:gd name="connsiteY5" fmla="*/ 36997 h 37655"/>
                  <a:gd name="connsiteX6" fmla="*/ 13458 w 19769"/>
                  <a:gd name="connsiteY6" fmla="*/ 37656 h 37655"/>
                  <a:gd name="connsiteX7" fmla="*/ 11322 w 19769"/>
                  <a:gd name="connsiteY7" fmla="*/ 37219 h 37655"/>
                  <a:gd name="connsiteX8" fmla="*/ 10236 w 19769"/>
                  <a:gd name="connsiteY8" fmla="*/ 34836 h 37655"/>
                  <a:gd name="connsiteX9" fmla="*/ 17155 w 19769"/>
                  <a:gd name="connsiteY9" fmla="*/ 16376 h 37655"/>
                  <a:gd name="connsiteX10" fmla="*/ 18195 w 19769"/>
                  <a:gd name="connsiteY10" fmla="*/ 6230 h 37655"/>
                  <a:gd name="connsiteX11" fmla="*/ 19769 w 19769"/>
                  <a:gd name="connsiteY11" fmla="*/ 3436 h 37655"/>
                  <a:gd name="connsiteX12" fmla="*/ 12550 w 19769"/>
                  <a:gd name="connsiteY12" fmla="*/ 539 h 376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769" h="37655">
                    <a:moveTo>
                      <a:pt x="12550" y="539"/>
                    </a:moveTo>
                    <a:cubicBezTo>
                      <a:pt x="5434" y="-2461"/>
                      <a:pt x="9923" y="8032"/>
                      <a:pt x="5049" y="8032"/>
                    </a:cubicBezTo>
                    <a:cubicBezTo>
                      <a:pt x="184" y="8032"/>
                      <a:pt x="184" y="10253"/>
                      <a:pt x="184" y="10253"/>
                    </a:cubicBezTo>
                    <a:lnTo>
                      <a:pt x="128" y="10253"/>
                    </a:lnTo>
                    <a:lnTo>
                      <a:pt x="0" y="36710"/>
                    </a:lnTo>
                    <a:cubicBezTo>
                      <a:pt x="0" y="36710"/>
                      <a:pt x="1827" y="36860"/>
                      <a:pt x="2674" y="36997"/>
                    </a:cubicBezTo>
                    <a:cubicBezTo>
                      <a:pt x="3248" y="37087"/>
                      <a:pt x="9487" y="37455"/>
                      <a:pt x="13458" y="37656"/>
                    </a:cubicBezTo>
                    <a:cubicBezTo>
                      <a:pt x="12756" y="37493"/>
                      <a:pt x="12024" y="37369"/>
                      <a:pt x="11322" y="37219"/>
                    </a:cubicBezTo>
                    <a:cubicBezTo>
                      <a:pt x="9927" y="36894"/>
                      <a:pt x="9405" y="35636"/>
                      <a:pt x="10236" y="34836"/>
                    </a:cubicBezTo>
                    <a:cubicBezTo>
                      <a:pt x="15418" y="29736"/>
                      <a:pt x="17805" y="23775"/>
                      <a:pt x="17155" y="16376"/>
                    </a:cubicBezTo>
                    <a:cubicBezTo>
                      <a:pt x="16868" y="13056"/>
                      <a:pt x="17707" y="9602"/>
                      <a:pt x="18195" y="6230"/>
                    </a:cubicBezTo>
                    <a:cubicBezTo>
                      <a:pt x="18366" y="5049"/>
                      <a:pt x="18866" y="4014"/>
                      <a:pt x="19769" y="3436"/>
                    </a:cubicBezTo>
                    <a:cubicBezTo>
                      <a:pt x="17638" y="2606"/>
                      <a:pt x="15152" y="1643"/>
                      <a:pt x="12550" y="539"/>
                    </a:cubicBezTo>
                    <a:close/>
                  </a:path>
                </a:pathLst>
              </a:custGeom>
              <a:grpFill/>
              <a:ln w="5028" cap="flat">
                <a:solidFill>
                  <a:schemeClr val="bg1"/>
                </a:solidFill>
                <a:prstDash val="solid"/>
                <a:miter/>
              </a:ln>
            </p:spPr>
            <p:txBody>
              <a:bodyPr rtlCol="0" anchor="ctr"/>
              <a:lstStyle/>
              <a:p>
                <a:endParaRPr lang="en-US"/>
              </a:p>
            </p:txBody>
          </p:sp>
        </p:grpSp>
        <p:grpSp>
          <p:nvGrpSpPr>
            <p:cNvPr id="64" name="Graphic 2398">
              <a:extLst>
                <a:ext uri="{FF2B5EF4-FFF2-40B4-BE49-F238E27FC236}">
                  <a16:creationId xmlns:a16="http://schemas.microsoft.com/office/drawing/2014/main" id="{5C10DD9C-62A9-AF17-C286-AD50CDB73960}"/>
                </a:ext>
              </a:extLst>
            </p:cNvPr>
            <p:cNvGrpSpPr/>
            <p:nvPr/>
          </p:nvGrpSpPr>
          <p:grpSpPr>
            <a:xfrm>
              <a:off x="4869805" y="4841160"/>
              <a:ext cx="60403" cy="127190"/>
              <a:chOff x="4869805" y="4841160"/>
              <a:chExt cx="60403" cy="127190"/>
            </a:xfrm>
            <a:grpFill/>
          </p:grpSpPr>
          <p:sp>
            <p:nvSpPr>
              <p:cNvPr id="771" name="Freeform 770">
                <a:extLst>
                  <a:ext uri="{FF2B5EF4-FFF2-40B4-BE49-F238E27FC236}">
                    <a16:creationId xmlns:a16="http://schemas.microsoft.com/office/drawing/2014/main" id="{A40F399A-B2FE-4050-F770-BE72B33EB8B4}"/>
                  </a:ext>
                </a:extLst>
              </p:cNvPr>
              <p:cNvSpPr/>
              <p:nvPr/>
            </p:nvSpPr>
            <p:spPr>
              <a:xfrm>
                <a:off x="4922943" y="4841712"/>
                <a:ext cx="248" cy="363"/>
              </a:xfrm>
              <a:custGeom>
                <a:avLst/>
                <a:gdLst>
                  <a:gd name="connsiteX0" fmla="*/ 0 w 248"/>
                  <a:gd name="connsiteY0" fmla="*/ 364 h 363"/>
                  <a:gd name="connsiteX1" fmla="*/ 248 w 248"/>
                  <a:gd name="connsiteY1" fmla="*/ 0 h 363"/>
                  <a:gd name="connsiteX2" fmla="*/ 0 w 248"/>
                  <a:gd name="connsiteY2" fmla="*/ 364 h 363"/>
                </a:gdLst>
                <a:ahLst/>
                <a:cxnLst>
                  <a:cxn ang="0">
                    <a:pos x="connsiteX0" y="connsiteY0"/>
                  </a:cxn>
                  <a:cxn ang="0">
                    <a:pos x="connsiteX1" y="connsiteY1"/>
                  </a:cxn>
                  <a:cxn ang="0">
                    <a:pos x="connsiteX2" y="connsiteY2"/>
                  </a:cxn>
                </a:cxnLst>
                <a:rect l="l" t="t" r="r" b="b"/>
                <a:pathLst>
                  <a:path w="248" h="363">
                    <a:moveTo>
                      <a:pt x="0" y="364"/>
                    </a:moveTo>
                    <a:cubicBezTo>
                      <a:pt x="77" y="227"/>
                      <a:pt x="167" y="103"/>
                      <a:pt x="248" y="0"/>
                    </a:cubicBezTo>
                    <a:cubicBezTo>
                      <a:pt x="167" y="103"/>
                      <a:pt x="81" y="227"/>
                      <a:pt x="0" y="364"/>
                    </a:cubicBezTo>
                    <a:close/>
                  </a:path>
                </a:pathLst>
              </a:custGeom>
              <a:grpFill/>
              <a:ln w="5028" cap="flat">
                <a:solidFill>
                  <a:schemeClr val="bg1"/>
                </a:solidFill>
                <a:prstDash val="solid"/>
                <a:miter/>
              </a:ln>
            </p:spPr>
            <p:txBody>
              <a:bodyPr rtlCol="0" anchor="ctr"/>
              <a:lstStyle/>
              <a:p>
                <a:endParaRPr lang="en-US"/>
              </a:p>
            </p:txBody>
          </p:sp>
          <p:sp>
            <p:nvSpPr>
              <p:cNvPr id="772" name="Freeform 771">
                <a:extLst>
                  <a:ext uri="{FF2B5EF4-FFF2-40B4-BE49-F238E27FC236}">
                    <a16:creationId xmlns:a16="http://schemas.microsoft.com/office/drawing/2014/main" id="{A4410EC3-3A84-FA90-2830-EBA06C2718E7}"/>
                  </a:ext>
                </a:extLst>
              </p:cNvPr>
              <p:cNvSpPr/>
              <p:nvPr/>
            </p:nvSpPr>
            <p:spPr>
              <a:xfrm>
                <a:off x="4923632" y="4841160"/>
                <a:ext cx="21" cy="4279"/>
              </a:xfrm>
              <a:custGeom>
                <a:avLst/>
                <a:gdLst>
                  <a:gd name="connsiteX0" fmla="*/ 21 w 21"/>
                  <a:gd name="connsiteY0" fmla="*/ 0 h 4279"/>
                  <a:gd name="connsiteX1" fmla="*/ 9 w 21"/>
                  <a:gd name="connsiteY1" fmla="*/ 0 h 4279"/>
                  <a:gd name="connsiteX2" fmla="*/ 0 w 21"/>
                  <a:gd name="connsiteY2" fmla="*/ 0 h 4279"/>
                </a:gdLst>
                <a:ahLst/>
                <a:cxnLst>
                  <a:cxn ang="0">
                    <a:pos x="connsiteX0" y="connsiteY0"/>
                  </a:cxn>
                  <a:cxn ang="0">
                    <a:pos x="connsiteX1" y="connsiteY1"/>
                  </a:cxn>
                  <a:cxn ang="0">
                    <a:pos x="connsiteX2" y="connsiteY2"/>
                  </a:cxn>
                </a:cxnLst>
                <a:rect l="l" t="t" r="r" b="b"/>
                <a:pathLst>
                  <a:path w="21" h="4279">
                    <a:moveTo>
                      <a:pt x="21" y="0"/>
                    </a:moveTo>
                    <a:lnTo>
                      <a:pt x="9" y="0"/>
                    </a:lnTo>
                    <a:lnTo>
                      <a:pt x="0" y="0"/>
                    </a:lnTo>
                    <a:close/>
                  </a:path>
                </a:pathLst>
              </a:custGeom>
              <a:grpFill/>
              <a:ln w="5028" cap="flat">
                <a:solidFill>
                  <a:schemeClr val="bg1"/>
                </a:solidFill>
                <a:prstDash val="solid"/>
                <a:miter/>
              </a:ln>
            </p:spPr>
            <p:txBody>
              <a:bodyPr rtlCol="0" anchor="ctr"/>
              <a:lstStyle/>
              <a:p>
                <a:endParaRPr lang="en-US"/>
              </a:p>
            </p:txBody>
          </p:sp>
          <p:sp>
            <p:nvSpPr>
              <p:cNvPr id="773" name="Freeform 772">
                <a:extLst>
                  <a:ext uri="{FF2B5EF4-FFF2-40B4-BE49-F238E27FC236}">
                    <a16:creationId xmlns:a16="http://schemas.microsoft.com/office/drawing/2014/main" id="{1AB78834-4EE2-5483-BCB4-36B689465FB1}"/>
                  </a:ext>
                </a:extLst>
              </p:cNvPr>
              <p:cNvSpPr/>
              <p:nvPr/>
            </p:nvSpPr>
            <p:spPr>
              <a:xfrm>
                <a:off x="4922605" y="4842970"/>
                <a:ext cx="34" cy="158"/>
              </a:xfrm>
              <a:custGeom>
                <a:avLst/>
                <a:gdLst>
                  <a:gd name="connsiteX0" fmla="*/ 0 w 34"/>
                  <a:gd name="connsiteY0" fmla="*/ 158 h 158"/>
                  <a:gd name="connsiteX1" fmla="*/ 34 w 34"/>
                  <a:gd name="connsiteY1" fmla="*/ 0 h 158"/>
                  <a:gd name="connsiteX2" fmla="*/ 0 w 34"/>
                  <a:gd name="connsiteY2" fmla="*/ 158 h 158"/>
                </a:gdLst>
                <a:ahLst/>
                <a:cxnLst>
                  <a:cxn ang="0">
                    <a:pos x="connsiteX0" y="connsiteY0"/>
                  </a:cxn>
                  <a:cxn ang="0">
                    <a:pos x="connsiteX1" y="connsiteY1"/>
                  </a:cxn>
                  <a:cxn ang="0">
                    <a:pos x="connsiteX2" y="connsiteY2"/>
                  </a:cxn>
                </a:cxnLst>
                <a:rect l="l" t="t" r="r" b="b"/>
                <a:pathLst>
                  <a:path w="34" h="158">
                    <a:moveTo>
                      <a:pt x="0" y="158"/>
                    </a:moveTo>
                    <a:cubicBezTo>
                      <a:pt x="4" y="90"/>
                      <a:pt x="13" y="43"/>
                      <a:pt x="34" y="0"/>
                    </a:cubicBezTo>
                    <a:cubicBezTo>
                      <a:pt x="17" y="43"/>
                      <a:pt x="4" y="90"/>
                      <a:pt x="0" y="158"/>
                    </a:cubicBezTo>
                    <a:close/>
                  </a:path>
                </a:pathLst>
              </a:custGeom>
              <a:grpFill/>
              <a:ln w="5028" cap="flat">
                <a:solidFill>
                  <a:schemeClr val="bg1"/>
                </a:solidFill>
                <a:prstDash val="solid"/>
                <a:miter/>
              </a:ln>
            </p:spPr>
            <p:txBody>
              <a:bodyPr rtlCol="0" anchor="ctr"/>
              <a:lstStyle/>
              <a:p>
                <a:endParaRPr lang="en-US"/>
              </a:p>
            </p:txBody>
          </p:sp>
          <p:sp>
            <p:nvSpPr>
              <p:cNvPr id="774" name="Freeform 773">
                <a:extLst>
                  <a:ext uri="{FF2B5EF4-FFF2-40B4-BE49-F238E27FC236}">
                    <a16:creationId xmlns:a16="http://schemas.microsoft.com/office/drawing/2014/main" id="{F2547A9A-98F7-5356-3379-3562DE2DF9C6}"/>
                  </a:ext>
                </a:extLst>
              </p:cNvPr>
              <p:cNvSpPr/>
              <p:nvPr/>
            </p:nvSpPr>
            <p:spPr>
              <a:xfrm>
                <a:off x="4926854" y="4841254"/>
                <a:ext cx="149" cy="42"/>
              </a:xfrm>
              <a:custGeom>
                <a:avLst/>
                <a:gdLst>
                  <a:gd name="connsiteX0" fmla="*/ 150 w 149"/>
                  <a:gd name="connsiteY0" fmla="*/ 43 h 42"/>
                  <a:gd name="connsiteX1" fmla="*/ 13 w 149"/>
                  <a:gd name="connsiteY1" fmla="*/ 0 h 42"/>
                  <a:gd name="connsiteX2" fmla="*/ 0 w 149"/>
                  <a:gd name="connsiteY2" fmla="*/ 0 h 42"/>
                  <a:gd name="connsiteX3" fmla="*/ 150 w 149"/>
                  <a:gd name="connsiteY3" fmla="*/ 43 h 42"/>
                </a:gdLst>
                <a:ahLst/>
                <a:cxnLst>
                  <a:cxn ang="0">
                    <a:pos x="connsiteX0" y="connsiteY0"/>
                  </a:cxn>
                  <a:cxn ang="0">
                    <a:pos x="connsiteX1" y="connsiteY1"/>
                  </a:cxn>
                  <a:cxn ang="0">
                    <a:pos x="connsiteX2" y="connsiteY2"/>
                  </a:cxn>
                  <a:cxn ang="0">
                    <a:pos x="connsiteX3" y="connsiteY3"/>
                  </a:cxn>
                </a:cxnLst>
                <a:rect l="l" t="t" r="r" b="b"/>
                <a:pathLst>
                  <a:path w="149" h="42">
                    <a:moveTo>
                      <a:pt x="150" y="43"/>
                    </a:moveTo>
                    <a:cubicBezTo>
                      <a:pt x="90" y="21"/>
                      <a:pt x="60" y="21"/>
                      <a:pt x="13" y="0"/>
                    </a:cubicBezTo>
                    <a:lnTo>
                      <a:pt x="0" y="0"/>
                    </a:lnTo>
                    <a:cubicBezTo>
                      <a:pt x="56" y="21"/>
                      <a:pt x="86" y="21"/>
                      <a:pt x="150" y="43"/>
                    </a:cubicBezTo>
                    <a:close/>
                  </a:path>
                </a:pathLst>
              </a:custGeom>
              <a:grpFill/>
              <a:ln w="5028" cap="flat">
                <a:solidFill>
                  <a:schemeClr val="bg1"/>
                </a:solidFill>
                <a:prstDash val="solid"/>
                <a:miter/>
              </a:ln>
            </p:spPr>
            <p:txBody>
              <a:bodyPr rtlCol="0" anchor="ctr"/>
              <a:lstStyle/>
              <a:p>
                <a:endParaRPr lang="en-US"/>
              </a:p>
            </p:txBody>
          </p:sp>
          <p:sp>
            <p:nvSpPr>
              <p:cNvPr id="775" name="Freeform 774">
                <a:extLst>
                  <a:ext uri="{FF2B5EF4-FFF2-40B4-BE49-F238E27FC236}">
                    <a16:creationId xmlns:a16="http://schemas.microsoft.com/office/drawing/2014/main" id="{5F6D3BC7-FA5C-52DE-5C9C-0FD0D1B987B8}"/>
                  </a:ext>
                </a:extLst>
              </p:cNvPr>
              <p:cNvSpPr/>
              <p:nvPr/>
            </p:nvSpPr>
            <p:spPr>
              <a:xfrm>
                <a:off x="4921651" y="4847035"/>
                <a:ext cx="124" cy="286"/>
              </a:xfrm>
              <a:custGeom>
                <a:avLst/>
                <a:gdLst>
                  <a:gd name="connsiteX0" fmla="*/ 0 w 124"/>
                  <a:gd name="connsiteY0" fmla="*/ 287 h 286"/>
                  <a:gd name="connsiteX1" fmla="*/ 124 w 124"/>
                  <a:gd name="connsiteY1" fmla="*/ 0 h 286"/>
                  <a:gd name="connsiteX2" fmla="*/ 0 w 124"/>
                  <a:gd name="connsiteY2" fmla="*/ 287 h 286"/>
                </a:gdLst>
                <a:ahLst/>
                <a:cxnLst>
                  <a:cxn ang="0">
                    <a:pos x="connsiteX0" y="connsiteY0"/>
                  </a:cxn>
                  <a:cxn ang="0">
                    <a:pos x="connsiteX1" y="connsiteY1"/>
                  </a:cxn>
                  <a:cxn ang="0">
                    <a:pos x="connsiteX2" y="connsiteY2"/>
                  </a:cxn>
                </a:cxnLst>
                <a:rect l="l" t="t" r="r" b="b"/>
                <a:pathLst>
                  <a:path w="124" h="286">
                    <a:moveTo>
                      <a:pt x="0" y="287"/>
                    </a:moveTo>
                    <a:cubicBezTo>
                      <a:pt x="39" y="188"/>
                      <a:pt x="90" y="81"/>
                      <a:pt x="124" y="0"/>
                    </a:cubicBezTo>
                    <a:cubicBezTo>
                      <a:pt x="90" y="85"/>
                      <a:pt x="39" y="188"/>
                      <a:pt x="0" y="287"/>
                    </a:cubicBezTo>
                    <a:close/>
                  </a:path>
                </a:pathLst>
              </a:custGeom>
              <a:grpFill/>
              <a:ln w="5028" cap="flat">
                <a:solidFill>
                  <a:schemeClr val="bg1"/>
                </a:solidFill>
                <a:prstDash val="solid"/>
                <a:miter/>
              </a:ln>
            </p:spPr>
            <p:txBody>
              <a:bodyPr rtlCol="0" anchor="ctr"/>
              <a:lstStyle/>
              <a:p>
                <a:endParaRPr lang="en-US"/>
              </a:p>
            </p:txBody>
          </p:sp>
          <p:sp>
            <p:nvSpPr>
              <p:cNvPr id="776" name="Freeform 775">
                <a:extLst>
                  <a:ext uri="{FF2B5EF4-FFF2-40B4-BE49-F238E27FC236}">
                    <a16:creationId xmlns:a16="http://schemas.microsoft.com/office/drawing/2014/main" id="{9957F44C-E271-4369-BC9F-CDE4AB9CD6D3}"/>
                  </a:ext>
                </a:extLst>
              </p:cNvPr>
              <p:cNvSpPr/>
              <p:nvPr/>
            </p:nvSpPr>
            <p:spPr>
              <a:xfrm>
                <a:off x="4869805" y="4851015"/>
                <a:ext cx="60403" cy="61332"/>
              </a:xfrm>
              <a:custGeom>
                <a:avLst/>
                <a:gdLst>
                  <a:gd name="connsiteX0" fmla="*/ 55966 w 60403"/>
                  <a:gd name="connsiteY0" fmla="*/ 26967 h 61332"/>
                  <a:gd name="connsiteX1" fmla="*/ 58101 w 60403"/>
                  <a:gd name="connsiteY1" fmla="*/ 27403 h 61332"/>
                  <a:gd name="connsiteX2" fmla="*/ 47318 w 60403"/>
                  <a:gd name="connsiteY2" fmla="*/ 26744 h 61332"/>
                  <a:gd name="connsiteX3" fmla="*/ 44644 w 60403"/>
                  <a:gd name="connsiteY3" fmla="*/ 26457 h 61332"/>
                  <a:gd name="connsiteX4" fmla="*/ 44772 w 60403"/>
                  <a:gd name="connsiteY4" fmla="*/ 0 h 61332"/>
                  <a:gd name="connsiteX5" fmla="*/ 20484 w 60403"/>
                  <a:gd name="connsiteY5" fmla="*/ 389 h 61332"/>
                  <a:gd name="connsiteX6" fmla="*/ 15995 w 60403"/>
                  <a:gd name="connsiteY6" fmla="*/ 7886 h 61332"/>
                  <a:gd name="connsiteX7" fmla="*/ 22735 w 60403"/>
                  <a:gd name="connsiteY7" fmla="*/ 16855 h 61332"/>
                  <a:gd name="connsiteX8" fmla="*/ 29106 w 60403"/>
                  <a:gd name="connsiteY8" fmla="*/ 22106 h 61332"/>
                  <a:gd name="connsiteX9" fmla="*/ 14870 w 60403"/>
                  <a:gd name="connsiteY9" fmla="*/ 24352 h 61332"/>
                  <a:gd name="connsiteX10" fmla="*/ 3637 w 60403"/>
                  <a:gd name="connsiteY10" fmla="*/ 33719 h 61332"/>
                  <a:gd name="connsiteX11" fmla="*/ 2516 w 60403"/>
                  <a:gd name="connsiteY11" fmla="*/ 44952 h 61332"/>
                  <a:gd name="connsiteX12" fmla="*/ 0 w 60403"/>
                  <a:gd name="connsiteY12" fmla="*/ 48037 h 61332"/>
                  <a:gd name="connsiteX13" fmla="*/ 3791 w 60403"/>
                  <a:gd name="connsiteY13" fmla="*/ 52192 h 61332"/>
                  <a:gd name="connsiteX14" fmla="*/ 17052 w 60403"/>
                  <a:gd name="connsiteY14" fmla="*/ 59261 h 61332"/>
                  <a:gd name="connsiteX15" fmla="*/ 27848 w 60403"/>
                  <a:gd name="connsiteY15" fmla="*/ 61332 h 61332"/>
                  <a:gd name="connsiteX16" fmla="*/ 29611 w 60403"/>
                  <a:gd name="connsiteY16" fmla="*/ 57913 h 61332"/>
                  <a:gd name="connsiteX17" fmla="*/ 34258 w 60403"/>
                  <a:gd name="connsiteY17" fmla="*/ 54267 h 61332"/>
                  <a:gd name="connsiteX18" fmla="*/ 38747 w 60403"/>
                  <a:gd name="connsiteY18" fmla="*/ 51725 h 61332"/>
                  <a:gd name="connsiteX19" fmla="*/ 43244 w 60403"/>
                  <a:gd name="connsiteY19" fmla="*/ 46822 h 61332"/>
                  <a:gd name="connsiteX20" fmla="*/ 44502 w 60403"/>
                  <a:gd name="connsiteY20" fmla="*/ 40921 h 61332"/>
                  <a:gd name="connsiteX21" fmla="*/ 50549 w 60403"/>
                  <a:gd name="connsiteY21" fmla="*/ 36423 h 61332"/>
                  <a:gd name="connsiteX22" fmla="*/ 55735 w 60403"/>
                  <a:gd name="connsiteY22" fmla="*/ 32500 h 61332"/>
                  <a:gd name="connsiteX23" fmla="*/ 60100 w 60403"/>
                  <a:gd name="connsiteY23" fmla="*/ 29410 h 61332"/>
                  <a:gd name="connsiteX24" fmla="*/ 60403 w 60403"/>
                  <a:gd name="connsiteY24" fmla="*/ 27857 h 61332"/>
                  <a:gd name="connsiteX25" fmla="*/ 55966 w 60403"/>
                  <a:gd name="connsiteY25" fmla="*/ 26967 h 613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60403" h="61332">
                    <a:moveTo>
                      <a:pt x="55966" y="26967"/>
                    </a:moveTo>
                    <a:cubicBezTo>
                      <a:pt x="56668" y="27116"/>
                      <a:pt x="57400" y="27240"/>
                      <a:pt x="58101" y="27403"/>
                    </a:cubicBezTo>
                    <a:cubicBezTo>
                      <a:pt x="54130" y="27198"/>
                      <a:pt x="47896" y="26830"/>
                      <a:pt x="47318" y="26744"/>
                    </a:cubicBezTo>
                    <a:cubicBezTo>
                      <a:pt x="46471" y="26607"/>
                      <a:pt x="44644" y="26457"/>
                      <a:pt x="44644" y="26457"/>
                    </a:cubicBezTo>
                    <a:lnTo>
                      <a:pt x="44772" y="0"/>
                    </a:lnTo>
                    <a:lnTo>
                      <a:pt x="20484" y="389"/>
                    </a:lnTo>
                    <a:cubicBezTo>
                      <a:pt x="20856" y="6012"/>
                      <a:pt x="18605" y="6363"/>
                      <a:pt x="15995" y="7886"/>
                    </a:cubicBezTo>
                    <a:cubicBezTo>
                      <a:pt x="13372" y="9384"/>
                      <a:pt x="21982" y="13860"/>
                      <a:pt x="22735" y="16855"/>
                    </a:cubicBezTo>
                    <a:cubicBezTo>
                      <a:pt x="23492" y="19855"/>
                      <a:pt x="28353" y="18729"/>
                      <a:pt x="29106" y="22106"/>
                    </a:cubicBezTo>
                    <a:cubicBezTo>
                      <a:pt x="29859" y="25482"/>
                      <a:pt x="24981" y="23620"/>
                      <a:pt x="14870" y="24352"/>
                    </a:cubicBezTo>
                    <a:cubicBezTo>
                      <a:pt x="4763" y="25097"/>
                      <a:pt x="7377" y="29218"/>
                      <a:pt x="3637" y="33719"/>
                    </a:cubicBezTo>
                    <a:cubicBezTo>
                      <a:pt x="-103" y="38221"/>
                      <a:pt x="2516" y="42714"/>
                      <a:pt x="2516" y="44952"/>
                    </a:cubicBezTo>
                    <a:cubicBezTo>
                      <a:pt x="2516" y="45593"/>
                      <a:pt x="1451" y="46758"/>
                      <a:pt x="0" y="48037"/>
                    </a:cubicBezTo>
                    <a:cubicBezTo>
                      <a:pt x="1296" y="49368"/>
                      <a:pt x="2614" y="50703"/>
                      <a:pt x="3791" y="52192"/>
                    </a:cubicBezTo>
                    <a:cubicBezTo>
                      <a:pt x="7060" y="56278"/>
                      <a:pt x="11737" y="58833"/>
                      <a:pt x="17052" y="59261"/>
                    </a:cubicBezTo>
                    <a:cubicBezTo>
                      <a:pt x="20771" y="59573"/>
                      <a:pt x="24331" y="60352"/>
                      <a:pt x="27848" y="61332"/>
                    </a:cubicBezTo>
                    <a:cubicBezTo>
                      <a:pt x="28648" y="60262"/>
                      <a:pt x="29401" y="59094"/>
                      <a:pt x="29611" y="57913"/>
                    </a:cubicBezTo>
                    <a:cubicBezTo>
                      <a:pt x="30185" y="54969"/>
                      <a:pt x="32149" y="54687"/>
                      <a:pt x="34258" y="54267"/>
                    </a:cubicBezTo>
                    <a:cubicBezTo>
                      <a:pt x="36368" y="53857"/>
                      <a:pt x="36916" y="53857"/>
                      <a:pt x="38747" y="51725"/>
                    </a:cubicBezTo>
                    <a:cubicBezTo>
                      <a:pt x="40574" y="49637"/>
                      <a:pt x="42958" y="49060"/>
                      <a:pt x="43244" y="46822"/>
                    </a:cubicBezTo>
                    <a:cubicBezTo>
                      <a:pt x="43522" y="44584"/>
                      <a:pt x="41704" y="43167"/>
                      <a:pt x="44502" y="40921"/>
                    </a:cubicBezTo>
                    <a:cubicBezTo>
                      <a:pt x="47318" y="38674"/>
                      <a:pt x="49004" y="36282"/>
                      <a:pt x="50549" y="36423"/>
                    </a:cubicBezTo>
                    <a:cubicBezTo>
                      <a:pt x="52093" y="36573"/>
                      <a:pt x="53219" y="36714"/>
                      <a:pt x="55735" y="32500"/>
                    </a:cubicBezTo>
                    <a:cubicBezTo>
                      <a:pt x="58268" y="28285"/>
                      <a:pt x="60938" y="31652"/>
                      <a:pt x="60100" y="29410"/>
                    </a:cubicBezTo>
                    <a:cubicBezTo>
                      <a:pt x="60014" y="29200"/>
                      <a:pt x="60160" y="28601"/>
                      <a:pt x="60403" y="27857"/>
                    </a:cubicBezTo>
                    <a:cubicBezTo>
                      <a:pt x="58919" y="27617"/>
                      <a:pt x="57430" y="27288"/>
                      <a:pt x="55966" y="26967"/>
                    </a:cubicBezTo>
                    <a:close/>
                  </a:path>
                </a:pathLst>
              </a:custGeom>
              <a:grpFill/>
              <a:ln w="5028" cap="flat">
                <a:solidFill>
                  <a:schemeClr val="bg1"/>
                </a:solidFill>
                <a:prstDash val="solid"/>
                <a:miter/>
              </a:ln>
            </p:spPr>
            <p:txBody>
              <a:bodyPr rtlCol="0" anchor="ctr"/>
              <a:lstStyle/>
              <a:p>
                <a:endParaRPr lang="en-US"/>
              </a:p>
            </p:txBody>
          </p:sp>
          <p:sp>
            <p:nvSpPr>
              <p:cNvPr id="777" name="Freeform 776">
                <a:extLst>
                  <a:ext uri="{FF2B5EF4-FFF2-40B4-BE49-F238E27FC236}">
                    <a16:creationId xmlns:a16="http://schemas.microsoft.com/office/drawing/2014/main" id="{796D23B2-5638-B5AF-DD8C-2CE71A09DDB8}"/>
                  </a:ext>
                </a:extLst>
              </p:cNvPr>
              <p:cNvSpPr/>
              <p:nvPr/>
            </p:nvSpPr>
            <p:spPr>
              <a:xfrm>
                <a:off x="4920816" y="4848144"/>
                <a:ext cx="261" cy="226"/>
              </a:xfrm>
              <a:custGeom>
                <a:avLst/>
                <a:gdLst>
                  <a:gd name="connsiteX0" fmla="*/ 261 w 261"/>
                  <a:gd name="connsiteY0" fmla="*/ 0 h 226"/>
                  <a:gd name="connsiteX1" fmla="*/ 0 w 261"/>
                  <a:gd name="connsiteY1" fmla="*/ 227 h 226"/>
                  <a:gd name="connsiteX2" fmla="*/ 261 w 261"/>
                  <a:gd name="connsiteY2" fmla="*/ 0 h 226"/>
                </a:gdLst>
                <a:ahLst/>
                <a:cxnLst>
                  <a:cxn ang="0">
                    <a:pos x="connsiteX0" y="connsiteY0"/>
                  </a:cxn>
                  <a:cxn ang="0">
                    <a:pos x="connsiteX1" y="connsiteY1"/>
                  </a:cxn>
                  <a:cxn ang="0">
                    <a:pos x="connsiteX2" y="connsiteY2"/>
                  </a:cxn>
                </a:cxnLst>
                <a:rect l="l" t="t" r="r" b="b"/>
                <a:pathLst>
                  <a:path w="261" h="226">
                    <a:moveTo>
                      <a:pt x="261" y="0"/>
                    </a:moveTo>
                    <a:cubicBezTo>
                      <a:pt x="184" y="68"/>
                      <a:pt x="103" y="171"/>
                      <a:pt x="0" y="227"/>
                    </a:cubicBezTo>
                    <a:cubicBezTo>
                      <a:pt x="103" y="171"/>
                      <a:pt x="184" y="68"/>
                      <a:pt x="261" y="0"/>
                    </a:cubicBezTo>
                    <a:close/>
                  </a:path>
                </a:pathLst>
              </a:custGeom>
              <a:grpFill/>
              <a:ln w="5028" cap="flat">
                <a:solidFill>
                  <a:schemeClr val="bg1"/>
                </a:solidFill>
                <a:prstDash val="solid"/>
                <a:miter/>
              </a:ln>
            </p:spPr>
            <p:txBody>
              <a:bodyPr rtlCol="0" anchor="ctr"/>
              <a:lstStyle/>
              <a:p>
                <a:endParaRPr lang="en-US"/>
              </a:p>
            </p:txBody>
          </p:sp>
        </p:grpSp>
        <p:sp>
          <p:nvSpPr>
            <p:cNvPr id="65" name="Freeform 64">
              <a:extLst>
                <a:ext uri="{FF2B5EF4-FFF2-40B4-BE49-F238E27FC236}">
                  <a16:creationId xmlns:a16="http://schemas.microsoft.com/office/drawing/2014/main" id="{336859BE-17C2-AC7F-2ED8-8822FDC83518}"/>
                </a:ext>
              </a:extLst>
            </p:cNvPr>
            <p:cNvSpPr/>
            <p:nvPr/>
          </p:nvSpPr>
          <p:spPr>
            <a:xfrm>
              <a:off x="4982914" y="4766225"/>
              <a:ext cx="154286" cy="55219"/>
            </a:xfrm>
            <a:custGeom>
              <a:avLst/>
              <a:gdLst>
                <a:gd name="connsiteX0" fmla="*/ 26372 w 154286"/>
                <a:gd name="connsiteY0" fmla="*/ 23560 h 55219"/>
                <a:gd name="connsiteX1" fmla="*/ 27502 w 154286"/>
                <a:gd name="connsiteY1" fmla="*/ 26380 h 55219"/>
                <a:gd name="connsiteX2" fmla="*/ 30314 w 154286"/>
                <a:gd name="connsiteY2" fmla="*/ 25314 h 55219"/>
                <a:gd name="connsiteX3" fmla="*/ 29090 w 154286"/>
                <a:gd name="connsiteY3" fmla="*/ 22401 h 55219"/>
                <a:gd name="connsiteX4" fmla="*/ 26372 w 154286"/>
                <a:gd name="connsiteY4" fmla="*/ 23560 h 55219"/>
                <a:gd name="connsiteX5" fmla="*/ 139721 w 154286"/>
                <a:gd name="connsiteY5" fmla="*/ 40133 h 55219"/>
                <a:gd name="connsiteX6" fmla="*/ 105638 w 154286"/>
                <a:gd name="connsiteY6" fmla="*/ 24818 h 55219"/>
                <a:gd name="connsiteX7" fmla="*/ 94893 w 154286"/>
                <a:gd name="connsiteY7" fmla="*/ 19769 h 55219"/>
                <a:gd name="connsiteX8" fmla="*/ 82664 w 154286"/>
                <a:gd name="connsiteY8" fmla="*/ 13894 h 55219"/>
                <a:gd name="connsiteX9" fmla="*/ 76733 w 154286"/>
                <a:gd name="connsiteY9" fmla="*/ 10744 h 55219"/>
                <a:gd name="connsiteX10" fmla="*/ 59587 w 154286"/>
                <a:gd name="connsiteY10" fmla="*/ 4510 h 55219"/>
                <a:gd name="connsiteX11" fmla="*/ 46510 w 154286"/>
                <a:gd name="connsiteY11" fmla="*/ 1626 h 55219"/>
                <a:gd name="connsiteX12" fmla="*/ 38307 w 154286"/>
                <a:gd name="connsiteY12" fmla="*/ 231 h 55219"/>
                <a:gd name="connsiteX13" fmla="*/ 15234 w 154286"/>
                <a:gd name="connsiteY13" fmla="*/ 6050 h 55219"/>
                <a:gd name="connsiteX14" fmla="*/ 0 w 154286"/>
                <a:gd name="connsiteY14" fmla="*/ 21493 h 55219"/>
                <a:gd name="connsiteX15" fmla="*/ 1147 w 154286"/>
                <a:gd name="connsiteY15" fmla="*/ 22452 h 55219"/>
                <a:gd name="connsiteX16" fmla="*/ 7724 w 154286"/>
                <a:gd name="connsiteY16" fmla="*/ 21848 h 55219"/>
                <a:gd name="connsiteX17" fmla="*/ 32479 w 154286"/>
                <a:gd name="connsiteY17" fmla="*/ 11044 h 55219"/>
                <a:gd name="connsiteX18" fmla="*/ 38388 w 154286"/>
                <a:gd name="connsiteY18" fmla="*/ 12764 h 55219"/>
                <a:gd name="connsiteX19" fmla="*/ 44657 w 154286"/>
                <a:gd name="connsiteY19" fmla="*/ 17886 h 55219"/>
                <a:gd name="connsiteX20" fmla="*/ 56364 w 154286"/>
                <a:gd name="connsiteY20" fmla="*/ 20184 h 55219"/>
                <a:gd name="connsiteX21" fmla="*/ 64443 w 154286"/>
                <a:gd name="connsiteY21" fmla="*/ 22567 h 55219"/>
                <a:gd name="connsiteX22" fmla="*/ 80687 w 154286"/>
                <a:gd name="connsiteY22" fmla="*/ 27313 h 55219"/>
                <a:gd name="connsiteX23" fmla="*/ 87170 w 154286"/>
                <a:gd name="connsiteY23" fmla="*/ 32118 h 55219"/>
                <a:gd name="connsiteX24" fmla="*/ 100341 w 154286"/>
                <a:gd name="connsiteY24" fmla="*/ 41481 h 55219"/>
                <a:gd name="connsiteX25" fmla="*/ 101881 w 154286"/>
                <a:gd name="connsiteY25" fmla="*/ 42114 h 55219"/>
                <a:gd name="connsiteX26" fmla="*/ 102930 w 154286"/>
                <a:gd name="connsiteY26" fmla="*/ 46304 h 55219"/>
                <a:gd name="connsiteX27" fmla="*/ 101145 w 154286"/>
                <a:gd name="connsiteY27" fmla="*/ 49188 h 55219"/>
                <a:gd name="connsiteX28" fmla="*/ 103507 w 154286"/>
                <a:gd name="connsiteY28" fmla="*/ 54160 h 55219"/>
                <a:gd name="connsiteX29" fmla="*/ 118296 w 154286"/>
                <a:gd name="connsiteY29" fmla="*/ 54216 h 55219"/>
                <a:gd name="connsiteX30" fmla="*/ 143760 w 154286"/>
                <a:gd name="connsiteY30" fmla="*/ 50330 h 55219"/>
                <a:gd name="connsiteX31" fmla="*/ 144706 w 154286"/>
                <a:gd name="connsiteY31" fmla="*/ 44566 h 55219"/>
                <a:gd name="connsiteX32" fmla="*/ 139721 w 154286"/>
                <a:gd name="connsiteY32" fmla="*/ 40133 h 55219"/>
                <a:gd name="connsiteX33" fmla="*/ 150757 w 154286"/>
                <a:gd name="connsiteY33" fmla="*/ 11288 h 55219"/>
                <a:gd name="connsiteX34" fmla="*/ 151061 w 154286"/>
                <a:gd name="connsiteY34" fmla="*/ 12657 h 55219"/>
                <a:gd name="connsiteX35" fmla="*/ 153709 w 154286"/>
                <a:gd name="connsiteY35" fmla="*/ 13149 h 55219"/>
                <a:gd name="connsiteX36" fmla="*/ 154287 w 154286"/>
                <a:gd name="connsiteY36" fmla="*/ 12447 h 55219"/>
                <a:gd name="connsiteX37" fmla="*/ 150757 w 154286"/>
                <a:gd name="connsiteY37" fmla="*/ 11288 h 55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54286" h="55219">
                  <a:moveTo>
                    <a:pt x="26372" y="23560"/>
                  </a:moveTo>
                  <a:cubicBezTo>
                    <a:pt x="25885" y="24784"/>
                    <a:pt x="26295" y="25820"/>
                    <a:pt x="27502" y="26380"/>
                  </a:cubicBezTo>
                  <a:cubicBezTo>
                    <a:pt x="28722" y="26958"/>
                    <a:pt x="29672" y="26564"/>
                    <a:pt x="30314" y="25314"/>
                  </a:cubicBezTo>
                  <a:cubicBezTo>
                    <a:pt x="29928" y="24305"/>
                    <a:pt x="29830" y="22927"/>
                    <a:pt x="29090" y="22401"/>
                  </a:cubicBezTo>
                  <a:cubicBezTo>
                    <a:pt x="28054" y="21635"/>
                    <a:pt x="26873" y="22285"/>
                    <a:pt x="26372" y="23560"/>
                  </a:cubicBezTo>
                  <a:close/>
                  <a:moveTo>
                    <a:pt x="139721" y="40133"/>
                  </a:moveTo>
                  <a:cubicBezTo>
                    <a:pt x="128390" y="34981"/>
                    <a:pt x="117406" y="29007"/>
                    <a:pt x="105638" y="24818"/>
                  </a:cubicBezTo>
                  <a:cubicBezTo>
                    <a:pt x="101920" y="23505"/>
                    <a:pt x="98231" y="21827"/>
                    <a:pt x="94893" y="19769"/>
                  </a:cubicBezTo>
                  <a:cubicBezTo>
                    <a:pt x="91008" y="17347"/>
                    <a:pt x="87105" y="15169"/>
                    <a:pt x="82664" y="13894"/>
                  </a:cubicBezTo>
                  <a:cubicBezTo>
                    <a:pt x="80546" y="13286"/>
                    <a:pt x="78226" y="12276"/>
                    <a:pt x="76733" y="10744"/>
                  </a:cubicBezTo>
                  <a:cubicBezTo>
                    <a:pt x="71966" y="5828"/>
                    <a:pt x="65881" y="4403"/>
                    <a:pt x="59587" y="4510"/>
                  </a:cubicBezTo>
                  <a:cubicBezTo>
                    <a:pt x="54820" y="4595"/>
                    <a:pt x="50737" y="3483"/>
                    <a:pt x="46510" y="1626"/>
                  </a:cubicBezTo>
                  <a:cubicBezTo>
                    <a:pt x="44006" y="526"/>
                    <a:pt x="40750" y="-463"/>
                    <a:pt x="38307" y="231"/>
                  </a:cubicBezTo>
                  <a:cubicBezTo>
                    <a:pt x="30669" y="2336"/>
                    <a:pt x="22675" y="2738"/>
                    <a:pt x="15234" y="6050"/>
                  </a:cubicBezTo>
                  <a:cubicBezTo>
                    <a:pt x="7912" y="9328"/>
                    <a:pt x="4583" y="15896"/>
                    <a:pt x="0" y="21493"/>
                  </a:cubicBezTo>
                  <a:cubicBezTo>
                    <a:pt x="-21" y="21515"/>
                    <a:pt x="741" y="22469"/>
                    <a:pt x="1147" y="22452"/>
                  </a:cubicBezTo>
                  <a:cubicBezTo>
                    <a:pt x="3355" y="22375"/>
                    <a:pt x="5948" y="22816"/>
                    <a:pt x="7724" y="21848"/>
                  </a:cubicBezTo>
                  <a:cubicBezTo>
                    <a:pt x="15628" y="17428"/>
                    <a:pt x="24986" y="16376"/>
                    <a:pt x="32479" y="11044"/>
                  </a:cubicBezTo>
                  <a:cubicBezTo>
                    <a:pt x="33942" y="9966"/>
                    <a:pt x="37477" y="10911"/>
                    <a:pt x="38388" y="12764"/>
                  </a:cubicBezTo>
                  <a:cubicBezTo>
                    <a:pt x="39762" y="15554"/>
                    <a:pt x="41687" y="17291"/>
                    <a:pt x="44657" y="17886"/>
                  </a:cubicBezTo>
                  <a:cubicBezTo>
                    <a:pt x="48559" y="18674"/>
                    <a:pt x="52501" y="19319"/>
                    <a:pt x="56364" y="20184"/>
                  </a:cubicBezTo>
                  <a:cubicBezTo>
                    <a:pt x="59112" y="20800"/>
                    <a:pt x="62051" y="21254"/>
                    <a:pt x="64443" y="22567"/>
                  </a:cubicBezTo>
                  <a:cubicBezTo>
                    <a:pt x="69565" y="25387"/>
                    <a:pt x="75000" y="26688"/>
                    <a:pt x="80687" y="27313"/>
                  </a:cubicBezTo>
                  <a:cubicBezTo>
                    <a:pt x="83806" y="27668"/>
                    <a:pt x="85989" y="29363"/>
                    <a:pt x="87170" y="32118"/>
                  </a:cubicBezTo>
                  <a:cubicBezTo>
                    <a:pt x="89660" y="38002"/>
                    <a:pt x="94222" y="40762"/>
                    <a:pt x="100341" y="41481"/>
                  </a:cubicBezTo>
                  <a:cubicBezTo>
                    <a:pt x="100876" y="41549"/>
                    <a:pt x="101363" y="41939"/>
                    <a:pt x="101881" y="42114"/>
                  </a:cubicBezTo>
                  <a:cubicBezTo>
                    <a:pt x="103554" y="42782"/>
                    <a:pt x="103965" y="44327"/>
                    <a:pt x="102930" y="46304"/>
                  </a:cubicBezTo>
                  <a:cubicBezTo>
                    <a:pt x="102390" y="47283"/>
                    <a:pt x="101727" y="48212"/>
                    <a:pt x="101145" y="49188"/>
                  </a:cubicBezTo>
                  <a:cubicBezTo>
                    <a:pt x="99750" y="51498"/>
                    <a:pt x="100824" y="54036"/>
                    <a:pt x="103507" y="54160"/>
                  </a:cubicBezTo>
                  <a:cubicBezTo>
                    <a:pt x="107487" y="54361"/>
                    <a:pt x="111449" y="54216"/>
                    <a:pt x="118296" y="54216"/>
                  </a:cubicBezTo>
                  <a:cubicBezTo>
                    <a:pt x="125455" y="57232"/>
                    <a:pt x="134471" y="52714"/>
                    <a:pt x="143760" y="50330"/>
                  </a:cubicBezTo>
                  <a:cubicBezTo>
                    <a:pt x="145776" y="49817"/>
                    <a:pt x="146388" y="46393"/>
                    <a:pt x="144706" y="44566"/>
                  </a:cubicBezTo>
                  <a:cubicBezTo>
                    <a:pt x="143187" y="42940"/>
                    <a:pt x="141659" y="41010"/>
                    <a:pt x="139721" y="40133"/>
                  </a:cubicBezTo>
                  <a:close/>
                  <a:moveTo>
                    <a:pt x="150757" y="11288"/>
                  </a:moveTo>
                  <a:cubicBezTo>
                    <a:pt x="150838" y="11763"/>
                    <a:pt x="150877" y="12238"/>
                    <a:pt x="151061" y="12657"/>
                  </a:cubicBezTo>
                  <a:cubicBezTo>
                    <a:pt x="151613" y="13872"/>
                    <a:pt x="152652" y="14001"/>
                    <a:pt x="153709" y="13149"/>
                  </a:cubicBezTo>
                  <a:cubicBezTo>
                    <a:pt x="153940" y="12956"/>
                    <a:pt x="154095" y="12691"/>
                    <a:pt x="154287" y="12447"/>
                  </a:cubicBezTo>
                  <a:lnTo>
                    <a:pt x="150757" y="11288"/>
                  </a:lnTo>
                  <a:close/>
                </a:path>
              </a:pathLst>
            </a:custGeom>
            <a:grpFill/>
            <a:ln w="5028" cap="flat">
              <a:solidFill>
                <a:schemeClr val="bg1"/>
              </a:solidFill>
              <a:prstDash val="solid"/>
              <a:miter/>
            </a:ln>
          </p:spPr>
          <p:txBody>
            <a:bodyPr rtlCol="0" anchor="ctr"/>
            <a:lstStyle/>
            <a:p>
              <a:endParaRPr lang="en-US"/>
            </a:p>
          </p:txBody>
        </p:sp>
        <p:sp>
          <p:nvSpPr>
            <p:cNvPr id="66" name="Freeform 65">
              <a:extLst>
                <a:ext uri="{FF2B5EF4-FFF2-40B4-BE49-F238E27FC236}">
                  <a16:creationId xmlns:a16="http://schemas.microsoft.com/office/drawing/2014/main" id="{6BC2AF46-63D3-A889-EA8C-16498408DB45}"/>
                </a:ext>
              </a:extLst>
            </p:cNvPr>
            <p:cNvSpPr/>
            <p:nvPr/>
          </p:nvSpPr>
          <p:spPr>
            <a:xfrm>
              <a:off x="5071034" y="4839149"/>
              <a:ext cx="26740" cy="12905"/>
            </a:xfrm>
            <a:custGeom>
              <a:avLst/>
              <a:gdLst>
                <a:gd name="connsiteX0" fmla="*/ 10111 w 26740"/>
                <a:gd name="connsiteY0" fmla="*/ 17 h 12905"/>
                <a:gd name="connsiteX1" fmla="*/ 1399 w 26740"/>
                <a:gd name="connsiteY1" fmla="*/ 1630 h 12905"/>
                <a:gd name="connsiteX2" fmla="*/ 282 w 26740"/>
                <a:gd name="connsiteY2" fmla="*/ 4254 h 12905"/>
                <a:gd name="connsiteX3" fmla="*/ 20522 w 26740"/>
                <a:gd name="connsiteY3" fmla="*/ 11909 h 12905"/>
                <a:gd name="connsiteX4" fmla="*/ 25208 w 26740"/>
                <a:gd name="connsiteY4" fmla="*/ 10107 h 12905"/>
                <a:gd name="connsiteX5" fmla="*/ 26329 w 26740"/>
                <a:gd name="connsiteY5" fmla="*/ 5884 h 12905"/>
                <a:gd name="connsiteX6" fmla="*/ 10111 w 26740"/>
                <a:gd name="connsiteY6" fmla="*/ 17 h 12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740" h="12905">
                  <a:moveTo>
                    <a:pt x="10111" y="17"/>
                  </a:moveTo>
                  <a:cubicBezTo>
                    <a:pt x="8006" y="415"/>
                    <a:pt x="4668" y="851"/>
                    <a:pt x="1399" y="1630"/>
                  </a:cubicBezTo>
                  <a:cubicBezTo>
                    <a:pt x="128" y="1934"/>
                    <a:pt x="-360" y="3312"/>
                    <a:pt x="282" y="4254"/>
                  </a:cubicBezTo>
                  <a:cubicBezTo>
                    <a:pt x="5160" y="11665"/>
                    <a:pt x="11801" y="14634"/>
                    <a:pt x="20522" y="11909"/>
                  </a:cubicBezTo>
                  <a:cubicBezTo>
                    <a:pt x="22114" y="11408"/>
                    <a:pt x="23654" y="10741"/>
                    <a:pt x="25208" y="10107"/>
                  </a:cubicBezTo>
                  <a:cubicBezTo>
                    <a:pt x="26654" y="9534"/>
                    <a:pt x="27185" y="7069"/>
                    <a:pt x="26329" y="5884"/>
                  </a:cubicBezTo>
                  <a:cubicBezTo>
                    <a:pt x="22593" y="616"/>
                    <a:pt x="17163" y="-133"/>
                    <a:pt x="10111" y="17"/>
                  </a:cubicBezTo>
                  <a:close/>
                </a:path>
              </a:pathLst>
            </a:custGeom>
            <a:grpFill/>
            <a:ln w="5028" cap="flat">
              <a:solidFill>
                <a:schemeClr val="bg1"/>
              </a:solidFill>
              <a:prstDash val="solid"/>
              <a:miter/>
            </a:ln>
          </p:spPr>
          <p:txBody>
            <a:bodyPr rtlCol="0" anchor="ctr"/>
            <a:lstStyle/>
            <a:p>
              <a:endParaRPr lang="en-US"/>
            </a:p>
          </p:txBody>
        </p:sp>
        <p:sp>
          <p:nvSpPr>
            <p:cNvPr id="67" name="Freeform 66">
              <a:extLst>
                <a:ext uri="{FF2B5EF4-FFF2-40B4-BE49-F238E27FC236}">
                  <a16:creationId xmlns:a16="http://schemas.microsoft.com/office/drawing/2014/main" id="{28019B09-9BA4-FEA4-2CCD-D9049962936D}"/>
                </a:ext>
              </a:extLst>
            </p:cNvPr>
            <p:cNvSpPr/>
            <p:nvPr/>
          </p:nvSpPr>
          <p:spPr>
            <a:xfrm>
              <a:off x="5126953" y="4815389"/>
              <a:ext cx="84488" cy="37517"/>
            </a:xfrm>
            <a:custGeom>
              <a:avLst/>
              <a:gdLst>
                <a:gd name="connsiteX0" fmla="*/ 6306 w 84488"/>
                <a:gd name="connsiteY0" fmla="*/ 30538 h 37517"/>
                <a:gd name="connsiteX1" fmla="*/ 16418 w 84488"/>
                <a:gd name="connsiteY1" fmla="*/ 29888 h 37517"/>
                <a:gd name="connsiteX2" fmla="*/ 28220 w 84488"/>
                <a:gd name="connsiteY2" fmla="*/ 31150 h 37517"/>
                <a:gd name="connsiteX3" fmla="*/ 36170 w 84488"/>
                <a:gd name="connsiteY3" fmla="*/ 37218 h 37517"/>
                <a:gd name="connsiteX4" fmla="*/ 39281 w 84488"/>
                <a:gd name="connsiteY4" fmla="*/ 37218 h 37517"/>
                <a:gd name="connsiteX5" fmla="*/ 41780 w 84488"/>
                <a:gd name="connsiteY5" fmla="*/ 35031 h 37517"/>
                <a:gd name="connsiteX6" fmla="*/ 53256 w 84488"/>
                <a:gd name="connsiteY6" fmla="*/ 29542 h 37517"/>
                <a:gd name="connsiteX7" fmla="*/ 58220 w 84488"/>
                <a:gd name="connsiteY7" fmla="*/ 28998 h 37517"/>
                <a:gd name="connsiteX8" fmla="*/ 77972 w 84488"/>
                <a:gd name="connsiteY8" fmla="*/ 27654 h 37517"/>
                <a:gd name="connsiteX9" fmla="*/ 81276 w 84488"/>
                <a:gd name="connsiteY9" fmla="*/ 26884 h 37517"/>
                <a:gd name="connsiteX10" fmla="*/ 84421 w 84488"/>
                <a:gd name="connsiteY10" fmla="*/ 23217 h 37517"/>
                <a:gd name="connsiteX11" fmla="*/ 83142 w 84488"/>
                <a:gd name="connsiteY11" fmla="*/ 20316 h 37517"/>
                <a:gd name="connsiteX12" fmla="*/ 65345 w 84488"/>
                <a:gd name="connsiteY12" fmla="*/ 7402 h 37517"/>
                <a:gd name="connsiteX13" fmla="*/ 59187 w 84488"/>
                <a:gd name="connsiteY13" fmla="*/ 4753 h 37517"/>
                <a:gd name="connsiteX14" fmla="*/ 35815 w 84488"/>
                <a:gd name="connsiteY14" fmla="*/ 4094 h 37517"/>
                <a:gd name="connsiteX15" fmla="*/ 27804 w 84488"/>
                <a:gd name="connsiteY15" fmla="*/ 2220 h 37517"/>
                <a:gd name="connsiteX16" fmla="*/ 24985 w 84488"/>
                <a:gd name="connsiteY16" fmla="*/ 354 h 37517"/>
                <a:gd name="connsiteX17" fmla="*/ 17963 w 84488"/>
                <a:gd name="connsiteY17" fmla="*/ 3662 h 37517"/>
                <a:gd name="connsiteX18" fmla="*/ 18515 w 84488"/>
                <a:gd name="connsiteY18" fmla="*/ 8065 h 37517"/>
                <a:gd name="connsiteX19" fmla="*/ 23324 w 84488"/>
                <a:gd name="connsiteY19" fmla="*/ 18437 h 37517"/>
                <a:gd name="connsiteX20" fmla="*/ 20316 w 84488"/>
                <a:gd name="connsiteY20" fmla="*/ 19682 h 37517"/>
                <a:gd name="connsiteX21" fmla="*/ 14437 w 84488"/>
                <a:gd name="connsiteY21" fmla="*/ 21142 h 37517"/>
                <a:gd name="connsiteX22" fmla="*/ 1137 w 84488"/>
                <a:gd name="connsiteY22" fmla="*/ 23033 h 37517"/>
                <a:gd name="connsiteX23" fmla="*/ 42 w 84488"/>
                <a:gd name="connsiteY23" fmla="*/ 25763 h 37517"/>
                <a:gd name="connsiteX24" fmla="*/ 6306 w 84488"/>
                <a:gd name="connsiteY24" fmla="*/ 30538 h 37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84488" h="37517">
                  <a:moveTo>
                    <a:pt x="6306" y="30538"/>
                  </a:moveTo>
                  <a:cubicBezTo>
                    <a:pt x="9678" y="30393"/>
                    <a:pt x="13059" y="29768"/>
                    <a:pt x="16418" y="29888"/>
                  </a:cubicBezTo>
                  <a:cubicBezTo>
                    <a:pt x="20372" y="29995"/>
                    <a:pt x="24326" y="30500"/>
                    <a:pt x="28220" y="31150"/>
                  </a:cubicBezTo>
                  <a:cubicBezTo>
                    <a:pt x="31844" y="31754"/>
                    <a:pt x="33200" y="35626"/>
                    <a:pt x="36170" y="37218"/>
                  </a:cubicBezTo>
                  <a:cubicBezTo>
                    <a:pt x="36992" y="37655"/>
                    <a:pt x="38369" y="37578"/>
                    <a:pt x="39281" y="37218"/>
                  </a:cubicBezTo>
                  <a:cubicBezTo>
                    <a:pt x="40252" y="36807"/>
                    <a:pt x="41198" y="35947"/>
                    <a:pt x="41780" y="35031"/>
                  </a:cubicBezTo>
                  <a:cubicBezTo>
                    <a:pt x="44510" y="30838"/>
                    <a:pt x="48074" y="28733"/>
                    <a:pt x="53256" y="29542"/>
                  </a:cubicBezTo>
                  <a:cubicBezTo>
                    <a:pt x="54861" y="29772"/>
                    <a:pt x="56851" y="29755"/>
                    <a:pt x="58220" y="28998"/>
                  </a:cubicBezTo>
                  <a:cubicBezTo>
                    <a:pt x="64682" y="25485"/>
                    <a:pt x="71301" y="25943"/>
                    <a:pt x="77972" y="27654"/>
                  </a:cubicBezTo>
                  <a:cubicBezTo>
                    <a:pt x="79153" y="27410"/>
                    <a:pt x="80467" y="27505"/>
                    <a:pt x="81276" y="26884"/>
                  </a:cubicBezTo>
                  <a:cubicBezTo>
                    <a:pt x="82547" y="25930"/>
                    <a:pt x="83771" y="24655"/>
                    <a:pt x="84421" y="23217"/>
                  </a:cubicBezTo>
                  <a:cubicBezTo>
                    <a:pt x="84729" y="22545"/>
                    <a:pt x="83933" y="20778"/>
                    <a:pt x="83142" y="20316"/>
                  </a:cubicBezTo>
                  <a:cubicBezTo>
                    <a:pt x="76851" y="16495"/>
                    <a:pt x="71105" y="11959"/>
                    <a:pt x="65345" y="7402"/>
                  </a:cubicBezTo>
                  <a:cubicBezTo>
                    <a:pt x="63642" y="6092"/>
                    <a:pt x="61344" y="5288"/>
                    <a:pt x="59187" y="4753"/>
                  </a:cubicBezTo>
                  <a:cubicBezTo>
                    <a:pt x="51476" y="2848"/>
                    <a:pt x="43778" y="1030"/>
                    <a:pt x="35815" y="4094"/>
                  </a:cubicBezTo>
                  <a:cubicBezTo>
                    <a:pt x="33128" y="5117"/>
                    <a:pt x="30248" y="3858"/>
                    <a:pt x="27804" y="2220"/>
                  </a:cubicBezTo>
                  <a:cubicBezTo>
                    <a:pt x="26867" y="1595"/>
                    <a:pt x="25982" y="833"/>
                    <a:pt x="24985" y="354"/>
                  </a:cubicBezTo>
                  <a:cubicBezTo>
                    <a:pt x="22828" y="-686"/>
                    <a:pt x="20059" y="610"/>
                    <a:pt x="17963" y="3662"/>
                  </a:cubicBezTo>
                  <a:cubicBezTo>
                    <a:pt x="16910" y="5219"/>
                    <a:pt x="16995" y="7132"/>
                    <a:pt x="18515" y="8065"/>
                  </a:cubicBezTo>
                  <a:cubicBezTo>
                    <a:pt x="22558" y="10508"/>
                    <a:pt x="22314" y="14710"/>
                    <a:pt x="23324" y="18437"/>
                  </a:cubicBezTo>
                  <a:cubicBezTo>
                    <a:pt x="23859" y="20384"/>
                    <a:pt x="23354" y="21056"/>
                    <a:pt x="20316" y="19682"/>
                  </a:cubicBezTo>
                  <a:cubicBezTo>
                    <a:pt x="17428" y="18386"/>
                    <a:pt x="16362" y="20778"/>
                    <a:pt x="14437" y="21142"/>
                  </a:cubicBezTo>
                  <a:cubicBezTo>
                    <a:pt x="10051" y="21993"/>
                    <a:pt x="5553" y="22271"/>
                    <a:pt x="1137" y="23033"/>
                  </a:cubicBezTo>
                  <a:cubicBezTo>
                    <a:pt x="590" y="23114"/>
                    <a:pt x="-189" y="24997"/>
                    <a:pt x="42" y="25763"/>
                  </a:cubicBezTo>
                  <a:cubicBezTo>
                    <a:pt x="919" y="28733"/>
                    <a:pt x="3589" y="30671"/>
                    <a:pt x="6306" y="30538"/>
                  </a:cubicBezTo>
                  <a:close/>
                </a:path>
              </a:pathLst>
            </a:custGeom>
            <a:grpFill/>
            <a:ln w="5028" cap="flat">
              <a:solidFill>
                <a:schemeClr val="bg1"/>
              </a:solidFill>
              <a:prstDash val="solid"/>
              <a:miter/>
            </a:ln>
          </p:spPr>
          <p:txBody>
            <a:bodyPr rtlCol="0" anchor="ctr"/>
            <a:lstStyle/>
            <a:p>
              <a:endParaRPr lang="en-US"/>
            </a:p>
          </p:txBody>
        </p:sp>
        <p:sp>
          <p:nvSpPr>
            <p:cNvPr id="68" name="Freeform 67">
              <a:extLst>
                <a:ext uri="{FF2B5EF4-FFF2-40B4-BE49-F238E27FC236}">
                  <a16:creationId xmlns:a16="http://schemas.microsoft.com/office/drawing/2014/main" id="{DADEBA11-C712-B6B7-3F38-9BAC97D09C02}"/>
                </a:ext>
              </a:extLst>
            </p:cNvPr>
            <p:cNvSpPr/>
            <p:nvPr/>
          </p:nvSpPr>
          <p:spPr>
            <a:xfrm>
              <a:off x="5225899" y="4839671"/>
              <a:ext cx="23627" cy="10896"/>
            </a:xfrm>
            <a:custGeom>
              <a:avLst/>
              <a:gdLst>
                <a:gd name="connsiteX0" fmla="*/ 19318 w 23627"/>
                <a:gd name="connsiteY0" fmla="*/ 864 h 10896"/>
                <a:gd name="connsiteX1" fmla="*/ 11920 w 23627"/>
                <a:gd name="connsiteY1" fmla="*/ 0 h 10896"/>
                <a:gd name="connsiteX2" fmla="*/ 2917 w 23627"/>
                <a:gd name="connsiteY2" fmla="*/ 1395 h 10896"/>
                <a:gd name="connsiteX3" fmla="*/ 118 w 23627"/>
                <a:gd name="connsiteY3" fmla="*/ 5152 h 10896"/>
                <a:gd name="connsiteX4" fmla="*/ 2232 w 23627"/>
                <a:gd name="connsiteY4" fmla="*/ 9200 h 10896"/>
                <a:gd name="connsiteX5" fmla="*/ 5270 w 23627"/>
                <a:gd name="connsiteY5" fmla="*/ 10497 h 10896"/>
                <a:gd name="connsiteX6" fmla="*/ 22652 w 23627"/>
                <a:gd name="connsiteY6" fmla="*/ 6829 h 10896"/>
                <a:gd name="connsiteX7" fmla="*/ 23067 w 23627"/>
                <a:gd name="connsiteY7" fmla="*/ 3881 h 10896"/>
                <a:gd name="connsiteX8" fmla="*/ 19318 w 23627"/>
                <a:gd name="connsiteY8" fmla="*/ 864 h 10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27" h="10896">
                  <a:moveTo>
                    <a:pt x="19318" y="864"/>
                  </a:moveTo>
                  <a:cubicBezTo>
                    <a:pt x="17260" y="214"/>
                    <a:pt x="14949" y="308"/>
                    <a:pt x="11920" y="0"/>
                  </a:cubicBezTo>
                  <a:cubicBezTo>
                    <a:pt x="9408" y="351"/>
                    <a:pt x="6044" y="501"/>
                    <a:pt x="2917" y="1395"/>
                  </a:cubicBezTo>
                  <a:cubicBezTo>
                    <a:pt x="1701" y="1737"/>
                    <a:pt x="781" y="3736"/>
                    <a:pt x="118" y="5152"/>
                  </a:cubicBezTo>
                  <a:cubicBezTo>
                    <a:pt x="-425" y="6333"/>
                    <a:pt x="1017" y="8678"/>
                    <a:pt x="2232" y="9200"/>
                  </a:cubicBezTo>
                  <a:cubicBezTo>
                    <a:pt x="3237" y="9636"/>
                    <a:pt x="4217" y="10304"/>
                    <a:pt x="5270" y="10497"/>
                  </a:cubicBezTo>
                  <a:cubicBezTo>
                    <a:pt x="11535" y="11558"/>
                    <a:pt x="17401" y="10565"/>
                    <a:pt x="22652" y="6829"/>
                  </a:cubicBezTo>
                  <a:cubicBezTo>
                    <a:pt x="23743" y="6046"/>
                    <a:pt x="23974" y="4865"/>
                    <a:pt x="23067" y="3881"/>
                  </a:cubicBezTo>
                  <a:cubicBezTo>
                    <a:pt x="21971" y="2713"/>
                    <a:pt x="20752" y="1318"/>
                    <a:pt x="19318" y="864"/>
                  </a:cubicBezTo>
                  <a:close/>
                </a:path>
              </a:pathLst>
            </a:custGeom>
            <a:grpFill/>
            <a:ln w="5028" cap="flat">
              <a:solidFill>
                <a:schemeClr val="bg1"/>
              </a:solidFill>
              <a:prstDash val="solid"/>
              <a:miter/>
            </a:ln>
          </p:spPr>
          <p:txBody>
            <a:bodyPr rtlCol="0" anchor="ctr"/>
            <a:lstStyle/>
            <a:p>
              <a:endParaRPr lang="en-US"/>
            </a:p>
          </p:txBody>
        </p:sp>
        <p:grpSp>
          <p:nvGrpSpPr>
            <p:cNvPr id="69" name="Graphic 2398">
              <a:extLst>
                <a:ext uri="{FF2B5EF4-FFF2-40B4-BE49-F238E27FC236}">
                  <a16:creationId xmlns:a16="http://schemas.microsoft.com/office/drawing/2014/main" id="{5D86A47B-A720-AB55-2C44-43BF64D37913}"/>
                </a:ext>
              </a:extLst>
            </p:cNvPr>
            <p:cNvGrpSpPr/>
            <p:nvPr/>
          </p:nvGrpSpPr>
          <p:grpSpPr>
            <a:xfrm>
              <a:off x="4883717" y="4899373"/>
              <a:ext cx="50580" cy="38771"/>
              <a:chOff x="4883717" y="4899373"/>
              <a:chExt cx="50580" cy="38771"/>
            </a:xfrm>
            <a:grpFill/>
          </p:grpSpPr>
          <p:sp>
            <p:nvSpPr>
              <p:cNvPr id="769" name="Freeform 768">
                <a:extLst>
                  <a:ext uri="{FF2B5EF4-FFF2-40B4-BE49-F238E27FC236}">
                    <a16:creationId xmlns:a16="http://schemas.microsoft.com/office/drawing/2014/main" id="{491AD6F8-71D2-4579-E203-F389E35BE6A2}"/>
                  </a:ext>
                </a:extLst>
              </p:cNvPr>
              <p:cNvSpPr/>
              <p:nvPr/>
            </p:nvSpPr>
            <p:spPr>
              <a:xfrm>
                <a:off x="4883717" y="4909694"/>
                <a:ext cx="3136" cy="582"/>
              </a:xfrm>
              <a:custGeom>
                <a:avLst/>
                <a:gdLst>
                  <a:gd name="connsiteX0" fmla="*/ 0 w 3136"/>
                  <a:gd name="connsiteY0" fmla="*/ 0 h 582"/>
                  <a:gd name="connsiteX1" fmla="*/ 3137 w 3136"/>
                  <a:gd name="connsiteY1" fmla="*/ 582 h 582"/>
                  <a:gd name="connsiteX2" fmla="*/ 0 w 3136"/>
                  <a:gd name="connsiteY2" fmla="*/ 0 h 582"/>
                  <a:gd name="connsiteX3" fmla="*/ 0 w 3136"/>
                  <a:gd name="connsiteY3" fmla="*/ 0 h 582"/>
                </a:gdLst>
                <a:ahLst/>
                <a:cxnLst>
                  <a:cxn ang="0">
                    <a:pos x="connsiteX0" y="connsiteY0"/>
                  </a:cxn>
                  <a:cxn ang="0">
                    <a:pos x="connsiteX1" y="connsiteY1"/>
                  </a:cxn>
                  <a:cxn ang="0">
                    <a:pos x="connsiteX2" y="connsiteY2"/>
                  </a:cxn>
                  <a:cxn ang="0">
                    <a:pos x="connsiteX3" y="connsiteY3"/>
                  </a:cxn>
                </a:cxnLst>
                <a:rect l="l" t="t" r="r" b="b"/>
                <a:pathLst>
                  <a:path w="3136" h="582">
                    <a:moveTo>
                      <a:pt x="0" y="0"/>
                    </a:moveTo>
                    <a:cubicBezTo>
                      <a:pt x="1014" y="265"/>
                      <a:pt x="2067" y="501"/>
                      <a:pt x="3137" y="582"/>
                    </a:cubicBezTo>
                    <a:cubicBezTo>
                      <a:pt x="2067" y="501"/>
                      <a:pt x="1018" y="261"/>
                      <a:pt x="0" y="0"/>
                    </a:cubicBezTo>
                    <a:lnTo>
                      <a:pt x="0" y="0"/>
                    </a:lnTo>
                    <a:close/>
                  </a:path>
                </a:pathLst>
              </a:custGeom>
              <a:grpFill/>
              <a:ln w="5028" cap="flat">
                <a:solidFill>
                  <a:schemeClr val="bg1"/>
                </a:solidFill>
                <a:prstDash val="solid"/>
                <a:miter/>
              </a:ln>
            </p:spPr>
            <p:txBody>
              <a:bodyPr rtlCol="0" anchor="ctr"/>
              <a:lstStyle/>
              <a:p>
                <a:endParaRPr lang="en-US"/>
              </a:p>
            </p:txBody>
          </p:sp>
          <p:sp>
            <p:nvSpPr>
              <p:cNvPr id="770" name="Freeform 769">
                <a:extLst>
                  <a:ext uri="{FF2B5EF4-FFF2-40B4-BE49-F238E27FC236}">
                    <a16:creationId xmlns:a16="http://schemas.microsoft.com/office/drawing/2014/main" id="{900C7A8D-7709-1CBE-07E2-0936071E88CA}"/>
                  </a:ext>
                </a:extLst>
              </p:cNvPr>
              <p:cNvSpPr/>
              <p:nvPr/>
            </p:nvSpPr>
            <p:spPr>
              <a:xfrm>
                <a:off x="4896066" y="4899373"/>
                <a:ext cx="38231" cy="21700"/>
              </a:xfrm>
              <a:custGeom>
                <a:avLst/>
                <a:gdLst>
                  <a:gd name="connsiteX0" fmla="*/ 37061 w 38231"/>
                  <a:gd name="connsiteY0" fmla="*/ 9714 h 21700"/>
                  <a:gd name="connsiteX1" fmla="*/ 36642 w 38231"/>
                  <a:gd name="connsiteY1" fmla="*/ 6890 h 21700"/>
                  <a:gd name="connsiteX2" fmla="*/ 31301 w 38231"/>
                  <a:gd name="connsiteY2" fmla="*/ 7741 h 21700"/>
                  <a:gd name="connsiteX3" fmla="*/ 29342 w 38231"/>
                  <a:gd name="connsiteY3" fmla="*/ 7305 h 21700"/>
                  <a:gd name="connsiteX4" fmla="*/ 24288 w 38231"/>
                  <a:gd name="connsiteY4" fmla="*/ 3526 h 21700"/>
                  <a:gd name="connsiteX5" fmla="*/ 20210 w 38231"/>
                  <a:gd name="connsiteY5" fmla="*/ 2538 h 21700"/>
                  <a:gd name="connsiteX6" fmla="*/ 16299 w 38231"/>
                  <a:gd name="connsiteY6" fmla="*/ 0 h 21700"/>
                  <a:gd name="connsiteX7" fmla="*/ 12486 w 38231"/>
                  <a:gd name="connsiteY7" fmla="*/ 3368 h 21700"/>
                  <a:gd name="connsiteX8" fmla="*/ 7998 w 38231"/>
                  <a:gd name="connsiteY8" fmla="*/ 5910 h 21700"/>
                  <a:gd name="connsiteX9" fmla="*/ 3350 w 38231"/>
                  <a:gd name="connsiteY9" fmla="*/ 9555 h 21700"/>
                  <a:gd name="connsiteX10" fmla="*/ 1588 w 38231"/>
                  <a:gd name="connsiteY10" fmla="*/ 12974 h 21700"/>
                  <a:gd name="connsiteX11" fmla="*/ 0 w 38231"/>
                  <a:gd name="connsiteY11" fmla="*/ 12589 h 21700"/>
                  <a:gd name="connsiteX12" fmla="*/ 12260 w 38231"/>
                  <a:gd name="connsiteY12" fmla="*/ 16282 h 21700"/>
                  <a:gd name="connsiteX13" fmla="*/ 35901 w 38231"/>
                  <a:gd name="connsiteY13" fmla="*/ 21691 h 21700"/>
                  <a:gd name="connsiteX14" fmla="*/ 37211 w 38231"/>
                  <a:gd name="connsiteY14" fmla="*/ 15315 h 21700"/>
                  <a:gd name="connsiteX15" fmla="*/ 37061 w 38231"/>
                  <a:gd name="connsiteY15" fmla="*/ 9714 h 21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8231" h="21700">
                    <a:moveTo>
                      <a:pt x="37061" y="9714"/>
                    </a:moveTo>
                    <a:cubicBezTo>
                      <a:pt x="38751" y="7172"/>
                      <a:pt x="38610" y="7459"/>
                      <a:pt x="36642" y="6890"/>
                    </a:cubicBezTo>
                    <a:cubicBezTo>
                      <a:pt x="34678" y="6329"/>
                      <a:pt x="31165" y="6329"/>
                      <a:pt x="31301" y="7741"/>
                    </a:cubicBezTo>
                    <a:cubicBezTo>
                      <a:pt x="31451" y="9127"/>
                      <a:pt x="30322" y="8712"/>
                      <a:pt x="29342" y="7305"/>
                    </a:cubicBezTo>
                    <a:cubicBezTo>
                      <a:pt x="28357" y="5910"/>
                      <a:pt x="26958" y="2538"/>
                      <a:pt x="24288" y="3526"/>
                    </a:cubicBezTo>
                    <a:cubicBezTo>
                      <a:pt x="21618" y="4497"/>
                      <a:pt x="21477" y="3244"/>
                      <a:pt x="20210" y="2538"/>
                    </a:cubicBezTo>
                    <a:cubicBezTo>
                      <a:pt x="19590" y="2200"/>
                      <a:pt x="17887" y="1070"/>
                      <a:pt x="16299" y="0"/>
                    </a:cubicBezTo>
                    <a:cubicBezTo>
                      <a:pt x="15400" y="1134"/>
                      <a:pt x="13813" y="1870"/>
                      <a:pt x="12486" y="3368"/>
                    </a:cubicBezTo>
                    <a:cubicBezTo>
                      <a:pt x="10655" y="5499"/>
                      <a:pt x="10107" y="5499"/>
                      <a:pt x="7998" y="5910"/>
                    </a:cubicBezTo>
                    <a:cubicBezTo>
                      <a:pt x="5888" y="6329"/>
                      <a:pt x="3924" y="6611"/>
                      <a:pt x="3350" y="9555"/>
                    </a:cubicBezTo>
                    <a:cubicBezTo>
                      <a:pt x="3145" y="10732"/>
                      <a:pt x="2388" y="11905"/>
                      <a:pt x="1588" y="12974"/>
                    </a:cubicBezTo>
                    <a:cubicBezTo>
                      <a:pt x="1070" y="12824"/>
                      <a:pt x="531" y="12718"/>
                      <a:pt x="0" y="12589"/>
                    </a:cubicBezTo>
                    <a:cubicBezTo>
                      <a:pt x="4112" y="13650"/>
                      <a:pt x="8169" y="15011"/>
                      <a:pt x="12260" y="16282"/>
                    </a:cubicBezTo>
                    <a:cubicBezTo>
                      <a:pt x="19962" y="18704"/>
                      <a:pt x="27570" y="21901"/>
                      <a:pt x="35901" y="21691"/>
                    </a:cubicBezTo>
                    <a:cubicBezTo>
                      <a:pt x="36625" y="19187"/>
                      <a:pt x="37275" y="16586"/>
                      <a:pt x="37211" y="15315"/>
                    </a:cubicBezTo>
                    <a:cubicBezTo>
                      <a:pt x="37061" y="12512"/>
                      <a:pt x="35384" y="12225"/>
                      <a:pt x="37061" y="9714"/>
                    </a:cubicBezTo>
                    <a:close/>
                  </a:path>
                </a:pathLst>
              </a:custGeom>
              <a:grpFill/>
              <a:ln w="5028" cap="flat">
                <a:solidFill>
                  <a:schemeClr val="bg1"/>
                </a:solidFill>
                <a:prstDash val="solid"/>
                <a:miter/>
              </a:ln>
            </p:spPr>
            <p:txBody>
              <a:bodyPr rtlCol="0" anchor="ctr"/>
              <a:lstStyle/>
              <a:p>
                <a:endParaRPr lang="en-US"/>
              </a:p>
            </p:txBody>
          </p:sp>
        </p:grpSp>
        <p:grpSp>
          <p:nvGrpSpPr>
            <p:cNvPr id="70" name="Graphic 2398">
              <a:extLst>
                <a:ext uri="{FF2B5EF4-FFF2-40B4-BE49-F238E27FC236}">
                  <a16:creationId xmlns:a16="http://schemas.microsoft.com/office/drawing/2014/main" id="{DF1354DE-DC46-1AB1-A236-695ED1D29AC1}"/>
                </a:ext>
              </a:extLst>
            </p:cNvPr>
            <p:cNvGrpSpPr/>
            <p:nvPr/>
          </p:nvGrpSpPr>
          <p:grpSpPr>
            <a:xfrm>
              <a:off x="4934753" y="4879347"/>
              <a:ext cx="66017" cy="133641"/>
              <a:chOff x="4934753" y="4879347"/>
              <a:chExt cx="66017" cy="133641"/>
            </a:xfrm>
            <a:grpFill/>
          </p:grpSpPr>
          <p:sp>
            <p:nvSpPr>
              <p:cNvPr id="766" name="Freeform 765">
                <a:extLst>
                  <a:ext uri="{FF2B5EF4-FFF2-40B4-BE49-F238E27FC236}">
                    <a16:creationId xmlns:a16="http://schemas.microsoft.com/office/drawing/2014/main" id="{8F02D87A-D9D8-F6FB-0D33-015074F85E7D}"/>
                  </a:ext>
                </a:extLst>
              </p:cNvPr>
              <p:cNvSpPr/>
              <p:nvPr/>
            </p:nvSpPr>
            <p:spPr>
              <a:xfrm>
                <a:off x="4987758" y="4881392"/>
                <a:ext cx="231" cy="149"/>
              </a:xfrm>
              <a:custGeom>
                <a:avLst/>
                <a:gdLst>
                  <a:gd name="connsiteX0" fmla="*/ 0 w 231"/>
                  <a:gd name="connsiteY0" fmla="*/ 0 h 149"/>
                  <a:gd name="connsiteX1" fmla="*/ 231 w 231"/>
                  <a:gd name="connsiteY1" fmla="*/ 150 h 149"/>
                  <a:gd name="connsiteX2" fmla="*/ 0 w 231"/>
                  <a:gd name="connsiteY2" fmla="*/ 0 h 149"/>
                </a:gdLst>
                <a:ahLst/>
                <a:cxnLst>
                  <a:cxn ang="0">
                    <a:pos x="connsiteX0" y="connsiteY0"/>
                  </a:cxn>
                  <a:cxn ang="0">
                    <a:pos x="connsiteX1" y="connsiteY1"/>
                  </a:cxn>
                  <a:cxn ang="0">
                    <a:pos x="connsiteX2" y="connsiteY2"/>
                  </a:cxn>
                </a:cxnLst>
                <a:rect l="l" t="t" r="r" b="b"/>
                <a:pathLst>
                  <a:path w="231" h="149">
                    <a:moveTo>
                      <a:pt x="0" y="0"/>
                    </a:moveTo>
                    <a:cubicBezTo>
                      <a:pt x="77" y="60"/>
                      <a:pt x="154" y="98"/>
                      <a:pt x="231" y="150"/>
                    </a:cubicBezTo>
                    <a:cubicBezTo>
                      <a:pt x="154" y="98"/>
                      <a:pt x="73" y="56"/>
                      <a:pt x="0" y="0"/>
                    </a:cubicBezTo>
                    <a:close/>
                  </a:path>
                </a:pathLst>
              </a:custGeom>
              <a:grpFill/>
              <a:ln w="5028" cap="flat">
                <a:solidFill>
                  <a:schemeClr val="bg1"/>
                </a:solidFill>
                <a:prstDash val="solid"/>
                <a:miter/>
              </a:ln>
            </p:spPr>
            <p:txBody>
              <a:bodyPr rtlCol="0" anchor="ctr"/>
              <a:lstStyle/>
              <a:p>
                <a:endParaRPr lang="en-US"/>
              </a:p>
            </p:txBody>
          </p:sp>
          <p:sp>
            <p:nvSpPr>
              <p:cNvPr id="767" name="Freeform 766">
                <a:extLst>
                  <a:ext uri="{FF2B5EF4-FFF2-40B4-BE49-F238E27FC236}">
                    <a16:creationId xmlns:a16="http://schemas.microsoft.com/office/drawing/2014/main" id="{8E38E713-AAA2-5735-7A71-5F9630268090}"/>
                  </a:ext>
                </a:extLst>
              </p:cNvPr>
              <p:cNvSpPr/>
              <p:nvPr/>
            </p:nvSpPr>
            <p:spPr>
              <a:xfrm>
                <a:off x="4982153" y="4879347"/>
                <a:ext cx="4279" cy="4279"/>
              </a:xfrm>
              <a:custGeom>
                <a:avLst/>
                <a:gdLst>
                  <a:gd name="connsiteX0" fmla="*/ 0 w 4279"/>
                  <a:gd name="connsiteY0" fmla="*/ 0 h 4279"/>
                  <a:gd name="connsiteX1" fmla="*/ 0 w 4279"/>
                  <a:gd name="connsiteY1" fmla="*/ 0 h 4279"/>
                  <a:gd name="connsiteX2" fmla="*/ 0 w 4279"/>
                  <a:gd name="connsiteY2" fmla="*/ 0 h 4279"/>
                </a:gdLst>
                <a:ahLst/>
                <a:cxnLst>
                  <a:cxn ang="0">
                    <a:pos x="connsiteX0" y="connsiteY0"/>
                  </a:cxn>
                  <a:cxn ang="0">
                    <a:pos x="connsiteX1" y="connsiteY1"/>
                  </a:cxn>
                  <a:cxn ang="0">
                    <a:pos x="connsiteX2" y="connsiteY2"/>
                  </a:cxn>
                </a:cxnLst>
                <a:rect l="l" t="t" r="r" b="b"/>
                <a:pathLst>
                  <a:path w="4279" h="4279">
                    <a:moveTo>
                      <a:pt x="0" y="0"/>
                    </a:moveTo>
                    <a:lnTo>
                      <a:pt x="0" y="0"/>
                    </a:lnTo>
                    <a:lnTo>
                      <a:pt x="0" y="0"/>
                    </a:lnTo>
                    <a:close/>
                  </a:path>
                </a:pathLst>
              </a:custGeom>
              <a:grpFill/>
              <a:ln w="5028" cap="flat">
                <a:solidFill>
                  <a:schemeClr val="bg1"/>
                </a:solidFill>
                <a:prstDash val="solid"/>
                <a:miter/>
              </a:ln>
            </p:spPr>
            <p:txBody>
              <a:bodyPr rtlCol="0" anchor="ctr"/>
              <a:lstStyle/>
              <a:p>
                <a:endParaRPr lang="en-US"/>
              </a:p>
            </p:txBody>
          </p:sp>
          <p:sp>
            <p:nvSpPr>
              <p:cNvPr id="768" name="Freeform 767">
                <a:extLst>
                  <a:ext uri="{FF2B5EF4-FFF2-40B4-BE49-F238E27FC236}">
                    <a16:creationId xmlns:a16="http://schemas.microsoft.com/office/drawing/2014/main" id="{A821E839-E3FD-5933-26C9-04978EA82921}"/>
                  </a:ext>
                </a:extLst>
              </p:cNvPr>
              <p:cNvSpPr/>
              <p:nvPr/>
            </p:nvSpPr>
            <p:spPr>
              <a:xfrm>
                <a:off x="4934753" y="4891210"/>
                <a:ext cx="66017" cy="62934"/>
              </a:xfrm>
              <a:custGeom>
                <a:avLst/>
                <a:gdLst>
                  <a:gd name="connsiteX0" fmla="*/ 59890 w 66017"/>
                  <a:gd name="connsiteY0" fmla="*/ 24 h 62934"/>
                  <a:gd name="connsiteX1" fmla="*/ 56095 w 66017"/>
                  <a:gd name="connsiteY1" fmla="*/ 2972 h 62934"/>
                  <a:gd name="connsiteX2" fmla="*/ 51186 w 66017"/>
                  <a:gd name="connsiteY2" fmla="*/ 5227 h 62934"/>
                  <a:gd name="connsiteX3" fmla="*/ 47113 w 66017"/>
                  <a:gd name="connsiteY3" fmla="*/ 6481 h 62934"/>
                  <a:gd name="connsiteX4" fmla="*/ 43321 w 66017"/>
                  <a:gd name="connsiteY4" fmla="*/ 4513 h 62934"/>
                  <a:gd name="connsiteX5" fmla="*/ 41362 w 66017"/>
                  <a:gd name="connsiteY5" fmla="*/ 6622 h 62934"/>
                  <a:gd name="connsiteX6" fmla="*/ 38970 w 66017"/>
                  <a:gd name="connsiteY6" fmla="*/ 6896 h 62934"/>
                  <a:gd name="connsiteX7" fmla="*/ 36727 w 66017"/>
                  <a:gd name="connsiteY7" fmla="*/ 11526 h 62934"/>
                  <a:gd name="connsiteX8" fmla="*/ 35183 w 66017"/>
                  <a:gd name="connsiteY8" fmla="*/ 12378 h 62934"/>
                  <a:gd name="connsiteX9" fmla="*/ 32508 w 66017"/>
                  <a:gd name="connsiteY9" fmla="*/ 15326 h 62934"/>
                  <a:gd name="connsiteX10" fmla="*/ 29278 w 66017"/>
                  <a:gd name="connsiteY10" fmla="*/ 16588 h 62934"/>
                  <a:gd name="connsiteX11" fmla="*/ 28435 w 66017"/>
                  <a:gd name="connsiteY11" fmla="*/ 17992 h 62934"/>
                  <a:gd name="connsiteX12" fmla="*/ 25341 w 66017"/>
                  <a:gd name="connsiteY12" fmla="*/ 17577 h 62934"/>
                  <a:gd name="connsiteX13" fmla="*/ 21413 w 66017"/>
                  <a:gd name="connsiteY13" fmla="*/ 15732 h 62934"/>
                  <a:gd name="connsiteX14" fmla="*/ 15234 w 66017"/>
                  <a:gd name="connsiteY14" fmla="*/ 17987 h 62934"/>
                  <a:gd name="connsiteX15" fmla="*/ 11156 w 66017"/>
                  <a:gd name="connsiteY15" fmla="*/ 18565 h 62934"/>
                  <a:gd name="connsiteX16" fmla="*/ 7929 w 66017"/>
                  <a:gd name="connsiteY16" fmla="*/ 28796 h 62934"/>
                  <a:gd name="connsiteX17" fmla="*/ 591 w 66017"/>
                  <a:gd name="connsiteY17" fmla="*/ 30401 h 62934"/>
                  <a:gd name="connsiteX18" fmla="*/ 0 w 66017"/>
                  <a:gd name="connsiteY18" fmla="*/ 30277 h 62934"/>
                  <a:gd name="connsiteX19" fmla="*/ 0 w 66017"/>
                  <a:gd name="connsiteY19" fmla="*/ 30277 h 62934"/>
                  <a:gd name="connsiteX20" fmla="*/ 2289 w 66017"/>
                  <a:gd name="connsiteY20" fmla="*/ 32451 h 62934"/>
                  <a:gd name="connsiteX21" fmla="*/ 11365 w 66017"/>
                  <a:gd name="connsiteY21" fmla="*/ 44744 h 62934"/>
                  <a:gd name="connsiteX22" fmla="*/ 22427 w 66017"/>
                  <a:gd name="connsiteY22" fmla="*/ 57774 h 62934"/>
                  <a:gd name="connsiteX23" fmla="*/ 22559 w 66017"/>
                  <a:gd name="connsiteY23" fmla="*/ 57975 h 62934"/>
                  <a:gd name="connsiteX24" fmla="*/ 25486 w 66017"/>
                  <a:gd name="connsiteY24" fmla="*/ 56764 h 62934"/>
                  <a:gd name="connsiteX25" fmla="*/ 26894 w 66017"/>
                  <a:gd name="connsiteY25" fmla="*/ 55635 h 62934"/>
                  <a:gd name="connsiteX26" fmla="*/ 31391 w 66017"/>
                  <a:gd name="connsiteY26" fmla="*/ 55502 h 62934"/>
                  <a:gd name="connsiteX27" fmla="*/ 35739 w 66017"/>
                  <a:gd name="connsiteY27" fmla="*/ 57466 h 62934"/>
                  <a:gd name="connsiteX28" fmla="*/ 41640 w 66017"/>
                  <a:gd name="connsiteY28" fmla="*/ 57184 h 62934"/>
                  <a:gd name="connsiteX29" fmla="*/ 45996 w 66017"/>
                  <a:gd name="connsiteY29" fmla="*/ 59148 h 62934"/>
                  <a:gd name="connsiteX30" fmla="*/ 47549 w 66017"/>
                  <a:gd name="connsiteY30" fmla="*/ 60128 h 62934"/>
                  <a:gd name="connsiteX31" fmla="*/ 49218 w 66017"/>
                  <a:gd name="connsiteY31" fmla="*/ 62935 h 62934"/>
                  <a:gd name="connsiteX32" fmla="*/ 52307 w 66017"/>
                  <a:gd name="connsiteY32" fmla="*/ 62935 h 62934"/>
                  <a:gd name="connsiteX33" fmla="*/ 54708 w 66017"/>
                  <a:gd name="connsiteY33" fmla="*/ 62520 h 62934"/>
                  <a:gd name="connsiteX34" fmla="*/ 58110 w 66017"/>
                  <a:gd name="connsiteY34" fmla="*/ 61514 h 62934"/>
                  <a:gd name="connsiteX35" fmla="*/ 57023 w 66017"/>
                  <a:gd name="connsiteY35" fmla="*/ 59627 h 62934"/>
                  <a:gd name="connsiteX36" fmla="*/ 55718 w 66017"/>
                  <a:gd name="connsiteY36" fmla="*/ 54826 h 62934"/>
                  <a:gd name="connsiteX37" fmla="*/ 59325 w 66017"/>
                  <a:gd name="connsiteY37" fmla="*/ 38595 h 62934"/>
                  <a:gd name="connsiteX38" fmla="*/ 61272 w 66017"/>
                  <a:gd name="connsiteY38" fmla="*/ 32211 h 62934"/>
                  <a:gd name="connsiteX39" fmla="*/ 64653 w 66017"/>
                  <a:gd name="connsiteY39" fmla="*/ 15737 h 62934"/>
                  <a:gd name="connsiteX40" fmla="*/ 66018 w 66017"/>
                  <a:gd name="connsiteY40" fmla="*/ 811 h 62934"/>
                  <a:gd name="connsiteX41" fmla="*/ 59890 w 66017"/>
                  <a:gd name="connsiteY41" fmla="*/ 24 h 62934"/>
                  <a:gd name="connsiteX42" fmla="*/ 36227 w 66017"/>
                  <a:gd name="connsiteY42" fmla="*/ 53123 h 62934"/>
                  <a:gd name="connsiteX43" fmla="*/ 35003 w 66017"/>
                  <a:gd name="connsiteY43" fmla="*/ 54252 h 62934"/>
                  <a:gd name="connsiteX44" fmla="*/ 28657 w 66017"/>
                  <a:gd name="connsiteY44" fmla="*/ 48899 h 62934"/>
                  <a:gd name="connsiteX45" fmla="*/ 29765 w 66017"/>
                  <a:gd name="connsiteY45" fmla="*/ 47740 h 62934"/>
                  <a:gd name="connsiteX46" fmla="*/ 36342 w 66017"/>
                  <a:gd name="connsiteY46" fmla="*/ 51552 h 62934"/>
                  <a:gd name="connsiteX47" fmla="*/ 36227 w 66017"/>
                  <a:gd name="connsiteY47" fmla="*/ 53123 h 62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66017" h="62934">
                    <a:moveTo>
                      <a:pt x="59890" y="24"/>
                    </a:moveTo>
                    <a:cubicBezTo>
                      <a:pt x="57361" y="-246"/>
                      <a:pt x="57639" y="1842"/>
                      <a:pt x="56095" y="2972"/>
                    </a:cubicBezTo>
                    <a:cubicBezTo>
                      <a:pt x="54550" y="4102"/>
                      <a:pt x="52295" y="5355"/>
                      <a:pt x="51186" y="5227"/>
                    </a:cubicBezTo>
                    <a:cubicBezTo>
                      <a:pt x="50061" y="5077"/>
                      <a:pt x="51328" y="6481"/>
                      <a:pt x="47113" y="6481"/>
                    </a:cubicBezTo>
                    <a:cubicBezTo>
                      <a:pt x="42902" y="6481"/>
                      <a:pt x="44443" y="5351"/>
                      <a:pt x="43321" y="4513"/>
                    </a:cubicBezTo>
                    <a:cubicBezTo>
                      <a:pt x="42196" y="3682"/>
                      <a:pt x="41362" y="6622"/>
                      <a:pt x="41362" y="6622"/>
                    </a:cubicBezTo>
                    <a:lnTo>
                      <a:pt x="38970" y="6896"/>
                    </a:lnTo>
                    <a:cubicBezTo>
                      <a:pt x="37001" y="8595"/>
                      <a:pt x="36727" y="11526"/>
                      <a:pt x="36727" y="11526"/>
                    </a:cubicBezTo>
                    <a:lnTo>
                      <a:pt x="35183" y="12378"/>
                    </a:lnTo>
                    <a:lnTo>
                      <a:pt x="32508" y="15326"/>
                    </a:lnTo>
                    <a:cubicBezTo>
                      <a:pt x="32508" y="15326"/>
                      <a:pt x="30257" y="16451"/>
                      <a:pt x="29278" y="16588"/>
                    </a:cubicBezTo>
                    <a:cubicBezTo>
                      <a:pt x="28302" y="16738"/>
                      <a:pt x="28435" y="17992"/>
                      <a:pt x="28435" y="17992"/>
                    </a:cubicBezTo>
                    <a:cubicBezTo>
                      <a:pt x="28435" y="17992"/>
                      <a:pt x="26607" y="17577"/>
                      <a:pt x="25341" y="17577"/>
                    </a:cubicBezTo>
                    <a:cubicBezTo>
                      <a:pt x="24083" y="17577"/>
                      <a:pt x="23522" y="16160"/>
                      <a:pt x="21413" y="15732"/>
                    </a:cubicBezTo>
                    <a:cubicBezTo>
                      <a:pt x="19303" y="15322"/>
                      <a:pt x="16492" y="17577"/>
                      <a:pt x="15234" y="17987"/>
                    </a:cubicBezTo>
                    <a:cubicBezTo>
                      <a:pt x="13967" y="18407"/>
                      <a:pt x="11156" y="18565"/>
                      <a:pt x="11156" y="18565"/>
                    </a:cubicBezTo>
                    <a:cubicBezTo>
                      <a:pt x="12007" y="29378"/>
                      <a:pt x="10878" y="27834"/>
                      <a:pt x="7929" y="28796"/>
                    </a:cubicBezTo>
                    <a:cubicBezTo>
                      <a:pt x="6406" y="29314"/>
                      <a:pt x="3274" y="29926"/>
                      <a:pt x="591" y="30401"/>
                    </a:cubicBezTo>
                    <a:cubicBezTo>
                      <a:pt x="419" y="30311"/>
                      <a:pt x="188" y="30350"/>
                      <a:pt x="0" y="30277"/>
                    </a:cubicBezTo>
                    <a:lnTo>
                      <a:pt x="0" y="30277"/>
                    </a:lnTo>
                    <a:cubicBezTo>
                      <a:pt x="1010" y="30662"/>
                      <a:pt x="1857" y="31321"/>
                      <a:pt x="2289" y="32451"/>
                    </a:cubicBezTo>
                    <a:cubicBezTo>
                      <a:pt x="4142" y="37419"/>
                      <a:pt x="8105" y="40816"/>
                      <a:pt x="11365" y="44744"/>
                    </a:cubicBezTo>
                    <a:cubicBezTo>
                      <a:pt x="15007" y="49109"/>
                      <a:pt x="19046" y="53200"/>
                      <a:pt x="22427" y="57774"/>
                    </a:cubicBezTo>
                    <a:cubicBezTo>
                      <a:pt x="22487" y="57851"/>
                      <a:pt x="22525" y="57924"/>
                      <a:pt x="22559" y="57975"/>
                    </a:cubicBezTo>
                    <a:lnTo>
                      <a:pt x="25486" y="56764"/>
                    </a:lnTo>
                    <a:lnTo>
                      <a:pt x="26894" y="55635"/>
                    </a:lnTo>
                    <a:lnTo>
                      <a:pt x="31391" y="55502"/>
                    </a:lnTo>
                    <a:lnTo>
                      <a:pt x="35739" y="57466"/>
                    </a:lnTo>
                    <a:lnTo>
                      <a:pt x="41640" y="57184"/>
                    </a:lnTo>
                    <a:lnTo>
                      <a:pt x="45996" y="59148"/>
                    </a:lnTo>
                    <a:lnTo>
                      <a:pt x="47549" y="60128"/>
                    </a:lnTo>
                    <a:lnTo>
                      <a:pt x="49218" y="62935"/>
                    </a:lnTo>
                    <a:lnTo>
                      <a:pt x="52307" y="62935"/>
                    </a:lnTo>
                    <a:lnTo>
                      <a:pt x="54708" y="62520"/>
                    </a:lnTo>
                    <a:lnTo>
                      <a:pt x="58110" y="61514"/>
                    </a:lnTo>
                    <a:cubicBezTo>
                      <a:pt x="57746" y="60885"/>
                      <a:pt x="57387" y="60252"/>
                      <a:pt x="57023" y="59627"/>
                    </a:cubicBezTo>
                    <a:cubicBezTo>
                      <a:pt x="56219" y="58236"/>
                      <a:pt x="55739" y="56439"/>
                      <a:pt x="55718" y="54826"/>
                    </a:cubicBezTo>
                    <a:cubicBezTo>
                      <a:pt x="55594" y="49156"/>
                      <a:pt x="55602" y="43533"/>
                      <a:pt x="59325" y="38595"/>
                    </a:cubicBezTo>
                    <a:cubicBezTo>
                      <a:pt x="60596" y="36914"/>
                      <a:pt x="61225" y="34376"/>
                      <a:pt x="61272" y="32211"/>
                    </a:cubicBezTo>
                    <a:cubicBezTo>
                      <a:pt x="61422" y="26460"/>
                      <a:pt x="62954" y="21205"/>
                      <a:pt x="64653" y="15737"/>
                    </a:cubicBezTo>
                    <a:cubicBezTo>
                      <a:pt x="66099" y="11072"/>
                      <a:pt x="65919" y="5873"/>
                      <a:pt x="66018" y="811"/>
                    </a:cubicBezTo>
                    <a:cubicBezTo>
                      <a:pt x="59543" y="1132"/>
                      <a:pt x="61970" y="259"/>
                      <a:pt x="59890" y="24"/>
                    </a:cubicBezTo>
                    <a:close/>
                    <a:moveTo>
                      <a:pt x="36227" y="53123"/>
                    </a:moveTo>
                    <a:cubicBezTo>
                      <a:pt x="35829" y="53529"/>
                      <a:pt x="35486" y="54103"/>
                      <a:pt x="35003" y="54252"/>
                    </a:cubicBezTo>
                    <a:cubicBezTo>
                      <a:pt x="31781" y="55232"/>
                      <a:pt x="28216" y="52254"/>
                      <a:pt x="28657" y="48899"/>
                    </a:cubicBezTo>
                    <a:cubicBezTo>
                      <a:pt x="28708" y="48454"/>
                      <a:pt x="29359" y="47770"/>
                      <a:pt x="29765" y="47740"/>
                    </a:cubicBezTo>
                    <a:cubicBezTo>
                      <a:pt x="32731" y="47599"/>
                      <a:pt x="35024" y="48818"/>
                      <a:pt x="36342" y="51552"/>
                    </a:cubicBezTo>
                    <a:cubicBezTo>
                      <a:pt x="36531" y="51959"/>
                      <a:pt x="36278" y="52588"/>
                      <a:pt x="36227" y="53123"/>
                    </a:cubicBezTo>
                    <a:close/>
                  </a:path>
                </a:pathLst>
              </a:custGeom>
              <a:grpFill/>
              <a:ln w="5028" cap="flat">
                <a:solidFill>
                  <a:schemeClr val="bg1"/>
                </a:solidFill>
                <a:prstDash val="solid"/>
                <a:miter/>
              </a:ln>
            </p:spPr>
            <p:txBody>
              <a:bodyPr rtlCol="0" anchor="ctr"/>
              <a:lstStyle/>
              <a:p>
                <a:endParaRPr lang="en-US"/>
              </a:p>
            </p:txBody>
          </p:sp>
        </p:grpSp>
        <p:grpSp>
          <p:nvGrpSpPr>
            <p:cNvPr id="71" name="Graphic 2398">
              <a:extLst>
                <a:ext uri="{FF2B5EF4-FFF2-40B4-BE49-F238E27FC236}">
                  <a16:creationId xmlns:a16="http://schemas.microsoft.com/office/drawing/2014/main" id="{0E94F3FD-84FA-F001-8242-18E8656394C2}"/>
                </a:ext>
              </a:extLst>
            </p:cNvPr>
            <p:cNvGrpSpPr/>
            <p:nvPr/>
          </p:nvGrpSpPr>
          <p:grpSpPr>
            <a:xfrm>
              <a:off x="4957300" y="4940982"/>
              <a:ext cx="48897" cy="89708"/>
              <a:chOff x="4957300" y="4940982"/>
              <a:chExt cx="48897" cy="89708"/>
            </a:xfrm>
            <a:grpFill/>
          </p:grpSpPr>
          <p:sp>
            <p:nvSpPr>
              <p:cNvPr id="764" name="Freeform 763">
                <a:extLst>
                  <a:ext uri="{FF2B5EF4-FFF2-40B4-BE49-F238E27FC236}">
                    <a16:creationId xmlns:a16="http://schemas.microsoft.com/office/drawing/2014/main" id="{BBDCC123-AB05-2FB0-736F-3C2990AC7A77}"/>
                  </a:ext>
                </a:extLst>
              </p:cNvPr>
              <p:cNvSpPr/>
              <p:nvPr/>
            </p:nvSpPr>
            <p:spPr>
              <a:xfrm>
                <a:off x="4957300" y="4946721"/>
                <a:ext cx="48897" cy="44470"/>
              </a:xfrm>
              <a:custGeom>
                <a:avLst/>
                <a:gdLst>
                  <a:gd name="connsiteX0" fmla="*/ 42551 w 48897"/>
                  <a:gd name="connsiteY0" fmla="*/ 17069 h 44470"/>
                  <a:gd name="connsiteX1" fmla="*/ 35551 w 48897"/>
                  <a:gd name="connsiteY1" fmla="*/ 6012 h 44470"/>
                  <a:gd name="connsiteX2" fmla="*/ 32149 w 48897"/>
                  <a:gd name="connsiteY2" fmla="*/ 7018 h 44470"/>
                  <a:gd name="connsiteX3" fmla="*/ 29748 w 48897"/>
                  <a:gd name="connsiteY3" fmla="*/ 7433 h 44470"/>
                  <a:gd name="connsiteX4" fmla="*/ 26659 w 48897"/>
                  <a:gd name="connsiteY4" fmla="*/ 7433 h 44470"/>
                  <a:gd name="connsiteX5" fmla="*/ 24990 w 48897"/>
                  <a:gd name="connsiteY5" fmla="*/ 4626 h 44470"/>
                  <a:gd name="connsiteX6" fmla="*/ 23436 w 48897"/>
                  <a:gd name="connsiteY6" fmla="*/ 3646 h 44470"/>
                  <a:gd name="connsiteX7" fmla="*/ 19080 w 48897"/>
                  <a:gd name="connsiteY7" fmla="*/ 1682 h 44470"/>
                  <a:gd name="connsiteX8" fmla="*/ 13180 w 48897"/>
                  <a:gd name="connsiteY8" fmla="*/ 1964 h 44470"/>
                  <a:gd name="connsiteX9" fmla="*/ 8832 w 48897"/>
                  <a:gd name="connsiteY9" fmla="*/ 0 h 44470"/>
                  <a:gd name="connsiteX10" fmla="*/ 4335 w 48897"/>
                  <a:gd name="connsiteY10" fmla="*/ 133 h 44470"/>
                  <a:gd name="connsiteX11" fmla="*/ 2927 w 48897"/>
                  <a:gd name="connsiteY11" fmla="*/ 1263 h 44470"/>
                  <a:gd name="connsiteX12" fmla="*/ 0 w 48897"/>
                  <a:gd name="connsiteY12" fmla="*/ 2473 h 44470"/>
                  <a:gd name="connsiteX13" fmla="*/ 2058 w 48897"/>
                  <a:gd name="connsiteY13" fmla="*/ 11823 h 44470"/>
                  <a:gd name="connsiteX14" fmla="*/ 8306 w 48897"/>
                  <a:gd name="connsiteY14" fmla="*/ 21870 h 44470"/>
                  <a:gd name="connsiteX15" fmla="*/ 14814 w 48897"/>
                  <a:gd name="connsiteY15" fmla="*/ 23420 h 44470"/>
                  <a:gd name="connsiteX16" fmla="*/ 19620 w 48897"/>
                  <a:gd name="connsiteY16" fmla="*/ 24429 h 44470"/>
                  <a:gd name="connsiteX17" fmla="*/ 29303 w 48897"/>
                  <a:gd name="connsiteY17" fmla="*/ 35889 h 44470"/>
                  <a:gd name="connsiteX18" fmla="*/ 40767 w 48897"/>
                  <a:gd name="connsiteY18" fmla="*/ 44387 h 44470"/>
                  <a:gd name="connsiteX19" fmla="*/ 42688 w 48897"/>
                  <a:gd name="connsiteY19" fmla="*/ 44430 h 44470"/>
                  <a:gd name="connsiteX20" fmla="*/ 42671 w 48897"/>
                  <a:gd name="connsiteY20" fmla="*/ 41280 h 44470"/>
                  <a:gd name="connsiteX21" fmla="*/ 44776 w 48897"/>
                  <a:gd name="connsiteY21" fmla="*/ 35243 h 44470"/>
                  <a:gd name="connsiteX22" fmla="*/ 42384 w 48897"/>
                  <a:gd name="connsiteY22" fmla="*/ 32153 h 44470"/>
                  <a:gd name="connsiteX23" fmla="*/ 43929 w 48897"/>
                  <a:gd name="connsiteY23" fmla="*/ 28353 h 44470"/>
                  <a:gd name="connsiteX24" fmla="*/ 46180 w 48897"/>
                  <a:gd name="connsiteY24" fmla="*/ 24853 h 44470"/>
                  <a:gd name="connsiteX25" fmla="*/ 48897 w 48897"/>
                  <a:gd name="connsiteY25" fmla="*/ 24138 h 44470"/>
                  <a:gd name="connsiteX26" fmla="*/ 42551 w 48897"/>
                  <a:gd name="connsiteY26" fmla="*/ 17069 h 444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48897" h="44470">
                    <a:moveTo>
                      <a:pt x="42551" y="17069"/>
                    </a:moveTo>
                    <a:cubicBezTo>
                      <a:pt x="39907" y="13637"/>
                      <a:pt x="37724" y="9821"/>
                      <a:pt x="35551" y="6012"/>
                    </a:cubicBezTo>
                    <a:lnTo>
                      <a:pt x="32149" y="7018"/>
                    </a:lnTo>
                    <a:lnTo>
                      <a:pt x="29748" y="7433"/>
                    </a:lnTo>
                    <a:lnTo>
                      <a:pt x="26659" y="7433"/>
                    </a:lnTo>
                    <a:lnTo>
                      <a:pt x="24990" y="4626"/>
                    </a:lnTo>
                    <a:lnTo>
                      <a:pt x="23436" y="3646"/>
                    </a:lnTo>
                    <a:lnTo>
                      <a:pt x="19080" y="1682"/>
                    </a:lnTo>
                    <a:lnTo>
                      <a:pt x="13180" y="1964"/>
                    </a:lnTo>
                    <a:lnTo>
                      <a:pt x="8832" y="0"/>
                    </a:lnTo>
                    <a:lnTo>
                      <a:pt x="4335" y="133"/>
                    </a:lnTo>
                    <a:lnTo>
                      <a:pt x="2927" y="1263"/>
                    </a:lnTo>
                    <a:lnTo>
                      <a:pt x="0" y="2473"/>
                    </a:lnTo>
                    <a:cubicBezTo>
                      <a:pt x="1891" y="5075"/>
                      <a:pt x="3256" y="8139"/>
                      <a:pt x="2058" y="11823"/>
                    </a:cubicBezTo>
                    <a:cubicBezTo>
                      <a:pt x="270" y="17313"/>
                      <a:pt x="3248" y="20381"/>
                      <a:pt x="8306" y="21870"/>
                    </a:cubicBezTo>
                    <a:cubicBezTo>
                      <a:pt x="10445" y="22504"/>
                      <a:pt x="12640" y="23394"/>
                      <a:pt x="14814" y="23420"/>
                    </a:cubicBezTo>
                    <a:cubicBezTo>
                      <a:pt x="16586" y="23420"/>
                      <a:pt x="18280" y="23372"/>
                      <a:pt x="19620" y="24429"/>
                    </a:cubicBezTo>
                    <a:cubicBezTo>
                      <a:pt x="23646" y="27544"/>
                      <a:pt x="28122" y="30334"/>
                      <a:pt x="29303" y="35889"/>
                    </a:cubicBezTo>
                    <a:cubicBezTo>
                      <a:pt x="30625" y="42063"/>
                      <a:pt x="35589" y="43493"/>
                      <a:pt x="40767" y="44387"/>
                    </a:cubicBezTo>
                    <a:cubicBezTo>
                      <a:pt x="41374" y="44511"/>
                      <a:pt x="42046" y="44473"/>
                      <a:pt x="42688" y="44430"/>
                    </a:cubicBezTo>
                    <a:cubicBezTo>
                      <a:pt x="42748" y="43467"/>
                      <a:pt x="42774" y="42406"/>
                      <a:pt x="42671" y="41280"/>
                    </a:cubicBezTo>
                    <a:cubicBezTo>
                      <a:pt x="42384" y="38191"/>
                      <a:pt x="44357" y="35808"/>
                      <a:pt x="44776" y="35243"/>
                    </a:cubicBezTo>
                    <a:cubicBezTo>
                      <a:pt x="45196" y="34686"/>
                      <a:pt x="42671" y="33432"/>
                      <a:pt x="42384" y="32153"/>
                    </a:cubicBezTo>
                    <a:cubicBezTo>
                      <a:pt x="42106" y="30886"/>
                      <a:pt x="43929" y="29902"/>
                      <a:pt x="43929" y="28353"/>
                    </a:cubicBezTo>
                    <a:cubicBezTo>
                      <a:pt x="43929" y="26813"/>
                      <a:pt x="44216" y="24853"/>
                      <a:pt x="46180" y="24853"/>
                    </a:cubicBezTo>
                    <a:cubicBezTo>
                      <a:pt x="46749" y="24853"/>
                      <a:pt x="47763" y="24566"/>
                      <a:pt x="48897" y="24138"/>
                    </a:cubicBezTo>
                    <a:cubicBezTo>
                      <a:pt x="46633" y="22012"/>
                      <a:pt x="44515" y="19615"/>
                      <a:pt x="42551" y="17069"/>
                    </a:cubicBezTo>
                    <a:close/>
                  </a:path>
                </a:pathLst>
              </a:custGeom>
              <a:grpFill/>
              <a:ln w="5028" cap="flat">
                <a:solidFill>
                  <a:schemeClr val="bg1"/>
                </a:solidFill>
                <a:prstDash val="solid"/>
                <a:miter/>
              </a:ln>
            </p:spPr>
            <p:txBody>
              <a:bodyPr rtlCol="0" anchor="ctr"/>
              <a:lstStyle/>
              <a:p>
                <a:endParaRPr lang="en-US"/>
              </a:p>
            </p:txBody>
          </p:sp>
          <p:sp>
            <p:nvSpPr>
              <p:cNvPr id="765" name="Freeform 764">
                <a:extLst>
                  <a:ext uri="{FF2B5EF4-FFF2-40B4-BE49-F238E27FC236}">
                    <a16:creationId xmlns:a16="http://schemas.microsoft.com/office/drawing/2014/main" id="{433308BB-B9C2-452D-A34D-FCF6FEF15147}"/>
                  </a:ext>
                </a:extLst>
              </p:cNvPr>
              <p:cNvSpPr/>
              <p:nvPr/>
            </p:nvSpPr>
            <p:spPr>
              <a:xfrm>
                <a:off x="4990438" y="4940982"/>
                <a:ext cx="88" cy="5062"/>
              </a:xfrm>
              <a:custGeom>
                <a:avLst/>
                <a:gdLst>
                  <a:gd name="connsiteX0" fmla="*/ 24 w 88"/>
                  <a:gd name="connsiteY0" fmla="*/ 5062 h 5062"/>
                  <a:gd name="connsiteX1" fmla="*/ 89 w 88"/>
                  <a:gd name="connsiteY1" fmla="*/ 0 h 5062"/>
                  <a:gd name="connsiteX2" fmla="*/ 24 w 88"/>
                  <a:gd name="connsiteY2" fmla="*/ 5062 h 5062"/>
                </a:gdLst>
                <a:ahLst/>
                <a:cxnLst>
                  <a:cxn ang="0">
                    <a:pos x="connsiteX0" y="connsiteY0"/>
                  </a:cxn>
                  <a:cxn ang="0">
                    <a:pos x="connsiteX1" y="connsiteY1"/>
                  </a:cxn>
                  <a:cxn ang="0">
                    <a:pos x="connsiteX2" y="connsiteY2"/>
                  </a:cxn>
                </a:cxnLst>
                <a:rect l="l" t="t" r="r" b="b"/>
                <a:pathLst>
                  <a:path w="88" h="5062">
                    <a:moveTo>
                      <a:pt x="24" y="5062"/>
                    </a:moveTo>
                    <a:cubicBezTo>
                      <a:pt x="-18" y="3351"/>
                      <a:pt x="-6" y="1656"/>
                      <a:pt x="89" y="0"/>
                    </a:cubicBezTo>
                    <a:cubicBezTo>
                      <a:pt x="-10" y="1678"/>
                      <a:pt x="-18" y="3351"/>
                      <a:pt x="24" y="5062"/>
                    </a:cubicBezTo>
                    <a:close/>
                  </a:path>
                </a:pathLst>
              </a:custGeom>
              <a:grpFill/>
              <a:ln w="5028" cap="flat">
                <a:solidFill>
                  <a:schemeClr val="bg1"/>
                </a:solidFill>
                <a:prstDash val="solid"/>
                <a:miter/>
              </a:ln>
            </p:spPr>
            <p:txBody>
              <a:bodyPr rtlCol="0" anchor="ctr"/>
              <a:lstStyle/>
              <a:p>
                <a:endParaRPr lang="en-US"/>
              </a:p>
            </p:txBody>
          </p:sp>
        </p:grpSp>
        <p:grpSp>
          <p:nvGrpSpPr>
            <p:cNvPr id="72" name="Graphic 2398">
              <a:extLst>
                <a:ext uri="{FF2B5EF4-FFF2-40B4-BE49-F238E27FC236}">
                  <a16:creationId xmlns:a16="http://schemas.microsoft.com/office/drawing/2014/main" id="{C31B6DA3-9259-D363-2CE2-509BC930DE77}"/>
                </a:ext>
              </a:extLst>
            </p:cNvPr>
            <p:cNvGrpSpPr/>
            <p:nvPr/>
          </p:nvGrpSpPr>
          <p:grpSpPr>
            <a:xfrm>
              <a:off x="4984211" y="4963033"/>
              <a:ext cx="93208" cy="74775"/>
              <a:chOff x="4984211" y="4963033"/>
              <a:chExt cx="93208" cy="74775"/>
            </a:xfrm>
            <a:grpFill/>
          </p:grpSpPr>
          <p:sp>
            <p:nvSpPr>
              <p:cNvPr id="761" name="Freeform 760">
                <a:extLst>
                  <a:ext uri="{FF2B5EF4-FFF2-40B4-BE49-F238E27FC236}">
                    <a16:creationId xmlns:a16="http://schemas.microsoft.com/office/drawing/2014/main" id="{C66C49E2-6E15-8D2B-4AAD-9EC6BE018F82}"/>
                  </a:ext>
                </a:extLst>
              </p:cNvPr>
              <p:cNvSpPr/>
              <p:nvPr/>
            </p:nvSpPr>
            <p:spPr>
              <a:xfrm>
                <a:off x="4999342" y="4963033"/>
                <a:ext cx="509" cy="757"/>
              </a:xfrm>
              <a:custGeom>
                <a:avLst/>
                <a:gdLst>
                  <a:gd name="connsiteX0" fmla="*/ 509 w 509"/>
                  <a:gd name="connsiteY0" fmla="*/ 757 h 757"/>
                  <a:gd name="connsiteX1" fmla="*/ 0 w 509"/>
                  <a:gd name="connsiteY1" fmla="*/ 0 h 757"/>
                  <a:gd name="connsiteX2" fmla="*/ 0 w 509"/>
                  <a:gd name="connsiteY2" fmla="*/ 0 h 757"/>
                  <a:gd name="connsiteX3" fmla="*/ 509 w 509"/>
                  <a:gd name="connsiteY3" fmla="*/ 757 h 757"/>
                </a:gdLst>
                <a:ahLst/>
                <a:cxnLst>
                  <a:cxn ang="0">
                    <a:pos x="connsiteX0" y="connsiteY0"/>
                  </a:cxn>
                  <a:cxn ang="0">
                    <a:pos x="connsiteX1" y="connsiteY1"/>
                  </a:cxn>
                  <a:cxn ang="0">
                    <a:pos x="connsiteX2" y="connsiteY2"/>
                  </a:cxn>
                  <a:cxn ang="0">
                    <a:pos x="connsiteX3" y="connsiteY3"/>
                  </a:cxn>
                </a:cxnLst>
                <a:rect l="l" t="t" r="r" b="b"/>
                <a:pathLst>
                  <a:path w="509" h="757">
                    <a:moveTo>
                      <a:pt x="509" y="757"/>
                    </a:moveTo>
                    <a:cubicBezTo>
                      <a:pt x="334" y="522"/>
                      <a:pt x="180" y="240"/>
                      <a:pt x="0" y="0"/>
                    </a:cubicBezTo>
                    <a:lnTo>
                      <a:pt x="0" y="0"/>
                    </a:lnTo>
                    <a:cubicBezTo>
                      <a:pt x="180" y="261"/>
                      <a:pt x="334" y="526"/>
                      <a:pt x="509" y="757"/>
                    </a:cubicBezTo>
                    <a:close/>
                  </a:path>
                </a:pathLst>
              </a:custGeom>
              <a:grpFill/>
              <a:ln w="5028" cap="flat">
                <a:solidFill>
                  <a:schemeClr val="bg1"/>
                </a:solidFill>
                <a:prstDash val="solid"/>
                <a:miter/>
              </a:ln>
            </p:spPr>
            <p:txBody>
              <a:bodyPr rtlCol="0" anchor="ctr"/>
              <a:lstStyle/>
              <a:p>
                <a:endParaRPr lang="en-US"/>
              </a:p>
            </p:txBody>
          </p:sp>
          <p:sp>
            <p:nvSpPr>
              <p:cNvPr id="762" name="Freeform 761">
                <a:extLst>
                  <a:ext uri="{FF2B5EF4-FFF2-40B4-BE49-F238E27FC236}">
                    <a16:creationId xmlns:a16="http://schemas.microsoft.com/office/drawing/2014/main" id="{0CE72564-427F-3D1F-4807-4CD188F4E840}"/>
                  </a:ext>
                </a:extLst>
              </p:cNvPr>
              <p:cNvSpPr/>
              <p:nvPr/>
            </p:nvSpPr>
            <p:spPr>
              <a:xfrm>
                <a:off x="4984211" y="4977727"/>
                <a:ext cx="1219" cy="1882"/>
              </a:xfrm>
              <a:custGeom>
                <a:avLst/>
                <a:gdLst>
                  <a:gd name="connsiteX0" fmla="*/ 0 w 1219"/>
                  <a:gd name="connsiteY0" fmla="*/ 0 h 1882"/>
                  <a:gd name="connsiteX1" fmla="*/ 0 w 1219"/>
                  <a:gd name="connsiteY1" fmla="*/ 0 h 1882"/>
                  <a:gd name="connsiteX2" fmla="*/ 1220 w 1219"/>
                  <a:gd name="connsiteY2" fmla="*/ 1883 h 1882"/>
                  <a:gd name="connsiteX3" fmla="*/ 0 w 1219"/>
                  <a:gd name="connsiteY3" fmla="*/ 0 h 1882"/>
                </a:gdLst>
                <a:ahLst/>
                <a:cxnLst>
                  <a:cxn ang="0">
                    <a:pos x="connsiteX0" y="connsiteY0"/>
                  </a:cxn>
                  <a:cxn ang="0">
                    <a:pos x="connsiteX1" y="connsiteY1"/>
                  </a:cxn>
                  <a:cxn ang="0">
                    <a:pos x="connsiteX2" y="connsiteY2"/>
                  </a:cxn>
                  <a:cxn ang="0">
                    <a:pos x="connsiteX3" y="connsiteY3"/>
                  </a:cxn>
                </a:cxnLst>
                <a:rect l="l" t="t" r="r" b="b"/>
                <a:pathLst>
                  <a:path w="1219" h="1882">
                    <a:moveTo>
                      <a:pt x="0" y="0"/>
                    </a:moveTo>
                    <a:lnTo>
                      <a:pt x="0" y="0"/>
                    </a:lnTo>
                    <a:cubicBezTo>
                      <a:pt x="458" y="573"/>
                      <a:pt x="856" y="1211"/>
                      <a:pt x="1220" y="1883"/>
                    </a:cubicBezTo>
                    <a:cubicBezTo>
                      <a:pt x="881" y="1194"/>
                      <a:pt x="458" y="573"/>
                      <a:pt x="0" y="0"/>
                    </a:cubicBezTo>
                    <a:close/>
                  </a:path>
                </a:pathLst>
              </a:custGeom>
              <a:grpFill/>
              <a:ln w="5028" cap="flat">
                <a:solidFill>
                  <a:schemeClr val="bg1"/>
                </a:solidFill>
                <a:prstDash val="solid"/>
                <a:miter/>
              </a:ln>
            </p:spPr>
            <p:txBody>
              <a:bodyPr rtlCol="0" anchor="ctr"/>
              <a:lstStyle/>
              <a:p>
                <a:endParaRPr lang="en-US"/>
              </a:p>
            </p:txBody>
          </p:sp>
          <p:sp>
            <p:nvSpPr>
              <p:cNvPr id="763" name="Freeform 762">
                <a:extLst>
                  <a:ext uri="{FF2B5EF4-FFF2-40B4-BE49-F238E27FC236}">
                    <a16:creationId xmlns:a16="http://schemas.microsoft.com/office/drawing/2014/main" id="{97E4914E-E019-4FC9-2289-8D2B5A2E6EC4}"/>
                  </a:ext>
                </a:extLst>
              </p:cNvPr>
              <p:cNvSpPr/>
              <p:nvPr/>
            </p:nvSpPr>
            <p:spPr>
              <a:xfrm>
                <a:off x="4998084" y="4970338"/>
                <a:ext cx="79335" cy="34545"/>
              </a:xfrm>
              <a:custGeom>
                <a:avLst/>
                <a:gdLst>
                  <a:gd name="connsiteX0" fmla="*/ 78855 w 79335"/>
                  <a:gd name="connsiteY0" fmla="*/ 18369 h 34545"/>
                  <a:gd name="connsiteX1" fmla="*/ 79146 w 79335"/>
                  <a:gd name="connsiteY1" fmla="*/ 11206 h 34545"/>
                  <a:gd name="connsiteX2" fmla="*/ 79124 w 79335"/>
                  <a:gd name="connsiteY2" fmla="*/ 10992 h 34545"/>
                  <a:gd name="connsiteX3" fmla="*/ 75658 w 79335"/>
                  <a:gd name="connsiteY3" fmla="*/ 7787 h 34545"/>
                  <a:gd name="connsiteX4" fmla="*/ 62235 w 79335"/>
                  <a:gd name="connsiteY4" fmla="*/ 949 h 34545"/>
                  <a:gd name="connsiteX5" fmla="*/ 42478 w 79335"/>
                  <a:gd name="connsiteY5" fmla="*/ 3114 h 34545"/>
                  <a:gd name="connsiteX6" fmla="*/ 36394 w 79335"/>
                  <a:gd name="connsiteY6" fmla="*/ 6135 h 34545"/>
                  <a:gd name="connsiteX7" fmla="*/ 22114 w 79335"/>
                  <a:gd name="connsiteY7" fmla="*/ 7385 h 34545"/>
                  <a:gd name="connsiteX8" fmla="*/ 8117 w 79335"/>
                  <a:gd name="connsiteY8" fmla="*/ 517 h 34545"/>
                  <a:gd name="connsiteX9" fmla="*/ 8130 w 79335"/>
                  <a:gd name="connsiteY9" fmla="*/ 517 h 34545"/>
                  <a:gd name="connsiteX10" fmla="*/ 5413 w 79335"/>
                  <a:gd name="connsiteY10" fmla="*/ 1231 h 34545"/>
                  <a:gd name="connsiteX11" fmla="*/ 3162 w 79335"/>
                  <a:gd name="connsiteY11" fmla="*/ 4732 h 34545"/>
                  <a:gd name="connsiteX12" fmla="*/ 1617 w 79335"/>
                  <a:gd name="connsiteY12" fmla="*/ 8532 h 34545"/>
                  <a:gd name="connsiteX13" fmla="*/ 4009 w 79335"/>
                  <a:gd name="connsiteY13" fmla="*/ 11621 h 34545"/>
                  <a:gd name="connsiteX14" fmla="*/ 1904 w 79335"/>
                  <a:gd name="connsiteY14" fmla="*/ 17659 h 34545"/>
                  <a:gd name="connsiteX15" fmla="*/ 1921 w 79335"/>
                  <a:gd name="connsiteY15" fmla="*/ 20808 h 34545"/>
                  <a:gd name="connsiteX16" fmla="*/ 0 w 79335"/>
                  <a:gd name="connsiteY16" fmla="*/ 20765 h 34545"/>
                  <a:gd name="connsiteX17" fmla="*/ 5032 w 79335"/>
                  <a:gd name="connsiteY17" fmla="*/ 20243 h 34545"/>
                  <a:gd name="connsiteX18" fmla="*/ 18952 w 79335"/>
                  <a:gd name="connsiteY18" fmla="*/ 24069 h 34545"/>
                  <a:gd name="connsiteX19" fmla="*/ 29688 w 79335"/>
                  <a:gd name="connsiteY19" fmla="*/ 32289 h 34545"/>
                  <a:gd name="connsiteX20" fmla="*/ 40095 w 79335"/>
                  <a:gd name="connsiteY20" fmla="*/ 31621 h 34545"/>
                  <a:gd name="connsiteX21" fmla="*/ 41734 w 79335"/>
                  <a:gd name="connsiteY21" fmla="*/ 25635 h 34545"/>
                  <a:gd name="connsiteX22" fmla="*/ 41725 w 79335"/>
                  <a:gd name="connsiteY22" fmla="*/ 20958 h 34545"/>
                  <a:gd name="connsiteX23" fmla="*/ 51961 w 79335"/>
                  <a:gd name="connsiteY23" fmla="*/ 9773 h 34545"/>
                  <a:gd name="connsiteX24" fmla="*/ 56612 w 79335"/>
                  <a:gd name="connsiteY24" fmla="*/ 9691 h 34545"/>
                  <a:gd name="connsiteX25" fmla="*/ 65547 w 79335"/>
                  <a:gd name="connsiteY25" fmla="*/ 21296 h 34545"/>
                  <a:gd name="connsiteX26" fmla="*/ 69693 w 79335"/>
                  <a:gd name="connsiteY26" fmla="*/ 32216 h 34545"/>
                  <a:gd name="connsiteX27" fmla="*/ 71011 w 79335"/>
                  <a:gd name="connsiteY27" fmla="*/ 34313 h 34545"/>
                  <a:gd name="connsiteX28" fmla="*/ 72689 w 79335"/>
                  <a:gd name="connsiteY28" fmla="*/ 29747 h 34545"/>
                  <a:gd name="connsiteX29" fmla="*/ 75774 w 79335"/>
                  <a:gd name="connsiteY29" fmla="*/ 28481 h 34545"/>
                  <a:gd name="connsiteX30" fmla="*/ 78170 w 79335"/>
                  <a:gd name="connsiteY30" fmla="*/ 22593 h 34545"/>
                  <a:gd name="connsiteX31" fmla="*/ 78855 w 79335"/>
                  <a:gd name="connsiteY31" fmla="*/ 18369 h 34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9335" h="34545">
                    <a:moveTo>
                      <a:pt x="78855" y="18369"/>
                    </a:moveTo>
                    <a:cubicBezTo>
                      <a:pt x="77884" y="16405"/>
                      <a:pt x="78157" y="15986"/>
                      <a:pt x="79146" y="11206"/>
                    </a:cubicBezTo>
                    <a:cubicBezTo>
                      <a:pt x="79159" y="11138"/>
                      <a:pt x="79107" y="11048"/>
                      <a:pt x="79124" y="10992"/>
                    </a:cubicBezTo>
                    <a:cubicBezTo>
                      <a:pt x="77969" y="9892"/>
                      <a:pt x="76762" y="8904"/>
                      <a:pt x="75658" y="7787"/>
                    </a:cubicBezTo>
                    <a:cubicBezTo>
                      <a:pt x="71897" y="4034"/>
                      <a:pt x="67318" y="2126"/>
                      <a:pt x="62235" y="949"/>
                    </a:cubicBezTo>
                    <a:cubicBezTo>
                      <a:pt x="55367" y="-566"/>
                      <a:pt x="48764" y="-553"/>
                      <a:pt x="42478" y="3114"/>
                    </a:cubicBezTo>
                    <a:cubicBezTo>
                      <a:pt x="40531" y="4274"/>
                      <a:pt x="38328" y="4988"/>
                      <a:pt x="36394" y="6135"/>
                    </a:cubicBezTo>
                    <a:cubicBezTo>
                      <a:pt x="31798" y="8921"/>
                      <a:pt x="27185" y="10590"/>
                      <a:pt x="22114" y="7385"/>
                    </a:cubicBezTo>
                    <a:cubicBezTo>
                      <a:pt x="16282" y="6828"/>
                      <a:pt x="11913" y="4086"/>
                      <a:pt x="8117" y="517"/>
                    </a:cubicBezTo>
                    <a:lnTo>
                      <a:pt x="8130" y="517"/>
                    </a:lnTo>
                    <a:cubicBezTo>
                      <a:pt x="6992" y="945"/>
                      <a:pt x="5982" y="1231"/>
                      <a:pt x="5413" y="1231"/>
                    </a:cubicBezTo>
                    <a:cubicBezTo>
                      <a:pt x="3449" y="1231"/>
                      <a:pt x="3162" y="3191"/>
                      <a:pt x="3162" y="4732"/>
                    </a:cubicBezTo>
                    <a:cubicBezTo>
                      <a:pt x="3162" y="6277"/>
                      <a:pt x="1339" y="7265"/>
                      <a:pt x="1617" y="8532"/>
                    </a:cubicBezTo>
                    <a:cubicBezTo>
                      <a:pt x="1904" y="9811"/>
                      <a:pt x="4425" y="11065"/>
                      <a:pt x="4009" y="11621"/>
                    </a:cubicBezTo>
                    <a:cubicBezTo>
                      <a:pt x="3590" y="12186"/>
                      <a:pt x="1617" y="14574"/>
                      <a:pt x="1904" y="17659"/>
                    </a:cubicBezTo>
                    <a:cubicBezTo>
                      <a:pt x="2007" y="18789"/>
                      <a:pt x="1981" y="19850"/>
                      <a:pt x="1921" y="20808"/>
                    </a:cubicBezTo>
                    <a:cubicBezTo>
                      <a:pt x="1279" y="20851"/>
                      <a:pt x="608" y="20890"/>
                      <a:pt x="0" y="20765"/>
                    </a:cubicBezTo>
                    <a:cubicBezTo>
                      <a:pt x="1609" y="21039"/>
                      <a:pt x="3479" y="20808"/>
                      <a:pt x="5032" y="20243"/>
                    </a:cubicBezTo>
                    <a:cubicBezTo>
                      <a:pt x="10633" y="18237"/>
                      <a:pt x="15559" y="20141"/>
                      <a:pt x="18952" y="24069"/>
                    </a:cubicBezTo>
                    <a:cubicBezTo>
                      <a:pt x="22063" y="27672"/>
                      <a:pt x="26308" y="29307"/>
                      <a:pt x="29688" y="32289"/>
                    </a:cubicBezTo>
                    <a:cubicBezTo>
                      <a:pt x="33381" y="35605"/>
                      <a:pt x="35512" y="35169"/>
                      <a:pt x="40095" y="31621"/>
                    </a:cubicBezTo>
                    <a:cubicBezTo>
                      <a:pt x="42119" y="30085"/>
                      <a:pt x="42709" y="28070"/>
                      <a:pt x="41734" y="25635"/>
                    </a:cubicBezTo>
                    <a:cubicBezTo>
                      <a:pt x="41113" y="24090"/>
                      <a:pt x="40215" y="21981"/>
                      <a:pt x="41725" y="20958"/>
                    </a:cubicBezTo>
                    <a:cubicBezTo>
                      <a:pt x="46086" y="18014"/>
                      <a:pt x="48683" y="13624"/>
                      <a:pt x="51961" y="9773"/>
                    </a:cubicBezTo>
                    <a:cubicBezTo>
                      <a:pt x="52667" y="8977"/>
                      <a:pt x="55316" y="9049"/>
                      <a:pt x="56612" y="9691"/>
                    </a:cubicBezTo>
                    <a:cubicBezTo>
                      <a:pt x="61478" y="11989"/>
                      <a:pt x="65080" y="15802"/>
                      <a:pt x="65547" y="21296"/>
                    </a:cubicBezTo>
                    <a:cubicBezTo>
                      <a:pt x="65889" y="25468"/>
                      <a:pt x="67104" y="29015"/>
                      <a:pt x="69693" y="32216"/>
                    </a:cubicBezTo>
                    <a:cubicBezTo>
                      <a:pt x="70211" y="32867"/>
                      <a:pt x="70592" y="33611"/>
                      <a:pt x="71011" y="34313"/>
                    </a:cubicBezTo>
                    <a:lnTo>
                      <a:pt x="72689" y="29747"/>
                    </a:lnTo>
                    <a:cubicBezTo>
                      <a:pt x="72689" y="29747"/>
                      <a:pt x="74375" y="29478"/>
                      <a:pt x="75774" y="28481"/>
                    </a:cubicBezTo>
                    <a:cubicBezTo>
                      <a:pt x="77186" y="27509"/>
                      <a:pt x="77186" y="25263"/>
                      <a:pt x="78170" y="22593"/>
                    </a:cubicBezTo>
                    <a:cubicBezTo>
                      <a:pt x="79146" y="19918"/>
                      <a:pt x="79848" y="20333"/>
                      <a:pt x="78855" y="18369"/>
                    </a:cubicBezTo>
                    <a:close/>
                  </a:path>
                </a:pathLst>
              </a:custGeom>
              <a:grpFill/>
              <a:ln w="5028" cap="flat">
                <a:solidFill>
                  <a:schemeClr val="bg1"/>
                </a:solidFill>
                <a:prstDash val="solid"/>
                <a:miter/>
              </a:ln>
            </p:spPr>
            <p:txBody>
              <a:bodyPr rtlCol="0" anchor="ctr"/>
              <a:lstStyle/>
              <a:p>
                <a:endParaRPr lang="en-US"/>
              </a:p>
            </p:txBody>
          </p:sp>
        </p:grpSp>
        <p:grpSp>
          <p:nvGrpSpPr>
            <p:cNvPr id="73" name="Graphic 2398">
              <a:extLst>
                <a:ext uri="{FF2B5EF4-FFF2-40B4-BE49-F238E27FC236}">
                  <a16:creationId xmlns:a16="http://schemas.microsoft.com/office/drawing/2014/main" id="{A76F1F5D-2A81-8209-351B-DA4AA5E6C738}"/>
                </a:ext>
              </a:extLst>
            </p:cNvPr>
            <p:cNvGrpSpPr/>
            <p:nvPr/>
          </p:nvGrpSpPr>
          <p:grpSpPr>
            <a:xfrm>
              <a:off x="5052496" y="4929633"/>
              <a:ext cx="169986" cy="428299"/>
              <a:chOff x="5052496" y="4929633"/>
              <a:chExt cx="169986" cy="428299"/>
            </a:xfrm>
            <a:grpFill/>
          </p:grpSpPr>
          <p:sp>
            <p:nvSpPr>
              <p:cNvPr id="759" name="Freeform 758">
                <a:extLst>
                  <a:ext uri="{FF2B5EF4-FFF2-40B4-BE49-F238E27FC236}">
                    <a16:creationId xmlns:a16="http://schemas.microsoft.com/office/drawing/2014/main" id="{761C357E-9503-1657-9BB2-59DF25C7FC02}"/>
                  </a:ext>
                </a:extLst>
              </p:cNvPr>
              <p:cNvSpPr/>
              <p:nvPr/>
            </p:nvSpPr>
            <p:spPr>
              <a:xfrm>
                <a:off x="5063194" y="4989850"/>
                <a:ext cx="427" cy="1779"/>
              </a:xfrm>
              <a:custGeom>
                <a:avLst/>
                <a:gdLst>
                  <a:gd name="connsiteX0" fmla="*/ 428 w 427"/>
                  <a:gd name="connsiteY0" fmla="*/ 1780 h 1779"/>
                  <a:gd name="connsiteX1" fmla="*/ 0 w 427"/>
                  <a:gd name="connsiteY1" fmla="*/ 0 h 1779"/>
                  <a:gd name="connsiteX2" fmla="*/ 0 w 427"/>
                  <a:gd name="connsiteY2" fmla="*/ 0 h 1779"/>
                  <a:gd name="connsiteX3" fmla="*/ 428 w 427"/>
                  <a:gd name="connsiteY3" fmla="*/ 1780 h 1779"/>
                </a:gdLst>
                <a:ahLst/>
                <a:cxnLst>
                  <a:cxn ang="0">
                    <a:pos x="connsiteX0" y="connsiteY0"/>
                  </a:cxn>
                  <a:cxn ang="0">
                    <a:pos x="connsiteX1" y="connsiteY1"/>
                  </a:cxn>
                  <a:cxn ang="0">
                    <a:pos x="connsiteX2" y="connsiteY2"/>
                  </a:cxn>
                  <a:cxn ang="0">
                    <a:pos x="connsiteX3" y="connsiteY3"/>
                  </a:cxn>
                </a:cxnLst>
                <a:rect l="l" t="t" r="r" b="b"/>
                <a:pathLst>
                  <a:path w="427" h="1779">
                    <a:moveTo>
                      <a:pt x="428" y="1780"/>
                    </a:moveTo>
                    <a:cubicBezTo>
                      <a:pt x="376" y="1151"/>
                      <a:pt x="137" y="599"/>
                      <a:pt x="0" y="0"/>
                    </a:cubicBezTo>
                    <a:lnTo>
                      <a:pt x="0" y="0"/>
                    </a:lnTo>
                    <a:cubicBezTo>
                      <a:pt x="137" y="599"/>
                      <a:pt x="376" y="1155"/>
                      <a:pt x="428" y="1780"/>
                    </a:cubicBezTo>
                    <a:close/>
                  </a:path>
                </a:pathLst>
              </a:custGeom>
              <a:grpFill/>
              <a:ln w="5028" cap="flat">
                <a:solidFill>
                  <a:schemeClr val="bg1"/>
                </a:solidFill>
                <a:prstDash val="solid"/>
                <a:miter/>
              </a:ln>
            </p:spPr>
            <p:txBody>
              <a:bodyPr rtlCol="0" anchor="ctr"/>
              <a:lstStyle/>
              <a:p>
                <a:endParaRPr lang="en-US"/>
              </a:p>
            </p:txBody>
          </p:sp>
          <p:sp>
            <p:nvSpPr>
              <p:cNvPr id="760" name="Freeform 759">
                <a:extLst>
                  <a:ext uri="{FF2B5EF4-FFF2-40B4-BE49-F238E27FC236}">
                    <a16:creationId xmlns:a16="http://schemas.microsoft.com/office/drawing/2014/main" id="{2D08879A-E394-A2C6-5B9E-3BD760F79F61}"/>
                  </a:ext>
                </a:extLst>
              </p:cNvPr>
              <p:cNvSpPr/>
              <p:nvPr/>
            </p:nvSpPr>
            <p:spPr>
              <a:xfrm>
                <a:off x="5052496" y="4929633"/>
                <a:ext cx="169986" cy="239715"/>
              </a:xfrm>
              <a:custGeom>
                <a:avLst/>
                <a:gdLst>
                  <a:gd name="connsiteX0" fmla="*/ 166058 w 169986"/>
                  <a:gd name="connsiteY0" fmla="*/ 149667 h 239715"/>
                  <a:gd name="connsiteX1" fmla="*/ 164565 w 169986"/>
                  <a:gd name="connsiteY1" fmla="*/ 144250 h 239715"/>
                  <a:gd name="connsiteX2" fmla="*/ 160825 w 169986"/>
                  <a:gd name="connsiteY2" fmla="*/ 142003 h 239715"/>
                  <a:gd name="connsiteX3" fmla="*/ 162139 w 169986"/>
                  <a:gd name="connsiteY3" fmla="*/ 133749 h 239715"/>
                  <a:gd name="connsiteX4" fmla="*/ 160072 w 169986"/>
                  <a:gd name="connsiteY4" fmla="*/ 122349 h 239715"/>
                  <a:gd name="connsiteX5" fmla="*/ 159417 w 169986"/>
                  <a:gd name="connsiteY5" fmla="*/ 113984 h 239715"/>
                  <a:gd name="connsiteX6" fmla="*/ 159695 w 169986"/>
                  <a:gd name="connsiteY6" fmla="*/ 104446 h 239715"/>
                  <a:gd name="connsiteX7" fmla="*/ 164475 w 169986"/>
                  <a:gd name="connsiteY7" fmla="*/ 93761 h 239715"/>
                  <a:gd name="connsiteX8" fmla="*/ 154646 w 169986"/>
                  <a:gd name="connsiteY8" fmla="*/ 89002 h 239715"/>
                  <a:gd name="connsiteX9" fmla="*/ 141167 w 169986"/>
                  <a:gd name="connsiteY9" fmla="*/ 88720 h 239715"/>
                  <a:gd name="connsiteX10" fmla="*/ 127683 w 169986"/>
                  <a:gd name="connsiteY10" fmla="*/ 79734 h 239715"/>
                  <a:gd name="connsiteX11" fmla="*/ 118133 w 169986"/>
                  <a:gd name="connsiteY11" fmla="*/ 78031 h 239715"/>
                  <a:gd name="connsiteX12" fmla="*/ 106327 w 169986"/>
                  <a:gd name="connsiteY12" fmla="*/ 77752 h 239715"/>
                  <a:gd name="connsiteX13" fmla="*/ 96506 w 169986"/>
                  <a:gd name="connsiteY13" fmla="*/ 72682 h 239715"/>
                  <a:gd name="connsiteX14" fmla="*/ 95659 w 169986"/>
                  <a:gd name="connsiteY14" fmla="*/ 62040 h 239715"/>
                  <a:gd name="connsiteX15" fmla="*/ 89480 w 169986"/>
                  <a:gd name="connsiteY15" fmla="*/ 50225 h 239715"/>
                  <a:gd name="connsiteX16" fmla="*/ 84140 w 169986"/>
                  <a:gd name="connsiteY16" fmla="*/ 44337 h 239715"/>
                  <a:gd name="connsiteX17" fmla="*/ 86117 w 169986"/>
                  <a:gd name="connsiteY17" fmla="*/ 34791 h 239715"/>
                  <a:gd name="connsiteX18" fmla="*/ 89758 w 169986"/>
                  <a:gd name="connsiteY18" fmla="*/ 26356 h 239715"/>
                  <a:gd name="connsiteX19" fmla="*/ 96219 w 169986"/>
                  <a:gd name="connsiteY19" fmla="*/ 19317 h 239715"/>
                  <a:gd name="connsiteX20" fmla="*/ 101838 w 169986"/>
                  <a:gd name="connsiteY20" fmla="*/ 11739 h 239715"/>
                  <a:gd name="connsiteX21" fmla="*/ 109985 w 169986"/>
                  <a:gd name="connsiteY21" fmla="*/ 8085 h 239715"/>
                  <a:gd name="connsiteX22" fmla="*/ 114260 w 169986"/>
                  <a:gd name="connsiteY22" fmla="*/ 7246 h 239715"/>
                  <a:gd name="connsiteX23" fmla="*/ 114551 w 169986"/>
                  <a:gd name="connsiteY23" fmla="*/ 6959 h 239715"/>
                  <a:gd name="connsiteX24" fmla="*/ 112886 w 169986"/>
                  <a:gd name="connsiteY24" fmla="*/ 1076 h 239715"/>
                  <a:gd name="connsiteX25" fmla="*/ 108120 w 169986"/>
                  <a:gd name="connsiteY25" fmla="*/ 53 h 239715"/>
                  <a:gd name="connsiteX26" fmla="*/ 97610 w 169986"/>
                  <a:gd name="connsiteY26" fmla="*/ 5355 h 239715"/>
                  <a:gd name="connsiteX27" fmla="*/ 84606 w 169986"/>
                  <a:gd name="connsiteY27" fmla="*/ 13203 h 239715"/>
                  <a:gd name="connsiteX28" fmla="*/ 68726 w 169986"/>
                  <a:gd name="connsiteY28" fmla="*/ 18650 h 239715"/>
                  <a:gd name="connsiteX29" fmla="*/ 65384 w 169986"/>
                  <a:gd name="connsiteY29" fmla="*/ 18581 h 239715"/>
                  <a:gd name="connsiteX30" fmla="*/ 56398 w 169986"/>
                  <a:gd name="connsiteY30" fmla="*/ 22557 h 239715"/>
                  <a:gd name="connsiteX31" fmla="*/ 49710 w 169986"/>
                  <a:gd name="connsiteY31" fmla="*/ 34264 h 239715"/>
                  <a:gd name="connsiteX32" fmla="*/ 43835 w 169986"/>
                  <a:gd name="connsiteY32" fmla="*/ 43982 h 239715"/>
                  <a:gd name="connsiteX33" fmla="*/ 34896 w 169986"/>
                  <a:gd name="connsiteY33" fmla="*/ 51830 h 239715"/>
                  <a:gd name="connsiteX34" fmla="*/ 32799 w 169986"/>
                  <a:gd name="connsiteY34" fmla="*/ 57590 h 239715"/>
                  <a:gd name="connsiteX35" fmla="*/ 33060 w 169986"/>
                  <a:gd name="connsiteY35" fmla="*/ 57667 h 239715"/>
                  <a:gd name="connsiteX36" fmla="*/ 33039 w 169986"/>
                  <a:gd name="connsiteY36" fmla="*/ 58655 h 239715"/>
                  <a:gd name="connsiteX37" fmla="*/ 32662 w 169986"/>
                  <a:gd name="connsiteY37" fmla="*/ 58047 h 239715"/>
                  <a:gd name="connsiteX38" fmla="*/ 32799 w 169986"/>
                  <a:gd name="connsiteY38" fmla="*/ 57590 h 239715"/>
                  <a:gd name="connsiteX39" fmla="*/ 29983 w 169986"/>
                  <a:gd name="connsiteY39" fmla="*/ 56545 h 239715"/>
                  <a:gd name="connsiteX40" fmla="*/ 21241 w 169986"/>
                  <a:gd name="connsiteY40" fmla="*/ 48496 h 239715"/>
                  <a:gd name="connsiteX41" fmla="*/ 24707 w 169986"/>
                  <a:gd name="connsiteY41" fmla="*/ 51701 h 239715"/>
                  <a:gd name="connsiteX42" fmla="*/ 24729 w 169986"/>
                  <a:gd name="connsiteY42" fmla="*/ 51915 h 239715"/>
                  <a:gd name="connsiteX43" fmla="*/ 24438 w 169986"/>
                  <a:gd name="connsiteY43" fmla="*/ 59078 h 239715"/>
                  <a:gd name="connsiteX44" fmla="*/ 23740 w 169986"/>
                  <a:gd name="connsiteY44" fmla="*/ 63294 h 239715"/>
                  <a:gd name="connsiteX45" fmla="*/ 21344 w 169986"/>
                  <a:gd name="connsiteY45" fmla="*/ 69181 h 239715"/>
                  <a:gd name="connsiteX46" fmla="*/ 18259 w 169986"/>
                  <a:gd name="connsiteY46" fmla="*/ 70448 h 239715"/>
                  <a:gd name="connsiteX47" fmla="*/ 16581 w 169986"/>
                  <a:gd name="connsiteY47" fmla="*/ 75014 h 239715"/>
                  <a:gd name="connsiteX48" fmla="*/ 15263 w 169986"/>
                  <a:gd name="connsiteY48" fmla="*/ 72917 h 239715"/>
                  <a:gd name="connsiteX49" fmla="*/ 22991 w 169986"/>
                  <a:gd name="connsiteY49" fmla="*/ 86097 h 239715"/>
                  <a:gd name="connsiteX50" fmla="*/ 24147 w 169986"/>
                  <a:gd name="connsiteY50" fmla="*/ 90842 h 239715"/>
                  <a:gd name="connsiteX51" fmla="*/ 23749 w 169986"/>
                  <a:gd name="connsiteY51" fmla="*/ 112867 h 239715"/>
                  <a:gd name="connsiteX52" fmla="*/ 26209 w 169986"/>
                  <a:gd name="connsiteY52" fmla="*/ 123958 h 239715"/>
                  <a:gd name="connsiteX53" fmla="*/ 25957 w 169986"/>
                  <a:gd name="connsiteY53" fmla="*/ 128763 h 239715"/>
                  <a:gd name="connsiteX54" fmla="*/ 13222 w 169986"/>
                  <a:gd name="connsiteY54" fmla="*/ 142161 h 239715"/>
                  <a:gd name="connsiteX55" fmla="*/ 1596 w 169986"/>
                  <a:gd name="connsiteY55" fmla="*/ 156021 h 239715"/>
                  <a:gd name="connsiteX56" fmla="*/ 0 w 169986"/>
                  <a:gd name="connsiteY56" fmla="*/ 159218 h 239715"/>
                  <a:gd name="connsiteX57" fmla="*/ 6128 w 169986"/>
                  <a:gd name="connsiteY57" fmla="*/ 163022 h 239715"/>
                  <a:gd name="connsiteX58" fmla="*/ 15122 w 169986"/>
                  <a:gd name="connsiteY58" fmla="*/ 169192 h 239715"/>
                  <a:gd name="connsiteX59" fmla="*/ 19992 w 169986"/>
                  <a:gd name="connsiteY59" fmla="*/ 170489 h 239715"/>
                  <a:gd name="connsiteX60" fmla="*/ 21862 w 169986"/>
                  <a:gd name="connsiteY60" fmla="*/ 176864 h 239715"/>
                  <a:gd name="connsiteX61" fmla="*/ 33094 w 169986"/>
                  <a:gd name="connsiteY61" fmla="*/ 180232 h 239715"/>
                  <a:gd name="connsiteX62" fmla="*/ 38341 w 169986"/>
                  <a:gd name="connsiteY62" fmla="*/ 177990 h 239715"/>
                  <a:gd name="connsiteX63" fmla="*/ 43959 w 169986"/>
                  <a:gd name="connsiteY63" fmla="*/ 176492 h 239715"/>
                  <a:gd name="connsiteX64" fmla="*/ 51079 w 169986"/>
                  <a:gd name="connsiteY64" fmla="*/ 180793 h 239715"/>
                  <a:gd name="connsiteX65" fmla="*/ 59693 w 169986"/>
                  <a:gd name="connsiteY65" fmla="*/ 184554 h 239715"/>
                  <a:gd name="connsiteX66" fmla="*/ 65312 w 169986"/>
                  <a:gd name="connsiteY66" fmla="*/ 189599 h 239715"/>
                  <a:gd name="connsiteX67" fmla="*/ 68491 w 169986"/>
                  <a:gd name="connsiteY67" fmla="*/ 195962 h 239715"/>
                  <a:gd name="connsiteX68" fmla="*/ 79159 w 169986"/>
                  <a:gd name="connsiteY68" fmla="*/ 201786 h 239715"/>
                  <a:gd name="connsiteX69" fmla="*/ 82539 w 169986"/>
                  <a:gd name="connsiteY69" fmla="*/ 207961 h 239715"/>
                  <a:gd name="connsiteX70" fmla="*/ 83669 w 169986"/>
                  <a:gd name="connsiteY70" fmla="*/ 213378 h 239715"/>
                  <a:gd name="connsiteX71" fmla="*/ 90224 w 169986"/>
                  <a:gd name="connsiteY71" fmla="*/ 216390 h 239715"/>
                  <a:gd name="connsiteX72" fmla="*/ 97336 w 169986"/>
                  <a:gd name="connsiteY72" fmla="*/ 215261 h 239715"/>
                  <a:gd name="connsiteX73" fmla="*/ 104829 w 169986"/>
                  <a:gd name="connsiteY73" fmla="*/ 213558 h 239715"/>
                  <a:gd name="connsiteX74" fmla="*/ 110255 w 169986"/>
                  <a:gd name="connsiteY74" fmla="*/ 213956 h 239715"/>
                  <a:gd name="connsiteX75" fmla="*/ 115681 w 169986"/>
                  <a:gd name="connsiteY75" fmla="*/ 212826 h 239715"/>
                  <a:gd name="connsiteX76" fmla="*/ 119613 w 169986"/>
                  <a:gd name="connsiteY76" fmla="*/ 214876 h 239715"/>
                  <a:gd name="connsiteX77" fmla="*/ 123362 w 169986"/>
                  <a:gd name="connsiteY77" fmla="*/ 217298 h 239715"/>
                  <a:gd name="connsiteX78" fmla="*/ 126164 w 169986"/>
                  <a:gd name="connsiteY78" fmla="*/ 217298 h 239715"/>
                  <a:gd name="connsiteX79" fmla="*/ 126541 w 169986"/>
                  <a:gd name="connsiteY79" fmla="*/ 218616 h 239715"/>
                  <a:gd name="connsiteX80" fmla="*/ 117743 w 169986"/>
                  <a:gd name="connsiteY80" fmla="*/ 234350 h 239715"/>
                  <a:gd name="connsiteX81" fmla="*/ 124487 w 169986"/>
                  <a:gd name="connsiteY81" fmla="*/ 236044 h 239715"/>
                  <a:gd name="connsiteX82" fmla="*/ 127855 w 169986"/>
                  <a:gd name="connsiteY82" fmla="*/ 239716 h 239715"/>
                  <a:gd name="connsiteX83" fmla="*/ 138338 w 169986"/>
                  <a:gd name="connsiteY83" fmla="*/ 200892 h 239715"/>
                  <a:gd name="connsiteX84" fmla="*/ 131034 w 169986"/>
                  <a:gd name="connsiteY84" fmla="*/ 188320 h 239715"/>
                  <a:gd name="connsiteX85" fmla="*/ 126917 w 169986"/>
                  <a:gd name="connsiteY85" fmla="*/ 177772 h 239715"/>
                  <a:gd name="connsiteX86" fmla="*/ 133285 w 169986"/>
                  <a:gd name="connsiteY86" fmla="*/ 173086 h 239715"/>
                  <a:gd name="connsiteX87" fmla="*/ 139275 w 169986"/>
                  <a:gd name="connsiteY87" fmla="*/ 174216 h 239715"/>
                  <a:gd name="connsiteX88" fmla="*/ 139468 w 169986"/>
                  <a:gd name="connsiteY88" fmla="*/ 167652 h 239715"/>
                  <a:gd name="connsiteX89" fmla="*/ 133850 w 169986"/>
                  <a:gd name="connsiteY89" fmla="*/ 163347 h 239715"/>
                  <a:gd name="connsiteX90" fmla="*/ 132527 w 169986"/>
                  <a:gd name="connsiteY90" fmla="*/ 156034 h 239715"/>
                  <a:gd name="connsiteX91" fmla="*/ 148454 w 169986"/>
                  <a:gd name="connsiteY91" fmla="*/ 155110 h 239715"/>
                  <a:gd name="connsiteX92" fmla="*/ 154821 w 169986"/>
                  <a:gd name="connsiteY92" fmla="*/ 155289 h 239715"/>
                  <a:gd name="connsiteX93" fmla="*/ 160615 w 169986"/>
                  <a:gd name="connsiteY93" fmla="*/ 151374 h 239715"/>
                  <a:gd name="connsiteX94" fmla="*/ 166242 w 169986"/>
                  <a:gd name="connsiteY94" fmla="*/ 162966 h 239715"/>
                  <a:gd name="connsiteX95" fmla="*/ 169986 w 169986"/>
                  <a:gd name="connsiteY95" fmla="*/ 162589 h 239715"/>
                  <a:gd name="connsiteX96" fmla="*/ 166058 w 169986"/>
                  <a:gd name="connsiteY96" fmla="*/ 149667 h 239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Lst>
                <a:rect l="l" t="t" r="r" b="b"/>
                <a:pathLst>
                  <a:path w="169986" h="239715">
                    <a:moveTo>
                      <a:pt x="166058" y="149667"/>
                    </a:moveTo>
                    <a:cubicBezTo>
                      <a:pt x="164757" y="147446"/>
                      <a:pt x="165322" y="145751"/>
                      <a:pt x="164565" y="144250"/>
                    </a:cubicBezTo>
                    <a:cubicBezTo>
                      <a:pt x="163816" y="142743"/>
                      <a:pt x="162875" y="141618"/>
                      <a:pt x="160825" y="142003"/>
                    </a:cubicBezTo>
                    <a:cubicBezTo>
                      <a:pt x="158758" y="142367"/>
                      <a:pt x="159323" y="136380"/>
                      <a:pt x="162139" y="133749"/>
                    </a:cubicBezTo>
                    <a:cubicBezTo>
                      <a:pt x="164937" y="131130"/>
                      <a:pt x="161946" y="127013"/>
                      <a:pt x="160072" y="122349"/>
                    </a:cubicBezTo>
                    <a:cubicBezTo>
                      <a:pt x="158193" y="117655"/>
                      <a:pt x="160260" y="118477"/>
                      <a:pt x="159417" y="113984"/>
                    </a:cubicBezTo>
                    <a:cubicBezTo>
                      <a:pt x="158566" y="109486"/>
                      <a:pt x="159978" y="106683"/>
                      <a:pt x="159695" y="104446"/>
                    </a:cubicBezTo>
                    <a:cubicBezTo>
                      <a:pt x="159417" y="102190"/>
                      <a:pt x="164192" y="100778"/>
                      <a:pt x="164475" y="93761"/>
                    </a:cubicBezTo>
                    <a:cubicBezTo>
                      <a:pt x="164745" y="86743"/>
                      <a:pt x="159417" y="89541"/>
                      <a:pt x="154646" y="89002"/>
                    </a:cubicBezTo>
                    <a:cubicBezTo>
                      <a:pt x="149866" y="88412"/>
                      <a:pt x="145651" y="89002"/>
                      <a:pt x="141167" y="88720"/>
                    </a:cubicBezTo>
                    <a:cubicBezTo>
                      <a:pt x="136670" y="88416"/>
                      <a:pt x="133024" y="83658"/>
                      <a:pt x="127683" y="79734"/>
                    </a:cubicBezTo>
                    <a:cubicBezTo>
                      <a:pt x="122339" y="75784"/>
                      <a:pt x="120935" y="78031"/>
                      <a:pt x="118133" y="78031"/>
                    </a:cubicBezTo>
                    <a:cubicBezTo>
                      <a:pt x="115325" y="78031"/>
                      <a:pt x="109142" y="77483"/>
                      <a:pt x="106327" y="77752"/>
                    </a:cubicBezTo>
                    <a:cubicBezTo>
                      <a:pt x="103528" y="78031"/>
                      <a:pt x="99026" y="76644"/>
                      <a:pt x="96506" y="72682"/>
                    </a:cubicBezTo>
                    <a:cubicBezTo>
                      <a:pt x="93973" y="68766"/>
                      <a:pt x="97058" y="64834"/>
                      <a:pt x="95659" y="62040"/>
                    </a:cubicBezTo>
                    <a:cubicBezTo>
                      <a:pt x="94260" y="59211"/>
                      <a:pt x="90597" y="51637"/>
                      <a:pt x="89480" y="50225"/>
                    </a:cubicBezTo>
                    <a:cubicBezTo>
                      <a:pt x="88359" y="48826"/>
                      <a:pt x="84140" y="46571"/>
                      <a:pt x="84140" y="44337"/>
                    </a:cubicBezTo>
                    <a:cubicBezTo>
                      <a:pt x="84140" y="42091"/>
                      <a:pt x="86117" y="37867"/>
                      <a:pt x="86117" y="34791"/>
                    </a:cubicBezTo>
                    <a:cubicBezTo>
                      <a:pt x="86117" y="31688"/>
                      <a:pt x="87794" y="28877"/>
                      <a:pt x="89758" y="26356"/>
                    </a:cubicBezTo>
                    <a:cubicBezTo>
                      <a:pt x="91718" y="23819"/>
                      <a:pt x="95094" y="20173"/>
                      <a:pt x="96219" y="19317"/>
                    </a:cubicBezTo>
                    <a:cubicBezTo>
                      <a:pt x="97340" y="18479"/>
                      <a:pt x="100143" y="15389"/>
                      <a:pt x="101838" y="11739"/>
                    </a:cubicBezTo>
                    <a:cubicBezTo>
                      <a:pt x="103524" y="8085"/>
                      <a:pt x="108304" y="9215"/>
                      <a:pt x="109985" y="8085"/>
                    </a:cubicBezTo>
                    <a:cubicBezTo>
                      <a:pt x="110807" y="7533"/>
                      <a:pt x="112570" y="7340"/>
                      <a:pt x="114260" y="7246"/>
                    </a:cubicBezTo>
                    <a:cubicBezTo>
                      <a:pt x="114354" y="7152"/>
                      <a:pt x="114461" y="7058"/>
                      <a:pt x="114551" y="6959"/>
                    </a:cubicBezTo>
                    <a:cubicBezTo>
                      <a:pt x="115818" y="5629"/>
                      <a:pt x="114838" y="1987"/>
                      <a:pt x="112886" y="1076"/>
                    </a:cubicBezTo>
                    <a:cubicBezTo>
                      <a:pt x="111431" y="404"/>
                      <a:pt x="109626" y="-183"/>
                      <a:pt x="108120" y="53"/>
                    </a:cubicBezTo>
                    <a:cubicBezTo>
                      <a:pt x="104131" y="691"/>
                      <a:pt x="100490" y="2449"/>
                      <a:pt x="97610" y="5355"/>
                    </a:cubicBezTo>
                    <a:cubicBezTo>
                      <a:pt x="93909" y="9090"/>
                      <a:pt x="89583" y="11940"/>
                      <a:pt x="84606" y="13203"/>
                    </a:cubicBezTo>
                    <a:cubicBezTo>
                      <a:pt x="79137" y="14593"/>
                      <a:pt x="73288" y="14542"/>
                      <a:pt x="68726" y="18650"/>
                    </a:cubicBezTo>
                    <a:cubicBezTo>
                      <a:pt x="68114" y="19210"/>
                      <a:pt x="66510" y="18744"/>
                      <a:pt x="65384" y="18581"/>
                    </a:cubicBezTo>
                    <a:cubicBezTo>
                      <a:pt x="61610" y="18166"/>
                      <a:pt x="58756" y="19942"/>
                      <a:pt x="56398" y="22557"/>
                    </a:cubicBezTo>
                    <a:cubicBezTo>
                      <a:pt x="53330" y="25971"/>
                      <a:pt x="50326" y="29596"/>
                      <a:pt x="49710" y="34264"/>
                    </a:cubicBezTo>
                    <a:cubicBezTo>
                      <a:pt x="49158" y="38530"/>
                      <a:pt x="47532" y="41564"/>
                      <a:pt x="43835" y="43982"/>
                    </a:cubicBezTo>
                    <a:cubicBezTo>
                      <a:pt x="40536" y="46134"/>
                      <a:pt x="37506" y="48869"/>
                      <a:pt x="34896" y="51830"/>
                    </a:cubicBezTo>
                    <a:cubicBezTo>
                      <a:pt x="33638" y="53276"/>
                      <a:pt x="33385" y="55587"/>
                      <a:pt x="32799" y="57590"/>
                    </a:cubicBezTo>
                    <a:cubicBezTo>
                      <a:pt x="32889" y="57611"/>
                      <a:pt x="32987" y="57632"/>
                      <a:pt x="33060" y="57667"/>
                    </a:cubicBezTo>
                    <a:lnTo>
                      <a:pt x="33039" y="58655"/>
                    </a:lnTo>
                    <a:lnTo>
                      <a:pt x="32662" y="58047"/>
                    </a:lnTo>
                    <a:cubicBezTo>
                      <a:pt x="32722" y="57902"/>
                      <a:pt x="32748" y="57735"/>
                      <a:pt x="32799" y="57590"/>
                    </a:cubicBezTo>
                    <a:cubicBezTo>
                      <a:pt x="31802" y="57299"/>
                      <a:pt x="30702" y="57170"/>
                      <a:pt x="29983" y="56545"/>
                    </a:cubicBezTo>
                    <a:cubicBezTo>
                      <a:pt x="26975" y="53978"/>
                      <a:pt x="24023" y="51299"/>
                      <a:pt x="21241" y="48496"/>
                    </a:cubicBezTo>
                    <a:cubicBezTo>
                      <a:pt x="22345" y="49613"/>
                      <a:pt x="23552" y="50602"/>
                      <a:pt x="24707" y="51701"/>
                    </a:cubicBezTo>
                    <a:cubicBezTo>
                      <a:pt x="24695" y="51757"/>
                      <a:pt x="24746" y="51847"/>
                      <a:pt x="24729" y="51915"/>
                    </a:cubicBezTo>
                    <a:cubicBezTo>
                      <a:pt x="23745" y="56695"/>
                      <a:pt x="23466" y="57114"/>
                      <a:pt x="24438" y="59078"/>
                    </a:cubicBezTo>
                    <a:cubicBezTo>
                      <a:pt x="25431" y="61038"/>
                      <a:pt x="24729" y="60623"/>
                      <a:pt x="23740" y="63294"/>
                    </a:cubicBezTo>
                    <a:cubicBezTo>
                      <a:pt x="22756" y="65964"/>
                      <a:pt x="22756" y="68210"/>
                      <a:pt x="21344" y="69181"/>
                    </a:cubicBezTo>
                    <a:cubicBezTo>
                      <a:pt x="19945" y="70174"/>
                      <a:pt x="18259" y="70448"/>
                      <a:pt x="18259" y="70448"/>
                    </a:cubicBezTo>
                    <a:lnTo>
                      <a:pt x="16581" y="75014"/>
                    </a:lnTo>
                    <a:cubicBezTo>
                      <a:pt x="16158" y="74312"/>
                      <a:pt x="15781" y="73568"/>
                      <a:pt x="15263" y="72917"/>
                    </a:cubicBezTo>
                    <a:cubicBezTo>
                      <a:pt x="18486" y="76901"/>
                      <a:pt x="19115" y="82395"/>
                      <a:pt x="22991" y="86097"/>
                    </a:cubicBezTo>
                    <a:cubicBezTo>
                      <a:pt x="23993" y="87042"/>
                      <a:pt x="24147" y="89225"/>
                      <a:pt x="24147" y="90842"/>
                    </a:cubicBezTo>
                    <a:cubicBezTo>
                      <a:pt x="24185" y="98207"/>
                      <a:pt x="24570" y="105592"/>
                      <a:pt x="23749" y="112867"/>
                    </a:cubicBezTo>
                    <a:cubicBezTo>
                      <a:pt x="23287" y="117158"/>
                      <a:pt x="23578" y="120629"/>
                      <a:pt x="26209" y="123958"/>
                    </a:cubicBezTo>
                    <a:cubicBezTo>
                      <a:pt x="27429" y="125546"/>
                      <a:pt x="26873" y="127326"/>
                      <a:pt x="25957" y="128763"/>
                    </a:cubicBezTo>
                    <a:cubicBezTo>
                      <a:pt x="22589" y="134039"/>
                      <a:pt x="19247" y="139512"/>
                      <a:pt x="13222" y="142161"/>
                    </a:cubicBezTo>
                    <a:cubicBezTo>
                      <a:pt x="6988" y="144943"/>
                      <a:pt x="3218" y="149577"/>
                      <a:pt x="1596" y="156021"/>
                    </a:cubicBezTo>
                    <a:cubicBezTo>
                      <a:pt x="1284" y="157292"/>
                      <a:pt x="616" y="158229"/>
                      <a:pt x="0" y="159218"/>
                    </a:cubicBezTo>
                    <a:cubicBezTo>
                      <a:pt x="1673" y="160724"/>
                      <a:pt x="3770" y="162217"/>
                      <a:pt x="6128" y="163022"/>
                    </a:cubicBezTo>
                    <a:cubicBezTo>
                      <a:pt x="11755" y="164888"/>
                      <a:pt x="11566" y="166946"/>
                      <a:pt x="15122" y="169192"/>
                    </a:cubicBezTo>
                    <a:cubicBezTo>
                      <a:pt x="18678" y="171447"/>
                      <a:pt x="17553" y="168435"/>
                      <a:pt x="19992" y="170489"/>
                    </a:cubicBezTo>
                    <a:cubicBezTo>
                      <a:pt x="22435" y="172564"/>
                      <a:pt x="20377" y="176864"/>
                      <a:pt x="21862" y="176864"/>
                    </a:cubicBezTo>
                    <a:cubicBezTo>
                      <a:pt x="23364" y="176864"/>
                      <a:pt x="29359" y="178559"/>
                      <a:pt x="33094" y="180232"/>
                    </a:cubicBezTo>
                    <a:cubicBezTo>
                      <a:pt x="36847" y="181914"/>
                      <a:pt x="38157" y="181362"/>
                      <a:pt x="38341" y="177990"/>
                    </a:cubicBezTo>
                    <a:cubicBezTo>
                      <a:pt x="38525" y="174614"/>
                      <a:pt x="41156" y="175932"/>
                      <a:pt x="43959" y="176492"/>
                    </a:cubicBezTo>
                    <a:cubicBezTo>
                      <a:pt x="46766" y="177061"/>
                      <a:pt x="48268" y="180040"/>
                      <a:pt x="51079" y="180793"/>
                    </a:cubicBezTo>
                    <a:cubicBezTo>
                      <a:pt x="53886" y="181550"/>
                      <a:pt x="56890" y="183613"/>
                      <a:pt x="59693" y="184554"/>
                    </a:cubicBezTo>
                    <a:cubicBezTo>
                      <a:pt x="62496" y="185491"/>
                      <a:pt x="63805" y="186415"/>
                      <a:pt x="65312" y="189599"/>
                    </a:cubicBezTo>
                    <a:cubicBezTo>
                      <a:pt x="66805" y="192787"/>
                      <a:pt x="63805" y="194849"/>
                      <a:pt x="68491" y="195962"/>
                    </a:cubicBezTo>
                    <a:cubicBezTo>
                      <a:pt x="73176" y="197092"/>
                      <a:pt x="76912" y="199347"/>
                      <a:pt x="79159" y="201786"/>
                    </a:cubicBezTo>
                    <a:cubicBezTo>
                      <a:pt x="81414" y="204221"/>
                      <a:pt x="79920" y="206998"/>
                      <a:pt x="82539" y="207961"/>
                    </a:cubicBezTo>
                    <a:cubicBezTo>
                      <a:pt x="85162" y="208889"/>
                      <a:pt x="84045" y="212248"/>
                      <a:pt x="83669" y="213378"/>
                    </a:cubicBezTo>
                    <a:cubicBezTo>
                      <a:pt x="83284" y="214499"/>
                      <a:pt x="87593" y="215261"/>
                      <a:pt x="90224" y="216390"/>
                    </a:cubicBezTo>
                    <a:cubicBezTo>
                      <a:pt x="92843" y="217507"/>
                      <a:pt x="97336" y="215261"/>
                      <a:pt x="97336" y="215261"/>
                    </a:cubicBezTo>
                    <a:lnTo>
                      <a:pt x="104829" y="213558"/>
                    </a:lnTo>
                    <a:lnTo>
                      <a:pt x="110255" y="213956"/>
                    </a:lnTo>
                    <a:lnTo>
                      <a:pt x="115681" y="212826"/>
                    </a:lnTo>
                    <a:lnTo>
                      <a:pt x="119613" y="214876"/>
                    </a:lnTo>
                    <a:lnTo>
                      <a:pt x="123362" y="217298"/>
                    </a:lnTo>
                    <a:lnTo>
                      <a:pt x="126164" y="217298"/>
                    </a:lnTo>
                    <a:lnTo>
                      <a:pt x="126541" y="218616"/>
                    </a:lnTo>
                    <a:cubicBezTo>
                      <a:pt x="126541" y="218616"/>
                      <a:pt x="119433" y="231911"/>
                      <a:pt x="117743" y="234350"/>
                    </a:cubicBezTo>
                    <a:cubicBezTo>
                      <a:pt x="116057" y="236789"/>
                      <a:pt x="120738" y="236044"/>
                      <a:pt x="124487" y="236044"/>
                    </a:cubicBezTo>
                    <a:cubicBezTo>
                      <a:pt x="128235" y="236044"/>
                      <a:pt x="127855" y="239716"/>
                      <a:pt x="127855" y="239716"/>
                    </a:cubicBezTo>
                    <a:cubicBezTo>
                      <a:pt x="127855" y="239716"/>
                      <a:pt x="138154" y="204636"/>
                      <a:pt x="138338" y="200892"/>
                    </a:cubicBezTo>
                    <a:cubicBezTo>
                      <a:pt x="138535" y="197160"/>
                      <a:pt x="137222" y="191893"/>
                      <a:pt x="131034" y="188320"/>
                    </a:cubicBezTo>
                    <a:cubicBezTo>
                      <a:pt x="124855" y="184755"/>
                      <a:pt x="127093" y="180776"/>
                      <a:pt x="126917" y="177772"/>
                    </a:cubicBezTo>
                    <a:cubicBezTo>
                      <a:pt x="126721" y="174781"/>
                      <a:pt x="129151" y="174759"/>
                      <a:pt x="133285" y="173086"/>
                    </a:cubicBezTo>
                    <a:cubicBezTo>
                      <a:pt x="137406" y="171383"/>
                      <a:pt x="136289" y="173279"/>
                      <a:pt x="139275" y="174216"/>
                    </a:cubicBezTo>
                    <a:cubicBezTo>
                      <a:pt x="142271" y="175123"/>
                      <a:pt x="139656" y="170258"/>
                      <a:pt x="139468" y="167652"/>
                    </a:cubicBezTo>
                    <a:cubicBezTo>
                      <a:pt x="139275" y="165037"/>
                      <a:pt x="136289" y="165598"/>
                      <a:pt x="133850" y="163347"/>
                    </a:cubicBezTo>
                    <a:cubicBezTo>
                      <a:pt x="131411" y="161092"/>
                      <a:pt x="132527" y="156034"/>
                      <a:pt x="132527" y="156034"/>
                    </a:cubicBezTo>
                    <a:cubicBezTo>
                      <a:pt x="132527" y="156034"/>
                      <a:pt x="145831" y="157352"/>
                      <a:pt x="148454" y="155110"/>
                    </a:cubicBezTo>
                    <a:cubicBezTo>
                      <a:pt x="151069" y="152855"/>
                      <a:pt x="153135" y="154553"/>
                      <a:pt x="154821" y="155289"/>
                    </a:cubicBezTo>
                    <a:cubicBezTo>
                      <a:pt x="156503" y="156055"/>
                      <a:pt x="155198" y="151721"/>
                      <a:pt x="160615" y="151374"/>
                    </a:cubicBezTo>
                    <a:cubicBezTo>
                      <a:pt x="166050" y="151010"/>
                      <a:pt x="165673" y="162217"/>
                      <a:pt x="166242" y="162966"/>
                    </a:cubicBezTo>
                    <a:cubicBezTo>
                      <a:pt x="166794" y="163719"/>
                      <a:pt x="169986" y="162589"/>
                      <a:pt x="169986" y="162589"/>
                    </a:cubicBezTo>
                    <a:cubicBezTo>
                      <a:pt x="169986" y="162589"/>
                      <a:pt x="167376" y="151926"/>
                      <a:pt x="166058" y="149667"/>
                    </a:cubicBezTo>
                    <a:close/>
                  </a:path>
                </a:pathLst>
              </a:custGeom>
              <a:grpFill/>
              <a:ln w="5028" cap="flat">
                <a:solidFill>
                  <a:schemeClr val="bg1"/>
                </a:solidFill>
                <a:prstDash val="solid"/>
                <a:miter/>
              </a:ln>
            </p:spPr>
            <p:txBody>
              <a:bodyPr rtlCol="0" anchor="ctr"/>
              <a:lstStyle/>
              <a:p>
                <a:endParaRPr lang="en-US"/>
              </a:p>
            </p:txBody>
          </p:sp>
        </p:grpSp>
        <p:grpSp>
          <p:nvGrpSpPr>
            <p:cNvPr id="74" name="Graphic 2398">
              <a:extLst>
                <a:ext uri="{FF2B5EF4-FFF2-40B4-BE49-F238E27FC236}">
                  <a16:creationId xmlns:a16="http://schemas.microsoft.com/office/drawing/2014/main" id="{0656C9C0-71AF-C784-FB60-7FF6D907EC17}"/>
                </a:ext>
              </a:extLst>
            </p:cNvPr>
            <p:cNvGrpSpPr/>
            <p:nvPr/>
          </p:nvGrpSpPr>
          <p:grpSpPr>
            <a:xfrm>
              <a:off x="5025956" y="5079899"/>
              <a:ext cx="81950" cy="182754"/>
              <a:chOff x="5025956" y="5079899"/>
              <a:chExt cx="81950" cy="182754"/>
            </a:xfrm>
            <a:grpFill/>
          </p:grpSpPr>
          <p:sp>
            <p:nvSpPr>
              <p:cNvPr id="757" name="Freeform 756">
                <a:extLst>
                  <a:ext uri="{FF2B5EF4-FFF2-40B4-BE49-F238E27FC236}">
                    <a16:creationId xmlns:a16="http://schemas.microsoft.com/office/drawing/2014/main" id="{A9B1ACEF-BBEF-6A24-1D08-5D3B9758F33F}"/>
                  </a:ext>
                </a:extLst>
              </p:cNvPr>
              <p:cNvSpPr/>
              <p:nvPr/>
            </p:nvSpPr>
            <p:spPr>
              <a:xfrm>
                <a:off x="5056540" y="5079899"/>
                <a:ext cx="4279" cy="8"/>
              </a:xfrm>
              <a:custGeom>
                <a:avLst/>
                <a:gdLst>
                  <a:gd name="connsiteX0" fmla="*/ 0 w 4279"/>
                  <a:gd name="connsiteY0" fmla="*/ 0 h 8"/>
                  <a:gd name="connsiteX1" fmla="*/ 0 w 4279"/>
                  <a:gd name="connsiteY1" fmla="*/ 0 h 8"/>
                  <a:gd name="connsiteX2" fmla="*/ 0 w 4279"/>
                  <a:gd name="connsiteY2" fmla="*/ 9 h 8"/>
                </a:gdLst>
                <a:ahLst/>
                <a:cxnLst>
                  <a:cxn ang="0">
                    <a:pos x="connsiteX0" y="connsiteY0"/>
                  </a:cxn>
                  <a:cxn ang="0">
                    <a:pos x="connsiteX1" y="connsiteY1"/>
                  </a:cxn>
                  <a:cxn ang="0">
                    <a:pos x="connsiteX2" y="connsiteY2"/>
                  </a:cxn>
                </a:cxnLst>
                <a:rect l="l" t="t" r="r" b="b"/>
                <a:pathLst>
                  <a:path w="4279" h="8">
                    <a:moveTo>
                      <a:pt x="0" y="0"/>
                    </a:moveTo>
                    <a:lnTo>
                      <a:pt x="0" y="0"/>
                    </a:lnTo>
                    <a:lnTo>
                      <a:pt x="0" y="9"/>
                    </a:lnTo>
                    <a:close/>
                  </a:path>
                </a:pathLst>
              </a:custGeom>
              <a:grpFill/>
              <a:ln w="5028" cap="flat">
                <a:solidFill>
                  <a:schemeClr val="bg1"/>
                </a:solidFill>
                <a:prstDash val="solid"/>
                <a:miter/>
              </a:ln>
            </p:spPr>
            <p:txBody>
              <a:bodyPr rtlCol="0" anchor="ctr"/>
              <a:lstStyle/>
              <a:p>
                <a:endParaRPr lang="en-US"/>
              </a:p>
            </p:txBody>
          </p:sp>
          <p:sp>
            <p:nvSpPr>
              <p:cNvPr id="758" name="Freeform 757">
                <a:extLst>
                  <a:ext uri="{FF2B5EF4-FFF2-40B4-BE49-F238E27FC236}">
                    <a16:creationId xmlns:a16="http://schemas.microsoft.com/office/drawing/2014/main" id="{757479A8-6DB7-D3FF-34E4-D2F97CC66696}"/>
                  </a:ext>
                </a:extLst>
              </p:cNvPr>
              <p:cNvSpPr/>
              <p:nvPr/>
            </p:nvSpPr>
            <p:spPr>
              <a:xfrm>
                <a:off x="5025956" y="5085654"/>
                <a:ext cx="81950" cy="96531"/>
              </a:xfrm>
              <a:custGeom>
                <a:avLst/>
                <a:gdLst>
                  <a:gd name="connsiteX0" fmla="*/ 77320 w 81950"/>
                  <a:gd name="connsiteY0" fmla="*/ 24635 h 96531"/>
                  <a:gd name="connsiteX1" fmla="*/ 70508 w 81950"/>
                  <a:gd name="connsiteY1" fmla="*/ 20471 h 96531"/>
                  <a:gd name="connsiteX2" fmla="*/ 64889 w 81950"/>
                  <a:gd name="connsiteY2" fmla="*/ 21969 h 96531"/>
                  <a:gd name="connsiteX3" fmla="*/ 59643 w 81950"/>
                  <a:gd name="connsiteY3" fmla="*/ 24211 h 96531"/>
                  <a:gd name="connsiteX4" fmla="*/ 48411 w 81950"/>
                  <a:gd name="connsiteY4" fmla="*/ 20843 h 96531"/>
                  <a:gd name="connsiteX5" fmla="*/ 46541 w 81950"/>
                  <a:gd name="connsiteY5" fmla="*/ 14467 h 96531"/>
                  <a:gd name="connsiteX6" fmla="*/ 41671 w 81950"/>
                  <a:gd name="connsiteY6" fmla="*/ 13171 h 96531"/>
                  <a:gd name="connsiteX7" fmla="*/ 32677 w 81950"/>
                  <a:gd name="connsiteY7" fmla="*/ 7001 h 96531"/>
                  <a:gd name="connsiteX8" fmla="*/ 26549 w 81950"/>
                  <a:gd name="connsiteY8" fmla="*/ 3197 h 96531"/>
                  <a:gd name="connsiteX9" fmla="*/ 28145 w 81950"/>
                  <a:gd name="connsiteY9" fmla="*/ 0 h 96531"/>
                  <a:gd name="connsiteX10" fmla="*/ 21893 w 81950"/>
                  <a:gd name="connsiteY10" fmla="*/ 7621 h 96531"/>
                  <a:gd name="connsiteX11" fmla="*/ 12941 w 81950"/>
                  <a:gd name="connsiteY11" fmla="*/ 12563 h 96531"/>
                  <a:gd name="connsiteX12" fmla="*/ 11243 w 81950"/>
                  <a:gd name="connsiteY12" fmla="*/ 15405 h 96531"/>
                  <a:gd name="connsiteX13" fmla="*/ 2548 w 81950"/>
                  <a:gd name="connsiteY13" fmla="*/ 38893 h 96531"/>
                  <a:gd name="connsiteX14" fmla="*/ 819 w 81950"/>
                  <a:gd name="connsiteY14" fmla="*/ 41785 h 96531"/>
                  <a:gd name="connsiteX15" fmla="*/ 404 w 81950"/>
                  <a:gd name="connsiteY15" fmla="*/ 58683 h 96531"/>
                  <a:gd name="connsiteX16" fmla="*/ 9702 w 81950"/>
                  <a:gd name="connsiteY16" fmla="*/ 67699 h 96531"/>
                  <a:gd name="connsiteX17" fmla="*/ 11007 w 81950"/>
                  <a:gd name="connsiteY17" fmla="*/ 66848 h 96531"/>
                  <a:gd name="connsiteX18" fmla="*/ 12963 w 81950"/>
                  <a:gd name="connsiteY18" fmla="*/ 64199 h 96531"/>
                  <a:gd name="connsiteX19" fmla="*/ 13797 w 81950"/>
                  <a:gd name="connsiteY19" fmla="*/ 66848 h 96531"/>
                  <a:gd name="connsiteX20" fmla="*/ 10481 w 81950"/>
                  <a:gd name="connsiteY20" fmla="*/ 74276 h 96531"/>
                  <a:gd name="connsiteX21" fmla="*/ 12462 w 81950"/>
                  <a:gd name="connsiteY21" fmla="*/ 79779 h 96531"/>
                  <a:gd name="connsiteX22" fmla="*/ 7772 w 81950"/>
                  <a:gd name="connsiteY22" fmla="*/ 86711 h 96531"/>
                  <a:gd name="connsiteX23" fmla="*/ 14140 w 81950"/>
                  <a:gd name="connsiteY23" fmla="*/ 86151 h 96531"/>
                  <a:gd name="connsiteX24" fmla="*/ 20691 w 81950"/>
                  <a:gd name="connsiteY24" fmla="*/ 89317 h 96531"/>
                  <a:gd name="connsiteX25" fmla="*/ 26121 w 81950"/>
                  <a:gd name="connsiteY25" fmla="*/ 96438 h 96531"/>
                  <a:gd name="connsiteX26" fmla="*/ 34174 w 81950"/>
                  <a:gd name="connsiteY26" fmla="*/ 84075 h 96531"/>
                  <a:gd name="connsiteX27" fmla="*/ 42976 w 81950"/>
                  <a:gd name="connsiteY27" fmla="*/ 68726 h 96531"/>
                  <a:gd name="connsiteX28" fmla="*/ 54029 w 81950"/>
                  <a:gd name="connsiteY28" fmla="*/ 65162 h 96531"/>
                  <a:gd name="connsiteX29" fmla="*/ 64320 w 81950"/>
                  <a:gd name="connsiteY29" fmla="*/ 58991 h 96531"/>
                  <a:gd name="connsiteX30" fmla="*/ 73302 w 81950"/>
                  <a:gd name="connsiteY30" fmla="*/ 50365 h 96531"/>
                  <a:gd name="connsiteX31" fmla="*/ 77799 w 81950"/>
                  <a:gd name="connsiteY31" fmla="*/ 41379 h 96531"/>
                  <a:gd name="connsiteX32" fmla="*/ 80055 w 81950"/>
                  <a:gd name="connsiteY32" fmla="*/ 40994 h 96531"/>
                  <a:gd name="connsiteX33" fmla="*/ 81176 w 81950"/>
                  <a:gd name="connsiteY33" fmla="*/ 34631 h 96531"/>
                  <a:gd name="connsiteX34" fmla="*/ 77320 w 81950"/>
                  <a:gd name="connsiteY34" fmla="*/ 24635 h 96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81950" h="96531">
                    <a:moveTo>
                      <a:pt x="77320" y="24635"/>
                    </a:moveTo>
                    <a:cubicBezTo>
                      <a:pt x="74723" y="23732"/>
                      <a:pt x="73200" y="21015"/>
                      <a:pt x="70508" y="20471"/>
                    </a:cubicBezTo>
                    <a:cubicBezTo>
                      <a:pt x="67709" y="19906"/>
                      <a:pt x="65078" y="18588"/>
                      <a:pt x="64889" y="21969"/>
                    </a:cubicBezTo>
                    <a:cubicBezTo>
                      <a:pt x="64705" y="25341"/>
                      <a:pt x="63396" y="25893"/>
                      <a:pt x="59643" y="24211"/>
                    </a:cubicBezTo>
                    <a:cubicBezTo>
                      <a:pt x="55908" y="22538"/>
                      <a:pt x="49908" y="20843"/>
                      <a:pt x="48411" y="20843"/>
                    </a:cubicBezTo>
                    <a:cubicBezTo>
                      <a:pt x="46926" y="20843"/>
                      <a:pt x="48984" y="16543"/>
                      <a:pt x="46541" y="14467"/>
                    </a:cubicBezTo>
                    <a:cubicBezTo>
                      <a:pt x="44102" y="12418"/>
                      <a:pt x="45227" y="15430"/>
                      <a:pt x="41671" y="13171"/>
                    </a:cubicBezTo>
                    <a:cubicBezTo>
                      <a:pt x="38115" y="10924"/>
                      <a:pt x="38304" y="8866"/>
                      <a:pt x="32677" y="7001"/>
                    </a:cubicBezTo>
                    <a:cubicBezTo>
                      <a:pt x="30319" y="6196"/>
                      <a:pt x="28222" y="4703"/>
                      <a:pt x="26549" y="3197"/>
                    </a:cubicBezTo>
                    <a:cubicBezTo>
                      <a:pt x="27165" y="2204"/>
                      <a:pt x="27833" y="1271"/>
                      <a:pt x="28145" y="0"/>
                    </a:cubicBezTo>
                    <a:cubicBezTo>
                      <a:pt x="27234" y="3603"/>
                      <a:pt x="25107" y="5986"/>
                      <a:pt x="21893" y="7621"/>
                    </a:cubicBezTo>
                    <a:cubicBezTo>
                      <a:pt x="18868" y="9187"/>
                      <a:pt x="15826" y="10753"/>
                      <a:pt x="12941" y="12563"/>
                    </a:cubicBezTo>
                    <a:cubicBezTo>
                      <a:pt x="12090" y="13085"/>
                      <a:pt x="11474" y="14361"/>
                      <a:pt x="11243" y="15405"/>
                    </a:cubicBezTo>
                    <a:cubicBezTo>
                      <a:pt x="8102" y="29577"/>
                      <a:pt x="8115" y="29577"/>
                      <a:pt x="2548" y="38893"/>
                    </a:cubicBezTo>
                    <a:cubicBezTo>
                      <a:pt x="1957" y="39864"/>
                      <a:pt x="883" y="40780"/>
                      <a:pt x="819" y="41785"/>
                    </a:cubicBezTo>
                    <a:cubicBezTo>
                      <a:pt x="455" y="47434"/>
                      <a:pt x="-559" y="53279"/>
                      <a:pt x="404" y="58683"/>
                    </a:cubicBezTo>
                    <a:cubicBezTo>
                      <a:pt x="1178" y="63022"/>
                      <a:pt x="5526" y="65800"/>
                      <a:pt x="9702" y="67699"/>
                    </a:cubicBezTo>
                    <a:cubicBezTo>
                      <a:pt x="9959" y="67841"/>
                      <a:pt x="10674" y="67241"/>
                      <a:pt x="11007" y="66848"/>
                    </a:cubicBezTo>
                    <a:cubicBezTo>
                      <a:pt x="11726" y="66030"/>
                      <a:pt x="12321" y="65076"/>
                      <a:pt x="12963" y="64199"/>
                    </a:cubicBezTo>
                    <a:cubicBezTo>
                      <a:pt x="13267" y="65076"/>
                      <a:pt x="13823" y="65988"/>
                      <a:pt x="13797" y="66848"/>
                    </a:cubicBezTo>
                    <a:cubicBezTo>
                      <a:pt x="13733" y="69766"/>
                      <a:pt x="12835" y="72445"/>
                      <a:pt x="10481" y="74276"/>
                    </a:cubicBezTo>
                    <a:cubicBezTo>
                      <a:pt x="12026" y="75966"/>
                      <a:pt x="14298" y="78863"/>
                      <a:pt x="12462" y="79779"/>
                    </a:cubicBezTo>
                    <a:cubicBezTo>
                      <a:pt x="9831" y="81089"/>
                      <a:pt x="5346" y="85025"/>
                      <a:pt x="7772" y="86711"/>
                    </a:cubicBezTo>
                    <a:cubicBezTo>
                      <a:pt x="10211" y="88393"/>
                      <a:pt x="11337" y="84080"/>
                      <a:pt x="14140" y="86151"/>
                    </a:cubicBezTo>
                    <a:cubicBezTo>
                      <a:pt x="16951" y="88200"/>
                      <a:pt x="19578" y="87627"/>
                      <a:pt x="20691" y="89317"/>
                    </a:cubicBezTo>
                    <a:cubicBezTo>
                      <a:pt x="21820" y="91012"/>
                      <a:pt x="24435" y="97375"/>
                      <a:pt x="26121" y="96438"/>
                    </a:cubicBezTo>
                    <a:cubicBezTo>
                      <a:pt x="27807" y="95496"/>
                      <a:pt x="32120" y="88586"/>
                      <a:pt x="34174" y="84075"/>
                    </a:cubicBezTo>
                    <a:cubicBezTo>
                      <a:pt x="36237" y="79578"/>
                      <a:pt x="41106" y="69668"/>
                      <a:pt x="42976" y="68726"/>
                    </a:cubicBezTo>
                    <a:cubicBezTo>
                      <a:pt x="44859" y="67798"/>
                      <a:pt x="50469" y="66095"/>
                      <a:pt x="54029" y="65162"/>
                    </a:cubicBezTo>
                    <a:cubicBezTo>
                      <a:pt x="57581" y="64220"/>
                      <a:pt x="63007" y="60284"/>
                      <a:pt x="64320" y="58991"/>
                    </a:cubicBezTo>
                    <a:cubicBezTo>
                      <a:pt x="65638" y="57669"/>
                      <a:pt x="70872" y="53168"/>
                      <a:pt x="73302" y="50365"/>
                    </a:cubicBezTo>
                    <a:cubicBezTo>
                      <a:pt x="75746" y="47558"/>
                      <a:pt x="77799" y="41379"/>
                      <a:pt x="77799" y="41379"/>
                    </a:cubicBezTo>
                    <a:lnTo>
                      <a:pt x="80055" y="40994"/>
                    </a:lnTo>
                    <a:cubicBezTo>
                      <a:pt x="80055" y="40994"/>
                      <a:pt x="83426" y="37617"/>
                      <a:pt x="81176" y="34631"/>
                    </a:cubicBezTo>
                    <a:cubicBezTo>
                      <a:pt x="79494" y="32397"/>
                      <a:pt x="77907" y="28011"/>
                      <a:pt x="77320" y="24635"/>
                    </a:cubicBezTo>
                    <a:close/>
                  </a:path>
                </a:pathLst>
              </a:custGeom>
              <a:grpFill/>
              <a:ln w="5028" cap="flat">
                <a:solidFill>
                  <a:schemeClr val="bg1"/>
                </a:solidFill>
                <a:prstDash val="solid"/>
                <a:miter/>
              </a:ln>
            </p:spPr>
            <p:txBody>
              <a:bodyPr rtlCol="0" anchor="ctr"/>
              <a:lstStyle/>
              <a:p>
                <a:endParaRPr lang="en-US"/>
              </a:p>
            </p:txBody>
          </p:sp>
        </p:grpSp>
        <p:grpSp>
          <p:nvGrpSpPr>
            <p:cNvPr id="75" name="Graphic 2398">
              <a:extLst>
                <a:ext uri="{FF2B5EF4-FFF2-40B4-BE49-F238E27FC236}">
                  <a16:creationId xmlns:a16="http://schemas.microsoft.com/office/drawing/2014/main" id="{D84FEFAC-0F00-1263-7E4E-49587B157DA6}"/>
                </a:ext>
              </a:extLst>
            </p:cNvPr>
            <p:cNvGrpSpPr/>
            <p:nvPr/>
          </p:nvGrpSpPr>
          <p:grpSpPr>
            <a:xfrm>
              <a:off x="5020611" y="5110272"/>
              <a:ext cx="181503" cy="479483"/>
              <a:chOff x="5020611" y="5110272"/>
              <a:chExt cx="181503" cy="479483"/>
            </a:xfrm>
            <a:grpFill/>
          </p:grpSpPr>
          <p:sp>
            <p:nvSpPr>
              <p:cNvPr id="755" name="Freeform 754">
                <a:extLst>
                  <a:ext uri="{FF2B5EF4-FFF2-40B4-BE49-F238E27FC236}">
                    <a16:creationId xmlns:a16="http://schemas.microsoft.com/office/drawing/2014/main" id="{0A6A9922-BBF0-CB56-C7CF-6ECF5DA07070}"/>
                  </a:ext>
                </a:extLst>
              </p:cNvPr>
              <p:cNvSpPr/>
              <p:nvPr/>
            </p:nvSpPr>
            <p:spPr>
              <a:xfrm>
                <a:off x="5039548" y="5152506"/>
                <a:ext cx="209" cy="2143"/>
              </a:xfrm>
              <a:custGeom>
                <a:avLst/>
                <a:gdLst>
                  <a:gd name="connsiteX0" fmla="*/ 0 w 209"/>
                  <a:gd name="connsiteY0" fmla="*/ 2144 h 2143"/>
                  <a:gd name="connsiteX1" fmla="*/ 210 w 209"/>
                  <a:gd name="connsiteY1" fmla="*/ 0 h 2143"/>
                  <a:gd name="connsiteX2" fmla="*/ 0 w 209"/>
                  <a:gd name="connsiteY2" fmla="*/ 2144 h 2143"/>
                </a:gdLst>
                <a:ahLst/>
                <a:cxnLst>
                  <a:cxn ang="0">
                    <a:pos x="connsiteX0" y="connsiteY0"/>
                  </a:cxn>
                  <a:cxn ang="0">
                    <a:pos x="connsiteX1" y="connsiteY1"/>
                  </a:cxn>
                  <a:cxn ang="0">
                    <a:pos x="connsiteX2" y="connsiteY2"/>
                  </a:cxn>
                </a:cxnLst>
                <a:rect l="l" t="t" r="r" b="b"/>
                <a:pathLst>
                  <a:path w="209" h="2143">
                    <a:moveTo>
                      <a:pt x="0" y="2144"/>
                    </a:moveTo>
                    <a:cubicBezTo>
                      <a:pt x="133" y="1446"/>
                      <a:pt x="188" y="723"/>
                      <a:pt x="210" y="0"/>
                    </a:cubicBezTo>
                    <a:cubicBezTo>
                      <a:pt x="188" y="723"/>
                      <a:pt x="137" y="1446"/>
                      <a:pt x="0" y="2144"/>
                    </a:cubicBezTo>
                    <a:close/>
                  </a:path>
                </a:pathLst>
              </a:custGeom>
              <a:grpFill/>
              <a:ln w="5028" cap="flat">
                <a:solidFill>
                  <a:schemeClr val="bg1"/>
                </a:solidFill>
                <a:prstDash val="solid"/>
                <a:miter/>
              </a:ln>
            </p:spPr>
            <p:txBody>
              <a:bodyPr rtlCol="0" anchor="ctr"/>
              <a:lstStyle/>
              <a:p>
                <a:endParaRPr lang="en-US"/>
              </a:p>
            </p:txBody>
          </p:sp>
          <p:sp>
            <p:nvSpPr>
              <p:cNvPr id="756" name="Freeform 755">
                <a:extLst>
                  <a:ext uri="{FF2B5EF4-FFF2-40B4-BE49-F238E27FC236}">
                    <a16:creationId xmlns:a16="http://schemas.microsoft.com/office/drawing/2014/main" id="{D8A0B0C3-8443-E727-8017-E2530EA4A44B}"/>
                  </a:ext>
                </a:extLst>
              </p:cNvPr>
              <p:cNvSpPr/>
              <p:nvPr/>
            </p:nvSpPr>
            <p:spPr>
              <a:xfrm>
                <a:off x="5020611" y="5110272"/>
                <a:ext cx="181503" cy="268362"/>
              </a:xfrm>
              <a:custGeom>
                <a:avLst/>
                <a:gdLst>
                  <a:gd name="connsiteX0" fmla="*/ 180904 w 181503"/>
                  <a:gd name="connsiteY0" fmla="*/ 177830 h 268362"/>
                  <a:gd name="connsiteX1" fmla="*/ 167061 w 181503"/>
                  <a:gd name="connsiteY1" fmla="*/ 159456 h 268362"/>
                  <a:gd name="connsiteX2" fmla="*/ 154691 w 181503"/>
                  <a:gd name="connsiteY2" fmla="*/ 159079 h 268362"/>
                  <a:gd name="connsiteX3" fmla="*/ 152816 w 181503"/>
                  <a:gd name="connsiteY3" fmla="*/ 140743 h 268362"/>
                  <a:gd name="connsiteX4" fmla="*/ 147955 w 181503"/>
                  <a:gd name="connsiteY4" fmla="*/ 138869 h 268362"/>
                  <a:gd name="connsiteX5" fmla="*/ 134844 w 181503"/>
                  <a:gd name="connsiteY5" fmla="*/ 143345 h 268362"/>
                  <a:gd name="connsiteX6" fmla="*/ 126235 w 181503"/>
                  <a:gd name="connsiteY6" fmla="*/ 134753 h 268362"/>
                  <a:gd name="connsiteX7" fmla="*/ 113128 w 181503"/>
                  <a:gd name="connsiteY7" fmla="*/ 135133 h 268362"/>
                  <a:gd name="connsiteX8" fmla="*/ 115362 w 181503"/>
                  <a:gd name="connsiteY8" fmla="*/ 130242 h 268362"/>
                  <a:gd name="connsiteX9" fmla="*/ 106756 w 181503"/>
                  <a:gd name="connsiteY9" fmla="*/ 114893 h 268362"/>
                  <a:gd name="connsiteX10" fmla="*/ 105263 w 181503"/>
                  <a:gd name="connsiteY10" fmla="*/ 106280 h 268362"/>
                  <a:gd name="connsiteX11" fmla="*/ 107514 w 181503"/>
                  <a:gd name="connsiteY11" fmla="*/ 98402 h 268362"/>
                  <a:gd name="connsiteX12" fmla="*/ 113128 w 181503"/>
                  <a:gd name="connsiteY12" fmla="*/ 95796 h 268362"/>
                  <a:gd name="connsiteX13" fmla="*/ 113128 w 181503"/>
                  <a:gd name="connsiteY13" fmla="*/ 87550 h 268362"/>
                  <a:gd name="connsiteX14" fmla="*/ 116491 w 181503"/>
                  <a:gd name="connsiteY14" fmla="*/ 82304 h 268362"/>
                  <a:gd name="connsiteX15" fmla="*/ 116876 w 181503"/>
                  <a:gd name="connsiteY15" fmla="*/ 76326 h 268362"/>
                  <a:gd name="connsiteX16" fmla="*/ 120244 w 181503"/>
                  <a:gd name="connsiteY16" fmla="*/ 73326 h 268362"/>
                  <a:gd name="connsiteX17" fmla="*/ 125854 w 181503"/>
                  <a:gd name="connsiteY17" fmla="*/ 69189 h 268362"/>
                  <a:gd name="connsiteX18" fmla="*/ 138208 w 181503"/>
                  <a:gd name="connsiteY18" fmla="*/ 63968 h 268362"/>
                  <a:gd name="connsiteX19" fmla="*/ 149453 w 181503"/>
                  <a:gd name="connsiteY19" fmla="*/ 60968 h 268362"/>
                  <a:gd name="connsiteX20" fmla="*/ 157314 w 181503"/>
                  <a:gd name="connsiteY20" fmla="*/ 63202 h 268362"/>
                  <a:gd name="connsiteX21" fmla="*/ 159676 w 181503"/>
                  <a:gd name="connsiteY21" fmla="*/ 58136 h 268362"/>
                  <a:gd name="connsiteX22" fmla="*/ 156381 w 181503"/>
                  <a:gd name="connsiteY22" fmla="*/ 55389 h 268362"/>
                  <a:gd name="connsiteX23" fmla="*/ 149637 w 181503"/>
                  <a:gd name="connsiteY23" fmla="*/ 53694 h 268362"/>
                  <a:gd name="connsiteX24" fmla="*/ 158435 w 181503"/>
                  <a:gd name="connsiteY24" fmla="*/ 37960 h 268362"/>
                  <a:gd name="connsiteX25" fmla="*/ 158058 w 181503"/>
                  <a:gd name="connsiteY25" fmla="*/ 36642 h 268362"/>
                  <a:gd name="connsiteX26" fmla="*/ 155255 w 181503"/>
                  <a:gd name="connsiteY26" fmla="*/ 36642 h 268362"/>
                  <a:gd name="connsiteX27" fmla="*/ 151507 w 181503"/>
                  <a:gd name="connsiteY27" fmla="*/ 34220 h 268362"/>
                  <a:gd name="connsiteX28" fmla="*/ 147574 w 181503"/>
                  <a:gd name="connsiteY28" fmla="*/ 32170 h 268362"/>
                  <a:gd name="connsiteX29" fmla="*/ 142149 w 181503"/>
                  <a:gd name="connsiteY29" fmla="*/ 33300 h 268362"/>
                  <a:gd name="connsiteX30" fmla="*/ 136723 w 181503"/>
                  <a:gd name="connsiteY30" fmla="*/ 32902 h 268362"/>
                  <a:gd name="connsiteX31" fmla="*/ 129230 w 181503"/>
                  <a:gd name="connsiteY31" fmla="*/ 34605 h 268362"/>
                  <a:gd name="connsiteX32" fmla="*/ 122118 w 181503"/>
                  <a:gd name="connsiteY32" fmla="*/ 35735 h 268362"/>
                  <a:gd name="connsiteX33" fmla="*/ 115563 w 181503"/>
                  <a:gd name="connsiteY33" fmla="*/ 32722 h 268362"/>
                  <a:gd name="connsiteX34" fmla="*/ 114433 w 181503"/>
                  <a:gd name="connsiteY34" fmla="*/ 27305 h 268362"/>
                  <a:gd name="connsiteX35" fmla="*/ 111052 w 181503"/>
                  <a:gd name="connsiteY35" fmla="*/ 21130 h 268362"/>
                  <a:gd name="connsiteX36" fmla="*/ 100385 w 181503"/>
                  <a:gd name="connsiteY36" fmla="*/ 15306 h 268362"/>
                  <a:gd name="connsiteX37" fmla="*/ 97205 w 181503"/>
                  <a:gd name="connsiteY37" fmla="*/ 8943 h 268362"/>
                  <a:gd name="connsiteX38" fmla="*/ 91587 w 181503"/>
                  <a:gd name="connsiteY38" fmla="*/ 3898 h 268362"/>
                  <a:gd name="connsiteX39" fmla="*/ 82973 w 181503"/>
                  <a:gd name="connsiteY39" fmla="*/ 137 h 268362"/>
                  <a:gd name="connsiteX40" fmla="*/ 82669 w 181503"/>
                  <a:gd name="connsiteY40" fmla="*/ 0 h 268362"/>
                  <a:gd name="connsiteX41" fmla="*/ 86538 w 181503"/>
                  <a:gd name="connsiteY41" fmla="*/ 10009 h 268362"/>
                  <a:gd name="connsiteX42" fmla="*/ 85417 w 181503"/>
                  <a:gd name="connsiteY42" fmla="*/ 16372 h 268362"/>
                  <a:gd name="connsiteX43" fmla="*/ 83161 w 181503"/>
                  <a:gd name="connsiteY43" fmla="*/ 16757 h 268362"/>
                  <a:gd name="connsiteX44" fmla="*/ 78664 w 181503"/>
                  <a:gd name="connsiteY44" fmla="*/ 25743 h 268362"/>
                  <a:gd name="connsiteX45" fmla="*/ 69682 w 181503"/>
                  <a:gd name="connsiteY45" fmla="*/ 34370 h 268362"/>
                  <a:gd name="connsiteX46" fmla="*/ 59391 w 181503"/>
                  <a:gd name="connsiteY46" fmla="*/ 40540 h 268362"/>
                  <a:gd name="connsiteX47" fmla="*/ 48338 w 181503"/>
                  <a:gd name="connsiteY47" fmla="*/ 44105 h 268362"/>
                  <a:gd name="connsiteX48" fmla="*/ 39536 w 181503"/>
                  <a:gd name="connsiteY48" fmla="*/ 59453 h 268362"/>
                  <a:gd name="connsiteX49" fmla="*/ 31483 w 181503"/>
                  <a:gd name="connsiteY49" fmla="*/ 71816 h 268362"/>
                  <a:gd name="connsiteX50" fmla="*/ 26053 w 181503"/>
                  <a:gd name="connsiteY50" fmla="*/ 64696 h 268362"/>
                  <a:gd name="connsiteX51" fmla="*/ 19502 w 181503"/>
                  <a:gd name="connsiteY51" fmla="*/ 61529 h 268362"/>
                  <a:gd name="connsiteX52" fmla="*/ 13134 w 181503"/>
                  <a:gd name="connsiteY52" fmla="*/ 62090 h 268362"/>
                  <a:gd name="connsiteX53" fmla="*/ 17824 w 181503"/>
                  <a:gd name="connsiteY53" fmla="*/ 55157 h 268362"/>
                  <a:gd name="connsiteX54" fmla="*/ 15843 w 181503"/>
                  <a:gd name="connsiteY54" fmla="*/ 49654 h 268362"/>
                  <a:gd name="connsiteX55" fmla="*/ 15770 w 181503"/>
                  <a:gd name="connsiteY55" fmla="*/ 49732 h 268362"/>
                  <a:gd name="connsiteX56" fmla="*/ 6040 w 181503"/>
                  <a:gd name="connsiteY56" fmla="*/ 56617 h 268362"/>
                  <a:gd name="connsiteX57" fmla="*/ 678 w 181503"/>
                  <a:gd name="connsiteY57" fmla="*/ 71653 h 268362"/>
                  <a:gd name="connsiteX58" fmla="*/ 2591 w 181503"/>
                  <a:gd name="connsiteY58" fmla="*/ 79925 h 268362"/>
                  <a:gd name="connsiteX59" fmla="*/ 1992 w 181503"/>
                  <a:gd name="connsiteY59" fmla="*/ 84884 h 268362"/>
                  <a:gd name="connsiteX60" fmla="*/ 4704 w 181503"/>
                  <a:gd name="connsiteY60" fmla="*/ 92052 h 268362"/>
                  <a:gd name="connsiteX61" fmla="*/ 15133 w 181503"/>
                  <a:gd name="connsiteY61" fmla="*/ 97850 h 268362"/>
                  <a:gd name="connsiteX62" fmla="*/ 24658 w 181503"/>
                  <a:gd name="connsiteY62" fmla="*/ 107234 h 268362"/>
                  <a:gd name="connsiteX63" fmla="*/ 31509 w 181503"/>
                  <a:gd name="connsiteY63" fmla="*/ 116815 h 268362"/>
                  <a:gd name="connsiteX64" fmla="*/ 35403 w 181503"/>
                  <a:gd name="connsiteY64" fmla="*/ 122283 h 268362"/>
                  <a:gd name="connsiteX65" fmla="*/ 44393 w 181503"/>
                  <a:gd name="connsiteY65" fmla="*/ 142519 h 268362"/>
                  <a:gd name="connsiteX66" fmla="*/ 58159 w 181503"/>
                  <a:gd name="connsiteY66" fmla="*/ 167843 h 268362"/>
                  <a:gd name="connsiteX67" fmla="*/ 74094 w 181503"/>
                  <a:gd name="connsiteY67" fmla="*/ 194005 h 268362"/>
                  <a:gd name="connsiteX68" fmla="*/ 75493 w 181503"/>
                  <a:gd name="connsiteY68" fmla="*/ 198746 h 268362"/>
                  <a:gd name="connsiteX69" fmla="*/ 80376 w 181503"/>
                  <a:gd name="connsiteY69" fmla="*/ 210916 h 268362"/>
                  <a:gd name="connsiteX70" fmla="*/ 114198 w 181503"/>
                  <a:gd name="connsiteY70" fmla="*/ 236625 h 268362"/>
                  <a:gd name="connsiteX71" fmla="*/ 122097 w 181503"/>
                  <a:gd name="connsiteY71" fmla="*/ 239736 h 268362"/>
                  <a:gd name="connsiteX72" fmla="*/ 139628 w 181503"/>
                  <a:gd name="connsiteY72" fmla="*/ 250198 h 268362"/>
                  <a:gd name="connsiteX73" fmla="*/ 159958 w 181503"/>
                  <a:gd name="connsiteY73" fmla="*/ 268354 h 268362"/>
                  <a:gd name="connsiteX74" fmla="*/ 159962 w 181503"/>
                  <a:gd name="connsiteY74" fmla="*/ 268363 h 268362"/>
                  <a:gd name="connsiteX75" fmla="*/ 166698 w 181503"/>
                  <a:gd name="connsiteY75" fmla="*/ 265817 h 268362"/>
                  <a:gd name="connsiteX76" fmla="*/ 172680 w 181503"/>
                  <a:gd name="connsiteY76" fmla="*/ 257956 h 268362"/>
                  <a:gd name="connsiteX77" fmla="*/ 174931 w 181503"/>
                  <a:gd name="connsiteY77" fmla="*/ 253454 h 268362"/>
                  <a:gd name="connsiteX78" fmla="*/ 174554 w 181503"/>
                  <a:gd name="connsiteY78" fmla="*/ 247087 h 268362"/>
                  <a:gd name="connsiteX79" fmla="*/ 181294 w 181503"/>
                  <a:gd name="connsiteY79" fmla="*/ 240360 h 268362"/>
                  <a:gd name="connsiteX80" fmla="*/ 178059 w 181503"/>
                  <a:gd name="connsiteY80" fmla="*/ 232898 h 268362"/>
                  <a:gd name="connsiteX81" fmla="*/ 169265 w 181503"/>
                  <a:gd name="connsiteY81" fmla="*/ 226000 h 268362"/>
                  <a:gd name="connsiteX82" fmla="*/ 169779 w 181503"/>
                  <a:gd name="connsiteY82" fmla="*/ 223184 h 268362"/>
                  <a:gd name="connsiteX83" fmla="*/ 171131 w 181503"/>
                  <a:gd name="connsiteY83" fmla="*/ 223086 h 268362"/>
                  <a:gd name="connsiteX84" fmla="*/ 176433 w 181503"/>
                  <a:gd name="connsiteY84" fmla="*/ 227416 h 268362"/>
                  <a:gd name="connsiteX85" fmla="*/ 176433 w 181503"/>
                  <a:gd name="connsiteY85" fmla="*/ 227241 h 268362"/>
                  <a:gd name="connsiteX86" fmla="*/ 176433 w 181503"/>
                  <a:gd name="connsiteY86" fmla="*/ 217142 h 268362"/>
                  <a:gd name="connsiteX87" fmla="*/ 179047 w 181503"/>
                  <a:gd name="connsiteY87" fmla="*/ 205139 h 268362"/>
                  <a:gd name="connsiteX88" fmla="*/ 177930 w 181503"/>
                  <a:gd name="connsiteY88" fmla="*/ 196166 h 268362"/>
                  <a:gd name="connsiteX89" fmla="*/ 179424 w 181503"/>
                  <a:gd name="connsiteY89" fmla="*/ 183808 h 268362"/>
                  <a:gd name="connsiteX90" fmla="*/ 180904 w 181503"/>
                  <a:gd name="connsiteY90" fmla="*/ 177830 h 268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Lst>
                <a:rect l="l" t="t" r="r" b="b"/>
                <a:pathLst>
                  <a:path w="181503" h="268362">
                    <a:moveTo>
                      <a:pt x="180904" y="177830"/>
                    </a:moveTo>
                    <a:cubicBezTo>
                      <a:pt x="179034" y="175575"/>
                      <a:pt x="168183" y="160970"/>
                      <a:pt x="167061" y="159456"/>
                    </a:cubicBezTo>
                    <a:cubicBezTo>
                      <a:pt x="165932" y="157949"/>
                      <a:pt x="155448" y="162460"/>
                      <a:pt x="154691" y="159079"/>
                    </a:cubicBezTo>
                    <a:cubicBezTo>
                      <a:pt x="153942" y="155699"/>
                      <a:pt x="150951" y="144115"/>
                      <a:pt x="152816" y="140743"/>
                    </a:cubicBezTo>
                    <a:cubicBezTo>
                      <a:pt x="154691" y="137358"/>
                      <a:pt x="153201" y="133251"/>
                      <a:pt x="147955" y="138869"/>
                    </a:cubicBezTo>
                    <a:cubicBezTo>
                      <a:pt x="142709" y="144475"/>
                      <a:pt x="140078" y="143726"/>
                      <a:pt x="134844" y="143345"/>
                    </a:cubicBezTo>
                    <a:cubicBezTo>
                      <a:pt x="129607" y="142985"/>
                      <a:pt x="128490" y="135497"/>
                      <a:pt x="126235" y="134753"/>
                    </a:cubicBezTo>
                    <a:cubicBezTo>
                      <a:pt x="123984" y="134004"/>
                      <a:pt x="113128" y="135133"/>
                      <a:pt x="113128" y="135133"/>
                    </a:cubicBezTo>
                    <a:lnTo>
                      <a:pt x="115362" y="130242"/>
                    </a:lnTo>
                    <a:cubicBezTo>
                      <a:pt x="115362" y="130242"/>
                      <a:pt x="108250" y="116023"/>
                      <a:pt x="106756" y="114893"/>
                    </a:cubicBezTo>
                    <a:cubicBezTo>
                      <a:pt x="105263" y="113776"/>
                      <a:pt x="104510" y="107401"/>
                      <a:pt x="105263" y="106280"/>
                    </a:cubicBezTo>
                    <a:cubicBezTo>
                      <a:pt x="105999" y="105150"/>
                      <a:pt x="105263" y="98402"/>
                      <a:pt x="107514" y="98402"/>
                    </a:cubicBezTo>
                    <a:cubicBezTo>
                      <a:pt x="109747" y="98402"/>
                      <a:pt x="112002" y="96164"/>
                      <a:pt x="113128" y="95796"/>
                    </a:cubicBezTo>
                    <a:cubicBezTo>
                      <a:pt x="114249" y="95406"/>
                      <a:pt x="113128" y="87550"/>
                      <a:pt x="113128" y="87550"/>
                    </a:cubicBezTo>
                    <a:lnTo>
                      <a:pt x="116491" y="82304"/>
                    </a:lnTo>
                    <a:lnTo>
                      <a:pt x="116876" y="76326"/>
                    </a:lnTo>
                    <a:lnTo>
                      <a:pt x="120244" y="73326"/>
                    </a:lnTo>
                    <a:lnTo>
                      <a:pt x="125854" y="69189"/>
                    </a:lnTo>
                    <a:lnTo>
                      <a:pt x="138208" y="63968"/>
                    </a:lnTo>
                    <a:cubicBezTo>
                      <a:pt x="138208" y="63968"/>
                      <a:pt x="147955" y="61336"/>
                      <a:pt x="149453" y="60968"/>
                    </a:cubicBezTo>
                    <a:cubicBezTo>
                      <a:pt x="150946" y="60592"/>
                      <a:pt x="157314" y="63202"/>
                      <a:pt x="157314" y="63202"/>
                    </a:cubicBezTo>
                    <a:lnTo>
                      <a:pt x="159676" y="58136"/>
                    </a:lnTo>
                    <a:cubicBezTo>
                      <a:pt x="159522" y="57079"/>
                      <a:pt x="158935" y="55389"/>
                      <a:pt x="156381" y="55389"/>
                    </a:cubicBezTo>
                    <a:cubicBezTo>
                      <a:pt x="152637" y="55389"/>
                      <a:pt x="147951" y="56137"/>
                      <a:pt x="149637" y="53694"/>
                    </a:cubicBezTo>
                    <a:cubicBezTo>
                      <a:pt x="151327" y="51259"/>
                      <a:pt x="158435" y="37960"/>
                      <a:pt x="158435" y="37960"/>
                    </a:cubicBezTo>
                    <a:lnTo>
                      <a:pt x="158058" y="36642"/>
                    </a:lnTo>
                    <a:lnTo>
                      <a:pt x="155255" y="36642"/>
                    </a:lnTo>
                    <a:lnTo>
                      <a:pt x="151507" y="34220"/>
                    </a:lnTo>
                    <a:lnTo>
                      <a:pt x="147574" y="32170"/>
                    </a:lnTo>
                    <a:lnTo>
                      <a:pt x="142149" y="33300"/>
                    </a:lnTo>
                    <a:lnTo>
                      <a:pt x="136723" y="32902"/>
                    </a:lnTo>
                    <a:lnTo>
                      <a:pt x="129230" y="34605"/>
                    </a:lnTo>
                    <a:cubicBezTo>
                      <a:pt x="129230" y="34605"/>
                      <a:pt x="124737" y="36851"/>
                      <a:pt x="122118" y="35735"/>
                    </a:cubicBezTo>
                    <a:cubicBezTo>
                      <a:pt x="119482" y="34605"/>
                      <a:pt x="115178" y="33843"/>
                      <a:pt x="115563" y="32722"/>
                    </a:cubicBezTo>
                    <a:cubicBezTo>
                      <a:pt x="115939" y="31592"/>
                      <a:pt x="117056" y="28233"/>
                      <a:pt x="114433" y="27305"/>
                    </a:cubicBezTo>
                    <a:cubicBezTo>
                      <a:pt x="111814" y="26338"/>
                      <a:pt x="113312" y="23565"/>
                      <a:pt x="111052" y="21130"/>
                    </a:cubicBezTo>
                    <a:cubicBezTo>
                      <a:pt x="108806" y="18691"/>
                      <a:pt x="105070" y="16432"/>
                      <a:pt x="100385" y="15306"/>
                    </a:cubicBezTo>
                    <a:cubicBezTo>
                      <a:pt x="95699" y="14194"/>
                      <a:pt x="98699" y="12131"/>
                      <a:pt x="97205" y="8943"/>
                    </a:cubicBezTo>
                    <a:cubicBezTo>
                      <a:pt x="95699" y="5764"/>
                      <a:pt x="94390" y="4835"/>
                      <a:pt x="91587" y="3898"/>
                    </a:cubicBezTo>
                    <a:cubicBezTo>
                      <a:pt x="88784" y="2957"/>
                      <a:pt x="85780" y="894"/>
                      <a:pt x="82973" y="137"/>
                    </a:cubicBezTo>
                    <a:cubicBezTo>
                      <a:pt x="82853" y="120"/>
                      <a:pt x="82768" y="13"/>
                      <a:pt x="82669" y="0"/>
                    </a:cubicBezTo>
                    <a:cubicBezTo>
                      <a:pt x="83256" y="3376"/>
                      <a:pt x="84839" y="7762"/>
                      <a:pt x="86538" y="10009"/>
                    </a:cubicBezTo>
                    <a:cubicBezTo>
                      <a:pt x="88784" y="12996"/>
                      <a:pt x="85417" y="16372"/>
                      <a:pt x="85417" y="16372"/>
                    </a:cubicBezTo>
                    <a:lnTo>
                      <a:pt x="83161" y="16757"/>
                    </a:lnTo>
                    <a:cubicBezTo>
                      <a:pt x="83161" y="16757"/>
                      <a:pt x="81108" y="22932"/>
                      <a:pt x="78664" y="25743"/>
                    </a:cubicBezTo>
                    <a:cubicBezTo>
                      <a:pt x="76234" y="28541"/>
                      <a:pt x="70996" y="33047"/>
                      <a:pt x="69682" y="34370"/>
                    </a:cubicBezTo>
                    <a:cubicBezTo>
                      <a:pt x="68369" y="35666"/>
                      <a:pt x="62943" y="39603"/>
                      <a:pt x="59391" y="40540"/>
                    </a:cubicBezTo>
                    <a:cubicBezTo>
                      <a:pt x="55831" y="41473"/>
                      <a:pt x="50217" y="43176"/>
                      <a:pt x="48338" y="44105"/>
                    </a:cubicBezTo>
                    <a:cubicBezTo>
                      <a:pt x="46468" y="45046"/>
                      <a:pt x="41599" y="54956"/>
                      <a:pt x="39536" y="59453"/>
                    </a:cubicBezTo>
                    <a:cubicBezTo>
                      <a:pt x="37482" y="63964"/>
                      <a:pt x="33169" y="70874"/>
                      <a:pt x="31483" y="71816"/>
                    </a:cubicBezTo>
                    <a:cubicBezTo>
                      <a:pt x="29793" y="72753"/>
                      <a:pt x="27183" y="66386"/>
                      <a:pt x="26053" y="64696"/>
                    </a:cubicBezTo>
                    <a:cubicBezTo>
                      <a:pt x="24936" y="63001"/>
                      <a:pt x="22313" y="63574"/>
                      <a:pt x="19502" y="61529"/>
                    </a:cubicBezTo>
                    <a:cubicBezTo>
                      <a:pt x="16699" y="59458"/>
                      <a:pt x="15569" y="63767"/>
                      <a:pt x="13134" y="62090"/>
                    </a:cubicBezTo>
                    <a:cubicBezTo>
                      <a:pt x="10708" y="60404"/>
                      <a:pt x="15193" y="56467"/>
                      <a:pt x="17824" y="55157"/>
                    </a:cubicBezTo>
                    <a:cubicBezTo>
                      <a:pt x="19660" y="54242"/>
                      <a:pt x="17388" y="51340"/>
                      <a:pt x="15843" y="49654"/>
                    </a:cubicBezTo>
                    <a:cubicBezTo>
                      <a:pt x="15813" y="49680"/>
                      <a:pt x="15796" y="49723"/>
                      <a:pt x="15770" y="49732"/>
                    </a:cubicBezTo>
                    <a:cubicBezTo>
                      <a:pt x="12578" y="52124"/>
                      <a:pt x="9056" y="54075"/>
                      <a:pt x="6040" y="56617"/>
                    </a:cubicBezTo>
                    <a:cubicBezTo>
                      <a:pt x="1504" y="60528"/>
                      <a:pt x="-1385" y="65222"/>
                      <a:pt x="678" y="71653"/>
                    </a:cubicBezTo>
                    <a:cubicBezTo>
                      <a:pt x="1551" y="74353"/>
                      <a:pt x="2210" y="77143"/>
                      <a:pt x="2591" y="79925"/>
                    </a:cubicBezTo>
                    <a:cubicBezTo>
                      <a:pt x="2796" y="81542"/>
                      <a:pt x="2565" y="83386"/>
                      <a:pt x="1992" y="84884"/>
                    </a:cubicBezTo>
                    <a:cubicBezTo>
                      <a:pt x="734" y="88205"/>
                      <a:pt x="2133" y="90451"/>
                      <a:pt x="4704" y="92052"/>
                    </a:cubicBezTo>
                    <a:cubicBezTo>
                      <a:pt x="8076" y="94144"/>
                      <a:pt x="11607" y="96010"/>
                      <a:pt x="15133" y="97850"/>
                    </a:cubicBezTo>
                    <a:cubicBezTo>
                      <a:pt x="19279" y="100041"/>
                      <a:pt x="22865" y="102749"/>
                      <a:pt x="24658" y="107234"/>
                    </a:cubicBezTo>
                    <a:cubicBezTo>
                      <a:pt x="26173" y="111004"/>
                      <a:pt x="28389" y="114119"/>
                      <a:pt x="31509" y="116815"/>
                    </a:cubicBezTo>
                    <a:cubicBezTo>
                      <a:pt x="33173" y="118252"/>
                      <a:pt x="34834" y="120251"/>
                      <a:pt x="35403" y="122283"/>
                    </a:cubicBezTo>
                    <a:cubicBezTo>
                      <a:pt x="37410" y="129511"/>
                      <a:pt x="41971" y="135579"/>
                      <a:pt x="44393" y="142519"/>
                    </a:cubicBezTo>
                    <a:cubicBezTo>
                      <a:pt x="47628" y="151745"/>
                      <a:pt x="52716" y="159794"/>
                      <a:pt x="58159" y="167843"/>
                    </a:cubicBezTo>
                    <a:cubicBezTo>
                      <a:pt x="63863" y="176285"/>
                      <a:pt x="68895" y="185212"/>
                      <a:pt x="74094" y="194005"/>
                    </a:cubicBezTo>
                    <a:cubicBezTo>
                      <a:pt x="74924" y="195417"/>
                      <a:pt x="75793" y="197321"/>
                      <a:pt x="75493" y="198746"/>
                    </a:cubicBezTo>
                    <a:cubicBezTo>
                      <a:pt x="74385" y="204022"/>
                      <a:pt x="77359" y="207540"/>
                      <a:pt x="80376" y="210916"/>
                    </a:cubicBezTo>
                    <a:cubicBezTo>
                      <a:pt x="89999" y="221614"/>
                      <a:pt x="103004" y="227955"/>
                      <a:pt x="114198" y="236625"/>
                    </a:cubicBezTo>
                    <a:cubicBezTo>
                      <a:pt x="116359" y="238285"/>
                      <a:pt x="119521" y="238550"/>
                      <a:pt x="122097" y="239736"/>
                    </a:cubicBezTo>
                    <a:cubicBezTo>
                      <a:pt x="128310" y="242598"/>
                      <a:pt x="134776" y="245281"/>
                      <a:pt x="139628" y="250198"/>
                    </a:cubicBezTo>
                    <a:cubicBezTo>
                      <a:pt x="146025" y="256698"/>
                      <a:pt x="153090" y="262428"/>
                      <a:pt x="159958" y="268354"/>
                    </a:cubicBezTo>
                    <a:cubicBezTo>
                      <a:pt x="159958" y="268354"/>
                      <a:pt x="159958" y="268354"/>
                      <a:pt x="159962" y="268363"/>
                    </a:cubicBezTo>
                    <a:cubicBezTo>
                      <a:pt x="162722" y="267246"/>
                      <a:pt x="165226" y="266253"/>
                      <a:pt x="166698" y="265817"/>
                    </a:cubicBezTo>
                    <a:cubicBezTo>
                      <a:pt x="171567" y="264319"/>
                      <a:pt x="173065" y="262055"/>
                      <a:pt x="172680" y="257956"/>
                    </a:cubicBezTo>
                    <a:cubicBezTo>
                      <a:pt x="172316" y="253848"/>
                      <a:pt x="175684" y="254956"/>
                      <a:pt x="174931" y="253454"/>
                    </a:cubicBezTo>
                    <a:cubicBezTo>
                      <a:pt x="174186" y="251974"/>
                      <a:pt x="171195" y="250848"/>
                      <a:pt x="174554" y="247087"/>
                    </a:cubicBezTo>
                    <a:cubicBezTo>
                      <a:pt x="177935" y="243351"/>
                      <a:pt x="179809" y="242217"/>
                      <a:pt x="181294" y="240360"/>
                    </a:cubicBezTo>
                    <a:cubicBezTo>
                      <a:pt x="182231" y="239179"/>
                      <a:pt x="179826" y="236146"/>
                      <a:pt x="178059" y="232898"/>
                    </a:cubicBezTo>
                    <a:cubicBezTo>
                      <a:pt x="174182" y="232102"/>
                      <a:pt x="171422" y="229470"/>
                      <a:pt x="169265" y="226000"/>
                    </a:cubicBezTo>
                    <a:cubicBezTo>
                      <a:pt x="168884" y="225388"/>
                      <a:pt x="169471" y="224100"/>
                      <a:pt x="169779" y="223184"/>
                    </a:cubicBezTo>
                    <a:cubicBezTo>
                      <a:pt x="169847" y="223017"/>
                      <a:pt x="170887" y="222859"/>
                      <a:pt x="171131" y="223086"/>
                    </a:cubicBezTo>
                    <a:cubicBezTo>
                      <a:pt x="172851" y="224558"/>
                      <a:pt x="174751" y="225888"/>
                      <a:pt x="176433" y="227416"/>
                    </a:cubicBezTo>
                    <a:cubicBezTo>
                      <a:pt x="176433" y="227382"/>
                      <a:pt x="176411" y="227305"/>
                      <a:pt x="176433" y="227241"/>
                    </a:cubicBezTo>
                    <a:cubicBezTo>
                      <a:pt x="177173" y="222760"/>
                      <a:pt x="176433" y="217142"/>
                      <a:pt x="176433" y="217142"/>
                    </a:cubicBezTo>
                    <a:lnTo>
                      <a:pt x="179047" y="205139"/>
                    </a:lnTo>
                    <a:lnTo>
                      <a:pt x="177930" y="196166"/>
                    </a:lnTo>
                    <a:lnTo>
                      <a:pt x="179424" y="183808"/>
                    </a:lnTo>
                    <a:cubicBezTo>
                      <a:pt x="179415" y="183817"/>
                      <a:pt x="182783" y="180059"/>
                      <a:pt x="180904" y="177830"/>
                    </a:cubicBezTo>
                    <a:close/>
                  </a:path>
                </a:pathLst>
              </a:custGeom>
              <a:grpFill/>
              <a:ln w="5028" cap="flat">
                <a:solidFill>
                  <a:schemeClr val="bg1"/>
                </a:solidFill>
                <a:prstDash val="solid"/>
                <a:miter/>
              </a:ln>
            </p:spPr>
            <p:txBody>
              <a:bodyPr rtlCol="0" anchor="ctr"/>
              <a:lstStyle/>
              <a:p>
                <a:endParaRPr lang="en-US"/>
              </a:p>
            </p:txBody>
          </p:sp>
        </p:grpSp>
        <p:sp>
          <p:nvSpPr>
            <p:cNvPr id="432" name="Freeform 431">
              <a:extLst>
                <a:ext uri="{FF2B5EF4-FFF2-40B4-BE49-F238E27FC236}">
                  <a16:creationId xmlns:a16="http://schemas.microsoft.com/office/drawing/2014/main" id="{7A156B7B-0399-7D6D-66A3-87D2F6B90202}"/>
                </a:ext>
              </a:extLst>
            </p:cNvPr>
            <p:cNvSpPr/>
            <p:nvPr/>
          </p:nvSpPr>
          <p:spPr>
            <a:xfrm>
              <a:off x="5300091" y="4953366"/>
              <a:ext cx="9906" cy="11127"/>
            </a:xfrm>
            <a:custGeom>
              <a:avLst/>
              <a:gdLst>
                <a:gd name="connsiteX0" fmla="*/ 3891 w 9906"/>
                <a:gd name="connsiteY0" fmla="*/ 11125 h 11127"/>
                <a:gd name="connsiteX1" fmla="*/ 9839 w 9906"/>
                <a:gd name="connsiteY1" fmla="*/ 6166 h 11127"/>
                <a:gd name="connsiteX2" fmla="*/ 5436 w 9906"/>
                <a:gd name="connsiteY2" fmla="*/ 47 h 11127"/>
                <a:gd name="connsiteX3" fmla="*/ 472 w 9906"/>
                <a:gd name="connsiteY3" fmla="*/ 3491 h 11127"/>
                <a:gd name="connsiteX4" fmla="*/ 27 w 9906"/>
                <a:gd name="connsiteY4" fmla="*/ 6868 h 11127"/>
                <a:gd name="connsiteX5" fmla="*/ 3891 w 9906"/>
                <a:gd name="connsiteY5" fmla="*/ 11125 h 11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906" h="11127">
                  <a:moveTo>
                    <a:pt x="3891" y="11125"/>
                  </a:moveTo>
                  <a:cubicBezTo>
                    <a:pt x="7019" y="11027"/>
                    <a:pt x="9373" y="9059"/>
                    <a:pt x="9839" y="6166"/>
                  </a:cubicBezTo>
                  <a:cubicBezTo>
                    <a:pt x="10301" y="3213"/>
                    <a:pt x="8337" y="483"/>
                    <a:pt x="5436" y="47"/>
                  </a:cubicBezTo>
                  <a:cubicBezTo>
                    <a:pt x="3130" y="-287"/>
                    <a:pt x="973" y="1194"/>
                    <a:pt x="472" y="3491"/>
                  </a:cubicBezTo>
                  <a:cubicBezTo>
                    <a:pt x="246" y="4626"/>
                    <a:pt x="147" y="5746"/>
                    <a:pt x="27" y="6868"/>
                  </a:cubicBezTo>
                  <a:cubicBezTo>
                    <a:pt x="-242" y="9298"/>
                    <a:pt x="1516" y="11194"/>
                    <a:pt x="3891" y="11125"/>
                  </a:cubicBezTo>
                  <a:close/>
                </a:path>
              </a:pathLst>
            </a:custGeom>
            <a:grpFill/>
            <a:ln w="5028" cap="flat">
              <a:solidFill>
                <a:schemeClr val="bg1"/>
              </a:solidFill>
              <a:prstDash val="solid"/>
              <a:miter/>
            </a:ln>
          </p:spPr>
          <p:txBody>
            <a:bodyPr rtlCol="0" anchor="ctr"/>
            <a:lstStyle/>
            <a:p>
              <a:endParaRPr lang="en-US"/>
            </a:p>
          </p:txBody>
        </p:sp>
        <p:grpSp>
          <p:nvGrpSpPr>
            <p:cNvPr id="433" name="Graphic 2398">
              <a:extLst>
                <a:ext uri="{FF2B5EF4-FFF2-40B4-BE49-F238E27FC236}">
                  <a16:creationId xmlns:a16="http://schemas.microsoft.com/office/drawing/2014/main" id="{76C66C8E-B662-0394-1A93-D3F158EFAEDE}"/>
                </a:ext>
              </a:extLst>
            </p:cNvPr>
            <p:cNvGrpSpPr/>
            <p:nvPr/>
          </p:nvGrpSpPr>
          <p:grpSpPr>
            <a:xfrm>
              <a:off x="5120076" y="4929637"/>
              <a:ext cx="204561" cy="305667"/>
              <a:chOff x="5120076" y="4929637"/>
              <a:chExt cx="204561" cy="305667"/>
            </a:xfrm>
            <a:grpFill/>
          </p:grpSpPr>
          <p:sp>
            <p:nvSpPr>
              <p:cNvPr id="753" name="Freeform 752">
                <a:extLst>
                  <a:ext uri="{FF2B5EF4-FFF2-40B4-BE49-F238E27FC236}">
                    <a16:creationId xmlns:a16="http://schemas.microsoft.com/office/drawing/2014/main" id="{5AC400AD-F271-8F6F-9EF8-ABFDC8A3041C}"/>
                  </a:ext>
                </a:extLst>
              </p:cNvPr>
              <p:cNvSpPr/>
              <p:nvPr/>
            </p:nvSpPr>
            <p:spPr>
              <a:xfrm>
                <a:off x="5120076" y="4929637"/>
                <a:ext cx="204561" cy="171079"/>
              </a:xfrm>
              <a:custGeom>
                <a:avLst/>
                <a:gdLst>
                  <a:gd name="connsiteX0" fmla="*/ 197176 w 204561"/>
                  <a:gd name="connsiteY0" fmla="*/ 64646 h 171079"/>
                  <a:gd name="connsiteX1" fmla="*/ 203171 w 204561"/>
                  <a:gd name="connsiteY1" fmla="*/ 58817 h 171079"/>
                  <a:gd name="connsiteX2" fmla="*/ 204561 w 204561"/>
                  <a:gd name="connsiteY2" fmla="*/ 55728 h 171079"/>
                  <a:gd name="connsiteX3" fmla="*/ 201566 w 204561"/>
                  <a:gd name="connsiteY3" fmla="*/ 54453 h 171079"/>
                  <a:gd name="connsiteX4" fmla="*/ 193145 w 204561"/>
                  <a:gd name="connsiteY4" fmla="*/ 53430 h 171079"/>
                  <a:gd name="connsiteX5" fmla="*/ 189974 w 204561"/>
                  <a:gd name="connsiteY5" fmla="*/ 50307 h 171079"/>
                  <a:gd name="connsiteX6" fmla="*/ 182802 w 204561"/>
                  <a:gd name="connsiteY6" fmla="*/ 39913 h 171079"/>
                  <a:gd name="connsiteX7" fmla="*/ 170449 w 204561"/>
                  <a:gd name="connsiteY7" fmla="*/ 34110 h 171079"/>
                  <a:gd name="connsiteX8" fmla="*/ 167000 w 204561"/>
                  <a:gd name="connsiteY8" fmla="*/ 30858 h 171079"/>
                  <a:gd name="connsiteX9" fmla="*/ 170222 w 204561"/>
                  <a:gd name="connsiteY9" fmla="*/ 28094 h 171079"/>
                  <a:gd name="connsiteX10" fmla="*/ 171801 w 204561"/>
                  <a:gd name="connsiteY10" fmla="*/ 27460 h 171079"/>
                  <a:gd name="connsiteX11" fmla="*/ 172930 w 204561"/>
                  <a:gd name="connsiteY11" fmla="*/ 24927 h 171079"/>
                  <a:gd name="connsiteX12" fmla="*/ 171518 w 204561"/>
                  <a:gd name="connsiteY12" fmla="*/ 24016 h 171079"/>
                  <a:gd name="connsiteX13" fmla="*/ 156263 w 204561"/>
                  <a:gd name="connsiteY13" fmla="*/ 23387 h 171079"/>
                  <a:gd name="connsiteX14" fmla="*/ 148788 w 204561"/>
                  <a:gd name="connsiteY14" fmla="*/ 20194 h 171079"/>
                  <a:gd name="connsiteX15" fmla="*/ 145870 w 204561"/>
                  <a:gd name="connsiteY15" fmla="*/ 20982 h 171079"/>
                  <a:gd name="connsiteX16" fmla="*/ 144042 w 204561"/>
                  <a:gd name="connsiteY16" fmla="*/ 25646 h 171079"/>
                  <a:gd name="connsiteX17" fmla="*/ 123794 w 204561"/>
                  <a:gd name="connsiteY17" fmla="*/ 28937 h 171079"/>
                  <a:gd name="connsiteX18" fmla="*/ 110841 w 204561"/>
                  <a:gd name="connsiteY18" fmla="*/ 26245 h 171079"/>
                  <a:gd name="connsiteX19" fmla="*/ 95509 w 204561"/>
                  <a:gd name="connsiteY19" fmla="*/ 27255 h 171079"/>
                  <a:gd name="connsiteX20" fmla="*/ 90421 w 204561"/>
                  <a:gd name="connsiteY20" fmla="*/ 23712 h 171079"/>
                  <a:gd name="connsiteX21" fmla="*/ 90100 w 204561"/>
                  <a:gd name="connsiteY21" fmla="*/ 22017 h 171079"/>
                  <a:gd name="connsiteX22" fmla="*/ 83386 w 204561"/>
                  <a:gd name="connsiteY22" fmla="*/ 15158 h 171079"/>
                  <a:gd name="connsiteX23" fmla="*/ 76677 w 204561"/>
                  <a:gd name="connsiteY23" fmla="*/ 13921 h 171079"/>
                  <a:gd name="connsiteX24" fmla="*/ 68196 w 204561"/>
                  <a:gd name="connsiteY24" fmla="*/ 6767 h 171079"/>
                  <a:gd name="connsiteX25" fmla="*/ 64588 w 204561"/>
                  <a:gd name="connsiteY25" fmla="*/ 3724 h 171079"/>
                  <a:gd name="connsiteX26" fmla="*/ 59068 w 204561"/>
                  <a:gd name="connsiteY26" fmla="*/ 7023 h 171079"/>
                  <a:gd name="connsiteX27" fmla="*/ 58033 w 204561"/>
                  <a:gd name="connsiteY27" fmla="*/ 10241 h 171079"/>
                  <a:gd name="connsiteX28" fmla="*/ 51965 w 204561"/>
                  <a:gd name="connsiteY28" fmla="*/ 17435 h 171079"/>
                  <a:gd name="connsiteX29" fmla="*/ 44074 w 204561"/>
                  <a:gd name="connsiteY29" fmla="*/ 20648 h 171079"/>
                  <a:gd name="connsiteX30" fmla="*/ 40014 w 204561"/>
                  <a:gd name="connsiteY30" fmla="*/ 18693 h 171079"/>
                  <a:gd name="connsiteX31" fmla="*/ 39761 w 204561"/>
                  <a:gd name="connsiteY31" fmla="*/ 14093 h 171079"/>
                  <a:gd name="connsiteX32" fmla="*/ 46980 w 204561"/>
                  <a:gd name="connsiteY32" fmla="*/ 6959 h 171079"/>
                  <a:gd name="connsiteX33" fmla="*/ 45315 w 204561"/>
                  <a:gd name="connsiteY33" fmla="*/ 1076 h 171079"/>
                  <a:gd name="connsiteX34" fmla="*/ 40548 w 204561"/>
                  <a:gd name="connsiteY34" fmla="*/ 53 h 171079"/>
                  <a:gd name="connsiteX35" fmla="*/ 30039 w 204561"/>
                  <a:gd name="connsiteY35" fmla="*/ 5355 h 171079"/>
                  <a:gd name="connsiteX36" fmla="*/ 17035 w 204561"/>
                  <a:gd name="connsiteY36" fmla="*/ 13203 h 171079"/>
                  <a:gd name="connsiteX37" fmla="*/ 1155 w 204561"/>
                  <a:gd name="connsiteY37" fmla="*/ 18650 h 171079"/>
                  <a:gd name="connsiteX38" fmla="*/ 0 w 204561"/>
                  <a:gd name="connsiteY38" fmla="*/ 24388 h 171079"/>
                  <a:gd name="connsiteX39" fmla="*/ 6453 w 204561"/>
                  <a:gd name="connsiteY39" fmla="*/ 57239 h 171079"/>
                  <a:gd name="connsiteX40" fmla="*/ 58148 w 204561"/>
                  <a:gd name="connsiteY40" fmla="*/ 100778 h 171079"/>
                  <a:gd name="connsiteX41" fmla="*/ 76394 w 204561"/>
                  <a:gd name="connsiteY41" fmla="*/ 138430 h 171079"/>
                  <a:gd name="connsiteX42" fmla="*/ 94936 w 204561"/>
                  <a:gd name="connsiteY42" fmla="*/ 147968 h 171079"/>
                  <a:gd name="connsiteX43" fmla="*/ 100361 w 204561"/>
                  <a:gd name="connsiteY43" fmla="*/ 161070 h 171079"/>
                  <a:gd name="connsiteX44" fmla="*/ 114602 w 204561"/>
                  <a:gd name="connsiteY44" fmla="*/ 170818 h 171079"/>
                  <a:gd name="connsiteX45" fmla="*/ 122467 w 204561"/>
                  <a:gd name="connsiteY45" fmla="*/ 170065 h 171079"/>
                  <a:gd name="connsiteX46" fmla="*/ 128090 w 204561"/>
                  <a:gd name="connsiteY46" fmla="*/ 164455 h 171079"/>
                  <a:gd name="connsiteX47" fmla="*/ 136327 w 204561"/>
                  <a:gd name="connsiteY47" fmla="*/ 159962 h 171079"/>
                  <a:gd name="connsiteX48" fmla="*/ 139695 w 204561"/>
                  <a:gd name="connsiteY48" fmla="*/ 155461 h 171079"/>
                  <a:gd name="connsiteX49" fmla="*/ 143632 w 204561"/>
                  <a:gd name="connsiteY49" fmla="*/ 151348 h 171079"/>
                  <a:gd name="connsiteX50" fmla="*/ 148685 w 204561"/>
                  <a:gd name="connsiteY50" fmla="*/ 149483 h 171079"/>
                  <a:gd name="connsiteX51" fmla="*/ 152797 w 204561"/>
                  <a:gd name="connsiteY51" fmla="*/ 147228 h 171079"/>
                  <a:gd name="connsiteX52" fmla="*/ 151676 w 204561"/>
                  <a:gd name="connsiteY52" fmla="*/ 145165 h 171079"/>
                  <a:gd name="connsiteX53" fmla="*/ 146058 w 204561"/>
                  <a:gd name="connsiteY53" fmla="*/ 143475 h 171079"/>
                  <a:gd name="connsiteX54" fmla="*/ 140067 w 204561"/>
                  <a:gd name="connsiteY54" fmla="*/ 142923 h 171079"/>
                  <a:gd name="connsiteX55" fmla="*/ 138000 w 204561"/>
                  <a:gd name="connsiteY55" fmla="*/ 140287 h 171079"/>
                  <a:gd name="connsiteX56" fmla="*/ 137637 w 204561"/>
                  <a:gd name="connsiteY56" fmla="*/ 137493 h 171079"/>
                  <a:gd name="connsiteX57" fmla="*/ 138000 w 204561"/>
                  <a:gd name="connsiteY57" fmla="*/ 133565 h 171079"/>
                  <a:gd name="connsiteX58" fmla="*/ 140444 w 204561"/>
                  <a:gd name="connsiteY58" fmla="*/ 130561 h 171079"/>
                  <a:gd name="connsiteX59" fmla="*/ 138937 w 204561"/>
                  <a:gd name="connsiteY59" fmla="*/ 124561 h 171079"/>
                  <a:gd name="connsiteX60" fmla="*/ 135566 w 204561"/>
                  <a:gd name="connsiteY60" fmla="*/ 123068 h 171079"/>
                  <a:gd name="connsiteX61" fmla="*/ 132763 w 204561"/>
                  <a:gd name="connsiteY61" fmla="*/ 118763 h 171079"/>
                  <a:gd name="connsiteX62" fmla="*/ 140247 w 204561"/>
                  <a:gd name="connsiteY62" fmla="*/ 120822 h 171079"/>
                  <a:gd name="connsiteX63" fmla="*/ 145489 w 204561"/>
                  <a:gd name="connsiteY63" fmla="*/ 122696 h 171079"/>
                  <a:gd name="connsiteX64" fmla="*/ 153730 w 204561"/>
                  <a:gd name="connsiteY64" fmla="*/ 122696 h 171079"/>
                  <a:gd name="connsiteX65" fmla="*/ 159344 w 204561"/>
                  <a:gd name="connsiteY65" fmla="*/ 122336 h 171079"/>
                  <a:gd name="connsiteX66" fmla="*/ 164218 w 204561"/>
                  <a:gd name="connsiteY66" fmla="*/ 119499 h 171079"/>
                  <a:gd name="connsiteX67" fmla="*/ 168900 w 204561"/>
                  <a:gd name="connsiteY67" fmla="*/ 117633 h 171079"/>
                  <a:gd name="connsiteX68" fmla="*/ 173204 w 204561"/>
                  <a:gd name="connsiteY68" fmla="*/ 118596 h 171079"/>
                  <a:gd name="connsiteX69" fmla="*/ 177329 w 204561"/>
                  <a:gd name="connsiteY69" fmla="*/ 115960 h 171079"/>
                  <a:gd name="connsiteX70" fmla="*/ 182383 w 204561"/>
                  <a:gd name="connsiteY70" fmla="*/ 115212 h 171079"/>
                  <a:gd name="connsiteX71" fmla="*/ 185575 w 204561"/>
                  <a:gd name="connsiteY71" fmla="*/ 113513 h 171079"/>
                  <a:gd name="connsiteX72" fmla="*/ 190808 w 204561"/>
                  <a:gd name="connsiteY72" fmla="*/ 109041 h 171079"/>
                  <a:gd name="connsiteX73" fmla="*/ 192875 w 204561"/>
                  <a:gd name="connsiteY73" fmla="*/ 103598 h 171079"/>
                  <a:gd name="connsiteX74" fmla="*/ 188566 w 204561"/>
                  <a:gd name="connsiteY74" fmla="*/ 100042 h 171079"/>
                  <a:gd name="connsiteX75" fmla="*/ 184257 w 204561"/>
                  <a:gd name="connsiteY75" fmla="*/ 94244 h 171079"/>
                  <a:gd name="connsiteX76" fmla="*/ 182379 w 204561"/>
                  <a:gd name="connsiteY76" fmla="*/ 89931 h 171079"/>
                  <a:gd name="connsiteX77" fmla="*/ 185194 w 204561"/>
                  <a:gd name="connsiteY77" fmla="*/ 87873 h 171079"/>
                  <a:gd name="connsiteX78" fmla="*/ 185194 w 204561"/>
                  <a:gd name="connsiteY78" fmla="*/ 83563 h 171079"/>
                  <a:gd name="connsiteX79" fmla="*/ 187813 w 204561"/>
                  <a:gd name="connsiteY79" fmla="*/ 80945 h 171079"/>
                  <a:gd name="connsiteX80" fmla="*/ 190051 w 204561"/>
                  <a:gd name="connsiteY80" fmla="*/ 82438 h 171079"/>
                  <a:gd name="connsiteX81" fmla="*/ 191934 w 204561"/>
                  <a:gd name="connsiteY81" fmla="*/ 81116 h 171079"/>
                  <a:gd name="connsiteX82" fmla="*/ 194167 w 204561"/>
                  <a:gd name="connsiteY82" fmla="*/ 81869 h 171079"/>
                  <a:gd name="connsiteX83" fmla="*/ 198678 w 204561"/>
                  <a:gd name="connsiteY83" fmla="*/ 80187 h 171079"/>
                  <a:gd name="connsiteX84" fmla="*/ 199050 w 204561"/>
                  <a:gd name="connsiteY84" fmla="*/ 76820 h 171079"/>
                  <a:gd name="connsiteX85" fmla="*/ 196418 w 204561"/>
                  <a:gd name="connsiteY85" fmla="*/ 74757 h 171079"/>
                  <a:gd name="connsiteX86" fmla="*/ 192494 w 204561"/>
                  <a:gd name="connsiteY86" fmla="*/ 74393 h 171079"/>
                  <a:gd name="connsiteX87" fmla="*/ 190804 w 204561"/>
                  <a:gd name="connsiteY87" fmla="*/ 69348 h 171079"/>
                  <a:gd name="connsiteX88" fmla="*/ 194167 w 204561"/>
                  <a:gd name="connsiteY88" fmla="*/ 65972 h 171079"/>
                  <a:gd name="connsiteX89" fmla="*/ 197176 w 204561"/>
                  <a:gd name="connsiteY89" fmla="*/ 64646 h 171079"/>
                  <a:gd name="connsiteX90" fmla="*/ 42949 w 204561"/>
                  <a:gd name="connsiteY90" fmla="*/ 43088 h 171079"/>
                  <a:gd name="connsiteX91" fmla="*/ 39526 w 204561"/>
                  <a:gd name="connsiteY91" fmla="*/ 45967 h 171079"/>
                  <a:gd name="connsiteX92" fmla="*/ 37087 w 204561"/>
                  <a:gd name="connsiteY92" fmla="*/ 43978 h 171079"/>
                  <a:gd name="connsiteX93" fmla="*/ 39402 w 204561"/>
                  <a:gd name="connsiteY93" fmla="*/ 32647 h 171079"/>
                  <a:gd name="connsiteX94" fmla="*/ 42230 w 204561"/>
                  <a:gd name="connsiteY94" fmla="*/ 31941 h 171079"/>
                  <a:gd name="connsiteX95" fmla="*/ 42829 w 204561"/>
                  <a:gd name="connsiteY95" fmla="*/ 33379 h 171079"/>
                  <a:gd name="connsiteX96" fmla="*/ 43398 w 204561"/>
                  <a:gd name="connsiteY96" fmla="*/ 38826 h 171079"/>
                  <a:gd name="connsiteX97" fmla="*/ 42949 w 204561"/>
                  <a:gd name="connsiteY97" fmla="*/ 43088 h 171079"/>
                  <a:gd name="connsiteX98" fmla="*/ 161522 w 204561"/>
                  <a:gd name="connsiteY98" fmla="*/ 76161 h 171079"/>
                  <a:gd name="connsiteX99" fmla="*/ 162160 w 204561"/>
                  <a:gd name="connsiteY99" fmla="*/ 75095 h 171079"/>
                  <a:gd name="connsiteX100" fmla="*/ 162357 w 204561"/>
                  <a:gd name="connsiteY100" fmla="*/ 76396 h 171079"/>
                  <a:gd name="connsiteX101" fmla="*/ 161522 w 204561"/>
                  <a:gd name="connsiteY101" fmla="*/ 76161 h 171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204561" h="171079">
                    <a:moveTo>
                      <a:pt x="197176" y="64646"/>
                    </a:moveTo>
                    <a:lnTo>
                      <a:pt x="203171" y="58817"/>
                    </a:lnTo>
                    <a:lnTo>
                      <a:pt x="204561" y="55728"/>
                    </a:lnTo>
                    <a:cubicBezTo>
                      <a:pt x="203560" y="55274"/>
                      <a:pt x="202576" y="54795"/>
                      <a:pt x="201566" y="54453"/>
                    </a:cubicBezTo>
                    <a:cubicBezTo>
                      <a:pt x="198939" y="53580"/>
                      <a:pt x="195948" y="53794"/>
                      <a:pt x="193145" y="53430"/>
                    </a:cubicBezTo>
                    <a:cubicBezTo>
                      <a:pt x="191348" y="53199"/>
                      <a:pt x="189876" y="52279"/>
                      <a:pt x="189974" y="50307"/>
                    </a:cubicBezTo>
                    <a:cubicBezTo>
                      <a:pt x="190201" y="44979"/>
                      <a:pt x="187467" y="41889"/>
                      <a:pt x="182802" y="39913"/>
                    </a:cubicBezTo>
                    <a:cubicBezTo>
                      <a:pt x="178609" y="38137"/>
                      <a:pt x="174484" y="36207"/>
                      <a:pt x="170449" y="34110"/>
                    </a:cubicBezTo>
                    <a:cubicBezTo>
                      <a:pt x="169062" y="33387"/>
                      <a:pt x="167342" y="32167"/>
                      <a:pt x="167000" y="30858"/>
                    </a:cubicBezTo>
                    <a:cubicBezTo>
                      <a:pt x="166465" y="28770"/>
                      <a:pt x="168750" y="28620"/>
                      <a:pt x="170222" y="28094"/>
                    </a:cubicBezTo>
                    <a:cubicBezTo>
                      <a:pt x="170757" y="27897"/>
                      <a:pt x="171292" y="27704"/>
                      <a:pt x="171801" y="27460"/>
                    </a:cubicBezTo>
                    <a:cubicBezTo>
                      <a:pt x="173003" y="26908"/>
                      <a:pt x="173482" y="26014"/>
                      <a:pt x="172930" y="24927"/>
                    </a:cubicBezTo>
                    <a:cubicBezTo>
                      <a:pt x="172699" y="24512"/>
                      <a:pt x="172049" y="24183"/>
                      <a:pt x="171518" y="24016"/>
                    </a:cubicBezTo>
                    <a:cubicBezTo>
                      <a:pt x="166499" y="22330"/>
                      <a:pt x="161364" y="23057"/>
                      <a:pt x="156263" y="23387"/>
                    </a:cubicBezTo>
                    <a:cubicBezTo>
                      <a:pt x="153165" y="23554"/>
                      <a:pt x="150868" y="22424"/>
                      <a:pt x="148788" y="20194"/>
                    </a:cubicBezTo>
                    <a:cubicBezTo>
                      <a:pt x="147945" y="19257"/>
                      <a:pt x="146464" y="19758"/>
                      <a:pt x="145870" y="20982"/>
                    </a:cubicBezTo>
                    <a:cubicBezTo>
                      <a:pt x="145129" y="22484"/>
                      <a:pt x="145146" y="24675"/>
                      <a:pt x="144042" y="25646"/>
                    </a:cubicBezTo>
                    <a:cubicBezTo>
                      <a:pt x="138873" y="30190"/>
                      <a:pt x="130499" y="33823"/>
                      <a:pt x="123794" y="28937"/>
                    </a:cubicBezTo>
                    <a:cubicBezTo>
                      <a:pt x="119720" y="25937"/>
                      <a:pt x="115518" y="25753"/>
                      <a:pt x="110841" y="26245"/>
                    </a:cubicBezTo>
                    <a:cubicBezTo>
                      <a:pt x="105757" y="26797"/>
                      <a:pt x="100644" y="27015"/>
                      <a:pt x="95509" y="27255"/>
                    </a:cubicBezTo>
                    <a:cubicBezTo>
                      <a:pt x="93019" y="27388"/>
                      <a:pt x="91410" y="26168"/>
                      <a:pt x="90421" y="23712"/>
                    </a:cubicBezTo>
                    <a:cubicBezTo>
                      <a:pt x="90220" y="23199"/>
                      <a:pt x="90212" y="22582"/>
                      <a:pt x="90100" y="22017"/>
                    </a:cubicBezTo>
                    <a:cubicBezTo>
                      <a:pt x="89334" y="18312"/>
                      <a:pt x="87088" y="15980"/>
                      <a:pt x="83386" y="15158"/>
                    </a:cubicBezTo>
                    <a:cubicBezTo>
                      <a:pt x="81170" y="14666"/>
                      <a:pt x="78932" y="14213"/>
                      <a:pt x="76677" y="13921"/>
                    </a:cubicBezTo>
                    <a:cubicBezTo>
                      <a:pt x="72252" y="13369"/>
                      <a:pt x="69441" y="11114"/>
                      <a:pt x="68196" y="6767"/>
                    </a:cubicBezTo>
                    <a:cubicBezTo>
                      <a:pt x="67716" y="5119"/>
                      <a:pt x="66497" y="3934"/>
                      <a:pt x="64588" y="3724"/>
                    </a:cubicBezTo>
                    <a:cubicBezTo>
                      <a:pt x="62855" y="3489"/>
                      <a:pt x="59881" y="5196"/>
                      <a:pt x="59068" y="7023"/>
                    </a:cubicBezTo>
                    <a:cubicBezTo>
                      <a:pt x="58606" y="8042"/>
                      <a:pt x="58097" y="9129"/>
                      <a:pt x="58033" y="10241"/>
                    </a:cubicBezTo>
                    <a:cubicBezTo>
                      <a:pt x="57802" y="14213"/>
                      <a:pt x="55675" y="16305"/>
                      <a:pt x="51965" y="17435"/>
                    </a:cubicBezTo>
                    <a:cubicBezTo>
                      <a:pt x="49244" y="18235"/>
                      <a:pt x="46702" y="19587"/>
                      <a:pt x="44074" y="20648"/>
                    </a:cubicBezTo>
                    <a:cubicBezTo>
                      <a:pt x="42444" y="21320"/>
                      <a:pt x="41212" y="20734"/>
                      <a:pt x="40014" y="18693"/>
                    </a:cubicBezTo>
                    <a:cubicBezTo>
                      <a:pt x="39166" y="17221"/>
                      <a:pt x="38242" y="15633"/>
                      <a:pt x="39761" y="14093"/>
                    </a:cubicBezTo>
                    <a:cubicBezTo>
                      <a:pt x="42132" y="11675"/>
                      <a:pt x="44678" y="9420"/>
                      <a:pt x="46980" y="6959"/>
                    </a:cubicBezTo>
                    <a:cubicBezTo>
                      <a:pt x="48247" y="5629"/>
                      <a:pt x="47267" y="1987"/>
                      <a:pt x="45315" y="1076"/>
                    </a:cubicBezTo>
                    <a:cubicBezTo>
                      <a:pt x="43861" y="404"/>
                      <a:pt x="42055" y="-182"/>
                      <a:pt x="40548" y="53"/>
                    </a:cubicBezTo>
                    <a:cubicBezTo>
                      <a:pt x="36560" y="690"/>
                      <a:pt x="32919" y="2449"/>
                      <a:pt x="30039" y="5355"/>
                    </a:cubicBezTo>
                    <a:cubicBezTo>
                      <a:pt x="26338" y="9090"/>
                      <a:pt x="22012" y="11940"/>
                      <a:pt x="17035" y="13203"/>
                    </a:cubicBezTo>
                    <a:cubicBezTo>
                      <a:pt x="11566" y="14593"/>
                      <a:pt x="5730" y="14542"/>
                      <a:pt x="1155" y="18650"/>
                    </a:cubicBezTo>
                    <a:lnTo>
                      <a:pt x="0" y="24388"/>
                    </a:lnTo>
                    <a:lnTo>
                      <a:pt x="6453" y="57239"/>
                    </a:lnTo>
                    <a:lnTo>
                      <a:pt x="58148" y="100778"/>
                    </a:lnTo>
                    <a:lnTo>
                      <a:pt x="76394" y="138430"/>
                    </a:lnTo>
                    <a:lnTo>
                      <a:pt x="94936" y="147968"/>
                    </a:lnTo>
                    <a:lnTo>
                      <a:pt x="100361" y="161070"/>
                    </a:lnTo>
                    <a:cubicBezTo>
                      <a:pt x="100361" y="161070"/>
                      <a:pt x="112167" y="170818"/>
                      <a:pt x="114602" y="170818"/>
                    </a:cubicBezTo>
                    <a:cubicBezTo>
                      <a:pt x="117029" y="170818"/>
                      <a:pt x="120974" y="171760"/>
                      <a:pt x="122467" y="170065"/>
                    </a:cubicBezTo>
                    <a:cubicBezTo>
                      <a:pt x="123965" y="168371"/>
                      <a:pt x="127521" y="165208"/>
                      <a:pt x="128090" y="164455"/>
                    </a:cubicBezTo>
                    <a:cubicBezTo>
                      <a:pt x="128642" y="163698"/>
                      <a:pt x="135014" y="160904"/>
                      <a:pt x="136327" y="159962"/>
                    </a:cubicBezTo>
                    <a:cubicBezTo>
                      <a:pt x="137628" y="159004"/>
                      <a:pt x="138942" y="156791"/>
                      <a:pt x="139695" y="155461"/>
                    </a:cubicBezTo>
                    <a:cubicBezTo>
                      <a:pt x="140435" y="154151"/>
                      <a:pt x="142314" y="151905"/>
                      <a:pt x="143632" y="151348"/>
                    </a:cubicBezTo>
                    <a:cubicBezTo>
                      <a:pt x="144928" y="150775"/>
                      <a:pt x="146999" y="150026"/>
                      <a:pt x="148685" y="149483"/>
                    </a:cubicBezTo>
                    <a:cubicBezTo>
                      <a:pt x="150363" y="148897"/>
                      <a:pt x="150743" y="148161"/>
                      <a:pt x="152797" y="147228"/>
                    </a:cubicBezTo>
                    <a:cubicBezTo>
                      <a:pt x="154860" y="146291"/>
                      <a:pt x="153362" y="145550"/>
                      <a:pt x="151676" y="145165"/>
                    </a:cubicBezTo>
                    <a:cubicBezTo>
                      <a:pt x="149995" y="144793"/>
                      <a:pt x="147363" y="144040"/>
                      <a:pt x="146058" y="143475"/>
                    </a:cubicBezTo>
                    <a:cubicBezTo>
                      <a:pt x="144744" y="142923"/>
                      <a:pt x="140067" y="142923"/>
                      <a:pt x="140067" y="142923"/>
                    </a:cubicBezTo>
                    <a:cubicBezTo>
                      <a:pt x="140067" y="142923"/>
                      <a:pt x="138758" y="141057"/>
                      <a:pt x="138000" y="140287"/>
                    </a:cubicBezTo>
                    <a:cubicBezTo>
                      <a:pt x="137264" y="139547"/>
                      <a:pt x="137637" y="137493"/>
                      <a:pt x="137637" y="137493"/>
                    </a:cubicBezTo>
                    <a:lnTo>
                      <a:pt x="138000" y="133565"/>
                    </a:lnTo>
                    <a:lnTo>
                      <a:pt x="140444" y="130561"/>
                    </a:lnTo>
                    <a:lnTo>
                      <a:pt x="138937" y="124561"/>
                    </a:lnTo>
                    <a:lnTo>
                      <a:pt x="135566" y="123068"/>
                    </a:lnTo>
                    <a:lnTo>
                      <a:pt x="132763" y="118763"/>
                    </a:lnTo>
                    <a:lnTo>
                      <a:pt x="140247" y="120822"/>
                    </a:lnTo>
                    <a:lnTo>
                      <a:pt x="145489" y="122696"/>
                    </a:lnTo>
                    <a:lnTo>
                      <a:pt x="153730" y="122696"/>
                    </a:lnTo>
                    <a:lnTo>
                      <a:pt x="159344" y="122336"/>
                    </a:lnTo>
                    <a:lnTo>
                      <a:pt x="164218" y="119499"/>
                    </a:lnTo>
                    <a:lnTo>
                      <a:pt x="168900" y="117633"/>
                    </a:lnTo>
                    <a:lnTo>
                      <a:pt x="173204" y="118596"/>
                    </a:lnTo>
                    <a:lnTo>
                      <a:pt x="177329" y="115960"/>
                    </a:lnTo>
                    <a:lnTo>
                      <a:pt x="182383" y="115212"/>
                    </a:lnTo>
                    <a:lnTo>
                      <a:pt x="185575" y="113513"/>
                    </a:lnTo>
                    <a:lnTo>
                      <a:pt x="190808" y="109041"/>
                    </a:lnTo>
                    <a:lnTo>
                      <a:pt x="192875" y="103598"/>
                    </a:lnTo>
                    <a:lnTo>
                      <a:pt x="188566" y="100042"/>
                    </a:lnTo>
                    <a:lnTo>
                      <a:pt x="184257" y="94244"/>
                    </a:lnTo>
                    <a:lnTo>
                      <a:pt x="182379" y="89931"/>
                    </a:lnTo>
                    <a:lnTo>
                      <a:pt x="185194" y="87873"/>
                    </a:lnTo>
                    <a:lnTo>
                      <a:pt x="185194" y="83563"/>
                    </a:lnTo>
                    <a:lnTo>
                      <a:pt x="187813" y="80945"/>
                    </a:lnTo>
                    <a:lnTo>
                      <a:pt x="190051" y="82438"/>
                    </a:lnTo>
                    <a:lnTo>
                      <a:pt x="191934" y="81116"/>
                    </a:lnTo>
                    <a:lnTo>
                      <a:pt x="194167" y="81869"/>
                    </a:lnTo>
                    <a:lnTo>
                      <a:pt x="198678" y="80187"/>
                    </a:lnTo>
                    <a:lnTo>
                      <a:pt x="199050" y="76820"/>
                    </a:lnTo>
                    <a:lnTo>
                      <a:pt x="196418" y="74757"/>
                    </a:lnTo>
                    <a:lnTo>
                      <a:pt x="192494" y="74393"/>
                    </a:lnTo>
                    <a:lnTo>
                      <a:pt x="190804" y="69348"/>
                    </a:lnTo>
                    <a:lnTo>
                      <a:pt x="194167" y="65972"/>
                    </a:lnTo>
                    <a:lnTo>
                      <a:pt x="197176" y="64646"/>
                    </a:lnTo>
                    <a:close/>
                    <a:moveTo>
                      <a:pt x="42949" y="43088"/>
                    </a:moveTo>
                    <a:cubicBezTo>
                      <a:pt x="42799" y="44333"/>
                      <a:pt x="40343" y="46447"/>
                      <a:pt x="39526" y="45967"/>
                    </a:cubicBezTo>
                    <a:cubicBezTo>
                      <a:pt x="38619" y="45463"/>
                      <a:pt x="37639" y="44816"/>
                      <a:pt x="37087" y="43978"/>
                    </a:cubicBezTo>
                    <a:cubicBezTo>
                      <a:pt x="34305" y="39656"/>
                      <a:pt x="34622" y="38073"/>
                      <a:pt x="39402" y="32647"/>
                    </a:cubicBezTo>
                    <a:cubicBezTo>
                      <a:pt x="39945" y="32035"/>
                      <a:pt x="41259" y="32035"/>
                      <a:pt x="42230" y="31941"/>
                    </a:cubicBezTo>
                    <a:cubicBezTo>
                      <a:pt x="42388" y="31924"/>
                      <a:pt x="42756" y="32831"/>
                      <a:pt x="42829" y="33379"/>
                    </a:cubicBezTo>
                    <a:cubicBezTo>
                      <a:pt x="43052" y="34962"/>
                      <a:pt x="43180" y="36613"/>
                      <a:pt x="43398" y="38826"/>
                    </a:cubicBezTo>
                    <a:cubicBezTo>
                      <a:pt x="43291" y="39870"/>
                      <a:pt x="43150" y="41479"/>
                      <a:pt x="42949" y="43088"/>
                    </a:cubicBezTo>
                    <a:close/>
                    <a:moveTo>
                      <a:pt x="161522" y="76161"/>
                    </a:moveTo>
                    <a:lnTo>
                      <a:pt x="162160" y="75095"/>
                    </a:lnTo>
                    <a:lnTo>
                      <a:pt x="162357" y="76396"/>
                    </a:lnTo>
                    <a:lnTo>
                      <a:pt x="161522" y="76161"/>
                    </a:lnTo>
                    <a:close/>
                  </a:path>
                </a:pathLst>
              </a:custGeom>
              <a:grpFill/>
              <a:ln w="5028" cap="flat">
                <a:solidFill>
                  <a:schemeClr val="bg1"/>
                </a:solidFill>
                <a:prstDash val="solid"/>
                <a:miter/>
              </a:ln>
            </p:spPr>
            <p:txBody>
              <a:bodyPr rtlCol="0" anchor="ctr"/>
              <a:lstStyle/>
              <a:p>
                <a:endParaRPr lang="en-US"/>
              </a:p>
            </p:txBody>
          </p:sp>
          <p:sp>
            <p:nvSpPr>
              <p:cNvPr id="754" name="Freeform 753">
                <a:extLst>
                  <a:ext uri="{FF2B5EF4-FFF2-40B4-BE49-F238E27FC236}">
                    <a16:creationId xmlns:a16="http://schemas.microsoft.com/office/drawing/2014/main" id="{AEE937BB-48F9-6DA8-2A9D-F2B5596D1E1C}"/>
                  </a:ext>
                </a:extLst>
              </p:cNvPr>
              <p:cNvSpPr/>
              <p:nvPr/>
            </p:nvSpPr>
            <p:spPr>
              <a:xfrm>
                <a:off x="5300666" y="4934108"/>
                <a:ext cx="1778" cy="1548"/>
              </a:xfrm>
              <a:custGeom>
                <a:avLst/>
                <a:gdLst>
                  <a:gd name="connsiteX0" fmla="*/ 1763 w 1778"/>
                  <a:gd name="connsiteY0" fmla="*/ 379 h 1548"/>
                  <a:gd name="connsiteX1" fmla="*/ 475 w 1778"/>
                  <a:gd name="connsiteY1" fmla="*/ 3 h 1548"/>
                  <a:gd name="connsiteX2" fmla="*/ 0 w 1778"/>
                  <a:gd name="connsiteY2" fmla="*/ 1038 h 1548"/>
                  <a:gd name="connsiteX3" fmla="*/ 1763 w 1778"/>
                  <a:gd name="connsiteY3" fmla="*/ 379 h 1548"/>
                </a:gdLst>
                <a:ahLst/>
                <a:cxnLst>
                  <a:cxn ang="0">
                    <a:pos x="connsiteX0" y="connsiteY0"/>
                  </a:cxn>
                  <a:cxn ang="0">
                    <a:pos x="connsiteX1" y="connsiteY1"/>
                  </a:cxn>
                  <a:cxn ang="0">
                    <a:pos x="connsiteX2" y="connsiteY2"/>
                  </a:cxn>
                  <a:cxn ang="0">
                    <a:pos x="connsiteX3" y="connsiteY3"/>
                  </a:cxn>
                </a:cxnLst>
                <a:rect l="l" t="t" r="r" b="b"/>
                <a:pathLst>
                  <a:path w="1778" h="1548">
                    <a:moveTo>
                      <a:pt x="1763" y="379"/>
                    </a:moveTo>
                    <a:cubicBezTo>
                      <a:pt x="1746" y="187"/>
                      <a:pt x="916" y="-27"/>
                      <a:pt x="475" y="3"/>
                    </a:cubicBezTo>
                    <a:cubicBezTo>
                      <a:pt x="287" y="28"/>
                      <a:pt x="163" y="679"/>
                      <a:pt x="0" y="1038"/>
                    </a:cubicBezTo>
                    <a:cubicBezTo>
                      <a:pt x="1241" y="1898"/>
                      <a:pt x="1887" y="1667"/>
                      <a:pt x="1763" y="379"/>
                    </a:cubicBezTo>
                    <a:close/>
                  </a:path>
                </a:pathLst>
              </a:custGeom>
              <a:grpFill/>
              <a:ln w="5028" cap="flat">
                <a:solidFill>
                  <a:schemeClr val="bg1"/>
                </a:solidFill>
                <a:prstDash val="solid"/>
                <a:miter/>
              </a:ln>
            </p:spPr>
            <p:txBody>
              <a:bodyPr rtlCol="0" anchor="ctr"/>
              <a:lstStyle/>
              <a:p>
                <a:endParaRPr lang="en-US"/>
              </a:p>
            </p:txBody>
          </p:sp>
        </p:grpSp>
        <p:sp>
          <p:nvSpPr>
            <p:cNvPr id="434" name="Freeform 433">
              <a:extLst>
                <a:ext uri="{FF2B5EF4-FFF2-40B4-BE49-F238E27FC236}">
                  <a16:creationId xmlns:a16="http://schemas.microsoft.com/office/drawing/2014/main" id="{5100FDF5-E700-D226-86F6-90647F033FF9}"/>
                </a:ext>
              </a:extLst>
            </p:cNvPr>
            <p:cNvSpPr/>
            <p:nvPr/>
          </p:nvSpPr>
          <p:spPr>
            <a:xfrm>
              <a:off x="5302450" y="4985361"/>
              <a:ext cx="71109" cy="107422"/>
            </a:xfrm>
            <a:custGeom>
              <a:avLst/>
              <a:gdLst>
                <a:gd name="connsiteX0" fmla="*/ 69706 w 71109"/>
                <a:gd name="connsiteY0" fmla="*/ 94782 h 107422"/>
                <a:gd name="connsiteX1" fmla="*/ 67742 w 71109"/>
                <a:gd name="connsiteY1" fmla="*/ 91547 h 107422"/>
                <a:gd name="connsiteX2" fmla="*/ 65359 w 71109"/>
                <a:gd name="connsiteY2" fmla="*/ 90002 h 107422"/>
                <a:gd name="connsiteX3" fmla="*/ 64379 w 71109"/>
                <a:gd name="connsiteY3" fmla="*/ 87332 h 107422"/>
                <a:gd name="connsiteX4" fmla="*/ 61430 w 71109"/>
                <a:gd name="connsiteY4" fmla="*/ 84392 h 107422"/>
                <a:gd name="connsiteX5" fmla="*/ 60438 w 71109"/>
                <a:gd name="connsiteY5" fmla="*/ 78628 h 107422"/>
                <a:gd name="connsiteX6" fmla="*/ 59180 w 71109"/>
                <a:gd name="connsiteY6" fmla="*/ 74828 h 107422"/>
                <a:gd name="connsiteX7" fmla="*/ 56090 w 71109"/>
                <a:gd name="connsiteY7" fmla="*/ 73425 h 107422"/>
                <a:gd name="connsiteX8" fmla="*/ 53548 w 71109"/>
                <a:gd name="connsiteY8" fmla="*/ 68945 h 107422"/>
                <a:gd name="connsiteX9" fmla="*/ 50617 w 71109"/>
                <a:gd name="connsiteY9" fmla="*/ 65140 h 107422"/>
                <a:gd name="connsiteX10" fmla="*/ 49064 w 71109"/>
                <a:gd name="connsiteY10" fmla="*/ 61349 h 107422"/>
                <a:gd name="connsiteX11" fmla="*/ 50044 w 71109"/>
                <a:gd name="connsiteY11" fmla="*/ 57421 h 107422"/>
                <a:gd name="connsiteX12" fmla="*/ 50746 w 71109"/>
                <a:gd name="connsiteY12" fmla="*/ 53060 h 107422"/>
                <a:gd name="connsiteX13" fmla="*/ 53138 w 71109"/>
                <a:gd name="connsiteY13" fmla="*/ 49406 h 107422"/>
                <a:gd name="connsiteX14" fmla="*/ 56505 w 71109"/>
                <a:gd name="connsiteY14" fmla="*/ 50121 h 107422"/>
                <a:gd name="connsiteX15" fmla="*/ 60438 w 71109"/>
                <a:gd name="connsiteY15" fmla="*/ 47160 h 107422"/>
                <a:gd name="connsiteX16" fmla="*/ 61285 w 71109"/>
                <a:gd name="connsiteY16" fmla="*/ 41952 h 107422"/>
                <a:gd name="connsiteX17" fmla="*/ 62282 w 71109"/>
                <a:gd name="connsiteY17" fmla="*/ 33877 h 107422"/>
                <a:gd name="connsiteX18" fmla="*/ 45183 w 71109"/>
                <a:gd name="connsiteY18" fmla="*/ 23997 h 107422"/>
                <a:gd name="connsiteX19" fmla="*/ 43244 w 71109"/>
                <a:gd name="connsiteY19" fmla="*/ 21494 h 107422"/>
                <a:gd name="connsiteX20" fmla="*/ 39098 w 71109"/>
                <a:gd name="connsiteY20" fmla="*/ 14147 h 107422"/>
                <a:gd name="connsiteX21" fmla="*/ 28122 w 71109"/>
                <a:gd name="connsiteY21" fmla="*/ 3492 h 107422"/>
                <a:gd name="connsiteX22" fmla="*/ 22183 w 71109"/>
                <a:gd name="connsiteY22" fmla="*/ 0 h 107422"/>
                <a:gd name="connsiteX23" fmla="*/ 20792 w 71109"/>
                <a:gd name="connsiteY23" fmla="*/ 3089 h 107422"/>
                <a:gd name="connsiteX24" fmla="*/ 14797 w 71109"/>
                <a:gd name="connsiteY24" fmla="*/ 8918 h 107422"/>
                <a:gd name="connsiteX25" fmla="*/ 11789 w 71109"/>
                <a:gd name="connsiteY25" fmla="*/ 10231 h 107422"/>
                <a:gd name="connsiteX26" fmla="*/ 8425 w 71109"/>
                <a:gd name="connsiteY26" fmla="*/ 13607 h 107422"/>
                <a:gd name="connsiteX27" fmla="*/ 10116 w 71109"/>
                <a:gd name="connsiteY27" fmla="*/ 18653 h 107422"/>
                <a:gd name="connsiteX28" fmla="*/ 14040 w 71109"/>
                <a:gd name="connsiteY28" fmla="*/ 19016 h 107422"/>
                <a:gd name="connsiteX29" fmla="*/ 16671 w 71109"/>
                <a:gd name="connsiteY29" fmla="*/ 21079 h 107422"/>
                <a:gd name="connsiteX30" fmla="*/ 16299 w 71109"/>
                <a:gd name="connsiteY30" fmla="*/ 24446 h 107422"/>
                <a:gd name="connsiteX31" fmla="*/ 11789 w 71109"/>
                <a:gd name="connsiteY31" fmla="*/ 26128 h 107422"/>
                <a:gd name="connsiteX32" fmla="*/ 9555 w 71109"/>
                <a:gd name="connsiteY32" fmla="*/ 25375 h 107422"/>
                <a:gd name="connsiteX33" fmla="*/ 7672 w 71109"/>
                <a:gd name="connsiteY33" fmla="*/ 26697 h 107422"/>
                <a:gd name="connsiteX34" fmla="*/ 5434 w 71109"/>
                <a:gd name="connsiteY34" fmla="*/ 25204 h 107422"/>
                <a:gd name="connsiteX35" fmla="*/ 2816 w 71109"/>
                <a:gd name="connsiteY35" fmla="*/ 27823 h 107422"/>
                <a:gd name="connsiteX36" fmla="*/ 2816 w 71109"/>
                <a:gd name="connsiteY36" fmla="*/ 32132 h 107422"/>
                <a:gd name="connsiteX37" fmla="*/ 0 w 71109"/>
                <a:gd name="connsiteY37" fmla="*/ 34190 h 107422"/>
                <a:gd name="connsiteX38" fmla="*/ 1878 w 71109"/>
                <a:gd name="connsiteY38" fmla="*/ 38503 h 107422"/>
                <a:gd name="connsiteX39" fmla="*/ 6187 w 71109"/>
                <a:gd name="connsiteY39" fmla="*/ 44301 h 107422"/>
                <a:gd name="connsiteX40" fmla="*/ 10497 w 71109"/>
                <a:gd name="connsiteY40" fmla="*/ 47857 h 107422"/>
                <a:gd name="connsiteX41" fmla="*/ 10325 w 71109"/>
                <a:gd name="connsiteY41" fmla="*/ 48285 h 107422"/>
                <a:gd name="connsiteX42" fmla="*/ 11001 w 71109"/>
                <a:gd name="connsiteY42" fmla="*/ 48285 h 107422"/>
                <a:gd name="connsiteX43" fmla="*/ 12687 w 71109"/>
                <a:gd name="connsiteY43" fmla="*/ 49248 h 107422"/>
                <a:gd name="connsiteX44" fmla="*/ 14232 w 71109"/>
                <a:gd name="connsiteY44" fmla="*/ 48122 h 107422"/>
                <a:gd name="connsiteX45" fmla="*/ 17459 w 71109"/>
                <a:gd name="connsiteY45" fmla="*/ 48837 h 107422"/>
                <a:gd name="connsiteX46" fmla="*/ 19568 w 71109"/>
                <a:gd name="connsiteY46" fmla="*/ 51657 h 107422"/>
                <a:gd name="connsiteX47" fmla="*/ 19705 w 71109"/>
                <a:gd name="connsiteY47" fmla="*/ 55577 h 107422"/>
                <a:gd name="connsiteX48" fmla="*/ 16898 w 71109"/>
                <a:gd name="connsiteY48" fmla="*/ 59946 h 107422"/>
                <a:gd name="connsiteX49" fmla="*/ 19008 w 71109"/>
                <a:gd name="connsiteY49" fmla="*/ 61062 h 107422"/>
                <a:gd name="connsiteX50" fmla="*/ 22238 w 71109"/>
                <a:gd name="connsiteY50" fmla="*/ 61062 h 107422"/>
                <a:gd name="connsiteX51" fmla="*/ 24485 w 71109"/>
                <a:gd name="connsiteY51" fmla="*/ 64849 h 107422"/>
                <a:gd name="connsiteX52" fmla="*/ 26731 w 71109"/>
                <a:gd name="connsiteY52" fmla="*/ 64576 h 107422"/>
                <a:gd name="connsiteX53" fmla="*/ 26731 w 71109"/>
                <a:gd name="connsiteY53" fmla="*/ 66270 h 107422"/>
                <a:gd name="connsiteX54" fmla="*/ 24335 w 71109"/>
                <a:gd name="connsiteY54" fmla="*/ 70755 h 107422"/>
                <a:gd name="connsiteX55" fmla="*/ 22238 w 71109"/>
                <a:gd name="connsiteY55" fmla="*/ 74417 h 107422"/>
                <a:gd name="connsiteX56" fmla="*/ 20407 w 71109"/>
                <a:gd name="connsiteY56" fmla="*/ 78769 h 107422"/>
                <a:gd name="connsiteX57" fmla="*/ 19701 w 71109"/>
                <a:gd name="connsiteY57" fmla="*/ 82419 h 107422"/>
                <a:gd name="connsiteX58" fmla="*/ 19838 w 71109"/>
                <a:gd name="connsiteY58" fmla="*/ 86065 h 107422"/>
                <a:gd name="connsiteX59" fmla="*/ 19701 w 71109"/>
                <a:gd name="connsiteY59" fmla="*/ 88179 h 107422"/>
                <a:gd name="connsiteX60" fmla="*/ 19701 w 71109"/>
                <a:gd name="connsiteY60" fmla="*/ 91405 h 107422"/>
                <a:gd name="connsiteX61" fmla="*/ 25876 w 71109"/>
                <a:gd name="connsiteY61" fmla="*/ 97452 h 107422"/>
                <a:gd name="connsiteX62" fmla="*/ 26304 w 71109"/>
                <a:gd name="connsiteY62" fmla="*/ 100387 h 107422"/>
                <a:gd name="connsiteX63" fmla="*/ 28837 w 71109"/>
                <a:gd name="connsiteY63" fmla="*/ 102925 h 107422"/>
                <a:gd name="connsiteX64" fmla="*/ 33334 w 71109"/>
                <a:gd name="connsiteY64" fmla="*/ 106421 h 107422"/>
                <a:gd name="connsiteX65" fmla="*/ 35846 w 71109"/>
                <a:gd name="connsiteY65" fmla="*/ 107422 h 107422"/>
                <a:gd name="connsiteX66" fmla="*/ 37823 w 71109"/>
                <a:gd name="connsiteY66" fmla="*/ 105881 h 107422"/>
                <a:gd name="connsiteX67" fmla="*/ 39513 w 71109"/>
                <a:gd name="connsiteY67" fmla="*/ 104885 h 107422"/>
                <a:gd name="connsiteX68" fmla="*/ 40211 w 71109"/>
                <a:gd name="connsiteY68" fmla="*/ 105595 h 107422"/>
                <a:gd name="connsiteX69" fmla="*/ 43013 w 71109"/>
                <a:gd name="connsiteY69" fmla="*/ 105300 h 107422"/>
                <a:gd name="connsiteX70" fmla="*/ 44849 w 71109"/>
                <a:gd name="connsiteY70" fmla="*/ 102801 h 107422"/>
                <a:gd name="connsiteX71" fmla="*/ 46950 w 71109"/>
                <a:gd name="connsiteY71" fmla="*/ 101667 h 107422"/>
                <a:gd name="connsiteX72" fmla="*/ 50185 w 71109"/>
                <a:gd name="connsiteY72" fmla="*/ 101380 h 107422"/>
                <a:gd name="connsiteX73" fmla="*/ 54118 w 71109"/>
                <a:gd name="connsiteY73" fmla="*/ 101243 h 107422"/>
                <a:gd name="connsiteX74" fmla="*/ 55380 w 71109"/>
                <a:gd name="connsiteY74" fmla="*/ 97041 h 107422"/>
                <a:gd name="connsiteX75" fmla="*/ 60429 w 71109"/>
                <a:gd name="connsiteY75" fmla="*/ 95492 h 107422"/>
                <a:gd name="connsiteX76" fmla="*/ 62967 w 71109"/>
                <a:gd name="connsiteY76" fmla="*/ 95329 h 107422"/>
                <a:gd name="connsiteX77" fmla="*/ 63938 w 71109"/>
                <a:gd name="connsiteY77" fmla="*/ 96455 h 107422"/>
                <a:gd name="connsiteX78" fmla="*/ 65350 w 71109"/>
                <a:gd name="connsiteY78" fmla="*/ 96331 h 107422"/>
                <a:gd name="connsiteX79" fmla="*/ 71110 w 71109"/>
                <a:gd name="connsiteY79" fmla="*/ 96331 h 107422"/>
                <a:gd name="connsiteX80" fmla="*/ 69706 w 71109"/>
                <a:gd name="connsiteY80" fmla="*/ 94782 h 1074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71109" h="107422">
                  <a:moveTo>
                    <a:pt x="69706" y="94782"/>
                  </a:moveTo>
                  <a:lnTo>
                    <a:pt x="67742" y="91547"/>
                  </a:lnTo>
                  <a:lnTo>
                    <a:pt x="65359" y="90002"/>
                  </a:lnTo>
                  <a:lnTo>
                    <a:pt x="64379" y="87332"/>
                  </a:lnTo>
                  <a:lnTo>
                    <a:pt x="61430" y="84392"/>
                  </a:lnTo>
                  <a:lnTo>
                    <a:pt x="60438" y="78628"/>
                  </a:lnTo>
                  <a:lnTo>
                    <a:pt x="59180" y="74828"/>
                  </a:lnTo>
                  <a:lnTo>
                    <a:pt x="56090" y="73425"/>
                  </a:lnTo>
                  <a:lnTo>
                    <a:pt x="53548" y="68945"/>
                  </a:lnTo>
                  <a:lnTo>
                    <a:pt x="50617" y="65140"/>
                  </a:lnTo>
                  <a:lnTo>
                    <a:pt x="49064" y="61349"/>
                  </a:lnTo>
                  <a:lnTo>
                    <a:pt x="50044" y="57421"/>
                  </a:lnTo>
                  <a:lnTo>
                    <a:pt x="50746" y="53060"/>
                  </a:lnTo>
                  <a:lnTo>
                    <a:pt x="53138" y="49406"/>
                  </a:lnTo>
                  <a:lnTo>
                    <a:pt x="56505" y="50121"/>
                  </a:lnTo>
                  <a:lnTo>
                    <a:pt x="60438" y="47160"/>
                  </a:lnTo>
                  <a:lnTo>
                    <a:pt x="61285" y="41952"/>
                  </a:lnTo>
                  <a:lnTo>
                    <a:pt x="62282" y="33877"/>
                  </a:lnTo>
                  <a:cubicBezTo>
                    <a:pt x="56681" y="30433"/>
                    <a:pt x="52089" y="25315"/>
                    <a:pt x="45183" y="23997"/>
                  </a:cubicBezTo>
                  <a:cubicBezTo>
                    <a:pt x="44391" y="23856"/>
                    <a:pt x="43544" y="22465"/>
                    <a:pt x="43244" y="21494"/>
                  </a:cubicBezTo>
                  <a:cubicBezTo>
                    <a:pt x="42397" y="18708"/>
                    <a:pt x="41165" y="16218"/>
                    <a:pt x="39098" y="14147"/>
                  </a:cubicBezTo>
                  <a:cubicBezTo>
                    <a:pt x="35473" y="10561"/>
                    <a:pt x="32063" y="6701"/>
                    <a:pt x="28122" y="3492"/>
                  </a:cubicBezTo>
                  <a:cubicBezTo>
                    <a:pt x="26376" y="2067"/>
                    <a:pt x="24301" y="959"/>
                    <a:pt x="22183" y="0"/>
                  </a:cubicBezTo>
                  <a:lnTo>
                    <a:pt x="20792" y="3089"/>
                  </a:lnTo>
                  <a:lnTo>
                    <a:pt x="14797" y="8918"/>
                  </a:lnTo>
                  <a:lnTo>
                    <a:pt x="11789" y="10231"/>
                  </a:lnTo>
                  <a:lnTo>
                    <a:pt x="8425" y="13607"/>
                  </a:lnTo>
                  <a:lnTo>
                    <a:pt x="10116" y="18653"/>
                  </a:lnTo>
                  <a:lnTo>
                    <a:pt x="14040" y="19016"/>
                  </a:lnTo>
                  <a:lnTo>
                    <a:pt x="16671" y="21079"/>
                  </a:lnTo>
                  <a:lnTo>
                    <a:pt x="16299" y="24446"/>
                  </a:lnTo>
                  <a:lnTo>
                    <a:pt x="11789" y="26128"/>
                  </a:lnTo>
                  <a:lnTo>
                    <a:pt x="9555" y="25375"/>
                  </a:lnTo>
                  <a:lnTo>
                    <a:pt x="7672" y="26697"/>
                  </a:lnTo>
                  <a:lnTo>
                    <a:pt x="5434" y="25204"/>
                  </a:lnTo>
                  <a:lnTo>
                    <a:pt x="2816" y="27823"/>
                  </a:lnTo>
                  <a:lnTo>
                    <a:pt x="2816" y="32132"/>
                  </a:lnTo>
                  <a:lnTo>
                    <a:pt x="0" y="34190"/>
                  </a:lnTo>
                  <a:lnTo>
                    <a:pt x="1878" y="38503"/>
                  </a:lnTo>
                  <a:lnTo>
                    <a:pt x="6187" y="44301"/>
                  </a:lnTo>
                  <a:lnTo>
                    <a:pt x="10497" y="47857"/>
                  </a:lnTo>
                  <a:lnTo>
                    <a:pt x="10325" y="48285"/>
                  </a:lnTo>
                  <a:lnTo>
                    <a:pt x="11001" y="48285"/>
                  </a:lnTo>
                  <a:lnTo>
                    <a:pt x="12687" y="49248"/>
                  </a:lnTo>
                  <a:lnTo>
                    <a:pt x="14232" y="48122"/>
                  </a:lnTo>
                  <a:lnTo>
                    <a:pt x="17459" y="48837"/>
                  </a:lnTo>
                  <a:lnTo>
                    <a:pt x="19568" y="51657"/>
                  </a:lnTo>
                  <a:lnTo>
                    <a:pt x="19705" y="55577"/>
                  </a:lnTo>
                  <a:lnTo>
                    <a:pt x="16898" y="59946"/>
                  </a:lnTo>
                  <a:lnTo>
                    <a:pt x="19008" y="61062"/>
                  </a:lnTo>
                  <a:lnTo>
                    <a:pt x="22238" y="61062"/>
                  </a:lnTo>
                  <a:lnTo>
                    <a:pt x="24485" y="64849"/>
                  </a:lnTo>
                  <a:lnTo>
                    <a:pt x="26731" y="64576"/>
                  </a:lnTo>
                  <a:lnTo>
                    <a:pt x="26731" y="66270"/>
                  </a:lnTo>
                  <a:lnTo>
                    <a:pt x="24335" y="70755"/>
                  </a:lnTo>
                  <a:lnTo>
                    <a:pt x="22238" y="74417"/>
                  </a:lnTo>
                  <a:lnTo>
                    <a:pt x="20407" y="78769"/>
                  </a:lnTo>
                  <a:lnTo>
                    <a:pt x="19701" y="82419"/>
                  </a:lnTo>
                  <a:lnTo>
                    <a:pt x="19838" y="86065"/>
                  </a:lnTo>
                  <a:lnTo>
                    <a:pt x="19701" y="88179"/>
                  </a:lnTo>
                  <a:lnTo>
                    <a:pt x="19701" y="91405"/>
                  </a:lnTo>
                  <a:lnTo>
                    <a:pt x="25876" y="97452"/>
                  </a:lnTo>
                  <a:lnTo>
                    <a:pt x="26304" y="100387"/>
                  </a:lnTo>
                  <a:lnTo>
                    <a:pt x="28837" y="102925"/>
                  </a:lnTo>
                  <a:lnTo>
                    <a:pt x="33334" y="106421"/>
                  </a:lnTo>
                  <a:lnTo>
                    <a:pt x="35846" y="107422"/>
                  </a:lnTo>
                  <a:lnTo>
                    <a:pt x="37823" y="105881"/>
                  </a:lnTo>
                  <a:lnTo>
                    <a:pt x="39513" y="104885"/>
                  </a:lnTo>
                  <a:lnTo>
                    <a:pt x="40211" y="105595"/>
                  </a:lnTo>
                  <a:lnTo>
                    <a:pt x="43013" y="105300"/>
                  </a:lnTo>
                  <a:lnTo>
                    <a:pt x="44849" y="102801"/>
                  </a:lnTo>
                  <a:lnTo>
                    <a:pt x="46950" y="101667"/>
                  </a:lnTo>
                  <a:lnTo>
                    <a:pt x="50185" y="101380"/>
                  </a:lnTo>
                  <a:lnTo>
                    <a:pt x="54118" y="101243"/>
                  </a:lnTo>
                  <a:lnTo>
                    <a:pt x="55380" y="97041"/>
                  </a:lnTo>
                  <a:lnTo>
                    <a:pt x="60429" y="95492"/>
                  </a:lnTo>
                  <a:lnTo>
                    <a:pt x="62967" y="95329"/>
                  </a:lnTo>
                  <a:lnTo>
                    <a:pt x="63938" y="96455"/>
                  </a:lnTo>
                  <a:lnTo>
                    <a:pt x="65350" y="96331"/>
                  </a:lnTo>
                  <a:lnTo>
                    <a:pt x="71110" y="96331"/>
                  </a:lnTo>
                  <a:lnTo>
                    <a:pt x="69706" y="94782"/>
                  </a:lnTo>
                  <a:close/>
                </a:path>
              </a:pathLst>
            </a:custGeom>
            <a:grpFill/>
            <a:ln w="5028" cap="flat">
              <a:solidFill>
                <a:schemeClr val="bg1"/>
              </a:solidFill>
              <a:prstDash val="solid"/>
              <a:miter/>
            </a:ln>
          </p:spPr>
          <p:txBody>
            <a:bodyPr rtlCol="0" anchor="ctr"/>
            <a:lstStyle/>
            <a:p>
              <a:endParaRPr lang="en-US"/>
            </a:p>
          </p:txBody>
        </p:sp>
        <p:sp>
          <p:nvSpPr>
            <p:cNvPr id="435" name="Freeform 434">
              <a:extLst>
                <a:ext uri="{FF2B5EF4-FFF2-40B4-BE49-F238E27FC236}">
                  <a16:creationId xmlns:a16="http://schemas.microsoft.com/office/drawing/2014/main" id="{04248A08-A70B-019E-9CBF-63FF7859D578}"/>
                </a:ext>
              </a:extLst>
            </p:cNvPr>
            <p:cNvSpPr/>
            <p:nvPr/>
          </p:nvSpPr>
          <p:spPr>
            <a:xfrm>
              <a:off x="5351519" y="5019268"/>
              <a:ext cx="57750" cy="63976"/>
            </a:xfrm>
            <a:custGeom>
              <a:avLst/>
              <a:gdLst>
                <a:gd name="connsiteX0" fmla="*/ 52522 w 57750"/>
                <a:gd name="connsiteY0" fmla="*/ 29834 h 63976"/>
                <a:gd name="connsiteX1" fmla="*/ 50001 w 57750"/>
                <a:gd name="connsiteY1" fmla="*/ 27865 h 63976"/>
                <a:gd name="connsiteX2" fmla="*/ 50279 w 57750"/>
                <a:gd name="connsiteY2" fmla="*/ 22658 h 63976"/>
                <a:gd name="connsiteX3" fmla="*/ 49432 w 57750"/>
                <a:gd name="connsiteY3" fmla="*/ 20432 h 63976"/>
                <a:gd name="connsiteX4" fmla="*/ 48884 w 57750"/>
                <a:gd name="connsiteY4" fmla="*/ 16354 h 63976"/>
                <a:gd name="connsiteX5" fmla="*/ 52243 w 57750"/>
                <a:gd name="connsiteY5" fmla="*/ 11301 h 63976"/>
                <a:gd name="connsiteX6" fmla="*/ 57750 w 57750"/>
                <a:gd name="connsiteY6" fmla="*/ 6401 h 63976"/>
                <a:gd name="connsiteX7" fmla="*/ 55457 w 57750"/>
                <a:gd name="connsiteY7" fmla="*/ 5293 h 63976"/>
                <a:gd name="connsiteX8" fmla="*/ 37211 w 57750"/>
                <a:gd name="connsiteY8" fmla="*/ 1994 h 63976"/>
                <a:gd name="connsiteX9" fmla="*/ 18430 w 57750"/>
                <a:gd name="connsiteY9" fmla="*/ 1784 h 63976"/>
                <a:gd name="connsiteX10" fmla="*/ 13663 w 57750"/>
                <a:gd name="connsiteY10" fmla="*/ 270 h 63976"/>
                <a:gd name="connsiteX11" fmla="*/ 13218 w 57750"/>
                <a:gd name="connsiteY11" fmla="*/ 0 h 63976"/>
                <a:gd name="connsiteX12" fmla="*/ 12221 w 57750"/>
                <a:gd name="connsiteY12" fmla="*/ 8053 h 63976"/>
                <a:gd name="connsiteX13" fmla="*/ 11374 w 57750"/>
                <a:gd name="connsiteY13" fmla="*/ 13261 h 63976"/>
                <a:gd name="connsiteX14" fmla="*/ 7441 w 57750"/>
                <a:gd name="connsiteY14" fmla="*/ 16222 h 63976"/>
                <a:gd name="connsiteX15" fmla="*/ 4074 w 57750"/>
                <a:gd name="connsiteY15" fmla="*/ 15507 h 63976"/>
                <a:gd name="connsiteX16" fmla="*/ 1682 w 57750"/>
                <a:gd name="connsiteY16" fmla="*/ 19162 h 63976"/>
                <a:gd name="connsiteX17" fmla="*/ 980 w 57750"/>
                <a:gd name="connsiteY17" fmla="*/ 23522 h 63976"/>
                <a:gd name="connsiteX18" fmla="*/ 0 w 57750"/>
                <a:gd name="connsiteY18" fmla="*/ 27450 h 63976"/>
                <a:gd name="connsiteX19" fmla="*/ 1553 w 57750"/>
                <a:gd name="connsiteY19" fmla="*/ 31241 h 63976"/>
                <a:gd name="connsiteX20" fmla="*/ 4484 w 57750"/>
                <a:gd name="connsiteY20" fmla="*/ 35046 h 63976"/>
                <a:gd name="connsiteX21" fmla="*/ 7026 w 57750"/>
                <a:gd name="connsiteY21" fmla="*/ 39526 h 63976"/>
                <a:gd name="connsiteX22" fmla="*/ 10116 w 57750"/>
                <a:gd name="connsiteY22" fmla="*/ 40929 h 63976"/>
                <a:gd name="connsiteX23" fmla="*/ 11374 w 57750"/>
                <a:gd name="connsiteY23" fmla="*/ 44729 h 63976"/>
                <a:gd name="connsiteX24" fmla="*/ 12367 w 57750"/>
                <a:gd name="connsiteY24" fmla="*/ 50493 h 63976"/>
                <a:gd name="connsiteX25" fmla="*/ 15315 w 57750"/>
                <a:gd name="connsiteY25" fmla="*/ 53433 h 63976"/>
                <a:gd name="connsiteX26" fmla="*/ 16295 w 57750"/>
                <a:gd name="connsiteY26" fmla="*/ 56103 h 63976"/>
                <a:gd name="connsiteX27" fmla="*/ 18678 w 57750"/>
                <a:gd name="connsiteY27" fmla="*/ 57648 h 63976"/>
                <a:gd name="connsiteX28" fmla="*/ 20642 w 57750"/>
                <a:gd name="connsiteY28" fmla="*/ 60883 h 63976"/>
                <a:gd name="connsiteX29" fmla="*/ 21216 w 57750"/>
                <a:gd name="connsiteY29" fmla="*/ 61490 h 63976"/>
                <a:gd name="connsiteX30" fmla="*/ 23728 w 57750"/>
                <a:gd name="connsiteY30" fmla="*/ 62282 h 63976"/>
                <a:gd name="connsiteX31" fmla="*/ 25281 w 57750"/>
                <a:gd name="connsiteY31" fmla="*/ 63275 h 63976"/>
                <a:gd name="connsiteX32" fmla="*/ 27942 w 57750"/>
                <a:gd name="connsiteY32" fmla="*/ 63690 h 63976"/>
                <a:gd name="connsiteX33" fmla="*/ 29915 w 57750"/>
                <a:gd name="connsiteY33" fmla="*/ 63977 h 63976"/>
                <a:gd name="connsiteX34" fmla="*/ 30758 w 57750"/>
                <a:gd name="connsiteY34" fmla="*/ 63275 h 63976"/>
                <a:gd name="connsiteX35" fmla="*/ 28785 w 57750"/>
                <a:gd name="connsiteY35" fmla="*/ 58508 h 63976"/>
                <a:gd name="connsiteX36" fmla="*/ 26115 w 57750"/>
                <a:gd name="connsiteY36" fmla="*/ 55833 h 63976"/>
                <a:gd name="connsiteX37" fmla="*/ 26393 w 57750"/>
                <a:gd name="connsiteY37" fmla="*/ 53304 h 63976"/>
                <a:gd name="connsiteX38" fmla="*/ 29350 w 57750"/>
                <a:gd name="connsiteY38" fmla="*/ 51614 h 63976"/>
                <a:gd name="connsiteX39" fmla="*/ 32303 w 57750"/>
                <a:gd name="connsiteY39" fmla="*/ 52038 h 63976"/>
                <a:gd name="connsiteX40" fmla="*/ 35243 w 57750"/>
                <a:gd name="connsiteY40" fmla="*/ 52312 h 63976"/>
                <a:gd name="connsiteX41" fmla="*/ 38482 w 57750"/>
                <a:gd name="connsiteY41" fmla="*/ 51760 h 63976"/>
                <a:gd name="connsiteX42" fmla="*/ 41567 w 57750"/>
                <a:gd name="connsiteY42" fmla="*/ 50767 h 63976"/>
                <a:gd name="connsiteX43" fmla="*/ 45628 w 57750"/>
                <a:gd name="connsiteY43" fmla="*/ 50917 h 63976"/>
                <a:gd name="connsiteX44" fmla="*/ 46625 w 57750"/>
                <a:gd name="connsiteY44" fmla="*/ 52877 h 63976"/>
                <a:gd name="connsiteX45" fmla="*/ 50001 w 57750"/>
                <a:gd name="connsiteY45" fmla="*/ 53715 h 63976"/>
                <a:gd name="connsiteX46" fmla="*/ 53223 w 57750"/>
                <a:gd name="connsiteY46" fmla="*/ 51619 h 63976"/>
                <a:gd name="connsiteX47" fmla="*/ 54635 w 57750"/>
                <a:gd name="connsiteY47" fmla="*/ 48661 h 63976"/>
                <a:gd name="connsiteX48" fmla="*/ 53510 w 57750"/>
                <a:gd name="connsiteY48" fmla="*/ 46839 h 63976"/>
                <a:gd name="connsiteX49" fmla="*/ 53364 w 57750"/>
                <a:gd name="connsiteY49" fmla="*/ 43197 h 63976"/>
                <a:gd name="connsiteX50" fmla="*/ 55761 w 57750"/>
                <a:gd name="connsiteY50" fmla="*/ 41229 h 63976"/>
                <a:gd name="connsiteX51" fmla="*/ 56313 w 57750"/>
                <a:gd name="connsiteY51" fmla="*/ 38683 h 63976"/>
                <a:gd name="connsiteX52" fmla="*/ 54905 w 57750"/>
                <a:gd name="connsiteY52" fmla="*/ 34053 h 63976"/>
                <a:gd name="connsiteX53" fmla="*/ 52522 w 57750"/>
                <a:gd name="connsiteY53" fmla="*/ 29834 h 63976"/>
                <a:gd name="connsiteX54" fmla="*/ 34421 w 57750"/>
                <a:gd name="connsiteY54" fmla="*/ 18717 h 63976"/>
                <a:gd name="connsiteX55" fmla="*/ 34006 w 57750"/>
                <a:gd name="connsiteY55" fmla="*/ 17613 h 63976"/>
                <a:gd name="connsiteX56" fmla="*/ 36385 w 57750"/>
                <a:gd name="connsiteY56" fmla="*/ 16534 h 63976"/>
                <a:gd name="connsiteX57" fmla="*/ 36809 w 57750"/>
                <a:gd name="connsiteY57" fmla="*/ 17835 h 63976"/>
                <a:gd name="connsiteX58" fmla="*/ 34421 w 57750"/>
                <a:gd name="connsiteY58" fmla="*/ 18717 h 63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57750" h="63976">
                  <a:moveTo>
                    <a:pt x="52522" y="29834"/>
                  </a:moveTo>
                  <a:lnTo>
                    <a:pt x="50001" y="27865"/>
                  </a:lnTo>
                  <a:lnTo>
                    <a:pt x="50279" y="22658"/>
                  </a:lnTo>
                  <a:lnTo>
                    <a:pt x="49432" y="20432"/>
                  </a:lnTo>
                  <a:lnTo>
                    <a:pt x="48884" y="16354"/>
                  </a:lnTo>
                  <a:lnTo>
                    <a:pt x="52243" y="11301"/>
                  </a:lnTo>
                  <a:lnTo>
                    <a:pt x="57750" y="6401"/>
                  </a:lnTo>
                  <a:cubicBezTo>
                    <a:pt x="56972" y="6072"/>
                    <a:pt x="56210" y="5691"/>
                    <a:pt x="55457" y="5293"/>
                  </a:cubicBezTo>
                  <a:cubicBezTo>
                    <a:pt x="49706" y="2293"/>
                    <a:pt x="43582" y="1784"/>
                    <a:pt x="37211" y="1994"/>
                  </a:cubicBezTo>
                  <a:cubicBezTo>
                    <a:pt x="30959" y="2165"/>
                    <a:pt x="24682" y="2028"/>
                    <a:pt x="18430" y="1784"/>
                  </a:cubicBezTo>
                  <a:cubicBezTo>
                    <a:pt x="16817" y="1729"/>
                    <a:pt x="15067" y="1104"/>
                    <a:pt x="13663" y="270"/>
                  </a:cubicBezTo>
                  <a:cubicBezTo>
                    <a:pt x="13509" y="180"/>
                    <a:pt x="13376" y="60"/>
                    <a:pt x="13218" y="0"/>
                  </a:cubicBezTo>
                  <a:lnTo>
                    <a:pt x="12221" y="8053"/>
                  </a:lnTo>
                  <a:lnTo>
                    <a:pt x="11374" y="13261"/>
                  </a:lnTo>
                  <a:lnTo>
                    <a:pt x="7441" y="16222"/>
                  </a:lnTo>
                  <a:lnTo>
                    <a:pt x="4074" y="15507"/>
                  </a:lnTo>
                  <a:lnTo>
                    <a:pt x="1682" y="19162"/>
                  </a:lnTo>
                  <a:lnTo>
                    <a:pt x="980" y="23522"/>
                  </a:lnTo>
                  <a:lnTo>
                    <a:pt x="0" y="27450"/>
                  </a:lnTo>
                  <a:lnTo>
                    <a:pt x="1553" y="31241"/>
                  </a:lnTo>
                  <a:lnTo>
                    <a:pt x="4484" y="35046"/>
                  </a:lnTo>
                  <a:lnTo>
                    <a:pt x="7026" y="39526"/>
                  </a:lnTo>
                  <a:lnTo>
                    <a:pt x="10116" y="40929"/>
                  </a:lnTo>
                  <a:lnTo>
                    <a:pt x="11374" y="44729"/>
                  </a:lnTo>
                  <a:lnTo>
                    <a:pt x="12367" y="50493"/>
                  </a:lnTo>
                  <a:lnTo>
                    <a:pt x="15315" y="53433"/>
                  </a:lnTo>
                  <a:lnTo>
                    <a:pt x="16295" y="56103"/>
                  </a:lnTo>
                  <a:lnTo>
                    <a:pt x="18678" y="57648"/>
                  </a:lnTo>
                  <a:lnTo>
                    <a:pt x="20642" y="60883"/>
                  </a:lnTo>
                  <a:lnTo>
                    <a:pt x="21216" y="61490"/>
                  </a:lnTo>
                  <a:lnTo>
                    <a:pt x="23728" y="62282"/>
                  </a:lnTo>
                  <a:lnTo>
                    <a:pt x="25281" y="63275"/>
                  </a:lnTo>
                  <a:lnTo>
                    <a:pt x="27942" y="63690"/>
                  </a:lnTo>
                  <a:lnTo>
                    <a:pt x="29915" y="63977"/>
                  </a:lnTo>
                  <a:lnTo>
                    <a:pt x="30758" y="63275"/>
                  </a:lnTo>
                  <a:lnTo>
                    <a:pt x="28785" y="58508"/>
                  </a:lnTo>
                  <a:lnTo>
                    <a:pt x="26115" y="55833"/>
                  </a:lnTo>
                  <a:lnTo>
                    <a:pt x="26393" y="53304"/>
                  </a:lnTo>
                  <a:lnTo>
                    <a:pt x="29350" y="51614"/>
                  </a:lnTo>
                  <a:lnTo>
                    <a:pt x="32303" y="52038"/>
                  </a:lnTo>
                  <a:lnTo>
                    <a:pt x="35243" y="52312"/>
                  </a:lnTo>
                  <a:lnTo>
                    <a:pt x="38482" y="51760"/>
                  </a:lnTo>
                  <a:lnTo>
                    <a:pt x="41567" y="50767"/>
                  </a:lnTo>
                  <a:lnTo>
                    <a:pt x="45628" y="50917"/>
                  </a:lnTo>
                  <a:lnTo>
                    <a:pt x="46625" y="52877"/>
                  </a:lnTo>
                  <a:lnTo>
                    <a:pt x="50001" y="53715"/>
                  </a:lnTo>
                  <a:lnTo>
                    <a:pt x="53223" y="51619"/>
                  </a:lnTo>
                  <a:lnTo>
                    <a:pt x="54635" y="48661"/>
                  </a:lnTo>
                  <a:lnTo>
                    <a:pt x="53510" y="46839"/>
                  </a:lnTo>
                  <a:lnTo>
                    <a:pt x="53364" y="43197"/>
                  </a:lnTo>
                  <a:lnTo>
                    <a:pt x="55761" y="41229"/>
                  </a:lnTo>
                  <a:lnTo>
                    <a:pt x="56313" y="38683"/>
                  </a:lnTo>
                  <a:lnTo>
                    <a:pt x="54905" y="34053"/>
                  </a:lnTo>
                  <a:lnTo>
                    <a:pt x="52522" y="29834"/>
                  </a:lnTo>
                  <a:close/>
                  <a:moveTo>
                    <a:pt x="34421" y="18717"/>
                  </a:moveTo>
                  <a:cubicBezTo>
                    <a:pt x="34156" y="18550"/>
                    <a:pt x="34134" y="17985"/>
                    <a:pt x="34006" y="17613"/>
                  </a:cubicBezTo>
                  <a:cubicBezTo>
                    <a:pt x="34798" y="17228"/>
                    <a:pt x="35581" y="16872"/>
                    <a:pt x="36385" y="16534"/>
                  </a:cubicBezTo>
                  <a:cubicBezTo>
                    <a:pt x="36539" y="16979"/>
                    <a:pt x="36907" y="17480"/>
                    <a:pt x="36809" y="17835"/>
                  </a:cubicBezTo>
                  <a:cubicBezTo>
                    <a:pt x="36424" y="18991"/>
                    <a:pt x="35512" y="19324"/>
                    <a:pt x="34421" y="18717"/>
                  </a:cubicBezTo>
                  <a:close/>
                </a:path>
              </a:pathLst>
            </a:custGeom>
            <a:grpFill/>
            <a:ln w="5028" cap="flat">
              <a:solidFill>
                <a:schemeClr val="bg1"/>
              </a:solidFill>
              <a:prstDash val="solid"/>
              <a:miter/>
            </a:ln>
          </p:spPr>
          <p:txBody>
            <a:bodyPr rtlCol="0" anchor="ctr"/>
            <a:lstStyle/>
            <a:p>
              <a:endParaRPr lang="en-US"/>
            </a:p>
          </p:txBody>
        </p:sp>
        <p:grpSp>
          <p:nvGrpSpPr>
            <p:cNvPr id="436" name="Graphic 2398">
              <a:extLst>
                <a:ext uri="{FF2B5EF4-FFF2-40B4-BE49-F238E27FC236}">
                  <a16:creationId xmlns:a16="http://schemas.microsoft.com/office/drawing/2014/main" id="{F5F53322-5BEF-C264-420C-627F4519798B}"/>
                </a:ext>
              </a:extLst>
            </p:cNvPr>
            <p:cNvGrpSpPr/>
            <p:nvPr/>
          </p:nvGrpSpPr>
          <p:grpSpPr>
            <a:xfrm>
              <a:off x="5400398" y="5023958"/>
              <a:ext cx="42161" cy="108679"/>
              <a:chOff x="5400398" y="5023958"/>
              <a:chExt cx="42161" cy="108679"/>
            </a:xfrm>
            <a:grpFill/>
          </p:grpSpPr>
          <p:sp>
            <p:nvSpPr>
              <p:cNvPr id="751" name="Freeform 750">
                <a:extLst>
                  <a:ext uri="{FF2B5EF4-FFF2-40B4-BE49-F238E27FC236}">
                    <a16:creationId xmlns:a16="http://schemas.microsoft.com/office/drawing/2014/main" id="{C98E1D67-628A-E3A1-C7D4-3369A43129E2}"/>
                  </a:ext>
                </a:extLst>
              </p:cNvPr>
              <p:cNvSpPr/>
              <p:nvPr/>
            </p:nvSpPr>
            <p:spPr>
              <a:xfrm>
                <a:off x="5400398" y="5024566"/>
                <a:ext cx="42161" cy="60219"/>
              </a:xfrm>
              <a:custGeom>
                <a:avLst/>
                <a:gdLst>
                  <a:gd name="connsiteX0" fmla="*/ 11310 w 42161"/>
                  <a:gd name="connsiteY0" fmla="*/ 1887 h 60219"/>
                  <a:gd name="connsiteX1" fmla="*/ 6573 w 42161"/>
                  <a:gd name="connsiteY1" fmla="*/ 0 h 60219"/>
                  <a:gd name="connsiteX2" fmla="*/ 8866 w 42161"/>
                  <a:gd name="connsiteY2" fmla="*/ 1108 h 60219"/>
                  <a:gd name="connsiteX3" fmla="*/ 3359 w 42161"/>
                  <a:gd name="connsiteY3" fmla="*/ 6008 h 60219"/>
                  <a:gd name="connsiteX4" fmla="*/ 0 w 42161"/>
                  <a:gd name="connsiteY4" fmla="*/ 11062 h 60219"/>
                  <a:gd name="connsiteX5" fmla="*/ 548 w 42161"/>
                  <a:gd name="connsiteY5" fmla="*/ 15139 h 60219"/>
                  <a:gd name="connsiteX6" fmla="*/ 1395 w 42161"/>
                  <a:gd name="connsiteY6" fmla="*/ 17364 h 60219"/>
                  <a:gd name="connsiteX7" fmla="*/ 1117 w 42161"/>
                  <a:gd name="connsiteY7" fmla="*/ 22572 h 60219"/>
                  <a:gd name="connsiteX8" fmla="*/ 3637 w 42161"/>
                  <a:gd name="connsiteY8" fmla="*/ 24540 h 60219"/>
                  <a:gd name="connsiteX9" fmla="*/ 6025 w 42161"/>
                  <a:gd name="connsiteY9" fmla="*/ 28743 h 60219"/>
                  <a:gd name="connsiteX10" fmla="*/ 7433 w 42161"/>
                  <a:gd name="connsiteY10" fmla="*/ 33373 h 60219"/>
                  <a:gd name="connsiteX11" fmla="*/ 6881 w 42161"/>
                  <a:gd name="connsiteY11" fmla="*/ 35919 h 60219"/>
                  <a:gd name="connsiteX12" fmla="*/ 4484 w 42161"/>
                  <a:gd name="connsiteY12" fmla="*/ 37887 h 60219"/>
                  <a:gd name="connsiteX13" fmla="*/ 4630 w 42161"/>
                  <a:gd name="connsiteY13" fmla="*/ 41529 h 60219"/>
                  <a:gd name="connsiteX14" fmla="*/ 5755 w 42161"/>
                  <a:gd name="connsiteY14" fmla="*/ 43351 h 60219"/>
                  <a:gd name="connsiteX15" fmla="*/ 4343 w 42161"/>
                  <a:gd name="connsiteY15" fmla="*/ 46308 h 60219"/>
                  <a:gd name="connsiteX16" fmla="*/ 1121 w 42161"/>
                  <a:gd name="connsiteY16" fmla="*/ 48405 h 60219"/>
                  <a:gd name="connsiteX17" fmla="*/ 591 w 42161"/>
                  <a:gd name="connsiteY17" fmla="*/ 48281 h 60219"/>
                  <a:gd name="connsiteX18" fmla="*/ 1399 w 42161"/>
                  <a:gd name="connsiteY18" fmla="*/ 51922 h 60219"/>
                  <a:gd name="connsiteX19" fmla="*/ 2666 w 42161"/>
                  <a:gd name="connsiteY19" fmla="*/ 53043 h 60219"/>
                  <a:gd name="connsiteX20" fmla="*/ 2512 w 42161"/>
                  <a:gd name="connsiteY20" fmla="*/ 54169 h 60219"/>
                  <a:gd name="connsiteX21" fmla="*/ 4061 w 42161"/>
                  <a:gd name="connsiteY21" fmla="*/ 56129 h 60219"/>
                  <a:gd name="connsiteX22" fmla="*/ 6885 w 42161"/>
                  <a:gd name="connsiteY22" fmla="*/ 56843 h 60219"/>
                  <a:gd name="connsiteX23" fmla="*/ 8982 w 42161"/>
                  <a:gd name="connsiteY23" fmla="*/ 54747 h 60219"/>
                  <a:gd name="connsiteX24" fmla="*/ 11233 w 42161"/>
                  <a:gd name="connsiteY24" fmla="*/ 54460 h 60219"/>
                  <a:gd name="connsiteX25" fmla="*/ 12919 w 42161"/>
                  <a:gd name="connsiteY25" fmla="*/ 56296 h 60219"/>
                  <a:gd name="connsiteX26" fmla="*/ 13064 w 42161"/>
                  <a:gd name="connsiteY26" fmla="*/ 59389 h 60219"/>
                  <a:gd name="connsiteX27" fmla="*/ 14883 w 42161"/>
                  <a:gd name="connsiteY27" fmla="*/ 60220 h 60219"/>
                  <a:gd name="connsiteX28" fmla="*/ 17698 w 42161"/>
                  <a:gd name="connsiteY28" fmla="*/ 58260 h 60219"/>
                  <a:gd name="connsiteX29" fmla="*/ 18815 w 42161"/>
                  <a:gd name="connsiteY29" fmla="*/ 55718 h 60219"/>
                  <a:gd name="connsiteX30" fmla="*/ 21763 w 42161"/>
                  <a:gd name="connsiteY30" fmla="*/ 55174 h 60219"/>
                  <a:gd name="connsiteX31" fmla="*/ 23163 w 42161"/>
                  <a:gd name="connsiteY31" fmla="*/ 52213 h 60219"/>
                  <a:gd name="connsiteX32" fmla="*/ 28790 w 42161"/>
                  <a:gd name="connsiteY32" fmla="*/ 42530 h 60219"/>
                  <a:gd name="connsiteX33" fmla="*/ 28922 w 42161"/>
                  <a:gd name="connsiteY33" fmla="*/ 39855 h 60219"/>
                  <a:gd name="connsiteX34" fmla="*/ 32581 w 42161"/>
                  <a:gd name="connsiteY34" fmla="*/ 34939 h 60219"/>
                  <a:gd name="connsiteX35" fmla="*/ 42162 w 42161"/>
                  <a:gd name="connsiteY35" fmla="*/ 22050 h 60219"/>
                  <a:gd name="connsiteX36" fmla="*/ 11310 w 42161"/>
                  <a:gd name="connsiteY36" fmla="*/ 1887 h 60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42161" h="60219">
                    <a:moveTo>
                      <a:pt x="11310" y="1887"/>
                    </a:moveTo>
                    <a:cubicBezTo>
                      <a:pt x="9679" y="1575"/>
                      <a:pt x="8088" y="774"/>
                      <a:pt x="6573" y="0"/>
                    </a:cubicBezTo>
                    <a:cubicBezTo>
                      <a:pt x="7326" y="398"/>
                      <a:pt x="8088" y="779"/>
                      <a:pt x="8866" y="1108"/>
                    </a:cubicBezTo>
                    <a:lnTo>
                      <a:pt x="3359" y="6008"/>
                    </a:lnTo>
                    <a:lnTo>
                      <a:pt x="0" y="11062"/>
                    </a:lnTo>
                    <a:lnTo>
                      <a:pt x="548" y="15139"/>
                    </a:lnTo>
                    <a:lnTo>
                      <a:pt x="1395" y="17364"/>
                    </a:lnTo>
                    <a:lnTo>
                      <a:pt x="1117" y="22572"/>
                    </a:lnTo>
                    <a:lnTo>
                      <a:pt x="3637" y="24540"/>
                    </a:lnTo>
                    <a:lnTo>
                      <a:pt x="6025" y="28743"/>
                    </a:lnTo>
                    <a:lnTo>
                      <a:pt x="7433" y="33373"/>
                    </a:lnTo>
                    <a:lnTo>
                      <a:pt x="6881" y="35919"/>
                    </a:lnTo>
                    <a:lnTo>
                      <a:pt x="4484" y="37887"/>
                    </a:lnTo>
                    <a:lnTo>
                      <a:pt x="4630" y="41529"/>
                    </a:lnTo>
                    <a:lnTo>
                      <a:pt x="5755" y="43351"/>
                    </a:lnTo>
                    <a:lnTo>
                      <a:pt x="4343" y="46308"/>
                    </a:lnTo>
                    <a:lnTo>
                      <a:pt x="1121" y="48405"/>
                    </a:lnTo>
                    <a:lnTo>
                      <a:pt x="591" y="48281"/>
                    </a:lnTo>
                    <a:lnTo>
                      <a:pt x="1399" y="51922"/>
                    </a:lnTo>
                    <a:lnTo>
                      <a:pt x="2666" y="53043"/>
                    </a:lnTo>
                    <a:lnTo>
                      <a:pt x="2512" y="54169"/>
                    </a:lnTo>
                    <a:lnTo>
                      <a:pt x="4061" y="56129"/>
                    </a:lnTo>
                    <a:lnTo>
                      <a:pt x="6885" y="56843"/>
                    </a:lnTo>
                    <a:lnTo>
                      <a:pt x="8982" y="54747"/>
                    </a:lnTo>
                    <a:lnTo>
                      <a:pt x="11233" y="54460"/>
                    </a:lnTo>
                    <a:lnTo>
                      <a:pt x="12919" y="56296"/>
                    </a:lnTo>
                    <a:lnTo>
                      <a:pt x="13064" y="59389"/>
                    </a:lnTo>
                    <a:lnTo>
                      <a:pt x="14883" y="60220"/>
                    </a:lnTo>
                    <a:lnTo>
                      <a:pt x="17698" y="58260"/>
                    </a:lnTo>
                    <a:lnTo>
                      <a:pt x="18815" y="55718"/>
                    </a:lnTo>
                    <a:lnTo>
                      <a:pt x="21763" y="55174"/>
                    </a:lnTo>
                    <a:lnTo>
                      <a:pt x="23163" y="52213"/>
                    </a:lnTo>
                    <a:lnTo>
                      <a:pt x="28790" y="42530"/>
                    </a:lnTo>
                    <a:lnTo>
                      <a:pt x="28922" y="39855"/>
                    </a:lnTo>
                    <a:lnTo>
                      <a:pt x="32581" y="34939"/>
                    </a:lnTo>
                    <a:lnTo>
                      <a:pt x="42162" y="22050"/>
                    </a:lnTo>
                    <a:cubicBezTo>
                      <a:pt x="33330" y="13171"/>
                      <a:pt x="24489" y="4279"/>
                      <a:pt x="11310" y="1887"/>
                    </a:cubicBezTo>
                    <a:close/>
                  </a:path>
                </a:pathLst>
              </a:custGeom>
              <a:grpFill/>
              <a:ln w="5028" cap="flat">
                <a:solidFill>
                  <a:schemeClr val="bg1"/>
                </a:solidFill>
                <a:prstDash val="solid"/>
                <a:miter/>
              </a:ln>
            </p:spPr>
            <p:txBody>
              <a:bodyPr rtlCol="0" anchor="ctr"/>
              <a:lstStyle/>
              <a:p>
                <a:endParaRPr lang="en-US"/>
              </a:p>
            </p:txBody>
          </p:sp>
          <p:sp>
            <p:nvSpPr>
              <p:cNvPr id="752" name="Freeform 751">
                <a:extLst>
                  <a:ext uri="{FF2B5EF4-FFF2-40B4-BE49-F238E27FC236}">
                    <a16:creationId xmlns:a16="http://schemas.microsoft.com/office/drawing/2014/main" id="{E043C77C-C25D-BA92-9CA5-494C6B9715A2}"/>
                  </a:ext>
                </a:extLst>
              </p:cNvPr>
              <p:cNvSpPr/>
              <p:nvPr/>
            </p:nvSpPr>
            <p:spPr>
              <a:xfrm>
                <a:off x="5405521" y="5023958"/>
                <a:ext cx="1450" cy="607"/>
              </a:xfrm>
              <a:custGeom>
                <a:avLst/>
                <a:gdLst>
                  <a:gd name="connsiteX0" fmla="*/ 0 w 1450"/>
                  <a:gd name="connsiteY0" fmla="*/ 0 h 607"/>
                  <a:gd name="connsiteX1" fmla="*/ 1451 w 1450"/>
                  <a:gd name="connsiteY1" fmla="*/ 608 h 607"/>
                  <a:gd name="connsiteX2" fmla="*/ 0 w 1450"/>
                  <a:gd name="connsiteY2" fmla="*/ 0 h 607"/>
                  <a:gd name="connsiteX3" fmla="*/ 0 w 1450"/>
                  <a:gd name="connsiteY3" fmla="*/ 0 h 607"/>
                </a:gdLst>
                <a:ahLst/>
                <a:cxnLst>
                  <a:cxn ang="0">
                    <a:pos x="connsiteX0" y="connsiteY0"/>
                  </a:cxn>
                  <a:cxn ang="0">
                    <a:pos x="connsiteX1" y="connsiteY1"/>
                  </a:cxn>
                  <a:cxn ang="0">
                    <a:pos x="connsiteX2" y="connsiteY2"/>
                  </a:cxn>
                  <a:cxn ang="0">
                    <a:pos x="connsiteX3" y="connsiteY3"/>
                  </a:cxn>
                </a:cxnLst>
                <a:rect l="l" t="t" r="r" b="b"/>
                <a:pathLst>
                  <a:path w="1450" h="607">
                    <a:moveTo>
                      <a:pt x="0" y="0"/>
                    </a:moveTo>
                    <a:cubicBezTo>
                      <a:pt x="483" y="210"/>
                      <a:pt x="976" y="355"/>
                      <a:pt x="1451" y="608"/>
                    </a:cubicBezTo>
                    <a:cubicBezTo>
                      <a:pt x="976" y="355"/>
                      <a:pt x="483" y="210"/>
                      <a:pt x="0" y="0"/>
                    </a:cubicBezTo>
                    <a:lnTo>
                      <a:pt x="0" y="0"/>
                    </a:lnTo>
                    <a:close/>
                  </a:path>
                </a:pathLst>
              </a:custGeom>
              <a:grpFill/>
              <a:ln w="5028" cap="flat">
                <a:solidFill>
                  <a:schemeClr val="bg1"/>
                </a:solidFill>
                <a:prstDash val="solid"/>
                <a:miter/>
              </a:ln>
            </p:spPr>
            <p:txBody>
              <a:bodyPr rtlCol="0" anchor="ctr"/>
              <a:lstStyle/>
              <a:p>
                <a:endParaRPr lang="en-US"/>
              </a:p>
            </p:txBody>
          </p:sp>
        </p:grpSp>
        <p:grpSp>
          <p:nvGrpSpPr>
            <p:cNvPr id="437" name="Graphic 2398">
              <a:extLst>
                <a:ext uri="{FF2B5EF4-FFF2-40B4-BE49-F238E27FC236}">
                  <a16:creationId xmlns:a16="http://schemas.microsoft.com/office/drawing/2014/main" id="{8C124A15-D0C3-A6F5-8D26-05BCE503A3BE}"/>
                </a:ext>
              </a:extLst>
            </p:cNvPr>
            <p:cNvGrpSpPr/>
            <p:nvPr/>
          </p:nvGrpSpPr>
          <p:grpSpPr>
            <a:xfrm>
              <a:off x="5121514" y="5250899"/>
              <a:ext cx="243214" cy="351805"/>
              <a:chOff x="5121514" y="5250899"/>
              <a:chExt cx="243214" cy="351805"/>
            </a:xfrm>
            <a:grpFill/>
          </p:grpSpPr>
          <p:sp>
            <p:nvSpPr>
              <p:cNvPr id="743" name="Freeform 742">
                <a:extLst>
                  <a:ext uri="{FF2B5EF4-FFF2-40B4-BE49-F238E27FC236}">
                    <a16:creationId xmlns:a16="http://schemas.microsoft.com/office/drawing/2014/main" id="{EA0DDFCB-BDCC-B288-1FFD-ECF519B62D8B}"/>
                  </a:ext>
                </a:extLst>
              </p:cNvPr>
              <p:cNvSpPr/>
              <p:nvPr/>
            </p:nvSpPr>
            <p:spPr>
              <a:xfrm>
                <a:off x="5187412" y="5432504"/>
                <a:ext cx="487" cy="6606"/>
              </a:xfrm>
              <a:custGeom>
                <a:avLst/>
                <a:gdLst>
                  <a:gd name="connsiteX0" fmla="*/ 0 w 487"/>
                  <a:gd name="connsiteY0" fmla="*/ 6607 h 6606"/>
                  <a:gd name="connsiteX1" fmla="*/ 488 w 487"/>
                  <a:gd name="connsiteY1" fmla="*/ 0 h 6606"/>
                  <a:gd name="connsiteX2" fmla="*/ 0 w 487"/>
                  <a:gd name="connsiteY2" fmla="*/ 6607 h 6606"/>
                </a:gdLst>
                <a:ahLst/>
                <a:cxnLst>
                  <a:cxn ang="0">
                    <a:pos x="connsiteX0" y="connsiteY0"/>
                  </a:cxn>
                  <a:cxn ang="0">
                    <a:pos x="connsiteX1" y="connsiteY1"/>
                  </a:cxn>
                  <a:cxn ang="0">
                    <a:pos x="connsiteX2" y="connsiteY2"/>
                  </a:cxn>
                </a:cxnLst>
                <a:rect l="l" t="t" r="r" b="b"/>
                <a:pathLst>
                  <a:path w="487" h="6606">
                    <a:moveTo>
                      <a:pt x="0" y="6607"/>
                    </a:moveTo>
                    <a:cubicBezTo>
                      <a:pt x="270" y="4433"/>
                      <a:pt x="466" y="2217"/>
                      <a:pt x="488" y="0"/>
                    </a:cubicBezTo>
                    <a:cubicBezTo>
                      <a:pt x="466" y="2217"/>
                      <a:pt x="274" y="4437"/>
                      <a:pt x="0" y="6607"/>
                    </a:cubicBezTo>
                    <a:close/>
                  </a:path>
                </a:pathLst>
              </a:custGeom>
              <a:grpFill/>
              <a:ln w="5028" cap="flat">
                <a:solidFill>
                  <a:schemeClr val="bg1"/>
                </a:solidFill>
                <a:prstDash val="solid"/>
                <a:miter/>
              </a:ln>
            </p:spPr>
            <p:txBody>
              <a:bodyPr rtlCol="0" anchor="ctr"/>
              <a:lstStyle/>
              <a:p>
                <a:endParaRPr lang="en-US"/>
              </a:p>
            </p:txBody>
          </p:sp>
          <p:sp>
            <p:nvSpPr>
              <p:cNvPr id="744" name="Freeform 743">
                <a:extLst>
                  <a:ext uri="{FF2B5EF4-FFF2-40B4-BE49-F238E27FC236}">
                    <a16:creationId xmlns:a16="http://schemas.microsoft.com/office/drawing/2014/main" id="{97F80D97-B442-E410-AD69-685B885C1704}"/>
                  </a:ext>
                </a:extLst>
              </p:cNvPr>
              <p:cNvSpPr/>
              <p:nvPr/>
            </p:nvSpPr>
            <p:spPr>
              <a:xfrm>
                <a:off x="5187437" y="5424626"/>
                <a:ext cx="312" cy="4848"/>
              </a:xfrm>
              <a:custGeom>
                <a:avLst/>
                <a:gdLst>
                  <a:gd name="connsiteX0" fmla="*/ 312 w 312"/>
                  <a:gd name="connsiteY0" fmla="*/ 4848 h 4848"/>
                  <a:gd name="connsiteX1" fmla="*/ 0 w 312"/>
                  <a:gd name="connsiteY1" fmla="*/ 0 h 4848"/>
                  <a:gd name="connsiteX2" fmla="*/ 312 w 312"/>
                  <a:gd name="connsiteY2" fmla="*/ 4848 h 4848"/>
                </a:gdLst>
                <a:ahLst/>
                <a:cxnLst>
                  <a:cxn ang="0">
                    <a:pos x="connsiteX0" y="connsiteY0"/>
                  </a:cxn>
                  <a:cxn ang="0">
                    <a:pos x="connsiteX1" y="connsiteY1"/>
                  </a:cxn>
                  <a:cxn ang="0">
                    <a:pos x="connsiteX2" y="connsiteY2"/>
                  </a:cxn>
                </a:cxnLst>
                <a:rect l="l" t="t" r="r" b="b"/>
                <a:pathLst>
                  <a:path w="312" h="4848">
                    <a:moveTo>
                      <a:pt x="312" y="4848"/>
                    </a:moveTo>
                    <a:cubicBezTo>
                      <a:pt x="244" y="3252"/>
                      <a:pt x="235" y="1622"/>
                      <a:pt x="0" y="0"/>
                    </a:cubicBezTo>
                    <a:cubicBezTo>
                      <a:pt x="223" y="1617"/>
                      <a:pt x="248" y="3248"/>
                      <a:pt x="312" y="4848"/>
                    </a:cubicBezTo>
                    <a:close/>
                  </a:path>
                </a:pathLst>
              </a:custGeom>
              <a:grpFill/>
              <a:ln w="5028" cap="flat">
                <a:solidFill>
                  <a:schemeClr val="bg1"/>
                </a:solidFill>
                <a:prstDash val="solid"/>
                <a:miter/>
              </a:ln>
            </p:spPr>
            <p:txBody>
              <a:bodyPr rtlCol="0" anchor="ctr"/>
              <a:lstStyle/>
              <a:p>
                <a:endParaRPr lang="en-US"/>
              </a:p>
            </p:txBody>
          </p:sp>
          <p:sp>
            <p:nvSpPr>
              <p:cNvPr id="745" name="Freeform 744">
                <a:extLst>
                  <a:ext uri="{FF2B5EF4-FFF2-40B4-BE49-F238E27FC236}">
                    <a16:creationId xmlns:a16="http://schemas.microsoft.com/office/drawing/2014/main" id="{6CEE9579-5177-41EC-4F95-C02B44E1A47D}"/>
                  </a:ext>
                </a:extLst>
              </p:cNvPr>
              <p:cNvSpPr/>
              <p:nvPr/>
            </p:nvSpPr>
            <p:spPr>
              <a:xfrm>
                <a:off x="5193240" y="5340362"/>
                <a:ext cx="474" cy="436"/>
              </a:xfrm>
              <a:custGeom>
                <a:avLst/>
                <a:gdLst>
                  <a:gd name="connsiteX0" fmla="*/ 475 w 474"/>
                  <a:gd name="connsiteY0" fmla="*/ 436 h 436"/>
                  <a:gd name="connsiteX1" fmla="*/ 0 w 474"/>
                  <a:gd name="connsiteY1" fmla="*/ 0 h 436"/>
                  <a:gd name="connsiteX2" fmla="*/ 475 w 474"/>
                  <a:gd name="connsiteY2" fmla="*/ 436 h 436"/>
                </a:gdLst>
                <a:ahLst/>
                <a:cxnLst>
                  <a:cxn ang="0">
                    <a:pos x="connsiteX0" y="connsiteY0"/>
                  </a:cxn>
                  <a:cxn ang="0">
                    <a:pos x="connsiteX1" y="connsiteY1"/>
                  </a:cxn>
                  <a:cxn ang="0">
                    <a:pos x="connsiteX2" y="connsiteY2"/>
                  </a:cxn>
                </a:cxnLst>
                <a:rect l="l" t="t" r="r" b="b"/>
                <a:pathLst>
                  <a:path w="474" h="436">
                    <a:moveTo>
                      <a:pt x="475" y="436"/>
                    </a:moveTo>
                    <a:cubicBezTo>
                      <a:pt x="317" y="312"/>
                      <a:pt x="158" y="158"/>
                      <a:pt x="0" y="0"/>
                    </a:cubicBezTo>
                    <a:cubicBezTo>
                      <a:pt x="167" y="141"/>
                      <a:pt x="317" y="312"/>
                      <a:pt x="475" y="436"/>
                    </a:cubicBezTo>
                    <a:close/>
                  </a:path>
                </a:pathLst>
              </a:custGeom>
              <a:grpFill/>
              <a:ln w="5028" cap="flat">
                <a:solidFill>
                  <a:schemeClr val="bg1"/>
                </a:solidFill>
                <a:prstDash val="solid"/>
                <a:miter/>
              </a:ln>
            </p:spPr>
            <p:txBody>
              <a:bodyPr rtlCol="0" anchor="ctr"/>
              <a:lstStyle/>
              <a:p>
                <a:endParaRPr lang="en-US"/>
              </a:p>
            </p:txBody>
          </p:sp>
          <p:sp>
            <p:nvSpPr>
              <p:cNvPr id="746" name="Freeform 745">
                <a:extLst>
                  <a:ext uri="{FF2B5EF4-FFF2-40B4-BE49-F238E27FC236}">
                    <a16:creationId xmlns:a16="http://schemas.microsoft.com/office/drawing/2014/main" id="{96C0A131-4943-A17B-0537-550198408CF4}"/>
                  </a:ext>
                </a:extLst>
              </p:cNvPr>
              <p:cNvSpPr/>
              <p:nvPr/>
            </p:nvSpPr>
            <p:spPr>
              <a:xfrm>
                <a:off x="5189863" y="5336280"/>
                <a:ext cx="1831" cy="2516"/>
              </a:xfrm>
              <a:custGeom>
                <a:avLst/>
                <a:gdLst>
                  <a:gd name="connsiteX0" fmla="*/ 1831 w 1831"/>
                  <a:gd name="connsiteY0" fmla="*/ 2516 h 2516"/>
                  <a:gd name="connsiteX1" fmla="*/ 0 w 1831"/>
                  <a:gd name="connsiteY1" fmla="*/ 0 h 2516"/>
                  <a:gd name="connsiteX2" fmla="*/ 1831 w 1831"/>
                  <a:gd name="connsiteY2" fmla="*/ 2516 h 2516"/>
                </a:gdLst>
                <a:ahLst/>
                <a:cxnLst>
                  <a:cxn ang="0">
                    <a:pos x="connsiteX0" y="connsiteY0"/>
                  </a:cxn>
                  <a:cxn ang="0">
                    <a:pos x="connsiteX1" y="connsiteY1"/>
                  </a:cxn>
                  <a:cxn ang="0">
                    <a:pos x="connsiteX2" y="connsiteY2"/>
                  </a:cxn>
                </a:cxnLst>
                <a:rect l="l" t="t" r="r" b="b"/>
                <a:pathLst>
                  <a:path w="1831" h="2516">
                    <a:moveTo>
                      <a:pt x="1831" y="2516"/>
                    </a:moveTo>
                    <a:cubicBezTo>
                      <a:pt x="1177" y="1737"/>
                      <a:pt x="560" y="920"/>
                      <a:pt x="0" y="0"/>
                    </a:cubicBezTo>
                    <a:cubicBezTo>
                      <a:pt x="560" y="920"/>
                      <a:pt x="1177" y="1737"/>
                      <a:pt x="1831" y="2516"/>
                    </a:cubicBezTo>
                    <a:close/>
                  </a:path>
                </a:pathLst>
              </a:custGeom>
              <a:grpFill/>
              <a:ln w="5028" cap="flat">
                <a:solidFill>
                  <a:schemeClr val="bg1"/>
                </a:solidFill>
                <a:prstDash val="solid"/>
                <a:miter/>
              </a:ln>
            </p:spPr>
            <p:txBody>
              <a:bodyPr rtlCol="0" anchor="ctr"/>
              <a:lstStyle/>
              <a:p>
                <a:endParaRPr lang="en-US"/>
              </a:p>
            </p:txBody>
          </p:sp>
          <p:sp>
            <p:nvSpPr>
              <p:cNvPr id="747" name="Freeform 746">
                <a:extLst>
                  <a:ext uri="{FF2B5EF4-FFF2-40B4-BE49-F238E27FC236}">
                    <a16:creationId xmlns:a16="http://schemas.microsoft.com/office/drawing/2014/main" id="{67DBB687-8D35-DE96-9D57-910626AE776C}"/>
                  </a:ext>
                </a:extLst>
              </p:cNvPr>
              <p:cNvSpPr/>
              <p:nvPr/>
            </p:nvSpPr>
            <p:spPr>
              <a:xfrm>
                <a:off x="5185880" y="5440189"/>
                <a:ext cx="1424" cy="7612"/>
              </a:xfrm>
              <a:custGeom>
                <a:avLst/>
                <a:gdLst>
                  <a:gd name="connsiteX0" fmla="*/ 0 w 1424"/>
                  <a:gd name="connsiteY0" fmla="*/ 7613 h 7612"/>
                  <a:gd name="connsiteX1" fmla="*/ 0 w 1424"/>
                  <a:gd name="connsiteY1" fmla="*/ 7613 h 7612"/>
                  <a:gd name="connsiteX2" fmla="*/ 1425 w 1424"/>
                  <a:gd name="connsiteY2" fmla="*/ 0 h 7612"/>
                  <a:gd name="connsiteX3" fmla="*/ 0 w 1424"/>
                  <a:gd name="connsiteY3" fmla="*/ 7613 h 7612"/>
                </a:gdLst>
                <a:ahLst/>
                <a:cxnLst>
                  <a:cxn ang="0">
                    <a:pos x="connsiteX0" y="connsiteY0"/>
                  </a:cxn>
                  <a:cxn ang="0">
                    <a:pos x="connsiteX1" y="connsiteY1"/>
                  </a:cxn>
                  <a:cxn ang="0">
                    <a:pos x="connsiteX2" y="connsiteY2"/>
                  </a:cxn>
                  <a:cxn ang="0">
                    <a:pos x="connsiteX3" y="connsiteY3"/>
                  </a:cxn>
                </a:cxnLst>
                <a:rect l="l" t="t" r="r" b="b"/>
                <a:pathLst>
                  <a:path w="1424" h="7612">
                    <a:moveTo>
                      <a:pt x="0" y="7613"/>
                    </a:moveTo>
                    <a:lnTo>
                      <a:pt x="0" y="7613"/>
                    </a:lnTo>
                    <a:cubicBezTo>
                      <a:pt x="591" y="5071"/>
                      <a:pt x="1087" y="2538"/>
                      <a:pt x="1425" y="0"/>
                    </a:cubicBezTo>
                    <a:cubicBezTo>
                      <a:pt x="1087" y="2538"/>
                      <a:pt x="591" y="5071"/>
                      <a:pt x="0" y="7613"/>
                    </a:cubicBezTo>
                    <a:close/>
                  </a:path>
                </a:pathLst>
              </a:custGeom>
              <a:grpFill/>
              <a:ln w="5028" cap="flat">
                <a:solidFill>
                  <a:schemeClr val="bg1"/>
                </a:solidFill>
                <a:prstDash val="solid"/>
                <a:miter/>
              </a:ln>
            </p:spPr>
            <p:txBody>
              <a:bodyPr rtlCol="0" anchor="ctr"/>
              <a:lstStyle/>
              <a:p>
                <a:endParaRPr lang="en-US"/>
              </a:p>
            </p:txBody>
          </p:sp>
          <p:sp>
            <p:nvSpPr>
              <p:cNvPr id="748" name="Freeform 747">
                <a:extLst>
                  <a:ext uri="{FF2B5EF4-FFF2-40B4-BE49-F238E27FC236}">
                    <a16:creationId xmlns:a16="http://schemas.microsoft.com/office/drawing/2014/main" id="{B7C4CD91-63E9-761F-72CD-A3100522068F}"/>
                  </a:ext>
                </a:extLst>
              </p:cNvPr>
              <p:cNvSpPr/>
              <p:nvPr/>
            </p:nvSpPr>
            <p:spPr>
              <a:xfrm>
                <a:off x="5187891" y="5250899"/>
                <a:ext cx="176837" cy="195780"/>
              </a:xfrm>
              <a:custGeom>
                <a:avLst/>
                <a:gdLst>
                  <a:gd name="connsiteX0" fmla="*/ 174304 w 176837"/>
                  <a:gd name="connsiteY0" fmla="*/ 118278 h 195780"/>
                  <a:gd name="connsiteX1" fmla="*/ 168399 w 176837"/>
                  <a:gd name="connsiteY1" fmla="*/ 109018 h 195780"/>
                  <a:gd name="connsiteX2" fmla="*/ 161381 w 176837"/>
                  <a:gd name="connsiteY2" fmla="*/ 107045 h 195780"/>
                  <a:gd name="connsiteX3" fmla="*/ 160808 w 176837"/>
                  <a:gd name="connsiteY3" fmla="*/ 92445 h 195780"/>
                  <a:gd name="connsiteX4" fmla="*/ 136096 w 176837"/>
                  <a:gd name="connsiteY4" fmla="*/ 91311 h 195780"/>
                  <a:gd name="connsiteX5" fmla="*/ 134684 w 176837"/>
                  <a:gd name="connsiteY5" fmla="*/ 82595 h 195780"/>
                  <a:gd name="connsiteX6" fmla="*/ 130482 w 176837"/>
                  <a:gd name="connsiteY6" fmla="*/ 77550 h 195780"/>
                  <a:gd name="connsiteX7" fmla="*/ 132446 w 176837"/>
                  <a:gd name="connsiteY7" fmla="*/ 73044 h 195780"/>
                  <a:gd name="connsiteX8" fmla="*/ 131599 w 176837"/>
                  <a:gd name="connsiteY8" fmla="*/ 67712 h 195780"/>
                  <a:gd name="connsiteX9" fmla="*/ 131325 w 176837"/>
                  <a:gd name="connsiteY9" fmla="*/ 60412 h 195780"/>
                  <a:gd name="connsiteX10" fmla="*/ 125146 w 176837"/>
                  <a:gd name="connsiteY10" fmla="*/ 56484 h 195780"/>
                  <a:gd name="connsiteX11" fmla="*/ 115877 w 176837"/>
                  <a:gd name="connsiteY11" fmla="*/ 56753 h 195780"/>
                  <a:gd name="connsiteX12" fmla="*/ 111663 w 176837"/>
                  <a:gd name="connsiteY12" fmla="*/ 55624 h 195780"/>
                  <a:gd name="connsiteX13" fmla="*/ 110263 w 176837"/>
                  <a:gd name="connsiteY13" fmla="*/ 51135 h 195780"/>
                  <a:gd name="connsiteX14" fmla="*/ 104923 w 176837"/>
                  <a:gd name="connsiteY14" fmla="*/ 49175 h 195780"/>
                  <a:gd name="connsiteX15" fmla="*/ 98171 w 176837"/>
                  <a:gd name="connsiteY15" fmla="*/ 46920 h 195780"/>
                  <a:gd name="connsiteX16" fmla="*/ 94529 w 176837"/>
                  <a:gd name="connsiteY16" fmla="*/ 42992 h 195780"/>
                  <a:gd name="connsiteX17" fmla="*/ 87220 w 176837"/>
                  <a:gd name="connsiteY17" fmla="*/ 40745 h 195780"/>
                  <a:gd name="connsiteX18" fmla="*/ 81320 w 176837"/>
                  <a:gd name="connsiteY18" fmla="*/ 38199 h 195780"/>
                  <a:gd name="connsiteX19" fmla="*/ 76831 w 176837"/>
                  <a:gd name="connsiteY19" fmla="*/ 40454 h 195780"/>
                  <a:gd name="connsiteX20" fmla="*/ 70652 w 176837"/>
                  <a:gd name="connsiteY20" fmla="*/ 36526 h 195780"/>
                  <a:gd name="connsiteX21" fmla="*/ 63626 w 176837"/>
                  <a:gd name="connsiteY21" fmla="*/ 28935 h 195780"/>
                  <a:gd name="connsiteX22" fmla="*/ 59133 w 176837"/>
                  <a:gd name="connsiteY22" fmla="*/ 21622 h 195780"/>
                  <a:gd name="connsiteX23" fmla="*/ 59685 w 176837"/>
                  <a:gd name="connsiteY23" fmla="*/ 14604 h 195780"/>
                  <a:gd name="connsiteX24" fmla="*/ 60806 w 176837"/>
                  <a:gd name="connsiteY24" fmla="*/ 8721 h 195780"/>
                  <a:gd name="connsiteX25" fmla="*/ 59128 w 176837"/>
                  <a:gd name="connsiteY25" fmla="*/ 291 h 195780"/>
                  <a:gd name="connsiteX26" fmla="*/ 54631 w 176837"/>
                  <a:gd name="connsiteY26" fmla="*/ 0 h 195780"/>
                  <a:gd name="connsiteX27" fmla="*/ 47891 w 176837"/>
                  <a:gd name="connsiteY27" fmla="*/ 0 h 195780"/>
                  <a:gd name="connsiteX28" fmla="*/ 40587 w 176837"/>
                  <a:gd name="connsiteY28" fmla="*/ 2255 h 195780"/>
                  <a:gd name="connsiteX29" fmla="*/ 31883 w 176837"/>
                  <a:gd name="connsiteY29" fmla="*/ 7026 h 195780"/>
                  <a:gd name="connsiteX30" fmla="*/ 29919 w 176837"/>
                  <a:gd name="connsiteY30" fmla="*/ 12649 h 195780"/>
                  <a:gd name="connsiteX31" fmla="*/ 26543 w 176837"/>
                  <a:gd name="connsiteY31" fmla="*/ 14065 h 195780"/>
                  <a:gd name="connsiteX32" fmla="*/ 23163 w 176837"/>
                  <a:gd name="connsiteY32" fmla="*/ 13483 h 195780"/>
                  <a:gd name="connsiteX33" fmla="*/ 20642 w 176837"/>
                  <a:gd name="connsiteY33" fmla="*/ 16303 h 195780"/>
                  <a:gd name="connsiteX34" fmla="*/ 17827 w 176837"/>
                  <a:gd name="connsiteY34" fmla="*/ 16303 h 195780"/>
                  <a:gd name="connsiteX35" fmla="*/ 12773 w 176837"/>
                  <a:gd name="connsiteY35" fmla="*/ 18819 h 195780"/>
                  <a:gd name="connsiteX36" fmla="*/ 1827 w 176837"/>
                  <a:gd name="connsiteY36" fmla="*/ 18537 h 195780"/>
                  <a:gd name="connsiteX37" fmla="*/ 0 w 176837"/>
                  <a:gd name="connsiteY37" fmla="*/ 19132 h 195780"/>
                  <a:gd name="connsiteX38" fmla="*/ 13616 w 176837"/>
                  <a:gd name="connsiteY38" fmla="*/ 37198 h 195780"/>
                  <a:gd name="connsiteX39" fmla="*/ 12127 w 176837"/>
                  <a:gd name="connsiteY39" fmla="*/ 43180 h 195780"/>
                  <a:gd name="connsiteX40" fmla="*/ 10633 w 176837"/>
                  <a:gd name="connsiteY40" fmla="*/ 55538 h 195780"/>
                  <a:gd name="connsiteX41" fmla="*/ 11750 w 176837"/>
                  <a:gd name="connsiteY41" fmla="*/ 64511 h 195780"/>
                  <a:gd name="connsiteX42" fmla="*/ 9136 w 176837"/>
                  <a:gd name="connsiteY42" fmla="*/ 76514 h 195780"/>
                  <a:gd name="connsiteX43" fmla="*/ 9136 w 176837"/>
                  <a:gd name="connsiteY43" fmla="*/ 86613 h 195780"/>
                  <a:gd name="connsiteX44" fmla="*/ 9136 w 176837"/>
                  <a:gd name="connsiteY44" fmla="*/ 86788 h 195780"/>
                  <a:gd name="connsiteX45" fmla="*/ 9097 w 176837"/>
                  <a:gd name="connsiteY45" fmla="*/ 86763 h 195780"/>
                  <a:gd name="connsiteX46" fmla="*/ 13111 w 176837"/>
                  <a:gd name="connsiteY46" fmla="*/ 92672 h 195780"/>
                  <a:gd name="connsiteX47" fmla="*/ 13736 w 176837"/>
                  <a:gd name="connsiteY47" fmla="*/ 92715 h 195780"/>
                  <a:gd name="connsiteX48" fmla="*/ 14532 w 176837"/>
                  <a:gd name="connsiteY48" fmla="*/ 93524 h 195780"/>
                  <a:gd name="connsiteX49" fmla="*/ 13312 w 176837"/>
                  <a:gd name="connsiteY49" fmla="*/ 93130 h 195780"/>
                  <a:gd name="connsiteX50" fmla="*/ 13115 w 176837"/>
                  <a:gd name="connsiteY50" fmla="*/ 92672 h 195780"/>
                  <a:gd name="connsiteX51" fmla="*/ 10762 w 176837"/>
                  <a:gd name="connsiteY51" fmla="*/ 92274 h 195780"/>
                  <a:gd name="connsiteX52" fmla="*/ 13997 w 176837"/>
                  <a:gd name="connsiteY52" fmla="*/ 99737 h 195780"/>
                  <a:gd name="connsiteX53" fmla="*/ 7257 w 176837"/>
                  <a:gd name="connsiteY53" fmla="*/ 106464 h 195780"/>
                  <a:gd name="connsiteX54" fmla="*/ 7634 w 176837"/>
                  <a:gd name="connsiteY54" fmla="*/ 112831 h 195780"/>
                  <a:gd name="connsiteX55" fmla="*/ 7467 w 176837"/>
                  <a:gd name="connsiteY55" fmla="*/ 113635 h 195780"/>
                  <a:gd name="connsiteX56" fmla="*/ 8562 w 176837"/>
                  <a:gd name="connsiteY56" fmla="*/ 114337 h 195780"/>
                  <a:gd name="connsiteX57" fmla="*/ 9414 w 176837"/>
                  <a:gd name="connsiteY57" fmla="*/ 117688 h 195780"/>
                  <a:gd name="connsiteX58" fmla="*/ 13342 w 176837"/>
                  <a:gd name="connsiteY58" fmla="*/ 121637 h 195780"/>
                  <a:gd name="connsiteX59" fmla="*/ 13620 w 176837"/>
                  <a:gd name="connsiteY59" fmla="*/ 125283 h 195780"/>
                  <a:gd name="connsiteX60" fmla="*/ 14467 w 176837"/>
                  <a:gd name="connsiteY60" fmla="*/ 132587 h 195780"/>
                  <a:gd name="connsiteX61" fmla="*/ 20086 w 176837"/>
                  <a:gd name="connsiteY61" fmla="*/ 139331 h 195780"/>
                  <a:gd name="connsiteX62" fmla="*/ 23467 w 176837"/>
                  <a:gd name="connsiteY62" fmla="*/ 143550 h 195780"/>
                  <a:gd name="connsiteX63" fmla="*/ 22050 w 176837"/>
                  <a:gd name="connsiteY63" fmla="*/ 148604 h 195780"/>
                  <a:gd name="connsiteX64" fmla="*/ 22623 w 176837"/>
                  <a:gd name="connsiteY64" fmla="*/ 151411 h 195780"/>
                  <a:gd name="connsiteX65" fmla="*/ 19534 w 176837"/>
                  <a:gd name="connsiteY65" fmla="*/ 159259 h 195780"/>
                  <a:gd name="connsiteX66" fmla="*/ 28798 w 176837"/>
                  <a:gd name="connsiteY66" fmla="*/ 169096 h 195780"/>
                  <a:gd name="connsiteX67" fmla="*/ 38914 w 176837"/>
                  <a:gd name="connsiteY67" fmla="*/ 195781 h 195780"/>
                  <a:gd name="connsiteX68" fmla="*/ 42568 w 176837"/>
                  <a:gd name="connsiteY68" fmla="*/ 195520 h 195780"/>
                  <a:gd name="connsiteX69" fmla="*/ 44211 w 176837"/>
                  <a:gd name="connsiteY69" fmla="*/ 194463 h 195780"/>
                  <a:gd name="connsiteX70" fmla="*/ 50134 w 176837"/>
                  <a:gd name="connsiteY70" fmla="*/ 186799 h 195780"/>
                  <a:gd name="connsiteX71" fmla="*/ 55761 w 176837"/>
                  <a:gd name="connsiteY71" fmla="*/ 180898 h 195780"/>
                  <a:gd name="connsiteX72" fmla="*/ 59415 w 176837"/>
                  <a:gd name="connsiteY72" fmla="*/ 179482 h 195780"/>
                  <a:gd name="connsiteX73" fmla="*/ 63908 w 176837"/>
                  <a:gd name="connsiteY73" fmla="*/ 182293 h 195780"/>
                  <a:gd name="connsiteX74" fmla="*/ 69809 w 176837"/>
                  <a:gd name="connsiteY74" fmla="*/ 181172 h 195780"/>
                  <a:gd name="connsiteX75" fmla="*/ 72894 w 176837"/>
                  <a:gd name="connsiteY75" fmla="*/ 182293 h 195780"/>
                  <a:gd name="connsiteX76" fmla="*/ 80199 w 176837"/>
                  <a:gd name="connsiteY76" fmla="*/ 181463 h 195780"/>
                  <a:gd name="connsiteX77" fmla="*/ 81046 w 176837"/>
                  <a:gd name="connsiteY77" fmla="*/ 184552 h 195780"/>
                  <a:gd name="connsiteX78" fmla="*/ 83288 w 176837"/>
                  <a:gd name="connsiteY78" fmla="*/ 192700 h 195780"/>
                  <a:gd name="connsiteX79" fmla="*/ 84970 w 176837"/>
                  <a:gd name="connsiteY79" fmla="*/ 191301 h 195780"/>
                  <a:gd name="connsiteX80" fmla="*/ 85534 w 176837"/>
                  <a:gd name="connsiteY80" fmla="*/ 187633 h 195780"/>
                  <a:gd name="connsiteX81" fmla="*/ 86938 w 176837"/>
                  <a:gd name="connsiteY81" fmla="*/ 184548 h 195780"/>
                  <a:gd name="connsiteX82" fmla="*/ 86104 w 176837"/>
                  <a:gd name="connsiteY82" fmla="*/ 182580 h 195780"/>
                  <a:gd name="connsiteX83" fmla="*/ 88907 w 176837"/>
                  <a:gd name="connsiteY83" fmla="*/ 179477 h 195780"/>
                  <a:gd name="connsiteX84" fmla="*/ 103507 w 176837"/>
                  <a:gd name="connsiteY84" fmla="*/ 180329 h 195780"/>
                  <a:gd name="connsiteX85" fmla="*/ 106605 w 176837"/>
                  <a:gd name="connsiteY85" fmla="*/ 182576 h 195780"/>
                  <a:gd name="connsiteX86" fmla="*/ 108304 w 176837"/>
                  <a:gd name="connsiteY86" fmla="*/ 178070 h 195780"/>
                  <a:gd name="connsiteX87" fmla="*/ 111389 w 176837"/>
                  <a:gd name="connsiteY87" fmla="*/ 169379 h 195780"/>
                  <a:gd name="connsiteX88" fmla="*/ 111941 w 176837"/>
                  <a:gd name="connsiteY88" fmla="*/ 164321 h 195780"/>
                  <a:gd name="connsiteX89" fmla="*/ 109981 w 176837"/>
                  <a:gd name="connsiteY89" fmla="*/ 160110 h 195780"/>
                  <a:gd name="connsiteX90" fmla="*/ 115604 w 176837"/>
                  <a:gd name="connsiteY90" fmla="*/ 151111 h 195780"/>
                  <a:gd name="connsiteX91" fmla="*/ 116442 w 176837"/>
                  <a:gd name="connsiteY91" fmla="*/ 145776 h 195780"/>
                  <a:gd name="connsiteX92" fmla="*/ 119806 w 176837"/>
                  <a:gd name="connsiteY92" fmla="*/ 143803 h 195780"/>
                  <a:gd name="connsiteX93" fmla="*/ 138908 w 176837"/>
                  <a:gd name="connsiteY93" fmla="*/ 138475 h 195780"/>
                  <a:gd name="connsiteX94" fmla="*/ 155211 w 176837"/>
                  <a:gd name="connsiteY94" fmla="*/ 139053 h 195780"/>
                  <a:gd name="connsiteX95" fmla="*/ 164197 w 176837"/>
                  <a:gd name="connsiteY95" fmla="*/ 145776 h 195780"/>
                  <a:gd name="connsiteX96" fmla="*/ 168694 w 176837"/>
                  <a:gd name="connsiteY96" fmla="*/ 147761 h 195780"/>
                  <a:gd name="connsiteX97" fmla="*/ 172909 w 176837"/>
                  <a:gd name="connsiteY97" fmla="*/ 137341 h 195780"/>
                  <a:gd name="connsiteX98" fmla="*/ 176837 w 176837"/>
                  <a:gd name="connsiteY98" fmla="*/ 129489 h 195780"/>
                  <a:gd name="connsiteX99" fmla="*/ 174304 w 176837"/>
                  <a:gd name="connsiteY99" fmla="*/ 118278 h 195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176837" h="195780">
                    <a:moveTo>
                      <a:pt x="174304" y="118278"/>
                    </a:moveTo>
                    <a:lnTo>
                      <a:pt x="168399" y="109018"/>
                    </a:lnTo>
                    <a:lnTo>
                      <a:pt x="161381" y="107045"/>
                    </a:lnTo>
                    <a:lnTo>
                      <a:pt x="160808" y="92445"/>
                    </a:lnTo>
                    <a:lnTo>
                      <a:pt x="136096" y="91311"/>
                    </a:lnTo>
                    <a:lnTo>
                      <a:pt x="134684" y="82595"/>
                    </a:lnTo>
                    <a:lnTo>
                      <a:pt x="130482" y="77550"/>
                    </a:lnTo>
                    <a:lnTo>
                      <a:pt x="132446" y="73044"/>
                    </a:lnTo>
                    <a:lnTo>
                      <a:pt x="131599" y="67712"/>
                    </a:lnTo>
                    <a:lnTo>
                      <a:pt x="131325" y="60412"/>
                    </a:lnTo>
                    <a:lnTo>
                      <a:pt x="125146" y="56484"/>
                    </a:lnTo>
                    <a:lnTo>
                      <a:pt x="115877" y="56753"/>
                    </a:lnTo>
                    <a:lnTo>
                      <a:pt x="111663" y="55624"/>
                    </a:lnTo>
                    <a:lnTo>
                      <a:pt x="110263" y="51135"/>
                    </a:lnTo>
                    <a:lnTo>
                      <a:pt x="104923" y="49175"/>
                    </a:lnTo>
                    <a:lnTo>
                      <a:pt x="98171" y="46920"/>
                    </a:lnTo>
                    <a:lnTo>
                      <a:pt x="94529" y="42992"/>
                    </a:lnTo>
                    <a:lnTo>
                      <a:pt x="87220" y="40745"/>
                    </a:lnTo>
                    <a:lnTo>
                      <a:pt x="81320" y="38199"/>
                    </a:lnTo>
                    <a:lnTo>
                      <a:pt x="76831" y="40454"/>
                    </a:lnTo>
                    <a:lnTo>
                      <a:pt x="70652" y="36526"/>
                    </a:lnTo>
                    <a:lnTo>
                      <a:pt x="63626" y="28935"/>
                    </a:lnTo>
                    <a:lnTo>
                      <a:pt x="59133" y="21622"/>
                    </a:lnTo>
                    <a:lnTo>
                      <a:pt x="59685" y="14604"/>
                    </a:lnTo>
                    <a:lnTo>
                      <a:pt x="60806" y="8721"/>
                    </a:lnTo>
                    <a:lnTo>
                      <a:pt x="59128" y="291"/>
                    </a:lnTo>
                    <a:lnTo>
                      <a:pt x="54631" y="0"/>
                    </a:lnTo>
                    <a:lnTo>
                      <a:pt x="47891" y="0"/>
                    </a:lnTo>
                    <a:lnTo>
                      <a:pt x="40587" y="2255"/>
                    </a:lnTo>
                    <a:lnTo>
                      <a:pt x="31883" y="7026"/>
                    </a:lnTo>
                    <a:lnTo>
                      <a:pt x="29919" y="12649"/>
                    </a:lnTo>
                    <a:lnTo>
                      <a:pt x="26543" y="14065"/>
                    </a:lnTo>
                    <a:lnTo>
                      <a:pt x="23163" y="13483"/>
                    </a:lnTo>
                    <a:lnTo>
                      <a:pt x="20642" y="16303"/>
                    </a:lnTo>
                    <a:lnTo>
                      <a:pt x="17827" y="16303"/>
                    </a:lnTo>
                    <a:lnTo>
                      <a:pt x="12773" y="18819"/>
                    </a:lnTo>
                    <a:lnTo>
                      <a:pt x="1827" y="18537"/>
                    </a:lnTo>
                    <a:lnTo>
                      <a:pt x="0" y="19132"/>
                    </a:lnTo>
                    <a:cubicBezTo>
                      <a:pt x="1707" y="21421"/>
                      <a:pt x="11823" y="35016"/>
                      <a:pt x="13616" y="37198"/>
                    </a:cubicBezTo>
                    <a:cubicBezTo>
                      <a:pt x="15495" y="39427"/>
                      <a:pt x="12127" y="43180"/>
                      <a:pt x="12127" y="43180"/>
                    </a:cubicBezTo>
                    <a:lnTo>
                      <a:pt x="10633" y="55538"/>
                    </a:lnTo>
                    <a:lnTo>
                      <a:pt x="11750" y="64511"/>
                    </a:lnTo>
                    <a:lnTo>
                      <a:pt x="9136" y="76514"/>
                    </a:lnTo>
                    <a:cubicBezTo>
                      <a:pt x="9136" y="76514"/>
                      <a:pt x="9876" y="82137"/>
                      <a:pt x="9136" y="86613"/>
                    </a:cubicBezTo>
                    <a:cubicBezTo>
                      <a:pt x="9114" y="86677"/>
                      <a:pt x="9136" y="86754"/>
                      <a:pt x="9136" y="86788"/>
                    </a:cubicBezTo>
                    <a:cubicBezTo>
                      <a:pt x="9136" y="86788"/>
                      <a:pt x="9114" y="86788"/>
                      <a:pt x="9097" y="86763"/>
                    </a:cubicBezTo>
                    <a:cubicBezTo>
                      <a:pt x="10856" y="88367"/>
                      <a:pt x="12345" y="90190"/>
                      <a:pt x="13111" y="92672"/>
                    </a:cubicBezTo>
                    <a:cubicBezTo>
                      <a:pt x="13329" y="92672"/>
                      <a:pt x="13505" y="92736"/>
                      <a:pt x="13736" y="92715"/>
                    </a:cubicBezTo>
                    <a:cubicBezTo>
                      <a:pt x="13997" y="92989"/>
                      <a:pt x="14266" y="93237"/>
                      <a:pt x="14532" y="93524"/>
                    </a:cubicBezTo>
                    <a:cubicBezTo>
                      <a:pt x="14125" y="93382"/>
                      <a:pt x="13727" y="93254"/>
                      <a:pt x="13312" y="93130"/>
                    </a:cubicBezTo>
                    <a:cubicBezTo>
                      <a:pt x="13274" y="92950"/>
                      <a:pt x="13162" y="92848"/>
                      <a:pt x="13115" y="92672"/>
                    </a:cubicBezTo>
                    <a:cubicBezTo>
                      <a:pt x="12260" y="92672"/>
                      <a:pt x="11524" y="92454"/>
                      <a:pt x="10762" y="92274"/>
                    </a:cubicBezTo>
                    <a:cubicBezTo>
                      <a:pt x="12533" y="95522"/>
                      <a:pt x="14934" y="98556"/>
                      <a:pt x="13997" y="99737"/>
                    </a:cubicBezTo>
                    <a:cubicBezTo>
                      <a:pt x="12512" y="101598"/>
                      <a:pt x="10633" y="102728"/>
                      <a:pt x="7257" y="106464"/>
                    </a:cubicBezTo>
                    <a:cubicBezTo>
                      <a:pt x="3894" y="110225"/>
                      <a:pt x="6885" y="111355"/>
                      <a:pt x="7634" y="112831"/>
                    </a:cubicBezTo>
                    <a:cubicBezTo>
                      <a:pt x="7844" y="113242"/>
                      <a:pt x="7719" y="113464"/>
                      <a:pt x="7467" y="113635"/>
                    </a:cubicBezTo>
                    <a:lnTo>
                      <a:pt x="8562" y="114337"/>
                    </a:lnTo>
                    <a:lnTo>
                      <a:pt x="9414" y="117688"/>
                    </a:lnTo>
                    <a:lnTo>
                      <a:pt x="13342" y="121637"/>
                    </a:lnTo>
                    <a:lnTo>
                      <a:pt x="13620" y="125283"/>
                    </a:lnTo>
                    <a:lnTo>
                      <a:pt x="14467" y="132587"/>
                    </a:lnTo>
                    <a:lnTo>
                      <a:pt x="20086" y="139331"/>
                    </a:lnTo>
                    <a:lnTo>
                      <a:pt x="23467" y="143550"/>
                    </a:lnTo>
                    <a:lnTo>
                      <a:pt x="22050" y="148604"/>
                    </a:lnTo>
                    <a:lnTo>
                      <a:pt x="22623" y="151411"/>
                    </a:lnTo>
                    <a:lnTo>
                      <a:pt x="19534" y="159259"/>
                    </a:lnTo>
                    <a:lnTo>
                      <a:pt x="28798" y="169096"/>
                    </a:lnTo>
                    <a:lnTo>
                      <a:pt x="38914" y="195781"/>
                    </a:lnTo>
                    <a:lnTo>
                      <a:pt x="42568" y="195520"/>
                    </a:lnTo>
                    <a:lnTo>
                      <a:pt x="44211" y="194463"/>
                    </a:lnTo>
                    <a:lnTo>
                      <a:pt x="50134" y="186799"/>
                    </a:lnTo>
                    <a:lnTo>
                      <a:pt x="55761" y="180898"/>
                    </a:lnTo>
                    <a:lnTo>
                      <a:pt x="59415" y="179482"/>
                    </a:lnTo>
                    <a:lnTo>
                      <a:pt x="63908" y="182293"/>
                    </a:lnTo>
                    <a:lnTo>
                      <a:pt x="69809" y="181172"/>
                    </a:lnTo>
                    <a:lnTo>
                      <a:pt x="72894" y="182293"/>
                    </a:lnTo>
                    <a:lnTo>
                      <a:pt x="80199" y="181463"/>
                    </a:lnTo>
                    <a:lnTo>
                      <a:pt x="81046" y="184552"/>
                    </a:lnTo>
                    <a:lnTo>
                      <a:pt x="83288" y="192700"/>
                    </a:lnTo>
                    <a:lnTo>
                      <a:pt x="84970" y="191301"/>
                    </a:lnTo>
                    <a:lnTo>
                      <a:pt x="85534" y="187633"/>
                    </a:lnTo>
                    <a:lnTo>
                      <a:pt x="86938" y="184548"/>
                    </a:lnTo>
                    <a:lnTo>
                      <a:pt x="86104" y="182580"/>
                    </a:lnTo>
                    <a:lnTo>
                      <a:pt x="88907" y="179477"/>
                    </a:lnTo>
                    <a:lnTo>
                      <a:pt x="103507" y="180329"/>
                    </a:lnTo>
                    <a:lnTo>
                      <a:pt x="106605" y="182576"/>
                    </a:lnTo>
                    <a:lnTo>
                      <a:pt x="108304" y="178070"/>
                    </a:lnTo>
                    <a:lnTo>
                      <a:pt x="111389" y="169379"/>
                    </a:lnTo>
                    <a:lnTo>
                      <a:pt x="111941" y="164321"/>
                    </a:lnTo>
                    <a:lnTo>
                      <a:pt x="109981" y="160110"/>
                    </a:lnTo>
                    <a:lnTo>
                      <a:pt x="115604" y="151111"/>
                    </a:lnTo>
                    <a:lnTo>
                      <a:pt x="116442" y="145776"/>
                    </a:lnTo>
                    <a:lnTo>
                      <a:pt x="119806" y="143803"/>
                    </a:lnTo>
                    <a:lnTo>
                      <a:pt x="138908" y="138475"/>
                    </a:lnTo>
                    <a:lnTo>
                      <a:pt x="155211" y="139053"/>
                    </a:lnTo>
                    <a:lnTo>
                      <a:pt x="164197" y="145776"/>
                    </a:lnTo>
                    <a:lnTo>
                      <a:pt x="168694" y="147761"/>
                    </a:lnTo>
                    <a:lnTo>
                      <a:pt x="172909" y="137341"/>
                    </a:lnTo>
                    <a:lnTo>
                      <a:pt x="176837" y="129489"/>
                    </a:lnTo>
                    <a:lnTo>
                      <a:pt x="174304" y="118278"/>
                    </a:lnTo>
                    <a:close/>
                  </a:path>
                </a:pathLst>
              </a:custGeom>
              <a:grpFill/>
              <a:ln w="5028" cap="flat">
                <a:solidFill>
                  <a:schemeClr val="bg1"/>
                </a:solidFill>
                <a:prstDash val="solid"/>
                <a:miter/>
              </a:ln>
            </p:spPr>
            <p:txBody>
              <a:bodyPr rtlCol="0" anchor="ctr"/>
              <a:lstStyle/>
              <a:p>
                <a:endParaRPr lang="en-US"/>
              </a:p>
            </p:txBody>
          </p:sp>
          <p:sp>
            <p:nvSpPr>
              <p:cNvPr id="749" name="Freeform 748">
                <a:extLst>
                  <a:ext uri="{FF2B5EF4-FFF2-40B4-BE49-F238E27FC236}">
                    <a16:creationId xmlns:a16="http://schemas.microsoft.com/office/drawing/2014/main" id="{28F65E34-EABB-445C-0B4C-E74D114D4062}"/>
                  </a:ext>
                </a:extLst>
              </p:cNvPr>
              <p:cNvSpPr/>
              <p:nvPr/>
            </p:nvSpPr>
            <p:spPr>
              <a:xfrm>
                <a:off x="5195871" y="5342206"/>
                <a:ext cx="154" cy="72"/>
              </a:xfrm>
              <a:custGeom>
                <a:avLst/>
                <a:gdLst>
                  <a:gd name="connsiteX0" fmla="*/ 154 w 154"/>
                  <a:gd name="connsiteY0" fmla="*/ 73 h 72"/>
                  <a:gd name="connsiteX1" fmla="*/ 0 w 154"/>
                  <a:gd name="connsiteY1" fmla="*/ 0 h 72"/>
                  <a:gd name="connsiteX2" fmla="*/ 154 w 154"/>
                  <a:gd name="connsiteY2" fmla="*/ 73 h 72"/>
                </a:gdLst>
                <a:ahLst/>
                <a:cxnLst>
                  <a:cxn ang="0">
                    <a:pos x="connsiteX0" y="connsiteY0"/>
                  </a:cxn>
                  <a:cxn ang="0">
                    <a:pos x="connsiteX1" y="connsiteY1"/>
                  </a:cxn>
                  <a:cxn ang="0">
                    <a:pos x="connsiteX2" y="connsiteY2"/>
                  </a:cxn>
                </a:cxnLst>
                <a:rect l="l" t="t" r="r" b="b"/>
                <a:pathLst>
                  <a:path w="154" h="72">
                    <a:moveTo>
                      <a:pt x="154" y="73"/>
                    </a:moveTo>
                    <a:cubicBezTo>
                      <a:pt x="94" y="43"/>
                      <a:pt x="47" y="26"/>
                      <a:pt x="0" y="0"/>
                    </a:cubicBezTo>
                    <a:cubicBezTo>
                      <a:pt x="43" y="30"/>
                      <a:pt x="94" y="47"/>
                      <a:pt x="154" y="73"/>
                    </a:cubicBezTo>
                    <a:close/>
                  </a:path>
                </a:pathLst>
              </a:custGeom>
              <a:grpFill/>
              <a:ln w="5028" cap="flat">
                <a:solidFill>
                  <a:schemeClr val="bg1"/>
                </a:solidFill>
                <a:prstDash val="solid"/>
                <a:miter/>
              </a:ln>
            </p:spPr>
            <p:txBody>
              <a:bodyPr rtlCol="0" anchor="ctr"/>
              <a:lstStyle/>
              <a:p>
                <a:endParaRPr lang="en-US"/>
              </a:p>
            </p:txBody>
          </p:sp>
          <p:sp>
            <p:nvSpPr>
              <p:cNvPr id="750" name="Freeform 749">
                <a:extLst>
                  <a:ext uri="{FF2B5EF4-FFF2-40B4-BE49-F238E27FC236}">
                    <a16:creationId xmlns:a16="http://schemas.microsoft.com/office/drawing/2014/main" id="{6C8C45FB-05C1-F543-7FE3-93127183F42D}"/>
                  </a:ext>
                </a:extLst>
              </p:cNvPr>
              <p:cNvSpPr/>
              <p:nvPr/>
            </p:nvSpPr>
            <p:spPr>
              <a:xfrm>
                <a:off x="5121514" y="5337649"/>
                <a:ext cx="13277" cy="9255"/>
              </a:xfrm>
              <a:custGeom>
                <a:avLst/>
                <a:gdLst>
                  <a:gd name="connsiteX0" fmla="*/ 13278 w 13277"/>
                  <a:gd name="connsiteY0" fmla="*/ 9255 h 9255"/>
                  <a:gd name="connsiteX1" fmla="*/ 0 w 13277"/>
                  <a:gd name="connsiteY1" fmla="*/ 0 h 9255"/>
                  <a:gd name="connsiteX2" fmla="*/ 13278 w 13277"/>
                  <a:gd name="connsiteY2" fmla="*/ 9255 h 9255"/>
                </a:gdLst>
                <a:ahLst/>
                <a:cxnLst>
                  <a:cxn ang="0">
                    <a:pos x="connsiteX0" y="connsiteY0"/>
                  </a:cxn>
                  <a:cxn ang="0">
                    <a:pos x="connsiteX1" y="connsiteY1"/>
                  </a:cxn>
                  <a:cxn ang="0">
                    <a:pos x="connsiteX2" y="connsiteY2"/>
                  </a:cxn>
                </a:cxnLst>
                <a:rect l="l" t="t" r="r" b="b"/>
                <a:pathLst>
                  <a:path w="13277" h="9255">
                    <a:moveTo>
                      <a:pt x="13278" y="9255"/>
                    </a:moveTo>
                    <a:cubicBezTo>
                      <a:pt x="9016" y="5956"/>
                      <a:pt x="4502" y="2978"/>
                      <a:pt x="0" y="0"/>
                    </a:cubicBezTo>
                    <a:cubicBezTo>
                      <a:pt x="4510" y="2982"/>
                      <a:pt x="9020" y="5956"/>
                      <a:pt x="13278" y="9255"/>
                    </a:cubicBezTo>
                    <a:close/>
                  </a:path>
                </a:pathLst>
              </a:custGeom>
              <a:grpFill/>
              <a:ln w="5028" cap="flat">
                <a:solidFill>
                  <a:schemeClr val="bg1"/>
                </a:solidFill>
                <a:prstDash val="solid"/>
                <a:miter/>
              </a:ln>
            </p:spPr>
            <p:txBody>
              <a:bodyPr rtlCol="0" anchor="ctr"/>
              <a:lstStyle/>
              <a:p>
                <a:endParaRPr lang="en-US"/>
              </a:p>
            </p:txBody>
          </p:sp>
        </p:grpSp>
        <p:grpSp>
          <p:nvGrpSpPr>
            <p:cNvPr id="438" name="Graphic 2398">
              <a:extLst>
                <a:ext uri="{FF2B5EF4-FFF2-40B4-BE49-F238E27FC236}">
                  <a16:creationId xmlns:a16="http://schemas.microsoft.com/office/drawing/2014/main" id="{8FAE00D9-33BB-CD38-0D8A-593C075C3908}"/>
                </a:ext>
              </a:extLst>
            </p:cNvPr>
            <p:cNvGrpSpPr/>
            <p:nvPr/>
          </p:nvGrpSpPr>
          <p:grpSpPr>
            <a:xfrm>
              <a:off x="5168520" y="5364552"/>
              <a:ext cx="128447" cy="1183614"/>
              <a:chOff x="5168520" y="5364552"/>
              <a:chExt cx="128447" cy="1183614"/>
            </a:xfrm>
            <a:grpFill/>
          </p:grpSpPr>
          <p:sp>
            <p:nvSpPr>
              <p:cNvPr id="734" name="Freeform 733">
                <a:extLst>
                  <a:ext uri="{FF2B5EF4-FFF2-40B4-BE49-F238E27FC236}">
                    <a16:creationId xmlns:a16="http://schemas.microsoft.com/office/drawing/2014/main" id="{9DCE5E89-FF49-9687-D7A3-BC6EE1BFB9A6}"/>
                  </a:ext>
                </a:extLst>
              </p:cNvPr>
              <p:cNvSpPr/>
              <p:nvPr/>
            </p:nvSpPr>
            <p:spPr>
              <a:xfrm>
                <a:off x="5192515" y="5919069"/>
                <a:ext cx="5503" cy="6414"/>
              </a:xfrm>
              <a:custGeom>
                <a:avLst/>
                <a:gdLst>
                  <a:gd name="connsiteX0" fmla="*/ 1238 w 5503"/>
                  <a:gd name="connsiteY0" fmla="*/ 1138 h 6414"/>
                  <a:gd name="connsiteX1" fmla="*/ 1246 w 5503"/>
                  <a:gd name="connsiteY1" fmla="*/ 5233 h 6414"/>
                  <a:gd name="connsiteX2" fmla="*/ 5431 w 5503"/>
                  <a:gd name="connsiteY2" fmla="*/ 6414 h 6414"/>
                  <a:gd name="connsiteX3" fmla="*/ 5504 w 5503"/>
                  <a:gd name="connsiteY3" fmla="*/ 0 h 6414"/>
                  <a:gd name="connsiteX4" fmla="*/ 1238 w 5503"/>
                  <a:gd name="connsiteY4" fmla="*/ 1138 h 64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03" h="6414">
                    <a:moveTo>
                      <a:pt x="1238" y="1138"/>
                    </a:moveTo>
                    <a:cubicBezTo>
                      <a:pt x="-414" y="1883"/>
                      <a:pt x="-414" y="4459"/>
                      <a:pt x="1246" y="5233"/>
                    </a:cubicBezTo>
                    <a:cubicBezTo>
                      <a:pt x="2530" y="5845"/>
                      <a:pt x="3998" y="6102"/>
                      <a:pt x="5431" y="6414"/>
                    </a:cubicBezTo>
                    <a:cubicBezTo>
                      <a:pt x="5453" y="4283"/>
                      <a:pt x="5470" y="2131"/>
                      <a:pt x="5504" y="0"/>
                    </a:cubicBezTo>
                    <a:cubicBezTo>
                      <a:pt x="4058" y="338"/>
                      <a:pt x="2564" y="543"/>
                      <a:pt x="1238" y="1138"/>
                    </a:cubicBezTo>
                    <a:close/>
                  </a:path>
                </a:pathLst>
              </a:custGeom>
              <a:grpFill/>
              <a:ln w="5028" cap="flat">
                <a:solidFill>
                  <a:schemeClr val="bg1"/>
                </a:solidFill>
                <a:prstDash val="solid"/>
                <a:miter/>
              </a:ln>
            </p:spPr>
            <p:txBody>
              <a:bodyPr rtlCol="0" anchor="ctr"/>
              <a:lstStyle/>
              <a:p>
                <a:endParaRPr lang="en-US"/>
              </a:p>
            </p:txBody>
          </p:sp>
          <p:sp>
            <p:nvSpPr>
              <p:cNvPr id="735" name="Freeform 734">
                <a:extLst>
                  <a:ext uri="{FF2B5EF4-FFF2-40B4-BE49-F238E27FC236}">
                    <a16:creationId xmlns:a16="http://schemas.microsoft.com/office/drawing/2014/main" id="{79DE8389-DBF9-78E5-8BA7-DD01733B1FBA}"/>
                  </a:ext>
                </a:extLst>
              </p:cNvPr>
              <p:cNvSpPr/>
              <p:nvPr/>
            </p:nvSpPr>
            <p:spPr>
              <a:xfrm>
                <a:off x="5187921" y="5829718"/>
                <a:ext cx="466" cy="693"/>
              </a:xfrm>
              <a:custGeom>
                <a:avLst/>
                <a:gdLst>
                  <a:gd name="connsiteX0" fmla="*/ 304 w 466"/>
                  <a:gd name="connsiteY0" fmla="*/ 0 h 693"/>
                  <a:gd name="connsiteX1" fmla="*/ 0 w 466"/>
                  <a:gd name="connsiteY1" fmla="*/ 291 h 693"/>
                  <a:gd name="connsiteX2" fmla="*/ 133 w 466"/>
                  <a:gd name="connsiteY2" fmla="*/ 693 h 693"/>
                  <a:gd name="connsiteX3" fmla="*/ 466 w 466"/>
                  <a:gd name="connsiteY3" fmla="*/ 646 h 693"/>
                  <a:gd name="connsiteX4" fmla="*/ 304 w 466"/>
                  <a:gd name="connsiteY4" fmla="*/ 0 h 6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6" h="693">
                    <a:moveTo>
                      <a:pt x="304" y="0"/>
                    </a:moveTo>
                    <a:cubicBezTo>
                      <a:pt x="205" y="103"/>
                      <a:pt x="90" y="210"/>
                      <a:pt x="0" y="291"/>
                    </a:cubicBezTo>
                    <a:cubicBezTo>
                      <a:pt x="43" y="432"/>
                      <a:pt x="90" y="548"/>
                      <a:pt x="133" y="693"/>
                    </a:cubicBezTo>
                    <a:cubicBezTo>
                      <a:pt x="248" y="693"/>
                      <a:pt x="351" y="646"/>
                      <a:pt x="466" y="646"/>
                    </a:cubicBezTo>
                    <a:cubicBezTo>
                      <a:pt x="415" y="432"/>
                      <a:pt x="364" y="231"/>
                      <a:pt x="304" y="0"/>
                    </a:cubicBezTo>
                    <a:close/>
                  </a:path>
                </a:pathLst>
              </a:custGeom>
              <a:grpFill/>
              <a:ln w="5028" cap="flat">
                <a:solidFill>
                  <a:schemeClr val="bg1"/>
                </a:solidFill>
                <a:prstDash val="solid"/>
                <a:miter/>
              </a:ln>
            </p:spPr>
            <p:txBody>
              <a:bodyPr rtlCol="0" anchor="ctr"/>
              <a:lstStyle/>
              <a:p>
                <a:endParaRPr lang="en-US"/>
              </a:p>
            </p:txBody>
          </p:sp>
          <p:sp>
            <p:nvSpPr>
              <p:cNvPr id="736" name="Freeform 735">
                <a:extLst>
                  <a:ext uri="{FF2B5EF4-FFF2-40B4-BE49-F238E27FC236}">
                    <a16:creationId xmlns:a16="http://schemas.microsoft.com/office/drawing/2014/main" id="{CA730B0F-9EBF-28A3-5358-D35B9A869103}"/>
                  </a:ext>
                </a:extLst>
              </p:cNvPr>
              <p:cNvSpPr/>
              <p:nvPr/>
            </p:nvSpPr>
            <p:spPr>
              <a:xfrm>
                <a:off x="5276391" y="6021348"/>
                <a:ext cx="385" cy="363"/>
              </a:xfrm>
              <a:custGeom>
                <a:avLst/>
                <a:gdLst>
                  <a:gd name="connsiteX0" fmla="*/ 385 w 385"/>
                  <a:gd name="connsiteY0" fmla="*/ 0 h 363"/>
                  <a:gd name="connsiteX1" fmla="*/ 270 w 385"/>
                  <a:gd name="connsiteY1" fmla="*/ 0 h 363"/>
                  <a:gd name="connsiteX2" fmla="*/ 0 w 385"/>
                  <a:gd name="connsiteY2" fmla="*/ 364 h 363"/>
                  <a:gd name="connsiteX3" fmla="*/ 385 w 385"/>
                  <a:gd name="connsiteY3" fmla="*/ 0 h 363"/>
                </a:gdLst>
                <a:ahLst/>
                <a:cxnLst>
                  <a:cxn ang="0">
                    <a:pos x="connsiteX0" y="connsiteY0"/>
                  </a:cxn>
                  <a:cxn ang="0">
                    <a:pos x="connsiteX1" y="connsiteY1"/>
                  </a:cxn>
                  <a:cxn ang="0">
                    <a:pos x="connsiteX2" y="connsiteY2"/>
                  </a:cxn>
                  <a:cxn ang="0">
                    <a:pos x="connsiteX3" y="connsiteY3"/>
                  </a:cxn>
                </a:cxnLst>
                <a:rect l="l" t="t" r="r" b="b"/>
                <a:pathLst>
                  <a:path w="385" h="363">
                    <a:moveTo>
                      <a:pt x="385" y="0"/>
                    </a:moveTo>
                    <a:cubicBezTo>
                      <a:pt x="347" y="0"/>
                      <a:pt x="308" y="0"/>
                      <a:pt x="270" y="0"/>
                    </a:cubicBezTo>
                    <a:cubicBezTo>
                      <a:pt x="175" y="111"/>
                      <a:pt x="98" y="261"/>
                      <a:pt x="0" y="364"/>
                    </a:cubicBezTo>
                    <a:lnTo>
                      <a:pt x="385" y="0"/>
                    </a:lnTo>
                    <a:close/>
                  </a:path>
                </a:pathLst>
              </a:custGeom>
              <a:grpFill/>
              <a:ln w="5028" cap="flat">
                <a:solidFill>
                  <a:schemeClr val="bg1"/>
                </a:solidFill>
                <a:prstDash val="solid"/>
                <a:miter/>
              </a:ln>
            </p:spPr>
            <p:txBody>
              <a:bodyPr rtlCol="0" anchor="ctr"/>
              <a:lstStyle/>
              <a:p>
                <a:endParaRPr lang="en-US"/>
              </a:p>
            </p:txBody>
          </p:sp>
          <p:sp>
            <p:nvSpPr>
              <p:cNvPr id="737" name="Freeform 736">
                <a:extLst>
                  <a:ext uri="{FF2B5EF4-FFF2-40B4-BE49-F238E27FC236}">
                    <a16:creationId xmlns:a16="http://schemas.microsoft.com/office/drawing/2014/main" id="{0376D25A-453A-626F-DC3D-0C2DA26BA51F}"/>
                  </a:ext>
                </a:extLst>
              </p:cNvPr>
              <p:cNvSpPr/>
              <p:nvPr/>
            </p:nvSpPr>
            <p:spPr>
              <a:xfrm>
                <a:off x="5186654" y="5821619"/>
                <a:ext cx="4731" cy="8095"/>
              </a:xfrm>
              <a:custGeom>
                <a:avLst/>
                <a:gdLst>
                  <a:gd name="connsiteX0" fmla="*/ 4280 w 4731"/>
                  <a:gd name="connsiteY0" fmla="*/ 1646 h 8095"/>
                  <a:gd name="connsiteX1" fmla="*/ 1635 w 4731"/>
                  <a:gd name="connsiteY1" fmla="*/ 3 h 8095"/>
                  <a:gd name="connsiteX2" fmla="*/ 65 w 4731"/>
                  <a:gd name="connsiteY2" fmla="*/ 2288 h 8095"/>
                  <a:gd name="connsiteX3" fmla="*/ 1575 w 4731"/>
                  <a:gd name="connsiteY3" fmla="*/ 8095 h 8095"/>
                  <a:gd name="connsiteX4" fmla="*/ 4472 w 4731"/>
                  <a:gd name="connsiteY4" fmla="*/ 4744 h 8095"/>
                  <a:gd name="connsiteX5" fmla="*/ 4280 w 4731"/>
                  <a:gd name="connsiteY5" fmla="*/ 1646 h 8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31" h="8095">
                    <a:moveTo>
                      <a:pt x="4280" y="1646"/>
                    </a:moveTo>
                    <a:cubicBezTo>
                      <a:pt x="3779" y="859"/>
                      <a:pt x="2572" y="68"/>
                      <a:pt x="1635" y="3"/>
                    </a:cubicBezTo>
                    <a:cubicBezTo>
                      <a:pt x="424" y="-70"/>
                      <a:pt x="-214" y="1077"/>
                      <a:pt x="65" y="2288"/>
                    </a:cubicBezTo>
                    <a:cubicBezTo>
                      <a:pt x="505" y="4240"/>
                      <a:pt x="1057" y="6152"/>
                      <a:pt x="1575" y="8095"/>
                    </a:cubicBezTo>
                    <a:cubicBezTo>
                      <a:pt x="2602" y="7029"/>
                      <a:pt x="3766" y="6011"/>
                      <a:pt x="4472" y="4744"/>
                    </a:cubicBezTo>
                    <a:cubicBezTo>
                      <a:pt x="4909" y="3953"/>
                      <a:pt x="4759" y="2459"/>
                      <a:pt x="4280" y="1646"/>
                    </a:cubicBezTo>
                    <a:close/>
                  </a:path>
                </a:pathLst>
              </a:custGeom>
              <a:grpFill/>
              <a:ln w="5028" cap="flat">
                <a:solidFill>
                  <a:schemeClr val="bg1"/>
                </a:solidFill>
                <a:prstDash val="solid"/>
                <a:miter/>
              </a:ln>
            </p:spPr>
            <p:txBody>
              <a:bodyPr rtlCol="0" anchor="ctr"/>
              <a:lstStyle/>
              <a:p>
                <a:endParaRPr lang="en-US"/>
              </a:p>
            </p:txBody>
          </p:sp>
          <p:sp>
            <p:nvSpPr>
              <p:cNvPr id="738" name="Freeform 737">
                <a:extLst>
                  <a:ext uri="{FF2B5EF4-FFF2-40B4-BE49-F238E27FC236}">
                    <a16:creationId xmlns:a16="http://schemas.microsoft.com/office/drawing/2014/main" id="{7AF2DCDC-A8B8-387E-A0A0-465B8B756CA2}"/>
                  </a:ext>
                </a:extLst>
              </p:cNvPr>
              <p:cNvSpPr/>
              <p:nvPr/>
            </p:nvSpPr>
            <p:spPr>
              <a:xfrm>
                <a:off x="5249856" y="6001198"/>
                <a:ext cx="2665" cy="1161"/>
              </a:xfrm>
              <a:custGeom>
                <a:avLst/>
                <a:gdLst>
                  <a:gd name="connsiteX0" fmla="*/ 2666 w 2665"/>
                  <a:gd name="connsiteY0" fmla="*/ 21 h 1161"/>
                  <a:gd name="connsiteX1" fmla="*/ 0 w 2665"/>
                  <a:gd name="connsiteY1" fmla="*/ 0 h 1161"/>
                  <a:gd name="connsiteX2" fmla="*/ 2666 w 2665"/>
                  <a:gd name="connsiteY2" fmla="*/ 21 h 1161"/>
                </a:gdLst>
                <a:ahLst/>
                <a:cxnLst>
                  <a:cxn ang="0">
                    <a:pos x="connsiteX0" y="connsiteY0"/>
                  </a:cxn>
                  <a:cxn ang="0">
                    <a:pos x="connsiteX1" y="connsiteY1"/>
                  </a:cxn>
                  <a:cxn ang="0">
                    <a:pos x="connsiteX2" y="connsiteY2"/>
                  </a:cxn>
                </a:cxnLst>
                <a:rect l="l" t="t" r="r" b="b"/>
                <a:pathLst>
                  <a:path w="2665" h="1161">
                    <a:moveTo>
                      <a:pt x="2666" y="21"/>
                    </a:moveTo>
                    <a:cubicBezTo>
                      <a:pt x="1772" y="0"/>
                      <a:pt x="894" y="0"/>
                      <a:pt x="0" y="0"/>
                    </a:cubicBezTo>
                    <a:cubicBezTo>
                      <a:pt x="1130" y="1545"/>
                      <a:pt x="1446" y="1545"/>
                      <a:pt x="2666" y="21"/>
                    </a:cubicBezTo>
                    <a:close/>
                  </a:path>
                </a:pathLst>
              </a:custGeom>
              <a:grpFill/>
              <a:ln w="5028" cap="flat">
                <a:solidFill>
                  <a:schemeClr val="bg1"/>
                </a:solidFill>
                <a:prstDash val="solid"/>
                <a:miter/>
              </a:ln>
            </p:spPr>
            <p:txBody>
              <a:bodyPr rtlCol="0" anchor="ctr"/>
              <a:lstStyle/>
              <a:p>
                <a:endParaRPr lang="en-US"/>
              </a:p>
            </p:txBody>
          </p:sp>
          <p:sp>
            <p:nvSpPr>
              <p:cNvPr id="739" name="Freeform 738">
                <a:extLst>
                  <a:ext uri="{FF2B5EF4-FFF2-40B4-BE49-F238E27FC236}">
                    <a16:creationId xmlns:a16="http://schemas.microsoft.com/office/drawing/2014/main" id="{AAB50912-BF24-92BE-F571-C2DBF8982328}"/>
                  </a:ext>
                </a:extLst>
              </p:cNvPr>
              <p:cNvSpPr/>
              <p:nvPr/>
            </p:nvSpPr>
            <p:spPr>
              <a:xfrm>
                <a:off x="5249261" y="6000791"/>
                <a:ext cx="594" cy="406"/>
              </a:xfrm>
              <a:custGeom>
                <a:avLst/>
                <a:gdLst>
                  <a:gd name="connsiteX0" fmla="*/ 171 w 594"/>
                  <a:gd name="connsiteY0" fmla="*/ 0 h 406"/>
                  <a:gd name="connsiteX1" fmla="*/ 0 w 594"/>
                  <a:gd name="connsiteY1" fmla="*/ 407 h 406"/>
                  <a:gd name="connsiteX2" fmla="*/ 595 w 594"/>
                  <a:gd name="connsiteY2" fmla="*/ 407 h 406"/>
                  <a:gd name="connsiteX3" fmla="*/ 291 w 594"/>
                  <a:gd name="connsiteY3" fmla="*/ 0 h 406"/>
                  <a:gd name="connsiteX4" fmla="*/ 171 w 594"/>
                  <a:gd name="connsiteY4" fmla="*/ 0 h 4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4" h="406">
                    <a:moveTo>
                      <a:pt x="171" y="0"/>
                    </a:moveTo>
                    <a:cubicBezTo>
                      <a:pt x="111" y="128"/>
                      <a:pt x="60" y="278"/>
                      <a:pt x="0" y="407"/>
                    </a:cubicBezTo>
                    <a:cubicBezTo>
                      <a:pt x="188" y="407"/>
                      <a:pt x="398" y="407"/>
                      <a:pt x="595" y="407"/>
                    </a:cubicBezTo>
                    <a:cubicBezTo>
                      <a:pt x="488" y="253"/>
                      <a:pt x="415" y="167"/>
                      <a:pt x="291" y="0"/>
                    </a:cubicBezTo>
                    <a:cubicBezTo>
                      <a:pt x="244" y="0"/>
                      <a:pt x="214" y="0"/>
                      <a:pt x="171" y="0"/>
                    </a:cubicBezTo>
                    <a:close/>
                  </a:path>
                </a:pathLst>
              </a:custGeom>
              <a:grpFill/>
              <a:ln w="5028" cap="flat">
                <a:solidFill>
                  <a:schemeClr val="bg1"/>
                </a:solidFill>
                <a:prstDash val="solid"/>
                <a:miter/>
              </a:ln>
            </p:spPr>
            <p:txBody>
              <a:bodyPr rtlCol="0" anchor="ctr"/>
              <a:lstStyle/>
              <a:p>
                <a:endParaRPr lang="en-US"/>
              </a:p>
            </p:txBody>
          </p:sp>
          <p:sp>
            <p:nvSpPr>
              <p:cNvPr id="740" name="Freeform 739">
                <a:extLst>
                  <a:ext uri="{FF2B5EF4-FFF2-40B4-BE49-F238E27FC236}">
                    <a16:creationId xmlns:a16="http://schemas.microsoft.com/office/drawing/2014/main" id="{F1FC198B-44B9-F07B-9E7E-7A0F01D1A1F2}"/>
                  </a:ext>
                </a:extLst>
              </p:cNvPr>
              <p:cNvSpPr/>
              <p:nvPr/>
            </p:nvSpPr>
            <p:spPr>
              <a:xfrm>
                <a:off x="5180089" y="5807762"/>
                <a:ext cx="5292" cy="6827"/>
              </a:xfrm>
              <a:custGeom>
                <a:avLst/>
                <a:gdLst>
                  <a:gd name="connsiteX0" fmla="*/ 4451 w 5292"/>
                  <a:gd name="connsiteY0" fmla="*/ 6564 h 6827"/>
                  <a:gd name="connsiteX1" fmla="*/ 5290 w 5292"/>
                  <a:gd name="connsiteY1" fmla="*/ 5370 h 6827"/>
                  <a:gd name="connsiteX2" fmla="*/ 2594 w 5292"/>
                  <a:gd name="connsiteY2" fmla="*/ 0 h 6827"/>
                  <a:gd name="connsiteX3" fmla="*/ 258 w 5292"/>
                  <a:gd name="connsiteY3" fmla="*/ 1780 h 6827"/>
                  <a:gd name="connsiteX4" fmla="*/ 2992 w 5292"/>
                  <a:gd name="connsiteY4" fmla="*/ 6744 h 6827"/>
                  <a:gd name="connsiteX5" fmla="*/ 4451 w 5292"/>
                  <a:gd name="connsiteY5" fmla="*/ 6564 h 6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92" h="6827">
                    <a:moveTo>
                      <a:pt x="4451" y="6564"/>
                    </a:moveTo>
                    <a:cubicBezTo>
                      <a:pt x="4858" y="6320"/>
                      <a:pt x="5333" y="5760"/>
                      <a:pt x="5290" y="5370"/>
                    </a:cubicBezTo>
                    <a:cubicBezTo>
                      <a:pt x="5157" y="3218"/>
                      <a:pt x="4554" y="1245"/>
                      <a:pt x="2594" y="0"/>
                    </a:cubicBezTo>
                    <a:cubicBezTo>
                      <a:pt x="1785" y="578"/>
                      <a:pt x="532" y="1018"/>
                      <a:pt x="258" y="1780"/>
                    </a:cubicBezTo>
                    <a:cubicBezTo>
                      <a:pt x="-525" y="3950"/>
                      <a:pt x="502" y="5653"/>
                      <a:pt x="2992" y="6744"/>
                    </a:cubicBezTo>
                    <a:cubicBezTo>
                      <a:pt x="3390" y="6928"/>
                      <a:pt x="4053" y="6782"/>
                      <a:pt x="4451" y="6564"/>
                    </a:cubicBezTo>
                    <a:close/>
                  </a:path>
                </a:pathLst>
              </a:custGeom>
              <a:grpFill/>
              <a:ln w="5028" cap="flat">
                <a:solidFill>
                  <a:schemeClr val="bg1"/>
                </a:solidFill>
                <a:prstDash val="solid"/>
                <a:miter/>
              </a:ln>
            </p:spPr>
            <p:txBody>
              <a:bodyPr rtlCol="0" anchor="ctr"/>
              <a:lstStyle/>
              <a:p>
                <a:endParaRPr lang="en-US"/>
              </a:p>
            </p:txBody>
          </p:sp>
          <p:sp>
            <p:nvSpPr>
              <p:cNvPr id="741" name="Freeform 740">
                <a:extLst>
                  <a:ext uri="{FF2B5EF4-FFF2-40B4-BE49-F238E27FC236}">
                    <a16:creationId xmlns:a16="http://schemas.microsoft.com/office/drawing/2014/main" id="{5CC66916-6955-BAF8-E9CB-8A52E1CD33EC}"/>
                  </a:ext>
                </a:extLst>
              </p:cNvPr>
              <p:cNvSpPr/>
              <p:nvPr/>
            </p:nvSpPr>
            <p:spPr>
              <a:xfrm>
                <a:off x="5168520" y="5364552"/>
                <a:ext cx="128447" cy="662457"/>
              </a:xfrm>
              <a:custGeom>
                <a:avLst/>
                <a:gdLst>
                  <a:gd name="connsiteX0" fmla="*/ 125698 w 128447"/>
                  <a:gd name="connsiteY0" fmla="*/ 631567 h 662457"/>
                  <a:gd name="connsiteX1" fmla="*/ 120272 w 128447"/>
                  <a:gd name="connsiteY1" fmla="*/ 599174 h 662457"/>
                  <a:gd name="connsiteX2" fmla="*/ 114919 w 128447"/>
                  <a:gd name="connsiteY2" fmla="*/ 598143 h 662457"/>
                  <a:gd name="connsiteX3" fmla="*/ 108962 w 128447"/>
                  <a:gd name="connsiteY3" fmla="*/ 598305 h 662457"/>
                  <a:gd name="connsiteX4" fmla="*/ 108701 w 128447"/>
                  <a:gd name="connsiteY4" fmla="*/ 598866 h 662457"/>
                  <a:gd name="connsiteX5" fmla="*/ 107999 w 128447"/>
                  <a:gd name="connsiteY5" fmla="*/ 599131 h 662457"/>
                  <a:gd name="connsiteX6" fmla="*/ 106754 w 128447"/>
                  <a:gd name="connsiteY6" fmla="*/ 603008 h 662457"/>
                  <a:gd name="connsiteX7" fmla="*/ 100674 w 128447"/>
                  <a:gd name="connsiteY7" fmla="*/ 615833 h 662457"/>
                  <a:gd name="connsiteX8" fmla="*/ 100318 w 128447"/>
                  <a:gd name="connsiteY8" fmla="*/ 617420 h 662457"/>
                  <a:gd name="connsiteX9" fmla="*/ 99261 w 128447"/>
                  <a:gd name="connsiteY9" fmla="*/ 618263 h 662457"/>
                  <a:gd name="connsiteX10" fmla="*/ 98175 w 128447"/>
                  <a:gd name="connsiteY10" fmla="*/ 617099 h 662457"/>
                  <a:gd name="connsiteX11" fmla="*/ 98247 w 128447"/>
                  <a:gd name="connsiteY11" fmla="*/ 610424 h 662457"/>
                  <a:gd name="connsiteX12" fmla="*/ 108004 w 128447"/>
                  <a:gd name="connsiteY12" fmla="*/ 599127 h 662457"/>
                  <a:gd name="connsiteX13" fmla="*/ 108166 w 128447"/>
                  <a:gd name="connsiteY13" fmla="*/ 598323 h 662457"/>
                  <a:gd name="connsiteX14" fmla="*/ 108966 w 128447"/>
                  <a:gd name="connsiteY14" fmla="*/ 598301 h 662457"/>
                  <a:gd name="connsiteX15" fmla="*/ 116040 w 128447"/>
                  <a:gd name="connsiteY15" fmla="*/ 593830 h 662457"/>
                  <a:gd name="connsiteX16" fmla="*/ 117700 w 128447"/>
                  <a:gd name="connsiteY16" fmla="*/ 594082 h 662457"/>
                  <a:gd name="connsiteX17" fmla="*/ 118064 w 128447"/>
                  <a:gd name="connsiteY17" fmla="*/ 593962 h 662457"/>
                  <a:gd name="connsiteX18" fmla="*/ 105483 w 128447"/>
                  <a:gd name="connsiteY18" fmla="*/ 589431 h 662457"/>
                  <a:gd name="connsiteX19" fmla="*/ 71768 w 128447"/>
                  <a:gd name="connsiteY19" fmla="*/ 586632 h 662457"/>
                  <a:gd name="connsiteX20" fmla="*/ 64468 w 128447"/>
                  <a:gd name="connsiteY20" fmla="*/ 572571 h 662457"/>
                  <a:gd name="connsiteX21" fmla="*/ 63347 w 128447"/>
                  <a:gd name="connsiteY21" fmla="*/ 564158 h 662457"/>
                  <a:gd name="connsiteX22" fmla="*/ 53796 w 128447"/>
                  <a:gd name="connsiteY22" fmla="*/ 568082 h 662457"/>
                  <a:gd name="connsiteX23" fmla="*/ 45936 w 128447"/>
                  <a:gd name="connsiteY23" fmla="*/ 556285 h 662457"/>
                  <a:gd name="connsiteX24" fmla="*/ 45375 w 128447"/>
                  <a:gd name="connsiteY24" fmla="*/ 545057 h 662457"/>
                  <a:gd name="connsiteX25" fmla="*/ 46496 w 128447"/>
                  <a:gd name="connsiteY25" fmla="*/ 534945 h 662457"/>
                  <a:gd name="connsiteX26" fmla="*/ 53236 w 128447"/>
                  <a:gd name="connsiteY26" fmla="*/ 527645 h 662457"/>
                  <a:gd name="connsiteX27" fmla="*/ 53796 w 128447"/>
                  <a:gd name="connsiteY27" fmla="*/ 513045 h 662457"/>
                  <a:gd name="connsiteX28" fmla="*/ 52115 w 128447"/>
                  <a:gd name="connsiteY28" fmla="*/ 504615 h 662457"/>
                  <a:gd name="connsiteX29" fmla="*/ 54913 w 128447"/>
                  <a:gd name="connsiteY29" fmla="*/ 497867 h 662457"/>
                  <a:gd name="connsiteX30" fmla="*/ 54361 w 128447"/>
                  <a:gd name="connsiteY30" fmla="*/ 488303 h 662457"/>
                  <a:gd name="connsiteX31" fmla="*/ 52675 w 128447"/>
                  <a:gd name="connsiteY31" fmla="*/ 472030 h 662457"/>
                  <a:gd name="connsiteX32" fmla="*/ 54361 w 128447"/>
                  <a:gd name="connsiteY32" fmla="*/ 462470 h 662457"/>
                  <a:gd name="connsiteX33" fmla="*/ 50433 w 128447"/>
                  <a:gd name="connsiteY33" fmla="*/ 452372 h 662457"/>
                  <a:gd name="connsiteX34" fmla="*/ 44814 w 128447"/>
                  <a:gd name="connsiteY34" fmla="*/ 450125 h 662457"/>
                  <a:gd name="connsiteX35" fmla="*/ 51554 w 128447"/>
                  <a:gd name="connsiteY35" fmla="*/ 443937 h 662457"/>
                  <a:gd name="connsiteX36" fmla="*/ 45375 w 128447"/>
                  <a:gd name="connsiteY36" fmla="*/ 438310 h 662457"/>
                  <a:gd name="connsiteX37" fmla="*/ 42007 w 128447"/>
                  <a:gd name="connsiteY37" fmla="*/ 422033 h 662457"/>
                  <a:gd name="connsiteX38" fmla="*/ 35829 w 128447"/>
                  <a:gd name="connsiteY38" fmla="*/ 405165 h 662457"/>
                  <a:gd name="connsiteX39" fmla="*/ 37506 w 128447"/>
                  <a:gd name="connsiteY39" fmla="*/ 393941 h 662457"/>
                  <a:gd name="connsiteX40" fmla="*/ 34130 w 128447"/>
                  <a:gd name="connsiteY40" fmla="*/ 372584 h 662457"/>
                  <a:gd name="connsiteX41" fmla="*/ 34130 w 128447"/>
                  <a:gd name="connsiteY41" fmla="*/ 354055 h 662457"/>
                  <a:gd name="connsiteX42" fmla="*/ 37219 w 128447"/>
                  <a:gd name="connsiteY42" fmla="*/ 351800 h 662457"/>
                  <a:gd name="connsiteX43" fmla="*/ 37506 w 128447"/>
                  <a:gd name="connsiteY43" fmla="*/ 345339 h 662457"/>
                  <a:gd name="connsiteX44" fmla="*/ 38635 w 128447"/>
                  <a:gd name="connsiteY44" fmla="*/ 343379 h 662457"/>
                  <a:gd name="connsiteX45" fmla="*/ 41156 w 128447"/>
                  <a:gd name="connsiteY45" fmla="*/ 341980 h 662457"/>
                  <a:gd name="connsiteX46" fmla="*/ 43129 w 128447"/>
                  <a:gd name="connsiteY46" fmla="*/ 340003 h 662457"/>
                  <a:gd name="connsiteX47" fmla="*/ 35251 w 128447"/>
                  <a:gd name="connsiteY47" fmla="*/ 323169 h 662457"/>
                  <a:gd name="connsiteX48" fmla="*/ 36663 w 128447"/>
                  <a:gd name="connsiteY48" fmla="*/ 315574 h 662457"/>
                  <a:gd name="connsiteX49" fmla="*/ 36380 w 128447"/>
                  <a:gd name="connsiteY49" fmla="*/ 304050 h 662457"/>
                  <a:gd name="connsiteX50" fmla="*/ 38914 w 128447"/>
                  <a:gd name="connsiteY50" fmla="*/ 297593 h 662457"/>
                  <a:gd name="connsiteX51" fmla="*/ 42003 w 128447"/>
                  <a:gd name="connsiteY51" fmla="*/ 294503 h 662457"/>
                  <a:gd name="connsiteX52" fmla="*/ 41716 w 128447"/>
                  <a:gd name="connsiteY52" fmla="*/ 290845 h 662457"/>
                  <a:gd name="connsiteX53" fmla="*/ 37502 w 128447"/>
                  <a:gd name="connsiteY53" fmla="*/ 283275 h 662457"/>
                  <a:gd name="connsiteX54" fmla="*/ 40031 w 128447"/>
                  <a:gd name="connsiteY54" fmla="*/ 278487 h 662457"/>
                  <a:gd name="connsiteX55" fmla="*/ 40878 w 128447"/>
                  <a:gd name="connsiteY55" fmla="*/ 269800 h 662457"/>
                  <a:gd name="connsiteX56" fmla="*/ 44810 w 128447"/>
                  <a:gd name="connsiteY56" fmla="*/ 265851 h 662457"/>
                  <a:gd name="connsiteX57" fmla="*/ 44515 w 128447"/>
                  <a:gd name="connsiteY57" fmla="*/ 251520 h 662457"/>
                  <a:gd name="connsiteX58" fmla="*/ 39748 w 128447"/>
                  <a:gd name="connsiteY58" fmla="*/ 238884 h 662457"/>
                  <a:gd name="connsiteX59" fmla="*/ 32448 w 128447"/>
                  <a:gd name="connsiteY59" fmla="*/ 225110 h 662457"/>
                  <a:gd name="connsiteX60" fmla="*/ 30197 w 128447"/>
                  <a:gd name="connsiteY60" fmla="*/ 214177 h 662457"/>
                  <a:gd name="connsiteX61" fmla="*/ 30762 w 128447"/>
                  <a:gd name="connsiteY61" fmla="*/ 211365 h 662457"/>
                  <a:gd name="connsiteX62" fmla="*/ 34412 w 128447"/>
                  <a:gd name="connsiteY62" fmla="*/ 208280 h 662457"/>
                  <a:gd name="connsiteX63" fmla="*/ 35542 w 128447"/>
                  <a:gd name="connsiteY63" fmla="*/ 202657 h 662457"/>
                  <a:gd name="connsiteX64" fmla="*/ 36945 w 128447"/>
                  <a:gd name="connsiteY64" fmla="*/ 198986 h 662457"/>
                  <a:gd name="connsiteX65" fmla="*/ 37502 w 128447"/>
                  <a:gd name="connsiteY65" fmla="*/ 191134 h 662457"/>
                  <a:gd name="connsiteX66" fmla="*/ 34699 w 128447"/>
                  <a:gd name="connsiteY66" fmla="*/ 186623 h 662457"/>
                  <a:gd name="connsiteX67" fmla="*/ 36102 w 128447"/>
                  <a:gd name="connsiteY67" fmla="*/ 177937 h 662457"/>
                  <a:gd name="connsiteX68" fmla="*/ 37793 w 128447"/>
                  <a:gd name="connsiteY68" fmla="*/ 167265 h 662457"/>
                  <a:gd name="connsiteX69" fmla="*/ 40595 w 128447"/>
                  <a:gd name="connsiteY69" fmla="*/ 162472 h 662457"/>
                  <a:gd name="connsiteX70" fmla="*/ 43967 w 128447"/>
                  <a:gd name="connsiteY70" fmla="*/ 153212 h 662457"/>
                  <a:gd name="connsiteX71" fmla="*/ 48465 w 128447"/>
                  <a:gd name="connsiteY71" fmla="*/ 149002 h 662457"/>
                  <a:gd name="connsiteX72" fmla="*/ 52115 w 128447"/>
                  <a:gd name="connsiteY72" fmla="*/ 145347 h 662457"/>
                  <a:gd name="connsiteX73" fmla="*/ 50146 w 128447"/>
                  <a:gd name="connsiteY73" fmla="*/ 139729 h 662457"/>
                  <a:gd name="connsiteX74" fmla="*/ 48734 w 128447"/>
                  <a:gd name="connsiteY74" fmla="*/ 136640 h 662457"/>
                  <a:gd name="connsiteX75" fmla="*/ 49308 w 128447"/>
                  <a:gd name="connsiteY75" fmla="*/ 134393 h 662457"/>
                  <a:gd name="connsiteX76" fmla="*/ 51550 w 128447"/>
                  <a:gd name="connsiteY76" fmla="*/ 132998 h 662457"/>
                  <a:gd name="connsiteX77" fmla="*/ 50707 w 128447"/>
                  <a:gd name="connsiteY77" fmla="*/ 128497 h 662457"/>
                  <a:gd name="connsiteX78" fmla="*/ 49021 w 128447"/>
                  <a:gd name="connsiteY78" fmla="*/ 125403 h 662457"/>
                  <a:gd name="connsiteX79" fmla="*/ 48734 w 128447"/>
                  <a:gd name="connsiteY79" fmla="*/ 118107 h 662457"/>
                  <a:gd name="connsiteX80" fmla="*/ 46218 w 128447"/>
                  <a:gd name="connsiteY80" fmla="*/ 112758 h 662457"/>
                  <a:gd name="connsiteX81" fmla="*/ 48178 w 128447"/>
                  <a:gd name="connsiteY81" fmla="*/ 107431 h 662457"/>
                  <a:gd name="connsiteX82" fmla="*/ 55756 w 128447"/>
                  <a:gd name="connsiteY82" fmla="*/ 104050 h 662457"/>
                  <a:gd name="connsiteX83" fmla="*/ 63621 w 128447"/>
                  <a:gd name="connsiteY83" fmla="*/ 99574 h 662457"/>
                  <a:gd name="connsiteX84" fmla="*/ 67275 w 128447"/>
                  <a:gd name="connsiteY84" fmla="*/ 83836 h 662457"/>
                  <a:gd name="connsiteX85" fmla="*/ 65033 w 128447"/>
                  <a:gd name="connsiteY85" fmla="*/ 79908 h 662457"/>
                  <a:gd name="connsiteX86" fmla="*/ 61948 w 128447"/>
                  <a:gd name="connsiteY86" fmla="*/ 81884 h 662457"/>
                  <a:gd name="connsiteX87" fmla="*/ 58294 w 128447"/>
                  <a:gd name="connsiteY87" fmla="*/ 82146 h 662457"/>
                  <a:gd name="connsiteX88" fmla="*/ 48178 w 128447"/>
                  <a:gd name="connsiteY88" fmla="*/ 55461 h 662457"/>
                  <a:gd name="connsiteX89" fmla="*/ 38914 w 128447"/>
                  <a:gd name="connsiteY89" fmla="*/ 45624 h 662457"/>
                  <a:gd name="connsiteX90" fmla="*/ 42003 w 128447"/>
                  <a:gd name="connsiteY90" fmla="*/ 37776 h 662457"/>
                  <a:gd name="connsiteX91" fmla="*/ 41430 w 128447"/>
                  <a:gd name="connsiteY91" fmla="*/ 34969 h 662457"/>
                  <a:gd name="connsiteX92" fmla="*/ 42846 w 128447"/>
                  <a:gd name="connsiteY92" fmla="*/ 29915 h 662457"/>
                  <a:gd name="connsiteX93" fmla="*/ 39466 w 128447"/>
                  <a:gd name="connsiteY93" fmla="*/ 25696 h 662457"/>
                  <a:gd name="connsiteX94" fmla="*/ 33847 w 128447"/>
                  <a:gd name="connsiteY94" fmla="*/ 18952 h 662457"/>
                  <a:gd name="connsiteX95" fmla="*/ 33000 w 128447"/>
                  <a:gd name="connsiteY95" fmla="*/ 11648 h 662457"/>
                  <a:gd name="connsiteX96" fmla="*/ 32722 w 128447"/>
                  <a:gd name="connsiteY96" fmla="*/ 8002 h 662457"/>
                  <a:gd name="connsiteX97" fmla="*/ 28794 w 128447"/>
                  <a:gd name="connsiteY97" fmla="*/ 4052 h 662457"/>
                  <a:gd name="connsiteX98" fmla="*/ 27942 w 128447"/>
                  <a:gd name="connsiteY98" fmla="*/ 702 h 662457"/>
                  <a:gd name="connsiteX99" fmla="*/ 26847 w 128447"/>
                  <a:gd name="connsiteY99" fmla="*/ 0 h 662457"/>
                  <a:gd name="connsiteX100" fmla="*/ 24763 w 128447"/>
                  <a:gd name="connsiteY100" fmla="*/ 3693 h 662457"/>
                  <a:gd name="connsiteX101" fmla="*/ 18781 w 128447"/>
                  <a:gd name="connsiteY101" fmla="*/ 11554 h 662457"/>
                  <a:gd name="connsiteX102" fmla="*/ 12045 w 128447"/>
                  <a:gd name="connsiteY102" fmla="*/ 14100 h 662457"/>
                  <a:gd name="connsiteX103" fmla="*/ 15002 w 128447"/>
                  <a:gd name="connsiteY103" fmla="*/ 20035 h 662457"/>
                  <a:gd name="connsiteX104" fmla="*/ 15978 w 128447"/>
                  <a:gd name="connsiteY104" fmla="*/ 28524 h 662457"/>
                  <a:gd name="connsiteX105" fmla="*/ 16470 w 128447"/>
                  <a:gd name="connsiteY105" fmla="*/ 45337 h 662457"/>
                  <a:gd name="connsiteX106" fmla="*/ 17099 w 128447"/>
                  <a:gd name="connsiteY106" fmla="*/ 52017 h 662457"/>
                  <a:gd name="connsiteX107" fmla="*/ 16851 w 128447"/>
                  <a:gd name="connsiteY107" fmla="*/ 85624 h 662457"/>
                  <a:gd name="connsiteX108" fmla="*/ 16414 w 128447"/>
                  <a:gd name="connsiteY108" fmla="*/ 90593 h 662457"/>
                  <a:gd name="connsiteX109" fmla="*/ 18888 w 128447"/>
                  <a:gd name="connsiteY109" fmla="*/ 141552 h 662457"/>
                  <a:gd name="connsiteX110" fmla="*/ 17445 w 128447"/>
                  <a:gd name="connsiteY110" fmla="*/ 155083 h 662457"/>
                  <a:gd name="connsiteX111" fmla="*/ 13967 w 128447"/>
                  <a:gd name="connsiteY111" fmla="*/ 171797 h 662457"/>
                  <a:gd name="connsiteX112" fmla="*/ 14065 w 128447"/>
                  <a:gd name="connsiteY112" fmla="*/ 181780 h 662457"/>
                  <a:gd name="connsiteX113" fmla="*/ 13813 w 128447"/>
                  <a:gd name="connsiteY113" fmla="*/ 196842 h 662457"/>
                  <a:gd name="connsiteX114" fmla="*/ 13688 w 128447"/>
                  <a:gd name="connsiteY114" fmla="*/ 211815 h 662457"/>
                  <a:gd name="connsiteX115" fmla="*/ 17253 w 128447"/>
                  <a:gd name="connsiteY115" fmla="*/ 231883 h 662457"/>
                  <a:gd name="connsiteX116" fmla="*/ 17197 w 128447"/>
                  <a:gd name="connsiteY116" fmla="*/ 242008 h 662457"/>
                  <a:gd name="connsiteX117" fmla="*/ 18464 w 128447"/>
                  <a:gd name="connsiteY117" fmla="*/ 250395 h 662457"/>
                  <a:gd name="connsiteX118" fmla="*/ 18053 w 128447"/>
                  <a:gd name="connsiteY118" fmla="*/ 258696 h 662457"/>
                  <a:gd name="connsiteX119" fmla="*/ 14908 w 128447"/>
                  <a:gd name="connsiteY119" fmla="*/ 270190 h 662457"/>
                  <a:gd name="connsiteX120" fmla="*/ 6016 w 128447"/>
                  <a:gd name="connsiteY120" fmla="*/ 308466 h 662457"/>
                  <a:gd name="connsiteX121" fmla="*/ 3064 w 128447"/>
                  <a:gd name="connsiteY121" fmla="*/ 314423 h 662457"/>
                  <a:gd name="connsiteX122" fmla="*/ 1489 w 128447"/>
                  <a:gd name="connsiteY122" fmla="*/ 325223 h 662457"/>
                  <a:gd name="connsiteX123" fmla="*/ 9255 w 128447"/>
                  <a:gd name="connsiteY123" fmla="*/ 344077 h 662457"/>
                  <a:gd name="connsiteX124" fmla="*/ 9392 w 128447"/>
                  <a:gd name="connsiteY124" fmla="*/ 360346 h 662457"/>
                  <a:gd name="connsiteX125" fmla="*/ 7604 w 128447"/>
                  <a:gd name="connsiteY125" fmla="*/ 370128 h 662457"/>
                  <a:gd name="connsiteX126" fmla="*/ 7809 w 128447"/>
                  <a:gd name="connsiteY126" fmla="*/ 380368 h 662457"/>
                  <a:gd name="connsiteX127" fmla="*/ 11660 w 128447"/>
                  <a:gd name="connsiteY127" fmla="*/ 391450 h 662457"/>
                  <a:gd name="connsiteX128" fmla="*/ 15896 w 128447"/>
                  <a:gd name="connsiteY128" fmla="*/ 396804 h 662457"/>
                  <a:gd name="connsiteX129" fmla="*/ 7394 w 128447"/>
                  <a:gd name="connsiteY129" fmla="*/ 402011 h 662457"/>
                  <a:gd name="connsiteX130" fmla="*/ 6474 w 128447"/>
                  <a:gd name="connsiteY130" fmla="*/ 406847 h 662457"/>
                  <a:gd name="connsiteX131" fmla="*/ 9213 w 128447"/>
                  <a:gd name="connsiteY131" fmla="*/ 423257 h 662457"/>
                  <a:gd name="connsiteX132" fmla="*/ 14891 w 128447"/>
                  <a:gd name="connsiteY132" fmla="*/ 424759 h 662457"/>
                  <a:gd name="connsiteX133" fmla="*/ 18738 w 128447"/>
                  <a:gd name="connsiteY133" fmla="*/ 417724 h 662457"/>
                  <a:gd name="connsiteX134" fmla="*/ 19315 w 128447"/>
                  <a:gd name="connsiteY134" fmla="*/ 406175 h 662457"/>
                  <a:gd name="connsiteX135" fmla="*/ 16051 w 128447"/>
                  <a:gd name="connsiteY135" fmla="*/ 396970 h 662457"/>
                  <a:gd name="connsiteX136" fmla="*/ 24040 w 128447"/>
                  <a:gd name="connsiteY136" fmla="*/ 395468 h 662457"/>
                  <a:gd name="connsiteX137" fmla="*/ 27138 w 128447"/>
                  <a:gd name="connsiteY137" fmla="*/ 397651 h 662457"/>
                  <a:gd name="connsiteX138" fmla="*/ 28481 w 128447"/>
                  <a:gd name="connsiteY138" fmla="*/ 402392 h 662457"/>
                  <a:gd name="connsiteX139" fmla="*/ 27052 w 128447"/>
                  <a:gd name="connsiteY139" fmla="*/ 424151 h 662457"/>
                  <a:gd name="connsiteX140" fmla="*/ 25315 w 128447"/>
                  <a:gd name="connsiteY140" fmla="*/ 445726 h 662457"/>
                  <a:gd name="connsiteX141" fmla="*/ 25948 w 128447"/>
                  <a:gd name="connsiteY141" fmla="*/ 452256 h 662457"/>
                  <a:gd name="connsiteX142" fmla="*/ 25572 w 128447"/>
                  <a:gd name="connsiteY142" fmla="*/ 471550 h 662457"/>
                  <a:gd name="connsiteX143" fmla="*/ 22927 w 128447"/>
                  <a:gd name="connsiteY143" fmla="*/ 472766 h 662457"/>
                  <a:gd name="connsiteX144" fmla="*/ 21652 w 128447"/>
                  <a:gd name="connsiteY144" fmla="*/ 471794 h 662457"/>
                  <a:gd name="connsiteX145" fmla="*/ 19538 w 128447"/>
                  <a:gd name="connsiteY145" fmla="*/ 465864 h 662457"/>
                  <a:gd name="connsiteX146" fmla="*/ 9512 w 128447"/>
                  <a:gd name="connsiteY146" fmla="*/ 472808 h 662457"/>
                  <a:gd name="connsiteX147" fmla="*/ 2794 w 128447"/>
                  <a:gd name="connsiteY147" fmla="*/ 487969 h 662457"/>
                  <a:gd name="connsiteX148" fmla="*/ 3864 w 128447"/>
                  <a:gd name="connsiteY148" fmla="*/ 490909 h 662457"/>
                  <a:gd name="connsiteX149" fmla="*/ 6705 w 128447"/>
                  <a:gd name="connsiteY149" fmla="*/ 491782 h 662457"/>
                  <a:gd name="connsiteX150" fmla="*/ 10907 w 128447"/>
                  <a:gd name="connsiteY150" fmla="*/ 489403 h 662457"/>
                  <a:gd name="connsiteX151" fmla="*/ 20676 w 128447"/>
                  <a:gd name="connsiteY151" fmla="*/ 491200 h 662457"/>
                  <a:gd name="connsiteX152" fmla="*/ 23702 w 128447"/>
                  <a:gd name="connsiteY152" fmla="*/ 496639 h 662457"/>
                  <a:gd name="connsiteX153" fmla="*/ 22448 w 128447"/>
                  <a:gd name="connsiteY153" fmla="*/ 509609 h 662457"/>
                  <a:gd name="connsiteX154" fmla="*/ 22901 w 128447"/>
                  <a:gd name="connsiteY154" fmla="*/ 509532 h 662457"/>
                  <a:gd name="connsiteX155" fmla="*/ 23120 w 128447"/>
                  <a:gd name="connsiteY155" fmla="*/ 510161 h 662457"/>
                  <a:gd name="connsiteX156" fmla="*/ 23817 w 128447"/>
                  <a:gd name="connsiteY156" fmla="*/ 510460 h 662457"/>
                  <a:gd name="connsiteX157" fmla="*/ 23120 w 128447"/>
                  <a:gd name="connsiteY157" fmla="*/ 510161 h 662457"/>
                  <a:gd name="connsiteX158" fmla="*/ 22491 w 128447"/>
                  <a:gd name="connsiteY158" fmla="*/ 509955 h 662457"/>
                  <a:gd name="connsiteX159" fmla="*/ 22448 w 128447"/>
                  <a:gd name="connsiteY159" fmla="*/ 509609 h 662457"/>
                  <a:gd name="connsiteX160" fmla="*/ 13804 w 128447"/>
                  <a:gd name="connsiteY160" fmla="*/ 513028 h 662457"/>
                  <a:gd name="connsiteX161" fmla="*/ 11344 w 128447"/>
                  <a:gd name="connsiteY161" fmla="*/ 518744 h 662457"/>
                  <a:gd name="connsiteX162" fmla="*/ 13030 w 128447"/>
                  <a:gd name="connsiteY162" fmla="*/ 525112 h 662457"/>
                  <a:gd name="connsiteX163" fmla="*/ 15627 w 128447"/>
                  <a:gd name="connsiteY163" fmla="*/ 529215 h 662457"/>
                  <a:gd name="connsiteX164" fmla="*/ 16782 w 128447"/>
                  <a:gd name="connsiteY164" fmla="*/ 535446 h 662457"/>
                  <a:gd name="connsiteX165" fmla="*/ 18965 w 128447"/>
                  <a:gd name="connsiteY165" fmla="*/ 537247 h 662457"/>
                  <a:gd name="connsiteX166" fmla="*/ 18965 w 128447"/>
                  <a:gd name="connsiteY166" fmla="*/ 537196 h 662457"/>
                  <a:gd name="connsiteX167" fmla="*/ 19666 w 128447"/>
                  <a:gd name="connsiteY167" fmla="*/ 536883 h 662457"/>
                  <a:gd name="connsiteX168" fmla="*/ 19320 w 128447"/>
                  <a:gd name="connsiteY168" fmla="*/ 537508 h 662457"/>
                  <a:gd name="connsiteX169" fmla="*/ 18965 w 128447"/>
                  <a:gd name="connsiteY169" fmla="*/ 537247 h 662457"/>
                  <a:gd name="connsiteX170" fmla="*/ 18661 w 128447"/>
                  <a:gd name="connsiteY170" fmla="*/ 541971 h 662457"/>
                  <a:gd name="connsiteX171" fmla="*/ 21977 w 128447"/>
                  <a:gd name="connsiteY171" fmla="*/ 549241 h 662457"/>
                  <a:gd name="connsiteX172" fmla="*/ 29508 w 128447"/>
                  <a:gd name="connsiteY172" fmla="*/ 554137 h 662457"/>
                  <a:gd name="connsiteX173" fmla="*/ 29508 w 128447"/>
                  <a:gd name="connsiteY173" fmla="*/ 554526 h 662457"/>
                  <a:gd name="connsiteX174" fmla="*/ 29774 w 128447"/>
                  <a:gd name="connsiteY174" fmla="*/ 554462 h 662457"/>
                  <a:gd name="connsiteX175" fmla="*/ 29834 w 128447"/>
                  <a:gd name="connsiteY175" fmla="*/ 561030 h 662457"/>
                  <a:gd name="connsiteX176" fmla="*/ 29435 w 128447"/>
                  <a:gd name="connsiteY176" fmla="*/ 560941 h 662457"/>
                  <a:gd name="connsiteX177" fmla="*/ 29414 w 128447"/>
                  <a:gd name="connsiteY177" fmla="*/ 561540 h 662457"/>
                  <a:gd name="connsiteX178" fmla="*/ 29945 w 128447"/>
                  <a:gd name="connsiteY178" fmla="*/ 561086 h 662457"/>
                  <a:gd name="connsiteX179" fmla="*/ 30197 w 128447"/>
                  <a:gd name="connsiteY179" fmla="*/ 577642 h 662457"/>
                  <a:gd name="connsiteX180" fmla="*/ 34087 w 128447"/>
                  <a:gd name="connsiteY180" fmla="*/ 581711 h 662457"/>
                  <a:gd name="connsiteX181" fmla="*/ 38161 w 128447"/>
                  <a:gd name="connsiteY181" fmla="*/ 577561 h 662457"/>
                  <a:gd name="connsiteX182" fmla="*/ 40039 w 128447"/>
                  <a:gd name="connsiteY182" fmla="*/ 565177 h 662457"/>
                  <a:gd name="connsiteX183" fmla="*/ 39864 w 128447"/>
                  <a:gd name="connsiteY183" fmla="*/ 564959 h 662457"/>
                  <a:gd name="connsiteX184" fmla="*/ 39265 w 128447"/>
                  <a:gd name="connsiteY184" fmla="*/ 563953 h 662457"/>
                  <a:gd name="connsiteX185" fmla="*/ 40292 w 128447"/>
                  <a:gd name="connsiteY185" fmla="*/ 564522 h 662457"/>
                  <a:gd name="connsiteX186" fmla="*/ 40039 w 128447"/>
                  <a:gd name="connsiteY186" fmla="*/ 565177 h 662457"/>
                  <a:gd name="connsiteX187" fmla="*/ 42632 w 128447"/>
                  <a:gd name="connsiteY187" fmla="*/ 570915 h 662457"/>
                  <a:gd name="connsiteX188" fmla="*/ 45024 w 128447"/>
                  <a:gd name="connsiteY188" fmla="*/ 577060 h 662457"/>
                  <a:gd name="connsiteX189" fmla="*/ 45752 w 128447"/>
                  <a:gd name="connsiteY189" fmla="*/ 582991 h 662457"/>
                  <a:gd name="connsiteX190" fmla="*/ 40493 w 128447"/>
                  <a:gd name="connsiteY190" fmla="*/ 586624 h 662457"/>
                  <a:gd name="connsiteX191" fmla="*/ 37159 w 128447"/>
                  <a:gd name="connsiteY191" fmla="*/ 586461 h 662457"/>
                  <a:gd name="connsiteX192" fmla="*/ 34729 w 128447"/>
                  <a:gd name="connsiteY192" fmla="*/ 588442 h 662457"/>
                  <a:gd name="connsiteX193" fmla="*/ 35871 w 128447"/>
                  <a:gd name="connsiteY193" fmla="*/ 591095 h 662457"/>
                  <a:gd name="connsiteX194" fmla="*/ 40702 w 128447"/>
                  <a:gd name="connsiteY194" fmla="*/ 592443 h 662457"/>
                  <a:gd name="connsiteX195" fmla="*/ 49911 w 128447"/>
                  <a:gd name="connsiteY195" fmla="*/ 601027 h 662457"/>
                  <a:gd name="connsiteX196" fmla="*/ 52834 w 128447"/>
                  <a:gd name="connsiteY196" fmla="*/ 608006 h 662457"/>
                  <a:gd name="connsiteX197" fmla="*/ 63210 w 128447"/>
                  <a:gd name="connsiteY197" fmla="*/ 615593 h 662457"/>
                  <a:gd name="connsiteX198" fmla="*/ 64079 w 128447"/>
                  <a:gd name="connsiteY198" fmla="*/ 615546 h 662457"/>
                  <a:gd name="connsiteX199" fmla="*/ 64426 w 128447"/>
                  <a:gd name="connsiteY199" fmla="*/ 616363 h 662457"/>
                  <a:gd name="connsiteX200" fmla="*/ 66544 w 128447"/>
                  <a:gd name="connsiteY200" fmla="*/ 618575 h 662457"/>
                  <a:gd name="connsiteX201" fmla="*/ 67305 w 128447"/>
                  <a:gd name="connsiteY201" fmla="*/ 618952 h 662457"/>
                  <a:gd name="connsiteX202" fmla="*/ 67682 w 128447"/>
                  <a:gd name="connsiteY202" fmla="*/ 619739 h 662457"/>
                  <a:gd name="connsiteX203" fmla="*/ 66925 w 128447"/>
                  <a:gd name="connsiteY203" fmla="*/ 619337 h 662457"/>
                  <a:gd name="connsiteX204" fmla="*/ 66544 w 128447"/>
                  <a:gd name="connsiteY204" fmla="*/ 618575 h 662457"/>
                  <a:gd name="connsiteX205" fmla="*/ 64426 w 128447"/>
                  <a:gd name="connsiteY205" fmla="*/ 616363 h 662457"/>
                  <a:gd name="connsiteX206" fmla="*/ 63681 w 128447"/>
                  <a:gd name="connsiteY206" fmla="*/ 615940 h 662457"/>
                  <a:gd name="connsiteX207" fmla="*/ 63215 w 128447"/>
                  <a:gd name="connsiteY207" fmla="*/ 615589 h 662457"/>
                  <a:gd name="connsiteX208" fmla="*/ 49539 w 128447"/>
                  <a:gd name="connsiteY208" fmla="*/ 612688 h 662457"/>
                  <a:gd name="connsiteX209" fmla="*/ 46355 w 128447"/>
                  <a:gd name="connsiteY209" fmla="*/ 611952 h 662457"/>
                  <a:gd name="connsiteX210" fmla="*/ 45153 w 128447"/>
                  <a:gd name="connsiteY210" fmla="*/ 612983 h 662457"/>
                  <a:gd name="connsiteX211" fmla="*/ 46064 w 128447"/>
                  <a:gd name="connsiteY211" fmla="*/ 615944 h 662457"/>
                  <a:gd name="connsiteX212" fmla="*/ 65641 w 128447"/>
                  <a:gd name="connsiteY212" fmla="*/ 631610 h 662457"/>
                  <a:gd name="connsiteX213" fmla="*/ 74460 w 128447"/>
                  <a:gd name="connsiteY213" fmla="*/ 636218 h 662457"/>
                  <a:gd name="connsiteX214" fmla="*/ 80926 w 128447"/>
                  <a:gd name="connsiteY214" fmla="*/ 636239 h 662457"/>
                  <a:gd name="connsiteX215" fmla="*/ 82714 w 128447"/>
                  <a:gd name="connsiteY215" fmla="*/ 632448 h 662457"/>
                  <a:gd name="connsiteX216" fmla="*/ 83878 w 128447"/>
                  <a:gd name="connsiteY216" fmla="*/ 631545 h 662457"/>
                  <a:gd name="connsiteX217" fmla="*/ 84807 w 128447"/>
                  <a:gd name="connsiteY217" fmla="*/ 633651 h 662457"/>
                  <a:gd name="connsiteX218" fmla="*/ 84623 w 128447"/>
                  <a:gd name="connsiteY218" fmla="*/ 636334 h 662457"/>
                  <a:gd name="connsiteX219" fmla="*/ 87528 w 128447"/>
                  <a:gd name="connsiteY219" fmla="*/ 637292 h 662457"/>
                  <a:gd name="connsiteX220" fmla="*/ 92727 w 128447"/>
                  <a:gd name="connsiteY220" fmla="*/ 644096 h 662457"/>
                  <a:gd name="connsiteX221" fmla="*/ 94323 w 128447"/>
                  <a:gd name="connsiteY221" fmla="*/ 646651 h 662457"/>
                  <a:gd name="connsiteX222" fmla="*/ 102505 w 128447"/>
                  <a:gd name="connsiteY222" fmla="*/ 654126 h 662457"/>
                  <a:gd name="connsiteX223" fmla="*/ 108149 w 128447"/>
                  <a:gd name="connsiteY223" fmla="*/ 656796 h 662457"/>
                  <a:gd name="connsiteX224" fmla="*/ 114568 w 128447"/>
                  <a:gd name="connsiteY224" fmla="*/ 649920 h 662457"/>
                  <a:gd name="connsiteX225" fmla="*/ 117409 w 128447"/>
                  <a:gd name="connsiteY225" fmla="*/ 650793 h 662457"/>
                  <a:gd name="connsiteX226" fmla="*/ 117683 w 128447"/>
                  <a:gd name="connsiteY226" fmla="*/ 654032 h 662457"/>
                  <a:gd name="connsiteX227" fmla="*/ 119211 w 128447"/>
                  <a:gd name="connsiteY227" fmla="*/ 660074 h 662457"/>
                  <a:gd name="connsiteX228" fmla="*/ 125338 w 128447"/>
                  <a:gd name="connsiteY228" fmla="*/ 662398 h 662457"/>
                  <a:gd name="connsiteX229" fmla="*/ 127482 w 128447"/>
                  <a:gd name="connsiteY229" fmla="*/ 662252 h 662457"/>
                  <a:gd name="connsiteX230" fmla="*/ 125698 w 128447"/>
                  <a:gd name="connsiteY230" fmla="*/ 631567 h 662457"/>
                  <a:gd name="connsiteX231" fmla="*/ 28310 w 128447"/>
                  <a:gd name="connsiteY231" fmla="*/ 523456 h 662457"/>
                  <a:gd name="connsiteX232" fmla="*/ 27583 w 128447"/>
                  <a:gd name="connsiteY232" fmla="*/ 522934 h 662457"/>
                  <a:gd name="connsiteX233" fmla="*/ 27625 w 128447"/>
                  <a:gd name="connsiteY233" fmla="*/ 521522 h 662457"/>
                  <a:gd name="connsiteX234" fmla="*/ 28721 w 128447"/>
                  <a:gd name="connsiteY234" fmla="*/ 522138 h 662457"/>
                  <a:gd name="connsiteX235" fmla="*/ 28310 w 128447"/>
                  <a:gd name="connsiteY235" fmla="*/ 523456 h 662457"/>
                  <a:gd name="connsiteX236" fmla="*/ 64421 w 128447"/>
                  <a:gd name="connsiteY236" fmla="*/ 588044 h 662457"/>
                  <a:gd name="connsiteX237" fmla="*/ 64254 w 128447"/>
                  <a:gd name="connsiteY237" fmla="*/ 588661 h 662457"/>
                  <a:gd name="connsiteX238" fmla="*/ 63197 w 128447"/>
                  <a:gd name="connsiteY238" fmla="*/ 589127 h 662457"/>
                  <a:gd name="connsiteX239" fmla="*/ 63844 w 128447"/>
                  <a:gd name="connsiteY239" fmla="*/ 588279 h 662457"/>
                  <a:gd name="connsiteX240" fmla="*/ 64421 w 128447"/>
                  <a:gd name="connsiteY240" fmla="*/ 588044 h 662457"/>
                  <a:gd name="connsiteX241" fmla="*/ 64592 w 128447"/>
                  <a:gd name="connsiteY241" fmla="*/ 587325 h 662457"/>
                  <a:gd name="connsiteX242" fmla="*/ 64421 w 128447"/>
                  <a:gd name="connsiteY242" fmla="*/ 588044 h 662457"/>
                  <a:gd name="connsiteX243" fmla="*/ 73519 w 128447"/>
                  <a:gd name="connsiteY243" fmla="*/ 605173 h 662457"/>
                  <a:gd name="connsiteX244" fmla="*/ 70617 w 128447"/>
                  <a:gd name="connsiteY244" fmla="*/ 606491 h 662457"/>
                  <a:gd name="connsiteX245" fmla="*/ 69299 w 128447"/>
                  <a:gd name="connsiteY245" fmla="*/ 605819 h 662457"/>
                  <a:gd name="connsiteX246" fmla="*/ 70374 w 128447"/>
                  <a:gd name="connsiteY246" fmla="*/ 603539 h 662457"/>
                  <a:gd name="connsiteX247" fmla="*/ 73570 w 128447"/>
                  <a:gd name="connsiteY247" fmla="*/ 603941 h 662457"/>
                  <a:gd name="connsiteX248" fmla="*/ 73519 w 128447"/>
                  <a:gd name="connsiteY248" fmla="*/ 605173 h 662457"/>
                  <a:gd name="connsiteX249" fmla="*/ 76522 w 128447"/>
                  <a:gd name="connsiteY249" fmla="*/ 625123 h 662457"/>
                  <a:gd name="connsiteX250" fmla="*/ 76167 w 128447"/>
                  <a:gd name="connsiteY250" fmla="*/ 624237 h 662457"/>
                  <a:gd name="connsiteX251" fmla="*/ 77348 w 128447"/>
                  <a:gd name="connsiteY251" fmla="*/ 623959 h 662457"/>
                  <a:gd name="connsiteX252" fmla="*/ 77699 w 128447"/>
                  <a:gd name="connsiteY252" fmla="*/ 624896 h 662457"/>
                  <a:gd name="connsiteX253" fmla="*/ 76522 w 128447"/>
                  <a:gd name="connsiteY253" fmla="*/ 625123 h 662457"/>
                  <a:gd name="connsiteX254" fmla="*/ 84867 w 128447"/>
                  <a:gd name="connsiteY254" fmla="*/ 611964 h 662457"/>
                  <a:gd name="connsiteX255" fmla="*/ 84601 w 128447"/>
                  <a:gd name="connsiteY255" fmla="*/ 612499 h 662457"/>
                  <a:gd name="connsiteX256" fmla="*/ 83848 w 128447"/>
                  <a:gd name="connsiteY256" fmla="*/ 612919 h 662457"/>
                  <a:gd name="connsiteX257" fmla="*/ 81597 w 128447"/>
                  <a:gd name="connsiteY257" fmla="*/ 615182 h 662457"/>
                  <a:gd name="connsiteX258" fmla="*/ 81191 w 128447"/>
                  <a:gd name="connsiteY258" fmla="*/ 615914 h 662457"/>
                  <a:gd name="connsiteX259" fmla="*/ 80412 w 128447"/>
                  <a:gd name="connsiteY259" fmla="*/ 616569 h 662457"/>
                  <a:gd name="connsiteX260" fmla="*/ 80784 w 128447"/>
                  <a:gd name="connsiteY260" fmla="*/ 615512 h 662457"/>
                  <a:gd name="connsiteX261" fmla="*/ 81597 w 128447"/>
                  <a:gd name="connsiteY261" fmla="*/ 615182 h 662457"/>
                  <a:gd name="connsiteX262" fmla="*/ 83848 w 128447"/>
                  <a:gd name="connsiteY262" fmla="*/ 612919 h 662457"/>
                  <a:gd name="connsiteX263" fmla="*/ 84186 w 128447"/>
                  <a:gd name="connsiteY263" fmla="*/ 612071 h 662457"/>
                  <a:gd name="connsiteX264" fmla="*/ 84867 w 128447"/>
                  <a:gd name="connsiteY264" fmla="*/ 611964 h 662457"/>
                  <a:gd name="connsiteX265" fmla="*/ 85312 w 128447"/>
                  <a:gd name="connsiteY265" fmla="*/ 611096 h 662457"/>
                  <a:gd name="connsiteX266" fmla="*/ 84867 w 128447"/>
                  <a:gd name="connsiteY266" fmla="*/ 611964 h 662457"/>
                  <a:gd name="connsiteX267" fmla="*/ 108256 w 128447"/>
                  <a:gd name="connsiteY267" fmla="*/ 635927 h 662457"/>
                  <a:gd name="connsiteX268" fmla="*/ 105624 w 128447"/>
                  <a:gd name="connsiteY268" fmla="*/ 636847 h 662457"/>
                  <a:gd name="connsiteX269" fmla="*/ 105642 w 128447"/>
                  <a:gd name="connsiteY269" fmla="*/ 637416 h 662457"/>
                  <a:gd name="connsiteX270" fmla="*/ 104978 w 128447"/>
                  <a:gd name="connsiteY270" fmla="*/ 637087 h 662457"/>
                  <a:gd name="connsiteX271" fmla="*/ 102424 w 128447"/>
                  <a:gd name="connsiteY271" fmla="*/ 638020 h 662457"/>
                  <a:gd name="connsiteX272" fmla="*/ 99086 w 128447"/>
                  <a:gd name="connsiteY272" fmla="*/ 635910 h 662457"/>
                  <a:gd name="connsiteX273" fmla="*/ 98628 w 128447"/>
                  <a:gd name="connsiteY273" fmla="*/ 633702 h 662457"/>
                  <a:gd name="connsiteX274" fmla="*/ 98021 w 128447"/>
                  <a:gd name="connsiteY274" fmla="*/ 633394 h 662457"/>
                  <a:gd name="connsiteX275" fmla="*/ 97618 w 128447"/>
                  <a:gd name="connsiteY275" fmla="*/ 632722 h 662457"/>
                  <a:gd name="connsiteX276" fmla="*/ 95273 w 128447"/>
                  <a:gd name="connsiteY276" fmla="*/ 631113 h 662457"/>
                  <a:gd name="connsiteX277" fmla="*/ 96502 w 128447"/>
                  <a:gd name="connsiteY277" fmla="*/ 630865 h 662457"/>
                  <a:gd name="connsiteX278" fmla="*/ 97618 w 128447"/>
                  <a:gd name="connsiteY278" fmla="*/ 632722 h 662457"/>
                  <a:gd name="connsiteX279" fmla="*/ 98457 w 128447"/>
                  <a:gd name="connsiteY279" fmla="*/ 632911 h 662457"/>
                  <a:gd name="connsiteX280" fmla="*/ 98628 w 128447"/>
                  <a:gd name="connsiteY280" fmla="*/ 633706 h 662457"/>
                  <a:gd name="connsiteX281" fmla="*/ 104978 w 128447"/>
                  <a:gd name="connsiteY281" fmla="*/ 637091 h 662457"/>
                  <a:gd name="connsiteX282" fmla="*/ 105316 w 128447"/>
                  <a:gd name="connsiteY282" fmla="*/ 636958 h 662457"/>
                  <a:gd name="connsiteX283" fmla="*/ 105629 w 128447"/>
                  <a:gd name="connsiteY283" fmla="*/ 636856 h 662457"/>
                  <a:gd name="connsiteX284" fmla="*/ 105599 w 128447"/>
                  <a:gd name="connsiteY284" fmla="*/ 634348 h 662457"/>
                  <a:gd name="connsiteX285" fmla="*/ 107726 w 128447"/>
                  <a:gd name="connsiteY285" fmla="*/ 632769 h 662457"/>
                  <a:gd name="connsiteX286" fmla="*/ 109001 w 128447"/>
                  <a:gd name="connsiteY286" fmla="*/ 633561 h 662457"/>
                  <a:gd name="connsiteX287" fmla="*/ 108256 w 128447"/>
                  <a:gd name="connsiteY287" fmla="*/ 635927 h 662457"/>
                  <a:gd name="connsiteX288" fmla="*/ 111667 w 128447"/>
                  <a:gd name="connsiteY288" fmla="*/ 622594 h 662457"/>
                  <a:gd name="connsiteX289" fmla="*/ 109052 w 128447"/>
                  <a:gd name="connsiteY289" fmla="*/ 624498 h 662457"/>
                  <a:gd name="connsiteX290" fmla="*/ 107606 w 128447"/>
                  <a:gd name="connsiteY290" fmla="*/ 624263 h 662457"/>
                  <a:gd name="connsiteX291" fmla="*/ 109493 w 128447"/>
                  <a:gd name="connsiteY291" fmla="*/ 620630 h 662457"/>
                  <a:gd name="connsiteX292" fmla="*/ 112261 w 128447"/>
                  <a:gd name="connsiteY292" fmla="*/ 621271 h 662457"/>
                  <a:gd name="connsiteX293" fmla="*/ 111667 w 128447"/>
                  <a:gd name="connsiteY293" fmla="*/ 622594 h 662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Lst>
                <a:rect l="l" t="t" r="r" b="b"/>
                <a:pathLst>
                  <a:path w="128447" h="662457">
                    <a:moveTo>
                      <a:pt x="125698" y="631567"/>
                    </a:moveTo>
                    <a:cubicBezTo>
                      <a:pt x="121817" y="615764"/>
                      <a:pt x="121761" y="605580"/>
                      <a:pt x="120272" y="599174"/>
                    </a:cubicBezTo>
                    <a:cubicBezTo>
                      <a:pt x="118727" y="598618"/>
                      <a:pt x="116994" y="598241"/>
                      <a:pt x="114919" y="598143"/>
                    </a:cubicBezTo>
                    <a:cubicBezTo>
                      <a:pt x="112937" y="598049"/>
                      <a:pt x="110948" y="598216"/>
                      <a:pt x="108962" y="598305"/>
                    </a:cubicBezTo>
                    <a:cubicBezTo>
                      <a:pt x="108885" y="598494"/>
                      <a:pt x="108791" y="598673"/>
                      <a:pt x="108701" y="598866"/>
                    </a:cubicBezTo>
                    <a:cubicBezTo>
                      <a:pt x="108427" y="598935"/>
                      <a:pt x="108252" y="599059"/>
                      <a:pt x="107999" y="599131"/>
                    </a:cubicBezTo>
                    <a:cubicBezTo>
                      <a:pt x="107704" y="600676"/>
                      <a:pt x="107593" y="602585"/>
                      <a:pt x="106754" y="603008"/>
                    </a:cubicBezTo>
                    <a:cubicBezTo>
                      <a:pt x="101054" y="605713"/>
                      <a:pt x="101209" y="610865"/>
                      <a:pt x="100674" y="615833"/>
                    </a:cubicBezTo>
                    <a:cubicBezTo>
                      <a:pt x="100609" y="616398"/>
                      <a:pt x="100571" y="616984"/>
                      <a:pt x="100318" y="617420"/>
                    </a:cubicBezTo>
                    <a:cubicBezTo>
                      <a:pt x="100122" y="617814"/>
                      <a:pt x="99467" y="618357"/>
                      <a:pt x="99261" y="618263"/>
                    </a:cubicBezTo>
                    <a:cubicBezTo>
                      <a:pt x="98812" y="618066"/>
                      <a:pt x="98192" y="617531"/>
                      <a:pt x="98175" y="617099"/>
                    </a:cubicBezTo>
                    <a:cubicBezTo>
                      <a:pt x="98089" y="614861"/>
                      <a:pt x="97935" y="612619"/>
                      <a:pt x="98247" y="610424"/>
                    </a:cubicBezTo>
                    <a:cubicBezTo>
                      <a:pt x="99073" y="604549"/>
                      <a:pt x="102317" y="600714"/>
                      <a:pt x="108004" y="599127"/>
                    </a:cubicBezTo>
                    <a:cubicBezTo>
                      <a:pt x="108055" y="598849"/>
                      <a:pt x="108098" y="598549"/>
                      <a:pt x="108166" y="598323"/>
                    </a:cubicBezTo>
                    <a:cubicBezTo>
                      <a:pt x="108436" y="598323"/>
                      <a:pt x="108705" y="598323"/>
                      <a:pt x="108966" y="598301"/>
                    </a:cubicBezTo>
                    <a:cubicBezTo>
                      <a:pt x="110310" y="595340"/>
                      <a:pt x="111748" y="592516"/>
                      <a:pt x="116040" y="593830"/>
                    </a:cubicBezTo>
                    <a:cubicBezTo>
                      <a:pt x="116579" y="593996"/>
                      <a:pt x="117217" y="594227"/>
                      <a:pt x="117700" y="594082"/>
                    </a:cubicBezTo>
                    <a:cubicBezTo>
                      <a:pt x="117816" y="594039"/>
                      <a:pt x="117940" y="594001"/>
                      <a:pt x="118064" y="593962"/>
                    </a:cubicBezTo>
                    <a:cubicBezTo>
                      <a:pt x="115967" y="591168"/>
                      <a:pt x="112373" y="589824"/>
                      <a:pt x="105483" y="589431"/>
                    </a:cubicBezTo>
                    <a:cubicBezTo>
                      <a:pt x="85252" y="588301"/>
                      <a:pt x="71768" y="586632"/>
                      <a:pt x="71768" y="586632"/>
                    </a:cubicBezTo>
                    <a:lnTo>
                      <a:pt x="64468" y="572571"/>
                    </a:lnTo>
                    <a:lnTo>
                      <a:pt x="63347" y="564158"/>
                    </a:lnTo>
                    <a:lnTo>
                      <a:pt x="53796" y="568082"/>
                    </a:lnTo>
                    <a:lnTo>
                      <a:pt x="45936" y="556285"/>
                    </a:lnTo>
                    <a:lnTo>
                      <a:pt x="45375" y="545057"/>
                    </a:lnTo>
                    <a:lnTo>
                      <a:pt x="46496" y="534945"/>
                    </a:lnTo>
                    <a:lnTo>
                      <a:pt x="53236" y="527645"/>
                    </a:lnTo>
                    <a:lnTo>
                      <a:pt x="53796" y="513045"/>
                    </a:lnTo>
                    <a:lnTo>
                      <a:pt x="52115" y="504615"/>
                    </a:lnTo>
                    <a:lnTo>
                      <a:pt x="54913" y="497867"/>
                    </a:lnTo>
                    <a:lnTo>
                      <a:pt x="54361" y="488303"/>
                    </a:lnTo>
                    <a:lnTo>
                      <a:pt x="52675" y="472030"/>
                    </a:lnTo>
                    <a:cubicBezTo>
                      <a:pt x="52675" y="472030"/>
                      <a:pt x="53236" y="466403"/>
                      <a:pt x="54361" y="462470"/>
                    </a:cubicBezTo>
                    <a:cubicBezTo>
                      <a:pt x="55491" y="458542"/>
                      <a:pt x="54913" y="452372"/>
                      <a:pt x="50433" y="452372"/>
                    </a:cubicBezTo>
                    <a:cubicBezTo>
                      <a:pt x="45936" y="452372"/>
                      <a:pt x="44814" y="450125"/>
                      <a:pt x="44814" y="450125"/>
                    </a:cubicBezTo>
                    <a:cubicBezTo>
                      <a:pt x="44814" y="450125"/>
                      <a:pt x="51554" y="448991"/>
                      <a:pt x="51554" y="443937"/>
                    </a:cubicBezTo>
                    <a:cubicBezTo>
                      <a:pt x="51554" y="438893"/>
                      <a:pt x="45375" y="438310"/>
                      <a:pt x="45375" y="438310"/>
                    </a:cubicBezTo>
                    <a:cubicBezTo>
                      <a:pt x="45375" y="438310"/>
                      <a:pt x="40882" y="428208"/>
                      <a:pt x="42007" y="422033"/>
                    </a:cubicBezTo>
                    <a:cubicBezTo>
                      <a:pt x="42007" y="422033"/>
                      <a:pt x="35829" y="410240"/>
                      <a:pt x="35829" y="405165"/>
                    </a:cubicBezTo>
                    <a:cubicBezTo>
                      <a:pt x="35829" y="400111"/>
                      <a:pt x="40882" y="397869"/>
                      <a:pt x="37506" y="393941"/>
                    </a:cubicBezTo>
                    <a:cubicBezTo>
                      <a:pt x="34130" y="389991"/>
                      <a:pt x="33578" y="381578"/>
                      <a:pt x="34130" y="372584"/>
                    </a:cubicBezTo>
                    <a:cubicBezTo>
                      <a:pt x="34703" y="363615"/>
                      <a:pt x="33008" y="361351"/>
                      <a:pt x="34130" y="354055"/>
                    </a:cubicBezTo>
                    <a:lnTo>
                      <a:pt x="37219" y="351800"/>
                    </a:lnTo>
                    <a:lnTo>
                      <a:pt x="37506" y="345339"/>
                    </a:lnTo>
                    <a:lnTo>
                      <a:pt x="38635" y="343379"/>
                    </a:lnTo>
                    <a:lnTo>
                      <a:pt x="41156" y="341980"/>
                    </a:lnTo>
                    <a:lnTo>
                      <a:pt x="43129" y="340003"/>
                    </a:lnTo>
                    <a:lnTo>
                      <a:pt x="35251" y="323169"/>
                    </a:lnTo>
                    <a:lnTo>
                      <a:pt x="36663" y="315574"/>
                    </a:lnTo>
                    <a:lnTo>
                      <a:pt x="36380" y="304050"/>
                    </a:lnTo>
                    <a:lnTo>
                      <a:pt x="38914" y="297593"/>
                    </a:lnTo>
                    <a:lnTo>
                      <a:pt x="42003" y="294503"/>
                    </a:lnTo>
                    <a:lnTo>
                      <a:pt x="41716" y="290845"/>
                    </a:lnTo>
                    <a:cubicBezTo>
                      <a:pt x="41716" y="290845"/>
                      <a:pt x="38914" y="283275"/>
                      <a:pt x="37502" y="283275"/>
                    </a:cubicBezTo>
                    <a:lnTo>
                      <a:pt x="40031" y="278487"/>
                    </a:lnTo>
                    <a:cubicBezTo>
                      <a:pt x="40031" y="278487"/>
                      <a:pt x="40031" y="273429"/>
                      <a:pt x="40878" y="269800"/>
                    </a:cubicBezTo>
                    <a:cubicBezTo>
                      <a:pt x="41716" y="266129"/>
                      <a:pt x="44810" y="265851"/>
                      <a:pt x="44810" y="265851"/>
                    </a:cubicBezTo>
                    <a:cubicBezTo>
                      <a:pt x="44810" y="265851"/>
                      <a:pt x="47057" y="261084"/>
                      <a:pt x="44515" y="251520"/>
                    </a:cubicBezTo>
                    <a:cubicBezTo>
                      <a:pt x="42003" y="241973"/>
                      <a:pt x="39748" y="238884"/>
                      <a:pt x="39748" y="238884"/>
                    </a:cubicBezTo>
                    <a:lnTo>
                      <a:pt x="32448" y="225110"/>
                    </a:lnTo>
                    <a:cubicBezTo>
                      <a:pt x="32448" y="225110"/>
                      <a:pt x="29915" y="215850"/>
                      <a:pt x="30197" y="214177"/>
                    </a:cubicBezTo>
                    <a:cubicBezTo>
                      <a:pt x="30475" y="212482"/>
                      <a:pt x="30762" y="211365"/>
                      <a:pt x="30762" y="211365"/>
                    </a:cubicBezTo>
                    <a:lnTo>
                      <a:pt x="34412" y="208280"/>
                    </a:lnTo>
                    <a:lnTo>
                      <a:pt x="35542" y="202657"/>
                    </a:lnTo>
                    <a:lnTo>
                      <a:pt x="36945" y="198986"/>
                    </a:lnTo>
                    <a:lnTo>
                      <a:pt x="37502" y="191134"/>
                    </a:lnTo>
                    <a:lnTo>
                      <a:pt x="34699" y="186623"/>
                    </a:lnTo>
                    <a:lnTo>
                      <a:pt x="36102" y="177937"/>
                    </a:lnTo>
                    <a:lnTo>
                      <a:pt x="37793" y="167265"/>
                    </a:lnTo>
                    <a:lnTo>
                      <a:pt x="40595" y="162472"/>
                    </a:lnTo>
                    <a:lnTo>
                      <a:pt x="43967" y="153212"/>
                    </a:lnTo>
                    <a:lnTo>
                      <a:pt x="48465" y="149002"/>
                    </a:lnTo>
                    <a:lnTo>
                      <a:pt x="52115" y="145347"/>
                    </a:lnTo>
                    <a:lnTo>
                      <a:pt x="50146" y="139729"/>
                    </a:lnTo>
                    <a:lnTo>
                      <a:pt x="48734" y="136640"/>
                    </a:lnTo>
                    <a:lnTo>
                      <a:pt x="49308" y="134393"/>
                    </a:lnTo>
                    <a:lnTo>
                      <a:pt x="51550" y="132998"/>
                    </a:lnTo>
                    <a:lnTo>
                      <a:pt x="50707" y="128497"/>
                    </a:lnTo>
                    <a:lnTo>
                      <a:pt x="49021" y="125403"/>
                    </a:lnTo>
                    <a:lnTo>
                      <a:pt x="48734" y="118107"/>
                    </a:lnTo>
                    <a:cubicBezTo>
                      <a:pt x="48734" y="118107"/>
                      <a:pt x="47900" y="114735"/>
                      <a:pt x="46218" y="112758"/>
                    </a:cubicBezTo>
                    <a:cubicBezTo>
                      <a:pt x="44519" y="110802"/>
                      <a:pt x="48178" y="107431"/>
                      <a:pt x="48178" y="107431"/>
                    </a:cubicBezTo>
                    <a:lnTo>
                      <a:pt x="55756" y="104050"/>
                    </a:lnTo>
                    <a:lnTo>
                      <a:pt x="63621" y="99574"/>
                    </a:lnTo>
                    <a:lnTo>
                      <a:pt x="67275" y="83836"/>
                    </a:lnTo>
                    <a:lnTo>
                      <a:pt x="65033" y="79908"/>
                    </a:lnTo>
                    <a:lnTo>
                      <a:pt x="61948" y="81884"/>
                    </a:lnTo>
                    <a:lnTo>
                      <a:pt x="58294" y="82146"/>
                    </a:lnTo>
                    <a:lnTo>
                      <a:pt x="48178" y="55461"/>
                    </a:lnTo>
                    <a:lnTo>
                      <a:pt x="38914" y="45624"/>
                    </a:lnTo>
                    <a:lnTo>
                      <a:pt x="42003" y="37776"/>
                    </a:lnTo>
                    <a:lnTo>
                      <a:pt x="41430" y="34969"/>
                    </a:lnTo>
                    <a:lnTo>
                      <a:pt x="42846" y="29915"/>
                    </a:lnTo>
                    <a:lnTo>
                      <a:pt x="39466" y="25696"/>
                    </a:lnTo>
                    <a:lnTo>
                      <a:pt x="33847" y="18952"/>
                    </a:lnTo>
                    <a:lnTo>
                      <a:pt x="33000" y="11648"/>
                    </a:lnTo>
                    <a:lnTo>
                      <a:pt x="32722" y="8002"/>
                    </a:lnTo>
                    <a:lnTo>
                      <a:pt x="28794" y="4052"/>
                    </a:lnTo>
                    <a:lnTo>
                      <a:pt x="27942" y="702"/>
                    </a:lnTo>
                    <a:lnTo>
                      <a:pt x="26847" y="0"/>
                    </a:lnTo>
                    <a:cubicBezTo>
                      <a:pt x="26188" y="479"/>
                      <a:pt x="24497" y="702"/>
                      <a:pt x="24763" y="3693"/>
                    </a:cubicBezTo>
                    <a:cubicBezTo>
                      <a:pt x="25148" y="7792"/>
                      <a:pt x="23646" y="10056"/>
                      <a:pt x="18781" y="11554"/>
                    </a:cubicBezTo>
                    <a:cubicBezTo>
                      <a:pt x="17309" y="11990"/>
                      <a:pt x="14805" y="12983"/>
                      <a:pt x="12045" y="14100"/>
                    </a:cubicBezTo>
                    <a:cubicBezTo>
                      <a:pt x="13898" y="15721"/>
                      <a:pt x="14694" y="17750"/>
                      <a:pt x="15002" y="20035"/>
                    </a:cubicBezTo>
                    <a:cubicBezTo>
                      <a:pt x="15379" y="22859"/>
                      <a:pt x="15357" y="25760"/>
                      <a:pt x="15978" y="28524"/>
                    </a:cubicBezTo>
                    <a:cubicBezTo>
                      <a:pt x="17232" y="34134"/>
                      <a:pt x="18190" y="39577"/>
                      <a:pt x="16470" y="45337"/>
                    </a:cubicBezTo>
                    <a:cubicBezTo>
                      <a:pt x="15884" y="47318"/>
                      <a:pt x="16436" y="49924"/>
                      <a:pt x="17099" y="52017"/>
                    </a:cubicBezTo>
                    <a:cubicBezTo>
                      <a:pt x="20723" y="63288"/>
                      <a:pt x="19803" y="74443"/>
                      <a:pt x="16851" y="85624"/>
                    </a:cubicBezTo>
                    <a:cubicBezTo>
                      <a:pt x="16436" y="87242"/>
                      <a:pt x="16051" y="89069"/>
                      <a:pt x="16414" y="90593"/>
                    </a:cubicBezTo>
                    <a:cubicBezTo>
                      <a:pt x="20471" y="107435"/>
                      <a:pt x="18241" y="124564"/>
                      <a:pt x="18888" y="141552"/>
                    </a:cubicBezTo>
                    <a:cubicBezTo>
                      <a:pt x="19063" y="146024"/>
                      <a:pt x="18194" y="150624"/>
                      <a:pt x="17445" y="155083"/>
                    </a:cubicBezTo>
                    <a:cubicBezTo>
                      <a:pt x="16508" y="160710"/>
                      <a:pt x="15379" y="166276"/>
                      <a:pt x="13967" y="171797"/>
                    </a:cubicBezTo>
                    <a:cubicBezTo>
                      <a:pt x="13077" y="175220"/>
                      <a:pt x="12769" y="178404"/>
                      <a:pt x="14065" y="181780"/>
                    </a:cubicBezTo>
                    <a:cubicBezTo>
                      <a:pt x="15991" y="186790"/>
                      <a:pt x="15704" y="191972"/>
                      <a:pt x="13813" y="196842"/>
                    </a:cubicBezTo>
                    <a:cubicBezTo>
                      <a:pt x="11836" y="201934"/>
                      <a:pt x="11643" y="206915"/>
                      <a:pt x="13688" y="211815"/>
                    </a:cubicBezTo>
                    <a:cubicBezTo>
                      <a:pt x="16393" y="218246"/>
                      <a:pt x="14668" y="225349"/>
                      <a:pt x="17253" y="231883"/>
                    </a:cubicBezTo>
                    <a:cubicBezTo>
                      <a:pt x="18404" y="234780"/>
                      <a:pt x="17043" y="238619"/>
                      <a:pt x="17197" y="242008"/>
                    </a:cubicBezTo>
                    <a:cubicBezTo>
                      <a:pt x="17309" y="244836"/>
                      <a:pt x="17779" y="247703"/>
                      <a:pt x="18464" y="250395"/>
                    </a:cubicBezTo>
                    <a:cubicBezTo>
                      <a:pt x="19200" y="253283"/>
                      <a:pt x="19063" y="255898"/>
                      <a:pt x="18053" y="258696"/>
                    </a:cubicBezTo>
                    <a:cubicBezTo>
                      <a:pt x="16727" y="262432"/>
                      <a:pt x="15811" y="266313"/>
                      <a:pt x="14908" y="270190"/>
                    </a:cubicBezTo>
                    <a:cubicBezTo>
                      <a:pt x="11896" y="282924"/>
                      <a:pt x="8943" y="295697"/>
                      <a:pt x="6016" y="308466"/>
                    </a:cubicBezTo>
                    <a:cubicBezTo>
                      <a:pt x="5507" y="310747"/>
                      <a:pt x="4895" y="312874"/>
                      <a:pt x="3064" y="314423"/>
                    </a:cubicBezTo>
                    <a:cubicBezTo>
                      <a:pt x="-672" y="317572"/>
                      <a:pt x="-732" y="321701"/>
                      <a:pt x="1489" y="325223"/>
                    </a:cubicBezTo>
                    <a:cubicBezTo>
                      <a:pt x="5220" y="331111"/>
                      <a:pt x="5541" y="338244"/>
                      <a:pt x="9255" y="344077"/>
                    </a:cubicBezTo>
                    <a:cubicBezTo>
                      <a:pt x="12619" y="349379"/>
                      <a:pt x="12375" y="355006"/>
                      <a:pt x="9392" y="360346"/>
                    </a:cubicBezTo>
                    <a:cubicBezTo>
                      <a:pt x="7625" y="363478"/>
                      <a:pt x="7124" y="366538"/>
                      <a:pt x="7604" y="370128"/>
                    </a:cubicBezTo>
                    <a:cubicBezTo>
                      <a:pt x="8061" y="373478"/>
                      <a:pt x="7809" y="376931"/>
                      <a:pt x="7809" y="380368"/>
                    </a:cubicBezTo>
                    <a:cubicBezTo>
                      <a:pt x="7809" y="384531"/>
                      <a:pt x="9221" y="388160"/>
                      <a:pt x="11660" y="391450"/>
                    </a:cubicBezTo>
                    <a:cubicBezTo>
                      <a:pt x="13021" y="393290"/>
                      <a:pt x="14484" y="395002"/>
                      <a:pt x="15896" y="396804"/>
                    </a:cubicBezTo>
                    <a:cubicBezTo>
                      <a:pt x="9735" y="396589"/>
                      <a:pt x="8686" y="397206"/>
                      <a:pt x="7394" y="402011"/>
                    </a:cubicBezTo>
                    <a:cubicBezTo>
                      <a:pt x="6966" y="403599"/>
                      <a:pt x="6264" y="405293"/>
                      <a:pt x="6474" y="406847"/>
                    </a:cubicBezTo>
                    <a:cubicBezTo>
                      <a:pt x="7197" y="412345"/>
                      <a:pt x="8241" y="417797"/>
                      <a:pt x="9213" y="423257"/>
                    </a:cubicBezTo>
                    <a:cubicBezTo>
                      <a:pt x="9525" y="425033"/>
                      <a:pt x="13470" y="426017"/>
                      <a:pt x="14891" y="424759"/>
                    </a:cubicBezTo>
                    <a:cubicBezTo>
                      <a:pt x="17022" y="422868"/>
                      <a:pt x="18845" y="420587"/>
                      <a:pt x="18738" y="417724"/>
                    </a:cubicBezTo>
                    <a:cubicBezTo>
                      <a:pt x="18584" y="413813"/>
                      <a:pt x="18793" y="410026"/>
                      <a:pt x="19315" y="406175"/>
                    </a:cubicBezTo>
                    <a:cubicBezTo>
                      <a:pt x="19786" y="402683"/>
                      <a:pt x="18010" y="399701"/>
                      <a:pt x="16051" y="396970"/>
                    </a:cubicBezTo>
                    <a:cubicBezTo>
                      <a:pt x="18969" y="397818"/>
                      <a:pt x="21464" y="396829"/>
                      <a:pt x="24040" y="395468"/>
                    </a:cubicBezTo>
                    <a:cubicBezTo>
                      <a:pt x="26064" y="394420"/>
                      <a:pt x="26517" y="394963"/>
                      <a:pt x="27138" y="397651"/>
                    </a:cubicBezTo>
                    <a:cubicBezTo>
                      <a:pt x="27510" y="399268"/>
                      <a:pt x="28558" y="400856"/>
                      <a:pt x="28481" y="402392"/>
                    </a:cubicBezTo>
                    <a:cubicBezTo>
                      <a:pt x="28088" y="409654"/>
                      <a:pt x="26654" y="416945"/>
                      <a:pt x="27052" y="424151"/>
                    </a:cubicBezTo>
                    <a:cubicBezTo>
                      <a:pt x="27437" y="431485"/>
                      <a:pt x="26440" y="438589"/>
                      <a:pt x="25315" y="445726"/>
                    </a:cubicBezTo>
                    <a:cubicBezTo>
                      <a:pt x="24951" y="447994"/>
                      <a:pt x="24707" y="450236"/>
                      <a:pt x="25948" y="452256"/>
                    </a:cubicBezTo>
                    <a:cubicBezTo>
                      <a:pt x="29987" y="458799"/>
                      <a:pt x="28635" y="465170"/>
                      <a:pt x="25572" y="471550"/>
                    </a:cubicBezTo>
                    <a:cubicBezTo>
                      <a:pt x="24951" y="472877"/>
                      <a:pt x="24155" y="473348"/>
                      <a:pt x="22927" y="472766"/>
                    </a:cubicBezTo>
                    <a:cubicBezTo>
                      <a:pt x="22443" y="472522"/>
                      <a:pt x="21819" y="472222"/>
                      <a:pt x="21652" y="471794"/>
                    </a:cubicBezTo>
                    <a:cubicBezTo>
                      <a:pt x="20877" y="469818"/>
                      <a:pt x="20227" y="467836"/>
                      <a:pt x="19538" y="465864"/>
                    </a:cubicBezTo>
                    <a:cubicBezTo>
                      <a:pt x="14480" y="465722"/>
                      <a:pt x="10445" y="468521"/>
                      <a:pt x="9512" y="472808"/>
                    </a:cubicBezTo>
                    <a:cubicBezTo>
                      <a:pt x="8263" y="478530"/>
                      <a:pt x="5143" y="482976"/>
                      <a:pt x="2794" y="487969"/>
                    </a:cubicBezTo>
                    <a:cubicBezTo>
                      <a:pt x="2469" y="488654"/>
                      <a:pt x="3175" y="490194"/>
                      <a:pt x="3864" y="490909"/>
                    </a:cubicBezTo>
                    <a:cubicBezTo>
                      <a:pt x="4514" y="491534"/>
                      <a:pt x="5922" y="492056"/>
                      <a:pt x="6705" y="491782"/>
                    </a:cubicBezTo>
                    <a:cubicBezTo>
                      <a:pt x="8207" y="491260"/>
                      <a:pt x="9564" y="489347"/>
                      <a:pt x="10907" y="489403"/>
                    </a:cubicBezTo>
                    <a:cubicBezTo>
                      <a:pt x="14181" y="489557"/>
                      <a:pt x="17454" y="490383"/>
                      <a:pt x="20676" y="491200"/>
                    </a:cubicBezTo>
                    <a:cubicBezTo>
                      <a:pt x="22525" y="491649"/>
                      <a:pt x="24168" y="494623"/>
                      <a:pt x="23702" y="496639"/>
                    </a:cubicBezTo>
                    <a:cubicBezTo>
                      <a:pt x="22700" y="500922"/>
                      <a:pt x="21652" y="505163"/>
                      <a:pt x="22448" y="509609"/>
                    </a:cubicBezTo>
                    <a:lnTo>
                      <a:pt x="22901" y="509532"/>
                    </a:lnTo>
                    <a:cubicBezTo>
                      <a:pt x="22978" y="509874"/>
                      <a:pt x="23047" y="509955"/>
                      <a:pt x="23120" y="510161"/>
                    </a:cubicBezTo>
                    <a:cubicBezTo>
                      <a:pt x="23488" y="510289"/>
                      <a:pt x="23826" y="510435"/>
                      <a:pt x="23817" y="510460"/>
                    </a:cubicBezTo>
                    <a:cubicBezTo>
                      <a:pt x="23633" y="511196"/>
                      <a:pt x="23381" y="510935"/>
                      <a:pt x="23120" y="510161"/>
                    </a:cubicBezTo>
                    <a:cubicBezTo>
                      <a:pt x="22901" y="510092"/>
                      <a:pt x="22657" y="510011"/>
                      <a:pt x="22491" y="509955"/>
                    </a:cubicBezTo>
                    <a:cubicBezTo>
                      <a:pt x="22469" y="509831"/>
                      <a:pt x="22469" y="509724"/>
                      <a:pt x="22448" y="509609"/>
                    </a:cubicBezTo>
                    <a:cubicBezTo>
                      <a:pt x="19337" y="510131"/>
                      <a:pt x="16312" y="510665"/>
                      <a:pt x="13804" y="513028"/>
                    </a:cubicBezTo>
                    <a:cubicBezTo>
                      <a:pt x="12037" y="514654"/>
                      <a:pt x="10937" y="516382"/>
                      <a:pt x="11344" y="518744"/>
                    </a:cubicBezTo>
                    <a:cubicBezTo>
                      <a:pt x="11712" y="520893"/>
                      <a:pt x="12212" y="523088"/>
                      <a:pt x="13030" y="525112"/>
                    </a:cubicBezTo>
                    <a:cubicBezTo>
                      <a:pt x="13624" y="526584"/>
                      <a:pt x="15469" y="527756"/>
                      <a:pt x="15627" y="529215"/>
                    </a:cubicBezTo>
                    <a:cubicBezTo>
                      <a:pt x="15858" y="531346"/>
                      <a:pt x="15186" y="533623"/>
                      <a:pt x="16782" y="535446"/>
                    </a:cubicBezTo>
                    <a:cubicBezTo>
                      <a:pt x="17377" y="536160"/>
                      <a:pt x="18203" y="536674"/>
                      <a:pt x="18965" y="537247"/>
                    </a:cubicBezTo>
                    <a:lnTo>
                      <a:pt x="18965" y="537196"/>
                    </a:lnTo>
                    <a:lnTo>
                      <a:pt x="19666" y="536883"/>
                    </a:lnTo>
                    <a:lnTo>
                      <a:pt x="19320" y="537508"/>
                    </a:lnTo>
                    <a:cubicBezTo>
                      <a:pt x="19191" y="537410"/>
                      <a:pt x="19093" y="537320"/>
                      <a:pt x="18965" y="537247"/>
                    </a:cubicBezTo>
                    <a:cubicBezTo>
                      <a:pt x="18866" y="538805"/>
                      <a:pt x="18905" y="540405"/>
                      <a:pt x="18661" y="541971"/>
                    </a:cubicBezTo>
                    <a:cubicBezTo>
                      <a:pt x="17856" y="546841"/>
                      <a:pt x="17856" y="546773"/>
                      <a:pt x="21977" y="549241"/>
                    </a:cubicBezTo>
                    <a:cubicBezTo>
                      <a:pt x="24549" y="550782"/>
                      <a:pt x="27009" y="552498"/>
                      <a:pt x="29508" y="554137"/>
                    </a:cubicBezTo>
                    <a:cubicBezTo>
                      <a:pt x="29508" y="554265"/>
                      <a:pt x="29508" y="554398"/>
                      <a:pt x="29508" y="554526"/>
                    </a:cubicBezTo>
                    <a:cubicBezTo>
                      <a:pt x="29594" y="554500"/>
                      <a:pt x="29684" y="554479"/>
                      <a:pt x="29774" y="554462"/>
                    </a:cubicBezTo>
                    <a:cubicBezTo>
                      <a:pt x="31930" y="558065"/>
                      <a:pt x="31952" y="558608"/>
                      <a:pt x="29834" y="561030"/>
                    </a:cubicBezTo>
                    <a:cubicBezTo>
                      <a:pt x="29701" y="561000"/>
                      <a:pt x="29568" y="560979"/>
                      <a:pt x="29435" y="560941"/>
                    </a:cubicBezTo>
                    <a:cubicBezTo>
                      <a:pt x="29423" y="561159"/>
                      <a:pt x="29423" y="561347"/>
                      <a:pt x="29414" y="561540"/>
                    </a:cubicBezTo>
                    <a:lnTo>
                      <a:pt x="29945" y="561086"/>
                    </a:lnTo>
                    <a:cubicBezTo>
                      <a:pt x="29893" y="566580"/>
                      <a:pt x="31875" y="572023"/>
                      <a:pt x="30197" y="577642"/>
                    </a:cubicBezTo>
                    <a:cubicBezTo>
                      <a:pt x="29500" y="579957"/>
                      <a:pt x="31472" y="581660"/>
                      <a:pt x="34087" y="581711"/>
                    </a:cubicBezTo>
                    <a:cubicBezTo>
                      <a:pt x="36582" y="581771"/>
                      <a:pt x="37878" y="580458"/>
                      <a:pt x="38161" y="577561"/>
                    </a:cubicBezTo>
                    <a:cubicBezTo>
                      <a:pt x="38571" y="573380"/>
                      <a:pt x="38306" y="569105"/>
                      <a:pt x="40039" y="565177"/>
                    </a:cubicBezTo>
                    <a:cubicBezTo>
                      <a:pt x="39975" y="565104"/>
                      <a:pt x="39945" y="564997"/>
                      <a:pt x="39864" y="564959"/>
                    </a:cubicBezTo>
                    <a:lnTo>
                      <a:pt x="39265" y="563953"/>
                    </a:lnTo>
                    <a:lnTo>
                      <a:pt x="40292" y="564522"/>
                    </a:lnTo>
                    <a:cubicBezTo>
                      <a:pt x="40172" y="564719"/>
                      <a:pt x="40133" y="564963"/>
                      <a:pt x="40039" y="565177"/>
                    </a:cubicBezTo>
                    <a:cubicBezTo>
                      <a:pt x="41622" y="566764"/>
                      <a:pt x="42636" y="568669"/>
                      <a:pt x="42632" y="570915"/>
                    </a:cubicBezTo>
                    <a:cubicBezTo>
                      <a:pt x="42624" y="573346"/>
                      <a:pt x="43488" y="575344"/>
                      <a:pt x="45024" y="577060"/>
                    </a:cubicBezTo>
                    <a:cubicBezTo>
                      <a:pt x="46706" y="578926"/>
                      <a:pt x="47545" y="580706"/>
                      <a:pt x="45752" y="582991"/>
                    </a:cubicBezTo>
                    <a:cubicBezTo>
                      <a:pt x="44352" y="584771"/>
                      <a:pt x="43060" y="586624"/>
                      <a:pt x="40493" y="586624"/>
                    </a:cubicBezTo>
                    <a:cubicBezTo>
                      <a:pt x="39367" y="586624"/>
                      <a:pt x="38161" y="586187"/>
                      <a:pt x="37159" y="586461"/>
                    </a:cubicBezTo>
                    <a:cubicBezTo>
                      <a:pt x="36218" y="586730"/>
                      <a:pt x="35217" y="587574"/>
                      <a:pt x="34729" y="588442"/>
                    </a:cubicBezTo>
                    <a:cubicBezTo>
                      <a:pt x="34117" y="589555"/>
                      <a:pt x="34694" y="590702"/>
                      <a:pt x="35871" y="591095"/>
                    </a:cubicBezTo>
                    <a:cubicBezTo>
                      <a:pt x="37437" y="591669"/>
                      <a:pt x="39076" y="592383"/>
                      <a:pt x="40702" y="592443"/>
                    </a:cubicBezTo>
                    <a:cubicBezTo>
                      <a:pt x="46269" y="592730"/>
                      <a:pt x="47643" y="597334"/>
                      <a:pt x="49911" y="601027"/>
                    </a:cubicBezTo>
                    <a:cubicBezTo>
                      <a:pt x="48717" y="604270"/>
                      <a:pt x="50198" y="606243"/>
                      <a:pt x="52834" y="608006"/>
                    </a:cubicBezTo>
                    <a:cubicBezTo>
                      <a:pt x="56398" y="610390"/>
                      <a:pt x="59770" y="613068"/>
                      <a:pt x="63210" y="615593"/>
                    </a:cubicBezTo>
                    <a:cubicBezTo>
                      <a:pt x="63497" y="615554"/>
                      <a:pt x="63784" y="615576"/>
                      <a:pt x="64079" y="615546"/>
                    </a:cubicBezTo>
                    <a:cubicBezTo>
                      <a:pt x="64113" y="615880"/>
                      <a:pt x="64331" y="616077"/>
                      <a:pt x="64426" y="616363"/>
                    </a:cubicBezTo>
                    <a:cubicBezTo>
                      <a:pt x="65427" y="616821"/>
                      <a:pt x="66124" y="617548"/>
                      <a:pt x="66544" y="618575"/>
                    </a:cubicBezTo>
                    <a:cubicBezTo>
                      <a:pt x="66813" y="618678"/>
                      <a:pt x="66980" y="618871"/>
                      <a:pt x="67305" y="618952"/>
                    </a:cubicBezTo>
                    <a:lnTo>
                      <a:pt x="67682" y="619739"/>
                    </a:lnTo>
                    <a:lnTo>
                      <a:pt x="66925" y="619337"/>
                    </a:lnTo>
                    <a:cubicBezTo>
                      <a:pt x="66856" y="619033"/>
                      <a:pt x="66655" y="618845"/>
                      <a:pt x="66544" y="618575"/>
                    </a:cubicBezTo>
                    <a:cubicBezTo>
                      <a:pt x="65470" y="618165"/>
                      <a:pt x="64768" y="617441"/>
                      <a:pt x="64426" y="616363"/>
                    </a:cubicBezTo>
                    <a:cubicBezTo>
                      <a:pt x="64152" y="616248"/>
                      <a:pt x="63980" y="616012"/>
                      <a:pt x="63681" y="615940"/>
                    </a:cubicBezTo>
                    <a:cubicBezTo>
                      <a:pt x="63527" y="615820"/>
                      <a:pt x="63369" y="615709"/>
                      <a:pt x="63215" y="615589"/>
                    </a:cubicBezTo>
                    <a:cubicBezTo>
                      <a:pt x="58366" y="616149"/>
                      <a:pt x="53775" y="615418"/>
                      <a:pt x="49539" y="612688"/>
                    </a:cubicBezTo>
                    <a:cubicBezTo>
                      <a:pt x="48657" y="612144"/>
                      <a:pt x="47438" y="612016"/>
                      <a:pt x="46355" y="611952"/>
                    </a:cubicBezTo>
                    <a:cubicBezTo>
                      <a:pt x="45953" y="611905"/>
                      <a:pt x="45114" y="612662"/>
                      <a:pt x="45153" y="612983"/>
                    </a:cubicBezTo>
                    <a:cubicBezTo>
                      <a:pt x="45272" y="614014"/>
                      <a:pt x="45384" y="615495"/>
                      <a:pt x="46064" y="615944"/>
                    </a:cubicBezTo>
                    <a:cubicBezTo>
                      <a:pt x="52928" y="620741"/>
                      <a:pt x="59941" y="625247"/>
                      <a:pt x="65641" y="631610"/>
                    </a:cubicBezTo>
                    <a:cubicBezTo>
                      <a:pt x="67729" y="633933"/>
                      <a:pt x="71323" y="635153"/>
                      <a:pt x="74460" y="636218"/>
                    </a:cubicBezTo>
                    <a:cubicBezTo>
                      <a:pt x="76403" y="636860"/>
                      <a:pt x="78748" y="636304"/>
                      <a:pt x="80926" y="636239"/>
                    </a:cubicBezTo>
                    <a:cubicBezTo>
                      <a:pt x="81516" y="634964"/>
                      <a:pt x="82068" y="633663"/>
                      <a:pt x="82714" y="632448"/>
                    </a:cubicBezTo>
                    <a:cubicBezTo>
                      <a:pt x="82920" y="632016"/>
                      <a:pt x="83493" y="631520"/>
                      <a:pt x="83878" y="631545"/>
                    </a:cubicBezTo>
                    <a:cubicBezTo>
                      <a:pt x="85192" y="631610"/>
                      <a:pt x="85320" y="632324"/>
                      <a:pt x="84807" y="633651"/>
                    </a:cubicBezTo>
                    <a:cubicBezTo>
                      <a:pt x="84503" y="634446"/>
                      <a:pt x="84623" y="635431"/>
                      <a:pt x="84623" y="636334"/>
                    </a:cubicBezTo>
                    <a:cubicBezTo>
                      <a:pt x="85581" y="636663"/>
                      <a:pt x="86544" y="637031"/>
                      <a:pt x="87528" y="637292"/>
                    </a:cubicBezTo>
                    <a:cubicBezTo>
                      <a:pt x="91123" y="638161"/>
                      <a:pt x="93771" y="639689"/>
                      <a:pt x="92727" y="644096"/>
                    </a:cubicBezTo>
                    <a:cubicBezTo>
                      <a:pt x="92419" y="645401"/>
                      <a:pt x="92988" y="646342"/>
                      <a:pt x="94323" y="646651"/>
                    </a:cubicBezTo>
                    <a:cubicBezTo>
                      <a:pt x="98496" y="647596"/>
                      <a:pt x="100875" y="650271"/>
                      <a:pt x="102505" y="654126"/>
                    </a:cubicBezTo>
                    <a:cubicBezTo>
                      <a:pt x="103442" y="656317"/>
                      <a:pt x="105890" y="656685"/>
                      <a:pt x="108149" y="656796"/>
                    </a:cubicBezTo>
                    <a:cubicBezTo>
                      <a:pt x="110130" y="654357"/>
                      <a:pt x="111466" y="651327"/>
                      <a:pt x="114568" y="649920"/>
                    </a:cubicBezTo>
                    <a:cubicBezTo>
                      <a:pt x="115796" y="649359"/>
                      <a:pt x="116964" y="649590"/>
                      <a:pt x="117409" y="650793"/>
                    </a:cubicBezTo>
                    <a:cubicBezTo>
                      <a:pt x="117769" y="651764"/>
                      <a:pt x="117769" y="652941"/>
                      <a:pt x="117683" y="654032"/>
                    </a:cubicBezTo>
                    <a:cubicBezTo>
                      <a:pt x="117503" y="656244"/>
                      <a:pt x="117118" y="658705"/>
                      <a:pt x="119211" y="660074"/>
                    </a:cubicBezTo>
                    <a:cubicBezTo>
                      <a:pt x="120999" y="661251"/>
                      <a:pt x="123212" y="662030"/>
                      <a:pt x="125338" y="662398"/>
                    </a:cubicBezTo>
                    <a:cubicBezTo>
                      <a:pt x="126023" y="662543"/>
                      <a:pt x="126755" y="662398"/>
                      <a:pt x="127482" y="662252"/>
                    </a:cubicBezTo>
                    <a:cubicBezTo>
                      <a:pt x="128847" y="655517"/>
                      <a:pt x="129172" y="645735"/>
                      <a:pt x="125698" y="631567"/>
                    </a:cubicBezTo>
                    <a:close/>
                    <a:moveTo>
                      <a:pt x="28310" y="523456"/>
                    </a:moveTo>
                    <a:cubicBezTo>
                      <a:pt x="28049" y="523272"/>
                      <a:pt x="27625" y="523143"/>
                      <a:pt x="27583" y="522934"/>
                    </a:cubicBezTo>
                    <a:cubicBezTo>
                      <a:pt x="27480" y="522497"/>
                      <a:pt x="27467" y="521937"/>
                      <a:pt x="27625" y="521522"/>
                    </a:cubicBezTo>
                    <a:cubicBezTo>
                      <a:pt x="28113" y="520349"/>
                      <a:pt x="28584" y="520563"/>
                      <a:pt x="28721" y="522138"/>
                    </a:cubicBezTo>
                    <a:cubicBezTo>
                      <a:pt x="28759" y="522583"/>
                      <a:pt x="28456" y="523041"/>
                      <a:pt x="28310" y="523456"/>
                    </a:cubicBezTo>
                    <a:close/>
                    <a:moveTo>
                      <a:pt x="64421" y="588044"/>
                    </a:moveTo>
                    <a:cubicBezTo>
                      <a:pt x="64361" y="588267"/>
                      <a:pt x="64306" y="588476"/>
                      <a:pt x="64254" y="588661"/>
                    </a:cubicBezTo>
                    <a:lnTo>
                      <a:pt x="63197" y="589127"/>
                    </a:lnTo>
                    <a:lnTo>
                      <a:pt x="63844" y="588279"/>
                    </a:lnTo>
                    <a:cubicBezTo>
                      <a:pt x="64173" y="588185"/>
                      <a:pt x="64207" y="588134"/>
                      <a:pt x="64421" y="588044"/>
                    </a:cubicBezTo>
                    <a:cubicBezTo>
                      <a:pt x="64473" y="587822"/>
                      <a:pt x="64532" y="587578"/>
                      <a:pt x="64592" y="587325"/>
                    </a:cubicBezTo>
                    <a:cubicBezTo>
                      <a:pt x="65363" y="587539"/>
                      <a:pt x="65140" y="587783"/>
                      <a:pt x="64421" y="588044"/>
                    </a:cubicBezTo>
                    <a:close/>
                    <a:moveTo>
                      <a:pt x="73519" y="605173"/>
                    </a:moveTo>
                    <a:cubicBezTo>
                      <a:pt x="72560" y="605636"/>
                      <a:pt x="71619" y="606188"/>
                      <a:pt x="70617" y="606491"/>
                    </a:cubicBezTo>
                    <a:cubicBezTo>
                      <a:pt x="70254" y="606594"/>
                      <a:pt x="69530" y="606192"/>
                      <a:pt x="69299" y="605819"/>
                    </a:cubicBezTo>
                    <a:cubicBezTo>
                      <a:pt x="68529" y="604604"/>
                      <a:pt x="68949" y="603646"/>
                      <a:pt x="70374" y="603539"/>
                    </a:cubicBezTo>
                    <a:cubicBezTo>
                      <a:pt x="71426" y="603423"/>
                      <a:pt x="72526" y="603727"/>
                      <a:pt x="73570" y="603941"/>
                    </a:cubicBezTo>
                    <a:cubicBezTo>
                      <a:pt x="73634" y="603954"/>
                      <a:pt x="73536" y="604728"/>
                      <a:pt x="73519" y="605173"/>
                    </a:cubicBezTo>
                    <a:close/>
                    <a:moveTo>
                      <a:pt x="76522" y="625123"/>
                    </a:moveTo>
                    <a:cubicBezTo>
                      <a:pt x="76360" y="625084"/>
                      <a:pt x="76287" y="624523"/>
                      <a:pt x="76167" y="624237"/>
                    </a:cubicBezTo>
                    <a:cubicBezTo>
                      <a:pt x="76557" y="624151"/>
                      <a:pt x="76946" y="624048"/>
                      <a:pt x="77348" y="623959"/>
                    </a:cubicBezTo>
                    <a:cubicBezTo>
                      <a:pt x="77460" y="624279"/>
                      <a:pt x="77584" y="624570"/>
                      <a:pt x="77699" y="624896"/>
                    </a:cubicBezTo>
                    <a:cubicBezTo>
                      <a:pt x="77306" y="624977"/>
                      <a:pt x="76903" y="625157"/>
                      <a:pt x="76522" y="625123"/>
                    </a:cubicBezTo>
                    <a:close/>
                    <a:moveTo>
                      <a:pt x="84867" y="611964"/>
                    </a:moveTo>
                    <a:cubicBezTo>
                      <a:pt x="84777" y="612140"/>
                      <a:pt x="84687" y="612311"/>
                      <a:pt x="84601" y="612499"/>
                    </a:cubicBezTo>
                    <a:cubicBezTo>
                      <a:pt x="84315" y="612615"/>
                      <a:pt x="84118" y="612786"/>
                      <a:pt x="83848" y="612919"/>
                    </a:cubicBezTo>
                    <a:cubicBezTo>
                      <a:pt x="83510" y="614078"/>
                      <a:pt x="82783" y="614848"/>
                      <a:pt x="81597" y="615182"/>
                    </a:cubicBezTo>
                    <a:cubicBezTo>
                      <a:pt x="81486" y="615460"/>
                      <a:pt x="81247" y="615584"/>
                      <a:pt x="81191" y="615914"/>
                    </a:cubicBezTo>
                    <a:lnTo>
                      <a:pt x="80412" y="616569"/>
                    </a:lnTo>
                    <a:lnTo>
                      <a:pt x="80784" y="615512"/>
                    </a:lnTo>
                    <a:cubicBezTo>
                      <a:pt x="81140" y="615512"/>
                      <a:pt x="81294" y="615268"/>
                      <a:pt x="81597" y="615182"/>
                    </a:cubicBezTo>
                    <a:cubicBezTo>
                      <a:pt x="82038" y="614117"/>
                      <a:pt x="82821" y="613419"/>
                      <a:pt x="83848" y="612919"/>
                    </a:cubicBezTo>
                    <a:cubicBezTo>
                      <a:pt x="83934" y="612619"/>
                      <a:pt x="84148" y="612422"/>
                      <a:pt x="84186" y="612071"/>
                    </a:cubicBezTo>
                    <a:cubicBezTo>
                      <a:pt x="84554" y="612071"/>
                      <a:pt x="84631" y="612011"/>
                      <a:pt x="84867" y="611964"/>
                    </a:cubicBezTo>
                    <a:cubicBezTo>
                      <a:pt x="85017" y="611661"/>
                      <a:pt x="85166" y="611374"/>
                      <a:pt x="85312" y="611096"/>
                    </a:cubicBezTo>
                    <a:cubicBezTo>
                      <a:pt x="86031" y="611575"/>
                      <a:pt x="85727" y="611832"/>
                      <a:pt x="84867" y="611964"/>
                    </a:cubicBezTo>
                    <a:close/>
                    <a:moveTo>
                      <a:pt x="108256" y="635927"/>
                    </a:moveTo>
                    <a:cubicBezTo>
                      <a:pt x="107379" y="636282"/>
                      <a:pt x="106502" y="636535"/>
                      <a:pt x="105624" y="636847"/>
                    </a:cubicBezTo>
                    <a:cubicBezTo>
                      <a:pt x="105642" y="637036"/>
                      <a:pt x="105633" y="637228"/>
                      <a:pt x="105642" y="637416"/>
                    </a:cubicBezTo>
                    <a:cubicBezTo>
                      <a:pt x="105419" y="637309"/>
                      <a:pt x="105192" y="637190"/>
                      <a:pt x="104978" y="637087"/>
                    </a:cubicBezTo>
                    <a:cubicBezTo>
                      <a:pt x="104114" y="637416"/>
                      <a:pt x="103301" y="637784"/>
                      <a:pt x="102424" y="638020"/>
                    </a:cubicBezTo>
                    <a:cubicBezTo>
                      <a:pt x="100661" y="638439"/>
                      <a:pt x="99582" y="637540"/>
                      <a:pt x="99086" y="635910"/>
                    </a:cubicBezTo>
                    <a:cubicBezTo>
                      <a:pt x="98881" y="635208"/>
                      <a:pt x="98761" y="634455"/>
                      <a:pt x="98628" y="633702"/>
                    </a:cubicBezTo>
                    <a:cubicBezTo>
                      <a:pt x="98414" y="633591"/>
                      <a:pt x="98230" y="633475"/>
                      <a:pt x="98021" y="633394"/>
                    </a:cubicBezTo>
                    <a:cubicBezTo>
                      <a:pt x="97884" y="633150"/>
                      <a:pt x="97730" y="632945"/>
                      <a:pt x="97618" y="632722"/>
                    </a:cubicBezTo>
                    <a:cubicBezTo>
                      <a:pt x="96591" y="632581"/>
                      <a:pt x="95466" y="632658"/>
                      <a:pt x="95273" y="631113"/>
                    </a:cubicBezTo>
                    <a:cubicBezTo>
                      <a:pt x="95269" y="631057"/>
                      <a:pt x="96390" y="630694"/>
                      <a:pt x="96502" y="630865"/>
                    </a:cubicBezTo>
                    <a:cubicBezTo>
                      <a:pt x="96942" y="631421"/>
                      <a:pt x="97272" y="632093"/>
                      <a:pt x="97618" y="632722"/>
                    </a:cubicBezTo>
                    <a:cubicBezTo>
                      <a:pt x="97918" y="632765"/>
                      <a:pt x="98209" y="632786"/>
                      <a:pt x="98457" y="632911"/>
                    </a:cubicBezTo>
                    <a:cubicBezTo>
                      <a:pt x="98513" y="633176"/>
                      <a:pt x="98577" y="633432"/>
                      <a:pt x="98628" y="633706"/>
                    </a:cubicBezTo>
                    <a:cubicBezTo>
                      <a:pt x="100751" y="634828"/>
                      <a:pt x="102860" y="635957"/>
                      <a:pt x="104978" y="637091"/>
                    </a:cubicBezTo>
                    <a:cubicBezTo>
                      <a:pt x="105094" y="637018"/>
                      <a:pt x="105201" y="636993"/>
                      <a:pt x="105316" y="636958"/>
                    </a:cubicBezTo>
                    <a:cubicBezTo>
                      <a:pt x="105423" y="636920"/>
                      <a:pt x="105530" y="636869"/>
                      <a:pt x="105629" y="636856"/>
                    </a:cubicBezTo>
                    <a:cubicBezTo>
                      <a:pt x="105586" y="636009"/>
                      <a:pt x="105513" y="635161"/>
                      <a:pt x="105599" y="634348"/>
                    </a:cubicBezTo>
                    <a:cubicBezTo>
                      <a:pt x="105744" y="633086"/>
                      <a:pt x="106540" y="632491"/>
                      <a:pt x="107726" y="632769"/>
                    </a:cubicBezTo>
                    <a:cubicBezTo>
                      <a:pt x="108183" y="632855"/>
                      <a:pt x="108680" y="633218"/>
                      <a:pt x="109001" y="633561"/>
                    </a:cubicBezTo>
                    <a:cubicBezTo>
                      <a:pt x="109878" y="634575"/>
                      <a:pt x="109591" y="635435"/>
                      <a:pt x="108256" y="635927"/>
                    </a:cubicBezTo>
                    <a:close/>
                    <a:moveTo>
                      <a:pt x="111667" y="622594"/>
                    </a:moveTo>
                    <a:cubicBezTo>
                      <a:pt x="110849" y="623287"/>
                      <a:pt x="109929" y="623873"/>
                      <a:pt x="109052" y="624498"/>
                    </a:cubicBezTo>
                    <a:cubicBezTo>
                      <a:pt x="108560" y="624412"/>
                      <a:pt x="108017" y="624476"/>
                      <a:pt x="107606" y="624263"/>
                    </a:cubicBezTo>
                    <a:cubicBezTo>
                      <a:pt x="106523" y="623715"/>
                      <a:pt x="107537" y="621708"/>
                      <a:pt x="109493" y="620630"/>
                    </a:cubicBezTo>
                    <a:cubicBezTo>
                      <a:pt x="110618" y="620005"/>
                      <a:pt x="111650" y="620214"/>
                      <a:pt x="112261" y="621271"/>
                    </a:cubicBezTo>
                    <a:cubicBezTo>
                      <a:pt x="112394" y="621511"/>
                      <a:pt x="112005" y="622285"/>
                      <a:pt x="111667" y="622594"/>
                    </a:cubicBezTo>
                    <a:close/>
                  </a:path>
                </a:pathLst>
              </a:custGeom>
              <a:grpFill/>
              <a:ln w="5028" cap="flat">
                <a:solidFill>
                  <a:schemeClr val="bg1"/>
                </a:solidFill>
                <a:prstDash val="solid"/>
                <a:miter/>
              </a:ln>
            </p:spPr>
            <p:txBody>
              <a:bodyPr rtlCol="0" anchor="ctr"/>
              <a:lstStyle/>
              <a:p>
                <a:endParaRPr lang="en-US"/>
              </a:p>
            </p:txBody>
          </p:sp>
          <p:sp>
            <p:nvSpPr>
              <p:cNvPr id="742" name="Freeform 741">
                <a:extLst>
                  <a:ext uri="{FF2B5EF4-FFF2-40B4-BE49-F238E27FC236}">
                    <a16:creationId xmlns:a16="http://schemas.microsoft.com/office/drawing/2014/main" id="{13EFCAF0-FE73-3DF4-4BA3-F8E8868B9D59}"/>
                  </a:ext>
                </a:extLst>
              </p:cNvPr>
              <p:cNvSpPr/>
              <p:nvPr/>
            </p:nvSpPr>
            <p:spPr>
              <a:xfrm>
                <a:off x="5252522" y="6000808"/>
                <a:ext cx="616" cy="410"/>
              </a:xfrm>
              <a:custGeom>
                <a:avLst/>
                <a:gdLst>
                  <a:gd name="connsiteX0" fmla="*/ 0 w 616"/>
                  <a:gd name="connsiteY0" fmla="*/ 411 h 410"/>
                  <a:gd name="connsiteX1" fmla="*/ 616 w 616"/>
                  <a:gd name="connsiteY1" fmla="*/ 411 h 410"/>
                  <a:gd name="connsiteX2" fmla="*/ 616 w 616"/>
                  <a:gd name="connsiteY2" fmla="*/ 81 h 410"/>
                  <a:gd name="connsiteX3" fmla="*/ 338 w 616"/>
                  <a:gd name="connsiteY3" fmla="*/ 0 h 410"/>
                  <a:gd name="connsiteX4" fmla="*/ 0 w 616"/>
                  <a:gd name="connsiteY4" fmla="*/ 411 h 4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6" h="410">
                    <a:moveTo>
                      <a:pt x="0" y="411"/>
                    </a:moveTo>
                    <a:cubicBezTo>
                      <a:pt x="201" y="411"/>
                      <a:pt x="402" y="411"/>
                      <a:pt x="616" y="411"/>
                    </a:cubicBezTo>
                    <a:cubicBezTo>
                      <a:pt x="616" y="308"/>
                      <a:pt x="616" y="197"/>
                      <a:pt x="616" y="81"/>
                    </a:cubicBezTo>
                    <a:cubicBezTo>
                      <a:pt x="518" y="56"/>
                      <a:pt x="424" y="26"/>
                      <a:pt x="338" y="0"/>
                    </a:cubicBezTo>
                    <a:cubicBezTo>
                      <a:pt x="192" y="171"/>
                      <a:pt x="115" y="261"/>
                      <a:pt x="0" y="411"/>
                    </a:cubicBezTo>
                    <a:close/>
                  </a:path>
                </a:pathLst>
              </a:custGeom>
              <a:grpFill/>
              <a:ln w="5028" cap="flat">
                <a:solidFill>
                  <a:schemeClr val="bg1"/>
                </a:solidFill>
                <a:prstDash val="solid"/>
                <a:miter/>
              </a:ln>
            </p:spPr>
            <p:txBody>
              <a:bodyPr rtlCol="0" anchor="ctr"/>
              <a:lstStyle/>
              <a:p>
                <a:endParaRPr lang="en-US"/>
              </a:p>
            </p:txBody>
          </p:sp>
        </p:grpSp>
        <p:sp>
          <p:nvSpPr>
            <p:cNvPr id="439" name="Freeform 438">
              <a:extLst>
                <a:ext uri="{FF2B5EF4-FFF2-40B4-BE49-F238E27FC236}">
                  <a16:creationId xmlns:a16="http://schemas.microsoft.com/office/drawing/2014/main" id="{1B83D6C4-46DA-4BE3-DE2D-E4F530D03D13}"/>
                </a:ext>
              </a:extLst>
            </p:cNvPr>
            <p:cNvSpPr/>
            <p:nvPr/>
          </p:nvSpPr>
          <p:spPr>
            <a:xfrm>
              <a:off x="5294637" y="5389396"/>
              <a:ext cx="119621" cy="127525"/>
            </a:xfrm>
            <a:custGeom>
              <a:avLst/>
              <a:gdLst>
                <a:gd name="connsiteX0" fmla="*/ 119622 w 119621"/>
                <a:gd name="connsiteY0" fmla="*/ 70592 h 127525"/>
                <a:gd name="connsiteX1" fmla="*/ 117735 w 119621"/>
                <a:gd name="connsiteY1" fmla="*/ 68542 h 127525"/>
                <a:gd name="connsiteX2" fmla="*/ 113806 w 119621"/>
                <a:gd name="connsiteY2" fmla="*/ 66488 h 127525"/>
                <a:gd name="connsiteX3" fmla="*/ 108192 w 119621"/>
                <a:gd name="connsiteY3" fmla="*/ 70215 h 127525"/>
                <a:gd name="connsiteX4" fmla="*/ 105573 w 119621"/>
                <a:gd name="connsiteY4" fmla="*/ 69471 h 127525"/>
                <a:gd name="connsiteX5" fmla="*/ 103134 w 119621"/>
                <a:gd name="connsiteY5" fmla="*/ 62539 h 127525"/>
                <a:gd name="connsiteX6" fmla="*/ 100139 w 119621"/>
                <a:gd name="connsiteY6" fmla="*/ 51876 h 127525"/>
                <a:gd name="connsiteX7" fmla="*/ 98650 w 119621"/>
                <a:gd name="connsiteY7" fmla="*/ 45517 h 127525"/>
                <a:gd name="connsiteX8" fmla="*/ 92458 w 119621"/>
                <a:gd name="connsiteY8" fmla="*/ 41755 h 127525"/>
                <a:gd name="connsiteX9" fmla="*/ 85526 w 119621"/>
                <a:gd name="connsiteY9" fmla="*/ 44575 h 127525"/>
                <a:gd name="connsiteX10" fmla="*/ 83108 w 119621"/>
                <a:gd name="connsiteY10" fmla="*/ 43634 h 127525"/>
                <a:gd name="connsiteX11" fmla="*/ 79736 w 119621"/>
                <a:gd name="connsiteY11" fmla="*/ 43634 h 127525"/>
                <a:gd name="connsiteX12" fmla="*/ 75231 w 119621"/>
                <a:gd name="connsiteY12" fmla="*/ 43446 h 127525"/>
                <a:gd name="connsiteX13" fmla="*/ 73361 w 119621"/>
                <a:gd name="connsiteY13" fmla="*/ 42316 h 127525"/>
                <a:gd name="connsiteX14" fmla="*/ 68500 w 119621"/>
                <a:gd name="connsiteY14" fmla="*/ 43061 h 127525"/>
                <a:gd name="connsiteX15" fmla="*/ 66809 w 119621"/>
                <a:gd name="connsiteY15" fmla="*/ 40998 h 127525"/>
                <a:gd name="connsiteX16" fmla="*/ 67930 w 119621"/>
                <a:gd name="connsiteY16" fmla="*/ 37083 h 127525"/>
                <a:gd name="connsiteX17" fmla="*/ 67558 w 119621"/>
                <a:gd name="connsiteY17" fmla="*/ 30904 h 127525"/>
                <a:gd name="connsiteX18" fmla="*/ 67558 w 119621"/>
                <a:gd name="connsiteY18" fmla="*/ 24344 h 127525"/>
                <a:gd name="connsiteX19" fmla="*/ 65868 w 119621"/>
                <a:gd name="connsiteY19" fmla="*/ 19842 h 127525"/>
                <a:gd name="connsiteX20" fmla="*/ 65307 w 119621"/>
                <a:gd name="connsiteY20" fmla="*/ 16295 h 127525"/>
                <a:gd name="connsiteX21" fmla="*/ 61940 w 119621"/>
                <a:gd name="connsiteY21" fmla="*/ 13663 h 127525"/>
                <a:gd name="connsiteX22" fmla="*/ 62868 w 119621"/>
                <a:gd name="connsiteY22" fmla="*/ 11237 h 127525"/>
                <a:gd name="connsiteX23" fmla="*/ 61756 w 119621"/>
                <a:gd name="connsiteY23" fmla="*/ 9192 h 127525"/>
                <a:gd name="connsiteX24" fmla="*/ 57438 w 119621"/>
                <a:gd name="connsiteY24" fmla="*/ 7300 h 127525"/>
                <a:gd name="connsiteX25" fmla="*/ 48452 w 119621"/>
                <a:gd name="connsiteY25" fmla="*/ 578 h 127525"/>
                <a:gd name="connsiteX26" fmla="*/ 32149 w 119621"/>
                <a:gd name="connsiteY26" fmla="*/ 0 h 127525"/>
                <a:gd name="connsiteX27" fmla="*/ 13047 w 119621"/>
                <a:gd name="connsiteY27" fmla="*/ 5327 h 127525"/>
                <a:gd name="connsiteX28" fmla="*/ 9684 w 119621"/>
                <a:gd name="connsiteY28" fmla="*/ 7300 h 127525"/>
                <a:gd name="connsiteX29" fmla="*/ 8845 w 119621"/>
                <a:gd name="connsiteY29" fmla="*/ 12636 h 127525"/>
                <a:gd name="connsiteX30" fmla="*/ 3222 w 119621"/>
                <a:gd name="connsiteY30" fmla="*/ 21635 h 127525"/>
                <a:gd name="connsiteX31" fmla="*/ 5182 w 119621"/>
                <a:gd name="connsiteY31" fmla="*/ 25846 h 127525"/>
                <a:gd name="connsiteX32" fmla="*/ 4630 w 119621"/>
                <a:gd name="connsiteY32" fmla="*/ 30904 h 127525"/>
                <a:gd name="connsiteX33" fmla="*/ 1545 w 119621"/>
                <a:gd name="connsiteY33" fmla="*/ 39595 h 127525"/>
                <a:gd name="connsiteX34" fmla="*/ 0 w 119621"/>
                <a:gd name="connsiteY34" fmla="*/ 43694 h 127525"/>
                <a:gd name="connsiteX35" fmla="*/ 2756 w 119621"/>
                <a:gd name="connsiteY35" fmla="*/ 47571 h 127525"/>
                <a:gd name="connsiteX36" fmla="*/ 6312 w 119621"/>
                <a:gd name="connsiteY36" fmla="*/ 48495 h 127525"/>
                <a:gd name="connsiteX37" fmla="*/ 8939 w 119621"/>
                <a:gd name="connsiteY37" fmla="*/ 54486 h 127525"/>
                <a:gd name="connsiteX38" fmla="*/ 18486 w 119621"/>
                <a:gd name="connsiteY38" fmla="*/ 63669 h 127525"/>
                <a:gd name="connsiteX39" fmla="*/ 21297 w 119621"/>
                <a:gd name="connsiteY39" fmla="*/ 63669 h 127525"/>
                <a:gd name="connsiteX40" fmla="*/ 25033 w 119621"/>
                <a:gd name="connsiteY40" fmla="*/ 67229 h 127525"/>
                <a:gd name="connsiteX41" fmla="*/ 27467 w 119621"/>
                <a:gd name="connsiteY41" fmla="*/ 70780 h 127525"/>
                <a:gd name="connsiteX42" fmla="*/ 35337 w 119621"/>
                <a:gd name="connsiteY42" fmla="*/ 72462 h 127525"/>
                <a:gd name="connsiteX43" fmla="*/ 40570 w 119621"/>
                <a:gd name="connsiteY43" fmla="*/ 75462 h 127525"/>
                <a:gd name="connsiteX44" fmla="*/ 44135 w 119621"/>
                <a:gd name="connsiteY44" fmla="*/ 75462 h 127525"/>
                <a:gd name="connsiteX45" fmla="*/ 50121 w 119621"/>
                <a:gd name="connsiteY45" fmla="*/ 81277 h 127525"/>
                <a:gd name="connsiteX46" fmla="*/ 56677 w 119621"/>
                <a:gd name="connsiteY46" fmla="*/ 84628 h 127525"/>
                <a:gd name="connsiteX47" fmla="*/ 65295 w 119621"/>
                <a:gd name="connsiteY47" fmla="*/ 85762 h 127525"/>
                <a:gd name="connsiteX48" fmla="*/ 72967 w 119621"/>
                <a:gd name="connsiteY48" fmla="*/ 93258 h 127525"/>
                <a:gd name="connsiteX49" fmla="*/ 74097 w 119621"/>
                <a:gd name="connsiteY49" fmla="*/ 96442 h 127525"/>
                <a:gd name="connsiteX50" fmla="*/ 72792 w 119621"/>
                <a:gd name="connsiteY50" fmla="*/ 100554 h 127525"/>
                <a:gd name="connsiteX51" fmla="*/ 70913 w 119621"/>
                <a:gd name="connsiteY51" fmla="*/ 103010 h 127525"/>
                <a:gd name="connsiteX52" fmla="*/ 68294 w 119621"/>
                <a:gd name="connsiteY52" fmla="*/ 104684 h 127525"/>
                <a:gd name="connsiteX53" fmla="*/ 67361 w 119621"/>
                <a:gd name="connsiteY53" fmla="*/ 107307 h 127525"/>
                <a:gd name="connsiteX54" fmla="*/ 68662 w 119621"/>
                <a:gd name="connsiteY54" fmla="*/ 109724 h 127525"/>
                <a:gd name="connsiteX55" fmla="*/ 66416 w 119621"/>
                <a:gd name="connsiteY55" fmla="*/ 114971 h 127525"/>
                <a:gd name="connsiteX56" fmla="*/ 61734 w 119621"/>
                <a:gd name="connsiteY56" fmla="*/ 120413 h 127525"/>
                <a:gd name="connsiteX57" fmla="*/ 60797 w 119621"/>
                <a:gd name="connsiteY57" fmla="*/ 123024 h 127525"/>
                <a:gd name="connsiteX58" fmla="*/ 73160 w 119621"/>
                <a:gd name="connsiteY58" fmla="*/ 121539 h 127525"/>
                <a:gd name="connsiteX59" fmla="*/ 81778 w 119621"/>
                <a:gd name="connsiteY59" fmla="*/ 123777 h 127525"/>
                <a:gd name="connsiteX60" fmla="*/ 87957 w 119621"/>
                <a:gd name="connsiteY60" fmla="*/ 127525 h 127525"/>
                <a:gd name="connsiteX61" fmla="*/ 91337 w 119621"/>
                <a:gd name="connsiteY61" fmla="*/ 126396 h 127525"/>
                <a:gd name="connsiteX62" fmla="*/ 92445 w 119621"/>
                <a:gd name="connsiteY62" fmla="*/ 126396 h 127525"/>
                <a:gd name="connsiteX63" fmla="*/ 94512 w 119621"/>
                <a:gd name="connsiteY63" fmla="*/ 127341 h 127525"/>
                <a:gd name="connsiteX64" fmla="*/ 96759 w 119621"/>
                <a:gd name="connsiteY64" fmla="*/ 123978 h 127525"/>
                <a:gd name="connsiteX65" fmla="*/ 98445 w 119621"/>
                <a:gd name="connsiteY65" fmla="*/ 123212 h 127525"/>
                <a:gd name="connsiteX66" fmla="*/ 101444 w 119621"/>
                <a:gd name="connsiteY66" fmla="*/ 124342 h 127525"/>
                <a:gd name="connsiteX67" fmla="*/ 104251 w 119621"/>
                <a:gd name="connsiteY67" fmla="*/ 119840 h 127525"/>
                <a:gd name="connsiteX68" fmla="*/ 105180 w 119621"/>
                <a:gd name="connsiteY68" fmla="*/ 117037 h 127525"/>
                <a:gd name="connsiteX69" fmla="*/ 111744 w 119621"/>
                <a:gd name="connsiteY69" fmla="*/ 112916 h 127525"/>
                <a:gd name="connsiteX70" fmla="*/ 113426 w 119621"/>
                <a:gd name="connsiteY70" fmla="*/ 108415 h 127525"/>
                <a:gd name="connsiteX71" fmla="*/ 116798 w 119621"/>
                <a:gd name="connsiteY71" fmla="*/ 104872 h 127525"/>
                <a:gd name="connsiteX72" fmla="*/ 117551 w 119621"/>
                <a:gd name="connsiteY72" fmla="*/ 100366 h 127525"/>
                <a:gd name="connsiteX73" fmla="*/ 117371 w 119621"/>
                <a:gd name="connsiteY73" fmla="*/ 98145 h 127525"/>
                <a:gd name="connsiteX74" fmla="*/ 116798 w 119621"/>
                <a:gd name="connsiteY74" fmla="*/ 93810 h 127525"/>
                <a:gd name="connsiteX75" fmla="*/ 117730 w 119621"/>
                <a:gd name="connsiteY75" fmla="*/ 93070 h 127525"/>
                <a:gd name="connsiteX76" fmla="*/ 118860 w 119621"/>
                <a:gd name="connsiteY76" fmla="*/ 86331 h 127525"/>
                <a:gd name="connsiteX77" fmla="*/ 118115 w 119621"/>
                <a:gd name="connsiteY77" fmla="*/ 82582 h 127525"/>
                <a:gd name="connsiteX78" fmla="*/ 119048 w 119621"/>
                <a:gd name="connsiteY78" fmla="*/ 77152 h 127525"/>
                <a:gd name="connsiteX79" fmla="*/ 119622 w 119621"/>
                <a:gd name="connsiteY79" fmla="*/ 70592 h 127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119621" h="127525">
                  <a:moveTo>
                    <a:pt x="119622" y="70592"/>
                  </a:moveTo>
                  <a:lnTo>
                    <a:pt x="117735" y="68542"/>
                  </a:lnTo>
                  <a:lnTo>
                    <a:pt x="113806" y="66488"/>
                  </a:lnTo>
                  <a:lnTo>
                    <a:pt x="108192" y="70215"/>
                  </a:lnTo>
                  <a:lnTo>
                    <a:pt x="105573" y="69471"/>
                  </a:lnTo>
                  <a:lnTo>
                    <a:pt x="103134" y="62539"/>
                  </a:lnTo>
                  <a:lnTo>
                    <a:pt x="100139" y="51876"/>
                  </a:lnTo>
                  <a:lnTo>
                    <a:pt x="98650" y="45517"/>
                  </a:lnTo>
                  <a:cubicBezTo>
                    <a:pt x="96211" y="45517"/>
                    <a:pt x="92458" y="41755"/>
                    <a:pt x="92458" y="41755"/>
                  </a:cubicBezTo>
                  <a:lnTo>
                    <a:pt x="85526" y="44575"/>
                  </a:lnTo>
                  <a:lnTo>
                    <a:pt x="83108" y="43634"/>
                  </a:lnTo>
                  <a:lnTo>
                    <a:pt x="79736" y="43634"/>
                  </a:lnTo>
                  <a:lnTo>
                    <a:pt x="75231" y="43446"/>
                  </a:lnTo>
                  <a:lnTo>
                    <a:pt x="73361" y="42316"/>
                  </a:lnTo>
                  <a:lnTo>
                    <a:pt x="68500" y="43061"/>
                  </a:lnTo>
                  <a:lnTo>
                    <a:pt x="66809" y="40998"/>
                  </a:lnTo>
                  <a:lnTo>
                    <a:pt x="67930" y="37083"/>
                  </a:lnTo>
                  <a:lnTo>
                    <a:pt x="67558" y="30904"/>
                  </a:lnTo>
                  <a:lnTo>
                    <a:pt x="67558" y="24344"/>
                  </a:lnTo>
                  <a:lnTo>
                    <a:pt x="65868" y="19842"/>
                  </a:lnTo>
                  <a:lnTo>
                    <a:pt x="65307" y="16295"/>
                  </a:lnTo>
                  <a:lnTo>
                    <a:pt x="61940" y="13663"/>
                  </a:lnTo>
                  <a:lnTo>
                    <a:pt x="62868" y="11237"/>
                  </a:lnTo>
                  <a:lnTo>
                    <a:pt x="61756" y="9192"/>
                  </a:lnTo>
                  <a:lnTo>
                    <a:pt x="57438" y="7300"/>
                  </a:lnTo>
                  <a:lnTo>
                    <a:pt x="48452" y="578"/>
                  </a:lnTo>
                  <a:lnTo>
                    <a:pt x="32149" y="0"/>
                  </a:lnTo>
                  <a:lnTo>
                    <a:pt x="13047" y="5327"/>
                  </a:lnTo>
                  <a:lnTo>
                    <a:pt x="9684" y="7300"/>
                  </a:lnTo>
                  <a:lnTo>
                    <a:pt x="8845" y="12636"/>
                  </a:lnTo>
                  <a:lnTo>
                    <a:pt x="3222" y="21635"/>
                  </a:lnTo>
                  <a:lnTo>
                    <a:pt x="5182" y="25846"/>
                  </a:lnTo>
                  <a:lnTo>
                    <a:pt x="4630" y="30904"/>
                  </a:lnTo>
                  <a:lnTo>
                    <a:pt x="1545" y="39595"/>
                  </a:lnTo>
                  <a:lnTo>
                    <a:pt x="0" y="43694"/>
                  </a:lnTo>
                  <a:lnTo>
                    <a:pt x="2756" y="47571"/>
                  </a:lnTo>
                  <a:lnTo>
                    <a:pt x="6312" y="48495"/>
                  </a:lnTo>
                  <a:lnTo>
                    <a:pt x="8939" y="54486"/>
                  </a:lnTo>
                  <a:lnTo>
                    <a:pt x="18486" y="63669"/>
                  </a:lnTo>
                  <a:lnTo>
                    <a:pt x="21297" y="63669"/>
                  </a:lnTo>
                  <a:lnTo>
                    <a:pt x="25033" y="67229"/>
                  </a:lnTo>
                  <a:lnTo>
                    <a:pt x="27467" y="70780"/>
                  </a:lnTo>
                  <a:lnTo>
                    <a:pt x="35337" y="72462"/>
                  </a:lnTo>
                  <a:lnTo>
                    <a:pt x="40570" y="75462"/>
                  </a:lnTo>
                  <a:lnTo>
                    <a:pt x="44135" y="75462"/>
                  </a:lnTo>
                  <a:lnTo>
                    <a:pt x="50121" y="81277"/>
                  </a:lnTo>
                  <a:lnTo>
                    <a:pt x="56677" y="84628"/>
                  </a:lnTo>
                  <a:lnTo>
                    <a:pt x="65295" y="85762"/>
                  </a:lnTo>
                  <a:lnTo>
                    <a:pt x="72967" y="93258"/>
                  </a:lnTo>
                  <a:lnTo>
                    <a:pt x="74097" y="96442"/>
                  </a:lnTo>
                  <a:lnTo>
                    <a:pt x="72792" y="100554"/>
                  </a:lnTo>
                  <a:lnTo>
                    <a:pt x="70913" y="103010"/>
                  </a:lnTo>
                  <a:lnTo>
                    <a:pt x="68294" y="104684"/>
                  </a:lnTo>
                  <a:lnTo>
                    <a:pt x="67361" y="107307"/>
                  </a:lnTo>
                  <a:lnTo>
                    <a:pt x="68662" y="109724"/>
                  </a:lnTo>
                  <a:lnTo>
                    <a:pt x="66416" y="114971"/>
                  </a:lnTo>
                  <a:lnTo>
                    <a:pt x="61734" y="120413"/>
                  </a:lnTo>
                  <a:lnTo>
                    <a:pt x="60797" y="123024"/>
                  </a:lnTo>
                  <a:lnTo>
                    <a:pt x="73160" y="121539"/>
                  </a:lnTo>
                  <a:lnTo>
                    <a:pt x="81778" y="123777"/>
                  </a:lnTo>
                  <a:lnTo>
                    <a:pt x="87957" y="127525"/>
                  </a:lnTo>
                  <a:lnTo>
                    <a:pt x="91337" y="126396"/>
                  </a:lnTo>
                  <a:lnTo>
                    <a:pt x="92445" y="126396"/>
                  </a:lnTo>
                  <a:lnTo>
                    <a:pt x="94512" y="127341"/>
                  </a:lnTo>
                  <a:lnTo>
                    <a:pt x="96759" y="123978"/>
                  </a:lnTo>
                  <a:lnTo>
                    <a:pt x="98445" y="123212"/>
                  </a:lnTo>
                  <a:lnTo>
                    <a:pt x="101444" y="124342"/>
                  </a:lnTo>
                  <a:lnTo>
                    <a:pt x="104251" y="119840"/>
                  </a:lnTo>
                  <a:lnTo>
                    <a:pt x="105180" y="117037"/>
                  </a:lnTo>
                  <a:lnTo>
                    <a:pt x="111744" y="112916"/>
                  </a:lnTo>
                  <a:lnTo>
                    <a:pt x="113426" y="108415"/>
                  </a:lnTo>
                  <a:lnTo>
                    <a:pt x="116798" y="104872"/>
                  </a:lnTo>
                  <a:lnTo>
                    <a:pt x="117551" y="100366"/>
                  </a:lnTo>
                  <a:lnTo>
                    <a:pt x="117371" y="98145"/>
                  </a:lnTo>
                  <a:lnTo>
                    <a:pt x="116798" y="93810"/>
                  </a:lnTo>
                  <a:lnTo>
                    <a:pt x="117730" y="93070"/>
                  </a:lnTo>
                  <a:lnTo>
                    <a:pt x="118860" y="86331"/>
                  </a:lnTo>
                  <a:lnTo>
                    <a:pt x="118115" y="82582"/>
                  </a:lnTo>
                  <a:lnTo>
                    <a:pt x="119048" y="77152"/>
                  </a:lnTo>
                  <a:lnTo>
                    <a:pt x="119622" y="70592"/>
                  </a:lnTo>
                  <a:close/>
                </a:path>
              </a:pathLst>
            </a:custGeom>
            <a:grpFill/>
            <a:ln w="5028" cap="flat">
              <a:solidFill>
                <a:schemeClr val="bg1"/>
              </a:solidFill>
              <a:prstDash val="solid"/>
              <a:miter/>
            </a:ln>
          </p:spPr>
          <p:txBody>
            <a:bodyPr rtlCol="0" anchor="ctr"/>
            <a:lstStyle/>
            <a:p>
              <a:endParaRPr lang="en-US"/>
            </a:p>
          </p:txBody>
        </p:sp>
        <p:grpSp>
          <p:nvGrpSpPr>
            <p:cNvPr id="440" name="Graphic 2398">
              <a:extLst>
                <a:ext uri="{FF2B5EF4-FFF2-40B4-BE49-F238E27FC236}">
                  <a16:creationId xmlns:a16="http://schemas.microsoft.com/office/drawing/2014/main" id="{3DB18ED2-81C8-9117-ABF5-BE1E5E76676F}"/>
                </a:ext>
              </a:extLst>
            </p:cNvPr>
            <p:cNvGrpSpPr/>
            <p:nvPr/>
          </p:nvGrpSpPr>
          <p:grpSpPr>
            <a:xfrm>
              <a:off x="5125600" y="5033458"/>
              <a:ext cx="553526" cy="1038181"/>
              <a:chOff x="5125600" y="5033458"/>
              <a:chExt cx="553526" cy="1038181"/>
            </a:xfrm>
            <a:grpFill/>
          </p:grpSpPr>
          <p:sp>
            <p:nvSpPr>
              <p:cNvPr id="724" name="Freeform 723">
                <a:extLst>
                  <a:ext uri="{FF2B5EF4-FFF2-40B4-BE49-F238E27FC236}">
                    <a16:creationId xmlns:a16="http://schemas.microsoft.com/office/drawing/2014/main" id="{26C46BA6-3302-FE6D-8AF0-99B58AFE1485}"/>
                  </a:ext>
                </a:extLst>
              </p:cNvPr>
              <p:cNvSpPr/>
              <p:nvPr/>
            </p:nvSpPr>
            <p:spPr>
              <a:xfrm>
                <a:off x="5462047" y="5104445"/>
                <a:ext cx="6191" cy="3139"/>
              </a:xfrm>
              <a:custGeom>
                <a:avLst/>
                <a:gdLst>
                  <a:gd name="connsiteX0" fmla="*/ 6192 w 6191"/>
                  <a:gd name="connsiteY0" fmla="*/ 3075 h 3139"/>
                  <a:gd name="connsiteX1" fmla="*/ 0 w 6191"/>
                  <a:gd name="connsiteY1" fmla="*/ 7 h 3139"/>
                  <a:gd name="connsiteX2" fmla="*/ 6192 w 6191"/>
                  <a:gd name="connsiteY2" fmla="*/ 3075 h 3139"/>
                </a:gdLst>
                <a:ahLst/>
                <a:cxnLst>
                  <a:cxn ang="0">
                    <a:pos x="connsiteX0" y="connsiteY0"/>
                  </a:cxn>
                  <a:cxn ang="0">
                    <a:pos x="connsiteX1" y="connsiteY1"/>
                  </a:cxn>
                  <a:cxn ang="0">
                    <a:pos x="connsiteX2" y="connsiteY2"/>
                  </a:cxn>
                </a:cxnLst>
                <a:rect l="l" t="t" r="r" b="b"/>
                <a:pathLst>
                  <a:path w="6191" h="3139">
                    <a:moveTo>
                      <a:pt x="6192" y="3075"/>
                    </a:moveTo>
                    <a:cubicBezTo>
                      <a:pt x="4900" y="508"/>
                      <a:pt x="2610" y="-74"/>
                      <a:pt x="0" y="7"/>
                    </a:cubicBezTo>
                    <a:cubicBezTo>
                      <a:pt x="1091" y="3028"/>
                      <a:pt x="3505" y="3311"/>
                      <a:pt x="6192" y="3075"/>
                    </a:cubicBezTo>
                    <a:close/>
                  </a:path>
                </a:pathLst>
              </a:custGeom>
              <a:grpFill/>
              <a:ln w="5028" cap="flat">
                <a:solidFill>
                  <a:schemeClr val="bg1"/>
                </a:solidFill>
                <a:prstDash val="solid"/>
                <a:miter/>
              </a:ln>
            </p:spPr>
            <p:txBody>
              <a:bodyPr rtlCol="0" anchor="ctr"/>
              <a:lstStyle/>
              <a:p>
                <a:endParaRPr lang="en-US"/>
              </a:p>
            </p:txBody>
          </p:sp>
          <p:sp>
            <p:nvSpPr>
              <p:cNvPr id="725" name="Freeform 724">
                <a:extLst>
                  <a:ext uri="{FF2B5EF4-FFF2-40B4-BE49-F238E27FC236}">
                    <a16:creationId xmlns:a16="http://schemas.microsoft.com/office/drawing/2014/main" id="{38418F8E-774D-78FE-82DF-EA36ECB681B0}"/>
                  </a:ext>
                </a:extLst>
              </p:cNvPr>
              <p:cNvSpPr/>
              <p:nvPr/>
            </p:nvSpPr>
            <p:spPr>
              <a:xfrm>
                <a:off x="5468235" y="5107499"/>
                <a:ext cx="573" cy="522"/>
              </a:xfrm>
              <a:custGeom>
                <a:avLst/>
                <a:gdLst>
                  <a:gd name="connsiteX0" fmla="*/ 471 w 573"/>
                  <a:gd name="connsiteY0" fmla="*/ 522 h 522"/>
                  <a:gd name="connsiteX1" fmla="*/ 573 w 573"/>
                  <a:gd name="connsiteY1" fmla="*/ 0 h 522"/>
                  <a:gd name="connsiteX2" fmla="*/ 0 w 573"/>
                  <a:gd name="connsiteY2" fmla="*/ 21 h 522"/>
                  <a:gd name="connsiteX3" fmla="*/ 278 w 573"/>
                  <a:gd name="connsiteY3" fmla="*/ 458 h 522"/>
                  <a:gd name="connsiteX4" fmla="*/ 471 w 573"/>
                  <a:gd name="connsiteY4" fmla="*/ 522 h 5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3" h="522">
                    <a:moveTo>
                      <a:pt x="471" y="522"/>
                    </a:moveTo>
                    <a:cubicBezTo>
                      <a:pt x="509" y="338"/>
                      <a:pt x="539" y="171"/>
                      <a:pt x="573" y="0"/>
                    </a:cubicBezTo>
                    <a:cubicBezTo>
                      <a:pt x="385" y="21"/>
                      <a:pt x="193" y="21"/>
                      <a:pt x="0" y="21"/>
                    </a:cubicBezTo>
                    <a:cubicBezTo>
                      <a:pt x="81" y="188"/>
                      <a:pt x="205" y="278"/>
                      <a:pt x="278" y="458"/>
                    </a:cubicBezTo>
                    <a:cubicBezTo>
                      <a:pt x="351" y="484"/>
                      <a:pt x="407" y="501"/>
                      <a:pt x="471" y="522"/>
                    </a:cubicBezTo>
                    <a:close/>
                  </a:path>
                </a:pathLst>
              </a:custGeom>
              <a:grpFill/>
              <a:ln w="5028" cap="flat">
                <a:solidFill>
                  <a:schemeClr val="bg1"/>
                </a:solidFill>
                <a:prstDash val="solid"/>
                <a:miter/>
              </a:ln>
            </p:spPr>
            <p:txBody>
              <a:bodyPr rtlCol="0" anchor="ctr"/>
              <a:lstStyle/>
              <a:p>
                <a:endParaRPr lang="en-US"/>
              </a:p>
            </p:txBody>
          </p:sp>
          <p:sp>
            <p:nvSpPr>
              <p:cNvPr id="726" name="Freeform 725">
                <a:extLst>
                  <a:ext uri="{FF2B5EF4-FFF2-40B4-BE49-F238E27FC236}">
                    <a16:creationId xmlns:a16="http://schemas.microsoft.com/office/drawing/2014/main" id="{3EDC1D90-B927-FFD2-6A53-576488C793DB}"/>
                  </a:ext>
                </a:extLst>
              </p:cNvPr>
              <p:cNvSpPr/>
              <p:nvPr/>
            </p:nvSpPr>
            <p:spPr>
              <a:xfrm>
                <a:off x="5385939" y="5037985"/>
                <a:ext cx="1489" cy="278"/>
              </a:xfrm>
              <a:custGeom>
                <a:avLst/>
                <a:gdLst>
                  <a:gd name="connsiteX0" fmla="*/ 1489 w 1489"/>
                  <a:gd name="connsiteY0" fmla="*/ 163 h 278"/>
                  <a:gd name="connsiteX1" fmla="*/ 0 w 1489"/>
                  <a:gd name="connsiteY1" fmla="*/ 0 h 278"/>
                  <a:gd name="connsiteX2" fmla="*/ 1489 w 1489"/>
                  <a:gd name="connsiteY2" fmla="*/ 163 h 278"/>
                </a:gdLst>
                <a:ahLst/>
                <a:cxnLst>
                  <a:cxn ang="0">
                    <a:pos x="connsiteX0" y="connsiteY0"/>
                  </a:cxn>
                  <a:cxn ang="0">
                    <a:pos x="connsiteX1" y="connsiteY1"/>
                  </a:cxn>
                  <a:cxn ang="0">
                    <a:pos x="connsiteX2" y="connsiteY2"/>
                  </a:cxn>
                </a:cxnLst>
                <a:rect l="l" t="t" r="r" b="b"/>
                <a:pathLst>
                  <a:path w="1489" h="278">
                    <a:moveTo>
                      <a:pt x="1489" y="163"/>
                    </a:moveTo>
                    <a:cubicBezTo>
                      <a:pt x="1065" y="330"/>
                      <a:pt x="565" y="312"/>
                      <a:pt x="0" y="0"/>
                    </a:cubicBezTo>
                    <a:cubicBezTo>
                      <a:pt x="565" y="312"/>
                      <a:pt x="1065" y="355"/>
                      <a:pt x="1489" y="163"/>
                    </a:cubicBezTo>
                    <a:close/>
                  </a:path>
                </a:pathLst>
              </a:custGeom>
              <a:grpFill/>
              <a:ln w="5028" cap="flat">
                <a:solidFill>
                  <a:schemeClr val="bg1"/>
                </a:solidFill>
                <a:prstDash val="solid"/>
                <a:miter/>
              </a:ln>
            </p:spPr>
            <p:txBody>
              <a:bodyPr rtlCol="0" anchor="ctr"/>
              <a:lstStyle/>
              <a:p>
                <a:endParaRPr lang="en-US"/>
              </a:p>
            </p:txBody>
          </p:sp>
          <p:sp>
            <p:nvSpPr>
              <p:cNvPr id="727" name="Freeform 726">
                <a:extLst>
                  <a:ext uri="{FF2B5EF4-FFF2-40B4-BE49-F238E27FC236}">
                    <a16:creationId xmlns:a16="http://schemas.microsoft.com/office/drawing/2014/main" id="{F4DD2E55-6553-F2A1-8E4C-DF03EBD61BCE}"/>
                  </a:ext>
                </a:extLst>
              </p:cNvPr>
              <p:cNvSpPr/>
              <p:nvPr/>
            </p:nvSpPr>
            <p:spPr>
              <a:xfrm>
                <a:off x="5436762" y="5040903"/>
                <a:ext cx="607" cy="590"/>
              </a:xfrm>
              <a:custGeom>
                <a:avLst/>
                <a:gdLst>
                  <a:gd name="connsiteX0" fmla="*/ 608 w 607"/>
                  <a:gd name="connsiteY0" fmla="*/ 591 h 590"/>
                  <a:gd name="connsiteX1" fmla="*/ 4 w 607"/>
                  <a:gd name="connsiteY1" fmla="*/ 0 h 590"/>
                  <a:gd name="connsiteX2" fmla="*/ 0 w 607"/>
                  <a:gd name="connsiteY2" fmla="*/ 26 h 590"/>
                  <a:gd name="connsiteX3" fmla="*/ 608 w 607"/>
                  <a:gd name="connsiteY3" fmla="*/ 591 h 590"/>
                </a:gdLst>
                <a:ahLst/>
                <a:cxnLst>
                  <a:cxn ang="0">
                    <a:pos x="connsiteX0" y="connsiteY0"/>
                  </a:cxn>
                  <a:cxn ang="0">
                    <a:pos x="connsiteX1" y="connsiteY1"/>
                  </a:cxn>
                  <a:cxn ang="0">
                    <a:pos x="connsiteX2" y="connsiteY2"/>
                  </a:cxn>
                  <a:cxn ang="0">
                    <a:pos x="connsiteX3" y="connsiteY3"/>
                  </a:cxn>
                </a:cxnLst>
                <a:rect l="l" t="t" r="r" b="b"/>
                <a:pathLst>
                  <a:path w="607" h="590">
                    <a:moveTo>
                      <a:pt x="608" y="591"/>
                    </a:moveTo>
                    <a:cubicBezTo>
                      <a:pt x="411" y="394"/>
                      <a:pt x="210" y="192"/>
                      <a:pt x="4" y="0"/>
                    </a:cubicBezTo>
                    <a:lnTo>
                      <a:pt x="0" y="26"/>
                    </a:lnTo>
                    <a:cubicBezTo>
                      <a:pt x="205" y="206"/>
                      <a:pt x="398" y="394"/>
                      <a:pt x="608" y="591"/>
                    </a:cubicBezTo>
                    <a:close/>
                  </a:path>
                </a:pathLst>
              </a:custGeom>
              <a:grpFill/>
              <a:ln w="5028" cap="flat">
                <a:solidFill>
                  <a:schemeClr val="bg1"/>
                </a:solidFill>
                <a:prstDash val="solid"/>
                <a:miter/>
              </a:ln>
            </p:spPr>
            <p:txBody>
              <a:bodyPr rtlCol="0" anchor="ctr"/>
              <a:lstStyle/>
              <a:p>
                <a:endParaRPr lang="en-US"/>
              </a:p>
            </p:txBody>
          </p:sp>
          <p:sp>
            <p:nvSpPr>
              <p:cNvPr id="728" name="Freeform 727">
                <a:extLst>
                  <a:ext uri="{FF2B5EF4-FFF2-40B4-BE49-F238E27FC236}">
                    <a16:creationId xmlns:a16="http://schemas.microsoft.com/office/drawing/2014/main" id="{C35E4FA2-4A7C-A641-1BDD-6372E46B739A}"/>
                  </a:ext>
                </a:extLst>
              </p:cNvPr>
              <p:cNvSpPr/>
              <p:nvPr/>
            </p:nvSpPr>
            <p:spPr>
              <a:xfrm>
                <a:off x="5385871" y="5037861"/>
                <a:ext cx="68" cy="124"/>
              </a:xfrm>
              <a:custGeom>
                <a:avLst/>
                <a:gdLst>
                  <a:gd name="connsiteX0" fmla="*/ 0 w 68"/>
                  <a:gd name="connsiteY0" fmla="*/ 0 h 124"/>
                  <a:gd name="connsiteX1" fmla="*/ 0 w 68"/>
                  <a:gd name="connsiteY1" fmla="*/ 0 h 124"/>
                  <a:gd name="connsiteX2" fmla="*/ 68 w 68"/>
                  <a:gd name="connsiteY2" fmla="*/ 124 h 124"/>
                  <a:gd name="connsiteX3" fmla="*/ 0 w 68"/>
                  <a:gd name="connsiteY3" fmla="*/ 0 h 124"/>
                </a:gdLst>
                <a:ahLst/>
                <a:cxnLst>
                  <a:cxn ang="0">
                    <a:pos x="connsiteX0" y="connsiteY0"/>
                  </a:cxn>
                  <a:cxn ang="0">
                    <a:pos x="connsiteX1" y="connsiteY1"/>
                  </a:cxn>
                  <a:cxn ang="0">
                    <a:pos x="connsiteX2" y="connsiteY2"/>
                  </a:cxn>
                  <a:cxn ang="0">
                    <a:pos x="connsiteX3" y="connsiteY3"/>
                  </a:cxn>
                </a:cxnLst>
                <a:rect l="l" t="t" r="r" b="b"/>
                <a:pathLst>
                  <a:path w="68" h="124">
                    <a:moveTo>
                      <a:pt x="0" y="0"/>
                    </a:moveTo>
                    <a:lnTo>
                      <a:pt x="0" y="0"/>
                    </a:lnTo>
                    <a:cubicBezTo>
                      <a:pt x="30" y="21"/>
                      <a:pt x="30" y="103"/>
                      <a:pt x="68" y="124"/>
                    </a:cubicBezTo>
                    <a:cubicBezTo>
                      <a:pt x="34" y="103"/>
                      <a:pt x="34" y="21"/>
                      <a:pt x="0" y="0"/>
                    </a:cubicBezTo>
                    <a:close/>
                  </a:path>
                </a:pathLst>
              </a:custGeom>
              <a:grpFill/>
              <a:ln w="5028" cap="flat">
                <a:solidFill>
                  <a:schemeClr val="bg1"/>
                </a:solidFill>
                <a:prstDash val="solid"/>
                <a:miter/>
              </a:ln>
            </p:spPr>
            <p:txBody>
              <a:bodyPr rtlCol="0" anchor="ctr"/>
              <a:lstStyle/>
              <a:p>
                <a:endParaRPr lang="en-US"/>
              </a:p>
            </p:txBody>
          </p:sp>
          <p:sp>
            <p:nvSpPr>
              <p:cNvPr id="729" name="Freeform 728">
                <a:extLst>
                  <a:ext uri="{FF2B5EF4-FFF2-40B4-BE49-F238E27FC236}">
                    <a16:creationId xmlns:a16="http://schemas.microsoft.com/office/drawing/2014/main" id="{BB44B20F-57CA-0E8A-687E-0E8C0C8E77A6}"/>
                  </a:ext>
                </a:extLst>
              </p:cNvPr>
              <p:cNvSpPr/>
              <p:nvPr/>
            </p:nvSpPr>
            <p:spPr>
              <a:xfrm>
                <a:off x="5125600" y="5033458"/>
                <a:ext cx="553526" cy="581060"/>
              </a:xfrm>
              <a:custGeom>
                <a:avLst/>
                <a:gdLst>
                  <a:gd name="connsiteX0" fmla="*/ 552965 w 553526"/>
                  <a:gd name="connsiteY0" fmla="*/ 175849 h 581060"/>
                  <a:gd name="connsiteX1" fmla="*/ 544822 w 553526"/>
                  <a:gd name="connsiteY1" fmla="*/ 153388 h 581060"/>
                  <a:gd name="connsiteX2" fmla="*/ 541214 w 553526"/>
                  <a:gd name="connsiteY2" fmla="*/ 149978 h 581060"/>
                  <a:gd name="connsiteX3" fmla="*/ 533075 w 553526"/>
                  <a:gd name="connsiteY3" fmla="*/ 147885 h 581060"/>
                  <a:gd name="connsiteX4" fmla="*/ 520572 w 553526"/>
                  <a:gd name="connsiteY4" fmla="*/ 143606 h 581060"/>
                  <a:gd name="connsiteX5" fmla="*/ 506802 w 553526"/>
                  <a:gd name="connsiteY5" fmla="*/ 133700 h 581060"/>
                  <a:gd name="connsiteX6" fmla="*/ 485180 w 553526"/>
                  <a:gd name="connsiteY6" fmla="*/ 117542 h 581060"/>
                  <a:gd name="connsiteX7" fmla="*/ 473720 w 553526"/>
                  <a:gd name="connsiteY7" fmla="*/ 114667 h 581060"/>
                  <a:gd name="connsiteX8" fmla="*/ 433283 w 553526"/>
                  <a:gd name="connsiteY8" fmla="*/ 109219 h 581060"/>
                  <a:gd name="connsiteX9" fmla="*/ 428345 w 553526"/>
                  <a:gd name="connsiteY9" fmla="*/ 109711 h 581060"/>
                  <a:gd name="connsiteX10" fmla="*/ 422226 w 553526"/>
                  <a:gd name="connsiteY10" fmla="*/ 112737 h 581060"/>
                  <a:gd name="connsiteX11" fmla="*/ 418328 w 553526"/>
                  <a:gd name="connsiteY11" fmla="*/ 110696 h 581060"/>
                  <a:gd name="connsiteX12" fmla="*/ 415302 w 553526"/>
                  <a:gd name="connsiteY12" fmla="*/ 102719 h 581060"/>
                  <a:gd name="connsiteX13" fmla="*/ 410377 w 553526"/>
                  <a:gd name="connsiteY13" fmla="*/ 98449 h 581060"/>
                  <a:gd name="connsiteX14" fmla="*/ 389893 w 553526"/>
                  <a:gd name="connsiteY14" fmla="*/ 90468 h 581060"/>
                  <a:gd name="connsiteX15" fmla="*/ 373440 w 553526"/>
                  <a:gd name="connsiteY15" fmla="*/ 86258 h 581060"/>
                  <a:gd name="connsiteX16" fmla="*/ 361972 w 553526"/>
                  <a:gd name="connsiteY16" fmla="*/ 91683 h 581060"/>
                  <a:gd name="connsiteX17" fmla="*/ 360646 w 553526"/>
                  <a:gd name="connsiteY17" fmla="*/ 92548 h 581060"/>
                  <a:gd name="connsiteX18" fmla="*/ 359529 w 553526"/>
                  <a:gd name="connsiteY18" fmla="*/ 90237 h 581060"/>
                  <a:gd name="connsiteX19" fmla="*/ 360290 w 553526"/>
                  <a:gd name="connsiteY19" fmla="*/ 86930 h 581060"/>
                  <a:gd name="connsiteX20" fmla="*/ 355862 w 553526"/>
                  <a:gd name="connsiteY20" fmla="*/ 78709 h 581060"/>
                  <a:gd name="connsiteX21" fmla="*/ 343114 w 553526"/>
                  <a:gd name="connsiteY21" fmla="*/ 74567 h 581060"/>
                  <a:gd name="connsiteX22" fmla="*/ 342498 w 553526"/>
                  <a:gd name="connsiteY22" fmla="*/ 77473 h 581060"/>
                  <a:gd name="connsiteX23" fmla="*/ 342776 w 553526"/>
                  <a:gd name="connsiteY23" fmla="*/ 77499 h 581060"/>
                  <a:gd name="connsiteX24" fmla="*/ 343294 w 553526"/>
                  <a:gd name="connsiteY24" fmla="*/ 78063 h 581060"/>
                  <a:gd name="connsiteX25" fmla="*/ 342417 w 553526"/>
                  <a:gd name="connsiteY25" fmla="*/ 77781 h 581060"/>
                  <a:gd name="connsiteX26" fmla="*/ 342498 w 553526"/>
                  <a:gd name="connsiteY26" fmla="*/ 77473 h 581060"/>
                  <a:gd name="connsiteX27" fmla="*/ 329263 w 553526"/>
                  <a:gd name="connsiteY27" fmla="*/ 80601 h 581060"/>
                  <a:gd name="connsiteX28" fmla="*/ 322836 w 553526"/>
                  <a:gd name="connsiteY28" fmla="*/ 77464 h 581060"/>
                  <a:gd name="connsiteX29" fmla="*/ 335921 w 553526"/>
                  <a:gd name="connsiteY29" fmla="*/ 70695 h 581060"/>
                  <a:gd name="connsiteX30" fmla="*/ 339340 w 553526"/>
                  <a:gd name="connsiteY30" fmla="*/ 57823 h 581060"/>
                  <a:gd name="connsiteX31" fmla="*/ 337834 w 553526"/>
                  <a:gd name="connsiteY31" fmla="*/ 49719 h 581060"/>
                  <a:gd name="connsiteX32" fmla="*/ 332027 w 553526"/>
                  <a:gd name="connsiteY32" fmla="*/ 41383 h 581060"/>
                  <a:gd name="connsiteX33" fmla="*/ 322814 w 553526"/>
                  <a:gd name="connsiteY33" fmla="*/ 23385 h 581060"/>
                  <a:gd name="connsiteX34" fmla="*/ 318236 w 553526"/>
                  <a:gd name="connsiteY34" fmla="*/ 14420 h 581060"/>
                  <a:gd name="connsiteX35" fmla="*/ 316965 w 553526"/>
                  <a:gd name="connsiteY35" fmla="*/ 13145 h 581060"/>
                  <a:gd name="connsiteX36" fmla="*/ 307384 w 553526"/>
                  <a:gd name="connsiteY36" fmla="*/ 26034 h 581060"/>
                  <a:gd name="connsiteX37" fmla="*/ 303725 w 553526"/>
                  <a:gd name="connsiteY37" fmla="*/ 30950 h 581060"/>
                  <a:gd name="connsiteX38" fmla="*/ 303593 w 553526"/>
                  <a:gd name="connsiteY38" fmla="*/ 33625 h 581060"/>
                  <a:gd name="connsiteX39" fmla="*/ 297966 w 553526"/>
                  <a:gd name="connsiteY39" fmla="*/ 43308 h 581060"/>
                  <a:gd name="connsiteX40" fmla="*/ 296566 w 553526"/>
                  <a:gd name="connsiteY40" fmla="*/ 46270 h 581060"/>
                  <a:gd name="connsiteX41" fmla="*/ 293618 w 553526"/>
                  <a:gd name="connsiteY41" fmla="*/ 46813 h 581060"/>
                  <a:gd name="connsiteX42" fmla="*/ 292501 w 553526"/>
                  <a:gd name="connsiteY42" fmla="*/ 49355 h 581060"/>
                  <a:gd name="connsiteX43" fmla="*/ 289686 w 553526"/>
                  <a:gd name="connsiteY43" fmla="*/ 51315 h 581060"/>
                  <a:gd name="connsiteX44" fmla="*/ 287867 w 553526"/>
                  <a:gd name="connsiteY44" fmla="*/ 50484 h 581060"/>
                  <a:gd name="connsiteX45" fmla="*/ 287722 w 553526"/>
                  <a:gd name="connsiteY45" fmla="*/ 47391 h 581060"/>
                  <a:gd name="connsiteX46" fmla="*/ 286036 w 553526"/>
                  <a:gd name="connsiteY46" fmla="*/ 45555 h 581060"/>
                  <a:gd name="connsiteX47" fmla="*/ 283785 w 553526"/>
                  <a:gd name="connsiteY47" fmla="*/ 45842 h 581060"/>
                  <a:gd name="connsiteX48" fmla="*/ 281688 w 553526"/>
                  <a:gd name="connsiteY48" fmla="*/ 47939 h 581060"/>
                  <a:gd name="connsiteX49" fmla="*/ 278864 w 553526"/>
                  <a:gd name="connsiteY49" fmla="*/ 47224 h 581060"/>
                  <a:gd name="connsiteX50" fmla="*/ 277315 w 553526"/>
                  <a:gd name="connsiteY50" fmla="*/ 45264 h 581060"/>
                  <a:gd name="connsiteX51" fmla="*/ 277469 w 553526"/>
                  <a:gd name="connsiteY51" fmla="*/ 44139 h 581060"/>
                  <a:gd name="connsiteX52" fmla="*/ 276202 w 553526"/>
                  <a:gd name="connsiteY52" fmla="*/ 43018 h 581060"/>
                  <a:gd name="connsiteX53" fmla="*/ 275394 w 553526"/>
                  <a:gd name="connsiteY53" fmla="*/ 39376 h 581060"/>
                  <a:gd name="connsiteX54" fmla="*/ 272548 w 553526"/>
                  <a:gd name="connsiteY54" fmla="*/ 38661 h 581060"/>
                  <a:gd name="connsiteX55" fmla="*/ 271551 w 553526"/>
                  <a:gd name="connsiteY55" fmla="*/ 36702 h 581060"/>
                  <a:gd name="connsiteX56" fmla="*/ 267490 w 553526"/>
                  <a:gd name="connsiteY56" fmla="*/ 36552 h 581060"/>
                  <a:gd name="connsiteX57" fmla="*/ 264405 w 553526"/>
                  <a:gd name="connsiteY57" fmla="*/ 37545 h 581060"/>
                  <a:gd name="connsiteX58" fmla="*/ 261166 w 553526"/>
                  <a:gd name="connsiteY58" fmla="*/ 38097 h 581060"/>
                  <a:gd name="connsiteX59" fmla="*/ 258226 w 553526"/>
                  <a:gd name="connsiteY59" fmla="*/ 37823 h 581060"/>
                  <a:gd name="connsiteX60" fmla="*/ 255273 w 553526"/>
                  <a:gd name="connsiteY60" fmla="*/ 37399 h 581060"/>
                  <a:gd name="connsiteX61" fmla="*/ 252316 w 553526"/>
                  <a:gd name="connsiteY61" fmla="*/ 39089 h 581060"/>
                  <a:gd name="connsiteX62" fmla="*/ 252038 w 553526"/>
                  <a:gd name="connsiteY62" fmla="*/ 41618 h 581060"/>
                  <a:gd name="connsiteX63" fmla="*/ 254708 w 553526"/>
                  <a:gd name="connsiteY63" fmla="*/ 44293 h 581060"/>
                  <a:gd name="connsiteX64" fmla="*/ 256681 w 553526"/>
                  <a:gd name="connsiteY64" fmla="*/ 49060 h 581060"/>
                  <a:gd name="connsiteX65" fmla="*/ 255838 w 553526"/>
                  <a:gd name="connsiteY65" fmla="*/ 49761 h 581060"/>
                  <a:gd name="connsiteX66" fmla="*/ 253865 w 553526"/>
                  <a:gd name="connsiteY66" fmla="*/ 49475 h 581060"/>
                  <a:gd name="connsiteX67" fmla="*/ 251204 w 553526"/>
                  <a:gd name="connsiteY67" fmla="*/ 49060 h 581060"/>
                  <a:gd name="connsiteX68" fmla="*/ 249651 w 553526"/>
                  <a:gd name="connsiteY68" fmla="*/ 48067 h 581060"/>
                  <a:gd name="connsiteX69" fmla="*/ 247139 w 553526"/>
                  <a:gd name="connsiteY69" fmla="*/ 47275 h 581060"/>
                  <a:gd name="connsiteX70" fmla="*/ 246565 w 553526"/>
                  <a:gd name="connsiteY70" fmla="*/ 46668 h 581060"/>
                  <a:gd name="connsiteX71" fmla="*/ 247977 w 553526"/>
                  <a:gd name="connsiteY71" fmla="*/ 48208 h 581060"/>
                  <a:gd name="connsiteX72" fmla="*/ 242218 w 553526"/>
                  <a:gd name="connsiteY72" fmla="*/ 48208 h 581060"/>
                  <a:gd name="connsiteX73" fmla="*/ 240806 w 553526"/>
                  <a:gd name="connsiteY73" fmla="*/ 48332 h 581060"/>
                  <a:gd name="connsiteX74" fmla="*/ 239834 w 553526"/>
                  <a:gd name="connsiteY74" fmla="*/ 47207 h 581060"/>
                  <a:gd name="connsiteX75" fmla="*/ 237297 w 553526"/>
                  <a:gd name="connsiteY75" fmla="*/ 47369 h 581060"/>
                  <a:gd name="connsiteX76" fmla="*/ 232248 w 553526"/>
                  <a:gd name="connsiteY76" fmla="*/ 48918 h 581060"/>
                  <a:gd name="connsiteX77" fmla="*/ 230985 w 553526"/>
                  <a:gd name="connsiteY77" fmla="*/ 53121 h 581060"/>
                  <a:gd name="connsiteX78" fmla="*/ 227053 w 553526"/>
                  <a:gd name="connsiteY78" fmla="*/ 53257 h 581060"/>
                  <a:gd name="connsiteX79" fmla="*/ 223818 w 553526"/>
                  <a:gd name="connsiteY79" fmla="*/ 53544 h 581060"/>
                  <a:gd name="connsiteX80" fmla="*/ 221717 w 553526"/>
                  <a:gd name="connsiteY80" fmla="*/ 54678 h 581060"/>
                  <a:gd name="connsiteX81" fmla="*/ 219881 w 553526"/>
                  <a:gd name="connsiteY81" fmla="*/ 57177 h 581060"/>
                  <a:gd name="connsiteX82" fmla="*/ 217078 w 553526"/>
                  <a:gd name="connsiteY82" fmla="*/ 57472 h 581060"/>
                  <a:gd name="connsiteX83" fmla="*/ 216381 w 553526"/>
                  <a:gd name="connsiteY83" fmla="*/ 56762 h 581060"/>
                  <a:gd name="connsiteX84" fmla="*/ 214690 w 553526"/>
                  <a:gd name="connsiteY84" fmla="*/ 57759 h 581060"/>
                  <a:gd name="connsiteX85" fmla="*/ 212714 w 553526"/>
                  <a:gd name="connsiteY85" fmla="*/ 59299 h 581060"/>
                  <a:gd name="connsiteX86" fmla="*/ 210202 w 553526"/>
                  <a:gd name="connsiteY86" fmla="*/ 58298 h 581060"/>
                  <a:gd name="connsiteX87" fmla="*/ 205704 w 553526"/>
                  <a:gd name="connsiteY87" fmla="*/ 54802 h 581060"/>
                  <a:gd name="connsiteX88" fmla="*/ 203171 w 553526"/>
                  <a:gd name="connsiteY88" fmla="*/ 52265 h 581060"/>
                  <a:gd name="connsiteX89" fmla="*/ 202743 w 553526"/>
                  <a:gd name="connsiteY89" fmla="*/ 49329 h 581060"/>
                  <a:gd name="connsiteX90" fmla="*/ 196569 w 553526"/>
                  <a:gd name="connsiteY90" fmla="*/ 43283 h 581060"/>
                  <a:gd name="connsiteX91" fmla="*/ 196569 w 553526"/>
                  <a:gd name="connsiteY91" fmla="*/ 40057 h 581060"/>
                  <a:gd name="connsiteX92" fmla="*/ 196705 w 553526"/>
                  <a:gd name="connsiteY92" fmla="*/ 37943 h 581060"/>
                  <a:gd name="connsiteX93" fmla="*/ 196569 w 553526"/>
                  <a:gd name="connsiteY93" fmla="*/ 34297 h 581060"/>
                  <a:gd name="connsiteX94" fmla="*/ 197275 w 553526"/>
                  <a:gd name="connsiteY94" fmla="*/ 30647 h 581060"/>
                  <a:gd name="connsiteX95" fmla="*/ 199106 w 553526"/>
                  <a:gd name="connsiteY95" fmla="*/ 26295 h 581060"/>
                  <a:gd name="connsiteX96" fmla="*/ 201203 w 553526"/>
                  <a:gd name="connsiteY96" fmla="*/ 22632 h 581060"/>
                  <a:gd name="connsiteX97" fmla="*/ 203599 w 553526"/>
                  <a:gd name="connsiteY97" fmla="*/ 18147 h 581060"/>
                  <a:gd name="connsiteX98" fmla="*/ 203599 w 553526"/>
                  <a:gd name="connsiteY98" fmla="*/ 16453 h 581060"/>
                  <a:gd name="connsiteX99" fmla="*/ 201353 w 553526"/>
                  <a:gd name="connsiteY99" fmla="*/ 16727 h 581060"/>
                  <a:gd name="connsiteX100" fmla="*/ 199106 w 553526"/>
                  <a:gd name="connsiteY100" fmla="*/ 12940 h 581060"/>
                  <a:gd name="connsiteX101" fmla="*/ 195875 w 553526"/>
                  <a:gd name="connsiteY101" fmla="*/ 12940 h 581060"/>
                  <a:gd name="connsiteX102" fmla="*/ 193766 w 553526"/>
                  <a:gd name="connsiteY102" fmla="*/ 11823 h 581060"/>
                  <a:gd name="connsiteX103" fmla="*/ 196573 w 553526"/>
                  <a:gd name="connsiteY103" fmla="*/ 7454 h 581060"/>
                  <a:gd name="connsiteX104" fmla="*/ 196436 w 553526"/>
                  <a:gd name="connsiteY104" fmla="*/ 3534 h 581060"/>
                  <a:gd name="connsiteX105" fmla="*/ 194326 w 553526"/>
                  <a:gd name="connsiteY105" fmla="*/ 715 h 581060"/>
                  <a:gd name="connsiteX106" fmla="*/ 191100 w 553526"/>
                  <a:gd name="connsiteY106" fmla="*/ 0 h 581060"/>
                  <a:gd name="connsiteX107" fmla="*/ 189555 w 553526"/>
                  <a:gd name="connsiteY107" fmla="*/ 1125 h 581060"/>
                  <a:gd name="connsiteX108" fmla="*/ 187869 w 553526"/>
                  <a:gd name="connsiteY108" fmla="*/ 163 h 581060"/>
                  <a:gd name="connsiteX109" fmla="*/ 187193 w 553526"/>
                  <a:gd name="connsiteY109" fmla="*/ 163 h 581060"/>
                  <a:gd name="connsiteX110" fmla="*/ 185293 w 553526"/>
                  <a:gd name="connsiteY110" fmla="*/ 5178 h 581060"/>
                  <a:gd name="connsiteX111" fmla="*/ 180060 w 553526"/>
                  <a:gd name="connsiteY111" fmla="*/ 9649 h 581060"/>
                  <a:gd name="connsiteX112" fmla="*/ 176868 w 553526"/>
                  <a:gd name="connsiteY112" fmla="*/ 11348 h 581060"/>
                  <a:gd name="connsiteX113" fmla="*/ 171814 w 553526"/>
                  <a:gd name="connsiteY113" fmla="*/ 12097 h 581060"/>
                  <a:gd name="connsiteX114" fmla="*/ 167689 w 553526"/>
                  <a:gd name="connsiteY114" fmla="*/ 14733 h 581060"/>
                  <a:gd name="connsiteX115" fmla="*/ 163384 w 553526"/>
                  <a:gd name="connsiteY115" fmla="*/ 13770 h 581060"/>
                  <a:gd name="connsiteX116" fmla="*/ 158703 w 553526"/>
                  <a:gd name="connsiteY116" fmla="*/ 15636 h 581060"/>
                  <a:gd name="connsiteX117" fmla="*/ 153829 w 553526"/>
                  <a:gd name="connsiteY117" fmla="*/ 18473 h 581060"/>
                  <a:gd name="connsiteX118" fmla="*/ 148215 w 553526"/>
                  <a:gd name="connsiteY118" fmla="*/ 18832 h 581060"/>
                  <a:gd name="connsiteX119" fmla="*/ 139973 w 553526"/>
                  <a:gd name="connsiteY119" fmla="*/ 18832 h 581060"/>
                  <a:gd name="connsiteX120" fmla="*/ 134732 w 553526"/>
                  <a:gd name="connsiteY120" fmla="*/ 16958 h 581060"/>
                  <a:gd name="connsiteX121" fmla="*/ 127247 w 553526"/>
                  <a:gd name="connsiteY121" fmla="*/ 14900 h 581060"/>
                  <a:gd name="connsiteX122" fmla="*/ 130050 w 553526"/>
                  <a:gd name="connsiteY122" fmla="*/ 19204 h 581060"/>
                  <a:gd name="connsiteX123" fmla="*/ 133422 w 553526"/>
                  <a:gd name="connsiteY123" fmla="*/ 20698 h 581060"/>
                  <a:gd name="connsiteX124" fmla="*/ 134928 w 553526"/>
                  <a:gd name="connsiteY124" fmla="*/ 26697 h 581060"/>
                  <a:gd name="connsiteX125" fmla="*/ 132485 w 553526"/>
                  <a:gd name="connsiteY125" fmla="*/ 29701 h 581060"/>
                  <a:gd name="connsiteX126" fmla="*/ 132121 w 553526"/>
                  <a:gd name="connsiteY126" fmla="*/ 33629 h 581060"/>
                  <a:gd name="connsiteX127" fmla="*/ 132485 w 553526"/>
                  <a:gd name="connsiteY127" fmla="*/ 36424 h 581060"/>
                  <a:gd name="connsiteX128" fmla="*/ 134552 w 553526"/>
                  <a:gd name="connsiteY128" fmla="*/ 39059 h 581060"/>
                  <a:gd name="connsiteX129" fmla="*/ 140543 w 553526"/>
                  <a:gd name="connsiteY129" fmla="*/ 39612 h 581060"/>
                  <a:gd name="connsiteX130" fmla="*/ 146161 w 553526"/>
                  <a:gd name="connsiteY130" fmla="*/ 41302 h 581060"/>
                  <a:gd name="connsiteX131" fmla="*/ 147282 w 553526"/>
                  <a:gd name="connsiteY131" fmla="*/ 43364 h 581060"/>
                  <a:gd name="connsiteX132" fmla="*/ 143170 w 553526"/>
                  <a:gd name="connsiteY132" fmla="*/ 45619 h 581060"/>
                  <a:gd name="connsiteX133" fmla="*/ 138116 w 553526"/>
                  <a:gd name="connsiteY133" fmla="*/ 47485 h 581060"/>
                  <a:gd name="connsiteX134" fmla="*/ 134180 w 553526"/>
                  <a:gd name="connsiteY134" fmla="*/ 51597 h 581060"/>
                  <a:gd name="connsiteX135" fmla="*/ 130812 w 553526"/>
                  <a:gd name="connsiteY135" fmla="*/ 56099 h 581060"/>
                  <a:gd name="connsiteX136" fmla="*/ 122575 w 553526"/>
                  <a:gd name="connsiteY136" fmla="*/ 60592 h 581060"/>
                  <a:gd name="connsiteX137" fmla="*/ 116952 w 553526"/>
                  <a:gd name="connsiteY137" fmla="*/ 66202 h 581060"/>
                  <a:gd name="connsiteX138" fmla="*/ 109087 w 553526"/>
                  <a:gd name="connsiteY138" fmla="*/ 66955 h 581060"/>
                  <a:gd name="connsiteX139" fmla="*/ 96785 w 553526"/>
                  <a:gd name="connsiteY139" fmla="*/ 58769 h 581060"/>
                  <a:gd name="connsiteX140" fmla="*/ 93169 w 553526"/>
                  <a:gd name="connsiteY140" fmla="*/ 59103 h 581060"/>
                  <a:gd name="connsiteX141" fmla="*/ 87542 w 553526"/>
                  <a:gd name="connsiteY141" fmla="*/ 47511 h 581060"/>
                  <a:gd name="connsiteX142" fmla="*/ 81748 w 553526"/>
                  <a:gd name="connsiteY142" fmla="*/ 51426 h 581060"/>
                  <a:gd name="connsiteX143" fmla="*/ 75381 w 553526"/>
                  <a:gd name="connsiteY143" fmla="*/ 51246 h 581060"/>
                  <a:gd name="connsiteX144" fmla="*/ 59454 w 553526"/>
                  <a:gd name="connsiteY144" fmla="*/ 52171 h 581060"/>
                  <a:gd name="connsiteX145" fmla="*/ 60776 w 553526"/>
                  <a:gd name="connsiteY145" fmla="*/ 59484 h 581060"/>
                  <a:gd name="connsiteX146" fmla="*/ 66395 w 553526"/>
                  <a:gd name="connsiteY146" fmla="*/ 63788 h 581060"/>
                  <a:gd name="connsiteX147" fmla="*/ 66202 w 553526"/>
                  <a:gd name="connsiteY147" fmla="*/ 70352 h 581060"/>
                  <a:gd name="connsiteX148" fmla="*/ 60211 w 553526"/>
                  <a:gd name="connsiteY148" fmla="*/ 69223 h 581060"/>
                  <a:gd name="connsiteX149" fmla="*/ 53844 w 553526"/>
                  <a:gd name="connsiteY149" fmla="*/ 73908 h 581060"/>
                  <a:gd name="connsiteX150" fmla="*/ 57961 w 553526"/>
                  <a:gd name="connsiteY150" fmla="*/ 84456 h 581060"/>
                  <a:gd name="connsiteX151" fmla="*/ 65265 w 553526"/>
                  <a:gd name="connsiteY151" fmla="*/ 97028 h 581060"/>
                  <a:gd name="connsiteX152" fmla="*/ 54781 w 553526"/>
                  <a:gd name="connsiteY152" fmla="*/ 135852 h 581060"/>
                  <a:gd name="connsiteX153" fmla="*/ 54708 w 553526"/>
                  <a:gd name="connsiteY153" fmla="*/ 134924 h 581060"/>
                  <a:gd name="connsiteX154" fmla="*/ 52346 w 553526"/>
                  <a:gd name="connsiteY154" fmla="*/ 139990 h 581060"/>
                  <a:gd name="connsiteX155" fmla="*/ 44486 w 553526"/>
                  <a:gd name="connsiteY155" fmla="*/ 137756 h 581060"/>
                  <a:gd name="connsiteX156" fmla="*/ 33240 w 553526"/>
                  <a:gd name="connsiteY156" fmla="*/ 140756 h 581060"/>
                  <a:gd name="connsiteX157" fmla="*/ 20887 w 553526"/>
                  <a:gd name="connsiteY157" fmla="*/ 145977 h 581060"/>
                  <a:gd name="connsiteX158" fmla="*/ 15277 w 553526"/>
                  <a:gd name="connsiteY158" fmla="*/ 150114 h 581060"/>
                  <a:gd name="connsiteX159" fmla="*/ 11909 w 553526"/>
                  <a:gd name="connsiteY159" fmla="*/ 153114 h 581060"/>
                  <a:gd name="connsiteX160" fmla="*/ 11524 w 553526"/>
                  <a:gd name="connsiteY160" fmla="*/ 159092 h 581060"/>
                  <a:gd name="connsiteX161" fmla="*/ 8161 w 553526"/>
                  <a:gd name="connsiteY161" fmla="*/ 164338 h 581060"/>
                  <a:gd name="connsiteX162" fmla="*/ 8161 w 553526"/>
                  <a:gd name="connsiteY162" fmla="*/ 172584 h 581060"/>
                  <a:gd name="connsiteX163" fmla="*/ 2546 w 553526"/>
                  <a:gd name="connsiteY163" fmla="*/ 175190 h 581060"/>
                  <a:gd name="connsiteX164" fmla="*/ 296 w 553526"/>
                  <a:gd name="connsiteY164" fmla="*/ 183068 h 581060"/>
                  <a:gd name="connsiteX165" fmla="*/ 1789 w 553526"/>
                  <a:gd name="connsiteY165" fmla="*/ 191681 h 581060"/>
                  <a:gd name="connsiteX166" fmla="*/ 10394 w 553526"/>
                  <a:gd name="connsiteY166" fmla="*/ 207031 h 581060"/>
                  <a:gd name="connsiteX167" fmla="*/ 8161 w 553526"/>
                  <a:gd name="connsiteY167" fmla="*/ 211922 h 581060"/>
                  <a:gd name="connsiteX168" fmla="*/ 21267 w 553526"/>
                  <a:gd name="connsiteY168" fmla="*/ 211541 h 581060"/>
                  <a:gd name="connsiteX169" fmla="*/ 29877 w 553526"/>
                  <a:gd name="connsiteY169" fmla="*/ 220133 h 581060"/>
                  <a:gd name="connsiteX170" fmla="*/ 42988 w 553526"/>
                  <a:gd name="connsiteY170" fmla="*/ 215657 h 581060"/>
                  <a:gd name="connsiteX171" fmla="*/ 47849 w 553526"/>
                  <a:gd name="connsiteY171" fmla="*/ 217531 h 581060"/>
                  <a:gd name="connsiteX172" fmla="*/ 49723 w 553526"/>
                  <a:gd name="connsiteY172" fmla="*/ 235867 h 581060"/>
                  <a:gd name="connsiteX173" fmla="*/ 62094 w 553526"/>
                  <a:gd name="connsiteY173" fmla="*/ 236244 h 581060"/>
                  <a:gd name="connsiteX174" fmla="*/ 66891 w 553526"/>
                  <a:gd name="connsiteY174" fmla="*/ 242680 h 581060"/>
                  <a:gd name="connsiteX175" fmla="*/ 62325 w 553526"/>
                  <a:gd name="connsiteY175" fmla="*/ 236552 h 581060"/>
                  <a:gd name="connsiteX176" fmla="*/ 64152 w 553526"/>
                  <a:gd name="connsiteY176" fmla="*/ 235957 h 581060"/>
                  <a:gd name="connsiteX177" fmla="*/ 75098 w 553526"/>
                  <a:gd name="connsiteY177" fmla="*/ 236240 h 581060"/>
                  <a:gd name="connsiteX178" fmla="*/ 80152 w 553526"/>
                  <a:gd name="connsiteY178" fmla="*/ 233723 h 581060"/>
                  <a:gd name="connsiteX179" fmla="*/ 82968 w 553526"/>
                  <a:gd name="connsiteY179" fmla="*/ 233723 h 581060"/>
                  <a:gd name="connsiteX180" fmla="*/ 85488 w 553526"/>
                  <a:gd name="connsiteY180" fmla="*/ 230904 h 581060"/>
                  <a:gd name="connsiteX181" fmla="*/ 88868 w 553526"/>
                  <a:gd name="connsiteY181" fmla="*/ 231485 h 581060"/>
                  <a:gd name="connsiteX182" fmla="*/ 92245 w 553526"/>
                  <a:gd name="connsiteY182" fmla="*/ 230069 h 581060"/>
                  <a:gd name="connsiteX183" fmla="*/ 94209 w 553526"/>
                  <a:gd name="connsiteY183" fmla="*/ 224446 h 581060"/>
                  <a:gd name="connsiteX184" fmla="*/ 102912 w 553526"/>
                  <a:gd name="connsiteY184" fmla="*/ 219675 h 581060"/>
                  <a:gd name="connsiteX185" fmla="*/ 110217 w 553526"/>
                  <a:gd name="connsiteY185" fmla="*/ 217420 h 581060"/>
                  <a:gd name="connsiteX186" fmla="*/ 116956 w 553526"/>
                  <a:gd name="connsiteY186" fmla="*/ 217420 h 581060"/>
                  <a:gd name="connsiteX187" fmla="*/ 121454 w 553526"/>
                  <a:gd name="connsiteY187" fmla="*/ 217711 h 581060"/>
                  <a:gd name="connsiteX188" fmla="*/ 123131 w 553526"/>
                  <a:gd name="connsiteY188" fmla="*/ 226141 h 581060"/>
                  <a:gd name="connsiteX189" fmla="*/ 122010 w 553526"/>
                  <a:gd name="connsiteY189" fmla="*/ 232025 h 581060"/>
                  <a:gd name="connsiteX190" fmla="*/ 121458 w 553526"/>
                  <a:gd name="connsiteY190" fmla="*/ 239042 h 581060"/>
                  <a:gd name="connsiteX191" fmla="*/ 125951 w 553526"/>
                  <a:gd name="connsiteY191" fmla="*/ 246355 h 581060"/>
                  <a:gd name="connsiteX192" fmla="*/ 132977 w 553526"/>
                  <a:gd name="connsiteY192" fmla="*/ 253946 h 581060"/>
                  <a:gd name="connsiteX193" fmla="*/ 139156 w 553526"/>
                  <a:gd name="connsiteY193" fmla="*/ 257874 h 581060"/>
                  <a:gd name="connsiteX194" fmla="*/ 143645 w 553526"/>
                  <a:gd name="connsiteY194" fmla="*/ 255620 h 581060"/>
                  <a:gd name="connsiteX195" fmla="*/ 149546 w 553526"/>
                  <a:gd name="connsiteY195" fmla="*/ 258165 h 581060"/>
                  <a:gd name="connsiteX196" fmla="*/ 156854 w 553526"/>
                  <a:gd name="connsiteY196" fmla="*/ 260412 h 581060"/>
                  <a:gd name="connsiteX197" fmla="*/ 160496 w 553526"/>
                  <a:gd name="connsiteY197" fmla="*/ 264340 h 581060"/>
                  <a:gd name="connsiteX198" fmla="*/ 167248 w 553526"/>
                  <a:gd name="connsiteY198" fmla="*/ 266595 h 581060"/>
                  <a:gd name="connsiteX199" fmla="*/ 172589 w 553526"/>
                  <a:gd name="connsiteY199" fmla="*/ 268555 h 581060"/>
                  <a:gd name="connsiteX200" fmla="*/ 173988 w 553526"/>
                  <a:gd name="connsiteY200" fmla="*/ 273044 h 581060"/>
                  <a:gd name="connsiteX201" fmla="*/ 178203 w 553526"/>
                  <a:gd name="connsiteY201" fmla="*/ 274174 h 581060"/>
                  <a:gd name="connsiteX202" fmla="*/ 187471 w 553526"/>
                  <a:gd name="connsiteY202" fmla="*/ 273904 h 581060"/>
                  <a:gd name="connsiteX203" fmla="*/ 193650 w 553526"/>
                  <a:gd name="connsiteY203" fmla="*/ 277832 h 581060"/>
                  <a:gd name="connsiteX204" fmla="*/ 193924 w 553526"/>
                  <a:gd name="connsiteY204" fmla="*/ 285132 h 581060"/>
                  <a:gd name="connsiteX205" fmla="*/ 194771 w 553526"/>
                  <a:gd name="connsiteY205" fmla="*/ 290464 h 581060"/>
                  <a:gd name="connsiteX206" fmla="*/ 192807 w 553526"/>
                  <a:gd name="connsiteY206" fmla="*/ 294970 h 581060"/>
                  <a:gd name="connsiteX207" fmla="*/ 197009 w 553526"/>
                  <a:gd name="connsiteY207" fmla="*/ 300015 h 581060"/>
                  <a:gd name="connsiteX208" fmla="*/ 198421 w 553526"/>
                  <a:gd name="connsiteY208" fmla="*/ 308731 h 581060"/>
                  <a:gd name="connsiteX209" fmla="*/ 223133 w 553526"/>
                  <a:gd name="connsiteY209" fmla="*/ 309865 h 581060"/>
                  <a:gd name="connsiteX210" fmla="*/ 223706 w 553526"/>
                  <a:gd name="connsiteY210" fmla="*/ 324466 h 581060"/>
                  <a:gd name="connsiteX211" fmla="*/ 230724 w 553526"/>
                  <a:gd name="connsiteY211" fmla="*/ 326438 h 581060"/>
                  <a:gd name="connsiteX212" fmla="*/ 236629 w 553526"/>
                  <a:gd name="connsiteY212" fmla="*/ 335698 h 581060"/>
                  <a:gd name="connsiteX213" fmla="*/ 239154 w 553526"/>
                  <a:gd name="connsiteY213" fmla="*/ 346931 h 581060"/>
                  <a:gd name="connsiteX214" fmla="*/ 235226 w 553526"/>
                  <a:gd name="connsiteY214" fmla="*/ 354783 h 581060"/>
                  <a:gd name="connsiteX215" fmla="*/ 231011 w 553526"/>
                  <a:gd name="connsiteY215" fmla="*/ 365203 h 581060"/>
                  <a:gd name="connsiteX216" fmla="*/ 230827 w 553526"/>
                  <a:gd name="connsiteY216" fmla="*/ 365108 h 581060"/>
                  <a:gd name="connsiteX217" fmla="*/ 231939 w 553526"/>
                  <a:gd name="connsiteY217" fmla="*/ 367154 h 581060"/>
                  <a:gd name="connsiteX218" fmla="*/ 231011 w 553526"/>
                  <a:gd name="connsiteY218" fmla="*/ 369580 h 581060"/>
                  <a:gd name="connsiteX219" fmla="*/ 234379 w 553526"/>
                  <a:gd name="connsiteY219" fmla="*/ 372212 h 581060"/>
                  <a:gd name="connsiteX220" fmla="*/ 234939 w 553526"/>
                  <a:gd name="connsiteY220" fmla="*/ 375759 h 581060"/>
                  <a:gd name="connsiteX221" fmla="*/ 236629 w 553526"/>
                  <a:gd name="connsiteY221" fmla="*/ 380261 h 581060"/>
                  <a:gd name="connsiteX222" fmla="*/ 236629 w 553526"/>
                  <a:gd name="connsiteY222" fmla="*/ 386820 h 581060"/>
                  <a:gd name="connsiteX223" fmla="*/ 237002 w 553526"/>
                  <a:gd name="connsiteY223" fmla="*/ 392999 h 581060"/>
                  <a:gd name="connsiteX224" fmla="*/ 235880 w 553526"/>
                  <a:gd name="connsiteY224" fmla="*/ 396915 h 581060"/>
                  <a:gd name="connsiteX225" fmla="*/ 237571 w 553526"/>
                  <a:gd name="connsiteY225" fmla="*/ 398977 h 581060"/>
                  <a:gd name="connsiteX226" fmla="*/ 242432 w 553526"/>
                  <a:gd name="connsiteY226" fmla="*/ 398233 h 581060"/>
                  <a:gd name="connsiteX227" fmla="*/ 244302 w 553526"/>
                  <a:gd name="connsiteY227" fmla="*/ 399362 h 581060"/>
                  <a:gd name="connsiteX228" fmla="*/ 248808 w 553526"/>
                  <a:gd name="connsiteY228" fmla="*/ 399551 h 581060"/>
                  <a:gd name="connsiteX229" fmla="*/ 252180 w 553526"/>
                  <a:gd name="connsiteY229" fmla="*/ 399551 h 581060"/>
                  <a:gd name="connsiteX230" fmla="*/ 254597 w 553526"/>
                  <a:gd name="connsiteY230" fmla="*/ 400492 h 581060"/>
                  <a:gd name="connsiteX231" fmla="*/ 261529 w 553526"/>
                  <a:gd name="connsiteY231" fmla="*/ 397672 h 581060"/>
                  <a:gd name="connsiteX232" fmla="*/ 267721 w 553526"/>
                  <a:gd name="connsiteY232" fmla="*/ 401433 h 581060"/>
                  <a:gd name="connsiteX233" fmla="*/ 269210 w 553526"/>
                  <a:gd name="connsiteY233" fmla="*/ 407792 h 581060"/>
                  <a:gd name="connsiteX234" fmla="*/ 272206 w 553526"/>
                  <a:gd name="connsiteY234" fmla="*/ 418456 h 581060"/>
                  <a:gd name="connsiteX235" fmla="*/ 274645 w 553526"/>
                  <a:gd name="connsiteY235" fmla="*/ 425388 h 581060"/>
                  <a:gd name="connsiteX236" fmla="*/ 277264 w 553526"/>
                  <a:gd name="connsiteY236" fmla="*/ 426132 h 581060"/>
                  <a:gd name="connsiteX237" fmla="*/ 282878 w 553526"/>
                  <a:gd name="connsiteY237" fmla="*/ 422405 h 581060"/>
                  <a:gd name="connsiteX238" fmla="*/ 286806 w 553526"/>
                  <a:gd name="connsiteY238" fmla="*/ 424459 h 581060"/>
                  <a:gd name="connsiteX239" fmla="*/ 288693 w 553526"/>
                  <a:gd name="connsiteY239" fmla="*/ 426509 h 581060"/>
                  <a:gd name="connsiteX240" fmla="*/ 288124 w 553526"/>
                  <a:gd name="connsiteY240" fmla="*/ 433065 h 581060"/>
                  <a:gd name="connsiteX241" fmla="*/ 287191 w 553526"/>
                  <a:gd name="connsiteY241" fmla="*/ 438495 h 581060"/>
                  <a:gd name="connsiteX242" fmla="*/ 287936 w 553526"/>
                  <a:gd name="connsiteY242" fmla="*/ 442243 h 581060"/>
                  <a:gd name="connsiteX243" fmla="*/ 286866 w 553526"/>
                  <a:gd name="connsiteY243" fmla="*/ 448687 h 581060"/>
                  <a:gd name="connsiteX244" fmla="*/ 289446 w 553526"/>
                  <a:gd name="connsiteY244" fmla="*/ 447493 h 581060"/>
                  <a:gd name="connsiteX245" fmla="*/ 295625 w 553526"/>
                  <a:gd name="connsiteY245" fmla="*/ 448619 h 581060"/>
                  <a:gd name="connsiteX246" fmla="*/ 295625 w 553526"/>
                  <a:gd name="connsiteY246" fmla="*/ 450848 h 581060"/>
                  <a:gd name="connsiteX247" fmla="*/ 298569 w 553526"/>
                  <a:gd name="connsiteY247" fmla="*/ 457601 h 581060"/>
                  <a:gd name="connsiteX248" fmla="*/ 298843 w 553526"/>
                  <a:gd name="connsiteY248" fmla="*/ 459424 h 581060"/>
                  <a:gd name="connsiteX249" fmla="*/ 298843 w 553526"/>
                  <a:gd name="connsiteY249" fmla="*/ 462941 h 581060"/>
                  <a:gd name="connsiteX250" fmla="*/ 299836 w 553526"/>
                  <a:gd name="connsiteY250" fmla="*/ 472761 h 581060"/>
                  <a:gd name="connsiteX251" fmla="*/ 298424 w 553526"/>
                  <a:gd name="connsiteY251" fmla="*/ 474743 h 581060"/>
                  <a:gd name="connsiteX252" fmla="*/ 296455 w 553526"/>
                  <a:gd name="connsiteY252" fmla="*/ 474597 h 581060"/>
                  <a:gd name="connsiteX253" fmla="*/ 292536 w 553526"/>
                  <a:gd name="connsiteY253" fmla="*/ 476292 h 581060"/>
                  <a:gd name="connsiteX254" fmla="*/ 290841 w 553526"/>
                  <a:gd name="connsiteY254" fmla="*/ 479090 h 581060"/>
                  <a:gd name="connsiteX255" fmla="*/ 289861 w 553526"/>
                  <a:gd name="connsiteY255" fmla="*/ 478525 h 581060"/>
                  <a:gd name="connsiteX256" fmla="*/ 283263 w 553526"/>
                  <a:gd name="connsiteY256" fmla="*/ 482317 h 581060"/>
                  <a:gd name="connsiteX257" fmla="*/ 283109 w 553526"/>
                  <a:gd name="connsiteY257" fmla="*/ 484020 h 581060"/>
                  <a:gd name="connsiteX258" fmla="*/ 280451 w 553526"/>
                  <a:gd name="connsiteY258" fmla="*/ 484439 h 581060"/>
                  <a:gd name="connsiteX259" fmla="*/ 278196 w 553526"/>
                  <a:gd name="connsiteY259" fmla="*/ 485693 h 581060"/>
                  <a:gd name="connsiteX260" fmla="*/ 275535 w 553526"/>
                  <a:gd name="connsiteY260" fmla="*/ 488923 h 581060"/>
                  <a:gd name="connsiteX261" fmla="*/ 272869 w 553526"/>
                  <a:gd name="connsiteY261" fmla="*/ 490323 h 581060"/>
                  <a:gd name="connsiteX262" fmla="*/ 273143 w 553526"/>
                  <a:gd name="connsiteY262" fmla="*/ 492719 h 581060"/>
                  <a:gd name="connsiteX263" fmla="*/ 272022 w 553526"/>
                  <a:gd name="connsiteY263" fmla="*/ 493699 h 581060"/>
                  <a:gd name="connsiteX264" fmla="*/ 268928 w 553526"/>
                  <a:gd name="connsiteY264" fmla="*/ 493699 h 581060"/>
                  <a:gd name="connsiteX265" fmla="*/ 263733 w 553526"/>
                  <a:gd name="connsiteY265" fmla="*/ 500015 h 581060"/>
                  <a:gd name="connsiteX266" fmla="*/ 263733 w 553526"/>
                  <a:gd name="connsiteY266" fmla="*/ 502424 h 581060"/>
                  <a:gd name="connsiteX267" fmla="*/ 263596 w 553526"/>
                  <a:gd name="connsiteY267" fmla="*/ 505073 h 581060"/>
                  <a:gd name="connsiteX268" fmla="*/ 261906 w 553526"/>
                  <a:gd name="connsiteY268" fmla="*/ 504927 h 581060"/>
                  <a:gd name="connsiteX269" fmla="*/ 260507 w 553526"/>
                  <a:gd name="connsiteY269" fmla="*/ 506776 h 581060"/>
                  <a:gd name="connsiteX270" fmla="*/ 257413 w 553526"/>
                  <a:gd name="connsiteY270" fmla="*/ 512531 h 581060"/>
                  <a:gd name="connsiteX271" fmla="*/ 253339 w 553526"/>
                  <a:gd name="connsiteY271" fmla="*/ 517709 h 581060"/>
                  <a:gd name="connsiteX272" fmla="*/ 252920 w 553526"/>
                  <a:gd name="connsiteY272" fmla="*/ 519249 h 581060"/>
                  <a:gd name="connsiteX273" fmla="*/ 250806 w 553526"/>
                  <a:gd name="connsiteY273" fmla="*/ 520546 h 581060"/>
                  <a:gd name="connsiteX274" fmla="*/ 250528 w 553526"/>
                  <a:gd name="connsiteY274" fmla="*/ 522348 h 581060"/>
                  <a:gd name="connsiteX275" fmla="*/ 251512 w 553526"/>
                  <a:gd name="connsiteY275" fmla="*/ 522348 h 581060"/>
                  <a:gd name="connsiteX276" fmla="*/ 254328 w 553526"/>
                  <a:gd name="connsiteY276" fmla="*/ 523049 h 581060"/>
                  <a:gd name="connsiteX277" fmla="*/ 261354 w 553526"/>
                  <a:gd name="connsiteY277" fmla="*/ 521218 h 581060"/>
                  <a:gd name="connsiteX278" fmla="*/ 263733 w 553526"/>
                  <a:gd name="connsiteY278" fmla="*/ 522767 h 581060"/>
                  <a:gd name="connsiteX279" fmla="*/ 265415 w 553526"/>
                  <a:gd name="connsiteY279" fmla="*/ 524739 h 581060"/>
                  <a:gd name="connsiteX280" fmla="*/ 267246 w 553526"/>
                  <a:gd name="connsiteY280" fmla="*/ 527551 h 581060"/>
                  <a:gd name="connsiteX281" fmla="*/ 270199 w 553526"/>
                  <a:gd name="connsiteY281" fmla="*/ 528805 h 581060"/>
                  <a:gd name="connsiteX282" fmla="*/ 272017 w 553526"/>
                  <a:gd name="connsiteY282" fmla="*/ 532318 h 581060"/>
                  <a:gd name="connsiteX283" fmla="*/ 275385 w 553526"/>
                  <a:gd name="connsiteY283" fmla="*/ 538227 h 581060"/>
                  <a:gd name="connsiteX284" fmla="*/ 276793 w 553526"/>
                  <a:gd name="connsiteY284" fmla="*/ 538082 h 581060"/>
                  <a:gd name="connsiteX285" fmla="*/ 279887 w 553526"/>
                  <a:gd name="connsiteY285" fmla="*/ 535146 h 581060"/>
                  <a:gd name="connsiteX286" fmla="*/ 281431 w 553526"/>
                  <a:gd name="connsiteY286" fmla="*/ 535407 h 581060"/>
                  <a:gd name="connsiteX287" fmla="*/ 284653 w 553526"/>
                  <a:gd name="connsiteY287" fmla="*/ 540615 h 581060"/>
                  <a:gd name="connsiteX288" fmla="*/ 287324 w 553526"/>
                  <a:gd name="connsiteY288" fmla="*/ 542018 h 581060"/>
                  <a:gd name="connsiteX289" fmla="*/ 292108 w 553526"/>
                  <a:gd name="connsiteY289" fmla="*/ 543131 h 581060"/>
                  <a:gd name="connsiteX290" fmla="*/ 295056 w 553526"/>
                  <a:gd name="connsiteY290" fmla="*/ 546665 h 581060"/>
                  <a:gd name="connsiteX291" fmla="*/ 295621 w 553526"/>
                  <a:gd name="connsiteY291" fmla="*/ 549747 h 581060"/>
                  <a:gd name="connsiteX292" fmla="*/ 297290 w 553526"/>
                  <a:gd name="connsiteY292" fmla="*/ 549747 h 581060"/>
                  <a:gd name="connsiteX293" fmla="*/ 304598 w 553526"/>
                  <a:gd name="connsiteY293" fmla="*/ 553392 h 581060"/>
                  <a:gd name="connsiteX294" fmla="*/ 309100 w 553526"/>
                  <a:gd name="connsiteY294" fmla="*/ 560709 h 581060"/>
                  <a:gd name="connsiteX295" fmla="*/ 312472 w 553526"/>
                  <a:gd name="connsiteY295" fmla="*/ 563504 h 581060"/>
                  <a:gd name="connsiteX296" fmla="*/ 311620 w 553526"/>
                  <a:gd name="connsiteY296" fmla="*/ 565750 h 581060"/>
                  <a:gd name="connsiteX297" fmla="*/ 308257 w 553526"/>
                  <a:gd name="connsiteY297" fmla="*/ 571369 h 581060"/>
                  <a:gd name="connsiteX298" fmla="*/ 309656 w 553526"/>
                  <a:gd name="connsiteY298" fmla="*/ 573055 h 581060"/>
                  <a:gd name="connsiteX299" fmla="*/ 309656 w 553526"/>
                  <a:gd name="connsiteY299" fmla="*/ 574458 h 581060"/>
                  <a:gd name="connsiteX300" fmla="*/ 311894 w 553526"/>
                  <a:gd name="connsiteY300" fmla="*/ 577269 h 581060"/>
                  <a:gd name="connsiteX301" fmla="*/ 315681 w 553526"/>
                  <a:gd name="connsiteY301" fmla="*/ 581061 h 581060"/>
                  <a:gd name="connsiteX302" fmla="*/ 317209 w 553526"/>
                  <a:gd name="connsiteY302" fmla="*/ 579418 h 581060"/>
                  <a:gd name="connsiteX303" fmla="*/ 324804 w 553526"/>
                  <a:gd name="connsiteY303" fmla="*/ 566401 h 581060"/>
                  <a:gd name="connsiteX304" fmla="*/ 329015 w 553526"/>
                  <a:gd name="connsiteY304" fmla="*/ 549888 h 581060"/>
                  <a:gd name="connsiteX305" fmla="*/ 329361 w 553526"/>
                  <a:gd name="connsiteY305" fmla="*/ 550311 h 581060"/>
                  <a:gd name="connsiteX306" fmla="*/ 329533 w 553526"/>
                  <a:gd name="connsiteY306" fmla="*/ 549751 h 581060"/>
                  <a:gd name="connsiteX307" fmla="*/ 329246 w 553526"/>
                  <a:gd name="connsiteY307" fmla="*/ 549823 h 581060"/>
                  <a:gd name="connsiteX308" fmla="*/ 331920 w 553526"/>
                  <a:gd name="connsiteY308" fmla="*/ 540902 h 581060"/>
                  <a:gd name="connsiteX309" fmla="*/ 336028 w 553526"/>
                  <a:gd name="connsiteY309" fmla="*/ 539609 h 581060"/>
                  <a:gd name="connsiteX310" fmla="*/ 340804 w 553526"/>
                  <a:gd name="connsiteY310" fmla="*/ 527457 h 581060"/>
                  <a:gd name="connsiteX311" fmla="*/ 343512 w 553526"/>
                  <a:gd name="connsiteY311" fmla="*/ 525895 h 581060"/>
                  <a:gd name="connsiteX312" fmla="*/ 345322 w 553526"/>
                  <a:gd name="connsiteY312" fmla="*/ 528111 h 581060"/>
                  <a:gd name="connsiteX313" fmla="*/ 346508 w 553526"/>
                  <a:gd name="connsiteY313" fmla="*/ 532660 h 581060"/>
                  <a:gd name="connsiteX314" fmla="*/ 352254 w 553526"/>
                  <a:gd name="connsiteY314" fmla="*/ 527333 h 581060"/>
                  <a:gd name="connsiteX315" fmla="*/ 368900 w 553526"/>
                  <a:gd name="connsiteY315" fmla="*/ 495676 h 581060"/>
                  <a:gd name="connsiteX316" fmla="*/ 371883 w 553526"/>
                  <a:gd name="connsiteY316" fmla="*/ 473129 h 581060"/>
                  <a:gd name="connsiteX317" fmla="*/ 371112 w 553526"/>
                  <a:gd name="connsiteY317" fmla="*/ 469843 h 581060"/>
                  <a:gd name="connsiteX318" fmla="*/ 379628 w 553526"/>
                  <a:gd name="connsiteY318" fmla="*/ 443677 h 581060"/>
                  <a:gd name="connsiteX319" fmla="*/ 389624 w 553526"/>
                  <a:gd name="connsiteY319" fmla="*/ 434374 h 581060"/>
                  <a:gd name="connsiteX320" fmla="*/ 408306 w 553526"/>
                  <a:gd name="connsiteY320" fmla="*/ 422790 h 581060"/>
                  <a:gd name="connsiteX321" fmla="*/ 418353 w 553526"/>
                  <a:gd name="connsiteY321" fmla="*/ 417180 h 581060"/>
                  <a:gd name="connsiteX322" fmla="*/ 424678 w 553526"/>
                  <a:gd name="connsiteY322" fmla="*/ 409392 h 581060"/>
                  <a:gd name="connsiteX323" fmla="*/ 427391 w 553526"/>
                  <a:gd name="connsiteY323" fmla="*/ 408105 h 581060"/>
                  <a:gd name="connsiteX324" fmla="*/ 437485 w 553526"/>
                  <a:gd name="connsiteY324" fmla="*/ 407625 h 581060"/>
                  <a:gd name="connsiteX325" fmla="*/ 447601 w 553526"/>
                  <a:gd name="connsiteY325" fmla="*/ 407933 h 581060"/>
                  <a:gd name="connsiteX326" fmla="*/ 464092 w 553526"/>
                  <a:gd name="connsiteY326" fmla="*/ 400899 h 581060"/>
                  <a:gd name="connsiteX327" fmla="*/ 472569 w 553526"/>
                  <a:gd name="connsiteY327" fmla="*/ 395310 h 581060"/>
                  <a:gd name="connsiteX328" fmla="*/ 474889 w 553526"/>
                  <a:gd name="connsiteY328" fmla="*/ 389337 h 581060"/>
                  <a:gd name="connsiteX329" fmla="*/ 476048 w 553526"/>
                  <a:gd name="connsiteY329" fmla="*/ 381121 h 581060"/>
                  <a:gd name="connsiteX330" fmla="*/ 486108 w 553526"/>
                  <a:gd name="connsiteY330" fmla="*/ 363328 h 581060"/>
                  <a:gd name="connsiteX331" fmla="*/ 489874 w 553526"/>
                  <a:gd name="connsiteY331" fmla="*/ 348852 h 581060"/>
                  <a:gd name="connsiteX332" fmla="*/ 491624 w 553526"/>
                  <a:gd name="connsiteY332" fmla="*/ 337286 h 581060"/>
                  <a:gd name="connsiteX333" fmla="*/ 497264 w 553526"/>
                  <a:gd name="connsiteY333" fmla="*/ 316121 h 581060"/>
                  <a:gd name="connsiteX334" fmla="*/ 497649 w 553526"/>
                  <a:gd name="connsiteY334" fmla="*/ 288787 h 581060"/>
                  <a:gd name="connsiteX335" fmla="*/ 497191 w 553526"/>
                  <a:gd name="connsiteY335" fmla="*/ 270049 h 581060"/>
                  <a:gd name="connsiteX336" fmla="*/ 500978 w 553526"/>
                  <a:gd name="connsiteY336" fmla="*/ 262860 h 581060"/>
                  <a:gd name="connsiteX337" fmla="*/ 515955 w 553526"/>
                  <a:gd name="connsiteY337" fmla="*/ 245179 h 581060"/>
                  <a:gd name="connsiteX338" fmla="*/ 518227 w 553526"/>
                  <a:gd name="connsiteY338" fmla="*/ 240596 h 581060"/>
                  <a:gd name="connsiteX339" fmla="*/ 527226 w 553526"/>
                  <a:gd name="connsiteY339" fmla="*/ 228323 h 581060"/>
                  <a:gd name="connsiteX340" fmla="*/ 540573 w 553526"/>
                  <a:gd name="connsiteY340" fmla="*/ 215071 h 581060"/>
                  <a:gd name="connsiteX341" fmla="*/ 550573 w 553526"/>
                  <a:gd name="connsiteY341" fmla="*/ 199290 h 581060"/>
                  <a:gd name="connsiteX342" fmla="*/ 552965 w 553526"/>
                  <a:gd name="connsiteY342" fmla="*/ 175849 h 581060"/>
                  <a:gd name="connsiteX343" fmla="*/ 326909 w 553526"/>
                  <a:gd name="connsiteY343" fmla="*/ 84760 h 581060"/>
                  <a:gd name="connsiteX344" fmla="*/ 321248 w 553526"/>
                  <a:gd name="connsiteY344" fmla="*/ 85860 h 581060"/>
                  <a:gd name="connsiteX345" fmla="*/ 320196 w 553526"/>
                  <a:gd name="connsiteY345" fmla="*/ 81619 h 581060"/>
                  <a:gd name="connsiteX346" fmla="*/ 322275 w 553526"/>
                  <a:gd name="connsiteY346" fmla="*/ 78140 h 581060"/>
                  <a:gd name="connsiteX347" fmla="*/ 322827 w 553526"/>
                  <a:gd name="connsiteY347" fmla="*/ 80622 h 581060"/>
                  <a:gd name="connsiteX348" fmla="*/ 326623 w 553526"/>
                  <a:gd name="connsiteY348" fmla="*/ 82565 h 581060"/>
                  <a:gd name="connsiteX349" fmla="*/ 328647 w 553526"/>
                  <a:gd name="connsiteY349" fmla="*/ 81662 h 581060"/>
                  <a:gd name="connsiteX350" fmla="*/ 326909 w 553526"/>
                  <a:gd name="connsiteY350" fmla="*/ 84760 h 581060"/>
                  <a:gd name="connsiteX351" fmla="*/ 343940 w 553526"/>
                  <a:gd name="connsiteY351" fmla="*/ 103507 h 581060"/>
                  <a:gd name="connsiteX352" fmla="*/ 344098 w 553526"/>
                  <a:gd name="connsiteY352" fmla="*/ 102480 h 581060"/>
                  <a:gd name="connsiteX353" fmla="*/ 346991 w 553526"/>
                  <a:gd name="connsiteY353" fmla="*/ 101320 h 581060"/>
                  <a:gd name="connsiteX354" fmla="*/ 347817 w 553526"/>
                  <a:gd name="connsiteY354" fmla="*/ 102368 h 581060"/>
                  <a:gd name="connsiteX355" fmla="*/ 347004 w 553526"/>
                  <a:gd name="connsiteY355" fmla="*/ 103451 h 581060"/>
                  <a:gd name="connsiteX356" fmla="*/ 343940 w 553526"/>
                  <a:gd name="connsiteY356" fmla="*/ 103507 h 581060"/>
                  <a:gd name="connsiteX357" fmla="*/ 348360 w 553526"/>
                  <a:gd name="connsiteY357" fmla="*/ 141916 h 581060"/>
                  <a:gd name="connsiteX358" fmla="*/ 347440 w 553526"/>
                  <a:gd name="connsiteY358" fmla="*/ 141822 h 581060"/>
                  <a:gd name="connsiteX359" fmla="*/ 344929 w 553526"/>
                  <a:gd name="connsiteY359" fmla="*/ 137722 h 581060"/>
                  <a:gd name="connsiteX360" fmla="*/ 345639 w 553526"/>
                  <a:gd name="connsiteY360" fmla="*/ 135155 h 581060"/>
                  <a:gd name="connsiteX361" fmla="*/ 346888 w 553526"/>
                  <a:gd name="connsiteY361" fmla="*/ 136058 h 581060"/>
                  <a:gd name="connsiteX362" fmla="*/ 348814 w 553526"/>
                  <a:gd name="connsiteY362" fmla="*/ 140029 h 581060"/>
                  <a:gd name="connsiteX363" fmla="*/ 348360 w 553526"/>
                  <a:gd name="connsiteY363" fmla="*/ 141916 h 581060"/>
                  <a:gd name="connsiteX364" fmla="*/ 360068 w 553526"/>
                  <a:gd name="connsiteY364" fmla="*/ 339755 h 581060"/>
                  <a:gd name="connsiteX365" fmla="*/ 358887 w 553526"/>
                  <a:gd name="connsiteY365" fmla="*/ 339318 h 581060"/>
                  <a:gd name="connsiteX366" fmla="*/ 360089 w 553526"/>
                  <a:gd name="connsiteY366" fmla="*/ 338856 h 581060"/>
                  <a:gd name="connsiteX367" fmla="*/ 360068 w 553526"/>
                  <a:gd name="connsiteY367" fmla="*/ 339755 h 581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Lst>
                <a:rect l="l" t="t" r="r" b="b"/>
                <a:pathLst>
                  <a:path w="553526" h="581060">
                    <a:moveTo>
                      <a:pt x="552965" y="175849"/>
                    </a:moveTo>
                    <a:cubicBezTo>
                      <a:pt x="550474" y="168283"/>
                      <a:pt x="547736" y="160804"/>
                      <a:pt x="544822" y="153388"/>
                    </a:cubicBezTo>
                    <a:cubicBezTo>
                      <a:pt x="544278" y="151972"/>
                      <a:pt x="542665" y="150606"/>
                      <a:pt x="541214" y="149978"/>
                    </a:cubicBezTo>
                    <a:cubicBezTo>
                      <a:pt x="538643" y="148908"/>
                      <a:pt x="535746" y="147671"/>
                      <a:pt x="533075" y="147885"/>
                    </a:cubicBezTo>
                    <a:cubicBezTo>
                      <a:pt x="528099" y="148274"/>
                      <a:pt x="524149" y="146618"/>
                      <a:pt x="520572" y="143606"/>
                    </a:cubicBezTo>
                    <a:cubicBezTo>
                      <a:pt x="516220" y="139934"/>
                      <a:pt x="509990" y="138668"/>
                      <a:pt x="506802" y="133700"/>
                    </a:cubicBezTo>
                    <a:cubicBezTo>
                      <a:pt x="501556" y="125531"/>
                      <a:pt x="493049" y="122065"/>
                      <a:pt x="485180" y="117542"/>
                    </a:cubicBezTo>
                    <a:cubicBezTo>
                      <a:pt x="481590" y="115467"/>
                      <a:pt x="477734" y="114538"/>
                      <a:pt x="473720" y="114667"/>
                    </a:cubicBezTo>
                    <a:cubicBezTo>
                      <a:pt x="459912" y="115146"/>
                      <a:pt x="446544" y="112664"/>
                      <a:pt x="433283" y="109219"/>
                    </a:cubicBezTo>
                    <a:cubicBezTo>
                      <a:pt x="431768" y="108813"/>
                      <a:pt x="429877" y="109176"/>
                      <a:pt x="428345" y="109711"/>
                    </a:cubicBezTo>
                    <a:cubicBezTo>
                      <a:pt x="426214" y="110473"/>
                      <a:pt x="424280" y="111761"/>
                      <a:pt x="422226" y="112737"/>
                    </a:cubicBezTo>
                    <a:cubicBezTo>
                      <a:pt x="420655" y="113468"/>
                      <a:pt x="419068" y="112625"/>
                      <a:pt x="418328" y="110696"/>
                    </a:cubicBezTo>
                    <a:cubicBezTo>
                      <a:pt x="417313" y="108047"/>
                      <a:pt x="416736" y="105124"/>
                      <a:pt x="415302" y="102719"/>
                    </a:cubicBezTo>
                    <a:cubicBezTo>
                      <a:pt x="414211" y="100909"/>
                      <a:pt x="412149" y="98547"/>
                      <a:pt x="410377" y="98449"/>
                    </a:cubicBezTo>
                    <a:cubicBezTo>
                      <a:pt x="402632" y="97871"/>
                      <a:pt x="396641" y="93293"/>
                      <a:pt x="389893" y="90468"/>
                    </a:cubicBezTo>
                    <a:cubicBezTo>
                      <a:pt x="384613" y="88277"/>
                      <a:pt x="379290" y="86574"/>
                      <a:pt x="373440" y="86258"/>
                    </a:cubicBezTo>
                    <a:cubicBezTo>
                      <a:pt x="368365" y="85988"/>
                      <a:pt x="364458" y="86989"/>
                      <a:pt x="361972" y="91683"/>
                    </a:cubicBezTo>
                    <a:cubicBezTo>
                      <a:pt x="361754" y="92116"/>
                      <a:pt x="361082" y="92548"/>
                      <a:pt x="360646" y="92548"/>
                    </a:cubicBezTo>
                    <a:cubicBezTo>
                      <a:pt x="359542" y="92505"/>
                      <a:pt x="359187" y="91611"/>
                      <a:pt x="359529" y="90237"/>
                    </a:cubicBezTo>
                    <a:cubicBezTo>
                      <a:pt x="359807" y="89155"/>
                      <a:pt x="360038" y="88038"/>
                      <a:pt x="360290" y="86930"/>
                    </a:cubicBezTo>
                    <a:cubicBezTo>
                      <a:pt x="361365" y="82381"/>
                      <a:pt x="358523" y="79749"/>
                      <a:pt x="355862" y="78709"/>
                    </a:cubicBezTo>
                    <a:cubicBezTo>
                      <a:pt x="351715" y="77058"/>
                      <a:pt x="347368" y="75919"/>
                      <a:pt x="343114" y="74567"/>
                    </a:cubicBezTo>
                    <a:cubicBezTo>
                      <a:pt x="342909" y="75530"/>
                      <a:pt x="342695" y="76514"/>
                      <a:pt x="342498" y="77473"/>
                    </a:cubicBezTo>
                    <a:cubicBezTo>
                      <a:pt x="342592" y="77499"/>
                      <a:pt x="342678" y="77499"/>
                      <a:pt x="342776" y="77499"/>
                    </a:cubicBezTo>
                    <a:lnTo>
                      <a:pt x="343294" y="78063"/>
                    </a:lnTo>
                    <a:lnTo>
                      <a:pt x="342417" y="77781"/>
                    </a:lnTo>
                    <a:cubicBezTo>
                      <a:pt x="342438" y="77687"/>
                      <a:pt x="342464" y="77601"/>
                      <a:pt x="342498" y="77473"/>
                    </a:cubicBezTo>
                    <a:cubicBezTo>
                      <a:pt x="337680" y="76805"/>
                      <a:pt x="333076" y="77036"/>
                      <a:pt x="329263" y="80601"/>
                    </a:cubicBezTo>
                    <a:cubicBezTo>
                      <a:pt x="327953" y="77922"/>
                      <a:pt x="325429" y="77631"/>
                      <a:pt x="322836" y="77464"/>
                    </a:cubicBezTo>
                    <a:cubicBezTo>
                      <a:pt x="326494" y="73840"/>
                      <a:pt x="331034" y="71919"/>
                      <a:pt x="335921" y="70695"/>
                    </a:cubicBezTo>
                    <a:cubicBezTo>
                      <a:pt x="337098" y="66403"/>
                      <a:pt x="338412" y="62175"/>
                      <a:pt x="339340" y="57823"/>
                    </a:cubicBezTo>
                    <a:cubicBezTo>
                      <a:pt x="339956" y="55033"/>
                      <a:pt x="339819" y="52158"/>
                      <a:pt x="337834" y="49719"/>
                    </a:cubicBezTo>
                    <a:cubicBezTo>
                      <a:pt x="335681" y="47104"/>
                      <a:pt x="334428" y="43968"/>
                      <a:pt x="332027" y="41383"/>
                    </a:cubicBezTo>
                    <a:cubicBezTo>
                      <a:pt x="327354" y="36347"/>
                      <a:pt x="323983" y="30369"/>
                      <a:pt x="322814" y="23385"/>
                    </a:cubicBezTo>
                    <a:cubicBezTo>
                      <a:pt x="322245" y="19893"/>
                      <a:pt x="320701" y="16864"/>
                      <a:pt x="318236" y="14420"/>
                    </a:cubicBezTo>
                    <a:cubicBezTo>
                      <a:pt x="317812" y="13984"/>
                      <a:pt x="317380" y="13586"/>
                      <a:pt x="316965" y="13145"/>
                    </a:cubicBezTo>
                    <a:lnTo>
                      <a:pt x="307384" y="26034"/>
                    </a:lnTo>
                    <a:lnTo>
                      <a:pt x="303725" y="30950"/>
                    </a:lnTo>
                    <a:lnTo>
                      <a:pt x="303593" y="33625"/>
                    </a:lnTo>
                    <a:lnTo>
                      <a:pt x="297966" y="43308"/>
                    </a:lnTo>
                    <a:lnTo>
                      <a:pt x="296566" y="46270"/>
                    </a:lnTo>
                    <a:lnTo>
                      <a:pt x="293618" y="46813"/>
                    </a:lnTo>
                    <a:lnTo>
                      <a:pt x="292501" y="49355"/>
                    </a:lnTo>
                    <a:lnTo>
                      <a:pt x="289686" y="51315"/>
                    </a:lnTo>
                    <a:lnTo>
                      <a:pt x="287867" y="50484"/>
                    </a:lnTo>
                    <a:lnTo>
                      <a:pt x="287722" y="47391"/>
                    </a:lnTo>
                    <a:lnTo>
                      <a:pt x="286036" y="45555"/>
                    </a:lnTo>
                    <a:lnTo>
                      <a:pt x="283785" y="45842"/>
                    </a:lnTo>
                    <a:lnTo>
                      <a:pt x="281688" y="47939"/>
                    </a:lnTo>
                    <a:lnTo>
                      <a:pt x="278864" y="47224"/>
                    </a:lnTo>
                    <a:lnTo>
                      <a:pt x="277315" y="45264"/>
                    </a:lnTo>
                    <a:lnTo>
                      <a:pt x="277469" y="44139"/>
                    </a:lnTo>
                    <a:lnTo>
                      <a:pt x="276202" y="43018"/>
                    </a:lnTo>
                    <a:lnTo>
                      <a:pt x="275394" y="39376"/>
                    </a:lnTo>
                    <a:lnTo>
                      <a:pt x="272548" y="38661"/>
                    </a:lnTo>
                    <a:lnTo>
                      <a:pt x="271551" y="36702"/>
                    </a:lnTo>
                    <a:lnTo>
                      <a:pt x="267490" y="36552"/>
                    </a:lnTo>
                    <a:lnTo>
                      <a:pt x="264405" y="37545"/>
                    </a:lnTo>
                    <a:lnTo>
                      <a:pt x="261166" y="38097"/>
                    </a:lnTo>
                    <a:lnTo>
                      <a:pt x="258226" y="37823"/>
                    </a:lnTo>
                    <a:lnTo>
                      <a:pt x="255273" y="37399"/>
                    </a:lnTo>
                    <a:lnTo>
                      <a:pt x="252316" y="39089"/>
                    </a:lnTo>
                    <a:lnTo>
                      <a:pt x="252038" y="41618"/>
                    </a:lnTo>
                    <a:lnTo>
                      <a:pt x="254708" y="44293"/>
                    </a:lnTo>
                    <a:lnTo>
                      <a:pt x="256681" y="49060"/>
                    </a:lnTo>
                    <a:lnTo>
                      <a:pt x="255838" y="49761"/>
                    </a:lnTo>
                    <a:lnTo>
                      <a:pt x="253865" y="49475"/>
                    </a:lnTo>
                    <a:lnTo>
                      <a:pt x="251204" y="49060"/>
                    </a:lnTo>
                    <a:lnTo>
                      <a:pt x="249651" y="48067"/>
                    </a:lnTo>
                    <a:lnTo>
                      <a:pt x="247139" y="47275"/>
                    </a:lnTo>
                    <a:lnTo>
                      <a:pt x="246565" y="46668"/>
                    </a:lnTo>
                    <a:lnTo>
                      <a:pt x="247977" y="48208"/>
                    </a:lnTo>
                    <a:lnTo>
                      <a:pt x="242218" y="48208"/>
                    </a:lnTo>
                    <a:lnTo>
                      <a:pt x="240806" y="48332"/>
                    </a:lnTo>
                    <a:lnTo>
                      <a:pt x="239834" y="47207"/>
                    </a:lnTo>
                    <a:lnTo>
                      <a:pt x="237297" y="47369"/>
                    </a:lnTo>
                    <a:lnTo>
                      <a:pt x="232248" y="48918"/>
                    </a:lnTo>
                    <a:lnTo>
                      <a:pt x="230985" y="53121"/>
                    </a:lnTo>
                    <a:lnTo>
                      <a:pt x="227053" y="53257"/>
                    </a:lnTo>
                    <a:lnTo>
                      <a:pt x="223818" y="53544"/>
                    </a:lnTo>
                    <a:lnTo>
                      <a:pt x="221717" y="54678"/>
                    </a:lnTo>
                    <a:lnTo>
                      <a:pt x="219881" y="57177"/>
                    </a:lnTo>
                    <a:lnTo>
                      <a:pt x="217078" y="57472"/>
                    </a:lnTo>
                    <a:lnTo>
                      <a:pt x="216381" y="56762"/>
                    </a:lnTo>
                    <a:lnTo>
                      <a:pt x="214690" y="57759"/>
                    </a:lnTo>
                    <a:lnTo>
                      <a:pt x="212714" y="59299"/>
                    </a:lnTo>
                    <a:lnTo>
                      <a:pt x="210202" y="58298"/>
                    </a:lnTo>
                    <a:lnTo>
                      <a:pt x="205704" y="54802"/>
                    </a:lnTo>
                    <a:lnTo>
                      <a:pt x="203171" y="52265"/>
                    </a:lnTo>
                    <a:lnTo>
                      <a:pt x="202743" y="49329"/>
                    </a:lnTo>
                    <a:lnTo>
                      <a:pt x="196569" y="43283"/>
                    </a:lnTo>
                    <a:lnTo>
                      <a:pt x="196569" y="40057"/>
                    </a:lnTo>
                    <a:lnTo>
                      <a:pt x="196705" y="37943"/>
                    </a:lnTo>
                    <a:lnTo>
                      <a:pt x="196569" y="34297"/>
                    </a:lnTo>
                    <a:lnTo>
                      <a:pt x="197275" y="30647"/>
                    </a:lnTo>
                    <a:lnTo>
                      <a:pt x="199106" y="26295"/>
                    </a:lnTo>
                    <a:lnTo>
                      <a:pt x="201203" y="22632"/>
                    </a:lnTo>
                    <a:lnTo>
                      <a:pt x="203599" y="18147"/>
                    </a:lnTo>
                    <a:lnTo>
                      <a:pt x="203599" y="16453"/>
                    </a:lnTo>
                    <a:lnTo>
                      <a:pt x="201353" y="16727"/>
                    </a:lnTo>
                    <a:lnTo>
                      <a:pt x="199106" y="12940"/>
                    </a:lnTo>
                    <a:lnTo>
                      <a:pt x="195875" y="12940"/>
                    </a:lnTo>
                    <a:lnTo>
                      <a:pt x="193766" y="11823"/>
                    </a:lnTo>
                    <a:lnTo>
                      <a:pt x="196573" y="7454"/>
                    </a:lnTo>
                    <a:lnTo>
                      <a:pt x="196436" y="3534"/>
                    </a:lnTo>
                    <a:lnTo>
                      <a:pt x="194326" y="715"/>
                    </a:lnTo>
                    <a:lnTo>
                      <a:pt x="191100" y="0"/>
                    </a:lnTo>
                    <a:lnTo>
                      <a:pt x="189555" y="1125"/>
                    </a:lnTo>
                    <a:lnTo>
                      <a:pt x="187869" y="163"/>
                    </a:lnTo>
                    <a:lnTo>
                      <a:pt x="187193" y="163"/>
                    </a:lnTo>
                    <a:lnTo>
                      <a:pt x="185293" y="5178"/>
                    </a:lnTo>
                    <a:lnTo>
                      <a:pt x="180060" y="9649"/>
                    </a:lnTo>
                    <a:lnTo>
                      <a:pt x="176868" y="11348"/>
                    </a:lnTo>
                    <a:lnTo>
                      <a:pt x="171814" y="12097"/>
                    </a:lnTo>
                    <a:lnTo>
                      <a:pt x="167689" y="14733"/>
                    </a:lnTo>
                    <a:lnTo>
                      <a:pt x="163384" y="13770"/>
                    </a:lnTo>
                    <a:lnTo>
                      <a:pt x="158703" y="15636"/>
                    </a:lnTo>
                    <a:lnTo>
                      <a:pt x="153829" y="18473"/>
                    </a:lnTo>
                    <a:lnTo>
                      <a:pt x="148215" y="18832"/>
                    </a:lnTo>
                    <a:lnTo>
                      <a:pt x="139973" y="18832"/>
                    </a:lnTo>
                    <a:lnTo>
                      <a:pt x="134732" y="16958"/>
                    </a:lnTo>
                    <a:lnTo>
                      <a:pt x="127247" y="14900"/>
                    </a:lnTo>
                    <a:lnTo>
                      <a:pt x="130050" y="19204"/>
                    </a:lnTo>
                    <a:lnTo>
                      <a:pt x="133422" y="20698"/>
                    </a:lnTo>
                    <a:lnTo>
                      <a:pt x="134928" y="26697"/>
                    </a:lnTo>
                    <a:lnTo>
                      <a:pt x="132485" y="29701"/>
                    </a:lnTo>
                    <a:lnTo>
                      <a:pt x="132121" y="33629"/>
                    </a:lnTo>
                    <a:cubicBezTo>
                      <a:pt x="132121" y="33629"/>
                      <a:pt x="131749" y="35687"/>
                      <a:pt x="132485" y="36424"/>
                    </a:cubicBezTo>
                    <a:cubicBezTo>
                      <a:pt x="133242" y="37194"/>
                      <a:pt x="134552" y="39059"/>
                      <a:pt x="134552" y="39059"/>
                    </a:cubicBezTo>
                    <a:cubicBezTo>
                      <a:pt x="134552" y="39059"/>
                      <a:pt x="139233" y="39059"/>
                      <a:pt x="140543" y="39612"/>
                    </a:cubicBezTo>
                    <a:cubicBezTo>
                      <a:pt x="141848" y="40176"/>
                      <a:pt x="144479" y="40929"/>
                      <a:pt x="146161" y="41302"/>
                    </a:cubicBezTo>
                    <a:cubicBezTo>
                      <a:pt x="147843" y="41687"/>
                      <a:pt x="149345" y="42431"/>
                      <a:pt x="147282" y="43364"/>
                    </a:cubicBezTo>
                    <a:cubicBezTo>
                      <a:pt x="145228" y="44301"/>
                      <a:pt x="144843" y="45037"/>
                      <a:pt x="143170" y="45619"/>
                    </a:cubicBezTo>
                    <a:cubicBezTo>
                      <a:pt x="141484" y="46163"/>
                      <a:pt x="139413" y="46912"/>
                      <a:pt x="138116" y="47485"/>
                    </a:cubicBezTo>
                    <a:cubicBezTo>
                      <a:pt x="136798" y="48041"/>
                      <a:pt x="134920" y="50288"/>
                      <a:pt x="134180" y="51597"/>
                    </a:cubicBezTo>
                    <a:cubicBezTo>
                      <a:pt x="133426" y="52924"/>
                      <a:pt x="132113" y="55140"/>
                      <a:pt x="130812" y="56099"/>
                    </a:cubicBezTo>
                    <a:cubicBezTo>
                      <a:pt x="129498" y="57040"/>
                      <a:pt x="123127" y="59834"/>
                      <a:pt x="122575" y="60592"/>
                    </a:cubicBezTo>
                    <a:cubicBezTo>
                      <a:pt x="122006" y="61349"/>
                      <a:pt x="118450" y="64507"/>
                      <a:pt x="116952" y="66202"/>
                    </a:cubicBezTo>
                    <a:cubicBezTo>
                      <a:pt x="115459" y="67896"/>
                      <a:pt x="111513" y="66955"/>
                      <a:pt x="109087" y="66955"/>
                    </a:cubicBezTo>
                    <a:cubicBezTo>
                      <a:pt x="107264" y="66955"/>
                      <a:pt x="100229" y="61525"/>
                      <a:pt x="96785" y="58769"/>
                    </a:cubicBezTo>
                    <a:cubicBezTo>
                      <a:pt x="96408" y="58897"/>
                      <a:pt x="93695" y="59805"/>
                      <a:pt x="93169" y="59103"/>
                    </a:cubicBezTo>
                    <a:cubicBezTo>
                      <a:pt x="92600" y="58354"/>
                      <a:pt x="92976" y="47147"/>
                      <a:pt x="87542" y="47511"/>
                    </a:cubicBezTo>
                    <a:cubicBezTo>
                      <a:pt x="82125" y="47857"/>
                      <a:pt x="83425" y="52192"/>
                      <a:pt x="81748" y="51426"/>
                    </a:cubicBezTo>
                    <a:cubicBezTo>
                      <a:pt x="80062" y="50690"/>
                      <a:pt x="77995" y="48991"/>
                      <a:pt x="75381" y="51246"/>
                    </a:cubicBezTo>
                    <a:cubicBezTo>
                      <a:pt x="72758" y="53489"/>
                      <a:pt x="59454" y="52171"/>
                      <a:pt x="59454" y="52171"/>
                    </a:cubicBezTo>
                    <a:cubicBezTo>
                      <a:pt x="59454" y="52171"/>
                      <a:pt x="58333" y="57229"/>
                      <a:pt x="60776" y="59484"/>
                    </a:cubicBezTo>
                    <a:cubicBezTo>
                      <a:pt x="63215" y="61730"/>
                      <a:pt x="66202" y="61174"/>
                      <a:pt x="66395" y="63788"/>
                    </a:cubicBezTo>
                    <a:cubicBezTo>
                      <a:pt x="66583" y="66394"/>
                      <a:pt x="69197" y="71260"/>
                      <a:pt x="66202" y="70352"/>
                    </a:cubicBezTo>
                    <a:cubicBezTo>
                      <a:pt x="63215" y="69415"/>
                      <a:pt x="64332" y="67520"/>
                      <a:pt x="60211" y="69223"/>
                    </a:cubicBezTo>
                    <a:cubicBezTo>
                      <a:pt x="56082" y="70896"/>
                      <a:pt x="53647" y="70917"/>
                      <a:pt x="53844" y="73908"/>
                    </a:cubicBezTo>
                    <a:cubicBezTo>
                      <a:pt x="54020" y="76912"/>
                      <a:pt x="51782" y="80892"/>
                      <a:pt x="57961" y="84456"/>
                    </a:cubicBezTo>
                    <a:cubicBezTo>
                      <a:pt x="64144" y="88025"/>
                      <a:pt x="65458" y="93293"/>
                      <a:pt x="65265" y="97028"/>
                    </a:cubicBezTo>
                    <a:cubicBezTo>
                      <a:pt x="65081" y="100772"/>
                      <a:pt x="54781" y="135852"/>
                      <a:pt x="54781" y="135852"/>
                    </a:cubicBezTo>
                    <a:cubicBezTo>
                      <a:pt x="54781" y="135852"/>
                      <a:pt x="54768" y="135446"/>
                      <a:pt x="54708" y="134924"/>
                    </a:cubicBezTo>
                    <a:lnTo>
                      <a:pt x="52346" y="139990"/>
                    </a:lnTo>
                    <a:cubicBezTo>
                      <a:pt x="52346" y="139990"/>
                      <a:pt x="45979" y="137380"/>
                      <a:pt x="44486" y="137756"/>
                    </a:cubicBezTo>
                    <a:cubicBezTo>
                      <a:pt x="42984" y="138124"/>
                      <a:pt x="33240" y="140756"/>
                      <a:pt x="33240" y="140756"/>
                    </a:cubicBezTo>
                    <a:lnTo>
                      <a:pt x="20887" y="145977"/>
                    </a:lnTo>
                    <a:lnTo>
                      <a:pt x="15277" y="150114"/>
                    </a:lnTo>
                    <a:lnTo>
                      <a:pt x="11909" y="153114"/>
                    </a:lnTo>
                    <a:lnTo>
                      <a:pt x="11524" y="159092"/>
                    </a:lnTo>
                    <a:lnTo>
                      <a:pt x="8161" y="164338"/>
                    </a:lnTo>
                    <a:cubicBezTo>
                      <a:pt x="8161" y="164338"/>
                      <a:pt x="9282" y="172194"/>
                      <a:pt x="8161" y="172584"/>
                    </a:cubicBezTo>
                    <a:cubicBezTo>
                      <a:pt x="7035" y="172956"/>
                      <a:pt x="4780" y="175190"/>
                      <a:pt x="2546" y="175190"/>
                    </a:cubicBezTo>
                    <a:cubicBezTo>
                      <a:pt x="296" y="175190"/>
                      <a:pt x="1036" y="181938"/>
                      <a:pt x="296" y="183068"/>
                    </a:cubicBezTo>
                    <a:cubicBezTo>
                      <a:pt x="-457" y="184189"/>
                      <a:pt x="296" y="190565"/>
                      <a:pt x="1789" y="191681"/>
                    </a:cubicBezTo>
                    <a:cubicBezTo>
                      <a:pt x="3287" y="192811"/>
                      <a:pt x="10394" y="207031"/>
                      <a:pt x="10394" y="207031"/>
                    </a:cubicBezTo>
                    <a:lnTo>
                      <a:pt x="8161" y="211922"/>
                    </a:lnTo>
                    <a:cubicBezTo>
                      <a:pt x="8161" y="211922"/>
                      <a:pt x="19017" y="210792"/>
                      <a:pt x="21267" y="211541"/>
                    </a:cubicBezTo>
                    <a:cubicBezTo>
                      <a:pt x="23518" y="212285"/>
                      <a:pt x="24639" y="219774"/>
                      <a:pt x="29877" y="220133"/>
                    </a:cubicBezTo>
                    <a:cubicBezTo>
                      <a:pt x="35110" y="220514"/>
                      <a:pt x="37742" y="221267"/>
                      <a:pt x="42988" y="215657"/>
                    </a:cubicBezTo>
                    <a:cubicBezTo>
                      <a:pt x="48234" y="210034"/>
                      <a:pt x="49723" y="214142"/>
                      <a:pt x="47849" y="217531"/>
                    </a:cubicBezTo>
                    <a:cubicBezTo>
                      <a:pt x="45983" y="220903"/>
                      <a:pt x="48975" y="232487"/>
                      <a:pt x="49723" y="235867"/>
                    </a:cubicBezTo>
                    <a:cubicBezTo>
                      <a:pt x="50481" y="239248"/>
                      <a:pt x="60965" y="234738"/>
                      <a:pt x="62094" y="236244"/>
                    </a:cubicBezTo>
                    <a:cubicBezTo>
                      <a:pt x="62531" y="236847"/>
                      <a:pt x="64529" y="239526"/>
                      <a:pt x="66891" y="242680"/>
                    </a:cubicBezTo>
                    <a:cubicBezTo>
                      <a:pt x="64773" y="239855"/>
                      <a:pt x="62963" y="237421"/>
                      <a:pt x="62325" y="236552"/>
                    </a:cubicBezTo>
                    <a:lnTo>
                      <a:pt x="64152" y="235957"/>
                    </a:lnTo>
                    <a:lnTo>
                      <a:pt x="75098" y="236240"/>
                    </a:lnTo>
                    <a:lnTo>
                      <a:pt x="80152" y="233723"/>
                    </a:lnTo>
                    <a:lnTo>
                      <a:pt x="82968" y="233723"/>
                    </a:lnTo>
                    <a:lnTo>
                      <a:pt x="85488" y="230904"/>
                    </a:lnTo>
                    <a:lnTo>
                      <a:pt x="88868" y="231485"/>
                    </a:lnTo>
                    <a:lnTo>
                      <a:pt x="92245" y="230069"/>
                    </a:lnTo>
                    <a:lnTo>
                      <a:pt x="94209" y="224446"/>
                    </a:lnTo>
                    <a:lnTo>
                      <a:pt x="102912" y="219675"/>
                    </a:lnTo>
                    <a:lnTo>
                      <a:pt x="110217" y="217420"/>
                    </a:lnTo>
                    <a:lnTo>
                      <a:pt x="116956" y="217420"/>
                    </a:lnTo>
                    <a:lnTo>
                      <a:pt x="121454" y="217711"/>
                    </a:lnTo>
                    <a:lnTo>
                      <a:pt x="123131" y="226141"/>
                    </a:lnTo>
                    <a:lnTo>
                      <a:pt x="122010" y="232025"/>
                    </a:lnTo>
                    <a:lnTo>
                      <a:pt x="121458" y="239042"/>
                    </a:lnTo>
                    <a:lnTo>
                      <a:pt x="125951" y="246355"/>
                    </a:lnTo>
                    <a:lnTo>
                      <a:pt x="132977" y="253946"/>
                    </a:lnTo>
                    <a:lnTo>
                      <a:pt x="139156" y="257874"/>
                    </a:lnTo>
                    <a:lnTo>
                      <a:pt x="143645" y="255620"/>
                    </a:lnTo>
                    <a:lnTo>
                      <a:pt x="149546" y="258165"/>
                    </a:lnTo>
                    <a:lnTo>
                      <a:pt x="156854" y="260412"/>
                    </a:lnTo>
                    <a:lnTo>
                      <a:pt x="160496" y="264340"/>
                    </a:lnTo>
                    <a:lnTo>
                      <a:pt x="167248" y="266595"/>
                    </a:lnTo>
                    <a:lnTo>
                      <a:pt x="172589" y="268555"/>
                    </a:lnTo>
                    <a:lnTo>
                      <a:pt x="173988" y="273044"/>
                    </a:lnTo>
                    <a:lnTo>
                      <a:pt x="178203" y="274174"/>
                    </a:lnTo>
                    <a:lnTo>
                      <a:pt x="187471" y="273904"/>
                    </a:lnTo>
                    <a:lnTo>
                      <a:pt x="193650" y="277832"/>
                    </a:lnTo>
                    <a:lnTo>
                      <a:pt x="193924" y="285132"/>
                    </a:lnTo>
                    <a:lnTo>
                      <a:pt x="194771" y="290464"/>
                    </a:lnTo>
                    <a:lnTo>
                      <a:pt x="192807" y="294970"/>
                    </a:lnTo>
                    <a:lnTo>
                      <a:pt x="197009" y="300015"/>
                    </a:lnTo>
                    <a:lnTo>
                      <a:pt x="198421" y="308731"/>
                    </a:lnTo>
                    <a:lnTo>
                      <a:pt x="223133" y="309865"/>
                    </a:lnTo>
                    <a:lnTo>
                      <a:pt x="223706" y="324466"/>
                    </a:lnTo>
                    <a:lnTo>
                      <a:pt x="230724" y="326438"/>
                    </a:lnTo>
                    <a:lnTo>
                      <a:pt x="236629" y="335698"/>
                    </a:lnTo>
                    <a:lnTo>
                      <a:pt x="239154" y="346931"/>
                    </a:lnTo>
                    <a:lnTo>
                      <a:pt x="235226" y="354783"/>
                    </a:lnTo>
                    <a:lnTo>
                      <a:pt x="231011" y="365203"/>
                    </a:lnTo>
                    <a:lnTo>
                      <a:pt x="230827" y="365108"/>
                    </a:lnTo>
                    <a:lnTo>
                      <a:pt x="231939" y="367154"/>
                    </a:lnTo>
                    <a:lnTo>
                      <a:pt x="231011" y="369580"/>
                    </a:lnTo>
                    <a:lnTo>
                      <a:pt x="234379" y="372212"/>
                    </a:lnTo>
                    <a:lnTo>
                      <a:pt x="234939" y="375759"/>
                    </a:lnTo>
                    <a:lnTo>
                      <a:pt x="236629" y="380261"/>
                    </a:lnTo>
                    <a:lnTo>
                      <a:pt x="236629" y="386820"/>
                    </a:lnTo>
                    <a:lnTo>
                      <a:pt x="237002" y="392999"/>
                    </a:lnTo>
                    <a:lnTo>
                      <a:pt x="235880" y="396915"/>
                    </a:lnTo>
                    <a:lnTo>
                      <a:pt x="237571" y="398977"/>
                    </a:lnTo>
                    <a:lnTo>
                      <a:pt x="242432" y="398233"/>
                    </a:lnTo>
                    <a:lnTo>
                      <a:pt x="244302" y="399362"/>
                    </a:lnTo>
                    <a:lnTo>
                      <a:pt x="248808" y="399551"/>
                    </a:lnTo>
                    <a:lnTo>
                      <a:pt x="252180" y="399551"/>
                    </a:lnTo>
                    <a:lnTo>
                      <a:pt x="254597" y="400492"/>
                    </a:lnTo>
                    <a:lnTo>
                      <a:pt x="261529" y="397672"/>
                    </a:lnTo>
                    <a:cubicBezTo>
                      <a:pt x="261529" y="397672"/>
                      <a:pt x="265282" y="401433"/>
                      <a:pt x="267721" y="401433"/>
                    </a:cubicBezTo>
                    <a:lnTo>
                      <a:pt x="269210" y="407792"/>
                    </a:lnTo>
                    <a:lnTo>
                      <a:pt x="272206" y="418456"/>
                    </a:lnTo>
                    <a:lnTo>
                      <a:pt x="274645" y="425388"/>
                    </a:lnTo>
                    <a:lnTo>
                      <a:pt x="277264" y="426132"/>
                    </a:lnTo>
                    <a:lnTo>
                      <a:pt x="282878" y="422405"/>
                    </a:lnTo>
                    <a:lnTo>
                      <a:pt x="286806" y="424459"/>
                    </a:lnTo>
                    <a:lnTo>
                      <a:pt x="288693" y="426509"/>
                    </a:lnTo>
                    <a:lnTo>
                      <a:pt x="288124" y="433065"/>
                    </a:lnTo>
                    <a:lnTo>
                      <a:pt x="287191" y="438495"/>
                    </a:lnTo>
                    <a:lnTo>
                      <a:pt x="287936" y="442243"/>
                    </a:lnTo>
                    <a:lnTo>
                      <a:pt x="286866" y="448687"/>
                    </a:lnTo>
                    <a:lnTo>
                      <a:pt x="289446" y="447493"/>
                    </a:lnTo>
                    <a:lnTo>
                      <a:pt x="295625" y="448619"/>
                    </a:lnTo>
                    <a:lnTo>
                      <a:pt x="295625" y="450848"/>
                    </a:lnTo>
                    <a:lnTo>
                      <a:pt x="298569" y="457601"/>
                    </a:lnTo>
                    <a:lnTo>
                      <a:pt x="298843" y="459424"/>
                    </a:lnTo>
                    <a:lnTo>
                      <a:pt x="298843" y="462941"/>
                    </a:lnTo>
                    <a:lnTo>
                      <a:pt x="299836" y="472761"/>
                    </a:lnTo>
                    <a:lnTo>
                      <a:pt x="298424" y="474743"/>
                    </a:lnTo>
                    <a:lnTo>
                      <a:pt x="296455" y="474597"/>
                    </a:lnTo>
                    <a:lnTo>
                      <a:pt x="292536" y="476292"/>
                    </a:lnTo>
                    <a:lnTo>
                      <a:pt x="290841" y="479090"/>
                    </a:lnTo>
                    <a:lnTo>
                      <a:pt x="289861" y="478525"/>
                    </a:lnTo>
                    <a:lnTo>
                      <a:pt x="283263" y="482317"/>
                    </a:lnTo>
                    <a:lnTo>
                      <a:pt x="283109" y="484020"/>
                    </a:lnTo>
                    <a:lnTo>
                      <a:pt x="280451" y="484439"/>
                    </a:lnTo>
                    <a:lnTo>
                      <a:pt x="278196" y="485693"/>
                    </a:lnTo>
                    <a:lnTo>
                      <a:pt x="275535" y="488923"/>
                    </a:lnTo>
                    <a:lnTo>
                      <a:pt x="272869" y="490323"/>
                    </a:lnTo>
                    <a:lnTo>
                      <a:pt x="273143" y="492719"/>
                    </a:lnTo>
                    <a:lnTo>
                      <a:pt x="272022" y="493699"/>
                    </a:lnTo>
                    <a:lnTo>
                      <a:pt x="268928" y="493699"/>
                    </a:lnTo>
                    <a:lnTo>
                      <a:pt x="263733" y="500015"/>
                    </a:lnTo>
                    <a:lnTo>
                      <a:pt x="263733" y="502424"/>
                    </a:lnTo>
                    <a:lnTo>
                      <a:pt x="263596" y="505073"/>
                    </a:lnTo>
                    <a:lnTo>
                      <a:pt x="261906" y="504927"/>
                    </a:lnTo>
                    <a:lnTo>
                      <a:pt x="260507" y="506776"/>
                    </a:lnTo>
                    <a:lnTo>
                      <a:pt x="257413" y="512531"/>
                    </a:lnTo>
                    <a:lnTo>
                      <a:pt x="253339" y="517709"/>
                    </a:lnTo>
                    <a:lnTo>
                      <a:pt x="252920" y="519249"/>
                    </a:lnTo>
                    <a:lnTo>
                      <a:pt x="250806" y="520546"/>
                    </a:lnTo>
                    <a:lnTo>
                      <a:pt x="250528" y="522348"/>
                    </a:lnTo>
                    <a:lnTo>
                      <a:pt x="251512" y="522348"/>
                    </a:lnTo>
                    <a:lnTo>
                      <a:pt x="254328" y="523049"/>
                    </a:lnTo>
                    <a:lnTo>
                      <a:pt x="261354" y="521218"/>
                    </a:lnTo>
                    <a:lnTo>
                      <a:pt x="263733" y="522767"/>
                    </a:lnTo>
                    <a:lnTo>
                      <a:pt x="265415" y="524739"/>
                    </a:lnTo>
                    <a:lnTo>
                      <a:pt x="267246" y="527551"/>
                    </a:lnTo>
                    <a:lnTo>
                      <a:pt x="270199" y="528805"/>
                    </a:lnTo>
                    <a:lnTo>
                      <a:pt x="272017" y="532318"/>
                    </a:lnTo>
                    <a:lnTo>
                      <a:pt x="275385" y="538227"/>
                    </a:lnTo>
                    <a:lnTo>
                      <a:pt x="276793" y="538082"/>
                    </a:lnTo>
                    <a:lnTo>
                      <a:pt x="279887" y="535146"/>
                    </a:lnTo>
                    <a:lnTo>
                      <a:pt x="281431" y="535407"/>
                    </a:lnTo>
                    <a:lnTo>
                      <a:pt x="284653" y="540615"/>
                    </a:lnTo>
                    <a:lnTo>
                      <a:pt x="287324" y="542018"/>
                    </a:lnTo>
                    <a:lnTo>
                      <a:pt x="292108" y="543131"/>
                    </a:lnTo>
                    <a:lnTo>
                      <a:pt x="295056" y="546665"/>
                    </a:lnTo>
                    <a:lnTo>
                      <a:pt x="295621" y="549747"/>
                    </a:lnTo>
                    <a:lnTo>
                      <a:pt x="297290" y="549747"/>
                    </a:lnTo>
                    <a:lnTo>
                      <a:pt x="304598" y="553392"/>
                    </a:lnTo>
                    <a:lnTo>
                      <a:pt x="309100" y="560709"/>
                    </a:lnTo>
                    <a:lnTo>
                      <a:pt x="312472" y="563504"/>
                    </a:lnTo>
                    <a:lnTo>
                      <a:pt x="311620" y="565750"/>
                    </a:lnTo>
                    <a:lnTo>
                      <a:pt x="308257" y="571369"/>
                    </a:lnTo>
                    <a:lnTo>
                      <a:pt x="309656" y="573055"/>
                    </a:lnTo>
                    <a:lnTo>
                      <a:pt x="309656" y="574458"/>
                    </a:lnTo>
                    <a:lnTo>
                      <a:pt x="311894" y="577269"/>
                    </a:lnTo>
                    <a:lnTo>
                      <a:pt x="315681" y="581061"/>
                    </a:lnTo>
                    <a:cubicBezTo>
                      <a:pt x="316165" y="580496"/>
                      <a:pt x="316605" y="579901"/>
                      <a:pt x="317209" y="579418"/>
                    </a:cubicBezTo>
                    <a:cubicBezTo>
                      <a:pt x="321432" y="576046"/>
                      <a:pt x="323507" y="571467"/>
                      <a:pt x="324804" y="566401"/>
                    </a:cubicBezTo>
                    <a:cubicBezTo>
                      <a:pt x="326208" y="560906"/>
                      <a:pt x="327607" y="555416"/>
                      <a:pt x="329015" y="549888"/>
                    </a:cubicBezTo>
                    <a:lnTo>
                      <a:pt x="329361" y="550311"/>
                    </a:lnTo>
                    <a:cubicBezTo>
                      <a:pt x="329426" y="550119"/>
                      <a:pt x="329473" y="549952"/>
                      <a:pt x="329533" y="549751"/>
                    </a:cubicBezTo>
                    <a:cubicBezTo>
                      <a:pt x="329438" y="549776"/>
                      <a:pt x="329340" y="549798"/>
                      <a:pt x="329246" y="549823"/>
                    </a:cubicBezTo>
                    <a:cubicBezTo>
                      <a:pt x="327894" y="545104"/>
                      <a:pt x="328437" y="542930"/>
                      <a:pt x="331920" y="540902"/>
                    </a:cubicBezTo>
                    <a:cubicBezTo>
                      <a:pt x="333131" y="540191"/>
                      <a:pt x="334612" y="539982"/>
                      <a:pt x="336028" y="539609"/>
                    </a:cubicBezTo>
                    <a:cubicBezTo>
                      <a:pt x="336948" y="535283"/>
                      <a:pt x="338330" y="531141"/>
                      <a:pt x="340804" y="527457"/>
                    </a:cubicBezTo>
                    <a:cubicBezTo>
                      <a:pt x="341356" y="526661"/>
                      <a:pt x="342618" y="525873"/>
                      <a:pt x="343512" y="525895"/>
                    </a:cubicBezTo>
                    <a:cubicBezTo>
                      <a:pt x="344158" y="525916"/>
                      <a:pt x="344997" y="527230"/>
                      <a:pt x="345322" y="528111"/>
                    </a:cubicBezTo>
                    <a:cubicBezTo>
                      <a:pt x="345874" y="529583"/>
                      <a:pt x="346144" y="531128"/>
                      <a:pt x="346508" y="532660"/>
                    </a:cubicBezTo>
                    <a:cubicBezTo>
                      <a:pt x="349670" y="532283"/>
                      <a:pt x="351210" y="529815"/>
                      <a:pt x="352254" y="527333"/>
                    </a:cubicBezTo>
                    <a:cubicBezTo>
                      <a:pt x="356931" y="516306"/>
                      <a:pt x="361929" y="505565"/>
                      <a:pt x="368900" y="495676"/>
                    </a:cubicBezTo>
                    <a:cubicBezTo>
                      <a:pt x="373504" y="489103"/>
                      <a:pt x="376260" y="481388"/>
                      <a:pt x="371883" y="473129"/>
                    </a:cubicBezTo>
                    <a:cubicBezTo>
                      <a:pt x="371365" y="472192"/>
                      <a:pt x="371292" y="470960"/>
                      <a:pt x="371112" y="469843"/>
                    </a:cubicBezTo>
                    <a:cubicBezTo>
                      <a:pt x="369490" y="459676"/>
                      <a:pt x="371331" y="450686"/>
                      <a:pt x="379628" y="443677"/>
                    </a:cubicBezTo>
                    <a:cubicBezTo>
                      <a:pt x="383094" y="440737"/>
                      <a:pt x="386466" y="437630"/>
                      <a:pt x="389624" y="434374"/>
                    </a:cubicBezTo>
                    <a:cubicBezTo>
                      <a:pt x="394908" y="428931"/>
                      <a:pt x="401382" y="425178"/>
                      <a:pt x="408306" y="422790"/>
                    </a:cubicBezTo>
                    <a:cubicBezTo>
                      <a:pt x="412196" y="421481"/>
                      <a:pt x="415491" y="420035"/>
                      <a:pt x="418353" y="417180"/>
                    </a:cubicBezTo>
                    <a:cubicBezTo>
                      <a:pt x="420733" y="414776"/>
                      <a:pt x="423852" y="413120"/>
                      <a:pt x="424678" y="409392"/>
                    </a:cubicBezTo>
                    <a:cubicBezTo>
                      <a:pt x="424823" y="408755"/>
                      <a:pt x="426586" y="407933"/>
                      <a:pt x="427391" y="408105"/>
                    </a:cubicBezTo>
                    <a:cubicBezTo>
                      <a:pt x="430844" y="408918"/>
                      <a:pt x="434092" y="408079"/>
                      <a:pt x="437485" y="407625"/>
                    </a:cubicBezTo>
                    <a:cubicBezTo>
                      <a:pt x="440780" y="407172"/>
                      <a:pt x="444229" y="407989"/>
                      <a:pt x="447601" y="407933"/>
                    </a:cubicBezTo>
                    <a:cubicBezTo>
                      <a:pt x="453972" y="407775"/>
                      <a:pt x="459771" y="406611"/>
                      <a:pt x="464092" y="400899"/>
                    </a:cubicBezTo>
                    <a:cubicBezTo>
                      <a:pt x="466009" y="398353"/>
                      <a:pt x="469835" y="397351"/>
                      <a:pt x="472569" y="395310"/>
                    </a:cubicBezTo>
                    <a:cubicBezTo>
                      <a:pt x="474418" y="393932"/>
                      <a:pt x="475496" y="391870"/>
                      <a:pt x="474889" y="389337"/>
                    </a:cubicBezTo>
                    <a:cubicBezTo>
                      <a:pt x="474191" y="386465"/>
                      <a:pt x="474559" y="383769"/>
                      <a:pt x="476048" y="381121"/>
                    </a:cubicBezTo>
                    <a:cubicBezTo>
                      <a:pt x="479424" y="375215"/>
                      <a:pt x="482360" y="368994"/>
                      <a:pt x="486108" y="363328"/>
                    </a:cubicBezTo>
                    <a:cubicBezTo>
                      <a:pt x="489108" y="358788"/>
                      <a:pt x="490580" y="354222"/>
                      <a:pt x="489874" y="348852"/>
                    </a:cubicBezTo>
                    <a:cubicBezTo>
                      <a:pt x="489335" y="344855"/>
                      <a:pt x="489271" y="340606"/>
                      <a:pt x="491624" y="337286"/>
                    </a:cubicBezTo>
                    <a:cubicBezTo>
                      <a:pt x="496211" y="330846"/>
                      <a:pt x="496947" y="323520"/>
                      <a:pt x="497264" y="316121"/>
                    </a:cubicBezTo>
                    <a:cubicBezTo>
                      <a:pt x="497666" y="307020"/>
                      <a:pt x="497666" y="297910"/>
                      <a:pt x="497649" y="288787"/>
                    </a:cubicBezTo>
                    <a:cubicBezTo>
                      <a:pt x="497628" y="282561"/>
                      <a:pt x="497144" y="276309"/>
                      <a:pt x="497191" y="270049"/>
                    </a:cubicBezTo>
                    <a:cubicBezTo>
                      <a:pt x="497213" y="267186"/>
                      <a:pt x="498128" y="264139"/>
                      <a:pt x="500978" y="262860"/>
                    </a:cubicBezTo>
                    <a:cubicBezTo>
                      <a:pt x="508886" y="259355"/>
                      <a:pt x="513336" y="253112"/>
                      <a:pt x="515955" y="245179"/>
                    </a:cubicBezTo>
                    <a:cubicBezTo>
                      <a:pt x="516481" y="243582"/>
                      <a:pt x="517521" y="242162"/>
                      <a:pt x="518227" y="240596"/>
                    </a:cubicBezTo>
                    <a:cubicBezTo>
                      <a:pt x="520358" y="235854"/>
                      <a:pt x="523225" y="231781"/>
                      <a:pt x="527226" y="228323"/>
                    </a:cubicBezTo>
                    <a:cubicBezTo>
                      <a:pt x="531963" y="224232"/>
                      <a:pt x="536306" y="219662"/>
                      <a:pt x="540573" y="215071"/>
                    </a:cubicBezTo>
                    <a:cubicBezTo>
                      <a:pt x="544860" y="210462"/>
                      <a:pt x="548283" y="205238"/>
                      <a:pt x="550573" y="199290"/>
                    </a:cubicBezTo>
                    <a:cubicBezTo>
                      <a:pt x="552725" y="193594"/>
                      <a:pt x="554462" y="180406"/>
                      <a:pt x="552965" y="175849"/>
                    </a:cubicBezTo>
                    <a:close/>
                    <a:moveTo>
                      <a:pt x="326909" y="84760"/>
                    </a:moveTo>
                    <a:cubicBezTo>
                      <a:pt x="325647" y="86446"/>
                      <a:pt x="322827" y="86942"/>
                      <a:pt x="321248" y="85860"/>
                    </a:cubicBezTo>
                    <a:cubicBezTo>
                      <a:pt x="319742" y="84794"/>
                      <a:pt x="319631" y="83121"/>
                      <a:pt x="320196" y="81619"/>
                    </a:cubicBezTo>
                    <a:cubicBezTo>
                      <a:pt x="320662" y="80374"/>
                      <a:pt x="321514" y="79270"/>
                      <a:pt x="322275" y="78140"/>
                    </a:cubicBezTo>
                    <a:cubicBezTo>
                      <a:pt x="322421" y="78992"/>
                      <a:pt x="322540" y="79843"/>
                      <a:pt x="322827" y="80622"/>
                    </a:cubicBezTo>
                    <a:cubicBezTo>
                      <a:pt x="323473" y="82377"/>
                      <a:pt x="324847" y="83078"/>
                      <a:pt x="326623" y="82565"/>
                    </a:cubicBezTo>
                    <a:cubicBezTo>
                      <a:pt x="327324" y="82377"/>
                      <a:pt x="327983" y="81992"/>
                      <a:pt x="328647" y="81662"/>
                    </a:cubicBezTo>
                    <a:cubicBezTo>
                      <a:pt x="328108" y="82728"/>
                      <a:pt x="327611" y="83810"/>
                      <a:pt x="326909" y="84760"/>
                    </a:cubicBezTo>
                    <a:close/>
                    <a:moveTo>
                      <a:pt x="343940" y="103507"/>
                    </a:moveTo>
                    <a:cubicBezTo>
                      <a:pt x="343987" y="103164"/>
                      <a:pt x="343923" y="102569"/>
                      <a:pt x="344098" y="102480"/>
                    </a:cubicBezTo>
                    <a:cubicBezTo>
                      <a:pt x="345027" y="101996"/>
                      <a:pt x="345990" y="101603"/>
                      <a:pt x="346991" y="101320"/>
                    </a:cubicBezTo>
                    <a:cubicBezTo>
                      <a:pt x="347179" y="101282"/>
                      <a:pt x="347817" y="101975"/>
                      <a:pt x="347817" y="102368"/>
                    </a:cubicBezTo>
                    <a:cubicBezTo>
                      <a:pt x="347817" y="102715"/>
                      <a:pt x="347338" y="103391"/>
                      <a:pt x="347004" y="103451"/>
                    </a:cubicBezTo>
                    <a:cubicBezTo>
                      <a:pt x="345994" y="103601"/>
                      <a:pt x="344963" y="103507"/>
                      <a:pt x="343940" y="103507"/>
                    </a:cubicBezTo>
                    <a:close/>
                    <a:moveTo>
                      <a:pt x="348360" y="141916"/>
                    </a:moveTo>
                    <a:cubicBezTo>
                      <a:pt x="348322" y="141980"/>
                      <a:pt x="347560" y="141980"/>
                      <a:pt x="347440" y="141822"/>
                    </a:cubicBezTo>
                    <a:cubicBezTo>
                      <a:pt x="346567" y="140478"/>
                      <a:pt x="345763" y="139087"/>
                      <a:pt x="344929" y="137722"/>
                    </a:cubicBezTo>
                    <a:cubicBezTo>
                      <a:pt x="344201" y="136533"/>
                      <a:pt x="344407" y="135600"/>
                      <a:pt x="345639" y="135155"/>
                    </a:cubicBezTo>
                    <a:cubicBezTo>
                      <a:pt x="345938" y="135056"/>
                      <a:pt x="346662" y="135617"/>
                      <a:pt x="346888" y="136058"/>
                    </a:cubicBezTo>
                    <a:cubicBezTo>
                      <a:pt x="347646" y="137440"/>
                      <a:pt x="348262" y="138869"/>
                      <a:pt x="348814" y="140029"/>
                    </a:cubicBezTo>
                    <a:cubicBezTo>
                      <a:pt x="348626" y="140889"/>
                      <a:pt x="348574" y="141432"/>
                      <a:pt x="348360" y="141916"/>
                    </a:cubicBezTo>
                    <a:close/>
                    <a:moveTo>
                      <a:pt x="360068" y="339755"/>
                    </a:moveTo>
                    <a:lnTo>
                      <a:pt x="358887" y="339318"/>
                    </a:lnTo>
                    <a:lnTo>
                      <a:pt x="360089" y="338856"/>
                    </a:lnTo>
                    <a:lnTo>
                      <a:pt x="360068" y="339755"/>
                    </a:lnTo>
                    <a:close/>
                  </a:path>
                </a:pathLst>
              </a:custGeom>
              <a:grpFill/>
              <a:ln w="5028" cap="flat">
                <a:solidFill>
                  <a:schemeClr val="bg1"/>
                </a:solidFill>
                <a:prstDash val="solid"/>
                <a:miter/>
              </a:ln>
            </p:spPr>
            <p:txBody>
              <a:bodyPr rtlCol="0" anchor="ctr"/>
              <a:lstStyle/>
              <a:p>
                <a:endParaRPr lang="en-US"/>
              </a:p>
            </p:txBody>
          </p:sp>
          <p:sp>
            <p:nvSpPr>
              <p:cNvPr id="730" name="Freeform 729">
                <a:extLst>
                  <a:ext uri="{FF2B5EF4-FFF2-40B4-BE49-F238E27FC236}">
                    <a16:creationId xmlns:a16="http://schemas.microsoft.com/office/drawing/2014/main" id="{0BB6AED0-0014-4C10-C0CB-026B23978813}"/>
                  </a:ext>
                </a:extLst>
              </p:cNvPr>
              <p:cNvSpPr/>
              <p:nvPr/>
            </p:nvSpPr>
            <p:spPr>
              <a:xfrm>
                <a:off x="5471846" y="5566126"/>
                <a:ext cx="325" cy="462"/>
              </a:xfrm>
              <a:custGeom>
                <a:avLst/>
                <a:gdLst>
                  <a:gd name="connsiteX0" fmla="*/ 77 w 325"/>
                  <a:gd name="connsiteY0" fmla="*/ 462 h 462"/>
                  <a:gd name="connsiteX1" fmla="*/ 325 w 325"/>
                  <a:gd name="connsiteY1" fmla="*/ 364 h 462"/>
                  <a:gd name="connsiteX2" fmla="*/ 231 w 325"/>
                  <a:gd name="connsiteY2" fmla="*/ 0 h 462"/>
                  <a:gd name="connsiteX3" fmla="*/ 0 w 325"/>
                  <a:gd name="connsiteY3" fmla="*/ 64 h 462"/>
                  <a:gd name="connsiteX4" fmla="*/ 77 w 325"/>
                  <a:gd name="connsiteY4" fmla="*/ 462 h 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5" h="462">
                    <a:moveTo>
                      <a:pt x="77" y="462"/>
                    </a:moveTo>
                    <a:cubicBezTo>
                      <a:pt x="154" y="428"/>
                      <a:pt x="248" y="411"/>
                      <a:pt x="325" y="364"/>
                    </a:cubicBezTo>
                    <a:cubicBezTo>
                      <a:pt x="295" y="244"/>
                      <a:pt x="261" y="120"/>
                      <a:pt x="231" y="0"/>
                    </a:cubicBezTo>
                    <a:cubicBezTo>
                      <a:pt x="141" y="0"/>
                      <a:pt x="86" y="64"/>
                      <a:pt x="0" y="64"/>
                    </a:cubicBezTo>
                    <a:cubicBezTo>
                      <a:pt x="8" y="197"/>
                      <a:pt x="34" y="325"/>
                      <a:pt x="77" y="462"/>
                    </a:cubicBezTo>
                    <a:close/>
                  </a:path>
                </a:pathLst>
              </a:custGeom>
              <a:grpFill/>
              <a:ln w="5028" cap="flat">
                <a:solidFill>
                  <a:schemeClr val="bg1"/>
                </a:solidFill>
                <a:prstDash val="solid"/>
                <a:miter/>
              </a:ln>
            </p:spPr>
            <p:txBody>
              <a:bodyPr rtlCol="0" anchor="ctr"/>
              <a:lstStyle/>
              <a:p>
                <a:endParaRPr lang="en-US"/>
              </a:p>
            </p:txBody>
          </p:sp>
          <p:sp>
            <p:nvSpPr>
              <p:cNvPr id="731" name="Freeform 730">
                <a:extLst>
                  <a:ext uri="{FF2B5EF4-FFF2-40B4-BE49-F238E27FC236}">
                    <a16:creationId xmlns:a16="http://schemas.microsoft.com/office/drawing/2014/main" id="{6573C2D4-C99E-A112-7A73-843A8DA5AB63}"/>
                  </a:ext>
                </a:extLst>
              </p:cNvPr>
              <p:cNvSpPr/>
              <p:nvPr/>
            </p:nvSpPr>
            <p:spPr>
              <a:xfrm>
                <a:off x="5455107" y="5566588"/>
                <a:ext cx="16959" cy="16624"/>
              </a:xfrm>
              <a:custGeom>
                <a:avLst/>
                <a:gdLst>
                  <a:gd name="connsiteX0" fmla="*/ 6530 w 16959"/>
                  <a:gd name="connsiteY0" fmla="*/ 6817 h 16624"/>
                  <a:gd name="connsiteX1" fmla="*/ 1553 w 16959"/>
                  <a:gd name="connsiteY1" fmla="*/ 12722 h 16624"/>
                  <a:gd name="connsiteX2" fmla="*/ 0 w 16959"/>
                  <a:gd name="connsiteY2" fmla="*/ 16624 h 16624"/>
                  <a:gd name="connsiteX3" fmla="*/ 16915 w 16959"/>
                  <a:gd name="connsiteY3" fmla="*/ 1284 h 16624"/>
                  <a:gd name="connsiteX4" fmla="*/ 16821 w 16959"/>
                  <a:gd name="connsiteY4" fmla="*/ 0 h 16624"/>
                  <a:gd name="connsiteX5" fmla="*/ 12739 w 16959"/>
                  <a:gd name="connsiteY5" fmla="*/ 1780 h 16624"/>
                  <a:gd name="connsiteX6" fmla="*/ 6530 w 16959"/>
                  <a:gd name="connsiteY6" fmla="*/ 6817 h 16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959" h="16624">
                    <a:moveTo>
                      <a:pt x="6530" y="6817"/>
                    </a:moveTo>
                    <a:cubicBezTo>
                      <a:pt x="4835" y="8746"/>
                      <a:pt x="3034" y="10612"/>
                      <a:pt x="1553" y="12722"/>
                    </a:cubicBezTo>
                    <a:cubicBezTo>
                      <a:pt x="770" y="13851"/>
                      <a:pt x="445" y="15276"/>
                      <a:pt x="0" y="16624"/>
                    </a:cubicBezTo>
                    <a:cubicBezTo>
                      <a:pt x="9136" y="15456"/>
                      <a:pt x="14373" y="9876"/>
                      <a:pt x="16915" y="1284"/>
                    </a:cubicBezTo>
                    <a:cubicBezTo>
                      <a:pt x="17022" y="895"/>
                      <a:pt x="16915" y="445"/>
                      <a:pt x="16821" y="0"/>
                    </a:cubicBezTo>
                    <a:cubicBezTo>
                      <a:pt x="15430" y="552"/>
                      <a:pt x="13928" y="950"/>
                      <a:pt x="12739" y="1780"/>
                    </a:cubicBezTo>
                    <a:cubicBezTo>
                      <a:pt x="10561" y="3304"/>
                      <a:pt x="8580" y="5109"/>
                      <a:pt x="6530" y="6817"/>
                    </a:cubicBezTo>
                    <a:close/>
                  </a:path>
                </a:pathLst>
              </a:custGeom>
              <a:grpFill/>
              <a:ln w="5028" cap="flat">
                <a:solidFill>
                  <a:schemeClr val="bg1"/>
                </a:solidFill>
                <a:prstDash val="solid"/>
                <a:miter/>
              </a:ln>
            </p:spPr>
            <p:txBody>
              <a:bodyPr rtlCol="0" anchor="ctr"/>
              <a:lstStyle/>
              <a:p>
                <a:endParaRPr lang="en-US"/>
              </a:p>
            </p:txBody>
          </p:sp>
          <p:sp>
            <p:nvSpPr>
              <p:cNvPr id="732" name="Freeform 731">
                <a:extLst>
                  <a:ext uri="{FF2B5EF4-FFF2-40B4-BE49-F238E27FC236}">
                    <a16:creationId xmlns:a16="http://schemas.microsoft.com/office/drawing/2014/main" id="{C38D07CD-5177-02C5-199E-232059303D3A}"/>
                  </a:ext>
                </a:extLst>
              </p:cNvPr>
              <p:cNvSpPr/>
              <p:nvPr/>
            </p:nvSpPr>
            <p:spPr>
              <a:xfrm>
                <a:off x="5461465" y="5572964"/>
                <a:ext cx="551" cy="569"/>
              </a:xfrm>
              <a:custGeom>
                <a:avLst/>
                <a:gdLst>
                  <a:gd name="connsiteX0" fmla="*/ 171 w 551"/>
                  <a:gd name="connsiteY0" fmla="*/ 441 h 569"/>
                  <a:gd name="connsiteX1" fmla="*/ 552 w 551"/>
                  <a:gd name="connsiteY1" fmla="*/ 0 h 569"/>
                  <a:gd name="connsiteX2" fmla="*/ 128 w 551"/>
                  <a:gd name="connsiteY2" fmla="*/ 111 h 569"/>
                  <a:gd name="connsiteX3" fmla="*/ 0 w 551"/>
                  <a:gd name="connsiteY3" fmla="*/ 569 h 569"/>
                  <a:gd name="connsiteX4" fmla="*/ 171 w 551"/>
                  <a:gd name="connsiteY4" fmla="*/ 441 h 5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1" h="569">
                    <a:moveTo>
                      <a:pt x="171" y="441"/>
                    </a:moveTo>
                    <a:cubicBezTo>
                      <a:pt x="291" y="278"/>
                      <a:pt x="424" y="150"/>
                      <a:pt x="552" y="0"/>
                    </a:cubicBezTo>
                    <a:cubicBezTo>
                      <a:pt x="415" y="34"/>
                      <a:pt x="274" y="68"/>
                      <a:pt x="128" y="111"/>
                    </a:cubicBezTo>
                    <a:cubicBezTo>
                      <a:pt x="103" y="257"/>
                      <a:pt x="21" y="415"/>
                      <a:pt x="0" y="569"/>
                    </a:cubicBezTo>
                    <a:cubicBezTo>
                      <a:pt x="51" y="522"/>
                      <a:pt x="107" y="483"/>
                      <a:pt x="171" y="441"/>
                    </a:cubicBezTo>
                    <a:close/>
                  </a:path>
                </a:pathLst>
              </a:custGeom>
              <a:grpFill/>
              <a:ln w="5028" cap="flat">
                <a:solidFill>
                  <a:schemeClr val="bg1"/>
                </a:solidFill>
                <a:prstDash val="solid"/>
                <a:miter/>
              </a:ln>
            </p:spPr>
            <p:txBody>
              <a:bodyPr rtlCol="0" anchor="ctr"/>
              <a:lstStyle/>
              <a:p>
                <a:endParaRPr lang="en-US"/>
              </a:p>
            </p:txBody>
          </p:sp>
          <p:sp>
            <p:nvSpPr>
              <p:cNvPr id="733" name="Freeform 732">
                <a:extLst>
                  <a:ext uri="{FF2B5EF4-FFF2-40B4-BE49-F238E27FC236}">
                    <a16:creationId xmlns:a16="http://schemas.microsoft.com/office/drawing/2014/main" id="{265F5481-A9B0-8E1A-F104-3C9444B51E86}"/>
                  </a:ext>
                </a:extLst>
              </p:cNvPr>
              <p:cNvSpPr/>
              <p:nvPr/>
            </p:nvSpPr>
            <p:spPr>
              <a:xfrm>
                <a:off x="5461427" y="5104058"/>
                <a:ext cx="616" cy="404"/>
              </a:xfrm>
              <a:custGeom>
                <a:avLst/>
                <a:gdLst>
                  <a:gd name="connsiteX0" fmla="*/ 616 w 616"/>
                  <a:gd name="connsiteY0" fmla="*/ 394 h 404"/>
                  <a:gd name="connsiteX1" fmla="*/ 402 w 616"/>
                  <a:gd name="connsiteY1" fmla="*/ 0 h 404"/>
                  <a:gd name="connsiteX2" fmla="*/ 86 w 616"/>
                  <a:gd name="connsiteY2" fmla="*/ 90 h 404"/>
                  <a:gd name="connsiteX3" fmla="*/ 0 w 616"/>
                  <a:gd name="connsiteY3" fmla="*/ 394 h 404"/>
                  <a:gd name="connsiteX4" fmla="*/ 616 w 616"/>
                  <a:gd name="connsiteY4" fmla="*/ 394 h 4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6" h="404">
                    <a:moveTo>
                      <a:pt x="616" y="394"/>
                    </a:moveTo>
                    <a:cubicBezTo>
                      <a:pt x="544" y="248"/>
                      <a:pt x="454" y="162"/>
                      <a:pt x="402" y="0"/>
                    </a:cubicBezTo>
                    <a:cubicBezTo>
                      <a:pt x="291" y="21"/>
                      <a:pt x="193" y="43"/>
                      <a:pt x="86" y="90"/>
                    </a:cubicBezTo>
                    <a:cubicBezTo>
                      <a:pt x="60" y="184"/>
                      <a:pt x="26" y="299"/>
                      <a:pt x="0" y="394"/>
                    </a:cubicBezTo>
                    <a:cubicBezTo>
                      <a:pt x="218" y="394"/>
                      <a:pt x="402" y="419"/>
                      <a:pt x="616" y="394"/>
                    </a:cubicBezTo>
                    <a:close/>
                  </a:path>
                </a:pathLst>
              </a:custGeom>
              <a:grpFill/>
              <a:ln w="5028" cap="flat">
                <a:solidFill>
                  <a:schemeClr val="bg1"/>
                </a:solidFill>
                <a:prstDash val="solid"/>
                <a:miter/>
              </a:ln>
            </p:spPr>
            <p:txBody>
              <a:bodyPr rtlCol="0" anchor="ctr"/>
              <a:lstStyle/>
              <a:p>
                <a:endParaRPr lang="en-US"/>
              </a:p>
            </p:txBody>
          </p:sp>
        </p:grpSp>
        <p:grpSp>
          <p:nvGrpSpPr>
            <p:cNvPr id="441" name="Graphic 2398">
              <a:extLst>
                <a:ext uri="{FF2B5EF4-FFF2-40B4-BE49-F238E27FC236}">
                  <a16:creationId xmlns:a16="http://schemas.microsoft.com/office/drawing/2014/main" id="{243BC7FB-94A1-6A02-01F3-9D177B6F3AC3}"/>
                </a:ext>
              </a:extLst>
            </p:cNvPr>
            <p:cNvGrpSpPr/>
            <p:nvPr/>
          </p:nvGrpSpPr>
          <p:grpSpPr>
            <a:xfrm>
              <a:off x="5368237" y="5554689"/>
              <a:ext cx="80318" cy="143650"/>
              <a:chOff x="5368237" y="5554689"/>
              <a:chExt cx="80318" cy="143650"/>
            </a:xfrm>
            <a:grpFill/>
          </p:grpSpPr>
          <p:sp>
            <p:nvSpPr>
              <p:cNvPr id="721" name="Freeform 720">
                <a:extLst>
                  <a:ext uri="{FF2B5EF4-FFF2-40B4-BE49-F238E27FC236}">
                    <a16:creationId xmlns:a16="http://schemas.microsoft.com/office/drawing/2014/main" id="{85CB6ACF-68DD-624D-004A-12477D9DFAEF}"/>
                  </a:ext>
                </a:extLst>
              </p:cNvPr>
              <p:cNvSpPr/>
              <p:nvPr/>
            </p:nvSpPr>
            <p:spPr>
              <a:xfrm>
                <a:off x="5368237" y="5554689"/>
                <a:ext cx="73018" cy="80400"/>
              </a:xfrm>
              <a:custGeom>
                <a:avLst/>
                <a:gdLst>
                  <a:gd name="connsiteX0" fmla="*/ 69227 w 73018"/>
                  <a:gd name="connsiteY0" fmla="*/ 56047 h 80400"/>
                  <a:gd name="connsiteX1" fmla="*/ 66989 w 73018"/>
                  <a:gd name="connsiteY1" fmla="*/ 53236 h 80400"/>
                  <a:gd name="connsiteX2" fmla="*/ 66989 w 73018"/>
                  <a:gd name="connsiteY2" fmla="*/ 51832 h 80400"/>
                  <a:gd name="connsiteX3" fmla="*/ 65590 w 73018"/>
                  <a:gd name="connsiteY3" fmla="*/ 50147 h 80400"/>
                  <a:gd name="connsiteX4" fmla="*/ 68953 w 73018"/>
                  <a:gd name="connsiteY4" fmla="*/ 44528 h 80400"/>
                  <a:gd name="connsiteX5" fmla="*/ 69805 w 73018"/>
                  <a:gd name="connsiteY5" fmla="*/ 42282 h 80400"/>
                  <a:gd name="connsiteX6" fmla="*/ 66433 w 73018"/>
                  <a:gd name="connsiteY6" fmla="*/ 39487 h 80400"/>
                  <a:gd name="connsiteX7" fmla="*/ 61931 w 73018"/>
                  <a:gd name="connsiteY7" fmla="*/ 32170 h 80400"/>
                  <a:gd name="connsiteX8" fmla="*/ 54622 w 73018"/>
                  <a:gd name="connsiteY8" fmla="*/ 28524 h 80400"/>
                  <a:gd name="connsiteX9" fmla="*/ 52954 w 73018"/>
                  <a:gd name="connsiteY9" fmla="*/ 28524 h 80400"/>
                  <a:gd name="connsiteX10" fmla="*/ 52389 w 73018"/>
                  <a:gd name="connsiteY10" fmla="*/ 25443 h 80400"/>
                  <a:gd name="connsiteX11" fmla="*/ 49440 w 73018"/>
                  <a:gd name="connsiteY11" fmla="*/ 21909 h 80400"/>
                  <a:gd name="connsiteX12" fmla="*/ 44657 w 73018"/>
                  <a:gd name="connsiteY12" fmla="*/ 20796 h 80400"/>
                  <a:gd name="connsiteX13" fmla="*/ 41986 w 73018"/>
                  <a:gd name="connsiteY13" fmla="*/ 19393 h 80400"/>
                  <a:gd name="connsiteX14" fmla="*/ 38764 w 73018"/>
                  <a:gd name="connsiteY14" fmla="*/ 14185 h 80400"/>
                  <a:gd name="connsiteX15" fmla="*/ 37219 w 73018"/>
                  <a:gd name="connsiteY15" fmla="*/ 13924 h 80400"/>
                  <a:gd name="connsiteX16" fmla="*/ 34121 w 73018"/>
                  <a:gd name="connsiteY16" fmla="*/ 16864 h 80400"/>
                  <a:gd name="connsiteX17" fmla="*/ 32714 w 73018"/>
                  <a:gd name="connsiteY17" fmla="*/ 17009 h 80400"/>
                  <a:gd name="connsiteX18" fmla="*/ 29346 w 73018"/>
                  <a:gd name="connsiteY18" fmla="*/ 11100 h 80400"/>
                  <a:gd name="connsiteX19" fmla="*/ 27527 w 73018"/>
                  <a:gd name="connsiteY19" fmla="*/ 7587 h 80400"/>
                  <a:gd name="connsiteX20" fmla="*/ 24575 w 73018"/>
                  <a:gd name="connsiteY20" fmla="*/ 6333 h 80400"/>
                  <a:gd name="connsiteX21" fmla="*/ 22743 w 73018"/>
                  <a:gd name="connsiteY21" fmla="*/ 3522 h 80400"/>
                  <a:gd name="connsiteX22" fmla="*/ 21062 w 73018"/>
                  <a:gd name="connsiteY22" fmla="*/ 1549 h 80400"/>
                  <a:gd name="connsiteX23" fmla="*/ 18682 w 73018"/>
                  <a:gd name="connsiteY23" fmla="*/ 0 h 80400"/>
                  <a:gd name="connsiteX24" fmla="*/ 11656 w 73018"/>
                  <a:gd name="connsiteY24" fmla="*/ 1831 h 80400"/>
                  <a:gd name="connsiteX25" fmla="*/ 8841 w 73018"/>
                  <a:gd name="connsiteY25" fmla="*/ 1130 h 80400"/>
                  <a:gd name="connsiteX26" fmla="*/ 7856 w 73018"/>
                  <a:gd name="connsiteY26" fmla="*/ 1130 h 80400"/>
                  <a:gd name="connsiteX27" fmla="*/ 6282 w 73018"/>
                  <a:gd name="connsiteY27" fmla="*/ 5139 h 80400"/>
                  <a:gd name="connsiteX28" fmla="*/ 3346 w 73018"/>
                  <a:gd name="connsiteY28" fmla="*/ 8918 h 80400"/>
                  <a:gd name="connsiteX29" fmla="*/ 4604 w 73018"/>
                  <a:gd name="connsiteY29" fmla="*/ 12071 h 80400"/>
                  <a:gd name="connsiteX30" fmla="*/ 3346 w 73018"/>
                  <a:gd name="connsiteY30" fmla="*/ 15002 h 80400"/>
                  <a:gd name="connsiteX31" fmla="*/ 3766 w 73018"/>
                  <a:gd name="connsiteY31" fmla="*/ 18584 h 80400"/>
                  <a:gd name="connsiteX32" fmla="*/ 3971 w 73018"/>
                  <a:gd name="connsiteY32" fmla="*/ 22983 h 80400"/>
                  <a:gd name="connsiteX33" fmla="*/ 3137 w 73018"/>
                  <a:gd name="connsiteY33" fmla="*/ 24673 h 80400"/>
                  <a:gd name="connsiteX34" fmla="*/ 2717 w 73018"/>
                  <a:gd name="connsiteY34" fmla="*/ 27814 h 80400"/>
                  <a:gd name="connsiteX35" fmla="*/ 1463 w 73018"/>
                  <a:gd name="connsiteY35" fmla="*/ 32003 h 80400"/>
                  <a:gd name="connsiteX36" fmla="*/ 2717 w 73018"/>
                  <a:gd name="connsiteY36" fmla="*/ 35773 h 80400"/>
                  <a:gd name="connsiteX37" fmla="*/ 1669 w 73018"/>
                  <a:gd name="connsiteY37" fmla="*/ 37258 h 80400"/>
                  <a:gd name="connsiteX38" fmla="*/ 2093 w 73018"/>
                  <a:gd name="connsiteY38" fmla="*/ 42085 h 80400"/>
                  <a:gd name="connsiteX39" fmla="*/ 3350 w 73018"/>
                  <a:gd name="connsiteY39" fmla="*/ 48165 h 80400"/>
                  <a:gd name="connsiteX40" fmla="*/ 2721 w 73018"/>
                  <a:gd name="connsiteY40" fmla="*/ 50891 h 80400"/>
                  <a:gd name="connsiteX41" fmla="*/ 839 w 73018"/>
                  <a:gd name="connsiteY41" fmla="*/ 51516 h 80400"/>
                  <a:gd name="connsiteX42" fmla="*/ 0 w 73018"/>
                  <a:gd name="connsiteY42" fmla="*/ 53617 h 80400"/>
                  <a:gd name="connsiteX43" fmla="*/ 0 w 73018"/>
                  <a:gd name="connsiteY43" fmla="*/ 59505 h 80400"/>
                  <a:gd name="connsiteX44" fmla="*/ 2097 w 73018"/>
                  <a:gd name="connsiteY44" fmla="*/ 64101 h 80400"/>
                  <a:gd name="connsiteX45" fmla="*/ 6714 w 73018"/>
                  <a:gd name="connsiteY45" fmla="*/ 70823 h 80400"/>
                  <a:gd name="connsiteX46" fmla="*/ 11173 w 73018"/>
                  <a:gd name="connsiteY46" fmla="*/ 73989 h 80400"/>
                  <a:gd name="connsiteX47" fmla="*/ 32367 w 73018"/>
                  <a:gd name="connsiteY47" fmla="*/ 79082 h 80400"/>
                  <a:gd name="connsiteX48" fmla="*/ 37318 w 73018"/>
                  <a:gd name="connsiteY48" fmla="*/ 80079 h 80400"/>
                  <a:gd name="connsiteX49" fmla="*/ 47519 w 73018"/>
                  <a:gd name="connsiteY49" fmla="*/ 80400 h 80400"/>
                  <a:gd name="connsiteX50" fmla="*/ 67464 w 73018"/>
                  <a:gd name="connsiteY50" fmla="*/ 69749 h 80400"/>
                  <a:gd name="connsiteX51" fmla="*/ 73018 w 73018"/>
                  <a:gd name="connsiteY51" fmla="*/ 59843 h 80400"/>
                  <a:gd name="connsiteX52" fmla="*/ 69227 w 73018"/>
                  <a:gd name="connsiteY52" fmla="*/ 56047 h 80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73018" h="80400">
                    <a:moveTo>
                      <a:pt x="69227" y="56047"/>
                    </a:moveTo>
                    <a:lnTo>
                      <a:pt x="66989" y="53236"/>
                    </a:lnTo>
                    <a:lnTo>
                      <a:pt x="66989" y="51832"/>
                    </a:lnTo>
                    <a:lnTo>
                      <a:pt x="65590" y="50147"/>
                    </a:lnTo>
                    <a:lnTo>
                      <a:pt x="68953" y="44528"/>
                    </a:lnTo>
                    <a:lnTo>
                      <a:pt x="69805" y="42282"/>
                    </a:lnTo>
                    <a:lnTo>
                      <a:pt x="66433" y="39487"/>
                    </a:lnTo>
                    <a:lnTo>
                      <a:pt x="61931" y="32170"/>
                    </a:lnTo>
                    <a:lnTo>
                      <a:pt x="54622" y="28524"/>
                    </a:lnTo>
                    <a:lnTo>
                      <a:pt x="52954" y="28524"/>
                    </a:lnTo>
                    <a:lnTo>
                      <a:pt x="52389" y="25443"/>
                    </a:lnTo>
                    <a:lnTo>
                      <a:pt x="49440" y="21909"/>
                    </a:lnTo>
                    <a:lnTo>
                      <a:pt x="44657" y="20796"/>
                    </a:lnTo>
                    <a:lnTo>
                      <a:pt x="41986" y="19393"/>
                    </a:lnTo>
                    <a:lnTo>
                      <a:pt x="38764" y="14185"/>
                    </a:lnTo>
                    <a:lnTo>
                      <a:pt x="37219" y="13924"/>
                    </a:lnTo>
                    <a:lnTo>
                      <a:pt x="34121" y="16864"/>
                    </a:lnTo>
                    <a:lnTo>
                      <a:pt x="32714" y="17009"/>
                    </a:lnTo>
                    <a:lnTo>
                      <a:pt x="29346" y="11100"/>
                    </a:lnTo>
                    <a:lnTo>
                      <a:pt x="27527" y="7587"/>
                    </a:lnTo>
                    <a:lnTo>
                      <a:pt x="24575" y="6333"/>
                    </a:lnTo>
                    <a:lnTo>
                      <a:pt x="22743" y="3522"/>
                    </a:lnTo>
                    <a:lnTo>
                      <a:pt x="21062" y="1549"/>
                    </a:lnTo>
                    <a:lnTo>
                      <a:pt x="18682" y="0"/>
                    </a:lnTo>
                    <a:lnTo>
                      <a:pt x="11656" y="1831"/>
                    </a:lnTo>
                    <a:lnTo>
                      <a:pt x="8841" y="1130"/>
                    </a:lnTo>
                    <a:lnTo>
                      <a:pt x="7856" y="1130"/>
                    </a:lnTo>
                    <a:lnTo>
                      <a:pt x="6282" y="5139"/>
                    </a:lnTo>
                    <a:lnTo>
                      <a:pt x="3346" y="8918"/>
                    </a:lnTo>
                    <a:lnTo>
                      <a:pt x="4604" y="12071"/>
                    </a:lnTo>
                    <a:lnTo>
                      <a:pt x="3346" y="15002"/>
                    </a:lnTo>
                    <a:lnTo>
                      <a:pt x="3766" y="18584"/>
                    </a:lnTo>
                    <a:lnTo>
                      <a:pt x="3971" y="22983"/>
                    </a:lnTo>
                    <a:lnTo>
                      <a:pt x="3137" y="24673"/>
                    </a:lnTo>
                    <a:lnTo>
                      <a:pt x="2717" y="27814"/>
                    </a:lnTo>
                    <a:lnTo>
                      <a:pt x="1463" y="32003"/>
                    </a:lnTo>
                    <a:lnTo>
                      <a:pt x="2717" y="35773"/>
                    </a:lnTo>
                    <a:lnTo>
                      <a:pt x="1669" y="37258"/>
                    </a:lnTo>
                    <a:lnTo>
                      <a:pt x="2093" y="42085"/>
                    </a:lnTo>
                    <a:lnTo>
                      <a:pt x="3350" y="48165"/>
                    </a:lnTo>
                    <a:lnTo>
                      <a:pt x="2721" y="50891"/>
                    </a:lnTo>
                    <a:lnTo>
                      <a:pt x="839" y="51516"/>
                    </a:lnTo>
                    <a:lnTo>
                      <a:pt x="0" y="53617"/>
                    </a:lnTo>
                    <a:lnTo>
                      <a:pt x="0" y="59505"/>
                    </a:lnTo>
                    <a:lnTo>
                      <a:pt x="2097" y="64101"/>
                    </a:lnTo>
                    <a:lnTo>
                      <a:pt x="6714" y="70823"/>
                    </a:lnTo>
                    <a:lnTo>
                      <a:pt x="11173" y="73989"/>
                    </a:lnTo>
                    <a:cubicBezTo>
                      <a:pt x="18439" y="74700"/>
                      <a:pt x="25781" y="75076"/>
                      <a:pt x="32367" y="79082"/>
                    </a:cubicBezTo>
                    <a:cubicBezTo>
                      <a:pt x="33736" y="79912"/>
                      <a:pt x="35641" y="79967"/>
                      <a:pt x="37318" y="80079"/>
                    </a:cubicBezTo>
                    <a:cubicBezTo>
                      <a:pt x="40711" y="80318"/>
                      <a:pt x="44113" y="80357"/>
                      <a:pt x="47519" y="80400"/>
                    </a:cubicBezTo>
                    <a:cubicBezTo>
                      <a:pt x="56077" y="80468"/>
                      <a:pt x="62877" y="77408"/>
                      <a:pt x="67464" y="69749"/>
                    </a:cubicBezTo>
                    <a:cubicBezTo>
                      <a:pt x="69411" y="66497"/>
                      <a:pt x="70528" y="62740"/>
                      <a:pt x="73018" y="59843"/>
                    </a:cubicBezTo>
                    <a:lnTo>
                      <a:pt x="69227" y="56047"/>
                    </a:lnTo>
                    <a:close/>
                  </a:path>
                </a:pathLst>
              </a:custGeom>
              <a:grpFill/>
              <a:ln w="5028" cap="flat">
                <a:solidFill>
                  <a:schemeClr val="bg1"/>
                </a:solidFill>
                <a:prstDash val="solid"/>
                <a:miter/>
              </a:ln>
            </p:spPr>
            <p:txBody>
              <a:bodyPr rtlCol="0" anchor="ctr"/>
              <a:lstStyle/>
              <a:p>
                <a:endParaRPr lang="en-US"/>
              </a:p>
            </p:txBody>
          </p:sp>
          <p:sp>
            <p:nvSpPr>
              <p:cNvPr id="722" name="Freeform 721">
                <a:extLst>
                  <a:ext uri="{FF2B5EF4-FFF2-40B4-BE49-F238E27FC236}">
                    <a16:creationId xmlns:a16="http://schemas.microsoft.com/office/drawing/2014/main" id="{C05C53DE-B35C-8CF8-5277-AC9FD5FBA3DE}"/>
                  </a:ext>
                </a:extLst>
              </p:cNvPr>
              <p:cNvSpPr/>
              <p:nvPr/>
            </p:nvSpPr>
            <p:spPr>
              <a:xfrm>
                <a:off x="5446026" y="5608836"/>
                <a:ext cx="398" cy="616"/>
              </a:xfrm>
              <a:custGeom>
                <a:avLst/>
                <a:gdLst>
                  <a:gd name="connsiteX0" fmla="*/ 0 w 398"/>
                  <a:gd name="connsiteY0" fmla="*/ 616 h 616"/>
                  <a:gd name="connsiteX1" fmla="*/ 398 w 398"/>
                  <a:gd name="connsiteY1" fmla="*/ 0 h 616"/>
                  <a:gd name="connsiteX2" fmla="*/ 0 w 398"/>
                  <a:gd name="connsiteY2" fmla="*/ 616 h 616"/>
                </a:gdLst>
                <a:ahLst/>
                <a:cxnLst>
                  <a:cxn ang="0">
                    <a:pos x="connsiteX0" y="connsiteY0"/>
                  </a:cxn>
                  <a:cxn ang="0">
                    <a:pos x="connsiteX1" y="connsiteY1"/>
                  </a:cxn>
                  <a:cxn ang="0">
                    <a:pos x="connsiteX2" y="connsiteY2"/>
                  </a:cxn>
                </a:cxnLst>
                <a:rect l="l" t="t" r="r" b="b"/>
                <a:pathLst>
                  <a:path w="398" h="616">
                    <a:moveTo>
                      <a:pt x="0" y="616"/>
                    </a:moveTo>
                    <a:cubicBezTo>
                      <a:pt x="137" y="428"/>
                      <a:pt x="270" y="214"/>
                      <a:pt x="398" y="0"/>
                    </a:cubicBezTo>
                    <a:cubicBezTo>
                      <a:pt x="270" y="214"/>
                      <a:pt x="137" y="428"/>
                      <a:pt x="0" y="616"/>
                    </a:cubicBezTo>
                    <a:close/>
                  </a:path>
                </a:pathLst>
              </a:custGeom>
              <a:grpFill/>
              <a:ln w="5028" cap="flat">
                <a:solidFill>
                  <a:schemeClr val="bg1"/>
                </a:solidFill>
                <a:prstDash val="solid"/>
                <a:miter/>
              </a:ln>
            </p:spPr>
            <p:txBody>
              <a:bodyPr rtlCol="0" anchor="ctr"/>
              <a:lstStyle/>
              <a:p>
                <a:endParaRPr lang="en-US"/>
              </a:p>
            </p:txBody>
          </p:sp>
          <p:sp>
            <p:nvSpPr>
              <p:cNvPr id="723" name="Freeform 722">
                <a:extLst>
                  <a:ext uri="{FF2B5EF4-FFF2-40B4-BE49-F238E27FC236}">
                    <a16:creationId xmlns:a16="http://schemas.microsoft.com/office/drawing/2014/main" id="{69EEA64E-CB88-D1F8-3D71-A3FAA099B5F1}"/>
                  </a:ext>
                </a:extLst>
              </p:cNvPr>
              <p:cNvSpPr/>
              <p:nvPr/>
            </p:nvSpPr>
            <p:spPr>
              <a:xfrm>
                <a:off x="5448542" y="5605075"/>
                <a:ext cx="12" cy="8"/>
              </a:xfrm>
              <a:custGeom>
                <a:avLst/>
                <a:gdLst>
                  <a:gd name="connsiteX0" fmla="*/ 0 w 12"/>
                  <a:gd name="connsiteY0" fmla="*/ 9 h 8"/>
                  <a:gd name="connsiteX1" fmla="*/ 0 w 12"/>
                  <a:gd name="connsiteY1" fmla="*/ 0 h 8"/>
                  <a:gd name="connsiteX2" fmla="*/ 13 w 12"/>
                  <a:gd name="connsiteY2" fmla="*/ 0 h 8"/>
                </a:gdLst>
                <a:ahLst/>
                <a:cxnLst>
                  <a:cxn ang="0">
                    <a:pos x="connsiteX0" y="connsiteY0"/>
                  </a:cxn>
                  <a:cxn ang="0">
                    <a:pos x="connsiteX1" y="connsiteY1"/>
                  </a:cxn>
                  <a:cxn ang="0">
                    <a:pos x="connsiteX2" y="connsiteY2"/>
                  </a:cxn>
                </a:cxnLst>
                <a:rect l="l" t="t" r="r" b="b"/>
                <a:pathLst>
                  <a:path w="12" h="8">
                    <a:moveTo>
                      <a:pt x="0" y="9"/>
                    </a:moveTo>
                    <a:lnTo>
                      <a:pt x="0" y="0"/>
                    </a:lnTo>
                    <a:lnTo>
                      <a:pt x="13" y="0"/>
                    </a:lnTo>
                    <a:close/>
                  </a:path>
                </a:pathLst>
              </a:custGeom>
              <a:grpFill/>
              <a:ln w="5028" cap="flat">
                <a:solidFill>
                  <a:schemeClr val="bg1"/>
                </a:solidFill>
                <a:prstDash val="solid"/>
                <a:miter/>
              </a:ln>
            </p:spPr>
            <p:txBody>
              <a:bodyPr rtlCol="0" anchor="ctr"/>
              <a:lstStyle/>
              <a:p>
                <a:endParaRPr lang="en-US"/>
              </a:p>
            </p:txBody>
          </p:sp>
        </p:grpSp>
        <p:sp>
          <p:nvSpPr>
            <p:cNvPr id="442" name="Freeform 441">
              <a:extLst>
                <a:ext uri="{FF2B5EF4-FFF2-40B4-BE49-F238E27FC236}">
                  <a16:creationId xmlns:a16="http://schemas.microsoft.com/office/drawing/2014/main" id="{BD9139B9-D55B-08B6-3012-76585D8CDCC2}"/>
                </a:ext>
              </a:extLst>
            </p:cNvPr>
            <p:cNvSpPr/>
            <p:nvPr/>
          </p:nvSpPr>
          <p:spPr>
            <a:xfrm>
              <a:off x="5876658" y="3978545"/>
              <a:ext cx="120565" cy="75293"/>
            </a:xfrm>
            <a:custGeom>
              <a:avLst/>
              <a:gdLst>
                <a:gd name="connsiteX0" fmla="*/ 120506 w 120565"/>
                <a:gd name="connsiteY0" fmla="*/ 25464 h 75293"/>
                <a:gd name="connsiteX1" fmla="*/ 119522 w 120565"/>
                <a:gd name="connsiteY1" fmla="*/ 24107 h 75293"/>
                <a:gd name="connsiteX2" fmla="*/ 113745 w 120565"/>
                <a:gd name="connsiteY2" fmla="*/ 20539 h 75293"/>
                <a:gd name="connsiteX3" fmla="*/ 111648 w 120565"/>
                <a:gd name="connsiteY3" fmla="*/ 12785 h 75293"/>
                <a:gd name="connsiteX4" fmla="*/ 107891 w 120565"/>
                <a:gd name="connsiteY4" fmla="*/ 5288 h 75293"/>
                <a:gd name="connsiteX5" fmla="*/ 105024 w 120565"/>
                <a:gd name="connsiteY5" fmla="*/ 4291 h 75293"/>
                <a:gd name="connsiteX6" fmla="*/ 98811 w 120565"/>
                <a:gd name="connsiteY6" fmla="*/ 3016 h 75293"/>
                <a:gd name="connsiteX7" fmla="*/ 90064 w 120565"/>
                <a:gd name="connsiteY7" fmla="*/ 3123 h 75293"/>
                <a:gd name="connsiteX8" fmla="*/ 73012 w 120565"/>
                <a:gd name="connsiteY8" fmla="*/ 7398 h 75293"/>
                <a:gd name="connsiteX9" fmla="*/ 66324 w 120565"/>
                <a:gd name="connsiteY9" fmla="*/ 7513 h 75293"/>
                <a:gd name="connsiteX10" fmla="*/ 55365 w 120565"/>
                <a:gd name="connsiteY10" fmla="*/ 12554 h 75293"/>
                <a:gd name="connsiteX11" fmla="*/ 52584 w 120565"/>
                <a:gd name="connsiteY11" fmla="*/ 12584 h 75293"/>
                <a:gd name="connsiteX12" fmla="*/ 49572 w 120565"/>
                <a:gd name="connsiteY12" fmla="*/ 8622 h 75293"/>
                <a:gd name="connsiteX13" fmla="*/ 45147 w 120565"/>
                <a:gd name="connsiteY13" fmla="*/ 9306 h 75293"/>
                <a:gd name="connsiteX14" fmla="*/ 44218 w 120565"/>
                <a:gd name="connsiteY14" fmla="*/ 15815 h 75293"/>
                <a:gd name="connsiteX15" fmla="*/ 40115 w 120565"/>
                <a:gd name="connsiteY15" fmla="*/ 22259 h 75293"/>
                <a:gd name="connsiteX16" fmla="*/ 37068 w 120565"/>
                <a:gd name="connsiteY16" fmla="*/ 23551 h 75293"/>
                <a:gd name="connsiteX17" fmla="*/ 37402 w 120565"/>
                <a:gd name="connsiteY17" fmla="*/ 24052 h 75293"/>
                <a:gd name="connsiteX18" fmla="*/ 36165 w 120565"/>
                <a:gd name="connsiteY18" fmla="*/ 24561 h 75293"/>
                <a:gd name="connsiteX19" fmla="*/ 36970 w 120565"/>
                <a:gd name="connsiteY19" fmla="*/ 23594 h 75293"/>
                <a:gd name="connsiteX20" fmla="*/ 37068 w 120565"/>
                <a:gd name="connsiteY20" fmla="*/ 23551 h 75293"/>
                <a:gd name="connsiteX21" fmla="*/ 34809 w 120565"/>
                <a:gd name="connsiteY21" fmla="*/ 14762 h 75293"/>
                <a:gd name="connsiteX22" fmla="*/ 31017 w 120565"/>
                <a:gd name="connsiteY22" fmla="*/ 6007 h 75293"/>
                <a:gd name="connsiteX23" fmla="*/ 27337 w 120565"/>
                <a:gd name="connsiteY23" fmla="*/ 2635 h 75293"/>
                <a:gd name="connsiteX24" fmla="*/ 16396 w 120565"/>
                <a:gd name="connsiteY24" fmla="*/ 2845 h 75293"/>
                <a:gd name="connsiteX25" fmla="*/ 16627 w 120565"/>
                <a:gd name="connsiteY25" fmla="*/ 3529 h 75293"/>
                <a:gd name="connsiteX26" fmla="*/ 15946 w 120565"/>
                <a:gd name="connsiteY26" fmla="*/ 3127 h 75293"/>
                <a:gd name="connsiteX27" fmla="*/ 16396 w 120565"/>
                <a:gd name="connsiteY27" fmla="*/ 2849 h 75293"/>
                <a:gd name="connsiteX28" fmla="*/ 16353 w 120565"/>
                <a:gd name="connsiteY28" fmla="*/ 2742 h 75293"/>
                <a:gd name="connsiteX29" fmla="*/ 8758 w 120565"/>
                <a:gd name="connsiteY29" fmla="*/ 6204 h 75293"/>
                <a:gd name="connsiteX30" fmla="*/ 204 w 120565"/>
                <a:gd name="connsiteY30" fmla="*/ 18772 h 75293"/>
                <a:gd name="connsiteX31" fmla="*/ 3653 w 120565"/>
                <a:gd name="connsiteY31" fmla="*/ 23710 h 75293"/>
                <a:gd name="connsiteX32" fmla="*/ 8578 w 120565"/>
                <a:gd name="connsiteY32" fmla="*/ 22969 h 75293"/>
                <a:gd name="connsiteX33" fmla="*/ 19943 w 120565"/>
                <a:gd name="connsiteY33" fmla="*/ 24133 h 75293"/>
                <a:gd name="connsiteX34" fmla="*/ 20593 w 120565"/>
                <a:gd name="connsiteY34" fmla="*/ 26915 h 75293"/>
                <a:gd name="connsiteX35" fmla="*/ 14928 w 120565"/>
                <a:gd name="connsiteY35" fmla="*/ 32289 h 75293"/>
                <a:gd name="connsiteX36" fmla="*/ 3229 w 120565"/>
                <a:gd name="connsiteY36" fmla="*/ 34386 h 75293"/>
                <a:gd name="connsiteX37" fmla="*/ 2035 w 120565"/>
                <a:gd name="connsiteY37" fmla="*/ 37056 h 75293"/>
                <a:gd name="connsiteX38" fmla="*/ 3695 w 120565"/>
                <a:gd name="connsiteY38" fmla="*/ 39782 h 75293"/>
                <a:gd name="connsiteX39" fmla="*/ 11950 w 120565"/>
                <a:gd name="connsiteY39" fmla="*/ 41647 h 75293"/>
                <a:gd name="connsiteX40" fmla="*/ 16336 w 120565"/>
                <a:gd name="connsiteY40" fmla="*/ 43864 h 75293"/>
                <a:gd name="connsiteX41" fmla="*/ 20598 w 120565"/>
                <a:gd name="connsiteY41" fmla="*/ 51104 h 75293"/>
                <a:gd name="connsiteX42" fmla="*/ 19626 w 120565"/>
                <a:gd name="connsiteY42" fmla="*/ 54078 h 75293"/>
                <a:gd name="connsiteX43" fmla="*/ 16755 w 120565"/>
                <a:gd name="connsiteY43" fmla="*/ 55589 h 75293"/>
                <a:gd name="connsiteX44" fmla="*/ 12895 w 120565"/>
                <a:gd name="connsiteY44" fmla="*/ 60107 h 75293"/>
                <a:gd name="connsiteX45" fmla="*/ 18355 w 120565"/>
                <a:gd name="connsiteY45" fmla="*/ 65332 h 75293"/>
                <a:gd name="connsiteX46" fmla="*/ 23426 w 120565"/>
                <a:gd name="connsiteY46" fmla="*/ 65657 h 75293"/>
                <a:gd name="connsiteX47" fmla="*/ 39216 w 120565"/>
                <a:gd name="connsiteY47" fmla="*/ 69966 h 75293"/>
                <a:gd name="connsiteX48" fmla="*/ 55305 w 120565"/>
                <a:gd name="connsiteY48" fmla="*/ 74999 h 75293"/>
                <a:gd name="connsiteX49" fmla="*/ 61985 w 120565"/>
                <a:gd name="connsiteY49" fmla="*/ 74541 h 75293"/>
                <a:gd name="connsiteX50" fmla="*/ 86842 w 120565"/>
                <a:gd name="connsiteY50" fmla="*/ 63633 h 75293"/>
                <a:gd name="connsiteX51" fmla="*/ 91027 w 120565"/>
                <a:gd name="connsiteY51" fmla="*/ 60775 h 75293"/>
                <a:gd name="connsiteX52" fmla="*/ 105837 w 120565"/>
                <a:gd name="connsiteY52" fmla="*/ 52803 h 75293"/>
                <a:gd name="connsiteX53" fmla="*/ 111177 w 120565"/>
                <a:gd name="connsiteY53" fmla="*/ 48947 h 75293"/>
                <a:gd name="connsiteX54" fmla="*/ 116783 w 120565"/>
                <a:gd name="connsiteY54" fmla="*/ 42709 h 75293"/>
                <a:gd name="connsiteX55" fmla="*/ 117818 w 120565"/>
                <a:gd name="connsiteY55" fmla="*/ 39679 h 75293"/>
                <a:gd name="connsiteX56" fmla="*/ 120249 w 120565"/>
                <a:gd name="connsiteY56" fmla="*/ 27039 h 75293"/>
                <a:gd name="connsiteX57" fmla="*/ 120506 w 120565"/>
                <a:gd name="connsiteY57" fmla="*/ 25464 h 752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120565" h="75293">
                  <a:moveTo>
                    <a:pt x="120506" y="25464"/>
                  </a:moveTo>
                  <a:cubicBezTo>
                    <a:pt x="120382" y="24942"/>
                    <a:pt x="119971" y="24394"/>
                    <a:pt x="119522" y="24107"/>
                  </a:cubicBezTo>
                  <a:cubicBezTo>
                    <a:pt x="117626" y="22867"/>
                    <a:pt x="115627" y="21780"/>
                    <a:pt x="113745" y="20539"/>
                  </a:cubicBezTo>
                  <a:cubicBezTo>
                    <a:pt x="110715" y="18596"/>
                    <a:pt x="112577" y="15284"/>
                    <a:pt x="111648" y="12785"/>
                  </a:cubicBezTo>
                  <a:cubicBezTo>
                    <a:pt x="110694" y="10162"/>
                    <a:pt x="109183" y="7761"/>
                    <a:pt x="107891" y="5288"/>
                  </a:cubicBezTo>
                  <a:cubicBezTo>
                    <a:pt x="107318" y="4201"/>
                    <a:pt x="106325" y="3872"/>
                    <a:pt x="105024" y="4291"/>
                  </a:cubicBezTo>
                  <a:cubicBezTo>
                    <a:pt x="102700" y="5057"/>
                    <a:pt x="100578" y="4860"/>
                    <a:pt x="98811" y="3016"/>
                  </a:cubicBezTo>
                  <a:cubicBezTo>
                    <a:pt x="95845" y="-116"/>
                    <a:pt x="93025" y="324"/>
                    <a:pt x="90064" y="3123"/>
                  </a:cubicBezTo>
                  <a:cubicBezTo>
                    <a:pt x="85216" y="7740"/>
                    <a:pt x="79769" y="9704"/>
                    <a:pt x="73012" y="7398"/>
                  </a:cubicBezTo>
                  <a:cubicBezTo>
                    <a:pt x="71023" y="6726"/>
                    <a:pt x="68284" y="8219"/>
                    <a:pt x="66324" y="7513"/>
                  </a:cubicBezTo>
                  <a:cubicBezTo>
                    <a:pt x="60731" y="5472"/>
                    <a:pt x="57766" y="7992"/>
                    <a:pt x="55365" y="12554"/>
                  </a:cubicBezTo>
                  <a:cubicBezTo>
                    <a:pt x="55147" y="12969"/>
                    <a:pt x="53119" y="13067"/>
                    <a:pt x="52584" y="12584"/>
                  </a:cubicBezTo>
                  <a:cubicBezTo>
                    <a:pt x="51377" y="11497"/>
                    <a:pt x="50641" y="9901"/>
                    <a:pt x="49572" y="8622"/>
                  </a:cubicBezTo>
                  <a:cubicBezTo>
                    <a:pt x="48553" y="7385"/>
                    <a:pt x="46003" y="7992"/>
                    <a:pt x="45147" y="9306"/>
                  </a:cubicBezTo>
                  <a:cubicBezTo>
                    <a:pt x="43816" y="11381"/>
                    <a:pt x="43756" y="13577"/>
                    <a:pt x="44218" y="15815"/>
                  </a:cubicBezTo>
                  <a:cubicBezTo>
                    <a:pt x="44920" y="19341"/>
                    <a:pt x="42858" y="20997"/>
                    <a:pt x="40115" y="22259"/>
                  </a:cubicBezTo>
                  <a:cubicBezTo>
                    <a:pt x="39113" y="22717"/>
                    <a:pt x="38091" y="23115"/>
                    <a:pt x="37068" y="23551"/>
                  </a:cubicBezTo>
                  <a:cubicBezTo>
                    <a:pt x="37196" y="23705"/>
                    <a:pt x="37278" y="23876"/>
                    <a:pt x="37402" y="24052"/>
                  </a:cubicBezTo>
                  <a:cubicBezTo>
                    <a:pt x="36987" y="24223"/>
                    <a:pt x="36589" y="24394"/>
                    <a:pt x="36165" y="24561"/>
                  </a:cubicBezTo>
                  <a:cubicBezTo>
                    <a:pt x="36435" y="24240"/>
                    <a:pt x="36713" y="23919"/>
                    <a:pt x="36970" y="23594"/>
                  </a:cubicBezTo>
                  <a:cubicBezTo>
                    <a:pt x="37004" y="23573"/>
                    <a:pt x="37034" y="23551"/>
                    <a:pt x="37068" y="23551"/>
                  </a:cubicBezTo>
                  <a:cubicBezTo>
                    <a:pt x="35108" y="20962"/>
                    <a:pt x="34428" y="18134"/>
                    <a:pt x="34809" y="14762"/>
                  </a:cubicBezTo>
                  <a:cubicBezTo>
                    <a:pt x="35181" y="11330"/>
                    <a:pt x="33991" y="8219"/>
                    <a:pt x="31017" y="6007"/>
                  </a:cubicBezTo>
                  <a:cubicBezTo>
                    <a:pt x="29691" y="4997"/>
                    <a:pt x="28583" y="3756"/>
                    <a:pt x="27337" y="2635"/>
                  </a:cubicBezTo>
                  <a:cubicBezTo>
                    <a:pt x="23448" y="-929"/>
                    <a:pt x="21749" y="-895"/>
                    <a:pt x="16396" y="2845"/>
                  </a:cubicBezTo>
                  <a:lnTo>
                    <a:pt x="16627" y="3529"/>
                  </a:lnTo>
                  <a:lnTo>
                    <a:pt x="15946" y="3127"/>
                  </a:lnTo>
                  <a:cubicBezTo>
                    <a:pt x="16126" y="2999"/>
                    <a:pt x="16220" y="2965"/>
                    <a:pt x="16396" y="2849"/>
                  </a:cubicBezTo>
                  <a:lnTo>
                    <a:pt x="16353" y="2742"/>
                  </a:lnTo>
                  <a:cubicBezTo>
                    <a:pt x="13589" y="3384"/>
                    <a:pt x="10551" y="3842"/>
                    <a:pt x="8758" y="6204"/>
                  </a:cubicBezTo>
                  <a:cubicBezTo>
                    <a:pt x="5719" y="10252"/>
                    <a:pt x="2998" y="14539"/>
                    <a:pt x="204" y="18772"/>
                  </a:cubicBezTo>
                  <a:cubicBezTo>
                    <a:pt x="-738" y="20201"/>
                    <a:pt x="1787" y="23829"/>
                    <a:pt x="3653" y="23710"/>
                  </a:cubicBezTo>
                  <a:cubicBezTo>
                    <a:pt x="5313" y="23598"/>
                    <a:pt x="7157" y="23671"/>
                    <a:pt x="8578" y="22969"/>
                  </a:cubicBezTo>
                  <a:cubicBezTo>
                    <a:pt x="12711" y="20890"/>
                    <a:pt x="16276" y="22588"/>
                    <a:pt x="19943" y="24133"/>
                  </a:cubicBezTo>
                  <a:cubicBezTo>
                    <a:pt x="21394" y="24741"/>
                    <a:pt x="21449" y="25618"/>
                    <a:pt x="20593" y="26915"/>
                  </a:cubicBezTo>
                  <a:cubicBezTo>
                    <a:pt x="19121" y="29144"/>
                    <a:pt x="18625" y="32041"/>
                    <a:pt x="14928" y="32289"/>
                  </a:cubicBezTo>
                  <a:cubicBezTo>
                    <a:pt x="10991" y="32559"/>
                    <a:pt x="7089" y="33470"/>
                    <a:pt x="3229" y="34386"/>
                  </a:cubicBezTo>
                  <a:cubicBezTo>
                    <a:pt x="2630" y="34540"/>
                    <a:pt x="1941" y="36179"/>
                    <a:pt x="2035" y="37056"/>
                  </a:cubicBezTo>
                  <a:cubicBezTo>
                    <a:pt x="2142" y="38045"/>
                    <a:pt x="2912" y="39534"/>
                    <a:pt x="3695" y="39782"/>
                  </a:cubicBezTo>
                  <a:cubicBezTo>
                    <a:pt x="6383" y="40638"/>
                    <a:pt x="9245" y="40907"/>
                    <a:pt x="11950" y="41647"/>
                  </a:cubicBezTo>
                  <a:cubicBezTo>
                    <a:pt x="13524" y="42084"/>
                    <a:pt x="15381" y="42700"/>
                    <a:pt x="16336" y="43864"/>
                  </a:cubicBezTo>
                  <a:cubicBezTo>
                    <a:pt x="18082" y="46021"/>
                    <a:pt x="19421" y="48550"/>
                    <a:pt x="20598" y="51104"/>
                  </a:cubicBezTo>
                  <a:cubicBezTo>
                    <a:pt x="20931" y="51827"/>
                    <a:pt x="20290" y="53334"/>
                    <a:pt x="19626" y="54078"/>
                  </a:cubicBezTo>
                  <a:cubicBezTo>
                    <a:pt x="18963" y="54861"/>
                    <a:pt x="17782" y="55473"/>
                    <a:pt x="16755" y="55589"/>
                  </a:cubicBezTo>
                  <a:cubicBezTo>
                    <a:pt x="13965" y="55931"/>
                    <a:pt x="12784" y="57416"/>
                    <a:pt x="12895" y="60107"/>
                  </a:cubicBezTo>
                  <a:cubicBezTo>
                    <a:pt x="13037" y="63291"/>
                    <a:pt x="14808" y="65024"/>
                    <a:pt x="18355" y="65332"/>
                  </a:cubicBezTo>
                  <a:cubicBezTo>
                    <a:pt x="20046" y="65486"/>
                    <a:pt x="21766" y="65807"/>
                    <a:pt x="23426" y="65657"/>
                  </a:cubicBezTo>
                  <a:cubicBezTo>
                    <a:pt x="29241" y="65178"/>
                    <a:pt x="34838" y="65294"/>
                    <a:pt x="39216" y="69966"/>
                  </a:cubicBezTo>
                  <a:cubicBezTo>
                    <a:pt x="44569" y="71682"/>
                    <a:pt x="49871" y="73608"/>
                    <a:pt x="55305" y="74999"/>
                  </a:cubicBezTo>
                  <a:cubicBezTo>
                    <a:pt x="57376" y="75516"/>
                    <a:pt x="59999" y="75345"/>
                    <a:pt x="61985" y="74541"/>
                  </a:cubicBezTo>
                  <a:cubicBezTo>
                    <a:pt x="70355" y="71147"/>
                    <a:pt x="78002" y="66055"/>
                    <a:pt x="86842" y="63633"/>
                  </a:cubicBezTo>
                  <a:cubicBezTo>
                    <a:pt x="88396" y="63197"/>
                    <a:pt x="89825" y="61935"/>
                    <a:pt x="91027" y="60775"/>
                  </a:cubicBezTo>
                  <a:cubicBezTo>
                    <a:pt x="95199" y="56671"/>
                    <a:pt x="100244" y="54211"/>
                    <a:pt x="105837" y="52803"/>
                  </a:cubicBezTo>
                  <a:cubicBezTo>
                    <a:pt x="108199" y="52212"/>
                    <a:pt x="109744" y="50818"/>
                    <a:pt x="111177" y="48947"/>
                  </a:cubicBezTo>
                  <a:cubicBezTo>
                    <a:pt x="112897" y="46761"/>
                    <a:pt x="115033" y="44887"/>
                    <a:pt x="116783" y="42709"/>
                  </a:cubicBezTo>
                  <a:cubicBezTo>
                    <a:pt x="117433" y="41917"/>
                    <a:pt x="118152" y="40407"/>
                    <a:pt x="117818" y="39679"/>
                  </a:cubicBezTo>
                  <a:cubicBezTo>
                    <a:pt x="115499" y="34780"/>
                    <a:pt x="117566" y="30890"/>
                    <a:pt x="120249" y="27039"/>
                  </a:cubicBezTo>
                  <a:cubicBezTo>
                    <a:pt x="120540" y="26645"/>
                    <a:pt x="120643" y="25939"/>
                    <a:pt x="120506" y="25464"/>
                  </a:cubicBezTo>
                  <a:close/>
                </a:path>
              </a:pathLst>
            </a:custGeom>
            <a:grpFill/>
            <a:ln w="5028" cap="flat">
              <a:solidFill>
                <a:schemeClr val="bg1"/>
              </a:solidFill>
              <a:prstDash val="solid"/>
              <a:miter/>
            </a:ln>
          </p:spPr>
          <p:txBody>
            <a:bodyPr rtlCol="0" anchor="ctr"/>
            <a:lstStyle/>
            <a:p>
              <a:endParaRPr lang="en-US"/>
            </a:p>
          </p:txBody>
        </p:sp>
        <p:grpSp>
          <p:nvGrpSpPr>
            <p:cNvPr id="443" name="Graphic 2398">
              <a:extLst>
                <a:ext uri="{FF2B5EF4-FFF2-40B4-BE49-F238E27FC236}">
                  <a16:creationId xmlns:a16="http://schemas.microsoft.com/office/drawing/2014/main" id="{3971A625-1FFB-140B-D5D0-B30037826A21}"/>
                </a:ext>
              </a:extLst>
            </p:cNvPr>
            <p:cNvGrpSpPr/>
            <p:nvPr/>
          </p:nvGrpSpPr>
          <p:grpSpPr>
            <a:xfrm>
              <a:off x="5185362" y="5417343"/>
              <a:ext cx="385806" cy="1089294"/>
              <a:chOff x="5185362" y="5417343"/>
              <a:chExt cx="385806" cy="1089294"/>
            </a:xfrm>
            <a:grpFill/>
          </p:grpSpPr>
          <p:sp>
            <p:nvSpPr>
              <p:cNvPr id="713" name="Freeform 712">
                <a:extLst>
                  <a:ext uri="{FF2B5EF4-FFF2-40B4-BE49-F238E27FC236}">
                    <a16:creationId xmlns:a16="http://schemas.microsoft.com/office/drawing/2014/main" id="{B4A0045D-C9FA-CF68-DBF9-8F40A2CD02EE}"/>
                  </a:ext>
                </a:extLst>
              </p:cNvPr>
              <p:cNvSpPr/>
              <p:nvPr/>
            </p:nvSpPr>
            <p:spPr>
              <a:xfrm>
                <a:off x="5198678" y="5428965"/>
                <a:ext cx="226719" cy="529647"/>
              </a:xfrm>
              <a:custGeom>
                <a:avLst/>
                <a:gdLst>
                  <a:gd name="connsiteX0" fmla="*/ 198768 w 226719"/>
                  <a:gd name="connsiteY0" fmla="*/ 230360 h 529647"/>
                  <a:gd name="connsiteX1" fmla="*/ 194207 w 226719"/>
                  <a:gd name="connsiteY1" fmla="*/ 228088 h 529647"/>
                  <a:gd name="connsiteX2" fmla="*/ 192131 w 226719"/>
                  <a:gd name="connsiteY2" fmla="*/ 223698 h 529647"/>
                  <a:gd name="connsiteX3" fmla="*/ 193120 w 226719"/>
                  <a:gd name="connsiteY3" fmla="*/ 218721 h 529647"/>
                  <a:gd name="connsiteX4" fmla="*/ 189688 w 226719"/>
                  <a:gd name="connsiteY4" fmla="*/ 208229 h 529647"/>
                  <a:gd name="connsiteX5" fmla="*/ 178134 w 226719"/>
                  <a:gd name="connsiteY5" fmla="*/ 199461 h 529647"/>
                  <a:gd name="connsiteX6" fmla="*/ 177219 w 226719"/>
                  <a:gd name="connsiteY6" fmla="*/ 199393 h 529647"/>
                  <a:gd name="connsiteX7" fmla="*/ 177107 w 226719"/>
                  <a:gd name="connsiteY7" fmla="*/ 198451 h 529647"/>
                  <a:gd name="connsiteX8" fmla="*/ 176312 w 226719"/>
                  <a:gd name="connsiteY8" fmla="*/ 197647 h 529647"/>
                  <a:gd name="connsiteX9" fmla="*/ 177077 w 226719"/>
                  <a:gd name="connsiteY9" fmla="*/ 198113 h 529647"/>
                  <a:gd name="connsiteX10" fmla="*/ 177107 w 226719"/>
                  <a:gd name="connsiteY10" fmla="*/ 198447 h 529647"/>
                  <a:gd name="connsiteX11" fmla="*/ 177642 w 226719"/>
                  <a:gd name="connsiteY11" fmla="*/ 198990 h 529647"/>
                  <a:gd name="connsiteX12" fmla="*/ 178134 w 226719"/>
                  <a:gd name="connsiteY12" fmla="*/ 199452 h 529647"/>
                  <a:gd name="connsiteX13" fmla="*/ 188729 w 226719"/>
                  <a:gd name="connsiteY13" fmla="*/ 200595 h 529647"/>
                  <a:gd name="connsiteX14" fmla="*/ 180727 w 226719"/>
                  <a:gd name="connsiteY14" fmla="*/ 199700 h 529647"/>
                  <a:gd name="connsiteX15" fmla="*/ 176269 w 226719"/>
                  <a:gd name="connsiteY15" fmla="*/ 196534 h 529647"/>
                  <a:gd name="connsiteX16" fmla="*/ 171652 w 226719"/>
                  <a:gd name="connsiteY16" fmla="*/ 189812 h 529647"/>
                  <a:gd name="connsiteX17" fmla="*/ 169555 w 226719"/>
                  <a:gd name="connsiteY17" fmla="*/ 185216 h 529647"/>
                  <a:gd name="connsiteX18" fmla="*/ 169555 w 226719"/>
                  <a:gd name="connsiteY18" fmla="*/ 179328 h 529647"/>
                  <a:gd name="connsiteX19" fmla="*/ 170394 w 226719"/>
                  <a:gd name="connsiteY19" fmla="*/ 177227 h 529647"/>
                  <a:gd name="connsiteX20" fmla="*/ 172276 w 226719"/>
                  <a:gd name="connsiteY20" fmla="*/ 176602 h 529647"/>
                  <a:gd name="connsiteX21" fmla="*/ 172905 w 226719"/>
                  <a:gd name="connsiteY21" fmla="*/ 173876 h 529647"/>
                  <a:gd name="connsiteX22" fmla="*/ 171647 w 226719"/>
                  <a:gd name="connsiteY22" fmla="*/ 167796 h 529647"/>
                  <a:gd name="connsiteX23" fmla="*/ 171224 w 226719"/>
                  <a:gd name="connsiteY23" fmla="*/ 162969 h 529647"/>
                  <a:gd name="connsiteX24" fmla="*/ 172272 w 226719"/>
                  <a:gd name="connsiteY24" fmla="*/ 161484 h 529647"/>
                  <a:gd name="connsiteX25" fmla="*/ 171018 w 226719"/>
                  <a:gd name="connsiteY25" fmla="*/ 157714 h 529647"/>
                  <a:gd name="connsiteX26" fmla="*/ 172272 w 226719"/>
                  <a:gd name="connsiteY26" fmla="*/ 153525 h 529647"/>
                  <a:gd name="connsiteX27" fmla="*/ 172691 w 226719"/>
                  <a:gd name="connsiteY27" fmla="*/ 150384 h 529647"/>
                  <a:gd name="connsiteX28" fmla="*/ 173526 w 226719"/>
                  <a:gd name="connsiteY28" fmla="*/ 148694 h 529647"/>
                  <a:gd name="connsiteX29" fmla="*/ 173320 w 226719"/>
                  <a:gd name="connsiteY29" fmla="*/ 144295 h 529647"/>
                  <a:gd name="connsiteX30" fmla="*/ 172901 w 226719"/>
                  <a:gd name="connsiteY30" fmla="*/ 140713 h 529647"/>
                  <a:gd name="connsiteX31" fmla="*/ 174159 w 226719"/>
                  <a:gd name="connsiteY31" fmla="*/ 137782 h 529647"/>
                  <a:gd name="connsiteX32" fmla="*/ 172901 w 226719"/>
                  <a:gd name="connsiteY32" fmla="*/ 134629 h 529647"/>
                  <a:gd name="connsiteX33" fmla="*/ 175837 w 226719"/>
                  <a:gd name="connsiteY33" fmla="*/ 130850 h 529647"/>
                  <a:gd name="connsiteX34" fmla="*/ 177411 w 226719"/>
                  <a:gd name="connsiteY34" fmla="*/ 126841 h 529647"/>
                  <a:gd name="connsiteX35" fmla="*/ 177689 w 226719"/>
                  <a:gd name="connsiteY35" fmla="*/ 125039 h 529647"/>
                  <a:gd name="connsiteX36" fmla="*/ 179803 w 226719"/>
                  <a:gd name="connsiteY36" fmla="*/ 123743 h 529647"/>
                  <a:gd name="connsiteX37" fmla="*/ 180223 w 226719"/>
                  <a:gd name="connsiteY37" fmla="*/ 122202 h 529647"/>
                  <a:gd name="connsiteX38" fmla="*/ 184296 w 226719"/>
                  <a:gd name="connsiteY38" fmla="*/ 117024 h 529647"/>
                  <a:gd name="connsiteX39" fmla="*/ 187390 w 226719"/>
                  <a:gd name="connsiteY39" fmla="*/ 111269 h 529647"/>
                  <a:gd name="connsiteX40" fmla="*/ 188789 w 226719"/>
                  <a:gd name="connsiteY40" fmla="*/ 109421 h 529647"/>
                  <a:gd name="connsiteX41" fmla="*/ 190480 w 226719"/>
                  <a:gd name="connsiteY41" fmla="*/ 109566 h 529647"/>
                  <a:gd name="connsiteX42" fmla="*/ 190616 w 226719"/>
                  <a:gd name="connsiteY42" fmla="*/ 106917 h 529647"/>
                  <a:gd name="connsiteX43" fmla="*/ 190616 w 226719"/>
                  <a:gd name="connsiteY43" fmla="*/ 104508 h 529647"/>
                  <a:gd name="connsiteX44" fmla="*/ 195811 w 226719"/>
                  <a:gd name="connsiteY44" fmla="*/ 98192 h 529647"/>
                  <a:gd name="connsiteX45" fmla="*/ 198905 w 226719"/>
                  <a:gd name="connsiteY45" fmla="*/ 98192 h 529647"/>
                  <a:gd name="connsiteX46" fmla="*/ 200026 w 226719"/>
                  <a:gd name="connsiteY46" fmla="*/ 97212 h 529647"/>
                  <a:gd name="connsiteX47" fmla="*/ 199752 w 226719"/>
                  <a:gd name="connsiteY47" fmla="*/ 94816 h 529647"/>
                  <a:gd name="connsiteX48" fmla="*/ 202418 w 226719"/>
                  <a:gd name="connsiteY48" fmla="*/ 93417 h 529647"/>
                  <a:gd name="connsiteX49" fmla="*/ 205080 w 226719"/>
                  <a:gd name="connsiteY49" fmla="*/ 90186 h 529647"/>
                  <a:gd name="connsiteX50" fmla="*/ 207335 w 226719"/>
                  <a:gd name="connsiteY50" fmla="*/ 88932 h 529647"/>
                  <a:gd name="connsiteX51" fmla="*/ 209992 w 226719"/>
                  <a:gd name="connsiteY51" fmla="*/ 88513 h 529647"/>
                  <a:gd name="connsiteX52" fmla="*/ 210146 w 226719"/>
                  <a:gd name="connsiteY52" fmla="*/ 86810 h 529647"/>
                  <a:gd name="connsiteX53" fmla="*/ 216745 w 226719"/>
                  <a:gd name="connsiteY53" fmla="*/ 83018 h 529647"/>
                  <a:gd name="connsiteX54" fmla="*/ 217725 w 226719"/>
                  <a:gd name="connsiteY54" fmla="*/ 83583 h 529647"/>
                  <a:gd name="connsiteX55" fmla="*/ 219419 w 226719"/>
                  <a:gd name="connsiteY55" fmla="*/ 80785 h 529647"/>
                  <a:gd name="connsiteX56" fmla="*/ 223339 w 226719"/>
                  <a:gd name="connsiteY56" fmla="*/ 79090 h 529647"/>
                  <a:gd name="connsiteX57" fmla="*/ 225307 w 226719"/>
                  <a:gd name="connsiteY57" fmla="*/ 79236 h 529647"/>
                  <a:gd name="connsiteX58" fmla="*/ 226719 w 226719"/>
                  <a:gd name="connsiteY58" fmla="*/ 77255 h 529647"/>
                  <a:gd name="connsiteX59" fmla="*/ 225726 w 226719"/>
                  <a:gd name="connsiteY59" fmla="*/ 67434 h 529647"/>
                  <a:gd name="connsiteX60" fmla="*/ 225726 w 226719"/>
                  <a:gd name="connsiteY60" fmla="*/ 63917 h 529647"/>
                  <a:gd name="connsiteX61" fmla="*/ 225453 w 226719"/>
                  <a:gd name="connsiteY61" fmla="*/ 62094 h 529647"/>
                  <a:gd name="connsiteX62" fmla="*/ 222508 w 226719"/>
                  <a:gd name="connsiteY62" fmla="*/ 55342 h 529647"/>
                  <a:gd name="connsiteX63" fmla="*/ 222508 w 226719"/>
                  <a:gd name="connsiteY63" fmla="*/ 53112 h 529647"/>
                  <a:gd name="connsiteX64" fmla="*/ 216329 w 226719"/>
                  <a:gd name="connsiteY64" fmla="*/ 51987 h 529647"/>
                  <a:gd name="connsiteX65" fmla="*/ 213749 w 226719"/>
                  <a:gd name="connsiteY65" fmla="*/ 53181 h 529647"/>
                  <a:gd name="connsiteX66" fmla="*/ 213694 w 226719"/>
                  <a:gd name="connsiteY66" fmla="*/ 53476 h 529647"/>
                  <a:gd name="connsiteX67" fmla="*/ 212761 w 226719"/>
                  <a:gd name="connsiteY67" fmla="*/ 54216 h 529647"/>
                  <a:gd name="connsiteX68" fmla="*/ 213334 w 226719"/>
                  <a:gd name="connsiteY68" fmla="*/ 58551 h 529647"/>
                  <a:gd name="connsiteX69" fmla="*/ 213514 w 226719"/>
                  <a:gd name="connsiteY69" fmla="*/ 60772 h 529647"/>
                  <a:gd name="connsiteX70" fmla="*/ 212761 w 226719"/>
                  <a:gd name="connsiteY70" fmla="*/ 65277 h 529647"/>
                  <a:gd name="connsiteX71" fmla="*/ 209389 w 226719"/>
                  <a:gd name="connsiteY71" fmla="*/ 68821 h 529647"/>
                  <a:gd name="connsiteX72" fmla="*/ 207707 w 226719"/>
                  <a:gd name="connsiteY72" fmla="*/ 73322 h 529647"/>
                  <a:gd name="connsiteX73" fmla="*/ 201143 w 226719"/>
                  <a:gd name="connsiteY73" fmla="*/ 77443 h 529647"/>
                  <a:gd name="connsiteX74" fmla="*/ 200214 w 226719"/>
                  <a:gd name="connsiteY74" fmla="*/ 80246 h 529647"/>
                  <a:gd name="connsiteX75" fmla="*/ 197407 w 226719"/>
                  <a:gd name="connsiteY75" fmla="*/ 84747 h 529647"/>
                  <a:gd name="connsiteX76" fmla="*/ 194408 w 226719"/>
                  <a:gd name="connsiteY76" fmla="*/ 83618 h 529647"/>
                  <a:gd name="connsiteX77" fmla="*/ 192722 w 226719"/>
                  <a:gd name="connsiteY77" fmla="*/ 84384 h 529647"/>
                  <a:gd name="connsiteX78" fmla="*/ 190475 w 226719"/>
                  <a:gd name="connsiteY78" fmla="*/ 87747 h 529647"/>
                  <a:gd name="connsiteX79" fmla="*/ 188408 w 226719"/>
                  <a:gd name="connsiteY79" fmla="*/ 86801 h 529647"/>
                  <a:gd name="connsiteX80" fmla="*/ 187300 w 226719"/>
                  <a:gd name="connsiteY80" fmla="*/ 86801 h 529647"/>
                  <a:gd name="connsiteX81" fmla="*/ 183920 w 226719"/>
                  <a:gd name="connsiteY81" fmla="*/ 87931 h 529647"/>
                  <a:gd name="connsiteX82" fmla="*/ 177741 w 226719"/>
                  <a:gd name="connsiteY82" fmla="*/ 84183 h 529647"/>
                  <a:gd name="connsiteX83" fmla="*/ 169123 w 226719"/>
                  <a:gd name="connsiteY83" fmla="*/ 81945 h 529647"/>
                  <a:gd name="connsiteX84" fmla="*/ 156760 w 226719"/>
                  <a:gd name="connsiteY84" fmla="*/ 83429 h 529647"/>
                  <a:gd name="connsiteX85" fmla="*/ 157698 w 226719"/>
                  <a:gd name="connsiteY85" fmla="*/ 80819 h 529647"/>
                  <a:gd name="connsiteX86" fmla="*/ 162379 w 226719"/>
                  <a:gd name="connsiteY86" fmla="*/ 75376 h 529647"/>
                  <a:gd name="connsiteX87" fmla="*/ 164625 w 226719"/>
                  <a:gd name="connsiteY87" fmla="*/ 70130 h 529647"/>
                  <a:gd name="connsiteX88" fmla="*/ 163325 w 226719"/>
                  <a:gd name="connsiteY88" fmla="*/ 67712 h 529647"/>
                  <a:gd name="connsiteX89" fmla="*/ 164257 w 226719"/>
                  <a:gd name="connsiteY89" fmla="*/ 65089 h 529647"/>
                  <a:gd name="connsiteX90" fmla="*/ 166876 w 226719"/>
                  <a:gd name="connsiteY90" fmla="*/ 63416 h 529647"/>
                  <a:gd name="connsiteX91" fmla="*/ 168755 w 226719"/>
                  <a:gd name="connsiteY91" fmla="*/ 60960 h 529647"/>
                  <a:gd name="connsiteX92" fmla="*/ 170060 w 226719"/>
                  <a:gd name="connsiteY92" fmla="*/ 56848 h 529647"/>
                  <a:gd name="connsiteX93" fmla="*/ 168930 w 226719"/>
                  <a:gd name="connsiteY93" fmla="*/ 53664 h 529647"/>
                  <a:gd name="connsiteX94" fmla="*/ 161258 w 226719"/>
                  <a:gd name="connsiteY94" fmla="*/ 46167 h 529647"/>
                  <a:gd name="connsiteX95" fmla="*/ 152640 w 226719"/>
                  <a:gd name="connsiteY95" fmla="*/ 45033 h 529647"/>
                  <a:gd name="connsiteX96" fmla="*/ 146084 w 226719"/>
                  <a:gd name="connsiteY96" fmla="*/ 41683 h 529647"/>
                  <a:gd name="connsiteX97" fmla="*/ 140098 w 226719"/>
                  <a:gd name="connsiteY97" fmla="*/ 35867 h 529647"/>
                  <a:gd name="connsiteX98" fmla="*/ 136533 w 226719"/>
                  <a:gd name="connsiteY98" fmla="*/ 35867 h 529647"/>
                  <a:gd name="connsiteX99" fmla="*/ 131300 w 226719"/>
                  <a:gd name="connsiteY99" fmla="*/ 32868 h 529647"/>
                  <a:gd name="connsiteX100" fmla="*/ 123431 w 226719"/>
                  <a:gd name="connsiteY100" fmla="*/ 31186 h 529647"/>
                  <a:gd name="connsiteX101" fmla="*/ 120996 w 226719"/>
                  <a:gd name="connsiteY101" fmla="*/ 27634 h 529647"/>
                  <a:gd name="connsiteX102" fmla="*/ 117260 w 226719"/>
                  <a:gd name="connsiteY102" fmla="*/ 24074 h 529647"/>
                  <a:gd name="connsiteX103" fmla="*/ 114449 w 226719"/>
                  <a:gd name="connsiteY103" fmla="*/ 24074 h 529647"/>
                  <a:gd name="connsiteX104" fmla="*/ 104902 w 226719"/>
                  <a:gd name="connsiteY104" fmla="*/ 14891 h 529647"/>
                  <a:gd name="connsiteX105" fmla="*/ 102275 w 226719"/>
                  <a:gd name="connsiteY105" fmla="*/ 8901 h 529647"/>
                  <a:gd name="connsiteX106" fmla="*/ 98719 w 226719"/>
                  <a:gd name="connsiteY106" fmla="*/ 7976 h 529647"/>
                  <a:gd name="connsiteX107" fmla="*/ 95963 w 226719"/>
                  <a:gd name="connsiteY107" fmla="*/ 4099 h 529647"/>
                  <a:gd name="connsiteX108" fmla="*/ 97508 w 226719"/>
                  <a:gd name="connsiteY108" fmla="*/ 0 h 529647"/>
                  <a:gd name="connsiteX109" fmla="*/ 95809 w 226719"/>
                  <a:gd name="connsiteY109" fmla="*/ 4506 h 529647"/>
                  <a:gd name="connsiteX110" fmla="*/ 92711 w 226719"/>
                  <a:gd name="connsiteY110" fmla="*/ 2259 h 529647"/>
                  <a:gd name="connsiteX111" fmla="*/ 78111 w 226719"/>
                  <a:gd name="connsiteY111" fmla="*/ 1408 h 529647"/>
                  <a:gd name="connsiteX112" fmla="*/ 75308 w 226719"/>
                  <a:gd name="connsiteY112" fmla="*/ 4510 h 529647"/>
                  <a:gd name="connsiteX113" fmla="*/ 76143 w 226719"/>
                  <a:gd name="connsiteY113" fmla="*/ 6479 h 529647"/>
                  <a:gd name="connsiteX114" fmla="*/ 74739 w 226719"/>
                  <a:gd name="connsiteY114" fmla="*/ 9564 h 529647"/>
                  <a:gd name="connsiteX115" fmla="*/ 74174 w 226719"/>
                  <a:gd name="connsiteY115" fmla="*/ 13231 h 529647"/>
                  <a:gd name="connsiteX116" fmla="*/ 72493 w 226719"/>
                  <a:gd name="connsiteY116" fmla="*/ 14630 h 529647"/>
                  <a:gd name="connsiteX117" fmla="*/ 70250 w 226719"/>
                  <a:gd name="connsiteY117" fmla="*/ 6483 h 529647"/>
                  <a:gd name="connsiteX118" fmla="*/ 69403 w 226719"/>
                  <a:gd name="connsiteY118" fmla="*/ 3393 h 529647"/>
                  <a:gd name="connsiteX119" fmla="*/ 62099 w 226719"/>
                  <a:gd name="connsiteY119" fmla="*/ 4223 h 529647"/>
                  <a:gd name="connsiteX120" fmla="*/ 59013 w 226719"/>
                  <a:gd name="connsiteY120" fmla="*/ 3102 h 529647"/>
                  <a:gd name="connsiteX121" fmla="*/ 53112 w 226719"/>
                  <a:gd name="connsiteY121" fmla="*/ 4223 h 529647"/>
                  <a:gd name="connsiteX122" fmla="*/ 48619 w 226719"/>
                  <a:gd name="connsiteY122" fmla="*/ 1412 h 529647"/>
                  <a:gd name="connsiteX123" fmla="*/ 44965 w 226719"/>
                  <a:gd name="connsiteY123" fmla="*/ 2829 h 529647"/>
                  <a:gd name="connsiteX124" fmla="*/ 39338 w 226719"/>
                  <a:gd name="connsiteY124" fmla="*/ 8729 h 529647"/>
                  <a:gd name="connsiteX125" fmla="*/ 33416 w 226719"/>
                  <a:gd name="connsiteY125" fmla="*/ 16393 h 529647"/>
                  <a:gd name="connsiteX126" fmla="*/ 34858 w 226719"/>
                  <a:gd name="connsiteY126" fmla="*/ 15473 h 529647"/>
                  <a:gd name="connsiteX127" fmla="*/ 37100 w 226719"/>
                  <a:gd name="connsiteY127" fmla="*/ 19401 h 529647"/>
                  <a:gd name="connsiteX128" fmla="*/ 33446 w 226719"/>
                  <a:gd name="connsiteY128" fmla="*/ 35140 h 529647"/>
                  <a:gd name="connsiteX129" fmla="*/ 25581 w 226719"/>
                  <a:gd name="connsiteY129" fmla="*/ 39616 h 529647"/>
                  <a:gd name="connsiteX130" fmla="*/ 18003 w 226719"/>
                  <a:gd name="connsiteY130" fmla="*/ 42996 h 529647"/>
                  <a:gd name="connsiteX131" fmla="*/ 16043 w 226719"/>
                  <a:gd name="connsiteY131" fmla="*/ 48324 h 529647"/>
                  <a:gd name="connsiteX132" fmla="*/ 18559 w 226719"/>
                  <a:gd name="connsiteY132" fmla="*/ 53673 h 529647"/>
                  <a:gd name="connsiteX133" fmla="*/ 18846 w 226719"/>
                  <a:gd name="connsiteY133" fmla="*/ 60968 h 529647"/>
                  <a:gd name="connsiteX134" fmla="*/ 20532 w 226719"/>
                  <a:gd name="connsiteY134" fmla="*/ 64062 h 529647"/>
                  <a:gd name="connsiteX135" fmla="*/ 21375 w 226719"/>
                  <a:gd name="connsiteY135" fmla="*/ 68564 h 529647"/>
                  <a:gd name="connsiteX136" fmla="*/ 19132 w 226719"/>
                  <a:gd name="connsiteY136" fmla="*/ 69959 h 529647"/>
                  <a:gd name="connsiteX137" fmla="*/ 18559 w 226719"/>
                  <a:gd name="connsiteY137" fmla="*/ 72205 h 529647"/>
                  <a:gd name="connsiteX138" fmla="*/ 19971 w 226719"/>
                  <a:gd name="connsiteY138" fmla="*/ 75295 h 529647"/>
                  <a:gd name="connsiteX139" fmla="*/ 21939 w 226719"/>
                  <a:gd name="connsiteY139" fmla="*/ 80913 h 529647"/>
                  <a:gd name="connsiteX140" fmla="*/ 18289 w 226719"/>
                  <a:gd name="connsiteY140" fmla="*/ 84567 h 529647"/>
                  <a:gd name="connsiteX141" fmla="*/ 13792 w 226719"/>
                  <a:gd name="connsiteY141" fmla="*/ 88778 h 529647"/>
                  <a:gd name="connsiteX142" fmla="*/ 10420 w 226719"/>
                  <a:gd name="connsiteY142" fmla="*/ 98038 h 529647"/>
                  <a:gd name="connsiteX143" fmla="*/ 7617 w 226719"/>
                  <a:gd name="connsiteY143" fmla="*/ 102831 h 529647"/>
                  <a:gd name="connsiteX144" fmla="*/ 5927 w 226719"/>
                  <a:gd name="connsiteY144" fmla="*/ 113503 h 529647"/>
                  <a:gd name="connsiteX145" fmla="*/ 4524 w 226719"/>
                  <a:gd name="connsiteY145" fmla="*/ 122189 h 529647"/>
                  <a:gd name="connsiteX146" fmla="*/ 7326 w 226719"/>
                  <a:gd name="connsiteY146" fmla="*/ 126699 h 529647"/>
                  <a:gd name="connsiteX147" fmla="*/ 6770 w 226719"/>
                  <a:gd name="connsiteY147" fmla="*/ 134552 h 529647"/>
                  <a:gd name="connsiteX148" fmla="*/ 5367 w 226719"/>
                  <a:gd name="connsiteY148" fmla="*/ 138223 h 529647"/>
                  <a:gd name="connsiteX149" fmla="*/ 4237 w 226719"/>
                  <a:gd name="connsiteY149" fmla="*/ 143846 h 529647"/>
                  <a:gd name="connsiteX150" fmla="*/ 587 w 226719"/>
                  <a:gd name="connsiteY150" fmla="*/ 146931 h 529647"/>
                  <a:gd name="connsiteX151" fmla="*/ 22 w 226719"/>
                  <a:gd name="connsiteY151" fmla="*/ 149742 h 529647"/>
                  <a:gd name="connsiteX152" fmla="*/ 2273 w 226719"/>
                  <a:gd name="connsiteY152" fmla="*/ 160675 h 529647"/>
                  <a:gd name="connsiteX153" fmla="*/ 9573 w 226719"/>
                  <a:gd name="connsiteY153" fmla="*/ 174450 h 529647"/>
                  <a:gd name="connsiteX154" fmla="*/ 14340 w 226719"/>
                  <a:gd name="connsiteY154" fmla="*/ 187086 h 529647"/>
                  <a:gd name="connsiteX155" fmla="*/ 14635 w 226719"/>
                  <a:gd name="connsiteY155" fmla="*/ 201416 h 529647"/>
                  <a:gd name="connsiteX156" fmla="*/ 10703 w 226719"/>
                  <a:gd name="connsiteY156" fmla="*/ 205366 h 529647"/>
                  <a:gd name="connsiteX157" fmla="*/ 9855 w 226719"/>
                  <a:gd name="connsiteY157" fmla="*/ 214053 h 529647"/>
                  <a:gd name="connsiteX158" fmla="*/ 7326 w 226719"/>
                  <a:gd name="connsiteY158" fmla="*/ 218841 h 529647"/>
                  <a:gd name="connsiteX159" fmla="*/ 11541 w 226719"/>
                  <a:gd name="connsiteY159" fmla="*/ 226411 h 529647"/>
                  <a:gd name="connsiteX160" fmla="*/ 11828 w 226719"/>
                  <a:gd name="connsiteY160" fmla="*/ 230069 h 529647"/>
                  <a:gd name="connsiteX161" fmla="*/ 8738 w 226719"/>
                  <a:gd name="connsiteY161" fmla="*/ 233159 h 529647"/>
                  <a:gd name="connsiteX162" fmla="*/ 6205 w 226719"/>
                  <a:gd name="connsiteY162" fmla="*/ 239616 h 529647"/>
                  <a:gd name="connsiteX163" fmla="*/ 6488 w 226719"/>
                  <a:gd name="connsiteY163" fmla="*/ 251139 h 529647"/>
                  <a:gd name="connsiteX164" fmla="*/ 5076 w 226719"/>
                  <a:gd name="connsiteY164" fmla="*/ 258735 h 529647"/>
                  <a:gd name="connsiteX165" fmla="*/ 12953 w 226719"/>
                  <a:gd name="connsiteY165" fmla="*/ 275569 h 529647"/>
                  <a:gd name="connsiteX166" fmla="*/ 10981 w 226719"/>
                  <a:gd name="connsiteY166" fmla="*/ 277546 h 529647"/>
                  <a:gd name="connsiteX167" fmla="*/ 8460 w 226719"/>
                  <a:gd name="connsiteY167" fmla="*/ 278945 h 529647"/>
                  <a:gd name="connsiteX168" fmla="*/ 7331 w 226719"/>
                  <a:gd name="connsiteY168" fmla="*/ 280905 h 529647"/>
                  <a:gd name="connsiteX169" fmla="*/ 7044 w 226719"/>
                  <a:gd name="connsiteY169" fmla="*/ 287366 h 529647"/>
                  <a:gd name="connsiteX170" fmla="*/ 3954 w 226719"/>
                  <a:gd name="connsiteY170" fmla="*/ 289621 h 529647"/>
                  <a:gd name="connsiteX171" fmla="*/ 3954 w 226719"/>
                  <a:gd name="connsiteY171" fmla="*/ 308150 h 529647"/>
                  <a:gd name="connsiteX172" fmla="*/ 7331 w 226719"/>
                  <a:gd name="connsiteY172" fmla="*/ 329507 h 529647"/>
                  <a:gd name="connsiteX173" fmla="*/ 5653 w 226719"/>
                  <a:gd name="connsiteY173" fmla="*/ 340731 h 529647"/>
                  <a:gd name="connsiteX174" fmla="*/ 11832 w 226719"/>
                  <a:gd name="connsiteY174" fmla="*/ 357599 h 529647"/>
                  <a:gd name="connsiteX175" fmla="*/ 15200 w 226719"/>
                  <a:gd name="connsiteY175" fmla="*/ 373876 h 529647"/>
                  <a:gd name="connsiteX176" fmla="*/ 21379 w 226719"/>
                  <a:gd name="connsiteY176" fmla="*/ 379503 h 529647"/>
                  <a:gd name="connsiteX177" fmla="*/ 14639 w 226719"/>
                  <a:gd name="connsiteY177" fmla="*/ 385691 h 529647"/>
                  <a:gd name="connsiteX178" fmla="*/ 20258 w 226719"/>
                  <a:gd name="connsiteY178" fmla="*/ 387937 h 529647"/>
                  <a:gd name="connsiteX179" fmla="*/ 24186 w 226719"/>
                  <a:gd name="connsiteY179" fmla="*/ 398036 h 529647"/>
                  <a:gd name="connsiteX180" fmla="*/ 22500 w 226719"/>
                  <a:gd name="connsiteY180" fmla="*/ 407595 h 529647"/>
                  <a:gd name="connsiteX181" fmla="*/ 24186 w 226719"/>
                  <a:gd name="connsiteY181" fmla="*/ 423869 h 529647"/>
                  <a:gd name="connsiteX182" fmla="*/ 24738 w 226719"/>
                  <a:gd name="connsiteY182" fmla="*/ 433433 h 529647"/>
                  <a:gd name="connsiteX183" fmla="*/ 21939 w 226719"/>
                  <a:gd name="connsiteY183" fmla="*/ 440181 h 529647"/>
                  <a:gd name="connsiteX184" fmla="*/ 23621 w 226719"/>
                  <a:gd name="connsiteY184" fmla="*/ 448610 h 529647"/>
                  <a:gd name="connsiteX185" fmla="*/ 23061 w 226719"/>
                  <a:gd name="connsiteY185" fmla="*/ 463211 h 529647"/>
                  <a:gd name="connsiteX186" fmla="*/ 16321 w 226719"/>
                  <a:gd name="connsiteY186" fmla="*/ 470511 h 529647"/>
                  <a:gd name="connsiteX187" fmla="*/ 15200 w 226719"/>
                  <a:gd name="connsiteY187" fmla="*/ 480622 h 529647"/>
                  <a:gd name="connsiteX188" fmla="*/ 15760 w 226719"/>
                  <a:gd name="connsiteY188" fmla="*/ 491850 h 529647"/>
                  <a:gd name="connsiteX189" fmla="*/ 23621 w 226719"/>
                  <a:gd name="connsiteY189" fmla="*/ 503648 h 529647"/>
                  <a:gd name="connsiteX190" fmla="*/ 33172 w 226719"/>
                  <a:gd name="connsiteY190" fmla="*/ 499724 h 529647"/>
                  <a:gd name="connsiteX191" fmla="*/ 34293 w 226719"/>
                  <a:gd name="connsiteY191" fmla="*/ 508137 h 529647"/>
                  <a:gd name="connsiteX192" fmla="*/ 41593 w 226719"/>
                  <a:gd name="connsiteY192" fmla="*/ 522198 h 529647"/>
                  <a:gd name="connsiteX193" fmla="*/ 75308 w 226719"/>
                  <a:gd name="connsiteY193" fmla="*/ 524996 h 529647"/>
                  <a:gd name="connsiteX194" fmla="*/ 87889 w 226719"/>
                  <a:gd name="connsiteY194" fmla="*/ 529528 h 529647"/>
                  <a:gd name="connsiteX195" fmla="*/ 87525 w 226719"/>
                  <a:gd name="connsiteY195" fmla="*/ 529648 h 529647"/>
                  <a:gd name="connsiteX196" fmla="*/ 90353 w 226719"/>
                  <a:gd name="connsiteY196" fmla="*/ 528257 h 529647"/>
                  <a:gd name="connsiteX197" fmla="*/ 90426 w 226719"/>
                  <a:gd name="connsiteY197" fmla="*/ 525262 h 529647"/>
                  <a:gd name="connsiteX198" fmla="*/ 82767 w 226719"/>
                  <a:gd name="connsiteY198" fmla="*/ 514183 h 529647"/>
                  <a:gd name="connsiteX199" fmla="*/ 78659 w 226719"/>
                  <a:gd name="connsiteY199" fmla="*/ 501269 h 529647"/>
                  <a:gd name="connsiteX200" fmla="*/ 81307 w 226719"/>
                  <a:gd name="connsiteY200" fmla="*/ 488543 h 529647"/>
                  <a:gd name="connsiteX201" fmla="*/ 86066 w 226719"/>
                  <a:gd name="connsiteY201" fmla="*/ 483819 h 529647"/>
                  <a:gd name="connsiteX202" fmla="*/ 92022 w 226719"/>
                  <a:gd name="connsiteY202" fmla="*/ 470571 h 529647"/>
                  <a:gd name="connsiteX203" fmla="*/ 96699 w 226719"/>
                  <a:gd name="connsiteY203" fmla="*/ 458324 h 529647"/>
                  <a:gd name="connsiteX204" fmla="*/ 106520 w 226719"/>
                  <a:gd name="connsiteY204" fmla="*/ 446582 h 529647"/>
                  <a:gd name="connsiteX205" fmla="*/ 108612 w 226719"/>
                  <a:gd name="connsiteY205" fmla="*/ 438572 h 529647"/>
                  <a:gd name="connsiteX206" fmla="*/ 107893 w 226719"/>
                  <a:gd name="connsiteY206" fmla="*/ 433531 h 529647"/>
                  <a:gd name="connsiteX207" fmla="*/ 99292 w 226719"/>
                  <a:gd name="connsiteY207" fmla="*/ 424707 h 529647"/>
                  <a:gd name="connsiteX208" fmla="*/ 91569 w 226719"/>
                  <a:gd name="connsiteY208" fmla="*/ 421537 h 529647"/>
                  <a:gd name="connsiteX209" fmla="*/ 83644 w 226719"/>
                  <a:gd name="connsiteY209" fmla="*/ 415122 h 529647"/>
                  <a:gd name="connsiteX210" fmla="*/ 82065 w 226719"/>
                  <a:gd name="connsiteY210" fmla="*/ 398494 h 529647"/>
                  <a:gd name="connsiteX211" fmla="*/ 88094 w 226719"/>
                  <a:gd name="connsiteY211" fmla="*/ 392704 h 529647"/>
                  <a:gd name="connsiteX212" fmla="*/ 98911 w 226719"/>
                  <a:gd name="connsiteY212" fmla="*/ 387809 h 529647"/>
                  <a:gd name="connsiteX213" fmla="*/ 101235 w 226719"/>
                  <a:gd name="connsiteY213" fmla="*/ 385597 h 529647"/>
                  <a:gd name="connsiteX214" fmla="*/ 103512 w 226719"/>
                  <a:gd name="connsiteY214" fmla="*/ 370915 h 529647"/>
                  <a:gd name="connsiteX215" fmla="*/ 102544 w 226719"/>
                  <a:gd name="connsiteY215" fmla="*/ 365913 h 529647"/>
                  <a:gd name="connsiteX216" fmla="*/ 106738 w 226719"/>
                  <a:gd name="connsiteY216" fmla="*/ 353564 h 529647"/>
                  <a:gd name="connsiteX217" fmla="*/ 112622 w 226719"/>
                  <a:gd name="connsiteY217" fmla="*/ 346203 h 529647"/>
                  <a:gd name="connsiteX218" fmla="*/ 112545 w 226719"/>
                  <a:gd name="connsiteY218" fmla="*/ 346182 h 529647"/>
                  <a:gd name="connsiteX219" fmla="*/ 112113 w 226719"/>
                  <a:gd name="connsiteY219" fmla="*/ 345575 h 529647"/>
                  <a:gd name="connsiteX220" fmla="*/ 108171 w 226719"/>
                  <a:gd name="connsiteY220" fmla="*/ 344950 h 529647"/>
                  <a:gd name="connsiteX221" fmla="*/ 108308 w 226719"/>
                  <a:gd name="connsiteY221" fmla="*/ 342485 h 529647"/>
                  <a:gd name="connsiteX222" fmla="*/ 109802 w 226719"/>
                  <a:gd name="connsiteY222" fmla="*/ 342177 h 529647"/>
                  <a:gd name="connsiteX223" fmla="*/ 112113 w 226719"/>
                  <a:gd name="connsiteY223" fmla="*/ 345575 h 529647"/>
                  <a:gd name="connsiteX224" fmla="*/ 113041 w 226719"/>
                  <a:gd name="connsiteY224" fmla="*/ 345626 h 529647"/>
                  <a:gd name="connsiteX225" fmla="*/ 112617 w 226719"/>
                  <a:gd name="connsiteY225" fmla="*/ 346203 h 529647"/>
                  <a:gd name="connsiteX226" fmla="*/ 115887 w 226719"/>
                  <a:gd name="connsiteY226" fmla="*/ 346674 h 529647"/>
                  <a:gd name="connsiteX227" fmla="*/ 121942 w 226719"/>
                  <a:gd name="connsiteY227" fmla="*/ 340170 h 529647"/>
                  <a:gd name="connsiteX228" fmla="*/ 119733 w 226719"/>
                  <a:gd name="connsiteY228" fmla="*/ 331967 h 529647"/>
                  <a:gd name="connsiteX229" fmla="*/ 115360 w 226719"/>
                  <a:gd name="connsiteY229" fmla="*/ 330320 h 529647"/>
                  <a:gd name="connsiteX230" fmla="*/ 112352 w 226719"/>
                  <a:gd name="connsiteY230" fmla="*/ 331928 h 529647"/>
                  <a:gd name="connsiteX231" fmla="*/ 100529 w 226719"/>
                  <a:gd name="connsiteY231" fmla="*/ 326400 h 529647"/>
                  <a:gd name="connsiteX232" fmla="*/ 98295 w 226719"/>
                  <a:gd name="connsiteY232" fmla="*/ 316451 h 529647"/>
                  <a:gd name="connsiteX233" fmla="*/ 97285 w 226719"/>
                  <a:gd name="connsiteY233" fmla="*/ 313267 h 529647"/>
                  <a:gd name="connsiteX234" fmla="*/ 101958 w 226719"/>
                  <a:gd name="connsiteY234" fmla="*/ 309724 h 529647"/>
                  <a:gd name="connsiteX235" fmla="*/ 111325 w 226719"/>
                  <a:gd name="connsiteY235" fmla="*/ 313605 h 529647"/>
                  <a:gd name="connsiteX236" fmla="*/ 124547 w 226719"/>
                  <a:gd name="connsiteY236" fmla="*/ 315745 h 529647"/>
                  <a:gd name="connsiteX237" fmla="*/ 134625 w 226719"/>
                  <a:gd name="connsiteY237" fmla="*/ 305505 h 529647"/>
                  <a:gd name="connsiteX238" fmla="*/ 133371 w 226719"/>
                  <a:gd name="connsiteY238" fmla="*/ 295424 h 529647"/>
                  <a:gd name="connsiteX239" fmla="*/ 134941 w 226719"/>
                  <a:gd name="connsiteY239" fmla="*/ 283733 h 529647"/>
                  <a:gd name="connsiteX240" fmla="*/ 134445 w 226719"/>
                  <a:gd name="connsiteY240" fmla="*/ 282103 h 529647"/>
                  <a:gd name="connsiteX241" fmla="*/ 133529 w 226719"/>
                  <a:gd name="connsiteY241" fmla="*/ 278829 h 529647"/>
                  <a:gd name="connsiteX242" fmla="*/ 137817 w 226719"/>
                  <a:gd name="connsiteY242" fmla="*/ 273635 h 529647"/>
                  <a:gd name="connsiteX243" fmla="*/ 174677 w 226719"/>
                  <a:gd name="connsiteY243" fmla="*/ 270438 h 529647"/>
                  <a:gd name="connsiteX244" fmla="*/ 184288 w 226719"/>
                  <a:gd name="connsiteY244" fmla="*/ 266865 h 529647"/>
                  <a:gd name="connsiteX245" fmla="*/ 195413 w 226719"/>
                  <a:gd name="connsiteY245" fmla="*/ 254995 h 529647"/>
                  <a:gd name="connsiteX246" fmla="*/ 200150 w 226719"/>
                  <a:gd name="connsiteY246" fmla="*/ 244100 h 529647"/>
                  <a:gd name="connsiteX247" fmla="*/ 202037 w 226719"/>
                  <a:gd name="connsiteY247" fmla="*/ 237566 h 529647"/>
                  <a:gd name="connsiteX248" fmla="*/ 198768 w 226719"/>
                  <a:gd name="connsiteY248" fmla="*/ 230360 h 529647"/>
                  <a:gd name="connsiteX249" fmla="*/ 108552 w 226719"/>
                  <a:gd name="connsiteY249" fmla="*/ 136708 h 529647"/>
                  <a:gd name="connsiteX250" fmla="*/ 105839 w 226719"/>
                  <a:gd name="connsiteY250" fmla="*/ 135600 h 529647"/>
                  <a:gd name="connsiteX251" fmla="*/ 107179 w 226719"/>
                  <a:gd name="connsiteY251" fmla="*/ 134778 h 529647"/>
                  <a:gd name="connsiteX252" fmla="*/ 108753 w 226719"/>
                  <a:gd name="connsiteY252" fmla="*/ 134778 h 529647"/>
                  <a:gd name="connsiteX253" fmla="*/ 109879 w 226719"/>
                  <a:gd name="connsiteY253" fmla="*/ 135814 h 529647"/>
                  <a:gd name="connsiteX254" fmla="*/ 108552 w 226719"/>
                  <a:gd name="connsiteY254" fmla="*/ 136708 h 529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Lst>
                <a:rect l="l" t="t" r="r" b="b"/>
                <a:pathLst>
                  <a:path w="226719" h="529647">
                    <a:moveTo>
                      <a:pt x="198768" y="230360"/>
                    </a:moveTo>
                    <a:cubicBezTo>
                      <a:pt x="197296" y="229517"/>
                      <a:pt x="195666" y="228957"/>
                      <a:pt x="194207" y="228088"/>
                    </a:cubicBezTo>
                    <a:cubicBezTo>
                      <a:pt x="192611" y="227130"/>
                      <a:pt x="192059" y="225418"/>
                      <a:pt x="192131" y="223698"/>
                    </a:cubicBezTo>
                    <a:cubicBezTo>
                      <a:pt x="192204" y="221995"/>
                      <a:pt x="192508" y="220283"/>
                      <a:pt x="193120" y="218721"/>
                    </a:cubicBezTo>
                    <a:cubicBezTo>
                      <a:pt x="194870" y="214202"/>
                      <a:pt x="192850" y="211143"/>
                      <a:pt x="189688" y="208229"/>
                    </a:cubicBezTo>
                    <a:cubicBezTo>
                      <a:pt x="186123" y="204908"/>
                      <a:pt x="181339" y="203222"/>
                      <a:pt x="178134" y="199461"/>
                    </a:cubicBezTo>
                    <a:cubicBezTo>
                      <a:pt x="177826" y="199431"/>
                      <a:pt x="177522" y="199431"/>
                      <a:pt x="177219" y="199393"/>
                    </a:cubicBezTo>
                    <a:cubicBezTo>
                      <a:pt x="177185" y="199080"/>
                      <a:pt x="177159" y="198755"/>
                      <a:pt x="177107" y="198451"/>
                    </a:cubicBezTo>
                    <a:cubicBezTo>
                      <a:pt x="176846" y="198182"/>
                      <a:pt x="176568" y="197916"/>
                      <a:pt x="176312" y="197647"/>
                    </a:cubicBezTo>
                    <a:cubicBezTo>
                      <a:pt x="176568" y="197801"/>
                      <a:pt x="176966" y="197908"/>
                      <a:pt x="177077" y="198113"/>
                    </a:cubicBezTo>
                    <a:cubicBezTo>
                      <a:pt x="177112" y="198224"/>
                      <a:pt x="177086" y="198340"/>
                      <a:pt x="177107" y="198447"/>
                    </a:cubicBezTo>
                    <a:cubicBezTo>
                      <a:pt x="177291" y="198618"/>
                      <a:pt x="177467" y="198789"/>
                      <a:pt x="177642" y="198990"/>
                    </a:cubicBezTo>
                    <a:cubicBezTo>
                      <a:pt x="177796" y="199170"/>
                      <a:pt x="177980" y="199285"/>
                      <a:pt x="178134" y="199452"/>
                    </a:cubicBezTo>
                    <a:cubicBezTo>
                      <a:pt x="181660" y="199859"/>
                      <a:pt x="185216" y="200115"/>
                      <a:pt x="188729" y="200595"/>
                    </a:cubicBezTo>
                    <a:cubicBezTo>
                      <a:pt x="186072" y="200240"/>
                      <a:pt x="183402" y="199970"/>
                      <a:pt x="180727" y="199700"/>
                    </a:cubicBezTo>
                    <a:lnTo>
                      <a:pt x="176269" y="196534"/>
                    </a:lnTo>
                    <a:lnTo>
                      <a:pt x="171652" y="189812"/>
                    </a:lnTo>
                    <a:lnTo>
                      <a:pt x="169555" y="185216"/>
                    </a:lnTo>
                    <a:lnTo>
                      <a:pt x="169555" y="179328"/>
                    </a:lnTo>
                    <a:lnTo>
                      <a:pt x="170394" y="177227"/>
                    </a:lnTo>
                    <a:lnTo>
                      <a:pt x="172276" y="176602"/>
                    </a:lnTo>
                    <a:lnTo>
                      <a:pt x="172905" y="173876"/>
                    </a:lnTo>
                    <a:lnTo>
                      <a:pt x="171647" y="167796"/>
                    </a:lnTo>
                    <a:lnTo>
                      <a:pt x="171224" y="162969"/>
                    </a:lnTo>
                    <a:lnTo>
                      <a:pt x="172272" y="161484"/>
                    </a:lnTo>
                    <a:lnTo>
                      <a:pt x="171018" y="157714"/>
                    </a:lnTo>
                    <a:lnTo>
                      <a:pt x="172272" y="153525"/>
                    </a:lnTo>
                    <a:lnTo>
                      <a:pt x="172691" y="150384"/>
                    </a:lnTo>
                    <a:lnTo>
                      <a:pt x="173526" y="148694"/>
                    </a:lnTo>
                    <a:lnTo>
                      <a:pt x="173320" y="144295"/>
                    </a:lnTo>
                    <a:lnTo>
                      <a:pt x="172901" y="140713"/>
                    </a:lnTo>
                    <a:lnTo>
                      <a:pt x="174159" y="137782"/>
                    </a:lnTo>
                    <a:lnTo>
                      <a:pt x="172901" y="134629"/>
                    </a:lnTo>
                    <a:lnTo>
                      <a:pt x="175837" y="130850"/>
                    </a:lnTo>
                    <a:lnTo>
                      <a:pt x="177411" y="126841"/>
                    </a:lnTo>
                    <a:lnTo>
                      <a:pt x="177689" y="125039"/>
                    </a:lnTo>
                    <a:lnTo>
                      <a:pt x="179803" y="123743"/>
                    </a:lnTo>
                    <a:lnTo>
                      <a:pt x="180223" y="122202"/>
                    </a:lnTo>
                    <a:lnTo>
                      <a:pt x="184296" y="117024"/>
                    </a:lnTo>
                    <a:lnTo>
                      <a:pt x="187390" y="111269"/>
                    </a:lnTo>
                    <a:lnTo>
                      <a:pt x="188789" y="109421"/>
                    </a:lnTo>
                    <a:lnTo>
                      <a:pt x="190480" y="109566"/>
                    </a:lnTo>
                    <a:lnTo>
                      <a:pt x="190616" y="106917"/>
                    </a:lnTo>
                    <a:lnTo>
                      <a:pt x="190616" y="104508"/>
                    </a:lnTo>
                    <a:lnTo>
                      <a:pt x="195811" y="98192"/>
                    </a:lnTo>
                    <a:lnTo>
                      <a:pt x="198905" y="98192"/>
                    </a:lnTo>
                    <a:lnTo>
                      <a:pt x="200026" y="97212"/>
                    </a:lnTo>
                    <a:lnTo>
                      <a:pt x="199752" y="94816"/>
                    </a:lnTo>
                    <a:lnTo>
                      <a:pt x="202418" y="93417"/>
                    </a:lnTo>
                    <a:lnTo>
                      <a:pt x="205080" y="90186"/>
                    </a:lnTo>
                    <a:lnTo>
                      <a:pt x="207335" y="88932"/>
                    </a:lnTo>
                    <a:lnTo>
                      <a:pt x="209992" y="88513"/>
                    </a:lnTo>
                    <a:lnTo>
                      <a:pt x="210146" y="86810"/>
                    </a:lnTo>
                    <a:lnTo>
                      <a:pt x="216745" y="83018"/>
                    </a:lnTo>
                    <a:lnTo>
                      <a:pt x="217725" y="83583"/>
                    </a:lnTo>
                    <a:lnTo>
                      <a:pt x="219419" y="80785"/>
                    </a:lnTo>
                    <a:lnTo>
                      <a:pt x="223339" y="79090"/>
                    </a:lnTo>
                    <a:lnTo>
                      <a:pt x="225307" y="79236"/>
                    </a:lnTo>
                    <a:lnTo>
                      <a:pt x="226719" y="77255"/>
                    </a:lnTo>
                    <a:lnTo>
                      <a:pt x="225726" y="67434"/>
                    </a:lnTo>
                    <a:lnTo>
                      <a:pt x="225726" y="63917"/>
                    </a:lnTo>
                    <a:lnTo>
                      <a:pt x="225453" y="62094"/>
                    </a:lnTo>
                    <a:lnTo>
                      <a:pt x="222508" y="55342"/>
                    </a:lnTo>
                    <a:lnTo>
                      <a:pt x="222508" y="53112"/>
                    </a:lnTo>
                    <a:lnTo>
                      <a:pt x="216329" y="51987"/>
                    </a:lnTo>
                    <a:lnTo>
                      <a:pt x="213749" y="53181"/>
                    </a:lnTo>
                    <a:lnTo>
                      <a:pt x="213694" y="53476"/>
                    </a:lnTo>
                    <a:lnTo>
                      <a:pt x="212761" y="54216"/>
                    </a:lnTo>
                    <a:lnTo>
                      <a:pt x="213334" y="58551"/>
                    </a:lnTo>
                    <a:lnTo>
                      <a:pt x="213514" y="60772"/>
                    </a:lnTo>
                    <a:lnTo>
                      <a:pt x="212761" y="65277"/>
                    </a:lnTo>
                    <a:lnTo>
                      <a:pt x="209389" y="68821"/>
                    </a:lnTo>
                    <a:lnTo>
                      <a:pt x="207707" y="73322"/>
                    </a:lnTo>
                    <a:lnTo>
                      <a:pt x="201143" y="77443"/>
                    </a:lnTo>
                    <a:lnTo>
                      <a:pt x="200214" y="80246"/>
                    </a:lnTo>
                    <a:lnTo>
                      <a:pt x="197407" y="84747"/>
                    </a:lnTo>
                    <a:lnTo>
                      <a:pt x="194408" y="83618"/>
                    </a:lnTo>
                    <a:lnTo>
                      <a:pt x="192722" y="84384"/>
                    </a:lnTo>
                    <a:lnTo>
                      <a:pt x="190475" y="87747"/>
                    </a:lnTo>
                    <a:lnTo>
                      <a:pt x="188408" y="86801"/>
                    </a:lnTo>
                    <a:lnTo>
                      <a:pt x="187300" y="86801"/>
                    </a:lnTo>
                    <a:lnTo>
                      <a:pt x="183920" y="87931"/>
                    </a:lnTo>
                    <a:lnTo>
                      <a:pt x="177741" y="84183"/>
                    </a:lnTo>
                    <a:lnTo>
                      <a:pt x="169123" y="81945"/>
                    </a:lnTo>
                    <a:lnTo>
                      <a:pt x="156760" y="83429"/>
                    </a:lnTo>
                    <a:lnTo>
                      <a:pt x="157698" y="80819"/>
                    </a:lnTo>
                    <a:lnTo>
                      <a:pt x="162379" y="75376"/>
                    </a:lnTo>
                    <a:lnTo>
                      <a:pt x="164625" y="70130"/>
                    </a:lnTo>
                    <a:lnTo>
                      <a:pt x="163325" y="67712"/>
                    </a:lnTo>
                    <a:lnTo>
                      <a:pt x="164257" y="65089"/>
                    </a:lnTo>
                    <a:lnTo>
                      <a:pt x="166876" y="63416"/>
                    </a:lnTo>
                    <a:lnTo>
                      <a:pt x="168755" y="60960"/>
                    </a:lnTo>
                    <a:lnTo>
                      <a:pt x="170060" y="56848"/>
                    </a:lnTo>
                    <a:lnTo>
                      <a:pt x="168930" y="53664"/>
                    </a:lnTo>
                    <a:lnTo>
                      <a:pt x="161258" y="46167"/>
                    </a:lnTo>
                    <a:lnTo>
                      <a:pt x="152640" y="45033"/>
                    </a:lnTo>
                    <a:lnTo>
                      <a:pt x="146084" y="41683"/>
                    </a:lnTo>
                    <a:lnTo>
                      <a:pt x="140098" y="35867"/>
                    </a:lnTo>
                    <a:lnTo>
                      <a:pt x="136533" y="35867"/>
                    </a:lnTo>
                    <a:lnTo>
                      <a:pt x="131300" y="32868"/>
                    </a:lnTo>
                    <a:lnTo>
                      <a:pt x="123431" y="31186"/>
                    </a:lnTo>
                    <a:lnTo>
                      <a:pt x="120996" y="27634"/>
                    </a:lnTo>
                    <a:lnTo>
                      <a:pt x="117260" y="24074"/>
                    </a:lnTo>
                    <a:lnTo>
                      <a:pt x="114449" y="24074"/>
                    </a:lnTo>
                    <a:lnTo>
                      <a:pt x="104902" y="14891"/>
                    </a:lnTo>
                    <a:lnTo>
                      <a:pt x="102275" y="8901"/>
                    </a:lnTo>
                    <a:lnTo>
                      <a:pt x="98719" y="7976"/>
                    </a:lnTo>
                    <a:lnTo>
                      <a:pt x="95963" y="4099"/>
                    </a:lnTo>
                    <a:lnTo>
                      <a:pt x="97508" y="0"/>
                    </a:lnTo>
                    <a:lnTo>
                      <a:pt x="95809" y="4506"/>
                    </a:lnTo>
                    <a:lnTo>
                      <a:pt x="92711" y="2259"/>
                    </a:lnTo>
                    <a:lnTo>
                      <a:pt x="78111" y="1408"/>
                    </a:lnTo>
                    <a:lnTo>
                      <a:pt x="75308" y="4510"/>
                    </a:lnTo>
                    <a:lnTo>
                      <a:pt x="76143" y="6479"/>
                    </a:lnTo>
                    <a:lnTo>
                      <a:pt x="74739" y="9564"/>
                    </a:lnTo>
                    <a:lnTo>
                      <a:pt x="74174" y="13231"/>
                    </a:lnTo>
                    <a:lnTo>
                      <a:pt x="72493" y="14630"/>
                    </a:lnTo>
                    <a:lnTo>
                      <a:pt x="70250" y="6483"/>
                    </a:lnTo>
                    <a:lnTo>
                      <a:pt x="69403" y="3393"/>
                    </a:lnTo>
                    <a:lnTo>
                      <a:pt x="62099" y="4223"/>
                    </a:lnTo>
                    <a:lnTo>
                      <a:pt x="59013" y="3102"/>
                    </a:lnTo>
                    <a:lnTo>
                      <a:pt x="53112" y="4223"/>
                    </a:lnTo>
                    <a:lnTo>
                      <a:pt x="48619" y="1412"/>
                    </a:lnTo>
                    <a:lnTo>
                      <a:pt x="44965" y="2829"/>
                    </a:lnTo>
                    <a:lnTo>
                      <a:pt x="39338" y="8729"/>
                    </a:lnTo>
                    <a:lnTo>
                      <a:pt x="33416" y="16393"/>
                    </a:lnTo>
                    <a:lnTo>
                      <a:pt x="34858" y="15473"/>
                    </a:lnTo>
                    <a:lnTo>
                      <a:pt x="37100" y="19401"/>
                    </a:lnTo>
                    <a:lnTo>
                      <a:pt x="33446" y="35140"/>
                    </a:lnTo>
                    <a:lnTo>
                      <a:pt x="25581" y="39616"/>
                    </a:lnTo>
                    <a:lnTo>
                      <a:pt x="18003" y="42996"/>
                    </a:lnTo>
                    <a:cubicBezTo>
                      <a:pt x="18003" y="42996"/>
                      <a:pt x="14344" y="46368"/>
                      <a:pt x="16043" y="48324"/>
                    </a:cubicBezTo>
                    <a:cubicBezTo>
                      <a:pt x="17725" y="50301"/>
                      <a:pt x="18559" y="53673"/>
                      <a:pt x="18559" y="53673"/>
                    </a:cubicBezTo>
                    <a:lnTo>
                      <a:pt x="18846" y="60968"/>
                    </a:lnTo>
                    <a:lnTo>
                      <a:pt x="20532" y="64062"/>
                    </a:lnTo>
                    <a:lnTo>
                      <a:pt x="21375" y="68564"/>
                    </a:lnTo>
                    <a:lnTo>
                      <a:pt x="19132" y="69959"/>
                    </a:lnTo>
                    <a:lnTo>
                      <a:pt x="18559" y="72205"/>
                    </a:lnTo>
                    <a:lnTo>
                      <a:pt x="19971" y="75295"/>
                    </a:lnTo>
                    <a:lnTo>
                      <a:pt x="21939" y="80913"/>
                    </a:lnTo>
                    <a:lnTo>
                      <a:pt x="18289" y="84567"/>
                    </a:lnTo>
                    <a:lnTo>
                      <a:pt x="13792" y="88778"/>
                    </a:lnTo>
                    <a:lnTo>
                      <a:pt x="10420" y="98038"/>
                    </a:lnTo>
                    <a:lnTo>
                      <a:pt x="7617" y="102831"/>
                    </a:lnTo>
                    <a:lnTo>
                      <a:pt x="5927" y="113503"/>
                    </a:lnTo>
                    <a:lnTo>
                      <a:pt x="4524" y="122189"/>
                    </a:lnTo>
                    <a:lnTo>
                      <a:pt x="7326" y="126699"/>
                    </a:lnTo>
                    <a:lnTo>
                      <a:pt x="6770" y="134552"/>
                    </a:lnTo>
                    <a:lnTo>
                      <a:pt x="5367" y="138223"/>
                    </a:lnTo>
                    <a:lnTo>
                      <a:pt x="4237" y="143846"/>
                    </a:lnTo>
                    <a:lnTo>
                      <a:pt x="587" y="146931"/>
                    </a:lnTo>
                    <a:cubicBezTo>
                      <a:pt x="587" y="146931"/>
                      <a:pt x="304" y="148048"/>
                      <a:pt x="22" y="149742"/>
                    </a:cubicBezTo>
                    <a:cubicBezTo>
                      <a:pt x="-260" y="151415"/>
                      <a:pt x="2273" y="160675"/>
                      <a:pt x="2273" y="160675"/>
                    </a:cubicBezTo>
                    <a:lnTo>
                      <a:pt x="9573" y="174450"/>
                    </a:lnTo>
                    <a:cubicBezTo>
                      <a:pt x="9573" y="174450"/>
                      <a:pt x="11828" y="177539"/>
                      <a:pt x="14340" y="187086"/>
                    </a:cubicBezTo>
                    <a:cubicBezTo>
                      <a:pt x="16882" y="196645"/>
                      <a:pt x="14635" y="201416"/>
                      <a:pt x="14635" y="201416"/>
                    </a:cubicBezTo>
                    <a:cubicBezTo>
                      <a:pt x="14635" y="201416"/>
                      <a:pt x="11541" y="201695"/>
                      <a:pt x="10703" y="205366"/>
                    </a:cubicBezTo>
                    <a:cubicBezTo>
                      <a:pt x="9855" y="208999"/>
                      <a:pt x="9855" y="214053"/>
                      <a:pt x="9855" y="214053"/>
                    </a:cubicBezTo>
                    <a:lnTo>
                      <a:pt x="7326" y="218841"/>
                    </a:lnTo>
                    <a:cubicBezTo>
                      <a:pt x="8738" y="218841"/>
                      <a:pt x="11541" y="226411"/>
                      <a:pt x="11541" y="226411"/>
                    </a:cubicBezTo>
                    <a:lnTo>
                      <a:pt x="11828" y="230069"/>
                    </a:lnTo>
                    <a:lnTo>
                      <a:pt x="8738" y="233159"/>
                    </a:lnTo>
                    <a:lnTo>
                      <a:pt x="6205" y="239616"/>
                    </a:lnTo>
                    <a:lnTo>
                      <a:pt x="6488" y="251139"/>
                    </a:lnTo>
                    <a:lnTo>
                      <a:pt x="5076" y="258735"/>
                    </a:lnTo>
                    <a:lnTo>
                      <a:pt x="12953" y="275569"/>
                    </a:lnTo>
                    <a:lnTo>
                      <a:pt x="10981" y="277546"/>
                    </a:lnTo>
                    <a:lnTo>
                      <a:pt x="8460" y="278945"/>
                    </a:lnTo>
                    <a:lnTo>
                      <a:pt x="7331" y="280905"/>
                    </a:lnTo>
                    <a:lnTo>
                      <a:pt x="7044" y="287366"/>
                    </a:lnTo>
                    <a:lnTo>
                      <a:pt x="3954" y="289621"/>
                    </a:lnTo>
                    <a:cubicBezTo>
                      <a:pt x="2833" y="296917"/>
                      <a:pt x="4528" y="299181"/>
                      <a:pt x="3954" y="308150"/>
                    </a:cubicBezTo>
                    <a:cubicBezTo>
                      <a:pt x="3402" y="317149"/>
                      <a:pt x="3954" y="325557"/>
                      <a:pt x="7331" y="329507"/>
                    </a:cubicBezTo>
                    <a:cubicBezTo>
                      <a:pt x="10707" y="333435"/>
                      <a:pt x="5653" y="335677"/>
                      <a:pt x="5653" y="340731"/>
                    </a:cubicBezTo>
                    <a:cubicBezTo>
                      <a:pt x="5653" y="345810"/>
                      <a:pt x="11832" y="357599"/>
                      <a:pt x="11832" y="357599"/>
                    </a:cubicBezTo>
                    <a:cubicBezTo>
                      <a:pt x="10707" y="363769"/>
                      <a:pt x="15200" y="373876"/>
                      <a:pt x="15200" y="373876"/>
                    </a:cubicBezTo>
                    <a:cubicBezTo>
                      <a:pt x="15200" y="373876"/>
                      <a:pt x="21379" y="374458"/>
                      <a:pt x="21379" y="379503"/>
                    </a:cubicBezTo>
                    <a:cubicBezTo>
                      <a:pt x="21379" y="384561"/>
                      <a:pt x="14639" y="385691"/>
                      <a:pt x="14639" y="385691"/>
                    </a:cubicBezTo>
                    <a:cubicBezTo>
                      <a:pt x="14639" y="385691"/>
                      <a:pt x="15760" y="387937"/>
                      <a:pt x="20258" y="387937"/>
                    </a:cubicBezTo>
                    <a:cubicBezTo>
                      <a:pt x="24738" y="387937"/>
                      <a:pt x="25316" y="394108"/>
                      <a:pt x="24186" y="398036"/>
                    </a:cubicBezTo>
                    <a:cubicBezTo>
                      <a:pt x="23061" y="401968"/>
                      <a:pt x="22500" y="407595"/>
                      <a:pt x="22500" y="407595"/>
                    </a:cubicBezTo>
                    <a:lnTo>
                      <a:pt x="24186" y="423869"/>
                    </a:lnTo>
                    <a:lnTo>
                      <a:pt x="24738" y="433433"/>
                    </a:lnTo>
                    <a:lnTo>
                      <a:pt x="21939" y="440181"/>
                    </a:lnTo>
                    <a:lnTo>
                      <a:pt x="23621" y="448610"/>
                    </a:lnTo>
                    <a:lnTo>
                      <a:pt x="23061" y="463211"/>
                    </a:lnTo>
                    <a:lnTo>
                      <a:pt x="16321" y="470511"/>
                    </a:lnTo>
                    <a:lnTo>
                      <a:pt x="15200" y="480622"/>
                    </a:lnTo>
                    <a:lnTo>
                      <a:pt x="15760" y="491850"/>
                    </a:lnTo>
                    <a:lnTo>
                      <a:pt x="23621" y="503648"/>
                    </a:lnTo>
                    <a:lnTo>
                      <a:pt x="33172" y="499724"/>
                    </a:lnTo>
                    <a:lnTo>
                      <a:pt x="34293" y="508137"/>
                    </a:lnTo>
                    <a:lnTo>
                      <a:pt x="41593" y="522198"/>
                    </a:lnTo>
                    <a:cubicBezTo>
                      <a:pt x="41593" y="522198"/>
                      <a:pt x="55077" y="523871"/>
                      <a:pt x="75308" y="524996"/>
                    </a:cubicBezTo>
                    <a:cubicBezTo>
                      <a:pt x="82197" y="525390"/>
                      <a:pt x="85792" y="526729"/>
                      <a:pt x="87889" y="529528"/>
                    </a:cubicBezTo>
                    <a:cubicBezTo>
                      <a:pt x="87769" y="529566"/>
                      <a:pt x="87640" y="529609"/>
                      <a:pt x="87525" y="529648"/>
                    </a:cubicBezTo>
                    <a:cubicBezTo>
                      <a:pt x="88535" y="529314"/>
                      <a:pt x="89831" y="529023"/>
                      <a:pt x="90353" y="528257"/>
                    </a:cubicBezTo>
                    <a:cubicBezTo>
                      <a:pt x="90837" y="527521"/>
                      <a:pt x="90897" y="525955"/>
                      <a:pt x="90426" y="525262"/>
                    </a:cubicBezTo>
                    <a:cubicBezTo>
                      <a:pt x="87953" y="521500"/>
                      <a:pt x="84726" y="518154"/>
                      <a:pt x="82767" y="514183"/>
                    </a:cubicBezTo>
                    <a:cubicBezTo>
                      <a:pt x="80790" y="510161"/>
                      <a:pt x="80015" y="505582"/>
                      <a:pt x="78659" y="501269"/>
                    </a:cubicBezTo>
                    <a:cubicBezTo>
                      <a:pt x="77157" y="496498"/>
                      <a:pt x="78128" y="492274"/>
                      <a:pt x="81307" y="488543"/>
                    </a:cubicBezTo>
                    <a:cubicBezTo>
                      <a:pt x="82767" y="486853"/>
                      <a:pt x="84311" y="485175"/>
                      <a:pt x="86066" y="483819"/>
                    </a:cubicBezTo>
                    <a:cubicBezTo>
                      <a:pt x="90478" y="480447"/>
                      <a:pt x="92484" y="476138"/>
                      <a:pt x="92022" y="470571"/>
                    </a:cubicBezTo>
                    <a:cubicBezTo>
                      <a:pt x="91629" y="465791"/>
                      <a:pt x="93255" y="461837"/>
                      <a:pt x="96699" y="458324"/>
                    </a:cubicBezTo>
                    <a:cubicBezTo>
                      <a:pt x="100272" y="454687"/>
                      <a:pt x="103383" y="450613"/>
                      <a:pt x="106520" y="446582"/>
                    </a:cubicBezTo>
                    <a:cubicBezTo>
                      <a:pt x="108334" y="444284"/>
                      <a:pt x="109006" y="441524"/>
                      <a:pt x="108612" y="438572"/>
                    </a:cubicBezTo>
                    <a:cubicBezTo>
                      <a:pt x="108394" y="436894"/>
                      <a:pt x="108257" y="435183"/>
                      <a:pt x="107893" y="433531"/>
                    </a:cubicBezTo>
                    <a:cubicBezTo>
                      <a:pt x="106862" y="428845"/>
                      <a:pt x="105090" y="424900"/>
                      <a:pt x="99292" y="424707"/>
                    </a:cubicBezTo>
                    <a:cubicBezTo>
                      <a:pt x="96395" y="424609"/>
                      <a:pt x="93828" y="423432"/>
                      <a:pt x="91569" y="421537"/>
                    </a:cubicBezTo>
                    <a:cubicBezTo>
                      <a:pt x="88958" y="419354"/>
                      <a:pt x="86156" y="417407"/>
                      <a:pt x="83644" y="415122"/>
                    </a:cubicBezTo>
                    <a:cubicBezTo>
                      <a:pt x="78261" y="410261"/>
                      <a:pt x="77653" y="404459"/>
                      <a:pt x="82065" y="398494"/>
                    </a:cubicBezTo>
                    <a:cubicBezTo>
                      <a:pt x="83716" y="396286"/>
                      <a:pt x="85753" y="394095"/>
                      <a:pt x="88094" y="392704"/>
                    </a:cubicBezTo>
                    <a:cubicBezTo>
                      <a:pt x="91479" y="390685"/>
                      <a:pt x="95334" y="389491"/>
                      <a:pt x="98911" y="387809"/>
                    </a:cubicBezTo>
                    <a:cubicBezTo>
                      <a:pt x="99862" y="387351"/>
                      <a:pt x="101141" y="386436"/>
                      <a:pt x="101235" y="385597"/>
                    </a:cubicBezTo>
                    <a:cubicBezTo>
                      <a:pt x="101791" y="380697"/>
                      <a:pt x="105912" y="376337"/>
                      <a:pt x="103512" y="370915"/>
                    </a:cubicBezTo>
                    <a:cubicBezTo>
                      <a:pt x="102848" y="369388"/>
                      <a:pt x="102707" y="367607"/>
                      <a:pt x="102544" y="365913"/>
                    </a:cubicBezTo>
                    <a:cubicBezTo>
                      <a:pt x="102082" y="361193"/>
                      <a:pt x="103109" y="357055"/>
                      <a:pt x="106738" y="353564"/>
                    </a:cubicBezTo>
                    <a:cubicBezTo>
                      <a:pt x="108984" y="351398"/>
                      <a:pt x="110713" y="348720"/>
                      <a:pt x="112622" y="346203"/>
                    </a:cubicBezTo>
                    <a:cubicBezTo>
                      <a:pt x="112587" y="346182"/>
                      <a:pt x="112570" y="346182"/>
                      <a:pt x="112545" y="346182"/>
                    </a:cubicBezTo>
                    <a:cubicBezTo>
                      <a:pt x="112403" y="345972"/>
                      <a:pt x="112258" y="345793"/>
                      <a:pt x="112113" y="345575"/>
                    </a:cubicBezTo>
                    <a:cubicBezTo>
                      <a:pt x="110773" y="345480"/>
                      <a:pt x="109382" y="345437"/>
                      <a:pt x="108171" y="344950"/>
                    </a:cubicBezTo>
                    <a:cubicBezTo>
                      <a:pt x="107046" y="344513"/>
                      <a:pt x="107209" y="343221"/>
                      <a:pt x="108308" y="342485"/>
                    </a:cubicBezTo>
                    <a:cubicBezTo>
                      <a:pt x="108706" y="342198"/>
                      <a:pt x="109665" y="341989"/>
                      <a:pt x="109802" y="342177"/>
                    </a:cubicBezTo>
                    <a:cubicBezTo>
                      <a:pt x="110653" y="343242"/>
                      <a:pt x="111368" y="344423"/>
                      <a:pt x="112113" y="345575"/>
                    </a:cubicBezTo>
                    <a:cubicBezTo>
                      <a:pt x="112429" y="345587"/>
                      <a:pt x="112733" y="345587"/>
                      <a:pt x="113041" y="345626"/>
                    </a:cubicBezTo>
                    <a:cubicBezTo>
                      <a:pt x="112887" y="345810"/>
                      <a:pt x="112763" y="346011"/>
                      <a:pt x="112617" y="346203"/>
                    </a:cubicBezTo>
                    <a:cubicBezTo>
                      <a:pt x="113704" y="346400"/>
                      <a:pt x="114808" y="346768"/>
                      <a:pt x="115887" y="346674"/>
                    </a:cubicBezTo>
                    <a:cubicBezTo>
                      <a:pt x="119960" y="346375"/>
                      <a:pt x="122592" y="343606"/>
                      <a:pt x="121942" y="340170"/>
                    </a:cubicBezTo>
                    <a:cubicBezTo>
                      <a:pt x="121407" y="337384"/>
                      <a:pt x="120551" y="334688"/>
                      <a:pt x="119733" y="331967"/>
                    </a:cubicBezTo>
                    <a:cubicBezTo>
                      <a:pt x="119306" y="330538"/>
                      <a:pt x="116905" y="329673"/>
                      <a:pt x="115360" y="330320"/>
                    </a:cubicBezTo>
                    <a:cubicBezTo>
                      <a:pt x="114312" y="330752"/>
                      <a:pt x="113401" y="331471"/>
                      <a:pt x="112352" y="331928"/>
                    </a:cubicBezTo>
                    <a:cubicBezTo>
                      <a:pt x="106952" y="334282"/>
                      <a:pt x="101821" y="331881"/>
                      <a:pt x="100529" y="326400"/>
                    </a:cubicBezTo>
                    <a:cubicBezTo>
                      <a:pt x="99759" y="323083"/>
                      <a:pt x="99078" y="319767"/>
                      <a:pt x="98295" y="316451"/>
                    </a:cubicBezTo>
                    <a:cubicBezTo>
                      <a:pt x="98043" y="315360"/>
                      <a:pt x="97564" y="314333"/>
                      <a:pt x="97285" y="313267"/>
                    </a:cubicBezTo>
                    <a:cubicBezTo>
                      <a:pt x="96785" y="311350"/>
                      <a:pt x="99814" y="308954"/>
                      <a:pt x="101958" y="309724"/>
                    </a:cubicBezTo>
                    <a:cubicBezTo>
                      <a:pt x="105142" y="310884"/>
                      <a:pt x="108398" y="311979"/>
                      <a:pt x="111325" y="313605"/>
                    </a:cubicBezTo>
                    <a:cubicBezTo>
                      <a:pt x="115544" y="316015"/>
                      <a:pt x="119939" y="316395"/>
                      <a:pt x="124547" y="315745"/>
                    </a:cubicBezTo>
                    <a:cubicBezTo>
                      <a:pt x="129297" y="315094"/>
                      <a:pt x="134732" y="309801"/>
                      <a:pt x="134625" y="305505"/>
                    </a:cubicBezTo>
                    <a:cubicBezTo>
                      <a:pt x="134531" y="302129"/>
                      <a:pt x="133303" y="298761"/>
                      <a:pt x="133371" y="295424"/>
                    </a:cubicBezTo>
                    <a:cubicBezTo>
                      <a:pt x="133456" y="291508"/>
                      <a:pt x="134424" y="287640"/>
                      <a:pt x="134941" y="283733"/>
                    </a:cubicBezTo>
                    <a:cubicBezTo>
                      <a:pt x="135001" y="283211"/>
                      <a:pt x="134625" y="282659"/>
                      <a:pt x="134445" y="282103"/>
                    </a:cubicBezTo>
                    <a:cubicBezTo>
                      <a:pt x="134120" y="280994"/>
                      <a:pt x="133726" y="279933"/>
                      <a:pt x="133529" y="278829"/>
                    </a:cubicBezTo>
                    <a:cubicBezTo>
                      <a:pt x="132840" y="275132"/>
                      <a:pt x="134539" y="272946"/>
                      <a:pt x="137817" y="273635"/>
                    </a:cubicBezTo>
                    <a:cubicBezTo>
                      <a:pt x="150449" y="276365"/>
                      <a:pt x="162700" y="275252"/>
                      <a:pt x="174677" y="270438"/>
                    </a:cubicBezTo>
                    <a:cubicBezTo>
                      <a:pt x="177843" y="269154"/>
                      <a:pt x="181160" y="268264"/>
                      <a:pt x="184288" y="266865"/>
                    </a:cubicBezTo>
                    <a:cubicBezTo>
                      <a:pt x="189598" y="264503"/>
                      <a:pt x="194134" y="261589"/>
                      <a:pt x="195413" y="254995"/>
                    </a:cubicBezTo>
                    <a:cubicBezTo>
                      <a:pt x="196145" y="251208"/>
                      <a:pt x="198648" y="247772"/>
                      <a:pt x="200150" y="244100"/>
                    </a:cubicBezTo>
                    <a:cubicBezTo>
                      <a:pt x="201002" y="242012"/>
                      <a:pt x="201545" y="239770"/>
                      <a:pt x="202037" y="237566"/>
                    </a:cubicBezTo>
                    <a:cubicBezTo>
                      <a:pt x="202636" y="235063"/>
                      <a:pt x="201092" y="231747"/>
                      <a:pt x="198768" y="230360"/>
                    </a:cubicBezTo>
                    <a:close/>
                    <a:moveTo>
                      <a:pt x="108552" y="136708"/>
                    </a:moveTo>
                    <a:cubicBezTo>
                      <a:pt x="107632" y="136349"/>
                      <a:pt x="106742" y="135985"/>
                      <a:pt x="105839" y="135600"/>
                    </a:cubicBezTo>
                    <a:cubicBezTo>
                      <a:pt x="106280" y="135313"/>
                      <a:pt x="106704" y="134920"/>
                      <a:pt x="107179" y="134778"/>
                    </a:cubicBezTo>
                    <a:cubicBezTo>
                      <a:pt x="107675" y="134658"/>
                      <a:pt x="108296" y="134607"/>
                      <a:pt x="108753" y="134778"/>
                    </a:cubicBezTo>
                    <a:cubicBezTo>
                      <a:pt x="109198" y="134958"/>
                      <a:pt x="109515" y="135459"/>
                      <a:pt x="109879" y="135814"/>
                    </a:cubicBezTo>
                    <a:cubicBezTo>
                      <a:pt x="109429" y="136118"/>
                      <a:pt x="108993" y="136396"/>
                      <a:pt x="108552" y="136708"/>
                    </a:cubicBezTo>
                    <a:close/>
                  </a:path>
                </a:pathLst>
              </a:custGeom>
              <a:grpFill/>
              <a:ln w="5028" cap="flat">
                <a:solidFill>
                  <a:schemeClr val="bg1"/>
                </a:solidFill>
                <a:prstDash val="solid"/>
                <a:miter/>
              </a:ln>
            </p:spPr>
            <p:txBody>
              <a:bodyPr rtlCol="0" anchor="ctr"/>
              <a:lstStyle/>
              <a:p>
                <a:endParaRPr lang="en-US"/>
              </a:p>
            </p:txBody>
          </p:sp>
          <p:sp>
            <p:nvSpPr>
              <p:cNvPr id="714" name="Freeform 713">
                <a:extLst>
                  <a:ext uri="{FF2B5EF4-FFF2-40B4-BE49-F238E27FC236}">
                    <a16:creationId xmlns:a16="http://schemas.microsoft.com/office/drawing/2014/main" id="{7215CC0D-002B-188A-D4F2-9594A780552D}"/>
                  </a:ext>
                </a:extLst>
              </p:cNvPr>
              <p:cNvSpPr/>
              <p:nvPr/>
            </p:nvSpPr>
            <p:spPr>
              <a:xfrm>
                <a:off x="5185362" y="5417343"/>
                <a:ext cx="2574" cy="32820"/>
              </a:xfrm>
              <a:custGeom>
                <a:avLst/>
                <a:gdLst>
                  <a:gd name="connsiteX0" fmla="*/ 0 w 2574"/>
                  <a:gd name="connsiteY0" fmla="*/ 32821 h 32820"/>
                  <a:gd name="connsiteX1" fmla="*/ 428 w 2574"/>
                  <a:gd name="connsiteY1" fmla="*/ 0 h 32820"/>
                  <a:gd name="connsiteX2" fmla="*/ 0 w 2574"/>
                  <a:gd name="connsiteY2" fmla="*/ 32821 h 32820"/>
                </a:gdLst>
                <a:ahLst/>
                <a:cxnLst>
                  <a:cxn ang="0">
                    <a:pos x="connsiteX0" y="connsiteY0"/>
                  </a:cxn>
                  <a:cxn ang="0">
                    <a:pos x="connsiteX1" y="connsiteY1"/>
                  </a:cxn>
                  <a:cxn ang="0">
                    <a:pos x="connsiteX2" y="connsiteY2"/>
                  </a:cxn>
                </a:cxnLst>
                <a:rect l="l" t="t" r="r" b="b"/>
                <a:pathLst>
                  <a:path w="2574" h="32820">
                    <a:moveTo>
                      <a:pt x="0" y="32821"/>
                    </a:moveTo>
                    <a:cubicBezTo>
                      <a:pt x="2901" y="21887"/>
                      <a:pt x="3757" y="10989"/>
                      <a:pt x="428" y="0"/>
                    </a:cubicBezTo>
                    <a:cubicBezTo>
                      <a:pt x="3761" y="10989"/>
                      <a:pt x="2888" y="21892"/>
                      <a:pt x="0" y="32821"/>
                    </a:cubicBezTo>
                    <a:close/>
                  </a:path>
                </a:pathLst>
              </a:custGeom>
              <a:grpFill/>
              <a:ln w="5028" cap="flat">
                <a:solidFill>
                  <a:schemeClr val="bg1"/>
                </a:solidFill>
                <a:prstDash val="solid"/>
                <a:miter/>
              </a:ln>
            </p:spPr>
            <p:txBody>
              <a:bodyPr rtlCol="0" anchor="ctr"/>
              <a:lstStyle/>
              <a:p>
                <a:endParaRPr lang="en-US"/>
              </a:p>
            </p:txBody>
          </p:sp>
          <p:sp>
            <p:nvSpPr>
              <p:cNvPr id="715" name="Freeform 714">
                <a:extLst>
                  <a:ext uri="{FF2B5EF4-FFF2-40B4-BE49-F238E27FC236}">
                    <a16:creationId xmlns:a16="http://schemas.microsoft.com/office/drawing/2014/main" id="{A70D2360-6D7F-4D69-B99B-E54E885AD5BB}"/>
                  </a:ext>
                </a:extLst>
              </p:cNvPr>
              <p:cNvSpPr/>
              <p:nvPr/>
            </p:nvSpPr>
            <p:spPr>
              <a:xfrm>
                <a:off x="5283438" y="5962695"/>
                <a:ext cx="57704" cy="64315"/>
              </a:xfrm>
              <a:custGeom>
                <a:avLst/>
                <a:gdLst>
                  <a:gd name="connsiteX0" fmla="*/ 51131 w 57704"/>
                  <a:gd name="connsiteY0" fmla="*/ 40215 h 64315"/>
                  <a:gd name="connsiteX1" fmla="*/ 29568 w 57704"/>
                  <a:gd name="connsiteY1" fmla="*/ 30625 h 64315"/>
                  <a:gd name="connsiteX2" fmla="*/ 26838 w 57704"/>
                  <a:gd name="connsiteY2" fmla="*/ 28674 h 64315"/>
                  <a:gd name="connsiteX3" fmla="*/ 15931 w 57704"/>
                  <a:gd name="connsiteY3" fmla="*/ 18190 h 64315"/>
                  <a:gd name="connsiteX4" fmla="*/ 12696 w 57704"/>
                  <a:gd name="connsiteY4" fmla="*/ 10869 h 64315"/>
                  <a:gd name="connsiteX5" fmla="*/ 0 w 57704"/>
                  <a:gd name="connsiteY5" fmla="*/ 0 h 64315"/>
                  <a:gd name="connsiteX6" fmla="*/ 5353 w 57704"/>
                  <a:gd name="connsiteY6" fmla="*/ 1031 h 64315"/>
                  <a:gd name="connsiteX7" fmla="*/ 10779 w 57704"/>
                  <a:gd name="connsiteY7" fmla="*/ 33424 h 64315"/>
                  <a:gd name="connsiteX8" fmla="*/ 12559 w 57704"/>
                  <a:gd name="connsiteY8" fmla="*/ 64105 h 64315"/>
                  <a:gd name="connsiteX9" fmla="*/ 10415 w 57704"/>
                  <a:gd name="connsiteY9" fmla="*/ 64250 h 64315"/>
                  <a:gd name="connsiteX10" fmla="*/ 15306 w 57704"/>
                  <a:gd name="connsiteY10" fmla="*/ 63707 h 64315"/>
                  <a:gd name="connsiteX11" fmla="*/ 21905 w 57704"/>
                  <a:gd name="connsiteY11" fmla="*/ 64160 h 64315"/>
                  <a:gd name="connsiteX12" fmla="*/ 24451 w 57704"/>
                  <a:gd name="connsiteY12" fmla="*/ 59222 h 64315"/>
                  <a:gd name="connsiteX13" fmla="*/ 23941 w 57704"/>
                  <a:gd name="connsiteY13" fmla="*/ 59368 h 64315"/>
                  <a:gd name="connsiteX14" fmla="*/ 23830 w 57704"/>
                  <a:gd name="connsiteY14" fmla="*/ 58555 h 64315"/>
                  <a:gd name="connsiteX15" fmla="*/ 23133 w 57704"/>
                  <a:gd name="connsiteY15" fmla="*/ 58097 h 64315"/>
                  <a:gd name="connsiteX16" fmla="*/ 23830 w 57704"/>
                  <a:gd name="connsiteY16" fmla="*/ 58555 h 64315"/>
                  <a:gd name="connsiteX17" fmla="*/ 24395 w 57704"/>
                  <a:gd name="connsiteY17" fmla="*/ 58940 h 64315"/>
                  <a:gd name="connsiteX18" fmla="*/ 24451 w 57704"/>
                  <a:gd name="connsiteY18" fmla="*/ 59222 h 64315"/>
                  <a:gd name="connsiteX19" fmla="*/ 33681 w 57704"/>
                  <a:gd name="connsiteY19" fmla="*/ 56531 h 64315"/>
                  <a:gd name="connsiteX20" fmla="*/ 37711 w 57704"/>
                  <a:gd name="connsiteY20" fmla="*/ 51773 h 64315"/>
                  <a:gd name="connsiteX21" fmla="*/ 40416 w 57704"/>
                  <a:gd name="connsiteY21" fmla="*/ 50450 h 64315"/>
                  <a:gd name="connsiteX22" fmla="*/ 46886 w 57704"/>
                  <a:gd name="connsiteY22" fmla="*/ 51126 h 64315"/>
                  <a:gd name="connsiteX23" fmla="*/ 57622 w 57704"/>
                  <a:gd name="connsiteY23" fmla="*/ 43488 h 64315"/>
                  <a:gd name="connsiteX24" fmla="*/ 57352 w 57704"/>
                  <a:gd name="connsiteY24" fmla="*/ 41995 h 64315"/>
                  <a:gd name="connsiteX25" fmla="*/ 51131 w 57704"/>
                  <a:gd name="connsiteY25" fmla="*/ 40215 h 64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57704" h="64315">
                    <a:moveTo>
                      <a:pt x="51131" y="40215"/>
                    </a:moveTo>
                    <a:cubicBezTo>
                      <a:pt x="43890" y="37159"/>
                      <a:pt x="36714" y="33877"/>
                      <a:pt x="29568" y="30625"/>
                    </a:cubicBezTo>
                    <a:cubicBezTo>
                      <a:pt x="28567" y="30146"/>
                      <a:pt x="27523" y="29500"/>
                      <a:pt x="26838" y="28674"/>
                    </a:cubicBezTo>
                    <a:cubicBezTo>
                      <a:pt x="23625" y="24767"/>
                      <a:pt x="19085" y="22324"/>
                      <a:pt x="15931" y="18190"/>
                    </a:cubicBezTo>
                    <a:cubicBezTo>
                      <a:pt x="14125" y="15828"/>
                      <a:pt x="13244" y="13710"/>
                      <a:pt x="12696" y="10869"/>
                    </a:cubicBezTo>
                    <a:cubicBezTo>
                      <a:pt x="11292" y="3445"/>
                      <a:pt x="7424" y="325"/>
                      <a:pt x="0" y="0"/>
                    </a:cubicBezTo>
                    <a:cubicBezTo>
                      <a:pt x="2075" y="98"/>
                      <a:pt x="3808" y="475"/>
                      <a:pt x="5353" y="1031"/>
                    </a:cubicBezTo>
                    <a:cubicBezTo>
                      <a:pt x="6842" y="7437"/>
                      <a:pt x="6898" y="17621"/>
                      <a:pt x="10779" y="33424"/>
                    </a:cubicBezTo>
                    <a:cubicBezTo>
                      <a:pt x="14258" y="47592"/>
                      <a:pt x="13933" y="57374"/>
                      <a:pt x="12559" y="64105"/>
                    </a:cubicBezTo>
                    <a:cubicBezTo>
                      <a:pt x="11836" y="64250"/>
                      <a:pt x="11100" y="64396"/>
                      <a:pt x="10415" y="64250"/>
                    </a:cubicBezTo>
                    <a:cubicBezTo>
                      <a:pt x="11956" y="64550"/>
                      <a:pt x="13667" y="63728"/>
                      <a:pt x="15306" y="63707"/>
                    </a:cubicBezTo>
                    <a:cubicBezTo>
                      <a:pt x="17497" y="63681"/>
                      <a:pt x="19709" y="63977"/>
                      <a:pt x="21905" y="64160"/>
                    </a:cubicBezTo>
                    <a:cubicBezTo>
                      <a:pt x="25490" y="64404"/>
                      <a:pt x="25542" y="64289"/>
                      <a:pt x="24451" y="59222"/>
                    </a:cubicBezTo>
                    <a:cubicBezTo>
                      <a:pt x="24284" y="59278"/>
                      <a:pt x="24113" y="59321"/>
                      <a:pt x="23941" y="59368"/>
                    </a:cubicBezTo>
                    <a:cubicBezTo>
                      <a:pt x="23941" y="58944"/>
                      <a:pt x="23860" y="58816"/>
                      <a:pt x="23830" y="58555"/>
                    </a:cubicBezTo>
                    <a:cubicBezTo>
                      <a:pt x="23599" y="58409"/>
                      <a:pt x="23372" y="58255"/>
                      <a:pt x="23133" y="58097"/>
                    </a:cubicBezTo>
                    <a:cubicBezTo>
                      <a:pt x="23522" y="57566"/>
                      <a:pt x="23723" y="57866"/>
                      <a:pt x="23830" y="58555"/>
                    </a:cubicBezTo>
                    <a:cubicBezTo>
                      <a:pt x="24018" y="58687"/>
                      <a:pt x="24207" y="58803"/>
                      <a:pt x="24395" y="58940"/>
                    </a:cubicBezTo>
                    <a:cubicBezTo>
                      <a:pt x="24416" y="59051"/>
                      <a:pt x="24416" y="59111"/>
                      <a:pt x="24451" y="59222"/>
                    </a:cubicBezTo>
                    <a:cubicBezTo>
                      <a:pt x="27523" y="58302"/>
                      <a:pt x="30595" y="57361"/>
                      <a:pt x="33681" y="56531"/>
                    </a:cubicBezTo>
                    <a:cubicBezTo>
                      <a:pt x="36197" y="55859"/>
                      <a:pt x="37318" y="54259"/>
                      <a:pt x="37711" y="51773"/>
                    </a:cubicBezTo>
                    <a:cubicBezTo>
                      <a:pt x="37904" y="50450"/>
                      <a:pt x="39081" y="50219"/>
                      <a:pt x="40416" y="50450"/>
                    </a:cubicBezTo>
                    <a:cubicBezTo>
                      <a:pt x="42594" y="50848"/>
                      <a:pt x="45273" y="51952"/>
                      <a:pt x="46886" y="51126"/>
                    </a:cubicBezTo>
                    <a:cubicBezTo>
                      <a:pt x="50741" y="49102"/>
                      <a:pt x="54109" y="46141"/>
                      <a:pt x="57622" y="43488"/>
                    </a:cubicBezTo>
                    <a:cubicBezTo>
                      <a:pt x="57819" y="43368"/>
                      <a:pt x="57635" y="42384"/>
                      <a:pt x="57352" y="41995"/>
                    </a:cubicBezTo>
                    <a:cubicBezTo>
                      <a:pt x="55739" y="39872"/>
                      <a:pt x="53090" y="41049"/>
                      <a:pt x="51131" y="40215"/>
                    </a:cubicBezTo>
                    <a:close/>
                  </a:path>
                </a:pathLst>
              </a:custGeom>
              <a:grpFill/>
              <a:ln w="5028" cap="flat">
                <a:solidFill>
                  <a:schemeClr val="bg1"/>
                </a:solidFill>
                <a:prstDash val="solid"/>
                <a:miter/>
              </a:ln>
            </p:spPr>
            <p:txBody>
              <a:bodyPr rtlCol="0" anchor="ctr"/>
              <a:lstStyle/>
              <a:p>
                <a:endParaRPr lang="en-US"/>
              </a:p>
            </p:txBody>
          </p:sp>
          <p:sp>
            <p:nvSpPr>
              <p:cNvPr id="716" name="Freeform 715">
                <a:extLst>
                  <a:ext uri="{FF2B5EF4-FFF2-40B4-BE49-F238E27FC236}">
                    <a16:creationId xmlns:a16="http://schemas.microsoft.com/office/drawing/2014/main" id="{BC2639F4-C909-F119-F88B-919E667AA05C}"/>
                  </a:ext>
                </a:extLst>
              </p:cNvPr>
              <p:cNvSpPr/>
              <p:nvPr/>
            </p:nvSpPr>
            <p:spPr>
              <a:xfrm>
                <a:off x="5571053" y="5441250"/>
                <a:ext cx="115" cy="21"/>
              </a:xfrm>
              <a:custGeom>
                <a:avLst/>
                <a:gdLst>
                  <a:gd name="connsiteX0" fmla="*/ 0 w 115"/>
                  <a:gd name="connsiteY0" fmla="*/ 0 h 21"/>
                  <a:gd name="connsiteX1" fmla="*/ 116 w 115"/>
                  <a:gd name="connsiteY1" fmla="*/ 21 h 21"/>
                  <a:gd name="connsiteX2" fmla="*/ 116 w 115"/>
                  <a:gd name="connsiteY2" fmla="*/ 21 h 21"/>
                  <a:gd name="connsiteX3" fmla="*/ 0 w 115"/>
                  <a:gd name="connsiteY3" fmla="*/ 0 h 21"/>
                </a:gdLst>
                <a:ahLst/>
                <a:cxnLst>
                  <a:cxn ang="0">
                    <a:pos x="connsiteX0" y="connsiteY0"/>
                  </a:cxn>
                  <a:cxn ang="0">
                    <a:pos x="connsiteX1" y="connsiteY1"/>
                  </a:cxn>
                  <a:cxn ang="0">
                    <a:pos x="connsiteX2" y="connsiteY2"/>
                  </a:cxn>
                  <a:cxn ang="0">
                    <a:pos x="connsiteX3" y="connsiteY3"/>
                  </a:cxn>
                </a:cxnLst>
                <a:rect l="l" t="t" r="r" b="b"/>
                <a:pathLst>
                  <a:path w="115" h="21">
                    <a:moveTo>
                      <a:pt x="0" y="0"/>
                    </a:moveTo>
                    <a:cubicBezTo>
                      <a:pt x="43" y="0"/>
                      <a:pt x="73" y="21"/>
                      <a:pt x="116" y="21"/>
                    </a:cubicBezTo>
                    <a:lnTo>
                      <a:pt x="116" y="21"/>
                    </a:lnTo>
                    <a:cubicBezTo>
                      <a:pt x="73" y="21"/>
                      <a:pt x="47" y="0"/>
                      <a:pt x="0" y="0"/>
                    </a:cubicBezTo>
                    <a:close/>
                  </a:path>
                </a:pathLst>
              </a:custGeom>
              <a:grpFill/>
              <a:ln w="5028" cap="flat">
                <a:solidFill>
                  <a:schemeClr val="bg1"/>
                </a:solidFill>
                <a:prstDash val="solid"/>
                <a:miter/>
              </a:ln>
            </p:spPr>
            <p:txBody>
              <a:bodyPr rtlCol="0" anchor="ctr"/>
              <a:lstStyle/>
              <a:p>
                <a:endParaRPr lang="en-US"/>
              </a:p>
            </p:txBody>
          </p:sp>
          <p:sp>
            <p:nvSpPr>
              <p:cNvPr id="717" name="Freeform 716">
                <a:extLst>
                  <a:ext uri="{FF2B5EF4-FFF2-40B4-BE49-F238E27FC236}">
                    <a16:creationId xmlns:a16="http://schemas.microsoft.com/office/drawing/2014/main" id="{136BC139-A0F0-8F59-9CF1-8EF3101F18F0}"/>
                  </a:ext>
                </a:extLst>
              </p:cNvPr>
              <p:cNvSpPr/>
              <p:nvPr/>
            </p:nvSpPr>
            <p:spPr>
              <a:xfrm>
                <a:off x="5395135" y="5631275"/>
                <a:ext cx="5455" cy="2486"/>
              </a:xfrm>
              <a:custGeom>
                <a:avLst/>
                <a:gdLst>
                  <a:gd name="connsiteX0" fmla="*/ 5456 w 5455"/>
                  <a:gd name="connsiteY0" fmla="*/ 2486 h 2486"/>
                  <a:gd name="connsiteX1" fmla="*/ 0 w 5455"/>
                  <a:gd name="connsiteY1" fmla="*/ 0 h 2486"/>
                  <a:gd name="connsiteX2" fmla="*/ 5456 w 5455"/>
                  <a:gd name="connsiteY2" fmla="*/ 2486 h 2486"/>
                </a:gdLst>
                <a:ahLst/>
                <a:cxnLst>
                  <a:cxn ang="0">
                    <a:pos x="connsiteX0" y="connsiteY0"/>
                  </a:cxn>
                  <a:cxn ang="0">
                    <a:pos x="connsiteX1" y="connsiteY1"/>
                  </a:cxn>
                  <a:cxn ang="0">
                    <a:pos x="connsiteX2" y="connsiteY2"/>
                  </a:cxn>
                </a:cxnLst>
                <a:rect l="l" t="t" r="r" b="b"/>
                <a:pathLst>
                  <a:path w="5455" h="2486">
                    <a:moveTo>
                      <a:pt x="5456" y="2486"/>
                    </a:moveTo>
                    <a:cubicBezTo>
                      <a:pt x="3693" y="1421"/>
                      <a:pt x="1866" y="642"/>
                      <a:pt x="0" y="0"/>
                    </a:cubicBezTo>
                    <a:cubicBezTo>
                      <a:pt x="1866" y="621"/>
                      <a:pt x="3697" y="1421"/>
                      <a:pt x="5456" y="2486"/>
                    </a:cubicBezTo>
                    <a:close/>
                  </a:path>
                </a:pathLst>
              </a:custGeom>
              <a:grpFill/>
              <a:ln w="5028" cap="flat">
                <a:solidFill>
                  <a:schemeClr val="bg1"/>
                </a:solidFill>
                <a:prstDash val="solid"/>
                <a:miter/>
              </a:ln>
            </p:spPr>
            <p:txBody>
              <a:bodyPr rtlCol="0" anchor="ctr"/>
              <a:lstStyle/>
              <a:p>
                <a:endParaRPr lang="en-US"/>
              </a:p>
            </p:txBody>
          </p:sp>
          <p:sp>
            <p:nvSpPr>
              <p:cNvPr id="718" name="Freeform 717">
                <a:extLst>
                  <a:ext uri="{FF2B5EF4-FFF2-40B4-BE49-F238E27FC236}">
                    <a16:creationId xmlns:a16="http://schemas.microsoft.com/office/drawing/2014/main" id="{55594C62-426F-E2C4-2504-81E53C1123EF}"/>
                  </a:ext>
                </a:extLst>
              </p:cNvPr>
              <p:cNvSpPr/>
              <p:nvPr/>
            </p:nvSpPr>
            <p:spPr>
              <a:xfrm>
                <a:off x="5389354" y="5629859"/>
                <a:ext cx="3962" cy="937"/>
              </a:xfrm>
              <a:custGeom>
                <a:avLst/>
                <a:gdLst>
                  <a:gd name="connsiteX0" fmla="*/ 0 w 3962"/>
                  <a:gd name="connsiteY0" fmla="*/ 0 h 937"/>
                  <a:gd name="connsiteX1" fmla="*/ 3962 w 3962"/>
                  <a:gd name="connsiteY1" fmla="*/ 937 h 937"/>
                  <a:gd name="connsiteX2" fmla="*/ 0 w 3962"/>
                  <a:gd name="connsiteY2" fmla="*/ 0 h 937"/>
                </a:gdLst>
                <a:ahLst/>
                <a:cxnLst>
                  <a:cxn ang="0">
                    <a:pos x="connsiteX0" y="connsiteY0"/>
                  </a:cxn>
                  <a:cxn ang="0">
                    <a:pos x="connsiteX1" y="connsiteY1"/>
                  </a:cxn>
                  <a:cxn ang="0">
                    <a:pos x="connsiteX2" y="connsiteY2"/>
                  </a:cxn>
                </a:cxnLst>
                <a:rect l="l" t="t" r="r" b="b"/>
                <a:pathLst>
                  <a:path w="3962" h="937">
                    <a:moveTo>
                      <a:pt x="0" y="0"/>
                    </a:moveTo>
                    <a:cubicBezTo>
                      <a:pt x="1331" y="227"/>
                      <a:pt x="2649" y="565"/>
                      <a:pt x="3962" y="937"/>
                    </a:cubicBezTo>
                    <a:cubicBezTo>
                      <a:pt x="2649" y="565"/>
                      <a:pt x="1331" y="227"/>
                      <a:pt x="0" y="0"/>
                    </a:cubicBezTo>
                    <a:close/>
                  </a:path>
                </a:pathLst>
              </a:custGeom>
              <a:grpFill/>
              <a:ln w="5028" cap="flat">
                <a:solidFill>
                  <a:schemeClr val="bg1"/>
                </a:solidFill>
                <a:prstDash val="solid"/>
                <a:miter/>
              </a:ln>
            </p:spPr>
            <p:txBody>
              <a:bodyPr rtlCol="0" anchor="ctr"/>
              <a:lstStyle/>
              <a:p>
                <a:endParaRPr lang="en-US"/>
              </a:p>
            </p:txBody>
          </p:sp>
          <p:sp>
            <p:nvSpPr>
              <p:cNvPr id="719" name="Freeform 718">
                <a:extLst>
                  <a:ext uri="{FF2B5EF4-FFF2-40B4-BE49-F238E27FC236}">
                    <a16:creationId xmlns:a16="http://schemas.microsoft.com/office/drawing/2014/main" id="{13C3BF95-9941-9E36-F122-D114394E3085}"/>
                  </a:ext>
                </a:extLst>
              </p:cNvPr>
              <p:cNvSpPr/>
              <p:nvPr/>
            </p:nvSpPr>
            <p:spPr>
              <a:xfrm>
                <a:off x="5354432" y="6005488"/>
                <a:ext cx="2448" cy="1364"/>
              </a:xfrm>
              <a:custGeom>
                <a:avLst/>
                <a:gdLst>
                  <a:gd name="connsiteX0" fmla="*/ 1156 w 2448"/>
                  <a:gd name="connsiteY0" fmla="*/ 1336 h 1364"/>
                  <a:gd name="connsiteX1" fmla="*/ 2449 w 2448"/>
                  <a:gd name="connsiteY1" fmla="*/ 793 h 1364"/>
                  <a:gd name="connsiteX2" fmla="*/ 1345 w 2448"/>
                  <a:gd name="connsiteY2" fmla="*/ 1 h 1364"/>
                  <a:gd name="connsiteX3" fmla="*/ 1156 w 2448"/>
                  <a:gd name="connsiteY3" fmla="*/ 1336 h 1364"/>
                </a:gdLst>
                <a:ahLst/>
                <a:cxnLst>
                  <a:cxn ang="0">
                    <a:pos x="connsiteX0" y="connsiteY0"/>
                  </a:cxn>
                  <a:cxn ang="0">
                    <a:pos x="connsiteX1" y="connsiteY1"/>
                  </a:cxn>
                  <a:cxn ang="0">
                    <a:pos x="connsiteX2" y="connsiteY2"/>
                  </a:cxn>
                  <a:cxn ang="0">
                    <a:pos x="connsiteX3" y="connsiteY3"/>
                  </a:cxn>
                </a:cxnLst>
                <a:rect l="l" t="t" r="r" b="b"/>
                <a:pathLst>
                  <a:path w="2448" h="1364">
                    <a:moveTo>
                      <a:pt x="1156" y="1336"/>
                    </a:moveTo>
                    <a:cubicBezTo>
                      <a:pt x="1481" y="1486"/>
                      <a:pt x="2012" y="1007"/>
                      <a:pt x="2449" y="793"/>
                    </a:cubicBezTo>
                    <a:cubicBezTo>
                      <a:pt x="2085" y="523"/>
                      <a:pt x="1665" y="-29"/>
                      <a:pt x="1345" y="1"/>
                    </a:cubicBezTo>
                    <a:cubicBezTo>
                      <a:pt x="-376" y="215"/>
                      <a:pt x="-453" y="793"/>
                      <a:pt x="1156" y="1336"/>
                    </a:cubicBezTo>
                    <a:close/>
                  </a:path>
                </a:pathLst>
              </a:custGeom>
              <a:grpFill/>
              <a:ln w="5028" cap="flat">
                <a:solidFill>
                  <a:schemeClr val="bg1"/>
                </a:solidFill>
                <a:prstDash val="solid"/>
                <a:miter/>
              </a:ln>
            </p:spPr>
            <p:txBody>
              <a:bodyPr rtlCol="0" anchor="ctr"/>
              <a:lstStyle/>
              <a:p>
                <a:endParaRPr lang="en-US"/>
              </a:p>
            </p:txBody>
          </p:sp>
          <p:sp>
            <p:nvSpPr>
              <p:cNvPr id="720" name="Freeform 719">
                <a:extLst>
                  <a:ext uri="{FF2B5EF4-FFF2-40B4-BE49-F238E27FC236}">
                    <a16:creationId xmlns:a16="http://schemas.microsoft.com/office/drawing/2014/main" id="{EA847790-12D2-2B78-A387-030F6978032D}"/>
                  </a:ext>
                </a:extLst>
              </p:cNvPr>
              <p:cNvSpPr/>
              <p:nvPr/>
            </p:nvSpPr>
            <p:spPr>
              <a:xfrm>
                <a:off x="5435692" y="5620578"/>
                <a:ext cx="1946" cy="3851"/>
              </a:xfrm>
              <a:custGeom>
                <a:avLst/>
                <a:gdLst>
                  <a:gd name="connsiteX0" fmla="*/ 1947 w 1946"/>
                  <a:gd name="connsiteY0" fmla="*/ 0 h 3851"/>
                  <a:gd name="connsiteX1" fmla="*/ 0 w 1946"/>
                  <a:gd name="connsiteY1" fmla="*/ 3851 h 3851"/>
                  <a:gd name="connsiteX2" fmla="*/ 1947 w 1946"/>
                  <a:gd name="connsiteY2" fmla="*/ 0 h 3851"/>
                </a:gdLst>
                <a:ahLst/>
                <a:cxnLst>
                  <a:cxn ang="0">
                    <a:pos x="connsiteX0" y="connsiteY0"/>
                  </a:cxn>
                  <a:cxn ang="0">
                    <a:pos x="connsiteX1" y="connsiteY1"/>
                  </a:cxn>
                  <a:cxn ang="0">
                    <a:pos x="connsiteX2" y="connsiteY2"/>
                  </a:cxn>
                </a:cxnLst>
                <a:rect l="l" t="t" r="r" b="b"/>
                <a:pathLst>
                  <a:path w="1946" h="3851">
                    <a:moveTo>
                      <a:pt x="1947" y="0"/>
                    </a:moveTo>
                    <a:cubicBezTo>
                      <a:pt x="1335" y="1314"/>
                      <a:pt x="732" y="2619"/>
                      <a:pt x="0" y="3851"/>
                    </a:cubicBezTo>
                    <a:cubicBezTo>
                      <a:pt x="732" y="2619"/>
                      <a:pt x="1339" y="1310"/>
                      <a:pt x="1947" y="0"/>
                    </a:cubicBezTo>
                    <a:close/>
                  </a:path>
                </a:pathLst>
              </a:custGeom>
              <a:grpFill/>
              <a:ln w="5028" cap="flat">
                <a:solidFill>
                  <a:schemeClr val="bg1"/>
                </a:solidFill>
                <a:prstDash val="solid"/>
                <a:miter/>
              </a:ln>
            </p:spPr>
            <p:txBody>
              <a:bodyPr rtlCol="0" anchor="ctr"/>
              <a:lstStyle/>
              <a:p>
                <a:endParaRPr lang="en-US"/>
              </a:p>
            </p:txBody>
          </p:sp>
        </p:grpSp>
        <p:sp>
          <p:nvSpPr>
            <p:cNvPr id="444" name="Freeform 443">
              <a:extLst>
                <a:ext uri="{FF2B5EF4-FFF2-40B4-BE49-F238E27FC236}">
                  <a16:creationId xmlns:a16="http://schemas.microsoft.com/office/drawing/2014/main" id="{77A5D541-AB76-DC74-46EC-4EB9BD6E5DC6}"/>
                </a:ext>
              </a:extLst>
            </p:cNvPr>
            <p:cNvSpPr/>
            <p:nvPr/>
          </p:nvSpPr>
          <p:spPr>
            <a:xfrm>
              <a:off x="6056553" y="4232277"/>
              <a:ext cx="30234" cy="27022"/>
            </a:xfrm>
            <a:custGeom>
              <a:avLst/>
              <a:gdLst>
                <a:gd name="connsiteX0" fmla="*/ 0 w 30234"/>
                <a:gd name="connsiteY0" fmla="*/ 15024 h 27022"/>
                <a:gd name="connsiteX1" fmla="*/ 5618 w 30234"/>
                <a:gd name="connsiteY1" fmla="*/ 20629 h 27022"/>
                <a:gd name="connsiteX2" fmla="*/ 8006 w 30234"/>
                <a:gd name="connsiteY2" fmla="*/ 20788 h 27022"/>
                <a:gd name="connsiteX3" fmla="*/ 8704 w 30234"/>
                <a:gd name="connsiteY3" fmla="*/ 16569 h 27022"/>
                <a:gd name="connsiteX4" fmla="*/ 10103 w 30234"/>
                <a:gd name="connsiteY4" fmla="*/ 15576 h 27022"/>
                <a:gd name="connsiteX5" fmla="*/ 14895 w 30234"/>
                <a:gd name="connsiteY5" fmla="*/ 17275 h 27022"/>
                <a:gd name="connsiteX6" fmla="*/ 17275 w 30234"/>
                <a:gd name="connsiteY6" fmla="*/ 22461 h 27022"/>
                <a:gd name="connsiteX7" fmla="*/ 19380 w 30234"/>
                <a:gd name="connsiteY7" fmla="*/ 22884 h 27022"/>
                <a:gd name="connsiteX8" fmla="*/ 23514 w 30234"/>
                <a:gd name="connsiteY8" fmla="*/ 27022 h 27022"/>
                <a:gd name="connsiteX9" fmla="*/ 24849 w 30234"/>
                <a:gd name="connsiteY9" fmla="*/ 24784 h 27022"/>
                <a:gd name="connsiteX10" fmla="*/ 27189 w 30234"/>
                <a:gd name="connsiteY10" fmla="*/ 22333 h 27022"/>
                <a:gd name="connsiteX11" fmla="*/ 28593 w 30234"/>
                <a:gd name="connsiteY11" fmla="*/ 9876 h 27022"/>
                <a:gd name="connsiteX12" fmla="*/ 25033 w 30234"/>
                <a:gd name="connsiteY12" fmla="*/ 4099 h 27022"/>
                <a:gd name="connsiteX13" fmla="*/ 21079 w 30234"/>
                <a:gd name="connsiteY13" fmla="*/ 1177 h 27022"/>
                <a:gd name="connsiteX14" fmla="*/ 14296 w 30234"/>
                <a:gd name="connsiteY14" fmla="*/ 0 h 27022"/>
                <a:gd name="connsiteX15" fmla="*/ 10526 w 30234"/>
                <a:gd name="connsiteY15" fmla="*/ 3226 h 27022"/>
                <a:gd name="connsiteX16" fmla="*/ 6466 w 30234"/>
                <a:gd name="connsiteY16" fmla="*/ 6025 h 27022"/>
                <a:gd name="connsiteX17" fmla="*/ 5760 w 30234"/>
                <a:gd name="connsiteY17" fmla="*/ 8276 h 27022"/>
                <a:gd name="connsiteX18" fmla="*/ 2803 w 30234"/>
                <a:gd name="connsiteY18" fmla="*/ 9269 h 27022"/>
                <a:gd name="connsiteX19" fmla="*/ 0 w 30234"/>
                <a:gd name="connsiteY19" fmla="*/ 15024 h 27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0234" h="27022">
                  <a:moveTo>
                    <a:pt x="0" y="15024"/>
                  </a:moveTo>
                  <a:lnTo>
                    <a:pt x="5618" y="20629"/>
                  </a:lnTo>
                  <a:lnTo>
                    <a:pt x="8006" y="20788"/>
                  </a:lnTo>
                  <a:lnTo>
                    <a:pt x="8704" y="16569"/>
                  </a:lnTo>
                  <a:lnTo>
                    <a:pt x="10103" y="15576"/>
                  </a:lnTo>
                  <a:lnTo>
                    <a:pt x="14895" y="17275"/>
                  </a:lnTo>
                  <a:lnTo>
                    <a:pt x="17275" y="22461"/>
                  </a:lnTo>
                  <a:lnTo>
                    <a:pt x="19380" y="22884"/>
                  </a:lnTo>
                  <a:lnTo>
                    <a:pt x="23514" y="27022"/>
                  </a:lnTo>
                  <a:cubicBezTo>
                    <a:pt x="23869" y="26239"/>
                    <a:pt x="24309" y="25495"/>
                    <a:pt x="24849" y="24784"/>
                  </a:cubicBezTo>
                  <a:cubicBezTo>
                    <a:pt x="25516" y="23890"/>
                    <a:pt x="26372" y="23111"/>
                    <a:pt x="27189" y="22333"/>
                  </a:cubicBezTo>
                  <a:cubicBezTo>
                    <a:pt x="31100" y="18580"/>
                    <a:pt x="30873" y="14301"/>
                    <a:pt x="28593" y="9876"/>
                  </a:cubicBezTo>
                  <a:cubicBezTo>
                    <a:pt x="27574" y="7873"/>
                    <a:pt x="26466" y="5832"/>
                    <a:pt x="25033" y="4099"/>
                  </a:cubicBezTo>
                  <a:cubicBezTo>
                    <a:pt x="24023" y="2863"/>
                    <a:pt x="22555" y="1481"/>
                    <a:pt x="21079" y="1177"/>
                  </a:cubicBezTo>
                  <a:cubicBezTo>
                    <a:pt x="18828" y="689"/>
                    <a:pt x="16547" y="321"/>
                    <a:pt x="14296" y="0"/>
                  </a:cubicBezTo>
                  <a:lnTo>
                    <a:pt x="10526" y="3226"/>
                  </a:lnTo>
                  <a:lnTo>
                    <a:pt x="6466" y="6025"/>
                  </a:lnTo>
                  <a:lnTo>
                    <a:pt x="5760" y="8276"/>
                  </a:lnTo>
                  <a:lnTo>
                    <a:pt x="2803" y="9269"/>
                  </a:lnTo>
                  <a:lnTo>
                    <a:pt x="0" y="15024"/>
                  </a:lnTo>
                  <a:close/>
                </a:path>
              </a:pathLst>
            </a:custGeom>
            <a:grpFill/>
            <a:ln w="5028" cap="flat">
              <a:solidFill>
                <a:schemeClr val="bg1"/>
              </a:solidFill>
              <a:prstDash val="solid"/>
              <a:miter/>
            </a:ln>
          </p:spPr>
          <p:txBody>
            <a:bodyPr rtlCol="0" anchor="ctr"/>
            <a:lstStyle/>
            <a:p>
              <a:endParaRPr lang="en-US"/>
            </a:p>
          </p:txBody>
        </p:sp>
        <p:grpSp>
          <p:nvGrpSpPr>
            <p:cNvPr id="445" name="Graphic 2398">
              <a:extLst>
                <a:ext uri="{FF2B5EF4-FFF2-40B4-BE49-F238E27FC236}">
                  <a16:creationId xmlns:a16="http://schemas.microsoft.com/office/drawing/2014/main" id="{BD1DC249-2864-CA5D-1DB0-7AA8F0DB2917}"/>
                </a:ext>
              </a:extLst>
            </p:cNvPr>
            <p:cNvGrpSpPr/>
            <p:nvPr/>
          </p:nvGrpSpPr>
          <p:grpSpPr>
            <a:xfrm>
              <a:off x="6025624" y="4231369"/>
              <a:ext cx="57869" cy="130976"/>
              <a:chOff x="6025624" y="4231369"/>
              <a:chExt cx="57869" cy="130976"/>
            </a:xfrm>
            <a:grpFill/>
          </p:grpSpPr>
          <p:sp>
            <p:nvSpPr>
              <p:cNvPr id="710" name="Freeform 709">
                <a:extLst>
                  <a:ext uri="{FF2B5EF4-FFF2-40B4-BE49-F238E27FC236}">
                    <a16:creationId xmlns:a16="http://schemas.microsoft.com/office/drawing/2014/main" id="{25691B22-4B15-A446-9422-05BC74C235B6}"/>
                  </a:ext>
                </a:extLst>
              </p:cNvPr>
              <p:cNvSpPr/>
              <p:nvPr/>
            </p:nvSpPr>
            <p:spPr>
              <a:xfrm>
                <a:off x="6025624" y="4231369"/>
                <a:ext cx="55431" cy="73306"/>
              </a:xfrm>
              <a:custGeom>
                <a:avLst/>
                <a:gdLst>
                  <a:gd name="connsiteX0" fmla="*/ 53791 w 55431"/>
                  <a:gd name="connsiteY0" fmla="*/ 31982 h 73306"/>
                  <a:gd name="connsiteX1" fmla="*/ 54442 w 55431"/>
                  <a:gd name="connsiteY1" fmla="*/ 27904 h 73306"/>
                  <a:gd name="connsiteX2" fmla="*/ 54442 w 55431"/>
                  <a:gd name="connsiteY2" fmla="*/ 27925 h 73306"/>
                  <a:gd name="connsiteX3" fmla="*/ 50308 w 55431"/>
                  <a:gd name="connsiteY3" fmla="*/ 23788 h 73306"/>
                  <a:gd name="connsiteX4" fmla="*/ 48203 w 55431"/>
                  <a:gd name="connsiteY4" fmla="*/ 23364 h 73306"/>
                  <a:gd name="connsiteX5" fmla="*/ 45824 w 55431"/>
                  <a:gd name="connsiteY5" fmla="*/ 18178 h 73306"/>
                  <a:gd name="connsiteX6" fmla="*/ 41031 w 55431"/>
                  <a:gd name="connsiteY6" fmla="*/ 16479 h 73306"/>
                  <a:gd name="connsiteX7" fmla="*/ 39632 w 55431"/>
                  <a:gd name="connsiteY7" fmla="*/ 17472 h 73306"/>
                  <a:gd name="connsiteX8" fmla="*/ 38934 w 55431"/>
                  <a:gd name="connsiteY8" fmla="*/ 21691 h 73306"/>
                  <a:gd name="connsiteX9" fmla="*/ 36547 w 55431"/>
                  <a:gd name="connsiteY9" fmla="*/ 21533 h 73306"/>
                  <a:gd name="connsiteX10" fmla="*/ 30928 w 55431"/>
                  <a:gd name="connsiteY10" fmla="*/ 15927 h 73306"/>
                  <a:gd name="connsiteX11" fmla="*/ 33727 w 55431"/>
                  <a:gd name="connsiteY11" fmla="*/ 10163 h 73306"/>
                  <a:gd name="connsiteX12" fmla="*/ 36684 w 55431"/>
                  <a:gd name="connsiteY12" fmla="*/ 9170 h 73306"/>
                  <a:gd name="connsiteX13" fmla="*/ 37390 w 55431"/>
                  <a:gd name="connsiteY13" fmla="*/ 6919 h 73306"/>
                  <a:gd name="connsiteX14" fmla="*/ 41451 w 55431"/>
                  <a:gd name="connsiteY14" fmla="*/ 4121 h 73306"/>
                  <a:gd name="connsiteX15" fmla="*/ 45199 w 55431"/>
                  <a:gd name="connsiteY15" fmla="*/ 916 h 73306"/>
                  <a:gd name="connsiteX16" fmla="*/ 38853 w 55431"/>
                  <a:gd name="connsiteY16" fmla="*/ 0 h 73306"/>
                  <a:gd name="connsiteX17" fmla="*/ 35254 w 55431"/>
                  <a:gd name="connsiteY17" fmla="*/ 552 h 73306"/>
                  <a:gd name="connsiteX18" fmla="*/ 26114 w 55431"/>
                  <a:gd name="connsiteY18" fmla="*/ 7168 h 73306"/>
                  <a:gd name="connsiteX19" fmla="*/ 23076 w 55431"/>
                  <a:gd name="connsiteY19" fmla="*/ 15045 h 73306"/>
                  <a:gd name="connsiteX20" fmla="*/ 20346 w 55431"/>
                  <a:gd name="connsiteY20" fmla="*/ 16757 h 73306"/>
                  <a:gd name="connsiteX21" fmla="*/ 10213 w 55431"/>
                  <a:gd name="connsiteY21" fmla="*/ 17270 h 73306"/>
                  <a:gd name="connsiteX22" fmla="*/ 6704 w 55431"/>
                  <a:gd name="connsiteY22" fmla="*/ 20360 h 73306"/>
                  <a:gd name="connsiteX23" fmla="*/ 6135 w 55431"/>
                  <a:gd name="connsiteY23" fmla="*/ 30446 h 73306"/>
                  <a:gd name="connsiteX24" fmla="*/ 8711 w 55431"/>
                  <a:gd name="connsiteY24" fmla="*/ 37887 h 73306"/>
                  <a:gd name="connsiteX25" fmla="*/ 9768 w 55431"/>
                  <a:gd name="connsiteY25" fmla="*/ 47318 h 73306"/>
                  <a:gd name="connsiteX26" fmla="*/ 4287 w 55431"/>
                  <a:gd name="connsiteY26" fmla="*/ 55864 h 73306"/>
                  <a:gd name="connsiteX27" fmla="*/ 1848 w 55431"/>
                  <a:gd name="connsiteY27" fmla="*/ 58208 h 73306"/>
                  <a:gd name="connsiteX28" fmla="*/ 4098 w 55431"/>
                  <a:gd name="connsiteY28" fmla="*/ 69912 h 73306"/>
                  <a:gd name="connsiteX29" fmla="*/ 20282 w 55431"/>
                  <a:gd name="connsiteY29" fmla="*/ 72240 h 73306"/>
                  <a:gd name="connsiteX30" fmla="*/ 29461 w 55431"/>
                  <a:gd name="connsiteY30" fmla="*/ 67832 h 73306"/>
                  <a:gd name="connsiteX31" fmla="*/ 45259 w 55431"/>
                  <a:gd name="connsiteY31" fmla="*/ 61948 h 73306"/>
                  <a:gd name="connsiteX32" fmla="*/ 50505 w 55431"/>
                  <a:gd name="connsiteY32" fmla="*/ 58037 h 73306"/>
                  <a:gd name="connsiteX33" fmla="*/ 54789 w 55431"/>
                  <a:gd name="connsiteY33" fmla="*/ 36967 h 73306"/>
                  <a:gd name="connsiteX34" fmla="*/ 53791 w 55431"/>
                  <a:gd name="connsiteY34" fmla="*/ 31982 h 73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55431" h="73306">
                    <a:moveTo>
                      <a:pt x="53791" y="31982"/>
                    </a:moveTo>
                    <a:cubicBezTo>
                      <a:pt x="53526" y="30480"/>
                      <a:pt x="53847" y="29145"/>
                      <a:pt x="54442" y="27904"/>
                    </a:cubicBezTo>
                    <a:lnTo>
                      <a:pt x="54442" y="27925"/>
                    </a:lnTo>
                    <a:lnTo>
                      <a:pt x="50308" y="23788"/>
                    </a:lnTo>
                    <a:lnTo>
                      <a:pt x="48203" y="23364"/>
                    </a:lnTo>
                    <a:lnTo>
                      <a:pt x="45824" y="18178"/>
                    </a:lnTo>
                    <a:lnTo>
                      <a:pt x="41031" y="16479"/>
                    </a:lnTo>
                    <a:lnTo>
                      <a:pt x="39632" y="17472"/>
                    </a:lnTo>
                    <a:lnTo>
                      <a:pt x="38934" y="21691"/>
                    </a:lnTo>
                    <a:lnTo>
                      <a:pt x="36547" y="21533"/>
                    </a:lnTo>
                    <a:lnTo>
                      <a:pt x="30928" y="15927"/>
                    </a:lnTo>
                    <a:lnTo>
                      <a:pt x="33727" y="10163"/>
                    </a:lnTo>
                    <a:lnTo>
                      <a:pt x="36684" y="9170"/>
                    </a:lnTo>
                    <a:lnTo>
                      <a:pt x="37390" y="6919"/>
                    </a:lnTo>
                    <a:lnTo>
                      <a:pt x="41451" y="4121"/>
                    </a:lnTo>
                    <a:lnTo>
                      <a:pt x="45199" y="916"/>
                    </a:lnTo>
                    <a:cubicBezTo>
                      <a:pt x="43047" y="608"/>
                      <a:pt x="40907" y="304"/>
                      <a:pt x="38853" y="0"/>
                    </a:cubicBezTo>
                    <a:cubicBezTo>
                      <a:pt x="37497" y="206"/>
                      <a:pt x="36384" y="381"/>
                      <a:pt x="35254" y="552"/>
                    </a:cubicBezTo>
                    <a:cubicBezTo>
                      <a:pt x="31095" y="1198"/>
                      <a:pt x="27732" y="2991"/>
                      <a:pt x="26114" y="7168"/>
                    </a:cubicBezTo>
                    <a:cubicBezTo>
                      <a:pt x="25092" y="9778"/>
                      <a:pt x="24287" y="12503"/>
                      <a:pt x="23076" y="15045"/>
                    </a:cubicBezTo>
                    <a:cubicBezTo>
                      <a:pt x="22678" y="15880"/>
                      <a:pt x="21343" y="16658"/>
                      <a:pt x="20346" y="16757"/>
                    </a:cubicBezTo>
                    <a:cubicBezTo>
                      <a:pt x="16987" y="17099"/>
                      <a:pt x="13590" y="17087"/>
                      <a:pt x="10213" y="17270"/>
                    </a:cubicBezTo>
                    <a:cubicBezTo>
                      <a:pt x="8399" y="17369"/>
                      <a:pt x="6803" y="18815"/>
                      <a:pt x="6704" y="20360"/>
                    </a:cubicBezTo>
                    <a:cubicBezTo>
                      <a:pt x="6546" y="23715"/>
                      <a:pt x="6918" y="27224"/>
                      <a:pt x="6135" y="30446"/>
                    </a:cubicBezTo>
                    <a:cubicBezTo>
                      <a:pt x="5331" y="33783"/>
                      <a:pt x="6704" y="35808"/>
                      <a:pt x="8711" y="37887"/>
                    </a:cubicBezTo>
                    <a:cubicBezTo>
                      <a:pt x="11458" y="40767"/>
                      <a:pt x="11441" y="44100"/>
                      <a:pt x="9768" y="47318"/>
                    </a:cubicBezTo>
                    <a:cubicBezTo>
                      <a:pt x="8245" y="50313"/>
                      <a:pt x="6217" y="53082"/>
                      <a:pt x="4287" y="55864"/>
                    </a:cubicBezTo>
                    <a:cubicBezTo>
                      <a:pt x="3662" y="56758"/>
                      <a:pt x="2674" y="57447"/>
                      <a:pt x="1848" y="58208"/>
                    </a:cubicBezTo>
                    <a:cubicBezTo>
                      <a:pt x="-1507" y="61238"/>
                      <a:pt x="-18" y="66925"/>
                      <a:pt x="4098" y="69912"/>
                    </a:cubicBezTo>
                    <a:cubicBezTo>
                      <a:pt x="9037" y="73493"/>
                      <a:pt x="14591" y="74191"/>
                      <a:pt x="20282" y="72240"/>
                    </a:cubicBezTo>
                    <a:cubicBezTo>
                      <a:pt x="23478" y="71131"/>
                      <a:pt x="26576" y="69587"/>
                      <a:pt x="29461" y="67832"/>
                    </a:cubicBezTo>
                    <a:cubicBezTo>
                      <a:pt x="34373" y="64824"/>
                      <a:pt x="39487" y="62633"/>
                      <a:pt x="45259" y="61948"/>
                    </a:cubicBezTo>
                    <a:cubicBezTo>
                      <a:pt x="47625" y="61657"/>
                      <a:pt x="49234" y="60018"/>
                      <a:pt x="50505" y="58037"/>
                    </a:cubicBezTo>
                    <a:cubicBezTo>
                      <a:pt x="54711" y="51550"/>
                      <a:pt x="56496" y="44635"/>
                      <a:pt x="54789" y="36967"/>
                    </a:cubicBezTo>
                    <a:cubicBezTo>
                      <a:pt x="54416" y="35328"/>
                      <a:pt x="54083" y="33642"/>
                      <a:pt x="53791" y="31982"/>
                    </a:cubicBezTo>
                    <a:close/>
                  </a:path>
                </a:pathLst>
              </a:custGeom>
              <a:grpFill/>
              <a:ln w="5028" cap="flat">
                <a:solidFill>
                  <a:schemeClr val="bg1"/>
                </a:solidFill>
                <a:prstDash val="solid"/>
                <a:miter/>
              </a:ln>
            </p:spPr>
            <p:txBody>
              <a:bodyPr rtlCol="0" anchor="ctr"/>
              <a:lstStyle/>
              <a:p>
                <a:endParaRPr lang="en-US"/>
              </a:p>
            </p:txBody>
          </p:sp>
          <p:sp>
            <p:nvSpPr>
              <p:cNvPr id="711" name="Freeform 710">
                <a:extLst>
                  <a:ext uri="{FF2B5EF4-FFF2-40B4-BE49-F238E27FC236}">
                    <a16:creationId xmlns:a16="http://schemas.microsoft.com/office/drawing/2014/main" id="{870C9389-E2AD-08C7-07E9-804CF7D8C572}"/>
                  </a:ext>
                </a:extLst>
              </p:cNvPr>
              <p:cNvSpPr/>
              <p:nvPr/>
            </p:nvSpPr>
            <p:spPr>
              <a:xfrm>
                <a:off x="6071645" y="4232409"/>
                <a:ext cx="179" cy="34"/>
              </a:xfrm>
              <a:custGeom>
                <a:avLst/>
                <a:gdLst>
                  <a:gd name="connsiteX0" fmla="*/ 180 w 179"/>
                  <a:gd name="connsiteY0" fmla="*/ 34 h 34"/>
                  <a:gd name="connsiteX1" fmla="*/ 167 w 179"/>
                  <a:gd name="connsiteY1" fmla="*/ 8 h 34"/>
                  <a:gd name="connsiteX2" fmla="*/ 0 w 179"/>
                  <a:gd name="connsiteY2" fmla="*/ 0 h 34"/>
                  <a:gd name="connsiteX3" fmla="*/ 180 w 179"/>
                  <a:gd name="connsiteY3" fmla="*/ 34 h 34"/>
                </a:gdLst>
                <a:ahLst/>
                <a:cxnLst>
                  <a:cxn ang="0">
                    <a:pos x="connsiteX0" y="connsiteY0"/>
                  </a:cxn>
                  <a:cxn ang="0">
                    <a:pos x="connsiteX1" y="connsiteY1"/>
                  </a:cxn>
                  <a:cxn ang="0">
                    <a:pos x="connsiteX2" y="connsiteY2"/>
                  </a:cxn>
                  <a:cxn ang="0">
                    <a:pos x="connsiteX3" y="connsiteY3"/>
                  </a:cxn>
                </a:cxnLst>
                <a:rect l="l" t="t" r="r" b="b"/>
                <a:pathLst>
                  <a:path w="179" h="34">
                    <a:moveTo>
                      <a:pt x="180" y="34"/>
                    </a:moveTo>
                    <a:lnTo>
                      <a:pt x="167" y="8"/>
                    </a:lnTo>
                    <a:cubicBezTo>
                      <a:pt x="107" y="8"/>
                      <a:pt x="56" y="0"/>
                      <a:pt x="0" y="0"/>
                    </a:cubicBezTo>
                    <a:cubicBezTo>
                      <a:pt x="56" y="0"/>
                      <a:pt x="120" y="8"/>
                      <a:pt x="180" y="34"/>
                    </a:cubicBezTo>
                    <a:close/>
                  </a:path>
                </a:pathLst>
              </a:custGeom>
              <a:grpFill/>
              <a:ln w="5028" cap="flat">
                <a:solidFill>
                  <a:schemeClr val="bg1"/>
                </a:solidFill>
                <a:prstDash val="solid"/>
                <a:miter/>
              </a:ln>
            </p:spPr>
            <p:txBody>
              <a:bodyPr rtlCol="0" anchor="ctr"/>
              <a:lstStyle/>
              <a:p>
                <a:endParaRPr lang="en-US"/>
              </a:p>
            </p:txBody>
          </p:sp>
          <p:sp>
            <p:nvSpPr>
              <p:cNvPr id="712" name="Freeform 711">
                <a:extLst>
                  <a:ext uri="{FF2B5EF4-FFF2-40B4-BE49-F238E27FC236}">
                    <a16:creationId xmlns:a16="http://schemas.microsoft.com/office/drawing/2014/main" id="{655FB221-0D37-6812-0464-8187216F26C3}"/>
                  </a:ext>
                </a:extLst>
              </p:cNvPr>
              <p:cNvSpPr/>
              <p:nvPr/>
            </p:nvSpPr>
            <p:spPr>
              <a:xfrm>
                <a:off x="6081397" y="4254870"/>
                <a:ext cx="2096" cy="2190"/>
              </a:xfrm>
              <a:custGeom>
                <a:avLst/>
                <a:gdLst>
                  <a:gd name="connsiteX0" fmla="*/ 0 w 2096"/>
                  <a:gd name="connsiteY0" fmla="*/ 2191 h 2190"/>
                  <a:gd name="connsiteX1" fmla="*/ 2097 w 2096"/>
                  <a:gd name="connsiteY1" fmla="*/ 0 h 2190"/>
                  <a:gd name="connsiteX2" fmla="*/ 2097 w 2096"/>
                  <a:gd name="connsiteY2" fmla="*/ 0 h 2190"/>
                  <a:gd name="connsiteX3" fmla="*/ 0 w 2096"/>
                  <a:gd name="connsiteY3" fmla="*/ 2191 h 2190"/>
                </a:gdLst>
                <a:ahLst/>
                <a:cxnLst>
                  <a:cxn ang="0">
                    <a:pos x="connsiteX0" y="connsiteY0"/>
                  </a:cxn>
                  <a:cxn ang="0">
                    <a:pos x="connsiteX1" y="connsiteY1"/>
                  </a:cxn>
                  <a:cxn ang="0">
                    <a:pos x="connsiteX2" y="connsiteY2"/>
                  </a:cxn>
                  <a:cxn ang="0">
                    <a:pos x="connsiteX3" y="connsiteY3"/>
                  </a:cxn>
                </a:cxnLst>
                <a:rect l="l" t="t" r="r" b="b"/>
                <a:pathLst>
                  <a:path w="2096" h="2190">
                    <a:moveTo>
                      <a:pt x="0" y="2191"/>
                    </a:moveTo>
                    <a:cubicBezTo>
                      <a:pt x="586" y="1395"/>
                      <a:pt x="1348" y="693"/>
                      <a:pt x="2097" y="0"/>
                    </a:cubicBezTo>
                    <a:lnTo>
                      <a:pt x="2097" y="0"/>
                    </a:lnTo>
                    <a:cubicBezTo>
                      <a:pt x="1348" y="689"/>
                      <a:pt x="586" y="1391"/>
                      <a:pt x="0" y="2191"/>
                    </a:cubicBezTo>
                    <a:close/>
                  </a:path>
                </a:pathLst>
              </a:custGeom>
              <a:grpFill/>
              <a:ln w="5028" cap="flat">
                <a:solidFill>
                  <a:schemeClr val="bg1"/>
                </a:solidFill>
                <a:prstDash val="solid"/>
                <a:miter/>
              </a:ln>
            </p:spPr>
            <p:txBody>
              <a:bodyPr rtlCol="0" anchor="ctr"/>
              <a:lstStyle/>
              <a:p>
                <a:endParaRPr lang="en-US"/>
              </a:p>
            </p:txBody>
          </p:sp>
        </p:grpSp>
        <p:sp>
          <p:nvSpPr>
            <p:cNvPr id="446" name="Freeform 445">
              <a:extLst>
                <a:ext uri="{FF2B5EF4-FFF2-40B4-BE49-F238E27FC236}">
                  <a16:creationId xmlns:a16="http://schemas.microsoft.com/office/drawing/2014/main" id="{F1E17F7B-D082-736F-1F9F-A3A55767B18D}"/>
                </a:ext>
              </a:extLst>
            </p:cNvPr>
            <p:cNvSpPr/>
            <p:nvPr/>
          </p:nvSpPr>
          <p:spPr>
            <a:xfrm>
              <a:off x="6070545" y="4157913"/>
              <a:ext cx="107790" cy="177348"/>
            </a:xfrm>
            <a:custGeom>
              <a:avLst/>
              <a:gdLst>
                <a:gd name="connsiteX0" fmla="*/ 10471 w 107790"/>
                <a:gd name="connsiteY0" fmla="*/ 63683 h 177348"/>
                <a:gd name="connsiteX1" fmla="*/ 10950 w 107790"/>
                <a:gd name="connsiteY1" fmla="*/ 63696 h 177348"/>
                <a:gd name="connsiteX2" fmla="*/ 10967 w 107790"/>
                <a:gd name="connsiteY2" fmla="*/ 63666 h 177348"/>
                <a:gd name="connsiteX3" fmla="*/ 10604 w 107790"/>
                <a:gd name="connsiteY3" fmla="*/ 63298 h 177348"/>
                <a:gd name="connsiteX4" fmla="*/ 10471 w 107790"/>
                <a:gd name="connsiteY4" fmla="*/ 63683 h 177348"/>
                <a:gd name="connsiteX5" fmla="*/ 6714 w 107790"/>
                <a:gd name="connsiteY5" fmla="*/ 64770 h 177348"/>
                <a:gd name="connsiteX6" fmla="*/ 9213 w 107790"/>
                <a:gd name="connsiteY6" fmla="*/ 66092 h 177348"/>
                <a:gd name="connsiteX7" fmla="*/ 10471 w 107790"/>
                <a:gd name="connsiteY7" fmla="*/ 63683 h 177348"/>
                <a:gd name="connsiteX8" fmla="*/ 7750 w 107790"/>
                <a:gd name="connsiteY8" fmla="*/ 63555 h 177348"/>
                <a:gd name="connsiteX9" fmla="*/ 6714 w 107790"/>
                <a:gd name="connsiteY9" fmla="*/ 64770 h 177348"/>
                <a:gd name="connsiteX10" fmla="*/ 43878 w 107790"/>
                <a:gd name="connsiteY10" fmla="*/ 1256 h 177348"/>
                <a:gd name="connsiteX11" fmla="*/ 42436 w 107790"/>
                <a:gd name="connsiteY11" fmla="*/ 1140 h 177348"/>
                <a:gd name="connsiteX12" fmla="*/ 43052 w 107790"/>
                <a:gd name="connsiteY12" fmla="*/ 2360 h 177348"/>
                <a:gd name="connsiteX13" fmla="*/ 43878 w 107790"/>
                <a:gd name="connsiteY13" fmla="*/ 1256 h 177348"/>
                <a:gd name="connsiteX14" fmla="*/ 0 w 107790"/>
                <a:gd name="connsiteY14" fmla="*/ 26044 h 177348"/>
                <a:gd name="connsiteX15" fmla="*/ 663 w 107790"/>
                <a:gd name="connsiteY15" fmla="*/ 25608 h 177348"/>
                <a:gd name="connsiteX16" fmla="*/ 663 w 107790"/>
                <a:gd name="connsiteY16" fmla="*/ 25129 h 177348"/>
                <a:gd name="connsiteX17" fmla="*/ 312 w 107790"/>
                <a:gd name="connsiteY17" fmla="*/ 25248 h 177348"/>
                <a:gd name="connsiteX18" fmla="*/ 0 w 107790"/>
                <a:gd name="connsiteY18" fmla="*/ 26044 h 177348"/>
                <a:gd name="connsiteX19" fmla="*/ 28563 w 107790"/>
                <a:gd name="connsiteY19" fmla="*/ 95032 h 177348"/>
                <a:gd name="connsiteX20" fmla="*/ 27211 w 107790"/>
                <a:gd name="connsiteY20" fmla="*/ 95224 h 177348"/>
                <a:gd name="connsiteX21" fmla="*/ 28084 w 107790"/>
                <a:gd name="connsiteY21" fmla="*/ 96748 h 177348"/>
                <a:gd name="connsiteX22" fmla="*/ 29265 w 107790"/>
                <a:gd name="connsiteY22" fmla="*/ 96059 h 177348"/>
                <a:gd name="connsiteX23" fmla="*/ 28563 w 107790"/>
                <a:gd name="connsiteY23" fmla="*/ 95032 h 177348"/>
                <a:gd name="connsiteX24" fmla="*/ 9363 w 107790"/>
                <a:gd name="connsiteY24" fmla="*/ 16241 h 177348"/>
                <a:gd name="connsiteX25" fmla="*/ 8182 w 107790"/>
                <a:gd name="connsiteY25" fmla="*/ 13477 h 177348"/>
                <a:gd name="connsiteX26" fmla="*/ 6658 w 107790"/>
                <a:gd name="connsiteY26" fmla="*/ 13331 h 177348"/>
                <a:gd name="connsiteX27" fmla="*/ 903 w 107790"/>
                <a:gd name="connsiteY27" fmla="*/ 18877 h 177348"/>
                <a:gd name="connsiteX28" fmla="*/ 663 w 107790"/>
                <a:gd name="connsiteY28" fmla="*/ 25129 h 177348"/>
                <a:gd name="connsiteX29" fmla="*/ 3466 w 107790"/>
                <a:gd name="connsiteY29" fmla="*/ 24093 h 177348"/>
                <a:gd name="connsiteX30" fmla="*/ 9363 w 107790"/>
                <a:gd name="connsiteY30" fmla="*/ 16241 h 177348"/>
                <a:gd name="connsiteX31" fmla="*/ 106374 w 107790"/>
                <a:gd name="connsiteY31" fmla="*/ 134425 h 177348"/>
                <a:gd name="connsiteX32" fmla="*/ 97649 w 107790"/>
                <a:gd name="connsiteY32" fmla="*/ 117878 h 177348"/>
                <a:gd name="connsiteX33" fmla="*/ 89330 w 107790"/>
                <a:gd name="connsiteY33" fmla="*/ 117420 h 177348"/>
                <a:gd name="connsiteX34" fmla="*/ 89347 w 107790"/>
                <a:gd name="connsiteY34" fmla="*/ 117801 h 177348"/>
                <a:gd name="connsiteX35" fmla="*/ 88877 w 107790"/>
                <a:gd name="connsiteY35" fmla="*/ 118451 h 177348"/>
                <a:gd name="connsiteX36" fmla="*/ 89142 w 107790"/>
                <a:gd name="connsiteY36" fmla="*/ 117420 h 177348"/>
                <a:gd name="connsiteX37" fmla="*/ 89330 w 107790"/>
                <a:gd name="connsiteY37" fmla="*/ 117420 h 177348"/>
                <a:gd name="connsiteX38" fmla="*/ 88658 w 107790"/>
                <a:gd name="connsiteY38" fmla="*/ 112786 h 177348"/>
                <a:gd name="connsiteX39" fmla="*/ 81705 w 107790"/>
                <a:gd name="connsiteY39" fmla="*/ 97248 h 177348"/>
                <a:gd name="connsiteX40" fmla="*/ 75500 w 107790"/>
                <a:gd name="connsiteY40" fmla="*/ 89298 h 177348"/>
                <a:gd name="connsiteX41" fmla="*/ 65462 w 107790"/>
                <a:gd name="connsiteY41" fmla="*/ 76174 h 177348"/>
                <a:gd name="connsiteX42" fmla="*/ 49993 w 107790"/>
                <a:gd name="connsiteY42" fmla="*/ 59134 h 177348"/>
                <a:gd name="connsiteX43" fmla="*/ 48906 w 107790"/>
                <a:gd name="connsiteY43" fmla="*/ 56554 h 177348"/>
                <a:gd name="connsiteX44" fmla="*/ 52085 w 107790"/>
                <a:gd name="connsiteY44" fmla="*/ 48779 h 177348"/>
                <a:gd name="connsiteX45" fmla="*/ 58615 w 107790"/>
                <a:gd name="connsiteY45" fmla="*/ 33083 h 177348"/>
                <a:gd name="connsiteX46" fmla="*/ 54263 w 107790"/>
                <a:gd name="connsiteY46" fmla="*/ 26815 h 177348"/>
                <a:gd name="connsiteX47" fmla="*/ 50908 w 107790"/>
                <a:gd name="connsiteY47" fmla="*/ 26220 h 177348"/>
                <a:gd name="connsiteX48" fmla="*/ 38948 w 107790"/>
                <a:gd name="connsiteY48" fmla="*/ 26147 h 177348"/>
                <a:gd name="connsiteX49" fmla="*/ 36698 w 107790"/>
                <a:gd name="connsiteY49" fmla="*/ 24294 h 177348"/>
                <a:gd name="connsiteX50" fmla="*/ 37078 w 107790"/>
                <a:gd name="connsiteY50" fmla="*/ 22775 h 177348"/>
                <a:gd name="connsiteX51" fmla="*/ 43326 w 107790"/>
                <a:gd name="connsiteY51" fmla="*/ 14705 h 177348"/>
                <a:gd name="connsiteX52" fmla="*/ 43771 w 107790"/>
                <a:gd name="connsiteY52" fmla="*/ 11448 h 177348"/>
                <a:gd name="connsiteX53" fmla="*/ 40065 w 107790"/>
                <a:gd name="connsiteY53" fmla="*/ 8701 h 177348"/>
                <a:gd name="connsiteX54" fmla="*/ 26441 w 107790"/>
                <a:gd name="connsiteY54" fmla="*/ 9583 h 177348"/>
                <a:gd name="connsiteX55" fmla="*/ 21156 w 107790"/>
                <a:gd name="connsiteY55" fmla="*/ 13451 h 177348"/>
                <a:gd name="connsiteX56" fmla="*/ 13111 w 107790"/>
                <a:gd name="connsiteY56" fmla="*/ 28419 h 177348"/>
                <a:gd name="connsiteX57" fmla="*/ 10214 w 107790"/>
                <a:gd name="connsiteY57" fmla="*/ 29408 h 177348"/>
                <a:gd name="connsiteX58" fmla="*/ 6868 w 107790"/>
                <a:gd name="connsiteY58" fmla="*/ 35287 h 177348"/>
                <a:gd name="connsiteX59" fmla="*/ 10347 w 107790"/>
                <a:gd name="connsiteY59" fmla="*/ 49130 h 177348"/>
                <a:gd name="connsiteX60" fmla="*/ 12388 w 107790"/>
                <a:gd name="connsiteY60" fmla="*/ 53495 h 177348"/>
                <a:gd name="connsiteX61" fmla="*/ 13248 w 107790"/>
                <a:gd name="connsiteY61" fmla="*/ 59254 h 177348"/>
                <a:gd name="connsiteX62" fmla="*/ 10959 w 107790"/>
                <a:gd name="connsiteY62" fmla="*/ 63683 h 177348"/>
                <a:gd name="connsiteX63" fmla="*/ 12919 w 107790"/>
                <a:gd name="connsiteY63" fmla="*/ 65737 h 177348"/>
                <a:gd name="connsiteX64" fmla="*/ 14331 w 107790"/>
                <a:gd name="connsiteY64" fmla="*/ 68835 h 177348"/>
                <a:gd name="connsiteX65" fmla="*/ 21545 w 107790"/>
                <a:gd name="connsiteY65" fmla="*/ 69062 h 177348"/>
                <a:gd name="connsiteX66" fmla="*/ 22743 w 107790"/>
                <a:gd name="connsiteY66" fmla="*/ 67881 h 177348"/>
                <a:gd name="connsiteX67" fmla="*/ 23458 w 107790"/>
                <a:gd name="connsiteY67" fmla="*/ 71043 h 177348"/>
                <a:gd name="connsiteX68" fmla="*/ 22191 w 107790"/>
                <a:gd name="connsiteY68" fmla="*/ 79451 h 177348"/>
                <a:gd name="connsiteX69" fmla="*/ 26911 w 107790"/>
                <a:gd name="connsiteY69" fmla="*/ 85100 h 177348"/>
                <a:gd name="connsiteX70" fmla="*/ 28589 w 107790"/>
                <a:gd name="connsiteY70" fmla="*/ 85361 h 177348"/>
                <a:gd name="connsiteX71" fmla="*/ 36984 w 107790"/>
                <a:gd name="connsiteY71" fmla="*/ 85211 h 177348"/>
                <a:gd name="connsiteX72" fmla="*/ 40168 w 107790"/>
                <a:gd name="connsiteY72" fmla="*/ 92533 h 177348"/>
                <a:gd name="connsiteX73" fmla="*/ 43262 w 107790"/>
                <a:gd name="connsiteY73" fmla="*/ 96517 h 177348"/>
                <a:gd name="connsiteX74" fmla="*/ 45756 w 107790"/>
                <a:gd name="connsiteY74" fmla="*/ 103915 h 177348"/>
                <a:gd name="connsiteX75" fmla="*/ 32863 w 107790"/>
                <a:gd name="connsiteY75" fmla="*/ 112576 h 177348"/>
                <a:gd name="connsiteX76" fmla="*/ 31199 w 107790"/>
                <a:gd name="connsiteY76" fmla="*/ 112251 h 177348"/>
                <a:gd name="connsiteX77" fmla="*/ 29051 w 107790"/>
                <a:gd name="connsiteY77" fmla="*/ 114061 h 177348"/>
                <a:gd name="connsiteX78" fmla="*/ 32175 w 107790"/>
                <a:gd name="connsiteY78" fmla="*/ 126757 h 177348"/>
                <a:gd name="connsiteX79" fmla="*/ 31353 w 107790"/>
                <a:gd name="connsiteY79" fmla="*/ 132936 h 177348"/>
                <a:gd name="connsiteX80" fmla="*/ 25995 w 107790"/>
                <a:gd name="connsiteY80" fmla="*/ 137095 h 177348"/>
                <a:gd name="connsiteX81" fmla="*/ 22114 w 107790"/>
                <a:gd name="connsiteY81" fmla="*/ 140219 h 177348"/>
                <a:gd name="connsiteX82" fmla="*/ 21472 w 107790"/>
                <a:gd name="connsiteY82" fmla="*/ 143313 h 177348"/>
                <a:gd name="connsiteX83" fmla="*/ 23569 w 107790"/>
                <a:gd name="connsiteY83" fmla="*/ 145679 h 177348"/>
                <a:gd name="connsiteX84" fmla="*/ 42658 w 107790"/>
                <a:gd name="connsiteY84" fmla="*/ 152603 h 177348"/>
                <a:gd name="connsiteX85" fmla="*/ 43861 w 107790"/>
                <a:gd name="connsiteY85" fmla="*/ 153702 h 177348"/>
                <a:gd name="connsiteX86" fmla="*/ 41435 w 107790"/>
                <a:gd name="connsiteY86" fmla="*/ 154468 h 177348"/>
                <a:gd name="connsiteX87" fmla="*/ 28319 w 107790"/>
                <a:gd name="connsiteY87" fmla="*/ 160626 h 177348"/>
                <a:gd name="connsiteX88" fmla="*/ 16107 w 107790"/>
                <a:gd name="connsiteY88" fmla="*/ 174601 h 177348"/>
                <a:gd name="connsiteX89" fmla="*/ 16372 w 107790"/>
                <a:gd name="connsiteY89" fmla="*/ 176240 h 177348"/>
                <a:gd name="connsiteX90" fmla="*/ 17596 w 107790"/>
                <a:gd name="connsiteY90" fmla="*/ 177349 h 177348"/>
                <a:gd name="connsiteX91" fmla="*/ 22367 w 107790"/>
                <a:gd name="connsiteY91" fmla="*/ 176719 h 177348"/>
                <a:gd name="connsiteX92" fmla="*/ 31931 w 107790"/>
                <a:gd name="connsiteY92" fmla="*/ 173720 h 177348"/>
                <a:gd name="connsiteX93" fmla="*/ 45161 w 107790"/>
                <a:gd name="connsiteY93" fmla="*/ 168632 h 177348"/>
                <a:gd name="connsiteX94" fmla="*/ 51341 w 107790"/>
                <a:gd name="connsiteY94" fmla="*/ 166762 h 177348"/>
                <a:gd name="connsiteX95" fmla="*/ 68273 w 107790"/>
                <a:gd name="connsiteY95" fmla="*/ 165808 h 177348"/>
                <a:gd name="connsiteX96" fmla="*/ 88440 w 107790"/>
                <a:gd name="connsiteY96" fmla="*/ 162958 h 177348"/>
                <a:gd name="connsiteX97" fmla="*/ 104607 w 107790"/>
                <a:gd name="connsiteY97" fmla="*/ 154648 h 177348"/>
                <a:gd name="connsiteX98" fmla="*/ 104101 w 107790"/>
                <a:gd name="connsiteY98" fmla="*/ 150074 h 177348"/>
                <a:gd name="connsiteX99" fmla="*/ 101153 w 107790"/>
                <a:gd name="connsiteY99" fmla="*/ 148413 h 177348"/>
                <a:gd name="connsiteX100" fmla="*/ 99793 w 107790"/>
                <a:gd name="connsiteY100" fmla="*/ 144310 h 177348"/>
                <a:gd name="connsiteX101" fmla="*/ 106374 w 107790"/>
                <a:gd name="connsiteY101" fmla="*/ 134425 h 177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107790" h="177348">
                  <a:moveTo>
                    <a:pt x="10471" y="63683"/>
                  </a:moveTo>
                  <a:cubicBezTo>
                    <a:pt x="10629" y="63696"/>
                    <a:pt x="10788" y="63683"/>
                    <a:pt x="10950" y="63696"/>
                  </a:cubicBezTo>
                  <a:cubicBezTo>
                    <a:pt x="10950" y="63683"/>
                    <a:pt x="10967" y="63683"/>
                    <a:pt x="10967" y="63666"/>
                  </a:cubicBezTo>
                  <a:cubicBezTo>
                    <a:pt x="10835" y="63550"/>
                    <a:pt x="10736" y="63414"/>
                    <a:pt x="10604" y="63298"/>
                  </a:cubicBezTo>
                  <a:cubicBezTo>
                    <a:pt x="10548" y="63414"/>
                    <a:pt x="10509" y="63550"/>
                    <a:pt x="10471" y="63683"/>
                  </a:cubicBezTo>
                  <a:close/>
                  <a:moveTo>
                    <a:pt x="6714" y="64770"/>
                  </a:moveTo>
                  <a:cubicBezTo>
                    <a:pt x="6979" y="66105"/>
                    <a:pt x="8118" y="66828"/>
                    <a:pt x="9213" y="66092"/>
                  </a:cubicBezTo>
                  <a:cubicBezTo>
                    <a:pt x="9872" y="65652"/>
                    <a:pt x="10103" y="64599"/>
                    <a:pt x="10471" y="63683"/>
                  </a:cubicBezTo>
                  <a:cubicBezTo>
                    <a:pt x="9551" y="63589"/>
                    <a:pt x="8618" y="63456"/>
                    <a:pt x="7750" y="63555"/>
                  </a:cubicBezTo>
                  <a:cubicBezTo>
                    <a:pt x="7335" y="63589"/>
                    <a:pt x="6658" y="64406"/>
                    <a:pt x="6714" y="64770"/>
                  </a:cubicBezTo>
                  <a:close/>
                  <a:moveTo>
                    <a:pt x="43878" y="1256"/>
                  </a:moveTo>
                  <a:cubicBezTo>
                    <a:pt x="43497" y="-370"/>
                    <a:pt x="42936" y="-426"/>
                    <a:pt x="42436" y="1140"/>
                  </a:cubicBezTo>
                  <a:cubicBezTo>
                    <a:pt x="42333" y="1440"/>
                    <a:pt x="42829" y="1966"/>
                    <a:pt x="43052" y="2360"/>
                  </a:cubicBezTo>
                  <a:cubicBezTo>
                    <a:pt x="43322" y="1996"/>
                    <a:pt x="43608" y="1637"/>
                    <a:pt x="43878" y="1256"/>
                  </a:cubicBezTo>
                  <a:close/>
                  <a:moveTo>
                    <a:pt x="0" y="26044"/>
                  </a:moveTo>
                  <a:lnTo>
                    <a:pt x="663" y="25608"/>
                  </a:lnTo>
                  <a:cubicBezTo>
                    <a:pt x="663" y="25454"/>
                    <a:pt x="659" y="25283"/>
                    <a:pt x="663" y="25129"/>
                  </a:cubicBezTo>
                  <a:cubicBezTo>
                    <a:pt x="544" y="25150"/>
                    <a:pt x="428" y="25206"/>
                    <a:pt x="312" y="25248"/>
                  </a:cubicBezTo>
                  <a:lnTo>
                    <a:pt x="0" y="26044"/>
                  </a:lnTo>
                  <a:close/>
                  <a:moveTo>
                    <a:pt x="28563" y="95032"/>
                  </a:moveTo>
                  <a:cubicBezTo>
                    <a:pt x="28169" y="94882"/>
                    <a:pt x="27476" y="94955"/>
                    <a:pt x="27211" y="95224"/>
                  </a:cubicBezTo>
                  <a:cubicBezTo>
                    <a:pt x="26389" y="96059"/>
                    <a:pt x="26744" y="96709"/>
                    <a:pt x="28084" y="96748"/>
                  </a:cubicBezTo>
                  <a:cubicBezTo>
                    <a:pt x="28460" y="96769"/>
                    <a:pt x="28871" y="96311"/>
                    <a:pt x="29265" y="96059"/>
                  </a:cubicBezTo>
                  <a:cubicBezTo>
                    <a:pt x="29029" y="95699"/>
                    <a:pt x="28875" y="95151"/>
                    <a:pt x="28563" y="95032"/>
                  </a:cubicBezTo>
                  <a:close/>
                  <a:moveTo>
                    <a:pt x="9363" y="16241"/>
                  </a:moveTo>
                  <a:cubicBezTo>
                    <a:pt x="9748" y="14902"/>
                    <a:pt x="9521" y="13969"/>
                    <a:pt x="8182" y="13477"/>
                  </a:cubicBezTo>
                  <a:cubicBezTo>
                    <a:pt x="7703" y="13284"/>
                    <a:pt x="7116" y="13190"/>
                    <a:pt x="6658" y="13331"/>
                  </a:cubicBezTo>
                  <a:cubicBezTo>
                    <a:pt x="3778" y="14166"/>
                    <a:pt x="1493" y="15864"/>
                    <a:pt x="903" y="18877"/>
                  </a:cubicBezTo>
                  <a:cubicBezTo>
                    <a:pt x="509" y="20897"/>
                    <a:pt x="685" y="23032"/>
                    <a:pt x="663" y="25129"/>
                  </a:cubicBezTo>
                  <a:cubicBezTo>
                    <a:pt x="1609" y="24808"/>
                    <a:pt x="2576" y="24538"/>
                    <a:pt x="3466" y="24093"/>
                  </a:cubicBezTo>
                  <a:cubicBezTo>
                    <a:pt x="6735" y="22480"/>
                    <a:pt x="8400" y="19651"/>
                    <a:pt x="9363" y="16241"/>
                  </a:cubicBezTo>
                  <a:close/>
                  <a:moveTo>
                    <a:pt x="106374" y="134425"/>
                  </a:moveTo>
                  <a:cubicBezTo>
                    <a:pt x="110225" y="126949"/>
                    <a:pt x="105865" y="118922"/>
                    <a:pt x="97649" y="117878"/>
                  </a:cubicBezTo>
                  <a:cubicBezTo>
                    <a:pt x="94902" y="117531"/>
                    <a:pt x="92103" y="117553"/>
                    <a:pt x="89330" y="117420"/>
                  </a:cubicBezTo>
                  <a:cubicBezTo>
                    <a:pt x="89343" y="117553"/>
                    <a:pt x="89343" y="117672"/>
                    <a:pt x="89347" y="117801"/>
                  </a:cubicBezTo>
                  <a:lnTo>
                    <a:pt x="88877" y="118451"/>
                  </a:lnTo>
                  <a:lnTo>
                    <a:pt x="89142" y="117420"/>
                  </a:lnTo>
                  <a:cubicBezTo>
                    <a:pt x="89202" y="117420"/>
                    <a:pt x="89266" y="117420"/>
                    <a:pt x="89330" y="117420"/>
                  </a:cubicBezTo>
                  <a:cubicBezTo>
                    <a:pt x="89202" y="115815"/>
                    <a:pt x="89373" y="114027"/>
                    <a:pt x="88658" y="112786"/>
                  </a:cubicBezTo>
                  <a:cubicBezTo>
                    <a:pt x="85791" y="107830"/>
                    <a:pt x="83442" y="102700"/>
                    <a:pt x="81705" y="97248"/>
                  </a:cubicBezTo>
                  <a:cubicBezTo>
                    <a:pt x="80648" y="93906"/>
                    <a:pt x="78521" y="90843"/>
                    <a:pt x="75500" y="89298"/>
                  </a:cubicBezTo>
                  <a:cubicBezTo>
                    <a:pt x="69903" y="86435"/>
                    <a:pt x="67165" y="81839"/>
                    <a:pt x="65462" y="76174"/>
                  </a:cubicBezTo>
                  <a:cubicBezTo>
                    <a:pt x="63039" y="68052"/>
                    <a:pt x="58157" y="62066"/>
                    <a:pt x="49993" y="59134"/>
                  </a:cubicBezTo>
                  <a:cubicBezTo>
                    <a:pt x="48726" y="58677"/>
                    <a:pt x="48362" y="57915"/>
                    <a:pt x="48906" y="56554"/>
                  </a:cubicBezTo>
                  <a:cubicBezTo>
                    <a:pt x="49954" y="53940"/>
                    <a:pt x="50566" y="51064"/>
                    <a:pt x="52085" y="48779"/>
                  </a:cubicBezTo>
                  <a:cubicBezTo>
                    <a:pt x="55281" y="43940"/>
                    <a:pt x="57160" y="38612"/>
                    <a:pt x="58615" y="33083"/>
                  </a:cubicBezTo>
                  <a:cubicBezTo>
                    <a:pt x="59300" y="30469"/>
                    <a:pt x="57147" y="27345"/>
                    <a:pt x="54263" y="26815"/>
                  </a:cubicBezTo>
                  <a:cubicBezTo>
                    <a:pt x="53146" y="26618"/>
                    <a:pt x="52034" y="26241"/>
                    <a:pt x="50908" y="26220"/>
                  </a:cubicBezTo>
                  <a:cubicBezTo>
                    <a:pt x="46933" y="26164"/>
                    <a:pt x="42936" y="26318"/>
                    <a:pt x="38948" y="26147"/>
                  </a:cubicBezTo>
                  <a:cubicBezTo>
                    <a:pt x="38165" y="26108"/>
                    <a:pt x="37322" y="25039"/>
                    <a:pt x="36698" y="24294"/>
                  </a:cubicBezTo>
                  <a:cubicBezTo>
                    <a:pt x="36505" y="24046"/>
                    <a:pt x="36787" y="23169"/>
                    <a:pt x="37078" y="22775"/>
                  </a:cubicBezTo>
                  <a:cubicBezTo>
                    <a:pt x="39154" y="20088"/>
                    <a:pt x="41392" y="17490"/>
                    <a:pt x="43326" y="14705"/>
                  </a:cubicBezTo>
                  <a:cubicBezTo>
                    <a:pt x="43886" y="13909"/>
                    <a:pt x="43754" y="12557"/>
                    <a:pt x="43771" y="11448"/>
                  </a:cubicBezTo>
                  <a:cubicBezTo>
                    <a:pt x="43814" y="10156"/>
                    <a:pt x="41751" y="8603"/>
                    <a:pt x="40065" y="8701"/>
                  </a:cubicBezTo>
                  <a:cubicBezTo>
                    <a:pt x="35517" y="8954"/>
                    <a:pt x="30972" y="9219"/>
                    <a:pt x="26441" y="9583"/>
                  </a:cubicBezTo>
                  <a:cubicBezTo>
                    <a:pt x="23959" y="9788"/>
                    <a:pt x="22316" y="11393"/>
                    <a:pt x="21156" y="13451"/>
                  </a:cubicBezTo>
                  <a:cubicBezTo>
                    <a:pt x="18439" y="18410"/>
                    <a:pt x="15781" y="23421"/>
                    <a:pt x="13111" y="28419"/>
                  </a:cubicBezTo>
                  <a:cubicBezTo>
                    <a:pt x="12465" y="29656"/>
                    <a:pt x="11498" y="29378"/>
                    <a:pt x="10214" y="29408"/>
                  </a:cubicBezTo>
                  <a:cubicBezTo>
                    <a:pt x="5238" y="29523"/>
                    <a:pt x="3676" y="32027"/>
                    <a:pt x="6868" y="35287"/>
                  </a:cubicBezTo>
                  <a:cubicBezTo>
                    <a:pt x="10942" y="39476"/>
                    <a:pt x="11755" y="43790"/>
                    <a:pt x="10347" y="49130"/>
                  </a:cubicBezTo>
                  <a:cubicBezTo>
                    <a:pt x="9919" y="50790"/>
                    <a:pt x="10805" y="52450"/>
                    <a:pt x="12388" y="53495"/>
                  </a:cubicBezTo>
                  <a:cubicBezTo>
                    <a:pt x="14788" y="55104"/>
                    <a:pt x="14562" y="57063"/>
                    <a:pt x="13248" y="59254"/>
                  </a:cubicBezTo>
                  <a:cubicBezTo>
                    <a:pt x="12414" y="60688"/>
                    <a:pt x="11725" y="62194"/>
                    <a:pt x="10959" y="63683"/>
                  </a:cubicBezTo>
                  <a:cubicBezTo>
                    <a:pt x="11652" y="64346"/>
                    <a:pt x="12414" y="64958"/>
                    <a:pt x="12919" y="65737"/>
                  </a:cubicBezTo>
                  <a:cubicBezTo>
                    <a:pt x="13552" y="66657"/>
                    <a:pt x="13809" y="67821"/>
                    <a:pt x="14331" y="68835"/>
                  </a:cubicBezTo>
                  <a:cubicBezTo>
                    <a:pt x="16483" y="73088"/>
                    <a:pt x="17202" y="73102"/>
                    <a:pt x="21545" y="69062"/>
                  </a:cubicBezTo>
                  <a:cubicBezTo>
                    <a:pt x="21939" y="68681"/>
                    <a:pt x="22341" y="68283"/>
                    <a:pt x="22743" y="67881"/>
                  </a:cubicBezTo>
                  <a:cubicBezTo>
                    <a:pt x="22996" y="68925"/>
                    <a:pt x="23552" y="70033"/>
                    <a:pt x="23458" y="71043"/>
                  </a:cubicBezTo>
                  <a:cubicBezTo>
                    <a:pt x="23180" y="73867"/>
                    <a:pt x="22598" y="76649"/>
                    <a:pt x="22191" y="79451"/>
                  </a:cubicBezTo>
                  <a:cubicBezTo>
                    <a:pt x="21721" y="82558"/>
                    <a:pt x="23565" y="84715"/>
                    <a:pt x="26911" y="85100"/>
                  </a:cubicBezTo>
                  <a:cubicBezTo>
                    <a:pt x="27472" y="85151"/>
                    <a:pt x="28024" y="85378"/>
                    <a:pt x="28589" y="85361"/>
                  </a:cubicBezTo>
                  <a:cubicBezTo>
                    <a:pt x="31400" y="85288"/>
                    <a:pt x="34442" y="84432"/>
                    <a:pt x="36984" y="85211"/>
                  </a:cubicBezTo>
                  <a:cubicBezTo>
                    <a:pt x="40129" y="86166"/>
                    <a:pt x="38482" y="90286"/>
                    <a:pt x="40168" y="92533"/>
                  </a:cubicBezTo>
                  <a:cubicBezTo>
                    <a:pt x="41191" y="93864"/>
                    <a:pt x="41982" y="95507"/>
                    <a:pt x="43262" y="96517"/>
                  </a:cubicBezTo>
                  <a:cubicBezTo>
                    <a:pt x="45816" y="98528"/>
                    <a:pt x="46398" y="100791"/>
                    <a:pt x="45756" y="103915"/>
                  </a:cubicBezTo>
                  <a:cubicBezTo>
                    <a:pt x="43998" y="112537"/>
                    <a:pt x="42282" y="113778"/>
                    <a:pt x="32863" y="112576"/>
                  </a:cubicBezTo>
                  <a:cubicBezTo>
                    <a:pt x="32311" y="112503"/>
                    <a:pt x="31751" y="112251"/>
                    <a:pt x="31199" y="112251"/>
                  </a:cubicBezTo>
                  <a:cubicBezTo>
                    <a:pt x="29774" y="112251"/>
                    <a:pt x="28939" y="112897"/>
                    <a:pt x="29051" y="114061"/>
                  </a:cubicBezTo>
                  <a:cubicBezTo>
                    <a:pt x="29453" y="118408"/>
                    <a:pt x="28272" y="123064"/>
                    <a:pt x="32175" y="126757"/>
                  </a:cubicBezTo>
                  <a:cubicBezTo>
                    <a:pt x="33702" y="128190"/>
                    <a:pt x="32885" y="131639"/>
                    <a:pt x="31353" y="132936"/>
                  </a:cubicBezTo>
                  <a:cubicBezTo>
                    <a:pt x="29637" y="134386"/>
                    <a:pt x="27793" y="135700"/>
                    <a:pt x="25995" y="137095"/>
                  </a:cubicBezTo>
                  <a:cubicBezTo>
                    <a:pt x="24682" y="138105"/>
                    <a:pt x="23176" y="138986"/>
                    <a:pt x="22114" y="140219"/>
                  </a:cubicBezTo>
                  <a:cubicBezTo>
                    <a:pt x="21498" y="140950"/>
                    <a:pt x="21216" y="142380"/>
                    <a:pt x="21472" y="143313"/>
                  </a:cubicBezTo>
                  <a:cubicBezTo>
                    <a:pt x="21734" y="144250"/>
                    <a:pt x="22735" y="145546"/>
                    <a:pt x="23569" y="145679"/>
                  </a:cubicBezTo>
                  <a:cubicBezTo>
                    <a:pt x="30382" y="146826"/>
                    <a:pt x="36710" y="149132"/>
                    <a:pt x="42658" y="152603"/>
                  </a:cubicBezTo>
                  <a:cubicBezTo>
                    <a:pt x="43103" y="152846"/>
                    <a:pt x="43463" y="153326"/>
                    <a:pt x="43861" y="153702"/>
                  </a:cubicBezTo>
                  <a:cubicBezTo>
                    <a:pt x="43052" y="153976"/>
                    <a:pt x="42200" y="154579"/>
                    <a:pt x="41435" y="154468"/>
                  </a:cubicBezTo>
                  <a:cubicBezTo>
                    <a:pt x="35713" y="153702"/>
                    <a:pt x="31088" y="155974"/>
                    <a:pt x="28319" y="160626"/>
                  </a:cubicBezTo>
                  <a:cubicBezTo>
                    <a:pt x="25084" y="166137"/>
                    <a:pt x="19876" y="169702"/>
                    <a:pt x="16107" y="174601"/>
                  </a:cubicBezTo>
                  <a:cubicBezTo>
                    <a:pt x="15871" y="174905"/>
                    <a:pt x="16119" y="175761"/>
                    <a:pt x="16372" y="176240"/>
                  </a:cubicBezTo>
                  <a:cubicBezTo>
                    <a:pt x="16633" y="176698"/>
                    <a:pt x="17185" y="177349"/>
                    <a:pt x="17596" y="177349"/>
                  </a:cubicBezTo>
                  <a:cubicBezTo>
                    <a:pt x="19209" y="177293"/>
                    <a:pt x="21019" y="177404"/>
                    <a:pt x="22367" y="176719"/>
                  </a:cubicBezTo>
                  <a:cubicBezTo>
                    <a:pt x="25431" y="175175"/>
                    <a:pt x="28418" y="173056"/>
                    <a:pt x="31931" y="173720"/>
                  </a:cubicBezTo>
                  <a:cubicBezTo>
                    <a:pt x="37570" y="174828"/>
                    <a:pt x="41691" y="173403"/>
                    <a:pt x="45161" y="168632"/>
                  </a:cubicBezTo>
                  <a:cubicBezTo>
                    <a:pt x="46188" y="167199"/>
                    <a:pt x="49295" y="166574"/>
                    <a:pt x="51341" y="166762"/>
                  </a:cubicBezTo>
                  <a:cubicBezTo>
                    <a:pt x="57079" y="167297"/>
                    <a:pt x="62791" y="167087"/>
                    <a:pt x="68273" y="165808"/>
                  </a:cubicBezTo>
                  <a:cubicBezTo>
                    <a:pt x="74957" y="164242"/>
                    <a:pt x="81607" y="163326"/>
                    <a:pt x="88440" y="162958"/>
                  </a:cubicBezTo>
                  <a:cubicBezTo>
                    <a:pt x="94931" y="162637"/>
                    <a:pt x="100328" y="159586"/>
                    <a:pt x="104607" y="154648"/>
                  </a:cubicBezTo>
                  <a:cubicBezTo>
                    <a:pt x="105552" y="153578"/>
                    <a:pt x="105390" y="151062"/>
                    <a:pt x="104101" y="150074"/>
                  </a:cubicBezTo>
                  <a:cubicBezTo>
                    <a:pt x="103203" y="149385"/>
                    <a:pt x="102103" y="149038"/>
                    <a:pt x="101153" y="148413"/>
                  </a:cubicBezTo>
                  <a:cubicBezTo>
                    <a:pt x="99262" y="147121"/>
                    <a:pt x="98842" y="145722"/>
                    <a:pt x="99793" y="144310"/>
                  </a:cubicBezTo>
                  <a:cubicBezTo>
                    <a:pt x="102018" y="141028"/>
                    <a:pt x="104589" y="137917"/>
                    <a:pt x="106374" y="134425"/>
                  </a:cubicBezTo>
                  <a:close/>
                </a:path>
              </a:pathLst>
            </a:custGeom>
            <a:grpFill/>
            <a:ln w="5028" cap="flat">
              <a:solidFill>
                <a:schemeClr val="bg1"/>
              </a:solidFill>
              <a:prstDash val="solid"/>
              <a:miter/>
            </a:ln>
          </p:spPr>
          <p:txBody>
            <a:bodyPr rtlCol="0" anchor="ctr"/>
            <a:lstStyle/>
            <a:p>
              <a:endParaRPr lang="en-US"/>
            </a:p>
          </p:txBody>
        </p:sp>
        <p:sp>
          <p:nvSpPr>
            <p:cNvPr id="447" name="Freeform 446">
              <a:extLst>
                <a:ext uri="{FF2B5EF4-FFF2-40B4-BE49-F238E27FC236}">
                  <a16:creationId xmlns:a16="http://schemas.microsoft.com/office/drawing/2014/main" id="{CF5CA2ED-9BBB-60B9-BF0D-AE8568F53ED9}"/>
                </a:ext>
              </a:extLst>
            </p:cNvPr>
            <p:cNvSpPr/>
            <p:nvPr/>
          </p:nvSpPr>
          <p:spPr>
            <a:xfrm>
              <a:off x="6210423" y="3515385"/>
              <a:ext cx="281894" cy="663723"/>
            </a:xfrm>
            <a:custGeom>
              <a:avLst/>
              <a:gdLst>
                <a:gd name="connsiteX0" fmla="*/ 99494 w 281894"/>
                <a:gd name="connsiteY0" fmla="*/ 418764 h 663723"/>
                <a:gd name="connsiteX1" fmla="*/ 100474 w 281894"/>
                <a:gd name="connsiteY1" fmla="*/ 418511 h 663723"/>
                <a:gd name="connsiteX2" fmla="*/ 100688 w 281894"/>
                <a:gd name="connsiteY2" fmla="*/ 418071 h 663723"/>
                <a:gd name="connsiteX3" fmla="*/ 100089 w 281894"/>
                <a:gd name="connsiteY3" fmla="*/ 418071 h 663723"/>
                <a:gd name="connsiteX4" fmla="*/ 99494 w 281894"/>
                <a:gd name="connsiteY4" fmla="*/ 418764 h 663723"/>
                <a:gd name="connsiteX5" fmla="*/ 95463 w 281894"/>
                <a:gd name="connsiteY5" fmla="*/ 422499 h 663723"/>
                <a:gd name="connsiteX6" fmla="*/ 96837 w 281894"/>
                <a:gd name="connsiteY6" fmla="*/ 421943 h 663723"/>
                <a:gd name="connsiteX7" fmla="*/ 99490 w 281894"/>
                <a:gd name="connsiteY7" fmla="*/ 418764 h 663723"/>
                <a:gd name="connsiteX8" fmla="*/ 95668 w 281894"/>
                <a:gd name="connsiteY8" fmla="*/ 419983 h 663723"/>
                <a:gd name="connsiteX9" fmla="*/ 95463 w 281894"/>
                <a:gd name="connsiteY9" fmla="*/ 422499 h 663723"/>
                <a:gd name="connsiteX10" fmla="*/ 189397 w 281894"/>
                <a:gd name="connsiteY10" fmla="*/ 349635 h 663723"/>
                <a:gd name="connsiteX11" fmla="*/ 188846 w 281894"/>
                <a:gd name="connsiteY11" fmla="*/ 349845 h 663723"/>
                <a:gd name="connsiteX12" fmla="*/ 188940 w 281894"/>
                <a:gd name="connsiteY12" fmla="*/ 350127 h 663723"/>
                <a:gd name="connsiteX13" fmla="*/ 189201 w 281894"/>
                <a:gd name="connsiteY13" fmla="*/ 350204 h 663723"/>
                <a:gd name="connsiteX14" fmla="*/ 189397 w 281894"/>
                <a:gd name="connsiteY14" fmla="*/ 349635 h 663723"/>
                <a:gd name="connsiteX15" fmla="*/ 189676 w 281894"/>
                <a:gd name="connsiteY15" fmla="*/ 348792 h 663723"/>
                <a:gd name="connsiteX16" fmla="*/ 189397 w 281894"/>
                <a:gd name="connsiteY16" fmla="*/ 349635 h 663723"/>
                <a:gd name="connsiteX17" fmla="*/ 189676 w 281894"/>
                <a:gd name="connsiteY17" fmla="*/ 348792 h 663723"/>
                <a:gd name="connsiteX18" fmla="*/ 40237 w 281894"/>
                <a:gd name="connsiteY18" fmla="*/ 84285 h 663723"/>
                <a:gd name="connsiteX19" fmla="*/ 38770 w 281894"/>
                <a:gd name="connsiteY19" fmla="*/ 86912 h 663723"/>
                <a:gd name="connsiteX20" fmla="*/ 50310 w 281894"/>
                <a:gd name="connsiteY20" fmla="*/ 104504 h 663723"/>
                <a:gd name="connsiteX21" fmla="*/ 51410 w 281894"/>
                <a:gd name="connsiteY21" fmla="*/ 103622 h 663723"/>
                <a:gd name="connsiteX22" fmla="*/ 51833 w 281894"/>
                <a:gd name="connsiteY22" fmla="*/ 102095 h 663723"/>
                <a:gd name="connsiteX23" fmla="*/ 41803 w 281894"/>
                <a:gd name="connsiteY23" fmla="*/ 84858 h 663723"/>
                <a:gd name="connsiteX24" fmla="*/ 40237 w 281894"/>
                <a:gd name="connsiteY24" fmla="*/ 84285 h 663723"/>
                <a:gd name="connsiteX25" fmla="*/ 266797 w 281894"/>
                <a:gd name="connsiteY25" fmla="*/ 365023 h 663723"/>
                <a:gd name="connsiteX26" fmla="*/ 274692 w 281894"/>
                <a:gd name="connsiteY26" fmla="*/ 362340 h 663723"/>
                <a:gd name="connsiteX27" fmla="*/ 281227 w 281894"/>
                <a:gd name="connsiteY27" fmla="*/ 356862 h 663723"/>
                <a:gd name="connsiteX28" fmla="*/ 280409 w 281894"/>
                <a:gd name="connsiteY28" fmla="*/ 352592 h 663723"/>
                <a:gd name="connsiteX29" fmla="*/ 256746 w 281894"/>
                <a:gd name="connsiteY29" fmla="*/ 343285 h 663723"/>
                <a:gd name="connsiteX30" fmla="*/ 252347 w 281894"/>
                <a:gd name="connsiteY30" fmla="*/ 345172 h 663723"/>
                <a:gd name="connsiteX31" fmla="*/ 250353 w 281894"/>
                <a:gd name="connsiteY31" fmla="*/ 347902 h 663723"/>
                <a:gd name="connsiteX32" fmla="*/ 248012 w 281894"/>
                <a:gd name="connsiteY32" fmla="*/ 348856 h 663723"/>
                <a:gd name="connsiteX33" fmla="*/ 247371 w 281894"/>
                <a:gd name="connsiteY33" fmla="*/ 347363 h 663723"/>
                <a:gd name="connsiteX34" fmla="*/ 247554 w 281894"/>
                <a:gd name="connsiteY34" fmla="*/ 342275 h 663723"/>
                <a:gd name="connsiteX35" fmla="*/ 242817 w 281894"/>
                <a:gd name="connsiteY35" fmla="*/ 335998 h 663723"/>
                <a:gd name="connsiteX36" fmla="*/ 236621 w 281894"/>
                <a:gd name="connsiteY36" fmla="*/ 337829 h 663723"/>
                <a:gd name="connsiteX37" fmla="*/ 233309 w 281894"/>
                <a:gd name="connsiteY37" fmla="*/ 343529 h 663723"/>
                <a:gd name="connsiteX38" fmla="*/ 231901 w 281894"/>
                <a:gd name="connsiteY38" fmla="*/ 348373 h 663723"/>
                <a:gd name="connsiteX39" fmla="*/ 229214 w 281894"/>
                <a:gd name="connsiteY39" fmla="*/ 349995 h 663723"/>
                <a:gd name="connsiteX40" fmla="*/ 228085 w 281894"/>
                <a:gd name="connsiteY40" fmla="*/ 348852 h 663723"/>
                <a:gd name="connsiteX41" fmla="*/ 222753 w 281894"/>
                <a:gd name="connsiteY41" fmla="*/ 343734 h 663723"/>
                <a:gd name="connsiteX42" fmla="*/ 220297 w 281894"/>
                <a:gd name="connsiteY42" fmla="*/ 340093 h 663723"/>
                <a:gd name="connsiteX43" fmla="*/ 214208 w 281894"/>
                <a:gd name="connsiteY43" fmla="*/ 337405 h 663723"/>
                <a:gd name="connsiteX44" fmla="*/ 202449 w 281894"/>
                <a:gd name="connsiteY44" fmla="*/ 346558 h 663723"/>
                <a:gd name="connsiteX45" fmla="*/ 190733 w 281894"/>
                <a:gd name="connsiteY45" fmla="*/ 352489 h 663723"/>
                <a:gd name="connsiteX46" fmla="*/ 189265 w 281894"/>
                <a:gd name="connsiteY46" fmla="*/ 352772 h 663723"/>
                <a:gd name="connsiteX47" fmla="*/ 189231 w 281894"/>
                <a:gd name="connsiteY47" fmla="*/ 353118 h 663723"/>
                <a:gd name="connsiteX48" fmla="*/ 188516 w 281894"/>
                <a:gd name="connsiteY48" fmla="*/ 353863 h 663723"/>
                <a:gd name="connsiteX49" fmla="*/ 189047 w 281894"/>
                <a:gd name="connsiteY49" fmla="*/ 352815 h 663723"/>
                <a:gd name="connsiteX50" fmla="*/ 189265 w 281894"/>
                <a:gd name="connsiteY50" fmla="*/ 352772 h 663723"/>
                <a:gd name="connsiteX51" fmla="*/ 188952 w 281894"/>
                <a:gd name="connsiteY51" fmla="*/ 350123 h 663723"/>
                <a:gd name="connsiteX52" fmla="*/ 187579 w 281894"/>
                <a:gd name="connsiteY52" fmla="*/ 349794 h 663723"/>
                <a:gd name="connsiteX53" fmla="*/ 181280 w 281894"/>
                <a:gd name="connsiteY53" fmla="*/ 357029 h 663723"/>
                <a:gd name="connsiteX54" fmla="*/ 181768 w 281894"/>
                <a:gd name="connsiteY54" fmla="*/ 359943 h 663723"/>
                <a:gd name="connsiteX55" fmla="*/ 182234 w 281894"/>
                <a:gd name="connsiteY55" fmla="*/ 359931 h 663723"/>
                <a:gd name="connsiteX56" fmla="*/ 182855 w 281894"/>
                <a:gd name="connsiteY56" fmla="*/ 360769 h 663723"/>
                <a:gd name="connsiteX57" fmla="*/ 181836 w 281894"/>
                <a:gd name="connsiteY57" fmla="*/ 360324 h 663723"/>
                <a:gd name="connsiteX58" fmla="*/ 181768 w 281894"/>
                <a:gd name="connsiteY58" fmla="*/ 359943 h 663723"/>
                <a:gd name="connsiteX59" fmla="*/ 163248 w 281894"/>
                <a:gd name="connsiteY59" fmla="*/ 365819 h 663723"/>
                <a:gd name="connsiteX60" fmla="*/ 162773 w 281894"/>
                <a:gd name="connsiteY60" fmla="*/ 368930 h 663723"/>
                <a:gd name="connsiteX61" fmla="*/ 163697 w 281894"/>
                <a:gd name="connsiteY61" fmla="*/ 373602 h 663723"/>
                <a:gd name="connsiteX62" fmla="*/ 159328 w 281894"/>
                <a:gd name="connsiteY62" fmla="*/ 374993 h 663723"/>
                <a:gd name="connsiteX63" fmla="*/ 151348 w 281894"/>
                <a:gd name="connsiteY63" fmla="*/ 377488 h 663723"/>
                <a:gd name="connsiteX64" fmla="*/ 151712 w 281894"/>
                <a:gd name="connsiteY64" fmla="*/ 377222 h 663723"/>
                <a:gd name="connsiteX65" fmla="*/ 151374 w 281894"/>
                <a:gd name="connsiteY65" fmla="*/ 377222 h 663723"/>
                <a:gd name="connsiteX66" fmla="*/ 151532 w 281894"/>
                <a:gd name="connsiteY66" fmla="*/ 372550 h 663723"/>
                <a:gd name="connsiteX67" fmla="*/ 147809 w 281894"/>
                <a:gd name="connsiteY67" fmla="*/ 369670 h 663723"/>
                <a:gd name="connsiteX68" fmla="*/ 145695 w 281894"/>
                <a:gd name="connsiteY68" fmla="*/ 371390 h 663723"/>
                <a:gd name="connsiteX69" fmla="*/ 148091 w 281894"/>
                <a:gd name="connsiteY69" fmla="*/ 377222 h 663723"/>
                <a:gd name="connsiteX70" fmla="*/ 147745 w 281894"/>
                <a:gd name="connsiteY70" fmla="*/ 377222 h 663723"/>
                <a:gd name="connsiteX71" fmla="*/ 148207 w 281894"/>
                <a:gd name="connsiteY71" fmla="*/ 377471 h 663723"/>
                <a:gd name="connsiteX72" fmla="*/ 137937 w 281894"/>
                <a:gd name="connsiteY72" fmla="*/ 383534 h 663723"/>
                <a:gd name="connsiteX73" fmla="*/ 138147 w 281894"/>
                <a:gd name="connsiteY73" fmla="*/ 383534 h 663723"/>
                <a:gd name="connsiteX74" fmla="*/ 137702 w 281894"/>
                <a:gd name="connsiteY74" fmla="*/ 383958 h 663723"/>
                <a:gd name="connsiteX75" fmla="*/ 137942 w 281894"/>
                <a:gd name="connsiteY75" fmla="*/ 383534 h 663723"/>
                <a:gd name="connsiteX76" fmla="*/ 133029 w 281894"/>
                <a:gd name="connsiteY76" fmla="*/ 383688 h 663723"/>
                <a:gd name="connsiteX77" fmla="*/ 126628 w 281894"/>
                <a:gd name="connsiteY77" fmla="*/ 388339 h 663723"/>
                <a:gd name="connsiteX78" fmla="*/ 128639 w 281894"/>
                <a:gd name="connsiteY78" fmla="*/ 397488 h 663723"/>
                <a:gd name="connsiteX79" fmla="*/ 131313 w 281894"/>
                <a:gd name="connsiteY79" fmla="*/ 399534 h 663723"/>
                <a:gd name="connsiteX80" fmla="*/ 130440 w 281894"/>
                <a:gd name="connsiteY80" fmla="*/ 403800 h 663723"/>
                <a:gd name="connsiteX81" fmla="*/ 124313 w 281894"/>
                <a:gd name="connsiteY81" fmla="*/ 405713 h 663723"/>
                <a:gd name="connsiteX82" fmla="*/ 115990 w 281894"/>
                <a:gd name="connsiteY82" fmla="*/ 405409 h 663723"/>
                <a:gd name="connsiteX83" fmla="*/ 113191 w 281894"/>
                <a:gd name="connsiteY83" fmla="*/ 402144 h 663723"/>
                <a:gd name="connsiteX84" fmla="*/ 116127 w 281894"/>
                <a:gd name="connsiteY84" fmla="*/ 394172 h 663723"/>
                <a:gd name="connsiteX85" fmla="*/ 115207 w 281894"/>
                <a:gd name="connsiteY85" fmla="*/ 392939 h 663723"/>
                <a:gd name="connsiteX86" fmla="*/ 113837 w 281894"/>
                <a:gd name="connsiteY86" fmla="*/ 392939 h 663723"/>
                <a:gd name="connsiteX87" fmla="*/ 102173 w 281894"/>
                <a:gd name="connsiteY87" fmla="*/ 405195 h 663723"/>
                <a:gd name="connsiteX88" fmla="*/ 103105 w 281894"/>
                <a:gd name="connsiteY88" fmla="*/ 409654 h 663723"/>
                <a:gd name="connsiteX89" fmla="*/ 102216 w 281894"/>
                <a:gd name="connsiteY89" fmla="*/ 415580 h 663723"/>
                <a:gd name="connsiteX90" fmla="*/ 100714 w 281894"/>
                <a:gd name="connsiteY90" fmla="*/ 418062 h 663723"/>
                <a:gd name="connsiteX91" fmla="*/ 106854 w 281894"/>
                <a:gd name="connsiteY91" fmla="*/ 417929 h 663723"/>
                <a:gd name="connsiteX92" fmla="*/ 118459 w 281894"/>
                <a:gd name="connsiteY92" fmla="*/ 415182 h 663723"/>
                <a:gd name="connsiteX93" fmla="*/ 125194 w 281894"/>
                <a:gd name="connsiteY93" fmla="*/ 415871 h 663723"/>
                <a:gd name="connsiteX94" fmla="*/ 126281 w 281894"/>
                <a:gd name="connsiteY94" fmla="*/ 416500 h 663723"/>
                <a:gd name="connsiteX95" fmla="*/ 125049 w 281894"/>
                <a:gd name="connsiteY95" fmla="*/ 417625 h 663723"/>
                <a:gd name="connsiteX96" fmla="*/ 119002 w 281894"/>
                <a:gd name="connsiteY96" fmla="*/ 420753 h 663723"/>
                <a:gd name="connsiteX97" fmla="*/ 115707 w 281894"/>
                <a:gd name="connsiteY97" fmla="*/ 421532 h 663723"/>
                <a:gd name="connsiteX98" fmla="*/ 113362 w 281894"/>
                <a:gd name="connsiteY98" fmla="*/ 426470 h 663723"/>
                <a:gd name="connsiteX99" fmla="*/ 108506 w 281894"/>
                <a:gd name="connsiteY99" fmla="*/ 430347 h 663723"/>
                <a:gd name="connsiteX100" fmla="*/ 108416 w 281894"/>
                <a:gd name="connsiteY100" fmla="*/ 436881 h 663723"/>
                <a:gd name="connsiteX101" fmla="*/ 106700 w 281894"/>
                <a:gd name="connsiteY101" fmla="*/ 439778 h 663723"/>
                <a:gd name="connsiteX102" fmla="*/ 104342 w 281894"/>
                <a:gd name="connsiteY102" fmla="*/ 444087 h 663723"/>
                <a:gd name="connsiteX103" fmla="*/ 100427 w 281894"/>
                <a:gd name="connsiteY103" fmla="*/ 450797 h 663723"/>
                <a:gd name="connsiteX104" fmla="*/ 94184 w 281894"/>
                <a:gd name="connsiteY104" fmla="*/ 458123 h 663723"/>
                <a:gd name="connsiteX105" fmla="*/ 90307 w 281894"/>
                <a:gd name="connsiteY105" fmla="*/ 467460 h 663723"/>
                <a:gd name="connsiteX106" fmla="*/ 86699 w 281894"/>
                <a:gd name="connsiteY106" fmla="*/ 473968 h 663723"/>
                <a:gd name="connsiteX107" fmla="*/ 84701 w 281894"/>
                <a:gd name="connsiteY107" fmla="*/ 478089 h 663723"/>
                <a:gd name="connsiteX108" fmla="*/ 84701 w 281894"/>
                <a:gd name="connsiteY108" fmla="*/ 488081 h 663723"/>
                <a:gd name="connsiteX109" fmla="*/ 82566 w 281894"/>
                <a:gd name="connsiteY109" fmla="*/ 497991 h 663723"/>
                <a:gd name="connsiteX110" fmla="*/ 78098 w 281894"/>
                <a:gd name="connsiteY110" fmla="*/ 502681 h 663723"/>
                <a:gd name="connsiteX111" fmla="*/ 73340 w 281894"/>
                <a:gd name="connsiteY111" fmla="*/ 504474 h 663723"/>
                <a:gd name="connsiteX112" fmla="*/ 71581 w 281894"/>
                <a:gd name="connsiteY112" fmla="*/ 506956 h 663723"/>
                <a:gd name="connsiteX113" fmla="*/ 68582 w 281894"/>
                <a:gd name="connsiteY113" fmla="*/ 514294 h 663723"/>
                <a:gd name="connsiteX114" fmla="*/ 56275 w 281894"/>
                <a:gd name="connsiteY114" fmla="*/ 530200 h 663723"/>
                <a:gd name="connsiteX115" fmla="*/ 54208 w 281894"/>
                <a:gd name="connsiteY115" fmla="*/ 534872 h 663723"/>
                <a:gd name="connsiteX116" fmla="*/ 48586 w 281894"/>
                <a:gd name="connsiteY116" fmla="*/ 537983 h 663723"/>
                <a:gd name="connsiteX117" fmla="*/ 41885 w 281894"/>
                <a:gd name="connsiteY117" fmla="*/ 537119 h 663723"/>
                <a:gd name="connsiteX118" fmla="*/ 40378 w 281894"/>
                <a:gd name="connsiteY118" fmla="*/ 537868 h 663723"/>
                <a:gd name="connsiteX119" fmla="*/ 40413 w 281894"/>
                <a:gd name="connsiteY119" fmla="*/ 540957 h 663723"/>
                <a:gd name="connsiteX120" fmla="*/ 41559 w 281894"/>
                <a:gd name="connsiteY120" fmla="*/ 542194 h 663723"/>
                <a:gd name="connsiteX121" fmla="*/ 40871 w 281894"/>
                <a:gd name="connsiteY121" fmla="*/ 546451 h 663723"/>
                <a:gd name="connsiteX122" fmla="*/ 27117 w 281894"/>
                <a:gd name="connsiteY122" fmla="*/ 552010 h 663723"/>
                <a:gd name="connsiteX123" fmla="*/ 16484 w 281894"/>
                <a:gd name="connsiteY123" fmla="*/ 560059 h 663723"/>
                <a:gd name="connsiteX124" fmla="*/ 16197 w 281894"/>
                <a:gd name="connsiteY124" fmla="*/ 561706 h 663723"/>
                <a:gd name="connsiteX125" fmla="*/ 11563 w 281894"/>
                <a:gd name="connsiteY125" fmla="*/ 567175 h 663723"/>
                <a:gd name="connsiteX126" fmla="*/ 5196 w 281894"/>
                <a:gd name="connsiteY126" fmla="*/ 569229 h 663723"/>
                <a:gd name="connsiteX127" fmla="*/ 2149 w 281894"/>
                <a:gd name="connsiteY127" fmla="*/ 572888 h 663723"/>
                <a:gd name="connsiteX128" fmla="*/ 1511 w 281894"/>
                <a:gd name="connsiteY128" fmla="*/ 579503 h 663723"/>
                <a:gd name="connsiteX129" fmla="*/ 48 w 281894"/>
                <a:gd name="connsiteY129" fmla="*/ 597848 h 663723"/>
                <a:gd name="connsiteX130" fmla="*/ 390 w 281894"/>
                <a:gd name="connsiteY130" fmla="*/ 599465 h 663723"/>
                <a:gd name="connsiteX131" fmla="*/ 6826 w 281894"/>
                <a:gd name="connsiteY131" fmla="*/ 611079 h 663723"/>
                <a:gd name="connsiteX132" fmla="*/ 10160 w 281894"/>
                <a:gd name="connsiteY132" fmla="*/ 618883 h 663723"/>
                <a:gd name="connsiteX133" fmla="*/ 9111 w 281894"/>
                <a:gd name="connsiteY133" fmla="*/ 623595 h 663723"/>
                <a:gd name="connsiteX134" fmla="*/ 4815 w 281894"/>
                <a:gd name="connsiteY134" fmla="*/ 628738 h 663723"/>
                <a:gd name="connsiteX135" fmla="*/ 5885 w 281894"/>
                <a:gd name="connsiteY135" fmla="*/ 633338 h 663723"/>
                <a:gd name="connsiteX136" fmla="*/ 10498 w 281894"/>
                <a:gd name="connsiteY136" fmla="*/ 635268 h 663723"/>
                <a:gd name="connsiteX137" fmla="*/ 12081 w 281894"/>
                <a:gd name="connsiteY137" fmla="*/ 639136 h 663723"/>
                <a:gd name="connsiteX138" fmla="*/ 7815 w 281894"/>
                <a:gd name="connsiteY138" fmla="*/ 644365 h 663723"/>
                <a:gd name="connsiteX139" fmla="*/ 8598 w 281894"/>
                <a:gd name="connsiteY139" fmla="*/ 650750 h 663723"/>
                <a:gd name="connsiteX140" fmla="*/ 28705 w 281894"/>
                <a:gd name="connsiteY140" fmla="*/ 663164 h 663723"/>
                <a:gd name="connsiteX141" fmla="*/ 31987 w 281894"/>
                <a:gd name="connsiteY141" fmla="*/ 663604 h 663723"/>
                <a:gd name="connsiteX142" fmla="*/ 50841 w 281894"/>
                <a:gd name="connsiteY142" fmla="*/ 653150 h 663723"/>
                <a:gd name="connsiteX143" fmla="*/ 57409 w 281894"/>
                <a:gd name="connsiteY143" fmla="*/ 645410 h 663723"/>
                <a:gd name="connsiteX144" fmla="*/ 70623 w 281894"/>
                <a:gd name="connsiteY144" fmla="*/ 635242 h 663723"/>
                <a:gd name="connsiteX145" fmla="*/ 71920 w 281894"/>
                <a:gd name="connsiteY145" fmla="*/ 635230 h 663723"/>
                <a:gd name="connsiteX146" fmla="*/ 76648 w 281894"/>
                <a:gd name="connsiteY146" fmla="*/ 639881 h 663723"/>
                <a:gd name="connsiteX147" fmla="*/ 77829 w 281894"/>
                <a:gd name="connsiteY147" fmla="*/ 646783 h 663723"/>
                <a:gd name="connsiteX148" fmla="*/ 80983 w 281894"/>
                <a:gd name="connsiteY148" fmla="*/ 643882 h 663723"/>
                <a:gd name="connsiteX149" fmla="*/ 84367 w 281894"/>
                <a:gd name="connsiteY149" fmla="*/ 639385 h 663723"/>
                <a:gd name="connsiteX150" fmla="*/ 84367 w 281894"/>
                <a:gd name="connsiteY150" fmla="*/ 631528 h 663723"/>
                <a:gd name="connsiteX151" fmla="*/ 82493 w 281894"/>
                <a:gd name="connsiteY151" fmla="*/ 626282 h 663723"/>
                <a:gd name="connsiteX152" fmla="*/ 84735 w 281894"/>
                <a:gd name="connsiteY152" fmla="*/ 625157 h 663723"/>
                <a:gd name="connsiteX153" fmla="*/ 84081 w 281894"/>
                <a:gd name="connsiteY153" fmla="*/ 622619 h 663723"/>
                <a:gd name="connsiteX154" fmla="*/ 83790 w 281894"/>
                <a:gd name="connsiteY154" fmla="*/ 620659 h 663723"/>
                <a:gd name="connsiteX155" fmla="*/ 84924 w 281894"/>
                <a:gd name="connsiteY155" fmla="*/ 619821 h 663723"/>
                <a:gd name="connsiteX156" fmla="*/ 87448 w 281894"/>
                <a:gd name="connsiteY156" fmla="*/ 619538 h 663723"/>
                <a:gd name="connsiteX157" fmla="*/ 90255 w 281894"/>
                <a:gd name="connsiteY157" fmla="*/ 617857 h 663723"/>
                <a:gd name="connsiteX158" fmla="*/ 89977 w 281894"/>
                <a:gd name="connsiteY158" fmla="*/ 615049 h 663723"/>
                <a:gd name="connsiteX159" fmla="*/ 91946 w 281894"/>
                <a:gd name="connsiteY159" fmla="*/ 610000 h 663723"/>
                <a:gd name="connsiteX160" fmla="*/ 89699 w 281894"/>
                <a:gd name="connsiteY160" fmla="*/ 607467 h 663723"/>
                <a:gd name="connsiteX161" fmla="*/ 88309 w 281894"/>
                <a:gd name="connsiteY161" fmla="*/ 600714 h 663723"/>
                <a:gd name="connsiteX162" fmla="*/ 86336 w 281894"/>
                <a:gd name="connsiteY162" fmla="*/ 595665 h 663723"/>
                <a:gd name="connsiteX163" fmla="*/ 86336 w 281894"/>
                <a:gd name="connsiteY163" fmla="*/ 593410 h 663723"/>
                <a:gd name="connsiteX164" fmla="*/ 92789 w 281894"/>
                <a:gd name="connsiteY164" fmla="*/ 590894 h 663723"/>
                <a:gd name="connsiteX165" fmla="*/ 92789 w 281894"/>
                <a:gd name="connsiteY165" fmla="*/ 586679 h 663723"/>
                <a:gd name="connsiteX166" fmla="*/ 94196 w 281894"/>
                <a:gd name="connsiteY166" fmla="*/ 583312 h 663723"/>
                <a:gd name="connsiteX167" fmla="*/ 88009 w 281894"/>
                <a:gd name="connsiteY167" fmla="*/ 577415 h 663723"/>
                <a:gd name="connsiteX168" fmla="*/ 84928 w 281894"/>
                <a:gd name="connsiteY168" fmla="*/ 575451 h 663723"/>
                <a:gd name="connsiteX169" fmla="*/ 84928 w 281894"/>
                <a:gd name="connsiteY169" fmla="*/ 570663 h 663723"/>
                <a:gd name="connsiteX170" fmla="*/ 85758 w 281894"/>
                <a:gd name="connsiteY170" fmla="*/ 564775 h 663723"/>
                <a:gd name="connsiteX171" fmla="*/ 84928 w 281894"/>
                <a:gd name="connsiteY171" fmla="*/ 559725 h 663723"/>
                <a:gd name="connsiteX172" fmla="*/ 83794 w 281894"/>
                <a:gd name="connsiteY172" fmla="*/ 556067 h 663723"/>
                <a:gd name="connsiteX173" fmla="*/ 84928 w 281894"/>
                <a:gd name="connsiteY173" fmla="*/ 550726 h 663723"/>
                <a:gd name="connsiteX174" fmla="*/ 82964 w 281894"/>
                <a:gd name="connsiteY174" fmla="*/ 537247 h 663723"/>
                <a:gd name="connsiteX175" fmla="*/ 83794 w 281894"/>
                <a:gd name="connsiteY175" fmla="*/ 530234 h 663723"/>
                <a:gd name="connsiteX176" fmla="*/ 87179 w 281894"/>
                <a:gd name="connsiteY176" fmla="*/ 524607 h 663723"/>
                <a:gd name="connsiteX177" fmla="*/ 89130 w 281894"/>
                <a:gd name="connsiteY177" fmla="*/ 523768 h 663723"/>
                <a:gd name="connsiteX178" fmla="*/ 98403 w 281894"/>
                <a:gd name="connsiteY178" fmla="*/ 524607 h 663723"/>
                <a:gd name="connsiteX179" fmla="*/ 100367 w 281894"/>
                <a:gd name="connsiteY179" fmla="*/ 521248 h 663723"/>
                <a:gd name="connsiteX180" fmla="*/ 100653 w 281894"/>
                <a:gd name="connsiteY180" fmla="*/ 515912 h 663723"/>
                <a:gd name="connsiteX181" fmla="*/ 99246 w 281894"/>
                <a:gd name="connsiteY181" fmla="*/ 513661 h 663723"/>
                <a:gd name="connsiteX182" fmla="*/ 99806 w 281894"/>
                <a:gd name="connsiteY182" fmla="*/ 511123 h 663723"/>
                <a:gd name="connsiteX183" fmla="*/ 104299 w 281894"/>
                <a:gd name="connsiteY183" fmla="*/ 499048 h 663723"/>
                <a:gd name="connsiteX184" fmla="*/ 104578 w 281894"/>
                <a:gd name="connsiteY184" fmla="*/ 491179 h 663723"/>
                <a:gd name="connsiteX185" fmla="*/ 106837 w 281894"/>
                <a:gd name="connsiteY185" fmla="*/ 483874 h 663723"/>
                <a:gd name="connsiteX186" fmla="*/ 107667 w 281894"/>
                <a:gd name="connsiteY186" fmla="*/ 480515 h 663723"/>
                <a:gd name="connsiteX187" fmla="*/ 107115 w 281894"/>
                <a:gd name="connsiteY187" fmla="*/ 476852 h 663723"/>
                <a:gd name="connsiteX188" fmla="*/ 105703 w 281894"/>
                <a:gd name="connsiteY188" fmla="*/ 475731 h 663723"/>
                <a:gd name="connsiteX189" fmla="*/ 105425 w 281894"/>
                <a:gd name="connsiteY189" fmla="*/ 472928 h 663723"/>
                <a:gd name="connsiteX190" fmla="*/ 111321 w 281894"/>
                <a:gd name="connsiteY190" fmla="*/ 469552 h 663723"/>
                <a:gd name="connsiteX191" fmla="*/ 113863 w 281894"/>
                <a:gd name="connsiteY191" fmla="*/ 469552 h 663723"/>
                <a:gd name="connsiteX192" fmla="*/ 116666 w 281894"/>
                <a:gd name="connsiteY192" fmla="*/ 467036 h 663723"/>
                <a:gd name="connsiteX193" fmla="*/ 117787 w 281894"/>
                <a:gd name="connsiteY193" fmla="*/ 462825 h 663723"/>
                <a:gd name="connsiteX194" fmla="*/ 124244 w 281894"/>
                <a:gd name="connsiteY194" fmla="*/ 452701 h 663723"/>
                <a:gd name="connsiteX195" fmla="*/ 126208 w 281894"/>
                <a:gd name="connsiteY195" fmla="*/ 449351 h 663723"/>
                <a:gd name="connsiteX196" fmla="*/ 124244 w 281894"/>
                <a:gd name="connsiteY196" fmla="*/ 444276 h 663723"/>
                <a:gd name="connsiteX197" fmla="*/ 122284 w 281894"/>
                <a:gd name="connsiteY197" fmla="*/ 442598 h 663723"/>
                <a:gd name="connsiteX198" fmla="*/ 123114 w 281894"/>
                <a:gd name="connsiteY198" fmla="*/ 437249 h 663723"/>
                <a:gd name="connsiteX199" fmla="*/ 125369 w 281894"/>
                <a:gd name="connsiteY199" fmla="*/ 433873 h 663723"/>
                <a:gd name="connsiteX200" fmla="*/ 126204 w 281894"/>
                <a:gd name="connsiteY200" fmla="*/ 431361 h 663723"/>
                <a:gd name="connsiteX201" fmla="*/ 127056 w 281894"/>
                <a:gd name="connsiteY201" fmla="*/ 429667 h 663723"/>
                <a:gd name="connsiteX202" fmla="*/ 129580 w 281894"/>
                <a:gd name="connsiteY202" fmla="*/ 427985 h 663723"/>
                <a:gd name="connsiteX203" fmla="*/ 131270 w 281894"/>
                <a:gd name="connsiteY203" fmla="*/ 424339 h 663723"/>
                <a:gd name="connsiteX204" fmla="*/ 133795 w 281894"/>
                <a:gd name="connsiteY204" fmla="*/ 422358 h 663723"/>
                <a:gd name="connsiteX205" fmla="*/ 137449 w 281894"/>
                <a:gd name="connsiteY205" fmla="*/ 424339 h 663723"/>
                <a:gd name="connsiteX206" fmla="*/ 140248 w 281894"/>
                <a:gd name="connsiteY206" fmla="*/ 424609 h 663723"/>
                <a:gd name="connsiteX207" fmla="*/ 142216 w 281894"/>
                <a:gd name="connsiteY207" fmla="*/ 422358 h 663723"/>
                <a:gd name="connsiteX208" fmla="*/ 141087 w 281894"/>
                <a:gd name="connsiteY208" fmla="*/ 419273 h 663723"/>
                <a:gd name="connsiteX209" fmla="*/ 142503 w 281894"/>
                <a:gd name="connsiteY209" fmla="*/ 418434 h 663723"/>
                <a:gd name="connsiteX210" fmla="*/ 143329 w 281894"/>
                <a:gd name="connsiteY210" fmla="*/ 415627 h 663723"/>
                <a:gd name="connsiteX211" fmla="*/ 141373 w 281894"/>
                <a:gd name="connsiteY211" fmla="*/ 411125 h 663723"/>
                <a:gd name="connsiteX212" fmla="*/ 143329 w 281894"/>
                <a:gd name="connsiteY212" fmla="*/ 410004 h 663723"/>
                <a:gd name="connsiteX213" fmla="*/ 146286 w 281894"/>
                <a:gd name="connsiteY213" fmla="*/ 410420 h 663723"/>
                <a:gd name="connsiteX214" fmla="*/ 149238 w 281894"/>
                <a:gd name="connsiteY214" fmla="*/ 409033 h 663723"/>
                <a:gd name="connsiteX215" fmla="*/ 154437 w 281894"/>
                <a:gd name="connsiteY215" fmla="*/ 410158 h 663723"/>
                <a:gd name="connsiteX216" fmla="*/ 156821 w 281894"/>
                <a:gd name="connsiteY216" fmla="*/ 412123 h 663723"/>
                <a:gd name="connsiteX217" fmla="*/ 160334 w 281894"/>
                <a:gd name="connsiteY217" fmla="*/ 412255 h 663723"/>
                <a:gd name="connsiteX218" fmla="*/ 162302 w 281894"/>
                <a:gd name="connsiteY218" fmla="*/ 413800 h 663723"/>
                <a:gd name="connsiteX219" fmla="*/ 163582 w 281894"/>
                <a:gd name="connsiteY219" fmla="*/ 413376 h 663723"/>
                <a:gd name="connsiteX220" fmla="*/ 164977 w 281894"/>
                <a:gd name="connsiteY220" fmla="*/ 414215 h 663723"/>
                <a:gd name="connsiteX221" fmla="*/ 164977 w 281894"/>
                <a:gd name="connsiteY221" fmla="*/ 410835 h 663723"/>
                <a:gd name="connsiteX222" fmla="*/ 163582 w 281894"/>
                <a:gd name="connsiteY222" fmla="*/ 408036 h 663723"/>
                <a:gd name="connsiteX223" fmla="*/ 163710 w 281894"/>
                <a:gd name="connsiteY223" fmla="*/ 404527 h 663723"/>
                <a:gd name="connsiteX224" fmla="*/ 166239 w 281894"/>
                <a:gd name="connsiteY224" fmla="*/ 402559 h 663723"/>
                <a:gd name="connsiteX225" fmla="*/ 165255 w 281894"/>
                <a:gd name="connsiteY225" fmla="*/ 399606 h 663723"/>
                <a:gd name="connsiteX226" fmla="*/ 163162 w 281894"/>
                <a:gd name="connsiteY226" fmla="*/ 398220 h 663723"/>
                <a:gd name="connsiteX227" fmla="*/ 163162 w 281894"/>
                <a:gd name="connsiteY227" fmla="*/ 395969 h 663723"/>
                <a:gd name="connsiteX228" fmla="*/ 166243 w 281894"/>
                <a:gd name="connsiteY228" fmla="*/ 396940 h 663723"/>
                <a:gd name="connsiteX229" fmla="*/ 170604 w 281894"/>
                <a:gd name="connsiteY229" fmla="*/ 395687 h 663723"/>
                <a:gd name="connsiteX230" fmla="*/ 171019 w 281894"/>
                <a:gd name="connsiteY230" fmla="*/ 394694 h 663723"/>
                <a:gd name="connsiteX231" fmla="*/ 172286 w 281894"/>
                <a:gd name="connsiteY231" fmla="*/ 395396 h 663723"/>
                <a:gd name="connsiteX232" fmla="*/ 173133 w 281894"/>
                <a:gd name="connsiteY232" fmla="*/ 394694 h 663723"/>
                <a:gd name="connsiteX233" fmla="*/ 172435 w 281894"/>
                <a:gd name="connsiteY233" fmla="*/ 392593 h 663723"/>
                <a:gd name="connsiteX234" fmla="*/ 172979 w 281894"/>
                <a:gd name="connsiteY234" fmla="*/ 390342 h 663723"/>
                <a:gd name="connsiteX235" fmla="*/ 174956 w 281894"/>
                <a:gd name="connsiteY235" fmla="*/ 388665 h 663723"/>
                <a:gd name="connsiteX236" fmla="*/ 177330 w 281894"/>
                <a:gd name="connsiteY236" fmla="*/ 388930 h 663723"/>
                <a:gd name="connsiteX237" fmla="*/ 179316 w 281894"/>
                <a:gd name="connsiteY237" fmla="*/ 391754 h 663723"/>
                <a:gd name="connsiteX238" fmla="*/ 185071 w 281894"/>
                <a:gd name="connsiteY238" fmla="*/ 396388 h 663723"/>
                <a:gd name="connsiteX239" fmla="*/ 186338 w 281894"/>
                <a:gd name="connsiteY239" fmla="*/ 399474 h 663723"/>
                <a:gd name="connsiteX240" fmla="*/ 188717 w 281894"/>
                <a:gd name="connsiteY240" fmla="*/ 402854 h 663723"/>
                <a:gd name="connsiteX241" fmla="*/ 192658 w 281894"/>
                <a:gd name="connsiteY241" fmla="*/ 404531 h 663723"/>
                <a:gd name="connsiteX242" fmla="*/ 199115 w 281894"/>
                <a:gd name="connsiteY242" fmla="*/ 404955 h 663723"/>
                <a:gd name="connsiteX243" fmla="*/ 205153 w 281894"/>
                <a:gd name="connsiteY243" fmla="*/ 399332 h 663723"/>
                <a:gd name="connsiteX244" fmla="*/ 207960 w 281894"/>
                <a:gd name="connsiteY244" fmla="*/ 399769 h 663723"/>
                <a:gd name="connsiteX245" fmla="*/ 212453 w 281894"/>
                <a:gd name="connsiteY245" fmla="*/ 402991 h 663723"/>
                <a:gd name="connsiteX246" fmla="*/ 216531 w 281894"/>
                <a:gd name="connsiteY246" fmla="*/ 403693 h 663723"/>
                <a:gd name="connsiteX247" fmla="*/ 217374 w 281894"/>
                <a:gd name="connsiteY247" fmla="*/ 400317 h 663723"/>
                <a:gd name="connsiteX248" fmla="*/ 219762 w 281894"/>
                <a:gd name="connsiteY248" fmla="*/ 399195 h 663723"/>
                <a:gd name="connsiteX249" fmla="*/ 220887 w 281894"/>
                <a:gd name="connsiteY249" fmla="*/ 397651 h 663723"/>
                <a:gd name="connsiteX250" fmla="*/ 223557 w 281894"/>
                <a:gd name="connsiteY250" fmla="*/ 397360 h 663723"/>
                <a:gd name="connsiteX251" fmla="*/ 226232 w 281894"/>
                <a:gd name="connsiteY251" fmla="*/ 396243 h 663723"/>
                <a:gd name="connsiteX252" fmla="*/ 227058 w 281894"/>
                <a:gd name="connsiteY252" fmla="*/ 394429 h 663723"/>
                <a:gd name="connsiteX253" fmla="*/ 224965 w 281894"/>
                <a:gd name="connsiteY253" fmla="*/ 387257 h 663723"/>
                <a:gd name="connsiteX254" fmla="*/ 225804 w 281894"/>
                <a:gd name="connsiteY254" fmla="*/ 379537 h 663723"/>
                <a:gd name="connsiteX255" fmla="*/ 226506 w 281894"/>
                <a:gd name="connsiteY255" fmla="*/ 377706 h 663723"/>
                <a:gd name="connsiteX256" fmla="*/ 225376 w 281894"/>
                <a:gd name="connsiteY256" fmla="*/ 375609 h 663723"/>
                <a:gd name="connsiteX257" fmla="*/ 226506 w 281894"/>
                <a:gd name="connsiteY257" fmla="*/ 375040 h 663723"/>
                <a:gd name="connsiteX258" fmla="*/ 228744 w 281894"/>
                <a:gd name="connsiteY258" fmla="*/ 371531 h 663723"/>
                <a:gd name="connsiteX259" fmla="*/ 228889 w 281894"/>
                <a:gd name="connsiteY259" fmla="*/ 370115 h 663723"/>
                <a:gd name="connsiteX260" fmla="*/ 232124 w 281894"/>
                <a:gd name="connsiteY260" fmla="*/ 368728 h 663723"/>
                <a:gd name="connsiteX261" fmla="*/ 235620 w 281894"/>
                <a:gd name="connsiteY261" fmla="*/ 369434 h 663723"/>
                <a:gd name="connsiteX262" fmla="*/ 237747 w 281894"/>
                <a:gd name="connsiteY262" fmla="*/ 368574 h 663723"/>
                <a:gd name="connsiteX263" fmla="*/ 237747 w 281894"/>
                <a:gd name="connsiteY263" fmla="*/ 367466 h 663723"/>
                <a:gd name="connsiteX264" fmla="*/ 239831 w 281894"/>
                <a:gd name="connsiteY264" fmla="*/ 364929 h 663723"/>
                <a:gd name="connsiteX265" fmla="*/ 245877 w 281894"/>
                <a:gd name="connsiteY265" fmla="*/ 365066 h 663723"/>
                <a:gd name="connsiteX266" fmla="*/ 248676 w 281894"/>
                <a:gd name="connsiteY266" fmla="*/ 366610 h 663723"/>
                <a:gd name="connsiteX267" fmla="*/ 253746 w 281894"/>
                <a:gd name="connsiteY267" fmla="*/ 373076 h 663723"/>
                <a:gd name="connsiteX268" fmla="*/ 257114 w 281894"/>
                <a:gd name="connsiteY268" fmla="*/ 374193 h 663723"/>
                <a:gd name="connsiteX269" fmla="*/ 261616 w 281894"/>
                <a:gd name="connsiteY269" fmla="*/ 374484 h 663723"/>
                <a:gd name="connsiteX270" fmla="*/ 262595 w 281894"/>
                <a:gd name="connsiteY270" fmla="*/ 376726 h 663723"/>
                <a:gd name="connsiteX271" fmla="*/ 265124 w 281894"/>
                <a:gd name="connsiteY271" fmla="*/ 379816 h 663723"/>
                <a:gd name="connsiteX272" fmla="*/ 264718 w 281894"/>
                <a:gd name="connsiteY272" fmla="*/ 382618 h 663723"/>
                <a:gd name="connsiteX273" fmla="*/ 262317 w 281894"/>
                <a:gd name="connsiteY273" fmla="*/ 386422 h 663723"/>
                <a:gd name="connsiteX274" fmla="*/ 262869 w 281894"/>
                <a:gd name="connsiteY274" fmla="*/ 392593 h 663723"/>
                <a:gd name="connsiteX275" fmla="*/ 264564 w 281894"/>
                <a:gd name="connsiteY275" fmla="*/ 392174 h 663723"/>
                <a:gd name="connsiteX276" fmla="*/ 264718 w 281894"/>
                <a:gd name="connsiteY276" fmla="*/ 387257 h 663723"/>
                <a:gd name="connsiteX277" fmla="*/ 268214 w 281894"/>
                <a:gd name="connsiteY277" fmla="*/ 383885 h 663723"/>
                <a:gd name="connsiteX278" fmla="*/ 271440 w 281894"/>
                <a:gd name="connsiteY278" fmla="*/ 383461 h 663723"/>
                <a:gd name="connsiteX279" fmla="*/ 273683 w 281894"/>
                <a:gd name="connsiteY279" fmla="*/ 380243 h 663723"/>
                <a:gd name="connsiteX280" fmla="*/ 273404 w 281894"/>
                <a:gd name="connsiteY280" fmla="*/ 376585 h 663723"/>
                <a:gd name="connsiteX281" fmla="*/ 275792 w 281894"/>
                <a:gd name="connsiteY281" fmla="*/ 375742 h 663723"/>
                <a:gd name="connsiteX282" fmla="*/ 278890 w 281894"/>
                <a:gd name="connsiteY282" fmla="*/ 377419 h 663723"/>
                <a:gd name="connsiteX283" fmla="*/ 280709 w 281894"/>
                <a:gd name="connsiteY283" fmla="*/ 374903 h 663723"/>
                <a:gd name="connsiteX284" fmla="*/ 280606 w 281894"/>
                <a:gd name="connsiteY284" fmla="*/ 371985 h 663723"/>
                <a:gd name="connsiteX285" fmla="*/ 270683 w 281894"/>
                <a:gd name="connsiteY285" fmla="*/ 371681 h 663723"/>
                <a:gd name="connsiteX286" fmla="*/ 266275 w 281894"/>
                <a:gd name="connsiteY286" fmla="*/ 369871 h 663723"/>
                <a:gd name="connsiteX287" fmla="*/ 264812 w 281894"/>
                <a:gd name="connsiteY287" fmla="*/ 366931 h 663723"/>
                <a:gd name="connsiteX288" fmla="*/ 266797 w 281894"/>
                <a:gd name="connsiteY288" fmla="*/ 365023 h 663723"/>
                <a:gd name="connsiteX289" fmla="*/ 65206 w 281894"/>
                <a:gd name="connsiteY289" fmla="*/ 540260 h 663723"/>
                <a:gd name="connsiteX290" fmla="*/ 65385 w 281894"/>
                <a:gd name="connsiteY290" fmla="*/ 539532 h 663723"/>
                <a:gd name="connsiteX291" fmla="*/ 66288 w 281894"/>
                <a:gd name="connsiteY291" fmla="*/ 540067 h 663723"/>
                <a:gd name="connsiteX292" fmla="*/ 65206 w 281894"/>
                <a:gd name="connsiteY292" fmla="*/ 540260 h 663723"/>
                <a:gd name="connsiteX293" fmla="*/ 175276 w 281894"/>
                <a:gd name="connsiteY293" fmla="*/ 371604 h 663723"/>
                <a:gd name="connsiteX294" fmla="*/ 172564 w 281894"/>
                <a:gd name="connsiteY294" fmla="*/ 372691 h 663723"/>
                <a:gd name="connsiteX295" fmla="*/ 171027 w 281894"/>
                <a:gd name="connsiteY295" fmla="*/ 372404 h 663723"/>
                <a:gd name="connsiteX296" fmla="*/ 169851 w 281894"/>
                <a:gd name="connsiteY296" fmla="*/ 369764 h 663723"/>
                <a:gd name="connsiteX297" fmla="*/ 172272 w 281894"/>
                <a:gd name="connsiteY297" fmla="*/ 368510 h 663723"/>
                <a:gd name="connsiteX298" fmla="*/ 175276 w 281894"/>
                <a:gd name="connsiteY298" fmla="*/ 371604 h 663723"/>
                <a:gd name="connsiteX299" fmla="*/ 192765 w 281894"/>
                <a:gd name="connsiteY299" fmla="*/ 360945 h 663723"/>
                <a:gd name="connsiteX300" fmla="*/ 192371 w 281894"/>
                <a:gd name="connsiteY300" fmla="*/ 361137 h 663723"/>
                <a:gd name="connsiteX301" fmla="*/ 190467 w 281894"/>
                <a:gd name="connsiteY301" fmla="*/ 363401 h 663723"/>
                <a:gd name="connsiteX302" fmla="*/ 190232 w 281894"/>
                <a:gd name="connsiteY302" fmla="*/ 362160 h 663723"/>
                <a:gd name="connsiteX303" fmla="*/ 192371 w 281894"/>
                <a:gd name="connsiteY303" fmla="*/ 361133 h 663723"/>
                <a:gd name="connsiteX304" fmla="*/ 192556 w 281894"/>
                <a:gd name="connsiteY304" fmla="*/ 360538 h 663723"/>
                <a:gd name="connsiteX305" fmla="*/ 192979 w 281894"/>
                <a:gd name="connsiteY305" fmla="*/ 359866 h 663723"/>
                <a:gd name="connsiteX306" fmla="*/ 192765 w 281894"/>
                <a:gd name="connsiteY306" fmla="*/ 360945 h 663723"/>
                <a:gd name="connsiteX307" fmla="*/ 216758 w 281894"/>
                <a:gd name="connsiteY307" fmla="*/ 352917 h 663723"/>
                <a:gd name="connsiteX308" fmla="*/ 216407 w 281894"/>
                <a:gd name="connsiteY308" fmla="*/ 353542 h 663723"/>
                <a:gd name="connsiteX309" fmla="*/ 215932 w 281894"/>
                <a:gd name="connsiteY309" fmla="*/ 354573 h 663723"/>
                <a:gd name="connsiteX310" fmla="*/ 215757 w 281894"/>
                <a:gd name="connsiteY310" fmla="*/ 361253 h 663723"/>
                <a:gd name="connsiteX311" fmla="*/ 215097 w 281894"/>
                <a:gd name="connsiteY311" fmla="*/ 362434 h 663723"/>
                <a:gd name="connsiteX312" fmla="*/ 214242 w 281894"/>
                <a:gd name="connsiteY312" fmla="*/ 361266 h 663723"/>
                <a:gd name="connsiteX313" fmla="*/ 215936 w 281894"/>
                <a:gd name="connsiteY313" fmla="*/ 354577 h 663723"/>
                <a:gd name="connsiteX314" fmla="*/ 215979 w 281894"/>
                <a:gd name="connsiteY314" fmla="*/ 353093 h 663723"/>
                <a:gd name="connsiteX315" fmla="*/ 216758 w 281894"/>
                <a:gd name="connsiteY315" fmla="*/ 352917 h 663723"/>
                <a:gd name="connsiteX316" fmla="*/ 217194 w 281894"/>
                <a:gd name="connsiteY316" fmla="*/ 352134 h 663723"/>
                <a:gd name="connsiteX317" fmla="*/ 216758 w 281894"/>
                <a:gd name="connsiteY317" fmla="*/ 352917 h 663723"/>
                <a:gd name="connsiteX318" fmla="*/ 121048 w 281894"/>
                <a:gd name="connsiteY318" fmla="*/ 1164 h 663723"/>
                <a:gd name="connsiteX319" fmla="*/ 120846 w 281894"/>
                <a:gd name="connsiteY319" fmla="*/ 800 h 663723"/>
                <a:gd name="connsiteX320" fmla="*/ 119909 w 281894"/>
                <a:gd name="connsiteY320" fmla="*/ 0 h 663723"/>
                <a:gd name="connsiteX321" fmla="*/ 120440 w 281894"/>
                <a:gd name="connsiteY321" fmla="*/ 1194 h 663723"/>
                <a:gd name="connsiteX322" fmla="*/ 121048 w 281894"/>
                <a:gd name="connsiteY322" fmla="*/ 1164 h 663723"/>
                <a:gd name="connsiteX323" fmla="*/ 124933 w 281894"/>
                <a:gd name="connsiteY323" fmla="*/ 1947 h 663723"/>
                <a:gd name="connsiteX324" fmla="*/ 123679 w 281894"/>
                <a:gd name="connsiteY324" fmla="*/ 1010 h 663723"/>
                <a:gd name="connsiteX325" fmla="*/ 121048 w 281894"/>
                <a:gd name="connsiteY325" fmla="*/ 1164 h 663723"/>
                <a:gd name="connsiteX326" fmla="*/ 122648 w 281894"/>
                <a:gd name="connsiteY326" fmla="*/ 3333 h 663723"/>
                <a:gd name="connsiteX327" fmla="*/ 124933 w 281894"/>
                <a:gd name="connsiteY327" fmla="*/ 1947 h 663723"/>
                <a:gd name="connsiteX328" fmla="*/ 186261 w 281894"/>
                <a:gd name="connsiteY328" fmla="*/ 81979 h 663723"/>
                <a:gd name="connsiteX329" fmla="*/ 187266 w 281894"/>
                <a:gd name="connsiteY329" fmla="*/ 84837 h 663723"/>
                <a:gd name="connsiteX330" fmla="*/ 188503 w 281894"/>
                <a:gd name="connsiteY330" fmla="*/ 83780 h 663723"/>
                <a:gd name="connsiteX331" fmla="*/ 187459 w 281894"/>
                <a:gd name="connsiteY331" fmla="*/ 80982 h 663723"/>
                <a:gd name="connsiteX332" fmla="*/ 186261 w 281894"/>
                <a:gd name="connsiteY332" fmla="*/ 81979 h 663723"/>
                <a:gd name="connsiteX333" fmla="*/ 155794 w 281894"/>
                <a:gd name="connsiteY333" fmla="*/ 367462 h 663723"/>
                <a:gd name="connsiteX334" fmla="*/ 156329 w 281894"/>
                <a:gd name="connsiteY334" fmla="*/ 368724 h 663723"/>
                <a:gd name="connsiteX335" fmla="*/ 157202 w 281894"/>
                <a:gd name="connsiteY335" fmla="*/ 367693 h 663723"/>
                <a:gd name="connsiteX336" fmla="*/ 155794 w 281894"/>
                <a:gd name="connsiteY336" fmla="*/ 367462 h 663723"/>
                <a:gd name="connsiteX337" fmla="*/ 44200 w 281894"/>
                <a:gd name="connsiteY337" fmla="*/ 75800 h 663723"/>
                <a:gd name="connsiteX338" fmla="*/ 49163 w 281894"/>
                <a:gd name="connsiteY338" fmla="*/ 88093 h 663723"/>
                <a:gd name="connsiteX339" fmla="*/ 55612 w 281894"/>
                <a:gd name="connsiteY339" fmla="*/ 97892 h 663723"/>
                <a:gd name="connsiteX340" fmla="*/ 68800 w 281894"/>
                <a:gd name="connsiteY340" fmla="*/ 110178 h 663723"/>
                <a:gd name="connsiteX341" fmla="*/ 68800 w 281894"/>
                <a:gd name="connsiteY341" fmla="*/ 109951 h 663723"/>
                <a:gd name="connsiteX342" fmla="*/ 69442 w 281894"/>
                <a:gd name="connsiteY342" fmla="*/ 110032 h 663723"/>
                <a:gd name="connsiteX343" fmla="*/ 75467 w 281894"/>
                <a:gd name="connsiteY343" fmla="*/ 102629 h 663723"/>
                <a:gd name="connsiteX344" fmla="*/ 77311 w 281894"/>
                <a:gd name="connsiteY344" fmla="*/ 94790 h 663723"/>
                <a:gd name="connsiteX345" fmla="*/ 78895 w 281894"/>
                <a:gd name="connsiteY345" fmla="*/ 92231 h 663723"/>
                <a:gd name="connsiteX346" fmla="*/ 81483 w 281894"/>
                <a:gd name="connsiteY346" fmla="*/ 93361 h 663723"/>
                <a:gd name="connsiteX347" fmla="*/ 89896 w 281894"/>
                <a:gd name="connsiteY347" fmla="*/ 96202 h 663723"/>
                <a:gd name="connsiteX348" fmla="*/ 91261 w 281894"/>
                <a:gd name="connsiteY348" fmla="*/ 97020 h 663723"/>
                <a:gd name="connsiteX349" fmla="*/ 91334 w 281894"/>
                <a:gd name="connsiteY349" fmla="*/ 98436 h 663723"/>
                <a:gd name="connsiteX350" fmla="*/ 81107 w 281894"/>
                <a:gd name="connsiteY350" fmla="*/ 106806 h 663723"/>
                <a:gd name="connsiteX351" fmla="*/ 69438 w 281894"/>
                <a:gd name="connsiteY351" fmla="*/ 110032 h 663723"/>
                <a:gd name="connsiteX352" fmla="*/ 69138 w 281894"/>
                <a:gd name="connsiteY352" fmla="*/ 110387 h 663723"/>
                <a:gd name="connsiteX353" fmla="*/ 68796 w 281894"/>
                <a:gd name="connsiteY353" fmla="*/ 110182 h 663723"/>
                <a:gd name="connsiteX354" fmla="*/ 68843 w 281894"/>
                <a:gd name="connsiteY354" fmla="*/ 119562 h 663723"/>
                <a:gd name="connsiteX355" fmla="*/ 72638 w 281894"/>
                <a:gd name="connsiteY355" fmla="*/ 124119 h 663723"/>
                <a:gd name="connsiteX356" fmla="*/ 78959 w 281894"/>
                <a:gd name="connsiteY356" fmla="*/ 127585 h 663723"/>
                <a:gd name="connsiteX357" fmla="*/ 79421 w 281894"/>
                <a:gd name="connsiteY357" fmla="*/ 127461 h 663723"/>
                <a:gd name="connsiteX358" fmla="*/ 79836 w 281894"/>
                <a:gd name="connsiteY358" fmla="*/ 127859 h 663723"/>
                <a:gd name="connsiteX359" fmla="*/ 83897 w 281894"/>
                <a:gd name="connsiteY359" fmla="*/ 128013 h 663723"/>
                <a:gd name="connsiteX360" fmla="*/ 84962 w 281894"/>
                <a:gd name="connsiteY360" fmla="*/ 129707 h 663723"/>
                <a:gd name="connsiteX361" fmla="*/ 83383 w 281894"/>
                <a:gd name="connsiteY361" fmla="*/ 129840 h 663723"/>
                <a:gd name="connsiteX362" fmla="*/ 79836 w 281894"/>
                <a:gd name="connsiteY362" fmla="*/ 127863 h 663723"/>
                <a:gd name="connsiteX363" fmla="*/ 79091 w 281894"/>
                <a:gd name="connsiteY363" fmla="*/ 127842 h 663723"/>
                <a:gd name="connsiteX364" fmla="*/ 78959 w 281894"/>
                <a:gd name="connsiteY364" fmla="*/ 127589 h 663723"/>
                <a:gd name="connsiteX365" fmla="*/ 73567 w 281894"/>
                <a:gd name="connsiteY365" fmla="*/ 130439 h 663723"/>
                <a:gd name="connsiteX366" fmla="*/ 73589 w 281894"/>
                <a:gd name="connsiteY366" fmla="*/ 138501 h 663723"/>
                <a:gd name="connsiteX367" fmla="*/ 93473 w 281894"/>
                <a:gd name="connsiteY367" fmla="*/ 155737 h 663723"/>
                <a:gd name="connsiteX368" fmla="*/ 93567 w 281894"/>
                <a:gd name="connsiteY368" fmla="*/ 155335 h 663723"/>
                <a:gd name="connsiteX369" fmla="*/ 93837 w 281894"/>
                <a:gd name="connsiteY369" fmla="*/ 154522 h 663723"/>
                <a:gd name="connsiteX370" fmla="*/ 93602 w 281894"/>
                <a:gd name="connsiteY370" fmla="*/ 155793 h 663723"/>
                <a:gd name="connsiteX371" fmla="*/ 93473 w 281894"/>
                <a:gd name="connsiteY371" fmla="*/ 155733 h 663723"/>
                <a:gd name="connsiteX372" fmla="*/ 93109 w 281894"/>
                <a:gd name="connsiteY372" fmla="*/ 158634 h 663723"/>
                <a:gd name="connsiteX373" fmla="*/ 100491 w 281894"/>
                <a:gd name="connsiteY373" fmla="*/ 169738 h 663723"/>
                <a:gd name="connsiteX374" fmla="*/ 106632 w 281894"/>
                <a:gd name="connsiteY374" fmla="*/ 168664 h 663723"/>
                <a:gd name="connsiteX375" fmla="*/ 108082 w 281894"/>
                <a:gd name="connsiteY375" fmla="*/ 165652 h 663723"/>
                <a:gd name="connsiteX376" fmla="*/ 110679 w 281894"/>
                <a:gd name="connsiteY376" fmla="*/ 143760 h 663723"/>
                <a:gd name="connsiteX377" fmla="*/ 114513 w 281894"/>
                <a:gd name="connsiteY377" fmla="*/ 132626 h 663723"/>
                <a:gd name="connsiteX378" fmla="*/ 117004 w 281894"/>
                <a:gd name="connsiteY378" fmla="*/ 126447 h 663723"/>
                <a:gd name="connsiteX379" fmla="*/ 120949 w 281894"/>
                <a:gd name="connsiteY379" fmla="*/ 99617 h 663723"/>
                <a:gd name="connsiteX380" fmla="*/ 121467 w 281894"/>
                <a:gd name="connsiteY380" fmla="*/ 96279 h 663723"/>
                <a:gd name="connsiteX381" fmla="*/ 128981 w 281894"/>
                <a:gd name="connsiteY381" fmla="*/ 87588 h 663723"/>
                <a:gd name="connsiteX382" fmla="*/ 131801 w 281894"/>
                <a:gd name="connsiteY382" fmla="*/ 88748 h 663723"/>
                <a:gd name="connsiteX383" fmla="*/ 131651 w 281894"/>
                <a:gd name="connsiteY383" fmla="*/ 95214 h 663723"/>
                <a:gd name="connsiteX384" fmla="*/ 139533 w 281894"/>
                <a:gd name="connsiteY384" fmla="*/ 113896 h 663723"/>
                <a:gd name="connsiteX385" fmla="*/ 140736 w 281894"/>
                <a:gd name="connsiteY385" fmla="*/ 122099 h 663723"/>
                <a:gd name="connsiteX386" fmla="*/ 138673 w 281894"/>
                <a:gd name="connsiteY386" fmla="*/ 130341 h 663723"/>
                <a:gd name="connsiteX387" fmla="*/ 142781 w 281894"/>
                <a:gd name="connsiteY387" fmla="*/ 134500 h 663723"/>
                <a:gd name="connsiteX388" fmla="*/ 150633 w 281894"/>
                <a:gd name="connsiteY388" fmla="*/ 131334 h 663723"/>
                <a:gd name="connsiteX389" fmla="*/ 154814 w 281894"/>
                <a:gd name="connsiteY389" fmla="*/ 134273 h 663723"/>
                <a:gd name="connsiteX390" fmla="*/ 155118 w 281894"/>
                <a:gd name="connsiteY390" fmla="*/ 135929 h 663723"/>
                <a:gd name="connsiteX391" fmla="*/ 160039 w 281894"/>
                <a:gd name="connsiteY391" fmla="*/ 137684 h 663723"/>
                <a:gd name="connsiteX392" fmla="*/ 171759 w 281894"/>
                <a:gd name="connsiteY392" fmla="*/ 117606 h 663723"/>
                <a:gd name="connsiteX393" fmla="*/ 170095 w 281894"/>
                <a:gd name="connsiteY393" fmla="*/ 114953 h 663723"/>
                <a:gd name="connsiteX394" fmla="*/ 167013 w 281894"/>
                <a:gd name="connsiteY394" fmla="*/ 113802 h 663723"/>
                <a:gd name="connsiteX395" fmla="*/ 158892 w 281894"/>
                <a:gd name="connsiteY395" fmla="*/ 105415 h 663723"/>
                <a:gd name="connsiteX396" fmla="*/ 150578 w 281894"/>
                <a:gd name="connsiteY396" fmla="*/ 101072 h 663723"/>
                <a:gd name="connsiteX397" fmla="*/ 148019 w 281894"/>
                <a:gd name="connsiteY397" fmla="*/ 98744 h 663723"/>
                <a:gd name="connsiteX398" fmla="*/ 149221 w 281894"/>
                <a:gd name="connsiteY398" fmla="*/ 93763 h 663723"/>
                <a:gd name="connsiteX399" fmla="*/ 145734 w 281894"/>
                <a:gd name="connsiteY399" fmla="*/ 87054 h 663723"/>
                <a:gd name="connsiteX400" fmla="*/ 137522 w 281894"/>
                <a:gd name="connsiteY400" fmla="*/ 81919 h 663723"/>
                <a:gd name="connsiteX401" fmla="*/ 129974 w 281894"/>
                <a:gd name="connsiteY401" fmla="*/ 71054 h 663723"/>
                <a:gd name="connsiteX402" fmla="*/ 127406 w 281894"/>
                <a:gd name="connsiteY402" fmla="*/ 69086 h 663723"/>
                <a:gd name="connsiteX403" fmla="*/ 120774 w 281894"/>
                <a:gd name="connsiteY403" fmla="*/ 67755 h 663723"/>
                <a:gd name="connsiteX404" fmla="*/ 111403 w 281894"/>
                <a:gd name="connsiteY404" fmla="*/ 58619 h 663723"/>
                <a:gd name="connsiteX405" fmla="*/ 104004 w 281894"/>
                <a:gd name="connsiteY405" fmla="*/ 47622 h 663723"/>
                <a:gd name="connsiteX406" fmla="*/ 100799 w 281894"/>
                <a:gd name="connsiteY406" fmla="*/ 43805 h 663723"/>
                <a:gd name="connsiteX407" fmla="*/ 93285 w 281894"/>
                <a:gd name="connsiteY407" fmla="*/ 37378 h 663723"/>
                <a:gd name="connsiteX408" fmla="*/ 87354 w 281894"/>
                <a:gd name="connsiteY408" fmla="*/ 34113 h 663723"/>
                <a:gd name="connsiteX409" fmla="*/ 82258 w 281894"/>
                <a:gd name="connsiteY409" fmla="*/ 36860 h 663723"/>
                <a:gd name="connsiteX410" fmla="*/ 79686 w 281894"/>
                <a:gd name="connsiteY410" fmla="*/ 48187 h 663723"/>
                <a:gd name="connsiteX411" fmla="*/ 80011 w 281894"/>
                <a:gd name="connsiteY411" fmla="*/ 48170 h 663723"/>
                <a:gd name="connsiteX412" fmla="*/ 80020 w 281894"/>
                <a:gd name="connsiteY412" fmla="*/ 49064 h 663723"/>
                <a:gd name="connsiteX413" fmla="*/ 81980 w 281894"/>
                <a:gd name="connsiteY413" fmla="*/ 55966 h 663723"/>
                <a:gd name="connsiteX414" fmla="*/ 81599 w 281894"/>
                <a:gd name="connsiteY414" fmla="*/ 57451 h 663723"/>
                <a:gd name="connsiteX415" fmla="*/ 80127 w 281894"/>
                <a:gd name="connsiteY415" fmla="*/ 56210 h 663723"/>
                <a:gd name="connsiteX416" fmla="*/ 80020 w 281894"/>
                <a:gd name="connsiteY416" fmla="*/ 49064 h 663723"/>
                <a:gd name="connsiteX417" fmla="*/ 79613 w 281894"/>
                <a:gd name="connsiteY417" fmla="*/ 48512 h 663723"/>
                <a:gd name="connsiteX418" fmla="*/ 79686 w 281894"/>
                <a:gd name="connsiteY418" fmla="*/ 48187 h 663723"/>
                <a:gd name="connsiteX419" fmla="*/ 77029 w 281894"/>
                <a:gd name="connsiteY419" fmla="*/ 48033 h 663723"/>
                <a:gd name="connsiteX420" fmla="*/ 65843 w 281894"/>
                <a:gd name="connsiteY420" fmla="*/ 48075 h 663723"/>
                <a:gd name="connsiteX421" fmla="*/ 65916 w 281894"/>
                <a:gd name="connsiteY421" fmla="*/ 48704 h 663723"/>
                <a:gd name="connsiteX422" fmla="*/ 65403 w 281894"/>
                <a:gd name="connsiteY422" fmla="*/ 48841 h 663723"/>
                <a:gd name="connsiteX423" fmla="*/ 65321 w 281894"/>
                <a:gd name="connsiteY423" fmla="*/ 51413 h 663723"/>
                <a:gd name="connsiteX424" fmla="*/ 63028 w 281894"/>
                <a:gd name="connsiteY424" fmla="*/ 52782 h 663723"/>
                <a:gd name="connsiteX425" fmla="*/ 61787 w 281894"/>
                <a:gd name="connsiteY425" fmla="*/ 51815 h 663723"/>
                <a:gd name="connsiteX426" fmla="*/ 62801 w 281894"/>
                <a:gd name="connsiteY426" fmla="*/ 49526 h 663723"/>
                <a:gd name="connsiteX427" fmla="*/ 65398 w 281894"/>
                <a:gd name="connsiteY427" fmla="*/ 48841 h 663723"/>
                <a:gd name="connsiteX428" fmla="*/ 65411 w 281894"/>
                <a:gd name="connsiteY428" fmla="*/ 48251 h 663723"/>
                <a:gd name="connsiteX429" fmla="*/ 65843 w 281894"/>
                <a:gd name="connsiteY429" fmla="*/ 48080 h 663723"/>
                <a:gd name="connsiteX430" fmla="*/ 65719 w 281894"/>
                <a:gd name="connsiteY430" fmla="*/ 47010 h 663723"/>
                <a:gd name="connsiteX431" fmla="*/ 58672 w 281894"/>
                <a:gd name="connsiteY431" fmla="*/ 41999 h 663723"/>
                <a:gd name="connsiteX432" fmla="*/ 45526 w 281894"/>
                <a:gd name="connsiteY432" fmla="*/ 45029 h 663723"/>
                <a:gd name="connsiteX433" fmla="*/ 39540 w 281894"/>
                <a:gd name="connsiteY433" fmla="*/ 50185 h 663723"/>
                <a:gd name="connsiteX434" fmla="*/ 37768 w 281894"/>
                <a:gd name="connsiteY434" fmla="*/ 54952 h 663723"/>
                <a:gd name="connsiteX435" fmla="*/ 41577 w 281894"/>
                <a:gd name="connsiteY435" fmla="*/ 71743 h 663723"/>
                <a:gd name="connsiteX436" fmla="*/ 44200 w 281894"/>
                <a:gd name="connsiteY436" fmla="*/ 75800 h 663723"/>
                <a:gd name="connsiteX437" fmla="*/ 86439 w 281894"/>
                <a:gd name="connsiteY437" fmla="*/ 122741 h 663723"/>
                <a:gd name="connsiteX438" fmla="*/ 85095 w 281894"/>
                <a:gd name="connsiteY438" fmla="*/ 122018 h 663723"/>
                <a:gd name="connsiteX439" fmla="*/ 86635 w 281894"/>
                <a:gd name="connsiteY439" fmla="*/ 121616 h 663723"/>
                <a:gd name="connsiteX440" fmla="*/ 86439 w 281894"/>
                <a:gd name="connsiteY440" fmla="*/ 122741 h 663723"/>
                <a:gd name="connsiteX441" fmla="*/ 82626 w 281894"/>
                <a:gd name="connsiteY441" fmla="*/ 69313 h 663723"/>
                <a:gd name="connsiteX442" fmla="*/ 83310 w 281894"/>
                <a:gd name="connsiteY442" fmla="*/ 69835 h 663723"/>
                <a:gd name="connsiteX443" fmla="*/ 82245 w 281894"/>
                <a:gd name="connsiteY443" fmla="*/ 69467 h 663723"/>
                <a:gd name="connsiteX444" fmla="*/ 81894 w 281894"/>
                <a:gd name="connsiteY444" fmla="*/ 68285 h 663723"/>
                <a:gd name="connsiteX445" fmla="*/ 82626 w 281894"/>
                <a:gd name="connsiteY445" fmla="*/ 69313 h 663723"/>
                <a:gd name="connsiteX446" fmla="*/ 186227 w 281894"/>
                <a:gd name="connsiteY446" fmla="*/ 23856 h 663723"/>
                <a:gd name="connsiteX447" fmla="*/ 186017 w 281894"/>
                <a:gd name="connsiteY447" fmla="*/ 24498 h 663723"/>
                <a:gd name="connsiteX448" fmla="*/ 186227 w 281894"/>
                <a:gd name="connsiteY448" fmla="*/ 23856 h 663723"/>
                <a:gd name="connsiteX449" fmla="*/ 102849 w 281894"/>
                <a:gd name="connsiteY449" fmla="*/ 35187 h 663723"/>
                <a:gd name="connsiteX450" fmla="*/ 115267 w 281894"/>
                <a:gd name="connsiteY450" fmla="*/ 46030 h 663723"/>
                <a:gd name="connsiteX451" fmla="*/ 122742 w 281894"/>
                <a:gd name="connsiteY451" fmla="*/ 45251 h 663723"/>
                <a:gd name="connsiteX452" fmla="*/ 123260 w 281894"/>
                <a:gd name="connsiteY452" fmla="*/ 44716 h 663723"/>
                <a:gd name="connsiteX453" fmla="*/ 124664 w 281894"/>
                <a:gd name="connsiteY453" fmla="*/ 44716 h 663723"/>
                <a:gd name="connsiteX454" fmla="*/ 128172 w 281894"/>
                <a:gd name="connsiteY454" fmla="*/ 43377 h 663723"/>
                <a:gd name="connsiteX455" fmla="*/ 129670 w 281894"/>
                <a:gd name="connsiteY455" fmla="*/ 43420 h 663723"/>
                <a:gd name="connsiteX456" fmla="*/ 128100 w 281894"/>
                <a:gd name="connsiteY456" fmla="*/ 44733 h 663723"/>
                <a:gd name="connsiteX457" fmla="*/ 124664 w 281894"/>
                <a:gd name="connsiteY457" fmla="*/ 44716 h 663723"/>
                <a:gd name="connsiteX458" fmla="*/ 123645 w 281894"/>
                <a:gd name="connsiteY458" fmla="*/ 45119 h 663723"/>
                <a:gd name="connsiteX459" fmla="*/ 122742 w 281894"/>
                <a:gd name="connsiteY459" fmla="*/ 45247 h 663723"/>
                <a:gd name="connsiteX460" fmla="*/ 119871 w 281894"/>
                <a:gd name="connsiteY460" fmla="*/ 48221 h 663723"/>
                <a:gd name="connsiteX461" fmla="*/ 119909 w 281894"/>
                <a:gd name="connsiteY461" fmla="*/ 53715 h 663723"/>
                <a:gd name="connsiteX462" fmla="*/ 128498 w 281894"/>
                <a:gd name="connsiteY462" fmla="*/ 58936 h 663723"/>
                <a:gd name="connsiteX463" fmla="*/ 138074 w 281894"/>
                <a:gd name="connsiteY463" fmla="*/ 60562 h 663723"/>
                <a:gd name="connsiteX464" fmla="*/ 148554 w 281894"/>
                <a:gd name="connsiteY464" fmla="*/ 63750 h 663723"/>
                <a:gd name="connsiteX465" fmla="*/ 160248 w 281894"/>
                <a:gd name="connsiteY465" fmla="*/ 63403 h 663723"/>
                <a:gd name="connsiteX466" fmla="*/ 165773 w 281894"/>
                <a:gd name="connsiteY466" fmla="*/ 59933 h 663723"/>
                <a:gd name="connsiteX467" fmla="*/ 176226 w 281894"/>
                <a:gd name="connsiteY467" fmla="*/ 51310 h 663723"/>
                <a:gd name="connsiteX468" fmla="*/ 180959 w 281894"/>
                <a:gd name="connsiteY468" fmla="*/ 42410 h 663723"/>
                <a:gd name="connsiteX469" fmla="*/ 185486 w 281894"/>
                <a:gd name="connsiteY469" fmla="*/ 25075 h 663723"/>
                <a:gd name="connsiteX470" fmla="*/ 176522 w 281894"/>
                <a:gd name="connsiteY470" fmla="*/ 21451 h 663723"/>
                <a:gd name="connsiteX471" fmla="*/ 158682 w 281894"/>
                <a:gd name="connsiteY471" fmla="*/ 16320 h 663723"/>
                <a:gd name="connsiteX472" fmla="*/ 151023 w 281894"/>
                <a:gd name="connsiteY472" fmla="*/ 18233 h 663723"/>
                <a:gd name="connsiteX473" fmla="*/ 146513 w 281894"/>
                <a:gd name="connsiteY473" fmla="*/ 16667 h 663723"/>
                <a:gd name="connsiteX474" fmla="*/ 145302 w 281894"/>
                <a:gd name="connsiteY474" fmla="*/ 13522 h 663723"/>
                <a:gd name="connsiteX475" fmla="*/ 141048 w 281894"/>
                <a:gd name="connsiteY475" fmla="*/ 11866 h 663723"/>
                <a:gd name="connsiteX476" fmla="*/ 138699 w 281894"/>
                <a:gd name="connsiteY476" fmla="*/ 14074 h 663723"/>
                <a:gd name="connsiteX477" fmla="*/ 137912 w 281894"/>
                <a:gd name="connsiteY477" fmla="*/ 18991 h 663723"/>
                <a:gd name="connsiteX478" fmla="*/ 136816 w 281894"/>
                <a:gd name="connsiteY478" fmla="*/ 23715 h 663723"/>
                <a:gd name="connsiteX479" fmla="*/ 132999 w 281894"/>
                <a:gd name="connsiteY479" fmla="*/ 22213 h 663723"/>
                <a:gd name="connsiteX480" fmla="*/ 131429 w 281894"/>
                <a:gd name="connsiteY480" fmla="*/ 21588 h 663723"/>
                <a:gd name="connsiteX481" fmla="*/ 118476 w 281894"/>
                <a:gd name="connsiteY481" fmla="*/ 14814 h 663723"/>
                <a:gd name="connsiteX482" fmla="*/ 115737 w 281894"/>
                <a:gd name="connsiteY482" fmla="*/ 12790 h 663723"/>
                <a:gd name="connsiteX483" fmla="*/ 111090 w 281894"/>
                <a:gd name="connsiteY483" fmla="*/ 15571 h 663723"/>
                <a:gd name="connsiteX484" fmla="*/ 111133 w 281894"/>
                <a:gd name="connsiteY484" fmla="*/ 18943 h 663723"/>
                <a:gd name="connsiteX485" fmla="*/ 109567 w 281894"/>
                <a:gd name="connsiteY485" fmla="*/ 21597 h 663723"/>
                <a:gd name="connsiteX486" fmla="*/ 106738 w 281894"/>
                <a:gd name="connsiteY486" fmla="*/ 20702 h 663723"/>
                <a:gd name="connsiteX487" fmla="*/ 103944 w 281894"/>
                <a:gd name="connsiteY487" fmla="*/ 20818 h 663723"/>
                <a:gd name="connsiteX488" fmla="*/ 101236 w 281894"/>
                <a:gd name="connsiteY488" fmla="*/ 28593 h 663723"/>
                <a:gd name="connsiteX489" fmla="*/ 102849 w 281894"/>
                <a:gd name="connsiteY489" fmla="*/ 35187 h 663723"/>
                <a:gd name="connsiteX490" fmla="*/ 186021 w 281894"/>
                <a:gd name="connsiteY490" fmla="*/ 24502 h 663723"/>
                <a:gd name="connsiteX491" fmla="*/ 185469 w 281894"/>
                <a:gd name="connsiteY491" fmla="*/ 24849 h 663723"/>
                <a:gd name="connsiteX492" fmla="*/ 185491 w 281894"/>
                <a:gd name="connsiteY492" fmla="*/ 25080 h 663723"/>
                <a:gd name="connsiteX493" fmla="*/ 185906 w 281894"/>
                <a:gd name="connsiteY493" fmla="*/ 25289 h 663723"/>
                <a:gd name="connsiteX494" fmla="*/ 186021 w 281894"/>
                <a:gd name="connsiteY494" fmla="*/ 24502 h 663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Lst>
              <a:rect l="l" t="t" r="r" b="b"/>
              <a:pathLst>
                <a:path w="281894" h="663723">
                  <a:moveTo>
                    <a:pt x="99494" y="418764"/>
                  </a:moveTo>
                  <a:cubicBezTo>
                    <a:pt x="99819" y="418682"/>
                    <a:pt x="100153" y="418601"/>
                    <a:pt x="100474" y="418511"/>
                  </a:cubicBezTo>
                  <a:cubicBezTo>
                    <a:pt x="100551" y="418357"/>
                    <a:pt x="100624" y="418225"/>
                    <a:pt x="100688" y="418071"/>
                  </a:cubicBezTo>
                  <a:cubicBezTo>
                    <a:pt x="100495" y="418071"/>
                    <a:pt x="100277" y="418071"/>
                    <a:pt x="100089" y="418071"/>
                  </a:cubicBezTo>
                  <a:cubicBezTo>
                    <a:pt x="99892" y="418302"/>
                    <a:pt x="99699" y="418528"/>
                    <a:pt x="99494" y="418764"/>
                  </a:cubicBezTo>
                  <a:close/>
                  <a:moveTo>
                    <a:pt x="95463" y="422499"/>
                  </a:moveTo>
                  <a:cubicBezTo>
                    <a:pt x="95681" y="422666"/>
                    <a:pt x="96537" y="422285"/>
                    <a:pt x="96837" y="421943"/>
                  </a:cubicBezTo>
                  <a:cubicBezTo>
                    <a:pt x="97778" y="420933"/>
                    <a:pt x="98625" y="419851"/>
                    <a:pt x="99490" y="418764"/>
                  </a:cubicBezTo>
                  <a:cubicBezTo>
                    <a:pt x="98197" y="419106"/>
                    <a:pt x="96871" y="419427"/>
                    <a:pt x="95668" y="419983"/>
                  </a:cubicBezTo>
                  <a:cubicBezTo>
                    <a:pt x="94398" y="420552"/>
                    <a:pt x="94355" y="421674"/>
                    <a:pt x="95463" y="422499"/>
                  </a:cubicBezTo>
                  <a:close/>
                  <a:moveTo>
                    <a:pt x="189397" y="349635"/>
                  </a:moveTo>
                  <a:cubicBezTo>
                    <a:pt x="189179" y="349712"/>
                    <a:pt x="189171" y="349772"/>
                    <a:pt x="188846" y="349845"/>
                  </a:cubicBezTo>
                  <a:cubicBezTo>
                    <a:pt x="188901" y="349939"/>
                    <a:pt x="188901" y="350037"/>
                    <a:pt x="188940" y="350127"/>
                  </a:cubicBezTo>
                  <a:cubicBezTo>
                    <a:pt x="189029" y="350166"/>
                    <a:pt x="189119" y="350187"/>
                    <a:pt x="189201" y="350204"/>
                  </a:cubicBezTo>
                  <a:cubicBezTo>
                    <a:pt x="189265" y="350016"/>
                    <a:pt x="189338" y="349823"/>
                    <a:pt x="189397" y="349635"/>
                  </a:cubicBezTo>
                  <a:close/>
                  <a:moveTo>
                    <a:pt x="189676" y="348792"/>
                  </a:moveTo>
                  <a:cubicBezTo>
                    <a:pt x="189577" y="349083"/>
                    <a:pt x="189483" y="349344"/>
                    <a:pt x="189397" y="349635"/>
                  </a:cubicBezTo>
                  <a:cubicBezTo>
                    <a:pt x="190279" y="349366"/>
                    <a:pt x="190510" y="349100"/>
                    <a:pt x="189676" y="348792"/>
                  </a:cubicBezTo>
                  <a:close/>
                  <a:moveTo>
                    <a:pt x="40237" y="84285"/>
                  </a:moveTo>
                  <a:cubicBezTo>
                    <a:pt x="39728" y="85166"/>
                    <a:pt x="38697" y="86074"/>
                    <a:pt x="38770" y="86912"/>
                  </a:cubicBezTo>
                  <a:cubicBezTo>
                    <a:pt x="39403" y="94850"/>
                    <a:pt x="43733" y="100456"/>
                    <a:pt x="50310" y="104504"/>
                  </a:cubicBezTo>
                  <a:cubicBezTo>
                    <a:pt x="50456" y="104594"/>
                    <a:pt x="51183" y="103999"/>
                    <a:pt x="51410" y="103622"/>
                  </a:cubicBezTo>
                  <a:cubicBezTo>
                    <a:pt x="51697" y="103186"/>
                    <a:pt x="51958" y="102531"/>
                    <a:pt x="51833" y="102095"/>
                  </a:cubicBezTo>
                  <a:cubicBezTo>
                    <a:pt x="49887" y="95552"/>
                    <a:pt x="44795" y="90819"/>
                    <a:pt x="41803" y="84858"/>
                  </a:cubicBezTo>
                  <a:cubicBezTo>
                    <a:pt x="41628" y="84490"/>
                    <a:pt x="40785" y="84473"/>
                    <a:pt x="40237" y="84285"/>
                  </a:cubicBezTo>
                  <a:close/>
                  <a:moveTo>
                    <a:pt x="266797" y="365023"/>
                  </a:moveTo>
                  <a:cubicBezTo>
                    <a:pt x="269703" y="364946"/>
                    <a:pt x="272403" y="364261"/>
                    <a:pt x="274692" y="362340"/>
                  </a:cubicBezTo>
                  <a:cubicBezTo>
                    <a:pt x="276858" y="360504"/>
                    <a:pt x="279048" y="358694"/>
                    <a:pt x="281227" y="356862"/>
                  </a:cubicBezTo>
                  <a:cubicBezTo>
                    <a:pt x="282433" y="355874"/>
                    <a:pt x="281911" y="353491"/>
                    <a:pt x="280409" y="352592"/>
                  </a:cubicBezTo>
                  <a:cubicBezTo>
                    <a:pt x="273032" y="348227"/>
                    <a:pt x="264838" y="345861"/>
                    <a:pt x="256746" y="343285"/>
                  </a:cubicBezTo>
                  <a:cubicBezTo>
                    <a:pt x="255586" y="342904"/>
                    <a:pt x="253678" y="344273"/>
                    <a:pt x="252347" y="345172"/>
                  </a:cubicBezTo>
                  <a:cubicBezTo>
                    <a:pt x="251465" y="345767"/>
                    <a:pt x="250961" y="346948"/>
                    <a:pt x="250353" y="347902"/>
                  </a:cubicBezTo>
                  <a:cubicBezTo>
                    <a:pt x="249561" y="349139"/>
                    <a:pt x="248744" y="349567"/>
                    <a:pt x="248012" y="348856"/>
                  </a:cubicBezTo>
                  <a:cubicBezTo>
                    <a:pt x="247636" y="348510"/>
                    <a:pt x="247371" y="347859"/>
                    <a:pt x="247371" y="347363"/>
                  </a:cubicBezTo>
                  <a:cubicBezTo>
                    <a:pt x="247371" y="345673"/>
                    <a:pt x="247623" y="343952"/>
                    <a:pt x="247554" y="342275"/>
                  </a:cubicBezTo>
                  <a:cubicBezTo>
                    <a:pt x="247469" y="339297"/>
                    <a:pt x="245569" y="336798"/>
                    <a:pt x="242817" y="335998"/>
                  </a:cubicBezTo>
                  <a:cubicBezTo>
                    <a:pt x="240400" y="335309"/>
                    <a:pt x="238389" y="336242"/>
                    <a:pt x="236621" y="337829"/>
                  </a:cubicBezTo>
                  <a:cubicBezTo>
                    <a:pt x="234897" y="339357"/>
                    <a:pt x="233558" y="341034"/>
                    <a:pt x="233309" y="343529"/>
                  </a:cubicBezTo>
                  <a:cubicBezTo>
                    <a:pt x="233143" y="345168"/>
                    <a:pt x="232676" y="346909"/>
                    <a:pt x="231901" y="348373"/>
                  </a:cubicBezTo>
                  <a:cubicBezTo>
                    <a:pt x="231474" y="349173"/>
                    <a:pt x="230194" y="349592"/>
                    <a:pt x="229214" y="349995"/>
                  </a:cubicBezTo>
                  <a:cubicBezTo>
                    <a:pt x="229013" y="350067"/>
                    <a:pt x="228217" y="349306"/>
                    <a:pt x="228085" y="348852"/>
                  </a:cubicBezTo>
                  <a:cubicBezTo>
                    <a:pt x="227426" y="345947"/>
                    <a:pt x="226647" y="343508"/>
                    <a:pt x="222753" y="343734"/>
                  </a:cubicBezTo>
                  <a:cubicBezTo>
                    <a:pt x="220635" y="343854"/>
                    <a:pt x="220690" y="341620"/>
                    <a:pt x="220297" y="340093"/>
                  </a:cubicBezTo>
                  <a:cubicBezTo>
                    <a:pt x="219287" y="336130"/>
                    <a:pt x="215714" y="335215"/>
                    <a:pt x="214208" y="337405"/>
                  </a:cubicBezTo>
                  <a:cubicBezTo>
                    <a:pt x="211161" y="341813"/>
                    <a:pt x="205132" y="342006"/>
                    <a:pt x="202449" y="346558"/>
                  </a:cubicBezTo>
                  <a:cubicBezTo>
                    <a:pt x="197866" y="347188"/>
                    <a:pt x="194930" y="351081"/>
                    <a:pt x="190733" y="352489"/>
                  </a:cubicBezTo>
                  <a:cubicBezTo>
                    <a:pt x="190279" y="352648"/>
                    <a:pt x="189765" y="352699"/>
                    <a:pt x="189265" y="352772"/>
                  </a:cubicBezTo>
                  <a:cubicBezTo>
                    <a:pt x="189256" y="352887"/>
                    <a:pt x="189278" y="353003"/>
                    <a:pt x="189231" y="353118"/>
                  </a:cubicBezTo>
                  <a:lnTo>
                    <a:pt x="188516" y="353863"/>
                  </a:lnTo>
                  <a:lnTo>
                    <a:pt x="189047" y="352815"/>
                  </a:lnTo>
                  <a:cubicBezTo>
                    <a:pt x="189115" y="352793"/>
                    <a:pt x="189192" y="352772"/>
                    <a:pt x="189265" y="352772"/>
                  </a:cubicBezTo>
                  <a:cubicBezTo>
                    <a:pt x="189436" y="351860"/>
                    <a:pt x="189346" y="350983"/>
                    <a:pt x="188952" y="350123"/>
                  </a:cubicBezTo>
                  <a:cubicBezTo>
                    <a:pt x="188499" y="349995"/>
                    <a:pt x="188054" y="349794"/>
                    <a:pt x="187579" y="349794"/>
                  </a:cubicBezTo>
                  <a:cubicBezTo>
                    <a:pt x="180356" y="349669"/>
                    <a:pt x="179590" y="350564"/>
                    <a:pt x="181280" y="357029"/>
                  </a:cubicBezTo>
                  <a:cubicBezTo>
                    <a:pt x="181520" y="357979"/>
                    <a:pt x="181631" y="358972"/>
                    <a:pt x="181768" y="359943"/>
                  </a:cubicBezTo>
                  <a:cubicBezTo>
                    <a:pt x="181926" y="359943"/>
                    <a:pt x="182076" y="359909"/>
                    <a:pt x="182234" y="359931"/>
                  </a:cubicBezTo>
                  <a:lnTo>
                    <a:pt x="182855" y="360769"/>
                  </a:lnTo>
                  <a:lnTo>
                    <a:pt x="181836" y="360324"/>
                  </a:lnTo>
                  <a:cubicBezTo>
                    <a:pt x="181811" y="360213"/>
                    <a:pt x="181794" y="360076"/>
                    <a:pt x="181768" y="359943"/>
                  </a:cubicBezTo>
                  <a:cubicBezTo>
                    <a:pt x="174849" y="359503"/>
                    <a:pt x="169234" y="363264"/>
                    <a:pt x="163248" y="365819"/>
                  </a:cubicBezTo>
                  <a:cubicBezTo>
                    <a:pt x="162726" y="366050"/>
                    <a:pt x="162649" y="367881"/>
                    <a:pt x="162773" y="368930"/>
                  </a:cubicBezTo>
                  <a:cubicBezTo>
                    <a:pt x="162944" y="370517"/>
                    <a:pt x="164069" y="372229"/>
                    <a:pt x="163697" y="373602"/>
                  </a:cubicBezTo>
                  <a:cubicBezTo>
                    <a:pt x="163145" y="375566"/>
                    <a:pt x="160822" y="374509"/>
                    <a:pt x="159328" y="374993"/>
                  </a:cubicBezTo>
                  <a:cubicBezTo>
                    <a:pt x="156663" y="375797"/>
                    <a:pt x="154001" y="376653"/>
                    <a:pt x="151348" y="377488"/>
                  </a:cubicBezTo>
                  <a:lnTo>
                    <a:pt x="151712" y="377222"/>
                  </a:lnTo>
                  <a:lnTo>
                    <a:pt x="151374" y="377222"/>
                  </a:lnTo>
                  <a:cubicBezTo>
                    <a:pt x="151485" y="375639"/>
                    <a:pt x="151767" y="374060"/>
                    <a:pt x="151532" y="372550"/>
                  </a:cubicBezTo>
                  <a:cubicBezTo>
                    <a:pt x="151245" y="370667"/>
                    <a:pt x="149495" y="369785"/>
                    <a:pt x="147809" y="369670"/>
                  </a:cubicBezTo>
                  <a:cubicBezTo>
                    <a:pt x="147094" y="369640"/>
                    <a:pt x="145584" y="371026"/>
                    <a:pt x="145695" y="371390"/>
                  </a:cubicBezTo>
                  <a:cubicBezTo>
                    <a:pt x="146299" y="373397"/>
                    <a:pt x="147236" y="375297"/>
                    <a:pt x="148091" y="377222"/>
                  </a:cubicBezTo>
                  <a:lnTo>
                    <a:pt x="147745" y="377222"/>
                  </a:lnTo>
                  <a:lnTo>
                    <a:pt x="148207" y="377471"/>
                  </a:lnTo>
                  <a:cubicBezTo>
                    <a:pt x="143342" y="377150"/>
                    <a:pt x="139931" y="379208"/>
                    <a:pt x="137937" y="383534"/>
                  </a:cubicBezTo>
                  <a:cubicBezTo>
                    <a:pt x="138006" y="383534"/>
                    <a:pt x="138066" y="383534"/>
                    <a:pt x="138147" y="383534"/>
                  </a:cubicBezTo>
                  <a:cubicBezTo>
                    <a:pt x="137475" y="383136"/>
                    <a:pt x="139371" y="385387"/>
                    <a:pt x="137702" y="383958"/>
                  </a:cubicBezTo>
                  <a:cubicBezTo>
                    <a:pt x="137753" y="383782"/>
                    <a:pt x="137873" y="383688"/>
                    <a:pt x="137942" y="383534"/>
                  </a:cubicBezTo>
                  <a:cubicBezTo>
                    <a:pt x="136307" y="383573"/>
                    <a:pt x="134655" y="383573"/>
                    <a:pt x="133029" y="383688"/>
                  </a:cubicBezTo>
                  <a:cubicBezTo>
                    <a:pt x="129961" y="383915"/>
                    <a:pt x="127693" y="385271"/>
                    <a:pt x="126628" y="388339"/>
                  </a:cubicBezTo>
                  <a:cubicBezTo>
                    <a:pt x="125374" y="391848"/>
                    <a:pt x="125340" y="395015"/>
                    <a:pt x="128639" y="397488"/>
                  </a:cubicBezTo>
                  <a:cubicBezTo>
                    <a:pt x="129546" y="398156"/>
                    <a:pt x="130513" y="398750"/>
                    <a:pt x="131313" y="399534"/>
                  </a:cubicBezTo>
                  <a:cubicBezTo>
                    <a:pt x="132494" y="400638"/>
                    <a:pt x="132100" y="402644"/>
                    <a:pt x="130440" y="403800"/>
                  </a:cubicBezTo>
                  <a:cubicBezTo>
                    <a:pt x="128630" y="405083"/>
                    <a:pt x="126876" y="406872"/>
                    <a:pt x="124313" y="405713"/>
                  </a:cubicBezTo>
                  <a:cubicBezTo>
                    <a:pt x="121553" y="404450"/>
                    <a:pt x="118818" y="404908"/>
                    <a:pt x="115990" y="405409"/>
                  </a:cubicBezTo>
                  <a:cubicBezTo>
                    <a:pt x="114163" y="405713"/>
                    <a:pt x="112614" y="403706"/>
                    <a:pt x="113191" y="402144"/>
                  </a:cubicBezTo>
                  <a:cubicBezTo>
                    <a:pt x="114137" y="399495"/>
                    <a:pt x="115207" y="396859"/>
                    <a:pt x="116127" y="394172"/>
                  </a:cubicBezTo>
                  <a:cubicBezTo>
                    <a:pt x="116208" y="393889"/>
                    <a:pt x="115630" y="393183"/>
                    <a:pt x="115207" y="392939"/>
                  </a:cubicBezTo>
                  <a:cubicBezTo>
                    <a:pt x="114852" y="392725"/>
                    <a:pt x="114068" y="392687"/>
                    <a:pt x="113837" y="392939"/>
                  </a:cubicBezTo>
                  <a:cubicBezTo>
                    <a:pt x="109892" y="396979"/>
                    <a:pt x="105896" y="400984"/>
                    <a:pt x="102173" y="405195"/>
                  </a:cubicBezTo>
                  <a:cubicBezTo>
                    <a:pt x="100872" y="406662"/>
                    <a:pt x="102121" y="408306"/>
                    <a:pt x="103105" y="409654"/>
                  </a:cubicBezTo>
                  <a:cubicBezTo>
                    <a:pt x="104800" y="411926"/>
                    <a:pt x="104184" y="413796"/>
                    <a:pt x="102216" y="415580"/>
                  </a:cubicBezTo>
                  <a:cubicBezTo>
                    <a:pt x="101548" y="416218"/>
                    <a:pt x="101176" y="417189"/>
                    <a:pt x="100714" y="418062"/>
                  </a:cubicBezTo>
                  <a:cubicBezTo>
                    <a:pt x="102776" y="418100"/>
                    <a:pt x="104864" y="418310"/>
                    <a:pt x="106854" y="417929"/>
                  </a:cubicBezTo>
                  <a:cubicBezTo>
                    <a:pt x="110761" y="417206"/>
                    <a:pt x="114539" y="415781"/>
                    <a:pt x="118459" y="415182"/>
                  </a:cubicBezTo>
                  <a:cubicBezTo>
                    <a:pt x="120620" y="414844"/>
                    <a:pt x="122952" y="415567"/>
                    <a:pt x="125194" y="415871"/>
                  </a:cubicBezTo>
                  <a:cubicBezTo>
                    <a:pt x="125566" y="415910"/>
                    <a:pt x="125917" y="416273"/>
                    <a:pt x="126281" y="416500"/>
                  </a:cubicBezTo>
                  <a:cubicBezTo>
                    <a:pt x="125875" y="416881"/>
                    <a:pt x="125528" y="417356"/>
                    <a:pt x="125049" y="417625"/>
                  </a:cubicBezTo>
                  <a:cubicBezTo>
                    <a:pt x="123055" y="418712"/>
                    <a:pt x="121073" y="419821"/>
                    <a:pt x="119002" y="420753"/>
                  </a:cubicBezTo>
                  <a:cubicBezTo>
                    <a:pt x="117988" y="421207"/>
                    <a:pt x="116816" y="421318"/>
                    <a:pt x="115707" y="421532"/>
                  </a:cubicBezTo>
                  <a:cubicBezTo>
                    <a:pt x="112691" y="422123"/>
                    <a:pt x="112562" y="424061"/>
                    <a:pt x="113362" y="426470"/>
                  </a:cubicBezTo>
                  <a:cubicBezTo>
                    <a:pt x="111677" y="427724"/>
                    <a:pt x="109263" y="428661"/>
                    <a:pt x="108506" y="430347"/>
                  </a:cubicBezTo>
                  <a:cubicBezTo>
                    <a:pt x="107697" y="432170"/>
                    <a:pt x="108621" y="434712"/>
                    <a:pt x="108416" y="436881"/>
                  </a:cubicBezTo>
                  <a:cubicBezTo>
                    <a:pt x="108322" y="437891"/>
                    <a:pt x="107295" y="438807"/>
                    <a:pt x="106700" y="439778"/>
                  </a:cubicBezTo>
                  <a:cubicBezTo>
                    <a:pt x="105840" y="441207"/>
                    <a:pt x="104197" y="442752"/>
                    <a:pt x="104342" y="444087"/>
                  </a:cubicBezTo>
                  <a:cubicBezTo>
                    <a:pt x="104731" y="447562"/>
                    <a:pt x="102999" y="449483"/>
                    <a:pt x="100427" y="450797"/>
                  </a:cubicBezTo>
                  <a:cubicBezTo>
                    <a:pt x="97243" y="452419"/>
                    <a:pt x="94962" y="454207"/>
                    <a:pt x="94184" y="458123"/>
                  </a:cubicBezTo>
                  <a:cubicBezTo>
                    <a:pt x="93512" y="461375"/>
                    <a:pt x="90649" y="464259"/>
                    <a:pt x="90307" y="467460"/>
                  </a:cubicBezTo>
                  <a:cubicBezTo>
                    <a:pt x="90007" y="470515"/>
                    <a:pt x="89960" y="472761"/>
                    <a:pt x="86699" y="473968"/>
                  </a:cubicBezTo>
                  <a:cubicBezTo>
                    <a:pt x="85001" y="474580"/>
                    <a:pt x="84209" y="476219"/>
                    <a:pt x="84701" y="478089"/>
                  </a:cubicBezTo>
                  <a:cubicBezTo>
                    <a:pt x="85578" y="481427"/>
                    <a:pt x="85938" y="484627"/>
                    <a:pt x="84701" y="488081"/>
                  </a:cubicBezTo>
                  <a:cubicBezTo>
                    <a:pt x="83554" y="491221"/>
                    <a:pt x="83328" y="494696"/>
                    <a:pt x="82566" y="497991"/>
                  </a:cubicBezTo>
                  <a:cubicBezTo>
                    <a:pt x="82031" y="500379"/>
                    <a:pt x="80349" y="501863"/>
                    <a:pt x="78098" y="502681"/>
                  </a:cubicBezTo>
                  <a:cubicBezTo>
                    <a:pt x="76498" y="503276"/>
                    <a:pt x="74791" y="503656"/>
                    <a:pt x="73340" y="504474"/>
                  </a:cubicBezTo>
                  <a:cubicBezTo>
                    <a:pt x="72514" y="504932"/>
                    <a:pt x="71607" y="506095"/>
                    <a:pt x="71581" y="506956"/>
                  </a:cubicBezTo>
                  <a:cubicBezTo>
                    <a:pt x="71505" y="509831"/>
                    <a:pt x="71505" y="512424"/>
                    <a:pt x="68582" y="514294"/>
                  </a:cubicBezTo>
                  <a:cubicBezTo>
                    <a:pt x="62617" y="518098"/>
                    <a:pt x="58804" y="523678"/>
                    <a:pt x="56275" y="530200"/>
                  </a:cubicBezTo>
                  <a:cubicBezTo>
                    <a:pt x="55659" y="531787"/>
                    <a:pt x="55094" y="533422"/>
                    <a:pt x="54208" y="534872"/>
                  </a:cubicBezTo>
                  <a:cubicBezTo>
                    <a:pt x="52989" y="536914"/>
                    <a:pt x="51063" y="538171"/>
                    <a:pt x="48586" y="537983"/>
                  </a:cubicBezTo>
                  <a:cubicBezTo>
                    <a:pt x="46352" y="537808"/>
                    <a:pt x="44127" y="537333"/>
                    <a:pt x="41885" y="537119"/>
                  </a:cubicBezTo>
                  <a:cubicBezTo>
                    <a:pt x="41406" y="537089"/>
                    <a:pt x="40738" y="537470"/>
                    <a:pt x="40378" y="537868"/>
                  </a:cubicBezTo>
                  <a:cubicBezTo>
                    <a:pt x="39488" y="538805"/>
                    <a:pt x="39536" y="539909"/>
                    <a:pt x="40413" y="540957"/>
                  </a:cubicBezTo>
                  <a:cubicBezTo>
                    <a:pt x="40776" y="541398"/>
                    <a:pt x="41268" y="541719"/>
                    <a:pt x="41559" y="542194"/>
                  </a:cubicBezTo>
                  <a:cubicBezTo>
                    <a:pt x="42514" y="543833"/>
                    <a:pt x="42223" y="546315"/>
                    <a:pt x="40871" y="546451"/>
                  </a:cubicBezTo>
                  <a:cubicBezTo>
                    <a:pt x="35684" y="546944"/>
                    <a:pt x="32732" y="552720"/>
                    <a:pt x="27117" y="552010"/>
                  </a:cubicBezTo>
                  <a:cubicBezTo>
                    <a:pt x="23579" y="554684"/>
                    <a:pt x="20006" y="557337"/>
                    <a:pt x="16484" y="560059"/>
                  </a:cubicBezTo>
                  <a:cubicBezTo>
                    <a:pt x="16159" y="560324"/>
                    <a:pt x="16103" y="561184"/>
                    <a:pt x="16197" y="561706"/>
                  </a:cubicBezTo>
                  <a:cubicBezTo>
                    <a:pt x="16955" y="565540"/>
                    <a:pt x="14721" y="566585"/>
                    <a:pt x="11563" y="567175"/>
                  </a:cubicBezTo>
                  <a:cubicBezTo>
                    <a:pt x="9368" y="567577"/>
                    <a:pt x="7126" y="568164"/>
                    <a:pt x="5196" y="569229"/>
                  </a:cubicBezTo>
                  <a:cubicBezTo>
                    <a:pt x="3861" y="569961"/>
                    <a:pt x="2568" y="571463"/>
                    <a:pt x="2149" y="572888"/>
                  </a:cubicBezTo>
                  <a:cubicBezTo>
                    <a:pt x="1511" y="574984"/>
                    <a:pt x="1952" y="577334"/>
                    <a:pt x="1511" y="579503"/>
                  </a:cubicBezTo>
                  <a:cubicBezTo>
                    <a:pt x="335" y="585567"/>
                    <a:pt x="2949" y="591921"/>
                    <a:pt x="48" y="597848"/>
                  </a:cubicBezTo>
                  <a:cubicBezTo>
                    <a:pt x="-136" y="598233"/>
                    <a:pt x="258" y="598913"/>
                    <a:pt x="390" y="599465"/>
                  </a:cubicBezTo>
                  <a:cubicBezTo>
                    <a:pt x="1593" y="603877"/>
                    <a:pt x="4978" y="607060"/>
                    <a:pt x="6826" y="611079"/>
                  </a:cubicBezTo>
                  <a:cubicBezTo>
                    <a:pt x="8016" y="613655"/>
                    <a:pt x="9466" y="616171"/>
                    <a:pt x="10160" y="618883"/>
                  </a:cubicBezTo>
                  <a:cubicBezTo>
                    <a:pt x="10532" y="620296"/>
                    <a:pt x="9903" y="622256"/>
                    <a:pt x="9111" y="623595"/>
                  </a:cubicBezTo>
                  <a:cubicBezTo>
                    <a:pt x="7969" y="625503"/>
                    <a:pt x="6150" y="626950"/>
                    <a:pt x="4815" y="628738"/>
                  </a:cubicBezTo>
                  <a:cubicBezTo>
                    <a:pt x="4036" y="629795"/>
                    <a:pt x="4729" y="632748"/>
                    <a:pt x="5885" y="633338"/>
                  </a:cubicBezTo>
                  <a:cubicBezTo>
                    <a:pt x="7353" y="634104"/>
                    <a:pt x="8987" y="634579"/>
                    <a:pt x="10498" y="635268"/>
                  </a:cubicBezTo>
                  <a:cubicBezTo>
                    <a:pt x="12385" y="636107"/>
                    <a:pt x="13091" y="637827"/>
                    <a:pt x="12081" y="639136"/>
                  </a:cubicBezTo>
                  <a:cubicBezTo>
                    <a:pt x="10720" y="640912"/>
                    <a:pt x="9124" y="642551"/>
                    <a:pt x="7815" y="644365"/>
                  </a:cubicBezTo>
                  <a:cubicBezTo>
                    <a:pt x="6762" y="645829"/>
                    <a:pt x="7331" y="649547"/>
                    <a:pt x="8598" y="650750"/>
                  </a:cubicBezTo>
                  <a:cubicBezTo>
                    <a:pt x="14443" y="656283"/>
                    <a:pt x="21075" y="660553"/>
                    <a:pt x="28705" y="663164"/>
                  </a:cubicBezTo>
                  <a:cubicBezTo>
                    <a:pt x="29749" y="663527"/>
                    <a:pt x="31050" y="663929"/>
                    <a:pt x="31987" y="663604"/>
                  </a:cubicBezTo>
                  <a:cubicBezTo>
                    <a:pt x="38889" y="661255"/>
                    <a:pt x="46429" y="660147"/>
                    <a:pt x="50841" y="653150"/>
                  </a:cubicBezTo>
                  <a:cubicBezTo>
                    <a:pt x="52630" y="650292"/>
                    <a:pt x="54765" y="647451"/>
                    <a:pt x="57409" y="645410"/>
                  </a:cubicBezTo>
                  <a:cubicBezTo>
                    <a:pt x="61795" y="642012"/>
                    <a:pt x="68098" y="641135"/>
                    <a:pt x="70623" y="635242"/>
                  </a:cubicBezTo>
                  <a:cubicBezTo>
                    <a:pt x="70692" y="635071"/>
                    <a:pt x="71654" y="634999"/>
                    <a:pt x="71920" y="635230"/>
                  </a:cubicBezTo>
                  <a:cubicBezTo>
                    <a:pt x="73589" y="636693"/>
                    <a:pt x="75959" y="637990"/>
                    <a:pt x="76648" y="639881"/>
                  </a:cubicBezTo>
                  <a:cubicBezTo>
                    <a:pt x="77435" y="642038"/>
                    <a:pt x="77538" y="644434"/>
                    <a:pt x="77829" y="646783"/>
                  </a:cubicBezTo>
                  <a:lnTo>
                    <a:pt x="80983" y="643882"/>
                  </a:lnTo>
                  <a:lnTo>
                    <a:pt x="84367" y="639385"/>
                  </a:lnTo>
                  <a:lnTo>
                    <a:pt x="84367" y="631528"/>
                  </a:lnTo>
                  <a:lnTo>
                    <a:pt x="82493" y="626282"/>
                  </a:lnTo>
                  <a:lnTo>
                    <a:pt x="84735" y="625157"/>
                  </a:lnTo>
                  <a:lnTo>
                    <a:pt x="84081" y="622619"/>
                  </a:lnTo>
                  <a:lnTo>
                    <a:pt x="83790" y="620659"/>
                  </a:lnTo>
                  <a:lnTo>
                    <a:pt x="84924" y="619821"/>
                  </a:lnTo>
                  <a:lnTo>
                    <a:pt x="87448" y="619538"/>
                  </a:lnTo>
                  <a:lnTo>
                    <a:pt x="90255" y="617857"/>
                  </a:lnTo>
                  <a:lnTo>
                    <a:pt x="89977" y="615049"/>
                  </a:lnTo>
                  <a:lnTo>
                    <a:pt x="91946" y="610000"/>
                  </a:lnTo>
                  <a:lnTo>
                    <a:pt x="89699" y="607467"/>
                  </a:lnTo>
                  <a:lnTo>
                    <a:pt x="88309" y="600714"/>
                  </a:lnTo>
                  <a:lnTo>
                    <a:pt x="86336" y="595665"/>
                  </a:lnTo>
                  <a:lnTo>
                    <a:pt x="86336" y="593410"/>
                  </a:lnTo>
                  <a:lnTo>
                    <a:pt x="92789" y="590894"/>
                  </a:lnTo>
                  <a:lnTo>
                    <a:pt x="92789" y="586679"/>
                  </a:lnTo>
                  <a:lnTo>
                    <a:pt x="94196" y="583312"/>
                  </a:lnTo>
                  <a:lnTo>
                    <a:pt x="88009" y="577415"/>
                  </a:lnTo>
                  <a:lnTo>
                    <a:pt x="84928" y="575451"/>
                  </a:lnTo>
                  <a:lnTo>
                    <a:pt x="84928" y="570663"/>
                  </a:lnTo>
                  <a:lnTo>
                    <a:pt x="85758" y="564775"/>
                  </a:lnTo>
                  <a:lnTo>
                    <a:pt x="84928" y="559725"/>
                  </a:lnTo>
                  <a:lnTo>
                    <a:pt x="83794" y="556067"/>
                  </a:lnTo>
                  <a:lnTo>
                    <a:pt x="84928" y="550726"/>
                  </a:lnTo>
                  <a:lnTo>
                    <a:pt x="82964" y="537247"/>
                  </a:lnTo>
                  <a:lnTo>
                    <a:pt x="83794" y="530234"/>
                  </a:lnTo>
                  <a:lnTo>
                    <a:pt x="87179" y="524607"/>
                  </a:lnTo>
                  <a:lnTo>
                    <a:pt x="89130" y="523768"/>
                  </a:lnTo>
                  <a:lnTo>
                    <a:pt x="98403" y="524607"/>
                  </a:lnTo>
                  <a:lnTo>
                    <a:pt x="100367" y="521248"/>
                  </a:lnTo>
                  <a:lnTo>
                    <a:pt x="100653" y="515912"/>
                  </a:lnTo>
                  <a:lnTo>
                    <a:pt x="99246" y="513661"/>
                  </a:lnTo>
                  <a:lnTo>
                    <a:pt x="99806" y="511123"/>
                  </a:lnTo>
                  <a:lnTo>
                    <a:pt x="104299" y="499048"/>
                  </a:lnTo>
                  <a:lnTo>
                    <a:pt x="104578" y="491179"/>
                  </a:lnTo>
                  <a:lnTo>
                    <a:pt x="106837" y="483874"/>
                  </a:lnTo>
                  <a:lnTo>
                    <a:pt x="107667" y="480515"/>
                  </a:lnTo>
                  <a:lnTo>
                    <a:pt x="107115" y="476852"/>
                  </a:lnTo>
                  <a:lnTo>
                    <a:pt x="105703" y="475731"/>
                  </a:lnTo>
                  <a:lnTo>
                    <a:pt x="105425" y="472928"/>
                  </a:lnTo>
                  <a:lnTo>
                    <a:pt x="111321" y="469552"/>
                  </a:lnTo>
                  <a:lnTo>
                    <a:pt x="113863" y="469552"/>
                  </a:lnTo>
                  <a:lnTo>
                    <a:pt x="116666" y="467036"/>
                  </a:lnTo>
                  <a:lnTo>
                    <a:pt x="117787" y="462825"/>
                  </a:lnTo>
                  <a:lnTo>
                    <a:pt x="124244" y="452701"/>
                  </a:lnTo>
                  <a:lnTo>
                    <a:pt x="126208" y="449351"/>
                  </a:lnTo>
                  <a:lnTo>
                    <a:pt x="124244" y="444276"/>
                  </a:lnTo>
                  <a:lnTo>
                    <a:pt x="122284" y="442598"/>
                  </a:lnTo>
                  <a:lnTo>
                    <a:pt x="123114" y="437249"/>
                  </a:lnTo>
                  <a:lnTo>
                    <a:pt x="125369" y="433873"/>
                  </a:lnTo>
                  <a:lnTo>
                    <a:pt x="126204" y="431361"/>
                  </a:lnTo>
                  <a:lnTo>
                    <a:pt x="127056" y="429667"/>
                  </a:lnTo>
                  <a:lnTo>
                    <a:pt x="129580" y="427985"/>
                  </a:lnTo>
                  <a:lnTo>
                    <a:pt x="131270" y="424339"/>
                  </a:lnTo>
                  <a:lnTo>
                    <a:pt x="133795" y="422358"/>
                  </a:lnTo>
                  <a:lnTo>
                    <a:pt x="137449" y="424339"/>
                  </a:lnTo>
                  <a:lnTo>
                    <a:pt x="140248" y="424609"/>
                  </a:lnTo>
                  <a:lnTo>
                    <a:pt x="142216" y="422358"/>
                  </a:lnTo>
                  <a:lnTo>
                    <a:pt x="141087" y="419273"/>
                  </a:lnTo>
                  <a:lnTo>
                    <a:pt x="142503" y="418434"/>
                  </a:lnTo>
                  <a:lnTo>
                    <a:pt x="143329" y="415627"/>
                  </a:lnTo>
                  <a:lnTo>
                    <a:pt x="141373" y="411125"/>
                  </a:lnTo>
                  <a:lnTo>
                    <a:pt x="143329" y="410004"/>
                  </a:lnTo>
                  <a:lnTo>
                    <a:pt x="146286" y="410420"/>
                  </a:lnTo>
                  <a:lnTo>
                    <a:pt x="149238" y="409033"/>
                  </a:lnTo>
                  <a:lnTo>
                    <a:pt x="154437" y="410158"/>
                  </a:lnTo>
                  <a:lnTo>
                    <a:pt x="156821" y="412123"/>
                  </a:lnTo>
                  <a:lnTo>
                    <a:pt x="160334" y="412255"/>
                  </a:lnTo>
                  <a:lnTo>
                    <a:pt x="162302" y="413800"/>
                  </a:lnTo>
                  <a:lnTo>
                    <a:pt x="163582" y="413376"/>
                  </a:lnTo>
                  <a:lnTo>
                    <a:pt x="164977" y="414215"/>
                  </a:lnTo>
                  <a:lnTo>
                    <a:pt x="164977" y="410835"/>
                  </a:lnTo>
                  <a:lnTo>
                    <a:pt x="163582" y="408036"/>
                  </a:lnTo>
                  <a:lnTo>
                    <a:pt x="163710" y="404527"/>
                  </a:lnTo>
                  <a:lnTo>
                    <a:pt x="166239" y="402559"/>
                  </a:lnTo>
                  <a:lnTo>
                    <a:pt x="165255" y="399606"/>
                  </a:lnTo>
                  <a:lnTo>
                    <a:pt x="163162" y="398220"/>
                  </a:lnTo>
                  <a:lnTo>
                    <a:pt x="163162" y="395969"/>
                  </a:lnTo>
                  <a:lnTo>
                    <a:pt x="166243" y="396940"/>
                  </a:lnTo>
                  <a:lnTo>
                    <a:pt x="170604" y="395687"/>
                  </a:lnTo>
                  <a:lnTo>
                    <a:pt x="171019" y="394694"/>
                  </a:lnTo>
                  <a:lnTo>
                    <a:pt x="172286" y="395396"/>
                  </a:lnTo>
                  <a:lnTo>
                    <a:pt x="173133" y="394694"/>
                  </a:lnTo>
                  <a:lnTo>
                    <a:pt x="172435" y="392593"/>
                  </a:lnTo>
                  <a:lnTo>
                    <a:pt x="172979" y="390342"/>
                  </a:lnTo>
                  <a:lnTo>
                    <a:pt x="174956" y="388665"/>
                  </a:lnTo>
                  <a:lnTo>
                    <a:pt x="177330" y="388930"/>
                  </a:lnTo>
                  <a:lnTo>
                    <a:pt x="179316" y="391754"/>
                  </a:lnTo>
                  <a:lnTo>
                    <a:pt x="185071" y="396388"/>
                  </a:lnTo>
                  <a:lnTo>
                    <a:pt x="186338" y="399474"/>
                  </a:lnTo>
                  <a:lnTo>
                    <a:pt x="188717" y="402854"/>
                  </a:lnTo>
                  <a:lnTo>
                    <a:pt x="192658" y="404531"/>
                  </a:lnTo>
                  <a:lnTo>
                    <a:pt x="199115" y="404955"/>
                  </a:lnTo>
                  <a:lnTo>
                    <a:pt x="205153" y="399332"/>
                  </a:lnTo>
                  <a:lnTo>
                    <a:pt x="207960" y="399769"/>
                  </a:lnTo>
                  <a:lnTo>
                    <a:pt x="212453" y="402991"/>
                  </a:lnTo>
                  <a:lnTo>
                    <a:pt x="216531" y="403693"/>
                  </a:lnTo>
                  <a:lnTo>
                    <a:pt x="217374" y="400317"/>
                  </a:lnTo>
                  <a:lnTo>
                    <a:pt x="219762" y="399195"/>
                  </a:lnTo>
                  <a:lnTo>
                    <a:pt x="220887" y="397651"/>
                  </a:lnTo>
                  <a:lnTo>
                    <a:pt x="223557" y="397360"/>
                  </a:lnTo>
                  <a:lnTo>
                    <a:pt x="226232" y="396243"/>
                  </a:lnTo>
                  <a:lnTo>
                    <a:pt x="227058" y="394429"/>
                  </a:lnTo>
                  <a:lnTo>
                    <a:pt x="224965" y="387257"/>
                  </a:lnTo>
                  <a:lnTo>
                    <a:pt x="225804" y="379537"/>
                  </a:lnTo>
                  <a:lnTo>
                    <a:pt x="226506" y="377706"/>
                  </a:lnTo>
                  <a:lnTo>
                    <a:pt x="225376" y="375609"/>
                  </a:lnTo>
                  <a:lnTo>
                    <a:pt x="226506" y="375040"/>
                  </a:lnTo>
                  <a:lnTo>
                    <a:pt x="228744" y="371531"/>
                  </a:lnTo>
                  <a:lnTo>
                    <a:pt x="228889" y="370115"/>
                  </a:lnTo>
                  <a:lnTo>
                    <a:pt x="232124" y="368728"/>
                  </a:lnTo>
                  <a:lnTo>
                    <a:pt x="235620" y="369434"/>
                  </a:lnTo>
                  <a:lnTo>
                    <a:pt x="237747" y="368574"/>
                  </a:lnTo>
                  <a:lnTo>
                    <a:pt x="237747" y="367466"/>
                  </a:lnTo>
                  <a:lnTo>
                    <a:pt x="239831" y="364929"/>
                  </a:lnTo>
                  <a:lnTo>
                    <a:pt x="245877" y="365066"/>
                  </a:lnTo>
                  <a:lnTo>
                    <a:pt x="248676" y="366610"/>
                  </a:lnTo>
                  <a:lnTo>
                    <a:pt x="253746" y="373076"/>
                  </a:lnTo>
                  <a:lnTo>
                    <a:pt x="257114" y="374193"/>
                  </a:lnTo>
                  <a:lnTo>
                    <a:pt x="261616" y="374484"/>
                  </a:lnTo>
                  <a:lnTo>
                    <a:pt x="262595" y="376726"/>
                  </a:lnTo>
                  <a:lnTo>
                    <a:pt x="265124" y="379816"/>
                  </a:lnTo>
                  <a:lnTo>
                    <a:pt x="264718" y="382618"/>
                  </a:lnTo>
                  <a:lnTo>
                    <a:pt x="262317" y="386422"/>
                  </a:lnTo>
                  <a:lnTo>
                    <a:pt x="262869" y="392593"/>
                  </a:lnTo>
                  <a:lnTo>
                    <a:pt x="264564" y="392174"/>
                  </a:lnTo>
                  <a:lnTo>
                    <a:pt x="264718" y="387257"/>
                  </a:lnTo>
                  <a:lnTo>
                    <a:pt x="268214" y="383885"/>
                  </a:lnTo>
                  <a:lnTo>
                    <a:pt x="271440" y="383461"/>
                  </a:lnTo>
                  <a:lnTo>
                    <a:pt x="273683" y="380243"/>
                  </a:lnTo>
                  <a:lnTo>
                    <a:pt x="273404" y="376585"/>
                  </a:lnTo>
                  <a:lnTo>
                    <a:pt x="275792" y="375742"/>
                  </a:lnTo>
                  <a:lnTo>
                    <a:pt x="278890" y="377419"/>
                  </a:lnTo>
                  <a:lnTo>
                    <a:pt x="280709" y="374903"/>
                  </a:lnTo>
                  <a:lnTo>
                    <a:pt x="280606" y="371985"/>
                  </a:lnTo>
                  <a:cubicBezTo>
                    <a:pt x="277320" y="370705"/>
                    <a:pt x="274089" y="371103"/>
                    <a:pt x="270683" y="371681"/>
                  </a:cubicBezTo>
                  <a:cubicBezTo>
                    <a:pt x="269356" y="371908"/>
                    <a:pt x="267559" y="370782"/>
                    <a:pt x="266275" y="369871"/>
                  </a:cubicBezTo>
                  <a:cubicBezTo>
                    <a:pt x="265480" y="369298"/>
                    <a:pt x="265043" y="367984"/>
                    <a:pt x="264812" y="366931"/>
                  </a:cubicBezTo>
                  <a:cubicBezTo>
                    <a:pt x="264482" y="365772"/>
                    <a:pt x="265351" y="365078"/>
                    <a:pt x="266797" y="365023"/>
                  </a:cubicBezTo>
                  <a:close/>
                  <a:moveTo>
                    <a:pt x="65206" y="540260"/>
                  </a:moveTo>
                  <a:lnTo>
                    <a:pt x="65385" y="539532"/>
                  </a:lnTo>
                  <a:lnTo>
                    <a:pt x="66288" y="540067"/>
                  </a:lnTo>
                  <a:lnTo>
                    <a:pt x="65206" y="540260"/>
                  </a:lnTo>
                  <a:close/>
                  <a:moveTo>
                    <a:pt x="175276" y="371604"/>
                  </a:moveTo>
                  <a:cubicBezTo>
                    <a:pt x="174763" y="372267"/>
                    <a:pt x="173509" y="372460"/>
                    <a:pt x="172564" y="372691"/>
                  </a:cubicBezTo>
                  <a:cubicBezTo>
                    <a:pt x="172084" y="372819"/>
                    <a:pt x="171263" y="372725"/>
                    <a:pt x="171027" y="372404"/>
                  </a:cubicBezTo>
                  <a:cubicBezTo>
                    <a:pt x="170445" y="371617"/>
                    <a:pt x="169667" y="370534"/>
                    <a:pt x="169851" y="369764"/>
                  </a:cubicBezTo>
                  <a:cubicBezTo>
                    <a:pt x="169975" y="369161"/>
                    <a:pt x="171494" y="368420"/>
                    <a:pt x="172272" y="368510"/>
                  </a:cubicBezTo>
                  <a:cubicBezTo>
                    <a:pt x="174160" y="368741"/>
                    <a:pt x="175927" y="370765"/>
                    <a:pt x="175276" y="371604"/>
                  </a:cubicBezTo>
                  <a:close/>
                  <a:moveTo>
                    <a:pt x="192765" y="360945"/>
                  </a:moveTo>
                  <a:cubicBezTo>
                    <a:pt x="192641" y="361000"/>
                    <a:pt x="192517" y="361077"/>
                    <a:pt x="192371" y="361137"/>
                  </a:cubicBezTo>
                  <a:cubicBezTo>
                    <a:pt x="192097" y="362186"/>
                    <a:pt x="192162" y="363461"/>
                    <a:pt x="190467" y="363401"/>
                  </a:cubicBezTo>
                  <a:cubicBezTo>
                    <a:pt x="190352" y="363401"/>
                    <a:pt x="190069" y="362241"/>
                    <a:pt x="190232" y="362160"/>
                  </a:cubicBezTo>
                  <a:cubicBezTo>
                    <a:pt x="190904" y="361741"/>
                    <a:pt x="191640" y="361454"/>
                    <a:pt x="192371" y="361133"/>
                  </a:cubicBezTo>
                  <a:cubicBezTo>
                    <a:pt x="192427" y="360923"/>
                    <a:pt x="192465" y="360709"/>
                    <a:pt x="192556" y="360538"/>
                  </a:cubicBezTo>
                  <a:lnTo>
                    <a:pt x="192979" y="359866"/>
                  </a:lnTo>
                  <a:lnTo>
                    <a:pt x="192765" y="360945"/>
                  </a:lnTo>
                  <a:close/>
                  <a:moveTo>
                    <a:pt x="216758" y="352917"/>
                  </a:moveTo>
                  <a:cubicBezTo>
                    <a:pt x="216642" y="353123"/>
                    <a:pt x="216527" y="353332"/>
                    <a:pt x="216407" y="353542"/>
                  </a:cubicBezTo>
                  <a:cubicBezTo>
                    <a:pt x="216184" y="353871"/>
                    <a:pt x="216120" y="354235"/>
                    <a:pt x="215932" y="354573"/>
                  </a:cubicBezTo>
                  <a:cubicBezTo>
                    <a:pt x="215898" y="356786"/>
                    <a:pt x="215868" y="359019"/>
                    <a:pt x="215757" y="361253"/>
                  </a:cubicBezTo>
                  <a:cubicBezTo>
                    <a:pt x="215748" y="361647"/>
                    <a:pt x="215324" y="362044"/>
                    <a:pt x="215097" y="362434"/>
                  </a:cubicBezTo>
                  <a:cubicBezTo>
                    <a:pt x="214794" y="362044"/>
                    <a:pt x="214242" y="361647"/>
                    <a:pt x="214242" y="361266"/>
                  </a:cubicBezTo>
                  <a:cubicBezTo>
                    <a:pt x="214169" y="358865"/>
                    <a:pt x="214785" y="356636"/>
                    <a:pt x="215936" y="354577"/>
                  </a:cubicBezTo>
                  <a:cubicBezTo>
                    <a:pt x="215945" y="354090"/>
                    <a:pt x="215966" y="353589"/>
                    <a:pt x="215979" y="353093"/>
                  </a:cubicBezTo>
                  <a:cubicBezTo>
                    <a:pt x="216390" y="353071"/>
                    <a:pt x="216505" y="352977"/>
                    <a:pt x="216758" y="352917"/>
                  </a:cubicBezTo>
                  <a:cubicBezTo>
                    <a:pt x="216912" y="352665"/>
                    <a:pt x="217045" y="352399"/>
                    <a:pt x="217194" y="352134"/>
                  </a:cubicBezTo>
                  <a:cubicBezTo>
                    <a:pt x="217845" y="352519"/>
                    <a:pt x="217541" y="352763"/>
                    <a:pt x="216758" y="352917"/>
                  </a:cubicBezTo>
                  <a:close/>
                  <a:moveTo>
                    <a:pt x="121048" y="1164"/>
                  </a:moveTo>
                  <a:cubicBezTo>
                    <a:pt x="120979" y="1053"/>
                    <a:pt x="120923" y="916"/>
                    <a:pt x="120846" y="800"/>
                  </a:cubicBezTo>
                  <a:lnTo>
                    <a:pt x="119909" y="0"/>
                  </a:lnTo>
                  <a:lnTo>
                    <a:pt x="120440" y="1194"/>
                  </a:lnTo>
                  <a:cubicBezTo>
                    <a:pt x="120645" y="1190"/>
                    <a:pt x="120846" y="1190"/>
                    <a:pt x="121048" y="1164"/>
                  </a:cubicBezTo>
                  <a:close/>
                  <a:moveTo>
                    <a:pt x="124933" y="1947"/>
                  </a:moveTo>
                  <a:cubicBezTo>
                    <a:pt x="124933" y="1639"/>
                    <a:pt x="124133" y="1048"/>
                    <a:pt x="123679" y="1010"/>
                  </a:cubicBezTo>
                  <a:cubicBezTo>
                    <a:pt x="122806" y="959"/>
                    <a:pt x="121929" y="1070"/>
                    <a:pt x="121048" y="1164"/>
                  </a:cubicBezTo>
                  <a:cubicBezTo>
                    <a:pt x="121531" y="1981"/>
                    <a:pt x="121929" y="2914"/>
                    <a:pt x="122648" y="3333"/>
                  </a:cubicBezTo>
                  <a:cubicBezTo>
                    <a:pt x="123859" y="4022"/>
                    <a:pt x="124895" y="3316"/>
                    <a:pt x="124933" y="1947"/>
                  </a:cubicBezTo>
                  <a:close/>
                  <a:moveTo>
                    <a:pt x="186261" y="81979"/>
                  </a:moveTo>
                  <a:cubicBezTo>
                    <a:pt x="186453" y="82967"/>
                    <a:pt x="186920" y="83879"/>
                    <a:pt x="187266" y="84837"/>
                  </a:cubicBezTo>
                  <a:cubicBezTo>
                    <a:pt x="187699" y="84490"/>
                    <a:pt x="188302" y="84225"/>
                    <a:pt x="188503" y="83780"/>
                  </a:cubicBezTo>
                  <a:cubicBezTo>
                    <a:pt x="189004" y="82608"/>
                    <a:pt x="188576" y="81632"/>
                    <a:pt x="187459" y="80982"/>
                  </a:cubicBezTo>
                  <a:cubicBezTo>
                    <a:pt x="187044" y="81328"/>
                    <a:pt x="186205" y="81752"/>
                    <a:pt x="186261" y="81979"/>
                  </a:cubicBezTo>
                  <a:close/>
                  <a:moveTo>
                    <a:pt x="155794" y="367462"/>
                  </a:moveTo>
                  <a:cubicBezTo>
                    <a:pt x="155674" y="367770"/>
                    <a:pt x="156136" y="368283"/>
                    <a:pt x="156329" y="368724"/>
                  </a:cubicBezTo>
                  <a:cubicBezTo>
                    <a:pt x="156624" y="368378"/>
                    <a:pt x="156924" y="368031"/>
                    <a:pt x="157202" y="367693"/>
                  </a:cubicBezTo>
                  <a:cubicBezTo>
                    <a:pt x="156898" y="366114"/>
                    <a:pt x="156367" y="365998"/>
                    <a:pt x="155794" y="367462"/>
                  </a:cubicBezTo>
                  <a:close/>
                  <a:moveTo>
                    <a:pt x="44200" y="75800"/>
                  </a:moveTo>
                  <a:cubicBezTo>
                    <a:pt x="43669" y="80793"/>
                    <a:pt x="46570" y="84456"/>
                    <a:pt x="49163" y="88093"/>
                  </a:cubicBezTo>
                  <a:cubicBezTo>
                    <a:pt x="51453" y="91277"/>
                    <a:pt x="54585" y="93896"/>
                    <a:pt x="55612" y="97892"/>
                  </a:cubicBezTo>
                  <a:cubicBezTo>
                    <a:pt x="59964" y="102052"/>
                    <a:pt x="62951" y="107657"/>
                    <a:pt x="68800" y="110178"/>
                  </a:cubicBezTo>
                  <a:lnTo>
                    <a:pt x="68800" y="109951"/>
                  </a:lnTo>
                  <a:cubicBezTo>
                    <a:pt x="69018" y="109985"/>
                    <a:pt x="69232" y="109985"/>
                    <a:pt x="69442" y="110032"/>
                  </a:cubicBezTo>
                  <a:cubicBezTo>
                    <a:pt x="71445" y="107568"/>
                    <a:pt x="73447" y="105086"/>
                    <a:pt x="75467" y="102629"/>
                  </a:cubicBezTo>
                  <a:cubicBezTo>
                    <a:pt x="77362" y="100319"/>
                    <a:pt x="77551" y="97657"/>
                    <a:pt x="77311" y="94790"/>
                  </a:cubicBezTo>
                  <a:cubicBezTo>
                    <a:pt x="77230" y="93951"/>
                    <a:pt x="78116" y="92745"/>
                    <a:pt x="78895" y="92231"/>
                  </a:cubicBezTo>
                  <a:cubicBezTo>
                    <a:pt x="79887" y="91568"/>
                    <a:pt x="80995" y="92150"/>
                    <a:pt x="81483" y="93361"/>
                  </a:cubicBezTo>
                  <a:cubicBezTo>
                    <a:pt x="83238" y="97537"/>
                    <a:pt x="86498" y="96904"/>
                    <a:pt x="89896" y="96202"/>
                  </a:cubicBezTo>
                  <a:cubicBezTo>
                    <a:pt x="90294" y="96121"/>
                    <a:pt x="90979" y="96600"/>
                    <a:pt x="91261" y="97020"/>
                  </a:cubicBezTo>
                  <a:cubicBezTo>
                    <a:pt x="91492" y="97362"/>
                    <a:pt x="91492" y="98333"/>
                    <a:pt x="91334" y="98436"/>
                  </a:cubicBezTo>
                  <a:cubicBezTo>
                    <a:pt x="87204" y="100379"/>
                    <a:pt x="84222" y="103678"/>
                    <a:pt x="81107" y="106806"/>
                  </a:cubicBezTo>
                  <a:cubicBezTo>
                    <a:pt x="77765" y="110118"/>
                    <a:pt x="73819" y="110888"/>
                    <a:pt x="69438" y="110032"/>
                  </a:cubicBezTo>
                  <a:cubicBezTo>
                    <a:pt x="69335" y="110139"/>
                    <a:pt x="69245" y="110250"/>
                    <a:pt x="69138" y="110387"/>
                  </a:cubicBezTo>
                  <a:cubicBezTo>
                    <a:pt x="69014" y="110336"/>
                    <a:pt x="68916" y="110238"/>
                    <a:pt x="68796" y="110182"/>
                  </a:cubicBezTo>
                  <a:cubicBezTo>
                    <a:pt x="68796" y="113310"/>
                    <a:pt x="68629" y="116438"/>
                    <a:pt x="68843" y="119562"/>
                  </a:cubicBezTo>
                  <a:cubicBezTo>
                    <a:pt x="68984" y="121834"/>
                    <a:pt x="70268" y="123507"/>
                    <a:pt x="72638" y="124119"/>
                  </a:cubicBezTo>
                  <a:cubicBezTo>
                    <a:pt x="75056" y="124727"/>
                    <a:pt x="77838" y="124709"/>
                    <a:pt x="78959" y="127585"/>
                  </a:cubicBezTo>
                  <a:cubicBezTo>
                    <a:pt x="79113" y="127555"/>
                    <a:pt x="79271" y="127517"/>
                    <a:pt x="79421" y="127461"/>
                  </a:cubicBezTo>
                  <a:cubicBezTo>
                    <a:pt x="79536" y="127628"/>
                    <a:pt x="79699" y="127705"/>
                    <a:pt x="79836" y="127859"/>
                  </a:cubicBezTo>
                  <a:cubicBezTo>
                    <a:pt x="81201" y="127897"/>
                    <a:pt x="82540" y="127932"/>
                    <a:pt x="83897" y="128013"/>
                  </a:cubicBezTo>
                  <a:cubicBezTo>
                    <a:pt x="85553" y="128111"/>
                    <a:pt x="85976" y="128796"/>
                    <a:pt x="84962" y="129707"/>
                  </a:cubicBezTo>
                  <a:cubicBezTo>
                    <a:pt x="84628" y="129998"/>
                    <a:pt x="83905" y="129879"/>
                    <a:pt x="83383" y="129840"/>
                  </a:cubicBezTo>
                  <a:cubicBezTo>
                    <a:pt x="81877" y="129707"/>
                    <a:pt x="80687" y="129040"/>
                    <a:pt x="79836" y="127863"/>
                  </a:cubicBezTo>
                  <a:lnTo>
                    <a:pt x="79091" y="127842"/>
                  </a:lnTo>
                  <a:cubicBezTo>
                    <a:pt x="79061" y="127730"/>
                    <a:pt x="78989" y="127692"/>
                    <a:pt x="78959" y="127589"/>
                  </a:cubicBezTo>
                  <a:cubicBezTo>
                    <a:pt x="77007" y="128261"/>
                    <a:pt x="74770" y="128398"/>
                    <a:pt x="73567" y="130439"/>
                  </a:cubicBezTo>
                  <a:cubicBezTo>
                    <a:pt x="72001" y="133109"/>
                    <a:pt x="72146" y="136023"/>
                    <a:pt x="73589" y="138501"/>
                  </a:cubicBezTo>
                  <a:cubicBezTo>
                    <a:pt x="78265" y="146451"/>
                    <a:pt x="84419" y="152802"/>
                    <a:pt x="93473" y="155737"/>
                  </a:cubicBezTo>
                  <a:cubicBezTo>
                    <a:pt x="93516" y="155609"/>
                    <a:pt x="93567" y="155455"/>
                    <a:pt x="93567" y="155335"/>
                  </a:cubicBezTo>
                  <a:lnTo>
                    <a:pt x="93837" y="154522"/>
                  </a:lnTo>
                  <a:lnTo>
                    <a:pt x="93602" y="155793"/>
                  </a:lnTo>
                  <a:cubicBezTo>
                    <a:pt x="93567" y="155776"/>
                    <a:pt x="93520" y="155754"/>
                    <a:pt x="93473" y="155733"/>
                  </a:cubicBezTo>
                  <a:cubicBezTo>
                    <a:pt x="93264" y="156726"/>
                    <a:pt x="92887" y="157778"/>
                    <a:pt x="93109" y="158634"/>
                  </a:cubicBezTo>
                  <a:cubicBezTo>
                    <a:pt x="94316" y="163131"/>
                    <a:pt x="97076" y="166683"/>
                    <a:pt x="100491" y="169738"/>
                  </a:cubicBezTo>
                  <a:cubicBezTo>
                    <a:pt x="101869" y="170958"/>
                    <a:pt x="105643" y="170346"/>
                    <a:pt x="106632" y="168664"/>
                  </a:cubicBezTo>
                  <a:cubicBezTo>
                    <a:pt x="107209" y="167710"/>
                    <a:pt x="108142" y="166623"/>
                    <a:pt x="108082" y="165652"/>
                  </a:cubicBezTo>
                  <a:cubicBezTo>
                    <a:pt x="107650" y="158198"/>
                    <a:pt x="110448" y="151120"/>
                    <a:pt x="110679" y="143760"/>
                  </a:cubicBezTo>
                  <a:cubicBezTo>
                    <a:pt x="110821" y="139656"/>
                    <a:pt x="112186" y="136036"/>
                    <a:pt x="114513" y="132626"/>
                  </a:cubicBezTo>
                  <a:cubicBezTo>
                    <a:pt x="115746" y="130811"/>
                    <a:pt x="117094" y="128505"/>
                    <a:pt x="117004" y="126447"/>
                  </a:cubicBezTo>
                  <a:cubicBezTo>
                    <a:pt x="116713" y="117234"/>
                    <a:pt x="121818" y="108864"/>
                    <a:pt x="120949" y="99617"/>
                  </a:cubicBezTo>
                  <a:cubicBezTo>
                    <a:pt x="120851" y="98530"/>
                    <a:pt x="121129" y="97332"/>
                    <a:pt x="121467" y="96279"/>
                  </a:cubicBezTo>
                  <a:cubicBezTo>
                    <a:pt x="122806" y="92390"/>
                    <a:pt x="124852" y="89073"/>
                    <a:pt x="128981" y="87588"/>
                  </a:cubicBezTo>
                  <a:cubicBezTo>
                    <a:pt x="130260" y="87131"/>
                    <a:pt x="131681" y="87490"/>
                    <a:pt x="131801" y="88748"/>
                  </a:cubicBezTo>
                  <a:cubicBezTo>
                    <a:pt x="132019" y="90926"/>
                    <a:pt x="130658" y="93819"/>
                    <a:pt x="131651" y="95214"/>
                  </a:cubicBezTo>
                  <a:cubicBezTo>
                    <a:pt x="135704" y="100931"/>
                    <a:pt x="136375" y="107948"/>
                    <a:pt x="139533" y="113896"/>
                  </a:cubicBezTo>
                  <a:cubicBezTo>
                    <a:pt x="140963" y="116588"/>
                    <a:pt x="141416" y="119219"/>
                    <a:pt x="140736" y="122099"/>
                  </a:cubicBezTo>
                  <a:cubicBezTo>
                    <a:pt x="140085" y="124864"/>
                    <a:pt x="139298" y="127585"/>
                    <a:pt x="138673" y="130341"/>
                  </a:cubicBezTo>
                  <a:cubicBezTo>
                    <a:pt x="138194" y="132305"/>
                    <a:pt x="140920" y="135125"/>
                    <a:pt x="142781" y="134500"/>
                  </a:cubicBezTo>
                  <a:cubicBezTo>
                    <a:pt x="145464" y="133601"/>
                    <a:pt x="148040" y="132438"/>
                    <a:pt x="150633" y="131334"/>
                  </a:cubicBezTo>
                  <a:cubicBezTo>
                    <a:pt x="153406" y="130152"/>
                    <a:pt x="153565" y="130230"/>
                    <a:pt x="154814" y="134273"/>
                  </a:cubicBezTo>
                  <a:cubicBezTo>
                    <a:pt x="154985" y="134804"/>
                    <a:pt x="154947" y="135394"/>
                    <a:pt x="155118" y="135929"/>
                  </a:cubicBezTo>
                  <a:cubicBezTo>
                    <a:pt x="156055" y="138882"/>
                    <a:pt x="157873" y="139400"/>
                    <a:pt x="160039" y="137684"/>
                  </a:cubicBezTo>
                  <a:cubicBezTo>
                    <a:pt x="166530" y="132476"/>
                    <a:pt x="170159" y="125595"/>
                    <a:pt x="171759" y="117606"/>
                  </a:cubicBezTo>
                  <a:cubicBezTo>
                    <a:pt x="171892" y="116823"/>
                    <a:pt x="170890" y="115587"/>
                    <a:pt x="170095" y="114953"/>
                  </a:cubicBezTo>
                  <a:cubicBezTo>
                    <a:pt x="169277" y="114307"/>
                    <a:pt x="168062" y="113802"/>
                    <a:pt x="167013" y="113802"/>
                  </a:cubicBezTo>
                  <a:cubicBezTo>
                    <a:pt x="161331" y="113802"/>
                    <a:pt x="159097" y="111196"/>
                    <a:pt x="158892" y="105415"/>
                  </a:cubicBezTo>
                  <a:cubicBezTo>
                    <a:pt x="158691" y="100190"/>
                    <a:pt x="156975" y="99673"/>
                    <a:pt x="150578" y="101072"/>
                  </a:cubicBezTo>
                  <a:cubicBezTo>
                    <a:pt x="147437" y="101774"/>
                    <a:pt x="147368" y="101739"/>
                    <a:pt x="148019" y="98744"/>
                  </a:cubicBezTo>
                  <a:cubicBezTo>
                    <a:pt x="148383" y="97084"/>
                    <a:pt x="148917" y="95445"/>
                    <a:pt x="149221" y="93763"/>
                  </a:cubicBezTo>
                  <a:cubicBezTo>
                    <a:pt x="149880" y="90310"/>
                    <a:pt x="148815" y="88098"/>
                    <a:pt x="145734" y="87054"/>
                  </a:cubicBezTo>
                  <a:cubicBezTo>
                    <a:pt x="142597" y="85971"/>
                    <a:pt x="139512" y="85577"/>
                    <a:pt x="137522" y="81919"/>
                  </a:cubicBezTo>
                  <a:cubicBezTo>
                    <a:pt x="135460" y="78127"/>
                    <a:pt x="130701" y="76048"/>
                    <a:pt x="129974" y="71054"/>
                  </a:cubicBezTo>
                  <a:cubicBezTo>
                    <a:pt x="129871" y="70271"/>
                    <a:pt x="128412" y="69372"/>
                    <a:pt x="127406" y="69086"/>
                  </a:cubicBezTo>
                  <a:cubicBezTo>
                    <a:pt x="125228" y="68482"/>
                    <a:pt x="122854" y="68594"/>
                    <a:pt x="120774" y="67755"/>
                  </a:cubicBezTo>
                  <a:cubicBezTo>
                    <a:pt x="116486" y="66039"/>
                    <a:pt x="112678" y="63638"/>
                    <a:pt x="111403" y="58619"/>
                  </a:cubicBezTo>
                  <a:cubicBezTo>
                    <a:pt x="110264" y="54117"/>
                    <a:pt x="108364" y="50116"/>
                    <a:pt x="104004" y="47622"/>
                  </a:cubicBezTo>
                  <a:cubicBezTo>
                    <a:pt x="102648" y="46839"/>
                    <a:pt x="101604" y="45238"/>
                    <a:pt x="100799" y="43805"/>
                  </a:cubicBezTo>
                  <a:cubicBezTo>
                    <a:pt x="99062" y="40681"/>
                    <a:pt x="96858" y="38426"/>
                    <a:pt x="93285" y="37378"/>
                  </a:cubicBezTo>
                  <a:cubicBezTo>
                    <a:pt x="91171" y="36727"/>
                    <a:pt x="89370" y="35161"/>
                    <a:pt x="87354" y="34113"/>
                  </a:cubicBezTo>
                  <a:cubicBezTo>
                    <a:pt x="85279" y="33030"/>
                    <a:pt x="82853" y="34305"/>
                    <a:pt x="82258" y="36860"/>
                  </a:cubicBezTo>
                  <a:cubicBezTo>
                    <a:pt x="81351" y="40617"/>
                    <a:pt x="80538" y="44413"/>
                    <a:pt x="79686" y="48187"/>
                  </a:cubicBezTo>
                  <a:cubicBezTo>
                    <a:pt x="79802" y="48187"/>
                    <a:pt x="79904" y="48170"/>
                    <a:pt x="80011" y="48170"/>
                  </a:cubicBezTo>
                  <a:cubicBezTo>
                    <a:pt x="80011" y="48473"/>
                    <a:pt x="80020" y="48760"/>
                    <a:pt x="80020" y="49064"/>
                  </a:cubicBezTo>
                  <a:cubicBezTo>
                    <a:pt x="81667" y="51049"/>
                    <a:pt x="82091" y="53429"/>
                    <a:pt x="81980" y="55966"/>
                  </a:cubicBezTo>
                  <a:cubicBezTo>
                    <a:pt x="81958" y="56458"/>
                    <a:pt x="81890" y="57109"/>
                    <a:pt x="81599" y="57451"/>
                  </a:cubicBezTo>
                  <a:cubicBezTo>
                    <a:pt x="80782" y="58307"/>
                    <a:pt x="80165" y="57832"/>
                    <a:pt x="80127" y="56210"/>
                  </a:cubicBezTo>
                  <a:cubicBezTo>
                    <a:pt x="80037" y="53831"/>
                    <a:pt x="80046" y="51447"/>
                    <a:pt x="80020" y="49064"/>
                  </a:cubicBezTo>
                  <a:cubicBezTo>
                    <a:pt x="79887" y="48880"/>
                    <a:pt x="79780" y="48679"/>
                    <a:pt x="79613" y="48512"/>
                  </a:cubicBezTo>
                  <a:cubicBezTo>
                    <a:pt x="79631" y="48401"/>
                    <a:pt x="79669" y="48306"/>
                    <a:pt x="79686" y="48187"/>
                  </a:cubicBezTo>
                  <a:cubicBezTo>
                    <a:pt x="78745" y="48221"/>
                    <a:pt x="77679" y="48473"/>
                    <a:pt x="77029" y="48033"/>
                  </a:cubicBezTo>
                  <a:cubicBezTo>
                    <a:pt x="73195" y="45427"/>
                    <a:pt x="69536" y="46509"/>
                    <a:pt x="65843" y="48075"/>
                  </a:cubicBezTo>
                  <a:cubicBezTo>
                    <a:pt x="65843" y="48281"/>
                    <a:pt x="65886" y="48491"/>
                    <a:pt x="65916" y="48704"/>
                  </a:cubicBezTo>
                  <a:cubicBezTo>
                    <a:pt x="65749" y="48743"/>
                    <a:pt x="65569" y="48799"/>
                    <a:pt x="65403" y="48841"/>
                  </a:cubicBezTo>
                  <a:cubicBezTo>
                    <a:pt x="65403" y="49697"/>
                    <a:pt x="65467" y="50574"/>
                    <a:pt x="65321" y="51413"/>
                  </a:cubicBezTo>
                  <a:cubicBezTo>
                    <a:pt x="65086" y="52744"/>
                    <a:pt x="64191" y="53262"/>
                    <a:pt x="63028" y="52782"/>
                  </a:cubicBezTo>
                  <a:cubicBezTo>
                    <a:pt x="62565" y="52598"/>
                    <a:pt x="62095" y="52213"/>
                    <a:pt x="61787" y="51815"/>
                  </a:cubicBezTo>
                  <a:cubicBezTo>
                    <a:pt x="60901" y="50634"/>
                    <a:pt x="61282" y="49856"/>
                    <a:pt x="62801" y="49526"/>
                  </a:cubicBezTo>
                  <a:cubicBezTo>
                    <a:pt x="63669" y="49338"/>
                    <a:pt x="64530" y="49090"/>
                    <a:pt x="65398" y="48841"/>
                  </a:cubicBezTo>
                  <a:cubicBezTo>
                    <a:pt x="65398" y="48632"/>
                    <a:pt x="65398" y="48435"/>
                    <a:pt x="65411" y="48251"/>
                  </a:cubicBezTo>
                  <a:cubicBezTo>
                    <a:pt x="65552" y="48191"/>
                    <a:pt x="65693" y="48152"/>
                    <a:pt x="65843" y="48080"/>
                  </a:cubicBezTo>
                  <a:cubicBezTo>
                    <a:pt x="65809" y="47712"/>
                    <a:pt x="65809" y="47352"/>
                    <a:pt x="65719" y="47010"/>
                  </a:cubicBezTo>
                  <a:cubicBezTo>
                    <a:pt x="64410" y="42551"/>
                    <a:pt x="62095" y="40715"/>
                    <a:pt x="58672" y="41999"/>
                  </a:cubicBezTo>
                  <a:cubicBezTo>
                    <a:pt x="54397" y="43587"/>
                    <a:pt x="50049" y="44609"/>
                    <a:pt x="45526" y="45029"/>
                  </a:cubicBezTo>
                  <a:cubicBezTo>
                    <a:pt x="42308" y="45341"/>
                    <a:pt x="40532" y="47301"/>
                    <a:pt x="39540" y="50185"/>
                  </a:cubicBezTo>
                  <a:cubicBezTo>
                    <a:pt x="38992" y="51777"/>
                    <a:pt x="38427" y="53407"/>
                    <a:pt x="37768" y="54952"/>
                  </a:cubicBezTo>
                  <a:cubicBezTo>
                    <a:pt x="35025" y="61469"/>
                    <a:pt x="36395" y="67057"/>
                    <a:pt x="41577" y="71743"/>
                  </a:cubicBezTo>
                  <a:cubicBezTo>
                    <a:pt x="42817" y="72877"/>
                    <a:pt x="44392" y="73874"/>
                    <a:pt x="44200" y="75800"/>
                  </a:cubicBezTo>
                  <a:close/>
                  <a:moveTo>
                    <a:pt x="86439" y="122741"/>
                  </a:moveTo>
                  <a:lnTo>
                    <a:pt x="85095" y="122018"/>
                  </a:lnTo>
                  <a:lnTo>
                    <a:pt x="86635" y="121616"/>
                  </a:lnTo>
                  <a:lnTo>
                    <a:pt x="86439" y="122741"/>
                  </a:lnTo>
                  <a:close/>
                  <a:moveTo>
                    <a:pt x="82626" y="69313"/>
                  </a:moveTo>
                  <a:lnTo>
                    <a:pt x="83310" y="69835"/>
                  </a:lnTo>
                  <a:lnTo>
                    <a:pt x="82245" y="69467"/>
                  </a:lnTo>
                  <a:lnTo>
                    <a:pt x="81894" y="68285"/>
                  </a:lnTo>
                  <a:lnTo>
                    <a:pt x="82626" y="69313"/>
                  </a:lnTo>
                  <a:close/>
                  <a:moveTo>
                    <a:pt x="186227" y="23856"/>
                  </a:moveTo>
                  <a:cubicBezTo>
                    <a:pt x="186132" y="23873"/>
                    <a:pt x="186081" y="24160"/>
                    <a:pt x="186017" y="24498"/>
                  </a:cubicBezTo>
                  <a:cubicBezTo>
                    <a:pt x="186774" y="24044"/>
                    <a:pt x="186988" y="23740"/>
                    <a:pt x="186227" y="23856"/>
                  </a:cubicBezTo>
                  <a:close/>
                  <a:moveTo>
                    <a:pt x="102849" y="35187"/>
                  </a:moveTo>
                  <a:cubicBezTo>
                    <a:pt x="104749" y="43591"/>
                    <a:pt x="107141" y="45825"/>
                    <a:pt x="115267" y="46030"/>
                  </a:cubicBezTo>
                  <a:cubicBezTo>
                    <a:pt x="117748" y="46111"/>
                    <a:pt x="120248" y="45598"/>
                    <a:pt x="122742" y="45251"/>
                  </a:cubicBezTo>
                  <a:cubicBezTo>
                    <a:pt x="122922" y="45054"/>
                    <a:pt x="123093" y="44896"/>
                    <a:pt x="123260" y="44716"/>
                  </a:cubicBezTo>
                  <a:cubicBezTo>
                    <a:pt x="123722" y="44716"/>
                    <a:pt x="124197" y="44716"/>
                    <a:pt x="124664" y="44716"/>
                  </a:cubicBezTo>
                  <a:cubicBezTo>
                    <a:pt x="125814" y="44258"/>
                    <a:pt x="126974" y="43762"/>
                    <a:pt x="128172" y="43377"/>
                  </a:cubicBezTo>
                  <a:cubicBezTo>
                    <a:pt x="128630" y="43210"/>
                    <a:pt x="129490" y="43167"/>
                    <a:pt x="129670" y="43420"/>
                  </a:cubicBezTo>
                  <a:cubicBezTo>
                    <a:pt x="130312" y="44336"/>
                    <a:pt x="129691" y="44789"/>
                    <a:pt x="128100" y="44733"/>
                  </a:cubicBezTo>
                  <a:cubicBezTo>
                    <a:pt x="126940" y="44691"/>
                    <a:pt x="125814" y="44716"/>
                    <a:pt x="124664" y="44716"/>
                  </a:cubicBezTo>
                  <a:cubicBezTo>
                    <a:pt x="124326" y="44849"/>
                    <a:pt x="123987" y="44982"/>
                    <a:pt x="123645" y="45119"/>
                  </a:cubicBezTo>
                  <a:cubicBezTo>
                    <a:pt x="123363" y="45136"/>
                    <a:pt x="123046" y="45213"/>
                    <a:pt x="122742" y="45247"/>
                  </a:cubicBezTo>
                  <a:cubicBezTo>
                    <a:pt x="121792" y="46235"/>
                    <a:pt x="120859" y="47271"/>
                    <a:pt x="119871" y="48221"/>
                  </a:cubicBezTo>
                  <a:cubicBezTo>
                    <a:pt x="117937" y="50052"/>
                    <a:pt x="117873" y="52440"/>
                    <a:pt x="119909" y="53715"/>
                  </a:cubicBezTo>
                  <a:cubicBezTo>
                    <a:pt x="122742" y="55500"/>
                    <a:pt x="125849" y="56916"/>
                    <a:pt x="128498" y="58936"/>
                  </a:cubicBezTo>
                  <a:cubicBezTo>
                    <a:pt x="131549" y="61234"/>
                    <a:pt x="134625" y="61439"/>
                    <a:pt x="138074" y="60562"/>
                  </a:cubicBezTo>
                  <a:cubicBezTo>
                    <a:pt x="142178" y="59526"/>
                    <a:pt x="145387" y="60160"/>
                    <a:pt x="148554" y="63750"/>
                  </a:cubicBezTo>
                  <a:cubicBezTo>
                    <a:pt x="152225" y="67862"/>
                    <a:pt x="155550" y="67387"/>
                    <a:pt x="160248" y="63403"/>
                  </a:cubicBezTo>
                  <a:cubicBezTo>
                    <a:pt x="161977" y="61931"/>
                    <a:pt x="163411" y="59894"/>
                    <a:pt x="165773" y="59933"/>
                  </a:cubicBezTo>
                  <a:cubicBezTo>
                    <a:pt x="171883" y="60061"/>
                    <a:pt x="175037" y="57412"/>
                    <a:pt x="176226" y="51310"/>
                  </a:cubicBezTo>
                  <a:cubicBezTo>
                    <a:pt x="176834" y="48127"/>
                    <a:pt x="178845" y="44982"/>
                    <a:pt x="180959" y="42410"/>
                  </a:cubicBezTo>
                  <a:cubicBezTo>
                    <a:pt x="185183" y="37198"/>
                    <a:pt x="186034" y="31387"/>
                    <a:pt x="185486" y="25075"/>
                  </a:cubicBezTo>
                  <a:cubicBezTo>
                    <a:pt x="182504" y="23736"/>
                    <a:pt x="179603" y="21819"/>
                    <a:pt x="176522" y="21451"/>
                  </a:cubicBezTo>
                  <a:cubicBezTo>
                    <a:pt x="170223" y="20711"/>
                    <a:pt x="164352" y="19033"/>
                    <a:pt x="158682" y="16320"/>
                  </a:cubicBezTo>
                  <a:cubicBezTo>
                    <a:pt x="155768" y="14955"/>
                    <a:pt x="153410" y="16290"/>
                    <a:pt x="151023" y="18233"/>
                  </a:cubicBezTo>
                  <a:cubicBezTo>
                    <a:pt x="148374" y="20385"/>
                    <a:pt x="148002" y="20120"/>
                    <a:pt x="146513" y="16667"/>
                  </a:cubicBezTo>
                  <a:cubicBezTo>
                    <a:pt x="146068" y="15640"/>
                    <a:pt x="145815" y="14515"/>
                    <a:pt x="145302" y="13522"/>
                  </a:cubicBezTo>
                  <a:cubicBezTo>
                    <a:pt x="144570" y="12028"/>
                    <a:pt x="142353" y="11121"/>
                    <a:pt x="141048" y="11866"/>
                  </a:cubicBezTo>
                  <a:cubicBezTo>
                    <a:pt x="140141" y="12375"/>
                    <a:pt x="139024" y="13158"/>
                    <a:pt x="138699" y="14074"/>
                  </a:cubicBezTo>
                  <a:cubicBezTo>
                    <a:pt x="138147" y="15597"/>
                    <a:pt x="138185" y="17352"/>
                    <a:pt x="137912" y="18991"/>
                  </a:cubicBezTo>
                  <a:cubicBezTo>
                    <a:pt x="137642" y="20612"/>
                    <a:pt x="137792" y="22769"/>
                    <a:pt x="136816" y="23715"/>
                  </a:cubicBezTo>
                  <a:cubicBezTo>
                    <a:pt x="135306" y="25191"/>
                    <a:pt x="134227" y="23013"/>
                    <a:pt x="132999" y="22213"/>
                  </a:cubicBezTo>
                  <a:cubicBezTo>
                    <a:pt x="132537" y="21887"/>
                    <a:pt x="131964" y="21562"/>
                    <a:pt x="131429" y="21588"/>
                  </a:cubicBezTo>
                  <a:cubicBezTo>
                    <a:pt x="125720" y="21926"/>
                    <a:pt x="121809" y="18986"/>
                    <a:pt x="118476" y="14814"/>
                  </a:cubicBezTo>
                  <a:cubicBezTo>
                    <a:pt x="117774" y="13954"/>
                    <a:pt x="116649" y="13475"/>
                    <a:pt x="115737" y="12790"/>
                  </a:cubicBezTo>
                  <a:cubicBezTo>
                    <a:pt x="113974" y="11489"/>
                    <a:pt x="111347" y="12996"/>
                    <a:pt x="111090" y="15571"/>
                  </a:cubicBezTo>
                  <a:cubicBezTo>
                    <a:pt x="110988" y="16680"/>
                    <a:pt x="111373" y="17878"/>
                    <a:pt x="111133" y="18943"/>
                  </a:cubicBezTo>
                  <a:cubicBezTo>
                    <a:pt x="110906" y="19940"/>
                    <a:pt x="110337" y="21254"/>
                    <a:pt x="109567" y="21597"/>
                  </a:cubicBezTo>
                  <a:cubicBezTo>
                    <a:pt x="108878" y="21905"/>
                    <a:pt x="107727" y="20873"/>
                    <a:pt x="106738" y="20702"/>
                  </a:cubicBezTo>
                  <a:cubicBezTo>
                    <a:pt x="105793" y="20548"/>
                    <a:pt x="104269" y="20343"/>
                    <a:pt x="103944" y="20818"/>
                  </a:cubicBezTo>
                  <a:cubicBezTo>
                    <a:pt x="102288" y="23077"/>
                    <a:pt x="100731" y="25576"/>
                    <a:pt x="101236" y="28593"/>
                  </a:cubicBezTo>
                  <a:cubicBezTo>
                    <a:pt x="101604" y="30814"/>
                    <a:pt x="102369" y="32975"/>
                    <a:pt x="102849" y="35187"/>
                  </a:cubicBezTo>
                  <a:close/>
                  <a:moveTo>
                    <a:pt x="186021" y="24502"/>
                  </a:moveTo>
                  <a:cubicBezTo>
                    <a:pt x="185829" y="24643"/>
                    <a:pt x="185795" y="24699"/>
                    <a:pt x="185469" y="24849"/>
                  </a:cubicBezTo>
                  <a:cubicBezTo>
                    <a:pt x="185491" y="24926"/>
                    <a:pt x="185469" y="25003"/>
                    <a:pt x="185491" y="25080"/>
                  </a:cubicBezTo>
                  <a:cubicBezTo>
                    <a:pt x="185623" y="25157"/>
                    <a:pt x="185764" y="25234"/>
                    <a:pt x="185906" y="25289"/>
                  </a:cubicBezTo>
                  <a:cubicBezTo>
                    <a:pt x="185953" y="25075"/>
                    <a:pt x="185987" y="24771"/>
                    <a:pt x="186021" y="24502"/>
                  </a:cubicBezTo>
                  <a:close/>
                </a:path>
              </a:pathLst>
            </a:custGeom>
            <a:grpFill/>
            <a:ln w="5028" cap="flat">
              <a:solidFill>
                <a:schemeClr val="bg1"/>
              </a:solidFill>
              <a:prstDash val="solid"/>
              <a:miter/>
            </a:ln>
          </p:spPr>
          <p:txBody>
            <a:bodyPr rtlCol="0" anchor="ctr"/>
            <a:lstStyle/>
            <a:p>
              <a:endParaRPr lang="en-US"/>
            </a:p>
          </p:txBody>
        </p:sp>
        <p:grpSp>
          <p:nvGrpSpPr>
            <p:cNvPr id="448" name="Graphic 2398">
              <a:extLst>
                <a:ext uri="{FF2B5EF4-FFF2-40B4-BE49-F238E27FC236}">
                  <a16:creationId xmlns:a16="http://schemas.microsoft.com/office/drawing/2014/main" id="{8AED7345-63D0-AF3A-0C0C-1186A97841BF}"/>
                </a:ext>
              </a:extLst>
            </p:cNvPr>
            <p:cNvGrpSpPr/>
            <p:nvPr/>
          </p:nvGrpSpPr>
          <p:grpSpPr>
            <a:xfrm>
              <a:off x="6287751" y="3890669"/>
              <a:ext cx="141076" cy="618726"/>
              <a:chOff x="6287751" y="3890669"/>
              <a:chExt cx="141076" cy="618726"/>
            </a:xfrm>
            <a:grpFill/>
          </p:grpSpPr>
          <p:sp>
            <p:nvSpPr>
              <p:cNvPr id="702" name="Freeform 701">
                <a:extLst>
                  <a:ext uri="{FF2B5EF4-FFF2-40B4-BE49-F238E27FC236}">
                    <a16:creationId xmlns:a16="http://schemas.microsoft.com/office/drawing/2014/main" id="{98AA6938-7997-4EA7-DBE7-C9B7B1F6E893}"/>
                  </a:ext>
                </a:extLst>
              </p:cNvPr>
              <p:cNvSpPr/>
              <p:nvPr/>
            </p:nvSpPr>
            <p:spPr>
              <a:xfrm>
                <a:off x="6287751" y="4158390"/>
                <a:ext cx="205" cy="1561"/>
              </a:xfrm>
              <a:custGeom>
                <a:avLst/>
                <a:gdLst>
                  <a:gd name="connsiteX0" fmla="*/ 206 w 205"/>
                  <a:gd name="connsiteY0" fmla="*/ 1562 h 1561"/>
                  <a:gd name="connsiteX1" fmla="*/ 0 w 205"/>
                  <a:gd name="connsiteY1" fmla="*/ 0 h 1561"/>
                  <a:gd name="connsiteX2" fmla="*/ 206 w 205"/>
                  <a:gd name="connsiteY2" fmla="*/ 1562 h 1561"/>
                </a:gdLst>
                <a:ahLst/>
                <a:cxnLst>
                  <a:cxn ang="0">
                    <a:pos x="connsiteX0" y="connsiteY0"/>
                  </a:cxn>
                  <a:cxn ang="0">
                    <a:pos x="connsiteX1" y="connsiteY1"/>
                  </a:cxn>
                  <a:cxn ang="0">
                    <a:pos x="connsiteX2" y="connsiteY2"/>
                  </a:cxn>
                </a:cxnLst>
                <a:rect l="l" t="t" r="r" b="b"/>
                <a:pathLst>
                  <a:path w="205" h="1561">
                    <a:moveTo>
                      <a:pt x="206" y="1562"/>
                    </a:moveTo>
                    <a:cubicBezTo>
                      <a:pt x="145" y="1044"/>
                      <a:pt x="77" y="531"/>
                      <a:pt x="0" y="0"/>
                    </a:cubicBezTo>
                    <a:cubicBezTo>
                      <a:pt x="77" y="531"/>
                      <a:pt x="145" y="1044"/>
                      <a:pt x="206" y="1562"/>
                    </a:cubicBezTo>
                    <a:close/>
                  </a:path>
                </a:pathLst>
              </a:custGeom>
              <a:grpFill/>
              <a:ln w="5028" cap="flat">
                <a:solidFill>
                  <a:schemeClr val="bg1"/>
                </a:solidFill>
                <a:prstDash val="solid"/>
                <a:miter/>
              </a:ln>
            </p:spPr>
            <p:txBody>
              <a:bodyPr rtlCol="0" anchor="ctr"/>
              <a:lstStyle/>
              <a:p>
                <a:endParaRPr lang="en-US"/>
              </a:p>
            </p:txBody>
          </p:sp>
          <p:sp>
            <p:nvSpPr>
              <p:cNvPr id="703" name="Freeform 702">
                <a:extLst>
                  <a:ext uri="{FF2B5EF4-FFF2-40B4-BE49-F238E27FC236}">
                    <a16:creationId xmlns:a16="http://schemas.microsoft.com/office/drawing/2014/main" id="{66042CE9-49B7-AA7A-C155-1A5B90616172}"/>
                  </a:ext>
                </a:extLst>
              </p:cNvPr>
              <p:cNvSpPr/>
              <p:nvPr/>
            </p:nvSpPr>
            <p:spPr>
              <a:xfrm>
                <a:off x="6335892" y="4232801"/>
                <a:ext cx="4081" cy="4163"/>
              </a:xfrm>
              <a:custGeom>
                <a:avLst/>
                <a:gdLst>
                  <a:gd name="connsiteX0" fmla="*/ 178 w 4081"/>
                  <a:gd name="connsiteY0" fmla="*/ 884 h 4163"/>
                  <a:gd name="connsiteX1" fmla="*/ 422 w 4081"/>
                  <a:gd name="connsiteY1" fmla="*/ 3438 h 4163"/>
                  <a:gd name="connsiteX2" fmla="*/ 2990 w 4081"/>
                  <a:gd name="connsiteY2" fmla="*/ 4161 h 4163"/>
                  <a:gd name="connsiteX3" fmla="*/ 4081 w 4081"/>
                  <a:gd name="connsiteY3" fmla="*/ 3267 h 4163"/>
                  <a:gd name="connsiteX4" fmla="*/ 2690 w 4081"/>
                  <a:gd name="connsiteY4" fmla="*/ 580 h 4163"/>
                  <a:gd name="connsiteX5" fmla="*/ 178 w 4081"/>
                  <a:gd name="connsiteY5" fmla="*/ 884 h 41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81" h="4163">
                    <a:moveTo>
                      <a:pt x="178" y="884"/>
                    </a:moveTo>
                    <a:cubicBezTo>
                      <a:pt x="-117" y="1624"/>
                      <a:pt x="-53" y="2903"/>
                      <a:pt x="422" y="3438"/>
                    </a:cubicBezTo>
                    <a:cubicBezTo>
                      <a:pt x="932" y="4012"/>
                      <a:pt x="2083" y="4106"/>
                      <a:pt x="2990" y="4161"/>
                    </a:cubicBezTo>
                    <a:cubicBezTo>
                      <a:pt x="3345" y="4204"/>
                      <a:pt x="3713" y="3575"/>
                      <a:pt x="4081" y="3267"/>
                    </a:cubicBezTo>
                    <a:cubicBezTo>
                      <a:pt x="3576" y="2291"/>
                      <a:pt x="3324" y="1252"/>
                      <a:pt x="2690" y="580"/>
                    </a:cubicBezTo>
                    <a:cubicBezTo>
                      <a:pt x="1809" y="-302"/>
                      <a:pt x="585" y="-161"/>
                      <a:pt x="178" y="884"/>
                    </a:cubicBezTo>
                    <a:close/>
                  </a:path>
                </a:pathLst>
              </a:custGeom>
              <a:grpFill/>
              <a:ln w="5028" cap="flat">
                <a:solidFill>
                  <a:schemeClr val="bg1"/>
                </a:solidFill>
                <a:prstDash val="solid"/>
                <a:miter/>
              </a:ln>
            </p:spPr>
            <p:txBody>
              <a:bodyPr rtlCol="0" anchor="ctr"/>
              <a:lstStyle/>
              <a:p>
                <a:endParaRPr lang="en-US"/>
              </a:p>
            </p:txBody>
          </p:sp>
          <p:sp>
            <p:nvSpPr>
              <p:cNvPr id="704" name="Freeform 703">
                <a:extLst>
                  <a:ext uri="{FF2B5EF4-FFF2-40B4-BE49-F238E27FC236}">
                    <a16:creationId xmlns:a16="http://schemas.microsoft.com/office/drawing/2014/main" id="{FA4E87D5-1B95-39E0-DD53-D20CC760E76C}"/>
                  </a:ext>
                </a:extLst>
              </p:cNvPr>
              <p:cNvSpPr/>
              <p:nvPr/>
            </p:nvSpPr>
            <p:spPr>
              <a:xfrm>
                <a:off x="6361754" y="3890669"/>
                <a:ext cx="7000" cy="2207"/>
              </a:xfrm>
              <a:custGeom>
                <a:avLst/>
                <a:gdLst>
                  <a:gd name="connsiteX0" fmla="*/ 7001 w 7000"/>
                  <a:gd name="connsiteY0" fmla="*/ 0 h 2207"/>
                  <a:gd name="connsiteX1" fmla="*/ 0 w 7000"/>
                  <a:gd name="connsiteY1" fmla="*/ 2208 h 2207"/>
                  <a:gd name="connsiteX2" fmla="*/ 7001 w 7000"/>
                  <a:gd name="connsiteY2" fmla="*/ 0 h 2207"/>
                  <a:gd name="connsiteX3" fmla="*/ 7001 w 7000"/>
                  <a:gd name="connsiteY3" fmla="*/ 0 h 2207"/>
                </a:gdLst>
                <a:ahLst/>
                <a:cxnLst>
                  <a:cxn ang="0">
                    <a:pos x="connsiteX0" y="connsiteY0"/>
                  </a:cxn>
                  <a:cxn ang="0">
                    <a:pos x="connsiteX1" y="connsiteY1"/>
                  </a:cxn>
                  <a:cxn ang="0">
                    <a:pos x="connsiteX2" y="connsiteY2"/>
                  </a:cxn>
                  <a:cxn ang="0">
                    <a:pos x="connsiteX3" y="connsiteY3"/>
                  </a:cxn>
                </a:cxnLst>
                <a:rect l="l" t="t" r="r" b="b"/>
                <a:pathLst>
                  <a:path w="7000" h="2207">
                    <a:moveTo>
                      <a:pt x="7001" y="0"/>
                    </a:moveTo>
                    <a:cubicBezTo>
                      <a:pt x="4677" y="744"/>
                      <a:pt x="2341" y="1485"/>
                      <a:pt x="0" y="2208"/>
                    </a:cubicBezTo>
                    <a:cubicBezTo>
                      <a:pt x="2332" y="1485"/>
                      <a:pt x="4677" y="744"/>
                      <a:pt x="7001" y="0"/>
                    </a:cubicBezTo>
                    <a:lnTo>
                      <a:pt x="7001" y="0"/>
                    </a:lnTo>
                    <a:close/>
                  </a:path>
                </a:pathLst>
              </a:custGeom>
              <a:grpFill/>
              <a:ln w="5028" cap="flat">
                <a:solidFill>
                  <a:schemeClr val="bg1"/>
                </a:solidFill>
                <a:prstDash val="solid"/>
                <a:miter/>
              </a:ln>
            </p:spPr>
            <p:txBody>
              <a:bodyPr rtlCol="0" anchor="ctr"/>
              <a:lstStyle/>
              <a:p>
                <a:endParaRPr lang="en-US"/>
              </a:p>
            </p:txBody>
          </p:sp>
          <p:sp>
            <p:nvSpPr>
              <p:cNvPr id="705" name="Freeform 704">
                <a:extLst>
                  <a:ext uri="{FF2B5EF4-FFF2-40B4-BE49-F238E27FC236}">
                    <a16:creationId xmlns:a16="http://schemas.microsoft.com/office/drawing/2014/main" id="{6CF74192-7DB7-5B8D-D9CD-BFB9C4152C73}"/>
                  </a:ext>
                </a:extLst>
              </p:cNvPr>
              <p:cNvSpPr/>
              <p:nvPr/>
            </p:nvSpPr>
            <p:spPr>
              <a:xfrm>
                <a:off x="6375016" y="4180475"/>
                <a:ext cx="10880" cy="17954"/>
              </a:xfrm>
              <a:custGeom>
                <a:avLst/>
                <a:gdLst>
                  <a:gd name="connsiteX0" fmla="*/ 144 w 10880"/>
                  <a:gd name="connsiteY0" fmla="*/ 11951 h 17954"/>
                  <a:gd name="connsiteX1" fmla="*/ 1124 w 10880"/>
                  <a:gd name="connsiteY1" fmla="*/ 15152 h 17954"/>
                  <a:gd name="connsiteX2" fmla="*/ 3105 w 10880"/>
                  <a:gd name="connsiteY2" fmla="*/ 17689 h 17954"/>
                  <a:gd name="connsiteX3" fmla="*/ 7290 w 10880"/>
                  <a:gd name="connsiteY3" fmla="*/ 15644 h 17954"/>
                  <a:gd name="connsiteX4" fmla="*/ 10410 w 10880"/>
                  <a:gd name="connsiteY4" fmla="*/ 12 h 17954"/>
                  <a:gd name="connsiteX5" fmla="*/ 3093 w 10880"/>
                  <a:gd name="connsiteY5" fmla="*/ 2640 h 17954"/>
                  <a:gd name="connsiteX6" fmla="*/ 144 w 10880"/>
                  <a:gd name="connsiteY6" fmla="*/ 11951 h 17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880" h="17954">
                    <a:moveTo>
                      <a:pt x="144" y="11951"/>
                    </a:moveTo>
                    <a:cubicBezTo>
                      <a:pt x="332" y="13034"/>
                      <a:pt x="598" y="14181"/>
                      <a:pt x="1124" y="15152"/>
                    </a:cubicBezTo>
                    <a:cubicBezTo>
                      <a:pt x="1603" y="16102"/>
                      <a:pt x="2335" y="16928"/>
                      <a:pt x="3105" y="17689"/>
                    </a:cubicBezTo>
                    <a:cubicBezTo>
                      <a:pt x="3935" y="18511"/>
                      <a:pt x="5882" y="17308"/>
                      <a:pt x="7290" y="15644"/>
                    </a:cubicBezTo>
                    <a:cubicBezTo>
                      <a:pt x="11287" y="10958"/>
                      <a:pt x="11287" y="5597"/>
                      <a:pt x="10410" y="12"/>
                    </a:cubicBezTo>
                    <a:cubicBezTo>
                      <a:pt x="7645" y="-82"/>
                      <a:pt x="5065" y="316"/>
                      <a:pt x="3093" y="2640"/>
                    </a:cubicBezTo>
                    <a:cubicBezTo>
                      <a:pt x="760" y="5331"/>
                      <a:pt x="-434" y="8361"/>
                      <a:pt x="144" y="11951"/>
                    </a:cubicBezTo>
                    <a:close/>
                  </a:path>
                </a:pathLst>
              </a:custGeom>
              <a:grpFill/>
              <a:ln w="5028" cap="flat">
                <a:solidFill>
                  <a:schemeClr val="bg1"/>
                </a:solidFill>
                <a:prstDash val="solid"/>
                <a:miter/>
              </a:ln>
            </p:spPr>
            <p:txBody>
              <a:bodyPr rtlCol="0" anchor="ctr"/>
              <a:lstStyle/>
              <a:p>
                <a:endParaRPr lang="en-US"/>
              </a:p>
            </p:txBody>
          </p:sp>
          <p:sp>
            <p:nvSpPr>
              <p:cNvPr id="706" name="Freeform 705">
                <a:extLst>
                  <a:ext uri="{FF2B5EF4-FFF2-40B4-BE49-F238E27FC236}">
                    <a16:creationId xmlns:a16="http://schemas.microsoft.com/office/drawing/2014/main" id="{5B086E4C-03E6-F2CB-3F61-58E86D578221}"/>
                  </a:ext>
                </a:extLst>
              </p:cNvPr>
              <p:cNvSpPr/>
              <p:nvPr/>
            </p:nvSpPr>
            <p:spPr>
              <a:xfrm>
                <a:off x="6385379" y="4179858"/>
                <a:ext cx="731" cy="634"/>
              </a:xfrm>
              <a:custGeom>
                <a:avLst/>
                <a:gdLst>
                  <a:gd name="connsiteX0" fmla="*/ 732 w 731"/>
                  <a:gd name="connsiteY0" fmla="*/ 0 h 634"/>
                  <a:gd name="connsiteX1" fmla="*/ 0 w 731"/>
                  <a:gd name="connsiteY1" fmla="*/ 282 h 634"/>
                  <a:gd name="connsiteX2" fmla="*/ 43 w 731"/>
                  <a:gd name="connsiteY2" fmla="*/ 625 h 634"/>
                  <a:gd name="connsiteX3" fmla="*/ 355 w 731"/>
                  <a:gd name="connsiteY3" fmla="*/ 625 h 634"/>
                  <a:gd name="connsiteX4" fmla="*/ 732 w 731"/>
                  <a:gd name="connsiteY4" fmla="*/ 0 h 6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1" h="634">
                    <a:moveTo>
                      <a:pt x="732" y="0"/>
                    </a:moveTo>
                    <a:lnTo>
                      <a:pt x="0" y="282"/>
                    </a:lnTo>
                    <a:cubicBezTo>
                      <a:pt x="13" y="398"/>
                      <a:pt x="21" y="509"/>
                      <a:pt x="43" y="625"/>
                    </a:cubicBezTo>
                    <a:cubicBezTo>
                      <a:pt x="133" y="646"/>
                      <a:pt x="257" y="625"/>
                      <a:pt x="355" y="625"/>
                    </a:cubicBezTo>
                    <a:lnTo>
                      <a:pt x="732" y="0"/>
                    </a:lnTo>
                    <a:close/>
                  </a:path>
                </a:pathLst>
              </a:custGeom>
              <a:grpFill/>
              <a:ln w="5028" cap="flat">
                <a:solidFill>
                  <a:schemeClr val="bg1"/>
                </a:solidFill>
                <a:prstDash val="solid"/>
                <a:miter/>
              </a:ln>
            </p:spPr>
            <p:txBody>
              <a:bodyPr rtlCol="0" anchor="ctr"/>
              <a:lstStyle/>
              <a:p>
                <a:endParaRPr lang="en-US"/>
              </a:p>
            </p:txBody>
          </p:sp>
          <p:sp>
            <p:nvSpPr>
              <p:cNvPr id="707" name="Freeform 706">
                <a:extLst>
                  <a:ext uri="{FF2B5EF4-FFF2-40B4-BE49-F238E27FC236}">
                    <a16:creationId xmlns:a16="http://schemas.microsoft.com/office/drawing/2014/main" id="{AC6869BC-1C0E-B5AD-3A73-1C023561225F}"/>
                  </a:ext>
                </a:extLst>
              </p:cNvPr>
              <p:cNvSpPr/>
              <p:nvPr/>
            </p:nvSpPr>
            <p:spPr>
              <a:xfrm>
                <a:off x="6288205" y="3910700"/>
                <a:ext cx="140623" cy="319473"/>
              </a:xfrm>
              <a:custGeom>
                <a:avLst/>
                <a:gdLst>
                  <a:gd name="connsiteX0" fmla="*/ 136687 w 140623"/>
                  <a:gd name="connsiteY0" fmla="*/ 73686 h 319473"/>
                  <a:gd name="connsiteX1" fmla="*/ 133696 w 140623"/>
                  <a:gd name="connsiteY1" fmla="*/ 72368 h 319473"/>
                  <a:gd name="connsiteX2" fmla="*/ 132365 w 140623"/>
                  <a:gd name="connsiteY2" fmla="*/ 67866 h 319473"/>
                  <a:gd name="connsiteX3" fmla="*/ 133495 w 140623"/>
                  <a:gd name="connsiteY3" fmla="*/ 66381 h 319473"/>
                  <a:gd name="connsiteX4" fmla="*/ 133495 w 140623"/>
                  <a:gd name="connsiteY4" fmla="*/ 60211 h 319473"/>
                  <a:gd name="connsiteX5" fmla="*/ 132763 w 140623"/>
                  <a:gd name="connsiteY5" fmla="*/ 58897 h 319473"/>
                  <a:gd name="connsiteX6" fmla="*/ 133495 w 140623"/>
                  <a:gd name="connsiteY6" fmla="*/ 56090 h 319473"/>
                  <a:gd name="connsiteX7" fmla="*/ 132365 w 140623"/>
                  <a:gd name="connsiteY7" fmla="*/ 51396 h 319473"/>
                  <a:gd name="connsiteX8" fmla="*/ 131068 w 140623"/>
                  <a:gd name="connsiteY8" fmla="*/ 48961 h 319473"/>
                  <a:gd name="connsiteX9" fmla="*/ 130499 w 140623"/>
                  <a:gd name="connsiteY9" fmla="*/ 45217 h 319473"/>
                  <a:gd name="connsiteX10" fmla="*/ 131821 w 140623"/>
                  <a:gd name="connsiteY10" fmla="*/ 42971 h 319473"/>
                  <a:gd name="connsiteX11" fmla="*/ 130692 w 140623"/>
                  <a:gd name="connsiteY11" fmla="*/ 40168 h 319473"/>
                  <a:gd name="connsiteX12" fmla="*/ 128830 w 140623"/>
                  <a:gd name="connsiteY12" fmla="*/ 39038 h 319473"/>
                  <a:gd name="connsiteX13" fmla="*/ 127512 w 140623"/>
                  <a:gd name="connsiteY13" fmla="*/ 39235 h 319473"/>
                  <a:gd name="connsiteX14" fmla="*/ 126939 w 140623"/>
                  <a:gd name="connsiteY14" fmla="*/ 36980 h 319473"/>
                  <a:gd name="connsiteX15" fmla="*/ 128445 w 140623"/>
                  <a:gd name="connsiteY15" fmla="*/ 33415 h 319473"/>
                  <a:gd name="connsiteX16" fmla="*/ 127508 w 140623"/>
                  <a:gd name="connsiteY16" fmla="*/ 30061 h 319473"/>
                  <a:gd name="connsiteX17" fmla="*/ 127880 w 140623"/>
                  <a:gd name="connsiteY17" fmla="*/ 27617 h 319473"/>
                  <a:gd name="connsiteX18" fmla="*/ 127123 w 140623"/>
                  <a:gd name="connsiteY18" fmla="*/ 24810 h 319473"/>
                  <a:gd name="connsiteX19" fmla="*/ 125266 w 140623"/>
                  <a:gd name="connsiteY19" fmla="*/ 24618 h 319473"/>
                  <a:gd name="connsiteX20" fmla="*/ 122437 w 140623"/>
                  <a:gd name="connsiteY20" fmla="*/ 21626 h 319473"/>
                  <a:gd name="connsiteX21" fmla="*/ 120576 w 140623"/>
                  <a:gd name="connsiteY21" fmla="*/ 21626 h 319473"/>
                  <a:gd name="connsiteX22" fmla="*/ 119626 w 140623"/>
                  <a:gd name="connsiteY22" fmla="*/ 18999 h 319473"/>
                  <a:gd name="connsiteX23" fmla="*/ 116639 w 140623"/>
                  <a:gd name="connsiteY23" fmla="*/ 15640 h 319473"/>
                  <a:gd name="connsiteX24" fmla="*/ 113828 w 140623"/>
                  <a:gd name="connsiteY24" fmla="*/ 14515 h 319473"/>
                  <a:gd name="connsiteX25" fmla="*/ 110854 w 140623"/>
                  <a:gd name="connsiteY25" fmla="*/ 13556 h 319473"/>
                  <a:gd name="connsiteX26" fmla="*/ 107268 w 140623"/>
                  <a:gd name="connsiteY26" fmla="*/ 13556 h 319473"/>
                  <a:gd name="connsiteX27" fmla="*/ 103357 w 140623"/>
                  <a:gd name="connsiteY27" fmla="*/ 10377 h 319473"/>
                  <a:gd name="connsiteX28" fmla="*/ 98676 w 140623"/>
                  <a:gd name="connsiteY28" fmla="*/ 5131 h 319473"/>
                  <a:gd name="connsiteX29" fmla="*/ 94551 w 140623"/>
                  <a:gd name="connsiteY29" fmla="*/ 2713 h 319473"/>
                  <a:gd name="connsiteX30" fmla="*/ 92925 w 140623"/>
                  <a:gd name="connsiteY30" fmla="*/ 0 h 319473"/>
                  <a:gd name="connsiteX31" fmla="*/ 92775 w 140623"/>
                  <a:gd name="connsiteY31" fmla="*/ 368 h 319473"/>
                  <a:gd name="connsiteX32" fmla="*/ 88414 w 140623"/>
                  <a:gd name="connsiteY32" fmla="*/ 1622 h 319473"/>
                  <a:gd name="connsiteX33" fmla="*/ 85334 w 140623"/>
                  <a:gd name="connsiteY33" fmla="*/ 650 h 319473"/>
                  <a:gd name="connsiteX34" fmla="*/ 85334 w 140623"/>
                  <a:gd name="connsiteY34" fmla="*/ 2901 h 319473"/>
                  <a:gd name="connsiteX35" fmla="*/ 87426 w 140623"/>
                  <a:gd name="connsiteY35" fmla="*/ 4288 h 319473"/>
                  <a:gd name="connsiteX36" fmla="*/ 88410 w 140623"/>
                  <a:gd name="connsiteY36" fmla="*/ 7240 h 319473"/>
                  <a:gd name="connsiteX37" fmla="*/ 85881 w 140623"/>
                  <a:gd name="connsiteY37" fmla="*/ 9208 h 319473"/>
                  <a:gd name="connsiteX38" fmla="*/ 85753 w 140623"/>
                  <a:gd name="connsiteY38" fmla="*/ 12717 h 319473"/>
                  <a:gd name="connsiteX39" fmla="*/ 87148 w 140623"/>
                  <a:gd name="connsiteY39" fmla="*/ 15516 h 319473"/>
                  <a:gd name="connsiteX40" fmla="*/ 87148 w 140623"/>
                  <a:gd name="connsiteY40" fmla="*/ 18896 h 319473"/>
                  <a:gd name="connsiteX41" fmla="*/ 85753 w 140623"/>
                  <a:gd name="connsiteY41" fmla="*/ 18058 h 319473"/>
                  <a:gd name="connsiteX42" fmla="*/ 84473 w 140623"/>
                  <a:gd name="connsiteY42" fmla="*/ 18481 h 319473"/>
                  <a:gd name="connsiteX43" fmla="*/ 82505 w 140623"/>
                  <a:gd name="connsiteY43" fmla="*/ 16937 h 319473"/>
                  <a:gd name="connsiteX44" fmla="*/ 78992 w 140623"/>
                  <a:gd name="connsiteY44" fmla="*/ 16804 h 319473"/>
                  <a:gd name="connsiteX45" fmla="*/ 76608 w 140623"/>
                  <a:gd name="connsiteY45" fmla="*/ 14840 h 319473"/>
                  <a:gd name="connsiteX46" fmla="*/ 71409 w 140623"/>
                  <a:gd name="connsiteY46" fmla="*/ 13714 h 319473"/>
                  <a:gd name="connsiteX47" fmla="*/ 68457 w 140623"/>
                  <a:gd name="connsiteY47" fmla="*/ 15101 h 319473"/>
                  <a:gd name="connsiteX48" fmla="*/ 65500 w 140623"/>
                  <a:gd name="connsiteY48" fmla="*/ 14686 h 319473"/>
                  <a:gd name="connsiteX49" fmla="*/ 63544 w 140623"/>
                  <a:gd name="connsiteY49" fmla="*/ 15807 h 319473"/>
                  <a:gd name="connsiteX50" fmla="*/ 65500 w 140623"/>
                  <a:gd name="connsiteY50" fmla="*/ 20309 h 319473"/>
                  <a:gd name="connsiteX51" fmla="*/ 64674 w 140623"/>
                  <a:gd name="connsiteY51" fmla="*/ 23116 h 319473"/>
                  <a:gd name="connsiteX52" fmla="*/ 63258 w 140623"/>
                  <a:gd name="connsiteY52" fmla="*/ 23954 h 319473"/>
                  <a:gd name="connsiteX53" fmla="*/ 64387 w 140623"/>
                  <a:gd name="connsiteY53" fmla="*/ 27040 h 319473"/>
                  <a:gd name="connsiteX54" fmla="*/ 62419 w 140623"/>
                  <a:gd name="connsiteY54" fmla="*/ 29290 h 319473"/>
                  <a:gd name="connsiteX55" fmla="*/ 59620 w 140623"/>
                  <a:gd name="connsiteY55" fmla="*/ 29021 h 319473"/>
                  <a:gd name="connsiteX56" fmla="*/ 55966 w 140623"/>
                  <a:gd name="connsiteY56" fmla="*/ 27040 h 319473"/>
                  <a:gd name="connsiteX57" fmla="*/ 53442 w 140623"/>
                  <a:gd name="connsiteY57" fmla="*/ 29021 h 319473"/>
                  <a:gd name="connsiteX58" fmla="*/ 51751 w 140623"/>
                  <a:gd name="connsiteY58" fmla="*/ 32667 h 319473"/>
                  <a:gd name="connsiteX59" fmla="*/ 49226 w 140623"/>
                  <a:gd name="connsiteY59" fmla="*/ 34348 h 319473"/>
                  <a:gd name="connsiteX60" fmla="*/ 48375 w 140623"/>
                  <a:gd name="connsiteY60" fmla="*/ 36043 h 319473"/>
                  <a:gd name="connsiteX61" fmla="*/ 47541 w 140623"/>
                  <a:gd name="connsiteY61" fmla="*/ 38554 h 319473"/>
                  <a:gd name="connsiteX62" fmla="*/ 45286 w 140623"/>
                  <a:gd name="connsiteY62" fmla="*/ 41931 h 319473"/>
                  <a:gd name="connsiteX63" fmla="*/ 44455 w 140623"/>
                  <a:gd name="connsiteY63" fmla="*/ 47279 h 319473"/>
                  <a:gd name="connsiteX64" fmla="*/ 46415 w 140623"/>
                  <a:gd name="connsiteY64" fmla="*/ 48957 h 319473"/>
                  <a:gd name="connsiteX65" fmla="*/ 48379 w 140623"/>
                  <a:gd name="connsiteY65" fmla="*/ 54032 h 319473"/>
                  <a:gd name="connsiteX66" fmla="*/ 46415 w 140623"/>
                  <a:gd name="connsiteY66" fmla="*/ 57383 h 319473"/>
                  <a:gd name="connsiteX67" fmla="*/ 39958 w 140623"/>
                  <a:gd name="connsiteY67" fmla="*/ 67507 h 319473"/>
                  <a:gd name="connsiteX68" fmla="*/ 38837 w 140623"/>
                  <a:gd name="connsiteY68" fmla="*/ 71717 h 319473"/>
                  <a:gd name="connsiteX69" fmla="*/ 36034 w 140623"/>
                  <a:gd name="connsiteY69" fmla="*/ 74233 h 319473"/>
                  <a:gd name="connsiteX70" fmla="*/ 33492 w 140623"/>
                  <a:gd name="connsiteY70" fmla="*/ 74233 h 319473"/>
                  <a:gd name="connsiteX71" fmla="*/ 27596 w 140623"/>
                  <a:gd name="connsiteY71" fmla="*/ 77610 h 319473"/>
                  <a:gd name="connsiteX72" fmla="*/ 27874 w 140623"/>
                  <a:gd name="connsiteY72" fmla="*/ 80412 h 319473"/>
                  <a:gd name="connsiteX73" fmla="*/ 29286 w 140623"/>
                  <a:gd name="connsiteY73" fmla="*/ 81534 h 319473"/>
                  <a:gd name="connsiteX74" fmla="*/ 29838 w 140623"/>
                  <a:gd name="connsiteY74" fmla="*/ 85197 h 319473"/>
                  <a:gd name="connsiteX75" fmla="*/ 29008 w 140623"/>
                  <a:gd name="connsiteY75" fmla="*/ 88555 h 319473"/>
                  <a:gd name="connsiteX76" fmla="*/ 26748 w 140623"/>
                  <a:gd name="connsiteY76" fmla="*/ 95860 h 319473"/>
                  <a:gd name="connsiteX77" fmla="*/ 26470 w 140623"/>
                  <a:gd name="connsiteY77" fmla="*/ 103729 h 319473"/>
                  <a:gd name="connsiteX78" fmla="*/ 21977 w 140623"/>
                  <a:gd name="connsiteY78" fmla="*/ 115805 h 319473"/>
                  <a:gd name="connsiteX79" fmla="*/ 21417 w 140623"/>
                  <a:gd name="connsiteY79" fmla="*/ 118342 h 319473"/>
                  <a:gd name="connsiteX80" fmla="*/ 22825 w 140623"/>
                  <a:gd name="connsiteY80" fmla="*/ 120593 h 319473"/>
                  <a:gd name="connsiteX81" fmla="*/ 22538 w 140623"/>
                  <a:gd name="connsiteY81" fmla="*/ 125929 h 319473"/>
                  <a:gd name="connsiteX82" fmla="*/ 20574 w 140623"/>
                  <a:gd name="connsiteY82" fmla="*/ 129288 h 319473"/>
                  <a:gd name="connsiteX83" fmla="*/ 11301 w 140623"/>
                  <a:gd name="connsiteY83" fmla="*/ 128449 h 319473"/>
                  <a:gd name="connsiteX84" fmla="*/ 9350 w 140623"/>
                  <a:gd name="connsiteY84" fmla="*/ 129288 h 319473"/>
                  <a:gd name="connsiteX85" fmla="*/ 5965 w 140623"/>
                  <a:gd name="connsiteY85" fmla="*/ 134915 h 319473"/>
                  <a:gd name="connsiteX86" fmla="*/ 5135 w 140623"/>
                  <a:gd name="connsiteY86" fmla="*/ 141929 h 319473"/>
                  <a:gd name="connsiteX87" fmla="*/ 7099 w 140623"/>
                  <a:gd name="connsiteY87" fmla="*/ 155408 h 319473"/>
                  <a:gd name="connsiteX88" fmla="*/ 5965 w 140623"/>
                  <a:gd name="connsiteY88" fmla="*/ 160748 h 319473"/>
                  <a:gd name="connsiteX89" fmla="*/ 7099 w 140623"/>
                  <a:gd name="connsiteY89" fmla="*/ 164407 h 319473"/>
                  <a:gd name="connsiteX90" fmla="*/ 7929 w 140623"/>
                  <a:gd name="connsiteY90" fmla="*/ 169456 h 319473"/>
                  <a:gd name="connsiteX91" fmla="*/ 7099 w 140623"/>
                  <a:gd name="connsiteY91" fmla="*/ 175344 h 319473"/>
                  <a:gd name="connsiteX92" fmla="*/ 7099 w 140623"/>
                  <a:gd name="connsiteY92" fmla="*/ 180132 h 319473"/>
                  <a:gd name="connsiteX93" fmla="*/ 10180 w 140623"/>
                  <a:gd name="connsiteY93" fmla="*/ 182096 h 319473"/>
                  <a:gd name="connsiteX94" fmla="*/ 16368 w 140623"/>
                  <a:gd name="connsiteY94" fmla="*/ 187993 h 319473"/>
                  <a:gd name="connsiteX95" fmla="*/ 14960 w 140623"/>
                  <a:gd name="connsiteY95" fmla="*/ 191361 h 319473"/>
                  <a:gd name="connsiteX96" fmla="*/ 14960 w 140623"/>
                  <a:gd name="connsiteY96" fmla="*/ 195575 h 319473"/>
                  <a:gd name="connsiteX97" fmla="*/ 8507 w 140623"/>
                  <a:gd name="connsiteY97" fmla="*/ 198092 h 319473"/>
                  <a:gd name="connsiteX98" fmla="*/ 8507 w 140623"/>
                  <a:gd name="connsiteY98" fmla="*/ 200347 h 319473"/>
                  <a:gd name="connsiteX99" fmla="*/ 10479 w 140623"/>
                  <a:gd name="connsiteY99" fmla="*/ 205396 h 319473"/>
                  <a:gd name="connsiteX100" fmla="*/ 11870 w 140623"/>
                  <a:gd name="connsiteY100" fmla="*/ 212148 h 319473"/>
                  <a:gd name="connsiteX101" fmla="*/ 14117 w 140623"/>
                  <a:gd name="connsiteY101" fmla="*/ 214681 h 319473"/>
                  <a:gd name="connsiteX102" fmla="*/ 12148 w 140623"/>
                  <a:gd name="connsiteY102" fmla="*/ 219731 h 319473"/>
                  <a:gd name="connsiteX103" fmla="*/ 12426 w 140623"/>
                  <a:gd name="connsiteY103" fmla="*/ 222538 h 319473"/>
                  <a:gd name="connsiteX104" fmla="*/ 9619 w 140623"/>
                  <a:gd name="connsiteY104" fmla="*/ 224220 h 319473"/>
                  <a:gd name="connsiteX105" fmla="*/ 7095 w 140623"/>
                  <a:gd name="connsiteY105" fmla="*/ 224502 h 319473"/>
                  <a:gd name="connsiteX106" fmla="*/ 5961 w 140623"/>
                  <a:gd name="connsiteY106" fmla="*/ 225341 h 319473"/>
                  <a:gd name="connsiteX107" fmla="*/ 6252 w 140623"/>
                  <a:gd name="connsiteY107" fmla="*/ 227300 h 319473"/>
                  <a:gd name="connsiteX108" fmla="*/ 6906 w 140623"/>
                  <a:gd name="connsiteY108" fmla="*/ 229838 h 319473"/>
                  <a:gd name="connsiteX109" fmla="*/ 4664 w 140623"/>
                  <a:gd name="connsiteY109" fmla="*/ 230963 h 319473"/>
                  <a:gd name="connsiteX110" fmla="*/ 6539 w 140623"/>
                  <a:gd name="connsiteY110" fmla="*/ 236210 h 319473"/>
                  <a:gd name="connsiteX111" fmla="*/ 6539 w 140623"/>
                  <a:gd name="connsiteY111" fmla="*/ 244066 h 319473"/>
                  <a:gd name="connsiteX112" fmla="*/ 3154 w 140623"/>
                  <a:gd name="connsiteY112" fmla="*/ 248563 h 319473"/>
                  <a:gd name="connsiteX113" fmla="*/ 0 w 140623"/>
                  <a:gd name="connsiteY113" fmla="*/ 251464 h 319473"/>
                  <a:gd name="connsiteX114" fmla="*/ 526 w 140623"/>
                  <a:gd name="connsiteY114" fmla="*/ 254460 h 319473"/>
                  <a:gd name="connsiteX115" fmla="*/ 4335 w 140623"/>
                  <a:gd name="connsiteY115" fmla="*/ 265671 h 319473"/>
                  <a:gd name="connsiteX116" fmla="*/ 11134 w 140623"/>
                  <a:gd name="connsiteY116" fmla="*/ 282813 h 319473"/>
                  <a:gd name="connsiteX117" fmla="*/ 20142 w 140623"/>
                  <a:gd name="connsiteY117" fmla="*/ 297242 h 319473"/>
                  <a:gd name="connsiteX118" fmla="*/ 20107 w 140623"/>
                  <a:gd name="connsiteY118" fmla="*/ 301992 h 319473"/>
                  <a:gd name="connsiteX119" fmla="*/ 18871 w 140623"/>
                  <a:gd name="connsiteY119" fmla="*/ 306511 h 319473"/>
                  <a:gd name="connsiteX120" fmla="*/ 19200 w 140623"/>
                  <a:gd name="connsiteY120" fmla="*/ 306493 h 319473"/>
                  <a:gd name="connsiteX121" fmla="*/ 19256 w 140623"/>
                  <a:gd name="connsiteY121" fmla="*/ 307520 h 319473"/>
                  <a:gd name="connsiteX122" fmla="*/ 21738 w 140623"/>
                  <a:gd name="connsiteY122" fmla="*/ 311025 h 319473"/>
                  <a:gd name="connsiteX123" fmla="*/ 37313 w 140623"/>
                  <a:gd name="connsiteY123" fmla="*/ 318197 h 319473"/>
                  <a:gd name="connsiteX124" fmla="*/ 41541 w 140623"/>
                  <a:gd name="connsiteY124" fmla="*/ 313528 h 319473"/>
                  <a:gd name="connsiteX125" fmla="*/ 48542 w 140623"/>
                  <a:gd name="connsiteY125" fmla="*/ 307157 h 319473"/>
                  <a:gd name="connsiteX126" fmla="*/ 53630 w 140623"/>
                  <a:gd name="connsiteY126" fmla="*/ 306583 h 319473"/>
                  <a:gd name="connsiteX127" fmla="*/ 64837 w 140623"/>
                  <a:gd name="connsiteY127" fmla="*/ 300845 h 319473"/>
                  <a:gd name="connsiteX128" fmla="*/ 73421 w 140623"/>
                  <a:gd name="connsiteY128" fmla="*/ 291410 h 319473"/>
                  <a:gd name="connsiteX129" fmla="*/ 73506 w 140623"/>
                  <a:gd name="connsiteY129" fmla="*/ 288021 h 319473"/>
                  <a:gd name="connsiteX130" fmla="*/ 70156 w 140623"/>
                  <a:gd name="connsiteY130" fmla="*/ 285672 h 319473"/>
                  <a:gd name="connsiteX131" fmla="*/ 68512 w 140623"/>
                  <a:gd name="connsiteY131" fmla="*/ 285629 h 319473"/>
                  <a:gd name="connsiteX132" fmla="*/ 67811 w 140623"/>
                  <a:gd name="connsiteY132" fmla="*/ 284281 h 319473"/>
                  <a:gd name="connsiteX133" fmla="*/ 69137 w 140623"/>
                  <a:gd name="connsiteY133" fmla="*/ 267417 h 319473"/>
                  <a:gd name="connsiteX134" fmla="*/ 70378 w 140623"/>
                  <a:gd name="connsiteY134" fmla="*/ 259068 h 319473"/>
                  <a:gd name="connsiteX135" fmla="*/ 77023 w 140623"/>
                  <a:gd name="connsiteY135" fmla="*/ 247934 h 319473"/>
                  <a:gd name="connsiteX136" fmla="*/ 85496 w 140623"/>
                  <a:gd name="connsiteY136" fmla="*/ 242307 h 319473"/>
                  <a:gd name="connsiteX137" fmla="*/ 90207 w 140623"/>
                  <a:gd name="connsiteY137" fmla="*/ 231892 h 319473"/>
                  <a:gd name="connsiteX138" fmla="*/ 90781 w 140623"/>
                  <a:gd name="connsiteY138" fmla="*/ 225255 h 319473"/>
                  <a:gd name="connsiteX139" fmla="*/ 89536 w 140623"/>
                  <a:gd name="connsiteY139" fmla="*/ 220454 h 319473"/>
                  <a:gd name="connsiteX140" fmla="*/ 75115 w 140623"/>
                  <a:gd name="connsiteY140" fmla="*/ 206457 h 319473"/>
                  <a:gd name="connsiteX141" fmla="*/ 70207 w 140623"/>
                  <a:gd name="connsiteY141" fmla="*/ 198126 h 319473"/>
                  <a:gd name="connsiteX142" fmla="*/ 70904 w 140623"/>
                  <a:gd name="connsiteY142" fmla="*/ 170877 h 319473"/>
                  <a:gd name="connsiteX143" fmla="*/ 72667 w 140623"/>
                  <a:gd name="connsiteY143" fmla="*/ 166182 h 319473"/>
                  <a:gd name="connsiteX144" fmla="*/ 90417 w 140623"/>
                  <a:gd name="connsiteY144" fmla="*/ 146054 h 319473"/>
                  <a:gd name="connsiteX145" fmla="*/ 100670 w 140623"/>
                  <a:gd name="connsiteY145" fmla="*/ 137222 h 319473"/>
                  <a:gd name="connsiteX146" fmla="*/ 110730 w 140623"/>
                  <a:gd name="connsiteY146" fmla="*/ 121851 h 319473"/>
                  <a:gd name="connsiteX147" fmla="*/ 111406 w 140623"/>
                  <a:gd name="connsiteY147" fmla="*/ 113635 h 319473"/>
                  <a:gd name="connsiteX148" fmla="*/ 114140 w 140623"/>
                  <a:gd name="connsiteY148" fmla="*/ 94106 h 319473"/>
                  <a:gd name="connsiteX149" fmla="*/ 127465 w 140623"/>
                  <a:gd name="connsiteY149" fmla="*/ 86078 h 319473"/>
                  <a:gd name="connsiteX150" fmla="*/ 136648 w 140623"/>
                  <a:gd name="connsiteY150" fmla="*/ 85830 h 319473"/>
                  <a:gd name="connsiteX151" fmla="*/ 140255 w 140623"/>
                  <a:gd name="connsiteY151" fmla="*/ 83386 h 319473"/>
                  <a:gd name="connsiteX152" fmla="*/ 140623 w 140623"/>
                  <a:gd name="connsiteY152" fmla="*/ 80588 h 319473"/>
                  <a:gd name="connsiteX153" fmla="*/ 139134 w 140623"/>
                  <a:gd name="connsiteY153" fmla="*/ 78337 h 319473"/>
                  <a:gd name="connsiteX154" fmla="*/ 136687 w 140623"/>
                  <a:gd name="connsiteY154" fmla="*/ 73686 h 319473"/>
                  <a:gd name="connsiteX155" fmla="*/ 32046 w 140623"/>
                  <a:gd name="connsiteY155" fmla="*/ 249291 h 319473"/>
                  <a:gd name="connsiteX156" fmla="*/ 26907 w 140623"/>
                  <a:gd name="connsiteY156" fmla="*/ 254969 h 319473"/>
                  <a:gd name="connsiteX157" fmla="*/ 19042 w 140623"/>
                  <a:gd name="connsiteY157" fmla="*/ 255414 h 319473"/>
                  <a:gd name="connsiteX158" fmla="*/ 19042 w 140623"/>
                  <a:gd name="connsiteY158" fmla="*/ 255812 h 319473"/>
                  <a:gd name="connsiteX159" fmla="*/ 18451 w 140623"/>
                  <a:gd name="connsiteY159" fmla="*/ 256612 h 319473"/>
                  <a:gd name="connsiteX160" fmla="*/ 18631 w 140623"/>
                  <a:gd name="connsiteY160" fmla="*/ 255414 h 319473"/>
                  <a:gd name="connsiteX161" fmla="*/ 19042 w 140623"/>
                  <a:gd name="connsiteY161" fmla="*/ 255414 h 319473"/>
                  <a:gd name="connsiteX162" fmla="*/ 23646 w 140623"/>
                  <a:gd name="connsiteY162" fmla="*/ 246317 h 319473"/>
                  <a:gd name="connsiteX163" fmla="*/ 26128 w 140623"/>
                  <a:gd name="connsiteY163" fmla="*/ 242196 h 319473"/>
                  <a:gd name="connsiteX164" fmla="*/ 29919 w 140623"/>
                  <a:gd name="connsiteY164" fmla="*/ 240236 h 319473"/>
                  <a:gd name="connsiteX165" fmla="*/ 32106 w 140623"/>
                  <a:gd name="connsiteY165" fmla="*/ 244318 h 319473"/>
                  <a:gd name="connsiteX166" fmla="*/ 32046 w 140623"/>
                  <a:gd name="connsiteY166" fmla="*/ 249291 h 319473"/>
                  <a:gd name="connsiteX167" fmla="*/ 43001 w 140623"/>
                  <a:gd name="connsiteY167" fmla="*/ 258195 h 319473"/>
                  <a:gd name="connsiteX168" fmla="*/ 42970 w 140623"/>
                  <a:gd name="connsiteY168" fmla="*/ 258996 h 319473"/>
                  <a:gd name="connsiteX169" fmla="*/ 42294 w 140623"/>
                  <a:gd name="connsiteY169" fmla="*/ 260249 h 319473"/>
                  <a:gd name="connsiteX170" fmla="*/ 41820 w 140623"/>
                  <a:gd name="connsiteY170" fmla="*/ 261323 h 319473"/>
                  <a:gd name="connsiteX171" fmla="*/ 42603 w 140623"/>
                  <a:gd name="connsiteY171" fmla="*/ 258611 h 319473"/>
                  <a:gd name="connsiteX172" fmla="*/ 43001 w 140623"/>
                  <a:gd name="connsiteY172" fmla="*/ 258195 h 319473"/>
                  <a:gd name="connsiteX173" fmla="*/ 44177 w 140623"/>
                  <a:gd name="connsiteY173" fmla="*/ 255316 h 319473"/>
                  <a:gd name="connsiteX174" fmla="*/ 44605 w 140623"/>
                  <a:gd name="connsiteY174" fmla="*/ 256462 h 319473"/>
                  <a:gd name="connsiteX175" fmla="*/ 43001 w 140623"/>
                  <a:gd name="connsiteY175" fmla="*/ 258195 h 319473"/>
                  <a:gd name="connsiteX176" fmla="*/ 70810 w 140623"/>
                  <a:gd name="connsiteY176" fmla="*/ 233022 h 319473"/>
                  <a:gd name="connsiteX177" fmla="*/ 72381 w 140623"/>
                  <a:gd name="connsiteY177" fmla="*/ 232645 h 319473"/>
                  <a:gd name="connsiteX178" fmla="*/ 75436 w 140623"/>
                  <a:gd name="connsiteY178" fmla="*/ 233552 h 319473"/>
                  <a:gd name="connsiteX179" fmla="*/ 75218 w 140623"/>
                  <a:gd name="connsiteY179" fmla="*/ 234964 h 319473"/>
                  <a:gd name="connsiteX180" fmla="*/ 72132 w 140623"/>
                  <a:gd name="connsiteY180" fmla="*/ 234986 h 319473"/>
                  <a:gd name="connsiteX181" fmla="*/ 70810 w 140623"/>
                  <a:gd name="connsiteY181" fmla="*/ 233022 h 319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Lst>
                <a:rect l="l" t="t" r="r" b="b"/>
                <a:pathLst>
                  <a:path w="140623" h="319473">
                    <a:moveTo>
                      <a:pt x="136687" y="73686"/>
                    </a:moveTo>
                    <a:lnTo>
                      <a:pt x="133696" y="72368"/>
                    </a:lnTo>
                    <a:lnTo>
                      <a:pt x="132365" y="67866"/>
                    </a:lnTo>
                    <a:lnTo>
                      <a:pt x="133495" y="66381"/>
                    </a:lnTo>
                    <a:lnTo>
                      <a:pt x="133495" y="60211"/>
                    </a:lnTo>
                    <a:lnTo>
                      <a:pt x="132763" y="58897"/>
                    </a:lnTo>
                    <a:lnTo>
                      <a:pt x="133495" y="56090"/>
                    </a:lnTo>
                    <a:lnTo>
                      <a:pt x="132365" y="51396"/>
                    </a:lnTo>
                    <a:lnTo>
                      <a:pt x="131068" y="48961"/>
                    </a:lnTo>
                    <a:lnTo>
                      <a:pt x="130499" y="45217"/>
                    </a:lnTo>
                    <a:lnTo>
                      <a:pt x="131821" y="42971"/>
                    </a:lnTo>
                    <a:lnTo>
                      <a:pt x="130692" y="40168"/>
                    </a:lnTo>
                    <a:lnTo>
                      <a:pt x="128830" y="39038"/>
                    </a:lnTo>
                    <a:lnTo>
                      <a:pt x="127512" y="39235"/>
                    </a:lnTo>
                    <a:lnTo>
                      <a:pt x="126939" y="36980"/>
                    </a:lnTo>
                    <a:lnTo>
                      <a:pt x="128445" y="33415"/>
                    </a:lnTo>
                    <a:lnTo>
                      <a:pt x="127508" y="30061"/>
                    </a:lnTo>
                    <a:lnTo>
                      <a:pt x="127880" y="27617"/>
                    </a:lnTo>
                    <a:lnTo>
                      <a:pt x="127123" y="24810"/>
                    </a:lnTo>
                    <a:lnTo>
                      <a:pt x="125266" y="24618"/>
                    </a:lnTo>
                    <a:lnTo>
                      <a:pt x="122437" y="21626"/>
                    </a:lnTo>
                    <a:lnTo>
                      <a:pt x="120576" y="21626"/>
                    </a:lnTo>
                    <a:lnTo>
                      <a:pt x="119626" y="18999"/>
                    </a:lnTo>
                    <a:lnTo>
                      <a:pt x="116639" y="15640"/>
                    </a:lnTo>
                    <a:lnTo>
                      <a:pt x="113828" y="14515"/>
                    </a:lnTo>
                    <a:lnTo>
                      <a:pt x="110854" y="13556"/>
                    </a:lnTo>
                    <a:lnTo>
                      <a:pt x="107268" y="13556"/>
                    </a:lnTo>
                    <a:lnTo>
                      <a:pt x="103357" y="10377"/>
                    </a:lnTo>
                    <a:lnTo>
                      <a:pt x="98676" y="5131"/>
                    </a:lnTo>
                    <a:lnTo>
                      <a:pt x="94551" y="2713"/>
                    </a:lnTo>
                    <a:lnTo>
                      <a:pt x="92925" y="0"/>
                    </a:lnTo>
                    <a:lnTo>
                      <a:pt x="92775" y="368"/>
                    </a:lnTo>
                    <a:lnTo>
                      <a:pt x="88414" y="1622"/>
                    </a:lnTo>
                    <a:lnTo>
                      <a:pt x="85334" y="650"/>
                    </a:lnTo>
                    <a:lnTo>
                      <a:pt x="85334" y="2901"/>
                    </a:lnTo>
                    <a:lnTo>
                      <a:pt x="87426" y="4288"/>
                    </a:lnTo>
                    <a:lnTo>
                      <a:pt x="88410" y="7240"/>
                    </a:lnTo>
                    <a:lnTo>
                      <a:pt x="85881" y="9208"/>
                    </a:lnTo>
                    <a:lnTo>
                      <a:pt x="85753" y="12717"/>
                    </a:lnTo>
                    <a:lnTo>
                      <a:pt x="87148" y="15516"/>
                    </a:lnTo>
                    <a:lnTo>
                      <a:pt x="87148" y="18896"/>
                    </a:lnTo>
                    <a:lnTo>
                      <a:pt x="85753" y="18058"/>
                    </a:lnTo>
                    <a:lnTo>
                      <a:pt x="84473" y="18481"/>
                    </a:lnTo>
                    <a:lnTo>
                      <a:pt x="82505" y="16937"/>
                    </a:lnTo>
                    <a:lnTo>
                      <a:pt x="78992" y="16804"/>
                    </a:lnTo>
                    <a:lnTo>
                      <a:pt x="76608" y="14840"/>
                    </a:lnTo>
                    <a:lnTo>
                      <a:pt x="71409" y="13714"/>
                    </a:lnTo>
                    <a:lnTo>
                      <a:pt x="68457" y="15101"/>
                    </a:lnTo>
                    <a:lnTo>
                      <a:pt x="65500" y="14686"/>
                    </a:lnTo>
                    <a:lnTo>
                      <a:pt x="63544" y="15807"/>
                    </a:lnTo>
                    <a:lnTo>
                      <a:pt x="65500" y="20309"/>
                    </a:lnTo>
                    <a:lnTo>
                      <a:pt x="64674" y="23116"/>
                    </a:lnTo>
                    <a:lnTo>
                      <a:pt x="63258" y="23954"/>
                    </a:lnTo>
                    <a:lnTo>
                      <a:pt x="64387" y="27040"/>
                    </a:lnTo>
                    <a:lnTo>
                      <a:pt x="62419" y="29290"/>
                    </a:lnTo>
                    <a:lnTo>
                      <a:pt x="59620" y="29021"/>
                    </a:lnTo>
                    <a:lnTo>
                      <a:pt x="55966" y="27040"/>
                    </a:lnTo>
                    <a:lnTo>
                      <a:pt x="53442" y="29021"/>
                    </a:lnTo>
                    <a:lnTo>
                      <a:pt x="51751" y="32667"/>
                    </a:lnTo>
                    <a:lnTo>
                      <a:pt x="49226" y="34348"/>
                    </a:lnTo>
                    <a:lnTo>
                      <a:pt x="48375" y="36043"/>
                    </a:lnTo>
                    <a:lnTo>
                      <a:pt x="47541" y="38554"/>
                    </a:lnTo>
                    <a:lnTo>
                      <a:pt x="45286" y="41931"/>
                    </a:lnTo>
                    <a:lnTo>
                      <a:pt x="44455" y="47279"/>
                    </a:lnTo>
                    <a:lnTo>
                      <a:pt x="46415" y="48957"/>
                    </a:lnTo>
                    <a:lnTo>
                      <a:pt x="48379" y="54032"/>
                    </a:lnTo>
                    <a:lnTo>
                      <a:pt x="46415" y="57383"/>
                    </a:lnTo>
                    <a:lnTo>
                      <a:pt x="39958" y="67507"/>
                    </a:lnTo>
                    <a:lnTo>
                      <a:pt x="38837" y="71717"/>
                    </a:lnTo>
                    <a:lnTo>
                      <a:pt x="36034" y="74233"/>
                    </a:lnTo>
                    <a:lnTo>
                      <a:pt x="33492" y="74233"/>
                    </a:lnTo>
                    <a:lnTo>
                      <a:pt x="27596" y="77610"/>
                    </a:lnTo>
                    <a:lnTo>
                      <a:pt x="27874" y="80412"/>
                    </a:lnTo>
                    <a:lnTo>
                      <a:pt x="29286" y="81534"/>
                    </a:lnTo>
                    <a:lnTo>
                      <a:pt x="29838" y="85197"/>
                    </a:lnTo>
                    <a:lnTo>
                      <a:pt x="29008" y="88555"/>
                    </a:lnTo>
                    <a:lnTo>
                      <a:pt x="26748" y="95860"/>
                    </a:lnTo>
                    <a:lnTo>
                      <a:pt x="26470" y="103729"/>
                    </a:lnTo>
                    <a:lnTo>
                      <a:pt x="21977" y="115805"/>
                    </a:lnTo>
                    <a:lnTo>
                      <a:pt x="21417" y="118342"/>
                    </a:lnTo>
                    <a:lnTo>
                      <a:pt x="22825" y="120593"/>
                    </a:lnTo>
                    <a:lnTo>
                      <a:pt x="22538" y="125929"/>
                    </a:lnTo>
                    <a:lnTo>
                      <a:pt x="20574" y="129288"/>
                    </a:lnTo>
                    <a:lnTo>
                      <a:pt x="11301" y="128449"/>
                    </a:lnTo>
                    <a:lnTo>
                      <a:pt x="9350" y="129288"/>
                    </a:lnTo>
                    <a:lnTo>
                      <a:pt x="5965" y="134915"/>
                    </a:lnTo>
                    <a:lnTo>
                      <a:pt x="5135" y="141929"/>
                    </a:lnTo>
                    <a:lnTo>
                      <a:pt x="7099" y="155408"/>
                    </a:lnTo>
                    <a:lnTo>
                      <a:pt x="5965" y="160748"/>
                    </a:lnTo>
                    <a:lnTo>
                      <a:pt x="7099" y="164407"/>
                    </a:lnTo>
                    <a:lnTo>
                      <a:pt x="7929" y="169456"/>
                    </a:lnTo>
                    <a:lnTo>
                      <a:pt x="7099" y="175344"/>
                    </a:lnTo>
                    <a:lnTo>
                      <a:pt x="7099" y="180132"/>
                    </a:lnTo>
                    <a:lnTo>
                      <a:pt x="10180" y="182096"/>
                    </a:lnTo>
                    <a:lnTo>
                      <a:pt x="16368" y="187993"/>
                    </a:lnTo>
                    <a:lnTo>
                      <a:pt x="14960" y="191361"/>
                    </a:lnTo>
                    <a:lnTo>
                      <a:pt x="14960" y="195575"/>
                    </a:lnTo>
                    <a:lnTo>
                      <a:pt x="8507" y="198092"/>
                    </a:lnTo>
                    <a:lnTo>
                      <a:pt x="8507" y="200347"/>
                    </a:lnTo>
                    <a:lnTo>
                      <a:pt x="10479" y="205396"/>
                    </a:lnTo>
                    <a:lnTo>
                      <a:pt x="11870" y="212148"/>
                    </a:lnTo>
                    <a:lnTo>
                      <a:pt x="14117" y="214681"/>
                    </a:lnTo>
                    <a:lnTo>
                      <a:pt x="12148" y="219731"/>
                    </a:lnTo>
                    <a:lnTo>
                      <a:pt x="12426" y="222538"/>
                    </a:lnTo>
                    <a:lnTo>
                      <a:pt x="9619" y="224220"/>
                    </a:lnTo>
                    <a:lnTo>
                      <a:pt x="7095" y="224502"/>
                    </a:lnTo>
                    <a:lnTo>
                      <a:pt x="5961" y="225341"/>
                    </a:lnTo>
                    <a:lnTo>
                      <a:pt x="6252" y="227300"/>
                    </a:lnTo>
                    <a:lnTo>
                      <a:pt x="6906" y="229838"/>
                    </a:lnTo>
                    <a:lnTo>
                      <a:pt x="4664" y="230963"/>
                    </a:lnTo>
                    <a:lnTo>
                      <a:pt x="6539" y="236210"/>
                    </a:lnTo>
                    <a:lnTo>
                      <a:pt x="6539" y="244066"/>
                    </a:lnTo>
                    <a:lnTo>
                      <a:pt x="3154" y="248563"/>
                    </a:lnTo>
                    <a:lnTo>
                      <a:pt x="0" y="251464"/>
                    </a:lnTo>
                    <a:cubicBezTo>
                      <a:pt x="111" y="252474"/>
                      <a:pt x="261" y="253484"/>
                      <a:pt x="526" y="254460"/>
                    </a:cubicBezTo>
                    <a:cubicBezTo>
                      <a:pt x="1562" y="258273"/>
                      <a:pt x="4027" y="261858"/>
                      <a:pt x="4335" y="265671"/>
                    </a:cubicBezTo>
                    <a:cubicBezTo>
                      <a:pt x="4878" y="272248"/>
                      <a:pt x="8057" y="277361"/>
                      <a:pt x="11134" y="282813"/>
                    </a:cubicBezTo>
                    <a:cubicBezTo>
                      <a:pt x="13907" y="287790"/>
                      <a:pt x="16534" y="292800"/>
                      <a:pt x="20142" y="297242"/>
                    </a:cubicBezTo>
                    <a:cubicBezTo>
                      <a:pt x="21447" y="298851"/>
                      <a:pt x="20599" y="300396"/>
                      <a:pt x="20107" y="301992"/>
                    </a:cubicBezTo>
                    <a:cubicBezTo>
                      <a:pt x="19645" y="303481"/>
                      <a:pt x="19281" y="305009"/>
                      <a:pt x="18871" y="306511"/>
                    </a:cubicBezTo>
                    <a:cubicBezTo>
                      <a:pt x="18978" y="306511"/>
                      <a:pt x="19072" y="306493"/>
                      <a:pt x="19200" y="306493"/>
                    </a:cubicBezTo>
                    <a:cubicBezTo>
                      <a:pt x="19256" y="306836"/>
                      <a:pt x="19213" y="307178"/>
                      <a:pt x="19256" y="307520"/>
                    </a:cubicBezTo>
                    <a:cubicBezTo>
                      <a:pt x="20193" y="308650"/>
                      <a:pt x="21259" y="309733"/>
                      <a:pt x="21738" y="311025"/>
                    </a:cubicBezTo>
                    <a:cubicBezTo>
                      <a:pt x="25918" y="322476"/>
                      <a:pt x="27921" y="319361"/>
                      <a:pt x="37313" y="318197"/>
                    </a:cubicBezTo>
                    <a:cubicBezTo>
                      <a:pt x="39860" y="317876"/>
                      <a:pt x="41071" y="315933"/>
                      <a:pt x="41541" y="313528"/>
                    </a:cubicBezTo>
                    <a:cubicBezTo>
                      <a:pt x="42282" y="309660"/>
                      <a:pt x="44892" y="307790"/>
                      <a:pt x="48542" y="307157"/>
                    </a:cubicBezTo>
                    <a:cubicBezTo>
                      <a:pt x="50236" y="306874"/>
                      <a:pt x="51939" y="306523"/>
                      <a:pt x="53630" y="306583"/>
                    </a:cubicBezTo>
                    <a:cubicBezTo>
                      <a:pt x="58461" y="306733"/>
                      <a:pt x="62659" y="305804"/>
                      <a:pt x="64837" y="300845"/>
                    </a:cubicBezTo>
                    <a:cubicBezTo>
                      <a:pt x="72633" y="302202"/>
                      <a:pt x="72179" y="295967"/>
                      <a:pt x="73421" y="291410"/>
                    </a:cubicBezTo>
                    <a:cubicBezTo>
                      <a:pt x="73699" y="290344"/>
                      <a:pt x="73634" y="289125"/>
                      <a:pt x="73506" y="288021"/>
                    </a:cubicBezTo>
                    <a:cubicBezTo>
                      <a:pt x="73258" y="286074"/>
                      <a:pt x="72218" y="285119"/>
                      <a:pt x="70156" y="285672"/>
                    </a:cubicBezTo>
                    <a:cubicBezTo>
                      <a:pt x="69621" y="285804"/>
                      <a:pt x="68927" y="285860"/>
                      <a:pt x="68512" y="285629"/>
                    </a:cubicBezTo>
                    <a:cubicBezTo>
                      <a:pt x="68132" y="285423"/>
                      <a:pt x="67798" y="284756"/>
                      <a:pt x="67811" y="284281"/>
                    </a:cubicBezTo>
                    <a:cubicBezTo>
                      <a:pt x="67845" y="278632"/>
                      <a:pt x="67288" y="272988"/>
                      <a:pt x="69137" y="267417"/>
                    </a:cubicBezTo>
                    <a:cubicBezTo>
                      <a:pt x="70014" y="264768"/>
                      <a:pt x="70442" y="261854"/>
                      <a:pt x="70378" y="259068"/>
                    </a:cubicBezTo>
                    <a:cubicBezTo>
                      <a:pt x="70271" y="253822"/>
                      <a:pt x="73108" y="250604"/>
                      <a:pt x="77023" y="247934"/>
                    </a:cubicBezTo>
                    <a:cubicBezTo>
                      <a:pt x="79822" y="246030"/>
                      <a:pt x="82997" y="244575"/>
                      <a:pt x="85496" y="242307"/>
                    </a:cubicBezTo>
                    <a:cubicBezTo>
                      <a:pt x="88419" y="239641"/>
                      <a:pt x="90729" y="236436"/>
                      <a:pt x="90207" y="231892"/>
                    </a:cubicBezTo>
                    <a:cubicBezTo>
                      <a:pt x="89976" y="229748"/>
                      <a:pt x="90845" y="227467"/>
                      <a:pt x="90781" y="225255"/>
                    </a:cubicBezTo>
                    <a:cubicBezTo>
                      <a:pt x="90742" y="223638"/>
                      <a:pt x="90438" y="221751"/>
                      <a:pt x="89536" y="220454"/>
                    </a:cubicBezTo>
                    <a:cubicBezTo>
                      <a:pt x="85693" y="214865"/>
                      <a:pt x="81812" y="209277"/>
                      <a:pt x="75115" y="206457"/>
                    </a:cubicBezTo>
                    <a:cubicBezTo>
                      <a:pt x="71657" y="205007"/>
                      <a:pt x="70190" y="201712"/>
                      <a:pt x="70207" y="198126"/>
                    </a:cubicBezTo>
                    <a:cubicBezTo>
                      <a:pt x="70288" y="189045"/>
                      <a:pt x="70532" y="179957"/>
                      <a:pt x="70904" y="170877"/>
                    </a:cubicBezTo>
                    <a:cubicBezTo>
                      <a:pt x="70969" y="169276"/>
                      <a:pt x="71820" y="167599"/>
                      <a:pt x="72667" y="166182"/>
                    </a:cubicBezTo>
                    <a:cubicBezTo>
                      <a:pt x="77383" y="158429"/>
                      <a:pt x="82667" y="151240"/>
                      <a:pt x="90417" y="146054"/>
                    </a:cubicBezTo>
                    <a:cubicBezTo>
                      <a:pt x="94127" y="143550"/>
                      <a:pt x="97448" y="140367"/>
                      <a:pt x="100670" y="137222"/>
                    </a:cubicBezTo>
                    <a:cubicBezTo>
                      <a:pt x="107058" y="130931"/>
                      <a:pt x="106866" y="130816"/>
                      <a:pt x="110730" y="121851"/>
                    </a:cubicBezTo>
                    <a:cubicBezTo>
                      <a:pt x="111949" y="119070"/>
                      <a:pt x="112022" y="116532"/>
                      <a:pt x="111406" y="113635"/>
                    </a:cubicBezTo>
                    <a:cubicBezTo>
                      <a:pt x="109998" y="107003"/>
                      <a:pt x="111312" y="99275"/>
                      <a:pt x="114140" y="94106"/>
                    </a:cubicBezTo>
                    <a:cubicBezTo>
                      <a:pt x="117050" y="88791"/>
                      <a:pt x="120477" y="84537"/>
                      <a:pt x="127465" y="86078"/>
                    </a:cubicBezTo>
                    <a:cubicBezTo>
                      <a:pt x="130602" y="85526"/>
                      <a:pt x="133653" y="85547"/>
                      <a:pt x="136648" y="85830"/>
                    </a:cubicBezTo>
                    <a:lnTo>
                      <a:pt x="140255" y="83386"/>
                    </a:lnTo>
                    <a:lnTo>
                      <a:pt x="140623" y="80588"/>
                    </a:lnTo>
                    <a:lnTo>
                      <a:pt x="139134" y="78337"/>
                    </a:lnTo>
                    <a:lnTo>
                      <a:pt x="136687" y="73686"/>
                    </a:lnTo>
                    <a:close/>
                    <a:moveTo>
                      <a:pt x="32046" y="249291"/>
                    </a:moveTo>
                    <a:cubicBezTo>
                      <a:pt x="31721" y="252342"/>
                      <a:pt x="29872" y="254554"/>
                      <a:pt x="26907" y="254969"/>
                    </a:cubicBezTo>
                    <a:cubicBezTo>
                      <a:pt x="24322" y="255333"/>
                      <a:pt x="21661" y="255299"/>
                      <a:pt x="19042" y="255414"/>
                    </a:cubicBezTo>
                    <a:cubicBezTo>
                      <a:pt x="19042" y="255547"/>
                      <a:pt x="19042" y="255662"/>
                      <a:pt x="19042" y="255812"/>
                    </a:cubicBezTo>
                    <a:cubicBezTo>
                      <a:pt x="18849" y="256082"/>
                      <a:pt x="18665" y="256330"/>
                      <a:pt x="18451" y="256612"/>
                    </a:cubicBezTo>
                    <a:cubicBezTo>
                      <a:pt x="18515" y="256214"/>
                      <a:pt x="18580" y="255812"/>
                      <a:pt x="18631" y="255414"/>
                    </a:cubicBezTo>
                    <a:cubicBezTo>
                      <a:pt x="18764" y="255414"/>
                      <a:pt x="18901" y="255414"/>
                      <a:pt x="19042" y="255414"/>
                    </a:cubicBezTo>
                    <a:cubicBezTo>
                      <a:pt x="18807" y="251542"/>
                      <a:pt x="19021" y="248011"/>
                      <a:pt x="23646" y="246317"/>
                    </a:cubicBezTo>
                    <a:cubicBezTo>
                      <a:pt x="24831" y="245884"/>
                      <a:pt x="25281" y="243587"/>
                      <a:pt x="26128" y="242196"/>
                    </a:cubicBezTo>
                    <a:cubicBezTo>
                      <a:pt x="27425" y="240078"/>
                      <a:pt x="29033" y="239209"/>
                      <a:pt x="29919" y="240236"/>
                    </a:cubicBezTo>
                    <a:cubicBezTo>
                      <a:pt x="30903" y="241396"/>
                      <a:pt x="31772" y="242851"/>
                      <a:pt x="32106" y="244318"/>
                    </a:cubicBezTo>
                    <a:cubicBezTo>
                      <a:pt x="32452" y="245893"/>
                      <a:pt x="32226" y="247626"/>
                      <a:pt x="32046" y="249291"/>
                    </a:cubicBezTo>
                    <a:close/>
                    <a:moveTo>
                      <a:pt x="43001" y="258195"/>
                    </a:moveTo>
                    <a:cubicBezTo>
                      <a:pt x="43001" y="258461"/>
                      <a:pt x="43009" y="258747"/>
                      <a:pt x="42970" y="258996"/>
                    </a:cubicBezTo>
                    <a:cubicBezTo>
                      <a:pt x="42739" y="259415"/>
                      <a:pt x="42521" y="259813"/>
                      <a:pt x="42294" y="260249"/>
                    </a:cubicBezTo>
                    <a:cubicBezTo>
                      <a:pt x="42140" y="260596"/>
                      <a:pt x="41986" y="260955"/>
                      <a:pt x="41820" y="261323"/>
                    </a:cubicBezTo>
                    <a:cubicBezTo>
                      <a:pt x="42089" y="260425"/>
                      <a:pt x="42342" y="259535"/>
                      <a:pt x="42603" y="258611"/>
                    </a:cubicBezTo>
                    <a:cubicBezTo>
                      <a:pt x="42735" y="258474"/>
                      <a:pt x="42863" y="258324"/>
                      <a:pt x="43001" y="258195"/>
                    </a:cubicBezTo>
                    <a:cubicBezTo>
                      <a:pt x="42979" y="257087"/>
                      <a:pt x="42893" y="255979"/>
                      <a:pt x="44177" y="255316"/>
                    </a:cubicBezTo>
                    <a:cubicBezTo>
                      <a:pt x="44344" y="255718"/>
                      <a:pt x="44733" y="256283"/>
                      <a:pt x="44605" y="256462"/>
                    </a:cubicBezTo>
                    <a:cubicBezTo>
                      <a:pt x="44130" y="257083"/>
                      <a:pt x="43557" y="257618"/>
                      <a:pt x="43001" y="258195"/>
                    </a:cubicBezTo>
                    <a:close/>
                    <a:moveTo>
                      <a:pt x="70810" y="233022"/>
                    </a:moveTo>
                    <a:cubicBezTo>
                      <a:pt x="71114" y="232679"/>
                      <a:pt x="71893" y="232530"/>
                      <a:pt x="72381" y="232645"/>
                    </a:cubicBezTo>
                    <a:cubicBezTo>
                      <a:pt x="73421" y="232833"/>
                      <a:pt x="74422" y="233231"/>
                      <a:pt x="75436" y="233552"/>
                    </a:cubicBezTo>
                    <a:cubicBezTo>
                      <a:pt x="75363" y="234053"/>
                      <a:pt x="75342" y="234947"/>
                      <a:pt x="75218" y="234964"/>
                    </a:cubicBezTo>
                    <a:cubicBezTo>
                      <a:pt x="74216" y="235076"/>
                      <a:pt x="73142" y="235195"/>
                      <a:pt x="72132" y="234986"/>
                    </a:cubicBezTo>
                    <a:cubicBezTo>
                      <a:pt x="70677" y="234695"/>
                      <a:pt x="70160" y="233826"/>
                      <a:pt x="70810" y="233022"/>
                    </a:cubicBezTo>
                    <a:close/>
                  </a:path>
                </a:pathLst>
              </a:custGeom>
              <a:grpFill/>
              <a:ln w="5028" cap="flat">
                <a:solidFill>
                  <a:schemeClr val="bg1"/>
                </a:solidFill>
                <a:prstDash val="solid"/>
                <a:miter/>
              </a:ln>
            </p:spPr>
            <p:txBody>
              <a:bodyPr rtlCol="0" anchor="ctr"/>
              <a:lstStyle/>
              <a:p>
                <a:endParaRPr lang="en-US"/>
              </a:p>
            </p:txBody>
          </p:sp>
          <p:sp>
            <p:nvSpPr>
              <p:cNvPr id="708" name="Freeform 707">
                <a:extLst>
                  <a:ext uri="{FF2B5EF4-FFF2-40B4-BE49-F238E27FC236}">
                    <a16:creationId xmlns:a16="http://schemas.microsoft.com/office/drawing/2014/main" id="{74BF5397-18DA-4A04-DD3D-B34646994D39}"/>
                  </a:ext>
                </a:extLst>
              </p:cNvPr>
              <p:cNvSpPr/>
              <p:nvPr/>
            </p:nvSpPr>
            <p:spPr>
              <a:xfrm>
                <a:off x="6307179" y="4217895"/>
                <a:ext cx="312" cy="855"/>
              </a:xfrm>
              <a:custGeom>
                <a:avLst/>
                <a:gdLst>
                  <a:gd name="connsiteX0" fmla="*/ 312 w 312"/>
                  <a:gd name="connsiteY0" fmla="*/ 856 h 855"/>
                  <a:gd name="connsiteX1" fmla="*/ 287 w 312"/>
                  <a:gd name="connsiteY1" fmla="*/ 342 h 855"/>
                  <a:gd name="connsiteX2" fmla="*/ 0 w 312"/>
                  <a:gd name="connsiteY2" fmla="*/ 0 h 855"/>
                  <a:gd name="connsiteX3" fmla="*/ 312 w 312"/>
                  <a:gd name="connsiteY3" fmla="*/ 856 h 855"/>
                </a:gdLst>
                <a:ahLst/>
                <a:cxnLst>
                  <a:cxn ang="0">
                    <a:pos x="connsiteX0" y="connsiteY0"/>
                  </a:cxn>
                  <a:cxn ang="0">
                    <a:pos x="connsiteX1" y="connsiteY1"/>
                  </a:cxn>
                  <a:cxn ang="0">
                    <a:pos x="connsiteX2" y="connsiteY2"/>
                  </a:cxn>
                  <a:cxn ang="0">
                    <a:pos x="connsiteX3" y="connsiteY3"/>
                  </a:cxn>
                </a:cxnLst>
                <a:rect l="l" t="t" r="r" b="b"/>
                <a:pathLst>
                  <a:path w="312" h="855">
                    <a:moveTo>
                      <a:pt x="312" y="856"/>
                    </a:moveTo>
                    <a:cubicBezTo>
                      <a:pt x="287" y="685"/>
                      <a:pt x="312" y="513"/>
                      <a:pt x="287" y="342"/>
                    </a:cubicBezTo>
                    <a:cubicBezTo>
                      <a:pt x="192" y="231"/>
                      <a:pt x="94" y="111"/>
                      <a:pt x="0" y="0"/>
                    </a:cubicBezTo>
                    <a:lnTo>
                      <a:pt x="312" y="856"/>
                    </a:lnTo>
                    <a:close/>
                  </a:path>
                </a:pathLst>
              </a:custGeom>
              <a:grpFill/>
              <a:ln w="5028" cap="flat">
                <a:solidFill>
                  <a:schemeClr val="bg1"/>
                </a:solidFill>
                <a:prstDash val="solid"/>
                <a:miter/>
              </a:ln>
            </p:spPr>
            <p:txBody>
              <a:bodyPr rtlCol="0" anchor="ctr"/>
              <a:lstStyle/>
              <a:p>
                <a:endParaRPr lang="en-US"/>
              </a:p>
            </p:txBody>
          </p:sp>
          <p:sp>
            <p:nvSpPr>
              <p:cNvPr id="709" name="Freeform 708">
                <a:extLst>
                  <a:ext uri="{FF2B5EF4-FFF2-40B4-BE49-F238E27FC236}">
                    <a16:creationId xmlns:a16="http://schemas.microsoft.com/office/drawing/2014/main" id="{41251ECC-A4C6-F897-E523-9675D60F8F88}"/>
                  </a:ext>
                </a:extLst>
              </p:cNvPr>
              <p:cNvSpPr/>
              <p:nvPr/>
            </p:nvSpPr>
            <p:spPr>
              <a:xfrm>
                <a:off x="6306956" y="4217223"/>
                <a:ext cx="128" cy="213"/>
              </a:xfrm>
              <a:custGeom>
                <a:avLst/>
                <a:gdLst>
                  <a:gd name="connsiteX0" fmla="*/ 56 w 128"/>
                  <a:gd name="connsiteY0" fmla="*/ 214 h 213"/>
                  <a:gd name="connsiteX1" fmla="*/ 128 w 128"/>
                  <a:gd name="connsiteY1" fmla="*/ 0 h 213"/>
                  <a:gd name="connsiteX2" fmla="*/ 0 w 128"/>
                  <a:gd name="connsiteY2" fmla="*/ 0 h 213"/>
                  <a:gd name="connsiteX3" fmla="*/ 56 w 128"/>
                  <a:gd name="connsiteY3" fmla="*/ 214 h 213"/>
                </a:gdLst>
                <a:ahLst/>
                <a:cxnLst>
                  <a:cxn ang="0">
                    <a:pos x="connsiteX0" y="connsiteY0"/>
                  </a:cxn>
                  <a:cxn ang="0">
                    <a:pos x="connsiteX1" y="connsiteY1"/>
                  </a:cxn>
                  <a:cxn ang="0">
                    <a:pos x="connsiteX2" y="connsiteY2"/>
                  </a:cxn>
                  <a:cxn ang="0">
                    <a:pos x="connsiteX3" y="connsiteY3"/>
                  </a:cxn>
                </a:cxnLst>
                <a:rect l="l" t="t" r="r" b="b"/>
                <a:pathLst>
                  <a:path w="128" h="213">
                    <a:moveTo>
                      <a:pt x="56" y="214"/>
                    </a:moveTo>
                    <a:cubicBezTo>
                      <a:pt x="98" y="137"/>
                      <a:pt x="111" y="77"/>
                      <a:pt x="128" y="0"/>
                    </a:cubicBezTo>
                    <a:cubicBezTo>
                      <a:pt x="81" y="0"/>
                      <a:pt x="38" y="21"/>
                      <a:pt x="0" y="0"/>
                    </a:cubicBezTo>
                    <a:lnTo>
                      <a:pt x="56" y="214"/>
                    </a:lnTo>
                    <a:close/>
                  </a:path>
                </a:pathLst>
              </a:custGeom>
              <a:grpFill/>
              <a:ln w="5028" cap="flat">
                <a:solidFill>
                  <a:schemeClr val="bg1"/>
                </a:solidFill>
                <a:prstDash val="solid"/>
                <a:miter/>
              </a:ln>
            </p:spPr>
            <p:txBody>
              <a:bodyPr rtlCol="0" anchor="ctr"/>
              <a:lstStyle/>
              <a:p>
                <a:endParaRPr lang="en-US"/>
              </a:p>
            </p:txBody>
          </p:sp>
        </p:grpSp>
        <p:grpSp>
          <p:nvGrpSpPr>
            <p:cNvPr id="449" name="Graphic 2398">
              <a:extLst>
                <a:ext uri="{FF2B5EF4-FFF2-40B4-BE49-F238E27FC236}">
                  <a16:creationId xmlns:a16="http://schemas.microsoft.com/office/drawing/2014/main" id="{89CFB006-FD3C-2B5B-E419-820D18B0130D}"/>
                </a:ext>
              </a:extLst>
            </p:cNvPr>
            <p:cNvGrpSpPr/>
            <p:nvPr/>
          </p:nvGrpSpPr>
          <p:grpSpPr>
            <a:xfrm>
              <a:off x="6283969" y="3880314"/>
              <a:ext cx="237441" cy="469972"/>
              <a:chOff x="6283969" y="3880314"/>
              <a:chExt cx="237441" cy="469972"/>
            </a:xfrm>
            <a:grpFill/>
          </p:grpSpPr>
          <p:sp>
            <p:nvSpPr>
              <p:cNvPr id="694" name="Freeform 693">
                <a:extLst>
                  <a:ext uri="{FF2B5EF4-FFF2-40B4-BE49-F238E27FC236}">
                    <a16:creationId xmlns:a16="http://schemas.microsoft.com/office/drawing/2014/main" id="{A965ECDA-7293-7A4D-C700-F9121F2C6132}"/>
                  </a:ext>
                </a:extLst>
              </p:cNvPr>
              <p:cNvSpPr/>
              <p:nvPr/>
            </p:nvSpPr>
            <p:spPr>
              <a:xfrm>
                <a:off x="6474944" y="3904948"/>
                <a:ext cx="971" cy="2366"/>
              </a:xfrm>
              <a:custGeom>
                <a:avLst/>
                <a:gdLst>
                  <a:gd name="connsiteX0" fmla="*/ 60 w 971"/>
                  <a:gd name="connsiteY0" fmla="*/ 0 h 2366"/>
                  <a:gd name="connsiteX1" fmla="*/ 0 w 971"/>
                  <a:gd name="connsiteY1" fmla="*/ 2366 h 2366"/>
                  <a:gd name="connsiteX2" fmla="*/ 971 w 971"/>
                  <a:gd name="connsiteY2" fmla="*/ 2191 h 2366"/>
                </a:gdLst>
                <a:ahLst/>
                <a:cxnLst>
                  <a:cxn ang="0">
                    <a:pos x="connsiteX0" y="connsiteY0"/>
                  </a:cxn>
                  <a:cxn ang="0">
                    <a:pos x="connsiteX1" y="connsiteY1"/>
                  </a:cxn>
                  <a:cxn ang="0">
                    <a:pos x="connsiteX2" y="connsiteY2"/>
                  </a:cxn>
                </a:cxnLst>
                <a:rect l="l" t="t" r="r" b="b"/>
                <a:pathLst>
                  <a:path w="971" h="2366">
                    <a:moveTo>
                      <a:pt x="60" y="0"/>
                    </a:moveTo>
                    <a:lnTo>
                      <a:pt x="0" y="2366"/>
                    </a:lnTo>
                    <a:lnTo>
                      <a:pt x="971" y="2191"/>
                    </a:lnTo>
                    <a:close/>
                  </a:path>
                </a:pathLst>
              </a:custGeom>
              <a:grpFill/>
              <a:ln w="5028" cap="flat">
                <a:solidFill>
                  <a:schemeClr val="bg1"/>
                </a:solidFill>
                <a:prstDash val="solid"/>
                <a:miter/>
              </a:ln>
            </p:spPr>
            <p:txBody>
              <a:bodyPr rtlCol="0" anchor="ctr"/>
              <a:lstStyle/>
              <a:p>
                <a:endParaRPr lang="en-US"/>
              </a:p>
            </p:txBody>
          </p:sp>
          <p:sp>
            <p:nvSpPr>
              <p:cNvPr id="695" name="Freeform 694">
                <a:extLst>
                  <a:ext uri="{FF2B5EF4-FFF2-40B4-BE49-F238E27FC236}">
                    <a16:creationId xmlns:a16="http://schemas.microsoft.com/office/drawing/2014/main" id="{4BC5EEE1-828A-329B-8291-423E2610A263}"/>
                  </a:ext>
                </a:extLst>
              </p:cNvPr>
              <p:cNvSpPr/>
              <p:nvPr/>
            </p:nvSpPr>
            <p:spPr>
              <a:xfrm>
                <a:off x="6481055" y="3886946"/>
                <a:ext cx="885" cy="119"/>
              </a:xfrm>
              <a:custGeom>
                <a:avLst/>
                <a:gdLst>
                  <a:gd name="connsiteX0" fmla="*/ 886 w 885"/>
                  <a:gd name="connsiteY0" fmla="*/ 0 h 119"/>
                  <a:gd name="connsiteX1" fmla="*/ 886 w 885"/>
                  <a:gd name="connsiteY1" fmla="*/ 0 h 119"/>
                  <a:gd name="connsiteX2" fmla="*/ 0 w 885"/>
                  <a:gd name="connsiteY2" fmla="*/ 120 h 119"/>
                  <a:gd name="connsiteX3" fmla="*/ 886 w 885"/>
                  <a:gd name="connsiteY3" fmla="*/ 0 h 119"/>
                </a:gdLst>
                <a:ahLst/>
                <a:cxnLst>
                  <a:cxn ang="0">
                    <a:pos x="connsiteX0" y="connsiteY0"/>
                  </a:cxn>
                  <a:cxn ang="0">
                    <a:pos x="connsiteX1" y="connsiteY1"/>
                  </a:cxn>
                  <a:cxn ang="0">
                    <a:pos x="connsiteX2" y="connsiteY2"/>
                  </a:cxn>
                  <a:cxn ang="0">
                    <a:pos x="connsiteX3" y="connsiteY3"/>
                  </a:cxn>
                </a:cxnLst>
                <a:rect l="l" t="t" r="r" b="b"/>
                <a:pathLst>
                  <a:path w="885" h="119">
                    <a:moveTo>
                      <a:pt x="886" y="0"/>
                    </a:moveTo>
                    <a:lnTo>
                      <a:pt x="886" y="0"/>
                    </a:lnTo>
                    <a:cubicBezTo>
                      <a:pt x="586" y="43"/>
                      <a:pt x="304" y="81"/>
                      <a:pt x="0" y="120"/>
                    </a:cubicBezTo>
                    <a:cubicBezTo>
                      <a:pt x="304" y="81"/>
                      <a:pt x="586" y="43"/>
                      <a:pt x="886" y="0"/>
                    </a:cubicBezTo>
                    <a:close/>
                  </a:path>
                </a:pathLst>
              </a:custGeom>
              <a:grpFill/>
              <a:ln w="5028" cap="flat">
                <a:solidFill>
                  <a:schemeClr val="bg1"/>
                </a:solidFill>
                <a:prstDash val="solid"/>
                <a:miter/>
              </a:ln>
            </p:spPr>
            <p:txBody>
              <a:bodyPr rtlCol="0" anchor="ctr"/>
              <a:lstStyle/>
              <a:p>
                <a:endParaRPr lang="en-US"/>
              </a:p>
            </p:txBody>
          </p:sp>
          <p:sp>
            <p:nvSpPr>
              <p:cNvPr id="696" name="Freeform 695">
                <a:extLst>
                  <a:ext uri="{FF2B5EF4-FFF2-40B4-BE49-F238E27FC236}">
                    <a16:creationId xmlns:a16="http://schemas.microsoft.com/office/drawing/2014/main" id="{A1FDEB09-F887-C5D1-EEC6-48F193C66ED5}"/>
                  </a:ext>
                </a:extLst>
              </p:cNvPr>
              <p:cNvSpPr/>
              <p:nvPr/>
            </p:nvSpPr>
            <p:spPr>
              <a:xfrm>
                <a:off x="6501637" y="3882970"/>
                <a:ext cx="3953" cy="416"/>
              </a:xfrm>
              <a:custGeom>
                <a:avLst/>
                <a:gdLst>
                  <a:gd name="connsiteX0" fmla="*/ 0 w 3953"/>
                  <a:gd name="connsiteY0" fmla="*/ 416 h 416"/>
                  <a:gd name="connsiteX1" fmla="*/ 3954 w 3953"/>
                  <a:gd name="connsiteY1" fmla="*/ 416 h 416"/>
                  <a:gd name="connsiteX2" fmla="*/ 0 w 3953"/>
                  <a:gd name="connsiteY2" fmla="*/ 416 h 416"/>
                </a:gdLst>
                <a:ahLst/>
                <a:cxnLst>
                  <a:cxn ang="0">
                    <a:pos x="connsiteX0" y="connsiteY0"/>
                  </a:cxn>
                  <a:cxn ang="0">
                    <a:pos x="connsiteX1" y="connsiteY1"/>
                  </a:cxn>
                  <a:cxn ang="0">
                    <a:pos x="connsiteX2" y="connsiteY2"/>
                  </a:cxn>
                </a:cxnLst>
                <a:rect l="l" t="t" r="r" b="b"/>
                <a:pathLst>
                  <a:path w="3953" h="416">
                    <a:moveTo>
                      <a:pt x="0" y="416"/>
                    </a:moveTo>
                    <a:lnTo>
                      <a:pt x="3954" y="416"/>
                    </a:lnTo>
                    <a:cubicBezTo>
                      <a:pt x="2597" y="-102"/>
                      <a:pt x="1232" y="-174"/>
                      <a:pt x="0" y="416"/>
                    </a:cubicBezTo>
                    <a:close/>
                  </a:path>
                </a:pathLst>
              </a:custGeom>
              <a:grpFill/>
              <a:ln w="5028" cap="flat">
                <a:solidFill>
                  <a:schemeClr val="bg1"/>
                </a:solidFill>
                <a:prstDash val="solid"/>
                <a:miter/>
              </a:ln>
            </p:spPr>
            <p:txBody>
              <a:bodyPr rtlCol="0" anchor="ctr"/>
              <a:lstStyle/>
              <a:p>
                <a:endParaRPr lang="en-US"/>
              </a:p>
            </p:txBody>
          </p:sp>
          <p:sp>
            <p:nvSpPr>
              <p:cNvPr id="697" name="Freeform 696">
                <a:extLst>
                  <a:ext uri="{FF2B5EF4-FFF2-40B4-BE49-F238E27FC236}">
                    <a16:creationId xmlns:a16="http://schemas.microsoft.com/office/drawing/2014/main" id="{9C8C5824-CF02-606B-44CB-8CAA0195608C}"/>
                  </a:ext>
                </a:extLst>
              </p:cNvPr>
              <p:cNvSpPr/>
              <p:nvPr/>
            </p:nvSpPr>
            <p:spPr>
              <a:xfrm>
                <a:off x="6283969" y="4019760"/>
                <a:ext cx="47" cy="4279"/>
              </a:xfrm>
              <a:custGeom>
                <a:avLst/>
                <a:gdLst>
                  <a:gd name="connsiteX0" fmla="*/ 0 w 47"/>
                  <a:gd name="connsiteY0" fmla="*/ 0 h 4279"/>
                  <a:gd name="connsiteX1" fmla="*/ 0 w 47"/>
                  <a:gd name="connsiteY1" fmla="*/ 0 h 4279"/>
                  <a:gd name="connsiteX2" fmla="*/ 47 w 47"/>
                  <a:gd name="connsiteY2" fmla="*/ 0 h 4279"/>
                  <a:gd name="connsiteX3" fmla="*/ 0 w 47"/>
                  <a:gd name="connsiteY3" fmla="*/ 0 h 4279"/>
                </a:gdLst>
                <a:ahLst/>
                <a:cxnLst>
                  <a:cxn ang="0">
                    <a:pos x="connsiteX0" y="connsiteY0"/>
                  </a:cxn>
                  <a:cxn ang="0">
                    <a:pos x="connsiteX1" y="connsiteY1"/>
                  </a:cxn>
                  <a:cxn ang="0">
                    <a:pos x="connsiteX2" y="connsiteY2"/>
                  </a:cxn>
                  <a:cxn ang="0">
                    <a:pos x="connsiteX3" y="connsiteY3"/>
                  </a:cxn>
                </a:cxnLst>
                <a:rect l="l" t="t" r="r" b="b"/>
                <a:pathLst>
                  <a:path w="47" h="4279">
                    <a:moveTo>
                      <a:pt x="0" y="0"/>
                    </a:moveTo>
                    <a:lnTo>
                      <a:pt x="0" y="0"/>
                    </a:lnTo>
                    <a:cubicBezTo>
                      <a:pt x="26" y="0"/>
                      <a:pt x="47" y="0"/>
                      <a:pt x="47" y="0"/>
                    </a:cubicBezTo>
                    <a:cubicBezTo>
                      <a:pt x="47" y="0"/>
                      <a:pt x="26" y="0"/>
                      <a:pt x="0" y="0"/>
                    </a:cubicBezTo>
                    <a:close/>
                  </a:path>
                </a:pathLst>
              </a:custGeom>
              <a:grpFill/>
              <a:ln w="5028" cap="flat">
                <a:solidFill>
                  <a:schemeClr val="bg1"/>
                </a:solidFill>
                <a:prstDash val="solid"/>
                <a:miter/>
              </a:ln>
            </p:spPr>
            <p:txBody>
              <a:bodyPr rtlCol="0" anchor="ctr"/>
              <a:lstStyle/>
              <a:p>
                <a:endParaRPr lang="en-US"/>
              </a:p>
            </p:txBody>
          </p:sp>
          <p:sp>
            <p:nvSpPr>
              <p:cNvPr id="698" name="Freeform 697">
                <a:extLst>
                  <a:ext uri="{FF2B5EF4-FFF2-40B4-BE49-F238E27FC236}">
                    <a16:creationId xmlns:a16="http://schemas.microsoft.com/office/drawing/2014/main" id="{33004AC0-E06A-CBD9-515F-9FF4730FBB78}"/>
                  </a:ext>
                </a:extLst>
              </p:cNvPr>
              <p:cNvSpPr/>
              <p:nvPr/>
            </p:nvSpPr>
            <p:spPr>
              <a:xfrm>
                <a:off x="6380971" y="3880314"/>
                <a:ext cx="140439" cy="251504"/>
              </a:xfrm>
              <a:custGeom>
                <a:avLst/>
                <a:gdLst>
                  <a:gd name="connsiteX0" fmla="*/ 139322 w 140439"/>
                  <a:gd name="connsiteY0" fmla="*/ 179362 h 251504"/>
                  <a:gd name="connsiteX1" fmla="*/ 133713 w 140439"/>
                  <a:gd name="connsiteY1" fmla="*/ 171767 h 251504"/>
                  <a:gd name="connsiteX2" fmla="*/ 130058 w 140439"/>
                  <a:gd name="connsiteY2" fmla="*/ 169798 h 251504"/>
                  <a:gd name="connsiteX3" fmla="*/ 124714 w 140439"/>
                  <a:gd name="connsiteY3" fmla="*/ 161364 h 251504"/>
                  <a:gd name="connsiteX4" fmla="*/ 125843 w 140439"/>
                  <a:gd name="connsiteY4" fmla="*/ 154625 h 251504"/>
                  <a:gd name="connsiteX5" fmla="*/ 126977 w 140439"/>
                  <a:gd name="connsiteY5" fmla="*/ 149567 h 251504"/>
                  <a:gd name="connsiteX6" fmla="*/ 121628 w 140439"/>
                  <a:gd name="connsiteY6" fmla="*/ 143944 h 251504"/>
                  <a:gd name="connsiteX7" fmla="*/ 122471 w 140439"/>
                  <a:gd name="connsiteY7" fmla="*/ 137209 h 251504"/>
                  <a:gd name="connsiteX8" fmla="*/ 121350 w 140439"/>
                  <a:gd name="connsiteY8" fmla="*/ 134119 h 251504"/>
                  <a:gd name="connsiteX9" fmla="*/ 118252 w 140439"/>
                  <a:gd name="connsiteY9" fmla="*/ 133546 h 251504"/>
                  <a:gd name="connsiteX10" fmla="*/ 116288 w 140439"/>
                  <a:gd name="connsiteY10" fmla="*/ 125411 h 251504"/>
                  <a:gd name="connsiteX11" fmla="*/ 117696 w 140439"/>
                  <a:gd name="connsiteY11" fmla="*/ 124859 h 251504"/>
                  <a:gd name="connsiteX12" fmla="*/ 115167 w 140439"/>
                  <a:gd name="connsiteY12" fmla="*/ 122326 h 251504"/>
                  <a:gd name="connsiteX13" fmla="*/ 115445 w 140439"/>
                  <a:gd name="connsiteY13" fmla="*/ 111646 h 251504"/>
                  <a:gd name="connsiteX14" fmla="*/ 117414 w 140439"/>
                  <a:gd name="connsiteY14" fmla="*/ 111372 h 251504"/>
                  <a:gd name="connsiteX15" fmla="*/ 105612 w 140439"/>
                  <a:gd name="connsiteY15" fmla="*/ 82715 h 251504"/>
                  <a:gd name="connsiteX16" fmla="*/ 101119 w 140439"/>
                  <a:gd name="connsiteY16" fmla="*/ 77665 h 251504"/>
                  <a:gd name="connsiteX17" fmla="*/ 107289 w 140439"/>
                  <a:gd name="connsiteY17" fmla="*/ 62770 h 251504"/>
                  <a:gd name="connsiteX18" fmla="*/ 100280 w 140439"/>
                  <a:gd name="connsiteY18" fmla="*/ 57716 h 251504"/>
                  <a:gd name="connsiteX19" fmla="*/ 96339 w 140439"/>
                  <a:gd name="connsiteY19" fmla="*/ 50699 h 251504"/>
                  <a:gd name="connsiteX20" fmla="*/ 91559 w 140439"/>
                  <a:gd name="connsiteY20" fmla="*/ 49000 h 251504"/>
                  <a:gd name="connsiteX21" fmla="*/ 86797 w 140439"/>
                  <a:gd name="connsiteY21" fmla="*/ 39736 h 251504"/>
                  <a:gd name="connsiteX22" fmla="*/ 87922 w 140439"/>
                  <a:gd name="connsiteY22" fmla="*/ 31040 h 251504"/>
                  <a:gd name="connsiteX23" fmla="*/ 83981 w 140439"/>
                  <a:gd name="connsiteY23" fmla="*/ 30463 h 251504"/>
                  <a:gd name="connsiteX24" fmla="*/ 85950 w 140439"/>
                  <a:gd name="connsiteY24" fmla="*/ 28503 h 251504"/>
                  <a:gd name="connsiteX25" fmla="*/ 92231 w 140439"/>
                  <a:gd name="connsiteY25" fmla="*/ 27326 h 251504"/>
                  <a:gd name="connsiteX26" fmla="*/ 91713 w 140439"/>
                  <a:gd name="connsiteY26" fmla="*/ 21494 h 251504"/>
                  <a:gd name="connsiteX27" fmla="*/ 94114 w 140439"/>
                  <a:gd name="connsiteY27" fmla="*/ 17690 h 251504"/>
                  <a:gd name="connsiteX28" fmla="*/ 94521 w 140439"/>
                  <a:gd name="connsiteY28" fmla="*/ 14887 h 251504"/>
                  <a:gd name="connsiteX29" fmla="*/ 91992 w 140439"/>
                  <a:gd name="connsiteY29" fmla="*/ 11797 h 251504"/>
                  <a:gd name="connsiteX30" fmla="*/ 91012 w 140439"/>
                  <a:gd name="connsiteY30" fmla="*/ 9555 h 251504"/>
                  <a:gd name="connsiteX31" fmla="*/ 86510 w 140439"/>
                  <a:gd name="connsiteY31" fmla="*/ 9264 h 251504"/>
                  <a:gd name="connsiteX32" fmla="*/ 83143 w 140439"/>
                  <a:gd name="connsiteY32" fmla="*/ 8147 h 251504"/>
                  <a:gd name="connsiteX33" fmla="*/ 78072 w 140439"/>
                  <a:gd name="connsiteY33" fmla="*/ 1682 h 251504"/>
                  <a:gd name="connsiteX34" fmla="*/ 75273 w 140439"/>
                  <a:gd name="connsiteY34" fmla="*/ 137 h 251504"/>
                  <a:gd name="connsiteX35" fmla="*/ 69227 w 140439"/>
                  <a:gd name="connsiteY35" fmla="*/ 0 h 251504"/>
                  <a:gd name="connsiteX36" fmla="*/ 67143 w 140439"/>
                  <a:gd name="connsiteY36" fmla="*/ 2538 h 251504"/>
                  <a:gd name="connsiteX37" fmla="*/ 67143 w 140439"/>
                  <a:gd name="connsiteY37" fmla="*/ 3646 h 251504"/>
                  <a:gd name="connsiteX38" fmla="*/ 65016 w 140439"/>
                  <a:gd name="connsiteY38" fmla="*/ 4506 h 251504"/>
                  <a:gd name="connsiteX39" fmla="*/ 61520 w 140439"/>
                  <a:gd name="connsiteY39" fmla="*/ 3800 h 251504"/>
                  <a:gd name="connsiteX40" fmla="*/ 58285 w 140439"/>
                  <a:gd name="connsiteY40" fmla="*/ 5186 h 251504"/>
                  <a:gd name="connsiteX41" fmla="*/ 58140 w 140439"/>
                  <a:gd name="connsiteY41" fmla="*/ 6603 h 251504"/>
                  <a:gd name="connsiteX42" fmla="*/ 55902 w 140439"/>
                  <a:gd name="connsiteY42" fmla="*/ 10111 h 251504"/>
                  <a:gd name="connsiteX43" fmla="*/ 54772 w 140439"/>
                  <a:gd name="connsiteY43" fmla="*/ 10681 h 251504"/>
                  <a:gd name="connsiteX44" fmla="*/ 55902 w 140439"/>
                  <a:gd name="connsiteY44" fmla="*/ 12777 h 251504"/>
                  <a:gd name="connsiteX45" fmla="*/ 55200 w 140439"/>
                  <a:gd name="connsiteY45" fmla="*/ 14609 h 251504"/>
                  <a:gd name="connsiteX46" fmla="*/ 54361 w 140439"/>
                  <a:gd name="connsiteY46" fmla="*/ 22328 h 251504"/>
                  <a:gd name="connsiteX47" fmla="*/ 56454 w 140439"/>
                  <a:gd name="connsiteY47" fmla="*/ 29500 h 251504"/>
                  <a:gd name="connsiteX48" fmla="*/ 55628 w 140439"/>
                  <a:gd name="connsiteY48" fmla="*/ 31314 h 251504"/>
                  <a:gd name="connsiteX49" fmla="*/ 52954 w 140439"/>
                  <a:gd name="connsiteY49" fmla="*/ 32431 h 251504"/>
                  <a:gd name="connsiteX50" fmla="*/ 50283 w 140439"/>
                  <a:gd name="connsiteY50" fmla="*/ 32722 h 251504"/>
                  <a:gd name="connsiteX51" fmla="*/ 49158 w 140439"/>
                  <a:gd name="connsiteY51" fmla="*/ 34267 h 251504"/>
                  <a:gd name="connsiteX52" fmla="*/ 46770 w 140439"/>
                  <a:gd name="connsiteY52" fmla="*/ 35388 h 251504"/>
                  <a:gd name="connsiteX53" fmla="*/ 45927 w 140439"/>
                  <a:gd name="connsiteY53" fmla="*/ 38764 h 251504"/>
                  <a:gd name="connsiteX54" fmla="*/ 41849 w 140439"/>
                  <a:gd name="connsiteY54" fmla="*/ 38062 h 251504"/>
                  <a:gd name="connsiteX55" fmla="*/ 37356 w 140439"/>
                  <a:gd name="connsiteY55" fmla="*/ 34840 h 251504"/>
                  <a:gd name="connsiteX56" fmla="*/ 34549 w 140439"/>
                  <a:gd name="connsiteY56" fmla="*/ 34404 h 251504"/>
                  <a:gd name="connsiteX57" fmla="*/ 28511 w 140439"/>
                  <a:gd name="connsiteY57" fmla="*/ 40027 h 251504"/>
                  <a:gd name="connsiteX58" fmla="*/ 22054 w 140439"/>
                  <a:gd name="connsiteY58" fmla="*/ 39603 h 251504"/>
                  <a:gd name="connsiteX59" fmla="*/ 18113 w 140439"/>
                  <a:gd name="connsiteY59" fmla="*/ 37926 h 251504"/>
                  <a:gd name="connsiteX60" fmla="*/ 15734 w 140439"/>
                  <a:gd name="connsiteY60" fmla="*/ 34545 h 251504"/>
                  <a:gd name="connsiteX61" fmla="*/ 14467 w 140439"/>
                  <a:gd name="connsiteY61" fmla="*/ 31460 h 251504"/>
                  <a:gd name="connsiteX62" fmla="*/ 8712 w 140439"/>
                  <a:gd name="connsiteY62" fmla="*/ 26826 h 251504"/>
                  <a:gd name="connsiteX63" fmla="*/ 6727 w 140439"/>
                  <a:gd name="connsiteY63" fmla="*/ 24001 h 251504"/>
                  <a:gd name="connsiteX64" fmla="*/ 4352 w 140439"/>
                  <a:gd name="connsiteY64" fmla="*/ 23736 h 251504"/>
                  <a:gd name="connsiteX65" fmla="*/ 2375 w 140439"/>
                  <a:gd name="connsiteY65" fmla="*/ 25413 h 251504"/>
                  <a:gd name="connsiteX66" fmla="*/ 1831 w 140439"/>
                  <a:gd name="connsiteY66" fmla="*/ 27664 h 251504"/>
                  <a:gd name="connsiteX67" fmla="*/ 2529 w 140439"/>
                  <a:gd name="connsiteY67" fmla="*/ 29765 h 251504"/>
                  <a:gd name="connsiteX68" fmla="*/ 1682 w 140439"/>
                  <a:gd name="connsiteY68" fmla="*/ 30467 h 251504"/>
                  <a:gd name="connsiteX69" fmla="*/ 415 w 140439"/>
                  <a:gd name="connsiteY69" fmla="*/ 29765 h 251504"/>
                  <a:gd name="connsiteX70" fmla="*/ 0 w 140439"/>
                  <a:gd name="connsiteY70" fmla="*/ 30758 h 251504"/>
                  <a:gd name="connsiteX71" fmla="*/ 150 w 140439"/>
                  <a:gd name="connsiteY71" fmla="*/ 30390 h 251504"/>
                  <a:gd name="connsiteX72" fmla="*/ 1776 w 140439"/>
                  <a:gd name="connsiteY72" fmla="*/ 33103 h 251504"/>
                  <a:gd name="connsiteX73" fmla="*/ 5901 w 140439"/>
                  <a:gd name="connsiteY73" fmla="*/ 35521 h 251504"/>
                  <a:gd name="connsiteX74" fmla="*/ 10582 w 140439"/>
                  <a:gd name="connsiteY74" fmla="*/ 40767 h 251504"/>
                  <a:gd name="connsiteX75" fmla="*/ 14493 w 140439"/>
                  <a:gd name="connsiteY75" fmla="*/ 43946 h 251504"/>
                  <a:gd name="connsiteX76" fmla="*/ 18079 w 140439"/>
                  <a:gd name="connsiteY76" fmla="*/ 43946 h 251504"/>
                  <a:gd name="connsiteX77" fmla="*/ 21053 w 140439"/>
                  <a:gd name="connsiteY77" fmla="*/ 44905 h 251504"/>
                  <a:gd name="connsiteX78" fmla="*/ 23864 w 140439"/>
                  <a:gd name="connsiteY78" fmla="*/ 46030 h 251504"/>
                  <a:gd name="connsiteX79" fmla="*/ 26851 w 140439"/>
                  <a:gd name="connsiteY79" fmla="*/ 49389 h 251504"/>
                  <a:gd name="connsiteX80" fmla="*/ 27801 w 140439"/>
                  <a:gd name="connsiteY80" fmla="*/ 52017 h 251504"/>
                  <a:gd name="connsiteX81" fmla="*/ 29663 w 140439"/>
                  <a:gd name="connsiteY81" fmla="*/ 52017 h 251504"/>
                  <a:gd name="connsiteX82" fmla="*/ 32491 w 140439"/>
                  <a:gd name="connsiteY82" fmla="*/ 55008 h 251504"/>
                  <a:gd name="connsiteX83" fmla="*/ 34348 w 140439"/>
                  <a:gd name="connsiteY83" fmla="*/ 55200 h 251504"/>
                  <a:gd name="connsiteX84" fmla="*/ 35105 w 140439"/>
                  <a:gd name="connsiteY84" fmla="*/ 58007 h 251504"/>
                  <a:gd name="connsiteX85" fmla="*/ 34733 w 140439"/>
                  <a:gd name="connsiteY85" fmla="*/ 60451 h 251504"/>
                  <a:gd name="connsiteX86" fmla="*/ 35670 w 140439"/>
                  <a:gd name="connsiteY86" fmla="*/ 63805 h 251504"/>
                  <a:gd name="connsiteX87" fmla="*/ 34164 w 140439"/>
                  <a:gd name="connsiteY87" fmla="*/ 67370 h 251504"/>
                  <a:gd name="connsiteX88" fmla="*/ 34737 w 140439"/>
                  <a:gd name="connsiteY88" fmla="*/ 69625 h 251504"/>
                  <a:gd name="connsiteX89" fmla="*/ 36055 w 140439"/>
                  <a:gd name="connsiteY89" fmla="*/ 69428 h 251504"/>
                  <a:gd name="connsiteX90" fmla="*/ 37917 w 140439"/>
                  <a:gd name="connsiteY90" fmla="*/ 70558 h 251504"/>
                  <a:gd name="connsiteX91" fmla="*/ 39047 w 140439"/>
                  <a:gd name="connsiteY91" fmla="*/ 73361 h 251504"/>
                  <a:gd name="connsiteX92" fmla="*/ 37724 w 140439"/>
                  <a:gd name="connsiteY92" fmla="*/ 75607 h 251504"/>
                  <a:gd name="connsiteX93" fmla="*/ 38293 w 140439"/>
                  <a:gd name="connsiteY93" fmla="*/ 79351 h 251504"/>
                  <a:gd name="connsiteX94" fmla="*/ 39590 w 140439"/>
                  <a:gd name="connsiteY94" fmla="*/ 81786 h 251504"/>
                  <a:gd name="connsiteX95" fmla="*/ 40720 w 140439"/>
                  <a:gd name="connsiteY95" fmla="*/ 86480 h 251504"/>
                  <a:gd name="connsiteX96" fmla="*/ 39988 w 140439"/>
                  <a:gd name="connsiteY96" fmla="*/ 89287 h 251504"/>
                  <a:gd name="connsiteX97" fmla="*/ 40720 w 140439"/>
                  <a:gd name="connsiteY97" fmla="*/ 90601 h 251504"/>
                  <a:gd name="connsiteX98" fmla="*/ 40720 w 140439"/>
                  <a:gd name="connsiteY98" fmla="*/ 96771 h 251504"/>
                  <a:gd name="connsiteX99" fmla="*/ 39590 w 140439"/>
                  <a:gd name="connsiteY99" fmla="*/ 98256 h 251504"/>
                  <a:gd name="connsiteX100" fmla="*/ 40921 w 140439"/>
                  <a:gd name="connsiteY100" fmla="*/ 102758 h 251504"/>
                  <a:gd name="connsiteX101" fmla="*/ 43912 w 140439"/>
                  <a:gd name="connsiteY101" fmla="*/ 104076 h 251504"/>
                  <a:gd name="connsiteX102" fmla="*/ 46355 w 140439"/>
                  <a:gd name="connsiteY102" fmla="*/ 108749 h 251504"/>
                  <a:gd name="connsiteX103" fmla="*/ 47844 w 140439"/>
                  <a:gd name="connsiteY103" fmla="*/ 110999 h 251504"/>
                  <a:gd name="connsiteX104" fmla="*/ 47476 w 140439"/>
                  <a:gd name="connsiteY104" fmla="*/ 113798 h 251504"/>
                  <a:gd name="connsiteX105" fmla="*/ 43869 w 140439"/>
                  <a:gd name="connsiteY105" fmla="*/ 116241 h 251504"/>
                  <a:gd name="connsiteX106" fmla="*/ 57759 w 140439"/>
                  <a:gd name="connsiteY106" fmla="*/ 120379 h 251504"/>
                  <a:gd name="connsiteX107" fmla="*/ 59201 w 140439"/>
                  <a:gd name="connsiteY107" fmla="*/ 127778 h 251504"/>
                  <a:gd name="connsiteX108" fmla="*/ 54644 w 140439"/>
                  <a:gd name="connsiteY108" fmla="*/ 134089 h 251504"/>
                  <a:gd name="connsiteX109" fmla="*/ 52299 w 140439"/>
                  <a:gd name="connsiteY109" fmla="*/ 140324 h 251504"/>
                  <a:gd name="connsiteX110" fmla="*/ 35756 w 140439"/>
                  <a:gd name="connsiteY110" fmla="*/ 164069 h 251504"/>
                  <a:gd name="connsiteX111" fmla="*/ 31075 w 140439"/>
                  <a:gd name="connsiteY111" fmla="*/ 171065 h 251504"/>
                  <a:gd name="connsiteX112" fmla="*/ 23103 w 140439"/>
                  <a:gd name="connsiteY112" fmla="*/ 175699 h 251504"/>
                  <a:gd name="connsiteX113" fmla="*/ 20103 w 140439"/>
                  <a:gd name="connsiteY113" fmla="*/ 178763 h 251504"/>
                  <a:gd name="connsiteX114" fmla="*/ 19281 w 140439"/>
                  <a:gd name="connsiteY114" fmla="*/ 187090 h 251504"/>
                  <a:gd name="connsiteX115" fmla="*/ 19316 w 140439"/>
                  <a:gd name="connsiteY115" fmla="*/ 193774 h 251504"/>
                  <a:gd name="connsiteX116" fmla="*/ 21335 w 140439"/>
                  <a:gd name="connsiteY116" fmla="*/ 200252 h 251504"/>
                  <a:gd name="connsiteX117" fmla="*/ 24737 w 140439"/>
                  <a:gd name="connsiteY117" fmla="*/ 227010 h 251504"/>
                  <a:gd name="connsiteX118" fmla="*/ 25075 w 140439"/>
                  <a:gd name="connsiteY118" fmla="*/ 232102 h 251504"/>
                  <a:gd name="connsiteX119" fmla="*/ 29842 w 140439"/>
                  <a:gd name="connsiteY119" fmla="*/ 238525 h 251504"/>
                  <a:gd name="connsiteX120" fmla="*/ 35705 w 140439"/>
                  <a:gd name="connsiteY120" fmla="*/ 241956 h 251504"/>
                  <a:gd name="connsiteX121" fmla="*/ 35790 w 140439"/>
                  <a:gd name="connsiteY121" fmla="*/ 241862 h 251504"/>
                  <a:gd name="connsiteX122" fmla="*/ 35345 w 140439"/>
                  <a:gd name="connsiteY122" fmla="*/ 241563 h 251504"/>
                  <a:gd name="connsiteX123" fmla="*/ 36453 w 140439"/>
                  <a:gd name="connsiteY123" fmla="*/ 240989 h 251504"/>
                  <a:gd name="connsiteX124" fmla="*/ 35794 w 140439"/>
                  <a:gd name="connsiteY124" fmla="*/ 241867 h 251504"/>
                  <a:gd name="connsiteX125" fmla="*/ 39727 w 140439"/>
                  <a:gd name="connsiteY125" fmla="*/ 243873 h 251504"/>
                  <a:gd name="connsiteX126" fmla="*/ 47896 w 140439"/>
                  <a:gd name="connsiteY126" fmla="*/ 248178 h 251504"/>
                  <a:gd name="connsiteX127" fmla="*/ 56813 w 140439"/>
                  <a:gd name="connsiteY127" fmla="*/ 250985 h 251504"/>
                  <a:gd name="connsiteX128" fmla="*/ 66214 w 140439"/>
                  <a:gd name="connsiteY128" fmla="*/ 247091 h 251504"/>
                  <a:gd name="connsiteX129" fmla="*/ 98727 w 140439"/>
                  <a:gd name="connsiteY129" fmla="*/ 238781 h 251504"/>
                  <a:gd name="connsiteX130" fmla="*/ 109159 w 140439"/>
                  <a:gd name="connsiteY130" fmla="*/ 237849 h 251504"/>
                  <a:gd name="connsiteX131" fmla="*/ 112073 w 140439"/>
                  <a:gd name="connsiteY131" fmla="*/ 232453 h 251504"/>
                  <a:gd name="connsiteX132" fmla="*/ 110670 w 140439"/>
                  <a:gd name="connsiteY132" fmla="*/ 230758 h 251504"/>
                  <a:gd name="connsiteX133" fmla="*/ 117696 w 140439"/>
                  <a:gd name="connsiteY133" fmla="*/ 224310 h 251504"/>
                  <a:gd name="connsiteX134" fmla="*/ 123032 w 140439"/>
                  <a:gd name="connsiteY134" fmla="*/ 221203 h 251504"/>
                  <a:gd name="connsiteX135" fmla="*/ 123884 w 140439"/>
                  <a:gd name="connsiteY135" fmla="*/ 216436 h 251504"/>
                  <a:gd name="connsiteX136" fmla="*/ 130328 w 140439"/>
                  <a:gd name="connsiteY136" fmla="*/ 204917 h 251504"/>
                  <a:gd name="connsiteX137" fmla="*/ 137358 w 140439"/>
                  <a:gd name="connsiteY137" fmla="*/ 191151 h 251504"/>
                  <a:gd name="connsiteX138" fmla="*/ 140439 w 140439"/>
                  <a:gd name="connsiteY138" fmla="*/ 183294 h 251504"/>
                  <a:gd name="connsiteX139" fmla="*/ 139322 w 140439"/>
                  <a:gd name="connsiteY139" fmla="*/ 179362 h 251504"/>
                  <a:gd name="connsiteX140" fmla="*/ 74678 w 140439"/>
                  <a:gd name="connsiteY140" fmla="*/ 211006 h 251504"/>
                  <a:gd name="connsiteX141" fmla="*/ 75402 w 140439"/>
                  <a:gd name="connsiteY141" fmla="*/ 209731 h 251504"/>
                  <a:gd name="connsiteX142" fmla="*/ 75787 w 140439"/>
                  <a:gd name="connsiteY142" fmla="*/ 211220 h 251504"/>
                  <a:gd name="connsiteX143" fmla="*/ 74678 w 140439"/>
                  <a:gd name="connsiteY143" fmla="*/ 211006 h 251504"/>
                  <a:gd name="connsiteX144" fmla="*/ 77306 w 140439"/>
                  <a:gd name="connsiteY144" fmla="*/ 30223 h 251504"/>
                  <a:gd name="connsiteX145" fmla="*/ 80079 w 140439"/>
                  <a:gd name="connsiteY145" fmla="*/ 26676 h 251504"/>
                  <a:gd name="connsiteX146" fmla="*/ 79801 w 140439"/>
                  <a:gd name="connsiteY146" fmla="*/ 26064 h 251504"/>
                  <a:gd name="connsiteX147" fmla="*/ 80883 w 140439"/>
                  <a:gd name="connsiteY147" fmla="*/ 25302 h 251504"/>
                  <a:gd name="connsiteX148" fmla="*/ 80237 w 140439"/>
                  <a:gd name="connsiteY148" fmla="*/ 26496 h 251504"/>
                  <a:gd name="connsiteX149" fmla="*/ 80079 w 140439"/>
                  <a:gd name="connsiteY149" fmla="*/ 26676 h 251504"/>
                  <a:gd name="connsiteX150" fmla="*/ 81508 w 140439"/>
                  <a:gd name="connsiteY150" fmla="*/ 30715 h 251504"/>
                  <a:gd name="connsiteX151" fmla="*/ 79587 w 140439"/>
                  <a:gd name="connsiteY151" fmla="*/ 33120 h 251504"/>
                  <a:gd name="connsiteX152" fmla="*/ 78149 w 140439"/>
                  <a:gd name="connsiteY152" fmla="*/ 33137 h 251504"/>
                  <a:gd name="connsiteX153" fmla="*/ 77306 w 140439"/>
                  <a:gd name="connsiteY153" fmla="*/ 30223 h 251504"/>
                  <a:gd name="connsiteX154" fmla="*/ 83519 w 140439"/>
                  <a:gd name="connsiteY154" fmla="*/ 186525 h 251504"/>
                  <a:gd name="connsiteX155" fmla="*/ 82141 w 140439"/>
                  <a:gd name="connsiteY155" fmla="*/ 186127 h 251504"/>
                  <a:gd name="connsiteX156" fmla="*/ 78495 w 140439"/>
                  <a:gd name="connsiteY156" fmla="*/ 183778 h 251504"/>
                  <a:gd name="connsiteX157" fmla="*/ 79809 w 140439"/>
                  <a:gd name="connsiteY157" fmla="*/ 183170 h 251504"/>
                  <a:gd name="connsiteX158" fmla="*/ 82762 w 140439"/>
                  <a:gd name="connsiteY158" fmla="*/ 184467 h 251504"/>
                  <a:gd name="connsiteX159" fmla="*/ 84225 w 140439"/>
                  <a:gd name="connsiteY159" fmla="*/ 185130 h 251504"/>
                  <a:gd name="connsiteX160" fmla="*/ 85072 w 140439"/>
                  <a:gd name="connsiteY160" fmla="*/ 186392 h 251504"/>
                  <a:gd name="connsiteX161" fmla="*/ 83519 w 140439"/>
                  <a:gd name="connsiteY161" fmla="*/ 186525 h 251504"/>
                  <a:gd name="connsiteX162" fmla="*/ 92094 w 140439"/>
                  <a:gd name="connsiteY162" fmla="*/ 149610 h 251504"/>
                  <a:gd name="connsiteX163" fmla="*/ 89377 w 140439"/>
                  <a:gd name="connsiteY163" fmla="*/ 150718 h 251504"/>
                  <a:gd name="connsiteX164" fmla="*/ 86138 w 140439"/>
                  <a:gd name="connsiteY164" fmla="*/ 147286 h 251504"/>
                  <a:gd name="connsiteX165" fmla="*/ 87289 w 140439"/>
                  <a:gd name="connsiteY165" fmla="*/ 144676 h 251504"/>
                  <a:gd name="connsiteX166" fmla="*/ 92295 w 140439"/>
                  <a:gd name="connsiteY166" fmla="*/ 148112 h 251504"/>
                  <a:gd name="connsiteX167" fmla="*/ 92094 w 140439"/>
                  <a:gd name="connsiteY167" fmla="*/ 149610 h 251504"/>
                  <a:gd name="connsiteX168" fmla="*/ 108847 w 140439"/>
                  <a:gd name="connsiteY168" fmla="*/ 198331 h 251504"/>
                  <a:gd name="connsiteX169" fmla="*/ 108564 w 140439"/>
                  <a:gd name="connsiteY169" fmla="*/ 199354 h 251504"/>
                  <a:gd name="connsiteX170" fmla="*/ 107413 w 140439"/>
                  <a:gd name="connsiteY170" fmla="*/ 198609 h 251504"/>
                  <a:gd name="connsiteX171" fmla="*/ 108847 w 140439"/>
                  <a:gd name="connsiteY171" fmla="*/ 198331 h 251504"/>
                  <a:gd name="connsiteX172" fmla="*/ 113614 w 140439"/>
                  <a:gd name="connsiteY172" fmla="*/ 212876 h 251504"/>
                  <a:gd name="connsiteX173" fmla="*/ 112398 w 140439"/>
                  <a:gd name="connsiteY173" fmla="*/ 217437 h 251504"/>
                  <a:gd name="connsiteX174" fmla="*/ 111710 w 140439"/>
                  <a:gd name="connsiteY174" fmla="*/ 221532 h 251504"/>
                  <a:gd name="connsiteX175" fmla="*/ 107152 w 140439"/>
                  <a:gd name="connsiteY175" fmla="*/ 220120 h 251504"/>
                  <a:gd name="connsiteX176" fmla="*/ 106301 w 140439"/>
                  <a:gd name="connsiteY176" fmla="*/ 214343 h 251504"/>
                  <a:gd name="connsiteX177" fmla="*/ 112523 w 140439"/>
                  <a:gd name="connsiteY177" fmla="*/ 208892 h 251504"/>
                  <a:gd name="connsiteX178" fmla="*/ 114089 w 140439"/>
                  <a:gd name="connsiteY178" fmla="*/ 208875 h 251504"/>
                  <a:gd name="connsiteX179" fmla="*/ 115184 w 140439"/>
                  <a:gd name="connsiteY179" fmla="*/ 209962 h 251504"/>
                  <a:gd name="connsiteX180" fmla="*/ 113614 w 140439"/>
                  <a:gd name="connsiteY180" fmla="*/ 212876 h 251504"/>
                  <a:gd name="connsiteX181" fmla="*/ 118000 w 140439"/>
                  <a:gd name="connsiteY181" fmla="*/ 172015 h 251504"/>
                  <a:gd name="connsiteX182" fmla="*/ 118851 w 140439"/>
                  <a:gd name="connsiteY182" fmla="*/ 171172 h 251504"/>
                  <a:gd name="connsiteX183" fmla="*/ 121885 w 140439"/>
                  <a:gd name="connsiteY183" fmla="*/ 171857 h 251504"/>
                  <a:gd name="connsiteX184" fmla="*/ 122694 w 140439"/>
                  <a:gd name="connsiteY184" fmla="*/ 173097 h 251504"/>
                  <a:gd name="connsiteX185" fmla="*/ 121915 w 140439"/>
                  <a:gd name="connsiteY185" fmla="*/ 174240 h 251504"/>
                  <a:gd name="connsiteX186" fmla="*/ 118000 w 140439"/>
                  <a:gd name="connsiteY186" fmla="*/ 172015 h 251504"/>
                  <a:gd name="connsiteX187" fmla="*/ 122583 w 140439"/>
                  <a:gd name="connsiteY187" fmla="*/ 194647 h 251504"/>
                  <a:gd name="connsiteX188" fmla="*/ 122056 w 140439"/>
                  <a:gd name="connsiteY188" fmla="*/ 193299 h 251504"/>
                  <a:gd name="connsiteX189" fmla="*/ 122904 w 140439"/>
                  <a:gd name="connsiteY189" fmla="*/ 192169 h 251504"/>
                  <a:gd name="connsiteX190" fmla="*/ 123404 w 140439"/>
                  <a:gd name="connsiteY190" fmla="*/ 193526 h 251504"/>
                  <a:gd name="connsiteX191" fmla="*/ 122583 w 140439"/>
                  <a:gd name="connsiteY191" fmla="*/ 194647 h 251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Lst>
                <a:rect l="l" t="t" r="r" b="b"/>
                <a:pathLst>
                  <a:path w="140439" h="251504">
                    <a:moveTo>
                      <a:pt x="139322" y="179362"/>
                    </a:moveTo>
                    <a:lnTo>
                      <a:pt x="133713" y="171767"/>
                    </a:lnTo>
                    <a:lnTo>
                      <a:pt x="130058" y="169798"/>
                    </a:lnTo>
                    <a:lnTo>
                      <a:pt x="124714" y="161364"/>
                    </a:lnTo>
                    <a:lnTo>
                      <a:pt x="125843" y="154625"/>
                    </a:lnTo>
                    <a:lnTo>
                      <a:pt x="126977" y="149567"/>
                    </a:lnTo>
                    <a:lnTo>
                      <a:pt x="121628" y="143944"/>
                    </a:lnTo>
                    <a:lnTo>
                      <a:pt x="122471" y="137209"/>
                    </a:lnTo>
                    <a:lnTo>
                      <a:pt x="121350" y="134119"/>
                    </a:lnTo>
                    <a:lnTo>
                      <a:pt x="118252" y="133546"/>
                    </a:lnTo>
                    <a:lnTo>
                      <a:pt x="116288" y="125411"/>
                    </a:lnTo>
                    <a:lnTo>
                      <a:pt x="117696" y="124859"/>
                    </a:lnTo>
                    <a:lnTo>
                      <a:pt x="115167" y="122326"/>
                    </a:lnTo>
                    <a:lnTo>
                      <a:pt x="115445" y="111646"/>
                    </a:lnTo>
                    <a:lnTo>
                      <a:pt x="117414" y="111372"/>
                    </a:lnTo>
                    <a:lnTo>
                      <a:pt x="105612" y="82715"/>
                    </a:lnTo>
                    <a:lnTo>
                      <a:pt x="101119" y="77665"/>
                    </a:lnTo>
                    <a:lnTo>
                      <a:pt x="107289" y="62770"/>
                    </a:lnTo>
                    <a:lnTo>
                      <a:pt x="100280" y="57716"/>
                    </a:lnTo>
                    <a:lnTo>
                      <a:pt x="96339" y="50699"/>
                    </a:lnTo>
                    <a:lnTo>
                      <a:pt x="91559" y="49000"/>
                    </a:lnTo>
                    <a:lnTo>
                      <a:pt x="86797" y="39736"/>
                    </a:lnTo>
                    <a:lnTo>
                      <a:pt x="87922" y="31040"/>
                    </a:lnTo>
                    <a:lnTo>
                      <a:pt x="83981" y="30463"/>
                    </a:lnTo>
                    <a:lnTo>
                      <a:pt x="85950" y="28503"/>
                    </a:lnTo>
                    <a:lnTo>
                      <a:pt x="92231" y="27326"/>
                    </a:lnTo>
                    <a:lnTo>
                      <a:pt x="91713" y="21494"/>
                    </a:lnTo>
                    <a:lnTo>
                      <a:pt x="94114" y="17690"/>
                    </a:lnTo>
                    <a:lnTo>
                      <a:pt x="94521" y="14887"/>
                    </a:lnTo>
                    <a:lnTo>
                      <a:pt x="91992" y="11797"/>
                    </a:lnTo>
                    <a:lnTo>
                      <a:pt x="91012" y="9555"/>
                    </a:lnTo>
                    <a:lnTo>
                      <a:pt x="86510" y="9264"/>
                    </a:lnTo>
                    <a:lnTo>
                      <a:pt x="83143" y="8147"/>
                    </a:lnTo>
                    <a:lnTo>
                      <a:pt x="78072" y="1682"/>
                    </a:lnTo>
                    <a:lnTo>
                      <a:pt x="75273" y="137"/>
                    </a:lnTo>
                    <a:lnTo>
                      <a:pt x="69227" y="0"/>
                    </a:lnTo>
                    <a:lnTo>
                      <a:pt x="67143" y="2538"/>
                    </a:lnTo>
                    <a:lnTo>
                      <a:pt x="67143" y="3646"/>
                    </a:lnTo>
                    <a:lnTo>
                      <a:pt x="65016" y="4506"/>
                    </a:lnTo>
                    <a:lnTo>
                      <a:pt x="61520" y="3800"/>
                    </a:lnTo>
                    <a:lnTo>
                      <a:pt x="58285" y="5186"/>
                    </a:lnTo>
                    <a:lnTo>
                      <a:pt x="58140" y="6603"/>
                    </a:lnTo>
                    <a:lnTo>
                      <a:pt x="55902" y="10111"/>
                    </a:lnTo>
                    <a:lnTo>
                      <a:pt x="54772" y="10681"/>
                    </a:lnTo>
                    <a:lnTo>
                      <a:pt x="55902" y="12777"/>
                    </a:lnTo>
                    <a:lnTo>
                      <a:pt x="55200" y="14609"/>
                    </a:lnTo>
                    <a:lnTo>
                      <a:pt x="54361" y="22328"/>
                    </a:lnTo>
                    <a:lnTo>
                      <a:pt x="56454" y="29500"/>
                    </a:lnTo>
                    <a:lnTo>
                      <a:pt x="55628" y="31314"/>
                    </a:lnTo>
                    <a:lnTo>
                      <a:pt x="52954" y="32431"/>
                    </a:lnTo>
                    <a:lnTo>
                      <a:pt x="50283" y="32722"/>
                    </a:lnTo>
                    <a:lnTo>
                      <a:pt x="49158" y="34267"/>
                    </a:lnTo>
                    <a:lnTo>
                      <a:pt x="46770" y="35388"/>
                    </a:lnTo>
                    <a:lnTo>
                      <a:pt x="45927" y="38764"/>
                    </a:lnTo>
                    <a:lnTo>
                      <a:pt x="41849" y="38062"/>
                    </a:lnTo>
                    <a:lnTo>
                      <a:pt x="37356" y="34840"/>
                    </a:lnTo>
                    <a:lnTo>
                      <a:pt x="34549" y="34404"/>
                    </a:lnTo>
                    <a:lnTo>
                      <a:pt x="28511" y="40027"/>
                    </a:lnTo>
                    <a:lnTo>
                      <a:pt x="22054" y="39603"/>
                    </a:lnTo>
                    <a:lnTo>
                      <a:pt x="18113" y="37926"/>
                    </a:lnTo>
                    <a:lnTo>
                      <a:pt x="15734" y="34545"/>
                    </a:lnTo>
                    <a:lnTo>
                      <a:pt x="14467" y="31460"/>
                    </a:lnTo>
                    <a:lnTo>
                      <a:pt x="8712" y="26826"/>
                    </a:lnTo>
                    <a:lnTo>
                      <a:pt x="6727" y="24001"/>
                    </a:lnTo>
                    <a:lnTo>
                      <a:pt x="4352" y="23736"/>
                    </a:lnTo>
                    <a:lnTo>
                      <a:pt x="2375" y="25413"/>
                    </a:lnTo>
                    <a:lnTo>
                      <a:pt x="1831" y="27664"/>
                    </a:lnTo>
                    <a:lnTo>
                      <a:pt x="2529" y="29765"/>
                    </a:lnTo>
                    <a:lnTo>
                      <a:pt x="1682" y="30467"/>
                    </a:lnTo>
                    <a:lnTo>
                      <a:pt x="415" y="29765"/>
                    </a:lnTo>
                    <a:lnTo>
                      <a:pt x="0" y="30758"/>
                    </a:lnTo>
                    <a:lnTo>
                      <a:pt x="150" y="30390"/>
                    </a:lnTo>
                    <a:lnTo>
                      <a:pt x="1776" y="33103"/>
                    </a:lnTo>
                    <a:lnTo>
                      <a:pt x="5901" y="35521"/>
                    </a:lnTo>
                    <a:lnTo>
                      <a:pt x="10582" y="40767"/>
                    </a:lnTo>
                    <a:lnTo>
                      <a:pt x="14493" y="43946"/>
                    </a:lnTo>
                    <a:lnTo>
                      <a:pt x="18079" y="43946"/>
                    </a:lnTo>
                    <a:lnTo>
                      <a:pt x="21053" y="44905"/>
                    </a:lnTo>
                    <a:lnTo>
                      <a:pt x="23864" y="46030"/>
                    </a:lnTo>
                    <a:lnTo>
                      <a:pt x="26851" y="49389"/>
                    </a:lnTo>
                    <a:lnTo>
                      <a:pt x="27801" y="52017"/>
                    </a:lnTo>
                    <a:lnTo>
                      <a:pt x="29663" y="52017"/>
                    </a:lnTo>
                    <a:lnTo>
                      <a:pt x="32491" y="55008"/>
                    </a:lnTo>
                    <a:lnTo>
                      <a:pt x="34348" y="55200"/>
                    </a:lnTo>
                    <a:lnTo>
                      <a:pt x="35105" y="58007"/>
                    </a:lnTo>
                    <a:lnTo>
                      <a:pt x="34733" y="60451"/>
                    </a:lnTo>
                    <a:lnTo>
                      <a:pt x="35670" y="63805"/>
                    </a:lnTo>
                    <a:lnTo>
                      <a:pt x="34164" y="67370"/>
                    </a:lnTo>
                    <a:lnTo>
                      <a:pt x="34737" y="69625"/>
                    </a:lnTo>
                    <a:lnTo>
                      <a:pt x="36055" y="69428"/>
                    </a:lnTo>
                    <a:lnTo>
                      <a:pt x="37917" y="70558"/>
                    </a:lnTo>
                    <a:lnTo>
                      <a:pt x="39047" y="73361"/>
                    </a:lnTo>
                    <a:lnTo>
                      <a:pt x="37724" y="75607"/>
                    </a:lnTo>
                    <a:lnTo>
                      <a:pt x="38293" y="79351"/>
                    </a:lnTo>
                    <a:lnTo>
                      <a:pt x="39590" y="81786"/>
                    </a:lnTo>
                    <a:lnTo>
                      <a:pt x="40720" y="86480"/>
                    </a:lnTo>
                    <a:lnTo>
                      <a:pt x="39988" y="89287"/>
                    </a:lnTo>
                    <a:lnTo>
                      <a:pt x="40720" y="90601"/>
                    </a:lnTo>
                    <a:lnTo>
                      <a:pt x="40720" y="96771"/>
                    </a:lnTo>
                    <a:lnTo>
                      <a:pt x="39590" y="98256"/>
                    </a:lnTo>
                    <a:lnTo>
                      <a:pt x="40921" y="102758"/>
                    </a:lnTo>
                    <a:lnTo>
                      <a:pt x="43912" y="104076"/>
                    </a:lnTo>
                    <a:lnTo>
                      <a:pt x="46355" y="108749"/>
                    </a:lnTo>
                    <a:lnTo>
                      <a:pt x="47844" y="110999"/>
                    </a:lnTo>
                    <a:lnTo>
                      <a:pt x="47476" y="113798"/>
                    </a:lnTo>
                    <a:lnTo>
                      <a:pt x="43869" y="116241"/>
                    </a:lnTo>
                    <a:cubicBezTo>
                      <a:pt x="48653" y="116712"/>
                      <a:pt x="53287" y="118073"/>
                      <a:pt x="57759" y="120379"/>
                    </a:cubicBezTo>
                    <a:cubicBezTo>
                      <a:pt x="59860" y="121487"/>
                      <a:pt x="61071" y="126597"/>
                      <a:pt x="59201" y="127778"/>
                    </a:cubicBezTo>
                    <a:cubicBezTo>
                      <a:pt x="56685" y="129327"/>
                      <a:pt x="54644" y="130563"/>
                      <a:pt x="54644" y="134089"/>
                    </a:cubicBezTo>
                    <a:cubicBezTo>
                      <a:pt x="54644" y="136190"/>
                      <a:pt x="53510" y="138518"/>
                      <a:pt x="52299" y="140324"/>
                    </a:cubicBezTo>
                    <a:cubicBezTo>
                      <a:pt x="46877" y="148317"/>
                      <a:pt x="42213" y="156820"/>
                      <a:pt x="35756" y="164069"/>
                    </a:cubicBezTo>
                    <a:cubicBezTo>
                      <a:pt x="33852" y="166204"/>
                      <a:pt x="31969" y="168258"/>
                      <a:pt x="31075" y="171065"/>
                    </a:cubicBezTo>
                    <a:cubicBezTo>
                      <a:pt x="29808" y="174972"/>
                      <a:pt x="26911" y="176020"/>
                      <a:pt x="23103" y="175699"/>
                    </a:cubicBezTo>
                    <a:cubicBezTo>
                      <a:pt x="21049" y="175519"/>
                      <a:pt x="19791" y="176722"/>
                      <a:pt x="20103" y="178763"/>
                    </a:cubicBezTo>
                    <a:cubicBezTo>
                      <a:pt x="20557" y="181664"/>
                      <a:pt x="20052" y="184291"/>
                      <a:pt x="19281" y="187090"/>
                    </a:cubicBezTo>
                    <a:cubicBezTo>
                      <a:pt x="18695" y="189157"/>
                      <a:pt x="18952" y="191579"/>
                      <a:pt x="19316" y="193774"/>
                    </a:cubicBezTo>
                    <a:cubicBezTo>
                      <a:pt x="19684" y="195982"/>
                      <a:pt x="20830" y="198045"/>
                      <a:pt x="21335" y="200252"/>
                    </a:cubicBezTo>
                    <a:cubicBezTo>
                      <a:pt x="23389" y="209042"/>
                      <a:pt x="26196" y="217741"/>
                      <a:pt x="24737" y="227010"/>
                    </a:cubicBezTo>
                    <a:cubicBezTo>
                      <a:pt x="24468" y="228648"/>
                      <a:pt x="24857" y="230403"/>
                      <a:pt x="25075" y="232102"/>
                    </a:cubicBezTo>
                    <a:cubicBezTo>
                      <a:pt x="25435" y="235131"/>
                      <a:pt x="26933" y="237267"/>
                      <a:pt x="29842" y="238525"/>
                    </a:cubicBezTo>
                    <a:cubicBezTo>
                      <a:pt x="31913" y="239423"/>
                      <a:pt x="33770" y="240797"/>
                      <a:pt x="35705" y="241956"/>
                    </a:cubicBezTo>
                    <a:lnTo>
                      <a:pt x="35790" y="241862"/>
                    </a:lnTo>
                    <a:cubicBezTo>
                      <a:pt x="35628" y="241768"/>
                      <a:pt x="35486" y="241657"/>
                      <a:pt x="35345" y="241563"/>
                    </a:cubicBezTo>
                    <a:lnTo>
                      <a:pt x="36453" y="240989"/>
                    </a:lnTo>
                    <a:lnTo>
                      <a:pt x="35794" y="241867"/>
                    </a:lnTo>
                    <a:cubicBezTo>
                      <a:pt x="37125" y="242722"/>
                      <a:pt x="38499" y="244002"/>
                      <a:pt x="39727" y="243873"/>
                    </a:cubicBezTo>
                    <a:cubicBezTo>
                      <a:pt x="43659" y="243411"/>
                      <a:pt x="46017" y="244926"/>
                      <a:pt x="47896" y="248178"/>
                    </a:cubicBezTo>
                    <a:cubicBezTo>
                      <a:pt x="49933" y="251730"/>
                      <a:pt x="53411" y="252012"/>
                      <a:pt x="56813" y="250985"/>
                    </a:cubicBezTo>
                    <a:cubicBezTo>
                      <a:pt x="60044" y="250014"/>
                      <a:pt x="63172" y="248576"/>
                      <a:pt x="66214" y="247091"/>
                    </a:cubicBezTo>
                    <a:cubicBezTo>
                      <a:pt x="76467" y="242042"/>
                      <a:pt x="87173" y="238897"/>
                      <a:pt x="98727" y="238781"/>
                    </a:cubicBezTo>
                    <a:cubicBezTo>
                      <a:pt x="102206" y="238743"/>
                      <a:pt x="105667" y="238174"/>
                      <a:pt x="109159" y="237849"/>
                    </a:cubicBezTo>
                    <a:cubicBezTo>
                      <a:pt x="110593" y="235106"/>
                      <a:pt x="112073" y="232453"/>
                      <a:pt x="112073" y="232453"/>
                    </a:cubicBezTo>
                    <a:lnTo>
                      <a:pt x="110670" y="230758"/>
                    </a:lnTo>
                    <a:lnTo>
                      <a:pt x="117696" y="224310"/>
                    </a:lnTo>
                    <a:lnTo>
                      <a:pt x="123032" y="221203"/>
                    </a:lnTo>
                    <a:lnTo>
                      <a:pt x="123884" y="216436"/>
                    </a:lnTo>
                    <a:lnTo>
                      <a:pt x="130328" y="204917"/>
                    </a:lnTo>
                    <a:lnTo>
                      <a:pt x="137358" y="191151"/>
                    </a:lnTo>
                    <a:lnTo>
                      <a:pt x="140439" y="183294"/>
                    </a:lnTo>
                    <a:lnTo>
                      <a:pt x="139322" y="179362"/>
                    </a:lnTo>
                    <a:close/>
                    <a:moveTo>
                      <a:pt x="74678" y="211006"/>
                    </a:moveTo>
                    <a:lnTo>
                      <a:pt x="75402" y="209731"/>
                    </a:lnTo>
                    <a:lnTo>
                      <a:pt x="75787" y="211220"/>
                    </a:lnTo>
                    <a:lnTo>
                      <a:pt x="74678" y="211006"/>
                    </a:lnTo>
                    <a:close/>
                    <a:moveTo>
                      <a:pt x="77306" y="30223"/>
                    </a:moveTo>
                    <a:cubicBezTo>
                      <a:pt x="77900" y="28892"/>
                      <a:pt x="79086" y="27835"/>
                      <a:pt x="80079" y="26676"/>
                    </a:cubicBezTo>
                    <a:cubicBezTo>
                      <a:pt x="79980" y="26479"/>
                      <a:pt x="79882" y="26269"/>
                      <a:pt x="79801" y="26064"/>
                    </a:cubicBezTo>
                    <a:lnTo>
                      <a:pt x="80883" y="25302"/>
                    </a:lnTo>
                    <a:lnTo>
                      <a:pt x="80237" y="26496"/>
                    </a:lnTo>
                    <a:cubicBezTo>
                      <a:pt x="80199" y="26556"/>
                      <a:pt x="80117" y="26616"/>
                      <a:pt x="80079" y="26676"/>
                    </a:cubicBezTo>
                    <a:cubicBezTo>
                      <a:pt x="80652" y="28015"/>
                      <a:pt x="81337" y="29325"/>
                      <a:pt x="81508" y="30715"/>
                    </a:cubicBezTo>
                    <a:cubicBezTo>
                      <a:pt x="81581" y="31438"/>
                      <a:pt x="80365" y="32414"/>
                      <a:pt x="79587" y="33120"/>
                    </a:cubicBezTo>
                    <a:cubicBezTo>
                      <a:pt x="79304" y="33368"/>
                      <a:pt x="78247" y="33334"/>
                      <a:pt x="78149" y="33137"/>
                    </a:cubicBezTo>
                    <a:cubicBezTo>
                      <a:pt x="77717" y="32209"/>
                      <a:pt x="76985" y="30925"/>
                      <a:pt x="77306" y="30223"/>
                    </a:cubicBezTo>
                    <a:close/>
                    <a:moveTo>
                      <a:pt x="83519" y="186525"/>
                    </a:moveTo>
                    <a:cubicBezTo>
                      <a:pt x="82997" y="186470"/>
                      <a:pt x="82484" y="186217"/>
                      <a:pt x="82141" y="186127"/>
                    </a:cubicBezTo>
                    <a:cubicBezTo>
                      <a:pt x="80532" y="185704"/>
                      <a:pt x="78671" y="185956"/>
                      <a:pt x="78495" y="183778"/>
                    </a:cubicBezTo>
                    <a:cubicBezTo>
                      <a:pt x="78487" y="183590"/>
                      <a:pt x="79450" y="183059"/>
                      <a:pt x="79809" y="183170"/>
                    </a:cubicBezTo>
                    <a:cubicBezTo>
                      <a:pt x="80840" y="183453"/>
                      <a:pt x="81786" y="184005"/>
                      <a:pt x="82762" y="184467"/>
                    </a:cubicBezTo>
                    <a:cubicBezTo>
                      <a:pt x="83254" y="184668"/>
                      <a:pt x="83827" y="184809"/>
                      <a:pt x="84225" y="185130"/>
                    </a:cubicBezTo>
                    <a:cubicBezTo>
                      <a:pt x="84597" y="185443"/>
                      <a:pt x="84790" y="185977"/>
                      <a:pt x="85072" y="186392"/>
                    </a:cubicBezTo>
                    <a:cubicBezTo>
                      <a:pt x="84542" y="186448"/>
                      <a:pt x="84007" y="186581"/>
                      <a:pt x="83519" y="186525"/>
                    </a:cubicBezTo>
                    <a:close/>
                    <a:moveTo>
                      <a:pt x="92094" y="149610"/>
                    </a:moveTo>
                    <a:cubicBezTo>
                      <a:pt x="91247" y="150140"/>
                      <a:pt x="89878" y="151039"/>
                      <a:pt x="89377" y="150718"/>
                    </a:cubicBezTo>
                    <a:cubicBezTo>
                      <a:pt x="88076" y="149901"/>
                      <a:pt x="86908" y="148642"/>
                      <a:pt x="86138" y="147286"/>
                    </a:cubicBezTo>
                    <a:cubicBezTo>
                      <a:pt x="85877" y="146790"/>
                      <a:pt x="86869" y="145570"/>
                      <a:pt x="87289" y="144676"/>
                    </a:cubicBezTo>
                    <a:cubicBezTo>
                      <a:pt x="89839" y="144522"/>
                      <a:pt x="91067" y="146353"/>
                      <a:pt x="92295" y="148112"/>
                    </a:cubicBezTo>
                    <a:cubicBezTo>
                      <a:pt x="92527" y="148424"/>
                      <a:pt x="92368" y="149421"/>
                      <a:pt x="92094" y="149610"/>
                    </a:cubicBezTo>
                    <a:close/>
                    <a:moveTo>
                      <a:pt x="108847" y="198331"/>
                    </a:moveTo>
                    <a:lnTo>
                      <a:pt x="108564" y="199354"/>
                    </a:lnTo>
                    <a:lnTo>
                      <a:pt x="107413" y="198609"/>
                    </a:lnTo>
                    <a:lnTo>
                      <a:pt x="108847" y="198331"/>
                    </a:lnTo>
                    <a:close/>
                    <a:moveTo>
                      <a:pt x="113614" y="212876"/>
                    </a:moveTo>
                    <a:cubicBezTo>
                      <a:pt x="112642" y="214266"/>
                      <a:pt x="111581" y="215563"/>
                      <a:pt x="112398" y="217437"/>
                    </a:cubicBezTo>
                    <a:cubicBezTo>
                      <a:pt x="113040" y="218956"/>
                      <a:pt x="113862" y="220963"/>
                      <a:pt x="111710" y="221532"/>
                    </a:cubicBezTo>
                    <a:cubicBezTo>
                      <a:pt x="110392" y="221879"/>
                      <a:pt x="108543" y="220903"/>
                      <a:pt x="107152" y="220120"/>
                    </a:cubicBezTo>
                    <a:cubicBezTo>
                      <a:pt x="105193" y="219033"/>
                      <a:pt x="104735" y="215999"/>
                      <a:pt x="106301" y="214343"/>
                    </a:cubicBezTo>
                    <a:cubicBezTo>
                      <a:pt x="108201" y="212367"/>
                      <a:pt x="110396" y="210625"/>
                      <a:pt x="112523" y="208892"/>
                    </a:cubicBezTo>
                    <a:cubicBezTo>
                      <a:pt x="112852" y="208627"/>
                      <a:pt x="113631" y="208682"/>
                      <a:pt x="114089" y="208875"/>
                    </a:cubicBezTo>
                    <a:cubicBezTo>
                      <a:pt x="114534" y="209042"/>
                      <a:pt x="114842" y="209581"/>
                      <a:pt x="115184" y="209962"/>
                    </a:cubicBezTo>
                    <a:cubicBezTo>
                      <a:pt x="114671" y="210929"/>
                      <a:pt x="114234" y="211960"/>
                      <a:pt x="113614" y="212876"/>
                    </a:cubicBezTo>
                    <a:close/>
                    <a:moveTo>
                      <a:pt x="118000" y="172015"/>
                    </a:moveTo>
                    <a:cubicBezTo>
                      <a:pt x="118287" y="171728"/>
                      <a:pt x="118599" y="171138"/>
                      <a:pt x="118851" y="171172"/>
                    </a:cubicBezTo>
                    <a:cubicBezTo>
                      <a:pt x="119870" y="171287"/>
                      <a:pt x="120914" y="171497"/>
                      <a:pt x="121885" y="171857"/>
                    </a:cubicBezTo>
                    <a:cubicBezTo>
                      <a:pt x="122253" y="171989"/>
                      <a:pt x="122429" y="172652"/>
                      <a:pt x="122694" y="173097"/>
                    </a:cubicBezTo>
                    <a:cubicBezTo>
                      <a:pt x="122429" y="173500"/>
                      <a:pt x="121958" y="174266"/>
                      <a:pt x="121915" y="174240"/>
                    </a:cubicBezTo>
                    <a:cubicBezTo>
                      <a:pt x="120584" y="173560"/>
                      <a:pt x="119301" y="172781"/>
                      <a:pt x="118000" y="172015"/>
                    </a:cubicBezTo>
                    <a:close/>
                    <a:moveTo>
                      <a:pt x="122583" y="194647"/>
                    </a:moveTo>
                    <a:cubicBezTo>
                      <a:pt x="122390" y="194189"/>
                      <a:pt x="122018" y="193714"/>
                      <a:pt x="122056" y="193299"/>
                    </a:cubicBezTo>
                    <a:cubicBezTo>
                      <a:pt x="122125" y="192897"/>
                      <a:pt x="122613" y="192533"/>
                      <a:pt x="122904" y="192169"/>
                    </a:cubicBezTo>
                    <a:cubicBezTo>
                      <a:pt x="123092" y="192610"/>
                      <a:pt x="123469" y="193085"/>
                      <a:pt x="123404" y="193526"/>
                    </a:cubicBezTo>
                    <a:cubicBezTo>
                      <a:pt x="123353" y="193928"/>
                      <a:pt x="122852" y="194283"/>
                      <a:pt x="122583" y="194647"/>
                    </a:cubicBezTo>
                    <a:close/>
                  </a:path>
                </a:pathLst>
              </a:custGeom>
              <a:grpFill/>
              <a:ln w="5028" cap="flat">
                <a:solidFill>
                  <a:schemeClr val="bg1"/>
                </a:solidFill>
                <a:prstDash val="solid"/>
                <a:miter/>
              </a:ln>
            </p:spPr>
            <p:txBody>
              <a:bodyPr rtlCol="0" anchor="ctr"/>
              <a:lstStyle/>
              <a:p>
                <a:endParaRPr lang="en-US"/>
              </a:p>
            </p:txBody>
          </p:sp>
          <p:sp>
            <p:nvSpPr>
              <p:cNvPr id="699" name="Freeform 698">
                <a:extLst>
                  <a:ext uri="{FF2B5EF4-FFF2-40B4-BE49-F238E27FC236}">
                    <a16:creationId xmlns:a16="http://schemas.microsoft.com/office/drawing/2014/main" id="{060B50C2-14E5-3F2D-654A-C95AF1933B69}"/>
                  </a:ext>
                </a:extLst>
              </p:cNvPr>
              <p:cNvSpPr/>
              <p:nvPr/>
            </p:nvSpPr>
            <p:spPr>
              <a:xfrm>
                <a:off x="6378398" y="4142613"/>
                <a:ext cx="27" cy="740"/>
              </a:xfrm>
              <a:custGeom>
                <a:avLst/>
                <a:gdLst>
                  <a:gd name="connsiteX0" fmla="*/ 19 w 27"/>
                  <a:gd name="connsiteY0" fmla="*/ 0 h 740"/>
                  <a:gd name="connsiteX1" fmla="*/ 2 w 27"/>
                  <a:gd name="connsiteY1" fmla="*/ 740 h 740"/>
                  <a:gd name="connsiteX2" fmla="*/ 2 w 27"/>
                  <a:gd name="connsiteY2" fmla="*/ 740 h 740"/>
                  <a:gd name="connsiteX3" fmla="*/ 19 w 27"/>
                  <a:gd name="connsiteY3" fmla="*/ 0 h 740"/>
                </a:gdLst>
                <a:ahLst/>
                <a:cxnLst>
                  <a:cxn ang="0">
                    <a:pos x="connsiteX0" y="connsiteY0"/>
                  </a:cxn>
                  <a:cxn ang="0">
                    <a:pos x="connsiteX1" y="connsiteY1"/>
                  </a:cxn>
                  <a:cxn ang="0">
                    <a:pos x="connsiteX2" y="connsiteY2"/>
                  </a:cxn>
                  <a:cxn ang="0">
                    <a:pos x="connsiteX3" y="connsiteY3"/>
                  </a:cxn>
                </a:cxnLst>
                <a:rect l="l" t="t" r="r" b="b"/>
                <a:pathLst>
                  <a:path w="27" h="740">
                    <a:moveTo>
                      <a:pt x="19" y="0"/>
                    </a:moveTo>
                    <a:cubicBezTo>
                      <a:pt x="49" y="274"/>
                      <a:pt x="-11" y="501"/>
                      <a:pt x="2" y="740"/>
                    </a:cubicBezTo>
                    <a:lnTo>
                      <a:pt x="2" y="740"/>
                    </a:lnTo>
                    <a:cubicBezTo>
                      <a:pt x="-11" y="501"/>
                      <a:pt x="45" y="274"/>
                      <a:pt x="19" y="0"/>
                    </a:cubicBezTo>
                    <a:close/>
                  </a:path>
                </a:pathLst>
              </a:custGeom>
              <a:grpFill/>
              <a:ln w="5028" cap="flat">
                <a:solidFill>
                  <a:schemeClr val="bg1"/>
                </a:solidFill>
                <a:prstDash val="solid"/>
                <a:miter/>
              </a:ln>
            </p:spPr>
            <p:txBody>
              <a:bodyPr rtlCol="0" anchor="ctr"/>
              <a:lstStyle/>
              <a:p>
                <a:endParaRPr lang="en-US"/>
              </a:p>
            </p:txBody>
          </p:sp>
          <p:sp>
            <p:nvSpPr>
              <p:cNvPr id="700" name="Freeform 699">
                <a:extLst>
                  <a:ext uri="{FF2B5EF4-FFF2-40B4-BE49-F238E27FC236}">
                    <a16:creationId xmlns:a16="http://schemas.microsoft.com/office/drawing/2014/main" id="{28235333-2F63-F6C4-25C3-64DB927CFB20}"/>
                  </a:ext>
                </a:extLst>
              </p:cNvPr>
              <p:cNvSpPr/>
              <p:nvPr/>
            </p:nvSpPr>
            <p:spPr>
              <a:xfrm>
                <a:off x="6415666" y="3996384"/>
                <a:ext cx="4886" cy="415"/>
              </a:xfrm>
              <a:custGeom>
                <a:avLst/>
                <a:gdLst>
                  <a:gd name="connsiteX0" fmla="*/ 0 w 4886"/>
                  <a:gd name="connsiteY0" fmla="*/ 415 h 415"/>
                  <a:gd name="connsiteX1" fmla="*/ 4887 w 4886"/>
                  <a:gd name="connsiteY1" fmla="*/ 0 h 415"/>
                  <a:gd name="connsiteX2" fmla="*/ 0 w 4886"/>
                  <a:gd name="connsiteY2" fmla="*/ 415 h 415"/>
                </a:gdLst>
                <a:ahLst/>
                <a:cxnLst>
                  <a:cxn ang="0">
                    <a:pos x="connsiteX0" y="connsiteY0"/>
                  </a:cxn>
                  <a:cxn ang="0">
                    <a:pos x="connsiteX1" y="connsiteY1"/>
                  </a:cxn>
                  <a:cxn ang="0">
                    <a:pos x="connsiteX2" y="connsiteY2"/>
                  </a:cxn>
                </a:cxnLst>
                <a:rect l="l" t="t" r="r" b="b"/>
                <a:pathLst>
                  <a:path w="4886" h="415">
                    <a:moveTo>
                      <a:pt x="0" y="415"/>
                    </a:moveTo>
                    <a:cubicBezTo>
                      <a:pt x="1635" y="137"/>
                      <a:pt x="3269" y="51"/>
                      <a:pt x="4887" y="0"/>
                    </a:cubicBezTo>
                    <a:cubicBezTo>
                      <a:pt x="3274" y="17"/>
                      <a:pt x="1635" y="137"/>
                      <a:pt x="0" y="415"/>
                    </a:cubicBezTo>
                    <a:close/>
                  </a:path>
                </a:pathLst>
              </a:custGeom>
              <a:grpFill/>
              <a:ln w="5028" cap="flat">
                <a:solidFill>
                  <a:schemeClr val="bg1"/>
                </a:solidFill>
                <a:prstDash val="solid"/>
                <a:miter/>
              </a:ln>
            </p:spPr>
            <p:txBody>
              <a:bodyPr rtlCol="0" anchor="ctr"/>
              <a:lstStyle/>
              <a:p>
                <a:endParaRPr lang="en-US"/>
              </a:p>
            </p:txBody>
          </p:sp>
          <p:sp>
            <p:nvSpPr>
              <p:cNvPr id="701" name="Freeform 700">
                <a:extLst>
                  <a:ext uri="{FF2B5EF4-FFF2-40B4-BE49-F238E27FC236}">
                    <a16:creationId xmlns:a16="http://schemas.microsoft.com/office/drawing/2014/main" id="{7CBA3027-3FD9-BAE1-1D3E-5B6FB3F028F9}"/>
                  </a:ext>
                </a:extLst>
              </p:cNvPr>
              <p:cNvSpPr/>
              <p:nvPr/>
            </p:nvSpPr>
            <p:spPr>
              <a:xfrm>
                <a:off x="6388975" y="4121106"/>
                <a:ext cx="6725" cy="8114"/>
              </a:xfrm>
              <a:custGeom>
                <a:avLst/>
                <a:gdLst>
                  <a:gd name="connsiteX0" fmla="*/ 3323 w 6725"/>
                  <a:gd name="connsiteY0" fmla="*/ 0 h 8114"/>
                  <a:gd name="connsiteX1" fmla="*/ 1449 w 6725"/>
                  <a:gd name="connsiteY1" fmla="*/ 706 h 8114"/>
                  <a:gd name="connsiteX2" fmla="*/ 203 w 6725"/>
                  <a:gd name="connsiteY2" fmla="*/ 5242 h 8114"/>
                  <a:gd name="connsiteX3" fmla="*/ 3875 w 6725"/>
                  <a:gd name="connsiteY3" fmla="*/ 8105 h 8114"/>
                  <a:gd name="connsiteX4" fmla="*/ 5347 w 6725"/>
                  <a:gd name="connsiteY4" fmla="*/ 7702 h 8114"/>
                  <a:gd name="connsiteX5" fmla="*/ 6365 w 6725"/>
                  <a:gd name="connsiteY5" fmla="*/ 3222 h 8114"/>
                  <a:gd name="connsiteX6" fmla="*/ 3323 w 6725"/>
                  <a:gd name="connsiteY6" fmla="*/ 0 h 8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725" h="8114">
                    <a:moveTo>
                      <a:pt x="3323" y="0"/>
                    </a:moveTo>
                    <a:cubicBezTo>
                      <a:pt x="2377" y="342"/>
                      <a:pt x="1791" y="398"/>
                      <a:pt x="1449" y="706"/>
                    </a:cubicBezTo>
                    <a:cubicBezTo>
                      <a:pt x="118" y="1943"/>
                      <a:pt x="-293" y="3565"/>
                      <a:pt x="203" y="5242"/>
                    </a:cubicBezTo>
                    <a:cubicBezTo>
                      <a:pt x="717" y="6962"/>
                      <a:pt x="2133" y="7878"/>
                      <a:pt x="3875" y="8105"/>
                    </a:cubicBezTo>
                    <a:cubicBezTo>
                      <a:pt x="4358" y="8156"/>
                      <a:pt x="4983" y="8002"/>
                      <a:pt x="5347" y="7702"/>
                    </a:cubicBezTo>
                    <a:cubicBezTo>
                      <a:pt x="6767" y="6479"/>
                      <a:pt x="7058" y="4686"/>
                      <a:pt x="6365" y="3222"/>
                    </a:cubicBezTo>
                    <a:cubicBezTo>
                      <a:pt x="5719" y="1891"/>
                      <a:pt x="4260" y="954"/>
                      <a:pt x="3323" y="0"/>
                    </a:cubicBezTo>
                    <a:close/>
                  </a:path>
                </a:pathLst>
              </a:custGeom>
              <a:grpFill/>
              <a:ln w="5028" cap="flat">
                <a:solidFill>
                  <a:schemeClr val="bg1"/>
                </a:solidFill>
                <a:prstDash val="solid"/>
                <a:miter/>
              </a:ln>
            </p:spPr>
            <p:txBody>
              <a:bodyPr rtlCol="0" anchor="ctr"/>
              <a:lstStyle/>
              <a:p>
                <a:endParaRPr lang="en-US"/>
              </a:p>
            </p:txBody>
          </p:sp>
        </p:grpSp>
        <p:sp>
          <p:nvSpPr>
            <p:cNvPr id="450" name="Freeform 449">
              <a:extLst>
                <a:ext uri="{FF2B5EF4-FFF2-40B4-BE49-F238E27FC236}">
                  <a16:creationId xmlns:a16="http://schemas.microsoft.com/office/drawing/2014/main" id="{8247111B-166D-4EED-C9B6-73BA48F19A3E}"/>
                </a:ext>
              </a:extLst>
            </p:cNvPr>
            <p:cNvSpPr/>
            <p:nvPr/>
          </p:nvSpPr>
          <p:spPr>
            <a:xfrm>
              <a:off x="6252925" y="4185965"/>
              <a:ext cx="54733" cy="59850"/>
            </a:xfrm>
            <a:custGeom>
              <a:avLst/>
              <a:gdLst>
                <a:gd name="connsiteX0" fmla="*/ 16692 w 54733"/>
                <a:gd name="connsiteY0" fmla="*/ 54815 h 59850"/>
                <a:gd name="connsiteX1" fmla="*/ 21485 w 54733"/>
                <a:gd name="connsiteY1" fmla="*/ 54032 h 59850"/>
                <a:gd name="connsiteX2" fmla="*/ 22058 w 54733"/>
                <a:gd name="connsiteY2" fmla="*/ 51935 h 59850"/>
                <a:gd name="connsiteX3" fmla="*/ 23496 w 54733"/>
                <a:gd name="connsiteY3" fmla="*/ 51648 h 59850"/>
                <a:gd name="connsiteX4" fmla="*/ 37399 w 54733"/>
                <a:gd name="connsiteY4" fmla="*/ 57733 h 59850"/>
                <a:gd name="connsiteX5" fmla="*/ 49932 w 54733"/>
                <a:gd name="connsiteY5" fmla="*/ 54297 h 59850"/>
                <a:gd name="connsiteX6" fmla="*/ 54570 w 54733"/>
                <a:gd name="connsiteY6" fmla="*/ 32965 h 59850"/>
                <a:gd name="connsiteX7" fmla="*/ 53569 w 54733"/>
                <a:gd name="connsiteY7" fmla="*/ 31305 h 59850"/>
                <a:gd name="connsiteX8" fmla="*/ 39358 w 54733"/>
                <a:gd name="connsiteY8" fmla="*/ 37826 h 59850"/>
                <a:gd name="connsiteX9" fmla="*/ 38691 w 54733"/>
                <a:gd name="connsiteY9" fmla="*/ 44155 h 59850"/>
                <a:gd name="connsiteX10" fmla="*/ 42418 w 54733"/>
                <a:gd name="connsiteY10" fmla="*/ 49816 h 59850"/>
                <a:gd name="connsiteX11" fmla="*/ 42011 w 54733"/>
                <a:gd name="connsiteY11" fmla="*/ 52585 h 59850"/>
                <a:gd name="connsiteX12" fmla="*/ 38982 w 54733"/>
                <a:gd name="connsiteY12" fmla="*/ 52316 h 59850"/>
                <a:gd name="connsiteX13" fmla="*/ 37527 w 54733"/>
                <a:gd name="connsiteY13" fmla="*/ 51481 h 59850"/>
                <a:gd name="connsiteX14" fmla="*/ 27236 w 54733"/>
                <a:gd name="connsiteY14" fmla="*/ 40343 h 59850"/>
                <a:gd name="connsiteX15" fmla="*/ 26958 w 54733"/>
                <a:gd name="connsiteY15" fmla="*/ 37296 h 59850"/>
                <a:gd name="connsiteX16" fmla="*/ 33633 w 54733"/>
                <a:gd name="connsiteY16" fmla="*/ 28353 h 59850"/>
                <a:gd name="connsiteX17" fmla="*/ 33890 w 54733"/>
                <a:gd name="connsiteY17" fmla="*/ 25417 h 59850"/>
                <a:gd name="connsiteX18" fmla="*/ 32717 w 54733"/>
                <a:gd name="connsiteY18" fmla="*/ 24236 h 59850"/>
                <a:gd name="connsiteX19" fmla="*/ 28109 w 54733"/>
                <a:gd name="connsiteY19" fmla="*/ 11442 h 59850"/>
                <a:gd name="connsiteX20" fmla="*/ 29465 w 54733"/>
                <a:gd name="connsiteY20" fmla="*/ 3132 h 59850"/>
                <a:gd name="connsiteX21" fmla="*/ 26145 w 54733"/>
                <a:gd name="connsiteY21" fmla="*/ 38 h 59850"/>
                <a:gd name="connsiteX22" fmla="*/ 22845 w 54733"/>
                <a:gd name="connsiteY22" fmla="*/ 860 h 59850"/>
                <a:gd name="connsiteX23" fmla="*/ 4634 w 54733"/>
                <a:gd name="connsiteY23" fmla="*/ 13102 h 59850"/>
                <a:gd name="connsiteX24" fmla="*/ 3119 w 54733"/>
                <a:gd name="connsiteY24" fmla="*/ 15901 h 59850"/>
                <a:gd name="connsiteX25" fmla="*/ 1206 w 54733"/>
                <a:gd name="connsiteY25" fmla="*/ 35541 h 59850"/>
                <a:gd name="connsiteX26" fmla="*/ 355 w 54733"/>
                <a:gd name="connsiteY26" fmla="*/ 38729 h 59850"/>
                <a:gd name="connsiteX27" fmla="*/ 1732 w 54733"/>
                <a:gd name="connsiteY27" fmla="*/ 44960 h 59850"/>
                <a:gd name="connsiteX28" fmla="*/ 4621 w 54733"/>
                <a:gd name="connsiteY28" fmla="*/ 49080 h 59850"/>
                <a:gd name="connsiteX29" fmla="*/ 5404 w 54733"/>
                <a:gd name="connsiteY29" fmla="*/ 52260 h 59850"/>
                <a:gd name="connsiteX30" fmla="*/ 8078 w 54733"/>
                <a:gd name="connsiteY30" fmla="*/ 52491 h 59850"/>
                <a:gd name="connsiteX31" fmla="*/ 10701 w 54733"/>
                <a:gd name="connsiteY31" fmla="*/ 52333 h 59850"/>
                <a:gd name="connsiteX32" fmla="*/ 16692 w 54733"/>
                <a:gd name="connsiteY32" fmla="*/ 54815 h 59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54733" h="59850">
                  <a:moveTo>
                    <a:pt x="16692" y="54815"/>
                  </a:moveTo>
                  <a:lnTo>
                    <a:pt x="21485" y="54032"/>
                  </a:lnTo>
                  <a:cubicBezTo>
                    <a:pt x="21536" y="53347"/>
                    <a:pt x="21771" y="52607"/>
                    <a:pt x="22058" y="51935"/>
                  </a:cubicBezTo>
                  <a:cubicBezTo>
                    <a:pt x="22161" y="51682"/>
                    <a:pt x="23098" y="51498"/>
                    <a:pt x="23496" y="51648"/>
                  </a:cubicBezTo>
                  <a:cubicBezTo>
                    <a:pt x="28169" y="53573"/>
                    <a:pt x="33196" y="54108"/>
                    <a:pt x="37399" y="57733"/>
                  </a:cubicBezTo>
                  <a:cubicBezTo>
                    <a:pt x="42050" y="61734"/>
                    <a:pt x="47095" y="59774"/>
                    <a:pt x="49932" y="54297"/>
                  </a:cubicBezTo>
                  <a:cubicBezTo>
                    <a:pt x="53419" y="47549"/>
                    <a:pt x="55324" y="40535"/>
                    <a:pt x="54570" y="32965"/>
                  </a:cubicBezTo>
                  <a:lnTo>
                    <a:pt x="53569" y="31305"/>
                  </a:lnTo>
                  <a:cubicBezTo>
                    <a:pt x="47827" y="31185"/>
                    <a:pt x="43368" y="34010"/>
                    <a:pt x="39358" y="37826"/>
                  </a:cubicBezTo>
                  <a:cubicBezTo>
                    <a:pt x="37878" y="39213"/>
                    <a:pt x="37467" y="42042"/>
                    <a:pt x="38691" y="44155"/>
                  </a:cubicBezTo>
                  <a:cubicBezTo>
                    <a:pt x="39820" y="46124"/>
                    <a:pt x="41369" y="47840"/>
                    <a:pt x="42418" y="49816"/>
                  </a:cubicBezTo>
                  <a:cubicBezTo>
                    <a:pt x="42812" y="50527"/>
                    <a:pt x="42512" y="52298"/>
                    <a:pt x="42011" y="52585"/>
                  </a:cubicBezTo>
                  <a:cubicBezTo>
                    <a:pt x="41254" y="52987"/>
                    <a:pt x="40009" y="52542"/>
                    <a:pt x="38982" y="52316"/>
                  </a:cubicBezTo>
                  <a:cubicBezTo>
                    <a:pt x="38460" y="52200"/>
                    <a:pt x="37980" y="51823"/>
                    <a:pt x="37527" y="51481"/>
                  </a:cubicBezTo>
                  <a:cubicBezTo>
                    <a:pt x="33547" y="48297"/>
                    <a:pt x="32456" y="42482"/>
                    <a:pt x="27236" y="40343"/>
                  </a:cubicBezTo>
                  <a:cubicBezTo>
                    <a:pt x="26791" y="40150"/>
                    <a:pt x="26803" y="38319"/>
                    <a:pt x="26958" y="37296"/>
                  </a:cubicBezTo>
                  <a:cubicBezTo>
                    <a:pt x="27535" y="33115"/>
                    <a:pt x="29658" y="30103"/>
                    <a:pt x="33633" y="28353"/>
                  </a:cubicBezTo>
                  <a:cubicBezTo>
                    <a:pt x="34900" y="27801"/>
                    <a:pt x="34814" y="26444"/>
                    <a:pt x="33890" y="25417"/>
                  </a:cubicBezTo>
                  <a:cubicBezTo>
                    <a:pt x="33517" y="24998"/>
                    <a:pt x="33201" y="24488"/>
                    <a:pt x="32717" y="24236"/>
                  </a:cubicBezTo>
                  <a:cubicBezTo>
                    <a:pt x="27090" y="21433"/>
                    <a:pt x="25913" y="17047"/>
                    <a:pt x="28109" y="11442"/>
                  </a:cubicBezTo>
                  <a:cubicBezTo>
                    <a:pt x="29166" y="8772"/>
                    <a:pt x="29867" y="6063"/>
                    <a:pt x="29465" y="3132"/>
                  </a:cubicBezTo>
                  <a:cubicBezTo>
                    <a:pt x="29264" y="1544"/>
                    <a:pt x="27539" y="-287"/>
                    <a:pt x="26145" y="38"/>
                  </a:cubicBezTo>
                  <a:cubicBezTo>
                    <a:pt x="25036" y="307"/>
                    <a:pt x="23782" y="307"/>
                    <a:pt x="22845" y="860"/>
                  </a:cubicBezTo>
                  <a:cubicBezTo>
                    <a:pt x="16491" y="4480"/>
                    <a:pt x="11917" y="10731"/>
                    <a:pt x="4634" y="13102"/>
                  </a:cubicBezTo>
                  <a:cubicBezTo>
                    <a:pt x="3876" y="13346"/>
                    <a:pt x="3102" y="14950"/>
                    <a:pt x="3119" y="15901"/>
                  </a:cubicBezTo>
                  <a:cubicBezTo>
                    <a:pt x="3243" y="22516"/>
                    <a:pt x="-1691" y="28618"/>
                    <a:pt x="1206" y="35541"/>
                  </a:cubicBezTo>
                  <a:cubicBezTo>
                    <a:pt x="1557" y="36342"/>
                    <a:pt x="714" y="37655"/>
                    <a:pt x="355" y="38729"/>
                  </a:cubicBezTo>
                  <a:cubicBezTo>
                    <a:pt x="-433" y="41087"/>
                    <a:pt x="119" y="43094"/>
                    <a:pt x="1732" y="44960"/>
                  </a:cubicBezTo>
                  <a:cubicBezTo>
                    <a:pt x="2841" y="46235"/>
                    <a:pt x="4295" y="47566"/>
                    <a:pt x="4621" y="49080"/>
                  </a:cubicBezTo>
                  <a:cubicBezTo>
                    <a:pt x="4848" y="50142"/>
                    <a:pt x="5121" y="51207"/>
                    <a:pt x="5404" y="52260"/>
                  </a:cubicBezTo>
                  <a:lnTo>
                    <a:pt x="8078" y="52491"/>
                  </a:lnTo>
                  <a:lnTo>
                    <a:pt x="10701" y="52333"/>
                  </a:lnTo>
                  <a:lnTo>
                    <a:pt x="16692" y="54815"/>
                  </a:lnTo>
                  <a:close/>
                </a:path>
              </a:pathLst>
            </a:custGeom>
            <a:grpFill/>
            <a:ln w="5028" cap="flat">
              <a:solidFill>
                <a:schemeClr val="bg1"/>
              </a:solidFill>
              <a:prstDash val="solid"/>
              <a:miter/>
            </a:ln>
          </p:spPr>
          <p:txBody>
            <a:bodyPr rtlCol="0" anchor="ctr"/>
            <a:lstStyle/>
            <a:p>
              <a:endParaRPr lang="en-US"/>
            </a:p>
          </p:txBody>
        </p:sp>
        <p:sp>
          <p:nvSpPr>
            <p:cNvPr id="451" name="Freeform 450">
              <a:extLst>
                <a:ext uri="{FF2B5EF4-FFF2-40B4-BE49-F238E27FC236}">
                  <a16:creationId xmlns:a16="http://schemas.microsoft.com/office/drawing/2014/main" id="{E26ED966-BE63-DE80-00B9-0244E9501935}"/>
                </a:ext>
              </a:extLst>
            </p:cNvPr>
            <p:cNvSpPr/>
            <p:nvPr/>
          </p:nvSpPr>
          <p:spPr>
            <a:xfrm>
              <a:off x="6194947" y="4266997"/>
              <a:ext cx="50214" cy="48417"/>
            </a:xfrm>
            <a:custGeom>
              <a:avLst/>
              <a:gdLst>
                <a:gd name="connsiteX0" fmla="*/ 1489 w 50214"/>
                <a:gd name="connsiteY0" fmla="*/ 41815 h 48417"/>
                <a:gd name="connsiteX1" fmla="*/ 2743 w 50214"/>
                <a:gd name="connsiteY1" fmla="*/ 43497 h 48417"/>
                <a:gd name="connsiteX2" fmla="*/ 4861 w 50214"/>
                <a:gd name="connsiteY2" fmla="*/ 43912 h 48417"/>
                <a:gd name="connsiteX3" fmla="*/ 6252 w 50214"/>
                <a:gd name="connsiteY3" fmla="*/ 44905 h 48417"/>
                <a:gd name="connsiteX4" fmla="*/ 7531 w 50214"/>
                <a:gd name="connsiteY4" fmla="*/ 43912 h 48417"/>
                <a:gd name="connsiteX5" fmla="*/ 10621 w 50214"/>
                <a:gd name="connsiteY5" fmla="*/ 42945 h 48417"/>
                <a:gd name="connsiteX6" fmla="*/ 11314 w 50214"/>
                <a:gd name="connsiteY6" fmla="*/ 42106 h 48417"/>
                <a:gd name="connsiteX7" fmla="*/ 12717 w 50214"/>
                <a:gd name="connsiteY7" fmla="*/ 42243 h 48417"/>
                <a:gd name="connsiteX8" fmla="*/ 13843 w 50214"/>
                <a:gd name="connsiteY8" fmla="*/ 39851 h 48417"/>
                <a:gd name="connsiteX9" fmla="*/ 18764 w 50214"/>
                <a:gd name="connsiteY9" fmla="*/ 40121 h 48417"/>
                <a:gd name="connsiteX10" fmla="*/ 20304 w 50214"/>
                <a:gd name="connsiteY10" fmla="*/ 41815 h 48417"/>
                <a:gd name="connsiteX11" fmla="*/ 22559 w 50214"/>
                <a:gd name="connsiteY11" fmla="*/ 41815 h 48417"/>
                <a:gd name="connsiteX12" fmla="*/ 24378 w 50214"/>
                <a:gd name="connsiteY12" fmla="*/ 43912 h 48417"/>
                <a:gd name="connsiteX13" fmla="*/ 24797 w 50214"/>
                <a:gd name="connsiteY13" fmla="*/ 43360 h 48417"/>
                <a:gd name="connsiteX14" fmla="*/ 28028 w 50214"/>
                <a:gd name="connsiteY14" fmla="*/ 43501 h 48417"/>
                <a:gd name="connsiteX15" fmla="*/ 29008 w 50214"/>
                <a:gd name="connsiteY15" fmla="*/ 45884 h 48417"/>
                <a:gd name="connsiteX16" fmla="*/ 29008 w 50214"/>
                <a:gd name="connsiteY16" fmla="*/ 47425 h 48417"/>
                <a:gd name="connsiteX17" fmla="*/ 31259 w 50214"/>
                <a:gd name="connsiteY17" fmla="*/ 48418 h 48417"/>
                <a:gd name="connsiteX18" fmla="*/ 33364 w 50214"/>
                <a:gd name="connsiteY18" fmla="*/ 40561 h 48417"/>
                <a:gd name="connsiteX19" fmla="*/ 32521 w 50214"/>
                <a:gd name="connsiteY19" fmla="*/ 36192 h 48417"/>
                <a:gd name="connsiteX20" fmla="*/ 36162 w 50214"/>
                <a:gd name="connsiteY20" fmla="*/ 31430 h 48417"/>
                <a:gd name="connsiteX21" fmla="*/ 40108 w 50214"/>
                <a:gd name="connsiteY21" fmla="*/ 30724 h 48417"/>
                <a:gd name="connsiteX22" fmla="*/ 43891 w 50214"/>
                <a:gd name="connsiteY22" fmla="*/ 31143 h 48417"/>
                <a:gd name="connsiteX23" fmla="*/ 45303 w 50214"/>
                <a:gd name="connsiteY23" fmla="*/ 29731 h 48417"/>
                <a:gd name="connsiteX24" fmla="*/ 44592 w 50214"/>
                <a:gd name="connsiteY24" fmla="*/ 27352 h 48417"/>
                <a:gd name="connsiteX25" fmla="*/ 45581 w 50214"/>
                <a:gd name="connsiteY25" fmla="*/ 26222 h 48417"/>
                <a:gd name="connsiteX26" fmla="*/ 45718 w 50214"/>
                <a:gd name="connsiteY26" fmla="*/ 23287 h 48417"/>
                <a:gd name="connsiteX27" fmla="*/ 47827 w 50214"/>
                <a:gd name="connsiteY27" fmla="*/ 22846 h 48417"/>
                <a:gd name="connsiteX28" fmla="*/ 46278 w 50214"/>
                <a:gd name="connsiteY28" fmla="*/ 20462 h 48417"/>
                <a:gd name="connsiteX29" fmla="*/ 42068 w 50214"/>
                <a:gd name="connsiteY29" fmla="*/ 20197 h 48417"/>
                <a:gd name="connsiteX30" fmla="*/ 41503 w 50214"/>
                <a:gd name="connsiteY30" fmla="*/ 18208 h 48417"/>
                <a:gd name="connsiteX31" fmla="*/ 42915 w 50214"/>
                <a:gd name="connsiteY31" fmla="*/ 15409 h 48417"/>
                <a:gd name="connsiteX32" fmla="*/ 46009 w 50214"/>
                <a:gd name="connsiteY32" fmla="*/ 16954 h 48417"/>
                <a:gd name="connsiteX33" fmla="*/ 47545 w 50214"/>
                <a:gd name="connsiteY33" fmla="*/ 15832 h 48417"/>
                <a:gd name="connsiteX34" fmla="*/ 47827 w 50214"/>
                <a:gd name="connsiteY34" fmla="*/ 12739 h 48417"/>
                <a:gd name="connsiteX35" fmla="*/ 48520 w 50214"/>
                <a:gd name="connsiteY35" fmla="*/ 10642 h 48417"/>
                <a:gd name="connsiteX36" fmla="*/ 49090 w 50214"/>
                <a:gd name="connsiteY36" fmla="*/ 8391 h 48417"/>
                <a:gd name="connsiteX37" fmla="*/ 50215 w 50214"/>
                <a:gd name="connsiteY37" fmla="*/ 6846 h 48417"/>
                <a:gd name="connsiteX38" fmla="*/ 49090 w 50214"/>
                <a:gd name="connsiteY38" fmla="*/ 4463 h 48417"/>
                <a:gd name="connsiteX39" fmla="*/ 45581 w 50214"/>
                <a:gd name="connsiteY39" fmla="*/ 2918 h 48417"/>
                <a:gd name="connsiteX40" fmla="*/ 44592 w 50214"/>
                <a:gd name="connsiteY40" fmla="*/ 0 h 48417"/>
                <a:gd name="connsiteX41" fmla="*/ 34314 w 50214"/>
                <a:gd name="connsiteY41" fmla="*/ 3791 h 48417"/>
                <a:gd name="connsiteX42" fmla="*/ 20326 w 50214"/>
                <a:gd name="connsiteY42" fmla="*/ 9902 h 48417"/>
                <a:gd name="connsiteX43" fmla="*/ 12028 w 50214"/>
                <a:gd name="connsiteY43" fmla="*/ 20026 h 48417"/>
                <a:gd name="connsiteX44" fmla="*/ 0 w 50214"/>
                <a:gd name="connsiteY44" fmla="*/ 41002 h 48417"/>
                <a:gd name="connsiteX45" fmla="*/ 1489 w 50214"/>
                <a:gd name="connsiteY45" fmla="*/ 41815 h 48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50214" h="48417">
                  <a:moveTo>
                    <a:pt x="1489" y="41815"/>
                  </a:moveTo>
                  <a:lnTo>
                    <a:pt x="2743" y="43497"/>
                  </a:lnTo>
                  <a:lnTo>
                    <a:pt x="4861" y="43912"/>
                  </a:lnTo>
                  <a:lnTo>
                    <a:pt x="6252" y="44905"/>
                  </a:lnTo>
                  <a:lnTo>
                    <a:pt x="7531" y="43912"/>
                  </a:lnTo>
                  <a:lnTo>
                    <a:pt x="10621" y="42945"/>
                  </a:lnTo>
                  <a:lnTo>
                    <a:pt x="11314" y="42106"/>
                  </a:lnTo>
                  <a:lnTo>
                    <a:pt x="12717" y="42243"/>
                  </a:lnTo>
                  <a:lnTo>
                    <a:pt x="13843" y="39851"/>
                  </a:lnTo>
                  <a:lnTo>
                    <a:pt x="18764" y="40121"/>
                  </a:lnTo>
                  <a:lnTo>
                    <a:pt x="20304" y="41815"/>
                  </a:lnTo>
                  <a:lnTo>
                    <a:pt x="22559" y="41815"/>
                  </a:lnTo>
                  <a:lnTo>
                    <a:pt x="24378" y="43912"/>
                  </a:lnTo>
                  <a:lnTo>
                    <a:pt x="24797" y="43360"/>
                  </a:lnTo>
                  <a:lnTo>
                    <a:pt x="28028" y="43501"/>
                  </a:lnTo>
                  <a:lnTo>
                    <a:pt x="29008" y="45884"/>
                  </a:lnTo>
                  <a:lnTo>
                    <a:pt x="29008" y="47425"/>
                  </a:lnTo>
                  <a:lnTo>
                    <a:pt x="31259" y="48418"/>
                  </a:lnTo>
                  <a:lnTo>
                    <a:pt x="33364" y="40561"/>
                  </a:lnTo>
                  <a:lnTo>
                    <a:pt x="32521" y="36192"/>
                  </a:lnTo>
                  <a:lnTo>
                    <a:pt x="36162" y="31430"/>
                  </a:lnTo>
                  <a:lnTo>
                    <a:pt x="40108" y="30724"/>
                  </a:lnTo>
                  <a:lnTo>
                    <a:pt x="43891" y="31143"/>
                  </a:lnTo>
                  <a:lnTo>
                    <a:pt x="45303" y="29731"/>
                  </a:lnTo>
                  <a:lnTo>
                    <a:pt x="44592" y="27352"/>
                  </a:lnTo>
                  <a:lnTo>
                    <a:pt x="45581" y="26222"/>
                  </a:lnTo>
                  <a:lnTo>
                    <a:pt x="45718" y="23287"/>
                  </a:lnTo>
                  <a:lnTo>
                    <a:pt x="47827" y="22846"/>
                  </a:lnTo>
                  <a:lnTo>
                    <a:pt x="46278" y="20462"/>
                  </a:lnTo>
                  <a:lnTo>
                    <a:pt x="42068" y="20197"/>
                  </a:lnTo>
                  <a:lnTo>
                    <a:pt x="41503" y="18208"/>
                  </a:lnTo>
                  <a:lnTo>
                    <a:pt x="42915" y="15409"/>
                  </a:lnTo>
                  <a:lnTo>
                    <a:pt x="46009" y="16954"/>
                  </a:lnTo>
                  <a:lnTo>
                    <a:pt x="47545" y="15832"/>
                  </a:lnTo>
                  <a:lnTo>
                    <a:pt x="47827" y="12739"/>
                  </a:lnTo>
                  <a:lnTo>
                    <a:pt x="48520" y="10642"/>
                  </a:lnTo>
                  <a:lnTo>
                    <a:pt x="49090" y="8391"/>
                  </a:lnTo>
                  <a:lnTo>
                    <a:pt x="50215" y="6846"/>
                  </a:lnTo>
                  <a:lnTo>
                    <a:pt x="49090" y="4463"/>
                  </a:lnTo>
                  <a:lnTo>
                    <a:pt x="45581" y="2918"/>
                  </a:lnTo>
                  <a:lnTo>
                    <a:pt x="44592" y="0"/>
                  </a:lnTo>
                  <a:cubicBezTo>
                    <a:pt x="41370" y="1720"/>
                    <a:pt x="37857" y="3111"/>
                    <a:pt x="34314" y="3791"/>
                  </a:cubicBezTo>
                  <a:cubicBezTo>
                    <a:pt x="29110" y="4827"/>
                    <a:pt x="24861" y="7587"/>
                    <a:pt x="20326" y="9902"/>
                  </a:cubicBezTo>
                  <a:cubicBezTo>
                    <a:pt x="16038" y="12071"/>
                    <a:pt x="13475" y="15234"/>
                    <a:pt x="12028" y="20026"/>
                  </a:cubicBezTo>
                  <a:cubicBezTo>
                    <a:pt x="8100" y="32953"/>
                    <a:pt x="7334" y="34973"/>
                    <a:pt x="0" y="41002"/>
                  </a:cubicBezTo>
                  <a:lnTo>
                    <a:pt x="1489" y="41815"/>
                  </a:lnTo>
                  <a:close/>
                </a:path>
              </a:pathLst>
            </a:custGeom>
            <a:grpFill/>
            <a:ln w="5028" cap="flat">
              <a:solidFill>
                <a:schemeClr val="bg1"/>
              </a:solidFill>
              <a:prstDash val="solid"/>
              <a:miter/>
            </a:ln>
          </p:spPr>
          <p:txBody>
            <a:bodyPr rtlCol="0" anchor="ctr"/>
            <a:lstStyle/>
            <a:p>
              <a:endParaRPr lang="en-US"/>
            </a:p>
          </p:txBody>
        </p:sp>
        <p:grpSp>
          <p:nvGrpSpPr>
            <p:cNvPr id="452" name="Graphic 2398">
              <a:extLst>
                <a:ext uri="{FF2B5EF4-FFF2-40B4-BE49-F238E27FC236}">
                  <a16:creationId xmlns:a16="http://schemas.microsoft.com/office/drawing/2014/main" id="{56795CBA-6E8F-9E60-06DA-5DDDECC2AFBB}"/>
                </a:ext>
              </a:extLst>
            </p:cNvPr>
            <p:cNvGrpSpPr/>
            <p:nvPr/>
          </p:nvGrpSpPr>
          <p:grpSpPr>
            <a:xfrm>
              <a:off x="6188896" y="4290014"/>
              <a:ext cx="40548" cy="90780"/>
              <a:chOff x="6188896" y="4290014"/>
              <a:chExt cx="40548" cy="90780"/>
            </a:xfrm>
            <a:grpFill/>
          </p:grpSpPr>
          <p:sp>
            <p:nvSpPr>
              <p:cNvPr id="688" name="Freeform 687">
                <a:extLst>
                  <a:ext uri="{FF2B5EF4-FFF2-40B4-BE49-F238E27FC236}">
                    <a16:creationId xmlns:a16="http://schemas.microsoft.com/office/drawing/2014/main" id="{F2266F88-828D-CF98-9A2A-CD28BE337A61}"/>
                  </a:ext>
                </a:extLst>
              </p:cNvPr>
              <p:cNvSpPr/>
              <p:nvPr/>
            </p:nvSpPr>
            <p:spPr>
              <a:xfrm>
                <a:off x="6203839" y="4294242"/>
                <a:ext cx="851" cy="2293"/>
              </a:xfrm>
              <a:custGeom>
                <a:avLst/>
                <a:gdLst>
                  <a:gd name="connsiteX0" fmla="*/ 0 w 851"/>
                  <a:gd name="connsiteY0" fmla="*/ 2293 h 2293"/>
                  <a:gd name="connsiteX1" fmla="*/ 851 w 851"/>
                  <a:gd name="connsiteY1" fmla="*/ 0 h 2293"/>
                  <a:gd name="connsiteX2" fmla="*/ 0 w 851"/>
                  <a:gd name="connsiteY2" fmla="*/ 2293 h 2293"/>
                </a:gdLst>
                <a:ahLst/>
                <a:cxnLst>
                  <a:cxn ang="0">
                    <a:pos x="connsiteX0" y="connsiteY0"/>
                  </a:cxn>
                  <a:cxn ang="0">
                    <a:pos x="connsiteX1" y="connsiteY1"/>
                  </a:cxn>
                  <a:cxn ang="0">
                    <a:pos x="connsiteX2" y="connsiteY2"/>
                  </a:cxn>
                </a:cxnLst>
                <a:rect l="l" t="t" r="r" b="b"/>
                <a:pathLst>
                  <a:path w="851" h="2293">
                    <a:moveTo>
                      <a:pt x="0" y="2293"/>
                    </a:moveTo>
                    <a:cubicBezTo>
                      <a:pt x="282" y="1583"/>
                      <a:pt x="565" y="826"/>
                      <a:pt x="851" y="0"/>
                    </a:cubicBezTo>
                    <a:cubicBezTo>
                      <a:pt x="565" y="839"/>
                      <a:pt x="282" y="1587"/>
                      <a:pt x="0" y="2293"/>
                    </a:cubicBezTo>
                    <a:close/>
                  </a:path>
                </a:pathLst>
              </a:custGeom>
              <a:grpFill/>
              <a:ln w="5028" cap="flat">
                <a:solidFill>
                  <a:schemeClr val="bg1"/>
                </a:solidFill>
                <a:prstDash val="solid"/>
                <a:miter/>
              </a:ln>
            </p:spPr>
            <p:txBody>
              <a:bodyPr rtlCol="0" anchor="ctr"/>
              <a:lstStyle/>
              <a:p>
                <a:endParaRPr lang="en-US"/>
              </a:p>
            </p:txBody>
          </p:sp>
          <p:sp>
            <p:nvSpPr>
              <p:cNvPr id="689" name="Freeform 688">
                <a:extLst>
                  <a:ext uri="{FF2B5EF4-FFF2-40B4-BE49-F238E27FC236}">
                    <a16:creationId xmlns:a16="http://schemas.microsoft.com/office/drawing/2014/main" id="{1A956BEB-75E8-C219-D1F5-3B39A0D9675E}"/>
                  </a:ext>
                </a:extLst>
              </p:cNvPr>
              <p:cNvSpPr/>
              <p:nvPr/>
            </p:nvSpPr>
            <p:spPr>
              <a:xfrm>
                <a:off x="6188896" y="4306844"/>
                <a:ext cx="40548" cy="33980"/>
              </a:xfrm>
              <a:custGeom>
                <a:avLst/>
                <a:gdLst>
                  <a:gd name="connsiteX0" fmla="*/ 38713 w 40548"/>
                  <a:gd name="connsiteY0" fmla="*/ 15165 h 33980"/>
                  <a:gd name="connsiteX1" fmla="*/ 36890 w 40548"/>
                  <a:gd name="connsiteY1" fmla="*/ 10663 h 33980"/>
                  <a:gd name="connsiteX2" fmla="*/ 38431 w 40548"/>
                  <a:gd name="connsiteY2" fmla="*/ 5191 h 33980"/>
                  <a:gd name="connsiteX3" fmla="*/ 38251 w 40548"/>
                  <a:gd name="connsiteY3" fmla="*/ 5024 h 33980"/>
                  <a:gd name="connsiteX4" fmla="*/ 37314 w 40548"/>
                  <a:gd name="connsiteY4" fmla="*/ 8567 h 33980"/>
                  <a:gd name="connsiteX5" fmla="*/ 35063 w 40548"/>
                  <a:gd name="connsiteY5" fmla="*/ 7574 h 33980"/>
                  <a:gd name="connsiteX6" fmla="*/ 35063 w 40548"/>
                  <a:gd name="connsiteY6" fmla="*/ 6034 h 33980"/>
                  <a:gd name="connsiteX7" fmla="*/ 34083 w 40548"/>
                  <a:gd name="connsiteY7" fmla="*/ 3650 h 33980"/>
                  <a:gd name="connsiteX8" fmla="*/ 30852 w 40548"/>
                  <a:gd name="connsiteY8" fmla="*/ 3509 h 33980"/>
                  <a:gd name="connsiteX9" fmla="*/ 30433 w 40548"/>
                  <a:gd name="connsiteY9" fmla="*/ 4061 h 33980"/>
                  <a:gd name="connsiteX10" fmla="*/ 28614 w 40548"/>
                  <a:gd name="connsiteY10" fmla="*/ 1964 h 33980"/>
                  <a:gd name="connsiteX11" fmla="*/ 26359 w 40548"/>
                  <a:gd name="connsiteY11" fmla="*/ 1964 h 33980"/>
                  <a:gd name="connsiteX12" fmla="*/ 24819 w 40548"/>
                  <a:gd name="connsiteY12" fmla="*/ 270 h 33980"/>
                  <a:gd name="connsiteX13" fmla="*/ 19898 w 40548"/>
                  <a:gd name="connsiteY13" fmla="*/ 0 h 33980"/>
                  <a:gd name="connsiteX14" fmla="*/ 18772 w 40548"/>
                  <a:gd name="connsiteY14" fmla="*/ 2392 h 33980"/>
                  <a:gd name="connsiteX15" fmla="*/ 17369 w 40548"/>
                  <a:gd name="connsiteY15" fmla="*/ 2255 h 33980"/>
                  <a:gd name="connsiteX16" fmla="*/ 16675 w 40548"/>
                  <a:gd name="connsiteY16" fmla="*/ 3094 h 33980"/>
                  <a:gd name="connsiteX17" fmla="*/ 13586 w 40548"/>
                  <a:gd name="connsiteY17" fmla="*/ 4061 h 33980"/>
                  <a:gd name="connsiteX18" fmla="*/ 12307 w 40548"/>
                  <a:gd name="connsiteY18" fmla="*/ 5054 h 33980"/>
                  <a:gd name="connsiteX19" fmla="*/ 10916 w 40548"/>
                  <a:gd name="connsiteY19" fmla="*/ 4061 h 33980"/>
                  <a:gd name="connsiteX20" fmla="*/ 8798 w 40548"/>
                  <a:gd name="connsiteY20" fmla="*/ 3646 h 33980"/>
                  <a:gd name="connsiteX21" fmla="*/ 7544 w 40548"/>
                  <a:gd name="connsiteY21" fmla="*/ 1964 h 33980"/>
                  <a:gd name="connsiteX22" fmla="*/ 6059 w 40548"/>
                  <a:gd name="connsiteY22" fmla="*/ 1151 h 33980"/>
                  <a:gd name="connsiteX23" fmla="*/ 6911 w 40548"/>
                  <a:gd name="connsiteY23" fmla="*/ 419 h 33980"/>
                  <a:gd name="connsiteX24" fmla="*/ 1476 w 40548"/>
                  <a:gd name="connsiteY24" fmla="*/ 4810 h 33980"/>
                  <a:gd name="connsiteX25" fmla="*/ 0 w 40548"/>
                  <a:gd name="connsiteY25" fmla="*/ 5717 h 33980"/>
                  <a:gd name="connsiteX26" fmla="*/ 2486 w 40548"/>
                  <a:gd name="connsiteY26" fmla="*/ 7856 h 33980"/>
                  <a:gd name="connsiteX27" fmla="*/ 2906 w 40548"/>
                  <a:gd name="connsiteY27" fmla="*/ 12777 h 33980"/>
                  <a:gd name="connsiteX28" fmla="*/ 6277 w 40548"/>
                  <a:gd name="connsiteY28" fmla="*/ 14031 h 33980"/>
                  <a:gd name="connsiteX29" fmla="*/ 7125 w 40548"/>
                  <a:gd name="connsiteY29" fmla="*/ 16706 h 33980"/>
                  <a:gd name="connsiteX30" fmla="*/ 11053 w 40548"/>
                  <a:gd name="connsiteY30" fmla="*/ 20082 h 33980"/>
                  <a:gd name="connsiteX31" fmla="*/ 13013 w 40548"/>
                  <a:gd name="connsiteY31" fmla="*/ 19791 h 33980"/>
                  <a:gd name="connsiteX32" fmla="*/ 16389 w 40548"/>
                  <a:gd name="connsiteY32" fmla="*/ 22174 h 33980"/>
                  <a:gd name="connsiteX33" fmla="*/ 16106 w 40548"/>
                  <a:gd name="connsiteY33" fmla="*/ 25841 h 33980"/>
                  <a:gd name="connsiteX34" fmla="*/ 20039 w 40548"/>
                  <a:gd name="connsiteY34" fmla="*/ 26967 h 33980"/>
                  <a:gd name="connsiteX35" fmla="*/ 21447 w 40548"/>
                  <a:gd name="connsiteY35" fmla="*/ 26398 h 33980"/>
                  <a:gd name="connsiteX36" fmla="*/ 22713 w 40548"/>
                  <a:gd name="connsiteY36" fmla="*/ 26398 h 33980"/>
                  <a:gd name="connsiteX37" fmla="*/ 24113 w 40548"/>
                  <a:gd name="connsiteY37" fmla="*/ 27943 h 33980"/>
                  <a:gd name="connsiteX38" fmla="*/ 25658 w 40548"/>
                  <a:gd name="connsiteY38" fmla="*/ 28097 h 33980"/>
                  <a:gd name="connsiteX39" fmla="*/ 29307 w 40548"/>
                  <a:gd name="connsiteY39" fmla="*/ 32021 h 33980"/>
                  <a:gd name="connsiteX40" fmla="*/ 31982 w 40548"/>
                  <a:gd name="connsiteY40" fmla="*/ 32311 h 33980"/>
                  <a:gd name="connsiteX41" fmla="*/ 34370 w 40548"/>
                  <a:gd name="connsiteY41" fmla="*/ 33980 h 33980"/>
                  <a:gd name="connsiteX42" fmla="*/ 36056 w 40548"/>
                  <a:gd name="connsiteY42" fmla="*/ 33428 h 33980"/>
                  <a:gd name="connsiteX43" fmla="*/ 37596 w 40548"/>
                  <a:gd name="connsiteY43" fmla="*/ 33428 h 33980"/>
                  <a:gd name="connsiteX44" fmla="*/ 36762 w 40548"/>
                  <a:gd name="connsiteY44" fmla="*/ 31186 h 33980"/>
                  <a:gd name="connsiteX45" fmla="*/ 36612 w 40548"/>
                  <a:gd name="connsiteY45" fmla="*/ 28798 h 33980"/>
                  <a:gd name="connsiteX46" fmla="*/ 36051 w 40548"/>
                  <a:gd name="connsiteY46" fmla="*/ 27801 h 33980"/>
                  <a:gd name="connsiteX47" fmla="*/ 37172 w 40548"/>
                  <a:gd name="connsiteY47" fmla="*/ 25705 h 33980"/>
                  <a:gd name="connsiteX48" fmla="*/ 38011 w 40548"/>
                  <a:gd name="connsiteY48" fmla="*/ 23047 h 33980"/>
                  <a:gd name="connsiteX49" fmla="*/ 39004 w 40548"/>
                  <a:gd name="connsiteY49" fmla="*/ 23308 h 33980"/>
                  <a:gd name="connsiteX50" fmla="*/ 40549 w 40548"/>
                  <a:gd name="connsiteY50" fmla="*/ 19517 h 33980"/>
                  <a:gd name="connsiteX51" fmla="*/ 38580 w 40548"/>
                  <a:gd name="connsiteY51" fmla="*/ 16997 h 33980"/>
                  <a:gd name="connsiteX52" fmla="*/ 38713 w 40548"/>
                  <a:gd name="connsiteY52" fmla="*/ 15165 h 33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40548" h="33980">
                    <a:moveTo>
                      <a:pt x="38713" y="15165"/>
                    </a:moveTo>
                    <a:lnTo>
                      <a:pt x="36890" y="10663"/>
                    </a:lnTo>
                    <a:lnTo>
                      <a:pt x="38431" y="5191"/>
                    </a:lnTo>
                    <a:lnTo>
                      <a:pt x="38251" y="5024"/>
                    </a:lnTo>
                    <a:lnTo>
                      <a:pt x="37314" y="8567"/>
                    </a:lnTo>
                    <a:lnTo>
                      <a:pt x="35063" y="7574"/>
                    </a:lnTo>
                    <a:lnTo>
                      <a:pt x="35063" y="6034"/>
                    </a:lnTo>
                    <a:lnTo>
                      <a:pt x="34083" y="3650"/>
                    </a:lnTo>
                    <a:lnTo>
                      <a:pt x="30852" y="3509"/>
                    </a:lnTo>
                    <a:lnTo>
                      <a:pt x="30433" y="4061"/>
                    </a:lnTo>
                    <a:lnTo>
                      <a:pt x="28614" y="1964"/>
                    </a:lnTo>
                    <a:lnTo>
                      <a:pt x="26359" y="1964"/>
                    </a:lnTo>
                    <a:lnTo>
                      <a:pt x="24819" y="270"/>
                    </a:lnTo>
                    <a:lnTo>
                      <a:pt x="19898" y="0"/>
                    </a:lnTo>
                    <a:lnTo>
                      <a:pt x="18772" y="2392"/>
                    </a:lnTo>
                    <a:lnTo>
                      <a:pt x="17369" y="2255"/>
                    </a:lnTo>
                    <a:lnTo>
                      <a:pt x="16675" y="3094"/>
                    </a:lnTo>
                    <a:lnTo>
                      <a:pt x="13586" y="4061"/>
                    </a:lnTo>
                    <a:lnTo>
                      <a:pt x="12307" y="5054"/>
                    </a:lnTo>
                    <a:lnTo>
                      <a:pt x="10916" y="4061"/>
                    </a:lnTo>
                    <a:lnTo>
                      <a:pt x="8798" y="3646"/>
                    </a:lnTo>
                    <a:lnTo>
                      <a:pt x="7544" y="1964"/>
                    </a:lnTo>
                    <a:lnTo>
                      <a:pt x="6059" y="1151"/>
                    </a:lnTo>
                    <a:cubicBezTo>
                      <a:pt x="6376" y="882"/>
                      <a:pt x="6607" y="672"/>
                      <a:pt x="6911" y="419"/>
                    </a:cubicBezTo>
                    <a:cubicBezTo>
                      <a:pt x="5409" y="1682"/>
                      <a:pt x="3693" y="3072"/>
                      <a:pt x="1476" y="4810"/>
                    </a:cubicBezTo>
                    <a:cubicBezTo>
                      <a:pt x="1023" y="5165"/>
                      <a:pt x="488" y="5418"/>
                      <a:pt x="0" y="5717"/>
                    </a:cubicBezTo>
                    <a:lnTo>
                      <a:pt x="2486" y="7856"/>
                    </a:lnTo>
                    <a:lnTo>
                      <a:pt x="2906" y="12777"/>
                    </a:lnTo>
                    <a:lnTo>
                      <a:pt x="6277" y="14031"/>
                    </a:lnTo>
                    <a:lnTo>
                      <a:pt x="7125" y="16706"/>
                    </a:lnTo>
                    <a:lnTo>
                      <a:pt x="11053" y="20082"/>
                    </a:lnTo>
                    <a:lnTo>
                      <a:pt x="13013" y="19791"/>
                    </a:lnTo>
                    <a:lnTo>
                      <a:pt x="16389" y="22174"/>
                    </a:lnTo>
                    <a:lnTo>
                      <a:pt x="16106" y="25841"/>
                    </a:lnTo>
                    <a:lnTo>
                      <a:pt x="20039" y="26967"/>
                    </a:lnTo>
                    <a:lnTo>
                      <a:pt x="21447" y="26398"/>
                    </a:lnTo>
                    <a:lnTo>
                      <a:pt x="22713" y="26398"/>
                    </a:lnTo>
                    <a:lnTo>
                      <a:pt x="24113" y="27943"/>
                    </a:lnTo>
                    <a:lnTo>
                      <a:pt x="25658" y="28097"/>
                    </a:lnTo>
                    <a:lnTo>
                      <a:pt x="29307" y="32021"/>
                    </a:lnTo>
                    <a:lnTo>
                      <a:pt x="31982" y="32311"/>
                    </a:lnTo>
                    <a:lnTo>
                      <a:pt x="34370" y="33980"/>
                    </a:lnTo>
                    <a:lnTo>
                      <a:pt x="36056" y="33428"/>
                    </a:lnTo>
                    <a:lnTo>
                      <a:pt x="37596" y="33428"/>
                    </a:lnTo>
                    <a:lnTo>
                      <a:pt x="36762" y="31186"/>
                    </a:lnTo>
                    <a:lnTo>
                      <a:pt x="36612" y="28798"/>
                    </a:lnTo>
                    <a:lnTo>
                      <a:pt x="36051" y="27801"/>
                    </a:lnTo>
                    <a:lnTo>
                      <a:pt x="37172" y="25705"/>
                    </a:lnTo>
                    <a:lnTo>
                      <a:pt x="38011" y="23047"/>
                    </a:lnTo>
                    <a:lnTo>
                      <a:pt x="39004" y="23308"/>
                    </a:lnTo>
                    <a:lnTo>
                      <a:pt x="40549" y="19517"/>
                    </a:lnTo>
                    <a:lnTo>
                      <a:pt x="38580" y="16997"/>
                    </a:lnTo>
                    <a:lnTo>
                      <a:pt x="38713" y="15165"/>
                    </a:lnTo>
                    <a:close/>
                  </a:path>
                </a:pathLst>
              </a:custGeom>
              <a:grpFill/>
              <a:ln w="5028" cap="flat">
                <a:solidFill>
                  <a:schemeClr val="bg1"/>
                </a:solidFill>
                <a:prstDash val="solid"/>
                <a:miter/>
              </a:ln>
            </p:spPr>
            <p:txBody>
              <a:bodyPr rtlCol="0" anchor="ctr"/>
              <a:lstStyle/>
              <a:p>
                <a:endParaRPr lang="en-US"/>
              </a:p>
            </p:txBody>
          </p:sp>
          <p:sp>
            <p:nvSpPr>
              <p:cNvPr id="690" name="Freeform 689">
                <a:extLst>
                  <a:ext uri="{FF2B5EF4-FFF2-40B4-BE49-F238E27FC236}">
                    <a16:creationId xmlns:a16="http://schemas.microsoft.com/office/drawing/2014/main" id="{B4AD1E28-CFA7-6677-199E-55FBB64FCFE5}"/>
                  </a:ext>
                </a:extLst>
              </p:cNvPr>
              <p:cNvSpPr/>
              <p:nvPr/>
            </p:nvSpPr>
            <p:spPr>
              <a:xfrm>
                <a:off x="6205045" y="4290014"/>
                <a:ext cx="1005" cy="3140"/>
              </a:xfrm>
              <a:custGeom>
                <a:avLst/>
                <a:gdLst>
                  <a:gd name="connsiteX0" fmla="*/ 0 w 1005"/>
                  <a:gd name="connsiteY0" fmla="*/ 3141 h 3140"/>
                  <a:gd name="connsiteX1" fmla="*/ 1006 w 1005"/>
                  <a:gd name="connsiteY1" fmla="*/ 0 h 3140"/>
                  <a:gd name="connsiteX2" fmla="*/ 0 w 1005"/>
                  <a:gd name="connsiteY2" fmla="*/ 3141 h 3140"/>
                </a:gdLst>
                <a:ahLst/>
                <a:cxnLst>
                  <a:cxn ang="0">
                    <a:pos x="connsiteX0" y="connsiteY0"/>
                  </a:cxn>
                  <a:cxn ang="0">
                    <a:pos x="connsiteX1" y="connsiteY1"/>
                  </a:cxn>
                  <a:cxn ang="0">
                    <a:pos x="connsiteX2" y="connsiteY2"/>
                  </a:cxn>
                </a:cxnLst>
                <a:rect l="l" t="t" r="r" b="b"/>
                <a:pathLst>
                  <a:path w="1005" h="3140">
                    <a:moveTo>
                      <a:pt x="0" y="3141"/>
                    </a:moveTo>
                    <a:cubicBezTo>
                      <a:pt x="317" y="2191"/>
                      <a:pt x="655" y="1143"/>
                      <a:pt x="1006" y="0"/>
                    </a:cubicBezTo>
                    <a:cubicBezTo>
                      <a:pt x="651" y="1177"/>
                      <a:pt x="325" y="2170"/>
                      <a:pt x="0" y="3141"/>
                    </a:cubicBezTo>
                    <a:close/>
                  </a:path>
                </a:pathLst>
              </a:custGeom>
              <a:grpFill/>
              <a:ln w="5028" cap="flat">
                <a:solidFill>
                  <a:schemeClr val="bg1"/>
                </a:solidFill>
                <a:prstDash val="solid"/>
                <a:miter/>
              </a:ln>
            </p:spPr>
            <p:txBody>
              <a:bodyPr rtlCol="0" anchor="ctr"/>
              <a:lstStyle/>
              <a:p>
                <a:endParaRPr lang="en-US"/>
              </a:p>
            </p:txBody>
          </p:sp>
          <p:sp>
            <p:nvSpPr>
              <p:cNvPr id="691" name="Freeform 690">
                <a:extLst>
                  <a:ext uri="{FF2B5EF4-FFF2-40B4-BE49-F238E27FC236}">
                    <a16:creationId xmlns:a16="http://schemas.microsoft.com/office/drawing/2014/main" id="{A5509953-0646-EF4F-37C1-F491CEAC90C6}"/>
                  </a:ext>
                </a:extLst>
              </p:cNvPr>
              <p:cNvSpPr/>
              <p:nvPr/>
            </p:nvSpPr>
            <p:spPr>
              <a:xfrm>
                <a:off x="6202478" y="4297391"/>
                <a:ext cx="1039" cy="2207"/>
              </a:xfrm>
              <a:custGeom>
                <a:avLst/>
                <a:gdLst>
                  <a:gd name="connsiteX0" fmla="*/ 0 w 1039"/>
                  <a:gd name="connsiteY0" fmla="*/ 2208 h 2207"/>
                  <a:gd name="connsiteX1" fmla="*/ 1040 w 1039"/>
                  <a:gd name="connsiteY1" fmla="*/ 0 h 2207"/>
                  <a:gd name="connsiteX2" fmla="*/ 0 w 1039"/>
                  <a:gd name="connsiteY2" fmla="*/ 2208 h 2207"/>
                </a:gdLst>
                <a:ahLst/>
                <a:cxnLst>
                  <a:cxn ang="0">
                    <a:pos x="connsiteX0" y="connsiteY0"/>
                  </a:cxn>
                  <a:cxn ang="0">
                    <a:pos x="connsiteX1" y="connsiteY1"/>
                  </a:cxn>
                  <a:cxn ang="0">
                    <a:pos x="connsiteX2" y="connsiteY2"/>
                  </a:cxn>
                </a:cxnLst>
                <a:rect l="l" t="t" r="r" b="b"/>
                <a:pathLst>
                  <a:path w="1039" h="2207">
                    <a:moveTo>
                      <a:pt x="0" y="2208"/>
                    </a:moveTo>
                    <a:cubicBezTo>
                      <a:pt x="355" y="1545"/>
                      <a:pt x="706" y="817"/>
                      <a:pt x="1040" y="0"/>
                    </a:cubicBezTo>
                    <a:cubicBezTo>
                      <a:pt x="706" y="822"/>
                      <a:pt x="359" y="1523"/>
                      <a:pt x="0" y="2208"/>
                    </a:cubicBezTo>
                    <a:close/>
                  </a:path>
                </a:pathLst>
              </a:custGeom>
              <a:grpFill/>
              <a:ln w="5028" cap="flat">
                <a:solidFill>
                  <a:schemeClr val="bg1"/>
                </a:solidFill>
                <a:prstDash val="solid"/>
                <a:miter/>
              </a:ln>
            </p:spPr>
            <p:txBody>
              <a:bodyPr rtlCol="0" anchor="ctr"/>
              <a:lstStyle/>
              <a:p>
                <a:endParaRPr lang="en-US"/>
              </a:p>
            </p:txBody>
          </p:sp>
          <p:sp>
            <p:nvSpPr>
              <p:cNvPr id="692" name="Freeform 691">
                <a:extLst>
                  <a:ext uri="{FF2B5EF4-FFF2-40B4-BE49-F238E27FC236}">
                    <a16:creationId xmlns:a16="http://schemas.microsoft.com/office/drawing/2014/main" id="{6B16ADD6-23EE-8524-3FF8-99236A3F9A9E}"/>
                  </a:ext>
                </a:extLst>
              </p:cNvPr>
              <p:cNvSpPr/>
              <p:nvPr/>
            </p:nvSpPr>
            <p:spPr>
              <a:xfrm>
                <a:off x="6197099" y="4304448"/>
                <a:ext cx="1792" cy="1711"/>
              </a:xfrm>
              <a:custGeom>
                <a:avLst/>
                <a:gdLst>
                  <a:gd name="connsiteX0" fmla="*/ 0 w 1792"/>
                  <a:gd name="connsiteY0" fmla="*/ 1712 h 1711"/>
                  <a:gd name="connsiteX1" fmla="*/ 1793 w 1792"/>
                  <a:gd name="connsiteY1" fmla="*/ 0 h 1711"/>
                  <a:gd name="connsiteX2" fmla="*/ 0 w 1792"/>
                  <a:gd name="connsiteY2" fmla="*/ 1712 h 1711"/>
                </a:gdLst>
                <a:ahLst/>
                <a:cxnLst>
                  <a:cxn ang="0">
                    <a:pos x="connsiteX0" y="connsiteY0"/>
                  </a:cxn>
                  <a:cxn ang="0">
                    <a:pos x="connsiteX1" y="connsiteY1"/>
                  </a:cxn>
                  <a:cxn ang="0">
                    <a:pos x="connsiteX2" y="connsiteY2"/>
                  </a:cxn>
                </a:cxnLst>
                <a:rect l="l" t="t" r="r" b="b"/>
                <a:pathLst>
                  <a:path w="1792" h="1711">
                    <a:moveTo>
                      <a:pt x="0" y="1712"/>
                    </a:moveTo>
                    <a:cubicBezTo>
                      <a:pt x="668" y="1125"/>
                      <a:pt x="1262" y="552"/>
                      <a:pt x="1793" y="0"/>
                    </a:cubicBezTo>
                    <a:cubicBezTo>
                      <a:pt x="1267" y="552"/>
                      <a:pt x="668" y="1108"/>
                      <a:pt x="0" y="1712"/>
                    </a:cubicBezTo>
                    <a:close/>
                  </a:path>
                </a:pathLst>
              </a:custGeom>
              <a:grpFill/>
              <a:ln w="5028" cap="flat">
                <a:solidFill>
                  <a:schemeClr val="bg1"/>
                </a:solidFill>
                <a:prstDash val="solid"/>
                <a:miter/>
              </a:ln>
            </p:spPr>
            <p:txBody>
              <a:bodyPr rtlCol="0" anchor="ctr"/>
              <a:lstStyle/>
              <a:p>
                <a:endParaRPr lang="en-US"/>
              </a:p>
            </p:txBody>
          </p:sp>
          <p:sp>
            <p:nvSpPr>
              <p:cNvPr id="693" name="Freeform 692">
                <a:extLst>
                  <a:ext uri="{FF2B5EF4-FFF2-40B4-BE49-F238E27FC236}">
                    <a16:creationId xmlns:a16="http://schemas.microsoft.com/office/drawing/2014/main" id="{26FC253A-0388-DF11-F6A2-F5E10A0B54DD}"/>
                  </a:ext>
                </a:extLst>
              </p:cNvPr>
              <p:cNvSpPr/>
              <p:nvPr/>
            </p:nvSpPr>
            <p:spPr>
              <a:xfrm>
                <a:off x="6199213" y="4299903"/>
                <a:ext cx="3115" cy="4257"/>
              </a:xfrm>
              <a:custGeom>
                <a:avLst/>
                <a:gdLst>
                  <a:gd name="connsiteX0" fmla="*/ 3115 w 3115"/>
                  <a:gd name="connsiteY0" fmla="*/ 0 h 4257"/>
                  <a:gd name="connsiteX1" fmla="*/ 0 w 3115"/>
                  <a:gd name="connsiteY1" fmla="*/ 4258 h 4257"/>
                  <a:gd name="connsiteX2" fmla="*/ 3115 w 3115"/>
                  <a:gd name="connsiteY2" fmla="*/ 0 h 4257"/>
                </a:gdLst>
                <a:ahLst/>
                <a:cxnLst>
                  <a:cxn ang="0">
                    <a:pos x="connsiteX0" y="connsiteY0"/>
                  </a:cxn>
                  <a:cxn ang="0">
                    <a:pos x="connsiteX1" y="connsiteY1"/>
                  </a:cxn>
                  <a:cxn ang="0">
                    <a:pos x="connsiteX2" y="connsiteY2"/>
                  </a:cxn>
                </a:cxnLst>
                <a:rect l="l" t="t" r="r" b="b"/>
                <a:pathLst>
                  <a:path w="3115" h="4257">
                    <a:moveTo>
                      <a:pt x="3115" y="0"/>
                    </a:moveTo>
                    <a:cubicBezTo>
                      <a:pt x="2259" y="1587"/>
                      <a:pt x="1284" y="2901"/>
                      <a:pt x="0" y="4258"/>
                    </a:cubicBezTo>
                    <a:cubicBezTo>
                      <a:pt x="1271" y="2905"/>
                      <a:pt x="2255" y="1587"/>
                      <a:pt x="3115" y="0"/>
                    </a:cubicBezTo>
                    <a:close/>
                  </a:path>
                </a:pathLst>
              </a:custGeom>
              <a:grpFill/>
              <a:ln w="5028" cap="flat">
                <a:solidFill>
                  <a:schemeClr val="bg1"/>
                </a:solidFill>
                <a:prstDash val="solid"/>
                <a:miter/>
              </a:ln>
            </p:spPr>
            <p:txBody>
              <a:bodyPr rtlCol="0" anchor="ctr"/>
              <a:lstStyle/>
              <a:p>
                <a:endParaRPr lang="en-US"/>
              </a:p>
            </p:txBody>
          </p:sp>
        </p:grpSp>
        <p:sp>
          <p:nvSpPr>
            <p:cNvPr id="453" name="Freeform 452">
              <a:extLst>
                <a:ext uri="{FF2B5EF4-FFF2-40B4-BE49-F238E27FC236}">
                  <a16:creationId xmlns:a16="http://schemas.microsoft.com/office/drawing/2014/main" id="{29FF9C32-C2A0-7E5C-484E-7FF2BEB7FED7}"/>
                </a:ext>
              </a:extLst>
            </p:cNvPr>
            <p:cNvSpPr/>
            <p:nvPr/>
          </p:nvSpPr>
          <p:spPr>
            <a:xfrm>
              <a:off x="6224943" y="4329690"/>
              <a:ext cx="9264" cy="14095"/>
            </a:xfrm>
            <a:custGeom>
              <a:avLst/>
              <a:gdLst>
                <a:gd name="connsiteX0" fmla="*/ 7167 w 9264"/>
                <a:gd name="connsiteY0" fmla="*/ 6791 h 14095"/>
                <a:gd name="connsiteX1" fmla="*/ 6744 w 9264"/>
                <a:gd name="connsiteY1" fmla="*/ 4253 h 14095"/>
                <a:gd name="connsiteX2" fmla="*/ 4078 w 9264"/>
                <a:gd name="connsiteY2" fmla="*/ 462 h 14095"/>
                <a:gd name="connsiteX3" fmla="*/ 3132 w 9264"/>
                <a:gd name="connsiteY3" fmla="*/ 0 h 14095"/>
                <a:gd name="connsiteX4" fmla="*/ 2953 w 9264"/>
                <a:gd name="connsiteY4" fmla="*/ 462 h 14095"/>
                <a:gd name="connsiteX5" fmla="*/ 1955 w 9264"/>
                <a:gd name="connsiteY5" fmla="*/ 201 h 14095"/>
                <a:gd name="connsiteX6" fmla="*/ 1121 w 9264"/>
                <a:gd name="connsiteY6" fmla="*/ 2858 h 14095"/>
                <a:gd name="connsiteX7" fmla="*/ 0 w 9264"/>
                <a:gd name="connsiteY7" fmla="*/ 4955 h 14095"/>
                <a:gd name="connsiteX8" fmla="*/ 560 w 9264"/>
                <a:gd name="connsiteY8" fmla="*/ 5952 h 14095"/>
                <a:gd name="connsiteX9" fmla="*/ 706 w 9264"/>
                <a:gd name="connsiteY9" fmla="*/ 8340 h 14095"/>
                <a:gd name="connsiteX10" fmla="*/ 1540 w 9264"/>
                <a:gd name="connsiteY10" fmla="*/ 10582 h 14095"/>
                <a:gd name="connsiteX11" fmla="*/ 3376 w 9264"/>
                <a:gd name="connsiteY11" fmla="*/ 13102 h 14095"/>
                <a:gd name="connsiteX12" fmla="*/ 7018 w 9264"/>
                <a:gd name="connsiteY12" fmla="*/ 14095 h 14095"/>
                <a:gd name="connsiteX13" fmla="*/ 8990 w 9264"/>
                <a:gd name="connsiteY13" fmla="*/ 13385 h 14095"/>
                <a:gd name="connsiteX14" fmla="*/ 9264 w 9264"/>
                <a:gd name="connsiteY14" fmla="*/ 9037 h 14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264" h="14095">
                  <a:moveTo>
                    <a:pt x="7167" y="6791"/>
                  </a:moveTo>
                  <a:lnTo>
                    <a:pt x="6744" y="4253"/>
                  </a:lnTo>
                  <a:lnTo>
                    <a:pt x="4078" y="462"/>
                  </a:lnTo>
                  <a:lnTo>
                    <a:pt x="3132" y="0"/>
                  </a:lnTo>
                  <a:lnTo>
                    <a:pt x="2953" y="462"/>
                  </a:lnTo>
                  <a:lnTo>
                    <a:pt x="1955" y="201"/>
                  </a:lnTo>
                  <a:lnTo>
                    <a:pt x="1121" y="2858"/>
                  </a:lnTo>
                  <a:lnTo>
                    <a:pt x="0" y="4955"/>
                  </a:lnTo>
                  <a:lnTo>
                    <a:pt x="560" y="5952"/>
                  </a:lnTo>
                  <a:lnTo>
                    <a:pt x="706" y="8340"/>
                  </a:lnTo>
                  <a:lnTo>
                    <a:pt x="1540" y="10582"/>
                  </a:lnTo>
                  <a:lnTo>
                    <a:pt x="3376" y="13102"/>
                  </a:lnTo>
                  <a:lnTo>
                    <a:pt x="7018" y="14095"/>
                  </a:lnTo>
                  <a:lnTo>
                    <a:pt x="8990" y="13385"/>
                  </a:lnTo>
                  <a:lnTo>
                    <a:pt x="9264" y="9037"/>
                  </a:lnTo>
                  <a:close/>
                </a:path>
              </a:pathLst>
            </a:custGeom>
            <a:grpFill/>
            <a:ln w="5028" cap="flat">
              <a:solidFill>
                <a:schemeClr val="bg1"/>
              </a:solidFill>
              <a:prstDash val="solid"/>
              <a:miter/>
            </a:ln>
          </p:spPr>
          <p:txBody>
            <a:bodyPr rtlCol="0" anchor="ctr"/>
            <a:lstStyle/>
            <a:p>
              <a:endParaRPr lang="en-US"/>
            </a:p>
          </p:txBody>
        </p:sp>
        <p:sp>
          <p:nvSpPr>
            <p:cNvPr id="454" name="Freeform 453">
              <a:extLst>
                <a:ext uri="{FF2B5EF4-FFF2-40B4-BE49-F238E27FC236}">
                  <a16:creationId xmlns:a16="http://schemas.microsoft.com/office/drawing/2014/main" id="{3F645068-2400-F916-E131-DAF8159AC99F}"/>
                </a:ext>
              </a:extLst>
            </p:cNvPr>
            <p:cNvSpPr/>
            <p:nvPr/>
          </p:nvSpPr>
          <p:spPr>
            <a:xfrm>
              <a:off x="6031974" y="4471255"/>
              <a:ext cx="43304" cy="87545"/>
            </a:xfrm>
            <a:custGeom>
              <a:avLst/>
              <a:gdLst>
                <a:gd name="connsiteX0" fmla="*/ 28503 w 43304"/>
                <a:gd name="connsiteY0" fmla="*/ 80528 h 87545"/>
                <a:gd name="connsiteX1" fmla="*/ 26072 w 43304"/>
                <a:gd name="connsiteY1" fmla="*/ 77340 h 87545"/>
                <a:gd name="connsiteX2" fmla="*/ 29440 w 43304"/>
                <a:gd name="connsiteY2" fmla="*/ 70605 h 87545"/>
                <a:gd name="connsiteX3" fmla="*/ 33009 w 43304"/>
                <a:gd name="connsiteY3" fmla="*/ 68363 h 87545"/>
                <a:gd name="connsiteX4" fmla="*/ 33009 w 43304"/>
                <a:gd name="connsiteY4" fmla="*/ 65919 h 87545"/>
                <a:gd name="connsiteX5" fmla="*/ 30197 w 43304"/>
                <a:gd name="connsiteY5" fmla="*/ 65175 h 87545"/>
                <a:gd name="connsiteX6" fmla="*/ 28143 w 43304"/>
                <a:gd name="connsiteY6" fmla="*/ 61058 h 87545"/>
                <a:gd name="connsiteX7" fmla="*/ 32444 w 43304"/>
                <a:gd name="connsiteY7" fmla="*/ 56942 h 87545"/>
                <a:gd name="connsiteX8" fmla="*/ 32076 w 43304"/>
                <a:gd name="connsiteY8" fmla="*/ 51126 h 87545"/>
                <a:gd name="connsiteX9" fmla="*/ 29260 w 43304"/>
                <a:gd name="connsiteY9" fmla="*/ 48871 h 87545"/>
                <a:gd name="connsiteX10" fmla="*/ 25323 w 43304"/>
                <a:gd name="connsiteY10" fmla="*/ 42508 h 87545"/>
                <a:gd name="connsiteX11" fmla="*/ 28319 w 43304"/>
                <a:gd name="connsiteY11" fmla="*/ 41208 h 87545"/>
                <a:gd name="connsiteX12" fmla="*/ 30758 w 43304"/>
                <a:gd name="connsiteY12" fmla="*/ 41567 h 87545"/>
                <a:gd name="connsiteX13" fmla="*/ 34879 w 43304"/>
                <a:gd name="connsiteY13" fmla="*/ 36706 h 87545"/>
                <a:gd name="connsiteX14" fmla="*/ 33013 w 43304"/>
                <a:gd name="connsiteY14" fmla="*/ 34648 h 87545"/>
                <a:gd name="connsiteX15" fmla="*/ 35623 w 43304"/>
                <a:gd name="connsiteY15" fmla="*/ 31468 h 87545"/>
                <a:gd name="connsiteX16" fmla="*/ 36000 w 43304"/>
                <a:gd name="connsiteY16" fmla="*/ 23608 h 87545"/>
                <a:gd name="connsiteX17" fmla="*/ 35264 w 43304"/>
                <a:gd name="connsiteY17" fmla="*/ 19110 h 87545"/>
                <a:gd name="connsiteX18" fmla="*/ 40689 w 43304"/>
                <a:gd name="connsiteY18" fmla="*/ 13676 h 87545"/>
                <a:gd name="connsiteX19" fmla="*/ 42752 w 43304"/>
                <a:gd name="connsiteY19" fmla="*/ 13676 h 87545"/>
                <a:gd name="connsiteX20" fmla="*/ 43304 w 43304"/>
                <a:gd name="connsiteY20" fmla="*/ 10300 h 87545"/>
                <a:gd name="connsiteX21" fmla="*/ 40685 w 43304"/>
                <a:gd name="connsiteY21" fmla="*/ 6560 h 87545"/>
                <a:gd name="connsiteX22" fmla="*/ 40313 w 43304"/>
                <a:gd name="connsiteY22" fmla="*/ 3376 h 87545"/>
                <a:gd name="connsiteX23" fmla="*/ 33941 w 43304"/>
                <a:gd name="connsiteY23" fmla="*/ 2251 h 87545"/>
                <a:gd name="connsiteX24" fmla="*/ 31323 w 43304"/>
                <a:gd name="connsiteY24" fmla="*/ 4887 h 87545"/>
                <a:gd name="connsiteX25" fmla="*/ 23453 w 43304"/>
                <a:gd name="connsiteY25" fmla="*/ 3376 h 87545"/>
                <a:gd name="connsiteX26" fmla="*/ 18404 w 43304"/>
                <a:gd name="connsiteY26" fmla="*/ 5820 h 87545"/>
                <a:gd name="connsiteX27" fmla="*/ 17655 w 43304"/>
                <a:gd name="connsiteY27" fmla="*/ 3950 h 87545"/>
                <a:gd name="connsiteX28" fmla="*/ 18023 w 43304"/>
                <a:gd name="connsiteY28" fmla="*/ 745 h 87545"/>
                <a:gd name="connsiteX29" fmla="*/ 14835 w 43304"/>
                <a:gd name="connsiteY29" fmla="*/ 0 h 87545"/>
                <a:gd name="connsiteX30" fmla="*/ 9572 w 43304"/>
                <a:gd name="connsiteY30" fmla="*/ 629 h 87545"/>
                <a:gd name="connsiteX31" fmla="*/ 9204 w 43304"/>
                <a:gd name="connsiteY31" fmla="*/ 4429 h 87545"/>
                <a:gd name="connsiteX32" fmla="*/ 9542 w 43304"/>
                <a:gd name="connsiteY32" fmla="*/ 6068 h 87545"/>
                <a:gd name="connsiteX33" fmla="*/ 4313 w 43304"/>
                <a:gd name="connsiteY33" fmla="*/ 42539 h 87545"/>
                <a:gd name="connsiteX34" fmla="*/ 517 w 43304"/>
                <a:gd name="connsiteY34" fmla="*/ 52000 h 87545"/>
                <a:gd name="connsiteX35" fmla="*/ 1254 w 43304"/>
                <a:gd name="connsiteY35" fmla="*/ 58521 h 87545"/>
                <a:gd name="connsiteX36" fmla="*/ 7693 w 43304"/>
                <a:gd name="connsiteY36" fmla="*/ 78829 h 87545"/>
                <a:gd name="connsiteX37" fmla="*/ 8109 w 43304"/>
                <a:gd name="connsiteY37" fmla="*/ 82184 h 87545"/>
                <a:gd name="connsiteX38" fmla="*/ 10017 w 43304"/>
                <a:gd name="connsiteY38" fmla="*/ 84846 h 87545"/>
                <a:gd name="connsiteX39" fmla="*/ 23197 w 43304"/>
                <a:gd name="connsiteY39" fmla="*/ 87157 h 87545"/>
                <a:gd name="connsiteX40" fmla="*/ 25216 w 43304"/>
                <a:gd name="connsiteY40" fmla="*/ 86891 h 87545"/>
                <a:gd name="connsiteX41" fmla="*/ 28148 w 43304"/>
                <a:gd name="connsiteY41" fmla="*/ 84084 h 87545"/>
                <a:gd name="connsiteX42" fmla="*/ 28503 w 43304"/>
                <a:gd name="connsiteY42" fmla="*/ 80528 h 87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43304" h="87545">
                  <a:moveTo>
                    <a:pt x="28503" y="80528"/>
                  </a:moveTo>
                  <a:lnTo>
                    <a:pt x="26072" y="77340"/>
                  </a:lnTo>
                  <a:lnTo>
                    <a:pt x="29440" y="70605"/>
                  </a:lnTo>
                  <a:lnTo>
                    <a:pt x="33009" y="68363"/>
                  </a:lnTo>
                  <a:lnTo>
                    <a:pt x="33009" y="65919"/>
                  </a:lnTo>
                  <a:lnTo>
                    <a:pt x="30197" y="65175"/>
                  </a:lnTo>
                  <a:lnTo>
                    <a:pt x="28143" y="61058"/>
                  </a:lnTo>
                  <a:lnTo>
                    <a:pt x="32444" y="56942"/>
                  </a:lnTo>
                  <a:lnTo>
                    <a:pt x="32076" y="51126"/>
                  </a:lnTo>
                  <a:lnTo>
                    <a:pt x="29260" y="48871"/>
                  </a:lnTo>
                  <a:lnTo>
                    <a:pt x="25323" y="42508"/>
                  </a:lnTo>
                  <a:lnTo>
                    <a:pt x="28319" y="41208"/>
                  </a:lnTo>
                  <a:lnTo>
                    <a:pt x="30758" y="41567"/>
                  </a:lnTo>
                  <a:lnTo>
                    <a:pt x="34879" y="36706"/>
                  </a:lnTo>
                  <a:lnTo>
                    <a:pt x="33013" y="34648"/>
                  </a:lnTo>
                  <a:lnTo>
                    <a:pt x="35623" y="31468"/>
                  </a:lnTo>
                  <a:lnTo>
                    <a:pt x="36000" y="23608"/>
                  </a:lnTo>
                  <a:lnTo>
                    <a:pt x="35264" y="19110"/>
                  </a:lnTo>
                  <a:lnTo>
                    <a:pt x="40689" y="13676"/>
                  </a:lnTo>
                  <a:lnTo>
                    <a:pt x="42752" y="13676"/>
                  </a:lnTo>
                  <a:lnTo>
                    <a:pt x="43304" y="10300"/>
                  </a:lnTo>
                  <a:lnTo>
                    <a:pt x="40685" y="6560"/>
                  </a:lnTo>
                  <a:lnTo>
                    <a:pt x="40313" y="3376"/>
                  </a:lnTo>
                  <a:lnTo>
                    <a:pt x="33941" y="2251"/>
                  </a:lnTo>
                  <a:lnTo>
                    <a:pt x="31323" y="4887"/>
                  </a:lnTo>
                  <a:lnTo>
                    <a:pt x="23453" y="3376"/>
                  </a:lnTo>
                  <a:lnTo>
                    <a:pt x="18404" y="5820"/>
                  </a:lnTo>
                  <a:lnTo>
                    <a:pt x="17655" y="3950"/>
                  </a:lnTo>
                  <a:lnTo>
                    <a:pt x="18023" y="745"/>
                  </a:lnTo>
                  <a:lnTo>
                    <a:pt x="14835" y="0"/>
                  </a:lnTo>
                  <a:lnTo>
                    <a:pt x="9572" y="629"/>
                  </a:lnTo>
                  <a:cubicBezTo>
                    <a:pt x="9538" y="1887"/>
                    <a:pt x="9478" y="3133"/>
                    <a:pt x="9204" y="4429"/>
                  </a:cubicBezTo>
                  <a:cubicBezTo>
                    <a:pt x="9097" y="4921"/>
                    <a:pt x="9435" y="5516"/>
                    <a:pt x="9542" y="6068"/>
                  </a:cubicBezTo>
                  <a:cubicBezTo>
                    <a:pt x="12148" y="18858"/>
                    <a:pt x="9807" y="30912"/>
                    <a:pt x="4313" y="42539"/>
                  </a:cubicBezTo>
                  <a:cubicBezTo>
                    <a:pt x="2862" y="45611"/>
                    <a:pt x="1626" y="48799"/>
                    <a:pt x="517" y="52000"/>
                  </a:cubicBezTo>
                  <a:cubicBezTo>
                    <a:pt x="-240" y="54216"/>
                    <a:pt x="-300" y="56728"/>
                    <a:pt x="1254" y="58521"/>
                  </a:cubicBezTo>
                  <a:cubicBezTo>
                    <a:pt x="6337" y="64413"/>
                    <a:pt x="8545" y="71089"/>
                    <a:pt x="7693" y="78829"/>
                  </a:cubicBezTo>
                  <a:cubicBezTo>
                    <a:pt x="7578" y="79929"/>
                    <a:pt x="7723" y="81157"/>
                    <a:pt x="8109" y="82184"/>
                  </a:cubicBezTo>
                  <a:cubicBezTo>
                    <a:pt x="8485" y="83207"/>
                    <a:pt x="9166" y="84602"/>
                    <a:pt x="10017" y="84846"/>
                  </a:cubicBezTo>
                  <a:cubicBezTo>
                    <a:pt x="14296" y="86130"/>
                    <a:pt x="18408" y="88474"/>
                    <a:pt x="23197" y="87157"/>
                  </a:cubicBezTo>
                  <a:cubicBezTo>
                    <a:pt x="23834" y="86968"/>
                    <a:pt x="24540" y="87007"/>
                    <a:pt x="25216" y="86891"/>
                  </a:cubicBezTo>
                  <a:lnTo>
                    <a:pt x="28148" y="84084"/>
                  </a:lnTo>
                  <a:lnTo>
                    <a:pt x="28503" y="80528"/>
                  </a:lnTo>
                  <a:close/>
                </a:path>
              </a:pathLst>
            </a:custGeom>
            <a:grpFill/>
            <a:ln w="5028" cap="flat">
              <a:solidFill>
                <a:schemeClr val="bg1"/>
              </a:solidFill>
              <a:prstDash val="solid"/>
              <a:miter/>
            </a:ln>
          </p:spPr>
          <p:txBody>
            <a:bodyPr rtlCol="0" anchor="ctr"/>
            <a:lstStyle/>
            <a:p>
              <a:endParaRPr lang="en-US"/>
            </a:p>
          </p:txBody>
        </p:sp>
        <p:grpSp>
          <p:nvGrpSpPr>
            <p:cNvPr id="455" name="Graphic 2398">
              <a:extLst>
                <a:ext uri="{FF2B5EF4-FFF2-40B4-BE49-F238E27FC236}">
                  <a16:creationId xmlns:a16="http://schemas.microsoft.com/office/drawing/2014/main" id="{B4820453-ACF1-40A4-E7F8-AC2ADF42E385}"/>
                </a:ext>
              </a:extLst>
            </p:cNvPr>
            <p:cNvGrpSpPr/>
            <p:nvPr/>
          </p:nvGrpSpPr>
          <p:grpSpPr>
            <a:xfrm>
              <a:off x="6037381" y="4443528"/>
              <a:ext cx="171301" cy="234056"/>
              <a:chOff x="6037381" y="4443528"/>
              <a:chExt cx="171301" cy="234056"/>
            </a:xfrm>
            <a:grpFill/>
          </p:grpSpPr>
          <p:sp>
            <p:nvSpPr>
              <p:cNvPr id="684" name="Freeform 683">
                <a:extLst>
                  <a:ext uri="{FF2B5EF4-FFF2-40B4-BE49-F238E27FC236}">
                    <a16:creationId xmlns:a16="http://schemas.microsoft.com/office/drawing/2014/main" id="{3996CE40-72E6-C9D5-6D2A-F46EA7781015}"/>
                  </a:ext>
                </a:extLst>
              </p:cNvPr>
              <p:cNvSpPr/>
              <p:nvPr/>
            </p:nvSpPr>
            <p:spPr>
              <a:xfrm>
                <a:off x="6178353" y="4526917"/>
                <a:ext cx="1262" cy="1202"/>
              </a:xfrm>
              <a:custGeom>
                <a:avLst/>
                <a:gdLst>
                  <a:gd name="connsiteX0" fmla="*/ 0 w 1262"/>
                  <a:gd name="connsiteY0" fmla="*/ 1202 h 1202"/>
                  <a:gd name="connsiteX1" fmla="*/ 1262 w 1262"/>
                  <a:gd name="connsiteY1" fmla="*/ 706 h 1202"/>
                  <a:gd name="connsiteX2" fmla="*/ 107 w 1262"/>
                  <a:gd name="connsiteY2" fmla="*/ 0 h 1202"/>
                </a:gdLst>
                <a:ahLst/>
                <a:cxnLst>
                  <a:cxn ang="0">
                    <a:pos x="connsiteX0" y="connsiteY0"/>
                  </a:cxn>
                  <a:cxn ang="0">
                    <a:pos x="connsiteX1" y="connsiteY1"/>
                  </a:cxn>
                  <a:cxn ang="0">
                    <a:pos x="connsiteX2" y="connsiteY2"/>
                  </a:cxn>
                </a:cxnLst>
                <a:rect l="l" t="t" r="r" b="b"/>
                <a:pathLst>
                  <a:path w="1262" h="1202">
                    <a:moveTo>
                      <a:pt x="0" y="1202"/>
                    </a:moveTo>
                    <a:lnTo>
                      <a:pt x="1262" y="706"/>
                    </a:lnTo>
                    <a:lnTo>
                      <a:pt x="107" y="0"/>
                    </a:lnTo>
                    <a:close/>
                  </a:path>
                </a:pathLst>
              </a:custGeom>
              <a:grpFill/>
              <a:ln w="5028" cap="flat">
                <a:solidFill>
                  <a:schemeClr val="bg1"/>
                </a:solidFill>
                <a:prstDash val="solid"/>
                <a:miter/>
              </a:ln>
            </p:spPr>
            <p:txBody>
              <a:bodyPr rtlCol="0" anchor="ctr"/>
              <a:lstStyle/>
              <a:p>
                <a:endParaRPr lang="en-US"/>
              </a:p>
            </p:txBody>
          </p:sp>
          <p:sp>
            <p:nvSpPr>
              <p:cNvPr id="685" name="Freeform 684">
                <a:extLst>
                  <a:ext uri="{FF2B5EF4-FFF2-40B4-BE49-F238E27FC236}">
                    <a16:creationId xmlns:a16="http://schemas.microsoft.com/office/drawing/2014/main" id="{C9799239-EC10-57AC-9460-1B2F151ABC9B}"/>
                  </a:ext>
                </a:extLst>
              </p:cNvPr>
              <p:cNvSpPr/>
              <p:nvPr/>
            </p:nvSpPr>
            <p:spPr>
              <a:xfrm>
                <a:off x="6191900" y="4514521"/>
                <a:ext cx="4780" cy="4226"/>
              </a:xfrm>
              <a:custGeom>
                <a:avLst/>
                <a:gdLst>
                  <a:gd name="connsiteX0" fmla="*/ 2713 w 4780"/>
                  <a:gd name="connsiteY0" fmla="*/ 0 h 4226"/>
                  <a:gd name="connsiteX1" fmla="*/ 313 w 4780"/>
                  <a:gd name="connsiteY1" fmla="*/ 3256 h 4226"/>
                  <a:gd name="connsiteX2" fmla="*/ 3235 w 4780"/>
                  <a:gd name="connsiteY2" fmla="*/ 4172 h 4226"/>
                  <a:gd name="connsiteX3" fmla="*/ 4776 w 4780"/>
                  <a:gd name="connsiteY3" fmla="*/ 1849 h 4226"/>
                  <a:gd name="connsiteX4" fmla="*/ 2713 w 4780"/>
                  <a:gd name="connsiteY4" fmla="*/ 0 h 42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80" h="4226">
                    <a:moveTo>
                      <a:pt x="2713" y="0"/>
                    </a:moveTo>
                    <a:cubicBezTo>
                      <a:pt x="908" y="120"/>
                      <a:pt x="-697" y="2170"/>
                      <a:pt x="313" y="3256"/>
                    </a:cubicBezTo>
                    <a:cubicBezTo>
                      <a:pt x="933" y="3941"/>
                      <a:pt x="2358" y="4386"/>
                      <a:pt x="3235" y="4172"/>
                    </a:cubicBezTo>
                    <a:cubicBezTo>
                      <a:pt x="3950" y="4010"/>
                      <a:pt x="4857" y="2632"/>
                      <a:pt x="4776" y="1849"/>
                    </a:cubicBezTo>
                    <a:cubicBezTo>
                      <a:pt x="4737" y="1181"/>
                      <a:pt x="3445" y="608"/>
                      <a:pt x="2713" y="0"/>
                    </a:cubicBezTo>
                    <a:close/>
                  </a:path>
                </a:pathLst>
              </a:custGeom>
              <a:grpFill/>
              <a:ln w="5028" cap="flat">
                <a:solidFill>
                  <a:schemeClr val="bg1"/>
                </a:solidFill>
                <a:prstDash val="solid"/>
                <a:miter/>
              </a:ln>
            </p:spPr>
            <p:txBody>
              <a:bodyPr rtlCol="0" anchor="ctr"/>
              <a:lstStyle/>
              <a:p>
                <a:endParaRPr lang="en-US"/>
              </a:p>
            </p:txBody>
          </p:sp>
          <p:sp>
            <p:nvSpPr>
              <p:cNvPr id="686" name="Freeform 685">
                <a:extLst>
                  <a:ext uri="{FF2B5EF4-FFF2-40B4-BE49-F238E27FC236}">
                    <a16:creationId xmlns:a16="http://schemas.microsoft.com/office/drawing/2014/main" id="{F25A0E40-8084-7D37-D5B8-BFD8C987B701}"/>
                  </a:ext>
                </a:extLst>
              </p:cNvPr>
              <p:cNvSpPr/>
              <p:nvPr/>
            </p:nvSpPr>
            <p:spPr>
              <a:xfrm>
                <a:off x="6037381" y="4443528"/>
                <a:ext cx="159379" cy="130999"/>
              </a:xfrm>
              <a:custGeom>
                <a:avLst/>
                <a:gdLst>
                  <a:gd name="connsiteX0" fmla="*/ 145956 w 159379"/>
                  <a:gd name="connsiteY0" fmla="*/ 21206 h 130999"/>
                  <a:gd name="connsiteX1" fmla="*/ 142020 w 159379"/>
                  <a:gd name="connsiteY1" fmla="*/ 18763 h 130999"/>
                  <a:gd name="connsiteX2" fmla="*/ 138087 w 159379"/>
                  <a:gd name="connsiteY2" fmla="*/ 19511 h 130999"/>
                  <a:gd name="connsiteX3" fmla="*/ 135644 w 159379"/>
                  <a:gd name="connsiteY3" fmla="*/ 17834 h 130999"/>
                  <a:gd name="connsiteX4" fmla="*/ 128913 w 159379"/>
                  <a:gd name="connsiteY4" fmla="*/ 18210 h 130999"/>
                  <a:gd name="connsiteX5" fmla="*/ 126277 w 159379"/>
                  <a:gd name="connsiteY5" fmla="*/ 20466 h 130999"/>
                  <a:gd name="connsiteX6" fmla="*/ 124411 w 159379"/>
                  <a:gd name="connsiteY6" fmla="*/ 19700 h 130999"/>
                  <a:gd name="connsiteX7" fmla="*/ 120860 w 159379"/>
                  <a:gd name="connsiteY7" fmla="*/ 19892 h 130999"/>
                  <a:gd name="connsiteX8" fmla="*/ 117851 w 159379"/>
                  <a:gd name="connsiteY8" fmla="*/ 16897 h 130999"/>
                  <a:gd name="connsiteX9" fmla="*/ 114860 w 159379"/>
                  <a:gd name="connsiteY9" fmla="*/ 18210 h 130999"/>
                  <a:gd name="connsiteX10" fmla="*/ 112618 w 159379"/>
                  <a:gd name="connsiteY10" fmla="*/ 15215 h 130999"/>
                  <a:gd name="connsiteX11" fmla="*/ 107941 w 159379"/>
                  <a:gd name="connsiteY11" fmla="*/ 13328 h 130999"/>
                  <a:gd name="connsiteX12" fmla="*/ 102507 w 159379"/>
                  <a:gd name="connsiteY12" fmla="*/ 13328 h 130999"/>
                  <a:gd name="connsiteX13" fmla="*/ 102695 w 159379"/>
                  <a:gd name="connsiteY13" fmla="*/ 10722 h 130999"/>
                  <a:gd name="connsiteX14" fmla="*/ 101950 w 159379"/>
                  <a:gd name="connsiteY14" fmla="*/ 8471 h 130999"/>
                  <a:gd name="connsiteX15" fmla="*/ 100252 w 159379"/>
                  <a:gd name="connsiteY15" fmla="*/ 7153 h 130999"/>
                  <a:gd name="connsiteX16" fmla="*/ 97414 w 159379"/>
                  <a:gd name="connsiteY16" fmla="*/ 5232 h 130999"/>
                  <a:gd name="connsiteX17" fmla="*/ 92451 w 159379"/>
                  <a:gd name="connsiteY17" fmla="*/ 6139 h 130999"/>
                  <a:gd name="connsiteX18" fmla="*/ 74128 w 159379"/>
                  <a:gd name="connsiteY18" fmla="*/ 3996 h 130999"/>
                  <a:gd name="connsiteX19" fmla="*/ 69151 w 159379"/>
                  <a:gd name="connsiteY19" fmla="*/ 3692 h 130999"/>
                  <a:gd name="connsiteX20" fmla="*/ 52390 w 159379"/>
                  <a:gd name="connsiteY20" fmla="*/ 3268 h 130999"/>
                  <a:gd name="connsiteX21" fmla="*/ 34059 w 159379"/>
                  <a:gd name="connsiteY21" fmla="*/ 1779 h 130999"/>
                  <a:gd name="connsiteX22" fmla="*/ 28996 w 159379"/>
                  <a:gd name="connsiteY22" fmla="*/ 1591 h 130999"/>
                  <a:gd name="connsiteX23" fmla="*/ 10562 w 159379"/>
                  <a:gd name="connsiteY23" fmla="*/ 5515 h 130999"/>
                  <a:gd name="connsiteX24" fmla="*/ 5855 w 159379"/>
                  <a:gd name="connsiteY24" fmla="*/ 7235 h 130999"/>
                  <a:gd name="connsiteX25" fmla="*/ 2753 w 159379"/>
                  <a:gd name="connsiteY25" fmla="*/ 8608 h 130999"/>
                  <a:gd name="connsiteX26" fmla="*/ 275 w 159379"/>
                  <a:gd name="connsiteY26" fmla="*/ 14368 h 130999"/>
                  <a:gd name="connsiteX27" fmla="*/ 4165 w 159379"/>
                  <a:gd name="connsiteY27" fmla="*/ 28360 h 130999"/>
                  <a:gd name="connsiteX28" fmla="*/ 9428 w 159379"/>
                  <a:gd name="connsiteY28" fmla="*/ 27732 h 130999"/>
                  <a:gd name="connsiteX29" fmla="*/ 12616 w 159379"/>
                  <a:gd name="connsiteY29" fmla="*/ 28476 h 130999"/>
                  <a:gd name="connsiteX30" fmla="*/ 12248 w 159379"/>
                  <a:gd name="connsiteY30" fmla="*/ 31681 h 130999"/>
                  <a:gd name="connsiteX31" fmla="*/ 12997 w 159379"/>
                  <a:gd name="connsiteY31" fmla="*/ 33551 h 130999"/>
                  <a:gd name="connsiteX32" fmla="*/ 18046 w 159379"/>
                  <a:gd name="connsiteY32" fmla="*/ 31108 h 130999"/>
                  <a:gd name="connsiteX33" fmla="*/ 25915 w 159379"/>
                  <a:gd name="connsiteY33" fmla="*/ 32618 h 130999"/>
                  <a:gd name="connsiteX34" fmla="*/ 28534 w 159379"/>
                  <a:gd name="connsiteY34" fmla="*/ 29982 h 130999"/>
                  <a:gd name="connsiteX35" fmla="*/ 34906 w 159379"/>
                  <a:gd name="connsiteY35" fmla="*/ 31108 h 130999"/>
                  <a:gd name="connsiteX36" fmla="*/ 35278 w 159379"/>
                  <a:gd name="connsiteY36" fmla="*/ 34292 h 130999"/>
                  <a:gd name="connsiteX37" fmla="*/ 37897 w 159379"/>
                  <a:gd name="connsiteY37" fmla="*/ 38031 h 130999"/>
                  <a:gd name="connsiteX38" fmla="*/ 37345 w 159379"/>
                  <a:gd name="connsiteY38" fmla="*/ 41407 h 130999"/>
                  <a:gd name="connsiteX39" fmla="*/ 35282 w 159379"/>
                  <a:gd name="connsiteY39" fmla="*/ 41407 h 130999"/>
                  <a:gd name="connsiteX40" fmla="*/ 29856 w 159379"/>
                  <a:gd name="connsiteY40" fmla="*/ 46842 h 130999"/>
                  <a:gd name="connsiteX41" fmla="*/ 30592 w 159379"/>
                  <a:gd name="connsiteY41" fmla="*/ 51339 h 130999"/>
                  <a:gd name="connsiteX42" fmla="*/ 30216 w 159379"/>
                  <a:gd name="connsiteY42" fmla="*/ 59200 h 130999"/>
                  <a:gd name="connsiteX43" fmla="*/ 27606 w 159379"/>
                  <a:gd name="connsiteY43" fmla="*/ 62379 h 130999"/>
                  <a:gd name="connsiteX44" fmla="*/ 29471 w 159379"/>
                  <a:gd name="connsiteY44" fmla="*/ 64438 h 130999"/>
                  <a:gd name="connsiteX45" fmla="*/ 25350 w 159379"/>
                  <a:gd name="connsiteY45" fmla="*/ 69299 h 130999"/>
                  <a:gd name="connsiteX46" fmla="*/ 22911 w 159379"/>
                  <a:gd name="connsiteY46" fmla="*/ 68939 h 130999"/>
                  <a:gd name="connsiteX47" fmla="*/ 19916 w 159379"/>
                  <a:gd name="connsiteY47" fmla="*/ 70240 h 130999"/>
                  <a:gd name="connsiteX48" fmla="*/ 23853 w 159379"/>
                  <a:gd name="connsiteY48" fmla="*/ 76603 h 130999"/>
                  <a:gd name="connsiteX49" fmla="*/ 26668 w 159379"/>
                  <a:gd name="connsiteY49" fmla="*/ 78858 h 130999"/>
                  <a:gd name="connsiteX50" fmla="*/ 27036 w 159379"/>
                  <a:gd name="connsiteY50" fmla="*/ 84673 h 130999"/>
                  <a:gd name="connsiteX51" fmla="*/ 22736 w 159379"/>
                  <a:gd name="connsiteY51" fmla="*/ 88790 h 130999"/>
                  <a:gd name="connsiteX52" fmla="*/ 24790 w 159379"/>
                  <a:gd name="connsiteY52" fmla="*/ 92906 h 130999"/>
                  <a:gd name="connsiteX53" fmla="*/ 27601 w 159379"/>
                  <a:gd name="connsiteY53" fmla="*/ 93651 h 130999"/>
                  <a:gd name="connsiteX54" fmla="*/ 27601 w 159379"/>
                  <a:gd name="connsiteY54" fmla="*/ 96094 h 130999"/>
                  <a:gd name="connsiteX55" fmla="*/ 24033 w 159379"/>
                  <a:gd name="connsiteY55" fmla="*/ 98336 h 130999"/>
                  <a:gd name="connsiteX56" fmla="*/ 20665 w 159379"/>
                  <a:gd name="connsiteY56" fmla="*/ 105072 h 130999"/>
                  <a:gd name="connsiteX57" fmla="*/ 23095 w 159379"/>
                  <a:gd name="connsiteY57" fmla="*/ 108259 h 130999"/>
                  <a:gd name="connsiteX58" fmla="*/ 22736 w 159379"/>
                  <a:gd name="connsiteY58" fmla="*/ 111824 h 130999"/>
                  <a:gd name="connsiteX59" fmla="*/ 19805 w 159379"/>
                  <a:gd name="connsiteY59" fmla="*/ 114631 h 130999"/>
                  <a:gd name="connsiteX60" fmla="*/ 17785 w 159379"/>
                  <a:gd name="connsiteY60" fmla="*/ 114896 h 130999"/>
                  <a:gd name="connsiteX61" fmla="*/ 24533 w 159379"/>
                  <a:gd name="connsiteY61" fmla="*/ 113998 h 130999"/>
                  <a:gd name="connsiteX62" fmla="*/ 31919 w 159379"/>
                  <a:gd name="connsiteY62" fmla="*/ 117549 h 130999"/>
                  <a:gd name="connsiteX63" fmla="*/ 38423 w 159379"/>
                  <a:gd name="connsiteY63" fmla="*/ 127524 h 130999"/>
                  <a:gd name="connsiteX64" fmla="*/ 49125 w 159379"/>
                  <a:gd name="connsiteY64" fmla="*/ 130113 h 130999"/>
                  <a:gd name="connsiteX65" fmla="*/ 56370 w 159379"/>
                  <a:gd name="connsiteY65" fmla="*/ 125611 h 130999"/>
                  <a:gd name="connsiteX66" fmla="*/ 75677 w 159379"/>
                  <a:gd name="connsiteY66" fmla="*/ 120408 h 130999"/>
                  <a:gd name="connsiteX67" fmla="*/ 91009 w 159379"/>
                  <a:gd name="connsiteY67" fmla="*/ 119800 h 130999"/>
                  <a:gd name="connsiteX68" fmla="*/ 98146 w 159379"/>
                  <a:gd name="connsiteY68" fmla="*/ 115812 h 130999"/>
                  <a:gd name="connsiteX69" fmla="*/ 106157 w 159379"/>
                  <a:gd name="connsiteY69" fmla="*/ 109804 h 130999"/>
                  <a:gd name="connsiteX70" fmla="*/ 112986 w 159379"/>
                  <a:gd name="connsiteY70" fmla="*/ 102885 h 130999"/>
                  <a:gd name="connsiteX71" fmla="*/ 120898 w 159379"/>
                  <a:gd name="connsiteY71" fmla="*/ 89902 h 130999"/>
                  <a:gd name="connsiteX72" fmla="*/ 121985 w 159379"/>
                  <a:gd name="connsiteY72" fmla="*/ 83758 h 130999"/>
                  <a:gd name="connsiteX73" fmla="*/ 124754 w 159379"/>
                  <a:gd name="connsiteY73" fmla="*/ 62773 h 130999"/>
                  <a:gd name="connsiteX74" fmla="*/ 129242 w 159379"/>
                  <a:gd name="connsiteY74" fmla="*/ 57642 h 130999"/>
                  <a:gd name="connsiteX75" fmla="*/ 145344 w 159379"/>
                  <a:gd name="connsiteY75" fmla="*/ 46294 h 130999"/>
                  <a:gd name="connsiteX76" fmla="*/ 159063 w 159379"/>
                  <a:gd name="connsiteY76" fmla="*/ 28562 h 130999"/>
                  <a:gd name="connsiteX77" fmla="*/ 159380 w 159379"/>
                  <a:gd name="connsiteY77" fmla="*/ 24330 h 130999"/>
                  <a:gd name="connsiteX78" fmla="*/ 152315 w 159379"/>
                  <a:gd name="connsiteY78" fmla="*/ 20645 h 130999"/>
                  <a:gd name="connsiteX79" fmla="*/ 145956 w 159379"/>
                  <a:gd name="connsiteY79" fmla="*/ 21206 h 130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159379" h="130999">
                    <a:moveTo>
                      <a:pt x="145956" y="21206"/>
                    </a:moveTo>
                    <a:lnTo>
                      <a:pt x="142020" y="18763"/>
                    </a:lnTo>
                    <a:lnTo>
                      <a:pt x="138087" y="19511"/>
                    </a:lnTo>
                    <a:lnTo>
                      <a:pt x="135644" y="17834"/>
                    </a:lnTo>
                    <a:lnTo>
                      <a:pt x="128913" y="18210"/>
                    </a:lnTo>
                    <a:lnTo>
                      <a:pt x="126277" y="20466"/>
                    </a:lnTo>
                    <a:lnTo>
                      <a:pt x="124411" y="19700"/>
                    </a:lnTo>
                    <a:lnTo>
                      <a:pt x="120860" y="19892"/>
                    </a:lnTo>
                    <a:lnTo>
                      <a:pt x="117851" y="16897"/>
                    </a:lnTo>
                    <a:lnTo>
                      <a:pt x="114860" y="18210"/>
                    </a:lnTo>
                    <a:lnTo>
                      <a:pt x="112618" y="15215"/>
                    </a:lnTo>
                    <a:lnTo>
                      <a:pt x="107941" y="13328"/>
                    </a:lnTo>
                    <a:lnTo>
                      <a:pt x="102507" y="13328"/>
                    </a:lnTo>
                    <a:lnTo>
                      <a:pt x="102695" y="10722"/>
                    </a:lnTo>
                    <a:lnTo>
                      <a:pt x="101950" y="8471"/>
                    </a:lnTo>
                    <a:lnTo>
                      <a:pt x="100252" y="7153"/>
                    </a:lnTo>
                    <a:lnTo>
                      <a:pt x="97414" y="5232"/>
                    </a:lnTo>
                    <a:cubicBezTo>
                      <a:pt x="95810" y="6259"/>
                      <a:pt x="93940" y="6777"/>
                      <a:pt x="92451" y="6139"/>
                    </a:cubicBezTo>
                    <a:cubicBezTo>
                      <a:pt x="86456" y="3692"/>
                      <a:pt x="79994" y="6987"/>
                      <a:pt x="74128" y="3996"/>
                    </a:cubicBezTo>
                    <a:cubicBezTo>
                      <a:pt x="72745" y="3285"/>
                      <a:pt x="70606" y="3161"/>
                      <a:pt x="69151" y="3692"/>
                    </a:cubicBezTo>
                    <a:cubicBezTo>
                      <a:pt x="63439" y="5763"/>
                      <a:pt x="57824" y="4830"/>
                      <a:pt x="52390" y="3268"/>
                    </a:cubicBezTo>
                    <a:cubicBezTo>
                      <a:pt x="46305" y="1497"/>
                      <a:pt x="40361" y="277"/>
                      <a:pt x="34059" y="1779"/>
                    </a:cubicBezTo>
                    <a:cubicBezTo>
                      <a:pt x="32458" y="2160"/>
                      <a:pt x="30520" y="2147"/>
                      <a:pt x="28996" y="1591"/>
                    </a:cubicBezTo>
                    <a:cubicBezTo>
                      <a:pt x="21961" y="-964"/>
                      <a:pt x="15714" y="-964"/>
                      <a:pt x="10562" y="5515"/>
                    </a:cubicBezTo>
                    <a:cubicBezTo>
                      <a:pt x="9681" y="6644"/>
                      <a:pt x="7434" y="6644"/>
                      <a:pt x="5855" y="7235"/>
                    </a:cubicBezTo>
                    <a:cubicBezTo>
                      <a:pt x="4798" y="7633"/>
                      <a:pt x="3758" y="8116"/>
                      <a:pt x="2753" y="8608"/>
                    </a:cubicBezTo>
                    <a:cubicBezTo>
                      <a:pt x="853" y="9580"/>
                      <a:pt x="-636" y="12669"/>
                      <a:pt x="275" y="14368"/>
                    </a:cubicBezTo>
                    <a:cubicBezTo>
                      <a:pt x="2701" y="18835"/>
                      <a:pt x="4302" y="23427"/>
                      <a:pt x="4165" y="28360"/>
                    </a:cubicBezTo>
                    <a:lnTo>
                      <a:pt x="9428" y="27732"/>
                    </a:lnTo>
                    <a:lnTo>
                      <a:pt x="12616" y="28476"/>
                    </a:lnTo>
                    <a:lnTo>
                      <a:pt x="12248" y="31681"/>
                    </a:lnTo>
                    <a:lnTo>
                      <a:pt x="12997" y="33551"/>
                    </a:lnTo>
                    <a:lnTo>
                      <a:pt x="18046" y="31108"/>
                    </a:lnTo>
                    <a:lnTo>
                      <a:pt x="25915" y="32618"/>
                    </a:lnTo>
                    <a:lnTo>
                      <a:pt x="28534" y="29982"/>
                    </a:lnTo>
                    <a:lnTo>
                      <a:pt x="34906" y="31108"/>
                    </a:lnTo>
                    <a:lnTo>
                      <a:pt x="35278" y="34292"/>
                    </a:lnTo>
                    <a:lnTo>
                      <a:pt x="37897" y="38031"/>
                    </a:lnTo>
                    <a:lnTo>
                      <a:pt x="37345" y="41407"/>
                    </a:lnTo>
                    <a:lnTo>
                      <a:pt x="35282" y="41407"/>
                    </a:lnTo>
                    <a:lnTo>
                      <a:pt x="29856" y="46842"/>
                    </a:lnTo>
                    <a:lnTo>
                      <a:pt x="30592" y="51339"/>
                    </a:lnTo>
                    <a:lnTo>
                      <a:pt x="30216" y="59200"/>
                    </a:lnTo>
                    <a:lnTo>
                      <a:pt x="27606" y="62379"/>
                    </a:lnTo>
                    <a:lnTo>
                      <a:pt x="29471" y="64438"/>
                    </a:lnTo>
                    <a:lnTo>
                      <a:pt x="25350" y="69299"/>
                    </a:lnTo>
                    <a:lnTo>
                      <a:pt x="22911" y="68939"/>
                    </a:lnTo>
                    <a:lnTo>
                      <a:pt x="19916" y="70240"/>
                    </a:lnTo>
                    <a:lnTo>
                      <a:pt x="23853" y="76603"/>
                    </a:lnTo>
                    <a:lnTo>
                      <a:pt x="26668" y="78858"/>
                    </a:lnTo>
                    <a:lnTo>
                      <a:pt x="27036" y="84673"/>
                    </a:lnTo>
                    <a:lnTo>
                      <a:pt x="22736" y="88790"/>
                    </a:lnTo>
                    <a:lnTo>
                      <a:pt x="24790" y="92906"/>
                    </a:lnTo>
                    <a:lnTo>
                      <a:pt x="27601" y="93651"/>
                    </a:lnTo>
                    <a:lnTo>
                      <a:pt x="27601" y="96094"/>
                    </a:lnTo>
                    <a:lnTo>
                      <a:pt x="24033" y="98336"/>
                    </a:lnTo>
                    <a:lnTo>
                      <a:pt x="20665" y="105072"/>
                    </a:lnTo>
                    <a:lnTo>
                      <a:pt x="23095" y="108259"/>
                    </a:lnTo>
                    <a:lnTo>
                      <a:pt x="22736" y="111824"/>
                    </a:lnTo>
                    <a:lnTo>
                      <a:pt x="19805" y="114631"/>
                    </a:lnTo>
                    <a:cubicBezTo>
                      <a:pt x="19133" y="114747"/>
                      <a:pt x="18423" y="114704"/>
                      <a:pt x="17785" y="114896"/>
                    </a:cubicBezTo>
                    <a:cubicBezTo>
                      <a:pt x="19955" y="114289"/>
                      <a:pt x="22282" y="114041"/>
                      <a:pt x="24533" y="113998"/>
                    </a:cubicBezTo>
                    <a:cubicBezTo>
                      <a:pt x="27494" y="113964"/>
                      <a:pt x="30173" y="115063"/>
                      <a:pt x="31919" y="117549"/>
                    </a:cubicBezTo>
                    <a:cubicBezTo>
                      <a:pt x="34204" y="120793"/>
                      <a:pt x="36104" y="124298"/>
                      <a:pt x="38423" y="127524"/>
                    </a:cubicBezTo>
                    <a:cubicBezTo>
                      <a:pt x="40772" y="130819"/>
                      <a:pt x="45890" y="131970"/>
                      <a:pt x="49125" y="130113"/>
                    </a:cubicBezTo>
                    <a:cubicBezTo>
                      <a:pt x="51603" y="128718"/>
                      <a:pt x="54067" y="127271"/>
                      <a:pt x="56370" y="125611"/>
                    </a:cubicBezTo>
                    <a:cubicBezTo>
                      <a:pt x="62176" y="121478"/>
                      <a:pt x="68501" y="119873"/>
                      <a:pt x="75677" y="120408"/>
                    </a:cubicBezTo>
                    <a:cubicBezTo>
                      <a:pt x="80752" y="120767"/>
                      <a:pt x="85887" y="120048"/>
                      <a:pt x="91009" y="119800"/>
                    </a:cubicBezTo>
                    <a:cubicBezTo>
                      <a:pt x="94051" y="119646"/>
                      <a:pt x="96486" y="118311"/>
                      <a:pt x="98146" y="115812"/>
                    </a:cubicBezTo>
                    <a:cubicBezTo>
                      <a:pt x="100132" y="112817"/>
                      <a:pt x="102781" y="110861"/>
                      <a:pt x="106157" y="109804"/>
                    </a:cubicBezTo>
                    <a:cubicBezTo>
                      <a:pt x="109640" y="108696"/>
                      <a:pt x="111839" y="106548"/>
                      <a:pt x="112986" y="102885"/>
                    </a:cubicBezTo>
                    <a:cubicBezTo>
                      <a:pt x="114531" y="97968"/>
                      <a:pt x="117120" y="93565"/>
                      <a:pt x="120898" y="89902"/>
                    </a:cubicBezTo>
                    <a:cubicBezTo>
                      <a:pt x="122691" y="88186"/>
                      <a:pt x="123551" y="85692"/>
                      <a:pt x="121985" y="83758"/>
                    </a:cubicBezTo>
                    <a:cubicBezTo>
                      <a:pt x="115369" y="75657"/>
                      <a:pt x="118874" y="69115"/>
                      <a:pt x="124754" y="62773"/>
                    </a:cubicBezTo>
                    <a:cubicBezTo>
                      <a:pt x="126281" y="61091"/>
                      <a:pt x="127745" y="59341"/>
                      <a:pt x="129242" y="57642"/>
                    </a:cubicBezTo>
                    <a:cubicBezTo>
                      <a:pt x="133701" y="52550"/>
                      <a:pt x="137655" y="46774"/>
                      <a:pt x="145344" y="46294"/>
                    </a:cubicBezTo>
                    <a:cubicBezTo>
                      <a:pt x="152987" y="42747"/>
                      <a:pt x="158866" y="37929"/>
                      <a:pt x="159063" y="28562"/>
                    </a:cubicBezTo>
                    <a:cubicBezTo>
                      <a:pt x="159093" y="27150"/>
                      <a:pt x="159226" y="25738"/>
                      <a:pt x="159380" y="24330"/>
                    </a:cubicBezTo>
                    <a:lnTo>
                      <a:pt x="152315" y="20645"/>
                    </a:lnTo>
                    <a:lnTo>
                      <a:pt x="145956" y="21206"/>
                    </a:lnTo>
                    <a:close/>
                  </a:path>
                </a:pathLst>
              </a:custGeom>
              <a:grpFill/>
              <a:ln w="5028" cap="flat">
                <a:solidFill>
                  <a:schemeClr val="bg1"/>
                </a:solidFill>
                <a:prstDash val="solid"/>
                <a:miter/>
              </a:ln>
            </p:spPr>
            <p:txBody>
              <a:bodyPr rtlCol="0" anchor="ctr"/>
              <a:lstStyle/>
              <a:p>
                <a:endParaRPr lang="en-US"/>
              </a:p>
            </p:txBody>
          </p:sp>
          <p:sp>
            <p:nvSpPr>
              <p:cNvPr id="687" name="Freeform 686">
                <a:extLst>
                  <a:ext uri="{FF2B5EF4-FFF2-40B4-BE49-F238E27FC236}">
                    <a16:creationId xmlns:a16="http://schemas.microsoft.com/office/drawing/2014/main" id="{40C2D2A3-C4F2-6241-20A7-1EAB654F70C1}"/>
                  </a:ext>
                </a:extLst>
              </p:cNvPr>
              <p:cNvSpPr/>
              <p:nvPr/>
            </p:nvSpPr>
            <p:spPr>
              <a:xfrm>
                <a:off x="6206028" y="4509535"/>
                <a:ext cx="2654" cy="1928"/>
              </a:xfrm>
              <a:custGeom>
                <a:avLst/>
                <a:gdLst>
                  <a:gd name="connsiteX0" fmla="*/ 2329 w 2654"/>
                  <a:gd name="connsiteY0" fmla="*/ 334 h 1928"/>
                  <a:gd name="connsiteX1" fmla="*/ 875 w 2654"/>
                  <a:gd name="connsiteY1" fmla="*/ 86 h 1928"/>
                  <a:gd name="connsiteX2" fmla="*/ 1277 w 2654"/>
                  <a:gd name="connsiteY2" fmla="*/ 1913 h 1928"/>
                  <a:gd name="connsiteX3" fmla="*/ 2655 w 2654"/>
                  <a:gd name="connsiteY3" fmla="*/ 1460 h 1928"/>
                  <a:gd name="connsiteX4" fmla="*/ 2329 w 2654"/>
                  <a:gd name="connsiteY4" fmla="*/ 334 h 19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54" h="1928">
                    <a:moveTo>
                      <a:pt x="2329" y="334"/>
                    </a:moveTo>
                    <a:cubicBezTo>
                      <a:pt x="1940" y="86"/>
                      <a:pt x="1225" y="-124"/>
                      <a:pt x="875" y="86"/>
                    </a:cubicBezTo>
                    <a:cubicBezTo>
                      <a:pt x="-422" y="788"/>
                      <a:pt x="-268" y="1554"/>
                      <a:pt x="1277" y="1913"/>
                    </a:cubicBezTo>
                    <a:cubicBezTo>
                      <a:pt x="1679" y="2011"/>
                      <a:pt x="2192" y="1626"/>
                      <a:pt x="2655" y="1460"/>
                    </a:cubicBezTo>
                    <a:cubicBezTo>
                      <a:pt x="2560" y="1074"/>
                      <a:pt x="2582" y="488"/>
                      <a:pt x="2329" y="334"/>
                    </a:cubicBezTo>
                    <a:close/>
                  </a:path>
                </a:pathLst>
              </a:custGeom>
              <a:grpFill/>
              <a:ln w="5028" cap="flat">
                <a:solidFill>
                  <a:schemeClr val="bg1"/>
                </a:solidFill>
                <a:prstDash val="solid"/>
                <a:miter/>
              </a:ln>
            </p:spPr>
            <p:txBody>
              <a:bodyPr rtlCol="0" anchor="ctr"/>
              <a:lstStyle/>
              <a:p>
                <a:endParaRPr lang="en-US"/>
              </a:p>
            </p:txBody>
          </p:sp>
        </p:grpSp>
        <p:sp>
          <p:nvSpPr>
            <p:cNvPr id="456" name="Freeform 455">
              <a:extLst>
                <a:ext uri="{FF2B5EF4-FFF2-40B4-BE49-F238E27FC236}">
                  <a16:creationId xmlns:a16="http://schemas.microsoft.com/office/drawing/2014/main" id="{9DE2E6A8-3165-E78F-4DE8-80618A749423}"/>
                </a:ext>
              </a:extLst>
            </p:cNvPr>
            <p:cNvSpPr/>
            <p:nvPr/>
          </p:nvSpPr>
          <p:spPr>
            <a:xfrm>
              <a:off x="6225782" y="4235854"/>
              <a:ext cx="118214" cy="143597"/>
            </a:xfrm>
            <a:custGeom>
              <a:avLst/>
              <a:gdLst>
                <a:gd name="connsiteX0" fmla="*/ 31948 w 118214"/>
                <a:gd name="connsiteY0" fmla="*/ 0 h 143597"/>
                <a:gd name="connsiteX1" fmla="*/ 31935 w 118214"/>
                <a:gd name="connsiteY1" fmla="*/ 0 h 143597"/>
                <a:gd name="connsiteX2" fmla="*/ 32140 w 118214"/>
                <a:gd name="connsiteY2" fmla="*/ 847 h 143597"/>
                <a:gd name="connsiteX3" fmla="*/ 31948 w 118214"/>
                <a:gd name="connsiteY3" fmla="*/ 0 h 143597"/>
                <a:gd name="connsiteX4" fmla="*/ 117842 w 118214"/>
                <a:gd name="connsiteY4" fmla="*/ 68975 h 143597"/>
                <a:gd name="connsiteX5" fmla="*/ 114286 w 118214"/>
                <a:gd name="connsiteY5" fmla="*/ 65786 h 143597"/>
                <a:gd name="connsiteX6" fmla="*/ 111470 w 118214"/>
                <a:gd name="connsiteY6" fmla="*/ 60356 h 143597"/>
                <a:gd name="connsiteX7" fmla="*/ 112797 w 118214"/>
                <a:gd name="connsiteY7" fmla="*/ 57173 h 143597"/>
                <a:gd name="connsiteX8" fmla="*/ 111842 w 118214"/>
                <a:gd name="connsiteY8" fmla="*/ 54926 h 143597"/>
                <a:gd name="connsiteX9" fmla="*/ 111466 w 118214"/>
                <a:gd name="connsiteY9" fmla="*/ 52312 h 143597"/>
                <a:gd name="connsiteX10" fmla="*/ 109583 w 118214"/>
                <a:gd name="connsiteY10" fmla="*/ 49509 h 143597"/>
                <a:gd name="connsiteX11" fmla="*/ 110161 w 118214"/>
                <a:gd name="connsiteY11" fmla="*/ 46882 h 143597"/>
                <a:gd name="connsiteX12" fmla="*/ 105659 w 118214"/>
                <a:gd name="connsiteY12" fmla="*/ 42204 h 143597"/>
                <a:gd name="connsiteX13" fmla="*/ 105852 w 118214"/>
                <a:gd name="connsiteY13" fmla="*/ 40313 h 143597"/>
                <a:gd name="connsiteX14" fmla="*/ 109977 w 118214"/>
                <a:gd name="connsiteY14" fmla="*/ 38067 h 143597"/>
                <a:gd name="connsiteX15" fmla="*/ 110340 w 118214"/>
                <a:gd name="connsiteY15" fmla="*/ 33201 h 143597"/>
                <a:gd name="connsiteX16" fmla="*/ 108667 w 118214"/>
                <a:gd name="connsiteY16" fmla="*/ 27771 h 143597"/>
                <a:gd name="connsiteX17" fmla="*/ 108920 w 118214"/>
                <a:gd name="connsiteY17" fmla="*/ 24682 h 143597"/>
                <a:gd name="connsiteX18" fmla="*/ 104320 w 118214"/>
                <a:gd name="connsiteY18" fmla="*/ 25118 h 143597"/>
                <a:gd name="connsiteX19" fmla="*/ 96408 w 118214"/>
                <a:gd name="connsiteY19" fmla="*/ 16594 h 143597"/>
                <a:gd name="connsiteX20" fmla="*/ 96130 w 118214"/>
                <a:gd name="connsiteY20" fmla="*/ 11583 h 143597"/>
                <a:gd name="connsiteX21" fmla="*/ 92137 w 118214"/>
                <a:gd name="connsiteY21" fmla="*/ 9885 h 143597"/>
                <a:gd name="connsiteX22" fmla="*/ 83280 w 118214"/>
                <a:gd name="connsiteY22" fmla="*/ 14288 h 143597"/>
                <a:gd name="connsiteX23" fmla="*/ 69479 w 118214"/>
                <a:gd name="connsiteY23" fmla="*/ 20749 h 143597"/>
                <a:gd name="connsiteX24" fmla="*/ 66531 w 118214"/>
                <a:gd name="connsiteY24" fmla="*/ 20142 h 143597"/>
                <a:gd name="connsiteX25" fmla="*/ 59967 w 118214"/>
                <a:gd name="connsiteY25" fmla="*/ 15092 h 143597"/>
                <a:gd name="connsiteX26" fmla="*/ 52188 w 118214"/>
                <a:gd name="connsiteY26" fmla="*/ 12473 h 143597"/>
                <a:gd name="connsiteX27" fmla="*/ 48585 w 118214"/>
                <a:gd name="connsiteY27" fmla="*/ 4900 h 143597"/>
                <a:gd name="connsiteX28" fmla="*/ 48623 w 118214"/>
                <a:gd name="connsiteY28" fmla="*/ 4138 h 143597"/>
                <a:gd name="connsiteX29" fmla="*/ 43831 w 118214"/>
                <a:gd name="connsiteY29" fmla="*/ 4921 h 143597"/>
                <a:gd name="connsiteX30" fmla="*/ 37823 w 118214"/>
                <a:gd name="connsiteY30" fmla="*/ 2439 h 143597"/>
                <a:gd name="connsiteX31" fmla="*/ 35200 w 118214"/>
                <a:gd name="connsiteY31" fmla="*/ 2597 h 143597"/>
                <a:gd name="connsiteX32" fmla="*/ 32525 w 118214"/>
                <a:gd name="connsiteY32" fmla="*/ 2366 h 143597"/>
                <a:gd name="connsiteX33" fmla="*/ 36295 w 118214"/>
                <a:gd name="connsiteY33" fmla="*/ 20668 h 143597"/>
                <a:gd name="connsiteX34" fmla="*/ 27681 w 118214"/>
                <a:gd name="connsiteY34" fmla="*/ 29307 h 143597"/>
                <a:gd name="connsiteX35" fmla="*/ 14587 w 118214"/>
                <a:gd name="connsiteY35" fmla="*/ 30741 h 143597"/>
                <a:gd name="connsiteX36" fmla="*/ 13629 w 118214"/>
                <a:gd name="connsiteY36" fmla="*/ 31203 h 143597"/>
                <a:gd name="connsiteX37" fmla="*/ 13757 w 118214"/>
                <a:gd name="connsiteY37" fmla="*/ 31143 h 143597"/>
                <a:gd name="connsiteX38" fmla="*/ 14746 w 118214"/>
                <a:gd name="connsiteY38" fmla="*/ 34061 h 143597"/>
                <a:gd name="connsiteX39" fmla="*/ 18255 w 118214"/>
                <a:gd name="connsiteY39" fmla="*/ 35606 h 143597"/>
                <a:gd name="connsiteX40" fmla="*/ 19380 w 118214"/>
                <a:gd name="connsiteY40" fmla="*/ 37990 h 143597"/>
                <a:gd name="connsiteX41" fmla="*/ 18255 w 118214"/>
                <a:gd name="connsiteY41" fmla="*/ 39534 h 143597"/>
                <a:gd name="connsiteX42" fmla="*/ 17685 w 118214"/>
                <a:gd name="connsiteY42" fmla="*/ 41785 h 143597"/>
                <a:gd name="connsiteX43" fmla="*/ 16992 w 118214"/>
                <a:gd name="connsiteY43" fmla="*/ 43882 h 143597"/>
                <a:gd name="connsiteX44" fmla="*/ 16710 w 118214"/>
                <a:gd name="connsiteY44" fmla="*/ 46976 h 143597"/>
                <a:gd name="connsiteX45" fmla="*/ 15174 w 118214"/>
                <a:gd name="connsiteY45" fmla="*/ 48097 h 143597"/>
                <a:gd name="connsiteX46" fmla="*/ 12080 w 118214"/>
                <a:gd name="connsiteY46" fmla="*/ 46552 h 143597"/>
                <a:gd name="connsiteX47" fmla="*/ 10668 w 118214"/>
                <a:gd name="connsiteY47" fmla="*/ 49351 h 143597"/>
                <a:gd name="connsiteX48" fmla="*/ 11233 w 118214"/>
                <a:gd name="connsiteY48" fmla="*/ 51340 h 143597"/>
                <a:gd name="connsiteX49" fmla="*/ 15443 w 118214"/>
                <a:gd name="connsiteY49" fmla="*/ 51606 h 143597"/>
                <a:gd name="connsiteX50" fmla="*/ 16992 w 118214"/>
                <a:gd name="connsiteY50" fmla="*/ 53989 h 143597"/>
                <a:gd name="connsiteX51" fmla="*/ 14883 w 118214"/>
                <a:gd name="connsiteY51" fmla="*/ 54430 h 143597"/>
                <a:gd name="connsiteX52" fmla="*/ 14746 w 118214"/>
                <a:gd name="connsiteY52" fmla="*/ 57365 h 143597"/>
                <a:gd name="connsiteX53" fmla="*/ 13757 w 118214"/>
                <a:gd name="connsiteY53" fmla="*/ 58495 h 143597"/>
                <a:gd name="connsiteX54" fmla="*/ 14467 w 118214"/>
                <a:gd name="connsiteY54" fmla="*/ 60874 h 143597"/>
                <a:gd name="connsiteX55" fmla="*/ 13056 w 118214"/>
                <a:gd name="connsiteY55" fmla="*/ 62286 h 143597"/>
                <a:gd name="connsiteX56" fmla="*/ 9273 w 118214"/>
                <a:gd name="connsiteY56" fmla="*/ 61867 h 143597"/>
                <a:gd name="connsiteX57" fmla="*/ 5327 w 118214"/>
                <a:gd name="connsiteY57" fmla="*/ 62573 h 143597"/>
                <a:gd name="connsiteX58" fmla="*/ 1686 w 118214"/>
                <a:gd name="connsiteY58" fmla="*/ 67335 h 143597"/>
                <a:gd name="connsiteX59" fmla="*/ 2529 w 118214"/>
                <a:gd name="connsiteY59" fmla="*/ 71705 h 143597"/>
                <a:gd name="connsiteX60" fmla="*/ 1361 w 118214"/>
                <a:gd name="connsiteY60" fmla="*/ 76018 h 143597"/>
                <a:gd name="connsiteX61" fmla="*/ 1540 w 118214"/>
                <a:gd name="connsiteY61" fmla="*/ 76185 h 143597"/>
                <a:gd name="connsiteX62" fmla="*/ 0 w 118214"/>
                <a:gd name="connsiteY62" fmla="*/ 81658 h 143597"/>
                <a:gd name="connsiteX63" fmla="*/ 1823 w 118214"/>
                <a:gd name="connsiteY63" fmla="*/ 86159 h 143597"/>
                <a:gd name="connsiteX64" fmla="*/ 1690 w 118214"/>
                <a:gd name="connsiteY64" fmla="*/ 87987 h 143597"/>
                <a:gd name="connsiteX65" fmla="*/ 3659 w 118214"/>
                <a:gd name="connsiteY65" fmla="*/ 90507 h 143597"/>
                <a:gd name="connsiteX66" fmla="*/ 2294 w 118214"/>
                <a:gd name="connsiteY66" fmla="*/ 93836 h 143597"/>
                <a:gd name="connsiteX67" fmla="*/ 3235 w 118214"/>
                <a:gd name="connsiteY67" fmla="*/ 94298 h 143597"/>
                <a:gd name="connsiteX68" fmla="*/ 5905 w 118214"/>
                <a:gd name="connsiteY68" fmla="*/ 98089 h 143597"/>
                <a:gd name="connsiteX69" fmla="*/ 6329 w 118214"/>
                <a:gd name="connsiteY69" fmla="*/ 100627 h 143597"/>
                <a:gd name="connsiteX70" fmla="*/ 8425 w 118214"/>
                <a:gd name="connsiteY70" fmla="*/ 102873 h 143597"/>
                <a:gd name="connsiteX71" fmla="*/ 8152 w 118214"/>
                <a:gd name="connsiteY71" fmla="*/ 107221 h 143597"/>
                <a:gd name="connsiteX72" fmla="*/ 8122 w 118214"/>
                <a:gd name="connsiteY72" fmla="*/ 107242 h 143597"/>
                <a:gd name="connsiteX73" fmla="*/ 10676 w 118214"/>
                <a:gd name="connsiteY73" fmla="*/ 109185 h 143597"/>
                <a:gd name="connsiteX74" fmla="*/ 10959 w 118214"/>
                <a:gd name="connsiteY74" fmla="*/ 111025 h 143597"/>
                <a:gd name="connsiteX75" fmla="*/ 13347 w 118214"/>
                <a:gd name="connsiteY75" fmla="*/ 113122 h 143597"/>
                <a:gd name="connsiteX76" fmla="*/ 15452 w 118214"/>
                <a:gd name="connsiteY76" fmla="*/ 112274 h 143597"/>
                <a:gd name="connsiteX77" fmla="*/ 18263 w 118214"/>
                <a:gd name="connsiteY77" fmla="*/ 112142 h 143597"/>
                <a:gd name="connsiteX78" fmla="*/ 19812 w 118214"/>
                <a:gd name="connsiteY78" fmla="*/ 112848 h 143597"/>
                <a:gd name="connsiteX79" fmla="*/ 22196 w 118214"/>
                <a:gd name="connsiteY79" fmla="*/ 111992 h 143597"/>
                <a:gd name="connsiteX80" fmla="*/ 25705 w 118214"/>
                <a:gd name="connsiteY80" fmla="*/ 113537 h 143597"/>
                <a:gd name="connsiteX81" fmla="*/ 28375 w 118214"/>
                <a:gd name="connsiteY81" fmla="*/ 113687 h 143597"/>
                <a:gd name="connsiteX82" fmla="*/ 31032 w 118214"/>
                <a:gd name="connsiteY82" fmla="*/ 115522 h 143597"/>
                <a:gd name="connsiteX83" fmla="*/ 27818 w 118214"/>
                <a:gd name="connsiteY83" fmla="*/ 119296 h 143597"/>
                <a:gd name="connsiteX84" fmla="*/ 26406 w 118214"/>
                <a:gd name="connsiteY84" fmla="*/ 122955 h 143597"/>
                <a:gd name="connsiteX85" fmla="*/ 26535 w 118214"/>
                <a:gd name="connsiteY85" fmla="*/ 125339 h 143597"/>
                <a:gd name="connsiteX86" fmla="*/ 24438 w 118214"/>
                <a:gd name="connsiteY86" fmla="*/ 126751 h 143597"/>
                <a:gd name="connsiteX87" fmla="*/ 23171 w 118214"/>
                <a:gd name="connsiteY87" fmla="*/ 132639 h 143597"/>
                <a:gd name="connsiteX88" fmla="*/ 23317 w 118214"/>
                <a:gd name="connsiteY88" fmla="*/ 133341 h 143597"/>
                <a:gd name="connsiteX89" fmla="*/ 23317 w 118214"/>
                <a:gd name="connsiteY89" fmla="*/ 136015 h 143597"/>
                <a:gd name="connsiteX90" fmla="*/ 25705 w 118214"/>
                <a:gd name="connsiteY90" fmla="*/ 137427 h 143597"/>
                <a:gd name="connsiteX91" fmla="*/ 27112 w 118214"/>
                <a:gd name="connsiteY91" fmla="*/ 140230 h 143597"/>
                <a:gd name="connsiteX92" fmla="*/ 29209 w 118214"/>
                <a:gd name="connsiteY92" fmla="*/ 141064 h 143597"/>
                <a:gd name="connsiteX93" fmla="*/ 32021 w 118214"/>
                <a:gd name="connsiteY93" fmla="*/ 139524 h 143597"/>
                <a:gd name="connsiteX94" fmla="*/ 35534 w 118214"/>
                <a:gd name="connsiteY94" fmla="*/ 140645 h 143597"/>
                <a:gd name="connsiteX95" fmla="*/ 36377 w 118214"/>
                <a:gd name="connsiteY95" fmla="*/ 138968 h 143597"/>
                <a:gd name="connsiteX96" fmla="*/ 36090 w 118214"/>
                <a:gd name="connsiteY96" fmla="*/ 137273 h 143597"/>
                <a:gd name="connsiteX97" fmla="*/ 38905 w 118214"/>
                <a:gd name="connsiteY97" fmla="*/ 136567 h 143597"/>
                <a:gd name="connsiteX98" fmla="*/ 39753 w 118214"/>
                <a:gd name="connsiteY98" fmla="*/ 138968 h 143597"/>
                <a:gd name="connsiteX99" fmla="*/ 41717 w 118214"/>
                <a:gd name="connsiteY99" fmla="*/ 139524 h 143597"/>
                <a:gd name="connsiteX100" fmla="*/ 43125 w 118214"/>
                <a:gd name="connsiteY100" fmla="*/ 138112 h 143597"/>
                <a:gd name="connsiteX101" fmla="*/ 45350 w 118214"/>
                <a:gd name="connsiteY101" fmla="*/ 138266 h 143597"/>
                <a:gd name="connsiteX102" fmla="*/ 46629 w 118214"/>
                <a:gd name="connsiteY102" fmla="*/ 139387 h 143597"/>
                <a:gd name="connsiteX103" fmla="*/ 50981 w 118214"/>
                <a:gd name="connsiteY103" fmla="*/ 140782 h 143597"/>
                <a:gd name="connsiteX104" fmla="*/ 52239 w 118214"/>
                <a:gd name="connsiteY104" fmla="*/ 141638 h 143597"/>
                <a:gd name="connsiteX105" fmla="*/ 55478 w 118214"/>
                <a:gd name="connsiteY105" fmla="*/ 140508 h 143597"/>
                <a:gd name="connsiteX106" fmla="*/ 57019 w 118214"/>
                <a:gd name="connsiteY106" fmla="*/ 142896 h 143597"/>
                <a:gd name="connsiteX107" fmla="*/ 60806 w 118214"/>
                <a:gd name="connsiteY107" fmla="*/ 143597 h 143597"/>
                <a:gd name="connsiteX108" fmla="*/ 61940 w 118214"/>
                <a:gd name="connsiteY108" fmla="*/ 142481 h 143597"/>
                <a:gd name="connsiteX109" fmla="*/ 61662 w 118214"/>
                <a:gd name="connsiteY109" fmla="*/ 140362 h 143597"/>
                <a:gd name="connsiteX110" fmla="*/ 65179 w 118214"/>
                <a:gd name="connsiteY110" fmla="*/ 139524 h 143597"/>
                <a:gd name="connsiteX111" fmla="*/ 69244 w 118214"/>
                <a:gd name="connsiteY111" fmla="*/ 140645 h 143597"/>
                <a:gd name="connsiteX112" fmla="*/ 70930 w 118214"/>
                <a:gd name="connsiteY112" fmla="*/ 141775 h 143597"/>
                <a:gd name="connsiteX113" fmla="*/ 72903 w 118214"/>
                <a:gd name="connsiteY113" fmla="*/ 141064 h 143597"/>
                <a:gd name="connsiteX114" fmla="*/ 75278 w 118214"/>
                <a:gd name="connsiteY114" fmla="*/ 141642 h 143597"/>
                <a:gd name="connsiteX115" fmla="*/ 78376 w 118214"/>
                <a:gd name="connsiteY115" fmla="*/ 141492 h 143597"/>
                <a:gd name="connsiteX116" fmla="*/ 82441 w 118214"/>
                <a:gd name="connsiteY116" fmla="*/ 138403 h 143597"/>
                <a:gd name="connsiteX117" fmla="*/ 84700 w 118214"/>
                <a:gd name="connsiteY117" fmla="*/ 137979 h 143597"/>
                <a:gd name="connsiteX118" fmla="*/ 87922 w 118214"/>
                <a:gd name="connsiteY118" fmla="*/ 138968 h 143597"/>
                <a:gd name="connsiteX119" fmla="*/ 91153 w 118214"/>
                <a:gd name="connsiteY119" fmla="*/ 137842 h 143597"/>
                <a:gd name="connsiteX120" fmla="*/ 94384 w 118214"/>
                <a:gd name="connsiteY120" fmla="*/ 140226 h 143597"/>
                <a:gd name="connsiteX121" fmla="*/ 95924 w 118214"/>
                <a:gd name="connsiteY121" fmla="*/ 138685 h 143597"/>
                <a:gd name="connsiteX122" fmla="*/ 95359 w 118214"/>
                <a:gd name="connsiteY122" fmla="*/ 135878 h 143597"/>
                <a:gd name="connsiteX123" fmla="*/ 92124 w 118214"/>
                <a:gd name="connsiteY123" fmla="*/ 133897 h 143597"/>
                <a:gd name="connsiteX124" fmla="*/ 91996 w 118214"/>
                <a:gd name="connsiteY124" fmla="*/ 132771 h 143597"/>
                <a:gd name="connsiteX125" fmla="*/ 95509 w 118214"/>
                <a:gd name="connsiteY125" fmla="*/ 128141 h 143597"/>
                <a:gd name="connsiteX126" fmla="*/ 99151 w 118214"/>
                <a:gd name="connsiteY126" fmla="*/ 126460 h 143597"/>
                <a:gd name="connsiteX127" fmla="*/ 101123 w 118214"/>
                <a:gd name="connsiteY127" fmla="*/ 123657 h 143597"/>
                <a:gd name="connsiteX128" fmla="*/ 102818 w 118214"/>
                <a:gd name="connsiteY128" fmla="*/ 123374 h 143597"/>
                <a:gd name="connsiteX129" fmla="*/ 103224 w 118214"/>
                <a:gd name="connsiteY129" fmla="*/ 118321 h 143597"/>
                <a:gd name="connsiteX130" fmla="*/ 97054 w 118214"/>
                <a:gd name="connsiteY130" fmla="*/ 110730 h 143597"/>
                <a:gd name="connsiteX131" fmla="*/ 87691 w 118214"/>
                <a:gd name="connsiteY131" fmla="*/ 105291 h 143597"/>
                <a:gd name="connsiteX132" fmla="*/ 86382 w 118214"/>
                <a:gd name="connsiteY132" fmla="*/ 102300 h 143597"/>
                <a:gd name="connsiteX133" fmla="*/ 86382 w 118214"/>
                <a:gd name="connsiteY133" fmla="*/ 98928 h 143597"/>
                <a:gd name="connsiteX134" fmla="*/ 82629 w 118214"/>
                <a:gd name="connsiteY134" fmla="*/ 93874 h 143597"/>
                <a:gd name="connsiteX135" fmla="*/ 79809 w 118214"/>
                <a:gd name="connsiteY135" fmla="*/ 91624 h 143597"/>
                <a:gd name="connsiteX136" fmla="*/ 79809 w 118214"/>
                <a:gd name="connsiteY136" fmla="*/ 90498 h 143597"/>
                <a:gd name="connsiteX137" fmla="*/ 81127 w 118214"/>
                <a:gd name="connsiteY137" fmla="*/ 89369 h 143597"/>
                <a:gd name="connsiteX138" fmla="*/ 84700 w 118214"/>
                <a:gd name="connsiteY138" fmla="*/ 91260 h 143597"/>
                <a:gd name="connsiteX139" fmla="*/ 89745 w 118214"/>
                <a:gd name="connsiteY139" fmla="*/ 87118 h 143597"/>
                <a:gd name="connsiteX140" fmla="*/ 91996 w 118214"/>
                <a:gd name="connsiteY140" fmla="*/ 87118 h 143597"/>
                <a:gd name="connsiteX141" fmla="*/ 94606 w 118214"/>
                <a:gd name="connsiteY141" fmla="*/ 84319 h 143597"/>
                <a:gd name="connsiteX142" fmla="*/ 97606 w 118214"/>
                <a:gd name="connsiteY142" fmla="*/ 84319 h 143597"/>
                <a:gd name="connsiteX143" fmla="*/ 99472 w 118214"/>
                <a:gd name="connsiteY143" fmla="*/ 81127 h 143597"/>
                <a:gd name="connsiteX144" fmla="*/ 103609 w 118214"/>
                <a:gd name="connsiteY144" fmla="*/ 80939 h 143597"/>
                <a:gd name="connsiteX145" fmla="*/ 106228 w 118214"/>
                <a:gd name="connsiteY145" fmla="*/ 81880 h 143597"/>
                <a:gd name="connsiteX146" fmla="*/ 108090 w 118214"/>
                <a:gd name="connsiteY146" fmla="*/ 80939 h 143597"/>
                <a:gd name="connsiteX147" fmla="*/ 108663 w 118214"/>
                <a:gd name="connsiteY147" fmla="*/ 77776 h 143597"/>
                <a:gd name="connsiteX148" fmla="*/ 112972 w 118214"/>
                <a:gd name="connsiteY148" fmla="*/ 78881 h 143597"/>
                <a:gd name="connsiteX149" fmla="*/ 114842 w 118214"/>
                <a:gd name="connsiteY149" fmla="*/ 77948 h 143597"/>
                <a:gd name="connsiteX150" fmla="*/ 116887 w 118214"/>
                <a:gd name="connsiteY150" fmla="*/ 78521 h 143597"/>
                <a:gd name="connsiteX151" fmla="*/ 118214 w 118214"/>
                <a:gd name="connsiteY151" fmla="*/ 76651 h 143597"/>
                <a:gd name="connsiteX152" fmla="*/ 117842 w 118214"/>
                <a:gd name="connsiteY152" fmla="*/ 68975 h 143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Lst>
              <a:rect l="l" t="t" r="r" b="b"/>
              <a:pathLst>
                <a:path w="118214" h="143597">
                  <a:moveTo>
                    <a:pt x="31948" y="0"/>
                  </a:moveTo>
                  <a:lnTo>
                    <a:pt x="31935" y="0"/>
                  </a:lnTo>
                  <a:cubicBezTo>
                    <a:pt x="31995" y="295"/>
                    <a:pt x="32080" y="556"/>
                    <a:pt x="32140" y="847"/>
                  </a:cubicBezTo>
                  <a:cubicBezTo>
                    <a:pt x="32084" y="556"/>
                    <a:pt x="32016" y="295"/>
                    <a:pt x="31948" y="0"/>
                  </a:cubicBezTo>
                  <a:close/>
                  <a:moveTo>
                    <a:pt x="117842" y="68975"/>
                  </a:moveTo>
                  <a:lnTo>
                    <a:pt x="114286" y="65786"/>
                  </a:lnTo>
                  <a:lnTo>
                    <a:pt x="111470" y="60356"/>
                  </a:lnTo>
                  <a:lnTo>
                    <a:pt x="112797" y="57173"/>
                  </a:lnTo>
                  <a:lnTo>
                    <a:pt x="111842" y="54926"/>
                  </a:lnTo>
                  <a:lnTo>
                    <a:pt x="111466" y="52312"/>
                  </a:lnTo>
                  <a:lnTo>
                    <a:pt x="109583" y="49509"/>
                  </a:lnTo>
                  <a:lnTo>
                    <a:pt x="110161" y="46882"/>
                  </a:lnTo>
                  <a:lnTo>
                    <a:pt x="105659" y="42204"/>
                  </a:lnTo>
                  <a:lnTo>
                    <a:pt x="105852" y="40313"/>
                  </a:lnTo>
                  <a:lnTo>
                    <a:pt x="109977" y="38067"/>
                  </a:lnTo>
                  <a:lnTo>
                    <a:pt x="110340" y="33201"/>
                  </a:lnTo>
                  <a:lnTo>
                    <a:pt x="108667" y="27771"/>
                  </a:lnTo>
                  <a:lnTo>
                    <a:pt x="108920" y="24682"/>
                  </a:lnTo>
                  <a:cubicBezTo>
                    <a:pt x="107670" y="25465"/>
                    <a:pt x="105158" y="25824"/>
                    <a:pt x="104320" y="25118"/>
                  </a:cubicBezTo>
                  <a:cubicBezTo>
                    <a:pt x="101393" y="22623"/>
                    <a:pt x="98688" y="19722"/>
                    <a:pt x="96408" y="16594"/>
                  </a:cubicBezTo>
                  <a:cubicBezTo>
                    <a:pt x="95612" y="15469"/>
                    <a:pt x="96318" y="13278"/>
                    <a:pt x="96130" y="11583"/>
                  </a:cubicBezTo>
                  <a:cubicBezTo>
                    <a:pt x="95971" y="10052"/>
                    <a:pt x="93365" y="8935"/>
                    <a:pt x="92137" y="9885"/>
                  </a:cubicBezTo>
                  <a:cubicBezTo>
                    <a:pt x="89493" y="11964"/>
                    <a:pt x="87092" y="13984"/>
                    <a:pt x="83280" y="14288"/>
                  </a:cubicBezTo>
                  <a:cubicBezTo>
                    <a:pt x="78068" y="14711"/>
                    <a:pt x="73900" y="18177"/>
                    <a:pt x="69479" y="20749"/>
                  </a:cubicBezTo>
                  <a:cubicBezTo>
                    <a:pt x="68803" y="21134"/>
                    <a:pt x="67143" y="20766"/>
                    <a:pt x="66531" y="20142"/>
                  </a:cubicBezTo>
                  <a:cubicBezTo>
                    <a:pt x="64606" y="18100"/>
                    <a:pt x="63018" y="15794"/>
                    <a:pt x="59967" y="15092"/>
                  </a:cubicBezTo>
                  <a:cubicBezTo>
                    <a:pt x="57267" y="14480"/>
                    <a:pt x="54058" y="14155"/>
                    <a:pt x="52188" y="12473"/>
                  </a:cubicBezTo>
                  <a:cubicBezTo>
                    <a:pt x="50258" y="10741"/>
                    <a:pt x="49552" y="7553"/>
                    <a:pt x="48585" y="4900"/>
                  </a:cubicBezTo>
                  <a:cubicBezTo>
                    <a:pt x="48503" y="4690"/>
                    <a:pt x="48568" y="4403"/>
                    <a:pt x="48623" y="4138"/>
                  </a:cubicBezTo>
                  <a:lnTo>
                    <a:pt x="43831" y="4921"/>
                  </a:lnTo>
                  <a:lnTo>
                    <a:pt x="37823" y="2439"/>
                  </a:lnTo>
                  <a:lnTo>
                    <a:pt x="35200" y="2597"/>
                  </a:lnTo>
                  <a:lnTo>
                    <a:pt x="32525" y="2366"/>
                  </a:lnTo>
                  <a:cubicBezTo>
                    <a:pt x="34032" y="8408"/>
                    <a:pt x="35983" y="14339"/>
                    <a:pt x="36295" y="20668"/>
                  </a:cubicBezTo>
                  <a:cubicBezTo>
                    <a:pt x="36488" y="24600"/>
                    <a:pt x="31259" y="30296"/>
                    <a:pt x="27681" y="29307"/>
                  </a:cubicBezTo>
                  <a:cubicBezTo>
                    <a:pt x="23064" y="28019"/>
                    <a:pt x="18896" y="28319"/>
                    <a:pt x="14587" y="30741"/>
                  </a:cubicBezTo>
                  <a:cubicBezTo>
                    <a:pt x="14279" y="30912"/>
                    <a:pt x="13933" y="31023"/>
                    <a:pt x="13629" y="31203"/>
                  </a:cubicBezTo>
                  <a:cubicBezTo>
                    <a:pt x="13668" y="31182"/>
                    <a:pt x="13702" y="31160"/>
                    <a:pt x="13757" y="31143"/>
                  </a:cubicBezTo>
                  <a:lnTo>
                    <a:pt x="14746" y="34061"/>
                  </a:lnTo>
                  <a:lnTo>
                    <a:pt x="18255" y="35606"/>
                  </a:lnTo>
                  <a:lnTo>
                    <a:pt x="19380" y="37990"/>
                  </a:lnTo>
                  <a:lnTo>
                    <a:pt x="18255" y="39534"/>
                  </a:lnTo>
                  <a:lnTo>
                    <a:pt x="17685" y="41785"/>
                  </a:lnTo>
                  <a:lnTo>
                    <a:pt x="16992" y="43882"/>
                  </a:lnTo>
                  <a:lnTo>
                    <a:pt x="16710" y="46976"/>
                  </a:lnTo>
                  <a:lnTo>
                    <a:pt x="15174" y="48097"/>
                  </a:lnTo>
                  <a:lnTo>
                    <a:pt x="12080" y="46552"/>
                  </a:lnTo>
                  <a:lnTo>
                    <a:pt x="10668" y="49351"/>
                  </a:lnTo>
                  <a:lnTo>
                    <a:pt x="11233" y="51340"/>
                  </a:lnTo>
                  <a:lnTo>
                    <a:pt x="15443" y="51606"/>
                  </a:lnTo>
                  <a:lnTo>
                    <a:pt x="16992" y="53989"/>
                  </a:lnTo>
                  <a:lnTo>
                    <a:pt x="14883" y="54430"/>
                  </a:lnTo>
                  <a:lnTo>
                    <a:pt x="14746" y="57365"/>
                  </a:lnTo>
                  <a:lnTo>
                    <a:pt x="13757" y="58495"/>
                  </a:lnTo>
                  <a:lnTo>
                    <a:pt x="14467" y="60874"/>
                  </a:lnTo>
                  <a:lnTo>
                    <a:pt x="13056" y="62286"/>
                  </a:lnTo>
                  <a:lnTo>
                    <a:pt x="9273" y="61867"/>
                  </a:lnTo>
                  <a:lnTo>
                    <a:pt x="5327" y="62573"/>
                  </a:lnTo>
                  <a:lnTo>
                    <a:pt x="1686" y="67335"/>
                  </a:lnTo>
                  <a:lnTo>
                    <a:pt x="2529" y="71705"/>
                  </a:lnTo>
                  <a:lnTo>
                    <a:pt x="1361" y="76018"/>
                  </a:lnTo>
                  <a:lnTo>
                    <a:pt x="1540" y="76185"/>
                  </a:lnTo>
                  <a:lnTo>
                    <a:pt x="0" y="81658"/>
                  </a:lnTo>
                  <a:lnTo>
                    <a:pt x="1823" y="86159"/>
                  </a:lnTo>
                  <a:lnTo>
                    <a:pt x="1690" y="87987"/>
                  </a:lnTo>
                  <a:lnTo>
                    <a:pt x="3659" y="90507"/>
                  </a:lnTo>
                  <a:lnTo>
                    <a:pt x="2294" y="93836"/>
                  </a:lnTo>
                  <a:lnTo>
                    <a:pt x="3235" y="94298"/>
                  </a:lnTo>
                  <a:lnTo>
                    <a:pt x="5905" y="98089"/>
                  </a:lnTo>
                  <a:lnTo>
                    <a:pt x="6329" y="100627"/>
                  </a:lnTo>
                  <a:lnTo>
                    <a:pt x="8425" y="102873"/>
                  </a:lnTo>
                  <a:lnTo>
                    <a:pt x="8152" y="107221"/>
                  </a:lnTo>
                  <a:lnTo>
                    <a:pt x="8122" y="107242"/>
                  </a:lnTo>
                  <a:lnTo>
                    <a:pt x="10676" y="109185"/>
                  </a:lnTo>
                  <a:lnTo>
                    <a:pt x="10959" y="111025"/>
                  </a:lnTo>
                  <a:lnTo>
                    <a:pt x="13347" y="113122"/>
                  </a:lnTo>
                  <a:lnTo>
                    <a:pt x="15452" y="112274"/>
                  </a:lnTo>
                  <a:lnTo>
                    <a:pt x="18263" y="112142"/>
                  </a:lnTo>
                  <a:lnTo>
                    <a:pt x="19812" y="112848"/>
                  </a:lnTo>
                  <a:lnTo>
                    <a:pt x="22196" y="111992"/>
                  </a:lnTo>
                  <a:lnTo>
                    <a:pt x="25705" y="113537"/>
                  </a:lnTo>
                  <a:lnTo>
                    <a:pt x="28375" y="113687"/>
                  </a:lnTo>
                  <a:lnTo>
                    <a:pt x="31032" y="115522"/>
                  </a:lnTo>
                  <a:lnTo>
                    <a:pt x="27818" y="119296"/>
                  </a:lnTo>
                  <a:lnTo>
                    <a:pt x="26406" y="122955"/>
                  </a:lnTo>
                  <a:lnTo>
                    <a:pt x="26535" y="125339"/>
                  </a:lnTo>
                  <a:lnTo>
                    <a:pt x="24438" y="126751"/>
                  </a:lnTo>
                  <a:lnTo>
                    <a:pt x="23171" y="132639"/>
                  </a:lnTo>
                  <a:lnTo>
                    <a:pt x="23317" y="133341"/>
                  </a:lnTo>
                  <a:lnTo>
                    <a:pt x="23317" y="136015"/>
                  </a:lnTo>
                  <a:lnTo>
                    <a:pt x="25705" y="137427"/>
                  </a:lnTo>
                  <a:lnTo>
                    <a:pt x="27112" y="140230"/>
                  </a:lnTo>
                  <a:lnTo>
                    <a:pt x="29209" y="141064"/>
                  </a:lnTo>
                  <a:lnTo>
                    <a:pt x="32021" y="139524"/>
                  </a:lnTo>
                  <a:lnTo>
                    <a:pt x="35534" y="140645"/>
                  </a:lnTo>
                  <a:lnTo>
                    <a:pt x="36377" y="138968"/>
                  </a:lnTo>
                  <a:lnTo>
                    <a:pt x="36090" y="137273"/>
                  </a:lnTo>
                  <a:lnTo>
                    <a:pt x="38905" y="136567"/>
                  </a:lnTo>
                  <a:lnTo>
                    <a:pt x="39753" y="138968"/>
                  </a:lnTo>
                  <a:lnTo>
                    <a:pt x="41717" y="139524"/>
                  </a:lnTo>
                  <a:lnTo>
                    <a:pt x="43125" y="138112"/>
                  </a:lnTo>
                  <a:lnTo>
                    <a:pt x="45350" y="138266"/>
                  </a:lnTo>
                  <a:lnTo>
                    <a:pt x="46629" y="139387"/>
                  </a:lnTo>
                  <a:lnTo>
                    <a:pt x="50981" y="140782"/>
                  </a:lnTo>
                  <a:lnTo>
                    <a:pt x="52239" y="141638"/>
                  </a:lnTo>
                  <a:lnTo>
                    <a:pt x="55478" y="140508"/>
                  </a:lnTo>
                  <a:lnTo>
                    <a:pt x="57019" y="142896"/>
                  </a:lnTo>
                  <a:lnTo>
                    <a:pt x="60806" y="143597"/>
                  </a:lnTo>
                  <a:lnTo>
                    <a:pt x="61940" y="142481"/>
                  </a:lnTo>
                  <a:lnTo>
                    <a:pt x="61662" y="140362"/>
                  </a:lnTo>
                  <a:lnTo>
                    <a:pt x="65179" y="139524"/>
                  </a:lnTo>
                  <a:lnTo>
                    <a:pt x="69244" y="140645"/>
                  </a:lnTo>
                  <a:lnTo>
                    <a:pt x="70930" y="141775"/>
                  </a:lnTo>
                  <a:lnTo>
                    <a:pt x="72903" y="141064"/>
                  </a:lnTo>
                  <a:cubicBezTo>
                    <a:pt x="72903" y="141064"/>
                    <a:pt x="74854" y="141642"/>
                    <a:pt x="75278" y="141642"/>
                  </a:cubicBezTo>
                  <a:cubicBezTo>
                    <a:pt x="75706" y="141642"/>
                    <a:pt x="78376" y="141492"/>
                    <a:pt x="78376" y="141492"/>
                  </a:cubicBezTo>
                  <a:lnTo>
                    <a:pt x="82441" y="138403"/>
                  </a:lnTo>
                  <a:lnTo>
                    <a:pt x="84700" y="137979"/>
                  </a:lnTo>
                  <a:lnTo>
                    <a:pt x="87922" y="138968"/>
                  </a:lnTo>
                  <a:lnTo>
                    <a:pt x="91153" y="137842"/>
                  </a:lnTo>
                  <a:lnTo>
                    <a:pt x="94384" y="140226"/>
                  </a:lnTo>
                  <a:lnTo>
                    <a:pt x="95924" y="138685"/>
                  </a:lnTo>
                  <a:lnTo>
                    <a:pt x="95359" y="135878"/>
                  </a:lnTo>
                  <a:lnTo>
                    <a:pt x="92124" y="133897"/>
                  </a:lnTo>
                  <a:lnTo>
                    <a:pt x="91996" y="132771"/>
                  </a:lnTo>
                  <a:lnTo>
                    <a:pt x="95509" y="128141"/>
                  </a:lnTo>
                  <a:lnTo>
                    <a:pt x="99151" y="126460"/>
                  </a:lnTo>
                  <a:lnTo>
                    <a:pt x="101123" y="123657"/>
                  </a:lnTo>
                  <a:lnTo>
                    <a:pt x="102818" y="123374"/>
                  </a:lnTo>
                  <a:lnTo>
                    <a:pt x="103224" y="118321"/>
                  </a:lnTo>
                  <a:lnTo>
                    <a:pt x="97054" y="110730"/>
                  </a:lnTo>
                  <a:lnTo>
                    <a:pt x="87691" y="105291"/>
                  </a:lnTo>
                  <a:lnTo>
                    <a:pt x="86382" y="102300"/>
                  </a:lnTo>
                  <a:lnTo>
                    <a:pt x="86382" y="98928"/>
                  </a:lnTo>
                  <a:lnTo>
                    <a:pt x="82629" y="93874"/>
                  </a:lnTo>
                  <a:lnTo>
                    <a:pt x="79809" y="91624"/>
                  </a:lnTo>
                  <a:lnTo>
                    <a:pt x="79809" y="90498"/>
                  </a:lnTo>
                  <a:lnTo>
                    <a:pt x="81127" y="89369"/>
                  </a:lnTo>
                  <a:lnTo>
                    <a:pt x="84700" y="91260"/>
                  </a:lnTo>
                  <a:lnTo>
                    <a:pt x="89745" y="87118"/>
                  </a:lnTo>
                  <a:lnTo>
                    <a:pt x="91996" y="87118"/>
                  </a:lnTo>
                  <a:lnTo>
                    <a:pt x="94606" y="84319"/>
                  </a:lnTo>
                  <a:lnTo>
                    <a:pt x="97606" y="84319"/>
                  </a:lnTo>
                  <a:lnTo>
                    <a:pt x="99472" y="81127"/>
                  </a:lnTo>
                  <a:lnTo>
                    <a:pt x="103609" y="80939"/>
                  </a:lnTo>
                  <a:lnTo>
                    <a:pt x="106228" y="81880"/>
                  </a:lnTo>
                  <a:lnTo>
                    <a:pt x="108090" y="80939"/>
                  </a:lnTo>
                  <a:lnTo>
                    <a:pt x="108663" y="77776"/>
                  </a:lnTo>
                  <a:lnTo>
                    <a:pt x="112972" y="78881"/>
                  </a:lnTo>
                  <a:lnTo>
                    <a:pt x="114842" y="77948"/>
                  </a:lnTo>
                  <a:lnTo>
                    <a:pt x="116887" y="78521"/>
                  </a:lnTo>
                  <a:lnTo>
                    <a:pt x="118214" y="76651"/>
                  </a:lnTo>
                  <a:lnTo>
                    <a:pt x="117842" y="68975"/>
                  </a:lnTo>
                  <a:close/>
                </a:path>
              </a:pathLst>
            </a:custGeom>
            <a:grpFill/>
            <a:ln w="5028" cap="flat">
              <a:solidFill>
                <a:schemeClr val="bg1"/>
              </a:solidFill>
              <a:prstDash val="solid"/>
              <a:miter/>
            </a:ln>
          </p:spPr>
          <p:txBody>
            <a:bodyPr rtlCol="0" anchor="ctr"/>
            <a:lstStyle/>
            <a:p>
              <a:endParaRPr lang="en-US"/>
            </a:p>
          </p:txBody>
        </p:sp>
        <p:grpSp>
          <p:nvGrpSpPr>
            <p:cNvPr id="457" name="Graphic 2398">
              <a:extLst>
                <a:ext uri="{FF2B5EF4-FFF2-40B4-BE49-F238E27FC236}">
                  <a16:creationId xmlns:a16="http://schemas.microsoft.com/office/drawing/2014/main" id="{4B13E4B4-68EF-5447-90F4-98230A32F19E}"/>
                </a:ext>
              </a:extLst>
            </p:cNvPr>
            <p:cNvGrpSpPr/>
            <p:nvPr/>
          </p:nvGrpSpPr>
          <p:grpSpPr>
            <a:xfrm>
              <a:off x="6098609" y="4311658"/>
              <a:ext cx="158204" cy="333936"/>
              <a:chOff x="6098609" y="4311658"/>
              <a:chExt cx="158204" cy="333936"/>
            </a:xfrm>
            <a:grpFill/>
          </p:grpSpPr>
          <p:sp>
            <p:nvSpPr>
              <p:cNvPr id="681" name="Freeform 680">
                <a:extLst>
                  <a:ext uri="{FF2B5EF4-FFF2-40B4-BE49-F238E27FC236}">
                    <a16:creationId xmlns:a16="http://schemas.microsoft.com/office/drawing/2014/main" id="{DCC2BC1C-5E26-DCC1-8E47-446822CE5053}"/>
                  </a:ext>
                </a:extLst>
              </p:cNvPr>
              <p:cNvSpPr/>
              <p:nvPr/>
            </p:nvSpPr>
            <p:spPr>
              <a:xfrm>
                <a:off x="6233998" y="4338484"/>
                <a:ext cx="209" cy="243"/>
              </a:xfrm>
              <a:custGeom>
                <a:avLst/>
                <a:gdLst>
                  <a:gd name="connsiteX0" fmla="*/ 210 w 209"/>
                  <a:gd name="connsiteY0" fmla="*/ 244 h 243"/>
                  <a:gd name="connsiteX1" fmla="*/ 0 w 209"/>
                  <a:gd name="connsiteY1" fmla="*/ 0 h 243"/>
                  <a:gd name="connsiteX2" fmla="*/ 0 w 209"/>
                  <a:gd name="connsiteY2" fmla="*/ 0 h 243"/>
                </a:gdLst>
                <a:ahLst/>
                <a:cxnLst>
                  <a:cxn ang="0">
                    <a:pos x="connsiteX0" y="connsiteY0"/>
                  </a:cxn>
                  <a:cxn ang="0">
                    <a:pos x="connsiteX1" y="connsiteY1"/>
                  </a:cxn>
                  <a:cxn ang="0">
                    <a:pos x="connsiteX2" y="connsiteY2"/>
                  </a:cxn>
                </a:cxnLst>
                <a:rect l="l" t="t" r="r" b="b"/>
                <a:pathLst>
                  <a:path w="209" h="243">
                    <a:moveTo>
                      <a:pt x="210" y="244"/>
                    </a:moveTo>
                    <a:lnTo>
                      <a:pt x="0" y="0"/>
                    </a:lnTo>
                    <a:lnTo>
                      <a:pt x="0" y="0"/>
                    </a:lnTo>
                    <a:close/>
                  </a:path>
                </a:pathLst>
              </a:custGeom>
              <a:grpFill/>
              <a:ln w="5028" cap="flat">
                <a:solidFill>
                  <a:schemeClr val="bg1"/>
                </a:solidFill>
                <a:prstDash val="solid"/>
                <a:miter/>
              </a:ln>
            </p:spPr>
            <p:txBody>
              <a:bodyPr rtlCol="0" anchor="ctr"/>
              <a:lstStyle/>
              <a:p>
                <a:endParaRPr lang="en-US"/>
              </a:p>
            </p:txBody>
          </p:sp>
          <p:sp>
            <p:nvSpPr>
              <p:cNvPr id="682" name="Freeform 681">
                <a:extLst>
                  <a:ext uri="{FF2B5EF4-FFF2-40B4-BE49-F238E27FC236}">
                    <a16:creationId xmlns:a16="http://schemas.microsoft.com/office/drawing/2014/main" id="{65DEA812-DC65-B603-EABC-ADB76BC2351C}"/>
                  </a:ext>
                </a:extLst>
              </p:cNvPr>
              <p:cNvSpPr/>
              <p:nvPr/>
            </p:nvSpPr>
            <p:spPr>
              <a:xfrm>
                <a:off x="6168857" y="4496690"/>
                <a:ext cx="1681" cy="1870"/>
              </a:xfrm>
              <a:custGeom>
                <a:avLst/>
                <a:gdLst>
                  <a:gd name="connsiteX0" fmla="*/ 0 w 1681"/>
                  <a:gd name="connsiteY0" fmla="*/ 1870 h 1870"/>
                  <a:gd name="connsiteX1" fmla="*/ 1682 w 1681"/>
                  <a:gd name="connsiteY1" fmla="*/ 0 h 1870"/>
                  <a:gd name="connsiteX2" fmla="*/ 0 w 1681"/>
                  <a:gd name="connsiteY2" fmla="*/ 1853 h 1870"/>
                  <a:gd name="connsiteX3" fmla="*/ 0 w 1681"/>
                  <a:gd name="connsiteY3" fmla="*/ 1870 h 1870"/>
                </a:gdLst>
                <a:ahLst/>
                <a:cxnLst>
                  <a:cxn ang="0">
                    <a:pos x="connsiteX0" y="connsiteY0"/>
                  </a:cxn>
                  <a:cxn ang="0">
                    <a:pos x="connsiteX1" y="connsiteY1"/>
                  </a:cxn>
                  <a:cxn ang="0">
                    <a:pos x="connsiteX2" y="connsiteY2"/>
                  </a:cxn>
                  <a:cxn ang="0">
                    <a:pos x="connsiteX3" y="connsiteY3"/>
                  </a:cxn>
                </a:cxnLst>
                <a:rect l="l" t="t" r="r" b="b"/>
                <a:pathLst>
                  <a:path w="1681" h="1870">
                    <a:moveTo>
                      <a:pt x="0" y="1870"/>
                    </a:moveTo>
                    <a:cubicBezTo>
                      <a:pt x="544" y="1219"/>
                      <a:pt x="1117" y="638"/>
                      <a:pt x="1682" y="0"/>
                    </a:cubicBezTo>
                    <a:cubicBezTo>
                      <a:pt x="1117" y="633"/>
                      <a:pt x="539" y="1219"/>
                      <a:pt x="0" y="1853"/>
                    </a:cubicBezTo>
                    <a:lnTo>
                      <a:pt x="0" y="1870"/>
                    </a:lnTo>
                    <a:close/>
                  </a:path>
                </a:pathLst>
              </a:custGeom>
              <a:grpFill/>
              <a:ln w="5028" cap="flat">
                <a:solidFill>
                  <a:schemeClr val="bg1"/>
                </a:solidFill>
                <a:prstDash val="solid"/>
                <a:miter/>
              </a:ln>
            </p:spPr>
            <p:txBody>
              <a:bodyPr rtlCol="0" anchor="ctr"/>
              <a:lstStyle/>
              <a:p>
                <a:endParaRPr lang="en-US"/>
              </a:p>
            </p:txBody>
          </p:sp>
          <p:sp>
            <p:nvSpPr>
              <p:cNvPr id="683" name="Freeform 682">
                <a:extLst>
                  <a:ext uri="{FF2B5EF4-FFF2-40B4-BE49-F238E27FC236}">
                    <a16:creationId xmlns:a16="http://schemas.microsoft.com/office/drawing/2014/main" id="{9B8C8895-C285-AD94-6570-8028CED04BFD}"/>
                  </a:ext>
                </a:extLst>
              </p:cNvPr>
              <p:cNvSpPr/>
              <p:nvPr/>
            </p:nvSpPr>
            <p:spPr>
              <a:xfrm>
                <a:off x="6098609" y="4311658"/>
                <a:ext cx="158204" cy="156190"/>
              </a:xfrm>
              <a:custGeom>
                <a:avLst/>
                <a:gdLst>
                  <a:gd name="connsiteX0" fmla="*/ 149929 w 158204"/>
                  <a:gd name="connsiteY0" fmla="*/ 123691 h 156190"/>
                  <a:gd name="connsiteX1" fmla="*/ 145573 w 158204"/>
                  <a:gd name="connsiteY1" fmla="*/ 120893 h 156190"/>
                  <a:gd name="connsiteX2" fmla="*/ 144439 w 158204"/>
                  <a:gd name="connsiteY2" fmla="*/ 113434 h 156190"/>
                  <a:gd name="connsiteX3" fmla="*/ 141354 w 158204"/>
                  <a:gd name="connsiteY3" fmla="*/ 109793 h 156190"/>
                  <a:gd name="connsiteX4" fmla="*/ 143472 w 158204"/>
                  <a:gd name="connsiteY4" fmla="*/ 107675 h 156190"/>
                  <a:gd name="connsiteX5" fmla="*/ 146557 w 158204"/>
                  <a:gd name="connsiteY5" fmla="*/ 107123 h 156190"/>
                  <a:gd name="connsiteX6" fmla="*/ 147687 w 158204"/>
                  <a:gd name="connsiteY6" fmla="*/ 102073 h 156190"/>
                  <a:gd name="connsiteX7" fmla="*/ 145016 w 158204"/>
                  <a:gd name="connsiteY7" fmla="*/ 100109 h 156190"/>
                  <a:gd name="connsiteX8" fmla="*/ 144589 w 158204"/>
                  <a:gd name="connsiteY8" fmla="*/ 97020 h 156190"/>
                  <a:gd name="connsiteX9" fmla="*/ 145569 w 158204"/>
                  <a:gd name="connsiteY9" fmla="*/ 95188 h 156190"/>
                  <a:gd name="connsiteX10" fmla="*/ 145432 w 158204"/>
                  <a:gd name="connsiteY10" fmla="*/ 92942 h 156190"/>
                  <a:gd name="connsiteX11" fmla="*/ 144024 w 158204"/>
                  <a:gd name="connsiteY11" fmla="*/ 91397 h 156190"/>
                  <a:gd name="connsiteX12" fmla="*/ 142201 w 158204"/>
                  <a:gd name="connsiteY12" fmla="*/ 87045 h 156190"/>
                  <a:gd name="connsiteX13" fmla="*/ 141354 w 158204"/>
                  <a:gd name="connsiteY13" fmla="*/ 85218 h 156190"/>
                  <a:gd name="connsiteX14" fmla="*/ 137708 w 158204"/>
                  <a:gd name="connsiteY14" fmla="*/ 85090 h 156190"/>
                  <a:gd name="connsiteX15" fmla="*/ 135457 w 158204"/>
                  <a:gd name="connsiteY15" fmla="*/ 87049 h 156190"/>
                  <a:gd name="connsiteX16" fmla="*/ 136446 w 158204"/>
                  <a:gd name="connsiteY16" fmla="*/ 90272 h 156190"/>
                  <a:gd name="connsiteX17" fmla="*/ 133074 w 158204"/>
                  <a:gd name="connsiteY17" fmla="*/ 91812 h 156190"/>
                  <a:gd name="connsiteX18" fmla="*/ 129830 w 158204"/>
                  <a:gd name="connsiteY18" fmla="*/ 90978 h 156190"/>
                  <a:gd name="connsiteX19" fmla="*/ 129830 w 158204"/>
                  <a:gd name="connsiteY19" fmla="*/ 89437 h 156190"/>
                  <a:gd name="connsiteX20" fmla="*/ 131525 w 158204"/>
                  <a:gd name="connsiteY20" fmla="*/ 88594 h 156190"/>
                  <a:gd name="connsiteX21" fmla="*/ 133074 w 158204"/>
                  <a:gd name="connsiteY21" fmla="*/ 88594 h 156190"/>
                  <a:gd name="connsiteX22" fmla="*/ 133497 w 158204"/>
                  <a:gd name="connsiteY22" fmla="*/ 82133 h 156190"/>
                  <a:gd name="connsiteX23" fmla="*/ 137430 w 158204"/>
                  <a:gd name="connsiteY23" fmla="*/ 75530 h 156190"/>
                  <a:gd name="connsiteX24" fmla="*/ 139389 w 158204"/>
                  <a:gd name="connsiteY24" fmla="*/ 75115 h 156190"/>
                  <a:gd name="connsiteX25" fmla="*/ 142347 w 158204"/>
                  <a:gd name="connsiteY25" fmla="*/ 71452 h 156190"/>
                  <a:gd name="connsiteX26" fmla="*/ 144863 w 158204"/>
                  <a:gd name="connsiteY26" fmla="*/ 70194 h 156190"/>
                  <a:gd name="connsiteX27" fmla="*/ 144169 w 158204"/>
                  <a:gd name="connsiteY27" fmla="*/ 67806 h 156190"/>
                  <a:gd name="connsiteX28" fmla="*/ 141499 w 158204"/>
                  <a:gd name="connsiteY28" fmla="*/ 66262 h 156190"/>
                  <a:gd name="connsiteX29" fmla="*/ 143185 w 158204"/>
                  <a:gd name="connsiteY29" fmla="*/ 64019 h 156190"/>
                  <a:gd name="connsiteX30" fmla="*/ 146283 w 158204"/>
                  <a:gd name="connsiteY30" fmla="*/ 63596 h 156190"/>
                  <a:gd name="connsiteX31" fmla="*/ 147113 w 158204"/>
                  <a:gd name="connsiteY31" fmla="*/ 65406 h 156190"/>
                  <a:gd name="connsiteX32" fmla="*/ 149925 w 158204"/>
                  <a:gd name="connsiteY32" fmla="*/ 65556 h 156190"/>
                  <a:gd name="connsiteX33" fmla="*/ 154264 w 158204"/>
                  <a:gd name="connsiteY33" fmla="*/ 64392 h 156190"/>
                  <a:gd name="connsiteX34" fmla="*/ 152877 w 158204"/>
                  <a:gd name="connsiteY34" fmla="*/ 61627 h 156190"/>
                  <a:gd name="connsiteX35" fmla="*/ 150490 w 158204"/>
                  <a:gd name="connsiteY35" fmla="*/ 60215 h 156190"/>
                  <a:gd name="connsiteX36" fmla="*/ 150490 w 158204"/>
                  <a:gd name="connsiteY36" fmla="*/ 57541 h 156190"/>
                  <a:gd name="connsiteX37" fmla="*/ 150344 w 158204"/>
                  <a:gd name="connsiteY37" fmla="*/ 56839 h 156190"/>
                  <a:gd name="connsiteX38" fmla="*/ 151611 w 158204"/>
                  <a:gd name="connsiteY38" fmla="*/ 50951 h 156190"/>
                  <a:gd name="connsiteX39" fmla="*/ 153707 w 158204"/>
                  <a:gd name="connsiteY39" fmla="*/ 49539 h 156190"/>
                  <a:gd name="connsiteX40" fmla="*/ 153579 w 158204"/>
                  <a:gd name="connsiteY40" fmla="*/ 47156 h 156190"/>
                  <a:gd name="connsiteX41" fmla="*/ 154991 w 158204"/>
                  <a:gd name="connsiteY41" fmla="*/ 43497 h 156190"/>
                  <a:gd name="connsiteX42" fmla="*/ 158205 w 158204"/>
                  <a:gd name="connsiteY42" fmla="*/ 39723 h 156190"/>
                  <a:gd name="connsiteX43" fmla="*/ 155547 w 158204"/>
                  <a:gd name="connsiteY43" fmla="*/ 37887 h 156190"/>
                  <a:gd name="connsiteX44" fmla="*/ 152877 w 158204"/>
                  <a:gd name="connsiteY44" fmla="*/ 37737 h 156190"/>
                  <a:gd name="connsiteX45" fmla="*/ 149368 w 158204"/>
                  <a:gd name="connsiteY45" fmla="*/ 36193 h 156190"/>
                  <a:gd name="connsiteX46" fmla="*/ 146985 w 158204"/>
                  <a:gd name="connsiteY46" fmla="*/ 37048 h 156190"/>
                  <a:gd name="connsiteX47" fmla="*/ 145436 w 158204"/>
                  <a:gd name="connsiteY47" fmla="*/ 36342 h 156190"/>
                  <a:gd name="connsiteX48" fmla="*/ 142625 w 158204"/>
                  <a:gd name="connsiteY48" fmla="*/ 36475 h 156190"/>
                  <a:gd name="connsiteX49" fmla="*/ 140519 w 158204"/>
                  <a:gd name="connsiteY49" fmla="*/ 37322 h 156190"/>
                  <a:gd name="connsiteX50" fmla="*/ 138132 w 158204"/>
                  <a:gd name="connsiteY50" fmla="*/ 35225 h 156190"/>
                  <a:gd name="connsiteX51" fmla="*/ 137849 w 158204"/>
                  <a:gd name="connsiteY51" fmla="*/ 33385 h 156190"/>
                  <a:gd name="connsiteX52" fmla="*/ 135295 w 158204"/>
                  <a:gd name="connsiteY52" fmla="*/ 31443 h 156190"/>
                  <a:gd name="connsiteX53" fmla="*/ 135325 w 158204"/>
                  <a:gd name="connsiteY53" fmla="*/ 31421 h 156190"/>
                  <a:gd name="connsiteX54" fmla="*/ 133352 w 158204"/>
                  <a:gd name="connsiteY54" fmla="*/ 32132 h 156190"/>
                  <a:gd name="connsiteX55" fmla="*/ 129706 w 158204"/>
                  <a:gd name="connsiteY55" fmla="*/ 31139 h 156190"/>
                  <a:gd name="connsiteX56" fmla="*/ 127875 w 158204"/>
                  <a:gd name="connsiteY56" fmla="*/ 28619 h 156190"/>
                  <a:gd name="connsiteX57" fmla="*/ 126334 w 158204"/>
                  <a:gd name="connsiteY57" fmla="*/ 28619 h 156190"/>
                  <a:gd name="connsiteX58" fmla="*/ 124648 w 158204"/>
                  <a:gd name="connsiteY58" fmla="*/ 29171 h 156190"/>
                  <a:gd name="connsiteX59" fmla="*/ 122260 w 158204"/>
                  <a:gd name="connsiteY59" fmla="*/ 27502 h 156190"/>
                  <a:gd name="connsiteX60" fmla="*/ 119586 w 158204"/>
                  <a:gd name="connsiteY60" fmla="*/ 27211 h 156190"/>
                  <a:gd name="connsiteX61" fmla="*/ 115936 w 158204"/>
                  <a:gd name="connsiteY61" fmla="*/ 23287 h 156190"/>
                  <a:gd name="connsiteX62" fmla="*/ 114391 w 158204"/>
                  <a:gd name="connsiteY62" fmla="*/ 23133 h 156190"/>
                  <a:gd name="connsiteX63" fmla="*/ 112992 w 158204"/>
                  <a:gd name="connsiteY63" fmla="*/ 21588 h 156190"/>
                  <a:gd name="connsiteX64" fmla="*/ 111725 w 158204"/>
                  <a:gd name="connsiteY64" fmla="*/ 21588 h 156190"/>
                  <a:gd name="connsiteX65" fmla="*/ 110318 w 158204"/>
                  <a:gd name="connsiteY65" fmla="*/ 22157 h 156190"/>
                  <a:gd name="connsiteX66" fmla="*/ 106385 w 158204"/>
                  <a:gd name="connsiteY66" fmla="*/ 21032 h 156190"/>
                  <a:gd name="connsiteX67" fmla="*/ 106667 w 158204"/>
                  <a:gd name="connsiteY67" fmla="*/ 17365 h 156190"/>
                  <a:gd name="connsiteX68" fmla="*/ 103291 w 158204"/>
                  <a:gd name="connsiteY68" fmla="*/ 14981 h 156190"/>
                  <a:gd name="connsiteX69" fmla="*/ 101331 w 158204"/>
                  <a:gd name="connsiteY69" fmla="*/ 15272 h 156190"/>
                  <a:gd name="connsiteX70" fmla="*/ 97403 w 158204"/>
                  <a:gd name="connsiteY70" fmla="*/ 11896 h 156190"/>
                  <a:gd name="connsiteX71" fmla="*/ 96556 w 158204"/>
                  <a:gd name="connsiteY71" fmla="*/ 9222 h 156190"/>
                  <a:gd name="connsiteX72" fmla="*/ 93184 w 158204"/>
                  <a:gd name="connsiteY72" fmla="*/ 7968 h 156190"/>
                  <a:gd name="connsiteX73" fmla="*/ 92765 w 158204"/>
                  <a:gd name="connsiteY73" fmla="*/ 3047 h 156190"/>
                  <a:gd name="connsiteX74" fmla="*/ 90279 w 158204"/>
                  <a:gd name="connsiteY74" fmla="*/ 907 h 156190"/>
                  <a:gd name="connsiteX75" fmla="*/ 91755 w 158204"/>
                  <a:gd name="connsiteY75" fmla="*/ 0 h 156190"/>
                  <a:gd name="connsiteX76" fmla="*/ 83043 w 158204"/>
                  <a:gd name="connsiteY76" fmla="*/ 5165 h 156190"/>
                  <a:gd name="connsiteX77" fmla="*/ 79872 w 158204"/>
                  <a:gd name="connsiteY77" fmla="*/ 9016 h 156190"/>
                  <a:gd name="connsiteX78" fmla="*/ 78075 w 158204"/>
                  <a:gd name="connsiteY78" fmla="*/ 15593 h 156190"/>
                  <a:gd name="connsiteX79" fmla="*/ 71151 w 158204"/>
                  <a:gd name="connsiteY79" fmla="*/ 22525 h 156190"/>
                  <a:gd name="connsiteX80" fmla="*/ 66239 w 158204"/>
                  <a:gd name="connsiteY80" fmla="*/ 23929 h 156190"/>
                  <a:gd name="connsiteX81" fmla="*/ 59914 w 158204"/>
                  <a:gd name="connsiteY81" fmla="*/ 29231 h 156190"/>
                  <a:gd name="connsiteX82" fmla="*/ 51061 w 158204"/>
                  <a:gd name="connsiteY82" fmla="*/ 32602 h 156190"/>
                  <a:gd name="connsiteX83" fmla="*/ 43478 w 158204"/>
                  <a:gd name="connsiteY83" fmla="*/ 29098 h 156190"/>
                  <a:gd name="connsiteX84" fmla="*/ 38763 w 158204"/>
                  <a:gd name="connsiteY84" fmla="*/ 28032 h 156190"/>
                  <a:gd name="connsiteX85" fmla="*/ 35391 w 158204"/>
                  <a:gd name="connsiteY85" fmla="*/ 31289 h 156190"/>
                  <a:gd name="connsiteX86" fmla="*/ 37736 w 158204"/>
                  <a:gd name="connsiteY86" fmla="*/ 41148 h 156190"/>
                  <a:gd name="connsiteX87" fmla="*/ 33803 w 158204"/>
                  <a:gd name="connsiteY87" fmla="*/ 45534 h 156190"/>
                  <a:gd name="connsiteX88" fmla="*/ 22151 w 158204"/>
                  <a:gd name="connsiteY88" fmla="*/ 43878 h 156190"/>
                  <a:gd name="connsiteX89" fmla="*/ 15592 w 158204"/>
                  <a:gd name="connsiteY89" fmla="*/ 43099 h 156190"/>
                  <a:gd name="connsiteX90" fmla="*/ 2515 w 158204"/>
                  <a:gd name="connsiteY90" fmla="*/ 46916 h 156190"/>
                  <a:gd name="connsiteX91" fmla="*/ 28 w 158204"/>
                  <a:gd name="connsiteY91" fmla="*/ 50955 h 156190"/>
                  <a:gd name="connsiteX92" fmla="*/ 9460 w 158204"/>
                  <a:gd name="connsiteY92" fmla="*/ 62680 h 156190"/>
                  <a:gd name="connsiteX93" fmla="*/ 19006 w 158204"/>
                  <a:gd name="connsiteY93" fmla="*/ 66210 h 156190"/>
                  <a:gd name="connsiteX94" fmla="*/ 29974 w 158204"/>
                  <a:gd name="connsiteY94" fmla="*/ 75975 h 156190"/>
                  <a:gd name="connsiteX95" fmla="*/ 39238 w 158204"/>
                  <a:gd name="connsiteY95" fmla="*/ 87717 h 156190"/>
                  <a:gd name="connsiteX96" fmla="*/ 43538 w 158204"/>
                  <a:gd name="connsiteY96" fmla="*/ 96318 h 156190"/>
                  <a:gd name="connsiteX97" fmla="*/ 41891 w 158204"/>
                  <a:gd name="connsiteY97" fmla="*/ 123417 h 156190"/>
                  <a:gd name="connsiteX98" fmla="*/ 39370 w 158204"/>
                  <a:gd name="connsiteY98" fmla="*/ 133311 h 156190"/>
                  <a:gd name="connsiteX99" fmla="*/ 36170 w 158204"/>
                  <a:gd name="connsiteY99" fmla="*/ 137106 h 156190"/>
                  <a:gd name="connsiteX100" fmla="*/ 39007 w 158204"/>
                  <a:gd name="connsiteY100" fmla="*/ 139028 h 156190"/>
                  <a:gd name="connsiteX101" fmla="*/ 40706 w 158204"/>
                  <a:gd name="connsiteY101" fmla="*/ 140345 h 156190"/>
                  <a:gd name="connsiteX102" fmla="*/ 41450 w 158204"/>
                  <a:gd name="connsiteY102" fmla="*/ 142596 h 156190"/>
                  <a:gd name="connsiteX103" fmla="*/ 41262 w 158204"/>
                  <a:gd name="connsiteY103" fmla="*/ 145202 h 156190"/>
                  <a:gd name="connsiteX104" fmla="*/ 46696 w 158204"/>
                  <a:gd name="connsiteY104" fmla="*/ 145202 h 156190"/>
                  <a:gd name="connsiteX105" fmla="*/ 51373 w 158204"/>
                  <a:gd name="connsiteY105" fmla="*/ 147089 h 156190"/>
                  <a:gd name="connsiteX106" fmla="*/ 53615 w 158204"/>
                  <a:gd name="connsiteY106" fmla="*/ 150085 h 156190"/>
                  <a:gd name="connsiteX107" fmla="*/ 56607 w 158204"/>
                  <a:gd name="connsiteY107" fmla="*/ 148771 h 156190"/>
                  <a:gd name="connsiteX108" fmla="*/ 59615 w 158204"/>
                  <a:gd name="connsiteY108" fmla="*/ 151766 h 156190"/>
                  <a:gd name="connsiteX109" fmla="*/ 63166 w 158204"/>
                  <a:gd name="connsiteY109" fmla="*/ 151574 h 156190"/>
                  <a:gd name="connsiteX110" fmla="*/ 65032 w 158204"/>
                  <a:gd name="connsiteY110" fmla="*/ 152340 h 156190"/>
                  <a:gd name="connsiteX111" fmla="*/ 67668 w 158204"/>
                  <a:gd name="connsiteY111" fmla="*/ 150085 h 156190"/>
                  <a:gd name="connsiteX112" fmla="*/ 74399 w 158204"/>
                  <a:gd name="connsiteY112" fmla="*/ 149708 h 156190"/>
                  <a:gd name="connsiteX113" fmla="*/ 76842 w 158204"/>
                  <a:gd name="connsiteY113" fmla="*/ 151386 h 156190"/>
                  <a:gd name="connsiteX114" fmla="*/ 80775 w 158204"/>
                  <a:gd name="connsiteY114" fmla="*/ 150637 h 156190"/>
                  <a:gd name="connsiteX115" fmla="*/ 84712 w 158204"/>
                  <a:gd name="connsiteY115" fmla="*/ 153080 h 156190"/>
                  <a:gd name="connsiteX116" fmla="*/ 91070 w 158204"/>
                  <a:gd name="connsiteY116" fmla="*/ 152507 h 156190"/>
                  <a:gd name="connsiteX117" fmla="*/ 98135 w 158204"/>
                  <a:gd name="connsiteY117" fmla="*/ 156191 h 156190"/>
                  <a:gd name="connsiteX118" fmla="*/ 98837 w 158204"/>
                  <a:gd name="connsiteY118" fmla="*/ 150277 h 156190"/>
                  <a:gd name="connsiteX119" fmla="*/ 99911 w 158204"/>
                  <a:gd name="connsiteY119" fmla="*/ 145296 h 156190"/>
                  <a:gd name="connsiteX120" fmla="*/ 110305 w 158204"/>
                  <a:gd name="connsiteY120" fmla="*/ 138283 h 156190"/>
                  <a:gd name="connsiteX121" fmla="*/ 133014 w 158204"/>
                  <a:gd name="connsiteY121" fmla="*/ 144595 h 156190"/>
                  <a:gd name="connsiteX122" fmla="*/ 142278 w 158204"/>
                  <a:gd name="connsiteY122" fmla="*/ 143007 h 156190"/>
                  <a:gd name="connsiteX123" fmla="*/ 153900 w 158204"/>
                  <a:gd name="connsiteY123" fmla="*/ 133263 h 156190"/>
                  <a:gd name="connsiteX124" fmla="*/ 152441 w 158204"/>
                  <a:gd name="connsiteY124" fmla="*/ 128039 h 156190"/>
                  <a:gd name="connsiteX125" fmla="*/ 154272 w 158204"/>
                  <a:gd name="connsiteY125" fmla="*/ 123978 h 156190"/>
                  <a:gd name="connsiteX126" fmla="*/ 149929 w 158204"/>
                  <a:gd name="connsiteY126" fmla="*/ 123691 h 156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158204" h="156190">
                    <a:moveTo>
                      <a:pt x="149929" y="123691"/>
                    </a:moveTo>
                    <a:lnTo>
                      <a:pt x="145573" y="120893"/>
                    </a:lnTo>
                    <a:lnTo>
                      <a:pt x="144439" y="113434"/>
                    </a:lnTo>
                    <a:lnTo>
                      <a:pt x="141354" y="109793"/>
                    </a:lnTo>
                    <a:lnTo>
                      <a:pt x="143472" y="107675"/>
                    </a:lnTo>
                    <a:lnTo>
                      <a:pt x="146557" y="107123"/>
                    </a:lnTo>
                    <a:lnTo>
                      <a:pt x="147687" y="102073"/>
                    </a:lnTo>
                    <a:lnTo>
                      <a:pt x="145016" y="100109"/>
                    </a:lnTo>
                    <a:lnTo>
                      <a:pt x="144589" y="97020"/>
                    </a:lnTo>
                    <a:lnTo>
                      <a:pt x="145569" y="95188"/>
                    </a:lnTo>
                    <a:lnTo>
                      <a:pt x="145432" y="92942"/>
                    </a:lnTo>
                    <a:lnTo>
                      <a:pt x="144024" y="91397"/>
                    </a:lnTo>
                    <a:lnTo>
                      <a:pt x="142201" y="87045"/>
                    </a:lnTo>
                    <a:lnTo>
                      <a:pt x="141354" y="85218"/>
                    </a:lnTo>
                    <a:lnTo>
                      <a:pt x="137708" y="85090"/>
                    </a:lnTo>
                    <a:lnTo>
                      <a:pt x="135457" y="87049"/>
                    </a:lnTo>
                    <a:lnTo>
                      <a:pt x="136446" y="90272"/>
                    </a:lnTo>
                    <a:lnTo>
                      <a:pt x="133074" y="91812"/>
                    </a:lnTo>
                    <a:lnTo>
                      <a:pt x="129830" y="90978"/>
                    </a:lnTo>
                    <a:lnTo>
                      <a:pt x="129830" y="89437"/>
                    </a:lnTo>
                    <a:lnTo>
                      <a:pt x="131525" y="88594"/>
                    </a:lnTo>
                    <a:lnTo>
                      <a:pt x="133074" y="88594"/>
                    </a:lnTo>
                    <a:lnTo>
                      <a:pt x="133497" y="82133"/>
                    </a:lnTo>
                    <a:lnTo>
                      <a:pt x="137430" y="75530"/>
                    </a:lnTo>
                    <a:lnTo>
                      <a:pt x="139389" y="75115"/>
                    </a:lnTo>
                    <a:lnTo>
                      <a:pt x="142347" y="71452"/>
                    </a:lnTo>
                    <a:lnTo>
                      <a:pt x="144863" y="70194"/>
                    </a:lnTo>
                    <a:lnTo>
                      <a:pt x="144169" y="67806"/>
                    </a:lnTo>
                    <a:lnTo>
                      <a:pt x="141499" y="66262"/>
                    </a:lnTo>
                    <a:lnTo>
                      <a:pt x="143185" y="64019"/>
                    </a:lnTo>
                    <a:lnTo>
                      <a:pt x="146283" y="63596"/>
                    </a:lnTo>
                    <a:lnTo>
                      <a:pt x="147113" y="65406"/>
                    </a:lnTo>
                    <a:lnTo>
                      <a:pt x="149925" y="65556"/>
                    </a:lnTo>
                    <a:lnTo>
                      <a:pt x="154264" y="64392"/>
                    </a:lnTo>
                    <a:lnTo>
                      <a:pt x="152877" y="61627"/>
                    </a:lnTo>
                    <a:lnTo>
                      <a:pt x="150490" y="60215"/>
                    </a:lnTo>
                    <a:lnTo>
                      <a:pt x="150490" y="57541"/>
                    </a:lnTo>
                    <a:lnTo>
                      <a:pt x="150344" y="56839"/>
                    </a:lnTo>
                    <a:lnTo>
                      <a:pt x="151611" y="50951"/>
                    </a:lnTo>
                    <a:lnTo>
                      <a:pt x="153707" y="49539"/>
                    </a:lnTo>
                    <a:lnTo>
                      <a:pt x="153579" y="47156"/>
                    </a:lnTo>
                    <a:lnTo>
                      <a:pt x="154991" y="43497"/>
                    </a:lnTo>
                    <a:lnTo>
                      <a:pt x="158205" y="39723"/>
                    </a:lnTo>
                    <a:lnTo>
                      <a:pt x="155547" y="37887"/>
                    </a:lnTo>
                    <a:lnTo>
                      <a:pt x="152877" y="37737"/>
                    </a:lnTo>
                    <a:lnTo>
                      <a:pt x="149368" y="36193"/>
                    </a:lnTo>
                    <a:lnTo>
                      <a:pt x="146985" y="37048"/>
                    </a:lnTo>
                    <a:lnTo>
                      <a:pt x="145436" y="36342"/>
                    </a:lnTo>
                    <a:lnTo>
                      <a:pt x="142625" y="36475"/>
                    </a:lnTo>
                    <a:lnTo>
                      <a:pt x="140519" y="37322"/>
                    </a:lnTo>
                    <a:lnTo>
                      <a:pt x="138132" y="35225"/>
                    </a:lnTo>
                    <a:lnTo>
                      <a:pt x="137849" y="33385"/>
                    </a:lnTo>
                    <a:lnTo>
                      <a:pt x="135295" y="31443"/>
                    </a:lnTo>
                    <a:lnTo>
                      <a:pt x="135325" y="31421"/>
                    </a:lnTo>
                    <a:lnTo>
                      <a:pt x="133352" y="32132"/>
                    </a:lnTo>
                    <a:lnTo>
                      <a:pt x="129706" y="31139"/>
                    </a:lnTo>
                    <a:lnTo>
                      <a:pt x="127875" y="28619"/>
                    </a:lnTo>
                    <a:lnTo>
                      <a:pt x="126334" y="28619"/>
                    </a:lnTo>
                    <a:lnTo>
                      <a:pt x="124648" y="29171"/>
                    </a:lnTo>
                    <a:lnTo>
                      <a:pt x="122260" y="27502"/>
                    </a:lnTo>
                    <a:lnTo>
                      <a:pt x="119586" y="27211"/>
                    </a:lnTo>
                    <a:lnTo>
                      <a:pt x="115936" y="23287"/>
                    </a:lnTo>
                    <a:lnTo>
                      <a:pt x="114391" y="23133"/>
                    </a:lnTo>
                    <a:lnTo>
                      <a:pt x="112992" y="21588"/>
                    </a:lnTo>
                    <a:lnTo>
                      <a:pt x="111725" y="21588"/>
                    </a:lnTo>
                    <a:lnTo>
                      <a:pt x="110318" y="22157"/>
                    </a:lnTo>
                    <a:lnTo>
                      <a:pt x="106385" y="21032"/>
                    </a:lnTo>
                    <a:lnTo>
                      <a:pt x="106667" y="17365"/>
                    </a:lnTo>
                    <a:lnTo>
                      <a:pt x="103291" y="14981"/>
                    </a:lnTo>
                    <a:lnTo>
                      <a:pt x="101331" y="15272"/>
                    </a:lnTo>
                    <a:lnTo>
                      <a:pt x="97403" y="11896"/>
                    </a:lnTo>
                    <a:lnTo>
                      <a:pt x="96556" y="9222"/>
                    </a:lnTo>
                    <a:lnTo>
                      <a:pt x="93184" y="7968"/>
                    </a:lnTo>
                    <a:lnTo>
                      <a:pt x="92765" y="3047"/>
                    </a:lnTo>
                    <a:lnTo>
                      <a:pt x="90279" y="907"/>
                    </a:lnTo>
                    <a:cubicBezTo>
                      <a:pt x="90762" y="608"/>
                      <a:pt x="91301" y="355"/>
                      <a:pt x="91755" y="0"/>
                    </a:cubicBezTo>
                    <a:cubicBezTo>
                      <a:pt x="89149" y="2076"/>
                      <a:pt x="85824" y="3278"/>
                      <a:pt x="83043" y="5165"/>
                    </a:cubicBezTo>
                    <a:cubicBezTo>
                      <a:pt x="81703" y="6089"/>
                      <a:pt x="80510" y="7536"/>
                      <a:pt x="79872" y="9016"/>
                    </a:cubicBezTo>
                    <a:cubicBezTo>
                      <a:pt x="78982" y="11074"/>
                      <a:pt x="78742" y="13419"/>
                      <a:pt x="78075" y="15593"/>
                    </a:cubicBezTo>
                    <a:cubicBezTo>
                      <a:pt x="77018" y="19106"/>
                      <a:pt x="74617" y="21374"/>
                      <a:pt x="71151" y="22525"/>
                    </a:cubicBezTo>
                    <a:cubicBezTo>
                      <a:pt x="69529" y="23034"/>
                      <a:pt x="67843" y="23381"/>
                      <a:pt x="66239" y="23929"/>
                    </a:cubicBezTo>
                    <a:cubicBezTo>
                      <a:pt x="63487" y="24883"/>
                      <a:pt x="61305" y="26466"/>
                      <a:pt x="59914" y="29231"/>
                    </a:cubicBezTo>
                    <a:cubicBezTo>
                      <a:pt x="58057" y="32876"/>
                      <a:pt x="54621" y="33005"/>
                      <a:pt x="51061" y="32602"/>
                    </a:cubicBezTo>
                    <a:cubicBezTo>
                      <a:pt x="48130" y="32260"/>
                      <a:pt x="45802" y="30870"/>
                      <a:pt x="43478" y="29098"/>
                    </a:cubicBezTo>
                    <a:cubicBezTo>
                      <a:pt x="42310" y="28203"/>
                      <a:pt x="40367" y="28126"/>
                      <a:pt x="38763" y="28032"/>
                    </a:cubicBezTo>
                    <a:cubicBezTo>
                      <a:pt x="37167" y="27912"/>
                      <a:pt x="35091" y="30048"/>
                      <a:pt x="35391" y="31289"/>
                    </a:cubicBezTo>
                    <a:cubicBezTo>
                      <a:pt x="36152" y="34571"/>
                      <a:pt x="37077" y="37831"/>
                      <a:pt x="37736" y="41148"/>
                    </a:cubicBezTo>
                    <a:cubicBezTo>
                      <a:pt x="38215" y="43514"/>
                      <a:pt x="36396" y="45363"/>
                      <a:pt x="33803" y="45534"/>
                    </a:cubicBezTo>
                    <a:cubicBezTo>
                      <a:pt x="29802" y="45803"/>
                      <a:pt x="25968" y="45714"/>
                      <a:pt x="22151" y="43878"/>
                    </a:cubicBezTo>
                    <a:cubicBezTo>
                      <a:pt x="20247" y="42979"/>
                      <a:pt x="17675" y="42658"/>
                      <a:pt x="15592" y="43099"/>
                    </a:cubicBezTo>
                    <a:cubicBezTo>
                      <a:pt x="11163" y="44015"/>
                      <a:pt x="6862" y="45555"/>
                      <a:pt x="2515" y="46916"/>
                    </a:cubicBezTo>
                    <a:cubicBezTo>
                      <a:pt x="1103" y="47331"/>
                      <a:pt x="-211" y="49501"/>
                      <a:pt x="28" y="50955"/>
                    </a:cubicBezTo>
                    <a:cubicBezTo>
                      <a:pt x="974" y="56600"/>
                      <a:pt x="1424" y="62295"/>
                      <a:pt x="9460" y="62680"/>
                    </a:cubicBezTo>
                    <a:cubicBezTo>
                      <a:pt x="12699" y="62834"/>
                      <a:pt x="15724" y="65449"/>
                      <a:pt x="19006" y="66210"/>
                    </a:cubicBezTo>
                    <a:cubicBezTo>
                      <a:pt x="24582" y="67503"/>
                      <a:pt x="28309" y="70939"/>
                      <a:pt x="29974" y="75975"/>
                    </a:cubicBezTo>
                    <a:cubicBezTo>
                      <a:pt x="31707" y="81174"/>
                      <a:pt x="34685" y="85068"/>
                      <a:pt x="39238" y="87717"/>
                    </a:cubicBezTo>
                    <a:cubicBezTo>
                      <a:pt x="42691" y="89741"/>
                      <a:pt x="43705" y="92753"/>
                      <a:pt x="43538" y="96318"/>
                    </a:cubicBezTo>
                    <a:cubicBezTo>
                      <a:pt x="43110" y="105360"/>
                      <a:pt x="42691" y="114410"/>
                      <a:pt x="41891" y="123417"/>
                    </a:cubicBezTo>
                    <a:cubicBezTo>
                      <a:pt x="41604" y="126772"/>
                      <a:pt x="40380" y="130054"/>
                      <a:pt x="39370" y="133311"/>
                    </a:cubicBezTo>
                    <a:cubicBezTo>
                      <a:pt x="38934" y="134723"/>
                      <a:pt x="37671" y="136139"/>
                      <a:pt x="36170" y="137106"/>
                    </a:cubicBezTo>
                    <a:lnTo>
                      <a:pt x="39007" y="139028"/>
                    </a:lnTo>
                    <a:lnTo>
                      <a:pt x="40706" y="140345"/>
                    </a:lnTo>
                    <a:lnTo>
                      <a:pt x="41450" y="142596"/>
                    </a:lnTo>
                    <a:lnTo>
                      <a:pt x="41262" y="145202"/>
                    </a:lnTo>
                    <a:lnTo>
                      <a:pt x="46696" y="145202"/>
                    </a:lnTo>
                    <a:lnTo>
                      <a:pt x="51373" y="147089"/>
                    </a:lnTo>
                    <a:lnTo>
                      <a:pt x="53615" y="150085"/>
                    </a:lnTo>
                    <a:lnTo>
                      <a:pt x="56607" y="148771"/>
                    </a:lnTo>
                    <a:lnTo>
                      <a:pt x="59615" y="151766"/>
                    </a:lnTo>
                    <a:lnTo>
                      <a:pt x="63166" y="151574"/>
                    </a:lnTo>
                    <a:lnTo>
                      <a:pt x="65032" y="152340"/>
                    </a:lnTo>
                    <a:lnTo>
                      <a:pt x="67668" y="150085"/>
                    </a:lnTo>
                    <a:lnTo>
                      <a:pt x="74399" y="149708"/>
                    </a:lnTo>
                    <a:lnTo>
                      <a:pt x="76842" y="151386"/>
                    </a:lnTo>
                    <a:lnTo>
                      <a:pt x="80775" y="150637"/>
                    </a:lnTo>
                    <a:lnTo>
                      <a:pt x="84712" y="153080"/>
                    </a:lnTo>
                    <a:lnTo>
                      <a:pt x="91070" y="152507"/>
                    </a:lnTo>
                    <a:lnTo>
                      <a:pt x="98135" y="156191"/>
                    </a:lnTo>
                    <a:cubicBezTo>
                      <a:pt x="98336" y="154210"/>
                      <a:pt x="98589" y="152246"/>
                      <a:pt x="98837" y="150277"/>
                    </a:cubicBezTo>
                    <a:cubicBezTo>
                      <a:pt x="99046" y="148604"/>
                      <a:pt x="99449" y="146922"/>
                      <a:pt x="99911" y="145296"/>
                    </a:cubicBezTo>
                    <a:cubicBezTo>
                      <a:pt x="101118" y="141184"/>
                      <a:pt x="106351" y="137457"/>
                      <a:pt x="110305" y="138283"/>
                    </a:cubicBezTo>
                    <a:cubicBezTo>
                      <a:pt x="117981" y="139879"/>
                      <a:pt x="126137" y="139575"/>
                      <a:pt x="133014" y="144595"/>
                    </a:cubicBezTo>
                    <a:cubicBezTo>
                      <a:pt x="135958" y="146747"/>
                      <a:pt x="139984" y="145887"/>
                      <a:pt x="142278" y="143007"/>
                    </a:cubicBezTo>
                    <a:cubicBezTo>
                      <a:pt x="145581" y="138873"/>
                      <a:pt x="149351" y="135591"/>
                      <a:pt x="153900" y="133263"/>
                    </a:cubicBezTo>
                    <a:cubicBezTo>
                      <a:pt x="153233" y="131150"/>
                      <a:pt x="152441" y="128039"/>
                      <a:pt x="152441" y="128039"/>
                    </a:cubicBezTo>
                    <a:lnTo>
                      <a:pt x="154272" y="123978"/>
                    </a:lnTo>
                    <a:lnTo>
                      <a:pt x="149929" y="123691"/>
                    </a:lnTo>
                    <a:close/>
                  </a:path>
                </a:pathLst>
              </a:custGeom>
              <a:grpFill/>
              <a:ln w="5028" cap="flat">
                <a:solidFill>
                  <a:schemeClr val="bg1"/>
                </a:solidFill>
                <a:prstDash val="solid"/>
                <a:miter/>
              </a:ln>
            </p:spPr>
            <p:txBody>
              <a:bodyPr rtlCol="0" anchor="ctr"/>
              <a:lstStyle/>
              <a:p>
                <a:endParaRPr lang="en-US"/>
              </a:p>
            </p:txBody>
          </p:sp>
        </p:grpSp>
        <p:sp>
          <p:nvSpPr>
            <p:cNvPr id="458" name="Freeform 457">
              <a:extLst>
                <a:ext uri="{FF2B5EF4-FFF2-40B4-BE49-F238E27FC236}">
                  <a16:creationId xmlns:a16="http://schemas.microsoft.com/office/drawing/2014/main" id="{EE43A26E-7837-A2CE-56A6-E01223F1076F}"/>
                </a:ext>
              </a:extLst>
            </p:cNvPr>
            <p:cNvSpPr/>
            <p:nvPr/>
          </p:nvSpPr>
          <p:spPr>
            <a:xfrm>
              <a:off x="6228448" y="4372425"/>
              <a:ext cx="63587" cy="35353"/>
            </a:xfrm>
            <a:custGeom>
              <a:avLst/>
              <a:gdLst>
                <a:gd name="connsiteX0" fmla="*/ 61944 w 63587"/>
                <a:gd name="connsiteY0" fmla="*/ 12640 h 35353"/>
                <a:gd name="connsiteX1" fmla="*/ 60395 w 63587"/>
                <a:gd name="connsiteY1" fmla="*/ 12640 h 35353"/>
                <a:gd name="connsiteX2" fmla="*/ 58012 w 63587"/>
                <a:gd name="connsiteY2" fmla="*/ 14895 h 35353"/>
                <a:gd name="connsiteX3" fmla="*/ 54507 w 63587"/>
                <a:gd name="connsiteY3" fmla="*/ 12093 h 35353"/>
                <a:gd name="connsiteX4" fmla="*/ 50994 w 63587"/>
                <a:gd name="connsiteY4" fmla="*/ 12790 h 35353"/>
                <a:gd name="connsiteX5" fmla="*/ 50433 w 63587"/>
                <a:gd name="connsiteY5" fmla="*/ 9422 h 35353"/>
                <a:gd name="connsiteX6" fmla="*/ 48747 w 63587"/>
                <a:gd name="connsiteY6" fmla="*/ 8712 h 35353"/>
                <a:gd name="connsiteX7" fmla="*/ 48088 w 63587"/>
                <a:gd name="connsiteY7" fmla="*/ 4142 h 35353"/>
                <a:gd name="connsiteX8" fmla="*/ 43968 w 63587"/>
                <a:gd name="connsiteY8" fmla="*/ 2820 h 35353"/>
                <a:gd name="connsiteX9" fmla="*/ 42688 w 63587"/>
                <a:gd name="connsiteY9" fmla="*/ 1699 h 35353"/>
                <a:gd name="connsiteX10" fmla="*/ 40467 w 63587"/>
                <a:gd name="connsiteY10" fmla="*/ 1545 h 35353"/>
                <a:gd name="connsiteX11" fmla="*/ 39060 w 63587"/>
                <a:gd name="connsiteY11" fmla="*/ 2957 h 35353"/>
                <a:gd name="connsiteX12" fmla="*/ 37095 w 63587"/>
                <a:gd name="connsiteY12" fmla="*/ 2400 h 35353"/>
                <a:gd name="connsiteX13" fmla="*/ 36244 w 63587"/>
                <a:gd name="connsiteY13" fmla="*/ 0 h 35353"/>
                <a:gd name="connsiteX14" fmla="*/ 33428 w 63587"/>
                <a:gd name="connsiteY14" fmla="*/ 706 h 35353"/>
                <a:gd name="connsiteX15" fmla="*/ 33719 w 63587"/>
                <a:gd name="connsiteY15" fmla="*/ 2400 h 35353"/>
                <a:gd name="connsiteX16" fmla="*/ 32872 w 63587"/>
                <a:gd name="connsiteY16" fmla="*/ 4078 h 35353"/>
                <a:gd name="connsiteX17" fmla="*/ 29359 w 63587"/>
                <a:gd name="connsiteY17" fmla="*/ 2957 h 35353"/>
                <a:gd name="connsiteX18" fmla="*/ 26548 w 63587"/>
                <a:gd name="connsiteY18" fmla="*/ 4497 h 35353"/>
                <a:gd name="connsiteX19" fmla="*/ 24451 w 63587"/>
                <a:gd name="connsiteY19" fmla="*/ 3663 h 35353"/>
                <a:gd name="connsiteX20" fmla="*/ 24429 w 63587"/>
                <a:gd name="connsiteY20" fmla="*/ 3620 h 35353"/>
                <a:gd name="connsiteX21" fmla="*/ 20090 w 63587"/>
                <a:gd name="connsiteY21" fmla="*/ 4784 h 35353"/>
                <a:gd name="connsiteX22" fmla="*/ 17279 w 63587"/>
                <a:gd name="connsiteY22" fmla="*/ 4634 h 35353"/>
                <a:gd name="connsiteX23" fmla="*/ 16445 w 63587"/>
                <a:gd name="connsiteY23" fmla="*/ 2820 h 35353"/>
                <a:gd name="connsiteX24" fmla="*/ 13351 w 63587"/>
                <a:gd name="connsiteY24" fmla="*/ 3244 h 35353"/>
                <a:gd name="connsiteX25" fmla="*/ 11665 w 63587"/>
                <a:gd name="connsiteY25" fmla="*/ 5486 h 35353"/>
                <a:gd name="connsiteX26" fmla="*/ 14335 w 63587"/>
                <a:gd name="connsiteY26" fmla="*/ 7031 h 35353"/>
                <a:gd name="connsiteX27" fmla="*/ 15028 w 63587"/>
                <a:gd name="connsiteY27" fmla="*/ 9422 h 35353"/>
                <a:gd name="connsiteX28" fmla="*/ 12512 w 63587"/>
                <a:gd name="connsiteY28" fmla="*/ 10676 h 35353"/>
                <a:gd name="connsiteX29" fmla="*/ 9555 w 63587"/>
                <a:gd name="connsiteY29" fmla="*/ 14343 h 35353"/>
                <a:gd name="connsiteX30" fmla="*/ 7595 w 63587"/>
                <a:gd name="connsiteY30" fmla="*/ 14758 h 35353"/>
                <a:gd name="connsiteX31" fmla="*/ 3663 w 63587"/>
                <a:gd name="connsiteY31" fmla="*/ 21361 h 35353"/>
                <a:gd name="connsiteX32" fmla="*/ 3239 w 63587"/>
                <a:gd name="connsiteY32" fmla="*/ 27822 h 35353"/>
                <a:gd name="connsiteX33" fmla="*/ 1690 w 63587"/>
                <a:gd name="connsiteY33" fmla="*/ 27822 h 35353"/>
                <a:gd name="connsiteX34" fmla="*/ 0 w 63587"/>
                <a:gd name="connsiteY34" fmla="*/ 28661 h 35353"/>
                <a:gd name="connsiteX35" fmla="*/ 0 w 63587"/>
                <a:gd name="connsiteY35" fmla="*/ 30206 h 35353"/>
                <a:gd name="connsiteX36" fmla="*/ 3239 w 63587"/>
                <a:gd name="connsiteY36" fmla="*/ 31040 h 35353"/>
                <a:gd name="connsiteX37" fmla="*/ 6616 w 63587"/>
                <a:gd name="connsiteY37" fmla="*/ 29500 h 35353"/>
                <a:gd name="connsiteX38" fmla="*/ 5623 w 63587"/>
                <a:gd name="connsiteY38" fmla="*/ 26273 h 35353"/>
                <a:gd name="connsiteX39" fmla="*/ 7878 w 63587"/>
                <a:gd name="connsiteY39" fmla="*/ 24318 h 35353"/>
                <a:gd name="connsiteX40" fmla="*/ 11519 w 63587"/>
                <a:gd name="connsiteY40" fmla="*/ 24446 h 35353"/>
                <a:gd name="connsiteX41" fmla="*/ 12367 w 63587"/>
                <a:gd name="connsiteY41" fmla="*/ 26273 h 35353"/>
                <a:gd name="connsiteX42" fmla="*/ 14190 w 63587"/>
                <a:gd name="connsiteY42" fmla="*/ 30625 h 35353"/>
                <a:gd name="connsiteX43" fmla="*/ 15597 w 63587"/>
                <a:gd name="connsiteY43" fmla="*/ 32170 h 35353"/>
                <a:gd name="connsiteX44" fmla="*/ 15734 w 63587"/>
                <a:gd name="connsiteY44" fmla="*/ 34417 h 35353"/>
                <a:gd name="connsiteX45" fmla="*/ 19307 w 63587"/>
                <a:gd name="connsiteY45" fmla="*/ 35354 h 35353"/>
                <a:gd name="connsiteX46" fmla="*/ 24545 w 63587"/>
                <a:gd name="connsiteY46" fmla="*/ 31426 h 35353"/>
                <a:gd name="connsiteX47" fmla="*/ 28289 w 63587"/>
                <a:gd name="connsiteY47" fmla="*/ 33120 h 35353"/>
                <a:gd name="connsiteX48" fmla="*/ 33343 w 63587"/>
                <a:gd name="connsiteY48" fmla="*/ 24502 h 35353"/>
                <a:gd name="connsiteX49" fmla="*/ 36539 w 63587"/>
                <a:gd name="connsiteY49" fmla="*/ 26368 h 35353"/>
                <a:gd name="connsiteX50" fmla="*/ 36539 w 63587"/>
                <a:gd name="connsiteY50" fmla="*/ 29547 h 35353"/>
                <a:gd name="connsiteX51" fmla="*/ 40831 w 63587"/>
                <a:gd name="connsiteY51" fmla="*/ 31618 h 35353"/>
                <a:gd name="connsiteX52" fmla="*/ 42333 w 63587"/>
                <a:gd name="connsiteY52" fmla="*/ 34990 h 35353"/>
                <a:gd name="connsiteX53" fmla="*/ 45140 w 63587"/>
                <a:gd name="connsiteY53" fmla="*/ 29932 h 35353"/>
                <a:gd name="connsiteX54" fmla="*/ 45140 w 63587"/>
                <a:gd name="connsiteY54" fmla="*/ 25991 h 35353"/>
                <a:gd name="connsiteX55" fmla="*/ 51508 w 63587"/>
                <a:gd name="connsiteY55" fmla="*/ 27305 h 35353"/>
                <a:gd name="connsiteX56" fmla="*/ 53386 w 63587"/>
                <a:gd name="connsiteY56" fmla="*/ 27305 h 35353"/>
                <a:gd name="connsiteX57" fmla="*/ 55821 w 63587"/>
                <a:gd name="connsiteY57" fmla="*/ 29175 h 35353"/>
                <a:gd name="connsiteX58" fmla="*/ 56561 w 63587"/>
                <a:gd name="connsiteY58" fmla="*/ 24121 h 35353"/>
                <a:gd name="connsiteX59" fmla="*/ 61991 w 63587"/>
                <a:gd name="connsiteY59" fmla="*/ 22825 h 35353"/>
                <a:gd name="connsiteX60" fmla="*/ 60870 w 63587"/>
                <a:gd name="connsiteY60" fmla="*/ 18511 h 35353"/>
                <a:gd name="connsiteX61" fmla="*/ 63587 w 63587"/>
                <a:gd name="connsiteY61" fmla="*/ 15259 h 353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63587" h="35353">
                  <a:moveTo>
                    <a:pt x="61944" y="12640"/>
                  </a:moveTo>
                  <a:lnTo>
                    <a:pt x="60395" y="12640"/>
                  </a:lnTo>
                  <a:lnTo>
                    <a:pt x="58012" y="14895"/>
                  </a:lnTo>
                  <a:lnTo>
                    <a:pt x="54507" y="12093"/>
                  </a:lnTo>
                  <a:lnTo>
                    <a:pt x="50994" y="12790"/>
                  </a:lnTo>
                  <a:lnTo>
                    <a:pt x="50433" y="9422"/>
                  </a:lnTo>
                  <a:lnTo>
                    <a:pt x="48747" y="8712"/>
                  </a:lnTo>
                  <a:lnTo>
                    <a:pt x="48088" y="4142"/>
                  </a:lnTo>
                  <a:lnTo>
                    <a:pt x="43968" y="2820"/>
                  </a:lnTo>
                  <a:lnTo>
                    <a:pt x="42688" y="1699"/>
                  </a:lnTo>
                  <a:lnTo>
                    <a:pt x="40467" y="1545"/>
                  </a:lnTo>
                  <a:lnTo>
                    <a:pt x="39060" y="2957"/>
                  </a:lnTo>
                  <a:lnTo>
                    <a:pt x="37095" y="2400"/>
                  </a:lnTo>
                  <a:lnTo>
                    <a:pt x="36244" y="0"/>
                  </a:lnTo>
                  <a:lnTo>
                    <a:pt x="33428" y="706"/>
                  </a:lnTo>
                  <a:lnTo>
                    <a:pt x="33719" y="2400"/>
                  </a:lnTo>
                  <a:lnTo>
                    <a:pt x="32872" y="4078"/>
                  </a:lnTo>
                  <a:lnTo>
                    <a:pt x="29359" y="2957"/>
                  </a:lnTo>
                  <a:lnTo>
                    <a:pt x="26548" y="4497"/>
                  </a:lnTo>
                  <a:lnTo>
                    <a:pt x="24451" y="3663"/>
                  </a:lnTo>
                  <a:lnTo>
                    <a:pt x="24429" y="3620"/>
                  </a:lnTo>
                  <a:lnTo>
                    <a:pt x="20090" y="4784"/>
                  </a:lnTo>
                  <a:lnTo>
                    <a:pt x="17279" y="4634"/>
                  </a:lnTo>
                  <a:lnTo>
                    <a:pt x="16445" y="2820"/>
                  </a:lnTo>
                  <a:lnTo>
                    <a:pt x="13351" y="3244"/>
                  </a:lnTo>
                  <a:lnTo>
                    <a:pt x="11665" y="5486"/>
                  </a:lnTo>
                  <a:lnTo>
                    <a:pt x="14335" y="7031"/>
                  </a:lnTo>
                  <a:lnTo>
                    <a:pt x="15028" y="9422"/>
                  </a:lnTo>
                  <a:lnTo>
                    <a:pt x="12512" y="10676"/>
                  </a:lnTo>
                  <a:lnTo>
                    <a:pt x="9555" y="14343"/>
                  </a:lnTo>
                  <a:lnTo>
                    <a:pt x="7595" y="14758"/>
                  </a:lnTo>
                  <a:lnTo>
                    <a:pt x="3663" y="21361"/>
                  </a:lnTo>
                  <a:lnTo>
                    <a:pt x="3239" y="27822"/>
                  </a:lnTo>
                  <a:lnTo>
                    <a:pt x="1690" y="27822"/>
                  </a:lnTo>
                  <a:lnTo>
                    <a:pt x="0" y="28661"/>
                  </a:lnTo>
                  <a:lnTo>
                    <a:pt x="0" y="30206"/>
                  </a:lnTo>
                  <a:lnTo>
                    <a:pt x="3239" y="31040"/>
                  </a:lnTo>
                  <a:lnTo>
                    <a:pt x="6616" y="29500"/>
                  </a:lnTo>
                  <a:lnTo>
                    <a:pt x="5623" y="26273"/>
                  </a:lnTo>
                  <a:lnTo>
                    <a:pt x="7878" y="24318"/>
                  </a:lnTo>
                  <a:lnTo>
                    <a:pt x="11519" y="24446"/>
                  </a:lnTo>
                  <a:lnTo>
                    <a:pt x="12367" y="26273"/>
                  </a:lnTo>
                  <a:lnTo>
                    <a:pt x="14190" y="30625"/>
                  </a:lnTo>
                  <a:lnTo>
                    <a:pt x="15597" y="32170"/>
                  </a:lnTo>
                  <a:lnTo>
                    <a:pt x="15734" y="34417"/>
                  </a:lnTo>
                  <a:lnTo>
                    <a:pt x="19307" y="35354"/>
                  </a:lnTo>
                  <a:lnTo>
                    <a:pt x="24545" y="31426"/>
                  </a:lnTo>
                  <a:lnTo>
                    <a:pt x="28289" y="33120"/>
                  </a:lnTo>
                  <a:lnTo>
                    <a:pt x="33343" y="24502"/>
                  </a:lnTo>
                  <a:lnTo>
                    <a:pt x="36539" y="26368"/>
                  </a:lnTo>
                  <a:lnTo>
                    <a:pt x="36539" y="29547"/>
                  </a:lnTo>
                  <a:lnTo>
                    <a:pt x="40831" y="31618"/>
                  </a:lnTo>
                  <a:lnTo>
                    <a:pt x="42333" y="34990"/>
                  </a:lnTo>
                  <a:lnTo>
                    <a:pt x="45140" y="29932"/>
                  </a:lnTo>
                  <a:lnTo>
                    <a:pt x="45140" y="25991"/>
                  </a:lnTo>
                  <a:lnTo>
                    <a:pt x="51508" y="27305"/>
                  </a:lnTo>
                  <a:lnTo>
                    <a:pt x="53386" y="27305"/>
                  </a:lnTo>
                  <a:lnTo>
                    <a:pt x="55821" y="29175"/>
                  </a:lnTo>
                  <a:lnTo>
                    <a:pt x="56561" y="24121"/>
                  </a:lnTo>
                  <a:lnTo>
                    <a:pt x="61991" y="22825"/>
                  </a:lnTo>
                  <a:lnTo>
                    <a:pt x="60870" y="18511"/>
                  </a:lnTo>
                  <a:lnTo>
                    <a:pt x="63587" y="15259"/>
                  </a:lnTo>
                  <a:close/>
                </a:path>
              </a:pathLst>
            </a:custGeom>
            <a:grpFill/>
            <a:ln w="5028" cap="flat">
              <a:solidFill>
                <a:schemeClr val="bg1"/>
              </a:solidFill>
              <a:prstDash val="solid"/>
              <a:miter/>
            </a:ln>
          </p:spPr>
          <p:txBody>
            <a:bodyPr rtlCol="0" anchor="ctr"/>
            <a:lstStyle/>
            <a:p>
              <a:endParaRPr lang="en-US"/>
            </a:p>
          </p:txBody>
        </p:sp>
        <p:grpSp>
          <p:nvGrpSpPr>
            <p:cNvPr id="459" name="Graphic 2398">
              <a:extLst>
                <a:ext uri="{FF2B5EF4-FFF2-40B4-BE49-F238E27FC236}">
                  <a16:creationId xmlns:a16="http://schemas.microsoft.com/office/drawing/2014/main" id="{A0625950-91C2-0F33-60C7-56D88796B3AE}"/>
                </a:ext>
              </a:extLst>
            </p:cNvPr>
            <p:cNvGrpSpPr/>
            <p:nvPr/>
          </p:nvGrpSpPr>
          <p:grpSpPr>
            <a:xfrm>
              <a:off x="6239967" y="4384937"/>
              <a:ext cx="160835" cy="323822"/>
              <a:chOff x="6239967" y="4384937"/>
              <a:chExt cx="160835" cy="323822"/>
            </a:xfrm>
            <a:grpFill/>
          </p:grpSpPr>
          <p:sp>
            <p:nvSpPr>
              <p:cNvPr id="677" name="Freeform 676">
                <a:extLst>
                  <a:ext uri="{FF2B5EF4-FFF2-40B4-BE49-F238E27FC236}">
                    <a16:creationId xmlns:a16="http://schemas.microsoft.com/office/drawing/2014/main" id="{FCF16B4F-061A-62F5-62C8-F9BE7234E66C}"/>
                  </a:ext>
                </a:extLst>
              </p:cNvPr>
              <p:cNvSpPr/>
              <p:nvPr/>
            </p:nvSpPr>
            <p:spPr>
              <a:xfrm>
                <a:off x="6290109" y="4457759"/>
                <a:ext cx="2909" cy="1646"/>
              </a:xfrm>
              <a:custGeom>
                <a:avLst/>
                <a:gdLst>
                  <a:gd name="connsiteX0" fmla="*/ 1185 w 2909"/>
                  <a:gd name="connsiteY0" fmla="*/ 1617 h 1646"/>
                  <a:gd name="connsiteX1" fmla="*/ 2910 w 2909"/>
                  <a:gd name="connsiteY1" fmla="*/ 0 h 1646"/>
                  <a:gd name="connsiteX2" fmla="*/ 0 w 2909"/>
                  <a:gd name="connsiteY2" fmla="*/ 1254 h 1646"/>
                  <a:gd name="connsiteX3" fmla="*/ 1185 w 2909"/>
                  <a:gd name="connsiteY3" fmla="*/ 1617 h 1646"/>
                </a:gdLst>
                <a:ahLst/>
                <a:cxnLst>
                  <a:cxn ang="0">
                    <a:pos x="connsiteX0" y="connsiteY0"/>
                  </a:cxn>
                  <a:cxn ang="0">
                    <a:pos x="connsiteX1" y="connsiteY1"/>
                  </a:cxn>
                  <a:cxn ang="0">
                    <a:pos x="connsiteX2" y="connsiteY2"/>
                  </a:cxn>
                  <a:cxn ang="0">
                    <a:pos x="connsiteX3" y="connsiteY3"/>
                  </a:cxn>
                </a:cxnLst>
                <a:rect l="l" t="t" r="r" b="b"/>
                <a:pathLst>
                  <a:path w="2909" h="1646">
                    <a:moveTo>
                      <a:pt x="1185" y="1617"/>
                    </a:moveTo>
                    <a:cubicBezTo>
                      <a:pt x="1819" y="1143"/>
                      <a:pt x="2358" y="569"/>
                      <a:pt x="2910" y="0"/>
                    </a:cubicBezTo>
                    <a:cubicBezTo>
                      <a:pt x="1797" y="13"/>
                      <a:pt x="672" y="-21"/>
                      <a:pt x="0" y="1254"/>
                    </a:cubicBezTo>
                    <a:cubicBezTo>
                      <a:pt x="415" y="1395"/>
                      <a:pt x="997" y="1750"/>
                      <a:pt x="1185" y="1617"/>
                    </a:cubicBezTo>
                    <a:close/>
                  </a:path>
                </a:pathLst>
              </a:custGeom>
              <a:grpFill/>
              <a:ln w="5028" cap="flat">
                <a:solidFill>
                  <a:schemeClr val="bg1"/>
                </a:solidFill>
                <a:prstDash val="solid"/>
                <a:miter/>
              </a:ln>
            </p:spPr>
            <p:txBody>
              <a:bodyPr rtlCol="0" anchor="ctr"/>
              <a:lstStyle/>
              <a:p>
                <a:endParaRPr lang="en-US"/>
              </a:p>
            </p:txBody>
          </p:sp>
          <p:sp>
            <p:nvSpPr>
              <p:cNvPr id="678" name="Freeform 677">
                <a:extLst>
                  <a:ext uri="{FF2B5EF4-FFF2-40B4-BE49-F238E27FC236}">
                    <a16:creationId xmlns:a16="http://schemas.microsoft.com/office/drawing/2014/main" id="{6C44CDA5-9B93-E30A-FDC9-FD0196D74CC6}"/>
                  </a:ext>
                </a:extLst>
              </p:cNvPr>
              <p:cNvSpPr/>
              <p:nvPr/>
            </p:nvSpPr>
            <p:spPr>
              <a:xfrm>
                <a:off x="6246552" y="4447570"/>
                <a:ext cx="1994" cy="1377"/>
              </a:xfrm>
              <a:custGeom>
                <a:avLst/>
                <a:gdLst>
                  <a:gd name="connsiteX0" fmla="*/ 0 w 1994"/>
                  <a:gd name="connsiteY0" fmla="*/ 1335 h 1377"/>
                  <a:gd name="connsiteX1" fmla="*/ 34 w 1994"/>
                  <a:gd name="connsiteY1" fmla="*/ 1378 h 1377"/>
                  <a:gd name="connsiteX2" fmla="*/ 1994 w 1994"/>
                  <a:gd name="connsiteY2" fmla="*/ 0 h 1377"/>
                  <a:gd name="connsiteX3" fmla="*/ 0 w 1994"/>
                  <a:gd name="connsiteY3" fmla="*/ 1335 h 1377"/>
                </a:gdLst>
                <a:ahLst/>
                <a:cxnLst>
                  <a:cxn ang="0">
                    <a:pos x="connsiteX0" y="connsiteY0"/>
                  </a:cxn>
                  <a:cxn ang="0">
                    <a:pos x="connsiteX1" y="connsiteY1"/>
                  </a:cxn>
                  <a:cxn ang="0">
                    <a:pos x="connsiteX2" y="connsiteY2"/>
                  </a:cxn>
                  <a:cxn ang="0">
                    <a:pos x="connsiteX3" y="connsiteY3"/>
                  </a:cxn>
                </a:cxnLst>
                <a:rect l="l" t="t" r="r" b="b"/>
                <a:pathLst>
                  <a:path w="1994" h="1377">
                    <a:moveTo>
                      <a:pt x="0" y="1335"/>
                    </a:moveTo>
                    <a:lnTo>
                      <a:pt x="34" y="1378"/>
                    </a:lnTo>
                    <a:cubicBezTo>
                      <a:pt x="646" y="864"/>
                      <a:pt x="1348" y="483"/>
                      <a:pt x="1994" y="0"/>
                    </a:cubicBezTo>
                    <a:cubicBezTo>
                      <a:pt x="1348" y="479"/>
                      <a:pt x="625" y="826"/>
                      <a:pt x="0" y="1335"/>
                    </a:cubicBezTo>
                    <a:close/>
                  </a:path>
                </a:pathLst>
              </a:custGeom>
              <a:grpFill/>
              <a:ln w="5028" cap="flat">
                <a:solidFill>
                  <a:schemeClr val="bg1"/>
                </a:solidFill>
                <a:prstDash val="solid"/>
                <a:miter/>
              </a:ln>
            </p:spPr>
            <p:txBody>
              <a:bodyPr rtlCol="0" anchor="ctr"/>
              <a:lstStyle/>
              <a:p>
                <a:endParaRPr lang="en-US"/>
              </a:p>
            </p:txBody>
          </p:sp>
          <p:sp>
            <p:nvSpPr>
              <p:cNvPr id="679" name="Freeform 678">
                <a:extLst>
                  <a:ext uri="{FF2B5EF4-FFF2-40B4-BE49-F238E27FC236}">
                    <a16:creationId xmlns:a16="http://schemas.microsoft.com/office/drawing/2014/main" id="{3397C5E3-99D2-A9C7-FAB2-349868EB7651}"/>
                  </a:ext>
                </a:extLst>
              </p:cNvPr>
              <p:cNvSpPr/>
              <p:nvPr/>
            </p:nvSpPr>
            <p:spPr>
              <a:xfrm>
                <a:off x="6293023" y="4457335"/>
                <a:ext cx="821" cy="423"/>
              </a:xfrm>
              <a:custGeom>
                <a:avLst/>
                <a:gdLst>
                  <a:gd name="connsiteX0" fmla="*/ 0 w 821"/>
                  <a:gd name="connsiteY0" fmla="*/ 424 h 423"/>
                  <a:gd name="connsiteX1" fmla="*/ 822 w 821"/>
                  <a:gd name="connsiteY1" fmla="*/ 385 h 423"/>
                  <a:gd name="connsiteX2" fmla="*/ 757 w 821"/>
                  <a:gd name="connsiteY2" fmla="*/ 253 h 423"/>
                  <a:gd name="connsiteX3" fmla="*/ 466 w 821"/>
                  <a:gd name="connsiteY3" fmla="*/ 0 h 423"/>
                  <a:gd name="connsiteX4" fmla="*/ 0 w 821"/>
                  <a:gd name="connsiteY4" fmla="*/ 424 h 4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1" h="423">
                    <a:moveTo>
                      <a:pt x="0" y="424"/>
                    </a:moveTo>
                    <a:cubicBezTo>
                      <a:pt x="278" y="424"/>
                      <a:pt x="552" y="424"/>
                      <a:pt x="822" y="385"/>
                    </a:cubicBezTo>
                    <a:cubicBezTo>
                      <a:pt x="800" y="347"/>
                      <a:pt x="775" y="304"/>
                      <a:pt x="757" y="253"/>
                    </a:cubicBezTo>
                    <a:cubicBezTo>
                      <a:pt x="659" y="176"/>
                      <a:pt x="556" y="73"/>
                      <a:pt x="466" y="0"/>
                    </a:cubicBezTo>
                    <a:cubicBezTo>
                      <a:pt x="321" y="137"/>
                      <a:pt x="154" y="270"/>
                      <a:pt x="0" y="424"/>
                    </a:cubicBezTo>
                    <a:close/>
                  </a:path>
                </a:pathLst>
              </a:custGeom>
              <a:grpFill/>
              <a:ln w="5028" cap="flat">
                <a:solidFill>
                  <a:schemeClr val="bg1"/>
                </a:solidFill>
                <a:prstDash val="solid"/>
                <a:miter/>
              </a:ln>
            </p:spPr>
            <p:txBody>
              <a:bodyPr rtlCol="0" anchor="ctr"/>
              <a:lstStyle/>
              <a:p>
                <a:endParaRPr lang="en-US"/>
              </a:p>
            </p:txBody>
          </p:sp>
          <p:sp>
            <p:nvSpPr>
              <p:cNvPr id="680" name="Freeform 679">
                <a:extLst>
                  <a:ext uri="{FF2B5EF4-FFF2-40B4-BE49-F238E27FC236}">
                    <a16:creationId xmlns:a16="http://schemas.microsoft.com/office/drawing/2014/main" id="{B5E7A582-344F-461B-4EA6-24B0811BF91E}"/>
                  </a:ext>
                </a:extLst>
              </p:cNvPr>
              <p:cNvSpPr/>
              <p:nvPr/>
            </p:nvSpPr>
            <p:spPr>
              <a:xfrm>
                <a:off x="6239967" y="4384937"/>
                <a:ext cx="160835" cy="181240"/>
              </a:xfrm>
              <a:custGeom>
                <a:avLst/>
                <a:gdLst>
                  <a:gd name="connsiteX0" fmla="*/ 158754 w 160835"/>
                  <a:gd name="connsiteY0" fmla="*/ 114825 h 181240"/>
                  <a:gd name="connsiteX1" fmla="*/ 132352 w 160835"/>
                  <a:gd name="connsiteY1" fmla="*/ 99416 h 181240"/>
                  <a:gd name="connsiteX2" fmla="*/ 127923 w 160835"/>
                  <a:gd name="connsiteY2" fmla="*/ 93181 h 181240"/>
                  <a:gd name="connsiteX3" fmla="*/ 126100 w 160835"/>
                  <a:gd name="connsiteY3" fmla="*/ 90665 h 181240"/>
                  <a:gd name="connsiteX4" fmla="*/ 119476 w 160835"/>
                  <a:gd name="connsiteY4" fmla="*/ 89334 h 181240"/>
                  <a:gd name="connsiteX5" fmla="*/ 106301 w 160835"/>
                  <a:gd name="connsiteY5" fmla="*/ 82390 h 181240"/>
                  <a:gd name="connsiteX6" fmla="*/ 99480 w 160835"/>
                  <a:gd name="connsiteY6" fmla="*/ 72667 h 181240"/>
                  <a:gd name="connsiteX7" fmla="*/ 86609 w 160835"/>
                  <a:gd name="connsiteY7" fmla="*/ 56972 h 181240"/>
                  <a:gd name="connsiteX8" fmla="*/ 79698 w 160835"/>
                  <a:gd name="connsiteY8" fmla="*/ 52021 h 181240"/>
                  <a:gd name="connsiteX9" fmla="*/ 75706 w 160835"/>
                  <a:gd name="connsiteY9" fmla="*/ 42984 h 181240"/>
                  <a:gd name="connsiteX10" fmla="*/ 76193 w 160835"/>
                  <a:gd name="connsiteY10" fmla="*/ 34532 h 181240"/>
                  <a:gd name="connsiteX11" fmla="*/ 78958 w 160835"/>
                  <a:gd name="connsiteY11" fmla="*/ 30604 h 181240"/>
                  <a:gd name="connsiteX12" fmla="*/ 86805 w 160835"/>
                  <a:gd name="connsiteY12" fmla="*/ 27399 h 181240"/>
                  <a:gd name="connsiteX13" fmla="*/ 89501 w 160835"/>
                  <a:gd name="connsiteY13" fmla="*/ 28773 h 181240"/>
                  <a:gd name="connsiteX14" fmla="*/ 89518 w 160835"/>
                  <a:gd name="connsiteY14" fmla="*/ 28811 h 181240"/>
                  <a:gd name="connsiteX15" fmla="*/ 90528 w 160835"/>
                  <a:gd name="connsiteY15" fmla="*/ 24922 h 181240"/>
                  <a:gd name="connsiteX16" fmla="*/ 89796 w 160835"/>
                  <a:gd name="connsiteY16" fmla="*/ 20232 h 181240"/>
                  <a:gd name="connsiteX17" fmla="*/ 91859 w 160835"/>
                  <a:gd name="connsiteY17" fmla="*/ 17793 h 181240"/>
                  <a:gd name="connsiteX18" fmla="*/ 90747 w 160835"/>
                  <a:gd name="connsiteY18" fmla="*/ 15174 h 181240"/>
                  <a:gd name="connsiteX19" fmla="*/ 93738 w 160835"/>
                  <a:gd name="connsiteY19" fmla="*/ 10124 h 181240"/>
                  <a:gd name="connsiteX20" fmla="*/ 91859 w 160835"/>
                  <a:gd name="connsiteY20" fmla="*/ 8237 h 181240"/>
                  <a:gd name="connsiteX21" fmla="*/ 87725 w 160835"/>
                  <a:gd name="connsiteY21" fmla="*/ 9363 h 181240"/>
                  <a:gd name="connsiteX22" fmla="*/ 78188 w 160835"/>
                  <a:gd name="connsiteY22" fmla="*/ 7112 h 181240"/>
                  <a:gd name="connsiteX23" fmla="*/ 71820 w 160835"/>
                  <a:gd name="connsiteY23" fmla="*/ 3184 h 181240"/>
                  <a:gd name="connsiteX24" fmla="*/ 71820 w 160835"/>
                  <a:gd name="connsiteY24" fmla="*/ 377 h 181240"/>
                  <a:gd name="connsiteX25" fmla="*/ 67135 w 160835"/>
                  <a:gd name="connsiteY25" fmla="*/ 929 h 181240"/>
                  <a:gd name="connsiteX26" fmla="*/ 64148 w 160835"/>
                  <a:gd name="connsiteY26" fmla="*/ 0 h 181240"/>
                  <a:gd name="connsiteX27" fmla="*/ 56655 w 160835"/>
                  <a:gd name="connsiteY27" fmla="*/ 4121 h 181240"/>
                  <a:gd name="connsiteX28" fmla="*/ 52158 w 160835"/>
                  <a:gd name="connsiteY28" fmla="*/ 2627 h 181240"/>
                  <a:gd name="connsiteX29" fmla="*/ 49351 w 160835"/>
                  <a:gd name="connsiteY29" fmla="*/ 6004 h 181240"/>
                  <a:gd name="connsiteX30" fmla="*/ 50472 w 160835"/>
                  <a:gd name="connsiteY30" fmla="*/ 10317 h 181240"/>
                  <a:gd name="connsiteX31" fmla="*/ 45042 w 160835"/>
                  <a:gd name="connsiteY31" fmla="*/ 11614 h 181240"/>
                  <a:gd name="connsiteX32" fmla="*/ 44301 w 160835"/>
                  <a:gd name="connsiteY32" fmla="*/ 16663 h 181240"/>
                  <a:gd name="connsiteX33" fmla="*/ 41871 w 160835"/>
                  <a:gd name="connsiteY33" fmla="*/ 14793 h 181240"/>
                  <a:gd name="connsiteX34" fmla="*/ 39988 w 160835"/>
                  <a:gd name="connsiteY34" fmla="*/ 14793 h 181240"/>
                  <a:gd name="connsiteX35" fmla="*/ 33621 w 160835"/>
                  <a:gd name="connsiteY35" fmla="*/ 13483 h 181240"/>
                  <a:gd name="connsiteX36" fmla="*/ 33621 w 160835"/>
                  <a:gd name="connsiteY36" fmla="*/ 17425 h 181240"/>
                  <a:gd name="connsiteX37" fmla="*/ 30818 w 160835"/>
                  <a:gd name="connsiteY37" fmla="*/ 22482 h 181240"/>
                  <a:gd name="connsiteX38" fmla="*/ 29312 w 160835"/>
                  <a:gd name="connsiteY38" fmla="*/ 19110 h 181240"/>
                  <a:gd name="connsiteX39" fmla="*/ 25020 w 160835"/>
                  <a:gd name="connsiteY39" fmla="*/ 17044 h 181240"/>
                  <a:gd name="connsiteX40" fmla="*/ 25020 w 160835"/>
                  <a:gd name="connsiteY40" fmla="*/ 13864 h 181240"/>
                  <a:gd name="connsiteX41" fmla="*/ 21823 w 160835"/>
                  <a:gd name="connsiteY41" fmla="*/ 11994 h 181240"/>
                  <a:gd name="connsiteX42" fmla="*/ 16770 w 160835"/>
                  <a:gd name="connsiteY42" fmla="*/ 20617 h 181240"/>
                  <a:gd name="connsiteX43" fmla="*/ 13026 w 160835"/>
                  <a:gd name="connsiteY43" fmla="*/ 18918 h 181240"/>
                  <a:gd name="connsiteX44" fmla="*/ 7784 w 160835"/>
                  <a:gd name="connsiteY44" fmla="*/ 22846 h 181240"/>
                  <a:gd name="connsiteX45" fmla="*/ 4215 w 160835"/>
                  <a:gd name="connsiteY45" fmla="*/ 21909 h 181240"/>
                  <a:gd name="connsiteX46" fmla="*/ 3235 w 160835"/>
                  <a:gd name="connsiteY46" fmla="*/ 23740 h 181240"/>
                  <a:gd name="connsiteX47" fmla="*/ 3663 w 160835"/>
                  <a:gd name="connsiteY47" fmla="*/ 26830 h 181240"/>
                  <a:gd name="connsiteX48" fmla="*/ 6333 w 160835"/>
                  <a:gd name="connsiteY48" fmla="*/ 28794 h 181240"/>
                  <a:gd name="connsiteX49" fmla="*/ 5203 w 160835"/>
                  <a:gd name="connsiteY49" fmla="*/ 33843 h 181240"/>
                  <a:gd name="connsiteX50" fmla="*/ 2118 w 160835"/>
                  <a:gd name="connsiteY50" fmla="*/ 34395 h 181240"/>
                  <a:gd name="connsiteX51" fmla="*/ 0 w 160835"/>
                  <a:gd name="connsiteY51" fmla="*/ 36513 h 181240"/>
                  <a:gd name="connsiteX52" fmla="*/ 3085 w 160835"/>
                  <a:gd name="connsiteY52" fmla="*/ 40155 h 181240"/>
                  <a:gd name="connsiteX53" fmla="*/ 4219 w 160835"/>
                  <a:gd name="connsiteY53" fmla="*/ 47613 h 181240"/>
                  <a:gd name="connsiteX54" fmla="*/ 8575 w 160835"/>
                  <a:gd name="connsiteY54" fmla="*/ 50412 h 181240"/>
                  <a:gd name="connsiteX55" fmla="*/ 12936 w 160835"/>
                  <a:gd name="connsiteY55" fmla="*/ 50699 h 181240"/>
                  <a:gd name="connsiteX56" fmla="*/ 11104 w 160835"/>
                  <a:gd name="connsiteY56" fmla="*/ 54759 h 181240"/>
                  <a:gd name="connsiteX57" fmla="*/ 12564 w 160835"/>
                  <a:gd name="connsiteY57" fmla="*/ 59984 h 181240"/>
                  <a:gd name="connsiteX58" fmla="*/ 11981 w 160835"/>
                  <a:gd name="connsiteY58" fmla="*/ 60386 h 181240"/>
                  <a:gd name="connsiteX59" fmla="*/ 17317 w 160835"/>
                  <a:gd name="connsiteY59" fmla="*/ 58003 h 181240"/>
                  <a:gd name="connsiteX60" fmla="*/ 22581 w 160835"/>
                  <a:gd name="connsiteY60" fmla="*/ 53810 h 181240"/>
                  <a:gd name="connsiteX61" fmla="*/ 36436 w 160835"/>
                  <a:gd name="connsiteY61" fmla="*/ 50870 h 181240"/>
                  <a:gd name="connsiteX62" fmla="*/ 47784 w 160835"/>
                  <a:gd name="connsiteY62" fmla="*/ 60558 h 181240"/>
                  <a:gd name="connsiteX63" fmla="*/ 53814 w 160835"/>
                  <a:gd name="connsiteY63" fmla="*/ 72650 h 181240"/>
                  <a:gd name="connsiteX64" fmla="*/ 74229 w 160835"/>
                  <a:gd name="connsiteY64" fmla="*/ 92651 h 181240"/>
                  <a:gd name="connsiteX65" fmla="*/ 91136 w 160835"/>
                  <a:gd name="connsiteY65" fmla="*/ 103575 h 181240"/>
                  <a:gd name="connsiteX66" fmla="*/ 111312 w 160835"/>
                  <a:gd name="connsiteY66" fmla="*/ 115591 h 181240"/>
                  <a:gd name="connsiteX67" fmla="*/ 121329 w 160835"/>
                  <a:gd name="connsiteY67" fmla="*/ 124474 h 181240"/>
                  <a:gd name="connsiteX68" fmla="*/ 124799 w 160835"/>
                  <a:gd name="connsiteY68" fmla="*/ 127945 h 181240"/>
                  <a:gd name="connsiteX69" fmla="*/ 129434 w 160835"/>
                  <a:gd name="connsiteY69" fmla="*/ 140795 h 181240"/>
                  <a:gd name="connsiteX70" fmla="*/ 129378 w 160835"/>
                  <a:gd name="connsiteY70" fmla="*/ 144055 h 181240"/>
                  <a:gd name="connsiteX71" fmla="*/ 119724 w 160835"/>
                  <a:gd name="connsiteY71" fmla="*/ 154466 h 181240"/>
                  <a:gd name="connsiteX72" fmla="*/ 89326 w 160835"/>
                  <a:gd name="connsiteY72" fmla="*/ 157269 h 181240"/>
                  <a:gd name="connsiteX73" fmla="*/ 84559 w 160835"/>
                  <a:gd name="connsiteY73" fmla="*/ 158660 h 181240"/>
                  <a:gd name="connsiteX74" fmla="*/ 82758 w 160835"/>
                  <a:gd name="connsiteY74" fmla="*/ 161296 h 181240"/>
                  <a:gd name="connsiteX75" fmla="*/ 83378 w 160835"/>
                  <a:gd name="connsiteY75" fmla="*/ 164398 h 181240"/>
                  <a:gd name="connsiteX76" fmla="*/ 93635 w 160835"/>
                  <a:gd name="connsiteY76" fmla="*/ 170372 h 181240"/>
                  <a:gd name="connsiteX77" fmla="*/ 114842 w 160835"/>
                  <a:gd name="connsiteY77" fmla="*/ 181087 h 181240"/>
                  <a:gd name="connsiteX78" fmla="*/ 119082 w 160835"/>
                  <a:gd name="connsiteY78" fmla="*/ 179046 h 181240"/>
                  <a:gd name="connsiteX79" fmla="*/ 120512 w 160835"/>
                  <a:gd name="connsiteY79" fmla="*/ 174219 h 181240"/>
                  <a:gd name="connsiteX80" fmla="*/ 119724 w 160835"/>
                  <a:gd name="connsiteY80" fmla="*/ 167471 h 181240"/>
                  <a:gd name="connsiteX81" fmla="*/ 126276 w 160835"/>
                  <a:gd name="connsiteY81" fmla="*/ 161390 h 181240"/>
                  <a:gd name="connsiteX82" fmla="*/ 134795 w 160835"/>
                  <a:gd name="connsiteY82" fmla="*/ 157115 h 181240"/>
                  <a:gd name="connsiteX83" fmla="*/ 142926 w 160835"/>
                  <a:gd name="connsiteY83" fmla="*/ 142220 h 181240"/>
                  <a:gd name="connsiteX84" fmla="*/ 142335 w 160835"/>
                  <a:gd name="connsiteY84" fmla="*/ 132532 h 181240"/>
                  <a:gd name="connsiteX85" fmla="*/ 139738 w 160835"/>
                  <a:gd name="connsiteY85" fmla="*/ 128206 h 181240"/>
                  <a:gd name="connsiteX86" fmla="*/ 140196 w 160835"/>
                  <a:gd name="connsiteY86" fmla="*/ 121607 h 181240"/>
                  <a:gd name="connsiteX87" fmla="*/ 148548 w 160835"/>
                  <a:gd name="connsiteY87" fmla="*/ 118496 h 181240"/>
                  <a:gd name="connsiteX88" fmla="*/ 156306 w 160835"/>
                  <a:gd name="connsiteY88" fmla="*/ 124795 h 181240"/>
                  <a:gd name="connsiteX89" fmla="*/ 159190 w 160835"/>
                  <a:gd name="connsiteY89" fmla="*/ 124029 h 181240"/>
                  <a:gd name="connsiteX90" fmla="*/ 158754 w 160835"/>
                  <a:gd name="connsiteY90" fmla="*/ 114825 h 181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Lst>
                <a:rect l="l" t="t" r="r" b="b"/>
                <a:pathLst>
                  <a:path w="160835" h="181240">
                    <a:moveTo>
                      <a:pt x="158754" y="114825"/>
                    </a:moveTo>
                    <a:cubicBezTo>
                      <a:pt x="149883" y="109793"/>
                      <a:pt x="142498" y="102163"/>
                      <a:pt x="132352" y="99416"/>
                    </a:cubicBezTo>
                    <a:cubicBezTo>
                      <a:pt x="128886" y="98483"/>
                      <a:pt x="128223" y="96198"/>
                      <a:pt x="127923" y="93181"/>
                    </a:cubicBezTo>
                    <a:cubicBezTo>
                      <a:pt x="127842" y="92266"/>
                      <a:pt x="126952" y="90930"/>
                      <a:pt x="126100" y="90665"/>
                    </a:cubicBezTo>
                    <a:cubicBezTo>
                      <a:pt x="123995" y="89938"/>
                      <a:pt x="121731" y="89407"/>
                      <a:pt x="119476" y="89334"/>
                    </a:cubicBezTo>
                    <a:cubicBezTo>
                      <a:pt x="113900" y="89138"/>
                      <a:pt x="109711" y="86390"/>
                      <a:pt x="106301" y="82390"/>
                    </a:cubicBezTo>
                    <a:cubicBezTo>
                      <a:pt x="103746" y="79377"/>
                      <a:pt x="100956" y="76253"/>
                      <a:pt x="99480" y="72667"/>
                    </a:cubicBezTo>
                    <a:cubicBezTo>
                      <a:pt x="96729" y="66031"/>
                      <a:pt x="91615" y="61589"/>
                      <a:pt x="86609" y="56972"/>
                    </a:cubicBezTo>
                    <a:cubicBezTo>
                      <a:pt x="84529" y="55063"/>
                      <a:pt x="81850" y="53840"/>
                      <a:pt x="79698" y="52021"/>
                    </a:cubicBezTo>
                    <a:cubicBezTo>
                      <a:pt x="76968" y="49710"/>
                      <a:pt x="75611" y="46578"/>
                      <a:pt x="75706" y="42984"/>
                    </a:cubicBezTo>
                    <a:cubicBezTo>
                      <a:pt x="75770" y="40155"/>
                      <a:pt x="76074" y="37361"/>
                      <a:pt x="76193" y="34532"/>
                    </a:cubicBezTo>
                    <a:cubicBezTo>
                      <a:pt x="76287" y="32620"/>
                      <a:pt x="77473" y="31344"/>
                      <a:pt x="78958" y="30604"/>
                    </a:cubicBezTo>
                    <a:cubicBezTo>
                      <a:pt x="81478" y="29329"/>
                      <a:pt x="84122" y="28221"/>
                      <a:pt x="86805" y="27399"/>
                    </a:cubicBezTo>
                    <a:cubicBezTo>
                      <a:pt x="87546" y="27172"/>
                      <a:pt x="89266" y="28050"/>
                      <a:pt x="89501" y="28773"/>
                    </a:cubicBezTo>
                    <a:cubicBezTo>
                      <a:pt x="89518" y="28773"/>
                      <a:pt x="89518" y="28794"/>
                      <a:pt x="89518" y="28811"/>
                    </a:cubicBezTo>
                    <a:lnTo>
                      <a:pt x="90528" y="24922"/>
                    </a:lnTo>
                    <a:lnTo>
                      <a:pt x="89796" y="20232"/>
                    </a:lnTo>
                    <a:lnTo>
                      <a:pt x="91859" y="17793"/>
                    </a:lnTo>
                    <a:lnTo>
                      <a:pt x="90747" y="15174"/>
                    </a:lnTo>
                    <a:lnTo>
                      <a:pt x="93738" y="10124"/>
                    </a:lnTo>
                    <a:lnTo>
                      <a:pt x="91859" y="8237"/>
                    </a:lnTo>
                    <a:lnTo>
                      <a:pt x="87725" y="9363"/>
                    </a:lnTo>
                    <a:lnTo>
                      <a:pt x="78188" y="7112"/>
                    </a:lnTo>
                    <a:lnTo>
                      <a:pt x="71820" y="3184"/>
                    </a:lnTo>
                    <a:lnTo>
                      <a:pt x="71820" y="377"/>
                    </a:lnTo>
                    <a:lnTo>
                      <a:pt x="67135" y="929"/>
                    </a:lnTo>
                    <a:lnTo>
                      <a:pt x="64148" y="0"/>
                    </a:lnTo>
                    <a:lnTo>
                      <a:pt x="56655" y="4121"/>
                    </a:lnTo>
                    <a:lnTo>
                      <a:pt x="52158" y="2627"/>
                    </a:lnTo>
                    <a:lnTo>
                      <a:pt x="49351" y="6004"/>
                    </a:lnTo>
                    <a:lnTo>
                      <a:pt x="50472" y="10317"/>
                    </a:lnTo>
                    <a:lnTo>
                      <a:pt x="45042" y="11614"/>
                    </a:lnTo>
                    <a:lnTo>
                      <a:pt x="44301" y="16663"/>
                    </a:lnTo>
                    <a:lnTo>
                      <a:pt x="41871" y="14793"/>
                    </a:lnTo>
                    <a:lnTo>
                      <a:pt x="39988" y="14793"/>
                    </a:lnTo>
                    <a:lnTo>
                      <a:pt x="33621" y="13483"/>
                    </a:lnTo>
                    <a:lnTo>
                      <a:pt x="33621" y="17425"/>
                    </a:lnTo>
                    <a:lnTo>
                      <a:pt x="30818" y="22482"/>
                    </a:lnTo>
                    <a:lnTo>
                      <a:pt x="29312" y="19110"/>
                    </a:lnTo>
                    <a:lnTo>
                      <a:pt x="25020" y="17044"/>
                    </a:lnTo>
                    <a:lnTo>
                      <a:pt x="25020" y="13864"/>
                    </a:lnTo>
                    <a:lnTo>
                      <a:pt x="21823" y="11994"/>
                    </a:lnTo>
                    <a:lnTo>
                      <a:pt x="16770" y="20617"/>
                    </a:lnTo>
                    <a:lnTo>
                      <a:pt x="13026" y="18918"/>
                    </a:lnTo>
                    <a:lnTo>
                      <a:pt x="7784" y="22846"/>
                    </a:lnTo>
                    <a:lnTo>
                      <a:pt x="4215" y="21909"/>
                    </a:lnTo>
                    <a:lnTo>
                      <a:pt x="3235" y="23740"/>
                    </a:lnTo>
                    <a:lnTo>
                      <a:pt x="3663" y="26830"/>
                    </a:lnTo>
                    <a:lnTo>
                      <a:pt x="6333" y="28794"/>
                    </a:lnTo>
                    <a:lnTo>
                      <a:pt x="5203" y="33843"/>
                    </a:lnTo>
                    <a:lnTo>
                      <a:pt x="2118" y="34395"/>
                    </a:lnTo>
                    <a:lnTo>
                      <a:pt x="0" y="36513"/>
                    </a:lnTo>
                    <a:lnTo>
                      <a:pt x="3085" y="40155"/>
                    </a:lnTo>
                    <a:lnTo>
                      <a:pt x="4219" y="47613"/>
                    </a:lnTo>
                    <a:lnTo>
                      <a:pt x="8575" y="50412"/>
                    </a:lnTo>
                    <a:lnTo>
                      <a:pt x="12936" y="50699"/>
                    </a:lnTo>
                    <a:lnTo>
                      <a:pt x="11104" y="54759"/>
                    </a:lnTo>
                    <a:cubicBezTo>
                      <a:pt x="11104" y="54759"/>
                      <a:pt x="11896" y="57871"/>
                      <a:pt x="12564" y="59984"/>
                    </a:cubicBezTo>
                    <a:cubicBezTo>
                      <a:pt x="12349" y="60100"/>
                      <a:pt x="12191" y="60275"/>
                      <a:pt x="11981" y="60386"/>
                    </a:cubicBezTo>
                    <a:cubicBezTo>
                      <a:pt x="13654" y="59449"/>
                      <a:pt x="15409" y="58632"/>
                      <a:pt x="17317" y="58003"/>
                    </a:cubicBezTo>
                    <a:cubicBezTo>
                      <a:pt x="19320" y="57353"/>
                      <a:pt x="21104" y="55487"/>
                      <a:pt x="22581" y="53810"/>
                    </a:cubicBezTo>
                    <a:cubicBezTo>
                      <a:pt x="26547" y="49329"/>
                      <a:pt x="31062" y="48816"/>
                      <a:pt x="36436" y="50870"/>
                    </a:cubicBezTo>
                    <a:cubicBezTo>
                      <a:pt x="41456" y="52795"/>
                      <a:pt x="45448" y="55607"/>
                      <a:pt x="47784" y="60558"/>
                    </a:cubicBezTo>
                    <a:cubicBezTo>
                      <a:pt x="49719" y="64640"/>
                      <a:pt x="51807" y="68619"/>
                      <a:pt x="53814" y="72650"/>
                    </a:cubicBezTo>
                    <a:cubicBezTo>
                      <a:pt x="60844" y="79073"/>
                      <a:pt x="68153" y="85231"/>
                      <a:pt x="74229" y="92651"/>
                    </a:cubicBezTo>
                    <a:cubicBezTo>
                      <a:pt x="78675" y="98081"/>
                      <a:pt x="84413" y="102013"/>
                      <a:pt x="91136" y="103575"/>
                    </a:cubicBezTo>
                    <a:cubicBezTo>
                      <a:pt x="99296" y="105501"/>
                      <a:pt x="104542" y="111680"/>
                      <a:pt x="111312" y="115591"/>
                    </a:cubicBezTo>
                    <a:cubicBezTo>
                      <a:pt x="113473" y="119917"/>
                      <a:pt x="117208" y="122339"/>
                      <a:pt x="121329" y="124474"/>
                    </a:cubicBezTo>
                    <a:cubicBezTo>
                      <a:pt x="122745" y="125219"/>
                      <a:pt x="124183" y="126550"/>
                      <a:pt x="124799" y="127945"/>
                    </a:cubicBezTo>
                    <a:cubicBezTo>
                      <a:pt x="126571" y="132138"/>
                      <a:pt x="128013" y="136473"/>
                      <a:pt x="129434" y="140795"/>
                    </a:cubicBezTo>
                    <a:cubicBezTo>
                      <a:pt x="129750" y="141787"/>
                      <a:pt x="129703" y="143071"/>
                      <a:pt x="129378" y="144055"/>
                    </a:cubicBezTo>
                    <a:cubicBezTo>
                      <a:pt x="127713" y="148899"/>
                      <a:pt x="126297" y="153285"/>
                      <a:pt x="119724" y="154466"/>
                    </a:cubicBezTo>
                    <a:cubicBezTo>
                      <a:pt x="109643" y="156298"/>
                      <a:pt x="99664" y="158335"/>
                      <a:pt x="89326" y="157269"/>
                    </a:cubicBezTo>
                    <a:cubicBezTo>
                      <a:pt x="87781" y="157119"/>
                      <a:pt x="86001" y="157898"/>
                      <a:pt x="84559" y="158660"/>
                    </a:cubicBezTo>
                    <a:cubicBezTo>
                      <a:pt x="83695" y="159101"/>
                      <a:pt x="82946" y="160303"/>
                      <a:pt x="82758" y="161296"/>
                    </a:cubicBezTo>
                    <a:cubicBezTo>
                      <a:pt x="82578" y="162284"/>
                      <a:pt x="82736" y="163983"/>
                      <a:pt x="83378" y="164398"/>
                    </a:cubicBezTo>
                    <a:cubicBezTo>
                      <a:pt x="86690" y="166559"/>
                      <a:pt x="90130" y="168540"/>
                      <a:pt x="93635" y="170372"/>
                    </a:cubicBezTo>
                    <a:cubicBezTo>
                      <a:pt x="100661" y="174009"/>
                      <a:pt x="107752" y="177539"/>
                      <a:pt x="114842" y="181087"/>
                    </a:cubicBezTo>
                    <a:cubicBezTo>
                      <a:pt x="116032" y="181673"/>
                      <a:pt x="118526" y="180496"/>
                      <a:pt x="119082" y="179046"/>
                    </a:cubicBezTo>
                    <a:cubicBezTo>
                      <a:pt x="119707" y="177462"/>
                      <a:pt x="120469" y="175840"/>
                      <a:pt x="120512" y="174219"/>
                    </a:cubicBezTo>
                    <a:cubicBezTo>
                      <a:pt x="120555" y="171968"/>
                      <a:pt x="119746" y="169717"/>
                      <a:pt x="119724" y="167471"/>
                    </a:cubicBezTo>
                    <a:cubicBezTo>
                      <a:pt x="119682" y="164090"/>
                      <a:pt x="122527" y="161197"/>
                      <a:pt x="126276" y="161390"/>
                    </a:cubicBezTo>
                    <a:cubicBezTo>
                      <a:pt x="130170" y="161595"/>
                      <a:pt x="132942" y="160380"/>
                      <a:pt x="134795" y="157115"/>
                    </a:cubicBezTo>
                    <a:cubicBezTo>
                      <a:pt x="137581" y="152199"/>
                      <a:pt x="140277" y="147218"/>
                      <a:pt x="142926" y="142220"/>
                    </a:cubicBezTo>
                    <a:cubicBezTo>
                      <a:pt x="144684" y="138899"/>
                      <a:pt x="144342" y="135660"/>
                      <a:pt x="142335" y="132532"/>
                    </a:cubicBezTo>
                    <a:cubicBezTo>
                      <a:pt x="141424" y="131107"/>
                      <a:pt x="139973" y="129750"/>
                      <a:pt x="139738" y="128206"/>
                    </a:cubicBezTo>
                    <a:cubicBezTo>
                      <a:pt x="139382" y="126070"/>
                      <a:pt x="139592" y="123700"/>
                      <a:pt x="140196" y="121607"/>
                    </a:cubicBezTo>
                    <a:cubicBezTo>
                      <a:pt x="141137" y="118214"/>
                      <a:pt x="145566" y="116532"/>
                      <a:pt x="148548" y="118496"/>
                    </a:cubicBezTo>
                    <a:cubicBezTo>
                      <a:pt x="151304" y="120336"/>
                      <a:pt x="153623" y="122848"/>
                      <a:pt x="156306" y="124795"/>
                    </a:cubicBezTo>
                    <a:cubicBezTo>
                      <a:pt x="156850" y="125176"/>
                      <a:pt x="158677" y="124680"/>
                      <a:pt x="159190" y="124029"/>
                    </a:cubicBezTo>
                    <a:cubicBezTo>
                      <a:pt x="161527" y="121025"/>
                      <a:pt x="161368" y="116293"/>
                      <a:pt x="158754" y="114825"/>
                    </a:cubicBezTo>
                    <a:close/>
                  </a:path>
                </a:pathLst>
              </a:custGeom>
              <a:grpFill/>
              <a:ln w="5028" cap="flat">
                <a:solidFill>
                  <a:schemeClr val="bg1"/>
                </a:solidFill>
                <a:prstDash val="solid"/>
                <a:miter/>
              </a:ln>
            </p:spPr>
            <p:txBody>
              <a:bodyPr rtlCol="0" anchor="ctr"/>
              <a:lstStyle/>
              <a:p>
                <a:endParaRPr lang="en-US"/>
              </a:p>
            </p:txBody>
          </p:sp>
        </p:grpSp>
        <p:sp>
          <p:nvSpPr>
            <p:cNvPr id="460" name="Freeform 459">
              <a:extLst>
                <a:ext uri="{FF2B5EF4-FFF2-40B4-BE49-F238E27FC236}">
                  <a16:creationId xmlns:a16="http://schemas.microsoft.com/office/drawing/2014/main" id="{024C29A5-3F71-63E7-649A-B91F3B83C8EA}"/>
                </a:ext>
              </a:extLst>
            </p:cNvPr>
            <p:cNvSpPr/>
            <p:nvPr/>
          </p:nvSpPr>
          <p:spPr>
            <a:xfrm>
              <a:off x="6265870" y="4459975"/>
              <a:ext cx="14542" cy="24118"/>
            </a:xfrm>
            <a:custGeom>
              <a:avLst/>
              <a:gdLst>
                <a:gd name="connsiteX0" fmla="*/ 9087 w 14542"/>
                <a:gd name="connsiteY0" fmla="*/ 295 h 24118"/>
                <a:gd name="connsiteX1" fmla="*/ 3075 w 14542"/>
                <a:gd name="connsiteY1" fmla="*/ 3252 h 24118"/>
                <a:gd name="connsiteX2" fmla="*/ 45 w 14542"/>
                <a:gd name="connsiteY2" fmla="*/ 10668 h 24118"/>
                <a:gd name="connsiteX3" fmla="*/ 5000 w 14542"/>
                <a:gd name="connsiteY3" fmla="*/ 22966 h 24118"/>
                <a:gd name="connsiteX4" fmla="*/ 10965 w 14542"/>
                <a:gd name="connsiteY4" fmla="*/ 22893 h 24118"/>
                <a:gd name="connsiteX5" fmla="*/ 13237 w 14542"/>
                <a:gd name="connsiteY5" fmla="*/ 18434 h 24118"/>
                <a:gd name="connsiteX6" fmla="*/ 14543 w 14542"/>
                <a:gd name="connsiteY6" fmla="*/ 9529 h 24118"/>
                <a:gd name="connsiteX7" fmla="*/ 14098 w 14542"/>
                <a:gd name="connsiteY7" fmla="*/ 5041 h 24118"/>
                <a:gd name="connsiteX8" fmla="*/ 13764 w 14542"/>
                <a:gd name="connsiteY8" fmla="*/ 3385 h 24118"/>
                <a:gd name="connsiteX9" fmla="*/ 9087 w 14542"/>
                <a:gd name="connsiteY9" fmla="*/ 295 h 24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542" h="24118">
                  <a:moveTo>
                    <a:pt x="9087" y="295"/>
                  </a:moveTo>
                  <a:cubicBezTo>
                    <a:pt x="7024" y="1138"/>
                    <a:pt x="4923" y="2011"/>
                    <a:pt x="3075" y="3252"/>
                  </a:cubicBezTo>
                  <a:cubicBezTo>
                    <a:pt x="575" y="4989"/>
                    <a:pt x="-208" y="7689"/>
                    <a:pt x="45" y="10668"/>
                  </a:cubicBezTo>
                  <a:cubicBezTo>
                    <a:pt x="413" y="15268"/>
                    <a:pt x="2296" y="19290"/>
                    <a:pt x="5000" y="22966"/>
                  </a:cubicBezTo>
                  <a:cubicBezTo>
                    <a:pt x="6113" y="24498"/>
                    <a:pt x="9955" y="24532"/>
                    <a:pt x="10965" y="22893"/>
                  </a:cubicBezTo>
                  <a:cubicBezTo>
                    <a:pt x="11834" y="21468"/>
                    <a:pt x="12891" y="20018"/>
                    <a:pt x="13237" y="18434"/>
                  </a:cubicBezTo>
                  <a:cubicBezTo>
                    <a:pt x="13956" y="15156"/>
                    <a:pt x="14239" y="11776"/>
                    <a:pt x="14543" y="9529"/>
                  </a:cubicBezTo>
                  <a:cubicBezTo>
                    <a:pt x="14320" y="7279"/>
                    <a:pt x="14243" y="6149"/>
                    <a:pt x="14098" y="5041"/>
                  </a:cubicBezTo>
                  <a:cubicBezTo>
                    <a:pt x="14029" y="4489"/>
                    <a:pt x="13841" y="3937"/>
                    <a:pt x="13764" y="3385"/>
                  </a:cubicBezTo>
                  <a:cubicBezTo>
                    <a:pt x="13434" y="770"/>
                    <a:pt x="11419" y="-655"/>
                    <a:pt x="9087" y="295"/>
                  </a:cubicBezTo>
                  <a:close/>
                </a:path>
              </a:pathLst>
            </a:custGeom>
            <a:grpFill/>
            <a:ln w="5028" cap="flat">
              <a:solidFill>
                <a:schemeClr val="bg1"/>
              </a:solidFill>
              <a:prstDash val="solid"/>
              <a:miter/>
            </a:ln>
          </p:spPr>
          <p:txBody>
            <a:bodyPr rtlCol="0" anchor="ctr"/>
            <a:lstStyle/>
            <a:p>
              <a:endParaRPr lang="en-US"/>
            </a:p>
          </p:txBody>
        </p:sp>
        <p:sp>
          <p:nvSpPr>
            <p:cNvPr id="461" name="Freeform 460">
              <a:extLst>
                <a:ext uri="{FF2B5EF4-FFF2-40B4-BE49-F238E27FC236}">
                  <a16:creationId xmlns:a16="http://schemas.microsoft.com/office/drawing/2014/main" id="{63D972BB-641A-69DE-8EC8-EF4D164C5110}"/>
                </a:ext>
              </a:extLst>
            </p:cNvPr>
            <p:cNvSpPr/>
            <p:nvPr/>
          </p:nvSpPr>
          <p:spPr>
            <a:xfrm>
              <a:off x="6262579" y="4488304"/>
              <a:ext cx="21167" cy="39482"/>
            </a:xfrm>
            <a:custGeom>
              <a:avLst/>
              <a:gdLst>
                <a:gd name="connsiteX0" fmla="*/ 20838 w 21167"/>
                <a:gd name="connsiteY0" fmla="*/ 14094 h 39482"/>
                <a:gd name="connsiteX1" fmla="*/ 20692 w 21167"/>
                <a:gd name="connsiteY1" fmla="*/ 9023 h 39482"/>
                <a:gd name="connsiteX2" fmla="*/ 7491 w 21167"/>
                <a:gd name="connsiteY2" fmla="*/ 1719 h 39482"/>
                <a:gd name="connsiteX3" fmla="*/ 1830 w 21167"/>
                <a:gd name="connsiteY3" fmla="*/ 5395 h 39482"/>
                <a:gd name="connsiteX4" fmla="*/ 200 w 21167"/>
                <a:gd name="connsiteY4" fmla="*/ 9832 h 39482"/>
                <a:gd name="connsiteX5" fmla="*/ 2789 w 21167"/>
                <a:gd name="connsiteY5" fmla="*/ 29858 h 39482"/>
                <a:gd name="connsiteX6" fmla="*/ 17093 w 21167"/>
                <a:gd name="connsiteY6" fmla="*/ 36401 h 39482"/>
                <a:gd name="connsiteX7" fmla="*/ 20692 w 21167"/>
                <a:gd name="connsiteY7" fmla="*/ 31022 h 39482"/>
                <a:gd name="connsiteX8" fmla="*/ 20769 w 21167"/>
                <a:gd name="connsiteY8" fmla="*/ 20859 h 39482"/>
                <a:gd name="connsiteX9" fmla="*/ 21167 w 21167"/>
                <a:gd name="connsiteY9" fmla="*/ 20859 h 39482"/>
                <a:gd name="connsiteX10" fmla="*/ 20838 w 21167"/>
                <a:gd name="connsiteY10" fmla="*/ 14094 h 394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167" h="39482">
                  <a:moveTo>
                    <a:pt x="20838" y="14094"/>
                  </a:moveTo>
                  <a:cubicBezTo>
                    <a:pt x="20786" y="12412"/>
                    <a:pt x="20880" y="10696"/>
                    <a:pt x="20692" y="9023"/>
                  </a:cubicBezTo>
                  <a:cubicBezTo>
                    <a:pt x="20097" y="3568"/>
                    <a:pt x="14274" y="-3240"/>
                    <a:pt x="7491" y="1719"/>
                  </a:cubicBezTo>
                  <a:cubicBezTo>
                    <a:pt x="5681" y="3054"/>
                    <a:pt x="3678" y="4098"/>
                    <a:pt x="1830" y="5395"/>
                  </a:cubicBezTo>
                  <a:cubicBezTo>
                    <a:pt x="324" y="6465"/>
                    <a:pt x="-374" y="8262"/>
                    <a:pt x="200" y="9832"/>
                  </a:cubicBezTo>
                  <a:cubicBezTo>
                    <a:pt x="2562" y="16341"/>
                    <a:pt x="2600" y="23067"/>
                    <a:pt x="2789" y="29858"/>
                  </a:cubicBezTo>
                  <a:cubicBezTo>
                    <a:pt x="3071" y="39948"/>
                    <a:pt x="8056" y="42062"/>
                    <a:pt x="17093" y="36401"/>
                  </a:cubicBezTo>
                  <a:cubicBezTo>
                    <a:pt x="19143" y="35083"/>
                    <a:pt x="20530" y="33312"/>
                    <a:pt x="20692" y="31022"/>
                  </a:cubicBezTo>
                  <a:cubicBezTo>
                    <a:pt x="20962" y="27663"/>
                    <a:pt x="20769" y="24253"/>
                    <a:pt x="20769" y="20859"/>
                  </a:cubicBezTo>
                  <a:lnTo>
                    <a:pt x="21167" y="20859"/>
                  </a:lnTo>
                  <a:cubicBezTo>
                    <a:pt x="21065" y="18613"/>
                    <a:pt x="20936" y="16362"/>
                    <a:pt x="20838" y="14094"/>
                  </a:cubicBezTo>
                  <a:close/>
                </a:path>
              </a:pathLst>
            </a:custGeom>
            <a:grpFill/>
            <a:ln w="5028" cap="flat">
              <a:solidFill>
                <a:schemeClr val="bg1"/>
              </a:solidFill>
              <a:prstDash val="solid"/>
              <a:miter/>
            </a:ln>
          </p:spPr>
          <p:txBody>
            <a:bodyPr rtlCol="0" anchor="ctr"/>
            <a:lstStyle/>
            <a:p>
              <a:endParaRPr lang="en-US"/>
            </a:p>
          </p:txBody>
        </p:sp>
        <p:sp>
          <p:nvSpPr>
            <p:cNvPr id="462" name="Freeform 461">
              <a:extLst>
                <a:ext uri="{FF2B5EF4-FFF2-40B4-BE49-F238E27FC236}">
                  <a16:creationId xmlns:a16="http://schemas.microsoft.com/office/drawing/2014/main" id="{2EAA39FE-5D0F-B5B6-67B7-032CD9CDEC59}"/>
                </a:ext>
              </a:extLst>
            </p:cNvPr>
            <p:cNvSpPr/>
            <p:nvPr/>
          </p:nvSpPr>
          <p:spPr>
            <a:xfrm>
              <a:off x="6400484" y="4224549"/>
              <a:ext cx="37938" cy="20214"/>
            </a:xfrm>
            <a:custGeom>
              <a:avLst/>
              <a:gdLst>
                <a:gd name="connsiteX0" fmla="*/ 36813 w 37938"/>
                <a:gd name="connsiteY0" fmla="*/ 18674 h 20214"/>
                <a:gd name="connsiteX1" fmla="*/ 36394 w 37938"/>
                <a:gd name="connsiteY1" fmla="*/ 13749 h 20214"/>
                <a:gd name="connsiteX2" fmla="*/ 37938 w 37938"/>
                <a:gd name="connsiteY2" fmla="*/ 11519 h 20214"/>
                <a:gd name="connsiteX3" fmla="*/ 36659 w 37938"/>
                <a:gd name="connsiteY3" fmla="*/ 10112 h 20214"/>
                <a:gd name="connsiteX4" fmla="*/ 34986 w 37938"/>
                <a:gd name="connsiteY4" fmla="*/ 9688 h 20214"/>
                <a:gd name="connsiteX5" fmla="*/ 34271 w 37938"/>
                <a:gd name="connsiteY5" fmla="*/ 6868 h 20214"/>
                <a:gd name="connsiteX6" fmla="*/ 32731 w 37938"/>
                <a:gd name="connsiteY6" fmla="*/ 5892 h 20214"/>
                <a:gd name="connsiteX7" fmla="*/ 27121 w 37938"/>
                <a:gd name="connsiteY7" fmla="*/ 6868 h 20214"/>
                <a:gd name="connsiteX8" fmla="*/ 23329 w 37938"/>
                <a:gd name="connsiteY8" fmla="*/ 4900 h 20214"/>
                <a:gd name="connsiteX9" fmla="*/ 19671 w 37938"/>
                <a:gd name="connsiteY9" fmla="*/ 0 h 20214"/>
                <a:gd name="connsiteX10" fmla="*/ 13800 w 37938"/>
                <a:gd name="connsiteY10" fmla="*/ 950 h 20214"/>
                <a:gd name="connsiteX11" fmla="*/ 14502 w 37938"/>
                <a:gd name="connsiteY11" fmla="*/ 5837 h 20214"/>
                <a:gd name="connsiteX12" fmla="*/ 12965 w 37938"/>
                <a:gd name="connsiteY12" fmla="*/ 8563 h 20214"/>
                <a:gd name="connsiteX13" fmla="*/ 5079 w 37938"/>
                <a:gd name="connsiteY13" fmla="*/ 11708 h 20214"/>
                <a:gd name="connsiteX14" fmla="*/ 218 w 37938"/>
                <a:gd name="connsiteY14" fmla="*/ 17938 h 20214"/>
                <a:gd name="connsiteX15" fmla="*/ 0 w 37938"/>
                <a:gd name="connsiteY15" fmla="*/ 18460 h 20214"/>
                <a:gd name="connsiteX16" fmla="*/ 1412 w 37938"/>
                <a:gd name="connsiteY16" fmla="*/ 19928 h 20214"/>
                <a:gd name="connsiteX17" fmla="*/ 2944 w 37938"/>
                <a:gd name="connsiteY17" fmla="*/ 19089 h 20214"/>
                <a:gd name="connsiteX18" fmla="*/ 21207 w 37938"/>
                <a:gd name="connsiteY18" fmla="*/ 20214 h 20214"/>
                <a:gd name="connsiteX19" fmla="*/ 36813 w 37938"/>
                <a:gd name="connsiteY19" fmla="*/ 18674 h 2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7938" h="20214">
                  <a:moveTo>
                    <a:pt x="36813" y="18674"/>
                  </a:moveTo>
                  <a:lnTo>
                    <a:pt x="36394" y="13749"/>
                  </a:lnTo>
                  <a:lnTo>
                    <a:pt x="37938" y="11519"/>
                  </a:lnTo>
                  <a:lnTo>
                    <a:pt x="36659" y="10112"/>
                  </a:lnTo>
                  <a:lnTo>
                    <a:pt x="34986" y="9688"/>
                  </a:lnTo>
                  <a:lnTo>
                    <a:pt x="34271" y="6868"/>
                  </a:lnTo>
                  <a:lnTo>
                    <a:pt x="32731" y="5892"/>
                  </a:lnTo>
                  <a:lnTo>
                    <a:pt x="27121" y="6868"/>
                  </a:lnTo>
                  <a:lnTo>
                    <a:pt x="23329" y="4900"/>
                  </a:lnTo>
                  <a:lnTo>
                    <a:pt x="19671" y="0"/>
                  </a:lnTo>
                  <a:lnTo>
                    <a:pt x="13800" y="950"/>
                  </a:lnTo>
                  <a:cubicBezTo>
                    <a:pt x="14035" y="2572"/>
                    <a:pt x="14283" y="4215"/>
                    <a:pt x="14502" y="5837"/>
                  </a:cubicBezTo>
                  <a:cubicBezTo>
                    <a:pt x="14617" y="6697"/>
                    <a:pt x="13762" y="8160"/>
                    <a:pt x="12965" y="8563"/>
                  </a:cubicBezTo>
                  <a:cubicBezTo>
                    <a:pt x="10437" y="9816"/>
                    <a:pt x="7745" y="10736"/>
                    <a:pt x="5079" y="11708"/>
                  </a:cubicBezTo>
                  <a:cubicBezTo>
                    <a:pt x="2161" y="12794"/>
                    <a:pt x="676" y="14686"/>
                    <a:pt x="218" y="17938"/>
                  </a:cubicBezTo>
                  <a:cubicBezTo>
                    <a:pt x="197" y="18135"/>
                    <a:pt x="68" y="18268"/>
                    <a:pt x="0" y="18460"/>
                  </a:cubicBezTo>
                  <a:lnTo>
                    <a:pt x="1412" y="19928"/>
                  </a:lnTo>
                  <a:lnTo>
                    <a:pt x="2944" y="19089"/>
                  </a:lnTo>
                  <a:lnTo>
                    <a:pt x="21207" y="20214"/>
                  </a:lnTo>
                  <a:lnTo>
                    <a:pt x="36813" y="18674"/>
                  </a:lnTo>
                  <a:close/>
                </a:path>
              </a:pathLst>
            </a:custGeom>
            <a:grpFill/>
            <a:ln w="5028" cap="flat">
              <a:solidFill>
                <a:schemeClr val="bg1"/>
              </a:solidFill>
              <a:prstDash val="solid"/>
              <a:miter/>
            </a:ln>
          </p:spPr>
          <p:txBody>
            <a:bodyPr rtlCol="0" anchor="ctr"/>
            <a:lstStyle/>
            <a:p>
              <a:endParaRPr lang="en-US"/>
            </a:p>
          </p:txBody>
        </p:sp>
        <p:sp>
          <p:nvSpPr>
            <p:cNvPr id="463" name="Freeform 462">
              <a:extLst>
                <a:ext uri="{FF2B5EF4-FFF2-40B4-BE49-F238E27FC236}">
                  <a16:creationId xmlns:a16="http://schemas.microsoft.com/office/drawing/2014/main" id="{C1A47BDE-F923-26D7-8FC6-32A4E3567B1F}"/>
                </a:ext>
              </a:extLst>
            </p:cNvPr>
            <p:cNvSpPr/>
            <p:nvPr/>
          </p:nvSpPr>
          <p:spPr>
            <a:xfrm>
              <a:off x="6305591" y="4313639"/>
              <a:ext cx="103746" cy="44463"/>
            </a:xfrm>
            <a:custGeom>
              <a:avLst/>
              <a:gdLst>
                <a:gd name="connsiteX0" fmla="*/ 102925 w 103746"/>
                <a:gd name="connsiteY0" fmla="*/ 28884 h 44463"/>
                <a:gd name="connsiteX1" fmla="*/ 101230 w 103746"/>
                <a:gd name="connsiteY1" fmla="*/ 26774 h 44463"/>
                <a:gd name="connsiteX2" fmla="*/ 97015 w 103746"/>
                <a:gd name="connsiteY2" fmla="*/ 27061 h 44463"/>
                <a:gd name="connsiteX3" fmla="*/ 95894 w 103746"/>
                <a:gd name="connsiteY3" fmla="*/ 28178 h 44463"/>
                <a:gd name="connsiteX4" fmla="*/ 93361 w 103746"/>
                <a:gd name="connsiteY4" fmla="*/ 28178 h 44463"/>
                <a:gd name="connsiteX5" fmla="*/ 91256 w 103746"/>
                <a:gd name="connsiteY5" fmla="*/ 23676 h 44463"/>
                <a:gd name="connsiteX6" fmla="*/ 82270 w 103746"/>
                <a:gd name="connsiteY6" fmla="*/ 17219 h 44463"/>
                <a:gd name="connsiteX7" fmla="*/ 78050 w 103746"/>
                <a:gd name="connsiteY7" fmla="*/ 15824 h 44463"/>
                <a:gd name="connsiteX8" fmla="*/ 72851 w 103746"/>
                <a:gd name="connsiteY8" fmla="*/ 17506 h 44463"/>
                <a:gd name="connsiteX9" fmla="*/ 69775 w 103746"/>
                <a:gd name="connsiteY9" fmla="*/ 14545 h 44463"/>
                <a:gd name="connsiteX10" fmla="*/ 70892 w 103746"/>
                <a:gd name="connsiteY10" fmla="*/ 12033 h 44463"/>
                <a:gd name="connsiteX11" fmla="*/ 66535 w 103746"/>
                <a:gd name="connsiteY11" fmla="*/ 13000 h 44463"/>
                <a:gd name="connsiteX12" fmla="*/ 59650 w 103746"/>
                <a:gd name="connsiteY12" fmla="*/ 9363 h 44463"/>
                <a:gd name="connsiteX13" fmla="*/ 58401 w 103746"/>
                <a:gd name="connsiteY13" fmla="*/ 10069 h 44463"/>
                <a:gd name="connsiteX14" fmla="*/ 61614 w 103746"/>
                <a:gd name="connsiteY14" fmla="*/ 14545 h 44463"/>
                <a:gd name="connsiteX15" fmla="*/ 59650 w 103746"/>
                <a:gd name="connsiteY15" fmla="*/ 14416 h 44463"/>
                <a:gd name="connsiteX16" fmla="*/ 58683 w 103746"/>
                <a:gd name="connsiteY16" fmla="*/ 15824 h 44463"/>
                <a:gd name="connsiteX17" fmla="*/ 56698 w 103746"/>
                <a:gd name="connsiteY17" fmla="*/ 14831 h 44463"/>
                <a:gd name="connsiteX18" fmla="*/ 56698 w 103746"/>
                <a:gd name="connsiteY18" fmla="*/ 12589 h 44463"/>
                <a:gd name="connsiteX19" fmla="*/ 54729 w 103746"/>
                <a:gd name="connsiteY19" fmla="*/ 10197 h 44463"/>
                <a:gd name="connsiteX20" fmla="*/ 56017 w 103746"/>
                <a:gd name="connsiteY20" fmla="*/ 7112 h 44463"/>
                <a:gd name="connsiteX21" fmla="*/ 54036 w 103746"/>
                <a:gd name="connsiteY21" fmla="*/ 5144 h 44463"/>
                <a:gd name="connsiteX22" fmla="*/ 51640 w 103746"/>
                <a:gd name="connsiteY22" fmla="*/ 5567 h 44463"/>
                <a:gd name="connsiteX23" fmla="*/ 48970 w 103746"/>
                <a:gd name="connsiteY23" fmla="*/ 3030 h 44463"/>
                <a:gd name="connsiteX24" fmla="*/ 49406 w 103746"/>
                <a:gd name="connsiteY24" fmla="*/ 1357 h 44463"/>
                <a:gd name="connsiteX25" fmla="*/ 43784 w 103746"/>
                <a:gd name="connsiteY25" fmla="*/ 513 h 44463"/>
                <a:gd name="connsiteX26" fmla="*/ 42367 w 103746"/>
                <a:gd name="connsiteY26" fmla="*/ 1215 h 44463"/>
                <a:gd name="connsiteX27" fmla="*/ 39860 w 103746"/>
                <a:gd name="connsiteY27" fmla="*/ 779 h 44463"/>
                <a:gd name="connsiteX28" fmla="*/ 38593 w 103746"/>
                <a:gd name="connsiteY28" fmla="*/ 2058 h 44463"/>
                <a:gd name="connsiteX29" fmla="*/ 37579 w 103746"/>
                <a:gd name="connsiteY29" fmla="*/ 39 h 44463"/>
                <a:gd name="connsiteX30" fmla="*/ 37083 w 103746"/>
                <a:gd name="connsiteY30" fmla="*/ 749 h 44463"/>
                <a:gd name="connsiteX31" fmla="*/ 35037 w 103746"/>
                <a:gd name="connsiteY31" fmla="*/ 171 h 44463"/>
                <a:gd name="connsiteX32" fmla="*/ 33167 w 103746"/>
                <a:gd name="connsiteY32" fmla="*/ 1108 h 44463"/>
                <a:gd name="connsiteX33" fmla="*/ 28858 w 103746"/>
                <a:gd name="connsiteY33" fmla="*/ 0 h 44463"/>
                <a:gd name="connsiteX34" fmla="*/ 28285 w 103746"/>
                <a:gd name="connsiteY34" fmla="*/ 3166 h 44463"/>
                <a:gd name="connsiteX35" fmla="*/ 26428 w 103746"/>
                <a:gd name="connsiteY35" fmla="*/ 4104 h 44463"/>
                <a:gd name="connsiteX36" fmla="*/ 23804 w 103746"/>
                <a:gd name="connsiteY36" fmla="*/ 3166 h 44463"/>
                <a:gd name="connsiteX37" fmla="*/ 19671 w 103746"/>
                <a:gd name="connsiteY37" fmla="*/ 3351 h 44463"/>
                <a:gd name="connsiteX38" fmla="*/ 17801 w 103746"/>
                <a:gd name="connsiteY38" fmla="*/ 6543 h 44463"/>
                <a:gd name="connsiteX39" fmla="*/ 14801 w 103746"/>
                <a:gd name="connsiteY39" fmla="*/ 6543 h 44463"/>
                <a:gd name="connsiteX40" fmla="*/ 12191 w 103746"/>
                <a:gd name="connsiteY40" fmla="*/ 9341 h 44463"/>
                <a:gd name="connsiteX41" fmla="*/ 9936 w 103746"/>
                <a:gd name="connsiteY41" fmla="*/ 9341 h 44463"/>
                <a:gd name="connsiteX42" fmla="*/ 4895 w 103746"/>
                <a:gd name="connsiteY42" fmla="*/ 13483 h 44463"/>
                <a:gd name="connsiteX43" fmla="*/ 1322 w 103746"/>
                <a:gd name="connsiteY43" fmla="*/ 11592 h 44463"/>
                <a:gd name="connsiteX44" fmla="*/ 0 w 103746"/>
                <a:gd name="connsiteY44" fmla="*/ 12722 h 44463"/>
                <a:gd name="connsiteX45" fmla="*/ 0 w 103746"/>
                <a:gd name="connsiteY45" fmla="*/ 13843 h 44463"/>
                <a:gd name="connsiteX46" fmla="*/ 2820 w 103746"/>
                <a:gd name="connsiteY46" fmla="*/ 16094 h 44463"/>
                <a:gd name="connsiteX47" fmla="*/ 6573 w 103746"/>
                <a:gd name="connsiteY47" fmla="*/ 21147 h 44463"/>
                <a:gd name="connsiteX48" fmla="*/ 6573 w 103746"/>
                <a:gd name="connsiteY48" fmla="*/ 24519 h 44463"/>
                <a:gd name="connsiteX49" fmla="*/ 7882 w 103746"/>
                <a:gd name="connsiteY49" fmla="*/ 27510 h 44463"/>
                <a:gd name="connsiteX50" fmla="*/ 17245 w 103746"/>
                <a:gd name="connsiteY50" fmla="*/ 32949 h 44463"/>
                <a:gd name="connsiteX51" fmla="*/ 23257 w 103746"/>
                <a:gd name="connsiteY51" fmla="*/ 40313 h 44463"/>
                <a:gd name="connsiteX52" fmla="*/ 25105 w 103746"/>
                <a:gd name="connsiteY52" fmla="*/ 40386 h 44463"/>
                <a:gd name="connsiteX53" fmla="*/ 32405 w 103746"/>
                <a:gd name="connsiteY53" fmla="*/ 44464 h 44463"/>
                <a:gd name="connsiteX54" fmla="*/ 33809 w 103746"/>
                <a:gd name="connsiteY54" fmla="*/ 43210 h 44463"/>
                <a:gd name="connsiteX55" fmla="*/ 37481 w 103746"/>
                <a:gd name="connsiteY55" fmla="*/ 42923 h 44463"/>
                <a:gd name="connsiteX56" fmla="*/ 37887 w 103746"/>
                <a:gd name="connsiteY56" fmla="*/ 40823 h 44463"/>
                <a:gd name="connsiteX57" fmla="*/ 39432 w 103746"/>
                <a:gd name="connsiteY57" fmla="*/ 39278 h 44463"/>
                <a:gd name="connsiteX58" fmla="*/ 40283 w 103746"/>
                <a:gd name="connsiteY58" fmla="*/ 37160 h 44463"/>
                <a:gd name="connsiteX59" fmla="*/ 43651 w 103746"/>
                <a:gd name="connsiteY59" fmla="*/ 38152 h 44463"/>
                <a:gd name="connsiteX60" fmla="*/ 48717 w 103746"/>
                <a:gd name="connsiteY60" fmla="*/ 38572 h 44463"/>
                <a:gd name="connsiteX61" fmla="*/ 51640 w 103746"/>
                <a:gd name="connsiteY61" fmla="*/ 40386 h 44463"/>
                <a:gd name="connsiteX62" fmla="*/ 55859 w 103746"/>
                <a:gd name="connsiteY62" fmla="*/ 40823 h 44463"/>
                <a:gd name="connsiteX63" fmla="*/ 59372 w 103746"/>
                <a:gd name="connsiteY63" fmla="*/ 40116 h 44463"/>
                <a:gd name="connsiteX64" fmla="*/ 61905 w 103746"/>
                <a:gd name="connsiteY64" fmla="*/ 41952 h 44463"/>
                <a:gd name="connsiteX65" fmla="*/ 67956 w 103746"/>
                <a:gd name="connsiteY65" fmla="*/ 43339 h 44463"/>
                <a:gd name="connsiteX66" fmla="*/ 71880 w 103746"/>
                <a:gd name="connsiteY66" fmla="*/ 40673 h 44463"/>
                <a:gd name="connsiteX67" fmla="*/ 74679 w 103746"/>
                <a:gd name="connsiteY67" fmla="*/ 41092 h 44463"/>
                <a:gd name="connsiteX68" fmla="*/ 76219 w 103746"/>
                <a:gd name="connsiteY68" fmla="*/ 42213 h 44463"/>
                <a:gd name="connsiteX69" fmla="*/ 81294 w 103746"/>
                <a:gd name="connsiteY69" fmla="*/ 40116 h 44463"/>
                <a:gd name="connsiteX70" fmla="*/ 86908 w 103746"/>
                <a:gd name="connsiteY70" fmla="*/ 39410 h 44463"/>
                <a:gd name="connsiteX71" fmla="*/ 90828 w 103746"/>
                <a:gd name="connsiteY71" fmla="*/ 35487 h 44463"/>
                <a:gd name="connsiteX72" fmla="*/ 94486 w 103746"/>
                <a:gd name="connsiteY72" fmla="*/ 34909 h 44463"/>
                <a:gd name="connsiteX73" fmla="*/ 97293 w 103746"/>
                <a:gd name="connsiteY73" fmla="*/ 32393 h 44463"/>
                <a:gd name="connsiteX74" fmla="*/ 103746 w 103746"/>
                <a:gd name="connsiteY74" fmla="*/ 32812 h 44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103746" h="44463">
                  <a:moveTo>
                    <a:pt x="102925" y="28884"/>
                  </a:moveTo>
                  <a:lnTo>
                    <a:pt x="101230" y="26774"/>
                  </a:lnTo>
                  <a:lnTo>
                    <a:pt x="97015" y="27061"/>
                  </a:lnTo>
                  <a:lnTo>
                    <a:pt x="95894" y="28178"/>
                  </a:lnTo>
                  <a:lnTo>
                    <a:pt x="93361" y="28178"/>
                  </a:lnTo>
                  <a:lnTo>
                    <a:pt x="91256" y="23676"/>
                  </a:lnTo>
                  <a:lnTo>
                    <a:pt x="82270" y="17219"/>
                  </a:lnTo>
                  <a:lnTo>
                    <a:pt x="78050" y="15824"/>
                  </a:lnTo>
                  <a:lnTo>
                    <a:pt x="72851" y="17506"/>
                  </a:lnTo>
                  <a:lnTo>
                    <a:pt x="69775" y="14545"/>
                  </a:lnTo>
                  <a:lnTo>
                    <a:pt x="70892" y="12033"/>
                  </a:lnTo>
                  <a:lnTo>
                    <a:pt x="66535" y="13000"/>
                  </a:lnTo>
                  <a:lnTo>
                    <a:pt x="59650" y="9363"/>
                  </a:lnTo>
                  <a:lnTo>
                    <a:pt x="58401" y="10069"/>
                  </a:lnTo>
                  <a:lnTo>
                    <a:pt x="61614" y="14545"/>
                  </a:lnTo>
                  <a:lnTo>
                    <a:pt x="59650" y="14416"/>
                  </a:lnTo>
                  <a:lnTo>
                    <a:pt x="58683" y="15824"/>
                  </a:lnTo>
                  <a:lnTo>
                    <a:pt x="56698" y="14831"/>
                  </a:lnTo>
                  <a:lnTo>
                    <a:pt x="56698" y="12589"/>
                  </a:lnTo>
                  <a:lnTo>
                    <a:pt x="54729" y="10197"/>
                  </a:lnTo>
                  <a:lnTo>
                    <a:pt x="56017" y="7112"/>
                  </a:lnTo>
                  <a:lnTo>
                    <a:pt x="54036" y="5144"/>
                  </a:lnTo>
                  <a:lnTo>
                    <a:pt x="51640" y="5567"/>
                  </a:lnTo>
                  <a:lnTo>
                    <a:pt x="48970" y="3030"/>
                  </a:lnTo>
                  <a:lnTo>
                    <a:pt x="49406" y="1357"/>
                  </a:lnTo>
                  <a:lnTo>
                    <a:pt x="43784" y="513"/>
                  </a:lnTo>
                  <a:lnTo>
                    <a:pt x="42367" y="1215"/>
                  </a:lnTo>
                  <a:lnTo>
                    <a:pt x="39860" y="779"/>
                  </a:lnTo>
                  <a:lnTo>
                    <a:pt x="38593" y="2058"/>
                  </a:lnTo>
                  <a:lnTo>
                    <a:pt x="37579" y="39"/>
                  </a:lnTo>
                  <a:lnTo>
                    <a:pt x="37083" y="749"/>
                  </a:lnTo>
                  <a:lnTo>
                    <a:pt x="35037" y="171"/>
                  </a:lnTo>
                  <a:lnTo>
                    <a:pt x="33167" y="1108"/>
                  </a:lnTo>
                  <a:lnTo>
                    <a:pt x="28858" y="0"/>
                  </a:lnTo>
                  <a:lnTo>
                    <a:pt x="28285" y="3166"/>
                  </a:lnTo>
                  <a:lnTo>
                    <a:pt x="26428" y="4104"/>
                  </a:lnTo>
                  <a:lnTo>
                    <a:pt x="23804" y="3166"/>
                  </a:lnTo>
                  <a:lnTo>
                    <a:pt x="19671" y="3351"/>
                  </a:lnTo>
                  <a:lnTo>
                    <a:pt x="17801" y="6543"/>
                  </a:lnTo>
                  <a:lnTo>
                    <a:pt x="14801" y="6543"/>
                  </a:lnTo>
                  <a:lnTo>
                    <a:pt x="12191" y="9341"/>
                  </a:lnTo>
                  <a:lnTo>
                    <a:pt x="9936" y="9341"/>
                  </a:lnTo>
                  <a:lnTo>
                    <a:pt x="4895" y="13483"/>
                  </a:lnTo>
                  <a:lnTo>
                    <a:pt x="1322" y="11592"/>
                  </a:lnTo>
                  <a:lnTo>
                    <a:pt x="0" y="12722"/>
                  </a:lnTo>
                  <a:lnTo>
                    <a:pt x="0" y="13843"/>
                  </a:lnTo>
                  <a:lnTo>
                    <a:pt x="2820" y="16094"/>
                  </a:lnTo>
                  <a:lnTo>
                    <a:pt x="6573" y="21147"/>
                  </a:lnTo>
                  <a:lnTo>
                    <a:pt x="6573" y="24519"/>
                  </a:lnTo>
                  <a:lnTo>
                    <a:pt x="7882" y="27510"/>
                  </a:lnTo>
                  <a:lnTo>
                    <a:pt x="17245" y="32949"/>
                  </a:lnTo>
                  <a:lnTo>
                    <a:pt x="23257" y="40313"/>
                  </a:lnTo>
                  <a:lnTo>
                    <a:pt x="25105" y="40386"/>
                  </a:lnTo>
                  <a:lnTo>
                    <a:pt x="32405" y="44464"/>
                  </a:lnTo>
                  <a:lnTo>
                    <a:pt x="33809" y="43210"/>
                  </a:lnTo>
                  <a:lnTo>
                    <a:pt x="37481" y="42923"/>
                  </a:lnTo>
                  <a:lnTo>
                    <a:pt x="37887" y="40823"/>
                  </a:lnTo>
                  <a:lnTo>
                    <a:pt x="39432" y="39278"/>
                  </a:lnTo>
                  <a:lnTo>
                    <a:pt x="40283" y="37160"/>
                  </a:lnTo>
                  <a:lnTo>
                    <a:pt x="43651" y="38152"/>
                  </a:lnTo>
                  <a:lnTo>
                    <a:pt x="48717" y="38572"/>
                  </a:lnTo>
                  <a:lnTo>
                    <a:pt x="51640" y="40386"/>
                  </a:lnTo>
                  <a:lnTo>
                    <a:pt x="55859" y="40823"/>
                  </a:lnTo>
                  <a:lnTo>
                    <a:pt x="59372" y="40116"/>
                  </a:lnTo>
                  <a:lnTo>
                    <a:pt x="61905" y="41952"/>
                  </a:lnTo>
                  <a:lnTo>
                    <a:pt x="67956" y="43339"/>
                  </a:lnTo>
                  <a:lnTo>
                    <a:pt x="71880" y="40673"/>
                  </a:lnTo>
                  <a:lnTo>
                    <a:pt x="74679" y="41092"/>
                  </a:lnTo>
                  <a:lnTo>
                    <a:pt x="76219" y="42213"/>
                  </a:lnTo>
                  <a:lnTo>
                    <a:pt x="81294" y="40116"/>
                  </a:lnTo>
                  <a:lnTo>
                    <a:pt x="86908" y="39410"/>
                  </a:lnTo>
                  <a:lnTo>
                    <a:pt x="90828" y="35487"/>
                  </a:lnTo>
                  <a:lnTo>
                    <a:pt x="94486" y="34909"/>
                  </a:lnTo>
                  <a:lnTo>
                    <a:pt x="97293" y="32393"/>
                  </a:lnTo>
                  <a:lnTo>
                    <a:pt x="103746" y="32812"/>
                  </a:lnTo>
                  <a:close/>
                </a:path>
              </a:pathLst>
            </a:custGeom>
            <a:grpFill/>
            <a:ln w="5028" cap="flat">
              <a:solidFill>
                <a:schemeClr val="bg1"/>
              </a:solidFill>
              <a:prstDash val="solid"/>
              <a:miter/>
            </a:ln>
          </p:spPr>
          <p:txBody>
            <a:bodyPr rtlCol="0" anchor="ctr"/>
            <a:lstStyle/>
            <a:p>
              <a:endParaRPr lang="en-US"/>
            </a:p>
          </p:txBody>
        </p:sp>
        <p:sp>
          <p:nvSpPr>
            <p:cNvPr id="464" name="Freeform 463">
              <a:extLst>
                <a:ext uri="{FF2B5EF4-FFF2-40B4-BE49-F238E27FC236}">
                  <a16:creationId xmlns:a16="http://schemas.microsoft.com/office/drawing/2014/main" id="{93B9C46E-BD89-72A9-D9C2-FAA8CA72F79A}"/>
                </a:ext>
              </a:extLst>
            </p:cNvPr>
            <p:cNvSpPr/>
            <p:nvPr/>
          </p:nvSpPr>
          <p:spPr>
            <a:xfrm>
              <a:off x="6276536" y="4346588"/>
              <a:ext cx="97699" cy="51254"/>
            </a:xfrm>
            <a:custGeom>
              <a:avLst/>
              <a:gdLst>
                <a:gd name="connsiteX0" fmla="*/ 67798 w 97699"/>
                <a:gd name="connsiteY0" fmla="*/ 51255 h 51254"/>
                <a:gd name="connsiteX1" fmla="*/ 71161 w 97699"/>
                <a:gd name="connsiteY1" fmla="*/ 49445 h 51254"/>
                <a:gd name="connsiteX2" fmla="*/ 74387 w 97699"/>
                <a:gd name="connsiteY2" fmla="*/ 49714 h 51254"/>
                <a:gd name="connsiteX3" fmla="*/ 78598 w 97699"/>
                <a:gd name="connsiteY3" fmla="*/ 48037 h 51254"/>
                <a:gd name="connsiteX4" fmla="*/ 80571 w 97699"/>
                <a:gd name="connsiteY4" fmla="*/ 48170 h 51254"/>
                <a:gd name="connsiteX5" fmla="*/ 87738 w 97699"/>
                <a:gd name="connsiteY5" fmla="*/ 44395 h 51254"/>
                <a:gd name="connsiteX6" fmla="*/ 90545 w 97699"/>
                <a:gd name="connsiteY6" fmla="*/ 44109 h 51254"/>
                <a:gd name="connsiteX7" fmla="*/ 93215 w 97699"/>
                <a:gd name="connsiteY7" fmla="*/ 41023 h 51254"/>
                <a:gd name="connsiteX8" fmla="*/ 91512 w 97699"/>
                <a:gd name="connsiteY8" fmla="*/ 37934 h 51254"/>
                <a:gd name="connsiteX9" fmla="*/ 93057 w 97699"/>
                <a:gd name="connsiteY9" fmla="*/ 32170 h 51254"/>
                <a:gd name="connsiteX10" fmla="*/ 90541 w 97699"/>
                <a:gd name="connsiteY10" fmla="*/ 29218 h 51254"/>
                <a:gd name="connsiteX11" fmla="*/ 91512 w 97699"/>
                <a:gd name="connsiteY11" fmla="*/ 27677 h 51254"/>
                <a:gd name="connsiteX12" fmla="*/ 97131 w 97699"/>
                <a:gd name="connsiteY12" fmla="*/ 27964 h 51254"/>
                <a:gd name="connsiteX13" fmla="*/ 97700 w 97699"/>
                <a:gd name="connsiteY13" fmla="*/ 25157 h 51254"/>
                <a:gd name="connsiteX14" fmla="*/ 97131 w 97699"/>
                <a:gd name="connsiteY14" fmla="*/ 20655 h 51254"/>
                <a:gd name="connsiteX15" fmla="*/ 96155 w 97699"/>
                <a:gd name="connsiteY15" fmla="*/ 13642 h 51254"/>
                <a:gd name="connsiteX16" fmla="*/ 96793 w 97699"/>
                <a:gd name="connsiteY16" fmla="*/ 10355 h 51254"/>
                <a:gd name="connsiteX17" fmla="*/ 90960 w 97699"/>
                <a:gd name="connsiteY17" fmla="*/ 9007 h 51254"/>
                <a:gd name="connsiteX18" fmla="*/ 88427 w 97699"/>
                <a:gd name="connsiteY18" fmla="*/ 7172 h 51254"/>
                <a:gd name="connsiteX19" fmla="*/ 84914 w 97699"/>
                <a:gd name="connsiteY19" fmla="*/ 7878 h 51254"/>
                <a:gd name="connsiteX20" fmla="*/ 80699 w 97699"/>
                <a:gd name="connsiteY20" fmla="*/ 7441 h 51254"/>
                <a:gd name="connsiteX21" fmla="*/ 77772 w 97699"/>
                <a:gd name="connsiteY21" fmla="*/ 5627 h 51254"/>
                <a:gd name="connsiteX22" fmla="*/ 72706 w 97699"/>
                <a:gd name="connsiteY22" fmla="*/ 5208 h 51254"/>
                <a:gd name="connsiteX23" fmla="*/ 69338 w 97699"/>
                <a:gd name="connsiteY23" fmla="*/ 4219 h 51254"/>
                <a:gd name="connsiteX24" fmla="*/ 68487 w 97699"/>
                <a:gd name="connsiteY24" fmla="*/ 6337 h 51254"/>
                <a:gd name="connsiteX25" fmla="*/ 66942 w 97699"/>
                <a:gd name="connsiteY25" fmla="*/ 7878 h 51254"/>
                <a:gd name="connsiteX26" fmla="*/ 66535 w 97699"/>
                <a:gd name="connsiteY26" fmla="*/ 9979 h 51254"/>
                <a:gd name="connsiteX27" fmla="*/ 62868 w 97699"/>
                <a:gd name="connsiteY27" fmla="*/ 10265 h 51254"/>
                <a:gd name="connsiteX28" fmla="*/ 61465 w 97699"/>
                <a:gd name="connsiteY28" fmla="*/ 11519 h 51254"/>
                <a:gd name="connsiteX29" fmla="*/ 54164 w 97699"/>
                <a:gd name="connsiteY29" fmla="*/ 7441 h 51254"/>
                <a:gd name="connsiteX30" fmla="*/ 52312 w 97699"/>
                <a:gd name="connsiteY30" fmla="*/ 7364 h 51254"/>
                <a:gd name="connsiteX31" fmla="*/ 46304 w 97699"/>
                <a:gd name="connsiteY31" fmla="*/ 0 h 51254"/>
                <a:gd name="connsiteX32" fmla="*/ 52474 w 97699"/>
                <a:gd name="connsiteY32" fmla="*/ 7591 h 51254"/>
                <a:gd name="connsiteX33" fmla="*/ 52068 w 97699"/>
                <a:gd name="connsiteY33" fmla="*/ 12645 h 51254"/>
                <a:gd name="connsiteX34" fmla="*/ 50373 w 97699"/>
                <a:gd name="connsiteY34" fmla="*/ 12927 h 51254"/>
                <a:gd name="connsiteX35" fmla="*/ 48401 w 97699"/>
                <a:gd name="connsiteY35" fmla="*/ 15730 h 51254"/>
                <a:gd name="connsiteX36" fmla="*/ 44759 w 97699"/>
                <a:gd name="connsiteY36" fmla="*/ 17411 h 51254"/>
                <a:gd name="connsiteX37" fmla="*/ 41246 w 97699"/>
                <a:gd name="connsiteY37" fmla="*/ 22042 h 51254"/>
                <a:gd name="connsiteX38" fmla="*/ 41374 w 97699"/>
                <a:gd name="connsiteY38" fmla="*/ 23167 h 51254"/>
                <a:gd name="connsiteX39" fmla="*/ 44609 w 97699"/>
                <a:gd name="connsiteY39" fmla="*/ 25148 h 51254"/>
                <a:gd name="connsiteX40" fmla="*/ 45174 w 97699"/>
                <a:gd name="connsiteY40" fmla="*/ 27955 h 51254"/>
                <a:gd name="connsiteX41" fmla="*/ 43634 w 97699"/>
                <a:gd name="connsiteY41" fmla="*/ 29496 h 51254"/>
                <a:gd name="connsiteX42" fmla="*/ 40403 w 97699"/>
                <a:gd name="connsiteY42" fmla="*/ 27112 h 51254"/>
                <a:gd name="connsiteX43" fmla="*/ 37172 w 97699"/>
                <a:gd name="connsiteY43" fmla="*/ 28238 h 51254"/>
                <a:gd name="connsiteX44" fmla="*/ 33950 w 97699"/>
                <a:gd name="connsiteY44" fmla="*/ 27249 h 51254"/>
                <a:gd name="connsiteX45" fmla="*/ 31691 w 97699"/>
                <a:gd name="connsiteY45" fmla="*/ 27673 h 51254"/>
                <a:gd name="connsiteX46" fmla="*/ 27626 w 97699"/>
                <a:gd name="connsiteY46" fmla="*/ 30762 h 51254"/>
                <a:gd name="connsiteX47" fmla="*/ 24528 w 97699"/>
                <a:gd name="connsiteY47" fmla="*/ 30912 h 51254"/>
                <a:gd name="connsiteX48" fmla="*/ 22153 w 97699"/>
                <a:gd name="connsiteY48" fmla="*/ 30334 h 51254"/>
                <a:gd name="connsiteX49" fmla="*/ 20180 w 97699"/>
                <a:gd name="connsiteY49" fmla="*/ 31045 h 51254"/>
                <a:gd name="connsiteX50" fmla="*/ 18494 w 97699"/>
                <a:gd name="connsiteY50" fmla="*/ 29915 h 51254"/>
                <a:gd name="connsiteX51" fmla="*/ 14429 w 97699"/>
                <a:gd name="connsiteY51" fmla="*/ 28794 h 51254"/>
                <a:gd name="connsiteX52" fmla="*/ 10912 w 97699"/>
                <a:gd name="connsiteY52" fmla="*/ 29633 h 51254"/>
                <a:gd name="connsiteX53" fmla="*/ 11190 w 97699"/>
                <a:gd name="connsiteY53" fmla="*/ 31751 h 51254"/>
                <a:gd name="connsiteX54" fmla="*/ 10056 w 97699"/>
                <a:gd name="connsiteY54" fmla="*/ 32868 h 51254"/>
                <a:gd name="connsiteX55" fmla="*/ 6269 w 97699"/>
                <a:gd name="connsiteY55" fmla="*/ 32166 h 51254"/>
                <a:gd name="connsiteX56" fmla="*/ 4728 w 97699"/>
                <a:gd name="connsiteY56" fmla="*/ 29778 h 51254"/>
                <a:gd name="connsiteX57" fmla="*/ 1489 w 97699"/>
                <a:gd name="connsiteY57" fmla="*/ 30908 h 51254"/>
                <a:gd name="connsiteX58" fmla="*/ 231 w 97699"/>
                <a:gd name="connsiteY58" fmla="*/ 30052 h 51254"/>
                <a:gd name="connsiteX59" fmla="*/ 0 w 97699"/>
                <a:gd name="connsiteY59" fmla="*/ 29979 h 51254"/>
                <a:gd name="connsiteX60" fmla="*/ 659 w 97699"/>
                <a:gd name="connsiteY60" fmla="*/ 34549 h 51254"/>
                <a:gd name="connsiteX61" fmla="*/ 2345 w 97699"/>
                <a:gd name="connsiteY61" fmla="*/ 35255 h 51254"/>
                <a:gd name="connsiteX62" fmla="*/ 2905 w 97699"/>
                <a:gd name="connsiteY62" fmla="*/ 38627 h 51254"/>
                <a:gd name="connsiteX63" fmla="*/ 6419 w 97699"/>
                <a:gd name="connsiteY63" fmla="*/ 37930 h 51254"/>
                <a:gd name="connsiteX64" fmla="*/ 9923 w 97699"/>
                <a:gd name="connsiteY64" fmla="*/ 40728 h 51254"/>
                <a:gd name="connsiteX65" fmla="*/ 12307 w 97699"/>
                <a:gd name="connsiteY65" fmla="*/ 38478 h 51254"/>
                <a:gd name="connsiteX66" fmla="*/ 13856 w 97699"/>
                <a:gd name="connsiteY66" fmla="*/ 38478 h 51254"/>
                <a:gd name="connsiteX67" fmla="*/ 15499 w 97699"/>
                <a:gd name="connsiteY67" fmla="*/ 41092 h 51254"/>
                <a:gd name="connsiteX68" fmla="*/ 15589 w 97699"/>
                <a:gd name="connsiteY68" fmla="*/ 40972 h 51254"/>
                <a:gd name="connsiteX69" fmla="*/ 20086 w 97699"/>
                <a:gd name="connsiteY69" fmla="*/ 42466 h 51254"/>
                <a:gd name="connsiteX70" fmla="*/ 27579 w 97699"/>
                <a:gd name="connsiteY70" fmla="*/ 38345 h 51254"/>
                <a:gd name="connsiteX71" fmla="*/ 30565 w 97699"/>
                <a:gd name="connsiteY71" fmla="*/ 39273 h 51254"/>
                <a:gd name="connsiteX72" fmla="*/ 35251 w 97699"/>
                <a:gd name="connsiteY72" fmla="*/ 38721 h 51254"/>
                <a:gd name="connsiteX73" fmla="*/ 35251 w 97699"/>
                <a:gd name="connsiteY73" fmla="*/ 41529 h 51254"/>
                <a:gd name="connsiteX74" fmla="*/ 41618 w 97699"/>
                <a:gd name="connsiteY74" fmla="*/ 45457 h 51254"/>
                <a:gd name="connsiteX75" fmla="*/ 51156 w 97699"/>
                <a:gd name="connsiteY75" fmla="*/ 47707 h 51254"/>
                <a:gd name="connsiteX76" fmla="*/ 55290 w 97699"/>
                <a:gd name="connsiteY76" fmla="*/ 46582 h 51254"/>
                <a:gd name="connsiteX77" fmla="*/ 57168 w 97699"/>
                <a:gd name="connsiteY77" fmla="*/ 48469 h 51254"/>
                <a:gd name="connsiteX78" fmla="*/ 65658 w 97699"/>
                <a:gd name="connsiteY78" fmla="*/ 49021 h 51254"/>
                <a:gd name="connsiteX79" fmla="*/ 67798 w 97699"/>
                <a:gd name="connsiteY79" fmla="*/ 51255 h 512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97699" h="51254">
                  <a:moveTo>
                    <a:pt x="67798" y="51255"/>
                  </a:moveTo>
                  <a:lnTo>
                    <a:pt x="71161" y="49445"/>
                  </a:lnTo>
                  <a:lnTo>
                    <a:pt x="74387" y="49714"/>
                  </a:lnTo>
                  <a:lnTo>
                    <a:pt x="78598" y="48037"/>
                  </a:lnTo>
                  <a:lnTo>
                    <a:pt x="80571" y="48170"/>
                  </a:lnTo>
                  <a:lnTo>
                    <a:pt x="87738" y="44395"/>
                  </a:lnTo>
                  <a:lnTo>
                    <a:pt x="90545" y="44109"/>
                  </a:lnTo>
                  <a:lnTo>
                    <a:pt x="93215" y="41023"/>
                  </a:lnTo>
                  <a:lnTo>
                    <a:pt x="91512" y="37934"/>
                  </a:lnTo>
                  <a:lnTo>
                    <a:pt x="93057" y="32170"/>
                  </a:lnTo>
                  <a:lnTo>
                    <a:pt x="90541" y="29218"/>
                  </a:lnTo>
                  <a:lnTo>
                    <a:pt x="91512" y="27677"/>
                  </a:lnTo>
                  <a:lnTo>
                    <a:pt x="97131" y="27964"/>
                  </a:lnTo>
                  <a:lnTo>
                    <a:pt x="97700" y="25157"/>
                  </a:lnTo>
                  <a:lnTo>
                    <a:pt x="97131" y="20655"/>
                  </a:lnTo>
                  <a:lnTo>
                    <a:pt x="96155" y="13642"/>
                  </a:lnTo>
                  <a:lnTo>
                    <a:pt x="96793" y="10355"/>
                  </a:lnTo>
                  <a:lnTo>
                    <a:pt x="90960" y="9007"/>
                  </a:lnTo>
                  <a:lnTo>
                    <a:pt x="88427" y="7172"/>
                  </a:lnTo>
                  <a:lnTo>
                    <a:pt x="84914" y="7878"/>
                  </a:lnTo>
                  <a:lnTo>
                    <a:pt x="80699" y="7441"/>
                  </a:lnTo>
                  <a:lnTo>
                    <a:pt x="77772" y="5627"/>
                  </a:lnTo>
                  <a:lnTo>
                    <a:pt x="72706" y="5208"/>
                  </a:lnTo>
                  <a:lnTo>
                    <a:pt x="69338" y="4219"/>
                  </a:lnTo>
                  <a:lnTo>
                    <a:pt x="68487" y="6337"/>
                  </a:lnTo>
                  <a:lnTo>
                    <a:pt x="66942" y="7878"/>
                  </a:lnTo>
                  <a:lnTo>
                    <a:pt x="66535" y="9979"/>
                  </a:lnTo>
                  <a:lnTo>
                    <a:pt x="62868" y="10265"/>
                  </a:lnTo>
                  <a:lnTo>
                    <a:pt x="61465" y="11519"/>
                  </a:lnTo>
                  <a:lnTo>
                    <a:pt x="54164" y="7441"/>
                  </a:lnTo>
                  <a:lnTo>
                    <a:pt x="52312" y="7364"/>
                  </a:lnTo>
                  <a:lnTo>
                    <a:pt x="46304" y="0"/>
                  </a:lnTo>
                  <a:lnTo>
                    <a:pt x="52474" y="7591"/>
                  </a:lnTo>
                  <a:lnTo>
                    <a:pt x="52068" y="12645"/>
                  </a:lnTo>
                  <a:lnTo>
                    <a:pt x="50373" y="12927"/>
                  </a:lnTo>
                  <a:lnTo>
                    <a:pt x="48401" y="15730"/>
                  </a:lnTo>
                  <a:lnTo>
                    <a:pt x="44759" y="17411"/>
                  </a:lnTo>
                  <a:lnTo>
                    <a:pt x="41246" y="22042"/>
                  </a:lnTo>
                  <a:lnTo>
                    <a:pt x="41374" y="23167"/>
                  </a:lnTo>
                  <a:lnTo>
                    <a:pt x="44609" y="25148"/>
                  </a:lnTo>
                  <a:lnTo>
                    <a:pt x="45174" y="27955"/>
                  </a:lnTo>
                  <a:lnTo>
                    <a:pt x="43634" y="29496"/>
                  </a:lnTo>
                  <a:lnTo>
                    <a:pt x="40403" y="27112"/>
                  </a:lnTo>
                  <a:lnTo>
                    <a:pt x="37172" y="28238"/>
                  </a:lnTo>
                  <a:lnTo>
                    <a:pt x="33950" y="27249"/>
                  </a:lnTo>
                  <a:lnTo>
                    <a:pt x="31691" y="27673"/>
                  </a:lnTo>
                  <a:lnTo>
                    <a:pt x="27626" y="30762"/>
                  </a:lnTo>
                  <a:cubicBezTo>
                    <a:pt x="27626" y="30762"/>
                    <a:pt x="24955" y="30912"/>
                    <a:pt x="24528" y="30912"/>
                  </a:cubicBezTo>
                  <a:cubicBezTo>
                    <a:pt x="24104" y="30912"/>
                    <a:pt x="22153" y="30334"/>
                    <a:pt x="22153" y="30334"/>
                  </a:cubicBezTo>
                  <a:lnTo>
                    <a:pt x="20180" y="31045"/>
                  </a:lnTo>
                  <a:lnTo>
                    <a:pt x="18494" y="29915"/>
                  </a:lnTo>
                  <a:lnTo>
                    <a:pt x="14429" y="28794"/>
                  </a:lnTo>
                  <a:lnTo>
                    <a:pt x="10912" y="29633"/>
                  </a:lnTo>
                  <a:lnTo>
                    <a:pt x="11190" y="31751"/>
                  </a:lnTo>
                  <a:lnTo>
                    <a:pt x="10056" y="32868"/>
                  </a:lnTo>
                  <a:lnTo>
                    <a:pt x="6269" y="32166"/>
                  </a:lnTo>
                  <a:lnTo>
                    <a:pt x="4728" y="29778"/>
                  </a:lnTo>
                  <a:lnTo>
                    <a:pt x="1489" y="30908"/>
                  </a:lnTo>
                  <a:lnTo>
                    <a:pt x="231" y="30052"/>
                  </a:lnTo>
                  <a:lnTo>
                    <a:pt x="0" y="29979"/>
                  </a:lnTo>
                  <a:lnTo>
                    <a:pt x="659" y="34549"/>
                  </a:lnTo>
                  <a:lnTo>
                    <a:pt x="2345" y="35255"/>
                  </a:lnTo>
                  <a:lnTo>
                    <a:pt x="2905" y="38627"/>
                  </a:lnTo>
                  <a:lnTo>
                    <a:pt x="6419" y="37930"/>
                  </a:lnTo>
                  <a:lnTo>
                    <a:pt x="9923" y="40728"/>
                  </a:lnTo>
                  <a:lnTo>
                    <a:pt x="12307" y="38478"/>
                  </a:lnTo>
                  <a:lnTo>
                    <a:pt x="13856" y="38478"/>
                  </a:lnTo>
                  <a:lnTo>
                    <a:pt x="15499" y="41092"/>
                  </a:lnTo>
                  <a:lnTo>
                    <a:pt x="15589" y="40972"/>
                  </a:lnTo>
                  <a:lnTo>
                    <a:pt x="20086" y="42466"/>
                  </a:lnTo>
                  <a:lnTo>
                    <a:pt x="27579" y="38345"/>
                  </a:lnTo>
                  <a:lnTo>
                    <a:pt x="30565" y="39273"/>
                  </a:lnTo>
                  <a:lnTo>
                    <a:pt x="35251" y="38721"/>
                  </a:lnTo>
                  <a:lnTo>
                    <a:pt x="35251" y="41529"/>
                  </a:lnTo>
                  <a:lnTo>
                    <a:pt x="41618" y="45457"/>
                  </a:lnTo>
                  <a:lnTo>
                    <a:pt x="51156" y="47707"/>
                  </a:lnTo>
                  <a:lnTo>
                    <a:pt x="55290" y="46582"/>
                  </a:lnTo>
                  <a:lnTo>
                    <a:pt x="57168" y="48469"/>
                  </a:lnTo>
                  <a:lnTo>
                    <a:pt x="65658" y="49021"/>
                  </a:lnTo>
                  <a:lnTo>
                    <a:pt x="67798" y="51255"/>
                  </a:lnTo>
                  <a:close/>
                </a:path>
              </a:pathLst>
            </a:custGeom>
            <a:grpFill/>
            <a:ln w="5028" cap="flat">
              <a:solidFill>
                <a:schemeClr val="bg1"/>
              </a:solidFill>
              <a:prstDash val="solid"/>
              <a:miter/>
            </a:ln>
          </p:spPr>
          <p:txBody>
            <a:bodyPr rtlCol="0" anchor="ctr"/>
            <a:lstStyle/>
            <a:p>
              <a:endParaRPr lang="en-US"/>
            </a:p>
          </p:txBody>
        </p:sp>
        <p:sp>
          <p:nvSpPr>
            <p:cNvPr id="465" name="Freeform 464">
              <a:extLst>
                <a:ext uri="{FF2B5EF4-FFF2-40B4-BE49-F238E27FC236}">
                  <a16:creationId xmlns:a16="http://schemas.microsoft.com/office/drawing/2014/main" id="{757EABEB-5E34-BF8C-8052-A041501B1300}"/>
                </a:ext>
              </a:extLst>
            </p:cNvPr>
            <p:cNvSpPr/>
            <p:nvPr/>
          </p:nvSpPr>
          <p:spPr>
            <a:xfrm>
              <a:off x="6324175" y="4390517"/>
              <a:ext cx="46543" cy="26295"/>
            </a:xfrm>
            <a:custGeom>
              <a:avLst/>
              <a:gdLst>
                <a:gd name="connsiteX0" fmla="*/ 11442 w 46543"/>
                <a:gd name="connsiteY0" fmla="*/ 25722 h 26295"/>
                <a:gd name="connsiteX1" fmla="*/ 14943 w 46543"/>
                <a:gd name="connsiteY1" fmla="*/ 23056 h 26295"/>
                <a:gd name="connsiteX2" fmla="*/ 18610 w 46543"/>
                <a:gd name="connsiteY2" fmla="*/ 22217 h 26295"/>
                <a:gd name="connsiteX3" fmla="*/ 23372 w 46543"/>
                <a:gd name="connsiteY3" fmla="*/ 24601 h 26295"/>
                <a:gd name="connsiteX4" fmla="*/ 26192 w 46543"/>
                <a:gd name="connsiteY4" fmla="*/ 24335 h 26295"/>
                <a:gd name="connsiteX5" fmla="*/ 27172 w 46543"/>
                <a:gd name="connsiteY5" fmla="*/ 19705 h 26295"/>
                <a:gd name="connsiteX6" fmla="*/ 31674 w 46543"/>
                <a:gd name="connsiteY6" fmla="*/ 17296 h 26295"/>
                <a:gd name="connsiteX7" fmla="*/ 32499 w 46543"/>
                <a:gd name="connsiteY7" fmla="*/ 13522 h 26295"/>
                <a:gd name="connsiteX8" fmla="*/ 40523 w 46543"/>
                <a:gd name="connsiteY8" fmla="*/ 9025 h 26295"/>
                <a:gd name="connsiteX9" fmla="*/ 46544 w 46543"/>
                <a:gd name="connsiteY9" fmla="*/ 9153 h 26295"/>
                <a:gd name="connsiteX10" fmla="*/ 46274 w 46543"/>
                <a:gd name="connsiteY10" fmla="*/ 4236 h 26295"/>
                <a:gd name="connsiteX11" fmla="*/ 43048 w 46543"/>
                <a:gd name="connsiteY11" fmla="*/ 0 h 26295"/>
                <a:gd name="connsiteX12" fmla="*/ 42902 w 46543"/>
                <a:gd name="connsiteY12" fmla="*/ 180 h 26295"/>
                <a:gd name="connsiteX13" fmla="*/ 40095 w 46543"/>
                <a:gd name="connsiteY13" fmla="*/ 466 h 26295"/>
                <a:gd name="connsiteX14" fmla="*/ 32928 w 46543"/>
                <a:gd name="connsiteY14" fmla="*/ 4241 h 26295"/>
                <a:gd name="connsiteX15" fmla="*/ 30955 w 46543"/>
                <a:gd name="connsiteY15" fmla="*/ 4108 h 26295"/>
                <a:gd name="connsiteX16" fmla="*/ 26744 w 46543"/>
                <a:gd name="connsiteY16" fmla="*/ 5785 h 26295"/>
                <a:gd name="connsiteX17" fmla="*/ 23518 w 46543"/>
                <a:gd name="connsiteY17" fmla="*/ 5516 h 26295"/>
                <a:gd name="connsiteX18" fmla="*/ 20154 w 46543"/>
                <a:gd name="connsiteY18" fmla="*/ 7326 h 26295"/>
                <a:gd name="connsiteX19" fmla="*/ 18023 w 46543"/>
                <a:gd name="connsiteY19" fmla="*/ 5092 h 26295"/>
                <a:gd name="connsiteX20" fmla="*/ 9534 w 46543"/>
                <a:gd name="connsiteY20" fmla="*/ 4540 h 26295"/>
                <a:gd name="connsiteX21" fmla="*/ 6543 w 46543"/>
                <a:gd name="connsiteY21" fmla="*/ 9590 h 26295"/>
                <a:gd name="connsiteX22" fmla="*/ 7655 w 46543"/>
                <a:gd name="connsiteY22" fmla="*/ 12208 h 26295"/>
                <a:gd name="connsiteX23" fmla="*/ 5593 w 46543"/>
                <a:gd name="connsiteY23" fmla="*/ 14647 h 26295"/>
                <a:gd name="connsiteX24" fmla="*/ 6324 w 46543"/>
                <a:gd name="connsiteY24" fmla="*/ 19337 h 26295"/>
                <a:gd name="connsiteX25" fmla="*/ 5315 w 46543"/>
                <a:gd name="connsiteY25" fmla="*/ 23227 h 26295"/>
                <a:gd name="connsiteX26" fmla="*/ 5297 w 46543"/>
                <a:gd name="connsiteY26" fmla="*/ 23188 h 26295"/>
                <a:gd name="connsiteX27" fmla="*/ 2602 w 46543"/>
                <a:gd name="connsiteY27" fmla="*/ 21815 h 26295"/>
                <a:gd name="connsiteX28" fmla="*/ 0 w 46543"/>
                <a:gd name="connsiteY28" fmla="*/ 22885 h 26295"/>
                <a:gd name="connsiteX29" fmla="*/ 3154 w 46543"/>
                <a:gd name="connsiteY29" fmla="*/ 26295 h 26295"/>
                <a:gd name="connsiteX30" fmla="*/ 11442 w 46543"/>
                <a:gd name="connsiteY30" fmla="*/ 25722 h 26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46543" h="26295">
                  <a:moveTo>
                    <a:pt x="11442" y="25722"/>
                  </a:moveTo>
                  <a:lnTo>
                    <a:pt x="14943" y="23056"/>
                  </a:lnTo>
                  <a:lnTo>
                    <a:pt x="18610" y="22217"/>
                  </a:lnTo>
                  <a:lnTo>
                    <a:pt x="23372" y="24601"/>
                  </a:lnTo>
                  <a:lnTo>
                    <a:pt x="26192" y="24335"/>
                  </a:lnTo>
                  <a:lnTo>
                    <a:pt x="27172" y="19705"/>
                  </a:lnTo>
                  <a:lnTo>
                    <a:pt x="31674" y="17296"/>
                  </a:lnTo>
                  <a:lnTo>
                    <a:pt x="32499" y="13522"/>
                  </a:lnTo>
                  <a:lnTo>
                    <a:pt x="40523" y="9025"/>
                  </a:lnTo>
                  <a:lnTo>
                    <a:pt x="46544" y="9153"/>
                  </a:lnTo>
                  <a:lnTo>
                    <a:pt x="46274" y="4236"/>
                  </a:lnTo>
                  <a:lnTo>
                    <a:pt x="43048" y="0"/>
                  </a:lnTo>
                  <a:lnTo>
                    <a:pt x="42902" y="180"/>
                  </a:lnTo>
                  <a:lnTo>
                    <a:pt x="40095" y="466"/>
                  </a:lnTo>
                  <a:lnTo>
                    <a:pt x="32928" y="4241"/>
                  </a:lnTo>
                  <a:lnTo>
                    <a:pt x="30955" y="4108"/>
                  </a:lnTo>
                  <a:lnTo>
                    <a:pt x="26744" y="5785"/>
                  </a:lnTo>
                  <a:lnTo>
                    <a:pt x="23518" y="5516"/>
                  </a:lnTo>
                  <a:lnTo>
                    <a:pt x="20154" y="7326"/>
                  </a:lnTo>
                  <a:lnTo>
                    <a:pt x="18023" y="5092"/>
                  </a:lnTo>
                  <a:lnTo>
                    <a:pt x="9534" y="4540"/>
                  </a:lnTo>
                  <a:lnTo>
                    <a:pt x="6543" y="9590"/>
                  </a:lnTo>
                  <a:lnTo>
                    <a:pt x="7655" y="12208"/>
                  </a:lnTo>
                  <a:lnTo>
                    <a:pt x="5593" y="14647"/>
                  </a:lnTo>
                  <a:lnTo>
                    <a:pt x="6324" y="19337"/>
                  </a:lnTo>
                  <a:lnTo>
                    <a:pt x="5315" y="23227"/>
                  </a:lnTo>
                  <a:cubicBezTo>
                    <a:pt x="5315" y="23210"/>
                    <a:pt x="5315" y="23188"/>
                    <a:pt x="5297" y="23188"/>
                  </a:cubicBezTo>
                  <a:cubicBezTo>
                    <a:pt x="5062" y="22465"/>
                    <a:pt x="3342" y="21584"/>
                    <a:pt x="2602" y="21815"/>
                  </a:cubicBezTo>
                  <a:cubicBezTo>
                    <a:pt x="1711" y="22084"/>
                    <a:pt x="894" y="22538"/>
                    <a:pt x="0" y="22885"/>
                  </a:cubicBezTo>
                  <a:lnTo>
                    <a:pt x="3154" y="26295"/>
                  </a:lnTo>
                  <a:lnTo>
                    <a:pt x="11442" y="25722"/>
                  </a:lnTo>
                  <a:close/>
                </a:path>
              </a:pathLst>
            </a:custGeom>
            <a:grpFill/>
            <a:ln w="5028" cap="flat">
              <a:solidFill>
                <a:schemeClr val="bg1"/>
              </a:solidFill>
              <a:prstDash val="solid"/>
              <a:miter/>
            </a:ln>
          </p:spPr>
          <p:txBody>
            <a:bodyPr rtlCol="0" anchor="ctr"/>
            <a:lstStyle/>
            <a:p>
              <a:endParaRPr lang="en-US"/>
            </a:p>
          </p:txBody>
        </p:sp>
        <p:grpSp>
          <p:nvGrpSpPr>
            <p:cNvPr id="466" name="Graphic 2398">
              <a:extLst>
                <a:ext uri="{FF2B5EF4-FFF2-40B4-BE49-F238E27FC236}">
                  <a16:creationId xmlns:a16="http://schemas.microsoft.com/office/drawing/2014/main" id="{AE4005B2-65C9-A96E-7183-03BB320F042B}"/>
                </a:ext>
              </a:extLst>
            </p:cNvPr>
            <p:cNvGrpSpPr/>
            <p:nvPr/>
          </p:nvGrpSpPr>
          <p:grpSpPr>
            <a:xfrm>
              <a:off x="6320123" y="4398908"/>
              <a:ext cx="87537" cy="107379"/>
              <a:chOff x="6320123" y="4398908"/>
              <a:chExt cx="87537" cy="107379"/>
            </a:xfrm>
            <a:grpFill/>
          </p:grpSpPr>
          <p:sp>
            <p:nvSpPr>
              <p:cNvPr id="675" name="Freeform 674">
                <a:extLst>
                  <a:ext uri="{FF2B5EF4-FFF2-40B4-BE49-F238E27FC236}">
                    <a16:creationId xmlns:a16="http://schemas.microsoft.com/office/drawing/2014/main" id="{5DCA406E-14F1-EEEE-2E06-8CCFCE41ECC7}"/>
                  </a:ext>
                </a:extLst>
              </p:cNvPr>
              <p:cNvSpPr/>
              <p:nvPr/>
            </p:nvSpPr>
            <p:spPr>
              <a:xfrm>
                <a:off x="6320123" y="4413406"/>
                <a:ext cx="4047" cy="1656"/>
              </a:xfrm>
              <a:custGeom>
                <a:avLst/>
                <a:gdLst>
                  <a:gd name="connsiteX0" fmla="*/ 0 w 4047"/>
                  <a:gd name="connsiteY0" fmla="*/ 1656 h 1656"/>
                  <a:gd name="connsiteX1" fmla="*/ 4048 w 4047"/>
                  <a:gd name="connsiteY1" fmla="*/ 0 h 1656"/>
                  <a:gd name="connsiteX2" fmla="*/ 4048 w 4047"/>
                  <a:gd name="connsiteY2" fmla="*/ 0 h 1656"/>
                  <a:gd name="connsiteX3" fmla="*/ 0 w 4047"/>
                  <a:gd name="connsiteY3" fmla="*/ 1656 h 1656"/>
                </a:gdLst>
                <a:ahLst/>
                <a:cxnLst>
                  <a:cxn ang="0">
                    <a:pos x="connsiteX0" y="connsiteY0"/>
                  </a:cxn>
                  <a:cxn ang="0">
                    <a:pos x="connsiteX1" y="connsiteY1"/>
                  </a:cxn>
                  <a:cxn ang="0">
                    <a:pos x="connsiteX2" y="connsiteY2"/>
                  </a:cxn>
                  <a:cxn ang="0">
                    <a:pos x="connsiteX3" y="connsiteY3"/>
                  </a:cxn>
                </a:cxnLst>
                <a:rect l="l" t="t" r="r" b="b"/>
                <a:pathLst>
                  <a:path w="4047" h="1656">
                    <a:moveTo>
                      <a:pt x="0" y="1656"/>
                    </a:moveTo>
                    <a:cubicBezTo>
                      <a:pt x="1327" y="1010"/>
                      <a:pt x="2679" y="509"/>
                      <a:pt x="4048" y="0"/>
                    </a:cubicBezTo>
                    <a:lnTo>
                      <a:pt x="4048" y="0"/>
                    </a:lnTo>
                    <a:cubicBezTo>
                      <a:pt x="2683" y="509"/>
                      <a:pt x="1327" y="1061"/>
                      <a:pt x="0" y="1656"/>
                    </a:cubicBezTo>
                    <a:close/>
                  </a:path>
                </a:pathLst>
              </a:custGeom>
              <a:grpFill/>
              <a:ln w="5028" cap="flat">
                <a:solidFill>
                  <a:schemeClr val="bg1"/>
                </a:solidFill>
                <a:prstDash val="solid"/>
                <a:miter/>
              </a:ln>
            </p:spPr>
            <p:txBody>
              <a:bodyPr rtlCol="0" anchor="ctr"/>
              <a:lstStyle/>
              <a:p>
                <a:endParaRPr lang="en-US"/>
              </a:p>
            </p:txBody>
          </p:sp>
          <p:sp>
            <p:nvSpPr>
              <p:cNvPr id="676" name="Freeform 675">
                <a:extLst>
                  <a:ext uri="{FF2B5EF4-FFF2-40B4-BE49-F238E27FC236}">
                    <a16:creationId xmlns:a16="http://schemas.microsoft.com/office/drawing/2014/main" id="{342EDF8A-6E38-AC29-815E-EEFADFC06273}"/>
                  </a:ext>
                </a:extLst>
              </p:cNvPr>
              <p:cNvSpPr/>
              <p:nvPr/>
            </p:nvSpPr>
            <p:spPr>
              <a:xfrm>
                <a:off x="6330170" y="4398908"/>
                <a:ext cx="77489" cy="60099"/>
              </a:xfrm>
              <a:custGeom>
                <a:avLst/>
                <a:gdLst>
                  <a:gd name="connsiteX0" fmla="*/ 77349 w 77489"/>
                  <a:gd name="connsiteY0" fmla="*/ 19872 h 60099"/>
                  <a:gd name="connsiteX1" fmla="*/ 74815 w 77489"/>
                  <a:gd name="connsiteY1" fmla="*/ 19299 h 60099"/>
                  <a:gd name="connsiteX2" fmla="*/ 73562 w 77489"/>
                  <a:gd name="connsiteY2" fmla="*/ 18191 h 60099"/>
                  <a:gd name="connsiteX3" fmla="*/ 70750 w 77489"/>
                  <a:gd name="connsiteY3" fmla="*/ 10184 h 60099"/>
                  <a:gd name="connsiteX4" fmla="*/ 69060 w 77489"/>
                  <a:gd name="connsiteY4" fmla="*/ 9350 h 60099"/>
                  <a:gd name="connsiteX5" fmla="*/ 66540 w 77489"/>
                  <a:gd name="connsiteY5" fmla="*/ 12003 h 60099"/>
                  <a:gd name="connsiteX6" fmla="*/ 54597 w 77489"/>
                  <a:gd name="connsiteY6" fmla="*/ 9196 h 60099"/>
                  <a:gd name="connsiteX7" fmla="*/ 52200 w 77489"/>
                  <a:gd name="connsiteY7" fmla="*/ 7364 h 60099"/>
                  <a:gd name="connsiteX8" fmla="*/ 49115 w 77489"/>
                  <a:gd name="connsiteY8" fmla="*/ 6239 h 60099"/>
                  <a:gd name="connsiteX9" fmla="*/ 43206 w 77489"/>
                  <a:gd name="connsiteY9" fmla="*/ 762 h 60099"/>
                  <a:gd name="connsiteX10" fmla="*/ 40497 w 77489"/>
                  <a:gd name="connsiteY10" fmla="*/ 0 h 60099"/>
                  <a:gd name="connsiteX11" fmla="*/ 40544 w 77489"/>
                  <a:gd name="connsiteY11" fmla="*/ 762 h 60099"/>
                  <a:gd name="connsiteX12" fmla="*/ 34524 w 77489"/>
                  <a:gd name="connsiteY12" fmla="*/ 633 h 60099"/>
                  <a:gd name="connsiteX13" fmla="*/ 26500 w 77489"/>
                  <a:gd name="connsiteY13" fmla="*/ 5131 h 60099"/>
                  <a:gd name="connsiteX14" fmla="*/ 25674 w 77489"/>
                  <a:gd name="connsiteY14" fmla="*/ 8905 h 60099"/>
                  <a:gd name="connsiteX15" fmla="*/ 21173 w 77489"/>
                  <a:gd name="connsiteY15" fmla="*/ 11314 h 60099"/>
                  <a:gd name="connsiteX16" fmla="*/ 20193 w 77489"/>
                  <a:gd name="connsiteY16" fmla="*/ 15944 h 60099"/>
                  <a:gd name="connsiteX17" fmla="*/ 17373 w 77489"/>
                  <a:gd name="connsiteY17" fmla="*/ 16209 h 60099"/>
                  <a:gd name="connsiteX18" fmla="*/ 12610 w 77489"/>
                  <a:gd name="connsiteY18" fmla="*/ 13826 h 60099"/>
                  <a:gd name="connsiteX19" fmla="*/ 8943 w 77489"/>
                  <a:gd name="connsiteY19" fmla="*/ 14664 h 60099"/>
                  <a:gd name="connsiteX20" fmla="*/ 5443 w 77489"/>
                  <a:gd name="connsiteY20" fmla="*/ 17330 h 60099"/>
                  <a:gd name="connsiteX21" fmla="*/ 0 w 77489"/>
                  <a:gd name="connsiteY21" fmla="*/ 17715 h 60099"/>
                  <a:gd name="connsiteX22" fmla="*/ 1296 w 77489"/>
                  <a:gd name="connsiteY22" fmla="*/ 22957 h 60099"/>
                  <a:gd name="connsiteX23" fmla="*/ 6239 w 77489"/>
                  <a:gd name="connsiteY23" fmla="*/ 26847 h 60099"/>
                  <a:gd name="connsiteX24" fmla="*/ 15773 w 77489"/>
                  <a:gd name="connsiteY24" fmla="*/ 29081 h 60099"/>
                  <a:gd name="connsiteX25" fmla="*/ 21027 w 77489"/>
                  <a:gd name="connsiteY25" fmla="*/ 32645 h 60099"/>
                  <a:gd name="connsiteX26" fmla="*/ 34981 w 77489"/>
                  <a:gd name="connsiteY26" fmla="*/ 49098 h 60099"/>
                  <a:gd name="connsiteX27" fmla="*/ 51503 w 77489"/>
                  <a:gd name="connsiteY27" fmla="*/ 57015 h 60099"/>
                  <a:gd name="connsiteX28" fmla="*/ 55367 w 77489"/>
                  <a:gd name="connsiteY28" fmla="*/ 60100 h 60099"/>
                  <a:gd name="connsiteX29" fmla="*/ 56715 w 77489"/>
                  <a:gd name="connsiteY29" fmla="*/ 57507 h 60099"/>
                  <a:gd name="connsiteX30" fmla="*/ 46312 w 77489"/>
                  <a:gd name="connsiteY30" fmla="*/ 45705 h 60099"/>
                  <a:gd name="connsiteX31" fmla="*/ 35645 w 77489"/>
                  <a:gd name="connsiteY31" fmla="*/ 36154 h 60099"/>
                  <a:gd name="connsiteX32" fmla="*/ 35071 w 77489"/>
                  <a:gd name="connsiteY32" fmla="*/ 34759 h 60099"/>
                  <a:gd name="connsiteX33" fmla="*/ 35902 w 77489"/>
                  <a:gd name="connsiteY33" fmla="*/ 33638 h 60099"/>
                  <a:gd name="connsiteX34" fmla="*/ 34365 w 77489"/>
                  <a:gd name="connsiteY34" fmla="*/ 30964 h 60099"/>
                  <a:gd name="connsiteX35" fmla="*/ 33522 w 77489"/>
                  <a:gd name="connsiteY35" fmla="*/ 29132 h 60099"/>
                  <a:gd name="connsiteX36" fmla="*/ 30865 w 77489"/>
                  <a:gd name="connsiteY36" fmla="*/ 26047 h 60099"/>
                  <a:gd name="connsiteX37" fmla="*/ 29179 w 77489"/>
                  <a:gd name="connsiteY37" fmla="*/ 25623 h 60099"/>
                  <a:gd name="connsiteX38" fmla="*/ 29179 w 77489"/>
                  <a:gd name="connsiteY38" fmla="*/ 23796 h 60099"/>
                  <a:gd name="connsiteX39" fmla="*/ 29881 w 77489"/>
                  <a:gd name="connsiteY39" fmla="*/ 22397 h 60099"/>
                  <a:gd name="connsiteX40" fmla="*/ 30150 w 77489"/>
                  <a:gd name="connsiteY40" fmla="*/ 18610 h 60099"/>
                  <a:gd name="connsiteX41" fmla="*/ 31280 w 77489"/>
                  <a:gd name="connsiteY41" fmla="*/ 17480 h 60099"/>
                  <a:gd name="connsiteX42" fmla="*/ 34793 w 77489"/>
                  <a:gd name="connsiteY42" fmla="*/ 20000 h 60099"/>
                  <a:gd name="connsiteX43" fmla="*/ 35782 w 77489"/>
                  <a:gd name="connsiteY43" fmla="*/ 22251 h 60099"/>
                  <a:gd name="connsiteX44" fmla="*/ 37617 w 77489"/>
                  <a:gd name="connsiteY44" fmla="*/ 21828 h 60099"/>
                  <a:gd name="connsiteX45" fmla="*/ 37455 w 77489"/>
                  <a:gd name="connsiteY45" fmla="*/ 19735 h 60099"/>
                  <a:gd name="connsiteX46" fmla="*/ 40001 w 77489"/>
                  <a:gd name="connsiteY46" fmla="*/ 19448 h 60099"/>
                  <a:gd name="connsiteX47" fmla="*/ 41956 w 77489"/>
                  <a:gd name="connsiteY47" fmla="*/ 19735 h 60099"/>
                  <a:gd name="connsiteX48" fmla="*/ 43497 w 77489"/>
                  <a:gd name="connsiteY48" fmla="*/ 18323 h 60099"/>
                  <a:gd name="connsiteX49" fmla="*/ 45756 w 77489"/>
                  <a:gd name="connsiteY49" fmla="*/ 19162 h 60099"/>
                  <a:gd name="connsiteX50" fmla="*/ 46886 w 77489"/>
                  <a:gd name="connsiteY50" fmla="*/ 18186 h 60099"/>
                  <a:gd name="connsiteX51" fmla="*/ 49124 w 77489"/>
                  <a:gd name="connsiteY51" fmla="*/ 19029 h 60099"/>
                  <a:gd name="connsiteX52" fmla="*/ 50515 w 77489"/>
                  <a:gd name="connsiteY52" fmla="*/ 21126 h 60099"/>
                  <a:gd name="connsiteX53" fmla="*/ 52769 w 77489"/>
                  <a:gd name="connsiteY53" fmla="*/ 19864 h 60099"/>
                  <a:gd name="connsiteX54" fmla="*/ 55166 w 77489"/>
                  <a:gd name="connsiteY54" fmla="*/ 20415 h 60099"/>
                  <a:gd name="connsiteX55" fmla="*/ 57541 w 77489"/>
                  <a:gd name="connsiteY55" fmla="*/ 19996 h 60099"/>
                  <a:gd name="connsiteX56" fmla="*/ 58529 w 77489"/>
                  <a:gd name="connsiteY56" fmla="*/ 21271 h 60099"/>
                  <a:gd name="connsiteX57" fmla="*/ 61482 w 77489"/>
                  <a:gd name="connsiteY57" fmla="*/ 20415 h 60099"/>
                  <a:gd name="connsiteX58" fmla="*/ 65418 w 77489"/>
                  <a:gd name="connsiteY58" fmla="*/ 21828 h 60099"/>
                  <a:gd name="connsiteX59" fmla="*/ 66548 w 77489"/>
                  <a:gd name="connsiteY59" fmla="*/ 21276 h 60099"/>
                  <a:gd name="connsiteX60" fmla="*/ 69912 w 77489"/>
                  <a:gd name="connsiteY60" fmla="*/ 23663 h 60099"/>
                  <a:gd name="connsiteX61" fmla="*/ 73271 w 77489"/>
                  <a:gd name="connsiteY61" fmla="*/ 24083 h 60099"/>
                  <a:gd name="connsiteX62" fmla="*/ 73566 w 77489"/>
                  <a:gd name="connsiteY62" fmla="*/ 22114 h 60099"/>
                  <a:gd name="connsiteX63" fmla="*/ 76091 w 77489"/>
                  <a:gd name="connsiteY63" fmla="*/ 21126 h 60099"/>
                  <a:gd name="connsiteX64" fmla="*/ 77490 w 77489"/>
                  <a:gd name="connsiteY64" fmla="*/ 20835 h 60099"/>
                  <a:gd name="connsiteX65" fmla="*/ 77349 w 77489"/>
                  <a:gd name="connsiteY65" fmla="*/ 19872 h 600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77489" h="60099">
                    <a:moveTo>
                      <a:pt x="77349" y="19872"/>
                    </a:moveTo>
                    <a:lnTo>
                      <a:pt x="74815" y="19299"/>
                    </a:lnTo>
                    <a:lnTo>
                      <a:pt x="73562" y="18191"/>
                    </a:lnTo>
                    <a:lnTo>
                      <a:pt x="70750" y="10184"/>
                    </a:lnTo>
                    <a:lnTo>
                      <a:pt x="69060" y="9350"/>
                    </a:lnTo>
                    <a:lnTo>
                      <a:pt x="66540" y="12003"/>
                    </a:lnTo>
                    <a:lnTo>
                      <a:pt x="54597" y="9196"/>
                    </a:lnTo>
                    <a:lnTo>
                      <a:pt x="52200" y="7364"/>
                    </a:lnTo>
                    <a:lnTo>
                      <a:pt x="49115" y="6239"/>
                    </a:lnTo>
                    <a:lnTo>
                      <a:pt x="43206" y="762"/>
                    </a:lnTo>
                    <a:lnTo>
                      <a:pt x="40497" y="0"/>
                    </a:lnTo>
                    <a:lnTo>
                      <a:pt x="40544" y="762"/>
                    </a:lnTo>
                    <a:lnTo>
                      <a:pt x="34524" y="633"/>
                    </a:lnTo>
                    <a:lnTo>
                      <a:pt x="26500" y="5131"/>
                    </a:lnTo>
                    <a:lnTo>
                      <a:pt x="25674" y="8905"/>
                    </a:lnTo>
                    <a:lnTo>
                      <a:pt x="21173" y="11314"/>
                    </a:lnTo>
                    <a:lnTo>
                      <a:pt x="20193" y="15944"/>
                    </a:lnTo>
                    <a:lnTo>
                      <a:pt x="17373" y="16209"/>
                    </a:lnTo>
                    <a:lnTo>
                      <a:pt x="12610" y="13826"/>
                    </a:lnTo>
                    <a:lnTo>
                      <a:pt x="8943" y="14664"/>
                    </a:lnTo>
                    <a:lnTo>
                      <a:pt x="5443" y="17330"/>
                    </a:lnTo>
                    <a:lnTo>
                      <a:pt x="0" y="17715"/>
                    </a:lnTo>
                    <a:cubicBezTo>
                      <a:pt x="364" y="19496"/>
                      <a:pt x="706" y="21263"/>
                      <a:pt x="1296" y="22957"/>
                    </a:cubicBezTo>
                    <a:cubicBezTo>
                      <a:pt x="2084" y="25097"/>
                      <a:pt x="3864" y="27536"/>
                      <a:pt x="6239" y="26847"/>
                    </a:cubicBezTo>
                    <a:cubicBezTo>
                      <a:pt x="10047" y="25760"/>
                      <a:pt x="12290" y="29573"/>
                      <a:pt x="15773" y="29081"/>
                    </a:cubicBezTo>
                    <a:cubicBezTo>
                      <a:pt x="18417" y="28695"/>
                      <a:pt x="20420" y="30484"/>
                      <a:pt x="21027" y="32645"/>
                    </a:cubicBezTo>
                    <a:cubicBezTo>
                      <a:pt x="23223" y="40309"/>
                      <a:pt x="28768" y="45003"/>
                      <a:pt x="34981" y="49098"/>
                    </a:cubicBezTo>
                    <a:cubicBezTo>
                      <a:pt x="40104" y="52474"/>
                      <a:pt x="44798" y="56903"/>
                      <a:pt x="51503" y="57015"/>
                    </a:cubicBezTo>
                    <a:cubicBezTo>
                      <a:pt x="52830" y="58007"/>
                      <a:pt x="54049" y="59133"/>
                      <a:pt x="55367" y="60100"/>
                    </a:cubicBezTo>
                    <a:lnTo>
                      <a:pt x="56715" y="57507"/>
                    </a:lnTo>
                    <a:lnTo>
                      <a:pt x="46312" y="45705"/>
                    </a:lnTo>
                    <a:lnTo>
                      <a:pt x="35645" y="36154"/>
                    </a:lnTo>
                    <a:lnTo>
                      <a:pt x="35071" y="34759"/>
                    </a:lnTo>
                    <a:lnTo>
                      <a:pt x="35902" y="33638"/>
                    </a:lnTo>
                    <a:lnTo>
                      <a:pt x="34365" y="30964"/>
                    </a:lnTo>
                    <a:lnTo>
                      <a:pt x="33522" y="29132"/>
                    </a:lnTo>
                    <a:lnTo>
                      <a:pt x="30865" y="26047"/>
                    </a:lnTo>
                    <a:lnTo>
                      <a:pt x="29179" y="25623"/>
                    </a:lnTo>
                    <a:lnTo>
                      <a:pt x="29179" y="23796"/>
                    </a:lnTo>
                    <a:lnTo>
                      <a:pt x="29881" y="22397"/>
                    </a:lnTo>
                    <a:lnTo>
                      <a:pt x="30150" y="18610"/>
                    </a:lnTo>
                    <a:lnTo>
                      <a:pt x="31280" y="17480"/>
                    </a:lnTo>
                    <a:lnTo>
                      <a:pt x="34793" y="20000"/>
                    </a:lnTo>
                    <a:lnTo>
                      <a:pt x="35782" y="22251"/>
                    </a:lnTo>
                    <a:lnTo>
                      <a:pt x="37617" y="21828"/>
                    </a:lnTo>
                    <a:lnTo>
                      <a:pt x="37455" y="19735"/>
                    </a:lnTo>
                    <a:lnTo>
                      <a:pt x="40001" y="19448"/>
                    </a:lnTo>
                    <a:lnTo>
                      <a:pt x="41956" y="19735"/>
                    </a:lnTo>
                    <a:lnTo>
                      <a:pt x="43497" y="18323"/>
                    </a:lnTo>
                    <a:lnTo>
                      <a:pt x="45756" y="19162"/>
                    </a:lnTo>
                    <a:cubicBezTo>
                      <a:pt x="45756" y="19162"/>
                      <a:pt x="46454" y="18186"/>
                      <a:pt x="46886" y="18186"/>
                    </a:cubicBezTo>
                    <a:cubicBezTo>
                      <a:pt x="47301" y="18186"/>
                      <a:pt x="49124" y="19029"/>
                      <a:pt x="49124" y="19029"/>
                    </a:cubicBezTo>
                    <a:lnTo>
                      <a:pt x="50515" y="21126"/>
                    </a:lnTo>
                    <a:lnTo>
                      <a:pt x="52769" y="19864"/>
                    </a:lnTo>
                    <a:lnTo>
                      <a:pt x="55166" y="20415"/>
                    </a:lnTo>
                    <a:lnTo>
                      <a:pt x="57541" y="19996"/>
                    </a:lnTo>
                    <a:lnTo>
                      <a:pt x="58529" y="21271"/>
                    </a:lnTo>
                    <a:lnTo>
                      <a:pt x="61482" y="20415"/>
                    </a:lnTo>
                    <a:lnTo>
                      <a:pt x="65418" y="21828"/>
                    </a:lnTo>
                    <a:lnTo>
                      <a:pt x="66548" y="21276"/>
                    </a:lnTo>
                    <a:lnTo>
                      <a:pt x="69912" y="23663"/>
                    </a:lnTo>
                    <a:lnTo>
                      <a:pt x="73271" y="24083"/>
                    </a:lnTo>
                    <a:lnTo>
                      <a:pt x="73566" y="22114"/>
                    </a:lnTo>
                    <a:lnTo>
                      <a:pt x="76091" y="21126"/>
                    </a:lnTo>
                    <a:lnTo>
                      <a:pt x="77490" y="20835"/>
                    </a:lnTo>
                    <a:lnTo>
                      <a:pt x="77349" y="19872"/>
                    </a:lnTo>
                    <a:close/>
                  </a:path>
                </a:pathLst>
              </a:custGeom>
              <a:grpFill/>
              <a:ln w="5028" cap="flat">
                <a:solidFill>
                  <a:schemeClr val="bg1"/>
                </a:solidFill>
                <a:prstDash val="solid"/>
                <a:miter/>
              </a:ln>
            </p:spPr>
            <p:txBody>
              <a:bodyPr rtlCol="0" anchor="ctr"/>
              <a:lstStyle/>
              <a:p>
                <a:endParaRPr lang="en-US"/>
              </a:p>
            </p:txBody>
          </p:sp>
        </p:grpSp>
        <p:grpSp>
          <p:nvGrpSpPr>
            <p:cNvPr id="467" name="Graphic 2398">
              <a:extLst>
                <a:ext uri="{FF2B5EF4-FFF2-40B4-BE49-F238E27FC236}">
                  <a16:creationId xmlns:a16="http://schemas.microsoft.com/office/drawing/2014/main" id="{AF01D8AA-AF7A-32DC-EE3E-1CFB649142E3}"/>
                </a:ext>
              </a:extLst>
            </p:cNvPr>
            <p:cNvGrpSpPr/>
            <p:nvPr/>
          </p:nvGrpSpPr>
          <p:grpSpPr>
            <a:xfrm>
              <a:off x="6359345" y="4416397"/>
              <a:ext cx="52957" cy="84732"/>
              <a:chOff x="6359345" y="4416397"/>
              <a:chExt cx="52957" cy="84732"/>
            </a:xfrm>
            <a:grpFill/>
          </p:grpSpPr>
          <p:sp>
            <p:nvSpPr>
              <p:cNvPr id="671" name="Freeform 670">
                <a:extLst>
                  <a:ext uri="{FF2B5EF4-FFF2-40B4-BE49-F238E27FC236}">
                    <a16:creationId xmlns:a16="http://schemas.microsoft.com/office/drawing/2014/main" id="{384BBEC0-CE67-ACA2-C491-D99E1F8D6F05}"/>
                  </a:ext>
                </a:extLst>
              </p:cNvPr>
              <p:cNvSpPr/>
              <p:nvPr/>
            </p:nvSpPr>
            <p:spPr>
              <a:xfrm>
                <a:off x="6377411" y="4455187"/>
                <a:ext cx="4262" cy="740"/>
              </a:xfrm>
              <a:custGeom>
                <a:avLst/>
                <a:gdLst>
                  <a:gd name="connsiteX0" fmla="*/ 4262 w 4262"/>
                  <a:gd name="connsiteY0" fmla="*/ 740 h 740"/>
                  <a:gd name="connsiteX1" fmla="*/ 0 w 4262"/>
                  <a:gd name="connsiteY1" fmla="*/ 0 h 740"/>
                  <a:gd name="connsiteX2" fmla="*/ 4262 w 4262"/>
                  <a:gd name="connsiteY2" fmla="*/ 740 h 740"/>
                </a:gdLst>
                <a:ahLst/>
                <a:cxnLst>
                  <a:cxn ang="0">
                    <a:pos x="connsiteX0" y="connsiteY0"/>
                  </a:cxn>
                  <a:cxn ang="0">
                    <a:pos x="connsiteX1" y="connsiteY1"/>
                  </a:cxn>
                  <a:cxn ang="0">
                    <a:pos x="connsiteX2" y="connsiteY2"/>
                  </a:cxn>
                </a:cxnLst>
                <a:rect l="l" t="t" r="r" b="b"/>
                <a:pathLst>
                  <a:path w="4262" h="740">
                    <a:moveTo>
                      <a:pt x="4262" y="740"/>
                    </a:moveTo>
                    <a:cubicBezTo>
                      <a:pt x="2734" y="702"/>
                      <a:pt x="1335" y="415"/>
                      <a:pt x="0" y="0"/>
                    </a:cubicBezTo>
                    <a:cubicBezTo>
                      <a:pt x="1339" y="436"/>
                      <a:pt x="2734" y="697"/>
                      <a:pt x="4262" y="740"/>
                    </a:cubicBezTo>
                    <a:close/>
                  </a:path>
                </a:pathLst>
              </a:custGeom>
              <a:grpFill/>
              <a:ln w="5028" cap="flat">
                <a:solidFill>
                  <a:schemeClr val="bg1"/>
                </a:solidFill>
                <a:prstDash val="solid"/>
                <a:miter/>
              </a:ln>
            </p:spPr>
            <p:txBody>
              <a:bodyPr rtlCol="0" anchor="ctr"/>
              <a:lstStyle/>
              <a:p>
                <a:endParaRPr lang="en-US"/>
              </a:p>
            </p:txBody>
          </p:sp>
          <p:sp>
            <p:nvSpPr>
              <p:cNvPr id="672" name="Freeform 671">
                <a:extLst>
                  <a:ext uri="{FF2B5EF4-FFF2-40B4-BE49-F238E27FC236}">
                    <a16:creationId xmlns:a16="http://schemas.microsoft.com/office/drawing/2014/main" id="{443071E9-EC40-62A6-77E1-2C16EBA56DB2}"/>
                  </a:ext>
                </a:extLst>
              </p:cNvPr>
              <p:cNvSpPr/>
              <p:nvPr/>
            </p:nvSpPr>
            <p:spPr>
              <a:xfrm>
                <a:off x="6373838" y="4453655"/>
                <a:ext cx="47" cy="21"/>
              </a:xfrm>
              <a:custGeom>
                <a:avLst/>
                <a:gdLst>
                  <a:gd name="connsiteX0" fmla="*/ 0 w 47"/>
                  <a:gd name="connsiteY0" fmla="*/ 0 h 21"/>
                  <a:gd name="connsiteX1" fmla="*/ 0 w 47"/>
                  <a:gd name="connsiteY1" fmla="*/ 0 h 21"/>
                  <a:gd name="connsiteX2" fmla="*/ 47 w 47"/>
                  <a:gd name="connsiteY2" fmla="*/ 21 h 21"/>
                  <a:gd name="connsiteX3" fmla="*/ 0 w 47"/>
                  <a:gd name="connsiteY3" fmla="*/ 0 h 21"/>
                </a:gdLst>
                <a:ahLst/>
                <a:cxnLst>
                  <a:cxn ang="0">
                    <a:pos x="connsiteX0" y="connsiteY0"/>
                  </a:cxn>
                  <a:cxn ang="0">
                    <a:pos x="connsiteX1" y="connsiteY1"/>
                  </a:cxn>
                  <a:cxn ang="0">
                    <a:pos x="connsiteX2" y="connsiteY2"/>
                  </a:cxn>
                  <a:cxn ang="0">
                    <a:pos x="connsiteX3" y="connsiteY3"/>
                  </a:cxn>
                </a:cxnLst>
                <a:rect l="l" t="t" r="r" b="b"/>
                <a:pathLst>
                  <a:path w="47" h="21">
                    <a:moveTo>
                      <a:pt x="0" y="0"/>
                    </a:moveTo>
                    <a:lnTo>
                      <a:pt x="0" y="0"/>
                    </a:lnTo>
                    <a:cubicBezTo>
                      <a:pt x="0" y="21"/>
                      <a:pt x="17" y="21"/>
                      <a:pt x="47" y="21"/>
                    </a:cubicBezTo>
                    <a:cubicBezTo>
                      <a:pt x="17" y="21"/>
                      <a:pt x="0" y="21"/>
                      <a:pt x="0" y="0"/>
                    </a:cubicBezTo>
                    <a:close/>
                  </a:path>
                </a:pathLst>
              </a:custGeom>
              <a:grpFill/>
              <a:ln w="5028" cap="flat">
                <a:solidFill>
                  <a:schemeClr val="bg1"/>
                </a:solidFill>
                <a:prstDash val="solid"/>
                <a:miter/>
              </a:ln>
            </p:spPr>
            <p:txBody>
              <a:bodyPr rtlCol="0" anchor="ctr"/>
              <a:lstStyle/>
              <a:p>
                <a:endParaRPr lang="en-US"/>
              </a:p>
            </p:txBody>
          </p:sp>
          <p:sp>
            <p:nvSpPr>
              <p:cNvPr id="673" name="Freeform 672">
                <a:extLst>
                  <a:ext uri="{FF2B5EF4-FFF2-40B4-BE49-F238E27FC236}">
                    <a16:creationId xmlns:a16="http://schemas.microsoft.com/office/drawing/2014/main" id="{7B7AE379-5179-22A4-B29E-8B992A63DAD9}"/>
                  </a:ext>
                </a:extLst>
              </p:cNvPr>
              <p:cNvSpPr/>
              <p:nvPr/>
            </p:nvSpPr>
            <p:spPr>
              <a:xfrm>
                <a:off x="6381673" y="4455927"/>
                <a:ext cx="3863" cy="3085"/>
              </a:xfrm>
              <a:custGeom>
                <a:avLst/>
                <a:gdLst>
                  <a:gd name="connsiteX0" fmla="*/ 0 w 3863"/>
                  <a:gd name="connsiteY0" fmla="*/ 0 h 3085"/>
                  <a:gd name="connsiteX1" fmla="*/ 3864 w 3863"/>
                  <a:gd name="connsiteY1" fmla="*/ 3085 h 3085"/>
                  <a:gd name="connsiteX2" fmla="*/ 0 w 3863"/>
                  <a:gd name="connsiteY2" fmla="*/ 0 h 3085"/>
                </a:gdLst>
                <a:ahLst/>
                <a:cxnLst>
                  <a:cxn ang="0">
                    <a:pos x="connsiteX0" y="connsiteY0"/>
                  </a:cxn>
                  <a:cxn ang="0">
                    <a:pos x="connsiteX1" y="connsiteY1"/>
                  </a:cxn>
                  <a:cxn ang="0">
                    <a:pos x="connsiteX2" y="connsiteY2"/>
                  </a:cxn>
                </a:cxnLst>
                <a:rect l="l" t="t" r="r" b="b"/>
                <a:pathLst>
                  <a:path w="3863" h="3085">
                    <a:moveTo>
                      <a:pt x="0" y="0"/>
                    </a:moveTo>
                    <a:cubicBezTo>
                      <a:pt x="1327" y="993"/>
                      <a:pt x="2546" y="2118"/>
                      <a:pt x="3864" y="3085"/>
                    </a:cubicBezTo>
                    <a:cubicBezTo>
                      <a:pt x="2546" y="2118"/>
                      <a:pt x="1327" y="993"/>
                      <a:pt x="0" y="0"/>
                    </a:cubicBezTo>
                    <a:close/>
                  </a:path>
                </a:pathLst>
              </a:custGeom>
              <a:grpFill/>
              <a:ln w="5028" cap="flat">
                <a:solidFill>
                  <a:schemeClr val="bg1"/>
                </a:solidFill>
                <a:prstDash val="solid"/>
                <a:miter/>
              </a:ln>
            </p:spPr>
            <p:txBody>
              <a:bodyPr rtlCol="0" anchor="ctr"/>
              <a:lstStyle/>
              <a:p>
                <a:endParaRPr lang="en-US"/>
              </a:p>
            </p:txBody>
          </p:sp>
          <p:sp>
            <p:nvSpPr>
              <p:cNvPr id="674" name="Freeform 673">
                <a:extLst>
                  <a:ext uri="{FF2B5EF4-FFF2-40B4-BE49-F238E27FC236}">
                    <a16:creationId xmlns:a16="http://schemas.microsoft.com/office/drawing/2014/main" id="{73E17735-32B3-956A-0659-E12AE6A9C925}"/>
                  </a:ext>
                </a:extLst>
              </p:cNvPr>
              <p:cNvSpPr/>
              <p:nvPr/>
            </p:nvSpPr>
            <p:spPr>
              <a:xfrm>
                <a:off x="6359345" y="4416397"/>
                <a:ext cx="52957" cy="47424"/>
              </a:xfrm>
              <a:custGeom>
                <a:avLst/>
                <a:gdLst>
                  <a:gd name="connsiteX0" fmla="*/ 51687 w 52957"/>
                  <a:gd name="connsiteY0" fmla="*/ 23171 h 47424"/>
                  <a:gd name="connsiteX1" fmla="*/ 52958 w 52957"/>
                  <a:gd name="connsiteY1" fmla="*/ 21909 h 47424"/>
                  <a:gd name="connsiteX2" fmla="*/ 51122 w 52957"/>
                  <a:gd name="connsiteY2" fmla="*/ 20086 h 47424"/>
                  <a:gd name="connsiteX3" fmla="*/ 49171 w 52957"/>
                  <a:gd name="connsiteY3" fmla="*/ 20219 h 47424"/>
                  <a:gd name="connsiteX4" fmla="*/ 44952 w 52957"/>
                  <a:gd name="connsiteY4" fmla="*/ 16860 h 47424"/>
                  <a:gd name="connsiteX5" fmla="*/ 44952 w 52957"/>
                  <a:gd name="connsiteY5" fmla="*/ 15447 h 47424"/>
                  <a:gd name="connsiteX6" fmla="*/ 47896 w 52957"/>
                  <a:gd name="connsiteY6" fmla="*/ 10526 h 47424"/>
                  <a:gd name="connsiteX7" fmla="*/ 48315 w 52957"/>
                  <a:gd name="connsiteY7" fmla="*/ 7017 h 47424"/>
                  <a:gd name="connsiteX8" fmla="*/ 46492 w 52957"/>
                  <a:gd name="connsiteY8" fmla="*/ 7017 h 47424"/>
                  <a:gd name="connsiteX9" fmla="*/ 45225 w 52957"/>
                  <a:gd name="connsiteY9" fmla="*/ 7728 h 47424"/>
                  <a:gd name="connsiteX10" fmla="*/ 44156 w 52957"/>
                  <a:gd name="connsiteY10" fmla="*/ 6200 h 47424"/>
                  <a:gd name="connsiteX11" fmla="*/ 44092 w 52957"/>
                  <a:gd name="connsiteY11" fmla="*/ 6602 h 47424"/>
                  <a:gd name="connsiteX12" fmla="*/ 40732 w 52957"/>
                  <a:gd name="connsiteY12" fmla="*/ 6183 h 47424"/>
                  <a:gd name="connsiteX13" fmla="*/ 37369 w 52957"/>
                  <a:gd name="connsiteY13" fmla="*/ 3795 h 47424"/>
                  <a:gd name="connsiteX14" fmla="*/ 36240 w 52957"/>
                  <a:gd name="connsiteY14" fmla="*/ 4348 h 47424"/>
                  <a:gd name="connsiteX15" fmla="*/ 32303 w 52957"/>
                  <a:gd name="connsiteY15" fmla="*/ 2935 h 47424"/>
                  <a:gd name="connsiteX16" fmla="*/ 29350 w 52957"/>
                  <a:gd name="connsiteY16" fmla="*/ 3791 h 47424"/>
                  <a:gd name="connsiteX17" fmla="*/ 28362 w 52957"/>
                  <a:gd name="connsiteY17" fmla="*/ 2516 h 47424"/>
                  <a:gd name="connsiteX18" fmla="*/ 25987 w 52957"/>
                  <a:gd name="connsiteY18" fmla="*/ 2935 h 47424"/>
                  <a:gd name="connsiteX19" fmla="*/ 23591 w 52957"/>
                  <a:gd name="connsiteY19" fmla="*/ 2383 h 47424"/>
                  <a:gd name="connsiteX20" fmla="*/ 21336 w 52957"/>
                  <a:gd name="connsiteY20" fmla="*/ 3646 h 47424"/>
                  <a:gd name="connsiteX21" fmla="*/ 19945 w 52957"/>
                  <a:gd name="connsiteY21" fmla="*/ 1549 h 47424"/>
                  <a:gd name="connsiteX22" fmla="*/ 17707 w 52957"/>
                  <a:gd name="connsiteY22" fmla="*/ 706 h 47424"/>
                  <a:gd name="connsiteX23" fmla="*/ 16577 w 52957"/>
                  <a:gd name="connsiteY23" fmla="*/ 1681 h 47424"/>
                  <a:gd name="connsiteX24" fmla="*/ 14318 w 52957"/>
                  <a:gd name="connsiteY24" fmla="*/ 843 h 47424"/>
                  <a:gd name="connsiteX25" fmla="*/ 12777 w 52957"/>
                  <a:gd name="connsiteY25" fmla="*/ 2255 h 47424"/>
                  <a:gd name="connsiteX26" fmla="*/ 10822 w 52957"/>
                  <a:gd name="connsiteY26" fmla="*/ 1968 h 47424"/>
                  <a:gd name="connsiteX27" fmla="*/ 8276 w 52957"/>
                  <a:gd name="connsiteY27" fmla="*/ 2255 h 47424"/>
                  <a:gd name="connsiteX28" fmla="*/ 8438 w 52957"/>
                  <a:gd name="connsiteY28" fmla="*/ 4348 h 47424"/>
                  <a:gd name="connsiteX29" fmla="*/ 6602 w 52957"/>
                  <a:gd name="connsiteY29" fmla="*/ 4771 h 47424"/>
                  <a:gd name="connsiteX30" fmla="*/ 5614 w 52957"/>
                  <a:gd name="connsiteY30" fmla="*/ 2520 h 47424"/>
                  <a:gd name="connsiteX31" fmla="*/ 2101 w 52957"/>
                  <a:gd name="connsiteY31" fmla="*/ 0 h 47424"/>
                  <a:gd name="connsiteX32" fmla="*/ 971 w 52957"/>
                  <a:gd name="connsiteY32" fmla="*/ 1130 h 47424"/>
                  <a:gd name="connsiteX33" fmla="*/ 702 w 52957"/>
                  <a:gd name="connsiteY33" fmla="*/ 4917 h 47424"/>
                  <a:gd name="connsiteX34" fmla="*/ 0 w 52957"/>
                  <a:gd name="connsiteY34" fmla="*/ 6316 h 47424"/>
                  <a:gd name="connsiteX35" fmla="*/ 0 w 52957"/>
                  <a:gd name="connsiteY35" fmla="*/ 8143 h 47424"/>
                  <a:gd name="connsiteX36" fmla="*/ 1686 w 52957"/>
                  <a:gd name="connsiteY36" fmla="*/ 8567 h 47424"/>
                  <a:gd name="connsiteX37" fmla="*/ 4343 w 52957"/>
                  <a:gd name="connsiteY37" fmla="*/ 11652 h 47424"/>
                  <a:gd name="connsiteX38" fmla="*/ 5186 w 52957"/>
                  <a:gd name="connsiteY38" fmla="*/ 13483 h 47424"/>
                  <a:gd name="connsiteX39" fmla="*/ 6722 w 52957"/>
                  <a:gd name="connsiteY39" fmla="*/ 16158 h 47424"/>
                  <a:gd name="connsiteX40" fmla="*/ 5892 w 52957"/>
                  <a:gd name="connsiteY40" fmla="*/ 17279 h 47424"/>
                  <a:gd name="connsiteX41" fmla="*/ 6466 w 52957"/>
                  <a:gd name="connsiteY41" fmla="*/ 18674 h 47424"/>
                  <a:gd name="connsiteX42" fmla="*/ 17133 w 52957"/>
                  <a:gd name="connsiteY42" fmla="*/ 28225 h 47424"/>
                  <a:gd name="connsiteX43" fmla="*/ 27536 w 52957"/>
                  <a:gd name="connsiteY43" fmla="*/ 40027 h 47424"/>
                  <a:gd name="connsiteX44" fmla="*/ 26188 w 52957"/>
                  <a:gd name="connsiteY44" fmla="*/ 42619 h 47424"/>
                  <a:gd name="connsiteX45" fmla="*/ 30976 w 52957"/>
                  <a:gd name="connsiteY45" fmla="*/ 44738 h 47424"/>
                  <a:gd name="connsiteX46" fmla="*/ 36993 w 52957"/>
                  <a:gd name="connsiteY46" fmla="*/ 47425 h 47424"/>
                  <a:gd name="connsiteX47" fmla="*/ 39598 w 52957"/>
                  <a:gd name="connsiteY47" fmla="*/ 46342 h 47424"/>
                  <a:gd name="connsiteX48" fmla="*/ 41417 w 52957"/>
                  <a:gd name="connsiteY48" fmla="*/ 43535 h 47424"/>
                  <a:gd name="connsiteX49" fmla="*/ 41417 w 52957"/>
                  <a:gd name="connsiteY49" fmla="*/ 39188 h 47424"/>
                  <a:gd name="connsiteX50" fmla="*/ 42551 w 52957"/>
                  <a:gd name="connsiteY50" fmla="*/ 36368 h 47424"/>
                  <a:gd name="connsiteX51" fmla="*/ 45084 w 52957"/>
                  <a:gd name="connsiteY51" fmla="*/ 36235 h 47424"/>
                  <a:gd name="connsiteX52" fmla="*/ 46625 w 52957"/>
                  <a:gd name="connsiteY52" fmla="*/ 35247 h 47424"/>
                  <a:gd name="connsiteX53" fmla="*/ 45358 w 52957"/>
                  <a:gd name="connsiteY53" fmla="*/ 33150 h 47424"/>
                  <a:gd name="connsiteX54" fmla="*/ 43403 w 52957"/>
                  <a:gd name="connsiteY54" fmla="*/ 31729 h 47424"/>
                  <a:gd name="connsiteX55" fmla="*/ 43253 w 52957"/>
                  <a:gd name="connsiteY55" fmla="*/ 29769 h 47424"/>
                  <a:gd name="connsiteX56" fmla="*/ 44943 w 52957"/>
                  <a:gd name="connsiteY56" fmla="*/ 28383 h 47424"/>
                  <a:gd name="connsiteX57" fmla="*/ 47331 w 52957"/>
                  <a:gd name="connsiteY57" fmla="*/ 30065 h 47424"/>
                  <a:gd name="connsiteX58" fmla="*/ 50138 w 52957"/>
                  <a:gd name="connsiteY58" fmla="*/ 30899 h 47424"/>
                  <a:gd name="connsiteX59" fmla="*/ 51400 w 52957"/>
                  <a:gd name="connsiteY59" fmla="*/ 29928 h 47424"/>
                  <a:gd name="connsiteX60" fmla="*/ 48307 w 52957"/>
                  <a:gd name="connsiteY60" fmla="*/ 26265 h 47424"/>
                  <a:gd name="connsiteX61" fmla="*/ 47887 w 52957"/>
                  <a:gd name="connsiteY61" fmla="*/ 23458 h 47424"/>
                  <a:gd name="connsiteX62" fmla="*/ 49008 w 52957"/>
                  <a:gd name="connsiteY62" fmla="*/ 22341 h 47424"/>
                  <a:gd name="connsiteX63" fmla="*/ 51687 w 52957"/>
                  <a:gd name="connsiteY63" fmla="*/ 23171 h 47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2957" h="47424">
                    <a:moveTo>
                      <a:pt x="51687" y="23171"/>
                    </a:moveTo>
                    <a:lnTo>
                      <a:pt x="52958" y="21909"/>
                    </a:lnTo>
                    <a:lnTo>
                      <a:pt x="51122" y="20086"/>
                    </a:lnTo>
                    <a:lnTo>
                      <a:pt x="49171" y="20219"/>
                    </a:lnTo>
                    <a:lnTo>
                      <a:pt x="44952" y="16860"/>
                    </a:lnTo>
                    <a:lnTo>
                      <a:pt x="44952" y="15447"/>
                    </a:lnTo>
                    <a:lnTo>
                      <a:pt x="47896" y="10526"/>
                    </a:lnTo>
                    <a:lnTo>
                      <a:pt x="48315" y="7017"/>
                    </a:lnTo>
                    <a:lnTo>
                      <a:pt x="46492" y="7017"/>
                    </a:lnTo>
                    <a:lnTo>
                      <a:pt x="45225" y="7728"/>
                    </a:lnTo>
                    <a:lnTo>
                      <a:pt x="44156" y="6200"/>
                    </a:lnTo>
                    <a:lnTo>
                      <a:pt x="44092" y="6602"/>
                    </a:lnTo>
                    <a:lnTo>
                      <a:pt x="40732" y="6183"/>
                    </a:lnTo>
                    <a:lnTo>
                      <a:pt x="37369" y="3795"/>
                    </a:lnTo>
                    <a:lnTo>
                      <a:pt x="36240" y="4348"/>
                    </a:lnTo>
                    <a:lnTo>
                      <a:pt x="32303" y="2935"/>
                    </a:lnTo>
                    <a:lnTo>
                      <a:pt x="29350" y="3791"/>
                    </a:lnTo>
                    <a:lnTo>
                      <a:pt x="28362" y="2516"/>
                    </a:lnTo>
                    <a:lnTo>
                      <a:pt x="25987" y="2935"/>
                    </a:lnTo>
                    <a:lnTo>
                      <a:pt x="23591" y="2383"/>
                    </a:lnTo>
                    <a:lnTo>
                      <a:pt x="21336" y="3646"/>
                    </a:lnTo>
                    <a:lnTo>
                      <a:pt x="19945" y="1549"/>
                    </a:lnTo>
                    <a:cubicBezTo>
                      <a:pt x="19945" y="1549"/>
                      <a:pt x="18122" y="706"/>
                      <a:pt x="17707" y="706"/>
                    </a:cubicBezTo>
                    <a:cubicBezTo>
                      <a:pt x="17275" y="706"/>
                      <a:pt x="16577" y="1681"/>
                      <a:pt x="16577" y="1681"/>
                    </a:cubicBezTo>
                    <a:lnTo>
                      <a:pt x="14318" y="843"/>
                    </a:lnTo>
                    <a:lnTo>
                      <a:pt x="12777" y="2255"/>
                    </a:lnTo>
                    <a:lnTo>
                      <a:pt x="10822" y="1968"/>
                    </a:lnTo>
                    <a:lnTo>
                      <a:pt x="8276" y="2255"/>
                    </a:lnTo>
                    <a:lnTo>
                      <a:pt x="8438" y="4348"/>
                    </a:lnTo>
                    <a:lnTo>
                      <a:pt x="6602" y="4771"/>
                    </a:lnTo>
                    <a:lnTo>
                      <a:pt x="5614" y="2520"/>
                    </a:lnTo>
                    <a:lnTo>
                      <a:pt x="2101" y="0"/>
                    </a:lnTo>
                    <a:lnTo>
                      <a:pt x="971" y="1130"/>
                    </a:lnTo>
                    <a:lnTo>
                      <a:pt x="702" y="4917"/>
                    </a:lnTo>
                    <a:lnTo>
                      <a:pt x="0" y="6316"/>
                    </a:lnTo>
                    <a:lnTo>
                      <a:pt x="0" y="8143"/>
                    </a:lnTo>
                    <a:lnTo>
                      <a:pt x="1686" y="8567"/>
                    </a:lnTo>
                    <a:lnTo>
                      <a:pt x="4343" y="11652"/>
                    </a:lnTo>
                    <a:lnTo>
                      <a:pt x="5186" y="13483"/>
                    </a:lnTo>
                    <a:lnTo>
                      <a:pt x="6722" y="16158"/>
                    </a:lnTo>
                    <a:lnTo>
                      <a:pt x="5892" y="17279"/>
                    </a:lnTo>
                    <a:lnTo>
                      <a:pt x="6466" y="18674"/>
                    </a:lnTo>
                    <a:lnTo>
                      <a:pt x="17133" y="28225"/>
                    </a:lnTo>
                    <a:lnTo>
                      <a:pt x="27536" y="40027"/>
                    </a:lnTo>
                    <a:lnTo>
                      <a:pt x="26188" y="42619"/>
                    </a:lnTo>
                    <a:cubicBezTo>
                      <a:pt x="27596" y="43629"/>
                      <a:pt x="29119" y="44472"/>
                      <a:pt x="30976" y="44738"/>
                    </a:cubicBezTo>
                    <a:cubicBezTo>
                      <a:pt x="33317" y="45080"/>
                      <a:pt x="35234" y="46111"/>
                      <a:pt x="36993" y="47425"/>
                    </a:cubicBezTo>
                    <a:lnTo>
                      <a:pt x="39598" y="46342"/>
                    </a:lnTo>
                    <a:lnTo>
                      <a:pt x="41417" y="43535"/>
                    </a:lnTo>
                    <a:lnTo>
                      <a:pt x="41417" y="39188"/>
                    </a:lnTo>
                    <a:lnTo>
                      <a:pt x="42551" y="36368"/>
                    </a:lnTo>
                    <a:lnTo>
                      <a:pt x="45084" y="36235"/>
                    </a:lnTo>
                    <a:lnTo>
                      <a:pt x="46625" y="35247"/>
                    </a:lnTo>
                    <a:lnTo>
                      <a:pt x="45358" y="33150"/>
                    </a:lnTo>
                    <a:lnTo>
                      <a:pt x="43403" y="31729"/>
                    </a:lnTo>
                    <a:lnTo>
                      <a:pt x="43253" y="29769"/>
                    </a:lnTo>
                    <a:lnTo>
                      <a:pt x="44943" y="28383"/>
                    </a:lnTo>
                    <a:lnTo>
                      <a:pt x="47331" y="30065"/>
                    </a:lnTo>
                    <a:lnTo>
                      <a:pt x="50138" y="30899"/>
                    </a:lnTo>
                    <a:lnTo>
                      <a:pt x="51400" y="29928"/>
                    </a:lnTo>
                    <a:lnTo>
                      <a:pt x="48307" y="26265"/>
                    </a:lnTo>
                    <a:lnTo>
                      <a:pt x="47887" y="23458"/>
                    </a:lnTo>
                    <a:lnTo>
                      <a:pt x="49008" y="22341"/>
                    </a:lnTo>
                    <a:lnTo>
                      <a:pt x="51687" y="23171"/>
                    </a:lnTo>
                    <a:close/>
                  </a:path>
                </a:pathLst>
              </a:custGeom>
              <a:grpFill/>
              <a:ln w="5028" cap="flat">
                <a:solidFill>
                  <a:schemeClr val="bg1"/>
                </a:solidFill>
                <a:prstDash val="solid"/>
                <a:miter/>
              </a:ln>
            </p:spPr>
            <p:txBody>
              <a:bodyPr rtlCol="0" anchor="ctr"/>
              <a:lstStyle/>
              <a:p>
                <a:endParaRPr lang="en-US"/>
              </a:p>
            </p:txBody>
          </p:sp>
        </p:grpSp>
        <p:sp>
          <p:nvSpPr>
            <p:cNvPr id="468" name="Freeform 467">
              <a:extLst>
                <a:ext uri="{FF2B5EF4-FFF2-40B4-BE49-F238E27FC236}">
                  <a16:creationId xmlns:a16="http://schemas.microsoft.com/office/drawing/2014/main" id="{6FA9CBD7-C4FB-0E59-B336-590593025402}"/>
                </a:ext>
              </a:extLst>
            </p:cNvPr>
            <p:cNvSpPr/>
            <p:nvPr/>
          </p:nvSpPr>
          <p:spPr>
            <a:xfrm>
              <a:off x="6367081" y="4358523"/>
              <a:ext cx="80750" cy="52388"/>
            </a:xfrm>
            <a:custGeom>
              <a:avLst/>
              <a:gdLst>
                <a:gd name="connsiteX0" fmla="*/ 79916 w 80750"/>
                <a:gd name="connsiteY0" fmla="*/ 5208 h 52388"/>
                <a:gd name="connsiteX1" fmla="*/ 73031 w 80750"/>
                <a:gd name="connsiteY1" fmla="*/ 0 h 52388"/>
                <a:gd name="connsiteX2" fmla="*/ 69373 w 80750"/>
                <a:gd name="connsiteY2" fmla="*/ 1836 h 52388"/>
                <a:gd name="connsiteX3" fmla="*/ 65307 w 80750"/>
                <a:gd name="connsiteY3" fmla="*/ 710 h 52388"/>
                <a:gd name="connsiteX4" fmla="*/ 59124 w 80750"/>
                <a:gd name="connsiteY4" fmla="*/ 1262 h 52388"/>
                <a:gd name="connsiteX5" fmla="*/ 56304 w 80750"/>
                <a:gd name="connsiteY5" fmla="*/ 287 h 52388"/>
                <a:gd name="connsiteX6" fmla="*/ 51114 w 80750"/>
                <a:gd name="connsiteY6" fmla="*/ 839 h 52388"/>
                <a:gd name="connsiteX7" fmla="*/ 48859 w 80750"/>
                <a:gd name="connsiteY7" fmla="*/ 4497 h 52388"/>
                <a:gd name="connsiteX8" fmla="*/ 46479 w 80750"/>
                <a:gd name="connsiteY8" fmla="*/ 6179 h 52388"/>
                <a:gd name="connsiteX9" fmla="*/ 46330 w 80750"/>
                <a:gd name="connsiteY9" fmla="*/ 8853 h 52388"/>
                <a:gd name="connsiteX10" fmla="*/ 42406 w 80750"/>
                <a:gd name="connsiteY10" fmla="*/ 4925 h 52388"/>
                <a:gd name="connsiteX11" fmla="*/ 38195 w 80750"/>
                <a:gd name="connsiteY11" fmla="*/ 8567 h 52388"/>
                <a:gd name="connsiteX12" fmla="*/ 33552 w 80750"/>
                <a:gd name="connsiteY12" fmla="*/ 9842 h 52388"/>
                <a:gd name="connsiteX13" fmla="*/ 33274 w 80750"/>
                <a:gd name="connsiteY13" fmla="*/ 12649 h 52388"/>
                <a:gd name="connsiteX14" fmla="*/ 25418 w 80750"/>
                <a:gd name="connsiteY14" fmla="*/ 13483 h 52388"/>
                <a:gd name="connsiteX15" fmla="*/ 21066 w 80750"/>
                <a:gd name="connsiteY15" fmla="*/ 15028 h 52388"/>
                <a:gd name="connsiteX16" fmla="*/ 16149 w 80750"/>
                <a:gd name="connsiteY16" fmla="*/ 14194 h 52388"/>
                <a:gd name="connsiteX17" fmla="*/ 6637 w 80750"/>
                <a:gd name="connsiteY17" fmla="*/ 8986 h 52388"/>
                <a:gd name="connsiteX18" fmla="*/ 7155 w 80750"/>
                <a:gd name="connsiteY18" fmla="*/ 13214 h 52388"/>
                <a:gd name="connsiteX19" fmla="*/ 6586 w 80750"/>
                <a:gd name="connsiteY19" fmla="*/ 16025 h 52388"/>
                <a:gd name="connsiteX20" fmla="*/ 971 w 80750"/>
                <a:gd name="connsiteY20" fmla="*/ 15738 h 52388"/>
                <a:gd name="connsiteX21" fmla="*/ 0 w 80750"/>
                <a:gd name="connsiteY21" fmla="*/ 17279 h 52388"/>
                <a:gd name="connsiteX22" fmla="*/ 2516 w 80750"/>
                <a:gd name="connsiteY22" fmla="*/ 20232 h 52388"/>
                <a:gd name="connsiteX23" fmla="*/ 971 w 80750"/>
                <a:gd name="connsiteY23" fmla="*/ 25995 h 52388"/>
                <a:gd name="connsiteX24" fmla="*/ 2670 w 80750"/>
                <a:gd name="connsiteY24" fmla="*/ 29085 h 52388"/>
                <a:gd name="connsiteX25" fmla="*/ 145 w 80750"/>
                <a:gd name="connsiteY25" fmla="*/ 31995 h 52388"/>
                <a:gd name="connsiteX26" fmla="*/ 3372 w 80750"/>
                <a:gd name="connsiteY26" fmla="*/ 36231 h 52388"/>
                <a:gd name="connsiteX27" fmla="*/ 3642 w 80750"/>
                <a:gd name="connsiteY27" fmla="*/ 41148 h 52388"/>
                <a:gd name="connsiteX28" fmla="*/ 3595 w 80750"/>
                <a:gd name="connsiteY28" fmla="*/ 40386 h 52388"/>
                <a:gd name="connsiteX29" fmla="*/ 6303 w 80750"/>
                <a:gd name="connsiteY29" fmla="*/ 41148 h 52388"/>
                <a:gd name="connsiteX30" fmla="*/ 12213 w 80750"/>
                <a:gd name="connsiteY30" fmla="*/ 46625 h 52388"/>
                <a:gd name="connsiteX31" fmla="*/ 15294 w 80750"/>
                <a:gd name="connsiteY31" fmla="*/ 47750 h 52388"/>
                <a:gd name="connsiteX32" fmla="*/ 17690 w 80750"/>
                <a:gd name="connsiteY32" fmla="*/ 49582 h 52388"/>
                <a:gd name="connsiteX33" fmla="*/ 29633 w 80750"/>
                <a:gd name="connsiteY33" fmla="*/ 52389 h 52388"/>
                <a:gd name="connsiteX34" fmla="*/ 32153 w 80750"/>
                <a:gd name="connsiteY34" fmla="*/ 49736 h 52388"/>
                <a:gd name="connsiteX35" fmla="*/ 33839 w 80750"/>
                <a:gd name="connsiteY35" fmla="*/ 50570 h 52388"/>
                <a:gd name="connsiteX36" fmla="*/ 33869 w 80750"/>
                <a:gd name="connsiteY36" fmla="*/ 50690 h 52388"/>
                <a:gd name="connsiteX37" fmla="*/ 35675 w 80750"/>
                <a:gd name="connsiteY37" fmla="*/ 48319 h 52388"/>
                <a:gd name="connsiteX38" fmla="*/ 39034 w 80750"/>
                <a:gd name="connsiteY38" fmla="*/ 46625 h 52388"/>
                <a:gd name="connsiteX39" fmla="*/ 41143 w 80750"/>
                <a:gd name="connsiteY39" fmla="*/ 46912 h 52388"/>
                <a:gd name="connsiteX40" fmla="*/ 41986 w 80750"/>
                <a:gd name="connsiteY40" fmla="*/ 45940 h 52388"/>
                <a:gd name="connsiteX41" fmla="*/ 45499 w 80750"/>
                <a:gd name="connsiteY41" fmla="*/ 42979 h 52388"/>
                <a:gd name="connsiteX42" fmla="*/ 52663 w 80750"/>
                <a:gd name="connsiteY42" fmla="*/ 44810 h 52388"/>
                <a:gd name="connsiteX43" fmla="*/ 55046 w 80750"/>
                <a:gd name="connsiteY43" fmla="*/ 41991 h 52388"/>
                <a:gd name="connsiteX44" fmla="*/ 58003 w 80750"/>
                <a:gd name="connsiteY44" fmla="*/ 41306 h 52388"/>
                <a:gd name="connsiteX45" fmla="*/ 58833 w 80750"/>
                <a:gd name="connsiteY45" fmla="*/ 38632 h 52388"/>
                <a:gd name="connsiteX46" fmla="*/ 63057 w 80750"/>
                <a:gd name="connsiteY46" fmla="*/ 38773 h 52388"/>
                <a:gd name="connsiteX47" fmla="*/ 65436 w 80750"/>
                <a:gd name="connsiteY47" fmla="*/ 36667 h 52388"/>
                <a:gd name="connsiteX48" fmla="*/ 65171 w 80750"/>
                <a:gd name="connsiteY48" fmla="*/ 33847 h 52388"/>
                <a:gd name="connsiteX49" fmla="*/ 69942 w 80750"/>
                <a:gd name="connsiteY49" fmla="*/ 26278 h 52388"/>
                <a:gd name="connsiteX50" fmla="*/ 73151 w 80750"/>
                <a:gd name="connsiteY50" fmla="*/ 18118 h 52388"/>
                <a:gd name="connsiteX51" fmla="*/ 75975 w 80750"/>
                <a:gd name="connsiteY51" fmla="*/ 12225 h 52388"/>
                <a:gd name="connsiteX52" fmla="*/ 79339 w 80750"/>
                <a:gd name="connsiteY52" fmla="*/ 11665 h 52388"/>
                <a:gd name="connsiteX53" fmla="*/ 80751 w 80750"/>
                <a:gd name="connsiteY53" fmla="*/ 8853 h 5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80750" h="52388">
                  <a:moveTo>
                    <a:pt x="79916" y="5208"/>
                  </a:moveTo>
                  <a:lnTo>
                    <a:pt x="73031" y="0"/>
                  </a:lnTo>
                  <a:lnTo>
                    <a:pt x="69373" y="1836"/>
                  </a:lnTo>
                  <a:lnTo>
                    <a:pt x="65307" y="710"/>
                  </a:lnTo>
                  <a:lnTo>
                    <a:pt x="59124" y="1262"/>
                  </a:lnTo>
                  <a:lnTo>
                    <a:pt x="56304" y="287"/>
                  </a:lnTo>
                  <a:lnTo>
                    <a:pt x="51114" y="839"/>
                  </a:lnTo>
                  <a:lnTo>
                    <a:pt x="48859" y="4497"/>
                  </a:lnTo>
                  <a:lnTo>
                    <a:pt x="46479" y="6179"/>
                  </a:lnTo>
                  <a:lnTo>
                    <a:pt x="46330" y="8853"/>
                  </a:lnTo>
                  <a:lnTo>
                    <a:pt x="42406" y="4925"/>
                  </a:lnTo>
                  <a:lnTo>
                    <a:pt x="38195" y="8567"/>
                  </a:lnTo>
                  <a:lnTo>
                    <a:pt x="33552" y="9842"/>
                  </a:lnTo>
                  <a:lnTo>
                    <a:pt x="33274" y="12649"/>
                  </a:lnTo>
                  <a:lnTo>
                    <a:pt x="25418" y="13483"/>
                  </a:lnTo>
                  <a:lnTo>
                    <a:pt x="21066" y="15028"/>
                  </a:lnTo>
                  <a:lnTo>
                    <a:pt x="16149" y="14194"/>
                  </a:lnTo>
                  <a:lnTo>
                    <a:pt x="6637" y="8986"/>
                  </a:lnTo>
                  <a:lnTo>
                    <a:pt x="7155" y="13214"/>
                  </a:lnTo>
                  <a:lnTo>
                    <a:pt x="6586" y="16025"/>
                  </a:lnTo>
                  <a:lnTo>
                    <a:pt x="971" y="15738"/>
                  </a:lnTo>
                  <a:lnTo>
                    <a:pt x="0" y="17279"/>
                  </a:lnTo>
                  <a:lnTo>
                    <a:pt x="2516" y="20232"/>
                  </a:lnTo>
                  <a:lnTo>
                    <a:pt x="971" y="25995"/>
                  </a:lnTo>
                  <a:lnTo>
                    <a:pt x="2670" y="29085"/>
                  </a:lnTo>
                  <a:lnTo>
                    <a:pt x="145" y="31995"/>
                  </a:lnTo>
                  <a:lnTo>
                    <a:pt x="3372" y="36231"/>
                  </a:lnTo>
                  <a:lnTo>
                    <a:pt x="3642" y="41148"/>
                  </a:lnTo>
                  <a:lnTo>
                    <a:pt x="3595" y="40386"/>
                  </a:lnTo>
                  <a:lnTo>
                    <a:pt x="6303" y="41148"/>
                  </a:lnTo>
                  <a:lnTo>
                    <a:pt x="12213" y="46625"/>
                  </a:lnTo>
                  <a:lnTo>
                    <a:pt x="15294" y="47750"/>
                  </a:lnTo>
                  <a:lnTo>
                    <a:pt x="17690" y="49582"/>
                  </a:lnTo>
                  <a:lnTo>
                    <a:pt x="29633" y="52389"/>
                  </a:lnTo>
                  <a:lnTo>
                    <a:pt x="32153" y="49736"/>
                  </a:lnTo>
                  <a:lnTo>
                    <a:pt x="33839" y="50570"/>
                  </a:lnTo>
                  <a:lnTo>
                    <a:pt x="33869" y="50690"/>
                  </a:lnTo>
                  <a:lnTo>
                    <a:pt x="35675" y="48319"/>
                  </a:lnTo>
                  <a:lnTo>
                    <a:pt x="39034" y="46625"/>
                  </a:lnTo>
                  <a:lnTo>
                    <a:pt x="41143" y="46912"/>
                  </a:lnTo>
                  <a:lnTo>
                    <a:pt x="41986" y="45940"/>
                  </a:lnTo>
                  <a:lnTo>
                    <a:pt x="45499" y="42979"/>
                  </a:lnTo>
                  <a:lnTo>
                    <a:pt x="52663" y="44810"/>
                  </a:lnTo>
                  <a:lnTo>
                    <a:pt x="55046" y="41991"/>
                  </a:lnTo>
                  <a:lnTo>
                    <a:pt x="58003" y="41306"/>
                  </a:lnTo>
                  <a:lnTo>
                    <a:pt x="58833" y="38632"/>
                  </a:lnTo>
                  <a:lnTo>
                    <a:pt x="63057" y="38773"/>
                  </a:lnTo>
                  <a:lnTo>
                    <a:pt x="65436" y="36667"/>
                  </a:lnTo>
                  <a:lnTo>
                    <a:pt x="65171" y="33847"/>
                  </a:lnTo>
                  <a:lnTo>
                    <a:pt x="69942" y="26278"/>
                  </a:lnTo>
                  <a:lnTo>
                    <a:pt x="73151" y="18118"/>
                  </a:lnTo>
                  <a:lnTo>
                    <a:pt x="75975" y="12225"/>
                  </a:lnTo>
                  <a:lnTo>
                    <a:pt x="79339" y="11665"/>
                  </a:lnTo>
                  <a:lnTo>
                    <a:pt x="80751" y="8853"/>
                  </a:lnTo>
                  <a:close/>
                </a:path>
              </a:pathLst>
            </a:custGeom>
            <a:grpFill/>
            <a:ln w="5028" cap="flat">
              <a:solidFill>
                <a:schemeClr val="bg1"/>
              </a:solidFill>
              <a:prstDash val="solid"/>
              <a:miter/>
            </a:ln>
          </p:spPr>
          <p:txBody>
            <a:bodyPr rtlCol="0" anchor="ctr"/>
            <a:lstStyle/>
            <a:p>
              <a:endParaRPr lang="en-US"/>
            </a:p>
          </p:txBody>
        </p:sp>
        <p:sp>
          <p:nvSpPr>
            <p:cNvPr id="469" name="Freeform 468">
              <a:extLst>
                <a:ext uri="{FF2B5EF4-FFF2-40B4-BE49-F238E27FC236}">
                  <a16:creationId xmlns:a16="http://schemas.microsoft.com/office/drawing/2014/main" id="{44BF3E1E-0A61-7272-F394-727C4C30D353}"/>
                </a:ext>
              </a:extLst>
            </p:cNvPr>
            <p:cNvSpPr/>
            <p:nvPr/>
          </p:nvSpPr>
          <p:spPr>
            <a:xfrm>
              <a:off x="6372683" y="4342951"/>
              <a:ext cx="71212" cy="30603"/>
            </a:xfrm>
            <a:custGeom>
              <a:avLst/>
              <a:gdLst>
                <a:gd name="connsiteX0" fmla="*/ 30202 w 71212"/>
                <a:gd name="connsiteY0" fmla="*/ 3081 h 30603"/>
                <a:gd name="connsiteX1" fmla="*/ 27395 w 71212"/>
                <a:gd name="connsiteY1" fmla="*/ 5597 h 30603"/>
                <a:gd name="connsiteX2" fmla="*/ 23732 w 71212"/>
                <a:gd name="connsiteY2" fmla="*/ 6175 h 30603"/>
                <a:gd name="connsiteX3" fmla="*/ 19812 w 71212"/>
                <a:gd name="connsiteY3" fmla="*/ 10103 h 30603"/>
                <a:gd name="connsiteX4" fmla="*/ 14198 w 71212"/>
                <a:gd name="connsiteY4" fmla="*/ 10805 h 30603"/>
                <a:gd name="connsiteX5" fmla="*/ 9119 w 71212"/>
                <a:gd name="connsiteY5" fmla="*/ 12901 h 30603"/>
                <a:gd name="connsiteX6" fmla="*/ 7582 w 71212"/>
                <a:gd name="connsiteY6" fmla="*/ 11784 h 30603"/>
                <a:gd name="connsiteX7" fmla="*/ 4784 w 71212"/>
                <a:gd name="connsiteY7" fmla="*/ 11361 h 30603"/>
                <a:gd name="connsiteX8" fmla="*/ 860 w 71212"/>
                <a:gd name="connsiteY8" fmla="*/ 14031 h 30603"/>
                <a:gd name="connsiteX9" fmla="*/ 860 w 71212"/>
                <a:gd name="connsiteY9" fmla="*/ 14052 h 30603"/>
                <a:gd name="connsiteX10" fmla="*/ 607 w 71212"/>
                <a:gd name="connsiteY10" fmla="*/ 14185 h 30603"/>
                <a:gd name="connsiteX11" fmla="*/ 0 w 71212"/>
                <a:gd name="connsiteY11" fmla="*/ 17275 h 30603"/>
                <a:gd name="connsiteX12" fmla="*/ 975 w 71212"/>
                <a:gd name="connsiteY12" fmla="*/ 24288 h 30603"/>
                <a:gd name="connsiteX13" fmla="*/ 1027 w 71212"/>
                <a:gd name="connsiteY13" fmla="*/ 24579 h 30603"/>
                <a:gd name="connsiteX14" fmla="*/ 1027 w 71212"/>
                <a:gd name="connsiteY14" fmla="*/ 24579 h 30603"/>
                <a:gd name="connsiteX15" fmla="*/ 1027 w 71212"/>
                <a:gd name="connsiteY15" fmla="*/ 24562 h 30603"/>
                <a:gd name="connsiteX16" fmla="*/ 1117 w 71212"/>
                <a:gd name="connsiteY16" fmla="*/ 24613 h 30603"/>
                <a:gd name="connsiteX17" fmla="*/ 1117 w 71212"/>
                <a:gd name="connsiteY17" fmla="*/ 24613 h 30603"/>
                <a:gd name="connsiteX18" fmla="*/ 10535 w 71212"/>
                <a:gd name="connsiteY18" fmla="*/ 29769 h 30603"/>
                <a:gd name="connsiteX19" fmla="*/ 15452 w 71212"/>
                <a:gd name="connsiteY19" fmla="*/ 30604 h 30603"/>
                <a:gd name="connsiteX20" fmla="*/ 19804 w 71212"/>
                <a:gd name="connsiteY20" fmla="*/ 29059 h 30603"/>
                <a:gd name="connsiteX21" fmla="*/ 27664 w 71212"/>
                <a:gd name="connsiteY21" fmla="*/ 28225 h 30603"/>
                <a:gd name="connsiteX22" fmla="*/ 27942 w 71212"/>
                <a:gd name="connsiteY22" fmla="*/ 25418 h 30603"/>
                <a:gd name="connsiteX23" fmla="*/ 32585 w 71212"/>
                <a:gd name="connsiteY23" fmla="*/ 24142 h 30603"/>
                <a:gd name="connsiteX24" fmla="*/ 36796 w 71212"/>
                <a:gd name="connsiteY24" fmla="*/ 20505 h 30603"/>
                <a:gd name="connsiteX25" fmla="*/ 40720 w 71212"/>
                <a:gd name="connsiteY25" fmla="*/ 24429 h 30603"/>
                <a:gd name="connsiteX26" fmla="*/ 40865 w 71212"/>
                <a:gd name="connsiteY26" fmla="*/ 21755 h 30603"/>
                <a:gd name="connsiteX27" fmla="*/ 43249 w 71212"/>
                <a:gd name="connsiteY27" fmla="*/ 20073 h 30603"/>
                <a:gd name="connsiteX28" fmla="*/ 45504 w 71212"/>
                <a:gd name="connsiteY28" fmla="*/ 16415 h 30603"/>
                <a:gd name="connsiteX29" fmla="*/ 50694 w 71212"/>
                <a:gd name="connsiteY29" fmla="*/ 15862 h 30603"/>
                <a:gd name="connsiteX30" fmla="*/ 53510 w 71212"/>
                <a:gd name="connsiteY30" fmla="*/ 16838 h 30603"/>
                <a:gd name="connsiteX31" fmla="*/ 59693 w 71212"/>
                <a:gd name="connsiteY31" fmla="*/ 16286 h 30603"/>
                <a:gd name="connsiteX32" fmla="*/ 63758 w 71212"/>
                <a:gd name="connsiteY32" fmla="*/ 17416 h 30603"/>
                <a:gd name="connsiteX33" fmla="*/ 67156 w 71212"/>
                <a:gd name="connsiteY33" fmla="*/ 15713 h 30603"/>
                <a:gd name="connsiteX34" fmla="*/ 67969 w 71212"/>
                <a:gd name="connsiteY34" fmla="*/ 10107 h 30603"/>
                <a:gd name="connsiteX35" fmla="*/ 71212 w 71212"/>
                <a:gd name="connsiteY35" fmla="*/ 3778 h 30603"/>
                <a:gd name="connsiteX36" fmla="*/ 64871 w 71212"/>
                <a:gd name="connsiteY36" fmla="*/ 274 h 30603"/>
                <a:gd name="connsiteX37" fmla="*/ 59697 w 71212"/>
                <a:gd name="connsiteY37" fmla="*/ 0 h 30603"/>
                <a:gd name="connsiteX38" fmla="*/ 57853 w 71212"/>
                <a:gd name="connsiteY38" fmla="*/ 971 h 30603"/>
                <a:gd name="connsiteX39" fmla="*/ 55893 w 71212"/>
                <a:gd name="connsiteY39" fmla="*/ 0 h 30603"/>
                <a:gd name="connsiteX40" fmla="*/ 53095 w 71212"/>
                <a:gd name="connsiteY40" fmla="*/ 133 h 30603"/>
                <a:gd name="connsiteX41" fmla="*/ 51546 w 71212"/>
                <a:gd name="connsiteY41" fmla="*/ 2097 h 30603"/>
                <a:gd name="connsiteX42" fmla="*/ 49997 w 71212"/>
                <a:gd name="connsiteY42" fmla="*/ 685 h 30603"/>
                <a:gd name="connsiteX43" fmla="*/ 44109 w 71212"/>
                <a:gd name="connsiteY43" fmla="*/ 419 h 30603"/>
                <a:gd name="connsiteX44" fmla="*/ 41580 w 71212"/>
                <a:gd name="connsiteY44" fmla="*/ 1540 h 30603"/>
                <a:gd name="connsiteX45" fmla="*/ 40039 w 71212"/>
                <a:gd name="connsiteY45" fmla="*/ 3778 h 30603"/>
                <a:gd name="connsiteX46" fmla="*/ 37365 w 71212"/>
                <a:gd name="connsiteY46" fmla="*/ 3932 h 30603"/>
                <a:gd name="connsiteX47" fmla="*/ 36620 w 71212"/>
                <a:gd name="connsiteY47" fmla="*/ 3338 h 30603"/>
                <a:gd name="connsiteX48" fmla="*/ 36650 w 71212"/>
                <a:gd name="connsiteY48" fmla="*/ 3509 h 30603"/>
                <a:gd name="connsiteX49" fmla="*/ 30202 w 71212"/>
                <a:gd name="connsiteY49" fmla="*/ 3081 h 30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71212" h="30603">
                  <a:moveTo>
                    <a:pt x="30202" y="3081"/>
                  </a:moveTo>
                  <a:lnTo>
                    <a:pt x="27395" y="5597"/>
                  </a:lnTo>
                  <a:lnTo>
                    <a:pt x="23732" y="6175"/>
                  </a:lnTo>
                  <a:lnTo>
                    <a:pt x="19812" y="10103"/>
                  </a:lnTo>
                  <a:lnTo>
                    <a:pt x="14198" y="10805"/>
                  </a:lnTo>
                  <a:lnTo>
                    <a:pt x="9119" y="12901"/>
                  </a:lnTo>
                  <a:lnTo>
                    <a:pt x="7582" y="11784"/>
                  </a:lnTo>
                  <a:lnTo>
                    <a:pt x="4784" y="11361"/>
                  </a:lnTo>
                  <a:lnTo>
                    <a:pt x="860" y="14031"/>
                  </a:lnTo>
                  <a:lnTo>
                    <a:pt x="860" y="14052"/>
                  </a:lnTo>
                  <a:cubicBezTo>
                    <a:pt x="762" y="14065"/>
                    <a:pt x="697" y="14164"/>
                    <a:pt x="607" y="14185"/>
                  </a:cubicBezTo>
                  <a:lnTo>
                    <a:pt x="0" y="17275"/>
                  </a:lnTo>
                  <a:lnTo>
                    <a:pt x="975" y="24288"/>
                  </a:lnTo>
                  <a:lnTo>
                    <a:pt x="1027" y="24579"/>
                  </a:lnTo>
                  <a:lnTo>
                    <a:pt x="1027" y="24579"/>
                  </a:lnTo>
                  <a:lnTo>
                    <a:pt x="1027" y="24562"/>
                  </a:lnTo>
                  <a:lnTo>
                    <a:pt x="1117" y="24613"/>
                  </a:lnTo>
                  <a:lnTo>
                    <a:pt x="1117" y="24613"/>
                  </a:lnTo>
                  <a:lnTo>
                    <a:pt x="10535" y="29769"/>
                  </a:lnTo>
                  <a:lnTo>
                    <a:pt x="15452" y="30604"/>
                  </a:lnTo>
                  <a:lnTo>
                    <a:pt x="19804" y="29059"/>
                  </a:lnTo>
                  <a:lnTo>
                    <a:pt x="27664" y="28225"/>
                  </a:lnTo>
                  <a:lnTo>
                    <a:pt x="27942" y="25418"/>
                  </a:lnTo>
                  <a:lnTo>
                    <a:pt x="32585" y="24142"/>
                  </a:lnTo>
                  <a:lnTo>
                    <a:pt x="36796" y="20505"/>
                  </a:lnTo>
                  <a:lnTo>
                    <a:pt x="40720" y="24429"/>
                  </a:lnTo>
                  <a:lnTo>
                    <a:pt x="40865" y="21755"/>
                  </a:lnTo>
                  <a:lnTo>
                    <a:pt x="43249" y="20073"/>
                  </a:lnTo>
                  <a:lnTo>
                    <a:pt x="45504" y="16415"/>
                  </a:lnTo>
                  <a:lnTo>
                    <a:pt x="50694" y="15862"/>
                  </a:lnTo>
                  <a:lnTo>
                    <a:pt x="53510" y="16838"/>
                  </a:lnTo>
                  <a:lnTo>
                    <a:pt x="59693" y="16286"/>
                  </a:lnTo>
                  <a:lnTo>
                    <a:pt x="63758" y="17416"/>
                  </a:lnTo>
                  <a:lnTo>
                    <a:pt x="67156" y="15713"/>
                  </a:lnTo>
                  <a:lnTo>
                    <a:pt x="67969" y="10107"/>
                  </a:lnTo>
                  <a:lnTo>
                    <a:pt x="71212" y="3778"/>
                  </a:lnTo>
                  <a:lnTo>
                    <a:pt x="64871" y="274"/>
                  </a:lnTo>
                  <a:lnTo>
                    <a:pt x="59697" y="0"/>
                  </a:lnTo>
                  <a:lnTo>
                    <a:pt x="57853" y="971"/>
                  </a:lnTo>
                  <a:lnTo>
                    <a:pt x="55893" y="0"/>
                  </a:lnTo>
                  <a:lnTo>
                    <a:pt x="53095" y="133"/>
                  </a:lnTo>
                  <a:lnTo>
                    <a:pt x="51546" y="2097"/>
                  </a:lnTo>
                  <a:lnTo>
                    <a:pt x="49997" y="685"/>
                  </a:lnTo>
                  <a:lnTo>
                    <a:pt x="44109" y="419"/>
                  </a:lnTo>
                  <a:lnTo>
                    <a:pt x="41580" y="1540"/>
                  </a:lnTo>
                  <a:lnTo>
                    <a:pt x="40039" y="3778"/>
                  </a:lnTo>
                  <a:lnTo>
                    <a:pt x="37365" y="3932"/>
                  </a:lnTo>
                  <a:lnTo>
                    <a:pt x="36620" y="3338"/>
                  </a:lnTo>
                  <a:lnTo>
                    <a:pt x="36650" y="3509"/>
                  </a:lnTo>
                  <a:lnTo>
                    <a:pt x="30202" y="3081"/>
                  </a:lnTo>
                  <a:close/>
                </a:path>
              </a:pathLst>
            </a:custGeom>
            <a:grpFill/>
            <a:ln w="5028" cap="flat">
              <a:solidFill>
                <a:schemeClr val="bg1"/>
              </a:solidFill>
              <a:prstDash val="solid"/>
              <a:miter/>
            </a:ln>
          </p:spPr>
          <p:txBody>
            <a:bodyPr rtlCol="0" anchor="ctr"/>
            <a:lstStyle/>
            <a:p>
              <a:endParaRPr lang="en-US"/>
            </a:p>
          </p:txBody>
        </p:sp>
        <p:sp>
          <p:nvSpPr>
            <p:cNvPr id="470" name="Freeform 469">
              <a:extLst>
                <a:ext uri="{FF2B5EF4-FFF2-40B4-BE49-F238E27FC236}">
                  <a16:creationId xmlns:a16="http://schemas.microsoft.com/office/drawing/2014/main" id="{8B349C70-BFE5-A8D8-590E-50BDFA1B363C}"/>
                </a:ext>
              </a:extLst>
            </p:cNvPr>
            <p:cNvSpPr/>
            <p:nvPr/>
          </p:nvSpPr>
          <p:spPr>
            <a:xfrm>
              <a:off x="6331441" y="4238116"/>
              <a:ext cx="129968" cy="108779"/>
            </a:xfrm>
            <a:custGeom>
              <a:avLst/>
              <a:gdLst>
                <a:gd name="connsiteX0" fmla="*/ 128475 w 129968"/>
                <a:gd name="connsiteY0" fmla="*/ 76610 h 108779"/>
                <a:gd name="connsiteX1" fmla="*/ 129220 w 129968"/>
                <a:gd name="connsiteY1" fmla="*/ 75296 h 108779"/>
                <a:gd name="connsiteX2" fmla="*/ 126605 w 129968"/>
                <a:gd name="connsiteY2" fmla="*/ 72853 h 108779"/>
                <a:gd name="connsiteX3" fmla="*/ 123986 w 129968"/>
                <a:gd name="connsiteY3" fmla="*/ 68180 h 108779"/>
                <a:gd name="connsiteX4" fmla="*/ 122300 w 129968"/>
                <a:gd name="connsiteY4" fmla="*/ 66678 h 108779"/>
                <a:gd name="connsiteX5" fmla="*/ 122852 w 129968"/>
                <a:gd name="connsiteY5" fmla="*/ 58056 h 108779"/>
                <a:gd name="connsiteX6" fmla="*/ 122467 w 129968"/>
                <a:gd name="connsiteY6" fmla="*/ 56566 h 108779"/>
                <a:gd name="connsiteX7" fmla="*/ 120041 w 129968"/>
                <a:gd name="connsiteY7" fmla="*/ 52450 h 108779"/>
                <a:gd name="connsiteX8" fmla="*/ 118928 w 129968"/>
                <a:gd name="connsiteY8" fmla="*/ 47756 h 108779"/>
                <a:gd name="connsiteX9" fmla="*/ 121166 w 129968"/>
                <a:gd name="connsiteY9" fmla="*/ 44020 h 108779"/>
                <a:gd name="connsiteX10" fmla="*/ 123413 w 129968"/>
                <a:gd name="connsiteY10" fmla="*/ 43451 h 108779"/>
                <a:gd name="connsiteX11" fmla="*/ 123597 w 129968"/>
                <a:gd name="connsiteY11" fmla="*/ 33922 h 108779"/>
                <a:gd name="connsiteX12" fmla="*/ 122103 w 129968"/>
                <a:gd name="connsiteY12" fmla="*/ 32608 h 108779"/>
                <a:gd name="connsiteX13" fmla="*/ 121526 w 129968"/>
                <a:gd name="connsiteY13" fmla="*/ 29043 h 108779"/>
                <a:gd name="connsiteX14" fmla="*/ 119296 w 129968"/>
                <a:gd name="connsiteY14" fmla="*/ 25663 h 108779"/>
                <a:gd name="connsiteX15" fmla="*/ 117414 w 129968"/>
                <a:gd name="connsiteY15" fmla="*/ 19321 h 108779"/>
                <a:gd name="connsiteX16" fmla="*/ 114808 w 129968"/>
                <a:gd name="connsiteY16" fmla="*/ 15945 h 108779"/>
                <a:gd name="connsiteX17" fmla="*/ 114988 w 129968"/>
                <a:gd name="connsiteY17" fmla="*/ 12761 h 108779"/>
                <a:gd name="connsiteX18" fmla="*/ 113490 w 129968"/>
                <a:gd name="connsiteY18" fmla="*/ 7327 h 108779"/>
                <a:gd name="connsiteX19" fmla="*/ 112001 w 129968"/>
                <a:gd name="connsiteY19" fmla="*/ 7139 h 108779"/>
                <a:gd name="connsiteX20" fmla="*/ 108612 w 129968"/>
                <a:gd name="connsiteY20" fmla="*/ 4892 h 108779"/>
                <a:gd name="connsiteX21" fmla="*/ 105847 w 129968"/>
                <a:gd name="connsiteY21" fmla="*/ 4892 h 108779"/>
                <a:gd name="connsiteX22" fmla="*/ 105860 w 129968"/>
                <a:gd name="connsiteY22" fmla="*/ 5119 h 108779"/>
                <a:gd name="connsiteX23" fmla="*/ 90259 w 129968"/>
                <a:gd name="connsiteY23" fmla="*/ 6664 h 108779"/>
                <a:gd name="connsiteX24" fmla="*/ 71996 w 129968"/>
                <a:gd name="connsiteY24" fmla="*/ 5538 h 108779"/>
                <a:gd name="connsiteX25" fmla="*/ 70464 w 129968"/>
                <a:gd name="connsiteY25" fmla="*/ 6377 h 108779"/>
                <a:gd name="connsiteX26" fmla="*/ 69051 w 129968"/>
                <a:gd name="connsiteY26" fmla="*/ 4909 h 108779"/>
                <a:gd name="connsiteX27" fmla="*/ 55260 w 129968"/>
                <a:gd name="connsiteY27" fmla="*/ 6642 h 108779"/>
                <a:gd name="connsiteX28" fmla="*/ 53587 w 129968"/>
                <a:gd name="connsiteY28" fmla="*/ 3664 h 108779"/>
                <a:gd name="connsiteX29" fmla="*/ 46522 w 129968"/>
                <a:gd name="connsiteY29" fmla="*/ 44 h 108779"/>
                <a:gd name="connsiteX30" fmla="*/ 30386 w 129968"/>
                <a:gd name="connsiteY30" fmla="*/ 5136 h 108779"/>
                <a:gd name="connsiteX31" fmla="*/ 9594 w 129968"/>
                <a:gd name="connsiteY31" fmla="*/ 16784 h 108779"/>
                <a:gd name="connsiteX32" fmla="*/ 3372 w 129968"/>
                <a:gd name="connsiteY32" fmla="*/ 22372 h 108779"/>
                <a:gd name="connsiteX33" fmla="*/ 3261 w 129968"/>
                <a:gd name="connsiteY33" fmla="*/ 22436 h 108779"/>
                <a:gd name="connsiteX34" fmla="*/ 3008 w 129968"/>
                <a:gd name="connsiteY34" fmla="*/ 25526 h 108779"/>
                <a:gd name="connsiteX35" fmla="*/ 4681 w 129968"/>
                <a:gd name="connsiteY35" fmla="*/ 30956 h 108779"/>
                <a:gd name="connsiteX36" fmla="*/ 4317 w 129968"/>
                <a:gd name="connsiteY36" fmla="*/ 35821 h 108779"/>
                <a:gd name="connsiteX37" fmla="*/ 192 w 129968"/>
                <a:gd name="connsiteY37" fmla="*/ 38068 h 108779"/>
                <a:gd name="connsiteX38" fmla="*/ 0 w 129968"/>
                <a:gd name="connsiteY38" fmla="*/ 39959 h 108779"/>
                <a:gd name="connsiteX39" fmla="*/ 4502 w 129968"/>
                <a:gd name="connsiteY39" fmla="*/ 44636 h 108779"/>
                <a:gd name="connsiteX40" fmla="*/ 3924 w 129968"/>
                <a:gd name="connsiteY40" fmla="*/ 47264 h 108779"/>
                <a:gd name="connsiteX41" fmla="*/ 5807 w 129968"/>
                <a:gd name="connsiteY41" fmla="*/ 50067 h 108779"/>
                <a:gd name="connsiteX42" fmla="*/ 6183 w 129968"/>
                <a:gd name="connsiteY42" fmla="*/ 52681 h 108779"/>
                <a:gd name="connsiteX43" fmla="*/ 7137 w 129968"/>
                <a:gd name="connsiteY43" fmla="*/ 54928 h 108779"/>
                <a:gd name="connsiteX44" fmla="*/ 5811 w 129968"/>
                <a:gd name="connsiteY44" fmla="*/ 58111 h 108779"/>
                <a:gd name="connsiteX45" fmla="*/ 8627 w 129968"/>
                <a:gd name="connsiteY45" fmla="*/ 63541 h 108779"/>
                <a:gd name="connsiteX46" fmla="*/ 12182 w 129968"/>
                <a:gd name="connsiteY46" fmla="*/ 66729 h 108779"/>
                <a:gd name="connsiteX47" fmla="*/ 12559 w 129968"/>
                <a:gd name="connsiteY47" fmla="*/ 74415 h 108779"/>
                <a:gd name="connsiteX48" fmla="*/ 11733 w 129968"/>
                <a:gd name="connsiteY48" fmla="*/ 75574 h 108779"/>
                <a:gd name="connsiteX49" fmla="*/ 12743 w 129968"/>
                <a:gd name="connsiteY49" fmla="*/ 77594 h 108779"/>
                <a:gd name="connsiteX50" fmla="*/ 14014 w 129968"/>
                <a:gd name="connsiteY50" fmla="*/ 76319 h 108779"/>
                <a:gd name="connsiteX51" fmla="*/ 16521 w 129968"/>
                <a:gd name="connsiteY51" fmla="*/ 76755 h 108779"/>
                <a:gd name="connsiteX52" fmla="*/ 17938 w 129968"/>
                <a:gd name="connsiteY52" fmla="*/ 76053 h 108779"/>
                <a:gd name="connsiteX53" fmla="*/ 23561 w 129968"/>
                <a:gd name="connsiteY53" fmla="*/ 76892 h 108779"/>
                <a:gd name="connsiteX54" fmla="*/ 23124 w 129968"/>
                <a:gd name="connsiteY54" fmla="*/ 78565 h 108779"/>
                <a:gd name="connsiteX55" fmla="*/ 25794 w 129968"/>
                <a:gd name="connsiteY55" fmla="*/ 81103 h 108779"/>
                <a:gd name="connsiteX56" fmla="*/ 28191 w 129968"/>
                <a:gd name="connsiteY56" fmla="*/ 80679 h 108779"/>
                <a:gd name="connsiteX57" fmla="*/ 30172 w 129968"/>
                <a:gd name="connsiteY57" fmla="*/ 82648 h 108779"/>
                <a:gd name="connsiteX58" fmla="*/ 28884 w 129968"/>
                <a:gd name="connsiteY58" fmla="*/ 85733 h 108779"/>
                <a:gd name="connsiteX59" fmla="*/ 30852 w 129968"/>
                <a:gd name="connsiteY59" fmla="*/ 88125 h 108779"/>
                <a:gd name="connsiteX60" fmla="*/ 30852 w 129968"/>
                <a:gd name="connsiteY60" fmla="*/ 90367 h 108779"/>
                <a:gd name="connsiteX61" fmla="*/ 32838 w 129968"/>
                <a:gd name="connsiteY61" fmla="*/ 91360 h 108779"/>
                <a:gd name="connsiteX62" fmla="*/ 33809 w 129968"/>
                <a:gd name="connsiteY62" fmla="*/ 89952 h 108779"/>
                <a:gd name="connsiteX63" fmla="*/ 35773 w 129968"/>
                <a:gd name="connsiteY63" fmla="*/ 90080 h 108779"/>
                <a:gd name="connsiteX64" fmla="*/ 32560 w 129968"/>
                <a:gd name="connsiteY64" fmla="*/ 85608 h 108779"/>
                <a:gd name="connsiteX65" fmla="*/ 33809 w 129968"/>
                <a:gd name="connsiteY65" fmla="*/ 84898 h 108779"/>
                <a:gd name="connsiteX66" fmla="*/ 40690 w 129968"/>
                <a:gd name="connsiteY66" fmla="*/ 88540 h 108779"/>
                <a:gd name="connsiteX67" fmla="*/ 45046 w 129968"/>
                <a:gd name="connsiteY67" fmla="*/ 87568 h 108779"/>
                <a:gd name="connsiteX68" fmla="*/ 43925 w 129968"/>
                <a:gd name="connsiteY68" fmla="*/ 90080 h 108779"/>
                <a:gd name="connsiteX69" fmla="*/ 47006 w 129968"/>
                <a:gd name="connsiteY69" fmla="*/ 93041 h 108779"/>
                <a:gd name="connsiteX70" fmla="*/ 52205 w 129968"/>
                <a:gd name="connsiteY70" fmla="*/ 91360 h 108779"/>
                <a:gd name="connsiteX71" fmla="*/ 56420 w 129968"/>
                <a:gd name="connsiteY71" fmla="*/ 92755 h 108779"/>
                <a:gd name="connsiteX72" fmla="*/ 65410 w 129968"/>
                <a:gd name="connsiteY72" fmla="*/ 99216 h 108779"/>
                <a:gd name="connsiteX73" fmla="*/ 67515 w 129968"/>
                <a:gd name="connsiteY73" fmla="*/ 103718 h 108779"/>
                <a:gd name="connsiteX74" fmla="*/ 70049 w 129968"/>
                <a:gd name="connsiteY74" fmla="*/ 103718 h 108779"/>
                <a:gd name="connsiteX75" fmla="*/ 71170 w 129968"/>
                <a:gd name="connsiteY75" fmla="*/ 102601 h 108779"/>
                <a:gd name="connsiteX76" fmla="*/ 75385 w 129968"/>
                <a:gd name="connsiteY76" fmla="*/ 102314 h 108779"/>
                <a:gd name="connsiteX77" fmla="*/ 77079 w 129968"/>
                <a:gd name="connsiteY77" fmla="*/ 104428 h 108779"/>
                <a:gd name="connsiteX78" fmla="*/ 77901 w 129968"/>
                <a:gd name="connsiteY78" fmla="*/ 108356 h 108779"/>
                <a:gd name="connsiteX79" fmla="*/ 77871 w 129968"/>
                <a:gd name="connsiteY79" fmla="*/ 108185 h 108779"/>
                <a:gd name="connsiteX80" fmla="*/ 78615 w 129968"/>
                <a:gd name="connsiteY80" fmla="*/ 108780 h 108779"/>
                <a:gd name="connsiteX81" fmla="*/ 81290 w 129968"/>
                <a:gd name="connsiteY81" fmla="*/ 108626 h 108779"/>
                <a:gd name="connsiteX82" fmla="*/ 82830 w 129968"/>
                <a:gd name="connsiteY82" fmla="*/ 106388 h 108779"/>
                <a:gd name="connsiteX83" fmla="*/ 85359 w 129968"/>
                <a:gd name="connsiteY83" fmla="*/ 105267 h 108779"/>
                <a:gd name="connsiteX84" fmla="*/ 91247 w 129968"/>
                <a:gd name="connsiteY84" fmla="*/ 105532 h 108779"/>
                <a:gd name="connsiteX85" fmla="*/ 92796 w 129968"/>
                <a:gd name="connsiteY85" fmla="*/ 106944 h 108779"/>
                <a:gd name="connsiteX86" fmla="*/ 94345 w 129968"/>
                <a:gd name="connsiteY86" fmla="*/ 104980 h 108779"/>
                <a:gd name="connsiteX87" fmla="*/ 97144 w 129968"/>
                <a:gd name="connsiteY87" fmla="*/ 104847 h 108779"/>
                <a:gd name="connsiteX88" fmla="*/ 99103 w 129968"/>
                <a:gd name="connsiteY88" fmla="*/ 105819 h 108779"/>
                <a:gd name="connsiteX89" fmla="*/ 100948 w 129968"/>
                <a:gd name="connsiteY89" fmla="*/ 104847 h 108779"/>
                <a:gd name="connsiteX90" fmla="*/ 106121 w 129968"/>
                <a:gd name="connsiteY90" fmla="*/ 105121 h 108779"/>
                <a:gd name="connsiteX91" fmla="*/ 112133 w 129968"/>
                <a:gd name="connsiteY91" fmla="*/ 108459 h 108779"/>
                <a:gd name="connsiteX92" fmla="*/ 115176 w 129968"/>
                <a:gd name="connsiteY92" fmla="*/ 108459 h 108779"/>
                <a:gd name="connsiteX93" fmla="*/ 115176 w 129968"/>
                <a:gd name="connsiteY93" fmla="*/ 103020 h 108779"/>
                <a:gd name="connsiteX94" fmla="*/ 114423 w 129968"/>
                <a:gd name="connsiteY94" fmla="*/ 100598 h 108779"/>
                <a:gd name="connsiteX95" fmla="*/ 115557 w 129968"/>
                <a:gd name="connsiteY95" fmla="*/ 99832 h 108779"/>
                <a:gd name="connsiteX96" fmla="*/ 123417 w 129968"/>
                <a:gd name="connsiteY96" fmla="*/ 91591 h 108779"/>
                <a:gd name="connsiteX97" fmla="*/ 123986 w 129968"/>
                <a:gd name="connsiteY97" fmla="*/ 88048 h 108779"/>
                <a:gd name="connsiteX98" fmla="*/ 126605 w 129968"/>
                <a:gd name="connsiteY98" fmla="*/ 84676 h 108779"/>
                <a:gd name="connsiteX99" fmla="*/ 129408 w 129968"/>
                <a:gd name="connsiteY99" fmla="*/ 84483 h 108779"/>
                <a:gd name="connsiteX100" fmla="*/ 129968 w 129968"/>
                <a:gd name="connsiteY100" fmla="*/ 79986 h 108779"/>
                <a:gd name="connsiteX101" fmla="*/ 128475 w 129968"/>
                <a:gd name="connsiteY101" fmla="*/ 76610 h 1087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129968" h="108779">
                  <a:moveTo>
                    <a:pt x="128475" y="76610"/>
                  </a:moveTo>
                  <a:lnTo>
                    <a:pt x="129220" y="75296"/>
                  </a:lnTo>
                  <a:lnTo>
                    <a:pt x="126605" y="72853"/>
                  </a:lnTo>
                  <a:lnTo>
                    <a:pt x="123986" y="68180"/>
                  </a:lnTo>
                  <a:lnTo>
                    <a:pt x="122300" y="66678"/>
                  </a:lnTo>
                  <a:lnTo>
                    <a:pt x="122852" y="58056"/>
                  </a:lnTo>
                  <a:lnTo>
                    <a:pt x="122467" y="56566"/>
                  </a:lnTo>
                  <a:lnTo>
                    <a:pt x="120041" y="52450"/>
                  </a:lnTo>
                  <a:lnTo>
                    <a:pt x="118928" y="47756"/>
                  </a:lnTo>
                  <a:lnTo>
                    <a:pt x="121166" y="44020"/>
                  </a:lnTo>
                  <a:lnTo>
                    <a:pt x="123413" y="43451"/>
                  </a:lnTo>
                  <a:lnTo>
                    <a:pt x="123597" y="33922"/>
                  </a:lnTo>
                  <a:lnTo>
                    <a:pt x="122103" y="32608"/>
                  </a:lnTo>
                  <a:lnTo>
                    <a:pt x="121526" y="29043"/>
                  </a:lnTo>
                  <a:lnTo>
                    <a:pt x="119296" y="25663"/>
                  </a:lnTo>
                  <a:lnTo>
                    <a:pt x="117414" y="19321"/>
                  </a:lnTo>
                  <a:lnTo>
                    <a:pt x="114808" y="15945"/>
                  </a:lnTo>
                  <a:lnTo>
                    <a:pt x="114988" y="12761"/>
                  </a:lnTo>
                  <a:lnTo>
                    <a:pt x="113490" y="7327"/>
                  </a:lnTo>
                  <a:lnTo>
                    <a:pt x="112001" y="7139"/>
                  </a:lnTo>
                  <a:lnTo>
                    <a:pt x="108612" y="4892"/>
                  </a:lnTo>
                  <a:lnTo>
                    <a:pt x="105847" y="4892"/>
                  </a:lnTo>
                  <a:lnTo>
                    <a:pt x="105860" y="5119"/>
                  </a:lnTo>
                  <a:lnTo>
                    <a:pt x="90259" y="6664"/>
                  </a:lnTo>
                  <a:lnTo>
                    <a:pt x="71996" y="5538"/>
                  </a:lnTo>
                  <a:lnTo>
                    <a:pt x="70464" y="6377"/>
                  </a:lnTo>
                  <a:lnTo>
                    <a:pt x="69051" y="4909"/>
                  </a:lnTo>
                  <a:cubicBezTo>
                    <a:pt x="67699" y="9920"/>
                    <a:pt x="57939" y="10665"/>
                    <a:pt x="55260" y="6642"/>
                  </a:cubicBezTo>
                  <a:cubicBezTo>
                    <a:pt x="54640" y="5701"/>
                    <a:pt x="54100" y="4700"/>
                    <a:pt x="53587" y="3664"/>
                  </a:cubicBezTo>
                  <a:cubicBezTo>
                    <a:pt x="52128" y="712"/>
                    <a:pt x="49453" y="-225"/>
                    <a:pt x="46522" y="44"/>
                  </a:cubicBezTo>
                  <a:cubicBezTo>
                    <a:pt x="40814" y="558"/>
                    <a:pt x="35375" y="2081"/>
                    <a:pt x="30386" y="5136"/>
                  </a:cubicBezTo>
                  <a:cubicBezTo>
                    <a:pt x="23616" y="9274"/>
                    <a:pt x="16898" y="13527"/>
                    <a:pt x="9594" y="16784"/>
                  </a:cubicBezTo>
                  <a:cubicBezTo>
                    <a:pt x="7185" y="17871"/>
                    <a:pt x="5665" y="20828"/>
                    <a:pt x="3372" y="22372"/>
                  </a:cubicBezTo>
                  <a:cubicBezTo>
                    <a:pt x="3333" y="22411"/>
                    <a:pt x="3278" y="22411"/>
                    <a:pt x="3261" y="22436"/>
                  </a:cubicBezTo>
                  <a:lnTo>
                    <a:pt x="3008" y="25526"/>
                  </a:lnTo>
                  <a:lnTo>
                    <a:pt x="4681" y="30956"/>
                  </a:lnTo>
                  <a:lnTo>
                    <a:pt x="4317" y="35821"/>
                  </a:lnTo>
                  <a:lnTo>
                    <a:pt x="192" y="38068"/>
                  </a:lnTo>
                  <a:lnTo>
                    <a:pt x="0" y="39959"/>
                  </a:lnTo>
                  <a:lnTo>
                    <a:pt x="4502" y="44636"/>
                  </a:lnTo>
                  <a:lnTo>
                    <a:pt x="3924" y="47264"/>
                  </a:lnTo>
                  <a:lnTo>
                    <a:pt x="5807" y="50067"/>
                  </a:lnTo>
                  <a:lnTo>
                    <a:pt x="6183" y="52681"/>
                  </a:lnTo>
                  <a:lnTo>
                    <a:pt x="7137" y="54928"/>
                  </a:lnTo>
                  <a:lnTo>
                    <a:pt x="5811" y="58111"/>
                  </a:lnTo>
                  <a:lnTo>
                    <a:pt x="8627" y="63541"/>
                  </a:lnTo>
                  <a:lnTo>
                    <a:pt x="12182" y="66729"/>
                  </a:lnTo>
                  <a:lnTo>
                    <a:pt x="12559" y="74415"/>
                  </a:lnTo>
                  <a:lnTo>
                    <a:pt x="11733" y="75574"/>
                  </a:lnTo>
                  <a:lnTo>
                    <a:pt x="12743" y="77594"/>
                  </a:lnTo>
                  <a:lnTo>
                    <a:pt x="14014" y="76319"/>
                  </a:lnTo>
                  <a:lnTo>
                    <a:pt x="16521" y="76755"/>
                  </a:lnTo>
                  <a:lnTo>
                    <a:pt x="17938" y="76053"/>
                  </a:lnTo>
                  <a:lnTo>
                    <a:pt x="23561" y="76892"/>
                  </a:lnTo>
                  <a:lnTo>
                    <a:pt x="23124" y="78565"/>
                  </a:lnTo>
                  <a:lnTo>
                    <a:pt x="25794" y="81103"/>
                  </a:lnTo>
                  <a:lnTo>
                    <a:pt x="28191" y="80679"/>
                  </a:lnTo>
                  <a:lnTo>
                    <a:pt x="30172" y="82648"/>
                  </a:lnTo>
                  <a:lnTo>
                    <a:pt x="28884" y="85733"/>
                  </a:lnTo>
                  <a:lnTo>
                    <a:pt x="30852" y="88125"/>
                  </a:lnTo>
                  <a:lnTo>
                    <a:pt x="30852" y="90367"/>
                  </a:lnTo>
                  <a:lnTo>
                    <a:pt x="32838" y="91360"/>
                  </a:lnTo>
                  <a:lnTo>
                    <a:pt x="33809" y="89952"/>
                  </a:lnTo>
                  <a:lnTo>
                    <a:pt x="35773" y="90080"/>
                  </a:lnTo>
                  <a:lnTo>
                    <a:pt x="32560" y="85608"/>
                  </a:lnTo>
                  <a:lnTo>
                    <a:pt x="33809" y="84898"/>
                  </a:lnTo>
                  <a:lnTo>
                    <a:pt x="40690" y="88540"/>
                  </a:lnTo>
                  <a:lnTo>
                    <a:pt x="45046" y="87568"/>
                  </a:lnTo>
                  <a:lnTo>
                    <a:pt x="43925" y="90080"/>
                  </a:lnTo>
                  <a:lnTo>
                    <a:pt x="47006" y="93041"/>
                  </a:lnTo>
                  <a:lnTo>
                    <a:pt x="52205" y="91360"/>
                  </a:lnTo>
                  <a:lnTo>
                    <a:pt x="56420" y="92755"/>
                  </a:lnTo>
                  <a:lnTo>
                    <a:pt x="65410" y="99216"/>
                  </a:lnTo>
                  <a:lnTo>
                    <a:pt x="67515" y="103718"/>
                  </a:lnTo>
                  <a:lnTo>
                    <a:pt x="70049" y="103718"/>
                  </a:lnTo>
                  <a:lnTo>
                    <a:pt x="71170" y="102601"/>
                  </a:lnTo>
                  <a:lnTo>
                    <a:pt x="75385" y="102314"/>
                  </a:lnTo>
                  <a:lnTo>
                    <a:pt x="77079" y="104428"/>
                  </a:lnTo>
                  <a:lnTo>
                    <a:pt x="77901" y="108356"/>
                  </a:lnTo>
                  <a:lnTo>
                    <a:pt x="77871" y="108185"/>
                  </a:lnTo>
                  <a:lnTo>
                    <a:pt x="78615" y="108780"/>
                  </a:lnTo>
                  <a:lnTo>
                    <a:pt x="81290" y="108626"/>
                  </a:lnTo>
                  <a:lnTo>
                    <a:pt x="82830" y="106388"/>
                  </a:lnTo>
                  <a:lnTo>
                    <a:pt x="85359" y="105267"/>
                  </a:lnTo>
                  <a:lnTo>
                    <a:pt x="91247" y="105532"/>
                  </a:lnTo>
                  <a:lnTo>
                    <a:pt x="92796" y="106944"/>
                  </a:lnTo>
                  <a:lnTo>
                    <a:pt x="94345" y="104980"/>
                  </a:lnTo>
                  <a:lnTo>
                    <a:pt x="97144" y="104847"/>
                  </a:lnTo>
                  <a:lnTo>
                    <a:pt x="99103" y="105819"/>
                  </a:lnTo>
                  <a:lnTo>
                    <a:pt x="100948" y="104847"/>
                  </a:lnTo>
                  <a:lnTo>
                    <a:pt x="106121" y="105121"/>
                  </a:lnTo>
                  <a:lnTo>
                    <a:pt x="112133" y="108459"/>
                  </a:lnTo>
                  <a:lnTo>
                    <a:pt x="115176" y="108459"/>
                  </a:lnTo>
                  <a:lnTo>
                    <a:pt x="115176" y="103020"/>
                  </a:lnTo>
                  <a:lnTo>
                    <a:pt x="114423" y="100598"/>
                  </a:lnTo>
                  <a:lnTo>
                    <a:pt x="115557" y="99832"/>
                  </a:lnTo>
                  <a:lnTo>
                    <a:pt x="123417" y="91591"/>
                  </a:lnTo>
                  <a:lnTo>
                    <a:pt x="123986" y="88048"/>
                  </a:lnTo>
                  <a:lnTo>
                    <a:pt x="126605" y="84676"/>
                  </a:lnTo>
                  <a:lnTo>
                    <a:pt x="129408" y="84483"/>
                  </a:lnTo>
                  <a:lnTo>
                    <a:pt x="129968" y="79986"/>
                  </a:lnTo>
                  <a:lnTo>
                    <a:pt x="128475" y="76610"/>
                  </a:lnTo>
                  <a:close/>
                </a:path>
              </a:pathLst>
            </a:custGeom>
            <a:grpFill/>
            <a:ln w="5028" cap="flat">
              <a:solidFill>
                <a:schemeClr val="bg1"/>
              </a:solidFill>
              <a:prstDash val="solid"/>
              <a:miter/>
            </a:ln>
          </p:spPr>
          <p:txBody>
            <a:bodyPr rtlCol="0" anchor="ctr"/>
            <a:lstStyle/>
            <a:p>
              <a:endParaRPr lang="en-US"/>
            </a:p>
          </p:txBody>
        </p:sp>
        <p:sp>
          <p:nvSpPr>
            <p:cNvPr id="471" name="Freeform 470">
              <a:extLst>
                <a:ext uri="{FF2B5EF4-FFF2-40B4-BE49-F238E27FC236}">
                  <a16:creationId xmlns:a16="http://schemas.microsoft.com/office/drawing/2014/main" id="{9E4193D7-3442-E8FF-FC59-29A0E0D2BF6F}"/>
                </a:ext>
              </a:extLst>
            </p:cNvPr>
            <p:cNvSpPr/>
            <p:nvPr/>
          </p:nvSpPr>
          <p:spPr>
            <a:xfrm>
              <a:off x="6420751" y="4137159"/>
              <a:ext cx="73598" cy="49669"/>
            </a:xfrm>
            <a:custGeom>
              <a:avLst/>
              <a:gdLst>
                <a:gd name="connsiteX0" fmla="*/ 73599 w 73598"/>
                <a:gd name="connsiteY0" fmla="*/ 38810 h 49669"/>
                <a:gd name="connsiteX1" fmla="*/ 72674 w 73598"/>
                <a:gd name="connsiteY1" fmla="*/ 38613 h 49669"/>
                <a:gd name="connsiteX2" fmla="*/ 72298 w 73598"/>
                <a:gd name="connsiteY2" fmla="*/ 37132 h 49669"/>
                <a:gd name="connsiteX3" fmla="*/ 67424 w 73598"/>
                <a:gd name="connsiteY3" fmla="*/ 28146 h 49669"/>
                <a:gd name="connsiteX4" fmla="*/ 65383 w 73598"/>
                <a:gd name="connsiteY4" fmla="*/ 27192 h 49669"/>
                <a:gd name="connsiteX5" fmla="*/ 64429 w 73598"/>
                <a:gd name="connsiteY5" fmla="*/ 27192 h 49669"/>
                <a:gd name="connsiteX6" fmla="*/ 64253 w 73598"/>
                <a:gd name="connsiteY6" fmla="*/ 25515 h 49669"/>
                <a:gd name="connsiteX7" fmla="*/ 61237 w 73598"/>
                <a:gd name="connsiteY7" fmla="*/ 17089 h 49669"/>
                <a:gd name="connsiteX8" fmla="*/ 62366 w 73598"/>
                <a:gd name="connsiteY8" fmla="*/ 15574 h 49669"/>
                <a:gd name="connsiteX9" fmla="*/ 69666 w 73598"/>
                <a:gd name="connsiteY9" fmla="*/ 13533 h 49669"/>
                <a:gd name="connsiteX10" fmla="*/ 69859 w 73598"/>
                <a:gd name="connsiteY10" fmla="*/ 10521 h 49669"/>
                <a:gd name="connsiteX11" fmla="*/ 69307 w 73598"/>
                <a:gd name="connsiteY11" fmla="*/ 9776 h 49669"/>
                <a:gd name="connsiteX12" fmla="*/ 70428 w 73598"/>
                <a:gd name="connsiteY12" fmla="*/ 8274 h 49669"/>
                <a:gd name="connsiteX13" fmla="*/ 72859 w 73598"/>
                <a:gd name="connsiteY13" fmla="*/ 7166 h 49669"/>
                <a:gd name="connsiteX14" fmla="*/ 73051 w 73598"/>
                <a:gd name="connsiteY14" fmla="*/ 5848 h 49669"/>
                <a:gd name="connsiteX15" fmla="*/ 71108 w 73598"/>
                <a:gd name="connsiteY15" fmla="*/ 1120 h 49669"/>
                <a:gd name="connsiteX16" fmla="*/ 58083 w 73598"/>
                <a:gd name="connsiteY16" fmla="*/ 2930 h 49669"/>
                <a:gd name="connsiteX17" fmla="*/ 46538 w 73598"/>
                <a:gd name="connsiteY17" fmla="*/ 341 h 49669"/>
                <a:gd name="connsiteX18" fmla="*/ 41570 w 73598"/>
                <a:gd name="connsiteY18" fmla="*/ 247 h 49669"/>
                <a:gd name="connsiteX19" fmla="*/ 25502 w 73598"/>
                <a:gd name="connsiteY19" fmla="*/ 5583 h 49669"/>
                <a:gd name="connsiteX20" fmla="*/ 15519 w 73598"/>
                <a:gd name="connsiteY20" fmla="*/ 17996 h 49669"/>
                <a:gd name="connsiteX21" fmla="*/ 10311 w 73598"/>
                <a:gd name="connsiteY21" fmla="*/ 23931 h 49669"/>
                <a:gd name="connsiteX22" fmla="*/ 3777 w 73598"/>
                <a:gd name="connsiteY22" fmla="*/ 25604 h 49669"/>
                <a:gd name="connsiteX23" fmla="*/ 1860 w 73598"/>
                <a:gd name="connsiteY23" fmla="*/ 34890 h 49669"/>
                <a:gd name="connsiteX24" fmla="*/ 2617 w 73598"/>
                <a:gd name="connsiteY24" fmla="*/ 35853 h 49669"/>
                <a:gd name="connsiteX25" fmla="*/ 14244 w 73598"/>
                <a:gd name="connsiteY25" fmla="*/ 29537 h 49669"/>
                <a:gd name="connsiteX26" fmla="*/ 20247 w 73598"/>
                <a:gd name="connsiteY26" fmla="*/ 29558 h 49669"/>
                <a:gd name="connsiteX27" fmla="*/ 25750 w 73598"/>
                <a:gd name="connsiteY27" fmla="*/ 33559 h 49669"/>
                <a:gd name="connsiteX28" fmla="*/ 28694 w 73598"/>
                <a:gd name="connsiteY28" fmla="*/ 37372 h 49669"/>
                <a:gd name="connsiteX29" fmla="*/ 28737 w 73598"/>
                <a:gd name="connsiteY29" fmla="*/ 39644 h 49669"/>
                <a:gd name="connsiteX30" fmla="*/ 31480 w 73598"/>
                <a:gd name="connsiteY30" fmla="*/ 38810 h 49669"/>
                <a:gd name="connsiteX31" fmla="*/ 35408 w 73598"/>
                <a:gd name="connsiteY31" fmla="*/ 36383 h 49669"/>
                <a:gd name="connsiteX32" fmla="*/ 39156 w 73598"/>
                <a:gd name="connsiteY32" fmla="*/ 35622 h 49669"/>
                <a:gd name="connsiteX33" fmla="*/ 43093 w 73598"/>
                <a:gd name="connsiteY33" fmla="*/ 38253 h 49669"/>
                <a:gd name="connsiteX34" fmla="*/ 44394 w 73598"/>
                <a:gd name="connsiteY34" fmla="*/ 37864 h 49669"/>
                <a:gd name="connsiteX35" fmla="*/ 45331 w 73598"/>
                <a:gd name="connsiteY35" fmla="*/ 35622 h 49669"/>
                <a:gd name="connsiteX36" fmla="*/ 47407 w 73598"/>
                <a:gd name="connsiteY36" fmla="*/ 37312 h 49669"/>
                <a:gd name="connsiteX37" fmla="*/ 48523 w 73598"/>
                <a:gd name="connsiteY37" fmla="*/ 38994 h 49669"/>
                <a:gd name="connsiteX38" fmla="*/ 49841 w 73598"/>
                <a:gd name="connsiteY38" fmla="*/ 38805 h 49669"/>
                <a:gd name="connsiteX39" fmla="*/ 54523 w 73598"/>
                <a:gd name="connsiteY39" fmla="*/ 41433 h 49669"/>
                <a:gd name="connsiteX40" fmla="*/ 56016 w 73598"/>
                <a:gd name="connsiteY40" fmla="*/ 45554 h 49669"/>
                <a:gd name="connsiteX41" fmla="*/ 58258 w 73598"/>
                <a:gd name="connsiteY41" fmla="*/ 46482 h 49669"/>
                <a:gd name="connsiteX42" fmla="*/ 60706 w 73598"/>
                <a:gd name="connsiteY42" fmla="*/ 49670 h 49669"/>
                <a:gd name="connsiteX43" fmla="*/ 65575 w 73598"/>
                <a:gd name="connsiteY43" fmla="*/ 47235 h 49669"/>
                <a:gd name="connsiteX44" fmla="*/ 70257 w 73598"/>
                <a:gd name="connsiteY44" fmla="*/ 47997 h 49669"/>
                <a:gd name="connsiteX45" fmla="*/ 71750 w 73598"/>
                <a:gd name="connsiteY45" fmla="*/ 45173 h 49669"/>
                <a:gd name="connsiteX46" fmla="*/ 71194 w 73598"/>
                <a:gd name="connsiteY46" fmla="*/ 42177 h 49669"/>
                <a:gd name="connsiteX47" fmla="*/ 73428 w 73598"/>
                <a:gd name="connsiteY47" fmla="*/ 40688 h 49669"/>
                <a:gd name="connsiteX48" fmla="*/ 73599 w 73598"/>
                <a:gd name="connsiteY48" fmla="*/ 38810 h 49669"/>
                <a:gd name="connsiteX49" fmla="*/ 1971 w 73598"/>
                <a:gd name="connsiteY49" fmla="*/ 37013 h 49669"/>
                <a:gd name="connsiteX50" fmla="*/ 2908 w 73598"/>
                <a:gd name="connsiteY50" fmla="*/ 36229 h 49669"/>
                <a:gd name="connsiteX51" fmla="*/ 2622 w 73598"/>
                <a:gd name="connsiteY51" fmla="*/ 35853 h 49669"/>
                <a:gd name="connsiteX52" fmla="*/ 2532 w 73598"/>
                <a:gd name="connsiteY52" fmla="*/ 35870 h 49669"/>
                <a:gd name="connsiteX53" fmla="*/ 1971 w 73598"/>
                <a:gd name="connsiteY53" fmla="*/ 37013 h 49669"/>
                <a:gd name="connsiteX54" fmla="*/ 6828 w 73598"/>
                <a:gd name="connsiteY54" fmla="*/ 20756 h 49669"/>
                <a:gd name="connsiteX55" fmla="*/ 10534 w 73598"/>
                <a:gd name="connsiteY55" fmla="*/ 18976 h 49669"/>
                <a:gd name="connsiteX56" fmla="*/ 10837 w 73598"/>
                <a:gd name="connsiteY56" fmla="*/ 17449 h 49669"/>
                <a:gd name="connsiteX57" fmla="*/ 6772 w 73598"/>
                <a:gd name="connsiteY57" fmla="*/ 16131 h 49669"/>
                <a:gd name="connsiteX58" fmla="*/ 5228 w 73598"/>
                <a:gd name="connsiteY58" fmla="*/ 18360 h 49669"/>
                <a:gd name="connsiteX59" fmla="*/ 6828 w 73598"/>
                <a:gd name="connsiteY59" fmla="*/ 20756 h 49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73598" h="49669">
                  <a:moveTo>
                    <a:pt x="73599" y="38810"/>
                  </a:moveTo>
                  <a:lnTo>
                    <a:pt x="72674" y="38613"/>
                  </a:lnTo>
                  <a:lnTo>
                    <a:pt x="72298" y="37132"/>
                  </a:lnTo>
                  <a:lnTo>
                    <a:pt x="67424" y="28146"/>
                  </a:lnTo>
                  <a:lnTo>
                    <a:pt x="65383" y="27192"/>
                  </a:lnTo>
                  <a:lnTo>
                    <a:pt x="64429" y="27192"/>
                  </a:lnTo>
                  <a:lnTo>
                    <a:pt x="64253" y="25515"/>
                  </a:lnTo>
                  <a:lnTo>
                    <a:pt x="61237" y="17089"/>
                  </a:lnTo>
                  <a:lnTo>
                    <a:pt x="62366" y="15574"/>
                  </a:lnTo>
                  <a:lnTo>
                    <a:pt x="69666" y="13533"/>
                  </a:lnTo>
                  <a:lnTo>
                    <a:pt x="69859" y="10521"/>
                  </a:lnTo>
                  <a:lnTo>
                    <a:pt x="69307" y="9776"/>
                  </a:lnTo>
                  <a:lnTo>
                    <a:pt x="70428" y="8274"/>
                  </a:lnTo>
                  <a:lnTo>
                    <a:pt x="72859" y="7166"/>
                  </a:lnTo>
                  <a:lnTo>
                    <a:pt x="73051" y="5848"/>
                  </a:lnTo>
                  <a:lnTo>
                    <a:pt x="71108" y="1120"/>
                  </a:lnTo>
                  <a:cubicBezTo>
                    <a:pt x="67608" y="5275"/>
                    <a:pt x="63282" y="4855"/>
                    <a:pt x="58083" y="2930"/>
                  </a:cubicBezTo>
                  <a:cubicBezTo>
                    <a:pt x="54424" y="1556"/>
                    <a:pt x="50415" y="1047"/>
                    <a:pt x="46538" y="341"/>
                  </a:cubicBezTo>
                  <a:cubicBezTo>
                    <a:pt x="44912" y="37"/>
                    <a:pt x="43085" y="-198"/>
                    <a:pt x="41570" y="247"/>
                  </a:cubicBezTo>
                  <a:cubicBezTo>
                    <a:pt x="36153" y="1847"/>
                    <a:pt x="30752" y="3563"/>
                    <a:pt x="25502" y="5583"/>
                  </a:cubicBezTo>
                  <a:cubicBezTo>
                    <a:pt x="19905" y="7756"/>
                    <a:pt x="15934" y="11475"/>
                    <a:pt x="15519" y="17996"/>
                  </a:cubicBezTo>
                  <a:cubicBezTo>
                    <a:pt x="15313" y="21240"/>
                    <a:pt x="13195" y="23016"/>
                    <a:pt x="10311" y="23931"/>
                  </a:cubicBezTo>
                  <a:cubicBezTo>
                    <a:pt x="8180" y="24612"/>
                    <a:pt x="5904" y="24920"/>
                    <a:pt x="3777" y="25604"/>
                  </a:cubicBezTo>
                  <a:cubicBezTo>
                    <a:pt x="-536" y="27038"/>
                    <a:pt x="-1127" y="30089"/>
                    <a:pt x="1860" y="34890"/>
                  </a:cubicBezTo>
                  <a:cubicBezTo>
                    <a:pt x="2082" y="35215"/>
                    <a:pt x="2361" y="35541"/>
                    <a:pt x="2617" y="35853"/>
                  </a:cubicBezTo>
                  <a:cubicBezTo>
                    <a:pt x="7534" y="35656"/>
                    <a:pt x="10713" y="32284"/>
                    <a:pt x="14244" y="29537"/>
                  </a:cubicBezTo>
                  <a:cubicBezTo>
                    <a:pt x="16725" y="27611"/>
                    <a:pt x="17718" y="27723"/>
                    <a:pt x="20247" y="29558"/>
                  </a:cubicBezTo>
                  <a:cubicBezTo>
                    <a:pt x="22091" y="30906"/>
                    <a:pt x="23760" y="32515"/>
                    <a:pt x="25750" y="33559"/>
                  </a:cubicBezTo>
                  <a:cubicBezTo>
                    <a:pt x="27432" y="34458"/>
                    <a:pt x="28600" y="35759"/>
                    <a:pt x="28694" y="37372"/>
                  </a:cubicBezTo>
                  <a:cubicBezTo>
                    <a:pt x="28745" y="38138"/>
                    <a:pt x="28694" y="38900"/>
                    <a:pt x="28737" y="39644"/>
                  </a:cubicBezTo>
                  <a:lnTo>
                    <a:pt x="31480" y="38810"/>
                  </a:lnTo>
                  <a:lnTo>
                    <a:pt x="35408" y="36383"/>
                  </a:lnTo>
                  <a:lnTo>
                    <a:pt x="39156" y="35622"/>
                  </a:lnTo>
                  <a:lnTo>
                    <a:pt x="43093" y="38253"/>
                  </a:lnTo>
                  <a:lnTo>
                    <a:pt x="44394" y="37864"/>
                  </a:lnTo>
                  <a:lnTo>
                    <a:pt x="45331" y="35622"/>
                  </a:lnTo>
                  <a:lnTo>
                    <a:pt x="47407" y="37312"/>
                  </a:lnTo>
                  <a:lnTo>
                    <a:pt x="48523" y="38994"/>
                  </a:lnTo>
                  <a:lnTo>
                    <a:pt x="49841" y="38805"/>
                  </a:lnTo>
                  <a:lnTo>
                    <a:pt x="54523" y="41433"/>
                  </a:lnTo>
                  <a:lnTo>
                    <a:pt x="56016" y="45554"/>
                  </a:lnTo>
                  <a:lnTo>
                    <a:pt x="58258" y="46482"/>
                  </a:lnTo>
                  <a:lnTo>
                    <a:pt x="60706" y="49670"/>
                  </a:lnTo>
                  <a:lnTo>
                    <a:pt x="65575" y="47235"/>
                  </a:lnTo>
                  <a:lnTo>
                    <a:pt x="70257" y="47997"/>
                  </a:lnTo>
                  <a:lnTo>
                    <a:pt x="71750" y="45173"/>
                  </a:lnTo>
                  <a:lnTo>
                    <a:pt x="71194" y="42177"/>
                  </a:lnTo>
                  <a:lnTo>
                    <a:pt x="73428" y="40688"/>
                  </a:lnTo>
                  <a:lnTo>
                    <a:pt x="73599" y="38810"/>
                  </a:lnTo>
                  <a:close/>
                  <a:moveTo>
                    <a:pt x="1971" y="37013"/>
                  </a:moveTo>
                  <a:lnTo>
                    <a:pt x="2908" y="36229"/>
                  </a:lnTo>
                  <a:cubicBezTo>
                    <a:pt x="2801" y="36097"/>
                    <a:pt x="2712" y="35960"/>
                    <a:pt x="2622" y="35853"/>
                  </a:cubicBezTo>
                  <a:cubicBezTo>
                    <a:pt x="2579" y="35853"/>
                    <a:pt x="2557" y="35870"/>
                    <a:pt x="2532" y="35870"/>
                  </a:cubicBezTo>
                  <a:lnTo>
                    <a:pt x="1971" y="37013"/>
                  </a:lnTo>
                  <a:close/>
                  <a:moveTo>
                    <a:pt x="6828" y="20756"/>
                  </a:moveTo>
                  <a:cubicBezTo>
                    <a:pt x="8557" y="21612"/>
                    <a:pt x="9631" y="20328"/>
                    <a:pt x="10534" y="18976"/>
                  </a:cubicBezTo>
                  <a:cubicBezTo>
                    <a:pt x="10636" y="18458"/>
                    <a:pt x="10902" y="17928"/>
                    <a:pt x="10837" y="17449"/>
                  </a:cubicBezTo>
                  <a:cubicBezTo>
                    <a:pt x="10658" y="16263"/>
                    <a:pt x="8257" y="15373"/>
                    <a:pt x="6772" y="16131"/>
                  </a:cubicBezTo>
                  <a:cubicBezTo>
                    <a:pt x="6032" y="16516"/>
                    <a:pt x="5193" y="17624"/>
                    <a:pt x="5228" y="18360"/>
                  </a:cubicBezTo>
                  <a:cubicBezTo>
                    <a:pt x="5275" y="19212"/>
                    <a:pt x="6049" y="20367"/>
                    <a:pt x="6828" y="20756"/>
                  </a:cubicBezTo>
                  <a:close/>
                </a:path>
              </a:pathLst>
            </a:custGeom>
            <a:grpFill/>
            <a:ln w="5028" cap="flat">
              <a:solidFill>
                <a:schemeClr val="bg1"/>
              </a:solidFill>
              <a:prstDash val="solid"/>
              <a:miter/>
            </a:ln>
          </p:spPr>
          <p:txBody>
            <a:bodyPr rtlCol="0" anchor="ctr"/>
            <a:lstStyle/>
            <a:p>
              <a:endParaRPr lang="en-US"/>
            </a:p>
          </p:txBody>
        </p:sp>
        <p:grpSp>
          <p:nvGrpSpPr>
            <p:cNvPr id="472" name="Graphic 2398">
              <a:extLst>
                <a:ext uri="{FF2B5EF4-FFF2-40B4-BE49-F238E27FC236}">
                  <a16:creationId xmlns:a16="http://schemas.microsoft.com/office/drawing/2014/main" id="{2F8E8225-058D-50DF-5995-3BF8E9DD4023}"/>
                </a:ext>
              </a:extLst>
            </p:cNvPr>
            <p:cNvGrpSpPr/>
            <p:nvPr/>
          </p:nvGrpSpPr>
          <p:grpSpPr>
            <a:xfrm>
              <a:off x="6411698" y="4170872"/>
              <a:ext cx="89922" cy="90115"/>
              <a:chOff x="6411698" y="4170872"/>
              <a:chExt cx="89922" cy="90115"/>
            </a:xfrm>
            <a:grpFill/>
          </p:grpSpPr>
          <p:sp>
            <p:nvSpPr>
              <p:cNvPr id="669" name="Freeform 668">
                <a:extLst>
                  <a:ext uri="{FF2B5EF4-FFF2-40B4-BE49-F238E27FC236}">
                    <a16:creationId xmlns:a16="http://schemas.microsoft.com/office/drawing/2014/main" id="{6E3DBA7F-424B-6039-901B-90BD7520BD1A}"/>
                  </a:ext>
                </a:extLst>
              </p:cNvPr>
              <p:cNvSpPr/>
              <p:nvPr/>
            </p:nvSpPr>
            <p:spPr>
              <a:xfrm>
                <a:off x="6446681" y="4170872"/>
                <a:ext cx="1934" cy="1566"/>
              </a:xfrm>
              <a:custGeom>
                <a:avLst/>
                <a:gdLst>
                  <a:gd name="connsiteX0" fmla="*/ 1934 w 1934"/>
                  <a:gd name="connsiteY0" fmla="*/ 1566 h 1566"/>
                  <a:gd name="connsiteX1" fmla="*/ 0 w 1934"/>
                  <a:gd name="connsiteY1" fmla="*/ 0 h 1566"/>
                  <a:gd name="connsiteX2" fmla="*/ 0 w 1934"/>
                  <a:gd name="connsiteY2" fmla="*/ 0 h 1566"/>
                  <a:gd name="connsiteX3" fmla="*/ 1934 w 1934"/>
                  <a:gd name="connsiteY3" fmla="*/ 1566 h 1566"/>
                </a:gdLst>
                <a:ahLst/>
                <a:cxnLst>
                  <a:cxn ang="0">
                    <a:pos x="connsiteX0" y="connsiteY0"/>
                  </a:cxn>
                  <a:cxn ang="0">
                    <a:pos x="connsiteX1" y="connsiteY1"/>
                  </a:cxn>
                  <a:cxn ang="0">
                    <a:pos x="connsiteX2" y="connsiteY2"/>
                  </a:cxn>
                  <a:cxn ang="0">
                    <a:pos x="connsiteX3" y="connsiteY3"/>
                  </a:cxn>
                </a:cxnLst>
                <a:rect l="l" t="t" r="r" b="b"/>
                <a:pathLst>
                  <a:path w="1934" h="1566">
                    <a:moveTo>
                      <a:pt x="1934" y="1566"/>
                    </a:moveTo>
                    <a:cubicBezTo>
                      <a:pt x="1464" y="954"/>
                      <a:pt x="787" y="441"/>
                      <a:pt x="0" y="0"/>
                    </a:cubicBezTo>
                    <a:lnTo>
                      <a:pt x="0" y="0"/>
                    </a:lnTo>
                    <a:cubicBezTo>
                      <a:pt x="787" y="441"/>
                      <a:pt x="1459" y="976"/>
                      <a:pt x="1934" y="1566"/>
                    </a:cubicBezTo>
                    <a:close/>
                  </a:path>
                </a:pathLst>
              </a:custGeom>
              <a:grpFill/>
              <a:ln w="5028" cap="flat">
                <a:solidFill>
                  <a:schemeClr val="bg1"/>
                </a:solidFill>
                <a:prstDash val="solid"/>
                <a:miter/>
              </a:ln>
            </p:spPr>
            <p:txBody>
              <a:bodyPr rtlCol="0" anchor="ctr"/>
              <a:lstStyle/>
              <a:p>
                <a:endParaRPr lang="en-US"/>
              </a:p>
            </p:txBody>
          </p:sp>
          <p:sp>
            <p:nvSpPr>
              <p:cNvPr id="670" name="Freeform 669">
                <a:extLst>
                  <a:ext uri="{FF2B5EF4-FFF2-40B4-BE49-F238E27FC236}">
                    <a16:creationId xmlns:a16="http://schemas.microsoft.com/office/drawing/2014/main" id="{7354780C-2D05-CD18-767E-F799260C4BD9}"/>
                  </a:ext>
                </a:extLst>
              </p:cNvPr>
              <p:cNvSpPr/>
              <p:nvPr/>
            </p:nvSpPr>
            <p:spPr>
              <a:xfrm>
                <a:off x="6411698" y="4172780"/>
                <a:ext cx="89922" cy="48529"/>
              </a:xfrm>
              <a:custGeom>
                <a:avLst/>
                <a:gdLst>
                  <a:gd name="connsiteX0" fmla="*/ 89498 w 89922"/>
                  <a:gd name="connsiteY0" fmla="*/ 33082 h 48529"/>
                  <a:gd name="connsiteX1" fmla="*/ 87406 w 89922"/>
                  <a:gd name="connsiteY1" fmla="*/ 30963 h 48529"/>
                  <a:gd name="connsiteX2" fmla="*/ 85420 w 89922"/>
                  <a:gd name="connsiteY2" fmla="*/ 26064 h 48529"/>
                  <a:gd name="connsiteX3" fmla="*/ 83045 w 89922"/>
                  <a:gd name="connsiteY3" fmla="*/ 21986 h 48529"/>
                  <a:gd name="connsiteX4" fmla="*/ 83324 w 89922"/>
                  <a:gd name="connsiteY4" fmla="*/ 20150 h 48529"/>
                  <a:gd name="connsiteX5" fmla="*/ 82472 w 89922"/>
                  <a:gd name="connsiteY5" fmla="*/ 17484 h 48529"/>
                  <a:gd name="connsiteX6" fmla="*/ 81205 w 89922"/>
                  <a:gd name="connsiteY6" fmla="*/ 16641 h 48529"/>
                  <a:gd name="connsiteX7" fmla="*/ 81646 w 89922"/>
                  <a:gd name="connsiteY7" fmla="*/ 14814 h 48529"/>
                  <a:gd name="connsiteX8" fmla="*/ 81646 w 89922"/>
                  <a:gd name="connsiteY8" fmla="*/ 12717 h 48529"/>
                  <a:gd name="connsiteX9" fmla="*/ 79751 w 89922"/>
                  <a:gd name="connsiteY9" fmla="*/ 11511 h 48529"/>
                  <a:gd name="connsiteX10" fmla="*/ 79306 w 89922"/>
                  <a:gd name="connsiteY10" fmla="*/ 12375 h 48529"/>
                  <a:gd name="connsiteX11" fmla="*/ 74624 w 89922"/>
                  <a:gd name="connsiteY11" fmla="*/ 11614 h 48529"/>
                  <a:gd name="connsiteX12" fmla="*/ 69755 w 89922"/>
                  <a:gd name="connsiteY12" fmla="*/ 14048 h 48529"/>
                  <a:gd name="connsiteX13" fmla="*/ 67307 w 89922"/>
                  <a:gd name="connsiteY13" fmla="*/ 10860 h 48529"/>
                  <a:gd name="connsiteX14" fmla="*/ 65065 w 89922"/>
                  <a:gd name="connsiteY14" fmla="*/ 9932 h 48529"/>
                  <a:gd name="connsiteX15" fmla="*/ 63571 w 89922"/>
                  <a:gd name="connsiteY15" fmla="*/ 5811 h 48529"/>
                  <a:gd name="connsiteX16" fmla="*/ 58890 w 89922"/>
                  <a:gd name="connsiteY16" fmla="*/ 3184 h 48529"/>
                  <a:gd name="connsiteX17" fmla="*/ 57572 w 89922"/>
                  <a:gd name="connsiteY17" fmla="*/ 3372 h 48529"/>
                  <a:gd name="connsiteX18" fmla="*/ 56455 w 89922"/>
                  <a:gd name="connsiteY18" fmla="*/ 1690 h 48529"/>
                  <a:gd name="connsiteX19" fmla="*/ 54380 w 89922"/>
                  <a:gd name="connsiteY19" fmla="*/ 0 h 48529"/>
                  <a:gd name="connsiteX20" fmla="*/ 53443 w 89922"/>
                  <a:gd name="connsiteY20" fmla="*/ 2242 h 48529"/>
                  <a:gd name="connsiteX21" fmla="*/ 52142 w 89922"/>
                  <a:gd name="connsiteY21" fmla="*/ 2632 h 48529"/>
                  <a:gd name="connsiteX22" fmla="*/ 48205 w 89922"/>
                  <a:gd name="connsiteY22" fmla="*/ 0 h 48529"/>
                  <a:gd name="connsiteX23" fmla="*/ 44457 w 89922"/>
                  <a:gd name="connsiteY23" fmla="*/ 762 h 48529"/>
                  <a:gd name="connsiteX24" fmla="*/ 40529 w 89922"/>
                  <a:gd name="connsiteY24" fmla="*/ 3188 h 48529"/>
                  <a:gd name="connsiteX25" fmla="*/ 37786 w 89922"/>
                  <a:gd name="connsiteY25" fmla="*/ 4022 h 48529"/>
                  <a:gd name="connsiteX26" fmla="*/ 37944 w 89922"/>
                  <a:gd name="connsiteY26" fmla="*/ 15375 h 48529"/>
                  <a:gd name="connsiteX27" fmla="*/ 33751 w 89922"/>
                  <a:gd name="connsiteY27" fmla="*/ 20266 h 48529"/>
                  <a:gd name="connsiteX28" fmla="*/ 29133 w 89922"/>
                  <a:gd name="connsiteY28" fmla="*/ 18965 h 48529"/>
                  <a:gd name="connsiteX29" fmla="*/ 22360 w 89922"/>
                  <a:gd name="connsiteY29" fmla="*/ 11284 h 48529"/>
                  <a:gd name="connsiteX30" fmla="*/ 14931 w 89922"/>
                  <a:gd name="connsiteY30" fmla="*/ 9145 h 48529"/>
                  <a:gd name="connsiteX31" fmla="*/ 5072 w 89922"/>
                  <a:gd name="connsiteY31" fmla="*/ 17745 h 48529"/>
                  <a:gd name="connsiteX32" fmla="*/ 1503 w 89922"/>
                  <a:gd name="connsiteY32" fmla="*/ 27318 h 48529"/>
                  <a:gd name="connsiteX33" fmla="*/ 506 w 89922"/>
                  <a:gd name="connsiteY33" fmla="*/ 40775 h 48529"/>
                  <a:gd name="connsiteX34" fmla="*/ 861 w 89922"/>
                  <a:gd name="connsiteY34" fmla="*/ 42594 h 48529"/>
                  <a:gd name="connsiteX35" fmla="*/ 5372 w 89922"/>
                  <a:gd name="connsiteY35" fmla="*/ 41926 h 48529"/>
                  <a:gd name="connsiteX36" fmla="*/ 6364 w 89922"/>
                  <a:gd name="connsiteY36" fmla="*/ 38974 h 48529"/>
                  <a:gd name="connsiteX37" fmla="*/ 10429 w 89922"/>
                  <a:gd name="connsiteY37" fmla="*/ 35041 h 48529"/>
                  <a:gd name="connsiteX38" fmla="*/ 16476 w 89922"/>
                  <a:gd name="connsiteY38" fmla="*/ 33788 h 48529"/>
                  <a:gd name="connsiteX39" fmla="*/ 21812 w 89922"/>
                  <a:gd name="connsiteY39" fmla="*/ 34340 h 48529"/>
                  <a:gd name="connsiteX40" fmla="*/ 25184 w 89922"/>
                  <a:gd name="connsiteY40" fmla="*/ 33920 h 48529"/>
                  <a:gd name="connsiteX41" fmla="*/ 26729 w 89922"/>
                  <a:gd name="connsiteY41" fmla="*/ 35619 h 48529"/>
                  <a:gd name="connsiteX42" fmla="*/ 29664 w 89922"/>
                  <a:gd name="connsiteY42" fmla="*/ 33373 h 48529"/>
                  <a:gd name="connsiteX43" fmla="*/ 32621 w 89922"/>
                  <a:gd name="connsiteY43" fmla="*/ 33223 h 48529"/>
                  <a:gd name="connsiteX44" fmla="*/ 33040 w 89922"/>
                  <a:gd name="connsiteY44" fmla="*/ 34917 h 48529"/>
                  <a:gd name="connsiteX45" fmla="*/ 35578 w 89922"/>
                  <a:gd name="connsiteY45" fmla="*/ 34626 h 48529"/>
                  <a:gd name="connsiteX46" fmla="*/ 37970 w 89922"/>
                  <a:gd name="connsiteY46" fmla="*/ 37429 h 48529"/>
                  <a:gd name="connsiteX47" fmla="*/ 42458 w 89922"/>
                  <a:gd name="connsiteY47" fmla="*/ 37297 h 48529"/>
                  <a:gd name="connsiteX48" fmla="*/ 43447 w 89922"/>
                  <a:gd name="connsiteY48" fmla="*/ 38003 h 48529"/>
                  <a:gd name="connsiteX49" fmla="*/ 48214 w 89922"/>
                  <a:gd name="connsiteY49" fmla="*/ 35046 h 48529"/>
                  <a:gd name="connsiteX50" fmla="*/ 52994 w 89922"/>
                  <a:gd name="connsiteY50" fmla="*/ 37433 h 48529"/>
                  <a:gd name="connsiteX51" fmla="*/ 57632 w 89922"/>
                  <a:gd name="connsiteY51" fmla="*/ 37720 h 48529"/>
                  <a:gd name="connsiteX52" fmla="*/ 61136 w 89922"/>
                  <a:gd name="connsiteY52" fmla="*/ 42217 h 48529"/>
                  <a:gd name="connsiteX53" fmla="*/ 64222 w 89922"/>
                  <a:gd name="connsiteY53" fmla="*/ 42924 h 48529"/>
                  <a:gd name="connsiteX54" fmla="*/ 67311 w 89922"/>
                  <a:gd name="connsiteY54" fmla="*/ 47138 h 48529"/>
                  <a:gd name="connsiteX55" fmla="*/ 71680 w 89922"/>
                  <a:gd name="connsiteY55" fmla="*/ 47138 h 48529"/>
                  <a:gd name="connsiteX56" fmla="*/ 72652 w 89922"/>
                  <a:gd name="connsiteY56" fmla="*/ 48529 h 48529"/>
                  <a:gd name="connsiteX57" fmla="*/ 77710 w 89922"/>
                  <a:gd name="connsiteY57" fmla="*/ 46283 h 48529"/>
                  <a:gd name="connsiteX58" fmla="*/ 83195 w 89922"/>
                  <a:gd name="connsiteY58" fmla="*/ 45726 h 48529"/>
                  <a:gd name="connsiteX59" fmla="*/ 84021 w 89922"/>
                  <a:gd name="connsiteY59" fmla="*/ 41794 h 48529"/>
                  <a:gd name="connsiteX60" fmla="*/ 86417 w 89922"/>
                  <a:gd name="connsiteY60" fmla="*/ 40806 h 48529"/>
                  <a:gd name="connsiteX61" fmla="*/ 87539 w 89922"/>
                  <a:gd name="connsiteY61" fmla="*/ 38003 h 48529"/>
                  <a:gd name="connsiteX62" fmla="*/ 89922 w 89922"/>
                  <a:gd name="connsiteY62" fmla="*/ 37164 h 48529"/>
                  <a:gd name="connsiteX63" fmla="*/ 89498 w 89922"/>
                  <a:gd name="connsiteY63" fmla="*/ 33082 h 485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89922" h="48529">
                    <a:moveTo>
                      <a:pt x="89498" y="33082"/>
                    </a:moveTo>
                    <a:lnTo>
                      <a:pt x="87406" y="30963"/>
                    </a:lnTo>
                    <a:lnTo>
                      <a:pt x="85420" y="26064"/>
                    </a:lnTo>
                    <a:lnTo>
                      <a:pt x="83045" y="21986"/>
                    </a:lnTo>
                    <a:lnTo>
                      <a:pt x="83324" y="20150"/>
                    </a:lnTo>
                    <a:lnTo>
                      <a:pt x="82472" y="17484"/>
                    </a:lnTo>
                    <a:lnTo>
                      <a:pt x="81205" y="16641"/>
                    </a:lnTo>
                    <a:lnTo>
                      <a:pt x="81646" y="14814"/>
                    </a:lnTo>
                    <a:lnTo>
                      <a:pt x="81646" y="12717"/>
                    </a:lnTo>
                    <a:lnTo>
                      <a:pt x="79751" y="11511"/>
                    </a:lnTo>
                    <a:lnTo>
                      <a:pt x="79306" y="12375"/>
                    </a:lnTo>
                    <a:lnTo>
                      <a:pt x="74624" y="11614"/>
                    </a:lnTo>
                    <a:lnTo>
                      <a:pt x="69755" y="14048"/>
                    </a:lnTo>
                    <a:lnTo>
                      <a:pt x="67307" y="10860"/>
                    </a:lnTo>
                    <a:lnTo>
                      <a:pt x="65065" y="9932"/>
                    </a:lnTo>
                    <a:lnTo>
                      <a:pt x="63571" y="5811"/>
                    </a:lnTo>
                    <a:lnTo>
                      <a:pt x="58890" y="3184"/>
                    </a:lnTo>
                    <a:lnTo>
                      <a:pt x="57572" y="3372"/>
                    </a:lnTo>
                    <a:lnTo>
                      <a:pt x="56455" y="1690"/>
                    </a:lnTo>
                    <a:lnTo>
                      <a:pt x="54380" y="0"/>
                    </a:lnTo>
                    <a:lnTo>
                      <a:pt x="53443" y="2242"/>
                    </a:lnTo>
                    <a:lnTo>
                      <a:pt x="52142" y="2632"/>
                    </a:lnTo>
                    <a:lnTo>
                      <a:pt x="48205" y="0"/>
                    </a:lnTo>
                    <a:lnTo>
                      <a:pt x="44457" y="762"/>
                    </a:lnTo>
                    <a:lnTo>
                      <a:pt x="40529" y="3188"/>
                    </a:lnTo>
                    <a:lnTo>
                      <a:pt x="37786" y="4022"/>
                    </a:lnTo>
                    <a:cubicBezTo>
                      <a:pt x="37961" y="7801"/>
                      <a:pt x="38051" y="11596"/>
                      <a:pt x="37944" y="15375"/>
                    </a:cubicBezTo>
                    <a:cubicBezTo>
                      <a:pt x="37863" y="17904"/>
                      <a:pt x="35877" y="19641"/>
                      <a:pt x="33751" y="20266"/>
                    </a:cubicBezTo>
                    <a:cubicBezTo>
                      <a:pt x="32407" y="20651"/>
                      <a:pt x="30216" y="19962"/>
                      <a:pt x="29133" y="18965"/>
                    </a:cubicBezTo>
                    <a:cubicBezTo>
                      <a:pt x="26639" y="16659"/>
                      <a:pt x="24602" y="13856"/>
                      <a:pt x="22360" y="11284"/>
                    </a:cubicBezTo>
                    <a:cubicBezTo>
                      <a:pt x="19912" y="8438"/>
                      <a:pt x="18311" y="8117"/>
                      <a:pt x="14931" y="9145"/>
                    </a:cubicBezTo>
                    <a:cubicBezTo>
                      <a:pt x="10322" y="10552"/>
                      <a:pt x="6698" y="12923"/>
                      <a:pt x="5072" y="17745"/>
                    </a:cubicBezTo>
                    <a:cubicBezTo>
                      <a:pt x="3989" y="20972"/>
                      <a:pt x="2552" y="24078"/>
                      <a:pt x="1503" y="27318"/>
                    </a:cubicBezTo>
                    <a:cubicBezTo>
                      <a:pt x="117" y="31708"/>
                      <a:pt x="-521" y="36107"/>
                      <a:pt x="506" y="40775"/>
                    </a:cubicBezTo>
                    <a:cubicBezTo>
                      <a:pt x="647" y="41375"/>
                      <a:pt x="733" y="41978"/>
                      <a:pt x="861" y="42594"/>
                    </a:cubicBezTo>
                    <a:lnTo>
                      <a:pt x="5372" y="41926"/>
                    </a:lnTo>
                    <a:lnTo>
                      <a:pt x="6364" y="38974"/>
                    </a:lnTo>
                    <a:lnTo>
                      <a:pt x="10429" y="35041"/>
                    </a:lnTo>
                    <a:lnTo>
                      <a:pt x="16476" y="33788"/>
                    </a:lnTo>
                    <a:lnTo>
                      <a:pt x="21812" y="34340"/>
                    </a:lnTo>
                    <a:lnTo>
                      <a:pt x="25184" y="33920"/>
                    </a:lnTo>
                    <a:lnTo>
                      <a:pt x="26729" y="35619"/>
                    </a:lnTo>
                    <a:lnTo>
                      <a:pt x="29664" y="33373"/>
                    </a:lnTo>
                    <a:lnTo>
                      <a:pt x="32621" y="33223"/>
                    </a:lnTo>
                    <a:lnTo>
                      <a:pt x="33040" y="34917"/>
                    </a:lnTo>
                    <a:lnTo>
                      <a:pt x="35578" y="34626"/>
                    </a:lnTo>
                    <a:lnTo>
                      <a:pt x="37970" y="37429"/>
                    </a:lnTo>
                    <a:lnTo>
                      <a:pt x="42458" y="37297"/>
                    </a:lnTo>
                    <a:lnTo>
                      <a:pt x="43447" y="38003"/>
                    </a:lnTo>
                    <a:lnTo>
                      <a:pt x="48214" y="35046"/>
                    </a:lnTo>
                    <a:lnTo>
                      <a:pt x="52994" y="37433"/>
                    </a:lnTo>
                    <a:lnTo>
                      <a:pt x="57632" y="37720"/>
                    </a:lnTo>
                    <a:lnTo>
                      <a:pt x="61136" y="42217"/>
                    </a:lnTo>
                    <a:lnTo>
                      <a:pt x="64222" y="42924"/>
                    </a:lnTo>
                    <a:lnTo>
                      <a:pt x="67311" y="47138"/>
                    </a:lnTo>
                    <a:lnTo>
                      <a:pt x="71680" y="47138"/>
                    </a:lnTo>
                    <a:lnTo>
                      <a:pt x="72652" y="48529"/>
                    </a:lnTo>
                    <a:lnTo>
                      <a:pt x="77710" y="46283"/>
                    </a:lnTo>
                    <a:lnTo>
                      <a:pt x="83195" y="45726"/>
                    </a:lnTo>
                    <a:lnTo>
                      <a:pt x="84021" y="41794"/>
                    </a:lnTo>
                    <a:lnTo>
                      <a:pt x="86417" y="40806"/>
                    </a:lnTo>
                    <a:lnTo>
                      <a:pt x="87539" y="38003"/>
                    </a:lnTo>
                    <a:lnTo>
                      <a:pt x="89922" y="37164"/>
                    </a:lnTo>
                    <a:lnTo>
                      <a:pt x="89498" y="33082"/>
                    </a:lnTo>
                    <a:close/>
                  </a:path>
                </a:pathLst>
              </a:custGeom>
              <a:grpFill/>
              <a:ln w="5028" cap="flat">
                <a:solidFill>
                  <a:schemeClr val="bg1"/>
                </a:solidFill>
                <a:prstDash val="solid"/>
                <a:miter/>
              </a:ln>
            </p:spPr>
            <p:txBody>
              <a:bodyPr rtlCol="0" anchor="ctr"/>
              <a:lstStyle/>
              <a:p>
                <a:endParaRPr lang="en-US"/>
              </a:p>
            </p:txBody>
          </p:sp>
        </p:grpSp>
        <p:grpSp>
          <p:nvGrpSpPr>
            <p:cNvPr id="473" name="Graphic 2398">
              <a:extLst>
                <a:ext uri="{FF2B5EF4-FFF2-40B4-BE49-F238E27FC236}">
                  <a16:creationId xmlns:a16="http://schemas.microsoft.com/office/drawing/2014/main" id="{73481839-BE8C-A9BF-E7E3-12B869EA751E}"/>
                </a:ext>
              </a:extLst>
            </p:cNvPr>
            <p:cNvGrpSpPr/>
            <p:nvPr/>
          </p:nvGrpSpPr>
          <p:grpSpPr>
            <a:xfrm>
              <a:off x="6407407" y="4206003"/>
              <a:ext cx="77361" cy="90843"/>
              <a:chOff x="6407407" y="4206003"/>
              <a:chExt cx="77361" cy="90843"/>
            </a:xfrm>
            <a:grpFill/>
          </p:grpSpPr>
          <p:sp>
            <p:nvSpPr>
              <p:cNvPr id="667" name="Freeform 666">
                <a:extLst>
                  <a:ext uri="{FF2B5EF4-FFF2-40B4-BE49-F238E27FC236}">
                    <a16:creationId xmlns:a16="http://schemas.microsoft.com/office/drawing/2014/main" id="{7C9E368D-AC0D-0898-5750-12E58C1B5650}"/>
                  </a:ext>
                </a:extLst>
              </p:cNvPr>
              <p:cNvSpPr/>
              <p:nvPr/>
            </p:nvSpPr>
            <p:spPr>
              <a:xfrm>
                <a:off x="6407407" y="4233115"/>
                <a:ext cx="6046" cy="2481"/>
              </a:xfrm>
              <a:custGeom>
                <a:avLst/>
                <a:gdLst>
                  <a:gd name="connsiteX0" fmla="*/ 6046 w 6046"/>
                  <a:gd name="connsiteY0" fmla="*/ 0 h 2481"/>
                  <a:gd name="connsiteX1" fmla="*/ 0 w 6046"/>
                  <a:gd name="connsiteY1" fmla="*/ 2482 h 2481"/>
                  <a:gd name="connsiteX2" fmla="*/ 6046 w 6046"/>
                  <a:gd name="connsiteY2" fmla="*/ 0 h 2481"/>
                </a:gdLst>
                <a:ahLst/>
                <a:cxnLst>
                  <a:cxn ang="0">
                    <a:pos x="connsiteX0" y="connsiteY0"/>
                  </a:cxn>
                  <a:cxn ang="0">
                    <a:pos x="connsiteX1" y="connsiteY1"/>
                  </a:cxn>
                  <a:cxn ang="0">
                    <a:pos x="connsiteX2" y="connsiteY2"/>
                  </a:cxn>
                </a:cxnLst>
                <a:rect l="l" t="t" r="r" b="b"/>
                <a:pathLst>
                  <a:path w="6046" h="2481">
                    <a:moveTo>
                      <a:pt x="6046" y="0"/>
                    </a:moveTo>
                    <a:cubicBezTo>
                      <a:pt x="4108" y="967"/>
                      <a:pt x="2046" y="1733"/>
                      <a:pt x="0" y="2482"/>
                    </a:cubicBezTo>
                    <a:cubicBezTo>
                      <a:pt x="2050" y="1733"/>
                      <a:pt x="4108" y="967"/>
                      <a:pt x="6046" y="0"/>
                    </a:cubicBezTo>
                    <a:close/>
                  </a:path>
                </a:pathLst>
              </a:custGeom>
              <a:grpFill/>
              <a:ln w="5028" cap="flat">
                <a:solidFill>
                  <a:schemeClr val="bg1"/>
                </a:solidFill>
                <a:prstDash val="solid"/>
                <a:miter/>
              </a:ln>
            </p:spPr>
            <p:txBody>
              <a:bodyPr rtlCol="0" anchor="ctr"/>
              <a:lstStyle/>
              <a:p>
                <a:endParaRPr lang="en-US"/>
              </a:p>
            </p:txBody>
          </p:sp>
          <p:sp>
            <p:nvSpPr>
              <p:cNvPr id="668" name="Freeform 667">
                <a:extLst>
                  <a:ext uri="{FF2B5EF4-FFF2-40B4-BE49-F238E27FC236}">
                    <a16:creationId xmlns:a16="http://schemas.microsoft.com/office/drawing/2014/main" id="{98FC9C06-6490-D268-CC3D-E6BF91E4B6DE}"/>
                  </a:ext>
                </a:extLst>
              </p:cNvPr>
              <p:cNvSpPr/>
              <p:nvPr/>
            </p:nvSpPr>
            <p:spPr>
              <a:xfrm>
                <a:off x="6412196" y="4206003"/>
                <a:ext cx="72573" cy="50844"/>
              </a:xfrm>
              <a:custGeom>
                <a:avLst/>
                <a:gdLst>
                  <a:gd name="connsiteX0" fmla="*/ 72573 w 72573"/>
                  <a:gd name="connsiteY0" fmla="*/ 15118 h 50844"/>
                  <a:gd name="connsiteX1" fmla="*/ 72145 w 72573"/>
                  <a:gd name="connsiteY1" fmla="*/ 15306 h 50844"/>
                  <a:gd name="connsiteX2" fmla="*/ 71174 w 72573"/>
                  <a:gd name="connsiteY2" fmla="*/ 13916 h 50844"/>
                  <a:gd name="connsiteX3" fmla="*/ 66805 w 72573"/>
                  <a:gd name="connsiteY3" fmla="*/ 13916 h 50844"/>
                  <a:gd name="connsiteX4" fmla="*/ 63715 w 72573"/>
                  <a:gd name="connsiteY4" fmla="*/ 9701 h 50844"/>
                  <a:gd name="connsiteX5" fmla="*/ 60630 w 72573"/>
                  <a:gd name="connsiteY5" fmla="*/ 8995 h 50844"/>
                  <a:gd name="connsiteX6" fmla="*/ 57126 w 72573"/>
                  <a:gd name="connsiteY6" fmla="*/ 4497 h 50844"/>
                  <a:gd name="connsiteX7" fmla="*/ 52487 w 72573"/>
                  <a:gd name="connsiteY7" fmla="*/ 4211 h 50844"/>
                  <a:gd name="connsiteX8" fmla="*/ 47707 w 72573"/>
                  <a:gd name="connsiteY8" fmla="*/ 1823 h 50844"/>
                  <a:gd name="connsiteX9" fmla="*/ 42940 w 72573"/>
                  <a:gd name="connsiteY9" fmla="*/ 4780 h 50844"/>
                  <a:gd name="connsiteX10" fmla="*/ 41952 w 72573"/>
                  <a:gd name="connsiteY10" fmla="*/ 4074 h 50844"/>
                  <a:gd name="connsiteX11" fmla="*/ 37463 w 72573"/>
                  <a:gd name="connsiteY11" fmla="*/ 4206 h 50844"/>
                  <a:gd name="connsiteX12" fmla="*/ 35071 w 72573"/>
                  <a:gd name="connsiteY12" fmla="*/ 1404 h 50844"/>
                  <a:gd name="connsiteX13" fmla="*/ 32534 w 72573"/>
                  <a:gd name="connsiteY13" fmla="*/ 1694 h 50844"/>
                  <a:gd name="connsiteX14" fmla="*/ 32115 w 72573"/>
                  <a:gd name="connsiteY14" fmla="*/ 0 h 50844"/>
                  <a:gd name="connsiteX15" fmla="*/ 29158 w 72573"/>
                  <a:gd name="connsiteY15" fmla="*/ 150 h 50844"/>
                  <a:gd name="connsiteX16" fmla="*/ 26222 w 72573"/>
                  <a:gd name="connsiteY16" fmla="*/ 2396 h 50844"/>
                  <a:gd name="connsiteX17" fmla="*/ 24677 w 72573"/>
                  <a:gd name="connsiteY17" fmla="*/ 698 h 50844"/>
                  <a:gd name="connsiteX18" fmla="*/ 21306 w 72573"/>
                  <a:gd name="connsiteY18" fmla="*/ 1117 h 50844"/>
                  <a:gd name="connsiteX19" fmla="*/ 15970 w 72573"/>
                  <a:gd name="connsiteY19" fmla="*/ 565 h 50844"/>
                  <a:gd name="connsiteX20" fmla="*/ 9923 w 72573"/>
                  <a:gd name="connsiteY20" fmla="*/ 1819 h 50844"/>
                  <a:gd name="connsiteX21" fmla="*/ 5858 w 72573"/>
                  <a:gd name="connsiteY21" fmla="*/ 5751 h 50844"/>
                  <a:gd name="connsiteX22" fmla="*/ 4865 w 72573"/>
                  <a:gd name="connsiteY22" fmla="*/ 8704 h 50844"/>
                  <a:gd name="connsiteX23" fmla="*/ 355 w 72573"/>
                  <a:gd name="connsiteY23" fmla="*/ 9371 h 50844"/>
                  <a:gd name="connsiteX24" fmla="*/ 0 w 72573"/>
                  <a:gd name="connsiteY24" fmla="*/ 7553 h 50844"/>
                  <a:gd name="connsiteX25" fmla="*/ 2786 w 72573"/>
                  <a:gd name="connsiteY25" fmla="*/ 24378 h 50844"/>
                  <a:gd name="connsiteX26" fmla="*/ 2084 w 72573"/>
                  <a:gd name="connsiteY26" fmla="*/ 19491 h 50844"/>
                  <a:gd name="connsiteX27" fmla="*/ 7955 w 72573"/>
                  <a:gd name="connsiteY27" fmla="*/ 18541 h 50844"/>
                  <a:gd name="connsiteX28" fmla="*/ 11613 w 72573"/>
                  <a:gd name="connsiteY28" fmla="*/ 23441 h 50844"/>
                  <a:gd name="connsiteX29" fmla="*/ 15405 w 72573"/>
                  <a:gd name="connsiteY29" fmla="*/ 25409 h 50844"/>
                  <a:gd name="connsiteX30" fmla="*/ 21015 w 72573"/>
                  <a:gd name="connsiteY30" fmla="*/ 24434 h 50844"/>
                  <a:gd name="connsiteX31" fmla="*/ 22555 w 72573"/>
                  <a:gd name="connsiteY31" fmla="*/ 25409 h 50844"/>
                  <a:gd name="connsiteX32" fmla="*/ 23270 w 72573"/>
                  <a:gd name="connsiteY32" fmla="*/ 28229 h 50844"/>
                  <a:gd name="connsiteX33" fmla="*/ 24943 w 72573"/>
                  <a:gd name="connsiteY33" fmla="*/ 28653 h 50844"/>
                  <a:gd name="connsiteX34" fmla="*/ 26222 w 72573"/>
                  <a:gd name="connsiteY34" fmla="*/ 30061 h 50844"/>
                  <a:gd name="connsiteX35" fmla="*/ 24677 w 72573"/>
                  <a:gd name="connsiteY35" fmla="*/ 32290 h 50844"/>
                  <a:gd name="connsiteX36" fmla="*/ 25097 w 72573"/>
                  <a:gd name="connsiteY36" fmla="*/ 37215 h 50844"/>
                  <a:gd name="connsiteX37" fmla="*/ 25084 w 72573"/>
                  <a:gd name="connsiteY37" fmla="*/ 36988 h 50844"/>
                  <a:gd name="connsiteX38" fmla="*/ 27848 w 72573"/>
                  <a:gd name="connsiteY38" fmla="*/ 36988 h 50844"/>
                  <a:gd name="connsiteX39" fmla="*/ 31237 w 72573"/>
                  <a:gd name="connsiteY39" fmla="*/ 39235 h 50844"/>
                  <a:gd name="connsiteX40" fmla="*/ 32726 w 72573"/>
                  <a:gd name="connsiteY40" fmla="*/ 39423 h 50844"/>
                  <a:gd name="connsiteX41" fmla="*/ 34224 w 72573"/>
                  <a:gd name="connsiteY41" fmla="*/ 44858 h 50844"/>
                  <a:gd name="connsiteX42" fmla="*/ 34044 w 72573"/>
                  <a:gd name="connsiteY42" fmla="*/ 48041 h 50844"/>
                  <a:gd name="connsiteX43" fmla="*/ 36218 w 72573"/>
                  <a:gd name="connsiteY43" fmla="*/ 50844 h 50844"/>
                  <a:gd name="connsiteX44" fmla="*/ 39269 w 72573"/>
                  <a:gd name="connsiteY44" fmla="*/ 49013 h 50844"/>
                  <a:gd name="connsiteX45" fmla="*/ 44353 w 72573"/>
                  <a:gd name="connsiteY45" fmla="*/ 47314 h 50844"/>
                  <a:gd name="connsiteX46" fmla="*/ 47981 w 72573"/>
                  <a:gd name="connsiteY46" fmla="*/ 49013 h 50844"/>
                  <a:gd name="connsiteX47" fmla="*/ 51640 w 72573"/>
                  <a:gd name="connsiteY47" fmla="*/ 47314 h 50844"/>
                  <a:gd name="connsiteX48" fmla="*/ 54028 w 72573"/>
                  <a:gd name="connsiteY48" fmla="*/ 46899 h 50844"/>
                  <a:gd name="connsiteX49" fmla="*/ 52761 w 72573"/>
                  <a:gd name="connsiteY49" fmla="*/ 43120 h 50844"/>
                  <a:gd name="connsiteX50" fmla="*/ 56552 w 72573"/>
                  <a:gd name="connsiteY50" fmla="*/ 42547 h 50844"/>
                  <a:gd name="connsiteX51" fmla="*/ 58093 w 72573"/>
                  <a:gd name="connsiteY51" fmla="*/ 39175 h 50844"/>
                  <a:gd name="connsiteX52" fmla="*/ 60630 w 72573"/>
                  <a:gd name="connsiteY52" fmla="*/ 38336 h 50844"/>
                  <a:gd name="connsiteX53" fmla="*/ 61469 w 72573"/>
                  <a:gd name="connsiteY53" fmla="*/ 40014 h 50844"/>
                  <a:gd name="connsiteX54" fmla="*/ 64704 w 72573"/>
                  <a:gd name="connsiteY54" fmla="*/ 40014 h 50844"/>
                  <a:gd name="connsiteX55" fmla="*/ 64558 w 72573"/>
                  <a:gd name="connsiteY55" fmla="*/ 36659 h 50844"/>
                  <a:gd name="connsiteX56" fmla="*/ 61195 w 72573"/>
                  <a:gd name="connsiteY56" fmla="*/ 34964 h 50844"/>
                  <a:gd name="connsiteX57" fmla="*/ 61610 w 72573"/>
                  <a:gd name="connsiteY57" fmla="*/ 31036 h 50844"/>
                  <a:gd name="connsiteX58" fmla="*/ 63715 w 72573"/>
                  <a:gd name="connsiteY58" fmla="*/ 30330 h 50844"/>
                  <a:gd name="connsiteX59" fmla="*/ 66527 w 72573"/>
                  <a:gd name="connsiteY59" fmla="*/ 25700 h 50844"/>
                  <a:gd name="connsiteX60" fmla="*/ 71585 w 72573"/>
                  <a:gd name="connsiteY60" fmla="*/ 23312 h 50844"/>
                  <a:gd name="connsiteX61" fmla="*/ 71585 w 72573"/>
                  <a:gd name="connsiteY61" fmla="*/ 20779 h 50844"/>
                  <a:gd name="connsiteX62" fmla="*/ 69475 w 72573"/>
                  <a:gd name="connsiteY62" fmla="*/ 19517 h 50844"/>
                  <a:gd name="connsiteX63" fmla="*/ 72573 w 72573"/>
                  <a:gd name="connsiteY63" fmla="*/ 15118 h 50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72573" h="50844">
                    <a:moveTo>
                      <a:pt x="72573" y="15118"/>
                    </a:moveTo>
                    <a:lnTo>
                      <a:pt x="72145" y="15306"/>
                    </a:lnTo>
                    <a:lnTo>
                      <a:pt x="71174" y="13916"/>
                    </a:lnTo>
                    <a:lnTo>
                      <a:pt x="66805" y="13916"/>
                    </a:lnTo>
                    <a:lnTo>
                      <a:pt x="63715" y="9701"/>
                    </a:lnTo>
                    <a:lnTo>
                      <a:pt x="60630" y="8995"/>
                    </a:lnTo>
                    <a:lnTo>
                      <a:pt x="57126" y="4497"/>
                    </a:lnTo>
                    <a:lnTo>
                      <a:pt x="52487" y="4211"/>
                    </a:lnTo>
                    <a:lnTo>
                      <a:pt x="47707" y="1823"/>
                    </a:lnTo>
                    <a:lnTo>
                      <a:pt x="42940" y="4780"/>
                    </a:lnTo>
                    <a:lnTo>
                      <a:pt x="41952" y="4074"/>
                    </a:lnTo>
                    <a:lnTo>
                      <a:pt x="37463" y="4206"/>
                    </a:lnTo>
                    <a:lnTo>
                      <a:pt x="35071" y="1404"/>
                    </a:lnTo>
                    <a:lnTo>
                      <a:pt x="32534" y="1694"/>
                    </a:lnTo>
                    <a:lnTo>
                      <a:pt x="32115" y="0"/>
                    </a:lnTo>
                    <a:lnTo>
                      <a:pt x="29158" y="150"/>
                    </a:lnTo>
                    <a:lnTo>
                      <a:pt x="26222" y="2396"/>
                    </a:lnTo>
                    <a:lnTo>
                      <a:pt x="24677" y="698"/>
                    </a:lnTo>
                    <a:lnTo>
                      <a:pt x="21306" y="1117"/>
                    </a:lnTo>
                    <a:lnTo>
                      <a:pt x="15970" y="565"/>
                    </a:lnTo>
                    <a:lnTo>
                      <a:pt x="9923" y="1819"/>
                    </a:lnTo>
                    <a:lnTo>
                      <a:pt x="5858" y="5751"/>
                    </a:lnTo>
                    <a:lnTo>
                      <a:pt x="4865" y="8704"/>
                    </a:lnTo>
                    <a:lnTo>
                      <a:pt x="355" y="9371"/>
                    </a:lnTo>
                    <a:cubicBezTo>
                      <a:pt x="227" y="8755"/>
                      <a:pt x="141" y="8152"/>
                      <a:pt x="0" y="7553"/>
                    </a:cubicBezTo>
                    <a:cubicBezTo>
                      <a:pt x="1237" y="13103"/>
                      <a:pt x="2024" y="18755"/>
                      <a:pt x="2786" y="24378"/>
                    </a:cubicBezTo>
                    <a:cubicBezTo>
                      <a:pt x="2567" y="22756"/>
                      <a:pt x="2319" y="21113"/>
                      <a:pt x="2084" y="19491"/>
                    </a:cubicBezTo>
                    <a:lnTo>
                      <a:pt x="7955" y="18541"/>
                    </a:lnTo>
                    <a:lnTo>
                      <a:pt x="11613" y="23441"/>
                    </a:lnTo>
                    <a:lnTo>
                      <a:pt x="15405" y="25409"/>
                    </a:lnTo>
                    <a:lnTo>
                      <a:pt x="21015" y="24434"/>
                    </a:lnTo>
                    <a:lnTo>
                      <a:pt x="22555" y="25409"/>
                    </a:lnTo>
                    <a:lnTo>
                      <a:pt x="23270" y="28229"/>
                    </a:lnTo>
                    <a:lnTo>
                      <a:pt x="24943" y="28653"/>
                    </a:lnTo>
                    <a:lnTo>
                      <a:pt x="26222" y="30061"/>
                    </a:lnTo>
                    <a:lnTo>
                      <a:pt x="24677" y="32290"/>
                    </a:lnTo>
                    <a:lnTo>
                      <a:pt x="25097" y="37215"/>
                    </a:lnTo>
                    <a:lnTo>
                      <a:pt x="25084" y="36988"/>
                    </a:lnTo>
                    <a:lnTo>
                      <a:pt x="27848" y="36988"/>
                    </a:lnTo>
                    <a:lnTo>
                      <a:pt x="31237" y="39235"/>
                    </a:lnTo>
                    <a:lnTo>
                      <a:pt x="32726" y="39423"/>
                    </a:lnTo>
                    <a:lnTo>
                      <a:pt x="34224" y="44858"/>
                    </a:lnTo>
                    <a:lnTo>
                      <a:pt x="34044" y="48041"/>
                    </a:lnTo>
                    <a:lnTo>
                      <a:pt x="36218" y="50844"/>
                    </a:lnTo>
                    <a:lnTo>
                      <a:pt x="39269" y="49013"/>
                    </a:lnTo>
                    <a:lnTo>
                      <a:pt x="44353" y="47314"/>
                    </a:lnTo>
                    <a:lnTo>
                      <a:pt x="47981" y="49013"/>
                    </a:lnTo>
                    <a:lnTo>
                      <a:pt x="51640" y="47314"/>
                    </a:lnTo>
                    <a:lnTo>
                      <a:pt x="54028" y="46899"/>
                    </a:lnTo>
                    <a:lnTo>
                      <a:pt x="52761" y="43120"/>
                    </a:lnTo>
                    <a:lnTo>
                      <a:pt x="56552" y="42547"/>
                    </a:lnTo>
                    <a:lnTo>
                      <a:pt x="58093" y="39175"/>
                    </a:lnTo>
                    <a:lnTo>
                      <a:pt x="60630" y="38336"/>
                    </a:lnTo>
                    <a:lnTo>
                      <a:pt x="61469" y="40014"/>
                    </a:lnTo>
                    <a:lnTo>
                      <a:pt x="64704" y="40014"/>
                    </a:lnTo>
                    <a:lnTo>
                      <a:pt x="64558" y="36659"/>
                    </a:lnTo>
                    <a:lnTo>
                      <a:pt x="61195" y="34964"/>
                    </a:lnTo>
                    <a:lnTo>
                      <a:pt x="61610" y="31036"/>
                    </a:lnTo>
                    <a:lnTo>
                      <a:pt x="63715" y="30330"/>
                    </a:lnTo>
                    <a:lnTo>
                      <a:pt x="66527" y="25700"/>
                    </a:lnTo>
                    <a:lnTo>
                      <a:pt x="71585" y="23312"/>
                    </a:lnTo>
                    <a:lnTo>
                      <a:pt x="71585" y="20779"/>
                    </a:lnTo>
                    <a:lnTo>
                      <a:pt x="69475" y="19517"/>
                    </a:lnTo>
                    <a:lnTo>
                      <a:pt x="72573" y="15118"/>
                    </a:lnTo>
                    <a:close/>
                  </a:path>
                </a:pathLst>
              </a:custGeom>
              <a:grpFill/>
              <a:ln w="5028" cap="flat">
                <a:solidFill>
                  <a:schemeClr val="bg1"/>
                </a:solidFill>
                <a:prstDash val="solid"/>
                <a:miter/>
              </a:ln>
            </p:spPr>
            <p:txBody>
              <a:bodyPr rtlCol="0" anchor="ctr"/>
              <a:lstStyle/>
              <a:p>
                <a:endParaRPr lang="en-US"/>
              </a:p>
            </p:txBody>
          </p:sp>
        </p:grpSp>
        <p:sp>
          <p:nvSpPr>
            <p:cNvPr id="474" name="Freeform 473">
              <a:extLst>
                <a:ext uri="{FF2B5EF4-FFF2-40B4-BE49-F238E27FC236}">
                  <a16:creationId xmlns:a16="http://schemas.microsoft.com/office/drawing/2014/main" id="{3DB9471C-E043-E300-9A1A-CAB70E9615D2}"/>
                </a:ext>
              </a:extLst>
            </p:cNvPr>
            <p:cNvSpPr/>
            <p:nvPr/>
          </p:nvSpPr>
          <p:spPr>
            <a:xfrm>
              <a:off x="6448418" y="4209735"/>
              <a:ext cx="117478" cy="90245"/>
            </a:xfrm>
            <a:custGeom>
              <a:avLst/>
              <a:gdLst>
                <a:gd name="connsiteX0" fmla="*/ 114671 w 117478"/>
                <a:gd name="connsiteY0" fmla="*/ 50018 h 90245"/>
                <a:gd name="connsiteX1" fmla="*/ 114478 w 117478"/>
                <a:gd name="connsiteY1" fmla="*/ 47382 h 90245"/>
                <a:gd name="connsiteX2" fmla="*/ 109052 w 117478"/>
                <a:gd name="connsiteY2" fmla="*/ 42710 h 90245"/>
                <a:gd name="connsiteX3" fmla="*/ 104174 w 117478"/>
                <a:gd name="connsiteY3" fmla="*/ 40651 h 90245"/>
                <a:gd name="connsiteX4" fmla="*/ 103058 w 117478"/>
                <a:gd name="connsiteY4" fmla="*/ 36706 h 90245"/>
                <a:gd name="connsiteX5" fmla="*/ 97075 w 117478"/>
                <a:gd name="connsiteY5" fmla="*/ 30715 h 90245"/>
                <a:gd name="connsiteX6" fmla="*/ 91637 w 117478"/>
                <a:gd name="connsiteY6" fmla="*/ 22097 h 90245"/>
                <a:gd name="connsiteX7" fmla="*/ 91256 w 117478"/>
                <a:gd name="connsiteY7" fmla="*/ 18165 h 90245"/>
                <a:gd name="connsiteX8" fmla="*/ 89193 w 117478"/>
                <a:gd name="connsiteY8" fmla="*/ 14797 h 90245"/>
                <a:gd name="connsiteX9" fmla="*/ 90515 w 117478"/>
                <a:gd name="connsiteY9" fmla="*/ 11438 h 90245"/>
                <a:gd name="connsiteX10" fmla="*/ 88637 w 117478"/>
                <a:gd name="connsiteY10" fmla="*/ 7681 h 90245"/>
                <a:gd name="connsiteX11" fmla="*/ 83014 w 117478"/>
                <a:gd name="connsiteY11" fmla="*/ 6363 h 90245"/>
                <a:gd name="connsiteX12" fmla="*/ 80763 w 117478"/>
                <a:gd name="connsiteY12" fmla="*/ 5811 h 90245"/>
                <a:gd name="connsiteX13" fmla="*/ 79655 w 117478"/>
                <a:gd name="connsiteY13" fmla="*/ 3753 h 90245"/>
                <a:gd name="connsiteX14" fmla="*/ 75342 w 117478"/>
                <a:gd name="connsiteY14" fmla="*/ 5242 h 90245"/>
                <a:gd name="connsiteX15" fmla="*/ 71405 w 117478"/>
                <a:gd name="connsiteY15" fmla="*/ 7878 h 90245"/>
                <a:gd name="connsiteX16" fmla="*/ 69355 w 117478"/>
                <a:gd name="connsiteY16" fmla="*/ 3205 h 90245"/>
                <a:gd name="connsiteX17" fmla="*/ 65795 w 117478"/>
                <a:gd name="connsiteY17" fmla="*/ 2816 h 90245"/>
                <a:gd name="connsiteX18" fmla="*/ 62436 w 117478"/>
                <a:gd name="connsiteY18" fmla="*/ 4497 h 90245"/>
                <a:gd name="connsiteX19" fmla="*/ 59428 w 117478"/>
                <a:gd name="connsiteY19" fmla="*/ 0 h 90245"/>
                <a:gd name="connsiteX20" fmla="*/ 56253 w 117478"/>
                <a:gd name="connsiteY20" fmla="*/ 1502 h 90245"/>
                <a:gd name="connsiteX21" fmla="*/ 54186 w 117478"/>
                <a:gd name="connsiteY21" fmla="*/ 385 h 90245"/>
                <a:gd name="connsiteX22" fmla="*/ 53189 w 117478"/>
                <a:gd name="connsiteY22" fmla="*/ 0 h 90245"/>
                <a:gd name="connsiteX23" fmla="*/ 53198 w 117478"/>
                <a:gd name="connsiteY23" fmla="*/ 205 h 90245"/>
                <a:gd name="connsiteX24" fmla="*/ 50814 w 117478"/>
                <a:gd name="connsiteY24" fmla="*/ 1044 h 90245"/>
                <a:gd name="connsiteX25" fmla="*/ 49693 w 117478"/>
                <a:gd name="connsiteY25" fmla="*/ 3847 h 90245"/>
                <a:gd name="connsiteX26" fmla="*/ 47297 w 117478"/>
                <a:gd name="connsiteY26" fmla="*/ 4835 h 90245"/>
                <a:gd name="connsiteX27" fmla="*/ 46471 w 117478"/>
                <a:gd name="connsiteY27" fmla="*/ 8768 h 90245"/>
                <a:gd name="connsiteX28" fmla="*/ 40985 w 117478"/>
                <a:gd name="connsiteY28" fmla="*/ 9324 h 90245"/>
                <a:gd name="connsiteX29" fmla="*/ 36355 w 117478"/>
                <a:gd name="connsiteY29" fmla="*/ 11382 h 90245"/>
                <a:gd name="connsiteX30" fmla="*/ 33257 w 117478"/>
                <a:gd name="connsiteY30" fmla="*/ 15785 h 90245"/>
                <a:gd name="connsiteX31" fmla="*/ 35367 w 117478"/>
                <a:gd name="connsiteY31" fmla="*/ 17048 h 90245"/>
                <a:gd name="connsiteX32" fmla="*/ 35367 w 117478"/>
                <a:gd name="connsiteY32" fmla="*/ 19581 h 90245"/>
                <a:gd name="connsiteX33" fmla="*/ 30309 w 117478"/>
                <a:gd name="connsiteY33" fmla="*/ 21969 h 90245"/>
                <a:gd name="connsiteX34" fmla="*/ 27497 w 117478"/>
                <a:gd name="connsiteY34" fmla="*/ 26599 h 90245"/>
                <a:gd name="connsiteX35" fmla="*/ 25392 w 117478"/>
                <a:gd name="connsiteY35" fmla="*/ 27305 h 90245"/>
                <a:gd name="connsiteX36" fmla="*/ 24977 w 117478"/>
                <a:gd name="connsiteY36" fmla="*/ 31233 h 90245"/>
                <a:gd name="connsiteX37" fmla="*/ 28340 w 117478"/>
                <a:gd name="connsiteY37" fmla="*/ 32928 h 90245"/>
                <a:gd name="connsiteX38" fmla="*/ 28486 w 117478"/>
                <a:gd name="connsiteY38" fmla="*/ 36282 h 90245"/>
                <a:gd name="connsiteX39" fmla="*/ 25251 w 117478"/>
                <a:gd name="connsiteY39" fmla="*/ 36282 h 90245"/>
                <a:gd name="connsiteX40" fmla="*/ 24412 w 117478"/>
                <a:gd name="connsiteY40" fmla="*/ 34605 h 90245"/>
                <a:gd name="connsiteX41" fmla="*/ 21875 w 117478"/>
                <a:gd name="connsiteY41" fmla="*/ 35444 h 90245"/>
                <a:gd name="connsiteX42" fmla="*/ 20334 w 117478"/>
                <a:gd name="connsiteY42" fmla="*/ 38815 h 90245"/>
                <a:gd name="connsiteX43" fmla="*/ 16543 w 117478"/>
                <a:gd name="connsiteY43" fmla="*/ 39389 h 90245"/>
                <a:gd name="connsiteX44" fmla="*/ 17809 w 117478"/>
                <a:gd name="connsiteY44" fmla="*/ 43167 h 90245"/>
                <a:gd name="connsiteX45" fmla="*/ 15422 w 117478"/>
                <a:gd name="connsiteY45" fmla="*/ 43582 h 90245"/>
                <a:gd name="connsiteX46" fmla="*/ 11763 w 117478"/>
                <a:gd name="connsiteY46" fmla="*/ 45281 h 90245"/>
                <a:gd name="connsiteX47" fmla="*/ 8135 w 117478"/>
                <a:gd name="connsiteY47" fmla="*/ 43582 h 90245"/>
                <a:gd name="connsiteX48" fmla="*/ 3051 w 117478"/>
                <a:gd name="connsiteY48" fmla="*/ 45281 h 90245"/>
                <a:gd name="connsiteX49" fmla="*/ 0 w 117478"/>
                <a:gd name="connsiteY49" fmla="*/ 47113 h 90245"/>
                <a:gd name="connsiteX50" fmla="*/ 436 w 117478"/>
                <a:gd name="connsiteY50" fmla="*/ 47686 h 90245"/>
                <a:gd name="connsiteX51" fmla="*/ 2319 w 117478"/>
                <a:gd name="connsiteY51" fmla="*/ 54028 h 90245"/>
                <a:gd name="connsiteX52" fmla="*/ 4549 w 117478"/>
                <a:gd name="connsiteY52" fmla="*/ 57408 h 90245"/>
                <a:gd name="connsiteX53" fmla="*/ 5126 w 117478"/>
                <a:gd name="connsiteY53" fmla="*/ 60973 h 90245"/>
                <a:gd name="connsiteX54" fmla="*/ 6620 w 117478"/>
                <a:gd name="connsiteY54" fmla="*/ 62286 h 90245"/>
                <a:gd name="connsiteX55" fmla="*/ 6436 w 117478"/>
                <a:gd name="connsiteY55" fmla="*/ 71816 h 90245"/>
                <a:gd name="connsiteX56" fmla="*/ 4189 w 117478"/>
                <a:gd name="connsiteY56" fmla="*/ 72385 h 90245"/>
                <a:gd name="connsiteX57" fmla="*/ 1951 w 117478"/>
                <a:gd name="connsiteY57" fmla="*/ 76121 h 90245"/>
                <a:gd name="connsiteX58" fmla="*/ 3064 w 117478"/>
                <a:gd name="connsiteY58" fmla="*/ 80815 h 90245"/>
                <a:gd name="connsiteX59" fmla="*/ 5490 w 117478"/>
                <a:gd name="connsiteY59" fmla="*/ 84931 h 90245"/>
                <a:gd name="connsiteX60" fmla="*/ 5764 w 117478"/>
                <a:gd name="connsiteY60" fmla="*/ 85924 h 90245"/>
                <a:gd name="connsiteX61" fmla="*/ 8139 w 117478"/>
                <a:gd name="connsiteY61" fmla="*/ 85753 h 90245"/>
                <a:gd name="connsiteX62" fmla="*/ 11875 w 117478"/>
                <a:gd name="connsiteY62" fmla="*/ 88744 h 90245"/>
                <a:gd name="connsiteX63" fmla="*/ 14682 w 117478"/>
                <a:gd name="connsiteY63" fmla="*/ 86874 h 90245"/>
                <a:gd name="connsiteX64" fmla="*/ 25542 w 117478"/>
                <a:gd name="connsiteY64" fmla="*/ 85196 h 90245"/>
                <a:gd name="connsiteX65" fmla="*/ 32093 w 117478"/>
                <a:gd name="connsiteY65" fmla="*/ 82565 h 90245"/>
                <a:gd name="connsiteX66" fmla="*/ 36595 w 117478"/>
                <a:gd name="connsiteY66" fmla="*/ 84619 h 90245"/>
                <a:gd name="connsiteX67" fmla="*/ 46882 w 117478"/>
                <a:gd name="connsiteY67" fmla="*/ 87062 h 90245"/>
                <a:gd name="connsiteX68" fmla="*/ 50065 w 117478"/>
                <a:gd name="connsiteY68" fmla="*/ 88932 h 90245"/>
                <a:gd name="connsiteX69" fmla="*/ 54366 w 117478"/>
                <a:gd name="connsiteY69" fmla="*/ 87447 h 90245"/>
                <a:gd name="connsiteX70" fmla="*/ 57365 w 117478"/>
                <a:gd name="connsiteY70" fmla="*/ 89506 h 90245"/>
                <a:gd name="connsiteX71" fmla="*/ 61114 w 117478"/>
                <a:gd name="connsiteY71" fmla="*/ 88380 h 90245"/>
                <a:gd name="connsiteX72" fmla="*/ 66544 w 117478"/>
                <a:gd name="connsiteY72" fmla="*/ 89313 h 90245"/>
                <a:gd name="connsiteX73" fmla="*/ 69531 w 117478"/>
                <a:gd name="connsiteY73" fmla="*/ 87802 h 90245"/>
                <a:gd name="connsiteX74" fmla="*/ 73844 w 117478"/>
                <a:gd name="connsiteY74" fmla="*/ 87999 h 90245"/>
                <a:gd name="connsiteX75" fmla="*/ 74974 w 117478"/>
                <a:gd name="connsiteY75" fmla="*/ 90246 h 90245"/>
                <a:gd name="connsiteX76" fmla="*/ 78346 w 117478"/>
                <a:gd name="connsiteY76" fmla="*/ 89690 h 90245"/>
                <a:gd name="connsiteX77" fmla="*/ 81893 w 117478"/>
                <a:gd name="connsiteY77" fmla="*/ 87614 h 90245"/>
                <a:gd name="connsiteX78" fmla="*/ 85830 w 117478"/>
                <a:gd name="connsiteY78" fmla="*/ 89313 h 90245"/>
                <a:gd name="connsiteX79" fmla="*/ 89386 w 117478"/>
                <a:gd name="connsiteY79" fmla="*/ 87614 h 90245"/>
                <a:gd name="connsiteX80" fmla="*/ 91260 w 117478"/>
                <a:gd name="connsiteY80" fmla="*/ 90246 h 90245"/>
                <a:gd name="connsiteX81" fmla="*/ 94247 w 117478"/>
                <a:gd name="connsiteY81" fmla="*/ 90246 h 90245"/>
                <a:gd name="connsiteX82" fmla="*/ 94816 w 117478"/>
                <a:gd name="connsiteY82" fmla="*/ 87447 h 90245"/>
                <a:gd name="connsiteX83" fmla="*/ 96883 w 117478"/>
                <a:gd name="connsiteY83" fmla="*/ 80506 h 90245"/>
                <a:gd name="connsiteX84" fmla="*/ 100815 w 117478"/>
                <a:gd name="connsiteY84" fmla="*/ 79210 h 90245"/>
                <a:gd name="connsiteX85" fmla="*/ 108120 w 117478"/>
                <a:gd name="connsiteY85" fmla="*/ 78637 h 90245"/>
                <a:gd name="connsiteX86" fmla="*/ 106986 w 117478"/>
                <a:gd name="connsiteY86" fmla="*/ 73583 h 90245"/>
                <a:gd name="connsiteX87" fmla="*/ 104170 w 117478"/>
                <a:gd name="connsiteY87" fmla="*/ 67785 h 90245"/>
                <a:gd name="connsiteX88" fmla="*/ 102488 w 117478"/>
                <a:gd name="connsiteY88" fmla="*/ 63844 h 90245"/>
                <a:gd name="connsiteX89" fmla="*/ 101556 w 117478"/>
                <a:gd name="connsiteY89" fmla="*/ 60652 h 90245"/>
                <a:gd name="connsiteX90" fmla="*/ 103811 w 117478"/>
                <a:gd name="connsiteY90" fmla="*/ 57301 h 90245"/>
                <a:gd name="connsiteX91" fmla="*/ 105698 w 117478"/>
                <a:gd name="connsiteY91" fmla="*/ 58979 h 90245"/>
                <a:gd name="connsiteX92" fmla="*/ 112608 w 117478"/>
                <a:gd name="connsiteY92" fmla="*/ 58786 h 90245"/>
                <a:gd name="connsiteX93" fmla="*/ 115980 w 117478"/>
                <a:gd name="connsiteY93" fmla="*/ 55607 h 90245"/>
                <a:gd name="connsiteX94" fmla="*/ 117478 w 117478"/>
                <a:gd name="connsiteY94" fmla="*/ 51678 h 90245"/>
                <a:gd name="connsiteX95" fmla="*/ 114671 w 117478"/>
                <a:gd name="connsiteY95" fmla="*/ 50018 h 90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Lst>
              <a:rect l="l" t="t" r="r" b="b"/>
              <a:pathLst>
                <a:path w="117478" h="90245">
                  <a:moveTo>
                    <a:pt x="114671" y="50018"/>
                  </a:moveTo>
                  <a:lnTo>
                    <a:pt x="114478" y="47382"/>
                  </a:lnTo>
                  <a:lnTo>
                    <a:pt x="109052" y="42710"/>
                  </a:lnTo>
                  <a:lnTo>
                    <a:pt x="104174" y="40651"/>
                  </a:lnTo>
                  <a:lnTo>
                    <a:pt x="103058" y="36706"/>
                  </a:lnTo>
                  <a:lnTo>
                    <a:pt x="97075" y="30715"/>
                  </a:lnTo>
                  <a:lnTo>
                    <a:pt x="91637" y="22097"/>
                  </a:lnTo>
                  <a:lnTo>
                    <a:pt x="91256" y="18165"/>
                  </a:lnTo>
                  <a:lnTo>
                    <a:pt x="89193" y="14797"/>
                  </a:lnTo>
                  <a:lnTo>
                    <a:pt x="90515" y="11438"/>
                  </a:lnTo>
                  <a:lnTo>
                    <a:pt x="88637" y="7681"/>
                  </a:lnTo>
                  <a:lnTo>
                    <a:pt x="83014" y="6363"/>
                  </a:lnTo>
                  <a:lnTo>
                    <a:pt x="80763" y="5811"/>
                  </a:lnTo>
                  <a:lnTo>
                    <a:pt x="79655" y="3753"/>
                  </a:lnTo>
                  <a:lnTo>
                    <a:pt x="75342" y="5242"/>
                  </a:lnTo>
                  <a:lnTo>
                    <a:pt x="71405" y="7878"/>
                  </a:lnTo>
                  <a:lnTo>
                    <a:pt x="69355" y="3205"/>
                  </a:lnTo>
                  <a:lnTo>
                    <a:pt x="65795" y="2816"/>
                  </a:lnTo>
                  <a:lnTo>
                    <a:pt x="62436" y="4497"/>
                  </a:lnTo>
                  <a:lnTo>
                    <a:pt x="59428" y="0"/>
                  </a:lnTo>
                  <a:lnTo>
                    <a:pt x="56253" y="1502"/>
                  </a:lnTo>
                  <a:lnTo>
                    <a:pt x="54186" y="385"/>
                  </a:lnTo>
                  <a:lnTo>
                    <a:pt x="53189" y="0"/>
                  </a:lnTo>
                  <a:lnTo>
                    <a:pt x="53198" y="205"/>
                  </a:lnTo>
                  <a:lnTo>
                    <a:pt x="50814" y="1044"/>
                  </a:lnTo>
                  <a:lnTo>
                    <a:pt x="49693" y="3847"/>
                  </a:lnTo>
                  <a:lnTo>
                    <a:pt x="47297" y="4835"/>
                  </a:lnTo>
                  <a:lnTo>
                    <a:pt x="46471" y="8768"/>
                  </a:lnTo>
                  <a:lnTo>
                    <a:pt x="40985" y="9324"/>
                  </a:lnTo>
                  <a:lnTo>
                    <a:pt x="36355" y="11382"/>
                  </a:lnTo>
                  <a:lnTo>
                    <a:pt x="33257" y="15785"/>
                  </a:lnTo>
                  <a:lnTo>
                    <a:pt x="35367" y="17048"/>
                  </a:lnTo>
                  <a:lnTo>
                    <a:pt x="35367" y="19581"/>
                  </a:lnTo>
                  <a:lnTo>
                    <a:pt x="30309" y="21969"/>
                  </a:lnTo>
                  <a:lnTo>
                    <a:pt x="27497" y="26599"/>
                  </a:lnTo>
                  <a:lnTo>
                    <a:pt x="25392" y="27305"/>
                  </a:lnTo>
                  <a:lnTo>
                    <a:pt x="24977" y="31233"/>
                  </a:lnTo>
                  <a:lnTo>
                    <a:pt x="28340" y="32928"/>
                  </a:lnTo>
                  <a:lnTo>
                    <a:pt x="28486" y="36282"/>
                  </a:lnTo>
                  <a:lnTo>
                    <a:pt x="25251" y="36282"/>
                  </a:lnTo>
                  <a:lnTo>
                    <a:pt x="24412" y="34605"/>
                  </a:lnTo>
                  <a:lnTo>
                    <a:pt x="21875" y="35444"/>
                  </a:lnTo>
                  <a:lnTo>
                    <a:pt x="20334" y="38815"/>
                  </a:lnTo>
                  <a:lnTo>
                    <a:pt x="16543" y="39389"/>
                  </a:lnTo>
                  <a:lnTo>
                    <a:pt x="17809" y="43167"/>
                  </a:lnTo>
                  <a:lnTo>
                    <a:pt x="15422" y="43582"/>
                  </a:lnTo>
                  <a:lnTo>
                    <a:pt x="11763" y="45281"/>
                  </a:lnTo>
                  <a:lnTo>
                    <a:pt x="8135" y="43582"/>
                  </a:lnTo>
                  <a:lnTo>
                    <a:pt x="3051" y="45281"/>
                  </a:lnTo>
                  <a:lnTo>
                    <a:pt x="0" y="47113"/>
                  </a:lnTo>
                  <a:lnTo>
                    <a:pt x="436" y="47686"/>
                  </a:lnTo>
                  <a:lnTo>
                    <a:pt x="2319" y="54028"/>
                  </a:lnTo>
                  <a:lnTo>
                    <a:pt x="4549" y="57408"/>
                  </a:lnTo>
                  <a:lnTo>
                    <a:pt x="5126" y="60973"/>
                  </a:lnTo>
                  <a:lnTo>
                    <a:pt x="6620" y="62286"/>
                  </a:lnTo>
                  <a:lnTo>
                    <a:pt x="6436" y="71816"/>
                  </a:lnTo>
                  <a:lnTo>
                    <a:pt x="4189" y="72385"/>
                  </a:lnTo>
                  <a:lnTo>
                    <a:pt x="1951" y="76121"/>
                  </a:lnTo>
                  <a:lnTo>
                    <a:pt x="3064" y="80815"/>
                  </a:lnTo>
                  <a:lnTo>
                    <a:pt x="5490" y="84931"/>
                  </a:lnTo>
                  <a:lnTo>
                    <a:pt x="5764" y="85924"/>
                  </a:lnTo>
                  <a:lnTo>
                    <a:pt x="8139" y="85753"/>
                  </a:lnTo>
                  <a:lnTo>
                    <a:pt x="11875" y="88744"/>
                  </a:lnTo>
                  <a:lnTo>
                    <a:pt x="14682" y="86874"/>
                  </a:lnTo>
                  <a:lnTo>
                    <a:pt x="25542" y="85196"/>
                  </a:lnTo>
                  <a:lnTo>
                    <a:pt x="32093" y="82565"/>
                  </a:lnTo>
                  <a:lnTo>
                    <a:pt x="36595" y="84619"/>
                  </a:lnTo>
                  <a:lnTo>
                    <a:pt x="46882" y="87062"/>
                  </a:lnTo>
                  <a:lnTo>
                    <a:pt x="50065" y="88932"/>
                  </a:lnTo>
                  <a:lnTo>
                    <a:pt x="54366" y="87447"/>
                  </a:lnTo>
                  <a:lnTo>
                    <a:pt x="57365" y="89506"/>
                  </a:lnTo>
                  <a:lnTo>
                    <a:pt x="61114" y="88380"/>
                  </a:lnTo>
                  <a:lnTo>
                    <a:pt x="66544" y="89313"/>
                  </a:lnTo>
                  <a:lnTo>
                    <a:pt x="69531" y="87802"/>
                  </a:lnTo>
                  <a:lnTo>
                    <a:pt x="73844" y="87999"/>
                  </a:lnTo>
                  <a:lnTo>
                    <a:pt x="74974" y="90246"/>
                  </a:lnTo>
                  <a:lnTo>
                    <a:pt x="78346" y="89690"/>
                  </a:lnTo>
                  <a:lnTo>
                    <a:pt x="81893" y="87614"/>
                  </a:lnTo>
                  <a:lnTo>
                    <a:pt x="85830" y="89313"/>
                  </a:lnTo>
                  <a:lnTo>
                    <a:pt x="89386" y="87614"/>
                  </a:lnTo>
                  <a:lnTo>
                    <a:pt x="91260" y="90246"/>
                  </a:lnTo>
                  <a:lnTo>
                    <a:pt x="94247" y="90246"/>
                  </a:lnTo>
                  <a:lnTo>
                    <a:pt x="94816" y="87447"/>
                  </a:lnTo>
                  <a:lnTo>
                    <a:pt x="96883" y="80506"/>
                  </a:lnTo>
                  <a:lnTo>
                    <a:pt x="100815" y="79210"/>
                  </a:lnTo>
                  <a:lnTo>
                    <a:pt x="108120" y="78637"/>
                  </a:lnTo>
                  <a:lnTo>
                    <a:pt x="106986" y="73583"/>
                  </a:lnTo>
                  <a:lnTo>
                    <a:pt x="104170" y="67785"/>
                  </a:lnTo>
                  <a:lnTo>
                    <a:pt x="102488" y="63844"/>
                  </a:lnTo>
                  <a:lnTo>
                    <a:pt x="101556" y="60652"/>
                  </a:lnTo>
                  <a:lnTo>
                    <a:pt x="103811" y="57301"/>
                  </a:lnTo>
                  <a:lnTo>
                    <a:pt x="105698" y="58979"/>
                  </a:lnTo>
                  <a:cubicBezTo>
                    <a:pt x="105698" y="58979"/>
                    <a:pt x="112056" y="58786"/>
                    <a:pt x="112608" y="58786"/>
                  </a:cubicBezTo>
                  <a:cubicBezTo>
                    <a:pt x="113182" y="58786"/>
                    <a:pt x="115980" y="55607"/>
                    <a:pt x="115980" y="55607"/>
                  </a:cubicBezTo>
                  <a:lnTo>
                    <a:pt x="117478" y="51678"/>
                  </a:lnTo>
                  <a:lnTo>
                    <a:pt x="114671" y="50018"/>
                  </a:lnTo>
                  <a:close/>
                </a:path>
              </a:pathLst>
            </a:custGeom>
            <a:grpFill/>
            <a:ln w="5028" cap="flat">
              <a:solidFill>
                <a:schemeClr val="bg1"/>
              </a:solidFill>
              <a:prstDash val="solid"/>
              <a:miter/>
            </a:ln>
          </p:spPr>
          <p:txBody>
            <a:bodyPr rtlCol="0" anchor="ctr"/>
            <a:lstStyle/>
            <a:p>
              <a:endParaRPr lang="en-US"/>
            </a:p>
          </p:txBody>
        </p:sp>
        <p:sp>
          <p:nvSpPr>
            <p:cNvPr id="475" name="Freeform 474">
              <a:extLst>
                <a:ext uri="{FF2B5EF4-FFF2-40B4-BE49-F238E27FC236}">
                  <a16:creationId xmlns:a16="http://schemas.microsoft.com/office/drawing/2014/main" id="{F1D3AD54-104B-F3A0-6A97-8C99F7E34A59}"/>
                </a:ext>
              </a:extLst>
            </p:cNvPr>
            <p:cNvSpPr/>
            <p:nvPr/>
          </p:nvSpPr>
          <p:spPr>
            <a:xfrm>
              <a:off x="6439856" y="4282115"/>
              <a:ext cx="232691" cy="145522"/>
            </a:xfrm>
            <a:custGeom>
              <a:avLst/>
              <a:gdLst>
                <a:gd name="connsiteX0" fmla="*/ 226500 w 232691"/>
                <a:gd name="connsiteY0" fmla="*/ 64336 h 145522"/>
                <a:gd name="connsiteX1" fmla="*/ 227626 w 232691"/>
                <a:gd name="connsiteY1" fmla="*/ 58427 h 145522"/>
                <a:gd name="connsiteX2" fmla="*/ 230163 w 232691"/>
                <a:gd name="connsiteY2" fmla="*/ 57875 h 145522"/>
                <a:gd name="connsiteX3" fmla="*/ 232692 w 232691"/>
                <a:gd name="connsiteY3" fmla="*/ 53660 h 145522"/>
                <a:gd name="connsiteX4" fmla="*/ 229894 w 232691"/>
                <a:gd name="connsiteY4" fmla="*/ 46069 h 145522"/>
                <a:gd name="connsiteX5" fmla="*/ 223706 w 232691"/>
                <a:gd name="connsiteY5" fmla="*/ 48037 h 145522"/>
                <a:gd name="connsiteX6" fmla="*/ 217245 w 232691"/>
                <a:gd name="connsiteY6" fmla="*/ 46069 h 145522"/>
                <a:gd name="connsiteX7" fmla="*/ 205999 w 232691"/>
                <a:gd name="connsiteY7" fmla="*/ 43266 h 145522"/>
                <a:gd name="connsiteX8" fmla="*/ 202353 w 232691"/>
                <a:gd name="connsiteY8" fmla="*/ 44682 h 145522"/>
                <a:gd name="connsiteX9" fmla="*/ 197017 w 232691"/>
                <a:gd name="connsiteY9" fmla="*/ 39612 h 145522"/>
                <a:gd name="connsiteX10" fmla="*/ 192815 w 232691"/>
                <a:gd name="connsiteY10" fmla="*/ 32885 h 145522"/>
                <a:gd name="connsiteX11" fmla="*/ 187193 w 232691"/>
                <a:gd name="connsiteY11" fmla="*/ 36257 h 145522"/>
                <a:gd name="connsiteX12" fmla="*/ 184086 w 232691"/>
                <a:gd name="connsiteY12" fmla="*/ 36257 h 145522"/>
                <a:gd name="connsiteX13" fmla="*/ 181570 w 232691"/>
                <a:gd name="connsiteY13" fmla="*/ 36522 h 145522"/>
                <a:gd name="connsiteX14" fmla="*/ 176238 w 232691"/>
                <a:gd name="connsiteY14" fmla="*/ 34849 h 145522"/>
                <a:gd name="connsiteX15" fmla="*/ 173431 w 232691"/>
                <a:gd name="connsiteY15" fmla="*/ 37095 h 145522"/>
                <a:gd name="connsiteX16" fmla="*/ 168942 w 232691"/>
                <a:gd name="connsiteY16" fmla="*/ 31468 h 145522"/>
                <a:gd name="connsiteX17" fmla="*/ 164441 w 232691"/>
                <a:gd name="connsiteY17" fmla="*/ 23043 h 145522"/>
                <a:gd name="connsiteX18" fmla="*/ 161912 w 232691"/>
                <a:gd name="connsiteY18" fmla="*/ 19684 h 145522"/>
                <a:gd name="connsiteX19" fmla="*/ 159657 w 232691"/>
                <a:gd name="connsiteY19" fmla="*/ 16860 h 145522"/>
                <a:gd name="connsiteX20" fmla="*/ 153769 w 232691"/>
                <a:gd name="connsiteY20" fmla="*/ 18272 h 145522"/>
                <a:gd name="connsiteX21" fmla="*/ 149267 w 232691"/>
                <a:gd name="connsiteY21" fmla="*/ 14057 h 145522"/>
                <a:gd name="connsiteX22" fmla="*/ 150949 w 232691"/>
                <a:gd name="connsiteY22" fmla="*/ 10967 h 145522"/>
                <a:gd name="connsiteX23" fmla="*/ 147307 w 232691"/>
                <a:gd name="connsiteY23" fmla="*/ 8165 h 145522"/>
                <a:gd name="connsiteX24" fmla="*/ 143922 w 232691"/>
                <a:gd name="connsiteY24" fmla="*/ 574 h 145522"/>
                <a:gd name="connsiteX25" fmla="*/ 131560 w 232691"/>
                <a:gd name="connsiteY25" fmla="*/ 2533 h 145522"/>
                <a:gd name="connsiteX26" fmla="*/ 123700 w 232691"/>
                <a:gd name="connsiteY26" fmla="*/ 0 h 145522"/>
                <a:gd name="connsiteX27" fmla="*/ 121449 w 232691"/>
                <a:gd name="connsiteY27" fmla="*/ 1981 h 145522"/>
                <a:gd name="connsiteX28" fmla="*/ 121748 w 232691"/>
                <a:gd name="connsiteY28" fmla="*/ 4788 h 145522"/>
                <a:gd name="connsiteX29" fmla="*/ 118924 w 232691"/>
                <a:gd name="connsiteY29" fmla="*/ 6179 h 145522"/>
                <a:gd name="connsiteX30" fmla="*/ 116592 w 232691"/>
                <a:gd name="connsiteY30" fmla="*/ 5854 h 145522"/>
                <a:gd name="connsiteX31" fmla="*/ 116691 w 232691"/>
                <a:gd name="connsiteY31" fmla="*/ 6273 h 145522"/>
                <a:gd name="connsiteX32" fmla="*/ 109386 w 232691"/>
                <a:gd name="connsiteY32" fmla="*/ 6847 h 145522"/>
                <a:gd name="connsiteX33" fmla="*/ 105454 w 232691"/>
                <a:gd name="connsiteY33" fmla="*/ 8143 h 145522"/>
                <a:gd name="connsiteX34" fmla="*/ 103387 w 232691"/>
                <a:gd name="connsiteY34" fmla="*/ 15084 h 145522"/>
                <a:gd name="connsiteX35" fmla="*/ 102818 w 232691"/>
                <a:gd name="connsiteY35" fmla="*/ 17882 h 145522"/>
                <a:gd name="connsiteX36" fmla="*/ 99831 w 232691"/>
                <a:gd name="connsiteY36" fmla="*/ 17882 h 145522"/>
                <a:gd name="connsiteX37" fmla="*/ 97957 w 232691"/>
                <a:gd name="connsiteY37" fmla="*/ 15251 h 145522"/>
                <a:gd name="connsiteX38" fmla="*/ 94401 w 232691"/>
                <a:gd name="connsiteY38" fmla="*/ 16949 h 145522"/>
                <a:gd name="connsiteX39" fmla="*/ 90464 w 232691"/>
                <a:gd name="connsiteY39" fmla="*/ 15251 h 145522"/>
                <a:gd name="connsiteX40" fmla="*/ 86917 w 232691"/>
                <a:gd name="connsiteY40" fmla="*/ 17326 h 145522"/>
                <a:gd name="connsiteX41" fmla="*/ 83545 w 232691"/>
                <a:gd name="connsiteY41" fmla="*/ 17882 h 145522"/>
                <a:gd name="connsiteX42" fmla="*/ 82415 w 232691"/>
                <a:gd name="connsiteY42" fmla="*/ 15636 h 145522"/>
                <a:gd name="connsiteX43" fmla="*/ 78102 w 232691"/>
                <a:gd name="connsiteY43" fmla="*/ 15439 h 145522"/>
                <a:gd name="connsiteX44" fmla="*/ 75115 w 232691"/>
                <a:gd name="connsiteY44" fmla="*/ 16949 h 145522"/>
                <a:gd name="connsiteX45" fmla="*/ 69685 w 232691"/>
                <a:gd name="connsiteY45" fmla="*/ 16017 h 145522"/>
                <a:gd name="connsiteX46" fmla="*/ 65936 w 232691"/>
                <a:gd name="connsiteY46" fmla="*/ 17142 h 145522"/>
                <a:gd name="connsiteX47" fmla="*/ 62937 w 232691"/>
                <a:gd name="connsiteY47" fmla="*/ 15084 h 145522"/>
                <a:gd name="connsiteX48" fmla="*/ 58636 w 232691"/>
                <a:gd name="connsiteY48" fmla="*/ 16569 h 145522"/>
                <a:gd name="connsiteX49" fmla="*/ 55453 w 232691"/>
                <a:gd name="connsiteY49" fmla="*/ 14699 h 145522"/>
                <a:gd name="connsiteX50" fmla="*/ 45166 w 232691"/>
                <a:gd name="connsiteY50" fmla="*/ 12255 h 145522"/>
                <a:gd name="connsiteX51" fmla="*/ 40664 w 232691"/>
                <a:gd name="connsiteY51" fmla="*/ 10201 h 145522"/>
                <a:gd name="connsiteX52" fmla="*/ 34113 w 232691"/>
                <a:gd name="connsiteY52" fmla="*/ 12833 h 145522"/>
                <a:gd name="connsiteX53" fmla="*/ 23253 w 232691"/>
                <a:gd name="connsiteY53" fmla="*/ 14510 h 145522"/>
                <a:gd name="connsiteX54" fmla="*/ 20446 w 232691"/>
                <a:gd name="connsiteY54" fmla="*/ 16380 h 145522"/>
                <a:gd name="connsiteX55" fmla="*/ 16710 w 232691"/>
                <a:gd name="connsiteY55" fmla="*/ 13389 h 145522"/>
                <a:gd name="connsiteX56" fmla="*/ 14335 w 232691"/>
                <a:gd name="connsiteY56" fmla="*/ 13560 h 145522"/>
                <a:gd name="connsiteX57" fmla="*/ 14061 w 232691"/>
                <a:gd name="connsiteY57" fmla="*/ 12568 h 145522"/>
                <a:gd name="connsiteX58" fmla="*/ 14446 w 232691"/>
                <a:gd name="connsiteY58" fmla="*/ 14057 h 145522"/>
                <a:gd name="connsiteX59" fmla="*/ 13894 w 232691"/>
                <a:gd name="connsiteY59" fmla="*/ 22679 h 145522"/>
                <a:gd name="connsiteX60" fmla="*/ 15580 w 232691"/>
                <a:gd name="connsiteY60" fmla="*/ 24181 h 145522"/>
                <a:gd name="connsiteX61" fmla="*/ 18199 w 232691"/>
                <a:gd name="connsiteY61" fmla="*/ 28854 h 145522"/>
                <a:gd name="connsiteX62" fmla="*/ 20814 w 232691"/>
                <a:gd name="connsiteY62" fmla="*/ 31297 h 145522"/>
                <a:gd name="connsiteX63" fmla="*/ 20069 w 232691"/>
                <a:gd name="connsiteY63" fmla="*/ 32611 h 145522"/>
                <a:gd name="connsiteX64" fmla="*/ 21562 w 232691"/>
                <a:gd name="connsiteY64" fmla="*/ 35970 h 145522"/>
                <a:gd name="connsiteX65" fmla="*/ 21002 w 232691"/>
                <a:gd name="connsiteY65" fmla="*/ 40467 h 145522"/>
                <a:gd name="connsiteX66" fmla="*/ 18199 w 232691"/>
                <a:gd name="connsiteY66" fmla="*/ 40660 h 145522"/>
                <a:gd name="connsiteX67" fmla="*/ 15580 w 232691"/>
                <a:gd name="connsiteY67" fmla="*/ 44032 h 145522"/>
                <a:gd name="connsiteX68" fmla="*/ 15011 w 232691"/>
                <a:gd name="connsiteY68" fmla="*/ 47575 h 145522"/>
                <a:gd name="connsiteX69" fmla="*/ 7150 w 232691"/>
                <a:gd name="connsiteY69" fmla="*/ 55816 h 145522"/>
                <a:gd name="connsiteX70" fmla="*/ 6016 w 232691"/>
                <a:gd name="connsiteY70" fmla="*/ 56582 h 145522"/>
                <a:gd name="connsiteX71" fmla="*/ 6769 w 232691"/>
                <a:gd name="connsiteY71" fmla="*/ 59004 h 145522"/>
                <a:gd name="connsiteX72" fmla="*/ 6769 w 232691"/>
                <a:gd name="connsiteY72" fmla="*/ 64443 h 145522"/>
                <a:gd name="connsiteX73" fmla="*/ 3727 w 232691"/>
                <a:gd name="connsiteY73" fmla="*/ 64443 h 145522"/>
                <a:gd name="connsiteX74" fmla="*/ 4057 w 232691"/>
                <a:gd name="connsiteY74" fmla="*/ 64610 h 145522"/>
                <a:gd name="connsiteX75" fmla="*/ 813 w 232691"/>
                <a:gd name="connsiteY75" fmla="*/ 70939 h 145522"/>
                <a:gd name="connsiteX76" fmla="*/ 0 w 232691"/>
                <a:gd name="connsiteY76" fmla="*/ 76544 h 145522"/>
                <a:gd name="connsiteX77" fmla="*/ 261 w 232691"/>
                <a:gd name="connsiteY77" fmla="*/ 76412 h 145522"/>
                <a:gd name="connsiteX78" fmla="*/ 7146 w 232691"/>
                <a:gd name="connsiteY78" fmla="*/ 81619 h 145522"/>
                <a:gd name="connsiteX79" fmla="*/ 7844 w 232691"/>
                <a:gd name="connsiteY79" fmla="*/ 84670 h 145522"/>
                <a:gd name="connsiteX80" fmla="*/ 10505 w 232691"/>
                <a:gd name="connsiteY80" fmla="*/ 84294 h 145522"/>
                <a:gd name="connsiteX81" fmla="*/ 11900 w 232691"/>
                <a:gd name="connsiteY81" fmla="*/ 82329 h 145522"/>
                <a:gd name="connsiteX82" fmla="*/ 14707 w 232691"/>
                <a:gd name="connsiteY82" fmla="*/ 82595 h 145522"/>
                <a:gd name="connsiteX83" fmla="*/ 20052 w 232691"/>
                <a:gd name="connsiteY83" fmla="*/ 85423 h 145522"/>
                <a:gd name="connsiteX84" fmla="*/ 22585 w 232691"/>
                <a:gd name="connsiteY84" fmla="*/ 85423 h 145522"/>
                <a:gd name="connsiteX85" fmla="*/ 25965 w 232691"/>
                <a:gd name="connsiteY85" fmla="*/ 86527 h 145522"/>
                <a:gd name="connsiteX86" fmla="*/ 28760 w 232691"/>
                <a:gd name="connsiteY86" fmla="*/ 89634 h 145522"/>
                <a:gd name="connsiteX87" fmla="*/ 31297 w 232691"/>
                <a:gd name="connsiteY87" fmla="*/ 90477 h 145522"/>
                <a:gd name="connsiteX88" fmla="*/ 36060 w 232691"/>
                <a:gd name="connsiteY88" fmla="*/ 90182 h 145522"/>
                <a:gd name="connsiteX89" fmla="*/ 40275 w 232691"/>
                <a:gd name="connsiteY89" fmla="*/ 88509 h 145522"/>
                <a:gd name="connsiteX90" fmla="*/ 42530 w 232691"/>
                <a:gd name="connsiteY90" fmla="*/ 86258 h 145522"/>
                <a:gd name="connsiteX91" fmla="*/ 51507 w 232691"/>
                <a:gd name="connsiteY91" fmla="*/ 84559 h 145522"/>
                <a:gd name="connsiteX92" fmla="*/ 57874 w 232691"/>
                <a:gd name="connsiteY92" fmla="*/ 81846 h 145522"/>
                <a:gd name="connsiteX93" fmla="*/ 57519 w 232691"/>
                <a:gd name="connsiteY93" fmla="*/ 77349 h 145522"/>
                <a:gd name="connsiteX94" fmla="*/ 57519 w 232691"/>
                <a:gd name="connsiteY94" fmla="*/ 73617 h 145522"/>
                <a:gd name="connsiteX95" fmla="*/ 59946 w 232691"/>
                <a:gd name="connsiteY95" fmla="*/ 73421 h 145522"/>
                <a:gd name="connsiteX96" fmla="*/ 62937 w 232691"/>
                <a:gd name="connsiteY96" fmla="*/ 74738 h 145522"/>
                <a:gd name="connsiteX97" fmla="*/ 62753 w 232691"/>
                <a:gd name="connsiteY97" fmla="*/ 73421 h 145522"/>
                <a:gd name="connsiteX98" fmla="*/ 66681 w 232691"/>
                <a:gd name="connsiteY98" fmla="*/ 73421 h 145522"/>
                <a:gd name="connsiteX99" fmla="*/ 67995 w 232691"/>
                <a:gd name="connsiteY99" fmla="*/ 72868 h 145522"/>
                <a:gd name="connsiteX100" fmla="*/ 69869 w 232691"/>
                <a:gd name="connsiteY100" fmla="*/ 75671 h 145522"/>
                <a:gd name="connsiteX101" fmla="*/ 74358 w 232691"/>
                <a:gd name="connsiteY101" fmla="*/ 75860 h 145522"/>
                <a:gd name="connsiteX102" fmla="*/ 77546 w 232691"/>
                <a:gd name="connsiteY102" fmla="*/ 79219 h 145522"/>
                <a:gd name="connsiteX103" fmla="*/ 82779 w 232691"/>
                <a:gd name="connsiteY103" fmla="*/ 80169 h 145522"/>
                <a:gd name="connsiteX104" fmla="*/ 83356 w 232691"/>
                <a:gd name="connsiteY104" fmla="*/ 78474 h 145522"/>
                <a:gd name="connsiteX105" fmla="*/ 85042 w 232691"/>
                <a:gd name="connsiteY105" fmla="*/ 78286 h 145522"/>
                <a:gd name="connsiteX106" fmla="*/ 89159 w 232691"/>
                <a:gd name="connsiteY106" fmla="*/ 82779 h 145522"/>
                <a:gd name="connsiteX107" fmla="*/ 92347 w 232691"/>
                <a:gd name="connsiteY107" fmla="*/ 84846 h 145522"/>
                <a:gd name="connsiteX108" fmla="*/ 94020 w 232691"/>
                <a:gd name="connsiteY108" fmla="*/ 90088 h 145522"/>
                <a:gd name="connsiteX109" fmla="*/ 95903 w 232691"/>
                <a:gd name="connsiteY109" fmla="*/ 93656 h 145522"/>
                <a:gd name="connsiteX110" fmla="*/ 99275 w 232691"/>
                <a:gd name="connsiteY110" fmla="*/ 98898 h 145522"/>
                <a:gd name="connsiteX111" fmla="*/ 104705 w 232691"/>
                <a:gd name="connsiteY111" fmla="*/ 102090 h 145522"/>
                <a:gd name="connsiteX112" fmla="*/ 104705 w 232691"/>
                <a:gd name="connsiteY112" fmla="*/ 104315 h 145522"/>
                <a:gd name="connsiteX113" fmla="*/ 104333 w 232691"/>
                <a:gd name="connsiteY113" fmla="*/ 106399 h 145522"/>
                <a:gd name="connsiteX114" fmla="*/ 105834 w 232691"/>
                <a:gd name="connsiteY114" fmla="*/ 108265 h 145522"/>
                <a:gd name="connsiteX115" fmla="*/ 105646 w 232691"/>
                <a:gd name="connsiteY115" fmla="*/ 110880 h 145522"/>
                <a:gd name="connsiteX116" fmla="*/ 101521 w 232691"/>
                <a:gd name="connsiteY116" fmla="*/ 110687 h 145522"/>
                <a:gd name="connsiteX117" fmla="*/ 99086 w 232691"/>
                <a:gd name="connsiteY117" fmla="*/ 108436 h 145522"/>
                <a:gd name="connsiteX118" fmla="*/ 95338 w 232691"/>
                <a:gd name="connsiteY118" fmla="*/ 110131 h 145522"/>
                <a:gd name="connsiteX119" fmla="*/ 92916 w 232691"/>
                <a:gd name="connsiteY119" fmla="*/ 110323 h 145522"/>
                <a:gd name="connsiteX120" fmla="*/ 92544 w 232691"/>
                <a:gd name="connsiteY120" fmla="*/ 118753 h 145522"/>
                <a:gd name="connsiteX121" fmla="*/ 91226 w 232691"/>
                <a:gd name="connsiteY121" fmla="*/ 118180 h 145522"/>
                <a:gd name="connsiteX122" fmla="*/ 88038 w 232691"/>
                <a:gd name="connsiteY122" fmla="*/ 123233 h 145522"/>
                <a:gd name="connsiteX123" fmla="*/ 87661 w 232691"/>
                <a:gd name="connsiteY123" fmla="*/ 125677 h 145522"/>
                <a:gd name="connsiteX124" fmla="*/ 85975 w 232691"/>
                <a:gd name="connsiteY124" fmla="*/ 125296 h 145522"/>
                <a:gd name="connsiteX125" fmla="*/ 83913 w 232691"/>
                <a:gd name="connsiteY125" fmla="*/ 126806 h 145522"/>
                <a:gd name="connsiteX126" fmla="*/ 85239 w 232691"/>
                <a:gd name="connsiteY126" fmla="*/ 130923 h 145522"/>
                <a:gd name="connsiteX127" fmla="*/ 95907 w 232691"/>
                <a:gd name="connsiteY127" fmla="*/ 131475 h 145522"/>
                <a:gd name="connsiteX128" fmla="*/ 97032 w 232691"/>
                <a:gd name="connsiteY128" fmla="*/ 129609 h 145522"/>
                <a:gd name="connsiteX129" fmla="*/ 101526 w 232691"/>
                <a:gd name="connsiteY129" fmla="*/ 129609 h 145522"/>
                <a:gd name="connsiteX130" fmla="*/ 103584 w 232691"/>
                <a:gd name="connsiteY130" fmla="*/ 131667 h 145522"/>
                <a:gd name="connsiteX131" fmla="*/ 103584 w 232691"/>
                <a:gd name="connsiteY131" fmla="*/ 132789 h 145522"/>
                <a:gd name="connsiteX132" fmla="*/ 104564 w 232691"/>
                <a:gd name="connsiteY132" fmla="*/ 134051 h 145522"/>
                <a:gd name="connsiteX133" fmla="*/ 104795 w 232691"/>
                <a:gd name="connsiteY133" fmla="*/ 132883 h 145522"/>
                <a:gd name="connsiteX134" fmla="*/ 107139 w 232691"/>
                <a:gd name="connsiteY134" fmla="*/ 126593 h 145522"/>
                <a:gd name="connsiteX135" fmla="*/ 118141 w 232691"/>
                <a:gd name="connsiteY135" fmla="*/ 111453 h 145522"/>
                <a:gd name="connsiteX136" fmla="*/ 125899 w 232691"/>
                <a:gd name="connsiteY136" fmla="*/ 109887 h 145522"/>
                <a:gd name="connsiteX137" fmla="*/ 127478 w 232691"/>
                <a:gd name="connsiteY137" fmla="*/ 110495 h 145522"/>
                <a:gd name="connsiteX138" fmla="*/ 147402 w 232691"/>
                <a:gd name="connsiteY138" fmla="*/ 118158 h 145522"/>
                <a:gd name="connsiteX139" fmla="*/ 149079 w 232691"/>
                <a:gd name="connsiteY139" fmla="*/ 121971 h 145522"/>
                <a:gd name="connsiteX140" fmla="*/ 144380 w 232691"/>
                <a:gd name="connsiteY140" fmla="*/ 126836 h 145522"/>
                <a:gd name="connsiteX141" fmla="*/ 145326 w 232691"/>
                <a:gd name="connsiteY141" fmla="*/ 131030 h 145522"/>
                <a:gd name="connsiteX142" fmla="*/ 148458 w 232691"/>
                <a:gd name="connsiteY142" fmla="*/ 132365 h 145522"/>
                <a:gd name="connsiteX143" fmla="*/ 154197 w 232691"/>
                <a:gd name="connsiteY143" fmla="*/ 140149 h 145522"/>
                <a:gd name="connsiteX144" fmla="*/ 163042 w 232691"/>
                <a:gd name="connsiteY144" fmla="*/ 144954 h 145522"/>
                <a:gd name="connsiteX145" fmla="*/ 167693 w 232691"/>
                <a:gd name="connsiteY145" fmla="*/ 142857 h 145522"/>
                <a:gd name="connsiteX146" fmla="*/ 176760 w 232691"/>
                <a:gd name="connsiteY146" fmla="*/ 138167 h 145522"/>
                <a:gd name="connsiteX147" fmla="*/ 189705 w 232691"/>
                <a:gd name="connsiteY147" fmla="*/ 134543 h 145522"/>
                <a:gd name="connsiteX148" fmla="*/ 192751 w 232691"/>
                <a:gd name="connsiteY148" fmla="*/ 133191 h 145522"/>
                <a:gd name="connsiteX149" fmla="*/ 194454 w 232691"/>
                <a:gd name="connsiteY149" fmla="*/ 128723 h 145522"/>
                <a:gd name="connsiteX150" fmla="*/ 190839 w 232691"/>
                <a:gd name="connsiteY150" fmla="*/ 125792 h 145522"/>
                <a:gd name="connsiteX151" fmla="*/ 189157 w 232691"/>
                <a:gd name="connsiteY151" fmla="*/ 125942 h 145522"/>
                <a:gd name="connsiteX152" fmla="*/ 168797 w 232691"/>
                <a:gd name="connsiteY152" fmla="*/ 117341 h 145522"/>
                <a:gd name="connsiteX153" fmla="*/ 167761 w 232691"/>
                <a:gd name="connsiteY153" fmla="*/ 117671 h 145522"/>
                <a:gd name="connsiteX154" fmla="*/ 168459 w 232691"/>
                <a:gd name="connsiteY154" fmla="*/ 116892 h 145522"/>
                <a:gd name="connsiteX155" fmla="*/ 168797 w 232691"/>
                <a:gd name="connsiteY155" fmla="*/ 117341 h 145522"/>
                <a:gd name="connsiteX156" fmla="*/ 168874 w 232691"/>
                <a:gd name="connsiteY156" fmla="*/ 117307 h 145522"/>
                <a:gd name="connsiteX157" fmla="*/ 185511 w 232691"/>
                <a:gd name="connsiteY157" fmla="*/ 107101 h 145522"/>
                <a:gd name="connsiteX158" fmla="*/ 196093 w 232691"/>
                <a:gd name="connsiteY158" fmla="*/ 102321 h 145522"/>
                <a:gd name="connsiteX159" fmla="*/ 213539 w 232691"/>
                <a:gd name="connsiteY159" fmla="*/ 96695 h 145522"/>
                <a:gd name="connsiteX160" fmla="*/ 215272 w 232691"/>
                <a:gd name="connsiteY160" fmla="*/ 94401 h 145522"/>
                <a:gd name="connsiteX161" fmla="*/ 216111 w 232691"/>
                <a:gd name="connsiteY161" fmla="*/ 87096 h 145522"/>
                <a:gd name="connsiteX162" fmla="*/ 220604 w 232691"/>
                <a:gd name="connsiteY162" fmla="*/ 82047 h 145522"/>
                <a:gd name="connsiteX163" fmla="*/ 224254 w 232691"/>
                <a:gd name="connsiteY163" fmla="*/ 81474 h 145522"/>
                <a:gd name="connsiteX164" fmla="*/ 229594 w 232691"/>
                <a:gd name="connsiteY164" fmla="*/ 80083 h 145522"/>
                <a:gd name="connsiteX165" fmla="*/ 229594 w 232691"/>
                <a:gd name="connsiteY165" fmla="*/ 76138 h 145522"/>
                <a:gd name="connsiteX166" fmla="*/ 230446 w 232691"/>
                <a:gd name="connsiteY166" fmla="*/ 70536 h 145522"/>
                <a:gd name="connsiteX167" fmla="*/ 230163 w 232691"/>
                <a:gd name="connsiteY167" fmla="*/ 66317 h 145522"/>
                <a:gd name="connsiteX168" fmla="*/ 226500 w 232691"/>
                <a:gd name="connsiteY168" fmla="*/ 64336 h 145522"/>
                <a:gd name="connsiteX169" fmla="*/ 136665 w 232691"/>
                <a:gd name="connsiteY169" fmla="*/ 60451 h 145522"/>
                <a:gd name="connsiteX170" fmla="*/ 135908 w 232691"/>
                <a:gd name="connsiteY170" fmla="*/ 59248 h 145522"/>
                <a:gd name="connsiteX171" fmla="*/ 137106 w 232691"/>
                <a:gd name="connsiteY171" fmla="*/ 59077 h 145522"/>
                <a:gd name="connsiteX172" fmla="*/ 138017 w 232691"/>
                <a:gd name="connsiteY172" fmla="*/ 60241 h 145522"/>
                <a:gd name="connsiteX173" fmla="*/ 136665 w 232691"/>
                <a:gd name="connsiteY173" fmla="*/ 60451 h 145522"/>
                <a:gd name="connsiteX174" fmla="*/ 169486 w 232691"/>
                <a:gd name="connsiteY174" fmla="*/ 88710 h 145522"/>
                <a:gd name="connsiteX175" fmla="*/ 168258 w 232691"/>
                <a:gd name="connsiteY175" fmla="*/ 88385 h 145522"/>
                <a:gd name="connsiteX176" fmla="*/ 168677 w 232691"/>
                <a:gd name="connsiteY176" fmla="*/ 87511 h 145522"/>
                <a:gd name="connsiteX177" fmla="*/ 169901 w 232691"/>
                <a:gd name="connsiteY177" fmla="*/ 87815 h 145522"/>
                <a:gd name="connsiteX178" fmla="*/ 169486 w 232691"/>
                <a:gd name="connsiteY178" fmla="*/ 88710 h 14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Lst>
              <a:rect l="l" t="t" r="r" b="b"/>
              <a:pathLst>
                <a:path w="232691" h="145522">
                  <a:moveTo>
                    <a:pt x="226500" y="64336"/>
                  </a:moveTo>
                  <a:lnTo>
                    <a:pt x="227626" y="58427"/>
                  </a:lnTo>
                  <a:lnTo>
                    <a:pt x="230163" y="57875"/>
                  </a:lnTo>
                  <a:lnTo>
                    <a:pt x="232692" y="53660"/>
                  </a:lnTo>
                  <a:lnTo>
                    <a:pt x="229894" y="46069"/>
                  </a:lnTo>
                  <a:lnTo>
                    <a:pt x="223706" y="48037"/>
                  </a:lnTo>
                  <a:lnTo>
                    <a:pt x="217245" y="46069"/>
                  </a:lnTo>
                  <a:lnTo>
                    <a:pt x="205999" y="43266"/>
                  </a:lnTo>
                  <a:lnTo>
                    <a:pt x="202353" y="44682"/>
                  </a:lnTo>
                  <a:lnTo>
                    <a:pt x="197017" y="39612"/>
                  </a:lnTo>
                  <a:lnTo>
                    <a:pt x="192815" y="32885"/>
                  </a:lnTo>
                  <a:lnTo>
                    <a:pt x="187193" y="36257"/>
                  </a:lnTo>
                  <a:lnTo>
                    <a:pt x="184086" y="36257"/>
                  </a:lnTo>
                  <a:lnTo>
                    <a:pt x="181570" y="36522"/>
                  </a:lnTo>
                  <a:lnTo>
                    <a:pt x="176238" y="34849"/>
                  </a:lnTo>
                  <a:lnTo>
                    <a:pt x="173431" y="37095"/>
                  </a:lnTo>
                  <a:lnTo>
                    <a:pt x="168942" y="31468"/>
                  </a:lnTo>
                  <a:lnTo>
                    <a:pt x="164441" y="23043"/>
                  </a:lnTo>
                  <a:lnTo>
                    <a:pt x="161912" y="19684"/>
                  </a:lnTo>
                  <a:lnTo>
                    <a:pt x="159657" y="16860"/>
                  </a:lnTo>
                  <a:lnTo>
                    <a:pt x="153769" y="18272"/>
                  </a:lnTo>
                  <a:lnTo>
                    <a:pt x="149267" y="14057"/>
                  </a:lnTo>
                  <a:lnTo>
                    <a:pt x="150949" y="10967"/>
                  </a:lnTo>
                  <a:lnTo>
                    <a:pt x="147307" y="8165"/>
                  </a:lnTo>
                  <a:lnTo>
                    <a:pt x="143922" y="574"/>
                  </a:lnTo>
                  <a:lnTo>
                    <a:pt x="131560" y="2533"/>
                  </a:lnTo>
                  <a:lnTo>
                    <a:pt x="123700" y="0"/>
                  </a:lnTo>
                  <a:lnTo>
                    <a:pt x="121449" y="1981"/>
                  </a:lnTo>
                  <a:lnTo>
                    <a:pt x="121748" y="4788"/>
                  </a:lnTo>
                  <a:lnTo>
                    <a:pt x="118924" y="6179"/>
                  </a:lnTo>
                  <a:lnTo>
                    <a:pt x="116592" y="5854"/>
                  </a:lnTo>
                  <a:lnTo>
                    <a:pt x="116691" y="6273"/>
                  </a:lnTo>
                  <a:lnTo>
                    <a:pt x="109386" y="6847"/>
                  </a:lnTo>
                  <a:lnTo>
                    <a:pt x="105454" y="8143"/>
                  </a:lnTo>
                  <a:lnTo>
                    <a:pt x="103387" y="15084"/>
                  </a:lnTo>
                  <a:lnTo>
                    <a:pt x="102818" y="17882"/>
                  </a:lnTo>
                  <a:lnTo>
                    <a:pt x="99831" y="17882"/>
                  </a:lnTo>
                  <a:lnTo>
                    <a:pt x="97957" y="15251"/>
                  </a:lnTo>
                  <a:lnTo>
                    <a:pt x="94401" y="16949"/>
                  </a:lnTo>
                  <a:lnTo>
                    <a:pt x="90464" y="15251"/>
                  </a:lnTo>
                  <a:lnTo>
                    <a:pt x="86917" y="17326"/>
                  </a:lnTo>
                  <a:lnTo>
                    <a:pt x="83545" y="17882"/>
                  </a:lnTo>
                  <a:lnTo>
                    <a:pt x="82415" y="15636"/>
                  </a:lnTo>
                  <a:lnTo>
                    <a:pt x="78102" y="15439"/>
                  </a:lnTo>
                  <a:lnTo>
                    <a:pt x="75115" y="16949"/>
                  </a:lnTo>
                  <a:lnTo>
                    <a:pt x="69685" y="16017"/>
                  </a:lnTo>
                  <a:lnTo>
                    <a:pt x="65936" y="17142"/>
                  </a:lnTo>
                  <a:lnTo>
                    <a:pt x="62937" y="15084"/>
                  </a:lnTo>
                  <a:lnTo>
                    <a:pt x="58636" y="16569"/>
                  </a:lnTo>
                  <a:lnTo>
                    <a:pt x="55453" y="14699"/>
                  </a:lnTo>
                  <a:lnTo>
                    <a:pt x="45166" y="12255"/>
                  </a:lnTo>
                  <a:lnTo>
                    <a:pt x="40664" y="10201"/>
                  </a:lnTo>
                  <a:lnTo>
                    <a:pt x="34113" y="12833"/>
                  </a:lnTo>
                  <a:lnTo>
                    <a:pt x="23253" y="14510"/>
                  </a:lnTo>
                  <a:lnTo>
                    <a:pt x="20446" y="16380"/>
                  </a:lnTo>
                  <a:lnTo>
                    <a:pt x="16710" y="13389"/>
                  </a:lnTo>
                  <a:lnTo>
                    <a:pt x="14335" y="13560"/>
                  </a:lnTo>
                  <a:lnTo>
                    <a:pt x="14061" y="12568"/>
                  </a:lnTo>
                  <a:lnTo>
                    <a:pt x="14446" y="14057"/>
                  </a:lnTo>
                  <a:lnTo>
                    <a:pt x="13894" y="22679"/>
                  </a:lnTo>
                  <a:lnTo>
                    <a:pt x="15580" y="24181"/>
                  </a:lnTo>
                  <a:lnTo>
                    <a:pt x="18199" y="28854"/>
                  </a:lnTo>
                  <a:lnTo>
                    <a:pt x="20814" y="31297"/>
                  </a:lnTo>
                  <a:lnTo>
                    <a:pt x="20069" y="32611"/>
                  </a:lnTo>
                  <a:lnTo>
                    <a:pt x="21562" y="35970"/>
                  </a:lnTo>
                  <a:lnTo>
                    <a:pt x="21002" y="40467"/>
                  </a:lnTo>
                  <a:lnTo>
                    <a:pt x="18199" y="40660"/>
                  </a:lnTo>
                  <a:lnTo>
                    <a:pt x="15580" y="44032"/>
                  </a:lnTo>
                  <a:lnTo>
                    <a:pt x="15011" y="47575"/>
                  </a:lnTo>
                  <a:lnTo>
                    <a:pt x="7150" y="55816"/>
                  </a:lnTo>
                  <a:lnTo>
                    <a:pt x="6016" y="56582"/>
                  </a:lnTo>
                  <a:lnTo>
                    <a:pt x="6769" y="59004"/>
                  </a:lnTo>
                  <a:lnTo>
                    <a:pt x="6769" y="64443"/>
                  </a:lnTo>
                  <a:lnTo>
                    <a:pt x="3727" y="64443"/>
                  </a:lnTo>
                  <a:lnTo>
                    <a:pt x="4057" y="64610"/>
                  </a:lnTo>
                  <a:lnTo>
                    <a:pt x="813" y="70939"/>
                  </a:lnTo>
                  <a:lnTo>
                    <a:pt x="0" y="76544"/>
                  </a:lnTo>
                  <a:lnTo>
                    <a:pt x="261" y="76412"/>
                  </a:lnTo>
                  <a:lnTo>
                    <a:pt x="7146" y="81619"/>
                  </a:lnTo>
                  <a:lnTo>
                    <a:pt x="7844" y="84670"/>
                  </a:lnTo>
                  <a:lnTo>
                    <a:pt x="10505" y="84294"/>
                  </a:lnTo>
                  <a:lnTo>
                    <a:pt x="11900" y="82329"/>
                  </a:lnTo>
                  <a:lnTo>
                    <a:pt x="14707" y="82595"/>
                  </a:lnTo>
                  <a:lnTo>
                    <a:pt x="20052" y="85423"/>
                  </a:lnTo>
                  <a:lnTo>
                    <a:pt x="22585" y="85423"/>
                  </a:lnTo>
                  <a:lnTo>
                    <a:pt x="25965" y="86527"/>
                  </a:lnTo>
                  <a:lnTo>
                    <a:pt x="28760" y="89634"/>
                  </a:lnTo>
                  <a:lnTo>
                    <a:pt x="31297" y="90477"/>
                  </a:lnTo>
                  <a:lnTo>
                    <a:pt x="36060" y="90182"/>
                  </a:lnTo>
                  <a:lnTo>
                    <a:pt x="40275" y="88509"/>
                  </a:lnTo>
                  <a:lnTo>
                    <a:pt x="42530" y="86258"/>
                  </a:lnTo>
                  <a:lnTo>
                    <a:pt x="51507" y="84559"/>
                  </a:lnTo>
                  <a:lnTo>
                    <a:pt x="57874" y="81846"/>
                  </a:lnTo>
                  <a:lnTo>
                    <a:pt x="57519" y="77349"/>
                  </a:lnTo>
                  <a:lnTo>
                    <a:pt x="57519" y="73617"/>
                  </a:lnTo>
                  <a:lnTo>
                    <a:pt x="59946" y="73421"/>
                  </a:lnTo>
                  <a:lnTo>
                    <a:pt x="62937" y="74738"/>
                  </a:lnTo>
                  <a:lnTo>
                    <a:pt x="62753" y="73421"/>
                  </a:lnTo>
                  <a:lnTo>
                    <a:pt x="66681" y="73421"/>
                  </a:lnTo>
                  <a:lnTo>
                    <a:pt x="67995" y="72868"/>
                  </a:lnTo>
                  <a:lnTo>
                    <a:pt x="69869" y="75671"/>
                  </a:lnTo>
                  <a:lnTo>
                    <a:pt x="74358" y="75860"/>
                  </a:lnTo>
                  <a:lnTo>
                    <a:pt x="77546" y="79219"/>
                  </a:lnTo>
                  <a:lnTo>
                    <a:pt x="82779" y="80169"/>
                  </a:lnTo>
                  <a:lnTo>
                    <a:pt x="83356" y="78474"/>
                  </a:lnTo>
                  <a:lnTo>
                    <a:pt x="85042" y="78286"/>
                  </a:lnTo>
                  <a:lnTo>
                    <a:pt x="89159" y="82779"/>
                  </a:lnTo>
                  <a:lnTo>
                    <a:pt x="92347" y="84846"/>
                  </a:lnTo>
                  <a:lnTo>
                    <a:pt x="94020" y="90088"/>
                  </a:lnTo>
                  <a:lnTo>
                    <a:pt x="95903" y="93656"/>
                  </a:lnTo>
                  <a:lnTo>
                    <a:pt x="99275" y="98898"/>
                  </a:lnTo>
                  <a:lnTo>
                    <a:pt x="104705" y="102090"/>
                  </a:lnTo>
                  <a:lnTo>
                    <a:pt x="104705" y="104315"/>
                  </a:lnTo>
                  <a:lnTo>
                    <a:pt x="104333" y="106399"/>
                  </a:lnTo>
                  <a:lnTo>
                    <a:pt x="105834" y="108265"/>
                  </a:lnTo>
                  <a:lnTo>
                    <a:pt x="105646" y="110880"/>
                  </a:lnTo>
                  <a:lnTo>
                    <a:pt x="101521" y="110687"/>
                  </a:lnTo>
                  <a:lnTo>
                    <a:pt x="99086" y="108436"/>
                  </a:lnTo>
                  <a:lnTo>
                    <a:pt x="95338" y="110131"/>
                  </a:lnTo>
                  <a:lnTo>
                    <a:pt x="92916" y="110323"/>
                  </a:lnTo>
                  <a:lnTo>
                    <a:pt x="92544" y="118753"/>
                  </a:lnTo>
                  <a:lnTo>
                    <a:pt x="91226" y="118180"/>
                  </a:lnTo>
                  <a:lnTo>
                    <a:pt x="88038" y="123233"/>
                  </a:lnTo>
                  <a:lnTo>
                    <a:pt x="87661" y="125677"/>
                  </a:lnTo>
                  <a:lnTo>
                    <a:pt x="85975" y="125296"/>
                  </a:lnTo>
                  <a:lnTo>
                    <a:pt x="83913" y="126806"/>
                  </a:lnTo>
                  <a:lnTo>
                    <a:pt x="85239" y="130923"/>
                  </a:lnTo>
                  <a:lnTo>
                    <a:pt x="95907" y="131475"/>
                  </a:lnTo>
                  <a:lnTo>
                    <a:pt x="97032" y="129609"/>
                  </a:lnTo>
                  <a:lnTo>
                    <a:pt x="101526" y="129609"/>
                  </a:lnTo>
                  <a:lnTo>
                    <a:pt x="103584" y="131667"/>
                  </a:lnTo>
                  <a:lnTo>
                    <a:pt x="103584" y="132789"/>
                  </a:lnTo>
                  <a:lnTo>
                    <a:pt x="104564" y="134051"/>
                  </a:lnTo>
                  <a:cubicBezTo>
                    <a:pt x="104624" y="133649"/>
                    <a:pt x="104765" y="133302"/>
                    <a:pt x="104795" y="132883"/>
                  </a:cubicBezTo>
                  <a:cubicBezTo>
                    <a:pt x="105039" y="130709"/>
                    <a:pt x="105903" y="128402"/>
                    <a:pt x="107139" y="126593"/>
                  </a:cubicBezTo>
                  <a:cubicBezTo>
                    <a:pt x="110623" y="121423"/>
                    <a:pt x="114418" y="116460"/>
                    <a:pt x="118141" y="111453"/>
                  </a:cubicBezTo>
                  <a:cubicBezTo>
                    <a:pt x="119690" y="109373"/>
                    <a:pt x="123284" y="108706"/>
                    <a:pt x="125899" y="109887"/>
                  </a:cubicBezTo>
                  <a:cubicBezTo>
                    <a:pt x="126421" y="110118"/>
                    <a:pt x="127084" y="110157"/>
                    <a:pt x="127478" y="110495"/>
                  </a:cubicBezTo>
                  <a:cubicBezTo>
                    <a:pt x="133135" y="115604"/>
                    <a:pt x="139738" y="118158"/>
                    <a:pt x="147402" y="118158"/>
                  </a:cubicBezTo>
                  <a:cubicBezTo>
                    <a:pt x="149173" y="118180"/>
                    <a:pt x="150208" y="120722"/>
                    <a:pt x="149079" y="121971"/>
                  </a:cubicBezTo>
                  <a:cubicBezTo>
                    <a:pt x="147581" y="123653"/>
                    <a:pt x="145882" y="125168"/>
                    <a:pt x="144380" y="126836"/>
                  </a:cubicBezTo>
                  <a:cubicBezTo>
                    <a:pt x="143251" y="128120"/>
                    <a:pt x="143734" y="130174"/>
                    <a:pt x="145326" y="131030"/>
                  </a:cubicBezTo>
                  <a:cubicBezTo>
                    <a:pt x="146323" y="131582"/>
                    <a:pt x="147427" y="131911"/>
                    <a:pt x="148458" y="132365"/>
                  </a:cubicBezTo>
                  <a:cubicBezTo>
                    <a:pt x="151830" y="133880"/>
                    <a:pt x="153418" y="136464"/>
                    <a:pt x="154197" y="140149"/>
                  </a:cubicBezTo>
                  <a:cubicBezTo>
                    <a:pt x="155155" y="144723"/>
                    <a:pt x="159075" y="146554"/>
                    <a:pt x="163042" y="144954"/>
                  </a:cubicBezTo>
                  <a:cubicBezTo>
                    <a:pt x="164621" y="144329"/>
                    <a:pt x="166170" y="143602"/>
                    <a:pt x="167693" y="142857"/>
                  </a:cubicBezTo>
                  <a:cubicBezTo>
                    <a:pt x="170740" y="141351"/>
                    <a:pt x="173910" y="140016"/>
                    <a:pt x="176760" y="138167"/>
                  </a:cubicBezTo>
                  <a:cubicBezTo>
                    <a:pt x="180770" y="135591"/>
                    <a:pt x="185087" y="134735"/>
                    <a:pt x="189705" y="134543"/>
                  </a:cubicBezTo>
                  <a:cubicBezTo>
                    <a:pt x="190723" y="134509"/>
                    <a:pt x="191728" y="133649"/>
                    <a:pt x="192751" y="133191"/>
                  </a:cubicBezTo>
                  <a:cubicBezTo>
                    <a:pt x="194009" y="132639"/>
                    <a:pt x="194814" y="130559"/>
                    <a:pt x="194454" y="128723"/>
                  </a:cubicBezTo>
                  <a:cubicBezTo>
                    <a:pt x="194120" y="126990"/>
                    <a:pt x="192447" y="125634"/>
                    <a:pt x="190839" y="125792"/>
                  </a:cubicBezTo>
                  <a:cubicBezTo>
                    <a:pt x="190282" y="125848"/>
                    <a:pt x="189717" y="125865"/>
                    <a:pt x="189157" y="125942"/>
                  </a:cubicBezTo>
                  <a:cubicBezTo>
                    <a:pt x="176409" y="127508"/>
                    <a:pt x="176161" y="127491"/>
                    <a:pt x="168797" y="117341"/>
                  </a:cubicBezTo>
                  <a:lnTo>
                    <a:pt x="167761" y="117671"/>
                  </a:lnTo>
                  <a:lnTo>
                    <a:pt x="168459" y="116892"/>
                  </a:lnTo>
                  <a:cubicBezTo>
                    <a:pt x="168591" y="117059"/>
                    <a:pt x="168669" y="117170"/>
                    <a:pt x="168797" y="117341"/>
                  </a:cubicBezTo>
                  <a:lnTo>
                    <a:pt x="168874" y="117307"/>
                  </a:lnTo>
                  <a:cubicBezTo>
                    <a:pt x="173328" y="112121"/>
                    <a:pt x="178446" y="108098"/>
                    <a:pt x="185511" y="107101"/>
                  </a:cubicBezTo>
                  <a:cubicBezTo>
                    <a:pt x="189478" y="106549"/>
                    <a:pt x="193081" y="104910"/>
                    <a:pt x="196093" y="102321"/>
                  </a:cubicBezTo>
                  <a:cubicBezTo>
                    <a:pt x="201266" y="97893"/>
                    <a:pt x="207176" y="96480"/>
                    <a:pt x="213539" y="96695"/>
                  </a:cubicBezTo>
                  <a:lnTo>
                    <a:pt x="215272" y="94401"/>
                  </a:lnTo>
                  <a:lnTo>
                    <a:pt x="216111" y="87096"/>
                  </a:lnTo>
                  <a:lnTo>
                    <a:pt x="220604" y="82047"/>
                  </a:lnTo>
                  <a:lnTo>
                    <a:pt x="224254" y="81474"/>
                  </a:lnTo>
                  <a:lnTo>
                    <a:pt x="229594" y="80083"/>
                  </a:lnTo>
                  <a:lnTo>
                    <a:pt x="229594" y="76138"/>
                  </a:lnTo>
                  <a:lnTo>
                    <a:pt x="230446" y="70536"/>
                  </a:lnTo>
                  <a:lnTo>
                    <a:pt x="230163" y="66317"/>
                  </a:lnTo>
                  <a:lnTo>
                    <a:pt x="226500" y="64336"/>
                  </a:lnTo>
                  <a:close/>
                  <a:moveTo>
                    <a:pt x="136665" y="60451"/>
                  </a:moveTo>
                  <a:cubicBezTo>
                    <a:pt x="136301" y="60275"/>
                    <a:pt x="136160" y="59668"/>
                    <a:pt x="135908" y="59248"/>
                  </a:cubicBezTo>
                  <a:cubicBezTo>
                    <a:pt x="136314" y="59167"/>
                    <a:pt x="136832" y="58923"/>
                    <a:pt x="137106" y="59077"/>
                  </a:cubicBezTo>
                  <a:cubicBezTo>
                    <a:pt x="137496" y="59304"/>
                    <a:pt x="137714" y="59839"/>
                    <a:pt x="138017" y="60241"/>
                  </a:cubicBezTo>
                  <a:cubicBezTo>
                    <a:pt x="137555" y="60335"/>
                    <a:pt x="137008" y="60626"/>
                    <a:pt x="136665" y="60451"/>
                  </a:cubicBezTo>
                  <a:close/>
                  <a:moveTo>
                    <a:pt x="169486" y="88710"/>
                  </a:moveTo>
                  <a:cubicBezTo>
                    <a:pt x="169079" y="88731"/>
                    <a:pt x="168677" y="88500"/>
                    <a:pt x="168258" y="88385"/>
                  </a:cubicBezTo>
                  <a:cubicBezTo>
                    <a:pt x="168390" y="88072"/>
                    <a:pt x="168514" y="87525"/>
                    <a:pt x="168677" y="87511"/>
                  </a:cubicBezTo>
                  <a:cubicBezTo>
                    <a:pt x="169062" y="87469"/>
                    <a:pt x="169482" y="87674"/>
                    <a:pt x="169901" y="87815"/>
                  </a:cubicBezTo>
                  <a:cubicBezTo>
                    <a:pt x="169751" y="88115"/>
                    <a:pt x="169640" y="88688"/>
                    <a:pt x="169486" y="88710"/>
                  </a:cubicBezTo>
                  <a:close/>
                </a:path>
              </a:pathLst>
            </a:custGeom>
            <a:grpFill/>
            <a:ln w="5028" cap="flat">
              <a:solidFill>
                <a:schemeClr val="bg1"/>
              </a:solidFill>
              <a:prstDash val="solid"/>
              <a:miter/>
            </a:ln>
          </p:spPr>
          <p:txBody>
            <a:bodyPr rtlCol="0" anchor="ctr"/>
            <a:lstStyle/>
            <a:p>
              <a:endParaRPr lang="en-US"/>
            </a:p>
          </p:txBody>
        </p:sp>
        <p:sp>
          <p:nvSpPr>
            <p:cNvPr id="476" name="Freeform 475">
              <a:extLst>
                <a:ext uri="{FF2B5EF4-FFF2-40B4-BE49-F238E27FC236}">
                  <a16:creationId xmlns:a16="http://schemas.microsoft.com/office/drawing/2014/main" id="{A5601185-F04C-581C-6545-99FCA103B443}"/>
                </a:ext>
              </a:extLst>
            </p:cNvPr>
            <p:cNvSpPr/>
            <p:nvPr/>
          </p:nvSpPr>
          <p:spPr>
            <a:xfrm>
              <a:off x="6497101" y="4354979"/>
              <a:ext cx="48584" cy="53924"/>
            </a:xfrm>
            <a:custGeom>
              <a:avLst/>
              <a:gdLst>
                <a:gd name="connsiteX0" fmla="*/ 30407 w 48584"/>
                <a:gd name="connsiteY0" fmla="*/ 52800 h 53924"/>
                <a:gd name="connsiteX1" fmla="*/ 30784 w 48584"/>
                <a:gd name="connsiteY1" fmla="*/ 50356 h 53924"/>
                <a:gd name="connsiteX2" fmla="*/ 33972 w 48584"/>
                <a:gd name="connsiteY2" fmla="*/ 45303 h 53924"/>
                <a:gd name="connsiteX3" fmla="*/ 35290 w 48584"/>
                <a:gd name="connsiteY3" fmla="*/ 45880 h 53924"/>
                <a:gd name="connsiteX4" fmla="*/ 35662 w 48584"/>
                <a:gd name="connsiteY4" fmla="*/ 37446 h 53924"/>
                <a:gd name="connsiteX5" fmla="*/ 38084 w 48584"/>
                <a:gd name="connsiteY5" fmla="*/ 37254 h 53924"/>
                <a:gd name="connsiteX6" fmla="*/ 41832 w 48584"/>
                <a:gd name="connsiteY6" fmla="*/ 35559 h 53924"/>
                <a:gd name="connsiteX7" fmla="*/ 44271 w 48584"/>
                <a:gd name="connsiteY7" fmla="*/ 37810 h 53924"/>
                <a:gd name="connsiteX8" fmla="*/ 48396 w 48584"/>
                <a:gd name="connsiteY8" fmla="*/ 38002 h 53924"/>
                <a:gd name="connsiteX9" fmla="*/ 48585 w 48584"/>
                <a:gd name="connsiteY9" fmla="*/ 35388 h 53924"/>
                <a:gd name="connsiteX10" fmla="*/ 47083 w 48584"/>
                <a:gd name="connsiteY10" fmla="*/ 33522 h 53924"/>
                <a:gd name="connsiteX11" fmla="*/ 47455 w 48584"/>
                <a:gd name="connsiteY11" fmla="*/ 31438 h 53924"/>
                <a:gd name="connsiteX12" fmla="*/ 47455 w 48584"/>
                <a:gd name="connsiteY12" fmla="*/ 29218 h 53924"/>
                <a:gd name="connsiteX13" fmla="*/ 42025 w 48584"/>
                <a:gd name="connsiteY13" fmla="*/ 26026 h 53924"/>
                <a:gd name="connsiteX14" fmla="*/ 38653 w 48584"/>
                <a:gd name="connsiteY14" fmla="*/ 20783 h 53924"/>
                <a:gd name="connsiteX15" fmla="*/ 36770 w 48584"/>
                <a:gd name="connsiteY15" fmla="*/ 17215 h 53924"/>
                <a:gd name="connsiteX16" fmla="*/ 35097 w 48584"/>
                <a:gd name="connsiteY16" fmla="*/ 11977 h 53924"/>
                <a:gd name="connsiteX17" fmla="*/ 31909 w 48584"/>
                <a:gd name="connsiteY17" fmla="*/ 9910 h 53924"/>
                <a:gd name="connsiteX18" fmla="*/ 27793 w 48584"/>
                <a:gd name="connsiteY18" fmla="*/ 5417 h 53924"/>
                <a:gd name="connsiteX19" fmla="*/ 26111 w 48584"/>
                <a:gd name="connsiteY19" fmla="*/ 5606 h 53924"/>
                <a:gd name="connsiteX20" fmla="*/ 25533 w 48584"/>
                <a:gd name="connsiteY20" fmla="*/ 7300 h 53924"/>
                <a:gd name="connsiteX21" fmla="*/ 20300 w 48584"/>
                <a:gd name="connsiteY21" fmla="*/ 6350 h 53924"/>
                <a:gd name="connsiteX22" fmla="*/ 17112 w 48584"/>
                <a:gd name="connsiteY22" fmla="*/ 2991 h 53924"/>
                <a:gd name="connsiteX23" fmla="*/ 12623 w 48584"/>
                <a:gd name="connsiteY23" fmla="*/ 2803 h 53924"/>
                <a:gd name="connsiteX24" fmla="*/ 10753 w 48584"/>
                <a:gd name="connsiteY24" fmla="*/ 0 h 53924"/>
                <a:gd name="connsiteX25" fmla="*/ 9440 w 48584"/>
                <a:gd name="connsiteY25" fmla="*/ 552 h 53924"/>
                <a:gd name="connsiteX26" fmla="*/ 5512 w 48584"/>
                <a:gd name="connsiteY26" fmla="*/ 552 h 53924"/>
                <a:gd name="connsiteX27" fmla="*/ 5695 w 48584"/>
                <a:gd name="connsiteY27" fmla="*/ 1870 h 53924"/>
                <a:gd name="connsiteX28" fmla="*/ 2704 w 48584"/>
                <a:gd name="connsiteY28" fmla="*/ 552 h 53924"/>
                <a:gd name="connsiteX29" fmla="*/ 274 w 48584"/>
                <a:gd name="connsiteY29" fmla="*/ 745 h 53924"/>
                <a:gd name="connsiteX30" fmla="*/ 274 w 48584"/>
                <a:gd name="connsiteY30" fmla="*/ 4480 h 53924"/>
                <a:gd name="connsiteX31" fmla="*/ 629 w 48584"/>
                <a:gd name="connsiteY31" fmla="*/ 8978 h 53924"/>
                <a:gd name="connsiteX32" fmla="*/ 0 w 48584"/>
                <a:gd name="connsiteY32" fmla="*/ 9243 h 53924"/>
                <a:gd name="connsiteX33" fmla="*/ 5918 w 48584"/>
                <a:gd name="connsiteY33" fmla="*/ 8468 h 53924"/>
                <a:gd name="connsiteX34" fmla="*/ 8169 w 48584"/>
                <a:gd name="connsiteY34" fmla="*/ 14647 h 53924"/>
                <a:gd name="connsiteX35" fmla="*/ 13231 w 48584"/>
                <a:gd name="connsiteY35" fmla="*/ 19701 h 53924"/>
                <a:gd name="connsiteX36" fmla="*/ 14202 w 48584"/>
                <a:gd name="connsiteY36" fmla="*/ 22371 h 53924"/>
                <a:gd name="connsiteX37" fmla="*/ 21652 w 48584"/>
                <a:gd name="connsiteY37" fmla="*/ 28259 h 53924"/>
                <a:gd name="connsiteX38" fmla="*/ 22914 w 48584"/>
                <a:gd name="connsiteY38" fmla="*/ 32470 h 53924"/>
                <a:gd name="connsiteX39" fmla="*/ 25165 w 48584"/>
                <a:gd name="connsiteY39" fmla="*/ 36265 h 53924"/>
                <a:gd name="connsiteX40" fmla="*/ 24605 w 48584"/>
                <a:gd name="connsiteY40" fmla="*/ 49329 h 53924"/>
                <a:gd name="connsiteX41" fmla="*/ 26659 w 48584"/>
                <a:gd name="connsiteY41" fmla="*/ 53925 h 53924"/>
                <a:gd name="connsiteX42" fmla="*/ 28726 w 48584"/>
                <a:gd name="connsiteY42" fmla="*/ 52415 h 53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48584" h="53924">
                  <a:moveTo>
                    <a:pt x="30407" y="52800"/>
                  </a:moveTo>
                  <a:lnTo>
                    <a:pt x="30784" y="50356"/>
                  </a:lnTo>
                  <a:lnTo>
                    <a:pt x="33972" y="45303"/>
                  </a:lnTo>
                  <a:lnTo>
                    <a:pt x="35290" y="45880"/>
                  </a:lnTo>
                  <a:lnTo>
                    <a:pt x="35662" y="37446"/>
                  </a:lnTo>
                  <a:lnTo>
                    <a:pt x="38084" y="37254"/>
                  </a:lnTo>
                  <a:lnTo>
                    <a:pt x="41832" y="35559"/>
                  </a:lnTo>
                  <a:lnTo>
                    <a:pt x="44271" y="37810"/>
                  </a:lnTo>
                  <a:lnTo>
                    <a:pt x="48396" y="38002"/>
                  </a:lnTo>
                  <a:lnTo>
                    <a:pt x="48585" y="35388"/>
                  </a:lnTo>
                  <a:lnTo>
                    <a:pt x="47083" y="33522"/>
                  </a:lnTo>
                  <a:lnTo>
                    <a:pt x="47455" y="31438"/>
                  </a:lnTo>
                  <a:lnTo>
                    <a:pt x="47455" y="29218"/>
                  </a:lnTo>
                  <a:lnTo>
                    <a:pt x="42025" y="26026"/>
                  </a:lnTo>
                  <a:lnTo>
                    <a:pt x="38653" y="20783"/>
                  </a:lnTo>
                  <a:lnTo>
                    <a:pt x="36770" y="17215"/>
                  </a:lnTo>
                  <a:lnTo>
                    <a:pt x="35097" y="11977"/>
                  </a:lnTo>
                  <a:lnTo>
                    <a:pt x="31909" y="9910"/>
                  </a:lnTo>
                  <a:lnTo>
                    <a:pt x="27793" y="5417"/>
                  </a:lnTo>
                  <a:lnTo>
                    <a:pt x="26111" y="5606"/>
                  </a:lnTo>
                  <a:lnTo>
                    <a:pt x="25533" y="7300"/>
                  </a:lnTo>
                  <a:lnTo>
                    <a:pt x="20300" y="6350"/>
                  </a:lnTo>
                  <a:lnTo>
                    <a:pt x="17112" y="2991"/>
                  </a:lnTo>
                  <a:lnTo>
                    <a:pt x="12623" y="2803"/>
                  </a:lnTo>
                  <a:lnTo>
                    <a:pt x="10753" y="0"/>
                  </a:lnTo>
                  <a:lnTo>
                    <a:pt x="9440" y="552"/>
                  </a:lnTo>
                  <a:lnTo>
                    <a:pt x="5512" y="552"/>
                  </a:lnTo>
                  <a:lnTo>
                    <a:pt x="5695" y="1870"/>
                  </a:lnTo>
                  <a:lnTo>
                    <a:pt x="2704" y="552"/>
                  </a:lnTo>
                  <a:lnTo>
                    <a:pt x="274" y="745"/>
                  </a:lnTo>
                  <a:lnTo>
                    <a:pt x="274" y="4480"/>
                  </a:lnTo>
                  <a:lnTo>
                    <a:pt x="629" y="8978"/>
                  </a:lnTo>
                  <a:lnTo>
                    <a:pt x="0" y="9243"/>
                  </a:lnTo>
                  <a:lnTo>
                    <a:pt x="5918" y="8468"/>
                  </a:lnTo>
                  <a:lnTo>
                    <a:pt x="8169" y="14647"/>
                  </a:lnTo>
                  <a:lnTo>
                    <a:pt x="13231" y="19701"/>
                  </a:lnTo>
                  <a:lnTo>
                    <a:pt x="14202" y="22371"/>
                  </a:lnTo>
                  <a:lnTo>
                    <a:pt x="21652" y="28259"/>
                  </a:lnTo>
                  <a:lnTo>
                    <a:pt x="22914" y="32470"/>
                  </a:lnTo>
                  <a:lnTo>
                    <a:pt x="25165" y="36265"/>
                  </a:lnTo>
                  <a:lnTo>
                    <a:pt x="24605" y="49329"/>
                  </a:lnTo>
                  <a:lnTo>
                    <a:pt x="26659" y="53925"/>
                  </a:lnTo>
                  <a:lnTo>
                    <a:pt x="28726" y="52415"/>
                  </a:lnTo>
                  <a:close/>
                </a:path>
              </a:pathLst>
            </a:custGeom>
            <a:grpFill/>
            <a:ln w="5028" cap="flat">
              <a:solidFill>
                <a:schemeClr val="bg1"/>
              </a:solidFill>
              <a:prstDash val="solid"/>
              <a:miter/>
            </a:ln>
          </p:spPr>
          <p:txBody>
            <a:bodyPr rtlCol="0" anchor="ctr"/>
            <a:lstStyle/>
            <a:p>
              <a:endParaRPr lang="en-US"/>
            </a:p>
          </p:txBody>
        </p:sp>
        <p:grpSp>
          <p:nvGrpSpPr>
            <p:cNvPr id="477" name="Graphic 2398">
              <a:extLst>
                <a:ext uri="{FF2B5EF4-FFF2-40B4-BE49-F238E27FC236}">
                  <a16:creationId xmlns:a16="http://schemas.microsoft.com/office/drawing/2014/main" id="{B56FDFD4-AE0E-3AE3-9FE8-85C04A3511D6}"/>
                </a:ext>
              </a:extLst>
            </p:cNvPr>
            <p:cNvGrpSpPr/>
            <p:nvPr/>
          </p:nvGrpSpPr>
          <p:grpSpPr>
            <a:xfrm>
              <a:off x="6388130" y="4444772"/>
              <a:ext cx="35114" cy="57944"/>
              <a:chOff x="6388130" y="4444772"/>
              <a:chExt cx="35114" cy="57944"/>
            </a:xfrm>
            <a:grpFill/>
          </p:grpSpPr>
          <p:sp>
            <p:nvSpPr>
              <p:cNvPr id="664" name="Freeform 663">
                <a:extLst>
                  <a:ext uri="{FF2B5EF4-FFF2-40B4-BE49-F238E27FC236}">
                    <a16:creationId xmlns:a16="http://schemas.microsoft.com/office/drawing/2014/main" id="{FAA9FF53-DEAE-851D-D757-0F97DF7BE48F}"/>
                  </a:ext>
                </a:extLst>
              </p:cNvPr>
              <p:cNvSpPr/>
              <p:nvPr/>
            </p:nvSpPr>
            <p:spPr>
              <a:xfrm>
                <a:off x="6393488" y="4462102"/>
                <a:ext cx="398" cy="209"/>
              </a:xfrm>
              <a:custGeom>
                <a:avLst/>
                <a:gdLst>
                  <a:gd name="connsiteX0" fmla="*/ 398 w 398"/>
                  <a:gd name="connsiteY0" fmla="*/ 210 h 209"/>
                  <a:gd name="connsiteX1" fmla="*/ 0 w 398"/>
                  <a:gd name="connsiteY1" fmla="*/ 0 h 209"/>
                  <a:gd name="connsiteX2" fmla="*/ 398 w 398"/>
                  <a:gd name="connsiteY2" fmla="*/ 210 h 209"/>
                </a:gdLst>
                <a:ahLst/>
                <a:cxnLst>
                  <a:cxn ang="0">
                    <a:pos x="connsiteX0" y="connsiteY0"/>
                  </a:cxn>
                  <a:cxn ang="0">
                    <a:pos x="connsiteX1" y="connsiteY1"/>
                  </a:cxn>
                  <a:cxn ang="0">
                    <a:pos x="connsiteX2" y="connsiteY2"/>
                  </a:cxn>
                </a:cxnLst>
                <a:rect l="l" t="t" r="r" b="b"/>
                <a:pathLst>
                  <a:path w="398" h="209">
                    <a:moveTo>
                      <a:pt x="398" y="210"/>
                    </a:moveTo>
                    <a:cubicBezTo>
                      <a:pt x="274" y="150"/>
                      <a:pt x="141" y="51"/>
                      <a:pt x="0" y="0"/>
                    </a:cubicBezTo>
                    <a:cubicBezTo>
                      <a:pt x="141" y="56"/>
                      <a:pt x="270" y="154"/>
                      <a:pt x="398" y="210"/>
                    </a:cubicBezTo>
                    <a:close/>
                  </a:path>
                </a:pathLst>
              </a:custGeom>
              <a:grpFill/>
              <a:ln w="5028" cap="flat">
                <a:solidFill>
                  <a:schemeClr val="bg1"/>
                </a:solidFill>
                <a:prstDash val="solid"/>
                <a:miter/>
              </a:ln>
            </p:spPr>
            <p:txBody>
              <a:bodyPr rtlCol="0" anchor="ctr"/>
              <a:lstStyle/>
              <a:p>
                <a:endParaRPr lang="en-US"/>
              </a:p>
            </p:txBody>
          </p:sp>
          <p:sp>
            <p:nvSpPr>
              <p:cNvPr id="665" name="Freeform 664">
                <a:extLst>
                  <a:ext uri="{FF2B5EF4-FFF2-40B4-BE49-F238E27FC236}">
                    <a16:creationId xmlns:a16="http://schemas.microsoft.com/office/drawing/2014/main" id="{C1CC8FD5-277B-07F7-C877-32637433A051}"/>
                  </a:ext>
                </a:extLst>
              </p:cNvPr>
              <p:cNvSpPr/>
              <p:nvPr/>
            </p:nvSpPr>
            <p:spPr>
              <a:xfrm>
                <a:off x="6388130" y="4460463"/>
                <a:ext cx="2199" cy="667"/>
              </a:xfrm>
              <a:custGeom>
                <a:avLst/>
                <a:gdLst>
                  <a:gd name="connsiteX0" fmla="*/ 0 w 2199"/>
                  <a:gd name="connsiteY0" fmla="*/ 26 h 667"/>
                  <a:gd name="connsiteX1" fmla="*/ 2199 w 2199"/>
                  <a:gd name="connsiteY1" fmla="*/ 668 h 667"/>
                  <a:gd name="connsiteX2" fmla="*/ 0 w 2199"/>
                  <a:gd name="connsiteY2" fmla="*/ 0 h 667"/>
                  <a:gd name="connsiteX3" fmla="*/ 0 w 2199"/>
                  <a:gd name="connsiteY3" fmla="*/ 26 h 667"/>
                </a:gdLst>
                <a:ahLst/>
                <a:cxnLst>
                  <a:cxn ang="0">
                    <a:pos x="connsiteX0" y="connsiteY0"/>
                  </a:cxn>
                  <a:cxn ang="0">
                    <a:pos x="connsiteX1" y="connsiteY1"/>
                  </a:cxn>
                  <a:cxn ang="0">
                    <a:pos x="connsiteX2" y="connsiteY2"/>
                  </a:cxn>
                  <a:cxn ang="0">
                    <a:pos x="connsiteX3" y="connsiteY3"/>
                  </a:cxn>
                </a:cxnLst>
                <a:rect l="l" t="t" r="r" b="b"/>
                <a:pathLst>
                  <a:path w="2199" h="667">
                    <a:moveTo>
                      <a:pt x="0" y="26"/>
                    </a:moveTo>
                    <a:cubicBezTo>
                      <a:pt x="676" y="304"/>
                      <a:pt x="1399" y="560"/>
                      <a:pt x="2199" y="668"/>
                    </a:cubicBezTo>
                    <a:cubicBezTo>
                      <a:pt x="1399" y="556"/>
                      <a:pt x="685" y="304"/>
                      <a:pt x="0" y="0"/>
                    </a:cubicBezTo>
                    <a:lnTo>
                      <a:pt x="0" y="26"/>
                    </a:lnTo>
                    <a:close/>
                  </a:path>
                </a:pathLst>
              </a:custGeom>
              <a:grpFill/>
              <a:ln w="5028" cap="flat">
                <a:solidFill>
                  <a:schemeClr val="bg1"/>
                </a:solidFill>
                <a:prstDash val="solid"/>
                <a:miter/>
              </a:ln>
            </p:spPr>
            <p:txBody>
              <a:bodyPr rtlCol="0" anchor="ctr"/>
              <a:lstStyle/>
              <a:p>
                <a:endParaRPr lang="en-US"/>
              </a:p>
            </p:txBody>
          </p:sp>
          <p:sp>
            <p:nvSpPr>
              <p:cNvPr id="666" name="Freeform 665">
                <a:extLst>
                  <a:ext uri="{FF2B5EF4-FFF2-40B4-BE49-F238E27FC236}">
                    <a16:creationId xmlns:a16="http://schemas.microsoft.com/office/drawing/2014/main" id="{B66AE45F-E343-72E6-DF6D-DB424E0DCC40}"/>
                  </a:ext>
                </a:extLst>
              </p:cNvPr>
              <p:cNvSpPr/>
              <p:nvPr/>
            </p:nvSpPr>
            <p:spPr>
              <a:xfrm>
                <a:off x="6396320" y="4444772"/>
                <a:ext cx="26923" cy="32431"/>
              </a:xfrm>
              <a:custGeom>
                <a:avLst/>
                <a:gdLst>
                  <a:gd name="connsiteX0" fmla="*/ 26509 w 26923"/>
                  <a:gd name="connsiteY0" fmla="*/ 11648 h 32431"/>
                  <a:gd name="connsiteX1" fmla="*/ 23287 w 26923"/>
                  <a:gd name="connsiteY1" fmla="*/ 11228 h 32431"/>
                  <a:gd name="connsiteX2" fmla="*/ 20612 w 26923"/>
                  <a:gd name="connsiteY2" fmla="*/ 8695 h 32431"/>
                  <a:gd name="connsiteX3" fmla="*/ 17240 w 26923"/>
                  <a:gd name="connsiteY3" fmla="*/ 8978 h 32431"/>
                  <a:gd name="connsiteX4" fmla="*/ 16689 w 26923"/>
                  <a:gd name="connsiteY4" fmla="*/ 7724 h 32431"/>
                  <a:gd name="connsiteX5" fmla="*/ 16260 w 26923"/>
                  <a:gd name="connsiteY5" fmla="*/ 5606 h 32431"/>
                  <a:gd name="connsiteX6" fmla="*/ 13449 w 26923"/>
                  <a:gd name="connsiteY6" fmla="*/ 2306 h 32431"/>
                  <a:gd name="connsiteX7" fmla="*/ 13167 w 26923"/>
                  <a:gd name="connsiteY7" fmla="*/ 2516 h 32431"/>
                  <a:gd name="connsiteX8" fmla="*/ 10360 w 26923"/>
                  <a:gd name="connsiteY8" fmla="*/ 1682 h 32431"/>
                  <a:gd name="connsiteX9" fmla="*/ 7972 w 26923"/>
                  <a:gd name="connsiteY9" fmla="*/ 0 h 32431"/>
                  <a:gd name="connsiteX10" fmla="*/ 6282 w 26923"/>
                  <a:gd name="connsiteY10" fmla="*/ 1386 h 32431"/>
                  <a:gd name="connsiteX11" fmla="*/ 6431 w 26923"/>
                  <a:gd name="connsiteY11" fmla="*/ 3346 h 32431"/>
                  <a:gd name="connsiteX12" fmla="*/ 8387 w 26923"/>
                  <a:gd name="connsiteY12" fmla="*/ 4767 h 32431"/>
                  <a:gd name="connsiteX13" fmla="*/ 9654 w 26923"/>
                  <a:gd name="connsiteY13" fmla="*/ 6864 h 32431"/>
                  <a:gd name="connsiteX14" fmla="*/ 8113 w 26923"/>
                  <a:gd name="connsiteY14" fmla="*/ 7852 h 32431"/>
                  <a:gd name="connsiteX15" fmla="*/ 5580 w 26923"/>
                  <a:gd name="connsiteY15" fmla="*/ 7985 h 32431"/>
                  <a:gd name="connsiteX16" fmla="*/ 4446 w 26923"/>
                  <a:gd name="connsiteY16" fmla="*/ 10805 h 32431"/>
                  <a:gd name="connsiteX17" fmla="*/ 4446 w 26923"/>
                  <a:gd name="connsiteY17" fmla="*/ 15152 h 32431"/>
                  <a:gd name="connsiteX18" fmla="*/ 2627 w 26923"/>
                  <a:gd name="connsiteY18" fmla="*/ 17959 h 32431"/>
                  <a:gd name="connsiteX19" fmla="*/ 21 w 26923"/>
                  <a:gd name="connsiteY19" fmla="*/ 19042 h 32431"/>
                  <a:gd name="connsiteX20" fmla="*/ 0 w 26923"/>
                  <a:gd name="connsiteY20" fmla="*/ 19025 h 32431"/>
                  <a:gd name="connsiteX21" fmla="*/ 3971 w 26923"/>
                  <a:gd name="connsiteY21" fmla="*/ 22572 h 32431"/>
                  <a:gd name="connsiteX22" fmla="*/ 13064 w 26923"/>
                  <a:gd name="connsiteY22" fmla="*/ 32431 h 32431"/>
                  <a:gd name="connsiteX23" fmla="*/ 14010 w 26923"/>
                  <a:gd name="connsiteY23" fmla="*/ 27797 h 32431"/>
                  <a:gd name="connsiteX24" fmla="*/ 14010 w 26923"/>
                  <a:gd name="connsiteY24" fmla="*/ 25841 h 32431"/>
                  <a:gd name="connsiteX25" fmla="*/ 16256 w 26923"/>
                  <a:gd name="connsiteY25" fmla="*/ 21909 h 32431"/>
                  <a:gd name="connsiteX26" fmla="*/ 19342 w 26923"/>
                  <a:gd name="connsiteY26" fmla="*/ 18533 h 32431"/>
                  <a:gd name="connsiteX27" fmla="*/ 21588 w 26923"/>
                  <a:gd name="connsiteY27" fmla="*/ 21468 h 32431"/>
                  <a:gd name="connsiteX28" fmla="*/ 24399 w 26923"/>
                  <a:gd name="connsiteY28" fmla="*/ 18379 h 32431"/>
                  <a:gd name="connsiteX29" fmla="*/ 24960 w 26923"/>
                  <a:gd name="connsiteY29" fmla="*/ 16834 h 32431"/>
                  <a:gd name="connsiteX30" fmla="*/ 26924 w 26923"/>
                  <a:gd name="connsiteY30" fmla="*/ 15156 h 32431"/>
                  <a:gd name="connsiteX31" fmla="*/ 26509 w 26923"/>
                  <a:gd name="connsiteY31" fmla="*/ 11648 h 324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6923" h="32431">
                    <a:moveTo>
                      <a:pt x="26509" y="11648"/>
                    </a:moveTo>
                    <a:lnTo>
                      <a:pt x="23287" y="11228"/>
                    </a:lnTo>
                    <a:lnTo>
                      <a:pt x="20612" y="8695"/>
                    </a:lnTo>
                    <a:lnTo>
                      <a:pt x="17240" y="8978"/>
                    </a:lnTo>
                    <a:lnTo>
                      <a:pt x="16689" y="7724"/>
                    </a:lnTo>
                    <a:lnTo>
                      <a:pt x="16260" y="5606"/>
                    </a:lnTo>
                    <a:lnTo>
                      <a:pt x="13449" y="2306"/>
                    </a:lnTo>
                    <a:lnTo>
                      <a:pt x="13167" y="2516"/>
                    </a:lnTo>
                    <a:lnTo>
                      <a:pt x="10360" y="1682"/>
                    </a:lnTo>
                    <a:lnTo>
                      <a:pt x="7972" y="0"/>
                    </a:lnTo>
                    <a:lnTo>
                      <a:pt x="6282" y="1386"/>
                    </a:lnTo>
                    <a:lnTo>
                      <a:pt x="6431" y="3346"/>
                    </a:lnTo>
                    <a:lnTo>
                      <a:pt x="8387" y="4767"/>
                    </a:lnTo>
                    <a:lnTo>
                      <a:pt x="9654" y="6864"/>
                    </a:lnTo>
                    <a:lnTo>
                      <a:pt x="8113" y="7852"/>
                    </a:lnTo>
                    <a:lnTo>
                      <a:pt x="5580" y="7985"/>
                    </a:lnTo>
                    <a:lnTo>
                      <a:pt x="4446" y="10805"/>
                    </a:lnTo>
                    <a:lnTo>
                      <a:pt x="4446" y="15152"/>
                    </a:lnTo>
                    <a:lnTo>
                      <a:pt x="2627" y="17959"/>
                    </a:lnTo>
                    <a:lnTo>
                      <a:pt x="21" y="19042"/>
                    </a:lnTo>
                    <a:lnTo>
                      <a:pt x="0" y="19025"/>
                    </a:lnTo>
                    <a:cubicBezTo>
                      <a:pt x="1416" y="20094"/>
                      <a:pt x="2730" y="21318"/>
                      <a:pt x="3971" y="22572"/>
                    </a:cubicBezTo>
                    <a:cubicBezTo>
                      <a:pt x="7129" y="25743"/>
                      <a:pt x="9953" y="29226"/>
                      <a:pt x="13064" y="32431"/>
                    </a:cubicBezTo>
                    <a:lnTo>
                      <a:pt x="14010" y="27797"/>
                    </a:lnTo>
                    <a:lnTo>
                      <a:pt x="14010" y="25841"/>
                    </a:lnTo>
                    <a:lnTo>
                      <a:pt x="16256" y="21909"/>
                    </a:lnTo>
                    <a:lnTo>
                      <a:pt x="19342" y="18533"/>
                    </a:lnTo>
                    <a:lnTo>
                      <a:pt x="21588" y="21468"/>
                    </a:lnTo>
                    <a:lnTo>
                      <a:pt x="24399" y="18379"/>
                    </a:lnTo>
                    <a:lnTo>
                      <a:pt x="24960" y="16834"/>
                    </a:lnTo>
                    <a:lnTo>
                      <a:pt x="26924" y="15156"/>
                    </a:lnTo>
                    <a:lnTo>
                      <a:pt x="26509" y="11648"/>
                    </a:lnTo>
                    <a:close/>
                  </a:path>
                </a:pathLst>
              </a:custGeom>
              <a:grpFill/>
              <a:ln w="5028" cap="flat">
                <a:solidFill>
                  <a:schemeClr val="bg1"/>
                </a:solidFill>
                <a:prstDash val="solid"/>
                <a:miter/>
              </a:ln>
            </p:spPr>
            <p:txBody>
              <a:bodyPr rtlCol="0" anchor="ctr"/>
              <a:lstStyle/>
              <a:p>
                <a:endParaRPr lang="en-US"/>
              </a:p>
            </p:txBody>
          </p:sp>
        </p:grpSp>
        <p:grpSp>
          <p:nvGrpSpPr>
            <p:cNvPr id="478" name="Graphic 2398">
              <a:extLst>
                <a:ext uri="{FF2B5EF4-FFF2-40B4-BE49-F238E27FC236}">
                  <a16:creationId xmlns:a16="http://schemas.microsoft.com/office/drawing/2014/main" id="{DD6B6DF4-F8E1-E524-5DD0-504FA268E136}"/>
                </a:ext>
              </a:extLst>
            </p:cNvPr>
            <p:cNvGrpSpPr/>
            <p:nvPr/>
          </p:nvGrpSpPr>
          <p:grpSpPr>
            <a:xfrm>
              <a:off x="6403740" y="4462966"/>
              <a:ext cx="32717" cy="91943"/>
              <a:chOff x="6403740" y="4462966"/>
              <a:chExt cx="32717" cy="91943"/>
            </a:xfrm>
            <a:grpFill/>
          </p:grpSpPr>
          <p:sp>
            <p:nvSpPr>
              <p:cNvPr id="662" name="Freeform 661">
                <a:extLst>
                  <a:ext uri="{FF2B5EF4-FFF2-40B4-BE49-F238E27FC236}">
                    <a16:creationId xmlns:a16="http://schemas.microsoft.com/office/drawing/2014/main" id="{521D107E-2737-0954-4EB2-B0CA70F34DC9}"/>
                  </a:ext>
                </a:extLst>
              </p:cNvPr>
              <p:cNvSpPr/>
              <p:nvPr/>
            </p:nvSpPr>
            <p:spPr>
              <a:xfrm>
                <a:off x="6403740" y="4471071"/>
                <a:ext cx="5494" cy="6003"/>
              </a:xfrm>
              <a:custGeom>
                <a:avLst/>
                <a:gdLst>
                  <a:gd name="connsiteX0" fmla="*/ 21 w 5494"/>
                  <a:gd name="connsiteY0" fmla="*/ 0 h 6003"/>
                  <a:gd name="connsiteX1" fmla="*/ 0 w 5494"/>
                  <a:gd name="connsiteY1" fmla="*/ 17 h 6003"/>
                  <a:gd name="connsiteX2" fmla="*/ 5494 w 5494"/>
                  <a:gd name="connsiteY2" fmla="*/ 6004 h 6003"/>
                  <a:gd name="connsiteX3" fmla="*/ 21 w 5494"/>
                  <a:gd name="connsiteY3" fmla="*/ 0 h 6003"/>
                </a:gdLst>
                <a:ahLst/>
                <a:cxnLst>
                  <a:cxn ang="0">
                    <a:pos x="connsiteX0" y="connsiteY0"/>
                  </a:cxn>
                  <a:cxn ang="0">
                    <a:pos x="connsiteX1" y="connsiteY1"/>
                  </a:cxn>
                  <a:cxn ang="0">
                    <a:pos x="connsiteX2" y="connsiteY2"/>
                  </a:cxn>
                  <a:cxn ang="0">
                    <a:pos x="connsiteX3" y="connsiteY3"/>
                  </a:cxn>
                </a:cxnLst>
                <a:rect l="l" t="t" r="r" b="b"/>
                <a:pathLst>
                  <a:path w="5494" h="6003">
                    <a:moveTo>
                      <a:pt x="21" y="0"/>
                    </a:moveTo>
                    <a:lnTo>
                      <a:pt x="0" y="17"/>
                    </a:lnTo>
                    <a:cubicBezTo>
                      <a:pt x="1819" y="2015"/>
                      <a:pt x="3624" y="4039"/>
                      <a:pt x="5494" y="6004"/>
                    </a:cubicBezTo>
                    <a:cubicBezTo>
                      <a:pt x="3624" y="4039"/>
                      <a:pt x="1819" y="2015"/>
                      <a:pt x="21" y="0"/>
                    </a:cubicBezTo>
                    <a:close/>
                  </a:path>
                </a:pathLst>
              </a:custGeom>
              <a:grpFill/>
              <a:ln w="5028" cap="flat">
                <a:solidFill>
                  <a:schemeClr val="bg1"/>
                </a:solidFill>
                <a:prstDash val="solid"/>
                <a:miter/>
              </a:ln>
            </p:spPr>
            <p:txBody>
              <a:bodyPr rtlCol="0" anchor="ctr"/>
              <a:lstStyle/>
              <a:p>
                <a:endParaRPr lang="en-US"/>
              </a:p>
            </p:txBody>
          </p:sp>
          <p:sp>
            <p:nvSpPr>
              <p:cNvPr id="663" name="Freeform 662">
                <a:extLst>
                  <a:ext uri="{FF2B5EF4-FFF2-40B4-BE49-F238E27FC236}">
                    <a16:creationId xmlns:a16="http://schemas.microsoft.com/office/drawing/2014/main" id="{8028DC69-B44C-B04C-3093-C8CB0BF58A6D}"/>
                  </a:ext>
                </a:extLst>
              </p:cNvPr>
              <p:cNvSpPr/>
              <p:nvPr/>
            </p:nvSpPr>
            <p:spPr>
              <a:xfrm>
                <a:off x="6409384" y="4462966"/>
                <a:ext cx="27073" cy="51460"/>
              </a:xfrm>
              <a:custGeom>
                <a:avLst/>
                <a:gdLst>
                  <a:gd name="connsiteX0" fmla="*/ 23967 w 27073"/>
                  <a:gd name="connsiteY0" fmla="*/ 31096 h 51460"/>
                  <a:gd name="connsiteX1" fmla="*/ 20043 w 27073"/>
                  <a:gd name="connsiteY1" fmla="*/ 23372 h 51460"/>
                  <a:gd name="connsiteX2" fmla="*/ 19068 w 27073"/>
                  <a:gd name="connsiteY2" fmla="*/ 16492 h 51460"/>
                  <a:gd name="connsiteX3" fmla="*/ 19898 w 27073"/>
                  <a:gd name="connsiteY3" fmla="*/ 14108 h 51460"/>
                  <a:gd name="connsiteX4" fmla="*/ 18914 w 27073"/>
                  <a:gd name="connsiteY4" fmla="*/ 11861 h 51460"/>
                  <a:gd name="connsiteX5" fmla="*/ 19487 w 27073"/>
                  <a:gd name="connsiteY5" fmla="*/ 8062 h 51460"/>
                  <a:gd name="connsiteX6" fmla="*/ 18071 w 27073"/>
                  <a:gd name="connsiteY6" fmla="*/ 5396 h 51460"/>
                  <a:gd name="connsiteX7" fmla="*/ 13727 w 27073"/>
                  <a:gd name="connsiteY7" fmla="*/ 3565 h 51460"/>
                  <a:gd name="connsiteX8" fmla="*/ 12311 w 27073"/>
                  <a:gd name="connsiteY8" fmla="*/ 475 h 51460"/>
                  <a:gd name="connsiteX9" fmla="*/ 11399 w 27073"/>
                  <a:gd name="connsiteY9" fmla="*/ 0 h 51460"/>
                  <a:gd name="connsiteX10" fmla="*/ 11335 w 27073"/>
                  <a:gd name="connsiteY10" fmla="*/ 184 h 51460"/>
                  <a:gd name="connsiteX11" fmla="*/ 8524 w 27073"/>
                  <a:gd name="connsiteY11" fmla="*/ 3273 h 51460"/>
                  <a:gd name="connsiteX12" fmla="*/ 6278 w 27073"/>
                  <a:gd name="connsiteY12" fmla="*/ 338 h 51460"/>
                  <a:gd name="connsiteX13" fmla="*/ 3192 w 27073"/>
                  <a:gd name="connsiteY13" fmla="*/ 3714 h 51460"/>
                  <a:gd name="connsiteX14" fmla="*/ 946 w 27073"/>
                  <a:gd name="connsiteY14" fmla="*/ 7647 h 51460"/>
                  <a:gd name="connsiteX15" fmla="*/ 946 w 27073"/>
                  <a:gd name="connsiteY15" fmla="*/ 9602 h 51460"/>
                  <a:gd name="connsiteX16" fmla="*/ 0 w 27073"/>
                  <a:gd name="connsiteY16" fmla="*/ 14236 h 51460"/>
                  <a:gd name="connsiteX17" fmla="*/ 141 w 27073"/>
                  <a:gd name="connsiteY17" fmla="*/ 14408 h 51460"/>
                  <a:gd name="connsiteX18" fmla="*/ 2272 w 27073"/>
                  <a:gd name="connsiteY18" fmla="*/ 20505 h 51460"/>
                  <a:gd name="connsiteX19" fmla="*/ 2165 w 27073"/>
                  <a:gd name="connsiteY19" fmla="*/ 30711 h 51460"/>
                  <a:gd name="connsiteX20" fmla="*/ 8088 w 27073"/>
                  <a:gd name="connsiteY20" fmla="*/ 45718 h 51460"/>
                  <a:gd name="connsiteX21" fmla="*/ 8888 w 27073"/>
                  <a:gd name="connsiteY21" fmla="*/ 47151 h 51460"/>
                  <a:gd name="connsiteX22" fmla="*/ 8592 w 27073"/>
                  <a:gd name="connsiteY22" fmla="*/ 50313 h 51460"/>
                  <a:gd name="connsiteX23" fmla="*/ 14575 w 27073"/>
                  <a:gd name="connsiteY23" fmla="*/ 51460 h 51460"/>
                  <a:gd name="connsiteX24" fmla="*/ 16406 w 27073"/>
                  <a:gd name="connsiteY24" fmla="*/ 50750 h 51460"/>
                  <a:gd name="connsiteX25" fmla="*/ 18507 w 27073"/>
                  <a:gd name="connsiteY25" fmla="*/ 45701 h 51460"/>
                  <a:gd name="connsiteX26" fmla="*/ 17955 w 27073"/>
                  <a:gd name="connsiteY26" fmla="*/ 42457 h 51460"/>
                  <a:gd name="connsiteX27" fmla="*/ 24412 w 27073"/>
                  <a:gd name="connsiteY27" fmla="*/ 40780 h 51460"/>
                  <a:gd name="connsiteX28" fmla="*/ 26372 w 27073"/>
                  <a:gd name="connsiteY28" fmla="*/ 36851 h 51460"/>
                  <a:gd name="connsiteX29" fmla="*/ 27074 w 27073"/>
                  <a:gd name="connsiteY29" fmla="*/ 33347 h 51460"/>
                  <a:gd name="connsiteX30" fmla="*/ 23967 w 27073"/>
                  <a:gd name="connsiteY30" fmla="*/ 31096 h 51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7073" h="51460">
                    <a:moveTo>
                      <a:pt x="23967" y="31096"/>
                    </a:moveTo>
                    <a:lnTo>
                      <a:pt x="20043" y="23372"/>
                    </a:lnTo>
                    <a:lnTo>
                      <a:pt x="19068" y="16492"/>
                    </a:lnTo>
                    <a:lnTo>
                      <a:pt x="19898" y="14108"/>
                    </a:lnTo>
                    <a:lnTo>
                      <a:pt x="18914" y="11861"/>
                    </a:lnTo>
                    <a:lnTo>
                      <a:pt x="19487" y="8062"/>
                    </a:lnTo>
                    <a:lnTo>
                      <a:pt x="18071" y="5396"/>
                    </a:lnTo>
                    <a:lnTo>
                      <a:pt x="13727" y="3565"/>
                    </a:lnTo>
                    <a:lnTo>
                      <a:pt x="12311" y="475"/>
                    </a:lnTo>
                    <a:lnTo>
                      <a:pt x="11399" y="0"/>
                    </a:lnTo>
                    <a:lnTo>
                      <a:pt x="11335" y="184"/>
                    </a:lnTo>
                    <a:lnTo>
                      <a:pt x="8524" y="3273"/>
                    </a:lnTo>
                    <a:lnTo>
                      <a:pt x="6278" y="338"/>
                    </a:lnTo>
                    <a:lnTo>
                      <a:pt x="3192" y="3714"/>
                    </a:lnTo>
                    <a:lnTo>
                      <a:pt x="946" y="7647"/>
                    </a:lnTo>
                    <a:lnTo>
                      <a:pt x="946" y="9602"/>
                    </a:lnTo>
                    <a:lnTo>
                      <a:pt x="0" y="14236"/>
                    </a:lnTo>
                    <a:cubicBezTo>
                      <a:pt x="47" y="14292"/>
                      <a:pt x="98" y="14352"/>
                      <a:pt x="141" y="14408"/>
                    </a:cubicBezTo>
                    <a:cubicBezTo>
                      <a:pt x="1900" y="16200"/>
                      <a:pt x="2478" y="18032"/>
                      <a:pt x="2272" y="20505"/>
                    </a:cubicBezTo>
                    <a:cubicBezTo>
                      <a:pt x="1986" y="23886"/>
                      <a:pt x="2405" y="27318"/>
                      <a:pt x="2165" y="30711"/>
                    </a:cubicBezTo>
                    <a:cubicBezTo>
                      <a:pt x="1750" y="36697"/>
                      <a:pt x="2623" y="42055"/>
                      <a:pt x="8088" y="45718"/>
                    </a:cubicBezTo>
                    <a:cubicBezTo>
                      <a:pt x="8520" y="46000"/>
                      <a:pt x="9003" y="46783"/>
                      <a:pt x="8888" y="47151"/>
                    </a:cubicBezTo>
                    <a:cubicBezTo>
                      <a:pt x="8520" y="48371"/>
                      <a:pt x="8434" y="49393"/>
                      <a:pt x="8592" y="50313"/>
                    </a:cubicBezTo>
                    <a:lnTo>
                      <a:pt x="14575" y="51460"/>
                    </a:lnTo>
                    <a:lnTo>
                      <a:pt x="16406" y="50750"/>
                    </a:lnTo>
                    <a:lnTo>
                      <a:pt x="18507" y="45701"/>
                    </a:lnTo>
                    <a:lnTo>
                      <a:pt x="17955" y="42457"/>
                    </a:lnTo>
                    <a:lnTo>
                      <a:pt x="24412" y="40780"/>
                    </a:lnTo>
                    <a:lnTo>
                      <a:pt x="26372" y="36851"/>
                    </a:lnTo>
                    <a:lnTo>
                      <a:pt x="27074" y="33347"/>
                    </a:lnTo>
                    <a:lnTo>
                      <a:pt x="23967" y="31096"/>
                    </a:lnTo>
                    <a:close/>
                  </a:path>
                </a:pathLst>
              </a:custGeom>
              <a:grpFill/>
              <a:ln w="5028" cap="flat">
                <a:solidFill>
                  <a:schemeClr val="bg1"/>
                </a:solidFill>
                <a:prstDash val="solid"/>
                <a:miter/>
              </a:ln>
            </p:spPr>
            <p:txBody>
              <a:bodyPr rtlCol="0" anchor="ctr"/>
              <a:lstStyle/>
              <a:p>
                <a:endParaRPr lang="en-US"/>
              </a:p>
            </p:txBody>
          </p:sp>
        </p:grpSp>
        <p:sp>
          <p:nvSpPr>
            <p:cNvPr id="479" name="Freeform 478">
              <a:extLst>
                <a:ext uri="{FF2B5EF4-FFF2-40B4-BE49-F238E27FC236}">
                  <a16:creationId xmlns:a16="http://schemas.microsoft.com/office/drawing/2014/main" id="{77D09BB9-6DAA-C3C9-ADD8-3A996FD84B0D}"/>
                </a:ext>
              </a:extLst>
            </p:cNvPr>
            <p:cNvSpPr/>
            <p:nvPr/>
          </p:nvSpPr>
          <p:spPr>
            <a:xfrm>
              <a:off x="6400955" y="4401502"/>
              <a:ext cx="56984" cy="75144"/>
            </a:xfrm>
            <a:custGeom>
              <a:avLst/>
              <a:gdLst>
                <a:gd name="connsiteX0" fmla="*/ 56985 w 56984"/>
                <a:gd name="connsiteY0" fmla="*/ 50570 h 75144"/>
                <a:gd name="connsiteX1" fmla="*/ 54892 w 56984"/>
                <a:gd name="connsiteY1" fmla="*/ 46492 h 75144"/>
                <a:gd name="connsiteX2" fmla="*/ 50947 w 56984"/>
                <a:gd name="connsiteY2" fmla="*/ 42560 h 75144"/>
                <a:gd name="connsiteX3" fmla="*/ 50108 w 56984"/>
                <a:gd name="connsiteY3" fmla="*/ 36937 h 75144"/>
                <a:gd name="connsiteX4" fmla="*/ 51931 w 56984"/>
                <a:gd name="connsiteY4" fmla="*/ 34690 h 75144"/>
                <a:gd name="connsiteX5" fmla="*/ 49847 w 56984"/>
                <a:gd name="connsiteY5" fmla="*/ 27254 h 75144"/>
                <a:gd name="connsiteX6" fmla="*/ 51931 w 56984"/>
                <a:gd name="connsiteY6" fmla="*/ 24579 h 75144"/>
                <a:gd name="connsiteX7" fmla="*/ 47010 w 56984"/>
                <a:gd name="connsiteY7" fmla="*/ 23745 h 75144"/>
                <a:gd name="connsiteX8" fmla="*/ 44918 w 56984"/>
                <a:gd name="connsiteY8" fmla="*/ 26967 h 75144"/>
                <a:gd name="connsiteX9" fmla="*/ 43086 w 56984"/>
                <a:gd name="connsiteY9" fmla="*/ 25003 h 75144"/>
                <a:gd name="connsiteX10" fmla="*/ 39997 w 56984"/>
                <a:gd name="connsiteY10" fmla="*/ 25709 h 75144"/>
                <a:gd name="connsiteX11" fmla="*/ 38311 w 56984"/>
                <a:gd name="connsiteY11" fmla="*/ 23458 h 75144"/>
                <a:gd name="connsiteX12" fmla="*/ 33685 w 56984"/>
                <a:gd name="connsiteY12" fmla="*/ 21909 h 75144"/>
                <a:gd name="connsiteX13" fmla="*/ 33107 w 56984"/>
                <a:gd name="connsiteY13" fmla="*/ 20082 h 75144"/>
                <a:gd name="connsiteX14" fmla="*/ 34648 w 56984"/>
                <a:gd name="connsiteY14" fmla="*/ 17694 h 75144"/>
                <a:gd name="connsiteX15" fmla="*/ 27502 w 56984"/>
                <a:gd name="connsiteY15" fmla="*/ 12358 h 75144"/>
                <a:gd name="connsiteX16" fmla="*/ 26094 w 56984"/>
                <a:gd name="connsiteY16" fmla="*/ 8978 h 75144"/>
                <a:gd name="connsiteX17" fmla="*/ 21032 w 56984"/>
                <a:gd name="connsiteY17" fmla="*/ 2957 h 75144"/>
                <a:gd name="connsiteX18" fmla="*/ 18789 w 56984"/>
                <a:gd name="connsiteY18" fmla="*/ 1827 h 75144"/>
                <a:gd name="connsiteX19" fmla="*/ 11626 w 56984"/>
                <a:gd name="connsiteY19" fmla="*/ 0 h 75144"/>
                <a:gd name="connsiteX20" fmla="*/ 8113 w 56984"/>
                <a:gd name="connsiteY20" fmla="*/ 2957 h 75144"/>
                <a:gd name="connsiteX21" fmla="*/ 7274 w 56984"/>
                <a:gd name="connsiteY21" fmla="*/ 3928 h 75144"/>
                <a:gd name="connsiteX22" fmla="*/ 5165 w 56984"/>
                <a:gd name="connsiteY22" fmla="*/ 3646 h 75144"/>
                <a:gd name="connsiteX23" fmla="*/ 1806 w 56984"/>
                <a:gd name="connsiteY23" fmla="*/ 5340 h 75144"/>
                <a:gd name="connsiteX24" fmla="*/ 0 w 56984"/>
                <a:gd name="connsiteY24" fmla="*/ 7711 h 75144"/>
                <a:gd name="connsiteX25" fmla="*/ 2782 w 56984"/>
                <a:gd name="connsiteY25" fmla="*/ 15597 h 75144"/>
                <a:gd name="connsiteX26" fmla="*/ 4035 w 56984"/>
                <a:gd name="connsiteY26" fmla="*/ 16705 h 75144"/>
                <a:gd name="connsiteX27" fmla="*/ 6568 w 56984"/>
                <a:gd name="connsiteY27" fmla="*/ 17279 h 75144"/>
                <a:gd name="connsiteX28" fmla="*/ 6705 w 56984"/>
                <a:gd name="connsiteY28" fmla="*/ 18250 h 75144"/>
                <a:gd name="connsiteX29" fmla="*/ 5306 w 56984"/>
                <a:gd name="connsiteY29" fmla="*/ 18541 h 75144"/>
                <a:gd name="connsiteX30" fmla="*/ 2782 w 56984"/>
                <a:gd name="connsiteY30" fmla="*/ 19530 h 75144"/>
                <a:gd name="connsiteX31" fmla="*/ 2546 w 56984"/>
                <a:gd name="connsiteY31" fmla="*/ 21096 h 75144"/>
                <a:gd name="connsiteX32" fmla="*/ 3616 w 56984"/>
                <a:gd name="connsiteY32" fmla="*/ 22623 h 75144"/>
                <a:gd name="connsiteX33" fmla="*/ 4882 w 56984"/>
                <a:gd name="connsiteY33" fmla="*/ 21913 h 75144"/>
                <a:gd name="connsiteX34" fmla="*/ 6705 w 56984"/>
                <a:gd name="connsiteY34" fmla="*/ 21913 h 75144"/>
                <a:gd name="connsiteX35" fmla="*/ 6286 w 56984"/>
                <a:gd name="connsiteY35" fmla="*/ 25422 h 75144"/>
                <a:gd name="connsiteX36" fmla="*/ 3342 w 56984"/>
                <a:gd name="connsiteY36" fmla="*/ 30343 h 75144"/>
                <a:gd name="connsiteX37" fmla="*/ 3342 w 56984"/>
                <a:gd name="connsiteY37" fmla="*/ 31755 h 75144"/>
                <a:gd name="connsiteX38" fmla="*/ 7561 w 56984"/>
                <a:gd name="connsiteY38" fmla="*/ 35114 h 75144"/>
                <a:gd name="connsiteX39" fmla="*/ 9512 w 56984"/>
                <a:gd name="connsiteY39" fmla="*/ 34981 h 75144"/>
                <a:gd name="connsiteX40" fmla="*/ 11348 w 56984"/>
                <a:gd name="connsiteY40" fmla="*/ 36804 h 75144"/>
                <a:gd name="connsiteX41" fmla="*/ 10077 w 56984"/>
                <a:gd name="connsiteY41" fmla="*/ 38067 h 75144"/>
                <a:gd name="connsiteX42" fmla="*/ 7407 w 56984"/>
                <a:gd name="connsiteY42" fmla="*/ 37232 h 75144"/>
                <a:gd name="connsiteX43" fmla="*/ 6286 w 56984"/>
                <a:gd name="connsiteY43" fmla="*/ 38349 h 75144"/>
                <a:gd name="connsiteX44" fmla="*/ 6705 w 56984"/>
                <a:gd name="connsiteY44" fmla="*/ 41156 h 75144"/>
                <a:gd name="connsiteX45" fmla="*/ 9799 w 56984"/>
                <a:gd name="connsiteY45" fmla="*/ 44819 h 75144"/>
                <a:gd name="connsiteX46" fmla="*/ 8819 w 56984"/>
                <a:gd name="connsiteY46" fmla="*/ 45585 h 75144"/>
                <a:gd name="connsiteX47" fmla="*/ 11631 w 56984"/>
                <a:gd name="connsiteY47" fmla="*/ 48884 h 75144"/>
                <a:gd name="connsiteX48" fmla="*/ 12058 w 56984"/>
                <a:gd name="connsiteY48" fmla="*/ 51002 h 75144"/>
                <a:gd name="connsiteX49" fmla="*/ 12611 w 56984"/>
                <a:gd name="connsiteY49" fmla="*/ 52260 h 75144"/>
                <a:gd name="connsiteX50" fmla="*/ 15982 w 56984"/>
                <a:gd name="connsiteY50" fmla="*/ 51978 h 75144"/>
                <a:gd name="connsiteX51" fmla="*/ 18657 w 56984"/>
                <a:gd name="connsiteY51" fmla="*/ 54511 h 75144"/>
                <a:gd name="connsiteX52" fmla="*/ 21879 w 56984"/>
                <a:gd name="connsiteY52" fmla="*/ 54930 h 75144"/>
                <a:gd name="connsiteX53" fmla="*/ 22302 w 56984"/>
                <a:gd name="connsiteY53" fmla="*/ 58439 h 75144"/>
                <a:gd name="connsiteX54" fmla="*/ 20338 w 56984"/>
                <a:gd name="connsiteY54" fmla="*/ 60117 h 75144"/>
                <a:gd name="connsiteX55" fmla="*/ 19842 w 56984"/>
                <a:gd name="connsiteY55" fmla="*/ 61478 h 75144"/>
                <a:gd name="connsiteX56" fmla="*/ 20753 w 56984"/>
                <a:gd name="connsiteY56" fmla="*/ 61952 h 75144"/>
                <a:gd name="connsiteX57" fmla="*/ 22170 w 56984"/>
                <a:gd name="connsiteY57" fmla="*/ 65042 h 75144"/>
                <a:gd name="connsiteX58" fmla="*/ 26513 w 56984"/>
                <a:gd name="connsiteY58" fmla="*/ 66873 h 75144"/>
                <a:gd name="connsiteX59" fmla="*/ 27929 w 56984"/>
                <a:gd name="connsiteY59" fmla="*/ 69539 h 75144"/>
                <a:gd name="connsiteX60" fmla="*/ 27356 w 56984"/>
                <a:gd name="connsiteY60" fmla="*/ 73339 h 75144"/>
                <a:gd name="connsiteX61" fmla="*/ 28161 w 56984"/>
                <a:gd name="connsiteY61" fmla="*/ 75145 h 75144"/>
                <a:gd name="connsiteX62" fmla="*/ 29188 w 56984"/>
                <a:gd name="connsiteY62" fmla="*/ 74041 h 75144"/>
                <a:gd name="connsiteX63" fmla="*/ 29466 w 56984"/>
                <a:gd name="connsiteY63" fmla="*/ 72915 h 75144"/>
                <a:gd name="connsiteX64" fmla="*/ 32401 w 56984"/>
                <a:gd name="connsiteY64" fmla="*/ 70951 h 75144"/>
                <a:gd name="connsiteX65" fmla="*/ 35504 w 56984"/>
                <a:gd name="connsiteY65" fmla="*/ 69826 h 75144"/>
                <a:gd name="connsiteX66" fmla="*/ 38311 w 56984"/>
                <a:gd name="connsiteY66" fmla="*/ 67841 h 75144"/>
                <a:gd name="connsiteX67" fmla="*/ 43647 w 56984"/>
                <a:gd name="connsiteY67" fmla="*/ 66583 h 75144"/>
                <a:gd name="connsiteX68" fmla="*/ 46454 w 56984"/>
                <a:gd name="connsiteY68" fmla="*/ 66732 h 75144"/>
                <a:gd name="connsiteX69" fmla="*/ 52213 w 56984"/>
                <a:gd name="connsiteY69" fmla="*/ 65877 h 75144"/>
                <a:gd name="connsiteX70" fmla="*/ 53198 w 56984"/>
                <a:gd name="connsiteY70" fmla="*/ 63647 h 75144"/>
                <a:gd name="connsiteX71" fmla="*/ 51383 w 56984"/>
                <a:gd name="connsiteY71" fmla="*/ 61110 h 75144"/>
                <a:gd name="connsiteX72" fmla="*/ 51220 w 56984"/>
                <a:gd name="connsiteY72" fmla="*/ 58444 h 75144"/>
                <a:gd name="connsiteX73" fmla="*/ 55868 w 56984"/>
                <a:gd name="connsiteY73" fmla="*/ 54096 h 75144"/>
                <a:gd name="connsiteX74" fmla="*/ 56985 w 56984"/>
                <a:gd name="connsiteY74" fmla="*/ 50570 h 75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56984" h="75144">
                  <a:moveTo>
                    <a:pt x="56985" y="50570"/>
                  </a:moveTo>
                  <a:lnTo>
                    <a:pt x="54892" y="46492"/>
                  </a:lnTo>
                  <a:lnTo>
                    <a:pt x="50947" y="42560"/>
                  </a:lnTo>
                  <a:lnTo>
                    <a:pt x="50108" y="36937"/>
                  </a:lnTo>
                  <a:lnTo>
                    <a:pt x="51931" y="34690"/>
                  </a:lnTo>
                  <a:cubicBezTo>
                    <a:pt x="51931" y="34690"/>
                    <a:pt x="49543" y="27669"/>
                    <a:pt x="49847" y="27254"/>
                  </a:cubicBezTo>
                  <a:cubicBezTo>
                    <a:pt x="50112" y="26834"/>
                    <a:pt x="51931" y="24579"/>
                    <a:pt x="51931" y="24579"/>
                  </a:cubicBezTo>
                  <a:lnTo>
                    <a:pt x="47010" y="23745"/>
                  </a:lnTo>
                  <a:lnTo>
                    <a:pt x="44918" y="26967"/>
                  </a:lnTo>
                  <a:lnTo>
                    <a:pt x="43086" y="25003"/>
                  </a:lnTo>
                  <a:lnTo>
                    <a:pt x="39997" y="25709"/>
                  </a:lnTo>
                  <a:lnTo>
                    <a:pt x="38311" y="23458"/>
                  </a:lnTo>
                  <a:lnTo>
                    <a:pt x="33685" y="21909"/>
                  </a:lnTo>
                  <a:lnTo>
                    <a:pt x="33107" y="20082"/>
                  </a:lnTo>
                  <a:lnTo>
                    <a:pt x="34648" y="17694"/>
                  </a:lnTo>
                  <a:lnTo>
                    <a:pt x="27502" y="12358"/>
                  </a:lnTo>
                  <a:lnTo>
                    <a:pt x="26094" y="8978"/>
                  </a:lnTo>
                  <a:lnTo>
                    <a:pt x="21032" y="2957"/>
                  </a:lnTo>
                  <a:lnTo>
                    <a:pt x="18789" y="1827"/>
                  </a:lnTo>
                  <a:lnTo>
                    <a:pt x="11626" y="0"/>
                  </a:lnTo>
                  <a:lnTo>
                    <a:pt x="8113" y="2957"/>
                  </a:lnTo>
                  <a:lnTo>
                    <a:pt x="7274" y="3928"/>
                  </a:lnTo>
                  <a:lnTo>
                    <a:pt x="5165" y="3646"/>
                  </a:lnTo>
                  <a:lnTo>
                    <a:pt x="1806" y="5340"/>
                  </a:lnTo>
                  <a:lnTo>
                    <a:pt x="0" y="7711"/>
                  </a:lnTo>
                  <a:lnTo>
                    <a:pt x="2782" y="15597"/>
                  </a:lnTo>
                  <a:lnTo>
                    <a:pt x="4035" y="16705"/>
                  </a:lnTo>
                  <a:lnTo>
                    <a:pt x="6568" y="17279"/>
                  </a:lnTo>
                  <a:lnTo>
                    <a:pt x="6705" y="18250"/>
                  </a:lnTo>
                  <a:lnTo>
                    <a:pt x="5306" y="18541"/>
                  </a:lnTo>
                  <a:lnTo>
                    <a:pt x="2782" y="19530"/>
                  </a:lnTo>
                  <a:lnTo>
                    <a:pt x="2546" y="21096"/>
                  </a:lnTo>
                  <a:lnTo>
                    <a:pt x="3616" y="22623"/>
                  </a:lnTo>
                  <a:lnTo>
                    <a:pt x="4882" y="21913"/>
                  </a:lnTo>
                  <a:lnTo>
                    <a:pt x="6705" y="21913"/>
                  </a:lnTo>
                  <a:lnTo>
                    <a:pt x="6286" y="25422"/>
                  </a:lnTo>
                  <a:lnTo>
                    <a:pt x="3342" y="30343"/>
                  </a:lnTo>
                  <a:lnTo>
                    <a:pt x="3342" y="31755"/>
                  </a:lnTo>
                  <a:lnTo>
                    <a:pt x="7561" y="35114"/>
                  </a:lnTo>
                  <a:lnTo>
                    <a:pt x="9512" y="34981"/>
                  </a:lnTo>
                  <a:lnTo>
                    <a:pt x="11348" y="36804"/>
                  </a:lnTo>
                  <a:lnTo>
                    <a:pt x="10077" y="38067"/>
                  </a:lnTo>
                  <a:lnTo>
                    <a:pt x="7407" y="37232"/>
                  </a:lnTo>
                  <a:lnTo>
                    <a:pt x="6286" y="38349"/>
                  </a:lnTo>
                  <a:lnTo>
                    <a:pt x="6705" y="41156"/>
                  </a:lnTo>
                  <a:lnTo>
                    <a:pt x="9799" y="44819"/>
                  </a:lnTo>
                  <a:lnTo>
                    <a:pt x="8819" y="45585"/>
                  </a:lnTo>
                  <a:lnTo>
                    <a:pt x="11631" y="48884"/>
                  </a:lnTo>
                  <a:lnTo>
                    <a:pt x="12058" y="51002"/>
                  </a:lnTo>
                  <a:lnTo>
                    <a:pt x="12611" y="52260"/>
                  </a:lnTo>
                  <a:lnTo>
                    <a:pt x="15982" y="51978"/>
                  </a:lnTo>
                  <a:lnTo>
                    <a:pt x="18657" y="54511"/>
                  </a:lnTo>
                  <a:lnTo>
                    <a:pt x="21879" y="54930"/>
                  </a:lnTo>
                  <a:lnTo>
                    <a:pt x="22302" y="58439"/>
                  </a:lnTo>
                  <a:lnTo>
                    <a:pt x="20338" y="60117"/>
                  </a:lnTo>
                  <a:lnTo>
                    <a:pt x="19842" y="61478"/>
                  </a:lnTo>
                  <a:lnTo>
                    <a:pt x="20753" y="61952"/>
                  </a:lnTo>
                  <a:lnTo>
                    <a:pt x="22170" y="65042"/>
                  </a:lnTo>
                  <a:lnTo>
                    <a:pt x="26513" y="66873"/>
                  </a:lnTo>
                  <a:lnTo>
                    <a:pt x="27929" y="69539"/>
                  </a:lnTo>
                  <a:lnTo>
                    <a:pt x="27356" y="73339"/>
                  </a:lnTo>
                  <a:lnTo>
                    <a:pt x="28161" y="75145"/>
                  </a:lnTo>
                  <a:lnTo>
                    <a:pt x="29188" y="74041"/>
                  </a:lnTo>
                  <a:lnTo>
                    <a:pt x="29466" y="72915"/>
                  </a:lnTo>
                  <a:lnTo>
                    <a:pt x="32401" y="70951"/>
                  </a:lnTo>
                  <a:lnTo>
                    <a:pt x="35504" y="69826"/>
                  </a:lnTo>
                  <a:lnTo>
                    <a:pt x="38311" y="67841"/>
                  </a:lnTo>
                  <a:lnTo>
                    <a:pt x="43647" y="66583"/>
                  </a:lnTo>
                  <a:lnTo>
                    <a:pt x="46454" y="66732"/>
                  </a:lnTo>
                  <a:lnTo>
                    <a:pt x="52213" y="65877"/>
                  </a:lnTo>
                  <a:lnTo>
                    <a:pt x="53198" y="63647"/>
                  </a:lnTo>
                  <a:lnTo>
                    <a:pt x="51383" y="61110"/>
                  </a:lnTo>
                  <a:lnTo>
                    <a:pt x="51220" y="58444"/>
                  </a:lnTo>
                  <a:lnTo>
                    <a:pt x="55868" y="54096"/>
                  </a:lnTo>
                  <a:lnTo>
                    <a:pt x="56985" y="50570"/>
                  </a:lnTo>
                  <a:close/>
                </a:path>
              </a:pathLst>
            </a:custGeom>
            <a:grpFill/>
            <a:ln w="5028" cap="flat">
              <a:solidFill>
                <a:schemeClr val="bg1"/>
              </a:solidFill>
              <a:prstDash val="solid"/>
              <a:miter/>
            </a:ln>
          </p:spPr>
          <p:txBody>
            <a:bodyPr rtlCol="0" anchor="ctr"/>
            <a:lstStyle/>
            <a:p>
              <a:endParaRPr lang="en-US"/>
            </a:p>
          </p:txBody>
        </p:sp>
        <p:grpSp>
          <p:nvGrpSpPr>
            <p:cNvPr id="480" name="Graphic 2398">
              <a:extLst>
                <a:ext uri="{FF2B5EF4-FFF2-40B4-BE49-F238E27FC236}">
                  <a16:creationId xmlns:a16="http://schemas.microsoft.com/office/drawing/2014/main" id="{CC6E142F-8532-6D1A-C53F-5B4B616E3AC8}"/>
                </a:ext>
              </a:extLst>
            </p:cNvPr>
            <p:cNvGrpSpPr/>
            <p:nvPr/>
          </p:nvGrpSpPr>
          <p:grpSpPr>
            <a:xfrm>
              <a:off x="6413548" y="4363448"/>
              <a:ext cx="130867" cy="142021"/>
              <a:chOff x="6413548" y="4363448"/>
              <a:chExt cx="130867" cy="142021"/>
            </a:xfrm>
            <a:grpFill/>
          </p:grpSpPr>
          <p:sp>
            <p:nvSpPr>
              <p:cNvPr id="660" name="Freeform 659">
                <a:extLst>
                  <a:ext uri="{FF2B5EF4-FFF2-40B4-BE49-F238E27FC236}">
                    <a16:creationId xmlns:a16="http://schemas.microsoft.com/office/drawing/2014/main" id="{E2506D7C-E525-C809-AC45-EF4FF616F4CF}"/>
                  </a:ext>
                </a:extLst>
              </p:cNvPr>
              <p:cNvSpPr/>
              <p:nvPr/>
            </p:nvSpPr>
            <p:spPr>
              <a:xfrm>
                <a:off x="6413548" y="4401754"/>
                <a:ext cx="6196" cy="1578"/>
              </a:xfrm>
              <a:custGeom>
                <a:avLst/>
                <a:gdLst>
                  <a:gd name="connsiteX0" fmla="*/ 0 w 6196"/>
                  <a:gd name="connsiteY0" fmla="*/ 0 h 1578"/>
                  <a:gd name="connsiteX1" fmla="*/ 6196 w 6196"/>
                  <a:gd name="connsiteY1" fmla="*/ 1579 h 1578"/>
                  <a:gd name="connsiteX2" fmla="*/ 0 w 6196"/>
                  <a:gd name="connsiteY2" fmla="*/ 0 h 1578"/>
                </a:gdLst>
                <a:ahLst/>
                <a:cxnLst>
                  <a:cxn ang="0">
                    <a:pos x="connsiteX0" y="connsiteY0"/>
                  </a:cxn>
                  <a:cxn ang="0">
                    <a:pos x="connsiteX1" y="connsiteY1"/>
                  </a:cxn>
                  <a:cxn ang="0">
                    <a:pos x="connsiteX2" y="connsiteY2"/>
                  </a:cxn>
                </a:cxnLst>
                <a:rect l="l" t="t" r="r" b="b"/>
                <a:pathLst>
                  <a:path w="6196" h="1578">
                    <a:moveTo>
                      <a:pt x="0" y="0"/>
                    </a:moveTo>
                    <a:lnTo>
                      <a:pt x="6196" y="1579"/>
                    </a:lnTo>
                    <a:lnTo>
                      <a:pt x="0" y="0"/>
                    </a:lnTo>
                    <a:close/>
                  </a:path>
                </a:pathLst>
              </a:custGeom>
              <a:grpFill/>
              <a:ln w="5028" cap="flat">
                <a:solidFill>
                  <a:schemeClr val="bg1"/>
                </a:solidFill>
                <a:prstDash val="solid"/>
                <a:miter/>
              </a:ln>
            </p:spPr>
            <p:txBody>
              <a:bodyPr rtlCol="0" anchor="ctr"/>
              <a:lstStyle/>
              <a:p>
                <a:endParaRPr lang="en-US"/>
              </a:p>
            </p:txBody>
          </p:sp>
          <p:sp>
            <p:nvSpPr>
              <p:cNvPr id="661" name="Freeform 660">
                <a:extLst>
                  <a:ext uri="{FF2B5EF4-FFF2-40B4-BE49-F238E27FC236}">
                    <a16:creationId xmlns:a16="http://schemas.microsoft.com/office/drawing/2014/main" id="{2E7C115F-64F4-5B71-36F8-21981C2377C3}"/>
                  </a:ext>
                </a:extLst>
              </p:cNvPr>
              <p:cNvSpPr/>
              <p:nvPr/>
            </p:nvSpPr>
            <p:spPr>
              <a:xfrm>
                <a:off x="6419744" y="4363448"/>
                <a:ext cx="124671" cy="79488"/>
              </a:xfrm>
              <a:custGeom>
                <a:avLst/>
                <a:gdLst>
                  <a:gd name="connsiteX0" fmla="*/ 123683 w 124671"/>
                  <a:gd name="connsiteY0" fmla="*/ 51439 h 79488"/>
                  <a:gd name="connsiteX1" fmla="*/ 123683 w 124671"/>
                  <a:gd name="connsiteY1" fmla="*/ 50318 h 79488"/>
                  <a:gd name="connsiteX2" fmla="*/ 121624 w 124671"/>
                  <a:gd name="connsiteY2" fmla="*/ 48260 h 79488"/>
                  <a:gd name="connsiteX3" fmla="*/ 117131 w 124671"/>
                  <a:gd name="connsiteY3" fmla="*/ 48260 h 79488"/>
                  <a:gd name="connsiteX4" fmla="*/ 116006 w 124671"/>
                  <a:gd name="connsiteY4" fmla="*/ 50125 h 79488"/>
                  <a:gd name="connsiteX5" fmla="*/ 105338 w 124671"/>
                  <a:gd name="connsiteY5" fmla="*/ 49573 h 79488"/>
                  <a:gd name="connsiteX6" fmla="*/ 104012 w 124671"/>
                  <a:gd name="connsiteY6" fmla="*/ 45457 h 79488"/>
                  <a:gd name="connsiteX7" fmla="*/ 101953 w 124671"/>
                  <a:gd name="connsiteY7" fmla="*/ 40861 h 79488"/>
                  <a:gd name="connsiteX8" fmla="*/ 102514 w 124671"/>
                  <a:gd name="connsiteY8" fmla="*/ 27797 h 79488"/>
                  <a:gd name="connsiteX9" fmla="*/ 100267 w 124671"/>
                  <a:gd name="connsiteY9" fmla="*/ 24001 h 79488"/>
                  <a:gd name="connsiteX10" fmla="*/ 99001 w 124671"/>
                  <a:gd name="connsiteY10" fmla="*/ 19787 h 79488"/>
                  <a:gd name="connsiteX11" fmla="*/ 91555 w 124671"/>
                  <a:gd name="connsiteY11" fmla="*/ 13903 h 79488"/>
                  <a:gd name="connsiteX12" fmla="*/ 90580 w 124671"/>
                  <a:gd name="connsiteY12" fmla="*/ 11228 h 79488"/>
                  <a:gd name="connsiteX13" fmla="*/ 85517 w 124671"/>
                  <a:gd name="connsiteY13" fmla="*/ 6175 h 79488"/>
                  <a:gd name="connsiteX14" fmla="*/ 83267 w 124671"/>
                  <a:gd name="connsiteY14" fmla="*/ 0 h 79488"/>
                  <a:gd name="connsiteX15" fmla="*/ 77366 w 124671"/>
                  <a:gd name="connsiteY15" fmla="*/ 774 h 79488"/>
                  <a:gd name="connsiteX16" fmla="*/ 71610 w 124671"/>
                  <a:gd name="connsiteY16" fmla="*/ 3218 h 79488"/>
                  <a:gd name="connsiteX17" fmla="*/ 62633 w 124671"/>
                  <a:gd name="connsiteY17" fmla="*/ 4917 h 79488"/>
                  <a:gd name="connsiteX18" fmla="*/ 60378 w 124671"/>
                  <a:gd name="connsiteY18" fmla="*/ 7167 h 79488"/>
                  <a:gd name="connsiteX19" fmla="*/ 56163 w 124671"/>
                  <a:gd name="connsiteY19" fmla="*/ 8840 h 79488"/>
                  <a:gd name="connsiteX20" fmla="*/ 51400 w 124671"/>
                  <a:gd name="connsiteY20" fmla="*/ 9136 h 79488"/>
                  <a:gd name="connsiteX21" fmla="*/ 48863 w 124671"/>
                  <a:gd name="connsiteY21" fmla="*/ 8293 h 79488"/>
                  <a:gd name="connsiteX22" fmla="*/ 46069 w 124671"/>
                  <a:gd name="connsiteY22" fmla="*/ 5186 h 79488"/>
                  <a:gd name="connsiteX23" fmla="*/ 42688 w 124671"/>
                  <a:gd name="connsiteY23" fmla="*/ 4082 h 79488"/>
                  <a:gd name="connsiteX24" fmla="*/ 40155 w 124671"/>
                  <a:gd name="connsiteY24" fmla="*/ 4082 h 79488"/>
                  <a:gd name="connsiteX25" fmla="*/ 34810 w 124671"/>
                  <a:gd name="connsiteY25" fmla="*/ 1254 h 79488"/>
                  <a:gd name="connsiteX26" fmla="*/ 32003 w 124671"/>
                  <a:gd name="connsiteY26" fmla="*/ 989 h 79488"/>
                  <a:gd name="connsiteX27" fmla="*/ 30608 w 124671"/>
                  <a:gd name="connsiteY27" fmla="*/ 2953 h 79488"/>
                  <a:gd name="connsiteX28" fmla="*/ 27947 w 124671"/>
                  <a:gd name="connsiteY28" fmla="*/ 3329 h 79488"/>
                  <a:gd name="connsiteX29" fmla="*/ 28084 w 124671"/>
                  <a:gd name="connsiteY29" fmla="*/ 3924 h 79488"/>
                  <a:gd name="connsiteX30" fmla="*/ 26672 w 124671"/>
                  <a:gd name="connsiteY30" fmla="*/ 6735 h 79488"/>
                  <a:gd name="connsiteX31" fmla="*/ 23308 w 124671"/>
                  <a:gd name="connsiteY31" fmla="*/ 7291 h 79488"/>
                  <a:gd name="connsiteX32" fmla="*/ 20484 w 124671"/>
                  <a:gd name="connsiteY32" fmla="*/ 13188 h 79488"/>
                  <a:gd name="connsiteX33" fmla="*/ 17275 w 124671"/>
                  <a:gd name="connsiteY33" fmla="*/ 21348 h 79488"/>
                  <a:gd name="connsiteX34" fmla="*/ 12503 w 124671"/>
                  <a:gd name="connsiteY34" fmla="*/ 28918 h 79488"/>
                  <a:gd name="connsiteX35" fmla="*/ 12773 w 124671"/>
                  <a:gd name="connsiteY35" fmla="*/ 31742 h 79488"/>
                  <a:gd name="connsiteX36" fmla="*/ 10390 w 124671"/>
                  <a:gd name="connsiteY36" fmla="*/ 33843 h 79488"/>
                  <a:gd name="connsiteX37" fmla="*/ 6171 w 124671"/>
                  <a:gd name="connsiteY37" fmla="*/ 33702 h 79488"/>
                  <a:gd name="connsiteX38" fmla="*/ 5340 w 124671"/>
                  <a:gd name="connsiteY38" fmla="*/ 36376 h 79488"/>
                  <a:gd name="connsiteX39" fmla="*/ 2383 w 124671"/>
                  <a:gd name="connsiteY39" fmla="*/ 37061 h 79488"/>
                  <a:gd name="connsiteX40" fmla="*/ 0 w 124671"/>
                  <a:gd name="connsiteY40" fmla="*/ 39881 h 79488"/>
                  <a:gd name="connsiteX41" fmla="*/ 2242 w 124671"/>
                  <a:gd name="connsiteY41" fmla="*/ 41011 h 79488"/>
                  <a:gd name="connsiteX42" fmla="*/ 7305 w 124671"/>
                  <a:gd name="connsiteY42" fmla="*/ 47032 h 79488"/>
                  <a:gd name="connsiteX43" fmla="*/ 8712 w 124671"/>
                  <a:gd name="connsiteY43" fmla="*/ 50412 h 79488"/>
                  <a:gd name="connsiteX44" fmla="*/ 15858 w 124671"/>
                  <a:gd name="connsiteY44" fmla="*/ 55748 h 79488"/>
                  <a:gd name="connsiteX45" fmla="*/ 14318 w 124671"/>
                  <a:gd name="connsiteY45" fmla="*/ 58136 h 79488"/>
                  <a:gd name="connsiteX46" fmla="*/ 14896 w 124671"/>
                  <a:gd name="connsiteY46" fmla="*/ 59963 h 79488"/>
                  <a:gd name="connsiteX47" fmla="*/ 19521 w 124671"/>
                  <a:gd name="connsiteY47" fmla="*/ 61512 h 79488"/>
                  <a:gd name="connsiteX48" fmla="*/ 21207 w 124671"/>
                  <a:gd name="connsiteY48" fmla="*/ 63763 h 79488"/>
                  <a:gd name="connsiteX49" fmla="*/ 24297 w 124671"/>
                  <a:gd name="connsiteY49" fmla="*/ 63057 h 79488"/>
                  <a:gd name="connsiteX50" fmla="*/ 26128 w 124671"/>
                  <a:gd name="connsiteY50" fmla="*/ 65021 h 79488"/>
                  <a:gd name="connsiteX51" fmla="*/ 28221 w 124671"/>
                  <a:gd name="connsiteY51" fmla="*/ 61799 h 79488"/>
                  <a:gd name="connsiteX52" fmla="*/ 33141 w 124671"/>
                  <a:gd name="connsiteY52" fmla="*/ 62633 h 79488"/>
                  <a:gd name="connsiteX53" fmla="*/ 31058 w 124671"/>
                  <a:gd name="connsiteY53" fmla="*/ 65307 h 79488"/>
                  <a:gd name="connsiteX54" fmla="*/ 32525 w 124671"/>
                  <a:gd name="connsiteY54" fmla="*/ 70870 h 79488"/>
                  <a:gd name="connsiteX55" fmla="*/ 36107 w 124671"/>
                  <a:gd name="connsiteY55" fmla="*/ 70913 h 79488"/>
                  <a:gd name="connsiteX56" fmla="*/ 37643 w 124671"/>
                  <a:gd name="connsiteY56" fmla="*/ 72890 h 79488"/>
                  <a:gd name="connsiteX57" fmla="*/ 36655 w 124671"/>
                  <a:gd name="connsiteY57" fmla="*/ 75560 h 79488"/>
                  <a:gd name="connsiteX58" fmla="*/ 38195 w 124671"/>
                  <a:gd name="connsiteY58" fmla="*/ 78076 h 79488"/>
                  <a:gd name="connsiteX59" fmla="*/ 41858 w 124671"/>
                  <a:gd name="connsiteY59" fmla="*/ 76531 h 79488"/>
                  <a:gd name="connsiteX60" fmla="*/ 44802 w 124671"/>
                  <a:gd name="connsiteY60" fmla="*/ 76395 h 79488"/>
                  <a:gd name="connsiteX61" fmla="*/ 47044 w 124671"/>
                  <a:gd name="connsiteY61" fmla="*/ 78367 h 79488"/>
                  <a:gd name="connsiteX62" fmla="*/ 48311 w 124671"/>
                  <a:gd name="connsiteY62" fmla="*/ 77794 h 79488"/>
                  <a:gd name="connsiteX63" fmla="*/ 53228 w 124671"/>
                  <a:gd name="connsiteY63" fmla="*/ 79488 h 79488"/>
                  <a:gd name="connsiteX64" fmla="*/ 56882 w 124671"/>
                  <a:gd name="connsiteY64" fmla="*/ 77794 h 79488"/>
                  <a:gd name="connsiteX65" fmla="*/ 59556 w 124671"/>
                  <a:gd name="connsiteY65" fmla="*/ 78919 h 79488"/>
                  <a:gd name="connsiteX66" fmla="*/ 62505 w 124671"/>
                  <a:gd name="connsiteY66" fmla="*/ 77794 h 79488"/>
                  <a:gd name="connsiteX67" fmla="*/ 64747 w 124671"/>
                  <a:gd name="connsiteY67" fmla="*/ 78650 h 79488"/>
                  <a:gd name="connsiteX68" fmla="*/ 73309 w 124671"/>
                  <a:gd name="connsiteY68" fmla="*/ 78919 h 79488"/>
                  <a:gd name="connsiteX69" fmla="*/ 74567 w 124671"/>
                  <a:gd name="connsiteY69" fmla="*/ 78080 h 79488"/>
                  <a:gd name="connsiteX70" fmla="*/ 78504 w 124671"/>
                  <a:gd name="connsiteY70" fmla="*/ 76668 h 79488"/>
                  <a:gd name="connsiteX71" fmla="*/ 79360 w 124671"/>
                  <a:gd name="connsiteY71" fmla="*/ 74854 h 79488"/>
                  <a:gd name="connsiteX72" fmla="*/ 88342 w 124671"/>
                  <a:gd name="connsiteY72" fmla="*/ 70776 h 79488"/>
                  <a:gd name="connsiteX73" fmla="*/ 94944 w 124671"/>
                  <a:gd name="connsiteY73" fmla="*/ 70776 h 79488"/>
                  <a:gd name="connsiteX74" fmla="*/ 99724 w 124671"/>
                  <a:gd name="connsiteY74" fmla="*/ 72475 h 79488"/>
                  <a:gd name="connsiteX75" fmla="*/ 101538 w 124671"/>
                  <a:gd name="connsiteY75" fmla="*/ 74015 h 79488"/>
                  <a:gd name="connsiteX76" fmla="*/ 104354 w 124671"/>
                  <a:gd name="connsiteY76" fmla="*/ 73159 h 79488"/>
                  <a:gd name="connsiteX77" fmla="*/ 108008 w 124671"/>
                  <a:gd name="connsiteY77" fmla="*/ 74987 h 79488"/>
                  <a:gd name="connsiteX78" fmla="*/ 109142 w 124671"/>
                  <a:gd name="connsiteY78" fmla="*/ 75984 h 79488"/>
                  <a:gd name="connsiteX79" fmla="*/ 113374 w 124671"/>
                  <a:gd name="connsiteY79" fmla="*/ 76001 h 79488"/>
                  <a:gd name="connsiteX80" fmla="*/ 113404 w 124671"/>
                  <a:gd name="connsiteY80" fmla="*/ 75680 h 79488"/>
                  <a:gd name="connsiteX81" fmla="*/ 114268 w 124671"/>
                  <a:gd name="connsiteY81" fmla="*/ 65495 h 79488"/>
                  <a:gd name="connsiteX82" fmla="*/ 118269 w 124671"/>
                  <a:gd name="connsiteY82" fmla="*/ 60442 h 79488"/>
                  <a:gd name="connsiteX83" fmla="*/ 124671 w 124671"/>
                  <a:gd name="connsiteY83" fmla="*/ 52706 h 79488"/>
                  <a:gd name="connsiteX84" fmla="*/ 123683 w 124671"/>
                  <a:gd name="connsiteY84" fmla="*/ 51439 h 79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124671" h="79488">
                    <a:moveTo>
                      <a:pt x="123683" y="51439"/>
                    </a:moveTo>
                    <a:lnTo>
                      <a:pt x="123683" y="50318"/>
                    </a:lnTo>
                    <a:lnTo>
                      <a:pt x="121624" y="48260"/>
                    </a:lnTo>
                    <a:lnTo>
                      <a:pt x="117131" y="48260"/>
                    </a:lnTo>
                    <a:lnTo>
                      <a:pt x="116006" y="50125"/>
                    </a:lnTo>
                    <a:lnTo>
                      <a:pt x="105338" y="49573"/>
                    </a:lnTo>
                    <a:lnTo>
                      <a:pt x="104012" y="45457"/>
                    </a:lnTo>
                    <a:lnTo>
                      <a:pt x="101953" y="40861"/>
                    </a:lnTo>
                    <a:lnTo>
                      <a:pt x="102514" y="27797"/>
                    </a:lnTo>
                    <a:lnTo>
                      <a:pt x="100267" y="24001"/>
                    </a:lnTo>
                    <a:lnTo>
                      <a:pt x="99001" y="19787"/>
                    </a:lnTo>
                    <a:lnTo>
                      <a:pt x="91555" y="13903"/>
                    </a:lnTo>
                    <a:lnTo>
                      <a:pt x="90580" y="11228"/>
                    </a:lnTo>
                    <a:lnTo>
                      <a:pt x="85517" y="6175"/>
                    </a:lnTo>
                    <a:lnTo>
                      <a:pt x="83267" y="0"/>
                    </a:lnTo>
                    <a:lnTo>
                      <a:pt x="77366" y="774"/>
                    </a:lnTo>
                    <a:lnTo>
                      <a:pt x="71610" y="3218"/>
                    </a:lnTo>
                    <a:lnTo>
                      <a:pt x="62633" y="4917"/>
                    </a:lnTo>
                    <a:lnTo>
                      <a:pt x="60378" y="7167"/>
                    </a:lnTo>
                    <a:lnTo>
                      <a:pt x="56163" y="8840"/>
                    </a:lnTo>
                    <a:lnTo>
                      <a:pt x="51400" y="9136"/>
                    </a:lnTo>
                    <a:lnTo>
                      <a:pt x="48863" y="8293"/>
                    </a:lnTo>
                    <a:lnTo>
                      <a:pt x="46069" y="5186"/>
                    </a:lnTo>
                    <a:lnTo>
                      <a:pt x="42688" y="4082"/>
                    </a:lnTo>
                    <a:lnTo>
                      <a:pt x="40155" y="4082"/>
                    </a:lnTo>
                    <a:lnTo>
                      <a:pt x="34810" y="1254"/>
                    </a:lnTo>
                    <a:lnTo>
                      <a:pt x="32003" y="989"/>
                    </a:lnTo>
                    <a:lnTo>
                      <a:pt x="30608" y="2953"/>
                    </a:lnTo>
                    <a:lnTo>
                      <a:pt x="27947" y="3329"/>
                    </a:lnTo>
                    <a:lnTo>
                      <a:pt x="28084" y="3924"/>
                    </a:lnTo>
                    <a:lnTo>
                      <a:pt x="26672" y="6735"/>
                    </a:lnTo>
                    <a:lnTo>
                      <a:pt x="23308" y="7291"/>
                    </a:lnTo>
                    <a:lnTo>
                      <a:pt x="20484" y="13188"/>
                    </a:lnTo>
                    <a:lnTo>
                      <a:pt x="17275" y="21348"/>
                    </a:lnTo>
                    <a:lnTo>
                      <a:pt x="12503" y="28918"/>
                    </a:lnTo>
                    <a:lnTo>
                      <a:pt x="12773" y="31742"/>
                    </a:lnTo>
                    <a:lnTo>
                      <a:pt x="10390" y="33843"/>
                    </a:lnTo>
                    <a:lnTo>
                      <a:pt x="6171" y="33702"/>
                    </a:lnTo>
                    <a:lnTo>
                      <a:pt x="5340" y="36376"/>
                    </a:lnTo>
                    <a:lnTo>
                      <a:pt x="2383" y="37061"/>
                    </a:lnTo>
                    <a:lnTo>
                      <a:pt x="0" y="39881"/>
                    </a:lnTo>
                    <a:lnTo>
                      <a:pt x="2242" y="41011"/>
                    </a:lnTo>
                    <a:lnTo>
                      <a:pt x="7305" y="47032"/>
                    </a:lnTo>
                    <a:lnTo>
                      <a:pt x="8712" y="50412"/>
                    </a:lnTo>
                    <a:lnTo>
                      <a:pt x="15858" y="55748"/>
                    </a:lnTo>
                    <a:lnTo>
                      <a:pt x="14318" y="58136"/>
                    </a:lnTo>
                    <a:lnTo>
                      <a:pt x="14896" y="59963"/>
                    </a:lnTo>
                    <a:lnTo>
                      <a:pt x="19521" y="61512"/>
                    </a:lnTo>
                    <a:lnTo>
                      <a:pt x="21207" y="63763"/>
                    </a:lnTo>
                    <a:lnTo>
                      <a:pt x="24297" y="63057"/>
                    </a:lnTo>
                    <a:lnTo>
                      <a:pt x="26128" y="65021"/>
                    </a:lnTo>
                    <a:lnTo>
                      <a:pt x="28221" y="61799"/>
                    </a:lnTo>
                    <a:lnTo>
                      <a:pt x="33141" y="62633"/>
                    </a:lnTo>
                    <a:cubicBezTo>
                      <a:pt x="33141" y="62633"/>
                      <a:pt x="31319" y="64884"/>
                      <a:pt x="31058" y="65307"/>
                    </a:cubicBezTo>
                    <a:cubicBezTo>
                      <a:pt x="30861" y="65590"/>
                      <a:pt x="31832" y="68756"/>
                      <a:pt x="32525" y="70870"/>
                    </a:cubicBezTo>
                    <a:lnTo>
                      <a:pt x="36107" y="70913"/>
                    </a:lnTo>
                    <a:lnTo>
                      <a:pt x="37643" y="72890"/>
                    </a:lnTo>
                    <a:lnTo>
                      <a:pt x="36655" y="75560"/>
                    </a:lnTo>
                    <a:lnTo>
                      <a:pt x="38195" y="78076"/>
                    </a:lnTo>
                    <a:lnTo>
                      <a:pt x="41858" y="76531"/>
                    </a:lnTo>
                    <a:lnTo>
                      <a:pt x="44802" y="76395"/>
                    </a:lnTo>
                    <a:lnTo>
                      <a:pt x="47044" y="78367"/>
                    </a:lnTo>
                    <a:lnTo>
                      <a:pt x="48311" y="77794"/>
                    </a:lnTo>
                    <a:lnTo>
                      <a:pt x="53228" y="79488"/>
                    </a:lnTo>
                    <a:lnTo>
                      <a:pt x="56882" y="77794"/>
                    </a:lnTo>
                    <a:lnTo>
                      <a:pt x="59556" y="78919"/>
                    </a:lnTo>
                    <a:lnTo>
                      <a:pt x="62505" y="77794"/>
                    </a:lnTo>
                    <a:lnTo>
                      <a:pt x="64747" y="78650"/>
                    </a:lnTo>
                    <a:lnTo>
                      <a:pt x="73309" y="78919"/>
                    </a:lnTo>
                    <a:lnTo>
                      <a:pt x="74567" y="78080"/>
                    </a:lnTo>
                    <a:lnTo>
                      <a:pt x="78504" y="76668"/>
                    </a:lnTo>
                    <a:lnTo>
                      <a:pt x="79360" y="74854"/>
                    </a:lnTo>
                    <a:lnTo>
                      <a:pt x="88342" y="70776"/>
                    </a:lnTo>
                    <a:lnTo>
                      <a:pt x="94944" y="70776"/>
                    </a:lnTo>
                    <a:lnTo>
                      <a:pt x="99724" y="72475"/>
                    </a:lnTo>
                    <a:lnTo>
                      <a:pt x="101538" y="74015"/>
                    </a:lnTo>
                    <a:lnTo>
                      <a:pt x="104354" y="73159"/>
                    </a:lnTo>
                    <a:lnTo>
                      <a:pt x="108008" y="74987"/>
                    </a:lnTo>
                    <a:lnTo>
                      <a:pt x="109142" y="75984"/>
                    </a:lnTo>
                    <a:cubicBezTo>
                      <a:pt x="109142" y="75984"/>
                      <a:pt x="111312" y="75984"/>
                      <a:pt x="113374" y="76001"/>
                    </a:cubicBezTo>
                    <a:cubicBezTo>
                      <a:pt x="113374" y="75885"/>
                      <a:pt x="113404" y="75791"/>
                      <a:pt x="113404" y="75680"/>
                    </a:cubicBezTo>
                    <a:cubicBezTo>
                      <a:pt x="113426" y="72287"/>
                      <a:pt x="113849" y="68876"/>
                      <a:pt x="114268" y="65495"/>
                    </a:cubicBezTo>
                    <a:cubicBezTo>
                      <a:pt x="114560" y="63095"/>
                      <a:pt x="115972" y="61208"/>
                      <a:pt x="118269" y="60442"/>
                    </a:cubicBezTo>
                    <a:cubicBezTo>
                      <a:pt x="122206" y="59128"/>
                      <a:pt x="123986" y="56454"/>
                      <a:pt x="124671" y="52706"/>
                    </a:cubicBezTo>
                    <a:lnTo>
                      <a:pt x="123683" y="51439"/>
                    </a:lnTo>
                    <a:close/>
                  </a:path>
                </a:pathLst>
              </a:custGeom>
              <a:grpFill/>
              <a:ln w="5028" cap="flat">
                <a:solidFill>
                  <a:schemeClr val="bg1"/>
                </a:solidFill>
                <a:prstDash val="solid"/>
                <a:miter/>
              </a:ln>
            </p:spPr>
            <p:txBody>
              <a:bodyPr rtlCol="0" anchor="ctr"/>
              <a:lstStyle/>
              <a:p>
                <a:endParaRPr lang="en-US"/>
              </a:p>
            </p:txBody>
          </p:sp>
        </p:grpSp>
        <p:sp>
          <p:nvSpPr>
            <p:cNvPr id="481" name="Freeform 480">
              <a:extLst>
                <a:ext uri="{FF2B5EF4-FFF2-40B4-BE49-F238E27FC236}">
                  <a16:creationId xmlns:a16="http://schemas.microsoft.com/office/drawing/2014/main" id="{A026EDD4-55F1-C790-1466-7E4D7CB81E9B}"/>
                </a:ext>
              </a:extLst>
            </p:cNvPr>
            <p:cNvSpPr/>
            <p:nvPr/>
          </p:nvSpPr>
          <p:spPr>
            <a:xfrm>
              <a:off x="6451063" y="4434224"/>
              <a:ext cx="82051" cy="51276"/>
            </a:xfrm>
            <a:custGeom>
              <a:avLst/>
              <a:gdLst>
                <a:gd name="connsiteX0" fmla="*/ 77400 w 82051"/>
                <a:gd name="connsiteY0" fmla="*/ 15349 h 51276"/>
                <a:gd name="connsiteX1" fmla="*/ 82051 w 82051"/>
                <a:gd name="connsiteY1" fmla="*/ 5225 h 51276"/>
                <a:gd name="connsiteX2" fmla="*/ 77819 w 82051"/>
                <a:gd name="connsiteY2" fmla="*/ 5208 h 51276"/>
                <a:gd name="connsiteX3" fmla="*/ 76685 w 82051"/>
                <a:gd name="connsiteY3" fmla="*/ 4211 h 51276"/>
                <a:gd name="connsiteX4" fmla="*/ 73031 w 82051"/>
                <a:gd name="connsiteY4" fmla="*/ 2383 h 51276"/>
                <a:gd name="connsiteX5" fmla="*/ 70215 w 82051"/>
                <a:gd name="connsiteY5" fmla="*/ 3239 h 51276"/>
                <a:gd name="connsiteX6" fmla="*/ 68401 w 82051"/>
                <a:gd name="connsiteY6" fmla="*/ 1699 h 51276"/>
                <a:gd name="connsiteX7" fmla="*/ 63621 w 82051"/>
                <a:gd name="connsiteY7" fmla="*/ 0 h 51276"/>
                <a:gd name="connsiteX8" fmla="*/ 57019 w 82051"/>
                <a:gd name="connsiteY8" fmla="*/ 0 h 51276"/>
                <a:gd name="connsiteX9" fmla="*/ 48037 w 82051"/>
                <a:gd name="connsiteY9" fmla="*/ 4078 h 51276"/>
                <a:gd name="connsiteX10" fmla="*/ 47181 w 82051"/>
                <a:gd name="connsiteY10" fmla="*/ 5892 h 51276"/>
                <a:gd name="connsiteX11" fmla="*/ 43244 w 82051"/>
                <a:gd name="connsiteY11" fmla="*/ 7305 h 51276"/>
                <a:gd name="connsiteX12" fmla="*/ 41986 w 82051"/>
                <a:gd name="connsiteY12" fmla="*/ 8143 h 51276"/>
                <a:gd name="connsiteX13" fmla="*/ 33424 w 82051"/>
                <a:gd name="connsiteY13" fmla="*/ 7874 h 51276"/>
                <a:gd name="connsiteX14" fmla="*/ 31182 w 82051"/>
                <a:gd name="connsiteY14" fmla="*/ 7018 h 51276"/>
                <a:gd name="connsiteX15" fmla="*/ 28233 w 82051"/>
                <a:gd name="connsiteY15" fmla="*/ 8143 h 51276"/>
                <a:gd name="connsiteX16" fmla="*/ 25559 w 82051"/>
                <a:gd name="connsiteY16" fmla="*/ 7018 h 51276"/>
                <a:gd name="connsiteX17" fmla="*/ 21904 w 82051"/>
                <a:gd name="connsiteY17" fmla="*/ 8712 h 51276"/>
                <a:gd name="connsiteX18" fmla="*/ 16988 w 82051"/>
                <a:gd name="connsiteY18" fmla="*/ 7018 h 51276"/>
                <a:gd name="connsiteX19" fmla="*/ 15721 w 82051"/>
                <a:gd name="connsiteY19" fmla="*/ 7591 h 51276"/>
                <a:gd name="connsiteX20" fmla="*/ 13479 w 82051"/>
                <a:gd name="connsiteY20" fmla="*/ 5619 h 51276"/>
                <a:gd name="connsiteX21" fmla="*/ 10535 w 82051"/>
                <a:gd name="connsiteY21" fmla="*/ 5756 h 51276"/>
                <a:gd name="connsiteX22" fmla="*/ 6872 w 82051"/>
                <a:gd name="connsiteY22" fmla="*/ 7300 h 51276"/>
                <a:gd name="connsiteX23" fmla="*/ 5332 w 82051"/>
                <a:gd name="connsiteY23" fmla="*/ 4784 h 51276"/>
                <a:gd name="connsiteX24" fmla="*/ 6320 w 82051"/>
                <a:gd name="connsiteY24" fmla="*/ 2114 h 51276"/>
                <a:gd name="connsiteX25" fmla="*/ 4784 w 82051"/>
                <a:gd name="connsiteY25" fmla="*/ 137 h 51276"/>
                <a:gd name="connsiteX26" fmla="*/ 1211 w 82051"/>
                <a:gd name="connsiteY26" fmla="*/ 94 h 51276"/>
                <a:gd name="connsiteX27" fmla="*/ 1823 w 82051"/>
                <a:gd name="connsiteY27" fmla="*/ 1968 h 51276"/>
                <a:gd name="connsiteX28" fmla="*/ 0 w 82051"/>
                <a:gd name="connsiteY28" fmla="*/ 4215 h 51276"/>
                <a:gd name="connsiteX29" fmla="*/ 839 w 82051"/>
                <a:gd name="connsiteY29" fmla="*/ 9838 h 51276"/>
                <a:gd name="connsiteX30" fmla="*/ 4784 w 82051"/>
                <a:gd name="connsiteY30" fmla="*/ 13770 h 51276"/>
                <a:gd name="connsiteX31" fmla="*/ 6876 w 82051"/>
                <a:gd name="connsiteY31" fmla="*/ 17848 h 51276"/>
                <a:gd name="connsiteX32" fmla="*/ 5759 w 82051"/>
                <a:gd name="connsiteY32" fmla="*/ 21357 h 51276"/>
                <a:gd name="connsiteX33" fmla="*/ 1112 w 82051"/>
                <a:gd name="connsiteY33" fmla="*/ 25705 h 51276"/>
                <a:gd name="connsiteX34" fmla="*/ 1275 w 82051"/>
                <a:gd name="connsiteY34" fmla="*/ 28370 h 51276"/>
                <a:gd name="connsiteX35" fmla="*/ 3089 w 82051"/>
                <a:gd name="connsiteY35" fmla="*/ 30908 h 51276"/>
                <a:gd name="connsiteX36" fmla="*/ 2105 w 82051"/>
                <a:gd name="connsiteY36" fmla="*/ 33137 h 51276"/>
                <a:gd name="connsiteX37" fmla="*/ 1664 w 82051"/>
                <a:gd name="connsiteY37" fmla="*/ 33214 h 51276"/>
                <a:gd name="connsiteX38" fmla="*/ 7715 w 82051"/>
                <a:gd name="connsiteY38" fmla="*/ 37930 h 51276"/>
                <a:gd name="connsiteX39" fmla="*/ 11378 w 82051"/>
                <a:gd name="connsiteY39" fmla="*/ 44241 h 51276"/>
                <a:gd name="connsiteX40" fmla="*/ 12512 w 82051"/>
                <a:gd name="connsiteY40" fmla="*/ 50570 h 51276"/>
                <a:gd name="connsiteX41" fmla="*/ 14052 w 82051"/>
                <a:gd name="connsiteY41" fmla="*/ 51276 h 51276"/>
                <a:gd name="connsiteX42" fmla="*/ 19936 w 82051"/>
                <a:gd name="connsiteY42" fmla="*/ 50840 h 51276"/>
                <a:gd name="connsiteX43" fmla="*/ 22332 w 82051"/>
                <a:gd name="connsiteY43" fmla="*/ 50155 h 51276"/>
                <a:gd name="connsiteX44" fmla="*/ 24433 w 82051"/>
                <a:gd name="connsiteY44" fmla="*/ 48037 h 51276"/>
                <a:gd name="connsiteX45" fmla="*/ 28362 w 82051"/>
                <a:gd name="connsiteY45" fmla="*/ 48876 h 51276"/>
                <a:gd name="connsiteX46" fmla="*/ 31742 w 82051"/>
                <a:gd name="connsiteY46" fmla="*/ 48876 h 51276"/>
                <a:gd name="connsiteX47" fmla="*/ 32440 w 82051"/>
                <a:gd name="connsiteY47" fmla="*/ 51126 h 51276"/>
                <a:gd name="connsiteX48" fmla="*/ 34827 w 82051"/>
                <a:gd name="connsiteY48" fmla="*/ 51126 h 51276"/>
                <a:gd name="connsiteX49" fmla="*/ 36937 w 82051"/>
                <a:gd name="connsiteY49" fmla="*/ 49577 h 51276"/>
                <a:gd name="connsiteX50" fmla="*/ 39325 w 82051"/>
                <a:gd name="connsiteY50" fmla="*/ 49295 h 51276"/>
                <a:gd name="connsiteX51" fmla="*/ 41845 w 82051"/>
                <a:gd name="connsiteY51" fmla="*/ 51126 h 51276"/>
                <a:gd name="connsiteX52" fmla="*/ 44930 w 82051"/>
                <a:gd name="connsiteY52" fmla="*/ 49715 h 51276"/>
                <a:gd name="connsiteX53" fmla="*/ 50707 w 82051"/>
                <a:gd name="connsiteY53" fmla="*/ 50284 h 51276"/>
                <a:gd name="connsiteX54" fmla="*/ 52675 w 82051"/>
                <a:gd name="connsiteY54" fmla="*/ 48876 h 51276"/>
                <a:gd name="connsiteX55" fmla="*/ 51267 w 82051"/>
                <a:gd name="connsiteY55" fmla="*/ 45517 h 51276"/>
                <a:gd name="connsiteX56" fmla="*/ 51687 w 82051"/>
                <a:gd name="connsiteY56" fmla="*/ 42701 h 51276"/>
                <a:gd name="connsiteX57" fmla="*/ 55200 w 82051"/>
                <a:gd name="connsiteY57" fmla="*/ 40309 h 51276"/>
                <a:gd name="connsiteX58" fmla="*/ 56894 w 82051"/>
                <a:gd name="connsiteY58" fmla="*/ 40450 h 51276"/>
                <a:gd name="connsiteX59" fmla="*/ 59278 w 82051"/>
                <a:gd name="connsiteY59" fmla="*/ 37930 h 51276"/>
                <a:gd name="connsiteX60" fmla="*/ 61105 w 82051"/>
                <a:gd name="connsiteY60" fmla="*/ 37352 h 51276"/>
                <a:gd name="connsiteX61" fmla="*/ 62783 w 82051"/>
                <a:gd name="connsiteY61" fmla="*/ 35961 h 51276"/>
                <a:gd name="connsiteX62" fmla="*/ 66582 w 82051"/>
                <a:gd name="connsiteY62" fmla="*/ 35675 h 51276"/>
                <a:gd name="connsiteX63" fmla="*/ 70511 w 82051"/>
                <a:gd name="connsiteY63" fmla="*/ 38627 h 51276"/>
                <a:gd name="connsiteX64" fmla="*/ 72753 w 82051"/>
                <a:gd name="connsiteY64" fmla="*/ 36933 h 51276"/>
                <a:gd name="connsiteX65" fmla="*/ 76099 w 82051"/>
                <a:gd name="connsiteY65" fmla="*/ 37789 h 51276"/>
                <a:gd name="connsiteX66" fmla="*/ 72950 w 82051"/>
                <a:gd name="connsiteY66" fmla="*/ 31036 h 51276"/>
                <a:gd name="connsiteX67" fmla="*/ 72761 w 82051"/>
                <a:gd name="connsiteY67" fmla="*/ 26132 h 51276"/>
                <a:gd name="connsiteX68" fmla="*/ 77400 w 82051"/>
                <a:gd name="connsiteY68" fmla="*/ 15349 h 51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82051" h="51276">
                  <a:moveTo>
                    <a:pt x="77400" y="15349"/>
                  </a:moveTo>
                  <a:cubicBezTo>
                    <a:pt x="80549" y="12628"/>
                    <a:pt x="81961" y="9324"/>
                    <a:pt x="82051" y="5225"/>
                  </a:cubicBezTo>
                  <a:cubicBezTo>
                    <a:pt x="79984" y="5208"/>
                    <a:pt x="77819" y="5208"/>
                    <a:pt x="77819" y="5208"/>
                  </a:cubicBezTo>
                  <a:lnTo>
                    <a:pt x="76685" y="4211"/>
                  </a:lnTo>
                  <a:lnTo>
                    <a:pt x="73031" y="2383"/>
                  </a:lnTo>
                  <a:lnTo>
                    <a:pt x="70215" y="3239"/>
                  </a:lnTo>
                  <a:lnTo>
                    <a:pt x="68401" y="1699"/>
                  </a:lnTo>
                  <a:lnTo>
                    <a:pt x="63621" y="0"/>
                  </a:lnTo>
                  <a:lnTo>
                    <a:pt x="57019" y="0"/>
                  </a:lnTo>
                  <a:lnTo>
                    <a:pt x="48037" y="4078"/>
                  </a:lnTo>
                  <a:lnTo>
                    <a:pt x="47181" y="5892"/>
                  </a:lnTo>
                  <a:lnTo>
                    <a:pt x="43244" y="7305"/>
                  </a:lnTo>
                  <a:lnTo>
                    <a:pt x="41986" y="8143"/>
                  </a:lnTo>
                  <a:lnTo>
                    <a:pt x="33424" y="7874"/>
                  </a:lnTo>
                  <a:lnTo>
                    <a:pt x="31182" y="7018"/>
                  </a:lnTo>
                  <a:lnTo>
                    <a:pt x="28233" y="8143"/>
                  </a:lnTo>
                  <a:lnTo>
                    <a:pt x="25559" y="7018"/>
                  </a:lnTo>
                  <a:lnTo>
                    <a:pt x="21904" y="8712"/>
                  </a:lnTo>
                  <a:lnTo>
                    <a:pt x="16988" y="7018"/>
                  </a:lnTo>
                  <a:lnTo>
                    <a:pt x="15721" y="7591"/>
                  </a:lnTo>
                  <a:lnTo>
                    <a:pt x="13479" y="5619"/>
                  </a:lnTo>
                  <a:lnTo>
                    <a:pt x="10535" y="5756"/>
                  </a:lnTo>
                  <a:lnTo>
                    <a:pt x="6872" y="7300"/>
                  </a:lnTo>
                  <a:lnTo>
                    <a:pt x="5332" y="4784"/>
                  </a:lnTo>
                  <a:lnTo>
                    <a:pt x="6320" y="2114"/>
                  </a:lnTo>
                  <a:lnTo>
                    <a:pt x="4784" y="137"/>
                  </a:lnTo>
                  <a:lnTo>
                    <a:pt x="1211" y="94"/>
                  </a:lnTo>
                  <a:cubicBezTo>
                    <a:pt x="1549" y="1168"/>
                    <a:pt x="1823" y="1968"/>
                    <a:pt x="1823" y="1968"/>
                  </a:cubicBezTo>
                  <a:lnTo>
                    <a:pt x="0" y="4215"/>
                  </a:lnTo>
                  <a:lnTo>
                    <a:pt x="839" y="9838"/>
                  </a:lnTo>
                  <a:lnTo>
                    <a:pt x="4784" y="13770"/>
                  </a:lnTo>
                  <a:lnTo>
                    <a:pt x="6876" y="17848"/>
                  </a:lnTo>
                  <a:lnTo>
                    <a:pt x="5759" y="21357"/>
                  </a:lnTo>
                  <a:lnTo>
                    <a:pt x="1112" y="25705"/>
                  </a:lnTo>
                  <a:lnTo>
                    <a:pt x="1275" y="28370"/>
                  </a:lnTo>
                  <a:lnTo>
                    <a:pt x="3089" y="30908"/>
                  </a:lnTo>
                  <a:lnTo>
                    <a:pt x="2105" y="33137"/>
                  </a:lnTo>
                  <a:lnTo>
                    <a:pt x="1664" y="33214"/>
                  </a:lnTo>
                  <a:lnTo>
                    <a:pt x="7715" y="37930"/>
                  </a:lnTo>
                  <a:lnTo>
                    <a:pt x="11378" y="44241"/>
                  </a:lnTo>
                  <a:lnTo>
                    <a:pt x="12512" y="50570"/>
                  </a:lnTo>
                  <a:lnTo>
                    <a:pt x="14052" y="51276"/>
                  </a:lnTo>
                  <a:lnTo>
                    <a:pt x="19936" y="50840"/>
                  </a:lnTo>
                  <a:lnTo>
                    <a:pt x="22332" y="50155"/>
                  </a:lnTo>
                  <a:lnTo>
                    <a:pt x="24433" y="48037"/>
                  </a:lnTo>
                  <a:lnTo>
                    <a:pt x="28362" y="48876"/>
                  </a:lnTo>
                  <a:lnTo>
                    <a:pt x="31742" y="48876"/>
                  </a:lnTo>
                  <a:lnTo>
                    <a:pt x="32440" y="51126"/>
                  </a:lnTo>
                  <a:lnTo>
                    <a:pt x="34827" y="51126"/>
                  </a:lnTo>
                  <a:lnTo>
                    <a:pt x="36937" y="49577"/>
                  </a:lnTo>
                  <a:lnTo>
                    <a:pt x="39325" y="49295"/>
                  </a:lnTo>
                  <a:lnTo>
                    <a:pt x="41845" y="51126"/>
                  </a:lnTo>
                  <a:lnTo>
                    <a:pt x="44930" y="49715"/>
                  </a:lnTo>
                  <a:lnTo>
                    <a:pt x="50707" y="50284"/>
                  </a:lnTo>
                  <a:lnTo>
                    <a:pt x="52675" y="48876"/>
                  </a:lnTo>
                  <a:lnTo>
                    <a:pt x="51267" y="45517"/>
                  </a:lnTo>
                  <a:cubicBezTo>
                    <a:pt x="51267" y="45517"/>
                    <a:pt x="51687" y="43112"/>
                    <a:pt x="51687" y="42701"/>
                  </a:cubicBezTo>
                  <a:cubicBezTo>
                    <a:pt x="51687" y="42273"/>
                    <a:pt x="55200" y="40309"/>
                    <a:pt x="55200" y="40309"/>
                  </a:cubicBezTo>
                  <a:lnTo>
                    <a:pt x="56894" y="40450"/>
                  </a:lnTo>
                  <a:lnTo>
                    <a:pt x="59278" y="37930"/>
                  </a:lnTo>
                  <a:lnTo>
                    <a:pt x="61105" y="37352"/>
                  </a:lnTo>
                  <a:lnTo>
                    <a:pt x="62783" y="35961"/>
                  </a:lnTo>
                  <a:lnTo>
                    <a:pt x="66582" y="35675"/>
                  </a:lnTo>
                  <a:lnTo>
                    <a:pt x="70511" y="38627"/>
                  </a:lnTo>
                  <a:lnTo>
                    <a:pt x="72753" y="36933"/>
                  </a:lnTo>
                  <a:lnTo>
                    <a:pt x="76099" y="37789"/>
                  </a:lnTo>
                  <a:cubicBezTo>
                    <a:pt x="75016" y="35534"/>
                    <a:pt x="73767" y="33360"/>
                    <a:pt x="72950" y="31036"/>
                  </a:cubicBezTo>
                  <a:cubicBezTo>
                    <a:pt x="72402" y="29547"/>
                    <a:pt x="72363" y="27660"/>
                    <a:pt x="72761" y="26132"/>
                  </a:cubicBezTo>
                  <a:cubicBezTo>
                    <a:pt x="73775" y="22350"/>
                    <a:pt x="74174" y="18135"/>
                    <a:pt x="77400" y="15349"/>
                  </a:cubicBezTo>
                  <a:close/>
                </a:path>
              </a:pathLst>
            </a:custGeom>
            <a:grpFill/>
            <a:ln w="5028" cap="flat">
              <a:solidFill>
                <a:schemeClr val="bg1"/>
              </a:solidFill>
              <a:prstDash val="solid"/>
              <a:miter/>
            </a:ln>
          </p:spPr>
          <p:txBody>
            <a:bodyPr rtlCol="0" anchor="ctr"/>
            <a:lstStyle/>
            <a:p>
              <a:endParaRPr lang="en-US"/>
            </a:p>
          </p:txBody>
        </p:sp>
        <p:sp>
          <p:nvSpPr>
            <p:cNvPr id="482" name="Freeform 481">
              <a:extLst>
                <a:ext uri="{FF2B5EF4-FFF2-40B4-BE49-F238E27FC236}">
                  <a16:creationId xmlns:a16="http://schemas.microsoft.com/office/drawing/2014/main" id="{A9B089D3-20CE-82B2-DBEA-0DFBBD333F29}"/>
                </a:ext>
              </a:extLst>
            </p:cNvPr>
            <p:cNvSpPr/>
            <p:nvPr/>
          </p:nvSpPr>
          <p:spPr>
            <a:xfrm>
              <a:off x="6428302" y="4467365"/>
              <a:ext cx="35203" cy="28644"/>
            </a:xfrm>
            <a:custGeom>
              <a:avLst/>
              <a:gdLst>
                <a:gd name="connsiteX0" fmla="*/ 34134 w 35203"/>
                <a:gd name="connsiteY0" fmla="*/ 11100 h 28644"/>
                <a:gd name="connsiteX1" fmla="*/ 30476 w 35203"/>
                <a:gd name="connsiteY1" fmla="*/ 4788 h 28644"/>
                <a:gd name="connsiteX2" fmla="*/ 24425 w 35203"/>
                <a:gd name="connsiteY2" fmla="*/ 73 h 28644"/>
                <a:gd name="connsiteX3" fmla="*/ 24861 w 35203"/>
                <a:gd name="connsiteY3" fmla="*/ 0 h 28644"/>
                <a:gd name="connsiteX4" fmla="*/ 19106 w 35203"/>
                <a:gd name="connsiteY4" fmla="*/ 856 h 28644"/>
                <a:gd name="connsiteX5" fmla="*/ 16295 w 35203"/>
                <a:gd name="connsiteY5" fmla="*/ 706 h 28644"/>
                <a:gd name="connsiteX6" fmla="*/ 10959 w 35203"/>
                <a:gd name="connsiteY6" fmla="*/ 1964 h 28644"/>
                <a:gd name="connsiteX7" fmla="*/ 8152 w 35203"/>
                <a:gd name="connsiteY7" fmla="*/ 3950 h 28644"/>
                <a:gd name="connsiteX8" fmla="*/ 5049 w 35203"/>
                <a:gd name="connsiteY8" fmla="*/ 5071 h 28644"/>
                <a:gd name="connsiteX9" fmla="*/ 2114 w 35203"/>
                <a:gd name="connsiteY9" fmla="*/ 7039 h 28644"/>
                <a:gd name="connsiteX10" fmla="*/ 1836 w 35203"/>
                <a:gd name="connsiteY10" fmla="*/ 8165 h 28644"/>
                <a:gd name="connsiteX11" fmla="*/ 804 w 35203"/>
                <a:gd name="connsiteY11" fmla="*/ 9269 h 28644"/>
                <a:gd name="connsiteX12" fmla="*/ 0 w 35203"/>
                <a:gd name="connsiteY12" fmla="*/ 7459 h 28644"/>
                <a:gd name="connsiteX13" fmla="*/ 984 w 35203"/>
                <a:gd name="connsiteY13" fmla="*/ 9709 h 28644"/>
                <a:gd name="connsiteX14" fmla="*/ 154 w 35203"/>
                <a:gd name="connsiteY14" fmla="*/ 12093 h 28644"/>
                <a:gd name="connsiteX15" fmla="*/ 1125 w 35203"/>
                <a:gd name="connsiteY15" fmla="*/ 18974 h 28644"/>
                <a:gd name="connsiteX16" fmla="*/ 5049 w 35203"/>
                <a:gd name="connsiteY16" fmla="*/ 26697 h 28644"/>
                <a:gd name="connsiteX17" fmla="*/ 7732 w 35203"/>
                <a:gd name="connsiteY17" fmla="*/ 28644 h 28644"/>
                <a:gd name="connsiteX18" fmla="*/ 13774 w 35203"/>
                <a:gd name="connsiteY18" fmla="*/ 24994 h 28644"/>
                <a:gd name="connsiteX19" fmla="*/ 17840 w 35203"/>
                <a:gd name="connsiteY19" fmla="*/ 23604 h 28644"/>
                <a:gd name="connsiteX20" fmla="*/ 17976 w 35203"/>
                <a:gd name="connsiteY20" fmla="*/ 22482 h 28644"/>
                <a:gd name="connsiteX21" fmla="*/ 20775 w 35203"/>
                <a:gd name="connsiteY21" fmla="*/ 20779 h 28644"/>
                <a:gd name="connsiteX22" fmla="*/ 27664 w 35203"/>
                <a:gd name="connsiteY22" fmla="*/ 20938 h 28644"/>
                <a:gd name="connsiteX23" fmla="*/ 31340 w 35203"/>
                <a:gd name="connsiteY23" fmla="*/ 18974 h 28644"/>
                <a:gd name="connsiteX24" fmla="*/ 33296 w 35203"/>
                <a:gd name="connsiteY24" fmla="*/ 18974 h 28644"/>
                <a:gd name="connsiteX25" fmla="*/ 35204 w 35203"/>
                <a:gd name="connsiteY25" fmla="*/ 17061 h 28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5203" h="28644">
                  <a:moveTo>
                    <a:pt x="34134" y="11100"/>
                  </a:moveTo>
                  <a:lnTo>
                    <a:pt x="30476" y="4788"/>
                  </a:lnTo>
                  <a:lnTo>
                    <a:pt x="24425" y="73"/>
                  </a:lnTo>
                  <a:lnTo>
                    <a:pt x="24861" y="0"/>
                  </a:lnTo>
                  <a:lnTo>
                    <a:pt x="19106" y="856"/>
                  </a:lnTo>
                  <a:lnTo>
                    <a:pt x="16295" y="706"/>
                  </a:lnTo>
                  <a:lnTo>
                    <a:pt x="10959" y="1964"/>
                  </a:lnTo>
                  <a:lnTo>
                    <a:pt x="8152" y="3950"/>
                  </a:lnTo>
                  <a:lnTo>
                    <a:pt x="5049" y="5071"/>
                  </a:lnTo>
                  <a:lnTo>
                    <a:pt x="2114" y="7039"/>
                  </a:lnTo>
                  <a:lnTo>
                    <a:pt x="1836" y="8165"/>
                  </a:lnTo>
                  <a:lnTo>
                    <a:pt x="804" y="9269"/>
                  </a:lnTo>
                  <a:lnTo>
                    <a:pt x="0" y="7459"/>
                  </a:lnTo>
                  <a:lnTo>
                    <a:pt x="984" y="9709"/>
                  </a:lnTo>
                  <a:lnTo>
                    <a:pt x="154" y="12093"/>
                  </a:lnTo>
                  <a:lnTo>
                    <a:pt x="1125" y="18974"/>
                  </a:lnTo>
                  <a:lnTo>
                    <a:pt x="5049" y="26697"/>
                  </a:lnTo>
                  <a:lnTo>
                    <a:pt x="7732" y="28644"/>
                  </a:lnTo>
                  <a:lnTo>
                    <a:pt x="13774" y="24994"/>
                  </a:lnTo>
                  <a:lnTo>
                    <a:pt x="17840" y="23604"/>
                  </a:lnTo>
                  <a:lnTo>
                    <a:pt x="17976" y="22482"/>
                  </a:lnTo>
                  <a:lnTo>
                    <a:pt x="20775" y="20779"/>
                  </a:lnTo>
                  <a:lnTo>
                    <a:pt x="27664" y="20938"/>
                  </a:lnTo>
                  <a:lnTo>
                    <a:pt x="31340" y="18974"/>
                  </a:lnTo>
                  <a:lnTo>
                    <a:pt x="33296" y="18974"/>
                  </a:lnTo>
                  <a:lnTo>
                    <a:pt x="35204" y="17061"/>
                  </a:lnTo>
                  <a:close/>
                </a:path>
              </a:pathLst>
            </a:custGeom>
            <a:grpFill/>
            <a:ln w="5028" cap="flat">
              <a:solidFill>
                <a:schemeClr val="bg1"/>
              </a:solidFill>
              <a:prstDash val="solid"/>
              <a:miter/>
            </a:ln>
          </p:spPr>
          <p:txBody>
            <a:bodyPr rtlCol="0" anchor="ctr"/>
            <a:lstStyle/>
            <a:p>
              <a:endParaRPr lang="en-US"/>
            </a:p>
          </p:txBody>
        </p:sp>
        <p:grpSp>
          <p:nvGrpSpPr>
            <p:cNvPr id="483" name="Graphic 2398">
              <a:extLst>
                <a:ext uri="{FF2B5EF4-FFF2-40B4-BE49-F238E27FC236}">
                  <a16:creationId xmlns:a16="http://schemas.microsoft.com/office/drawing/2014/main" id="{7EB40FC3-329C-4A6E-7BF8-075CFAA6DF8D}"/>
                </a:ext>
              </a:extLst>
            </p:cNvPr>
            <p:cNvGrpSpPr/>
            <p:nvPr/>
          </p:nvGrpSpPr>
          <p:grpSpPr>
            <a:xfrm>
              <a:off x="6417872" y="4474533"/>
              <a:ext cx="92215" cy="211829"/>
              <a:chOff x="6417872" y="4474533"/>
              <a:chExt cx="92215" cy="211829"/>
            </a:xfrm>
            <a:grpFill/>
          </p:grpSpPr>
          <p:sp>
            <p:nvSpPr>
              <p:cNvPr id="658" name="Freeform 657">
                <a:extLst>
                  <a:ext uri="{FF2B5EF4-FFF2-40B4-BE49-F238E27FC236}">
                    <a16:creationId xmlns:a16="http://schemas.microsoft.com/office/drawing/2014/main" id="{9773CAB5-6B7D-ED88-7B66-C06558D42FF2}"/>
                  </a:ext>
                </a:extLst>
              </p:cNvPr>
              <p:cNvSpPr/>
              <p:nvPr/>
            </p:nvSpPr>
            <p:spPr>
              <a:xfrm>
                <a:off x="6417872" y="4474533"/>
                <a:ext cx="92215" cy="90819"/>
              </a:xfrm>
              <a:custGeom>
                <a:avLst/>
                <a:gdLst>
                  <a:gd name="connsiteX0" fmla="*/ 18979 w 92215"/>
                  <a:gd name="connsiteY0" fmla="*/ 72192 h 90819"/>
                  <a:gd name="connsiteX1" fmla="*/ 19754 w 92215"/>
                  <a:gd name="connsiteY1" fmla="*/ 72252 h 90819"/>
                  <a:gd name="connsiteX2" fmla="*/ 19741 w 92215"/>
                  <a:gd name="connsiteY2" fmla="*/ 72055 h 90819"/>
                  <a:gd name="connsiteX3" fmla="*/ 19347 w 92215"/>
                  <a:gd name="connsiteY3" fmla="*/ 71752 h 90819"/>
                  <a:gd name="connsiteX4" fmla="*/ 18979 w 92215"/>
                  <a:gd name="connsiteY4" fmla="*/ 72192 h 90819"/>
                  <a:gd name="connsiteX5" fmla="*/ 16737 w 92215"/>
                  <a:gd name="connsiteY5" fmla="*/ 63899 h 90819"/>
                  <a:gd name="connsiteX6" fmla="*/ 15423 w 92215"/>
                  <a:gd name="connsiteY6" fmla="*/ 62967 h 90819"/>
                  <a:gd name="connsiteX7" fmla="*/ 12471 w 92215"/>
                  <a:gd name="connsiteY7" fmla="*/ 62873 h 90819"/>
                  <a:gd name="connsiteX8" fmla="*/ 11405 w 92215"/>
                  <a:gd name="connsiteY8" fmla="*/ 65658 h 90819"/>
                  <a:gd name="connsiteX9" fmla="*/ 13194 w 92215"/>
                  <a:gd name="connsiteY9" fmla="*/ 67982 h 90819"/>
                  <a:gd name="connsiteX10" fmla="*/ 19082 w 92215"/>
                  <a:gd name="connsiteY10" fmla="*/ 68290 h 90819"/>
                  <a:gd name="connsiteX11" fmla="*/ 19065 w 92215"/>
                  <a:gd name="connsiteY11" fmla="*/ 65089 h 90819"/>
                  <a:gd name="connsiteX12" fmla="*/ 16737 w 92215"/>
                  <a:gd name="connsiteY12" fmla="*/ 63899 h 90819"/>
                  <a:gd name="connsiteX13" fmla="*/ 16172 w 92215"/>
                  <a:gd name="connsiteY13" fmla="*/ 73532 h 90819"/>
                  <a:gd name="connsiteX14" fmla="*/ 17336 w 92215"/>
                  <a:gd name="connsiteY14" fmla="*/ 73985 h 90819"/>
                  <a:gd name="connsiteX15" fmla="*/ 18979 w 92215"/>
                  <a:gd name="connsiteY15" fmla="*/ 72192 h 90819"/>
                  <a:gd name="connsiteX16" fmla="*/ 16172 w 92215"/>
                  <a:gd name="connsiteY16" fmla="*/ 73532 h 90819"/>
                  <a:gd name="connsiteX17" fmla="*/ 92216 w 92215"/>
                  <a:gd name="connsiteY17" fmla="*/ 4964 h 90819"/>
                  <a:gd name="connsiteX18" fmla="*/ 89417 w 92215"/>
                  <a:gd name="connsiteY18" fmla="*/ 3834 h 90819"/>
                  <a:gd name="connsiteX19" fmla="*/ 89888 w 92215"/>
                  <a:gd name="connsiteY19" fmla="*/ 115 h 90819"/>
                  <a:gd name="connsiteX20" fmla="*/ 88382 w 92215"/>
                  <a:gd name="connsiteY20" fmla="*/ 0 h 90819"/>
                  <a:gd name="connsiteX21" fmla="*/ 84869 w 92215"/>
                  <a:gd name="connsiteY21" fmla="*/ 2392 h 90819"/>
                  <a:gd name="connsiteX22" fmla="*/ 84449 w 92215"/>
                  <a:gd name="connsiteY22" fmla="*/ 5208 h 90819"/>
                  <a:gd name="connsiteX23" fmla="*/ 85857 w 92215"/>
                  <a:gd name="connsiteY23" fmla="*/ 8567 h 90819"/>
                  <a:gd name="connsiteX24" fmla="*/ 83889 w 92215"/>
                  <a:gd name="connsiteY24" fmla="*/ 9975 h 90819"/>
                  <a:gd name="connsiteX25" fmla="*/ 78112 w 92215"/>
                  <a:gd name="connsiteY25" fmla="*/ 9405 h 90819"/>
                  <a:gd name="connsiteX26" fmla="*/ 75027 w 92215"/>
                  <a:gd name="connsiteY26" fmla="*/ 10817 h 90819"/>
                  <a:gd name="connsiteX27" fmla="*/ 72506 w 92215"/>
                  <a:gd name="connsiteY27" fmla="*/ 8986 h 90819"/>
                  <a:gd name="connsiteX28" fmla="*/ 70119 w 92215"/>
                  <a:gd name="connsiteY28" fmla="*/ 9268 h 90819"/>
                  <a:gd name="connsiteX29" fmla="*/ 68009 w 92215"/>
                  <a:gd name="connsiteY29" fmla="*/ 10817 h 90819"/>
                  <a:gd name="connsiteX30" fmla="*/ 65621 w 92215"/>
                  <a:gd name="connsiteY30" fmla="*/ 10817 h 90819"/>
                  <a:gd name="connsiteX31" fmla="*/ 64924 w 92215"/>
                  <a:gd name="connsiteY31" fmla="*/ 8567 h 90819"/>
                  <a:gd name="connsiteX32" fmla="*/ 61543 w 92215"/>
                  <a:gd name="connsiteY32" fmla="*/ 8567 h 90819"/>
                  <a:gd name="connsiteX33" fmla="*/ 57615 w 92215"/>
                  <a:gd name="connsiteY33" fmla="*/ 7728 h 90819"/>
                  <a:gd name="connsiteX34" fmla="*/ 55514 w 92215"/>
                  <a:gd name="connsiteY34" fmla="*/ 9846 h 90819"/>
                  <a:gd name="connsiteX35" fmla="*/ 53118 w 92215"/>
                  <a:gd name="connsiteY35" fmla="*/ 10531 h 90819"/>
                  <a:gd name="connsiteX36" fmla="*/ 47234 w 92215"/>
                  <a:gd name="connsiteY36" fmla="*/ 10967 h 90819"/>
                  <a:gd name="connsiteX37" fmla="*/ 45694 w 92215"/>
                  <a:gd name="connsiteY37" fmla="*/ 10261 h 90819"/>
                  <a:gd name="connsiteX38" fmla="*/ 45630 w 92215"/>
                  <a:gd name="connsiteY38" fmla="*/ 9893 h 90819"/>
                  <a:gd name="connsiteX39" fmla="*/ 43721 w 92215"/>
                  <a:gd name="connsiteY39" fmla="*/ 11806 h 90819"/>
                  <a:gd name="connsiteX40" fmla="*/ 41765 w 92215"/>
                  <a:gd name="connsiteY40" fmla="*/ 11806 h 90819"/>
                  <a:gd name="connsiteX41" fmla="*/ 38090 w 92215"/>
                  <a:gd name="connsiteY41" fmla="*/ 13766 h 90819"/>
                  <a:gd name="connsiteX42" fmla="*/ 31205 w 92215"/>
                  <a:gd name="connsiteY42" fmla="*/ 13612 h 90819"/>
                  <a:gd name="connsiteX43" fmla="*/ 28406 w 92215"/>
                  <a:gd name="connsiteY43" fmla="*/ 15311 h 90819"/>
                  <a:gd name="connsiteX44" fmla="*/ 28269 w 92215"/>
                  <a:gd name="connsiteY44" fmla="*/ 16436 h 90819"/>
                  <a:gd name="connsiteX45" fmla="*/ 24204 w 92215"/>
                  <a:gd name="connsiteY45" fmla="*/ 17826 h 90819"/>
                  <a:gd name="connsiteX46" fmla="*/ 18166 w 92215"/>
                  <a:gd name="connsiteY46" fmla="*/ 21472 h 90819"/>
                  <a:gd name="connsiteX47" fmla="*/ 15783 w 92215"/>
                  <a:gd name="connsiteY47" fmla="*/ 19735 h 90819"/>
                  <a:gd name="connsiteX48" fmla="*/ 18582 w 92215"/>
                  <a:gd name="connsiteY48" fmla="*/ 21776 h 90819"/>
                  <a:gd name="connsiteX49" fmla="*/ 17880 w 92215"/>
                  <a:gd name="connsiteY49" fmla="*/ 25281 h 90819"/>
                  <a:gd name="connsiteX50" fmla="*/ 15920 w 92215"/>
                  <a:gd name="connsiteY50" fmla="*/ 29209 h 90819"/>
                  <a:gd name="connsiteX51" fmla="*/ 9463 w 92215"/>
                  <a:gd name="connsiteY51" fmla="*/ 30886 h 90819"/>
                  <a:gd name="connsiteX52" fmla="*/ 10015 w 92215"/>
                  <a:gd name="connsiteY52" fmla="*/ 34130 h 90819"/>
                  <a:gd name="connsiteX53" fmla="*/ 7914 w 92215"/>
                  <a:gd name="connsiteY53" fmla="*/ 39179 h 90819"/>
                  <a:gd name="connsiteX54" fmla="*/ 6082 w 92215"/>
                  <a:gd name="connsiteY54" fmla="*/ 39889 h 90819"/>
                  <a:gd name="connsiteX55" fmla="*/ 100 w 92215"/>
                  <a:gd name="connsiteY55" fmla="*/ 38743 h 90819"/>
                  <a:gd name="connsiteX56" fmla="*/ 395 w 92215"/>
                  <a:gd name="connsiteY56" fmla="*/ 35581 h 90819"/>
                  <a:gd name="connsiteX57" fmla="*/ 5654 w 92215"/>
                  <a:gd name="connsiteY57" fmla="*/ 44982 h 90819"/>
                  <a:gd name="connsiteX58" fmla="*/ 13036 w 92215"/>
                  <a:gd name="connsiteY58" fmla="*/ 51978 h 90819"/>
                  <a:gd name="connsiteX59" fmla="*/ 19574 w 92215"/>
                  <a:gd name="connsiteY59" fmla="*/ 65119 h 90819"/>
                  <a:gd name="connsiteX60" fmla="*/ 19638 w 92215"/>
                  <a:gd name="connsiteY60" fmla="*/ 68303 h 90819"/>
                  <a:gd name="connsiteX61" fmla="*/ 19728 w 92215"/>
                  <a:gd name="connsiteY61" fmla="*/ 72055 h 90819"/>
                  <a:gd name="connsiteX62" fmla="*/ 29523 w 92215"/>
                  <a:gd name="connsiteY62" fmla="*/ 84739 h 90819"/>
                  <a:gd name="connsiteX63" fmla="*/ 33015 w 92215"/>
                  <a:gd name="connsiteY63" fmla="*/ 88093 h 90819"/>
                  <a:gd name="connsiteX64" fmla="*/ 46211 w 92215"/>
                  <a:gd name="connsiteY64" fmla="*/ 90721 h 90819"/>
                  <a:gd name="connsiteX65" fmla="*/ 48963 w 92215"/>
                  <a:gd name="connsiteY65" fmla="*/ 87601 h 90819"/>
                  <a:gd name="connsiteX66" fmla="*/ 51988 w 92215"/>
                  <a:gd name="connsiteY66" fmla="*/ 73467 h 90819"/>
                  <a:gd name="connsiteX67" fmla="*/ 53434 w 92215"/>
                  <a:gd name="connsiteY67" fmla="*/ 72856 h 90819"/>
                  <a:gd name="connsiteX68" fmla="*/ 64393 w 92215"/>
                  <a:gd name="connsiteY68" fmla="*/ 69770 h 90819"/>
                  <a:gd name="connsiteX69" fmla="*/ 65553 w 92215"/>
                  <a:gd name="connsiteY69" fmla="*/ 67117 h 90819"/>
                  <a:gd name="connsiteX70" fmla="*/ 58407 w 92215"/>
                  <a:gd name="connsiteY70" fmla="*/ 55868 h 90819"/>
                  <a:gd name="connsiteX71" fmla="*/ 52831 w 92215"/>
                  <a:gd name="connsiteY71" fmla="*/ 52055 h 90819"/>
                  <a:gd name="connsiteX72" fmla="*/ 40520 w 92215"/>
                  <a:gd name="connsiteY72" fmla="*/ 33693 h 90819"/>
                  <a:gd name="connsiteX73" fmla="*/ 40075 w 92215"/>
                  <a:gd name="connsiteY73" fmla="*/ 30373 h 90819"/>
                  <a:gd name="connsiteX74" fmla="*/ 40490 w 92215"/>
                  <a:gd name="connsiteY74" fmla="*/ 28773 h 90819"/>
                  <a:gd name="connsiteX75" fmla="*/ 43259 w 92215"/>
                  <a:gd name="connsiteY75" fmla="*/ 28366 h 90819"/>
                  <a:gd name="connsiteX76" fmla="*/ 45719 w 92215"/>
                  <a:gd name="connsiteY76" fmla="*/ 30711 h 90819"/>
                  <a:gd name="connsiteX77" fmla="*/ 57457 w 92215"/>
                  <a:gd name="connsiteY77" fmla="*/ 27681 h 90819"/>
                  <a:gd name="connsiteX78" fmla="*/ 59960 w 92215"/>
                  <a:gd name="connsiteY78" fmla="*/ 21468 h 90819"/>
                  <a:gd name="connsiteX79" fmla="*/ 62759 w 92215"/>
                  <a:gd name="connsiteY79" fmla="*/ 20304 h 90819"/>
                  <a:gd name="connsiteX80" fmla="*/ 68993 w 92215"/>
                  <a:gd name="connsiteY80" fmla="*/ 20017 h 90819"/>
                  <a:gd name="connsiteX81" fmla="*/ 78715 w 92215"/>
                  <a:gd name="connsiteY81" fmla="*/ 18152 h 90819"/>
                  <a:gd name="connsiteX82" fmla="*/ 81424 w 92215"/>
                  <a:gd name="connsiteY82" fmla="*/ 18986 h 90819"/>
                  <a:gd name="connsiteX83" fmla="*/ 84154 w 92215"/>
                  <a:gd name="connsiteY83" fmla="*/ 17861 h 90819"/>
                  <a:gd name="connsiteX84" fmla="*/ 87526 w 92215"/>
                  <a:gd name="connsiteY84" fmla="*/ 16928 h 90819"/>
                  <a:gd name="connsiteX85" fmla="*/ 89400 w 92215"/>
                  <a:gd name="connsiteY85" fmla="*/ 13762 h 90819"/>
                  <a:gd name="connsiteX86" fmla="*/ 88266 w 92215"/>
                  <a:gd name="connsiteY86" fmla="*/ 10390 h 90819"/>
                  <a:gd name="connsiteX87" fmla="*/ 92199 w 92215"/>
                  <a:gd name="connsiteY87" fmla="*/ 8524 h 90819"/>
                  <a:gd name="connsiteX88" fmla="*/ 92199 w 92215"/>
                  <a:gd name="connsiteY88" fmla="*/ 4964 h 90819"/>
                  <a:gd name="connsiteX89" fmla="*/ 19082 w 92215"/>
                  <a:gd name="connsiteY89" fmla="*/ 68285 h 90819"/>
                  <a:gd name="connsiteX90" fmla="*/ 19082 w 92215"/>
                  <a:gd name="connsiteY90" fmla="*/ 68820 h 90819"/>
                  <a:gd name="connsiteX91" fmla="*/ 19647 w 92215"/>
                  <a:gd name="connsiteY91" fmla="*/ 68303 h 90819"/>
                  <a:gd name="connsiteX92" fmla="*/ 19647 w 92215"/>
                  <a:gd name="connsiteY92" fmla="*/ 68285 h 90819"/>
                  <a:gd name="connsiteX93" fmla="*/ 19082 w 92215"/>
                  <a:gd name="connsiteY93" fmla="*/ 68285 h 90819"/>
                  <a:gd name="connsiteX94" fmla="*/ 19587 w 92215"/>
                  <a:gd name="connsiteY94" fmla="*/ 65123 h 90819"/>
                  <a:gd name="connsiteX95" fmla="*/ 19069 w 92215"/>
                  <a:gd name="connsiteY95" fmla="*/ 64648 h 90819"/>
                  <a:gd name="connsiteX96" fmla="*/ 19069 w 92215"/>
                  <a:gd name="connsiteY96" fmla="*/ 65089 h 90819"/>
                  <a:gd name="connsiteX97" fmla="*/ 19630 w 92215"/>
                  <a:gd name="connsiteY97" fmla="*/ 65354 h 90819"/>
                  <a:gd name="connsiteX98" fmla="*/ 19587 w 92215"/>
                  <a:gd name="connsiteY98" fmla="*/ 65123 h 90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92215" h="90819">
                    <a:moveTo>
                      <a:pt x="18979" y="72192"/>
                    </a:moveTo>
                    <a:cubicBezTo>
                      <a:pt x="19232" y="72205"/>
                      <a:pt x="19510" y="72252"/>
                      <a:pt x="19754" y="72252"/>
                    </a:cubicBezTo>
                    <a:cubicBezTo>
                      <a:pt x="19754" y="72192"/>
                      <a:pt x="19754" y="72120"/>
                      <a:pt x="19741" y="72055"/>
                    </a:cubicBezTo>
                    <a:cubicBezTo>
                      <a:pt x="19608" y="71966"/>
                      <a:pt x="19489" y="71867"/>
                      <a:pt x="19347" y="71752"/>
                    </a:cubicBezTo>
                    <a:cubicBezTo>
                      <a:pt x="19219" y="71910"/>
                      <a:pt x="19082" y="72047"/>
                      <a:pt x="18979" y="72192"/>
                    </a:cubicBezTo>
                    <a:close/>
                    <a:moveTo>
                      <a:pt x="16737" y="63899"/>
                    </a:moveTo>
                    <a:cubicBezTo>
                      <a:pt x="16262" y="63656"/>
                      <a:pt x="15821" y="63313"/>
                      <a:pt x="15423" y="62967"/>
                    </a:cubicBezTo>
                    <a:cubicBezTo>
                      <a:pt x="14473" y="62128"/>
                      <a:pt x="13327" y="61918"/>
                      <a:pt x="12471" y="62873"/>
                    </a:cubicBezTo>
                    <a:cubicBezTo>
                      <a:pt x="11829" y="63574"/>
                      <a:pt x="11277" y="64781"/>
                      <a:pt x="11405" y="65658"/>
                    </a:cubicBezTo>
                    <a:cubicBezTo>
                      <a:pt x="11530" y="66531"/>
                      <a:pt x="12441" y="67858"/>
                      <a:pt x="13194" y="67982"/>
                    </a:cubicBezTo>
                    <a:cubicBezTo>
                      <a:pt x="15111" y="68324"/>
                      <a:pt x="17096" y="68251"/>
                      <a:pt x="19082" y="68290"/>
                    </a:cubicBezTo>
                    <a:cubicBezTo>
                      <a:pt x="19082" y="67220"/>
                      <a:pt x="19082" y="66154"/>
                      <a:pt x="19065" y="65089"/>
                    </a:cubicBezTo>
                    <a:cubicBezTo>
                      <a:pt x="18282" y="64700"/>
                      <a:pt x="17494" y="64323"/>
                      <a:pt x="16737" y="63899"/>
                    </a:cubicBezTo>
                    <a:close/>
                    <a:moveTo>
                      <a:pt x="16172" y="73532"/>
                    </a:moveTo>
                    <a:cubicBezTo>
                      <a:pt x="16159" y="73570"/>
                      <a:pt x="17174" y="74122"/>
                      <a:pt x="17336" y="73985"/>
                    </a:cubicBezTo>
                    <a:cubicBezTo>
                      <a:pt x="17935" y="73472"/>
                      <a:pt x="18432" y="72821"/>
                      <a:pt x="18979" y="72192"/>
                    </a:cubicBezTo>
                    <a:cubicBezTo>
                      <a:pt x="17803" y="72060"/>
                      <a:pt x="16669" y="71893"/>
                      <a:pt x="16172" y="73532"/>
                    </a:cubicBezTo>
                    <a:close/>
                    <a:moveTo>
                      <a:pt x="92216" y="4964"/>
                    </a:moveTo>
                    <a:lnTo>
                      <a:pt x="89417" y="3834"/>
                    </a:lnTo>
                    <a:lnTo>
                      <a:pt x="89888" y="115"/>
                    </a:lnTo>
                    <a:lnTo>
                      <a:pt x="88382" y="0"/>
                    </a:lnTo>
                    <a:cubicBezTo>
                      <a:pt x="88382" y="0"/>
                      <a:pt x="84869" y="1960"/>
                      <a:pt x="84869" y="2392"/>
                    </a:cubicBezTo>
                    <a:cubicBezTo>
                      <a:pt x="84869" y="2803"/>
                      <a:pt x="84449" y="5208"/>
                      <a:pt x="84449" y="5208"/>
                    </a:cubicBezTo>
                    <a:lnTo>
                      <a:pt x="85857" y="8567"/>
                    </a:lnTo>
                    <a:lnTo>
                      <a:pt x="83889" y="9975"/>
                    </a:lnTo>
                    <a:lnTo>
                      <a:pt x="78112" y="9405"/>
                    </a:lnTo>
                    <a:lnTo>
                      <a:pt x="75027" y="10817"/>
                    </a:lnTo>
                    <a:lnTo>
                      <a:pt x="72506" y="8986"/>
                    </a:lnTo>
                    <a:lnTo>
                      <a:pt x="70119" y="9268"/>
                    </a:lnTo>
                    <a:lnTo>
                      <a:pt x="68009" y="10817"/>
                    </a:lnTo>
                    <a:lnTo>
                      <a:pt x="65621" y="10817"/>
                    </a:lnTo>
                    <a:lnTo>
                      <a:pt x="64924" y="8567"/>
                    </a:lnTo>
                    <a:lnTo>
                      <a:pt x="61543" y="8567"/>
                    </a:lnTo>
                    <a:lnTo>
                      <a:pt x="57615" y="7728"/>
                    </a:lnTo>
                    <a:lnTo>
                      <a:pt x="55514" y="9846"/>
                    </a:lnTo>
                    <a:lnTo>
                      <a:pt x="53118" y="10531"/>
                    </a:lnTo>
                    <a:lnTo>
                      <a:pt x="47234" y="10967"/>
                    </a:lnTo>
                    <a:lnTo>
                      <a:pt x="45694" y="10261"/>
                    </a:lnTo>
                    <a:lnTo>
                      <a:pt x="45630" y="9893"/>
                    </a:lnTo>
                    <a:lnTo>
                      <a:pt x="43721" y="11806"/>
                    </a:lnTo>
                    <a:lnTo>
                      <a:pt x="41765" y="11806"/>
                    </a:lnTo>
                    <a:lnTo>
                      <a:pt x="38090" y="13766"/>
                    </a:lnTo>
                    <a:lnTo>
                      <a:pt x="31205" y="13612"/>
                    </a:lnTo>
                    <a:lnTo>
                      <a:pt x="28406" y="15311"/>
                    </a:lnTo>
                    <a:lnTo>
                      <a:pt x="28269" y="16436"/>
                    </a:lnTo>
                    <a:lnTo>
                      <a:pt x="24204" y="17826"/>
                    </a:lnTo>
                    <a:lnTo>
                      <a:pt x="18166" y="21472"/>
                    </a:lnTo>
                    <a:lnTo>
                      <a:pt x="15783" y="19735"/>
                    </a:lnTo>
                    <a:lnTo>
                      <a:pt x="18582" y="21776"/>
                    </a:lnTo>
                    <a:lnTo>
                      <a:pt x="17880" y="25281"/>
                    </a:lnTo>
                    <a:lnTo>
                      <a:pt x="15920" y="29209"/>
                    </a:lnTo>
                    <a:lnTo>
                      <a:pt x="9463" y="30886"/>
                    </a:lnTo>
                    <a:lnTo>
                      <a:pt x="10015" y="34130"/>
                    </a:lnTo>
                    <a:lnTo>
                      <a:pt x="7914" y="39179"/>
                    </a:lnTo>
                    <a:lnTo>
                      <a:pt x="6082" y="39889"/>
                    </a:lnTo>
                    <a:lnTo>
                      <a:pt x="100" y="38743"/>
                    </a:lnTo>
                    <a:cubicBezTo>
                      <a:pt x="-54" y="37827"/>
                      <a:pt x="27" y="36800"/>
                      <a:pt x="395" y="35581"/>
                    </a:cubicBezTo>
                    <a:cubicBezTo>
                      <a:pt x="-1214" y="40651"/>
                      <a:pt x="2398" y="42534"/>
                      <a:pt x="5654" y="44982"/>
                    </a:cubicBezTo>
                    <a:cubicBezTo>
                      <a:pt x="8359" y="46984"/>
                      <a:pt x="10605" y="49612"/>
                      <a:pt x="13036" y="51978"/>
                    </a:cubicBezTo>
                    <a:cubicBezTo>
                      <a:pt x="13763" y="57070"/>
                      <a:pt x="19322" y="59783"/>
                      <a:pt x="19574" y="65119"/>
                    </a:cubicBezTo>
                    <a:cubicBezTo>
                      <a:pt x="21157" y="66493"/>
                      <a:pt x="21183" y="66925"/>
                      <a:pt x="19638" y="68303"/>
                    </a:cubicBezTo>
                    <a:cubicBezTo>
                      <a:pt x="19681" y="69565"/>
                      <a:pt x="19702" y="70819"/>
                      <a:pt x="19728" y="72055"/>
                    </a:cubicBezTo>
                    <a:cubicBezTo>
                      <a:pt x="24341" y="75205"/>
                      <a:pt x="28483" y="78662"/>
                      <a:pt x="29523" y="84739"/>
                    </a:cubicBezTo>
                    <a:cubicBezTo>
                      <a:pt x="29750" y="86035"/>
                      <a:pt x="31586" y="87443"/>
                      <a:pt x="33015" y="88093"/>
                    </a:cubicBezTo>
                    <a:cubicBezTo>
                      <a:pt x="37157" y="89976"/>
                      <a:pt x="41534" y="91183"/>
                      <a:pt x="46211" y="90721"/>
                    </a:cubicBezTo>
                    <a:cubicBezTo>
                      <a:pt x="48248" y="90515"/>
                      <a:pt x="49814" y="89445"/>
                      <a:pt x="48963" y="87601"/>
                    </a:cubicBezTo>
                    <a:cubicBezTo>
                      <a:pt x="46323" y="81953"/>
                      <a:pt x="52463" y="78461"/>
                      <a:pt x="51988" y="73467"/>
                    </a:cubicBezTo>
                    <a:cubicBezTo>
                      <a:pt x="51962" y="73296"/>
                      <a:pt x="53024" y="72723"/>
                      <a:pt x="53434" y="72856"/>
                    </a:cubicBezTo>
                    <a:cubicBezTo>
                      <a:pt x="57803" y="74310"/>
                      <a:pt x="60692" y="70647"/>
                      <a:pt x="64393" y="69770"/>
                    </a:cubicBezTo>
                    <a:cubicBezTo>
                      <a:pt x="65553" y="69505"/>
                      <a:pt x="65908" y="68397"/>
                      <a:pt x="65553" y="67117"/>
                    </a:cubicBezTo>
                    <a:cubicBezTo>
                      <a:pt x="64239" y="62693"/>
                      <a:pt x="62652" y="58439"/>
                      <a:pt x="58407" y="55868"/>
                    </a:cubicBezTo>
                    <a:cubicBezTo>
                      <a:pt x="56469" y="54687"/>
                      <a:pt x="54111" y="53771"/>
                      <a:pt x="52831" y="52055"/>
                    </a:cubicBezTo>
                    <a:cubicBezTo>
                      <a:pt x="48488" y="46103"/>
                      <a:pt x="44500" y="39889"/>
                      <a:pt x="40520" y="33693"/>
                    </a:cubicBezTo>
                    <a:cubicBezTo>
                      <a:pt x="39960" y="32833"/>
                      <a:pt x="40097" y="31477"/>
                      <a:pt x="40075" y="30373"/>
                    </a:cubicBezTo>
                    <a:cubicBezTo>
                      <a:pt x="40054" y="29838"/>
                      <a:pt x="40246" y="29269"/>
                      <a:pt x="40490" y="28773"/>
                    </a:cubicBezTo>
                    <a:cubicBezTo>
                      <a:pt x="41115" y="27514"/>
                      <a:pt x="42108" y="27377"/>
                      <a:pt x="43259" y="28366"/>
                    </a:cubicBezTo>
                    <a:cubicBezTo>
                      <a:pt x="44115" y="29111"/>
                      <a:pt x="44851" y="30005"/>
                      <a:pt x="45719" y="30711"/>
                    </a:cubicBezTo>
                    <a:cubicBezTo>
                      <a:pt x="50709" y="34870"/>
                      <a:pt x="55253" y="33689"/>
                      <a:pt x="57457" y="27681"/>
                    </a:cubicBezTo>
                    <a:cubicBezTo>
                      <a:pt x="58223" y="25580"/>
                      <a:pt x="58873" y="23411"/>
                      <a:pt x="59960" y="21468"/>
                    </a:cubicBezTo>
                    <a:cubicBezTo>
                      <a:pt x="60341" y="20741"/>
                      <a:pt x="62053" y="20017"/>
                      <a:pt x="62759" y="20304"/>
                    </a:cubicBezTo>
                    <a:cubicBezTo>
                      <a:pt x="64975" y="21173"/>
                      <a:pt x="67012" y="21793"/>
                      <a:pt x="68993" y="20017"/>
                    </a:cubicBezTo>
                    <a:cubicBezTo>
                      <a:pt x="71869" y="17441"/>
                      <a:pt x="75326" y="17711"/>
                      <a:pt x="78715" y="18152"/>
                    </a:cubicBezTo>
                    <a:cubicBezTo>
                      <a:pt x="79687" y="18284"/>
                      <a:pt x="80573" y="18623"/>
                      <a:pt x="81424" y="18986"/>
                    </a:cubicBezTo>
                    <a:lnTo>
                      <a:pt x="84154" y="17861"/>
                    </a:lnTo>
                    <a:lnTo>
                      <a:pt x="87526" y="16928"/>
                    </a:lnTo>
                    <a:lnTo>
                      <a:pt x="89400" y="13762"/>
                    </a:lnTo>
                    <a:lnTo>
                      <a:pt x="88266" y="10390"/>
                    </a:lnTo>
                    <a:lnTo>
                      <a:pt x="92199" y="8524"/>
                    </a:lnTo>
                    <a:lnTo>
                      <a:pt x="92199" y="4964"/>
                    </a:lnTo>
                    <a:close/>
                    <a:moveTo>
                      <a:pt x="19082" y="68285"/>
                    </a:moveTo>
                    <a:cubicBezTo>
                      <a:pt x="19082" y="68461"/>
                      <a:pt x="19082" y="68645"/>
                      <a:pt x="19082" y="68820"/>
                    </a:cubicBezTo>
                    <a:cubicBezTo>
                      <a:pt x="19339" y="68615"/>
                      <a:pt x="19446" y="68495"/>
                      <a:pt x="19647" y="68303"/>
                    </a:cubicBezTo>
                    <a:lnTo>
                      <a:pt x="19647" y="68285"/>
                    </a:lnTo>
                    <a:cubicBezTo>
                      <a:pt x="19467" y="68285"/>
                      <a:pt x="19253" y="68285"/>
                      <a:pt x="19082" y="68285"/>
                    </a:cubicBezTo>
                    <a:close/>
                    <a:moveTo>
                      <a:pt x="19587" y="65123"/>
                    </a:moveTo>
                    <a:cubicBezTo>
                      <a:pt x="19390" y="64952"/>
                      <a:pt x="19296" y="64858"/>
                      <a:pt x="19069" y="64648"/>
                    </a:cubicBezTo>
                    <a:cubicBezTo>
                      <a:pt x="19069" y="64798"/>
                      <a:pt x="19069" y="64926"/>
                      <a:pt x="19069" y="65089"/>
                    </a:cubicBezTo>
                    <a:cubicBezTo>
                      <a:pt x="19257" y="65183"/>
                      <a:pt x="19442" y="65277"/>
                      <a:pt x="19630" y="65354"/>
                    </a:cubicBezTo>
                    <a:cubicBezTo>
                      <a:pt x="19625" y="65273"/>
                      <a:pt x="19587" y="65200"/>
                      <a:pt x="19587" y="65123"/>
                    </a:cubicBezTo>
                    <a:close/>
                  </a:path>
                </a:pathLst>
              </a:custGeom>
              <a:grpFill/>
              <a:ln w="5028" cap="flat">
                <a:solidFill>
                  <a:schemeClr val="bg1"/>
                </a:solidFill>
                <a:prstDash val="solid"/>
                <a:miter/>
              </a:ln>
            </p:spPr>
            <p:txBody>
              <a:bodyPr rtlCol="0" anchor="ctr"/>
              <a:lstStyle/>
              <a:p>
                <a:endParaRPr lang="en-US"/>
              </a:p>
            </p:txBody>
          </p:sp>
          <p:sp>
            <p:nvSpPr>
              <p:cNvPr id="659" name="Freeform 658">
                <a:extLst>
                  <a:ext uri="{FF2B5EF4-FFF2-40B4-BE49-F238E27FC236}">
                    <a16:creationId xmlns:a16="http://schemas.microsoft.com/office/drawing/2014/main" id="{15391EF7-2559-29E2-B617-E41975930B3E}"/>
                  </a:ext>
                </a:extLst>
              </p:cNvPr>
              <p:cNvSpPr/>
              <p:nvPr/>
            </p:nvSpPr>
            <p:spPr>
              <a:xfrm>
                <a:off x="6475642" y="4582423"/>
                <a:ext cx="33673" cy="10669"/>
              </a:xfrm>
              <a:custGeom>
                <a:avLst/>
                <a:gdLst>
                  <a:gd name="connsiteX0" fmla="*/ 4916 w 33673"/>
                  <a:gd name="connsiteY0" fmla="*/ 36 h 10669"/>
                  <a:gd name="connsiteX1" fmla="*/ 1792 w 33673"/>
                  <a:gd name="connsiteY1" fmla="*/ 1025 h 10669"/>
                  <a:gd name="connsiteX2" fmla="*/ 12 w 33673"/>
                  <a:gd name="connsiteY2" fmla="*/ 3601 h 10669"/>
                  <a:gd name="connsiteX3" fmla="*/ 1163 w 33673"/>
                  <a:gd name="connsiteY3" fmla="*/ 6369 h 10669"/>
                  <a:gd name="connsiteX4" fmla="*/ 17415 w 33673"/>
                  <a:gd name="connsiteY4" fmla="*/ 10606 h 10669"/>
                  <a:gd name="connsiteX5" fmla="*/ 18695 w 33673"/>
                  <a:gd name="connsiteY5" fmla="*/ 10623 h 10669"/>
                  <a:gd name="connsiteX6" fmla="*/ 32448 w 33673"/>
                  <a:gd name="connsiteY6" fmla="*/ 8573 h 10669"/>
                  <a:gd name="connsiteX7" fmla="*/ 33671 w 33673"/>
                  <a:gd name="connsiteY7" fmla="*/ 7538 h 10669"/>
                  <a:gd name="connsiteX8" fmla="*/ 32627 w 33673"/>
                  <a:gd name="connsiteY8" fmla="*/ 4889 h 10669"/>
                  <a:gd name="connsiteX9" fmla="*/ 20030 w 33673"/>
                  <a:gd name="connsiteY9" fmla="*/ 802 h 10669"/>
                  <a:gd name="connsiteX10" fmla="*/ 4916 w 33673"/>
                  <a:gd name="connsiteY10" fmla="*/ 36 h 10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673" h="10669">
                    <a:moveTo>
                      <a:pt x="4916" y="36"/>
                    </a:moveTo>
                    <a:cubicBezTo>
                      <a:pt x="3957" y="-152"/>
                      <a:pt x="2639" y="421"/>
                      <a:pt x="1792" y="1025"/>
                    </a:cubicBezTo>
                    <a:cubicBezTo>
                      <a:pt x="971" y="1620"/>
                      <a:pt x="128" y="2672"/>
                      <a:pt x="12" y="3601"/>
                    </a:cubicBezTo>
                    <a:cubicBezTo>
                      <a:pt x="-95" y="4521"/>
                      <a:pt x="526" y="6198"/>
                      <a:pt x="1163" y="6369"/>
                    </a:cubicBezTo>
                    <a:cubicBezTo>
                      <a:pt x="6525" y="7936"/>
                      <a:pt x="11989" y="9254"/>
                      <a:pt x="17415" y="10606"/>
                    </a:cubicBezTo>
                    <a:cubicBezTo>
                      <a:pt x="17941" y="10738"/>
                      <a:pt x="18528" y="10623"/>
                      <a:pt x="18695" y="10623"/>
                    </a:cubicBezTo>
                    <a:cubicBezTo>
                      <a:pt x="23526" y="9912"/>
                      <a:pt x="27997" y="9284"/>
                      <a:pt x="32448" y="8573"/>
                    </a:cubicBezTo>
                    <a:cubicBezTo>
                      <a:pt x="32918" y="8505"/>
                      <a:pt x="33714" y="7812"/>
                      <a:pt x="33671" y="7538"/>
                    </a:cubicBezTo>
                    <a:cubicBezTo>
                      <a:pt x="33500" y="6601"/>
                      <a:pt x="33291" y="5394"/>
                      <a:pt x="32627" y="4889"/>
                    </a:cubicBezTo>
                    <a:cubicBezTo>
                      <a:pt x="28951" y="2005"/>
                      <a:pt x="24638" y="516"/>
                      <a:pt x="20030" y="802"/>
                    </a:cubicBezTo>
                    <a:cubicBezTo>
                      <a:pt x="14916" y="1102"/>
                      <a:pt x="9918" y="1042"/>
                      <a:pt x="4916" y="36"/>
                    </a:cubicBezTo>
                    <a:close/>
                  </a:path>
                </a:pathLst>
              </a:custGeom>
              <a:grpFill/>
              <a:ln w="5028" cap="flat">
                <a:solidFill>
                  <a:schemeClr val="bg1"/>
                </a:solidFill>
                <a:prstDash val="solid"/>
                <a:miter/>
              </a:ln>
            </p:spPr>
            <p:txBody>
              <a:bodyPr rtlCol="0" anchor="ctr"/>
              <a:lstStyle/>
              <a:p>
                <a:endParaRPr lang="en-US"/>
              </a:p>
            </p:txBody>
          </p:sp>
        </p:grpSp>
        <p:grpSp>
          <p:nvGrpSpPr>
            <p:cNvPr id="484" name="Graphic 2398">
              <a:extLst>
                <a:ext uri="{FF2B5EF4-FFF2-40B4-BE49-F238E27FC236}">
                  <a16:creationId xmlns:a16="http://schemas.microsoft.com/office/drawing/2014/main" id="{C9060CB2-92D3-9CBC-8844-A71ED550EC2D}"/>
                </a:ext>
              </a:extLst>
            </p:cNvPr>
            <p:cNvGrpSpPr/>
            <p:nvPr/>
          </p:nvGrpSpPr>
          <p:grpSpPr>
            <a:xfrm>
              <a:off x="6489450" y="4459817"/>
              <a:ext cx="269877" cy="207105"/>
              <a:chOff x="6489450" y="4459817"/>
              <a:chExt cx="269877" cy="207105"/>
            </a:xfrm>
            <a:grpFill/>
          </p:grpSpPr>
          <p:sp>
            <p:nvSpPr>
              <p:cNvPr id="651" name="Freeform 650">
                <a:extLst>
                  <a:ext uri="{FF2B5EF4-FFF2-40B4-BE49-F238E27FC236}">
                    <a16:creationId xmlns:a16="http://schemas.microsoft.com/office/drawing/2014/main" id="{3318DED3-C56E-D483-F918-85F708560D48}"/>
                  </a:ext>
                </a:extLst>
              </p:cNvPr>
              <p:cNvSpPr/>
              <p:nvPr/>
            </p:nvSpPr>
            <p:spPr>
              <a:xfrm>
                <a:off x="6489450" y="4492458"/>
                <a:ext cx="3282" cy="590"/>
              </a:xfrm>
              <a:custGeom>
                <a:avLst/>
                <a:gdLst>
                  <a:gd name="connsiteX0" fmla="*/ 0 w 3282"/>
                  <a:gd name="connsiteY0" fmla="*/ 591 h 590"/>
                  <a:gd name="connsiteX1" fmla="*/ 0 w 3282"/>
                  <a:gd name="connsiteY1" fmla="*/ 591 h 590"/>
                  <a:gd name="connsiteX2" fmla="*/ 3282 w 3282"/>
                  <a:gd name="connsiteY2" fmla="*/ 0 h 590"/>
                  <a:gd name="connsiteX3" fmla="*/ 0 w 3282"/>
                  <a:gd name="connsiteY3" fmla="*/ 591 h 590"/>
                </a:gdLst>
                <a:ahLst/>
                <a:cxnLst>
                  <a:cxn ang="0">
                    <a:pos x="connsiteX0" y="connsiteY0"/>
                  </a:cxn>
                  <a:cxn ang="0">
                    <a:pos x="connsiteX1" y="connsiteY1"/>
                  </a:cxn>
                  <a:cxn ang="0">
                    <a:pos x="connsiteX2" y="connsiteY2"/>
                  </a:cxn>
                  <a:cxn ang="0">
                    <a:pos x="connsiteX3" y="connsiteY3"/>
                  </a:cxn>
                </a:cxnLst>
                <a:rect l="l" t="t" r="r" b="b"/>
                <a:pathLst>
                  <a:path w="3282" h="590">
                    <a:moveTo>
                      <a:pt x="0" y="591"/>
                    </a:moveTo>
                    <a:lnTo>
                      <a:pt x="0" y="591"/>
                    </a:lnTo>
                    <a:cubicBezTo>
                      <a:pt x="1057" y="188"/>
                      <a:pt x="2165" y="34"/>
                      <a:pt x="3282" y="0"/>
                    </a:cubicBezTo>
                    <a:cubicBezTo>
                      <a:pt x="2165" y="39"/>
                      <a:pt x="1057" y="192"/>
                      <a:pt x="0" y="591"/>
                    </a:cubicBezTo>
                    <a:close/>
                  </a:path>
                </a:pathLst>
              </a:custGeom>
              <a:grpFill/>
              <a:ln w="5028" cap="flat">
                <a:solidFill>
                  <a:schemeClr val="bg1"/>
                </a:solidFill>
                <a:prstDash val="solid"/>
                <a:miter/>
              </a:ln>
            </p:spPr>
            <p:txBody>
              <a:bodyPr rtlCol="0" anchor="ctr"/>
              <a:lstStyle/>
              <a:p>
                <a:endParaRPr lang="en-US"/>
              </a:p>
            </p:txBody>
          </p:sp>
          <p:sp>
            <p:nvSpPr>
              <p:cNvPr id="652" name="Freeform 651">
                <a:extLst>
                  <a:ext uri="{FF2B5EF4-FFF2-40B4-BE49-F238E27FC236}">
                    <a16:creationId xmlns:a16="http://schemas.microsoft.com/office/drawing/2014/main" id="{B48E1F16-EDE6-2CFA-C4E8-244D3922FE30}"/>
                  </a:ext>
                </a:extLst>
              </p:cNvPr>
              <p:cNvSpPr/>
              <p:nvPr/>
            </p:nvSpPr>
            <p:spPr>
              <a:xfrm>
                <a:off x="6523811" y="4459817"/>
                <a:ext cx="145" cy="552"/>
              </a:xfrm>
              <a:custGeom>
                <a:avLst/>
                <a:gdLst>
                  <a:gd name="connsiteX0" fmla="*/ 145 w 145"/>
                  <a:gd name="connsiteY0" fmla="*/ 0 h 552"/>
                  <a:gd name="connsiteX1" fmla="*/ 145 w 145"/>
                  <a:gd name="connsiteY1" fmla="*/ 0 h 552"/>
                  <a:gd name="connsiteX2" fmla="*/ 0 w 145"/>
                  <a:gd name="connsiteY2" fmla="*/ 552 h 552"/>
                  <a:gd name="connsiteX3" fmla="*/ 145 w 145"/>
                  <a:gd name="connsiteY3" fmla="*/ 0 h 552"/>
                </a:gdLst>
                <a:ahLst/>
                <a:cxnLst>
                  <a:cxn ang="0">
                    <a:pos x="connsiteX0" y="connsiteY0"/>
                  </a:cxn>
                  <a:cxn ang="0">
                    <a:pos x="connsiteX1" y="connsiteY1"/>
                  </a:cxn>
                  <a:cxn ang="0">
                    <a:pos x="connsiteX2" y="connsiteY2"/>
                  </a:cxn>
                  <a:cxn ang="0">
                    <a:pos x="connsiteX3" y="connsiteY3"/>
                  </a:cxn>
                </a:cxnLst>
                <a:rect l="l" t="t" r="r" b="b"/>
                <a:pathLst>
                  <a:path w="145" h="552">
                    <a:moveTo>
                      <a:pt x="145" y="0"/>
                    </a:moveTo>
                    <a:lnTo>
                      <a:pt x="145" y="0"/>
                    </a:lnTo>
                    <a:cubicBezTo>
                      <a:pt x="90" y="171"/>
                      <a:pt x="68" y="355"/>
                      <a:pt x="0" y="552"/>
                    </a:cubicBezTo>
                    <a:cubicBezTo>
                      <a:pt x="73" y="355"/>
                      <a:pt x="94" y="171"/>
                      <a:pt x="145" y="0"/>
                    </a:cubicBezTo>
                    <a:close/>
                  </a:path>
                </a:pathLst>
              </a:custGeom>
              <a:grpFill/>
              <a:ln w="5028" cap="flat">
                <a:solidFill>
                  <a:schemeClr val="bg1"/>
                </a:solidFill>
                <a:prstDash val="solid"/>
                <a:miter/>
              </a:ln>
            </p:spPr>
            <p:txBody>
              <a:bodyPr rtlCol="0" anchor="ctr"/>
              <a:lstStyle/>
              <a:p>
                <a:endParaRPr lang="en-US"/>
              </a:p>
            </p:txBody>
          </p:sp>
          <p:sp>
            <p:nvSpPr>
              <p:cNvPr id="653" name="Freeform 652">
                <a:extLst>
                  <a:ext uri="{FF2B5EF4-FFF2-40B4-BE49-F238E27FC236}">
                    <a16:creationId xmlns:a16="http://schemas.microsoft.com/office/drawing/2014/main" id="{E730393C-40BD-C097-BEF7-123BE49F7FD6}"/>
                  </a:ext>
                </a:extLst>
              </p:cNvPr>
              <p:cNvSpPr/>
              <p:nvPr/>
            </p:nvSpPr>
            <p:spPr>
              <a:xfrm>
                <a:off x="6490224" y="4507059"/>
                <a:ext cx="3567" cy="3498"/>
              </a:xfrm>
              <a:custGeom>
                <a:avLst/>
                <a:gdLst>
                  <a:gd name="connsiteX0" fmla="*/ 604 w 3567"/>
                  <a:gd name="connsiteY0" fmla="*/ 2947 h 3498"/>
                  <a:gd name="connsiteX1" fmla="*/ 3266 w 3567"/>
                  <a:gd name="connsiteY1" fmla="*/ 2643 h 3498"/>
                  <a:gd name="connsiteX2" fmla="*/ 2316 w 3567"/>
                  <a:gd name="connsiteY2" fmla="*/ 67 h 3498"/>
                  <a:gd name="connsiteX3" fmla="*/ 844 w 3567"/>
                  <a:gd name="connsiteY3" fmla="*/ 315 h 3498"/>
                  <a:gd name="connsiteX4" fmla="*/ 604 w 3567"/>
                  <a:gd name="connsiteY4" fmla="*/ 2947 h 34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67" h="3498">
                    <a:moveTo>
                      <a:pt x="604" y="2947"/>
                    </a:moveTo>
                    <a:cubicBezTo>
                      <a:pt x="1482" y="3803"/>
                      <a:pt x="2457" y="3632"/>
                      <a:pt x="3266" y="2643"/>
                    </a:cubicBezTo>
                    <a:cubicBezTo>
                      <a:pt x="3865" y="1458"/>
                      <a:pt x="3582" y="521"/>
                      <a:pt x="2316" y="67"/>
                    </a:cubicBezTo>
                    <a:cubicBezTo>
                      <a:pt x="1892" y="-91"/>
                      <a:pt x="1229" y="46"/>
                      <a:pt x="844" y="315"/>
                    </a:cubicBezTo>
                    <a:cubicBezTo>
                      <a:pt x="-166" y="1051"/>
                      <a:pt x="-299" y="2066"/>
                      <a:pt x="604" y="2947"/>
                    </a:cubicBezTo>
                    <a:close/>
                  </a:path>
                </a:pathLst>
              </a:custGeom>
              <a:grpFill/>
              <a:ln w="5028" cap="flat">
                <a:solidFill>
                  <a:schemeClr val="bg1"/>
                </a:solidFill>
                <a:prstDash val="solid"/>
                <a:miter/>
              </a:ln>
            </p:spPr>
            <p:txBody>
              <a:bodyPr rtlCol="0" anchor="ctr"/>
              <a:lstStyle/>
              <a:p>
                <a:endParaRPr lang="en-US"/>
              </a:p>
            </p:txBody>
          </p:sp>
          <p:sp>
            <p:nvSpPr>
              <p:cNvPr id="654" name="Freeform 653">
                <a:extLst>
                  <a:ext uri="{FF2B5EF4-FFF2-40B4-BE49-F238E27FC236}">
                    <a16:creationId xmlns:a16="http://schemas.microsoft.com/office/drawing/2014/main" id="{B8FE3CA7-47F6-3625-47F6-8DBA8AB69CF1}"/>
                  </a:ext>
                </a:extLst>
              </p:cNvPr>
              <p:cNvSpPr/>
              <p:nvPr/>
            </p:nvSpPr>
            <p:spPr>
              <a:xfrm>
                <a:off x="6499301" y="4465268"/>
                <a:ext cx="260027" cy="108787"/>
              </a:xfrm>
              <a:custGeom>
                <a:avLst/>
                <a:gdLst>
                  <a:gd name="connsiteX0" fmla="*/ 256655 w 260027"/>
                  <a:gd name="connsiteY0" fmla="*/ 76673 h 108787"/>
                  <a:gd name="connsiteX1" fmla="*/ 253300 w 260027"/>
                  <a:gd name="connsiteY1" fmla="*/ 74443 h 108787"/>
                  <a:gd name="connsiteX2" fmla="*/ 252449 w 260027"/>
                  <a:gd name="connsiteY2" fmla="*/ 69099 h 108787"/>
                  <a:gd name="connsiteX3" fmla="*/ 254135 w 260027"/>
                  <a:gd name="connsiteY3" fmla="*/ 65731 h 108787"/>
                  <a:gd name="connsiteX4" fmla="*/ 250485 w 260027"/>
                  <a:gd name="connsiteY4" fmla="*/ 63763 h 108787"/>
                  <a:gd name="connsiteX5" fmla="*/ 250211 w 260027"/>
                  <a:gd name="connsiteY5" fmla="*/ 52248 h 108787"/>
                  <a:gd name="connsiteX6" fmla="*/ 247113 w 260027"/>
                  <a:gd name="connsiteY6" fmla="*/ 48585 h 108787"/>
                  <a:gd name="connsiteX7" fmla="*/ 250211 w 260027"/>
                  <a:gd name="connsiteY7" fmla="*/ 47190 h 108787"/>
                  <a:gd name="connsiteX8" fmla="*/ 254982 w 260027"/>
                  <a:gd name="connsiteY8" fmla="*/ 41854 h 108787"/>
                  <a:gd name="connsiteX9" fmla="*/ 250480 w 260027"/>
                  <a:gd name="connsiteY9" fmla="*/ 37357 h 108787"/>
                  <a:gd name="connsiteX10" fmla="*/ 243180 w 260027"/>
                  <a:gd name="connsiteY10" fmla="*/ 37639 h 108787"/>
                  <a:gd name="connsiteX11" fmla="*/ 239248 w 260027"/>
                  <a:gd name="connsiteY11" fmla="*/ 35392 h 108787"/>
                  <a:gd name="connsiteX12" fmla="*/ 239522 w 260027"/>
                  <a:gd name="connsiteY12" fmla="*/ 23034 h 108787"/>
                  <a:gd name="connsiteX13" fmla="*/ 235593 w 260027"/>
                  <a:gd name="connsiteY13" fmla="*/ 20497 h 108787"/>
                  <a:gd name="connsiteX14" fmla="*/ 233064 w 260027"/>
                  <a:gd name="connsiteY14" fmla="*/ 17121 h 108787"/>
                  <a:gd name="connsiteX15" fmla="*/ 229419 w 260027"/>
                  <a:gd name="connsiteY15" fmla="*/ 15443 h 108787"/>
                  <a:gd name="connsiteX16" fmla="*/ 224074 w 260027"/>
                  <a:gd name="connsiteY16" fmla="*/ 11806 h 108787"/>
                  <a:gd name="connsiteX17" fmla="*/ 221267 w 260027"/>
                  <a:gd name="connsiteY17" fmla="*/ 11228 h 108787"/>
                  <a:gd name="connsiteX18" fmla="*/ 219864 w 260027"/>
                  <a:gd name="connsiteY18" fmla="*/ 12645 h 108787"/>
                  <a:gd name="connsiteX19" fmla="*/ 213963 w 260027"/>
                  <a:gd name="connsiteY19" fmla="*/ 12358 h 108787"/>
                  <a:gd name="connsiteX20" fmla="*/ 211425 w 260027"/>
                  <a:gd name="connsiteY20" fmla="*/ 10394 h 108787"/>
                  <a:gd name="connsiteX21" fmla="*/ 207732 w 260027"/>
                  <a:gd name="connsiteY21" fmla="*/ 7818 h 108787"/>
                  <a:gd name="connsiteX22" fmla="*/ 203787 w 260027"/>
                  <a:gd name="connsiteY22" fmla="*/ 15165 h 108787"/>
                  <a:gd name="connsiteX23" fmla="*/ 198079 w 260027"/>
                  <a:gd name="connsiteY23" fmla="*/ 18901 h 108787"/>
                  <a:gd name="connsiteX24" fmla="*/ 186722 w 260027"/>
                  <a:gd name="connsiteY24" fmla="*/ 20694 h 108787"/>
                  <a:gd name="connsiteX25" fmla="*/ 171690 w 260027"/>
                  <a:gd name="connsiteY25" fmla="*/ 21417 h 108787"/>
                  <a:gd name="connsiteX26" fmla="*/ 161664 w 260027"/>
                  <a:gd name="connsiteY26" fmla="*/ 21113 h 108787"/>
                  <a:gd name="connsiteX27" fmla="*/ 142237 w 260027"/>
                  <a:gd name="connsiteY27" fmla="*/ 14819 h 108787"/>
                  <a:gd name="connsiteX28" fmla="*/ 138069 w 260027"/>
                  <a:gd name="connsiteY28" fmla="*/ 11939 h 108787"/>
                  <a:gd name="connsiteX29" fmla="*/ 135480 w 260027"/>
                  <a:gd name="connsiteY29" fmla="*/ 9893 h 108787"/>
                  <a:gd name="connsiteX30" fmla="*/ 117611 w 260027"/>
                  <a:gd name="connsiteY30" fmla="*/ 5473 h 108787"/>
                  <a:gd name="connsiteX31" fmla="*/ 84208 w 260027"/>
                  <a:gd name="connsiteY31" fmla="*/ 9816 h 108787"/>
                  <a:gd name="connsiteX32" fmla="*/ 73463 w 260027"/>
                  <a:gd name="connsiteY32" fmla="*/ 17998 h 108787"/>
                  <a:gd name="connsiteX33" fmla="*/ 65864 w 260027"/>
                  <a:gd name="connsiteY33" fmla="*/ 20441 h 108787"/>
                  <a:gd name="connsiteX34" fmla="*/ 47224 w 260027"/>
                  <a:gd name="connsiteY34" fmla="*/ 19607 h 108787"/>
                  <a:gd name="connsiteX35" fmla="*/ 28311 w 260027"/>
                  <a:gd name="connsiteY35" fmla="*/ 7698 h 108787"/>
                  <a:gd name="connsiteX36" fmla="*/ 24690 w 260027"/>
                  <a:gd name="connsiteY36" fmla="*/ 0 h 108787"/>
                  <a:gd name="connsiteX37" fmla="*/ 27840 w 260027"/>
                  <a:gd name="connsiteY37" fmla="*/ 6752 h 108787"/>
                  <a:gd name="connsiteX38" fmla="*/ 24493 w 260027"/>
                  <a:gd name="connsiteY38" fmla="*/ 5897 h 108787"/>
                  <a:gd name="connsiteX39" fmla="*/ 22251 w 260027"/>
                  <a:gd name="connsiteY39" fmla="*/ 7591 h 108787"/>
                  <a:gd name="connsiteX40" fmla="*/ 18323 w 260027"/>
                  <a:gd name="connsiteY40" fmla="*/ 4638 h 108787"/>
                  <a:gd name="connsiteX41" fmla="*/ 14523 w 260027"/>
                  <a:gd name="connsiteY41" fmla="*/ 4925 h 108787"/>
                  <a:gd name="connsiteX42" fmla="*/ 12846 w 260027"/>
                  <a:gd name="connsiteY42" fmla="*/ 6316 h 108787"/>
                  <a:gd name="connsiteX43" fmla="*/ 11019 w 260027"/>
                  <a:gd name="connsiteY43" fmla="*/ 6894 h 108787"/>
                  <a:gd name="connsiteX44" fmla="*/ 8635 w 260027"/>
                  <a:gd name="connsiteY44" fmla="*/ 9414 h 108787"/>
                  <a:gd name="connsiteX45" fmla="*/ 8447 w 260027"/>
                  <a:gd name="connsiteY45" fmla="*/ 9388 h 108787"/>
                  <a:gd name="connsiteX46" fmla="*/ 7976 w 260027"/>
                  <a:gd name="connsiteY46" fmla="*/ 13107 h 108787"/>
                  <a:gd name="connsiteX47" fmla="*/ 10775 w 260027"/>
                  <a:gd name="connsiteY47" fmla="*/ 14237 h 108787"/>
                  <a:gd name="connsiteX48" fmla="*/ 10775 w 260027"/>
                  <a:gd name="connsiteY48" fmla="*/ 17805 h 108787"/>
                  <a:gd name="connsiteX49" fmla="*/ 6842 w 260027"/>
                  <a:gd name="connsiteY49" fmla="*/ 19671 h 108787"/>
                  <a:gd name="connsiteX50" fmla="*/ 7976 w 260027"/>
                  <a:gd name="connsiteY50" fmla="*/ 23043 h 108787"/>
                  <a:gd name="connsiteX51" fmla="*/ 6102 w 260027"/>
                  <a:gd name="connsiteY51" fmla="*/ 26209 h 108787"/>
                  <a:gd name="connsiteX52" fmla="*/ 2730 w 260027"/>
                  <a:gd name="connsiteY52" fmla="*/ 27142 h 108787"/>
                  <a:gd name="connsiteX53" fmla="*/ 0 w 260027"/>
                  <a:gd name="connsiteY53" fmla="*/ 28268 h 108787"/>
                  <a:gd name="connsiteX54" fmla="*/ 5781 w 260027"/>
                  <a:gd name="connsiteY54" fmla="*/ 36608 h 108787"/>
                  <a:gd name="connsiteX55" fmla="*/ 4010 w 260027"/>
                  <a:gd name="connsiteY55" fmla="*/ 56852 h 108787"/>
                  <a:gd name="connsiteX56" fmla="*/ 7052 w 260027"/>
                  <a:gd name="connsiteY56" fmla="*/ 60228 h 108787"/>
                  <a:gd name="connsiteX57" fmla="*/ 12123 w 260027"/>
                  <a:gd name="connsiteY57" fmla="*/ 60036 h 108787"/>
                  <a:gd name="connsiteX58" fmla="*/ 13817 w 260027"/>
                  <a:gd name="connsiteY58" fmla="*/ 60036 h 108787"/>
                  <a:gd name="connsiteX59" fmla="*/ 15062 w 260027"/>
                  <a:gd name="connsiteY59" fmla="*/ 61122 h 108787"/>
                  <a:gd name="connsiteX60" fmla="*/ 14806 w 260027"/>
                  <a:gd name="connsiteY60" fmla="*/ 64328 h 108787"/>
                  <a:gd name="connsiteX61" fmla="*/ 5999 w 260027"/>
                  <a:gd name="connsiteY61" fmla="*/ 68902 h 108787"/>
                  <a:gd name="connsiteX62" fmla="*/ 4797 w 260027"/>
                  <a:gd name="connsiteY62" fmla="*/ 70010 h 108787"/>
                  <a:gd name="connsiteX63" fmla="*/ 5828 w 260027"/>
                  <a:gd name="connsiteY63" fmla="*/ 72945 h 108787"/>
                  <a:gd name="connsiteX64" fmla="*/ 11866 w 260027"/>
                  <a:gd name="connsiteY64" fmla="*/ 76074 h 108787"/>
                  <a:gd name="connsiteX65" fmla="*/ 16316 w 260027"/>
                  <a:gd name="connsiteY65" fmla="*/ 78560 h 108787"/>
                  <a:gd name="connsiteX66" fmla="*/ 15974 w 260027"/>
                  <a:gd name="connsiteY66" fmla="*/ 83874 h 108787"/>
                  <a:gd name="connsiteX67" fmla="*/ 23253 w 260027"/>
                  <a:gd name="connsiteY67" fmla="*/ 90819 h 108787"/>
                  <a:gd name="connsiteX68" fmla="*/ 30236 w 260027"/>
                  <a:gd name="connsiteY68" fmla="*/ 98162 h 108787"/>
                  <a:gd name="connsiteX69" fmla="*/ 36522 w 260027"/>
                  <a:gd name="connsiteY69" fmla="*/ 99630 h 108787"/>
                  <a:gd name="connsiteX70" fmla="*/ 48508 w 260027"/>
                  <a:gd name="connsiteY70" fmla="*/ 103922 h 108787"/>
                  <a:gd name="connsiteX71" fmla="*/ 52594 w 260027"/>
                  <a:gd name="connsiteY71" fmla="*/ 106892 h 108787"/>
                  <a:gd name="connsiteX72" fmla="*/ 55821 w 260027"/>
                  <a:gd name="connsiteY72" fmla="*/ 107824 h 108787"/>
                  <a:gd name="connsiteX73" fmla="*/ 71106 w 260027"/>
                  <a:gd name="connsiteY73" fmla="*/ 101722 h 108787"/>
                  <a:gd name="connsiteX74" fmla="*/ 81743 w 260027"/>
                  <a:gd name="connsiteY74" fmla="*/ 98800 h 108787"/>
                  <a:gd name="connsiteX75" fmla="*/ 92064 w 260027"/>
                  <a:gd name="connsiteY75" fmla="*/ 104564 h 108787"/>
                  <a:gd name="connsiteX76" fmla="*/ 107949 w 260027"/>
                  <a:gd name="connsiteY76" fmla="*/ 108222 h 108787"/>
                  <a:gd name="connsiteX77" fmla="*/ 123790 w 260027"/>
                  <a:gd name="connsiteY77" fmla="*/ 99056 h 108787"/>
                  <a:gd name="connsiteX78" fmla="*/ 130003 w 260027"/>
                  <a:gd name="connsiteY78" fmla="*/ 97413 h 108787"/>
                  <a:gd name="connsiteX79" fmla="*/ 143110 w 260027"/>
                  <a:gd name="connsiteY79" fmla="*/ 98954 h 108787"/>
                  <a:gd name="connsiteX80" fmla="*/ 143191 w 260027"/>
                  <a:gd name="connsiteY80" fmla="*/ 98569 h 108787"/>
                  <a:gd name="connsiteX81" fmla="*/ 143598 w 260027"/>
                  <a:gd name="connsiteY81" fmla="*/ 98038 h 108787"/>
                  <a:gd name="connsiteX82" fmla="*/ 143495 w 260027"/>
                  <a:gd name="connsiteY82" fmla="*/ 98980 h 108787"/>
                  <a:gd name="connsiteX83" fmla="*/ 143110 w 260027"/>
                  <a:gd name="connsiteY83" fmla="*/ 98954 h 108787"/>
                  <a:gd name="connsiteX84" fmla="*/ 141762 w 260027"/>
                  <a:gd name="connsiteY84" fmla="*/ 108436 h 108787"/>
                  <a:gd name="connsiteX85" fmla="*/ 146828 w 260027"/>
                  <a:gd name="connsiteY85" fmla="*/ 108436 h 108787"/>
                  <a:gd name="connsiteX86" fmla="*/ 152173 w 260027"/>
                  <a:gd name="connsiteY86" fmla="*/ 107024 h 108787"/>
                  <a:gd name="connsiteX87" fmla="*/ 152173 w 260027"/>
                  <a:gd name="connsiteY87" fmla="*/ 103930 h 108787"/>
                  <a:gd name="connsiteX88" fmla="*/ 154124 w 260027"/>
                  <a:gd name="connsiteY88" fmla="*/ 103383 h 108787"/>
                  <a:gd name="connsiteX89" fmla="*/ 154124 w 260027"/>
                  <a:gd name="connsiteY89" fmla="*/ 95509 h 108787"/>
                  <a:gd name="connsiteX90" fmla="*/ 161146 w 260027"/>
                  <a:gd name="connsiteY90" fmla="*/ 96630 h 108787"/>
                  <a:gd name="connsiteX91" fmla="*/ 179405 w 260027"/>
                  <a:gd name="connsiteY91" fmla="*/ 92415 h 108787"/>
                  <a:gd name="connsiteX92" fmla="*/ 184463 w 260027"/>
                  <a:gd name="connsiteY92" fmla="*/ 94666 h 108787"/>
                  <a:gd name="connsiteX93" fmla="*/ 193188 w 260027"/>
                  <a:gd name="connsiteY93" fmla="*/ 95509 h 108787"/>
                  <a:gd name="connsiteX94" fmla="*/ 199910 w 260027"/>
                  <a:gd name="connsiteY94" fmla="*/ 91290 h 108787"/>
                  <a:gd name="connsiteX95" fmla="*/ 209466 w 260027"/>
                  <a:gd name="connsiteY95" fmla="*/ 89052 h 108787"/>
                  <a:gd name="connsiteX96" fmla="*/ 220420 w 260027"/>
                  <a:gd name="connsiteY96" fmla="*/ 89608 h 108787"/>
                  <a:gd name="connsiteX97" fmla="*/ 229966 w 260027"/>
                  <a:gd name="connsiteY97" fmla="*/ 88196 h 108787"/>
                  <a:gd name="connsiteX98" fmla="*/ 233899 w 260027"/>
                  <a:gd name="connsiteY98" fmla="*/ 85684 h 108787"/>
                  <a:gd name="connsiteX99" fmla="*/ 243454 w 260027"/>
                  <a:gd name="connsiteY99" fmla="*/ 83720 h 108787"/>
                  <a:gd name="connsiteX100" fmla="*/ 248508 w 260027"/>
                  <a:gd name="connsiteY100" fmla="*/ 85684 h 108787"/>
                  <a:gd name="connsiteX101" fmla="*/ 253553 w 260027"/>
                  <a:gd name="connsiteY101" fmla="*/ 84272 h 108787"/>
                  <a:gd name="connsiteX102" fmla="*/ 254973 w 260027"/>
                  <a:gd name="connsiteY102" fmla="*/ 88770 h 108787"/>
                  <a:gd name="connsiteX103" fmla="*/ 259467 w 260027"/>
                  <a:gd name="connsiteY103" fmla="*/ 88196 h 108787"/>
                  <a:gd name="connsiteX104" fmla="*/ 260027 w 260027"/>
                  <a:gd name="connsiteY104" fmla="*/ 85398 h 108787"/>
                  <a:gd name="connsiteX105" fmla="*/ 256655 w 260027"/>
                  <a:gd name="connsiteY105" fmla="*/ 76673 h 108787"/>
                  <a:gd name="connsiteX106" fmla="*/ 39954 w 260027"/>
                  <a:gd name="connsiteY106" fmla="*/ 32722 h 108787"/>
                  <a:gd name="connsiteX107" fmla="*/ 35962 w 260027"/>
                  <a:gd name="connsiteY107" fmla="*/ 35371 h 108787"/>
                  <a:gd name="connsiteX108" fmla="*/ 32628 w 260027"/>
                  <a:gd name="connsiteY108" fmla="*/ 35349 h 108787"/>
                  <a:gd name="connsiteX109" fmla="*/ 29701 w 260027"/>
                  <a:gd name="connsiteY109" fmla="*/ 34990 h 108787"/>
                  <a:gd name="connsiteX110" fmla="*/ 24220 w 260027"/>
                  <a:gd name="connsiteY110" fmla="*/ 34969 h 108787"/>
                  <a:gd name="connsiteX111" fmla="*/ 21015 w 260027"/>
                  <a:gd name="connsiteY111" fmla="*/ 32337 h 108787"/>
                  <a:gd name="connsiteX112" fmla="*/ 23651 w 260027"/>
                  <a:gd name="connsiteY112" fmla="*/ 28353 h 108787"/>
                  <a:gd name="connsiteX113" fmla="*/ 38443 w 260027"/>
                  <a:gd name="connsiteY113" fmla="*/ 26714 h 108787"/>
                  <a:gd name="connsiteX114" fmla="*/ 39954 w 260027"/>
                  <a:gd name="connsiteY114" fmla="*/ 32722 h 1087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Lst>
                <a:rect l="l" t="t" r="r" b="b"/>
                <a:pathLst>
                  <a:path w="260027" h="108787">
                    <a:moveTo>
                      <a:pt x="256655" y="76673"/>
                    </a:moveTo>
                    <a:cubicBezTo>
                      <a:pt x="255825" y="76673"/>
                      <a:pt x="253300" y="76121"/>
                      <a:pt x="253300" y="74443"/>
                    </a:cubicBezTo>
                    <a:cubicBezTo>
                      <a:pt x="253300" y="72744"/>
                      <a:pt x="252449" y="69099"/>
                      <a:pt x="252449" y="69099"/>
                    </a:cubicBezTo>
                    <a:lnTo>
                      <a:pt x="254135" y="65731"/>
                    </a:lnTo>
                    <a:lnTo>
                      <a:pt x="250485" y="63763"/>
                    </a:lnTo>
                    <a:lnTo>
                      <a:pt x="250211" y="52248"/>
                    </a:lnTo>
                    <a:lnTo>
                      <a:pt x="247113" y="48585"/>
                    </a:lnTo>
                    <a:lnTo>
                      <a:pt x="250211" y="47190"/>
                    </a:lnTo>
                    <a:lnTo>
                      <a:pt x="254982" y="41854"/>
                    </a:lnTo>
                    <a:lnTo>
                      <a:pt x="250480" y="37357"/>
                    </a:lnTo>
                    <a:lnTo>
                      <a:pt x="243180" y="37639"/>
                    </a:lnTo>
                    <a:lnTo>
                      <a:pt x="239248" y="35392"/>
                    </a:lnTo>
                    <a:lnTo>
                      <a:pt x="239522" y="23034"/>
                    </a:lnTo>
                    <a:lnTo>
                      <a:pt x="235593" y="20497"/>
                    </a:lnTo>
                    <a:lnTo>
                      <a:pt x="233064" y="17121"/>
                    </a:lnTo>
                    <a:lnTo>
                      <a:pt x="229419" y="15443"/>
                    </a:lnTo>
                    <a:lnTo>
                      <a:pt x="224074" y="11806"/>
                    </a:lnTo>
                    <a:lnTo>
                      <a:pt x="221267" y="11228"/>
                    </a:lnTo>
                    <a:lnTo>
                      <a:pt x="219864" y="12645"/>
                    </a:lnTo>
                    <a:lnTo>
                      <a:pt x="213963" y="12358"/>
                    </a:lnTo>
                    <a:lnTo>
                      <a:pt x="211425" y="10394"/>
                    </a:lnTo>
                    <a:lnTo>
                      <a:pt x="207732" y="7818"/>
                    </a:lnTo>
                    <a:cubicBezTo>
                      <a:pt x="207574" y="10753"/>
                      <a:pt x="206419" y="13329"/>
                      <a:pt x="203787" y="15165"/>
                    </a:cubicBezTo>
                    <a:cubicBezTo>
                      <a:pt x="201913" y="16462"/>
                      <a:pt x="200039" y="17737"/>
                      <a:pt x="198079" y="18901"/>
                    </a:cubicBezTo>
                    <a:cubicBezTo>
                      <a:pt x="194557" y="20998"/>
                      <a:pt x="190856" y="22196"/>
                      <a:pt x="186722" y="20694"/>
                    </a:cubicBezTo>
                    <a:cubicBezTo>
                      <a:pt x="181626" y="18837"/>
                      <a:pt x="176649" y="19795"/>
                      <a:pt x="171690" y="21417"/>
                    </a:cubicBezTo>
                    <a:cubicBezTo>
                      <a:pt x="168305" y="22521"/>
                      <a:pt x="164984" y="22217"/>
                      <a:pt x="161664" y="21113"/>
                    </a:cubicBezTo>
                    <a:cubicBezTo>
                      <a:pt x="155177" y="18991"/>
                      <a:pt x="148651" y="17052"/>
                      <a:pt x="142237" y="14819"/>
                    </a:cubicBezTo>
                    <a:cubicBezTo>
                      <a:pt x="140705" y="14284"/>
                      <a:pt x="139438" y="12949"/>
                      <a:pt x="138069" y="11939"/>
                    </a:cubicBezTo>
                    <a:cubicBezTo>
                      <a:pt x="137179" y="11275"/>
                      <a:pt x="136400" y="9996"/>
                      <a:pt x="135480" y="9893"/>
                    </a:cubicBezTo>
                    <a:cubicBezTo>
                      <a:pt x="129271" y="9286"/>
                      <a:pt x="123584" y="6466"/>
                      <a:pt x="117611" y="5473"/>
                    </a:cubicBezTo>
                    <a:cubicBezTo>
                      <a:pt x="106224" y="3586"/>
                      <a:pt x="95017" y="5986"/>
                      <a:pt x="84208" y="9816"/>
                    </a:cubicBezTo>
                    <a:cubicBezTo>
                      <a:pt x="79861" y="11361"/>
                      <a:pt x="76425" y="14433"/>
                      <a:pt x="73463" y="17998"/>
                    </a:cubicBezTo>
                    <a:cubicBezTo>
                      <a:pt x="71499" y="20364"/>
                      <a:pt x="68863" y="21395"/>
                      <a:pt x="65864" y="20441"/>
                    </a:cubicBezTo>
                    <a:cubicBezTo>
                      <a:pt x="59706" y="18439"/>
                      <a:pt x="53446" y="19774"/>
                      <a:pt x="47224" y="19607"/>
                    </a:cubicBezTo>
                    <a:cubicBezTo>
                      <a:pt x="38636" y="19380"/>
                      <a:pt x="31948" y="15944"/>
                      <a:pt x="28311" y="7698"/>
                    </a:cubicBezTo>
                    <a:cubicBezTo>
                      <a:pt x="27155" y="5114"/>
                      <a:pt x="25627" y="2649"/>
                      <a:pt x="24690" y="0"/>
                    </a:cubicBezTo>
                    <a:cubicBezTo>
                      <a:pt x="25508" y="2324"/>
                      <a:pt x="26757" y="4497"/>
                      <a:pt x="27840" y="6752"/>
                    </a:cubicBezTo>
                    <a:lnTo>
                      <a:pt x="24493" y="5897"/>
                    </a:lnTo>
                    <a:lnTo>
                      <a:pt x="22251" y="7591"/>
                    </a:lnTo>
                    <a:lnTo>
                      <a:pt x="18323" y="4638"/>
                    </a:lnTo>
                    <a:lnTo>
                      <a:pt x="14523" y="4925"/>
                    </a:lnTo>
                    <a:lnTo>
                      <a:pt x="12846" y="6316"/>
                    </a:lnTo>
                    <a:lnTo>
                      <a:pt x="11019" y="6894"/>
                    </a:lnTo>
                    <a:lnTo>
                      <a:pt x="8635" y="9414"/>
                    </a:lnTo>
                    <a:lnTo>
                      <a:pt x="8447" y="9388"/>
                    </a:lnTo>
                    <a:lnTo>
                      <a:pt x="7976" y="13107"/>
                    </a:lnTo>
                    <a:lnTo>
                      <a:pt x="10775" y="14237"/>
                    </a:lnTo>
                    <a:lnTo>
                      <a:pt x="10775" y="17805"/>
                    </a:lnTo>
                    <a:lnTo>
                      <a:pt x="6842" y="19671"/>
                    </a:lnTo>
                    <a:lnTo>
                      <a:pt x="7976" y="23043"/>
                    </a:lnTo>
                    <a:lnTo>
                      <a:pt x="6102" y="26209"/>
                    </a:lnTo>
                    <a:lnTo>
                      <a:pt x="2730" y="27142"/>
                    </a:lnTo>
                    <a:lnTo>
                      <a:pt x="0" y="28268"/>
                    </a:lnTo>
                    <a:cubicBezTo>
                      <a:pt x="3372" y="29740"/>
                      <a:pt x="5670" y="32846"/>
                      <a:pt x="5781" y="36608"/>
                    </a:cubicBezTo>
                    <a:cubicBezTo>
                      <a:pt x="5978" y="43428"/>
                      <a:pt x="6016" y="50219"/>
                      <a:pt x="4010" y="56852"/>
                    </a:cubicBezTo>
                    <a:cubicBezTo>
                      <a:pt x="3603" y="58204"/>
                      <a:pt x="5456" y="60211"/>
                      <a:pt x="7052" y="60228"/>
                    </a:cubicBezTo>
                    <a:cubicBezTo>
                      <a:pt x="8746" y="60267"/>
                      <a:pt x="10433" y="60117"/>
                      <a:pt x="12123" y="60036"/>
                    </a:cubicBezTo>
                    <a:cubicBezTo>
                      <a:pt x="12696" y="60014"/>
                      <a:pt x="13330" y="59864"/>
                      <a:pt x="13817" y="60036"/>
                    </a:cubicBezTo>
                    <a:cubicBezTo>
                      <a:pt x="14305" y="60228"/>
                      <a:pt x="15007" y="60725"/>
                      <a:pt x="15062" y="61122"/>
                    </a:cubicBezTo>
                    <a:cubicBezTo>
                      <a:pt x="15161" y="62192"/>
                      <a:pt x="15298" y="63493"/>
                      <a:pt x="14806" y="64328"/>
                    </a:cubicBezTo>
                    <a:cubicBezTo>
                      <a:pt x="12876" y="67644"/>
                      <a:pt x="8854" y="67190"/>
                      <a:pt x="5999" y="68902"/>
                    </a:cubicBezTo>
                    <a:cubicBezTo>
                      <a:pt x="5542" y="69172"/>
                      <a:pt x="5002" y="69548"/>
                      <a:pt x="4797" y="70010"/>
                    </a:cubicBezTo>
                    <a:cubicBezTo>
                      <a:pt x="4266" y="71251"/>
                      <a:pt x="4652" y="72312"/>
                      <a:pt x="5828" y="72945"/>
                    </a:cubicBezTo>
                    <a:cubicBezTo>
                      <a:pt x="7822" y="74015"/>
                      <a:pt x="9864" y="75004"/>
                      <a:pt x="11866" y="76074"/>
                    </a:cubicBezTo>
                    <a:cubicBezTo>
                      <a:pt x="13372" y="76857"/>
                      <a:pt x="15080" y="77452"/>
                      <a:pt x="16316" y="78560"/>
                    </a:cubicBezTo>
                    <a:cubicBezTo>
                      <a:pt x="18272" y="80331"/>
                      <a:pt x="13813" y="82424"/>
                      <a:pt x="15974" y="83874"/>
                    </a:cubicBezTo>
                    <a:cubicBezTo>
                      <a:pt x="18845" y="85821"/>
                      <a:pt x="21819" y="87670"/>
                      <a:pt x="23253" y="90819"/>
                    </a:cubicBezTo>
                    <a:cubicBezTo>
                      <a:pt x="24806" y="94153"/>
                      <a:pt x="27806" y="95813"/>
                      <a:pt x="30236" y="98162"/>
                    </a:cubicBezTo>
                    <a:cubicBezTo>
                      <a:pt x="31995" y="99861"/>
                      <a:pt x="34100" y="100267"/>
                      <a:pt x="36522" y="99630"/>
                    </a:cubicBezTo>
                    <a:cubicBezTo>
                      <a:pt x="41447" y="98312"/>
                      <a:pt x="45393" y="99758"/>
                      <a:pt x="48508" y="103922"/>
                    </a:cubicBezTo>
                    <a:cubicBezTo>
                      <a:pt x="49488" y="105214"/>
                      <a:pt x="51135" y="106053"/>
                      <a:pt x="52594" y="106892"/>
                    </a:cubicBezTo>
                    <a:cubicBezTo>
                      <a:pt x="53557" y="107422"/>
                      <a:pt x="54802" y="107983"/>
                      <a:pt x="55821" y="107824"/>
                    </a:cubicBezTo>
                    <a:cubicBezTo>
                      <a:pt x="61401" y="107050"/>
                      <a:pt x="67391" y="106913"/>
                      <a:pt x="71106" y="101722"/>
                    </a:cubicBezTo>
                    <a:cubicBezTo>
                      <a:pt x="73964" y="97760"/>
                      <a:pt x="77683" y="97790"/>
                      <a:pt x="81743" y="98800"/>
                    </a:cubicBezTo>
                    <a:cubicBezTo>
                      <a:pt x="85689" y="99775"/>
                      <a:pt x="89206" y="101705"/>
                      <a:pt x="92064" y="104564"/>
                    </a:cubicBezTo>
                    <a:cubicBezTo>
                      <a:pt x="96656" y="109142"/>
                      <a:pt x="102112" y="109330"/>
                      <a:pt x="107949" y="108222"/>
                    </a:cubicBezTo>
                    <a:cubicBezTo>
                      <a:pt x="114312" y="107024"/>
                      <a:pt x="119575" y="104085"/>
                      <a:pt x="123790" y="99056"/>
                    </a:cubicBezTo>
                    <a:cubicBezTo>
                      <a:pt x="125210" y="97354"/>
                      <a:pt x="127577" y="96425"/>
                      <a:pt x="130003" y="97413"/>
                    </a:cubicBezTo>
                    <a:cubicBezTo>
                      <a:pt x="134248" y="99108"/>
                      <a:pt x="138707" y="98573"/>
                      <a:pt x="143110" y="98954"/>
                    </a:cubicBezTo>
                    <a:cubicBezTo>
                      <a:pt x="143140" y="98847"/>
                      <a:pt x="143148" y="98701"/>
                      <a:pt x="143191" y="98569"/>
                    </a:cubicBezTo>
                    <a:lnTo>
                      <a:pt x="143598" y="98038"/>
                    </a:lnTo>
                    <a:lnTo>
                      <a:pt x="143495" y="98980"/>
                    </a:lnTo>
                    <a:cubicBezTo>
                      <a:pt x="143354" y="98980"/>
                      <a:pt x="143230" y="98980"/>
                      <a:pt x="143110" y="98954"/>
                    </a:cubicBezTo>
                    <a:cubicBezTo>
                      <a:pt x="142044" y="102078"/>
                      <a:pt x="141706" y="105270"/>
                      <a:pt x="141762" y="108436"/>
                    </a:cubicBezTo>
                    <a:lnTo>
                      <a:pt x="146828" y="108436"/>
                    </a:lnTo>
                    <a:lnTo>
                      <a:pt x="152173" y="107024"/>
                    </a:lnTo>
                    <a:lnTo>
                      <a:pt x="152173" y="103930"/>
                    </a:lnTo>
                    <a:lnTo>
                      <a:pt x="154124" y="103383"/>
                    </a:lnTo>
                    <a:lnTo>
                      <a:pt x="154124" y="95509"/>
                    </a:lnTo>
                    <a:lnTo>
                      <a:pt x="161146" y="96630"/>
                    </a:lnTo>
                    <a:lnTo>
                      <a:pt x="179405" y="92415"/>
                    </a:lnTo>
                    <a:lnTo>
                      <a:pt x="184463" y="94666"/>
                    </a:lnTo>
                    <a:lnTo>
                      <a:pt x="193188" y="95509"/>
                    </a:lnTo>
                    <a:lnTo>
                      <a:pt x="199910" y="91290"/>
                    </a:lnTo>
                    <a:lnTo>
                      <a:pt x="209466" y="89052"/>
                    </a:lnTo>
                    <a:lnTo>
                      <a:pt x="220420" y="89608"/>
                    </a:lnTo>
                    <a:lnTo>
                      <a:pt x="229966" y="88196"/>
                    </a:lnTo>
                    <a:lnTo>
                      <a:pt x="233899" y="85684"/>
                    </a:lnTo>
                    <a:lnTo>
                      <a:pt x="243454" y="83720"/>
                    </a:lnTo>
                    <a:lnTo>
                      <a:pt x="248508" y="85684"/>
                    </a:lnTo>
                    <a:lnTo>
                      <a:pt x="253553" y="84272"/>
                    </a:lnTo>
                    <a:lnTo>
                      <a:pt x="254973" y="88770"/>
                    </a:lnTo>
                    <a:lnTo>
                      <a:pt x="259467" y="88196"/>
                    </a:lnTo>
                    <a:lnTo>
                      <a:pt x="260027" y="85398"/>
                    </a:lnTo>
                    <a:cubicBezTo>
                      <a:pt x="260036" y="85389"/>
                      <a:pt x="257507" y="76673"/>
                      <a:pt x="256655" y="76673"/>
                    </a:cubicBezTo>
                    <a:close/>
                    <a:moveTo>
                      <a:pt x="39954" y="32722"/>
                    </a:moveTo>
                    <a:cubicBezTo>
                      <a:pt x="39021" y="33946"/>
                      <a:pt x="37425" y="34780"/>
                      <a:pt x="35962" y="35371"/>
                    </a:cubicBezTo>
                    <a:cubicBezTo>
                      <a:pt x="34999" y="35747"/>
                      <a:pt x="33745" y="35444"/>
                      <a:pt x="32628" y="35349"/>
                    </a:cubicBezTo>
                    <a:cubicBezTo>
                      <a:pt x="31503" y="35277"/>
                      <a:pt x="30394" y="35080"/>
                      <a:pt x="29701" y="34990"/>
                    </a:cubicBezTo>
                    <a:cubicBezTo>
                      <a:pt x="27592" y="34990"/>
                      <a:pt x="25910" y="35033"/>
                      <a:pt x="24220" y="34969"/>
                    </a:cubicBezTo>
                    <a:cubicBezTo>
                      <a:pt x="22110" y="34917"/>
                      <a:pt x="20488" y="33672"/>
                      <a:pt x="21015" y="32337"/>
                    </a:cubicBezTo>
                    <a:cubicBezTo>
                      <a:pt x="21627" y="30869"/>
                      <a:pt x="22405" y="29119"/>
                      <a:pt x="23651" y="28353"/>
                    </a:cubicBezTo>
                    <a:cubicBezTo>
                      <a:pt x="28255" y="25589"/>
                      <a:pt x="33394" y="26278"/>
                      <a:pt x="38443" y="26714"/>
                    </a:cubicBezTo>
                    <a:cubicBezTo>
                      <a:pt x="41695" y="27005"/>
                      <a:pt x="42444" y="29462"/>
                      <a:pt x="39954" y="32722"/>
                    </a:cubicBezTo>
                    <a:close/>
                  </a:path>
                </a:pathLst>
              </a:custGeom>
              <a:grpFill/>
              <a:ln w="5028" cap="flat">
                <a:solidFill>
                  <a:schemeClr val="bg1"/>
                </a:solidFill>
                <a:prstDash val="solid"/>
                <a:miter/>
              </a:ln>
            </p:spPr>
            <p:txBody>
              <a:bodyPr rtlCol="0" anchor="ctr"/>
              <a:lstStyle/>
              <a:p>
                <a:endParaRPr lang="en-US"/>
              </a:p>
            </p:txBody>
          </p:sp>
          <p:sp>
            <p:nvSpPr>
              <p:cNvPr id="655" name="Freeform 654">
                <a:extLst>
                  <a:ext uri="{FF2B5EF4-FFF2-40B4-BE49-F238E27FC236}">
                    <a16:creationId xmlns:a16="http://schemas.microsoft.com/office/drawing/2014/main" id="{2F7A50F4-370A-B30E-670B-1CCA83C4FBA8}"/>
                  </a:ext>
                </a:extLst>
              </p:cNvPr>
              <p:cNvSpPr/>
              <p:nvPr/>
            </p:nvSpPr>
            <p:spPr>
              <a:xfrm>
                <a:off x="6498248" y="4501692"/>
                <a:ext cx="1352" cy="761"/>
              </a:xfrm>
              <a:custGeom>
                <a:avLst/>
                <a:gdLst>
                  <a:gd name="connsiteX0" fmla="*/ 0 w 1352"/>
                  <a:gd name="connsiteY0" fmla="*/ 458 h 761"/>
                  <a:gd name="connsiteX1" fmla="*/ 1352 w 1352"/>
                  <a:gd name="connsiteY1" fmla="*/ 762 h 761"/>
                  <a:gd name="connsiteX2" fmla="*/ 436 w 1352"/>
                  <a:gd name="connsiteY2" fmla="*/ 0 h 761"/>
                  <a:gd name="connsiteX3" fmla="*/ 0 w 1352"/>
                  <a:gd name="connsiteY3" fmla="*/ 458 h 761"/>
                </a:gdLst>
                <a:ahLst/>
                <a:cxnLst>
                  <a:cxn ang="0">
                    <a:pos x="connsiteX0" y="connsiteY0"/>
                  </a:cxn>
                  <a:cxn ang="0">
                    <a:pos x="connsiteX1" y="connsiteY1"/>
                  </a:cxn>
                  <a:cxn ang="0">
                    <a:pos x="connsiteX2" y="connsiteY2"/>
                  </a:cxn>
                  <a:cxn ang="0">
                    <a:pos x="connsiteX3" y="connsiteY3"/>
                  </a:cxn>
                </a:cxnLst>
                <a:rect l="l" t="t" r="r" b="b"/>
                <a:pathLst>
                  <a:path w="1352" h="761">
                    <a:moveTo>
                      <a:pt x="0" y="458"/>
                    </a:moveTo>
                    <a:cubicBezTo>
                      <a:pt x="449" y="569"/>
                      <a:pt x="907" y="663"/>
                      <a:pt x="1352" y="762"/>
                    </a:cubicBezTo>
                    <a:cubicBezTo>
                      <a:pt x="1048" y="513"/>
                      <a:pt x="745" y="265"/>
                      <a:pt x="436" y="0"/>
                    </a:cubicBezTo>
                    <a:lnTo>
                      <a:pt x="0" y="458"/>
                    </a:lnTo>
                    <a:close/>
                  </a:path>
                </a:pathLst>
              </a:custGeom>
              <a:grpFill/>
              <a:ln w="5028" cap="flat">
                <a:solidFill>
                  <a:schemeClr val="bg1"/>
                </a:solidFill>
                <a:prstDash val="solid"/>
                <a:miter/>
              </a:ln>
            </p:spPr>
            <p:txBody>
              <a:bodyPr rtlCol="0" anchor="ctr"/>
              <a:lstStyle/>
              <a:p>
                <a:endParaRPr lang="en-US"/>
              </a:p>
            </p:txBody>
          </p:sp>
          <p:sp>
            <p:nvSpPr>
              <p:cNvPr id="656" name="Freeform 655">
                <a:extLst>
                  <a:ext uri="{FF2B5EF4-FFF2-40B4-BE49-F238E27FC236}">
                    <a16:creationId xmlns:a16="http://schemas.microsoft.com/office/drawing/2014/main" id="{7FDFF08F-439B-1E0E-BEAA-5DE7D6902F64}"/>
                  </a:ext>
                </a:extLst>
              </p:cNvPr>
              <p:cNvSpPr/>
              <p:nvPr/>
            </p:nvSpPr>
            <p:spPr>
              <a:xfrm>
                <a:off x="6530792" y="4571171"/>
                <a:ext cx="4727" cy="4561"/>
              </a:xfrm>
              <a:custGeom>
                <a:avLst/>
                <a:gdLst>
                  <a:gd name="connsiteX0" fmla="*/ 127 w 4727"/>
                  <a:gd name="connsiteY0" fmla="*/ 3470 h 4561"/>
                  <a:gd name="connsiteX1" fmla="*/ 1274 w 4727"/>
                  <a:gd name="connsiteY1" fmla="*/ 4561 h 4561"/>
                  <a:gd name="connsiteX2" fmla="*/ 2849 w 4727"/>
                  <a:gd name="connsiteY2" fmla="*/ 4065 h 4561"/>
                  <a:gd name="connsiteX3" fmla="*/ 4727 w 4727"/>
                  <a:gd name="connsiteY3" fmla="*/ 1442 h 4561"/>
                  <a:gd name="connsiteX4" fmla="*/ 2442 w 4727"/>
                  <a:gd name="connsiteY4" fmla="*/ 4 h 4561"/>
                  <a:gd name="connsiteX5" fmla="*/ 127 w 4727"/>
                  <a:gd name="connsiteY5" fmla="*/ 3470 h 4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27" h="4561">
                    <a:moveTo>
                      <a:pt x="127" y="3470"/>
                    </a:moveTo>
                    <a:cubicBezTo>
                      <a:pt x="255" y="3911"/>
                      <a:pt x="872" y="4198"/>
                      <a:pt x="1274" y="4561"/>
                    </a:cubicBezTo>
                    <a:cubicBezTo>
                      <a:pt x="1813" y="4390"/>
                      <a:pt x="2523" y="4407"/>
                      <a:pt x="2849" y="4065"/>
                    </a:cubicBezTo>
                    <a:cubicBezTo>
                      <a:pt x="3572" y="3282"/>
                      <a:pt x="4115" y="2332"/>
                      <a:pt x="4727" y="1442"/>
                    </a:cubicBezTo>
                    <a:cubicBezTo>
                      <a:pt x="3957" y="916"/>
                      <a:pt x="3148" y="-73"/>
                      <a:pt x="2442" y="4"/>
                    </a:cubicBezTo>
                    <a:cubicBezTo>
                      <a:pt x="606" y="171"/>
                      <a:pt x="-365" y="1776"/>
                      <a:pt x="127" y="3470"/>
                    </a:cubicBezTo>
                    <a:close/>
                  </a:path>
                </a:pathLst>
              </a:custGeom>
              <a:grpFill/>
              <a:ln w="5028" cap="flat">
                <a:solidFill>
                  <a:schemeClr val="bg1"/>
                </a:solidFill>
                <a:prstDash val="solid"/>
                <a:miter/>
              </a:ln>
            </p:spPr>
            <p:txBody>
              <a:bodyPr rtlCol="0" anchor="ctr"/>
              <a:lstStyle/>
              <a:p>
                <a:endParaRPr lang="en-US"/>
              </a:p>
            </p:txBody>
          </p:sp>
          <p:sp>
            <p:nvSpPr>
              <p:cNvPr id="657" name="Freeform 656">
                <a:extLst>
                  <a:ext uri="{FF2B5EF4-FFF2-40B4-BE49-F238E27FC236}">
                    <a16:creationId xmlns:a16="http://schemas.microsoft.com/office/drawing/2014/main" id="{241E193F-D4D9-5CF0-C7BB-9E16E82BFBC2}"/>
                  </a:ext>
                </a:extLst>
              </p:cNvPr>
              <p:cNvSpPr/>
              <p:nvPr/>
            </p:nvSpPr>
            <p:spPr>
              <a:xfrm>
                <a:off x="6493319" y="4492462"/>
                <a:ext cx="3286" cy="230"/>
              </a:xfrm>
              <a:custGeom>
                <a:avLst/>
                <a:gdLst>
                  <a:gd name="connsiteX0" fmla="*/ 0 w 3286"/>
                  <a:gd name="connsiteY0" fmla="*/ 0 h 230"/>
                  <a:gd name="connsiteX1" fmla="*/ 3286 w 3286"/>
                  <a:gd name="connsiteY1" fmla="*/ 231 h 230"/>
                  <a:gd name="connsiteX2" fmla="*/ 0 w 3286"/>
                  <a:gd name="connsiteY2" fmla="*/ 0 h 230"/>
                </a:gdLst>
                <a:ahLst/>
                <a:cxnLst>
                  <a:cxn ang="0">
                    <a:pos x="connsiteX0" y="connsiteY0"/>
                  </a:cxn>
                  <a:cxn ang="0">
                    <a:pos x="connsiteX1" y="connsiteY1"/>
                  </a:cxn>
                  <a:cxn ang="0">
                    <a:pos x="connsiteX2" y="connsiteY2"/>
                  </a:cxn>
                </a:cxnLst>
                <a:rect l="l" t="t" r="r" b="b"/>
                <a:pathLst>
                  <a:path w="3286" h="230">
                    <a:moveTo>
                      <a:pt x="0" y="0"/>
                    </a:moveTo>
                    <a:cubicBezTo>
                      <a:pt x="1083" y="0"/>
                      <a:pt x="2191" y="73"/>
                      <a:pt x="3286" y="231"/>
                    </a:cubicBezTo>
                    <a:cubicBezTo>
                      <a:pt x="2191" y="73"/>
                      <a:pt x="1083" y="0"/>
                      <a:pt x="0" y="0"/>
                    </a:cubicBezTo>
                    <a:close/>
                  </a:path>
                </a:pathLst>
              </a:custGeom>
              <a:grpFill/>
              <a:ln w="5028" cap="flat">
                <a:solidFill>
                  <a:schemeClr val="bg1"/>
                </a:solidFill>
                <a:prstDash val="solid"/>
                <a:miter/>
              </a:ln>
            </p:spPr>
            <p:txBody>
              <a:bodyPr rtlCol="0" anchor="ctr"/>
              <a:lstStyle/>
              <a:p>
                <a:endParaRPr lang="en-US"/>
              </a:p>
            </p:txBody>
          </p:sp>
        </p:grpSp>
        <p:sp>
          <p:nvSpPr>
            <p:cNvPr id="485" name="Freeform 484">
              <a:extLst>
                <a:ext uri="{FF2B5EF4-FFF2-40B4-BE49-F238E27FC236}">
                  <a16:creationId xmlns:a16="http://schemas.microsoft.com/office/drawing/2014/main" id="{68B9EB22-BE09-2CE7-98D8-533C368D73B7}"/>
                </a:ext>
              </a:extLst>
            </p:cNvPr>
            <p:cNvSpPr/>
            <p:nvPr/>
          </p:nvSpPr>
          <p:spPr>
            <a:xfrm>
              <a:off x="6731903" y="4479171"/>
              <a:ext cx="51160" cy="43398"/>
            </a:xfrm>
            <a:custGeom>
              <a:avLst/>
              <a:gdLst>
                <a:gd name="connsiteX0" fmla="*/ 51161 w 51160"/>
                <a:gd name="connsiteY0" fmla="*/ 33711 h 43398"/>
                <a:gd name="connsiteX1" fmla="*/ 48221 w 51160"/>
                <a:gd name="connsiteY1" fmla="*/ 30882 h 43398"/>
                <a:gd name="connsiteX2" fmla="*/ 44002 w 51160"/>
                <a:gd name="connsiteY2" fmla="*/ 30758 h 43398"/>
                <a:gd name="connsiteX3" fmla="*/ 37827 w 51160"/>
                <a:gd name="connsiteY3" fmla="*/ 27378 h 43398"/>
                <a:gd name="connsiteX4" fmla="*/ 35867 w 51160"/>
                <a:gd name="connsiteY4" fmla="*/ 23034 h 43398"/>
                <a:gd name="connsiteX5" fmla="*/ 37695 w 51160"/>
                <a:gd name="connsiteY5" fmla="*/ 20783 h 43398"/>
                <a:gd name="connsiteX6" fmla="*/ 37117 w 51160"/>
                <a:gd name="connsiteY6" fmla="*/ 17557 h 43398"/>
                <a:gd name="connsiteX7" fmla="*/ 32063 w 51160"/>
                <a:gd name="connsiteY7" fmla="*/ 12923 h 43398"/>
                <a:gd name="connsiteX8" fmla="*/ 32483 w 51160"/>
                <a:gd name="connsiteY8" fmla="*/ 7018 h 43398"/>
                <a:gd name="connsiteX9" fmla="*/ 30245 w 51160"/>
                <a:gd name="connsiteY9" fmla="*/ 4078 h 43398"/>
                <a:gd name="connsiteX10" fmla="*/ 24904 w 51160"/>
                <a:gd name="connsiteY10" fmla="*/ 3504 h 43398"/>
                <a:gd name="connsiteX11" fmla="*/ 21117 w 51160"/>
                <a:gd name="connsiteY11" fmla="*/ 569 h 43398"/>
                <a:gd name="connsiteX12" fmla="*/ 13398 w 51160"/>
                <a:gd name="connsiteY12" fmla="*/ 569 h 43398"/>
                <a:gd name="connsiteX13" fmla="*/ 11284 w 51160"/>
                <a:gd name="connsiteY13" fmla="*/ 0 h 43398"/>
                <a:gd name="connsiteX14" fmla="*/ 0 w 51160"/>
                <a:gd name="connsiteY14" fmla="*/ 3012 h 43398"/>
                <a:gd name="connsiteX15" fmla="*/ 466 w 51160"/>
                <a:gd name="connsiteY15" fmla="*/ 3218 h 43398"/>
                <a:gd name="connsiteX16" fmla="*/ 2995 w 51160"/>
                <a:gd name="connsiteY16" fmla="*/ 6594 h 43398"/>
                <a:gd name="connsiteX17" fmla="*/ 6923 w 51160"/>
                <a:gd name="connsiteY17" fmla="*/ 9131 h 43398"/>
                <a:gd name="connsiteX18" fmla="*/ 6650 w 51160"/>
                <a:gd name="connsiteY18" fmla="*/ 21489 h 43398"/>
                <a:gd name="connsiteX19" fmla="*/ 10582 w 51160"/>
                <a:gd name="connsiteY19" fmla="*/ 23736 h 43398"/>
                <a:gd name="connsiteX20" fmla="*/ 17882 w 51160"/>
                <a:gd name="connsiteY20" fmla="*/ 23454 h 43398"/>
                <a:gd name="connsiteX21" fmla="*/ 21845 w 51160"/>
                <a:gd name="connsiteY21" fmla="*/ 27442 h 43398"/>
                <a:gd name="connsiteX22" fmla="*/ 25893 w 51160"/>
                <a:gd name="connsiteY22" fmla="*/ 26676 h 43398"/>
                <a:gd name="connsiteX23" fmla="*/ 30103 w 51160"/>
                <a:gd name="connsiteY23" fmla="*/ 28927 h 43398"/>
                <a:gd name="connsiteX24" fmla="*/ 31229 w 51160"/>
                <a:gd name="connsiteY24" fmla="*/ 28238 h 43398"/>
                <a:gd name="connsiteX25" fmla="*/ 33475 w 51160"/>
                <a:gd name="connsiteY25" fmla="*/ 28238 h 43398"/>
                <a:gd name="connsiteX26" fmla="*/ 35717 w 51160"/>
                <a:gd name="connsiteY26" fmla="*/ 32589 h 43398"/>
                <a:gd name="connsiteX27" fmla="*/ 39230 w 51160"/>
                <a:gd name="connsiteY27" fmla="*/ 33843 h 43398"/>
                <a:gd name="connsiteX28" fmla="*/ 45546 w 51160"/>
                <a:gd name="connsiteY28" fmla="*/ 43398 h 43398"/>
                <a:gd name="connsiteX29" fmla="*/ 49073 w 51160"/>
                <a:gd name="connsiteY29" fmla="*/ 42564 h 43398"/>
                <a:gd name="connsiteX30" fmla="*/ 49197 w 51160"/>
                <a:gd name="connsiteY30" fmla="*/ 39607 h 43398"/>
                <a:gd name="connsiteX31" fmla="*/ 50048 w 51160"/>
                <a:gd name="connsiteY31" fmla="*/ 38345 h 43398"/>
                <a:gd name="connsiteX32" fmla="*/ 48354 w 51160"/>
                <a:gd name="connsiteY32" fmla="*/ 34969 h 433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51160" h="43398">
                  <a:moveTo>
                    <a:pt x="51161" y="33711"/>
                  </a:moveTo>
                  <a:lnTo>
                    <a:pt x="48221" y="30882"/>
                  </a:lnTo>
                  <a:lnTo>
                    <a:pt x="44002" y="30758"/>
                  </a:lnTo>
                  <a:lnTo>
                    <a:pt x="37827" y="27378"/>
                  </a:lnTo>
                  <a:lnTo>
                    <a:pt x="35867" y="23034"/>
                  </a:lnTo>
                  <a:lnTo>
                    <a:pt x="37695" y="20783"/>
                  </a:lnTo>
                  <a:lnTo>
                    <a:pt x="37117" y="17557"/>
                  </a:lnTo>
                  <a:lnTo>
                    <a:pt x="32063" y="12923"/>
                  </a:lnTo>
                  <a:lnTo>
                    <a:pt x="32483" y="7018"/>
                  </a:lnTo>
                  <a:lnTo>
                    <a:pt x="30245" y="4078"/>
                  </a:lnTo>
                  <a:lnTo>
                    <a:pt x="24904" y="3504"/>
                  </a:lnTo>
                  <a:lnTo>
                    <a:pt x="21117" y="569"/>
                  </a:lnTo>
                  <a:lnTo>
                    <a:pt x="13398" y="569"/>
                  </a:lnTo>
                  <a:lnTo>
                    <a:pt x="11284" y="0"/>
                  </a:lnTo>
                  <a:lnTo>
                    <a:pt x="0" y="3012"/>
                  </a:lnTo>
                  <a:lnTo>
                    <a:pt x="466" y="3218"/>
                  </a:lnTo>
                  <a:lnTo>
                    <a:pt x="2995" y="6594"/>
                  </a:lnTo>
                  <a:lnTo>
                    <a:pt x="6923" y="9131"/>
                  </a:lnTo>
                  <a:lnTo>
                    <a:pt x="6650" y="21489"/>
                  </a:lnTo>
                  <a:lnTo>
                    <a:pt x="10582" y="23736"/>
                  </a:lnTo>
                  <a:lnTo>
                    <a:pt x="17882" y="23454"/>
                  </a:lnTo>
                  <a:lnTo>
                    <a:pt x="21845" y="27442"/>
                  </a:lnTo>
                  <a:lnTo>
                    <a:pt x="25893" y="26676"/>
                  </a:lnTo>
                  <a:lnTo>
                    <a:pt x="30103" y="28927"/>
                  </a:lnTo>
                  <a:lnTo>
                    <a:pt x="31229" y="28238"/>
                  </a:lnTo>
                  <a:lnTo>
                    <a:pt x="33475" y="28238"/>
                  </a:lnTo>
                  <a:lnTo>
                    <a:pt x="35717" y="32589"/>
                  </a:lnTo>
                  <a:lnTo>
                    <a:pt x="39230" y="33843"/>
                  </a:lnTo>
                  <a:lnTo>
                    <a:pt x="45546" y="43398"/>
                  </a:lnTo>
                  <a:lnTo>
                    <a:pt x="49073" y="42564"/>
                  </a:lnTo>
                  <a:lnTo>
                    <a:pt x="49197" y="39607"/>
                  </a:lnTo>
                  <a:lnTo>
                    <a:pt x="50048" y="38345"/>
                  </a:lnTo>
                  <a:lnTo>
                    <a:pt x="48354" y="34969"/>
                  </a:lnTo>
                  <a:close/>
                </a:path>
              </a:pathLst>
            </a:custGeom>
            <a:grpFill/>
            <a:ln w="5028" cap="flat">
              <a:solidFill>
                <a:schemeClr val="bg1"/>
              </a:solidFill>
              <a:prstDash val="solid"/>
              <a:miter/>
            </a:ln>
          </p:spPr>
          <p:txBody>
            <a:bodyPr rtlCol="0" anchor="ctr"/>
            <a:lstStyle/>
            <a:p>
              <a:endParaRPr lang="en-US"/>
            </a:p>
          </p:txBody>
        </p:sp>
        <p:grpSp>
          <p:nvGrpSpPr>
            <p:cNvPr id="486" name="Graphic 2398">
              <a:extLst>
                <a:ext uri="{FF2B5EF4-FFF2-40B4-BE49-F238E27FC236}">
                  <a16:creationId xmlns:a16="http://schemas.microsoft.com/office/drawing/2014/main" id="{7792DBE8-25CE-C79B-2871-560097731CD6}"/>
                </a:ext>
              </a:extLst>
            </p:cNvPr>
            <p:cNvGrpSpPr/>
            <p:nvPr/>
          </p:nvGrpSpPr>
          <p:grpSpPr>
            <a:xfrm>
              <a:off x="6753431" y="4466873"/>
              <a:ext cx="74936" cy="114306"/>
              <a:chOff x="6753431" y="4466873"/>
              <a:chExt cx="74936" cy="114306"/>
            </a:xfrm>
            <a:grpFill/>
          </p:grpSpPr>
          <p:sp>
            <p:nvSpPr>
              <p:cNvPr id="649" name="Freeform 648">
                <a:extLst>
                  <a:ext uri="{FF2B5EF4-FFF2-40B4-BE49-F238E27FC236}">
                    <a16:creationId xmlns:a16="http://schemas.microsoft.com/office/drawing/2014/main" id="{8CFD8DEF-64AD-6EA2-EB03-CC2ADDB33252}"/>
                  </a:ext>
                </a:extLst>
              </p:cNvPr>
              <p:cNvSpPr/>
              <p:nvPr/>
            </p:nvSpPr>
            <p:spPr>
              <a:xfrm>
                <a:off x="6753431" y="4505847"/>
                <a:ext cx="23937" cy="18682"/>
              </a:xfrm>
              <a:custGeom>
                <a:avLst/>
                <a:gdLst>
                  <a:gd name="connsiteX0" fmla="*/ 17702 w 23937"/>
                  <a:gd name="connsiteY0" fmla="*/ 7167 h 18682"/>
                  <a:gd name="connsiteX1" fmla="*/ 14189 w 23937"/>
                  <a:gd name="connsiteY1" fmla="*/ 5914 h 18682"/>
                  <a:gd name="connsiteX2" fmla="*/ 11947 w 23937"/>
                  <a:gd name="connsiteY2" fmla="*/ 1562 h 18682"/>
                  <a:gd name="connsiteX3" fmla="*/ 9701 w 23937"/>
                  <a:gd name="connsiteY3" fmla="*/ 1562 h 18682"/>
                  <a:gd name="connsiteX4" fmla="*/ 8575 w 23937"/>
                  <a:gd name="connsiteY4" fmla="*/ 2251 h 18682"/>
                  <a:gd name="connsiteX5" fmla="*/ 4364 w 23937"/>
                  <a:gd name="connsiteY5" fmla="*/ 0 h 18682"/>
                  <a:gd name="connsiteX6" fmla="*/ 317 w 23937"/>
                  <a:gd name="connsiteY6" fmla="*/ 766 h 18682"/>
                  <a:gd name="connsiteX7" fmla="*/ 851 w 23937"/>
                  <a:gd name="connsiteY7" fmla="*/ 1279 h 18682"/>
                  <a:gd name="connsiteX8" fmla="*/ 0 w 23937"/>
                  <a:gd name="connsiteY8" fmla="*/ 2208 h 18682"/>
                  <a:gd name="connsiteX9" fmla="*/ 1973 w 23937"/>
                  <a:gd name="connsiteY9" fmla="*/ 3106 h 18682"/>
                  <a:gd name="connsiteX10" fmla="*/ 3376 w 23937"/>
                  <a:gd name="connsiteY10" fmla="*/ 4364 h 18682"/>
                  <a:gd name="connsiteX11" fmla="*/ 4510 w 23937"/>
                  <a:gd name="connsiteY11" fmla="*/ 4364 h 18682"/>
                  <a:gd name="connsiteX12" fmla="*/ 5627 w 23937"/>
                  <a:gd name="connsiteY12" fmla="*/ 6329 h 18682"/>
                  <a:gd name="connsiteX13" fmla="*/ 5627 w 23937"/>
                  <a:gd name="connsiteY13" fmla="*/ 8160 h 18682"/>
                  <a:gd name="connsiteX14" fmla="*/ 11806 w 23937"/>
                  <a:gd name="connsiteY14" fmla="*/ 11519 h 18682"/>
                  <a:gd name="connsiteX15" fmla="*/ 12221 w 23937"/>
                  <a:gd name="connsiteY15" fmla="*/ 14604 h 18682"/>
                  <a:gd name="connsiteX16" fmla="*/ 15460 w 23937"/>
                  <a:gd name="connsiteY16" fmla="*/ 16436 h 18682"/>
                  <a:gd name="connsiteX17" fmla="*/ 19384 w 23937"/>
                  <a:gd name="connsiteY17" fmla="*/ 16590 h 18682"/>
                  <a:gd name="connsiteX18" fmla="*/ 23462 w 23937"/>
                  <a:gd name="connsiteY18" fmla="*/ 18682 h 18682"/>
                  <a:gd name="connsiteX19" fmla="*/ 23937 w 23937"/>
                  <a:gd name="connsiteY19" fmla="*/ 16590 h 18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3937" h="18682">
                    <a:moveTo>
                      <a:pt x="17702" y="7167"/>
                    </a:moveTo>
                    <a:lnTo>
                      <a:pt x="14189" y="5914"/>
                    </a:lnTo>
                    <a:lnTo>
                      <a:pt x="11947" y="1562"/>
                    </a:lnTo>
                    <a:lnTo>
                      <a:pt x="9701" y="1562"/>
                    </a:lnTo>
                    <a:lnTo>
                      <a:pt x="8575" y="2251"/>
                    </a:lnTo>
                    <a:lnTo>
                      <a:pt x="4364" y="0"/>
                    </a:lnTo>
                    <a:lnTo>
                      <a:pt x="317" y="766"/>
                    </a:lnTo>
                    <a:lnTo>
                      <a:pt x="851" y="1279"/>
                    </a:lnTo>
                    <a:lnTo>
                      <a:pt x="0" y="2208"/>
                    </a:lnTo>
                    <a:lnTo>
                      <a:pt x="1973" y="3106"/>
                    </a:lnTo>
                    <a:lnTo>
                      <a:pt x="3376" y="4364"/>
                    </a:lnTo>
                    <a:lnTo>
                      <a:pt x="4510" y="4364"/>
                    </a:lnTo>
                    <a:lnTo>
                      <a:pt x="5627" y="6329"/>
                    </a:lnTo>
                    <a:lnTo>
                      <a:pt x="5627" y="8160"/>
                    </a:lnTo>
                    <a:lnTo>
                      <a:pt x="11806" y="11519"/>
                    </a:lnTo>
                    <a:lnTo>
                      <a:pt x="12221" y="14604"/>
                    </a:lnTo>
                    <a:lnTo>
                      <a:pt x="15460" y="16436"/>
                    </a:lnTo>
                    <a:lnTo>
                      <a:pt x="19384" y="16590"/>
                    </a:lnTo>
                    <a:lnTo>
                      <a:pt x="23462" y="18682"/>
                    </a:lnTo>
                    <a:lnTo>
                      <a:pt x="23937" y="16590"/>
                    </a:lnTo>
                    <a:close/>
                  </a:path>
                </a:pathLst>
              </a:custGeom>
              <a:grpFill/>
              <a:ln w="5028" cap="flat">
                <a:solidFill>
                  <a:schemeClr val="bg1"/>
                </a:solidFill>
                <a:prstDash val="solid"/>
                <a:miter/>
              </a:ln>
            </p:spPr>
            <p:txBody>
              <a:bodyPr rtlCol="0" anchor="ctr"/>
              <a:lstStyle/>
              <a:p>
                <a:endParaRPr lang="en-US"/>
              </a:p>
            </p:txBody>
          </p:sp>
          <p:sp>
            <p:nvSpPr>
              <p:cNvPr id="650" name="Freeform 649">
                <a:extLst>
                  <a:ext uri="{FF2B5EF4-FFF2-40B4-BE49-F238E27FC236}">
                    <a16:creationId xmlns:a16="http://schemas.microsoft.com/office/drawing/2014/main" id="{9F02176E-F197-7947-1BDA-4E7AA80958B8}"/>
                  </a:ext>
                </a:extLst>
              </p:cNvPr>
              <p:cNvSpPr/>
              <p:nvPr/>
            </p:nvSpPr>
            <p:spPr>
              <a:xfrm>
                <a:off x="6753966" y="4466873"/>
                <a:ext cx="74401" cy="63976"/>
              </a:xfrm>
              <a:custGeom>
                <a:avLst/>
                <a:gdLst>
                  <a:gd name="connsiteX0" fmla="*/ 73617 w 74401"/>
                  <a:gd name="connsiteY0" fmla="*/ 24596 h 63976"/>
                  <a:gd name="connsiteX1" fmla="*/ 70866 w 74401"/>
                  <a:gd name="connsiteY1" fmla="*/ 22611 h 63976"/>
                  <a:gd name="connsiteX2" fmla="*/ 58512 w 74401"/>
                  <a:gd name="connsiteY2" fmla="*/ 11494 h 63976"/>
                  <a:gd name="connsiteX3" fmla="*/ 49856 w 74401"/>
                  <a:gd name="connsiteY3" fmla="*/ 0 h 63976"/>
                  <a:gd name="connsiteX4" fmla="*/ 44408 w 74401"/>
                  <a:gd name="connsiteY4" fmla="*/ 6539 h 63976"/>
                  <a:gd name="connsiteX5" fmla="*/ 40480 w 74401"/>
                  <a:gd name="connsiteY5" fmla="*/ 8370 h 63976"/>
                  <a:gd name="connsiteX6" fmla="*/ 39504 w 74401"/>
                  <a:gd name="connsiteY6" fmla="*/ 10886 h 63976"/>
                  <a:gd name="connsiteX7" fmla="*/ 32624 w 74401"/>
                  <a:gd name="connsiteY7" fmla="*/ 10462 h 63976"/>
                  <a:gd name="connsiteX8" fmla="*/ 30792 w 74401"/>
                  <a:gd name="connsiteY8" fmla="*/ 7103 h 63976"/>
                  <a:gd name="connsiteX9" fmla="*/ 24472 w 74401"/>
                  <a:gd name="connsiteY9" fmla="*/ 1767 h 63976"/>
                  <a:gd name="connsiteX10" fmla="*/ 20261 w 74401"/>
                  <a:gd name="connsiteY10" fmla="*/ 907 h 63976"/>
                  <a:gd name="connsiteX11" fmla="*/ 18849 w 74401"/>
                  <a:gd name="connsiteY11" fmla="*/ 6402 h 63976"/>
                  <a:gd name="connsiteX12" fmla="*/ 22221 w 74401"/>
                  <a:gd name="connsiteY12" fmla="*/ 8207 h 63976"/>
                  <a:gd name="connsiteX13" fmla="*/ 24750 w 74401"/>
                  <a:gd name="connsiteY13" fmla="*/ 11870 h 63976"/>
                  <a:gd name="connsiteX14" fmla="*/ 23912 w 74401"/>
                  <a:gd name="connsiteY14" fmla="*/ 16368 h 63976"/>
                  <a:gd name="connsiteX15" fmla="*/ 18849 w 74401"/>
                  <a:gd name="connsiteY15" fmla="*/ 13834 h 63976"/>
                  <a:gd name="connsiteX16" fmla="*/ 13513 w 74401"/>
                  <a:gd name="connsiteY16" fmla="*/ 13411 h 63976"/>
                  <a:gd name="connsiteX17" fmla="*/ 5657 w 74401"/>
                  <a:gd name="connsiteY17" fmla="*/ 9063 h 63976"/>
                  <a:gd name="connsiteX18" fmla="*/ 321 w 74401"/>
                  <a:gd name="connsiteY18" fmla="*/ 10882 h 63976"/>
                  <a:gd name="connsiteX19" fmla="*/ 0 w 74401"/>
                  <a:gd name="connsiteY19" fmla="*/ 13582 h 63976"/>
                  <a:gd name="connsiteX20" fmla="*/ 2845 w 74401"/>
                  <a:gd name="connsiteY20" fmla="*/ 15794 h 63976"/>
                  <a:gd name="connsiteX21" fmla="*/ 8186 w 74401"/>
                  <a:gd name="connsiteY21" fmla="*/ 16368 h 63976"/>
                  <a:gd name="connsiteX22" fmla="*/ 10420 w 74401"/>
                  <a:gd name="connsiteY22" fmla="*/ 19311 h 63976"/>
                  <a:gd name="connsiteX23" fmla="*/ 10000 w 74401"/>
                  <a:gd name="connsiteY23" fmla="*/ 25217 h 63976"/>
                  <a:gd name="connsiteX24" fmla="*/ 15054 w 74401"/>
                  <a:gd name="connsiteY24" fmla="*/ 29851 h 63976"/>
                  <a:gd name="connsiteX25" fmla="*/ 15632 w 74401"/>
                  <a:gd name="connsiteY25" fmla="*/ 33077 h 63976"/>
                  <a:gd name="connsiteX26" fmla="*/ 13804 w 74401"/>
                  <a:gd name="connsiteY26" fmla="*/ 35328 h 63976"/>
                  <a:gd name="connsiteX27" fmla="*/ 15764 w 74401"/>
                  <a:gd name="connsiteY27" fmla="*/ 39676 h 63976"/>
                  <a:gd name="connsiteX28" fmla="*/ 21939 w 74401"/>
                  <a:gd name="connsiteY28" fmla="*/ 43056 h 63976"/>
                  <a:gd name="connsiteX29" fmla="*/ 26158 w 74401"/>
                  <a:gd name="connsiteY29" fmla="*/ 43180 h 63976"/>
                  <a:gd name="connsiteX30" fmla="*/ 29098 w 74401"/>
                  <a:gd name="connsiteY30" fmla="*/ 46009 h 63976"/>
                  <a:gd name="connsiteX31" fmla="*/ 26291 w 74401"/>
                  <a:gd name="connsiteY31" fmla="*/ 47267 h 63976"/>
                  <a:gd name="connsiteX32" fmla="*/ 27985 w 74401"/>
                  <a:gd name="connsiteY32" fmla="*/ 50643 h 63976"/>
                  <a:gd name="connsiteX33" fmla="*/ 27134 w 74401"/>
                  <a:gd name="connsiteY33" fmla="*/ 51901 h 63976"/>
                  <a:gd name="connsiteX34" fmla="*/ 27010 w 74401"/>
                  <a:gd name="connsiteY34" fmla="*/ 54661 h 63976"/>
                  <a:gd name="connsiteX35" fmla="*/ 28674 w 74401"/>
                  <a:gd name="connsiteY35" fmla="*/ 55825 h 63976"/>
                  <a:gd name="connsiteX36" fmla="*/ 31083 w 74401"/>
                  <a:gd name="connsiteY36" fmla="*/ 54280 h 63976"/>
                  <a:gd name="connsiteX37" fmla="*/ 33043 w 74401"/>
                  <a:gd name="connsiteY37" fmla="*/ 51614 h 63976"/>
                  <a:gd name="connsiteX38" fmla="*/ 37108 w 74401"/>
                  <a:gd name="connsiteY38" fmla="*/ 47969 h 63976"/>
                  <a:gd name="connsiteX39" fmla="*/ 39778 w 74401"/>
                  <a:gd name="connsiteY39" fmla="*/ 45298 h 63976"/>
                  <a:gd name="connsiteX40" fmla="*/ 42025 w 74401"/>
                  <a:gd name="connsiteY40" fmla="*/ 44306 h 63976"/>
                  <a:gd name="connsiteX41" fmla="*/ 44695 w 74401"/>
                  <a:gd name="connsiteY41" fmla="*/ 42915 h 63976"/>
                  <a:gd name="connsiteX42" fmla="*/ 46235 w 74401"/>
                  <a:gd name="connsiteY42" fmla="*/ 42915 h 63976"/>
                  <a:gd name="connsiteX43" fmla="*/ 48067 w 74401"/>
                  <a:gd name="connsiteY43" fmla="*/ 44725 h 63976"/>
                  <a:gd name="connsiteX44" fmla="*/ 50455 w 74401"/>
                  <a:gd name="connsiteY44" fmla="*/ 47964 h 63976"/>
                  <a:gd name="connsiteX45" fmla="*/ 49038 w 74401"/>
                  <a:gd name="connsiteY45" fmla="*/ 49642 h 63976"/>
                  <a:gd name="connsiteX46" fmla="*/ 49890 w 74401"/>
                  <a:gd name="connsiteY46" fmla="*/ 51054 h 63976"/>
                  <a:gd name="connsiteX47" fmla="*/ 52842 w 74401"/>
                  <a:gd name="connsiteY47" fmla="*/ 52594 h 63976"/>
                  <a:gd name="connsiteX48" fmla="*/ 49338 w 74401"/>
                  <a:gd name="connsiteY48" fmla="*/ 55397 h 63976"/>
                  <a:gd name="connsiteX49" fmla="*/ 53972 w 74401"/>
                  <a:gd name="connsiteY49" fmla="*/ 61576 h 63976"/>
                  <a:gd name="connsiteX50" fmla="*/ 56064 w 74401"/>
                  <a:gd name="connsiteY50" fmla="*/ 62565 h 63976"/>
                  <a:gd name="connsiteX51" fmla="*/ 58465 w 74401"/>
                  <a:gd name="connsiteY51" fmla="*/ 63977 h 63976"/>
                  <a:gd name="connsiteX52" fmla="*/ 61195 w 74401"/>
                  <a:gd name="connsiteY52" fmla="*/ 63215 h 63976"/>
                  <a:gd name="connsiteX53" fmla="*/ 62171 w 74401"/>
                  <a:gd name="connsiteY53" fmla="*/ 51092 h 63976"/>
                  <a:gd name="connsiteX54" fmla="*/ 65551 w 74401"/>
                  <a:gd name="connsiteY54" fmla="*/ 39736 h 63976"/>
                  <a:gd name="connsiteX55" fmla="*/ 73660 w 74401"/>
                  <a:gd name="connsiteY55" fmla="*/ 27562 h 63976"/>
                  <a:gd name="connsiteX56" fmla="*/ 73617 w 74401"/>
                  <a:gd name="connsiteY56" fmla="*/ 24596 h 63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74401" h="63976">
                    <a:moveTo>
                      <a:pt x="73617" y="24596"/>
                    </a:moveTo>
                    <a:cubicBezTo>
                      <a:pt x="72817" y="23813"/>
                      <a:pt x="71914" y="22991"/>
                      <a:pt x="70866" y="22611"/>
                    </a:cubicBezTo>
                    <a:cubicBezTo>
                      <a:pt x="65269" y="20535"/>
                      <a:pt x="60874" y="16851"/>
                      <a:pt x="58512" y="11494"/>
                    </a:cubicBezTo>
                    <a:cubicBezTo>
                      <a:pt x="56454" y="6847"/>
                      <a:pt x="53493" y="3141"/>
                      <a:pt x="49856" y="0"/>
                    </a:cubicBezTo>
                    <a:lnTo>
                      <a:pt x="44408" y="6539"/>
                    </a:lnTo>
                    <a:lnTo>
                      <a:pt x="40480" y="8370"/>
                    </a:lnTo>
                    <a:lnTo>
                      <a:pt x="39504" y="10886"/>
                    </a:lnTo>
                    <a:lnTo>
                      <a:pt x="32624" y="10462"/>
                    </a:lnTo>
                    <a:lnTo>
                      <a:pt x="30792" y="7103"/>
                    </a:lnTo>
                    <a:lnTo>
                      <a:pt x="24472" y="1767"/>
                    </a:lnTo>
                    <a:lnTo>
                      <a:pt x="20261" y="907"/>
                    </a:lnTo>
                    <a:lnTo>
                      <a:pt x="18849" y="6402"/>
                    </a:lnTo>
                    <a:lnTo>
                      <a:pt x="22221" y="8207"/>
                    </a:lnTo>
                    <a:lnTo>
                      <a:pt x="24750" y="11870"/>
                    </a:lnTo>
                    <a:lnTo>
                      <a:pt x="23912" y="16368"/>
                    </a:lnTo>
                    <a:lnTo>
                      <a:pt x="18849" y="13834"/>
                    </a:lnTo>
                    <a:lnTo>
                      <a:pt x="13513" y="13411"/>
                    </a:lnTo>
                    <a:lnTo>
                      <a:pt x="5657" y="9063"/>
                    </a:lnTo>
                    <a:lnTo>
                      <a:pt x="321" y="10882"/>
                    </a:lnTo>
                    <a:lnTo>
                      <a:pt x="0" y="13582"/>
                    </a:lnTo>
                    <a:lnTo>
                      <a:pt x="2845" y="15794"/>
                    </a:lnTo>
                    <a:lnTo>
                      <a:pt x="8186" y="16368"/>
                    </a:lnTo>
                    <a:lnTo>
                      <a:pt x="10420" y="19311"/>
                    </a:lnTo>
                    <a:lnTo>
                      <a:pt x="10000" y="25217"/>
                    </a:lnTo>
                    <a:lnTo>
                      <a:pt x="15054" y="29851"/>
                    </a:lnTo>
                    <a:lnTo>
                      <a:pt x="15632" y="33077"/>
                    </a:lnTo>
                    <a:lnTo>
                      <a:pt x="13804" y="35328"/>
                    </a:lnTo>
                    <a:lnTo>
                      <a:pt x="15764" y="39676"/>
                    </a:lnTo>
                    <a:lnTo>
                      <a:pt x="21939" y="43056"/>
                    </a:lnTo>
                    <a:lnTo>
                      <a:pt x="26158" y="43180"/>
                    </a:lnTo>
                    <a:lnTo>
                      <a:pt x="29098" y="46009"/>
                    </a:lnTo>
                    <a:lnTo>
                      <a:pt x="26291" y="47267"/>
                    </a:lnTo>
                    <a:lnTo>
                      <a:pt x="27985" y="50643"/>
                    </a:lnTo>
                    <a:lnTo>
                      <a:pt x="27134" y="51901"/>
                    </a:lnTo>
                    <a:lnTo>
                      <a:pt x="27010" y="54661"/>
                    </a:lnTo>
                    <a:lnTo>
                      <a:pt x="28674" y="55825"/>
                    </a:lnTo>
                    <a:lnTo>
                      <a:pt x="31083" y="54280"/>
                    </a:lnTo>
                    <a:lnTo>
                      <a:pt x="33043" y="51614"/>
                    </a:lnTo>
                    <a:lnTo>
                      <a:pt x="37108" y="47969"/>
                    </a:lnTo>
                    <a:lnTo>
                      <a:pt x="39778" y="45298"/>
                    </a:lnTo>
                    <a:cubicBezTo>
                      <a:pt x="39778" y="45298"/>
                      <a:pt x="41323" y="44306"/>
                      <a:pt x="42025" y="44306"/>
                    </a:cubicBezTo>
                    <a:cubicBezTo>
                      <a:pt x="42727" y="44306"/>
                      <a:pt x="44695" y="42915"/>
                      <a:pt x="44695" y="42915"/>
                    </a:cubicBezTo>
                    <a:lnTo>
                      <a:pt x="46235" y="42915"/>
                    </a:lnTo>
                    <a:lnTo>
                      <a:pt x="48067" y="44725"/>
                    </a:lnTo>
                    <a:lnTo>
                      <a:pt x="50455" y="47964"/>
                    </a:lnTo>
                    <a:lnTo>
                      <a:pt x="49038" y="49642"/>
                    </a:lnTo>
                    <a:lnTo>
                      <a:pt x="49890" y="51054"/>
                    </a:lnTo>
                    <a:lnTo>
                      <a:pt x="52842" y="52594"/>
                    </a:lnTo>
                    <a:lnTo>
                      <a:pt x="49338" y="55397"/>
                    </a:lnTo>
                    <a:lnTo>
                      <a:pt x="53972" y="61576"/>
                    </a:lnTo>
                    <a:lnTo>
                      <a:pt x="56064" y="62565"/>
                    </a:lnTo>
                    <a:lnTo>
                      <a:pt x="58465" y="63977"/>
                    </a:lnTo>
                    <a:lnTo>
                      <a:pt x="61195" y="63215"/>
                    </a:lnTo>
                    <a:cubicBezTo>
                      <a:pt x="60412" y="59325"/>
                      <a:pt x="60455" y="55316"/>
                      <a:pt x="62171" y="51092"/>
                    </a:cubicBezTo>
                    <a:cubicBezTo>
                      <a:pt x="63639" y="47447"/>
                      <a:pt x="65149" y="43612"/>
                      <a:pt x="65551" y="39736"/>
                    </a:cubicBezTo>
                    <a:cubicBezTo>
                      <a:pt x="66125" y="33997"/>
                      <a:pt x="69167" y="30459"/>
                      <a:pt x="73660" y="27562"/>
                    </a:cubicBezTo>
                    <a:cubicBezTo>
                      <a:pt x="74696" y="26886"/>
                      <a:pt x="74614" y="25589"/>
                      <a:pt x="73617" y="24596"/>
                    </a:cubicBezTo>
                    <a:close/>
                  </a:path>
                </a:pathLst>
              </a:custGeom>
              <a:grpFill/>
              <a:ln w="5028" cap="flat">
                <a:solidFill>
                  <a:schemeClr val="bg1"/>
                </a:solidFill>
                <a:prstDash val="solid"/>
                <a:miter/>
              </a:ln>
            </p:spPr>
            <p:txBody>
              <a:bodyPr rtlCol="0" anchor="ctr"/>
              <a:lstStyle/>
              <a:p>
                <a:endParaRPr lang="en-US"/>
              </a:p>
            </p:txBody>
          </p:sp>
        </p:grpSp>
        <p:sp>
          <p:nvSpPr>
            <p:cNvPr id="487" name="Freeform 486">
              <a:extLst>
                <a:ext uri="{FF2B5EF4-FFF2-40B4-BE49-F238E27FC236}">
                  <a16:creationId xmlns:a16="http://schemas.microsoft.com/office/drawing/2014/main" id="{7410677C-4B19-C219-8C8A-25F31E4C5483}"/>
                </a:ext>
              </a:extLst>
            </p:cNvPr>
            <p:cNvSpPr/>
            <p:nvPr/>
          </p:nvSpPr>
          <p:spPr>
            <a:xfrm>
              <a:off x="6595266" y="4581813"/>
              <a:ext cx="26874" cy="16149"/>
            </a:xfrm>
            <a:custGeom>
              <a:avLst/>
              <a:gdLst>
                <a:gd name="connsiteX0" fmla="*/ 10130 w 26874"/>
                <a:gd name="connsiteY0" fmla="*/ 15902 h 16149"/>
                <a:gd name="connsiteX1" fmla="*/ 19574 w 26874"/>
                <a:gd name="connsiteY1" fmla="*/ 12115 h 16149"/>
                <a:gd name="connsiteX2" fmla="*/ 26875 w 26874"/>
                <a:gd name="connsiteY2" fmla="*/ 1220 h 16149"/>
                <a:gd name="connsiteX3" fmla="*/ 25693 w 26874"/>
                <a:gd name="connsiteY3" fmla="*/ 1 h 16149"/>
                <a:gd name="connsiteX4" fmla="*/ 12279 w 26874"/>
                <a:gd name="connsiteY4" fmla="*/ 1905 h 16149"/>
                <a:gd name="connsiteX5" fmla="*/ 1465 w 26874"/>
                <a:gd name="connsiteY5" fmla="*/ 6655 h 16149"/>
                <a:gd name="connsiteX6" fmla="*/ 935 w 26874"/>
                <a:gd name="connsiteY6" fmla="*/ 12736 h 16149"/>
                <a:gd name="connsiteX7" fmla="*/ 10130 w 26874"/>
                <a:gd name="connsiteY7" fmla="*/ 15902 h 16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874" h="16149">
                  <a:moveTo>
                    <a:pt x="10130" y="15902"/>
                  </a:moveTo>
                  <a:cubicBezTo>
                    <a:pt x="13391" y="15162"/>
                    <a:pt x="16502" y="13557"/>
                    <a:pt x="19574" y="12115"/>
                  </a:cubicBezTo>
                  <a:cubicBezTo>
                    <a:pt x="24127" y="9937"/>
                    <a:pt x="25266" y="5341"/>
                    <a:pt x="26875" y="1220"/>
                  </a:cubicBezTo>
                  <a:cubicBezTo>
                    <a:pt x="26455" y="775"/>
                    <a:pt x="26023" y="-33"/>
                    <a:pt x="25693" y="1"/>
                  </a:cubicBezTo>
                  <a:cubicBezTo>
                    <a:pt x="21213" y="553"/>
                    <a:pt x="16733" y="1281"/>
                    <a:pt x="12279" y="1905"/>
                  </a:cubicBezTo>
                  <a:cubicBezTo>
                    <a:pt x="8213" y="2462"/>
                    <a:pt x="4829" y="4537"/>
                    <a:pt x="1465" y="6655"/>
                  </a:cubicBezTo>
                  <a:cubicBezTo>
                    <a:pt x="-259" y="7721"/>
                    <a:pt x="-494" y="11037"/>
                    <a:pt x="935" y="12736"/>
                  </a:cubicBezTo>
                  <a:cubicBezTo>
                    <a:pt x="3382" y="15615"/>
                    <a:pt x="6694" y="16681"/>
                    <a:pt x="10130" y="15902"/>
                  </a:cubicBezTo>
                  <a:close/>
                </a:path>
              </a:pathLst>
            </a:custGeom>
            <a:grpFill/>
            <a:ln w="5028" cap="flat">
              <a:solidFill>
                <a:schemeClr val="bg1"/>
              </a:solidFill>
              <a:prstDash val="solid"/>
              <a:miter/>
            </a:ln>
          </p:spPr>
          <p:txBody>
            <a:bodyPr rtlCol="0" anchor="ctr"/>
            <a:lstStyle/>
            <a:p>
              <a:endParaRPr lang="en-US"/>
            </a:p>
          </p:txBody>
        </p:sp>
        <p:sp>
          <p:nvSpPr>
            <p:cNvPr id="488" name="Freeform 487">
              <a:extLst>
                <a:ext uri="{FF2B5EF4-FFF2-40B4-BE49-F238E27FC236}">
                  <a16:creationId xmlns:a16="http://schemas.microsoft.com/office/drawing/2014/main" id="{DF4095A8-9427-F03C-10E3-C23D64E8C4A8}"/>
                </a:ext>
              </a:extLst>
            </p:cNvPr>
            <p:cNvSpPr/>
            <p:nvPr/>
          </p:nvSpPr>
          <p:spPr>
            <a:xfrm>
              <a:off x="6641071" y="4553465"/>
              <a:ext cx="88204" cy="78106"/>
            </a:xfrm>
            <a:custGeom>
              <a:avLst/>
              <a:gdLst>
                <a:gd name="connsiteX0" fmla="*/ 78658 w 88204"/>
                <a:gd name="connsiteY0" fmla="*/ 1404 h 78106"/>
                <a:gd name="connsiteX1" fmla="*/ 67703 w 88204"/>
                <a:gd name="connsiteY1" fmla="*/ 847 h 78106"/>
                <a:gd name="connsiteX2" fmla="*/ 58148 w 88204"/>
                <a:gd name="connsiteY2" fmla="*/ 3085 h 78106"/>
                <a:gd name="connsiteX3" fmla="*/ 51426 w 88204"/>
                <a:gd name="connsiteY3" fmla="*/ 7304 h 78106"/>
                <a:gd name="connsiteX4" fmla="*/ 42701 w 88204"/>
                <a:gd name="connsiteY4" fmla="*/ 6461 h 78106"/>
                <a:gd name="connsiteX5" fmla="*/ 37643 w 88204"/>
                <a:gd name="connsiteY5" fmla="*/ 4211 h 78106"/>
                <a:gd name="connsiteX6" fmla="*/ 19384 w 88204"/>
                <a:gd name="connsiteY6" fmla="*/ 8425 h 78106"/>
                <a:gd name="connsiteX7" fmla="*/ 12362 w 88204"/>
                <a:gd name="connsiteY7" fmla="*/ 7304 h 78106"/>
                <a:gd name="connsiteX8" fmla="*/ 12362 w 88204"/>
                <a:gd name="connsiteY8" fmla="*/ 15178 h 78106"/>
                <a:gd name="connsiteX9" fmla="*/ 10411 w 88204"/>
                <a:gd name="connsiteY9" fmla="*/ 15726 h 78106"/>
                <a:gd name="connsiteX10" fmla="*/ 10411 w 88204"/>
                <a:gd name="connsiteY10" fmla="*/ 18819 h 78106"/>
                <a:gd name="connsiteX11" fmla="*/ 5066 w 88204"/>
                <a:gd name="connsiteY11" fmla="*/ 20231 h 78106"/>
                <a:gd name="connsiteX12" fmla="*/ 0 w 88204"/>
                <a:gd name="connsiteY12" fmla="*/ 20231 h 78106"/>
                <a:gd name="connsiteX13" fmla="*/ 937 w 88204"/>
                <a:gd name="connsiteY13" fmla="*/ 28871 h 78106"/>
                <a:gd name="connsiteX14" fmla="*/ 715 w 88204"/>
                <a:gd name="connsiteY14" fmla="*/ 42200 h 78106"/>
                <a:gd name="connsiteX15" fmla="*/ 9089 w 88204"/>
                <a:gd name="connsiteY15" fmla="*/ 42885 h 78106"/>
                <a:gd name="connsiteX16" fmla="*/ 10591 w 88204"/>
                <a:gd name="connsiteY16" fmla="*/ 45893 h 78106"/>
                <a:gd name="connsiteX17" fmla="*/ 12452 w 88204"/>
                <a:gd name="connsiteY17" fmla="*/ 46826 h 78106"/>
                <a:gd name="connsiteX18" fmla="*/ 12452 w 88204"/>
                <a:gd name="connsiteY18" fmla="*/ 50189 h 78106"/>
                <a:gd name="connsiteX19" fmla="*/ 13573 w 88204"/>
                <a:gd name="connsiteY19" fmla="*/ 52620 h 78106"/>
                <a:gd name="connsiteX20" fmla="*/ 12452 w 88204"/>
                <a:gd name="connsiteY20" fmla="*/ 53938 h 78106"/>
                <a:gd name="connsiteX21" fmla="*/ 10411 w 88204"/>
                <a:gd name="connsiteY21" fmla="*/ 53938 h 78106"/>
                <a:gd name="connsiteX22" fmla="*/ 7779 w 88204"/>
                <a:gd name="connsiteY22" fmla="*/ 55068 h 78106"/>
                <a:gd name="connsiteX23" fmla="*/ 4775 w 88204"/>
                <a:gd name="connsiteY23" fmla="*/ 62736 h 78106"/>
                <a:gd name="connsiteX24" fmla="*/ 6846 w 88204"/>
                <a:gd name="connsiteY24" fmla="*/ 65367 h 78106"/>
                <a:gd name="connsiteX25" fmla="*/ 7399 w 88204"/>
                <a:gd name="connsiteY25" fmla="*/ 70609 h 78106"/>
                <a:gd name="connsiteX26" fmla="*/ 6846 w 88204"/>
                <a:gd name="connsiteY26" fmla="*/ 73031 h 78106"/>
                <a:gd name="connsiteX27" fmla="*/ 11532 w 88204"/>
                <a:gd name="connsiteY27" fmla="*/ 74537 h 78106"/>
                <a:gd name="connsiteX28" fmla="*/ 14699 w 88204"/>
                <a:gd name="connsiteY28" fmla="*/ 76788 h 78106"/>
                <a:gd name="connsiteX29" fmla="*/ 18070 w 88204"/>
                <a:gd name="connsiteY29" fmla="*/ 78106 h 78106"/>
                <a:gd name="connsiteX30" fmla="*/ 45979 w 88204"/>
                <a:gd name="connsiteY30" fmla="*/ 60866 h 78106"/>
                <a:gd name="connsiteX31" fmla="*/ 71439 w 88204"/>
                <a:gd name="connsiteY31" fmla="*/ 42525 h 78106"/>
                <a:gd name="connsiteX32" fmla="*/ 75004 w 88204"/>
                <a:gd name="connsiteY32" fmla="*/ 37472 h 78106"/>
                <a:gd name="connsiteX33" fmla="*/ 75004 w 88204"/>
                <a:gd name="connsiteY33" fmla="*/ 33903 h 78106"/>
                <a:gd name="connsiteX34" fmla="*/ 74447 w 88204"/>
                <a:gd name="connsiteY34" fmla="*/ 31652 h 78106"/>
                <a:gd name="connsiteX35" fmla="*/ 76309 w 88204"/>
                <a:gd name="connsiteY35" fmla="*/ 26406 h 78106"/>
                <a:gd name="connsiteX36" fmla="*/ 76869 w 88204"/>
                <a:gd name="connsiteY36" fmla="*/ 23038 h 78106"/>
                <a:gd name="connsiteX37" fmla="*/ 73698 w 88204"/>
                <a:gd name="connsiteY37" fmla="*/ 16115 h 78106"/>
                <a:gd name="connsiteX38" fmla="*/ 73698 w 88204"/>
                <a:gd name="connsiteY38" fmla="*/ 12743 h 78106"/>
                <a:gd name="connsiteX39" fmla="*/ 76309 w 88204"/>
                <a:gd name="connsiteY39" fmla="*/ 7309 h 78106"/>
                <a:gd name="connsiteX40" fmla="*/ 82128 w 88204"/>
                <a:gd name="connsiteY40" fmla="*/ 6179 h 78106"/>
                <a:gd name="connsiteX41" fmla="*/ 84927 w 88204"/>
                <a:gd name="connsiteY41" fmla="*/ 3380 h 78106"/>
                <a:gd name="connsiteX42" fmla="*/ 86429 w 88204"/>
                <a:gd name="connsiteY42" fmla="*/ 3573 h 78106"/>
                <a:gd name="connsiteX43" fmla="*/ 88205 w 88204"/>
                <a:gd name="connsiteY43" fmla="*/ 0 h 78106"/>
                <a:gd name="connsiteX44" fmla="*/ 78658 w 88204"/>
                <a:gd name="connsiteY44" fmla="*/ 1404 h 78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88204" h="78106">
                  <a:moveTo>
                    <a:pt x="78658" y="1404"/>
                  </a:moveTo>
                  <a:lnTo>
                    <a:pt x="67703" y="847"/>
                  </a:lnTo>
                  <a:lnTo>
                    <a:pt x="58148" y="3085"/>
                  </a:lnTo>
                  <a:lnTo>
                    <a:pt x="51426" y="7304"/>
                  </a:lnTo>
                  <a:lnTo>
                    <a:pt x="42701" y="6461"/>
                  </a:lnTo>
                  <a:lnTo>
                    <a:pt x="37643" y="4211"/>
                  </a:lnTo>
                  <a:lnTo>
                    <a:pt x="19384" y="8425"/>
                  </a:lnTo>
                  <a:lnTo>
                    <a:pt x="12362" y="7304"/>
                  </a:lnTo>
                  <a:lnTo>
                    <a:pt x="12362" y="15178"/>
                  </a:lnTo>
                  <a:lnTo>
                    <a:pt x="10411" y="15726"/>
                  </a:lnTo>
                  <a:lnTo>
                    <a:pt x="10411" y="18819"/>
                  </a:lnTo>
                  <a:lnTo>
                    <a:pt x="5066" y="20231"/>
                  </a:lnTo>
                  <a:lnTo>
                    <a:pt x="0" y="20231"/>
                  </a:lnTo>
                  <a:cubicBezTo>
                    <a:pt x="43" y="23111"/>
                    <a:pt x="415" y="26012"/>
                    <a:pt x="937" y="28871"/>
                  </a:cubicBezTo>
                  <a:cubicBezTo>
                    <a:pt x="1750" y="33407"/>
                    <a:pt x="1528" y="37814"/>
                    <a:pt x="715" y="42200"/>
                  </a:cubicBezTo>
                  <a:lnTo>
                    <a:pt x="9089" y="42885"/>
                  </a:lnTo>
                  <a:lnTo>
                    <a:pt x="10591" y="45893"/>
                  </a:lnTo>
                  <a:lnTo>
                    <a:pt x="12452" y="46826"/>
                  </a:lnTo>
                  <a:lnTo>
                    <a:pt x="12452" y="50189"/>
                  </a:lnTo>
                  <a:lnTo>
                    <a:pt x="13573" y="52620"/>
                  </a:lnTo>
                  <a:lnTo>
                    <a:pt x="12452" y="53938"/>
                  </a:lnTo>
                  <a:lnTo>
                    <a:pt x="10411" y="53938"/>
                  </a:lnTo>
                  <a:lnTo>
                    <a:pt x="7779" y="55068"/>
                  </a:lnTo>
                  <a:lnTo>
                    <a:pt x="4775" y="62736"/>
                  </a:lnTo>
                  <a:lnTo>
                    <a:pt x="6846" y="65367"/>
                  </a:lnTo>
                  <a:lnTo>
                    <a:pt x="7399" y="70609"/>
                  </a:lnTo>
                  <a:lnTo>
                    <a:pt x="6846" y="73031"/>
                  </a:lnTo>
                  <a:lnTo>
                    <a:pt x="11532" y="74537"/>
                  </a:lnTo>
                  <a:lnTo>
                    <a:pt x="14699" y="76788"/>
                  </a:lnTo>
                  <a:lnTo>
                    <a:pt x="18070" y="78106"/>
                  </a:lnTo>
                  <a:lnTo>
                    <a:pt x="45979" y="60866"/>
                  </a:lnTo>
                  <a:lnTo>
                    <a:pt x="71439" y="42525"/>
                  </a:lnTo>
                  <a:lnTo>
                    <a:pt x="75004" y="37472"/>
                  </a:lnTo>
                  <a:lnTo>
                    <a:pt x="75004" y="33903"/>
                  </a:lnTo>
                  <a:lnTo>
                    <a:pt x="74447" y="31652"/>
                  </a:lnTo>
                  <a:lnTo>
                    <a:pt x="76309" y="26406"/>
                  </a:lnTo>
                  <a:lnTo>
                    <a:pt x="76869" y="23038"/>
                  </a:lnTo>
                  <a:lnTo>
                    <a:pt x="73698" y="16115"/>
                  </a:lnTo>
                  <a:lnTo>
                    <a:pt x="73698" y="12743"/>
                  </a:lnTo>
                  <a:lnTo>
                    <a:pt x="76309" y="7309"/>
                  </a:lnTo>
                  <a:lnTo>
                    <a:pt x="82128" y="6179"/>
                  </a:lnTo>
                  <a:lnTo>
                    <a:pt x="84927" y="3380"/>
                  </a:lnTo>
                  <a:lnTo>
                    <a:pt x="86429" y="3573"/>
                  </a:lnTo>
                  <a:lnTo>
                    <a:pt x="88205" y="0"/>
                  </a:lnTo>
                  <a:lnTo>
                    <a:pt x="78658" y="1404"/>
                  </a:lnTo>
                  <a:close/>
                </a:path>
              </a:pathLst>
            </a:custGeom>
            <a:grpFill/>
            <a:ln w="5028" cap="flat">
              <a:solidFill>
                <a:schemeClr val="bg1"/>
              </a:solidFill>
              <a:prstDash val="solid"/>
              <a:miter/>
            </a:ln>
          </p:spPr>
          <p:txBody>
            <a:bodyPr rtlCol="0" anchor="ctr"/>
            <a:lstStyle/>
            <a:p>
              <a:endParaRPr lang="en-US"/>
            </a:p>
          </p:txBody>
        </p:sp>
        <p:sp>
          <p:nvSpPr>
            <p:cNvPr id="489" name="Freeform 488">
              <a:extLst>
                <a:ext uri="{FF2B5EF4-FFF2-40B4-BE49-F238E27FC236}">
                  <a16:creationId xmlns:a16="http://schemas.microsoft.com/office/drawing/2014/main" id="{1F029989-5F85-9160-738A-D1F09020E48F}"/>
                </a:ext>
              </a:extLst>
            </p:cNvPr>
            <p:cNvSpPr/>
            <p:nvPr/>
          </p:nvSpPr>
          <p:spPr>
            <a:xfrm>
              <a:off x="6634447" y="4595661"/>
              <a:ext cx="20201" cy="23257"/>
            </a:xfrm>
            <a:custGeom>
              <a:avLst/>
              <a:gdLst>
                <a:gd name="connsiteX0" fmla="*/ 17039 w 20201"/>
                <a:gd name="connsiteY0" fmla="*/ 11738 h 23257"/>
                <a:gd name="connsiteX1" fmla="*/ 19081 w 20201"/>
                <a:gd name="connsiteY1" fmla="*/ 11738 h 23257"/>
                <a:gd name="connsiteX2" fmla="*/ 20202 w 20201"/>
                <a:gd name="connsiteY2" fmla="*/ 10420 h 23257"/>
                <a:gd name="connsiteX3" fmla="*/ 19081 w 20201"/>
                <a:gd name="connsiteY3" fmla="*/ 7989 h 23257"/>
                <a:gd name="connsiteX4" fmla="*/ 19081 w 20201"/>
                <a:gd name="connsiteY4" fmla="*/ 4626 h 23257"/>
                <a:gd name="connsiteX5" fmla="*/ 17219 w 20201"/>
                <a:gd name="connsiteY5" fmla="*/ 3693 h 23257"/>
                <a:gd name="connsiteX6" fmla="*/ 15751 w 20201"/>
                <a:gd name="connsiteY6" fmla="*/ 779 h 23257"/>
                <a:gd name="connsiteX7" fmla="*/ 15546 w 20201"/>
                <a:gd name="connsiteY7" fmla="*/ 685 h 23257"/>
                <a:gd name="connsiteX8" fmla="*/ 7493 w 20201"/>
                <a:gd name="connsiteY8" fmla="*/ 0 h 23257"/>
                <a:gd name="connsiteX9" fmla="*/ 6761 w 20201"/>
                <a:gd name="connsiteY9" fmla="*/ 3565 h 23257"/>
                <a:gd name="connsiteX10" fmla="*/ 2559 w 20201"/>
                <a:gd name="connsiteY10" fmla="*/ 16526 h 23257"/>
                <a:gd name="connsiteX11" fmla="*/ 0 w 20201"/>
                <a:gd name="connsiteY11" fmla="*/ 22949 h 23257"/>
                <a:gd name="connsiteX12" fmla="*/ 7608 w 20201"/>
                <a:gd name="connsiteY12" fmla="*/ 23257 h 23257"/>
                <a:gd name="connsiteX13" fmla="*/ 9581 w 20201"/>
                <a:gd name="connsiteY13" fmla="*/ 20433 h 23257"/>
                <a:gd name="connsiteX14" fmla="*/ 11395 w 20201"/>
                <a:gd name="connsiteY14" fmla="*/ 20531 h 23257"/>
                <a:gd name="connsiteX15" fmla="*/ 14399 w 20201"/>
                <a:gd name="connsiteY15" fmla="*/ 12863 h 23257"/>
                <a:gd name="connsiteX16" fmla="*/ 17039 w 20201"/>
                <a:gd name="connsiteY16" fmla="*/ 11738 h 232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0201" h="23257">
                  <a:moveTo>
                    <a:pt x="17039" y="11738"/>
                  </a:moveTo>
                  <a:lnTo>
                    <a:pt x="19081" y="11738"/>
                  </a:lnTo>
                  <a:lnTo>
                    <a:pt x="20202" y="10420"/>
                  </a:lnTo>
                  <a:lnTo>
                    <a:pt x="19081" y="7989"/>
                  </a:lnTo>
                  <a:lnTo>
                    <a:pt x="19081" y="4626"/>
                  </a:lnTo>
                  <a:lnTo>
                    <a:pt x="17219" y="3693"/>
                  </a:lnTo>
                  <a:lnTo>
                    <a:pt x="15751" y="779"/>
                  </a:lnTo>
                  <a:lnTo>
                    <a:pt x="15546" y="685"/>
                  </a:lnTo>
                  <a:lnTo>
                    <a:pt x="7493" y="0"/>
                  </a:lnTo>
                  <a:cubicBezTo>
                    <a:pt x="7313" y="1194"/>
                    <a:pt x="7095" y="2375"/>
                    <a:pt x="6761" y="3565"/>
                  </a:cubicBezTo>
                  <a:cubicBezTo>
                    <a:pt x="5550" y="7951"/>
                    <a:pt x="4091" y="12251"/>
                    <a:pt x="2559" y="16526"/>
                  </a:cubicBezTo>
                  <a:cubicBezTo>
                    <a:pt x="1772" y="18700"/>
                    <a:pt x="877" y="20818"/>
                    <a:pt x="0" y="22949"/>
                  </a:cubicBezTo>
                  <a:lnTo>
                    <a:pt x="7608" y="23257"/>
                  </a:lnTo>
                  <a:lnTo>
                    <a:pt x="9581" y="20433"/>
                  </a:lnTo>
                  <a:lnTo>
                    <a:pt x="11395" y="20531"/>
                  </a:lnTo>
                  <a:lnTo>
                    <a:pt x="14399" y="12863"/>
                  </a:lnTo>
                  <a:lnTo>
                    <a:pt x="17039" y="11738"/>
                  </a:lnTo>
                  <a:close/>
                </a:path>
              </a:pathLst>
            </a:custGeom>
            <a:grpFill/>
            <a:ln w="5028" cap="flat">
              <a:solidFill>
                <a:schemeClr val="bg1"/>
              </a:solidFill>
              <a:prstDash val="solid"/>
              <a:miter/>
            </a:ln>
          </p:spPr>
          <p:txBody>
            <a:bodyPr rtlCol="0" anchor="ctr"/>
            <a:lstStyle/>
            <a:p>
              <a:endParaRPr lang="en-US"/>
            </a:p>
          </p:txBody>
        </p:sp>
        <p:sp>
          <p:nvSpPr>
            <p:cNvPr id="490" name="Freeform 489">
              <a:extLst>
                <a:ext uri="{FF2B5EF4-FFF2-40B4-BE49-F238E27FC236}">
                  <a16:creationId xmlns:a16="http://schemas.microsoft.com/office/drawing/2014/main" id="{9D8EDB7B-E7F6-D401-F1DA-9000EC64E2BE}"/>
                </a:ext>
              </a:extLst>
            </p:cNvPr>
            <p:cNvSpPr/>
            <p:nvPr/>
          </p:nvSpPr>
          <p:spPr>
            <a:xfrm>
              <a:off x="6622140" y="4616089"/>
              <a:ext cx="23119" cy="61391"/>
            </a:xfrm>
            <a:custGeom>
              <a:avLst/>
              <a:gdLst>
                <a:gd name="connsiteX0" fmla="*/ 5593 w 23119"/>
                <a:gd name="connsiteY0" fmla="*/ 34977 h 61391"/>
                <a:gd name="connsiteX1" fmla="*/ 7005 w 23119"/>
                <a:gd name="connsiteY1" fmla="*/ 40472 h 61391"/>
                <a:gd name="connsiteX2" fmla="*/ 10800 w 23119"/>
                <a:gd name="connsiteY2" fmla="*/ 46069 h 61391"/>
                <a:gd name="connsiteX3" fmla="*/ 14438 w 23119"/>
                <a:gd name="connsiteY3" fmla="*/ 53245 h 61391"/>
                <a:gd name="connsiteX4" fmla="*/ 13184 w 23119"/>
                <a:gd name="connsiteY4" fmla="*/ 57036 h 61391"/>
                <a:gd name="connsiteX5" fmla="*/ 15148 w 23119"/>
                <a:gd name="connsiteY5" fmla="*/ 61392 h 61391"/>
                <a:gd name="connsiteX6" fmla="*/ 16834 w 23119"/>
                <a:gd name="connsiteY6" fmla="*/ 59702 h 61391"/>
                <a:gd name="connsiteX7" fmla="*/ 16693 w 23119"/>
                <a:gd name="connsiteY7" fmla="*/ 57177 h 61391"/>
                <a:gd name="connsiteX8" fmla="*/ 17827 w 23119"/>
                <a:gd name="connsiteY8" fmla="*/ 55328 h 61391"/>
                <a:gd name="connsiteX9" fmla="*/ 17677 w 23119"/>
                <a:gd name="connsiteY9" fmla="*/ 52830 h 61391"/>
                <a:gd name="connsiteX10" fmla="*/ 19076 w 23119"/>
                <a:gd name="connsiteY10" fmla="*/ 47613 h 61391"/>
                <a:gd name="connsiteX11" fmla="*/ 18798 w 23119"/>
                <a:gd name="connsiteY11" fmla="*/ 44815 h 61391"/>
                <a:gd name="connsiteX12" fmla="*/ 19923 w 23119"/>
                <a:gd name="connsiteY12" fmla="*/ 44105 h 61391"/>
                <a:gd name="connsiteX13" fmla="*/ 19645 w 23119"/>
                <a:gd name="connsiteY13" fmla="*/ 40467 h 61391"/>
                <a:gd name="connsiteX14" fmla="*/ 20493 w 23119"/>
                <a:gd name="connsiteY14" fmla="*/ 35837 h 61391"/>
                <a:gd name="connsiteX15" fmla="*/ 18948 w 23119"/>
                <a:gd name="connsiteY15" fmla="*/ 32311 h 61391"/>
                <a:gd name="connsiteX16" fmla="*/ 19376 w 23119"/>
                <a:gd name="connsiteY16" fmla="*/ 30073 h 61391"/>
                <a:gd name="connsiteX17" fmla="*/ 18246 w 23119"/>
                <a:gd name="connsiteY17" fmla="*/ 29919 h 61391"/>
                <a:gd name="connsiteX18" fmla="*/ 15854 w 23119"/>
                <a:gd name="connsiteY18" fmla="*/ 31040 h 61391"/>
                <a:gd name="connsiteX19" fmla="*/ 14579 w 23119"/>
                <a:gd name="connsiteY19" fmla="*/ 29637 h 61391"/>
                <a:gd name="connsiteX20" fmla="*/ 15020 w 23119"/>
                <a:gd name="connsiteY20" fmla="*/ 19247 h 61391"/>
                <a:gd name="connsiteX21" fmla="*/ 14579 w 23119"/>
                <a:gd name="connsiteY21" fmla="*/ 17702 h 61391"/>
                <a:gd name="connsiteX22" fmla="*/ 14870 w 23119"/>
                <a:gd name="connsiteY22" fmla="*/ 13766 h 61391"/>
                <a:gd name="connsiteX23" fmla="*/ 18379 w 23119"/>
                <a:gd name="connsiteY23" fmla="*/ 13924 h 61391"/>
                <a:gd name="connsiteX24" fmla="*/ 18242 w 23119"/>
                <a:gd name="connsiteY24" fmla="*/ 15597 h 61391"/>
                <a:gd name="connsiteX25" fmla="*/ 19923 w 23119"/>
                <a:gd name="connsiteY25" fmla="*/ 16021 h 61391"/>
                <a:gd name="connsiteX26" fmla="*/ 21618 w 23119"/>
                <a:gd name="connsiteY26" fmla="*/ 14613 h 61391"/>
                <a:gd name="connsiteX27" fmla="*/ 21892 w 23119"/>
                <a:gd name="connsiteY27" fmla="*/ 12931 h 61391"/>
                <a:gd name="connsiteX28" fmla="*/ 21049 w 23119"/>
                <a:gd name="connsiteY28" fmla="*/ 10676 h 61391"/>
                <a:gd name="connsiteX29" fmla="*/ 20334 w 23119"/>
                <a:gd name="connsiteY29" fmla="*/ 7724 h 61391"/>
                <a:gd name="connsiteX30" fmla="*/ 21323 w 23119"/>
                <a:gd name="connsiteY30" fmla="*/ 6042 h 61391"/>
                <a:gd name="connsiteX31" fmla="*/ 23120 w 23119"/>
                <a:gd name="connsiteY31" fmla="*/ 77 h 61391"/>
                <a:gd name="connsiteX32" fmla="*/ 21892 w 23119"/>
                <a:gd name="connsiteY32" fmla="*/ 0 h 61391"/>
                <a:gd name="connsiteX33" fmla="*/ 19919 w 23119"/>
                <a:gd name="connsiteY33" fmla="*/ 2824 h 61391"/>
                <a:gd name="connsiteX34" fmla="*/ 12311 w 23119"/>
                <a:gd name="connsiteY34" fmla="*/ 2516 h 61391"/>
                <a:gd name="connsiteX35" fmla="*/ 8789 w 23119"/>
                <a:gd name="connsiteY35" fmla="*/ 13766 h 61391"/>
                <a:gd name="connsiteX36" fmla="*/ 1044 w 23119"/>
                <a:gd name="connsiteY36" fmla="*/ 28794 h 61391"/>
                <a:gd name="connsiteX37" fmla="*/ 0 w 23119"/>
                <a:gd name="connsiteY37" fmla="*/ 29962 h 61391"/>
                <a:gd name="connsiteX38" fmla="*/ 2927 w 23119"/>
                <a:gd name="connsiteY38" fmla="*/ 31331 h 61391"/>
                <a:gd name="connsiteX39" fmla="*/ 5593 w 23119"/>
                <a:gd name="connsiteY39" fmla="*/ 34977 h 613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3119" h="61391">
                  <a:moveTo>
                    <a:pt x="5593" y="34977"/>
                  </a:moveTo>
                  <a:lnTo>
                    <a:pt x="7005" y="40472"/>
                  </a:lnTo>
                  <a:lnTo>
                    <a:pt x="10800" y="46069"/>
                  </a:lnTo>
                  <a:lnTo>
                    <a:pt x="14438" y="53245"/>
                  </a:lnTo>
                  <a:lnTo>
                    <a:pt x="13184" y="57036"/>
                  </a:lnTo>
                  <a:lnTo>
                    <a:pt x="15148" y="61392"/>
                  </a:lnTo>
                  <a:lnTo>
                    <a:pt x="16834" y="59702"/>
                  </a:lnTo>
                  <a:lnTo>
                    <a:pt x="16693" y="57177"/>
                  </a:lnTo>
                  <a:lnTo>
                    <a:pt x="17827" y="55328"/>
                  </a:lnTo>
                  <a:lnTo>
                    <a:pt x="17677" y="52830"/>
                  </a:lnTo>
                  <a:lnTo>
                    <a:pt x="19076" y="47613"/>
                  </a:lnTo>
                  <a:lnTo>
                    <a:pt x="18798" y="44815"/>
                  </a:lnTo>
                  <a:lnTo>
                    <a:pt x="19923" y="44105"/>
                  </a:lnTo>
                  <a:lnTo>
                    <a:pt x="19645" y="40467"/>
                  </a:lnTo>
                  <a:lnTo>
                    <a:pt x="20493" y="35837"/>
                  </a:lnTo>
                  <a:lnTo>
                    <a:pt x="18948" y="32311"/>
                  </a:lnTo>
                  <a:lnTo>
                    <a:pt x="19376" y="30073"/>
                  </a:lnTo>
                  <a:lnTo>
                    <a:pt x="18246" y="29919"/>
                  </a:lnTo>
                  <a:lnTo>
                    <a:pt x="15854" y="31040"/>
                  </a:lnTo>
                  <a:lnTo>
                    <a:pt x="14579" y="29637"/>
                  </a:lnTo>
                  <a:lnTo>
                    <a:pt x="15020" y="19247"/>
                  </a:lnTo>
                  <a:lnTo>
                    <a:pt x="14579" y="17702"/>
                  </a:lnTo>
                  <a:lnTo>
                    <a:pt x="14870" y="13766"/>
                  </a:lnTo>
                  <a:cubicBezTo>
                    <a:pt x="14870" y="13766"/>
                    <a:pt x="17677" y="13766"/>
                    <a:pt x="18379" y="13924"/>
                  </a:cubicBezTo>
                  <a:cubicBezTo>
                    <a:pt x="19076" y="14048"/>
                    <a:pt x="18242" y="15597"/>
                    <a:pt x="18242" y="15597"/>
                  </a:cubicBezTo>
                  <a:lnTo>
                    <a:pt x="19923" y="16021"/>
                  </a:lnTo>
                  <a:lnTo>
                    <a:pt x="21618" y="14613"/>
                  </a:lnTo>
                  <a:lnTo>
                    <a:pt x="21892" y="12931"/>
                  </a:lnTo>
                  <a:lnTo>
                    <a:pt x="21049" y="10676"/>
                  </a:lnTo>
                  <a:lnTo>
                    <a:pt x="20334" y="7724"/>
                  </a:lnTo>
                  <a:lnTo>
                    <a:pt x="21323" y="6042"/>
                  </a:lnTo>
                  <a:lnTo>
                    <a:pt x="23120" y="77"/>
                  </a:lnTo>
                  <a:lnTo>
                    <a:pt x="21892" y="0"/>
                  </a:lnTo>
                  <a:lnTo>
                    <a:pt x="19919" y="2824"/>
                  </a:lnTo>
                  <a:lnTo>
                    <a:pt x="12311" y="2516"/>
                  </a:lnTo>
                  <a:cubicBezTo>
                    <a:pt x="10839" y="6162"/>
                    <a:pt x="9435" y="9803"/>
                    <a:pt x="8789" y="13766"/>
                  </a:cubicBezTo>
                  <a:cubicBezTo>
                    <a:pt x="7861" y="19457"/>
                    <a:pt x="4699" y="24339"/>
                    <a:pt x="1044" y="28794"/>
                  </a:cubicBezTo>
                  <a:cubicBezTo>
                    <a:pt x="702" y="29205"/>
                    <a:pt x="359" y="29581"/>
                    <a:pt x="0" y="29962"/>
                  </a:cubicBezTo>
                  <a:lnTo>
                    <a:pt x="2927" y="31331"/>
                  </a:lnTo>
                  <a:lnTo>
                    <a:pt x="5593" y="34977"/>
                  </a:lnTo>
                  <a:close/>
                </a:path>
              </a:pathLst>
            </a:custGeom>
            <a:grpFill/>
            <a:ln w="5028" cap="flat">
              <a:solidFill>
                <a:schemeClr val="bg1"/>
              </a:solidFill>
              <a:prstDash val="solid"/>
              <a:miter/>
            </a:ln>
          </p:spPr>
          <p:txBody>
            <a:bodyPr rtlCol="0" anchor="ctr"/>
            <a:lstStyle/>
            <a:p>
              <a:endParaRPr lang="en-US"/>
            </a:p>
          </p:txBody>
        </p:sp>
        <p:sp>
          <p:nvSpPr>
            <p:cNvPr id="491" name="Freeform 490">
              <a:extLst>
                <a:ext uri="{FF2B5EF4-FFF2-40B4-BE49-F238E27FC236}">
                  <a16:creationId xmlns:a16="http://schemas.microsoft.com/office/drawing/2014/main" id="{9DEC6904-381D-27B8-16CC-650C4C62A425}"/>
                </a:ext>
              </a:extLst>
            </p:cNvPr>
            <p:cNvSpPr/>
            <p:nvPr/>
          </p:nvSpPr>
          <p:spPr>
            <a:xfrm>
              <a:off x="6636719" y="4616097"/>
              <a:ext cx="11754" cy="31404"/>
            </a:xfrm>
            <a:custGeom>
              <a:avLst/>
              <a:gdLst>
                <a:gd name="connsiteX0" fmla="*/ 5345 w 11754"/>
                <a:gd name="connsiteY0" fmla="*/ 16017 h 31404"/>
                <a:gd name="connsiteX1" fmla="*/ 3663 w 11754"/>
                <a:gd name="connsiteY1" fmla="*/ 15593 h 31404"/>
                <a:gd name="connsiteX2" fmla="*/ 3800 w 11754"/>
                <a:gd name="connsiteY2" fmla="*/ 13920 h 31404"/>
                <a:gd name="connsiteX3" fmla="*/ 291 w 11754"/>
                <a:gd name="connsiteY3" fmla="*/ 13762 h 31404"/>
                <a:gd name="connsiteX4" fmla="*/ 0 w 11754"/>
                <a:gd name="connsiteY4" fmla="*/ 17698 h 31404"/>
                <a:gd name="connsiteX5" fmla="*/ 441 w 11754"/>
                <a:gd name="connsiteY5" fmla="*/ 19243 h 31404"/>
                <a:gd name="connsiteX6" fmla="*/ 0 w 11754"/>
                <a:gd name="connsiteY6" fmla="*/ 29633 h 31404"/>
                <a:gd name="connsiteX7" fmla="*/ 1275 w 11754"/>
                <a:gd name="connsiteY7" fmla="*/ 31036 h 31404"/>
                <a:gd name="connsiteX8" fmla="*/ 3667 w 11754"/>
                <a:gd name="connsiteY8" fmla="*/ 29915 h 31404"/>
                <a:gd name="connsiteX9" fmla="*/ 4797 w 11754"/>
                <a:gd name="connsiteY9" fmla="*/ 30069 h 31404"/>
                <a:gd name="connsiteX10" fmla="*/ 4527 w 11754"/>
                <a:gd name="connsiteY10" fmla="*/ 31404 h 31404"/>
                <a:gd name="connsiteX11" fmla="*/ 5212 w 11754"/>
                <a:gd name="connsiteY11" fmla="*/ 31177 h 31404"/>
                <a:gd name="connsiteX12" fmla="*/ 5349 w 11754"/>
                <a:gd name="connsiteY12" fmla="*/ 25153 h 31404"/>
                <a:gd name="connsiteX13" fmla="*/ 6752 w 11754"/>
                <a:gd name="connsiteY13" fmla="*/ 24156 h 31404"/>
                <a:gd name="connsiteX14" fmla="*/ 6752 w 11754"/>
                <a:gd name="connsiteY14" fmla="*/ 18828 h 31404"/>
                <a:gd name="connsiteX15" fmla="*/ 7172 w 11754"/>
                <a:gd name="connsiteY15" fmla="*/ 17138 h 31404"/>
                <a:gd name="connsiteX16" fmla="*/ 7048 w 11754"/>
                <a:gd name="connsiteY16" fmla="*/ 14605 h 31404"/>
                <a:gd name="connsiteX17" fmla="*/ 5345 w 11754"/>
                <a:gd name="connsiteY17" fmla="*/ 16017 h 31404"/>
                <a:gd name="connsiteX18" fmla="*/ 11203 w 11754"/>
                <a:gd name="connsiteY18" fmla="*/ 2730 h 31404"/>
                <a:gd name="connsiteX19" fmla="*/ 9132 w 11754"/>
                <a:gd name="connsiteY19" fmla="*/ 98 h 31404"/>
                <a:gd name="connsiteX20" fmla="*/ 7317 w 11754"/>
                <a:gd name="connsiteY20" fmla="*/ 0 h 31404"/>
                <a:gd name="connsiteX21" fmla="*/ 8545 w 11754"/>
                <a:gd name="connsiteY21" fmla="*/ 77 h 31404"/>
                <a:gd name="connsiteX22" fmla="*/ 6748 w 11754"/>
                <a:gd name="connsiteY22" fmla="*/ 6042 h 31404"/>
                <a:gd name="connsiteX23" fmla="*/ 5760 w 11754"/>
                <a:gd name="connsiteY23" fmla="*/ 7724 h 31404"/>
                <a:gd name="connsiteX24" fmla="*/ 6474 w 11754"/>
                <a:gd name="connsiteY24" fmla="*/ 10677 h 31404"/>
                <a:gd name="connsiteX25" fmla="*/ 7317 w 11754"/>
                <a:gd name="connsiteY25" fmla="*/ 12932 h 31404"/>
                <a:gd name="connsiteX26" fmla="*/ 7309 w 11754"/>
                <a:gd name="connsiteY26" fmla="*/ 12991 h 31404"/>
                <a:gd name="connsiteX27" fmla="*/ 8156 w 11754"/>
                <a:gd name="connsiteY27" fmla="*/ 12932 h 31404"/>
                <a:gd name="connsiteX28" fmla="*/ 9273 w 11754"/>
                <a:gd name="connsiteY28" fmla="*/ 11254 h 31404"/>
                <a:gd name="connsiteX29" fmla="*/ 11250 w 11754"/>
                <a:gd name="connsiteY29" fmla="*/ 10086 h 31404"/>
                <a:gd name="connsiteX30" fmla="*/ 11755 w 11754"/>
                <a:gd name="connsiteY30" fmla="*/ 7972 h 31404"/>
                <a:gd name="connsiteX31" fmla="*/ 11203 w 11754"/>
                <a:gd name="connsiteY31" fmla="*/ 2730 h 31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1754" h="31404">
                  <a:moveTo>
                    <a:pt x="5345" y="16017"/>
                  </a:moveTo>
                  <a:lnTo>
                    <a:pt x="3663" y="15593"/>
                  </a:lnTo>
                  <a:cubicBezTo>
                    <a:pt x="3663" y="15593"/>
                    <a:pt x="4497" y="14048"/>
                    <a:pt x="3800" y="13920"/>
                  </a:cubicBezTo>
                  <a:cubicBezTo>
                    <a:pt x="3098" y="13762"/>
                    <a:pt x="291" y="13762"/>
                    <a:pt x="291" y="13762"/>
                  </a:cubicBezTo>
                  <a:lnTo>
                    <a:pt x="0" y="17698"/>
                  </a:lnTo>
                  <a:lnTo>
                    <a:pt x="441" y="19243"/>
                  </a:lnTo>
                  <a:lnTo>
                    <a:pt x="0" y="29633"/>
                  </a:lnTo>
                  <a:lnTo>
                    <a:pt x="1275" y="31036"/>
                  </a:lnTo>
                  <a:lnTo>
                    <a:pt x="3667" y="29915"/>
                  </a:lnTo>
                  <a:lnTo>
                    <a:pt x="4797" y="30069"/>
                  </a:lnTo>
                  <a:lnTo>
                    <a:pt x="4527" y="31404"/>
                  </a:lnTo>
                  <a:lnTo>
                    <a:pt x="5212" y="31177"/>
                  </a:lnTo>
                  <a:lnTo>
                    <a:pt x="5349" y="25153"/>
                  </a:lnTo>
                  <a:lnTo>
                    <a:pt x="6752" y="24156"/>
                  </a:lnTo>
                  <a:lnTo>
                    <a:pt x="6752" y="18828"/>
                  </a:lnTo>
                  <a:lnTo>
                    <a:pt x="7172" y="17138"/>
                  </a:lnTo>
                  <a:lnTo>
                    <a:pt x="7048" y="14605"/>
                  </a:lnTo>
                  <a:lnTo>
                    <a:pt x="5345" y="16017"/>
                  </a:lnTo>
                  <a:close/>
                  <a:moveTo>
                    <a:pt x="11203" y="2730"/>
                  </a:moveTo>
                  <a:lnTo>
                    <a:pt x="9132" y="98"/>
                  </a:lnTo>
                  <a:lnTo>
                    <a:pt x="7317" y="0"/>
                  </a:lnTo>
                  <a:lnTo>
                    <a:pt x="8545" y="77"/>
                  </a:lnTo>
                  <a:lnTo>
                    <a:pt x="6748" y="6042"/>
                  </a:lnTo>
                  <a:lnTo>
                    <a:pt x="5760" y="7724"/>
                  </a:lnTo>
                  <a:lnTo>
                    <a:pt x="6474" y="10677"/>
                  </a:lnTo>
                  <a:lnTo>
                    <a:pt x="7317" y="12932"/>
                  </a:lnTo>
                  <a:lnTo>
                    <a:pt x="7309" y="12991"/>
                  </a:lnTo>
                  <a:lnTo>
                    <a:pt x="8156" y="12932"/>
                  </a:lnTo>
                  <a:lnTo>
                    <a:pt x="9273" y="11254"/>
                  </a:lnTo>
                  <a:lnTo>
                    <a:pt x="11250" y="10086"/>
                  </a:lnTo>
                  <a:lnTo>
                    <a:pt x="11755" y="7972"/>
                  </a:lnTo>
                  <a:lnTo>
                    <a:pt x="11203" y="2730"/>
                  </a:lnTo>
                  <a:close/>
                </a:path>
              </a:pathLst>
            </a:custGeom>
            <a:grpFill/>
            <a:ln w="5028" cap="flat">
              <a:solidFill>
                <a:schemeClr val="bg1"/>
              </a:solidFill>
              <a:prstDash val="solid"/>
              <a:miter/>
            </a:ln>
          </p:spPr>
          <p:txBody>
            <a:bodyPr rtlCol="0" anchor="ctr"/>
            <a:lstStyle/>
            <a:p>
              <a:endParaRPr lang="en-US"/>
            </a:p>
          </p:txBody>
        </p:sp>
        <p:sp>
          <p:nvSpPr>
            <p:cNvPr id="492" name="Freeform 491">
              <a:extLst>
                <a:ext uri="{FF2B5EF4-FFF2-40B4-BE49-F238E27FC236}">
                  <a16:creationId xmlns:a16="http://schemas.microsoft.com/office/drawing/2014/main" id="{DCA2CA62-D510-E620-F2F8-599E5D85EC79}"/>
                </a:ext>
              </a:extLst>
            </p:cNvPr>
            <p:cNvSpPr/>
            <p:nvPr/>
          </p:nvSpPr>
          <p:spPr>
            <a:xfrm>
              <a:off x="6853630" y="4448961"/>
              <a:ext cx="204201" cy="126968"/>
            </a:xfrm>
            <a:custGeom>
              <a:avLst/>
              <a:gdLst>
                <a:gd name="connsiteX0" fmla="*/ 204202 w 204201"/>
                <a:gd name="connsiteY0" fmla="*/ 89343 h 126968"/>
                <a:gd name="connsiteX1" fmla="*/ 203645 w 204201"/>
                <a:gd name="connsiteY1" fmla="*/ 82227 h 126968"/>
                <a:gd name="connsiteX2" fmla="*/ 203440 w 204201"/>
                <a:gd name="connsiteY2" fmla="*/ 79407 h 126968"/>
                <a:gd name="connsiteX3" fmla="*/ 198014 w 204201"/>
                <a:gd name="connsiteY3" fmla="*/ 75102 h 126968"/>
                <a:gd name="connsiteX4" fmla="*/ 196140 w 204201"/>
                <a:gd name="connsiteY4" fmla="*/ 75102 h 126968"/>
                <a:gd name="connsiteX5" fmla="*/ 194086 w 204201"/>
                <a:gd name="connsiteY5" fmla="*/ 73994 h 126968"/>
                <a:gd name="connsiteX6" fmla="*/ 186598 w 204201"/>
                <a:gd name="connsiteY6" fmla="*/ 72868 h 126968"/>
                <a:gd name="connsiteX7" fmla="*/ 175545 w 204201"/>
                <a:gd name="connsiteY7" fmla="*/ 65183 h 126968"/>
                <a:gd name="connsiteX8" fmla="*/ 150658 w 204201"/>
                <a:gd name="connsiteY8" fmla="*/ 50960 h 126968"/>
                <a:gd name="connsiteX9" fmla="*/ 142224 w 204201"/>
                <a:gd name="connsiteY9" fmla="*/ 45525 h 126968"/>
                <a:gd name="connsiteX10" fmla="*/ 139023 w 204201"/>
                <a:gd name="connsiteY10" fmla="*/ 36907 h 126968"/>
                <a:gd name="connsiteX11" fmla="*/ 136224 w 204201"/>
                <a:gd name="connsiteY11" fmla="*/ 35033 h 126968"/>
                <a:gd name="connsiteX12" fmla="*/ 133054 w 204201"/>
                <a:gd name="connsiteY12" fmla="*/ 25867 h 126968"/>
                <a:gd name="connsiteX13" fmla="*/ 124620 w 204201"/>
                <a:gd name="connsiteY13" fmla="*/ 22110 h 126968"/>
                <a:gd name="connsiteX14" fmla="*/ 122181 w 204201"/>
                <a:gd name="connsiteY14" fmla="*/ 22867 h 126968"/>
                <a:gd name="connsiteX15" fmla="*/ 103738 w 204201"/>
                <a:gd name="connsiteY15" fmla="*/ 13505 h 126968"/>
                <a:gd name="connsiteX16" fmla="*/ 102616 w 204201"/>
                <a:gd name="connsiteY16" fmla="*/ 9838 h 126968"/>
                <a:gd name="connsiteX17" fmla="*/ 84353 w 204201"/>
                <a:gd name="connsiteY17" fmla="*/ 287 h 126968"/>
                <a:gd name="connsiteX18" fmla="*/ 79017 w 204201"/>
                <a:gd name="connsiteY18" fmla="*/ 0 h 126968"/>
                <a:gd name="connsiteX19" fmla="*/ 80421 w 204201"/>
                <a:gd name="connsiteY19" fmla="*/ 3107 h 126968"/>
                <a:gd name="connsiteX20" fmla="*/ 78726 w 204201"/>
                <a:gd name="connsiteY20" fmla="*/ 4502 h 126968"/>
                <a:gd name="connsiteX21" fmla="*/ 76210 w 204201"/>
                <a:gd name="connsiteY21" fmla="*/ 2815 h 126968"/>
                <a:gd name="connsiteX22" fmla="*/ 72004 w 204201"/>
                <a:gd name="connsiteY22" fmla="*/ 4502 h 126968"/>
                <a:gd name="connsiteX23" fmla="*/ 70027 w 204201"/>
                <a:gd name="connsiteY23" fmla="*/ 7587 h 126968"/>
                <a:gd name="connsiteX24" fmla="*/ 66381 w 204201"/>
                <a:gd name="connsiteY24" fmla="*/ 7035 h 126968"/>
                <a:gd name="connsiteX25" fmla="*/ 62453 w 204201"/>
                <a:gd name="connsiteY25" fmla="*/ 14339 h 126968"/>
                <a:gd name="connsiteX26" fmla="*/ 63852 w 204201"/>
                <a:gd name="connsiteY26" fmla="*/ 19945 h 126968"/>
                <a:gd name="connsiteX27" fmla="*/ 65821 w 204201"/>
                <a:gd name="connsiteY27" fmla="*/ 21357 h 126968"/>
                <a:gd name="connsiteX28" fmla="*/ 64687 w 204201"/>
                <a:gd name="connsiteY28" fmla="*/ 25572 h 126968"/>
                <a:gd name="connsiteX29" fmla="*/ 59351 w 204201"/>
                <a:gd name="connsiteY29" fmla="*/ 23325 h 126968"/>
                <a:gd name="connsiteX30" fmla="*/ 44738 w 204201"/>
                <a:gd name="connsiteY30" fmla="*/ 25863 h 126968"/>
                <a:gd name="connsiteX31" fmla="*/ 36038 w 204201"/>
                <a:gd name="connsiteY31" fmla="*/ 15738 h 126968"/>
                <a:gd name="connsiteX32" fmla="*/ 25931 w 204201"/>
                <a:gd name="connsiteY32" fmla="*/ 10415 h 126968"/>
                <a:gd name="connsiteX33" fmla="*/ 16389 w 204201"/>
                <a:gd name="connsiteY33" fmla="*/ 7873 h 126968"/>
                <a:gd name="connsiteX34" fmla="*/ 10210 w 204201"/>
                <a:gd name="connsiteY34" fmla="*/ 11250 h 126968"/>
                <a:gd name="connsiteX35" fmla="*/ 0 w 204201"/>
                <a:gd name="connsiteY35" fmla="*/ 18554 h 126968"/>
                <a:gd name="connsiteX36" fmla="*/ 3222 w 204201"/>
                <a:gd name="connsiteY36" fmla="*/ 25016 h 126968"/>
                <a:gd name="connsiteX37" fmla="*/ 7283 w 204201"/>
                <a:gd name="connsiteY37" fmla="*/ 41036 h 126968"/>
                <a:gd name="connsiteX38" fmla="*/ 7946 w 204201"/>
                <a:gd name="connsiteY38" fmla="*/ 47763 h 126968"/>
                <a:gd name="connsiteX39" fmla="*/ 14882 w 204201"/>
                <a:gd name="connsiteY39" fmla="*/ 54194 h 126968"/>
                <a:gd name="connsiteX40" fmla="*/ 19457 w 204201"/>
                <a:gd name="connsiteY40" fmla="*/ 55791 h 126968"/>
                <a:gd name="connsiteX41" fmla="*/ 19123 w 204201"/>
                <a:gd name="connsiteY41" fmla="*/ 60485 h 126968"/>
                <a:gd name="connsiteX42" fmla="*/ 18879 w 204201"/>
                <a:gd name="connsiteY42" fmla="*/ 62102 h 126968"/>
                <a:gd name="connsiteX43" fmla="*/ 22243 w 204201"/>
                <a:gd name="connsiteY43" fmla="*/ 65902 h 126968"/>
                <a:gd name="connsiteX44" fmla="*/ 28007 w 204201"/>
                <a:gd name="connsiteY44" fmla="*/ 77605 h 126968"/>
                <a:gd name="connsiteX45" fmla="*/ 32024 w 204201"/>
                <a:gd name="connsiteY45" fmla="*/ 97169 h 126968"/>
                <a:gd name="connsiteX46" fmla="*/ 36603 w 204201"/>
                <a:gd name="connsiteY46" fmla="*/ 94957 h 126968"/>
                <a:gd name="connsiteX47" fmla="*/ 43723 w 204201"/>
                <a:gd name="connsiteY47" fmla="*/ 94957 h 126968"/>
                <a:gd name="connsiteX48" fmla="*/ 46715 w 204201"/>
                <a:gd name="connsiteY48" fmla="*/ 88205 h 126968"/>
                <a:gd name="connsiteX49" fmla="*/ 48948 w 204201"/>
                <a:gd name="connsiteY49" fmla="*/ 88205 h 126968"/>
                <a:gd name="connsiteX50" fmla="*/ 54947 w 204201"/>
                <a:gd name="connsiteY50" fmla="*/ 82963 h 126968"/>
                <a:gd name="connsiteX51" fmla="*/ 60373 w 204201"/>
                <a:gd name="connsiteY51" fmla="*/ 82030 h 126968"/>
                <a:gd name="connsiteX52" fmla="*/ 65632 w 204201"/>
                <a:gd name="connsiteY52" fmla="*/ 83515 h 126968"/>
                <a:gd name="connsiteX53" fmla="*/ 66548 w 204201"/>
                <a:gd name="connsiteY53" fmla="*/ 80160 h 126968"/>
                <a:gd name="connsiteX54" fmla="*/ 70498 w 204201"/>
                <a:gd name="connsiteY54" fmla="*/ 79223 h 126968"/>
                <a:gd name="connsiteX55" fmla="*/ 72731 w 204201"/>
                <a:gd name="connsiteY55" fmla="*/ 80515 h 126968"/>
                <a:gd name="connsiteX56" fmla="*/ 75551 w 204201"/>
                <a:gd name="connsiteY56" fmla="*/ 80160 h 126968"/>
                <a:gd name="connsiteX57" fmla="*/ 80237 w 204201"/>
                <a:gd name="connsiteY57" fmla="*/ 84272 h 126968"/>
                <a:gd name="connsiteX58" fmla="*/ 84918 w 204201"/>
                <a:gd name="connsiteY58" fmla="*/ 85586 h 126968"/>
                <a:gd name="connsiteX59" fmla="*/ 93160 w 204201"/>
                <a:gd name="connsiteY59" fmla="*/ 90999 h 126968"/>
                <a:gd name="connsiteX60" fmla="*/ 94841 w 204201"/>
                <a:gd name="connsiteY60" fmla="*/ 90999 h 126968"/>
                <a:gd name="connsiteX61" fmla="*/ 97841 w 204201"/>
                <a:gd name="connsiteY61" fmla="*/ 89685 h 126968"/>
                <a:gd name="connsiteX62" fmla="*/ 104020 w 204201"/>
                <a:gd name="connsiteY62" fmla="*/ 91572 h 126968"/>
                <a:gd name="connsiteX63" fmla="*/ 106446 w 204201"/>
                <a:gd name="connsiteY63" fmla="*/ 91572 h 126968"/>
                <a:gd name="connsiteX64" fmla="*/ 107199 w 204201"/>
                <a:gd name="connsiteY64" fmla="*/ 95312 h 126968"/>
                <a:gd name="connsiteX65" fmla="*/ 107948 w 204201"/>
                <a:gd name="connsiteY65" fmla="*/ 96994 h 126968"/>
                <a:gd name="connsiteX66" fmla="*/ 112822 w 204201"/>
                <a:gd name="connsiteY66" fmla="*/ 96442 h 126968"/>
                <a:gd name="connsiteX67" fmla="*/ 116934 w 204201"/>
                <a:gd name="connsiteY67" fmla="*/ 97944 h 126968"/>
                <a:gd name="connsiteX68" fmla="*/ 122373 w 204201"/>
                <a:gd name="connsiteY68" fmla="*/ 106190 h 126968"/>
                <a:gd name="connsiteX69" fmla="*/ 128171 w 204201"/>
                <a:gd name="connsiteY69" fmla="*/ 106190 h 126968"/>
                <a:gd name="connsiteX70" fmla="*/ 132296 w 204201"/>
                <a:gd name="connsiteY70" fmla="*/ 108436 h 126968"/>
                <a:gd name="connsiteX71" fmla="*/ 134543 w 204201"/>
                <a:gd name="connsiteY71" fmla="*/ 111599 h 126968"/>
                <a:gd name="connsiteX72" fmla="*/ 133974 w 204201"/>
                <a:gd name="connsiteY72" fmla="*/ 114042 h 126968"/>
                <a:gd name="connsiteX73" fmla="*/ 136049 w 204201"/>
                <a:gd name="connsiteY73" fmla="*/ 121915 h 126968"/>
                <a:gd name="connsiteX74" fmla="*/ 137718 w 204201"/>
                <a:gd name="connsiteY74" fmla="*/ 121145 h 126968"/>
                <a:gd name="connsiteX75" fmla="*/ 139793 w 204201"/>
                <a:gd name="connsiteY75" fmla="*/ 121534 h 126968"/>
                <a:gd name="connsiteX76" fmla="*/ 142219 w 204201"/>
                <a:gd name="connsiteY76" fmla="*/ 123409 h 126968"/>
                <a:gd name="connsiteX77" fmla="*/ 145026 w 204201"/>
                <a:gd name="connsiteY77" fmla="*/ 123597 h 126968"/>
                <a:gd name="connsiteX78" fmla="*/ 146332 w 204201"/>
                <a:gd name="connsiteY78" fmla="*/ 121723 h 126968"/>
                <a:gd name="connsiteX79" fmla="*/ 148766 w 204201"/>
                <a:gd name="connsiteY79" fmla="*/ 121534 h 126968"/>
                <a:gd name="connsiteX80" fmla="*/ 152511 w 204201"/>
                <a:gd name="connsiteY80" fmla="*/ 123777 h 126968"/>
                <a:gd name="connsiteX81" fmla="*/ 154748 w 204201"/>
                <a:gd name="connsiteY81" fmla="*/ 126969 h 126968"/>
                <a:gd name="connsiteX82" fmla="*/ 156435 w 204201"/>
                <a:gd name="connsiteY82" fmla="*/ 126027 h 126968"/>
                <a:gd name="connsiteX83" fmla="*/ 160358 w 204201"/>
                <a:gd name="connsiteY83" fmla="*/ 124714 h 126968"/>
                <a:gd name="connsiteX84" fmla="*/ 162057 w 204201"/>
                <a:gd name="connsiteY84" fmla="*/ 122463 h 126968"/>
                <a:gd name="connsiteX85" fmla="*/ 163739 w 204201"/>
                <a:gd name="connsiteY85" fmla="*/ 118150 h 126968"/>
                <a:gd name="connsiteX86" fmla="*/ 169734 w 204201"/>
                <a:gd name="connsiteY86" fmla="*/ 114037 h 126968"/>
                <a:gd name="connsiteX87" fmla="*/ 172930 w 204201"/>
                <a:gd name="connsiteY87" fmla="*/ 114598 h 126968"/>
                <a:gd name="connsiteX88" fmla="*/ 175352 w 204201"/>
                <a:gd name="connsiteY88" fmla="*/ 110854 h 126968"/>
                <a:gd name="connsiteX89" fmla="*/ 177975 w 204201"/>
                <a:gd name="connsiteY89" fmla="*/ 109553 h 126968"/>
                <a:gd name="connsiteX90" fmla="*/ 178908 w 204201"/>
                <a:gd name="connsiteY90" fmla="*/ 105608 h 126968"/>
                <a:gd name="connsiteX91" fmla="*/ 179477 w 204201"/>
                <a:gd name="connsiteY91" fmla="*/ 102424 h 126968"/>
                <a:gd name="connsiteX92" fmla="*/ 183038 w 204201"/>
                <a:gd name="connsiteY92" fmla="*/ 99236 h 126968"/>
                <a:gd name="connsiteX93" fmla="*/ 182657 w 204201"/>
                <a:gd name="connsiteY93" fmla="*/ 96985 h 126968"/>
                <a:gd name="connsiteX94" fmla="*/ 181536 w 204201"/>
                <a:gd name="connsiteY94" fmla="*/ 95115 h 126968"/>
                <a:gd name="connsiteX95" fmla="*/ 181536 w 204201"/>
                <a:gd name="connsiteY95" fmla="*/ 93819 h 126968"/>
                <a:gd name="connsiteX96" fmla="*/ 188258 w 204201"/>
                <a:gd name="connsiteY96" fmla="*/ 90806 h 126968"/>
                <a:gd name="connsiteX97" fmla="*/ 193894 w 204201"/>
                <a:gd name="connsiteY97" fmla="*/ 87999 h 126968"/>
                <a:gd name="connsiteX98" fmla="*/ 197638 w 204201"/>
                <a:gd name="connsiteY98" fmla="*/ 87255 h 126968"/>
                <a:gd name="connsiteX99" fmla="*/ 198378 w 204201"/>
                <a:gd name="connsiteY99" fmla="*/ 88744 h 126968"/>
                <a:gd name="connsiteX100" fmla="*/ 202700 w 204201"/>
                <a:gd name="connsiteY100" fmla="*/ 87811 h 126968"/>
                <a:gd name="connsiteX101" fmla="*/ 204202 w 204201"/>
                <a:gd name="connsiteY101" fmla="*/ 89343 h 1269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204201" h="126968">
                  <a:moveTo>
                    <a:pt x="204202" y="89343"/>
                  </a:moveTo>
                  <a:lnTo>
                    <a:pt x="203645" y="82227"/>
                  </a:lnTo>
                  <a:lnTo>
                    <a:pt x="203440" y="79407"/>
                  </a:lnTo>
                  <a:lnTo>
                    <a:pt x="198014" y="75102"/>
                  </a:lnTo>
                  <a:lnTo>
                    <a:pt x="196140" y="75102"/>
                  </a:lnTo>
                  <a:lnTo>
                    <a:pt x="194086" y="73994"/>
                  </a:lnTo>
                  <a:lnTo>
                    <a:pt x="186598" y="72868"/>
                  </a:lnTo>
                  <a:lnTo>
                    <a:pt x="175545" y="65183"/>
                  </a:lnTo>
                  <a:lnTo>
                    <a:pt x="150658" y="50960"/>
                  </a:lnTo>
                  <a:lnTo>
                    <a:pt x="142224" y="45525"/>
                  </a:lnTo>
                  <a:lnTo>
                    <a:pt x="139023" y="36907"/>
                  </a:lnTo>
                  <a:lnTo>
                    <a:pt x="136224" y="35033"/>
                  </a:lnTo>
                  <a:lnTo>
                    <a:pt x="133054" y="25867"/>
                  </a:lnTo>
                  <a:lnTo>
                    <a:pt x="124620" y="22110"/>
                  </a:lnTo>
                  <a:lnTo>
                    <a:pt x="122181" y="22867"/>
                  </a:lnTo>
                  <a:lnTo>
                    <a:pt x="103738" y="13505"/>
                  </a:lnTo>
                  <a:lnTo>
                    <a:pt x="102616" y="9838"/>
                  </a:lnTo>
                  <a:lnTo>
                    <a:pt x="84353" y="287"/>
                  </a:lnTo>
                  <a:lnTo>
                    <a:pt x="79017" y="0"/>
                  </a:lnTo>
                  <a:lnTo>
                    <a:pt x="80421" y="3107"/>
                  </a:lnTo>
                  <a:lnTo>
                    <a:pt x="78726" y="4502"/>
                  </a:lnTo>
                  <a:lnTo>
                    <a:pt x="76210" y="2815"/>
                  </a:lnTo>
                  <a:lnTo>
                    <a:pt x="72004" y="4502"/>
                  </a:lnTo>
                  <a:lnTo>
                    <a:pt x="70027" y="7587"/>
                  </a:lnTo>
                  <a:lnTo>
                    <a:pt x="66381" y="7035"/>
                  </a:lnTo>
                  <a:lnTo>
                    <a:pt x="62453" y="14339"/>
                  </a:lnTo>
                  <a:lnTo>
                    <a:pt x="63852" y="19945"/>
                  </a:lnTo>
                  <a:lnTo>
                    <a:pt x="65821" y="21357"/>
                  </a:lnTo>
                  <a:lnTo>
                    <a:pt x="64687" y="25572"/>
                  </a:lnTo>
                  <a:lnTo>
                    <a:pt x="59351" y="23325"/>
                  </a:lnTo>
                  <a:lnTo>
                    <a:pt x="44738" y="25863"/>
                  </a:lnTo>
                  <a:lnTo>
                    <a:pt x="36038" y="15738"/>
                  </a:lnTo>
                  <a:lnTo>
                    <a:pt x="25931" y="10415"/>
                  </a:lnTo>
                  <a:lnTo>
                    <a:pt x="16389" y="7873"/>
                  </a:lnTo>
                  <a:lnTo>
                    <a:pt x="10210" y="11250"/>
                  </a:lnTo>
                  <a:lnTo>
                    <a:pt x="0" y="18554"/>
                  </a:lnTo>
                  <a:cubicBezTo>
                    <a:pt x="599" y="20843"/>
                    <a:pt x="1617" y="23017"/>
                    <a:pt x="3222" y="25016"/>
                  </a:cubicBezTo>
                  <a:cubicBezTo>
                    <a:pt x="7022" y="29787"/>
                    <a:pt x="8164" y="35050"/>
                    <a:pt x="7283" y="41036"/>
                  </a:cubicBezTo>
                  <a:cubicBezTo>
                    <a:pt x="6966" y="43210"/>
                    <a:pt x="7313" y="45628"/>
                    <a:pt x="7946" y="47763"/>
                  </a:cubicBezTo>
                  <a:cubicBezTo>
                    <a:pt x="8965" y="51105"/>
                    <a:pt x="10783" y="54002"/>
                    <a:pt x="14882" y="54194"/>
                  </a:cubicBezTo>
                  <a:cubicBezTo>
                    <a:pt x="16603" y="54246"/>
                    <a:pt x="18361" y="54216"/>
                    <a:pt x="19457" y="55791"/>
                  </a:cubicBezTo>
                  <a:cubicBezTo>
                    <a:pt x="20582" y="57421"/>
                    <a:pt x="19714" y="58940"/>
                    <a:pt x="19123" y="60485"/>
                  </a:cubicBezTo>
                  <a:cubicBezTo>
                    <a:pt x="18909" y="61003"/>
                    <a:pt x="18648" y="61786"/>
                    <a:pt x="18879" y="62102"/>
                  </a:cubicBezTo>
                  <a:cubicBezTo>
                    <a:pt x="19915" y="63459"/>
                    <a:pt x="20916" y="64909"/>
                    <a:pt x="22243" y="65902"/>
                  </a:cubicBezTo>
                  <a:cubicBezTo>
                    <a:pt x="26226" y="68837"/>
                    <a:pt x="28255" y="72689"/>
                    <a:pt x="28007" y="77605"/>
                  </a:cubicBezTo>
                  <a:cubicBezTo>
                    <a:pt x="27617" y="84546"/>
                    <a:pt x="29851" y="90858"/>
                    <a:pt x="32024" y="97169"/>
                  </a:cubicBezTo>
                  <a:lnTo>
                    <a:pt x="36603" y="94957"/>
                  </a:lnTo>
                  <a:lnTo>
                    <a:pt x="43723" y="94957"/>
                  </a:lnTo>
                  <a:lnTo>
                    <a:pt x="46715" y="88205"/>
                  </a:lnTo>
                  <a:lnTo>
                    <a:pt x="48948" y="88205"/>
                  </a:lnTo>
                  <a:lnTo>
                    <a:pt x="54947" y="82963"/>
                  </a:lnTo>
                  <a:lnTo>
                    <a:pt x="60373" y="82030"/>
                  </a:lnTo>
                  <a:lnTo>
                    <a:pt x="65632" y="83515"/>
                  </a:lnTo>
                  <a:lnTo>
                    <a:pt x="66548" y="80160"/>
                  </a:lnTo>
                  <a:lnTo>
                    <a:pt x="70498" y="79223"/>
                  </a:lnTo>
                  <a:lnTo>
                    <a:pt x="72731" y="80515"/>
                  </a:lnTo>
                  <a:lnTo>
                    <a:pt x="75551" y="80160"/>
                  </a:lnTo>
                  <a:lnTo>
                    <a:pt x="80237" y="84272"/>
                  </a:lnTo>
                  <a:lnTo>
                    <a:pt x="84918" y="85586"/>
                  </a:lnTo>
                  <a:lnTo>
                    <a:pt x="93160" y="90999"/>
                  </a:lnTo>
                  <a:lnTo>
                    <a:pt x="94841" y="90999"/>
                  </a:lnTo>
                  <a:lnTo>
                    <a:pt x="97841" y="89685"/>
                  </a:lnTo>
                  <a:lnTo>
                    <a:pt x="104020" y="91572"/>
                  </a:lnTo>
                  <a:lnTo>
                    <a:pt x="106446" y="91572"/>
                  </a:lnTo>
                  <a:lnTo>
                    <a:pt x="107199" y="95312"/>
                  </a:lnTo>
                  <a:lnTo>
                    <a:pt x="107948" y="96994"/>
                  </a:lnTo>
                  <a:lnTo>
                    <a:pt x="112822" y="96442"/>
                  </a:lnTo>
                  <a:lnTo>
                    <a:pt x="116934" y="97944"/>
                  </a:lnTo>
                  <a:lnTo>
                    <a:pt x="122373" y="106190"/>
                  </a:lnTo>
                  <a:lnTo>
                    <a:pt x="128171" y="106190"/>
                  </a:lnTo>
                  <a:lnTo>
                    <a:pt x="132296" y="108436"/>
                  </a:lnTo>
                  <a:lnTo>
                    <a:pt x="134543" y="111599"/>
                  </a:lnTo>
                  <a:lnTo>
                    <a:pt x="133974" y="114042"/>
                  </a:lnTo>
                  <a:lnTo>
                    <a:pt x="136049" y="121915"/>
                  </a:lnTo>
                  <a:lnTo>
                    <a:pt x="137718" y="121145"/>
                  </a:lnTo>
                  <a:lnTo>
                    <a:pt x="139793" y="121534"/>
                  </a:lnTo>
                  <a:lnTo>
                    <a:pt x="142219" y="123409"/>
                  </a:lnTo>
                  <a:lnTo>
                    <a:pt x="145026" y="123597"/>
                  </a:lnTo>
                  <a:lnTo>
                    <a:pt x="146332" y="121723"/>
                  </a:lnTo>
                  <a:lnTo>
                    <a:pt x="148766" y="121534"/>
                  </a:lnTo>
                  <a:lnTo>
                    <a:pt x="152511" y="123777"/>
                  </a:lnTo>
                  <a:lnTo>
                    <a:pt x="154748" y="126969"/>
                  </a:lnTo>
                  <a:lnTo>
                    <a:pt x="156435" y="126027"/>
                  </a:lnTo>
                  <a:lnTo>
                    <a:pt x="160358" y="124714"/>
                  </a:lnTo>
                  <a:lnTo>
                    <a:pt x="162057" y="122463"/>
                  </a:lnTo>
                  <a:lnTo>
                    <a:pt x="163739" y="118150"/>
                  </a:lnTo>
                  <a:lnTo>
                    <a:pt x="169734" y="114037"/>
                  </a:lnTo>
                  <a:lnTo>
                    <a:pt x="172930" y="114598"/>
                  </a:lnTo>
                  <a:lnTo>
                    <a:pt x="175352" y="110854"/>
                  </a:lnTo>
                  <a:lnTo>
                    <a:pt x="177975" y="109553"/>
                  </a:lnTo>
                  <a:lnTo>
                    <a:pt x="178908" y="105608"/>
                  </a:lnTo>
                  <a:lnTo>
                    <a:pt x="179477" y="102424"/>
                  </a:lnTo>
                  <a:lnTo>
                    <a:pt x="183038" y="99236"/>
                  </a:lnTo>
                  <a:lnTo>
                    <a:pt x="182657" y="96985"/>
                  </a:lnTo>
                  <a:lnTo>
                    <a:pt x="181536" y="95115"/>
                  </a:lnTo>
                  <a:lnTo>
                    <a:pt x="181536" y="93819"/>
                  </a:lnTo>
                  <a:lnTo>
                    <a:pt x="188258" y="90806"/>
                  </a:lnTo>
                  <a:lnTo>
                    <a:pt x="193894" y="87999"/>
                  </a:lnTo>
                  <a:lnTo>
                    <a:pt x="197638" y="87255"/>
                  </a:lnTo>
                  <a:lnTo>
                    <a:pt x="198378" y="88744"/>
                  </a:lnTo>
                  <a:lnTo>
                    <a:pt x="202700" y="87811"/>
                  </a:lnTo>
                  <a:lnTo>
                    <a:pt x="204202" y="89343"/>
                  </a:lnTo>
                  <a:close/>
                </a:path>
              </a:pathLst>
            </a:custGeom>
            <a:grpFill/>
            <a:ln w="5028" cap="flat">
              <a:solidFill>
                <a:schemeClr val="bg1"/>
              </a:solidFill>
              <a:prstDash val="solid"/>
              <a:miter/>
            </a:ln>
          </p:spPr>
          <p:txBody>
            <a:bodyPr rtlCol="0" anchor="ctr"/>
            <a:lstStyle/>
            <a:p>
              <a:endParaRPr lang="en-US"/>
            </a:p>
          </p:txBody>
        </p:sp>
        <p:sp>
          <p:nvSpPr>
            <p:cNvPr id="493" name="Freeform 492">
              <a:extLst>
                <a:ext uri="{FF2B5EF4-FFF2-40B4-BE49-F238E27FC236}">
                  <a16:creationId xmlns:a16="http://schemas.microsoft.com/office/drawing/2014/main" id="{1BD054CD-4DDE-808C-8186-39A153076AD9}"/>
                </a:ext>
              </a:extLst>
            </p:cNvPr>
            <p:cNvSpPr/>
            <p:nvPr/>
          </p:nvSpPr>
          <p:spPr>
            <a:xfrm>
              <a:off x="6894731" y="4399833"/>
              <a:ext cx="227702" cy="141273"/>
            </a:xfrm>
            <a:custGeom>
              <a:avLst/>
              <a:gdLst>
                <a:gd name="connsiteX0" fmla="*/ 227142 w 227702"/>
                <a:gd name="connsiteY0" fmla="*/ 66180 h 141273"/>
                <a:gd name="connsiteX1" fmla="*/ 218344 w 227702"/>
                <a:gd name="connsiteY1" fmla="*/ 60575 h 141273"/>
                <a:gd name="connsiteX2" fmla="*/ 215152 w 227702"/>
                <a:gd name="connsiteY2" fmla="*/ 67494 h 141273"/>
                <a:gd name="connsiteX3" fmla="*/ 201677 w 227702"/>
                <a:gd name="connsiteY3" fmla="*/ 60575 h 141273"/>
                <a:gd name="connsiteX4" fmla="*/ 207672 w 227702"/>
                <a:gd name="connsiteY4" fmla="*/ 50262 h 141273"/>
                <a:gd name="connsiteX5" fmla="*/ 206166 w 227702"/>
                <a:gd name="connsiteY5" fmla="*/ 46330 h 141273"/>
                <a:gd name="connsiteX6" fmla="*/ 200372 w 227702"/>
                <a:gd name="connsiteY6" fmla="*/ 51024 h 141273"/>
                <a:gd name="connsiteX7" fmla="*/ 194198 w 227702"/>
                <a:gd name="connsiteY7" fmla="*/ 58136 h 141273"/>
                <a:gd name="connsiteX8" fmla="*/ 188378 w 227702"/>
                <a:gd name="connsiteY8" fmla="*/ 68816 h 141273"/>
                <a:gd name="connsiteX9" fmla="*/ 182023 w 227702"/>
                <a:gd name="connsiteY9" fmla="*/ 73870 h 141273"/>
                <a:gd name="connsiteX10" fmla="*/ 170406 w 227702"/>
                <a:gd name="connsiteY10" fmla="*/ 70305 h 141273"/>
                <a:gd name="connsiteX11" fmla="*/ 166854 w 227702"/>
                <a:gd name="connsiteY11" fmla="*/ 69753 h 141273"/>
                <a:gd name="connsiteX12" fmla="*/ 168164 w 227702"/>
                <a:gd name="connsiteY12" fmla="*/ 72175 h 141273"/>
                <a:gd name="connsiteX13" fmla="*/ 163867 w 227702"/>
                <a:gd name="connsiteY13" fmla="*/ 73112 h 141273"/>
                <a:gd name="connsiteX14" fmla="*/ 162913 w 227702"/>
                <a:gd name="connsiteY14" fmla="*/ 75355 h 141273"/>
                <a:gd name="connsiteX15" fmla="*/ 164608 w 227702"/>
                <a:gd name="connsiteY15" fmla="*/ 77802 h 141273"/>
                <a:gd name="connsiteX16" fmla="*/ 162169 w 227702"/>
                <a:gd name="connsiteY16" fmla="*/ 78924 h 141273"/>
                <a:gd name="connsiteX17" fmla="*/ 157119 w 227702"/>
                <a:gd name="connsiteY17" fmla="*/ 76116 h 141273"/>
                <a:gd name="connsiteX18" fmla="*/ 154120 w 227702"/>
                <a:gd name="connsiteY18" fmla="*/ 66566 h 141273"/>
                <a:gd name="connsiteX19" fmla="*/ 150183 w 227702"/>
                <a:gd name="connsiteY19" fmla="*/ 57203 h 141273"/>
                <a:gd name="connsiteX20" fmla="*/ 140452 w 227702"/>
                <a:gd name="connsiteY20" fmla="*/ 55337 h 141273"/>
                <a:gd name="connsiteX21" fmla="*/ 140071 w 227702"/>
                <a:gd name="connsiteY21" fmla="*/ 35487 h 141273"/>
                <a:gd name="connsiteX22" fmla="*/ 134650 w 227702"/>
                <a:gd name="connsiteY22" fmla="*/ 37160 h 141273"/>
                <a:gd name="connsiteX23" fmla="*/ 131843 w 227702"/>
                <a:gd name="connsiteY23" fmla="*/ 28927 h 141273"/>
                <a:gd name="connsiteX24" fmla="*/ 124158 w 227702"/>
                <a:gd name="connsiteY24" fmla="*/ 23300 h 141273"/>
                <a:gd name="connsiteX25" fmla="*/ 101307 w 227702"/>
                <a:gd name="connsiteY25" fmla="*/ 23676 h 141273"/>
                <a:gd name="connsiteX26" fmla="*/ 79394 w 227702"/>
                <a:gd name="connsiteY26" fmla="*/ 26120 h 141273"/>
                <a:gd name="connsiteX27" fmla="*/ 59736 w 227702"/>
                <a:gd name="connsiteY27" fmla="*/ 15443 h 141273"/>
                <a:gd name="connsiteX28" fmla="*/ 34280 w 227702"/>
                <a:gd name="connsiteY28" fmla="*/ 0 h 141273"/>
                <a:gd name="connsiteX29" fmla="*/ 0 w 227702"/>
                <a:gd name="connsiteY29" fmla="*/ 6179 h 141273"/>
                <a:gd name="connsiteX30" fmla="*/ 11742 w 227702"/>
                <a:gd name="connsiteY30" fmla="*/ 73583 h 141273"/>
                <a:gd name="connsiteX31" fmla="*/ 18255 w 227702"/>
                <a:gd name="connsiteY31" fmla="*/ 72462 h 141273"/>
                <a:gd name="connsiteX32" fmla="*/ 23591 w 227702"/>
                <a:gd name="connsiteY32" fmla="*/ 74708 h 141273"/>
                <a:gd name="connsiteX33" fmla="*/ 24725 w 227702"/>
                <a:gd name="connsiteY33" fmla="*/ 70494 h 141273"/>
                <a:gd name="connsiteX34" fmla="*/ 22756 w 227702"/>
                <a:gd name="connsiteY34" fmla="*/ 69081 h 141273"/>
                <a:gd name="connsiteX35" fmla="*/ 21357 w 227702"/>
                <a:gd name="connsiteY35" fmla="*/ 63476 h 141273"/>
                <a:gd name="connsiteX36" fmla="*/ 25285 w 227702"/>
                <a:gd name="connsiteY36" fmla="*/ 56172 h 141273"/>
                <a:gd name="connsiteX37" fmla="*/ 28931 w 227702"/>
                <a:gd name="connsiteY37" fmla="*/ 56723 h 141273"/>
                <a:gd name="connsiteX38" fmla="*/ 30908 w 227702"/>
                <a:gd name="connsiteY38" fmla="*/ 53638 h 141273"/>
                <a:gd name="connsiteX39" fmla="*/ 35114 w 227702"/>
                <a:gd name="connsiteY39" fmla="*/ 51952 h 141273"/>
                <a:gd name="connsiteX40" fmla="*/ 37630 w 227702"/>
                <a:gd name="connsiteY40" fmla="*/ 53638 h 141273"/>
                <a:gd name="connsiteX41" fmla="*/ 39325 w 227702"/>
                <a:gd name="connsiteY41" fmla="*/ 52243 h 141273"/>
                <a:gd name="connsiteX42" fmla="*/ 37921 w 227702"/>
                <a:gd name="connsiteY42" fmla="*/ 49137 h 141273"/>
                <a:gd name="connsiteX43" fmla="*/ 43257 w 227702"/>
                <a:gd name="connsiteY43" fmla="*/ 49423 h 141273"/>
                <a:gd name="connsiteX44" fmla="*/ 61520 w 227702"/>
                <a:gd name="connsiteY44" fmla="*/ 58974 h 141273"/>
                <a:gd name="connsiteX45" fmla="*/ 62641 w 227702"/>
                <a:gd name="connsiteY45" fmla="*/ 62641 h 141273"/>
                <a:gd name="connsiteX46" fmla="*/ 81084 w 227702"/>
                <a:gd name="connsiteY46" fmla="*/ 72004 h 141273"/>
                <a:gd name="connsiteX47" fmla="*/ 83523 w 227702"/>
                <a:gd name="connsiteY47" fmla="*/ 71247 h 141273"/>
                <a:gd name="connsiteX48" fmla="*/ 91957 w 227702"/>
                <a:gd name="connsiteY48" fmla="*/ 75004 h 141273"/>
                <a:gd name="connsiteX49" fmla="*/ 95128 w 227702"/>
                <a:gd name="connsiteY49" fmla="*/ 84169 h 141273"/>
                <a:gd name="connsiteX50" fmla="*/ 97927 w 227702"/>
                <a:gd name="connsiteY50" fmla="*/ 86044 h 141273"/>
                <a:gd name="connsiteX51" fmla="*/ 101128 w 227702"/>
                <a:gd name="connsiteY51" fmla="*/ 94662 h 141273"/>
                <a:gd name="connsiteX52" fmla="*/ 109562 w 227702"/>
                <a:gd name="connsiteY52" fmla="*/ 100096 h 141273"/>
                <a:gd name="connsiteX53" fmla="*/ 134449 w 227702"/>
                <a:gd name="connsiteY53" fmla="*/ 114320 h 141273"/>
                <a:gd name="connsiteX54" fmla="*/ 145502 w 227702"/>
                <a:gd name="connsiteY54" fmla="*/ 122005 h 141273"/>
                <a:gd name="connsiteX55" fmla="*/ 152990 w 227702"/>
                <a:gd name="connsiteY55" fmla="*/ 123131 h 141273"/>
                <a:gd name="connsiteX56" fmla="*/ 155044 w 227702"/>
                <a:gd name="connsiteY56" fmla="*/ 124239 h 141273"/>
                <a:gd name="connsiteX57" fmla="*/ 156918 w 227702"/>
                <a:gd name="connsiteY57" fmla="*/ 124239 h 141273"/>
                <a:gd name="connsiteX58" fmla="*/ 162344 w 227702"/>
                <a:gd name="connsiteY58" fmla="*/ 128544 h 141273"/>
                <a:gd name="connsiteX59" fmla="*/ 162549 w 227702"/>
                <a:gd name="connsiteY59" fmla="*/ 131364 h 141273"/>
                <a:gd name="connsiteX60" fmla="*/ 163007 w 227702"/>
                <a:gd name="connsiteY60" fmla="*/ 137316 h 141273"/>
                <a:gd name="connsiteX61" fmla="*/ 167218 w 227702"/>
                <a:gd name="connsiteY61" fmla="*/ 136969 h 141273"/>
                <a:gd name="connsiteX62" fmla="*/ 170590 w 227702"/>
                <a:gd name="connsiteY62" fmla="*/ 138664 h 141273"/>
                <a:gd name="connsiteX63" fmla="*/ 172644 w 227702"/>
                <a:gd name="connsiteY63" fmla="*/ 141274 h 141273"/>
                <a:gd name="connsiteX64" fmla="*/ 176576 w 227702"/>
                <a:gd name="connsiteY64" fmla="*/ 139220 h 141273"/>
                <a:gd name="connsiteX65" fmla="*/ 180141 w 227702"/>
                <a:gd name="connsiteY65" fmla="*/ 140726 h 141273"/>
                <a:gd name="connsiteX66" fmla="*/ 180885 w 227702"/>
                <a:gd name="connsiteY66" fmla="*/ 131535 h 141273"/>
                <a:gd name="connsiteX67" fmla="*/ 185019 w 227702"/>
                <a:gd name="connsiteY67" fmla="*/ 123131 h 141273"/>
                <a:gd name="connsiteX68" fmla="*/ 184629 w 227702"/>
                <a:gd name="connsiteY68" fmla="*/ 119566 h 141273"/>
                <a:gd name="connsiteX69" fmla="*/ 180517 w 227702"/>
                <a:gd name="connsiteY69" fmla="*/ 114512 h 141273"/>
                <a:gd name="connsiteX70" fmla="*/ 180885 w 227702"/>
                <a:gd name="connsiteY70" fmla="*/ 108526 h 141273"/>
                <a:gd name="connsiteX71" fmla="*/ 174326 w 227702"/>
                <a:gd name="connsiteY71" fmla="*/ 109455 h 141273"/>
                <a:gd name="connsiteX72" fmla="*/ 170770 w 227702"/>
                <a:gd name="connsiteY72" fmla="*/ 100648 h 141273"/>
                <a:gd name="connsiteX73" fmla="*/ 179948 w 227702"/>
                <a:gd name="connsiteY73" fmla="*/ 98590 h 141273"/>
                <a:gd name="connsiteX74" fmla="*/ 187813 w 227702"/>
                <a:gd name="connsiteY74" fmla="*/ 93344 h 141273"/>
                <a:gd name="connsiteX75" fmla="*/ 187056 w 227702"/>
                <a:gd name="connsiteY75" fmla="*/ 89227 h 141273"/>
                <a:gd name="connsiteX76" fmla="*/ 197364 w 227702"/>
                <a:gd name="connsiteY76" fmla="*/ 85496 h 141273"/>
                <a:gd name="connsiteX77" fmla="*/ 193243 w 227702"/>
                <a:gd name="connsiteY77" fmla="*/ 81375 h 141273"/>
                <a:gd name="connsiteX78" fmla="*/ 193059 w 227702"/>
                <a:gd name="connsiteY78" fmla="*/ 78192 h 141273"/>
                <a:gd name="connsiteX79" fmla="*/ 200924 w 227702"/>
                <a:gd name="connsiteY79" fmla="*/ 73121 h 141273"/>
                <a:gd name="connsiteX80" fmla="*/ 208413 w 227702"/>
                <a:gd name="connsiteY80" fmla="*/ 69762 h 141273"/>
                <a:gd name="connsiteX81" fmla="*/ 212906 w 227702"/>
                <a:gd name="connsiteY81" fmla="*/ 74811 h 141273"/>
                <a:gd name="connsiteX82" fmla="*/ 219085 w 227702"/>
                <a:gd name="connsiteY82" fmla="*/ 73117 h 141273"/>
                <a:gd name="connsiteX83" fmla="*/ 223766 w 227702"/>
                <a:gd name="connsiteY83" fmla="*/ 73498 h 141273"/>
                <a:gd name="connsiteX84" fmla="*/ 227703 w 227702"/>
                <a:gd name="connsiteY84" fmla="*/ 69569 h 141273"/>
                <a:gd name="connsiteX85" fmla="*/ 227142 w 227702"/>
                <a:gd name="connsiteY85" fmla="*/ 66180 h 141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227702" h="141273">
                  <a:moveTo>
                    <a:pt x="227142" y="66180"/>
                  </a:moveTo>
                  <a:lnTo>
                    <a:pt x="218344" y="60575"/>
                  </a:lnTo>
                  <a:lnTo>
                    <a:pt x="215152" y="67494"/>
                  </a:lnTo>
                  <a:lnTo>
                    <a:pt x="201677" y="60575"/>
                  </a:lnTo>
                  <a:lnTo>
                    <a:pt x="207672" y="50262"/>
                  </a:lnTo>
                  <a:lnTo>
                    <a:pt x="206166" y="46330"/>
                  </a:lnTo>
                  <a:lnTo>
                    <a:pt x="200372" y="51024"/>
                  </a:lnTo>
                  <a:lnTo>
                    <a:pt x="194198" y="58136"/>
                  </a:lnTo>
                  <a:lnTo>
                    <a:pt x="188378" y="68816"/>
                  </a:lnTo>
                  <a:lnTo>
                    <a:pt x="182023" y="73870"/>
                  </a:lnTo>
                  <a:lnTo>
                    <a:pt x="170406" y="70305"/>
                  </a:lnTo>
                  <a:lnTo>
                    <a:pt x="166854" y="69753"/>
                  </a:lnTo>
                  <a:lnTo>
                    <a:pt x="168164" y="72175"/>
                  </a:lnTo>
                  <a:lnTo>
                    <a:pt x="163867" y="73112"/>
                  </a:lnTo>
                  <a:lnTo>
                    <a:pt x="162913" y="75355"/>
                  </a:lnTo>
                  <a:lnTo>
                    <a:pt x="164608" y="77802"/>
                  </a:lnTo>
                  <a:lnTo>
                    <a:pt x="162169" y="78924"/>
                  </a:lnTo>
                  <a:lnTo>
                    <a:pt x="157119" y="76116"/>
                  </a:lnTo>
                  <a:lnTo>
                    <a:pt x="154120" y="66566"/>
                  </a:lnTo>
                  <a:lnTo>
                    <a:pt x="150183" y="57203"/>
                  </a:lnTo>
                  <a:lnTo>
                    <a:pt x="140452" y="55337"/>
                  </a:lnTo>
                  <a:lnTo>
                    <a:pt x="140071" y="35487"/>
                  </a:lnTo>
                  <a:lnTo>
                    <a:pt x="134650" y="37160"/>
                  </a:lnTo>
                  <a:lnTo>
                    <a:pt x="131843" y="28927"/>
                  </a:lnTo>
                  <a:lnTo>
                    <a:pt x="124158" y="23300"/>
                  </a:lnTo>
                  <a:lnTo>
                    <a:pt x="101307" y="23676"/>
                  </a:lnTo>
                  <a:lnTo>
                    <a:pt x="79394" y="26120"/>
                  </a:lnTo>
                  <a:lnTo>
                    <a:pt x="59736" y="15443"/>
                  </a:lnTo>
                  <a:lnTo>
                    <a:pt x="34280" y="0"/>
                  </a:lnTo>
                  <a:lnTo>
                    <a:pt x="0" y="6179"/>
                  </a:lnTo>
                  <a:lnTo>
                    <a:pt x="11742" y="73583"/>
                  </a:lnTo>
                  <a:lnTo>
                    <a:pt x="18255" y="72462"/>
                  </a:lnTo>
                  <a:lnTo>
                    <a:pt x="23591" y="74708"/>
                  </a:lnTo>
                  <a:lnTo>
                    <a:pt x="24725" y="70494"/>
                  </a:lnTo>
                  <a:lnTo>
                    <a:pt x="22756" y="69081"/>
                  </a:lnTo>
                  <a:lnTo>
                    <a:pt x="21357" y="63476"/>
                  </a:lnTo>
                  <a:lnTo>
                    <a:pt x="25285" y="56172"/>
                  </a:lnTo>
                  <a:lnTo>
                    <a:pt x="28931" y="56723"/>
                  </a:lnTo>
                  <a:lnTo>
                    <a:pt x="30908" y="53638"/>
                  </a:lnTo>
                  <a:lnTo>
                    <a:pt x="35114" y="51952"/>
                  </a:lnTo>
                  <a:lnTo>
                    <a:pt x="37630" y="53638"/>
                  </a:lnTo>
                  <a:lnTo>
                    <a:pt x="39325" y="52243"/>
                  </a:lnTo>
                  <a:lnTo>
                    <a:pt x="37921" y="49137"/>
                  </a:lnTo>
                  <a:lnTo>
                    <a:pt x="43257" y="49423"/>
                  </a:lnTo>
                  <a:lnTo>
                    <a:pt x="61520" y="58974"/>
                  </a:lnTo>
                  <a:lnTo>
                    <a:pt x="62641" y="62641"/>
                  </a:lnTo>
                  <a:lnTo>
                    <a:pt x="81084" y="72004"/>
                  </a:lnTo>
                  <a:lnTo>
                    <a:pt x="83523" y="71247"/>
                  </a:lnTo>
                  <a:lnTo>
                    <a:pt x="91957" y="75004"/>
                  </a:lnTo>
                  <a:lnTo>
                    <a:pt x="95128" y="84169"/>
                  </a:lnTo>
                  <a:lnTo>
                    <a:pt x="97927" y="86044"/>
                  </a:lnTo>
                  <a:lnTo>
                    <a:pt x="101128" y="94662"/>
                  </a:lnTo>
                  <a:lnTo>
                    <a:pt x="109562" y="100096"/>
                  </a:lnTo>
                  <a:lnTo>
                    <a:pt x="134449" y="114320"/>
                  </a:lnTo>
                  <a:lnTo>
                    <a:pt x="145502" y="122005"/>
                  </a:lnTo>
                  <a:lnTo>
                    <a:pt x="152990" y="123131"/>
                  </a:lnTo>
                  <a:lnTo>
                    <a:pt x="155044" y="124239"/>
                  </a:lnTo>
                  <a:lnTo>
                    <a:pt x="156918" y="124239"/>
                  </a:lnTo>
                  <a:lnTo>
                    <a:pt x="162344" y="128544"/>
                  </a:lnTo>
                  <a:lnTo>
                    <a:pt x="162549" y="131364"/>
                  </a:lnTo>
                  <a:lnTo>
                    <a:pt x="163007" y="137316"/>
                  </a:lnTo>
                  <a:lnTo>
                    <a:pt x="167218" y="136969"/>
                  </a:lnTo>
                  <a:lnTo>
                    <a:pt x="170590" y="138664"/>
                  </a:lnTo>
                  <a:lnTo>
                    <a:pt x="172644" y="141274"/>
                  </a:lnTo>
                  <a:lnTo>
                    <a:pt x="176576" y="139220"/>
                  </a:lnTo>
                  <a:lnTo>
                    <a:pt x="180141" y="140726"/>
                  </a:lnTo>
                  <a:lnTo>
                    <a:pt x="180885" y="131535"/>
                  </a:lnTo>
                  <a:lnTo>
                    <a:pt x="185019" y="123131"/>
                  </a:lnTo>
                  <a:lnTo>
                    <a:pt x="184629" y="119566"/>
                  </a:lnTo>
                  <a:lnTo>
                    <a:pt x="180517" y="114512"/>
                  </a:lnTo>
                  <a:lnTo>
                    <a:pt x="180885" y="108526"/>
                  </a:lnTo>
                  <a:lnTo>
                    <a:pt x="174326" y="109455"/>
                  </a:lnTo>
                  <a:lnTo>
                    <a:pt x="170770" y="100648"/>
                  </a:lnTo>
                  <a:cubicBezTo>
                    <a:pt x="170770" y="100648"/>
                    <a:pt x="179195" y="98778"/>
                    <a:pt x="179948" y="98590"/>
                  </a:cubicBezTo>
                  <a:cubicBezTo>
                    <a:pt x="180697" y="98402"/>
                    <a:pt x="187813" y="93344"/>
                    <a:pt x="187813" y="93344"/>
                  </a:cubicBezTo>
                  <a:lnTo>
                    <a:pt x="187056" y="89227"/>
                  </a:lnTo>
                  <a:lnTo>
                    <a:pt x="197364" y="85496"/>
                  </a:lnTo>
                  <a:lnTo>
                    <a:pt x="193243" y="81375"/>
                  </a:lnTo>
                  <a:lnTo>
                    <a:pt x="193059" y="78192"/>
                  </a:lnTo>
                  <a:lnTo>
                    <a:pt x="200924" y="73121"/>
                  </a:lnTo>
                  <a:lnTo>
                    <a:pt x="208413" y="69762"/>
                  </a:lnTo>
                  <a:lnTo>
                    <a:pt x="212906" y="74811"/>
                  </a:lnTo>
                  <a:lnTo>
                    <a:pt x="219085" y="73117"/>
                  </a:lnTo>
                  <a:lnTo>
                    <a:pt x="223766" y="73498"/>
                  </a:lnTo>
                  <a:lnTo>
                    <a:pt x="227703" y="69569"/>
                  </a:lnTo>
                  <a:lnTo>
                    <a:pt x="227142" y="66180"/>
                  </a:lnTo>
                  <a:close/>
                </a:path>
              </a:pathLst>
            </a:custGeom>
            <a:grpFill/>
            <a:ln w="5028" cap="flat">
              <a:solidFill>
                <a:schemeClr val="bg1"/>
              </a:solidFill>
              <a:prstDash val="solid"/>
              <a:miter/>
            </a:ln>
          </p:spPr>
          <p:txBody>
            <a:bodyPr rtlCol="0" anchor="ctr"/>
            <a:lstStyle/>
            <a:p>
              <a:endParaRPr lang="en-US"/>
            </a:p>
          </p:txBody>
        </p:sp>
        <p:sp>
          <p:nvSpPr>
            <p:cNvPr id="494" name="Freeform 493">
              <a:extLst>
                <a:ext uri="{FF2B5EF4-FFF2-40B4-BE49-F238E27FC236}">
                  <a16:creationId xmlns:a16="http://schemas.microsoft.com/office/drawing/2014/main" id="{31138502-CE1D-E6CF-B9C1-F948A9906BDC}"/>
                </a:ext>
              </a:extLst>
            </p:cNvPr>
            <p:cNvSpPr/>
            <p:nvPr/>
          </p:nvSpPr>
          <p:spPr>
            <a:xfrm>
              <a:off x="6757282" y="4193744"/>
              <a:ext cx="537777" cy="285020"/>
            </a:xfrm>
            <a:custGeom>
              <a:avLst/>
              <a:gdLst>
                <a:gd name="connsiteX0" fmla="*/ 531445 w 537777"/>
                <a:gd name="connsiteY0" fmla="*/ 106352 h 285020"/>
                <a:gd name="connsiteX1" fmla="*/ 526584 w 537777"/>
                <a:gd name="connsiteY1" fmla="*/ 101855 h 285020"/>
                <a:gd name="connsiteX2" fmla="*/ 525835 w 537777"/>
                <a:gd name="connsiteY2" fmla="*/ 96990 h 285020"/>
                <a:gd name="connsiteX3" fmla="*/ 519849 w 537777"/>
                <a:gd name="connsiteY3" fmla="*/ 101855 h 285020"/>
                <a:gd name="connsiteX4" fmla="*/ 512352 w 537777"/>
                <a:gd name="connsiteY4" fmla="*/ 103738 h 285020"/>
                <a:gd name="connsiteX5" fmla="*/ 506720 w 537777"/>
                <a:gd name="connsiteY5" fmla="*/ 105604 h 285020"/>
                <a:gd name="connsiteX6" fmla="*/ 501491 w 537777"/>
                <a:gd name="connsiteY6" fmla="*/ 99621 h 285020"/>
                <a:gd name="connsiteX7" fmla="*/ 499236 w 537777"/>
                <a:gd name="connsiteY7" fmla="*/ 94743 h 285020"/>
                <a:gd name="connsiteX8" fmla="*/ 495128 w 537777"/>
                <a:gd name="connsiteY8" fmla="*/ 91384 h 285020"/>
                <a:gd name="connsiteX9" fmla="*/ 489861 w 537777"/>
                <a:gd name="connsiteY9" fmla="*/ 90254 h 285020"/>
                <a:gd name="connsiteX10" fmla="*/ 486887 w 537777"/>
                <a:gd name="connsiteY10" fmla="*/ 85376 h 285020"/>
                <a:gd name="connsiteX11" fmla="*/ 482770 w 537777"/>
                <a:gd name="connsiteY11" fmla="*/ 79771 h 285020"/>
                <a:gd name="connsiteX12" fmla="*/ 473391 w 537777"/>
                <a:gd name="connsiteY12" fmla="*/ 77524 h 285020"/>
                <a:gd name="connsiteX13" fmla="*/ 466279 w 537777"/>
                <a:gd name="connsiteY13" fmla="*/ 78650 h 285020"/>
                <a:gd name="connsiteX14" fmla="*/ 467036 w 537777"/>
                <a:gd name="connsiteY14" fmla="*/ 81636 h 285020"/>
                <a:gd name="connsiteX15" fmla="*/ 463292 w 537777"/>
                <a:gd name="connsiteY15" fmla="*/ 83125 h 285020"/>
                <a:gd name="connsiteX16" fmla="*/ 459158 w 537777"/>
                <a:gd name="connsiteY16" fmla="*/ 84632 h 285020"/>
                <a:gd name="connsiteX17" fmla="*/ 454678 w 537777"/>
                <a:gd name="connsiteY17" fmla="*/ 82766 h 285020"/>
                <a:gd name="connsiteX18" fmla="*/ 450557 w 537777"/>
                <a:gd name="connsiteY18" fmla="*/ 84259 h 285020"/>
                <a:gd name="connsiteX19" fmla="*/ 446428 w 537777"/>
                <a:gd name="connsiteY19" fmla="*/ 82766 h 285020"/>
                <a:gd name="connsiteX20" fmla="*/ 442675 w 537777"/>
                <a:gd name="connsiteY20" fmla="*/ 82000 h 285020"/>
                <a:gd name="connsiteX21" fmla="*/ 442675 w 537777"/>
                <a:gd name="connsiteY21" fmla="*/ 78264 h 285020"/>
                <a:gd name="connsiteX22" fmla="*/ 439316 w 537777"/>
                <a:gd name="connsiteY22" fmla="*/ 75654 h 285020"/>
                <a:gd name="connsiteX23" fmla="*/ 436702 w 537777"/>
                <a:gd name="connsiteY23" fmla="*/ 77905 h 285020"/>
                <a:gd name="connsiteX24" fmla="*/ 436702 w 537777"/>
                <a:gd name="connsiteY24" fmla="*/ 81264 h 285020"/>
                <a:gd name="connsiteX25" fmla="*/ 431447 w 537777"/>
                <a:gd name="connsiteY25" fmla="*/ 85021 h 285020"/>
                <a:gd name="connsiteX26" fmla="*/ 395503 w 537777"/>
                <a:gd name="connsiteY26" fmla="*/ 41199 h 285020"/>
                <a:gd name="connsiteX27" fmla="*/ 370410 w 537777"/>
                <a:gd name="connsiteY27" fmla="*/ 20587 h 285020"/>
                <a:gd name="connsiteX28" fmla="*/ 374150 w 537777"/>
                <a:gd name="connsiteY28" fmla="*/ 17596 h 285020"/>
                <a:gd name="connsiteX29" fmla="*/ 373778 w 537777"/>
                <a:gd name="connsiteY29" fmla="*/ 14600 h 285020"/>
                <a:gd name="connsiteX30" fmla="*/ 367051 w 537777"/>
                <a:gd name="connsiteY30" fmla="*/ 14985 h 285020"/>
                <a:gd name="connsiteX31" fmla="*/ 362173 w 537777"/>
                <a:gd name="connsiteY31" fmla="*/ 18362 h 285020"/>
                <a:gd name="connsiteX32" fmla="*/ 359173 w 537777"/>
                <a:gd name="connsiteY32" fmla="*/ 22842 h 285020"/>
                <a:gd name="connsiteX33" fmla="*/ 356542 w 537777"/>
                <a:gd name="connsiteY33" fmla="*/ 26599 h 285020"/>
                <a:gd name="connsiteX34" fmla="*/ 351304 w 537777"/>
                <a:gd name="connsiteY34" fmla="*/ 29205 h 285020"/>
                <a:gd name="connsiteX35" fmla="*/ 346439 w 537777"/>
                <a:gd name="connsiteY35" fmla="*/ 31070 h 285020"/>
                <a:gd name="connsiteX36" fmla="*/ 346802 w 537777"/>
                <a:gd name="connsiteY36" fmla="*/ 33706 h 285020"/>
                <a:gd name="connsiteX37" fmla="*/ 344928 w 537777"/>
                <a:gd name="connsiteY37" fmla="*/ 35191 h 285020"/>
                <a:gd name="connsiteX38" fmla="*/ 337081 w 537777"/>
                <a:gd name="connsiteY38" fmla="*/ 32962 h 285020"/>
                <a:gd name="connsiteX39" fmla="*/ 332579 w 537777"/>
                <a:gd name="connsiteY39" fmla="*/ 35576 h 285020"/>
                <a:gd name="connsiteX40" fmla="*/ 328843 w 537777"/>
                <a:gd name="connsiteY40" fmla="*/ 35195 h 285020"/>
                <a:gd name="connsiteX41" fmla="*/ 329584 w 537777"/>
                <a:gd name="connsiteY41" fmla="*/ 30720 h 285020"/>
                <a:gd name="connsiteX42" fmla="*/ 331826 w 537777"/>
                <a:gd name="connsiteY42" fmla="*/ 27339 h 285020"/>
                <a:gd name="connsiteX43" fmla="*/ 330709 w 537777"/>
                <a:gd name="connsiteY43" fmla="*/ 25473 h 285020"/>
                <a:gd name="connsiteX44" fmla="*/ 326216 w 537777"/>
                <a:gd name="connsiteY44" fmla="*/ 26209 h 285020"/>
                <a:gd name="connsiteX45" fmla="*/ 320961 w 537777"/>
                <a:gd name="connsiteY45" fmla="*/ 23963 h 285020"/>
                <a:gd name="connsiteX46" fmla="*/ 317966 w 537777"/>
                <a:gd name="connsiteY46" fmla="*/ 25473 h 285020"/>
                <a:gd name="connsiteX47" fmla="*/ 319844 w 537777"/>
                <a:gd name="connsiteY47" fmla="*/ 27724 h 285020"/>
                <a:gd name="connsiteX48" fmla="*/ 317602 w 537777"/>
                <a:gd name="connsiteY48" fmla="*/ 29209 h 285020"/>
                <a:gd name="connsiteX49" fmla="*/ 315356 w 537777"/>
                <a:gd name="connsiteY49" fmla="*/ 27339 h 285020"/>
                <a:gd name="connsiteX50" fmla="*/ 313469 w 537777"/>
                <a:gd name="connsiteY50" fmla="*/ 21716 h 285020"/>
                <a:gd name="connsiteX51" fmla="*/ 310105 w 537777"/>
                <a:gd name="connsiteY51" fmla="*/ 17981 h 285020"/>
                <a:gd name="connsiteX52" fmla="*/ 309361 w 537777"/>
                <a:gd name="connsiteY52" fmla="*/ 19851 h 285020"/>
                <a:gd name="connsiteX53" fmla="*/ 309361 w 537777"/>
                <a:gd name="connsiteY53" fmla="*/ 22461 h 285020"/>
                <a:gd name="connsiteX54" fmla="*/ 307495 w 537777"/>
                <a:gd name="connsiteY54" fmla="*/ 22461 h 285020"/>
                <a:gd name="connsiteX55" fmla="*/ 306742 w 537777"/>
                <a:gd name="connsiteY55" fmla="*/ 20591 h 285020"/>
                <a:gd name="connsiteX56" fmla="*/ 304868 w 537777"/>
                <a:gd name="connsiteY56" fmla="*/ 20972 h 285020"/>
                <a:gd name="connsiteX57" fmla="*/ 304868 w 537777"/>
                <a:gd name="connsiteY57" fmla="*/ 23963 h 285020"/>
                <a:gd name="connsiteX58" fmla="*/ 303353 w 537777"/>
                <a:gd name="connsiteY58" fmla="*/ 24712 h 285020"/>
                <a:gd name="connsiteX59" fmla="*/ 300751 w 537777"/>
                <a:gd name="connsiteY59" fmla="*/ 23223 h 285020"/>
                <a:gd name="connsiteX60" fmla="*/ 297747 w 537777"/>
                <a:gd name="connsiteY60" fmla="*/ 23963 h 285020"/>
                <a:gd name="connsiteX61" fmla="*/ 295873 w 537777"/>
                <a:gd name="connsiteY61" fmla="*/ 21712 h 285020"/>
                <a:gd name="connsiteX62" fmla="*/ 296998 w 537777"/>
                <a:gd name="connsiteY62" fmla="*/ 19846 h 285020"/>
                <a:gd name="connsiteX63" fmla="*/ 297371 w 537777"/>
                <a:gd name="connsiteY63" fmla="*/ 12735 h 285020"/>
                <a:gd name="connsiteX64" fmla="*/ 292497 w 537777"/>
                <a:gd name="connsiteY64" fmla="*/ 7493 h 285020"/>
                <a:gd name="connsiteX65" fmla="*/ 288753 w 537777"/>
                <a:gd name="connsiteY65" fmla="*/ 736 h 285020"/>
                <a:gd name="connsiteX66" fmla="*/ 283883 w 537777"/>
                <a:gd name="connsiteY66" fmla="*/ 2987 h 285020"/>
                <a:gd name="connsiteX67" fmla="*/ 276771 w 537777"/>
                <a:gd name="connsiteY67" fmla="*/ 381 h 285020"/>
                <a:gd name="connsiteX68" fmla="*/ 270412 w 537777"/>
                <a:gd name="connsiteY68" fmla="*/ 0 h 285020"/>
                <a:gd name="connsiteX69" fmla="*/ 263673 w 537777"/>
                <a:gd name="connsiteY69" fmla="*/ 740 h 285020"/>
                <a:gd name="connsiteX70" fmla="*/ 261422 w 537777"/>
                <a:gd name="connsiteY70" fmla="*/ 4502 h 285020"/>
                <a:gd name="connsiteX71" fmla="*/ 257297 w 537777"/>
                <a:gd name="connsiteY71" fmla="*/ 5631 h 285020"/>
                <a:gd name="connsiteX72" fmla="*/ 258427 w 537777"/>
                <a:gd name="connsiteY72" fmla="*/ 9748 h 285020"/>
                <a:gd name="connsiteX73" fmla="*/ 253185 w 537777"/>
                <a:gd name="connsiteY73" fmla="*/ 9363 h 285020"/>
                <a:gd name="connsiteX74" fmla="*/ 250943 w 537777"/>
                <a:gd name="connsiteY74" fmla="*/ 11618 h 285020"/>
                <a:gd name="connsiteX75" fmla="*/ 243458 w 537777"/>
                <a:gd name="connsiteY75" fmla="*/ 14609 h 285020"/>
                <a:gd name="connsiteX76" fmla="*/ 232953 w 537777"/>
                <a:gd name="connsiteY76" fmla="*/ 20236 h 285020"/>
                <a:gd name="connsiteX77" fmla="*/ 229962 w 537777"/>
                <a:gd name="connsiteY77" fmla="*/ 18366 h 285020"/>
                <a:gd name="connsiteX78" fmla="*/ 227348 w 537777"/>
                <a:gd name="connsiteY78" fmla="*/ 21357 h 285020"/>
                <a:gd name="connsiteX79" fmla="*/ 223595 w 537777"/>
                <a:gd name="connsiteY79" fmla="*/ 22846 h 285020"/>
                <a:gd name="connsiteX80" fmla="*/ 222465 w 537777"/>
                <a:gd name="connsiteY80" fmla="*/ 27728 h 285020"/>
                <a:gd name="connsiteX81" fmla="*/ 220219 w 537777"/>
                <a:gd name="connsiteY81" fmla="*/ 26214 h 285020"/>
                <a:gd name="connsiteX82" fmla="*/ 216102 w 537777"/>
                <a:gd name="connsiteY82" fmla="*/ 27728 h 285020"/>
                <a:gd name="connsiteX83" fmla="*/ 212354 w 537777"/>
                <a:gd name="connsiteY83" fmla="*/ 28473 h 285020"/>
                <a:gd name="connsiteX84" fmla="*/ 208242 w 537777"/>
                <a:gd name="connsiteY84" fmla="*/ 32209 h 285020"/>
                <a:gd name="connsiteX85" fmla="*/ 205601 w 537777"/>
                <a:gd name="connsiteY85" fmla="*/ 32209 h 285020"/>
                <a:gd name="connsiteX86" fmla="*/ 201866 w 537777"/>
                <a:gd name="connsiteY86" fmla="*/ 33330 h 285020"/>
                <a:gd name="connsiteX87" fmla="*/ 191001 w 537777"/>
                <a:gd name="connsiteY87" fmla="*/ 35961 h 285020"/>
                <a:gd name="connsiteX88" fmla="*/ 191001 w 537777"/>
                <a:gd name="connsiteY88" fmla="*/ 38957 h 285020"/>
                <a:gd name="connsiteX89" fmla="*/ 186902 w 537777"/>
                <a:gd name="connsiteY89" fmla="*/ 35961 h 285020"/>
                <a:gd name="connsiteX90" fmla="*/ 183902 w 537777"/>
                <a:gd name="connsiteY90" fmla="*/ 38957 h 285020"/>
                <a:gd name="connsiteX91" fmla="*/ 182028 w 537777"/>
                <a:gd name="connsiteY91" fmla="*/ 41208 h 285020"/>
                <a:gd name="connsiteX92" fmla="*/ 180149 w 537777"/>
                <a:gd name="connsiteY92" fmla="*/ 40086 h 285020"/>
                <a:gd name="connsiteX93" fmla="*/ 177522 w 537777"/>
                <a:gd name="connsiteY93" fmla="*/ 40446 h 285020"/>
                <a:gd name="connsiteX94" fmla="*/ 174150 w 537777"/>
                <a:gd name="connsiteY94" fmla="*/ 38580 h 285020"/>
                <a:gd name="connsiteX95" fmla="*/ 171540 w 537777"/>
                <a:gd name="connsiteY95" fmla="*/ 40446 h 285020"/>
                <a:gd name="connsiteX96" fmla="*/ 168536 w 537777"/>
                <a:gd name="connsiteY96" fmla="*/ 41567 h 285020"/>
                <a:gd name="connsiteX97" fmla="*/ 169661 w 537777"/>
                <a:gd name="connsiteY97" fmla="*/ 46449 h 285020"/>
                <a:gd name="connsiteX98" fmla="*/ 173795 w 537777"/>
                <a:gd name="connsiteY98" fmla="*/ 49809 h 285020"/>
                <a:gd name="connsiteX99" fmla="*/ 171163 w 537777"/>
                <a:gd name="connsiteY99" fmla="*/ 49445 h 285020"/>
                <a:gd name="connsiteX100" fmla="*/ 170423 w 537777"/>
                <a:gd name="connsiteY100" fmla="*/ 52055 h 285020"/>
                <a:gd name="connsiteX101" fmla="*/ 177911 w 537777"/>
                <a:gd name="connsiteY101" fmla="*/ 53566 h 285020"/>
                <a:gd name="connsiteX102" fmla="*/ 181275 w 537777"/>
                <a:gd name="connsiteY102" fmla="*/ 52800 h 285020"/>
                <a:gd name="connsiteX103" fmla="*/ 185781 w 537777"/>
                <a:gd name="connsiteY103" fmla="*/ 56172 h 285020"/>
                <a:gd name="connsiteX104" fmla="*/ 185781 w 537777"/>
                <a:gd name="connsiteY104" fmla="*/ 59548 h 285020"/>
                <a:gd name="connsiteX105" fmla="*/ 180907 w 537777"/>
                <a:gd name="connsiteY105" fmla="*/ 58803 h 285020"/>
                <a:gd name="connsiteX106" fmla="*/ 176041 w 537777"/>
                <a:gd name="connsiteY106" fmla="*/ 59548 h 285020"/>
                <a:gd name="connsiteX107" fmla="*/ 170051 w 537777"/>
                <a:gd name="connsiteY107" fmla="*/ 67785 h 285020"/>
                <a:gd name="connsiteX108" fmla="*/ 171916 w 537777"/>
                <a:gd name="connsiteY108" fmla="*/ 70417 h 285020"/>
                <a:gd name="connsiteX109" fmla="*/ 172665 w 537777"/>
                <a:gd name="connsiteY109" fmla="*/ 73412 h 285020"/>
                <a:gd name="connsiteX110" fmla="*/ 171540 w 537777"/>
                <a:gd name="connsiteY110" fmla="*/ 75663 h 285020"/>
                <a:gd name="connsiteX111" fmla="*/ 170046 w 537777"/>
                <a:gd name="connsiteY111" fmla="*/ 78658 h 285020"/>
                <a:gd name="connsiteX112" fmla="*/ 167783 w 537777"/>
                <a:gd name="connsiteY112" fmla="*/ 79779 h 285020"/>
                <a:gd name="connsiteX113" fmla="*/ 169298 w 537777"/>
                <a:gd name="connsiteY113" fmla="*/ 84645 h 285020"/>
                <a:gd name="connsiteX114" fmla="*/ 176397 w 537777"/>
                <a:gd name="connsiteY114" fmla="*/ 86151 h 285020"/>
                <a:gd name="connsiteX115" fmla="*/ 179769 w 537777"/>
                <a:gd name="connsiteY115" fmla="*/ 89886 h 285020"/>
                <a:gd name="connsiteX116" fmla="*/ 184647 w 537777"/>
                <a:gd name="connsiteY116" fmla="*/ 91393 h 285020"/>
                <a:gd name="connsiteX117" fmla="*/ 185776 w 537777"/>
                <a:gd name="connsiteY117" fmla="*/ 104491 h 285020"/>
                <a:gd name="connsiteX118" fmla="*/ 177907 w 537777"/>
                <a:gd name="connsiteY118" fmla="*/ 105612 h 285020"/>
                <a:gd name="connsiteX119" fmla="*/ 173791 w 537777"/>
                <a:gd name="connsiteY119" fmla="*/ 104491 h 285020"/>
                <a:gd name="connsiteX120" fmla="*/ 170787 w 537777"/>
                <a:gd name="connsiteY120" fmla="*/ 104491 h 285020"/>
                <a:gd name="connsiteX121" fmla="*/ 170419 w 537777"/>
                <a:gd name="connsiteY121" fmla="*/ 106361 h 285020"/>
                <a:gd name="connsiteX122" fmla="*/ 170046 w 537777"/>
                <a:gd name="connsiteY122" fmla="*/ 110481 h 285020"/>
                <a:gd name="connsiteX123" fmla="*/ 166289 w 537777"/>
                <a:gd name="connsiteY123" fmla="*/ 110863 h 285020"/>
                <a:gd name="connsiteX124" fmla="*/ 161048 w 537777"/>
                <a:gd name="connsiteY124" fmla="*/ 108612 h 285020"/>
                <a:gd name="connsiteX125" fmla="*/ 153178 w 537777"/>
                <a:gd name="connsiteY125" fmla="*/ 108231 h 285020"/>
                <a:gd name="connsiteX126" fmla="*/ 149058 w 537777"/>
                <a:gd name="connsiteY126" fmla="*/ 103750 h 285020"/>
                <a:gd name="connsiteX127" fmla="*/ 151676 w 537777"/>
                <a:gd name="connsiteY127" fmla="*/ 100760 h 285020"/>
                <a:gd name="connsiteX128" fmla="*/ 146062 w 537777"/>
                <a:gd name="connsiteY128" fmla="*/ 99253 h 285020"/>
                <a:gd name="connsiteX129" fmla="*/ 141210 w 537777"/>
                <a:gd name="connsiteY129" fmla="*/ 99998 h 285020"/>
                <a:gd name="connsiteX130" fmla="*/ 138955 w 537777"/>
                <a:gd name="connsiteY130" fmla="*/ 100383 h 285020"/>
                <a:gd name="connsiteX131" fmla="*/ 138578 w 537777"/>
                <a:gd name="connsiteY131" fmla="*/ 103750 h 285020"/>
                <a:gd name="connsiteX132" fmla="*/ 134830 w 537777"/>
                <a:gd name="connsiteY132" fmla="*/ 103750 h 285020"/>
                <a:gd name="connsiteX133" fmla="*/ 131830 w 537777"/>
                <a:gd name="connsiteY133" fmla="*/ 98513 h 285020"/>
                <a:gd name="connsiteX134" fmla="*/ 128086 w 537777"/>
                <a:gd name="connsiteY134" fmla="*/ 99634 h 285020"/>
                <a:gd name="connsiteX135" fmla="*/ 126597 w 537777"/>
                <a:gd name="connsiteY135" fmla="*/ 101123 h 285020"/>
                <a:gd name="connsiteX136" fmla="*/ 123606 w 537777"/>
                <a:gd name="connsiteY136" fmla="*/ 100387 h 285020"/>
                <a:gd name="connsiteX137" fmla="*/ 119096 w 537777"/>
                <a:gd name="connsiteY137" fmla="*/ 102993 h 285020"/>
                <a:gd name="connsiteX138" fmla="*/ 117966 w 537777"/>
                <a:gd name="connsiteY138" fmla="*/ 108616 h 285020"/>
                <a:gd name="connsiteX139" fmla="*/ 114594 w 537777"/>
                <a:gd name="connsiteY139" fmla="*/ 111231 h 285020"/>
                <a:gd name="connsiteX140" fmla="*/ 111988 w 537777"/>
                <a:gd name="connsiteY140" fmla="*/ 108616 h 285020"/>
                <a:gd name="connsiteX141" fmla="*/ 108227 w 537777"/>
                <a:gd name="connsiteY141" fmla="*/ 107131 h 285020"/>
                <a:gd name="connsiteX142" fmla="*/ 104127 w 537777"/>
                <a:gd name="connsiteY142" fmla="*/ 103370 h 285020"/>
                <a:gd name="connsiteX143" fmla="*/ 101877 w 537777"/>
                <a:gd name="connsiteY143" fmla="*/ 106006 h 285020"/>
                <a:gd name="connsiteX144" fmla="*/ 99630 w 537777"/>
                <a:gd name="connsiteY144" fmla="*/ 112732 h 285020"/>
                <a:gd name="connsiteX145" fmla="*/ 98505 w 537777"/>
                <a:gd name="connsiteY145" fmla="*/ 108231 h 285020"/>
                <a:gd name="connsiteX146" fmla="*/ 95128 w 537777"/>
                <a:gd name="connsiteY146" fmla="*/ 105616 h 285020"/>
                <a:gd name="connsiteX147" fmla="*/ 88748 w 537777"/>
                <a:gd name="connsiteY147" fmla="*/ 100760 h 285020"/>
                <a:gd name="connsiteX148" fmla="*/ 82398 w 537777"/>
                <a:gd name="connsiteY148" fmla="*/ 97383 h 285020"/>
                <a:gd name="connsiteX149" fmla="*/ 77905 w 537777"/>
                <a:gd name="connsiteY149" fmla="*/ 93263 h 285020"/>
                <a:gd name="connsiteX150" fmla="*/ 73040 w 537777"/>
                <a:gd name="connsiteY150" fmla="*/ 96262 h 285020"/>
                <a:gd name="connsiteX151" fmla="*/ 69668 w 537777"/>
                <a:gd name="connsiteY151" fmla="*/ 94392 h 285020"/>
                <a:gd name="connsiteX152" fmla="*/ 66283 w 537777"/>
                <a:gd name="connsiteY152" fmla="*/ 89886 h 285020"/>
                <a:gd name="connsiteX153" fmla="*/ 59924 w 537777"/>
                <a:gd name="connsiteY153" fmla="*/ 93263 h 285020"/>
                <a:gd name="connsiteX154" fmla="*/ 54691 w 537777"/>
                <a:gd name="connsiteY154" fmla="*/ 96998 h 285020"/>
                <a:gd name="connsiteX155" fmla="*/ 50198 w 537777"/>
                <a:gd name="connsiteY155" fmla="*/ 97383 h 285020"/>
                <a:gd name="connsiteX156" fmla="*/ 53570 w 537777"/>
                <a:gd name="connsiteY156" fmla="*/ 92890 h 285020"/>
                <a:gd name="connsiteX157" fmla="*/ 44571 w 537777"/>
                <a:gd name="connsiteY157" fmla="*/ 89506 h 285020"/>
                <a:gd name="connsiteX158" fmla="*/ 44571 w 537777"/>
                <a:gd name="connsiteY158" fmla="*/ 95496 h 285020"/>
                <a:gd name="connsiteX159" fmla="*/ 40827 w 537777"/>
                <a:gd name="connsiteY159" fmla="*/ 95496 h 285020"/>
                <a:gd name="connsiteX160" fmla="*/ 38953 w 537777"/>
                <a:gd name="connsiteY160" fmla="*/ 100760 h 285020"/>
                <a:gd name="connsiteX161" fmla="*/ 36710 w 537777"/>
                <a:gd name="connsiteY161" fmla="*/ 99998 h 285020"/>
                <a:gd name="connsiteX162" fmla="*/ 31083 w 537777"/>
                <a:gd name="connsiteY162" fmla="*/ 106006 h 285020"/>
                <a:gd name="connsiteX163" fmla="*/ 32585 w 537777"/>
                <a:gd name="connsiteY163" fmla="*/ 108235 h 285020"/>
                <a:gd name="connsiteX164" fmla="*/ 31845 w 537777"/>
                <a:gd name="connsiteY164" fmla="*/ 113481 h 285020"/>
                <a:gd name="connsiteX165" fmla="*/ 23227 w 537777"/>
                <a:gd name="connsiteY165" fmla="*/ 113481 h 285020"/>
                <a:gd name="connsiteX166" fmla="*/ 26590 w 537777"/>
                <a:gd name="connsiteY166" fmla="*/ 123969 h 285020"/>
                <a:gd name="connsiteX167" fmla="*/ 26222 w 537777"/>
                <a:gd name="connsiteY167" fmla="*/ 129977 h 285020"/>
                <a:gd name="connsiteX168" fmla="*/ 17972 w 537777"/>
                <a:gd name="connsiteY168" fmla="*/ 129596 h 285020"/>
                <a:gd name="connsiteX169" fmla="*/ 16098 w 537777"/>
                <a:gd name="connsiteY169" fmla="*/ 123969 h 285020"/>
                <a:gd name="connsiteX170" fmla="*/ 10484 w 537777"/>
                <a:gd name="connsiteY170" fmla="*/ 117978 h 285020"/>
                <a:gd name="connsiteX171" fmla="*/ 6367 w 537777"/>
                <a:gd name="connsiteY171" fmla="*/ 119844 h 285020"/>
                <a:gd name="connsiteX172" fmla="*/ 6367 w 537777"/>
                <a:gd name="connsiteY172" fmla="*/ 124727 h 285020"/>
                <a:gd name="connsiteX173" fmla="*/ 1117 w 537777"/>
                <a:gd name="connsiteY173" fmla="*/ 131081 h 285020"/>
                <a:gd name="connsiteX174" fmla="*/ 2238 w 537777"/>
                <a:gd name="connsiteY174" fmla="*/ 141206 h 285020"/>
                <a:gd name="connsiteX175" fmla="*/ 0 w 537777"/>
                <a:gd name="connsiteY175" fmla="*/ 153559 h 285020"/>
                <a:gd name="connsiteX176" fmla="*/ 4865 w 537777"/>
                <a:gd name="connsiteY176" fmla="*/ 155806 h 285020"/>
                <a:gd name="connsiteX177" fmla="*/ 7112 w 537777"/>
                <a:gd name="connsiteY177" fmla="*/ 161796 h 285020"/>
                <a:gd name="connsiteX178" fmla="*/ 11614 w 537777"/>
                <a:gd name="connsiteY178" fmla="*/ 165553 h 285020"/>
                <a:gd name="connsiteX179" fmla="*/ 12730 w 537777"/>
                <a:gd name="connsiteY179" fmla="*/ 163671 h 285020"/>
                <a:gd name="connsiteX180" fmla="*/ 18349 w 537777"/>
                <a:gd name="connsiteY180" fmla="*/ 165177 h 285020"/>
                <a:gd name="connsiteX181" fmla="*/ 24344 w 537777"/>
                <a:gd name="connsiteY181" fmla="*/ 167791 h 285020"/>
                <a:gd name="connsiteX182" fmla="*/ 34460 w 537777"/>
                <a:gd name="connsiteY182" fmla="*/ 182036 h 285020"/>
                <a:gd name="connsiteX183" fmla="*/ 28841 w 537777"/>
                <a:gd name="connsiteY183" fmla="*/ 181655 h 285020"/>
                <a:gd name="connsiteX184" fmla="*/ 29577 w 537777"/>
                <a:gd name="connsiteY184" fmla="*/ 185027 h 285020"/>
                <a:gd name="connsiteX185" fmla="*/ 34070 w 537777"/>
                <a:gd name="connsiteY185" fmla="*/ 186897 h 285020"/>
                <a:gd name="connsiteX186" fmla="*/ 37446 w 537777"/>
                <a:gd name="connsiteY186" fmla="*/ 186512 h 285020"/>
                <a:gd name="connsiteX187" fmla="*/ 43600 w 537777"/>
                <a:gd name="connsiteY187" fmla="*/ 191878 h 285020"/>
                <a:gd name="connsiteX188" fmla="*/ 62693 w 537777"/>
                <a:gd name="connsiteY188" fmla="*/ 180834 h 285020"/>
                <a:gd name="connsiteX189" fmla="*/ 67515 w 537777"/>
                <a:gd name="connsiteY189" fmla="*/ 180051 h 285020"/>
                <a:gd name="connsiteX190" fmla="*/ 84080 w 537777"/>
                <a:gd name="connsiteY190" fmla="*/ 181844 h 285020"/>
                <a:gd name="connsiteX191" fmla="*/ 90640 w 537777"/>
                <a:gd name="connsiteY191" fmla="*/ 186324 h 285020"/>
                <a:gd name="connsiteX192" fmla="*/ 92445 w 537777"/>
                <a:gd name="connsiteY192" fmla="*/ 194506 h 285020"/>
                <a:gd name="connsiteX193" fmla="*/ 90986 w 537777"/>
                <a:gd name="connsiteY193" fmla="*/ 204592 h 285020"/>
                <a:gd name="connsiteX194" fmla="*/ 87905 w 537777"/>
                <a:gd name="connsiteY194" fmla="*/ 207809 h 285020"/>
                <a:gd name="connsiteX195" fmla="*/ 79386 w 537777"/>
                <a:gd name="connsiteY195" fmla="*/ 208271 h 285020"/>
                <a:gd name="connsiteX196" fmla="*/ 70909 w 537777"/>
                <a:gd name="connsiteY196" fmla="*/ 219675 h 285020"/>
                <a:gd name="connsiteX197" fmla="*/ 68153 w 537777"/>
                <a:gd name="connsiteY197" fmla="*/ 224652 h 285020"/>
                <a:gd name="connsiteX198" fmla="*/ 66471 w 537777"/>
                <a:gd name="connsiteY198" fmla="*/ 224956 h 285020"/>
                <a:gd name="connsiteX199" fmla="*/ 63669 w 537777"/>
                <a:gd name="connsiteY199" fmla="*/ 230108 h 285020"/>
                <a:gd name="connsiteX200" fmla="*/ 73258 w 537777"/>
                <a:gd name="connsiteY200" fmla="*/ 242025 h 285020"/>
                <a:gd name="connsiteX201" fmla="*/ 92420 w 537777"/>
                <a:gd name="connsiteY201" fmla="*/ 257472 h 285020"/>
                <a:gd name="connsiteX202" fmla="*/ 96138 w 537777"/>
                <a:gd name="connsiteY202" fmla="*/ 262389 h 285020"/>
                <a:gd name="connsiteX203" fmla="*/ 95821 w 537777"/>
                <a:gd name="connsiteY203" fmla="*/ 265778 h 285020"/>
                <a:gd name="connsiteX204" fmla="*/ 96327 w 537777"/>
                <a:gd name="connsiteY204" fmla="*/ 273788 h 285020"/>
                <a:gd name="connsiteX205" fmla="*/ 106536 w 537777"/>
                <a:gd name="connsiteY205" fmla="*/ 266484 h 285020"/>
                <a:gd name="connsiteX206" fmla="*/ 112715 w 537777"/>
                <a:gd name="connsiteY206" fmla="*/ 263108 h 285020"/>
                <a:gd name="connsiteX207" fmla="*/ 122258 w 537777"/>
                <a:gd name="connsiteY207" fmla="*/ 265650 h 285020"/>
                <a:gd name="connsiteX208" fmla="*/ 132365 w 537777"/>
                <a:gd name="connsiteY208" fmla="*/ 270973 h 285020"/>
                <a:gd name="connsiteX209" fmla="*/ 141064 w 537777"/>
                <a:gd name="connsiteY209" fmla="*/ 281097 h 285020"/>
                <a:gd name="connsiteX210" fmla="*/ 155677 w 537777"/>
                <a:gd name="connsiteY210" fmla="*/ 278560 h 285020"/>
                <a:gd name="connsiteX211" fmla="*/ 149165 w 537777"/>
                <a:gd name="connsiteY211" fmla="*/ 279681 h 285020"/>
                <a:gd name="connsiteX212" fmla="*/ 137423 w 537777"/>
                <a:gd name="connsiteY212" fmla="*/ 212277 h 285020"/>
                <a:gd name="connsiteX213" fmla="*/ 171703 w 537777"/>
                <a:gd name="connsiteY213" fmla="*/ 206098 h 285020"/>
                <a:gd name="connsiteX214" fmla="*/ 172879 w 537777"/>
                <a:gd name="connsiteY214" fmla="*/ 206821 h 285020"/>
                <a:gd name="connsiteX215" fmla="*/ 190916 w 537777"/>
                <a:gd name="connsiteY215" fmla="*/ 196166 h 285020"/>
                <a:gd name="connsiteX216" fmla="*/ 196200 w 537777"/>
                <a:gd name="connsiteY216" fmla="*/ 199576 h 285020"/>
                <a:gd name="connsiteX217" fmla="*/ 199354 w 537777"/>
                <a:gd name="connsiteY217" fmla="*/ 207274 h 285020"/>
                <a:gd name="connsiteX218" fmla="*/ 195238 w 537777"/>
                <a:gd name="connsiteY218" fmla="*/ 220360 h 285020"/>
                <a:gd name="connsiteX219" fmla="*/ 195229 w 537777"/>
                <a:gd name="connsiteY219" fmla="*/ 220381 h 285020"/>
                <a:gd name="connsiteX220" fmla="*/ 197155 w 537777"/>
                <a:gd name="connsiteY220" fmla="*/ 221541 h 285020"/>
                <a:gd name="connsiteX221" fmla="*/ 216813 w 537777"/>
                <a:gd name="connsiteY221" fmla="*/ 232217 h 285020"/>
                <a:gd name="connsiteX222" fmla="*/ 238726 w 537777"/>
                <a:gd name="connsiteY222" fmla="*/ 229774 h 285020"/>
                <a:gd name="connsiteX223" fmla="*/ 261576 w 537777"/>
                <a:gd name="connsiteY223" fmla="*/ 229397 h 285020"/>
                <a:gd name="connsiteX224" fmla="*/ 269261 w 537777"/>
                <a:gd name="connsiteY224" fmla="*/ 235024 h 285020"/>
                <a:gd name="connsiteX225" fmla="*/ 272068 w 537777"/>
                <a:gd name="connsiteY225" fmla="*/ 243257 h 285020"/>
                <a:gd name="connsiteX226" fmla="*/ 277490 w 537777"/>
                <a:gd name="connsiteY226" fmla="*/ 241584 h 285020"/>
                <a:gd name="connsiteX227" fmla="*/ 277871 w 537777"/>
                <a:gd name="connsiteY227" fmla="*/ 261435 h 285020"/>
                <a:gd name="connsiteX228" fmla="*/ 287601 w 537777"/>
                <a:gd name="connsiteY228" fmla="*/ 263300 h 285020"/>
                <a:gd name="connsiteX229" fmla="*/ 291538 w 537777"/>
                <a:gd name="connsiteY229" fmla="*/ 272663 h 285020"/>
                <a:gd name="connsiteX230" fmla="*/ 294538 w 537777"/>
                <a:gd name="connsiteY230" fmla="*/ 282214 h 285020"/>
                <a:gd name="connsiteX231" fmla="*/ 299587 w 537777"/>
                <a:gd name="connsiteY231" fmla="*/ 285021 h 285020"/>
                <a:gd name="connsiteX232" fmla="*/ 302026 w 537777"/>
                <a:gd name="connsiteY232" fmla="*/ 283900 h 285020"/>
                <a:gd name="connsiteX233" fmla="*/ 300332 w 537777"/>
                <a:gd name="connsiteY233" fmla="*/ 281452 h 285020"/>
                <a:gd name="connsiteX234" fmla="*/ 301286 w 537777"/>
                <a:gd name="connsiteY234" fmla="*/ 279210 h 285020"/>
                <a:gd name="connsiteX235" fmla="*/ 305582 w 537777"/>
                <a:gd name="connsiteY235" fmla="*/ 278273 h 285020"/>
                <a:gd name="connsiteX236" fmla="*/ 304273 w 537777"/>
                <a:gd name="connsiteY236" fmla="*/ 275851 h 285020"/>
                <a:gd name="connsiteX237" fmla="*/ 307824 w 537777"/>
                <a:gd name="connsiteY237" fmla="*/ 276403 h 285020"/>
                <a:gd name="connsiteX238" fmla="*/ 319442 w 537777"/>
                <a:gd name="connsiteY238" fmla="*/ 279967 h 285020"/>
                <a:gd name="connsiteX239" fmla="*/ 325796 w 537777"/>
                <a:gd name="connsiteY239" fmla="*/ 274914 h 285020"/>
                <a:gd name="connsiteX240" fmla="*/ 331616 w 537777"/>
                <a:gd name="connsiteY240" fmla="*/ 264233 h 285020"/>
                <a:gd name="connsiteX241" fmla="*/ 337791 w 537777"/>
                <a:gd name="connsiteY241" fmla="*/ 257122 h 285020"/>
                <a:gd name="connsiteX242" fmla="*/ 343585 w 537777"/>
                <a:gd name="connsiteY242" fmla="*/ 252427 h 285020"/>
                <a:gd name="connsiteX243" fmla="*/ 343978 w 537777"/>
                <a:gd name="connsiteY243" fmla="*/ 253437 h 285020"/>
                <a:gd name="connsiteX244" fmla="*/ 345283 w 537777"/>
                <a:gd name="connsiteY244" fmla="*/ 251302 h 285020"/>
                <a:gd name="connsiteX245" fmla="*/ 348287 w 537777"/>
                <a:gd name="connsiteY245" fmla="*/ 246432 h 285020"/>
                <a:gd name="connsiteX246" fmla="*/ 359520 w 537777"/>
                <a:gd name="connsiteY246" fmla="*/ 247185 h 285020"/>
                <a:gd name="connsiteX247" fmla="*/ 380492 w 537777"/>
                <a:gd name="connsiteY247" fmla="*/ 246432 h 285020"/>
                <a:gd name="connsiteX248" fmla="*/ 379739 w 537777"/>
                <a:gd name="connsiteY248" fmla="*/ 237070 h 285020"/>
                <a:gd name="connsiteX249" fmla="*/ 390599 w 537777"/>
                <a:gd name="connsiteY249" fmla="*/ 236693 h 285020"/>
                <a:gd name="connsiteX250" fmla="*/ 407458 w 537777"/>
                <a:gd name="connsiteY250" fmla="*/ 241190 h 285020"/>
                <a:gd name="connsiteX251" fmla="*/ 414189 w 537777"/>
                <a:gd name="connsiteY251" fmla="*/ 237818 h 285020"/>
                <a:gd name="connsiteX252" fmla="*/ 426552 w 537777"/>
                <a:gd name="connsiteY252" fmla="*/ 237070 h 285020"/>
                <a:gd name="connsiteX253" fmla="*/ 436667 w 537777"/>
                <a:gd name="connsiteY253" fmla="*/ 236693 h 285020"/>
                <a:gd name="connsiteX254" fmla="*/ 450142 w 537777"/>
                <a:gd name="connsiteY254" fmla="*/ 239325 h 285020"/>
                <a:gd name="connsiteX255" fmla="*/ 455376 w 537777"/>
                <a:gd name="connsiteY255" fmla="*/ 237070 h 285020"/>
                <a:gd name="connsiteX256" fmla="*/ 460643 w 537777"/>
                <a:gd name="connsiteY256" fmla="*/ 246056 h 285020"/>
                <a:gd name="connsiteX257" fmla="*/ 468132 w 537777"/>
                <a:gd name="connsiteY257" fmla="*/ 247185 h 285020"/>
                <a:gd name="connsiteX258" fmla="*/ 469997 w 537777"/>
                <a:gd name="connsiteY258" fmla="*/ 245696 h 285020"/>
                <a:gd name="connsiteX259" fmla="*/ 471867 w 537777"/>
                <a:gd name="connsiteY259" fmla="*/ 241195 h 285020"/>
                <a:gd name="connsiteX260" fmla="*/ 475239 w 537777"/>
                <a:gd name="connsiteY260" fmla="*/ 237455 h 285020"/>
                <a:gd name="connsiteX261" fmla="*/ 472988 w 537777"/>
                <a:gd name="connsiteY261" fmla="*/ 235204 h 285020"/>
                <a:gd name="connsiteX262" fmla="*/ 473361 w 537777"/>
                <a:gd name="connsiteY262" fmla="*/ 231836 h 285020"/>
                <a:gd name="connsiteX263" fmla="*/ 473741 w 537777"/>
                <a:gd name="connsiteY263" fmla="*/ 226586 h 285020"/>
                <a:gd name="connsiteX264" fmla="*/ 469248 w 537777"/>
                <a:gd name="connsiteY264" fmla="*/ 220219 h 285020"/>
                <a:gd name="connsiteX265" fmla="*/ 465509 w 537777"/>
                <a:gd name="connsiteY265" fmla="*/ 207856 h 285020"/>
                <a:gd name="connsiteX266" fmla="*/ 465509 w 537777"/>
                <a:gd name="connsiteY266" fmla="*/ 202229 h 285020"/>
                <a:gd name="connsiteX267" fmla="*/ 456505 w 537777"/>
                <a:gd name="connsiteY267" fmla="*/ 199979 h 285020"/>
                <a:gd name="connsiteX268" fmla="*/ 460250 w 537777"/>
                <a:gd name="connsiteY268" fmla="*/ 195866 h 285020"/>
                <a:gd name="connsiteX269" fmla="*/ 466245 w 537777"/>
                <a:gd name="connsiteY269" fmla="*/ 195503 h 285020"/>
                <a:gd name="connsiteX270" fmla="*/ 481226 w 537777"/>
                <a:gd name="connsiteY270" fmla="*/ 191382 h 285020"/>
                <a:gd name="connsiteX271" fmla="*/ 482347 w 537777"/>
                <a:gd name="connsiteY271" fmla="*/ 192871 h 285020"/>
                <a:gd name="connsiteX272" fmla="*/ 488346 w 537777"/>
                <a:gd name="connsiteY272" fmla="*/ 191746 h 285020"/>
                <a:gd name="connsiteX273" fmla="*/ 489091 w 537777"/>
                <a:gd name="connsiteY273" fmla="*/ 185755 h 285020"/>
                <a:gd name="connsiteX274" fmla="*/ 485346 w 537777"/>
                <a:gd name="connsiteY274" fmla="*/ 180517 h 285020"/>
                <a:gd name="connsiteX275" fmla="*/ 486472 w 537777"/>
                <a:gd name="connsiteY275" fmla="*/ 165164 h 285020"/>
                <a:gd name="connsiteX276" fmla="*/ 490220 w 537777"/>
                <a:gd name="connsiteY276" fmla="*/ 153550 h 285020"/>
                <a:gd name="connsiteX277" fmla="*/ 497717 w 537777"/>
                <a:gd name="connsiteY277" fmla="*/ 155416 h 285020"/>
                <a:gd name="connsiteX278" fmla="*/ 505214 w 537777"/>
                <a:gd name="connsiteY278" fmla="*/ 155793 h 285020"/>
                <a:gd name="connsiteX279" fmla="*/ 511945 w 537777"/>
                <a:gd name="connsiteY279" fmla="*/ 156542 h 285020"/>
                <a:gd name="connsiteX280" fmla="*/ 515681 w 537777"/>
                <a:gd name="connsiteY280" fmla="*/ 156918 h 285020"/>
                <a:gd name="connsiteX281" fmla="*/ 517555 w 537777"/>
                <a:gd name="connsiteY281" fmla="*/ 153546 h 285020"/>
                <a:gd name="connsiteX282" fmla="*/ 521680 w 537777"/>
                <a:gd name="connsiteY282" fmla="*/ 151295 h 285020"/>
                <a:gd name="connsiteX283" fmla="*/ 524680 w 537777"/>
                <a:gd name="connsiteY283" fmla="*/ 146054 h 285020"/>
                <a:gd name="connsiteX284" fmla="*/ 520948 w 537777"/>
                <a:gd name="connsiteY284" fmla="*/ 138197 h 285020"/>
                <a:gd name="connsiteX285" fmla="*/ 520174 w 537777"/>
                <a:gd name="connsiteY285" fmla="*/ 129579 h 285020"/>
                <a:gd name="connsiteX286" fmla="*/ 522810 w 537777"/>
                <a:gd name="connsiteY286" fmla="*/ 125458 h 285020"/>
                <a:gd name="connsiteX287" fmla="*/ 528420 w 537777"/>
                <a:gd name="connsiteY287" fmla="*/ 122463 h 285020"/>
                <a:gd name="connsiteX288" fmla="*/ 528420 w 537777"/>
                <a:gd name="connsiteY288" fmla="*/ 119087 h 285020"/>
                <a:gd name="connsiteX289" fmla="*/ 531411 w 537777"/>
                <a:gd name="connsiteY289" fmla="*/ 114226 h 285020"/>
                <a:gd name="connsiteX290" fmla="*/ 537778 w 537777"/>
                <a:gd name="connsiteY290" fmla="*/ 108984 h 285020"/>
                <a:gd name="connsiteX291" fmla="*/ 531445 w 537777"/>
                <a:gd name="connsiteY291" fmla="*/ 106352 h 285020"/>
                <a:gd name="connsiteX292" fmla="*/ 297448 w 537777"/>
                <a:gd name="connsiteY292" fmla="*/ 282128 h 285020"/>
                <a:gd name="connsiteX293" fmla="*/ 297075 w 537777"/>
                <a:gd name="connsiteY293" fmla="*/ 280870 h 285020"/>
                <a:gd name="connsiteX294" fmla="*/ 298115 w 537777"/>
                <a:gd name="connsiteY294" fmla="*/ 280969 h 285020"/>
                <a:gd name="connsiteX295" fmla="*/ 297448 w 537777"/>
                <a:gd name="connsiteY295" fmla="*/ 282128 h 285020"/>
                <a:gd name="connsiteX296" fmla="*/ 380924 w 537777"/>
                <a:gd name="connsiteY296" fmla="*/ 178185 h 285020"/>
                <a:gd name="connsiteX297" fmla="*/ 374060 w 537777"/>
                <a:gd name="connsiteY297" fmla="*/ 191339 h 285020"/>
                <a:gd name="connsiteX298" fmla="*/ 371690 w 537777"/>
                <a:gd name="connsiteY298" fmla="*/ 193192 h 285020"/>
                <a:gd name="connsiteX299" fmla="*/ 368459 w 537777"/>
                <a:gd name="connsiteY299" fmla="*/ 189974 h 285020"/>
                <a:gd name="connsiteX300" fmla="*/ 368288 w 537777"/>
                <a:gd name="connsiteY300" fmla="*/ 188562 h 285020"/>
                <a:gd name="connsiteX301" fmla="*/ 372430 w 537777"/>
                <a:gd name="connsiteY301" fmla="*/ 175956 h 285020"/>
                <a:gd name="connsiteX302" fmla="*/ 378476 w 537777"/>
                <a:gd name="connsiteY302" fmla="*/ 170175 h 285020"/>
                <a:gd name="connsiteX303" fmla="*/ 383192 w 537777"/>
                <a:gd name="connsiteY303" fmla="*/ 169109 h 285020"/>
                <a:gd name="connsiteX304" fmla="*/ 385070 w 537777"/>
                <a:gd name="connsiteY304" fmla="*/ 170958 h 285020"/>
                <a:gd name="connsiteX305" fmla="*/ 380924 w 537777"/>
                <a:gd name="connsiteY305" fmla="*/ 178185 h 285020"/>
                <a:gd name="connsiteX306" fmla="*/ 508509 w 537777"/>
                <a:gd name="connsiteY306" fmla="*/ 140812 h 285020"/>
                <a:gd name="connsiteX307" fmla="*/ 504089 w 537777"/>
                <a:gd name="connsiteY307" fmla="*/ 142553 h 285020"/>
                <a:gd name="connsiteX308" fmla="*/ 488607 w 537777"/>
                <a:gd name="connsiteY308" fmla="*/ 135839 h 285020"/>
                <a:gd name="connsiteX309" fmla="*/ 486690 w 537777"/>
                <a:gd name="connsiteY309" fmla="*/ 130234 h 285020"/>
                <a:gd name="connsiteX310" fmla="*/ 487820 w 537777"/>
                <a:gd name="connsiteY310" fmla="*/ 125698 h 285020"/>
                <a:gd name="connsiteX311" fmla="*/ 491217 w 537777"/>
                <a:gd name="connsiteY311" fmla="*/ 127966 h 285020"/>
                <a:gd name="connsiteX312" fmla="*/ 500747 w 537777"/>
                <a:gd name="connsiteY312" fmla="*/ 134487 h 285020"/>
                <a:gd name="connsiteX313" fmla="*/ 508312 w 537777"/>
                <a:gd name="connsiteY313" fmla="*/ 137996 h 285020"/>
                <a:gd name="connsiteX314" fmla="*/ 509070 w 537777"/>
                <a:gd name="connsiteY314" fmla="*/ 139254 h 285020"/>
                <a:gd name="connsiteX315" fmla="*/ 508509 w 537777"/>
                <a:gd name="connsiteY315" fmla="*/ 140812 h 285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Lst>
              <a:rect l="l" t="t" r="r" b="b"/>
              <a:pathLst>
                <a:path w="537777" h="285020">
                  <a:moveTo>
                    <a:pt x="531445" y="106352"/>
                  </a:moveTo>
                  <a:lnTo>
                    <a:pt x="526584" y="101855"/>
                  </a:lnTo>
                  <a:lnTo>
                    <a:pt x="525835" y="96990"/>
                  </a:lnTo>
                  <a:lnTo>
                    <a:pt x="519849" y="101855"/>
                  </a:lnTo>
                  <a:lnTo>
                    <a:pt x="512352" y="103738"/>
                  </a:lnTo>
                  <a:lnTo>
                    <a:pt x="506720" y="105604"/>
                  </a:lnTo>
                  <a:lnTo>
                    <a:pt x="501491" y="99621"/>
                  </a:lnTo>
                  <a:lnTo>
                    <a:pt x="499236" y="94743"/>
                  </a:lnTo>
                  <a:lnTo>
                    <a:pt x="495128" y="91384"/>
                  </a:lnTo>
                  <a:lnTo>
                    <a:pt x="489861" y="90254"/>
                  </a:lnTo>
                  <a:lnTo>
                    <a:pt x="486887" y="85376"/>
                  </a:lnTo>
                  <a:lnTo>
                    <a:pt x="482770" y="79771"/>
                  </a:lnTo>
                  <a:lnTo>
                    <a:pt x="473391" y="77524"/>
                  </a:lnTo>
                  <a:lnTo>
                    <a:pt x="466279" y="78650"/>
                  </a:lnTo>
                  <a:lnTo>
                    <a:pt x="467036" y="81636"/>
                  </a:lnTo>
                  <a:lnTo>
                    <a:pt x="463292" y="83125"/>
                  </a:lnTo>
                  <a:lnTo>
                    <a:pt x="459158" y="84632"/>
                  </a:lnTo>
                  <a:lnTo>
                    <a:pt x="454678" y="82766"/>
                  </a:lnTo>
                  <a:lnTo>
                    <a:pt x="450557" y="84259"/>
                  </a:lnTo>
                  <a:lnTo>
                    <a:pt x="446428" y="82766"/>
                  </a:lnTo>
                  <a:lnTo>
                    <a:pt x="442675" y="82000"/>
                  </a:lnTo>
                  <a:lnTo>
                    <a:pt x="442675" y="78264"/>
                  </a:lnTo>
                  <a:lnTo>
                    <a:pt x="439316" y="75654"/>
                  </a:lnTo>
                  <a:lnTo>
                    <a:pt x="436702" y="77905"/>
                  </a:lnTo>
                  <a:lnTo>
                    <a:pt x="436702" y="81264"/>
                  </a:lnTo>
                  <a:lnTo>
                    <a:pt x="431447" y="85021"/>
                  </a:lnTo>
                  <a:lnTo>
                    <a:pt x="395503" y="41199"/>
                  </a:lnTo>
                  <a:lnTo>
                    <a:pt x="370410" y="20587"/>
                  </a:lnTo>
                  <a:lnTo>
                    <a:pt x="374150" y="17596"/>
                  </a:lnTo>
                  <a:lnTo>
                    <a:pt x="373778" y="14600"/>
                  </a:lnTo>
                  <a:lnTo>
                    <a:pt x="367051" y="14985"/>
                  </a:lnTo>
                  <a:lnTo>
                    <a:pt x="362173" y="18362"/>
                  </a:lnTo>
                  <a:lnTo>
                    <a:pt x="359173" y="22842"/>
                  </a:lnTo>
                  <a:lnTo>
                    <a:pt x="356542" y="26599"/>
                  </a:lnTo>
                  <a:lnTo>
                    <a:pt x="351304" y="29205"/>
                  </a:lnTo>
                  <a:lnTo>
                    <a:pt x="346439" y="31070"/>
                  </a:lnTo>
                  <a:lnTo>
                    <a:pt x="346802" y="33706"/>
                  </a:lnTo>
                  <a:lnTo>
                    <a:pt x="344928" y="35191"/>
                  </a:lnTo>
                  <a:lnTo>
                    <a:pt x="337081" y="32962"/>
                  </a:lnTo>
                  <a:lnTo>
                    <a:pt x="332579" y="35576"/>
                  </a:lnTo>
                  <a:lnTo>
                    <a:pt x="328843" y="35195"/>
                  </a:lnTo>
                  <a:lnTo>
                    <a:pt x="329584" y="30720"/>
                  </a:lnTo>
                  <a:lnTo>
                    <a:pt x="331826" y="27339"/>
                  </a:lnTo>
                  <a:lnTo>
                    <a:pt x="330709" y="25473"/>
                  </a:lnTo>
                  <a:lnTo>
                    <a:pt x="326216" y="26209"/>
                  </a:lnTo>
                  <a:lnTo>
                    <a:pt x="320961" y="23963"/>
                  </a:lnTo>
                  <a:lnTo>
                    <a:pt x="317966" y="25473"/>
                  </a:lnTo>
                  <a:lnTo>
                    <a:pt x="319844" y="27724"/>
                  </a:lnTo>
                  <a:lnTo>
                    <a:pt x="317602" y="29209"/>
                  </a:lnTo>
                  <a:lnTo>
                    <a:pt x="315356" y="27339"/>
                  </a:lnTo>
                  <a:lnTo>
                    <a:pt x="313469" y="21716"/>
                  </a:lnTo>
                  <a:lnTo>
                    <a:pt x="310105" y="17981"/>
                  </a:lnTo>
                  <a:lnTo>
                    <a:pt x="309361" y="19851"/>
                  </a:lnTo>
                  <a:lnTo>
                    <a:pt x="309361" y="22461"/>
                  </a:lnTo>
                  <a:lnTo>
                    <a:pt x="307495" y="22461"/>
                  </a:lnTo>
                  <a:lnTo>
                    <a:pt x="306742" y="20591"/>
                  </a:lnTo>
                  <a:lnTo>
                    <a:pt x="304868" y="20972"/>
                  </a:lnTo>
                  <a:lnTo>
                    <a:pt x="304868" y="23963"/>
                  </a:lnTo>
                  <a:lnTo>
                    <a:pt x="303353" y="24712"/>
                  </a:lnTo>
                  <a:lnTo>
                    <a:pt x="300751" y="23223"/>
                  </a:lnTo>
                  <a:lnTo>
                    <a:pt x="297747" y="23963"/>
                  </a:lnTo>
                  <a:lnTo>
                    <a:pt x="295873" y="21712"/>
                  </a:lnTo>
                  <a:lnTo>
                    <a:pt x="296998" y="19846"/>
                  </a:lnTo>
                  <a:lnTo>
                    <a:pt x="297371" y="12735"/>
                  </a:lnTo>
                  <a:lnTo>
                    <a:pt x="292497" y="7493"/>
                  </a:lnTo>
                  <a:lnTo>
                    <a:pt x="288753" y="736"/>
                  </a:lnTo>
                  <a:lnTo>
                    <a:pt x="283883" y="2987"/>
                  </a:lnTo>
                  <a:lnTo>
                    <a:pt x="276771" y="381"/>
                  </a:lnTo>
                  <a:lnTo>
                    <a:pt x="270412" y="0"/>
                  </a:lnTo>
                  <a:lnTo>
                    <a:pt x="263673" y="740"/>
                  </a:lnTo>
                  <a:lnTo>
                    <a:pt x="261422" y="4502"/>
                  </a:lnTo>
                  <a:lnTo>
                    <a:pt x="257297" y="5631"/>
                  </a:lnTo>
                  <a:lnTo>
                    <a:pt x="258427" y="9748"/>
                  </a:lnTo>
                  <a:lnTo>
                    <a:pt x="253185" y="9363"/>
                  </a:lnTo>
                  <a:lnTo>
                    <a:pt x="250943" y="11618"/>
                  </a:lnTo>
                  <a:lnTo>
                    <a:pt x="243458" y="14609"/>
                  </a:lnTo>
                  <a:lnTo>
                    <a:pt x="232953" y="20236"/>
                  </a:lnTo>
                  <a:lnTo>
                    <a:pt x="229962" y="18366"/>
                  </a:lnTo>
                  <a:lnTo>
                    <a:pt x="227348" y="21357"/>
                  </a:lnTo>
                  <a:lnTo>
                    <a:pt x="223595" y="22846"/>
                  </a:lnTo>
                  <a:lnTo>
                    <a:pt x="222465" y="27728"/>
                  </a:lnTo>
                  <a:lnTo>
                    <a:pt x="220219" y="26214"/>
                  </a:lnTo>
                  <a:lnTo>
                    <a:pt x="216102" y="27728"/>
                  </a:lnTo>
                  <a:lnTo>
                    <a:pt x="212354" y="28473"/>
                  </a:lnTo>
                  <a:lnTo>
                    <a:pt x="208242" y="32209"/>
                  </a:lnTo>
                  <a:lnTo>
                    <a:pt x="205601" y="32209"/>
                  </a:lnTo>
                  <a:lnTo>
                    <a:pt x="201866" y="33330"/>
                  </a:lnTo>
                  <a:lnTo>
                    <a:pt x="191001" y="35961"/>
                  </a:lnTo>
                  <a:lnTo>
                    <a:pt x="191001" y="38957"/>
                  </a:lnTo>
                  <a:lnTo>
                    <a:pt x="186902" y="35961"/>
                  </a:lnTo>
                  <a:lnTo>
                    <a:pt x="183902" y="38957"/>
                  </a:lnTo>
                  <a:lnTo>
                    <a:pt x="182028" y="41208"/>
                  </a:lnTo>
                  <a:lnTo>
                    <a:pt x="180149" y="40086"/>
                  </a:lnTo>
                  <a:lnTo>
                    <a:pt x="177522" y="40446"/>
                  </a:lnTo>
                  <a:lnTo>
                    <a:pt x="174150" y="38580"/>
                  </a:lnTo>
                  <a:lnTo>
                    <a:pt x="171540" y="40446"/>
                  </a:lnTo>
                  <a:lnTo>
                    <a:pt x="168536" y="41567"/>
                  </a:lnTo>
                  <a:lnTo>
                    <a:pt x="169661" y="46449"/>
                  </a:lnTo>
                  <a:lnTo>
                    <a:pt x="173795" y="49809"/>
                  </a:lnTo>
                  <a:lnTo>
                    <a:pt x="171163" y="49445"/>
                  </a:lnTo>
                  <a:lnTo>
                    <a:pt x="170423" y="52055"/>
                  </a:lnTo>
                  <a:lnTo>
                    <a:pt x="177911" y="53566"/>
                  </a:lnTo>
                  <a:lnTo>
                    <a:pt x="181275" y="52800"/>
                  </a:lnTo>
                  <a:lnTo>
                    <a:pt x="185781" y="56172"/>
                  </a:lnTo>
                  <a:lnTo>
                    <a:pt x="185781" y="59548"/>
                  </a:lnTo>
                  <a:lnTo>
                    <a:pt x="180907" y="58803"/>
                  </a:lnTo>
                  <a:lnTo>
                    <a:pt x="176041" y="59548"/>
                  </a:lnTo>
                  <a:lnTo>
                    <a:pt x="170051" y="67785"/>
                  </a:lnTo>
                  <a:lnTo>
                    <a:pt x="171916" y="70417"/>
                  </a:lnTo>
                  <a:lnTo>
                    <a:pt x="172665" y="73412"/>
                  </a:lnTo>
                  <a:lnTo>
                    <a:pt x="171540" y="75663"/>
                  </a:lnTo>
                  <a:lnTo>
                    <a:pt x="170046" y="78658"/>
                  </a:lnTo>
                  <a:lnTo>
                    <a:pt x="167783" y="79779"/>
                  </a:lnTo>
                  <a:lnTo>
                    <a:pt x="169298" y="84645"/>
                  </a:lnTo>
                  <a:lnTo>
                    <a:pt x="176397" y="86151"/>
                  </a:lnTo>
                  <a:lnTo>
                    <a:pt x="179769" y="89886"/>
                  </a:lnTo>
                  <a:lnTo>
                    <a:pt x="184647" y="91393"/>
                  </a:lnTo>
                  <a:lnTo>
                    <a:pt x="185776" y="104491"/>
                  </a:lnTo>
                  <a:lnTo>
                    <a:pt x="177907" y="105612"/>
                  </a:lnTo>
                  <a:lnTo>
                    <a:pt x="173791" y="104491"/>
                  </a:lnTo>
                  <a:lnTo>
                    <a:pt x="170787" y="104491"/>
                  </a:lnTo>
                  <a:lnTo>
                    <a:pt x="170419" y="106361"/>
                  </a:lnTo>
                  <a:lnTo>
                    <a:pt x="170046" y="110481"/>
                  </a:lnTo>
                  <a:lnTo>
                    <a:pt x="166289" y="110863"/>
                  </a:lnTo>
                  <a:lnTo>
                    <a:pt x="161048" y="108612"/>
                  </a:lnTo>
                  <a:lnTo>
                    <a:pt x="153178" y="108231"/>
                  </a:lnTo>
                  <a:lnTo>
                    <a:pt x="149058" y="103750"/>
                  </a:lnTo>
                  <a:lnTo>
                    <a:pt x="151676" y="100760"/>
                  </a:lnTo>
                  <a:lnTo>
                    <a:pt x="146062" y="99253"/>
                  </a:lnTo>
                  <a:lnTo>
                    <a:pt x="141210" y="99998"/>
                  </a:lnTo>
                  <a:lnTo>
                    <a:pt x="138955" y="100383"/>
                  </a:lnTo>
                  <a:lnTo>
                    <a:pt x="138578" y="103750"/>
                  </a:lnTo>
                  <a:lnTo>
                    <a:pt x="134830" y="103750"/>
                  </a:lnTo>
                  <a:lnTo>
                    <a:pt x="131830" y="98513"/>
                  </a:lnTo>
                  <a:lnTo>
                    <a:pt x="128086" y="99634"/>
                  </a:lnTo>
                  <a:lnTo>
                    <a:pt x="126597" y="101123"/>
                  </a:lnTo>
                  <a:lnTo>
                    <a:pt x="123606" y="100387"/>
                  </a:lnTo>
                  <a:lnTo>
                    <a:pt x="119096" y="102993"/>
                  </a:lnTo>
                  <a:lnTo>
                    <a:pt x="117966" y="108616"/>
                  </a:lnTo>
                  <a:lnTo>
                    <a:pt x="114594" y="111231"/>
                  </a:lnTo>
                  <a:lnTo>
                    <a:pt x="111988" y="108616"/>
                  </a:lnTo>
                  <a:lnTo>
                    <a:pt x="108227" y="107131"/>
                  </a:lnTo>
                  <a:lnTo>
                    <a:pt x="104127" y="103370"/>
                  </a:lnTo>
                  <a:lnTo>
                    <a:pt x="101877" y="106006"/>
                  </a:lnTo>
                  <a:lnTo>
                    <a:pt x="99630" y="112732"/>
                  </a:lnTo>
                  <a:lnTo>
                    <a:pt x="98505" y="108231"/>
                  </a:lnTo>
                  <a:lnTo>
                    <a:pt x="95128" y="105616"/>
                  </a:lnTo>
                  <a:lnTo>
                    <a:pt x="88748" y="100760"/>
                  </a:lnTo>
                  <a:lnTo>
                    <a:pt x="82398" y="97383"/>
                  </a:lnTo>
                  <a:lnTo>
                    <a:pt x="77905" y="93263"/>
                  </a:lnTo>
                  <a:lnTo>
                    <a:pt x="73040" y="96262"/>
                  </a:lnTo>
                  <a:lnTo>
                    <a:pt x="69668" y="94392"/>
                  </a:lnTo>
                  <a:lnTo>
                    <a:pt x="66283" y="89886"/>
                  </a:lnTo>
                  <a:lnTo>
                    <a:pt x="59924" y="93263"/>
                  </a:lnTo>
                  <a:lnTo>
                    <a:pt x="54691" y="96998"/>
                  </a:lnTo>
                  <a:lnTo>
                    <a:pt x="50198" y="97383"/>
                  </a:lnTo>
                  <a:lnTo>
                    <a:pt x="53570" y="92890"/>
                  </a:lnTo>
                  <a:lnTo>
                    <a:pt x="44571" y="89506"/>
                  </a:lnTo>
                  <a:lnTo>
                    <a:pt x="44571" y="95496"/>
                  </a:lnTo>
                  <a:lnTo>
                    <a:pt x="40827" y="95496"/>
                  </a:lnTo>
                  <a:lnTo>
                    <a:pt x="38953" y="100760"/>
                  </a:lnTo>
                  <a:lnTo>
                    <a:pt x="36710" y="99998"/>
                  </a:lnTo>
                  <a:lnTo>
                    <a:pt x="31083" y="106006"/>
                  </a:lnTo>
                  <a:lnTo>
                    <a:pt x="32585" y="108235"/>
                  </a:lnTo>
                  <a:lnTo>
                    <a:pt x="31845" y="113481"/>
                  </a:lnTo>
                  <a:lnTo>
                    <a:pt x="23227" y="113481"/>
                  </a:lnTo>
                  <a:lnTo>
                    <a:pt x="26590" y="123969"/>
                  </a:lnTo>
                  <a:lnTo>
                    <a:pt x="26222" y="129977"/>
                  </a:lnTo>
                  <a:lnTo>
                    <a:pt x="17972" y="129596"/>
                  </a:lnTo>
                  <a:lnTo>
                    <a:pt x="16098" y="123969"/>
                  </a:lnTo>
                  <a:lnTo>
                    <a:pt x="10484" y="117978"/>
                  </a:lnTo>
                  <a:lnTo>
                    <a:pt x="6367" y="119844"/>
                  </a:lnTo>
                  <a:lnTo>
                    <a:pt x="6367" y="124727"/>
                  </a:lnTo>
                  <a:lnTo>
                    <a:pt x="1117" y="131081"/>
                  </a:lnTo>
                  <a:lnTo>
                    <a:pt x="2238" y="141206"/>
                  </a:lnTo>
                  <a:lnTo>
                    <a:pt x="0" y="153559"/>
                  </a:lnTo>
                  <a:lnTo>
                    <a:pt x="4865" y="155806"/>
                  </a:lnTo>
                  <a:lnTo>
                    <a:pt x="7112" y="161796"/>
                  </a:lnTo>
                  <a:lnTo>
                    <a:pt x="11614" y="165553"/>
                  </a:lnTo>
                  <a:lnTo>
                    <a:pt x="12730" y="163671"/>
                  </a:lnTo>
                  <a:cubicBezTo>
                    <a:pt x="12730" y="163671"/>
                    <a:pt x="16098" y="165177"/>
                    <a:pt x="18349" y="165177"/>
                  </a:cubicBezTo>
                  <a:cubicBezTo>
                    <a:pt x="20595" y="165177"/>
                    <a:pt x="24344" y="167791"/>
                    <a:pt x="24344" y="167791"/>
                  </a:cubicBezTo>
                  <a:lnTo>
                    <a:pt x="34460" y="182036"/>
                  </a:lnTo>
                  <a:lnTo>
                    <a:pt x="28841" y="181655"/>
                  </a:lnTo>
                  <a:lnTo>
                    <a:pt x="29577" y="185027"/>
                  </a:lnTo>
                  <a:lnTo>
                    <a:pt x="34070" y="186897"/>
                  </a:lnTo>
                  <a:lnTo>
                    <a:pt x="37446" y="186512"/>
                  </a:lnTo>
                  <a:lnTo>
                    <a:pt x="43600" y="191878"/>
                  </a:lnTo>
                  <a:cubicBezTo>
                    <a:pt x="49898" y="188078"/>
                    <a:pt x="56253" y="184364"/>
                    <a:pt x="62693" y="180834"/>
                  </a:cubicBezTo>
                  <a:cubicBezTo>
                    <a:pt x="64079" y="180072"/>
                    <a:pt x="66275" y="179482"/>
                    <a:pt x="67515" y="180051"/>
                  </a:cubicBezTo>
                  <a:cubicBezTo>
                    <a:pt x="72916" y="182516"/>
                    <a:pt x="78303" y="182798"/>
                    <a:pt x="84080" y="181844"/>
                  </a:cubicBezTo>
                  <a:cubicBezTo>
                    <a:pt x="87011" y="181390"/>
                    <a:pt x="89300" y="183466"/>
                    <a:pt x="90640" y="186324"/>
                  </a:cubicBezTo>
                  <a:cubicBezTo>
                    <a:pt x="91893" y="188934"/>
                    <a:pt x="92800" y="191600"/>
                    <a:pt x="92445" y="194506"/>
                  </a:cubicBezTo>
                  <a:cubicBezTo>
                    <a:pt x="92017" y="197882"/>
                    <a:pt x="91329" y="201215"/>
                    <a:pt x="90986" y="204592"/>
                  </a:cubicBezTo>
                  <a:cubicBezTo>
                    <a:pt x="90794" y="206671"/>
                    <a:pt x="89677" y="207638"/>
                    <a:pt x="87905" y="207809"/>
                  </a:cubicBezTo>
                  <a:cubicBezTo>
                    <a:pt x="85090" y="208096"/>
                    <a:pt x="82218" y="208023"/>
                    <a:pt x="79386" y="208271"/>
                  </a:cubicBezTo>
                  <a:cubicBezTo>
                    <a:pt x="72017" y="208918"/>
                    <a:pt x="70186" y="211395"/>
                    <a:pt x="70909" y="219675"/>
                  </a:cubicBezTo>
                  <a:cubicBezTo>
                    <a:pt x="71247" y="223676"/>
                    <a:pt x="71247" y="223697"/>
                    <a:pt x="68153" y="224652"/>
                  </a:cubicBezTo>
                  <a:cubicBezTo>
                    <a:pt x="67610" y="224823"/>
                    <a:pt x="67015" y="224801"/>
                    <a:pt x="66471" y="224956"/>
                  </a:cubicBezTo>
                  <a:cubicBezTo>
                    <a:pt x="61529" y="226479"/>
                    <a:pt x="60853" y="227566"/>
                    <a:pt x="63669" y="230108"/>
                  </a:cubicBezTo>
                  <a:cubicBezTo>
                    <a:pt x="67524" y="233595"/>
                    <a:pt x="70934" y="237523"/>
                    <a:pt x="73258" y="242025"/>
                  </a:cubicBezTo>
                  <a:cubicBezTo>
                    <a:pt x="77443" y="250082"/>
                    <a:pt x="83862" y="255029"/>
                    <a:pt x="92420" y="257472"/>
                  </a:cubicBezTo>
                  <a:cubicBezTo>
                    <a:pt x="94910" y="258170"/>
                    <a:pt x="96147" y="259830"/>
                    <a:pt x="96138" y="262389"/>
                  </a:cubicBezTo>
                  <a:cubicBezTo>
                    <a:pt x="96125" y="263510"/>
                    <a:pt x="95963" y="264657"/>
                    <a:pt x="95821" y="265778"/>
                  </a:cubicBezTo>
                  <a:cubicBezTo>
                    <a:pt x="95522" y="268585"/>
                    <a:pt x="95663" y="271255"/>
                    <a:pt x="96327" y="273788"/>
                  </a:cubicBezTo>
                  <a:lnTo>
                    <a:pt x="106536" y="266484"/>
                  </a:lnTo>
                  <a:lnTo>
                    <a:pt x="112715" y="263108"/>
                  </a:lnTo>
                  <a:lnTo>
                    <a:pt x="122258" y="265650"/>
                  </a:lnTo>
                  <a:lnTo>
                    <a:pt x="132365" y="270973"/>
                  </a:lnTo>
                  <a:lnTo>
                    <a:pt x="141064" y="281097"/>
                  </a:lnTo>
                  <a:lnTo>
                    <a:pt x="155677" y="278560"/>
                  </a:lnTo>
                  <a:lnTo>
                    <a:pt x="149165" y="279681"/>
                  </a:lnTo>
                  <a:lnTo>
                    <a:pt x="137423" y="212277"/>
                  </a:lnTo>
                  <a:lnTo>
                    <a:pt x="171703" y="206098"/>
                  </a:lnTo>
                  <a:lnTo>
                    <a:pt x="172879" y="206821"/>
                  </a:lnTo>
                  <a:cubicBezTo>
                    <a:pt x="176431" y="200184"/>
                    <a:pt x="184069" y="195421"/>
                    <a:pt x="190916" y="196166"/>
                  </a:cubicBezTo>
                  <a:cubicBezTo>
                    <a:pt x="193299" y="196410"/>
                    <a:pt x="195225" y="197227"/>
                    <a:pt x="196200" y="199576"/>
                  </a:cubicBezTo>
                  <a:cubicBezTo>
                    <a:pt x="197266" y="202131"/>
                    <a:pt x="198301" y="204707"/>
                    <a:pt x="199354" y="207274"/>
                  </a:cubicBezTo>
                  <a:cubicBezTo>
                    <a:pt x="197946" y="211832"/>
                    <a:pt x="196774" y="216166"/>
                    <a:pt x="195238" y="220360"/>
                  </a:cubicBezTo>
                  <a:lnTo>
                    <a:pt x="195229" y="220381"/>
                  </a:lnTo>
                  <a:lnTo>
                    <a:pt x="197155" y="221541"/>
                  </a:lnTo>
                  <a:lnTo>
                    <a:pt x="216813" y="232217"/>
                  </a:lnTo>
                  <a:lnTo>
                    <a:pt x="238726" y="229774"/>
                  </a:lnTo>
                  <a:lnTo>
                    <a:pt x="261576" y="229397"/>
                  </a:lnTo>
                  <a:lnTo>
                    <a:pt x="269261" y="235024"/>
                  </a:lnTo>
                  <a:lnTo>
                    <a:pt x="272068" y="243257"/>
                  </a:lnTo>
                  <a:lnTo>
                    <a:pt x="277490" y="241584"/>
                  </a:lnTo>
                  <a:lnTo>
                    <a:pt x="277871" y="261435"/>
                  </a:lnTo>
                  <a:lnTo>
                    <a:pt x="287601" y="263300"/>
                  </a:lnTo>
                  <a:lnTo>
                    <a:pt x="291538" y="272663"/>
                  </a:lnTo>
                  <a:lnTo>
                    <a:pt x="294538" y="282214"/>
                  </a:lnTo>
                  <a:lnTo>
                    <a:pt x="299587" y="285021"/>
                  </a:lnTo>
                  <a:lnTo>
                    <a:pt x="302026" y="283900"/>
                  </a:lnTo>
                  <a:lnTo>
                    <a:pt x="300332" y="281452"/>
                  </a:lnTo>
                  <a:lnTo>
                    <a:pt x="301286" y="279210"/>
                  </a:lnTo>
                  <a:lnTo>
                    <a:pt x="305582" y="278273"/>
                  </a:lnTo>
                  <a:lnTo>
                    <a:pt x="304273" y="275851"/>
                  </a:lnTo>
                  <a:lnTo>
                    <a:pt x="307824" y="276403"/>
                  </a:lnTo>
                  <a:lnTo>
                    <a:pt x="319442" y="279967"/>
                  </a:lnTo>
                  <a:lnTo>
                    <a:pt x="325796" y="274914"/>
                  </a:lnTo>
                  <a:lnTo>
                    <a:pt x="331616" y="264233"/>
                  </a:lnTo>
                  <a:lnTo>
                    <a:pt x="337791" y="257122"/>
                  </a:lnTo>
                  <a:lnTo>
                    <a:pt x="343585" y="252427"/>
                  </a:lnTo>
                  <a:lnTo>
                    <a:pt x="343978" y="253437"/>
                  </a:lnTo>
                  <a:lnTo>
                    <a:pt x="345283" y="251302"/>
                  </a:lnTo>
                  <a:lnTo>
                    <a:pt x="348287" y="246432"/>
                  </a:lnTo>
                  <a:lnTo>
                    <a:pt x="359520" y="247185"/>
                  </a:lnTo>
                  <a:lnTo>
                    <a:pt x="380492" y="246432"/>
                  </a:lnTo>
                  <a:lnTo>
                    <a:pt x="379739" y="237070"/>
                  </a:lnTo>
                  <a:lnTo>
                    <a:pt x="390599" y="236693"/>
                  </a:lnTo>
                  <a:lnTo>
                    <a:pt x="407458" y="241190"/>
                  </a:lnTo>
                  <a:lnTo>
                    <a:pt x="414189" y="237818"/>
                  </a:lnTo>
                  <a:lnTo>
                    <a:pt x="426552" y="237070"/>
                  </a:lnTo>
                  <a:lnTo>
                    <a:pt x="436667" y="236693"/>
                  </a:lnTo>
                  <a:lnTo>
                    <a:pt x="450142" y="239325"/>
                  </a:lnTo>
                  <a:lnTo>
                    <a:pt x="455376" y="237070"/>
                  </a:lnTo>
                  <a:lnTo>
                    <a:pt x="460643" y="246056"/>
                  </a:lnTo>
                  <a:lnTo>
                    <a:pt x="468132" y="247185"/>
                  </a:lnTo>
                  <a:lnTo>
                    <a:pt x="469997" y="245696"/>
                  </a:lnTo>
                  <a:lnTo>
                    <a:pt x="471867" y="241195"/>
                  </a:lnTo>
                  <a:lnTo>
                    <a:pt x="475239" y="237455"/>
                  </a:lnTo>
                  <a:lnTo>
                    <a:pt x="472988" y="235204"/>
                  </a:lnTo>
                  <a:lnTo>
                    <a:pt x="473361" y="231836"/>
                  </a:lnTo>
                  <a:lnTo>
                    <a:pt x="473741" y="226586"/>
                  </a:lnTo>
                  <a:lnTo>
                    <a:pt x="469248" y="220219"/>
                  </a:lnTo>
                  <a:lnTo>
                    <a:pt x="465509" y="207856"/>
                  </a:lnTo>
                  <a:lnTo>
                    <a:pt x="465509" y="202229"/>
                  </a:lnTo>
                  <a:lnTo>
                    <a:pt x="456505" y="199979"/>
                  </a:lnTo>
                  <a:lnTo>
                    <a:pt x="460250" y="195866"/>
                  </a:lnTo>
                  <a:lnTo>
                    <a:pt x="466245" y="195503"/>
                  </a:lnTo>
                  <a:lnTo>
                    <a:pt x="481226" y="191382"/>
                  </a:lnTo>
                  <a:lnTo>
                    <a:pt x="482347" y="192871"/>
                  </a:lnTo>
                  <a:lnTo>
                    <a:pt x="488346" y="191746"/>
                  </a:lnTo>
                  <a:lnTo>
                    <a:pt x="489091" y="185755"/>
                  </a:lnTo>
                  <a:lnTo>
                    <a:pt x="485346" y="180517"/>
                  </a:lnTo>
                  <a:lnTo>
                    <a:pt x="486472" y="165164"/>
                  </a:lnTo>
                  <a:lnTo>
                    <a:pt x="490220" y="153550"/>
                  </a:lnTo>
                  <a:lnTo>
                    <a:pt x="497717" y="155416"/>
                  </a:lnTo>
                  <a:lnTo>
                    <a:pt x="505214" y="155793"/>
                  </a:lnTo>
                  <a:lnTo>
                    <a:pt x="511945" y="156542"/>
                  </a:lnTo>
                  <a:lnTo>
                    <a:pt x="515681" y="156918"/>
                  </a:lnTo>
                  <a:lnTo>
                    <a:pt x="517555" y="153546"/>
                  </a:lnTo>
                  <a:lnTo>
                    <a:pt x="521680" y="151295"/>
                  </a:lnTo>
                  <a:lnTo>
                    <a:pt x="524680" y="146054"/>
                  </a:lnTo>
                  <a:lnTo>
                    <a:pt x="520948" y="138197"/>
                  </a:lnTo>
                  <a:lnTo>
                    <a:pt x="520174" y="129579"/>
                  </a:lnTo>
                  <a:lnTo>
                    <a:pt x="522810" y="125458"/>
                  </a:lnTo>
                  <a:lnTo>
                    <a:pt x="528420" y="122463"/>
                  </a:lnTo>
                  <a:lnTo>
                    <a:pt x="528420" y="119087"/>
                  </a:lnTo>
                  <a:lnTo>
                    <a:pt x="531411" y="114226"/>
                  </a:lnTo>
                  <a:lnTo>
                    <a:pt x="537778" y="108984"/>
                  </a:lnTo>
                  <a:lnTo>
                    <a:pt x="531445" y="106352"/>
                  </a:lnTo>
                  <a:close/>
                  <a:moveTo>
                    <a:pt x="297448" y="282128"/>
                  </a:moveTo>
                  <a:lnTo>
                    <a:pt x="297075" y="280870"/>
                  </a:lnTo>
                  <a:lnTo>
                    <a:pt x="298115" y="280969"/>
                  </a:lnTo>
                  <a:lnTo>
                    <a:pt x="297448" y="282128"/>
                  </a:lnTo>
                  <a:close/>
                  <a:moveTo>
                    <a:pt x="380924" y="178185"/>
                  </a:moveTo>
                  <a:cubicBezTo>
                    <a:pt x="377308" y="181976"/>
                    <a:pt x="375468" y="186461"/>
                    <a:pt x="374060" y="191339"/>
                  </a:cubicBezTo>
                  <a:cubicBezTo>
                    <a:pt x="373821" y="192118"/>
                    <a:pt x="372584" y="192717"/>
                    <a:pt x="371690" y="193192"/>
                  </a:cubicBezTo>
                  <a:cubicBezTo>
                    <a:pt x="370633" y="193744"/>
                    <a:pt x="368596" y="191647"/>
                    <a:pt x="368459" y="189974"/>
                  </a:cubicBezTo>
                  <a:cubicBezTo>
                    <a:pt x="368425" y="189422"/>
                    <a:pt x="368326" y="188866"/>
                    <a:pt x="368288" y="188562"/>
                  </a:cubicBezTo>
                  <a:cubicBezTo>
                    <a:pt x="368061" y="183658"/>
                    <a:pt x="369015" y="179370"/>
                    <a:pt x="372430" y="175956"/>
                  </a:cubicBezTo>
                  <a:cubicBezTo>
                    <a:pt x="374407" y="173996"/>
                    <a:pt x="376243" y="171801"/>
                    <a:pt x="378476" y="170175"/>
                  </a:cubicBezTo>
                  <a:cubicBezTo>
                    <a:pt x="379679" y="169276"/>
                    <a:pt x="381583" y="169126"/>
                    <a:pt x="383192" y="169109"/>
                  </a:cubicBezTo>
                  <a:cubicBezTo>
                    <a:pt x="383846" y="169092"/>
                    <a:pt x="385199" y="170671"/>
                    <a:pt x="385070" y="170958"/>
                  </a:cubicBezTo>
                  <a:cubicBezTo>
                    <a:pt x="383872" y="173461"/>
                    <a:pt x="382789" y="176217"/>
                    <a:pt x="380924" y="178185"/>
                  </a:cubicBezTo>
                  <a:close/>
                  <a:moveTo>
                    <a:pt x="508509" y="140812"/>
                  </a:moveTo>
                  <a:cubicBezTo>
                    <a:pt x="507461" y="142395"/>
                    <a:pt x="505608" y="143140"/>
                    <a:pt x="504089" y="142553"/>
                  </a:cubicBezTo>
                  <a:cubicBezTo>
                    <a:pt x="498855" y="140512"/>
                    <a:pt x="493742" y="138129"/>
                    <a:pt x="488607" y="135839"/>
                  </a:cubicBezTo>
                  <a:cubicBezTo>
                    <a:pt x="486583" y="134941"/>
                    <a:pt x="486014" y="133302"/>
                    <a:pt x="486690" y="130234"/>
                  </a:cubicBezTo>
                  <a:cubicBezTo>
                    <a:pt x="487036" y="128672"/>
                    <a:pt x="486874" y="126336"/>
                    <a:pt x="487820" y="125698"/>
                  </a:cubicBezTo>
                  <a:cubicBezTo>
                    <a:pt x="489608" y="124496"/>
                    <a:pt x="490353" y="126768"/>
                    <a:pt x="491217" y="127966"/>
                  </a:cubicBezTo>
                  <a:cubicBezTo>
                    <a:pt x="493605" y="131321"/>
                    <a:pt x="496647" y="133477"/>
                    <a:pt x="500747" y="134487"/>
                  </a:cubicBezTo>
                  <a:cubicBezTo>
                    <a:pt x="503408" y="135138"/>
                    <a:pt x="505834" y="136734"/>
                    <a:pt x="508312" y="137996"/>
                  </a:cubicBezTo>
                  <a:cubicBezTo>
                    <a:pt x="508684" y="138163"/>
                    <a:pt x="508821" y="138809"/>
                    <a:pt x="509070" y="139254"/>
                  </a:cubicBezTo>
                  <a:cubicBezTo>
                    <a:pt x="508885" y="139785"/>
                    <a:pt x="508817" y="140367"/>
                    <a:pt x="508509" y="140812"/>
                  </a:cubicBezTo>
                  <a:close/>
                </a:path>
              </a:pathLst>
            </a:custGeom>
            <a:grpFill/>
            <a:ln w="5028" cap="flat">
              <a:solidFill>
                <a:schemeClr val="bg1"/>
              </a:solidFill>
              <a:prstDash val="solid"/>
              <a:miter/>
            </a:ln>
          </p:spPr>
          <p:txBody>
            <a:bodyPr rtlCol="0" anchor="ctr"/>
            <a:lstStyle/>
            <a:p>
              <a:endParaRPr lang="en-US"/>
            </a:p>
          </p:txBody>
        </p:sp>
        <p:sp>
          <p:nvSpPr>
            <p:cNvPr id="495" name="Freeform 494">
              <a:extLst>
                <a:ext uri="{FF2B5EF4-FFF2-40B4-BE49-F238E27FC236}">
                  <a16:creationId xmlns:a16="http://schemas.microsoft.com/office/drawing/2014/main" id="{22EB9729-5D33-7253-308E-D62B850E890C}"/>
                </a:ext>
              </a:extLst>
            </p:cNvPr>
            <p:cNvSpPr/>
            <p:nvPr/>
          </p:nvSpPr>
          <p:spPr>
            <a:xfrm>
              <a:off x="7298445" y="4230064"/>
              <a:ext cx="436324" cy="206739"/>
            </a:xfrm>
            <a:custGeom>
              <a:avLst/>
              <a:gdLst>
                <a:gd name="connsiteX0" fmla="*/ 0 w 436324"/>
                <a:gd name="connsiteY0" fmla="*/ 73412 h 206739"/>
                <a:gd name="connsiteX1" fmla="*/ 3753 w 436324"/>
                <a:gd name="connsiteY1" fmla="*/ 68166 h 206739"/>
                <a:gd name="connsiteX2" fmla="*/ 12362 w 436324"/>
                <a:gd name="connsiteY2" fmla="*/ 67421 h 206739"/>
                <a:gd name="connsiteX3" fmla="*/ 14249 w 436324"/>
                <a:gd name="connsiteY3" fmla="*/ 64054 h 206739"/>
                <a:gd name="connsiteX4" fmla="*/ 19110 w 436324"/>
                <a:gd name="connsiteY4" fmla="*/ 61418 h 206739"/>
                <a:gd name="connsiteX5" fmla="*/ 19483 w 436324"/>
                <a:gd name="connsiteY5" fmla="*/ 57678 h 206739"/>
                <a:gd name="connsiteX6" fmla="*/ 25490 w 436324"/>
                <a:gd name="connsiteY6" fmla="*/ 52440 h 206739"/>
                <a:gd name="connsiteX7" fmla="*/ 31845 w 436324"/>
                <a:gd name="connsiteY7" fmla="*/ 45684 h 206739"/>
                <a:gd name="connsiteX8" fmla="*/ 31473 w 436324"/>
                <a:gd name="connsiteY8" fmla="*/ 41208 h 206739"/>
                <a:gd name="connsiteX9" fmla="*/ 37463 w 436324"/>
                <a:gd name="connsiteY9" fmla="*/ 41948 h 206739"/>
                <a:gd name="connsiteX10" fmla="*/ 40831 w 436324"/>
                <a:gd name="connsiteY10" fmla="*/ 38208 h 206739"/>
                <a:gd name="connsiteX11" fmla="*/ 57695 w 436324"/>
                <a:gd name="connsiteY11" fmla="*/ 34836 h 206739"/>
                <a:gd name="connsiteX12" fmla="*/ 62915 w 436324"/>
                <a:gd name="connsiteY12" fmla="*/ 39338 h 206739"/>
                <a:gd name="connsiteX13" fmla="*/ 74156 w 436324"/>
                <a:gd name="connsiteY13" fmla="*/ 38208 h 206739"/>
                <a:gd name="connsiteX14" fmla="*/ 77900 w 436324"/>
                <a:gd name="connsiteY14" fmla="*/ 43454 h 206739"/>
                <a:gd name="connsiteX15" fmla="*/ 91020 w 436324"/>
                <a:gd name="connsiteY15" fmla="*/ 52055 h 206739"/>
                <a:gd name="connsiteX16" fmla="*/ 101508 w 436324"/>
                <a:gd name="connsiteY16" fmla="*/ 48315 h 206739"/>
                <a:gd name="connsiteX17" fmla="*/ 108984 w 436324"/>
                <a:gd name="connsiteY17" fmla="*/ 49441 h 206739"/>
                <a:gd name="connsiteX18" fmla="*/ 119112 w 436324"/>
                <a:gd name="connsiteY18" fmla="*/ 49826 h 206739"/>
                <a:gd name="connsiteX19" fmla="*/ 127341 w 436324"/>
                <a:gd name="connsiteY19" fmla="*/ 49441 h 206739"/>
                <a:gd name="connsiteX20" fmla="*/ 129968 w 436324"/>
                <a:gd name="connsiteY20" fmla="*/ 44948 h 206739"/>
                <a:gd name="connsiteX21" fmla="*/ 126969 w 436324"/>
                <a:gd name="connsiteY21" fmla="*/ 41588 h 206739"/>
                <a:gd name="connsiteX22" fmla="*/ 126969 w 436324"/>
                <a:gd name="connsiteY22" fmla="*/ 31460 h 206739"/>
                <a:gd name="connsiteX23" fmla="*/ 120983 w 436324"/>
                <a:gd name="connsiteY23" fmla="*/ 27724 h 206739"/>
                <a:gd name="connsiteX24" fmla="*/ 117610 w 436324"/>
                <a:gd name="connsiteY24" fmla="*/ 20976 h 206739"/>
                <a:gd name="connsiteX25" fmla="*/ 118727 w 436324"/>
                <a:gd name="connsiteY25" fmla="*/ 14605 h 206739"/>
                <a:gd name="connsiteX26" fmla="*/ 123229 w 436324"/>
                <a:gd name="connsiteY26" fmla="*/ 8618 h 206739"/>
                <a:gd name="connsiteX27" fmla="*/ 127735 w 436324"/>
                <a:gd name="connsiteY27" fmla="*/ 7878 h 206739"/>
                <a:gd name="connsiteX28" fmla="*/ 126216 w 436324"/>
                <a:gd name="connsiteY28" fmla="*/ 4117 h 206739"/>
                <a:gd name="connsiteX29" fmla="*/ 129600 w 436324"/>
                <a:gd name="connsiteY29" fmla="*/ 0 h 206739"/>
                <a:gd name="connsiteX30" fmla="*/ 138582 w 436324"/>
                <a:gd name="connsiteY30" fmla="*/ 3368 h 206739"/>
                <a:gd name="connsiteX31" fmla="*/ 150196 w 436324"/>
                <a:gd name="connsiteY31" fmla="*/ 8995 h 206739"/>
                <a:gd name="connsiteX32" fmla="*/ 161424 w 436324"/>
                <a:gd name="connsiteY32" fmla="*/ 10120 h 206739"/>
                <a:gd name="connsiteX33" fmla="*/ 173033 w 436324"/>
                <a:gd name="connsiteY33" fmla="*/ 11245 h 206739"/>
                <a:gd name="connsiteX34" fmla="*/ 175275 w 436324"/>
                <a:gd name="connsiteY34" fmla="*/ 20608 h 206739"/>
                <a:gd name="connsiteX35" fmla="*/ 184270 w 436324"/>
                <a:gd name="connsiteY35" fmla="*/ 30334 h 206739"/>
                <a:gd name="connsiteX36" fmla="*/ 196619 w 436324"/>
                <a:gd name="connsiteY36" fmla="*/ 36706 h 206739"/>
                <a:gd name="connsiteX37" fmla="*/ 208241 w 436324"/>
                <a:gd name="connsiteY37" fmla="*/ 33706 h 206739"/>
                <a:gd name="connsiteX38" fmla="*/ 217613 w 436324"/>
                <a:gd name="connsiteY38" fmla="*/ 28465 h 206739"/>
                <a:gd name="connsiteX39" fmla="*/ 231845 w 436324"/>
                <a:gd name="connsiteY39" fmla="*/ 26980 h 206739"/>
                <a:gd name="connsiteX40" fmla="*/ 246069 w 436324"/>
                <a:gd name="connsiteY40" fmla="*/ 29954 h 206739"/>
                <a:gd name="connsiteX41" fmla="*/ 255063 w 436324"/>
                <a:gd name="connsiteY41" fmla="*/ 34836 h 206739"/>
                <a:gd name="connsiteX42" fmla="*/ 260305 w 436324"/>
                <a:gd name="connsiteY42" fmla="*/ 34460 h 206739"/>
                <a:gd name="connsiteX43" fmla="*/ 269663 w 436324"/>
                <a:gd name="connsiteY43" fmla="*/ 43814 h 206739"/>
                <a:gd name="connsiteX44" fmla="*/ 280905 w 436324"/>
                <a:gd name="connsiteY44" fmla="*/ 46069 h 206739"/>
                <a:gd name="connsiteX45" fmla="*/ 301876 w 436324"/>
                <a:gd name="connsiteY45" fmla="*/ 46450 h 206739"/>
                <a:gd name="connsiteX46" fmla="*/ 311235 w 436324"/>
                <a:gd name="connsiteY46" fmla="*/ 41588 h 206739"/>
                <a:gd name="connsiteX47" fmla="*/ 320601 w 436324"/>
                <a:gd name="connsiteY47" fmla="*/ 37451 h 206739"/>
                <a:gd name="connsiteX48" fmla="*/ 326956 w 436324"/>
                <a:gd name="connsiteY48" fmla="*/ 36706 h 206739"/>
                <a:gd name="connsiteX49" fmla="*/ 330713 w 436324"/>
                <a:gd name="connsiteY49" fmla="*/ 31460 h 206739"/>
                <a:gd name="connsiteX50" fmla="*/ 336336 w 436324"/>
                <a:gd name="connsiteY50" fmla="*/ 26595 h 206739"/>
                <a:gd name="connsiteX51" fmla="*/ 340456 w 436324"/>
                <a:gd name="connsiteY51" fmla="*/ 21357 h 206739"/>
                <a:gd name="connsiteX52" fmla="*/ 346824 w 436324"/>
                <a:gd name="connsiteY52" fmla="*/ 19487 h 206739"/>
                <a:gd name="connsiteX53" fmla="*/ 354684 w 436324"/>
                <a:gd name="connsiteY53" fmla="*/ 20976 h 206739"/>
                <a:gd name="connsiteX54" fmla="*/ 361039 w 436324"/>
                <a:gd name="connsiteY54" fmla="*/ 24344 h 206739"/>
                <a:gd name="connsiteX55" fmla="*/ 369661 w 436324"/>
                <a:gd name="connsiteY55" fmla="*/ 20976 h 206739"/>
                <a:gd name="connsiteX56" fmla="*/ 375660 w 436324"/>
                <a:gd name="connsiteY56" fmla="*/ 20976 h 206739"/>
                <a:gd name="connsiteX57" fmla="*/ 379024 w 436324"/>
                <a:gd name="connsiteY57" fmla="*/ 23967 h 206739"/>
                <a:gd name="connsiteX58" fmla="*/ 376028 w 436324"/>
                <a:gd name="connsiteY58" fmla="*/ 47571 h 206739"/>
                <a:gd name="connsiteX59" fmla="*/ 374903 w 436324"/>
                <a:gd name="connsiteY59" fmla="*/ 59167 h 206739"/>
                <a:gd name="connsiteX60" fmla="*/ 376028 w 436324"/>
                <a:gd name="connsiteY60" fmla="*/ 67040 h 206739"/>
                <a:gd name="connsiteX61" fmla="*/ 382383 w 436324"/>
                <a:gd name="connsiteY61" fmla="*/ 71902 h 206739"/>
                <a:gd name="connsiteX62" fmla="*/ 386897 w 436324"/>
                <a:gd name="connsiteY62" fmla="*/ 67040 h 206739"/>
                <a:gd name="connsiteX63" fmla="*/ 399247 w 436324"/>
                <a:gd name="connsiteY63" fmla="*/ 68547 h 206739"/>
                <a:gd name="connsiteX64" fmla="*/ 401498 w 436324"/>
                <a:gd name="connsiteY64" fmla="*/ 71157 h 206739"/>
                <a:gd name="connsiteX65" fmla="*/ 404497 w 436324"/>
                <a:gd name="connsiteY65" fmla="*/ 65919 h 206739"/>
                <a:gd name="connsiteX66" fmla="*/ 405614 w 436324"/>
                <a:gd name="connsiteY66" fmla="*/ 59548 h 206739"/>
                <a:gd name="connsiteX67" fmla="*/ 410864 w 436324"/>
                <a:gd name="connsiteY67" fmla="*/ 59548 h 206739"/>
                <a:gd name="connsiteX68" fmla="*/ 419851 w 436324"/>
                <a:gd name="connsiteY68" fmla="*/ 62924 h 206739"/>
                <a:gd name="connsiteX69" fmla="*/ 432962 w 436324"/>
                <a:gd name="connsiteY69" fmla="*/ 76403 h 206739"/>
                <a:gd name="connsiteX70" fmla="*/ 436325 w 436324"/>
                <a:gd name="connsiteY70" fmla="*/ 82770 h 206739"/>
                <a:gd name="connsiteX71" fmla="*/ 434451 w 436324"/>
                <a:gd name="connsiteY71" fmla="*/ 91012 h 206739"/>
                <a:gd name="connsiteX72" fmla="*/ 430330 w 436324"/>
                <a:gd name="connsiteY72" fmla="*/ 88765 h 206739"/>
                <a:gd name="connsiteX73" fmla="*/ 425465 w 436324"/>
                <a:gd name="connsiteY73" fmla="*/ 89887 h 206739"/>
                <a:gd name="connsiteX74" fmla="*/ 419851 w 436324"/>
                <a:gd name="connsiteY74" fmla="*/ 89142 h 206739"/>
                <a:gd name="connsiteX75" fmla="*/ 410488 w 436324"/>
                <a:gd name="connsiteY75" fmla="*/ 96635 h 206739"/>
                <a:gd name="connsiteX76" fmla="*/ 407493 w 436324"/>
                <a:gd name="connsiteY76" fmla="*/ 95514 h 206739"/>
                <a:gd name="connsiteX77" fmla="*/ 405614 w 436324"/>
                <a:gd name="connsiteY77" fmla="*/ 99249 h 206739"/>
                <a:gd name="connsiteX78" fmla="*/ 402991 w 436324"/>
                <a:gd name="connsiteY78" fmla="*/ 99626 h 206739"/>
                <a:gd name="connsiteX79" fmla="*/ 397745 w 436324"/>
                <a:gd name="connsiteY79" fmla="*/ 106002 h 206739"/>
                <a:gd name="connsiteX80" fmla="*/ 398498 w 436324"/>
                <a:gd name="connsiteY80" fmla="*/ 110863 h 206739"/>
                <a:gd name="connsiteX81" fmla="*/ 386897 w 436324"/>
                <a:gd name="connsiteY81" fmla="*/ 119840 h 206739"/>
                <a:gd name="connsiteX82" fmla="*/ 380521 w 436324"/>
                <a:gd name="connsiteY82" fmla="*/ 119096 h 206739"/>
                <a:gd name="connsiteX83" fmla="*/ 376405 w 436324"/>
                <a:gd name="connsiteY83" fmla="*/ 123961 h 206739"/>
                <a:gd name="connsiteX84" fmla="*/ 368163 w 436324"/>
                <a:gd name="connsiteY84" fmla="*/ 131090 h 206739"/>
                <a:gd name="connsiteX85" fmla="*/ 365921 w 436324"/>
                <a:gd name="connsiteY85" fmla="*/ 135206 h 206739"/>
                <a:gd name="connsiteX86" fmla="*/ 356931 w 436324"/>
                <a:gd name="connsiteY86" fmla="*/ 129964 h 206739"/>
                <a:gd name="connsiteX87" fmla="*/ 352061 w 436324"/>
                <a:gd name="connsiteY87" fmla="*/ 128099 h 206739"/>
                <a:gd name="connsiteX88" fmla="*/ 341946 w 436324"/>
                <a:gd name="connsiteY88" fmla="*/ 130332 h 206739"/>
                <a:gd name="connsiteX89" fmla="*/ 338578 w 436324"/>
                <a:gd name="connsiteY89" fmla="*/ 135206 h 206739"/>
                <a:gd name="connsiteX90" fmla="*/ 338954 w 436324"/>
                <a:gd name="connsiteY90" fmla="*/ 143448 h 206739"/>
                <a:gd name="connsiteX91" fmla="*/ 344945 w 436324"/>
                <a:gd name="connsiteY91" fmla="*/ 148690 h 206739"/>
                <a:gd name="connsiteX92" fmla="*/ 349815 w 436324"/>
                <a:gd name="connsiteY92" fmla="*/ 153174 h 206739"/>
                <a:gd name="connsiteX93" fmla="*/ 348698 w 436324"/>
                <a:gd name="connsiteY93" fmla="*/ 156927 h 206739"/>
                <a:gd name="connsiteX94" fmla="*/ 340456 w 436324"/>
                <a:gd name="connsiteY94" fmla="*/ 166679 h 206739"/>
                <a:gd name="connsiteX95" fmla="*/ 334829 w 436324"/>
                <a:gd name="connsiteY95" fmla="*/ 178267 h 206739"/>
                <a:gd name="connsiteX96" fmla="*/ 325835 w 436324"/>
                <a:gd name="connsiteY96" fmla="*/ 179388 h 206739"/>
                <a:gd name="connsiteX97" fmla="*/ 317983 w 436324"/>
                <a:gd name="connsiteY97" fmla="*/ 183894 h 206739"/>
                <a:gd name="connsiteX98" fmla="*/ 309365 w 436324"/>
                <a:gd name="connsiteY98" fmla="*/ 185759 h 206739"/>
                <a:gd name="connsiteX99" fmla="*/ 280905 w 436324"/>
                <a:gd name="connsiteY99" fmla="*/ 193637 h 206739"/>
                <a:gd name="connsiteX100" fmla="*/ 274161 w 436324"/>
                <a:gd name="connsiteY100" fmla="*/ 200745 h 206739"/>
                <a:gd name="connsiteX101" fmla="*/ 266291 w 436324"/>
                <a:gd name="connsiteY101" fmla="*/ 206740 h 206739"/>
                <a:gd name="connsiteX102" fmla="*/ 259933 w 436324"/>
                <a:gd name="connsiteY102" fmla="*/ 204480 h 206739"/>
                <a:gd name="connsiteX103" fmla="*/ 259552 w 436324"/>
                <a:gd name="connsiteY103" fmla="*/ 202259 h 206739"/>
                <a:gd name="connsiteX104" fmla="*/ 249817 w 436324"/>
                <a:gd name="connsiteY104" fmla="*/ 203740 h 206739"/>
                <a:gd name="connsiteX105" fmla="*/ 241203 w 436324"/>
                <a:gd name="connsiteY105" fmla="*/ 200368 h 206739"/>
                <a:gd name="connsiteX106" fmla="*/ 229590 w 436324"/>
                <a:gd name="connsiteY106" fmla="*/ 195884 h 206739"/>
                <a:gd name="connsiteX107" fmla="*/ 221348 w 436324"/>
                <a:gd name="connsiteY107" fmla="*/ 192512 h 206739"/>
                <a:gd name="connsiteX108" fmla="*/ 217976 w 436324"/>
                <a:gd name="connsiteY108" fmla="*/ 188750 h 206739"/>
                <a:gd name="connsiteX109" fmla="*/ 191767 w 436324"/>
                <a:gd name="connsiteY109" fmla="*/ 187646 h 206739"/>
                <a:gd name="connsiteX110" fmla="*/ 189148 w 436324"/>
                <a:gd name="connsiteY110" fmla="*/ 189880 h 206739"/>
                <a:gd name="connsiteX111" fmla="*/ 180534 w 436324"/>
                <a:gd name="connsiteY111" fmla="*/ 191750 h 206739"/>
                <a:gd name="connsiteX112" fmla="*/ 163679 w 436324"/>
                <a:gd name="connsiteY112" fmla="*/ 190261 h 206739"/>
                <a:gd name="connsiteX113" fmla="*/ 150555 w 436324"/>
                <a:gd name="connsiteY113" fmla="*/ 190642 h 206739"/>
                <a:gd name="connsiteX114" fmla="*/ 142331 w 436324"/>
                <a:gd name="connsiteY114" fmla="*/ 191386 h 206739"/>
                <a:gd name="connsiteX115" fmla="*/ 135951 w 436324"/>
                <a:gd name="connsiteY115" fmla="*/ 180517 h 206739"/>
                <a:gd name="connsiteX116" fmla="*/ 129968 w 436324"/>
                <a:gd name="connsiteY116" fmla="*/ 171150 h 206739"/>
                <a:gd name="connsiteX117" fmla="*/ 127341 w 436324"/>
                <a:gd name="connsiteY117" fmla="*/ 165545 h 206739"/>
                <a:gd name="connsiteX118" fmla="*/ 123229 w 436324"/>
                <a:gd name="connsiteY118" fmla="*/ 164424 h 206739"/>
                <a:gd name="connsiteX119" fmla="*/ 121346 w 436324"/>
                <a:gd name="connsiteY119" fmla="*/ 161048 h 206739"/>
                <a:gd name="connsiteX120" fmla="*/ 113866 w 436324"/>
                <a:gd name="connsiteY120" fmla="*/ 160667 h 206739"/>
                <a:gd name="connsiteX121" fmla="*/ 108984 w 436324"/>
                <a:gd name="connsiteY121" fmla="*/ 155797 h 206739"/>
                <a:gd name="connsiteX122" fmla="*/ 101508 w 436324"/>
                <a:gd name="connsiteY122" fmla="*/ 154295 h 206739"/>
                <a:gd name="connsiteX123" fmla="*/ 97015 w 436324"/>
                <a:gd name="connsiteY123" fmla="*/ 151689 h 206739"/>
                <a:gd name="connsiteX124" fmla="*/ 89150 w 436324"/>
                <a:gd name="connsiteY124" fmla="*/ 148305 h 206739"/>
                <a:gd name="connsiteX125" fmla="*/ 83155 w 436324"/>
                <a:gd name="connsiteY125" fmla="*/ 149058 h 206739"/>
                <a:gd name="connsiteX126" fmla="*/ 71174 w 436324"/>
                <a:gd name="connsiteY126" fmla="*/ 149434 h 206739"/>
                <a:gd name="connsiteX127" fmla="*/ 60677 w 436324"/>
                <a:gd name="connsiteY127" fmla="*/ 146439 h 206739"/>
                <a:gd name="connsiteX128" fmla="*/ 56561 w 436324"/>
                <a:gd name="connsiteY128" fmla="*/ 142322 h 206739"/>
                <a:gd name="connsiteX129" fmla="*/ 53942 w 436324"/>
                <a:gd name="connsiteY129" fmla="*/ 135955 h 206739"/>
                <a:gd name="connsiteX130" fmla="*/ 57695 w 436324"/>
                <a:gd name="connsiteY130" fmla="*/ 131839 h 206739"/>
                <a:gd name="connsiteX131" fmla="*/ 57695 w 436324"/>
                <a:gd name="connsiteY131" fmla="*/ 127337 h 206739"/>
                <a:gd name="connsiteX132" fmla="*/ 57305 w 436324"/>
                <a:gd name="connsiteY132" fmla="*/ 121727 h 206739"/>
                <a:gd name="connsiteX133" fmla="*/ 53566 w 436324"/>
                <a:gd name="connsiteY133" fmla="*/ 115732 h 206739"/>
                <a:gd name="connsiteX134" fmla="*/ 49826 w 436324"/>
                <a:gd name="connsiteY134" fmla="*/ 112728 h 206739"/>
                <a:gd name="connsiteX135" fmla="*/ 46077 w 436324"/>
                <a:gd name="connsiteY135" fmla="*/ 105612 h 206739"/>
                <a:gd name="connsiteX136" fmla="*/ 42705 w 436324"/>
                <a:gd name="connsiteY136" fmla="*/ 99626 h 206739"/>
                <a:gd name="connsiteX137" fmla="*/ 36714 w 436324"/>
                <a:gd name="connsiteY137" fmla="*/ 95869 h 206739"/>
                <a:gd name="connsiteX138" fmla="*/ 32970 w 436324"/>
                <a:gd name="connsiteY138" fmla="*/ 98505 h 206739"/>
                <a:gd name="connsiteX139" fmla="*/ 27352 w 436324"/>
                <a:gd name="connsiteY139" fmla="*/ 96635 h 206739"/>
                <a:gd name="connsiteX140" fmla="*/ 24737 w 436324"/>
                <a:gd name="connsiteY140" fmla="*/ 95869 h 206739"/>
                <a:gd name="connsiteX141" fmla="*/ 20985 w 436324"/>
                <a:gd name="connsiteY141" fmla="*/ 96635 h 206739"/>
                <a:gd name="connsiteX142" fmla="*/ 19110 w 436324"/>
                <a:gd name="connsiteY142" fmla="*/ 98885 h 206739"/>
                <a:gd name="connsiteX143" fmla="*/ 16864 w 436324"/>
                <a:gd name="connsiteY143" fmla="*/ 96635 h 206739"/>
                <a:gd name="connsiteX144" fmla="*/ 14249 w 436324"/>
                <a:gd name="connsiteY144" fmla="*/ 92518 h 206739"/>
                <a:gd name="connsiteX145" fmla="*/ 7125 w 436324"/>
                <a:gd name="connsiteY145" fmla="*/ 86510 h 206739"/>
                <a:gd name="connsiteX146" fmla="*/ 4129 w 436324"/>
                <a:gd name="connsiteY146" fmla="*/ 79403 h 206739"/>
                <a:gd name="connsiteX147" fmla="*/ 1887 w 436324"/>
                <a:gd name="connsiteY147" fmla="*/ 80520 h 206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Lst>
              <a:rect l="l" t="t" r="r" b="b"/>
              <a:pathLst>
                <a:path w="436324" h="206739">
                  <a:moveTo>
                    <a:pt x="0" y="73412"/>
                  </a:moveTo>
                  <a:lnTo>
                    <a:pt x="3753" y="68166"/>
                  </a:lnTo>
                  <a:lnTo>
                    <a:pt x="12362" y="67421"/>
                  </a:lnTo>
                  <a:lnTo>
                    <a:pt x="14249" y="64054"/>
                  </a:lnTo>
                  <a:lnTo>
                    <a:pt x="19110" y="61418"/>
                  </a:lnTo>
                  <a:lnTo>
                    <a:pt x="19483" y="57678"/>
                  </a:lnTo>
                  <a:lnTo>
                    <a:pt x="25490" y="52440"/>
                  </a:lnTo>
                  <a:lnTo>
                    <a:pt x="31845" y="45684"/>
                  </a:lnTo>
                  <a:lnTo>
                    <a:pt x="31473" y="41208"/>
                  </a:lnTo>
                  <a:lnTo>
                    <a:pt x="37463" y="41948"/>
                  </a:lnTo>
                  <a:lnTo>
                    <a:pt x="40831" y="38208"/>
                  </a:lnTo>
                  <a:lnTo>
                    <a:pt x="57695" y="34836"/>
                  </a:lnTo>
                  <a:lnTo>
                    <a:pt x="62915" y="39338"/>
                  </a:lnTo>
                  <a:lnTo>
                    <a:pt x="74156" y="38208"/>
                  </a:lnTo>
                  <a:lnTo>
                    <a:pt x="77900" y="43454"/>
                  </a:lnTo>
                  <a:lnTo>
                    <a:pt x="91020" y="52055"/>
                  </a:lnTo>
                  <a:lnTo>
                    <a:pt x="101508" y="48315"/>
                  </a:lnTo>
                  <a:lnTo>
                    <a:pt x="108984" y="49441"/>
                  </a:lnTo>
                  <a:lnTo>
                    <a:pt x="119112" y="49826"/>
                  </a:lnTo>
                  <a:lnTo>
                    <a:pt x="127341" y="49441"/>
                  </a:lnTo>
                  <a:lnTo>
                    <a:pt x="129968" y="44948"/>
                  </a:lnTo>
                  <a:lnTo>
                    <a:pt x="126969" y="41588"/>
                  </a:lnTo>
                  <a:lnTo>
                    <a:pt x="126969" y="31460"/>
                  </a:lnTo>
                  <a:lnTo>
                    <a:pt x="120983" y="27724"/>
                  </a:lnTo>
                  <a:lnTo>
                    <a:pt x="117610" y="20976"/>
                  </a:lnTo>
                  <a:lnTo>
                    <a:pt x="118727" y="14605"/>
                  </a:lnTo>
                  <a:lnTo>
                    <a:pt x="123229" y="8618"/>
                  </a:lnTo>
                  <a:lnTo>
                    <a:pt x="127735" y="7878"/>
                  </a:lnTo>
                  <a:lnTo>
                    <a:pt x="126216" y="4117"/>
                  </a:lnTo>
                  <a:lnTo>
                    <a:pt x="129600" y="0"/>
                  </a:lnTo>
                  <a:lnTo>
                    <a:pt x="138582" y="3368"/>
                  </a:lnTo>
                  <a:lnTo>
                    <a:pt x="150196" y="8995"/>
                  </a:lnTo>
                  <a:lnTo>
                    <a:pt x="161424" y="10120"/>
                  </a:lnTo>
                  <a:lnTo>
                    <a:pt x="173033" y="11245"/>
                  </a:lnTo>
                  <a:lnTo>
                    <a:pt x="175275" y="20608"/>
                  </a:lnTo>
                  <a:lnTo>
                    <a:pt x="184270" y="30334"/>
                  </a:lnTo>
                  <a:lnTo>
                    <a:pt x="196619" y="36706"/>
                  </a:lnTo>
                  <a:lnTo>
                    <a:pt x="208241" y="33706"/>
                  </a:lnTo>
                  <a:lnTo>
                    <a:pt x="217613" y="28465"/>
                  </a:lnTo>
                  <a:lnTo>
                    <a:pt x="231845" y="26980"/>
                  </a:lnTo>
                  <a:lnTo>
                    <a:pt x="246069" y="29954"/>
                  </a:lnTo>
                  <a:lnTo>
                    <a:pt x="255063" y="34836"/>
                  </a:lnTo>
                  <a:lnTo>
                    <a:pt x="260305" y="34460"/>
                  </a:lnTo>
                  <a:lnTo>
                    <a:pt x="269663" y="43814"/>
                  </a:lnTo>
                  <a:lnTo>
                    <a:pt x="280905" y="46069"/>
                  </a:lnTo>
                  <a:lnTo>
                    <a:pt x="301876" y="46450"/>
                  </a:lnTo>
                  <a:lnTo>
                    <a:pt x="311235" y="41588"/>
                  </a:lnTo>
                  <a:lnTo>
                    <a:pt x="320601" y="37451"/>
                  </a:lnTo>
                  <a:lnTo>
                    <a:pt x="326956" y="36706"/>
                  </a:lnTo>
                  <a:lnTo>
                    <a:pt x="330713" y="31460"/>
                  </a:lnTo>
                  <a:lnTo>
                    <a:pt x="336336" y="26595"/>
                  </a:lnTo>
                  <a:lnTo>
                    <a:pt x="340456" y="21357"/>
                  </a:lnTo>
                  <a:lnTo>
                    <a:pt x="346824" y="19487"/>
                  </a:lnTo>
                  <a:lnTo>
                    <a:pt x="354684" y="20976"/>
                  </a:lnTo>
                  <a:lnTo>
                    <a:pt x="361039" y="24344"/>
                  </a:lnTo>
                  <a:lnTo>
                    <a:pt x="369661" y="20976"/>
                  </a:lnTo>
                  <a:lnTo>
                    <a:pt x="375660" y="20976"/>
                  </a:lnTo>
                  <a:lnTo>
                    <a:pt x="379024" y="23967"/>
                  </a:lnTo>
                  <a:lnTo>
                    <a:pt x="376028" y="47571"/>
                  </a:lnTo>
                  <a:lnTo>
                    <a:pt x="374903" y="59167"/>
                  </a:lnTo>
                  <a:lnTo>
                    <a:pt x="376028" y="67040"/>
                  </a:lnTo>
                  <a:lnTo>
                    <a:pt x="382383" y="71902"/>
                  </a:lnTo>
                  <a:lnTo>
                    <a:pt x="386897" y="67040"/>
                  </a:lnTo>
                  <a:lnTo>
                    <a:pt x="399247" y="68547"/>
                  </a:lnTo>
                  <a:lnTo>
                    <a:pt x="401498" y="71157"/>
                  </a:lnTo>
                  <a:lnTo>
                    <a:pt x="404497" y="65919"/>
                  </a:lnTo>
                  <a:lnTo>
                    <a:pt x="405614" y="59548"/>
                  </a:lnTo>
                  <a:lnTo>
                    <a:pt x="410864" y="59548"/>
                  </a:lnTo>
                  <a:lnTo>
                    <a:pt x="419851" y="62924"/>
                  </a:lnTo>
                  <a:lnTo>
                    <a:pt x="432962" y="76403"/>
                  </a:lnTo>
                  <a:lnTo>
                    <a:pt x="436325" y="82770"/>
                  </a:lnTo>
                  <a:lnTo>
                    <a:pt x="434451" y="91012"/>
                  </a:lnTo>
                  <a:lnTo>
                    <a:pt x="430330" y="88765"/>
                  </a:lnTo>
                  <a:lnTo>
                    <a:pt x="425465" y="89887"/>
                  </a:lnTo>
                  <a:lnTo>
                    <a:pt x="419851" y="89142"/>
                  </a:lnTo>
                  <a:lnTo>
                    <a:pt x="410488" y="96635"/>
                  </a:lnTo>
                  <a:lnTo>
                    <a:pt x="407493" y="95514"/>
                  </a:lnTo>
                  <a:lnTo>
                    <a:pt x="405614" y="99249"/>
                  </a:lnTo>
                  <a:lnTo>
                    <a:pt x="402991" y="99626"/>
                  </a:lnTo>
                  <a:lnTo>
                    <a:pt x="397745" y="106002"/>
                  </a:lnTo>
                  <a:lnTo>
                    <a:pt x="398498" y="110863"/>
                  </a:lnTo>
                  <a:lnTo>
                    <a:pt x="386897" y="119840"/>
                  </a:lnTo>
                  <a:lnTo>
                    <a:pt x="380521" y="119096"/>
                  </a:lnTo>
                  <a:lnTo>
                    <a:pt x="376405" y="123961"/>
                  </a:lnTo>
                  <a:lnTo>
                    <a:pt x="368163" y="131090"/>
                  </a:lnTo>
                  <a:lnTo>
                    <a:pt x="365921" y="135206"/>
                  </a:lnTo>
                  <a:lnTo>
                    <a:pt x="356931" y="129964"/>
                  </a:lnTo>
                  <a:lnTo>
                    <a:pt x="352061" y="128099"/>
                  </a:lnTo>
                  <a:lnTo>
                    <a:pt x="341946" y="130332"/>
                  </a:lnTo>
                  <a:lnTo>
                    <a:pt x="338578" y="135206"/>
                  </a:lnTo>
                  <a:lnTo>
                    <a:pt x="338954" y="143448"/>
                  </a:lnTo>
                  <a:lnTo>
                    <a:pt x="344945" y="148690"/>
                  </a:lnTo>
                  <a:lnTo>
                    <a:pt x="349815" y="153174"/>
                  </a:lnTo>
                  <a:lnTo>
                    <a:pt x="348698" y="156927"/>
                  </a:lnTo>
                  <a:lnTo>
                    <a:pt x="340456" y="166679"/>
                  </a:lnTo>
                  <a:lnTo>
                    <a:pt x="334829" y="178267"/>
                  </a:lnTo>
                  <a:lnTo>
                    <a:pt x="325835" y="179388"/>
                  </a:lnTo>
                  <a:lnTo>
                    <a:pt x="317983" y="183894"/>
                  </a:lnTo>
                  <a:lnTo>
                    <a:pt x="309365" y="185759"/>
                  </a:lnTo>
                  <a:lnTo>
                    <a:pt x="280905" y="193637"/>
                  </a:lnTo>
                  <a:lnTo>
                    <a:pt x="274161" y="200745"/>
                  </a:lnTo>
                  <a:lnTo>
                    <a:pt x="266291" y="206740"/>
                  </a:lnTo>
                  <a:lnTo>
                    <a:pt x="259933" y="204480"/>
                  </a:lnTo>
                  <a:lnTo>
                    <a:pt x="259552" y="202259"/>
                  </a:lnTo>
                  <a:lnTo>
                    <a:pt x="249817" y="203740"/>
                  </a:lnTo>
                  <a:lnTo>
                    <a:pt x="241203" y="200368"/>
                  </a:lnTo>
                  <a:lnTo>
                    <a:pt x="229590" y="195884"/>
                  </a:lnTo>
                  <a:lnTo>
                    <a:pt x="221348" y="192512"/>
                  </a:lnTo>
                  <a:lnTo>
                    <a:pt x="217976" y="188750"/>
                  </a:lnTo>
                  <a:lnTo>
                    <a:pt x="191767" y="187646"/>
                  </a:lnTo>
                  <a:lnTo>
                    <a:pt x="189148" y="189880"/>
                  </a:lnTo>
                  <a:lnTo>
                    <a:pt x="180534" y="191750"/>
                  </a:lnTo>
                  <a:lnTo>
                    <a:pt x="163679" y="190261"/>
                  </a:lnTo>
                  <a:lnTo>
                    <a:pt x="150555" y="190642"/>
                  </a:lnTo>
                  <a:lnTo>
                    <a:pt x="142331" y="191386"/>
                  </a:lnTo>
                  <a:lnTo>
                    <a:pt x="135951" y="180517"/>
                  </a:lnTo>
                  <a:lnTo>
                    <a:pt x="129968" y="171150"/>
                  </a:lnTo>
                  <a:lnTo>
                    <a:pt x="127341" y="165545"/>
                  </a:lnTo>
                  <a:lnTo>
                    <a:pt x="123229" y="164424"/>
                  </a:lnTo>
                  <a:lnTo>
                    <a:pt x="121346" y="161048"/>
                  </a:lnTo>
                  <a:lnTo>
                    <a:pt x="113866" y="160667"/>
                  </a:lnTo>
                  <a:lnTo>
                    <a:pt x="108984" y="155797"/>
                  </a:lnTo>
                  <a:lnTo>
                    <a:pt x="101508" y="154295"/>
                  </a:lnTo>
                  <a:lnTo>
                    <a:pt x="97015" y="151689"/>
                  </a:lnTo>
                  <a:lnTo>
                    <a:pt x="89150" y="148305"/>
                  </a:lnTo>
                  <a:lnTo>
                    <a:pt x="83155" y="149058"/>
                  </a:lnTo>
                  <a:lnTo>
                    <a:pt x="71174" y="149434"/>
                  </a:lnTo>
                  <a:lnTo>
                    <a:pt x="60677" y="146439"/>
                  </a:lnTo>
                  <a:lnTo>
                    <a:pt x="56561" y="142322"/>
                  </a:lnTo>
                  <a:lnTo>
                    <a:pt x="53942" y="135955"/>
                  </a:lnTo>
                  <a:lnTo>
                    <a:pt x="57695" y="131839"/>
                  </a:lnTo>
                  <a:lnTo>
                    <a:pt x="57695" y="127337"/>
                  </a:lnTo>
                  <a:lnTo>
                    <a:pt x="57305" y="121727"/>
                  </a:lnTo>
                  <a:lnTo>
                    <a:pt x="53566" y="115732"/>
                  </a:lnTo>
                  <a:lnTo>
                    <a:pt x="49826" y="112728"/>
                  </a:lnTo>
                  <a:lnTo>
                    <a:pt x="46077" y="105612"/>
                  </a:lnTo>
                  <a:lnTo>
                    <a:pt x="42705" y="99626"/>
                  </a:lnTo>
                  <a:lnTo>
                    <a:pt x="36714" y="95869"/>
                  </a:lnTo>
                  <a:lnTo>
                    <a:pt x="32970" y="98505"/>
                  </a:lnTo>
                  <a:lnTo>
                    <a:pt x="27352" y="96635"/>
                  </a:lnTo>
                  <a:lnTo>
                    <a:pt x="24737" y="95869"/>
                  </a:lnTo>
                  <a:lnTo>
                    <a:pt x="20985" y="96635"/>
                  </a:lnTo>
                  <a:lnTo>
                    <a:pt x="19110" y="98885"/>
                  </a:lnTo>
                  <a:lnTo>
                    <a:pt x="16864" y="96635"/>
                  </a:lnTo>
                  <a:lnTo>
                    <a:pt x="14249" y="92518"/>
                  </a:lnTo>
                  <a:lnTo>
                    <a:pt x="7125" y="86510"/>
                  </a:lnTo>
                  <a:lnTo>
                    <a:pt x="4129" y="79403"/>
                  </a:lnTo>
                  <a:lnTo>
                    <a:pt x="1887" y="80520"/>
                  </a:lnTo>
                  <a:close/>
                </a:path>
              </a:pathLst>
            </a:custGeom>
            <a:grpFill/>
            <a:ln w="5028" cap="flat">
              <a:solidFill>
                <a:schemeClr val="bg1"/>
              </a:solidFill>
              <a:prstDash val="solid"/>
              <a:miter/>
            </a:ln>
          </p:spPr>
          <p:txBody>
            <a:bodyPr rtlCol="0" anchor="ctr"/>
            <a:lstStyle/>
            <a:p>
              <a:endParaRPr lang="en-US"/>
            </a:p>
          </p:txBody>
        </p:sp>
        <p:sp>
          <p:nvSpPr>
            <p:cNvPr id="496" name="Freeform 495">
              <a:extLst>
                <a:ext uri="{FF2B5EF4-FFF2-40B4-BE49-F238E27FC236}">
                  <a16:creationId xmlns:a16="http://schemas.microsoft.com/office/drawing/2014/main" id="{FDDFF3DD-9C5B-C91E-7F66-960029BDD491}"/>
                </a:ext>
              </a:extLst>
            </p:cNvPr>
            <p:cNvSpPr/>
            <p:nvPr/>
          </p:nvSpPr>
          <p:spPr>
            <a:xfrm>
              <a:off x="7840253" y="4381005"/>
              <a:ext cx="69530" cy="113630"/>
            </a:xfrm>
            <a:custGeom>
              <a:avLst/>
              <a:gdLst>
                <a:gd name="connsiteX0" fmla="*/ 69531 w 69530"/>
                <a:gd name="connsiteY0" fmla="*/ 11459 h 113630"/>
                <a:gd name="connsiteX1" fmla="*/ 69047 w 69530"/>
                <a:gd name="connsiteY1" fmla="*/ 11228 h 113630"/>
                <a:gd name="connsiteX2" fmla="*/ 66232 w 69530"/>
                <a:gd name="connsiteY2" fmla="*/ 7304 h 113630"/>
                <a:gd name="connsiteX3" fmla="*/ 65427 w 69530"/>
                <a:gd name="connsiteY3" fmla="*/ 5854 h 113630"/>
                <a:gd name="connsiteX4" fmla="*/ 65401 w 69530"/>
                <a:gd name="connsiteY4" fmla="*/ 6179 h 113630"/>
                <a:gd name="connsiteX5" fmla="*/ 61191 w 69530"/>
                <a:gd name="connsiteY5" fmla="*/ 4484 h 113630"/>
                <a:gd name="connsiteX6" fmla="*/ 60348 w 69530"/>
                <a:gd name="connsiteY6" fmla="*/ 1125 h 113630"/>
                <a:gd name="connsiteX7" fmla="*/ 59218 w 69530"/>
                <a:gd name="connsiteY7" fmla="*/ 0 h 113630"/>
                <a:gd name="connsiteX8" fmla="*/ 56403 w 69530"/>
                <a:gd name="connsiteY8" fmla="*/ 843 h 113630"/>
                <a:gd name="connsiteX9" fmla="*/ 56403 w 69530"/>
                <a:gd name="connsiteY9" fmla="*/ 6179 h 113630"/>
                <a:gd name="connsiteX10" fmla="*/ 57524 w 69530"/>
                <a:gd name="connsiteY10" fmla="*/ 7856 h 113630"/>
                <a:gd name="connsiteX11" fmla="*/ 56403 w 69530"/>
                <a:gd name="connsiteY11" fmla="*/ 11515 h 113630"/>
                <a:gd name="connsiteX12" fmla="*/ 53887 w 69530"/>
                <a:gd name="connsiteY12" fmla="*/ 10659 h 113630"/>
                <a:gd name="connsiteX13" fmla="*/ 51075 w 69530"/>
                <a:gd name="connsiteY13" fmla="*/ 14322 h 113630"/>
                <a:gd name="connsiteX14" fmla="*/ 49671 w 69530"/>
                <a:gd name="connsiteY14" fmla="*/ 18537 h 113630"/>
                <a:gd name="connsiteX15" fmla="*/ 44049 w 69530"/>
                <a:gd name="connsiteY15" fmla="*/ 22461 h 113630"/>
                <a:gd name="connsiteX16" fmla="*/ 40399 w 69530"/>
                <a:gd name="connsiteY16" fmla="*/ 23038 h 113630"/>
                <a:gd name="connsiteX17" fmla="*/ 47130 w 69530"/>
                <a:gd name="connsiteY17" fmla="*/ 28644 h 113630"/>
                <a:gd name="connsiteX18" fmla="*/ 44892 w 69530"/>
                <a:gd name="connsiteY18" fmla="*/ 34823 h 113630"/>
                <a:gd name="connsiteX19" fmla="*/ 40399 w 69530"/>
                <a:gd name="connsiteY19" fmla="*/ 34553 h 113630"/>
                <a:gd name="connsiteX20" fmla="*/ 35054 w 69530"/>
                <a:gd name="connsiteY20" fmla="*/ 34823 h 113630"/>
                <a:gd name="connsiteX21" fmla="*/ 31674 w 69530"/>
                <a:gd name="connsiteY21" fmla="*/ 33693 h 113630"/>
                <a:gd name="connsiteX22" fmla="*/ 28880 w 69530"/>
                <a:gd name="connsiteY22" fmla="*/ 34823 h 113630"/>
                <a:gd name="connsiteX23" fmla="*/ 24113 w 69530"/>
                <a:gd name="connsiteY23" fmla="*/ 30056 h 113630"/>
                <a:gd name="connsiteX24" fmla="*/ 21853 w 69530"/>
                <a:gd name="connsiteY24" fmla="*/ 27258 h 113630"/>
                <a:gd name="connsiteX25" fmla="*/ 20454 w 69530"/>
                <a:gd name="connsiteY25" fmla="*/ 30347 h 113630"/>
                <a:gd name="connsiteX26" fmla="*/ 19620 w 69530"/>
                <a:gd name="connsiteY26" fmla="*/ 36791 h 113630"/>
                <a:gd name="connsiteX27" fmla="*/ 15974 w 69530"/>
                <a:gd name="connsiteY27" fmla="*/ 46625 h 113630"/>
                <a:gd name="connsiteX28" fmla="*/ 14279 w 69530"/>
                <a:gd name="connsiteY28" fmla="*/ 47754 h 113630"/>
                <a:gd name="connsiteX29" fmla="*/ 10916 w 69530"/>
                <a:gd name="connsiteY29" fmla="*/ 52252 h 113630"/>
                <a:gd name="connsiteX30" fmla="*/ 8109 w 69530"/>
                <a:gd name="connsiteY30" fmla="*/ 54768 h 113630"/>
                <a:gd name="connsiteX31" fmla="*/ 6414 w 69530"/>
                <a:gd name="connsiteY31" fmla="*/ 60395 h 113630"/>
                <a:gd name="connsiteX32" fmla="*/ 2199 w 69530"/>
                <a:gd name="connsiteY32" fmla="*/ 63771 h 113630"/>
                <a:gd name="connsiteX33" fmla="*/ 38 w 69530"/>
                <a:gd name="connsiteY33" fmla="*/ 75081 h 113630"/>
                <a:gd name="connsiteX34" fmla="*/ 0 w 69530"/>
                <a:gd name="connsiteY34" fmla="*/ 75081 h 113630"/>
                <a:gd name="connsiteX35" fmla="*/ 2050 w 69530"/>
                <a:gd name="connsiteY35" fmla="*/ 75676 h 113630"/>
                <a:gd name="connsiteX36" fmla="*/ 6915 w 69530"/>
                <a:gd name="connsiteY36" fmla="*/ 77276 h 113630"/>
                <a:gd name="connsiteX37" fmla="*/ 13582 w 69530"/>
                <a:gd name="connsiteY37" fmla="*/ 86506 h 113630"/>
                <a:gd name="connsiteX38" fmla="*/ 13522 w 69530"/>
                <a:gd name="connsiteY38" fmla="*/ 103532 h 113630"/>
                <a:gd name="connsiteX39" fmla="*/ 16825 w 69530"/>
                <a:gd name="connsiteY39" fmla="*/ 111179 h 113630"/>
                <a:gd name="connsiteX40" fmla="*/ 22803 w 69530"/>
                <a:gd name="connsiteY40" fmla="*/ 113430 h 113630"/>
                <a:gd name="connsiteX41" fmla="*/ 27699 w 69530"/>
                <a:gd name="connsiteY41" fmla="*/ 112022 h 113630"/>
                <a:gd name="connsiteX42" fmla="*/ 30283 w 69530"/>
                <a:gd name="connsiteY42" fmla="*/ 112043 h 113630"/>
                <a:gd name="connsiteX43" fmla="*/ 31978 w 69530"/>
                <a:gd name="connsiteY43" fmla="*/ 109275 h 113630"/>
                <a:gd name="connsiteX44" fmla="*/ 37031 w 69530"/>
                <a:gd name="connsiteY44" fmla="*/ 103387 h 113630"/>
                <a:gd name="connsiteX45" fmla="*/ 41250 w 69530"/>
                <a:gd name="connsiteY45" fmla="*/ 102257 h 113630"/>
                <a:gd name="connsiteX46" fmla="*/ 47425 w 69530"/>
                <a:gd name="connsiteY46" fmla="*/ 98046 h 113630"/>
                <a:gd name="connsiteX47" fmla="*/ 55851 w 69530"/>
                <a:gd name="connsiteY47" fmla="*/ 96921 h 113630"/>
                <a:gd name="connsiteX48" fmla="*/ 60986 w 69530"/>
                <a:gd name="connsiteY48" fmla="*/ 93600 h 113630"/>
                <a:gd name="connsiteX49" fmla="*/ 53895 w 69530"/>
                <a:gd name="connsiteY49" fmla="*/ 86831 h 113630"/>
                <a:gd name="connsiteX50" fmla="*/ 45461 w 69530"/>
                <a:gd name="connsiteY50" fmla="*/ 80994 h 113630"/>
                <a:gd name="connsiteX51" fmla="*/ 43792 w 69530"/>
                <a:gd name="connsiteY51" fmla="*/ 70147 h 113630"/>
                <a:gd name="connsiteX52" fmla="*/ 48195 w 69530"/>
                <a:gd name="connsiteY52" fmla="*/ 64999 h 113630"/>
                <a:gd name="connsiteX53" fmla="*/ 56424 w 69530"/>
                <a:gd name="connsiteY53" fmla="*/ 56531 h 113630"/>
                <a:gd name="connsiteX54" fmla="*/ 62291 w 69530"/>
                <a:gd name="connsiteY54" fmla="*/ 31669 h 113630"/>
                <a:gd name="connsiteX55" fmla="*/ 67794 w 69530"/>
                <a:gd name="connsiteY55" fmla="*/ 13098 h 113630"/>
                <a:gd name="connsiteX56" fmla="*/ 69531 w 69530"/>
                <a:gd name="connsiteY56" fmla="*/ 11459 h 113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69530" h="113630">
                  <a:moveTo>
                    <a:pt x="69531" y="11459"/>
                  </a:moveTo>
                  <a:lnTo>
                    <a:pt x="69047" y="11228"/>
                  </a:lnTo>
                  <a:lnTo>
                    <a:pt x="66232" y="7304"/>
                  </a:lnTo>
                  <a:lnTo>
                    <a:pt x="65427" y="5854"/>
                  </a:lnTo>
                  <a:lnTo>
                    <a:pt x="65401" y="6179"/>
                  </a:lnTo>
                  <a:lnTo>
                    <a:pt x="61191" y="4484"/>
                  </a:lnTo>
                  <a:lnTo>
                    <a:pt x="60348" y="1125"/>
                  </a:lnTo>
                  <a:lnTo>
                    <a:pt x="59218" y="0"/>
                  </a:lnTo>
                  <a:lnTo>
                    <a:pt x="56403" y="843"/>
                  </a:lnTo>
                  <a:lnTo>
                    <a:pt x="56403" y="6179"/>
                  </a:lnTo>
                  <a:lnTo>
                    <a:pt x="57524" y="7856"/>
                  </a:lnTo>
                  <a:lnTo>
                    <a:pt x="56403" y="11515"/>
                  </a:lnTo>
                  <a:lnTo>
                    <a:pt x="53887" y="10659"/>
                  </a:lnTo>
                  <a:lnTo>
                    <a:pt x="51075" y="14322"/>
                  </a:lnTo>
                  <a:lnTo>
                    <a:pt x="49671" y="18537"/>
                  </a:lnTo>
                  <a:lnTo>
                    <a:pt x="44049" y="22461"/>
                  </a:lnTo>
                  <a:lnTo>
                    <a:pt x="40399" y="23038"/>
                  </a:lnTo>
                  <a:lnTo>
                    <a:pt x="47130" y="28644"/>
                  </a:lnTo>
                  <a:lnTo>
                    <a:pt x="44892" y="34823"/>
                  </a:lnTo>
                  <a:lnTo>
                    <a:pt x="40399" y="34553"/>
                  </a:lnTo>
                  <a:lnTo>
                    <a:pt x="35054" y="34823"/>
                  </a:lnTo>
                  <a:lnTo>
                    <a:pt x="31674" y="33693"/>
                  </a:lnTo>
                  <a:lnTo>
                    <a:pt x="28880" y="34823"/>
                  </a:lnTo>
                  <a:lnTo>
                    <a:pt x="24113" y="30056"/>
                  </a:lnTo>
                  <a:lnTo>
                    <a:pt x="21853" y="27258"/>
                  </a:lnTo>
                  <a:lnTo>
                    <a:pt x="20454" y="30347"/>
                  </a:lnTo>
                  <a:lnTo>
                    <a:pt x="19620" y="36791"/>
                  </a:lnTo>
                  <a:lnTo>
                    <a:pt x="15974" y="46625"/>
                  </a:lnTo>
                  <a:lnTo>
                    <a:pt x="14279" y="47754"/>
                  </a:lnTo>
                  <a:lnTo>
                    <a:pt x="10916" y="52252"/>
                  </a:lnTo>
                  <a:lnTo>
                    <a:pt x="8109" y="54768"/>
                  </a:lnTo>
                  <a:lnTo>
                    <a:pt x="6414" y="60395"/>
                  </a:lnTo>
                  <a:lnTo>
                    <a:pt x="2199" y="63771"/>
                  </a:lnTo>
                  <a:lnTo>
                    <a:pt x="38" y="75081"/>
                  </a:lnTo>
                  <a:cubicBezTo>
                    <a:pt x="21" y="75081"/>
                    <a:pt x="9" y="75081"/>
                    <a:pt x="0" y="75081"/>
                  </a:cubicBezTo>
                  <a:cubicBezTo>
                    <a:pt x="689" y="75273"/>
                    <a:pt x="1391" y="75483"/>
                    <a:pt x="2050" y="75676"/>
                  </a:cubicBezTo>
                  <a:cubicBezTo>
                    <a:pt x="3706" y="76086"/>
                    <a:pt x="5302" y="76741"/>
                    <a:pt x="6915" y="77276"/>
                  </a:cubicBezTo>
                  <a:cubicBezTo>
                    <a:pt x="13864" y="79501"/>
                    <a:pt x="13779" y="79501"/>
                    <a:pt x="13582" y="86506"/>
                  </a:cubicBezTo>
                  <a:cubicBezTo>
                    <a:pt x="13449" y="92188"/>
                    <a:pt x="13509" y="97850"/>
                    <a:pt x="13522" y="103532"/>
                  </a:cubicBezTo>
                  <a:cubicBezTo>
                    <a:pt x="13530" y="106532"/>
                    <a:pt x="14896" y="108984"/>
                    <a:pt x="16825" y="111179"/>
                  </a:cubicBezTo>
                  <a:cubicBezTo>
                    <a:pt x="18417" y="112972"/>
                    <a:pt x="20287" y="114114"/>
                    <a:pt x="22803" y="113430"/>
                  </a:cubicBezTo>
                  <a:cubicBezTo>
                    <a:pt x="24442" y="112993"/>
                    <a:pt x="26038" y="112368"/>
                    <a:pt x="27699" y="112022"/>
                  </a:cubicBezTo>
                  <a:cubicBezTo>
                    <a:pt x="28589" y="111834"/>
                    <a:pt x="29440" y="111988"/>
                    <a:pt x="30283" y="112043"/>
                  </a:cubicBezTo>
                  <a:lnTo>
                    <a:pt x="31978" y="109275"/>
                  </a:lnTo>
                  <a:lnTo>
                    <a:pt x="37031" y="103387"/>
                  </a:lnTo>
                  <a:lnTo>
                    <a:pt x="41250" y="102257"/>
                  </a:lnTo>
                  <a:lnTo>
                    <a:pt x="47425" y="98046"/>
                  </a:lnTo>
                  <a:lnTo>
                    <a:pt x="55851" y="96921"/>
                  </a:lnTo>
                  <a:lnTo>
                    <a:pt x="60986" y="93600"/>
                  </a:lnTo>
                  <a:cubicBezTo>
                    <a:pt x="59051" y="90956"/>
                    <a:pt x="56766" y="88645"/>
                    <a:pt x="53895" y="86831"/>
                  </a:cubicBezTo>
                  <a:cubicBezTo>
                    <a:pt x="50998" y="85021"/>
                    <a:pt x="48208" y="83035"/>
                    <a:pt x="45461" y="80994"/>
                  </a:cubicBezTo>
                  <a:cubicBezTo>
                    <a:pt x="42538" y="78825"/>
                    <a:pt x="41648" y="73185"/>
                    <a:pt x="43792" y="70147"/>
                  </a:cubicBezTo>
                  <a:cubicBezTo>
                    <a:pt x="45089" y="68298"/>
                    <a:pt x="46415" y="66274"/>
                    <a:pt x="48195" y="64999"/>
                  </a:cubicBezTo>
                  <a:cubicBezTo>
                    <a:pt x="51482" y="62611"/>
                    <a:pt x="53779" y="59470"/>
                    <a:pt x="56424" y="56531"/>
                  </a:cubicBezTo>
                  <a:cubicBezTo>
                    <a:pt x="63116" y="49154"/>
                    <a:pt x="65778" y="41507"/>
                    <a:pt x="62291" y="31669"/>
                  </a:cubicBezTo>
                  <a:cubicBezTo>
                    <a:pt x="59740" y="24575"/>
                    <a:pt x="62458" y="18246"/>
                    <a:pt x="67794" y="13098"/>
                  </a:cubicBezTo>
                  <a:cubicBezTo>
                    <a:pt x="68350" y="12529"/>
                    <a:pt x="68945" y="11998"/>
                    <a:pt x="69531" y="11459"/>
                  </a:cubicBezTo>
                  <a:close/>
                </a:path>
              </a:pathLst>
            </a:custGeom>
            <a:grpFill/>
            <a:ln w="5028" cap="flat">
              <a:solidFill>
                <a:schemeClr val="bg1"/>
              </a:solidFill>
              <a:prstDash val="solid"/>
              <a:miter/>
            </a:ln>
          </p:spPr>
          <p:txBody>
            <a:bodyPr rtlCol="0" anchor="ctr"/>
            <a:lstStyle/>
            <a:p>
              <a:endParaRPr lang="en-US"/>
            </a:p>
          </p:txBody>
        </p:sp>
        <p:grpSp>
          <p:nvGrpSpPr>
            <p:cNvPr id="497" name="Graphic 2398">
              <a:extLst>
                <a:ext uri="{FF2B5EF4-FFF2-40B4-BE49-F238E27FC236}">
                  <a16:creationId xmlns:a16="http://schemas.microsoft.com/office/drawing/2014/main" id="{C19BD101-24CC-E536-CE69-0950F83F4497}"/>
                </a:ext>
              </a:extLst>
            </p:cNvPr>
            <p:cNvGrpSpPr/>
            <p:nvPr/>
          </p:nvGrpSpPr>
          <p:grpSpPr>
            <a:xfrm>
              <a:off x="7867943" y="4465632"/>
              <a:ext cx="61493" cy="199297"/>
              <a:chOff x="7867943" y="4465632"/>
              <a:chExt cx="61493" cy="199297"/>
            </a:xfrm>
            <a:grpFill/>
          </p:grpSpPr>
          <p:sp>
            <p:nvSpPr>
              <p:cNvPr id="646" name="Freeform 645">
                <a:extLst>
                  <a:ext uri="{FF2B5EF4-FFF2-40B4-BE49-F238E27FC236}">
                    <a16:creationId xmlns:a16="http://schemas.microsoft.com/office/drawing/2014/main" id="{F7FAFC19-7A00-3D1E-AE0A-010656645EF9}"/>
                  </a:ext>
                </a:extLst>
              </p:cNvPr>
              <p:cNvSpPr/>
              <p:nvPr/>
            </p:nvSpPr>
            <p:spPr>
              <a:xfrm>
                <a:off x="7890952" y="4465632"/>
                <a:ext cx="3183" cy="2190"/>
              </a:xfrm>
              <a:custGeom>
                <a:avLst/>
                <a:gdLst>
                  <a:gd name="connsiteX0" fmla="*/ 0 w 3183"/>
                  <a:gd name="connsiteY0" fmla="*/ 0 h 2190"/>
                  <a:gd name="connsiteX1" fmla="*/ 0 w 3183"/>
                  <a:gd name="connsiteY1" fmla="*/ 0 h 2190"/>
                  <a:gd name="connsiteX2" fmla="*/ 3183 w 3183"/>
                  <a:gd name="connsiteY2" fmla="*/ 2191 h 2190"/>
                  <a:gd name="connsiteX3" fmla="*/ 0 w 3183"/>
                  <a:gd name="connsiteY3" fmla="*/ 0 h 2190"/>
                </a:gdLst>
                <a:ahLst/>
                <a:cxnLst>
                  <a:cxn ang="0">
                    <a:pos x="connsiteX0" y="connsiteY0"/>
                  </a:cxn>
                  <a:cxn ang="0">
                    <a:pos x="connsiteX1" y="connsiteY1"/>
                  </a:cxn>
                  <a:cxn ang="0">
                    <a:pos x="connsiteX2" y="connsiteY2"/>
                  </a:cxn>
                  <a:cxn ang="0">
                    <a:pos x="connsiteX3" y="connsiteY3"/>
                  </a:cxn>
                </a:cxnLst>
                <a:rect l="l" t="t" r="r" b="b"/>
                <a:pathLst>
                  <a:path w="3183" h="2190">
                    <a:moveTo>
                      <a:pt x="0" y="0"/>
                    </a:moveTo>
                    <a:lnTo>
                      <a:pt x="0" y="0"/>
                    </a:lnTo>
                    <a:cubicBezTo>
                      <a:pt x="1053" y="719"/>
                      <a:pt x="2101" y="1502"/>
                      <a:pt x="3183" y="2191"/>
                    </a:cubicBezTo>
                    <a:cubicBezTo>
                      <a:pt x="2101" y="1502"/>
                      <a:pt x="1053" y="723"/>
                      <a:pt x="0" y="0"/>
                    </a:cubicBezTo>
                    <a:close/>
                  </a:path>
                </a:pathLst>
              </a:custGeom>
              <a:grpFill/>
              <a:ln w="5028" cap="flat">
                <a:solidFill>
                  <a:schemeClr val="bg1"/>
                </a:solidFill>
                <a:prstDash val="solid"/>
                <a:miter/>
              </a:ln>
            </p:spPr>
            <p:txBody>
              <a:bodyPr rtlCol="0" anchor="ctr"/>
              <a:lstStyle/>
              <a:p>
                <a:endParaRPr lang="en-US"/>
              </a:p>
            </p:txBody>
          </p:sp>
          <p:sp>
            <p:nvSpPr>
              <p:cNvPr id="647" name="Freeform 646">
                <a:extLst>
                  <a:ext uri="{FF2B5EF4-FFF2-40B4-BE49-F238E27FC236}">
                    <a16:creationId xmlns:a16="http://schemas.microsoft.com/office/drawing/2014/main" id="{D3854D0D-5596-FFDE-142C-7B913355C8C7}"/>
                  </a:ext>
                </a:extLst>
              </p:cNvPr>
              <p:cNvSpPr/>
              <p:nvPr/>
            </p:nvSpPr>
            <p:spPr>
              <a:xfrm>
                <a:off x="7867943" y="4471028"/>
                <a:ext cx="61493" cy="84392"/>
              </a:xfrm>
              <a:custGeom>
                <a:avLst/>
                <a:gdLst>
                  <a:gd name="connsiteX0" fmla="*/ 60211 w 61493"/>
                  <a:gd name="connsiteY0" fmla="*/ 52419 h 84392"/>
                  <a:gd name="connsiteX1" fmla="*/ 57442 w 61493"/>
                  <a:gd name="connsiteY1" fmla="*/ 42560 h 84392"/>
                  <a:gd name="connsiteX2" fmla="*/ 44515 w 61493"/>
                  <a:gd name="connsiteY2" fmla="*/ 18952 h 84392"/>
                  <a:gd name="connsiteX3" fmla="*/ 35422 w 61493"/>
                  <a:gd name="connsiteY3" fmla="*/ 6616 h 84392"/>
                  <a:gd name="connsiteX4" fmla="*/ 30227 w 61493"/>
                  <a:gd name="connsiteY4" fmla="*/ 0 h 84392"/>
                  <a:gd name="connsiteX5" fmla="*/ 33287 w 61493"/>
                  <a:gd name="connsiteY5" fmla="*/ 3569 h 84392"/>
                  <a:gd name="connsiteX6" fmla="*/ 28152 w 61493"/>
                  <a:gd name="connsiteY6" fmla="*/ 6889 h 84392"/>
                  <a:gd name="connsiteX7" fmla="*/ 19727 w 61493"/>
                  <a:gd name="connsiteY7" fmla="*/ 8015 h 84392"/>
                  <a:gd name="connsiteX8" fmla="*/ 13552 w 61493"/>
                  <a:gd name="connsiteY8" fmla="*/ 12225 h 84392"/>
                  <a:gd name="connsiteX9" fmla="*/ 9333 w 61493"/>
                  <a:gd name="connsiteY9" fmla="*/ 13355 h 84392"/>
                  <a:gd name="connsiteX10" fmla="*/ 4279 w 61493"/>
                  <a:gd name="connsiteY10" fmla="*/ 19243 h 84392"/>
                  <a:gd name="connsiteX11" fmla="*/ 2585 w 61493"/>
                  <a:gd name="connsiteY11" fmla="*/ 22012 h 84392"/>
                  <a:gd name="connsiteX12" fmla="*/ 0 w 61493"/>
                  <a:gd name="connsiteY12" fmla="*/ 21990 h 84392"/>
                  <a:gd name="connsiteX13" fmla="*/ 8002 w 61493"/>
                  <a:gd name="connsiteY13" fmla="*/ 23954 h 84392"/>
                  <a:gd name="connsiteX14" fmla="*/ 13877 w 61493"/>
                  <a:gd name="connsiteY14" fmla="*/ 30112 h 84392"/>
                  <a:gd name="connsiteX15" fmla="*/ 12619 w 61493"/>
                  <a:gd name="connsiteY15" fmla="*/ 37280 h 84392"/>
                  <a:gd name="connsiteX16" fmla="*/ 11990 w 61493"/>
                  <a:gd name="connsiteY16" fmla="*/ 43099 h 84392"/>
                  <a:gd name="connsiteX17" fmla="*/ 18944 w 61493"/>
                  <a:gd name="connsiteY17" fmla="*/ 64854 h 84392"/>
                  <a:gd name="connsiteX18" fmla="*/ 18545 w 61493"/>
                  <a:gd name="connsiteY18" fmla="*/ 71683 h 84392"/>
                  <a:gd name="connsiteX19" fmla="*/ 23582 w 61493"/>
                  <a:gd name="connsiteY19" fmla="*/ 83981 h 84392"/>
                  <a:gd name="connsiteX20" fmla="*/ 25140 w 61493"/>
                  <a:gd name="connsiteY20" fmla="*/ 84379 h 84392"/>
                  <a:gd name="connsiteX21" fmla="*/ 32363 w 61493"/>
                  <a:gd name="connsiteY21" fmla="*/ 80203 h 84392"/>
                  <a:gd name="connsiteX22" fmla="*/ 43163 w 61493"/>
                  <a:gd name="connsiteY22" fmla="*/ 76086 h 84392"/>
                  <a:gd name="connsiteX23" fmla="*/ 48277 w 61493"/>
                  <a:gd name="connsiteY23" fmla="*/ 76180 h 84392"/>
                  <a:gd name="connsiteX24" fmla="*/ 56672 w 61493"/>
                  <a:gd name="connsiteY24" fmla="*/ 71563 h 84392"/>
                  <a:gd name="connsiteX25" fmla="*/ 60211 w 61493"/>
                  <a:gd name="connsiteY25" fmla="*/ 52419 h 84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61493" h="84392">
                    <a:moveTo>
                      <a:pt x="60211" y="52419"/>
                    </a:moveTo>
                    <a:cubicBezTo>
                      <a:pt x="59047" y="49218"/>
                      <a:pt x="58431" y="45820"/>
                      <a:pt x="57442" y="42560"/>
                    </a:cubicBezTo>
                    <a:cubicBezTo>
                      <a:pt x="53467" y="29256"/>
                      <a:pt x="53570" y="29162"/>
                      <a:pt x="44515" y="18952"/>
                    </a:cubicBezTo>
                    <a:cubicBezTo>
                      <a:pt x="41088" y="15084"/>
                      <a:pt x="37703" y="11250"/>
                      <a:pt x="35422" y="6616"/>
                    </a:cubicBezTo>
                    <a:cubicBezTo>
                      <a:pt x="34138" y="3967"/>
                      <a:pt x="32298" y="1887"/>
                      <a:pt x="30227" y="0"/>
                    </a:cubicBezTo>
                    <a:cubicBezTo>
                      <a:pt x="31344" y="1108"/>
                      <a:pt x="32350" y="2294"/>
                      <a:pt x="33287" y="3569"/>
                    </a:cubicBezTo>
                    <a:lnTo>
                      <a:pt x="28152" y="6889"/>
                    </a:lnTo>
                    <a:lnTo>
                      <a:pt x="19727" y="8015"/>
                    </a:lnTo>
                    <a:lnTo>
                      <a:pt x="13552" y="12225"/>
                    </a:lnTo>
                    <a:lnTo>
                      <a:pt x="9333" y="13355"/>
                    </a:lnTo>
                    <a:lnTo>
                      <a:pt x="4279" y="19243"/>
                    </a:lnTo>
                    <a:lnTo>
                      <a:pt x="2585" y="22012"/>
                    </a:lnTo>
                    <a:cubicBezTo>
                      <a:pt x="1742" y="21952"/>
                      <a:pt x="890" y="21798"/>
                      <a:pt x="0" y="21990"/>
                    </a:cubicBezTo>
                    <a:cubicBezTo>
                      <a:pt x="2953" y="21378"/>
                      <a:pt x="5772" y="22029"/>
                      <a:pt x="8002" y="23954"/>
                    </a:cubicBezTo>
                    <a:cubicBezTo>
                      <a:pt x="10163" y="25777"/>
                      <a:pt x="12037" y="27960"/>
                      <a:pt x="13877" y="30112"/>
                    </a:cubicBezTo>
                    <a:cubicBezTo>
                      <a:pt x="15730" y="32307"/>
                      <a:pt x="15409" y="33723"/>
                      <a:pt x="12619" y="37280"/>
                    </a:cubicBezTo>
                    <a:cubicBezTo>
                      <a:pt x="10373" y="40121"/>
                      <a:pt x="9983" y="41208"/>
                      <a:pt x="11990" y="43099"/>
                    </a:cubicBezTo>
                    <a:cubicBezTo>
                      <a:pt x="18391" y="49145"/>
                      <a:pt x="19953" y="56522"/>
                      <a:pt x="18944" y="64854"/>
                    </a:cubicBezTo>
                    <a:cubicBezTo>
                      <a:pt x="18661" y="67105"/>
                      <a:pt x="18464" y="69415"/>
                      <a:pt x="18545" y="71683"/>
                    </a:cubicBezTo>
                    <a:cubicBezTo>
                      <a:pt x="18695" y="76347"/>
                      <a:pt x="21498" y="80053"/>
                      <a:pt x="23582" y="83981"/>
                    </a:cubicBezTo>
                    <a:cubicBezTo>
                      <a:pt x="23749" y="84298"/>
                      <a:pt x="24618" y="84439"/>
                      <a:pt x="25140" y="84379"/>
                    </a:cubicBezTo>
                    <a:cubicBezTo>
                      <a:pt x="28118" y="84016"/>
                      <a:pt x="30300" y="82171"/>
                      <a:pt x="32363" y="80203"/>
                    </a:cubicBezTo>
                    <a:cubicBezTo>
                      <a:pt x="35409" y="77280"/>
                      <a:pt x="38850" y="75646"/>
                      <a:pt x="43163" y="76086"/>
                    </a:cubicBezTo>
                    <a:cubicBezTo>
                      <a:pt x="44836" y="76257"/>
                      <a:pt x="46608" y="75932"/>
                      <a:pt x="48277" y="76180"/>
                    </a:cubicBezTo>
                    <a:cubicBezTo>
                      <a:pt x="52350" y="76822"/>
                      <a:pt x="54447" y="74328"/>
                      <a:pt x="56672" y="71563"/>
                    </a:cubicBezTo>
                    <a:cubicBezTo>
                      <a:pt x="61323" y="65765"/>
                      <a:pt x="62834" y="59548"/>
                      <a:pt x="60211" y="52419"/>
                    </a:cubicBezTo>
                    <a:close/>
                  </a:path>
                </a:pathLst>
              </a:custGeom>
              <a:grpFill/>
              <a:ln w="5028" cap="flat">
                <a:solidFill>
                  <a:schemeClr val="bg1"/>
                </a:solidFill>
                <a:prstDash val="solid"/>
                <a:miter/>
              </a:ln>
            </p:spPr>
            <p:txBody>
              <a:bodyPr rtlCol="0" anchor="ctr"/>
              <a:lstStyle/>
              <a:p>
                <a:endParaRPr lang="en-US"/>
              </a:p>
            </p:txBody>
          </p:sp>
          <p:sp>
            <p:nvSpPr>
              <p:cNvPr id="648" name="Freeform 647">
                <a:extLst>
                  <a:ext uri="{FF2B5EF4-FFF2-40B4-BE49-F238E27FC236}">
                    <a16:creationId xmlns:a16="http://schemas.microsoft.com/office/drawing/2014/main" id="{F67C54E8-8EFD-63FE-BA4C-3241A2F46AE2}"/>
                  </a:ext>
                </a:extLst>
              </p:cNvPr>
              <p:cNvSpPr/>
              <p:nvPr/>
            </p:nvSpPr>
            <p:spPr>
              <a:xfrm>
                <a:off x="7893374" y="4571054"/>
                <a:ext cx="7616" cy="6124"/>
              </a:xfrm>
              <a:custGeom>
                <a:avLst/>
                <a:gdLst>
                  <a:gd name="connsiteX0" fmla="*/ 4643 w 7616"/>
                  <a:gd name="connsiteY0" fmla="*/ 45 h 6124"/>
                  <a:gd name="connsiteX1" fmla="*/ 1716 w 7616"/>
                  <a:gd name="connsiteY1" fmla="*/ 1034 h 6124"/>
                  <a:gd name="connsiteX2" fmla="*/ 364 w 7616"/>
                  <a:gd name="connsiteY2" fmla="*/ 4911 h 6124"/>
                  <a:gd name="connsiteX3" fmla="*/ 3133 w 7616"/>
                  <a:gd name="connsiteY3" fmla="*/ 6122 h 6124"/>
                  <a:gd name="connsiteX4" fmla="*/ 7609 w 7616"/>
                  <a:gd name="connsiteY4" fmla="*/ 2814 h 6124"/>
                  <a:gd name="connsiteX5" fmla="*/ 4643 w 7616"/>
                  <a:gd name="connsiteY5" fmla="*/ 45 h 6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16" h="6124">
                    <a:moveTo>
                      <a:pt x="4643" y="45"/>
                    </a:moveTo>
                    <a:cubicBezTo>
                      <a:pt x="3629" y="255"/>
                      <a:pt x="2602" y="542"/>
                      <a:pt x="1716" y="1034"/>
                    </a:cubicBezTo>
                    <a:cubicBezTo>
                      <a:pt x="295" y="1804"/>
                      <a:pt x="-513" y="4089"/>
                      <a:pt x="364" y="4911"/>
                    </a:cubicBezTo>
                    <a:cubicBezTo>
                      <a:pt x="1079" y="5553"/>
                      <a:pt x="2187" y="6104"/>
                      <a:pt x="3133" y="6122"/>
                    </a:cubicBezTo>
                    <a:cubicBezTo>
                      <a:pt x="6017" y="6186"/>
                      <a:pt x="7412" y="5018"/>
                      <a:pt x="7609" y="2814"/>
                    </a:cubicBezTo>
                    <a:cubicBezTo>
                      <a:pt x="7741" y="1205"/>
                      <a:pt x="6201" y="-280"/>
                      <a:pt x="4643" y="45"/>
                    </a:cubicBezTo>
                    <a:close/>
                  </a:path>
                </a:pathLst>
              </a:custGeom>
              <a:grpFill/>
              <a:ln w="5028" cap="flat">
                <a:solidFill>
                  <a:schemeClr val="bg1"/>
                </a:solidFill>
                <a:prstDash val="solid"/>
                <a:miter/>
              </a:ln>
            </p:spPr>
            <p:txBody>
              <a:bodyPr rtlCol="0" anchor="ctr"/>
              <a:lstStyle/>
              <a:p>
                <a:endParaRPr lang="en-US"/>
              </a:p>
            </p:txBody>
          </p:sp>
        </p:grpSp>
        <p:sp>
          <p:nvSpPr>
            <p:cNvPr id="498" name="Freeform 497">
              <a:extLst>
                <a:ext uri="{FF2B5EF4-FFF2-40B4-BE49-F238E27FC236}">
                  <a16:creationId xmlns:a16="http://schemas.microsoft.com/office/drawing/2014/main" id="{37895508-B6D2-3252-ED42-AD7ACA9CC163}"/>
                </a:ext>
              </a:extLst>
            </p:cNvPr>
            <p:cNvSpPr/>
            <p:nvPr/>
          </p:nvSpPr>
          <p:spPr>
            <a:xfrm>
              <a:off x="7930401" y="4282929"/>
              <a:ext cx="221044" cy="416255"/>
            </a:xfrm>
            <a:custGeom>
              <a:avLst/>
              <a:gdLst>
                <a:gd name="connsiteX0" fmla="*/ 163157 w 221044"/>
                <a:gd name="connsiteY0" fmla="*/ 54600 h 416255"/>
                <a:gd name="connsiteX1" fmla="*/ 147153 w 221044"/>
                <a:gd name="connsiteY1" fmla="*/ 55443 h 416255"/>
                <a:gd name="connsiteX2" fmla="*/ 128068 w 221044"/>
                <a:gd name="connsiteY2" fmla="*/ 41429 h 416255"/>
                <a:gd name="connsiteX3" fmla="*/ 114547 w 221044"/>
                <a:gd name="connsiteY3" fmla="*/ 31313 h 416255"/>
                <a:gd name="connsiteX4" fmla="*/ 109968 w 221044"/>
                <a:gd name="connsiteY4" fmla="*/ 32216 h 416255"/>
                <a:gd name="connsiteX5" fmla="*/ 108641 w 221044"/>
                <a:gd name="connsiteY5" fmla="*/ 36846 h 416255"/>
                <a:gd name="connsiteX6" fmla="*/ 111851 w 221044"/>
                <a:gd name="connsiteY6" fmla="*/ 44668 h 416255"/>
                <a:gd name="connsiteX7" fmla="*/ 114333 w 221044"/>
                <a:gd name="connsiteY7" fmla="*/ 52700 h 416255"/>
                <a:gd name="connsiteX8" fmla="*/ 115573 w 221044"/>
                <a:gd name="connsiteY8" fmla="*/ 76265 h 416255"/>
                <a:gd name="connsiteX9" fmla="*/ 113134 w 221044"/>
                <a:gd name="connsiteY9" fmla="*/ 78208 h 416255"/>
                <a:gd name="connsiteX10" fmla="*/ 109797 w 221044"/>
                <a:gd name="connsiteY10" fmla="*/ 78576 h 416255"/>
                <a:gd name="connsiteX11" fmla="*/ 106502 w 221044"/>
                <a:gd name="connsiteY11" fmla="*/ 82923 h 416255"/>
                <a:gd name="connsiteX12" fmla="*/ 106545 w 221044"/>
                <a:gd name="connsiteY12" fmla="*/ 86240 h 416255"/>
                <a:gd name="connsiteX13" fmla="*/ 101666 w 221044"/>
                <a:gd name="connsiteY13" fmla="*/ 96860 h 416255"/>
                <a:gd name="connsiteX14" fmla="*/ 108171 w 221044"/>
                <a:gd name="connsiteY14" fmla="*/ 108375 h 416255"/>
                <a:gd name="connsiteX15" fmla="*/ 112193 w 221044"/>
                <a:gd name="connsiteY15" fmla="*/ 117682 h 416255"/>
                <a:gd name="connsiteX16" fmla="*/ 114974 w 221044"/>
                <a:gd name="connsiteY16" fmla="*/ 118692 h 416255"/>
                <a:gd name="connsiteX17" fmla="*/ 125886 w 221044"/>
                <a:gd name="connsiteY17" fmla="*/ 110947 h 416255"/>
                <a:gd name="connsiteX18" fmla="*/ 125843 w 221044"/>
                <a:gd name="connsiteY18" fmla="*/ 106544 h 416255"/>
                <a:gd name="connsiteX19" fmla="*/ 114290 w 221044"/>
                <a:gd name="connsiteY19" fmla="*/ 99680 h 416255"/>
                <a:gd name="connsiteX20" fmla="*/ 114119 w 221044"/>
                <a:gd name="connsiteY20" fmla="*/ 98093 h 416255"/>
                <a:gd name="connsiteX21" fmla="*/ 120323 w 221044"/>
                <a:gd name="connsiteY21" fmla="*/ 95786 h 416255"/>
                <a:gd name="connsiteX22" fmla="*/ 138895 w 221044"/>
                <a:gd name="connsiteY22" fmla="*/ 97464 h 416255"/>
                <a:gd name="connsiteX23" fmla="*/ 149721 w 221044"/>
                <a:gd name="connsiteY23" fmla="*/ 102000 h 416255"/>
                <a:gd name="connsiteX24" fmla="*/ 152374 w 221044"/>
                <a:gd name="connsiteY24" fmla="*/ 100433 h 416255"/>
                <a:gd name="connsiteX25" fmla="*/ 154556 w 221044"/>
                <a:gd name="connsiteY25" fmla="*/ 90540 h 416255"/>
                <a:gd name="connsiteX26" fmla="*/ 162087 w 221044"/>
                <a:gd name="connsiteY26" fmla="*/ 82093 h 416255"/>
                <a:gd name="connsiteX27" fmla="*/ 172870 w 221044"/>
                <a:gd name="connsiteY27" fmla="*/ 77249 h 416255"/>
                <a:gd name="connsiteX28" fmla="*/ 174839 w 221044"/>
                <a:gd name="connsiteY28" fmla="*/ 68516 h 416255"/>
                <a:gd name="connsiteX29" fmla="*/ 170046 w 221044"/>
                <a:gd name="connsiteY29" fmla="*/ 61652 h 416255"/>
                <a:gd name="connsiteX30" fmla="*/ 166837 w 221044"/>
                <a:gd name="connsiteY30" fmla="*/ 56466 h 416255"/>
                <a:gd name="connsiteX31" fmla="*/ 163157 w 221044"/>
                <a:gd name="connsiteY31" fmla="*/ 54600 h 416255"/>
                <a:gd name="connsiteX32" fmla="*/ 177963 w 221044"/>
                <a:gd name="connsiteY32" fmla="*/ 46893 h 416255"/>
                <a:gd name="connsiteX33" fmla="*/ 175010 w 221044"/>
                <a:gd name="connsiteY33" fmla="*/ 46363 h 416255"/>
                <a:gd name="connsiteX34" fmla="*/ 172828 w 221044"/>
                <a:gd name="connsiteY34" fmla="*/ 48828 h 416255"/>
                <a:gd name="connsiteX35" fmla="*/ 170388 w 221044"/>
                <a:gd name="connsiteY35" fmla="*/ 61143 h 416255"/>
                <a:gd name="connsiteX36" fmla="*/ 178861 w 221044"/>
                <a:gd name="connsiteY36" fmla="*/ 48156 h 416255"/>
                <a:gd name="connsiteX37" fmla="*/ 177963 w 221044"/>
                <a:gd name="connsiteY37" fmla="*/ 46893 h 416255"/>
                <a:gd name="connsiteX38" fmla="*/ 170046 w 221044"/>
                <a:gd name="connsiteY38" fmla="*/ 61656 h 416255"/>
                <a:gd name="connsiteX39" fmla="*/ 170431 w 221044"/>
                <a:gd name="connsiteY39" fmla="*/ 61964 h 416255"/>
                <a:gd name="connsiteX40" fmla="*/ 170388 w 221044"/>
                <a:gd name="connsiteY40" fmla="*/ 61143 h 416255"/>
                <a:gd name="connsiteX41" fmla="*/ 169961 w 221044"/>
                <a:gd name="connsiteY41" fmla="*/ 61537 h 416255"/>
                <a:gd name="connsiteX42" fmla="*/ 170046 w 221044"/>
                <a:gd name="connsiteY42" fmla="*/ 61656 h 416255"/>
                <a:gd name="connsiteX43" fmla="*/ 112107 w 221044"/>
                <a:gd name="connsiteY43" fmla="*/ 193495 h 416255"/>
                <a:gd name="connsiteX44" fmla="*/ 110396 w 221044"/>
                <a:gd name="connsiteY44" fmla="*/ 191034 h 416255"/>
                <a:gd name="connsiteX45" fmla="*/ 108684 w 221044"/>
                <a:gd name="connsiteY45" fmla="*/ 193324 h 416255"/>
                <a:gd name="connsiteX46" fmla="*/ 110267 w 221044"/>
                <a:gd name="connsiteY46" fmla="*/ 195780 h 416255"/>
                <a:gd name="connsiteX47" fmla="*/ 112107 w 221044"/>
                <a:gd name="connsiteY47" fmla="*/ 193495 h 416255"/>
                <a:gd name="connsiteX48" fmla="*/ 219855 w 221044"/>
                <a:gd name="connsiteY48" fmla="*/ 29 h 416255"/>
                <a:gd name="connsiteX49" fmla="*/ 218314 w 221044"/>
                <a:gd name="connsiteY49" fmla="*/ 504 h 416255"/>
                <a:gd name="connsiteX50" fmla="*/ 212623 w 221044"/>
                <a:gd name="connsiteY50" fmla="*/ 10423 h 416255"/>
                <a:gd name="connsiteX51" fmla="*/ 213479 w 221044"/>
                <a:gd name="connsiteY51" fmla="*/ 11638 h 416255"/>
                <a:gd name="connsiteX52" fmla="*/ 214848 w 221044"/>
                <a:gd name="connsiteY52" fmla="*/ 11980 h 416255"/>
                <a:gd name="connsiteX53" fmla="*/ 221010 w 221044"/>
                <a:gd name="connsiteY53" fmla="*/ 1325 h 416255"/>
                <a:gd name="connsiteX54" fmla="*/ 219855 w 221044"/>
                <a:gd name="connsiteY54" fmla="*/ 29 h 416255"/>
                <a:gd name="connsiteX55" fmla="*/ 202696 w 221044"/>
                <a:gd name="connsiteY55" fmla="*/ 18314 h 416255"/>
                <a:gd name="connsiteX56" fmla="*/ 196791 w 221044"/>
                <a:gd name="connsiteY56" fmla="*/ 21193 h 416255"/>
                <a:gd name="connsiteX57" fmla="*/ 189345 w 221044"/>
                <a:gd name="connsiteY57" fmla="*/ 27163 h 416255"/>
                <a:gd name="connsiteX58" fmla="*/ 184852 w 221044"/>
                <a:gd name="connsiteY58" fmla="*/ 36183 h 416255"/>
                <a:gd name="connsiteX59" fmla="*/ 184595 w 221044"/>
                <a:gd name="connsiteY59" fmla="*/ 39461 h 416255"/>
                <a:gd name="connsiteX60" fmla="*/ 186179 w 221044"/>
                <a:gd name="connsiteY60" fmla="*/ 41921 h 416255"/>
                <a:gd name="connsiteX61" fmla="*/ 187676 w 221044"/>
                <a:gd name="connsiteY61" fmla="*/ 41485 h 416255"/>
                <a:gd name="connsiteX62" fmla="*/ 203766 w 221044"/>
                <a:gd name="connsiteY62" fmla="*/ 22353 h 416255"/>
                <a:gd name="connsiteX63" fmla="*/ 203851 w 221044"/>
                <a:gd name="connsiteY63" fmla="*/ 19371 h 416255"/>
                <a:gd name="connsiteX64" fmla="*/ 202696 w 221044"/>
                <a:gd name="connsiteY64" fmla="*/ 18314 h 416255"/>
                <a:gd name="connsiteX65" fmla="*/ 16342 w 221044"/>
                <a:gd name="connsiteY65" fmla="*/ 305008 h 416255"/>
                <a:gd name="connsiteX66" fmla="*/ 19337 w 221044"/>
                <a:gd name="connsiteY66" fmla="*/ 311028 h 416255"/>
                <a:gd name="connsiteX67" fmla="*/ 16342 w 221044"/>
                <a:gd name="connsiteY67" fmla="*/ 305008 h 416255"/>
                <a:gd name="connsiteX68" fmla="*/ 4 w 221044"/>
                <a:gd name="connsiteY68" fmla="*/ 303347 h 416255"/>
                <a:gd name="connsiteX69" fmla="*/ 321 w 221044"/>
                <a:gd name="connsiteY69" fmla="*/ 304717 h 416255"/>
                <a:gd name="connsiteX70" fmla="*/ 1429 w 221044"/>
                <a:gd name="connsiteY70" fmla="*/ 304340 h 416255"/>
                <a:gd name="connsiteX71" fmla="*/ 1078 w 221044"/>
                <a:gd name="connsiteY71" fmla="*/ 302962 h 416255"/>
                <a:gd name="connsiteX72" fmla="*/ 4 w 221044"/>
                <a:gd name="connsiteY72" fmla="*/ 303347 h 416255"/>
                <a:gd name="connsiteX73" fmla="*/ 23359 w 221044"/>
                <a:gd name="connsiteY73" fmla="*/ 381556 h 416255"/>
                <a:gd name="connsiteX74" fmla="*/ 23145 w 221044"/>
                <a:gd name="connsiteY74" fmla="*/ 385536 h 416255"/>
                <a:gd name="connsiteX75" fmla="*/ 26055 w 221044"/>
                <a:gd name="connsiteY75" fmla="*/ 384385 h 416255"/>
                <a:gd name="connsiteX76" fmla="*/ 26825 w 221044"/>
                <a:gd name="connsiteY76" fmla="*/ 382917 h 416255"/>
                <a:gd name="connsiteX77" fmla="*/ 26355 w 221044"/>
                <a:gd name="connsiteY77" fmla="*/ 381471 h 416255"/>
                <a:gd name="connsiteX78" fmla="*/ 23359 w 221044"/>
                <a:gd name="connsiteY78" fmla="*/ 381556 h 416255"/>
                <a:gd name="connsiteX79" fmla="*/ 9431 w 221044"/>
                <a:gd name="connsiteY79" fmla="*/ 412045 h 416255"/>
                <a:gd name="connsiteX80" fmla="*/ 6821 w 221044"/>
                <a:gd name="connsiteY80" fmla="*/ 415023 h 416255"/>
                <a:gd name="connsiteX81" fmla="*/ 7711 w 221044"/>
                <a:gd name="connsiteY81" fmla="*/ 416255 h 416255"/>
                <a:gd name="connsiteX82" fmla="*/ 9149 w 221044"/>
                <a:gd name="connsiteY82" fmla="*/ 415737 h 416255"/>
                <a:gd name="connsiteX83" fmla="*/ 10509 w 221044"/>
                <a:gd name="connsiteY83" fmla="*/ 413020 h 416255"/>
                <a:gd name="connsiteX84" fmla="*/ 9431 w 221044"/>
                <a:gd name="connsiteY84" fmla="*/ 412045 h 416255"/>
                <a:gd name="connsiteX85" fmla="*/ 150320 w 221044"/>
                <a:gd name="connsiteY85" fmla="*/ 217120 h 416255"/>
                <a:gd name="connsiteX86" fmla="*/ 146682 w 221044"/>
                <a:gd name="connsiteY86" fmla="*/ 192049 h 416255"/>
                <a:gd name="connsiteX87" fmla="*/ 149122 w 221044"/>
                <a:gd name="connsiteY87" fmla="*/ 184457 h 416255"/>
                <a:gd name="connsiteX88" fmla="*/ 152587 w 221044"/>
                <a:gd name="connsiteY88" fmla="*/ 177243 h 416255"/>
                <a:gd name="connsiteX89" fmla="*/ 152245 w 221044"/>
                <a:gd name="connsiteY89" fmla="*/ 168805 h 416255"/>
                <a:gd name="connsiteX90" fmla="*/ 145955 w 221044"/>
                <a:gd name="connsiteY90" fmla="*/ 144512 h 416255"/>
                <a:gd name="connsiteX91" fmla="*/ 130978 w 221044"/>
                <a:gd name="connsiteY91" fmla="*/ 119852 h 416255"/>
                <a:gd name="connsiteX92" fmla="*/ 124902 w 221044"/>
                <a:gd name="connsiteY92" fmla="*/ 119300 h 416255"/>
                <a:gd name="connsiteX93" fmla="*/ 117499 w 221044"/>
                <a:gd name="connsiteY93" fmla="*/ 143575 h 416255"/>
                <a:gd name="connsiteX94" fmla="*/ 120494 w 221044"/>
                <a:gd name="connsiteY94" fmla="*/ 155604 h 416255"/>
                <a:gd name="connsiteX95" fmla="*/ 121650 w 221044"/>
                <a:gd name="connsiteY95" fmla="*/ 158736 h 416255"/>
                <a:gd name="connsiteX96" fmla="*/ 116515 w 221044"/>
                <a:gd name="connsiteY96" fmla="*/ 195095 h 416255"/>
                <a:gd name="connsiteX97" fmla="*/ 114632 w 221044"/>
                <a:gd name="connsiteY97" fmla="*/ 201621 h 416255"/>
                <a:gd name="connsiteX98" fmla="*/ 100468 w 221044"/>
                <a:gd name="connsiteY98" fmla="*/ 214903 h 416255"/>
                <a:gd name="connsiteX99" fmla="*/ 96360 w 221044"/>
                <a:gd name="connsiteY99" fmla="*/ 212622 h 416255"/>
                <a:gd name="connsiteX100" fmla="*/ 95933 w 221044"/>
                <a:gd name="connsiteY100" fmla="*/ 209242 h 416255"/>
                <a:gd name="connsiteX101" fmla="*/ 93237 w 221044"/>
                <a:gd name="connsiteY101" fmla="*/ 205913 h 416255"/>
                <a:gd name="connsiteX102" fmla="*/ 89386 w 221044"/>
                <a:gd name="connsiteY102" fmla="*/ 208788 h 416255"/>
                <a:gd name="connsiteX103" fmla="*/ 89300 w 221044"/>
                <a:gd name="connsiteY103" fmla="*/ 215382 h 416255"/>
                <a:gd name="connsiteX104" fmla="*/ 88958 w 221044"/>
                <a:gd name="connsiteY104" fmla="*/ 222036 h 416255"/>
                <a:gd name="connsiteX105" fmla="*/ 83652 w 221044"/>
                <a:gd name="connsiteY105" fmla="*/ 239867 h 416255"/>
                <a:gd name="connsiteX106" fmla="*/ 81041 w 221044"/>
                <a:gd name="connsiteY106" fmla="*/ 241686 h 416255"/>
                <a:gd name="connsiteX107" fmla="*/ 67562 w 221044"/>
                <a:gd name="connsiteY107" fmla="*/ 242593 h 416255"/>
                <a:gd name="connsiteX108" fmla="*/ 50959 w 221044"/>
                <a:gd name="connsiteY108" fmla="*/ 246350 h 416255"/>
                <a:gd name="connsiteX109" fmla="*/ 43771 w 221044"/>
                <a:gd name="connsiteY109" fmla="*/ 250642 h 416255"/>
                <a:gd name="connsiteX110" fmla="*/ 25627 w 221044"/>
                <a:gd name="connsiteY110" fmla="*/ 270980 h 416255"/>
                <a:gd name="connsiteX111" fmla="*/ 24343 w 221044"/>
                <a:gd name="connsiteY111" fmla="*/ 275692 h 416255"/>
                <a:gd name="connsiteX112" fmla="*/ 22760 w 221044"/>
                <a:gd name="connsiteY112" fmla="*/ 280313 h 416255"/>
                <a:gd name="connsiteX113" fmla="*/ 14673 w 221044"/>
                <a:gd name="connsiteY113" fmla="*/ 289102 h 416255"/>
                <a:gd name="connsiteX114" fmla="*/ 12093 w 221044"/>
                <a:gd name="connsiteY114" fmla="*/ 296933 h 416255"/>
                <a:gd name="connsiteX115" fmla="*/ 16128 w 221044"/>
                <a:gd name="connsiteY115" fmla="*/ 304071 h 416255"/>
                <a:gd name="connsiteX116" fmla="*/ 15700 w 221044"/>
                <a:gd name="connsiteY116" fmla="*/ 304580 h 416255"/>
                <a:gd name="connsiteX117" fmla="*/ 16299 w 221044"/>
                <a:gd name="connsiteY117" fmla="*/ 305008 h 416255"/>
                <a:gd name="connsiteX118" fmla="*/ 16170 w 221044"/>
                <a:gd name="connsiteY118" fmla="*/ 304259 h 416255"/>
                <a:gd name="connsiteX119" fmla="*/ 17026 w 221044"/>
                <a:gd name="connsiteY119" fmla="*/ 303703 h 416255"/>
                <a:gd name="connsiteX120" fmla="*/ 21648 w 221044"/>
                <a:gd name="connsiteY120" fmla="*/ 306069 h 416255"/>
                <a:gd name="connsiteX121" fmla="*/ 19637 w 221044"/>
                <a:gd name="connsiteY121" fmla="*/ 311349 h 416255"/>
                <a:gd name="connsiteX122" fmla="*/ 19294 w 221044"/>
                <a:gd name="connsiteY122" fmla="*/ 311028 h 416255"/>
                <a:gd name="connsiteX123" fmla="*/ 19380 w 221044"/>
                <a:gd name="connsiteY123" fmla="*/ 311773 h 416255"/>
                <a:gd name="connsiteX124" fmla="*/ 19808 w 221044"/>
                <a:gd name="connsiteY124" fmla="*/ 311486 h 416255"/>
                <a:gd name="connsiteX125" fmla="*/ 26098 w 221044"/>
                <a:gd name="connsiteY125" fmla="*/ 329163 h 416255"/>
                <a:gd name="connsiteX126" fmla="*/ 36624 w 221044"/>
                <a:gd name="connsiteY126" fmla="*/ 332479 h 416255"/>
                <a:gd name="connsiteX127" fmla="*/ 38037 w 221044"/>
                <a:gd name="connsiteY127" fmla="*/ 331585 h 416255"/>
                <a:gd name="connsiteX128" fmla="*/ 42145 w 221044"/>
                <a:gd name="connsiteY128" fmla="*/ 324281 h 416255"/>
                <a:gd name="connsiteX129" fmla="*/ 44883 w 221044"/>
                <a:gd name="connsiteY129" fmla="*/ 297318 h 416255"/>
                <a:gd name="connsiteX130" fmla="*/ 32987 w 221044"/>
                <a:gd name="connsiteY130" fmla="*/ 282427 h 416255"/>
                <a:gd name="connsiteX131" fmla="*/ 32731 w 221044"/>
                <a:gd name="connsiteY131" fmla="*/ 281011 h 416255"/>
                <a:gd name="connsiteX132" fmla="*/ 33501 w 221044"/>
                <a:gd name="connsiteY132" fmla="*/ 279624 h 416255"/>
                <a:gd name="connsiteX133" fmla="*/ 36582 w 221044"/>
                <a:gd name="connsiteY133" fmla="*/ 278460 h 416255"/>
                <a:gd name="connsiteX134" fmla="*/ 45140 w 221044"/>
                <a:gd name="connsiteY134" fmla="*/ 274605 h 416255"/>
                <a:gd name="connsiteX135" fmla="*/ 49119 w 221044"/>
                <a:gd name="connsiteY135" fmla="*/ 271922 h 416255"/>
                <a:gd name="connsiteX136" fmla="*/ 63882 w 221044"/>
                <a:gd name="connsiteY136" fmla="*/ 271058 h 416255"/>
                <a:gd name="connsiteX137" fmla="*/ 64139 w 221044"/>
                <a:gd name="connsiteY137" fmla="*/ 270715 h 416255"/>
                <a:gd name="connsiteX138" fmla="*/ 64567 w 221044"/>
                <a:gd name="connsiteY138" fmla="*/ 270052 h 416255"/>
                <a:gd name="connsiteX139" fmla="*/ 64310 w 221044"/>
                <a:gd name="connsiteY139" fmla="*/ 271143 h 416255"/>
                <a:gd name="connsiteX140" fmla="*/ 63882 w 221044"/>
                <a:gd name="connsiteY140" fmla="*/ 271058 h 416255"/>
                <a:gd name="connsiteX141" fmla="*/ 56137 w 221044"/>
                <a:gd name="connsiteY141" fmla="*/ 276265 h 416255"/>
                <a:gd name="connsiteX142" fmla="*/ 52757 w 221044"/>
                <a:gd name="connsiteY142" fmla="*/ 276607 h 416255"/>
                <a:gd name="connsiteX143" fmla="*/ 47451 w 221044"/>
                <a:gd name="connsiteY143" fmla="*/ 286167 h 416255"/>
                <a:gd name="connsiteX144" fmla="*/ 50874 w 221044"/>
                <a:gd name="connsiteY144" fmla="*/ 293904 h 416255"/>
                <a:gd name="connsiteX145" fmla="*/ 51986 w 221044"/>
                <a:gd name="connsiteY145" fmla="*/ 295187 h 416255"/>
                <a:gd name="connsiteX146" fmla="*/ 59903 w 221044"/>
                <a:gd name="connsiteY146" fmla="*/ 294053 h 416255"/>
                <a:gd name="connsiteX147" fmla="*/ 63625 w 221044"/>
                <a:gd name="connsiteY147" fmla="*/ 286586 h 416255"/>
                <a:gd name="connsiteX148" fmla="*/ 71756 w 221044"/>
                <a:gd name="connsiteY148" fmla="*/ 286376 h 416255"/>
                <a:gd name="connsiteX149" fmla="*/ 73339 w 221044"/>
                <a:gd name="connsiteY149" fmla="*/ 286218 h 416255"/>
                <a:gd name="connsiteX150" fmla="*/ 77404 w 221044"/>
                <a:gd name="connsiteY150" fmla="*/ 274643 h 416255"/>
                <a:gd name="connsiteX151" fmla="*/ 72226 w 221044"/>
                <a:gd name="connsiteY151" fmla="*/ 267938 h 416255"/>
                <a:gd name="connsiteX152" fmla="*/ 73467 w 221044"/>
                <a:gd name="connsiteY152" fmla="*/ 263355 h 416255"/>
                <a:gd name="connsiteX153" fmla="*/ 77875 w 221044"/>
                <a:gd name="connsiteY153" fmla="*/ 261224 h 416255"/>
                <a:gd name="connsiteX154" fmla="*/ 79544 w 221044"/>
                <a:gd name="connsiteY154" fmla="*/ 261395 h 416255"/>
                <a:gd name="connsiteX155" fmla="*/ 79843 w 221044"/>
                <a:gd name="connsiteY155" fmla="*/ 264100 h 416255"/>
                <a:gd name="connsiteX156" fmla="*/ 78688 w 221044"/>
                <a:gd name="connsiteY156" fmla="*/ 268773 h 416255"/>
                <a:gd name="connsiteX157" fmla="*/ 83480 w 221044"/>
                <a:gd name="connsiteY157" fmla="*/ 277737 h 416255"/>
                <a:gd name="connsiteX158" fmla="*/ 89899 w 221044"/>
                <a:gd name="connsiteY158" fmla="*/ 283112 h 416255"/>
                <a:gd name="connsiteX159" fmla="*/ 96018 w 221044"/>
                <a:gd name="connsiteY159" fmla="*/ 281657 h 416255"/>
                <a:gd name="connsiteX160" fmla="*/ 106245 w 221044"/>
                <a:gd name="connsiteY160" fmla="*/ 264065 h 416255"/>
                <a:gd name="connsiteX161" fmla="*/ 110054 w 221044"/>
                <a:gd name="connsiteY161" fmla="*/ 261147 h 416255"/>
                <a:gd name="connsiteX162" fmla="*/ 118526 w 221044"/>
                <a:gd name="connsiteY162" fmla="*/ 260424 h 416255"/>
                <a:gd name="connsiteX163" fmla="*/ 127170 w 221044"/>
                <a:gd name="connsiteY163" fmla="*/ 255961 h 416255"/>
                <a:gd name="connsiteX164" fmla="*/ 130165 w 221044"/>
                <a:gd name="connsiteY164" fmla="*/ 257108 h 416255"/>
                <a:gd name="connsiteX165" fmla="*/ 134530 w 221044"/>
                <a:gd name="connsiteY165" fmla="*/ 255524 h 416255"/>
                <a:gd name="connsiteX166" fmla="*/ 139365 w 221044"/>
                <a:gd name="connsiteY166" fmla="*/ 244942 h 416255"/>
                <a:gd name="connsiteX167" fmla="*/ 140606 w 221044"/>
                <a:gd name="connsiteY167" fmla="*/ 243740 h 416255"/>
                <a:gd name="connsiteX168" fmla="*/ 141376 w 221044"/>
                <a:gd name="connsiteY168" fmla="*/ 244942 h 416255"/>
                <a:gd name="connsiteX169" fmla="*/ 142617 w 221044"/>
                <a:gd name="connsiteY169" fmla="*/ 249897 h 416255"/>
                <a:gd name="connsiteX170" fmla="*/ 146597 w 221044"/>
                <a:gd name="connsiteY170" fmla="*/ 251733 h 416255"/>
                <a:gd name="connsiteX171" fmla="*/ 154085 w 221044"/>
                <a:gd name="connsiteY171" fmla="*/ 233461 h 416255"/>
                <a:gd name="connsiteX172" fmla="*/ 150320 w 221044"/>
                <a:gd name="connsiteY172" fmla="*/ 217120 h 416255"/>
                <a:gd name="connsiteX173" fmla="*/ 126014 w 221044"/>
                <a:gd name="connsiteY173" fmla="*/ 126677 h 416255"/>
                <a:gd name="connsiteX174" fmla="*/ 125244 w 221044"/>
                <a:gd name="connsiteY174" fmla="*/ 126946 h 416255"/>
                <a:gd name="connsiteX175" fmla="*/ 125629 w 221044"/>
                <a:gd name="connsiteY175" fmla="*/ 126258 h 416255"/>
                <a:gd name="connsiteX176" fmla="*/ 126314 w 221044"/>
                <a:gd name="connsiteY176" fmla="*/ 125975 h 416255"/>
                <a:gd name="connsiteX177" fmla="*/ 126014 w 221044"/>
                <a:gd name="connsiteY177" fmla="*/ 126677 h 416255"/>
                <a:gd name="connsiteX178" fmla="*/ 34228 w 221044"/>
                <a:gd name="connsiteY178" fmla="*/ 346134 h 416255"/>
                <a:gd name="connsiteX179" fmla="*/ 34870 w 221044"/>
                <a:gd name="connsiteY179" fmla="*/ 347529 h 416255"/>
                <a:gd name="connsiteX180" fmla="*/ 35854 w 221044"/>
                <a:gd name="connsiteY180" fmla="*/ 346378 h 416255"/>
                <a:gd name="connsiteX181" fmla="*/ 34228 w 221044"/>
                <a:gd name="connsiteY181" fmla="*/ 346134 h 416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Lst>
              <a:rect l="l" t="t" r="r" b="b"/>
              <a:pathLst>
                <a:path w="221044" h="416255">
                  <a:moveTo>
                    <a:pt x="163157" y="54600"/>
                  </a:moveTo>
                  <a:cubicBezTo>
                    <a:pt x="157893" y="58507"/>
                    <a:pt x="152844" y="57938"/>
                    <a:pt x="147153" y="55443"/>
                  </a:cubicBezTo>
                  <a:cubicBezTo>
                    <a:pt x="139707" y="52161"/>
                    <a:pt x="133460" y="47351"/>
                    <a:pt x="128068" y="41429"/>
                  </a:cubicBezTo>
                  <a:cubicBezTo>
                    <a:pt x="124175" y="37116"/>
                    <a:pt x="119724" y="33778"/>
                    <a:pt x="114547" y="31313"/>
                  </a:cubicBezTo>
                  <a:cubicBezTo>
                    <a:pt x="112835" y="30500"/>
                    <a:pt x="111337" y="31057"/>
                    <a:pt x="109968" y="32216"/>
                  </a:cubicBezTo>
                  <a:cubicBezTo>
                    <a:pt x="108470" y="33479"/>
                    <a:pt x="108171" y="35263"/>
                    <a:pt x="108641" y="36846"/>
                  </a:cubicBezTo>
                  <a:cubicBezTo>
                    <a:pt x="109454" y="39538"/>
                    <a:pt x="110867" y="42037"/>
                    <a:pt x="111851" y="44668"/>
                  </a:cubicBezTo>
                  <a:cubicBezTo>
                    <a:pt x="112835" y="47296"/>
                    <a:pt x="114119" y="49966"/>
                    <a:pt x="114333" y="52700"/>
                  </a:cubicBezTo>
                  <a:cubicBezTo>
                    <a:pt x="115060" y="60535"/>
                    <a:pt x="115317" y="68404"/>
                    <a:pt x="115573" y="76265"/>
                  </a:cubicBezTo>
                  <a:cubicBezTo>
                    <a:pt x="115573" y="76911"/>
                    <a:pt x="114119" y="77848"/>
                    <a:pt x="113134" y="78208"/>
                  </a:cubicBezTo>
                  <a:cubicBezTo>
                    <a:pt x="112107" y="78593"/>
                    <a:pt x="110909" y="78400"/>
                    <a:pt x="109797" y="78576"/>
                  </a:cubicBezTo>
                  <a:cubicBezTo>
                    <a:pt x="106545" y="79072"/>
                    <a:pt x="106545" y="79102"/>
                    <a:pt x="106502" y="82923"/>
                  </a:cubicBezTo>
                  <a:cubicBezTo>
                    <a:pt x="106459" y="84032"/>
                    <a:pt x="106930" y="85307"/>
                    <a:pt x="106545" y="86240"/>
                  </a:cubicBezTo>
                  <a:cubicBezTo>
                    <a:pt x="105132" y="89838"/>
                    <a:pt x="101923" y="92491"/>
                    <a:pt x="101666" y="96860"/>
                  </a:cubicBezTo>
                  <a:cubicBezTo>
                    <a:pt x="101281" y="102385"/>
                    <a:pt x="106416" y="104319"/>
                    <a:pt x="108171" y="108375"/>
                  </a:cubicBezTo>
                  <a:cubicBezTo>
                    <a:pt x="109454" y="111503"/>
                    <a:pt x="110653" y="114687"/>
                    <a:pt x="112193" y="117682"/>
                  </a:cubicBezTo>
                  <a:cubicBezTo>
                    <a:pt x="112535" y="118346"/>
                    <a:pt x="114418" y="119017"/>
                    <a:pt x="114974" y="118692"/>
                  </a:cubicBezTo>
                  <a:cubicBezTo>
                    <a:pt x="118697" y="116249"/>
                    <a:pt x="122292" y="113600"/>
                    <a:pt x="125886" y="110947"/>
                  </a:cubicBezTo>
                  <a:cubicBezTo>
                    <a:pt x="127213" y="109997"/>
                    <a:pt x="127127" y="107284"/>
                    <a:pt x="125843" y="106544"/>
                  </a:cubicBezTo>
                  <a:cubicBezTo>
                    <a:pt x="121992" y="104293"/>
                    <a:pt x="118098" y="102025"/>
                    <a:pt x="114290" y="99680"/>
                  </a:cubicBezTo>
                  <a:cubicBezTo>
                    <a:pt x="113990" y="99488"/>
                    <a:pt x="113947" y="98152"/>
                    <a:pt x="114119" y="98093"/>
                  </a:cubicBezTo>
                  <a:cubicBezTo>
                    <a:pt x="116173" y="97275"/>
                    <a:pt x="118569" y="97006"/>
                    <a:pt x="120323" y="95786"/>
                  </a:cubicBezTo>
                  <a:cubicBezTo>
                    <a:pt x="127084" y="91118"/>
                    <a:pt x="132989" y="92547"/>
                    <a:pt x="138895" y="97464"/>
                  </a:cubicBezTo>
                  <a:cubicBezTo>
                    <a:pt x="141932" y="100022"/>
                    <a:pt x="145612" y="101602"/>
                    <a:pt x="149721" y="102000"/>
                  </a:cubicBezTo>
                  <a:cubicBezTo>
                    <a:pt x="151004" y="102115"/>
                    <a:pt x="152074" y="101751"/>
                    <a:pt x="152374" y="100433"/>
                  </a:cubicBezTo>
                  <a:cubicBezTo>
                    <a:pt x="153186" y="97160"/>
                    <a:pt x="153657" y="93797"/>
                    <a:pt x="154556" y="90540"/>
                  </a:cubicBezTo>
                  <a:cubicBezTo>
                    <a:pt x="155626" y="86539"/>
                    <a:pt x="157808" y="83518"/>
                    <a:pt x="162087" y="82093"/>
                  </a:cubicBezTo>
                  <a:cubicBezTo>
                    <a:pt x="165810" y="80835"/>
                    <a:pt x="169404" y="79141"/>
                    <a:pt x="172870" y="77249"/>
                  </a:cubicBezTo>
                  <a:cubicBezTo>
                    <a:pt x="176079" y="75538"/>
                    <a:pt x="176850" y="71490"/>
                    <a:pt x="174839" y="68516"/>
                  </a:cubicBezTo>
                  <a:cubicBezTo>
                    <a:pt x="173256" y="66192"/>
                    <a:pt x="171630" y="63946"/>
                    <a:pt x="170046" y="61652"/>
                  </a:cubicBezTo>
                  <a:cubicBezTo>
                    <a:pt x="168206" y="60415"/>
                    <a:pt x="167650" y="58391"/>
                    <a:pt x="166837" y="56466"/>
                  </a:cubicBezTo>
                  <a:cubicBezTo>
                    <a:pt x="165639" y="53684"/>
                    <a:pt x="164954" y="53265"/>
                    <a:pt x="163157" y="54600"/>
                  </a:cubicBezTo>
                  <a:close/>
                  <a:moveTo>
                    <a:pt x="177963" y="46893"/>
                  </a:moveTo>
                  <a:cubicBezTo>
                    <a:pt x="176978" y="46534"/>
                    <a:pt x="175780" y="46038"/>
                    <a:pt x="175010" y="46363"/>
                  </a:cubicBezTo>
                  <a:cubicBezTo>
                    <a:pt x="174068" y="46744"/>
                    <a:pt x="173298" y="47852"/>
                    <a:pt x="172828" y="48828"/>
                  </a:cubicBezTo>
                  <a:cubicBezTo>
                    <a:pt x="170902" y="52713"/>
                    <a:pt x="169918" y="56791"/>
                    <a:pt x="170388" y="61143"/>
                  </a:cubicBezTo>
                  <a:cubicBezTo>
                    <a:pt x="175481" y="56487"/>
                    <a:pt x="178177" y="52444"/>
                    <a:pt x="178861" y="48156"/>
                  </a:cubicBezTo>
                  <a:cubicBezTo>
                    <a:pt x="178904" y="47775"/>
                    <a:pt x="178348" y="47052"/>
                    <a:pt x="177963" y="46893"/>
                  </a:cubicBezTo>
                  <a:close/>
                  <a:moveTo>
                    <a:pt x="170046" y="61656"/>
                  </a:moveTo>
                  <a:cubicBezTo>
                    <a:pt x="170175" y="61755"/>
                    <a:pt x="170260" y="61866"/>
                    <a:pt x="170431" y="61964"/>
                  </a:cubicBezTo>
                  <a:cubicBezTo>
                    <a:pt x="170388" y="61678"/>
                    <a:pt x="170388" y="61412"/>
                    <a:pt x="170388" y="61143"/>
                  </a:cubicBezTo>
                  <a:cubicBezTo>
                    <a:pt x="170217" y="61275"/>
                    <a:pt x="170132" y="61412"/>
                    <a:pt x="169961" y="61537"/>
                  </a:cubicBezTo>
                  <a:cubicBezTo>
                    <a:pt x="170004" y="61579"/>
                    <a:pt x="170004" y="61618"/>
                    <a:pt x="170046" y="61656"/>
                  </a:cubicBezTo>
                  <a:close/>
                  <a:moveTo>
                    <a:pt x="112107" y="193495"/>
                  </a:moveTo>
                  <a:cubicBezTo>
                    <a:pt x="111508" y="192678"/>
                    <a:pt x="110952" y="191856"/>
                    <a:pt x="110396" y="191034"/>
                  </a:cubicBezTo>
                  <a:cubicBezTo>
                    <a:pt x="109797" y="191796"/>
                    <a:pt x="108727" y="192541"/>
                    <a:pt x="108684" y="193324"/>
                  </a:cubicBezTo>
                  <a:cubicBezTo>
                    <a:pt x="108684" y="194145"/>
                    <a:pt x="109711" y="194963"/>
                    <a:pt x="110267" y="195780"/>
                  </a:cubicBezTo>
                  <a:cubicBezTo>
                    <a:pt x="110867" y="195014"/>
                    <a:pt x="111508" y="194257"/>
                    <a:pt x="112107" y="193495"/>
                  </a:cubicBezTo>
                  <a:close/>
                  <a:moveTo>
                    <a:pt x="219855" y="29"/>
                  </a:moveTo>
                  <a:cubicBezTo>
                    <a:pt x="219427" y="-86"/>
                    <a:pt x="218699" y="157"/>
                    <a:pt x="218314" y="504"/>
                  </a:cubicBezTo>
                  <a:cubicBezTo>
                    <a:pt x="215319" y="3157"/>
                    <a:pt x="213308" y="6435"/>
                    <a:pt x="212623" y="10423"/>
                  </a:cubicBezTo>
                  <a:cubicBezTo>
                    <a:pt x="212537" y="10778"/>
                    <a:pt x="213094" y="11356"/>
                    <a:pt x="213479" y="11638"/>
                  </a:cubicBezTo>
                  <a:cubicBezTo>
                    <a:pt x="213864" y="11904"/>
                    <a:pt x="214549" y="12152"/>
                    <a:pt x="214848" y="11980"/>
                  </a:cubicBezTo>
                  <a:cubicBezTo>
                    <a:pt x="219170" y="9717"/>
                    <a:pt x="221352" y="6212"/>
                    <a:pt x="221010" y="1325"/>
                  </a:cubicBezTo>
                  <a:cubicBezTo>
                    <a:pt x="220582" y="829"/>
                    <a:pt x="220283" y="157"/>
                    <a:pt x="219855" y="29"/>
                  </a:cubicBezTo>
                  <a:close/>
                  <a:moveTo>
                    <a:pt x="202696" y="18314"/>
                  </a:moveTo>
                  <a:cubicBezTo>
                    <a:pt x="200128" y="18061"/>
                    <a:pt x="198844" y="20436"/>
                    <a:pt x="196791" y="21193"/>
                  </a:cubicBezTo>
                  <a:cubicBezTo>
                    <a:pt x="193624" y="22353"/>
                    <a:pt x="190628" y="23388"/>
                    <a:pt x="189345" y="27163"/>
                  </a:cubicBezTo>
                  <a:cubicBezTo>
                    <a:pt x="188275" y="30308"/>
                    <a:pt x="186264" y="33136"/>
                    <a:pt x="184852" y="36183"/>
                  </a:cubicBezTo>
                  <a:cubicBezTo>
                    <a:pt x="184424" y="37141"/>
                    <a:pt x="184338" y="38412"/>
                    <a:pt x="184595" y="39461"/>
                  </a:cubicBezTo>
                  <a:cubicBezTo>
                    <a:pt x="184766" y="40355"/>
                    <a:pt x="185494" y="41219"/>
                    <a:pt x="186179" y="41921"/>
                  </a:cubicBezTo>
                  <a:cubicBezTo>
                    <a:pt x="186349" y="42114"/>
                    <a:pt x="187419" y="41849"/>
                    <a:pt x="187676" y="41485"/>
                  </a:cubicBezTo>
                  <a:cubicBezTo>
                    <a:pt x="192554" y="34715"/>
                    <a:pt x="197646" y="28117"/>
                    <a:pt x="203766" y="22353"/>
                  </a:cubicBezTo>
                  <a:cubicBezTo>
                    <a:pt x="204322" y="21882"/>
                    <a:pt x="203851" y="20337"/>
                    <a:pt x="203851" y="19371"/>
                  </a:cubicBezTo>
                  <a:cubicBezTo>
                    <a:pt x="203423" y="18942"/>
                    <a:pt x="203081" y="18356"/>
                    <a:pt x="202696" y="18314"/>
                  </a:cubicBezTo>
                  <a:close/>
                  <a:moveTo>
                    <a:pt x="16342" y="305008"/>
                  </a:moveTo>
                  <a:cubicBezTo>
                    <a:pt x="16770" y="307293"/>
                    <a:pt x="17368" y="309505"/>
                    <a:pt x="19337" y="311028"/>
                  </a:cubicBezTo>
                  <a:cubicBezTo>
                    <a:pt x="19209" y="308568"/>
                    <a:pt x="18610" y="306377"/>
                    <a:pt x="16342" y="305008"/>
                  </a:cubicBezTo>
                  <a:close/>
                  <a:moveTo>
                    <a:pt x="4" y="303347"/>
                  </a:moveTo>
                  <a:cubicBezTo>
                    <a:pt x="-34" y="303792"/>
                    <a:pt x="210" y="304263"/>
                    <a:pt x="321" y="304717"/>
                  </a:cubicBezTo>
                  <a:cubicBezTo>
                    <a:pt x="693" y="304584"/>
                    <a:pt x="1065" y="304447"/>
                    <a:pt x="1429" y="304340"/>
                  </a:cubicBezTo>
                  <a:cubicBezTo>
                    <a:pt x="1314" y="303882"/>
                    <a:pt x="1181" y="303420"/>
                    <a:pt x="1078" y="302962"/>
                  </a:cubicBezTo>
                  <a:cubicBezTo>
                    <a:pt x="693" y="303095"/>
                    <a:pt x="17" y="303189"/>
                    <a:pt x="4" y="303347"/>
                  </a:cubicBezTo>
                  <a:close/>
                  <a:moveTo>
                    <a:pt x="23359" y="381556"/>
                  </a:moveTo>
                  <a:cubicBezTo>
                    <a:pt x="21519" y="383045"/>
                    <a:pt x="21391" y="385579"/>
                    <a:pt x="23145" y="385536"/>
                  </a:cubicBezTo>
                  <a:cubicBezTo>
                    <a:pt x="24130" y="385493"/>
                    <a:pt x="25156" y="384915"/>
                    <a:pt x="26055" y="384385"/>
                  </a:cubicBezTo>
                  <a:cubicBezTo>
                    <a:pt x="26440" y="384149"/>
                    <a:pt x="26569" y="383426"/>
                    <a:pt x="26825" y="382917"/>
                  </a:cubicBezTo>
                  <a:cubicBezTo>
                    <a:pt x="26654" y="382425"/>
                    <a:pt x="26697" y="381779"/>
                    <a:pt x="26355" y="381471"/>
                  </a:cubicBezTo>
                  <a:cubicBezTo>
                    <a:pt x="25413" y="380619"/>
                    <a:pt x="24386" y="380705"/>
                    <a:pt x="23359" y="381556"/>
                  </a:cubicBezTo>
                  <a:close/>
                  <a:moveTo>
                    <a:pt x="9431" y="412045"/>
                  </a:moveTo>
                  <a:cubicBezTo>
                    <a:pt x="7732" y="411839"/>
                    <a:pt x="6667" y="413063"/>
                    <a:pt x="6821" y="415023"/>
                  </a:cubicBezTo>
                  <a:cubicBezTo>
                    <a:pt x="6851" y="415468"/>
                    <a:pt x="7386" y="415840"/>
                    <a:pt x="7711" y="416255"/>
                  </a:cubicBezTo>
                  <a:cubicBezTo>
                    <a:pt x="8177" y="416063"/>
                    <a:pt x="8900" y="416063"/>
                    <a:pt x="9149" y="415737"/>
                  </a:cubicBezTo>
                  <a:cubicBezTo>
                    <a:pt x="9735" y="414916"/>
                    <a:pt x="10192" y="413983"/>
                    <a:pt x="10509" y="413020"/>
                  </a:cubicBezTo>
                  <a:cubicBezTo>
                    <a:pt x="10582" y="412832"/>
                    <a:pt x="9850" y="412088"/>
                    <a:pt x="9431" y="412045"/>
                  </a:cubicBezTo>
                  <a:close/>
                  <a:moveTo>
                    <a:pt x="150320" y="217120"/>
                  </a:moveTo>
                  <a:cubicBezTo>
                    <a:pt x="151090" y="208442"/>
                    <a:pt x="150106" y="200132"/>
                    <a:pt x="146682" y="192049"/>
                  </a:cubicBezTo>
                  <a:cubicBezTo>
                    <a:pt x="145527" y="189280"/>
                    <a:pt x="146640" y="186400"/>
                    <a:pt x="149122" y="184457"/>
                  </a:cubicBezTo>
                  <a:cubicBezTo>
                    <a:pt x="151475" y="182592"/>
                    <a:pt x="152973" y="180491"/>
                    <a:pt x="152587" y="177243"/>
                  </a:cubicBezTo>
                  <a:cubicBezTo>
                    <a:pt x="152288" y="174444"/>
                    <a:pt x="152160" y="171603"/>
                    <a:pt x="152245" y="168805"/>
                  </a:cubicBezTo>
                  <a:cubicBezTo>
                    <a:pt x="152545" y="160050"/>
                    <a:pt x="150405" y="152249"/>
                    <a:pt x="145955" y="144512"/>
                  </a:cubicBezTo>
                  <a:cubicBezTo>
                    <a:pt x="141120" y="136177"/>
                    <a:pt x="134059" y="129197"/>
                    <a:pt x="130978" y="119852"/>
                  </a:cubicBezTo>
                  <a:cubicBezTo>
                    <a:pt x="130379" y="118080"/>
                    <a:pt x="126357" y="117875"/>
                    <a:pt x="124902" y="119300"/>
                  </a:cubicBezTo>
                  <a:cubicBezTo>
                    <a:pt x="117970" y="126031"/>
                    <a:pt x="113905" y="133622"/>
                    <a:pt x="117499" y="143575"/>
                  </a:cubicBezTo>
                  <a:cubicBezTo>
                    <a:pt x="117028" y="147923"/>
                    <a:pt x="115017" y="152613"/>
                    <a:pt x="120494" y="155604"/>
                  </a:cubicBezTo>
                  <a:cubicBezTo>
                    <a:pt x="121222" y="156023"/>
                    <a:pt x="121607" y="157649"/>
                    <a:pt x="121650" y="158736"/>
                  </a:cubicBezTo>
                  <a:cubicBezTo>
                    <a:pt x="122249" y="171167"/>
                    <a:pt x="123918" y="183734"/>
                    <a:pt x="116515" y="195095"/>
                  </a:cubicBezTo>
                  <a:cubicBezTo>
                    <a:pt x="115317" y="196901"/>
                    <a:pt x="115146" y="199404"/>
                    <a:pt x="114632" y="201621"/>
                  </a:cubicBezTo>
                  <a:cubicBezTo>
                    <a:pt x="112878" y="209203"/>
                    <a:pt x="107315" y="212734"/>
                    <a:pt x="100468" y="214903"/>
                  </a:cubicBezTo>
                  <a:cubicBezTo>
                    <a:pt x="99270" y="215288"/>
                    <a:pt x="96703" y="213974"/>
                    <a:pt x="96360" y="212622"/>
                  </a:cubicBezTo>
                  <a:cubicBezTo>
                    <a:pt x="96061" y="211531"/>
                    <a:pt x="96104" y="210367"/>
                    <a:pt x="95933" y="209242"/>
                  </a:cubicBezTo>
                  <a:cubicBezTo>
                    <a:pt x="95547" y="206704"/>
                    <a:pt x="94520" y="205314"/>
                    <a:pt x="93237" y="205913"/>
                  </a:cubicBezTo>
                  <a:cubicBezTo>
                    <a:pt x="91782" y="206593"/>
                    <a:pt x="90199" y="207509"/>
                    <a:pt x="89386" y="208788"/>
                  </a:cubicBezTo>
                  <a:cubicBezTo>
                    <a:pt x="88016" y="210808"/>
                    <a:pt x="89043" y="213132"/>
                    <a:pt x="89300" y="215382"/>
                  </a:cubicBezTo>
                  <a:cubicBezTo>
                    <a:pt x="89514" y="217599"/>
                    <a:pt x="89856" y="220205"/>
                    <a:pt x="88958" y="222036"/>
                  </a:cubicBezTo>
                  <a:cubicBezTo>
                    <a:pt x="86091" y="227698"/>
                    <a:pt x="84850" y="233761"/>
                    <a:pt x="83652" y="239867"/>
                  </a:cubicBezTo>
                  <a:cubicBezTo>
                    <a:pt x="83395" y="241185"/>
                    <a:pt x="82368" y="241793"/>
                    <a:pt x="81041" y="241686"/>
                  </a:cubicBezTo>
                  <a:cubicBezTo>
                    <a:pt x="76505" y="241279"/>
                    <a:pt x="71970" y="241031"/>
                    <a:pt x="67562" y="242593"/>
                  </a:cubicBezTo>
                  <a:cubicBezTo>
                    <a:pt x="62128" y="244519"/>
                    <a:pt x="56651" y="245794"/>
                    <a:pt x="50959" y="246350"/>
                  </a:cubicBezTo>
                  <a:cubicBezTo>
                    <a:pt x="48007" y="246637"/>
                    <a:pt x="45439" y="248310"/>
                    <a:pt x="43771" y="250642"/>
                  </a:cubicBezTo>
                  <a:cubicBezTo>
                    <a:pt x="38422" y="258058"/>
                    <a:pt x="32131" y="264579"/>
                    <a:pt x="25627" y="270980"/>
                  </a:cubicBezTo>
                  <a:cubicBezTo>
                    <a:pt x="24643" y="271977"/>
                    <a:pt x="24515" y="274070"/>
                    <a:pt x="24343" y="275692"/>
                  </a:cubicBezTo>
                  <a:cubicBezTo>
                    <a:pt x="24215" y="277408"/>
                    <a:pt x="24087" y="278952"/>
                    <a:pt x="22760" y="280313"/>
                  </a:cubicBezTo>
                  <a:cubicBezTo>
                    <a:pt x="20022" y="283167"/>
                    <a:pt x="17368" y="286167"/>
                    <a:pt x="14673" y="289102"/>
                  </a:cubicBezTo>
                  <a:cubicBezTo>
                    <a:pt x="12644" y="291319"/>
                    <a:pt x="11990" y="293968"/>
                    <a:pt x="12093" y="296933"/>
                  </a:cubicBezTo>
                  <a:cubicBezTo>
                    <a:pt x="12208" y="300078"/>
                    <a:pt x="13817" y="302235"/>
                    <a:pt x="16128" y="304071"/>
                  </a:cubicBezTo>
                  <a:lnTo>
                    <a:pt x="15700" y="304580"/>
                  </a:lnTo>
                  <a:cubicBezTo>
                    <a:pt x="15957" y="304695"/>
                    <a:pt x="16085" y="304867"/>
                    <a:pt x="16299" y="305008"/>
                  </a:cubicBezTo>
                  <a:cubicBezTo>
                    <a:pt x="16256" y="304751"/>
                    <a:pt x="16213" y="304524"/>
                    <a:pt x="16170" y="304259"/>
                  </a:cubicBezTo>
                  <a:cubicBezTo>
                    <a:pt x="16427" y="304049"/>
                    <a:pt x="16727" y="303822"/>
                    <a:pt x="17026" y="303703"/>
                  </a:cubicBezTo>
                  <a:cubicBezTo>
                    <a:pt x="19808" y="302834"/>
                    <a:pt x="21519" y="303801"/>
                    <a:pt x="21648" y="306069"/>
                  </a:cubicBezTo>
                  <a:cubicBezTo>
                    <a:pt x="21776" y="308166"/>
                    <a:pt x="21006" y="309864"/>
                    <a:pt x="19637" y="311349"/>
                  </a:cubicBezTo>
                  <a:cubicBezTo>
                    <a:pt x="19551" y="311234"/>
                    <a:pt x="19423" y="311140"/>
                    <a:pt x="19294" y="311028"/>
                  </a:cubicBezTo>
                  <a:cubicBezTo>
                    <a:pt x="19337" y="311277"/>
                    <a:pt x="19380" y="311525"/>
                    <a:pt x="19380" y="311773"/>
                  </a:cubicBezTo>
                  <a:lnTo>
                    <a:pt x="19808" y="311486"/>
                  </a:lnTo>
                  <a:cubicBezTo>
                    <a:pt x="21904" y="317383"/>
                    <a:pt x="23916" y="323314"/>
                    <a:pt x="26098" y="329163"/>
                  </a:cubicBezTo>
                  <a:cubicBezTo>
                    <a:pt x="27082" y="331760"/>
                    <a:pt x="34014" y="333862"/>
                    <a:pt x="36624" y="332479"/>
                  </a:cubicBezTo>
                  <a:cubicBezTo>
                    <a:pt x="37138" y="332227"/>
                    <a:pt x="37780" y="332000"/>
                    <a:pt x="38037" y="331585"/>
                  </a:cubicBezTo>
                  <a:cubicBezTo>
                    <a:pt x="39534" y="329185"/>
                    <a:pt x="41802" y="326857"/>
                    <a:pt x="42145" y="324281"/>
                  </a:cubicBezTo>
                  <a:cubicBezTo>
                    <a:pt x="43428" y="315337"/>
                    <a:pt x="44027" y="306300"/>
                    <a:pt x="44883" y="297318"/>
                  </a:cubicBezTo>
                  <a:cubicBezTo>
                    <a:pt x="42145" y="291392"/>
                    <a:pt x="41417" y="283852"/>
                    <a:pt x="32987" y="282427"/>
                  </a:cubicBezTo>
                  <a:cubicBezTo>
                    <a:pt x="32816" y="282406"/>
                    <a:pt x="32645" y="281468"/>
                    <a:pt x="32731" y="281011"/>
                  </a:cubicBezTo>
                  <a:cubicBezTo>
                    <a:pt x="32816" y="280519"/>
                    <a:pt x="33116" y="279851"/>
                    <a:pt x="33501" y="279624"/>
                  </a:cubicBezTo>
                  <a:cubicBezTo>
                    <a:pt x="34485" y="279089"/>
                    <a:pt x="35555" y="278422"/>
                    <a:pt x="36582" y="278460"/>
                  </a:cubicBezTo>
                  <a:cubicBezTo>
                    <a:pt x="40090" y="278593"/>
                    <a:pt x="43257" y="278614"/>
                    <a:pt x="45140" y="274605"/>
                  </a:cubicBezTo>
                  <a:cubicBezTo>
                    <a:pt x="45696" y="273351"/>
                    <a:pt x="47622" y="272281"/>
                    <a:pt x="49119" y="271922"/>
                  </a:cubicBezTo>
                  <a:cubicBezTo>
                    <a:pt x="53997" y="270775"/>
                    <a:pt x="58876" y="269859"/>
                    <a:pt x="63882" y="271058"/>
                  </a:cubicBezTo>
                  <a:cubicBezTo>
                    <a:pt x="63968" y="270946"/>
                    <a:pt x="64053" y="270848"/>
                    <a:pt x="64139" y="270715"/>
                  </a:cubicBezTo>
                  <a:lnTo>
                    <a:pt x="64567" y="270052"/>
                  </a:lnTo>
                  <a:lnTo>
                    <a:pt x="64310" y="271143"/>
                  </a:lnTo>
                  <a:cubicBezTo>
                    <a:pt x="64139" y="271100"/>
                    <a:pt x="64011" y="271100"/>
                    <a:pt x="63882" y="271058"/>
                  </a:cubicBezTo>
                  <a:cubicBezTo>
                    <a:pt x="62000" y="273788"/>
                    <a:pt x="60074" y="276423"/>
                    <a:pt x="56137" y="276265"/>
                  </a:cubicBezTo>
                  <a:cubicBezTo>
                    <a:pt x="55025" y="276227"/>
                    <a:pt x="53869" y="276299"/>
                    <a:pt x="52757" y="276607"/>
                  </a:cubicBezTo>
                  <a:cubicBezTo>
                    <a:pt x="49419" y="277579"/>
                    <a:pt x="46295" y="283017"/>
                    <a:pt x="47451" y="286167"/>
                  </a:cubicBezTo>
                  <a:cubicBezTo>
                    <a:pt x="48392" y="288816"/>
                    <a:pt x="49676" y="291349"/>
                    <a:pt x="50874" y="293904"/>
                  </a:cubicBezTo>
                  <a:cubicBezTo>
                    <a:pt x="51131" y="294400"/>
                    <a:pt x="51644" y="294759"/>
                    <a:pt x="51986" y="295187"/>
                  </a:cubicBezTo>
                  <a:cubicBezTo>
                    <a:pt x="54340" y="298097"/>
                    <a:pt x="58833" y="297545"/>
                    <a:pt x="59903" y="294053"/>
                  </a:cubicBezTo>
                  <a:cubicBezTo>
                    <a:pt x="60758" y="291315"/>
                    <a:pt x="61229" y="288469"/>
                    <a:pt x="63625" y="286586"/>
                  </a:cubicBezTo>
                  <a:cubicBezTo>
                    <a:pt x="66236" y="284520"/>
                    <a:pt x="69017" y="285859"/>
                    <a:pt x="71756" y="286376"/>
                  </a:cubicBezTo>
                  <a:cubicBezTo>
                    <a:pt x="72226" y="286466"/>
                    <a:pt x="72868" y="286376"/>
                    <a:pt x="73339" y="286218"/>
                  </a:cubicBezTo>
                  <a:cubicBezTo>
                    <a:pt x="76976" y="285187"/>
                    <a:pt x="79629" y="277831"/>
                    <a:pt x="77404" y="274643"/>
                  </a:cubicBezTo>
                  <a:cubicBezTo>
                    <a:pt x="75821" y="272337"/>
                    <a:pt x="73724" y="270339"/>
                    <a:pt x="72226" y="267938"/>
                  </a:cubicBezTo>
                  <a:cubicBezTo>
                    <a:pt x="71285" y="266389"/>
                    <a:pt x="72141" y="264463"/>
                    <a:pt x="73467" y="263355"/>
                  </a:cubicBezTo>
                  <a:cubicBezTo>
                    <a:pt x="74665" y="262345"/>
                    <a:pt x="76377" y="261832"/>
                    <a:pt x="77875" y="261224"/>
                  </a:cubicBezTo>
                  <a:cubicBezTo>
                    <a:pt x="78345" y="261049"/>
                    <a:pt x="79073" y="261168"/>
                    <a:pt x="79544" y="261395"/>
                  </a:cubicBezTo>
                  <a:cubicBezTo>
                    <a:pt x="80785" y="261986"/>
                    <a:pt x="80528" y="262786"/>
                    <a:pt x="79843" y="264100"/>
                  </a:cubicBezTo>
                  <a:cubicBezTo>
                    <a:pt x="79073" y="265520"/>
                    <a:pt x="78217" y="267514"/>
                    <a:pt x="78688" y="268773"/>
                  </a:cubicBezTo>
                  <a:cubicBezTo>
                    <a:pt x="79843" y="271935"/>
                    <a:pt x="81426" y="275067"/>
                    <a:pt x="83480" y="277737"/>
                  </a:cubicBezTo>
                  <a:cubicBezTo>
                    <a:pt x="85149" y="279907"/>
                    <a:pt x="87631" y="281515"/>
                    <a:pt x="89899" y="283112"/>
                  </a:cubicBezTo>
                  <a:cubicBezTo>
                    <a:pt x="91568" y="284254"/>
                    <a:pt x="94991" y="283381"/>
                    <a:pt x="96018" y="281657"/>
                  </a:cubicBezTo>
                  <a:cubicBezTo>
                    <a:pt x="99484" y="275829"/>
                    <a:pt x="102950" y="269992"/>
                    <a:pt x="106245" y="264065"/>
                  </a:cubicBezTo>
                  <a:cubicBezTo>
                    <a:pt x="107187" y="262461"/>
                    <a:pt x="108256" y="261378"/>
                    <a:pt x="110054" y="261147"/>
                  </a:cubicBezTo>
                  <a:cubicBezTo>
                    <a:pt x="112835" y="260800"/>
                    <a:pt x="115702" y="260385"/>
                    <a:pt x="118526" y="260424"/>
                  </a:cubicBezTo>
                  <a:cubicBezTo>
                    <a:pt x="122377" y="260497"/>
                    <a:pt x="124346" y="257570"/>
                    <a:pt x="127170" y="255961"/>
                  </a:cubicBezTo>
                  <a:cubicBezTo>
                    <a:pt x="127769" y="255618"/>
                    <a:pt x="129138" y="256804"/>
                    <a:pt x="130165" y="257108"/>
                  </a:cubicBezTo>
                  <a:cubicBezTo>
                    <a:pt x="132219" y="257677"/>
                    <a:pt x="134145" y="256919"/>
                    <a:pt x="134530" y="255524"/>
                  </a:cubicBezTo>
                  <a:cubicBezTo>
                    <a:pt x="135728" y="251806"/>
                    <a:pt x="135771" y="247574"/>
                    <a:pt x="139365" y="244942"/>
                  </a:cubicBezTo>
                  <a:cubicBezTo>
                    <a:pt x="139836" y="244617"/>
                    <a:pt x="140178" y="244138"/>
                    <a:pt x="140606" y="243740"/>
                  </a:cubicBezTo>
                  <a:cubicBezTo>
                    <a:pt x="140863" y="244138"/>
                    <a:pt x="141248" y="244502"/>
                    <a:pt x="141376" y="244942"/>
                  </a:cubicBezTo>
                  <a:cubicBezTo>
                    <a:pt x="141847" y="246581"/>
                    <a:pt x="142061" y="248280"/>
                    <a:pt x="142617" y="249897"/>
                  </a:cubicBezTo>
                  <a:cubicBezTo>
                    <a:pt x="143174" y="251630"/>
                    <a:pt x="145185" y="252452"/>
                    <a:pt x="146597" y="251733"/>
                  </a:cubicBezTo>
                  <a:cubicBezTo>
                    <a:pt x="153700" y="248164"/>
                    <a:pt x="157423" y="239846"/>
                    <a:pt x="154085" y="233461"/>
                  </a:cubicBezTo>
                  <a:cubicBezTo>
                    <a:pt x="151347" y="228215"/>
                    <a:pt x="149764" y="222956"/>
                    <a:pt x="150320" y="217120"/>
                  </a:cubicBezTo>
                  <a:close/>
                  <a:moveTo>
                    <a:pt x="126014" y="126677"/>
                  </a:moveTo>
                  <a:lnTo>
                    <a:pt x="125244" y="126946"/>
                  </a:lnTo>
                  <a:lnTo>
                    <a:pt x="125629" y="126258"/>
                  </a:lnTo>
                  <a:lnTo>
                    <a:pt x="126314" y="125975"/>
                  </a:lnTo>
                  <a:lnTo>
                    <a:pt x="126014" y="126677"/>
                  </a:lnTo>
                  <a:close/>
                  <a:moveTo>
                    <a:pt x="34228" y="346134"/>
                  </a:moveTo>
                  <a:cubicBezTo>
                    <a:pt x="34100" y="346485"/>
                    <a:pt x="34656" y="347075"/>
                    <a:pt x="34870" y="347529"/>
                  </a:cubicBezTo>
                  <a:cubicBezTo>
                    <a:pt x="35212" y="347148"/>
                    <a:pt x="35512" y="346763"/>
                    <a:pt x="35854" y="346378"/>
                  </a:cubicBezTo>
                  <a:cubicBezTo>
                    <a:pt x="35512" y="344589"/>
                    <a:pt x="34870" y="344478"/>
                    <a:pt x="34228" y="346134"/>
                  </a:cubicBezTo>
                  <a:close/>
                </a:path>
              </a:pathLst>
            </a:custGeom>
            <a:grpFill/>
            <a:ln w="5028" cap="flat">
              <a:solidFill>
                <a:schemeClr val="bg1"/>
              </a:solidFill>
              <a:prstDash val="solid"/>
              <a:miter/>
            </a:ln>
          </p:spPr>
          <p:txBody>
            <a:bodyPr rtlCol="0" anchor="ctr"/>
            <a:lstStyle/>
            <a:p>
              <a:endParaRPr lang="en-US"/>
            </a:p>
          </p:txBody>
        </p:sp>
        <p:sp>
          <p:nvSpPr>
            <p:cNvPr id="499" name="Freeform 498">
              <a:extLst>
                <a:ext uri="{FF2B5EF4-FFF2-40B4-BE49-F238E27FC236}">
                  <a16:creationId xmlns:a16="http://schemas.microsoft.com/office/drawing/2014/main" id="{41644B28-7BC5-9030-9CF6-B856B144C6AD}"/>
                </a:ext>
              </a:extLst>
            </p:cNvPr>
            <p:cNvSpPr/>
            <p:nvPr/>
          </p:nvSpPr>
          <p:spPr>
            <a:xfrm>
              <a:off x="6464952" y="3365245"/>
              <a:ext cx="1859352" cy="1117987"/>
            </a:xfrm>
            <a:custGeom>
              <a:avLst/>
              <a:gdLst>
                <a:gd name="connsiteX0" fmla="*/ 506044 w 1859352"/>
                <a:gd name="connsiteY0" fmla="*/ 272235 h 1117987"/>
                <a:gd name="connsiteX1" fmla="*/ 509544 w 1859352"/>
                <a:gd name="connsiteY1" fmla="*/ 268705 h 1117987"/>
                <a:gd name="connsiteX2" fmla="*/ 507550 w 1859352"/>
                <a:gd name="connsiteY2" fmla="*/ 265179 h 1117987"/>
                <a:gd name="connsiteX3" fmla="*/ 503023 w 1859352"/>
                <a:gd name="connsiteY3" fmla="*/ 268748 h 1117987"/>
                <a:gd name="connsiteX4" fmla="*/ 506044 w 1859352"/>
                <a:gd name="connsiteY4" fmla="*/ 272235 h 1117987"/>
                <a:gd name="connsiteX5" fmla="*/ 517820 w 1859352"/>
                <a:gd name="connsiteY5" fmla="*/ 354214 h 1117987"/>
                <a:gd name="connsiteX6" fmla="*/ 514739 w 1859352"/>
                <a:gd name="connsiteY6" fmla="*/ 353961 h 1117987"/>
                <a:gd name="connsiteX7" fmla="*/ 512736 w 1859352"/>
                <a:gd name="connsiteY7" fmla="*/ 364107 h 1117987"/>
                <a:gd name="connsiteX8" fmla="*/ 520315 w 1859352"/>
                <a:gd name="connsiteY8" fmla="*/ 366396 h 1117987"/>
                <a:gd name="connsiteX9" fmla="*/ 522681 w 1859352"/>
                <a:gd name="connsiteY9" fmla="*/ 364317 h 1117987"/>
                <a:gd name="connsiteX10" fmla="*/ 517820 w 1859352"/>
                <a:gd name="connsiteY10" fmla="*/ 354214 h 1117987"/>
                <a:gd name="connsiteX11" fmla="*/ 507011 w 1859352"/>
                <a:gd name="connsiteY11" fmla="*/ 248820 h 1117987"/>
                <a:gd name="connsiteX12" fmla="*/ 506660 w 1859352"/>
                <a:gd name="connsiteY12" fmla="*/ 247601 h 1117987"/>
                <a:gd name="connsiteX13" fmla="*/ 505124 w 1859352"/>
                <a:gd name="connsiteY13" fmla="*/ 247275 h 1117987"/>
                <a:gd name="connsiteX14" fmla="*/ 505569 w 1859352"/>
                <a:gd name="connsiteY14" fmla="*/ 249338 h 1117987"/>
                <a:gd name="connsiteX15" fmla="*/ 507011 w 1859352"/>
                <a:gd name="connsiteY15" fmla="*/ 248820 h 1117987"/>
                <a:gd name="connsiteX16" fmla="*/ 532211 w 1859352"/>
                <a:gd name="connsiteY16" fmla="*/ 313267 h 1117987"/>
                <a:gd name="connsiteX17" fmla="*/ 531150 w 1859352"/>
                <a:gd name="connsiteY17" fmla="*/ 313652 h 1117987"/>
                <a:gd name="connsiteX18" fmla="*/ 532082 w 1859352"/>
                <a:gd name="connsiteY18" fmla="*/ 314264 h 1117987"/>
                <a:gd name="connsiteX19" fmla="*/ 532211 w 1859352"/>
                <a:gd name="connsiteY19" fmla="*/ 313267 h 1117987"/>
                <a:gd name="connsiteX20" fmla="*/ 545215 w 1859352"/>
                <a:gd name="connsiteY20" fmla="*/ 182918 h 1117987"/>
                <a:gd name="connsiteX21" fmla="*/ 543841 w 1859352"/>
                <a:gd name="connsiteY21" fmla="*/ 179084 h 1117987"/>
                <a:gd name="connsiteX22" fmla="*/ 541124 w 1859352"/>
                <a:gd name="connsiteY22" fmla="*/ 180265 h 1117987"/>
                <a:gd name="connsiteX23" fmla="*/ 542438 w 1859352"/>
                <a:gd name="connsiteY23" fmla="*/ 184291 h 1117987"/>
                <a:gd name="connsiteX24" fmla="*/ 545215 w 1859352"/>
                <a:gd name="connsiteY24" fmla="*/ 182918 h 1117987"/>
                <a:gd name="connsiteX25" fmla="*/ 539845 w 1859352"/>
                <a:gd name="connsiteY25" fmla="*/ 313674 h 1117987"/>
                <a:gd name="connsiteX26" fmla="*/ 540974 w 1859352"/>
                <a:gd name="connsiteY26" fmla="*/ 313999 h 1117987"/>
                <a:gd name="connsiteX27" fmla="*/ 541364 w 1859352"/>
                <a:gd name="connsiteY27" fmla="*/ 313083 h 1117987"/>
                <a:gd name="connsiteX28" fmla="*/ 539845 w 1859352"/>
                <a:gd name="connsiteY28" fmla="*/ 313674 h 1117987"/>
                <a:gd name="connsiteX29" fmla="*/ 552660 w 1859352"/>
                <a:gd name="connsiteY29" fmla="*/ 285239 h 1117987"/>
                <a:gd name="connsiteX30" fmla="*/ 552100 w 1859352"/>
                <a:gd name="connsiteY30" fmla="*/ 283797 h 1117987"/>
                <a:gd name="connsiteX31" fmla="*/ 551745 w 1859352"/>
                <a:gd name="connsiteY31" fmla="*/ 284884 h 1117987"/>
                <a:gd name="connsiteX32" fmla="*/ 552660 w 1859352"/>
                <a:gd name="connsiteY32" fmla="*/ 285239 h 1117987"/>
                <a:gd name="connsiteX33" fmla="*/ 487636 w 1859352"/>
                <a:gd name="connsiteY33" fmla="*/ 51007 h 1117987"/>
                <a:gd name="connsiteX34" fmla="*/ 490567 w 1859352"/>
                <a:gd name="connsiteY34" fmla="*/ 54212 h 1117987"/>
                <a:gd name="connsiteX35" fmla="*/ 495372 w 1859352"/>
                <a:gd name="connsiteY35" fmla="*/ 55055 h 1117987"/>
                <a:gd name="connsiteX36" fmla="*/ 506352 w 1859352"/>
                <a:gd name="connsiteY36" fmla="*/ 59098 h 1117987"/>
                <a:gd name="connsiteX37" fmla="*/ 507859 w 1859352"/>
                <a:gd name="connsiteY37" fmla="*/ 59766 h 1117987"/>
                <a:gd name="connsiteX38" fmla="*/ 506438 w 1859352"/>
                <a:gd name="connsiteY38" fmla="*/ 61349 h 1117987"/>
                <a:gd name="connsiteX39" fmla="*/ 499698 w 1859352"/>
                <a:gd name="connsiteY39" fmla="*/ 62432 h 1117987"/>
                <a:gd name="connsiteX40" fmla="*/ 494063 w 1859352"/>
                <a:gd name="connsiteY40" fmla="*/ 65851 h 1117987"/>
                <a:gd name="connsiteX41" fmla="*/ 496596 w 1859352"/>
                <a:gd name="connsiteY41" fmla="*/ 71431 h 1117987"/>
                <a:gd name="connsiteX42" fmla="*/ 506583 w 1859352"/>
                <a:gd name="connsiteY42" fmla="*/ 80571 h 1117987"/>
                <a:gd name="connsiteX43" fmla="*/ 509664 w 1859352"/>
                <a:gd name="connsiteY43" fmla="*/ 81444 h 1117987"/>
                <a:gd name="connsiteX44" fmla="*/ 519369 w 1859352"/>
                <a:gd name="connsiteY44" fmla="*/ 66112 h 1117987"/>
                <a:gd name="connsiteX45" fmla="*/ 518419 w 1859352"/>
                <a:gd name="connsiteY45" fmla="*/ 61490 h 1117987"/>
                <a:gd name="connsiteX46" fmla="*/ 519579 w 1859352"/>
                <a:gd name="connsiteY46" fmla="*/ 60352 h 1117987"/>
                <a:gd name="connsiteX47" fmla="*/ 521213 w 1859352"/>
                <a:gd name="connsiteY47" fmla="*/ 60318 h 1117987"/>
                <a:gd name="connsiteX48" fmla="*/ 525523 w 1859352"/>
                <a:gd name="connsiteY48" fmla="*/ 70994 h 1117987"/>
                <a:gd name="connsiteX49" fmla="*/ 524684 w 1859352"/>
                <a:gd name="connsiteY49" fmla="*/ 77742 h 1117987"/>
                <a:gd name="connsiteX50" fmla="*/ 528976 w 1859352"/>
                <a:gd name="connsiteY50" fmla="*/ 83998 h 1117987"/>
                <a:gd name="connsiteX51" fmla="*/ 539049 w 1859352"/>
                <a:gd name="connsiteY51" fmla="*/ 89078 h 1117987"/>
                <a:gd name="connsiteX52" fmla="*/ 553371 w 1859352"/>
                <a:gd name="connsiteY52" fmla="*/ 96549 h 1117987"/>
                <a:gd name="connsiteX53" fmla="*/ 581887 w 1859352"/>
                <a:gd name="connsiteY53" fmla="*/ 100032 h 1117987"/>
                <a:gd name="connsiteX54" fmla="*/ 586829 w 1859352"/>
                <a:gd name="connsiteY54" fmla="*/ 99998 h 1117987"/>
                <a:gd name="connsiteX55" fmla="*/ 597822 w 1859352"/>
                <a:gd name="connsiteY55" fmla="*/ 92236 h 1117987"/>
                <a:gd name="connsiteX56" fmla="*/ 598091 w 1859352"/>
                <a:gd name="connsiteY56" fmla="*/ 85808 h 1117987"/>
                <a:gd name="connsiteX57" fmla="*/ 595905 w 1859352"/>
                <a:gd name="connsiteY57" fmla="*/ 83220 h 1117987"/>
                <a:gd name="connsiteX58" fmla="*/ 590496 w 1859352"/>
                <a:gd name="connsiteY58" fmla="*/ 79082 h 1117987"/>
                <a:gd name="connsiteX59" fmla="*/ 588121 w 1859352"/>
                <a:gd name="connsiteY59" fmla="*/ 73382 h 1117987"/>
                <a:gd name="connsiteX60" fmla="*/ 583204 w 1859352"/>
                <a:gd name="connsiteY60" fmla="*/ 61007 h 1117987"/>
                <a:gd name="connsiteX61" fmla="*/ 568249 w 1859352"/>
                <a:gd name="connsiteY61" fmla="*/ 43407 h 1117987"/>
                <a:gd name="connsiteX62" fmla="*/ 558613 w 1859352"/>
                <a:gd name="connsiteY62" fmla="*/ 43035 h 1117987"/>
                <a:gd name="connsiteX63" fmla="*/ 551052 w 1859352"/>
                <a:gd name="connsiteY63" fmla="*/ 42740 h 1117987"/>
                <a:gd name="connsiteX64" fmla="*/ 540007 w 1859352"/>
                <a:gd name="connsiteY64" fmla="*/ 43219 h 1117987"/>
                <a:gd name="connsiteX65" fmla="*/ 537448 w 1859352"/>
                <a:gd name="connsiteY65" fmla="*/ 44609 h 1117987"/>
                <a:gd name="connsiteX66" fmla="*/ 537418 w 1859352"/>
                <a:gd name="connsiteY66" fmla="*/ 45281 h 1117987"/>
                <a:gd name="connsiteX67" fmla="*/ 536575 w 1859352"/>
                <a:gd name="connsiteY67" fmla="*/ 45294 h 1117987"/>
                <a:gd name="connsiteX68" fmla="*/ 529001 w 1859352"/>
                <a:gd name="connsiteY68" fmla="*/ 52851 h 1117987"/>
                <a:gd name="connsiteX69" fmla="*/ 526387 w 1859352"/>
                <a:gd name="connsiteY69" fmla="*/ 52483 h 1117987"/>
                <a:gd name="connsiteX70" fmla="*/ 526571 w 1859352"/>
                <a:gd name="connsiteY70" fmla="*/ 51032 h 1117987"/>
                <a:gd name="connsiteX71" fmla="*/ 536575 w 1859352"/>
                <a:gd name="connsiteY71" fmla="*/ 45290 h 1117987"/>
                <a:gd name="connsiteX72" fmla="*/ 537029 w 1859352"/>
                <a:gd name="connsiteY72" fmla="*/ 44853 h 1117987"/>
                <a:gd name="connsiteX73" fmla="*/ 537448 w 1859352"/>
                <a:gd name="connsiteY73" fmla="*/ 44605 h 1117987"/>
                <a:gd name="connsiteX74" fmla="*/ 532660 w 1859352"/>
                <a:gd name="connsiteY74" fmla="*/ 31695 h 1117987"/>
                <a:gd name="connsiteX75" fmla="*/ 527264 w 1859352"/>
                <a:gd name="connsiteY75" fmla="*/ 19662 h 1117987"/>
                <a:gd name="connsiteX76" fmla="*/ 522912 w 1859352"/>
                <a:gd name="connsiteY76" fmla="*/ 15109 h 1117987"/>
                <a:gd name="connsiteX77" fmla="*/ 505809 w 1859352"/>
                <a:gd name="connsiteY77" fmla="*/ 4904 h 1117987"/>
                <a:gd name="connsiteX78" fmla="*/ 498795 w 1859352"/>
                <a:gd name="connsiteY78" fmla="*/ 347 h 1117987"/>
                <a:gd name="connsiteX79" fmla="*/ 492946 w 1859352"/>
                <a:gd name="connsiteY79" fmla="*/ 2409 h 1117987"/>
                <a:gd name="connsiteX80" fmla="*/ 487790 w 1859352"/>
                <a:gd name="connsiteY80" fmla="*/ 14913 h 1117987"/>
                <a:gd name="connsiteX81" fmla="*/ 485723 w 1859352"/>
                <a:gd name="connsiteY81" fmla="*/ 34476 h 1117987"/>
                <a:gd name="connsiteX82" fmla="*/ 487636 w 1859352"/>
                <a:gd name="connsiteY82" fmla="*/ 51007 h 1117987"/>
                <a:gd name="connsiteX83" fmla="*/ 495526 w 1859352"/>
                <a:gd name="connsiteY83" fmla="*/ 252158 h 1117987"/>
                <a:gd name="connsiteX84" fmla="*/ 496806 w 1859352"/>
                <a:gd name="connsiteY84" fmla="*/ 252521 h 1117987"/>
                <a:gd name="connsiteX85" fmla="*/ 497229 w 1859352"/>
                <a:gd name="connsiteY85" fmla="*/ 251529 h 1117987"/>
                <a:gd name="connsiteX86" fmla="*/ 495526 w 1859352"/>
                <a:gd name="connsiteY86" fmla="*/ 252158 h 1117987"/>
                <a:gd name="connsiteX87" fmla="*/ 551522 w 1859352"/>
                <a:gd name="connsiteY87" fmla="*/ 296622 h 1117987"/>
                <a:gd name="connsiteX88" fmla="*/ 550307 w 1859352"/>
                <a:gd name="connsiteY88" fmla="*/ 295993 h 1117987"/>
                <a:gd name="connsiteX89" fmla="*/ 550200 w 1859352"/>
                <a:gd name="connsiteY89" fmla="*/ 297058 h 1117987"/>
                <a:gd name="connsiteX90" fmla="*/ 551522 w 1859352"/>
                <a:gd name="connsiteY90" fmla="*/ 296622 h 1117987"/>
                <a:gd name="connsiteX91" fmla="*/ 471281 w 1859352"/>
                <a:gd name="connsiteY91" fmla="*/ 349464 h 1117987"/>
                <a:gd name="connsiteX92" fmla="*/ 471426 w 1859352"/>
                <a:gd name="connsiteY92" fmla="*/ 347971 h 1117987"/>
                <a:gd name="connsiteX93" fmla="*/ 470395 w 1859352"/>
                <a:gd name="connsiteY93" fmla="*/ 346905 h 1117987"/>
                <a:gd name="connsiteX94" fmla="*/ 467849 w 1859352"/>
                <a:gd name="connsiteY94" fmla="*/ 348467 h 1117987"/>
                <a:gd name="connsiteX95" fmla="*/ 468769 w 1859352"/>
                <a:gd name="connsiteY95" fmla="*/ 350962 h 1117987"/>
                <a:gd name="connsiteX96" fmla="*/ 471281 w 1859352"/>
                <a:gd name="connsiteY96" fmla="*/ 349464 h 1117987"/>
                <a:gd name="connsiteX97" fmla="*/ 221862 w 1859352"/>
                <a:gd name="connsiteY97" fmla="*/ 518325 h 1117987"/>
                <a:gd name="connsiteX98" fmla="*/ 220873 w 1859352"/>
                <a:gd name="connsiteY98" fmla="*/ 524123 h 1117987"/>
                <a:gd name="connsiteX99" fmla="*/ 222872 w 1859352"/>
                <a:gd name="connsiteY99" fmla="*/ 531560 h 1117987"/>
                <a:gd name="connsiteX100" fmla="*/ 231302 w 1859352"/>
                <a:gd name="connsiteY100" fmla="*/ 535253 h 1117987"/>
                <a:gd name="connsiteX101" fmla="*/ 242547 w 1859352"/>
                <a:gd name="connsiteY101" fmla="*/ 521663 h 1117987"/>
                <a:gd name="connsiteX102" fmla="*/ 241537 w 1859352"/>
                <a:gd name="connsiteY102" fmla="*/ 518590 h 1117987"/>
                <a:gd name="connsiteX103" fmla="*/ 227857 w 1859352"/>
                <a:gd name="connsiteY103" fmla="*/ 513100 h 1117987"/>
                <a:gd name="connsiteX104" fmla="*/ 221862 w 1859352"/>
                <a:gd name="connsiteY104" fmla="*/ 518325 h 1117987"/>
                <a:gd name="connsiteX105" fmla="*/ 231143 w 1859352"/>
                <a:gd name="connsiteY105" fmla="*/ 93947 h 1117987"/>
                <a:gd name="connsiteX106" fmla="*/ 234113 w 1859352"/>
                <a:gd name="connsiteY106" fmla="*/ 93164 h 1117987"/>
                <a:gd name="connsiteX107" fmla="*/ 241297 w 1859352"/>
                <a:gd name="connsiteY107" fmla="*/ 82184 h 1117987"/>
                <a:gd name="connsiteX108" fmla="*/ 242059 w 1859352"/>
                <a:gd name="connsiteY108" fmla="*/ 79261 h 1117987"/>
                <a:gd name="connsiteX109" fmla="*/ 233574 w 1859352"/>
                <a:gd name="connsiteY109" fmla="*/ 65217 h 1117987"/>
                <a:gd name="connsiteX110" fmla="*/ 228884 w 1859352"/>
                <a:gd name="connsiteY110" fmla="*/ 65196 h 1117987"/>
                <a:gd name="connsiteX111" fmla="*/ 222867 w 1859352"/>
                <a:gd name="connsiteY111" fmla="*/ 73168 h 1117987"/>
                <a:gd name="connsiteX112" fmla="*/ 221648 w 1859352"/>
                <a:gd name="connsiteY112" fmla="*/ 77417 h 1117987"/>
                <a:gd name="connsiteX113" fmla="*/ 231143 w 1859352"/>
                <a:gd name="connsiteY113" fmla="*/ 93947 h 1117987"/>
                <a:gd name="connsiteX114" fmla="*/ 213432 w 1859352"/>
                <a:gd name="connsiteY114" fmla="*/ 57909 h 1117987"/>
                <a:gd name="connsiteX115" fmla="*/ 216659 w 1859352"/>
                <a:gd name="connsiteY115" fmla="*/ 54498 h 1117987"/>
                <a:gd name="connsiteX116" fmla="*/ 213107 w 1859352"/>
                <a:gd name="connsiteY116" fmla="*/ 52290 h 1117987"/>
                <a:gd name="connsiteX117" fmla="*/ 210633 w 1859352"/>
                <a:gd name="connsiteY117" fmla="*/ 55607 h 1117987"/>
                <a:gd name="connsiteX118" fmla="*/ 213432 w 1859352"/>
                <a:gd name="connsiteY118" fmla="*/ 57909 h 1117987"/>
                <a:gd name="connsiteX119" fmla="*/ 492877 w 1859352"/>
                <a:gd name="connsiteY119" fmla="*/ 300896 h 1117987"/>
                <a:gd name="connsiteX120" fmla="*/ 494058 w 1859352"/>
                <a:gd name="connsiteY120" fmla="*/ 303528 h 1117987"/>
                <a:gd name="connsiteX121" fmla="*/ 495184 w 1859352"/>
                <a:gd name="connsiteY121" fmla="*/ 302458 h 1117987"/>
                <a:gd name="connsiteX122" fmla="*/ 494016 w 1859352"/>
                <a:gd name="connsiteY122" fmla="*/ 299908 h 1117987"/>
                <a:gd name="connsiteX123" fmla="*/ 492877 w 1859352"/>
                <a:gd name="connsiteY123" fmla="*/ 300896 h 1117987"/>
                <a:gd name="connsiteX124" fmla="*/ 256599 w 1859352"/>
                <a:gd name="connsiteY124" fmla="*/ 455572 h 1117987"/>
                <a:gd name="connsiteX125" fmla="*/ 253839 w 1859352"/>
                <a:gd name="connsiteY125" fmla="*/ 457006 h 1117987"/>
                <a:gd name="connsiteX126" fmla="*/ 254160 w 1859352"/>
                <a:gd name="connsiteY126" fmla="*/ 458491 h 1117987"/>
                <a:gd name="connsiteX127" fmla="*/ 258777 w 1859352"/>
                <a:gd name="connsiteY127" fmla="*/ 462898 h 1117987"/>
                <a:gd name="connsiteX128" fmla="*/ 261640 w 1859352"/>
                <a:gd name="connsiteY128" fmla="*/ 463052 h 1117987"/>
                <a:gd name="connsiteX129" fmla="*/ 261940 w 1859352"/>
                <a:gd name="connsiteY129" fmla="*/ 458816 h 1117987"/>
                <a:gd name="connsiteX130" fmla="*/ 256599 w 1859352"/>
                <a:gd name="connsiteY130" fmla="*/ 455572 h 1117987"/>
                <a:gd name="connsiteX131" fmla="*/ 205832 w 1859352"/>
                <a:gd name="connsiteY131" fmla="*/ 99266 h 1117987"/>
                <a:gd name="connsiteX132" fmla="*/ 203787 w 1859352"/>
                <a:gd name="connsiteY132" fmla="*/ 101705 h 1117987"/>
                <a:gd name="connsiteX133" fmla="*/ 205263 w 1859352"/>
                <a:gd name="connsiteY133" fmla="*/ 116575 h 1117987"/>
                <a:gd name="connsiteX134" fmla="*/ 209953 w 1859352"/>
                <a:gd name="connsiteY134" fmla="*/ 120982 h 1117987"/>
                <a:gd name="connsiteX135" fmla="*/ 224100 w 1859352"/>
                <a:gd name="connsiteY135" fmla="*/ 117225 h 1117987"/>
                <a:gd name="connsiteX136" fmla="*/ 224904 w 1859352"/>
                <a:gd name="connsiteY136" fmla="*/ 112655 h 1117987"/>
                <a:gd name="connsiteX137" fmla="*/ 224061 w 1859352"/>
                <a:gd name="connsiteY137" fmla="*/ 111183 h 1117987"/>
                <a:gd name="connsiteX138" fmla="*/ 222084 w 1859352"/>
                <a:gd name="connsiteY138" fmla="*/ 108462 h 1117987"/>
                <a:gd name="connsiteX139" fmla="*/ 222786 w 1859352"/>
                <a:gd name="connsiteY139" fmla="*/ 102775 h 1117987"/>
                <a:gd name="connsiteX140" fmla="*/ 224040 w 1859352"/>
                <a:gd name="connsiteY140" fmla="*/ 95535 h 1117987"/>
                <a:gd name="connsiteX141" fmla="*/ 216483 w 1859352"/>
                <a:gd name="connsiteY141" fmla="*/ 94581 h 1117987"/>
                <a:gd name="connsiteX142" fmla="*/ 211720 w 1859352"/>
                <a:gd name="connsiteY142" fmla="*/ 96237 h 1117987"/>
                <a:gd name="connsiteX143" fmla="*/ 211810 w 1859352"/>
                <a:gd name="connsiteY143" fmla="*/ 96155 h 1117987"/>
                <a:gd name="connsiteX144" fmla="*/ 211767 w 1859352"/>
                <a:gd name="connsiteY144" fmla="*/ 96172 h 1117987"/>
                <a:gd name="connsiteX145" fmla="*/ 211746 w 1859352"/>
                <a:gd name="connsiteY145" fmla="*/ 96190 h 1117987"/>
                <a:gd name="connsiteX146" fmla="*/ 205832 w 1859352"/>
                <a:gd name="connsiteY146" fmla="*/ 99266 h 1117987"/>
                <a:gd name="connsiteX147" fmla="*/ 483797 w 1859352"/>
                <a:gd name="connsiteY147" fmla="*/ 357718 h 1117987"/>
                <a:gd name="connsiteX148" fmla="*/ 482685 w 1859352"/>
                <a:gd name="connsiteY148" fmla="*/ 357196 h 1117987"/>
                <a:gd name="connsiteX149" fmla="*/ 481636 w 1859352"/>
                <a:gd name="connsiteY149" fmla="*/ 357894 h 1117987"/>
                <a:gd name="connsiteX150" fmla="*/ 482192 w 1859352"/>
                <a:gd name="connsiteY150" fmla="*/ 358805 h 1117987"/>
                <a:gd name="connsiteX151" fmla="*/ 483797 w 1859352"/>
                <a:gd name="connsiteY151" fmla="*/ 357718 h 1117987"/>
                <a:gd name="connsiteX152" fmla="*/ 469437 w 1859352"/>
                <a:gd name="connsiteY152" fmla="*/ 371848 h 1117987"/>
                <a:gd name="connsiteX153" fmla="*/ 470309 w 1859352"/>
                <a:gd name="connsiteY153" fmla="*/ 370474 h 1117987"/>
                <a:gd name="connsiteX154" fmla="*/ 469574 w 1859352"/>
                <a:gd name="connsiteY154" fmla="*/ 365998 h 1117987"/>
                <a:gd name="connsiteX155" fmla="*/ 467331 w 1859352"/>
                <a:gd name="connsiteY155" fmla="*/ 364359 h 1117987"/>
                <a:gd name="connsiteX156" fmla="*/ 465008 w 1859352"/>
                <a:gd name="connsiteY156" fmla="*/ 366071 h 1117987"/>
                <a:gd name="connsiteX157" fmla="*/ 466445 w 1859352"/>
                <a:gd name="connsiteY157" fmla="*/ 371694 h 1117987"/>
                <a:gd name="connsiteX158" fmla="*/ 469437 w 1859352"/>
                <a:gd name="connsiteY158" fmla="*/ 371848 h 1117987"/>
                <a:gd name="connsiteX159" fmla="*/ 419157 w 1859352"/>
                <a:gd name="connsiteY159" fmla="*/ 373072 h 1117987"/>
                <a:gd name="connsiteX160" fmla="*/ 433313 w 1859352"/>
                <a:gd name="connsiteY160" fmla="*/ 367843 h 1117987"/>
                <a:gd name="connsiteX161" fmla="*/ 433411 w 1859352"/>
                <a:gd name="connsiteY161" fmla="*/ 366165 h 1117987"/>
                <a:gd name="connsiteX162" fmla="*/ 426124 w 1859352"/>
                <a:gd name="connsiteY162" fmla="*/ 357303 h 1117987"/>
                <a:gd name="connsiteX163" fmla="*/ 422927 w 1859352"/>
                <a:gd name="connsiteY163" fmla="*/ 356730 h 1117987"/>
                <a:gd name="connsiteX164" fmla="*/ 416363 w 1859352"/>
                <a:gd name="connsiteY164" fmla="*/ 369139 h 1117987"/>
                <a:gd name="connsiteX165" fmla="*/ 419157 w 1859352"/>
                <a:gd name="connsiteY165" fmla="*/ 373072 h 1117987"/>
                <a:gd name="connsiteX166" fmla="*/ 246963 w 1859352"/>
                <a:gd name="connsiteY166" fmla="*/ 391125 h 1117987"/>
                <a:gd name="connsiteX167" fmla="*/ 239894 w 1859352"/>
                <a:gd name="connsiteY167" fmla="*/ 408289 h 1117987"/>
                <a:gd name="connsiteX168" fmla="*/ 241516 w 1859352"/>
                <a:gd name="connsiteY168" fmla="*/ 415871 h 1117987"/>
                <a:gd name="connsiteX169" fmla="*/ 244541 w 1859352"/>
                <a:gd name="connsiteY169" fmla="*/ 419953 h 1117987"/>
                <a:gd name="connsiteX170" fmla="*/ 241811 w 1859352"/>
                <a:gd name="connsiteY170" fmla="*/ 430274 h 1117987"/>
                <a:gd name="connsiteX171" fmla="*/ 235876 w 1859352"/>
                <a:gd name="connsiteY171" fmla="*/ 435700 h 1117987"/>
                <a:gd name="connsiteX172" fmla="*/ 236642 w 1859352"/>
                <a:gd name="connsiteY172" fmla="*/ 445735 h 1117987"/>
                <a:gd name="connsiteX173" fmla="*/ 243214 w 1859352"/>
                <a:gd name="connsiteY173" fmla="*/ 453382 h 1117987"/>
                <a:gd name="connsiteX174" fmla="*/ 247973 w 1859352"/>
                <a:gd name="connsiteY174" fmla="*/ 454717 h 1117987"/>
                <a:gd name="connsiteX175" fmla="*/ 254562 w 1859352"/>
                <a:gd name="connsiteY175" fmla="*/ 453056 h 1117987"/>
                <a:gd name="connsiteX176" fmla="*/ 263484 w 1859352"/>
                <a:gd name="connsiteY176" fmla="*/ 456946 h 1117987"/>
                <a:gd name="connsiteX177" fmla="*/ 266232 w 1859352"/>
                <a:gd name="connsiteY177" fmla="*/ 463014 h 1117987"/>
                <a:gd name="connsiteX178" fmla="*/ 275068 w 1859352"/>
                <a:gd name="connsiteY178" fmla="*/ 471995 h 1117987"/>
                <a:gd name="connsiteX179" fmla="*/ 283048 w 1859352"/>
                <a:gd name="connsiteY179" fmla="*/ 474666 h 1117987"/>
                <a:gd name="connsiteX180" fmla="*/ 291196 w 1859352"/>
                <a:gd name="connsiteY180" fmla="*/ 476266 h 1117987"/>
                <a:gd name="connsiteX181" fmla="*/ 297995 w 1859352"/>
                <a:gd name="connsiteY181" fmla="*/ 476206 h 1117987"/>
                <a:gd name="connsiteX182" fmla="*/ 297982 w 1859352"/>
                <a:gd name="connsiteY182" fmla="*/ 476587 h 1117987"/>
                <a:gd name="connsiteX183" fmla="*/ 308205 w 1859352"/>
                <a:gd name="connsiteY183" fmla="*/ 476514 h 1117987"/>
                <a:gd name="connsiteX184" fmla="*/ 310717 w 1859352"/>
                <a:gd name="connsiteY184" fmla="*/ 474606 h 1117987"/>
                <a:gd name="connsiteX185" fmla="*/ 312163 w 1859352"/>
                <a:gd name="connsiteY185" fmla="*/ 469741 h 1117987"/>
                <a:gd name="connsiteX186" fmla="*/ 310097 w 1859352"/>
                <a:gd name="connsiteY186" fmla="*/ 463775 h 1117987"/>
                <a:gd name="connsiteX187" fmla="*/ 299882 w 1859352"/>
                <a:gd name="connsiteY187" fmla="*/ 457596 h 1117987"/>
                <a:gd name="connsiteX188" fmla="*/ 281076 w 1859352"/>
                <a:gd name="connsiteY188" fmla="*/ 431969 h 1117987"/>
                <a:gd name="connsiteX189" fmla="*/ 277426 w 1859352"/>
                <a:gd name="connsiteY189" fmla="*/ 417052 h 1117987"/>
                <a:gd name="connsiteX190" fmla="*/ 277806 w 1859352"/>
                <a:gd name="connsiteY190" fmla="*/ 394955 h 1117987"/>
                <a:gd name="connsiteX191" fmla="*/ 281812 w 1859352"/>
                <a:gd name="connsiteY191" fmla="*/ 385746 h 1117987"/>
                <a:gd name="connsiteX192" fmla="*/ 284037 w 1859352"/>
                <a:gd name="connsiteY192" fmla="*/ 379379 h 1117987"/>
                <a:gd name="connsiteX193" fmla="*/ 288038 w 1859352"/>
                <a:gd name="connsiteY193" fmla="*/ 350778 h 1117987"/>
                <a:gd name="connsiteX194" fmla="*/ 293263 w 1859352"/>
                <a:gd name="connsiteY194" fmla="*/ 340572 h 1117987"/>
                <a:gd name="connsiteX195" fmla="*/ 303673 w 1859352"/>
                <a:gd name="connsiteY195" fmla="*/ 327585 h 1117987"/>
                <a:gd name="connsiteX196" fmla="*/ 314915 w 1859352"/>
                <a:gd name="connsiteY196" fmla="*/ 308646 h 1117987"/>
                <a:gd name="connsiteX197" fmla="*/ 328043 w 1859352"/>
                <a:gd name="connsiteY197" fmla="*/ 293066 h 1117987"/>
                <a:gd name="connsiteX198" fmla="*/ 346901 w 1859352"/>
                <a:gd name="connsiteY198" fmla="*/ 278602 h 1117987"/>
                <a:gd name="connsiteX199" fmla="*/ 354993 w 1859352"/>
                <a:gd name="connsiteY199" fmla="*/ 272419 h 1117987"/>
                <a:gd name="connsiteX200" fmla="*/ 360346 w 1859352"/>
                <a:gd name="connsiteY200" fmla="*/ 256231 h 1117987"/>
                <a:gd name="connsiteX201" fmla="*/ 358989 w 1859352"/>
                <a:gd name="connsiteY201" fmla="*/ 251315 h 1117987"/>
                <a:gd name="connsiteX202" fmla="*/ 355219 w 1859352"/>
                <a:gd name="connsiteY202" fmla="*/ 245876 h 1117987"/>
                <a:gd name="connsiteX203" fmla="*/ 351159 w 1859352"/>
                <a:gd name="connsiteY203" fmla="*/ 242769 h 1117987"/>
                <a:gd name="connsiteX204" fmla="*/ 338364 w 1859352"/>
                <a:gd name="connsiteY204" fmla="*/ 241815 h 1117987"/>
                <a:gd name="connsiteX205" fmla="*/ 325860 w 1859352"/>
                <a:gd name="connsiteY205" fmla="*/ 256942 h 1117987"/>
                <a:gd name="connsiteX206" fmla="*/ 318038 w 1859352"/>
                <a:gd name="connsiteY206" fmla="*/ 267541 h 1117987"/>
                <a:gd name="connsiteX207" fmla="*/ 300875 w 1859352"/>
                <a:gd name="connsiteY207" fmla="*/ 274520 h 1117987"/>
                <a:gd name="connsiteX208" fmla="*/ 278872 w 1859352"/>
                <a:gd name="connsiteY208" fmla="*/ 288230 h 1117987"/>
                <a:gd name="connsiteX209" fmla="*/ 277939 w 1859352"/>
                <a:gd name="connsiteY209" fmla="*/ 289660 h 1117987"/>
                <a:gd name="connsiteX210" fmla="*/ 271521 w 1859352"/>
                <a:gd name="connsiteY210" fmla="*/ 294786 h 1117987"/>
                <a:gd name="connsiteX211" fmla="*/ 267194 w 1859352"/>
                <a:gd name="connsiteY211" fmla="*/ 299519 h 1117987"/>
                <a:gd name="connsiteX212" fmla="*/ 264375 w 1859352"/>
                <a:gd name="connsiteY212" fmla="*/ 307448 h 1117987"/>
                <a:gd name="connsiteX213" fmla="*/ 262932 w 1859352"/>
                <a:gd name="connsiteY213" fmla="*/ 315475 h 1117987"/>
                <a:gd name="connsiteX214" fmla="*/ 261769 w 1859352"/>
                <a:gd name="connsiteY214" fmla="*/ 318299 h 1117987"/>
                <a:gd name="connsiteX215" fmla="*/ 260305 w 1859352"/>
                <a:gd name="connsiteY215" fmla="*/ 319155 h 1117987"/>
                <a:gd name="connsiteX216" fmla="*/ 254246 w 1859352"/>
                <a:gd name="connsiteY216" fmla="*/ 324894 h 1117987"/>
                <a:gd name="connsiteX217" fmla="*/ 248294 w 1859352"/>
                <a:gd name="connsiteY217" fmla="*/ 327375 h 1117987"/>
                <a:gd name="connsiteX218" fmla="*/ 246300 w 1859352"/>
                <a:gd name="connsiteY218" fmla="*/ 331282 h 1117987"/>
                <a:gd name="connsiteX219" fmla="*/ 252115 w 1859352"/>
                <a:gd name="connsiteY219" fmla="*/ 341556 h 1117987"/>
                <a:gd name="connsiteX220" fmla="*/ 251122 w 1859352"/>
                <a:gd name="connsiteY220" fmla="*/ 354980 h 1117987"/>
                <a:gd name="connsiteX221" fmla="*/ 248927 w 1859352"/>
                <a:gd name="connsiteY221" fmla="*/ 363029 h 1117987"/>
                <a:gd name="connsiteX222" fmla="*/ 243189 w 1859352"/>
                <a:gd name="connsiteY222" fmla="*/ 373461 h 1117987"/>
                <a:gd name="connsiteX223" fmla="*/ 244810 w 1859352"/>
                <a:gd name="connsiteY223" fmla="*/ 381014 h 1117987"/>
                <a:gd name="connsiteX224" fmla="*/ 246963 w 1859352"/>
                <a:gd name="connsiteY224" fmla="*/ 391125 h 1117987"/>
                <a:gd name="connsiteX225" fmla="*/ 1123618 w 1859352"/>
                <a:gd name="connsiteY225" fmla="*/ 130448 h 1117987"/>
                <a:gd name="connsiteX226" fmla="*/ 1119053 w 1859352"/>
                <a:gd name="connsiteY226" fmla="*/ 131128 h 1117987"/>
                <a:gd name="connsiteX227" fmla="*/ 1117217 w 1859352"/>
                <a:gd name="connsiteY227" fmla="*/ 135403 h 1117987"/>
                <a:gd name="connsiteX228" fmla="*/ 1124744 w 1859352"/>
                <a:gd name="connsiteY228" fmla="*/ 145562 h 1117987"/>
                <a:gd name="connsiteX229" fmla="*/ 1128963 w 1859352"/>
                <a:gd name="connsiteY229" fmla="*/ 143940 h 1117987"/>
                <a:gd name="connsiteX230" fmla="*/ 1130388 w 1859352"/>
                <a:gd name="connsiteY230" fmla="*/ 139686 h 1117987"/>
                <a:gd name="connsiteX231" fmla="*/ 1123618 w 1859352"/>
                <a:gd name="connsiteY231" fmla="*/ 130448 h 1117987"/>
                <a:gd name="connsiteX232" fmla="*/ 1043043 w 1859352"/>
                <a:gd name="connsiteY232" fmla="*/ 94063 h 1117987"/>
                <a:gd name="connsiteX233" fmla="*/ 1049038 w 1859352"/>
                <a:gd name="connsiteY233" fmla="*/ 105736 h 1117987"/>
                <a:gd name="connsiteX234" fmla="*/ 1052218 w 1859352"/>
                <a:gd name="connsiteY234" fmla="*/ 109489 h 1117987"/>
                <a:gd name="connsiteX235" fmla="*/ 1061281 w 1859352"/>
                <a:gd name="connsiteY235" fmla="*/ 113969 h 1117987"/>
                <a:gd name="connsiteX236" fmla="*/ 1071384 w 1859352"/>
                <a:gd name="connsiteY236" fmla="*/ 119823 h 1117987"/>
                <a:gd name="connsiteX237" fmla="*/ 1080626 w 1859352"/>
                <a:gd name="connsiteY237" fmla="*/ 122852 h 1117987"/>
                <a:gd name="connsiteX238" fmla="*/ 1089039 w 1859352"/>
                <a:gd name="connsiteY238" fmla="*/ 122775 h 1117987"/>
                <a:gd name="connsiteX239" fmla="*/ 1092805 w 1859352"/>
                <a:gd name="connsiteY239" fmla="*/ 119849 h 1117987"/>
                <a:gd name="connsiteX240" fmla="*/ 1097139 w 1859352"/>
                <a:gd name="connsiteY240" fmla="*/ 113019 h 1117987"/>
                <a:gd name="connsiteX241" fmla="*/ 1102484 w 1859352"/>
                <a:gd name="connsiteY241" fmla="*/ 106575 h 1117987"/>
                <a:gd name="connsiteX242" fmla="*/ 1115479 w 1859352"/>
                <a:gd name="connsiteY242" fmla="*/ 100991 h 1117987"/>
                <a:gd name="connsiteX243" fmla="*/ 1120208 w 1859352"/>
                <a:gd name="connsiteY243" fmla="*/ 99899 h 1117987"/>
                <a:gd name="connsiteX244" fmla="*/ 1123922 w 1859352"/>
                <a:gd name="connsiteY244" fmla="*/ 96468 h 1117987"/>
                <a:gd name="connsiteX245" fmla="*/ 1125030 w 1859352"/>
                <a:gd name="connsiteY245" fmla="*/ 93412 h 1117987"/>
                <a:gd name="connsiteX246" fmla="*/ 1127658 w 1859352"/>
                <a:gd name="connsiteY246" fmla="*/ 89544 h 1117987"/>
                <a:gd name="connsiteX247" fmla="*/ 1130114 w 1859352"/>
                <a:gd name="connsiteY247" fmla="*/ 87233 h 1117987"/>
                <a:gd name="connsiteX248" fmla="*/ 1132343 w 1859352"/>
                <a:gd name="connsiteY248" fmla="*/ 82715 h 1117987"/>
                <a:gd name="connsiteX249" fmla="*/ 1132198 w 1859352"/>
                <a:gd name="connsiteY249" fmla="*/ 76044 h 1117987"/>
                <a:gd name="connsiteX250" fmla="*/ 1129117 w 1859352"/>
                <a:gd name="connsiteY250" fmla="*/ 68277 h 1117987"/>
                <a:gd name="connsiteX251" fmla="*/ 1123207 w 1859352"/>
                <a:gd name="connsiteY251" fmla="*/ 60288 h 1117987"/>
                <a:gd name="connsiteX252" fmla="*/ 1101594 w 1859352"/>
                <a:gd name="connsiteY252" fmla="*/ 55919 h 1117987"/>
                <a:gd name="connsiteX253" fmla="*/ 1099925 w 1859352"/>
                <a:gd name="connsiteY253" fmla="*/ 55898 h 1117987"/>
                <a:gd name="connsiteX254" fmla="*/ 1095838 w 1859352"/>
                <a:gd name="connsiteY254" fmla="*/ 58341 h 1117987"/>
                <a:gd name="connsiteX255" fmla="*/ 1095873 w 1859352"/>
                <a:gd name="connsiteY255" fmla="*/ 61426 h 1117987"/>
                <a:gd name="connsiteX256" fmla="*/ 1100451 w 1859352"/>
                <a:gd name="connsiteY256" fmla="*/ 77481 h 1117987"/>
                <a:gd name="connsiteX257" fmla="*/ 1101123 w 1859352"/>
                <a:gd name="connsiteY257" fmla="*/ 81752 h 1117987"/>
                <a:gd name="connsiteX258" fmla="*/ 1101718 w 1859352"/>
                <a:gd name="connsiteY258" fmla="*/ 82077 h 1117987"/>
                <a:gd name="connsiteX259" fmla="*/ 1102351 w 1859352"/>
                <a:gd name="connsiteY259" fmla="*/ 83241 h 1117987"/>
                <a:gd name="connsiteX260" fmla="*/ 1101286 w 1859352"/>
                <a:gd name="connsiteY260" fmla="*/ 82501 h 1117987"/>
                <a:gd name="connsiteX261" fmla="*/ 1101123 w 1859352"/>
                <a:gd name="connsiteY261" fmla="*/ 81756 h 1117987"/>
                <a:gd name="connsiteX262" fmla="*/ 1098966 w 1859352"/>
                <a:gd name="connsiteY262" fmla="*/ 80237 h 1117987"/>
                <a:gd name="connsiteX263" fmla="*/ 1091688 w 1859352"/>
                <a:gd name="connsiteY263" fmla="*/ 63262 h 1117987"/>
                <a:gd name="connsiteX264" fmla="*/ 1085230 w 1859352"/>
                <a:gd name="connsiteY264" fmla="*/ 56548 h 1117987"/>
                <a:gd name="connsiteX265" fmla="*/ 1075269 w 1859352"/>
                <a:gd name="connsiteY265" fmla="*/ 54490 h 1117987"/>
                <a:gd name="connsiteX266" fmla="*/ 1072556 w 1859352"/>
                <a:gd name="connsiteY266" fmla="*/ 56073 h 1117987"/>
                <a:gd name="connsiteX267" fmla="*/ 1070138 w 1859352"/>
                <a:gd name="connsiteY267" fmla="*/ 62286 h 1117987"/>
                <a:gd name="connsiteX268" fmla="*/ 1070237 w 1859352"/>
                <a:gd name="connsiteY268" fmla="*/ 71897 h 1117987"/>
                <a:gd name="connsiteX269" fmla="*/ 1070699 w 1859352"/>
                <a:gd name="connsiteY269" fmla="*/ 72055 h 1117987"/>
                <a:gd name="connsiteX270" fmla="*/ 1072205 w 1859352"/>
                <a:gd name="connsiteY270" fmla="*/ 73921 h 1117987"/>
                <a:gd name="connsiteX271" fmla="*/ 1070258 w 1859352"/>
                <a:gd name="connsiteY271" fmla="*/ 72471 h 1117987"/>
                <a:gd name="connsiteX272" fmla="*/ 1070237 w 1859352"/>
                <a:gd name="connsiteY272" fmla="*/ 71897 h 1117987"/>
                <a:gd name="connsiteX273" fmla="*/ 1057237 w 1859352"/>
                <a:gd name="connsiteY273" fmla="*/ 65667 h 1117987"/>
                <a:gd name="connsiteX274" fmla="*/ 1045200 w 1859352"/>
                <a:gd name="connsiteY274" fmla="*/ 59697 h 1117987"/>
                <a:gd name="connsiteX275" fmla="*/ 1039834 w 1859352"/>
                <a:gd name="connsiteY275" fmla="*/ 62804 h 1117987"/>
                <a:gd name="connsiteX276" fmla="*/ 1035615 w 1859352"/>
                <a:gd name="connsiteY276" fmla="*/ 75676 h 1117987"/>
                <a:gd name="connsiteX277" fmla="*/ 1036004 w 1859352"/>
                <a:gd name="connsiteY277" fmla="*/ 80579 h 1117987"/>
                <a:gd name="connsiteX278" fmla="*/ 1043043 w 1859352"/>
                <a:gd name="connsiteY278" fmla="*/ 94063 h 1117987"/>
                <a:gd name="connsiteX279" fmla="*/ 1104953 w 1859352"/>
                <a:gd name="connsiteY279" fmla="*/ 85714 h 1117987"/>
                <a:gd name="connsiteX280" fmla="*/ 1105552 w 1859352"/>
                <a:gd name="connsiteY280" fmla="*/ 86420 h 1117987"/>
                <a:gd name="connsiteX281" fmla="*/ 1104568 w 1859352"/>
                <a:gd name="connsiteY281" fmla="*/ 86112 h 1117987"/>
                <a:gd name="connsiteX282" fmla="*/ 1103943 w 1859352"/>
                <a:gd name="connsiteY282" fmla="*/ 84987 h 1117987"/>
                <a:gd name="connsiteX283" fmla="*/ 1104953 w 1859352"/>
                <a:gd name="connsiteY283" fmla="*/ 85714 h 1117987"/>
                <a:gd name="connsiteX284" fmla="*/ 1074550 w 1859352"/>
                <a:gd name="connsiteY284" fmla="*/ 75012 h 1117987"/>
                <a:gd name="connsiteX285" fmla="*/ 1074661 w 1859352"/>
                <a:gd name="connsiteY285" fmla="*/ 75868 h 1117987"/>
                <a:gd name="connsiteX286" fmla="*/ 1074208 w 1859352"/>
                <a:gd name="connsiteY286" fmla="*/ 75410 h 1117987"/>
                <a:gd name="connsiteX287" fmla="*/ 1072355 w 1859352"/>
                <a:gd name="connsiteY287" fmla="*/ 74037 h 1117987"/>
                <a:gd name="connsiteX288" fmla="*/ 1074550 w 1859352"/>
                <a:gd name="connsiteY288" fmla="*/ 75012 h 1117987"/>
                <a:gd name="connsiteX289" fmla="*/ 1072701 w 1859352"/>
                <a:gd name="connsiteY289" fmla="*/ 155177 h 1117987"/>
                <a:gd name="connsiteX290" fmla="*/ 1070130 w 1859352"/>
                <a:gd name="connsiteY290" fmla="*/ 156473 h 1117987"/>
                <a:gd name="connsiteX291" fmla="*/ 1071212 w 1859352"/>
                <a:gd name="connsiteY291" fmla="*/ 157637 h 1117987"/>
                <a:gd name="connsiteX292" fmla="*/ 1074126 w 1859352"/>
                <a:gd name="connsiteY292" fmla="*/ 157599 h 1117987"/>
                <a:gd name="connsiteX293" fmla="*/ 1072701 w 1859352"/>
                <a:gd name="connsiteY293" fmla="*/ 155177 h 1117987"/>
                <a:gd name="connsiteX294" fmla="*/ 1074126 w 1859352"/>
                <a:gd name="connsiteY294" fmla="*/ 157599 h 1117987"/>
                <a:gd name="connsiteX295" fmla="*/ 1074178 w 1859352"/>
                <a:gd name="connsiteY295" fmla="*/ 157945 h 1117987"/>
                <a:gd name="connsiteX296" fmla="*/ 1074580 w 1859352"/>
                <a:gd name="connsiteY296" fmla="*/ 157842 h 1117987"/>
                <a:gd name="connsiteX297" fmla="*/ 1074473 w 1859352"/>
                <a:gd name="connsiteY297" fmla="*/ 157599 h 1117987"/>
                <a:gd name="connsiteX298" fmla="*/ 1074126 w 1859352"/>
                <a:gd name="connsiteY298" fmla="*/ 157599 h 1117987"/>
                <a:gd name="connsiteX299" fmla="*/ 97118 w 1859352"/>
                <a:gd name="connsiteY299" fmla="*/ 638935 h 1117987"/>
                <a:gd name="connsiteX300" fmla="*/ 99121 w 1859352"/>
                <a:gd name="connsiteY300" fmla="*/ 641088 h 1117987"/>
                <a:gd name="connsiteX301" fmla="*/ 100383 w 1859352"/>
                <a:gd name="connsiteY301" fmla="*/ 640360 h 1117987"/>
                <a:gd name="connsiteX302" fmla="*/ 98530 w 1859352"/>
                <a:gd name="connsiteY302" fmla="*/ 638264 h 1117987"/>
                <a:gd name="connsiteX303" fmla="*/ 97118 w 1859352"/>
                <a:gd name="connsiteY303" fmla="*/ 638935 h 1117987"/>
                <a:gd name="connsiteX304" fmla="*/ 1074576 w 1859352"/>
                <a:gd name="connsiteY304" fmla="*/ 157842 h 1117987"/>
                <a:gd name="connsiteX305" fmla="*/ 1081897 w 1859352"/>
                <a:gd name="connsiteY305" fmla="*/ 161886 h 1117987"/>
                <a:gd name="connsiteX306" fmla="*/ 1082561 w 1859352"/>
                <a:gd name="connsiteY306" fmla="*/ 160573 h 1117987"/>
                <a:gd name="connsiteX307" fmla="*/ 1081923 w 1859352"/>
                <a:gd name="connsiteY307" fmla="*/ 159118 h 1117987"/>
                <a:gd name="connsiteX308" fmla="*/ 1074576 w 1859352"/>
                <a:gd name="connsiteY308" fmla="*/ 157842 h 1117987"/>
                <a:gd name="connsiteX309" fmla="*/ 1135583 w 1859352"/>
                <a:gd name="connsiteY309" fmla="*/ 166405 h 1117987"/>
                <a:gd name="connsiteX310" fmla="*/ 1137072 w 1859352"/>
                <a:gd name="connsiteY310" fmla="*/ 166756 h 1117987"/>
                <a:gd name="connsiteX311" fmla="*/ 1153041 w 1859352"/>
                <a:gd name="connsiteY311" fmla="*/ 162631 h 1117987"/>
                <a:gd name="connsiteX312" fmla="*/ 1171617 w 1859352"/>
                <a:gd name="connsiteY312" fmla="*/ 160577 h 1117987"/>
                <a:gd name="connsiteX313" fmla="*/ 1174064 w 1859352"/>
                <a:gd name="connsiteY313" fmla="*/ 153880 h 1117987"/>
                <a:gd name="connsiteX314" fmla="*/ 1161351 w 1859352"/>
                <a:gd name="connsiteY314" fmla="*/ 143242 h 1117987"/>
                <a:gd name="connsiteX315" fmla="*/ 1153328 w 1859352"/>
                <a:gd name="connsiteY315" fmla="*/ 140512 h 1117987"/>
                <a:gd name="connsiteX316" fmla="*/ 1144877 w 1859352"/>
                <a:gd name="connsiteY316" fmla="*/ 140114 h 1117987"/>
                <a:gd name="connsiteX317" fmla="*/ 1138578 w 1859352"/>
                <a:gd name="connsiteY317" fmla="*/ 145168 h 1117987"/>
                <a:gd name="connsiteX318" fmla="*/ 1136173 w 1859352"/>
                <a:gd name="connsiteY318" fmla="*/ 158651 h 1117987"/>
                <a:gd name="connsiteX319" fmla="*/ 1134658 w 1859352"/>
                <a:gd name="connsiteY319" fmla="*/ 165117 h 1117987"/>
                <a:gd name="connsiteX320" fmla="*/ 1135583 w 1859352"/>
                <a:gd name="connsiteY320" fmla="*/ 166405 h 1117987"/>
                <a:gd name="connsiteX321" fmla="*/ 341702 w 1859352"/>
                <a:gd name="connsiteY321" fmla="*/ 505766 h 1117987"/>
                <a:gd name="connsiteX322" fmla="*/ 343067 w 1859352"/>
                <a:gd name="connsiteY322" fmla="*/ 505214 h 1117987"/>
                <a:gd name="connsiteX323" fmla="*/ 341745 w 1859352"/>
                <a:gd name="connsiteY323" fmla="*/ 504619 h 1117987"/>
                <a:gd name="connsiteX324" fmla="*/ 341702 w 1859352"/>
                <a:gd name="connsiteY324" fmla="*/ 505766 h 1117987"/>
                <a:gd name="connsiteX325" fmla="*/ 1155159 w 1859352"/>
                <a:gd name="connsiteY325" fmla="*/ 72667 h 1117987"/>
                <a:gd name="connsiteX326" fmla="*/ 1180688 w 1859352"/>
                <a:gd name="connsiteY326" fmla="*/ 78958 h 1117987"/>
                <a:gd name="connsiteX327" fmla="*/ 1187988 w 1859352"/>
                <a:gd name="connsiteY327" fmla="*/ 77990 h 1117987"/>
                <a:gd name="connsiteX328" fmla="*/ 1197428 w 1859352"/>
                <a:gd name="connsiteY328" fmla="*/ 69201 h 1117987"/>
                <a:gd name="connsiteX329" fmla="*/ 1197377 w 1859352"/>
                <a:gd name="connsiteY329" fmla="*/ 64336 h 1117987"/>
                <a:gd name="connsiteX330" fmla="*/ 1185079 w 1859352"/>
                <a:gd name="connsiteY330" fmla="*/ 56762 h 1117987"/>
                <a:gd name="connsiteX331" fmla="*/ 1173602 w 1859352"/>
                <a:gd name="connsiteY331" fmla="*/ 59073 h 1117987"/>
                <a:gd name="connsiteX332" fmla="*/ 1160316 w 1859352"/>
                <a:gd name="connsiteY332" fmla="*/ 58354 h 1117987"/>
                <a:gd name="connsiteX333" fmla="*/ 1157085 w 1859352"/>
                <a:gd name="connsiteY333" fmla="*/ 59210 h 1117987"/>
                <a:gd name="connsiteX334" fmla="*/ 1148929 w 1859352"/>
                <a:gd name="connsiteY334" fmla="*/ 60245 h 1117987"/>
                <a:gd name="connsiteX335" fmla="*/ 1147303 w 1859352"/>
                <a:gd name="connsiteY335" fmla="*/ 64131 h 1117987"/>
                <a:gd name="connsiteX336" fmla="*/ 1155159 w 1859352"/>
                <a:gd name="connsiteY336" fmla="*/ 72667 h 1117987"/>
                <a:gd name="connsiteX337" fmla="*/ 612551 w 1859352"/>
                <a:gd name="connsiteY337" fmla="*/ 88376 h 1117987"/>
                <a:gd name="connsiteX338" fmla="*/ 612961 w 1859352"/>
                <a:gd name="connsiteY338" fmla="*/ 91089 h 1117987"/>
                <a:gd name="connsiteX339" fmla="*/ 612521 w 1859352"/>
                <a:gd name="connsiteY339" fmla="*/ 98346 h 1117987"/>
                <a:gd name="connsiteX340" fmla="*/ 616838 w 1859352"/>
                <a:gd name="connsiteY340" fmla="*/ 116575 h 1117987"/>
                <a:gd name="connsiteX341" fmla="*/ 623449 w 1859352"/>
                <a:gd name="connsiteY341" fmla="*/ 128266 h 1117987"/>
                <a:gd name="connsiteX342" fmla="*/ 626543 w 1859352"/>
                <a:gd name="connsiteY342" fmla="*/ 128805 h 1117987"/>
                <a:gd name="connsiteX343" fmla="*/ 629286 w 1859352"/>
                <a:gd name="connsiteY343" fmla="*/ 126913 h 1117987"/>
                <a:gd name="connsiteX344" fmla="*/ 647861 w 1859352"/>
                <a:gd name="connsiteY344" fmla="*/ 110571 h 1117987"/>
                <a:gd name="connsiteX345" fmla="*/ 656976 w 1859352"/>
                <a:gd name="connsiteY345" fmla="*/ 102903 h 1117987"/>
                <a:gd name="connsiteX346" fmla="*/ 661563 w 1859352"/>
                <a:gd name="connsiteY346" fmla="*/ 95830 h 1117987"/>
                <a:gd name="connsiteX347" fmla="*/ 661854 w 1859352"/>
                <a:gd name="connsiteY347" fmla="*/ 90931 h 1117987"/>
                <a:gd name="connsiteX348" fmla="*/ 657887 w 1859352"/>
                <a:gd name="connsiteY348" fmla="*/ 83416 h 1117987"/>
                <a:gd name="connsiteX349" fmla="*/ 649226 w 1859352"/>
                <a:gd name="connsiteY349" fmla="*/ 75864 h 1117987"/>
                <a:gd name="connsiteX350" fmla="*/ 633775 w 1859352"/>
                <a:gd name="connsiteY350" fmla="*/ 68829 h 1117987"/>
                <a:gd name="connsiteX351" fmla="*/ 618494 w 1859352"/>
                <a:gd name="connsiteY351" fmla="*/ 61982 h 1117987"/>
                <a:gd name="connsiteX352" fmla="*/ 612045 w 1859352"/>
                <a:gd name="connsiteY352" fmla="*/ 60138 h 1117987"/>
                <a:gd name="connsiteX353" fmla="*/ 609162 w 1859352"/>
                <a:gd name="connsiteY353" fmla="*/ 61452 h 1117987"/>
                <a:gd name="connsiteX354" fmla="*/ 607715 w 1859352"/>
                <a:gd name="connsiteY354" fmla="*/ 77486 h 1117987"/>
                <a:gd name="connsiteX355" fmla="*/ 612551 w 1859352"/>
                <a:gd name="connsiteY355" fmla="*/ 88376 h 1117987"/>
                <a:gd name="connsiteX356" fmla="*/ 622872 w 1859352"/>
                <a:gd name="connsiteY356" fmla="*/ 188070 h 1117987"/>
                <a:gd name="connsiteX357" fmla="*/ 621870 w 1859352"/>
                <a:gd name="connsiteY357" fmla="*/ 189272 h 1117987"/>
                <a:gd name="connsiteX358" fmla="*/ 623415 w 1859352"/>
                <a:gd name="connsiteY358" fmla="*/ 191326 h 1117987"/>
                <a:gd name="connsiteX359" fmla="*/ 625169 w 1859352"/>
                <a:gd name="connsiteY359" fmla="*/ 189345 h 1117987"/>
                <a:gd name="connsiteX360" fmla="*/ 622872 w 1859352"/>
                <a:gd name="connsiteY360" fmla="*/ 188070 h 1117987"/>
                <a:gd name="connsiteX361" fmla="*/ 632106 w 1859352"/>
                <a:gd name="connsiteY361" fmla="*/ 182118 h 1117987"/>
                <a:gd name="connsiteX362" fmla="*/ 633462 w 1859352"/>
                <a:gd name="connsiteY362" fmla="*/ 182366 h 1117987"/>
                <a:gd name="connsiteX363" fmla="*/ 632530 w 1859352"/>
                <a:gd name="connsiteY363" fmla="*/ 181703 h 1117987"/>
                <a:gd name="connsiteX364" fmla="*/ 631943 w 1859352"/>
                <a:gd name="connsiteY364" fmla="*/ 181300 h 1117987"/>
                <a:gd name="connsiteX365" fmla="*/ 632106 w 1859352"/>
                <a:gd name="connsiteY365" fmla="*/ 182118 h 1117987"/>
                <a:gd name="connsiteX366" fmla="*/ 606598 w 1859352"/>
                <a:gd name="connsiteY366" fmla="*/ 177638 h 1117987"/>
                <a:gd name="connsiteX367" fmla="*/ 615841 w 1859352"/>
                <a:gd name="connsiteY367" fmla="*/ 170295 h 1117987"/>
                <a:gd name="connsiteX368" fmla="*/ 614189 w 1859352"/>
                <a:gd name="connsiteY368" fmla="*/ 167625 h 1117987"/>
                <a:gd name="connsiteX369" fmla="*/ 612653 w 1859352"/>
                <a:gd name="connsiteY369" fmla="*/ 167663 h 1117987"/>
                <a:gd name="connsiteX370" fmla="*/ 605952 w 1859352"/>
                <a:gd name="connsiteY370" fmla="*/ 172443 h 1117987"/>
                <a:gd name="connsiteX371" fmla="*/ 604861 w 1859352"/>
                <a:gd name="connsiteY371" fmla="*/ 175421 h 1117987"/>
                <a:gd name="connsiteX372" fmla="*/ 606598 w 1859352"/>
                <a:gd name="connsiteY372" fmla="*/ 177638 h 1117987"/>
                <a:gd name="connsiteX373" fmla="*/ 692860 w 1859352"/>
                <a:gd name="connsiteY373" fmla="*/ 98898 h 1117987"/>
                <a:gd name="connsiteX374" fmla="*/ 693802 w 1859352"/>
                <a:gd name="connsiteY374" fmla="*/ 97606 h 1117987"/>
                <a:gd name="connsiteX375" fmla="*/ 692270 w 1859352"/>
                <a:gd name="connsiteY375" fmla="*/ 94919 h 1117987"/>
                <a:gd name="connsiteX376" fmla="*/ 679454 w 1859352"/>
                <a:gd name="connsiteY376" fmla="*/ 94140 h 1117987"/>
                <a:gd name="connsiteX377" fmla="*/ 678358 w 1859352"/>
                <a:gd name="connsiteY377" fmla="*/ 95282 h 1117987"/>
                <a:gd name="connsiteX378" fmla="*/ 678239 w 1859352"/>
                <a:gd name="connsiteY378" fmla="*/ 96793 h 1117987"/>
                <a:gd name="connsiteX379" fmla="*/ 692860 w 1859352"/>
                <a:gd name="connsiteY379" fmla="*/ 98898 h 1117987"/>
                <a:gd name="connsiteX380" fmla="*/ 829466 w 1859352"/>
                <a:gd name="connsiteY380" fmla="*/ 225383 h 1117987"/>
                <a:gd name="connsiteX381" fmla="*/ 835165 w 1859352"/>
                <a:gd name="connsiteY381" fmla="*/ 232555 h 1117987"/>
                <a:gd name="connsiteX382" fmla="*/ 840086 w 1859352"/>
                <a:gd name="connsiteY382" fmla="*/ 233505 h 1117987"/>
                <a:gd name="connsiteX383" fmla="*/ 841794 w 1859352"/>
                <a:gd name="connsiteY383" fmla="*/ 233531 h 1117987"/>
                <a:gd name="connsiteX384" fmla="*/ 848615 w 1859352"/>
                <a:gd name="connsiteY384" fmla="*/ 226068 h 1117987"/>
                <a:gd name="connsiteX385" fmla="*/ 844977 w 1859352"/>
                <a:gd name="connsiteY385" fmla="*/ 216795 h 1117987"/>
                <a:gd name="connsiteX386" fmla="*/ 839072 w 1859352"/>
                <a:gd name="connsiteY386" fmla="*/ 214741 h 1117987"/>
                <a:gd name="connsiteX387" fmla="*/ 831447 w 1859352"/>
                <a:gd name="connsiteY387" fmla="*/ 218101 h 1117987"/>
                <a:gd name="connsiteX388" fmla="*/ 829213 w 1859352"/>
                <a:gd name="connsiteY388" fmla="*/ 223736 h 1117987"/>
                <a:gd name="connsiteX389" fmla="*/ 829466 w 1859352"/>
                <a:gd name="connsiteY389" fmla="*/ 225383 h 1117987"/>
                <a:gd name="connsiteX390" fmla="*/ 1032927 w 1859352"/>
                <a:gd name="connsiteY390" fmla="*/ 107811 h 1117987"/>
                <a:gd name="connsiteX391" fmla="*/ 1034506 w 1859352"/>
                <a:gd name="connsiteY391" fmla="*/ 108115 h 1117987"/>
                <a:gd name="connsiteX392" fmla="*/ 1036582 w 1859352"/>
                <a:gd name="connsiteY392" fmla="*/ 105518 h 1117987"/>
                <a:gd name="connsiteX393" fmla="*/ 1035503 w 1859352"/>
                <a:gd name="connsiteY393" fmla="*/ 100888 h 1117987"/>
                <a:gd name="connsiteX394" fmla="*/ 1026753 w 1859352"/>
                <a:gd name="connsiteY394" fmla="*/ 91393 h 1117987"/>
                <a:gd name="connsiteX395" fmla="*/ 1023847 w 1859352"/>
                <a:gd name="connsiteY395" fmla="*/ 89681 h 1117987"/>
                <a:gd name="connsiteX396" fmla="*/ 1020907 w 1859352"/>
                <a:gd name="connsiteY396" fmla="*/ 90113 h 1117987"/>
                <a:gd name="connsiteX397" fmla="*/ 1020882 w 1859352"/>
                <a:gd name="connsiteY397" fmla="*/ 91701 h 1117987"/>
                <a:gd name="connsiteX398" fmla="*/ 1032927 w 1859352"/>
                <a:gd name="connsiteY398" fmla="*/ 107811 h 1117987"/>
                <a:gd name="connsiteX399" fmla="*/ 973106 w 1859352"/>
                <a:gd name="connsiteY399" fmla="*/ 208468 h 1117987"/>
                <a:gd name="connsiteX400" fmla="*/ 974214 w 1859352"/>
                <a:gd name="connsiteY400" fmla="*/ 207591 h 1117987"/>
                <a:gd name="connsiteX401" fmla="*/ 973234 w 1859352"/>
                <a:gd name="connsiteY401" fmla="*/ 206564 h 1117987"/>
                <a:gd name="connsiteX402" fmla="*/ 972126 w 1859352"/>
                <a:gd name="connsiteY402" fmla="*/ 207437 h 1117987"/>
                <a:gd name="connsiteX403" fmla="*/ 973106 w 1859352"/>
                <a:gd name="connsiteY403" fmla="*/ 208468 h 1117987"/>
                <a:gd name="connsiteX404" fmla="*/ 715698 w 1859352"/>
                <a:gd name="connsiteY404" fmla="*/ 130234 h 1117987"/>
                <a:gd name="connsiteX405" fmla="*/ 714324 w 1859352"/>
                <a:gd name="connsiteY405" fmla="*/ 126117 h 1117987"/>
                <a:gd name="connsiteX406" fmla="*/ 711620 w 1859352"/>
                <a:gd name="connsiteY406" fmla="*/ 127149 h 1117987"/>
                <a:gd name="connsiteX407" fmla="*/ 712895 w 1859352"/>
                <a:gd name="connsiteY407" fmla="*/ 131496 h 1117987"/>
                <a:gd name="connsiteX408" fmla="*/ 715698 w 1859352"/>
                <a:gd name="connsiteY408" fmla="*/ 130234 h 1117987"/>
                <a:gd name="connsiteX409" fmla="*/ 1710550 w 1859352"/>
                <a:gd name="connsiteY409" fmla="*/ 797355 h 1117987"/>
                <a:gd name="connsiteX410" fmla="*/ 1709352 w 1859352"/>
                <a:gd name="connsiteY410" fmla="*/ 797634 h 1117987"/>
                <a:gd name="connsiteX411" fmla="*/ 1709523 w 1859352"/>
                <a:gd name="connsiteY411" fmla="*/ 798913 h 1117987"/>
                <a:gd name="connsiteX412" fmla="*/ 1711406 w 1859352"/>
                <a:gd name="connsiteY412" fmla="*/ 798365 h 1117987"/>
                <a:gd name="connsiteX413" fmla="*/ 1710550 w 1859352"/>
                <a:gd name="connsiteY413" fmla="*/ 797355 h 1117987"/>
                <a:gd name="connsiteX414" fmla="*/ 1663608 w 1859352"/>
                <a:gd name="connsiteY414" fmla="*/ 472278 h 1117987"/>
                <a:gd name="connsiteX415" fmla="*/ 1662710 w 1859352"/>
                <a:gd name="connsiteY415" fmla="*/ 472625 h 1117987"/>
                <a:gd name="connsiteX416" fmla="*/ 1662667 w 1859352"/>
                <a:gd name="connsiteY416" fmla="*/ 472817 h 1117987"/>
                <a:gd name="connsiteX417" fmla="*/ 1663138 w 1859352"/>
                <a:gd name="connsiteY417" fmla="*/ 473061 h 1117987"/>
                <a:gd name="connsiteX418" fmla="*/ 1663608 w 1859352"/>
                <a:gd name="connsiteY418" fmla="*/ 472278 h 1117987"/>
                <a:gd name="connsiteX419" fmla="*/ 1723130 w 1859352"/>
                <a:gd name="connsiteY419" fmla="*/ 797719 h 1117987"/>
                <a:gd name="connsiteX420" fmla="*/ 1720263 w 1859352"/>
                <a:gd name="connsiteY420" fmla="*/ 798211 h 1117987"/>
                <a:gd name="connsiteX421" fmla="*/ 1719023 w 1859352"/>
                <a:gd name="connsiteY421" fmla="*/ 799260 h 1117987"/>
                <a:gd name="connsiteX422" fmla="*/ 1713075 w 1859352"/>
                <a:gd name="connsiteY422" fmla="*/ 812837 h 1117987"/>
                <a:gd name="connsiteX423" fmla="*/ 1714701 w 1859352"/>
                <a:gd name="connsiteY423" fmla="*/ 817163 h 1117987"/>
                <a:gd name="connsiteX424" fmla="*/ 1716284 w 1859352"/>
                <a:gd name="connsiteY424" fmla="*/ 817634 h 1117987"/>
                <a:gd name="connsiteX425" fmla="*/ 1718937 w 1859352"/>
                <a:gd name="connsiteY425" fmla="*/ 815940 h 1117987"/>
                <a:gd name="connsiteX426" fmla="*/ 1724114 w 1859352"/>
                <a:gd name="connsiteY426" fmla="*/ 798969 h 1117987"/>
                <a:gd name="connsiteX427" fmla="*/ 1723130 w 1859352"/>
                <a:gd name="connsiteY427" fmla="*/ 797719 h 1117987"/>
                <a:gd name="connsiteX428" fmla="*/ 1664207 w 1859352"/>
                <a:gd name="connsiteY428" fmla="*/ 471362 h 1117987"/>
                <a:gd name="connsiteX429" fmla="*/ 1663608 w 1859352"/>
                <a:gd name="connsiteY429" fmla="*/ 472278 h 1117987"/>
                <a:gd name="connsiteX430" fmla="*/ 1663951 w 1859352"/>
                <a:gd name="connsiteY430" fmla="*/ 472192 h 1117987"/>
                <a:gd name="connsiteX431" fmla="*/ 1664207 w 1859352"/>
                <a:gd name="connsiteY431" fmla="*/ 471362 h 1117987"/>
                <a:gd name="connsiteX432" fmla="*/ 345347 w 1859352"/>
                <a:gd name="connsiteY432" fmla="*/ 1109429 h 1117987"/>
                <a:gd name="connsiteX433" fmla="*/ 345429 w 1859352"/>
                <a:gd name="connsiteY433" fmla="*/ 1109189 h 1117987"/>
                <a:gd name="connsiteX434" fmla="*/ 344526 w 1859352"/>
                <a:gd name="connsiteY434" fmla="*/ 1108068 h 1117987"/>
                <a:gd name="connsiteX435" fmla="*/ 345347 w 1859352"/>
                <a:gd name="connsiteY435" fmla="*/ 1109429 h 1117987"/>
                <a:gd name="connsiteX436" fmla="*/ 1442684 w 1859352"/>
                <a:gd name="connsiteY436" fmla="*/ 1029333 h 1117987"/>
                <a:gd name="connsiteX437" fmla="*/ 1443090 w 1859352"/>
                <a:gd name="connsiteY437" fmla="*/ 1028841 h 1117987"/>
                <a:gd name="connsiteX438" fmla="*/ 1442684 w 1859352"/>
                <a:gd name="connsiteY438" fmla="*/ 1029320 h 1117987"/>
                <a:gd name="connsiteX439" fmla="*/ 1442684 w 1859352"/>
                <a:gd name="connsiteY439" fmla="*/ 1029333 h 1117987"/>
                <a:gd name="connsiteX440" fmla="*/ 168908 w 1859352"/>
                <a:gd name="connsiteY440" fmla="*/ 1048649 h 1117987"/>
                <a:gd name="connsiteX441" fmla="*/ 168921 w 1859352"/>
                <a:gd name="connsiteY441" fmla="*/ 1048636 h 1117987"/>
                <a:gd name="connsiteX442" fmla="*/ 168908 w 1859352"/>
                <a:gd name="connsiteY442" fmla="*/ 1048649 h 1117987"/>
                <a:gd name="connsiteX443" fmla="*/ 168908 w 1859352"/>
                <a:gd name="connsiteY443" fmla="*/ 1048649 h 1117987"/>
                <a:gd name="connsiteX444" fmla="*/ 211759 w 1859352"/>
                <a:gd name="connsiteY444" fmla="*/ 96177 h 1117987"/>
                <a:gd name="connsiteX445" fmla="*/ 214532 w 1859352"/>
                <a:gd name="connsiteY445" fmla="*/ 92056 h 1117987"/>
                <a:gd name="connsiteX446" fmla="*/ 210989 w 1859352"/>
                <a:gd name="connsiteY446" fmla="*/ 85577 h 1117987"/>
                <a:gd name="connsiteX447" fmla="*/ 204587 w 1859352"/>
                <a:gd name="connsiteY447" fmla="*/ 86814 h 1117987"/>
                <a:gd name="connsiteX448" fmla="*/ 204125 w 1859352"/>
                <a:gd name="connsiteY448" fmla="*/ 93947 h 1117987"/>
                <a:gd name="connsiteX449" fmla="*/ 211759 w 1859352"/>
                <a:gd name="connsiteY449" fmla="*/ 96177 h 1117987"/>
                <a:gd name="connsiteX450" fmla="*/ 1850818 w 1859352"/>
                <a:gd name="connsiteY450" fmla="*/ 239094 h 1117987"/>
                <a:gd name="connsiteX451" fmla="*/ 1846796 w 1859352"/>
                <a:gd name="connsiteY451" fmla="*/ 234066 h 1117987"/>
                <a:gd name="connsiteX452" fmla="*/ 1846753 w 1859352"/>
                <a:gd name="connsiteY452" fmla="*/ 230668 h 1117987"/>
                <a:gd name="connsiteX453" fmla="*/ 1840548 w 1859352"/>
                <a:gd name="connsiteY453" fmla="*/ 217664 h 1117987"/>
                <a:gd name="connsiteX454" fmla="*/ 1834943 w 1859352"/>
                <a:gd name="connsiteY454" fmla="*/ 211374 h 1117987"/>
                <a:gd name="connsiteX455" fmla="*/ 1835156 w 1859352"/>
                <a:gd name="connsiteY455" fmla="*/ 205747 h 1117987"/>
                <a:gd name="connsiteX456" fmla="*/ 1842859 w 1859352"/>
                <a:gd name="connsiteY456" fmla="*/ 192798 h 1117987"/>
                <a:gd name="connsiteX457" fmla="*/ 1842003 w 1859352"/>
                <a:gd name="connsiteY457" fmla="*/ 188048 h 1117987"/>
                <a:gd name="connsiteX458" fmla="*/ 1835413 w 1859352"/>
                <a:gd name="connsiteY458" fmla="*/ 169191 h 1117987"/>
                <a:gd name="connsiteX459" fmla="*/ 1832161 w 1859352"/>
                <a:gd name="connsiteY459" fmla="*/ 166080 h 1117987"/>
                <a:gd name="connsiteX460" fmla="*/ 1828823 w 1859352"/>
                <a:gd name="connsiteY460" fmla="*/ 166525 h 1117987"/>
                <a:gd name="connsiteX461" fmla="*/ 1810723 w 1859352"/>
                <a:gd name="connsiteY461" fmla="*/ 162169 h 1117987"/>
                <a:gd name="connsiteX462" fmla="*/ 1804689 w 1859352"/>
                <a:gd name="connsiteY462" fmla="*/ 159079 h 1117987"/>
                <a:gd name="connsiteX463" fmla="*/ 1795361 w 1859352"/>
                <a:gd name="connsiteY463" fmla="*/ 160667 h 1117987"/>
                <a:gd name="connsiteX464" fmla="*/ 1783209 w 1859352"/>
                <a:gd name="connsiteY464" fmla="*/ 169417 h 1117987"/>
                <a:gd name="connsiteX465" fmla="*/ 1780941 w 1859352"/>
                <a:gd name="connsiteY465" fmla="*/ 171835 h 1117987"/>
                <a:gd name="connsiteX466" fmla="*/ 1780513 w 1859352"/>
                <a:gd name="connsiteY466" fmla="*/ 178164 h 1117987"/>
                <a:gd name="connsiteX467" fmla="*/ 1788258 w 1859352"/>
                <a:gd name="connsiteY467" fmla="*/ 187197 h 1117987"/>
                <a:gd name="connsiteX468" fmla="*/ 1788643 w 1859352"/>
                <a:gd name="connsiteY468" fmla="*/ 193710 h 1117987"/>
                <a:gd name="connsiteX469" fmla="*/ 1786161 w 1859352"/>
                <a:gd name="connsiteY469" fmla="*/ 195704 h 1117987"/>
                <a:gd name="connsiteX470" fmla="*/ 1784706 w 1859352"/>
                <a:gd name="connsiteY470" fmla="*/ 195537 h 1117987"/>
                <a:gd name="connsiteX471" fmla="*/ 1768018 w 1859352"/>
                <a:gd name="connsiteY471" fmla="*/ 174159 h 1117987"/>
                <a:gd name="connsiteX472" fmla="*/ 1746837 w 1859352"/>
                <a:gd name="connsiteY472" fmla="*/ 165750 h 1117987"/>
                <a:gd name="connsiteX473" fmla="*/ 1736780 w 1859352"/>
                <a:gd name="connsiteY473" fmla="*/ 165481 h 1117987"/>
                <a:gd name="connsiteX474" fmla="*/ 1721633 w 1859352"/>
                <a:gd name="connsiteY474" fmla="*/ 163820 h 1117987"/>
                <a:gd name="connsiteX475" fmla="*/ 1703147 w 1859352"/>
                <a:gd name="connsiteY475" fmla="*/ 161150 h 1117987"/>
                <a:gd name="connsiteX476" fmla="*/ 1686416 w 1859352"/>
                <a:gd name="connsiteY476" fmla="*/ 161039 h 1117987"/>
                <a:gd name="connsiteX477" fmla="*/ 1675504 w 1859352"/>
                <a:gd name="connsiteY477" fmla="*/ 158792 h 1117987"/>
                <a:gd name="connsiteX478" fmla="*/ 1664549 w 1859352"/>
                <a:gd name="connsiteY478" fmla="*/ 154364 h 1117987"/>
                <a:gd name="connsiteX479" fmla="*/ 1627407 w 1859352"/>
                <a:gd name="connsiteY479" fmla="*/ 150170 h 1117987"/>
                <a:gd name="connsiteX480" fmla="*/ 1622315 w 1859352"/>
                <a:gd name="connsiteY480" fmla="*/ 149772 h 1117987"/>
                <a:gd name="connsiteX481" fmla="*/ 1599123 w 1859352"/>
                <a:gd name="connsiteY481" fmla="*/ 152939 h 1117987"/>
                <a:gd name="connsiteX482" fmla="*/ 1583162 w 1859352"/>
                <a:gd name="connsiteY482" fmla="*/ 158604 h 1117987"/>
                <a:gd name="connsiteX483" fmla="*/ 1564633 w 1859352"/>
                <a:gd name="connsiteY483" fmla="*/ 160988 h 1117987"/>
                <a:gd name="connsiteX484" fmla="*/ 1556246 w 1859352"/>
                <a:gd name="connsiteY484" fmla="*/ 161903 h 1117987"/>
                <a:gd name="connsiteX485" fmla="*/ 1554620 w 1859352"/>
                <a:gd name="connsiteY485" fmla="*/ 164479 h 1117987"/>
                <a:gd name="connsiteX486" fmla="*/ 1559498 w 1859352"/>
                <a:gd name="connsiteY486" fmla="*/ 180513 h 1117987"/>
                <a:gd name="connsiteX487" fmla="*/ 1562793 w 1859352"/>
                <a:gd name="connsiteY487" fmla="*/ 183894 h 1117987"/>
                <a:gd name="connsiteX488" fmla="*/ 1574732 w 1859352"/>
                <a:gd name="connsiteY488" fmla="*/ 190141 h 1117987"/>
                <a:gd name="connsiteX489" fmla="*/ 1584488 w 1859352"/>
                <a:gd name="connsiteY489" fmla="*/ 201947 h 1117987"/>
                <a:gd name="connsiteX490" fmla="*/ 1584146 w 1859352"/>
                <a:gd name="connsiteY490" fmla="*/ 208314 h 1117987"/>
                <a:gd name="connsiteX491" fmla="*/ 1578968 w 1859352"/>
                <a:gd name="connsiteY491" fmla="*/ 212777 h 1117987"/>
                <a:gd name="connsiteX492" fmla="*/ 1571565 w 1859352"/>
                <a:gd name="connsiteY492" fmla="*/ 212243 h 1117987"/>
                <a:gd name="connsiteX493" fmla="*/ 1554920 w 1859352"/>
                <a:gd name="connsiteY493" fmla="*/ 202131 h 1117987"/>
                <a:gd name="connsiteX494" fmla="*/ 1551625 w 1859352"/>
                <a:gd name="connsiteY494" fmla="*/ 201442 h 1117987"/>
                <a:gd name="connsiteX495" fmla="*/ 1547560 w 1859352"/>
                <a:gd name="connsiteY495" fmla="*/ 198528 h 1117987"/>
                <a:gd name="connsiteX496" fmla="*/ 1544093 w 1859352"/>
                <a:gd name="connsiteY496" fmla="*/ 192653 h 1117987"/>
                <a:gd name="connsiteX497" fmla="*/ 1544693 w 1859352"/>
                <a:gd name="connsiteY497" fmla="*/ 189653 h 1117987"/>
                <a:gd name="connsiteX498" fmla="*/ 1545249 w 1859352"/>
                <a:gd name="connsiteY498" fmla="*/ 178866 h 1117987"/>
                <a:gd name="connsiteX499" fmla="*/ 1534679 w 1859352"/>
                <a:gd name="connsiteY499" fmla="*/ 174950 h 1117987"/>
                <a:gd name="connsiteX500" fmla="*/ 1528903 w 1859352"/>
                <a:gd name="connsiteY500" fmla="*/ 180659 h 1117987"/>
                <a:gd name="connsiteX501" fmla="*/ 1528817 w 1859352"/>
                <a:gd name="connsiteY501" fmla="*/ 194236 h 1117987"/>
                <a:gd name="connsiteX502" fmla="*/ 1523725 w 1859352"/>
                <a:gd name="connsiteY502" fmla="*/ 200257 h 1117987"/>
                <a:gd name="connsiteX503" fmla="*/ 1506951 w 1859352"/>
                <a:gd name="connsiteY503" fmla="*/ 203158 h 1117987"/>
                <a:gd name="connsiteX504" fmla="*/ 1495312 w 1859352"/>
                <a:gd name="connsiteY504" fmla="*/ 204134 h 1117987"/>
                <a:gd name="connsiteX505" fmla="*/ 1492060 w 1859352"/>
                <a:gd name="connsiteY505" fmla="*/ 204416 h 1117987"/>
                <a:gd name="connsiteX506" fmla="*/ 1472612 w 1859352"/>
                <a:gd name="connsiteY506" fmla="*/ 215002 h 1117987"/>
                <a:gd name="connsiteX507" fmla="*/ 1443390 w 1859352"/>
                <a:gd name="connsiteY507" fmla="*/ 222093 h 1117987"/>
                <a:gd name="connsiteX508" fmla="*/ 1438315 w 1859352"/>
                <a:gd name="connsiteY508" fmla="*/ 218096 h 1117987"/>
                <a:gd name="connsiteX509" fmla="*/ 1437664 w 1859352"/>
                <a:gd name="connsiteY509" fmla="*/ 216509 h 1117987"/>
                <a:gd name="connsiteX510" fmla="*/ 1420099 w 1859352"/>
                <a:gd name="connsiteY510" fmla="*/ 192460 h 1117987"/>
                <a:gd name="connsiteX511" fmla="*/ 1417514 w 1859352"/>
                <a:gd name="connsiteY511" fmla="*/ 190227 h 1117987"/>
                <a:gd name="connsiteX512" fmla="*/ 1385596 w 1859352"/>
                <a:gd name="connsiteY512" fmla="*/ 186337 h 1117987"/>
                <a:gd name="connsiteX513" fmla="*/ 1379191 w 1859352"/>
                <a:gd name="connsiteY513" fmla="*/ 188631 h 1117987"/>
                <a:gd name="connsiteX514" fmla="*/ 1353593 w 1859352"/>
                <a:gd name="connsiteY514" fmla="*/ 202097 h 1117987"/>
                <a:gd name="connsiteX515" fmla="*/ 1340777 w 1859352"/>
                <a:gd name="connsiteY515" fmla="*/ 210578 h 1117987"/>
                <a:gd name="connsiteX516" fmla="*/ 1332172 w 1859352"/>
                <a:gd name="connsiteY516" fmla="*/ 208156 h 1117987"/>
                <a:gd name="connsiteX517" fmla="*/ 1323939 w 1859352"/>
                <a:gd name="connsiteY517" fmla="*/ 200017 h 1117987"/>
                <a:gd name="connsiteX518" fmla="*/ 1316181 w 1859352"/>
                <a:gd name="connsiteY518" fmla="*/ 196448 h 1117987"/>
                <a:gd name="connsiteX519" fmla="*/ 1308496 w 1859352"/>
                <a:gd name="connsiteY519" fmla="*/ 198010 h 1117987"/>
                <a:gd name="connsiteX520" fmla="*/ 1303083 w 1859352"/>
                <a:gd name="connsiteY520" fmla="*/ 198126 h 1117987"/>
                <a:gd name="connsiteX521" fmla="*/ 1296964 w 1859352"/>
                <a:gd name="connsiteY521" fmla="*/ 196127 h 1117987"/>
                <a:gd name="connsiteX522" fmla="*/ 1292193 w 1859352"/>
                <a:gd name="connsiteY522" fmla="*/ 195537 h 1117987"/>
                <a:gd name="connsiteX523" fmla="*/ 1283100 w 1859352"/>
                <a:gd name="connsiteY523" fmla="*/ 191438 h 1117987"/>
                <a:gd name="connsiteX524" fmla="*/ 1282590 w 1859352"/>
                <a:gd name="connsiteY524" fmla="*/ 188716 h 1117987"/>
                <a:gd name="connsiteX525" fmla="*/ 1282603 w 1859352"/>
                <a:gd name="connsiteY525" fmla="*/ 178438 h 1117987"/>
                <a:gd name="connsiteX526" fmla="*/ 1281384 w 1859352"/>
                <a:gd name="connsiteY526" fmla="*/ 177240 h 1117987"/>
                <a:gd name="connsiteX527" fmla="*/ 1260412 w 1859352"/>
                <a:gd name="connsiteY527" fmla="*/ 172370 h 1117987"/>
                <a:gd name="connsiteX528" fmla="*/ 1250484 w 1859352"/>
                <a:gd name="connsiteY528" fmla="*/ 174946 h 1117987"/>
                <a:gd name="connsiteX529" fmla="*/ 1244703 w 1859352"/>
                <a:gd name="connsiteY529" fmla="*/ 178318 h 1117987"/>
                <a:gd name="connsiteX530" fmla="*/ 1231310 w 1859352"/>
                <a:gd name="connsiteY530" fmla="*/ 181981 h 1117987"/>
                <a:gd name="connsiteX531" fmla="*/ 1212679 w 1859352"/>
                <a:gd name="connsiteY531" fmla="*/ 180911 h 1117987"/>
                <a:gd name="connsiteX532" fmla="*/ 1190513 w 1859352"/>
                <a:gd name="connsiteY532" fmla="*/ 182725 h 1117987"/>
                <a:gd name="connsiteX533" fmla="*/ 1168536 w 1859352"/>
                <a:gd name="connsiteY533" fmla="*/ 182306 h 1117987"/>
                <a:gd name="connsiteX534" fmla="*/ 1163931 w 1859352"/>
                <a:gd name="connsiteY534" fmla="*/ 183894 h 1117987"/>
                <a:gd name="connsiteX535" fmla="*/ 1162511 w 1859352"/>
                <a:gd name="connsiteY535" fmla="*/ 186765 h 1117987"/>
                <a:gd name="connsiteX536" fmla="*/ 1163418 w 1859352"/>
                <a:gd name="connsiteY536" fmla="*/ 188104 h 1117987"/>
                <a:gd name="connsiteX537" fmla="*/ 1171300 w 1859352"/>
                <a:gd name="connsiteY537" fmla="*/ 191151 h 1117987"/>
                <a:gd name="connsiteX538" fmla="*/ 1173504 w 1859352"/>
                <a:gd name="connsiteY538" fmla="*/ 193611 h 1117987"/>
                <a:gd name="connsiteX539" fmla="*/ 1171056 w 1859352"/>
                <a:gd name="connsiteY539" fmla="*/ 197574 h 1117987"/>
                <a:gd name="connsiteX540" fmla="*/ 1166281 w 1859352"/>
                <a:gd name="connsiteY540" fmla="*/ 199367 h 1117987"/>
                <a:gd name="connsiteX541" fmla="*/ 1161873 w 1859352"/>
                <a:gd name="connsiteY541" fmla="*/ 207968 h 1117987"/>
                <a:gd name="connsiteX542" fmla="*/ 1167196 w 1859352"/>
                <a:gd name="connsiteY542" fmla="*/ 213689 h 1117987"/>
                <a:gd name="connsiteX543" fmla="*/ 1173850 w 1859352"/>
                <a:gd name="connsiteY543" fmla="*/ 213582 h 1117987"/>
                <a:gd name="connsiteX544" fmla="*/ 1173953 w 1859352"/>
                <a:gd name="connsiteY544" fmla="*/ 213098 h 1117987"/>
                <a:gd name="connsiteX545" fmla="*/ 1174163 w 1859352"/>
                <a:gd name="connsiteY545" fmla="*/ 212243 h 1117987"/>
                <a:gd name="connsiteX546" fmla="*/ 1173945 w 1859352"/>
                <a:gd name="connsiteY546" fmla="*/ 213582 h 1117987"/>
                <a:gd name="connsiteX547" fmla="*/ 1173846 w 1859352"/>
                <a:gd name="connsiteY547" fmla="*/ 213582 h 1117987"/>
                <a:gd name="connsiteX548" fmla="*/ 1175057 w 1859352"/>
                <a:gd name="connsiteY548" fmla="*/ 221259 h 1117987"/>
                <a:gd name="connsiteX549" fmla="*/ 1184274 w 1859352"/>
                <a:gd name="connsiteY549" fmla="*/ 231233 h 1117987"/>
                <a:gd name="connsiteX550" fmla="*/ 1184655 w 1859352"/>
                <a:gd name="connsiteY550" fmla="*/ 235730 h 1117987"/>
                <a:gd name="connsiteX551" fmla="*/ 1180440 w 1859352"/>
                <a:gd name="connsiteY551" fmla="*/ 237309 h 1117987"/>
                <a:gd name="connsiteX552" fmla="*/ 1169439 w 1859352"/>
                <a:gd name="connsiteY552" fmla="*/ 236685 h 1117987"/>
                <a:gd name="connsiteX553" fmla="*/ 1162327 w 1859352"/>
                <a:gd name="connsiteY553" fmla="*/ 241357 h 1117987"/>
                <a:gd name="connsiteX554" fmla="*/ 1152844 w 1859352"/>
                <a:gd name="connsiteY554" fmla="*/ 243835 h 1117987"/>
                <a:gd name="connsiteX555" fmla="*/ 1144380 w 1859352"/>
                <a:gd name="connsiteY555" fmla="*/ 243381 h 1117987"/>
                <a:gd name="connsiteX556" fmla="*/ 1135206 w 1859352"/>
                <a:gd name="connsiteY556" fmla="*/ 249962 h 1117987"/>
                <a:gd name="connsiteX557" fmla="*/ 1126738 w 1859352"/>
                <a:gd name="connsiteY557" fmla="*/ 256557 h 1117987"/>
                <a:gd name="connsiteX558" fmla="*/ 1104773 w 1859352"/>
                <a:gd name="connsiteY558" fmla="*/ 249565 h 1117987"/>
                <a:gd name="connsiteX559" fmla="*/ 1103357 w 1859352"/>
                <a:gd name="connsiteY559" fmla="*/ 248760 h 1117987"/>
                <a:gd name="connsiteX560" fmla="*/ 1101868 w 1859352"/>
                <a:gd name="connsiteY560" fmla="*/ 249107 h 1117987"/>
                <a:gd name="connsiteX561" fmla="*/ 1101038 w 1859352"/>
                <a:gd name="connsiteY561" fmla="*/ 250519 h 1117987"/>
                <a:gd name="connsiteX562" fmla="*/ 1104563 w 1859352"/>
                <a:gd name="connsiteY562" fmla="*/ 265329 h 1117987"/>
                <a:gd name="connsiteX563" fmla="*/ 1110764 w 1859352"/>
                <a:gd name="connsiteY563" fmla="*/ 284799 h 1117987"/>
                <a:gd name="connsiteX564" fmla="*/ 1107734 w 1859352"/>
                <a:gd name="connsiteY564" fmla="*/ 287601 h 1117987"/>
                <a:gd name="connsiteX565" fmla="*/ 1097811 w 1859352"/>
                <a:gd name="connsiteY565" fmla="*/ 285770 h 1117987"/>
                <a:gd name="connsiteX566" fmla="*/ 1072783 w 1859352"/>
                <a:gd name="connsiteY566" fmla="*/ 268662 h 1117987"/>
                <a:gd name="connsiteX567" fmla="*/ 1072633 w 1859352"/>
                <a:gd name="connsiteY567" fmla="*/ 267023 h 1117987"/>
                <a:gd name="connsiteX568" fmla="*/ 1067374 w 1859352"/>
                <a:gd name="connsiteY568" fmla="*/ 264807 h 1117987"/>
                <a:gd name="connsiteX569" fmla="*/ 1059877 w 1859352"/>
                <a:gd name="connsiteY569" fmla="*/ 264464 h 1117987"/>
                <a:gd name="connsiteX570" fmla="*/ 1057678 w 1859352"/>
                <a:gd name="connsiteY570" fmla="*/ 260331 h 1117987"/>
                <a:gd name="connsiteX571" fmla="*/ 1057237 w 1859352"/>
                <a:gd name="connsiteY571" fmla="*/ 260562 h 1117987"/>
                <a:gd name="connsiteX572" fmla="*/ 1056843 w 1859352"/>
                <a:gd name="connsiteY572" fmla="*/ 260198 h 1117987"/>
                <a:gd name="connsiteX573" fmla="*/ 1053531 w 1859352"/>
                <a:gd name="connsiteY573" fmla="*/ 258940 h 1117987"/>
                <a:gd name="connsiteX574" fmla="*/ 1054819 w 1859352"/>
                <a:gd name="connsiteY574" fmla="*/ 258422 h 1117987"/>
                <a:gd name="connsiteX575" fmla="*/ 1056843 w 1859352"/>
                <a:gd name="connsiteY575" fmla="*/ 260198 h 1117987"/>
                <a:gd name="connsiteX576" fmla="*/ 1057588 w 1859352"/>
                <a:gd name="connsiteY576" fmla="*/ 260143 h 1117987"/>
                <a:gd name="connsiteX577" fmla="*/ 1057678 w 1859352"/>
                <a:gd name="connsiteY577" fmla="*/ 260335 h 1117987"/>
                <a:gd name="connsiteX578" fmla="*/ 1063142 w 1859352"/>
                <a:gd name="connsiteY578" fmla="*/ 257357 h 1117987"/>
                <a:gd name="connsiteX579" fmla="*/ 1064263 w 1859352"/>
                <a:gd name="connsiteY579" fmla="*/ 254361 h 1117987"/>
                <a:gd name="connsiteX580" fmla="*/ 1058585 w 1859352"/>
                <a:gd name="connsiteY580" fmla="*/ 244182 h 1117987"/>
                <a:gd name="connsiteX581" fmla="*/ 1050677 w 1859352"/>
                <a:gd name="connsiteY581" fmla="*/ 241708 h 1117987"/>
                <a:gd name="connsiteX582" fmla="*/ 1048323 w 1859352"/>
                <a:gd name="connsiteY582" fmla="*/ 238482 h 1117987"/>
                <a:gd name="connsiteX583" fmla="*/ 1047921 w 1859352"/>
                <a:gd name="connsiteY583" fmla="*/ 232286 h 1117987"/>
                <a:gd name="connsiteX584" fmla="*/ 1034678 w 1859352"/>
                <a:gd name="connsiteY584" fmla="*/ 219166 h 1117987"/>
                <a:gd name="connsiteX585" fmla="*/ 1010625 w 1859352"/>
                <a:gd name="connsiteY585" fmla="*/ 211956 h 1117987"/>
                <a:gd name="connsiteX586" fmla="*/ 1007356 w 1859352"/>
                <a:gd name="connsiteY586" fmla="*/ 212739 h 1117987"/>
                <a:gd name="connsiteX587" fmla="*/ 999807 w 1859352"/>
                <a:gd name="connsiteY587" fmla="*/ 214018 h 1117987"/>
                <a:gd name="connsiteX588" fmla="*/ 977941 w 1859352"/>
                <a:gd name="connsiteY588" fmla="*/ 212987 h 1117987"/>
                <a:gd name="connsiteX589" fmla="*/ 972057 w 1859352"/>
                <a:gd name="connsiteY589" fmla="*/ 216132 h 1117987"/>
                <a:gd name="connsiteX590" fmla="*/ 969631 w 1859352"/>
                <a:gd name="connsiteY590" fmla="*/ 224947 h 1117987"/>
                <a:gd name="connsiteX591" fmla="*/ 976662 w 1859352"/>
                <a:gd name="connsiteY591" fmla="*/ 236518 h 1117987"/>
                <a:gd name="connsiteX592" fmla="*/ 975660 w 1859352"/>
                <a:gd name="connsiteY592" fmla="*/ 241092 h 1117987"/>
                <a:gd name="connsiteX593" fmla="*/ 955266 w 1859352"/>
                <a:gd name="connsiteY593" fmla="*/ 249257 h 1117987"/>
                <a:gd name="connsiteX594" fmla="*/ 942600 w 1859352"/>
                <a:gd name="connsiteY594" fmla="*/ 246642 h 1117987"/>
                <a:gd name="connsiteX595" fmla="*/ 936922 w 1859352"/>
                <a:gd name="connsiteY595" fmla="*/ 246629 h 1117987"/>
                <a:gd name="connsiteX596" fmla="*/ 920631 w 1859352"/>
                <a:gd name="connsiteY596" fmla="*/ 241233 h 1117987"/>
                <a:gd name="connsiteX597" fmla="*/ 920315 w 1859352"/>
                <a:gd name="connsiteY597" fmla="*/ 237874 h 1117987"/>
                <a:gd name="connsiteX598" fmla="*/ 913785 w 1859352"/>
                <a:gd name="connsiteY598" fmla="*/ 233873 h 1117987"/>
                <a:gd name="connsiteX599" fmla="*/ 887169 w 1859352"/>
                <a:gd name="connsiteY599" fmla="*/ 239419 h 1117987"/>
                <a:gd name="connsiteX600" fmla="*/ 877503 w 1859352"/>
                <a:gd name="connsiteY600" fmla="*/ 242474 h 1117987"/>
                <a:gd name="connsiteX601" fmla="*/ 867378 w 1859352"/>
                <a:gd name="connsiteY601" fmla="*/ 248726 h 1117987"/>
                <a:gd name="connsiteX602" fmla="*/ 856805 w 1859352"/>
                <a:gd name="connsiteY602" fmla="*/ 243668 h 1117987"/>
                <a:gd name="connsiteX603" fmla="*/ 855410 w 1859352"/>
                <a:gd name="connsiteY603" fmla="*/ 243612 h 1117987"/>
                <a:gd name="connsiteX604" fmla="*/ 854674 w 1859352"/>
                <a:gd name="connsiteY604" fmla="*/ 246535 h 1117987"/>
                <a:gd name="connsiteX605" fmla="*/ 841392 w 1859352"/>
                <a:gd name="connsiteY605" fmla="*/ 250369 h 1117987"/>
                <a:gd name="connsiteX606" fmla="*/ 837639 w 1859352"/>
                <a:gd name="connsiteY606" fmla="*/ 244900 h 1117987"/>
                <a:gd name="connsiteX607" fmla="*/ 833766 w 1859352"/>
                <a:gd name="connsiteY607" fmla="*/ 243167 h 1117987"/>
                <a:gd name="connsiteX608" fmla="*/ 825709 w 1859352"/>
                <a:gd name="connsiteY608" fmla="*/ 244460 h 1117987"/>
                <a:gd name="connsiteX609" fmla="*/ 819487 w 1859352"/>
                <a:gd name="connsiteY609" fmla="*/ 248940 h 1117987"/>
                <a:gd name="connsiteX610" fmla="*/ 818507 w 1859352"/>
                <a:gd name="connsiteY610" fmla="*/ 253899 h 1117987"/>
                <a:gd name="connsiteX611" fmla="*/ 821712 w 1859352"/>
                <a:gd name="connsiteY611" fmla="*/ 259312 h 1117987"/>
                <a:gd name="connsiteX612" fmla="*/ 827677 w 1859352"/>
                <a:gd name="connsiteY612" fmla="*/ 260879 h 1117987"/>
                <a:gd name="connsiteX613" fmla="*/ 827758 w 1859352"/>
                <a:gd name="connsiteY613" fmla="*/ 260592 h 1117987"/>
                <a:gd name="connsiteX614" fmla="*/ 828246 w 1859352"/>
                <a:gd name="connsiteY614" fmla="*/ 260254 h 1117987"/>
                <a:gd name="connsiteX615" fmla="*/ 828661 w 1859352"/>
                <a:gd name="connsiteY615" fmla="*/ 257982 h 1117987"/>
                <a:gd name="connsiteX616" fmla="*/ 830698 w 1859352"/>
                <a:gd name="connsiteY616" fmla="*/ 256244 h 1117987"/>
                <a:gd name="connsiteX617" fmla="*/ 830989 w 1859352"/>
                <a:gd name="connsiteY617" fmla="*/ 257485 h 1117987"/>
                <a:gd name="connsiteX618" fmla="*/ 830291 w 1859352"/>
                <a:gd name="connsiteY618" fmla="*/ 258842 h 1117987"/>
                <a:gd name="connsiteX619" fmla="*/ 828250 w 1859352"/>
                <a:gd name="connsiteY619" fmla="*/ 260254 h 1117987"/>
                <a:gd name="connsiteX620" fmla="*/ 828169 w 1859352"/>
                <a:gd name="connsiteY620" fmla="*/ 260968 h 1117987"/>
                <a:gd name="connsiteX621" fmla="*/ 827681 w 1859352"/>
                <a:gd name="connsiteY621" fmla="*/ 260879 h 1117987"/>
                <a:gd name="connsiteX622" fmla="*/ 826111 w 1859352"/>
                <a:gd name="connsiteY622" fmla="*/ 265260 h 1117987"/>
                <a:gd name="connsiteX623" fmla="*/ 818764 w 1859352"/>
                <a:gd name="connsiteY623" fmla="*/ 274589 h 1117987"/>
                <a:gd name="connsiteX624" fmla="*/ 801921 w 1859352"/>
                <a:gd name="connsiteY624" fmla="*/ 284482 h 1117987"/>
                <a:gd name="connsiteX625" fmla="*/ 799324 w 1859352"/>
                <a:gd name="connsiteY625" fmla="*/ 281795 h 1117987"/>
                <a:gd name="connsiteX626" fmla="*/ 801831 w 1859352"/>
                <a:gd name="connsiteY626" fmla="*/ 271987 h 1117987"/>
                <a:gd name="connsiteX627" fmla="*/ 808211 w 1859352"/>
                <a:gd name="connsiteY627" fmla="*/ 264464 h 1117987"/>
                <a:gd name="connsiteX628" fmla="*/ 809696 w 1859352"/>
                <a:gd name="connsiteY628" fmla="*/ 259672 h 1117987"/>
                <a:gd name="connsiteX629" fmla="*/ 812255 w 1859352"/>
                <a:gd name="connsiteY629" fmla="*/ 244896 h 1117987"/>
                <a:gd name="connsiteX630" fmla="*/ 813500 w 1859352"/>
                <a:gd name="connsiteY630" fmla="*/ 238332 h 1117987"/>
                <a:gd name="connsiteX631" fmla="*/ 814202 w 1859352"/>
                <a:gd name="connsiteY631" fmla="*/ 231776 h 1117987"/>
                <a:gd name="connsiteX632" fmla="*/ 820604 w 1859352"/>
                <a:gd name="connsiteY632" fmla="*/ 215991 h 1117987"/>
                <a:gd name="connsiteX633" fmla="*/ 824489 w 1859352"/>
                <a:gd name="connsiteY633" fmla="*/ 199474 h 1117987"/>
                <a:gd name="connsiteX634" fmla="*/ 823565 w 1859352"/>
                <a:gd name="connsiteY634" fmla="*/ 184467 h 1117987"/>
                <a:gd name="connsiteX635" fmla="*/ 816663 w 1859352"/>
                <a:gd name="connsiteY635" fmla="*/ 169062 h 1117987"/>
                <a:gd name="connsiteX636" fmla="*/ 814853 w 1859352"/>
                <a:gd name="connsiteY636" fmla="*/ 166281 h 1117987"/>
                <a:gd name="connsiteX637" fmla="*/ 801498 w 1859352"/>
                <a:gd name="connsiteY637" fmla="*/ 153388 h 1117987"/>
                <a:gd name="connsiteX638" fmla="*/ 797201 w 1859352"/>
                <a:gd name="connsiteY638" fmla="*/ 153593 h 1117987"/>
                <a:gd name="connsiteX639" fmla="*/ 793384 w 1859352"/>
                <a:gd name="connsiteY639" fmla="*/ 155352 h 1117987"/>
                <a:gd name="connsiteX640" fmla="*/ 781185 w 1859352"/>
                <a:gd name="connsiteY640" fmla="*/ 146255 h 1117987"/>
                <a:gd name="connsiteX641" fmla="*/ 769079 w 1859352"/>
                <a:gd name="connsiteY641" fmla="*/ 140157 h 1117987"/>
                <a:gd name="connsiteX642" fmla="*/ 758125 w 1859352"/>
                <a:gd name="connsiteY642" fmla="*/ 139447 h 1117987"/>
                <a:gd name="connsiteX643" fmla="*/ 736443 w 1859352"/>
                <a:gd name="connsiteY643" fmla="*/ 149212 h 1117987"/>
                <a:gd name="connsiteX644" fmla="*/ 734504 w 1859352"/>
                <a:gd name="connsiteY644" fmla="*/ 153367 h 1117987"/>
                <a:gd name="connsiteX645" fmla="*/ 736879 w 1859352"/>
                <a:gd name="connsiteY645" fmla="*/ 157885 h 1117987"/>
                <a:gd name="connsiteX646" fmla="*/ 734119 w 1859352"/>
                <a:gd name="connsiteY646" fmla="*/ 165078 h 1117987"/>
                <a:gd name="connsiteX647" fmla="*/ 726614 w 1859352"/>
                <a:gd name="connsiteY647" fmla="*/ 161664 h 1117987"/>
                <a:gd name="connsiteX648" fmla="*/ 726237 w 1859352"/>
                <a:gd name="connsiteY648" fmla="*/ 153213 h 1117987"/>
                <a:gd name="connsiteX649" fmla="*/ 725026 w 1859352"/>
                <a:gd name="connsiteY649" fmla="*/ 144864 h 1117987"/>
                <a:gd name="connsiteX650" fmla="*/ 718424 w 1859352"/>
                <a:gd name="connsiteY650" fmla="*/ 140572 h 1117987"/>
                <a:gd name="connsiteX651" fmla="*/ 711855 w 1859352"/>
                <a:gd name="connsiteY651" fmla="*/ 142271 h 1117987"/>
                <a:gd name="connsiteX652" fmla="*/ 701983 w 1859352"/>
                <a:gd name="connsiteY652" fmla="*/ 140855 h 1117987"/>
                <a:gd name="connsiteX653" fmla="*/ 698748 w 1859352"/>
                <a:gd name="connsiteY653" fmla="*/ 135690 h 1117987"/>
                <a:gd name="connsiteX654" fmla="*/ 692668 w 1859352"/>
                <a:gd name="connsiteY654" fmla="*/ 124611 h 1117987"/>
                <a:gd name="connsiteX655" fmla="*/ 674443 w 1859352"/>
                <a:gd name="connsiteY655" fmla="*/ 121423 h 1117987"/>
                <a:gd name="connsiteX656" fmla="*/ 669984 w 1859352"/>
                <a:gd name="connsiteY656" fmla="*/ 123511 h 1117987"/>
                <a:gd name="connsiteX657" fmla="*/ 667828 w 1859352"/>
                <a:gd name="connsiteY657" fmla="*/ 126117 h 1117987"/>
                <a:gd name="connsiteX658" fmla="*/ 662115 w 1859352"/>
                <a:gd name="connsiteY658" fmla="*/ 155925 h 1117987"/>
                <a:gd name="connsiteX659" fmla="*/ 669676 w 1859352"/>
                <a:gd name="connsiteY659" fmla="*/ 173808 h 1117987"/>
                <a:gd name="connsiteX660" fmla="*/ 673241 w 1859352"/>
                <a:gd name="connsiteY660" fmla="*/ 183119 h 1117987"/>
                <a:gd name="connsiteX661" fmla="*/ 671328 w 1859352"/>
                <a:gd name="connsiteY661" fmla="*/ 187689 h 1117987"/>
                <a:gd name="connsiteX662" fmla="*/ 659723 w 1859352"/>
                <a:gd name="connsiteY662" fmla="*/ 190111 h 1117987"/>
                <a:gd name="connsiteX663" fmla="*/ 657558 w 1859352"/>
                <a:gd name="connsiteY663" fmla="*/ 194253 h 1117987"/>
                <a:gd name="connsiteX664" fmla="*/ 658208 w 1859352"/>
                <a:gd name="connsiteY664" fmla="*/ 199110 h 1117987"/>
                <a:gd name="connsiteX665" fmla="*/ 652299 w 1859352"/>
                <a:gd name="connsiteY665" fmla="*/ 209427 h 1117987"/>
                <a:gd name="connsiteX666" fmla="*/ 649633 w 1859352"/>
                <a:gd name="connsiteY666" fmla="*/ 211387 h 1117987"/>
                <a:gd name="connsiteX667" fmla="*/ 638644 w 1859352"/>
                <a:gd name="connsiteY667" fmla="*/ 215298 h 1117987"/>
                <a:gd name="connsiteX668" fmla="*/ 637446 w 1859352"/>
                <a:gd name="connsiteY668" fmla="*/ 213085 h 1117987"/>
                <a:gd name="connsiteX669" fmla="*/ 639243 w 1859352"/>
                <a:gd name="connsiteY669" fmla="*/ 206598 h 1117987"/>
                <a:gd name="connsiteX670" fmla="*/ 635054 w 1859352"/>
                <a:gd name="connsiteY670" fmla="*/ 202555 h 1117987"/>
                <a:gd name="connsiteX671" fmla="*/ 627168 w 1859352"/>
                <a:gd name="connsiteY671" fmla="*/ 207647 h 1117987"/>
                <a:gd name="connsiteX672" fmla="*/ 623111 w 1859352"/>
                <a:gd name="connsiteY672" fmla="*/ 212037 h 1117987"/>
                <a:gd name="connsiteX673" fmla="*/ 616359 w 1859352"/>
                <a:gd name="connsiteY673" fmla="*/ 213013 h 1117987"/>
                <a:gd name="connsiteX674" fmla="*/ 607869 w 1859352"/>
                <a:gd name="connsiteY674" fmla="*/ 218182 h 1117987"/>
                <a:gd name="connsiteX675" fmla="*/ 607933 w 1859352"/>
                <a:gd name="connsiteY675" fmla="*/ 227010 h 1117987"/>
                <a:gd name="connsiteX676" fmla="*/ 607903 w 1859352"/>
                <a:gd name="connsiteY676" fmla="*/ 231319 h 1117987"/>
                <a:gd name="connsiteX677" fmla="*/ 594831 w 1859352"/>
                <a:gd name="connsiteY677" fmla="*/ 239154 h 1117987"/>
                <a:gd name="connsiteX678" fmla="*/ 583885 w 1859352"/>
                <a:gd name="connsiteY678" fmla="*/ 246788 h 1117987"/>
                <a:gd name="connsiteX679" fmla="*/ 575678 w 1859352"/>
                <a:gd name="connsiteY679" fmla="*/ 257365 h 1117987"/>
                <a:gd name="connsiteX680" fmla="*/ 569028 w 1859352"/>
                <a:gd name="connsiteY680" fmla="*/ 264725 h 1117987"/>
                <a:gd name="connsiteX681" fmla="*/ 562126 w 1859352"/>
                <a:gd name="connsiteY681" fmla="*/ 273707 h 1117987"/>
                <a:gd name="connsiteX682" fmla="*/ 558219 w 1859352"/>
                <a:gd name="connsiteY682" fmla="*/ 279120 h 1117987"/>
                <a:gd name="connsiteX683" fmla="*/ 558454 w 1859352"/>
                <a:gd name="connsiteY683" fmla="*/ 290721 h 1117987"/>
                <a:gd name="connsiteX684" fmla="*/ 562237 w 1859352"/>
                <a:gd name="connsiteY684" fmla="*/ 295796 h 1117987"/>
                <a:gd name="connsiteX685" fmla="*/ 575061 w 1859352"/>
                <a:gd name="connsiteY685" fmla="*/ 303776 h 1117987"/>
                <a:gd name="connsiteX686" fmla="*/ 589542 w 1859352"/>
                <a:gd name="connsiteY686" fmla="*/ 312394 h 1117987"/>
                <a:gd name="connsiteX687" fmla="*/ 590350 w 1859352"/>
                <a:gd name="connsiteY687" fmla="*/ 315488 h 1117987"/>
                <a:gd name="connsiteX688" fmla="*/ 588579 w 1859352"/>
                <a:gd name="connsiteY688" fmla="*/ 318175 h 1117987"/>
                <a:gd name="connsiteX689" fmla="*/ 585314 w 1859352"/>
                <a:gd name="connsiteY689" fmla="*/ 315946 h 1117987"/>
                <a:gd name="connsiteX690" fmla="*/ 581621 w 1859352"/>
                <a:gd name="connsiteY690" fmla="*/ 313165 h 1117987"/>
                <a:gd name="connsiteX691" fmla="*/ 575091 w 1859352"/>
                <a:gd name="connsiteY691" fmla="*/ 314581 h 1117987"/>
                <a:gd name="connsiteX692" fmla="*/ 557158 w 1859352"/>
                <a:gd name="connsiteY692" fmla="*/ 323824 h 1117987"/>
                <a:gd name="connsiteX693" fmla="*/ 537987 w 1859352"/>
                <a:gd name="connsiteY693" fmla="*/ 330876 h 1117987"/>
                <a:gd name="connsiteX694" fmla="*/ 531483 w 1859352"/>
                <a:gd name="connsiteY694" fmla="*/ 332900 h 1117987"/>
                <a:gd name="connsiteX695" fmla="*/ 526755 w 1859352"/>
                <a:gd name="connsiteY695" fmla="*/ 346499 h 1117987"/>
                <a:gd name="connsiteX696" fmla="*/ 531428 w 1859352"/>
                <a:gd name="connsiteY696" fmla="*/ 353585 h 1117987"/>
                <a:gd name="connsiteX697" fmla="*/ 536879 w 1859352"/>
                <a:gd name="connsiteY697" fmla="*/ 364021 h 1117987"/>
                <a:gd name="connsiteX698" fmla="*/ 539451 w 1859352"/>
                <a:gd name="connsiteY698" fmla="*/ 370252 h 1117987"/>
                <a:gd name="connsiteX699" fmla="*/ 544372 w 1859352"/>
                <a:gd name="connsiteY699" fmla="*/ 374698 h 1117987"/>
                <a:gd name="connsiteX700" fmla="*/ 557825 w 1859352"/>
                <a:gd name="connsiteY700" fmla="*/ 376285 h 1117987"/>
                <a:gd name="connsiteX701" fmla="*/ 568857 w 1859352"/>
                <a:gd name="connsiteY701" fmla="*/ 386662 h 1117987"/>
                <a:gd name="connsiteX702" fmla="*/ 572006 w 1859352"/>
                <a:gd name="connsiteY702" fmla="*/ 387860 h 1117987"/>
                <a:gd name="connsiteX703" fmla="*/ 579807 w 1859352"/>
                <a:gd name="connsiteY703" fmla="*/ 391159 h 1117987"/>
                <a:gd name="connsiteX704" fmla="*/ 584146 w 1859352"/>
                <a:gd name="connsiteY704" fmla="*/ 396076 h 1117987"/>
                <a:gd name="connsiteX705" fmla="*/ 592049 w 1859352"/>
                <a:gd name="connsiteY705" fmla="*/ 416577 h 1117987"/>
                <a:gd name="connsiteX706" fmla="*/ 590338 w 1859352"/>
                <a:gd name="connsiteY706" fmla="*/ 420655 h 1117987"/>
                <a:gd name="connsiteX707" fmla="*/ 584638 w 1859352"/>
                <a:gd name="connsiteY707" fmla="*/ 424091 h 1117987"/>
                <a:gd name="connsiteX708" fmla="*/ 584933 w 1859352"/>
                <a:gd name="connsiteY708" fmla="*/ 424549 h 1117987"/>
                <a:gd name="connsiteX709" fmla="*/ 584172 w 1859352"/>
                <a:gd name="connsiteY709" fmla="*/ 425807 h 1117987"/>
                <a:gd name="connsiteX710" fmla="*/ 583876 w 1859352"/>
                <a:gd name="connsiteY710" fmla="*/ 427009 h 1117987"/>
                <a:gd name="connsiteX711" fmla="*/ 584544 w 1859352"/>
                <a:gd name="connsiteY711" fmla="*/ 424147 h 1117987"/>
                <a:gd name="connsiteX712" fmla="*/ 584634 w 1859352"/>
                <a:gd name="connsiteY712" fmla="*/ 424095 h 1117987"/>
                <a:gd name="connsiteX713" fmla="*/ 583136 w 1859352"/>
                <a:gd name="connsiteY713" fmla="*/ 421652 h 1117987"/>
                <a:gd name="connsiteX714" fmla="*/ 580770 w 1859352"/>
                <a:gd name="connsiteY714" fmla="*/ 402734 h 1117987"/>
                <a:gd name="connsiteX715" fmla="*/ 581270 w 1859352"/>
                <a:gd name="connsiteY715" fmla="*/ 399401 h 1117987"/>
                <a:gd name="connsiteX716" fmla="*/ 575053 w 1859352"/>
                <a:gd name="connsiteY716" fmla="*/ 392687 h 1117987"/>
                <a:gd name="connsiteX717" fmla="*/ 566679 w 1859352"/>
                <a:gd name="connsiteY717" fmla="*/ 393889 h 1117987"/>
                <a:gd name="connsiteX718" fmla="*/ 552369 w 1859352"/>
                <a:gd name="connsiteY718" fmla="*/ 390492 h 1117987"/>
                <a:gd name="connsiteX719" fmla="*/ 544068 w 1859352"/>
                <a:gd name="connsiteY719" fmla="*/ 384621 h 1117987"/>
                <a:gd name="connsiteX720" fmla="*/ 528385 w 1859352"/>
                <a:gd name="connsiteY720" fmla="*/ 378292 h 1117987"/>
                <a:gd name="connsiteX721" fmla="*/ 512197 w 1859352"/>
                <a:gd name="connsiteY721" fmla="*/ 373500 h 1117987"/>
                <a:gd name="connsiteX722" fmla="*/ 507568 w 1859352"/>
                <a:gd name="connsiteY722" fmla="*/ 374878 h 1117987"/>
                <a:gd name="connsiteX723" fmla="*/ 503323 w 1859352"/>
                <a:gd name="connsiteY723" fmla="*/ 383761 h 1117987"/>
                <a:gd name="connsiteX724" fmla="*/ 504949 w 1859352"/>
                <a:gd name="connsiteY724" fmla="*/ 386414 h 1117987"/>
                <a:gd name="connsiteX725" fmla="*/ 509870 w 1859352"/>
                <a:gd name="connsiteY725" fmla="*/ 387723 h 1117987"/>
                <a:gd name="connsiteX726" fmla="*/ 509433 w 1859352"/>
                <a:gd name="connsiteY726" fmla="*/ 387325 h 1117987"/>
                <a:gd name="connsiteX727" fmla="*/ 510109 w 1859352"/>
                <a:gd name="connsiteY727" fmla="*/ 386388 h 1117987"/>
                <a:gd name="connsiteX728" fmla="*/ 509870 w 1859352"/>
                <a:gd name="connsiteY728" fmla="*/ 387719 h 1117987"/>
                <a:gd name="connsiteX729" fmla="*/ 513186 w 1859352"/>
                <a:gd name="connsiteY729" fmla="*/ 390470 h 1117987"/>
                <a:gd name="connsiteX730" fmla="*/ 518064 w 1859352"/>
                <a:gd name="connsiteY730" fmla="*/ 391938 h 1117987"/>
                <a:gd name="connsiteX731" fmla="*/ 519746 w 1859352"/>
                <a:gd name="connsiteY731" fmla="*/ 397719 h 1117987"/>
                <a:gd name="connsiteX732" fmla="*/ 515522 w 1859352"/>
                <a:gd name="connsiteY732" fmla="*/ 399850 h 1117987"/>
                <a:gd name="connsiteX733" fmla="*/ 509318 w 1859352"/>
                <a:gd name="connsiteY733" fmla="*/ 397373 h 1117987"/>
                <a:gd name="connsiteX734" fmla="*/ 504739 w 1859352"/>
                <a:gd name="connsiteY734" fmla="*/ 395216 h 1117987"/>
                <a:gd name="connsiteX735" fmla="*/ 498843 w 1859352"/>
                <a:gd name="connsiteY735" fmla="*/ 397942 h 1117987"/>
                <a:gd name="connsiteX736" fmla="*/ 497828 w 1859352"/>
                <a:gd name="connsiteY736" fmla="*/ 402614 h 1117987"/>
                <a:gd name="connsiteX737" fmla="*/ 512202 w 1859352"/>
                <a:gd name="connsiteY737" fmla="*/ 416183 h 1117987"/>
                <a:gd name="connsiteX738" fmla="*/ 523849 w 1859352"/>
                <a:gd name="connsiteY738" fmla="*/ 418627 h 1117987"/>
                <a:gd name="connsiteX739" fmla="*/ 528702 w 1859352"/>
                <a:gd name="connsiteY739" fmla="*/ 419872 h 1117987"/>
                <a:gd name="connsiteX740" fmla="*/ 529763 w 1859352"/>
                <a:gd name="connsiteY740" fmla="*/ 421109 h 1117987"/>
                <a:gd name="connsiteX741" fmla="*/ 528231 w 1859352"/>
                <a:gd name="connsiteY741" fmla="*/ 422730 h 1117987"/>
                <a:gd name="connsiteX742" fmla="*/ 520032 w 1859352"/>
                <a:gd name="connsiteY742" fmla="*/ 420916 h 1117987"/>
                <a:gd name="connsiteX743" fmla="*/ 504692 w 1859352"/>
                <a:gd name="connsiteY743" fmla="*/ 420783 h 1117987"/>
                <a:gd name="connsiteX744" fmla="*/ 497764 w 1859352"/>
                <a:gd name="connsiteY744" fmla="*/ 416590 h 1117987"/>
                <a:gd name="connsiteX745" fmla="*/ 496249 w 1859352"/>
                <a:gd name="connsiteY745" fmla="*/ 413535 h 1117987"/>
                <a:gd name="connsiteX746" fmla="*/ 488902 w 1859352"/>
                <a:gd name="connsiteY746" fmla="*/ 394741 h 1117987"/>
                <a:gd name="connsiteX747" fmla="*/ 482407 w 1859352"/>
                <a:gd name="connsiteY747" fmla="*/ 379165 h 1117987"/>
                <a:gd name="connsiteX748" fmla="*/ 478577 w 1859352"/>
                <a:gd name="connsiteY748" fmla="*/ 375939 h 1117987"/>
                <a:gd name="connsiteX749" fmla="*/ 477148 w 1859352"/>
                <a:gd name="connsiteY749" fmla="*/ 375973 h 1117987"/>
                <a:gd name="connsiteX750" fmla="*/ 476163 w 1859352"/>
                <a:gd name="connsiteY750" fmla="*/ 377274 h 1117987"/>
                <a:gd name="connsiteX751" fmla="*/ 480318 w 1859352"/>
                <a:gd name="connsiteY751" fmla="*/ 390179 h 1117987"/>
                <a:gd name="connsiteX752" fmla="*/ 479030 w 1859352"/>
                <a:gd name="connsiteY752" fmla="*/ 400034 h 1117987"/>
                <a:gd name="connsiteX753" fmla="*/ 477139 w 1859352"/>
                <a:gd name="connsiteY753" fmla="*/ 402897 h 1117987"/>
                <a:gd name="connsiteX754" fmla="*/ 474246 w 1859352"/>
                <a:gd name="connsiteY754" fmla="*/ 413843 h 1117987"/>
                <a:gd name="connsiteX755" fmla="*/ 475543 w 1859352"/>
                <a:gd name="connsiteY755" fmla="*/ 425516 h 1117987"/>
                <a:gd name="connsiteX756" fmla="*/ 484024 w 1859352"/>
                <a:gd name="connsiteY756" fmla="*/ 433848 h 1117987"/>
                <a:gd name="connsiteX757" fmla="*/ 490323 w 1859352"/>
                <a:gd name="connsiteY757" fmla="*/ 439551 h 1117987"/>
                <a:gd name="connsiteX758" fmla="*/ 495376 w 1859352"/>
                <a:gd name="connsiteY758" fmla="*/ 449928 h 1117987"/>
                <a:gd name="connsiteX759" fmla="*/ 496159 w 1859352"/>
                <a:gd name="connsiteY759" fmla="*/ 463514 h 1117987"/>
                <a:gd name="connsiteX760" fmla="*/ 506194 w 1859352"/>
                <a:gd name="connsiteY760" fmla="*/ 486878 h 1117987"/>
                <a:gd name="connsiteX761" fmla="*/ 511988 w 1859352"/>
                <a:gd name="connsiteY761" fmla="*/ 489565 h 1117987"/>
                <a:gd name="connsiteX762" fmla="*/ 524080 w 1859352"/>
                <a:gd name="connsiteY762" fmla="*/ 484362 h 1117987"/>
                <a:gd name="connsiteX763" fmla="*/ 536426 w 1859352"/>
                <a:gd name="connsiteY763" fmla="*/ 483596 h 1117987"/>
                <a:gd name="connsiteX764" fmla="*/ 537525 w 1859352"/>
                <a:gd name="connsiteY764" fmla="*/ 484816 h 1117987"/>
                <a:gd name="connsiteX765" fmla="*/ 536451 w 1859352"/>
                <a:gd name="connsiteY765" fmla="*/ 486018 h 1117987"/>
                <a:gd name="connsiteX766" fmla="*/ 522809 w 1859352"/>
                <a:gd name="connsiteY766" fmla="*/ 496237 h 1117987"/>
                <a:gd name="connsiteX767" fmla="*/ 521393 w 1859352"/>
                <a:gd name="connsiteY767" fmla="*/ 510178 h 1117987"/>
                <a:gd name="connsiteX768" fmla="*/ 527089 w 1859352"/>
                <a:gd name="connsiteY768" fmla="*/ 516524 h 1117987"/>
                <a:gd name="connsiteX769" fmla="*/ 529100 w 1859352"/>
                <a:gd name="connsiteY769" fmla="*/ 527850 h 1117987"/>
                <a:gd name="connsiteX770" fmla="*/ 526229 w 1859352"/>
                <a:gd name="connsiteY770" fmla="*/ 544479 h 1117987"/>
                <a:gd name="connsiteX771" fmla="*/ 523892 w 1859352"/>
                <a:gd name="connsiteY771" fmla="*/ 552528 h 1117987"/>
                <a:gd name="connsiteX772" fmla="*/ 515467 w 1859352"/>
                <a:gd name="connsiteY772" fmla="*/ 569037 h 1117987"/>
                <a:gd name="connsiteX773" fmla="*/ 512685 w 1859352"/>
                <a:gd name="connsiteY773" fmla="*/ 570530 h 1117987"/>
                <a:gd name="connsiteX774" fmla="*/ 492398 w 1859352"/>
                <a:gd name="connsiteY774" fmla="*/ 568125 h 1117987"/>
                <a:gd name="connsiteX775" fmla="*/ 489553 w 1859352"/>
                <a:gd name="connsiteY775" fmla="*/ 566786 h 1117987"/>
                <a:gd name="connsiteX776" fmla="*/ 489373 w 1859352"/>
                <a:gd name="connsiteY776" fmla="*/ 561998 h 1117987"/>
                <a:gd name="connsiteX777" fmla="*/ 489159 w 1859352"/>
                <a:gd name="connsiteY777" fmla="*/ 561882 h 1117987"/>
                <a:gd name="connsiteX778" fmla="*/ 488791 w 1859352"/>
                <a:gd name="connsiteY778" fmla="*/ 560834 h 1117987"/>
                <a:gd name="connsiteX779" fmla="*/ 489390 w 1859352"/>
                <a:gd name="connsiteY779" fmla="*/ 561766 h 1117987"/>
                <a:gd name="connsiteX780" fmla="*/ 489373 w 1859352"/>
                <a:gd name="connsiteY780" fmla="*/ 561998 h 1117987"/>
                <a:gd name="connsiteX781" fmla="*/ 493755 w 1859352"/>
                <a:gd name="connsiteY781" fmla="*/ 564137 h 1117987"/>
                <a:gd name="connsiteX782" fmla="*/ 506117 w 1859352"/>
                <a:gd name="connsiteY782" fmla="*/ 559118 h 1117987"/>
                <a:gd name="connsiteX783" fmla="*/ 514144 w 1859352"/>
                <a:gd name="connsiteY783" fmla="*/ 527752 h 1117987"/>
                <a:gd name="connsiteX784" fmla="*/ 513353 w 1859352"/>
                <a:gd name="connsiteY784" fmla="*/ 522814 h 1117987"/>
                <a:gd name="connsiteX785" fmla="*/ 510768 w 1859352"/>
                <a:gd name="connsiteY785" fmla="*/ 509716 h 1117987"/>
                <a:gd name="connsiteX786" fmla="*/ 507247 w 1859352"/>
                <a:gd name="connsiteY786" fmla="*/ 502437 h 1117987"/>
                <a:gd name="connsiteX787" fmla="*/ 500229 w 1859352"/>
                <a:gd name="connsiteY787" fmla="*/ 497546 h 1117987"/>
                <a:gd name="connsiteX788" fmla="*/ 493293 w 1859352"/>
                <a:gd name="connsiteY788" fmla="*/ 488051 h 1117987"/>
                <a:gd name="connsiteX789" fmla="*/ 480036 w 1859352"/>
                <a:gd name="connsiteY789" fmla="*/ 449286 h 1117987"/>
                <a:gd name="connsiteX790" fmla="*/ 466976 w 1859352"/>
                <a:gd name="connsiteY790" fmla="*/ 430082 h 1117987"/>
                <a:gd name="connsiteX791" fmla="*/ 461756 w 1859352"/>
                <a:gd name="connsiteY791" fmla="*/ 419885 h 1117987"/>
                <a:gd name="connsiteX792" fmla="*/ 457121 w 1859352"/>
                <a:gd name="connsiteY792" fmla="*/ 386132 h 1117987"/>
                <a:gd name="connsiteX793" fmla="*/ 452795 w 1859352"/>
                <a:gd name="connsiteY793" fmla="*/ 381172 h 1117987"/>
                <a:gd name="connsiteX794" fmla="*/ 426141 w 1859352"/>
                <a:gd name="connsiteY794" fmla="*/ 378861 h 1117987"/>
                <a:gd name="connsiteX795" fmla="*/ 419410 w 1859352"/>
                <a:gd name="connsiteY795" fmla="*/ 378998 h 1117987"/>
                <a:gd name="connsiteX796" fmla="*/ 416166 w 1859352"/>
                <a:gd name="connsiteY796" fmla="*/ 382336 h 1117987"/>
                <a:gd name="connsiteX797" fmla="*/ 415738 w 1859352"/>
                <a:gd name="connsiteY797" fmla="*/ 390796 h 1117987"/>
                <a:gd name="connsiteX798" fmla="*/ 416984 w 1859352"/>
                <a:gd name="connsiteY798" fmla="*/ 418122 h 1117987"/>
                <a:gd name="connsiteX799" fmla="*/ 413145 w 1859352"/>
                <a:gd name="connsiteY799" fmla="*/ 430839 h 1117987"/>
                <a:gd name="connsiteX800" fmla="*/ 408708 w 1859352"/>
                <a:gd name="connsiteY800" fmla="*/ 445084 h 1117987"/>
                <a:gd name="connsiteX801" fmla="*/ 412615 w 1859352"/>
                <a:gd name="connsiteY801" fmla="*/ 453934 h 1117987"/>
                <a:gd name="connsiteX802" fmla="*/ 418901 w 1859352"/>
                <a:gd name="connsiteY802" fmla="*/ 461790 h 1117987"/>
                <a:gd name="connsiteX803" fmla="*/ 420813 w 1859352"/>
                <a:gd name="connsiteY803" fmla="*/ 476566 h 1117987"/>
                <a:gd name="connsiteX804" fmla="*/ 420878 w 1859352"/>
                <a:gd name="connsiteY804" fmla="*/ 479869 h 1117987"/>
                <a:gd name="connsiteX805" fmla="*/ 428567 w 1859352"/>
                <a:gd name="connsiteY805" fmla="*/ 493096 h 1117987"/>
                <a:gd name="connsiteX806" fmla="*/ 431417 w 1859352"/>
                <a:gd name="connsiteY806" fmla="*/ 492775 h 1117987"/>
                <a:gd name="connsiteX807" fmla="*/ 439064 w 1859352"/>
                <a:gd name="connsiteY807" fmla="*/ 493310 h 1117987"/>
                <a:gd name="connsiteX808" fmla="*/ 454999 w 1859352"/>
                <a:gd name="connsiteY808" fmla="*/ 505612 h 1117987"/>
                <a:gd name="connsiteX809" fmla="*/ 456514 w 1859352"/>
                <a:gd name="connsiteY809" fmla="*/ 508449 h 1117987"/>
                <a:gd name="connsiteX810" fmla="*/ 456253 w 1859352"/>
                <a:gd name="connsiteY810" fmla="*/ 516922 h 1117987"/>
                <a:gd name="connsiteX811" fmla="*/ 452419 w 1859352"/>
                <a:gd name="connsiteY811" fmla="*/ 518710 h 1117987"/>
                <a:gd name="connsiteX812" fmla="*/ 442457 w 1859352"/>
                <a:gd name="connsiteY812" fmla="*/ 512095 h 1117987"/>
                <a:gd name="connsiteX813" fmla="*/ 435289 w 1859352"/>
                <a:gd name="connsiteY813" fmla="*/ 507576 h 1117987"/>
                <a:gd name="connsiteX814" fmla="*/ 422508 w 1859352"/>
                <a:gd name="connsiteY814" fmla="*/ 502843 h 1117987"/>
                <a:gd name="connsiteX815" fmla="*/ 411643 w 1859352"/>
                <a:gd name="connsiteY815" fmla="*/ 498059 h 1117987"/>
                <a:gd name="connsiteX816" fmla="*/ 399760 w 1859352"/>
                <a:gd name="connsiteY816" fmla="*/ 492201 h 1117987"/>
                <a:gd name="connsiteX817" fmla="*/ 374903 w 1859352"/>
                <a:gd name="connsiteY817" fmla="*/ 488008 h 1117987"/>
                <a:gd name="connsiteX818" fmla="*/ 371535 w 1859352"/>
                <a:gd name="connsiteY818" fmla="*/ 488487 h 1117987"/>
                <a:gd name="connsiteX819" fmla="*/ 344398 w 1859352"/>
                <a:gd name="connsiteY819" fmla="*/ 480494 h 1117987"/>
                <a:gd name="connsiteX820" fmla="*/ 331817 w 1859352"/>
                <a:gd name="connsiteY820" fmla="*/ 471777 h 1117987"/>
                <a:gd name="connsiteX821" fmla="*/ 327380 w 1859352"/>
                <a:gd name="connsiteY821" fmla="*/ 473343 h 1117987"/>
                <a:gd name="connsiteX822" fmla="*/ 326558 w 1859352"/>
                <a:gd name="connsiteY822" fmla="*/ 474837 h 1117987"/>
                <a:gd name="connsiteX823" fmla="*/ 330473 w 1859352"/>
                <a:gd name="connsiteY823" fmla="*/ 486900 h 1117987"/>
                <a:gd name="connsiteX824" fmla="*/ 344855 w 1859352"/>
                <a:gd name="connsiteY824" fmla="*/ 495672 h 1117987"/>
                <a:gd name="connsiteX825" fmla="*/ 348005 w 1859352"/>
                <a:gd name="connsiteY825" fmla="*/ 496780 h 1117987"/>
                <a:gd name="connsiteX826" fmla="*/ 353743 w 1859352"/>
                <a:gd name="connsiteY826" fmla="*/ 500233 h 1117987"/>
                <a:gd name="connsiteX827" fmla="*/ 363161 w 1859352"/>
                <a:gd name="connsiteY827" fmla="*/ 512322 h 1117987"/>
                <a:gd name="connsiteX828" fmla="*/ 362562 w 1859352"/>
                <a:gd name="connsiteY828" fmla="*/ 518479 h 1117987"/>
                <a:gd name="connsiteX829" fmla="*/ 353876 w 1859352"/>
                <a:gd name="connsiteY829" fmla="*/ 528377 h 1117987"/>
                <a:gd name="connsiteX830" fmla="*/ 352622 w 1859352"/>
                <a:gd name="connsiteY830" fmla="*/ 529040 h 1117987"/>
                <a:gd name="connsiteX831" fmla="*/ 350256 w 1859352"/>
                <a:gd name="connsiteY831" fmla="*/ 527054 h 1117987"/>
                <a:gd name="connsiteX832" fmla="*/ 348527 w 1859352"/>
                <a:gd name="connsiteY832" fmla="*/ 520576 h 1117987"/>
                <a:gd name="connsiteX833" fmla="*/ 341518 w 1859352"/>
                <a:gd name="connsiteY833" fmla="*/ 517251 h 1117987"/>
                <a:gd name="connsiteX834" fmla="*/ 328946 w 1859352"/>
                <a:gd name="connsiteY834" fmla="*/ 521676 h 1117987"/>
                <a:gd name="connsiteX835" fmla="*/ 327602 w 1859352"/>
                <a:gd name="connsiteY835" fmla="*/ 522557 h 1117987"/>
                <a:gd name="connsiteX836" fmla="*/ 317974 w 1859352"/>
                <a:gd name="connsiteY836" fmla="*/ 527709 h 1117987"/>
                <a:gd name="connsiteX837" fmla="*/ 307131 w 1859352"/>
                <a:gd name="connsiteY837" fmla="*/ 531821 h 1117987"/>
                <a:gd name="connsiteX838" fmla="*/ 295856 w 1859352"/>
                <a:gd name="connsiteY838" fmla="*/ 538938 h 1117987"/>
                <a:gd name="connsiteX839" fmla="*/ 291012 w 1859352"/>
                <a:gd name="connsiteY839" fmla="*/ 539301 h 1117987"/>
                <a:gd name="connsiteX840" fmla="*/ 290990 w 1859352"/>
                <a:gd name="connsiteY840" fmla="*/ 536135 h 1117987"/>
                <a:gd name="connsiteX841" fmla="*/ 287028 w 1859352"/>
                <a:gd name="connsiteY841" fmla="*/ 524162 h 1117987"/>
                <a:gd name="connsiteX842" fmla="*/ 279133 w 1859352"/>
                <a:gd name="connsiteY842" fmla="*/ 528847 h 1117987"/>
                <a:gd name="connsiteX843" fmla="*/ 276951 w 1859352"/>
                <a:gd name="connsiteY843" fmla="*/ 530829 h 1117987"/>
                <a:gd name="connsiteX844" fmla="*/ 270262 w 1859352"/>
                <a:gd name="connsiteY844" fmla="*/ 535373 h 1117987"/>
                <a:gd name="connsiteX845" fmla="*/ 262081 w 1859352"/>
                <a:gd name="connsiteY845" fmla="*/ 537662 h 1117987"/>
                <a:gd name="connsiteX846" fmla="*/ 252393 w 1859352"/>
                <a:gd name="connsiteY846" fmla="*/ 544201 h 1117987"/>
                <a:gd name="connsiteX847" fmla="*/ 231533 w 1859352"/>
                <a:gd name="connsiteY847" fmla="*/ 564107 h 1117987"/>
                <a:gd name="connsiteX848" fmla="*/ 228161 w 1859352"/>
                <a:gd name="connsiteY848" fmla="*/ 569657 h 1117987"/>
                <a:gd name="connsiteX849" fmla="*/ 226744 w 1859352"/>
                <a:gd name="connsiteY849" fmla="*/ 578070 h 1117987"/>
                <a:gd name="connsiteX850" fmla="*/ 224943 w 1859352"/>
                <a:gd name="connsiteY850" fmla="*/ 580847 h 1117987"/>
                <a:gd name="connsiteX851" fmla="*/ 207848 w 1859352"/>
                <a:gd name="connsiteY851" fmla="*/ 582062 h 1117987"/>
                <a:gd name="connsiteX852" fmla="*/ 200719 w 1859352"/>
                <a:gd name="connsiteY852" fmla="*/ 574732 h 1117987"/>
                <a:gd name="connsiteX853" fmla="*/ 200920 w 1859352"/>
                <a:gd name="connsiteY853" fmla="*/ 567179 h 1117987"/>
                <a:gd name="connsiteX854" fmla="*/ 209337 w 1859352"/>
                <a:gd name="connsiteY854" fmla="*/ 561531 h 1117987"/>
                <a:gd name="connsiteX855" fmla="*/ 209970 w 1859352"/>
                <a:gd name="connsiteY855" fmla="*/ 555446 h 1117987"/>
                <a:gd name="connsiteX856" fmla="*/ 203269 w 1859352"/>
                <a:gd name="connsiteY856" fmla="*/ 547829 h 1117987"/>
                <a:gd name="connsiteX857" fmla="*/ 188438 w 1859352"/>
                <a:gd name="connsiteY857" fmla="*/ 541650 h 1117987"/>
                <a:gd name="connsiteX858" fmla="*/ 175057 w 1859352"/>
                <a:gd name="connsiteY858" fmla="*/ 541552 h 1117987"/>
                <a:gd name="connsiteX859" fmla="*/ 173675 w 1859352"/>
                <a:gd name="connsiteY859" fmla="*/ 542262 h 1117987"/>
                <a:gd name="connsiteX860" fmla="*/ 173911 w 1859352"/>
                <a:gd name="connsiteY860" fmla="*/ 545121 h 1117987"/>
                <a:gd name="connsiteX861" fmla="*/ 183085 w 1859352"/>
                <a:gd name="connsiteY861" fmla="*/ 569246 h 1117987"/>
                <a:gd name="connsiteX862" fmla="*/ 182614 w 1859352"/>
                <a:gd name="connsiteY862" fmla="*/ 576050 h 1117987"/>
                <a:gd name="connsiteX863" fmla="*/ 185652 w 1859352"/>
                <a:gd name="connsiteY863" fmla="*/ 581750 h 1117987"/>
                <a:gd name="connsiteX864" fmla="*/ 191202 w 1859352"/>
                <a:gd name="connsiteY864" fmla="*/ 591455 h 1117987"/>
                <a:gd name="connsiteX865" fmla="*/ 190766 w 1859352"/>
                <a:gd name="connsiteY865" fmla="*/ 598224 h 1117987"/>
                <a:gd name="connsiteX866" fmla="*/ 186042 w 1859352"/>
                <a:gd name="connsiteY866" fmla="*/ 602191 h 1117987"/>
                <a:gd name="connsiteX867" fmla="*/ 176020 w 1859352"/>
                <a:gd name="connsiteY867" fmla="*/ 600038 h 1117987"/>
                <a:gd name="connsiteX868" fmla="*/ 164030 w 1859352"/>
                <a:gd name="connsiteY868" fmla="*/ 603774 h 1117987"/>
                <a:gd name="connsiteX869" fmla="*/ 158134 w 1859352"/>
                <a:gd name="connsiteY869" fmla="*/ 609778 h 1117987"/>
                <a:gd name="connsiteX870" fmla="*/ 150200 w 1859352"/>
                <a:gd name="connsiteY870" fmla="*/ 618533 h 1117987"/>
                <a:gd name="connsiteX871" fmla="*/ 150692 w 1859352"/>
                <a:gd name="connsiteY871" fmla="*/ 637557 h 1117987"/>
                <a:gd name="connsiteX872" fmla="*/ 152446 w 1859352"/>
                <a:gd name="connsiteY872" fmla="*/ 640437 h 1117987"/>
                <a:gd name="connsiteX873" fmla="*/ 151381 w 1859352"/>
                <a:gd name="connsiteY873" fmla="*/ 646843 h 1117987"/>
                <a:gd name="connsiteX874" fmla="*/ 145562 w 1859352"/>
                <a:gd name="connsiteY874" fmla="*/ 649111 h 1117987"/>
                <a:gd name="connsiteX875" fmla="*/ 121081 w 1859352"/>
                <a:gd name="connsiteY875" fmla="*/ 637326 h 1117987"/>
                <a:gd name="connsiteX876" fmla="*/ 116246 w 1859352"/>
                <a:gd name="connsiteY876" fmla="*/ 635786 h 1117987"/>
                <a:gd name="connsiteX877" fmla="*/ 112039 w 1859352"/>
                <a:gd name="connsiteY877" fmla="*/ 637784 h 1117987"/>
                <a:gd name="connsiteX878" fmla="*/ 109566 w 1859352"/>
                <a:gd name="connsiteY878" fmla="*/ 644135 h 1117987"/>
                <a:gd name="connsiteX879" fmla="*/ 110815 w 1859352"/>
                <a:gd name="connsiteY879" fmla="*/ 650485 h 1117987"/>
                <a:gd name="connsiteX880" fmla="*/ 123614 w 1859352"/>
                <a:gd name="connsiteY880" fmla="*/ 657977 h 1117987"/>
                <a:gd name="connsiteX881" fmla="*/ 126751 w 1859352"/>
                <a:gd name="connsiteY881" fmla="*/ 659120 h 1117987"/>
                <a:gd name="connsiteX882" fmla="*/ 128877 w 1859352"/>
                <a:gd name="connsiteY882" fmla="*/ 663407 h 1117987"/>
                <a:gd name="connsiteX883" fmla="*/ 123216 w 1859352"/>
                <a:gd name="connsiteY883" fmla="*/ 668470 h 1117987"/>
                <a:gd name="connsiteX884" fmla="*/ 108081 w 1859352"/>
                <a:gd name="connsiteY884" fmla="*/ 661751 h 1117987"/>
                <a:gd name="connsiteX885" fmla="*/ 99048 w 1859352"/>
                <a:gd name="connsiteY885" fmla="*/ 657425 h 1117987"/>
                <a:gd name="connsiteX886" fmla="*/ 94418 w 1859352"/>
                <a:gd name="connsiteY886" fmla="*/ 652907 h 1117987"/>
                <a:gd name="connsiteX887" fmla="*/ 88654 w 1859352"/>
                <a:gd name="connsiteY887" fmla="*/ 638790 h 1117987"/>
                <a:gd name="connsiteX888" fmla="*/ 87259 w 1859352"/>
                <a:gd name="connsiteY888" fmla="*/ 629034 h 1117987"/>
                <a:gd name="connsiteX889" fmla="*/ 77875 w 1859352"/>
                <a:gd name="connsiteY889" fmla="*/ 613056 h 1117987"/>
                <a:gd name="connsiteX890" fmla="*/ 69411 w 1859352"/>
                <a:gd name="connsiteY890" fmla="*/ 607826 h 1117987"/>
                <a:gd name="connsiteX891" fmla="*/ 61593 w 1859352"/>
                <a:gd name="connsiteY891" fmla="*/ 599756 h 1117987"/>
                <a:gd name="connsiteX892" fmla="*/ 60968 w 1859352"/>
                <a:gd name="connsiteY892" fmla="*/ 599718 h 1117987"/>
                <a:gd name="connsiteX893" fmla="*/ 60618 w 1859352"/>
                <a:gd name="connsiteY893" fmla="*/ 598922 h 1117987"/>
                <a:gd name="connsiteX894" fmla="*/ 58354 w 1859352"/>
                <a:gd name="connsiteY894" fmla="*/ 596744 h 1117987"/>
                <a:gd name="connsiteX895" fmla="*/ 57519 w 1859352"/>
                <a:gd name="connsiteY895" fmla="*/ 596397 h 1117987"/>
                <a:gd name="connsiteX896" fmla="*/ 57408 w 1859352"/>
                <a:gd name="connsiteY896" fmla="*/ 595524 h 1117987"/>
                <a:gd name="connsiteX897" fmla="*/ 57939 w 1859352"/>
                <a:gd name="connsiteY897" fmla="*/ 595999 h 1117987"/>
                <a:gd name="connsiteX898" fmla="*/ 58358 w 1859352"/>
                <a:gd name="connsiteY898" fmla="*/ 596739 h 1117987"/>
                <a:gd name="connsiteX899" fmla="*/ 60622 w 1859352"/>
                <a:gd name="connsiteY899" fmla="*/ 598917 h 1117987"/>
                <a:gd name="connsiteX900" fmla="*/ 61379 w 1859352"/>
                <a:gd name="connsiteY900" fmla="*/ 599315 h 1117987"/>
                <a:gd name="connsiteX901" fmla="*/ 61597 w 1859352"/>
                <a:gd name="connsiteY901" fmla="*/ 599752 h 1117987"/>
                <a:gd name="connsiteX902" fmla="*/ 75765 w 1859352"/>
                <a:gd name="connsiteY902" fmla="*/ 603282 h 1117987"/>
                <a:gd name="connsiteX903" fmla="*/ 113327 w 1859352"/>
                <a:gd name="connsiteY903" fmla="*/ 613633 h 1117987"/>
                <a:gd name="connsiteX904" fmla="*/ 141693 w 1859352"/>
                <a:gd name="connsiteY904" fmla="*/ 609919 h 1117987"/>
                <a:gd name="connsiteX905" fmla="*/ 145942 w 1859352"/>
                <a:gd name="connsiteY905" fmla="*/ 607172 h 1117987"/>
                <a:gd name="connsiteX906" fmla="*/ 156580 w 1859352"/>
                <a:gd name="connsiteY906" fmla="*/ 586273 h 1117987"/>
                <a:gd name="connsiteX907" fmla="*/ 155361 w 1859352"/>
                <a:gd name="connsiteY907" fmla="*/ 579730 h 1117987"/>
                <a:gd name="connsiteX908" fmla="*/ 142956 w 1859352"/>
                <a:gd name="connsiteY908" fmla="*/ 566041 h 1117987"/>
                <a:gd name="connsiteX909" fmla="*/ 136387 w 1859352"/>
                <a:gd name="connsiteY909" fmla="*/ 560701 h 1117987"/>
                <a:gd name="connsiteX910" fmla="*/ 127632 w 1859352"/>
                <a:gd name="connsiteY910" fmla="*/ 556375 h 1117987"/>
                <a:gd name="connsiteX911" fmla="*/ 112412 w 1859352"/>
                <a:gd name="connsiteY911" fmla="*/ 549165 h 1117987"/>
                <a:gd name="connsiteX912" fmla="*/ 98320 w 1859352"/>
                <a:gd name="connsiteY912" fmla="*/ 539631 h 1117987"/>
                <a:gd name="connsiteX913" fmla="*/ 64460 w 1859352"/>
                <a:gd name="connsiteY913" fmla="*/ 530281 h 1117987"/>
                <a:gd name="connsiteX914" fmla="*/ 57729 w 1859352"/>
                <a:gd name="connsiteY914" fmla="*/ 531218 h 1117987"/>
                <a:gd name="connsiteX915" fmla="*/ 49342 w 1859352"/>
                <a:gd name="connsiteY915" fmla="*/ 530204 h 1117987"/>
                <a:gd name="connsiteX916" fmla="*/ 48435 w 1859352"/>
                <a:gd name="connsiteY916" fmla="*/ 526353 h 1117987"/>
                <a:gd name="connsiteX917" fmla="*/ 47250 w 1859352"/>
                <a:gd name="connsiteY917" fmla="*/ 521736 h 1117987"/>
                <a:gd name="connsiteX918" fmla="*/ 41357 w 1859352"/>
                <a:gd name="connsiteY918" fmla="*/ 518364 h 1117987"/>
                <a:gd name="connsiteX919" fmla="*/ 40313 w 1859352"/>
                <a:gd name="connsiteY919" fmla="*/ 518115 h 1117987"/>
                <a:gd name="connsiteX920" fmla="*/ 36693 w 1859352"/>
                <a:gd name="connsiteY920" fmla="*/ 518115 h 1117987"/>
                <a:gd name="connsiteX921" fmla="*/ 35161 w 1859352"/>
                <a:gd name="connsiteY921" fmla="*/ 519241 h 1117987"/>
                <a:gd name="connsiteX922" fmla="*/ 26175 w 1859352"/>
                <a:gd name="connsiteY922" fmla="*/ 522134 h 1117987"/>
                <a:gd name="connsiteX923" fmla="*/ 26026 w 1859352"/>
                <a:gd name="connsiteY923" fmla="*/ 522099 h 1117987"/>
                <a:gd name="connsiteX924" fmla="*/ 26128 w 1859352"/>
                <a:gd name="connsiteY924" fmla="*/ 525018 h 1117987"/>
                <a:gd name="connsiteX925" fmla="*/ 24310 w 1859352"/>
                <a:gd name="connsiteY925" fmla="*/ 527534 h 1117987"/>
                <a:gd name="connsiteX926" fmla="*/ 21212 w 1859352"/>
                <a:gd name="connsiteY926" fmla="*/ 525856 h 1117987"/>
                <a:gd name="connsiteX927" fmla="*/ 18824 w 1859352"/>
                <a:gd name="connsiteY927" fmla="*/ 526699 h 1117987"/>
                <a:gd name="connsiteX928" fmla="*/ 19102 w 1859352"/>
                <a:gd name="connsiteY928" fmla="*/ 530358 h 1117987"/>
                <a:gd name="connsiteX929" fmla="*/ 16860 w 1859352"/>
                <a:gd name="connsiteY929" fmla="*/ 533576 h 1117987"/>
                <a:gd name="connsiteX930" fmla="*/ 13633 w 1859352"/>
                <a:gd name="connsiteY930" fmla="*/ 533999 h 1117987"/>
                <a:gd name="connsiteX931" fmla="*/ 10137 w 1859352"/>
                <a:gd name="connsiteY931" fmla="*/ 537371 h 1117987"/>
                <a:gd name="connsiteX932" fmla="*/ 10047 w 1859352"/>
                <a:gd name="connsiteY932" fmla="*/ 539699 h 1117987"/>
                <a:gd name="connsiteX933" fmla="*/ 10959 w 1859352"/>
                <a:gd name="connsiteY933" fmla="*/ 541869 h 1117987"/>
                <a:gd name="connsiteX934" fmla="*/ 9987 w 1859352"/>
                <a:gd name="connsiteY934" fmla="*/ 542044 h 1117987"/>
                <a:gd name="connsiteX935" fmla="*/ 9996 w 1859352"/>
                <a:gd name="connsiteY935" fmla="*/ 541282 h 1117987"/>
                <a:gd name="connsiteX936" fmla="*/ 9979 w 1859352"/>
                <a:gd name="connsiteY936" fmla="*/ 542288 h 1117987"/>
                <a:gd name="connsiteX937" fmla="*/ 8284 w 1859352"/>
                <a:gd name="connsiteY937" fmla="*/ 542707 h 1117987"/>
                <a:gd name="connsiteX938" fmla="*/ 7732 w 1859352"/>
                <a:gd name="connsiteY938" fmla="*/ 536537 h 1117987"/>
                <a:gd name="connsiteX939" fmla="*/ 8250 w 1859352"/>
                <a:gd name="connsiteY939" fmla="*/ 542369 h 1117987"/>
                <a:gd name="connsiteX940" fmla="*/ 1968 w 1859352"/>
                <a:gd name="connsiteY940" fmla="*/ 543546 h 1117987"/>
                <a:gd name="connsiteX941" fmla="*/ 0 w 1859352"/>
                <a:gd name="connsiteY941" fmla="*/ 545506 h 1117987"/>
                <a:gd name="connsiteX942" fmla="*/ 3941 w 1859352"/>
                <a:gd name="connsiteY942" fmla="*/ 546084 h 1117987"/>
                <a:gd name="connsiteX943" fmla="*/ 2816 w 1859352"/>
                <a:gd name="connsiteY943" fmla="*/ 554779 h 1117987"/>
                <a:gd name="connsiteX944" fmla="*/ 7578 w 1859352"/>
                <a:gd name="connsiteY944" fmla="*/ 564043 h 1117987"/>
                <a:gd name="connsiteX945" fmla="*/ 12358 w 1859352"/>
                <a:gd name="connsiteY945" fmla="*/ 565742 h 1117987"/>
                <a:gd name="connsiteX946" fmla="*/ 16299 w 1859352"/>
                <a:gd name="connsiteY946" fmla="*/ 572759 h 1117987"/>
                <a:gd name="connsiteX947" fmla="*/ 23308 w 1859352"/>
                <a:gd name="connsiteY947" fmla="*/ 577813 h 1117987"/>
                <a:gd name="connsiteX948" fmla="*/ 17138 w 1859352"/>
                <a:gd name="connsiteY948" fmla="*/ 592708 h 1117987"/>
                <a:gd name="connsiteX949" fmla="*/ 21631 w 1859352"/>
                <a:gd name="connsiteY949" fmla="*/ 597758 h 1117987"/>
                <a:gd name="connsiteX950" fmla="*/ 33432 w 1859352"/>
                <a:gd name="connsiteY950" fmla="*/ 626415 h 1117987"/>
                <a:gd name="connsiteX951" fmla="*/ 31464 w 1859352"/>
                <a:gd name="connsiteY951" fmla="*/ 626689 h 1117987"/>
                <a:gd name="connsiteX952" fmla="*/ 31186 w 1859352"/>
                <a:gd name="connsiteY952" fmla="*/ 637369 h 1117987"/>
                <a:gd name="connsiteX953" fmla="*/ 33715 w 1859352"/>
                <a:gd name="connsiteY953" fmla="*/ 639902 h 1117987"/>
                <a:gd name="connsiteX954" fmla="*/ 32307 w 1859352"/>
                <a:gd name="connsiteY954" fmla="*/ 640454 h 1117987"/>
                <a:gd name="connsiteX955" fmla="*/ 34271 w 1859352"/>
                <a:gd name="connsiteY955" fmla="*/ 648589 h 1117987"/>
                <a:gd name="connsiteX956" fmla="*/ 37369 w 1859352"/>
                <a:gd name="connsiteY956" fmla="*/ 649162 h 1117987"/>
                <a:gd name="connsiteX957" fmla="*/ 38490 w 1859352"/>
                <a:gd name="connsiteY957" fmla="*/ 652252 h 1117987"/>
                <a:gd name="connsiteX958" fmla="*/ 37647 w 1859352"/>
                <a:gd name="connsiteY958" fmla="*/ 658987 h 1117987"/>
                <a:gd name="connsiteX959" fmla="*/ 42996 w 1859352"/>
                <a:gd name="connsiteY959" fmla="*/ 664610 h 1117987"/>
                <a:gd name="connsiteX960" fmla="*/ 41862 w 1859352"/>
                <a:gd name="connsiteY960" fmla="*/ 669668 h 1117987"/>
                <a:gd name="connsiteX961" fmla="*/ 40732 w 1859352"/>
                <a:gd name="connsiteY961" fmla="*/ 676407 h 1117987"/>
                <a:gd name="connsiteX962" fmla="*/ 46077 w 1859352"/>
                <a:gd name="connsiteY962" fmla="*/ 684841 h 1117987"/>
                <a:gd name="connsiteX963" fmla="*/ 49732 w 1859352"/>
                <a:gd name="connsiteY963" fmla="*/ 686810 h 1117987"/>
                <a:gd name="connsiteX964" fmla="*/ 55341 w 1859352"/>
                <a:gd name="connsiteY964" fmla="*/ 694405 h 1117987"/>
                <a:gd name="connsiteX965" fmla="*/ 56467 w 1859352"/>
                <a:gd name="connsiteY965" fmla="*/ 698329 h 1117987"/>
                <a:gd name="connsiteX966" fmla="*/ 53386 w 1859352"/>
                <a:gd name="connsiteY966" fmla="*/ 706185 h 1117987"/>
                <a:gd name="connsiteX967" fmla="*/ 46355 w 1859352"/>
                <a:gd name="connsiteY967" fmla="*/ 719951 h 1117987"/>
                <a:gd name="connsiteX968" fmla="*/ 39911 w 1859352"/>
                <a:gd name="connsiteY968" fmla="*/ 731470 h 1117987"/>
                <a:gd name="connsiteX969" fmla="*/ 39059 w 1859352"/>
                <a:gd name="connsiteY969" fmla="*/ 736237 h 1117987"/>
                <a:gd name="connsiteX970" fmla="*/ 33723 w 1859352"/>
                <a:gd name="connsiteY970" fmla="*/ 739344 h 1117987"/>
                <a:gd name="connsiteX971" fmla="*/ 26697 w 1859352"/>
                <a:gd name="connsiteY971" fmla="*/ 745793 h 1117987"/>
                <a:gd name="connsiteX972" fmla="*/ 28101 w 1859352"/>
                <a:gd name="connsiteY972" fmla="*/ 747487 h 1117987"/>
                <a:gd name="connsiteX973" fmla="*/ 25187 w 1859352"/>
                <a:gd name="connsiteY973" fmla="*/ 752883 h 1117987"/>
                <a:gd name="connsiteX974" fmla="*/ 26560 w 1859352"/>
                <a:gd name="connsiteY974" fmla="*/ 752733 h 1117987"/>
                <a:gd name="connsiteX975" fmla="*/ 29560 w 1859352"/>
                <a:gd name="connsiteY975" fmla="*/ 753623 h 1117987"/>
                <a:gd name="connsiteX976" fmla="*/ 40810 w 1859352"/>
                <a:gd name="connsiteY976" fmla="*/ 760029 h 1117987"/>
                <a:gd name="connsiteX977" fmla="*/ 42260 w 1859352"/>
                <a:gd name="connsiteY977" fmla="*/ 760889 h 1117987"/>
                <a:gd name="connsiteX978" fmla="*/ 42594 w 1859352"/>
                <a:gd name="connsiteY978" fmla="*/ 762070 h 1117987"/>
                <a:gd name="connsiteX979" fmla="*/ 36817 w 1859352"/>
                <a:gd name="connsiteY979" fmla="*/ 765605 h 1117987"/>
                <a:gd name="connsiteX980" fmla="*/ 28340 w 1859352"/>
                <a:gd name="connsiteY980" fmla="*/ 770979 h 1117987"/>
                <a:gd name="connsiteX981" fmla="*/ 26843 w 1859352"/>
                <a:gd name="connsiteY981" fmla="*/ 773055 h 1117987"/>
                <a:gd name="connsiteX982" fmla="*/ 26911 w 1859352"/>
                <a:gd name="connsiteY982" fmla="*/ 773020 h 1117987"/>
                <a:gd name="connsiteX983" fmla="*/ 28854 w 1859352"/>
                <a:gd name="connsiteY983" fmla="*/ 777749 h 1117987"/>
                <a:gd name="connsiteX984" fmla="*/ 28661 w 1859352"/>
                <a:gd name="connsiteY984" fmla="*/ 779067 h 1117987"/>
                <a:gd name="connsiteX985" fmla="*/ 26231 w 1859352"/>
                <a:gd name="connsiteY985" fmla="*/ 780175 h 1117987"/>
                <a:gd name="connsiteX986" fmla="*/ 25110 w 1859352"/>
                <a:gd name="connsiteY986" fmla="*/ 781677 h 1117987"/>
                <a:gd name="connsiteX987" fmla="*/ 25662 w 1859352"/>
                <a:gd name="connsiteY987" fmla="*/ 782422 h 1117987"/>
                <a:gd name="connsiteX988" fmla="*/ 25469 w 1859352"/>
                <a:gd name="connsiteY988" fmla="*/ 785434 h 1117987"/>
                <a:gd name="connsiteX989" fmla="*/ 18169 w 1859352"/>
                <a:gd name="connsiteY989" fmla="*/ 787475 h 1117987"/>
                <a:gd name="connsiteX990" fmla="*/ 17039 w 1859352"/>
                <a:gd name="connsiteY990" fmla="*/ 788990 h 1117987"/>
                <a:gd name="connsiteX991" fmla="*/ 20056 w 1859352"/>
                <a:gd name="connsiteY991" fmla="*/ 797415 h 1117987"/>
                <a:gd name="connsiteX992" fmla="*/ 20232 w 1859352"/>
                <a:gd name="connsiteY992" fmla="*/ 799093 h 1117987"/>
                <a:gd name="connsiteX993" fmla="*/ 21186 w 1859352"/>
                <a:gd name="connsiteY993" fmla="*/ 799093 h 1117987"/>
                <a:gd name="connsiteX994" fmla="*/ 23227 w 1859352"/>
                <a:gd name="connsiteY994" fmla="*/ 800047 h 1117987"/>
                <a:gd name="connsiteX995" fmla="*/ 28101 w 1859352"/>
                <a:gd name="connsiteY995" fmla="*/ 809033 h 1117987"/>
                <a:gd name="connsiteX996" fmla="*/ 28477 w 1859352"/>
                <a:gd name="connsiteY996" fmla="*/ 810514 h 1117987"/>
                <a:gd name="connsiteX997" fmla="*/ 29401 w 1859352"/>
                <a:gd name="connsiteY997" fmla="*/ 810711 h 1117987"/>
                <a:gd name="connsiteX998" fmla="*/ 29222 w 1859352"/>
                <a:gd name="connsiteY998" fmla="*/ 812593 h 1117987"/>
                <a:gd name="connsiteX999" fmla="*/ 26988 w 1859352"/>
                <a:gd name="connsiteY999" fmla="*/ 814082 h 1117987"/>
                <a:gd name="connsiteX1000" fmla="*/ 27544 w 1859352"/>
                <a:gd name="connsiteY1000" fmla="*/ 817078 h 1117987"/>
                <a:gd name="connsiteX1001" fmla="*/ 26051 w 1859352"/>
                <a:gd name="connsiteY1001" fmla="*/ 819902 h 1117987"/>
                <a:gd name="connsiteX1002" fmla="*/ 26496 w 1859352"/>
                <a:gd name="connsiteY1002" fmla="*/ 819038 h 1117987"/>
                <a:gd name="connsiteX1003" fmla="*/ 28392 w 1859352"/>
                <a:gd name="connsiteY1003" fmla="*/ 820244 h 1117987"/>
                <a:gd name="connsiteX1004" fmla="*/ 28392 w 1859352"/>
                <a:gd name="connsiteY1004" fmla="*/ 822341 h 1117987"/>
                <a:gd name="connsiteX1005" fmla="*/ 27951 w 1859352"/>
                <a:gd name="connsiteY1005" fmla="*/ 824168 h 1117987"/>
                <a:gd name="connsiteX1006" fmla="*/ 29218 w 1859352"/>
                <a:gd name="connsiteY1006" fmla="*/ 825011 h 1117987"/>
                <a:gd name="connsiteX1007" fmla="*/ 30069 w 1859352"/>
                <a:gd name="connsiteY1007" fmla="*/ 827677 h 1117987"/>
                <a:gd name="connsiteX1008" fmla="*/ 29791 w 1859352"/>
                <a:gd name="connsiteY1008" fmla="*/ 829513 h 1117987"/>
                <a:gd name="connsiteX1009" fmla="*/ 32166 w 1859352"/>
                <a:gd name="connsiteY1009" fmla="*/ 833591 h 1117987"/>
                <a:gd name="connsiteX1010" fmla="*/ 34151 w 1859352"/>
                <a:gd name="connsiteY1010" fmla="*/ 838490 h 1117987"/>
                <a:gd name="connsiteX1011" fmla="*/ 36244 w 1859352"/>
                <a:gd name="connsiteY1011" fmla="*/ 840609 h 1117987"/>
                <a:gd name="connsiteX1012" fmla="*/ 36659 w 1859352"/>
                <a:gd name="connsiteY1012" fmla="*/ 844691 h 1117987"/>
                <a:gd name="connsiteX1013" fmla="*/ 36650 w 1859352"/>
                <a:gd name="connsiteY1013" fmla="*/ 844485 h 1117987"/>
                <a:gd name="connsiteX1014" fmla="*/ 37647 w 1859352"/>
                <a:gd name="connsiteY1014" fmla="*/ 844870 h 1117987"/>
                <a:gd name="connsiteX1015" fmla="*/ 39714 w 1859352"/>
                <a:gd name="connsiteY1015" fmla="*/ 845987 h 1117987"/>
                <a:gd name="connsiteX1016" fmla="*/ 42889 w 1859352"/>
                <a:gd name="connsiteY1016" fmla="*/ 844485 h 1117987"/>
                <a:gd name="connsiteX1017" fmla="*/ 45897 w 1859352"/>
                <a:gd name="connsiteY1017" fmla="*/ 848983 h 1117987"/>
                <a:gd name="connsiteX1018" fmla="*/ 49256 w 1859352"/>
                <a:gd name="connsiteY1018" fmla="*/ 847301 h 1117987"/>
                <a:gd name="connsiteX1019" fmla="*/ 52817 w 1859352"/>
                <a:gd name="connsiteY1019" fmla="*/ 847690 h 1117987"/>
                <a:gd name="connsiteX1020" fmla="*/ 54866 w 1859352"/>
                <a:gd name="connsiteY1020" fmla="*/ 852363 h 1117987"/>
                <a:gd name="connsiteX1021" fmla="*/ 58803 w 1859352"/>
                <a:gd name="connsiteY1021" fmla="*/ 849727 h 1117987"/>
                <a:gd name="connsiteX1022" fmla="*/ 63116 w 1859352"/>
                <a:gd name="connsiteY1022" fmla="*/ 848238 h 1117987"/>
                <a:gd name="connsiteX1023" fmla="*/ 64225 w 1859352"/>
                <a:gd name="connsiteY1023" fmla="*/ 850296 h 1117987"/>
                <a:gd name="connsiteX1024" fmla="*/ 66475 w 1859352"/>
                <a:gd name="connsiteY1024" fmla="*/ 850848 h 1117987"/>
                <a:gd name="connsiteX1025" fmla="*/ 72098 w 1859352"/>
                <a:gd name="connsiteY1025" fmla="*/ 852166 h 1117987"/>
                <a:gd name="connsiteX1026" fmla="*/ 73977 w 1859352"/>
                <a:gd name="connsiteY1026" fmla="*/ 855923 h 1117987"/>
                <a:gd name="connsiteX1027" fmla="*/ 72655 w 1859352"/>
                <a:gd name="connsiteY1027" fmla="*/ 859282 h 1117987"/>
                <a:gd name="connsiteX1028" fmla="*/ 74717 w 1859352"/>
                <a:gd name="connsiteY1028" fmla="*/ 862650 h 1117987"/>
                <a:gd name="connsiteX1029" fmla="*/ 75098 w 1859352"/>
                <a:gd name="connsiteY1029" fmla="*/ 866583 h 1117987"/>
                <a:gd name="connsiteX1030" fmla="*/ 80537 w 1859352"/>
                <a:gd name="connsiteY1030" fmla="*/ 875201 h 1117987"/>
                <a:gd name="connsiteX1031" fmla="*/ 86519 w 1859352"/>
                <a:gd name="connsiteY1031" fmla="*/ 881191 h 1117987"/>
                <a:gd name="connsiteX1032" fmla="*/ 87635 w 1859352"/>
                <a:gd name="connsiteY1032" fmla="*/ 885137 h 1117987"/>
                <a:gd name="connsiteX1033" fmla="*/ 92514 w 1859352"/>
                <a:gd name="connsiteY1033" fmla="*/ 887195 h 1117987"/>
                <a:gd name="connsiteX1034" fmla="*/ 97940 w 1859352"/>
                <a:gd name="connsiteY1034" fmla="*/ 891868 h 1117987"/>
                <a:gd name="connsiteX1035" fmla="*/ 98132 w 1859352"/>
                <a:gd name="connsiteY1035" fmla="*/ 894503 h 1117987"/>
                <a:gd name="connsiteX1036" fmla="*/ 100939 w 1859352"/>
                <a:gd name="connsiteY1036" fmla="*/ 896181 h 1117987"/>
                <a:gd name="connsiteX1037" fmla="*/ 99442 w 1859352"/>
                <a:gd name="connsiteY1037" fmla="*/ 900109 h 1117987"/>
                <a:gd name="connsiteX1038" fmla="*/ 96070 w 1859352"/>
                <a:gd name="connsiteY1038" fmla="*/ 903288 h 1117987"/>
                <a:gd name="connsiteX1039" fmla="*/ 89159 w 1859352"/>
                <a:gd name="connsiteY1039" fmla="*/ 903481 h 1117987"/>
                <a:gd name="connsiteX1040" fmla="*/ 87272 w 1859352"/>
                <a:gd name="connsiteY1040" fmla="*/ 901804 h 1117987"/>
                <a:gd name="connsiteX1041" fmla="*/ 85017 w 1859352"/>
                <a:gd name="connsiteY1041" fmla="*/ 905154 h 1117987"/>
                <a:gd name="connsiteX1042" fmla="*/ 85950 w 1859352"/>
                <a:gd name="connsiteY1042" fmla="*/ 908346 h 1117987"/>
                <a:gd name="connsiteX1043" fmla="*/ 87631 w 1859352"/>
                <a:gd name="connsiteY1043" fmla="*/ 912287 h 1117987"/>
                <a:gd name="connsiteX1044" fmla="*/ 90447 w 1859352"/>
                <a:gd name="connsiteY1044" fmla="*/ 918085 h 1117987"/>
                <a:gd name="connsiteX1045" fmla="*/ 91483 w 1859352"/>
                <a:gd name="connsiteY1045" fmla="*/ 922716 h 1117987"/>
                <a:gd name="connsiteX1046" fmla="*/ 93815 w 1859352"/>
                <a:gd name="connsiteY1046" fmla="*/ 923041 h 1117987"/>
                <a:gd name="connsiteX1047" fmla="*/ 96639 w 1859352"/>
                <a:gd name="connsiteY1047" fmla="*/ 921650 h 1117987"/>
                <a:gd name="connsiteX1048" fmla="*/ 96339 w 1859352"/>
                <a:gd name="connsiteY1048" fmla="*/ 918843 h 1117987"/>
                <a:gd name="connsiteX1049" fmla="*/ 98590 w 1859352"/>
                <a:gd name="connsiteY1049" fmla="*/ 916862 h 1117987"/>
                <a:gd name="connsiteX1050" fmla="*/ 106451 w 1859352"/>
                <a:gd name="connsiteY1050" fmla="*/ 919395 h 1117987"/>
                <a:gd name="connsiteX1051" fmla="*/ 118813 w 1859352"/>
                <a:gd name="connsiteY1051" fmla="*/ 917435 h 1117987"/>
                <a:gd name="connsiteX1052" fmla="*/ 122198 w 1859352"/>
                <a:gd name="connsiteY1052" fmla="*/ 925026 h 1117987"/>
                <a:gd name="connsiteX1053" fmla="*/ 125839 w 1859352"/>
                <a:gd name="connsiteY1053" fmla="*/ 927829 h 1117987"/>
                <a:gd name="connsiteX1054" fmla="*/ 124158 w 1859352"/>
                <a:gd name="connsiteY1054" fmla="*/ 930919 h 1117987"/>
                <a:gd name="connsiteX1055" fmla="*/ 128659 w 1859352"/>
                <a:gd name="connsiteY1055" fmla="*/ 935133 h 1117987"/>
                <a:gd name="connsiteX1056" fmla="*/ 134547 w 1859352"/>
                <a:gd name="connsiteY1056" fmla="*/ 933721 h 1117987"/>
                <a:gd name="connsiteX1057" fmla="*/ 136802 w 1859352"/>
                <a:gd name="connsiteY1057" fmla="*/ 936546 h 1117987"/>
                <a:gd name="connsiteX1058" fmla="*/ 139331 w 1859352"/>
                <a:gd name="connsiteY1058" fmla="*/ 939904 h 1117987"/>
                <a:gd name="connsiteX1059" fmla="*/ 143833 w 1859352"/>
                <a:gd name="connsiteY1059" fmla="*/ 948330 h 1117987"/>
                <a:gd name="connsiteX1060" fmla="*/ 148321 w 1859352"/>
                <a:gd name="connsiteY1060" fmla="*/ 953957 h 1117987"/>
                <a:gd name="connsiteX1061" fmla="*/ 151129 w 1859352"/>
                <a:gd name="connsiteY1061" fmla="*/ 951711 h 1117987"/>
                <a:gd name="connsiteX1062" fmla="*/ 156460 w 1859352"/>
                <a:gd name="connsiteY1062" fmla="*/ 953384 h 1117987"/>
                <a:gd name="connsiteX1063" fmla="*/ 158976 w 1859352"/>
                <a:gd name="connsiteY1063" fmla="*/ 953118 h 1117987"/>
                <a:gd name="connsiteX1064" fmla="*/ 162083 w 1859352"/>
                <a:gd name="connsiteY1064" fmla="*/ 953118 h 1117987"/>
                <a:gd name="connsiteX1065" fmla="*/ 167706 w 1859352"/>
                <a:gd name="connsiteY1065" fmla="*/ 949747 h 1117987"/>
                <a:gd name="connsiteX1066" fmla="*/ 171908 w 1859352"/>
                <a:gd name="connsiteY1066" fmla="*/ 956473 h 1117987"/>
                <a:gd name="connsiteX1067" fmla="*/ 177244 w 1859352"/>
                <a:gd name="connsiteY1067" fmla="*/ 961544 h 1117987"/>
                <a:gd name="connsiteX1068" fmla="*/ 180890 w 1859352"/>
                <a:gd name="connsiteY1068" fmla="*/ 960127 h 1117987"/>
                <a:gd name="connsiteX1069" fmla="*/ 192135 w 1859352"/>
                <a:gd name="connsiteY1069" fmla="*/ 962930 h 1117987"/>
                <a:gd name="connsiteX1070" fmla="*/ 198596 w 1859352"/>
                <a:gd name="connsiteY1070" fmla="*/ 964899 h 1117987"/>
                <a:gd name="connsiteX1071" fmla="*/ 204784 w 1859352"/>
                <a:gd name="connsiteY1071" fmla="*/ 962930 h 1117987"/>
                <a:gd name="connsiteX1072" fmla="*/ 207582 w 1859352"/>
                <a:gd name="connsiteY1072" fmla="*/ 970521 h 1117987"/>
                <a:gd name="connsiteX1073" fmla="*/ 205053 w 1859352"/>
                <a:gd name="connsiteY1073" fmla="*/ 974736 h 1117987"/>
                <a:gd name="connsiteX1074" fmla="*/ 202516 w 1859352"/>
                <a:gd name="connsiteY1074" fmla="*/ 975288 h 1117987"/>
                <a:gd name="connsiteX1075" fmla="*/ 201391 w 1859352"/>
                <a:gd name="connsiteY1075" fmla="*/ 981198 h 1117987"/>
                <a:gd name="connsiteX1076" fmla="*/ 205053 w 1859352"/>
                <a:gd name="connsiteY1076" fmla="*/ 983162 h 1117987"/>
                <a:gd name="connsiteX1077" fmla="*/ 205336 w 1859352"/>
                <a:gd name="connsiteY1077" fmla="*/ 987381 h 1117987"/>
                <a:gd name="connsiteX1078" fmla="*/ 204484 w 1859352"/>
                <a:gd name="connsiteY1078" fmla="*/ 992982 h 1117987"/>
                <a:gd name="connsiteX1079" fmla="*/ 204484 w 1859352"/>
                <a:gd name="connsiteY1079" fmla="*/ 996928 h 1117987"/>
                <a:gd name="connsiteX1080" fmla="*/ 199144 w 1859352"/>
                <a:gd name="connsiteY1080" fmla="*/ 998318 h 1117987"/>
                <a:gd name="connsiteX1081" fmla="*/ 195494 w 1859352"/>
                <a:gd name="connsiteY1081" fmla="*/ 998892 h 1117987"/>
                <a:gd name="connsiteX1082" fmla="*/ 191001 w 1859352"/>
                <a:gd name="connsiteY1082" fmla="*/ 1003941 h 1117987"/>
                <a:gd name="connsiteX1083" fmla="*/ 190162 w 1859352"/>
                <a:gd name="connsiteY1083" fmla="*/ 1011245 h 1117987"/>
                <a:gd name="connsiteX1084" fmla="*/ 188429 w 1859352"/>
                <a:gd name="connsiteY1084" fmla="*/ 1013539 h 1117987"/>
                <a:gd name="connsiteX1085" fmla="*/ 191382 w 1859352"/>
                <a:gd name="connsiteY1085" fmla="*/ 1013637 h 1117987"/>
                <a:gd name="connsiteX1086" fmla="*/ 193962 w 1859352"/>
                <a:gd name="connsiteY1086" fmla="*/ 1013826 h 1117987"/>
                <a:gd name="connsiteX1087" fmla="*/ 194339 w 1859352"/>
                <a:gd name="connsiteY1087" fmla="*/ 1013462 h 1117987"/>
                <a:gd name="connsiteX1088" fmla="*/ 195289 w 1859352"/>
                <a:gd name="connsiteY1088" fmla="*/ 1012833 h 1117987"/>
                <a:gd name="connsiteX1089" fmla="*/ 194754 w 1859352"/>
                <a:gd name="connsiteY1089" fmla="*/ 1013881 h 1117987"/>
                <a:gd name="connsiteX1090" fmla="*/ 193962 w 1859352"/>
                <a:gd name="connsiteY1090" fmla="*/ 1013826 h 1117987"/>
                <a:gd name="connsiteX1091" fmla="*/ 185960 w 1859352"/>
                <a:gd name="connsiteY1091" fmla="*/ 1021849 h 1117987"/>
                <a:gd name="connsiteX1092" fmla="*/ 185151 w 1859352"/>
                <a:gd name="connsiteY1092" fmla="*/ 1028007 h 1117987"/>
                <a:gd name="connsiteX1093" fmla="*/ 185348 w 1859352"/>
                <a:gd name="connsiteY1093" fmla="*/ 1032833 h 1117987"/>
                <a:gd name="connsiteX1094" fmla="*/ 175284 w 1859352"/>
                <a:gd name="connsiteY1094" fmla="*/ 1046064 h 1117987"/>
                <a:gd name="connsiteX1095" fmla="*/ 174937 w 1859352"/>
                <a:gd name="connsiteY1095" fmla="*/ 1049098 h 1117987"/>
                <a:gd name="connsiteX1096" fmla="*/ 187856 w 1859352"/>
                <a:gd name="connsiteY1096" fmla="*/ 1059351 h 1117987"/>
                <a:gd name="connsiteX1097" fmla="*/ 206637 w 1859352"/>
                <a:gd name="connsiteY1097" fmla="*/ 1070660 h 1117987"/>
                <a:gd name="connsiteX1098" fmla="*/ 229239 w 1859352"/>
                <a:gd name="connsiteY1098" fmla="*/ 1085706 h 1117987"/>
                <a:gd name="connsiteX1099" fmla="*/ 242162 w 1859352"/>
                <a:gd name="connsiteY1099" fmla="*/ 1106280 h 1117987"/>
                <a:gd name="connsiteX1100" fmla="*/ 242085 w 1859352"/>
                <a:gd name="connsiteY1100" fmla="*/ 1107846 h 1117987"/>
                <a:gd name="connsiteX1101" fmla="*/ 245778 w 1859352"/>
                <a:gd name="connsiteY1101" fmla="*/ 1110400 h 1117987"/>
                <a:gd name="connsiteX1102" fmla="*/ 248315 w 1859352"/>
                <a:gd name="connsiteY1102" fmla="*/ 1112365 h 1117987"/>
                <a:gd name="connsiteX1103" fmla="*/ 254216 w 1859352"/>
                <a:gd name="connsiteY1103" fmla="*/ 1112651 h 1117987"/>
                <a:gd name="connsiteX1104" fmla="*/ 255619 w 1859352"/>
                <a:gd name="connsiteY1104" fmla="*/ 1111235 h 1117987"/>
                <a:gd name="connsiteX1105" fmla="*/ 258427 w 1859352"/>
                <a:gd name="connsiteY1105" fmla="*/ 1111812 h 1117987"/>
                <a:gd name="connsiteX1106" fmla="*/ 263771 w 1859352"/>
                <a:gd name="connsiteY1106" fmla="*/ 1115450 h 1117987"/>
                <a:gd name="connsiteX1107" fmla="*/ 267417 w 1859352"/>
                <a:gd name="connsiteY1107" fmla="*/ 1117127 h 1117987"/>
                <a:gd name="connsiteX1108" fmla="*/ 266951 w 1859352"/>
                <a:gd name="connsiteY1108" fmla="*/ 1116922 h 1117987"/>
                <a:gd name="connsiteX1109" fmla="*/ 278234 w 1859352"/>
                <a:gd name="connsiteY1109" fmla="*/ 1113909 h 1117987"/>
                <a:gd name="connsiteX1110" fmla="*/ 280348 w 1859352"/>
                <a:gd name="connsiteY1110" fmla="*/ 1114478 h 1117987"/>
                <a:gd name="connsiteX1111" fmla="*/ 288068 w 1859352"/>
                <a:gd name="connsiteY1111" fmla="*/ 1114478 h 1117987"/>
                <a:gd name="connsiteX1112" fmla="*/ 289013 w 1859352"/>
                <a:gd name="connsiteY1112" fmla="*/ 1115201 h 1117987"/>
                <a:gd name="connsiteX1113" fmla="*/ 289334 w 1859352"/>
                <a:gd name="connsiteY1113" fmla="*/ 1112501 h 1117987"/>
                <a:gd name="connsiteX1114" fmla="*/ 294670 w 1859352"/>
                <a:gd name="connsiteY1114" fmla="*/ 1110683 h 1117987"/>
                <a:gd name="connsiteX1115" fmla="*/ 302527 w 1859352"/>
                <a:gd name="connsiteY1115" fmla="*/ 1115030 h 1117987"/>
                <a:gd name="connsiteX1116" fmla="*/ 307863 w 1859352"/>
                <a:gd name="connsiteY1116" fmla="*/ 1115454 h 1117987"/>
                <a:gd name="connsiteX1117" fmla="*/ 312925 w 1859352"/>
                <a:gd name="connsiteY1117" fmla="*/ 1117987 h 1117987"/>
                <a:gd name="connsiteX1118" fmla="*/ 313764 w 1859352"/>
                <a:gd name="connsiteY1118" fmla="*/ 1113490 h 1117987"/>
                <a:gd name="connsiteX1119" fmla="*/ 311235 w 1859352"/>
                <a:gd name="connsiteY1119" fmla="*/ 1109827 h 1117987"/>
                <a:gd name="connsiteX1120" fmla="*/ 307863 w 1859352"/>
                <a:gd name="connsiteY1120" fmla="*/ 1108021 h 1117987"/>
                <a:gd name="connsiteX1121" fmla="*/ 309275 w 1859352"/>
                <a:gd name="connsiteY1121" fmla="*/ 1102527 h 1117987"/>
                <a:gd name="connsiteX1122" fmla="*/ 313486 w 1859352"/>
                <a:gd name="connsiteY1122" fmla="*/ 1103387 h 1117987"/>
                <a:gd name="connsiteX1123" fmla="*/ 319806 w 1859352"/>
                <a:gd name="connsiteY1123" fmla="*/ 1108723 h 1117987"/>
                <a:gd name="connsiteX1124" fmla="*/ 321637 w 1859352"/>
                <a:gd name="connsiteY1124" fmla="*/ 1112082 h 1117987"/>
                <a:gd name="connsiteX1125" fmla="*/ 328518 w 1859352"/>
                <a:gd name="connsiteY1125" fmla="*/ 1112506 h 1117987"/>
                <a:gd name="connsiteX1126" fmla="*/ 329493 w 1859352"/>
                <a:gd name="connsiteY1126" fmla="*/ 1109990 h 1117987"/>
                <a:gd name="connsiteX1127" fmla="*/ 333422 w 1859352"/>
                <a:gd name="connsiteY1127" fmla="*/ 1108158 h 1117987"/>
                <a:gd name="connsiteX1128" fmla="*/ 338783 w 1859352"/>
                <a:gd name="connsiteY1128" fmla="*/ 1101735 h 1117987"/>
                <a:gd name="connsiteX1129" fmla="*/ 335544 w 1859352"/>
                <a:gd name="connsiteY1129" fmla="*/ 1099005 h 1117987"/>
                <a:gd name="connsiteX1130" fmla="*/ 321868 w 1859352"/>
                <a:gd name="connsiteY1130" fmla="*/ 1078110 h 1117987"/>
                <a:gd name="connsiteX1131" fmla="*/ 310922 w 1859352"/>
                <a:gd name="connsiteY1131" fmla="*/ 1059591 h 1117987"/>
                <a:gd name="connsiteX1132" fmla="*/ 308381 w 1859352"/>
                <a:gd name="connsiteY1132" fmla="*/ 1050288 h 1117987"/>
                <a:gd name="connsiteX1133" fmla="*/ 311585 w 1859352"/>
                <a:gd name="connsiteY1133" fmla="*/ 1040660 h 1117987"/>
                <a:gd name="connsiteX1134" fmla="*/ 317332 w 1859352"/>
                <a:gd name="connsiteY1134" fmla="*/ 1034708 h 1117987"/>
                <a:gd name="connsiteX1135" fmla="*/ 332176 w 1859352"/>
                <a:gd name="connsiteY1135" fmla="*/ 1023804 h 1117987"/>
                <a:gd name="connsiteX1136" fmla="*/ 335861 w 1859352"/>
                <a:gd name="connsiteY1136" fmla="*/ 1020394 h 1117987"/>
                <a:gd name="connsiteX1137" fmla="*/ 335938 w 1859352"/>
                <a:gd name="connsiteY1137" fmla="*/ 1020356 h 1117987"/>
                <a:gd name="connsiteX1138" fmla="*/ 329785 w 1859352"/>
                <a:gd name="connsiteY1138" fmla="*/ 1014990 h 1117987"/>
                <a:gd name="connsiteX1139" fmla="*/ 326408 w 1859352"/>
                <a:gd name="connsiteY1139" fmla="*/ 1015375 h 1117987"/>
                <a:gd name="connsiteX1140" fmla="*/ 321915 w 1859352"/>
                <a:gd name="connsiteY1140" fmla="*/ 1013505 h 1117987"/>
                <a:gd name="connsiteX1141" fmla="*/ 321179 w 1859352"/>
                <a:gd name="connsiteY1141" fmla="*/ 1010133 h 1117987"/>
                <a:gd name="connsiteX1142" fmla="*/ 326798 w 1859352"/>
                <a:gd name="connsiteY1142" fmla="*/ 1010514 h 1117987"/>
                <a:gd name="connsiteX1143" fmla="*/ 316682 w 1859352"/>
                <a:gd name="connsiteY1143" fmla="*/ 996269 h 1117987"/>
                <a:gd name="connsiteX1144" fmla="*/ 310687 w 1859352"/>
                <a:gd name="connsiteY1144" fmla="*/ 993654 h 1117987"/>
                <a:gd name="connsiteX1145" fmla="*/ 305069 w 1859352"/>
                <a:gd name="connsiteY1145" fmla="*/ 992148 h 1117987"/>
                <a:gd name="connsiteX1146" fmla="*/ 303952 w 1859352"/>
                <a:gd name="connsiteY1146" fmla="*/ 994031 h 1117987"/>
                <a:gd name="connsiteX1147" fmla="*/ 299450 w 1859352"/>
                <a:gd name="connsiteY1147" fmla="*/ 990274 h 1117987"/>
                <a:gd name="connsiteX1148" fmla="*/ 297204 w 1859352"/>
                <a:gd name="connsiteY1148" fmla="*/ 984283 h 1117987"/>
                <a:gd name="connsiteX1149" fmla="*/ 292338 w 1859352"/>
                <a:gd name="connsiteY1149" fmla="*/ 982036 h 1117987"/>
                <a:gd name="connsiteX1150" fmla="*/ 294576 w 1859352"/>
                <a:gd name="connsiteY1150" fmla="*/ 969683 h 1117987"/>
                <a:gd name="connsiteX1151" fmla="*/ 293455 w 1859352"/>
                <a:gd name="connsiteY1151" fmla="*/ 959558 h 1117987"/>
                <a:gd name="connsiteX1152" fmla="*/ 298706 w 1859352"/>
                <a:gd name="connsiteY1152" fmla="*/ 953204 h 1117987"/>
                <a:gd name="connsiteX1153" fmla="*/ 298706 w 1859352"/>
                <a:gd name="connsiteY1153" fmla="*/ 948322 h 1117987"/>
                <a:gd name="connsiteX1154" fmla="*/ 302822 w 1859352"/>
                <a:gd name="connsiteY1154" fmla="*/ 946456 h 1117987"/>
                <a:gd name="connsiteX1155" fmla="*/ 308436 w 1859352"/>
                <a:gd name="connsiteY1155" fmla="*/ 952447 h 1117987"/>
                <a:gd name="connsiteX1156" fmla="*/ 310310 w 1859352"/>
                <a:gd name="connsiteY1156" fmla="*/ 958074 h 1117987"/>
                <a:gd name="connsiteX1157" fmla="*/ 318560 w 1859352"/>
                <a:gd name="connsiteY1157" fmla="*/ 958454 h 1117987"/>
                <a:gd name="connsiteX1158" fmla="*/ 318928 w 1859352"/>
                <a:gd name="connsiteY1158" fmla="*/ 952447 h 1117987"/>
                <a:gd name="connsiteX1159" fmla="*/ 315565 w 1859352"/>
                <a:gd name="connsiteY1159" fmla="*/ 941959 h 1117987"/>
                <a:gd name="connsiteX1160" fmla="*/ 324183 w 1859352"/>
                <a:gd name="connsiteY1160" fmla="*/ 941959 h 1117987"/>
                <a:gd name="connsiteX1161" fmla="*/ 324923 w 1859352"/>
                <a:gd name="connsiteY1161" fmla="*/ 936712 h 1117987"/>
                <a:gd name="connsiteX1162" fmla="*/ 323422 w 1859352"/>
                <a:gd name="connsiteY1162" fmla="*/ 934483 h 1117987"/>
                <a:gd name="connsiteX1163" fmla="*/ 329048 w 1859352"/>
                <a:gd name="connsiteY1163" fmla="*/ 928475 h 1117987"/>
                <a:gd name="connsiteX1164" fmla="*/ 331291 w 1859352"/>
                <a:gd name="connsiteY1164" fmla="*/ 929237 h 1117987"/>
                <a:gd name="connsiteX1165" fmla="*/ 333165 w 1859352"/>
                <a:gd name="connsiteY1165" fmla="*/ 923974 h 1117987"/>
                <a:gd name="connsiteX1166" fmla="*/ 336909 w 1859352"/>
                <a:gd name="connsiteY1166" fmla="*/ 923974 h 1117987"/>
                <a:gd name="connsiteX1167" fmla="*/ 336909 w 1859352"/>
                <a:gd name="connsiteY1167" fmla="*/ 917983 h 1117987"/>
                <a:gd name="connsiteX1168" fmla="*/ 345908 w 1859352"/>
                <a:gd name="connsiteY1168" fmla="*/ 921368 h 1117987"/>
                <a:gd name="connsiteX1169" fmla="*/ 342536 w 1859352"/>
                <a:gd name="connsiteY1169" fmla="*/ 925861 h 1117987"/>
                <a:gd name="connsiteX1170" fmla="*/ 347029 w 1859352"/>
                <a:gd name="connsiteY1170" fmla="*/ 925475 h 1117987"/>
                <a:gd name="connsiteX1171" fmla="*/ 352263 w 1859352"/>
                <a:gd name="connsiteY1171" fmla="*/ 921740 h 1117987"/>
                <a:gd name="connsiteX1172" fmla="*/ 358621 w 1859352"/>
                <a:gd name="connsiteY1172" fmla="*/ 918364 h 1117987"/>
                <a:gd name="connsiteX1173" fmla="*/ 362006 w 1859352"/>
                <a:gd name="connsiteY1173" fmla="*/ 922870 h 1117987"/>
                <a:gd name="connsiteX1174" fmla="*/ 365378 w 1859352"/>
                <a:gd name="connsiteY1174" fmla="*/ 924739 h 1117987"/>
                <a:gd name="connsiteX1175" fmla="*/ 370243 w 1859352"/>
                <a:gd name="connsiteY1175" fmla="*/ 921740 h 1117987"/>
                <a:gd name="connsiteX1176" fmla="*/ 374736 w 1859352"/>
                <a:gd name="connsiteY1176" fmla="*/ 925861 h 1117987"/>
                <a:gd name="connsiteX1177" fmla="*/ 381086 w 1859352"/>
                <a:gd name="connsiteY1177" fmla="*/ 929237 h 1117987"/>
                <a:gd name="connsiteX1178" fmla="*/ 387467 w 1859352"/>
                <a:gd name="connsiteY1178" fmla="*/ 934094 h 1117987"/>
                <a:gd name="connsiteX1179" fmla="*/ 390843 w 1859352"/>
                <a:gd name="connsiteY1179" fmla="*/ 936708 h 1117987"/>
                <a:gd name="connsiteX1180" fmla="*/ 391968 w 1859352"/>
                <a:gd name="connsiteY1180" fmla="*/ 941210 h 1117987"/>
                <a:gd name="connsiteX1181" fmla="*/ 394215 w 1859352"/>
                <a:gd name="connsiteY1181" fmla="*/ 934483 h 1117987"/>
                <a:gd name="connsiteX1182" fmla="*/ 396465 w 1859352"/>
                <a:gd name="connsiteY1182" fmla="*/ 931847 h 1117987"/>
                <a:gd name="connsiteX1183" fmla="*/ 400565 w 1859352"/>
                <a:gd name="connsiteY1183" fmla="*/ 935608 h 1117987"/>
                <a:gd name="connsiteX1184" fmla="*/ 404326 w 1859352"/>
                <a:gd name="connsiteY1184" fmla="*/ 937093 h 1117987"/>
                <a:gd name="connsiteX1185" fmla="*/ 406932 w 1859352"/>
                <a:gd name="connsiteY1185" fmla="*/ 939708 h 1117987"/>
                <a:gd name="connsiteX1186" fmla="*/ 410304 w 1859352"/>
                <a:gd name="connsiteY1186" fmla="*/ 937093 h 1117987"/>
                <a:gd name="connsiteX1187" fmla="*/ 411434 w 1859352"/>
                <a:gd name="connsiteY1187" fmla="*/ 931470 h 1117987"/>
                <a:gd name="connsiteX1188" fmla="*/ 415944 w 1859352"/>
                <a:gd name="connsiteY1188" fmla="*/ 928865 h 1117987"/>
                <a:gd name="connsiteX1189" fmla="*/ 418935 w 1859352"/>
                <a:gd name="connsiteY1189" fmla="*/ 929601 h 1117987"/>
                <a:gd name="connsiteX1190" fmla="*/ 420424 w 1859352"/>
                <a:gd name="connsiteY1190" fmla="*/ 928111 h 1117987"/>
                <a:gd name="connsiteX1191" fmla="*/ 424168 w 1859352"/>
                <a:gd name="connsiteY1191" fmla="*/ 926990 h 1117987"/>
                <a:gd name="connsiteX1192" fmla="*/ 427168 w 1859352"/>
                <a:gd name="connsiteY1192" fmla="*/ 932228 h 1117987"/>
                <a:gd name="connsiteX1193" fmla="*/ 430916 w 1859352"/>
                <a:gd name="connsiteY1193" fmla="*/ 932228 h 1117987"/>
                <a:gd name="connsiteX1194" fmla="*/ 431293 w 1859352"/>
                <a:gd name="connsiteY1194" fmla="*/ 928860 h 1117987"/>
                <a:gd name="connsiteX1195" fmla="*/ 433548 w 1859352"/>
                <a:gd name="connsiteY1195" fmla="*/ 928475 h 1117987"/>
                <a:gd name="connsiteX1196" fmla="*/ 438401 w 1859352"/>
                <a:gd name="connsiteY1196" fmla="*/ 927731 h 1117987"/>
                <a:gd name="connsiteX1197" fmla="*/ 444014 w 1859352"/>
                <a:gd name="connsiteY1197" fmla="*/ 929237 h 1117987"/>
                <a:gd name="connsiteX1198" fmla="*/ 441396 w 1859352"/>
                <a:gd name="connsiteY1198" fmla="*/ 932228 h 1117987"/>
                <a:gd name="connsiteX1199" fmla="*/ 445516 w 1859352"/>
                <a:gd name="connsiteY1199" fmla="*/ 936708 h 1117987"/>
                <a:gd name="connsiteX1200" fmla="*/ 453386 w 1859352"/>
                <a:gd name="connsiteY1200" fmla="*/ 937089 h 1117987"/>
                <a:gd name="connsiteX1201" fmla="*/ 458628 w 1859352"/>
                <a:gd name="connsiteY1201" fmla="*/ 939340 h 1117987"/>
                <a:gd name="connsiteX1202" fmla="*/ 462385 w 1859352"/>
                <a:gd name="connsiteY1202" fmla="*/ 938959 h 1117987"/>
                <a:gd name="connsiteX1203" fmla="*/ 462757 w 1859352"/>
                <a:gd name="connsiteY1203" fmla="*/ 934838 h 1117987"/>
                <a:gd name="connsiteX1204" fmla="*/ 463125 w 1859352"/>
                <a:gd name="connsiteY1204" fmla="*/ 932968 h 1117987"/>
                <a:gd name="connsiteX1205" fmla="*/ 466129 w 1859352"/>
                <a:gd name="connsiteY1205" fmla="*/ 932968 h 1117987"/>
                <a:gd name="connsiteX1206" fmla="*/ 470245 w 1859352"/>
                <a:gd name="connsiteY1206" fmla="*/ 934089 h 1117987"/>
                <a:gd name="connsiteX1207" fmla="*/ 478115 w 1859352"/>
                <a:gd name="connsiteY1207" fmla="*/ 932968 h 1117987"/>
                <a:gd name="connsiteX1208" fmla="*/ 476985 w 1859352"/>
                <a:gd name="connsiteY1208" fmla="*/ 919870 h 1117987"/>
                <a:gd name="connsiteX1209" fmla="*/ 472107 w 1859352"/>
                <a:gd name="connsiteY1209" fmla="*/ 918364 h 1117987"/>
                <a:gd name="connsiteX1210" fmla="*/ 468735 w 1859352"/>
                <a:gd name="connsiteY1210" fmla="*/ 914628 h 1117987"/>
                <a:gd name="connsiteX1211" fmla="*/ 461636 w 1859352"/>
                <a:gd name="connsiteY1211" fmla="*/ 913122 h 1117987"/>
                <a:gd name="connsiteX1212" fmla="*/ 460121 w 1859352"/>
                <a:gd name="connsiteY1212" fmla="*/ 908256 h 1117987"/>
                <a:gd name="connsiteX1213" fmla="*/ 462385 w 1859352"/>
                <a:gd name="connsiteY1213" fmla="*/ 907135 h 1117987"/>
                <a:gd name="connsiteX1214" fmla="*/ 463878 w 1859352"/>
                <a:gd name="connsiteY1214" fmla="*/ 904140 h 1117987"/>
                <a:gd name="connsiteX1215" fmla="*/ 465003 w 1859352"/>
                <a:gd name="connsiteY1215" fmla="*/ 901889 h 1117987"/>
                <a:gd name="connsiteX1216" fmla="*/ 464255 w 1859352"/>
                <a:gd name="connsiteY1216" fmla="*/ 898894 h 1117987"/>
                <a:gd name="connsiteX1217" fmla="*/ 462389 w 1859352"/>
                <a:gd name="connsiteY1217" fmla="*/ 896262 h 1117987"/>
                <a:gd name="connsiteX1218" fmla="*/ 468380 w 1859352"/>
                <a:gd name="connsiteY1218" fmla="*/ 888025 h 1117987"/>
                <a:gd name="connsiteX1219" fmla="*/ 473245 w 1859352"/>
                <a:gd name="connsiteY1219" fmla="*/ 887280 h 1117987"/>
                <a:gd name="connsiteX1220" fmla="*/ 478119 w 1859352"/>
                <a:gd name="connsiteY1220" fmla="*/ 888025 h 1117987"/>
                <a:gd name="connsiteX1221" fmla="*/ 478119 w 1859352"/>
                <a:gd name="connsiteY1221" fmla="*/ 884649 h 1117987"/>
                <a:gd name="connsiteX1222" fmla="*/ 473596 w 1859352"/>
                <a:gd name="connsiteY1222" fmla="*/ 881294 h 1117987"/>
                <a:gd name="connsiteX1223" fmla="*/ 470232 w 1859352"/>
                <a:gd name="connsiteY1223" fmla="*/ 882060 h 1117987"/>
                <a:gd name="connsiteX1224" fmla="*/ 462744 w 1859352"/>
                <a:gd name="connsiteY1224" fmla="*/ 880549 h 1117987"/>
                <a:gd name="connsiteX1225" fmla="*/ 463484 w 1859352"/>
                <a:gd name="connsiteY1225" fmla="*/ 877939 h 1117987"/>
                <a:gd name="connsiteX1226" fmla="*/ 466116 w 1859352"/>
                <a:gd name="connsiteY1226" fmla="*/ 878303 h 1117987"/>
                <a:gd name="connsiteX1227" fmla="*/ 461982 w 1859352"/>
                <a:gd name="connsiteY1227" fmla="*/ 874944 h 1117987"/>
                <a:gd name="connsiteX1228" fmla="*/ 460857 w 1859352"/>
                <a:gd name="connsiteY1228" fmla="*/ 870061 h 1117987"/>
                <a:gd name="connsiteX1229" fmla="*/ 463861 w 1859352"/>
                <a:gd name="connsiteY1229" fmla="*/ 868940 h 1117987"/>
                <a:gd name="connsiteX1230" fmla="*/ 466471 w 1859352"/>
                <a:gd name="connsiteY1230" fmla="*/ 867075 h 1117987"/>
                <a:gd name="connsiteX1231" fmla="*/ 469843 w 1859352"/>
                <a:gd name="connsiteY1231" fmla="*/ 868940 h 1117987"/>
                <a:gd name="connsiteX1232" fmla="*/ 472470 w 1859352"/>
                <a:gd name="connsiteY1232" fmla="*/ 868581 h 1117987"/>
                <a:gd name="connsiteX1233" fmla="*/ 474349 w 1859352"/>
                <a:gd name="connsiteY1233" fmla="*/ 869702 h 1117987"/>
                <a:gd name="connsiteX1234" fmla="*/ 476223 w 1859352"/>
                <a:gd name="connsiteY1234" fmla="*/ 867451 h 1117987"/>
                <a:gd name="connsiteX1235" fmla="*/ 479223 w 1859352"/>
                <a:gd name="connsiteY1235" fmla="*/ 864456 h 1117987"/>
                <a:gd name="connsiteX1236" fmla="*/ 483322 w 1859352"/>
                <a:gd name="connsiteY1236" fmla="*/ 867451 h 1117987"/>
                <a:gd name="connsiteX1237" fmla="*/ 483322 w 1859352"/>
                <a:gd name="connsiteY1237" fmla="*/ 864456 h 1117987"/>
                <a:gd name="connsiteX1238" fmla="*/ 494187 w 1859352"/>
                <a:gd name="connsiteY1238" fmla="*/ 861824 h 1117987"/>
                <a:gd name="connsiteX1239" fmla="*/ 497922 w 1859352"/>
                <a:gd name="connsiteY1239" fmla="*/ 860703 h 1117987"/>
                <a:gd name="connsiteX1240" fmla="*/ 500563 w 1859352"/>
                <a:gd name="connsiteY1240" fmla="*/ 860703 h 1117987"/>
                <a:gd name="connsiteX1241" fmla="*/ 504675 w 1859352"/>
                <a:gd name="connsiteY1241" fmla="*/ 856967 h 1117987"/>
                <a:gd name="connsiteX1242" fmla="*/ 508423 w 1859352"/>
                <a:gd name="connsiteY1242" fmla="*/ 856223 h 1117987"/>
                <a:gd name="connsiteX1243" fmla="*/ 512540 w 1859352"/>
                <a:gd name="connsiteY1243" fmla="*/ 854708 h 1117987"/>
                <a:gd name="connsiteX1244" fmla="*/ 514786 w 1859352"/>
                <a:gd name="connsiteY1244" fmla="*/ 856223 h 1117987"/>
                <a:gd name="connsiteX1245" fmla="*/ 515916 w 1859352"/>
                <a:gd name="connsiteY1245" fmla="*/ 851340 h 1117987"/>
                <a:gd name="connsiteX1246" fmla="*/ 519669 w 1859352"/>
                <a:gd name="connsiteY1246" fmla="*/ 849851 h 1117987"/>
                <a:gd name="connsiteX1247" fmla="*/ 522283 w 1859352"/>
                <a:gd name="connsiteY1247" fmla="*/ 846860 h 1117987"/>
                <a:gd name="connsiteX1248" fmla="*/ 525274 w 1859352"/>
                <a:gd name="connsiteY1248" fmla="*/ 848730 h 1117987"/>
                <a:gd name="connsiteX1249" fmla="*/ 535779 w 1859352"/>
                <a:gd name="connsiteY1249" fmla="*/ 843103 h 1117987"/>
                <a:gd name="connsiteX1250" fmla="*/ 543264 w 1859352"/>
                <a:gd name="connsiteY1250" fmla="*/ 840112 h 1117987"/>
                <a:gd name="connsiteX1251" fmla="*/ 545506 w 1859352"/>
                <a:gd name="connsiteY1251" fmla="*/ 837857 h 1117987"/>
                <a:gd name="connsiteX1252" fmla="*/ 550748 w 1859352"/>
                <a:gd name="connsiteY1252" fmla="*/ 838242 h 1117987"/>
                <a:gd name="connsiteX1253" fmla="*/ 549618 w 1859352"/>
                <a:gd name="connsiteY1253" fmla="*/ 834126 h 1117987"/>
                <a:gd name="connsiteX1254" fmla="*/ 553743 w 1859352"/>
                <a:gd name="connsiteY1254" fmla="*/ 832996 h 1117987"/>
                <a:gd name="connsiteX1255" fmla="*/ 555994 w 1859352"/>
                <a:gd name="connsiteY1255" fmla="*/ 829235 h 1117987"/>
                <a:gd name="connsiteX1256" fmla="*/ 562733 w 1859352"/>
                <a:gd name="connsiteY1256" fmla="*/ 828495 h 1117987"/>
                <a:gd name="connsiteX1257" fmla="*/ 569092 w 1859352"/>
                <a:gd name="connsiteY1257" fmla="*/ 828875 h 1117987"/>
                <a:gd name="connsiteX1258" fmla="*/ 576204 w 1859352"/>
                <a:gd name="connsiteY1258" fmla="*/ 831481 h 1117987"/>
                <a:gd name="connsiteX1259" fmla="*/ 581074 w 1859352"/>
                <a:gd name="connsiteY1259" fmla="*/ 829231 h 1117987"/>
                <a:gd name="connsiteX1260" fmla="*/ 584818 w 1859352"/>
                <a:gd name="connsiteY1260" fmla="*/ 835987 h 1117987"/>
                <a:gd name="connsiteX1261" fmla="*/ 589692 w 1859352"/>
                <a:gd name="connsiteY1261" fmla="*/ 841229 h 1117987"/>
                <a:gd name="connsiteX1262" fmla="*/ 589319 w 1859352"/>
                <a:gd name="connsiteY1262" fmla="*/ 848341 h 1117987"/>
                <a:gd name="connsiteX1263" fmla="*/ 588194 w 1859352"/>
                <a:gd name="connsiteY1263" fmla="*/ 850206 h 1117987"/>
                <a:gd name="connsiteX1264" fmla="*/ 590068 w 1859352"/>
                <a:gd name="connsiteY1264" fmla="*/ 852457 h 1117987"/>
                <a:gd name="connsiteX1265" fmla="*/ 593072 w 1859352"/>
                <a:gd name="connsiteY1265" fmla="*/ 851717 h 1117987"/>
                <a:gd name="connsiteX1266" fmla="*/ 595674 w 1859352"/>
                <a:gd name="connsiteY1266" fmla="*/ 853206 h 1117987"/>
                <a:gd name="connsiteX1267" fmla="*/ 597189 w 1859352"/>
                <a:gd name="connsiteY1267" fmla="*/ 852457 h 1117987"/>
                <a:gd name="connsiteX1268" fmla="*/ 597189 w 1859352"/>
                <a:gd name="connsiteY1268" fmla="*/ 849466 h 1117987"/>
                <a:gd name="connsiteX1269" fmla="*/ 599063 w 1859352"/>
                <a:gd name="connsiteY1269" fmla="*/ 849085 h 1117987"/>
                <a:gd name="connsiteX1270" fmla="*/ 599816 w 1859352"/>
                <a:gd name="connsiteY1270" fmla="*/ 850955 h 1117987"/>
                <a:gd name="connsiteX1271" fmla="*/ 601682 w 1859352"/>
                <a:gd name="connsiteY1271" fmla="*/ 850955 h 1117987"/>
                <a:gd name="connsiteX1272" fmla="*/ 601682 w 1859352"/>
                <a:gd name="connsiteY1272" fmla="*/ 848345 h 1117987"/>
                <a:gd name="connsiteX1273" fmla="*/ 602426 w 1859352"/>
                <a:gd name="connsiteY1273" fmla="*/ 846475 h 1117987"/>
                <a:gd name="connsiteX1274" fmla="*/ 605790 w 1859352"/>
                <a:gd name="connsiteY1274" fmla="*/ 850211 h 1117987"/>
                <a:gd name="connsiteX1275" fmla="*/ 607677 w 1859352"/>
                <a:gd name="connsiteY1275" fmla="*/ 855833 h 1117987"/>
                <a:gd name="connsiteX1276" fmla="*/ 609923 w 1859352"/>
                <a:gd name="connsiteY1276" fmla="*/ 857703 h 1117987"/>
                <a:gd name="connsiteX1277" fmla="*/ 612165 w 1859352"/>
                <a:gd name="connsiteY1277" fmla="*/ 856218 h 1117987"/>
                <a:gd name="connsiteX1278" fmla="*/ 610287 w 1859352"/>
                <a:gd name="connsiteY1278" fmla="*/ 853968 h 1117987"/>
                <a:gd name="connsiteX1279" fmla="*/ 613282 w 1859352"/>
                <a:gd name="connsiteY1279" fmla="*/ 852457 h 1117987"/>
                <a:gd name="connsiteX1280" fmla="*/ 618537 w 1859352"/>
                <a:gd name="connsiteY1280" fmla="*/ 854704 h 1117987"/>
                <a:gd name="connsiteX1281" fmla="*/ 623030 w 1859352"/>
                <a:gd name="connsiteY1281" fmla="*/ 853968 h 1117987"/>
                <a:gd name="connsiteX1282" fmla="*/ 624147 w 1859352"/>
                <a:gd name="connsiteY1282" fmla="*/ 855833 h 1117987"/>
                <a:gd name="connsiteX1283" fmla="*/ 621905 w 1859352"/>
                <a:gd name="connsiteY1283" fmla="*/ 859214 h 1117987"/>
                <a:gd name="connsiteX1284" fmla="*/ 621164 w 1859352"/>
                <a:gd name="connsiteY1284" fmla="*/ 863690 h 1117987"/>
                <a:gd name="connsiteX1285" fmla="*/ 624900 w 1859352"/>
                <a:gd name="connsiteY1285" fmla="*/ 864071 h 1117987"/>
                <a:gd name="connsiteX1286" fmla="*/ 629402 w 1859352"/>
                <a:gd name="connsiteY1286" fmla="*/ 861456 h 1117987"/>
                <a:gd name="connsiteX1287" fmla="*/ 637249 w 1859352"/>
                <a:gd name="connsiteY1287" fmla="*/ 863686 h 1117987"/>
                <a:gd name="connsiteX1288" fmla="*/ 639123 w 1859352"/>
                <a:gd name="connsiteY1288" fmla="*/ 862201 h 1117987"/>
                <a:gd name="connsiteX1289" fmla="*/ 638760 w 1859352"/>
                <a:gd name="connsiteY1289" fmla="*/ 859565 h 1117987"/>
                <a:gd name="connsiteX1290" fmla="*/ 643625 w 1859352"/>
                <a:gd name="connsiteY1290" fmla="*/ 857699 h 1117987"/>
                <a:gd name="connsiteX1291" fmla="*/ 648863 w 1859352"/>
                <a:gd name="connsiteY1291" fmla="*/ 855093 h 1117987"/>
                <a:gd name="connsiteX1292" fmla="*/ 651494 w 1859352"/>
                <a:gd name="connsiteY1292" fmla="*/ 851336 h 1117987"/>
                <a:gd name="connsiteX1293" fmla="*/ 654494 w 1859352"/>
                <a:gd name="connsiteY1293" fmla="*/ 846856 h 1117987"/>
                <a:gd name="connsiteX1294" fmla="*/ 659372 w 1859352"/>
                <a:gd name="connsiteY1294" fmla="*/ 843480 h 1117987"/>
                <a:gd name="connsiteX1295" fmla="*/ 666099 w 1859352"/>
                <a:gd name="connsiteY1295" fmla="*/ 843095 h 1117987"/>
                <a:gd name="connsiteX1296" fmla="*/ 666471 w 1859352"/>
                <a:gd name="connsiteY1296" fmla="*/ 846090 h 1117987"/>
                <a:gd name="connsiteX1297" fmla="*/ 662731 w 1859352"/>
                <a:gd name="connsiteY1297" fmla="*/ 849081 h 1117987"/>
                <a:gd name="connsiteX1298" fmla="*/ 687824 w 1859352"/>
                <a:gd name="connsiteY1298" fmla="*/ 869693 h 1117987"/>
                <a:gd name="connsiteX1299" fmla="*/ 723768 w 1859352"/>
                <a:gd name="connsiteY1299" fmla="*/ 913515 h 1117987"/>
                <a:gd name="connsiteX1300" fmla="*/ 729023 w 1859352"/>
                <a:gd name="connsiteY1300" fmla="*/ 909758 h 1117987"/>
                <a:gd name="connsiteX1301" fmla="*/ 729023 w 1859352"/>
                <a:gd name="connsiteY1301" fmla="*/ 906399 h 1117987"/>
                <a:gd name="connsiteX1302" fmla="*/ 731637 w 1859352"/>
                <a:gd name="connsiteY1302" fmla="*/ 904149 h 1117987"/>
                <a:gd name="connsiteX1303" fmla="*/ 734996 w 1859352"/>
                <a:gd name="connsiteY1303" fmla="*/ 906759 h 1117987"/>
                <a:gd name="connsiteX1304" fmla="*/ 734996 w 1859352"/>
                <a:gd name="connsiteY1304" fmla="*/ 910494 h 1117987"/>
                <a:gd name="connsiteX1305" fmla="*/ 738749 w 1859352"/>
                <a:gd name="connsiteY1305" fmla="*/ 911260 h 1117987"/>
                <a:gd name="connsiteX1306" fmla="*/ 742878 w 1859352"/>
                <a:gd name="connsiteY1306" fmla="*/ 912754 h 1117987"/>
                <a:gd name="connsiteX1307" fmla="*/ 746999 w 1859352"/>
                <a:gd name="connsiteY1307" fmla="*/ 911260 h 1117987"/>
                <a:gd name="connsiteX1308" fmla="*/ 751479 w 1859352"/>
                <a:gd name="connsiteY1308" fmla="*/ 913126 h 1117987"/>
                <a:gd name="connsiteX1309" fmla="*/ 755613 w 1859352"/>
                <a:gd name="connsiteY1309" fmla="*/ 911620 h 1117987"/>
                <a:gd name="connsiteX1310" fmla="*/ 759357 w 1859352"/>
                <a:gd name="connsiteY1310" fmla="*/ 910131 h 1117987"/>
                <a:gd name="connsiteX1311" fmla="*/ 758600 w 1859352"/>
                <a:gd name="connsiteY1311" fmla="*/ 907144 h 1117987"/>
                <a:gd name="connsiteX1312" fmla="*/ 765712 w 1859352"/>
                <a:gd name="connsiteY1312" fmla="*/ 906018 h 1117987"/>
                <a:gd name="connsiteX1313" fmla="*/ 775091 w 1859352"/>
                <a:gd name="connsiteY1313" fmla="*/ 908265 h 1117987"/>
                <a:gd name="connsiteX1314" fmla="*/ 779208 w 1859352"/>
                <a:gd name="connsiteY1314" fmla="*/ 913871 h 1117987"/>
                <a:gd name="connsiteX1315" fmla="*/ 782182 w 1859352"/>
                <a:gd name="connsiteY1315" fmla="*/ 918749 h 1117987"/>
                <a:gd name="connsiteX1316" fmla="*/ 787449 w 1859352"/>
                <a:gd name="connsiteY1316" fmla="*/ 919878 h 1117987"/>
                <a:gd name="connsiteX1317" fmla="*/ 791557 w 1859352"/>
                <a:gd name="connsiteY1317" fmla="*/ 923238 h 1117987"/>
                <a:gd name="connsiteX1318" fmla="*/ 793812 w 1859352"/>
                <a:gd name="connsiteY1318" fmla="*/ 928116 h 1117987"/>
                <a:gd name="connsiteX1319" fmla="*/ 799041 w 1859352"/>
                <a:gd name="connsiteY1319" fmla="*/ 934098 h 1117987"/>
                <a:gd name="connsiteX1320" fmla="*/ 804673 w 1859352"/>
                <a:gd name="connsiteY1320" fmla="*/ 932232 h 1117987"/>
                <a:gd name="connsiteX1321" fmla="*/ 812170 w 1859352"/>
                <a:gd name="connsiteY1321" fmla="*/ 930349 h 1117987"/>
                <a:gd name="connsiteX1322" fmla="*/ 818156 w 1859352"/>
                <a:gd name="connsiteY1322" fmla="*/ 925484 h 1117987"/>
                <a:gd name="connsiteX1323" fmla="*/ 818905 w 1859352"/>
                <a:gd name="connsiteY1323" fmla="*/ 930349 h 1117987"/>
                <a:gd name="connsiteX1324" fmla="*/ 823766 w 1859352"/>
                <a:gd name="connsiteY1324" fmla="*/ 934847 h 1117987"/>
                <a:gd name="connsiteX1325" fmla="*/ 830133 w 1859352"/>
                <a:gd name="connsiteY1325" fmla="*/ 937483 h 1117987"/>
                <a:gd name="connsiteX1326" fmla="*/ 829076 w 1859352"/>
                <a:gd name="connsiteY1326" fmla="*/ 938338 h 1117987"/>
                <a:gd name="connsiteX1327" fmla="*/ 833882 w 1859352"/>
                <a:gd name="connsiteY1327" fmla="*/ 939678 h 1117987"/>
                <a:gd name="connsiteX1328" fmla="*/ 833484 w 1859352"/>
                <a:gd name="connsiteY1328" fmla="*/ 938227 h 1117987"/>
                <a:gd name="connsiteX1329" fmla="*/ 837237 w 1859352"/>
                <a:gd name="connsiteY1329" fmla="*/ 932977 h 1117987"/>
                <a:gd name="connsiteX1330" fmla="*/ 845846 w 1859352"/>
                <a:gd name="connsiteY1330" fmla="*/ 932232 h 1117987"/>
                <a:gd name="connsiteX1331" fmla="*/ 847733 w 1859352"/>
                <a:gd name="connsiteY1331" fmla="*/ 928865 h 1117987"/>
                <a:gd name="connsiteX1332" fmla="*/ 852594 w 1859352"/>
                <a:gd name="connsiteY1332" fmla="*/ 926229 h 1117987"/>
                <a:gd name="connsiteX1333" fmla="*/ 852966 w 1859352"/>
                <a:gd name="connsiteY1333" fmla="*/ 922493 h 1117987"/>
                <a:gd name="connsiteX1334" fmla="*/ 858974 w 1859352"/>
                <a:gd name="connsiteY1334" fmla="*/ 917251 h 1117987"/>
                <a:gd name="connsiteX1335" fmla="*/ 865324 w 1859352"/>
                <a:gd name="connsiteY1335" fmla="*/ 910494 h 1117987"/>
                <a:gd name="connsiteX1336" fmla="*/ 864952 w 1859352"/>
                <a:gd name="connsiteY1336" fmla="*/ 906018 h 1117987"/>
                <a:gd name="connsiteX1337" fmla="*/ 870943 w 1859352"/>
                <a:gd name="connsiteY1337" fmla="*/ 906759 h 1117987"/>
                <a:gd name="connsiteX1338" fmla="*/ 874310 w 1859352"/>
                <a:gd name="connsiteY1338" fmla="*/ 903019 h 1117987"/>
                <a:gd name="connsiteX1339" fmla="*/ 891170 w 1859352"/>
                <a:gd name="connsiteY1339" fmla="*/ 899647 h 1117987"/>
                <a:gd name="connsiteX1340" fmla="*/ 896390 w 1859352"/>
                <a:gd name="connsiteY1340" fmla="*/ 904149 h 1117987"/>
                <a:gd name="connsiteX1341" fmla="*/ 907636 w 1859352"/>
                <a:gd name="connsiteY1341" fmla="*/ 903019 h 1117987"/>
                <a:gd name="connsiteX1342" fmla="*/ 911380 w 1859352"/>
                <a:gd name="connsiteY1342" fmla="*/ 908265 h 1117987"/>
                <a:gd name="connsiteX1343" fmla="*/ 924500 w 1859352"/>
                <a:gd name="connsiteY1343" fmla="*/ 916866 h 1117987"/>
                <a:gd name="connsiteX1344" fmla="*/ 934988 w 1859352"/>
                <a:gd name="connsiteY1344" fmla="*/ 913130 h 1117987"/>
                <a:gd name="connsiteX1345" fmla="*/ 942463 w 1859352"/>
                <a:gd name="connsiteY1345" fmla="*/ 914256 h 1117987"/>
                <a:gd name="connsiteX1346" fmla="*/ 952592 w 1859352"/>
                <a:gd name="connsiteY1346" fmla="*/ 914637 h 1117987"/>
                <a:gd name="connsiteX1347" fmla="*/ 960821 w 1859352"/>
                <a:gd name="connsiteY1347" fmla="*/ 914256 h 1117987"/>
                <a:gd name="connsiteX1348" fmla="*/ 963448 w 1859352"/>
                <a:gd name="connsiteY1348" fmla="*/ 909758 h 1117987"/>
                <a:gd name="connsiteX1349" fmla="*/ 960448 w 1859352"/>
                <a:gd name="connsiteY1349" fmla="*/ 906399 h 1117987"/>
                <a:gd name="connsiteX1350" fmla="*/ 960448 w 1859352"/>
                <a:gd name="connsiteY1350" fmla="*/ 896271 h 1117987"/>
                <a:gd name="connsiteX1351" fmla="*/ 954462 w 1859352"/>
                <a:gd name="connsiteY1351" fmla="*/ 892535 h 1117987"/>
                <a:gd name="connsiteX1352" fmla="*/ 951090 w 1859352"/>
                <a:gd name="connsiteY1352" fmla="*/ 885783 h 1117987"/>
                <a:gd name="connsiteX1353" fmla="*/ 952211 w 1859352"/>
                <a:gd name="connsiteY1353" fmla="*/ 879411 h 1117987"/>
                <a:gd name="connsiteX1354" fmla="*/ 956713 w 1859352"/>
                <a:gd name="connsiteY1354" fmla="*/ 873425 h 1117987"/>
                <a:gd name="connsiteX1355" fmla="*/ 961219 w 1859352"/>
                <a:gd name="connsiteY1355" fmla="*/ 872684 h 1117987"/>
                <a:gd name="connsiteX1356" fmla="*/ 959699 w 1859352"/>
                <a:gd name="connsiteY1356" fmla="*/ 868923 h 1117987"/>
                <a:gd name="connsiteX1357" fmla="*/ 963084 w 1859352"/>
                <a:gd name="connsiteY1357" fmla="*/ 864807 h 1117987"/>
                <a:gd name="connsiteX1358" fmla="*/ 972070 w 1859352"/>
                <a:gd name="connsiteY1358" fmla="*/ 868174 h 1117987"/>
                <a:gd name="connsiteX1359" fmla="*/ 983684 w 1859352"/>
                <a:gd name="connsiteY1359" fmla="*/ 873801 h 1117987"/>
                <a:gd name="connsiteX1360" fmla="*/ 994912 w 1859352"/>
                <a:gd name="connsiteY1360" fmla="*/ 874927 h 1117987"/>
                <a:gd name="connsiteX1361" fmla="*/ 1006521 w 1859352"/>
                <a:gd name="connsiteY1361" fmla="*/ 876052 h 1117987"/>
                <a:gd name="connsiteX1362" fmla="*/ 1008763 w 1859352"/>
                <a:gd name="connsiteY1362" fmla="*/ 885415 h 1117987"/>
                <a:gd name="connsiteX1363" fmla="*/ 1017758 w 1859352"/>
                <a:gd name="connsiteY1363" fmla="*/ 895141 h 1117987"/>
                <a:gd name="connsiteX1364" fmla="*/ 1030108 w 1859352"/>
                <a:gd name="connsiteY1364" fmla="*/ 901513 h 1117987"/>
                <a:gd name="connsiteX1365" fmla="*/ 1041730 w 1859352"/>
                <a:gd name="connsiteY1365" fmla="*/ 898513 h 1117987"/>
                <a:gd name="connsiteX1366" fmla="*/ 1051101 w 1859352"/>
                <a:gd name="connsiteY1366" fmla="*/ 893271 h 1117987"/>
                <a:gd name="connsiteX1367" fmla="*/ 1065333 w 1859352"/>
                <a:gd name="connsiteY1367" fmla="*/ 891786 h 1117987"/>
                <a:gd name="connsiteX1368" fmla="*/ 1079556 w 1859352"/>
                <a:gd name="connsiteY1368" fmla="*/ 894760 h 1117987"/>
                <a:gd name="connsiteX1369" fmla="*/ 1088551 w 1859352"/>
                <a:gd name="connsiteY1369" fmla="*/ 899643 h 1117987"/>
                <a:gd name="connsiteX1370" fmla="*/ 1093797 w 1859352"/>
                <a:gd name="connsiteY1370" fmla="*/ 899266 h 1117987"/>
                <a:gd name="connsiteX1371" fmla="*/ 1103156 w 1859352"/>
                <a:gd name="connsiteY1371" fmla="*/ 908624 h 1117987"/>
                <a:gd name="connsiteX1372" fmla="*/ 1114397 w 1859352"/>
                <a:gd name="connsiteY1372" fmla="*/ 910875 h 1117987"/>
                <a:gd name="connsiteX1373" fmla="*/ 1135369 w 1859352"/>
                <a:gd name="connsiteY1373" fmla="*/ 911256 h 1117987"/>
                <a:gd name="connsiteX1374" fmla="*/ 1144727 w 1859352"/>
                <a:gd name="connsiteY1374" fmla="*/ 906395 h 1117987"/>
                <a:gd name="connsiteX1375" fmla="*/ 1154098 w 1859352"/>
                <a:gd name="connsiteY1375" fmla="*/ 902257 h 1117987"/>
                <a:gd name="connsiteX1376" fmla="*/ 1160448 w 1859352"/>
                <a:gd name="connsiteY1376" fmla="*/ 901513 h 1117987"/>
                <a:gd name="connsiteX1377" fmla="*/ 1164205 w 1859352"/>
                <a:gd name="connsiteY1377" fmla="*/ 896266 h 1117987"/>
                <a:gd name="connsiteX1378" fmla="*/ 1169832 w 1859352"/>
                <a:gd name="connsiteY1378" fmla="*/ 891401 h 1117987"/>
                <a:gd name="connsiteX1379" fmla="*/ 1173953 w 1859352"/>
                <a:gd name="connsiteY1379" fmla="*/ 886159 h 1117987"/>
                <a:gd name="connsiteX1380" fmla="*/ 1180320 w 1859352"/>
                <a:gd name="connsiteY1380" fmla="*/ 884289 h 1117987"/>
                <a:gd name="connsiteX1381" fmla="*/ 1188181 w 1859352"/>
                <a:gd name="connsiteY1381" fmla="*/ 885778 h 1117987"/>
                <a:gd name="connsiteX1382" fmla="*/ 1194535 w 1859352"/>
                <a:gd name="connsiteY1382" fmla="*/ 889146 h 1117987"/>
                <a:gd name="connsiteX1383" fmla="*/ 1203158 w 1859352"/>
                <a:gd name="connsiteY1383" fmla="*/ 885778 h 1117987"/>
                <a:gd name="connsiteX1384" fmla="*/ 1209153 w 1859352"/>
                <a:gd name="connsiteY1384" fmla="*/ 885778 h 1117987"/>
                <a:gd name="connsiteX1385" fmla="*/ 1212345 w 1859352"/>
                <a:gd name="connsiteY1385" fmla="*/ 888616 h 1117987"/>
                <a:gd name="connsiteX1386" fmla="*/ 1217116 w 1859352"/>
                <a:gd name="connsiteY1386" fmla="*/ 888770 h 1117987"/>
                <a:gd name="connsiteX1387" fmla="*/ 1220475 w 1859352"/>
                <a:gd name="connsiteY1387" fmla="*/ 888770 h 1117987"/>
                <a:gd name="connsiteX1388" fmla="*/ 1226372 w 1859352"/>
                <a:gd name="connsiteY1388" fmla="*/ 891307 h 1117987"/>
                <a:gd name="connsiteX1389" fmla="*/ 1235644 w 1859352"/>
                <a:gd name="connsiteY1389" fmla="*/ 883429 h 1117987"/>
                <a:gd name="connsiteX1390" fmla="*/ 1241828 w 1859352"/>
                <a:gd name="connsiteY1390" fmla="*/ 881465 h 1117987"/>
                <a:gd name="connsiteX1391" fmla="*/ 1244917 w 1859352"/>
                <a:gd name="connsiteY1391" fmla="*/ 877824 h 1117987"/>
                <a:gd name="connsiteX1392" fmla="*/ 1245187 w 1859352"/>
                <a:gd name="connsiteY1392" fmla="*/ 873605 h 1117987"/>
                <a:gd name="connsiteX1393" fmla="*/ 1240133 w 1859352"/>
                <a:gd name="connsiteY1393" fmla="*/ 873031 h 1117987"/>
                <a:gd name="connsiteX1394" fmla="*/ 1239864 w 1859352"/>
                <a:gd name="connsiteY1394" fmla="*/ 868816 h 1117987"/>
                <a:gd name="connsiteX1395" fmla="*/ 1239008 w 1859352"/>
                <a:gd name="connsiteY1395" fmla="*/ 862637 h 1117987"/>
                <a:gd name="connsiteX1396" fmla="*/ 1241263 w 1859352"/>
                <a:gd name="connsiteY1396" fmla="*/ 857036 h 1117987"/>
                <a:gd name="connsiteX1397" fmla="*/ 1240429 w 1859352"/>
                <a:gd name="connsiteY1397" fmla="*/ 850574 h 1117987"/>
                <a:gd name="connsiteX1398" fmla="*/ 1238734 w 1859352"/>
                <a:gd name="connsiteY1398" fmla="*/ 845786 h 1117987"/>
                <a:gd name="connsiteX1399" fmla="*/ 1241828 w 1859352"/>
                <a:gd name="connsiteY1399" fmla="*/ 840737 h 1117987"/>
                <a:gd name="connsiteX1400" fmla="*/ 1242945 w 1859352"/>
                <a:gd name="connsiteY1400" fmla="*/ 837091 h 1117987"/>
                <a:gd name="connsiteX1401" fmla="*/ 1246308 w 1859352"/>
                <a:gd name="connsiteY1401" fmla="*/ 833428 h 1117987"/>
                <a:gd name="connsiteX1402" fmla="*/ 1246034 w 1859352"/>
                <a:gd name="connsiteY1402" fmla="*/ 828092 h 1117987"/>
                <a:gd name="connsiteX1403" fmla="*/ 1242940 w 1859352"/>
                <a:gd name="connsiteY1403" fmla="*/ 822200 h 1117987"/>
                <a:gd name="connsiteX1404" fmla="*/ 1239860 w 1859352"/>
                <a:gd name="connsiteY1404" fmla="*/ 816860 h 1117987"/>
                <a:gd name="connsiteX1405" fmla="*/ 1236205 w 1859352"/>
                <a:gd name="connsiteY1405" fmla="*/ 818828 h 1117987"/>
                <a:gd name="connsiteX1406" fmla="*/ 1233668 w 1859352"/>
                <a:gd name="connsiteY1406" fmla="*/ 819397 h 1117987"/>
                <a:gd name="connsiteX1407" fmla="*/ 1231430 w 1859352"/>
                <a:gd name="connsiteY1407" fmla="*/ 817703 h 1117987"/>
                <a:gd name="connsiteX1408" fmla="*/ 1234237 w 1859352"/>
                <a:gd name="connsiteY1408" fmla="*/ 810402 h 1117987"/>
                <a:gd name="connsiteX1409" fmla="*/ 1237600 w 1859352"/>
                <a:gd name="connsiteY1409" fmla="*/ 804223 h 1117987"/>
                <a:gd name="connsiteX1410" fmla="*/ 1246877 w 1859352"/>
                <a:gd name="connsiteY1410" fmla="*/ 803098 h 1117987"/>
                <a:gd name="connsiteX1411" fmla="*/ 1251079 w 1859352"/>
                <a:gd name="connsiteY1411" fmla="*/ 800295 h 1117987"/>
                <a:gd name="connsiteX1412" fmla="*/ 1256989 w 1859352"/>
                <a:gd name="connsiteY1412" fmla="*/ 798614 h 1117987"/>
                <a:gd name="connsiteX1413" fmla="*/ 1263168 w 1859352"/>
                <a:gd name="connsiteY1413" fmla="*/ 797202 h 1117987"/>
                <a:gd name="connsiteX1414" fmla="*/ 1266540 w 1859352"/>
                <a:gd name="connsiteY1414" fmla="*/ 794112 h 1117987"/>
                <a:gd name="connsiteX1415" fmla="*/ 1272423 w 1859352"/>
                <a:gd name="connsiteY1415" fmla="*/ 793556 h 1117987"/>
                <a:gd name="connsiteX1416" fmla="*/ 1279158 w 1859352"/>
                <a:gd name="connsiteY1416" fmla="*/ 795524 h 1117987"/>
                <a:gd name="connsiteX1417" fmla="*/ 1283669 w 1859352"/>
                <a:gd name="connsiteY1417" fmla="*/ 798614 h 1117987"/>
                <a:gd name="connsiteX1418" fmla="*/ 1286189 w 1859352"/>
                <a:gd name="connsiteY1418" fmla="*/ 798331 h 1117987"/>
                <a:gd name="connsiteX1419" fmla="*/ 1291807 w 1859352"/>
                <a:gd name="connsiteY1419" fmla="*/ 800008 h 1117987"/>
                <a:gd name="connsiteX1420" fmla="*/ 1292937 w 1859352"/>
                <a:gd name="connsiteY1420" fmla="*/ 798331 h 1117987"/>
                <a:gd name="connsiteX1421" fmla="*/ 1300237 w 1859352"/>
                <a:gd name="connsiteY1421" fmla="*/ 798614 h 1117987"/>
                <a:gd name="connsiteX1422" fmla="*/ 1303049 w 1859352"/>
                <a:gd name="connsiteY1422" fmla="*/ 801703 h 1117987"/>
                <a:gd name="connsiteX1423" fmla="*/ 1308111 w 1859352"/>
                <a:gd name="connsiteY1423" fmla="*/ 805079 h 1117987"/>
                <a:gd name="connsiteX1424" fmla="*/ 1312604 w 1859352"/>
                <a:gd name="connsiteY1424" fmla="*/ 809008 h 1117987"/>
                <a:gd name="connsiteX1425" fmla="*/ 1315976 w 1859352"/>
                <a:gd name="connsiteY1425" fmla="*/ 812388 h 1117987"/>
                <a:gd name="connsiteX1426" fmla="*/ 1317940 w 1859352"/>
                <a:gd name="connsiteY1426" fmla="*/ 819119 h 1117987"/>
                <a:gd name="connsiteX1427" fmla="*/ 1322150 w 1859352"/>
                <a:gd name="connsiteY1427" fmla="*/ 819692 h 1117987"/>
                <a:gd name="connsiteX1428" fmla="*/ 1321303 w 1859352"/>
                <a:gd name="connsiteY1428" fmla="*/ 824168 h 1117987"/>
                <a:gd name="connsiteX1429" fmla="*/ 1328800 w 1859352"/>
                <a:gd name="connsiteY1429" fmla="*/ 832979 h 1117987"/>
                <a:gd name="connsiteX1430" fmla="*/ 1331800 w 1859352"/>
                <a:gd name="connsiteY1430" fmla="*/ 839710 h 1117987"/>
                <a:gd name="connsiteX1431" fmla="*/ 1333678 w 1859352"/>
                <a:gd name="connsiteY1431" fmla="*/ 839543 h 1117987"/>
                <a:gd name="connsiteX1432" fmla="*/ 1337414 w 1859352"/>
                <a:gd name="connsiteY1432" fmla="*/ 846651 h 1117987"/>
                <a:gd name="connsiteX1433" fmla="*/ 1343409 w 1859352"/>
                <a:gd name="connsiteY1433" fmla="*/ 850771 h 1117987"/>
                <a:gd name="connsiteX1434" fmla="*/ 1346225 w 1859352"/>
                <a:gd name="connsiteY1434" fmla="*/ 859009 h 1117987"/>
                <a:gd name="connsiteX1435" fmla="*/ 1349023 w 1859352"/>
                <a:gd name="connsiteY1435" fmla="*/ 861623 h 1117987"/>
                <a:gd name="connsiteX1436" fmla="*/ 1349579 w 1859352"/>
                <a:gd name="connsiteY1436" fmla="*/ 866861 h 1117987"/>
                <a:gd name="connsiteX1437" fmla="*/ 1354731 w 1859352"/>
                <a:gd name="connsiteY1437" fmla="*/ 872488 h 1117987"/>
                <a:gd name="connsiteX1438" fmla="*/ 1363439 w 1859352"/>
                <a:gd name="connsiteY1438" fmla="*/ 874165 h 1117987"/>
                <a:gd name="connsiteX1439" fmla="*/ 1369344 w 1859352"/>
                <a:gd name="connsiteY1439" fmla="*/ 873896 h 1117987"/>
                <a:gd name="connsiteX1440" fmla="*/ 1375797 w 1859352"/>
                <a:gd name="connsiteY1440" fmla="*/ 879223 h 1117987"/>
                <a:gd name="connsiteX1441" fmla="*/ 1382263 w 1859352"/>
                <a:gd name="connsiteY1441" fmla="*/ 877259 h 1117987"/>
                <a:gd name="connsiteX1442" fmla="*/ 1386747 w 1859352"/>
                <a:gd name="connsiteY1442" fmla="*/ 881204 h 1117987"/>
                <a:gd name="connsiteX1443" fmla="*/ 1397141 w 1859352"/>
                <a:gd name="connsiteY1443" fmla="*/ 889056 h 1117987"/>
                <a:gd name="connsiteX1444" fmla="*/ 1405849 w 1859352"/>
                <a:gd name="connsiteY1444" fmla="*/ 889056 h 1117987"/>
                <a:gd name="connsiteX1445" fmla="*/ 1404446 w 1859352"/>
                <a:gd name="connsiteY1445" fmla="*/ 892989 h 1117987"/>
                <a:gd name="connsiteX1446" fmla="*/ 1408096 w 1859352"/>
                <a:gd name="connsiteY1446" fmla="*/ 897199 h 1117987"/>
                <a:gd name="connsiteX1447" fmla="*/ 1406696 w 1859352"/>
                <a:gd name="connsiteY1447" fmla="*/ 904795 h 1117987"/>
                <a:gd name="connsiteX1448" fmla="*/ 1415396 w 1859352"/>
                <a:gd name="connsiteY1448" fmla="*/ 913212 h 1117987"/>
                <a:gd name="connsiteX1449" fmla="*/ 1421032 w 1859352"/>
                <a:gd name="connsiteY1449" fmla="*/ 912090 h 1117987"/>
                <a:gd name="connsiteX1450" fmla="*/ 1423552 w 1859352"/>
                <a:gd name="connsiteY1450" fmla="*/ 914628 h 1117987"/>
                <a:gd name="connsiteX1451" fmla="*/ 1432255 w 1859352"/>
                <a:gd name="connsiteY1451" fmla="*/ 912929 h 1117987"/>
                <a:gd name="connsiteX1452" fmla="*/ 1436192 w 1859352"/>
                <a:gd name="connsiteY1452" fmla="*/ 908432 h 1117987"/>
                <a:gd name="connsiteX1453" fmla="*/ 1440950 w 1859352"/>
                <a:gd name="connsiteY1453" fmla="*/ 901701 h 1117987"/>
                <a:gd name="connsiteX1454" fmla="*/ 1446034 w 1859352"/>
                <a:gd name="connsiteY1454" fmla="*/ 898616 h 1117987"/>
                <a:gd name="connsiteX1455" fmla="*/ 1453052 w 1859352"/>
                <a:gd name="connsiteY1455" fmla="*/ 892437 h 1117987"/>
                <a:gd name="connsiteX1456" fmla="*/ 1458657 w 1859352"/>
                <a:gd name="connsiteY1456" fmla="*/ 894114 h 1117987"/>
                <a:gd name="connsiteX1457" fmla="*/ 1461195 w 1859352"/>
                <a:gd name="connsiteY1457" fmla="*/ 899737 h 1117987"/>
                <a:gd name="connsiteX1458" fmla="*/ 1464845 w 1859352"/>
                <a:gd name="connsiteY1458" fmla="*/ 906203 h 1117987"/>
                <a:gd name="connsiteX1459" fmla="*/ 1466527 w 1859352"/>
                <a:gd name="connsiteY1459" fmla="*/ 911812 h 1117987"/>
                <a:gd name="connsiteX1460" fmla="*/ 1462864 w 1859352"/>
                <a:gd name="connsiteY1460" fmla="*/ 916310 h 1117987"/>
                <a:gd name="connsiteX1461" fmla="*/ 1463442 w 1859352"/>
                <a:gd name="connsiteY1461" fmla="*/ 923041 h 1117987"/>
                <a:gd name="connsiteX1462" fmla="*/ 1464276 w 1859352"/>
                <a:gd name="connsiteY1462" fmla="*/ 931470 h 1117987"/>
                <a:gd name="connsiteX1463" fmla="*/ 1466527 w 1859352"/>
                <a:gd name="connsiteY1463" fmla="*/ 940465 h 1117987"/>
                <a:gd name="connsiteX1464" fmla="*/ 1464845 w 1859352"/>
                <a:gd name="connsiteY1464" fmla="*/ 949447 h 1117987"/>
                <a:gd name="connsiteX1465" fmla="*/ 1462308 w 1859352"/>
                <a:gd name="connsiteY1465" fmla="*/ 961540 h 1117987"/>
                <a:gd name="connsiteX1466" fmla="*/ 1458105 w 1859352"/>
                <a:gd name="connsiteY1466" fmla="*/ 966593 h 1117987"/>
                <a:gd name="connsiteX1467" fmla="*/ 1457815 w 1859352"/>
                <a:gd name="connsiteY1467" fmla="*/ 980629 h 1117987"/>
                <a:gd name="connsiteX1468" fmla="*/ 1455859 w 1859352"/>
                <a:gd name="connsiteY1468" fmla="*/ 981750 h 1117987"/>
                <a:gd name="connsiteX1469" fmla="*/ 1451079 w 1859352"/>
                <a:gd name="connsiteY1469" fmla="*/ 977539 h 1117987"/>
                <a:gd name="connsiteX1470" fmla="*/ 1447707 w 1859352"/>
                <a:gd name="connsiteY1470" fmla="*/ 969965 h 1117987"/>
                <a:gd name="connsiteX1471" fmla="*/ 1437870 w 1859352"/>
                <a:gd name="connsiteY1471" fmla="*/ 974159 h 1117987"/>
                <a:gd name="connsiteX1472" fmla="*/ 1445457 w 1859352"/>
                <a:gd name="connsiteY1472" fmla="*/ 990749 h 1117987"/>
                <a:gd name="connsiteX1473" fmla="*/ 1445730 w 1859352"/>
                <a:gd name="connsiteY1473" fmla="*/ 1001981 h 1117987"/>
                <a:gd name="connsiteX1474" fmla="*/ 1448542 w 1859352"/>
                <a:gd name="connsiteY1474" fmla="*/ 1004232 h 1117987"/>
                <a:gd name="connsiteX1475" fmla="*/ 1447985 w 1859352"/>
                <a:gd name="connsiteY1475" fmla="*/ 1011802 h 1117987"/>
                <a:gd name="connsiteX1476" fmla="*/ 1447985 w 1859352"/>
                <a:gd name="connsiteY1476" fmla="*/ 1016299 h 1117987"/>
                <a:gd name="connsiteX1477" fmla="*/ 1440946 w 1859352"/>
                <a:gd name="connsiteY1477" fmla="*/ 1016017 h 1117987"/>
                <a:gd name="connsiteX1478" fmla="*/ 1440685 w 1859352"/>
                <a:gd name="connsiteY1478" fmla="*/ 1021930 h 1117987"/>
                <a:gd name="connsiteX1479" fmla="*/ 1440711 w 1859352"/>
                <a:gd name="connsiteY1479" fmla="*/ 1021605 h 1117987"/>
                <a:gd name="connsiteX1480" fmla="*/ 1441515 w 1859352"/>
                <a:gd name="connsiteY1480" fmla="*/ 1023056 h 1117987"/>
                <a:gd name="connsiteX1481" fmla="*/ 1444327 w 1859352"/>
                <a:gd name="connsiteY1481" fmla="*/ 1026984 h 1117987"/>
                <a:gd name="connsiteX1482" fmla="*/ 1444810 w 1859352"/>
                <a:gd name="connsiteY1482" fmla="*/ 1027215 h 1117987"/>
                <a:gd name="connsiteX1483" fmla="*/ 1448041 w 1859352"/>
                <a:gd name="connsiteY1483" fmla="*/ 1024181 h 1117987"/>
                <a:gd name="connsiteX1484" fmla="*/ 1452556 w 1859352"/>
                <a:gd name="connsiteY1484" fmla="*/ 1019149 h 1117987"/>
                <a:gd name="connsiteX1485" fmla="*/ 1458311 w 1859352"/>
                <a:gd name="connsiteY1485" fmla="*/ 1011066 h 1117987"/>
                <a:gd name="connsiteX1486" fmla="*/ 1468649 w 1859352"/>
                <a:gd name="connsiteY1486" fmla="*/ 1015739 h 1117987"/>
                <a:gd name="connsiteX1487" fmla="*/ 1480121 w 1859352"/>
                <a:gd name="connsiteY1487" fmla="*/ 1015969 h 1117987"/>
                <a:gd name="connsiteX1488" fmla="*/ 1489535 w 1859352"/>
                <a:gd name="connsiteY1488" fmla="*/ 1008815 h 1117987"/>
                <a:gd name="connsiteX1489" fmla="*/ 1499677 w 1859352"/>
                <a:gd name="connsiteY1489" fmla="*/ 991082 h 1117987"/>
                <a:gd name="connsiteX1490" fmla="*/ 1511273 w 1859352"/>
                <a:gd name="connsiteY1490" fmla="*/ 960859 h 1117987"/>
                <a:gd name="connsiteX1491" fmla="*/ 1513840 w 1859352"/>
                <a:gd name="connsiteY1491" fmla="*/ 954569 h 1117987"/>
                <a:gd name="connsiteX1492" fmla="*/ 1522570 w 1859352"/>
                <a:gd name="connsiteY1492" fmla="*/ 924038 h 1117987"/>
                <a:gd name="connsiteX1493" fmla="*/ 1527063 w 1859352"/>
                <a:gd name="connsiteY1493" fmla="*/ 897156 h 1117987"/>
                <a:gd name="connsiteX1494" fmla="*/ 1528475 w 1859352"/>
                <a:gd name="connsiteY1494" fmla="*/ 892291 h 1117987"/>
                <a:gd name="connsiteX1495" fmla="*/ 1530486 w 1859352"/>
                <a:gd name="connsiteY1495" fmla="*/ 874118 h 1117987"/>
                <a:gd name="connsiteX1496" fmla="*/ 1520302 w 1859352"/>
                <a:gd name="connsiteY1496" fmla="*/ 841896 h 1117987"/>
                <a:gd name="connsiteX1497" fmla="*/ 1516451 w 1859352"/>
                <a:gd name="connsiteY1497" fmla="*/ 828999 h 1117987"/>
                <a:gd name="connsiteX1498" fmla="*/ 1515766 w 1859352"/>
                <a:gd name="connsiteY1498" fmla="*/ 799940 h 1117987"/>
                <a:gd name="connsiteX1499" fmla="*/ 1516879 w 1859352"/>
                <a:gd name="connsiteY1499" fmla="*/ 797274 h 1117987"/>
                <a:gd name="connsiteX1500" fmla="*/ 1518205 w 1859352"/>
                <a:gd name="connsiteY1500" fmla="*/ 798066 h 1117987"/>
                <a:gd name="connsiteX1501" fmla="*/ 1530272 w 1859352"/>
                <a:gd name="connsiteY1501" fmla="*/ 812426 h 1117987"/>
                <a:gd name="connsiteX1502" fmla="*/ 1536734 w 1859352"/>
                <a:gd name="connsiteY1502" fmla="*/ 829894 h 1117987"/>
                <a:gd name="connsiteX1503" fmla="*/ 1540713 w 1859352"/>
                <a:gd name="connsiteY1503" fmla="*/ 837446 h 1117987"/>
                <a:gd name="connsiteX1504" fmla="*/ 1546447 w 1859352"/>
                <a:gd name="connsiteY1504" fmla="*/ 856967 h 1117987"/>
                <a:gd name="connsiteX1505" fmla="*/ 1546832 w 1859352"/>
                <a:gd name="connsiteY1505" fmla="*/ 860365 h 1117987"/>
                <a:gd name="connsiteX1506" fmla="*/ 1555091 w 1859352"/>
                <a:gd name="connsiteY1506" fmla="*/ 882505 h 1117987"/>
                <a:gd name="connsiteX1507" fmla="*/ 1559027 w 1859352"/>
                <a:gd name="connsiteY1507" fmla="*/ 893596 h 1117987"/>
                <a:gd name="connsiteX1508" fmla="*/ 1563820 w 1859352"/>
                <a:gd name="connsiteY1508" fmla="*/ 909848 h 1117987"/>
                <a:gd name="connsiteX1509" fmla="*/ 1566302 w 1859352"/>
                <a:gd name="connsiteY1509" fmla="*/ 921368 h 1117987"/>
                <a:gd name="connsiteX1510" fmla="*/ 1566730 w 1859352"/>
                <a:gd name="connsiteY1510" fmla="*/ 926438 h 1117987"/>
                <a:gd name="connsiteX1511" fmla="*/ 1573747 w 1859352"/>
                <a:gd name="connsiteY1511" fmla="*/ 935454 h 1117987"/>
                <a:gd name="connsiteX1512" fmla="*/ 1576486 w 1859352"/>
                <a:gd name="connsiteY1512" fmla="*/ 934504 h 1117987"/>
                <a:gd name="connsiteX1513" fmla="*/ 1576400 w 1859352"/>
                <a:gd name="connsiteY1513" fmla="*/ 927808 h 1117987"/>
                <a:gd name="connsiteX1514" fmla="*/ 1581792 w 1859352"/>
                <a:gd name="connsiteY1514" fmla="*/ 923614 h 1117987"/>
                <a:gd name="connsiteX1515" fmla="*/ 1590735 w 1859352"/>
                <a:gd name="connsiteY1515" fmla="*/ 928248 h 1117987"/>
                <a:gd name="connsiteX1516" fmla="*/ 1592319 w 1859352"/>
                <a:gd name="connsiteY1516" fmla="*/ 928360 h 1117987"/>
                <a:gd name="connsiteX1517" fmla="*/ 1593645 w 1859352"/>
                <a:gd name="connsiteY1517" fmla="*/ 925428 h 1117987"/>
                <a:gd name="connsiteX1518" fmla="*/ 1587911 w 1859352"/>
                <a:gd name="connsiteY1518" fmla="*/ 915411 h 1117987"/>
                <a:gd name="connsiteX1519" fmla="*/ 1572763 w 1859352"/>
                <a:gd name="connsiteY1519" fmla="*/ 899660 h 1117987"/>
                <a:gd name="connsiteX1520" fmla="*/ 1567885 w 1859352"/>
                <a:gd name="connsiteY1520" fmla="*/ 886985 h 1117987"/>
                <a:gd name="connsiteX1521" fmla="*/ 1565275 w 1859352"/>
                <a:gd name="connsiteY1521" fmla="*/ 870125 h 1117987"/>
                <a:gd name="connsiteX1522" fmla="*/ 1565061 w 1859352"/>
                <a:gd name="connsiteY1522" fmla="*/ 865016 h 1117987"/>
                <a:gd name="connsiteX1523" fmla="*/ 1568998 w 1859352"/>
                <a:gd name="connsiteY1523" fmla="*/ 860100 h 1117987"/>
                <a:gd name="connsiteX1524" fmla="*/ 1577171 w 1859352"/>
                <a:gd name="connsiteY1524" fmla="*/ 859312 h 1117987"/>
                <a:gd name="connsiteX1525" fmla="*/ 1575545 w 1859352"/>
                <a:gd name="connsiteY1525" fmla="*/ 851482 h 1117987"/>
                <a:gd name="connsiteX1526" fmla="*/ 1543109 w 1859352"/>
                <a:gd name="connsiteY1526" fmla="*/ 799439 h 1117987"/>
                <a:gd name="connsiteX1527" fmla="*/ 1536434 w 1859352"/>
                <a:gd name="connsiteY1527" fmla="*/ 782383 h 1117987"/>
                <a:gd name="connsiteX1528" fmla="*/ 1534637 w 1859352"/>
                <a:gd name="connsiteY1528" fmla="*/ 774197 h 1117987"/>
                <a:gd name="connsiteX1529" fmla="*/ 1520216 w 1859352"/>
                <a:gd name="connsiteY1529" fmla="*/ 751377 h 1117987"/>
                <a:gd name="connsiteX1530" fmla="*/ 1515295 w 1859352"/>
                <a:gd name="connsiteY1530" fmla="*/ 742523 h 1117987"/>
                <a:gd name="connsiteX1531" fmla="*/ 1506951 w 1859352"/>
                <a:gd name="connsiteY1531" fmla="*/ 737414 h 1117987"/>
                <a:gd name="connsiteX1532" fmla="*/ 1504341 w 1859352"/>
                <a:gd name="connsiteY1532" fmla="*/ 739186 h 1117987"/>
                <a:gd name="connsiteX1533" fmla="*/ 1504084 w 1859352"/>
                <a:gd name="connsiteY1533" fmla="*/ 740803 h 1117987"/>
                <a:gd name="connsiteX1534" fmla="*/ 1505881 w 1859352"/>
                <a:gd name="connsiteY1534" fmla="*/ 743632 h 1117987"/>
                <a:gd name="connsiteX1535" fmla="*/ 1506352 w 1859352"/>
                <a:gd name="connsiteY1535" fmla="*/ 759053 h 1117987"/>
                <a:gd name="connsiteX1536" fmla="*/ 1505582 w 1859352"/>
                <a:gd name="connsiteY1536" fmla="*/ 762258 h 1117987"/>
                <a:gd name="connsiteX1537" fmla="*/ 1508192 w 1859352"/>
                <a:gd name="connsiteY1537" fmla="*/ 768510 h 1117987"/>
                <a:gd name="connsiteX1538" fmla="*/ 1514012 w 1859352"/>
                <a:gd name="connsiteY1538" fmla="*/ 786204 h 1117987"/>
                <a:gd name="connsiteX1539" fmla="*/ 1512771 w 1859352"/>
                <a:gd name="connsiteY1539" fmla="*/ 789140 h 1117987"/>
                <a:gd name="connsiteX1540" fmla="*/ 1509347 w 1859352"/>
                <a:gd name="connsiteY1540" fmla="*/ 786666 h 1117987"/>
                <a:gd name="connsiteX1541" fmla="*/ 1505582 w 1859352"/>
                <a:gd name="connsiteY1541" fmla="*/ 777321 h 1117987"/>
                <a:gd name="connsiteX1542" fmla="*/ 1503014 w 1859352"/>
                <a:gd name="connsiteY1542" fmla="*/ 771219 h 1117987"/>
                <a:gd name="connsiteX1543" fmla="*/ 1496639 w 1859352"/>
                <a:gd name="connsiteY1543" fmla="*/ 759982 h 1117987"/>
                <a:gd name="connsiteX1544" fmla="*/ 1476428 w 1859352"/>
                <a:gd name="connsiteY1544" fmla="*/ 747303 h 1117987"/>
                <a:gd name="connsiteX1545" fmla="*/ 1471572 w 1859352"/>
                <a:gd name="connsiteY1545" fmla="*/ 746024 h 1117987"/>
                <a:gd name="connsiteX1546" fmla="*/ 1463069 w 1859352"/>
                <a:gd name="connsiteY1546" fmla="*/ 746768 h 1117987"/>
                <a:gd name="connsiteX1547" fmla="*/ 1457181 w 1859352"/>
                <a:gd name="connsiteY1547" fmla="*/ 751377 h 1117987"/>
                <a:gd name="connsiteX1548" fmla="*/ 1451892 w 1859352"/>
                <a:gd name="connsiteY1548" fmla="*/ 761792 h 1117987"/>
                <a:gd name="connsiteX1549" fmla="*/ 1450266 w 1859352"/>
                <a:gd name="connsiteY1549" fmla="*/ 761578 h 1117987"/>
                <a:gd name="connsiteX1550" fmla="*/ 1443556 w 1859352"/>
                <a:gd name="connsiteY1550" fmla="*/ 747983 h 1117987"/>
                <a:gd name="connsiteX1551" fmla="*/ 1442440 w 1859352"/>
                <a:gd name="connsiteY1551" fmla="*/ 746901 h 1117987"/>
                <a:gd name="connsiteX1552" fmla="*/ 1439800 w 1859352"/>
                <a:gd name="connsiteY1552" fmla="*/ 748788 h 1117987"/>
                <a:gd name="connsiteX1553" fmla="*/ 1438862 w 1859352"/>
                <a:gd name="connsiteY1553" fmla="*/ 755130 h 1117987"/>
                <a:gd name="connsiteX1554" fmla="*/ 1437523 w 1859352"/>
                <a:gd name="connsiteY1554" fmla="*/ 757860 h 1117987"/>
                <a:gd name="connsiteX1555" fmla="*/ 1434964 w 1859352"/>
                <a:gd name="connsiteY1555" fmla="*/ 756811 h 1117987"/>
                <a:gd name="connsiteX1556" fmla="*/ 1430137 w 1859352"/>
                <a:gd name="connsiteY1556" fmla="*/ 744051 h 1117987"/>
                <a:gd name="connsiteX1557" fmla="*/ 1422020 w 1859352"/>
                <a:gd name="connsiteY1557" fmla="*/ 740581 h 1117987"/>
                <a:gd name="connsiteX1558" fmla="*/ 1417185 w 1859352"/>
                <a:gd name="connsiteY1558" fmla="*/ 742241 h 1117987"/>
                <a:gd name="connsiteX1559" fmla="*/ 1412101 w 1859352"/>
                <a:gd name="connsiteY1559" fmla="*/ 742168 h 1117987"/>
                <a:gd name="connsiteX1560" fmla="*/ 1407685 w 1859352"/>
                <a:gd name="connsiteY1560" fmla="*/ 736216 h 1117987"/>
                <a:gd name="connsiteX1561" fmla="*/ 1409555 w 1859352"/>
                <a:gd name="connsiteY1561" fmla="*/ 731492 h 1117987"/>
                <a:gd name="connsiteX1562" fmla="*/ 1417677 w 1859352"/>
                <a:gd name="connsiteY1562" fmla="*/ 716459 h 1117987"/>
                <a:gd name="connsiteX1563" fmla="*/ 1424480 w 1859352"/>
                <a:gd name="connsiteY1563" fmla="*/ 699048 h 1117987"/>
                <a:gd name="connsiteX1564" fmla="*/ 1434241 w 1859352"/>
                <a:gd name="connsiteY1564" fmla="*/ 666518 h 1117987"/>
                <a:gd name="connsiteX1565" fmla="*/ 1438828 w 1859352"/>
                <a:gd name="connsiteY1565" fmla="*/ 643510 h 1117987"/>
                <a:gd name="connsiteX1566" fmla="*/ 1441062 w 1859352"/>
                <a:gd name="connsiteY1566" fmla="*/ 633723 h 1117987"/>
                <a:gd name="connsiteX1567" fmla="*/ 1443244 w 1859352"/>
                <a:gd name="connsiteY1567" fmla="*/ 619213 h 1117987"/>
                <a:gd name="connsiteX1568" fmla="*/ 1444558 w 1859352"/>
                <a:gd name="connsiteY1568" fmla="*/ 612752 h 1117987"/>
                <a:gd name="connsiteX1569" fmla="*/ 1456445 w 1859352"/>
                <a:gd name="connsiteY1569" fmla="*/ 604129 h 1117987"/>
                <a:gd name="connsiteX1570" fmla="*/ 1475714 w 1859352"/>
                <a:gd name="connsiteY1570" fmla="*/ 597343 h 1117987"/>
                <a:gd name="connsiteX1571" fmla="*/ 1483972 w 1859352"/>
                <a:gd name="connsiteY1571" fmla="*/ 598066 h 1117987"/>
                <a:gd name="connsiteX1572" fmla="*/ 1491161 w 1859352"/>
                <a:gd name="connsiteY1572" fmla="*/ 596256 h 1117987"/>
                <a:gd name="connsiteX1573" fmla="*/ 1501089 w 1859352"/>
                <a:gd name="connsiteY1573" fmla="*/ 591104 h 1117987"/>
                <a:gd name="connsiteX1574" fmla="*/ 1519446 w 1859352"/>
                <a:gd name="connsiteY1574" fmla="*/ 588425 h 1117987"/>
                <a:gd name="connsiteX1575" fmla="*/ 1521757 w 1859352"/>
                <a:gd name="connsiteY1575" fmla="*/ 586209 h 1117987"/>
                <a:gd name="connsiteX1576" fmla="*/ 1523725 w 1859352"/>
                <a:gd name="connsiteY1576" fmla="*/ 577920 h 1117987"/>
                <a:gd name="connsiteX1577" fmla="*/ 1530272 w 1859352"/>
                <a:gd name="connsiteY1577" fmla="*/ 573414 h 1117987"/>
                <a:gd name="connsiteX1578" fmla="*/ 1553978 w 1859352"/>
                <a:gd name="connsiteY1578" fmla="*/ 575892 h 1117987"/>
                <a:gd name="connsiteX1579" fmla="*/ 1558386 w 1859352"/>
                <a:gd name="connsiteY1579" fmla="*/ 578202 h 1117987"/>
                <a:gd name="connsiteX1580" fmla="*/ 1559284 w 1859352"/>
                <a:gd name="connsiteY1580" fmla="*/ 580949 h 1117987"/>
                <a:gd name="connsiteX1581" fmla="*/ 1557573 w 1859352"/>
                <a:gd name="connsiteY1581" fmla="*/ 583829 h 1117987"/>
                <a:gd name="connsiteX1582" fmla="*/ 1558771 w 1859352"/>
                <a:gd name="connsiteY1582" fmla="*/ 589931 h 1117987"/>
                <a:gd name="connsiteX1583" fmla="*/ 1564847 w 1859352"/>
                <a:gd name="connsiteY1583" fmla="*/ 591758 h 1117987"/>
                <a:gd name="connsiteX1584" fmla="*/ 1581236 w 1859352"/>
                <a:gd name="connsiteY1584" fmla="*/ 580132 h 1117987"/>
                <a:gd name="connsiteX1585" fmla="*/ 1587227 w 1859352"/>
                <a:gd name="connsiteY1585" fmla="*/ 578472 h 1117987"/>
                <a:gd name="connsiteX1586" fmla="*/ 1593303 w 1859352"/>
                <a:gd name="connsiteY1586" fmla="*/ 576623 h 1117987"/>
                <a:gd name="connsiteX1587" fmla="*/ 1598780 w 1859352"/>
                <a:gd name="connsiteY1587" fmla="*/ 568707 h 1117987"/>
                <a:gd name="connsiteX1588" fmla="*/ 1590607 w 1859352"/>
                <a:gd name="connsiteY1588" fmla="*/ 564111 h 1117987"/>
                <a:gd name="connsiteX1589" fmla="*/ 1588896 w 1859352"/>
                <a:gd name="connsiteY1589" fmla="*/ 563842 h 1117987"/>
                <a:gd name="connsiteX1590" fmla="*/ 1585130 w 1859352"/>
                <a:gd name="connsiteY1590" fmla="*/ 560851 h 1117987"/>
                <a:gd name="connsiteX1591" fmla="*/ 1584617 w 1859352"/>
                <a:gd name="connsiteY1591" fmla="*/ 542523 h 1117987"/>
                <a:gd name="connsiteX1592" fmla="*/ 1585686 w 1859352"/>
                <a:gd name="connsiteY1592" fmla="*/ 539267 h 1117987"/>
                <a:gd name="connsiteX1593" fmla="*/ 1588082 w 1859352"/>
                <a:gd name="connsiteY1593" fmla="*/ 524299 h 1117987"/>
                <a:gd name="connsiteX1594" fmla="*/ 1587826 w 1859352"/>
                <a:gd name="connsiteY1594" fmla="*/ 503875 h 1117987"/>
                <a:gd name="connsiteX1595" fmla="*/ 1594715 w 1859352"/>
                <a:gd name="connsiteY1595" fmla="*/ 493173 h 1117987"/>
                <a:gd name="connsiteX1596" fmla="*/ 1605798 w 1859352"/>
                <a:gd name="connsiteY1596" fmla="*/ 488774 h 1117987"/>
                <a:gd name="connsiteX1597" fmla="*/ 1617180 w 1859352"/>
                <a:gd name="connsiteY1597" fmla="*/ 487473 h 1117987"/>
                <a:gd name="connsiteX1598" fmla="*/ 1623300 w 1859352"/>
                <a:gd name="connsiteY1598" fmla="*/ 485265 h 1117987"/>
                <a:gd name="connsiteX1599" fmla="*/ 1627279 w 1859352"/>
                <a:gd name="connsiteY1599" fmla="*/ 486540 h 1117987"/>
                <a:gd name="connsiteX1600" fmla="*/ 1628648 w 1859352"/>
                <a:gd name="connsiteY1600" fmla="*/ 498380 h 1117987"/>
                <a:gd name="connsiteX1601" fmla="*/ 1633997 w 1859352"/>
                <a:gd name="connsiteY1601" fmla="*/ 506622 h 1117987"/>
                <a:gd name="connsiteX1602" fmla="*/ 1644053 w 1859352"/>
                <a:gd name="connsiteY1602" fmla="*/ 512386 h 1117987"/>
                <a:gd name="connsiteX1603" fmla="*/ 1646920 w 1859352"/>
                <a:gd name="connsiteY1603" fmla="*/ 511385 h 1117987"/>
                <a:gd name="connsiteX1604" fmla="*/ 1649488 w 1859352"/>
                <a:gd name="connsiteY1604" fmla="*/ 507063 h 1117987"/>
                <a:gd name="connsiteX1605" fmla="*/ 1652996 w 1859352"/>
                <a:gd name="connsiteY1605" fmla="*/ 486870 h 1117987"/>
                <a:gd name="connsiteX1606" fmla="*/ 1659928 w 1859352"/>
                <a:gd name="connsiteY1606" fmla="*/ 478397 h 1117987"/>
                <a:gd name="connsiteX1607" fmla="*/ 1662667 w 1859352"/>
                <a:gd name="connsiteY1607" fmla="*/ 472796 h 1117987"/>
                <a:gd name="connsiteX1608" fmla="*/ 1661640 w 1859352"/>
                <a:gd name="connsiteY1608" fmla="*/ 472218 h 1117987"/>
                <a:gd name="connsiteX1609" fmla="*/ 1650172 w 1859352"/>
                <a:gd name="connsiteY1609" fmla="*/ 448384 h 1117987"/>
                <a:gd name="connsiteX1610" fmla="*/ 1650771 w 1859352"/>
                <a:gd name="connsiteY1610" fmla="*/ 446856 h 1117987"/>
                <a:gd name="connsiteX1611" fmla="*/ 1662753 w 1859352"/>
                <a:gd name="connsiteY1611" fmla="*/ 443257 h 1117987"/>
                <a:gd name="connsiteX1612" fmla="*/ 1664507 w 1859352"/>
                <a:gd name="connsiteY1612" fmla="*/ 447528 h 1117987"/>
                <a:gd name="connsiteX1613" fmla="*/ 1665021 w 1859352"/>
                <a:gd name="connsiteY1613" fmla="*/ 462077 h 1117987"/>
                <a:gd name="connsiteX1614" fmla="*/ 1671781 w 1859352"/>
                <a:gd name="connsiteY1614" fmla="*/ 480977 h 1117987"/>
                <a:gd name="connsiteX1615" fmla="*/ 1673322 w 1859352"/>
                <a:gd name="connsiteY1615" fmla="*/ 483930 h 1117987"/>
                <a:gd name="connsiteX1616" fmla="*/ 1677344 w 1859352"/>
                <a:gd name="connsiteY1616" fmla="*/ 500220 h 1117987"/>
                <a:gd name="connsiteX1617" fmla="*/ 1670840 w 1859352"/>
                <a:gd name="connsiteY1617" fmla="*/ 510019 h 1117987"/>
                <a:gd name="connsiteX1618" fmla="*/ 1669685 w 1859352"/>
                <a:gd name="connsiteY1618" fmla="*/ 511299 h 1117987"/>
                <a:gd name="connsiteX1619" fmla="*/ 1666689 w 1859352"/>
                <a:gd name="connsiteY1619" fmla="*/ 520644 h 1117987"/>
                <a:gd name="connsiteX1620" fmla="*/ 1663822 w 1859352"/>
                <a:gd name="connsiteY1620" fmla="*/ 547431 h 1117987"/>
                <a:gd name="connsiteX1621" fmla="*/ 1663009 w 1859352"/>
                <a:gd name="connsiteY1621" fmla="*/ 554158 h 1117987"/>
                <a:gd name="connsiteX1622" fmla="*/ 1662795 w 1859352"/>
                <a:gd name="connsiteY1622" fmla="*/ 579747 h 1117987"/>
                <a:gd name="connsiteX1623" fmla="*/ 1657275 w 1859352"/>
                <a:gd name="connsiteY1623" fmla="*/ 598780 h 1117987"/>
                <a:gd name="connsiteX1624" fmla="*/ 1654879 w 1859352"/>
                <a:gd name="connsiteY1624" fmla="*/ 603239 h 1117987"/>
                <a:gd name="connsiteX1625" fmla="*/ 1651242 w 1859352"/>
                <a:gd name="connsiteY1625" fmla="*/ 606671 h 1117987"/>
                <a:gd name="connsiteX1626" fmla="*/ 1649102 w 1859352"/>
                <a:gd name="connsiteY1626" fmla="*/ 614031 h 1117987"/>
                <a:gd name="connsiteX1627" fmla="*/ 1652098 w 1859352"/>
                <a:gd name="connsiteY1627" fmla="*/ 628503 h 1117987"/>
                <a:gd name="connsiteX1628" fmla="*/ 1649445 w 1859352"/>
                <a:gd name="connsiteY1628" fmla="*/ 636586 h 1117987"/>
                <a:gd name="connsiteX1629" fmla="*/ 1648418 w 1859352"/>
                <a:gd name="connsiteY1629" fmla="*/ 648332 h 1117987"/>
                <a:gd name="connsiteX1630" fmla="*/ 1654280 w 1859352"/>
                <a:gd name="connsiteY1630" fmla="*/ 667900 h 1117987"/>
                <a:gd name="connsiteX1631" fmla="*/ 1684918 w 1859352"/>
                <a:gd name="connsiteY1631" fmla="*/ 726584 h 1117987"/>
                <a:gd name="connsiteX1632" fmla="*/ 1695102 w 1859352"/>
                <a:gd name="connsiteY1632" fmla="*/ 742301 h 1117987"/>
                <a:gd name="connsiteX1633" fmla="*/ 1701821 w 1859352"/>
                <a:gd name="connsiteY1633" fmla="*/ 752079 h 1117987"/>
                <a:gd name="connsiteX1634" fmla="*/ 1710379 w 1859352"/>
                <a:gd name="connsiteY1634" fmla="*/ 764514 h 1117987"/>
                <a:gd name="connsiteX1635" fmla="*/ 1716155 w 1859352"/>
                <a:gd name="connsiteY1635" fmla="*/ 778754 h 1117987"/>
                <a:gd name="connsiteX1636" fmla="*/ 1727152 w 1859352"/>
                <a:gd name="connsiteY1636" fmla="*/ 788575 h 1117987"/>
                <a:gd name="connsiteX1637" fmla="*/ 1728693 w 1859352"/>
                <a:gd name="connsiteY1637" fmla="*/ 788044 h 1117987"/>
                <a:gd name="connsiteX1638" fmla="*/ 1734170 w 1859352"/>
                <a:gd name="connsiteY1638" fmla="*/ 777573 h 1117987"/>
                <a:gd name="connsiteX1639" fmla="*/ 1735583 w 1859352"/>
                <a:gd name="connsiteY1639" fmla="*/ 749639 h 1117987"/>
                <a:gd name="connsiteX1640" fmla="*/ 1742301 w 1859352"/>
                <a:gd name="connsiteY1640" fmla="*/ 730572 h 1117987"/>
                <a:gd name="connsiteX1641" fmla="*/ 1743755 w 1859352"/>
                <a:gd name="connsiteY1641" fmla="*/ 729678 h 1117987"/>
                <a:gd name="connsiteX1642" fmla="*/ 1744740 w 1859352"/>
                <a:gd name="connsiteY1642" fmla="*/ 725497 h 1117987"/>
                <a:gd name="connsiteX1643" fmla="*/ 1740161 w 1859352"/>
                <a:gd name="connsiteY1643" fmla="*/ 718312 h 1117987"/>
                <a:gd name="connsiteX1644" fmla="*/ 1738107 w 1859352"/>
                <a:gd name="connsiteY1644" fmla="*/ 711885 h 1117987"/>
                <a:gd name="connsiteX1645" fmla="*/ 1738920 w 1859352"/>
                <a:gd name="connsiteY1645" fmla="*/ 696630 h 1117987"/>
                <a:gd name="connsiteX1646" fmla="*/ 1745125 w 1859352"/>
                <a:gd name="connsiteY1646" fmla="*/ 689138 h 1117987"/>
                <a:gd name="connsiteX1647" fmla="*/ 1752699 w 1859352"/>
                <a:gd name="connsiteY1647" fmla="*/ 685475 h 1117987"/>
                <a:gd name="connsiteX1648" fmla="*/ 1754111 w 1859352"/>
                <a:gd name="connsiteY1648" fmla="*/ 677871 h 1117987"/>
                <a:gd name="connsiteX1649" fmla="*/ 1746408 w 1859352"/>
                <a:gd name="connsiteY1649" fmla="*/ 668778 h 1117987"/>
                <a:gd name="connsiteX1650" fmla="*/ 1738535 w 1859352"/>
                <a:gd name="connsiteY1650" fmla="*/ 642003 h 1117987"/>
                <a:gd name="connsiteX1651" fmla="*/ 1742044 w 1859352"/>
                <a:gd name="connsiteY1651" fmla="*/ 639124 h 1117987"/>
                <a:gd name="connsiteX1652" fmla="*/ 1745381 w 1859352"/>
                <a:gd name="connsiteY1652" fmla="*/ 639774 h 1117987"/>
                <a:gd name="connsiteX1653" fmla="*/ 1750431 w 1859352"/>
                <a:gd name="connsiteY1653" fmla="*/ 632868 h 1117987"/>
                <a:gd name="connsiteX1654" fmla="*/ 1743370 w 1859352"/>
                <a:gd name="connsiteY1654" fmla="*/ 621297 h 1117987"/>
                <a:gd name="connsiteX1655" fmla="*/ 1735411 w 1859352"/>
                <a:gd name="connsiteY1655" fmla="*/ 616890 h 1117987"/>
                <a:gd name="connsiteX1656" fmla="*/ 1732758 w 1859352"/>
                <a:gd name="connsiteY1656" fmla="*/ 615477 h 1117987"/>
                <a:gd name="connsiteX1657" fmla="*/ 1730362 w 1859352"/>
                <a:gd name="connsiteY1657" fmla="*/ 600894 h 1117987"/>
                <a:gd name="connsiteX1658" fmla="*/ 1730619 w 1859352"/>
                <a:gd name="connsiteY1658" fmla="*/ 595896 h 1117987"/>
                <a:gd name="connsiteX1659" fmla="*/ 1728565 w 1859352"/>
                <a:gd name="connsiteY1659" fmla="*/ 591305 h 1117987"/>
                <a:gd name="connsiteX1660" fmla="*/ 1719579 w 1859352"/>
                <a:gd name="connsiteY1660" fmla="*/ 587009 h 1117987"/>
                <a:gd name="connsiteX1661" fmla="*/ 1716669 w 1859352"/>
                <a:gd name="connsiteY1661" fmla="*/ 588455 h 1117987"/>
                <a:gd name="connsiteX1662" fmla="*/ 1714144 w 1859352"/>
                <a:gd name="connsiteY1662" fmla="*/ 592178 h 1117987"/>
                <a:gd name="connsiteX1663" fmla="*/ 1714272 w 1859352"/>
                <a:gd name="connsiteY1663" fmla="*/ 592251 h 1117987"/>
                <a:gd name="connsiteX1664" fmla="*/ 1714572 w 1859352"/>
                <a:gd name="connsiteY1664" fmla="*/ 592824 h 1117987"/>
                <a:gd name="connsiteX1665" fmla="*/ 1715214 w 1859352"/>
                <a:gd name="connsiteY1665" fmla="*/ 592995 h 1117987"/>
                <a:gd name="connsiteX1666" fmla="*/ 1714572 w 1859352"/>
                <a:gd name="connsiteY1666" fmla="*/ 592824 h 1117987"/>
                <a:gd name="connsiteX1667" fmla="*/ 1713845 w 1859352"/>
                <a:gd name="connsiteY1667" fmla="*/ 592691 h 1117987"/>
                <a:gd name="connsiteX1668" fmla="*/ 1714144 w 1859352"/>
                <a:gd name="connsiteY1668" fmla="*/ 592178 h 1117987"/>
                <a:gd name="connsiteX1669" fmla="*/ 1707512 w 1859352"/>
                <a:gd name="connsiteY1669" fmla="*/ 584950 h 1117987"/>
                <a:gd name="connsiteX1670" fmla="*/ 1704730 w 1859352"/>
                <a:gd name="connsiteY1670" fmla="*/ 566508 h 1117987"/>
                <a:gd name="connsiteX1671" fmla="*/ 1699168 w 1859352"/>
                <a:gd name="connsiteY1671" fmla="*/ 538595 h 1117987"/>
                <a:gd name="connsiteX1672" fmla="*/ 1698141 w 1859352"/>
                <a:gd name="connsiteY1672" fmla="*/ 535356 h 1117987"/>
                <a:gd name="connsiteX1673" fmla="*/ 1705800 w 1859352"/>
                <a:gd name="connsiteY1673" fmla="*/ 522600 h 1117987"/>
                <a:gd name="connsiteX1674" fmla="*/ 1709223 w 1859352"/>
                <a:gd name="connsiteY1674" fmla="*/ 522771 h 1117987"/>
                <a:gd name="connsiteX1675" fmla="*/ 1713845 w 1859352"/>
                <a:gd name="connsiteY1675" fmla="*/ 518958 h 1117987"/>
                <a:gd name="connsiteX1676" fmla="*/ 1716669 w 1859352"/>
                <a:gd name="connsiteY1676" fmla="*/ 511102 h 1117987"/>
                <a:gd name="connsiteX1677" fmla="*/ 1720819 w 1859352"/>
                <a:gd name="connsiteY1677" fmla="*/ 510948 h 1117987"/>
                <a:gd name="connsiteX1678" fmla="*/ 1725056 w 1859352"/>
                <a:gd name="connsiteY1678" fmla="*/ 518346 h 1117987"/>
                <a:gd name="connsiteX1679" fmla="*/ 1728009 w 1859352"/>
                <a:gd name="connsiteY1679" fmla="*/ 519151 h 1117987"/>
                <a:gd name="connsiteX1680" fmla="*/ 1730405 w 1859352"/>
                <a:gd name="connsiteY1680" fmla="*/ 517071 h 1117987"/>
                <a:gd name="connsiteX1681" fmla="*/ 1732202 w 1859352"/>
                <a:gd name="connsiteY1681" fmla="*/ 508779 h 1117987"/>
                <a:gd name="connsiteX1682" fmla="*/ 1737765 w 1859352"/>
                <a:gd name="connsiteY1682" fmla="*/ 498368 h 1117987"/>
                <a:gd name="connsiteX1683" fmla="*/ 1751329 w 1859352"/>
                <a:gd name="connsiteY1683" fmla="*/ 491825 h 1117987"/>
                <a:gd name="connsiteX1684" fmla="*/ 1760658 w 1859352"/>
                <a:gd name="connsiteY1684" fmla="*/ 495488 h 1117987"/>
                <a:gd name="connsiteX1685" fmla="*/ 1768916 w 1859352"/>
                <a:gd name="connsiteY1685" fmla="*/ 501491 h 1117987"/>
                <a:gd name="connsiteX1686" fmla="*/ 1771826 w 1859352"/>
                <a:gd name="connsiteY1686" fmla="*/ 503267 h 1117987"/>
                <a:gd name="connsiteX1687" fmla="*/ 1776833 w 1859352"/>
                <a:gd name="connsiteY1687" fmla="*/ 504102 h 1117987"/>
                <a:gd name="connsiteX1688" fmla="*/ 1780042 w 1859352"/>
                <a:gd name="connsiteY1688" fmla="*/ 500905 h 1117987"/>
                <a:gd name="connsiteX1689" fmla="*/ 1777817 w 1859352"/>
                <a:gd name="connsiteY1689" fmla="*/ 489322 h 1117987"/>
                <a:gd name="connsiteX1690" fmla="*/ 1780470 w 1859352"/>
                <a:gd name="connsiteY1690" fmla="*/ 477653 h 1117987"/>
                <a:gd name="connsiteX1691" fmla="*/ 1783294 w 1859352"/>
                <a:gd name="connsiteY1691" fmla="*/ 460934 h 1117987"/>
                <a:gd name="connsiteX1692" fmla="*/ 1790996 w 1859352"/>
                <a:gd name="connsiteY1692" fmla="*/ 436830 h 1117987"/>
                <a:gd name="connsiteX1693" fmla="*/ 1797714 w 1859352"/>
                <a:gd name="connsiteY1693" fmla="*/ 423163 h 1117987"/>
                <a:gd name="connsiteX1694" fmla="*/ 1811279 w 1859352"/>
                <a:gd name="connsiteY1694" fmla="*/ 403980 h 1117987"/>
                <a:gd name="connsiteX1695" fmla="*/ 1819110 w 1859352"/>
                <a:gd name="connsiteY1695" fmla="*/ 400967 h 1117987"/>
                <a:gd name="connsiteX1696" fmla="*/ 1831006 w 1859352"/>
                <a:gd name="connsiteY1696" fmla="*/ 401442 h 1117987"/>
                <a:gd name="connsiteX1697" fmla="*/ 1836098 w 1859352"/>
                <a:gd name="connsiteY1697" fmla="*/ 400753 h 1117987"/>
                <a:gd name="connsiteX1698" fmla="*/ 1838195 w 1859352"/>
                <a:gd name="connsiteY1698" fmla="*/ 398447 h 1117987"/>
                <a:gd name="connsiteX1699" fmla="*/ 1831862 w 1859352"/>
                <a:gd name="connsiteY1699" fmla="*/ 378232 h 1117987"/>
                <a:gd name="connsiteX1700" fmla="*/ 1828182 w 1859352"/>
                <a:gd name="connsiteY1700" fmla="*/ 372593 h 1117987"/>
                <a:gd name="connsiteX1701" fmla="*/ 1824887 w 1859352"/>
                <a:gd name="connsiteY1701" fmla="*/ 368874 h 1117987"/>
                <a:gd name="connsiteX1702" fmla="*/ 1807086 w 1859352"/>
                <a:gd name="connsiteY1702" fmla="*/ 359704 h 1117987"/>
                <a:gd name="connsiteX1703" fmla="*/ 1807172 w 1859352"/>
                <a:gd name="connsiteY1703" fmla="*/ 360008 h 1117987"/>
                <a:gd name="connsiteX1704" fmla="*/ 1805802 w 1859352"/>
                <a:gd name="connsiteY1704" fmla="*/ 360384 h 1117987"/>
                <a:gd name="connsiteX1705" fmla="*/ 1806787 w 1859352"/>
                <a:gd name="connsiteY1705" fmla="*/ 359593 h 1117987"/>
                <a:gd name="connsiteX1706" fmla="*/ 1807086 w 1859352"/>
                <a:gd name="connsiteY1706" fmla="*/ 359704 h 1117987"/>
                <a:gd name="connsiteX1707" fmla="*/ 1805331 w 1859352"/>
                <a:gd name="connsiteY1707" fmla="*/ 353465 h 1117987"/>
                <a:gd name="connsiteX1708" fmla="*/ 1796687 w 1859352"/>
                <a:gd name="connsiteY1708" fmla="*/ 346888 h 1117987"/>
                <a:gd name="connsiteX1709" fmla="*/ 1793864 w 1859352"/>
                <a:gd name="connsiteY1709" fmla="*/ 345480 h 1117987"/>
                <a:gd name="connsiteX1710" fmla="*/ 1792708 w 1859352"/>
                <a:gd name="connsiteY1710" fmla="*/ 342275 h 1117987"/>
                <a:gd name="connsiteX1711" fmla="*/ 1783551 w 1859352"/>
                <a:gd name="connsiteY1711" fmla="*/ 337046 h 1117987"/>
                <a:gd name="connsiteX1712" fmla="*/ 1772040 w 1859352"/>
                <a:gd name="connsiteY1712" fmla="*/ 331860 h 1117987"/>
                <a:gd name="connsiteX1713" fmla="*/ 1772939 w 1859352"/>
                <a:gd name="connsiteY1713" fmla="*/ 327508 h 1117987"/>
                <a:gd name="connsiteX1714" fmla="*/ 1779443 w 1859352"/>
                <a:gd name="connsiteY1714" fmla="*/ 325642 h 1117987"/>
                <a:gd name="connsiteX1715" fmla="*/ 1789285 w 1859352"/>
                <a:gd name="connsiteY1715" fmla="*/ 313135 h 1117987"/>
                <a:gd name="connsiteX1716" fmla="*/ 1789841 w 1859352"/>
                <a:gd name="connsiteY1716" fmla="*/ 292698 h 1117987"/>
                <a:gd name="connsiteX1717" fmla="*/ 1788215 w 1859352"/>
                <a:gd name="connsiteY1717" fmla="*/ 286155 h 1117987"/>
                <a:gd name="connsiteX1718" fmla="*/ 1784193 w 1859352"/>
                <a:gd name="connsiteY1718" fmla="*/ 278624 h 1117987"/>
                <a:gd name="connsiteX1719" fmla="*/ 1775592 w 1859352"/>
                <a:gd name="connsiteY1719" fmla="*/ 271414 h 1117987"/>
                <a:gd name="connsiteX1720" fmla="*/ 1766050 w 1859352"/>
                <a:gd name="connsiteY1720" fmla="*/ 264781 h 1117987"/>
                <a:gd name="connsiteX1721" fmla="*/ 1765408 w 1859352"/>
                <a:gd name="connsiteY1721" fmla="*/ 260048 h 1117987"/>
                <a:gd name="connsiteX1722" fmla="*/ 1767419 w 1859352"/>
                <a:gd name="connsiteY1722" fmla="*/ 255358 h 1117987"/>
                <a:gd name="connsiteX1723" fmla="*/ 1772297 w 1859352"/>
                <a:gd name="connsiteY1723" fmla="*/ 254597 h 1117987"/>
                <a:gd name="connsiteX1724" fmla="*/ 1780127 w 1859352"/>
                <a:gd name="connsiteY1724" fmla="*/ 263215 h 1117987"/>
                <a:gd name="connsiteX1725" fmla="*/ 1796260 w 1859352"/>
                <a:gd name="connsiteY1725" fmla="*/ 257280 h 1117987"/>
                <a:gd name="connsiteX1726" fmla="*/ 1797586 w 1859352"/>
                <a:gd name="connsiteY1726" fmla="*/ 254160 h 1117987"/>
                <a:gd name="connsiteX1727" fmla="*/ 1806016 w 1859352"/>
                <a:gd name="connsiteY1727" fmla="*/ 248799 h 1117987"/>
                <a:gd name="connsiteX1728" fmla="*/ 1811878 w 1859352"/>
                <a:gd name="connsiteY1728" fmla="*/ 251661 h 1117987"/>
                <a:gd name="connsiteX1729" fmla="*/ 1817741 w 1859352"/>
                <a:gd name="connsiteY1729" fmla="*/ 257823 h 1117987"/>
                <a:gd name="connsiteX1730" fmla="*/ 1828524 w 1859352"/>
                <a:gd name="connsiteY1730" fmla="*/ 259804 h 1117987"/>
                <a:gd name="connsiteX1731" fmla="*/ 1839692 w 1859352"/>
                <a:gd name="connsiteY1731" fmla="*/ 256929 h 1117987"/>
                <a:gd name="connsiteX1732" fmla="*/ 1848208 w 1859352"/>
                <a:gd name="connsiteY1732" fmla="*/ 257447 h 1117987"/>
                <a:gd name="connsiteX1733" fmla="*/ 1854841 w 1859352"/>
                <a:gd name="connsiteY1733" fmla="*/ 256167 h 1117987"/>
                <a:gd name="connsiteX1734" fmla="*/ 1857750 w 1859352"/>
                <a:gd name="connsiteY1734" fmla="*/ 254447 h 1117987"/>
                <a:gd name="connsiteX1735" fmla="*/ 1859333 w 1859352"/>
                <a:gd name="connsiteY1735" fmla="*/ 251627 h 1117987"/>
                <a:gd name="connsiteX1736" fmla="*/ 1850818 w 1859352"/>
                <a:gd name="connsiteY1736" fmla="*/ 239094 h 1117987"/>
                <a:gd name="connsiteX1737" fmla="*/ 810762 w 1859352"/>
                <a:gd name="connsiteY1737" fmla="*/ 174625 h 1117987"/>
                <a:gd name="connsiteX1738" fmla="*/ 811656 w 1859352"/>
                <a:gd name="connsiteY1738" fmla="*/ 175464 h 1117987"/>
                <a:gd name="connsiteX1739" fmla="*/ 810325 w 1859352"/>
                <a:gd name="connsiteY1739" fmla="*/ 175061 h 1117987"/>
                <a:gd name="connsiteX1740" fmla="*/ 809688 w 1859352"/>
                <a:gd name="connsiteY1740" fmla="*/ 174035 h 1117987"/>
                <a:gd name="connsiteX1741" fmla="*/ 810762 w 1859352"/>
                <a:gd name="connsiteY1741" fmla="*/ 174625 h 1117987"/>
                <a:gd name="connsiteX1742" fmla="*/ 54944 w 1859352"/>
                <a:gd name="connsiteY1742" fmla="*/ 627228 h 1117987"/>
                <a:gd name="connsiteX1743" fmla="*/ 54349 w 1859352"/>
                <a:gd name="connsiteY1743" fmla="*/ 626997 h 1117987"/>
                <a:gd name="connsiteX1744" fmla="*/ 53861 w 1859352"/>
                <a:gd name="connsiteY1744" fmla="*/ 626252 h 1117987"/>
                <a:gd name="connsiteX1745" fmla="*/ 54734 w 1859352"/>
                <a:gd name="connsiteY1745" fmla="*/ 626603 h 1117987"/>
                <a:gd name="connsiteX1746" fmla="*/ 54944 w 1859352"/>
                <a:gd name="connsiteY1746" fmla="*/ 627228 h 1117987"/>
                <a:gd name="connsiteX1747" fmla="*/ 55641 w 1859352"/>
                <a:gd name="connsiteY1747" fmla="*/ 627515 h 1117987"/>
                <a:gd name="connsiteX1748" fmla="*/ 54944 w 1859352"/>
                <a:gd name="connsiteY1748" fmla="*/ 627228 h 1117987"/>
                <a:gd name="connsiteX1749" fmla="*/ 24746 w 1859352"/>
                <a:gd name="connsiteY1749" fmla="*/ 795254 h 1117987"/>
                <a:gd name="connsiteX1750" fmla="*/ 23471 w 1859352"/>
                <a:gd name="connsiteY1750" fmla="*/ 796192 h 1117987"/>
                <a:gd name="connsiteX1751" fmla="*/ 20861 w 1859352"/>
                <a:gd name="connsiteY1751" fmla="*/ 794707 h 1117987"/>
                <a:gd name="connsiteX1752" fmla="*/ 21532 w 1859352"/>
                <a:gd name="connsiteY1752" fmla="*/ 790111 h 1117987"/>
                <a:gd name="connsiteX1753" fmla="*/ 22949 w 1859352"/>
                <a:gd name="connsiteY1753" fmla="*/ 789914 h 1117987"/>
                <a:gd name="connsiteX1754" fmla="*/ 24746 w 1859352"/>
                <a:gd name="connsiteY1754" fmla="*/ 795254 h 1117987"/>
                <a:gd name="connsiteX1755" fmla="*/ 30296 w 1859352"/>
                <a:gd name="connsiteY1755" fmla="*/ 808413 h 1117987"/>
                <a:gd name="connsiteX1756" fmla="*/ 29590 w 1859352"/>
                <a:gd name="connsiteY1756" fmla="*/ 807309 h 1117987"/>
                <a:gd name="connsiteX1757" fmla="*/ 30724 w 1859352"/>
                <a:gd name="connsiteY1757" fmla="*/ 807998 h 1117987"/>
                <a:gd name="connsiteX1758" fmla="*/ 31353 w 1859352"/>
                <a:gd name="connsiteY1758" fmla="*/ 809084 h 1117987"/>
                <a:gd name="connsiteX1759" fmla="*/ 30296 w 1859352"/>
                <a:gd name="connsiteY1759" fmla="*/ 808413 h 1117987"/>
                <a:gd name="connsiteX1760" fmla="*/ 57588 w 1859352"/>
                <a:gd name="connsiteY1760" fmla="*/ 578014 h 1117987"/>
                <a:gd name="connsiteX1761" fmla="*/ 59094 w 1859352"/>
                <a:gd name="connsiteY1761" fmla="*/ 576183 h 1117987"/>
                <a:gd name="connsiteX1762" fmla="*/ 57588 w 1859352"/>
                <a:gd name="connsiteY1762" fmla="*/ 578408 h 1117987"/>
                <a:gd name="connsiteX1763" fmla="*/ 56856 w 1859352"/>
                <a:gd name="connsiteY1763" fmla="*/ 578810 h 1117987"/>
                <a:gd name="connsiteX1764" fmla="*/ 57588 w 1859352"/>
                <a:gd name="connsiteY1764" fmla="*/ 578014 h 1117987"/>
                <a:gd name="connsiteX1765" fmla="*/ 72791 w 1859352"/>
                <a:gd name="connsiteY1765" fmla="*/ 756490 h 1117987"/>
                <a:gd name="connsiteX1766" fmla="*/ 71354 w 1859352"/>
                <a:gd name="connsiteY1766" fmla="*/ 757406 h 1117987"/>
                <a:gd name="connsiteX1767" fmla="*/ 65453 w 1859352"/>
                <a:gd name="connsiteY1767" fmla="*/ 756970 h 1117987"/>
                <a:gd name="connsiteX1768" fmla="*/ 52051 w 1859352"/>
                <a:gd name="connsiteY1768" fmla="*/ 737406 h 1117987"/>
                <a:gd name="connsiteX1769" fmla="*/ 51392 w 1859352"/>
                <a:gd name="connsiteY1769" fmla="*/ 734205 h 1117987"/>
                <a:gd name="connsiteX1770" fmla="*/ 57866 w 1859352"/>
                <a:gd name="connsiteY1770" fmla="*/ 724748 h 1117987"/>
                <a:gd name="connsiteX1771" fmla="*/ 59492 w 1859352"/>
                <a:gd name="connsiteY1771" fmla="*/ 724235 h 1117987"/>
                <a:gd name="connsiteX1772" fmla="*/ 62530 w 1859352"/>
                <a:gd name="connsiteY1772" fmla="*/ 725621 h 1117987"/>
                <a:gd name="connsiteX1773" fmla="*/ 73159 w 1859352"/>
                <a:gd name="connsiteY1773" fmla="*/ 734051 h 1117987"/>
                <a:gd name="connsiteX1774" fmla="*/ 75770 w 1859352"/>
                <a:gd name="connsiteY1774" fmla="*/ 736225 h 1117987"/>
                <a:gd name="connsiteX1775" fmla="*/ 72791 w 1859352"/>
                <a:gd name="connsiteY1775" fmla="*/ 756490 h 1117987"/>
                <a:gd name="connsiteX1776" fmla="*/ 96138 w 1859352"/>
                <a:gd name="connsiteY1776" fmla="*/ 678388 h 1117987"/>
                <a:gd name="connsiteX1777" fmla="*/ 93815 w 1859352"/>
                <a:gd name="connsiteY1777" fmla="*/ 676506 h 1117987"/>
                <a:gd name="connsiteX1778" fmla="*/ 93823 w 1859352"/>
                <a:gd name="connsiteY1778" fmla="*/ 673776 h 1117987"/>
                <a:gd name="connsiteX1779" fmla="*/ 96254 w 1859352"/>
                <a:gd name="connsiteY1779" fmla="*/ 674863 h 1117987"/>
                <a:gd name="connsiteX1780" fmla="*/ 97293 w 1859352"/>
                <a:gd name="connsiteY1780" fmla="*/ 677623 h 1117987"/>
                <a:gd name="connsiteX1781" fmla="*/ 96138 w 1859352"/>
                <a:gd name="connsiteY1781" fmla="*/ 678388 h 1117987"/>
                <a:gd name="connsiteX1782" fmla="*/ 119558 w 1859352"/>
                <a:gd name="connsiteY1782" fmla="*/ 735741 h 1117987"/>
                <a:gd name="connsiteX1783" fmla="*/ 116827 w 1859352"/>
                <a:gd name="connsiteY1783" fmla="*/ 737555 h 1117987"/>
                <a:gd name="connsiteX1784" fmla="*/ 114697 w 1859352"/>
                <a:gd name="connsiteY1784" fmla="*/ 735707 h 1117987"/>
                <a:gd name="connsiteX1785" fmla="*/ 107388 w 1859352"/>
                <a:gd name="connsiteY1785" fmla="*/ 725137 h 1117987"/>
                <a:gd name="connsiteX1786" fmla="*/ 100101 w 1859352"/>
                <a:gd name="connsiteY1786" fmla="*/ 716237 h 1117987"/>
                <a:gd name="connsiteX1787" fmla="*/ 102646 w 1859352"/>
                <a:gd name="connsiteY1787" fmla="*/ 711427 h 1117987"/>
                <a:gd name="connsiteX1788" fmla="*/ 108749 w 1859352"/>
                <a:gd name="connsiteY1788" fmla="*/ 708911 h 1117987"/>
                <a:gd name="connsiteX1789" fmla="*/ 111136 w 1859352"/>
                <a:gd name="connsiteY1789" fmla="*/ 706579 h 1117987"/>
                <a:gd name="connsiteX1790" fmla="*/ 111551 w 1859352"/>
                <a:gd name="connsiteY1790" fmla="*/ 708218 h 1117987"/>
                <a:gd name="connsiteX1791" fmla="*/ 119836 w 1859352"/>
                <a:gd name="connsiteY1791" fmla="*/ 724834 h 1117987"/>
                <a:gd name="connsiteX1792" fmla="*/ 122044 w 1859352"/>
                <a:gd name="connsiteY1792" fmla="*/ 731111 h 1117987"/>
                <a:gd name="connsiteX1793" fmla="*/ 119558 w 1859352"/>
                <a:gd name="connsiteY1793" fmla="*/ 735741 h 1117987"/>
                <a:gd name="connsiteX1794" fmla="*/ 143050 w 1859352"/>
                <a:gd name="connsiteY1794" fmla="*/ 755027 h 1117987"/>
                <a:gd name="connsiteX1795" fmla="*/ 141749 w 1859352"/>
                <a:gd name="connsiteY1795" fmla="*/ 754201 h 1117987"/>
                <a:gd name="connsiteX1796" fmla="*/ 142053 w 1859352"/>
                <a:gd name="connsiteY1796" fmla="*/ 752755 h 1117987"/>
                <a:gd name="connsiteX1797" fmla="*/ 143482 w 1859352"/>
                <a:gd name="connsiteY1797" fmla="*/ 752943 h 1117987"/>
                <a:gd name="connsiteX1798" fmla="*/ 143050 w 1859352"/>
                <a:gd name="connsiteY1798" fmla="*/ 755027 h 1117987"/>
                <a:gd name="connsiteX1799" fmla="*/ 161321 w 1859352"/>
                <a:gd name="connsiteY1799" fmla="*/ 796705 h 1117987"/>
                <a:gd name="connsiteX1800" fmla="*/ 153876 w 1859352"/>
                <a:gd name="connsiteY1800" fmla="*/ 794608 h 1117987"/>
                <a:gd name="connsiteX1801" fmla="*/ 153003 w 1859352"/>
                <a:gd name="connsiteY1801" fmla="*/ 790124 h 1117987"/>
                <a:gd name="connsiteX1802" fmla="*/ 153572 w 1859352"/>
                <a:gd name="connsiteY1802" fmla="*/ 788549 h 1117987"/>
                <a:gd name="connsiteX1803" fmla="*/ 154381 w 1859352"/>
                <a:gd name="connsiteY1803" fmla="*/ 784287 h 1117987"/>
                <a:gd name="connsiteX1804" fmla="*/ 154068 w 1859352"/>
                <a:gd name="connsiteY1804" fmla="*/ 783962 h 1117987"/>
                <a:gd name="connsiteX1805" fmla="*/ 153131 w 1859352"/>
                <a:gd name="connsiteY1805" fmla="*/ 783526 h 1117987"/>
                <a:gd name="connsiteX1806" fmla="*/ 151270 w 1859352"/>
                <a:gd name="connsiteY1806" fmla="*/ 783068 h 1117987"/>
                <a:gd name="connsiteX1807" fmla="*/ 152571 w 1859352"/>
                <a:gd name="connsiteY1807" fmla="*/ 783282 h 1117987"/>
                <a:gd name="connsiteX1808" fmla="*/ 153131 w 1859352"/>
                <a:gd name="connsiteY1808" fmla="*/ 783530 h 1117987"/>
                <a:gd name="connsiteX1809" fmla="*/ 154522 w 1859352"/>
                <a:gd name="connsiteY1809" fmla="*/ 783607 h 1117987"/>
                <a:gd name="connsiteX1810" fmla="*/ 154381 w 1859352"/>
                <a:gd name="connsiteY1810" fmla="*/ 784287 h 1117987"/>
                <a:gd name="connsiteX1811" fmla="*/ 162216 w 1859352"/>
                <a:gd name="connsiteY1811" fmla="*/ 792370 h 1117987"/>
                <a:gd name="connsiteX1812" fmla="*/ 161321 w 1859352"/>
                <a:gd name="connsiteY1812" fmla="*/ 796705 h 1117987"/>
                <a:gd name="connsiteX1813" fmla="*/ 306917 w 1859352"/>
                <a:gd name="connsiteY1813" fmla="*/ 849950 h 1117987"/>
                <a:gd name="connsiteX1814" fmla="*/ 307354 w 1859352"/>
                <a:gd name="connsiteY1814" fmla="*/ 848649 h 1117987"/>
                <a:gd name="connsiteX1815" fmla="*/ 307799 w 1859352"/>
                <a:gd name="connsiteY1815" fmla="*/ 849090 h 1117987"/>
                <a:gd name="connsiteX1816" fmla="*/ 306917 w 1859352"/>
                <a:gd name="connsiteY1816" fmla="*/ 849950 h 1117987"/>
                <a:gd name="connsiteX1817" fmla="*/ 458675 w 1859352"/>
                <a:gd name="connsiteY1817" fmla="*/ 464648 h 1117987"/>
                <a:gd name="connsiteX1818" fmla="*/ 457695 w 1859352"/>
                <a:gd name="connsiteY1818" fmla="*/ 464058 h 1117987"/>
                <a:gd name="connsiteX1819" fmla="*/ 458889 w 1859352"/>
                <a:gd name="connsiteY1819" fmla="*/ 463827 h 1117987"/>
                <a:gd name="connsiteX1820" fmla="*/ 458675 w 1859352"/>
                <a:gd name="connsiteY1820" fmla="*/ 464648 h 1117987"/>
                <a:gd name="connsiteX1821" fmla="*/ 559563 w 1859352"/>
                <a:gd name="connsiteY1821" fmla="*/ 508530 h 1117987"/>
                <a:gd name="connsiteX1822" fmla="*/ 558399 w 1859352"/>
                <a:gd name="connsiteY1822" fmla="*/ 509065 h 1117987"/>
                <a:gd name="connsiteX1823" fmla="*/ 545313 w 1859352"/>
                <a:gd name="connsiteY1823" fmla="*/ 491846 h 1117987"/>
                <a:gd name="connsiteX1824" fmla="*/ 545301 w 1859352"/>
                <a:gd name="connsiteY1824" fmla="*/ 490242 h 1117987"/>
                <a:gd name="connsiteX1825" fmla="*/ 547954 w 1859352"/>
                <a:gd name="connsiteY1825" fmla="*/ 488966 h 1117987"/>
                <a:gd name="connsiteX1826" fmla="*/ 553949 w 1859352"/>
                <a:gd name="connsiteY1826" fmla="*/ 491649 h 1117987"/>
                <a:gd name="connsiteX1827" fmla="*/ 560611 w 1859352"/>
                <a:gd name="connsiteY1827" fmla="*/ 499181 h 1117987"/>
                <a:gd name="connsiteX1828" fmla="*/ 559563 w 1859352"/>
                <a:gd name="connsiteY1828" fmla="*/ 508530 h 1117987"/>
                <a:gd name="connsiteX1829" fmla="*/ 564424 w 1859352"/>
                <a:gd name="connsiteY1829" fmla="*/ 522463 h 1117987"/>
                <a:gd name="connsiteX1830" fmla="*/ 563204 w 1859352"/>
                <a:gd name="connsiteY1830" fmla="*/ 521744 h 1117987"/>
                <a:gd name="connsiteX1831" fmla="*/ 564830 w 1859352"/>
                <a:gd name="connsiteY1831" fmla="*/ 521530 h 1117987"/>
                <a:gd name="connsiteX1832" fmla="*/ 564424 w 1859352"/>
                <a:gd name="connsiteY1832" fmla="*/ 522463 h 1117987"/>
                <a:gd name="connsiteX1833" fmla="*/ 598228 w 1859352"/>
                <a:gd name="connsiteY1833" fmla="*/ 438584 h 1117987"/>
                <a:gd name="connsiteX1834" fmla="*/ 594749 w 1859352"/>
                <a:gd name="connsiteY1834" fmla="*/ 439594 h 1117987"/>
                <a:gd name="connsiteX1835" fmla="*/ 594664 w 1859352"/>
                <a:gd name="connsiteY1835" fmla="*/ 438204 h 1117987"/>
                <a:gd name="connsiteX1836" fmla="*/ 598087 w 1859352"/>
                <a:gd name="connsiteY1836" fmla="*/ 435991 h 1117987"/>
                <a:gd name="connsiteX1837" fmla="*/ 598870 w 1859352"/>
                <a:gd name="connsiteY1837" fmla="*/ 437194 h 1117987"/>
                <a:gd name="connsiteX1838" fmla="*/ 598228 w 1859352"/>
                <a:gd name="connsiteY1838" fmla="*/ 438584 h 1117987"/>
                <a:gd name="connsiteX1839" fmla="*/ 668739 w 1859352"/>
                <a:gd name="connsiteY1839" fmla="*/ 834673 h 1117987"/>
                <a:gd name="connsiteX1840" fmla="*/ 665538 w 1859352"/>
                <a:gd name="connsiteY1840" fmla="*/ 834485 h 1117987"/>
                <a:gd name="connsiteX1841" fmla="*/ 664661 w 1859352"/>
                <a:gd name="connsiteY1841" fmla="*/ 833604 h 1117987"/>
                <a:gd name="connsiteX1842" fmla="*/ 669257 w 1859352"/>
                <a:gd name="connsiteY1842" fmla="*/ 832478 h 1117987"/>
                <a:gd name="connsiteX1843" fmla="*/ 669895 w 1859352"/>
                <a:gd name="connsiteY1843" fmla="*/ 833723 h 1117987"/>
                <a:gd name="connsiteX1844" fmla="*/ 668739 w 1859352"/>
                <a:gd name="connsiteY1844" fmla="*/ 834673 h 1117987"/>
                <a:gd name="connsiteX1845" fmla="*/ 673707 w 1859352"/>
                <a:gd name="connsiteY1845" fmla="*/ 205499 h 1117987"/>
                <a:gd name="connsiteX1846" fmla="*/ 669822 w 1859352"/>
                <a:gd name="connsiteY1846" fmla="*/ 202388 h 1117987"/>
                <a:gd name="connsiteX1847" fmla="*/ 669133 w 1859352"/>
                <a:gd name="connsiteY1847" fmla="*/ 201378 h 1117987"/>
                <a:gd name="connsiteX1848" fmla="*/ 670263 w 1859352"/>
                <a:gd name="connsiteY1848" fmla="*/ 202003 h 1117987"/>
                <a:gd name="connsiteX1849" fmla="*/ 673973 w 1859352"/>
                <a:gd name="connsiteY1849" fmla="*/ 205109 h 1117987"/>
                <a:gd name="connsiteX1850" fmla="*/ 674259 w 1859352"/>
                <a:gd name="connsiteY1850" fmla="*/ 206068 h 1117987"/>
                <a:gd name="connsiteX1851" fmla="*/ 673707 w 1859352"/>
                <a:gd name="connsiteY1851" fmla="*/ 205499 h 1117987"/>
                <a:gd name="connsiteX1852" fmla="*/ 694401 w 1859352"/>
                <a:gd name="connsiteY1852" fmla="*/ 146178 h 1117987"/>
                <a:gd name="connsiteX1853" fmla="*/ 694465 w 1859352"/>
                <a:gd name="connsiteY1853" fmla="*/ 145335 h 1117987"/>
                <a:gd name="connsiteX1854" fmla="*/ 695518 w 1859352"/>
                <a:gd name="connsiteY1854" fmla="*/ 145737 h 1117987"/>
                <a:gd name="connsiteX1855" fmla="*/ 694401 w 1859352"/>
                <a:gd name="connsiteY1855" fmla="*/ 146178 h 1117987"/>
                <a:gd name="connsiteX1856" fmla="*/ 732078 w 1859352"/>
                <a:gd name="connsiteY1856" fmla="*/ 243668 h 1117987"/>
                <a:gd name="connsiteX1857" fmla="*/ 731650 w 1859352"/>
                <a:gd name="connsiteY1857" fmla="*/ 243689 h 1117987"/>
                <a:gd name="connsiteX1858" fmla="*/ 729618 w 1859352"/>
                <a:gd name="connsiteY1858" fmla="*/ 254254 h 1117987"/>
                <a:gd name="connsiteX1859" fmla="*/ 726126 w 1859352"/>
                <a:gd name="connsiteY1859" fmla="*/ 256766 h 1117987"/>
                <a:gd name="connsiteX1860" fmla="*/ 721316 w 1859352"/>
                <a:gd name="connsiteY1860" fmla="*/ 263382 h 1117987"/>
                <a:gd name="connsiteX1861" fmla="*/ 721667 w 1859352"/>
                <a:gd name="connsiteY1861" fmla="*/ 263634 h 1117987"/>
                <a:gd name="connsiteX1862" fmla="*/ 725047 w 1859352"/>
                <a:gd name="connsiteY1862" fmla="*/ 267045 h 1117987"/>
                <a:gd name="connsiteX1863" fmla="*/ 728753 w 1859352"/>
                <a:gd name="connsiteY1863" fmla="*/ 270113 h 1117987"/>
                <a:gd name="connsiteX1864" fmla="*/ 729036 w 1859352"/>
                <a:gd name="connsiteY1864" fmla="*/ 271076 h 1117987"/>
                <a:gd name="connsiteX1865" fmla="*/ 728479 w 1859352"/>
                <a:gd name="connsiteY1865" fmla="*/ 270498 h 1117987"/>
                <a:gd name="connsiteX1866" fmla="*/ 724628 w 1859352"/>
                <a:gd name="connsiteY1866" fmla="*/ 267464 h 1117987"/>
                <a:gd name="connsiteX1867" fmla="*/ 721213 w 1859352"/>
                <a:gd name="connsiteY1867" fmla="*/ 264054 h 1117987"/>
                <a:gd name="connsiteX1868" fmla="*/ 721312 w 1859352"/>
                <a:gd name="connsiteY1868" fmla="*/ 263382 h 1117987"/>
                <a:gd name="connsiteX1869" fmla="*/ 712411 w 1859352"/>
                <a:gd name="connsiteY1869" fmla="*/ 257340 h 1117987"/>
                <a:gd name="connsiteX1870" fmla="*/ 709433 w 1859352"/>
                <a:gd name="connsiteY1870" fmla="*/ 248054 h 1117987"/>
                <a:gd name="connsiteX1871" fmla="*/ 708791 w 1859352"/>
                <a:gd name="connsiteY1871" fmla="*/ 243591 h 1117987"/>
                <a:gd name="connsiteX1872" fmla="*/ 708389 w 1859352"/>
                <a:gd name="connsiteY1872" fmla="*/ 243304 h 1117987"/>
                <a:gd name="connsiteX1873" fmla="*/ 707585 w 1859352"/>
                <a:gd name="connsiteY1873" fmla="*/ 242808 h 1117987"/>
                <a:gd name="connsiteX1874" fmla="*/ 708761 w 1859352"/>
                <a:gd name="connsiteY1874" fmla="*/ 243206 h 1117987"/>
                <a:gd name="connsiteX1875" fmla="*/ 708791 w 1859352"/>
                <a:gd name="connsiteY1875" fmla="*/ 243591 h 1117987"/>
                <a:gd name="connsiteX1876" fmla="*/ 713883 w 1859352"/>
                <a:gd name="connsiteY1876" fmla="*/ 246753 h 1117987"/>
                <a:gd name="connsiteX1877" fmla="*/ 724667 w 1859352"/>
                <a:gd name="connsiteY1877" fmla="*/ 246372 h 1117987"/>
                <a:gd name="connsiteX1878" fmla="*/ 731650 w 1859352"/>
                <a:gd name="connsiteY1878" fmla="*/ 243685 h 1117987"/>
                <a:gd name="connsiteX1879" fmla="*/ 731727 w 1859352"/>
                <a:gd name="connsiteY1879" fmla="*/ 243304 h 1117987"/>
                <a:gd name="connsiteX1880" fmla="*/ 732600 w 1859352"/>
                <a:gd name="connsiteY1880" fmla="*/ 242808 h 1117987"/>
                <a:gd name="connsiteX1881" fmla="*/ 732078 w 1859352"/>
                <a:gd name="connsiteY1881" fmla="*/ 243668 h 1117987"/>
                <a:gd name="connsiteX1882" fmla="*/ 752400 w 1859352"/>
                <a:gd name="connsiteY1882" fmla="*/ 230630 h 1117987"/>
                <a:gd name="connsiteX1883" fmla="*/ 740007 w 1859352"/>
                <a:gd name="connsiteY1883" fmla="*/ 238833 h 1117987"/>
                <a:gd name="connsiteX1884" fmla="*/ 735899 w 1859352"/>
                <a:gd name="connsiteY1884" fmla="*/ 239496 h 1117987"/>
                <a:gd name="connsiteX1885" fmla="*/ 735625 w 1859352"/>
                <a:gd name="connsiteY1885" fmla="*/ 239932 h 1117987"/>
                <a:gd name="connsiteX1886" fmla="*/ 734748 w 1859352"/>
                <a:gd name="connsiteY1886" fmla="*/ 240506 h 1117987"/>
                <a:gd name="connsiteX1887" fmla="*/ 735228 w 1859352"/>
                <a:gd name="connsiteY1887" fmla="*/ 239513 h 1117987"/>
                <a:gd name="connsiteX1888" fmla="*/ 735895 w 1859352"/>
                <a:gd name="connsiteY1888" fmla="*/ 239496 h 1117987"/>
                <a:gd name="connsiteX1889" fmla="*/ 739044 w 1859352"/>
                <a:gd name="connsiteY1889" fmla="*/ 234477 h 1117987"/>
                <a:gd name="connsiteX1890" fmla="*/ 746006 w 1859352"/>
                <a:gd name="connsiteY1890" fmla="*/ 226218 h 1117987"/>
                <a:gd name="connsiteX1891" fmla="*/ 745972 w 1859352"/>
                <a:gd name="connsiteY1891" fmla="*/ 226205 h 1117987"/>
                <a:gd name="connsiteX1892" fmla="*/ 745660 w 1859352"/>
                <a:gd name="connsiteY1892" fmla="*/ 225709 h 1117987"/>
                <a:gd name="connsiteX1893" fmla="*/ 737461 w 1859352"/>
                <a:gd name="connsiteY1893" fmla="*/ 220732 h 1117987"/>
                <a:gd name="connsiteX1894" fmla="*/ 738792 w 1859352"/>
                <a:gd name="connsiteY1894" fmla="*/ 218250 h 1117987"/>
                <a:gd name="connsiteX1895" fmla="*/ 740264 w 1859352"/>
                <a:gd name="connsiteY1895" fmla="*/ 218494 h 1117987"/>
                <a:gd name="connsiteX1896" fmla="*/ 742592 w 1859352"/>
                <a:gd name="connsiteY1896" fmla="*/ 220689 h 1117987"/>
                <a:gd name="connsiteX1897" fmla="*/ 745664 w 1859352"/>
                <a:gd name="connsiteY1897" fmla="*/ 225704 h 1117987"/>
                <a:gd name="connsiteX1898" fmla="*/ 746417 w 1859352"/>
                <a:gd name="connsiteY1898" fmla="*/ 225734 h 1117987"/>
                <a:gd name="connsiteX1899" fmla="*/ 746011 w 1859352"/>
                <a:gd name="connsiteY1899" fmla="*/ 226214 h 1117987"/>
                <a:gd name="connsiteX1900" fmla="*/ 750825 w 1859352"/>
                <a:gd name="connsiteY1900" fmla="*/ 227343 h 1117987"/>
                <a:gd name="connsiteX1901" fmla="*/ 752986 w 1859352"/>
                <a:gd name="connsiteY1901" fmla="*/ 229192 h 1117987"/>
                <a:gd name="connsiteX1902" fmla="*/ 752400 w 1859352"/>
                <a:gd name="connsiteY1902" fmla="*/ 230630 h 1117987"/>
                <a:gd name="connsiteX1903" fmla="*/ 776354 w 1859352"/>
                <a:gd name="connsiteY1903" fmla="*/ 228507 h 1117987"/>
                <a:gd name="connsiteX1904" fmla="*/ 775190 w 1859352"/>
                <a:gd name="connsiteY1904" fmla="*/ 227934 h 1117987"/>
                <a:gd name="connsiteX1905" fmla="*/ 776439 w 1859352"/>
                <a:gd name="connsiteY1905" fmla="*/ 227630 h 1117987"/>
                <a:gd name="connsiteX1906" fmla="*/ 776354 w 1859352"/>
                <a:gd name="connsiteY1906" fmla="*/ 228507 h 1117987"/>
                <a:gd name="connsiteX1907" fmla="*/ 800864 w 1859352"/>
                <a:gd name="connsiteY1907" fmla="*/ 295021 h 1117987"/>
                <a:gd name="connsiteX1908" fmla="*/ 800252 w 1859352"/>
                <a:gd name="connsiteY1908" fmla="*/ 294658 h 1117987"/>
                <a:gd name="connsiteX1909" fmla="*/ 799953 w 1859352"/>
                <a:gd name="connsiteY1909" fmla="*/ 294011 h 1117987"/>
                <a:gd name="connsiteX1910" fmla="*/ 800723 w 1859352"/>
                <a:gd name="connsiteY1910" fmla="*/ 294221 h 1117987"/>
                <a:gd name="connsiteX1911" fmla="*/ 800864 w 1859352"/>
                <a:gd name="connsiteY1911" fmla="*/ 295021 h 1117987"/>
                <a:gd name="connsiteX1912" fmla="*/ 801532 w 1859352"/>
                <a:gd name="connsiteY1912" fmla="*/ 295445 h 1117987"/>
                <a:gd name="connsiteX1913" fmla="*/ 800864 w 1859352"/>
                <a:gd name="connsiteY1913" fmla="*/ 295021 h 1117987"/>
                <a:gd name="connsiteX1914" fmla="*/ 974407 w 1859352"/>
                <a:gd name="connsiteY1914" fmla="*/ 782250 h 1117987"/>
                <a:gd name="connsiteX1915" fmla="*/ 972956 w 1859352"/>
                <a:gd name="connsiteY1915" fmla="*/ 782387 h 1117987"/>
                <a:gd name="connsiteX1916" fmla="*/ 965870 w 1859352"/>
                <a:gd name="connsiteY1916" fmla="*/ 773277 h 1117987"/>
                <a:gd name="connsiteX1917" fmla="*/ 965951 w 1859352"/>
                <a:gd name="connsiteY1917" fmla="*/ 771574 h 1117987"/>
                <a:gd name="connsiteX1918" fmla="*/ 968163 w 1859352"/>
                <a:gd name="connsiteY1918" fmla="*/ 771215 h 1117987"/>
                <a:gd name="connsiteX1919" fmla="*/ 970508 w 1859352"/>
                <a:gd name="connsiteY1919" fmla="*/ 775545 h 1117987"/>
                <a:gd name="connsiteX1920" fmla="*/ 974843 w 1859352"/>
                <a:gd name="connsiteY1920" fmla="*/ 780924 h 1117987"/>
                <a:gd name="connsiteX1921" fmla="*/ 974407 w 1859352"/>
                <a:gd name="connsiteY1921" fmla="*/ 782250 h 1117987"/>
                <a:gd name="connsiteX1922" fmla="*/ 974424 w 1859352"/>
                <a:gd name="connsiteY1922" fmla="*/ 765814 h 1117987"/>
                <a:gd name="connsiteX1923" fmla="*/ 975356 w 1859352"/>
                <a:gd name="connsiteY1923" fmla="*/ 764727 h 1117987"/>
                <a:gd name="connsiteX1924" fmla="*/ 975733 w 1859352"/>
                <a:gd name="connsiteY1924" fmla="*/ 765566 h 1117987"/>
                <a:gd name="connsiteX1925" fmla="*/ 974424 w 1859352"/>
                <a:gd name="connsiteY1925" fmla="*/ 765814 h 1117987"/>
                <a:gd name="connsiteX1926" fmla="*/ 1077349 w 1859352"/>
                <a:gd name="connsiteY1926" fmla="*/ 813560 h 1117987"/>
                <a:gd name="connsiteX1927" fmla="*/ 1076249 w 1859352"/>
                <a:gd name="connsiteY1927" fmla="*/ 819829 h 1117987"/>
                <a:gd name="connsiteX1928" fmla="*/ 1076848 w 1859352"/>
                <a:gd name="connsiteY1928" fmla="*/ 825786 h 1117987"/>
                <a:gd name="connsiteX1929" fmla="*/ 1058756 w 1859352"/>
                <a:gd name="connsiteY1929" fmla="*/ 848015 h 1117987"/>
                <a:gd name="connsiteX1930" fmla="*/ 1053009 w 1859352"/>
                <a:gd name="connsiteY1930" fmla="*/ 857819 h 1117987"/>
                <a:gd name="connsiteX1931" fmla="*/ 1047275 w 1859352"/>
                <a:gd name="connsiteY1931" fmla="*/ 865770 h 1117987"/>
                <a:gd name="connsiteX1932" fmla="*/ 1036077 w 1859352"/>
                <a:gd name="connsiteY1932" fmla="*/ 869278 h 1117987"/>
                <a:gd name="connsiteX1933" fmla="*/ 1032962 w 1859352"/>
                <a:gd name="connsiteY1933" fmla="*/ 868204 h 1117987"/>
                <a:gd name="connsiteX1934" fmla="*/ 1033415 w 1859352"/>
                <a:gd name="connsiteY1934" fmla="*/ 866664 h 1117987"/>
                <a:gd name="connsiteX1935" fmla="*/ 1037382 w 1859352"/>
                <a:gd name="connsiteY1935" fmla="*/ 859398 h 1117987"/>
                <a:gd name="connsiteX1936" fmla="*/ 1037018 w 1859352"/>
                <a:gd name="connsiteY1936" fmla="*/ 859094 h 1117987"/>
                <a:gd name="connsiteX1937" fmla="*/ 1036496 w 1859352"/>
                <a:gd name="connsiteY1937" fmla="*/ 858367 h 1117987"/>
                <a:gd name="connsiteX1938" fmla="*/ 1037438 w 1859352"/>
                <a:gd name="connsiteY1938" fmla="*/ 859265 h 1117987"/>
                <a:gd name="connsiteX1939" fmla="*/ 1037382 w 1859352"/>
                <a:gd name="connsiteY1939" fmla="*/ 859398 h 1117987"/>
                <a:gd name="connsiteX1940" fmla="*/ 1043039 w 1859352"/>
                <a:gd name="connsiteY1940" fmla="*/ 860776 h 1117987"/>
                <a:gd name="connsiteX1941" fmla="*/ 1046513 w 1859352"/>
                <a:gd name="connsiteY1941" fmla="*/ 857280 h 1117987"/>
                <a:gd name="connsiteX1942" fmla="*/ 1053950 w 1859352"/>
                <a:gd name="connsiteY1942" fmla="*/ 842085 h 1117987"/>
                <a:gd name="connsiteX1943" fmla="*/ 1056642 w 1859352"/>
                <a:gd name="connsiteY1943" fmla="*/ 835846 h 1117987"/>
                <a:gd name="connsiteX1944" fmla="*/ 1060758 w 1859352"/>
                <a:gd name="connsiteY1944" fmla="*/ 824695 h 1117987"/>
                <a:gd name="connsiteX1945" fmla="*/ 1067430 w 1859352"/>
                <a:gd name="connsiteY1945" fmla="*/ 774869 h 1117987"/>
                <a:gd name="connsiteX1946" fmla="*/ 1068037 w 1859352"/>
                <a:gd name="connsiteY1946" fmla="*/ 771630 h 1117987"/>
                <a:gd name="connsiteX1947" fmla="*/ 1069052 w 1859352"/>
                <a:gd name="connsiteY1947" fmla="*/ 770449 h 1117987"/>
                <a:gd name="connsiteX1948" fmla="*/ 1072000 w 1859352"/>
                <a:gd name="connsiteY1948" fmla="*/ 771557 h 1117987"/>
                <a:gd name="connsiteX1949" fmla="*/ 1076715 w 1859352"/>
                <a:gd name="connsiteY1949" fmla="*/ 791249 h 1117987"/>
                <a:gd name="connsiteX1950" fmla="*/ 1079313 w 1859352"/>
                <a:gd name="connsiteY1950" fmla="*/ 802811 h 1117987"/>
                <a:gd name="connsiteX1951" fmla="*/ 1077349 w 1859352"/>
                <a:gd name="connsiteY1951" fmla="*/ 813560 h 1117987"/>
                <a:gd name="connsiteX1952" fmla="*/ 1172716 w 1859352"/>
                <a:gd name="connsiteY1952" fmla="*/ 251910 h 1117987"/>
                <a:gd name="connsiteX1953" fmla="*/ 1165973 w 1859352"/>
                <a:gd name="connsiteY1953" fmla="*/ 249316 h 1117987"/>
                <a:gd name="connsiteX1954" fmla="*/ 1167457 w 1859352"/>
                <a:gd name="connsiteY1954" fmla="*/ 247198 h 1117987"/>
                <a:gd name="connsiteX1955" fmla="*/ 1173726 w 1859352"/>
                <a:gd name="connsiteY1955" fmla="*/ 248264 h 1117987"/>
                <a:gd name="connsiteX1956" fmla="*/ 1174394 w 1859352"/>
                <a:gd name="connsiteY1956" fmla="*/ 249432 h 1117987"/>
                <a:gd name="connsiteX1957" fmla="*/ 1172716 w 1859352"/>
                <a:gd name="connsiteY1957" fmla="*/ 251910 h 1117987"/>
                <a:gd name="connsiteX1958" fmla="*/ 1226213 w 1859352"/>
                <a:gd name="connsiteY1958" fmla="*/ 188737 h 1117987"/>
                <a:gd name="connsiteX1959" fmla="*/ 1222816 w 1859352"/>
                <a:gd name="connsiteY1959" fmla="*/ 192208 h 1117987"/>
                <a:gd name="connsiteX1960" fmla="*/ 1221322 w 1859352"/>
                <a:gd name="connsiteY1960" fmla="*/ 192760 h 1117987"/>
                <a:gd name="connsiteX1961" fmla="*/ 1219157 w 1859352"/>
                <a:gd name="connsiteY1961" fmla="*/ 190984 h 1117987"/>
                <a:gd name="connsiteX1962" fmla="*/ 1224138 w 1859352"/>
                <a:gd name="connsiteY1962" fmla="*/ 186465 h 1117987"/>
                <a:gd name="connsiteX1963" fmla="*/ 1227151 w 1859352"/>
                <a:gd name="connsiteY1963" fmla="*/ 187402 h 1117987"/>
                <a:gd name="connsiteX1964" fmla="*/ 1226213 w 1859352"/>
                <a:gd name="connsiteY1964" fmla="*/ 188737 h 1117987"/>
                <a:gd name="connsiteX1965" fmla="*/ 1242504 w 1859352"/>
                <a:gd name="connsiteY1965" fmla="*/ 201746 h 1117987"/>
                <a:gd name="connsiteX1966" fmla="*/ 1239889 w 1859352"/>
                <a:gd name="connsiteY1966" fmla="*/ 207535 h 1117987"/>
                <a:gd name="connsiteX1967" fmla="*/ 1238383 w 1859352"/>
                <a:gd name="connsiteY1967" fmla="*/ 207689 h 1117987"/>
                <a:gd name="connsiteX1968" fmla="*/ 1237446 w 1859352"/>
                <a:gd name="connsiteY1968" fmla="*/ 206568 h 1117987"/>
                <a:gd name="connsiteX1969" fmla="*/ 1238773 w 1859352"/>
                <a:gd name="connsiteY1969" fmla="*/ 196059 h 1117987"/>
                <a:gd name="connsiteX1970" fmla="*/ 1238396 w 1859352"/>
                <a:gd name="connsiteY1970" fmla="*/ 195926 h 1117987"/>
                <a:gd name="connsiteX1971" fmla="*/ 1237853 w 1859352"/>
                <a:gd name="connsiteY1971" fmla="*/ 194647 h 1117987"/>
                <a:gd name="connsiteX1972" fmla="*/ 1238832 w 1859352"/>
                <a:gd name="connsiteY1972" fmla="*/ 195481 h 1117987"/>
                <a:gd name="connsiteX1973" fmla="*/ 1238773 w 1859352"/>
                <a:gd name="connsiteY1973" fmla="*/ 196055 h 1117987"/>
                <a:gd name="connsiteX1974" fmla="*/ 1242504 w 1859352"/>
                <a:gd name="connsiteY1974" fmla="*/ 201746 h 1117987"/>
                <a:gd name="connsiteX1975" fmla="*/ 1314919 w 1859352"/>
                <a:gd name="connsiteY1975" fmla="*/ 762875 h 1117987"/>
                <a:gd name="connsiteX1976" fmla="*/ 1314136 w 1859352"/>
                <a:gd name="connsiteY1976" fmla="*/ 763487 h 1117987"/>
                <a:gd name="connsiteX1977" fmla="*/ 1313370 w 1859352"/>
                <a:gd name="connsiteY1977" fmla="*/ 763983 h 1117987"/>
                <a:gd name="connsiteX1978" fmla="*/ 1313746 w 1859352"/>
                <a:gd name="connsiteY1978" fmla="*/ 763084 h 1117987"/>
                <a:gd name="connsiteX1979" fmla="*/ 1314919 w 1859352"/>
                <a:gd name="connsiteY1979" fmla="*/ 762875 h 1117987"/>
                <a:gd name="connsiteX1980" fmla="*/ 1316417 w 1859352"/>
                <a:gd name="connsiteY1980" fmla="*/ 761766 h 1117987"/>
                <a:gd name="connsiteX1981" fmla="*/ 1316660 w 1859352"/>
                <a:gd name="connsiteY1981" fmla="*/ 762592 h 1117987"/>
                <a:gd name="connsiteX1982" fmla="*/ 1314919 w 1859352"/>
                <a:gd name="connsiteY1982" fmla="*/ 762875 h 1117987"/>
                <a:gd name="connsiteX1983" fmla="*/ 1470160 w 1859352"/>
                <a:gd name="connsiteY1983" fmla="*/ 228550 h 1117987"/>
                <a:gd name="connsiteX1984" fmla="*/ 1468495 w 1859352"/>
                <a:gd name="connsiteY1984" fmla="*/ 226470 h 1117987"/>
                <a:gd name="connsiteX1985" fmla="*/ 1467789 w 1859352"/>
                <a:gd name="connsiteY1985" fmla="*/ 226526 h 1117987"/>
                <a:gd name="connsiteX1986" fmla="*/ 1467002 w 1859352"/>
                <a:gd name="connsiteY1986" fmla="*/ 225739 h 1117987"/>
                <a:gd name="connsiteX1987" fmla="*/ 1468200 w 1859352"/>
                <a:gd name="connsiteY1987" fmla="*/ 226111 h 1117987"/>
                <a:gd name="connsiteX1988" fmla="*/ 1468491 w 1859352"/>
                <a:gd name="connsiteY1988" fmla="*/ 226470 h 1117987"/>
                <a:gd name="connsiteX1989" fmla="*/ 1471431 w 1859352"/>
                <a:gd name="connsiteY1989" fmla="*/ 228015 h 1117987"/>
                <a:gd name="connsiteX1990" fmla="*/ 1470160 w 1859352"/>
                <a:gd name="connsiteY1990" fmla="*/ 228550 h 1117987"/>
                <a:gd name="connsiteX1991" fmla="*/ 1763354 w 1859352"/>
                <a:gd name="connsiteY1991" fmla="*/ 327457 h 1117987"/>
                <a:gd name="connsiteX1992" fmla="*/ 1758219 w 1859352"/>
                <a:gd name="connsiteY1992" fmla="*/ 330756 h 1117987"/>
                <a:gd name="connsiteX1993" fmla="*/ 1754453 w 1859352"/>
                <a:gd name="connsiteY1993" fmla="*/ 328633 h 1117987"/>
                <a:gd name="connsiteX1994" fmla="*/ 1755780 w 1859352"/>
                <a:gd name="connsiteY1994" fmla="*/ 326288 h 1117987"/>
                <a:gd name="connsiteX1995" fmla="*/ 1762113 w 1859352"/>
                <a:gd name="connsiteY1995" fmla="*/ 324825 h 1117987"/>
                <a:gd name="connsiteX1996" fmla="*/ 1763439 w 1859352"/>
                <a:gd name="connsiteY1996" fmla="*/ 325548 h 1117987"/>
                <a:gd name="connsiteX1997" fmla="*/ 1763354 w 1859352"/>
                <a:gd name="connsiteY1997" fmla="*/ 327457 h 1117987"/>
                <a:gd name="connsiteX1998" fmla="*/ 25859 w 1859352"/>
                <a:gd name="connsiteY1998" fmla="*/ 522069 h 1117987"/>
                <a:gd name="connsiteX1999" fmla="*/ 16102 w 1859352"/>
                <a:gd name="connsiteY1999" fmla="*/ 521821 h 1117987"/>
                <a:gd name="connsiteX2000" fmla="*/ 25859 w 1859352"/>
                <a:gd name="connsiteY2000" fmla="*/ 522069 h 1117987"/>
                <a:gd name="connsiteX2001" fmla="*/ 1577556 w 1859352"/>
                <a:gd name="connsiteY2001" fmla="*/ 859766 h 1117987"/>
                <a:gd name="connsiteX2002" fmla="*/ 1577428 w 1859352"/>
                <a:gd name="connsiteY2002" fmla="*/ 859304 h 1117987"/>
                <a:gd name="connsiteX2003" fmla="*/ 1577171 w 1859352"/>
                <a:gd name="connsiteY2003" fmla="*/ 859321 h 1117987"/>
                <a:gd name="connsiteX2004" fmla="*/ 1577171 w 1859352"/>
                <a:gd name="connsiteY2004" fmla="*/ 859612 h 1117987"/>
                <a:gd name="connsiteX2005" fmla="*/ 1577556 w 1859352"/>
                <a:gd name="connsiteY2005" fmla="*/ 859766 h 1117987"/>
                <a:gd name="connsiteX2006" fmla="*/ 38738 w 1859352"/>
                <a:gd name="connsiteY2006" fmla="*/ 517760 h 1117987"/>
                <a:gd name="connsiteX2007" fmla="*/ 40309 w 1859352"/>
                <a:gd name="connsiteY2007" fmla="*/ 518141 h 1117987"/>
                <a:gd name="connsiteX2008" fmla="*/ 40634 w 1859352"/>
                <a:gd name="connsiteY2008" fmla="*/ 518141 h 1117987"/>
                <a:gd name="connsiteX2009" fmla="*/ 38738 w 1859352"/>
                <a:gd name="connsiteY2009" fmla="*/ 517760 h 1117987"/>
                <a:gd name="connsiteX2010" fmla="*/ 287396 w 1859352"/>
                <a:gd name="connsiteY2010" fmla="*/ 523725 h 1117987"/>
                <a:gd name="connsiteX2011" fmla="*/ 286690 w 1859352"/>
                <a:gd name="connsiteY2011" fmla="*/ 523747 h 1117987"/>
                <a:gd name="connsiteX2012" fmla="*/ 287028 w 1859352"/>
                <a:gd name="connsiteY2012" fmla="*/ 524166 h 1117987"/>
                <a:gd name="connsiteX2013" fmla="*/ 287066 w 1859352"/>
                <a:gd name="connsiteY2013" fmla="*/ 524166 h 1117987"/>
                <a:gd name="connsiteX2014" fmla="*/ 287396 w 1859352"/>
                <a:gd name="connsiteY2014" fmla="*/ 523725 h 1117987"/>
                <a:gd name="connsiteX2015" fmla="*/ 290259 w 1859352"/>
                <a:gd name="connsiteY2015" fmla="*/ 521761 h 1117987"/>
                <a:gd name="connsiteX2016" fmla="*/ 288842 w 1859352"/>
                <a:gd name="connsiteY2016" fmla="*/ 521877 h 1117987"/>
                <a:gd name="connsiteX2017" fmla="*/ 287396 w 1859352"/>
                <a:gd name="connsiteY2017" fmla="*/ 523725 h 1117987"/>
                <a:gd name="connsiteX2018" fmla="*/ 289672 w 1859352"/>
                <a:gd name="connsiteY2018" fmla="*/ 523670 h 1117987"/>
                <a:gd name="connsiteX2019" fmla="*/ 290259 w 1859352"/>
                <a:gd name="connsiteY2019" fmla="*/ 521761 h 1117987"/>
                <a:gd name="connsiteX2020" fmla="*/ 854905 w 1859352"/>
                <a:gd name="connsiteY2020" fmla="*/ 243056 h 1117987"/>
                <a:gd name="connsiteX2021" fmla="*/ 855106 w 1859352"/>
                <a:gd name="connsiteY2021" fmla="*/ 243634 h 1117987"/>
                <a:gd name="connsiteX2022" fmla="*/ 855410 w 1859352"/>
                <a:gd name="connsiteY2022" fmla="*/ 243612 h 1117987"/>
                <a:gd name="connsiteX2023" fmla="*/ 855500 w 1859352"/>
                <a:gd name="connsiteY2023" fmla="*/ 243257 h 1117987"/>
                <a:gd name="connsiteX2024" fmla="*/ 854905 w 1859352"/>
                <a:gd name="connsiteY2024" fmla="*/ 243056 h 1117987"/>
                <a:gd name="connsiteX2025" fmla="*/ 1584916 w 1859352"/>
                <a:gd name="connsiteY2025" fmla="*/ 866741 h 1117987"/>
                <a:gd name="connsiteX2026" fmla="*/ 1584189 w 1859352"/>
                <a:gd name="connsiteY2026" fmla="*/ 866078 h 1117987"/>
                <a:gd name="connsiteX2027" fmla="*/ 1583590 w 1859352"/>
                <a:gd name="connsiteY2027" fmla="*/ 865787 h 1117987"/>
                <a:gd name="connsiteX2028" fmla="*/ 1583803 w 1859352"/>
                <a:gd name="connsiteY2028" fmla="*/ 866497 h 1117987"/>
                <a:gd name="connsiteX2029" fmla="*/ 1584916 w 1859352"/>
                <a:gd name="connsiteY2029" fmla="*/ 866741 h 1117987"/>
                <a:gd name="connsiteX2030" fmla="*/ 854182 w 1859352"/>
                <a:gd name="connsiteY2030" fmla="*/ 242795 h 1117987"/>
                <a:gd name="connsiteX2031" fmla="*/ 854905 w 1859352"/>
                <a:gd name="connsiteY2031" fmla="*/ 243052 h 1117987"/>
                <a:gd name="connsiteX2032" fmla="*/ 854182 w 1859352"/>
                <a:gd name="connsiteY2032" fmla="*/ 242795 h 1117987"/>
                <a:gd name="connsiteX2033" fmla="*/ 1583590 w 1859352"/>
                <a:gd name="connsiteY2033" fmla="*/ 865787 h 1117987"/>
                <a:gd name="connsiteX2034" fmla="*/ 1581279 w 1859352"/>
                <a:gd name="connsiteY2034" fmla="*/ 863121 h 1117987"/>
                <a:gd name="connsiteX2035" fmla="*/ 1583590 w 1859352"/>
                <a:gd name="connsiteY2035" fmla="*/ 865787 h 1117987"/>
                <a:gd name="connsiteX2036" fmla="*/ 1581279 w 1859352"/>
                <a:gd name="connsiteY2036" fmla="*/ 863121 h 1117987"/>
                <a:gd name="connsiteX2037" fmla="*/ 1581065 w 1859352"/>
                <a:gd name="connsiteY2037" fmla="*/ 862492 h 1117987"/>
                <a:gd name="connsiteX2038" fmla="*/ 1580551 w 1859352"/>
                <a:gd name="connsiteY2038" fmla="*/ 862428 h 1117987"/>
                <a:gd name="connsiteX2039" fmla="*/ 1580722 w 1859352"/>
                <a:gd name="connsiteY2039" fmla="*/ 862830 h 1117987"/>
                <a:gd name="connsiteX2040" fmla="*/ 1581279 w 1859352"/>
                <a:gd name="connsiteY2040" fmla="*/ 863121 h 1117987"/>
                <a:gd name="connsiteX2041" fmla="*/ 101842 w 1859352"/>
                <a:gd name="connsiteY2041" fmla="*/ 129776 h 1117987"/>
                <a:gd name="connsiteX2042" fmla="*/ 95590 w 1859352"/>
                <a:gd name="connsiteY2042" fmla="*/ 137269 h 1117987"/>
                <a:gd name="connsiteX2043" fmla="*/ 99668 w 1859352"/>
                <a:gd name="connsiteY2043" fmla="*/ 141903 h 1117987"/>
                <a:gd name="connsiteX2044" fmla="*/ 98932 w 1859352"/>
                <a:gd name="connsiteY2044" fmla="*/ 146939 h 1117987"/>
                <a:gd name="connsiteX2045" fmla="*/ 106019 w 1859352"/>
                <a:gd name="connsiteY2045" fmla="*/ 154873 h 1117987"/>
                <a:gd name="connsiteX2046" fmla="*/ 111029 w 1859352"/>
                <a:gd name="connsiteY2046" fmla="*/ 155977 h 1117987"/>
                <a:gd name="connsiteX2047" fmla="*/ 116742 w 1859352"/>
                <a:gd name="connsiteY2047" fmla="*/ 153234 h 1117987"/>
                <a:gd name="connsiteX2048" fmla="*/ 120127 w 1859352"/>
                <a:gd name="connsiteY2048" fmla="*/ 145566 h 1117987"/>
                <a:gd name="connsiteX2049" fmla="*/ 122677 w 1859352"/>
                <a:gd name="connsiteY2049" fmla="*/ 139464 h 1117987"/>
                <a:gd name="connsiteX2050" fmla="*/ 131697 w 1859352"/>
                <a:gd name="connsiteY2050" fmla="*/ 127375 h 1117987"/>
                <a:gd name="connsiteX2051" fmla="*/ 132219 w 1859352"/>
                <a:gd name="connsiteY2051" fmla="*/ 119596 h 1117987"/>
                <a:gd name="connsiteX2052" fmla="*/ 124919 w 1859352"/>
                <a:gd name="connsiteY2052" fmla="*/ 110255 h 1117987"/>
                <a:gd name="connsiteX2053" fmla="*/ 121860 w 1859352"/>
                <a:gd name="connsiteY2053" fmla="*/ 109733 h 1117987"/>
                <a:gd name="connsiteX2054" fmla="*/ 115022 w 1859352"/>
                <a:gd name="connsiteY2054" fmla="*/ 117748 h 1117987"/>
                <a:gd name="connsiteX2055" fmla="*/ 108975 w 1859352"/>
                <a:gd name="connsiteY2055" fmla="*/ 127243 h 1117987"/>
                <a:gd name="connsiteX2056" fmla="*/ 109326 w 1859352"/>
                <a:gd name="connsiteY2056" fmla="*/ 126875 h 1117987"/>
                <a:gd name="connsiteX2057" fmla="*/ 108945 w 1859352"/>
                <a:gd name="connsiteY2057" fmla="*/ 126930 h 1117987"/>
                <a:gd name="connsiteX2058" fmla="*/ 108967 w 1859352"/>
                <a:gd name="connsiteY2058" fmla="*/ 127102 h 1117987"/>
                <a:gd name="connsiteX2059" fmla="*/ 101842 w 1859352"/>
                <a:gd name="connsiteY2059" fmla="*/ 129776 h 1117987"/>
                <a:gd name="connsiteX2060" fmla="*/ 1580551 w 1859352"/>
                <a:gd name="connsiteY2060" fmla="*/ 862428 h 1117987"/>
                <a:gd name="connsiteX2061" fmla="*/ 1577556 w 1859352"/>
                <a:gd name="connsiteY2061" fmla="*/ 859766 h 1117987"/>
                <a:gd name="connsiteX2062" fmla="*/ 1580551 w 1859352"/>
                <a:gd name="connsiteY2062" fmla="*/ 862428 h 1117987"/>
                <a:gd name="connsiteX2063" fmla="*/ 78320 w 1859352"/>
                <a:gd name="connsiteY2063" fmla="*/ 138963 h 1117987"/>
                <a:gd name="connsiteX2064" fmla="*/ 91534 w 1859352"/>
                <a:gd name="connsiteY2064" fmla="*/ 141659 h 1117987"/>
                <a:gd name="connsiteX2065" fmla="*/ 95158 w 1859352"/>
                <a:gd name="connsiteY2065" fmla="*/ 137196 h 1117987"/>
                <a:gd name="connsiteX2066" fmla="*/ 93571 w 1859352"/>
                <a:gd name="connsiteY2066" fmla="*/ 135078 h 1117987"/>
                <a:gd name="connsiteX2067" fmla="*/ 93853 w 1859352"/>
                <a:gd name="connsiteY2067" fmla="*/ 127542 h 1117987"/>
                <a:gd name="connsiteX2068" fmla="*/ 101401 w 1859352"/>
                <a:gd name="connsiteY2068" fmla="*/ 126164 h 1117987"/>
                <a:gd name="connsiteX2069" fmla="*/ 108954 w 1859352"/>
                <a:gd name="connsiteY2069" fmla="*/ 126930 h 1117987"/>
                <a:gd name="connsiteX2070" fmla="*/ 108196 w 1859352"/>
                <a:gd name="connsiteY2070" fmla="*/ 124132 h 1117987"/>
                <a:gd name="connsiteX2071" fmla="*/ 94914 w 1859352"/>
                <a:gd name="connsiteY2071" fmla="*/ 117247 h 1117987"/>
                <a:gd name="connsiteX2072" fmla="*/ 88389 w 1859352"/>
                <a:gd name="connsiteY2072" fmla="*/ 118163 h 1117987"/>
                <a:gd name="connsiteX2073" fmla="*/ 75042 w 1859352"/>
                <a:gd name="connsiteY2073" fmla="*/ 130841 h 1117987"/>
                <a:gd name="connsiteX2074" fmla="*/ 78320 w 1859352"/>
                <a:gd name="connsiteY2074" fmla="*/ 138963 h 1117987"/>
                <a:gd name="connsiteX2075" fmla="*/ 1424057 w 1859352"/>
                <a:gd name="connsiteY2075" fmla="*/ 733721 h 1117987"/>
                <a:gd name="connsiteX2076" fmla="*/ 1425058 w 1859352"/>
                <a:gd name="connsiteY2076" fmla="*/ 734633 h 1117987"/>
                <a:gd name="connsiteX2077" fmla="*/ 1426269 w 1859352"/>
                <a:gd name="connsiteY2077" fmla="*/ 732352 h 1117987"/>
                <a:gd name="connsiteX2078" fmla="*/ 1425234 w 1859352"/>
                <a:gd name="connsiteY2078" fmla="*/ 731342 h 1117987"/>
                <a:gd name="connsiteX2079" fmla="*/ 1424057 w 1859352"/>
                <a:gd name="connsiteY2079" fmla="*/ 733721 h 1117987"/>
                <a:gd name="connsiteX2080" fmla="*/ 170504 w 1859352"/>
                <a:gd name="connsiteY2080" fmla="*/ 58307 h 1117987"/>
                <a:gd name="connsiteX2081" fmla="*/ 172802 w 1859352"/>
                <a:gd name="connsiteY2081" fmla="*/ 58307 h 1117987"/>
                <a:gd name="connsiteX2082" fmla="*/ 176046 w 1859352"/>
                <a:gd name="connsiteY2082" fmla="*/ 53638 h 1117987"/>
                <a:gd name="connsiteX2083" fmla="*/ 172092 w 1859352"/>
                <a:gd name="connsiteY2083" fmla="*/ 51328 h 1117987"/>
                <a:gd name="connsiteX2084" fmla="*/ 168022 w 1859352"/>
                <a:gd name="connsiteY2084" fmla="*/ 55217 h 1117987"/>
                <a:gd name="connsiteX2085" fmla="*/ 170504 w 1859352"/>
                <a:gd name="connsiteY2085" fmla="*/ 58307 h 1117987"/>
                <a:gd name="connsiteX2086" fmla="*/ 160975 w 1859352"/>
                <a:gd name="connsiteY2086" fmla="*/ 104358 h 1117987"/>
                <a:gd name="connsiteX2087" fmla="*/ 163345 w 1859352"/>
                <a:gd name="connsiteY2087" fmla="*/ 106151 h 1117987"/>
                <a:gd name="connsiteX2088" fmla="*/ 163970 w 1859352"/>
                <a:gd name="connsiteY2088" fmla="*/ 105942 h 1117987"/>
                <a:gd name="connsiteX2089" fmla="*/ 164278 w 1859352"/>
                <a:gd name="connsiteY2089" fmla="*/ 106802 h 1117987"/>
                <a:gd name="connsiteX2090" fmla="*/ 163589 w 1859352"/>
                <a:gd name="connsiteY2090" fmla="*/ 106365 h 1117987"/>
                <a:gd name="connsiteX2091" fmla="*/ 163345 w 1859352"/>
                <a:gd name="connsiteY2091" fmla="*/ 106155 h 1117987"/>
                <a:gd name="connsiteX2092" fmla="*/ 157581 w 1859352"/>
                <a:gd name="connsiteY2092" fmla="*/ 108235 h 1117987"/>
                <a:gd name="connsiteX2093" fmla="*/ 155703 w 1859352"/>
                <a:gd name="connsiteY2093" fmla="*/ 110841 h 1117987"/>
                <a:gd name="connsiteX2094" fmla="*/ 157303 w 1859352"/>
                <a:gd name="connsiteY2094" fmla="*/ 113438 h 1117987"/>
                <a:gd name="connsiteX2095" fmla="*/ 171809 w 1859352"/>
                <a:gd name="connsiteY2095" fmla="*/ 117957 h 1117987"/>
                <a:gd name="connsiteX2096" fmla="*/ 176722 w 1859352"/>
                <a:gd name="connsiteY2096" fmla="*/ 117499 h 1117987"/>
                <a:gd name="connsiteX2097" fmla="*/ 179580 w 1859352"/>
                <a:gd name="connsiteY2097" fmla="*/ 115959 h 1117987"/>
                <a:gd name="connsiteX2098" fmla="*/ 189422 w 1859352"/>
                <a:gd name="connsiteY2098" fmla="*/ 104799 h 1117987"/>
                <a:gd name="connsiteX2099" fmla="*/ 189152 w 1859352"/>
                <a:gd name="connsiteY2099" fmla="*/ 97477 h 1117987"/>
                <a:gd name="connsiteX2100" fmla="*/ 187775 w 1859352"/>
                <a:gd name="connsiteY2100" fmla="*/ 96502 h 1117987"/>
                <a:gd name="connsiteX2101" fmla="*/ 188211 w 1859352"/>
                <a:gd name="connsiteY2101" fmla="*/ 96048 h 1117987"/>
                <a:gd name="connsiteX2102" fmla="*/ 187732 w 1859352"/>
                <a:gd name="connsiteY2102" fmla="*/ 96048 h 1117987"/>
                <a:gd name="connsiteX2103" fmla="*/ 187762 w 1859352"/>
                <a:gd name="connsiteY2103" fmla="*/ 96356 h 1117987"/>
                <a:gd name="connsiteX2104" fmla="*/ 184548 w 1859352"/>
                <a:gd name="connsiteY2104" fmla="*/ 96335 h 1117987"/>
                <a:gd name="connsiteX2105" fmla="*/ 184411 w 1859352"/>
                <a:gd name="connsiteY2105" fmla="*/ 96108 h 1117987"/>
                <a:gd name="connsiteX2106" fmla="*/ 184108 w 1859352"/>
                <a:gd name="connsiteY2106" fmla="*/ 96130 h 1117987"/>
                <a:gd name="connsiteX2107" fmla="*/ 184600 w 1859352"/>
                <a:gd name="connsiteY2107" fmla="*/ 96455 h 1117987"/>
                <a:gd name="connsiteX2108" fmla="*/ 178523 w 1859352"/>
                <a:gd name="connsiteY2108" fmla="*/ 93554 h 1117987"/>
                <a:gd name="connsiteX2109" fmla="*/ 176726 w 1859352"/>
                <a:gd name="connsiteY2109" fmla="*/ 90862 h 1117987"/>
                <a:gd name="connsiteX2110" fmla="*/ 175733 w 1859352"/>
                <a:gd name="connsiteY2110" fmla="*/ 70960 h 1117987"/>
                <a:gd name="connsiteX2111" fmla="*/ 173880 w 1859352"/>
                <a:gd name="connsiteY2111" fmla="*/ 68422 h 1117987"/>
                <a:gd name="connsiteX2112" fmla="*/ 163850 w 1859352"/>
                <a:gd name="connsiteY2112" fmla="*/ 72714 h 1117987"/>
                <a:gd name="connsiteX2113" fmla="*/ 160093 w 1859352"/>
                <a:gd name="connsiteY2113" fmla="*/ 88881 h 1117987"/>
                <a:gd name="connsiteX2114" fmla="*/ 161869 w 1859352"/>
                <a:gd name="connsiteY2114" fmla="*/ 92925 h 1117987"/>
                <a:gd name="connsiteX2115" fmla="*/ 163059 w 1859352"/>
                <a:gd name="connsiteY2115" fmla="*/ 93952 h 1117987"/>
                <a:gd name="connsiteX2116" fmla="*/ 161090 w 1859352"/>
                <a:gd name="connsiteY2116" fmla="*/ 95650 h 1117987"/>
                <a:gd name="connsiteX2117" fmla="*/ 154077 w 1859352"/>
                <a:gd name="connsiteY2117" fmla="*/ 98761 h 1117987"/>
                <a:gd name="connsiteX2118" fmla="*/ 160975 w 1859352"/>
                <a:gd name="connsiteY2118" fmla="*/ 104358 h 1117987"/>
                <a:gd name="connsiteX2119" fmla="*/ 173684 w 1859352"/>
                <a:gd name="connsiteY2119" fmla="*/ 99882 h 1117987"/>
                <a:gd name="connsiteX2120" fmla="*/ 174497 w 1859352"/>
                <a:gd name="connsiteY2120" fmla="*/ 100203 h 1117987"/>
                <a:gd name="connsiteX2121" fmla="*/ 173243 w 1859352"/>
                <a:gd name="connsiteY2121" fmla="*/ 99976 h 1117987"/>
                <a:gd name="connsiteX2122" fmla="*/ 172948 w 1859352"/>
                <a:gd name="connsiteY2122" fmla="*/ 98791 h 1117987"/>
                <a:gd name="connsiteX2123" fmla="*/ 173684 w 1859352"/>
                <a:gd name="connsiteY2123" fmla="*/ 99882 h 1117987"/>
                <a:gd name="connsiteX2124" fmla="*/ 95154 w 1859352"/>
                <a:gd name="connsiteY2124" fmla="*/ 137196 h 1117987"/>
                <a:gd name="connsiteX2125" fmla="*/ 95561 w 1859352"/>
                <a:gd name="connsiteY2125" fmla="*/ 137709 h 1117987"/>
                <a:gd name="connsiteX2126" fmla="*/ 95590 w 1859352"/>
                <a:gd name="connsiteY2126" fmla="*/ 137269 h 1117987"/>
                <a:gd name="connsiteX2127" fmla="*/ 95167 w 1859352"/>
                <a:gd name="connsiteY2127" fmla="*/ 137174 h 1117987"/>
                <a:gd name="connsiteX2128" fmla="*/ 95154 w 1859352"/>
                <a:gd name="connsiteY2128" fmla="*/ 137196 h 1117987"/>
                <a:gd name="connsiteX2129" fmla="*/ 1438807 w 1859352"/>
                <a:gd name="connsiteY2129" fmla="*/ 727983 h 1117987"/>
                <a:gd name="connsiteX2130" fmla="*/ 1430878 w 1859352"/>
                <a:gd name="connsiteY2130" fmla="*/ 731706 h 1117987"/>
                <a:gd name="connsiteX2131" fmla="*/ 1434772 w 1859352"/>
                <a:gd name="connsiteY2131" fmla="*/ 737517 h 1117987"/>
                <a:gd name="connsiteX2132" fmla="*/ 1438358 w 1859352"/>
                <a:gd name="connsiteY2132" fmla="*/ 738467 h 1117987"/>
                <a:gd name="connsiteX2133" fmla="*/ 1441849 w 1859352"/>
                <a:gd name="connsiteY2133" fmla="*/ 735938 h 1117987"/>
                <a:gd name="connsiteX2134" fmla="*/ 1438807 w 1859352"/>
                <a:gd name="connsiteY2134" fmla="*/ 727983 h 1117987"/>
                <a:gd name="connsiteX2135" fmla="*/ 186285 w 1859352"/>
                <a:gd name="connsiteY2135" fmla="*/ 90460 h 1117987"/>
                <a:gd name="connsiteX2136" fmla="*/ 183431 w 1859352"/>
                <a:gd name="connsiteY2136" fmla="*/ 89942 h 1117987"/>
                <a:gd name="connsiteX2137" fmla="*/ 182186 w 1859352"/>
                <a:gd name="connsiteY2137" fmla="*/ 92283 h 1117987"/>
                <a:gd name="connsiteX2138" fmla="*/ 184403 w 1859352"/>
                <a:gd name="connsiteY2138" fmla="*/ 96100 h 1117987"/>
                <a:gd name="connsiteX2139" fmla="*/ 187723 w 1859352"/>
                <a:gd name="connsiteY2139" fmla="*/ 96040 h 1117987"/>
                <a:gd name="connsiteX2140" fmla="*/ 186285 w 1859352"/>
                <a:gd name="connsiteY2140" fmla="*/ 90460 h 1117987"/>
                <a:gd name="connsiteX2141" fmla="*/ 208708 w 1859352"/>
                <a:gd name="connsiteY2141" fmla="*/ 142117 h 1117987"/>
                <a:gd name="connsiteX2142" fmla="*/ 213107 w 1859352"/>
                <a:gd name="connsiteY2142" fmla="*/ 145912 h 1117987"/>
                <a:gd name="connsiteX2143" fmla="*/ 218088 w 1859352"/>
                <a:gd name="connsiteY2143" fmla="*/ 140726 h 1117987"/>
                <a:gd name="connsiteX2144" fmla="*/ 213577 w 1859352"/>
                <a:gd name="connsiteY2144" fmla="*/ 136948 h 1117987"/>
                <a:gd name="connsiteX2145" fmla="*/ 208708 w 1859352"/>
                <a:gd name="connsiteY2145" fmla="*/ 142117 h 1117987"/>
                <a:gd name="connsiteX2146" fmla="*/ 178100 w 1859352"/>
                <a:gd name="connsiteY2146" fmla="*/ 128287 h 1117987"/>
                <a:gd name="connsiteX2147" fmla="*/ 176499 w 1859352"/>
                <a:gd name="connsiteY2147" fmla="*/ 130884 h 1117987"/>
                <a:gd name="connsiteX2148" fmla="*/ 180975 w 1859352"/>
                <a:gd name="connsiteY2148" fmla="*/ 141616 h 1117987"/>
                <a:gd name="connsiteX2149" fmla="*/ 187235 w 1859352"/>
                <a:gd name="connsiteY2149" fmla="*/ 143161 h 1117987"/>
                <a:gd name="connsiteX2150" fmla="*/ 193218 w 1859352"/>
                <a:gd name="connsiteY2150" fmla="*/ 140071 h 1117987"/>
                <a:gd name="connsiteX2151" fmla="*/ 199234 w 1859352"/>
                <a:gd name="connsiteY2151" fmla="*/ 135018 h 1117987"/>
                <a:gd name="connsiteX2152" fmla="*/ 201878 w 1859352"/>
                <a:gd name="connsiteY2152" fmla="*/ 129981 h 1117987"/>
                <a:gd name="connsiteX2153" fmla="*/ 200364 w 1859352"/>
                <a:gd name="connsiteY2153" fmla="*/ 123387 h 1117987"/>
                <a:gd name="connsiteX2154" fmla="*/ 194193 w 1859352"/>
                <a:gd name="connsiteY2154" fmla="*/ 120585 h 1117987"/>
                <a:gd name="connsiteX2155" fmla="*/ 190984 w 1859352"/>
                <a:gd name="connsiteY2155" fmla="*/ 120833 h 1117987"/>
                <a:gd name="connsiteX2156" fmla="*/ 178100 w 1859352"/>
                <a:gd name="connsiteY2156" fmla="*/ 128287 h 1117987"/>
                <a:gd name="connsiteX2157" fmla="*/ 183680 w 1859352"/>
                <a:gd name="connsiteY2157" fmla="*/ 72762 h 1117987"/>
                <a:gd name="connsiteX2158" fmla="*/ 182640 w 1859352"/>
                <a:gd name="connsiteY2158" fmla="*/ 70113 h 1117987"/>
                <a:gd name="connsiteX2159" fmla="*/ 181412 w 1859352"/>
                <a:gd name="connsiteY2159" fmla="*/ 71080 h 1117987"/>
                <a:gd name="connsiteX2160" fmla="*/ 182494 w 1859352"/>
                <a:gd name="connsiteY2160" fmla="*/ 73699 h 1117987"/>
                <a:gd name="connsiteX2161" fmla="*/ 183680 w 1859352"/>
                <a:gd name="connsiteY2161" fmla="*/ 72762 h 1117987"/>
                <a:gd name="connsiteX2162" fmla="*/ 188879 w 1859352"/>
                <a:gd name="connsiteY2162" fmla="*/ 114692 h 1117987"/>
                <a:gd name="connsiteX2163" fmla="*/ 189362 w 1859352"/>
                <a:gd name="connsiteY2163" fmla="*/ 115912 h 1117987"/>
                <a:gd name="connsiteX2164" fmla="*/ 190077 w 1859352"/>
                <a:gd name="connsiteY2164" fmla="*/ 114803 h 1117987"/>
                <a:gd name="connsiteX2165" fmla="*/ 188879 w 1859352"/>
                <a:gd name="connsiteY2165" fmla="*/ 114692 h 1117987"/>
                <a:gd name="connsiteX2166" fmla="*/ 1721290 w 1859352"/>
                <a:gd name="connsiteY2166" fmla="*/ 545711 h 1117987"/>
                <a:gd name="connsiteX2167" fmla="*/ 1717439 w 1859352"/>
                <a:gd name="connsiteY2167" fmla="*/ 548869 h 1117987"/>
                <a:gd name="connsiteX2168" fmla="*/ 1715300 w 1859352"/>
                <a:gd name="connsiteY2168" fmla="*/ 556503 h 1117987"/>
                <a:gd name="connsiteX2169" fmla="*/ 1718680 w 1859352"/>
                <a:gd name="connsiteY2169" fmla="*/ 567753 h 1117987"/>
                <a:gd name="connsiteX2170" fmla="*/ 1719750 w 1859352"/>
                <a:gd name="connsiteY2170" fmla="*/ 568399 h 1117987"/>
                <a:gd name="connsiteX2171" fmla="*/ 1720777 w 1859352"/>
                <a:gd name="connsiteY2171" fmla="*/ 567120 h 1117987"/>
                <a:gd name="connsiteX2172" fmla="*/ 1727752 w 1859352"/>
                <a:gd name="connsiteY2172" fmla="*/ 555660 h 1117987"/>
                <a:gd name="connsiteX2173" fmla="*/ 1725869 w 1859352"/>
                <a:gd name="connsiteY2173" fmla="*/ 546563 h 1117987"/>
                <a:gd name="connsiteX2174" fmla="*/ 1721290 w 1859352"/>
                <a:gd name="connsiteY2174" fmla="*/ 545711 h 1117987"/>
                <a:gd name="connsiteX2175" fmla="*/ 132716 w 1859352"/>
                <a:gd name="connsiteY2175" fmla="*/ 150773 h 1117987"/>
                <a:gd name="connsiteX2176" fmla="*/ 132895 w 1859352"/>
                <a:gd name="connsiteY2176" fmla="*/ 151266 h 1117987"/>
                <a:gd name="connsiteX2177" fmla="*/ 133229 w 1859352"/>
                <a:gd name="connsiteY2177" fmla="*/ 151111 h 1117987"/>
                <a:gd name="connsiteX2178" fmla="*/ 133340 w 1859352"/>
                <a:gd name="connsiteY2178" fmla="*/ 150773 h 1117987"/>
                <a:gd name="connsiteX2179" fmla="*/ 132716 w 1859352"/>
                <a:gd name="connsiteY2179" fmla="*/ 150773 h 1117987"/>
                <a:gd name="connsiteX2180" fmla="*/ 127859 w 1859352"/>
                <a:gd name="connsiteY2180" fmla="*/ 144381 h 1117987"/>
                <a:gd name="connsiteX2181" fmla="*/ 125561 w 1859352"/>
                <a:gd name="connsiteY2181" fmla="*/ 146118 h 1117987"/>
                <a:gd name="connsiteX2182" fmla="*/ 127050 w 1859352"/>
                <a:gd name="connsiteY2182" fmla="*/ 150179 h 1117987"/>
                <a:gd name="connsiteX2183" fmla="*/ 132716 w 1859352"/>
                <a:gd name="connsiteY2183" fmla="*/ 150773 h 1117987"/>
                <a:gd name="connsiteX2184" fmla="*/ 130640 w 1859352"/>
                <a:gd name="connsiteY2184" fmla="*/ 145296 h 1117987"/>
                <a:gd name="connsiteX2185" fmla="*/ 127859 w 1859352"/>
                <a:gd name="connsiteY2185" fmla="*/ 144381 h 1117987"/>
                <a:gd name="connsiteX2186" fmla="*/ 131903 w 1859352"/>
                <a:gd name="connsiteY2186" fmla="*/ 155442 h 1117987"/>
                <a:gd name="connsiteX2187" fmla="*/ 133122 w 1859352"/>
                <a:gd name="connsiteY2187" fmla="*/ 158206 h 1117987"/>
                <a:gd name="connsiteX2188" fmla="*/ 141890 w 1859352"/>
                <a:gd name="connsiteY2188" fmla="*/ 156931 h 1117987"/>
                <a:gd name="connsiteX2189" fmla="*/ 142318 w 1859352"/>
                <a:gd name="connsiteY2189" fmla="*/ 155575 h 1117987"/>
                <a:gd name="connsiteX2190" fmla="*/ 138818 w 1859352"/>
                <a:gd name="connsiteY2190" fmla="*/ 150200 h 1117987"/>
                <a:gd name="connsiteX2191" fmla="*/ 133233 w 1859352"/>
                <a:gd name="connsiteY2191" fmla="*/ 151111 h 1117987"/>
                <a:gd name="connsiteX2192" fmla="*/ 131903 w 1859352"/>
                <a:gd name="connsiteY2192" fmla="*/ 155442 h 1117987"/>
                <a:gd name="connsiteX2193" fmla="*/ 163191 w 1859352"/>
                <a:gd name="connsiteY2193" fmla="*/ 125009 h 1117987"/>
                <a:gd name="connsiteX2194" fmla="*/ 158386 w 1859352"/>
                <a:gd name="connsiteY2194" fmla="*/ 124115 h 1117987"/>
                <a:gd name="connsiteX2195" fmla="*/ 155331 w 1859352"/>
                <a:gd name="connsiteY2195" fmla="*/ 125030 h 1117987"/>
                <a:gd name="connsiteX2196" fmla="*/ 153426 w 1859352"/>
                <a:gd name="connsiteY2196" fmla="*/ 127474 h 1117987"/>
                <a:gd name="connsiteX2197" fmla="*/ 154971 w 1859352"/>
                <a:gd name="connsiteY2197" fmla="*/ 129819 h 1117987"/>
                <a:gd name="connsiteX2198" fmla="*/ 167038 w 1859352"/>
                <a:gd name="connsiteY2198" fmla="*/ 133225 h 1117987"/>
                <a:gd name="connsiteX2199" fmla="*/ 167004 w 1859352"/>
                <a:gd name="connsiteY2199" fmla="*/ 129031 h 1117987"/>
                <a:gd name="connsiteX2200" fmla="*/ 163191 w 1859352"/>
                <a:gd name="connsiteY2200" fmla="*/ 125009 h 1117987"/>
                <a:gd name="connsiteX2201" fmla="*/ 120281 w 1859352"/>
                <a:gd name="connsiteY2201" fmla="*/ 101461 h 1117987"/>
                <a:gd name="connsiteX2202" fmla="*/ 121372 w 1859352"/>
                <a:gd name="connsiteY2202" fmla="*/ 100280 h 1117987"/>
                <a:gd name="connsiteX2203" fmla="*/ 119853 w 1859352"/>
                <a:gd name="connsiteY2203" fmla="*/ 97858 h 1117987"/>
                <a:gd name="connsiteX2204" fmla="*/ 117842 w 1859352"/>
                <a:gd name="connsiteY2204" fmla="*/ 99882 h 1117987"/>
                <a:gd name="connsiteX2205" fmla="*/ 120281 w 1859352"/>
                <a:gd name="connsiteY2205" fmla="*/ 101461 h 1117987"/>
                <a:gd name="connsiteX2206" fmla="*/ 167038 w 1859352"/>
                <a:gd name="connsiteY2206" fmla="*/ 133225 h 1117987"/>
                <a:gd name="connsiteX2207" fmla="*/ 167055 w 1859352"/>
                <a:gd name="connsiteY2207" fmla="*/ 133974 h 1117987"/>
                <a:gd name="connsiteX2208" fmla="*/ 167548 w 1859352"/>
                <a:gd name="connsiteY2208" fmla="*/ 133974 h 1117987"/>
                <a:gd name="connsiteX2209" fmla="*/ 167565 w 1859352"/>
                <a:gd name="connsiteY2209" fmla="*/ 133443 h 1117987"/>
                <a:gd name="connsiteX2210" fmla="*/ 167038 w 1859352"/>
                <a:gd name="connsiteY2210" fmla="*/ 133225 h 1117987"/>
                <a:gd name="connsiteX2211" fmla="*/ 173003 w 1859352"/>
                <a:gd name="connsiteY2211" fmla="*/ 135514 h 1117987"/>
                <a:gd name="connsiteX2212" fmla="*/ 170320 w 1859352"/>
                <a:gd name="connsiteY2212" fmla="*/ 134089 h 1117987"/>
                <a:gd name="connsiteX2213" fmla="*/ 167552 w 1859352"/>
                <a:gd name="connsiteY2213" fmla="*/ 133974 h 1117987"/>
                <a:gd name="connsiteX2214" fmla="*/ 167475 w 1859352"/>
                <a:gd name="connsiteY2214" fmla="*/ 137063 h 1117987"/>
                <a:gd name="connsiteX2215" fmla="*/ 170205 w 1859352"/>
                <a:gd name="connsiteY2215" fmla="*/ 136905 h 1117987"/>
                <a:gd name="connsiteX2216" fmla="*/ 173003 w 1859352"/>
                <a:gd name="connsiteY2216" fmla="*/ 135514 h 1117987"/>
                <a:gd name="connsiteX2217" fmla="*/ 156833 w 1859352"/>
                <a:gd name="connsiteY2217" fmla="*/ 145335 h 1117987"/>
                <a:gd name="connsiteX2218" fmla="*/ 166435 w 1859352"/>
                <a:gd name="connsiteY2218" fmla="*/ 137555 h 1117987"/>
                <a:gd name="connsiteX2219" fmla="*/ 155861 w 1859352"/>
                <a:gd name="connsiteY2219" fmla="*/ 137273 h 1117987"/>
                <a:gd name="connsiteX2220" fmla="*/ 152374 w 1859352"/>
                <a:gd name="connsiteY2220" fmla="*/ 142100 h 1117987"/>
                <a:gd name="connsiteX2221" fmla="*/ 153790 w 1859352"/>
                <a:gd name="connsiteY2221" fmla="*/ 144881 h 1117987"/>
                <a:gd name="connsiteX2222" fmla="*/ 156833 w 1859352"/>
                <a:gd name="connsiteY2222" fmla="*/ 145335 h 1117987"/>
                <a:gd name="connsiteX2223" fmla="*/ 167475 w 1859352"/>
                <a:gd name="connsiteY2223" fmla="*/ 137063 h 1117987"/>
                <a:gd name="connsiteX2224" fmla="*/ 166944 w 1859352"/>
                <a:gd name="connsiteY2224" fmla="*/ 137063 h 1117987"/>
                <a:gd name="connsiteX2225" fmla="*/ 166435 w 1859352"/>
                <a:gd name="connsiteY2225" fmla="*/ 137551 h 1117987"/>
                <a:gd name="connsiteX2226" fmla="*/ 167457 w 1859352"/>
                <a:gd name="connsiteY2226" fmla="*/ 137594 h 1117987"/>
                <a:gd name="connsiteX2227" fmla="*/ 167475 w 1859352"/>
                <a:gd name="connsiteY2227" fmla="*/ 137063 h 1117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Lst>
              <a:rect l="l" t="t" r="r" b="b"/>
              <a:pathLst>
                <a:path w="1859352" h="1117987">
                  <a:moveTo>
                    <a:pt x="506044" y="272235"/>
                  </a:moveTo>
                  <a:cubicBezTo>
                    <a:pt x="507657" y="272693"/>
                    <a:pt x="509318" y="271337"/>
                    <a:pt x="509544" y="268705"/>
                  </a:cubicBezTo>
                  <a:cubicBezTo>
                    <a:pt x="509104" y="267871"/>
                    <a:pt x="508659" y="266129"/>
                    <a:pt x="507550" y="265179"/>
                  </a:cubicBezTo>
                  <a:cubicBezTo>
                    <a:pt x="506224" y="264032"/>
                    <a:pt x="502878" y="266668"/>
                    <a:pt x="503023" y="268748"/>
                  </a:cubicBezTo>
                  <a:cubicBezTo>
                    <a:pt x="503122" y="270545"/>
                    <a:pt x="504285" y="271717"/>
                    <a:pt x="506044" y="272235"/>
                  </a:cubicBezTo>
                  <a:close/>
                  <a:moveTo>
                    <a:pt x="517820" y="354214"/>
                  </a:moveTo>
                  <a:cubicBezTo>
                    <a:pt x="517076" y="353675"/>
                    <a:pt x="515591" y="353598"/>
                    <a:pt x="514739" y="353961"/>
                  </a:cubicBezTo>
                  <a:cubicBezTo>
                    <a:pt x="511611" y="355301"/>
                    <a:pt x="510443" y="361664"/>
                    <a:pt x="512736" y="364107"/>
                  </a:cubicBezTo>
                  <a:cubicBezTo>
                    <a:pt x="514820" y="366358"/>
                    <a:pt x="517401" y="367197"/>
                    <a:pt x="520315" y="366396"/>
                  </a:cubicBezTo>
                  <a:cubicBezTo>
                    <a:pt x="521209" y="366165"/>
                    <a:pt x="521890" y="365044"/>
                    <a:pt x="522681" y="364317"/>
                  </a:cubicBezTo>
                  <a:cubicBezTo>
                    <a:pt x="522707" y="360157"/>
                    <a:pt x="521256" y="356636"/>
                    <a:pt x="517820" y="354214"/>
                  </a:cubicBezTo>
                  <a:close/>
                  <a:moveTo>
                    <a:pt x="507011" y="248820"/>
                  </a:moveTo>
                  <a:cubicBezTo>
                    <a:pt x="506921" y="248401"/>
                    <a:pt x="506926" y="247772"/>
                    <a:pt x="506660" y="247601"/>
                  </a:cubicBezTo>
                  <a:cubicBezTo>
                    <a:pt x="506224" y="247318"/>
                    <a:pt x="505466" y="247066"/>
                    <a:pt x="505124" y="247275"/>
                  </a:cubicBezTo>
                  <a:cubicBezTo>
                    <a:pt x="503802" y="248097"/>
                    <a:pt x="503982" y="248957"/>
                    <a:pt x="505569" y="249338"/>
                  </a:cubicBezTo>
                  <a:cubicBezTo>
                    <a:pt x="505993" y="249449"/>
                    <a:pt x="506536" y="249013"/>
                    <a:pt x="507011" y="248820"/>
                  </a:cubicBezTo>
                  <a:close/>
                  <a:moveTo>
                    <a:pt x="532211" y="313267"/>
                  </a:moveTo>
                  <a:lnTo>
                    <a:pt x="531150" y="313652"/>
                  </a:lnTo>
                  <a:lnTo>
                    <a:pt x="532082" y="314264"/>
                  </a:lnTo>
                  <a:lnTo>
                    <a:pt x="532211" y="313267"/>
                  </a:lnTo>
                  <a:close/>
                  <a:moveTo>
                    <a:pt x="545215" y="182918"/>
                  </a:moveTo>
                  <a:cubicBezTo>
                    <a:pt x="546276" y="181484"/>
                    <a:pt x="545579" y="179850"/>
                    <a:pt x="543841" y="179084"/>
                  </a:cubicBezTo>
                  <a:cubicBezTo>
                    <a:pt x="542647" y="178553"/>
                    <a:pt x="541616" y="178977"/>
                    <a:pt x="541124" y="180265"/>
                  </a:cubicBezTo>
                  <a:cubicBezTo>
                    <a:pt x="540452" y="182041"/>
                    <a:pt x="541034" y="183701"/>
                    <a:pt x="542438" y="184291"/>
                  </a:cubicBezTo>
                  <a:cubicBezTo>
                    <a:pt x="543400" y="183851"/>
                    <a:pt x="544663" y="183667"/>
                    <a:pt x="545215" y="182918"/>
                  </a:cubicBezTo>
                  <a:close/>
                  <a:moveTo>
                    <a:pt x="539845" y="313674"/>
                  </a:moveTo>
                  <a:cubicBezTo>
                    <a:pt x="539862" y="313841"/>
                    <a:pt x="540598" y="314037"/>
                    <a:pt x="540974" y="313999"/>
                  </a:cubicBezTo>
                  <a:cubicBezTo>
                    <a:pt x="541124" y="313978"/>
                    <a:pt x="541240" y="313409"/>
                    <a:pt x="541364" y="313083"/>
                  </a:cubicBezTo>
                  <a:cubicBezTo>
                    <a:pt x="540298" y="312377"/>
                    <a:pt x="539725" y="312561"/>
                    <a:pt x="539845" y="313674"/>
                  </a:cubicBezTo>
                  <a:close/>
                  <a:moveTo>
                    <a:pt x="552660" y="285239"/>
                  </a:moveTo>
                  <a:cubicBezTo>
                    <a:pt x="553396" y="284234"/>
                    <a:pt x="553195" y="283677"/>
                    <a:pt x="552100" y="283797"/>
                  </a:cubicBezTo>
                  <a:cubicBezTo>
                    <a:pt x="551933" y="283810"/>
                    <a:pt x="551723" y="284499"/>
                    <a:pt x="551745" y="284884"/>
                  </a:cubicBezTo>
                  <a:cubicBezTo>
                    <a:pt x="551753" y="285008"/>
                    <a:pt x="552339" y="285119"/>
                    <a:pt x="552660" y="285239"/>
                  </a:cubicBezTo>
                  <a:close/>
                  <a:moveTo>
                    <a:pt x="487636" y="51007"/>
                  </a:moveTo>
                  <a:cubicBezTo>
                    <a:pt x="487332" y="52778"/>
                    <a:pt x="488393" y="53865"/>
                    <a:pt x="490567" y="54212"/>
                  </a:cubicBezTo>
                  <a:cubicBezTo>
                    <a:pt x="492184" y="54486"/>
                    <a:pt x="494217" y="54173"/>
                    <a:pt x="495372" y="55055"/>
                  </a:cubicBezTo>
                  <a:cubicBezTo>
                    <a:pt x="498684" y="57549"/>
                    <a:pt x="502338" y="58713"/>
                    <a:pt x="506352" y="59098"/>
                  </a:cubicBezTo>
                  <a:cubicBezTo>
                    <a:pt x="506883" y="59158"/>
                    <a:pt x="507495" y="59398"/>
                    <a:pt x="507859" y="59766"/>
                  </a:cubicBezTo>
                  <a:cubicBezTo>
                    <a:pt x="508599" y="60549"/>
                    <a:pt x="508055" y="61101"/>
                    <a:pt x="506438" y="61349"/>
                  </a:cubicBezTo>
                  <a:cubicBezTo>
                    <a:pt x="504170" y="61696"/>
                    <a:pt x="501928" y="61995"/>
                    <a:pt x="499698" y="62432"/>
                  </a:cubicBezTo>
                  <a:cubicBezTo>
                    <a:pt x="497413" y="62873"/>
                    <a:pt x="495419" y="63801"/>
                    <a:pt x="494063" y="65851"/>
                  </a:cubicBezTo>
                  <a:cubicBezTo>
                    <a:pt x="493151" y="67220"/>
                    <a:pt x="493921" y="68987"/>
                    <a:pt x="496596" y="71431"/>
                  </a:cubicBezTo>
                  <a:cubicBezTo>
                    <a:pt x="499938" y="74486"/>
                    <a:pt x="503160" y="77622"/>
                    <a:pt x="506583" y="80571"/>
                  </a:cubicBezTo>
                  <a:cubicBezTo>
                    <a:pt x="507328" y="81213"/>
                    <a:pt x="508706" y="81615"/>
                    <a:pt x="509664" y="81444"/>
                  </a:cubicBezTo>
                  <a:cubicBezTo>
                    <a:pt x="516528" y="80126"/>
                    <a:pt x="521077" y="72975"/>
                    <a:pt x="519369" y="66112"/>
                  </a:cubicBezTo>
                  <a:cubicBezTo>
                    <a:pt x="518975" y="64571"/>
                    <a:pt x="517662" y="63232"/>
                    <a:pt x="518419" y="61490"/>
                  </a:cubicBezTo>
                  <a:cubicBezTo>
                    <a:pt x="518642" y="61028"/>
                    <a:pt x="519095" y="60545"/>
                    <a:pt x="519579" y="60352"/>
                  </a:cubicBezTo>
                  <a:cubicBezTo>
                    <a:pt x="520062" y="60147"/>
                    <a:pt x="521021" y="60044"/>
                    <a:pt x="521213" y="60318"/>
                  </a:cubicBezTo>
                  <a:cubicBezTo>
                    <a:pt x="523554" y="63502"/>
                    <a:pt x="526126" y="66612"/>
                    <a:pt x="525523" y="70994"/>
                  </a:cubicBezTo>
                  <a:cubicBezTo>
                    <a:pt x="525214" y="73245"/>
                    <a:pt x="524992" y="75496"/>
                    <a:pt x="524684" y="77742"/>
                  </a:cubicBezTo>
                  <a:cubicBezTo>
                    <a:pt x="523854" y="83506"/>
                    <a:pt x="523824" y="83810"/>
                    <a:pt x="528976" y="83998"/>
                  </a:cubicBezTo>
                  <a:cubicBezTo>
                    <a:pt x="533255" y="84152"/>
                    <a:pt x="536785" y="85145"/>
                    <a:pt x="539049" y="89078"/>
                  </a:cubicBezTo>
                  <a:cubicBezTo>
                    <a:pt x="542211" y="94585"/>
                    <a:pt x="547290" y="96455"/>
                    <a:pt x="553371" y="96549"/>
                  </a:cubicBezTo>
                  <a:cubicBezTo>
                    <a:pt x="562973" y="96711"/>
                    <a:pt x="572580" y="97157"/>
                    <a:pt x="581887" y="100032"/>
                  </a:cubicBezTo>
                  <a:cubicBezTo>
                    <a:pt x="583410" y="100516"/>
                    <a:pt x="585404" y="100588"/>
                    <a:pt x="586829" y="99998"/>
                  </a:cubicBezTo>
                  <a:cubicBezTo>
                    <a:pt x="591035" y="98265"/>
                    <a:pt x="594865" y="95843"/>
                    <a:pt x="597822" y="92236"/>
                  </a:cubicBezTo>
                  <a:cubicBezTo>
                    <a:pt x="598973" y="90841"/>
                    <a:pt x="599187" y="87165"/>
                    <a:pt x="598091" y="85808"/>
                  </a:cubicBezTo>
                  <a:cubicBezTo>
                    <a:pt x="597385" y="84918"/>
                    <a:pt x="596744" y="83943"/>
                    <a:pt x="595905" y="83220"/>
                  </a:cubicBezTo>
                  <a:cubicBezTo>
                    <a:pt x="594185" y="81752"/>
                    <a:pt x="592439" y="80203"/>
                    <a:pt x="590496" y="79082"/>
                  </a:cubicBezTo>
                  <a:cubicBezTo>
                    <a:pt x="588113" y="77708"/>
                    <a:pt x="587693" y="75825"/>
                    <a:pt x="588121" y="73382"/>
                  </a:cubicBezTo>
                  <a:cubicBezTo>
                    <a:pt x="588981" y="68290"/>
                    <a:pt x="584095" y="65453"/>
                    <a:pt x="583204" y="61007"/>
                  </a:cubicBezTo>
                  <a:cubicBezTo>
                    <a:pt x="581493" y="52385"/>
                    <a:pt x="575177" y="47579"/>
                    <a:pt x="568249" y="43407"/>
                  </a:cubicBezTo>
                  <a:cubicBezTo>
                    <a:pt x="565125" y="41520"/>
                    <a:pt x="561561" y="40840"/>
                    <a:pt x="558613" y="43035"/>
                  </a:cubicBezTo>
                  <a:cubicBezTo>
                    <a:pt x="555669" y="45217"/>
                    <a:pt x="553555" y="44421"/>
                    <a:pt x="551052" y="42740"/>
                  </a:cubicBezTo>
                  <a:cubicBezTo>
                    <a:pt x="547282" y="40181"/>
                    <a:pt x="543602" y="40587"/>
                    <a:pt x="540007" y="43219"/>
                  </a:cubicBezTo>
                  <a:cubicBezTo>
                    <a:pt x="539220" y="43792"/>
                    <a:pt x="538326" y="44173"/>
                    <a:pt x="537448" y="44609"/>
                  </a:cubicBezTo>
                  <a:cubicBezTo>
                    <a:pt x="537427" y="44836"/>
                    <a:pt x="537440" y="45050"/>
                    <a:pt x="537418" y="45281"/>
                  </a:cubicBezTo>
                  <a:cubicBezTo>
                    <a:pt x="537119" y="45247"/>
                    <a:pt x="536883" y="45320"/>
                    <a:pt x="536575" y="45294"/>
                  </a:cubicBezTo>
                  <a:cubicBezTo>
                    <a:pt x="534063" y="47836"/>
                    <a:pt x="531586" y="50386"/>
                    <a:pt x="529001" y="52851"/>
                  </a:cubicBezTo>
                  <a:cubicBezTo>
                    <a:pt x="528021" y="53762"/>
                    <a:pt x="526969" y="53591"/>
                    <a:pt x="526387" y="52483"/>
                  </a:cubicBezTo>
                  <a:cubicBezTo>
                    <a:pt x="526199" y="52119"/>
                    <a:pt x="526314" y="51396"/>
                    <a:pt x="526571" y="51032"/>
                  </a:cubicBezTo>
                  <a:cubicBezTo>
                    <a:pt x="529066" y="47579"/>
                    <a:pt x="532104" y="45063"/>
                    <a:pt x="536575" y="45290"/>
                  </a:cubicBezTo>
                  <a:cubicBezTo>
                    <a:pt x="536725" y="45144"/>
                    <a:pt x="536883" y="45012"/>
                    <a:pt x="537029" y="44853"/>
                  </a:cubicBezTo>
                  <a:cubicBezTo>
                    <a:pt x="537170" y="44781"/>
                    <a:pt x="537303" y="44686"/>
                    <a:pt x="537448" y="44605"/>
                  </a:cubicBezTo>
                  <a:cubicBezTo>
                    <a:pt x="537932" y="39599"/>
                    <a:pt x="537333" y="35093"/>
                    <a:pt x="532660" y="31695"/>
                  </a:cubicBezTo>
                  <a:cubicBezTo>
                    <a:pt x="528745" y="28837"/>
                    <a:pt x="527482" y="24472"/>
                    <a:pt x="527264" y="19662"/>
                  </a:cubicBezTo>
                  <a:cubicBezTo>
                    <a:pt x="527153" y="17262"/>
                    <a:pt x="525236" y="15319"/>
                    <a:pt x="522912" y="15109"/>
                  </a:cubicBezTo>
                  <a:cubicBezTo>
                    <a:pt x="515527" y="14361"/>
                    <a:pt x="510541" y="10052"/>
                    <a:pt x="505809" y="4904"/>
                  </a:cubicBezTo>
                  <a:cubicBezTo>
                    <a:pt x="503999" y="2901"/>
                    <a:pt x="501234" y="1703"/>
                    <a:pt x="498795" y="347"/>
                  </a:cubicBezTo>
                  <a:cubicBezTo>
                    <a:pt x="497032" y="-642"/>
                    <a:pt x="493472" y="620"/>
                    <a:pt x="492946" y="2409"/>
                  </a:cubicBezTo>
                  <a:cubicBezTo>
                    <a:pt x="491683" y="6778"/>
                    <a:pt x="490400" y="11126"/>
                    <a:pt x="487790" y="14913"/>
                  </a:cubicBezTo>
                  <a:cubicBezTo>
                    <a:pt x="483579" y="21074"/>
                    <a:pt x="483087" y="28019"/>
                    <a:pt x="485723" y="34476"/>
                  </a:cubicBezTo>
                  <a:cubicBezTo>
                    <a:pt x="487986" y="40044"/>
                    <a:pt x="488654" y="45268"/>
                    <a:pt x="487636" y="51007"/>
                  </a:cubicBezTo>
                  <a:close/>
                  <a:moveTo>
                    <a:pt x="495526" y="252158"/>
                  </a:moveTo>
                  <a:cubicBezTo>
                    <a:pt x="495560" y="252342"/>
                    <a:pt x="496369" y="252539"/>
                    <a:pt x="496806" y="252521"/>
                  </a:cubicBezTo>
                  <a:cubicBezTo>
                    <a:pt x="496960" y="252521"/>
                    <a:pt x="497105" y="251892"/>
                    <a:pt x="497229" y="251529"/>
                  </a:cubicBezTo>
                  <a:cubicBezTo>
                    <a:pt x="496031" y="250686"/>
                    <a:pt x="495389" y="250895"/>
                    <a:pt x="495526" y="252158"/>
                  </a:cubicBezTo>
                  <a:close/>
                  <a:moveTo>
                    <a:pt x="551522" y="296622"/>
                  </a:moveTo>
                  <a:lnTo>
                    <a:pt x="550307" y="295993"/>
                  </a:lnTo>
                  <a:lnTo>
                    <a:pt x="550200" y="297058"/>
                  </a:lnTo>
                  <a:lnTo>
                    <a:pt x="551522" y="296622"/>
                  </a:lnTo>
                  <a:close/>
                  <a:moveTo>
                    <a:pt x="471281" y="349464"/>
                  </a:moveTo>
                  <a:cubicBezTo>
                    <a:pt x="471538" y="349216"/>
                    <a:pt x="471379" y="348484"/>
                    <a:pt x="471426" y="347971"/>
                  </a:cubicBezTo>
                  <a:cubicBezTo>
                    <a:pt x="471067" y="347594"/>
                    <a:pt x="470545" y="346828"/>
                    <a:pt x="470395" y="346905"/>
                  </a:cubicBezTo>
                  <a:cubicBezTo>
                    <a:pt x="469475" y="347299"/>
                    <a:pt x="468401" y="347722"/>
                    <a:pt x="467849" y="348467"/>
                  </a:cubicBezTo>
                  <a:cubicBezTo>
                    <a:pt x="467066" y="349532"/>
                    <a:pt x="467541" y="350851"/>
                    <a:pt x="468769" y="350962"/>
                  </a:cubicBezTo>
                  <a:cubicBezTo>
                    <a:pt x="469565" y="351039"/>
                    <a:pt x="470523" y="350110"/>
                    <a:pt x="471281" y="349464"/>
                  </a:cubicBezTo>
                  <a:close/>
                  <a:moveTo>
                    <a:pt x="221862" y="518325"/>
                  </a:moveTo>
                  <a:cubicBezTo>
                    <a:pt x="221536" y="519985"/>
                    <a:pt x="221288" y="521667"/>
                    <a:pt x="220873" y="524123"/>
                  </a:cubicBezTo>
                  <a:cubicBezTo>
                    <a:pt x="221417" y="526169"/>
                    <a:pt x="221922" y="528950"/>
                    <a:pt x="222872" y="531560"/>
                  </a:cubicBezTo>
                  <a:cubicBezTo>
                    <a:pt x="224074" y="534860"/>
                    <a:pt x="227771" y="536267"/>
                    <a:pt x="231302" y="535253"/>
                  </a:cubicBezTo>
                  <a:cubicBezTo>
                    <a:pt x="238199" y="533293"/>
                    <a:pt x="240951" y="527915"/>
                    <a:pt x="242547" y="521663"/>
                  </a:cubicBezTo>
                  <a:cubicBezTo>
                    <a:pt x="242791" y="520764"/>
                    <a:pt x="242200" y="519339"/>
                    <a:pt x="241537" y="518590"/>
                  </a:cubicBezTo>
                  <a:cubicBezTo>
                    <a:pt x="237917" y="514530"/>
                    <a:pt x="233244" y="512891"/>
                    <a:pt x="227857" y="513100"/>
                  </a:cubicBezTo>
                  <a:cubicBezTo>
                    <a:pt x="225443" y="513195"/>
                    <a:pt x="222405" y="515771"/>
                    <a:pt x="221862" y="518325"/>
                  </a:cubicBezTo>
                  <a:close/>
                  <a:moveTo>
                    <a:pt x="231143" y="93947"/>
                  </a:moveTo>
                  <a:cubicBezTo>
                    <a:pt x="231901" y="94294"/>
                    <a:pt x="233629" y="93819"/>
                    <a:pt x="234113" y="93164"/>
                  </a:cubicBezTo>
                  <a:cubicBezTo>
                    <a:pt x="236740" y="89681"/>
                    <a:pt x="237331" y="84871"/>
                    <a:pt x="241297" y="82184"/>
                  </a:cubicBezTo>
                  <a:cubicBezTo>
                    <a:pt x="241965" y="81748"/>
                    <a:pt x="242440" y="79878"/>
                    <a:pt x="242059" y="79261"/>
                  </a:cubicBezTo>
                  <a:cubicBezTo>
                    <a:pt x="239141" y="74631"/>
                    <a:pt x="237472" y="69253"/>
                    <a:pt x="233574" y="65217"/>
                  </a:cubicBezTo>
                  <a:cubicBezTo>
                    <a:pt x="232782" y="64379"/>
                    <a:pt x="229586" y="64315"/>
                    <a:pt x="228884" y="65196"/>
                  </a:cubicBezTo>
                  <a:cubicBezTo>
                    <a:pt x="226817" y="67802"/>
                    <a:pt x="224656" y="70361"/>
                    <a:pt x="222867" y="73168"/>
                  </a:cubicBezTo>
                  <a:cubicBezTo>
                    <a:pt x="222020" y="74503"/>
                    <a:pt x="221934" y="76326"/>
                    <a:pt x="221648" y="77417"/>
                  </a:cubicBezTo>
                  <a:cubicBezTo>
                    <a:pt x="221511" y="86168"/>
                    <a:pt x="224074" y="90614"/>
                    <a:pt x="231143" y="93947"/>
                  </a:cubicBezTo>
                  <a:close/>
                  <a:moveTo>
                    <a:pt x="213432" y="57909"/>
                  </a:moveTo>
                  <a:cubicBezTo>
                    <a:pt x="215854" y="57605"/>
                    <a:pt x="217202" y="55872"/>
                    <a:pt x="216659" y="54498"/>
                  </a:cubicBezTo>
                  <a:cubicBezTo>
                    <a:pt x="216047" y="52877"/>
                    <a:pt x="214776" y="52175"/>
                    <a:pt x="213107" y="52290"/>
                  </a:cubicBezTo>
                  <a:cubicBezTo>
                    <a:pt x="211455" y="52397"/>
                    <a:pt x="209863" y="54366"/>
                    <a:pt x="210633" y="55607"/>
                  </a:cubicBezTo>
                  <a:cubicBezTo>
                    <a:pt x="211322" y="56689"/>
                    <a:pt x="212743" y="57361"/>
                    <a:pt x="213432" y="57909"/>
                  </a:cubicBezTo>
                  <a:close/>
                  <a:moveTo>
                    <a:pt x="492877" y="300896"/>
                  </a:moveTo>
                  <a:cubicBezTo>
                    <a:pt x="492424" y="302077"/>
                    <a:pt x="492899" y="302997"/>
                    <a:pt x="494058" y="303528"/>
                  </a:cubicBezTo>
                  <a:cubicBezTo>
                    <a:pt x="494452" y="303169"/>
                    <a:pt x="495030" y="302895"/>
                    <a:pt x="495184" y="302458"/>
                  </a:cubicBezTo>
                  <a:cubicBezTo>
                    <a:pt x="495646" y="301277"/>
                    <a:pt x="495192" y="300285"/>
                    <a:pt x="494016" y="299908"/>
                  </a:cubicBezTo>
                  <a:cubicBezTo>
                    <a:pt x="493733" y="299827"/>
                    <a:pt x="493049" y="300460"/>
                    <a:pt x="492877" y="300896"/>
                  </a:cubicBezTo>
                  <a:close/>
                  <a:moveTo>
                    <a:pt x="256599" y="455572"/>
                  </a:moveTo>
                  <a:cubicBezTo>
                    <a:pt x="255679" y="456030"/>
                    <a:pt x="254699" y="456411"/>
                    <a:pt x="253839" y="457006"/>
                  </a:cubicBezTo>
                  <a:cubicBezTo>
                    <a:pt x="253668" y="457117"/>
                    <a:pt x="253848" y="458170"/>
                    <a:pt x="254160" y="458491"/>
                  </a:cubicBezTo>
                  <a:cubicBezTo>
                    <a:pt x="255619" y="460040"/>
                    <a:pt x="257083" y="461636"/>
                    <a:pt x="258777" y="462898"/>
                  </a:cubicBezTo>
                  <a:cubicBezTo>
                    <a:pt x="259415" y="463390"/>
                    <a:pt x="260720" y="463241"/>
                    <a:pt x="261640" y="463052"/>
                  </a:cubicBezTo>
                  <a:cubicBezTo>
                    <a:pt x="263001" y="462727"/>
                    <a:pt x="263091" y="460301"/>
                    <a:pt x="261940" y="458816"/>
                  </a:cubicBezTo>
                  <a:cubicBezTo>
                    <a:pt x="260579" y="457044"/>
                    <a:pt x="259051" y="455572"/>
                    <a:pt x="256599" y="455572"/>
                  </a:cubicBezTo>
                  <a:close/>
                  <a:moveTo>
                    <a:pt x="205832" y="99266"/>
                  </a:moveTo>
                  <a:cubicBezTo>
                    <a:pt x="204951" y="99797"/>
                    <a:pt x="203864" y="100832"/>
                    <a:pt x="203787" y="101705"/>
                  </a:cubicBezTo>
                  <a:cubicBezTo>
                    <a:pt x="203350" y="106737"/>
                    <a:pt x="202927" y="111924"/>
                    <a:pt x="205263" y="116575"/>
                  </a:cubicBezTo>
                  <a:cubicBezTo>
                    <a:pt x="206183" y="118432"/>
                    <a:pt x="208156" y="120636"/>
                    <a:pt x="209953" y="120982"/>
                  </a:cubicBezTo>
                  <a:cubicBezTo>
                    <a:pt x="215079" y="121937"/>
                    <a:pt x="219983" y="120751"/>
                    <a:pt x="224100" y="117225"/>
                  </a:cubicBezTo>
                  <a:cubicBezTo>
                    <a:pt x="225165" y="116335"/>
                    <a:pt x="225619" y="114042"/>
                    <a:pt x="224904" y="112655"/>
                  </a:cubicBezTo>
                  <a:cubicBezTo>
                    <a:pt x="224656" y="112138"/>
                    <a:pt x="224374" y="111641"/>
                    <a:pt x="224061" y="111183"/>
                  </a:cubicBezTo>
                  <a:cubicBezTo>
                    <a:pt x="223402" y="110268"/>
                    <a:pt x="222692" y="109408"/>
                    <a:pt x="222084" y="108462"/>
                  </a:cubicBezTo>
                  <a:cubicBezTo>
                    <a:pt x="220351" y="105860"/>
                    <a:pt x="220373" y="105860"/>
                    <a:pt x="222786" y="102775"/>
                  </a:cubicBezTo>
                  <a:cubicBezTo>
                    <a:pt x="225465" y="99343"/>
                    <a:pt x="225734" y="97490"/>
                    <a:pt x="224040" y="95535"/>
                  </a:cubicBezTo>
                  <a:cubicBezTo>
                    <a:pt x="221793" y="92972"/>
                    <a:pt x="219239" y="93301"/>
                    <a:pt x="216483" y="94581"/>
                  </a:cubicBezTo>
                  <a:cubicBezTo>
                    <a:pt x="214964" y="95282"/>
                    <a:pt x="213308" y="95689"/>
                    <a:pt x="211720" y="96237"/>
                  </a:cubicBezTo>
                  <a:lnTo>
                    <a:pt x="211810" y="96155"/>
                  </a:lnTo>
                  <a:cubicBezTo>
                    <a:pt x="211784" y="96172"/>
                    <a:pt x="211776" y="96155"/>
                    <a:pt x="211767" y="96172"/>
                  </a:cubicBezTo>
                  <a:cubicBezTo>
                    <a:pt x="211755" y="96172"/>
                    <a:pt x="211746" y="96190"/>
                    <a:pt x="211746" y="96190"/>
                  </a:cubicBezTo>
                  <a:cubicBezTo>
                    <a:pt x="209773" y="97208"/>
                    <a:pt x="207715" y="98107"/>
                    <a:pt x="205832" y="99266"/>
                  </a:cubicBezTo>
                  <a:close/>
                  <a:moveTo>
                    <a:pt x="483797" y="357718"/>
                  </a:moveTo>
                  <a:cubicBezTo>
                    <a:pt x="483741" y="357466"/>
                    <a:pt x="483074" y="357355"/>
                    <a:pt x="482685" y="357196"/>
                  </a:cubicBezTo>
                  <a:cubicBezTo>
                    <a:pt x="482330" y="357415"/>
                    <a:pt x="481859" y="357564"/>
                    <a:pt x="481636" y="357894"/>
                  </a:cubicBezTo>
                  <a:cubicBezTo>
                    <a:pt x="481551" y="358022"/>
                    <a:pt x="481931" y="358750"/>
                    <a:pt x="482192" y="358805"/>
                  </a:cubicBezTo>
                  <a:cubicBezTo>
                    <a:pt x="483369" y="359088"/>
                    <a:pt x="484011" y="358634"/>
                    <a:pt x="483797" y="357718"/>
                  </a:cubicBezTo>
                  <a:close/>
                  <a:moveTo>
                    <a:pt x="469437" y="371848"/>
                  </a:moveTo>
                  <a:cubicBezTo>
                    <a:pt x="469732" y="371831"/>
                    <a:pt x="469959" y="371086"/>
                    <a:pt x="470309" y="370474"/>
                  </a:cubicBezTo>
                  <a:cubicBezTo>
                    <a:pt x="470117" y="369088"/>
                    <a:pt x="470104" y="367445"/>
                    <a:pt x="469574" y="365998"/>
                  </a:cubicBezTo>
                  <a:cubicBezTo>
                    <a:pt x="469283" y="365228"/>
                    <a:pt x="468067" y="364338"/>
                    <a:pt x="467331" y="364359"/>
                  </a:cubicBezTo>
                  <a:cubicBezTo>
                    <a:pt x="466493" y="364368"/>
                    <a:pt x="465380" y="365267"/>
                    <a:pt x="465008" y="366071"/>
                  </a:cubicBezTo>
                  <a:cubicBezTo>
                    <a:pt x="464019" y="368206"/>
                    <a:pt x="464610" y="370303"/>
                    <a:pt x="466445" y="371694"/>
                  </a:cubicBezTo>
                  <a:cubicBezTo>
                    <a:pt x="467117" y="372212"/>
                    <a:pt x="468452" y="371963"/>
                    <a:pt x="469437" y="371848"/>
                  </a:cubicBezTo>
                  <a:close/>
                  <a:moveTo>
                    <a:pt x="419157" y="373072"/>
                  </a:moveTo>
                  <a:cubicBezTo>
                    <a:pt x="423599" y="375909"/>
                    <a:pt x="431156" y="373008"/>
                    <a:pt x="433313" y="367843"/>
                  </a:cubicBezTo>
                  <a:cubicBezTo>
                    <a:pt x="433522" y="367368"/>
                    <a:pt x="433381" y="366734"/>
                    <a:pt x="433411" y="366165"/>
                  </a:cubicBezTo>
                  <a:cubicBezTo>
                    <a:pt x="432303" y="362143"/>
                    <a:pt x="429393" y="359516"/>
                    <a:pt x="426124" y="357303"/>
                  </a:cubicBezTo>
                  <a:cubicBezTo>
                    <a:pt x="425302" y="356730"/>
                    <a:pt x="423924" y="356520"/>
                    <a:pt x="422927" y="356730"/>
                  </a:cubicBezTo>
                  <a:cubicBezTo>
                    <a:pt x="416230" y="358086"/>
                    <a:pt x="413907" y="362472"/>
                    <a:pt x="416363" y="369139"/>
                  </a:cubicBezTo>
                  <a:cubicBezTo>
                    <a:pt x="416894" y="370624"/>
                    <a:pt x="417899" y="372267"/>
                    <a:pt x="419157" y="373072"/>
                  </a:cubicBezTo>
                  <a:close/>
                  <a:moveTo>
                    <a:pt x="246963" y="391125"/>
                  </a:moveTo>
                  <a:cubicBezTo>
                    <a:pt x="242474" y="396174"/>
                    <a:pt x="243193" y="402965"/>
                    <a:pt x="239894" y="408289"/>
                  </a:cubicBezTo>
                  <a:cubicBezTo>
                    <a:pt x="238204" y="411053"/>
                    <a:pt x="239252" y="413642"/>
                    <a:pt x="241516" y="415871"/>
                  </a:cubicBezTo>
                  <a:cubicBezTo>
                    <a:pt x="242705" y="417048"/>
                    <a:pt x="243732" y="418481"/>
                    <a:pt x="244541" y="419953"/>
                  </a:cubicBezTo>
                  <a:cubicBezTo>
                    <a:pt x="246518" y="423441"/>
                    <a:pt x="245333" y="428400"/>
                    <a:pt x="241811" y="430274"/>
                  </a:cubicBezTo>
                  <a:cubicBezTo>
                    <a:pt x="239291" y="431622"/>
                    <a:pt x="236522" y="432448"/>
                    <a:pt x="235876" y="435700"/>
                  </a:cubicBezTo>
                  <a:cubicBezTo>
                    <a:pt x="235178" y="439098"/>
                    <a:pt x="235234" y="442525"/>
                    <a:pt x="236642" y="445735"/>
                  </a:cubicBezTo>
                  <a:cubicBezTo>
                    <a:pt x="238015" y="448919"/>
                    <a:pt x="240223" y="451589"/>
                    <a:pt x="243214" y="453382"/>
                  </a:cubicBezTo>
                  <a:cubicBezTo>
                    <a:pt x="244601" y="454225"/>
                    <a:pt x="246411" y="454828"/>
                    <a:pt x="247973" y="454717"/>
                  </a:cubicBezTo>
                  <a:cubicBezTo>
                    <a:pt x="250206" y="454558"/>
                    <a:pt x="252329" y="453424"/>
                    <a:pt x="254562" y="453056"/>
                  </a:cubicBezTo>
                  <a:cubicBezTo>
                    <a:pt x="258290" y="452432"/>
                    <a:pt x="261340" y="454092"/>
                    <a:pt x="263484" y="456946"/>
                  </a:cubicBezTo>
                  <a:cubicBezTo>
                    <a:pt x="264794" y="458683"/>
                    <a:pt x="266018" y="460896"/>
                    <a:pt x="266232" y="463014"/>
                  </a:cubicBezTo>
                  <a:cubicBezTo>
                    <a:pt x="266814" y="468542"/>
                    <a:pt x="270352" y="470699"/>
                    <a:pt x="275068" y="471995"/>
                  </a:cubicBezTo>
                  <a:cubicBezTo>
                    <a:pt x="277747" y="472757"/>
                    <a:pt x="280537" y="473442"/>
                    <a:pt x="283048" y="474666"/>
                  </a:cubicBezTo>
                  <a:cubicBezTo>
                    <a:pt x="285684" y="475924"/>
                    <a:pt x="288222" y="476707"/>
                    <a:pt x="291196" y="476266"/>
                  </a:cubicBezTo>
                  <a:cubicBezTo>
                    <a:pt x="293425" y="475962"/>
                    <a:pt x="295727" y="476206"/>
                    <a:pt x="297995" y="476206"/>
                  </a:cubicBezTo>
                  <a:cubicBezTo>
                    <a:pt x="297995" y="476339"/>
                    <a:pt x="297995" y="476476"/>
                    <a:pt x="297982" y="476587"/>
                  </a:cubicBezTo>
                  <a:cubicBezTo>
                    <a:pt x="301401" y="476587"/>
                    <a:pt x="304833" y="476720"/>
                    <a:pt x="308205" y="476514"/>
                  </a:cubicBezTo>
                  <a:cubicBezTo>
                    <a:pt x="309108" y="476433"/>
                    <a:pt x="310289" y="475462"/>
                    <a:pt x="310717" y="474606"/>
                  </a:cubicBezTo>
                  <a:cubicBezTo>
                    <a:pt x="311466" y="473100"/>
                    <a:pt x="311675" y="471345"/>
                    <a:pt x="312163" y="469741"/>
                  </a:cubicBezTo>
                  <a:cubicBezTo>
                    <a:pt x="312929" y="467224"/>
                    <a:pt x="312026" y="465111"/>
                    <a:pt x="310097" y="463775"/>
                  </a:cubicBezTo>
                  <a:cubicBezTo>
                    <a:pt x="306827" y="461525"/>
                    <a:pt x="303181" y="459826"/>
                    <a:pt x="299882" y="457596"/>
                  </a:cubicBezTo>
                  <a:cubicBezTo>
                    <a:pt x="290575" y="451323"/>
                    <a:pt x="284388" y="442611"/>
                    <a:pt x="281076" y="431969"/>
                  </a:cubicBezTo>
                  <a:cubicBezTo>
                    <a:pt x="279565" y="427087"/>
                    <a:pt x="278560" y="422054"/>
                    <a:pt x="277426" y="417052"/>
                  </a:cubicBezTo>
                  <a:cubicBezTo>
                    <a:pt x="275804" y="409679"/>
                    <a:pt x="277747" y="402336"/>
                    <a:pt x="277806" y="394955"/>
                  </a:cubicBezTo>
                  <a:cubicBezTo>
                    <a:pt x="277824" y="391309"/>
                    <a:pt x="280083" y="388678"/>
                    <a:pt x="281812" y="385746"/>
                  </a:cubicBezTo>
                  <a:cubicBezTo>
                    <a:pt x="282929" y="383842"/>
                    <a:pt x="283686" y="381570"/>
                    <a:pt x="284037" y="379379"/>
                  </a:cubicBezTo>
                  <a:cubicBezTo>
                    <a:pt x="285517" y="369862"/>
                    <a:pt x="286947" y="360324"/>
                    <a:pt x="288038" y="350778"/>
                  </a:cubicBezTo>
                  <a:cubicBezTo>
                    <a:pt x="288521" y="346563"/>
                    <a:pt x="289766" y="342626"/>
                    <a:pt x="293263" y="340572"/>
                  </a:cubicBezTo>
                  <a:cubicBezTo>
                    <a:pt x="298522" y="337461"/>
                    <a:pt x="301650" y="332925"/>
                    <a:pt x="303673" y="327585"/>
                  </a:cubicBezTo>
                  <a:cubicBezTo>
                    <a:pt x="306331" y="320585"/>
                    <a:pt x="311068" y="314868"/>
                    <a:pt x="314915" y="308646"/>
                  </a:cubicBezTo>
                  <a:cubicBezTo>
                    <a:pt x="318496" y="302908"/>
                    <a:pt x="322762" y="297666"/>
                    <a:pt x="328043" y="293066"/>
                  </a:cubicBezTo>
                  <a:cubicBezTo>
                    <a:pt x="334059" y="287845"/>
                    <a:pt x="339806" y="282466"/>
                    <a:pt x="346901" y="278602"/>
                  </a:cubicBezTo>
                  <a:cubicBezTo>
                    <a:pt x="349853" y="277002"/>
                    <a:pt x="352160" y="274293"/>
                    <a:pt x="354993" y="272419"/>
                  </a:cubicBezTo>
                  <a:cubicBezTo>
                    <a:pt x="361060" y="268380"/>
                    <a:pt x="362948" y="263121"/>
                    <a:pt x="360346" y="256231"/>
                  </a:cubicBezTo>
                  <a:cubicBezTo>
                    <a:pt x="359755" y="254648"/>
                    <a:pt x="359327" y="252992"/>
                    <a:pt x="358989" y="251315"/>
                  </a:cubicBezTo>
                  <a:cubicBezTo>
                    <a:pt x="358497" y="248927"/>
                    <a:pt x="357175" y="247237"/>
                    <a:pt x="355219" y="245876"/>
                  </a:cubicBezTo>
                  <a:cubicBezTo>
                    <a:pt x="353837" y="244926"/>
                    <a:pt x="352468" y="243852"/>
                    <a:pt x="351159" y="242769"/>
                  </a:cubicBezTo>
                  <a:cubicBezTo>
                    <a:pt x="347110" y="239376"/>
                    <a:pt x="342459" y="239624"/>
                    <a:pt x="338364" y="241815"/>
                  </a:cubicBezTo>
                  <a:cubicBezTo>
                    <a:pt x="332288" y="245059"/>
                    <a:pt x="326836" y="249218"/>
                    <a:pt x="325860" y="256942"/>
                  </a:cubicBezTo>
                  <a:cubicBezTo>
                    <a:pt x="325253" y="261880"/>
                    <a:pt x="321932" y="265290"/>
                    <a:pt x="318038" y="267541"/>
                  </a:cubicBezTo>
                  <a:cubicBezTo>
                    <a:pt x="312685" y="270613"/>
                    <a:pt x="307195" y="274520"/>
                    <a:pt x="300875" y="274520"/>
                  </a:cubicBezTo>
                  <a:cubicBezTo>
                    <a:pt x="290378" y="274520"/>
                    <a:pt x="284285" y="280567"/>
                    <a:pt x="278872" y="288230"/>
                  </a:cubicBezTo>
                  <a:cubicBezTo>
                    <a:pt x="278555" y="288705"/>
                    <a:pt x="278183" y="289146"/>
                    <a:pt x="277939" y="289660"/>
                  </a:cubicBezTo>
                  <a:cubicBezTo>
                    <a:pt x="276664" y="292484"/>
                    <a:pt x="274306" y="293853"/>
                    <a:pt x="271521" y="294786"/>
                  </a:cubicBezTo>
                  <a:cubicBezTo>
                    <a:pt x="269291" y="295569"/>
                    <a:pt x="267768" y="296981"/>
                    <a:pt x="267194" y="299519"/>
                  </a:cubicBezTo>
                  <a:cubicBezTo>
                    <a:pt x="266557" y="302244"/>
                    <a:pt x="265786" y="305086"/>
                    <a:pt x="264375" y="307448"/>
                  </a:cubicBezTo>
                  <a:cubicBezTo>
                    <a:pt x="262787" y="310075"/>
                    <a:pt x="262196" y="312497"/>
                    <a:pt x="262932" y="315475"/>
                  </a:cubicBezTo>
                  <a:cubicBezTo>
                    <a:pt x="263125" y="316280"/>
                    <a:pt x="262303" y="317422"/>
                    <a:pt x="261769" y="318299"/>
                  </a:cubicBezTo>
                  <a:cubicBezTo>
                    <a:pt x="261503" y="318736"/>
                    <a:pt x="260848" y="318967"/>
                    <a:pt x="260305" y="319155"/>
                  </a:cubicBezTo>
                  <a:cubicBezTo>
                    <a:pt x="257404" y="320144"/>
                    <a:pt x="255825" y="322514"/>
                    <a:pt x="254246" y="324894"/>
                  </a:cubicBezTo>
                  <a:cubicBezTo>
                    <a:pt x="252795" y="327046"/>
                    <a:pt x="250613" y="327196"/>
                    <a:pt x="248294" y="327375"/>
                  </a:cubicBezTo>
                  <a:cubicBezTo>
                    <a:pt x="246830" y="327491"/>
                    <a:pt x="245632" y="330153"/>
                    <a:pt x="246300" y="331282"/>
                  </a:cubicBezTo>
                  <a:cubicBezTo>
                    <a:pt x="248307" y="334693"/>
                    <a:pt x="251469" y="337893"/>
                    <a:pt x="252115" y="341556"/>
                  </a:cubicBezTo>
                  <a:cubicBezTo>
                    <a:pt x="252881" y="345827"/>
                    <a:pt x="251135" y="350500"/>
                    <a:pt x="251122" y="354980"/>
                  </a:cubicBezTo>
                  <a:cubicBezTo>
                    <a:pt x="251114" y="357997"/>
                    <a:pt x="250335" y="360513"/>
                    <a:pt x="248927" y="363029"/>
                  </a:cubicBezTo>
                  <a:cubicBezTo>
                    <a:pt x="246984" y="366482"/>
                    <a:pt x="245063" y="369952"/>
                    <a:pt x="243189" y="373461"/>
                  </a:cubicBezTo>
                  <a:cubicBezTo>
                    <a:pt x="241875" y="375922"/>
                    <a:pt x="242470" y="378472"/>
                    <a:pt x="244810" y="381014"/>
                  </a:cubicBezTo>
                  <a:cubicBezTo>
                    <a:pt x="249021" y="385614"/>
                    <a:pt x="249988" y="387732"/>
                    <a:pt x="246963" y="391125"/>
                  </a:cubicBezTo>
                  <a:close/>
                  <a:moveTo>
                    <a:pt x="1123618" y="130448"/>
                  </a:moveTo>
                  <a:cubicBezTo>
                    <a:pt x="1122381" y="129913"/>
                    <a:pt x="1120148" y="130272"/>
                    <a:pt x="1119053" y="131128"/>
                  </a:cubicBezTo>
                  <a:cubicBezTo>
                    <a:pt x="1117957" y="131967"/>
                    <a:pt x="1117084" y="134008"/>
                    <a:pt x="1117217" y="135403"/>
                  </a:cubicBezTo>
                  <a:cubicBezTo>
                    <a:pt x="1117662" y="140174"/>
                    <a:pt x="1120336" y="143563"/>
                    <a:pt x="1124744" y="145562"/>
                  </a:cubicBezTo>
                  <a:cubicBezTo>
                    <a:pt x="1125985" y="146114"/>
                    <a:pt x="1128360" y="145373"/>
                    <a:pt x="1128963" y="143940"/>
                  </a:cubicBezTo>
                  <a:cubicBezTo>
                    <a:pt x="1129596" y="142451"/>
                    <a:pt x="1130015" y="140833"/>
                    <a:pt x="1130388" y="139686"/>
                  </a:cubicBezTo>
                  <a:cubicBezTo>
                    <a:pt x="1129862" y="134966"/>
                    <a:pt x="1127324" y="132104"/>
                    <a:pt x="1123618" y="130448"/>
                  </a:cubicBezTo>
                  <a:close/>
                  <a:moveTo>
                    <a:pt x="1043043" y="94063"/>
                  </a:moveTo>
                  <a:cubicBezTo>
                    <a:pt x="1045696" y="97721"/>
                    <a:pt x="1048867" y="100760"/>
                    <a:pt x="1049038" y="105736"/>
                  </a:cubicBezTo>
                  <a:cubicBezTo>
                    <a:pt x="1049094" y="107050"/>
                    <a:pt x="1050857" y="108646"/>
                    <a:pt x="1052218" y="109489"/>
                  </a:cubicBezTo>
                  <a:cubicBezTo>
                    <a:pt x="1055089" y="111248"/>
                    <a:pt x="1058088" y="113147"/>
                    <a:pt x="1061281" y="113969"/>
                  </a:cubicBezTo>
                  <a:cubicBezTo>
                    <a:pt x="1065324" y="115017"/>
                    <a:pt x="1068589" y="116870"/>
                    <a:pt x="1071384" y="119823"/>
                  </a:cubicBezTo>
                  <a:cubicBezTo>
                    <a:pt x="1073900" y="122497"/>
                    <a:pt x="1076912" y="123353"/>
                    <a:pt x="1080626" y="122852"/>
                  </a:cubicBezTo>
                  <a:cubicBezTo>
                    <a:pt x="1083374" y="122497"/>
                    <a:pt x="1086287" y="123199"/>
                    <a:pt x="1089039" y="122775"/>
                  </a:cubicBezTo>
                  <a:cubicBezTo>
                    <a:pt x="1090430" y="122570"/>
                    <a:pt x="1092081" y="121158"/>
                    <a:pt x="1092805" y="119849"/>
                  </a:cubicBezTo>
                  <a:cubicBezTo>
                    <a:pt x="1094105" y="117478"/>
                    <a:pt x="1094221" y="114752"/>
                    <a:pt x="1097139" y="113019"/>
                  </a:cubicBezTo>
                  <a:cubicBezTo>
                    <a:pt x="1099407" y="111680"/>
                    <a:pt x="1100875" y="108877"/>
                    <a:pt x="1102484" y="106575"/>
                  </a:cubicBezTo>
                  <a:cubicBezTo>
                    <a:pt x="1105680" y="101979"/>
                    <a:pt x="1109510" y="99347"/>
                    <a:pt x="1115479" y="100991"/>
                  </a:cubicBezTo>
                  <a:cubicBezTo>
                    <a:pt x="1116862" y="101367"/>
                    <a:pt x="1118817" y="100665"/>
                    <a:pt x="1120208" y="99899"/>
                  </a:cubicBezTo>
                  <a:cubicBezTo>
                    <a:pt x="1121650" y="99121"/>
                    <a:pt x="1122848" y="97764"/>
                    <a:pt x="1123922" y="96468"/>
                  </a:cubicBezTo>
                  <a:cubicBezTo>
                    <a:pt x="1124555" y="95646"/>
                    <a:pt x="1125103" y="94426"/>
                    <a:pt x="1125030" y="93412"/>
                  </a:cubicBezTo>
                  <a:cubicBezTo>
                    <a:pt x="1124919" y="91316"/>
                    <a:pt x="1126353" y="90537"/>
                    <a:pt x="1127658" y="89544"/>
                  </a:cubicBezTo>
                  <a:cubicBezTo>
                    <a:pt x="1128565" y="88851"/>
                    <a:pt x="1129523" y="88149"/>
                    <a:pt x="1130114" y="87233"/>
                  </a:cubicBezTo>
                  <a:cubicBezTo>
                    <a:pt x="1131038" y="85843"/>
                    <a:pt x="1132095" y="84315"/>
                    <a:pt x="1132343" y="82715"/>
                  </a:cubicBezTo>
                  <a:cubicBezTo>
                    <a:pt x="1132694" y="80545"/>
                    <a:pt x="1132724" y="78174"/>
                    <a:pt x="1132198" y="76044"/>
                  </a:cubicBezTo>
                  <a:cubicBezTo>
                    <a:pt x="1131547" y="73369"/>
                    <a:pt x="1130178" y="70870"/>
                    <a:pt x="1129117" y="68277"/>
                  </a:cubicBezTo>
                  <a:cubicBezTo>
                    <a:pt x="1130769" y="62937"/>
                    <a:pt x="1127538" y="61165"/>
                    <a:pt x="1123207" y="60288"/>
                  </a:cubicBezTo>
                  <a:cubicBezTo>
                    <a:pt x="1115997" y="58799"/>
                    <a:pt x="1108804" y="57352"/>
                    <a:pt x="1101594" y="55919"/>
                  </a:cubicBezTo>
                  <a:cubicBezTo>
                    <a:pt x="1101042" y="55803"/>
                    <a:pt x="1100374" y="55688"/>
                    <a:pt x="1099925" y="55898"/>
                  </a:cubicBezTo>
                  <a:cubicBezTo>
                    <a:pt x="1098487" y="56608"/>
                    <a:pt x="1096904" y="57254"/>
                    <a:pt x="1095838" y="58341"/>
                  </a:cubicBezTo>
                  <a:cubicBezTo>
                    <a:pt x="1095295" y="58872"/>
                    <a:pt x="1095385" y="60643"/>
                    <a:pt x="1095873" y="61426"/>
                  </a:cubicBezTo>
                  <a:cubicBezTo>
                    <a:pt x="1098928" y="66364"/>
                    <a:pt x="1100704" y="71593"/>
                    <a:pt x="1100451" y="77481"/>
                  </a:cubicBezTo>
                  <a:cubicBezTo>
                    <a:pt x="1100379" y="78898"/>
                    <a:pt x="1100806" y="80327"/>
                    <a:pt x="1101123" y="81752"/>
                  </a:cubicBezTo>
                  <a:cubicBezTo>
                    <a:pt x="1101316" y="81872"/>
                    <a:pt x="1101534" y="81966"/>
                    <a:pt x="1101718" y="82077"/>
                  </a:cubicBezTo>
                  <a:cubicBezTo>
                    <a:pt x="1101898" y="82496"/>
                    <a:pt x="1102142" y="82839"/>
                    <a:pt x="1102351" y="83241"/>
                  </a:cubicBezTo>
                  <a:cubicBezTo>
                    <a:pt x="1101996" y="82988"/>
                    <a:pt x="1101662" y="82727"/>
                    <a:pt x="1101286" y="82501"/>
                  </a:cubicBezTo>
                  <a:cubicBezTo>
                    <a:pt x="1101230" y="82252"/>
                    <a:pt x="1101174" y="82000"/>
                    <a:pt x="1101123" y="81756"/>
                  </a:cubicBezTo>
                  <a:cubicBezTo>
                    <a:pt x="1100310" y="81320"/>
                    <a:pt x="1099420" y="80917"/>
                    <a:pt x="1098966" y="80237"/>
                  </a:cubicBezTo>
                  <a:cubicBezTo>
                    <a:pt x="1095488" y="75047"/>
                    <a:pt x="1092180" y="69689"/>
                    <a:pt x="1091688" y="63262"/>
                  </a:cubicBezTo>
                  <a:cubicBezTo>
                    <a:pt x="1091380" y="59030"/>
                    <a:pt x="1088662" y="57447"/>
                    <a:pt x="1085230" y="56548"/>
                  </a:cubicBezTo>
                  <a:cubicBezTo>
                    <a:pt x="1081953" y="55671"/>
                    <a:pt x="1078611" y="54948"/>
                    <a:pt x="1075269" y="54490"/>
                  </a:cubicBezTo>
                  <a:cubicBezTo>
                    <a:pt x="1074417" y="54378"/>
                    <a:pt x="1072988" y="55251"/>
                    <a:pt x="1072556" y="56073"/>
                  </a:cubicBezTo>
                  <a:cubicBezTo>
                    <a:pt x="1071473" y="58024"/>
                    <a:pt x="1070361" y="60138"/>
                    <a:pt x="1070138" y="62286"/>
                  </a:cubicBezTo>
                  <a:cubicBezTo>
                    <a:pt x="1069822" y="65457"/>
                    <a:pt x="1070138" y="68696"/>
                    <a:pt x="1070237" y="71897"/>
                  </a:cubicBezTo>
                  <a:cubicBezTo>
                    <a:pt x="1070382" y="71957"/>
                    <a:pt x="1070545" y="71995"/>
                    <a:pt x="1070699" y="72055"/>
                  </a:cubicBezTo>
                  <a:cubicBezTo>
                    <a:pt x="1071165" y="72719"/>
                    <a:pt x="1071640" y="73391"/>
                    <a:pt x="1072205" y="73921"/>
                  </a:cubicBezTo>
                  <a:cubicBezTo>
                    <a:pt x="1071555" y="73442"/>
                    <a:pt x="1070917" y="72963"/>
                    <a:pt x="1070258" y="72471"/>
                  </a:cubicBezTo>
                  <a:cubicBezTo>
                    <a:pt x="1070258" y="72282"/>
                    <a:pt x="1070245" y="72081"/>
                    <a:pt x="1070237" y="71897"/>
                  </a:cubicBezTo>
                  <a:cubicBezTo>
                    <a:pt x="1065722" y="70297"/>
                    <a:pt x="1060801" y="70049"/>
                    <a:pt x="1057237" y="65667"/>
                  </a:cubicBezTo>
                  <a:cubicBezTo>
                    <a:pt x="1054417" y="62209"/>
                    <a:pt x="1049539" y="61067"/>
                    <a:pt x="1045200" y="59697"/>
                  </a:cubicBezTo>
                  <a:cubicBezTo>
                    <a:pt x="1043343" y="59107"/>
                    <a:pt x="1040536" y="60720"/>
                    <a:pt x="1039834" y="62804"/>
                  </a:cubicBezTo>
                  <a:cubicBezTo>
                    <a:pt x="1038435" y="67092"/>
                    <a:pt x="1037146" y="71444"/>
                    <a:pt x="1035615" y="75676"/>
                  </a:cubicBezTo>
                  <a:cubicBezTo>
                    <a:pt x="1034973" y="77469"/>
                    <a:pt x="1035255" y="79052"/>
                    <a:pt x="1036004" y="80579"/>
                  </a:cubicBezTo>
                  <a:cubicBezTo>
                    <a:pt x="1038233" y="85137"/>
                    <a:pt x="1040095" y="90002"/>
                    <a:pt x="1043043" y="94063"/>
                  </a:cubicBezTo>
                  <a:close/>
                  <a:moveTo>
                    <a:pt x="1104953" y="85714"/>
                  </a:moveTo>
                  <a:lnTo>
                    <a:pt x="1105552" y="86420"/>
                  </a:lnTo>
                  <a:lnTo>
                    <a:pt x="1104568" y="86112"/>
                  </a:lnTo>
                  <a:cubicBezTo>
                    <a:pt x="1104469" y="85616"/>
                    <a:pt x="1104153" y="85342"/>
                    <a:pt x="1103943" y="84987"/>
                  </a:cubicBezTo>
                  <a:cubicBezTo>
                    <a:pt x="1104277" y="85231"/>
                    <a:pt x="1104508" y="85556"/>
                    <a:pt x="1104953" y="85714"/>
                  </a:cubicBezTo>
                  <a:close/>
                  <a:moveTo>
                    <a:pt x="1074550" y="75012"/>
                  </a:moveTo>
                  <a:lnTo>
                    <a:pt x="1074661" y="75868"/>
                  </a:lnTo>
                  <a:lnTo>
                    <a:pt x="1074208" y="75410"/>
                  </a:lnTo>
                  <a:cubicBezTo>
                    <a:pt x="1073583" y="74952"/>
                    <a:pt x="1072971" y="74499"/>
                    <a:pt x="1072355" y="74037"/>
                  </a:cubicBezTo>
                  <a:cubicBezTo>
                    <a:pt x="1072937" y="74554"/>
                    <a:pt x="1073596" y="74957"/>
                    <a:pt x="1074550" y="75012"/>
                  </a:cubicBezTo>
                  <a:close/>
                  <a:moveTo>
                    <a:pt x="1072701" y="155177"/>
                  </a:moveTo>
                  <a:cubicBezTo>
                    <a:pt x="1071405" y="154680"/>
                    <a:pt x="1070404" y="155117"/>
                    <a:pt x="1070130" y="156473"/>
                  </a:cubicBezTo>
                  <a:cubicBezTo>
                    <a:pt x="1070048" y="156794"/>
                    <a:pt x="1070780" y="157577"/>
                    <a:pt x="1071212" y="157637"/>
                  </a:cubicBezTo>
                  <a:cubicBezTo>
                    <a:pt x="1072171" y="157770"/>
                    <a:pt x="1073146" y="157637"/>
                    <a:pt x="1074126" y="157599"/>
                  </a:cubicBezTo>
                  <a:cubicBezTo>
                    <a:pt x="1074220" y="156473"/>
                    <a:pt x="1073814" y="155596"/>
                    <a:pt x="1072701" y="155177"/>
                  </a:cubicBezTo>
                  <a:close/>
                  <a:moveTo>
                    <a:pt x="1074126" y="157599"/>
                  </a:moveTo>
                  <a:cubicBezTo>
                    <a:pt x="1074126" y="157731"/>
                    <a:pt x="1074208" y="157808"/>
                    <a:pt x="1074178" y="157945"/>
                  </a:cubicBezTo>
                  <a:cubicBezTo>
                    <a:pt x="1074306" y="157902"/>
                    <a:pt x="1074452" y="157881"/>
                    <a:pt x="1074580" y="157842"/>
                  </a:cubicBezTo>
                  <a:cubicBezTo>
                    <a:pt x="1074559" y="157748"/>
                    <a:pt x="1074490" y="157693"/>
                    <a:pt x="1074473" y="157599"/>
                  </a:cubicBezTo>
                  <a:cubicBezTo>
                    <a:pt x="1074362" y="157599"/>
                    <a:pt x="1074246" y="157599"/>
                    <a:pt x="1074126" y="157599"/>
                  </a:cubicBezTo>
                  <a:close/>
                  <a:moveTo>
                    <a:pt x="97118" y="638935"/>
                  </a:moveTo>
                  <a:cubicBezTo>
                    <a:pt x="97794" y="639654"/>
                    <a:pt x="98470" y="640382"/>
                    <a:pt x="99121" y="641088"/>
                  </a:cubicBezTo>
                  <a:cubicBezTo>
                    <a:pt x="99566" y="640835"/>
                    <a:pt x="100357" y="640630"/>
                    <a:pt x="100383" y="640360"/>
                  </a:cubicBezTo>
                  <a:cubicBezTo>
                    <a:pt x="100533" y="639102"/>
                    <a:pt x="99792" y="638306"/>
                    <a:pt x="98530" y="638264"/>
                  </a:cubicBezTo>
                  <a:cubicBezTo>
                    <a:pt x="98055" y="638242"/>
                    <a:pt x="97593" y="638709"/>
                    <a:pt x="97118" y="638935"/>
                  </a:cubicBezTo>
                  <a:close/>
                  <a:moveTo>
                    <a:pt x="1074576" y="157842"/>
                  </a:moveTo>
                  <a:cubicBezTo>
                    <a:pt x="1075594" y="161638"/>
                    <a:pt x="1078525" y="162233"/>
                    <a:pt x="1081897" y="161886"/>
                  </a:cubicBezTo>
                  <a:cubicBezTo>
                    <a:pt x="1082180" y="161865"/>
                    <a:pt x="1082561" y="161030"/>
                    <a:pt x="1082561" y="160573"/>
                  </a:cubicBezTo>
                  <a:cubicBezTo>
                    <a:pt x="1082548" y="160072"/>
                    <a:pt x="1082278" y="159464"/>
                    <a:pt x="1081923" y="159118"/>
                  </a:cubicBezTo>
                  <a:cubicBezTo>
                    <a:pt x="1079749" y="157025"/>
                    <a:pt x="1077194" y="157162"/>
                    <a:pt x="1074576" y="157842"/>
                  </a:cubicBezTo>
                  <a:close/>
                  <a:moveTo>
                    <a:pt x="1135583" y="166405"/>
                  </a:moveTo>
                  <a:cubicBezTo>
                    <a:pt x="1135976" y="166692"/>
                    <a:pt x="1136764" y="166961"/>
                    <a:pt x="1137072" y="166756"/>
                  </a:cubicBezTo>
                  <a:cubicBezTo>
                    <a:pt x="1141890" y="163358"/>
                    <a:pt x="1147277" y="162751"/>
                    <a:pt x="1153041" y="162631"/>
                  </a:cubicBezTo>
                  <a:cubicBezTo>
                    <a:pt x="1159233" y="162498"/>
                    <a:pt x="1165425" y="161390"/>
                    <a:pt x="1171617" y="160577"/>
                  </a:cubicBezTo>
                  <a:cubicBezTo>
                    <a:pt x="1174492" y="160170"/>
                    <a:pt x="1175708" y="156495"/>
                    <a:pt x="1174064" y="153880"/>
                  </a:cubicBezTo>
                  <a:cubicBezTo>
                    <a:pt x="1170983" y="148916"/>
                    <a:pt x="1167209" y="144903"/>
                    <a:pt x="1161351" y="143242"/>
                  </a:cubicBezTo>
                  <a:cubicBezTo>
                    <a:pt x="1158642" y="142476"/>
                    <a:pt x="1156066" y="141047"/>
                    <a:pt x="1153328" y="140512"/>
                  </a:cubicBezTo>
                  <a:cubicBezTo>
                    <a:pt x="1150589" y="139977"/>
                    <a:pt x="1147701" y="140063"/>
                    <a:pt x="1144877" y="140114"/>
                  </a:cubicBezTo>
                  <a:cubicBezTo>
                    <a:pt x="1142476" y="140157"/>
                    <a:pt x="1139083" y="142878"/>
                    <a:pt x="1138578" y="145168"/>
                  </a:cubicBezTo>
                  <a:cubicBezTo>
                    <a:pt x="1137846" y="148463"/>
                    <a:pt x="1137363" y="151822"/>
                    <a:pt x="1136173" y="158651"/>
                  </a:cubicBezTo>
                  <a:cubicBezTo>
                    <a:pt x="1136211" y="158501"/>
                    <a:pt x="1135377" y="161796"/>
                    <a:pt x="1134658" y="165117"/>
                  </a:cubicBezTo>
                  <a:cubicBezTo>
                    <a:pt x="1134573" y="165489"/>
                    <a:pt x="1135150" y="166118"/>
                    <a:pt x="1135583" y="166405"/>
                  </a:cubicBezTo>
                  <a:close/>
                  <a:moveTo>
                    <a:pt x="341702" y="505766"/>
                  </a:moveTo>
                  <a:lnTo>
                    <a:pt x="343067" y="505214"/>
                  </a:lnTo>
                  <a:lnTo>
                    <a:pt x="341745" y="504619"/>
                  </a:lnTo>
                  <a:lnTo>
                    <a:pt x="341702" y="505766"/>
                  </a:lnTo>
                  <a:close/>
                  <a:moveTo>
                    <a:pt x="1155159" y="72667"/>
                  </a:moveTo>
                  <a:cubicBezTo>
                    <a:pt x="1163482" y="76270"/>
                    <a:pt x="1172336" y="77832"/>
                    <a:pt x="1180688" y="78958"/>
                  </a:cubicBezTo>
                  <a:cubicBezTo>
                    <a:pt x="1183555" y="78602"/>
                    <a:pt x="1185845" y="78560"/>
                    <a:pt x="1187988" y="77990"/>
                  </a:cubicBezTo>
                  <a:cubicBezTo>
                    <a:pt x="1192627" y="76750"/>
                    <a:pt x="1196072" y="73930"/>
                    <a:pt x="1197428" y="69201"/>
                  </a:cubicBezTo>
                  <a:cubicBezTo>
                    <a:pt x="1197877" y="67691"/>
                    <a:pt x="1198078" y="65590"/>
                    <a:pt x="1197377" y="64336"/>
                  </a:cubicBezTo>
                  <a:cubicBezTo>
                    <a:pt x="1194745" y="59642"/>
                    <a:pt x="1190543" y="56574"/>
                    <a:pt x="1185079" y="56762"/>
                  </a:cubicBezTo>
                  <a:cubicBezTo>
                    <a:pt x="1181245" y="56882"/>
                    <a:pt x="1177470" y="58846"/>
                    <a:pt x="1173602" y="59073"/>
                  </a:cubicBezTo>
                  <a:cubicBezTo>
                    <a:pt x="1169195" y="59342"/>
                    <a:pt x="1164757" y="58538"/>
                    <a:pt x="1160316" y="58354"/>
                  </a:cubicBezTo>
                  <a:cubicBezTo>
                    <a:pt x="1159233" y="58311"/>
                    <a:pt x="1157988" y="58632"/>
                    <a:pt x="1157085" y="59210"/>
                  </a:cubicBezTo>
                  <a:cubicBezTo>
                    <a:pt x="1154466" y="60887"/>
                    <a:pt x="1151762" y="60485"/>
                    <a:pt x="1148929" y="60245"/>
                  </a:cubicBezTo>
                  <a:cubicBezTo>
                    <a:pt x="1147547" y="60125"/>
                    <a:pt x="1146550" y="62778"/>
                    <a:pt x="1147303" y="64131"/>
                  </a:cubicBezTo>
                  <a:cubicBezTo>
                    <a:pt x="1149173" y="67669"/>
                    <a:pt x="1151377" y="71050"/>
                    <a:pt x="1155159" y="72667"/>
                  </a:cubicBezTo>
                  <a:close/>
                  <a:moveTo>
                    <a:pt x="612551" y="88376"/>
                  </a:moveTo>
                  <a:cubicBezTo>
                    <a:pt x="613107" y="89886"/>
                    <a:pt x="613051" y="91619"/>
                    <a:pt x="612961" y="91089"/>
                  </a:cubicBezTo>
                  <a:cubicBezTo>
                    <a:pt x="612687" y="94996"/>
                    <a:pt x="612187" y="96750"/>
                    <a:pt x="612521" y="98346"/>
                  </a:cubicBezTo>
                  <a:cubicBezTo>
                    <a:pt x="613796" y="104474"/>
                    <a:pt x="615127" y="110576"/>
                    <a:pt x="616838" y="116575"/>
                  </a:cubicBezTo>
                  <a:cubicBezTo>
                    <a:pt x="618088" y="120948"/>
                    <a:pt x="619748" y="125274"/>
                    <a:pt x="623449" y="128266"/>
                  </a:cubicBezTo>
                  <a:cubicBezTo>
                    <a:pt x="624177" y="128860"/>
                    <a:pt x="625589" y="129031"/>
                    <a:pt x="626543" y="128805"/>
                  </a:cubicBezTo>
                  <a:cubicBezTo>
                    <a:pt x="627570" y="128535"/>
                    <a:pt x="628636" y="127769"/>
                    <a:pt x="629286" y="126913"/>
                  </a:cubicBezTo>
                  <a:cubicBezTo>
                    <a:pt x="635889" y="118120"/>
                    <a:pt x="636055" y="118291"/>
                    <a:pt x="647861" y="110571"/>
                  </a:cubicBezTo>
                  <a:cubicBezTo>
                    <a:pt x="651152" y="108389"/>
                    <a:pt x="654216" y="105740"/>
                    <a:pt x="656976" y="102903"/>
                  </a:cubicBezTo>
                  <a:cubicBezTo>
                    <a:pt x="658910" y="100918"/>
                    <a:pt x="660386" y="98359"/>
                    <a:pt x="661563" y="95830"/>
                  </a:cubicBezTo>
                  <a:cubicBezTo>
                    <a:pt x="662222" y="94439"/>
                    <a:pt x="662372" y="92360"/>
                    <a:pt x="661854" y="90931"/>
                  </a:cubicBezTo>
                  <a:cubicBezTo>
                    <a:pt x="660874" y="88290"/>
                    <a:pt x="659090" y="85971"/>
                    <a:pt x="657887" y="83416"/>
                  </a:cubicBezTo>
                  <a:cubicBezTo>
                    <a:pt x="656086" y="79599"/>
                    <a:pt x="653416" y="76758"/>
                    <a:pt x="649226" y="75864"/>
                  </a:cubicBezTo>
                  <a:cubicBezTo>
                    <a:pt x="643505" y="74661"/>
                    <a:pt x="638991" y="70960"/>
                    <a:pt x="633775" y="68829"/>
                  </a:cubicBezTo>
                  <a:cubicBezTo>
                    <a:pt x="628588" y="66707"/>
                    <a:pt x="623030" y="65718"/>
                    <a:pt x="618494" y="61982"/>
                  </a:cubicBezTo>
                  <a:cubicBezTo>
                    <a:pt x="616902" y="60690"/>
                    <a:pt x="614262" y="60463"/>
                    <a:pt x="612045" y="60138"/>
                  </a:cubicBezTo>
                  <a:cubicBezTo>
                    <a:pt x="611134" y="60023"/>
                    <a:pt x="609530" y="60690"/>
                    <a:pt x="609162" y="61452"/>
                  </a:cubicBezTo>
                  <a:cubicBezTo>
                    <a:pt x="606680" y="66557"/>
                    <a:pt x="604078" y="71598"/>
                    <a:pt x="607715" y="77486"/>
                  </a:cubicBezTo>
                  <a:cubicBezTo>
                    <a:pt x="609782" y="80849"/>
                    <a:pt x="611121" y="84679"/>
                    <a:pt x="612551" y="88376"/>
                  </a:cubicBezTo>
                  <a:close/>
                  <a:moveTo>
                    <a:pt x="622872" y="188070"/>
                  </a:moveTo>
                  <a:cubicBezTo>
                    <a:pt x="622435" y="188275"/>
                    <a:pt x="622003" y="188789"/>
                    <a:pt x="621870" y="189272"/>
                  </a:cubicBezTo>
                  <a:cubicBezTo>
                    <a:pt x="621515" y="190432"/>
                    <a:pt x="622114" y="191292"/>
                    <a:pt x="623415" y="191326"/>
                  </a:cubicBezTo>
                  <a:cubicBezTo>
                    <a:pt x="624626" y="191386"/>
                    <a:pt x="625229" y="190586"/>
                    <a:pt x="625169" y="189345"/>
                  </a:cubicBezTo>
                  <a:cubicBezTo>
                    <a:pt x="624870" y="187989"/>
                    <a:pt x="624083" y="187496"/>
                    <a:pt x="622872" y="188070"/>
                  </a:cubicBezTo>
                  <a:close/>
                  <a:moveTo>
                    <a:pt x="632106" y="182118"/>
                  </a:moveTo>
                  <a:lnTo>
                    <a:pt x="633462" y="182366"/>
                  </a:lnTo>
                  <a:lnTo>
                    <a:pt x="632530" y="181703"/>
                  </a:lnTo>
                  <a:lnTo>
                    <a:pt x="631943" y="181300"/>
                  </a:lnTo>
                  <a:lnTo>
                    <a:pt x="632106" y="182118"/>
                  </a:lnTo>
                  <a:close/>
                  <a:moveTo>
                    <a:pt x="606598" y="177638"/>
                  </a:moveTo>
                  <a:cubicBezTo>
                    <a:pt x="611686" y="178018"/>
                    <a:pt x="615263" y="175096"/>
                    <a:pt x="615841" y="170295"/>
                  </a:cubicBezTo>
                  <a:cubicBezTo>
                    <a:pt x="615306" y="169405"/>
                    <a:pt x="614861" y="168408"/>
                    <a:pt x="614189" y="167625"/>
                  </a:cubicBezTo>
                  <a:cubicBezTo>
                    <a:pt x="613971" y="167376"/>
                    <a:pt x="613043" y="167415"/>
                    <a:pt x="612653" y="167663"/>
                  </a:cubicBezTo>
                  <a:cubicBezTo>
                    <a:pt x="610368" y="169186"/>
                    <a:pt x="608049" y="170693"/>
                    <a:pt x="605952" y="172443"/>
                  </a:cubicBezTo>
                  <a:cubicBezTo>
                    <a:pt x="605220" y="173059"/>
                    <a:pt x="604780" y="174450"/>
                    <a:pt x="604861" y="175421"/>
                  </a:cubicBezTo>
                  <a:cubicBezTo>
                    <a:pt x="604934" y="176247"/>
                    <a:pt x="605935" y="177582"/>
                    <a:pt x="606598" y="177638"/>
                  </a:cubicBezTo>
                  <a:close/>
                  <a:moveTo>
                    <a:pt x="692860" y="98898"/>
                  </a:moveTo>
                  <a:cubicBezTo>
                    <a:pt x="693284" y="98654"/>
                    <a:pt x="693493" y="98042"/>
                    <a:pt x="693802" y="97606"/>
                  </a:cubicBezTo>
                  <a:cubicBezTo>
                    <a:pt x="693305" y="96677"/>
                    <a:pt x="692993" y="95150"/>
                    <a:pt x="692270" y="94919"/>
                  </a:cubicBezTo>
                  <a:cubicBezTo>
                    <a:pt x="688119" y="93639"/>
                    <a:pt x="683617" y="96866"/>
                    <a:pt x="679454" y="94140"/>
                  </a:cubicBezTo>
                  <a:cubicBezTo>
                    <a:pt x="679360" y="94063"/>
                    <a:pt x="678581" y="94807"/>
                    <a:pt x="678358" y="95282"/>
                  </a:cubicBezTo>
                  <a:cubicBezTo>
                    <a:pt x="678144" y="95723"/>
                    <a:pt x="677995" y="96502"/>
                    <a:pt x="678239" y="96793"/>
                  </a:cubicBezTo>
                  <a:cubicBezTo>
                    <a:pt x="681944" y="101389"/>
                    <a:pt x="687588" y="102206"/>
                    <a:pt x="692860" y="98898"/>
                  </a:cubicBezTo>
                  <a:close/>
                  <a:moveTo>
                    <a:pt x="829466" y="225383"/>
                  </a:moveTo>
                  <a:cubicBezTo>
                    <a:pt x="829217" y="229500"/>
                    <a:pt x="831682" y="231503"/>
                    <a:pt x="835165" y="232555"/>
                  </a:cubicBezTo>
                  <a:cubicBezTo>
                    <a:pt x="836766" y="233026"/>
                    <a:pt x="838469" y="233201"/>
                    <a:pt x="840086" y="233505"/>
                  </a:cubicBezTo>
                  <a:cubicBezTo>
                    <a:pt x="840694" y="233505"/>
                    <a:pt x="841246" y="233488"/>
                    <a:pt x="841794" y="233531"/>
                  </a:cubicBezTo>
                  <a:cubicBezTo>
                    <a:pt x="846257" y="233736"/>
                    <a:pt x="849085" y="230497"/>
                    <a:pt x="848615" y="226068"/>
                  </a:cubicBezTo>
                  <a:cubicBezTo>
                    <a:pt x="848221" y="222619"/>
                    <a:pt x="846941" y="219602"/>
                    <a:pt x="844977" y="216795"/>
                  </a:cubicBezTo>
                  <a:cubicBezTo>
                    <a:pt x="843754" y="215067"/>
                    <a:pt x="841195" y="213976"/>
                    <a:pt x="839072" y="214741"/>
                  </a:cubicBezTo>
                  <a:cubicBezTo>
                    <a:pt x="836462" y="215679"/>
                    <a:pt x="833907" y="216795"/>
                    <a:pt x="831447" y="218101"/>
                  </a:cubicBezTo>
                  <a:cubicBezTo>
                    <a:pt x="829230" y="219256"/>
                    <a:pt x="828413" y="221216"/>
                    <a:pt x="829213" y="223736"/>
                  </a:cubicBezTo>
                  <a:cubicBezTo>
                    <a:pt x="829388" y="224262"/>
                    <a:pt x="829483" y="224849"/>
                    <a:pt x="829466" y="225383"/>
                  </a:cubicBezTo>
                  <a:close/>
                  <a:moveTo>
                    <a:pt x="1032927" y="107811"/>
                  </a:moveTo>
                  <a:cubicBezTo>
                    <a:pt x="1033197" y="108158"/>
                    <a:pt x="1034254" y="108342"/>
                    <a:pt x="1034506" y="108115"/>
                  </a:cubicBezTo>
                  <a:cubicBezTo>
                    <a:pt x="1035255" y="107491"/>
                    <a:pt x="1035777" y="106596"/>
                    <a:pt x="1036582" y="105518"/>
                  </a:cubicBezTo>
                  <a:cubicBezTo>
                    <a:pt x="1036278" y="104114"/>
                    <a:pt x="1036017" y="102475"/>
                    <a:pt x="1035503" y="100888"/>
                  </a:cubicBezTo>
                  <a:cubicBezTo>
                    <a:pt x="1034048" y="96425"/>
                    <a:pt x="1031631" y="92805"/>
                    <a:pt x="1026753" y="91393"/>
                  </a:cubicBezTo>
                  <a:cubicBezTo>
                    <a:pt x="1025704" y="91093"/>
                    <a:pt x="1024788" y="90323"/>
                    <a:pt x="1023847" y="89681"/>
                  </a:cubicBezTo>
                  <a:cubicBezTo>
                    <a:pt x="1022670" y="88855"/>
                    <a:pt x="1021639" y="88915"/>
                    <a:pt x="1020907" y="90113"/>
                  </a:cubicBezTo>
                  <a:cubicBezTo>
                    <a:pt x="1020659" y="90511"/>
                    <a:pt x="1020621" y="91358"/>
                    <a:pt x="1020882" y="91701"/>
                  </a:cubicBezTo>
                  <a:cubicBezTo>
                    <a:pt x="1024853" y="97114"/>
                    <a:pt x="1028879" y="102488"/>
                    <a:pt x="1032927" y="107811"/>
                  </a:cubicBezTo>
                  <a:close/>
                  <a:moveTo>
                    <a:pt x="973106" y="208468"/>
                  </a:moveTo>
                  <a:cubicBezTo>
                    <a:pt x="973444" y="208494"/>
                    <a:pt x="973829" y="207916"/>
                    <a:pt x="974214" y="207591"/>
                  </a:cubicBezTo>
                  <a:cubicBezTo>
                    <a:pt x="973863" y="207227"/>
                    <a:pt x="973572" y="206577"/>
                    <a:pt x="973234" y="206564"/>
                  </a:cubicBezTo>
                  <a:cubicBezTo>
                    <a:pt x="972883" y="206543"/>
                    <a:pt x="972498" y="207116"/>
                    <a:pt x="972126" y="207437"/>
                  </a:cubicBezTo>
                  <a:cubicBezTo>
                    <a:pt x="972460" y="207805"/>
                    <a:pt x="972768" y="208434"/>
                    <a:pt x="973106" y="208468"/>
                  </a:cubicBezTo>
                  <a:close/>
                  <a:moveTo>
                    <a:pt x="715698" y="130234"/>
                  </a:moveTo>
                  <a:cubicBezTo>
                    <a:pt x="716750" y="128843"/>
                    <a:pt x="716070" y="127067"/>
                    <a:pt x="714324" y="126117"/>
                  </a:cubicBezTo>
                  <a:cubicBezTo>
                    <a:pt x="713165" y="125493"/>
                    <a:pt x="712129" y="125865"/>
                    <a:pt x="711620" y="127149"/>
                  </a:cubicBezTo>
                  <a:cubicBezTo>
                    <a:pt x="710918" y="128920"/>
                    <a:pt x="711517" y="130790"/>
                    <a:pt x="712895" y="131496"/>
                  </a:cubicBezTo>
                  <a:cubicBezTo>
                    <a:pt x="713858" y="131094"/>
                    <a:pt x="715154" y="130940"/>
                    <a:pt x="715698" y="130234"/>
                  </a:cubicBezTo>
                  <a:close/>
                  <a:moveTo>
                    <a:pt x="1710550" y="797355"/>
                  </a:moveTo>
                  <a:cubicBezTo>
                    <a:pt x="1710250" y="797240"/>
                    <a:pt x="1709737" y="797539"/>
                    <a:pt x="1709352" y="797634"/>
                  </a:cubicBezTo>
                  <a:cubicBezTo>
                    <a:pt x="1709395" y="798074"/>
                    <a:pt x="1709309" y="798682"/>
                    <a:pt x="1709523" y="798913"/>
                  </a:cubicBezTo>
                  <a:cubicBezTo>
                    <a:pt x="1710507" y="799910"/>
                    <a:pt x="1711277" y="799679"/>
                    <a:pt x="1711406" y="798365"/>
                  </a:cubicBezTo>
                  <a:cubicBezTo>
                    <a:pt x="1711406" y="798044"/>
                    <a:pt x="1710935" y="797492"/>
                    <a:pt x="1710550" y="797355"/>
                  </a:cubicBezTo>
                  <a:close/>
                  <a:moveTo>
                    <a:pt x="1663608" y="472278"/>
                  </a:moveTo>
                  <a:cubicBezTo>
                    <a:pt x="1663352" y="472419"/>
                    <a:pt x="1663009" y="472513"/>
                    <a:pt x="1662710" y="472625"/>
                  </a:cubicBezTo>
                  <a:cubicBezTo>
                    <a:pt x="1662667" y="472680"/>
                    <a:pt x="1662667" y="472757"/>
                    <a:pt x="1662667" y="472817"/>
                  </a:cubicBezTo>
                  <a:cubicBezTo>
                    <a:pt x="1662838" y="472890"/>
                    <a:pt x="1662966" y="472988"/>
                    <a:pt x="1663138" y="473061"/>
                  </a:cubicBezTo>
                  <a:cubicBezTo>
                    <a:pt x="1663309" y="472817"/>
                    <a:pt x="1663480" y="472547"/>
                    <a:pt x="1663608" y="472278"/>
                  </a:cubicBezTo>
                  <a:close/>
                  <a:moveTo>
                    <a:pt x="1723130" y="797719"/>
                  </a:moveTo>
                  <a:cubicBezTo>
                    <a:pt x="1722189" y="797698"/>
                    <a:pt x="1721205" y="797903"/>
                    <a:pt x="1720263" y="798211"/>
                  </a:cubicBezTo>
                  <a:cubicBezTo>
                    <a:pt x="1719793" y="798365"/>
                    <a:pt x="1719236" y="798806"/>
                    <a:pt x="1719023" y="799260"/>
                  </a:cubicBezTo>
                  <a:cubicBezTo>
                    <a:pt x="1716926" y="803757"/>
                    <a:pt x="1714744" y="808203"/>
                    <a:pt x="1713075" y="812837"/>
                  </a:cubicBezTo>
                  <a:cubicBezTo>
                    <a:pt x="1712647" y="813958"/>
                    <a:pt x="1713973" y="815768"/>
                    <a:pt x="1714701" y="817163"/>
                  </a:cubicBezTo>
                  <a:cubicBezTo>
                    <a:pt x="1714871" y="817489"/>
                    <a:pt x="1715728" y="817489"/>
                    <a:pt x="1716284" y="817634"/>
                  </a:cubicBezTo>
                  <a:cubicBezTo>
                    <a:pt x="1717182" y="817082"/>
                    <a:pt x="1718295" y="816727"/>
                    <a:pt x="1718937" y="815940"/>
                  </a:cubicBezTo>
                  <a:cubicBezTo>
                    <a:pt x="1723045" y="811019"/>
                    <a:pt x="1724714" y="805315"/>
                    <a:pt x="1724114" y="798969"/>
                  </a:cubicBezTo>
                  <a:cubicBezTo>
                    <a:pt x="1724072" y="798502"/>
                    <a:pt x="1723472" y="797719"/>
                    <a:pt x="1723130" y="797719"/>
                  </a:cubicBezTo>
                  <a:close/>
                  <a:moveTo>
                    <a:pt x="1664207" y="471362"/>
                  </a:moveTo>
                  <a:cubicBezTo>
                    <a:pt x="1664036" y="471666"/>
                    <a:pt x="1663822" y="471978"/>
                    <a:pt x="1663608" y="472278"/>
                  </a:cubicBezTo>
                  <a:cubicBezTo>
                    <a:pt x="1663737" y="472239"/>
                    <a:pt x="1663865" y="472239"/>
                    <a:pt x="1663951" y="472192"/>
                  </a:cubicBezTo>
                  <a:cubicBezTo>
                    <a:pt x="1664122" y="472043"/>
                    <a:pt x="1664122" y="471653"/>
                    <a:pt x="1664207" y="471362"/>
                  </a:cubicBezTo>
                  <a:close/>
                  <a:moveTo>
                    <a:pt x="345347" y="1109429"/>
                  </a:moveTo>
                  <a:lnTo>
                    <a:pt x="345429" y="1109189"/>
                  </a:lnTo>
                  <a:cubicBezTo>
                    <a:pt x="345176" y="1108774"/>
                    <a:pt x="344800" y="1108470"/>
                    <a:pt x="344526" y="1108068"/>
                  </a:cubicBezTo>
                  <a:cubicBezTo>
                    <a:pt x="344834" y="1108492"/>
                    <a:pt x="345057" y="1108988"/>
                    <a:pt x="345347" y="1109429"/>
                  </a:cubicBezTo>
                  <a:close/>
                  <a:moveTo>
                    <a:pt x="1442684" y="1029333"/>
                  </a:moveTo>
                  <a:cubicBezTo>
                    <a:pt x="1442825" y="1029170"/>
                    <a:pt x="1442932" y="1028995"/>
                    <a:pt x="1443090" y="1028841"/>
                  </a:cubicBezTo>
                  <a:cubicBezTo>
                    <a:pt x="1442932" y="1028995"/>
                    <a:pt x="1442829" y="1029166"/>
                    <a:pt x="1442684" y="1029320"/>
                  </a:cubicBezTo>
                  <a:lnTo>
                    <a:pt x="1442684" y="1029333"/>
                  </a:lnTo>
                  <a:close/>
                  <a:moveTo>
                    <a:pt x="168908" y="1048649"/>
                  </a:moveTo>
                  <a:lnTo>
                    <a:pt x="168921" y="1048636"/>
                  </a:lnTo>
                  <a:lnTo>
                    <a:pt x="168908" y="1048649"/>
                  </a:lnTo>
                  <a:lnTo>
                    <a:pt x="168908" y="1048649"/>
                  </a:lnTo>
                  <a:close/>
                  <a:moveTo>
                    <a:pt x="211759" y="96177"/>
                  </a:moveTo>
                  <a:cubicBezTo>
                    <a:pt x="212722" y="94824"/>
                    <a:pt x="213907" y="93545"/>
                    <a:pt x="214532" y="92056"/>
                  </a:cubicBezTo>
                  <a:cubicBezTo>
                    <a:pt x="215674" y="89309"/>
                    <a:pt x="213809" y="86202"/>
                    <a:pt x="210989" y="85577"/>
                  </a:cubicBezTo>
                  <a:cubicBezTo>
                    <a:pt x="208665" y="85085"/>
                    <a:pt x="206564" y="85560"/>
                    <a:pt x="204587" y="86814"/>
                  </a:cubicBezTo>
                  <a:cubicBezTo>
                    <a:pt x="202003" y="88436"/>
                    <a:pt x="201827" y="91696"/>
                    <a:pt x="204125" y="93947"/>
                  </a:cubicBezTo>
                  <a:cubicBezTo>
                    <a:pt x="206299" y="96087"/>
                    <a:pt x="208789" y="96955"/>
                    <a:pt x="211759" y="96177"/>
                  </a:cubicBezTo>
                  <a:close/>
                  <a:moveTo>
                    <a:pt x="1850818" y="239094"/>
                  </a:moveTo>
                  <a:cubicBezTo>
                    <a:pt x="1848465" y="238863"/>
                    <a:pt x="1847395" y="236317"/>
                    <a:pt x="1846796" y="234066"/>
                  </a:cubicBezTo>
                  <a:cubicBezTo>
                    <a:pt x="1846539" y="232996"/>
                    <a:pt x="1846710" y="231798"/>
                    <a:pt x="1846753" y="230668"/>
                  </a:cubicBezTo>
                  <a:cubicBezTo>
                    <a:pt x="1847010" y="225212"/>
                    <a:pt x="1845854" y="220694"/>
                    <a:pt x="1840548" y="217664"/>
                  </a:cubicBezTo>
                  <a:cubicBezTo>
                    <a:pt x="1838238" y="216350"/>
                    <a:pt x="1836740" y="213565"/>
                    <a:pt x="1834943" y="211374"/>
                  </a:cubicBezTo>
                  <a:cubicBezTo>
                    <a:pt x="1832889" y="208776"/>
                    <a:pt x="1832632" y="207668"/>
                    <a:pt x="1835156" y="205747"/>
                  </a:cubicBezTo>
                  <a:cubicBezTo>
                    <a:pt x="1839564" y="202388"/>
                    <a:pt x="1841447" y="197796"/>
                    <a:pt x="1842859" y="192798"/>
                  </a:cubicBezTo>
                  <a:cubicBezTo>
                    <a:pt x="1843330" y="191001"/>
                    <a:pt x="1843116" y="189328"/>
                    <a:pt x="1842003" y="188048"/>
                  </a:cubicBezTo>
                  <a:cubicBezTo>
                    <a:pt x="1837168" y="182657"/>
                    <a:pt x="1835371" y="176281"/>
                    <a:pt x="1835413" y="169191"/>
                  </a:cubicBezTo>
                  <a:cubicBezTo>
                    <a:pt x="1835413" y="166884"/>
                    <a:pt x="1834386" y="166080"/>
                    <a:pt x="1832161" y="166080"/>
                  </a:cubicBezTo>
                  <a:cubicBezTo>
                    <a:pt x="1831049" y="166080"/>
                    <a:pt x="1829850" y="166752"/>
                    <a:pt x="1828823" y="166525"/>
                  </a:cubicBezTo>
                  <a:cubicBezTo>
                    <a:pt x="1822790" y="165121"/>
                    <a:pt x="1816970" y="162862"/>
                    <a:pt x="1810723" y="162169"/>
                  </a:cubicBezTo>
                  <a:cubicBezTo>
                    <a:pt x="1808626" y="161959"/>
                    <a:pt x="1806744" y="160115"/>
                    <a:pt x="1804689" y="159079"/>
                  </a:cubicBezTo>
                  <a:cubicBezTo>
                    <a:pt x="1801224" y="157290"/>
                    <a:pt x="1798014" y="158031"/>
                    <a:pt x="1795361" y="160667"/>
                  </a:cubicBezTo>
                  <a:cubicBezTo>
                    <a:pt x="1791767" y="164252"/>
                    <a:pt x="1788728" y="168408"/>
                    <a:pt x="1783209" y="169417"/>
                  </a:cubicBezTo>
                  <a:cubicBezTo>
                    <a:pt x="1782353" y="169567"/>
                    <a:pt x="1781668" y="170966"/>
                    <a:pt x="1780941" y="171835"/>
                  </a:cubicBezTo>
                  <a:cubicBezTo>
                    <a:pt x="1779486" y="173688"/>
                    <a:pt x="1779229" y="176679"/>
                    <a:pt x="1780513" y="178164"/>
                  </a:cubicBezTo>
                  <a:cubicBezTo>
                    <a:pt x="1783080" y="181193"/>
                    <a:pt x="1785947" y="183996"/>
                    <a:pt x="1788258" y="187197"/>
                  </a:cubicBezTo>
                  <a:cubicBezTo>
                    <a:pt x="1789627" y="189033"/>
                    <a:pt x="1789798" y="191549"/>
                    <a:pt x="1788643" y="193710"/>
                  </a:cubicBezTo>
                  <a:cubicBezTo>
                    <a:pt x="1788172" y="194583"/>
                    <a:pt x="1787102" y="195147"/>
                    <a:pt x="1786161" y="195704"/>
                  </a:cubicBezTo>
                  <a:cubicBezTo>
                    <a:pt x="1785819" y="195918"/>
                    <a:pt x="1784835" y="195785"/>
                    <a:pt x="1784706" y="195537"/>
                  </a:cubicBezTo>
                  <a:cubicBezTo>
                    <a:pt x="1780941" y="186979"/>
                    <a:pt x="1772340" y="182246"/>
                    <a:pt x="1768018" y="174159"/>
                  </a:cubicBezTo>
                  <a:cubicBezTo>
                    <a:pt x="1761899" y="169028"/>
                    <a:pt x="1755908" y="163863"/>
                    <a:pt x="1746837" y="165750"/>
                  </a:cubicBezTo>
                  <a:cubicBezTo>
                    <a:pt x="1743584" y="166422"/>
                    <a:pt x="1739819" y="166516"/>
                    <a:pt x="1736780" y="165481"/>
                  </a:cubicBezTo>
                  <a:cubicBezTo>
                    <a:pt x="1731731" y="163799"/>
                    <a:pt x="1726767" y="163897"/>
                    <a:pt x="1721633" y="163820"/>
                  </a:cubicBezTo>
                  <a:cubicBezTo>
                    <a:pt x="1715385" y="163726"/>
                    <a:pt x="1709266" y="163247"/>
                    <a:pt x="1703147" y="161150"/>
                  </a:cubicBezTo>
                  <a:cubicBezTo>
                    <a:pt x="1697841" y="159349"/>
                    <a:pt x="1691979" y="158728"/>
                    <a:pt x="1686416" y="161039"/>
                  </a:cubicBezTo>
                  <a:cubicBezTo>
                    <a:pt x="1682137" y="162811"/>
                    <a:pt x="1678885" y="161497"/>
                    <a:pt x="1675504" y="158792"/>
                  </a:cubicBezTo>
                  <a:cubicBezTo>
                    <a:pt x="1672381" y="156255"/>
                    <a:pt x="1668615" y="154826"/>
                    <a:pt x="1664549" y="154364"/>
                  </a:cubicBezTo>
                  <a:cubicBezTo>
                    <a:pt x="1652183" y="152973"/>
                    <a:pt x="1640073" y="149045"/>
                    <a:pt x="1627407" y="150170"/>
                  </a:cubicBezTo>
                  <a:cubicBezTo>
                    <a:pt x="1625738" y="150324"/>
                    <a:pt x="1623898" y="150226"/>
                    <a:pt x="1622315" y="149772"/>
                  </a:cubicBezTo>
                  <a:cubicBezTo>
                    <a:pt x="1614099" y="147350"/>
                    <a:pt x="1606354" y="149845"/>
                    <a:pt x="1599123" y="152939"/>
                  </a:cubicBezTo>
                  <a:cubicBezTo>
                    <a:pt x="1593859" y="155168"/>
                    <a:pt x="1588681" y="158335"/>
                    <a:pt x="1583162" y="158604"/>
                  </a:cubicBezTo>
                  <a:cubicBezTo>
                    <a:pt x="1576871" y="158929"/>
                    <a:pt x="1570966" y="161291"/>
                    <a:pt x="1564633" y="160988"/>
                  </a:cubicBezTo>
                  <a:cubicBezTo>
                    <a:pt x="1561852" y="160825"/>
                    <a:pt x="1559027" y="161497"/>
                    <a:pt x="1556246" y="161903"/>
                  </a:cubicBezTo>
                  <a:cubicBezTo>
                    <a:pt x="1554834" y="162109"/>
                    <a:pt x="1554492" y="163042"/>
                    <a:pt x="1554620" y="164479"/>
                  </a:cubicBezTo>
                  <a:cubicBezTo>
                    <a:pt x="1555134" y="170119"/>
                    <a:pt x="1560739" y="174201"/>
                    <a:pt x="1559498" y="180513"/>
                  </a:cubicBezTo>
                  <a:cubicBezTo>
                    <a:pt x="1559284" y="181429"/>
                    <a:pt x="1561424" y="183466"/>
                    <a:pt x="1562793" y="183894"/>
                  </a:cubicBezTo>
                  <a:cubicBezTo>
                    <a:pt x="1567201" y="185259"/>
                    <a:pt x="1571565" y="186572"/>
                    <a:pt x="1574732" y="190141"/>
                  </a:cubicBezTo>
                  <a:cubicBezTo>
                    <a:pt x="1578112" y="193975"/>
                    <a:pt x="1581322" y="197959"/>
                    <a:pt x="1584488" y="201947"/>
                  </a:cubicBezTo>
                  <a:cubicBezTo>
                    <a:pt x="1585815" y="203539"/>
                    <a:pt x="1585601" y="206902"/>
                    <a:pt x="1584146" y="208314"/>
                  </a:cubicBezTo>
                  <a:cubicBezTo>
                    <a:pt x="1582477" y="209876"/>
                    <a:pt x="1580808" y="211408"/>
                    <a:pt x="1578968" y="212777"/>
                  </a:cubicBezTo>
                  <a:cubicBezTo>
                    <a:pt x="1576187" y="214896"/>
                    <a:pt x="1572892" y="214925"/>
                    <a:pt x="1571565" y="212243"/>
                  </a:cubicBezTo>
                  <a:cubicBezTo>
                    <a:pt x="1568056" y="205199"/>
                    <a:pt x="1562151" y="202747"/>
                    <a:pt x="1554920" y="202131"/>
                  </a:cubicBezTo>
                  <a:cubicBezTo>
                    <a:pt x="1553764" y="202041"/>
                    <a:pt x="1552566" y="201943"/>
                    <a:pt x="1551625" y="201442"/>
                  </a:cubicBezTo>
                  <a:cubicBezTo>
                    <a:pt x="1550170" y="200659"/>
                    <a:pt x="1548586" y="199786"/>
                    <a:pt x="1547560" y="198528"/>
                  </a:cubicBezTo>
                  <a:cubicBezTo>
                    <a:pt x="1546190" y="196769"/>
                    <a:pt x="1545206" y="194638"/>
                    <a:pt x="1544093" y="192653"/>
                  </a:cubicBezTo>
                  <a:cubicBezTo>
                    <a:pt x="1543452" y="191433"/>
                    <a:pt x="1543751" y="190513"/>
                    <a:pt x="1544693" y="189653"/>
                  </a:cubicBezTo>
                  <a:cubicBezTo>
                    <a:pt x="1548415" y="186260"/>
                    <a:pt x="1547517" y="182507"/>
                    <a:pt x="1545249" y="178866"/>
                  </a:cubicBezTo>
                  <a:cubicBezTo>
                    <a:pt x="1542810" y="174920"/>
                    <a:pt x="1538745" y="174612"/>
                    <a:pt x="1534679" y="174950"/>
                  </a:cubicBezTo>
                  <a:cubicBezTo>
                    <a:pt x="1532412" y="175130"/>
                    <a:pt x="1528946" y="178639"/>
                    <a:pt x="1528903" y="180659"/>
                  </a:cubicBezTo>
                  <a:cubicBezTo>
                    <a:pt x="1528817" y="185177"/>
                    <a:pt x="1528988" y="189722"/>
                    <a:pt x="1528817" y="194236"/>
                  </a:cubicBezTo>
                  <a:cubicBezTo>
                    <a:pt x="1528732" y="197210"/>
                    <a:pt x="1526464" y="199782"/>
                    <a:pt x="1523725" y="200257"/>
                  </a:cubicBezTo>
                  <a:cubicBezTo>
                    <a:pt x="1518119" y="201207"/>
                    <a:pt x="1512343" y="201592"/>
                    <a:pt x="1506951" y="203158"/>
                  </a:cubicBezTo>
                  <a:cubicBezTo>
                    <a:pt x="1503014" y="204318"/>
                    <a:pt x="1499334" y="205276"/>
                    <a:pt x="1495312" y="204134"/>
                  </a:cubicBezTo>
                  <a:cubicBezTo>
                    <a:pt x="1494285" y="203864"/>
                    <a:pt x="1492958" y="203941"/>
                    <a:pt x="1492060" y="204416"/>
                  </a:cubicBezTo>
                  <a:cubicBezTo>
                    <a:pt x="1485513" y="207848"/>
                    <a:pt x="1478936" y="211207"/>
                    <a:pt x="1472612" y="215002"/>
                  </a:cubicBezTo>
                  <a:cubicBezTo>
                    <a:pt x="1463553" y="220398"/>
                    <a:pt x="1453929" y="223124"/>
                    <a:pt x="1443390" y="222093"/>
                  </a:cubicBezTo>
                  <a:cubicBezTo>
                    <a:pt x="1441113" y="221862"/>
                    <a:pt x="1439222" y="220420"/>
                    <a:pt x="1438315" y="218096"/>
                  </a:cubicBezTo>
                  <a:cubicBezTo>
                    <a:pt x="1438092" y="217553"/>
                    <a:pt x="1437780" y="217039"/>
                    <a:pt x="1437664" y="216509"/>
                  </a:cubicBezTo>
                  <a:cubicBezTo>
                    <a:pt x="1435559" y="205751"/>
                    <a:pt x="1429427" y="197955"/>
                    <a:pt x="1420099" y="192460"/>
                  </a:cubicBezTo>
                  <a:cubicBezTo>
                    <a:pt x="1419140" y="191870"/>
                    <a:pt x="1418451" y="190838"/>
                    <a:pt x="1417514" y="190227"/>
                  </a:cubicBezTo>
                  <a:cubicBezTo>
                    <a:pt x="1407527" y="183731"/>
                    <a:pt x="1397270" y="179572"/>
                    <a:pt x="1385596" y="186337"/>
                  </a:cubicBezTo>
                  <a:cubicBezTo>
                    <a:pt x="1383688" y="187467"/>
                    <a:pt x="1381322" y="187787"/>
                    <a:pt x="1379191" y="188631"/>
                  </a:cubicBezTo>
                  <a:cubicBezTo>
                    <a:pt x="1370175" y="192174"/>
                    <a:pt x="1361428" y="196239"/>
                    <a:pt x="1353593" y="202097"/>
                  </a:cubicBezTo>
                  <a:cubicBezTo>
                    <a:pt x="1349498" y="205160"/>
                    <a:pt x="1345129" y="207891"/>
                    <a:pt x="1340777" y="210578"/>
                  </a:cubicBezTo>
                  <a:cubicBezTo>
                    <a:pt x="1337786" y="212444"/>
                    <a:pt x="1333644" y="211485"/>
                    <a:pt x="1332172" y="208156"/>
                  </a:cubicBezTo>
                  <a:cubicBezTo>
                    <a:pt x="1330443" y="204211"/>
                    <a:pt x="1327765" y="201660"/>
                    <a:pt x="1323939" y="200017"/>
                  </a:cubicBezTo>
                  <a:cubicBezTo>
                    <a:pt x="1321312" y="198909"/>
                    <a:pt x="1318714" y="197728"/>
                    <a:pt x="1316181" y="196448"/>
                  </a:cubicBezTo>
                  <a:cubicBezTo>
                    <a:pt x="1313143" y="194921"/>
                    <a:pt x="1310888" y="196025"/>
                    <a:pt x="1308496" y="198010"/>
                  </a:cubicBezTo>
                  <a:cubicBezTo>
                    <a:pt x="1305899" y="200145"/>
                    <a:pt x="1305659" y="200107"/>
                    <a:pt x="1303083" y="198126"/>
                  </a:cubicBezTo>
                  <a:cubicBezTo>
                    <a:pt x="1301213" y="196679"/>
                    <a:pt x="1299428" y="195344"/>
                    <a:pt x="1296964" y="196127"/>
                  </a:cubicBezTo>
                  <a:cubicBezTo>
                    <a:pt x="1295222" y="196662"/>
                    <a:pt x="1293348" y="196752"/>
                    <a:pt x="1292193" y="195537"/>
                  </a:cubicBezTo>
                  <a:cubicBezTo>
                    <a:pt x="1289642" y="192867"/>
                    <a:pt x="1286377" y="192293"/>
                    <a:pt x="1283100" y="191438"/>
                  </a:cubicBezTo>
                  <a:cubicBezTo>
                    <a:pt x="1281829" y="191117"/>
                    <a:pt x="1281829" y="190008"/>
                    <a:pt x="1282590" y="188716"/>
                  </a:cubicBezTo>
                  <a:cubicBezTo>
                    <a:pt x="1285483" y="183598"/>
                    <a:pt x="1285440" y="181099"/>
                    <a:pt x="1282603" y="178438"/>
                  </a:cubicBezTo>
                  <a:cubicBezTo>
                    <a:pt x="1282171" y="178057"/>
                    <a:pt x="1281854" y="177522"/>
                    <a:pt x="1281384" y="177240"/>
                  </a:cubicBezTo>
                  <a:cubicBezTo>
                    <a:pt x="1274935" y="173346"/>
                    <a:pt x="1268230" y="170414"/>
                    <a:pt x="1260412" y="172370"/>
                  </a:cubicBezTo>
                  <a:cubicBezTo>
                    <a:pt x="1257100" y="173192"/>
                    <a:pt x="1253715" y="173821"/>
                    <a:pt x="1250484" y="174946"/>
                  </a:cubicBezTo>
                  <a:cubicBezTo>
                    <a:pt x="1248405" y="175669"/>
                    <a:pt x="1245953" y="176683"/>
                    <a:pt x="1244703" y="178318"/>
                  </a:cubicBezTo>
                  <a:cubicBezTo>
                    <a:pt x="1241015" y="183183"/>
                    <a:pt x="1237211" y="183675"/>
                    <a:pt x="1231310" y="181981"/>
                  </a:cubicBezTo>
                  <a:cubicBezTo>
                    <a:pt x="1225482" y="180303"/>
                    <a:pt x="1218879" y="180740"/>
                    <a:pt x="1212679" y="180911"/>
                  </a:cubicBezTo>
                  <a:cubicBezTo>
                    <a:pt x="1205267" y="181125"/>
                    <a:pt x="1197882" y="181900"/>
                    <a:pt x="1190513" y="182725"/>
                  </a:cubicBezTo>
                  <a:cubicBezTo>
                    <a:pt x="1183144" y="183547"/>
                    <a:pt x="1175874" y="184655"/>
                    <a:pt x="1168536" y="182306"/>
                  </a:cubicBezTo>
                  <a:cubicBezTo>
                    <a:pt x="1167273" y="181887"/>
                    <a:pt x="1165301" y="183033"/>
                    <a:pt x="1163931" y="183894"/>
                  </a:cubicBezTo>
                  <a:cubicBezTo>
                    <a:pt x="1163144" y="184364"/>
                    <a:pt x="1162789" y="185716"/>
                    <a:pt x="1162511" y="186765"/>
                  </a:cubicBezTo>
                  <a:cubicBezTo>
                    <a:pt x="1162421" y="187103"/>
                    <a:pt x="1162986" y="187946"/>
                    <a:pt x="1163418" y="188104"/>
                  </a:cubicBezTo>
                  <a:cubicBezTo>
                    <a:pt x="1166024" y="189174"/>
                    <a:pt x="1168741" y="189970"/>
                    <a:pt x="1171300" y="191151"/>
                  </a:cubicBezTo>
                  <a:cubicBezTo>
                    <a:pt x="1172237" y="191570"/>
                    <a:pt x="1172905" y="192700"/>
                    <a:pt x="1173504" y="193611"/>
                  </a:cubicBezTo>
                  <a:cubicBezTo>
                    <a:pt x="1174090" y="194501"/>
                    <a:pt x="1172661" y="196872"/>
                    <a:pt x="1171056" y="197574"/>
                  </a:cubicBezTo>
                  <a:cubicBezTo>
                    <a:pt x="1169490" y="198237"/>
                    <a:pt x="1167740" y="198532"/>
                    <a:pt x="1166281" y="199367"/>
                  </a:cubicBezTo>
                  <a:cubicBezTo>
                    <a:pt x="1162999" y="201215"/>
                    <a:pt x="1161792" y="204305"/>
                    <a:pt x="1161873" y="207968"/>
                  </a:cubicBezTo>
                  <a:cubicBezTo>
                    <a:pt x="1161925" y="210847"/>
                    <a:pt x="1164240" y="213496"/>
                    <a:pt x="1167196" y="213689"/>
                  </a:cubicBezTo>
                  <a:cubicBezTo>
                    <a:pt x="1169400" y="213860"/>
                    <a:pt x="1171634" y="213629"/>
                    <a:pt x="1173850" y="213582"/>
                  </a:cubicBezTo>
                  <a:cubicBezTo>
                    <a:pt x="1173893" y="213402"/>
                    <a:pt x="1173902" y="213248"/>
                    <a:pt x="1173953" y="213098"/>
                  </a:cubicBezTo>
                  <a:lnTo>
                    <a:pt x="1174163" y="212243"/>
                  </a:lnTo>
                  <a:lnTo>
                    <a:pt x="1173945" y="213582"/>
                  </a:lnTo>
                  <a:cubicBezTo>
                    <a:pt x="1173910" y="213582"/>
                    <a:pt x="1173880" y="213582"/>
                    <a:pt x="1173846" y="213582"/>
                  </a:cubicBezTo>
                  <a:cubicBezTo>
                    <a:pt x="1173268" y="216282"/>
                    <a:pt x="1173461" y="218892"/>
                    <a:pt x="1175057" y="221259"/>
                  </a:cubicBezTo>
                  <a:cubicBezTo>
                    <a:pt x="1177620" y="225037"/>
                    <a:pt x="1180389" y="228619"/>
                    <a:pt x="1184274" y="231233"/>
                  </a:cubicBezTo>
                  <a:cubicBezTo>
                    <a:pt x="1185832" y="232281"/>
                    <a:pt x="1185776" y="233980"/>
                    <a:pt x="1184655" y="235730"/>
                  </a:cubicBezTo>
                  <a:cubicBezTo>
                    <a:pt x="1183611" y="237335"/>
                    <a:pt x="1181767" y="238225"/>
                    <a:pt x="1180440" y="237309"/>
                  </a:cubicBezTo>
                  <a:cubicBezTo>
                    <a:pt x="1176841" y="234836"/>
                    <a:pt x="1173303" y="234053"/>
                    <a:pt x="1169439" y="236685"/>
                  </a:cubicBezTo>
                  <a:cubicBezTo>
                    <a:pt x="1167094" y="238285"/>
                    <a:pt x="1164531" y="239581"/>
                    <a:pt x="1162327" y="241357"/>
                  </a:cubicBezTo>
                  <a:cubicBezTo>
                    <a:pt x="1159468" y="243681"/>
                    <a:pt x="1156495" y="244502"/>
                    <a:pt x="1152844" y="243835"/>
                  </a:cubicBezTo>
                  <a:cubicBezTo>
                    <a:pt x="1150067" y="243321"/>
                    <a:pt x="1147123" y="242979"/>
                    <a:pt x="1144380" y="243381"/>
                  </a:cubicBezTo>
                  <a:cubicBezTo>
                    <a:pt x="1140337" y="243950"/>
                    <a:pt x="1136374" y="245628"/>
                    <a:pt x="1135206" y="249962"/>
                  </a:cubicBezTo>
                  <a:cubicBezTo>
                    <a:pt x="1133935" y="254571"/>
                    <a:pt x="1131342" y="256120"/>
                    <a:pt x="1126738" y="256557"/>
                  </a:cubicBezTo>
                  <a:cubicBezTo>
                    <a:pt x="1118287" y="257378"/>
                    <a:pt x="1110982" y="255418"/>
                    <a:pt x="1104773" y="249565"/>
                  </a:cubicBezTo>
                  <a:cubicBezTo>
                    <a:pt x="1104392" y="249197"/>
                    <a:pt x="1103857" y="248859"/>
                    <a:pt x="1103357" y="248760"/>
                  </a:cubicBezTo>
                  <a:cubicBezTo>
                    <a:pt x="1102895" y="248687"/>
                    <a:pt x="1102240" y="248816"/>
                    <a:pt x="1101868" y="249107"/>
                  </a:cubicBezTo>
                  <a:cubicBezTo>
                    <a:pt x="1101461" y="249432"/>
                    <a:pt x="1101059" y="250018"/>
                    <a:pt x="1101038" y="250519"/>
                  </a:cubicBezTo>
                  <a:cubicBezTo>
                    <a:pt x="1100858" y="255778"/>
                    <a:pt x="1102467" y="260605"/>
                    <a:pt x="1104563" y="265329"/>
                  </a:cubicBezTo>
                  <a:cubicBezTo>
                    <a:pt x="1107354" y="271606"/>
                    <a:pt x="1109814" y="277952"/>
                    <a:pt x="1110764" y="284799"/>
                  </a:cubicBezTo>
                  <a:cubicBezTo>
                    <a:pt x="1111025" y="286664"/>
                    <a:pt x="1109917" y="287832"/>
                    <a:pt x="1107734" y="287601"/>
                  </a:cubicBezTo>
                  <a:cubicBezTo>
                    <a:pt x="1104380" y="287220"/>
                    <a:pt x="1101149" y="286857"/>
                    <a:pt x="1097811" y="285770"/>
                  </a:cubicBezTo>
                  <a:cubicBezTo>
                    <a:pt x="1087653" y="282509"/>
                    <a:pt x="1081080" y="274409"/>
                    <a:pt x="1072783" y="268662"/>
                  </a:cubicBezTo>
                  <a:cubicBezTo>
                    <a:pt x="1072500" y="268452"/>
                    <a:pt x="1072804" y="267541"/>
                    <a:pt x="1072633" y="267023"/>
                  </a:cubicBezTo>
                  <a:cubicBezTo>
                    <a:pt x="1071234" y="262543"/>
                    <a:pt x="1071157" y="262522"/>
                    <a:pt x="1067374" y="264807"/>
                  </a:cubicBezTo>
                  <a:cubicBezTo>
                    <a:pt x="1063869" y="266929"/>
                    <a:pt x="1062282" y="266946"/>
                    <a:pt x="1059877" y="264464"/>
                  </a:cubicBezTo>
                  <a:cubicBezTo>
                    <a:pt x="1058833" y="263399"/>
                    <a:pt x="1058371" y="261756"/>
                    <a:pt x="1057678" y="260331"/>
                  </a:cubicBezTo>
                  <a:cubicBezTo>
                    <a:pt x="1057536" y="260403"/>
                    <a:pt x="1057391" y="260485"/>
                    <a:pt x="1057237" y="260562"/>
                  </a:cubicBezTo>
                  <a:cubicBezTo>
                    <a:pt x="1057096" y="260446"/>
                    <a:pt x="1056967" y="260331"/>
                    <a:pt x="1056843" y="260198"/>
                  </a:cubicBezTo>
                  <a:cubicBezTo>
                    <a:pt x="1055564" y="260335"/>
                    <a:pt x="1054318" y="260468"/>
                    <a:pt x="1053531" y="258940"/>
                  </a:cubicBezTo>
                  <a:cubicBezTo>
                    <a:pt x="1053963" y="258752"/>
                    <a:pt x="1054605" y="258277"/>
                    <a:pt x="1054819" y="258422"/>
                  </a:cubicBezTo>
                  <a:cubicBezTo>
                    <a:pt x="1055542" y="258940"/>
                    <a:pt x="1056176" y="259590"/>
                    <a:pt x="1056843" y="260198"/>
                  </a:cubicBezTo>
                  <a:cubicBezTo>
                    <a:pt x="1057087" y="260181"/>
                    <a:pt x="1057344" y="260168"/>
                    <a:pt x="1057588" y="260143"/>
                  </a:cubicBezTo>
                  <a:cubicBezTo>
                    <a:pt x="1057631" y="260198"/>
                    <a:pt x="1057652" y="260275"/>
                    <a:pt x="1057678" y="260335"/>
                  </a:cubicBezTo>
                  <a:cubicBezTo>
                    <a:pt x="1059522" y="259398"/>
                    <a:pt x="1061465" y="258555"/>
                    <a:pt x="1063142" y="257357"/>
                  </a:cubicBezTo>
                  <a:cubicBezTo>
                    <a:pt x="1063874" y="256826"/>
                    <a:pt x="1064353" y="255333"/>
                    <a:pt x="1064263" y="254361"/>
                  </a:cubicBezTo>
                  <a:cubicBezTo>
                    <a:pt x="1063827" y="250228"/>
                    <a:pt x="1061156" y="247096"/>
                    <a:pt x="1058585" y="244182"/>
                  </a:cubicBezTo>
                  <a:cubicBezTo>
                    <a:pt x="1056694" y="242046"/>
                    <a:pt x="1053604" y="241841"/>
                    <a:pt x="1050677" y="241708"/>
                  </a:cubicBezTo>
                  <a:cubicBezTo>
                    <a:pt x="1048229" y="241571"/>
                    <a:pt x="1047673" y="240805"/>
                    <a:pt x="1048323" y="238482"/>
                  </a:cubicBezTo>
                  <a:cubicBezTo>
                    <a:pt x="1048931" y="236270"/>
                    <a:pt x="1049847" y="234215"/>
                    <a:pt x="1047921" y="232286"/>
                  </a:cubicBezTo>
                  <a:cubicBezTo>
                    <a:pt x="1043544" y="227878"/>
                    <a:pt x="1039269" y="223360"/>
                    <a:pt x="1034678" y="219166"/>
                  </a:cubicBezTo>
                  <a:cubicBezTo>
                    <a:pt x="1031160" y="215940"/>
                    <a:pt x="1015678" y="211536"/>
                    <a:pt x="1010625" y="211956"/>
                  </a:cubicBezTo>
                  <a:cubicBezTo>
                    <a:pt x="1009521" y="212050"/>
                    <a:pt x="1008199" y="212131"/>
                    <a:pt x="1007356" y="212739"/>
                  </a:cubicBezTo>
                  <a:cubicBezTo>
                    <a:pt x="1004977" y="214459"/>
                    <a:pt x="1002987" y="214977"/>
                    <a:pt x="999807" y="214018"/>
                  </a:cubicBezTo>
                  <a:cubicBezTo>
                    <a:pt x="992721" y="211900"/>
                    <a:pt x="985276" y="211250"/>
                    <a:pt x="977941" y="212987"/>
                  </a:cubicBezTo>
                  <a:cubicBezTo>
                    <a:pt x="975840" y="213483"/>
                    <a:pt x="973846" y="214836"/>
                    <a:pt x="972057" y="216132"/>
                  </a:cubicBezTo>
                  <a:cubicBezTo>
                    <a:pt x="968566" y="218708"/>
                    <a:pt x="967770" y="221614"/>
                    <a:pt x="969631" y="224947"/>
                  </a:cubicBezTo>
                  <a:cubicBezTo>
                    <a:pt x="971826" y="228892"/>
                    <a:pt x="974317" y="232666"/>
                    <a:pt x="976662" y="236518"/>
                  </a:cubicBezTo>
                  <a:cubicBezTo>
                    <a:pt x="977423" y="237759"/>
                    <a:pt x="976859" y="240604"/>
                    <a:pt x="975660" y="241092"/>
                  </a:cubicBezTo>
                  <a:cubicBezTo>
                    <a:pt x="968891" y="243878"/>
                    <a:pt x="962199" y="246929"/>
                    <a:pt x="955266" y="249257"/>
                  </a:cubicBezTo>
                  <a:cubicBezTo>
                    <a:pt x="950859" y="250750"/>
                    <a:pt x="946447" y="250232"/>
                    <a:pt x="942600" y="246642"/>
                  </a:cubicBezTo>
                  <a:cubicBezTo>
                    <a:pt x="940028" y="244267"/>
                    <a:pt x="939729" y="244665"/>
                    <a:pt x="936922" y="246629"/>
                  </a:cubicBezTo>
                  <a:cubicBezTo>
                    <a:pt x="929168" y="252141"/>
                    <a:pt x="922249" y="249847"/>
                    <a:pt x="920631" y="241233"/>
                  </a:cubicBezTo>
                  <a:cubicBezTo>
                    <a:pt x="920422" y="240125"/>
                    <a:pt x="920546" y="238965"/>
                    <a:pt x="920315" y="237874"/>
                  </a:cubicBezTo>
                  <a:cubicBezTo>
                    <a:pt x="919746" y="235187"/>
                    <a:pt x="916588" y="233304"/>
                    <a:pt x="913785" y="233873"/>
                  </a:cubicBezTo>
                  <a:cubicBezTo>
                    <a:pt x="904927" y="235705"/>
                    <a:pt x="896027" y="237455"/>
                    <a:pt x="887169" y="239419"/>
                  </a:cubicBezTo>
                  <a:cubicBezTo>
                    <a:pt x="883874" y="240146"/>
                    <a:pt x="880515" y="241019"/>
                    <a:pt x="877503" y="242474"/>
                  </a:cubicBezTo>
                  <a:cubicBezTo>
                    <a:pt x="873959" y="244186"/>
                    <a:pt x="870729" y="246612"/>
                    <a:pt x="867378" y="248726"/>
                  </a:cubicBezTo>
                  <a:cubicBezTo>
                    <a:pt x="863857" y="247027"/>
                    <a:pt x="860335" y="245307"/>
                    <a:pt x="856805" y="243668"/>
                  </a:cubicBezTo>
                  <a:cubicBezTo>
                    <a:pt x="856411" y="243501"/>
                    <a:pt x="855910" y="243595"/>
                    <a:pt x="855410" y="243612"/>
                  </a:cubicBezTo>
                  <a:cubicBezTo>
                    <a:pt x="855187" y="244588"/>
                    <a:pt x="855016" y="245602"/>
                    <a:pt x="854674" y="246535"/>
                  </a:cubicBezTo>
                  <a:cubicBezTo>
                    <a:pt x="852444" y="252658"/>
                    <a:pt x="845756" y="254657"/>
                    <a:pt x="841392" y="250369"/>
                  </a:cubicBezTo>
                  <a:cubicBezTo>
                    <a:pt x="839834" y="248841"/>
                    <a:pt x="838738" y="246817"/>
                    <a:pt x="837639" y="244900"/>
                  </a:cubicBezTo>
                  <a:cubicBezTo>
                    <a:pt x="836714" y="243262"/>
                    <a:pt x="835486" y="242269"/>
                    <a:pt x="833766" y="243167"/>
                  </a:cubicBezTo>
                  <a:cubicBezTo>
                    <a:pt x="831164" y="244502"/>
                    <a:pt x="828661" y="244900"/>
                    <a:pt x="825709" y="244460"/>
                  </a:cubicBezTo>
                  <a:cubicBezTo>
                    <a:pt x="822572" y="244002"/>
                    <a:pt x="820407" y="245944"/>
                    <a:pt x="819487" y="248940"/>
                  </a:cubicBezTo>
                  <a:cubicBezTo>
                    <a:pt x="818973" y="250545"/>
                    <a:pt x="818618" y="252239"/>
                    <a:pt x="818507" y="253899"/>
                  </a:cubicBezTo>
                  <a:cubicBezTo>
                    <a:pt x="818370" y="256338"/>
                    <a:pt x="819487" y="258384"/>
                    <a:pt x="821712" y="259312"/>
                  </a:cubicBezTo>
                  <a:cubicBezTo>
                    <a:pt x="823595" y="260113"/>
                    <a:pt x="825674" y="260421"/>
                    <a:pt x="827677" y="260879"/>
                  </a:cubicBezTo>
                  <a:cubicBezTo>
                    <a:pt x="827707" y="260784"/>
                    <a:pt x="827728" y="260665"/>
                    <a:pt x="827758" y="260592"/>
                  </a:cubicBezTo>
                  <a:cubicBezTo>
                    <a:pt x="827917" y="260485"/>
                    <a:pt x="828075" y="260365"/>
                    <a:pt x="828246" y="260254"/>
                  </a:cubicBezTo>
                  <a:cubicBezTo>
                    <a:pt x="828306" y="259449"/>
                    <a:pt x="828319" y="258645"/>
                    <a:pt x="828661" y="257982"/>
                  </a:cubicBezTo>
                  <a:cubicBezTo>
                    <a:pt x="829025" y="257237"/>
                    <a:pt x="830009" y="256796"/>
                    <a:pt x="830698" y="256244"/>
                  </a:cubicBezTo>
                  <a:cubicBezTo>
                    <a:pt x="830801" y="256668"/>
                    <a:pt x="831075" y="257100"/>
                    <a:pt x="830989" y="257485"/>
                  </a:cubicBezTo>
                  <a:cubicBezTo>
                    <a:pt x="830916" y="257982"/>
                    <a:pt x="830655" y="258538"/>
                    <a:pt x="830291" y="258842"/>
                  </a:cubicBezTo>
                  <a:cubicBezTo>
                    <a:pt x="829654" y="259377"/>
                    <a:pt x="828931" y="259792"/>
                    <a:pt x="828250" y="260254"/>
                  </a:cubicBezTo>
                  <a:cubicBezTo>
                    <a:pt x="828225" y="260502"/>
                    <a:pt x="828216" y="260746"/>
                    <a:pt x="828169" y="260968"/>
                  </a:cubicBezTo>
                  <a:cubicBezTo>
                    <a:pt x="828019" y="260938"/>
                    <a:pt x="827853" y="260917"/>
                    <a:pt x="827681" y="260879"/>
                  </a:cubicBezTo>
                  <a:cubicBezTo>
                    <a:pt x="827245" y="262423"/>
                    <a:pt x="827138" y="264370"/>
                    <a:pt x="826111" y="265260"/>
                  </a:cubicBezTo>
                  <a:cubicBezTo>
                    <a:pt x="823000" y="267909"/>
                    <a:pt x="820655" y="271136"/>
                    <a:pt x="818764" y="274589"/>
                  </a:cubicBezTo>
                  <a:cubicBezTo>
                    <a:pt x="815037" y="281315"/>
                    <a:pt x="809140" y="283853"/>
                    <a:pt x="801921" y="284482"/>
                  </a:cubicBezTo>
                  <a:cubicBezTo>
                    <a:pt x="799311" y="284713"/>
                    <a:pt x="798215" y="283909"/>
                    <a:pt x="799324" y="281795"/>
                  </a:cubicBezTo>
                  <a:cubicBezTo>
                    <a:pt x="800963" y="278667"/>
                    <a:pt x="801579" y="275423"/>
                    <a:pt x="801831" y="271987"/>
                  </a:cubicBezTo>
                  <a:cubicBezTo>
                    <a:pt x="802122" y="268007"/>
                    <a:pt x="806958" y="267699"/>
                    <a:pt x="808211" y="264464"/>
                  </a:cubicBezTo>
                  <a:cubicBezTo>
                    <a:pt x="808819" y="262877"/>
                    <a:pt x="810069" y="261050"/>
                    <a:pt x="809696" y="259672"/>
                  </a:cubicBezTo>
                  <a:cubicBezTo>
                    <a:pt x="808220" y="254233"/>
                    <a:pt x="809979" y="249569"/>
                    <a:pt x="812255" y="244896"/>
                  </a:cubicBezTo>
                  <a:cubicBezTo>
                    <a:pt x="813308" y="242816"/>
                    <a:pt x="814031" y="240656"/>
                    <a:pt x="813500" y="238332"/>
                  </a:cubicBezTo>
                  <a:cubicBezTo>
                    <a:pt x="812944" y="236030"/>
                    <a:pt x="813231" y="233967"/>
                    <a:pt x="814202" y="231776"/>
                  </a:cubicBezTo>
                  <a:cubicBezTo>
                    <a:pt x="816517" y="226590"/>
                    <a:pt x="819256" y="221464"/>
                    <a:pt x="820604" y="215991"/>
                  </a:cubicBezTo>
                  <a:cubicBezTo>
                    <a:pt x="821956" y="210539"/>
                    <a:pt x="822388" y="204865"/>
                    <a:pt x="824489" y="199474"/>
                  </a:cubicBezTo>
                  <a:cubicBezTo>
                    <a:pt x="826372" y="194591"/>
                    <a:pt x="825713" y="189307"/>
                    <a:pt x="823565" y="184467"/>
                  </a:cubicBezTo>
                  <a:cubicBezTo>
                    <a:pt x="821275" y="179341"/>
                    <a:pt x="817672" y="174801"/>
                    <a:pt x="816663" y="169062"/>
                  </a:cubicBezTo>
                  <a:cubicBezTo>
                    <a:pt x="816479" y="168031"/>
                    <a:pt x="815708" y="166662"/>
                    <a:pt x="814853" y="166281"/>
                  </a:cubicBezTo>
                  <a:cubicBezTo>
                    <a:pt x="808742" y="163628"/>
                    <a:pt x="805755" y="157872"/>
                    <a:pt x="801498" y="153388"/>
                  </a:cubicBezTo>
                  <a:cubicBezTo>
                    <a:pt x="800282" y="152130"/>
                    <a:pt x="798400" y="152241"/>
                    <a:pt x="797201" y="153593"/>
                  </a:cubicBezTo>
                  <a:cubicBezTo>
                    <a:pt x="796179" y="154757"/>
                    <a:pt x="796273" y="159148"/>
                    <a:pt x="793384" y="155352"/>
                  </a:cubicBezTo>
                  <a:cubicBezTo>
                    <a:pt x="790124" y="151103"/>
                    <a:pt x="785746" y="148617"/>
                    <a:pt x="781185" y="146255"/>
                  </a:cubicBezTo>
                  <a:cubicBezTo>
                    <a:pt x="777162" y="144175"/>
                    <a:pt x="772733" y="142725"/>
                    <a:pt x="769079" y="140157"/>
                  </a:cubicBezTo>
                  <a:cubicBezTo>
                    <a:pt x="765288" y="137483"/>
                    <a:pt x="761908" y="136952"/>
                    <a:pt x="758125" y="139447"/>
                  </a:cubicBezTo>
                  <a:cubicBezTo>
                    <a:pt x="751432" y="143888"/>
                    <a:pt x="743927" y="146520"/>
                    <a:pt x="736443" y="149212"/>
                  </a:cubicBezTo>
                  <a:cubicBezTo>
                    <a:pt x="734842" y="149785"/>
                    <a:pt x="733850" y="151882"/>
                    <a:pt x="734504" y="153367"/>
                  </a:cubicBezTo>
                  <a:cubicBezTo>
                    <a:pt x="735198" y="154928"/>
                    <a:pt x="736271" y="156323"/>
                    <a:pt x="736879" y="157885"/>
                  </a:cubicBezTo>
                  <a:cubicBezTo>
                    <a:pt x="738034" y="160885"/>
                    <a:pt x="737085" y="163136"/>
                    <a:pt x="734119" y="165078"/>
                  </a:cubicBezTo>
                  <a:cubicBezTo>
                    <a:pt x="730871" y="167214"/>
                    <a:pt x="727067" y="165553"/>
                    <a:pt x="726614" y="161664"/>
                  </a:cubicBezTo>
                  <a:cubicBezTo>
                    <a:pt x="726297" y="158861"/>
                    <a:pt x="726503" y="156020"/>
                    <a:pt x="726237" y="153213"/>
                  </a:cubicBezTo>
                  <a:cubicBezTo>
                    <a:pt x="725993" y="150414"/>
                    <a:pt x="725659" y="147594"/>
                    <a:pt x="725026" y="144864"/>
                  </a:cubicBezTo>
                  <a:cubicBezTo>
                    <a:pt x="724453" y="142305"/>
                    <a:pt x="720931" y="140114"/>
                    <a:pt x="718424" y="140572"/>
                  </a:cubicBezTo>
                  <a:cubicBezTo>
                    <a:pt x="716194" y="140987"/>
                    <a:pt x="714029" y="141659"/>
                    <a:pt x="711855" y="142271"/>
                  </a:cubicBezTo>
                  <a:cubicBezTo>
                    <a:pt x="708329" y="143272"/>
                    <a:pt x="705193" y="142301"/>
                    <a:pt x="701983" y="140855"/>
                  </a:cubicBezTo>
                  <a:cubicBezTo>
                    <a:pt x="699578" y="139789"/>
                    <a:pt x="698201" y="138227"/>
                    <a:pt x="698748" y="135690"/>
                  </a:cubicBezTo>
                  <a:cubicBezTo>
                    <a:pt x="699929" y="130140"/>
                    <a:pt x="696463" y="127337"/>
                    <a:pt x="692668" y="124611"/>
                  </a:cubicBezTo>
                  <a:cubicBezTo>
                    <a:pt x="686253" y="125390"/>
                    <a:pt x="680631" y="121577"/>
                    <a:pt x="674443" y="121423"/>
                  </a:cubicBezTo>
                  <a:cubicBezTo>
                    <a:pt x="672967" y="121389"/>
                    <a:pt x="671345" y="122587"/>
                    <a:pt x="669984" y="123511"/>
                  </a:cubicBezTo>
                  <a:cubicBezTo>
                    <a:pt x="669081" y="124098"/>
                    <a:pt x="668298" y="125112"/>
                    <a:pt x="667828" y="126117"/>
                  </a:cubicBezTo>
                  <a:cubicBezTo>
                    <a:pt x="663326" y="135557"/>
                    <a:pt x="661251" y="145660"/>
                    <a:pt x="662115" y="155925"/>
                  </a:cubicBezTo>
                  <a:cubicBezTo>
                    <a:pt x="662650" y="162314"/>
                    <a:pt x="662303" y="169785"/>
                    <a:pt x="669676" y="173808"/>
                  </a:cubicBezTo>
                  <a:cubicBezTo>
                    <a:pt x="673082" y="175678"/>
                    <a:pt x="672051" y="179987"/>
                    <a:pt x="673241" y="183119"/>
                  </a:cubicBezTo>
                  <a:cubicBezTo>
                    <a:pt x="674661" y="186872"/>
                    <a:pt x="674280" y="187368"/>
                    <a:pt x="671328" y="187689"/>
                  </a:cubicBezTo>
                  <a:cubicBezTo>
                    <a:pt x="667370" y="188113"/>
                    <a:pt x="663330" y="188014"/>
                    <a:pt x="659723" y="190111"/>
                  </a:cubicBezTo>
                  <a:cubicBezTo>
                    <a:pt x="658101" y="191044"/>
                    <a:pt x="657284" y="192362"/>
                    <a:pt x="657558" y="194253"/>
                  </a:cubicBezTo>
                  <a:cubicBezTo>
                    <a:pt x="657806" y="195892"/>
                    <a:pt x="658773" y="197848"/>
                    <a:pt x="658208" y="199110"/>
                  </a:cubicBezTo>
                  <a:cubicBezTo>
                    <a:pt x="656578" y="202713"/>
                    <a:pt x="654404" y="206089"/>
                    <a:pt x="652299" y="209427"/>
                  </a:cubicBezTo>
                  <a:cubicBezTo>
                    <a:pt x="651734" y="210304"/>
                    <a:pt x="650639" y="210989"/>
                    <a:pt x="649633" y="211387"/>
                  </a:cubicBezTo>
                  <a:cubicBezTo>
                    <a:pt x="645987" y="212803"/>
                    <a:pt x="642337" y="214117"/>
                    <a:pt x="638644" y="215298"/>
                  </a:cubicBezTo>
                  <a:cubicBezTo>
                    <a:pt x="637716" y="215601"/>
                    <a:pt x="637100" y="214553"/>
                    <a:pt x="637446" y="213085"/>
                  </a:cubicBezTo>
                  <a:cubicBezTo>
                    <a:pt x="637938" y="210895"/>
                    <a:pt x="638734" y="208772"/>
                    <a:pt x="639243" y="206598"/>
                  </a:cubicBezTo>
                  <a:cubicBezTo>
                    <a:pt x="639740" y="204446"/>
                    <a:pt x="637497" y="202383"/>
                    <a:pt x="635054" y="202555"/>
                  </a:cubicBezTo>
                  <a:cubicBezTo>
                    <a:pt x="631481" y="202841"/>
                    <a:pt x="628062" y="203689"/>
                    <a:pt x="627168" y="207647"/>
                  </a:cubicBezTo>
                  <a:cubicBezTo>
                    <a:pt x="626590" y="210163"/>
                    <a:pt x="625875" y="211789"/>
                    <a:pt x="623111" y="212037"/>
                  </a:cubicBezTo>
                  <a:cubicBezTo>
                    <a:pt x="620873" y="212251"/>
                    <a:pt x="618631" y="212893"/>
                    <a:pt x="616359" y="213013"/>
                  </a:cubicBezTo>
                  <a:cubicBezTo>
                    <a:pt x="612542" y="213222"/>
                    <a:pt x="610205" y="215738"/>
                    <a:pt x="607869" y="218182"/>
                  </a:cubicBezTo>
                  <a:cubicBezTo>
                    <a:pt x="604934" y="221306"/>
                    <a:pt x="604805" y="223137"/>
                    <a:pt x="607933" y="227010"/>
                  </a:cubicBezTo>
                  <a:cubicBezTo>
                    <a:pt x="609260" y="228648"/>
                    <a:pt x="609140" y="230561"/>
                    <a:pt x="607903" y="231319"/>
                  </a:cubicBezTo>
                  <a:cubicBezTo>
                    <a:pt x="603577" y="233993"/>
                    <a:pt x="599380" y="236946"/>
                    <a:pt x="594831" y="239154"/>
                  </a:cubicBezTo>
                  <a:cubicBezTo>
                    <a:pt x="590718" y="241139"/>
                    <a:pt x="586713" y="242778"/>
                    <a:pt x="583885" y="246788"/>
                  </a:cubicBezTo>
                  <a:cubicBezTo>
                    <a:pt x="581300" y="250386"/>
                    <a:pt x="577085" y="252637"/>
                    <a:pt x="575678" y="257365"/>
                  </a:cubicBezTo>
                  <a:cubicBezTo>
                    <a:pt x="574681" y="260682"/>
                    <a:pt x="572511" y="263698"/>
                    <a:pt x="569028" y="264725"/>
                  </a:cubicBezTo>
                  <a:cubicBezTo>
                    <a:pt x="564342" y="266103"/>
                    <a:pt x="565515" y="271572"/>
                    <a:pt x="562126" y="273707"/>
                  </a:cubicBezTo>
                  <a:cubicBezTo>
                    <a:pt x="560102" y="275004"/>
                    <a:pt x="559237" y="277062"/>
                    <a:pt x="558219" y="279120"/>
                  </a:cubicBezTo>
                  <a:cubicBezTo>
                    <a:pt x="556272" y="283108"/>
                    <a:pt x="557646" y="286810"/>
                    <a:pt x="558454" y="290721"/>
                  </a:cubicBezTo>
                  <a:cubicBezTo>
                    <a:pt x="558968" y="293215"/>
                    <a:pt x="560384" y="294358"/>
                    <a:pt x="562237" y="295796"/>
                  </a:cubicBezTo>
                  <a:cubicBezTo>
                    <a:pt x="566229" y="298932"/>
                    <a:pt x="570016" y="302086"/>
                    <a:pt x="575061" y="303776"/>
                  </a:cubicBezTo>
                  <a:cubicBezTo>
                    <a:pt x="580385" y="305569"/>
                    <a:pt x="585695" y="307918"/>
                    <a:pt x="589542" y="312394"/>
                  </a:cubicBezTo>
                  <a:cubicBezTo>
                    <a:pt x="590175" y="313143"/>
                    <a:pt x="590530" y="314513"/>
                    <a:pt x="590350" y="315488"/>
                  </a:cubicBezTo>
                  <a:cubicBezTo>
                    <a:pt x="590188" y="316477"/>
                    <a:pt x="589435" y="317662"/>
                    <a:pt x="588579" y="318175"/>
                  </a:cubicBezTo>
                  <a:cubicBezTo>
                    <a:pt x="586166" y="319626"/>
                    <a:pt x="585888" y="317456"/>
                    <a:pt x="585314" y="315946"/>
                  </a:cubicBezTo>
                  <a:cubicBezTo>
                    <a:pt x="584664" y="314230"/>
                    <a:pt x="583697" y="312857"/>
                    <a:pt x="581621" y="313165"/>
                  </a:cubicBezTo>
                  <a:cubicBezTo>
                    <a:pt x="579405" y="313485"/>
                    <a:pt x="576632" y="313314"/>
                    <a:pt x="575091" y="314581"/>
                  </a:cubicBezTo>
                  <a:cubicBezTo>
                    <a:pt x="569747" y="319057"/>
                    <a:pt x="563333" y="321042"/>
                    <a:pt x="557158" y="323824"/>
                  </a:cubicBezTo>
                  <a:cubicBezTo>
                    <a:pt x="550885" y="326631"/>
                    <a:pt x="544526" y="328899"/>
                    <a:pt x="537987" y="330876"/>
                  </a:cubicBezTo>
                  <a:cubicBezTo>
                    <a:pt x="535792" y="331526"/>
                    <a:pt x="533597" y="332078"/>
                    <a:pt x="531483" y="332900"/>
                  </a:cubicBezTo>
                  <a:cubicBezTo>
                    <a:pt x="525347" y="335283"/>
                    <a:pt x="523554" y="340281"/>
                    <a:pt x="526755" y="346499"/>
                  </a:cubicBezTo>
                  <a:cubicBezTo>
                    <a:pt x="528030" y="348993"/>
                    <a:pt x="529588" y="351454"/>
                    <a:pt x="531428" y="353585"/>
                  </a:cubicBezTo>
                  <a:cubicBezTo>
                    <a:pt x="534072" y="356670"/>
                    <a:pt x="536139" y="359879"/>
                    <a:pt x="536879" y="364021"/>
                  </a:cubicBezTo>
                  <a:cubicBezTo>
                    <a:pt x="537243" y="366191"/>
                    <a:pt x="538188" y="368446"/>
                    <a:pt x="539451" y="370252"/>
                  </a:cubicBezTo>
                  <a:cubicBezTo>
                    <a:pt x="540679" y="372023"/>
                    <a:pt x="542446" y="373743"/>
                    <a:pt x="544372" y="374698"/>
                  </a:cubicBezTo>
                  <a:cubicBezTo>
                    <a:pt x="548574" y="376816"/>
                    <a:pt x="553311" y="375960"/>
                    <a:pt x="557825" y="376285"/>
                  </a:cubicBezTo>
                  <a:cubicBezTo>
                    <a:pt x="561493" y="379756"/>
                    <a:pt x="565091" y="383282"/>
                    <a:pt x="568857" y="386662"/>
                  </a:cubicBezTo>
                  <a:cubicBezTo>
                    <a:pt x="569631" y="387347"/>
                    <a:pt x="570958" y="387424"/>
                    <a:pt x="572006" y="387860"/>
                  </a:cubicBezTo>
                  <a:cubicBezTo>
                    <a:pt x="574608" y="388926"/>
                    <a:pt x="577244" y="389978"/>
                    <a:pt x="579807" y="391159"/>
                  </a:cubicBezTo>
                  <a:cubicBezTo>
                    <a:pt x="581934" y="392152"/>
                    <a:pt x="583722" y="393697"/>
                    <a:pt x="584146" y="396076"/>
                  </a:cubicBezTo>
                  <a:cubicBezTo>
                    <a:pt x="585485" y="403436"/>
                    <a:pt x="587680" y="410377"/>
                    <a:pt x="592049" y="416577"/>
                  </a:cubicBezTo>
                  <a:cubicBezTo>
                    <a:pt x="593170" y="418156"/>
                    <a:pt x="591899" y="419701"/>
                    <a:pt x="590338" y="420655"/>
                  </a:cubicBezTo>
                  <a:cubicBezTo>
                    <a:pt x="588459" y="421802"/>
                    <a:pt x="586546" y="422944"/>
                    <a:pt x="584638" y="424091"/>
                  </a:cubicBezTo>
                  <a:cubicBezTo>
                    <a:pt x="584741" y="424241"/>
                    <a:pt x="584835" y="424395"/>
                    <a:pt x="584933" y="424549"/>
                  </a:cubicBezTo>
                  <a:cubicBezTo>
                    <a:pt x="584668" y="424973"/>
                    <a:pt x="584360" y="425371"/>
                    <a:pt x="584172" y="425807"/>
                  </a:cubicBezTo>
                  <a:cubicBezTo>
                    <a:pt x="584013" y="426171"/>
                    <a:pt x="583958" y="426612"/>
                    <a:pt x="583876" y="427009"/>
                  </a:cubicBezTo>
                  <a:cubicBezTo>
                    <a:pt x="584095" y="426055"/>
                    <a:pt x="584321" y="425097"/>
                    <a:pt x="584544" y="424147"/>
                  </a:cubicBezTo>
                  <a:lnTo>
                    <a:pt x="584634" y="424095"/>
                  </a:lnTo>
                  <a:cubicBezTo>
                    <a:pt x="584159" y="423257"/>
                    <a:pt x="583731" y="422375"/>
                    <a:pt x="583136" y="421652"/>
                  </a:cubicBezTo>
                  <a:cubicBezTo>
                    <a:pt x="578326" y="415837"/>
                    <a:pt x="577017" y="409641"/>
                    <a:pt x="580770" y="402734"/>
                  </a:cubicBezTo>
                  <a:cubicBezTo>
                    <a:pt x="581270" y="401823"/>
                    <a:pt x="581142" y="400526"/>
                    <a:pt x="581270" y="399401"/>
                  </a:cubicBezTo>
                  <a:cubicBezTo>
                    <a:pt x="581613" y="396196"/>
                    <a:pt x="578279" y="392456"/>
                    <a:pt x="575053" y="392687"/>
                  </a:cubicBezTo>
                  <a:cubicBezTo>
                    <a:pt x="572246" y="392897"/>
                    <a:pt x="569434" y="393316"/>
                    <a:pt x="566679" y="393889"/>
                  </a:cubicBezTo>
                  <a:cubicBezTo>
                    <a:pt x="561343" y="394998"/>
                    <a:pt x="556614" y="394292"/>
                    <a:pt x="552369" y="390492"/>
                  </a:cubicBezTo>
                  <a:cubicBezTo>
                    <a:pt x="549858" y="388241"/>
                    <a:pt x="547080" y="386089"/>
                    <a:pt x="544068" y="384621"/>
                  </a:cubicBezTo>
                  <a:cubicBezTo>
                    <a:pt x="539010" y="382148"/>
                    <a:pt x="533815" y="379529"/>
                    <a:pt x="528385" y="378292"/>
                  </a:cubicBezTo>
                  <a:cubicBezTo>
                    <a:pt x="522844" y="377030"/>
                    <a:pt x="517615" y="375053"/>
                    <a:pt x="512197" y="373500"/>
                  </a:cubicBezTo>
                  <a:cubicBezTo>
                    <a:pt x="510858" y="373119"/>
                    <a:pt x="508693" y="373885"/>
                    <a:pt x="507568" y="374878"/>
                  </a:cubicBezTo>
                  <a:cubicBezTo>
                    <a:pt x="504974" y="377145"/>
                    <a:pt x="503352" y="380214"/>
                    <a:pt x="503323" y="383761"/>
                  </a:cubicBezTo>
                  <a:cubicBezTo>
                    <a:pt x="503323" y="384677"/>
                    <a:pt x="504140" y="386012"/>
                    <a:pt x="504949" y="386414"/>
                  </a:cubicBezTo>
                  <a:cubicBezTo>
                    <a:pt x="506438" y="387150"/>
                    <a:pt x="508209" y="387325"/>
                    <a:pt x="509870" y="387723"/>
                  </a:cubicBezTo>
                  <a:cubicBezTo>
                    <a:pt x="509715" y="387591"/>
                    <a:pt x="509566" y="387437"/>
                    <a:pt x="509433" y="387325"/>
                  </a:cubicBezTo>
                  <a:lnTo>
                    <a:pt x="510109" y="386388"/>
                  </a:lnTo>
                  <a:lnTo>
                    <a:pt x="509870" y="387719"/>
                  </a:lnTo>
                  <a:cubicBezTo>
                    <a:pt x="510918" y="388712"/>
                    <a:pt x="511937" y="389820"/>
                    <a:pt x="513186" y="390470"/>
                  </a:cubicBezTo>
                  <a:cubicBezTo>
                    <a:pt x="514641" y="391249"/>
                    <a:pt x="516485" y="391309"/>
                    <a:pt x="518064" y="391938"/>
                  </a:cubicBezTo>
                  <a:cubicBezTo>
                    <a:pt x="520045" y="392721"/>
                    <a:pt x="520820" y="395747"/>
                    <a:pt x="519746" y="397719"/>
                  </a:cubicBezTo>
                  <a:cubicBezTo>
                    <a:pt x="518830" y="399448"/>
                    <a:pt x="517182" y="400214"/>
                    <a:pt x="515522" y="399850"/>
                  </a:cubicBezTo>
                  <a:cubicBezTo>
                    <a:pt x="513387" y="399375"/>
                    <a:pt x="511359" y="398288"/>
                    <a:pt x="509318" y="397373"/>
                  </a:cubicBezTo>
                  <a:cubicBezTo>
                    <a:pt x="507773" y="396688"/>
                    <a:pt x="506339" y="395400"/>
                    <a:pt x="504739" y="395216"/>
                  </a:cubicBezTo>
                  <a:cubicBezTo>
                    <a:pt x="502415" y="394912"/>
                    <a:pt x="500152" y="396110"/>
                    <a:pt x="498843" y="397942"/>
                  </a:cubicBezTo>
                  <a:cubicBezTo>
                    <a:pt x="497957" y="399161"/>
                    <a:pt x="497302" y="401412"/>
                    <a:pt x="497828" y="402614"/>
                  </a:cubicBezTo>
                  <a:cubicBezTo>
                    <a:pt x="500746" y="408999"/>
                    <a:pt x="505030" y="414014"/>
                    <a:pt x="512202" y="416183"/>
                  </a:cubicBezTo>
                  <a:cubicBezTo>
                    <a:pt x="516066" y="417356"/>
                    <a:pt x="519806" y="418460"/>
                    <a:pt x="523849" y="418627"/>
                  </a:cubicBezTo>
                  <a:cubicBezTo>
                    <a:pt x="525493" y="418704"/>
                    <a:pt x="527131" y="419350"/>
                    <a:pt x="528702" y="419872"/>
                  </a:cubicBezTo>
                  <a:cubicBezTo>
                    <a:pt x="529160" y="420022"/>
                    <a:pt x="529588" y="420617"/>
                    <a:pt x="529763" y="421109"/>
                  </a:cubicBezTo>
                  <a:cubicBezTo>
                    <a:pt x="530182" y="422311"/>
                    <a:pt x="529416" y="423265"/>
                    <a:pt x="528231" y="422730"/>
                  </a:cubicBezTo>
                  <a:cubicBezTo>
                    <a:pt x="525591" y="421558"/>
                    <a:pt x="522947" y="420441"/>
                    <a:pt x="520032" y="420916"/>
                  </a:cubicBezTo>
                  <a:cubicBezTo>
                    <a:pt x="514902" y="421781"/>
                    <a:pt x="509797" y="421224"/>
                    <a:pt x="504692" y="420783"/>
                  </a:cubicBezTo>
                  <a:cubicBezTo>
                    <a:pt x="501748" y="420540"/>
                    <a:pt x="499189" y="419453"/>
                    <a:pt x="497764" y="416590"/>
                  </a:cubicBezTo>
                  <a:cubicBezTo>
                    <a:pt x="497242" y="415580"/>
                    <a:pt x="496844" y="414493"/>
                    <a:pt x="496249" y="413535"/>
                  </a:cubicBezTo>
                  <a:cubicBezTo>
                    <a:pt x="492604" y="407745"/>
                    <a:pt x="489309" y="401964"/>
                    <a:pt x="488902" y="394741"/>
                  </a:cubicBezTo>
                  <a:cubicBezTo>
                    <a:pt x="488598" y="388981"/>
                    <a:pt x="485890" y="383769"/>
                    <a:pt x="482407" y="379165"/>
                  </a:cubicBezTo>
                  <a:cubicBezTo>
                    <a:pt x="481427" y="377856"/>
                    <a:pt x="479929" y="376927"/>
                    <a:pt x="478577" y="375939"/>
                  </a:cubicBezTo>
                  <a:cubicBezTo>
                    <a:pt x="478277" y="375708"/>
                    <a:pt x="477516" y="375759"/>
                    <a:pt x="477148" y="375973"/>
                  </a:cubicBezTo>
                  <a:cubicBezTo>
                    <a:pt x="476703" y="376243"/>
                    <a:pt x="476082" y="376949"/>
                    <a:pt x="476163" y="377274"/>
                  </a:cubicBezTo>
                  <a:cubicBezTo>
                    <a:pt x="477503" y="381583"/>
                    <a:pt x="479039" y="385853"/>
                    <a:pt x="480318" y="390179"/>
                  </a:cubicBezTo>
                  <a:cubicBezTo>
                    <a:pt x="481315" y="393616"/>
                    <a:pt x="480943" y="396966"/>
                    <a:pt x="479030" y="400034"/>
                  </a:cubicBezTo>
                  <a:cubicBezTo>
                    <a:pt x="478410" y="401010"/>
                    <a:pt x="477884" y="402037"/>
                    <a:pt x="477139" y="402897"/>
                  </a:cubicBezTo>
                  <a:cubicBezTo>
                    <a:pt x="474430" y="406102"/>
                    <a:pt x="472821" y="409414"/>
                    <a:pt x="474246" y="413843"/>
                  </a:cubicBezTo>
                  <a:cubicBezTo>
                    <a:pt x="475487" y="417617"/>
                    <a:pt x="473031" y="422110"/>
                    <a:pt x="475543" y="425516"/>
                  </a:cubicBezTo>
                  <a:cubicBezTo>
                    <a:pt x="477871" y="428640"/>
                    <a:pt x="481131" y="431122"/>
                    <a:pt x="484024" y="433848"/>
                  </a:cubicBezTo>
                  <a:cubicBezTo>
                    <a:pt x="486087" y="435777"/>
                    <a:pt x="488128" y="437737"/>
                    <a:pt x="490323" y="439551"/>
                  </a:cubicBezTo>
                  <a:cubicBezTo>
                    <a:pt x="493592" y="442277"/>
                    <a:pt x="495282" y="445645"/>
                    <a:pt x="495376" y="449928"/>
                  </a:cubicBezTo>
                  <a:cubicBezTo>
                    <a:pt x="495449" y="454460"/>
                    <a:pt x="495462" y="458940"/>
                    <a:pt x="496159" y="463514"/>
                  </a:cubicBezTo>
                  <a:cubicBezTo>
                    <a:pt x="497495" y="472269"/>
                    <a:pt x="502921" y="479073"/>
                    <a:pt x="506194" y="486878"/>
                  </a:cubicBezTo>
                  <a:cubicBezTo>
                    <a:pt x="507127" y="489112"/>
                    <a:pt x="509609" y="489719"/>
                    <a:pt x="511988" y="489565"/>
                  </a:cubicBezTo>
                  <a:cubicBezTo>
                    <a:pt x="516631" y="489279"/>
                    <a:pt x="520845" y="488402"/>
                    <a:pt x="524080" y="484362"/>
                  </a:cubicBezTo>
                  <a:cubicBezTo>
                    <a:pt x="527679" y="479848"/>
                    <a:pt x="532164" y="481418"/>
                    <a:pt x="536426" y="483596"/>
                  </a:cubicBezTo>
                  <a:cubicBezTo>
                    <a:pt x="536901" y="483844"/>
                    <a:pt x="537491" y="484375"/>
                    <a:pt x="537525" y="484816"/>
                  </a:cubicBezTo>
                  <a:cubicBezTo>
                    <a:pt x="537555" y="485197"/>
                    <a:pt x="536892" y="485693"/>
                    <a:pt x="536451" y="486018"/>
                  </a:cubicBezTo>
                  <a:cubicBezTo>
                    <a:pt x="531903" y="489411"/>
                    <a:pt x="527191" y="492633"/>
                    <a:pt x="522809" y="496237"/>
                  </a:cubicBezTo>
                  <a:cubicBezTo>
                    <a:pt x="518766" y="499574"/>
                    <a:pt x="518214" y="506211"/>
                    <a:pt x="521393" y="510178"/>
                  </a:cubicBezTo>
                  <a:cubicBezTo>
                    <a:pt x="523182" y="512390"/>
                    <a:pt x="525428" y="514239"/>
                    <a:pt x="527089" y="516524"/>
                  </a:cubicBezTo>
                  <a:cubicBezTo>
                    <a:pt x="529545" y="519900"/>
                    <a:pt x="530683" y="523884"/>
                    <a:pt x="529100" y="527850"/>
                  </a:cubicBezTo>
                  <a:cubicBezTo>
                    <a:pt x="526939" y="533246"/>
                    <a:pt x="526036" y="538647"/>
                    <a:pt x="526229" y="544479"/>
                  </a:cubicBezTo>
                  <a:cubicBezTo>
                    <a:pt x="526306" y="547149"/>
                    <a:pt x="525351" y="550234"/>
                    <a:pt x="523892" y="552528"/>
                  </a:cubicBezTo>
                  <a:cubicBezTo>
                    <a:pt x="520542" y="557787"/>
                    <a:pt x="516541" y="562597"/>
                    <a:pt x="515467" y="569037"/>
                  </a:cubicBezTo>
                  <a:cubicBezTo>
                    <a:pt x="515347" y="569687"/>
                    <a:pt x="513597" y="570598"/>
                    <a:pt x="512685" y="570530"/>
                  </a:cubicBezTo>
                  <a:cubicBezTo>
                    <a:pt x="505903" y="569854"/>
                    <a:pt x="499168" y="569019"/>
                    <a:pt x="492398" y="568125"/>
                  </a:cubicBezTo>
                  <a:cubicBezTo>
                    <a:pt x="491363" y="567984"/>
                    <a:pt x="489732" y="567453"/>
                    <a:pt x="489553" y="566786"/>
                  </a:cubicBezTo>
                  <a:cubicBezTo>
                    <a:pt x="489138" y="565297"/>
                    <a:pt x="489364" y="563619"/>
                    <a:pt x="489373" y="561998"/>
                  </a:cubicBezTo>
                  <a:cubicBezTo>
                    <a:pt x="489304" y="561967"/>
                    <a:pt x="489227" y="561920"/>
                    <a:pt x="489159" y="561882"/>
                  </a:cubicBezTo>
                  <a:cubicBezTo>
                    <a:pt x="487935" y="561848"/>
                    <a:pt x="487811" y="561484"/>
                    <a:pt x="488791" y="560834"/>
                  </a:cubicBezTo>
                  <a:cubicBezTo>
                    <a:pt x="488983" y="561137"/>
                    <a:pt x="489193" y="561463"/>
                    <a:pt x="489390" y="561766"/>
                  </a:cubicBezTo>
                  <a:cubicBezTo>
                    <a:pt x="489390" y="561848"/>
                    <a:pt x="489373" y="561920"/>
                    <a:pt x="489373" y="561998"/>
                  </a:cubicBezTo>
                  <a:cubicBezTo>
                    <a:pt x="490832" y="562725"/>
                    <a:pt x="492257" y="563538"/>
                    <a:pt x="493755" y="564137"/>
                  </a:cubicBezTo>
                  <a:cubicBezTo>
                    <a:pt x="499608" y="566443"/>
                    <a:pt x="503810" y="564668"/>
                    <a:pt x="506117" y="559118"/>
                  </a:cubicBezTo>
                  <a:cubicBezTo>
                    <a:pt x="510306" y="549036"/>
                    <a:pt x="512334" y="538415"/>
                    <a:pt x="514144" y="527752"/>
                  </a:cubicBezTo>
                  <a:cubicBezTo>
                    <a:pt x="514414" y="526173"/>
                    <a:pt x="514144" y="524188"/>
                    <a:pt x="513353" y="522814"/>
                  </a:cubicBezTo>
                  <a:cubicBezTo>
                    <a:pt x="511004" y="518680"/>
                    <a:pt x="509964" y="514500"/>
                    <a:pt x="510768" y="509716"/>
                  </a:cubicBezTo>
                  <a:cubicBezTo>
                    <a:pt x="511290" y="506682"/>
                    <a:pt x="509728" y="504230"/>
                    <a:pt x="507247" y="502437"/>
                  </a:cubicBezTo>
                  <a:cubicBezTo>
                    <a:pt x="504940" y="500777"/>
                    <a:pt x="502522" y="499228"/>
                    <a:pt x="500229" y="497546"/>
                  </a:cubicBezTo>
                  <a:cubicBezTo>
                    <a:pt x="496926" y="495145"/>
                    <a:pt x="494627" y="491987"/>
                    <a:pt x="493293" y="488051"/>
                  </a:cubicBezTo>
                  <a:cubicBezTo>
                    <a:pt x="488898" y="475124"/>
                    <a:pt x="483943" y="462372"/>
                    <a:pt x="480036" y="449286"/>
                  </a:cubicBezTo>
                  <a:cubicBezTo>
                    <a:pt x="477648" y="441276"/>
                    <a:pt x="473797" y="434870"/>
                    <a:pt x="466976" y="430082"/>
                  </a:cubicBezTo>
                  <a:cubicBezTo>
                    <a:pt x="463506" y="427660"/>
                    <a:pt x="461704" y="424228"/>
                    <a:pt x="461756" y="419885"/>
                  </a:cubicBezTo>
                  <a:cubicBezTo>
                    <a:pt x="461863" y="408404"/>
                    <a:pt x="460005" y="397193"/>
                    <a:pt x="457121" y="386132"/>
                  </a:cubicBezTo>
                  <a:cubicBezTo>
                    <a:pt x="456548" y="383847"/>
                    <a:pt x="455042" y="381994"/>
                    <a:pt x="452795" y="381172"/>
                  </a:cubicBezTo>
                  <a:cubicBezTo>
                    <a:pt x="444130" y="378053"/>
                    <a:pt x="435448" y="375549"/>
                    <a:pt x="426141" y="378861"/>
                  </a:cubicBezTo>
                  <a:cubicBezTo>
                    <a:pt x="424147" y="379589"/>
                    <a:pt x="421549" y="378481"/>
                    <a:pt x="419410" y="378998"/>
                  </a:cubicBezTo>
                  <a:cubicBezTo>
                    <a:pt x="418088" y="379319"/>
                    <a:pt x="416453" y="381001"/>
                    <a:pt x="416166" y="382336"/>
                  </a:cubicBezTo>
                  <a:cubicBezTo>
                    <a:pt x="415593" y="385057"/>
                    <a:pt x="415649" y="387976"/>
                    <a:pt x="415738" y="390796"/>
                  </a:cubicBezTo>
                  <a:cubicBezTo>
                    <a:pt x="416072" y="399914"/>
                    <a:pt x="416577" y="409003"/>
                    <a:pt x="416984" y="418122"/>
                  </a:cubicBezTo>
                  <a:cubicBezTo>
                    <a:pt x="417193" y="422795"/>
                    <a:pt x="416385" y="427181"/>
                    <a:pt x="413145" y="430839"/>
                  </a:cubicBezTo>
                  <a:cubicBezTo>
                    <a:pt x="409538" y="434922"/>
                    <a:pt x="408408" y="439654"/>
                    <a:pt x="408708" y="445084"/>
                  </a:cubicBezTo>
                  <a:cubicBezTo>
                    <a:pt x="408939" y="448730"/>
                    <a:pt x="409307" y="451760"/>
                    <a:pt x="412615" y="453934"/>
                  </a:cubicBezTo>
                  <a:cubicBezTo>
                    <a:pt x="415520" y="455838"/>
                    <a:pt x="418297" y="458534"/>
                    <a:pt x="418901" y="461790"/>
                  </a:cubicBezTo>
                  <a:cubicBezTo>
                    <a:pt x="419769" y="466634"/>
                    <a:pt x="423402" y="471212"/>
                    <a:pt x="420813" y="476566"/>
                  </a:cubicBezTo>
                  <a:cubicBezTo>
                    <a:pt x="420385" y="477486"/>
                    <a:pt x="420411" y="478988"/>
                    <a:pt x="420878" y="479869"/>
                  </a:cubicBezTo>
                  <a:cubicBezTo>
                    <a:pt x="423278" y="484366"/>
                    <a:pt x="425858" y="488791"/>
                    <a:pt x="428567" y="493096"/>
                  </a:cubicBezTo>
                  <a:cubicBezTo>
                    <a:pt x="428794" y="493481"/>
                    <a:pt x="430647" y="493254"/>
                    <a:pt x="431417" y="492775"/>
                  </a:cubicBezTo>
                  <a:cubicBezTo>
                    <a:pt x="434173" y="491093"/>
                    <a:pt x="436821" y="490721"/>
                    <a:pt x="439064" y="493310"/>
                  </a:cubicBezTo>
                  <a:cubicBezTo>
                    <a:pt x="443531" y="498517"/>
                    <a:pt x="448033" y="503567"/>
                    <a:pt x="454999" y="505612"/>
                  </a:cubicBezTo>
                  <a:cubicBezTo>
                    <a:pt x="455735" y="505839"/>
                    <a:pt x="456480" y="507456"/>
                    <a:pt x="456514" y="508449"/>
                  </a:cubicBezTo>
                  <a:cubicBezTo>
                    <a:pt x="456638" y="511278"/>
                    <a:pt x="456462" y="514093"/>
                    <a:pt x="456253" y="516922"/>
                  </a:cubicBezTo>
                  <a:cubicBezTo>
                    <a:pt x="456120" y="518727"/>
                    <a:pt x="453934" y="519699"/>
                    <a:pt x="452419" y="518710"/>
                  </a:cubicBezTo>
                  <a:cubicBezTo>
                    <a:pt x="449090" y="516541"/>
                    <a:pt x="445799" y="514273"/>
                    <a:pt x="442457" y="512095"/>
                  </a:cubicBezTo>
                  <a:cubicBezTo>
                    <a:pt x="440099" y="510529"/>
                    <a:pt x="437848" y="508701"/>
                    <a:pt x="435289" y="507576"/>
                  </a:cubicBezTo>
                  <a:cubicBezTo>
                    <a:pt x="431139" y="505766"/>
                    <a:pt x="426723" y="504529"/>
                    <a:pt x="422508" y="502843"/>
                  </a:cubicBezTo>
                  <a:cubicBezTo>
                    <a:pt x="418836" y="501397"/>
                    <a:pt x="415268" y="499660"/>
                    <a:pt x="411643" y="498059"/>
                  </a:cubicBezTo>
                  <a:cubicBezTo>
                    <a:pt x="406273" y="499108"/>
                    <a:pt x="403825" y="493999"/>
                    <a:pt x="399760" y="492201"/>
                  </a:cubicBezTo>
                  <a:cubicBezTo>
                    <a:pt x="391720" y="488658"/>
                    <a:pt x="383705" y="486407"/>
                    <a:pt x="374903" y="488008"/>
                  </a:cubicBezTo>
                  <a:cubicBezTo>
                    <a:pt x="373786" y="488222"/>
                    <a:pt x="372657" y="488466"/>
                    <a:pt x="371535" y="488487"/>
                  </a:cubicBezTo>
                  <a:cubicBezTo>
                    <a:pt x="361711" y="488500"/>
                    <a:pt x="352344" y="487306"/>
                    <a:pt x="344398" y="480494"/>
                  </a:cubicBezTo>
                  <a:cubicBezTo>
                    <a:pt x="340542" y="477195"/>
                    <a:pt x="336036" y="474640"/>
                    <a:pt x="331817" y="471777"/>
                  </a:cubicBezTo>
                  <a:cubicBezTo>
                    <a:pt x="330709" y="471016"/>
                    <a:pt x="328137" y="471991"/>
                    <a:pt x="327380" y="473343"/>
                  </a:cubicBezTo>
                  <a:cubicBezTo>
                    <a:pt x="327102" y="473840"/>
                    <a:pt x="326738" y="474306"/>
                    <a:pt x="326558" y="474837"/>
                  </a:cubicBezTo>
                  <a:cubicBezTo>
                    <a:pt x="325013" y="479715"/>
                    <a:pt x="326524" y="483720"/>
                    <a:pt x="330473" y="486900"/>
                  </a:cubicBezTo>
                  <a:cubicBezTo>
                    <a:pt x="334881" y="490468"/>
                    <a:pt x="341377" y="490507"/>
                    <a:pt x="344855" y="495672"/>
                  </a:cubicBezTo>
                  <a:cubicBezTo>
                    <a:pt x="345356" y="496416"/>
                    <a:pt x="346897" y="496587"/>
                    <a:pt x="348005" y="496780"/>
                  </a:cubicBezTo>
                  <a:cubicBezTo>
                    <a:pt x="350393" y="497178"/>
                    <a:pt x="352301" y="498440"/>
                    <a:pt x="353743" y="500233"/>
                  </a:cubicBezTo>
                  <a:cubicBezTo>
                    <a:pt x="356969" y="504196"/>
                    <a:pt x="360055" y="508256"/>
                    <a:pt x="363161" y="512322"/>
                  </a:cubicBezTo>
                  <a:cubicBezTo>
                    <a:pt x="364599" y="514226"/>
                    <a:pt x="364377" y="516930"/>
                    <a:pt x="362562" y="518479"/>
                  </a:cubicBezTo>
                  <a:cubicBezTo>
                    <a:pt x="359203" y="521393"/>
                    <a:pt x="355052" y="523546"/>
                    <a:pt x="353876" y="528377"/>
                  </a:cubicBezTo>
                  <a:cubicBezTo>
                    <a:pt x="353790" y="528698"/>
                    <a:pt x="352840" y="529151"/>
                    <a:pt x="352622" y="529040"/>
                  </a:cubicBezTo>
                  <a:cubicBezTo>
                    <a:pt x="351749" y="528505"/>
                    <a:pt x="350581" y="527910"/>
                    <a:pt x="350256" y="527054"/>
                  </a:cubicBezTo>
                  <a:cubicBezTo>
                    <a:pt x="349468" y="524979"/>
                    <a:pt x="349353" y="522634"/>
                    <a:pt x="348527" y="520576"/>
                  </a:cubicBezTo>
                  <a:cubicBezTo>
                    <a:pt x="347410" y="517807"/>
                    <a:pt x="343803" y="516211"/>
                    <a:pt x="341518" y="517251"/>
                  </a:cubicBezTo>
                  <a:cubicBezTo>
                    <a:pt x="337453" y="519104"/>
                    <a:pt x="333897" y="522309"/>
                    <a:pt x="328946" y="521676"/>
                  </a:cubicBezTo>
                  <a:cubicBezTo>
                    <a:pt x="328522" y="521646"/>
                    <a:pt x="327752" y="522138"/>
                    <a:pt x="327602" y="522557"/>
                  </a:cubicBezTo>
                  <a:cubicBezTo>
                    <a:pt x="325835" y="527003"/>
                    <a:pt x="322300" y="527987"/>
                    <a:pt x="317974" y="527709"/>
                  </a:cubicBezTo>
                  <a:cubicBezTo>
                    <a:pt x="313746" y="527444"/>
                    <a:pt x="309587" y="528775"/>
                    <a:pt x="307131" y="531821"/>
                  </a:cubicBezTo>
                  <a:cubicBezTo>
                    <a:pt x="304046" y="535660"/>
                    <a:pt x="299497" y="536421"/>
                    <a:pt x="295856" y="538938"/>
                  </a:cubicBezTo>
                  <a:cubicBezTo>
                    <a:pt x="294718" y="539742"/>
                    <a:pt x="292663" y="539220"/>
                    <a:pt x="291012" y="539301"/>
                  </a:cubicBezTo>
                  <a:cubicBezTo>
                    <a:pt x="290990" y="538249"/>
                    <a:pt x="290823" y="537166"/>
                    <a:pt x="290990" y="536135"/>
                  </a:cubicBezTo>
                  <a:cubicBezTo>
                    <a:pt x="291821" y="531368"/>
                    <a:pt x="290087" y="527555"/>
                    <a:pt x="287028" y="524162"/>
                  </a:cubicBezTo>
                  <a:cubicBezTo>
                    <a:pt x="283275" y="523837"/>
                    <a:pt x="280374" y="524769"/>
                    <a:pt x="279133" y="528847"/>
                  </a:cubicBezTo>
                  <a:cubicBezTo>
                    <a:pt x="278872" y="529690"/>
                    <a:pt x="277670" y="530876"/>
                    <a:pt x="276951" y="530829"/>
                  </a:cubicBezTo>
                  <a:cubicBezTo>
                    <a:pt x="273459" y="530717"/>
                    <a:pt x="272672" y="534303"/>
                    <a:pt x="270262" y="535373"/>
                  </a:cubicBezTo>
                  <a:cubicBezTo>
                    <a:pt x="267703" y="536520"/>
                    <a:pt x="264824" y="536978"/>
                    <a:pt x="262081" y="537662"/>
                  </a:cubicBezTo>
                  <a:cubicBezTo>
                    <a:pt x="258046" y="538668"/>
                    <a:pt x="255102" y="541039"/>
                    <a:pt x="252393" y="544201"/>
                  </a:cubicBezTo>
                  <a:cubicBezTo>
                    <a:pt x="246146" y="551565"/>
                    <a:pt x="239825" y="558908"/>
                    <a:pt x="231533" y="564107"/>
                  </a:cubicBezTo>
                  <a:cubicBezTo>
                    <a:pt x="229427" y="565421"/>
                    <a:pt x="228464" y="567261"/>
                    <a:pt x="228161" y="569657"/>
                  </a:cubicBezTo>
                  <a:cubicBezTo>
                    <a:pt x="227818" y="572481"/>
                    <a:pt x="227382" y="575301"/>
                    <a:pt x="226744" y="578070"/>
                  </a:cubicBezTo>
                  <a:cubicBezTo>
                    <a:pt x="226500" y="579071"/>
                    <a:pt x="225700" y="580085"/>
                    <a:pt x="224943" y="580847"/>
                  </a:cubicBezTo>
                  <a:cubicBezTo>
                    <a:pt x="220360" y="585366"/>
                    <a:pt x="211220" y="585922"/>
                    <a:pt x="207848" y="582062"/>
                  </a:cubicBezTo>
                  <a:cubicBezTo>
                    <a:pt x="205593" y="579507"/>
                    <a:pt x="203072" y="577205"/>
                    <a:pt x="200719" y="574732"/>
                  </a:cubicBezTo>
                  <a:cubicBezTo>
                    <a:pt x="198588" y="572481"/>
                    <a:pt x="198566" y="569011"/>
                    <a:pt x="200920" y="567179"/>
                  </a:cubicBezTo>
                  <a:cubicBezTo>
                    <a:pt x="203565" y="565100"/>
                    <a:pt x="206539" y="563401"/>
                    <a:pt x="209337" y="561531"/>
                  </a:cubicBezTo>
                  <a:cubicBezTo>
                    <a:pt x="211040" y="560393"/>
                    <a:pt x="211451" y="557188"/>
                    <a:pt x="209970" y="555446"/>
                  </a:cubicBezTo>
                  <a:cubicBezTo>
                    <a:pt x="207784" y="552857"/>
                    <a:pt x="205220" y="550577"/>
                    <a:pt x="203269" y="547829"/>
                  </a:cubicBezTo>
                  <a:cubicBezTo>
                    <a:pt x="199564" y="542558"/>
                    <a:pt x="194411" y="540482"/>
                    <a:pt x="188438" y="541650"/>
                  </a:cubicBezTo>
                  <a:cubicBezTo>
                    <a:pt x="183851" y="542558"/>
                    <a:pt x="179520" y="542374"/>
                    <a:pt x="175057" y="541552"/>
                  </a:cubicBezTo>
                  <a:cubicBezTo>
                    <a:pt x="174633" y="541475"/>
                    <a:pt x="174026" y="541899"/>
                    <a:pt x="173675" y="542262"/>
                  </a:cubicBezTo>
                  <a:cubicBezTo>
                    <a:pt x="172845" y="543084"/>
                    <a:pt x="172815" y="544303"/>
                    <a:pt x="173911" y="545121"/>
                  </a:cubicBezTo>
                  <a:cubicBezTo>
                    <a:pt x="182109" y="551244"/>
                    <a:pt x="184471" y="559494"/>
                    <a:pt x="183085" y="569246"/>
                  </a:cubicBezTo>
                  <a:cubicBezTo>
                    <a:pt x="182785" y="571488"/>
                    <a:pt x="182567" y="573778"/>
                    <a:pt x="182614" y="576050"/>
                  </a:cubicBezTo>
                  <a:cubicBezTo>
                    <a:pt x="182644" y="578399"/>
                    <a:pt x="183436" y="580723"/>
                    <a:pt x="185652" y="581750"/>
                  </a:cubicBezTo>
                  <a:cubicBezTo>
                    <a:pt x="189901" y="583710"/>
                    <a:pt x="191172" y="587244"/>
                    <a:pt x="191202" y="591455"/>
                  </a:cubicBezTo>
                  <a:cubicBezTo>
                    <a:pt x="191232" y="593706"/>
                    <a:pt x="191001" y="595973"/>
                    <a:pt x="190766" y="598224"/>
                  </a:cubicBezTo>
                  <a:cubicBezTo>
                    <a:pt x="190518" y="600419"/>
                    <a:pt x="187959" y="602576"/>
                    <a:pt x="186042" y="602191"/>
                  </a:cubicBezTo>
                  <a:cubicBezTo>
                    <a:pt x="182691" y="601523"/>
                    <a:pt x="179328" y="600916"/>
                    <a:pt x="176020" y="600038"/>
                  </a:cubicBezTo>
                  <a:cubicBezTo>
                    <a:pt x="171185" y="598776"/>
                    <a:pt x="167158" y="599200"/>
                    <a:pt x="164030" y="603774"/>
                  </a:cubicBezTo>
                  <a:cubicBezTo>
                    <a:pt x="162481" y="606068"/>
                    <a:pt x="160414" y="608212"/>
                    <a:pt x="158134" y="609778"/>
                  </a:cubicBezTo>
                  <a:cubicBezTo>
                    <a:pt x="154749" y="612127"/>
                    <a:pt x="152532" y="615272"/>
                    <a:pt x="150200" y="618533"/>
                  </a:cubicBezTo>
                  <a:cubicBezTo>
                    <a:pt x="145219" y="625542"/>
                    <a:pt x="141950" y="628216"/>
                    <a:pt x="150692" y="637557"/>
                  </a:cubicBezTo>
                  <a:cubicBezTo>
                    <a:pt x="151437" y="638358"/>
                    <a:pt x="151980" y="639427"/>
                    <a:pt x="152446" y="640437"/>
                  </a:cubicBezTo>
                  <a:cubicBezTo>
                    <a:pt x="153533" y="642765"/>
                    <a:pt x="152622" y="644879"/>
                    <a:pt x="151381" y="646843"/>
                  </a:cubicBezTo>
                  <a:cubicBezTo>
                    <a:pt x="150089" y="648901"/>
                    <a:pt x="147337" y="650061"/>
                    <a:pt x="145562" y="649111"/>
                  </a:cubicBezTo>
                  <a:cubicBezTo>
                    <a:pt x="137521" y="644918"/>
                    <a:pt x="128308" y="643219"/>
                    <a:pt x="121081" y="637326"/>
                  </a:cubicBezTo>
                  <a:cubicBezTo>
                    <a:pt x="119848" y="636338"/>
                    <a:pt x="117876" y="636261"/>
                    <a:pt x="116246" y="635786"/>
                  </a:cubicBezTo>
                  <a:cubicBezTo>
                    <a:pt x="114795" y="635362"/>
                    <a:pt x="112630" y="636338"/>
                    <a:pt x="112039" y="637784"/>
                  </a:cubicBezTo>
                  <a:cubicBezTo>
                    <a:pt x="111158" y="639885"/>
                    <a:pt x="110366" y="642016"/>
                    <a:pt x="109566" y="644135"/>
                  </a:cubicBezTo>
                  <a:cubicBezTo>
                    <a:pt x="108633" y="646501"/>
                    <a:pt x="109288" y="648726"/>
                    <a:pt x="110815" y="650485"/>
                  </a:cubicBezTo>
                  <a:cubicBezTo>
                    <a:pt x="114191" y="654391"/>
                    <a:pt x="117889" y="657900"/>
                    <a:pt x="123614" y="657977"/>
                  </a:cubicBezTo>
                  <a:cubicBezTo>
                    <a:pt x="124684" y="657990"/>
                    <a:pt x="125771" y="658602"/>
                    <a:pt x="126751" y="659120"/>
                  </a:cubicBezTo>
                  <a:cubicBezTo>
                    <a:pt x="128505" y="659976"/>
                    <a:pt x="128895" y="661674"/>
                    <a:pt x="128877" y="663407"/>
                  </a:cubicBezTo>
                  <a:cubicBezTo>
                    <a:pt x="128839" y="666099"/>
                    <a:pt x="125775" y="668863"/>
                    <a:pt x="123216" y="668470"/>
                  </a:cubicBezTo>
                  <a:cubicBezTo>
                    <a:pt x="117594" y="667571"/>
                    <a:pt x="111945" y="666809"/>
                    <a:pt x="108081" y="661751"/>
                  </a:cubicBezTo>
                  <a:cubicBezTo>
                    <a:pt x="105877" y="658872"/>
                    <a:pt x="102364" y="658281"/>
                    <a:pt x="99048" y="657425"/>
                  </a:cubicBezTo>
                  <a:cubicBezTo>
                    <a:pt x="96682" y="656835"/>
                    <a:pt x="94978" y="655217"/>
                    <a:pt x="94418" y="652907"/>
                  </a:cubicBezTo>
                  <a:cubicBezTo>
                    <a:pt x="93185" y="647892"/>
                    <a:pt x="91654" y="643082"/>
                    <a:pt x="88654" y="638790"/>
                  </a:cubicBezTo>
                  <a:cubicBezTo>
                    <a:pt x="86583" y="635833"/>
                    <a:pt x="86831" y="632577"/>
                    <a:pt x="87259" y="629034"/>
                  </a:cubicBezTo>
                  <a:cubicBezTo>
                    <a:pt x="88243" y="620527"/>
                    <a:pt x="85650" y="616218"/>
                    <a:pt x="77875" y="613056"/>
                  </a:cubicBezTo>
                  <a:cubicBezTo>
                    <a:pt x="74666" y="611750"/>
                    <a:pt x="71734" y="610634"/>
                    <a:pt x="69411" y="607826"/>
                  </a:cubicBezTo>
                  <a:cubicBezTo>
                    <a:pt x="67036" y="604968"/>
                    <a:pt x="63057" y="603556"/>
                    <a:pt x="61593" y="599756"/>
                  </a:cubicBezTo>
                  <a:cubicBezTo>
                    <a:pt x="61396" y="599756"/>
                    <a:pt x="61195" y="599718"/>
                    <a:pt x="60968" y="599718"/>
                  </a:cubicBezTo>
                  <a:cubicBezTo>
                    <a:pt x="60925" y="599375"/>
                    <a:pt x="60707" y="599200"/>
                    <a:pt x="60618" y="598922"/>
                  </a:cubicBezTo>
                  <a:cubicBezTo>
                    <a:pt x="59595" y="598464"/>
                    <a:pt x="58825" y="597758"/>
                    <a:pt x="58354" y="596744"/>
                  </a:cubicBezTo>
                  <a:cubicBezTo>
                    <a:pt x="58054" y="596649"/>
                    <a:pt x="57875" y="596418"/>
                    <a:pt x="57519" y="596397"/>
                  </a:cubicBezTo>
                  <a:lnTo>
                    <a:pt x="57408" y="595524"/>
                  </a:lnTo>
                  <a:lnTo>
                    <a:pt x="57939" y="595999"/>
                  </a:lnTo>
                  <a:cubicBezTo>
                    <a:pt x="58007" y="596324"/>
                    <a:pt x="58234" y="596474"/>
                    <a:pt x="58358" y="596739"/>
                  </a:cubicBezTo>
                  <a:cubicBezTo>
                    <a:pt x="59509" y="597065"/>
                    <a:pt x="60250" y="597796"/>
                    <a:pt x="60622" y="598917"/>
                  </a:cubicBezTo>
                  <a:cubicBezTo>
                    <a:pt x="60887" y="599033"/>
                    <a:pt x="61088" y="599221"/>
                    <a:pt x="61379" y="599315"/>
                  </a:cubicBezTo>
                  <a:cubicBezTo>
                    <a:pt x="61418" y="599486"/>
                    <a:pt x="61559" y="599585"/>
                    <a:pt x="61597" y="599752"/>
                  </a:cubicBezTo>
                  <a:cubicBezTo>
                    <a:pt x="66638" y="599675"/>
                    <a:pt x="71165" y="601463"/>
                    <a:pt x="75765" y="603282"/>
                  </a:cubicBezTo>
                  <a:cubicBezTo>
                    <a:pt x="87922" y="608053"/>
                    <a:pt x="100447" y="611464"/>
                    <a:pt x="113327" y="613633"/>
                  </a:cubicBezTo>
                  <a:cubicBezTo>
                    <a:pt x="123165" y="615298"/>
                    <a:pt x="132626" y="613937"/>
                    <a:pt x="141693" y="609919"/>
                  </a:cubicBezTo>
                  <a:cubicBezTo>
                    <a:pt x="143234" y="609230"/>
                    <a:pt x="144813" y="608374"/>
                    <a:pt x="145942" y="607172"/>
                  </a:cubicBezTo>
                  <a:cubicBezTo>
                    <a:pt x="151467" y="601241"/>
                    <a:pt x="155682" y="594514"/>
                    <a:pt x="156580" y="586273"/>
                  </a:cubicBezTo>
                  <a:cubicBezTo>
                    <a:pt x="156824" y="584137"/>
                    <a:pt x="156550" y="581390"/>
                    <a:pt x="155361" y="579730"/>
                  </a:cubicBezTo>
                  <a:cubicBezTo>
                    <a:pt x="151809" y="574736"/>
                    <a:pt x="149229" y="568806"/>
                    <a:pt x="142956" y="566041"/>
                  </a:cubicBezTo>
                  <a:cubicBezTo>
                    <a:pt x="140452" y="564954"/>
                    <a:pt x="138441" y="562652"/>
                    <a:pt x="136387" y="560701"/>
                  </a:cubicBezTo>
                  <a:cubicBezTo>
                    <a:pt x="133875" y="558339"/>
                    <a:pt x="131308" y="557000"/>
                    <a:pt x="127632" y="556375"/>
                  </a:cubicBezTo>
                  <a:cubicBezTo>
                    <a:pt x="122159" y="555403"/>
                    <a:pt x="116969" y="552960"/>
                    <a:pt x="112412" y="549165"/>
                  </a:cubicBezTo>
                  <a:cubicBezTo>
                    <a:pt x="108090" y="545540"/>
                    <a:pt x="103190" y="542528"/>
                    <a:pt x="98320" y="539631"/>
                  </a:cubicBezTo>
                  <a:cubicBezTo>
                    <a:pt x="84311" y="531334"/>
                    <a:pt x="80271" y="530260"/>
                    <a:pt x="64460" y="530281"/>
                  </a:cubicBezTo>
                  <a:cubicBezTo>
                    <a:pt x="62201" y="530281"/>
                    <a:pt x="59959" y="531239"/>
                    <a:pt x="57729" y="531218"/>
                  </a:cubicBezTo>
                  <a:cubicBezTo>
                    <a:pt x="54930" y="531197"/>
                    <a:pt x="52089" y="530794"/>
                    <a:pt x="49342" y="530204"/>
                  </a:cubicBezTo>
                  <a:cubicBezTo>
                    <a:pt x="46839" y="529669"/>
                    <a:pt x="47827" y="527936"/>
                    <a:pt x="48435" y="526353"/>
                  </a:cubicBezTo>
                  <a:cubicBezTo>
                    <a:pt x="49085" y="524620"/>
                    <a:pt x="48670" y="522810"/>
                    <a:pt x="47250" y="521736"/>
                  </a:cubicBezTo>
                  <a:cubicBezTo>
                    <a:pt x="45465" y="520383"/>
                    <a:pt x="43394" y="519374"/>
                    <a:pt x="41357" y="518364"/>
                  </a:cubicBezTo>
                  <a:cubicBezTo>
                    <a:pt x="41015" y="518193"/>
                    <a:pt x="40669" y="518214"/>
                    <a:pt x="40313" y="518115"/>
                  </a:cubicBezTo>
                  <a:lnTo>
                    <a:pt x="36693" y="518115"/>
                  </a:lnTo>
                  <a:cubicBezTo>
                    <a:pt x="36167" y="518385"/>
                    <a:pt x="35632" y="518723"/>
                    <a:pt x="35161" y="519241"/>
                  </a:cubicBezTo>
                  <a:cubicBezTo>
                    <a:pt x="32671" y="521907"/>
                    <a:pt x="29971" y="523665"/>
                    <a:pt x="26175" y="522134"/>
                  </a:cubicBezTo>
                  <a:cubicBezTo>
                    <a:pt x="26107" y="522121"/>
                    <a:pt x="26055" y="522121"/>
                    <a:pt x="26026" y="522099"/>
                  </a:cubicBezTo>
                  <a:lnTo>
                    <a:pt x="26128" y="525018"/>
                  </a:lnTo>
                  <a:lnTo>
                    <a:pt x="24310" y="527534"/>
                  </a:lnTo>
                  <a:lnTo>
                    <a:pt x="21212" y="525856"/>
                  </a:lnTo>
                  <a:lnTo>
                    <a:pt x="18824" y="526699"/>
                  </a:lnTo>
                  <a:lnTo>
                    <a:pt x="19102" y="530358"/>
                  </a:lnTo>
                  <a:lnTo>
                    <a:pt x="16860" y="533576"/>
                  </a:lnTo>
                  <a:lnTo>
                    <a:pt x="13633" y="533999"/>
                  </a:lnTo>
                  <a:lnTo>
                    <a:pt x="10137" y="537371"/>
                  </a:lnTo>
                  <a:lnTo>
                    <a:pt x="10047" y="539699"/>
                  </a:lnTo>
                  <a:lnTo>
                    <a:pt x="10959" y="541869"/>
                  </a:lnTo>
                  <a:lnTo>
                    <a:pt x="9987" y="542044"/>
                  </a:lnTo>
                  <a:lnTo>
                    <a:pt x="9996" y="541282"/>
                  </a:lnTo>
                  <a:lnTo>
                    <a:pt x="9979" y="542288"/>
                  </a:lnTo>
                  <a:lnTo>
                    <a:pt x="8284" y="542707"/>
                  </a:lnTo>
                  <a:lnTo>
                    <a:pt x="7732" y="536537"/>
                  </a:lnTo>
                  <a:lnTo>
                    <a:pt x="8250" y="542369"/>
                  </a:lnTo>
                  <a:lnTo>
                    <a:pt x="1968" y="543546"/>
                  </a:lnTo>
                  <a:lnTo>
                    <a:pt x="0" y="545506"/>
                  </a:lnTo>
                  <a:lnTo>
                    <a:pt x="3941" y="546084"/>
                  </a:lnTo>
                  <a:lnTo>
                    <a:pt x="2816" y="554779"/>
                  </a:lnTo>
                  <a:lnTo>
                    <a:pt x="7578" y="564043"/>
                  </a:lnTo>
                  <a:lnTo>
                    <a:pt x="12358" y="565742"/>
                  </a:lnTo>
                  <a:lnTo>
                    <a:pt x="16299" y="572759"/>
                  </a:lnTo>
                  <a:lnTo>
                    <a:pt x="23308" y="577813"/>
                  </a:lnTo>
                  <a:lnTo>
                    <a:pt x="17138" y="592708"/>
                  </a:lnTo>
                  <a:lnTo>
                    <a:pt x="21631" y="597758"/>
                  </a:lnTo>
                  <a:lnTo>
                    <a:pt x="33432" y="626415"/>
                  </a:lnTo>
                  <a:lnTo>
                    <a:pt x="31464" y="626689"/>
                  </a:lnTo>
                  <a:lnTo>
                    <a:pt x="31186" y="637369"/>
                  </a:lnTo>
                  <a:lnTo>
                    <a:pt x="33715" y="639902"/>
                  </a:lnTo>
                  <a:lnTo>
                    <a:pt x="32307" y="640454"/>
                  </a:lnTo>
                  <a:lnTo>
                    <a:pt x="34271" y="648589"/>
                  </a:lnTo>
                  <a:lnTo>
                    <a:pt x="37369" y="649162"/>
                  </a:lnTo>
                  <a:lnTo>
                    <a:pt x="38490" y="652252"/>
                  </a:lnTo>
                  <a:lnTo>
                    <a:pt x="37647" y="658987"/>
                  </a:lnTo>
                  <a:lnTo>
                    <a:pt x="42996" y="664610"/>
                  </a:lnTo>
                  <a:lnTo>
                    <a:pt x="41862" y="669668"/>
                  </a:lnTo>
                  <a:lnTo>
                    <a:pt x="40732" y="676407"/>
                  </a:lnTo>
                  <a:lnTo>
                    <a:pt x="46077" y="684841"/>
                  </a:lnTo>
                  <a:lnTo>
                    <a:pt x="49732" y="686810"/>
                  </a:lnTo>
                  <a:lnTo>
                    <a:pt x="55341" y="694405"/>
                  </a:lnTo>
                  <a:lnTo>
                    <a:pt x="56467" y="698329"/>
                  </a:lnTo>
                  <a:lnTo>
                    <a:pt x="53386" y="706185"/>
                  </a:lnTo>
                  <a:lnTo>
                    <a:pt x="46355" y="719951"/>
                  </a:lnTo>
                  <a:lnTo>
                    <a:pt x="39911" y="731470"/>
                  </a:lnTo>
                  <a:lnTo>
                    <a:pt x="39059" y="736237"/>
                  </a:lnTo>
                  <a:lnTo>
                    <a:pt x="33723" y="739344"/>
                  </a:lnTo>
                  <a:lnTo>
                    <a:pt x="26697" y="745793"/>
                  </a:lnTo>
                  <a:lnTo>
                    <a:pt x="28101" y="747487"/>
                  </a:lnTo>
                  <a:cubicBezTo>
                    <a:pt x="28101" y="747487"/>
                    <a:pt x="26620" y="750140"/>
                    <a:pt x="25187" y="752883"/>
                  </a:cubicBezTo>
                  <a:cubicBezTo>
                    <a:pt x="25644" y="752827"/>
                    <a:pt x="26098" y="752772"/>
                    <a:pt x="26560" y="752733"/>
                  </a:cubicBezTo>
                  <a:cubicBezTo>
                    <a:pt x="27575" y="752678"/>
                    <a:pt x="29329" y="753020"/>
                    <a:pt x="29560" y="753623"/>
                  </a:cubicBezTo>
                  <a:cubicBezTo>
                    <a:pt x="31610" y="758869"/>
                    <a:pt x="37271" y="757551"/>
                    <a:pt x="40810" y="760029"/>
                  </a:cubicBezTo>
                  <a:cubicBezTo>
                    <a:pt x="41267" y="760354"/>
                    <a:pt x="41888" y="760508"/>
                    <a:pt x="42260" y="760889"/>
                  </a:cubicBezTo>
                  <a:cubicBezTo>
                    <a:pt x="42534" y="761163"/>
                    <a:pt x="42718" y="761997"/>
                    <a:pt x="42594" y="762070"/>
                  </a:cubicBezTo>
                  <a:cubicBezTo>
                    <a:pt x="40716" y="763307"/>
                    <a:pt x="38841" y="764668"/>
                    <a:pt x="36817" y="765605"/>
                  </a:cubicBezTo>
                  <a:cubicBezTo>
                    <a:pt x="33715" y="767030"/>
                    <a:pt x="30103" y="768027"/>
                    <a:pt x="28340" y="770979"/>
                  </a:cubicBezTo>
                  <a:cubicBezTo>
                    <a:pt x="27857" y="771779"/>
                    <a:pt x="27369" y="772464"/>
                    <a:pt x="26843" y="773055"/>
                  </a:cubicBezTo>
                  <a:cubicBezTo>
                    <a:pt x="26864" y="773038"/>
                    <a:pt x="26886" y="773038"/>
                    <a:pt x="26911" y="773020"/>
                  </a:cubicBezTo>
                  <a:lnTo>
                    <a:pt x="28854" y="777749"/>
                  </a:lnTo>
                  <a:lnTo>
                    <a:pt x="28661" y="779067"/>
                  </a:lnTo>
                  <a:lnTo>
                    <a:pt x="26231" y="780175"/>
                  </a:lnTo>
                  <a:lnTo>
                    <a:pt x="25110" y="781677"/>
                  </a:lnTo>
                  <a:lnTo>
                    <a:pt x="25662" y="782422"/>
                  </a:lnTo>
                  <a:lnTo>
                    <a:pt x="25469" y="785434"/>
                  </a:lnTo>
                  <a:lnTo>
                    <a:pt x="18169" y="787475"/>
                  </a:lnTo>
                  <a:lnTo>
                    <a:pt x="17039" y="788990"/>
                  </a:lnTo>
                  <a:lnTo>
                    <a:pt x="20056" y="797415"/>
                  </a:lnTo>
                  <a:lnTo>
                    <a:pt x="20232" y="799093"/>
                  </a:lnTo>
                  <a:lnTo>
                    <a:pt x="21186" y="799093"/>
                  </a:lnTo>
                  <a:lnTo>
                    <a:pt x="23227" y="800047"/>
                  </a:lnTo>
                  <a:lnTo>
                    <a:pt x="28101" y="809033"/>
                  </a:lnTo>
                  <a:lnTo>
                    <a:pt x="28477" y="810514"/>
                  </a:lnTo>
                  <a:lnTo>
                    <a:pt x="29401" y="810711"/>
                  </a:lnTo>
                  <a:lnTo>
                    <a:pt x="29222" y="812593"/>
                  </a:lnTo>
                  <a:lnTo>
                    <a:pt x="26988" y="814082"/>
                  </a:lnTo>
                  <a:lnTo>
                    <a:pt x="27544" y="817078"/>
                  </a:lnTo>
                  <a:lnTo>
                    <a:pt x="26051" y="819902"/>
                  </a:lnTo>
                  <a:lnTo>
                    <a:pt x="26496" y="819038"/>
                  </a:lnTo>
                  <a:lnTo>
                    <a:pt x="28392" y="820244"/>
                  </a:lnTo>
                  <a:lnTo>
                    <a:pt x="28392" y="822341"/>
                  </a:lnTo>
                  <a:lnTo>
                    <a:pt x="27951" y="824168"/>
                  </a:lnTo>
                  <a:lnTo>
                    <a:pt x="29218" y="825011"/>
                  </a:lnTo>
                  <a:lnTo>
                    <a:pt x="30069" y="827677"/>
                  </a:lnTo>
                  <a:lnTo>
                    <a:pt x="29791" y="829513"/>
                  </a:lnTo>
                  <a:lnTo>
                    <a:pt x="32166" y="833591"/>
                  </a:lnTo>
                  <a:lnTo>
                    <a:pt x="34151" y="838490"/>
                  </a:lnTo>
                  <a:lnTo>
                    <a:pt x="36244" y="840609"/>
                  </a:lnTo>
                  <a:lnTo>
                    <a:pt x="36659" y="844691"/>
                  </a:lnTo>
                  <a:lnTo>
                    <a:pt x="36650" y="844485"/>
                  </a:lnTo>
                  <a:lnTo>
                    <a:pt x="37647" y="844870"/>
                  </a:lnTo>
                  <a:lnTo>
                    <a:pt x="39714" y="845987"/>
                  </a:lnTo>
                  <a:lnTo>
                    <a:pt x="42889" y="844485"/>
                  </a:lnTo>
                  <a:lnTo>
                    <a:pt x="45897" y="848983"/>
                  </a:lnTo>
                  <a:lnTo>
                    <a:pt x="49256" y="847301"/>
                  </a:lnTo>
                  <a:lnTo>
                    <a:pt x="52817" y="847690"/>
                  </a:lnTo>
                  <a:lnTo>
                    <a:pt x="54866" y="852363"/>
                  </a:lnTo>
                  <a:lnTo>
                    <a:pt x="58803" y="849727"/>
                  </a:lnTo>
                  <a:lnTo>
                    <a:pt x="63116" y="848238"/>
                  </a:lnTo>
                  <a:lnTo>
                    <a:pt x="64225" y="850296"/>
                  </a:lnTo>
                  <a:lnTo>
                    <a:pt x="66475" y="850848"/>
                  </a:lnTo>
                  <a:lnTo>
                    <a:pt x="72098" y="852166"/>
                  </a:lnTo>
                  <a:lnTo>
                    <a:pt x="73977" y="855923"/>
                  </a:lnTo>
                  <a:lnTo>
                    <a:pt x="72655" y="859282"/>
                  </a:lnTo>
                  <a:lnTo>
                    <a:pt x="74717" y="862650"/>
                  </a:lnTo>
                  <a:lnTo>
                    <a:pt x="75098" y="866583"/>
                  </a:lnTo>
                  <a:lnTo>
                    <a:pt x="80537" y="875201"/>
                  </a:lnTo>
                  <a:lnTo>
                    <a:pt x="86519" y="881191"/>
                  </a:lnTo>
                  <a:lnTo>
                    <a:pt x="87635" y="885137"/>
                  </a:lnTo>
                  <a:lnTo>
                    <a:pt x="92514" y="887195"/>
                  </a:lnTo>
                  <a:lnTo>
                    <a:pt x="97940" y="891868"/>
                  </a:lnTo>
                  <a:lnTo>
                    <a:pt x="98132" y="894503"/>
                  </a:lnTo>
                  <a:lnTo>
                    <a:pt x="100939" y="896181"/>
                  </a:lnTo>
                  <a:lnTo>
                    <a:pt x="99442" y="900109"/>
                  </a:lnTo>
                  <a:cubicBezTo>
                    <a:pt x="99442" y="900109"/>
                    <a:pt x="96643" y="903288"/>
                    <a:pt x="96070" y="903288"/>
                  </a:cubicBezTo>
                  <a:cubicBezTo>
                    <a:pt x="95518" y="903288"/>
                    <a:pt x="89159" y="903481"/>
                    <a:pt x="89159" y="903481"/>
                  </a:cubicBezTo>
                  <a:lnTo>
                    <a:pt x="87272" y="901804"/>
                  </a:lnTo>
                  <a:lnTo>
                    <a:pt x="85017" y="905154"/>
                  </a:lnTo>
                  <a:lnTo>
                    <a:pt x="85950" y="908346"/>
                  </a:lnTo>
                  <a:lnTo>
                    <a:pt x="87631" y="912287"/>
                  </a:lnTo>
                  <a:lnTo>
                    <a:pt x="90447" y="918085"/>
                  </a:lnTo>
                  <a:lnTo>
                    <a:pt x="91483" y="922716"/>
                  </a:lnTo>
                  <a:lnTo>
                    <a:pt x="93815" y="923041"/>
                  </a:lnTo>
                  <a:lnTo>
                    <a:pt x="96639" y="921650"/>
                  </a:lnTo>
                  <a:lnTo>
                    <a:pt x="96339" y="918843"/>
                  </a:lnTo>
                  <a:lnTo>
                    <a:pt x="98590" y="916862"/>
                  </a:lnTo>
                  <a:lnTo>
                    <a:pt x="106451" y="919395"/>
                  </a:lnTo>
                  <a:lnTo>
                    <a:pt x="118813" y="917435"/>
                  </a:lnTo>
                  <a:lnTo>
                    <a:pt x="122198" y="925026"/>
                  </a:lnTo>
                  <a:lnTo>
                    <a:pt x="125839" y="927829"/>
                  </a:lnTo>
                  <a:lnTo>
                    <a:pt x="124158" y="930919"/>
                  </a:lnTo>
                  <a:lnTo>
                    <a:pt x="128659" y="935133"/>
                  </a:lnTo>
                  <a:lnTo>
                    <a:pt x="134547" y="933721"/>
                  </a:lnTo>
                  <a:lnTo>
                    <a:pt x="136802" y="936546"/>
                  </a:lnTo>
                  <a:lnTo>
                    <a:pt x="139331" y="939904"/>
                  </a:lnTo>
                  <a:lnTo>
                    <a:pt x="143833" y="948330"/>
                  </a:lnTo>
                  <a:lnTo>
                    <a:pt x="148321" y="953957"/>
                  </a:lnTo>
                  <a:lnTo>
                    <a:pt x="151129" y="951711"/>
                  </a:lnTo>
                  <a:lnTo>
                    <a:pt x="156460" y="953384"/>
                  </a:lnTo>
                  <a:lnTo>
                    <a:pt x="158976" y="953118"/>
                  </a:lnTo>
                  <a:lnTo>
                    <a:pt x="162083" y="953118"/>
                  </a:lnTo>
                  <a:lnTo>
                    <a:pt x="167706" y="949747"/>
                  </a:lnTo>
                  <a:lnTo>
                    <a:pt x="171908" y="956473"/>
                  </a:lnTo>
                  <a:lnTo>
                    <a:pt x="177244" y="961544"/>
                  </a:lnTo>
                  <a:lnTo>
                    <a:pt x="180890" y="960127"/>
                  </a:lnTo>
                  <a:lnTo>
                    <a:pt x="192135" y="962930"/>
                  </a:lnTo>
                  <a:lnTo>
                    <a:pt x="198596" y="964899"/>
                  </a:lnTo>
                  <a:lnTo>
                    <a:pt x="204784" y="962930"/>
                  </a:lnTo>
                  <a:lnTo>
                    <a:pt x="207582" y="970521"/>
                  </a:lnTo>
                  <a:lnTo>
                    <a:pt x="205053" y="974736"/>
                  </a:lnTo>
                  <a:lnTo>
                    <a:pt x="202516" y="975288"/>
                  </a:lnTo>
                  <a:lnTo>
                    <a:pt x="201391" y="981198"/>
                  </a:lnTo>
                  <a:lnTo>
                    <a:pt x="205053" y="983162"/>
                  </a:lnTo>
                  <a:lnTo>
                    <a:pt x="205336" y="987381"/>
                  </a:lnTo>
                  <a:lnTo>
                    <a:pt x="204484" y="992982"/>
                  </a:lnTo>
                  <a:lnTo>
                    <a:pt x="204484" y="996928"/>
                  </a:lnTo>
                  <a:lnTo>
                    <a:pt x="199144" y="998318"/>
                  </a:lnTo>
                  <a:lnTo>
                    <a:pt x="195494" y="998892"/>
                  </a:lnTo>
                  <a:lnTo>
                    <a:pt x="191001" y="1003941"/>
                  </a:lnTo>
                  <a:lnTo>
                    <a:pt x="190162" y="1011245"/>
                  </a:lnTo>
                  <a:lnTo>
                    <a:pt x="188429" y="1013539"/>
                  </a:lnTo>
                  <a:cubicBezTo>
                    <a:pt x="189418" y="1013556"/>
                    <a:pt x="190398" y="1013518"/>
                    <a:pt x="191382" y="1013637"/>
                  </a:cubicBezTo>
                  <a:cubicBezTo>
                    <a:pt x="192259" y="1013727"/>
                    <a:pt x="193115" y="1013761"/>
                    <a:pt x="193962" y="1013826"/>
                  </a:cubicBezTo>
                  <a:lnTo>
                    <a:pt x="194339" y="1013462"/>
                  </a:lnTo>
                  <a:lnTo>
                    <a:pt x="195289" y="1012833"/>
                  </a:lnTo>
                  <a:lnTo>
                    <a:pt x="194754" y="1013881"/>
                  </a:lnTo>
                  <a:cubicBezTo>
                    <a:pt x="194493" y="1013869"/>
                    <a:pt x="194232" y="1013843"/>
                    <a:pt x="193962" y="1013826"/>
                  </a:cubicBezTo>
                  <a:cubicBezTo>
                    <a:pt x="191301" y="1016517"/>
                    <a:pt x="188690" y="1019222"/>
                    <a:pt x="185960" y="1021849"/>
                  </a:cubicBezTo>
                  <a:cubicBezTo>
                    <a:pt x="183988" y="1023736"/>
                    <a:pt x="184086" y="1025798"/>
                    <a:pt x="185151" y="1028007"/>
                  </a:cubicBezTo>
                  <a:cubicBezTo>
                    <a:pt x="185922" y="1029611"/>
                    <a:pt x="186294" y="1031233"/>
                    <a:pt x="185348" y="1032833"/>
                  </a:cubicBezTo>
                  <a:cubicBezTo>
                    <a:pt x="182520" y="1037643"/>
                    <a:pt x="180398" y="1042941"/>
                    <a:pt x="175284" y="1046064"/>
                  </a:cubicBezTo>
                  <a:cubicBezTo>
                    <a:pt x="174706" y="1046411"/>
                    <a:pt x="174492" y="1048431"/>
                    <a:pt x="174937" y="1049098"/>
                  </a:cubicBezTo>
                  <a:cubicBezTo>
                    <a:pt x="178177" y="1053788"/>
                    <a:pt x="181767" y="1057712"/>
                    <a:pt x="187856" y="1059351"/>
                  </a:cubicBezTo>
                  <a:cubicBezTo>
                    <a:pt x="195002" y="1061255"/>
                    <a:pt x="201322" y="1065230"/>
                    <a:pt x="206637" y="1070660"/>
                  </a:cubicBezTo>
                  <a:cubicBezTo>
                    <a:pt x="213077" y="1077259"/>
                    <a:pt x="220997" y="1081662"/>
                    <a:pt x="229239" y="1085706"/>
                  </a:cubicBezTo>
                  <a:cubicBezTo>
                    <a:pt x="237643" y="1089818"/>
                    <a:pt x="241618" y="1097092"/>
                    <a:pt x="242162" y="1106280"/>
                  </a:cubicBezTo>
                  <a:cubicBezTo>
                    <a:pt x="242196" y="1106815"/>
                    <a:pt x="242132" y="1107328"/>
                    <a:pt x="242085" y="1107846"/>
                  </a:cubicBezTo>
                  <a:lnTo>
                    <a:pt x="245778" y="1110400"/>
                  </a:lnTo>
                  <a:lnTo>
                    <a:pt x="248315" y="1112365"/>
                  </a:lnTo>
                  <a:lnTo>
                    <a:pt x="254216" y="1112651"/>
                  </a:lnTo>
                  <a:lnTo>
                    <a:pt x="255619" y="1111235"/>
                  </a:lnTo>
                  <a:lnTo>
                    <a:pt x="258427" y="1111812"/>
                  </a:lnTo>
                  <a:lnTo>
                    <a:pt x="263771" y="1115450"/>
                  </a:lnTo>
                  <a:lnTo>
                    <a:pt x="267417" y="1117127"/>
                  </a:lnTo>
                  <a:lnTo>
                    <a:pt x="266951" y="1116922"/>
                  </a:lnTo>
                  <a:lnTo>
                    <a:pt x="278234" y="1113909"/>
                  </a:lnTo>
                  <a:lnTo>
                    <a:pt x="280348" y="1114478"/>
                  </a:lnTo>
                  <a:lnTo>
                    <a:pt x="288068" y="1114478"/>
                  </a:lnTo>
                  <a:lnTo>
                    <a:pt x="289013" y="1115201"/>
                  </a:lnTo>
                  <a:lnTo>
                    <a:pt x="289334" y="1112501"/>
                  </a:lnTo>
                  <a:lnTo>
                    <a:pt x="294670" y="1110683"/>
                  </a:lnTo>
                  <a:lnTo>
                    <a:pt x="302527" y="1115030"/>
                  </a:lnTo>
                  <a:lnTo>
                    <a:pt x="307863" y="1115454"/>
                  </a:lnTo>
                  <a:lnTo>
                    <a:pt x="312925" y="1117987"/>
                  </a:lnTo>
                  <a:lnTo>
                    <a:pt x="313764" y="1113490"/>
                  </a:lnTo>
                  <a:lnTo>
                    <a:pt x="311235" y="1109827"/>
                  </a:lnTo>
                  <a:lnTo>
                    <a:pt x="307863" y="1108021"/>
                  </a:lnTo>
                  <a:lnTo>
                    <a:pt x="309275" y="1102527"/>
                  </a:lnTo>
                  <a:lnTo>
                    <a:pt x="313486" y="1103387"/>
                  </a:lnTo>
                  <a:lnTo>
                    <a:pt x="319806" y="1108723"/>
                  </a:lnTo>
                  <a:lnTo>
                    <a:pt x="321637" y="1112082"/>
                  </a:lnTo>
                  <a:lnTo>
                    <a:pt x="328518" y="1112506"/>
                  </a:lnTo>
                  <a:lnTo>
                    <a:pt x="329493" y="1109990"/>
                  </a:lnTo>
                  <a:lnTo>
                    <a:pt x="333422" y="1108158"/>
                  </a:lnTo>
                  <a:lnTo>
                    <a:pt x="338783" y="1101735"/>
                  </a:lnTo>
                  <a:cubicBezTo>
                    <a:pt x="337722" y="1100820"/>
                    <a:pt x="336712" y="1099844"/>
                    <a:pt x="335544" y="1099005"/>
                  </a:cubicBezTo>
                  <a:cubicBezTo>
                    <a:pt x="328184" y="1093853"/>
                    <a:pt x="323584" y="1086784"/>
                    <a:pt x="321868" y="1078110"/>
                  </a:cubicBezTo>
                  <a:cubicBezTo>
                    <a:pt x="320341" y="1070536"/>
                    <a:pt x="316917" y="1064396"/>
                    <a:pt x="310922" y="1059591"/>
                  </a:cubicBezTo>
                  <a:cubicBezTo>
                    <a:pt x="307893" y="1057168"/>
                    <a:pt x="307469" y="1053779"/>
                    <a:pt x="308381" y="1050288"/>
                  </a:cubicBezTo>
                  <a:cubicBezTo>
                    <a:pt x="309249" y="1047027"/>
                    <a:pt x="310370" y="1043805"/>
                    <a:pt x="311585" y="1040660"/>
                  </a:cubicBezTo>
                  <a:cubicBezTo>
                    <a:pt x="312642" y="1037934"/>
                    <a:pt x="314491" y="1035739"/>
                    <a:pt x="317332" y="1034708"/>
                  </a:cubicBezTo>
                  <a:cubicBezTo>
                    <a:pt x="323362" y="1032512"/>
                    <a:pt x="328591" y="1029346"/>
                    <a:pt x="332176" y="1023804"/>
                  </a:cubicBezTo>
                  <a:cubicBezTo>
                    <a:pt x="333058" y="1022431"/>
                    <a:pt x="334453" y="1021228"/>
                    <a:pt x="335861" y="1020394"/>
                  </a:cubicBezTo>
                  <a:cubicBezTo>
                    <a:pt x="335882" y="1020373"/>
                    <a:pt x="335908" y="1020356"/>
                    <a:pt x="335938" y="1020356"/>
                  </a:cubicBezTo>
                  <a:lnTo>
                    <a:pt x="329785" y="1014990"/>
                  </a:lnTo>
                  <a:lnTo>
                    <a:pt x="326408" y="1015375"/>
                  </a:lnTo>
                  <a:lnTo>
                    <a:pt x="321915" y="1013505"/>
                  </a:lnTo>
                  <a:lnTo>
                    <a:pt x="321179" y="1010133"/>
                  </a:lnTo>
                  <a:lnTo>
                    <a:pt x="326798" y="1010514"/>
                  </a:lnTo>
                  <a:lnTo>
                    <a:pt x="316682" y="996269"/>
                  </a:lnTo>
                  <a:cubicBezTo>
                    <a:pt x="316682" y="996269"/>
                    <a:pt x="312933" y="993654"/>
                    <a:pt x="310687" y="993654"/>
                  </a:cubicBezTo>
                  <a:cubicBezTo>
                    <a:pt x="308436" y="993654"/>
                    <a:pt x="305069" y="992148"/>
                    <a:pt x="305069" y="992148"/>
                  </a:cubicBezTo>
                  <a:lnTo>
                    <a:pt x="303952" y="994031"/>
                  </a:lnTo>
                  <a:lnTo>
                    <a:pt x="299450" y="990274"/>
                  </a:lnTo>
                  <a:lnTo>
                    <a:pt x="297204" y="984283"/>
                  </a:lnTo>
                  <a:lnTo>
                    <a:pt x="292338" y="982036"/>
                  </a:lnTo>
                  <a:lnTo>
                    <a:pt x="294576" y="969683"/>
                  </a:lnTo>
                  <a:lnTo>
                    <a:pt x="293455" y="959558"/>
                  </a:lnTo>
                  <a:lnTo>
                    <a:pt x="298706" y="953204"/>
                  </a:lnTo>
                  <a:lnTo>
                    <a:pt x="298706" y="948322"/>
                  </a:lnTo>
                  <a:lnTo>
                    <a:pt x="302822" y="946456"/>
                  </a:lnTo>
                  <a:lnTo>
                    <a:pt x="308436" y="952447"/>
                  </a:lnTo>
                  <a:lnTo>
                    <a:pt x="310310" y="958074"/>
                  </a:lnTo>
                  <a:lnTo>
                    <a:pt x="318560" y="958454"/>
                  </a:lnTo>
                  <a:lnTo>
                    <a:pt x="318928" y="952447"/>
                  </a:lnTo>
                  <a:lnTo>
                    <a:pt x="315565" y="941959"/>
                  </a:lnTo>
                  <a:lnTo>
                    <a:pt x="324183" y="941959"/>
                  </a:lnTo>
                  <a:lnTo>
                    <a:pt x="324923" y="936712"/>
                  </a:lnTo>
                  <a:lnTo>
                    <a:pt x="323422" y="934483"/>
                  </a:lnTo>
                  <a:lnTo>
                    <a:pt x="329048" y="928475"/>
                  </a:lnTo>
                  <a:lnTo>
                    <a:pt x="331291" y="929237"/>
                  </a:lnTo>
                  <a:lnTo>
                    <a:pt x="333165" y="923974"/>
                  </a:lnTo>
                  <a:lnTo>
                    <a:pt x="336909" y="923974"/>
                  </a:lnTo>
                  <a:lnTo>
                    <a:pt x="336909" y="917983"/>
                  </a:lnTo>
                  <a:lnTo>
                    <a:pt x="345908" y="921368"/>
                  </a:lnTo>
                  <a:lnTo>
                    <a:pt x="342536" y="925861"/>
                  </a:lnTo>
                  <a:lnTo>
                    <a:pt x="347029" y="925475"/>
                  </a:lnTo>
                  <a:lnTo>
                    <a:pt x="352263" y="921740"/>
                  </a:lnTo>
                  <a:lnTo>
                    <a:pt x="358621" y="918364"/>
                  </a:lnTo>
                  <a:lnTo>
                    <a:pt x="362006" y="922870"/>
                  </a:lnTo>
                  <a:lnTo>
                    <a:pt x="365378" y="924739"/>
                  </a:lnTo>
                  <a:lnTo>
                    <a:pt x="370243" y="921740"/>
                  </a:lnTo>
                  <a:lnTo>
                    <a:pt x="374736" y="925861"/>
                  </a:lnTo>
                  <a:lnTo>
                    <a:pt x="381086" y="929237"/>
                  </a:lnTo>
                  <a:lnTo>
                    <a:pt x="387467" y="934094"/>
                  </a:lnTo>
                  <a:lnTo>
                    <a:pt x="390843" y="936708"/>
                  </a:lnTo>
                  <a:lnTo>
                    <a:pt x="391968" y="941210"/>
                  </a:lnTo>
                  <a:lnTo>
                    <a:pt x="394215" y="934483"/>
                  </a:lnTo>
                  <a:lnTo>
                    <a:pt x="396465" y="931847"/>
                  </a:lnTo>
                  <a:lnTo>
                    <a:pt x="400565" y="935608"/>
                  </a:lnTo>
                  <a:lnTo>
                    <a:pt x="404326" y="937093"/>
                  </a:lnTo>
                  <a:lnTo>
                    <a:pt x="406932" y="939708"/>
                  </a:lnTo>
                  <a:lnTo>
                    <a:pt x="410304" y="937093"/>
                  </a:lnTo>
                  <a:lnTo>
                    <a:pt x="411434" y="931470"/>
                  </a:lnTo>
                  <a:lnTo>
                    <a:pt x="415944" y="928865"/>
                  </a:lnTo>
                  <a:lnTo>
                    <a:pt x="418935" y="929601"/>
                  </a:lnTo>
                  <a:lnTo>
                    <a:pt x="420424" y="928111"/>
                  </a:lnTo>
                  <a:lnTo>
                    <a:pt x="424168" y="926990"/>
                  </a:lnTo>
                  <a:lnTo>
                    <a:pt x="427168" y="932228"/>
                  </a:lnTo>
                  <a:lnTo>
                    <a:pt x="430916" y="932228"/>
                  </a:lnTo>
                  <a:lnTo>
                    <a:pt x="431293" y="928860"/>
                  </a:lnTo>
                  <a:lnTo>
                    <a:pt x="433548" y="928475"/>
                  </a:lnTo>
                  <a:lnTo>
                    <a:pt x="438401" y="927731"/>
                  </a:lnTo>
                  <a:lnTo>
                    <a:pt x="444014" y="929237"/>
                  </a:lnTo>
                  <a:lnTo>
                    <a:pt x="441396" y="932228"/>
                  </a:lnTo>
                  <a:lnTo>
                    <a:pt x="445516" y="936708"/>
                  </a:lnTo>
                  <a:lnTo>
                    <a:pt x="453386" y="937089"/>
                  </a:lnTo>
                  <a:lnTo>
                    <a:pt x="458628" y="939340"/>
                  </a:lnTo>
                  <a:lnTo>
                    <a:pt x="462385" y="938959"/>
                  </a:lnTo>
                  <a:lnTo>
                    <a:pt x="462757" y="934838"/>
                  </a:lnTo>
                  <a:lnTo>
                    <a:pt x="463125" y="932968"/>
                  </a:lnTo>
                  <a:lnTo>
                    <a:pt x="466129" y="932968"/>
                  </a:lnTo>
                  <a:lnTo>
                    <a:pt x="470245" y="934089"/>
                  </a:lnTo>
                  <a:lnTo>
                    <a:pt x="478115" y="932968"/>
                  </a:lnTo>
                  <a:lnTo>
                    <a:pt x="476985" y="919870"/>
                  </a:lnTo>
                  <a:lnTo>
                    <a:pt x="472107" y="918364"/>
                  </a:lnTo>
                  <a:lnTo>
                    <a:pt x="468735" y="914628"/>
                  </a:lnTo>
                  <a:lnTo>
                    <a:pt x="461636" y="913122"/>
                  </a:lnTo>
                  <a:lnTo>
                    <a:pt x="460121" y="908256"/>
                  </a:lnTo>
                  <a:lnTo>
                    <a:pt x="462385" y="907135"/>
                  </a:lnTo>
                  <a:lnTo>
                    <a:pt x="463878" y="904140"/>
                  </a:lnTo>
                  <a:lnTo>
                    <a:pt x="465003" y="901889"/>
                  </a:lnTo>
                  <a:lnTo>
                    <a:pt x="464255" y="898894"/>
                  </a:lnTo>
                  <a:lnTo>
                    <a:pt x="462389" y="896262"/>
                  </a:lnTo>
                  <a:lnTo>
                    <a:pt x="468380" y="888025"/>
                  </a:lnTo>
                  <a:lnTo>
                    <a:pt x="473245" y="887280"/>
                  </a:lnTo>
                  <a:lnTo>
                    <a:pt x="478119" y="888025"/>
                  </a:lnTo>
                  <a:lnTo>
                    <a:pt x="478119" y="884649"/>
                  </a:lnTo>
                  <a:lnTo>
                    <a:pt x="473596" y="881294"/>
                  </a:lnTo>
                  <a:lnTo>
                    <a:pt x="470232" y="882060"/>
                  </a:lnTo>
                  <a:lnTo>
                    <a:pt x="462744" y="880549"/>
                  </a:lnTo>
                  <a:lnTo>
                    <a:pt x="463484" y="877939"/>
                  </a:lnTo>
                  <a:lnTo>
                    <a:pt x="466116" y="878303"/>
                  </a:lnTo>
                  <a:lnTo>
                    <a:pt x="461982" y="874944"/>
                  </a:lnTo>
                  <a:lnTo>
                    <a:pt x="460857" y="870061"/>
                  </a:lnTo>
                  <a:lnTo>
                    <a:pt x="463861" y="868940"/>
                  </a:lnTo>
                  <a:lnTo>
                    <a:pt x="466471" y="867075"/>
                  </a:lnTo>
                  <a:lnTo>
                    <a:pt x="469843" y="868940"/>
                  </a:lnTo>
                  <a:lnTo>
                    <a:pt x="472470" y="868581"/>
                  </a:lnTo>
                  <a:lnTo>
                    <a:pt x="474349" y="869702"/>
                  </a:lnTo>
                  <a:lnTo>
                    <a:pt x="476223" y="867451"/>
                  </a:lnTo>
                  <a:lnTo>
                    <a:pt x="479223" y="864456"/>
                  </a:lnTo>
                  <a:lnTo>
                    <a:pt x="483322" y="867451"/>
                  </a:lnTo>
                  <a:lnTo>
                    <a:pt x="483322" y="864456"/>
                  </a:lnTo>
                  <a:lnTo>
                    <a:pt x="494187" y="861824"/>
                  </a:lnTo>
                  <a:lnTo>
                    <a:pt x="497922" y="860703"/>
                  </a:lnTo>
                  <a:lnTo>
                    <a:pt x="500563" y="860703"/>
                  </a:lnTo>
                  <a:lnTo>
                    <a:pt x="504675" y="856967"/>
                  </a:lnTo>
                  <a:lnTo>
                    <a:pt x="508423" y="856223"/>
                  </a:lnTo>
                  <a:lnTo>
                    <a:pt x="512540" y="854708"/>
                  </a:lnTo>
                  <a:lnTo>
                    <a:pt x="514786" y="856223"/>
                  </a:lnTo>
                  <a:lnTo>
                    <a:pt x="515916" y="851340"/>
                  </a:lnTo>
                  <a:lnTo>
                    <a:pt x="519669" y="849851"/>
                  </a:lnTo>
                  <a:lnTo>
                    <a:pt x="522283" y="846860"/>
                  </a:lnTo>
                  <a:lnTo>
                    <a:pt x="525274" y="848730"/>
                  </a:lnTo>
                  <a:lnTo>
                    <a:pt x="535779" y="843103"/>
                  </a:lnTo>
                  <a:lnTo>
                    <a:pt x="543264" y="840112"/>
                  </a:lnTo>
                  <a:lnTo>
                    <a:pt x="545506" y="837857"/>
                  </a:lnTo>
                  <a:lnTo>
                    <a:pt x="550748" y="838242"/>
                  </a:lnTo>
                  <a:lnTo>
                    <a:pt x="549618" y="834126"/>
                  </a:lnTo>
                  <a:lnTo>
                    <a:pt x="553743" y="832996"/>
                  </a:lnTo>
                  <a:lnTo>
                    <a:pt x="555994" y="829235"/>
                  </a:lnTo>
                  <a:lnTo>
                    <a:pt x="562733" y="828495"/>
                  </a:lnTo>
                  <a:lnTo>
                    <a:pt x="569092" y="828875"/>
                  </a:lnTo>
                  <a:lnTo>
                    <a:pt x="576204" y="831481"/>
                  </a:lnTo>
                  <a:lnTo>
                    <a:pt x="581074" y="829231"/>
                  </a:lnTo>
                  <a:lnTo>
                    <a:pt x="584818" y="835987"/>
                  </a:lnTo>
                  <a:lnTo>
                    <a:pt x="589692" y="841229"/>
                  </a:lnTo>
                  <a:lnTo>
                    <a:pt x="589319" y="848341"/>
                  </a:lnTo>
                  <a:lnTo>
                    <a:pt x="588194" y="850206"/>
                  </a:lnTo>
                  <a:lnTo>
                    <a:pt x="590068" y="852457"/>
                  </a:lnTo>
                  <a:lnTo>
                    <a:pt x="593072" y="851717"/>
                  </a:lnTo>
                  <a:lnTo>
                    <a:pt x="595674" y="853206"/>
                  </a:lnTo>
                  <a:lnTo>
                    <a:pt x="597189" y="852457"/>
                  </a:lnTo>
                  <a:lnTo>
                    <a:pt x="597189" y="849466"/>
                  </a:lnTo>
                  <a:lnTo>
                    <a:pt x="599063" y="849085"/>
                  </a:lnTo>
                  <a:lnTo>
                    <a:pt x="599816" y="850955"/>
                  </a:lnTo>
                  <a:lnTo>
                    <a:pt x="601682" y="850955"/>
                  </a:lnTo>
                  <a:lnTo>
                    <a:pt x="601682" y="848345"/>
                  </a:lnTo>
                  <a:lnTo>
                    <a:pt x="602426" y="846475"/>
                  </a:lnTo>
                  <a:lnTo>
                    <a:pt x="605790" y="850211"/>
                  </a:lnTo>
                  <a:lnTo>
                    <a:pt x="607677" y="855833"/>
                  </a:lnTo>
                  <a:lnTo>
                    <a:pt x="609923" y="857703"/>
                  </a:lnTo>
                  <a:lnTo>
                    <a:pt x="612165" y="856218"/>
                  </a:lnTo>
                  <a:lnTo>
                    <a:pt x="610287" y="853968"/>
                  </a:lnTo>
                  <a:lnTo>
                    <a:pt x="613282" y="852457"/>
                  </a:lnTo>
                  <a:lnTo>
                    <a:pt x="618537" y="854704"/>
                  </a:lnTo>
                  <a:lnTo>
                    <a:pt x="623030" y="853968"/>
                  </a:lnTo>
                  <a:lnTo>
                    <a:pt x="624147" y="855833"/>
                  </a:lnTo>
                  <a:lnTo>
                    <a:pt x="621905" y="859214"/>
                  </a:lnTo>
                  <a:lnTo>
                    <a:pt x="621164" y="863690"/>
                  </a:lnTo>
                  <a:lnTo>
                    <a:pt x="624900" y="864071"/>
                  </a:lnTo>
                  <a:lnTo>
                    <a:pt x="629402" y="861456"/>
                  </a:lnTo>
                  <a:lnTo>
                    <a:pt x="637249" y="863686"/>
                  </a:lnTo>
                  <a:lnTo>
                    <a:pt x="639123" y="862201"/>
                  </a:lnTo>
                  <a:lnTo>
                    <a:pt x="638760" y="859565"/>
                  </a:lnTo>
                  <a:lnTo>
                    <a:pt x="643625" y="857699"/>
                  </a:lnTo>
                  <a:lnTo>
                    <a:pt x="648863" y="855093"/>
                  </a:lnTo>
                  <a:lnTo>
                    <a:pt x="651494" y="851336"/>
                  </a:lnTo>
                  <a:lnTo>
                    <a:pt x="654494" y="846856"/>
                  </a:lnTo>
                  <a:lnTo>
                    <a:pt x="659372" y="843480"/>
                  </a:lnTo>
                  <a:lnTo>
                    <a:pt x="666099" y="843095"/>
                  </a:lnTo>
                  <a:lnTo>
                    <a:pt x="666471" y="846090"/>
                  </a:lnTo>
                  <a:lnTo>
                    <a:pt x="662731" y="849081"/>
                  </a:lnTo>
                  <a:lnTo>
                    <a:pt x="687824" y="869693"/>
                  </a:lnTo>
                  <a:lnTo>
                    <a:pt x="723768" y="913515"/>
                  </a:lnTo>
                  <a:lnTo>
                    <a:pt x="729023" y="909758"/>
                  </a:lnTo>
                  <a:lnTo>
                    <a:pt x="729023" y="906399"/>
                  </a:lnTo>
                  <a:lnTo>
                    <a:pt x="731637" y="904149"/>
                  </a:lnTo>
                  <a:lnTo>
                    <a:pt x="734996" y="906759"/>
                  </a:lnTo>
                  <a:lnTo>
                    <a:pt x="734996" y="910494"/>
                  </a:lnTo>
                  <a:lnTo>
                    <a:pt x="738749" y="911260"/>
                  </a:lnTo>
                  <a:lnTo>
                    <a:pt x="742878" y="912754"/>
                  </a:lnTo>
                  <a:lnTo>
                    <a:pt x="746999" y="911260"/>
                  </a:lnTo>
                  <a:lnTo>
                    <a:pt x="751479" y="913126"/>
                  </a:lnTo>
                  <a:lnTo>
                    <a:pt x="755613" y="911620"/>
                  </a:lnTo>
                  <a:lnTo>
                    <a:pt x="759357" y="910131"/>
                  </a:lnTo>
                  <a:lnTo>
                    <a:pt x="758600" y="907144"/>
                  </a:lnTo>
                  <a:lnTo>
                    <a:pt x="765712" y="906018"/>
                  </a:lnTo>
                  <a:lnTo>
                    <a:pt x="775091" y="908265"/>
                  </a:lnTo>
                  <a:lnTo>
                    <a:pt x="779208" y="913871"/>
                  </a:lnTo>
                  <a:lnTo>
                    <a:pt x="782182" y="918749"/>
                  </a:lnTo>
                  <a:lnTo>
                    <a:pt x="787449" y="919878"/>
                  </a:lnTo>
                  <a:lnTo>
                    <a:pt x="791557" y="923238"/>
                  </a:lnTo>
                  <a:lnTo>
                    <a:pt x="793812" y="928116"/>
                  </a:lnTo>
                  <a:lnTo>
                    <a:pt x="799041" y="934098"/>
                  </a:lnTo>
                  <a:lnTo>
                    <a:pt x="804673" y="932232"/>
                  </a:lnTo>
                  <a:lnTo>
                    <a:pt x="812170" y="930349"/>
                  </a:lnTo>
                  <a:lnTo>
                    <a:pt x="818156" y="925484"/>
                  </a:lnTo>
                  <a:lnTo>
                    <a:pt x="818905" y="930349"/>
                  </a:lnTo>
                  <a:lnTo>
                    <a:pt x="823766" y="934847"/>
                  </a:lnTo>
                  <a:lnTo>
                    <a:pt x="830133" y="937483"/>
                  </a:lnTo>
                  <a:lnTo>
                    <a:pt x="829076" y="938338"/>
                  </a:lnTo>
                  <a:lnTo>
                    <a:pt x="833882" y="939678"/>
                  </a:lnTo>
                  <a:lnTo>
                    <a:pt x="833484" y="938227"/>
                  </a:lnTo>
                  <a:lnTo>
                    <a:pt x="837237" y="932977"/>
                  </a:lnTo>
                  <a:lnTo>
                    <a:pt x="845846" y="932232"/>
                  </a:lnTo>
                  <a:lnTo>
                    <a:pt x="847733" y="928865"/>
                  </a:lnTo>
                  <a:lnTo>
                    <a:pt x="852594" y="926229"/>
                  </a:lnTo>
                  <a:lnTo>
                    <a:pt x="852966" y="922493"/>
                  </a:lnTo>
                  <a:lnTo>
                    <a:pt x="858974" y="917251"/>
                  </a:lnTo>
                  <a:lnTo>
                    <a:pt x="865324" y="910494"/>
                  </a:lnTo>
                  <a:lnTo>
                    <a:pt x="864952" y="906018"/>
                  </a:lnTo>
                  <a:lnTo>
                    <a:pt x="870943" y="906759"/>
                  </a:lnTo>
                  <a:lnTo>
                    <a:pt x="874310" y="903019"/>
                  </a:lnTo>
                  <a:lnTo>
                    <a:pt x="891170" y="899647"/>
                  </a:lnTo>
                  <a:lnTo>
                    <a:pt x="896390" y="904149"/>
                  </a:lnTo>
                  <a:lnTo>
                    <a:pt x="907636" y="903019"/>
                  </a:lnTo>
                  <a:lnTo>
                    <a:pt x="911380" y="908265"/>
                  </a:lnTo>
                  <a:lnTo>
                    <a:pt x="924500" y="916866"/>
                  </a:lnTo>
                  <a:lnTo>
                    <a:pt x="934988" y="913130"/>
                  </a:lnTo>
                  <a:lnTo>
                    <a:pt x="942463" y="914256"/>
                  </a:lnTo>
                  <a:lnTo>
                    <a:pt x="952592" y="914637"/>
                  </a:lnTo>
                  <a:lnTo>
                    <a:pt x="960821" y="914256"/>
                  </a:lnTo>
                  <a:lnTo>
                    <a:pt x="963448" y="909758"/>
                  </a:lnTo>
                  <a:lnTo>
                    <a:pt x="960448" y="906399"/>
                  </a:lnTo>
                  <a:lnTo>
                    <a:pt x="960448" y="896271"/>
                  </a:lnTo>
                  <a:lnTo>
                    <a:pt x="954462" y="892535"/>
                  </a:lnTo>
                  <a:lnTo>
                    <a:pt x="951090" y="885783"/>
                  </a:lnTo>
                  <a:lnTo>
                    <a:pt x="952211" y="879411"/>
                  </a:lnTo>
                  <a:lnTo>
                    <a:pt x="956713" y="873425"/>
                  </a:lnTo>
                  <a:lnTo>
                    <a:pt x="961219" y="872684"/>
                  </a:lnTo>
                  <a:lnTo>
                    <a:pt x="959699" y="868923"/>
                  </a:lnTo>
                  <a:lnTo>
                    <a:pt x="963084" y="864807"/>
                  </a:lnTo>
                  <a:lnTo>
                    <a:pt x="972070" y="868174"/>
                  </a:lnTo>
                  <a:lnTo>
                    <a:pt x="983684" y="873801"/>
                  </a:lnTo>
                  <a:lnTo>
                    <a:pt x="994912" y="874927"/>
                  </a:lnTo>
                  <a:lnTo>
                    <a:pt x="1006521" y="876052"/>
                  </a:lnTo>
                  <a:lnTo>
                    <a:pt x="1008763" y="885415"/>
                  </a:lnTo>
                  <a:lnTo>
                    <a:pt x="1017758" y="895141"/>
                  </a:lnTo>
                  <a:lnTo>
                    <a:pt x="1030108" y="901513"/>
                  </a:lnTo>
                  <a:lnTo>
                    <a:pt x="1041730" y="898513"/>
                  </a:lnTo>
                  <a:lnTo>
                    <a:pt x="1051101" y="893271"/>
                  </a:lnTo>
                  <a:lnTo>
                    <a:pt x="1065333" y="891786"/>
                  </a:lnTo>
                  <a:lnTo>
                    <a:pt x="1079556" y="894760"/>
                  </a:lnTo>
                  <a:lnTo>
                    <a:pt x="1088551" y="899643"/>
                  </a:lnTo>
                  <a:lnTo>
                    <a:pt x="1093797" y="899266"/>
                  </a:lnTo>
                  <a:lnTo>
                    <a:pt x="1103156" y="908624"/>
                  </a:lnTo>
                  <a:lnTo>
                    <a:pt x="1114397" y="910875"/>
                  </a:lnTo>
                  <a:lnTo>
                    <a:pt x="1135369" y="911256"/>
                  </a:lnTo>
                  <a:lnTo>
                    <a:pt x="1144727" y="906395"/>
                  </a:lnTo>
                  <a:lnTo>
                    <a:pt x="1154098" y="902257"/>
                  </a:lnTo>
                  <a:lnTo>
                    <a:pt x="1160448" y="901513"/>
                  </a:lnTo>
                  <a:lnTo>
                    <a:pt x="1164205" y="896266"/>
                  </a:lnTo>
                  <a:lnTo>
                    <a:pt x="1169832" y="891401"/>
                  </a:lnTo>
                  <a:lnTo>
                    <a:pt x="1173953" y="886159"/>
                  </a:lnTo>
                  <a:lnTo>
                    <a:pt x="1180320" y="884289"/>
                  </a:lnTo>
                  <a:lnTo>
                    <a:pt x="1188181" y="885778"/>
                  </a:lnTo>
                  <a:lnTo>
                    <a:pt x="1194535" y="889146"/>
                  </a:lnTo>
                  <a:lnTo>
                    <a:pt x="1203158" y="885778"/>
                  </a:lnTo>
                  <a:lnTo>
                    <a:pt x="1209153" y="885778"/>
                  </a:lnTo>
                  <a:lnTo>
                    <a:pt x="1212345" y="888616"/>
                  </a:lnTo>
                  <a:lnTo>
                    <a:pt x="1217116" y="888770"/>
                  </a:lnTo>
                  <a:lnTo>
                    <a:pt x="1220475" y="888770"/>
                  </a:lnTo>
                  <a:lnTo>
                    <a:pt x="1226372" y="891307"/>
                  </a:lnTo>
                  <a:lnTo>
                    <a:pt x="1235644" y="883429"/>
                  </a:lnTo>
                  <a:lnTo>
                    <a:pt x="1241828" y="881465"/>
                  </a:lnTo>
                  <a:lnTo>
                    <a:pt x="1244917" y="877824"/>
                  </a:lnTo>
                  <a:lnTo>
                    <a:pt x="1245187" y="873605"/>
                  </a:lnTo>
                  <a:lnTo>
                    <a:pt x="1240133" y="873031"/>
                  </a:lnTo>
                  <a:lnTo>
                    <a:pt x="1239864" y="868816"/>
                  </a:lnTo>
                  <a:lnTo>
                    <a:pt x="1239008" y="862637"/>
                  </a:lnTo>
                  <a:lnTo>
                    <a:pt x="1241263" y="857036"/>
                  </a:lnTo>
                  <a:lnTo>
                    <a:pt x="1240429" y="850574"/>
                  </a:lnTo>
                  <a:lnTo>
                    <a:pt x="1238734" y="845786"/>
                  </a:lnTo>
                  <a:lnTo>
                    <a:pt x="1241828" y="840737"/>
                  </a:lnTo>
                  <a:lnTo>
                    <a:pt x="1242945" y="837091"/>
                  </a:lnTo>
                  <a:lnTo>
                    <a:pt x="1246308" y="833428"/>
                  </a:lnTo>
                  <a:lnTo>
                    <a:pt x="1246034" y="828092"/>
                  </a:lnTo>
                  <a:lnTo>
                    <a:pt x="1242940" y="822200"/>
                  </a:lnTo>
                  <a:cubicBezTo>
                    <a:pt x="1242940" y="822200"/>
                    <a:pt x="1240424" y="817703"/>
                    <a:pt x="1239860" y="816860"/>
                  </a:cubicBezTo>
                  <a:cubicBezTo>
                    <a:pt x="1239295" y="816025"/>
                    <a:pt x="1236205" y="818828"/>
                    <a:pt x="1236205" y="818828"/>
                  </a:cubicBezTo>
                  <a:lnTo>
                    <a:pt x="1233668" y="819397"/>
                  </a:lnTo>
                  <a:lnTo>
                    <a:pt x="1231430" y="817703"/>
                  </a:lnTo>
                  <a:lnTo>
                    <a:pt x="1234237" y="810402"/>
                  </a:lnTo>
                  <a:lnTo>
                    <a:pt x="1237600" y="804223"/>
                  </a:lnTo>
                  <a:lnTo>
                    <a:pt x="1246877" y="803098"/>
                  </a:lnTo>
                  <a:lnTo>
                    <a:pt x="1251079" y="800295"/>
                  </a:lnTo>
                  <a:lnTo>
                    <a:pt x="1256989" y="798614"/>
                  </a:lnTo>
                  <a:lnTo>
                    <a:pt x="1263168" y="797202"/>
                  </a:lnTo>
                  <a:lnTo>
                    <a:pt x="1266540" y="794112"/>
                  </a:lnTo>
                  <a:lnTo>
                    <a:pt x="1272423" y="793556"/>
                  </a:lnTo>
                  <a:lnTo>
                    <a:pt x="1279158" y="795524"/>
                  </a:lnTo>
                  <a:lnTo>
                    <a:pt x="1283669" y="798614"/>
                  </a:lnTo>
                  <a:lnTo>
                    <a:pt x="1286189" y="798331"/>
                  </a:lnTo>
                  <a:lnTo>
                    <a:pt x="1291807" y="800008"/>
                  </a:lnTo>
                  <a:lnTo>
                    <a:pt x="1292937" y="798331"/>
                  </a:lnTo>
                  <a:cubicBezTo>
                    <a:pt x="1292937" y="798331"/>
                    <a:pt x="1299399" y="798614"/>
                    <a:pt x="1300237" y="798614"/>
                  </a:cubicBezTo>
                  <a:cubicBezTo>
                    <a:pt x="1301080" y="798614"/>
                    <a:pt x="1303049" y="801703"/>
                    <a:pt x="1303049" y="801703"/>
                  </a:cubicBezTo>
                  <a:lnTo>
                    <a:pt x="1308111" y="805079"/>
                  </a:lnTo>
                  <a:lnTo>
                    <a:pt x="1312604" y="809008"/>
                  </a:lnTo>
                  <a:lnTo>
                    <a:pt x="1315976" y="812388"/>
                  </a:lnTo>
                  <a:lnTo>
                    <a:pt x="1317940" y="819119"/>
                  </a:lnTo>
                  <a:lnTo>
                    <a:pt x="1322150" y="819692"/>
                  </a:lnTo>
                  <a:lnTo>
                    <a:pt x="1321303" y="824168"/>
                  </a:lnTo>
                  <a:lnTo>
                    <a:pt x="1328800" y="832979"/>
                  </a:lnTo>
                  <a:lnTo>
                    <a:pt x="1331800" y="839710"/>
                  </a:lnTo>
                  <a:lnTo>
                    <a:pt x="1333678" y="839543"/>
                  </a:lnTo>
                  <a:lnTo>
                    <a:pt x="1337414" y="846651"/>
                  </a:lnTo>
                  <a:lnTo>
                    <a:pt x="1343409" y="850771"/>
                  </a:lnTo>
                  <a:lnTo>
                    <a:pt x="1346225" y="859009"/>
                  </a:lnTo>
                  <a:lnTo>
                    <a:pt x="1349023" y="861623"/>
                  </a:lnTo>
                  <a:lnTo>
                    <a:pt x="1349579" y="866861"/>
                  </a:lnTo>
                  <a:lnTo>
                    <a:pt x="1354731" y="872488"/>
                  </a:lnTo>
                  <a:lnTo>
                    <a:pt x="1363439" y="874165"/>
                  </a:lnTo>
                  <a:lnTo>
                    <a:pt x="1369344" y="873896"/>
                  </a:lnTo>
                  <a:lnTo>
                    <a:pt x="1375797" y="879223"/>
                  </a:lnTo>
                  <a:lnTo>
                    <a:pt x="1382263" y="877259"/>
                  </a:lnTo>
                  <a:lnTo>
                    <a:pt x="1386747" y="881204"/>
                  </a:lnTo>
                  <a:lnTo>
                    <a:pt x="1397141" y="889056"/>
                  </a:lnTo>
                  <a:lnTo>
                    <a:pt x="1405849" y="889056"/>
                  </a:lnTo>
                  <a:lnTo>
                    <a:pt x="1404446" y="892989"/>
                  </a:lnTo>
                  <a:lnTo>
                    <a:pt x="1408096" y="897199"/>
                  </a:lnTo>
                  <a:lnTo>
                    <a:pt x="1406696" y="904795"/>
                  </a:lnTo>
                  <a:lnTo>
                    <a:pt x="1415396" y="913212"/>
                  </a:lnTo>
                  <a:lnTo>
                    <a:pt x="1421032" y="912090"/>
                  </a:lnTo>
                  <a:lnTo>
                    <a:pt x="1423552" y="914628"/>
                  </a:lnTo>
                  <a:lnTo>
                    <a:pt x="1432255" y="912929"/>
                  </a:lnTo>
                  <a:lnTo>
                    <a:pt x="1436192" y="908432"/>
                  </a:lnTo>
                  <a:lnTo>
                    <a:pt x="1440950" y="901701"/>
                  </a:lnTo>
                  <a:lnTo>
                    <a:pt x="1446034" y="898616"/>
                  </a:lnTo>
                  <a:lnTo>
                    <a:pt x="1453052" y="892437"/>
                  </a:lnTo>
                  <a:lnTo>
                    <a:pt x="1458657" y="894114"/>
                  </a:lnTo>
                  <a:lnTo>
                    <a:pt x="1461195" y="899737"/>
                  </a:lnTo>
                  <a:lnTo>
                    <a:pt x="1464845" y="906203"/>
                  </a:lnTo>
                  <a:lnTo>
                    <a:pt x="1466527" y="911812"/>
                  </a:lnTo>
                  <a:lnTo>
                    <a:pt x="1462864" y="916310"/>
                  </a:lnTo>
                  <a:lnTo>
                    <a:pt x="1463442" y="923041"/>
                  </a:lnTo>
                  <a:lnTo>
                    <a:pt x="1464276" y="931470"/>
                  </a:lnTo>
                  <a:lnTo>
                    <a:pt x="1466527" y="940465"/>
                  </a:lnTo>
                  <a:lnTo>
                    <a:pt x="1464845" y="949447"/>
                  </a:lnTo>
                  <a:lnTo>
                    <a:pt x="1462308" y="961540"/>
                  </a:lnTo>
                  <a:lnTo>
                    <a:pt x="1458105" y="966593"/>
                  </a:lnTo>
                  <a:lnTo>
                    <a:pt x="1457815" y="980629"/>
                  </a:lnTo>
                  <a:lnTo>
                    <a:pt x="1455859" y="981750"/>
                  </a:lnTo>
                  <a:lnTo>
                    <a:pt x="1451079" y="977539"/>
                  </a:lnTo>
                  <a:lnTo>
                    <a:pt x="1447707" y="969965"/>
                  </a:lnTo>
                  <a:lnTo>
                    <a:pt x="1437870" y="974159"/>
                  </a:lnTo>
                  <a:lnTo>
                    <a:pt x="1445457" y="990749"/>
                  </a:lnTo>
                  <a:lnTo>
                    <a:pt x="1445730" y="1001981"/>
                  </a:lnTo>
                  <a:lnTo>
                    <a:pt x="1448542" y="1004232"/>
                  </a:lnTo>
                  <a:lnTo>
                    <a:pt x="1447985" y="1011802"/>
                  </a:lnTo>
                  <a:lnTo>
                    <a:pt x="1447985" y="1016299"/>
                  </a:lnTo>
                  <a:lnTo>
                    <a:pt x="1440946" y="1016017"/>
                  </a:lnTo>
                  <a:lnTo>
                    <a:pt x="1440685" y="1021930"/>
                  </a:lnTo>
                  <a:lnTo>
                    <a:pt x="1440711" y="1021605"/>
                  </a:lnTo>
                  <a:lnTo>
                    <a:pt x="1441515" y="1023056"/>
                  </a:lnTo>
                  <a:lnTo>
                    <a:pt x="1444327" y="1026984"/>
                  </a:lnTo>
                  <a:lnTo>
                    <a:pt x="1444810" y="1027215"/>
                  </a:lnTo>
                  <a:cubicBezTo>
                    <a:pt x="1445906" y="1026227"/>
                    <a:pt x="1447018" y="1025251"/>
                    <a:pt x="1448041" y="1024181"/>
                  </a:cubicBezTo>
                  <a:cubicBezTo>
                    <a:pt x="1449612" y="1022581"/>
                    <a:pt x="1451173" y="1020925"/>
                    <a:pt x="1452556" y="1019149"/>
                  </a:cubicBezTo>
                  <a:cubicBezTo>
                    <a:pt x="1454554" y="1016522"/>
                    <a:pt x="1454588" y="1012401"/>
                    <a:pt x="1458311" y="1011066"/>
                  </a:cubicBezTo>
                  <a:cubicBezTo>
                    <a:pt x="1463146" y="1009333"/>
                    <a:pt x="1465157" y="1014249"/>
                    <a:pt x="1468649" y="1015739"/>
                  </a:cubicBezTo>
                  <a:cubicBezTo>
                    <a:pt x="1472577" y="1017394"/>
                    <a:pt x="1476227" y="1017814"/>
                    <a:pt x="1480121" y="1015969"/>
                  </a:cubicBezTo>
                  <a:cubicBezTo>
                    <a:pt x="1483801" y="1014249"/>
                    <a:pt x="1486968" y="1012054"/>
                    <a:pt x="1489535" y="1008815"/>
                  </a:cubicBezTo>
                  <a:cubicBezTo>
                    <a:pt x="1493857" y="1003419"/>
                    <a:pt x="1497409" y="997428"/>
                    <a:pt x="1499677" y="991082"/>
                  </a:cubicBezTo>
                  <a:cubicBezTo>
                    <a:pt x="1503314" y="980920"/>
                    <a:pt x="1509347" y="971690"/>
                    <a:pt x="1511273" y="960859"/>
                  </a:cubicBezTo>
                  <a:cubicBezTo>
                    <a:pt x="1511658" y="958664"/>
                    <a:pt x="1512471" y="956302"/>
                    <a:pt x="1513840" y="954569"/>
                  </a:cubicBezTo>
                  <a:cubicBezTo>
                    <a:pt x="1520901" y="945531"/>
                    <a:pt x="1521585" y="934723"/>
                    <a:pt x="1522570" y="924038"/>
                  </a:cubicBezTo>
                  <a:cubicBezTo>
                    <a:pt x="1523383" y="914945"/>
                    <a:pt x="1527320" y="906421"/>
                    <a:pt x="1527063" y="897156"/>
                  </a:cubicBezTo>
                  <a:cubicBezTo>
                    <a:pt x="1527020" y="895535"/>
                    <a:pt x="1527533" y="893626"/>
                    <a:pt x="1528475" y="892291"/>
                  </a:cubicBezTo>
                  <a:cubicBezTo>
                    <a:pt x="1532455" y="886532"/>
                    <a:pt x="1531085" y="880314"/>
                    <a:pt x="1530486" y="874118"/>
                  </a:cubicBezTo>
                  <a:cubicBezTo>
                    <a:pt x="1529331" y="862646"/>
                    <a:pt x="1526164" y="851794"/>
                    <a:pt x="1520302" y="841896"/>
                  </a:cubicBezTo>
                  <a:cubicBezTo>
                    <a:pt x="1517863" y="837793"/>
                    <a:pt x="1516579" y="833638"/>
                    <a:pt x="1516451" y="828999"/>
                  </a:cubicBezTo>
                  <a:cubicBezTo>
                    <a:pt x="1516194" y="819320"/>
                    <a:pt x="1515937" y="809632"/>
                    <a:pt x="1515766" y="799940"/>
                  </a:cubicBezTo>
                  <a:cubicBezTo>
                    <a:pt x="1515766" y="799063"/>
                    <a:pt x="1516451" y="798169"/>
                    <a:pt x="1516879" y="797274"/>
                  </a:cubicBezTo>
                  <a:cubicBezTo>
                    <a:pt x="1517306" y="797535"/>
                    <a:pt x="1517948" y="797672"/>
                    <a:pt x="1518205" y="798066"/>
                  </a:cubicBezTo>
                  <a:cubicBezTo>
                    <a:pt x="1521800" y="803222"/>
                    <a:pt x="1526036" y="807792"/>
                    <a:pt x="1530272" y="812426"/>
                  </a:cubicBezTo>
                  <a:cubicBezTo>
                    <a:pt x="1534594" y="817193"/>
                    <a:pt x="1533695" y="824365"/>
                    <a:pt x="1536734" y="829894"/>
                  </a:cubicBezTo>
                  <a:cubicBezTo>
                    <a:pt x="1538103" y="832393"/>
                    <a:pt x="1539429" y="834909"/>
                    <a:pt x="1540713" y="837446"/>
                  </a:cubicBezTo>
                  <a:cubicBezTo>
                    <a:pt x="1543837" y="843604"/>
                    <a:pt x="1546190" y="849993"/>
                    <a:pt x="1546447" y="856967"/>
                  </a:cubicBezTo>
                  <a:cubicBezTo>
                    <a:pt x="1546490" y="858118"/>
                    <a:pt x="1546490" y="859295"/>
                    <a:pt x="1546832" y="860365"/>
                  </a:cubicBezTo>
                  <a:cubicBezTo>
                    <a:pt x="1549015" y="867939"/>
                    <a:pt x="1549614" y="875962"/>
                    <a:pt x="1555091" y="882505"/>
                  </a:cubicBezTo>
                  <a:cubicBezTo>
                    <a:pt x="1557487" y="885342"/>
                    <a:pt x="1558685" y="889767"/>
                    <a:pt x="1559027" y="893596"/>
                  </a:cubicBezTo>
                  <a:cubicBezTo>
                    <a:pt x="1559498" y="899454"/>
                    <a:pt x="1561167" y="904799"/>
                    <a:pt x="1563820" y="909848"/>
                  </a:cubicBezTo>
                  <a:cubicBezTo>
                    <a:pt x="1565746" y="913524"/>
                    <a:pt x="1566516" y="917281"/>
                    <a:pt x="1566302" y="921368"/>
                  </a:cubicBezTo>
                  <a:cubicBezTo>
                    <a:pt x="1566217" y="923037"/>
                    <a:pt x="1566302" y="924791"/>
                    <a:pt x="1566730" y="926438"/>
                  </a:cubicBezTo>
                  <a:cubicBezTo>
                    <a:pt x="1567671" y="930456"/>
                    <a:pt x="1569725" y="933837"/>
                    <a:pt x="1573747" y="935454"/>
                  </a:cubicBezTo>
                  <a:cubicBezTo>
                    <a:pt x="1574432" y="935737"/>
                    <a:pt x="1576443" y="934945"/>
                    <a:pt x="1576486" y="934504"/>
                  </a:cubicBezTo>
                  <a:cubicBezTo>
                    <a:pt x="1576700" y="932292"/>
                    <a:pt x="1576529" y="930041"/>
                    <a:pt x="1576400" y="927808"/>
                  </a:cubicBezTo>
                  <a:cubicBezTo>
                    <a:pt x="1576229" y="924166"/>
                    <a:pt x="1578069" y="923190"/>
                    <a:pt x="1581792" y="923614"/>
                  </a:cubicBezTo>
                  <a:cubicBezTo>
                    <a:pt x="1585515" y="924051"/>
                    <a:pt x="1587697" y="926853"/>
                    <a:pt x="1590735" y="928248"/>
                  </a:cubicBezTo>
                  <a:cubicBezTo>
                    <a:pt x="1591206" y="928454"/>
                    <a:pt x="1592191" y="928569"/>
                    <a:pt x="1592319" y="928360"/>
                  </a:cubicBezTo>
                  <a:cubicBezTo>
                    <a:pt x="1592918" y="927469"/>
                    <a:pt x="1593774" y="926331"/>
                    <a:pt x="1593645" y="925428"/>
                  </a:cubicBezTo>
                  <a:cubicBezTo>
                    <a:pt x="1593003" y="921402"/>
                    <a:pt x="1591591" y="917106"/>
                    <a:pt x="1587911" y="915411"/>
                  </a:cubicBezTo>
                  <a:cubicBezTo>
                    <a:pt x="1580637" y="912056"/>
                    <a:pt x="1579096" y="903614"/>
                    <a:pt x="1572763" y="899660"/>
                  </a:cubicBezTo>
                  <a:cubicBezTo>
                    <a:pt x="1571052" y="895449"/>
                    <a:pt x="1568912" y="891346"/>
                    <a:pt x="1567885" y="886985"/>
                  </a:cubicBezTo>
                  <a:cubicBezTo>
                    <a:pt x="1566516" y="881495"/>
                    <a:pt x="1566045" y="875774"/>
                    <a:pt x="1565275" y="870125"/>
                  </a:cubicBezTo>
                  <a:cubicBezTo>
                    <a:pt x="1565061" y="868448"/>
                    <a:pt x="1565104" y="866732"/>
                    <a:pt x="1565061" y="865016"/>
                  </a:cubicBezTo>
                  <a:cubicBezTo>
                    <a:pt x="1564933" y="862941"/>
                    <a:pt x="1566858" y="860404"/>
                    <a:pt x="1568998" y="860100"/>
                  </a:cubicBezTo>
                  <a:cubicBezTo>
                    <a:pt x="1571651" y="859736"/>
                    <a:pt x="1574432" y="859560"/>
                    <a:pt x="1577171" y="859312"/>
                  </a:cubicBezTo>
                  <a:cubicBezTo>
                    <a:pt x="1577898" y="856454"/>
                    <a:pt x="1576957" y="853856"/>
                    <a:pt x="1575545" y="851482"/>
                  </a:cubicBezTo>
                  <a:cubicBezTo>
                    <a:pt x="1565104" y="833895"/>
                    <a:pt x="1556075" y="815422"/>
                    <a:pt x="1543109" y="799439"/>
                  </a:cubicBezTo>
                  <a:cubicBezTo>
                    <a:pt x="1539001" y="794382"/>
                    <a:pt x="1536134" y="789178"/>
                    <a:pt x="1536434" y="782383"/>
                  </a:cubicBezTo>
                  <a:cubicBezTo>
                    <a:pt x="1536562" y="779662"/>
                    <a:pt x="1535963" y="776516"/>
                    <a:pt x="1534637" y="774197"/>
                  </a:cubicBezTo>
                  <a:cubicBezTo>
                    <a:pt x="1530144" y="766392"/>
                    <a:pt x="1528004" y="757111"/>
                    <a:pt x="1520216" y="751377"/>
                  </a:cubicBezTo>
                  <a:cubicBezTo>
                    <a:pt x="1517349" y="749233"/>
                    <a:pt x="1516964" y="745459"/>
                    <a:pt x="1515295" y="742523"/>
                  </a:cubicBezTo>
                  <a:cubicBezTo>
                    <a:pt x="1513584" y="739417"/>
                    <a:pt x="1510546" y="737697"/>
                    <a:pt x="1506951" y="737414"/>
                  </a:cubicBezTo>
                  <a:cubicBezTo>
                    <a:pt x="1506138" y="737337"/>
                    <a:pt x="1505111" y="738424"/>
                    <a:pt x="1504341" y="739186"/>
                  </a:cubicBezTo>
                  <a:cubicBezTo>
                    <a:pt x="1503999" y="739468"/>
                    <a:pt x="1503913" y="740367"/>
                    <a:pt x="1504084" y="740803"/>
                  </a:cubicBezTo>
                  <a:cubicBezTo>
                    <a:pt x="1504555" y="741813"/>
                    <a:pt x="1505154" y="742789"/>
                    <a:pt x="1505881" y="743632"/>
                  </a:cubicBezTo>
                  <a:cubicBezTo>
                    <a:pt x="1511615" y="750363"/>
                    <a:pt x="1511402" y="750440"/>
                    <a:pt x="1506352" y="759053"/>
                  </a:cubicBezTo>
                  <a:cubicBezTo>
                    <a:pt x="1505796" y="759973"/>
                    <a:pt x="1505368" y="761304"/>
                    <a:pt x="1505582" y="762258"/>
                  </a:cubicBezTo>
                  <a:cubicBezTo>
                    <a:pt x="1506181" y="764411"/>
                    <a:pt x="1506951" y="766662"/>
                    <a:pt x="1508192" y="768510"/>
                  </a:cubicBezTo>
                  <a:cubicBezTo>
                    <a:pt x="1511786" y="773906"/>
                    <a:pt x="1512899" y="780068"/>
                    <a:pt x="1514012" y="786204"/>
                  </a:cubicBezTo>
                  <a:cubicBezTo>
                    <a:pt x="1514183" y="787081"/>
                    <a:pt x="1513370" y="788262"/>
                    <a:pt x="1512771" y="789140"/>
                  </a:cubicBezTo>
                  <a:cubicBezTo>
                    <a:pt x="1512000" y="790265"/>
                    <a:pt x="1509818" y="788896"/>
                    <a:pt x="1509347" y="786666"/>
                  </a:cubicBezTo>
                  <a:cubicBezTo>
                    <a:pt x="1508706" y="783269"/>
                    <a:pt x="1508149" y="779953"/>
                    <a:pt x="1505582" y="777321"/>
                  </a:cubicBezTo>
                  <a:cubicBezTo>
                    <a:pt x="1503956" y="775643"/>
                    <a:pt x="1502801" y="773547"/>
                    <a:pt x="1503014" y="771219"/>
                  </a:cubicBezTo>
                  <a:cubicBezTo>
                    <a:pt x="1503442" y="765939"/>
                    <a:pt x="1500661" y="762579"/>
                    <a:pt x="1496639" y="759982"/>
                  </a:cubicBezTo>
                  <a:cubicBezTo>
                    <a:pt x="1489963" y="755673"/>
                    <a:pt x="1482689" y="752335"/>
                    <a:pt x="1476428" y="747303"/>
                  </a:cubicBezTo>
                  <a:cubicBezTo>
                    <a:pt x="1475217" y="746327"/>
                    <a:pt x="1473189" y="746002"/>
                    <a:pt x="1471572" y="746024"/>
                  </a:cubicBezTo>
                  <a:cubicBezTo>
                    <a:pt x="1468730" y="746024"/>
                    <a:pt x="1465910" y="746674"/>
                    <a:pt x="1463069" y="746768"/>
                  </a:cubicBezTo>
                  <a:cubicBezTo>
                    <a:pt x="1459877" y="746858"/>
                    <a:pt x="1457874" y="747889"/>
                    <a:pt x="1457181" y="751377"/>
                  </a:cubicBezTo>
                  <a:cubicBezTo>
                    <a:pt x="1456402" y="755266"/>
                    <a:pt x="1455131" y="759100"/>
                    <a:pt x="1451892" y="761792"/>
                  </a:cubicBezTo>
                  <a:cubicBezTo>
                    <a:pt x="1451571" y="762040"/>
                    <a:pt x="1450420" y="761869"/>
                    <a:pt x="1450266" y="761578"/>
                  </a:cubicBezTo>
                  <a:cubicBezTo>
                    <a:pt x="1447985" y="757081"/>
                    <a:pt x="1445812" y="752506"/>
                    <a:pt x="1443556" y="747983"/>
                  </a:cubicBezTo>
                  <a:cubicBezTo>
                    <a:pt x="1443330" y="747530"/>
                    <a:pt x="1442577" y="746824"/>
                    <a:pt x="1442440" y="746901"/>
                  </a:cubicBezTo>
                  <a:cubicBezTo>
                    <a:pt x="1441503" y="747410"/>
                    <a:pt x="1440557" y="748022"/>
                    <a:pt x="1439800" y="748788"/>
                  </a:cubicBezTo>
                  <a:cubicBezTo>
                    <a:pt x="1437913" y="750632"/>
                    <a:pt x="1438306" y="752806"/>
                    <a:pt x="1438862" y="755130"/>
                  </a:cubicBezTo>
                  <a:cubicBezTo>
                    <a:pt x="1439055" y="755913"/>
                    <a:pt x="1438276" y="757308"/>
                    <a:pt x="1437523" y="757860"/>
                  </a:cubicBezTo>
                  <a:cubicBezTo>
                    <a:pt x="1436530" y="758604"/>
                    <a:pt x="1435435" y="757988"/>
                    <a:pt x="1434964" y="756811"/>
                  </a:cubicBezTo>
                  <a:cubicBezTo>
                    <a:pt x="1433334" y="752558"/>
                    <a:pt x="1431810" y="748287"/>
                    <a:pt x="1430137" y="744051"/>
                  </a:cubicBezTo>
                  <a:cubicBezTo>
                    <a:pt x="1428580" y="740123"/>
                    <a:pt x="1426577" y="739306"/>
                    <a:pt x="1422020" y="740581"/>
                  </a:cubicBezTo>
                  <a:cubicBezTo>
                    <a:pt x="1420377" y="741060"/>
                    <a:pt x="1418836" y="741976"/>
                    <a:pt x="1417185" y="742241"/>
                  </a:cubicBezTo>
                  <a:cubicBezTo>
                    <a:pt x="1415537" y="742511"/>
                    <a:pt x="1413791" y="742318"/>
                    <a:pt x="1412101" y="742168"/>
                  </a:cubicBezTo>
                  <a:cubicBezTo>
                    <a:pt x="1409037" y="741916"/>
                    <a:pt x="1406722" y="738771"/>
                    <a:pt x="1407685" y="736216"/>
                  </a:cubicBezTo>
                  <a:cubicBezTo>
                    <a:pt x="1408280" y="734628"/>
                    <a:pt x="1408759" y="732968"/>
                    <a:pt x="1409555" y="731492"/>
                  </a:cubicBezTo>
                  <a:cubicBezTo>
                    <a:pt x="1412208" y="726451"/>
                    <a:pt x="1414968" y="721453"/>
                    <a:pt x="1417677" y="716459"/>
                  </a:cubicBezTo>
                  <a:cubicBezTo>
                    <a:pt x="1420651" y="710952"/>
                    <a:pt x="1423881" y="705419"/>
                    <a:pt x="1424480" y="699048"/>
                  </a:cubicBezTo>
                  <a:cubicBezTo>
                    <a:pt x="1425584" y="687537"/>
                    <a:pt x="1429384" y="676964"/>
                    <a:pt x="1434241" y="666518"/>
                  </a:cubicBezTo>
                  <a:cubicBezTo>
                    <a:pt x="1437561" y="659394"/>
                    <a:pt x="1440493" y="651837"/>
                    <a:pt x="1438828" y="643510"/>
                  </a:cubicBezTo>
                  <a:cubicBezTo>
                    <a:pt x="1438126" y="639997"/>
                    <a:pt x="1439068" y="636603"/>
                    <a:pt x="1441062" y="633723"/>
                  </a:cubicBezTo>
                  <a:cubicBezTo>
                    <a:pt x="1444211" y="629183"/>
                    <a:pt x="1445238" y="624532"/>
                    <a:pt x="1443244" y="619213"/>
                  </a:cubicBezTo>
                  <a:cubicBezTo>
                    <a:pt x="1442418" y="616962"/>
                    <a:pt x="1443321" y="614712"/>
                    <a:pt x="1444558" y="612752"/>
                  </a:cubicBezTo>
                  <a:cubicBezTo>
                    <a:pt x="1447356" y="608301"/>
                    <a:pt x="1450741" y="605276"/>
                    <a:pt x="1456445" y="604129"/>
                  </a:cubicBezTo>
                  <a:cubicBezTo>
                    <a:pt x="1463060" y="602816"/>
                    <a:pt x="1469270" y="599589"/>
                    <a:pt x="1475714" y="597343"/>
                  </a:cubicBezTo>
                  <a:cubicBezTo>
                    <a:pt x="1478478" y="596384"/>
                    <a:pt x="1481319" y="596581"/>
                    <a:pt x="1483972" y="598066"/>
                  </a:cubicBezTo>
                  <a:cubicBezTo>
                    <a:pt x="1486925" y="599705"/>
                    <a:pt x="1489578" y="599285"/>
                    <a:pt x="1491161" y="596256"/>
                  </a:cubicBezTo>
                  <a:cubicBezTo>
                    <a:pt x="1493344" y="592092"/>
                    <a:pt x="1497366" y="590419"/>
                    <a:pt x="1501089" y="591104"/>
                  </a:cubicBezTo>
                  <a:cubicBezTo>
                    <a:pt x="1507721" y="592349"/>
                    <a:pt x="1513241" y="588631"/>
                    <a:pt x="1519446" y="588425"/>
                  </a:cubicBezTo>
                  <a:cubicBezTo>
                    <a:pt x="1520259" y="588404"/>
                    <a:pt x="1521500" y="587120"/>
                    <a:pt x="1521757" y="586209"/>
                  </a:cubicBezTo>
                  <a:cubicBezTo>
                    <a:pt x="1522613" y="583500"/>
                    <a:pt x="1522955" y="580641"/>
                    <a:pt x="1523725" y="577920"/>
                  </a:cubicBezTo>
                  <a:cubicBezTo>
                    <a:pt x="1524495" y="575228"/>
                    <a:pt x="1527576" y="573149"/>
                    <a:pt x="1530272" y="573414"/>
                  </a:cubicBezTo>
                  <a:cubicBezTo>
                    <a:pt x="1538188" y="574176"/>
                    <a:pt x="1546105" y="574920"/>
                    <a:pt x="1553978" y="575892"/>
                  </a:cubicBezTo>
                  <a:cubicBezTo>
                    <a:pt x="1555519" y="576106"/>
                    <a:pt x="1557145" y="577193"/>
                    <a:pt x="1558386" y="578202"/>
                  </a:cubicBezTo>
                  <a:cubicBezTo>
                    <a:pt x="1559070" y="578720"/>
                    <a:pt x="1559455" y="580089"/>
                    <a:pt x="1559284" y="580949"/>
                  </a:cubicBezTo>
                  <a:cubicBezTo>
                    <a:pt x="1559070" y="581977"/>
                    <a:pt x="1558000" y="582802"/>
                    <a:pt x="1557573" y="583829"/>
                  </a:cubicBezTo>
                  <a:cubicBezTo>
                    <a:pt x="1556460" y="586333"/>
                    <a:pt x="1556888" y="588057"/>
                    <a:pt x="1558771" y="589931"/>
                  </a:cubicBezTo>
                  <a:cubicBezTo>
                    <a:pt x="1560525" y="591686"/>
                    <a:pt x="1562879" y="592999"/>
                    <a:pt x="1564847" y="591758"/>
                  </a:cubicBezTo>
                  <a:cubicBezTo>
                    <a:pt x="1570496" y="588156"/>
                    <a:pt x="1577342" y="586213"/>
                    <a:pt x="1581236" y="580132"/>
                  </a:cubicBezTo>
                  <a:cubicBezTo>
                    <a:pt x="1582648" y="577976"/>
                    <a:pt x="1584745" y="577595"/>
                    <a:pt x="1587227" y="578472"/>
                  </a:cubicBezTo>
                  <a:cubicBezTo>
                    <a:pt x="1589580" y="579294"/>
                    <a:pt x="1591805" y="578549"/>
                    <a:pt x="1593303" y="576623"/>
                  </a:cubicBezTo>
                  <a:cubicBezTo>
                    <a:pt x="1595229" y="574047"/>
                    <a:pt x="1599636" y="572879"/>
                    <a:pt x="1598780" y="568707"/>
                  </a:cubicBezTo>
                  <a:cubicBezTo>
                    <a:pt x="1597882" y="564394"/>
                    <a:pt x="1593987" y="564526"/>
                    <a:pt x="1590607" y="564111"/>
                  </a:cubicBezTo>
                  <a:cubicBezTo>
                    <a:pt x="1590051" y="564039"/>
                    <a:pt x="1589495" y="563936"/>
                    <a:pt x="1588896" y="563842"/>
                  </a:cubicBezTo>
                  <a:cubicBezTo>
                    <a:pt x="1587055" y="563581"/>
                    <a:pt x="1585772" y="562490"/>
                    <a:pt x="1585130" y="560851"/>
                  </a:cubicBezTo>
                  <a:cubicBezTo>
                    <a:pt x="1582819" y="554826"/>
                    <a:pt x="1582135" y="548702"/>
                    <a:pt x="1584617" y="542523"/>
                  </a:cubicBezTo>
                  <a:cubicBezTo>
                    <a:pt x="1585044" y="541454"/>
                    <a:pt x="1585173" y="540281"/>
                    <a:pt x="1585686" y="539267"/>
                  </a:cubicBezTo>
                  <a:cubicBezTo>
                    <a:pt x="1587954" y="534500"/>
                    <a:pt x="1588339" y="529558"/>
                    <a:pt x="1588082" y="524299"/>
                  </a:cubicBezTo>
                  <a:cubicBezTo>
                    <a:pt x="1587826" y="517508"/>
                    <a:pt x="1588468" y="510721"/>
                    <a:pt x="1587826" y="503875"/>
                  </a:cubicBezTo>
                  <a:cubicBezTo>
                    <a:pt x="1587355" y="498988"/>
                    <a:pt x="1589923" y="495098"/>
                    <a:pt x="1594715" y="493173"/>
                  </a:cubicBezTo>
                  <a:cubicBezTo>
                    <a:pt x="1598395" y="491666"/>
                    <a:pt x="1602375" y="490699"/>
                    <a:pt x="1605798" y="488774"/>
                  </a:cubicBezTo>
                  <a:cubicBezTo>
                    <a:pt x="1609606" y="486660"/>
                    <a:pt x="1613115" y="486159"/>
                    <a:pt x="1617180" y="487473"/>
                  </a:cubicBezTo>
                  <a:cubicBezTo>
                    <a:pt x="1619619" y="488260"/>
                    <a:pt x="1621374" y="486489"/>
                    <a:pt x="1623300" y="485265"/>
                  </a:cubicBezTo>
                  <a:cubicBezTo>
                    <a:pt x="1625182" y="484063"/>
                    <a:pt x="1627022" y="484786"/>
                    <a:pt x="1627279" y="486540"/>
                  </a:cubicBezTo>
                  <a:cubicBezTo>
                    <a:pt x="1627792" y="490490"/>
                    <a:pt x="1628391" y="494435"/>
                    <a:pt x="1628648" y="498380"/>
                  </a:cubicBezTo>
                  <a:cubicBezTo>
                    <a:pt x="1628948" y="502197"/>
                    <a:pt x="1630959" y="504786"/>
                    <a:pt x="1633997" y="506622"/>
                  </a:cubicBezTo>
                  <a:cubicBezTo>
                    <a:pt x="1637249" y="508625"/>
                    <a:pt x="1641015" y="509810"/>
                    <a:pt x="1644053" y="512386"/>
                  </a:cubicBezTo>
                  <a:cubicBezTo>
                    <a:pt x="1644481" y="512719"/>
                    <a:pt x="1646321" y="512078"/>
                    <a:pt x="1646920" y="511385"/>
                  </a:cubicBezTo>
                  <a:cubicBezTo>
                    <a:pt x="1648032" y="510169"/>
                    <a:pt x="1649145" y="508625"/>
                    <a:pt x="1649488" y="507063"/>
                  </a:cubicBezTo>
                  <a:cubicBezTo>
                    <a:pt x="1650857" y="500366"/>
                    <a:pt x="1652311" y="493652"/>
                    <a:pt x="1652996" y="486870"/>
                  </a:cubicBezTo>
                  <a:cubicBezTo>
                    <a:pt x="1653467" y="482158"/>
                    <a:pt x="1655735" y="479869"/>
                    <a:pt x="1659928" y="478397"/>
                  </a:cubicBezTo>
                  <a:cubicBezTo>
                    <a:pt x="1662368" y="477541"/>
                    <a:pt x="1662239" y="474931"/>
                    <a:pt x="1662667" y="472796"/>
                  </a:cubicBezTo>
                  <a:cubicBezTo>
                    <a:pt x="1662282" y="472625"/>
                    <a:pt x="1661939" y="472466"/>
                    <a:pt x="1661640" y="472218"/>
                  </a:cubicBezTo>
                  <a:cubicBezTo>
                    <a:pt x="1653937" y="466137"/>
                    <a:pt x="1651584" y="457481"/>
                    <a:pt x="1650172" y="448384"/>
                  </a:cubicBezTo>
                  <a:cubicBezTo>
                    <a:pt x="1650086" y="447926"/>
                    <a:pt x="1650472" y="447331"/>
                    <a:pt x="1650771" y="446856"/>
                  </a:cubicBezTo>
                  <a:cubicBezTo>
                    <a:pt x="1652868" y="443082"/>
                    <a:pt x="1658473" y="441400"/>
                    <a:pt x="1662753" y="443257"/>
                  </a:cubicBezTo>
                  <a:cubicBezTo>
                    <a:pt x="1663993" y="443792"/>
                    <a:pt x="1665320" y="446210"/>
                    <a:pt x="1664507" y="447528"/>
                  </a:cubicBezTo>
                  <a:cubicBezTo>
                    <a:pt x="1661511" y="452560"/>
                    <a:pt x="1662368" y="457348"/>
                    <a:pt x="1665021" y="462077"/>
                  </a:cubicBezTo>
                  <a:cubicBezTo>
                    <a:pt x="1668401" y="467973"/>
                    <a:pt x="1672338" y="473634"/>
                    <a:pt x="1671781" y="480977"/>
                  </a:cubicBezTo>
                  <a:cubicBezTo>
                    <a:pt x="1671696" y="481923"/>
                    <a:pt x="1672594" y="483074"/>
                    <a:pt x="1673322" y="483930"/>
                  </a:cubicBezTo>
                  <a:cubicBezTo>
                    <a:pt x="1677344" y="488718"/>
                    <a:pt x="1675119" y="495013"/>
                    <a:pt x="1677344" y="500220"/>
                  </a:cubicBezTo>
                  <a:cubicBezTo>
                    <a:pt x="1676445" y="504320"/>
                    <a:pt x="1673150" y="506836"/>
                    <a:pt x="1670840" y="510019"/>
                  </a:cubicBezTo>
                  <a:cubicBezTo>
                    <a:pt x="1670497" y="510477"/>
                    <a:pt x="1670070" y="510837"/>
                    <a:pt x="1669685" y="511299"/>
                  </a:cubicBezTo>
                  <a:cubicBezTo>
                    <a:pt x="1667459" y="514008"/>
                    <a:pt x="1666561" y="516909"/>
                    <a:pt x="1666689" y="520644"/>
                  </a:cubicBezTo>
                  <a:cubicBezTo>
                    <a:pt x="1666903" y="529639"/>
                    <a:pt x="1667674" y="538771"/>
                    <a:pt x="1663822" y="547431"/>
                  </a:cubicBezTo>
                  <a:cubicBezTo>
                    <a:pt x="1662966" y="549396"/>
                    <a:pt x="1663095" y="551895"/>
                    <a:pt x="1663009" y="554158"/>
                  </a:cubicBezTo>
                  <a:cubicBezTo>
                    <a:pt x="1662838" y="562708"/>
                    <a:pt x="1662325" y="571240"/>
                    <a:pt x="1662795" y="579747"/>
                  </a:cubicBezTo>
                  <a:cubicBezTo>
                    <a:pt x="1663138" y="586915"/>
                    <a:pt x="1662282" y="593303"/>
                    <a:pt x="1657275" y="598780"/>
                  </a:cubicBezTo>
                  <a:cubicBezTo>
                    <a:pt x="1656163" y="599961"/>
                    <a:pt x="1655863" y="601887"/>
                    <a:pt x="1654879" y="603239"/>
                  </a:cubicBezTo>
                  <a:cubicBezTo>
                    <a:pt x="1653895" y="604553"/>
                    <a:pt x="1652526" y="605623"/>
                    <a:pt x="1651242" y="606671"/>
                  </a:cubicBezTo>
                  <a:cubicBezTo>
                    <a:pt x="1646663" y="610308"/>
                    <a:pt x="1646278" y="610578"/>
                    <a:pt x="1649102" y="614031"/>
                  </a:cubicBezTo>
                  <a:cubicBezTo>
                    <a:pt x="1652740" y="618494"/>
                    <a:pt x="1653167" y="623334"/>
                    <a:pt x="1652098" y="628503"/>
                  </a:cubicBezTo>
                  <a:cubicBezTo>
                    <a:pt x="1651541" y="631267"/>
                    <a:pt x="1650429" y="633937"/>
                    <a:pt x="1649445" y="636586"/>
                  </a:cubicBezTo>
                  <a:cubicBezTo>
                    <a:pt x="1647989" y="640420"/>
                    <a:pt x="1647947" y="644271"/>
                    <a:pt x="1648418" y="648332"/>
                  </a:cubicBezTo>
                  <a:cubicBezTo>
                    <a:pt x="1649316" y="655217"/>
                    <a:pt x="1652440" y="661358"/>
                    <a:pt x="1654280" y="667900"/>
                  </a:cubicBezTo>
                  <a:cubicBezTo>
                    <a:pt x="1660399" y="689668"/>
                    <a:pt x="1672937" y="707978"/>
                    <a:pt x="1684918" y="726584"/>
                  </a:cubicBezTo>
                  <a:cubicBezTo>
                    <a:pt x="1688341" y="731809"/>
                    <a:pt x="1692021" y="736884"/>
                    <a:pt x="1695102" y="742301"/>
                  </a:cubicBezTo>
                  <a:cubicBezTo>
                    <a:pt x="1697114" y="745733"/>
                    <a:pt x="1698868" y="749682"/>
                    <a:pt x="1701821" y="752079"/>
                  </a:cubicBezTo>
                  <a:cubicBezTo>
                    <a:pt x="1706014" y="755536"/>
                    <a:pt x="1708282" y="759896"/>
                    <a:pt x="1710379" y="764514"/>
                  </a:cubicBezTo>
                  <a:cubicBezTo>
                    <a:pt x="1712518" y="769165"/>
                    <a:pt x="1714272" y="773970"/>
                    <a:pt x="1716155" y="778754"/>
                  </a:cubicBezTo>
                  <a:cubicBezTo>
                    <a:pt x="1718124" y="783924"/>
                    <a:pt x="1722916" y="785965"/>
                    <a:pt x="1727152" y="788575"/>
                  </a:cubicBezTo>
                  <a:cubicBezTo>
                    <a:pt x="1727452" y="788767"/>
                    <a:pt x="1728265" y="788365"/>
                    <a:pt x="1728693" y="788044"/>
                  </a:cubicBezTo>
                  <a:cubicBezTo>
                    <a:pt x="1732031" y="785370"/>
                    <a:pt x="1732288" y="781048"/>
                    <a:pt x="1734170" y="777573"/>
                  </a:cubicBezTo>
                  <a:cubicBezTo>
                    <a:pt x="1738963" y="768587"/>
                    <a:pt x="1739048" y="759443"/>
                    <a:pt x="1735583" y="749639"/>
                  </a:cubicBezTo>
                  <a:cubicBezTo>
                    <a:pt x="1731903" y="739327"/>
                    <a:pt x="1730619" y="736327"/>
                    <a:pt x="1742301" y="730572"/>
                  </a:cubicBezTo>
                  <a:cubicBezTo>
                    <a:pt x="1742814" y="730319"/>
                    <a:pt x="1743285" y="729981"/>
                    <a:pt x="1743755" y="729678"/>
                  </a:cubicBezTo>
                  <a:cubicBezTo>
                    <a:pt x="1745510" y="728497"/>
                    <a:pt x="1745852" y="727260"/>
                    <a:pt x="1744740" y="725497"/>
                  </a:cubicBezTo>
                  <a:cubicBezTo>
                    <a:pt x="1743242" y="723079"/>
                    <a:pt x="1741488" y="720828"/>
                    <a:pt x="1740161" y="718312"/>
                  </a:cubicBezTo>
                  <a:cubicBezTo>
                    <a:pt x="1739177" y="716327"/>
                    <a:pt x="1738150" y="714055"/>
                    <a:pt x="1738107" y="711885"/>
                  </a:cubicBezTo>
                  <a:cubicBezTo>
                    <a:pt x="1738064" y="706810"/>
                    <a:pt x="1738278" y="701662"/>
                    <a:pt x="1738920" y="696630"/>
                  </a:cubicBezTo>
                  <a:cubicBezTo>
                    <a:pt x="1739348" y="693070"/>
                    <a:pt x="1741616" y="690533"/>
                    <a:pt x="1745125" y="689138"/>
                  </a:cubicBezTo>
                  <a:cubicBezTo>
                    <a:pt x="1747735" y="688098"/>
                    <a:pt x="1750260" y="686891"/>
                    <a:pt x="1752699" y="685475"/>
                  </a:cubicBezTo>
                  <a:cubicBezTo>
                    <a:pt x="1754966" y="684178"/>
                    <a:pt x="1755737" y="679929"/>
                    <a:pt x="1754111" y="677871"/>
                  </a:cubicBezTo>
                  <a:cubicBezTo>
                    <a:pt x="1751672" y="674747"/>
                    <a:pt x="1749147" y="671636"/>
                    <a:pt x="1746408" y="668778"/>
                  </a:cubicBezTo>
                  <a:cubicBezTo>
                    <a:pt x="1739177" y="661169"/>
                    <a:pt x="1736909" y="652183"/>
                    <a:pt x="1738535" y="642003"/>
                  </a:cubicBezTo>
                  <a:cubicBezTo>
                    <a:pt x="1738749" y="640497"/>
                    <a:pt x="1740418" y="638931"/>
                    <a:pt x="1742044" y="639124"/>
                  </a:cubicBezTo>
                  <a:cubicBezTo>
                    <a:pt x="1743156" y="639256"/>
                    <a:pt x="1744269" y="639736"/>
                    <a:pt x="1745381" y="639774"/>
                  </a:cubicBezTo>
                  <a:cubicBezTo>
                    <a:pt x="1748719" y="639928"/>
                    <a:pt x="1751971" y="635615"/>
                    <a:pt x="1750431" y="632868"/>
                  </a:cubicBezTo>
                  <a:cubicBezTo>
                    <a:pt x="1748206" y="628944"/>
                    <a:pt x="1745253" y="625375"/>
                    <a:pt x="1743370" y="621297"/>
                  </a:cubicBezTo>
                  <a:cubicBezTo>
                    <a:pt x="1741659" y="617467"/>
                    <a:pt x="1739305" y="616278"/>
                    <a:pt x="1735411" y="616890"/>
                  </a:cubicBezTo>
                  <a:cubicBezTo>
                    <a:pt x="1734598" y="617026"/>
                    <a:pt x="1733058" y="616248"/>
                    <a:pt x="1732758" y="615477"/>
                  </a:cubicBezTo>
                  <a:cubicBezTo>
                    <a:pt x="1730704" y="610865"/>
                    <a:pt x="1727880" y="606359"/>
                    <a:pt x="1730362" y="600894"/>
                  </a:cubicBezTo>
                  <a:cubicBezTo>
                    <a:pt x="1731004" y="599465"/>
                    <a:pt x="1730918" y="597492"/>
                    <a:pt x="1730619" y="595896"/>
                  </a:cubicBezTo>
                  <a:cubicBezTo>
                    <a:pt x="1730319" y="594279"/>
                    <a:pt x="1729592" y="592537"/>
                    <a:pt x="1728565" y="591305"/>
                  </a:cubicBezTo>
                  <a:cubicBezTo>
                    <a:pt x="1726254" y="588609"/>
                    <a:pt x="1722959" y="587527"/>
                    <a:pt x="1719579" y="587009"/>
                  </a:cubicBezTo>
                  <a:cubicBezTo>
                    <a:pt x="1718680" y="586876"/>
                    <a:pt x="1717354" y="587698"/>
                    <a:pt x="1716669" y="588455"/>
                  </a:cubicBezTo>
                  <a:cubicBezTo>
                    <a:pt x="1715685" y="589563"/>
                    <a:pt x="1714957" y="590898"/>
                    <a:pt x="1714144" y="592178"/>
                  </a:cubicBezTo>
                  <a:cubicBezTo>
                    <a:pt x="1714230" y="592191"/>
                    <a:pt x="1714230" y="592233"/>
                    <a:pt x="1714272" y="592251"/>
                  </a:cubicBezTo>
                  <a:cubicBezTo>
                    <a:pt x="1714401" y="592576"/>
                    <a:pt x="1714487" y="592619"/>
                    <a:pt x="1714572" y="592824"/>
                  </a:cubicBezTo>
                  <a:cubicBezTo>
                    <a:pt x="1714914" y="592880"/>
                    <a:pt x="1715214" y="592939"/>
                    <a:pt x="1715214" y="592995"/>
                  </a:cubicBezTo>
                  <a:cubicBezTo>
                    <a:pt x="1715214" y="593800"/>
                    <a:pt x="1714914" y="593586"/>
                    <a:pt x="1714572" y="592824"/>
                  </a:cubicBezTo>
                  <a:cubicBezTo>
                    <a:pt x="1714315" y="592790"/>
                    <a:pt x="1714059" y="592730"/>
                    <a:pt x="1713845" y="592691"/>
                  </a:cubicBezTo>
                  <a:cubicBezTo>
                    <a:pt x="1713930" y="592516"/>
                    <a:pt x="1714059" y="592345"/>
                    <a:pt x="1714144" y="592178"/>
                  </a:cubicBezTo>
                  <a:cubicBezTo>
                    <a:pt x="1710978" y="590667"/>
                    <a:pt x="1708923" y="588173"/>
                    <a:pt x="1707512" y="584950"/>
                  </a:cubicBezTo>
                  <a:cubicBezTo>
                    <a:pt x="1704944" y="579020"/>
                    <a:pt x="1704388" y="572802"/>
                    <a:pt x="1704730" y="566508"/>
                  </a:cubicBezTo>
                  <a:cubicBezTo>
                    <a:pt x="1705244" y="556691"/>
                    <a:pt x="1704687" y="547171"/>
                    <a:pt x="1699168" y="538595"/>
                  </a:cubicBezTo>
                  <a:cubicBezTo>
                    <a:pt x="1698568" y="537679"/>
                    <a:pt x="1698440" y="536447"/>
                    <a:pt x="1698141" y="535356"/>
                  </a:cubicBezTo>
                  <a:cubicBezTo>
                    <a:pt x="1696343" y="529258"/>
                    <a:pt x="1699253" y="524282"/>
                    <a:pt x="1705800" y="522600"/>
                  </a:cubicBezTo>
                  <a:cubicBezTo>
                    <a:pt x="1706827" y="522318"/>
                    <a:pt x="1708068" y="522865"/>
                    <a:pt x="1709223" y="522771"/>
                  </a:cubicBezTo>
                  <a:cubicBezTo>
                    <a:pt x="1712604" y="522446"/>
                    <a:pt x="1713288" y="522031"/>
                    <a:pt x="1713845" y="518958"/>
                  </a:cubicBezTo>
                  <a:cubicBezTo>
                    <a:pt x="1714401" y="516156"/>
                    <a:pt x="1714701" y="513408"/>
                    <a:pt x="1716669" y="511102"/>
                  </a:cubicBezTo>
                  <a:cubicBezTo>
                    <a:pt x="1717781" y="509844"/>
                    <a:pt x="1720007" y="509562"/>
                    <a:pt x="1720819" y="510948"/>
                  </a:cubicBezTo>
                  <a:cubicBezTo>
                    <a:pt x="1722232" y="513408"/>
                    <a:pt x="1723472" y="516006"/>
                    <a:pt x="1725056" y="518346"/>
                  </a:cubicBezTo>
                  <a:cubicBezTo>
                    <a:pt x="1725526" y="519018"/>
                    <a:pt x="1727110" y="519382"/>
                    <a:pt x="1728009" y="519151"/>
                  </a:cubicBezTo>
                  <a:cubicBezTo>
                    <a:pt x="1728950" y="518924"/>
                    <a:pt x="1730148" y="517970"/>
                    <a:pt x="1730405" y="517071"/>
                  </a:cubicBezTo>
                  <a:cubicBezTo>
                    <a:pt x="1731218" y="514384"/>
                    <a:pt x="1731688" y="511564"/>
                    <a:pt x="1732202" y="508779"/>
                  </a:cubicBezTo>
                  <a:cubicBezTo>
                    <a:pt x="1732930" y="504696"/>
                    <a:pt x="1735197" y="501401"/>
                    <a:pt x="1737765" y="498368"/>
                  </a:cubicBezTo>
                  <a:cubicBezTo>
                    <a:pt x="1741274" y="494234"/>
                    <a:pt x="1746323" y="492728"/>
                    <a:pt x="1751329" y="491825"/>
                  </a:cubicBezTo>
                  <a:cubicBezTo>
                    <a:pt x="1754881" y="491183"/>
                    <a:pt x="1757834" y="493562"/>
                    <a:pt x="1760658" y="495488"/>
                  </a:cubicBezTo>
                  <a:cubicBezTo>
                    <a:pt x="1763482" y="497413"/>
                    <a:pt x="1766178" y="499493"/>
                    <a:pt x="1768916" y="501491"/>
                  </a:cubicBezTo>
                  <a:cubicBezTo>
                    <a:pt x="1769858" y="502137"/>
                    <a:pt x="1770799" y="502959"/>
                    <a:pt x="1771826" y="503267"/>
                  </a:cubicBezTo>
                  <a:cubicBezTo>
                    <a:pt x="1773452" y="503742"/>
                    <a:pt x="1775164" y="503913"/>
                    <a:pt x="1776833" y="504102"/>
                  </a:cubicBezTo>
                  <a:cubicBezTo>
                    <a:pt x="1778373" y="504281"/>
                    <a:pt x="1780085" y="502313"/>
                    <a:pt x="1780042" y="500905"/>
                  </a:cubicBezTo>
                  <a:cubicBezTo>
                    <a:pt x="1779914" y="496917"/>
                    <a:pt x="1776875" y="493519"/>
                    <a:pt x="1777817" y="489322"/>
                  </a:cubicBezTo>
                  <a:cubicBezTo>
                    <a:pt x="1778716" y="485436"/>
                    <a:pt x="1779400" y="481508"/>
                    <a:pt x="1780470" y="477653"/>
                  </a:cubicBezTo>
                  <a:cubicBezTo>
                    <a:pt x="1781968" y="472167"/>
                    <a:pt x="1782823" y="466651"/>
                    <a:pt x="1783294" y="460934"/>
                  </a:cubicBezTo>
                  <a:cubicBezTo>
                    <a:pt x="1783979" y="452427"/>
                    <a:pt x="1786247" y="444203"/>
                    <a:pt x="1790996" y="436830"/>
                  </a:cubicBezTo>
                  <a:cubicBezTo>
                    <a:pt x="1793735" y="432538"/>
                    <a:pt x="1795746" y="427904"/>
                    <a:pt x="1797714" y="423163"/>
                  </a:cubicBezTo>
                  <a:cubicBezTo>
                    <a:pt x="1800710" y="415875"/>
                    <a:pt x="1805417" y="409410"/>
                    <a:pt x="1811279" y="403980"/>
                  </a:cubicBezTo>
                  <a:cubicBezTo>
                    <a:pt x="1813462" y="401956"/>
                    <a:pt x="1816200" y="400984"/>
                    <a:pt x="1819110" y="400967"/>
                  </a:cubicBezTo>
                  <a:cubicBezTo>
                    <a:pt x="1823047" y="400924"/>
                    <a:pt x="1827069" y="401386"/>
                    <a:pt x="1831006" y="401442"/>
                  </a:cubicBezTo>
                  <a:cubicBezTo>
                    <a:pt x="1832718" y="401455"/>
                    <a:pt x="1834472" y="401284"/>
                    <a:pt x="1836098" y="400753"/>
                  </a:cubicBezTo>
                  <a:cubicBezTo>
                    <a:pt x="1836954" y="400449"/>
                    <a:pt x="1838152" y="399285"/>
                    <a:pt x="1838195" y="398447"/>
                  </a:cubicBezTo>
                  <a:cubicBezTo>
                    <a:pt x="1838580" y="390971"/>
                    <a:pt x="1838837" y="383555"/>
                    <a:pt x="1831862" y="378232"/>
                  </a:cubicBezTo>
                  <a:cubicBezTo>
                    <a:pt x="1830193" y="376957"/>
                    <a:pt x="1829465" y="374437"/>
                    <a:pt x="1828182" y="372593"/>
                  </a:cubicBezTo>
                  <a:cubicBezTo>
                    <a:pt x="1827197" y="371215"/>
                    <a:pt x="1826256" y="369328"/>
                    <a:pt x="1824887" y="368874"/>
                  </a:cubicBezTo>
                  <a:cubicBezTo>
                    <a:pt x="1818511" y="366666"/>
                    <a:pt x="1813889" y="361018"/>
                    <a:pt x="1807086" y="359704"/>
                  </a:cubicBezTo>
                  <a:cubicBezTo>
                    <a:pt x="1807129" y="359798"/>
                    <a:pt x="1807172" y="359909"/>
                    <a:pt x="1807172" y="360008"/>
                  </a:cubicBezTo>
                  <a:lnTo>
                    <a:pt x="1805802" y="360384"/>
                  </a:lnTo>
                  <a:lnTo>
                    <a:pt x="1806787" y="359593"/>
                  </a:lnTo>
                  <a:cubicBezTo>
                    <a:pt x="1806872" y="359605"/>
                    <a:pt x="1807000" y="359683"/>
                    <a:pt x="1807086" y="359704"/>
                  </a:cubicBezTo>
                  <a:cubicBezTo>
                    <a:pt x="1806487" y="357620"/>
                    <a:pt x="1806016" y="355506"/>
                    <a:pt x="1805331" y="353465"/>
                  </a:cubicBezTo>
                  <a:cubicBezTo>
                    <a:pt x="1803962" y="349331"/>
                    <a:pt x="1801566" y="346392"/>
                    <a:pt x="1796687" y="346888"/>
                  </a:cubicBezTo>
                  <a:cubicBezTo>
                    <a:pt x="1795404" y="347021"/>
                    <a:pt x="1794420" y="346717"/>
                    <a:pt x="1793864" y="345480"/>
                  </a:cubicBezTo>
                  <a:cubicBezTo>
                    <a:pt x="1793393" y="344445"/>
                    <a:pt x="1793222" y="343302"/>
                    <a:pt x="1792708" y="342275"/>
                  </a:cubicBezTo>
                  <a:cubicBezTo>
                    <a:pt x="1790355" y="337384"/>
                    <a:pt x="1788643" y="336058"/>
                    <a:pt x="1783551" y="337046"/>
                  </a:cubicBezTo>
                  <a:cubicBezTo>
                    <a:pt x="1778202" y="338094"/>
                    <a:pt x="1775078" y="335287"/>
                    <a:pt x="1772040" y="331860"/>
                  </a:cubicBezTo>
                  <a:cubicBezTo>
                    <a:pt x="1770928" y="330606"/>
                    <a:pt x="1771441" y="327987"/>
                    <a:pt x="1772939" y="327508"/>
                  </a:cubicBezTo>
                  <a:cubicBezTo>
                    <a:pt x="1775078" y="326823"/>
                    <a:pt x="1777218" y="326237"/>
                    <a:pt x="1779443" y="325642"/>
                  </a:cubicBezTo>
                  <a:cubicBezTo>
                    <a:pt x="1785819" y="323926"/>
                    <a:pt x="1788728" y="319220"/>
                    <a:pt x="1789285" y="313135"/>
                  </a:cubicBezTo>
                  <a:cubicBezTo>
                    <a:pt x="1789841" y="306348"/>
                    <a:pt x="1789884" y="299502"/>
                    <a:pt x="1789841" y="292698"/>
                  </a:cubicBezTo>
                  <a:cubicBezTo>
                    <a:pt x="1789798" y="290503"/>
                    <a:pt x="1789071" y="288213"/>
                    <a:pt x="1788215" y="286155"/>
                  </a:cubicBezTo>
                  <a:cubicBezTo>
                    <a:pt x="1787102" y="283558"/>
                    <a:pt x="1785220" y="281255"/>
                    <a:pt x="1784193" y="278624"/>
                  </a:cubicBezTo>
                  <a:cubicBezTo>
                    <a:pt x="1782610" y="274507"/>
                    <a:pt x="1779999" y="272068"/>
                    <a:pt x="1775592" y="271414"/>
                  </a:cubicBezTo>
                  <a:cubicBezTo>
                    <a:pt x="1771356" y="270763"/>
                    <a:pt x="1768360" y="268209"/>
                    <a:pt x="1766050" y="264781"/>
                  </a:cubicBezTo>
                  <a:cubicBezTo>
                    <a:pt x="1765066" y="263356"/>
                    <a:pt x="1764509" y="261824"/>
                    <a:pt x="1765408" y="260048"/>
                  </a:cubicBezTo>
                  <a:cubicBezTo>
                    <a:pt x="1766178" y="258529"/>
                    <a:pt x="1766606" y="256865"/>
                    <a:pt x="1767419" y="255358"/>
                  </a:cubicBezTo>
                  <a:cubicBezTo>
                    <a:pt x="1768788" y="252633"/>
                    <a:pt x="1771441" y="252307"/>
                    <a:pt x="1772297" y="254597"/>
                  </a:cubicBezTo>
                  <a:cubicBezTo>
                    <a:pt x="1773752" y="258538"/>
                    <a:pt x="1776362" y="261259"/>
                    <a:pt x="1780127" y="263215"/>
                  </a:cubicBezTo>
                  <a:cubicBezTo>
                    <a:pt x="1790312" y="268538"/>
                    <a:pt x="1791211" y="268268"/>
                    <a:pt x="1796260" y="257280"/>
                  </a:cubicBezTo>
                  <a:cubicBezTo>
                    <a:pt x="1796730" y="256261"/>
                    <a:pt x="1796987" y="255093"/>
                    <a:pt x="1797586" y="254160"/>
                  </a:cubicBezTo>
                  <a:cubicBezTo>
                    <a:pt x="1799555" y="251126"/>
                    <a:pt x="1802635" y="249620"/>
                    <a:pt x="1806016" y="248799"/>
                  </a:cubicBezTo>
                  <a:cubicBezTo>
                    <a:pt x="1808541" y="248170"/>
                    <a:pt x="1810252" y="250194"/>
                    <a:pt x="1811878" y="251661"/>
                  </a:cubicBezTo>
                  <a:cubicBezTo>
                    <a:pt x="1813975" y="253544"/>
                    <a:pt x="1815901" y="255684"/>
                    <a:pt x="1817741" y="257823"/>
                  </a:cubicBezTo>
                  <a:cubicBezTo>
                    <a:pt x="1820864" y="261332"/>
                    <a:pt x="1824973" y="262098"/>
                    <a:pt x="1828524" y="259804"/>
                  </a:cubicBezTo>
                  <a:cubicBezTo>
                    <a:pt x="1832118" y="257442"/>
                    <a:pt x="1835670" y="256659"/>
                    <a:pt x="1839692" y="256929"/>
                  </a:cubicBezTo>
                  <a:cubicBezTo>
                    <a:pt x="1842517" y="257100"/>
                    <a:pt x="1845341" y="257537"/>
                    <a:pt x="1848208" y="257447"/>
                  </a:cubicBezTo>
                  <a:cubicBezTo>
                    <a:pt x="1850433" y="257365"/>
                    <a:pt x="1852701" y="256771"/>
                    <a:pt x="1854841" y="256167"/>
                  </a:cubicBezTo>
                  <a:cubicBezTo>
                    <a:pt x="1855910" y="255881"/>
                    <a:pt x="1856937" y="255209"/>
                    <a:pt x="1857750" y="254447"/>
                  </a:cubicBezTo>
                  <a:cubicBezTo>
                    <a:pt x="1858478" y="253685"/>
                    <a:pt x="1859505" y="252483"/>
                    <a:pt x="1859333" y="251627"/>
                  </a:cubicBezTo>
                  <a:cubicBezTo>
                    <a:pt x="1858521" y="246184"/>
                    <a:pt x="1858863" y="239915"/>
                    <a:pt x="1850818" y="239094"/>
                  </a:cubicBezTo>
                  <a:close/>
                  <a:moveTo>
                    <a:pt x="810762" y="174625"/>
                  </a:moveTo>
                  <a:cubicBezTo>
                    <a:pt x="811053" y="174912"/>
                    <a:pt x="811356" y="175194"/>
                    <a:pt x="811656" y="175464"/>
                  </a:cubicBezTo>
                  <a:cubicBezTo>
                    <a:pt x="811207" y="175335"/>
                    <a:pt x="810762" y="175216"/>
                    <a:pt x="810325" y="175061"/>
                  </a:cubicBezTo>
                  <a:lnTo>
                    <a:pt x="809688" y="174035"/>
                  </a:lnTo>
                  <a:lnTo>
                    <a:pt x="810762" y="174625"/>
                  </a:lnTo>
                  <a:close/>
                  <a:moveTo>
                    <a:pt x="54944" y="627228"/>
                  </a:moveTo>
                  <a:cubicBezTo>
                    <a:pt x="54734" y="627155"/>
                    <a:pt x="54545" y="627078"/>
                    <a:pt x="54349" y="626997"/>
                  </a:cubicBezTo>
                  <a:lnTo>
                    <a:pt x="53861" y="626252"/>
                  </a:lnTo>
                  <a:lnTo>
                    <a:pt x="54734" y="626603"/>
                  </a:lnTo>
                  <a:cubicBezTo>
                    <a:pt x="54794" y="626945"/>
                    <a:pt x="54871" y="627018"/>
                    <a:pt x="54944" y="627228"/>
                  </a:cubicBezTo>
                  <a:cubicBezTo>
                    <a:pt x="55196" y="627322"/>
                    <a:pt x="55401" y="627420"/>
                    <a:pt x="55641" y="627515"/>
                  </a:cubicBezTo>
                  <a:cubicBezTo>
                    <a:pt x="55375" y="628161"/>
                    <a:pt x="55149" y="627938"/>
                    <a:pt x="54944" y="627228"/>
                  </a:cubicBezTo>
                  <a:close/>
                  <a:moveTo>
                    <a:pt x="24746" y="795254"/>
                  </a:moveTo>
                  <a:cubicBezTo>
                    <a:pt x="24502" y="795695"/>
                    <a:pt x="23963" y="796038"/>
                    <a:pt x="23471" y="796192"/>
                  </a:cubicBezTo>
                  <a:cubicBezTo>
                    <a:pt x="22243" y="796555"/>
                    <a:pt x="21365" y="796003"/>
                    <a:pt x="20861" y="794707"/>
                  </a:cubicBezTo>
                  <a:cubicBezTo>
                    <a:pt x="20253" y="793068"/>
                    <a:pt x="20193" y="791442"/>
                    <a:pt x="21532" y="790111"/>
                  </a:cubicBezTo>
                  <a:cubicBezTo>
                    <a:pt x="21802" y="789841"/>
                    <a:pt x="22469" y="789974"/>
                    <a:pt x="22949" y="789914"/>
                  </a:cubicBezTo>
                  <a:cubicBezTo>
                    <a:pt x="25255" y="790890"/>
                    <a:pt x="26026" y="793068"/>
                    <a:pt x="24746" y="795254"/>
                  </a:cubicBezTo>
                  <a:close/>
                  <a:moveTo>
                    <a:pt x="30296" y="808413"/>
                  </a:moveTo>
                  <a:lnTo>
                    <a:pt x="29590" y="807309"/>
                  </a:lnTo>
                  <a:lnTo>
                    <a:pt x="30724" y="807998"/>
                  </a:lnTo>
                  <a:lnTo>
                    <a:pt x="31353" y="809084"/>
                  </a:lnTo>
                  <a:lnTo>
                    <a:pt x="30296" y="808413"/>
                  </a:lnTo>
                  <a:close/>
                  <a:moveTo>
                    <a:pt x="57588" y="578014"/>
                  </a:moveTo>
                  <a:cubicBezTo>
                    <a:pt x="58089" y="577402"/>
                    <a:pt x="58598" y="576790"/>
                    <a:pt x="59094" y="576183"/>
                  </a:cubicBezTo>
                  <a:cubicBezTo>
                    <a:pt x="58602" y="576923"/>
                    <a:pt x="58093" y="577667"/>
                    <a:pt x="57588" y="578408"/>
                  </a:cubicBezTo>
                  <a:cubicBezTo>
                    <a:pt x="57836" y="579572"/>
                    <a:pt x="57545" y="579713"/>
                    <a:pt x="56856" y="578810"/>
                  </a:cubicBezTo>
                  <a:cubicBezTo>
                    <a:pt x="56822" y="578754"/>
                    <a:pt x="57344" y="578279"/>
                    <a:pt x="57588" y="578014"/>
                  </a:cubicBezTo>
                  <a:close/>
                  <a:moveTo>
                    <a:pt x="72791" y="756490"/>
                  </a:moveTo>
                  <a:cubicBezTo>
                    <a:pt x="72295" y="756777"/>
                    <a:pt x="71841" y="757141"/>
                    <a:pt x="71354" y="757406"/>
                  </a:cubicBezTo>
                  <a:cubicBezTo>
                    <a:pt x="68624" y="758895"/>
                    <a:pt x="67083" y="758707"/>
                    <a:pt x="65453" y="756970"/>
                  </a:cubicBezTo>
                  <a:cubicBezTo>
                    <a:pt x="59950" y="751154"/>
                    <a:pt x="56398" y="744000"/>
                    <a:pt x="52051" y="737406"/>
                  </a:cubicBezTo>
                  <a:cubicBezTo>
                    <a:pt x="51473" y="736550"/>
                    <a:pt x="51178" y="735193"/>
                    <a:pt x="51392" y="734205"/>
                  </a:cubicBezTo>
                  <a:cubicBezTo>
                    <a:pt x="52243" y="730195"/>
                    <a:pt x="54088" y="726768"/>
                    <a:pt x="57866" y="724748"/>
                  </a:cubicBezTo>
                  <a:cubicBezTo>
                    <a:pt x="58358" y="724478"/>
                    <a:pt x="58944" y="724406"/>
                    <a:pt x="59492" y="724235"/>
                  </a:cubicBezTo>
                  <a:cubicBezTo>
                    <a:pt x="60493" y="724684"/>
                    <a:pt x="61670" y="724958"/>
                    <a:pt x="62530" y="725621"/>
                  </a:cubicBezTo>
                  <a:cubicBezTo>
                    <a:pt x="66133" y="728368"/>
                    <a:pt x="69629" y="731227"/>
                    <a:pt x="73159" y="734051"/>
                  </a:cubicBezTo>
                  <a:cubicBezTo>
                    <a:pt x="74045" y="734752"/>
                    <a:pt x="74978" y="735441"/>
                    <a:pt x="75770" y="736225"/>
                  </a:cubicBezTo>
                  <a:cubicBezTo>
                    <a:pt x="83301" y="743542"/>
                    <a:pt x="82141" y="751304"/>
                    <a:pt x="72791" y="756490"/>
                  </a:cubicBezTo>
                  <a:close/>
                  <a:moveTo>
                    <a:pt x="96138" y="678388"/>
                  </a:moveTo>
                  <a:cubicBezTo>
                    <a:pt x="95325" y="677777"/>
                    <a:pt x="94251" y="677319"/>
                    <a:pt x="93815" y="676506"/>
                  </a:cubicBezTo>
                  <a:cubicBezTo>
                    <a:pt x="93421" y="675795"/>
                    <a:pt x="93797" y="674687"/>
                    <a:pt x="93823" y="673776"/>
                  </a:cubicBezTo>
                  <a:cubicBezTo>
                    <a:pt x="94666" y="674114"/>
                    <a:pt x="95719" y="674246"/>
                    <a:pt x="96254" y="674863"/>
                  </a:cubicBezTo>
                  <a:cubicBezTo>
                    <a:pt x="96866" y="675564"/>
                    <a:pt x="97075" y="676668"/>
                    <a:pt x="97293" y="677623"/>
                  </a:cubicBezTo>
                  <a:cubicBezTo>
                    <a:pt x="97336" y="677777"/>
                    <a:pt x="96536" y="678123"/>
                    <a:pt x="96138" y="678388"/>
                  </a:cubicBezTo>
                  <a:close/>
                  <a:moveTo>
                    <a:pt x="119558" y="735741"/>
                  </a:moveTo>
                  <a:cubicBezTo>
                    <a:pt x="118937" y="736584"/>
                    <a:pt x="117850" y="737286"/>
                    <a:pt x="116827" y="737555"/>
                  </a:cubicBezTo>
                  <a:cubicBezTo>
                    <a:pt x="115659" y="737833"/>
                    <a:pt x="114765" y="736965"/>
                    <a:pt x="114697" y="735707"/>
                  </a:cubicBezTo>
                  <a:cubicBezTo>
                    <a:pt x="114423" y="730670"/>
                    <a:pt x="111834" y="727221"/>
                    <a:pt x="107388" y="725137"/>
                  </a:cubicBezTo>
                  <a:cubicBezTo>
                    <a:pt x="103502" y="723310"/>
                    <a:pt x="101337" y="720221"/>
                    <a:pt x="100101" y="716237"/>
                  </a:cubicBezTo>
                  <a:cubicBezTo>
                    <a:pt x="99292" y="713678"/>
                    <a:pt x="99972" y="711808"/>
                    <a:pt x="102646" y="711427"/>
                  </a:cubicBezTo>
                  <a:cubicBezTo>
                    <a:pt x="104962" y="711102"/>
                    <a:pt x="107033" y="710516"/>
                    <a:pt x="108749" y="708911"/>
                  </a:cubicBezTo>
                  <a:cubicBezTo>
                    <a:pt x="109574" y="708145"/>
                    <a:pt x="110345" y="707362"/>
                    <a:pt x="111136" y="706579"/>
                  </a:cubicBezTo>
                  <a:cubicBezTo>
                    <a:pt x="111278" y="707135"/>
                    <a:pt x="111436" y="707666"/>
                    <a:pt x="111551" y="708218"/>
                  </a:cubicBezTo>
                  <a:cubicBezTo>
                    <a:pt x="113023" y="714418"/>
                    <a:pt x="116387" y="719605"/>
                    <a:pt x="119836" y="724834"/>
                  </a:cubicBezTo>
                  <a:cubicBezTo>
                    <a:pt x="121021" y="726622"/>
                    <a:pt x="121320" y="729010"/>
                    <a:pt x="122044" y="731111"/>
                  </a:cubicBezTo>
                  <a:cubicBezTo>
                    <a:pt x="121119" y="732861"/>
                    <a:pt x="120533" y="734427"/>
                    <a:pt x="119558" y="735741"/>
                  </a:cubicBezTo>
                  <a:close/>
                  <a:moveTo>
                    <a:pt x="143050" y="755027"/>
                  </a:moveTo>
                  <a:cubicBezTo>
                    <a:pt x="142609" y="755061"/>
                    <a:pt x="141950" y="754603"/>
                    <a:pt x="141749" y="754201"/>
                  </a:cubicBezTo>
                  <a:cubicBezTo>
                    <a:pt x="141590" y="753837"/>
                    <a:pt x="141950" y="753251"/>
                    <a:pt x="142053" y="752755"/>
                  </a:cubicBezTo>
                  <a:cubicBezTo>
                    <a:pt x="142532" y="752810"/>
                    <a:pt x="143161" y="752678"/>
                    <a:pt x="143482" y="752943"/>
                  </a:cubicBezTo>
                  <a:cubicBezTo>
                    <a:pt x="144731" y="754013"/>
                    <a:pt x="144560" y="754847"/>
                    <a:pt x="143050" y="755027"/>
                  </a:cubicBezTo>
                  <a:close/>
                  <a:moveTo>
                    <a:pt x="161321" y="796705"/>
                  </a:moveTo>
                  <a:cubicBezTo>
                    <a:pt x="158292" y="797925"/>
                    <a:pt x="155926" y="796688"/>
                    <a:pt x="153876" y="794608"/>
                  </a:cubicBezTo>
                  <a:cubicBezTo>
                    <a:pt x="152656" y="793372"/>
                    <a:pt x="152164" y="791840"/>
                    <a:pt x="153003" y="790124"/>
                  </a:cubicBezTo>
                  <a:cubicBezTo>
                    <a:pt x="153243" y="789632"/>
                    <a:pt x="153461" y="789080"/>
                    <a:pt x="153572" y="788549"/>
                  </a:cubicBezTo>
                  <a:cubicBezTo>
                    <a:pt x="153863" y="787137"/>
                    <a:pt x="154124" y="785704"/>
                    <a:pt x="154381" y="784287"/>
                  </a:cubicBezTo>
                  <a:cubicBezTo>
                    <a:pt x="154287" y="784180"/>
                    <a:pt x="154167" y="784082"/>
                    <a:pt x="154068" y="783962"/>
                  </a:cubicBezTo>
                  <a:cubicBezTo>
                    <a:pt x="153760" y="783812"/>
                    <a:pt x="153456" y="783680"/>
                    <a:pt x="153131" y="783526"/>
                  </a:cubicBezTo>
                  <a:cubicBezTo>
                    <a:pt x="152387" y="783500"/>
                    <a:pt x="151672" y="783448"/>
                    <a:pt x="151270" y="783068"/>
                  </a:cubicBezTo>
                  <a:cubicBezTo>
                    <a:pt x="150495" y="782306"/>
                    <a:pt x="151227" y="782075"/>
                    <a:pt x="152571" y="783282"/>
                  </a:cubicBezTo>
                  <a:cubicBezTo>
                    <a:pt x="152720" y="783393"/>
                    <a:pt x="152943" y="783453"/>
                    <a:pt x="153131" y="783530"/>
                  </a:cubicBezTo>
                  <a:cubicBezTo>
                    <a:pt x="153602" y="783551"/>
                    <a:pt x="154094" y="783551"/>
                    <a:pt x="154522" y="783607"/>
                  </a:cubicBezTo>
                  <a:cubicBezTo>
                    <a:pt x="154462" y="783838"/>
                    <a:pt x="154432" y="784056"/>
                    <a:pt x="154381" y="784287"/>
                  </a:cubicBezTo>
                  <a:cubicBezTo>
                    <a:pt x="156995" y="786983"/>
                    <a:pt x="159627" y="789649"/>
                    <a:pt x="162216" y="792370"/>
                  </a:cubicBezTo>
                  <a:cubicBezTo>
                    <a:pt x="163345" y="793577"/>
                    <a:pt x="162751" y="796132"/>
                    <a:pt x="161321" y="796705"/>
                  </a:cubicBezTo>
                  <a:close/>
                  <a:moveTo>
                    <a:pt x="306917" y="849950"/>
                  </a:moveTo>
                  <a:lnTo>
                    <a:pt x="307354" y="848649"/>
                  </a:lnTo>
                  <a:lnTo>
                    <a:pt x="307799" y="849090"/>
                  </a:lnTo>
                  <a:lnTo>
                    <a:pt x="306917" y="849950"/>
                  </a:lnTo>
                  <a:close/>
                  <a:moveTo>
                    <a:pt x="458675" y="464648"/>
                  </a:moveTo>
                  <a:lnTo>
                    <a:pt x="457695" y="464058"/>
                  </a:lnTo>
                  <a:lnTo>
                    <a:pt x="458889" y="463827"/>
                  </a:lnTo>
                  <a:lnTo>
                    <a:pt x="458675" y="464648"/>
                  </a:lnTo>
                  <a:close/>
                  <a:moveTo>
                    <a:pt x="559563" y="508530"/>
                  </a:moveTo>
                  <a:cubicBezTo>
                    <a:pt x="559336" y="508834"/>
                    <a:pt x="558792" y="508890"/>
                    <a:pt x="558399" y="509065"/>
                  </a:cubicBezTo>
                  <a:cubicBezTo>
                    <a:pt x="554856" y="502715"/>
                    <a:pt x="549545" y="497700"/>
                    <a:pt x="545313" y="491846"/>
                  </a:cubicBezTo>
                  <a:cubicBezTo>
                    <a:pt x="545069" y="491491"/>
                    <a:pt x="545039" y="490438"/>
                    <a:pt x="545301" y="490242"/>
                  </a:cubicBezTo>
                  <a:cubicBezTo>
                    <a:pt x="546084" y="489660"/>
                    <a:pt x="547243" y="488757"/>
                    <a:pt x="547954" y="488966"/>
                  </a:cubicBezTo>
                  <a:cubicBezTo>
                    <a:pt x="550063" y="489578"/>
                    <a:pt x="552369" y="490263"/>
                    <a:pt x="553949" y="491649"/>
                  </a:cubicBezTo>
                  <a:cubicBezTo>
                    <a:pt x="556460" y="493849"/>
                    <a:pt x="558480" y="496592"/>
                    <a:pt x="560611" y="499181"/>
                  </a:cubicBezTo>
                  <a:cubicBezTo>
                    <a:pt x="562263" y="501166"/>
                    <a:pt x="561685" y="505766"/>
                    <a:pt x="559563" y="508530"/>
                  </a:cubicBezTo>
                  <a:close/>
                  <a:moveTo>
                    <a:pt x="564424" y="522463"/>
                  </a:moveTo>
                  <a:cubicBezTo>
                    <a:pt x="563996" y="522223"/>
                    <a:pt x="563221" y="522005"/>
                    <a:pt x="563204" y="521744"/>
                  </a:cubicBezTo>
                  <a:cubicBezTo>
                    <a:pt x="563071" y="520430"/>
                    <a:pt x="563713" y="520332"/>
                    <a:pt x="564830" y="521530"/>
                  </a:cubicBezTo>
                  <a:cubicBezTo>
                    <a:pt x="564685" y="521834"/>
                    <a:pt x="564561" y="522146"/>
                    <a:pt x="564424" y="522463"/>
                  </a:cubicBezTo>
                  <a:close/>
                  <a:moveTo>
                    <a:pt x="598228" y="438584"/>
                  </a:moveTo>
                  <a:cubicBezTo>
                    <a:pt x="596919" y="440433"/>
                    <a:pt x="595173" y="440934"/>
                    <a:pt x="594749" y="439594"/>
                  </a:cubicBezTo>
                  <a:cubicBezTo>
                    <a:pt x="594608" y="439158"/>
                    <a:pt x="594518" y="438606"/>
                    <a:pt x="594664" y="438204"/>
                  </a:cubicBezTo>
                  <a:cubicBezTo>
                    <a:pt x="595314" y="436299"/>
                    <a:pt x="596744" y="435345"/>
                    <a:pt x="598087" y="435991"/>
                  </a:cubicBezTo>
                  <a:cubicBezTo>
                    <a:pt x="598455" y="436141"/>
                    <a:pt x="598622" y="436774"/>
                    <a:pt x="598870" y="437194"/>
                  </a:cubicBezTo>
                  <a:cubicBezTo>
                    <a:pt x="598661" y="437652"/>
                    <a:pt x="598511" y="438165"/>
                    <a:pt x="598228" y="438584"/>
                  </a:cubicBezTo>
                  <a:close/>
                  <a:moveTo>
                    <a:pt x="668739" y="834673"/>
                  </a:moveTo>
                  <a:cubicBezTo>
                    <a:pt x="667673" y="834750"/>
                    <a:pt x="666582" y="834656"/>
                    <a:pt x="665538" y="834485"/>
                  </a:cubicBezTo>
                  <a:cubicBezTo>
                    <a:pt x="665205" y="834425"/>
                    <a:pt x="664952" y="833907"/>
                    <a:pt x="664661" y="833604"/>
                  </a:cubicBezTo>
                  <a:cubicBezTo>
                    <a:pt x="666189" y="833201"/>
                    <a:pt x="667704" y="832782"/>
                    <a:pt x="669257" y="832478"/>
                  </a:cubicBezTo>
                  <a:cubicBezTo>
                    <a:pt x="669372" y="832461"/>
                    <a:pt x="669672" y="833295"/>
                    <a:pt x="669895" y="833723"/>
                  </a:cubicBezTo>
                  <a:cubicBezTo>
                    <a:pt x="669496" y="834061"/>
                    <a:pt x="669137" y="834652"/>
                    <a:pt x="668739" y="834673"/>
                  </a:cubicBezTo>
                  <a:close/>
                  <a:moveTo>
                    <a:pt x="673707" y="205499"/>
                  </a:moveTo>
                  <a:cubicBezTo>
                    <a:pt x="672419" y="204450"/>
                    <a:pt x="671123" y="203423"/>
                    <a:pt x="669822" y="202388"/>
                  </a:cubicBezTo>
                  <a:cubicBezTo>
                    <a:pt x="669591" y="202050"/>
                    <a:pt x="669355" y="201720"/>
                    <a:pt x="669133" y="201378"/>
                  </a:cubicBezTo>
                  <a:cubicBezTo>
                    <a:pt x="669501" y="201588"/>
                    <a:pt x="669886" y="201797"/>
                    <a:pt x="670263" y="202003"/>
                  </a:cubicBezTo>
                  <a:cubicBezTo>
                    <a:pt x="671508" y="203038"/>
                    <a:pt x="672727" y="204082"/>
                    <a:pt x="673973" y="205109"/>
                  </a:cubicBezTo>
                  <a:lnTo>
                    <a:pt x="674259" y="206068"/>
                  </a:lnTo>
                  <a:lnTo>
                    <a:pt x="673707" y="205499"/>
                  </a:lnTo>
                  <a:close/>
                  <a:moveTo>
                    <a:pt x="694401" y="146178"/>
                  </a:moveTo>
                  <a:lnTo>
                    <a:pt x="694465" y="145335"/>
                  </a:lnTo>
                  <a:lnTo>
                    <a:pt x="695518" y="145737"/>
                  </a:lnTo>
                  <a:lnTo>
                    <a:pt x="694401" y="146178"/>
                  </a:lnTo>
                  <a:close/>
                  <a:moveTo>
                    <a:pt x="732078" y="243668"/>
                  </a:moveTo>
                  <a:cubicBezTo>
                    <a:pt x="731941" y="243655"/>
                    <a:pt x="731804" y="243689"/>
                    <a:pt x="731650" y="243689"/>
                  </a:cubicBezTo>
                  <a:cubicBezTo>
                    <a:pt x="730957" y="247220"/>
                    <a:pt x="730247" y="250729"/>
                    <a:pt x="729618" y="254254"/>
                  </a:cubicBezTo>
                  <a:cubicBezTo>
                    <a:pt x="729237" y="256278"/>
                    <a:pt x="727692" y="256557"/>
                    <a:pt x="726126" y="256766"/>
                  </a:cubicBezTo>
                  <a:cubicBezTo>
                    <a:pt x="722095" y="257340"/>
                    <a:pt x="721800" y="260429"/>
                    <a:pt x="721316" y="263382"/>
                  </a:cubicBezTo>
                  <a:cubicBezTo>
                    <a:pt x="721423" y="263480"/>
                    <a:pt x="721551" y="263536"/>
                    <a:pt x="721667" y="263634"/>
                  </a:cubicBezTo>
                  <a:cubicBezTo>
                    <a:pt x="722797" y="264764"/>
                    <a:pt x="723913" y="265906"/>
                    <a:pt x="725047" y="267045"/>
                  </a:cubicBezTo>
                  <a:cubicBezTo>
                    <a:pt x="726297" y="268076"/>
                    <a:pt x="727521" y="269090"/>
                    <a:pt x="728753" y="270113"/>
                  </a:cubicBezTo>
                  <a:lnTo>
                    <a:pt x="729036" y="271076"/>
                  </a:lnTo>
                  <a:lnTo>
                    <a:pt x="728479" y="270498"/>
                  </a:lnTo>
                  <a:cubicBezTo>
                    <a:pt x="727200" y="269488"/>
                    <a:pt x="725908" y="268474"/>
                    <a:pt x="724628" y="267464"/>
                  </a:cubicBezTo>
                  <a:cubicBezTo>
                    <a:pt x="723477" y="266326"/>
                    <a:pt x="722343" y="265175"/>
                    <a:pt x="721213" y="264054"/>
                  </a:cubicBezTo>
                  <a:cubicBezTo>
                    <a:pt x="721243" y="263822"/>
                    <a:pt x="721278" y="263609"/>
                    <a:pt x="721312" y="263382"/>
                  </a:cubicBezTo>
                  <a:cubicBezTo>
                    <a:pt x="718522" y="261058"/>
                    <a:pt x="714192" y="260754"/>
                    <a:pt x="712411" y="257340"/>
                  </a:cubicBezTo>
                  <a:cubicBezTo>
                    <a:pt x="710944" y="254494"/>
                    <a:pt x="710285" y="251203"/>
                    <a:pt x="709433" y="248054"/>
                  </a:cubicBezTo>
                  <a:cubicBezTo>
                    <a:pt x="709052" y="246625"/>
                    <a:pt x="708967" y="245102"/>
                    <a:pt x="708791" y="243591"/>
                  </a:cubicBezTo>
                  <a:cubicBezTo>
                    <a:pt x="708663" y="243497"/>
                    <a:pt x="708522" y="243381"/>
                    <a:pt x="708389" y="243304"/>
                  </a:cubicBezTo>
                  <a:lnTo>
                    <a:pt x="707585" y="242808"/>
                  </a:lnTo>
                  <a:lnTo>
                    <a:pt x="708761" y="243206"/>
                  </a:lnTo>
                  <a:cubicBezTo>
                    <a:pt x="708774" y="243321"/>
                    <a:pt x="708783" y="243454"/>
                    <a:pt x="708791" y="243591"/>
                  </a:cubicBezTo>
                  <a:cubicBezTo>
                    <a:pt x="710482" y="244695"/>
                    <a:pt x="712065" y="245953"/>
                    <a:pt x="713883" y="246753"/>
                  </a:cubicBezTo>
                  <a:cubicBezTo>
                    <a:pt x="717473" y="248371"/>
                    <a:pt x="721201" y="248961"/>
                    <a:pt x="724667" y="246372"/>
                  </a:cubicBezTo>
                  <a:cubicBezTo>
                    <a:pt x="726768" y="244811"/>
                    <a:pt x="728976" y="243591"/>
                    <a:pt x="731650" y="243685"/>
                  </a:cubicBezTo>
                  <a:cubicBezTo>
                    <a:pt x="731671" y="243552"/>
                    <a:pt x="731693" y="243415"/>
                    <a:pt x="731727" y="243304"/>
                  </a:cubicBezTo>
                  <a:cubicBezTo>
                    <a:pt x="732078" y="243189"/>
                    <a:pt x="732296" y="242949"/>
                    <a:pt x="732600" y="242808"/>
                  </a:cubicBezTo>
                  <a:cubicBezTo>
                    <a:pt x="732442" y="243120"/>
                    <a:pt x="732189" y="243309"/>
                    <a:pt x="732078" y="243668"/>
                  </a:cubicBezTo>
                  <a:close/>
                  <a:moveTo>
                    <a:pt x="752400" y="230630"/>
                  </a:moveTo>
                  <a:cubicBezTo>
                    <a:pt x="748048" y="233017"/>
                    <a:pt x="743811" y="235529"/>
                    <a:pt x="740007" y="238833"/>
                  </a:cubicBezTo>
                  <a:cubicBezTo>
                    <a:pt x="739139" y="239611"/>
                    <a:pt x="737410" y="239436"/>
                    <a:pt x="735899" y="239496"/>
                  </a:cubicBezTo>
                  <a:cubicBezTo>
                    <a:pt x="735822" y="239629"/>
                    <a:pt x="735728" y="239778"/>
                    <a:pt x="735625" y="239932"/>
                  </a:cubicBezTo>
                  <a:cubicBezTo>
                    <a:pt x="735292" y="240078"/>
                    <a:pt x="735069" y="240330"/>
                    <a:pt x="734748" y="240506"/>
                  </a:cubicBezTo>
                  <a:cubicBezTo>
                    <a:pt x="734907" y="240159"/>
                    <a:pt x="735155" y="239911"/>
                    <a:pt x="735228" y="239513"/>
                  </a:cubicBezTo>
                  <a:cubicBezTo>
                    <a:pt x="735424" y="239475"/>
                    <a:pt x="735685" y="239496"/>
                    <a:pt x="735895" y="239496"/>
                  </a:cubicBezTo>
                  <a:cubicBezTo>
                    <a:pt x="736930" y="237797"/>
                    <a:pt x="737833" y="236026"/>
                    <a:pt x="739044" y="234477"/>
                  </a:cubicBezTo>
                  <a:cubicBezTo>
                    <a:pt x="741274" y="231640"/>
                    <a:pt x="743674" y="228948"/>
                    <a:pt x="746006" y="226218"/>
                  </a:cubicBezTo>
                  <a:cubicBezTo>
                    <a:pt x="745998" y="226218"/>
                    <a:pt x="745972" y="226205"/>
                    <a:pt x="745972" y="226205"/>
                  </a:cubicBezTo>
                  <a:cubicBezTo>
                    <a:pt x="745857" y="226034"/>
                    <a:pt x="745750" y="225858"/>
                    <a:pt x="745660" y="225709"/>
                  </a:cubicBezTo>
                  <a:cubicBezTo>
                    <a:pt x="742014" y="225615"/>
                    <a:pt x="738638" y="225024"/>
                    <a:pt x="737461" y="220732"/>
                  </a:cubicBezTo>
                  <a:cubicBezTo>
                    <a:pt x="737294" y="220047"/>
                    <a:pt x="738206" y="218991"/>
                    <a:pt x="738792" y="218250"/>
                  </a:cubicBezTo>
                  <a:cubicBezTo>
                    <a:pt x="738955" y="218041"/>
                    <a:pt x="739900" y="218212"/>
                    <a:pt x="740264" y="218494"/>
                  </a:cubicBezTo>
                  <a:cubicBezTo>
                    <a:pt x="741132" y="219106"/>
                    <a:pt x="742006" y="219816"/>
                    <a:pt x="742592" y="220689"/>
                  </a:cubicBezTo>
                  <a:cubicBezTo>
                    <a:pt x="743700" y="222298"/>
                    <a:pt x="744654" y="224010"/>
                    <a:pt x="745664" y="225704"/>
                  </a:cubicBezTo>
                  <a:cubicBezTo>
                    <a:pt x="745917" y="225704"/>
                    <a:pt x="746161" y="225734"/>
                    <a:pt x="746417" y="225734"/>
                  </a:cubicBezTo>
                  <a:lnTo>
                    <a:pt x="746011" y="226214"/>
                  </a:lnTo>
                  <a:cubicBezTo>
                    <a:pt x="747628" y="226560"/>
                    <a:pt x="749288" y="226791"/>
                    <a:pt x="750825" y="227343"/>
                  </a:cubicBezTo>
                  <a:cubicBezTo>
                    <a:pt x="751659" y="227643"/>
                    <a:pt x="752386" y="228464"/>
                    <a:pt x="752986" y="229192"/>
                  </a:cubicBezTo>
                  <a:cubicBezTo>
                    <a:pt x="753148" y="229406"/>
                    <a:pt x="752772" y="230420"/>
                    <a:pt x="752400" y="230630"/>
                  </a:cubicBezTo>
                  <a:close/>
                  <a:moveTo>
                    <a:pt x="776354" y="228507"/>
                  </a:moveTo>
                  <a:lnTo>
                    <a:pt x="775190" y="227934"/>
                  </a:lnTo>
                  <a:lnTo>
                    <a:pt x="776439" y="227630"/>
                  </a:lnTo>
                  <a:lnTo>
                    <a:pt x="776354" y="228507"/>
                  </a:lnTo>
                  <a:close/>
                  <a:moveTo>
                    <a:pt x="800864" y="295021"/>
                  </a:moveTo>
                  <a:cubicBezTo>
                    <a:pt x="800667" y="294910"/>
                    <a:pt x="800458" y="294790"/>
                    <a:pt x="800252" y="294658"/>
                  </a:cubicBezTo>
                  <a:lnTo>
                    <a:pt x="799953" y="294011"/>
                  </a:lnTo>
                  <a:lnTo>
                    <a:pt x="800723" y="294221"/>
                  </a:lnTo>
                  <a:cubicBezTo>
                    <a:pt x="800732" y="294658"/>
                    <a:pt x="800804" y="294777"/>
                    <a:pt x="800864" y="295021"/>
                  </a:cubicBezTo>
                  <a:cubicBezTo>
                    <a:pt x="801095" y="295171"/>
                    <a:pt x="801318" y="295308"/>
                    <a:pt x="801532" y="295445"/>
                  </a:cubicBezTo>
                  <a:cubicBezTo>
                    <a:pt x="801194" y="295976"/>
                    <a:pt x="801010" y="295715"/>
                    <a:pt x="800864" y="295021"/>
                  </a:cubicBezTo>
                  <a:close/>
                  <a:moveTo>
                    <a:pt x="974407" y="782250"/>
                  </a:moveTo>
                  <a:cubicBezTo>
                    <a:pt x="974060" y="782520"/>
                    <a:pt x="973238" y="782635"/>
                    <a:pt x="972956" y="782387"/>
                  </a:cubicBezTo>
                  <a:cubicBezTo>
                    <a:pt x="969999" y="779811"/>
                    <a:pt x="966696" y="777488"/>
                    <a:pt x="965870" y="773277"/>
                  </a:cubicBezTo>
                  <a:cubicBezTo>
                    <a:pt x="965750" y="772721"/>
                    <a:pt x="965827" y="772113"/>
                    <a:pt x="965951" y="771574"/>
                  </a:cubicBezTo>
                  <a:cubicBezTo>
                    <a:pt x="966366" y="769802"/>
                    <a:pt x="967209" y="769649"/>
                    <a:pt x="968163" y="771215"/>
                  </a:cubicBezTo>
                  <a:cubicBezTo>
                    <a:pt x="969049" y="772665"/>
                    <a:pt x="969798" y="774214"/>
                    <a:pt x="970508" y="775545"/>
                  </a:cubicBezTo>
                  <a:cubicBezTo>
                    <a:pt x="972040" y="777419"/>
                    <a:pt x="973500" y="779131"/>
                    <a:pt x="974843" y="780924"/>
                  </a:cubicBezTo>
                  <a:cubicBezTo>
                    <a:pt x="975014" y="781151"/>
                    <a:pt x="974728" y="782002"/>
                    <a:pt x="974407" y="782250"/>
                  </a:cubicBezTo>
                  <a:close/>
                  <a:moveTo>
                    <a:pt x="974424" y="765814"/>
                  </a:moveTo>
                  <a:cubicBezTo>
                    <a:pt x="973521" y="765126"/>
                    <a:pt x="973863" y="764646"/>
                    <a:pt x="975356" y="764727"/>
                  </a:cubicBezTo>
                  <a:cubicBezTo>
                    <a:pt x="975489" y="764727"/>
                    <a:pt x="975609" y="765279"/>
                    <a:pt x="975733" y="765566"/>
                  </a:cubicBezTo>
                  <a:cubicBezTo>
                    <a:pt x="975293" y="765660"/>
                    <a:pt x="974659" y="766007"/>
                    <a:pt x="974424" y="765814"/>
                  </a:cubicBezTo>
                  <a:close/>
                  <a:moveTo>
                    <a:pt x="1077349" y="813560"/>
                  </a:moveTo>
                  <a:cubicBezTo>
                    <a:pt x="1075791" y="815281"/>
                    <a:pt x="1074978" y="817540"/>
                    <a:pt x="1076249" y="819829"/>
                  </a:cubicBezTo>
                  <a:cubicBezTo>
                    <a:pt x="1077297" y="821781"/>
                    <a:pt x="1078110" y="823193"/>
                    <a:pt x="1076848" y="825786"/>
                  </a:cubicBezTo>
                  <a:cubicBezTo>
                    <a:pt x="1072500" y="834631"/>
                    <a:pt x="1066266" y="841901"/>
                    <a:pt x="1058756" y="848015"/>
                  </a:cubicBezTo>
                  <a:cubicBezTo>
                    <a:pt x="1055414" y="850741"/>
                    <a:pt x="1053326" y="853510"/>
                    <a:pt x="1053009" y="857819"/>
                  </a:cubicBezTo>
                  <a:cubicBezTo>
                    <a:pt x="1052710" y="861486"/>
                    <a:pt x="1050425" y="863994"/>
                    <a:pt x="1047275" y="865770"/>
                  </a:cubicBezTo>
                  <a:cubicBezTo>
                    <a:pt x="1043805" y="867729"/>
                    <a:pt x="1040253" y="869586"/>
                    <a:pt x="1036077" y="869278"/>
                  </a:cubicBezTo>
                  <a:cubicBezTo>
                    <a:pt x="1035028" y="869197"/>
                    <a:pt x="1033976" y="868649"/>
                    <a:pt x="1032962" y="868204"/>
                  </a:cubicBezTo>
                  <a:cubicBezTo>
                    <a:pt x="1032889" y="868170"/>
                    <a:pt x="1033176" y="867160"/>
                    <a:pt x="1033415" y="866664"/>
                  </a:cubicBezTo>
                  <a:cubicBezTo>
                    <a:pt x="1034729" y="864246"/>
                    <a:pt x="1036042" y="861820"/>
                    <a:pt x="1037382" y="859398"/>
                  </a:cubicBezTo>
                  <a:cubicBezTo>
                    <a:pt x="1037262" y="859291"/>
                    <a:pt x="1037129" y="859214"/>
                    <a:pt x="1037018" y="859094"/>
                  </a:cubicBezTo>
                  <a:cubicBezTo>
                    <a:pt x="1035735" y="859612"/>
                    <a:pt x="1035546" y="859364"/>
                    <a:pt x="1036496" y="858367"/>
                  </a:cubicBezTo>
                  <a:cubicBezTo>
                    <a:pt x="1036800" y="858683"/>
                    <a:pt x="1037117" y="858987"/>
                    <a:pt x="1037438" y="859265"/>
                  </a:cubicBezTo>
                  <a:cubicBezTo>
                    <a:pt x="1037416" y="859304"/>
                    <a:pt x="1037390" y="859359"/>
                    <a:pt x="1037382" y="859398"/>
                  </a:cubicBezTo>
                  <a:cubicBezTo>
                    <a:pt x="1038982" y="860930"/>
                    <a:pt x="1040921" y="861820"/>
                    <a:pt x="1043039" y="860776"/>
                  </a:cubicBezTo>
                  <a:cubicBezTo>
                    <a:pt x="1044455" y="860066"/>
                    <a:pt x="1046009" y="858713"/>
                    <a:pt x="1046513" y="857280"/>
                  </a:cubicBezTo>
                  <a:cubicBezTo>
                    <a:pt x="1048422" y="851905"/>
                    <a:pt x="1050677" y="846796"/>
                    <a:pt x="1053950" y="842085"/>
                  </a:cubicBezTo>
                  <a:cubicBezTo>
                    <a:pt x="1055221" y="840253"/>
                    <a:pt x="1055855" y="837964"/>
                    <a:pt x="1056642" y="835846"/>
                  </a:cubicBezTo>
                  <a:cubicBezTo>
                    <a:pt x="1058058" y="832153"/>
                    <a:pt x="1059085" y="828263"/>
                    <a:pt x="1060758" y="824695"/>
                  </a:cubicBezTo>
                  <a:cubicBezTo>
                    <a:pt x="1068225" y="808755"/>
                    <a:pt x="1070177" y="792144"/>
                    <a:pt x="1067430" y="774869"/>
                  </a:cubicBezTo>
                  <a:cubicBezTo>
                    <a:pt x="1067280" y="773838"/>
                    <a:pt x="1067708" y="772674"/>
                    <a:pt x="1068037" y="771630"/>
                  </a:cubicBezTo>
                  <a:cubicBezTo>
                    <a:pt x="1068166" y="771150"/>
                    <a:pt x="1068786" y="770389"/>
                    <a:pt x="1069052" y="770449"/>
                  </a:cubicBezTo>
                  <a:cubicBezTo>
                    <a:pt x="1070100" y="770654"/>
                    <a:pt x="1071717" y="770868"/>
                    <a:pt x="1072000" y="771557"/>
                  </a:cubicBezTo>
                  <a:cubicBezTo>
                    <a:pt x="1074541" y="777869"/>
                    <a:pt x="1075834" y="784518"/>
                    <a:pt x="1076715" y="791249"/>
                  </a:cubicBezTo>
                  <a:cubicBezTo>
                    <a:pt x="1077237" y="795199"/>
                    <a:pt x="1077259" y="799221"/>
                    <a:pt x="1079313" y="802811"/>
                  </a:cubicBezTo>
                  <a:cubicBezTo>
                    <a:pt x="1081662" y="806966"/>
                    <a:pt x="1080292" y="810300"/>
                    <a:pt x="1077349" y="813560"/>
                  </a:cubicBezTo>
                  <a:close/>
                  <a:moveTo>
                    <a:pt x="1172716" y="251910"/>
                  </a:moveTo>
                  <a:cubicBezTo>
                    <a:pt x="1170076" y="253073"/>
                    <a:pt x="1167303" y="251969"/>
                    <a:pt x="1165973" y="249316"/>
                  </a:cubicBezTo>
                  <a:cubicBezTo>
                    <a:pt x="1165450" y="248328"/>
                    <a:pt x="1166169" y="247164"/>
                    <a:pt x="1167457" y="247198"/>
                  </a:cubicBezTo>
                  <a:cubicBezTo>
                    <a:pt x="1169563" y="247275"/>
                    <a:pt x="1171642" y="247806"/>
                    <a:pt x="1173726" y="248264"/>
                  </a:cubicBezTo>
                  <a:cubicBezTo>
                    <a:pt x="1174009" y="248328"/>
                    <a:pt x="1174163" y="249030"/>
                    <a:pt x="1174394" y="249432"/>
                  </a:cubicBezTo>
                  <a:cubicBezTo>
                    <a:pt x="1173833" y="250292"/>
                    <a:pt x="1173482" y="251563"/>
                    <a:pt x="1172716" y="251910"/>
                  </a:cubicBezTo>
                  <a:close/>
                  <a:moveTo>
                    <a:pt x="1226213" y="188737"/>
                  </a:moveTo>
                  <a:cubicBezTo>
                    <a:pt x="1225109" y="189918"/>
                    <a:pt x="1223997" y="191104"/>
                    <a:pt x="1222816" y="192208"/>
                  </a:cubicBezTo>
                  <a:cubicBezTo>
                    <a:pt x="1222461" y="192554"/>
                    <a:pt x="1221840" y="192593"/>
                    <a:pt x="1221322" y="192760"/>
                  </a:cubicBezTo>
                  <a:cubicBezTo>
                    <a:pt x="1220163" y="192854"/>
                    <a:pt x="1219371" y="192263"/>
                    <a:pt x="1219157" y="190984"/>
                  </a:cubicBezTo>
                  <a:cubicBezTo>
                    <a:pt x="1218644" y="187839"/>
                    <a:pt x="1220146" y="186410"/>
                    <a:pt x="1224138" y="186465"/>
                  </a:cubicBezTo>
                  <a:cubicBezTo>
                    <a:pt x="1225144" y="186465"/>
                    <a:pt x="1226162" y="187056"/>
                    <a:pt x="1227151" y="187402"/>
                  </a:cubicBezTo>
                  <a:cubicBezTo>
                    <a:pt x="1226825" y="187843"/>
                    <a:pt x="1226590" y="188339"/>
                    <a:pt x="1226213" y="188737"/>
                  </a:cubicBezTo>
                  <a:close/>
                  <a:moveTo>
                    <a:pt x="1242504" y="201746"/>
                  </a:moveTo>
                  <a:cubicBezTo>
                    <a:pt x="1242089" y="203778"/>
                    <a:pt x="1240861" y="205644"/>
                    <a:pt x="1239889" y="207535"/>
                  </a:cubicBezTo>
                  <a:cubicBezTo>
                    <a:pt x="1239748" y="207805"/>
                    <a:pt x="1238824" y="207861"/>
                    <a:pt x="1238383" y="207689"/>
                  </a:cubicBezTo>
                  <a:cubicBezTo>
                    <a:pt x="1237977" y="207514"/>
                    <a:pt x="1237403" y="206906"/>
                    <a:pt x="1237446" y="206568"/>
                  </a:cubicBezTo>
                  <a:cubicBezTo>
                    <a:pt x="1237831" y="203059"/>
                    <a:pt x="1238306" y="199555"/>
                    <a:pt x="1238773" y="196059"/>
                  </a:cubicBezTo>
                  <a:cubicBezTo>
                    <a:pt x="1238627" y="196020"/>
                    <a:pt x="1238529" y="195943"/>
                    <a:pt x="1238396" y="195926"/>
                  </a:cubicBezTo>
                  <a:lnTo>
                    <a:pt x="1237853" y="194647"/>
                  </a:lnTo>
                  <a:lnTo>
                    <a:pt x="1238832" y="195481"/>
                  </a:lnTo>
                  <a:cubicBezTo>
                    <a:pt x="1238803" y="195674"/>
                    <a:pt x="1238781" y="195862"/>
                    <a:pt x="1238773" y="196055"/>
                  </a:cubicBezTo>
                  <a:cubicBezTo>
                    <a:pt x="1241592" y="196855"/>
                    <a:pt x="1243094" y="198785"/>
                    <a:pt x="1242504" y="201746"/>
                  </a:cubicBezTo>
                  <a:close/>
                  <a:moveTo>
                    <a:pt x="1314919" y="762875"/>
                  </a:moveTo>
                  <a:cubicBezTo>
                    <a:pt x="1314666" y="763084"/>
                    <a:pt x="1314397" y="763281"/>
                    <a:pt x="1314136" y="763487"/>
                  </a:cubicBezTo>
                  <a:lnTo>
                    <a:pt x="1313370" y="763983"/>
                  </a:lnTo>
                  <a:lnTo>
                    <a:pt x="1313746" y="763084"/>
                  </a:lnTo>
                  <a:cubicBezTo>
                    <a:pt x="1314153" y="763012"/>
                    <a:pt x="1314525" y="762956"/>
                    <a:pt x="1314919" y="762875"/>
                  </a:cubicBezTo>
                  <a:cubicBezTo>
                    <a:pt x="1315419" y="762520"/>
                    <a:pt x="1315916" y="762134"/>
                    <a:pt x="1316417" y="761766"/>
                  </a:cubicBezTo>
                  <a:cubicBezTo>
                    <a:pt x="1316481" y="762040"/>
                    <a:pt x="1316575" y="762323"/>
                    <a:pt x="1316660" y="762592"/>
                  </a:cubicBezTo>
                  <a:cubicBezTo>
                    <a:pt x="1316083" y="762682"/>
                    <a:pt x="1315496" y="762781"/>
                    <a:pt x="1314919" y="762875"/>
                  </a:cubicBezTo>
                  <a:close/>
                  <a:moveTo>
                    <a:pt x="1470160" y="228550"/>
                  </a:moveTo>
                  <a:cubicBezTo>
                    <a:pt x="1469531" y="227925"/>
                    <a:pt x="1469030" y="227198"/>
                    <a:pt x="1468495" y="226470"/>
                  </a:cubicBezTo>
                  <a:cubicBezTo>
                    <a:pt x="1468260" y="226505"/>
                    <a:pt x="1468024" y="226526"/>
                    <a:pt x="1467789" y="226526"/>
                  </a:cubicBezTo>
                  <a:cubicBezTo>
                    <a:pt x="1467524" y="226265"/>
                    <a:pt x="1467263" y="225991"/>
                    <a:pt x="1467002" y="225739"/>
                  </a:cubicBezTo>
                  <a:cubicBezTo>
                    <a:pt x="1467412" y="225858"/>
                    <a:pt x="1467815" y="225991"/>
                    <a:pt x="1468200" y="226111"/>
                  </a:cubicBezTo>
                  <a:cubicBezTo>
                    <a:pt x="1468298" y="226239"/>
                    <a:pt x="1468401" y="226359"/>
                    <a:pt x="1468491" y="226470"/>
                  </a:cubicBezTo>
                  <a:cubicBezTo>
                    <a:pt x="1469736" y="226359"/>
                    <a:pt x="1471058" y="226068"/>
                    <a:pt x="1471431" y="228015"/>
                  </a:cubicBezTo>
                  <a:cubicBezTo>
                    <a:pt x="1471456" y="228131"/>
                    <a:pt x="1470292" y="228666"/>
                    <a:pt x="1470160" y="228550"/>
                  </a:cubicBezTo>
                  <a:close/>
                  <a:moveTo>
                    <a:pt x="1763354" y="327457"/>
                  </a:moveTo>
                  <a:cubicBezTo>
                    <a:pt x="1761813" y="328492"/>
                    <a:pt x="1760102" y="329746"/>
                    <a:pt x="1758219" y="330756"/>
                  </a:cubicBezTo>
                  <a:cubicBezTo>
                    <a:pt x="1757106" y="331385"/>
                    <a:pt x="1755138" y="330204"/>
                    <a:pt x="1754453" y="328633"/>
                  </a:cubicBezTo>
                  <a:cubicBezTo>
                    <a:pt x="1753897" y="327384"/>
                    <a:pt x="1754368" y="326618"/>
                    <a:pt x="1755780" y="326288"/>
                  </a:cubicBezTo>
                  <a:cubicBezTo>
                    <a:pt x="1757919" y="325818"/>
                    <a:pt x="1759973" y="325244"/>
                    <a:pt x="1762113" y="324825"/>
                  </a:cubicBezTo>
                  <a:cubicBezTo>
                    <a:pt x="1762541" y="324744"/>
                    <a:pt x="1763182" y="325167"/>
                    <a:pt x="1763439" y="325548"/>
                  </a:cubicBezTo>
                  <a:cubicBezTo>
                    <a:pt x="1763653" y="325891"/>
                    <a:pt x="1763439" y="326503"/>
                    <a:pt x="1763354" y="327457"/>
                  </a:cubicBezTo>
                  <a:close/>
                  <a:moveTo>
                    <a:pt x="25859" y="522069"/>
                  </a:moveTo>
                  <a:cubicBezTo>
                    <a:pt x="22623" y="520893"/>
                    <a:pt x="19444" y="521243"/>
                    <a:pt x="16102" y="521821"/>
                  </a:cubicBezTo>
                  <a:cubicBezTo>
                    <a:pt x="19444" y="521243"/>
                    <a:pt x="22649" y="520893"/>
                    <a:pt x="25859" y="522069"/>
                  </a:cubicBezTo>
                  <a:close/>
                  <a:moveTo>
                    <a:pt x="1577556" y="859766"/>
                  </a:moveTo>
                  <a:cubicBezTo>
                    <a:pt x="1577513" y="859595"/>
                    <a:pt x="1577470" y="859475"/>
                    <a:pt x="1577428" y="859304"/>
                  </a:cubicBezTo>
                  <a:cubicBezTo>
                    <a:pt x="1577385" y="859304"/>
                    <a:pt x="1577299" y="859321"/>
                    <a:pt x="1577171" y="859321"/>
                  </a:cubicBezTo>
                  <a:cubicBezTo>
                    <a:pt x="1577171" y="859415"/>
                    <a:pt x="1577171" y="859513"/>
                    <a:pt x="1577171" y="859612"/>
                  </a:cubicBezTo>
                  <a:cubicBezTo>
                    <a:pt x="1577342" y="859616"/>
                    <a:pt x="1577385" y="859745"/>
                    <a:pt x="1577556" y="859766"/>
                  </a:cubicBezTo>
                  <a:close/>
                  <a:moveTo>
                    <a:pt x="38738" y="517760"/>
                  </a:moveTo>
                  <a:cubicBezTo>
                    <a:pt x="39269" y="517760"/>
                    <a:pt x="39778" y="517987"/>
                    <a:pt x="40309" y="518141"/>
                  </a:cubicBezTo>
                  <a:lnTo>
                    <a:pt x="40634" y="518141"/>
                  </a:lnTo>
                  <a:cubicBezTo>
                    <a:pt x="39992" y="517893"/>
                    <a:pt x="39368" y="517777"/>
                    <a:pt x="38738" y="517760"/>
                  </a:cubicBezTo>
                  <a:close/>
                  <a:moveTo>
                    <a:pt x="287396" y="523725"/>
                  </a:moveTo>
                  <a:cubicBezTo>
                    <a:pt x="287169" y="523725"/>
                    <a:pt x="286930" y="523747"/>
                    <a:pt x="286690" y="523747"/>
                  </a:cubicBezTo>
                  <a:cubicBezTo>
                    <a:pt x="286814" y="523879"/>
                    <a:pt x="286917" y="524029"/>
                    <a:pt x="287028" y="524166"/>
                  </a:cubicBezTo>
                  <a:lnTo>
                    <a:pt x="287066" y="524166"/>
                  </a:lnTo>
                  <a:cubicBezTo>
                    <a:pt x="287178" y="524012"/>
                    <a:pt x="287298" y="523879"/>
                    <a:pt x="287396" y="523725"/>
                  </a:cubicBezTo>
                  <a:close/>
                  <a:moveTo>
                    <a:pt x="290259" y="521761"/>
                  </a:moveTo>
                  <a:cubicBezTo>
                    <a:pt x="289955" y="521556"/>
                    <a:pt x="289120" y="521607"/>
                    <a:pt x="288842" y="521877"/>
                  </a:cubicBezTo>
                  <a:cubicBezTo>
                    <a:pt x="288299" y="522412"/>
                    <a:pt x="287862" y="523079"/>
                    <a:pt x="287396" y="523725"/>
                  </a:cubicBezTo>
                  <a:cubicBezTo>
                    <a:pt x="288175" y="523747"/>
                    <a:pt x="288936" y="523781"/>
                    <a:pt x="289672" y="523670"/>
                  </a:cubicBezTo>
                  <a:cubicBezTo>
                    <a:pt x="291170" y="523422"/>
                    <a:pt x="291418" y="522639"/>
                    <a:pt x="290259" y="521761"/>
                  </a:cubicBezTo>
                  <a:close/>
                  <a:moveTo>
                    <a:pt x="854905" y="243056"/>
                  </a:moveTo>
                  <a:cubicBezTo>
                    <a:pt x="854973" y="243279"/>
                    <a:pt x="855037" y="243309"/>
                    <a:pt x="855106" y="243634"/>
                  </a:cubicBezTo>
                  <a:cubicBezTo>
                    <a:pt x="855209" y="243634"/>
                    <a:pt x="855307" y="243634"/>
                    <a:pt x="855410" y="243612"/>
                  </a:cubicBezTo>
                  <a:cubicBezTo>
                    <a:pt x="855448" y="243505"/>
                    <a:pt x="855478" y="243390"/>
                    <a:pt x="855500" y="243257"/>
                  </a:cubicBezTo>
                  <a:cubicBezTo>
                    <a:pt x="855341" y="243193"/>
                    <a:pt x="855106" y="243120"/>
                    <a:pt x="854905" y="243056"/>
                  </a:cubicBezTo>
                  <a:close/>
                  <a:moveTo>
                    <a:pt x="1584916" y="866741"/>
                  </a:moveTo>
                  <a:cubicBezTo>
                    <a:pt x="1584702" y="866514"/>
                    <a:pt x="1584445" y="866304"/>
                    <a:pt x="1584189" y="866078"/>
                  </a:cubicBezTo>
                  <a:cubicBezTo>
                    <a:pt x="1583932" y="866039"/>
                    <a:pt x="1583803" y="865864"/>
                    <a:pt x="1583590" y="865787"/>
                  </a:cubicBezTo>
                  <a:cubicBezTo>
                    <a:pt x="1583632" y="866056"/>
                    <a:pt x="1583803" y="866189"/>
                    <a:pt x="1583803" y="866497"/>
                  </a:cubicBezTo>
                  <a:cubicBezTo>
                    <a:pt x="1584189" y="866574"/>
                    <a:pt x="1584531" y="866668"/>
                    <a:pt x="1584916" y="866741"/>
                  </a:cubicBezTo>
                  <a:close/>
                  <a:moveTo>
                    <a:pt x="854182" y="242795"/>
                  </a:moveTo>
                  <a:cubicBezTo>
                    <a:pt x="854165" y="242812"/>
                    <a:pt x="854520" y="242928"/>
                    <a:pt x="854905" y="243052"/>
                  </a:cubicBezTo>
                  <a:cubicBezTo>
                    <a:pt x="854639" y="242265"/>
                    <a:pt x="854374" y="242016"/>
                    <a:pt x="854182" y="242795"/>
                  </a:cubicBezTo>
                  <a:close/>
                  <a:moveTo>
                    <a:pt x="1583590" y="865787"/>
                  </a:moveTo>
                  <a:cubicBezTo>
                    <a:pt x="1583333" y="864451"/>
                    <a:pt x="1582563" y="863579"/>
                    <a:pt x="1581279" y="863121"/>
                  </a:cubicBezTo>
                  <a:cubicBezTo>
                    <a:pt x="1581407" y="864550"/>
                    <a:pt x="1582263" y="865389"/>
                    <a:pt x="1583590" y="865787"/>
                  </a:cubicBezTo>
                  <a:close/>
                  <a:moveTo>
                    <a:pt x="1581279" y="863121"/>
                  </a:moveTo>
                  <a:cubicBezTo>
                    <a:pt x="1581236" y="862877"/>
                    <a:pt x="1581065" y="862774"/>
                    <a:pt x="1581065" y="862492"/>
                  </a:cubicBezTo>
                  <a:cubicBezTo>
                    <a:pt x="1580851" y="862509"/>
                    <a:pt x="1580722" y="862428"/>
                    <a:pt x="1580551" y="862428"/>
                  </a:cubicBezTo>
                  <a:cubicBezTo>
                    <a:pt x="1580551" y="862581"/>
                    <a:pt x="1580680" y="862654"/>
                    <a:pt x="1580722" y="862830"/>
                  </a:cubicBezTo>
                  <a:cubicBezTo>
                    <a:pt x="1580937" y="862885"/>
                    <a:pt x="1581065" y="863048"/>
                    <a:pt x="1581279" y="863121"/>
                  </a:cubicBezTo>
                  <a:close/>
                  <a:moveTo>
                    <a:pt x="101842" y="129776"/>
                  </a:moveTo>
                  <a:cubicBezTo>
                    <a:pt x="96848" y="129969"/>
                    <a:pt x="95899" y="133358"/>
                    <a:pt x="95590" y="137269"/>
                  </a:cubicBezTo>
                  <a:cubicBezTo>
                    <a:pt x="100071" y="138167"/>
                    <a:pt x="100169" y="138321"/>
                    <a:pt x="99668" y="141903"/>
                  </a:cubicBezTo>
                  <a:cubicBezTo>
                    <a:pt x="99446" y="143585"/>
                    <a:pt x="98911" y="145258"/>
                    <a:pt x="98932" y="146939"/>
                  </a:cubicBezTo>
                  <a:cubicBezTo>
                    <a:pt x="98988" y="151338"/>
                    <a:pt x="101367" y="153914"/>
                    <a:pt x="106019" y="154873"/>
                  </a:cubicBezTo>
                  <a:cubicBezTo>
                    <a:pt x="107704" y="155215"/>
                    <a:pt x="109326" y="155733"/>
                    <a:pt x="111029" y="155977"/>
                  </a:cubicBezTo>
                  <a:cubicBezTo>
                    <a:pt x="113516" y="156383"/>
                    <a:pt x="115231" y="155194"/>
                    <a:pt x="116742" y="153234"/>
                  </a:cubicBezTo>
                  <a:cubicBezTo>
                    <a:pt x="118518" y="150910"/>
                    <a:pt x="119947" y="148544"/>
                    <a:pt x="120127" y="145566"/>
                  </a:cubicBezTo>
                  <a:cubicBezTo>
                    <a:pt x="120268" y="143242"/>
                    <a:pt x="120713" y="140889"/>
                    <a:pt x="122677" y="139464"/>
                  </a:cubicBezTo>
                  <a:cubicBezTo>
                    <a:pt x="126939" y="136370"/>
                    <a:pt x="127448" y="130636"/>
                    <a:pt x="131697" y="127375"/>
                  </a:cubicBezTo>
                  <a:cubicBezTo>
                    <a:pt x="134042" y="125561"/>
                    <a:pt x="133850" y="121766"/>
                    <a:pt x="132219" y="119596"/>
                  </a:cubicBezTo>
                  <a:cubicBezTo>
                    <a:pt x="129840" y="116429"/>
                    <a:pt x="127491" y="113246"/>
                    <a:pt x="124919" y="110255"/>
                  </a:cubicBezTo>
                  <a:cubicBezTo>
                    <a:pt x="124384" y="109643"/>
                    <a:pt x="122797" y="109506"/>
                    <a:pt x="121860" y="109733"/>
                  </a:cubicBezTo>
                  <a:cubicBezTo>
                    <a:pt x="116592" y="111017"/>
                    <a:pt x="115266" y="112155"/>
                    <a:pt x="115022" y="117748"/>
                  </a:cubicBezTo>
                  <a:cubicBezTo>
                    <a:pt x="114829" y="122377"/>
                    <a:pt x="112707" y="125163"/>
                    <a:pt x="108975" y="127243"/>
                  </a:cubicBezTo>
                  <a:lnTo>
                    <a:pt x="109326" y="126875"/>
                  </a:lnTo>
                  <a:cubicBezTo>
                    <a:pt x="109206" y="126918"/>
                    <a:pt x="109078" y="126875"/>
                    <a:pt x="108945" y="126930"/>
                  </a:cubicBezTo>
                  <a:cubicBezTo>
                    <a:pt x="108945" y="126969"/>
                    <a:pt x="108958" y="127046"/>
                    <a:pt x="108967" y="127102"/>
                  </a:cubicBezTo>
                  <a:cubicBezTo>
                    <a:pt x="106947" y="128920"/>
                    <a:pt x="104525" y="129665"/>
                    <a:pt x="101842" y="129776"/>
                  </a:cubicBezTo>
                  <a:close/>
                  <a:moveTo>
                    <a:pt x="1580551" y="862428"/>
                  </a:moveTo>
                  <a:cubicBezTo>
                    <a:pt x="1580124" y="860883"/>
                    <a:pt x="1579225" y="859916"/>
                    <a:pt x="1577556" y="859766"/>
                  </a:cubicBezTo>
                  <a:cubicBezTo>
                    <a:pt x="1577941" y="861328"/>
                    <a:pt x="1578840" y="862321"/>
                    <a:pt x="1580551" y="862428"/>
                  </a:cubicBezTo>
                  <a:close/>
                  <a:moveTo>
                    <a:pt x="78320" y="138963"/>
                  </a:moveTo>
                  <a:cubicBezTo>
                    <a:pt x="82689" y="140020"/>
                    <a:pt x="87096" y="140987"/>
                    <a:pt x="91534" y="141659"/>
                  </a:cubicBezTo>
                  <a:cubicBezTo>
                    <a:pt x="94782" y="142138"/>
                    <a:pt x="94486" y="139160"/>
                    <a:pt x="95158" y="137196"/>
                  </a:cubicBezTo>
                  <a:cubicBezTo>
                    <a:pt x="94593" y="136511"/>
                    <a:pt x="93977" y="135857"/>
                    <a:pt x="93571" y="135078"/>
                  </a:cubicBezTo>
                  <a:cubicBezTo>
                    <a:pt x="91970" y="131988"/>
                    <a:pt x="92017" y="129014"/>
                    <a:pt x="93853" y="127542"/>
                  </a:cubicBezTo>
                  <a:cubicBezTo>
                    <a:pt x="96057" y="125831"/>
                    <a:pt x="98509" y="124573"/>
                    <a:pt x="101401" y="126164"/>
                  </a:cubicBezTo>
                  <a:cubicBezTo>
                    <a:pt x="103811" y="127504"/>
                    <a:pt x="106322" y="127769"/>
                    <a:pt x="108954" y="126930"/>
                  </a:cubicBezTo>
                  <a:cubicBezTo>
                    <a:pt x="108774" y="125929"/>
                    <a:pt x="108783" y="124740"/>
                    <a:pt x="108196" y="124132"/>
                  </a:cubicBezTo>
                  <a:cubicBezTo>
                    <a:pt x="104611" y="120298"/>
                    <a:pt x="99925" y="118214"/>
                    <a:pt x="94914" y="117247"/>
                  </a:cubicBezTo>
                  <a:cubicBezTo>
                    <a:pt x="92826" y="116849"/>
                    <a:pt x="90177" y="117127"/>
                    <a:pt x="88389" y="118163"/>
                  </a:cubicBezTo>
                  <a:cubicBezTo>
                    <a:pt x="82946" y="121256"/>
                    <a:pt x="78697" y="125809"/>
                    <a:pt x="75042" y="130841"/>
                  </a:cubicBezTo>
                  <a:cubicBezTo>
                    <a:pt x="73142" y="133456"/>
                    <a:pt x="75008" y="138167"/>
                    <a:pt x="78320" y="138963"/>
                  </a:cubicBezTo>
                  <a:close/>
                  <a:moveTo>
                    <a:pt x="1424057" y="733721"/>
                  </a:moveTo>
                  <a:cubicBezTo>
                    <a:pt x="1423984" y="733918"/>
                    <a:pt x="1424797" y="734701"/>
                    <a:pt x="1425058" y="734633"/>
                  </a:cubicBezTo>
                  <a:cubicBezTo>
                    <a:pt x="1426226" y="734355"/>
                    <a:pt x="1426680" y="733473"/>
                    <a:pt x="1426269" y="732352"/>
                  </a:cubicBezTo>
                  <a:cubicBezTo>
                    <a:pt x="1426124" y="731954"/>
                    <a:pt x="1425589" y="731667"/>
                    <a:pt x="1425234" y="731342"/>
                  </a:cubicBezTo>
                  <a:cubicBezTo>
                    <a:pt x="1424823" y="732121"/>
                    <a:pt x="1424331" y="732883"/>
                    <a:pt x="1424057" y="733721"/>
                  </a:cubicBezTo>
                  <a:close/>
                  <a:moveTo>
                    <a:pt x="170504" y="58307"/>
                  </a:moveTo>
                  <a:cubicBezTo>
                    <a:pt x="171728" y="58307"/>
                    <a:pt x="172254" y="58277"/>
                    <a:pt x="172802" y="58307"/>
                  </a:cubicBezTo>
                  <a:cubicBezTo>
                    <a:pt x="174929" y="58461"/>
                    <a:pt x="176927" y="55282"/>
                    <a:pt x="176046" y="53638"/>
                  </a:cubicBezTo>
                  <a:cubicBezTo>
                    <a:pt x="175421" y="52474"/>
                    <a:pt x="173534" y="51541"/>
                    <a:pt x="172092" y="51328"/>
                  </a:cubicBezTo>
                  <a:cubicBezTo>
                    <a:pt x="169785" y="51002"/>
                    <a:pt x="167222" y="53544"/>
                    <a:pt x="168022" y="55217"/>
                  </a:cubicBezTo>
                  <a:cubicBezTo>
                    <a:pt x="168647" y="56501"/>
                    <a:pt x="169854" y="57524"/>
                    <a:pt x="170504" y="58307"/>
                  </a:cubicBezTo>
                  <a:close/>
                  <a:moveTo>
                    <a:pt x="160975" y="104358"/>
                  </a:moveTo>
                  <a:cubicBezTo>
                    <a:pt x="161835" y="104756"/>
                    <a:pt x="162558" y="105509"/>
                    <a:pt x="163345" y="106151"/>
                  </a:cubicBezTo>
                  <a:cubicBezTo>
                    <a:pt x="163559" y="106070"/>
                    <a:pt x="163773" y="106019"/>
                    <a:pt x="163970" y="105942"/>
                  </a:cubicBezTo>
                  <a:lnTo>
                    <a:pt x="164278" y="106802"/>
                  </a:lnTo>
                  <a:lnTo>
                    <a:pt x="163589" y="106365"/>
                  </a:lnTo>
                  <a:cubicBezTo>
                    <a:pt x="163508" y="106292"/>
                    <a:pt x="163422" y="106228"/>
                    <a:pt x="163345" y="106155"/>
                  </a:cubicBezTo>
                  <a:cubicBezTo>
                    <a:pt x="161398" y="106780"/>
                    <a:pt x="159409" y="107336"/>
                    <a:pt x="157581" y="108235"/>
                  </a:cubicBezTo>
                  <a:cubicBezTo>
                    <a:pt x="156696" y="108672"/>
                    <a:pt x="155788" y="109913"/>
                    <a:pt x="155703" y="110841"/>
                  </a:cubicBezTo>
                  <a:cubicBezTo>
                    <a:pt x="155630" y="111680"/>
                    <a:pt x="156499" y="112916"/>
                    <a:pt x="157303" y="113438"/>
                  </a:cubicBezTo>
                  <a:cubicBezTo>
                    <a:pt x="161672" y="116224"/>
                    <a:pt x="167410" y="114658"/>
                    <a:pt x="171809" y="117957"/>
                  </a:cubicBezTo>
                  <a:cubicBezTo>
                    <a:pt x="172806" y="118676"/>
                    <a:pt x="175096" y="117880"/>
                    <a:pt x="176722" y="117499"/>
                  </a:cubicBezTo>
                  <a:cubicBezTo>
                    <a:pt x="177779" y="117251"/>
                    <a:pt x="179400" y="116673"/>
                    <a:pt x="179580" y="115959"/>
                  </a:cubicBezTo>
                  <a:cubicBezTo>
                    <a:pt x="180979" y="110486"/>
                    <a:pt x="185472" y="107944"/>
                    <a:pt x="189422" y="104799"/>
                  </a:cubicBezTo>
                  <a:cubicBezTo>
                    <a:pt x="191857" y="102856"/>
                    <a:pt x="191788" y="100909"/>
                    <a:pt x="189152" y="97477"/>
                  </a:cubicBezTo>
                  <a:cubicBezTo>
                    <a:pt x="188823" y="97058"/>
                    <a:pt x="188228" y="96831"/>
                    <a:pt x="187775" y="96502"/>
                  </a:cubicBezTo>
                  <a:lnTo>
                    <a:pt x="188211" y="96048"/>
                  </a:lnTo>
                  <a:cubicBezTo>
                    <a:pt x="188057" y="96048"/>
                    <a:pt x="187877" y="96048"/>
                    <a:pt x="187732" y="96048"/>
                  </a:cubicBezTo>
                  <a:lnTo>
                    <a:pt x="187762" y="96356"/>
                  </a:lnTo>
                  <a:cubicBezTo>
                    <a:pt x="186701" y="97062"/>
                    <a:pt x="185635" y="96891"/>
                    <a:pt x="184548" y="96335"/>
                  </a:cubicBezTo>
                  <a:cubicBezTo>
                    <a:pt x="184505" y="96254"/>
                    <a:pt x="184467" y="96181"/>
                    <a:pt x="184411" y="96108"/>
                  </a:cubicBezTo>
                  <a:cubicBezTo>
                    <a:pt x="184321" y="96108"/>
                    <a:pt x="184206" y="96108"/>
                    <a:pt x="184108" y="96130"/>
                  </a:cubicBezTo>
                  <a:lnTo>
                    <a:pt x="184600" y="96455"/>
                  </a:lnTo>
                  <a:cubicBezTo>
                    <a:pt x="182567" y="95496"/>
                    <a:pt x="180432" y="94713"/>
                    <a:pt x="178523" y="93554"/>
                  </a:cubicBezTo>
                  <a:cubicBezTo>
                    <a:pt x="177668" y="93044"/>
                    <a:pt x="176559" y="91594"/>
                    <a:pt x="176726" y="90862"/>
                  </a:cubicBezTo>
                  <a:cubicBezTo>
                    <a:pt x="178399" y="84131"/>
                    <a:pt x="172764" y="77781"/>
                    <a:pt x="175733" y="70960"/>
                  </a:cubicBezTo>
                  <a:cubicBezTo>
                    <a:pt x="175969" y="70459"/>
                    <a:pt x="174732" y="68936"/>
                    <a:pt x="173880" y="68422"/>
                  </a:cubicBezTo>
                  <a:cubicBezTo>
                    <a:pt x="169122" y="65466"/>
                    <a:pt x="164210" y="67503"/>
                    <a:pt x="163850" y="72714"/>
                  </a:cubicBezTo>
                  <a:cubicBezTo>
                    <a:pt x="163457" y="78320"/>
                    <a:pt x="163478" y="83904"/>
                    <a:pt x="160093" y="88881"/>
                  </a:cubicBezTo>
                  <a:cubicBezTo>
                    <a:pt x="158994" y="90468"/>
                    <a:pt x="160222" y="92009"/>
                    <a:pt x="161869" y="92925"/>
                  </a:cubicBezTo>
                  <a:cubicBezTo>
                    <a:pt x="162327" y="93168"/>
                    <a:pt x="162943" y="93532"/>
                    <a:pt x="163059" y="93952"/>
                  </a:cubicBezTo>
                  <a:cubicBezTo>
                    <a:pt x="163345" y="95038"/>
                    <a:pt x="162562" y="95539"/>
                    <a:pt x="161090" y="95650"/>
                  </a:cubicBezTo>
                  <a:cubicBezTo>
                    <a:pt x="158352" y="95898"/>
                    <a:pt x="154607" y="95466"/>
                    <a:pt x="154077" y="98761"/>
                  </a:cubicBezTo>
                  <a:cubicBezTo>
                    <a:pt x="153281" y="103639"/>
                    <a:pt x="158163" y="103006"/>
                    <a:pt x="160975" y="104358"/>
                  </a:cubicBezTo>
                  <a:close/>
                  <a:moveTo>
                    <a:pt x="173684" y="99882"/>
                  </a:moveTo>
                  <a:lnTo>
                    <a:pt x="174497" y="100203"/>
                  </a:lnTo>
                  <a:lnTo>
                    <a:pt x="173243" y="99976"/>
                  </a:lnTo>
                  <a:lnTo>
                    <a:pt x="172948" y="98791"/>
                  </a:lnTo>
                  <a:lnTo>
                    <a:pt x="173684" y="99882"/>
                  </a:lnTo>
                  <a:close/>
                  <a:moveTo>
                    <a:pt x="95154" y="137196"/>
                  </a:moveTo>
                  <a:cubicBezTo>
                    <a:pt x="95304" y="137367"/>
                    <a:pt x="95406" y="137538"/>
                    <a:pt x="95561" y="137709"/>
                  </a:cubicBezTo>
                  <a:cubicBezTo>
                    <a:pt x="95561" y="137555"/>
                    <a:pt x="95590" y="137423"/>
                    <a:pt x="95590" y="137269"/>
                  </a:cubicBezTo>
                  <a:cubicBezTo>
                    <a:pt x="95415" y="137230"/>
                    <a:pt x="95368" y="137213"/>
                    <a:pt x="95167" y="137174"/>
                  </a:cubicBezTo>
                  <a:lnTo>
                    <a:pt x="95154" y="137196"/>
                  </a:lnTo>
                  <a:close/>
                  <a:moveTo>
                    <a:pt x="1438807" y="727983"/>
                  </a:moveTo>
                  <a:cubicBezTo>
                    <a:pt x="1435880" y="726682"/>
                    <a:pt x="1432623" y="728210"/>
                    <a:pt x="1430878" y="731706"/>
                  </a:cubicBezTo>
                  <a:cubicBezTo>
                    <a:pt x="1429757" y="733948"/>
                    <a:pt x="1431395" y="736430"/>
                    <a:pt x="1434772" y="737517"/>
                  </a:cubicBezTo>
                  <a:cubicBezTo>
                    <a:pt x="1435794" y="737863"/>
                    <a:pt x="1436860" y="738069"/>
                    <a:pt x="1438358" y="738467"/>
                  </a:cubicBezTo>
                  <a:cubicBezTo>
                    <a:pt x="1439406" y="737765"/>
                    <a:pt x="1441053" y="737140"/>
                    <a:pt x="1441849" y="735938"/>
                  </a:cubicBezTo>
                  <a:cubicBezTo>
                    <a:pt x="1443788" y="733075"/>
                    <a:pt x="1442281" y="729524"/>
                    <a:pt x="1438807" y="727983"/>
                  </a:cubicBezTo>
                  <a:close/>
                  <a:moveTo>
                    <a:pt x="186285" y="90460"/>
                  </a:moveTo>
                  <a:cubicBezTo>
                    <a:pt x="185639" y="89908"/>
                    <a:pt x="184373" y="89865"/>
                    <a:pt x="183431" y="89942"/>
                  </a:cubicBezTo>
                  <a:cubicBezTo>
                    <a:pt x="181947" y="90058"/>
                    <a:pt x="181510" y="91012"/>
                    <a:pt x="182186" y="92283"/>
                  </a:cubicBezTo>
                  <a:cubicBezTo>
                    <a:pt x="182879" y="93588"/>
                    <a:pt x="183671" y="94837"/>
                    <a:pt x="184403" y="96100"/>
                  </a:cubicBezTo>
                  <a:cubicBezTo>
                    <a:pt x="185511" y="96100"/>
                    <a:pt x="186619" y="96061"/>
                    <a:pt x="187723" y="96040"/>
                  </a:cubicBezTo>
                  <a:cubicBezTo>
                    <a:pt x="187522" y="94101"/>
                    <a:pt x="188001" y="91932"/>
                    <a:pt x="186285" y="90460"/>
                  </a:cubicBezTo>
                  <a:close/>
                  <a:moveTo>
                    <a:pt x="208708" y="142117"/>
                  </a:moveTo>
                  <a:cubicBezTo>
                    <a:pt x="208858" y="144235"/>
                    <a:pt x="211006" y="146101"/>
                    <a:pt x="213107" y="145912"/>
                  </a:cubicBezTo>
                  <a:cubicBezTo>
                    <a:pt x="216115" y="145660"/>
                    <a:pt x="218212" y="143469"/>
                    <a:pt x="218088" y="140726"/>
                  </a:cubicBezTo>
                  <a:cubicBezTo>
                    <a:pt x="217981" y="138835"/>
                    <a:pt x="215730" y="136948"/>
                    <a:pt x="213577" y="136948"/>
                  </a:cubicBezTo>
                  <a:cubicBezTo>
                    <a:pt x="210664" y="136969"/>
                    <a:pt x="208515" y="139258"/>
                    <a:pt x="208708" y="142117"/>
                  </a:cubicBezTo>
                  <a:close/>
                  <a:moveTo>
                    <a:pt x="178100" y="128287"/>
                  </a:moveTo>
                  <a:cubicBezTo>
                    <a:pt x="177351" y="128484"/>
                    <a:pt x="176550" y="129969"/>
                    <a:pt x="176499" y="130884"/>
                  </a:cubicBezTo>
                  <a:cubicBezTo>
                    <a:pt x="176285" y="135116"/>
                    <a:pt x="178348" y="138531"/>
                    <a:pt x="180975" y="141616"/>
                  </a:cubicBezTo>
                  <a:cubicBezTo>
                    <a:pt x="182233" y="143131"/>
                    <a:pt x="185413" y="144008"/>
                    <a:pt x="187235" y="143161"/>
                  </a:cubicBezTo>
                  <a:cubicBezTo>
                    <a:pt x="189277" y="142211"/>
                    <a:pt x="191112" y="140401"/>
                    <a:pt x="193218" y="140071"/>
                  </a:cubicBezTo>
                  <a:cubicBezTo>
                    <a:pt x="196517" y="139579"/>
                    <a:pt x="198087" y="137881"/>
                    <a:pt x="199234" y="135018"/>
                  </a:cubicBezTo>
                  <a:cubicBezTo>
                    <a:pt x="200047" y="132921"/>
                    <a:pt x="201335" y="131017"/>
                    <a:pt x="201878" y="129981"/>
                  </a:cubicBezTo>
                  <a:cubicBezTo>
                    <a:pt x="203539" y="126366"/>
                    <a:pt x="203072" y="124851"/>
                    <a:pt x="200364" y="123387"/>
                  </a:cubicBezTo>
                  <a:cubicBezTo>
                    <a:pt x="198378" y="122339"/>
                    <a:pt x="196324" y="121308"/>
                    <a:pt x="194193" y="120585"/>
                  </a:cubicBezTo>
                  <a:cubicBezTo>
                    <a:pt x="193239" y="120242"/>
                    <a:pt x="191463" y="120242"/>
                    <a:pt x="190984" y="120833"/>
                  </a:cubicBezTo>
                  <a:cubicBezTo>
                    <a:pt x="187633" y="125030"/>
                    <a:pt x="183119" y="126973"/>
                    <a:pt x="178100" y="128287"/>
                  </a:cubicBezTo>
                  <a:close/>
                  <a:moveTo>
                    <a:pt x="183680" y="72762"/>
                  </a:moveTo>
                  <a:cubicBezTo>
                    <a:pt x="184223" y="71602"/>
                    <a:pt x="183778" y="70665"/>
                    <a:pt x="182640" y="70113"/>
                  </a:cubicBezTo>
                  <a:cubicBezTo>
                    <a:pt x="182212" y="70438"/>
                    <a:pt x="181574" y="70665"/>
                    <a:pt x="181412" y="71080"/>
                  </a:cubicBezTo>
                  <a:cubicBezTo>
                    <a:pt x="180898" y="72265"/>
                    <a:pt x="181317" y="73279"/>
                    <a:pt x="182494" y="73699"/>
                  </a:cubicBezTo>
                  <a:cubicBezTo>
                    <a:pt x="182777" y="73797"/>
                    <a:pt x="183474" y="73177"/>
                    <a:pt x="183680" y="72762"/>
                  </a:cubicBezTo>
                  <a:close/>
                  <a:moveTo>
                    <a:pt x="188879" y="114692"/>
                  </a:moveTo>
                  <a:lnTo>
                    <a:pt x="189362" y="115912"/>
                  </a:lnTo>
                  <a:lnTo>
                    <a:pt x="190077" y="114803"/>
                  </a:lnTo>
                  <a:lnTo>
                    <a:pt x="188879" y="114692"/>
                  </a:lnTo>
                  <a:close/>
                  <a:moveTo>
                    <a:pt x="1721290" y="545711"/>
                  </a:moveTo>
                  <a:cubicBezTo>
                    <a:pt x="1719921" y="546687"/>
                    <a:pt x="1718551" y="547697"/>
                    <a:pt x="1717439" y="548869"/>
                  </a:cubicBezTo>
                  <a:cubicBezTo>
                    <a:pt x="1715428" y="550987"/>
                    <a:pt x="1714315" y="553435"/>
                    <a:pt x="1715300" y="556503"/>
                  </a:cubicBezTo>
                  <a:cubicBezTo>
                    <a:pt x="1716498" y="560217"/>
                    <a:pt x="1717524" y="564013"/>
                    <a:pt x="1718680" y="567753"/>
                  </a:cubicBezTo>
                  <a:cubicBezTo>
                    <a:pt x="1718766" y="568052"/>
                    <a:pt x="1719365" y="568194"/>
                    <a:pt x="1719750" y="568399"/>
                  </a:cubicBezTo>
                  <a:cubicBezTo>
                    <a:pt x="1720092" y="567975"/>
                    <a:pt x="1720691" y="567616"/>
                    <a:pt x="1720777" y="567120"/>
                  </a:cubicBezTo>
                  <a:cubicBezTo>
                    <a:pt x="1722018" y="562601"/>
                    <a:pt x="1725398" y="559439"/>
                    <a:pt x="1727752" y="555660"/>
                  </a:cubicBezTo>
                  <a:cubicBezTo>
                    <a:pt x="1729463" y="552930"/>
                    <a:pt x="1728693" y="549349"/>
                    <a:pt x="1725869" y="546563"/>
                  </a:cubicBezTo>
                  <a:cubicBezTo>
                    <a:pt x="1724671" y="545386"/>
                    <a:pt x="1722403" y="544890"/>
                    <a:pt x="1721290" y="545711"/>
                  </a:cubicBezTo>
                  <a:close/>
                  <a:moveTo>
                    <a:pt x="132716" y="150773"/>
                  </a:moveTo>
                  <a:cubicBezTo>
                    <a:pt x="132776" y="150928"/>
                    <a:pt x="132827" y="151103"/>
                    <a:pt x="132895" y="151266"/>
                  </a:cubicBezTo>
                  <a:cubicBezTo>
                    <a:pt x="132994" y="151231"/>
                    <a:pt x="133114" y="151154"/>
                    <a:pt x="133229" y="151111"/>
                  </a:cubicBezTo>
                  <a:cubicBezTo>
                    <a:pt x="133268" y="151000"/>
                    <a:pt x="133319" y="150889"/>
                    <a:pt x="133340" y="150773"/>
                  </a:cubicBezTo>
                  <a:cubicBezTo>
                    <a:pt x="133139" y="150773"/>
                    <a:pt x="132925" y="150773"/>
                    <a:pt x="132716" y="150773"/>
                  </a:cubicBezTo>
                  <a:close/>
                  <a:moveTo>
                    <a:pt x="127859" y="144381"/>
                  </a:moveTo>
                  <a:cubicBezTo>
                    <a:pt x="126973" y="144539"/>
                    <a:pt x="125506" y="145562"/>
                    <a:pt x="125561" y="146118"/>
                  </a:cubicBezTo>
                  <a:cubicBezTo>
                    <a:pt x="125664" y="147573"/>
                    <a:pt x="126113" y="149798"/>
                    <a:pt x="127050" y="150179"/>
                  </a:cubicBezTo>
                  <a:cubicBezTo>
                    <a:pt x="128753" y="150846"/>
                    <a:pt x="130773" y="150692"/>
                    <a:pt x="132716" y="150773"/>
                  </a:cubicBezTo>
                  <a:cubicBezTo>
                    <a:pt x="132082" y="148899"/>
                    <a:pt x="131556" y="147021"/>
                    <a:pt x="130640" y="145296"/>
                  </a:cubicBezTo>
                  <a:cubicBezTo>
                    <a:pt x="130281" y="144650"/>
                    <a:pt x="128753" y="144248"/>
                    <a:pt x="127859" y="144381"/>
                  </a:cubicBezTo>
                  <a:close/>
                  <a:moveTo>
                    <a:pt x="131903" y="155442"/>
                  </a:moveTo>
                  <a:cubicBezTo>
                    <a:pt x="131804" y="156319"/>
                    <a:pt x="132420" y="157616"/>
                    <a:pt x="133122" y="158206"/>
                  </a:cubicBezTo>
                  <a:cubicBezTo>
                    <a:pt x="135382" y="160072"/>
                    <a:pt x="140136" y="159314"/>
                    <a:pt x="141890" y="156931"/>
                  </a:cubicBezTo>
                  <a:cubicBezTo>
                    <a:pt x="142168" y="156550"/>
                    <a:pt x="142485" y="155857"/>
                    <a:pt x="142318" y="155575"/>
                  </a:cubicBezTo>
                  <a:cubicBezTo>
                    <a:pt x="141253" y="153709"/>
                    <a:pt x="140401" y="151514"/>
                    <a:pt x="138818" y="150200"/>
                  </a:cubicBezTo>
                  <a:cubicBezTo>
                    <a:pt x="136965" y="148638"/>
                    <a:pt x="135069" y="150277"/>
                    <a:pt x="133233" y="151111"/>
                  </a:cubicBezTo>
                  <a:cubicBezTo>
                    <a:pt x="132724" y="152541"/>
                    <a:pt x="132070" y="153978"/>
                    <a:pt x="131903" y="155442"/>
                  </a:cubicBezTo>
                  <a:close/>
                  <a:moveTo>
                    <a:pt x="163191" y="125009"/>
                  </a:moveTo>
                  <a:cubicBezTo>
                    <a:pt x="161604" y="124705"/>
                    <a:pt x="160004" y="124192"/>
                    <a:pt x="158386" y="124115"/>
                  </a:cubicBezTo>
                  <a:cubicBezTo>
                    <a:pt x="157367" y="124059"/>
                    <a:pt x="156186" y="124457"/>
                    <a:pt x="155331" y="125030"/>
                  </a:cubicBezTo>
                  <a:cubicBezTo>
                    <a:pt x="154518" y="125582"/>
                    <a:pt x="153799" y="126537"/>
                    <a:pt x="153426" y="127474"/>
                  </a:cubicBezTo>
                  <a:cubicBezTo>
                    <a:pt x="152999" y="128539"/>
                    <a:pt x="153683" y="129742"/>
                    <a:pt x="154971" y="129819"/>
                  </a:cubicBezTo>
                  <a:cubicBezTo>
                    <a:pt x="159268" y="130063"/>
                    <a:pt x="163080" y="131856"/>
                    <a:pt x="167038" y="133225"/>
                  </a:cubicBezTo>
                  <a:cubicBezTo>
                    <a:pt x="167068" y="131834"/>
                    <a:pt x="167085" y="130426"/>
                    <a:pt x="167004" y="129031"/>
                  </a:cubicBezTo>
                  <a:cubicBezTo>
                    <a:pt x="166850" y="125788"/>
                    <a:pt x="166670" y="125660"/>
                    <a:pt x="163191" y="125009"/>
                  </a:cubicBezTo>
                  <a:close/>
                  <a:moveTo>
                    <a:pt x="120281" y="101461"/>
                  </a:moveTo>
                  <a:cubicBezTo>
                    <a:pt x="120717" y="101346"/>
                    <a:pt x="121261" y="100738"/>
                    <a:pt x="121372" y="100280"/>
                  </a:cubicBezTo>
                  <a:cubicBezTo>
                    <a:pt x="121676" y="99005"/>
                    <a:pt x="121107" y="97991"/>
                    <a:pt x="119853" y="97858"/>
                  </a:cubicBezTo>
                  <a:cubicBezTo>
                    <a:pt x="118586" y="97717"/>
                    <a:pt x="117901" y="98599"/>
                    <a:pt x="117842" y="99882"/>
                  </a:cubicBezTo>
                  <a:cubicBezTo>
                    <a:pt x="118141" y="101136"/>
                    <a:pt x="118967" y="101769"/>
                    <a:pt x="120281" y="101461"/>
                  </a:cubicBezTo>
                  <a:close/>
                  <a:moveTo>
                    <a:pt x="167038" y="133225"/>
                  </a:moveTo>
                  <a:cubicBezTo>
                    <a:pt x="167038" y="133477"/>
                    <a:pt x="167055" y="133721"/>
                    <a:pt x="167055" y="133974"/>
                  </a:cubicBezTo>
                  <a:cubicBezTo>
                    <a:pt x="167209" y="133974"/>
                    <a:pt x="167385" y="133974"/>
                    <a:pt x="167548" y="133974"/>
                  </a:cubicBezTo>
                  <a:cubicBezTo>
                    <a:pt x="167556" y="133777"/>
                    <a:pt x="167556" y="133610"/>
                    <a:pt x="167565" y="133443"/>
                  </a:cubicBezTo>
                  <a:cubicBezTo>
                    <a:pt x="167385" y="133362"/>
                    <a:pt x="167222" y="133285"/>
                    <a:pt x="167038" y="133225"/>
                  </a:cubicBezTo>
                  <a:close/>
                  <a:moveTo>
                    <a:pt x="173003" y="135514"/>
                  </a:moveTo>
                  <a:cubicBezTo>
                    <a:pt x="172113" y="135018"/>
                    <a:pt x="171275" y="134333"/>
                    <a:pt x="170320" y="134089"/>
                  </a:cubicBezTo>
                  <a:cubicBezTo>
                    <a:pt x="169447" y="133875"/>
                    <a:pt x="168497" y="133957"/>
                    <a:pt x="167552" y="133974"/>
                  </a:cubicBezTo>
                  <a:cubicBezTo>
                    <a:pt x="167539" y="135001"/>
                    <a:pt x="167509" y="136028"/>
                    <a:pt x="167475" y="137063"/>
                  </a:cubicBezTo>
                  <a:cubicBezTo>
                    <a:pt x="168408" y="137063"/>
                    <a:pt x="169357" y="137119"/>
                    <a:pt x="170205" y="136905"/>
                  </a:cubicBezTo>
                  <a:cubicBezTo>
                    <a:pt x="171189" y="136661"/>
                    <a:pt x="172066" y="135989"/>
                    <a:pt x="173003" y="135514"/>
                  </a:cubicBezTo>
                  <a:close/>
                  <a:moveTo>
                    <a:pt x="156833" y="145335"/>
                  </a:moveTo>
                  <a:cubicBezTo>
                    <a:pt x="160667" y="143563"/>
                    <a:pt x="163362" y="140324"/>
                    <a:pt x="166435" y="137555"/>
                  </a:cubicBezTo>
                  <a:cubicBezTo>
                    <a:pt x="162913" y="137466"/>
                    <a:pt x="159392" y="137329"/>
                    <a:pt x="155861" y="137273"/>
                  </a:cubicBezTo>
                  <a:cubicBezTo>
                    <a:pt x="153961" y="137256"/>
                    <a:pt x="152241" y="139447"/>
                    <a:pt x="152374" y="142100"/>
                  </a:cubicBezTo>
                  <a:cubicBezTo>
                    <a:pt x="152425" y="143071"/>
                    <a:pt x="153024" y="144329"/>
                    <a:pt x="153790" y="144881"/>
                  </a:cubicBezTo>
                  <a:cubicBezTo>
                    <a:pt x="154548" y="145429"/>
                    <a:pt x="156028" y="145703"/>
                    <a:pt x="156833" y="145335"/>
                  </a:cubicBezTo>
                  <a:close/>
                  <a:moveTo>
                    <a:pt x="167475" y="137063"/>
                  </a:moveTo>
                  <a:cubicBezTo>
                    <a:pt x="167295" y="137063"/>
                    <a:pt x="167115" y="137063"/>
                    <a:pt x="166944" y="137063"/>
                  </a:cubicBezTo>
                  <a:cubicBezTo>
                    <a:pt x="166773" y="137230"/>
                    <a:pt x="166619" y="137380"/>
                    <a:pt x="166435" y="137551"/>
                  </a:cubicBezTo>
                  <a:lnTo>
                    <a:pt x="167457" y="137594"/>
                  </a:lnTo>
                  <a:cubicBezTo>
                    <a:pt x="167466" y="137423"/>
                    <a:pt x="167466" y="137230"/>
                    <a:pt x="167475" y="137063"/>
                  </a:cubicBezTo>
                  <a:close/>
                </a:path>
              </a:pathLst>
            </a:custGeom>
            <a:grpFill/>
            <a:ln w="5028" cap="flat">
              <a:solidFill>
                <a:schemeClr val="bg1"/>
              </a:solidFill>
              <a:prstDash val="solid"/>
              <a:miter/>
            </a:ln>
          </p:spPr>
          <p:txBody>
            <a:bodyPr rtlCol="0" anchor="ctr"/>
            <a:lstStyle/>
            <a:p>
              <a:endParaRPr lang="en-US"/>
            </a:p>
          </p:txBody>
        </p:sp>
        <p:grpSp>
          <p:nvGrpSpPr>
            <p:cNvPr id="500" name="Graphic 2398">
              <a:extLst>
                <a:ext uri="{FF2B5EF4-FFF2-40B4-BE49-F238E27FC236}">
                  <a16:creationId xmlns:a16="http://schemas.microsoft.com/office/drawing/2014/main" id="{0261A913-8E02-1921-B67C-3F14C2C80C08}"/>
                </a:ext>
              </a:extLst>
            </p:cNvPr>
            <p:cNvGrpSpPr/>
            <p:nvPr/>
          </p:nvGrpSpPr>
          <p:grpSpPr>
            <a:xfrm>
              <a:off x="7065517" y="4158814"/>
              <a:ext cx="865970" cy="1212821"/>
              <a:chOff x="7065517" y="4158814"/>
              <a:chExt cx="865970" cy="1212821"/>
            </a:xfrm>
            <a:grpFill/>
          </p:grpSpPr>
          <p:sp>
            <p:nvSpPr>
              <p:cNvPr id="644" name="Freeform 643">
                <a:extLst>
                  <a:ext uri="{FF2B5EF4-FFF2-40B4-BE49-F238E27FC236}">
                    <a16:creationId xmlns:a16="http://schemas.microsoft.com/office/drawing/2014/main" id="{F9BDF634-668F-49E5-8C21-3A60674A5D0F}"/>
                  </a:ext>
                </a:extLst>
              </p:cNvPr>
              <p:cNvSpPr/>
              <p:nvPr/>
            </p:nvSpPr>
            <p:spPr>
              <a:xfrm>
                <a:off x="7065517" y="4158814"/>
                <a:ext cx="865970" cy="646763"/>
              </a:xfrm>
              <a:custGeom>
                <a:avLst/>
                <a:gdLst>
                  <a:gd name="connsiteX0" fmla="*/ 428075 w 865970"/>
                  <a:gd name="connsiteY0" fmla="*/ 511697 h 646763"/>
                  <a:gd name="connsiteX1" fmla="*/ 430681 w 865970"/>
                  <a:gd name="connsiteY1" fmla="*/ 511697 h 646763"/>
                  <a:gd name="connsiteX2" fmla="*/ 433300 w 865970"/>
                  <a:gd name="connsiteY2" fmla="*/ 516571 h 646763"/>
                  <a:gd name="connsiteX3" fmla="*/ 431806 w 865970"/>
                  <a:gd name="connsiteY3" fmla="*/ 520315 h 646763"/>
                  <a:gd name="connsiteX4" fmla="*/ 432940 w 865970"/>
                  <a:gd name="connsiteY4" fmla="*/ 523323 h 646763"/>
                  <a:gd name="connsiteX5" fmla="*/ 436689 w 865970"/>
                  <a:gd name="connsiteY5" fmla="*/ 523323 h 646763"/>
                  <a:gd name="connsiteX6" fmla="*/ 441554 w 865970"/>
                  <a:gd name="connsiteY6" fmla="*/ 525574 h 646763"/>
                  <a:gd name="connsiteX7" fmla="*/ 444926 w 865970"/>
                  <a:gd name="connsiteY7" fmla="*/ 525574 h 646763"/>
                  <a:gd name="connsiteX8" fmla="*/ 448662 w 865970"/>
                  <a:gd name="connsiteY8" fmla="*/ 524808 h 646763"/>
                  <a:gd name="connsiteX9" fmla="*/ 453168 w 865970"/>
                  <a:gd name="connsiteY9" fmla="*/ 524808 h 646763"/>
                  <a:gd name="connsiteX10" fmla="*/ 457284 w 865970"/>
                  <a:gd name="connsiteY10" fmla="*/ 531543 h 646763"/>
                  <a:gd name="connsiteX11" fmla="*/ 458405 w 865970"/>
                  <a:gd name="connsiteY11" fmla="*/ 534919 h 646763"/>
                  <a:gd name="connsiteX12" fmla="*/ 461392 w 865970"/>
                  <a:gd name="connsiteY12" fmla="*/ 536049 h 646763"/>
                  <a:gd name="connsiteX13" fmla="*/ 462907 w 865970"/>
                  <a:gd name="connsiteY13" fmla="*/ 540914 h 646763"/>
                  <a:gd name="connsiteX14" fmla="*/ 464404 w 865970"/>
                  <a:gd name="connsiteY14" fmla="*/ 546905 h 646763"/>
                  <a:gd name="connsiteX15" fmla="*/ 465162 w 865970"/>
                  <a:gd name="connsiteY15" fmla="*/ 557752 h 646763"/>
                  <a:gd name="connsiteX16" fmla="*/ 462158 w 865970"/>
                  <a:gd name="connsiteY16" fmla="*/ 562639 h 646763"/>
                  <a:gd name="connsiteX17" fmla="*/ 460279 w 865970"/>
                  <a:gd name="connsiteY17" fmla="*/ 566003 h 646763"/>
                  <a:gd name="connsiteX18" fmla="*/ 459535 w 865970"/>
                  <a:gd name="connsiteY18" fmla="*/ 567500 h 646763"/>
                  <a:gd name="connsiteX19" fmla="*/ 461396 w 865970"/>
                  <a:gd name="connsiteY19" fmla="*/ 572361 h 646763"/>
                  <a:gd name="connsiteX20" fmla="*/ 458409 w 865970"/>
                  <a:gd name="connsiteY20" fmla="*/ 573119 h 646763"/>
                  <a:gd name="connsiteX21" fmla="*/ 456171 w 865970"/>
                  <a:gd name="connsiteY21" fmla="*/ 573119 h 646763"/>
                  <a:gd name="connsiteX22" fmla="*/ 455418 w 865970"/>
                  <a:gd name="connsiteY22" fmla="*/ 578750 h 646763"/>
                  <a:gd name="connsiteX23" fmla="*/ 455795 w 865970"/>
                  <a:gd name="connsiteY23" fmla="*/ 583230 h 646763"/>
                  <a:gd name="connsiteX24" fmla="*/ 459911 w 865970"/>
                  <a:gd name="connsiteY24" fmla="*/ 586607 h 646763"/>
                  <a:gd name="connsiteX25" fmla="*/ 460091 w 865970"/>
                  <a:gd name="connsiteY25" fmla="*/ 593239 h 646763"/>
                  <a:gd name="connsiteX26" fmla="*/ 464024 w 865970"/>
                  <a:gd name="connsiteY26" fmla="*/ 590441 h 646763"/>
                  <a:gd name="connsiteX27" fmla="*/ 469081 w 865970"/>
                  <a:gd name="connsiteY27" fmla="*/ 590154 h 646763"/>
                  <a:gd name="connsiteX28" fmla="*/ 470776 w 865970"/>
                  <a:gd name="connsiteY28" fmla="*/ 595212 h 646763"/>
                  <a:gd name="connsiteX29" fmla="*/ 474987 w 865970"/>
                  <a:gd name="connsiteY29" fmla="*/ 594369 h 646763"/>
                  <a:gd name="connsiteX30" fmla="*/ 475256 w 865970"/>
                  <a:gd name="connsiteY30" fmla="*/ 599713 h 646763"/>
                  <a:gd name="connsiteX31" fmla="*/ 479467 w 865970"/>
                  <a:gd name="connsiteY31" fmla="*/ 601955 h 646763"/>
                  <a:gd name="connsiteX32" fmla="*/ 479467 w 865970"/>
                  <a:gd name="connsiteY32" fmla="*/ 603077 h 646763"/>
                  <a:gd name="connsiteX33" fmla="*/ 485941 w 865970"/>
                  <a:gd name="connsiteY33" fmla="*/ 603928 h 646763"/>
                  <a:gd name="connsiteX34" fmla="*/ 487909 w 865970"/>
                  <a:gd name="connsiteY34" fmla="*/ 605601 h 646763"/>
                  <a:gd name="connsiteX35" fmla="*/ 487062 w 865970"/>
                  <a:gd name="connsiteY35" fmla="*/ 610107 h 646763"/>
                  <a:gd name="connsiteX36" fmla="*/ 486228 w 865970"/>
                  <a:gd name="connsiteY36" fmla="*/ 614874 h 646763"/>
                  <a:gd name="connsiteX37" fmla="*/ 481444 w 865970"/>
                  <a:gd name="connsiteY37" fmla="*/ 620206 h 646763"/>
                  <a:gd name="connsiteX38" fmla="*/ 484820 w 865970"/>
                  <a:gd name="connsiteY38" fmla="*/ 621070 h 646763"/>
                  <a:gd name="connsiteX39" fmla="*/ 487914 w 865970"/>
                  <a:gd name="connsiteY39" fmla="*/ 621340 h 646763"/>
                  <a:gd name="connsiteX40" fmla="*/ 490164 w 865970"/>
                  <a:gd name="connsiteY40" fmla="*/ 619945 h 646763"/>
                  <a:gd name="connsiteX41" fmla="*/ 492120 w 865970"/>
                  <a:gd name="connsiteY41" fmla="*/ 621340 h 646763"/>
                  <a:gd name="connsiteX42" fmla="*/ 492398 w 865970"/>
                  <a:gd name="connsiteY42" fmla="*/ 626398 h 646763"/>
                  <a:gd name="connsiteX43" fmla="*/ 494657 w 865970"/>
                  <a:gd name="connsiteY43" fmla="*/ 630043 h 646763"/>
                  <a:gd name="connsiteX44" fmla="*/ 497743 w 865970"/>
                  <a:gd name="connsiteY44" fmla="*/ 628370 h 646763"/>
                  <a:gd name="connsiteX45" fmla="*/ 501962 w 865970"/>
                  <a:gd name="connsiteY45" fmla="*/ 628370 h 646763"/>
                  <a:gd name="connsiteX46" fmla="*/ 508693 w 865970"/>
                  <a:gd name="connsiteY46" fmla="*/ 625828 h 646763"/>
                  <a:gd name="connsiteX47" fmla="*/ 510657 w 865970"/>
                  <a:gd name="connsiteY47" fmla="*/ 626958 h 646763"/>
                  <a:gd name="connsiteX48" fmla="*/ 510101 w 865970"/>
                  <a:gd name="connsiteY48" fmla="*/ 630043 h 646763"/>
                  <a:gd name="connsiteX49" fmla="*/ 512617 w 865970"/>
                  <a:gd name="connsiteY49" fmla="*/ 634262 h 646763"/>
                  <a:gd name="connsiteX50" fmla="*/ 517683 w 865970"/>
                  <a:gd name="connsiteY50" fmla="*/ 633129 h 646763"/>
                  <a:gd name="connsiteX51" fmla="*/ 516840 w 865970"/>
                  <a:gd name="connsiteY51" fmla="*/ 624712 h 646763"/>
                  <a:gd name="connsiteX52" fmla="*/ 514872 w 865970"/>
                  <a:gd name="connsiteY52" fmla="*/ 618541 h 646763"/>
                  <a:gd name="connsiteX53" fmla="*/ 516558 w 865970"/>
                  <a:gd name="connsiteY53" fmla="*/ 616286 h 646763"/>
                  <a:gd name="connsiteX54" fmla="*/ 517688 w 865970"/>
                  <a:gd name="connsiteY54" fmla="*/ 615443 h 646763"/>
                  <a:gd name="connsiteX55" fmla="*/ 522741 w 865970"/>
                  <a:gd name="connsiteY55" fmla="*/ 614878 h 646763"/>
                  <a:gd name="connsiteX56" fmla="*/ 526113 w 865970"/>
                  <a:gd name="connsiteY56" fmla="*/ 613197 h 646763"/>
                  <a:gd name="connsiteX57" fmla="*/ 531462 w 865970"/>
                  <a:gd name="connsiteY57" fmla="*/ 610950 h 646763"/>
                  <a:gd name="connsiteX58" fmla="*/ 537915 w 865970"/>
                  <a:gd name="connsiteY58" fmla="*/ 613197 h 646763"/>
                  <a:gd name="connsiteX59" fmla="*/ 544372 w 865970"/>
                  <a:gd name="connsiteY59" fmla="*/ 611511 h 646763"/>
                  <a:gd name="connsiteX60" fmla="*/ 548026 w 865970"/>
                  <a:gd name="connsiteY60" fmla="*/ 611511 h 646763"/>
                  <a:gd name="connsiteX61" fmla="*/ 551954 w 865970"/>
                  <a:gd name="connsiteY61" fmla="*/ 607557 h 646763"/>
                  <a:gd name="connsiteX62" fmla="*/ 554762 w 865970"/>
                  <a:gd name="connsiteY62" fmla="*/ 607557 h 646763"/>
                  <a:gd name="connsiteX63" fmla="*/ 561227 w 865970"/>
                  <a:gd name="connsiteY63" fmla="*/ 608421 h 646763"/>
                  <a:gd name="connsiteX64" fmla="*/ 560106 w 865970"/>
                  <a:gd name="connsiteY64" fmla="*/ 603928 h 646763"/>
                  <a:gd name="connsiteX65" fmla="*/ 564882 w 865970"/>
                  <a:gd name="connsiteY65" fmla="*/ 602516 h 646763"/>
                  <a:gd name="connsiteX66" fmla="*/ 568527 w 865970"/>
                  <a:gd name="connsiteY66" fmla="*/ 601382 h 646763"/>
                  <a:gd name="connsiteX67" fmla="*/ 572182 w 865970"/>
                  <a:gd name="connsiteY67" fmla="*/ 604472 h 646763"/>
                  <a:gd name="connsiteX68" fmla="*/ 578634 w 865970"/>
                  <a:gd name="connsiteY68" fmla="*/ 606166 h 646763"/>
                  <a:gd name="connsiteX69" fmla="*/ 585943 w 865970"/>
                  <a:gd name="connsiteY69" fmla="*/ 607552 h 646763"/>
                  <a:gd name="connsiteX70" fmla="*/ 586504 w 865970"/>
                  <a:gd name="connsiteY70" fmla="*/ 612071 h 646763"/>
                  <a:gd name="connsiteX71" fmla="*/ 587633 w 865970"/>
                  <a:gd name="connsiteY71" fmla="*/ 617681 h 646763"/>
                  <a:gd name="connsiteX72" fmla="*/ 589606 w 865970"/>
                  <a:gd name="connsiteY72" fmla="*/ 620784 h 646763"/>
                  <a:gd name="connsiteX73" fmla="*/ 595507 w 865970"/>
                  <a:gd name="connsiteY73" fmla="*/ 623869 h 646763"/>
                  <a:gd name="connsiteX74" fmla="*/ 601677 w 865970"/>
                  <a:gd name="connsiteY74" fmla="*/ 625828 h 646763"/>
                  <a:gd name="connsiteX75" fmla="*/ 610107 w 865970"/>
                  <a:gd name="connsiteY75" fmla="*/ 627810 h 646763"/>
                  <a:gd name="connsiteX76" fmla="*/ 610505 w 865970"/>
                  <a:gd name="connsiteY76" fmla="*/ 628678 h 646763"/>
                  <a:gd name="connsiteX77" fmla="*/ 614861 w 865970"/>
                  <a:gd name="connsiteY77" fmla="*/ 628396 h 646763"/>
                  <a:gd name="connsiteX78" fmla="*/ 619684 w 865970"/>
                  <a:gd name="connsiteY78" fmla="*/ 630090 h 646763"/>
                  <a:gd name="connsiteX79" fmla="*/ 627617 w 865970"/>
                  <a:gd name="connsiteY79" fmla="*/ 637540 h 646763"/>
                  <a:gd name="connsiteX80" fmla="*/ 633325 w 865970"/>
                  <a:gd name="connsiteY80" fmla="*/ 645760 h 646763"/>
                  <a:gd name="connsiteX81" fmla="*/ 641284 w 865970"/>
                  <a:gd name="connsiteY81" fmla="*/ 642739 h 646763"/>
                  <a:gd name="connsiteX82" fmla="*/ 641233 w 865970"/>
                  <a:gd name="connsiteY82" fmla="*/ 637630 h 646763"/>
                  <a:gd name="connsiteX83" fmla="*/ 641618 w 865970"/>
                  <a:gd name="connsiteY83" fmla="*/ 638024 h 646763"/>
                  <a:gd name="connsiteX84" fmla="*/ 641841 w 865970"/>
                  <a:gd name="connsiteY84" fmla="*/ 637074 h 646763"/>
                  <a:gd name="connsiteX85" fmla="*/ 641306 w 865970"/>
                  <a:gd name="connsiteY85" fmla="*/ 637540 h 646763"/>
                  <a:gd name="connsiteX86" fmla="*/ 640176 w 865970"/>
                  <a:gd name="connsiteY86" fmla="*/ 635123 h 646763"/>
                  <a:gd name="connsiteX87" fmla="*/ 642093 w 865970"/>
                  <a:gd name="connsiteY87" fmla="*/ 632756 h 646763"/>
                  <a:gd name="connsiteX88" fmla="*/ 664460 w 865970"/>
                  <a:gd name="connsiteY88" fmla="*/ 624784 h 646763"/>
                  <a:gd name="connsiteX89" fmla="*/ 679749 w 865970"/>
                  <a:gd name="connsiteY89" fmla="*/ 612234 h 646763"/>
                  <a:gd name="connsiteX90" fmla="*/ 683635 w 865970"/>
                  <a:gd name="connsiteY90" fmla="*/ 611297 h 646763"/>
                  <a:gd name="connsiteX91" fmla="*/ 689814 w 865970"/>
                  <a:gd name="connsiteY91" fmla="*/ 612859 h 646763"/>
                  <a:gd name="connsiteX92" fmla="*/ 704414 w 865970"/>
                  <a:gd name="connsiteY92" fmla="*/ 608635 h 646763"/>
                  <a:gd name="connsiteX93" fmla="*/ 715698 w 865970"/>
                  <a:gd name="connsiteY93" fmla="*/ 605079 h 646763"/>
                  <a:gd name="connsiteX94" fmla="*/ 723948 w 865970"/>
                  <a:gd name="connsiteY94" fmla="*/ 597214 h 646763"/>
                  <a:gd name="connsiteX95" fmla="*/ 727559 w 865970"/>
                  <a:gd name="connsiteY95" fmla="*/ 594099 h 646763"/>
                  <a:gd name="connsiteX96" fmla="*/ 741513 w 865970"/>
                  <a:gd name="connsiteY96" fmla="*/ 580008 h 646763"/>
                  <a:gd name="connsiteX97" fmla="*/ 742378 w 865970"/>
                  <a:gd name="connsiteY97" fmla="*/ 578596 h 646763"/>
                  <a:gd name="connsiteX98" fmla="*/ 751214 w 865970"/>
                  <a:gd name="connsiteY98" fmla="*/ 566610 h 646763"/>
                  <a:gd name="connsiteX99" fmla="*/ 755339 w 865970"/>
                  <a:gd name="connsiteY99" fmla="*/ 564218 h 646763"/>
                  <a:gd name="connsiteX100" fmla="*/ 758275 w 865970"/>
                  <a:gd name="connsiteY100" fmla="*/ 559015 h 646763"/>
                  <a:gd name="connsiteX101" fmla="*/ 757325 w 865970"/>
                  <a:gd name="connsiteY101" fmla="*/ 545699 h 646763"/>
                  <a:gd name="connsiteX102" fmla="*/ 759610 w 865970"/>
                  <a:gd name="connsiteY102" fmla="*/ 538629 h 646763"/>
                  <a:gd name="connsiteX103" fmla="*/ 768356 w 865970"/>
                  <a:gd name="connsiteY103" fmla="*/ 524752 h 646763"/>
                  <a:gd name="connsiteX104" fmla="*/ 772686 w 865970"/>
                  <a:gd name="connsiteY104" fmla="*/ 515745 h 646763"/>
                  <a:gd name="connsiteX105" fmla="*/ 777873 w 865970"/>
                  <a:gd name="connsiteY105" fmla="*/ 503947 h 646763"/>
                  <a:gd name="connsiteX106" fmla="*/ 779832 w 865970"/>
                  <a:gd name="connsiteY106" fmla="*/ 495843 h 646763"/>
                  <a:gd name="connsiteX107" fmla="*/ 777843 w 865970"/>
                  <a:gd name="connsiteY107" fmla="*/ 483463 h 646763"/>
                  <a:gd name="connsiteX108" fmla="*/ 771488 w 865970"/>
                  <a:gd name="connsiteY108" fmla="*/ 477828 h 646763"/>
                  <a:gd name="connsiteX109" fmla="*/ 765451 w 865970"/>
                  <a:gd name="connsiteY109" fmla="*/ 476600 h 646763"/>
                  <a:gd name="connsiteX110" fmla="*/ 765404 w 865970"/>
                  <a:gd name="connsiteY110" fmla="*/ 476946 h 646763"/>
                  <a:gd name="connsiteX111" fmla="*/ 764419 w 865970"/>
                  <a:gd name="connsiteY111" fmla="*/ 477036 h 646763"/>
                  <a:gd name="connsiteX112" fmla="*/ 764984 w 865970"/>
                  <a:gd name="connsiteY112" fmla="*/ 476638 h 646763"/>
                  <a:gd name="connsiteX113" fmla="*/ 765451 w 865970"/>
                  <a:gd name="connsiteY113" fmla="*/ 476595 h 646763"/>
                  <a:gd name="connsiteX114" fmla="*/ 766593 w 865970"/>
                  <a:gd name="connsiteY114" fmla="*/ 472351 h 646763"/>
                  <a:gd name="connsiteX115" fmla="*/ 772661 w 865970"/>
                  <a:gd name="connsiteY115" fmla="*/ 466719 h 646763"/>
                  <a:gd name="connsiteX116" fmla="*/ 773277 w 865970"/>
                  <a:gd name="connsiteY116" fmla="*/ 460754 h 646763"/>
                  <a:gd name="connsiteX117" fmla="*/ 765241 w 865970"/>
                  <a:gd name="connsiteY117" fmla="*/ 452769 h 646763"/>
                  <a:gd name="connsiteX118" fmla="*/ 764821 w 865970"/>
                  <a:gd name="connsiteY118" fmla="*/ 452830 h 646763"/>
                  <a:gd name="connsiteX119" fmla="*/ 764064 w 865970"/>
                  <a:gd name="connsiteY119" fmla="*/ 452145 h 646763"/>
                  <a:gd name="connsiteX120" fmla="*/ 765108 w 865970"/>
                  <a:gd name="connsiteY120" fmla="*/ 452684 h 646763"/>
                  <a:gd name="connsiteX121" fmla="*/ 765237 w 865970"/>
                  <a:gd name="connsiteY121" fmla="*/ 452774 h 646763"/>
                  <a:gd name="connsiteX122" fmla="*/ 768108 w 865970"/>
                  <a:gd name="connsiteY122" fmla="*/ 452132 h 646763"/>
                  <a:gd name="connsiteX123" fmla="*/ 770033 w 865970"/>
                  <a:gd name="connsiteY123" fmla="*/ 443835 h 646763"/>
                  <a:gd name="connsiteX124" fmla="*/ 763867 w 865970"/>
                  <a:gd name="connsiteY124" fmla="*/ 438049 h 646763"/>
                  <a:gd name="connsiteX125" fmla="*/ 754911 w 865970"/>
                  <a:gd name="connsiteY125" fmla="*/ 428152 h 646763"/>
                  <a:gd name="connsiteX126" fmla="*/ 746280 w 865970"/>
                  <a:gd name="connsiteY126" fmla="*/ 411502 h 646763"/>
                  <a:gd name="connsiteX127" fmla="*/ 738206 w 865970"/>
                  <a:gd name="connsiteY127" fmla="*/ 403055 h 646763"/>
                  <a:gd name="connsiteX128" fmla="*/ 732146 w 865970"/>
                  <a:gd name="connsiteY128" fmla="*/ 399893 h 646763"/>
                  <a:gd name="connsiteX129" fmla="*/ 726545 w 865970"/>
                  <a:gd name="connsiteY129" fmla="*/ 388468 h 646763"/>
                  <a:gd name="connsiteX130" fmla="*/ 729408 w 865970"/>
                  <a:gd name="connsiteY130" fmla="*/ 378836 h 646763"/>
                  <a:gd name="connsiteX131" fmla="*/ 734038 w 865970"/>
                  <a:gd name="connsiteY131" fmla="*/ 371762 h 646763"/>
                  <a:gd name="connsiteX132" fmla="*/ 744308 w 865970"/>
                  <a:gd name="connsiteY132" fmla="*/ 360722 h 646763"/>
                  <a:gd name="connsiteX133" fmla="*/ 758690 w 865970"/>
                  <a:gd name="connsiteY133" fmla="*/ 355955 h 646763"/>
                  <a:gd name="connsiteX134" fmla="*/ 761942 w 865970"/>
                  <a:gd name="connsiteY134" fmla="*/ 352523 h 646763"/>
                  <a:gd name="connsiteX135" fmla="*/ 762524 w 865970"/>
                  <a:gd name="connsiteY135" fmla="*/ 347487 h 646763"/>
                  <a:gd name="connsiteX136" fmla="*/ 757598 w 865970"/>
                  <a:gd name="connsiteY136" fmla="*/ 341419 h 646763"/>
                  <a:gd name="connsiteX137" fmla="*/ 749169 w 865970"/>
                  <a:gd name="connsiteY137" fmla="*/ 341595 h 646763"/>
                  <a:gd name="connsiteX138" fmla="*/ 742523 w 865970"/>
                  <a:gd name="connsiteY138" fmla="*/ 340679 h 646763"/>
                  <a:gd name="connsiteX139" fmla="*/ 736584 w 865970"/>
                  <a:gd name="connsiteY139" fmla="*/ 337358 h 646763"/>
                  <a:gd name="connsiteX140" fmla="*/ 730067 w 865970"/>
                  <a:gd name="connsiteY140" fmla="*/ 337876 h 646763"/>
                  <a:gd name="connsiteX141" fmla="*/ 720332 w 865970"/>
                  <a:gd name="connsiteY141" fmla="*/ 347320 h 646763"/>
                  <a:gd name="connsiteX142" fmla="*/ 715929 w 865970"/>
                  <a:gd name="connsiteY142" fmla="*/ 349571 h 646763"/>
                  <a:gd name="connsiteX143" fmla="*/ 709074 w 865970"/>
                  <a:gd name="connsiteY143" fmla="*/ 345818 h 646763"/>
                  <a:gd name="connsiteX144" fmla="*/ 700058 w 865970"/>
                  <a:gd name="connsiteY144" fmla="*/ 336550 h 646763"/>
                  <a:gd name="connsiteX145" fmla="*/ 688140 w 865970"/>
                  <a:gd name="connsiteY145" fmla="*/ 327243 h 646763"/>
                  <a:gd name="connsiteX146" fmla="*/ 691906 w 865970"/>
                  <a:gd name="connsiteY146" fmla="*/ 316246 h 646763"/>
                  <a:gd name="connsiteX147" fmla="*/ 697020 w 865970"/>
                  <a:gd name="connsiteY147" fmla="*/ 315839 h 646763"/>
                  <a:gd name="connsiteX148" fmla="*/ 704615 w 865970"/>
                  <a:gd name="connsiteY148" fmla="*/ 310084 h 646763"/>
                  <a:gd name="connsiteX149" fmla="*/ 714953 w 865970"/>
                  <a:gd name="connsiteY149" fmla="*/ 293417 h 646763"/>
                  <a:gd name="connsiteX150" fmla="*/ 718689 w 865970"/>
                  <a:gd name="connsiteY150" fmla="*/ 287905 h 646763"/>
                  <a:gd name="connsiteX151" fmla="*/ 723648 w 865970"/>
                  <a:gd name="connsiteY151" fmla="*/ 278987 h 646763"/>
                  <a:gd name="connsiteX152" fmla="*/ 727756 w 865970"/>
                  <a:gd name="connsiteY152" fmla="*/ 276313 h 646763"/>
                  <a:gd name="connsiteX153" fmla="*/ 738197 w 865970"/>
                  <a:gd name="connsiteY153" fmla="*/ 280661 h 646763"/>
                  <a:gd name="connsiteX154" fmla="*/ 738364 w 865970"/>
                  <a:gd name="connsiteY154" fmla="*/ 288500 h 646763"/>
                  <a:gd name="connsiteX155" fmla="*/ 736798 w 865970"/>
                  <a:gd name="connsiteY155" fmla="*/ 291530 h 646763"/>
                  <a:gd name="connsiteX156" fmla="*/ 735852 w 865970"/>
                  <a:gd name="connsiteY156" fmla="*/ 302895 h 646763"/>
                  <a:gd name="connsiteX157" fmla="*/ 737547 w 865970"/>
                  <a:gd name="connsiteY157" fmla="*/ 307743 h 646763"/>
                  <a:gd name="connsiteX158" fmla="*/ 735360 w 865970"/>
                  <a:gd name="connsiteY158" fmla="*/ 313554 h 646763"/>
                  <a:gd name="connsiteX159" fmla="*/ 734620 w 865970"/>
                  <a:gd name="connsiteY159" fmla="*/ 315065 h 646763"/>
                  <a:gd name="connsiteX160" fmla="*/ 735531 w 865970"/>
                  <a:gd name="connsiteY160" fmla="*/ 317893 h 646763"/>
                  <a:gd name="connsiteX161" fmla="*/ 738578 w 865970"/>
                  <a:gd name="connsiteY161" fmla="*/ 318496 h 646763"/>
                  <a:gd name="connsiteX162" fmla="*/ 747367 w 865970"/>
                  <a:gd name="connsiteY162" fmla="*/ 310657 h 646763"/>
                  <a:gd name="connsiteX163" fmla="*/ 771929 w 865970"/>
                  <a:gd name="connsiteY163" fmla="*/ 296990 h 646763"/>
                  <a:gd name="connsiteX164" fmla="*/ 774766 w 865970"/>
                  <a:gd name="connsiteY164" fmla="*/ 297276 h 646763"/>
                  <a:gd name="connsiteX165" fmla="*/ 776927 w 865970"/>
                  <a:gd name="connsiteY165" fmla="*/ 285967 h 646763"/>
                  <a:gd name="connsiteX166" fmla="*/ 781142 w 865970"/>
                  <a:gd name="connsiteY166" fmla="*/ 282591 h 646763"/>
                  <a:gd name="connsiteX167" fmla="*/ 782837 w 865970"/>
                  <a:gd name="connsiteY167" fmla="*/ 276964 h 646763"/>
                  <a:gd name="connsiteX168" fmla="*/ 785644 w 865970"/>
                  <a:gd name="connsiteY168" fmla="*/ 274447 h 646763"/>
                  <a:gd name="connsiteX169" fmla="*/ 789007 w 865970"/>
                  <a:gd name="connsiteY169" fmla="*/ 269950 h 646763"/>
                  <a:gd name="connsiteX170" fmla="*/ 790702 w 865970"/>
                  <a:gd name="connsiteY170" fmla="*/ 268820 h 646763"/>
                  <a:gd name="connsiteX171" fmla="*/ 794347 w 865970"/>
                  <a:gd name="connsiteY171" fmla="*/ 258987 h 646763"/>
                  <a:gd name="connsiteX172" fmla="*/ 795182 w 865970"/>
                  <a:gd name="connsiteY172" fmla="*/ 252543 h 646763"/>
                  <a:gd name="connsiteX173" fmla="*/ 796581 w 865970"/>
                  <a:gd name="connsiteY173" fmla="*/ 249453 h 646763"/>
                  <a:gd name="connsiteX174" fmla="*/ 798840 w 865970"/>
                  <a:gd name="connsiteY174" fmla="*/ 252252 h 646763"/>
                  <a:gd name="connsiteX175" fmla="*/ 803607 w 865970"/>
                  <a:gd name="connsiteY175" fmla="*/ 257019 h 646763"/>
                  <a:gd name="connsiteX176" fmla="*/ 806401 w 865970"/>
                  <a:gd name="connsiteY176" fmla="*/ 255889 h 646763"/>
                  <a:gd name="connsiteX177" fmla="*/ 809782 w 865970"/>
                  <a:gd name="connsiteY177" fmla="*/ 257019 h 646763"/>
                  <a:gd name="connsiteX178" fmla="*/ 815127 w 865970"/>
                  <a:gd name="connsiteY178" fmla="*/ 256749 h 646763"/>
                  <a:gd name="connsiteX179" fmla="*/ 819620 w 865970"/>
                  <a:gd name="connsiteY179" fmla="*/ 257019 h 646763"/>
                  <a:gd name="connsiteX180" fmla="*/ 821858 w 865970"/>
                  <a:gd name="connsiteY180" fmla="*/ 250840 h 646763"/>
                  <a:gd name="connsiteX181" fmla="*/ 815127 w 865970"/>
                  <a:gd name="connsiteY181" fmla="*/ 245234 h 646763"/>
                  <a:gd name="connsiteX182" fmla="*/ 818776 w 865970"/>
                  <a:gd name="connsiteY182" fmla="*/ 244657 h 646763"/>
                  <a:gd name="connsiteX183" fmla="*/ 824399 w 865970"/>
                  <a:gd name="connsiteY183" fmla="*/ 240732 h 646763"/>
                  <a:gd name="connsiteX184" fmla="*/ 825803 w 865970"/>
                  <a:gd name="connsiteY184" fmla="*/ 236518 h 646763"/>
                  <a:gd name="connsiteX185" fmla="*/ 828614 w 865970"/>
                  <a:gd name="connsiteY185" fmla="*/ 232855 h 646763"/>
                  <a:gd name="connsiteX186" fmla="*/ 831130 w 865970"/>
                  <a:gd name="connsiteY186" fmla="*/ 233710 h 646763"/>
                  <a:gd name="connsiteX187" fmla="*/ 832251 w 865970"/>
                  <a:gd name="connsiteY187" fmla="*/ 230052 h 646763"/>
                  <a:gd name="connsiteX188" fmla="*/ 831130 w 865970"/>
                  <a:gd name="connsiteY188" fmla="*/ 228374 h 646763"/>
                  <a:gd name="connsiteX189" fmla="*/ 831130 w 865970"/>
                  <a:gd name="connsiteY189" fmla="*/ 223039 h 646763"/>
                  <a:gd name="connsiteX190" fmla="*/ 833946 w 865970"/>
                  <a:gd name="connsiteY190" fmla="*/ 222196 h 646763"/>
                  <a:gd name="connsiteX191" fmla="*/ 835076 w 865970"/>
                  <a:gd name="connsiteY191" fmla="*/ 223321 h 646763"/>
                  <a:gd name="connsiteX192" fmla="*/ 835918 w 865970"/>
                  <a:gd name="connsiteY192" fmla="*/ 226680 h 646763"/>
                  <a:gd name="connsiteX193" fmla="*/ 840129 w 865970"/>
                  <a:gd name="connsiteY193" fmla="*/ 228374 h 646763"/>
                  <a:gd name="connsiteX194" fmla="*/ 840390 w 865970"/>
                  <a:gd name="connsiteY194" fmla="*/ 222461 h 646763"/>
                  <a:gd name="connsiteX195" fmla="*/ 847429 w 865970"/>
                  <a:gd name="connsiteY195" fmla="*/ 222743 h 646763"/>
                  <a:gd name="connsiteX196" fmla="*/ 847429 w 865970"/>
                  <a:gd name="connsiteY196" fmla="*/ 218246 h 646763"/>
                  <a:gd name="connsiteX197" fmla="*/ 847985 w 865970"/>
                  <a:gd name="connsiteY197" fmla="*/ 210676 h 646763"/>
                  <a:gd name="connsiteX198" fmla="*/ 845174 w 865970"/>
                  <a:gd name="connsiteY198" fmla="*/ 208425 h 646763"/>
                  <a:gd name="connsiteX199" fmla="*/ 844900 w 865970"/>
                  <a:gd name="connsiteY199" fmla="*/ 197193 h 646763"/>
                  <a:gd name="connsiteX200" fmla="*/ 837314 w 865970"/>
                  <a:gd name="connsiteY200" fmla="*/ 180603 h 646763"/>
                  <a:gd name="connsiteX201" fmla="*/ 847151 w 865970"/>
                  <a:gd name="connsiteY201" fmla="*/ 176409 h 646763"/>
                  <a:gd name="connsiteX202" fmla="*/ 850523 w 865970"/>
                  <a:gd name="connsiteY202" fmla="*/ 183983 h 646763"/>
                  <a:gd name="connsiteX203" fmla="*/ 855303 w 865970"/>
                  <a:gd name="connsiteY203" fmla="*/ 188194 h 646763"/>
                  <a:gd name="connsiteX204" fmla="*/ 857258 w 865970"/>
                  <a:gd name="connsiteY204" fmla="*/ 187073 h 646763"/>
                  <a:gd name="connsiteX205" fmla="*/ 857549 w 865970"/>
                  <a:gd name="connsiteY205" fmla="*/ 173038 h 646763"/>
                  <a:gd name="connsiteX206" fmla="*/ 861751 w 865970"/>
                  <a:gd name="connsiteY206" fmla="*/ 167984 h 646763"/>
                  <a:gd name="connsiteX207" fmla="*/ 864289 w 865970"/>
                  <a:gd name="connsiteY207" fmla="*/ 155891 h 646763"/>
                  <a:gd name="connsiteX208" fmla="*/ 865970 w 865970"/>
                  <a:gd name="connsiteY208" fmla="*/ 146909 h 646763"/>
                  <a:gd name="connsiteX209" fmla="*/ 863720 w 865970"/>
                  <a:gd name="connsiteY209" fmla="*/ 137915 h 646763"/>
                  <a:gd name="connsiteX210" fmla="*/ 862885 w 865970"/>
                  <a:gd name="connsiteY210" fmla="*/ 129485 h 646763"/>
                  <a:gd name="connsiteX211" fmla="*/ 862308 w 865970"/>
                  <a:gd name="connsiteY211" fmla="*/ 122754 h 646763"/>
                  <a:gd name="connsiteX212" fmla="*/ 865970 w 865970"/>
                  <a:gd name="connsiteY212" fmla="*/ 118257 h 646763"/>
                  <a:gd name="connsiteX213" fmla="*/ 864289 w 865970"/>
                  <a:gd name="connsiteY213" fmla="*/ 112647 h 646763"/>
                  <a:gd name="connsiteX214" fmla="*/ 860639 w 865970"/>
                  <a:gd name="connsiteY214" fmla="*/ 106181 h 646763"/>
                  <a:gd name="connsiteX215" fmla="*/ 858101 w 865970"/>
                  <a:gd name="connsiteY215" fmla="*/ 100558 h 646763"/>
                  <a:gd name="connsiteX216" fmla="*/ 852496 w 865970"/>
                  <a:gd name="connsiteY216" fmla="*/ 98881 h 646763"/>
                  <a:gd name="connsiteX217" fmla="*/ 845478 w 865970"/>
                  <a:gd name="connsiteY217" fmla="*/ 105060 h 646763"/>
                  <a:gd name="connsiteX218" fmla="*/ 840394 w 865970"/>
                  <a:gd name="connsiteY218" fmla="*/ 108145 h 646763"/>
                  <a:gd name="connsiteX219" fmla="*/ 835636 w 865970"/>
                  <a:gd name="connsiteY219" fmla="*/ 114876 h 646763"/>
                  <a:gd name="connsiteX220" fmla="*/ 831699 w 865970"/>
                  <a:gd name="connsiteY220" fmla="*/ 119374 h 646763"/>
                  <a:gd name="connsiteX221" fmla="*/ 822996 w 865970"/>
                  <a:gd name="connsiteY221" fmla="*/ 121072 h 646763"/>
                  <a:gd name="connsiteX222" fmla="*/ 820475 w 865970"/>
                  <a:gd name="connsiteY222" fmla="*/ 118535 h 646763"/>
                  <a:gd name="connsiteX223" fmla="*/ 814840 w 865970"/>
                  <a:gd name="connsiteY223" fmla="*/ 119656 h 646763"/>
                  <a:gd name="connsiteX224" fmla="*/ 806140 w 865970"/>
                  <a:gd name="connsiteY224" fmla="*/ 111239 h 646763"/>
                  <a:gd name="connsiteX225" fmla="*/ 807540 w 865970"/>
                  <a:gd name="connsiteY225" fmla="*/ 103644 h 646763"/>
                  <a:gd name="connsiteX226" fmla="*/ 803890 w 865970"/>
                  <a:gd name="connsiteY226" fmla="*/ 99433 h 646763"/>
                  <a:gd name="connsiteX227" fmla="*/ 805293 w 865970"/>
                  <a:gd name="connsiteY227" fmla="*/ 95500 h 646763"/>
                  <a:gd name="connsiteX228" fmla="*/ 796585 w 865970"/>
                  <a:gd name="connsiteY228" fmla="*/ 95500 h 646763"/>
                  <a:gd name="connsiteX229" fmla="*/ 786191 w 865970"/>
                  <a:gd name="connsiteY229" fmla="*/ 87648 h 646763"/>
                  <a:gd name="connsiteX230" fmla="*/ 781707 w 865970"/>
                  <a:gd name="connsiteY230" fmla="*/ 83703 h 646763"/>
                  <a:gd name="connsiteX231" fmla="*/ 775241 w 865970"/>
                  <a:gd name="connsiteY231" fmla="*/ 85667 h 646763"/>
                  <a:gd name="connsiteX232" fmla="*/ 768788 w 865970"/>
                  <a:gd name="connsiteY232" fmla="*/ 80340 h 646763"/>
                  <a:gd name="connsiteX233" fmla="*/ 762883 w 865970"/>
                  <a:gd name="connsiteY233" fmla="*/ 80609 h 646763"/>
                  <a:gd name="connsiteX234" fmla="*/ 754175 w 865970"/>
                  <a:gd name="connsiteY234" fmla="*/ 78932 h 646763"/>
                  <a:gd name="connsiteX235" fmla="*/ 749023 w 865970"/>
                  <a:gd name="connsiteY235" fmla="*/ 73305 h 646763"/>
                  <a:gd name="connsiteX236" fmla="*/ 748467 w 865970"/>
                  <a:gd name="connsiteY236" fmla="*/ 68067 h 646763"/>
                  <a:gd name="connsiteX237" fmla="*/ 745669 w 865970"/>
                  <a:gd name="connsiteY237" fmla="*/ 65453 h 646763"/>
                  <a:gd name="connsiteX238" fmla="*/ 742853 w 865970"/>
                  <a:gd name="connsiteY238" fmla="*/ 57216 h 646763"/>
                  <a:gd name="connsiteX239" fmla="*/ 736858 w 865970"/>
                  <a:gd name="connsiteY239" fmla="*/ 53095 h 646763"/>
                  <a:gd name="connsiteX240" fmla="*/ 733122 w 865970"/>
                  <a:gd name="connsiteY240" fmla="*/ 45987 h 646763"/>
                  <a:gd name="connsiteX241" fmla="*/ 731244 w 865970"/>
                  <a:gd name="connsiteY241" fmla="*/ 46154 h 646763"/>
                  <a:gd name="connsiteX242" fmla="*/ 728244 w 865970"/>
                  <a:gd name="connsiteY242" fmla="*/ 39423 h 646763"/>
                  <a:gd name="connsiteX243" fmla="*/ 720747 w 865970"/>
                  <a:gd name="connsiteY243" fmla="*/ 30612 h 646763"/>
                  <a:gd name="connsiteX244" fmla="*/ 721594 w 865970"/>
                  <a:gd name="connsiteY244" fmla="*/ 26137 h 646763"/>
                  <a:gd name="connsiteX245" fmla="*/ 717384 w 865970"/>
                  <a:gd name="connsiteY245" fmla="*/ 25563 h 646763"/>
                  <a:gd name="connsiteX246" fmla="*/ 715420 w 865970"/>
                  <a:gd name="connsiteY246" fmla="*/ 18832 h 646763"/>
                  <a:gd name="connsiteX247" fmla="*/ 712048 w 865970"/>
                  <a:gd name="connsiteY247" fmla="*/ 15452 h 646763"/>
                  <a:gd name="connsiteX248" fmla="*/ 707555 w 865970"/>
                  <a:gd name="connsiteY248" fmla="*/ 11524 h 646763"/>
                  <a:gd name="connsiteX249" fmla="*/ 702492 w 865970"/>
                  <a:gd name="connsiteY249" fmla="*/ 8147 h 646763"/>
                  <a:gd name="connsiteX250" fmla="*/ 699681 w 865970"/>
                  <a:gd name="connsiteY250" fmla="*/ 5058 h 646763"/>
                  <a:gd name="connsiteX251" fmla="*/ 692381 w 865970"/>
                  <a:gd name="connsiteY251" fmla="*/ 4775 h 646763"/>
                  <a:gd name="connsiteX252" fmla="*/ 691251 w 865970"/>
                  <a:gd name="connsiteY252" fmla="*/ 6453 h 646763"/>
                  <a:gd name="connsiteX253" fmla="*/ 685633 w 865970"/>
                  <a:gd name="connsiteY253" fmla="*/ 4775 h 646763"/>
                  <a:gd name="connsiteX254" fmla="*/ 683113 w 865970"/>
                  <a:gd name="connsiteY254" fmla="*/ 5058 h 646763"/>
                  <a:gd name="connsiteX255" fmla="*/ 678602 w 865970"/>
                  <a:gd name="connsiteY255" fmla="*/ 1968 h 646763"/>
                  <a:gd name="connsiteX256" fmla="*/ 671867 w 865970"/>
                  <a:gd name="connsiteY256" fmla="*/ 0 h 646763"/>
                  <a:gd name="connsiteX257" fmla="*/ 665983 w 865970"/>
                  <a:gd name="connsiteY257" fmla="*/ 556 h 646763"/>
                  <a:gd name="connsiteX258" fmla="*/ 662611 w 865970"/>
                  <a:gd name="connsiteY258" fmla="*/ 3646 h 646763"/>
                  <a:gd name="connsiteX259" fmla="*/ 656433 w 865970"/>
                  <a:gd name="connsiteY259" fmla="*/ 5058 h 646763"/>
                  <a:gd name="connsiteX260" fmla="*/ 650523 w 865970"/>
                  <a:gd name="connsiteY260" fmla="*/ 6739 h 646763"/>
                  <a:gd name="connsiteX261" fmla="*/ 646321 w 865970"/>
                  <a:gd name="connsiteY261" fmla="*/ 9542 h 646763"/>
                  <a:gd name="connsiteX262" fmla="*/ 637044 w 865970"/>
                  <a:gd name="connsiteY262" fmla="*/ 10668 h 646763"/>
                  <a:gd name="connsiteX263" fmla="*/ 633681 w 865970"/>
                  <a:gd name="connsiteY263" fmla="*/ 16847 h 646763"/>
                  <a:gd name="connsiteX264" fmla="*/ 630874 w 865970"/>
                  <a:gd name="connsiteY264" fmla="*/ 24147 h 646763"/>
                  <a:gd name="connsiteX265" fmla="*/ 633112 w 865970"/>
                  <a:gd name="connsiteY265" fmla="*/ 25841 h 646763"/>
                  <a:gd name="connsiteX266" fmla="*/ 635649 w 865970"/>
                  <a:gd name="connsiteY266" fmla="*/ 25272 h 646763"/>
                  <a:gd name="connsiteX267" fmla="*/ 639303 w 865970"/>
                  <a:gd name="connsiteY267" fmla="*/ 23304 h 646763"/>
                  <a:gd name="connsiteX268" fmla="*/ 642384 w 865970"/>
                  <a:gd name="connsiteY268" fmla="*/ 28644 h 646763"/>
                  <a:gd name="connsiteX269" fmla="*/ 645478 w 865970"/>
                  <a:gd name="connsiteY269" fmla="*/ 34537 h 646763"/>
                  <a:gd name="connsiteX270" fmla="*/ 645752 w 865970"/>
                  <a:gd name="connsiteY270" fmla="*/ 39872 h 646763"/>
                  <a:gd name="connsiteX271" fmla="*/ 642388 w 865970"/>
                  <a:gd name="connsiteY271" fmla="*/ 43535 h 646763"/>
                  <a:gd name="connsiteX272" fmla="*/ 641272 w 865970"/>
                  <a:gd name="connsiteY272" fmla="*/ 47181 h 646763"/>
                  <a:gd name="connsiteX273" fmla="*/ 638178 w 865970"/>
                  <a:gd name="connsiteY273" fmla="*/ 52230 h 646763"/>
                  <a:gd name="connsiteX274" fmla="*/ 639872 w 865970"/>
                  <a:gd name="connsiteY274" fmla="*/ 57019 h 646763"/>
                  <a:gd name="connsiteX275" fmla="*/ 640707 w 865970"/>
                  <a:gd name="connsiteY275" fmla="*/ 63480 h 646763"/>
                  <a:gd name="connsiteX276" fmla="*/ 638452 w 865970"/>
                  <a:gd name="connsiteY276" fmla="*/ 69082 h 646763"/>
                  <a:gd name="connsiteX277" fmla="*/ 639308 w 865970"/>
                  <a:gd name="connsiteY277" fmla="*/ 75260 h 646763"/>
                  <a:gd name="connsiteX278" fmla="*/ 639577 w 865970"/>
                  <a:gd name="connsiteY278" fmla="*/ 79475 h 646763"/>
                  <a:gd name="connsiteX279" fmla="*/ 644631 w 865970"/>
                  <a:gd name="connsiteY279" fmla="*/ 80049 h 646763"/>
                  <a:gd name="connsiteX280" fmla="*/ 644361 w 865970"/>
                  <a:gd name="connsiteY280" fmla="*/ 84268 h 646763"/>
                  <a:gd name="connsiteX281" fmla="*/ 641272 w 865970"/>
                  <a:gd name="connsiteY281" fmla="*/ 87909 h 646763"/>
                  <a:gd name="connsiteX282" fmla="*/ 635088 w 865970"/>
                  <a:gd name="connsiteY282" fmla="*/ 89873 h 646763"/>
                  <a:gd name="connsiteX283" fmla="*/ 625816 w 865970"/>
                  <a:gd name="connsiteY283" fmla="*/ 97751 h 646763"/>
                  <a:gd name="connsiteX284" fmla="*/ 619919 w 865970"/>
                  <a:gd name="connsiteY284" fmla="*/ 95214 h 646763"/>
                  <a:gd name="connsiteX285" fmla="*/ 616560 w 865970"/>
                  <a:gd name="connsiteY285" fmla="*/ 95214 h 646763"/>
                  <a:gd name="connsiteX286" fmla="*/ 611789 w 865970"/>
                  <a:gd name="connsiteY286" fmla="*/ 95060 h 646763"/>
                  <a:gd name="connsiteX287" fmla="*/ 611960 w 865970"/>
                  <a:gd name="connsiteY287" fmla="*/ 95214 h 646763"/>
                  <a:gd name="connsiteX288" fmla="*/ 608969 w 865970"/>
                  <a:gd name="connsiteY288" fmla="*/ 118817 h 646763"/>
                  <a:gd name="connsiteX289" fmla="*/ 607839 w 865970"/>
                  <a:gd name="connsiteY289" fmla="*/ 130409 h 646763"/>
                  <a:gd name="connsiteX290" fmla="*/ 608969 w 865970"/>
                  <a:gd name="connsiteY290" fmla="*/ 138283 h 646763"/>
                  <a:gd name="connsiteX291" fmla="*/ 615319 w 865970"/>
                  <a:gd name="connsiteY291" fmla="*/ 143144 h 646763"/>
                  <a:gd name="connsiteX292" fmla="*/ 619838 w 865970"/>
                  <a:gd name="connsiteY292" fmla="*/ 138283 h 646763"/>
                  <a:gd name="connsiteX293" fmla="*/ 632187 w 865970"/>
                  <a:gd name="connsiteY293" fmla="*/ 139789 h 646763"/>
                  <a:gd name="connsiteX294" fmla="*/ 634434 w 865970"/>
                  <a:gd name="connsiteY294" fmla="*/ 142395 h 646763"/>
                  <a:gd name="connsiteX295" fmla="*/ 637433 w 865970"/>
                  <a:gd name="connsiteY295" fmla="*/ 137157 h 646763"/>
                  <a:gd name="connsiteX296" fmla="*/ 638550 w 865970"/>
                  <a:gd name="connsiteY296" fmla="*/ 130786 h 646763"/>
                  <a:gd name="connsiteX297" fmla="*/ 643801 w 865970"/>
                  <a:gd name="connsiteY297" fmla="*/ 130786 h 646763"/>
                  <a:gd name="connsiteX298" fmla="*/ 652787 w 865970"/>
                  <a:gd name="connsiteY298" fmla="*/ 134158 h 646763"/>
                  <a:gd name="connsiteX299" fmla="*/ 665898 w 865970"/>
                  <a:gd name="connsiteY299" fmla="*/ 147637 h 646763"/>
                  <a:gd name="connsiteX300" fmla="*/ 669261 w 865970"/>
                  <a:gd name="connsiteY300" fmla="*/ 154004 h 646763"/>
                  <a:gd name="connsiteX301" fmla="*/ 667387 w 865970"/>
                  <a:gd name="connsiteY301" fmla="*/ 162241 h 646763"/>
                  <a:gd name="connsiteX302" fmla="*/ 663266 w 865970"/>
                  <a:gd name="connsiteY302" fmla="*/ 159995 h 646763"/>
                  <a:gd name="connsiteX303" fmla="*/ 658401 w 865970"/>
                  <a:gd name="connsiteY303" fmla="*/ 161120 h 646763"/>
                  <a:gd name="connsiteX304" fmla="*/ 652782 w 865970"/>
                  <a:gd name="connsiteY304" fmla="*/ 160376 h 646763"/>
                  <a:gd name="connsiteX305" fmla="*/ 643420 w 865970"/>
                  <a:gd name="connsiteY305" fmla="*/ 167868 h 646763"/>
                  <a:gd name="connsiteX306" fmla="*/ 640424 w 865970"/>
                  <a:gd name="connsiteY306" fmla="*/ 166743 h 646763"/>
                  <a:gd name="connsiteX307" fmla="*/ 638542 w 865970"/>
                  <a:gd name="connsiteY307" fmla="*/ 170483 h 646763"/>
                  <a:gd name="connsiteX308" fmla="*/ 635923 w 865970"/>
                  <a:gd name="connsiteY308" fmla="*/ 170855 h 646763"/>
                  <a:gd name="connsiteX309" fmla="*/ 630672 w 865970"/>
                  <a:gd name="connsiteY309" fmla="*/ 177231 h 646763"/>
                  <a:gd name="connsiteX310" fmla="*/ 631430 w 865970"/>
                  <a:gd name="connsiteY310" fmla="*/ 182096 h 646763"/>
                  <a:gd name="connsiteX311" fmla="*/ 619829 w 865970"/>
                  <a:gd name="connsiteY311" fmla="*/ 191074 h 646763"/>
                  <a:gd name="connsiteX312" fmla="*/ 613453 w 865970"/>
                  <a:gd name="connsiteY312" fmla="*/ 190329 h 646763"/>
                  <a:gd name="connsiteX313" fmla="*/ 609337 w 865970"/>
                  <a:gd name="connsiteY313" fmla="*/ 195195 h 646763"/>
                  <a:gd name="connsiteX314" fmla="*/ 601091 w 865970"/>
                  <a:gd name="connsiteY314" fmla="*/ 202324 h 646763"/>
                  <a:gd name="connsiteX315" fmla="*/ 598853 w 865970"/>
                  <a:gd name="connsiteY315" fmla="*/ 206440 h 646763"/>
                  <a:gd name="connsiteX316" fmla="*/ 589858 w 865970"/>
                  <a:gd name="connsiteY316" fmla="*/ 201198 h 646763"/>
                  <a:gd name="connsiteX317" fmla="*/ 584989 w 865970"/>
                  <a:gd name="connsiteY317" fmla="*/ 199328 h 646763"/>
                  <a:gd name="connsiteX318" fmla="*/ 574873 w 865970"/>
                  <a:gd name="connsiteY318" fmla="*/ 201562 h 646763"/>
                  <a:gd name="connsiteX319" fmla="*/ 571510 w 865970"/>
                  <a:gd name="connsiteY319" fmla="*/ 206440 h 646763"/>
                  <a:gd name="connsiteX320" fmla="*/ 571886 w 865970"/>
                  <a:gd name="connsiteY320" fmla="*/ 214682 h 646763"/>
                  <a:gd name="connsiteX321" fmla="*/ 577873 w 865970"/>
                  <a:gd name="connsiteY321" fmla="*/ 219923 h 646763"/>
                  <a:gd name="connsiteX322" fmla="*/ 582747 w 865970"/>
                  <a:gd name="connsiteY322" fmla="*/ 224404 h 646763"/>
                  <a:gd name="connsiteX323" fmla="*/ 581625 w 865970"/>
                  <a:gd name="connsiteY323" fmla="*/ 228161 h 646763"/>
                  <a:gd name="connsiteX324" fmla="*/ 573384 w 865970"/>
                  <a:gd name="connsiteY324" fmla="*/ 237908 h 646763"/>
                  <a:gd name="connsiteX325" fmla="*/ 567757 w 865970"/>
                  <a:gd name="connsiteY325" fmla="*/ 249496 h 646763"/>
                  <a:gd name="connsiteX326" fmla="*/ 558762 w 865970"/>
                  <a:gd name="connsiteY326" fmla="*/ 250622 h 646763"/>
                  <a:gd name="connsiteX327" fmla="*/ 550910 w 865970"/>
                  <a:gd name="connsiteY327" fmla="*/ 255127 h 646763"/>
                  <a:gd name="connsiteX328" fmla="*/ 542292 w 865970"/>
                  <a:gd name="connsiteY328" fmla="*/ 256993 h 646763"/>
                  <a:gd name="connsiteX329" fmla="*/ 513832 w 865970"/>
                  <a:gd name="connsiteY329" fmla="*/ 264871 h 646763"/>
                  <a:gd name="connsiteX330" fmla="*/ 507088 w 865970"/>
                  <a:gd name="connsiteY330" fmla="*/ 271978 h 646763"/>
                  <a:gd name="connsiteX331" fmla="*/ 499219 w 865970"/>
                  <a:gd name="connsiteY331" fmla="*/ 277973 h 646763"/>
                  <a:gd name="connsiteX332" fmla="*/ 492860 w 865970"/>
                  <a:gd name="connsiteY332" fmla="*/ 275718 h 646763"/>
                  <a:gd name="connsiteX333" fmla="*/ 492480 w 865970"/>
                  <a:gd name="connsiteY333" fmla="*/ 273493 h 646763"/>
                  <a:gd name="connsiteX334" fmla="*/ 482749 w 865970"/>
                  <a:gd name="connsiteY334" fmla="*/ 274978 h 646763"/>
                  <a:gd name="connsiteX335" fmla="*/ 474131 w 865970"/>
                  <a:gd name="connsiteY335" fmla="*/ 271602 h 646763"/>
                  <a:gd name="connsiteX336" fmla="*/ 462517 w 865970"/>
                  <a:gd name="connsiteY336" fmla="*/ 267122 h 646763"/>
                  <a:gd name="connsiteX337" fmla="*/ 454276 w 865970"/>
                  <a:gd name="connsiteY337" fmla="*/ 263746 h 646763"/>
                  <a:gd name="connsiteX338" fmla="*/ 450904 w 865970"/>
                  <a:gd name="connsiteY338" fmla="*/ 259988 h 646763"/>
                  <a:gd name="connsiteX339" fmla="*/ 424695 w 865970"/>
                  <a:gd name="connsiteY339" fmla="*/ 258884 h 646763"/>
                  <a:gd name="connsiteX340" fmla="*/ 422076 w 865970"/>
                  <a:gd name="connsiteY340" fmla="*/ 261118 h 646763"/>
                  <a:gd name="connsiteX341" fmla="*/ 413462 w 865970"/>
                  <a:gd name="connsiteY341" fmla="*/ 262988 h 646763"/>
                  <a:gd name="connsiteX342" fmla="*/ 396607 w 865970"/>
                  <a:gd name="connsiteY342" fmla="*/ 261499 h 646763"/>
                  <a:gd name="connsiteX343" fmla="*/ 383483 w 865970"/>
                  <a:gd name="connsiteY343" fmla="*/ 261880 h 646763"/>
                  <a:gd name="connsiteX344" fmla="*/ 375258 w 865970"/>
                  <a:gd name="connsiteY344" fmla="*/ 262624 h 646763"/>
                  <a:gd name="connsiteX345" fmla="*/ 368878 w 865970"/>
                  <a:gd name="connsiteY345" fmla="*/ 251756 h 646763"/>
                  <a:gd name="connsiteX346" fmla="*/ 362896 w 865970"/>
                  <a:gd name="connsiteY346" fmla="*/ 242389 h 646763"/>
                  <a:gd name="connsiteX347" fmla="*/ 360269 w 865970"/>
                  <a:gd name="connsiteY347" fmla="*/ 236783 h 646763"/>
                  <a:gd name="connsiteX348" fmla="*/ 356156 w 865970"/>
                  <a:gd name="connsiteY348" fmla="*/ 235662 h 646763"/>
                  <a:gd name="connsiteX349" fmla="*/ 354274 w 865970"/>
                  <a:gd name="connsiteY349" fmla="*/ 232286 h 646763"/>
                  <a:gd name="connsiteX350" fmla="*/ 346794 w 865970"/>
                  <a:gd name="connsiteY350" fmla="*/ 231905 h 646763"/>
                  <a:gd name="connsiteX351" fmla="*/ 341911 w 865970"/>
                  <a:gd name="connsiteY351" fmla="*/ 227035 h 646763"/>
                  <a:gd name="connsiteX352" fmla="*/ 334436 w 865970"/>
                  <a:gd name="connsiteY352" fmla="*/ 225529 h 646763"/>
                  <a:gd name="connsiteX353" fmla="*/ 329943 w 865970"/>
                  <a:gd name="connsiteY353" fmla="*/ 222923 h 646763"/>
                  <a:gd name="connsiteX354" fmla="*/ 322074 w 865970"/>
                  <a:gd name="connsiteY354" fmla="*/ 219538 h 646763"/>
                  <a:gd name="connsiteX355" fmla="*/ 316083 w 865970"/>
                  <a:gd name="connsiteY355" fmla="*/ 220291 h 646763"/>
                  <a:gd name="connsiteX356" fmla="*/ 304102 w 865970"/>
                  <a:gd name="connsiteY356" fmla="*/ 220668 h 646763"/>
                  <a:gd name="connsiteX357" fmla="*/ 293605 w 865970"/>
                  <a:gd name="connsiteY357" fmla="*/ 217673 h 646763"/>
                  <a:gd name="connsiteX358" fmla="*/ 289488 w 865970"/>
                  <a:gd name="connsiteY358" fmla="*/ 213556 h 646763"/>
                  <a:gd name="connsiteX359" fmla="*/ 286870 w 865970"/>
                  <a:gd name="connsiteY359" fmla="*/ 207185 h 646763"/>
                  <a:gd name="connsiteX360" fmla="*/ 290622 w 865970"/>
                  <a:gd name="connsiteY360" fmla="*/ 203072 h 646763"/>
                  <a:gd name="connsiteX361" fmla="*/ 290622 w 865970"/>
                  <a:gd name="connsiteY361" fmla="*/ 198571 h 646763"/>
                  <a:gd name="connsiteX362" fmla="*/ 290233 w 865970"/>
                  <a:gd name="connsiteY362" fmla="*/ 192961 h 646763"/>
                  <a:gd name="connsiteX363" fmla="*/ 286493 w 865970"/>
                  <a:gd name="connsiteY363" fmla="*/ 186966 h 646763"/>
                  <a:gd name="connsiteX364" fmla="*/ 282753 w 865970"/>
                  <a:gd name="connsiteY364" fmla="*/ 183966 h 646763"/>
                  <a:gd name="connsiteX365" fmla="*/ 279005 w 865970"/>
                  <a:gd name="connsiteY365" fmla="*/ 176850 h 646763"/>
                  <a:gd name="connsiteX366" fmla="*/ 275633 w 865970"/>
                  <a:gd name="connsiteY366" fmla="*/ 170864 h 646763"/>
                  <a:gd name="connsiteX367" fmla="*/ 269646 w 865970"/>
                  <a:gd name="connsiteY367" fmla="*/ 167107 h 646763"/>
                  <a:gd name="connsiteX368" fmla="*/ 265902 w 865970"/>
                  <a:gd name="connsiteY368" fmla="*/ 169743 h 646763"/>
                  <a:gd name="connsiteX369" fmla="*/ 260284 w 865970"/>
                  <a:gd name="connsiteY369" fmla="*/ 167873 h 646763"/>
                  <a:gd name="connsiteX370" fmla="*/ 257669 w 865970"/>
                  <a:gd name="connsiteY370" fmla="*/ 167102 h 646763"/>
                  <a:gd name="connsiteX371" fmla="*/ 253916 w 865970"/>
                  <a:gd name="connsiteY371" fmla="*/ 167873 h 646763"/>
                  <a:gd name="connsiteX372" fmla="*/ 252042 w 865970"/>
                  <a:gd name="connsiteY372" fmla="*/ 170123 h 646763"/>
                  <a:gd name="connsiteX373" fmla="*/ 249796 w 865970"/>
                  <a:gd name="connsiteY373" fmla="*/ 167873 h 646763"/>
                  <a:gd name="connsiteX374" fmla="*/ 247185 w 865970"/>
                  <a:gd name="connsiteY374" fmla="*/ 163752 h 646763"/>
                  <a:gd name="connsiteX375" fmla="*/ 240061 w 865970"/>
                  <a:gd name="connsiteY375" fmla="*/ 157744 h 646763"/>
                  <a:gd name="connsiteX376" fmla="*/ 237065 w 865970"/>
                  <a:gd name="connsiteY376" fmla="*/ 150636 h 646763"/>
                  <a:gd name="connsiteX377" fmla="*/ 234823 w 865970"/>
                  <a:gd name="connsiteY377" fmla="*/ 151758 h 646763"/>
                  <a:gd name="connsiteX378" fmla="*/ 233334 w 865970"/>
                  <a:gd name="connsiteY378" fmla="*/ 146101 h 646763"/>
                  <a:gd name="connsiteX379" fmla="*/ 228529 w 865970"/>
                  <a:gd name="connsiteY379" fmla="*/ 144761 h 646763"/>
                  <a:gd name="connsiteX380" fmla="*/ 223218 w 865970"/>
                  <a:gd name="connsiteY380" fmla="*/ 149147 h 646763"/>
                  <a:gd name="connsiteX381" fmla="*/ 220227 w 865970"/>
                  <a:gd name="connsiteY381" fmla="*/ 154008 h 646763"/>
                  <a:gd name="connsiteX382" fmla="*/ 220227 w 865970"/>
                  <a:gd name="connsiteY382" fmla="*/ 157385 h 646763"/>
                  <a:gd name="connsiteX383" fmla="*/ 214617 w 865970"/>
                  <a:gd name="connsiteY383" fmla="*/ 160380 h 646763"/>
                  <a:gd name="connsiteX384" fmla="*/ 211981 w 865970"/>
                  <a:gd name="connsiteY384" fmla="*/ 164501 h 646763"/>
                  <a:gd name="connsiteX385" fmla="*/ 212756 w 865970"/>
                  <a:gd name="connsiteY385" fmla="*/ 173119 h 646763"/>
                  <a:gd name="connsiteX386" fmla="*/ 216487 w 865970"/>
                  <a:gd name="connsiteY386" fmla="*/ 180975 h 646763"/>
                  <a:gd name="connsiteX387" fmla="*/ 213488 w 865970"/>
                  <a:gd name="connsiteY387" fmla="*/ 186217 h 646763"/>
                  <a:gd name="connsiteX388" fmla="*/ 209363 w 865970"/>
                  <a:gd name="connsiteY388" fmla="*/ 188468 h 646763"/>
                  <a:gd name="connsiteX389" fmla="*/ 207488 w 865970"/>
                  <a:gd name="connsiteY389" fmla="*/ 191840 h 646763"/>
                  <a:gd name="connsiteX390" fmla="*/ 203753 w 865970"/>
                  <a:gd name="connsiteY390" fmla="*/ 191463 h 646763"/>
                  <a:gd name="connsiteX391" fmla="*/ 197022 w 865970"/>
                  <a:gd name="connsiteY391" fmla="*/ 190714 h 646763"/>
                  <a:gd name="connsiteX392" fmla="*/ 189525 w 865970"/>
                  <a:gd name="connsiteY392" fmla="*/ 190338 h 646763"/>
                  <a:gd name="connsiteX393" fmla="*/ 182028 w 865970"/>
                  <a:gd name="connsiteY393" fmla="*/ 188472 h 646763"/>
                  <a:gd name="connsiteX394" fmla="*/ 178279 w 865970"/>
                  <a:gd name="connsiteY394" fmla="*/ 200086 h 646763"/>
                  <a:gd name="connsiteX395" fmla="*/ 177154 w 865970"/>
                  <a:gd name="connsiteY395" fmla="*/ 215439 h 646763"/>
                  <a:gd name="connsiteX396" fmla="*/ 180898 w 865970"/>
                  <a:gd name="connsiteY396" fmla="*/ 220677 h 646763"/>
                  <a:gd name="connsiteX397" fmla="*/ 180154 w 865970"/>
                  <a:gd name="connsiteY397" fmla="*/ 226667 h 646763"/>
                  <a:gd name="connsiteX398" fmla="*/ 174154 w 865970"/>
                  <a:gd name="connsiteY398" fmla="*/ 227793 h 646763"/>
                  <a:gd name="connsiteX399" fmla="*/ 173033 w 865970"/>
                  <a:gd name="connsiteY399" fmla="*/ 226304 h 646763"/>
                  <a:gd name="connsiteX400" fmla="*/ 158052 w 865970"/>
                  <a:gd name="connsiteY400" fmla="*/ 230424 h 646763"/>
                  <a:gd name="connsiteX401" fmla="*/ 152057 w 865970"/>
                  <a:gd name="connsiteY401" fmla="*/ 230788 h 646763"/>
                  <a:gd name="connsiteX402" fmla="*/ 148313 w 865970"/>
                  <a:gd name="connsiteY402" fmla="*/ 234900 h 646763"/>
                  <a:gd name="connsiteX403" fmla="*/ 157316 w 865970"/>
                  <a:gd name="connsiteY403" fmla="*/ 237151 h 646763"/>
                  <a:gd name="connsiteX404" fmla="*/ 157316 w 865970"/>
                  <a:gd name="connsiteY404" fmla="*/ 242778 h 646763"/>
                  <a:gd name="connsiteX405" fmla="*/ 161056 w 865970"/>
                  <a:gd name="connsiteY405" fmla="*/ 255140 h 646763"/>
                  <a:gd name="connsiteX406" fmla="*/ 165549 w 865970"/>
                  <a:gd name="connsiteY406" fmla="*/ 261508 h 646763"/>
                  <a:gd name="connsiteX407" fmla="*/ 165168 w 865970"/>
                  <a:gd name="connsiteY407" fmla="*/ 266758 h 646763"/>
                  <a:gd name="connsiteX408" fmla="*/ 164796 w 865970"/>
                  <a:gd name="connsiteY408" fmla="*/ 270126 h 646763"/>
                  <a:gd name="connsiteX409" fmla="*/ 167047 w 865970"/>
                  <a:gd name="connsiteY409" fmla="*/ 272376 h 646763"/>
                  <a:gd name="connsiteX410" fmla="*/ 163675 w 865970"/>
                  <a:gd name="connsiteY410" fmla="*/ 276116 h 646763"/>
                  <a:gd name="connsiteX411" fmla="*/ 161805 w 865970"/>
                  <a:gd name="connsiteY411" fmla="*/ 280618 h 646763"/>
                  <a:gd name="connsiteX412" fmla="*/ 159939 w 865970"/>
                  <a:gd name="connsiteY412" fmla="*/ 282107 h 646763"/>
                  <a:gd name="connsiteX413" fmla="*/ 152451 w 865970"/>
                  <a:gd name="connsiteY413" fmla="*/ 280977 h 646763"/>
                  <a:gd name="connsiteX414" fmla="*/ 147183 w 865970"/>
                  <a:gd name="connsiteY414" fmla="*/ 271991 h 646763"/>
                  <a:gd name="connsiteX415" fmla="*/ 141950 w 865970"/>
                  <a:gd name="connsiteY415" fmla="*/ 274246 h 646763"/>
                  <a:gd name="connsiteX416" fmla="*/ 128475 w 865970"/>
                  <a:gd name="connsiteY416" fmla="*/ 271615 h 646763"/>
                  <a:gd name="connsiteX417" fmla="*/ 118359 w 865970"/>
                  <a:gd name="connsiteY417" fmla="*/ 271991 h 646763"/>
                  <a:gd name="connsiteX418" fmla="*/ 105997 w 865970"/>
                  <a:gd name="connsiteY418" fmla="*/ 272740 h 646763"/>
                  <a:gd name="connsiteX419" fmla="*/ 99266 w 865970"/>
                  <a:gd name="connsiteY419" fmla="*/ 276112 h 646763"/>
                  <a:gd name="connsiteX420" fmla="*/ 82407 w 865970"/>
                  <a:gd name="connsiteY420" fmla="*/ 271615 h 646763"/>
                  <a:gd name="connsiteX421" fmla="*/ 71546 w 865970"/>
                  <a:gd name="connsiteY421" fmla="*/ 271991 h 646763"/>
                  <a:gd name="connsiteX422" fmla="*/ 72299 w 865970"/>
                  <a:gd name="connsiteY422" fmla="*/ 281354 h 646763"/>
                  <a:gd name="connsiteX423" fmla="*/ 51328 w 865970"/>
                  <a:gd name="connsiteY423" fmla="*/ 282107 h 646763"/>
                  <a:gd name="connsiteX424" fmla="*/ 40095 w 865970"/>
                  <a:gd name="connsiteY424" fmla="*/ 281354 h 646763"/>
                  <a:gd name="connsiteX425" fmla="*/ 37091 w 865970"/>
                  <a:gd name="connsiteY425" fmla="*/ 286224 h 646763"/>
                  <a:gd name="connsiteX426" fmla="*/ 35786 w 865970"/>
                  <a:gd name="connsiteY426" fmla="*/ 288359 h 646763"/>
                  <a:gd name="connsiteX427" fmla="*/ 35392 w 865970"/>
                  <a:gd name="connsiteY427" fmla="*/ 287349 h 646763"/>
                  <a:gd name="connsiteX428" fmla="*/ 36898 w 865970"/>
                  <a:gd name="connsiteY428" fmla="*/ 291281 h 646763"/>
                  <a:gd name="connsiteX429" fmla="*/ 30903 w 865970"/>
                  <a:gd name="connsiteY429" fmla="*/ 301594 h 646763"/>
                  <a:gd name="connsiteX430" fmla="*/ 44378 w 865970"/>
                  <a:gd name="connsiteY430" fmla="*/ 308513 h 646763"/>
                  <a:gd name="connsiteX431" fmla="*/ 47571 w 865970"/>
                  <a:gd name="connsiteY431" fmla="*/ 301594 h 646763"/>
                  <a:gd name="connsiteX432" fmla="*/ 56368 w 865970"/>
                  <a:gd name="connsiteY432" fmla="*/ 307199 h 646763"/>
                  <a:gd name="connsiteX433" fmla="*/ 56933 w 865970"/>
                  <a:gd name="connsiteY433" fmla="*/ 310576 h 646763"/>
                  <a:gd name="connsiteX434" fmla="*/ 52996 w 865970"/>
                  <a:gd name="connsiteY434" fmla="*/ 314504 h 646763"/>
                  <a:gd name="connsiteX435" fmla="*/ 48315 w 865970"/>
                  <a:gd name="connsiteY435" fmla="*/ 314123 h 646763"/>
                  <a:gd name="connsiteX436" fmla="*/ 42136 w 865970"/>
                  <a:gd name="connsiteY436" fmla="*/ 315817 h 646763"/>
                  <a:gd name="connsiteX437" fmla="*/ 37643 w 865970"/>
                  <a:gd name="connsiteY437" fmla="*/ 310768 h 646763"/>
                  <a:gd name="connsiteX438" fmla="*/ 30155 w 865970"/>
                  <a:gd name="connsiteY438" fmla="*/ 314127 h 646763"/>
                  <a:gd name="connsiteX439" fmla="*/ 22290 w 865970"/>
                  <a:gd name="connsiteY439" fmla="*/ 319198 h 646763"/>
                  <a:gd name="connsiteX440" fmla="*/ 22474 w 865970"/>
                  <a:gd name="connsiteY440" fmla="*/ 322382 h 646763"/>
                  <a:gd name="connsiteX441" fmla="*/ 26595 w 865970"/>
                  <a:gd name="connsiteY441" fmla="*/ 326502 h 646763"/>
                  <a:gd name="connsiteX442" fmla="*/ 16286 w 865970"/>
                  <a:gd name="connsiteY442" fmla="*/ 330234 h 646763"/>
                  <a:gd name="connsiteX443" fmla="*/ 17044 w 865970"/>
                  <a:gd name="connsiteY443" fmla="*/ 334350 h 646763"/>
                  <a:gd name="connsiteX444" fmla="*/ 9179 w 865970"/>
                  <a:gd name="connsiteY444" fmla="*/ 339596 h 646763"/>
                  <a:gd name="connsiteX445" fmla="*/ 0 w 865970"/>
                  <a:gd name="connsiteY445" fmla="*/ 341655 h 646763"/>
                  <a:gd name="connsiteX446" fmla="*/ 3556 w 865970"/>
                  <a:gd name="connsiteY446" fmla="*/ 350461 h 646763"/>
                  <a:gd name="connsiteX447" fmla="*/ 10116 w 865970"/>
                  <a:gd name="connsiteY447" fmla="*/ 349532 h 646763"/>
                  <a:gd name="connsiteX448" fmla="*/ 9748 w 865970"/>
                  <a:gd name="connsiteY448" fmla="*/ 355519 h 646763"/>
                  <a:gd name="connsiteX449" fmla="*/ 13860 w 865970"/>
                  <a:gd name="connsiteY449" fmla="*/ 360573 h 646763"/>
                  <a:gd name="connsiteX450" fmla="*/ 14249 w 865970"/>
                  <a:gd name="connsiteY450" fmla="*/ 364137 h 646763"/>
                  <a:gd name="connsiteX451" fmla="*/ 10116 w 865970"/>
                  <a:gd name="connsiteY451" fmla="*/ 372541 h 646763"/>
                  <a:gd name="connsiteX452" fmla="*/ 9401 w 865970"/>
                  <a:gd name="connsiteY452" fmla="*/ 381373 h 646763"/>
                  <a:gd name="connsiteX453" fmla="*/ 12743 w 865970"/>
                  <a:gd name="connsiteY453" fmla="*/ 385472 h 646763"/>
                  <a:gd name="connsiteX454" fmla="*/ 19110 w 865970"/>
                  <a:gd name="connsiteY454" fmla="*/ 383222 h 646763"/>
                  <a:gd name="connsiteX455" fmla="*/ 25473 w 865970"/>
                  <a:gd name="connsiteY455" fmla="*/ 378724 h 646763"/>
                  <a:gd name="connsiteX456" fmla="*/ 27724 w 865970"/>
                  <a:gd name="connsiteY456" fmla="*/ 382477 h 646763"/>
                  <a:gd name="connsiteX457" fmla="*/ 32953 w 865970"/>
                  <a:gd name="connsiteY457" fmla="*/ 382477 h 646763"/>
                  <a:gd name="connsiteX458" fmla="*/ 32607 w 865970"/>
                  <a:gd name="connsiteY458" fmla="*/ 376854 h 646763"/>
                  <a:gd name="connsiteX459" fmla="*/ 35957 w 865970"/>
                  <a:gd name="connsiteY459" fmla="*/ 374223 h 646763"/>
                  <a:gd name="connsiteX460" fmla="*/ 41952 w 865970"/>
                  <a:gd name="connsiteY460" fmla="*/ 374989 h 646763"/>
                  <a:gd name="connsiteX461" fmla="*/ 44562 w 865970"/>
                  <a:gd name="connsiteY461" fmla="*/ 370487 h 646763"/>
                  <a:gd name="connsiteX462" fmla="*/ 43446 w 865970"/>
                  <a:gd name="connsiteY462" fmla="*/ 366747 h 646763"/>
                  <a:gd name="connsiteX463" fmla="*/ 44194 w 865970"/>
                  <a:gd name="connsiteY463" fmla="*/ 363375 h 646763"/>
                  <a:gd name="connsiteX464" fmla="*/ 48311 w 865970"/>
                  <a:gd name="connsiteY464" fmla="*/ 358493 h 646763"/>
                  <a:gd name="connsiteX465" fmla="*/ 53561 w 865970"/>
                  <a:gd name="connsiteY465" fmla="*/ 361129 h 646763"/>
                  <a:gd name="connsiteX466" fmla="*/ 55423 w 865970"/>
                  <a:gd name="connsiteY466" fmla="*/ 367877 h 646763"/>
                  <a:gd name="connsiteX467" fmla="*/ 58054 w 865970"/>
                  <a:gd name="connsiteY467" fmla="*/ 371617 h 646763"/>
                  <a:gd name="connsiteX468" fmla="*/ 59171 w 865970"/>
                  <a:gd name="connsiteY468" fmla="*/ 380235 h 646763"/>
                  <a:gd name="connsiteX469" fmla="*/ 61426 w 865970"/>
                  <a:gd name="connsiteY469" fmla="*/ 386221 h 646763"/>
                  <a:gd name="connsiteX470" fmla="*/ 67421 w 865970"/>
                  <a:gd name="connsiteY470" fmla="*/ 389965 h 646763"/>
                  <a:gd name="connsiteX471" fmla="*/ 71153 w 865970"/>
                  <a:gd name="connsiteY471" fmla="*/ 387710 h 646763"/>
                  <a:gd name="connsiteX472" fmla="*/ 78282 w 865970"/>
                  <a:gd name="connsiteY472" fmla="*/ 382486 h 646763"/>
                  <a:gd name="connsiteX473" fmla="*/ 82398 w 865970"/>
                  <a:gd name="connsiteY473" fmla="*/ 378733 h 646763"/>
                  <a:gd name="connsiteX474" fmla="*/ 88017 w 865970"/>
                  <a:gd name="connsiteY474" fmla="*/ 373868 h 646763"/>
                  <a:gd name="connsiteX475" fmla="*/ 93626 w 865970"/>
                  <a:gd name="connsiteY475" fmla="*/ 374997 h 646763"/>
                  <a:gd name="connsiteX476" fmla="*/ 102612 w 865970"/>
                  <a:gd name="connsiteY476" fmla="*/ 373110 h 646763"/>
                  <a:gd name="connsiteX477" fmla="*/ 105620 w 865970"/>
                  <a:gd name="connsiteY477" fmla="*/ 375742 h 646763"/>
                  <a:gd name="connsiteX478" fmla="*/ 103374 w 865970"/>
                  <a:gd name="connsiteY478" fmla="*/ 377993 h 646763"/>
                  <a:gd name="connsiteX479" fmla="*/ 105984 w 865970"/>
                  <a:gd name="connsiteY479" fmla="*/ 377993 h 646763"/>
                  <a:gd name="connsiteX480" fmla="*/ 109001 w 865970"/>
                  <a:gd name="connsiteY480" fmla="*/ 380603 h 646763"/>
                  <a:gd name="connsiteX481" fmla="*/ 110858 w 865970"/>
                  <a:gd name="connsiteY481" fmla="*/ 379858 h 646763"/>
                  <a:gd name="connsiteX482" fmla="*/ 114607 w 865970"/>
                  <a:gd name="connsiteY482" fmla="*/ 379118 h 646763"/>
                  <a:gd name="connsiteX483" fmla="*/ 117594 w 865970"/>
                  <a:gd name="connsiteY483" fmla="*/ 377993 h 646763"/>
                  <a:gd name="connsiteX484" fmla="*/ 120225 w 865970"/>
                  <a:gd name="connsiteY484" fmla="*/ 380988 h 646763"/>
                  <a:gd name="connsiteX485" fmla="*/ 130336 w 865970"/>
                  <a:gd name="connsiteY485" fmla="*/ 393727 h 646763"/>
                  <a:gd name="connsiteX486" fmla="*/ 131454 w 865970"/>
                  <a:gd name="connsiteY486" fmla="*/ 398969 h 646763"/>
                  <a:gd name="connsiteX487" fmla="*/ 135570 w 865970"/>
                  <a:gd name="connsiteY487" fmla="*/ 402709 h 646763"/>
                  <a:gd name="connsiteX488" fmla="*/ 149430 w 865970"/>
                  <a:gd name="connsiteY488" fmla="*/ 404223 h 646763"/>
                  <a:gd name="connsiteX489" fmla="*/ 151308 w 865970"/>
                  <a:gd name="connsiteY489" fmla="*/ 407959 h 646763"/>
                  <a:gd name="connsiteX490" fmla="*/ 159922 w 865970"/>
                  <a:gd name="connsiteY490" fmla="*/ 410206 h 646763"/>
                  <a:gd name="connsiteX491" fmla="*/ 162909 w 865970"/>
                  <a:gd name="connsiteY491" fmla="*/ 419568 h 646763"/>
                  <a:gd name="connsiteX492" fmla="*/ 167774 w 865970"/>
                  <a:gd name="connsiteY492" fmla="*/ 424434 h 646763"/>
                  <a:gd name="connsiteX493" fmla="*/ 172657 w 865970"/>
                  <a:gd name="connsiteY493" fmla="*/ 428939 h 646763"/>
                  <a:gd name="connsiteX494" fmla="*/ 173401 w 865970"/>
                  <a:gd name="connsiteY494" fmla="*/ 437172 h 646763"/>
                  <a:gd name="connsiteX495" fmla="*/ 177894 w 865970"/>
                  <a:gd name="connsiteY495" fmla="*/ 443540 h 646763"/>
                  <a:gd name="connsiteX496" fmla="*/ 181634 w 865970"/>
                  <a:gd name="connsiteY496" fmla="*/ 452907 h 646763"/>
                  <a:gd name="connsiteX497" fmla="*/ 179405 w 865970"/>
                  <a:gd name="connsiteY497" fmla="*/ 456278 h 646763"/>
                  <a:gd name="connsiteX498" fmla="*/ 177530 w 865970"/>
                  <a:gd name="connsiteY498" fmla="*/ 454028 h 646763"/>
                  <a:gd name="connsiteX499" fmla="*/ 173782 w 865970"/>
                  <a:gd name="connsiteY499" fmla="*/ 457789 h 646763"/>
                  <a:gd name="connsiteX500" fmla="*/ 177894 w 865970"/>
                  <a:gd name="connsiteY500" fmla="*/ 464131 h 646763"/>
                  <a:gd name="connsiteX501" fmla="*/ 177530 w 865970"/>
                  <a:gd name="connsiteY501" fmla="*/ 470498 h 646763"/>
                  <a:gd name="connsiteX502" fmla="*/ 179773 w 865970"/>
                  <a:gd name="connsiteY502" fmla="*/ 475740 h 646763"/>
                  <a:gd name="connsiteX503" fmla="*/ 185759 w 865970"/>
                  <a:gd name="connsiteY503" fmla="*/ 485483 h 646763"/>
                  <a:gd name="connsiteX504" fmla="*/ 188755 w 865970"/>
                  <a:gd name="connsiteY504" fmla="*/ 482860 h 646763"/>
                  <a:gd name="connsiteX505" fmla="*/ 192126 w 865970"/>
                  <a:gd name="connsiteY505" fmla="*/ 482860 h 646763"/>
                  <a:gd name="connsiteX506" fmla="*/ 199243 w 865970"/>
                  <a:gd name="connsiteY506" fmla="*/ 488093 h 646763"/>
                  <a:gd name="connsiteX507" fmla="*/ 204493 w 865970"/>
                  <a:gd name="connsiteY507" fmla="*/ 493352 h 646763"/>
                  <a:gd name="connsiteX508" fmla="*/ 213860 w 865970"/>
                  <a:gd name="connsiteY508" fmla="*/ 497850 h 646763"/>
                  <a:gd name="connsiteX509" fmla="*/ 217968 w 865970"/>
                  <a:gd name="connsiteY509" fmla="*/ 494859 h 646763"/>
                  <a:gd name="connsiteX510" fmla="*/ 223959 w 865970"/>
                  <a:gd name="connsiteY510" fmla="*/ 495240 h 646763"/>
                  <a:gd name="connsiteX511" fmla="*/ 229573 w 865970"/>
                  <a:gd name="connsiteY511" fmla="*/ 498975 h 646763"/>
                  <a:gd name="connsiteX512" fmla="*/ 233330 w 865970"/>
                  <a:gd name="connsiteY512" fmla="*/ 498975 h 646763"/>
                  <a:gd name="connsiteX513" fmla="*/ 238567 w 865970"/>
                  <a:gd name="connsiteY513" fmla="*/ 503836 h 646763"/>
                  <a:gd name="connsiteX514" fmla="*/ 243060 w 865970"/>
                  <a:gd name="connsiteY514" fmla="*/ 505710 h 646763"/>
                  <a:gd name="connsiteX515" fmla="*/ 247939 w 865970"/>
                  <a:gd name="connsiteY515" fmla="*/ 512086 h 646763"/>
                  <a:gd name="connsiteX516" fmla="*/ 250934 w 865970"/>
                  <a:gd name="connsiteY516" fmla="*/ 508723 h 646763"/>
                  <a:gd name="connsiteX517" fmla="*/ 254289 w 865970"/>
                  <a:gd name="connsiteY517" fmla="*/ 508723 h 646763"/>
                  <a:gd name="connsiteX518" fmla="*/ 258786 w 865970"/>
                  <a:gd name="connsiteY518" fmla="*/ 511705 h 646763"/>
                  <a:gd name="connsiteX519" fmla="*/ 262543 w 865970"/>
                  <a:gd name="connsiteY519" fmla="*/ 516579 h 646763"/>
                  <a:gd name="connsiteX520" fmla="*/ 269278 w 865970"/>
                  <a:gd name="connsiteY520" fmla="*/ 515830 h 646763"/>
                  <a:gd name="connsiteX521" fmla="*/ 270785 w 865970"/>
                  <a:gd name="connsiteY521" fmla="*/ 521825 h 646763"/>
                  <a:gd name="connsiteX522" fmla="*/ 277520 w 865970"/>
                  <a:gd name="connsiteY522" fmla="*/ 527063 h 646763"/>
                  <a:gd name="connsiteX523" fmla="*/ 281256 w 865970"/>
                  <a:gd name="connsiteY523" fmla="*/ 524457 h 646763"/>
                  <a:gd name="connsiteX524" fmla="*/ 285004 w 865970"/>
                  <a:gd name="connsiteY524" fmla="*/ 522202 h 646763"/>
                  <a:gd name="connsiteX525" fmla="*/ 292882 w 865970"/>
                  <a:gd name="connsiteY525" fmla="*/ 523332 h 646763"/>
                  <a:gd name="connsiteX526" fmla="*/ 295115 w 865970"/>
                  <a:gd name="connsiteY526" fmla="*/ 527444 h 646763"/>
                  <a:gd name="connsiteX527" fmla="*/ 298491 w 865970"/>
                  <a:gd name="connsiteY527" fmla="*/ 528569 h 646763"/>
                  <a:gd name="connsiteX528" fmla="*/ 303374 w 865970"/>
                  <a:gd name="connsiteY528" fmla="*/ 532694 h 646763"/>
                  <a:gd name="connsiteX529" fmla="*/ 307863 w 865970"/>
                  <a:gd name="connsiteY529" fmla="*/ 532318 h 646763"/>
                  <a:gd name="connsiteX530" fmla="*/ 313854 w 865970"/>
                  <a:gd name="connsiteY530" fmla="*/ 531573 h 646763"/>
                  <a:gd name="connsiteX531" fmla="*/ 317974 w 865970"/>
                  <a:gd name="connsiteY531" fmla="*/ 529678 h 646763"/>
                  <a:gd name="connsiteX532" fmla="*/ 322087 w 865970"/>
                  <a:gd name="connsiteY532" fmla="*/ 529678 h 646763"/>
                  <a:gd name="connsiteX533" fmla="*/ 324714 w 865970"/>
                  <a:gd name="connsiteY533" fmla="*/ 534937 h 646763"/>
                  <a:gd name="connsiteX534" fmla="*/ 326216 w 865970"/>
                  <a:gd name="connsiteY534" fmla="*/ 537192 h 646763"/>
                  <a:gd name="connsiteX535" fmla="*/ 330709 w 865970"/>
                  <a:gd name="connsiteY535" fmla="*/ 530444 h 646763"/>
                  <a:gd name="connsiteX536" fmla="*/ 337076 w 865970"/>
                  <a:gd name="connsiteY536" fmla="*/ 526323 h 646763"/>
                  <a:gd name="connsiteX537" fmla="*/ 343062 w 865970"/>
                  <a:gd name="connsiteY537" fmla="*/ 523691 h 646763"/>
                  <a:gd name="connsiteX538" fmla="*/ 349806 w 865970"/>
                  <a:gd name="connsiteY538" fmla="*/ 527829 h 646763"/>
                  <a:gd name="connsiteX539" fmla="*/ 356165 w 865970"/>
                  <a:gd name="connsiteY539" fmla="*/ 528197 h 646763"/>
                  <a:gd name="connsiteX540" fmla="*/ 363666 w 865970"/>
                  <a:gd name="connsiteY540" fmla="*/ 528933 h 646763"/>
                  <a:gd name="connsiteX541" fmla="*/ 367406 w 865970"/>
                  <a:gd name="connsiteY541" fmla="*/ 531573 h 646763"/>
                  <a:gd name="connsiteX542" fmla="*/ 375280 w 865970"/>
                  <a:gd name="connsiteY542" fmla="*/ 528933 h 646763"/>
                  <a:gd name="connsiteX543" fmla="*/ 377522 w 865970"/>
                  <a:gd name="connsiteY543" fmla="*/ 524825 h 646763"/>
                  <a:gd name="connsiteX544" fmla="*/ 379764 w 865970"/>
                  <a:gd name="connsiteY544" fmla="*/ 524825 h 646763"/>
                  <a:gd name="connsiteX545" fmla="*/ 384266 w 865970"/>
                  <a:gd name="connsiteY545" fmla="*/ 521834 h 646763"/>
                  <a:gd name="connsiteX546" fmla="*/ 386499 w 865970"/>
                  <a:gd name="connsiteY546" fmla="*/ 517700 h 646763"/>
                  <a:gd name="connsiteX547" fmla="*/ 395113 w 865970"/>
                  <a:gd name="connsiteY547" fmla="*/ 515454 h 646763"/>
                  <a:gd name="connsiteX548" fmla="*/ 398104 w 865970"/>
                  <a:gd name="connsiteY548" fmla="*/ 508346 h 646763"/>
                  <a:gd name="connsiteX549" fmla="*/ 402229 w 865970"/>
                  <a:gd name="connsiteY549" fmla="*/ 506472 h 646763"/>
                  <a:gd name="connsiteX550" fmla="*/ 404844 w 865970"/>
                  <a:gd name="connsiteY550" fmla="*/ 508346 h 646763"/>
                  <a:gd name="connsiteX551" fmla="*/ 410471 w 865970"/>
                  <a:gd name="connsiteY551" fmla="*/ 507966 h 646763"/>
                  <a:gd name="connsiteX552" fmla="*/ 413834 w 865970"/>
                  <a:gd name="connsiteY552" fmla="*/ 509476 h 646763"/>
                  <a:gd name="connsiteX553" fmla="*/ 415708 w 865970"/>
                  <a:gd name="connsiteY553" fmla="*/ 507602 h 646763"/>
                  <a:gd name="connsiteX554" fmla="*/ 416081 w 865970"/>
                  <a:gd name="connsiteY554" fmla="*/ 505715 h 646763"/>
                  <a:gd name="connsiteX555" fmla="*/ 423591 w 865970"/>
                  <a:gd name="connsiteY555" fmla="*/ 503490 h 646763"/>
                  <a:gd name="connsiteX556" fmla="*/ 427326 w 865970"/>
                  <a:gd name="connsiteY556" fmla="*/ 505342 h 646763"/>
                  <a:gd name="connsiteX557" fmla="*/ 426205 w 865970"/>
                  <a:gd name="connsiteY557" fmla="*/ 510229 h 646763"/>
                  <a:gd name="connsiteX558" fmla="*/ 428075 w 865970"/>
                  <a:gd name="connsiteY558" fmla="*/ 511697 h 646763"/>
                  <a:gd name="connsiteX559" fmla="*/ 749888 w 865970"/>
                  <a:gd name="connsiteY559" fmla="*/ 458936 h 646763"/>
                  <a:gd name="connsiteX560" fmla="*/ 750760 w 865970"/>
                  <a:gd name="connsiteY560" fmla="*/ 460070 h 646763"/>
                  <a:gd name="connsiteX561" fmla="*/ 750654 w 865970"/>
                  <a:gd name="connsiteY561" fmla="*/ 462449 h 646763"/>
                  <a:gd name="connsiteX562" fmla="*/ 751017 w 865970"/>
                  <a:gd name="connsiteY562" fmla="*/ 462650 h 646763"/>
                  <a:gd name="connsiteX563" fmla="*/ 751638 w 865970"/>
                  <a:gd name="connsiteY563" fmla="*/ 463557 h 646763"/>
                  <a:gd name="connsiteX564" fmla="*/ 750628 w 865970"/>
                  <a:gd name="connsiteY564" fmla="*/ 463052 h 646763"/>
                  <a:gd name="connsiteX565" fmla="*/ 750658 w 865970"/>
                  <a:gd name="connsiteY565" fmla="*/ 462449 h 646763"/>
                  <a:gd name="connsiteX566" fmla="*/ 748694 w 865970"/>
                  <a:gd name="connsiteY566" fmla="*/ 461088 h 646763"/>
                  <a:gd name="connsiteX567" fmla="*/ 749888 w 865970"/>
                  <a:gd name="connsiteY567" fmla="*/ 458936 h 646763"/>
                  <a:gd name="connsiteX568" fmla="*/ 720520 w 865970"/>
                  <a:gd name="connsiteY568" fmla="*/ 422641 h 646763"/>
                  <a:gd name="connsiteX569" fmla="*/ 721483 w 865970"/>
                  <a:gd name="connsiteY569" fmla="*/ 423552 h 646763"/>
                  <a:gd name="connsiteX570" fmla="*/ 720341 w 865970"/>
                  <a:gd name="connsiteY570" fmla="*/ 424305 h 646763"/>
                  <a:gd name="connsiteX571" fmla="*/ 719155 w 865970"/>
                  <a:gd name="connsiteY571" fmla="*/ 423860 h 646763"/>
                  <a:gd name="connsiteX572" fmla="*/ 720520 w 865970"/>
                  <a:gd name="connsiteY572" fmla="*/ 422641 h 646763"/>
                  <a:gd name="connsiteX573" fmla="*/ 703840 w 865970"/>
                  <a:gd name="connsiteY573" fmla="*/ 498868 h 646763"/>
                  <a:gd name="connsiteX574" fmla="*/ 704910 w 865970"/>
                  <a:gd name="connsiteY574" fmla="*/ 499805 h 646763"/>
                  <a:gd name="connsiteX575" fmla="*/ 705334 w 865970"/>
                  <a:gd name="connsiteY575" fmla="*/ 502848 h 646763"/>
                  <a:gd name="connsiteX576" fmla="*/ 704435 w 865970"/>
                  <a:gd name="connsiteY576" fmla="*/ 503507 h 646763"/>
                  <a:gd name="connsiteX577" fmla="*/ 702659 w 865970"/>
                  <a:gd name="connsiteY577" fmla="*/ 499467 h 646763"/>
                  <a:gd name="connsiteX578" fmla="*/ 703840 w 865970"/>
                  <a:gd name="connsiteY578" fmla="*/ 498868 h 646763"/>
                  <a:gd name="connsiteX579" fmla="*/ 852038 w 865970"/>
                  <a:gd name="connsiteY579" fmla="*/ 171471 h 646763"/>
                  <a:gd name="connsiteX580" fmla="*/ 855761 w 865970"/>
                  <a:gd name="connsiteY580" fmla="*/ 174034 h 646763"/>
                  <a:gd name="connsiteX581" fmla="*/ 856415 w 865970"/>
                  <a:gd name="connsiteY581" fmla="*/ 178934 h 646763"/>
                  <a:gd name="connsiteX582" fmla="*/ 854592 w 865970"/>
                  <a:gd name="connsiteY582" fmla="*/ 183414 h 646763"/>
                  <a:gd name="connsiteX583" fmla="*/ 851974 w 865970"/>
                  <a:gd name="connsiteY583" fmla="*/ 183530 h 646763"/>
                  <a:gd name="connsiteX584" fmla="*/ 848589 w 865970"/>
                  <a:gd name="connsiteY584" fmla="*/ 176242 h 646763"/>
                  <a:gd name="connsiteX585" fmla="*/ 852038 w 865970"/>
                  <a:gd name="connsiteY585" fmla="*/ 171471 h 646763"/>
                  <a:gd name="connsiteX586" fmla="*/ 622756 w 865970"/>
                  <a:gd name="connsiteY586" fmla="*/ 113220 h 646763"/>
                  <a:gd name="connsiteX587" fmla="*/ 621716 w 865970"/>
                  <a:gd name="connsiteY587" fmla="*/ 112647 h 646763"/>
                  <a:gd name="connsiteX588" fmla="*/ 622482 w 865970"/>
                  <a:gd name="connsiteY588" fmla="*/ 109861 h 646763"/>
                  <a:gd name="connsiteX589" fmla="*/ 623509 w 865970"/>
                  <a:gd name="connsiteY589" fmla="*/ 110460 h 646763"/>
                  <a:gd name="connsiteX590" fmla="*/ 622756 w 865970"/>
                  <a:gd name="connsiteY590" fmla="*/ 113220 h 646763"/>
                  <a:gd name="connsiteX591" fmla="*/ 644866 w 865970"/>
                  <a:gd name="connsiteY591" fmla="*/ 504191 h 646763"/>
                  <a:gd name="connsiteX592" fmla="*/ 645149 w 865970"/>
                  <a:gd name="connsiteY592" fmla="*/ 504435 h 646763"/>
                  <a:gd name="connsiteX593" fmla="*/ 652072 w 865970"/>
                  <a:gd name="connsiteY593" fmla="*/ 502056 h 646763"/>
                  <a:gd name="connsiteX594" fmla="*/ 653719 w 865970"/>
                  <a:gd name="connsiteY594" fmla="*/ 503062 h 646763"/>
                  <a:gd name="connsiteX595" fmla="*/ 652303 w 865970"/>
                  <a:gd name="connsiteY595" fmla="*/ 505676 h 646763"/>
                  <a:gd name="connsiteX596" fmla="*/ 645149 w 865970"/>
                  <a:gd name="connsiteY596" fmla="*/ 504431 h 646763"/>
                  <a:gd name="connsiteX597" fmla="*/ 644413 w 865970"/>
                  <a:gd name="connsiteY597" fmla="*/ 504602 h 646763"/>
                  <a:gd name="connsiteX598" fmla="*/ 644413 w 865970"/>
                  <a:gd name="connsiteY598" fmla="*/ 503413 h 646763"/>
                  <a:gd name="connsiteX599" fmla="*/ 644866 w 865970"/>
                  <a:gd name="connsiteY599" fmla="*/ 504191 h 646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Lst>
                <a:rect l="l" t="t" r="r" b="b"/>
                <a:pathLst>
                  <a:path w="865970" h="646763">
                    <a:moveTo>
                      <a:pt x="428075" y="511697"/>
                    </a:moveTo>
                    <a:lnTo>
                      <a:pt x="430681" y="511697"/>
                    </a:lnTo>
                    <a:lnTo>
                      <a:pt x="433300" y="516571"/>
                    </a:lnTo>
                    <a:lnTo>
                      <a:pt x="431806" y="520315"/>
                    </a:lnTo>
                    <a:lnTo>
                      <a:pt x="432940" y="523323"/>
                    </a:lnTo>
                    <a:lnTo>
                      <a:pt x="436689" y="523323"/>
                    </a:lnTo>
                    <a:lnTo>
                      <a:pt x="441554" y="525574"/>
                    </a:lnTo>
                    <a:lnTo>
                      <a:pt x="444926" y="525574"/>
                    </a:lnTo>
                    <a:lnTo>
                      <a:pt x="448662" y="524808"/>
                    </a:lnTo>
                    <a:lnTo>
                      <a:pt x="453168" y="524808"/>
                    </a:lnTo>
                    <a:lnTo>
                      <a:pt x="457284" y="531543"/>
                    </a:lnTo>
                    <a:lnTo>
                      <a:pt x="458405" y="534919"/>
                    </a:lnTo>
                    <a:lnTo>
                      <a:pt x="461392" y="536049"/>
                    </a:lnTo>
                    <a:lnTo>
                      <a:pt x="462907" y="540914"/>
                    </a:lnTo>
                    <a:lnTo>
                      <a:pt x="464404" y="546905"/>
                    </a:lnTo>
                    <a:lnTo>
                      <a:pt x="465162" y="557752"/>
                    </a:lnTo>
                    <a:lnTo>
                      <a:pt x="462158" y="562639"/>
                    </a:lnTo>
                    <a:lnTo>
                      <a:pt x="460279" y="566003"/>
                    </a:lnTo>
                    <a:lnTo>
                      <a:pt x="459535" y="567500"/>
                    </a:lnTo>
                    <a:lnTo>
                      <a:pt x="461396" y="572361"/>
                    </a:lnTo>
                    <a:lnTo>
                      <a:pt x="458409" y="573119"/>
                    </a:lnTo>
                    <a:lnTo>
                      <a:pt x="456171" y="573119"/>
                    </a:lnTo>
                    <a:lnTo>
                      <a:pt x="455418" y="578750"/>
                    </a:lnTo>
                    <a:lnTo>
                      <a:pt x="455795" y="583230"/>
                    </a:lnTo>
                    <a:lnTo>
                      <a:pt x="459911" y="586607"/>
                    </a:lnTo>
                    <a:lnTo>
                      <a:pt x="460091" y="593239"/>
                    </a:lnTo>
                    <a:lnTo>
                      <a:pt x="464024" y="590441"/>
                    </a:lnTo>
                    <a:lnTo>
                      <a:pt x="469081" y="590154"/>
                    </a:lnTo>
                    <a:lnTo>
                      <a:pt x="470776" y="595212"/>
                    </a:lnTo>
                    <a:lnTo>
                      <a:pt x="474987" y="594369"/>
                    </a:lnTo>
                    <a:lnTo>
                      <a:pt x="475256" y="599713"/>
                    </a:lnTo>
                    <a:lnTo>
                      <a:pt x="479467" y="601955"/>
                    </a:lnTo>
                    <a:lnTo>
                      <a:pt x="479467" y="603077"/>
                    </a:lnTo>
                    <a:lnTo>
                      <a:pt x="485941" y="603928"/>
                    </a:lnTo>
                    <a:lnTo>
                      <a:pt x="487909" y="605601"/>
                    </a:lnTo>
                    <a:lnTo>
                      <a:pt x="487062" y="610107"/>
                    </a:lnTo>
                    <a:lnTo>
                      <a:pt x="486228" y="614874"/>
                    </a:lnTo>
                    <a:lnTo>
                      <a:pt x="481444" y="620206"/>
                    </a:lnTo>
                    <a:lnTo>
                      <a:pt x="484820" y="621070"/>
                    </a:lnTo>
                    <a:lnTo>
                      <a:pt x="487914" y="621340"/>
                    </a:lnTo>
                    <a:lnTo>
                      <a:pt x="490164" y="619945"/>
                    </a:lnTo>
                    <a:lnTo>
                      <a:pt x="492120" y="621340"/>
                    </a:lnTo>
                    <a:lnTo>
                      <a:pt x="492398" y="626398"/>
                    </a:lnTo>
                    <a:lnTo>
                      <a:pt x="494657" y="630043"/>
                    </a:lnTo>
                    <a:lnTo>
                      <a:pt x="497743" y="628370"/>
                    </a:lnTo>
                    <a:lnTo>
                      <a:pt x="501962" y="628370"/>
                    </a:lnTo>
                    <a:lnTo>
                      <a:pt x="508693" y="625828"/>
                    </a:lnTo>
                    <a:lnTo>
                      <a:pt x="510657" y="626958"/>
                    </a:lnTo>
                    <a:lnTo>
                      <a:pt x="510101" y="630043"/>
                    </a:lnTo>
                    <a:lnTo>
                      <a:pt x="512617" y="634262"/>
                    </a:lnTo>
                    <a:lnTo>
                      <a:pt x="517683" y="633129"/>
                    </a:lnTo>
                    <a:lnTo>
                      <a:pt x="516840" y="624712"/>
                    </a:lnTo>
                    <a:lnTo>
                      <a:pt x="514872" y="618541"/>
                    </a:lnTo>
                    <a:lnTo>
                      <a:pt x="516558" y="616286"/>
                    </a:lnTo>
                    <a:lnTo>
                      <a:pt x="517688" y="615443"/>
                    </a:lnTo>
                    <a:lnTo>
                      <a:pt x="522741" y="614878"/>
                    </a:lnTo>
                    <a:lnTo>
                      <a:pt x="526113" y="613197"/>
                    </a:lnTo>
                    <a:lnTo>
                      <a:pt x="531462" y="610950"/>
                    </a:lnTo>
                    <a:lnTo>
                      <a:pt x="537915" y="613197"/>
                    </a:lnTo>
                    <a:lnTo>
                      <a:pt x="544372" y="611511"/>
                    </a:lnTo>
                    <a:lnTo>
                      <a:pt x="548026" y="611511"/>
                    </a:lnTo>
                    <a:lnTo>
                      <a:pt x="551954" y="607557"/>
                    </a:lnTo>
                    <a:lnTo>
                      <a:pt x="554762" y="607557"/>
                    </a:lnTo>
                    <a:lnTo>
                      <a:pt x="561227" y="608421"/>
                    </a:lnTo>
                    <a:lnTo>
                      <a:pt x="560106" y="603928"/>
                    </a:lnTo>
                    <a:lnTo>
                      <a:pt x="564882" y="602516"/>
                    </a:lnTo>
                    <a:lnTo>
                      <a:pt x="568527" y="601382"/>
                    </a:lnTo>
                    <a:lnTo>
                      <a:pt x="572182" y="604472"/>
                    </a:lnTo>
                    <a:cubicBezTo>
                      <a:pt x="572182" y="604472"/>
                      <a:pt x="577800" y="606166"/>
                      <a:pt x="578634" y="606166"/>
                    </a:cubicBezTo>
                    <a:cubicBezTo>
                      <a:pt x="579490" y="606166"/>
                      <a:pt x="585943" y="607552"/>
                      <a:pt x="585943" y="607552"/>
                    </a:cubicBezTo>
                    <a:lnTo>
                      <a:pt x="586504" y="612071"/>
                    </a:lnTo>
                    <a:lnTo>
                      <a:pt x="587633" y="617681"/>
                    </a:lnTo>
                    <a:lnTo>
                      <a:pt x="589606" y="620784"/>
                    </a:lnTo>
                    <a:lnTo>
                      <a:pt x="595507" y="623869"/>
                    </a:lnTo>
                    <a:lnTo>
                      <a:pt x="601677" y="625828"/>
                    </a:lnTo>
                    <a:lnTo>
                      <a:pt x="610107" y="627810"/>
                    </a:lnTo>
                    <a:lnTo>
                      <a:pt x="610505" y="628678"/>
                    </a:lnTo>
                    <a:cubicBezTo>
                      <a:pt x="611827" y="628225"/>
                      <a:pt x="613462" y="628203"/>
                      <a:pt x="614861" y="628396"/>
                    </a:cubicBezTo>
                    <a:cubicBezTo>
                      <a:pt x="616534" y="628640"/>
                      <a:pt x="618036" y="629684"/>
                      <a:pt x="619684" y="630090"/>
                    </a:cubicBezTo>
                    <a:cubicBezTo>
                      <a:pt x="623762" y="631087"/>
                      <a:pt x="626890" y="632636"/>
                      <a:pt x="627617" y="637540"/>
                    </a:cubicBezTo>
                    <a:cubicBezTo>
                      <a:pt x="628096" y="640916"/>
                      <a:pt x="630497" y="643608"/>
                      <a:pt x="633325" y="645760"/>
                    </a:cubicBezTo>
                    <a:cubicBezTo>
                      <a:pt x="636214" y="647956"/>
                      <a:pt x="640703" y="646368"/>
                      <a:pt x="641284" y="642739"/>
                    </a:cubicBezTo>
                    <a:cubicBezTo>
                      <a:pt x="641567" y="641083"/>
                      <a:pt x="641263" y="639320"/>
                      <a:pt x="641233" y="637630"/>
                    </a:cubicBezTo>
                    <a:lnTo>
                      <a:pt x="641618" y="638024"/>
                    </a:lnTo>
                    <a:lnTo>
                      <a:pt x="641841" y="637074"/>
                    </a:lnTo>
                    <a:lnTo>
                      <a:pt x="641306" y="637540"/>
                    </a:lnTo>
                    <a:cubicBezTo>
                      <a:pt x="640801" y="636723"/>
                      <a:pt x="640129" y="635910"/>
                      <a:pt x="640176" y="635123"/>
                    </a:cubicBezTo>
                    <a:cubicBezTo>
                      <a:pt x="640241" y="634284"/>
                      <a:pt x="641293" y="632876"/>
                      <a:pt x="642093" y="632756"/>
                    </a:cubicBezTo>
                    <a:cubicBezTo>
                      <a:pt x="650014" y="631434"/>
                      <a:pt x="656766" y="626924"/>
                      <a:pt x="664460" y="624784"/>
                    </a:cubicBezTo>
                    <a:cubicBezTo>
                      <a:pt x="670861" y="622987"/>
                      <a:pt x="676681" y="618875"/>
                      <a:pt x="679749" y="612234"/>
                    </a:cubicBezTo>
                    <a:cubicBezTo>
                      <a:pt x="680656" y="610274"/>
                      <a:pt x="682034" y="610296"/>
                      <a:pt x="683635" y="611297"/>
                    </a:cubicBezTo>
                    <a:cubicBezTo>
                      <a:pt x="685522" y="612508"/>
                      <a:pt x="687268" y="614091"/>
                      <a:pt x="689814" y="612859"/>
                    </a:cubicBezTo>
                    <a:cubicBezTo>
                      <a:pt x="694448" y="610664"/>
                      <a:pt x="699236" y="609260"/>
                      <a:pt x="704414" y="608635"/>
                    </a:cubicBezTo>
                    <a:cubicBezTo>
                      <a:pt x="708256" y="608169"/>
                      <a:pt x="711966" y="606397"/>
                      <a:pt x="715698" y="605079"/>
                    </a:cubicBezTo>
                    <a:cubicBezTo>
                      <a:pt x="719592" y="603718"/>
                      <a:pt x="722818" y="601557"/>
                      <a:pt x="723948" y="597214"/>
                    </a:cubicBezTo>
                    <a:cubicBezTo>
                      <a:pt x="724427" y="595361"/>
                      <a:pt x="726216" y="595041"/>
                      <a:pt x="727559" y="594099"/>
                    </a:cubicBezTo>
                    <a:cubicBezTo>
                      <a:pt x="733088" y="590278"/>
                      <a:pt x="739104" y="586936"/>
                      <a:pt x="741513" y="580008"/>
                    </a:cubicBezTo>
                    <a:cubicBezTo>
                      <a:pt x="741710" y="579499"/>
                      <a:pt x="741963" y="578831"/>
                      <a:pt x="742378" y="578596"/>
                    </a:cubicBezTo>
                    <a:cubicBezTo>
                      <a:pt x="747230" y="575964"/>
                      <a:pt x="749562" y="571578"/>
                      <a:pt x="751214" y="566610"/>
                    </a:cubicBezTo>
                    <a:cubicBezTo>
                      <a:pt x="751839" y="564732"/>
                      <a:pt x="753803" y="564839"/>
                      <a:pt x="755339" y="564218"/>
                    </a:cubicBezTo>
                    <a:cubicBezTo>
                      <a:pt x="758078" y="563123"/>
                      <a:pt x="758976" y="561535"/>
                      <a:pt x="758275" y="559015"/>
                    </a:cubicBezTo>
                    <a:cubicBezTo>
                      <a:pt x="757021" y="554607"/>
                      <a:pt x="757012" y="550264"/>
                      <a:pt x="757325" y="545699"/>
                    </a:cubicBezTo>
                    <a:cubicBezTo>
                      <a:pt x="757534" y="542943"/>
                      <a:pt x="756173" y="540568"/>
                      <a:pt x="759610" y="538629"/>
                    </a:cubicBezTo>
                    <a:cubicBezTo>
                      <a:pt x="764894" y="535685"/>
                      <a:pt x="767599" y="530692"/>
                      <a:pt x="768356" y="524752"/>
                    </a:cubicBezTo>
                    <a:cubicBezTo>
                      <a:pt x="768822" y="521218"/>
                      <a:pt x="769849" y="517914"/>
                      <a:pt x="772686" y="515745"/>
                    </a:cubicBezTo>
                    <a:cubicBezTo>
                      <a:pt x="776705" y="512698"/>
                      <a:pt x="778035" y="508907"/>
                      <a:pt x="777873" y="503947"/>
                    </a:cubicBezTo>
                    <a:cubicBezTo>
                      <a:pt x="777783" y="501235"/>
                      <a:pt x="778450" y="498132"/>
                      <a:pt x="779832" y="495843"/>
                    </a:cubicBezTo>
                    <a:cubicBezTo>
                      <a:pt x="782853" y="490909"/>
                      <a:pt x="780795" y="487096"/>
                      <a:pt x="777843" y="483463"/>
                    </a:cubicBezTo>
                    <a:cubicBezTo>
                      <a:pt x="776063" y="481311"/>
                      <a:pt x="773688" y="479621"/>
                      <a:pt x="771488" y="477828"/>
                    </a:cubicBezTo>
                    <a:cubicBezTo>
                      <a:pt x="769725" y="476373"/>
                      <a:pt x="767594" y="476459"/>
                      <a:pt x="765451" y="476600"/>
                    </a:cubicBezTo>
                    <a:cubicBezTo>
                      <a:pt x="765433" y="476720"/>
                      <a:pt x="765421" y="476835"/>
                      <a:pt x="765404" y="476946"/>
                    </a:cubicBezTo>
                    <a:lnTo>
                      <a:pt x="764419" y="477036"/>
                    </a:lnTo>
                    <a:lnTo>
                      <a:pt x="764984" y="476638"/>
                    </a:lnTo>
                    <a:cubicBezTo>
                      <a:pt x="765142" y="476617"/>
                      <a:pt x="765297" y="476617"/>
                      <a:pt x="765451" y="476595"/>
                    </a:cubicBezTo>
                    <a:cubicBezTo>
                      <a:pt x="765724" y="475115"/>
                      <a:pt x="765724" y="473378"/>
                      <a:pt x="766593" y="472351"/>
                    </a:cubicBezTo>
                    <a:cubicBezTo>
                      <a:pt x="768313" y="470228"/>
                      <a:pt x="770645" y="468624"/>
                      <a:pt x="772661" y="466719"/>
                    </a:cubicBezTo>
                    <a:cubicBezTo>
                      <a:pt x="774424" y="465072"/>
                      <a:pt x="774394" y="462894"/>
                      <a:pt x="773277" y="460754"/>
                    </a:cubicBezTo>
                    <a:cubicBezTo>
                      <a:pt x="771416" y="457211"/>
                      <a:pt x="768082" y="455247"/>
                      <a:pt x="765241" y="452769"/>
                    </a:cubicBezTo>
                    <a:cubicBezTo>
                      <a:pt x="765100" y="452787"/>
                      <a:pt x="764941" y="452808"/>
                      <a:pt x="764821" y="452830"/>
                    </a:cubicBezTo>
                    <a:lnTo>
                      <a:pt x="764064" y="452145"/>
                    </a:lnTo>
                    <a:lnTo>
                      <a:pt x="765108" y="452684"/>
                    </a:lnTo>
                    <a:cubicBezTo>
                      <a:pt x="765147" y="452692"/>
                      <a:pt x="765189" y="452735"/>
                      <a:pt x="765237" y="452774"/>
                    </a:cubicBezTo>
                    <a:cubicBezTo>
                      <a:pt x="766221" y="452620"/>
                      <a:pt x="767269" y="452564"/>
                      <a:pt x="768108" y="452132"/>
                    </a:cubicBezTo>
                    <a:cubicBezTo>
                      <a:pt x="771822" y="450236"/>
                      <a:pt x="772665" y="446711"/>
                      <a:pt x="770033" y="443835"/>
                    </a:cubicBezTo>
                    <a:cubicBezTo>
                      <a:pt x="768142" y="441755"/>
                      <a:pt x="766264" y="439389"/>
                      <a:pt x="763867" y="438049"/>
                    </a:cubicBezTo>
                    <a:cubicBezTo>
                      <a:pt x="759682" y="435683"/>
                      <a:pt x="756935" y="432444"/>
                      <a:pt x="754911" y="428152"/>
                    </a:cubicBezTo>
                    <a:cubicBezTo>
                      <a:pt x="752245" y="422512"/>
                      <a:pt x="749100" y="417095"/>
                      <a:pt x="746280" y="411502"/>
                    </a:cubicBezTo>
                    <a:cubicBezTo>
                      <a:pt x="744427" y="407848"/>
                      <a:pt x="742057" y="404793"/>
                      <a:pt x="738206" y="403055"/>
                    </a:cubicBezTo>
                    <a:cubicBezTo>
                      <a:pt x="736126" y="402109"/>
                      <a:pt x="734175" y="400941"/>
                      <a:pt x="732146" y="399893"/>
                    </a:cubicBezTo>
                    <a:cubicBezTo>
                      <a:pt x="727457" y="397471"/>
                      <a:pt x="726092" y="393461"/>
                      <a:pt x="726545" y="388468"/>
                    </a:cubicBezTo>
                    <a:cubicBezTo>
                      <a:pt x="726883" y="385053"/>
                      <a:pt x="727114" y="381711"/>
                      <a:pt x="729408" y="378836"/>
                    </a:cubicBezTo>
                    <a:cubicBezTo>
                      <a:pt x="731162" y="376641"/>
                      <a:pt x="732985" y="374317"/>
                      <a:pt x="734038" y="371762"/>
                    </a:cubicBezTo>
                    <a:cubicBezTo>
                      <a:pt x="736122" y="366734"/>
                      <a:pt x="739990" y="363482"/>
                      <a:pt x="744308" y="360722"/>
                    </a:cubicBezTo>
                    <a:cubicBezTo>
                      <a:pt x="748634" y="357941"/>
                      <a:pt x="753358" y="356011"/>
                      <a:pt x="758690" y="355955"/>
                    </a:cubicBezTo>
                    <a:cubicBezTo>
                      <a:pt x="760666" y="355934"/>
                      <a:pt x="761514" y="354184"/>
                      <a:pt x="761942" y="352523"/>
                    </a:cubicBezTo>
                    <a:cubicBezTo>
                      <a:pt x="762340" y="350902"/>
                      <a:pt x="762524" y="349164"/>
                      <a:pt x="762524" y="347487"/>
                    </a:cubicBezTo>
                    <a:cubicBezTo>
                      <a:pt x="762549" y="344547"/>
                      <a:pt x="760179" y="341556"/>
                      <a:pt x="757598" y="341419"/>
                    </a:cubicBezTo>
                    <a:cubicBezTo>
                      <a:pt x="754800" y="341287"/>
                      <a:pt x="751971" y="341672"/>
                      <a:pt x="749169" y="341595"/>
                    </a:cubicBezTo>
                    <a:cubicBezTo>
                      <a:pt x="746931" y="341501"/>
                      <a:pt x="744599" y="341389"/>
                      <a:pt x="742523" y="340679"/>
                    </a:cubicBezTo>
                    <a:cubicBezTo>
                      <a:pt x="740414" y="339956"/>
                      <a:pt x="738569" y="338463"/>
                      <a:pt x="736584" y="337358"/>
                    </a:cubicBezTo>
                    <a:cubicBezTo>
                      <a:pt x="734320" y="336109"/>
                      <a:pt x="732087" y="336823"/>
                      <a:pt x="730067" y="337876"/>
                    </a:cubicBezTo>
                    <a:cubicBezTo>
                      <a:pt x="725886" y="340033"/>
                      <a:pt x="723426" y="343999"/>
                      <a:pt x="720332" y="347320"/>
                    </a:cubicBezTo>
                    <a:cubicBezTo>
                      <a:pt x="719271" y="348463"/>
                      <a:pt x="717495" y="349130"/>
                      <a:pt x="715929" y="349571"/>
                    </a:cubicBezTo>
                    <a:cubicBezTo>
                      <a:pt x="713276" y="350337"/>
                      <a:pt x="710392" y="349053"/>
                      <a:pt x="709074" y="345818"/>
                    </a:cubicBezTo>
                    <a:cubicBezTo>
                      <a:pt x="707276" y="341394"/>
                      <a:pt x="705193" y="337983"/>
                      <a:pt x="700058" y="336550"/>
                    </a:cubicBezTo>
                    <a:cubicBezTo>
                      <a:pt x="695034" y="335155"/>
                      <a:pt x="691435" y="331210"/>
                      <a:pt x="688140" y="327243"/>
                    </a:cubicBezTo>
                    <a:cubicBezTo>
                      <a:pt x="685290" y="323790"/>
                      <a:pt x="687618" y="317024"/>
                      <a:pt x="691906" y="316246"/>
                    </a:cubicBezTo>
                    <a:cubicBezTo>
                      <a:pt x="693579" y="315955"/>
                      <a:pt x="695312" y="315976"/>
                      <a:pt x="697020" y="315839"/>
                    </a:cubicBezTo>
                    <a:cubicBezTo>
                      <a:pt x="700759" y="315514"/>
                      <a:pt x="703566" y="313781"/>
                      <a:pt x="704615" y="310084"/>
                    </a:cubicBezTo>
                    <a:cubicBezTo>
                      <a:pt x="706425" y="303502"/>
                      <a:pt x="707452" y="296660"/>
                      <a:pt x="714953" y="293417"/>
                    </a:cubicBezTo>
                    <a:cubicBezTo>
                      <a:pt x="716669" y="292672"/>
                      <a:pt x="717568" y="289852"/>
                      <a:pt x="718689" y="287905"/>
                    </a:cubicBezTo>
                    <a:cubicBezTo>
                      <a:pt x="720379" y="284948"/>
                      <a:pt x="721765" y="281790"/>
                      <a:pt x="723648" y="278987"/>
                    </a:cubicBezTo>
                    <a:cubicBezTo>
                      <a:pt x="724513" y="277721"/>
                      <a:pt x="726241" y="276660"/>
                      <a:pt x="727756" y="276313"/>
                    </a:cubicBezTo>
                    <a:cubicBezTo>
                      <a:pt x="732172" y="275248"/>
                      <a:pt x="735386" y="277597"/>
                      <a:pt x="738197" y="280661"/>
                    </a:cubicBezTo>
                    <a:cubicBezTo>
                      <a:pt x="740516" y="283181"/>
                      <a:pt x="739815" y="285851"/>
                      <a:pt x="738364" y="288500"/>
                    </a:cubicBezTo>
                    <a:cubicBezTo>
                      <a:pt x="737812" y="289510"/>
                      <a:pt x="737367" y="290554"/>
                      <a:pt x="736798" y="291530"/>
                    </a:cubicBezTo>
                    <a:cubicBezTo>
                      <a:pt x="734658" y="295171"/>
                      <a:pt x="733952" y="298889"/>
                      <a:pt x="735852" y="302895"/>
                    </a:cubicBezTo>
                    <a:cubicBezTo>
                      <a:pt x="736601" y="304435"/>
                      <a:pt x="736871" y="306160"/>
                      <a:pt x="737547" y="307743"/>
                    </a:cubicBezTo>
                    <a:cubicBezTo>
                      <a:pt x="738672" y="310426"/>
                      <a:pt x="736712" y="311834"/>
                      <a:pt x="735360" y="313554"/>
                    </a:cubicBezTo>
                    <a:cubicBezTo>
                      <a:pt x="735026" y="313990"/>
                      <a:pt x="734581" y="314589"/>
                      <a:pt x="734620" y="315065"/>
                    </a:cubicBezTo>
                    <a:cubicBezTo>
                      <a:pt x="734735" y="316053"/>
                      <a:pt x="734868" y="317337"/>
                      <a:pt x="735531" y="317893"/>
                    </a:cubicBezTo>
                    <a:cubicBezTo>
                      <a:pt x="736242" y="318475"/>
                      <a:pt x="737748" y="318839"/>
                      <a:pt x="738578" y="318496"/>
                    </a:cubicBezTo>
                    <a:cubicBezTo>
                      <a:pt x="742335" y="316896"/>
                      <a:pt x="745134" y="314050"/>
                      <a:pt x="747367" y="310657"/>
                    </a:cubicBezTo>
                    <a:cubicBezTo>
                      <a:pt x="753183" y="301812"/>
                      <a:pt x="762199" y="298706"/>
                      <a:pt x="771929" y="296990"/>
                    </a:cubicBezTo>
                    <a:cubicBezTo>
                      <a:pt x="772819" y="296823"/>
                      <a:pt x="773790" y="297028"/>
                      <a:pt x="774766" y="297276"/>
                    </a:cubicBezTo>
                    <a:lnTo>
                      <a:pt x="776927" y="285967"/>
                    </a:lnTo>
                    <a:lnTo>
                      <a:pt x="781142" y="282591"/>
                    </a:lnTo>
                    <a:lnTo>
                      <a:pt x="782837" y="276964"/>
                    </a:lnTo>
                    <a:lnTo>
                      <a:pt x="785644" y="274447"/>
                    </a:lnTo>
                    <a:lnTo>
                      <a:pt x="789007" y="269950"/>
                    </a:lnTo>
                    <a:lnTo>
                      <a:pt x="790702" y="268820"/>
                    </a:lnTo>
                    <a:lnTo>
                      <a:pt x="794347" y="258987"/>
                    </a:lnTo>
                    <a:lnTo>
                      <a:pt x="795182" y="252543"/>
                    </a:lnTo>
                    <a:lnTo>
                      <a:pt x="796581" y="249453"/>
                    </a:lnTo>
                    <a:lnTo>
                      <a:pt x="798840" y="252252"/>
                    </a:lnTo>
                    <a:lnTo>
                      <a:pt x="803607" y="257019"/>
                    </a:lnTo>
                    <a:lnTo>
                      <a:pt x="806401" y="255889"/>
                    </a:lnTo>
                    <a:lnTo>
                      <a:pt x="809782" y="257019"/>
                    </a:lnTo>
                    <a:lnTo>
                      <a:pt x="815127" y="256749"/>
                    </a:lnTo>
                    <a:lnTo>
                      <a:pt x="819620" y="257019"/>
                    </a:lnTo>
                    <a:lnTo>
                      <a:pt x="821858" y="250840"/>
                    </a:lnTo>
                    <a:lnTo>
                      <a:pt x="815127" y="245234"/>
                    </a:lnTo>
                    <a:lnTo>
                      <a:pt x="818776" y="244657"/>
                    </a:lnTo>
                    <a:lnTo>
                      <a:pt x="824399" y="240732"/>
                    </a:lnTo>
                    <a:lnTo>
                      <a:pt x="825803" y="236518"/>
                    </a:lnTo>
                    <a:lnTo>
                      <a:pt x="828614" y="232855"/>
                    </a:lnTo>
                    <a:lnTo>
                      <a:pt x="831130" y="233710"/>
                    </a:lnTo>
                    <a:lnTo>
                      <a:pt x="832251" y="230052"/>
                    </a:lnTo>
                    <a:lnTo>
                      <a:pt x="831130" y="228374"/>
                    </a:lnTo>
                    <a:lnTo>
                      <a:pt x="831130" y="223039"/>
                    </a:lnTo>
                    <a:lnTo>
                      <a:pt x="833946" y="222196"/>
                    </a:lnTo>
                    <a:lnTo>
                      <a:pt x="835076" y="223321"/>
                    </a:lnTo>
                    <a:lnTo>
                      <a:pt x="835918" y="226680"/>
                    </a:lnTo>
                    <a:lnTo>
                      <a:pt x="840129" y="228374"/>
                    </a:lnTo>
                    <a:lnTo>
                      <a:pt x="840390" y="222461"/>
                    </a:lnTo>
                    <a:lnTo>
                      <a:pt x="847429" y="222743"/>
                    </a:lnTo>
                    <a:lnTo>
                      <a:pt x="847429" y="218246"/>
                    </a:lnTo>
                    <a:lnTo>
                      <a:pt x="847985" y="210676"/>
                    </a:lnTo>
                    <a:lnTo>
                      <a:pt x="845174" y="208425"/>
                    </a:lnTo>
                    <a:lnTo>
                      <a:pt x="844900" y="197193"/>
                    </a:lnTo>
                    <a:lnTo>
                      <a:pt x="837314" y="180603"/>
                    </a:lnTo>
                    <a:lnTo>
                      <a:pt x="847151" y="176409"/>
                    </a:lnTo>
                    <a:lnTo>
                      <a:pt x="850523" y="183983"/>
                    </a:lnTo>
                    <a:lnTo>
                      <a:pt x="855303" y="188194"/>
                    </a:lnTo>
                    <a:lnTo>
                      <a:pt x="857258" y="187073"/>
                    </a:lnTo>
                    <a:lnTo>
                      <a:pt x="857549" y="173038"/>
                    </a:lnTo>
                    <a:lnTo>
                      <a:pt x="861751" y="167984"/>
                    </a:lnTo>
                    <a:lnTo>
                      <a:pt x="864289" y="155891"/>
                    </a:lnTo>
                    <a:lnTo>
                      <a:pt x="865970" y="146909"/>
                    </a:lnTo>
                    <a:lnTo>
                      <a:pt x="863720" y="137915"/>
                    </a:lnTo>
                    <a:lnTo>
                      <a:pt x="862885" y="129485"/>
                    </a:lnTo>
                    <a:lnTo>
                      <a:pt x="862308" y="122754"/>
                    </a:lnTo>
                    <a:lnTo>
                      <a:pt x="865970" y="118257"/>
                    </a:lnTo>
                    <a:lnTo>
                      <a:pt x="864289" y="112647"/>
                    </a:lnTo>
                    <a:lnTo>
                      <a:pt x="860639" y="106181"/>
                    </a:lnTo>
                    <a:lnTo>
                      <a:pt x="858101" y="100558"/>
                    </a:lnTo>
                    <a:lnTo>
                      <a:pt x="852496" y="98881"/>
                    </a:lnTo>
                    <a:lnTo>
                      <a:pt x="845478" y="105060"/>
                    </a:lnTo>
                    <a:lnTo>
                      <a:pt x="840394" y="108145"/>
                    </a:lnTo>
                    <a:lnTo>
                      <a:pt x="835636" y="114876"/>
                    </a:lnTo>
                    <a:lnTo>
                      <a:pt x="831699" y="119374"/>
                    </a:lnTo>
                    <a:lnTo>
                      <a:pt x="822996" y="121072"/>
                    </a:lnTo>
                    <a:lnTo>
                      <a:pt x="820475" y="118535"/>
                    </a:lnTo>
                    <a:lnTo>
                      <a:pt x="814840" y="119656"/>
                    </a:lnTo>
                    <a:lnTo>
                      <a:pt x="806140" y="111239"/>
                    </a:lnTo>
                    <a:lnTo>
                      <a:pt x="807540" y="103644"/>
                    </a:lnTo>
                    <a:lnTo>
                      <a:pt x="803890" y="99433"/>
                    </a:lnTo>
                    <a:lnTo>
                      <a:pt x="805293" y="95500"/>
                    </a:lnTo>
                    <a:lnTo>
                      <a:pt x="796585" y="95500"/>
                    </a:lnTo>
                    <a:lnTo>
                      <a:pt x="786191" y="87648"/>
                    </a:lnTo>
                    <a:lnTo>
                      <a:pt x="781707" y="83703"/>
                    </a:lnTo>
                    <a:lnTo>
                      <a:pt x="775241" y="85667"/>
                    </a:lnTo>
                    <a:lnTo>
                      <a:pt x="768788" y="80340"/>
                    </a:lnTo>
                    <a:lnTo>
                      <a:pt x="762883" y="80609"/>
                    </a:lnTo>
                    <a:lnTo>
                      <a:pt x="754175" y="78932"/>
                    </a:lnTo>
                    <a:lnTo>
                      <a:pt x="749023" y="73305"/>
                    </a:lnTo>
                    <a:lnTo>
                      <a:pt x="748467" y="68067"/>
                    </a:lnTo>
                    <a:lnTo>
                      <a:pt x="745669" y="65453"/>
                    </a:lnTo>
                    <a:lnTo>
                      <a:pt x="742853" y="57216"/>
                    </a:lnTo>
                    <a:lnTo>
                      <a:pt x="736858" y="53095"/>
                    </a:lnTo>
                    <a:lnTo>
                      <a:pt x="733122" y="45987"/>
                    </a:lnTo>
                    <a:lnTo>
                      <a:pt x="731244" y="46154"/>
                    </a:lnTo>
                    <a:lnTo>
                      <a:pt x="728244" y="39423"/>
                    </a:lnTo>
                    <a:lnTo>
                      <a:pt x="720747" y="30612"/>
                    </a:lnTo>
                    <a:lnTo>
                      <a:pt x="721594" y="26137"/>
                    </a:lnTo>
                    <a:lnTo>
                      <a:pt x="717384" y="25563"/>
                    </a:lnTo>
                    <a:lnTo>
                      <a:pt x="715420" y="18832"/>
                    </a:lnTo>
                    <a:lnTo>
                      <a:pt x="712048" y="15452"/>
                    </a:lnTo>
                    <a:lnTo>
                      <a:pt x="707555" y="11524"/>
                    </a:lnTo>
                    <a:lnTo>
                      <a:pt x="702492" y="8147"/>
                    </a:lnTo>
                    <a:cubicBezTo>
                      <a:pt x="702492" y="8147"/>
                      <a:pt x="700524" y="5058"/>
                      <a:pt x="699681" y="5058"/>
                    </a:cubicBezTo>
                    <a:cubicBezTo>
                      <a:pt x="698842" y="5058"/>
                      <a:pt x="692381" y="4775"/>
                      <a:pt x="692381" y="4775"/>
                    </a:cubicBezTo>
                    <a:lnTo>
                      <a:pt x="691251" y="6453"/>
                    </a:lnTo>
                    <a:lnTo>
                      <a:pt x="685633" y="4775"/>
                    </a:lnTo>
                    <a:lnTo>
                      <a:pt x="683113" y="5058"/>
                    </a:lnTo>
                    <a:lnTo>
                      <a:pt x="678602" y="1968"/>
                    </a:lnTo>
                    <a:lnTo>
                      <a:pt x="671867" y="0"/>
                    </a:lnTo>
                    <a:lnTo>
                      <a:pt x="665983" y="556"/>
                    </a:lnTo>
                    <a:lnTo>
                      <a:pt x="662611" y="3646"/>
                    </a:lnTo>
                    <a:lnTo>
                      <a:pt x="656433" y="5058"/>
                    </a:lnTo>
                    <a:lnTo>
                      <a:pt x="650523" y="6739"/>
                    </a:lnTo>
                    <a:lnTo>
                      <a:pt x="646321" y="9542"/>
                    </a:lnTo>
                    <a:lnTo>
                      <a:pt x="637044" y="10668"/>
                    </a:lnTo>
                    <a:lnTo>
                      <a:pt x="633681" y="16847"/>
                    </a:lnTo>
                    <a:lnTo>
                      <a:pt x="630874" y="24147"/>
                    </a:lnTo>
                    <a:lnTo>
                      <a:pt x="633112" y="25841"/>
                    </a:lnTo>
                    <a:lnTo>
                      <a:pt x="635649" y="25272"/>
                    </a:lnTo>
                    <a:cubicBezTo>
                      <a:pt x="635649" y="25272"/>
                      <a:pt x="638739" y="22469"/>
                      <a:pt x="639303" y="23304"/>
                    </a:cubicBezTo>
                    <a:cubicBezTo>
                      <a:pt x="639868" y="24143"/>
                      <a:pt x="642384" y="28644"/>
                      <a:pt x="642384" y="28644"/>
                    </a:cubicBezTo>
                    <a:lnTo>
                      <a:pt x="645478" y="34537"/>
                    </a:lnTo>
                    <a:lnTo>
                      <a:pt x="645752" y="39872"/>
                    </a:lnTo>
                    <a:lnTo>
                      <a:pt x="642388" y="43535"/>
                    </a:lnTo>
                    <a:lnTo>
                      <a:pt x="641272" y="47181"/>
                    </a:lnTo>
                    <a:lnTo>
                      <a:pt x="638178" y="52230"/>
                    </a:lnTo>
                    <a:lnTo>
                      <a:pt x="639872" y="57019"/>
                    </a:lnTo>
                    <a:lnTo>
                      <a:pt x="640707" y="63480"/>
                    </a:lnTo>
                    <a:lnTo>
                      <a:pt x="638452" y="69082"/>
                    </a:lnTo>
                    <a:lnTo>
                      <a:pt x="639308" y="75260"/>
                    </a:lnTo>
                    <a:lnTo>
                      <a:pt x="639577" y="79475"/>
                    </a:lnTo>
                    <a:lnTo>
                      <a:pt x="644631" y="80049"/>
                    </a:lnTo>
                    <a:lnTo>
                      <a:pt x="644361" y="84268"/>
                    </a:lnTo>
                    <a:lnTo>
                      <a:pt x="641272" y="87909"/>
                    </a:lnTo>
                    <a:lnTo>
                      <a:pt x="635088" y="89873"/>
                    </a:lnTo>
                    <a:lnTo>
                      <a:pt x="625816" y="97751"/>
                    </a:lnTo>
                    <a:lnTo>
                      <a:pt x="619919" y="95214"/>
                    </a:lnTo>
                    <a:lnTo>
                      <a:pt x="616560" y="95214"/>
                    </a:lnTo>
                    <a:lnTo>
                      <a:pt x="611789" y="95060"/>
                    </a:lnTo>
                    <a:lnTo>
                      <a:pt x="611960" y="95214"/>
                    </a:lnTo>
                    <a:lnTo>
                      <a:pt x="608969" y="118817"/>
                    </a:lnTo>
                    <a:lnTo>
                      <a:pt x="607839" y="130409"/>
                    </a:lnTo>
                    <a:lnTo>
                      <a:pt x="608969" y="138283"/>
                    </a:lnTo>
                    <a:lnTo>
                      <a:pt x="615319" y="143144"/>
                    </a:lnTo>
                    <a:lnTo>
                      <a:pt x="619838" y="138283"/>
                    </a:lnTo>
                    <a:lnTo>
                      <a:pt x="632187" y="139789"/>
                    </a:lnTo>
                    <a:lnTo>
                      <a:pt x="634434" y="142395"/>
                    </a:lnTo>
                    <a:lnTo>
                      <a:pt x="637433" y="137157"/>
                    </a:lnTo>
                    <a:lnTo>
                      <a:pt x="638550" y="130786"/>
                    </a:lnTo>
                    <a:lnTo>
                      <a:pt x="643801" y="130786"/>
                    </a:lnTo>
                    <a:lnTo>
                      <a:pt x="652787" y="134158"/>
                    </a:lnTo>
                    <a:lnTo>
                      <a:pt x="665898" y="147637"/>
                    </a:lnTo>
                    <a:lnTo>
                      <a:pt x="669261" y="154004"/>
                    </a:lnTo>
                    <a:lnTo>
                      <a:pt x="667387" y="162241"/>
                    </a:lnTo>
                    <a:lnTo>
                      <a:pt x="663266" y="159995"/>
                    </a:lnTo>
                    <a:lnTo>
                      <a:pt x="658401" y="161120"/>
                    </a:lnTo>
                    <a:lnTo>
                      <a:pt x="652782" y="160376"/>
                    </a:lnTo>
                    <a:lnTo>
                      <a:pt x="643420" y="167868"/>
                    </a:lnTo>
                    <a:lnTo>
                      <a:pt x="640424" y="166743"/>
                    </a:lnTo>
                    <a:lnTo>
                      <a:pt x="638542" y="170483"/>
                    </a:lnTo>
                    <a:lnTo>
                      <a:pt x="635923" y="170855"/>
                    </a:lnTo>
                    <a:lnTo>
                      <a:pt x="630672" y="177231"/>
                    </a:lnTo>
                    <a:lnTo>
                      <a:pt x="631430" y="182096"/>
                    </a:lnTo>
                    <a:lnTo>
                      <a:pt x="619829" y="191074"/>
                    </a:lnTo>
                    <a:lnTo>
                      <a:pt x="613453" y="190329"/>
                    </a:lnTo>
                    <a:lnTo>
                      <a:pt x="609337" y="195195"/>
                    </a:lnTo>
                    <a:lnTo>
                      <a:pt x="601091" y="202324"/>
                    </a:lnTo>
                    <a:lnTo>
                      <a:pt x="598853" y="206440"/>
                    </a:lnTo>
                    <a:lnTo>
                      <a:pt x="589858" y="201198"/>
                    </a:lnTo>
                    <a:lnTo>
                      <a:pt x="584989" y="199328"/>
                    </a:lnTo>
                    <a:lnTo>
                      <a:pt x="574873" y="201562"/>
                    </a:lnTo>
                    <a:lnTo>
                      <a:pt x="571510" y="206440"/>
                    </a:lnTo>
                    <a:lnTo>
                      <a:pt x="571886" y="214682"/>
                    </a:lnTo>
                    <a:lnTo>
                      <a:pt x="577873" y="219923"/>
                    </a:lnTo>
                    <a:lnTo>
                      <a:pt x="582747" y="224404"/>
                    </a:lnTo>
                    <a:lnTo>
                      <a:pt x="581625" y="228161"/>
                    </a:lnTo>
                    <a:lnTo>
                      <a:pt x="573384" y="237908"/>
                    </a:lnTo>
                    <a:lnTo>
                      <a:pt x="567757" y="249496"/>
                    </a:lnTo>
                    <a:lnTo>
                      <a:pt x="558762" y="250622"/>
                    </a:lnTo>
                    <a:lnTo>
                      <a:pt x="550910" y="255127"/>
                    </a:lnTo>
                    <a:lnTo>
                      <a:pt x="542292" y="256993"/>
                    </a:lnTo>
                    <a:lnTo>
                      <a:pt x="513832" y="264871"/>
                    </a:lnTo>
                    <a:lnTo>
                      <a:pt x="507088" y="271978"/>
                    </a:lnTo>
                    <a:lnTo>
                      <a:pt x="499219" y="277973"/>
                    </a:lnTo>
                    <a:lnTo>
                      <a:pt x="492860" y="275718"/>
                    </a:lnTo>
                    <a:lnTo>
                      <a:pt x="492480" y="273493"/>
                    </a:lnTo>
                    <a:lnTo>
                      <a:pt x="482749" y="274978"/>
                    </a:lnTo>
                    <a:lnTo>
                      <a:pt x="474131" y="271602"/>
                    </a:lnTo>
                    <a:lnTo>
                      <a:pt x="462517" y="267122"/>
                    </a:lnTo>
                    <a:lnTo>
                      <a:pt x="454276" y="263746"/>
                    </a:lnTo>
                    <a:lnTo>
                      <a:pt x="450904" y="259988"/>
                    </a:lnTo>
                    <a:lnTo>
                      <a:pt x="424695" y="258884"/>
                    </a:lnTo>
                    <a:lnTo>
                      <a:pt x="422076" y="261118"/>
                    </a:lnTo>
                    <a:lnTo>
                      <a:pt x="413462" y="262988"/>
                    </a:lnTo>
                    <a:lnTo>
                      <a:pt x="396607" y="261499"/>
                    </a:lnTo>
                    <a:lnTo>
                      <a:pt x="383483" y="261880"/>
                    </a:lnTo>
                    <a:lnTo>
                      <a:pt x="375258" y="262624"/>
                    </a:lnTo>
                    <a:lnTo>
                      <a:pt x="368878" y="251756"/>
                    </a:lnTo>
                    <a:lnTo>
                      <a:pt x="362896" y="242389"/>
                    </a:lnTo>
                    <a:lnTo>
                      <a:pt x="360269" y="236783"/>
                    </a:lnTo>
                    <a:lnTo>
                      <a:pt x="356156" y="235662"/>
                    </a:lnTo>
                    <a:lnTo>
                      <a:pt x="354274" y="232286"/>
                    </a:lnTo>
                    <a:lnTo>
                      <a:pt x="346794" y="231905"/>
                    </a:lnTo>
                    <a:lnTo>
                      <a:pt x="341911" y="227035"/>
                    </a:lnTo>
                    <a:lnTo>
                      <a:pt x="334436" y="225529"/>
                    </a:lnTo>
                    <a:lnTo>
                      <a:pt x="329943" y="222923"/>
                    </a:lnTo>
                    <a:lnTo>
                      <a:pt x="322074" y="219538"/>
                    </a:lnTo>
                    <a:lnTo>
                      <a:pt x="316083" y="220291"/>
                    </a:lnTo>
                    <a:lnTo>
                      <a:pt x="304102" y="220668"/>
                    </a:lnTo>
                    <a:lnTo>
                      <a:pt x="293605" y="217673"/>
                    </a:lnTo>
                    <a:lnTo>
                      <a:pt x="289488" y="213556"/>
                    </a:lnTo>
                    <a:lnTo>
                      <a:pt x="286870" y="207185"/>
                    </a:lnTo>
                    <a:lnTo>
                      <a:pt x="290622" y="203072"/>
                    </a:lnTo>
                    <a:lnTo>
                      <a:pt x="290622" y="198571"/>
                    </a:lnTo>
                    <a:lnTo>
                      <a:pt x="290233" y="192961"/>
                    </a:lnTo>
                    <a:lnTo>
                      <a:pt x="286493" y="186966"/>
                    </a:lnTo>
                    <a:lnTo>
                      <a:pt x="282753" y="183966"/>
                    </a:lnTo>
                    <a:lnTo>
                      <a:pt x="279005" y="176850"/>
                    </a:lnTo>
                    <a:lnTo>
                      <a:pt x="275633" y="170864"/>
                    </a:lnTo>
                    <a:lnTo>
                      <a:pt x="269646" y="167107"/>
                    </a:lnTo>
                    <a:lnTo>
                      <a:pt x="265902" y="169743"/>
                    </a:lnTo>
                    <a:lnTo>
                      <a:pt x="260284" y="167873"/>
                    </a:lnTo>
                    <a:lnTo>
                      <a:pt x="257669" y="167102"/>
                    </a:lnTo>
                    <a:lnTo>
                      <a:pt x="253916" y="167873"/>
                    </a:lnTo>
                    <a:lnTo>
                      <a:pt x="252042" y="170123"/>
                    </a:lnTo>
                    <a:lnTo>
                      <a:pt x="249796" y="167873"/>
                    </a:lnTo>
                    <a:lnTo>
                      <a:pt x="247185" y="163752"/>
                    </a:lnTo>
                    <a:lnTo>
                      <a:pt x="240061" y="157744"/>
                    </a:lnTo>
                    <a:lnTo>
                      <a:pt x="237065" y="150636"/>
                    </a:lnTo>
                    <a:lnTo>
                      <a:pt x="234823" y="151758"/>
                    </a:lnTo>
                    <a:lnTo>
                      <a:pt x="233334" y="146101"/>
                    </a:lnTo>
                    <a:lnTo>
                      <a:pt x="228529" y="144761"/>
                    </a:lnTo>
                    <a:lnTo>
                      <a:pt x="223218" y="149147"/>
                    </a:lnTo>
                    <a:lnTo>
                      <a:pt x="220227" y="154008"/>
                    </a:lnTo>
                    <a:lnTo>
                      <a:pt x="220227" y="157385"/>
                    </a:lnTo>
                    <a:lnTo>
                      <a:pt x="214617" y="160380"/>
                    </a:lnTo>
                    <a:lnTo>
                      <a:pt x="211981" y="164501"/>
                    </a:lnTo>
                    <a:lnTo>
                      <a:pt x="212756" y="173119"/>
                    </a:lnTo>
                    <a:lnTo>
                      <a:pt x="216487" y="180975"/>
                    </a:lnTo>
                    <a:lnTo>
                      <a:pt x="213488" y="186217"/>
                    </a:lnTo>
                    <a:lnTo>
                      <a:pt x="209363" y="188468"/>
                    </a:lnTo>
                    <a:lnTo>
                      <a:pt x="207488" y="191840"/>
                    </a:lnTo>
                    <a:lnTo>
                      <a:pt x="203753" y="191463"/>
                    </a:lnTo>
                    <a:lnTo>
                      <a:pt x="197022" y="190714"/>
                    </a:lnTo>
                    <a:lnTo>
                      <a:pt x="189525" y="190338"/>
                    </a:lnTo>
                    <a:lnTo>
                      <a:pt x="182028" y="188472"/>
                    </a:lnTo>
                    <a:lnTo>
                      <a:pt x="178279" y="200086"/>
                    </a:lnTo>
                    <a:lnTo>
                      <a:pt x="177154" y="215439"/>
                    </a:lnTo>
                    <a:lnTo>
                      <a:pt x="180898" y="220677"/>
                    </a:lnTo>
                    <a:lnTo>
                      <a:pt x="180154" y="226667"/>
                    </a:lnTo>
                    <a:lnTo>
                      <a:pt x="174154" y="227793"/>
                    </a:lnTo>
                    <a:lnTo>
                      <a:pt x="173033" y="226304"/>
                    </a:lnTo>
                    <a:lnTo>
                      <a:pt x="158052" y="230424"/>
                    </a:lnTo>
                    <a:lnTo>
                      <a:pt x="152057" y="230788"/>
                    </a:lnTo>
                    <a:lnTo>
                      <a:pt x="148313" y="234900"/>
                    </a:lnTo>
                    <a:lnTo>
                      <a:pt x="157316" y="237151"/>
                    </a:lnTo>
                    <a:lnTo>
                      <a:pt x="157316" y="242778"/>
                    </a:lnTo>
                    <a:lnTo>
                      <a:pt x="161056" y="255140"/>
                    </a:lnTo>
                    <a:lnTo>
                      <a:pt x="165549" y="261508"/>
                    </a:lnTo>
                    <a:lnTo>
                      <a:pt x="165168" y="266758"/>
                    </a:lnTo>
                    <a:lnTo>
                      <a:pt x="164796" y="270126"/>
                    </a:lnTo>
                    <a:lnTo>
                      <a:pt x="167047" y="272376"/>
                    </a:lnTo>
                    <a:lnTo>
                      <a:pt x="163675" y="276116"/>
                    </a:lnTo>
                    <a:lnTo>
                      <a:pt x="161805" y="280618"/>
                    </a:lnTo>
                    <a:lnTo>
                      <a:pt x="159939" y="282107"/>
                    </a:lnTo>
                    <a:lnTo>
                      <a:pt x="152451" y="280977"/>
                    </a:lnTo>
                    <a:lnTo>
                      <a:pt x="147183" y="271991"/>
                    </a:lnTo>
                    <a:lnTo>
                      <a:pt x="141950" y="274246"/>
                    </a:lnTo>
                    <a:lnTo>
                      <a:pt x="128475" y="271615"/>
                    </a:lnTo>
                    <a:lnTo>
                      <a:pt x="118359" y="271991"/>
                    </a:lnTo>
                    <a:lnTo>
                      <a:pt x="105997" y="272740"/>
                    </a:lnTo>
                    <a:lnTo>
                      <a:pt x="99266" y="276112"/>
                    </a:lnTo>
                    <a:lnTo>
                      <a:pt x="82407" y="271615"/>
                    </a:lnTo>
                    <a:lnTo>
                      <a:pt x="71546" y="271991"/>
                    </a:lnTo>
                    <a:lnTo>
                      <a:pt x="72299" y="281354"/>
                    </a:lnTo>
                    <a:lnTo>
                      <a:pt x="51328" y="282107"/>
                    </a:lnTo>
                    <a:lnTo>
                      <a:pt x="40095" y="281354"/>
                    </a:lnTo>
                    <a:lnTo>
                      <a:pt x="37091" y="286224"/>
                    </a:lnTo>
                    <a:lnTo>
                      <a:pt x="35786" y="288359"/>
                    </a:lnTo>
                    <a:lnTo>
                      <a:pt x="35392" y="287349"/>
                    </a:lnTo>
                    <a:lnTo>
                      <a:pt x="36898" y="291281"/>
                    </a:lnTo>
                    <a:lnTo>
                      <a:pt x="30903" y="301594"/>
                    </a:lnTo>
                    <a:lnTo>
                      <a:pt x="44378" y="308513"/>
                    </a:lnTo>
                    <a:lnTo>
                      <a:pt x="47571" y="301594"/>
                    </a:lnTo>
                    <a:lnTo>
                      <a:pt x="56368" y="307199"/>
                    </a:lnTo>
                    <a:lnTo>
                      <a:pt x="56933" y="310576"/>
                    </a:lnTo>
                    <a:lnTo>
                      <a:pt x="52996" y="314504"/>
                    </a:lnTo>
                    <a:lnTo>
                      <a:pt x="48315" y="314123"/>
                    </a:lnTo>
                    <a:lnTo>
                      <a:pt x="42136" y="315817"/>
                    </a:lnTo>
                    <a:lnTo>
                      <a:pt x="37643" y="310768"/>
                    </a:lnTo>
                    <a:lnTo>
                      <a:pt x="30155" y="314127"/>
                    </a:lnTo>
                    <a:lnTo>
                      <a:pt x="22290" y="319198"/>
                    </a:lnTo>
                    <a:lnTo>
                      <a:pt x="22474" y="322382"/>
                    </a:lnTo>
                    <a:lnTo>
                      <a:pt x="26595" y="326502"/>
                    </a:lnTo>
                    <a:lnTo>
                      <a:pt x="16286" y="330234"/>
                    </a:lnTo>
                    <a:lnTo>
                      <a:pt x="17044" y="334350"/>
                    </a:lnTo>
                    <a:cubicBezTo>
                      <a:pt x="17044" y="334350"/>
                      <a:pt x="9927" y="339404"/>
                      <a:pt x="9179" y="339596"/>
                    </a:cubicBezTo>
                    <a:cubicBezTo>
                      <a:pt x="8421" y="339785"/>
                      <a:pt x="0" y="341655"/>
                      <a:pt x="0" y="341655"/>
                    </a:cubicBezTo>
                    <a:lnTo>
                      <a:pt x="3556" y="350461"/>
                    </a:lnTo>
                    <a:lnTo>
                      <a:pt x="10116" y="349532"/>
                    </a:lnTo>
                    <a:lnTo>
                      <a:pt x="9748" y="355519"/>
                    </a:lnTo>
                    <a:lnTo>
                      <a:pt x="13860" y="360573"/>
                    </a:lnTo>
                    <a:lnTo>
                      <a:pt x="14249" y="364137"/>
                    </a:lnTo>
                    <a:lnTo>
                      <a:pt x="10116" y="372541"/>
                    </a:lnTo>
                    <a:lnTo>
                      <a:pt x="9401" y="381373"/>
                    </a:lnTo>
                    <a:lnTo>
                      <a:pt x="12743" y="385472"/>
                    </a:lnTo>
                    <a:lnTo>
                      <a:pt x="19110" y="383222"/>
                    </a:lnTo>
                    <a:lnTo>
                      <a:pt x="25473" y="378724"/>
                    </a:lnTo>
                    <a:lnTo>
                      <a:pt x="27724" y="382477"/>
                    </a:lnTo>
                    <a:lnTo>
                      <a:pt x="32953" y="382477"/>
                    </a:lnTo>
                    <a:lnTo>
                      <a:pt x="32607" y="376854"/>
                    </a:lnTo>
                    <a:lnTo>
                      <a:pt x="35957" y="374223"/>
                    </a:lnTo>
                    <a:lnTo>
                      <a:pt x="41952" y="374989"/>
                    </a:lnTo>
                    <a:lnTo>
                      <a:pt x="44562" y="370487"/>
                    </a:lnTo>
                    <a:lnTo>
                      <a:pt x="43446" y="366747"/>
                    </a:lnTo>
                    <a:lnTo>
                      <a:pt x="44194" y="363375"/>
                    </a:lnTo>
                    <a:lnTo>
                      <a:pt x="48311" y="358493"/>
                    </a:lnTo>
                    <a:lnTo>
                      <a:pt x="53561" y="361129"/>
                    </a:lnTo>
                    <a:lnTo>
                      <a:pt x="55423" y="367877"/>
                    </a:lnTo>
                    <a:lnTo>
                      <a:pt x="58054" y="371617"/>
                    </a:lnTo>
                    <a:lnTo>
                      <a:pt x="59171" y="380235"/>
                    </a:lnTo>
                    <a:lnTo>
                      <a:pt x="61426" y="386221"/>
                    </a:lnTo>
                    <a:lnTo>
                      <a:pt x="67421" y="389965"/>
                    </a:lnTo>
                    <a:lnTo>
                      <a:pt x="71153" y="387710"/>
                    </a:lnTo>
                    <a:lnTo>
                      <a:pt x="78282" y="382486"/>
                    </a:lnTo>
                    <a:lnTo>
                      <a:pt x="82398" y="378733"/>
                    </a:lnTo>
                    <a:lnTo>
                      <a:pt x="88017" y="373868"/>
                    </a:lnTo>
                    <a:lnTo>
                      <a:pt x="93626" y="374997"/>
                    </a:lnTo>
                    <a:lnTo>
                      <a:pt x="102612" y="373110"/>
                    </a:lnTo>
                    <a:lnTo>
                      <a:pt x="105620" y="375742"/>
                    </a:lnTo>
                    <a:lnTo>
                      <a:pt x="103374" y="377993"/>
                    </a:lnTo>
                    <a:lnTo>
                      <a:pt x="105984" y="377993"/>
                    </a:lnTo>
                    <a:lnTo>
                      <a:pt x="109001" y="380603"/>
                    </a:lnTo>
                    <a:lnTo>
                      <a:pt x="110858" y="379858"/>
                    </a:lnTo>
                    <a:lnTo>
                      <a:pt x="114607" y="379118"/>
                    </a:lnTo>
                    <a:lnTo>
                      <a:pt x="117594" y="377993"/>
                    </a:lnTo>
                    <a:lnTo>
                      <a:pt x="120225" y="380988"/>
                    </a:lnTo>
                    <a:lnTo>
                      <a:pt x="130336" y="393727"/>
                    </a:lnTo>
                    <a:lnTo>
                      <a:pt x="131454" y="398969"/>
                    </a:lnTo>
                    <a:lnTo>
                      <a:pt x="135570" y="402709"/>
                    </a:lnTo>
                    <a:lnTo>
                      <a:pt x="149430" y="404223"/>
                    </a:lnTo>
                    <a:lnTo>
                      <a:pt x="151308" y="407959"/>
                    </a:lnTo>
                    <a:lnTo>
                      <a:pt x="159922" y="410206"/>
                    </a:lnTo>
                    <a:lnTo>
                      <a:pt x="162909" y="419568"/>
                    </a:lnTo>
                    <a:lnTo>
                      <a:pt x="167774" y="424434"/>
                    </a:lnTo>
                    <a:lnTo>
                      <a:pt x="172657" y="428939"/>
                    </a:lnTo>
                    <a:lnTo>
                      <a:pt x="173401" y="437172"/>
                    </a:lnTo>
                    <a:lnTo>
                      <a:pt x="177894" y="443540"/>
                    </a:lnTo>
                    <a:lnTo>
                      <a:pt x="181634" y="452907"/>
                    </a:lnTo>
                    <a:lnTo>
                      <a:pt x="179405" y="456278"/>
                    </a:lnTo>
                    <a:lnTo>
                      <a:pt x="177530" y="454028"/>
                    </a:lnTo>
                    <a:lnTo>
                      <a:pt x="173782" y="457789"/>
                    </a:lnTo>
                    <a:lnTo>
                      <a:pt x="177894" y="464131"/>
                    </a:lnTo>
                    <a:lnTo>
                      <a:pt x="177530" y="470498"/>
                    </a:lnTo>
                    <a:lnTo>
                      <a:pt x="179773" y="475740"/>
                    </a:lnTo>
                    <a:lnTo>
                      <a:pt x="185759" y="485483"/>
                    </a:lnTo>
                    <a:lnTo>
                      <a:pt x="188755" y="482860"/>
                    </a:lnTo>
                    <a:lnTo>
                      <a:pt x="192126" y="482860"/>
                    </a:lnTo>
                    <a:lnTo>
                      <a:pt x="199243" y="488093"/>
                    </a:lnTo>
                    <a:lnTo>
                      <a:pt x="204493" y="493352"/>
                    </a:lnTo>
                    <a:lnTo>
                      <a:pt x="213860" y="497850"/>
                    </a:lnTo>
                    <a:lnTo>
                      <a:pt x="217968" y="494859"/>
                    </a:lnTo>
                    <a:lnTo>
                      <a:pt x="223959" y="495240"/>
                    </a:lnTo>
                    <a:lnTo>
                      <a:pt x="229573" y="498975"/>
                    </a:lnTo>
                    <a:lnTo>
                      <a:pt x="233330" y="498975"/>
                    </a:lnTo>
                    <a:lnTo>
                      <a:pt x="238567" y="503836"/>
                    </a:lnTo>
                    <a:lnTo>
                      <a:pt x="243060" y="505710"/>
                    </a:lnTo>
                    <a:lnTo>
                      <a:pt x="247939" y="512086"/>
                    </a:lnTo>
                    <a:lnTo>
                      <a:pt x="250934" y="508723"/>
                    </a:lnTo>
                    <a:lnTo>
                      <a:pt x="254289" y="508723"/>
                    </a:lnTo>
                    <a:lnTo>
                      <a:pt x="258786" y="511705"/>
                    </a:lnTo>
                    <a:lnTo>
                      <a:pt x="262543" y="516579"/>
                    </a:lnTo>
                    <a:lnTo>
                      <a:pt x="269278" y="515830"/>
                    </a:lnTo>
                    <a:lnTo>
                      <a:pt x="270785" y="521825"/>
                    </a:lnTo>
                    <a:lnTo>
                      <a:pt x="277520" y="527063"/>
                    </a:lnTo>
                    <a:lnTo>
                      <a:pt x="281256" y="524457"/>
                    </a:lnTo>
                    <a:lnTo>
                      <a:pt x="285004" y="522202"/>
                    </a:lnTo>
                    <a:lnTo>
                      <a:pt x="292882" y="523332"/>
                    </a:lnTo>
                    <a:lnTo>
                      <a:pt x="295115" y="527444"/>
                    </a:lnTo>
                    <a:lnTo>
                      <a:pt x="298491" y="528569"/>
                    </a:lnTo>
                    <a:lnTo>
                      <a:pt x="303374" y="532694"/>
                    </a:lnTo>
                    <a:lnTo>
                      <a:pt x="307863" y="532318"/>
                    </a:lnTo>
                    <a:lnTo>
                      <a:pt x="313854" y="531573"/>
                    </a:lnTo>
                    <a:lnTo>
                      <a:pt x="317974" y="529678"/>
                    </a:lnTo>
                    <a:lnTo>
                      <a:pt x="322087" y="529678"/>
                    </a:lnTo>
                    <a:lnTo>
                      <a:pt x="324714" y="534937"/>
                    </a:lnTo>
                    <a:lnTo>
                      <a:pt x="326216" y="537192"/>
                    </a:lnTo>
                    <a:lnTo>
                      <a:pt x="330709" y="530444"/>
                    </a:lnTo>
                    <a:lnTo>
                      <a:pt x="337076" y="526323"/>
                    </a:lnTo>
                    <a:lnTo>
                      <a:pt x="343062" y="523691"/>
                    </a:lnTo>
                    <a:lnTo>
                      <a:pt x="349806" y="527829"/>
                    </a:lnTo>
                    <a:lnTo>
                      <a:pt x="356165" y="528197"/>
                    </a:lnTo>
                    <a:lnTo>
                      <a:pt x="363666" y="528933"/>
                    </a:lnTo>
                    <a:lnTo>
                      <a:pt x="367406" y="531573"/>
                    </a:lnTo>
                    <a:lnTo>
                      <a:pt x="375280" y="528933"/>
                    </a:lnTo>
                    <a:lnTo>
                      <a:pt x="377522" y="524825"/>
                    </a:lnTo>
                    <a:lnTo>
                      <a:pt x="379764" y="524825"/>
                    </a:lnTo>
                    <a:lnTo>
                      <a:pt x="384266" y="521834"/>
                    </a:lnTo>
                    <a:lnTo>
                      <a:pt x="386499" y="517700"/>
                    </a:lnTo>
                    <a:lnTo>
                      <a:pt x="395113" y="515454"/>
                    </a:lnTo>
                    <a:lnTo>
                      <a:pt x="398104" y="508346"/>
                    </a:lnTo>
                    <a:lnTo>
                      <a:pt x="402229" y="506472"/>
                    </a:lnTo>
                    <a:lnTo>
                      <a:pt x="404844" y="508346"/>
                    </a:lnTo>
                    <a:lnTo>
                      <a:pt x="410471" y="507966"/>
                    </a:lnTo>
                    <a:lnTo>
                      <a:pt x="413834" y="509476"/>
                    </a:lnTo>
                    <a:lnTo>
                      <a:pt x="415708" y="507602"/>
                    </a:lnTo>
                    <a:cubicBezTo>
                      <a:pt x="415708" y="507602"/>
                      <a:pt x="414964" y="506087"/>
                      <a:pt x="416081" y="505715"/>
                    </a:cubicBezTo>
                    <a:cubicBezTo>
                      <a:pt x="417210" y="505342"/>
                      <a:pt x="423591" y="503490"/>
                      <a:pt x="423591" y="503490"/>
                    </a:cubicBezTo>
                    <a:lnTo>
                      <a:pt x="427326" y="505342"/>
                    </a:lnTo>
                    <a:lnTo>
                      <a:pt x="426205" y="510229"/>
                    </a:lnTo>
                    <a:lnTo>
                      <a:pt x="428075" y="511697"/>
                    </a:lnTo>
                    <a:close/>
                    <a:moveTo>
                      <a:pt x="749888" y="458936"/>
                    </a:moveTo>
                    <a:cubicBezTo>
                      <a:pt x="750162" y="458919"/>
                      <a:pt x="750735" y="459646"/>
                      <a:pt x="750760" y="460070"/>
                    </a:cubicBezTo>
                    <a:cubicBezTo>
                      <a:pt x="750837" y="460857"/>
                      <a:pt x="750726" y="461649"/>
                      <a:pt x="750654" y="462449"/>
                    </a:cubicBezTo>
                    <a:cubicBezTo>
                      <a:pt x="750760" y="462509"/>
                      <a:pt x="750902" y="462573"/>
                      <a:pt x="751017" y="462650"/>
                    </a:cubicBezTo>
                    <a:lnTo>
                      <a:pt x="751638" y="463557"/>
                    </a:lnTo>
                    <a:lnTo>
                      <a:pt x="750628" y="463052"/>
                    </a:lnTo>
                    <a:cubicBezTo>
                      <a:pt x="750649" y="462834"/>
                      <a:pt x="750641" y="462650"/>
                      <a:pt x="750658" y="462449"/>
                    </a:cubicBezTo>
                    <a:cubicBezTo>
                      <a:pt x="749918" y="462047"/>
                      <a:pt x="749049" y="461713"/>
                      <a:pt x="748694" y="461088"/>
                    </a:cubicBezTo>
                    <a:cubicBezTo>
                      <a:pt x="748026" y="459997"/>
                      <a:pt x="748642" y="459043"/>
                      <a:pt x="749888" y="458936"/>
                    </a:cubicBezTo>
                    <a:close/>
                    <a:moveTo>
                      <a:pt x="720520" y="422641"/>
                    </a:moveTo>
                    <a:cubicBezTo>
                      <a:pt x="720884" y="422692"/>
                      <a:pt x="721154" y="423231"/>
                      <a:pt x="721483" y="423552"/>
                    </a:cubicBezTo>
                    <a:cubicBezTo>
                      <a:pt x="721102" y="423804"/>
                      <a:pt x="720721" y="424053"/>
                      <a:pt x="720341" y="424305"/>
                    </a:cubicBezTo>
                    <a:cubicBezTo>
                      <a:pt x="719925" y="424164"/>
                      <a:pt x="719288" y="424130"/>
                      <a:pt x="719155" y="423860"/>
                    </a:cubicBezTo>
                    <a:cubicBezTo>
                      <a:pt x="718744" y="422966"/>
                      <a:pt x="719275" y="422431"/>
                      <a:pt x="720520" y="422641"/>
                    </a:cubicBezTo>
                    <a:close/>
                    <a:moveTo>
                      <a:pt x="703840" y="498868"/>
                    </a:moveTo>
                    <a:cubicBezTo>
                      <a:pt x="704213" y="499198"/>
                      <a:pt x="704816" y="499424"/>
                      <a:pt x="704910" y="499805"/>
                    </a:cubicBezTo>
                    <a:cubicBezTo>
                      <a:pt x="705193" y="500781"/>
                      <a:pt x="705300" y="501829"/>
                      <a:pt x="705334" y="502848"/>
                    </a:cubicBezTo>
                    <a:cubicBezTo>
                      <a:pt x="705342" y="503053"/>
                      <a:pt x="704743" y="503284"/>
                      <a:pt x="704435" y="503507"/>
                    </a:cubicBezTo>
                    <a:cubicBezTo>
                      <a:pt x="703828" y="502167"/>
                      <a:pt x="703203" y="500819"/>
                      <a:pt x="702659" y="499467"/>
                    </a:cubicBezTo>
                    <a:cubicBezTo>
                      <a:pt x="702642" y="499424"/>
                      <a:pt x="703421" y="499086"/>
                      <a:pt x="703840" y="498868"/>
                    </a:cubicBezTo>
                    <a:close/>
                    <a:moveTo>
                      <a:pt x="852038" y="171471"/>
                    </a:moveTo>
                    <a:cubicBezTo>
                      <a:pt x="853390" y="171360"/>
                      <a:pt x="855495" y="172729"/>
                      <a:pt x="855761" y="174034"/>
                    </a:cubicBezTo>
                    <a:cubicBezTo>
                      <a:pt x="856069" y="175631"/>
                      <a:pt x="856206" y="177235"/>
                      <a:pt x="856415" y="178934"/>
                    </a:cubicBezTo>
                    <a:cubicBezTo>
                      <a:pt x="855846" y="180457"/>
                      <a:pt x="855444" y="182096"/>
                      <a:pt x="854592" y="183414"/>
                    </a:cubicBezTo>
                    <a:cubicBezTo>
                      <a:pt x="854293" y="183872"/>
                      <a:pt x="852175" y="183906"/>
                      <a:pt x="851974" y="183530"/>
                    </a:cubicBezTo>
                    <a:cubicBezTo>
                      <a:pt x="850651" y="181206"/>
                      <a:pt x="849487" y="178763"/>
                      <a:pt x="848589" y="176242"/>
                    </a:cubicBezTo>
                    <a:cubicBezTo>
                      <a:pt x="847887" y="174368"/>
                      <a:pt x="850001" y="171660"/>
                      <a:pt x="852038" y="171471"/>
                    </a:cubicBezTo>
                    <a:close/>
                    <a:moveTo>
                      <a:pt x="622756" y="113220"/>
                    </a:moveTo>
                    <a:cubicBezTo>
                      <a:pt x="622392" y="113028"/>
                      <a:pt x="621699" y="112779"/>
                      <a:pt x="621716" y="112647"/>
                    </a:cubicBezTo>
                    <a:cubicBezTo>
                      <a:pt x="621896" y="111710"/>
                      <a:pt x="622200" y="110803"/>
                      <a:pt x="622482" y="109861"/>
                    </a:cubicBezTo>
                    <a:cubicBezTo>
                      <a:pt x="622846" y="110075"/>
                      <a:pt x="623526" y="110319"/>
                      <a:pt x="623509" y="110460"/>
                    </a:cubicBezTo>
                    <a:cubicBezTo>
                      <a:pt x="623329" y="111389"/>
                      <a:pt x="623013" y="112283"/>
                      <a:pt x="622756" y="113220"/>
                    </a:cubicBezTo>
                    <a:close/>
                    <a:moveTo>
                      <a:pt x="644866" y="504191"/>
                    </a:moveTo>
                    <a:cubicBezTo>
                      <a:pt x="644952" y="504281"/>
                      <a:pt x="645054" y="504350"/>
                      <a:pt x="645149" y="504435"/>
                    </a:cubicBezTo>
                    <a:cubicBezTo>
                      <a:pt x="647481" y="503802"/>
                      <a:pt x="650159" y="504191"/>
                      <a:pt x="652072" y="502056"/>
                    </a:cubicBezTo>
                    <a:cubicBezTo>
                      <a:pt x="652941" y="501063"/>
                      <a:pt x="653848" y="501538"/>
                      <a:pt x="653719" y="503062"/>
                    </a:cubicBezTo>
                    <a:cubicBezTo>
                      <a:pt x="653642" y="503999"/>
                      <a:pt x="653030" y="505394"/>
                      <a:pt x="652303" y="505676"/>
                    </a:cubicBezTo>
                    <a:cubicBezTo>
                      <a:pt x="649744" y="506643"/>
                      <a:pt x="647198" y="506605"/>
                      <a:pt x="645149" y="504431"/>
                    </a:cubicBezTo>
                    <a:cubicBezTo>
                      <a:pt x="644905" y="504500"/>
                      <a:pt x="644644" y="504512"/>
                      <a:pt x="644413" y="504602"/>
                    </a:cubicBezTo>
                    <a:cubicBezTo>
                      <a:pt x="644413" y="504196"/>
                      <a:pt x="644413" y="503806"/>
                      <a:pt x="644413" y="503413"/>
                    </a:cubicBezTo>
                    <a:cubicBezTo>
                      <a:pt x="644558" y="503682"/>
                      <a:pt x="644712" y="503926"/>
                      <a:pt x="644866" y="504191"/>
                    </a:cubicBezTo>
                    <a:close/>
                  </a:path>
                </a:pathLst>
              </a:custGeom>
              <a:grpFill/>
              <a:ln w="5028" cap="flat">
                <a:solidFill>
                  <a:schemeClr val="bg1"/>
                </a:solidFill>
                <a:prstDash val="solid"/>
                <a:miter/>
              </a:ln>
            </p:spPr>
            <p:txBody>
              <a:bodyPr rtlCol="0" anchor="ctr"/>
              <a:lstStyle/>
              <a:p>
                <a:endParaRPr lang="en-US"/>
              </a:p>
            </p:txBody>
          </p:sp>
          <p:sp>
            <p:nvSpPr>
              <p:cNvPr id="645" name="Freeform 644">
                <a:extLst>
                  <a:ext uri="{FF2B5EF4-FFF2-40B4-BE49-F238E27FC236}">
                    <a16:creationId xmlns:a16="http://schemas.microsoft.com/office/drawing/2014/main" id="{A7A17F2C-F571-E057-D887-8966571D60D1}"/>
                  </a:ext>
                </a:extLst>
              </p:cNvPr>
              <p:cNvSpPr/>
              <p:nvPr/>
            </p:nvSpPr>
            <p:spPr>
              <a:xfrm>
                <a:off x="7682873" y="4808856"/>
                <a:ext cx="32895" cy="28762"/>
              </a:xfrm>
              <a:custGeom>
                <a:avLst/>
                <a:gdLst>
                  <a:gd name="connsiteX0" fmla="*/ 26535 w 32895"/>
                  <a:gd name="connsiteY0" fmla="*/ 21864 h 28762"/>
                  <a:gd name="connsiteX1" fmla="*/ 32881 w 32895"/>
                  <a:gd name="connsiteY1" fmla="*/ 6249 h 28762"/>
                  <a:gd name="connsiteX2" fmla="*/ 30493 w 32895"/>
                  <a:gd name="connsiteY2" fmla="*/ 2064 h 28762"/>
                  <a:gd name="connsiteX3" fmla="*/ 25191 w 32895"/>
                  <a:gd name="connsiteY3" fmla="*/ 32 h 28762"/>
                  <a:gd name="connsiteX4" fmla="*/ 22431 w 32895"/>
                  <a:gd name="connsiteY4" fmla="*/ 32 h 28762"/>
                  <a:gd name="connsiteX5" fmla="*/ 1815 w 32895"/>
                  <a:gd name="connsiteY5" fmla="*/ 9959 h 28762"/>
                  <a:gd name="connsiteX6" fmla="*/ 343 w 32895"/>
                  <a:gd name="connsiteY6" fmla="*/ 12967 h 28762"/>
                  <a:gd name="connsiteX7" fmla="*/ 8460 w 32895"/>
                  <a:gd name="connsiteY7" fmla="*/ 28094 h 28762"/>
                  <a:gd name="connsiteX8" fmla="*/ 26535 w 32895"/>
                  <a:gd name="connsiteY8" fmla="*/ 21864 h 28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895" h="28762">
                    <a:moveTo>
                      <a:pt x="26535" y="21864"/>
                    </a:moveTo>
                    <a:cubicBezTo>
                      <a:pt x="29603" y="17105"/>
                      <a:pt x="32166" y="11945"/>
                      <a:pt x="32881" y="6249"/>
                    </a:cubicBezTo>
                    <a:cubicBezTo>
                      <a:pt x="33052" y="4914"/>
                      <a:pt x="31721" y="2907"/>
                      <a:pt x="30493" y="2064"/>
                    </a:cubicBezTo>
                    <a:cubicBezTo>
                      <a:pt x="28709" y="862"/>
                      <a:pt x="26385" y="443"/>
                      <a:pt x="25191" y="32"/>
                    </a:cubicBezTo>
                    <a:cubicBezTo>
                      <a:pt x="23578" y="32"/>
                      <a:pt x="23022" y="49"/>
                      <a:pt x="22431" y="32"/>
                    </a:cubicBezTo>
                    <a:cubicBezTo>
                      <a:pt x="13770" y="-387"/>
                      <a:pt x="7103" y="3374"/>
                      <a:pt x="1815" y="9959"/>
                    </a:cubicBezTo>
                    <a:cubicBezTo>
                      <a:pt x="1126" y="10806"/>
                      <a:pt x="616" y="11898"/>
                      <a:pt x="343" y="12967"/>
                    </a:cubicBezTo>
                    <a:cubicBezTo>
                      <a:pt x="-1198" y="18997"/>
                      <a:pt x="2623" y="26053"/>
                      <a:pt x="8460" y="28094"/>
                    </a:cubicBezTo>
                    <a:cubicBezTo>
                      <a:pt x="14202" y="30122"/>
                      <a:pt x="22962" y="27388"/>
                      <a:pt x="26535" y="21864"/>
                    </a:cubicBezTo>
                    <a:close/>
                  </a:path>
                </a:pathLst>
              </a:custGeom>
              <a:grpFill/>
              <a:ln w="5028" cap="flat">
                <a:solidFill>
                  <a:schemeClr val="bg1"/>
                </a:solidFill>
                <a:prstDash val="solid"/>
                <a:miter/>
              </a:ln>
            </p:spPr>
            <p:txBody>
              <a:bodyPr rtlCol="0" anchor="ctr"/>
              <a:lstStyle/>
              <a:p>
                <a:endParaRPr lang="en-US"/>
              </a:p>
            </p:txBody>
          </p:sp>
        </p:grpSp>
        <p:sp>
          <p:nvSpPr>
            <p:cNvPr id="501" name="Freeform 500">
              <a:extLst>
                <a:ext uri="{FF2B5EF4-FFF2-40B4-BE49-F238E27FC236}">
                  <a16:creationId xmlns:a16="http://schemas.microsoft.com/office/drawing/2014/main" id="{9A679121-C8F0-7D3F-7786-230C4D50A77D}"/>
                </a:ext>
              </a:extLst>
            </p:cNvPr>
            <p:cNvSpPr/>
            <p:nvPr/>
          </p:nvSpPr>
          <p:spPr>
            <a:xfrm>
              <a:off x="7587719" y="4760183"/>
              <a:ext cx="115032" cy="223779"/>
            </a:xfrm>
            <a:custGeom>
              <a:avLst/>
              <a:gdLst>
                <a:gd name="connsiteX0" fmla="*/ 112745 w 115032"/>
                <a:gd name="connsiteY0" fmla="*/ 148552 h 223779"/>
                <a:gd name="connsiteX1" fmla="*/ 102856 w 115032"/>
                <a:gd name="connsiteY1" fmla="*/ 119626 h 223779"/>
                <a:gd name="connsiteX2" fmla="*/ 95710 w 115032"/>
                <a:gd name="connsiteY2" fmla="*/ 110122 h 223779"/>
                <a:gd name="connsiteX3" fmla="*/ 76737 w 115032"/>
                <a:gd name="connsiteY3" fmla="*/ 95654 h 223779"/>
                <a:gd name="connsiteX4" fmla="*/ 67361 w 115032"/>
                <a:gd name="connsiteY4" fmla="*/ 84028 h 223779"/>
                <a:gd name="connsiteX5" fmla="*/ 62423 w 115032"/>
                <a:gd name="connsiteY5" fmla="*/ 77203 h 223779"/>
                <a:gd name="connsiteX6" fmla="*/ 57378 w 115032"/>
                <a:gd name="connsiteY6" fmla="*/ 72594 h 223779"/>
                <a:gd name="connsiteX7" fmla="*/ 55705 w 115032"/>
                <a:gd name="connsiteY7" fmla="*/ 69719 h 223779"/>
                <a:gd name="connsiteX8" fmla="*/ 59685 w 115032"/>
                <a:gd name="connsiteY8" fmla="*/ 52410 h 223779"/>
                <a:gd name="connsiteX9" fmla="*/ 64529 w 115032"/>
                <a:gd name="connsiteY9" fmla="*/ 43574 h 223779"/>
                <a:gd name="connsiteX10" fmla="*/ 68170 w 115032"/>
                <a:gd name="connsiteY10" fmla="*/ 38049 h 223779"/>
                <a:gd name="connsiteX11" fmla="*/ 87691 w 115032"/>
                <a:gd name="connsiteY11" fmla="*/ 27429 h 223779"/>
                <a:gd name="connsiteX12" fmla="*/ 89711 w 115032"/>
                <a:gd name="connsiteY12" fmla="*/ 27027 h 223779"/>
                <a:gd name="connsiteX13" fmla="*/ 88286 w 115032"/>
                <a:gd name="connsiteY13" fmla="*/ 27296 h 223779"/>
                <a:gd name="connsiteX14" fmla="*/ 87888 w 115032"/>
                <a:gd name="connsiteY14" fmla="*/ 26427 h 223779"/>
                <a:gd name="connsiteX15" fmla="*/ 79458 w 115032"/>
                <a:gd name="connsiteY15" fmla="*/ 24446 h 223779"/>
                <a:gd name="connsiteX16" fmla="*/ 73288 w 115032"/>
                <a:gd name="connsiteY16" fmla="*/ 22486 h 223779"/>
                <a:gd name="connsiteX17" fmla="*/ 67387 w 115032"/>
                <a:gd name="connsiteY17" fmla="*/ 19401 h 223779"/>
                <a:gd name="connsiteX18" fmla="*/ 65414 w 115032"/>
                <a:gd name="connsiteY18" fmla="*/ 16299 h 223779"/>
                <a:gd name="connsiteX19" fmla="*/ 64285 w 115032"/>
                <a:gd name="connsiteY19" fmla="*/ 10689 h 223779"/>
                <a:gd name="connsiteX20" fmla="*/ 63724 w 115032"/>
                <a:gd name="connsiteY20" fmla="*/ 6170 h 223779"/>
                <a:gd name="connsiteX21" fmla="*/ 56415 w 115032"/>
                <a:gd name="connsiteY21" fmla="*/ 4784 h 223779"/>
                <a:gd name="connsiteX22" fmla="*/ 49962 w 115032"/>
                <a:gd name="connsiteY22" fmla="*/ 3089 h 223779"/>
                <a:gd name="connsiteX23" fmla="*/ 46308 w 115032"/>
                <a:gd name="connsiteY23" fmla="*/ 0 h 223779"/>
                <a:gd name="connsiteX24" fmla="*/ 42662 w 115032"/>
                <a:gd name="connsiteY24" fmla="*/ 1134 h 223779"/>
                <a:gd name="connsiteX25" fmla="*/ 37887 w 115032"/>
                <a:gd name="connsiteY25" fmla="*/ 2546 h 223779"/>
                <a:gd name="connsiteX26" fmla="*/ 39008 w 115032"/>
                <a:gd name="connsiteY26" fmla="*/ 7039 h 223779"/>
                <a:gd name="connsiteX27" fmla="*/ 32542 w 115032"/>
                <a:gd name="connsiteY27" fmla="*/ 6175 h 223779"/>
                <a:gd name="connsiteX28" fmla="*/ 29735 w 115032"/>
                <a:gd name="connsiteY28" fmla="*/ 6175 h 223779"/>
                <a:gd name="connsiteX29" fmla="*/ 25807 w 115032"/>
                <a:gd name="connsiteY29" fmla="*/ 10128 h 223779"/>
                <a:gd name="connsiteX30" fmla="*/ 22153 w 115032"/>
                <a:gd name="connsiteY30" fmla="*/ 10128 h 223779"/>
                <a:gd name="connsiteX31" fmla="*/ 15696 w 115032"/>
                <a:gd name="connsiteY31" fmla="*/ 11814 h 223779"/>
                <a:gd name="connsiteX32" fmla="*/ 9243 w 115032"/>
                <a:gd name="connsiteY32" fmla="*/ 9568 h 223779"/>
                <a:gd name="connsiteX33" fmla="*/ 3894 w 115032"/>
                <a:gd name="connsiteY33" fmla="*/ 11814 h 223779"/>
                <a:gd name="connsiteX34" fmla="*/ 522 w 115032"/>
                <a:gd name="connsiteY34" fmla="*/ 13496 h 223779"/>
                <a:gd name="connsiteX35" fmla="*/ 0 w 115032"/>
                <a:gd name="connsiteY35" fmla="*/ 13552 h 223779"/>
                <a:gd name="connsiteX36" fmla="*/ 1643 w 115032"/>
                <a:gd name="connsiteY36" fmla="*/ 16303 h 223779"/>
                <a:gd name="connsiteX37" fmla="*/ 5576 w 115032"/>
                <a:gd name="connsiteY37" fmla="*/ 17998 h 223779"/>
                <a:gd name="connsiteX38" fmla="*/ 9525 w 115032"/>
                <a:gd name="connsiteY38" fmla="*/ 21913 h 223779"/>
                <a:gd name="connsiteX39" fmla="*/ 11767 w 115032"/>
                <a:gd name="connsiteY39" fmla="*/ 24446 h 223779"/>
                <a:gd name="connsiteX40" fmla="*/ 11767 w 115032"/>
                <a:gd name="connsiteY40" fmla="*/ 26988 h 223779"/>
                <a:gd name="connsiteX41" fmla="*/ 11477 w 115032"/>
                <a:gd name="connsiteY41" fmla="*/ 30078 h 223779"/>
                <a:gd name="connsiteX42" fmla="*/ 15422 w 115032"/>
                <a:gd name="connsiteY42" fmla="*/ 33167 h 223779"/>
                <a:gd name="connsiteX43" fmla="*/ 18507 w 115032"/>
                <a:gd name="connsiteY43" fmla="*/ 38225 h 223779"/>
                <a:gd name="connsiteX44" fmla="*/ 24125 w 115032"/>
                <a:gd name="connsiteY44" fmla="*/ 38225 h 223779"/>
                <a:gd name="connsiteX45" fmla="*/ 28067 w 115032"/>
                <a:gd name="connsiteY45" fmla="*/ 39620 h 223779"/>
                <a:gd name="connsiteX46" fmla="*/ 30865 w 115032"/>
                <a:gd name="connsiteY46" fmla="*/ 37938 h 223779"/>
                <a:gd name="connsiteX47" fmla="*/ 35076 w 115032"/>
                <a:gd name="connsiteY47" fmla="*/ 36809 h 223779"/>
                <a:gd name="connsiteX48" fmla="*/ 37887 w 115032"/>
                <a:gd name="connsiteY48" fmla="*/ 40185 h 223779"/>
                <a:gd name="connsiteX49" fmla="*/ 40694 w 115032"/>
                <a:gd name="connsiteY49" fmla="*/ 41019 h 223779"/>
                <a:gd name="connsiteX50" fmla="*/ 42384 w 115032"/>
                <a:gd name="connsiteY50" fmla="*/ 46364 h 223779"/>
                <a:gd name="connsiteX51" fmla="*/ 45191 w 115032"/>
                <a:gd name="connsiteY51" fmla="*/ 47780 h 223779"/>
                <a:gd name="connsiteX52" fmla="*/ 45191 w 115032"/>
                <a:gd name="connsiteY52" fmla="*/ 49453 h 223779"/>
                <a:gd name="connsiteX53" fmla="*/ 43510 w 115032"/>
                <a:gd name="connsiteY53" fmla="*/ 50279 h 223779"/>
                <a:gd name="connsiteX54" fmla="*/ 42102 w 115032"/>
                <a:gd name="connsiteY54" fmla="*/ 55628 h 223779"/>
                <a:gd name="connsiteX55" fmla="*/ 31700 w 115032"/>
                <a:gd name="connsiteY55" fmla="*/ 59556 h 223779"/>
                <a:gd name="connsiteX56" fmla="*/ 32820 w 115032"/>
                <a:gd name="connsiteY56" fmla="*/ 61525 h 223779"/>
                <a:gd name="connsiteX57" fmla="*/ 33946 w 115032"/>
                <a:gd name="connsiteY57" fmla="*/ 64614 h 223779"/>
                <a:gd name="connsiteX58" fmla="*/ 32542 w 115032"/>
                <a:gd name="connsiteY58" fmla="*/ 66856 h 223779"/>
                <a:gd name="connsiteX59" fmla="*/ 33946 w 115032"/>
                <a:gd name="connsiteY59" fmla="*/ 69111 h 223779"/>
                <a:gd name="connsiteX60" fmla="*/ 35919 w 115032"/>
                <a:gd name="connsiteY60" fmla="*/ 68816 h 223779"/>
                <a:gd name="connsiteX61" fmla="*/ 37887 w 115032"/>
                <a:gd name="connsiteY61" fmla="*/ 71914 h 223779"/>
                <a:gd name="connsiteX62" fmla="*/ 41815 w 115032"/>
                <a:gd name="connsiteY62" fmla="*/ 72487 h 223779"/>
                <a:gd name="connsiteX63" fmla="*/ 47720 w 115032"/>
                <a:gd name="connsiteY63" fmla="*/ 75004 h 223779"/>
                <a:gd name="connsiteX64" fmla="*/ 49684 w 115032"/>
                <a:gd name="connsiteY64" fmla="*/ 76129 h 223779"/>
                <a:gd name="connsiteX65" fmla="*/ 53608 w 115032"/>
                <a:gd name="connsiteY65" fmla="*/ 80348 h 223779"/>
                <a:gd name="connsiteX66" fmla="*/ 56146 w 115032"/>
                <a:gd name="connsiteY66" fmla="*/ 80922 h 223779"/>
                <a:gd name="connsiteX67" fmla="*/ 58957 w 115032"/>
                <a:gd name="connsiteY67" fmla="*/ 85680 h 223779"/>
                <a:gd name="connsiteX68" fmla="*/ 59509 w 115032"/>
                <a:gd name="connsiteY68" fmla="*/ 89351 h 223779"/>
                <a:gd name="connsiteX69" fmla="*/ 63446 w 115032"/>
                <a:gd name="connsiteY69" fmla="*/ 92150 h 223779"/>
                <a:gd name="connsiteX70" fmla="*/ 65414 w 115032"/>
                <a:gd name="connsiteY70" fmla="*/ 96643 h 223779"/>
                <a:gd name="connsiteX71" fmla="*/ 70194 w 115032"/>
                <a:gd name="connsiteY71" fmla="*/ 97191 h 223779"/>
                <a:gd name="connsiteX72" fmla="*/ 71880 w 115032"/>
                <a:gd name="connsiteY72" fmla="*/ 102257 h 223779"/>
                <a:gd name="connsiteX73" fmla="*/ 73840 w 115032"/>
                <a:gd name="connsiteY73" fmla="*/ 103669 h 223779"/>
                <a:gd name="connsiteX74" fmla="*/ 77212 w 115032"/>
                <a:gd name="connsiteY74" fmla="*/ 104799 h 223779"/>
                <a:gd name="connsiteX75" fmla="*/ 77212 w 115032"/>
                <a:gd name="connsiteY75" fmla="*/ 107597 h 223779"/>
                <a:gd name="connsiteX76" fmla="*/ 80588 w 115032"/>
                <a:gd name="connsiteY76" fmla="*/ 109001 h 223779"/>
                <a:gd name="connsiteX77" fmla="*/ 83382 w 115032"/>
                <a:gd name="connsiteY77" fmla="*/ 111517 h 223779"/>
                <a:gd name="connsiteX78" fmla="*/ 87328 w 115032"/>
                <a:gd name="connsiteY78" fmla="*/ 110417 h 223779"/>
                <a:gd name="connsiteX79" fmla="*/ 88149 w 115032"/>
                <a:gd name="connsiteY79" fmla="*/ 112377 h 223779"/>
                <a:gd name="connsiteX80" fmla="*/ 85629 w 115032"/>
                <a:gd name="connsiteY80" fmla="*/ 114055 h 223779"/>
                <a:gd name="connsiteX81" fmla="*/ 86198 w 115032"/>
                <a:gd name="connsiteY81" fmla="*/ 119386 h 223779"/>
                <a:gd name="connsiteX82" fmla="*/ 87888 w 115032"/>
                <a:gd name="connsiteY82" fmla="*/ 120238 h 223779"/>
                <a:gd name="connsiteX83" fmla="*/ 88153 w 115032"/>
                <a:gd name="connsiteY83" fmla="*/ 123036 h 223779"/>
                <a:gd name="connsiteX84" fmla="*/ 84803 w 115032"/>
                <a:gd name="connsiteY84" fmla="*/ 126686 h 223779"/>
                <a:gd name="connsiteX85" fmla="*/ 85932 w 115032"/>
                <a:gd name="connsiteY85" fmla="*/ 130623 h 223779"/>
                <a:gd name="connsiteX86" fmla="*/ 87332 w 115032"/>
                <a:gd name="connsiteY86" fmla="*/ 136246 h 223779"/>
                <a:gd name="connsiteX87" fmla="*/ 83956 w 115032"/>
                <a:gd name="connsiteY87" fmla="*/ 137641 h 223779"/>
                <a:gd name="connsiteX88" fmla="*/ 85932 w 115032"/>
                <a:gd name="connsiteY88" fmla="*/ 142421 h 223779"/>
                <a:gd name="connsiteX89" fmla="*/ 87606 w 115032"/>
                <a:gd name="connsiteY89" fmla="*/ 144941 h 223779"/>
                <a:gd name="connsiteX90" fmla="*/ 89287 w 115032"/>
                <a:gd name="connsiteY90" fmla="*/ 149434 h 223779"/>
                <a:gd name="connsiteX91" fmla="*/ 89578 w 115032"/>
                <a:gd name="connsiteY91" fmla="*/ 153940 h 223779"/>
                <a:gd name="connsiteX92" fmla="*/ 90156 w 115032"/>
                <a:gd name="connsiteY92" fmla="*/ 160953 h 223779"/>
                <a:gd name="connsiteX93" fmla="*/ 88457 w 115032"/>
                <a:gd name="connsiteY93" fmla="*/ 167136 h 223779"/>
                <a:gd name="connsiteX94" fmla="*/ 85363 w 115032"/>
                <a:gd name="connsiteY94" fmla="*/ 168831 h 223779"/>
                <a:gd name="connsiteX95" fmla="*/ 79741 w 115032"/>
                <a:gd name="connsiteY95" fmla="*/ 173046 h 223779"/>
                <a:gd name="connsiteX96" fmla="*/ 76373 w 115032"/>
                <a:gd name="connsiteY96" fmla="*/ 176131 h 223779"/>
                <a:gd name="connsiteX97" fmla="*/ 70754 w 115032"/>
                <a:gd name="connsiteY97" fmla="*/ 176974 h 223779"/>
                <a:gd name="connsiteX98" fmla="*/ 68512 w 115032"/>
                <a:gd name="connsiteY98" fmla="*/ 178947 h 223779"/>
                <a:gd name="connsiteX99" fmla="*/ 68782 w 115032"/>
                <a:gd name="connsiteY99" fmla="*/ 183436 h 223779"/>
                <a:gd name="connsiteX100" fmla="*/ 72436 w 115032"/>
                <a:gd name="connsiteY100" fmla="*/ 185395 h 223779"/>
                <a:gd name="connsiteX101" fmla="*/ 74422 w 115032"/>
                <a:gd name="connsiteY101" fmla="*/ 190453 h 223779"/>
                <a:gd name="connsiteX102" fmla="*/ 70476 w 115032"/>
                <a:gd name="connsiteY102" fmla="*/ 192974 h 223779"/>
                <a:gd name="connsiteX103" fmla="*/ 68217 w 115032"/>
                <a:gd name="connsiteY103" fmla="*/ 189888 h 223779"/>
                <a:gd name="connsiteX104" fmla="*/ 64293 w 115032"/>
                <a:gd name="connsiteY104" fmla="*/ 189332 h 223779"/>
                <a:gd name="connsiteX105" fmla="*/ 60083 w 115032"/>
                <a:gd name="connsiteY105" fmla="*/ 190453 h 223779"/>
                <a:gd name="connsiteX106" fmla="*/ 57284 w 115032"/>
                <a:gd name="connsiteY106" fmla="*/ 189614 h 223779"/>
                <a:gd name="connsiteX107" fmla="*/ 55589 w 115032"/>
                <a:gd name="connsiteY107" fmla="*/ 191010 h 223779"/>
                <a:gd name="connsiteX108" fmla="*/ 54747 w 115032"/>
                <a:gd name="connsiteY108" fmla="*/ 193551 h 223779"/>
                <a:gd name="connsiteX109" fmla="*/ 50818 w 115032"/>
                <a:gd name="connsiteY109" fmla="*/ 194959 h 223779"/>
                <a:gd name="connsiteX110" fmla="*/ 46518 w 115032"/>
                <a:gd name="connsiteY110" fmla="*/ 199606 h 223779"/>
                <a:gd name="connsiteX111" fmla="*/ 53065 w 115032"/>
                <a:gd name="connsiteY111" fmla="*/ 208323 h 223779"/>
                <a:gd name="connsiteX112" fmla="*/ 53381 w 115032"/>
                <a:gd name="connsiteY112" fmla="*/ 221922 h 223779"/>
                <a:gd name="connsiteX113" fmla="*/ 57699 w 115032"/>
                <a:gd name="connsiteY113" fmla="*/ 223552 h 223779"/>
                <a:gd name="connsiteX114" fmla="*/ 59248 w 115032"/>
                <a:gd name="connsiteY114" fmla="*/ 222859 h 223779"/>
                <a:gd name="connsiteX115" fmla="*/ 78791 w 115032"/>
                <a:gd name="connsiteY115" fmla="*/ 203885 h 223779"/>
                <a:gd name="connsiteX116" fmla="*/ 84199 w 115032"/>
                <a:gd name="connsiteY116" fmla="*/ 200064 h 223779"/>
                <a:gd name="connsiteX117" fmla="*/ 105710 w 115032"/>
                <a:gd name="connsiteY117" fmla="*/ 186640 h 223779"/>
                <a:gd name="connsiteX118" fmla="*/ 113066 w 115032"/>
                <a:gd name="connsiteY118" fmla="*/ 173508 h 223779"/>
                <a:gd name="connsiteX119" fmla="*/ 112942 w 115032"/>
                <a:gd name="connsiteY119" fmla="*/ 150247 h 223779"/>
                <a:gd name="connsiteX120" fmla="*/ 112745 w 115032"/>
                <a:gd name="connsiteY120" fmla="*/ 148552 h 2237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Lst>
              <a:rect l="l" t="t" r="r" b="b"/>
              <a:pathLst>
                <a:path w="115032" h="223779">
                  <a:moveTo>
                    <a:pt x="112745" y="148552"/>
                  </a:moveTo>
                  <a:cubicBezTo>
                    <a:pt x="111372" y="138257"/>
                    <a:pt x="107546" y="128804"/>
                    <a:pt x="102856" y="119626"/>
                  </a:cubicBezTo>
                  <a:cubicBezTo>
                    <a:pt x="100991" y="116031"/>
                    <a:pt x="98457" y="113083"/>
                    <a:pt x="95710" y="110122"/>
                  </a:cubicBezTo>
                  <a:cubicBezTo>
                    <a:pt x="90173" y="104178"/>
                    <a:pt x="83361" y="100058"/>
                    <a:pt x="76737" y="95654"/>
                  </a:cubicBezTo>
                  <a:cubicBezTo>
                    <a:pt x="72402" y="92753"/>
                    <a:pt x="68487" y="89608"/>
                    <a:pt x="67361" y="84028"/>
                  </a:cubicBezTo>
                  <a:cubicBezTo>
                    <a:pt x="66762" y="81136"/>
                    <a:pt x="64576" y="79120"/>
                    <a:pt x="62423" y="77203"/>
                  </a:cubicBezTo>
                  <a:cubicBezTo>
                    <a:pt x="60729" y="75684"/>
                    <a:pt x="58961" y="74246"/>
                    <a:pt x="57378" y="72594"/>
                  </a:cubicBezTo>
                  <a:cubicBezTo>
                    <a:pt x="56612" y="71816"/>
                    <a:pt x="55705" y="70690"/>
                    <a:pt x="55705" y="69719"/>
                  </a:cubicBezTo>
                  <a:cubicBezTo>
                    <a:pt x="55628" y="63664"/>
                    <a:pt x="53647" y="57164"/>
                    <a:pt x="59685" y="52410"/>
                  </a:cubicBezTo>
                  <a:cubicBezTo>
                    <a:pt x="62423" y="50236"/>
                    <a:pt x="63934" y="47087"/>
                    <a:pt x="64529" y="43574"/>
                  </a:cubicBezTo>
                  <a:cubicBezTo>
                    <a:pt x="64918" y="41220"/>
                    <a:pt x="66129" y="39205"/>
                    <a:pt x="68170" y="38049"/>
                  </a:cubicBezTo>
                  <a:cubicBezTo>
                    <a:pt x="74602" y="34378"/>
                    <a:pt x="81097" y="30801"/>
                    <a:pt x="87691" y="27429"/>
                  </a:cubicBezTo>
                  <a:cubicBezTo>
                    <a:pt x="88269" y="27121"/>
                    <a:pt x="89009" y="27086"/>
                    <a:pt x="89711" y="27027"/>
                  </a:cubicBezTo>
                  <a:cubicBezTo>
                    <a:pt x="89227" y="27086"/>
                    <a:pt x="88731" y="27138"/>
                    <a:pt x="88286" y="27296"/>
                  </a:cubicBezTo>
                  <a:lnTo>
                    <a:pt x="87888" y="26427"/>
                  </a:lnTo>
                  <a:lnTo>
                    <a:pt x="79458" y="24446"/>
                  </a:lnTo>
                  <a:lnTo>
                    <a:pt x="73288" y="22486"/>
                  </a:lnTo>
                  <a:lnTo>
                    <a:pt x="67387" y="19401"/>
                  </a:lnTo>
                  <a:lnTo>
                    <a:pt x="65414" y="16299"/>
                  </a:lnTo>
                  <a:lnTo>
                    <a:pt x="64285" y="10689"/>
                  </a:lnTo>
                  <a:lnTo>
                    <a:pt x="63724" y="6170"/>
                  </a:lnTo>
                  <a:cubicBezTo>
                    <a:pt x="63724" y="6170"/>
                    <a:pt x="57271" y="4784"/>
                    <a:pt x="56415" y="4784"/>
                  </a:cubicBezTo>
                  <a:cubicBezTo>
                    <a:pt x="55581" y="4784"/>
                    <a:pt x="49962" y="3089"/>
                    <a:pt x="49962" y="3089"/>
                  </a:cubicBezTo>
                  <a:lnTo>
                    <a:pt x="46308" y="0"/>
                  </a:lnTo>
                  <a:lnTo>
                    <a:pt x="42662" y="1134"/>
                  </a:lnTo>
                  <a:lnTo>
                    <a:pt x="37887" y="2546"/>
                  </a:lnTo>
                  <a:lnTo>
                    <a:pt x="39008" y="7039"/>
                  </a:lnTo>
                  <a:lnTo>
                    <a:pt x="32542" y="6175"/>
                  </a:lnTo>
                  <a:lnTo>
                    <a:pt x="29735" y="6175"/>
                  </a:lnTo>
                  <a:lnTo>
                    <a:pt x="25807" y="10128"/>
                  </a:lnTo>
                  <a:lnTo>
                    <a:pt x="22153" y="10128"/>
                  </a:lnTo>
                  <a:lnTo>
                    <a:pt x="15696" y="11814"/>
                  </a:lnTo>
                  <a:lnTo>
                    <a:pt x="9243" y="9568"/>
                  </a:lnTo>
                  <a:lnTo>
                    <a:pt x="3894" y="11814"/>
                  </a:lnTo>
                  <a:lnTo>
                    <a:pt x="522" y="13496"/>
                  </a:lnTo>
                  <a:lnTo>
                    <a:pt x="0" y="13552"/>
                  </a:lnTo>
                  <a:lnTo>
                    <a:pt x="1643" y="16303"/>
                  </a:lnTo>
                  <a:lnTo>
                    <a:pt x="5576" y="17998"/>
                  </a:lnTo>
                  <a:lnTo>
                    <a:pt x="9525" y="21913"/>
                  </a:lnTo>
                  <a:lnTo>
                    <a:pt x="11767" y="24446"/>
                  </a:lnTo>
                  <a:lnTo>
                    <a:pt x="11767" y="26988"/>
                  </a:lnTo>
                  <a:lnTo>
                    <a:pt x="11477" y="30078"/>
                  </a:lnTo>
                  <a:lnTo>
                    <a:pt x="15422" y="33167"/>
                  </a:lnTo>
                  <a:lnTo>
                    <a:pt x="18507" y="38225"/>
                  </a:lnTo>
                  <a:lnTo>
                    <a:pt x="24125" y="38225"/>
                  </a:lnTo>
                  <a:lnTo>
                    <a:pt x="28067" y="39620"/>
                  </a:lnTo>
                  <a:lnTo>
                    <a:pt x="30865" y="37938"/>
                  </a:lnTo>
                  <a:lnTo>
                    <a:pt x="35076" y="36809"/>
                  </a:lnTo>
                  <a:lnTo>
                    <a:pt x="37887" y="40185"/>
                  </a:lnTo>
                  <a:lnTo>
                    <a:pt x="40694" y="41019"/>
                  </a:lnTo>
                  <a:lnTo>
                    <a:pt x="42384" y="46364"/>
                  </a:lnTo>
                  <a:lnTo>
                    <a:pt x="45191" y="47780"/>
                  </a:lnTo>
                  <a:lnTo>
                    <a:pt x="45191" y="49453"/>
                  </a:lnTo>
                  <a:lnTo>
                    <a:pt x="43510" y="50279"/>
                  </a:lnTo>
                  <a:lnTo>
                    <a:pt x="42102" y="55628"/>
                  </a:lnTo>
                  <a:lnTo>
                    <a:pt x="31700" y="59556"/>
                  </a:lnTo>
                  <a:lnTo>
                    <a:pt x="32820" y="61525"/>
                  </a:lnTo>
                  <a:lnTo>
                    <a:pt x="33946" y="64614"/>
                  </a:lnTo>
                  <a:lnTo>
                    <a:pt x="32542" y="66856"/>
                  </a:lnTo>
                  <a:lnTo>
                    <a:pt x="33946" y="69111"/>
                  </a:lnTo>
                  <a:lnTo>
                    <a:pt x="35919" y="68816"/>
                  </a:lnTo>
                  <a:lnTo>
                    <a:pt x="37887" y="71914"/>
                  </a:lnTo>
                  <a:lnTo>
                    <a:pt x="41815" y="72487"/>
                  </a:lnTo>
                  <a:lnTo>
                    <a:pt x="47720" y="75004"/>
                  </a:lnTo>
                  <a:lnTo>
                    <a:pt x="49684" y="76129"/>
                  </a:lnTo>
                  <a:lnTo>
                    <a:pt x="53608" y="80348"/>
                  </a:lnTo>
                  <a:lnTo>
                    <a:pt x="56146" y="80922"/>
                  </a:lnTo>
                  <a:lnTo>
                    <a:pt x="58957" y="85680"/>
                  </a:lnTo>
                  <a:lnTo>
                    <a:pt x="59509" y="89351"/>
                  </a:lnTo>
                  <a:lnTo>
                    <a:pt x="63446" y="92150"/>
                  </a:lnTo>
                  <a:lnTo>
                    <a:pt x="65414" y="96643"/>
                  </a:lnTo>
                  <a:lnTo>
                    <a:pt x="70194" y="97191"/>
                  </a:lnTo>
                  <a:lnTo>
                    <a:pt x="71880" y="102257"/>
                  </a:lnTo>
                  <a:lnTo>
                    <a:pt x="73840" y="103669"/>
                  </a:lnTo>
                  <a:lnTo>
                    <a:pt x="77212" y="104799"/>
                  </a:lnTo>
                  <a:lnTo>
                    <a:pt x="77212" y="107597"/>
                  </a:lnTo>
                  <a:lnTo>
                    <a:pt x="80588" y="109001"/>
                  </a:lnTo>
                  <a:lnTo>
                    <a:pt x="83382" y="111517"/>
                  </a:lnTo>
                  <a:lnTo>
                    <a:pt x="87328" y="110417"/>
                  </a:lnTo>
                  <a:lnTo>
                    <a:pt x="88149" y="112377"/>
                  </a:lnTo>
                  <a:lnTo>
                    <a:pt x="85629" y="114055"/>
                  </a:lnTo>
                  <a:lnTo>
                    <a:pt x="86198" y="119386"/>
                  </a:lnTo>
                  <a:lnTo>
                    <a:pt x="87888" y="120238"/>
                  </a:lnTo>
                  <a:lnTo>
                    <a:pt x="88153" y="123036"/>
                  </a:lnTo>
                  <a:lnTo>
                    <a:pt x="84803" y="126686"/>
                  </a:lnTo>
                  <a:lnTo>
                    <a:pt x="85932" y="130623"/>
                  </a:lnTo>
                  <a:lnTo>
                    <a:pt x="87332" y="136246"/>
                  </a:lnTo>
                  <a:lnTo>
                    <a:pt x="83956" y="137641"/>
                  </a:lnTo>
                  <a:lnTo>
                    <a:pt x="85932" y="142421"/>
                  </a:lnTo>
                  <a:lnTo>
                    <a:pt x="87606" y="144941"/>
                  </a:lnTo>
                  <a:lnTo>
                    <a:pt x="89287" y="149434"/>
                  </a:lnTo>
                  <a:lnTo>
                    <a:pt x="89578" y="153940"/>
                  </a:lnTo>
                  <a:lnTo>
                    <a:pt x="90156" y="160953"/>
                  </a:lnTo>
                  <a:lnTo>
                    <a:pt x="88457" y="167136"/>
                  </a:lnTo>
                  <a:lnTo>
                    <a:pt x="85363" y="168831"/>
                  </a:lnTo>
                  <a:lnTo>
                    <a:pt x="79741" y="173046"/>
                  </a:lnTo>
                  <a:lnTo>
                    <a:pt x="76373" y="176131"/>
                  </a:lnTo>
                  <a:lnTo>
                    <a:pt x="70754" y="176974"/>
                  </a:lnTo>
                  <a:lnTo>
                    <a:pt x="68512" y="178947"/>
                  </a:lnTo>
                  <a:lnTo>
                    <a:pt x="68782" y="183436"/>
                  </a:lnTo>
                  <a:lnTo>
                    <a:pt x="72436" y="185395"/>
                  </a:lnTo>
                  <a:lnTo>
                    <a:pt x="74422" y="190453"/>
                  </a:lnTo>
                  <a:lnTo>
                    <a:pt x="70476" y="192974"/>
                  </a:lnTo>
                  <a:lnTo>
                    <a:pt x="68217" y="189888"/>
                  </a:lnTo>
                  <a:lnTo>
                    <a:pt x="64293" y="189332"/>
                  </a:lnTo>
                  <a:lnTo>
                    <a:pt x="60083" y="190453"/>
                  </a:lnTo>
                  <a:lnTo>
                    <a:pt x="57284" y="189614"/>
                  </a:lnTo>
                  <a:lnTo>
                    <a:pt x="55589" y="191010"/>
                  </a:lnTo>
                  <a:lnTo>
                    <a:pt x="54747" y="193551"/>
                  </a:lnTo>
                  <a:lnTo>
                    <a:pt x="50818" y="194959"/>
                  </a:lnTo>
                  <a:lnTo>
                    <a:pt x="46518" y="199606"/>
                  </a:lnTo>
                  <a:cubicBezTo>
                    <a:pt x="49826" y="201463"/>
                    <a:pt x="53446" y="203239"/>
                    <a:pt x="53065" y="208323"/>
                  </a:cubicBezTo>
                  <a:cubicBezTo>
                    <a:pt x="52748" y="212820"/>
                    <a:pt x="53223" y="217381"/>
                    <a:pt x="53381" y="221922"/>
                  </a:cubicBezTo>
                  <a:cubicBezTo>
                    <a:pt x="53437" y="223180"/>
                    <a:pt x="56424" y="224267"/>
                    <a:pt x="57699" y="223552"/>
                  </a:cubicBezTo>
                  <a:cubicBezTo>
                    <a:pt x="58195" y="223274"/>
                    <a:pt x="58859" y="223222"/>
                    <a:pt x="59248" y="222859"/>
                  </a:cubicBezTo>
                  <a:cubicBezTo>
                    <a:pt x="65804" y="216556"/>
                    <a:pt x="72406" y="210338"/>
                    <a:pt x="78791" y="203885"/>
                  </a:cubicBezTo>
                  <a:cubicBezTo>
                    <a:pt x="80421" y="202238"/>
                    <a:pt x="81867" y="200543"/>
                    <a:pt x="84199" y="200064"/>
                  </a:cubicBezTo>
                  <a:cubicBezTo>
                    <a:pt x="93019" y="198211"/>
                    <a:pt x="99352" y="192366"/>
                    <a:pt x="105710" y="186640"/>
                  </a:cubicBezTo>
                  <a:cubicBezTo>
                    <a:pt x="109574" y="183136"/>
                    <a:pt x="111718" y="178728"/>
                    <a:pt x="113066" y="173508"/>
                  </a:cubicBezTo>
                  <a:cubicBezTo>
                    <a:pt x="115133" y="165605"/>
                    <a:pt x="116241" y="157996"/>
                    <a:pt x="112942" y="150247"/>
                  </a:cubicBezTo>
                  <a:cubicBezTo>
                    <a:pt x="112719" y="149755"/>
                    <a:pt x="112814" y="149130"/>
                    <a:pt x="112745" y="148552"/>
                  </a:cubicBezTo>
                  <a:close/>
                </a:path>
              </a:pathLst>
            </a:custGeom>
            <a:grpFill/>
            <a:ln w="5028" cap="flat">
              <a:solidFill>
                <a:schemeClr val="bg1"/>
              </a:solidFill>
              <a:prstDash val="solid"/>
              <a:miter/>
            </a:ln>
          </p:spPr>
          <p:txBody>
            <a:bodyPr rtlCol="0" anchor="ctr"/>
            <a:lstStyle/>
            <a:p>
              <a:endParaRPr lang="en-US"/>
            </a:p>
          </p:txBody>
        </p:sp>
        <p:grpSp>
          <p:nvGrpSpPr>
            <p:cNvPr id="502" name="Graphic 2398">
              <a:extLst>
                <a:ext uri="{FF2B5EF4-FFF2-40B4-BE49-F238E27FC236}">
                  <a16:creationId xmlns:a16="http://schemas.microsoft.com/office/drawing/2014/main" id="{3FE0D71C-6808-8D92-BD6E-EE7FF84D05EC}"/>
                </a:ext>
              </a:extLst>
            </p:cNvPr>
            <p:cNvGrpSpPr/>
            <p:nvPr/>
          </p:nvGrpSpPr>
          <p:grpSpPr>
            <a:xfrm>
              <a:off x="7561287" y="4773735"/>
              <a:ext cx="120563" cy="237803"/>
              <a:chOff x="7561287" y="4773735"/>
              <a:chExt cx="120563" cy="237803"/>
            </a:xfrm>
            <a:grpFill/>
          </p:grpSpPr>
          <p:sp>
            <p:nvSpPr>
              <p:cNvPr id="642" name="Freeform 641">
                <a:extLst>
                  <a:ext uri="{FF2B5EF4-FFF2-40B4-BE49-F238E27FC236}">
                    <a16:creationId xmlns:a16="http://schemas.microsoft.com/office/drawing/2014/main" id="{0F12BD13-8012-A4E1-DA0D-34C33C0C0A1F}"/>
                  </a:ext>
                </a:extLst>
              </p:cNvPr>
              <p:cNvSpPr/>
              <p:nvPr/>
            </p:nvSpPr>
            <p:spPr>
              <a:xfrm>
                <a:off x="7681803" y="4868760"/>
                <a:ext cx="47" cy="68"/>
              </a:xfrm>
              <a:custGeom>
                <a:avLst/>
                <a:gdLst>
                  <a:gd name="connsiteX0" fmla="*/ 47 w 47"/>
                  <a:gd name="connsiteY0" fmla="*/ 68 h 68"/>
                  <a:gd name="connsiteX1" fmla="*/ 0 w 47"/>
                  <a:gd name="connsiteY1" fmla="*/ 0 h 68"/>
                  <a:gd name="connsiteX2" fmla="*/ 47 w 47"/>
                  <a:gd name="connsiteY2" fmla="*/ 68 h 68"/>
                  <a:gd name="connsiteX3" fmla="*/ 47 w 47"/>
                  <a:gd name="connsiteY3" fmla="*/ 68 h 68"/>
                </a:gdLst>
                <a:ahLst/>
                <a:cxnLst>
                  <a:cxn ang="0">
                    <a:pos x="connsiteX0" y="connsiteY0"/>
                  </a:cxn>
                  <a:cxn ang="0">
                    <a:pos x="connsiteX1" y="connsiteY1"/>
                  </a:cxn>
                  <a:cxn ang="0">
                    <a:pos x="connsiteX2" y="connsiteY2"/>
                  </a:cxn>
                  <a:cxn ang="0">
                    <a:pos x="connsiteX3" y="connsiteY3"/>
                  </a:cxn>
                </a:cxnLst>
                <a:rect l="l" t="t" r="r" b="b"/>
                <a:pathLst>
                  <a:path w="47" h="68">
                    <a:moveTo>
                      <a:pt x="47" y="68"/>
                    </a:moveTo>
                    <a:cubicBezTo>
                      <a:pt x="34" y="43"/>
                      <a:pt x="26" y="26"/>
                      <a:pt x="0" y="0"/>
                    </a:cubicBezTo>
                    <a:cubicBezTo>
                      <a:pt x="26" y="26"/>
                      <a:pt x="34" y="43"/>
                      <a:pt x="47" y="68"/>
                    </a:cubicBezTo>
                    <a:lnTo>
                      <a:pt x="47" y="68"/>
                    </a:lnTo>
                    <a:close/>
                  </a:path>
                </a:pathLst>
              </a:custGeom>
              <a:grpFill/>
              <a:ln w="5028" cap="flat">
                <a:solidFill>
                  <a:schemeClr val="bg1"/>
                </a:solidFill>
                <a:prstDash val="solid"/>
                <a:miter/>
              </a:ln>
            </p:spPr>
            <p:txBody>
              <a:bodyPr rtlCol="0" anchor="ctr"/>
              <a:lstStyle/>
              <a:p>
                <a:endParaRPr lang="en-US"/>
              </a:p>
            </p:txBody>
          </p:sp>
          <p:sp>
            <p:nvSpPr>
              <p:cNvPr id="643" name="Freeform 642">
                <a:extLst>
                  <a:ext uri="{FF2B5EF4-FFF2-40B4-BE49-F238E27FC236}">
                    <a16:creationId xmlns:a16="http://schemas.microsoft.com/office/drawing/2014/main" id="{9B21BFFB-B819-5CEB-70F2-EB456AF4F965}"/>
                  </a:ext>
                </a:extLst>
              </p:cNvPr>
              <p:cNvSpPr/>
              <p:nvPr/>
            </p:nvSpPr>
            <p:spPr>
              <a:xfrm>
                <a:off x="7561287" y="4773735"/>
                <a:ext cx="114580" cy="133096"/>
              </a:xfrm>
              <a:custGeom>
                <a:avLst/>
                <a:gdLst>
                  <a:gd name="connsiteX0" fmla="*/ 77794 w 114580"/>
                  <a:gd name="connsiteY0" fmla="*/ 99382 h 133096"/>
                  <a:gd name="connsiteX1" fmla="*/ 80588 w 114580"/>
                  <a:gd name="connsiteY1" fmla="*/ 98543 h 133096"/>
                  <a:gd name="connsiteX2" fmla="*/ 82573 w 114580"/>
                  <a:gd name="connsiteY2" fmla="*/ 99668 h 133096"/>
                  <a:gd name="connsiteX3" fmla="*/ 85663 w 114580"/>
                  <a:gd name="connsiteY3" fmla="*/ 104439 h 133096"/>
                  <a:gd name="connsiteX4" fmla="*/ 85663 w 114580"/>
                  <a:gd name="connsiteY4" fmla="*/ 109493 h 133096"/>
                  <a:gd name="connsiteX5" fmla="*/ 85663 w 114580"/>
                  <a:gd name="connsiteY5" fmla="*/ 115689 h 133096"/>
                  <a:gd name="connsiteX6" fmla="*/ 85385 w 114580"/>
                  <a:gd name="connsiteY6" fmla="*/ 120734 h 133096"/>
                  <a:gd name="connsiteX7" fmla="*/ 82847 w 114580"/>
                  <a:gd name="connsiteY7" fmla="*/ 123533 h 133096"/>
                  <a:gd name="connsiteX8" fmla="*/ 86788 w 114580"/>
                  <a:gd name="connsiteY8" fmla="*/ 127187 h 133096"/>
                  <a:gd name="connsiteX9" fmla="*/ 90156 w 114580"/>
                  <a:gd name="connsiteY9" fmla="*/ 127752 h 133096"/>
                  <a:gd name="connsiteX10" fmla="*/ 92685 w 114580"/>
                  <a:gd name="connsiteY10" fmla="*/ 131967 h 133096"/>
                  <a:gd name="connsiteX11" fmla="*/ 98034 w 114580"/>
                  <a:gd name="connsiteY11" fmla="*/ 133097 h 133096"/>
                  <a:gd name="connsiteX12" fmla="*/ 96622 w 114580"/>
                  <a:gd name="connsiteY12" fmla="*/ 128591 h 133096"/>
                  <a:gd name="connsiteX13" fmla="*/ 97178 w 114580"/>
                  <a:gd name="connsiteY13" fmla="*/ 126344 h 133096"/>
                  <a:gd name="connsiteX14" fmla="*/ 94366 w 114580"/>
                  <a:gd name="connsiteY14" fmla="*/ 122707 h 133096"/>
                  <a:gd name="connsiteX15" fmla="*/ 96622 w 114580"/>
                  <a:gd name="connsiteY15" fmla="*/ 120734 h 133096"/>
                  <a:gd name="connsiteX16" fmla="*/ 100845 w 114580"/>
                  <a:gd name="connsiteY16" fmla="*/ 120169 h 133096"/>
                  <a:gd name="connsiteX17" fmla="*/ 103079 w 114580"/>
                  <a:gd name="connsiteY17" fmla="*/ 122416 h 133096"/>
                  <a:gd name="connsiteX18" fmla="*/ 108406 w 114580"/>
                  <a:gd name="connsiteY18" fmla="*/ 124662 h 133096"/>
                  <a:gd name="connsiteX19" fmla="*/ 110725 w 114580"/>
                  <a:gd name="connsiteY19" fmla="*/ 124953 h 133096"/>
                  <a:gd name="connsiteX20" fmla="*/ 110379 w 114580"/>
                  <a:gd name="connsiteY20" fmla="*/ 124102 h 133096"/>
                  <a:gd name="connsiteX21" fmla="*/ 113755 w 114580"/>
                  <a:gd name="connsiteY21" fmla="*/ 122707 h 133096"/>
                  <a:gd name="connsiteX22" fmla="*/ 112356 w 114580"/>
                  <a:gd name="connsiteY22" fmla="*/ 117084 h 133096"/>
                  <a:gd name="connsiteX23" fmla="*/ 111226 w 114580"/>
                  <a:gd name="connsiteY23" fmla="*/ 113147 h 133096"/>
                  <a:gd name="connsiteX24" fmla="*/ 114581 w 114580"/>
                  <a:gd name="connsiteY24" fmla="*/ 109493 h 133096"/>
                  <a:gd name="connsiteX25" fmla="*/ 114316 w 114580"/>
                  <a:gd name="connsiteY25" fmla="*/ 106694 h 133096"/>
                  <a:gd name="connsiteX26" fmla="*/ 112630 w 114580"/>
                  <a:gd name="connsiteY26" fmla="*/ 105843 h 133096"/>
                  <a:gd name="connsiteX27" fmla="*/ 112061 w 114580"/>
                  <a:gd name="connsiteY27" fmla="*/ 100507 h 133096"/>
                  <a:gd name="connsiteX28" fmla="*/ 114581 w 114580"/>
                  <a:gd name="connsiteY28" fmla="*/ 98830 h 133096"/>
                  <a:gd name="connsiteX29" fmla="*/ 113755 w 114580"/>
                  <a:gd name="connsiteY29" fmla="*/ 96870 h 133096"/>
                  <a:gd name="connsiteX30" fmla="*/ 109810 w 114580"/>
                  <a:gd name="connsiteY30" fmla="*/ 97969 h 133096"/>
                  <a:gd name="connsiteX31" fmla="*/ 107015 w 114580"/>
                  <a:gd name="connsiteY31" fmla="*/ 95454 h 133096"/>
                  <a:gd name="connsiteX32" fmla="*/ 103639 w 114580"/>
                  <a:gd name="connsiteY32" fmla="*/ 94050 h 133096"/>
                  <a:gd name="connsiteX33" fmla="*/ 103639 w 114580"/>
                  <a:gd name="connsiteY33" fmla="*/ 91247 h 133096"/>
                  <a:gd name="connsiteX34" fmla="*/ 100267 w 114580"/>
                  <a:gd name="connsiteY34" fmla="*/ 90122 h 133096"/>
                  <a:gd name="connsiteX35" fmla="*/ 98308 w 114580"/>
                  <a:gd name="connsiteY35" fmla="*/ 88709 h 133096"/>
                  <a:gd name="connsiteX36" fmla="*/ 96622 w 114580"/>
                  <a:gd name="connsiteY36" fmla="*/ 83643 h 133096"/>
                  <a:gd name="connsiteX37" fmla="*/ 91842 w 114580"/>
                  <a:gd name="connsiteY37" fmla="*/ 83096 h 133096"/>
                  <a:gd name="connsiteX38" fmla="*/ 89873 w 114580"/>
                  <a:gd name="connsiteY38" fmla="*/ 78602 h 133096"/>
                  <a:gd name="connsiteX39" fmla="*/ 85937 w 114580"/>
                  <a:gd name="connsiteY39" fmla="*/ 75804 h 133096"/>
                  <a:gd name="connsiteX40" fmla="*/ 85385 w 114580"/>
                  <a:gd name="connsiteY40" fmla="*/ 72132 h 133096"/>
                  <a:gd name="connsiteX41" fmla="*/ 82573 w 114580"/>
                  <a:gd name="connsiteY41" fmla="*/ 67370 h 133096"/>
                  <a:gd name="connsiteX42" fmla="*/ 80036 w 114580"/>
                  <a:gd name="connsiteY42" fmla="*/ 66801 h 133096"/>
                  <a:gd name="connsiteX43" fmla="*/ 76112 w 114580"/>
                  <a:gd name="connsiteY43" fmla="*/ 62577 h 133096"/>
                  <a:gd name="connsiteX44" fmla="*/ 74148 w 114580"/>
                  <a:gd name="connsiteY44" fmla="*/ 61456 h 133096"/>
                  <a:gd name="connsiteX45" fmla="*/ 68243 w 114580"/>
                  <a:gd name="connsiteY45" fmla="*/ 58940 h 133096"/>
                  <a:gd name="connsiteX46" fmla="*/ 64314 w 114580"/>
                  <a:gd name="connsiteY46" fmla="*/ 58366 h 133096"/>
                  <a:gd name="connsiteX47" fmla="*/ 62350 w 114580"/>
                  <a:gd name="connsiteY47" fmla="*/ 55268 h 133096"/>
                  <a:gd name="connsiteX48" fmla="*/ 60378 w 114580"/>
                  <a:gd name="connsiteY48" fmla="*/ 55568 h 133096"/>
                  <a:gd name="connsiteX49" fmla="*/ 58974 w 114580"/>
                  <a:gd name="connsiteY49" fmla="*/ 53309 h 133096"/>
                  <a:gd name="connsiteX50" fmla="*/ 60378 w 114580"/>
                  <a:gd name="connsiteY50" fmla="*/ 51066 h 133096"/>
                  <a:gd name="connsiteX51" fmla="*/ 59252 w 114580"/>
                  <a:gd name="connsiteY51" fmla="*/ 47977 h 133096"/>
                  <a:gd name="connsiteX52" fmla="*/ 58131 w 114580"/>
                  <a:gd name="connsiteY52" fmla="*/ 46008 h 133096"/>
                  <a:gd name="connsiteX53" fmla="*/ 68534 w 114580"/>
                  <a:gd name="connsiteY53" fmla="*/ 42080 h 133096"/>
                  <a:gd name="connsiteX54" fmla="*/ 69941 w 114580"/>
                  <a:gd name="connsiteY54" fmla="*/ 36732 h 133096"/>
                  <a:gd name="connsiteX55" fmla="*/ 71623 w 114580"/>
                  <a:gd name="connsiteY55" fmla="*/ 35906 h 133096"/>
                  <a:gd name="connsiteX56" fmla="*/ 71623 w 114580"/>
                  <a:gd name="connsiteY56" fmla="*/ 34233 h 133096"/>
                  <a:gd name="connsiteX57" fmla="*/ 68812 w 114580"/>
                  <a:gd name="connsiteY57" fmla="*/ 32816 h 133096"/>
                  <a:gd name="connsiteX58" fmla="*/ 67126 w 114580"/>
                  <a:gd name="connsiteY58" fmla="*/ 27472 h 133096"/>
                  <a:gd name="connsiteX59" fmla="*/ 64314 w 114580"/>
                  <a:gd name="connsiteY59" fmla="*/ 26637 h 133096"/>
                  <a:gd name="connsiteX60" fmla="*/ 61503 w 114580"/>
                  <a:gd name="connsiteY60" fmla="*/ 23261 h 133096"/>
                  <a:gd name="connsiteX61" fmla="*/ 57293 w 114580"/>
                  <a:gd name="connsiteY61" fmla="*/ 24386 h 133096"/>
                  <a:gd name="connsiteX62" fmla="*/ 54494 w 114580"/>
                  <a:gd name="connsiteY62" fmla="*/ 26068 h 133096"/>
                  <a:gd name="connsiteX63" fmla="*/ 50553 w 114580"/>
                  <a:gd name="connsiteY63" fmla="*/ 24673 h 133096"/>
                  <a:gd name="connsiteX64" fmla="*/ 44930 w 114580"/>
                  <a:gd name="connsiteY64" fmla="*/ 24673 h 133096"/>
                  <a:gd name="connsiteX65" fmla="*/ 41845 w 114580"/>
                  <a:gd name="connsiteY65" fmla="*/ 19615 h 133096"/>
                  <a:gd name="connsiteX66" fmla="*/ 37904 w 114580"/>
                  <a:gd name="connsiteY66" fmla="*/ 16530 h 133096"/>
                  <a:gd name="connsiteX67" fmla="*/ 38195 w 114580"/>
                  <a:gd name="connsiteY67" fmla="*/ 13441 h 133096"/>
                  <a:gd name="connsiteX68" fmla="*/ 38195 w 114580"/>
                  <a:gd name="connsiteY68" fmla="*/ 10899 h 133096"/>
                  <a:gd name="connsiteX69" fmla="*/ 35953 w 114580"/>
                  <a:gd name="connsiteY69" fmla="*/ 8365 h 133096"/>
                  <a:gd name="connsiteX70" fmla="*/ 32003 w 114580"/>
                  <a:gd name="connsiteY70" fmla="*/ 4450 h 133096"/>
                  <a:gd name="connsiteX71" fmla="*/ 28071 w 114580"/>
                  <a:gd name="connsiteY71" fmla="*/ 2756 h 133096"/>
                  <a:gd name="connsiteX72" fmla="*/ 26427 w 114580"/>
                  <a:gd name="connsiteY72" fmla="*/ 0 h 133096"/>
                  <a:gd name="connsiteX73" fmla="*/ 21896 w 114580"/>
                  <a:gd name="connsiteY73" fmla="*/ 509 h 133096"/>
                  <a:gd name="connsiteX74" fmla="*/ 20771 w 114580"/>
                  <a:gd name="connsiteY74" fmla="*/ 1356 h 133096"/>
                  <a:gd name="connsiteX75" fmla="*/ 19085 w 114580"/>
                  <a:gd name="connsiteY75" fmla="*/ 3612 h 133096"/>
                  <a:gd name="connsiteX76" fmla="*/ 21053 w 114580"/>
                  <a:gd name="connsiteY76" fmla="*/ 9782 h 133096"/>
                  <a:gd name="connsiteX77" fmla="*/ 21896 w 114580"/>
                  <a:gd name="connsiteY77" fmla="*/ 18199 h 133096"/>
                  <a:gd name="connsiteX78" fmla="*/ 16834 w 114580"/>
                  <a:gd name="connsiteY78" fmla="*/ 19333 h 133096"/>
                  <a:gd name="connsiteX79" fmla="*/ 14510 w 114580"/>
                  <a:gd name="connsiteY79" fmla="*/ 15447 h 133096"/>
                  <a:gd name="connsiteX80" fmla="*/ 10655 w 114580"/>
                  <a:gd name="connsiteY80" fmla="*/ 17373 h 133096"/>
                  <a:gd name="connsiteX81" fmla="*/ 6731 w 114580"/>
                  <a:gd name="connsiteY81" fmla="*/ 18490 h 133096"/>
                  <a:gd name="connsiteX82" fmla="*/ 4763 w 114580"/>
                  <a:gd name="connsiteY82" fmla="*/ 22983 h 133096"/>
                  <a:gd name="connsiteX83" fmla="*/ 5049 w 114580"/>
                  <a:gd name="connsiteY83" fmla="*/ 26346 h 133096"/>
                  <a:gd name="connsiteX84" fmla="*/ 3355 w 114580"/>
                  <a:gd name="connsiteY84" fmla="*/ 28049 h 133096"/>
                  <a:gd name="connsiteX85" fmla="*/ 1682 w 114580"/>
                  <a:gd name="connsiteY85" fmla="*/ 28049 h 133096"/>
                  <a:gd name="connsiteX86" fmla="*/ 0 w 114580"/>
                  <a:gd name="connsiteY86" fmla="*/ 31408 h 133096"/>
                  <a:gd name="connsiteX87" fmla="*/ 1391 w 114580"/>
                  <a:gd name="connsiteY87" fmla="*/ 34233 h 133096"/>
                  <a:gd name="connsiteX88" fmla="*/ 5049 w 114580"/>
                  <a:gd name="connsiteY88" fmla="*/ 34233 h 133096"/>
                  <a:gd name="connsiteX89" fmla="*/ 7300 w 114580"/>
                  <a:gd name="connsiteY89" fmla="*/ 36193 h 133096"/>
                  <a:gd name="connsiteX90" fmla="*/ 8695 w 114580"/>
                  <a:gd name="connsiteY90" fmla="*/ 41806 h 133096"/>
                  <a:gd name="connsiteX91" fmla="*/ 7300 w 114580"/>
                  <a:gd name="connsiteY91" fmla="*/ 44049 h 133096"/>
                  <a:gd name="connsiteX92" fmla="*/ 8986 w 114580"/>
                  <a:gd name="connsiteY92" fmla="*/ 46295 h 133096"/>
                  <a:gd name="connsiteX93" fmla="*/ 13475 w 114580"/>
                  <a:gd name="connsiteY93" fmla="*/ 46008 h 133096"/>
                  <a:gd name="connsiteX94" fmla="*/ 17129 w 114580"/>
                  <a:gd name="connsiteY94" fmla="*/ 45752 h 133096"/>
                  <a:gd name="connsiteX95" fmla="*/ 19085 w 114580"/>
                  <a:gd name="connsiteY95" fmla="*/ 47712 h 133096"/>
                  <a:gd name="connsiteX96" fmla="*/ 17129 w 114580"/>
                  <a:gd name="connsiteY96" fmla="*/ 51349 h 133096"/>
                  <a:gd name="connsiteX97" fmla="*/ 18533 w 114580"/>
                  <a:gd name="connsiteY97" fmla="*/ 53882 h 133096"/>
                  <a:gd name="connsiteX98" fmla="*/ 17681 w 114580"/>
                  <a:gd name="connsiteY98" fmla="*/ 58366 h 133096"/>
                  <a:gd name="connsiteX99" fmla="*/ 17968 w 114580"/>
                  <a:gd name="connsiteY99" fmla="*/ 72714 h 133096"/>
                  <a:gd name="connsiteX100" fmla="*/ 21053 w 114580"/>
                  <a:gd name="connsiteY100" fmla="*/ 73258 h 133096"/>
                  <a:gd name="connsiteX101" fmla="*/ 23851 w 114580"/>
                  <a:gd name="connsiteY101" fmla="*/ 71863 h 133096"/>
                  <a:gd name="connsiteX102" fmla="*/ 25559 w 114580"/>
                  <a:gd name="connsiteY102" fmla="*/ 68760 h 133096"/>
                  <a:gd name="connsiteX103" fmla="*/ 28922 w 114580"/>
                  <a:gd name="connsiteY103" fmla="*/ 67370 h 133096"/>
                  <a:gd name="connsiteX104" fmla="*/ 33415 w 114580"/>
                  <a:gd name="connsiteY104" fmla="*/ 68500 h 133096"/>
                  <a:gd name="connsiteX105" fmla="*/ 37904 w 114580"/>
                  <a:gd name="connsiteY105" fmla="*/ 69620 h 133096"/>
                  <a:gd name="connsiteX106" fmla="*/ 39885 w 114580"/>
                  <a:gd name="connsiteY106" fmla="*/ 72132 h 133096"/>
                  <a:gd name="connsiteX107" fmla="*/ 44930 w 114580"/>
                  <a:gd name="connsiteY107" fmla="*/ 72132 h 133096"/>
                  <a:gd name="connsiteX108" fmla="*/ 48580 w 114580"/>
                  <a:gd name="connsiteY108" fmla="*/ 66518 h 133096"/>
                  <a:gd name="connsiteX109" fmla="*/ 53074 w 114580"/>
                  <a:gd name="connsiteY109" fmla="*/ 63998 h 133096"/>
                  <a:gd name="connsiteX110" fmla="*/ 59826 w 114580"/>
                  <a:gd name="connsiteY110" fmla="*/ 66244 h 133096"/>
                  <a:gd name="connsiteX111" fmla="*/ 61503 w 114580"/>
                  <a:gd name="connsiteY111" fmla="*/ 68760 h 133096"/>
                  <a:gd name="connsiteX112" fmla="*/ 71893 w 114580"/>
                  <a:gd name="connsiteY112" fmla="*/ 76347 h 133096"/>
                  <a:gd name="connsiteX113" fmla="*/ 73574 w 114580"/>
                  <a:gd name="connsiteY113" fmla="*/ 80006 h 133096"/>
                  <a:gd name="connsiteX114" fmla="*/ 71893 w 114580"/>
                  <a:gd name="connsiteY114" fmla="*/ 83096 h 133096"/>
                  <a:gd name="connsiteX115" fmla="*/ 73301 w 114580"/>
                  <a:gd name="connsiteY115" fmla="*/ 87576 h 133096"/>
                  <a:gd name="connsiteX116" fmla="*/ 72458 w 114580"/>
                  <a:gd name="connsiteY116" fmla="*/ 93207 h 133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Lst>
                <a:rect l="l" t="t" r="r" b="b"/>
                <a:pathLst>
                  <a:path w="114580" h="133096">
                    <a:moveTo>
                      <a:pt x="77794" y="99382"/>
                    </a:moveTo>
                    <a:lnTo>
                      <a:pt x="80588" y="98543"/>
                    </a:lnTo>
                    <a:lnTo>
                      <a:pt x="82573" y="99668"/>
                    </a:lnTo>
                    <a:lnTo>
                      <a:pt x="85663" y="104439"/>
                    </a:lnTo>
                    <a:lnTo>
                      <a:pt x="85663" y="109493"/>
                    </a:lnTo>
                    <a:lnTo>
                      <a:pt x="85663" y="115689"/>
                    </a:lnTo>
                    <a:lnTo>
                      <a:pt x="85385" y="120734"/>
                    </a:lnTo>
                    <a:lnTo>
                      <a:pt x="82847" y="123533"/>
                    </a:lnTo>
                    <a:lnTo>
                      <a:pt x="86788" y="127187"/>
                    </a:lnTo>
                    <a:lnTo>
                      <a:pt x="90156" y="127752"/>
                    </a:lnTo>
                    <a:lnTo>
                      <a:pt x="92685" y="131967"/>
                    </a:lnTo>
                    <a:lnTo>
                      <a:pt x="98034" y="133097"/>
                    </a:lnTo>
                    <a:lnTo>
                      <a:pt x="96622" y="128591"/>
                    </a:lnTo>
                    <a:lnTo>
                      <a:pt x="97178" y="126344"/>
                    </a:lnTo>
                    <a:lnTo>
                      <a:pt x="94366" y="122707"/>
                    </a:lnTo>
                    <a:lnTo>
                      <a:pt x="96622" y="120734"/>
                    </a:lnTo>
                    <a:lnTo>
                      <a:pt x="100845" y="120169"/>
                    </a:lnTo>
                    <a:lnTo>
                      <a:pt x="103079" y="122416"/>
                    </a:lnTo>
                    <a:lnTo>
                      <a:pt x="108406" y="124662"/>
                    </a:lnTo>
                    <a:lnTo>
                      <a:pt x="110725" y="124953"/>
                    </a:lnTo>
                    <a:lnTo>
                      <a:pt x="110379" y="124102"/>
                    </a:lnTo>
                    <a:lnTo>
                      <a:pt x="113755" y="122707"/>
                    </a:lnTo>
                    <a:lnTo>
                      <a:pt x="112356" y="117084"/>
                    </a:lnTo>
                    <a:lnTo>
                      <a:pt x="111226" y="113147"/>
                    </a:lnTo>
                    <a:lnTo>
                      <a:pt x="114581" y="109493"/>
                    </a:lnTo>
                    <a:lnTo>
                      <a:pt x="114316" y="106694"/>
                    </a:lnTo>
                    <a:lnTo>
                      <a:pt x="112630" y="105843"/>
                    </a:lnTo>
                    <a:lnTo>
                      <a:pt x="112061" y="100507"/>
                    </a:lnTo>
                    <a:lnTo>
                      <a:pt x="114581" y="98830"/>
                    </a:lnTo>
                    <a:lnTo>
                      <a:pt x="113755" y="96870"/>
                    </a:lnTo>
                    <a:lnTo>
                      <a:pt x="109810" y="97969"/>
                    </a:lnTo>
                    <a:lnTo>
                      <a:pt x="107015" y="95454"/>
                    </a:lnTo>
                    <a:lnTo>
                      <a:pt x="103639" y="94050"/>
                    </a:lnTo>
                    <a:lnTo>
                      <a:pt x="103639" y="91247"/>
                    </a:lnTo>
                    <a:lnTo>
                      <a:pt x="100267" y="90122"/>
                    </a:lnTo>
                    <a:lnTo>
                      <a:pt x="98308" y="88709"/>
                    </a:lnTo>
                    <a:lnTo>
                      <a:pt x="96622" y="83643"/>
                    </a:lnTo>
                    <a:lnTo>
                      <a:pt x="91842" y="83096"/>
                    </a:lnTo>
                    <a:lnTo>
                      <a:pt x="89873" y="78602"/>
                    </a:lnTo>
                    <a:lnTo>
                      <a:pt x="85937" y="75804"/>
                    </a:lnTo>
                    <a:lnTo>
                      <a:pt x="85385" y="72132"/>
                    </a:lnTo>
                    <a:lnTo>
                      <a:pt x="82573" y="67370"/>
                    </a:lnTo>
                    <a:lnTo>
                      <a:pt x="80036" y="66801"/>
                    </a:lnTo>
                    <a:lnTo>
                      <a:pt x="76112" y="62577"/>
                    </a:lnTo>
                    <a:lnTo>
                      <a:pt x="74148" y="61456"/>
                    </a:lnTo>
                    <a:lnTo>
                      <a:pt x="68243" y="58940"/>
                    </a:lnTo>
                    <a:lnTo>
                      <a:pt x="64314" y="58366"/>
                    </a:lnTo>
                    <a:lnTo>
                      <a:pt x="62350" y="55268"/>
                    </a:lnTo>
                    <a:lnTo>
                      <a:pt x="60378" y="55568"/>
                    </a:lnTo>
                    <a:lnTo>
                      <a:pt x="58974" y="53309"/>
                    </a:lnTo>
                    <a:lnTo>
                      <a:pt x="60378" y="51066"/>
                    </a:lnTo>
                    <a:lnTo>
                      <a:pt x="59252" y="47977"/>
                    </a:lnTo>
                    <a:lnTo>
                      <a:pt x="58131" y="46008"/>
                    </a:lnTo>
                    <a:lnTo>
                      <a:pt x="68534" y="42080"/>
                    </a:lnTo>
                    <a:lnTo>
                      <a:pt x="69941" y="36732"/>
                    </a:lnTo>
                    <a:lnTo>
                      <a:pt x="71623" y="35906"/>
                    </a:lnTo>
                    <a:lnTo>
                      <a:pt x="71623" y="34233"/>
                    </a:lnTo>
                    <a:lnTo>
                      <a:pt x="68812" y="32816"/>
                    </a:lnTo>
                    <a:lnTo>
                      <a:pt x="67126" y="27472"/>
                    </a:lnTo>
                    <a:lnTo>
                      <a:pt x="64314" y="26637"/>
                    </a:lnTo>
                    <a:lnTo>
                      <a:pt x="61503" y="23261"/>
                    </a:lnTo>
                    <a:lnTo>
                      <a:pt x="57293" y="24386"/>
                    </a:lnTo>
                    <a:lnTo>
                      <a:pt x="54494" y="26068"/>
                    </a:lnTo>
                    <a:lnTo>
                      <a:pt x="50553" y="24673"/>
                    </a:lnTo>
                    <a:lnTo>
                      <a:pt x="44930" y="24673"/>
                    </a:lnTo>
                    <a:lnTo>
                      <a:pt x="41845" y="19615"/>
                    </a:lnTo>
                    <a:lnTo>
                      <a:pt x="37904" y="16530"/>
                    </a:lnTo>
                    <a:lnTo>
                      <a:pt x="38195" y="13441"/>
                    </a:lnTo>
                    <a:lnTo>
                      <a:pt x="38195" y="10899"/>
                    </a:lnTo>
                    <a:lnTo>
                      <a:pt x="35953" y="8365"/>
                    </a:lnTo>
                    <a:lnTo>
                      <a:pt x="32003" y="4450"/>
                    </a:lnTo>
                    <a:lnTo>
                      <a:pt x="28071" y="2756"/>
                    </a:lnTo>
                    <a:lnTo>
                      <a:pt x="26427" y="0"/>
                    </a:lnTo>
                    <a:lnTo>
                      <a:pt x="21896" y="509"/>
                    </a:lnTo>
                    <a:lnTo>
                      <a:pt x="20771" y="1356"/>
                    </a:lnTo>
                    <a:lnTo>
                      <a:pt x="19085" y="3612"/>
                    </a:lnTo>
                    <a:lnTo>
                      <a:pt x="21053" y="9782"/>
                    </a:lnTo>
                    <a:lnTo>
                      <a:pt x="21896" y="18199"/>
                    </a:lnTo>
                    <a:lnTo>
                      <a:pt x="16834" y="19333"/>
                    </a:lnTo>
                    <a:lnTo>
                      <a:pt x="14510" y="15447"/>
                    </a:lnTo>
                    <a:lnTo>
                      <a:pt x="10655" y="17373"/>
                    </a:lnTo>
                    <a:lnTo>
                      <a:pt x="6731" y="18490"/>
                    </a:lnTo>
                    <a:lnTo>
                      <a:pt x="4763" y="22983"/>
                    </a:lnTo>
                    <a:lnTo>
                      <a:pt x="5049" y="26346"/>
                    </a:lnTo>
                    <a:lnTo>
                      <a:pt x="3355" y="28049"/>
                    </a:lnTo>
                    <a:lnTo>
                      <a:pt x="1682" y="28049"/>
                    </a:lnTo>
                    <a:lnTo>
                      <a:pt x="0" y="31408"/>
                    </a:lnTo>
                    <a:lnTo>
                      <a:pt x="1391" y="34233"/>
                    </a:lnTo>
                    <a:lnTo>
                      <a:pt x="5049" y="34233"/>
                    </a:lnTo>
                    <a:lnTo>
                      <a:pt x="7300" y="36193"/>
                    </a:lnTo>
                    <a:lnTo>
                      <a:pt x="8695" y="41806"/>
                    </a:lnTo>
                    <a:lnTo>
                      <a:pt x="7300" y="44049"/>
                    </a:lnTo>
                    <a:lnTo>
                      <a:pt x="8986" y="46295"/>
                    </a:lnTo>
                    <a:lnTo>
                      <a:pt x="13475" y="46008"/>
                    </a:lnTo>
                    <a:lnTo>
                      <a:pt x="17129" y="45752"/>
                    </a:lnTo>
                    <a:lnTo>
                      <a:pt x="19085" y="47712"/>
                    </a:lnTo>
                    <a:lnTo>
                      <a:pt x="17129" y="51349"/>
                    </a:lnTo>
                    <a:lnTo>
                      <a:pt x="18533" y="53882"/>
                    </a:lnTo>
                    <a:lnTo>
                      <a:pt x="17681" y="58366"/>
                    </a:lnTo>
                    <a:lnTo>
                      <a:pt x="17968" y="72714"/>
                    </a:lnTo>
                    <a:lnTo>
                      <a:pt x="21053" y="73258"/>
                    </a:lnTo>
                    <a:lnTo>
                      <a:pt x="23851" y="71863"/>
                    </a:lnTo>
                    <a:lnTo>
                      <a:pt x="25559" y="68760"/>
                    </a:lnTo>
                    <a:lnTo>
                      <a:pt x="28922" y="67370"/>
                    </a:lnTo>
                    <a:lnTo>
                      <a:pt x="33415" y="68500"/>
                    </a:lnTo>
                    <a:lnTo>
                      <a:pt x="37904" y="69620"/>
                    </a:lnTo>
                    <a:lnTo>
                      <a:pt x="39885" y="72132"/>
                    </a:lnTo>
                    <a:lnTo>
                      <a:pt x="44930" y="72132"/>
                    </a:lnTo>
                    <a:lnTo>
                      <a:pt x="48580" y="66518"/>
                    </a:lnTo>
                    <a:lnTo>
                      <a:pt x="53074" y="63998"/>
                    </a:lnTo>
                    <a:lnTo>
                      <a:pt x="59826" y="66244"/>
                    </a:lnTo>
                    <a:lnTo>
                      <a:pt x="61503" y="68760"/>
                    </a:lnTo>
                    <a:lnTo>
                      <a:pt x="71893" y="76347"/>
                    </a:lnTo>
                    <a:lnTo>
                      <a:pt x="73574" y="80006"/>
                    </a:lnTo>
                    <a:lnTo>
                      <a:pt x="71893" y="83096"/>
                    </a:lnTo>
                    <a:lnTo>
                      <a:pt x="73301" y="87576"/>
                    </a:lnTo>
                    <a:lnTo>
                      <a:pt x="72458" y="93207"/>
                    </a:lnTo>
                    <a:close/>
                  </a:path>
                </a:pathLst>
              </a:custGeom>
              <a:grpFill/>
              <a:ln w="5028" cap="flat">
                <a:solidFill>
                  <a:schemeClr val="bg1"/>
                </a:solidFill>
                <a:prstDash val="solid"/>
                <a:miter/>
              </a:ln>
            </p:spPr>
            <p:txBody>
              <a:bodyPr rtlCol="0" anchor="ctr"/>
              <a:lstStyle/>
              <a:p>
                <a:endParaRPr lang="en-US"/>
              </a:p>
            </p:txBody>
          </p:sp>
        </p:grpSp>
        <p:grpSp>
          <p:nvGrpSpPr>
            <p:cNvPr id="503" name="Graphic 2398">
              <a:extLst>
                <a:ext uri="{FF2B5EF4-FFF2-40B4-BE49-F238E27FC236}">
                  <a16:creationId xmlns:a16="http://schemas.microsoft.com/office/drawing/2014/main" id="{57309612-DB0F-43F5-93E8-E52215F0C996}"/>
                </a:ext>
              </a:extLst>
            </p:cNvPr>
            <p:cNvGrpSpPr/>
            <p:nvPr/>
          </p:nvGrpSpPr>
          <p:grpSpPr>
            <a:xfrm>
              <a:off x="7603500" y="4893904"/>
              <a:ext cx="96964" cy="120666"/>
              <a:chOff x="7603500" y="4893904"/>
              <a:chExt cx="96964" cy="120666"/>
            </a:xfrm>
            <a:grpFill/>
          </p:grpSpPr>
          <p:sp>
            <p:nvSpPr>
              <p:cNvPr id="640" name="Freeform 639">
                <a:extLst>
                  <a:ext uri="{FF2B5EF4-FFF2-40B4-BE49-F238E27FC236}">
                    <a16:creationId xmlns:a16="http://schemas.microsoft.com/office/drawing/2014/main" id="{1E8EB346-6587-8ACB-C2BC-45C3C5977E31}"/>
                  </a:ext>
                </a:extLst>
              </p:cNvPr>
              <p:cNvSpPr/>
              <p:nvPr/>
            </p:nvSpPr>
            <p:spPr>
              <a:xfrm>
                <a:off x="7603500" y="4893904"/>
                <a:ext cx="74361" cy="67536"/>
              </a:xfrm>
              <a:custGeom>
                <a:avLst/>
                <a:gdLst>
                  <a:gd name="connsiteX0" fmla="*/ 35024 w 74361"/>
                  <a:gd name="connsiteY0" fmla="*/ 61246 h 67536"/>
                  <a:gd name="connsiteX1" fmla="*/ 38953 w 74361"/>
                  <a:gd name="connsiteY1" fmla="*/ 59838 h 67536"/>
                  <a:gd name="connsiteX2" fmla="*/ 39795 w 74361"/>
                  <a:gd name="connsiteY2" fmla="*/ 57297 h 67536"/>
                  <a:gd name="connsiteX3" fmla="*/ 41490 w 74361"/>
                  <a:gd name="connsiteY3" fmla="*/ 55902 h 67536"/>
                  <a:gd name="connsiteX4" fmla="*/ 44288 w 74361"/>
                  <a:gd name="connsiteY4" fmla="*/ 56740 h 67536"/>
                  <a:gd name="connsiteX5" fmla="*/ 48499 w 74361"/>
                  <a:gd name="connsiteY5" fmla="*/ 55619 h 67536"/>
                  <a:gd name="connsiteX6" fmla="*/ 52423 w 74361"/>
                  <a:gd name="connsiteY6" fmla="*/ 56176 h 67536"/>
                  <a:gd name="connsiteX7" fmla="*/ 54682 w 74361"/>
                  <a:gd name="connsiteY7" fmla="*/ 59261 h 67536"/>
                  <a:gd name="connsiteX8" fmla="*/ 58628 w 74361"/>
                  <a:gd name="connsiteY8" fmla="*/ 56740 h 67536"/>
                  <a:gd name="connsiteX9" fmla="*/ 56642 w 74361"/>
                  <a:gd name="connsiteY9" fmla="*/ 51683 h 67536"/>
                  <a:gd name="connsiteX10" fmla="*/ 52988 w 74361"/>
                  <a:gd name="connsiteY10" fmla="*/ 49723 h 67536"/>
                  <a:gd name="connsiteX11" fmla="*/ 52718 w 74361"/>
                  <a:gd name="connsiteY11" fmla="*/ 45234 h 67536"/>
                  <a:gd name="connsiteX12" fmla="*/ 54960 w 74361"/>
                  <a:gd name="connsiteY12" fmla="*/ 43261 h 67536"/>
                  <a:gd name="connsiteX13" fmla="*/ 60579 w 74361"/>
                  <a:gd name="connsiteY13" fmla="*/ 42418 h 67536"/>
                  <a:gd name="connsiteX14" fmla="*/ 63947 w 74361"/>
                  <a:gd name="connsiteY14" fmla="*/ 39333 h 67536"/>
                  <a:gd name="connsiteX15" fmla="*/ 69569 w 74361"/>
                  <a:gd name="connsiteY15" fmla="*/ 35118 h 67536"/>
                  <a:gd name="connsiteX16" fmla="*/ 72663 w 74361"/>
                  <a:gd name="connsiteY16" fmla="*/ 33424 h 67536"/>
                  <a:gd name="connsiteX17" fmla="*/ 74362 w 74361"/>
                  <a:gd name="connsiteY17" fmla="*/ 27240 h 67536"/>
                  <a:gd name="connsiteX18" fmla="*/ 73784 w 74361"/>
                  <a:gd name="connsiteY18" fmla="*/ 20227 h 67536"/>
                  <a:gd name="connsiteX19" fmla="*/ 73493 w 74361"/>
                  <a:gd name="connsiteY19" fmla="*/ 15721 h 67536"/>
                  <a:gd name="connsiteX20" fmla="*/ 71811 w 74361"/>
                  <a:gd name="connsiteY20" fmla="*/ 11228 h 67536"/>
                  <a:gd name="connsiteX21" fmla="*/ 70138 w 74361"/>
                  <a:gd name="connsiteY21" fmla="*/ 8708 h 67536"/>
                  <a:gd name="connsiteX22" fmla="*/ 68508 w 74361"/>
                  <a:gd name="connsiteY22" fmla="*/ 4775 h 67536"/>
                  <a:gd name="connsiteX23" fmla="*/ 66189 w 74361"/>
                  <a:gd name="connsiteY23" fmla="*/ 4489 h 67536"/>
                  <a:gd name="connsiteX24" fmla="*/ 60861 w 74361"/>
                  <a:gd name="connsiteY24" fmla="*/ 2242 h 67536"/>
                  <a:gd name="connsiteX25" fmla="*/ 58628 w 74361"/>
                  <a:gd name="connsiteY25" fmla="*/ 0 h 67536"/>
                  <a:gd name="connsiteX26" fmla="*/ 54409 w 74361"/>
                  <a:gd name="connsiteY26" fmla="*/ 565 h 67536"/>
                  <a:gd name="connsiteX27" fmla="*/ 52153 w 74361"/>
                  <a:gd name="connsiteY27" fmla="*/ 2537 h 67536"/>
                  <a:gd name="connsiteX28" fmla="*/ 54965 w 74361"/>
                  <a:gd name="connsiteY28" fmla="*/ 6175 h 67536"/>
                  <a:gd name="connsiteX29" fmla="*/ 54409 w 74361"/>
                  <a:gd name="connsiteY29" fmla="*/ 8421 h 67536"/>
                  <a:gd name="connsiteX30" fmla="*/ 55821 w 74361"/>
                  <a:gd name="connsiteY30" fmla="*/ 12927 h 67536"/>
                  <a:gd name="connsiteX31" fmla="*/ 50472 w 74361"/>
                  <a:gd name="connsiteY31" fmla="*/ 11797 h 67536"/>
                  <a:gd name="connsiteX32" fmla="*/ 47939 w 74361"/>
                  <a:gd name="connsiteY32" fmla="*/ 7582 h 67536"/>
                  <a:gd name="connsiteX33" fmla="*/ 44575 w 74361"/>
                  <a:gd name="connsiteY33" fmla="*/ 7017 h 67536"/>
                  <a:gd name="connsiteX34" fmla="*/ 40630 w 74361"/>
                  <a:gd name="connsiteY34" fmla="*/ 3363 h 67536"/>
                  <a:gd name="connsiteX35" fmla="*/ 40865 w 74361"/>
                  <a:gd name="connsiteY35" fmla="*/ 3119 h 67536"/>
                  <a:gd name="connsiteX36" fmla="*/ 37271 w 74361"/>
                  <a:gd name="connsiteY36" fmla="*/ 3928 h 67536"/>
                  <a:gd name="connsiteX37" fmla="*/ 36329 w 74361"/>
                  <a:gd name="connsiteY37" fmla="*/ 1690 h 67536"/>
                  <a:gd name="connsiteX38" fmla="*/ 31284 w 74361"/>
                  <a:gd name="connsiteY38" fmla="*/ 2820 h 67536"/>
                  <a:gd name="connsiteX39" fmla="*/ 27335 w 74361"/>
                  <a:gd name="connsiteY39" fmla="*/ 1318 h 67536"/>
                  <a:gd name="connsiteX40" fmla="*/ 21545 w 74361"/>
                  <a:gd name="connsiteY40" fmla="*/ 2991 h 67536"/>
                  <a:gd name="connsiteX41" fmla="*/ 19851 w 74361"/>
                  <a:gd name="connsiteY41" fmla="*/ 2242 h 67536"/>
                  <a:gd name="connsiteX42" fmla="*/ 17044 w 74361"/>
                  <a:gd name="connsiteY42" fmla="*/ 1866 h 67536"/>
                  <a:gd name="connsiteX43" fmla="*/ 9927 w 74361"/>
                  <a:gd name="connsiteY43" fmla="*/ 3757 h 67536"/>
                  <a:gd name="connsiteX44" fmla="*/ 7685 w 74361"/>
                  <a:gd name="connsiteY44" fmla="*/ 3757 h 67536"/>
                  <a:gd name="connsiteX45" fmla="*/ 6171 w 74361"/>
                  <a:gd name="connsiteY45" fmla="*/ 4874 h 67536"/>
                  <a:gd name="connsiteX46" fmla="*/ 3560 w 74361"/>
                  <a:gd name="connsiteY46" fmla="*/ 8417 h 67536"/>
                  <a:gd name="connsiteX47" fmla="*/ 3192 w 74361"/>
                  <a:gd name="connsiteY47" fmla="*/ 12178 h 67536"/>
                  <a:gd name="connsiteX48" fmla="*/ 385 w 74361"/>
                  <a:gd name="connsiteY48" fmla="*/ 14985 h 67536"/>
                  <a:gd name="connsiteX49" fmla="*/ 0 w 74361"/>
                  <a:gd name="connsiteY49" fmla="*/ 20967 h 67536"/>
                  <a:gd name="connsiteX50" fmla="*/ 1694 w 74361"/>
                  <a:gd name="connsiteY50" fmla="*/ 26778 h 67536"/>
                  <a:gd name="connsiteX51" fmla="*/ 3744 w 74361"/>
                  <a:gd name="connsiteY51" fmla="*/ 27155 h 67536"/>
                  <a:gd name="connsiteX52" fmla="*/ 5439 w 74361"/>
                  <a:gd name="connsiteY52" fmla="*/ 30707 h 67536"/>
                  <a:gd name="connsiteX53" fmla="*/ 4129 w 74361"/>
                  <a:gd name="connsiteY53" fmla="*/ 37818 h 67536"/>
                  <a:gd name="connsiteX54" fmla="*/ 2927 w 74361"/>
                  <a:gd name="connsiteY54" fmla="*/ 41747 h 67536"/>
                  <a:gd name="connsiteX55" fmla="*/ 7724 w 74361"/>
                  <a:gd name="connsiteY55" fmla="*/ 47981 h 67536"/>
                  <a:gd name="connsiteX56" fmla="*/ 26081 w 74361"/>
                  <a:gd name="connsiteY56" fmla="*/ 67537 h 67536"/>
                  <a:gd name="connsiteX57" fmla="*/ 30574 w 74361"/>
                  <a:gd name="connsiteY57" fmla="*/ 65812 h 67536"/>
                  <a:gd name="connsiteX58" fmla="*/ 35024 w 74361"/>
                  <a:gd name="connsiteY58" fmla="*/ 61246 h 67536"/>
                  <a:gd name="connsiteX59" fmla="*/ 22966 w 74361"/>
                  <a:gd name="connsiteY59" fmla="*/ 25803 h 67536"/>
                  <a:gd name="connsiteX60" fmla="*/ 23984 w 74361"/>
                  <a:gd name="connsiteY60" fmla="*/ 25627 h 67536"/>
                  <a:gd name="connsiteX61" fmla="*/ 24797 w 74361"/>
                  <a:gd name="connsiteY61" fmla="*/ 26718 h 67536"/>
                  <a:gd name="connsiteX62" fmla="*/ 22966 w 74361"/>
                  <a:gd name="connsiteY62" fmla="*/ 25803 h 67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74361" h="67536">
                    <a:moveTo>
                      <a:pt x="35024" y="61246"/>
                    </a:moveTo>
                    <a:lnTo>
                      <a:pt x="38953" y="59838"/>
                    </a:lnTo>
                    <a:lnTo>
                      <a:pt x="39795" y="57297"/>
                    </a:lnTo>
                    <a:lnTo>
                      <a:pt x="41490" y="55902"/>
                    </a:lnTo>
                    <a:lnTo>
                      <a:pt x="44288" y="56740"/>
                    </a:lnTo>
                    <a:lnTo>
                      <a:pt x="48499" y="55619"/>
                    </a:lnTo>
                    <a:lnTo>
                      <a:pt x="52423" y="56176"/>
                    </a:lnTo>
                    <a:lnTo>
                      <a:pt x="54682" y="59261"/>
                    </a:lnTo>
                    <a:lnTo>
                      <a:pt x="58628" y="56740"/>
                    </a:lnTo>
                    <a:lnTo>
                      <a:pt x="56642" y="51683"/>
                    </a:lnTo>
                    <a:lnTo>
                      <a:pt x="52988" y="49723"/>
                    </a:lnTo>
                    <a:lnTo>
                      <a:pt x="52718" y="45234"/>
                    </a:lnTo>
                    <a:lnTo>
                      <a:pt x="54960" y="43261"/>
                    </a:lnTo>
                    <a:lnTo>
                      <a:pt x="60579" y="42418"/>
                    </a:lnTo>
                    <a:lnTo>
                      <a:pt x="63947" y="39333"/>
                    </a:lnTo>
                    <a:lnTo>
                      <a:pt x="69569" y="35118"/>
                    </a:lnTo>
                    <a:lnTo>
                      <a:pt x="72663" y="33424"/>
                    </a:lnTo>
                    <a:lnTo>
                      <a:pt x="74362" y="27240"/>
                    </a:lnTo>
                    <a:lnTo>
                      <a:pt x="73784" y="20227"/>
                    </a:lnTo>
                    <a:lnTo>
                      <a:pt x="73493" y="15721"/>
                    </a:lnTo>
                    <a:lnTo>
                      <a:pt x="71811" y="11228"/>
                    </a:lnTo>
                    <a:lnTo>
                      <a:pt x="70138" y="8708"/>
                    </a:lnTo>
                    <a:lnTo>
                      <a:pt x="68508" y="4775"/>
                    </a:lnTo>
                    <a:lnTo>
                      <a:pt x="66189" y="4489"/>
                    </a:lnTo>
                    <a:lnTo>
                      <a:pt x="60861" y="2242"/>
                    </a:lnTo>
                    <a:lnTo>
                      <a:pt x="58628" y="0"/>
                    </a:lnTo>
                    <a:lnTo>
                      <a:pt x="54409" y="565"/>
                    </a:lnTo>
                    <a:lnTo>
                      <a:pt x="52153" y="2537"/>
                    </a:lnTo>
                    <a:lnTo>
                      <a:pt x="54965" y="6175"/>
                    </a:lnTo>
                    <a:lnTo>
                      <a:pt x="54409" y="8421"/>
                    </a:lnTo>
                    <a:lnTo>
                      <a:pt x="55821" y="12927"/>
                    </a:lnTo>
                    <a:lnTo>
                      <a:pt x="50472" y="11797"/>
                    </a:lnTo>
                    <a:lnTo>
                      <a:pt x="47939" y="7582"/>
                    </a:lnTo>
                    <a:lnTo>
                      <a:pt x="44575" y="7017"/>
                    </a:lnTo>
                    <a:lnTo>
                      <a:pt x="40630" y="3363"/>
                    </a:lnTo>
                    <a:lnTo>
                      <a:pt x="40865" y="3119"/>
                    </a:lnTo>
                    <a:lnTo>
                      <a:pt x="37271" y="3928"/>
                    </a:lnTo>
                    <a:lnTo>
                      <a:pt x="36329" y="1690"/>
                    </a:lnTo>
                    <a:lnTo>
                      <a:pt x="31284" y="2820"/>
                    </a:lnTo>
                    <a:lnTo>
                      <a:pt x="27335" y="1318"/>
                    </a:lnTo>
                    <a:lnTo>
                      <a:pt x="21545" y="2991"/>
                    </a:lnTo>
                    <a:lnTo>
                      <a:pt x="19851" y="2242"/>
                    </a:lnTo>
                    <a:lnTo>
                      <a:pt x="17044" y="1866"/>
                    </a:lnTo>
                    <a:lnTo>
                      <a:pt x="9927" y="3757"/>
                    </a:lnTo>
                    <a:lnTo>
                      <a:pt x="7685" y="3757"/>
                    </a:lnTo>
                    <a:lnTo>
                      <a:pt x="6171" y="4874"/>
                    </a:lnTo>
                    <a:lnTo>
                      <a:pt x="3560" y="8417"/>
                    </a:lnTo>
                    <a:lnTo>
                      <a:pt x="3192" y="12178"/>
                    </a:lnTo>
                    <a:lnTo>
                      <a:pt x="385" y="14985"/>
                    </a:lnTo>
                    <a:lnTo>
                      <a:pt x="0" y="20967"/>
                    </a:lnTo>
                    <a:lnTo>
                      <a:pt x="1694" y="26778"/>
                    </a:lnTo>
                    <a:lnTo>
                      <a:pt x="3744" y="27155"/>
                    </a:lnTo>
                    <a:lnTo>
                      <a:pt x="5439" y="30707"/>
                    </a:lnTo>
                    <a:lnTo>
                      <a:pt x="4129" y="37818"/>
                    </a:lnTo>
                    <a:lnTo>
                      <a:pt x="2927" y="41747"/>
                    </a:lnTo>
                    <a:cubicBezTo>
                      <a:pt x="4810" y="43471"/>
                      <a:pt x="6539" y="45401"/>
                      <a:pt x="7724" y="47981"/>
                    </a:cubicBezTo>
                    <a:cubicBezTo>
                      <a:pt x="11601" y="56372"/>
                      <a:pt x="19226" y="61670"/>
                      <a:pt x="26081" y="67537"/>
                    </a:cubicBezTo>
                    <a:cubicBezTo>
                      <a:pt x="27604" y="66895"/>
                      <a:pt x="29667" y="65307"/>
                      <a:pt x="30574" y="65812"/>
                    </a:cubicBezTo>
                    <a:lnTo>
                      <a:pt x="35024" y="61246"/>
                    </a:lnTo>
                    <a:close/>
                    <a:moveTo>
                      <a:pt x="22966" y="25803"/>
                    </a:moveTo>
                    <a:cubicBezTo>
                      <a:pt x="23308" y="25722"/>
                      <a:pt x="23638" y="25679"/>
                      <a:pt x="23984" y="25627"/>
                    </a:cubicBezTo>
                    <a:cubicBezTo>
                      <a:pt x="24241" y="25987"/>
                      <a:pt x="24515" y="26346"/>
                      <a:pt x="24797" y="26718"/>
                    </a:cubicBezTo>
                    <a:cubicBezTo>
                      <a:pt x="23851" y="27352"/>
                      <a:pt x="23231" y="27044"/>
                      <a:pt x="22966" y="25803"/>
                    </a:cubicBezTo>
                    <a:close/>
                  </a:path>
                </a:pathLst>
              </a:custGeom>
              <a:grpFill/>
              <a:ln w="5028" cap="flat">
                <a:solidFill>
                  <a:schemeClr val="bg1"/>
                </a:solidFill>
                <a:prstDash val="solid"/>
                <a:miter/>
              </a:ln>
            </p:spPr>
            <p:txBody>
              <a:bodyPr rtlCol="0" anchor="ctr"/>
              <a:lstStyle/>
              <a:p>
                <a:endParaRPr lang="en-US"/>
              </a:p>
            </p:txBody>
          </p:sp>
          <p:sp>
            <p:nvSpPr>
              <p:cNvPr id="641" name="Freeform 640">
                <a:extLst>
                  <a:ext uri="{FF2B5EF4-FFF2-40B4-BE49-F238E27FC236}">
                    <a16:creationId xmlns:a16="http://schemas.microsoft.com/office/drawing/2014/main" id="{08E6C87B-68C9-460A-1671-1EC190A0EFBC}"/>
                  </a:ext>
                </a:extLst>
              </p:cNvPr>
              <p:cNvSpPr/>
              <p:nvPr/>
            </p:nvSpPr>
            <p:spPr>
              <a:xfrm>
                <a:off x="7700066" y="4906656"/>
                <a:ext cx="398" cy="2079"/>
              </a:xfrm>
              <a:custGeom>
                <a:avLst/>
                <a:gdLst>
                  <a:gd name="connsiteX0" fmla="*/ 398 w 398"/>
                  <a:gd name="connsiteY0" fmla="*/ 2079 h 2079"/>
                  <a:gd name="connsiteX1" fmla="*/ 0 w 398"/>
                  <a:gd name="connsiteY1" fmla="*/ 0 h 2079"/>
                  <a:gd name="connsiteX2" fmla="*/ 0 w 398"/>
                  <a:gd name="connsiteY2" fmla="*/ 0 h 2079"/>
                  <a:gd name="connsiteX3" fmla="*/ 398 w 398"/>
                  <a:gd name="connsiteY3" fmla="*/ 2079 h 2079"/>
                </a:gdLst>
                <a:ahLst/>
                <a:cxnLst>
                  <a:cxn ang="0">
                    <a:pos x="connsiteX0" y="connsiteY0"/>
                  </a:cxn>
                  <a:cxn ang="0">
                    <a:pos x="connsiteX1" y="connsiteY1"/>
                  </a:cxn>
                  <a:cxn ang="0">
                    <a:pos x="connsiteX2" y="connsiteY2"/>
                  </a:cxn>
                  <a:cxn ang="0">
                    <a:pos x="connsiteX3" y="connsiteY3"/>
                  </a:cxn>
                </a:cxnLst>
                <a:rect l="l" t="t" r="r" b="b"/>
                <a:pathLst>
                  <a:path w="398" h="2079">
                    <a:moveTo>
                      <a:pt x="398" y="2079"/>
                    </a:moveTo>
                    <a:cubicBezTo>
                      <a:pt x="312" y="1378"/>
                      <a:pt x="107" y="697"/>
                      <a:pt x="0" y="0"/>
                    </a:cubicBezTo>
                    <a:lnTo>
                      <a:pt x="0" y="0"/>
                    </a:lnTo>
                    <a:cubicBezTo>
                      <a:pt x="103" y="697"/>
                      <a:pt x="312" y="1378"/>
                      <a:pt x="398" y="2079"/>
                    </a:cubicBezTo>
                    <a:close/>
                  </a:path>
                </a:pathLst>
              </a:custGeom>
              <a:grpFill/>
              <a:ln w="5028" cap="flat">
                <a:solidFill>
                  <a:schemeClr val="bg1"/>
                </a:solidFill>
                <a:prstDash val="solid"/>
                <a:miter/>
              </a:ln>
            </p:spPr>
            <p:txBody>
              <a:bodyPr rtlCol="0" anchor="ctr"/>
              <a:lstStyle/>
              <a:p>
                <a:endParaRPr lang="en-US"/>
              </a:p>
            </p:txBody>
          </p:sp>
        </p:grpSp>
        <p:sp>
          <p:nvSpPr>
            <p:cNvPr id="504" name="Freeform 503">
              <a:extLst>
                <a:ext uri="{FF2B5EF4-FFF2-40B4-BE49-F238E27FC236}">
                  <a16:creationId xmlns:a16="http://schemas.microsoft.com/office/drawing/2014/main" id="{2738BDD1-162F-9E4E-364B-19061B9D7F83}"/>
                </a:ext>
              </a:extLst>
            </p:cNvPr>
            <p:cNvSpPr/>
            <p:nvPr/>
          </p:nvSpPr>
          <p:spPr>
            <a:xfrm>
              <a:off x="6983483" y="4517306"/>
              <a:ext cx="187650" cy="155818"/>
            </a:xfrm>
            <a:custGeom>
              <a:avLst/>
              <a:gdLst>
                <a:gd name="connsiteX0" fmla="*/ 185400 w 187650"/>
                <a:gd name="connsiteY0" fmla="*/ 19487 h 155818"/>
                <a:gd name="connsiteX1" fmla="*/ 187651 w 187650"/>
                <a:gd name="connsiteY1" fmla="*/ 17236 h 155818"/>
                <a:gd name="connsiteX2" fmla="*/ 184638 w 187650"/>
                <a:gd name="connsiteY2" fmla="*/ 14605 h 155818"/>
                <a:gd name="connsiteX3" fmla="*/ 175656 w 187650"/>
                <a:gd name="connsiteY3" fmla="*/ 16492 h 155818"/>
                <a:gd name="connsiteX4" fmla="*/ 170042 w 187650"/>
                <a:gd name="connsiteY4" fmla="*/ 15366 h 155818"/>
                <a:gd name="connsiteX5" fmla="*/ 164428 w 187650"/>
                <a:gd name="connsiteY5" fmla="*/ 20232 h 155818"/>
                <a:gd name="connsiteX6" fmla="*/ 160312 w 187650"/>
                <a:gd name="connsiteY6" fmla="*/ 23984 h 155818"/>
                <a:gd name="connsiteX7" fmla="*/ 153183 w 187650"/>
                <a:gd name="connsiteY7" fmla="*/ 29209 h 155818"/>
                <a:gd name="connsiteX8" fmla="*/ 149451 w 187650"/>
                <a:gd name="connsiteY8" fmla="*/ 31468 h 155818"/>
                <a:gd name="connsiteX9" fmla="*/ 143452 w 187650"/>
                <a:gd name="connsiteY9" fmla="*/ 27724 h 155818"/>
                <a:gd name="connsiteX10" fmla="*/ 141197 w 187650"/>
                <a:gd name="connsiteY10" fmla="*/ 21738 h 155818"/>
                <a:gd name="connsiteX11" fmla="*/ 140080 w 187650"/>
                <a:gd name="connsiteY11" fmla="*/ 13120 h 155818"/>
                <a:gd name="connsiteX12" fmla="*/ 137449 w 187650"/>
                <a:gd name="connsiteY12" fmla="*/ 9380 h 155818"/>
                <a:gd name="connsiteX13" fmla="*/ 135591 w 187650"/>
                <a:gd name="connsiteY13" fmla="*/ 2632 h 155818"/>
                <a:gd name="connsiteX14" fmla="*/ 130337 w 187650"/>
                <a:gd name="connsiteY14" fmla="*/ 0 h 155818"/>
                <a:gd name="connsiteX15" fmla="*/ 126220 w 187650"/>
                <a:gd name="connsiteY15" fmla="*/ 4882 h 155818"/>
                <a:gd name="connsiteX16" fmla="*/ 125471 w 187650"/>
                <a:gd name="connsiteY16" fmla="*/ 8254 h 155818"/>
                <a:gd name="connsiteX17" fmla="*/ 126588 w 187650"/>
                <a:gd name="connsiteY17" fmla="*/ 11994 h 155818"/>
                <a:gd name="connsiteX18" fmla="*/ 123978 w 187650"/>
                <a:gd name="connsiteY18" fmla="*/ 16492 h 155818"/>
                <a:gd name="connsiteX19" fmla="*/ 117979 w 187650"/>
                <a:gd name="connsiteY19" fmla="*/ 15730 h 155818"/>
                <a:gd name="connsiteX20" fmla="*/ 114628 w 187650"/>
                <a:gd name="connsiteY20" fmla="*/ 18362 h 155818"/>
                <a:gd name="connsiteX21" fmla="*/ 114975 w 187650"/>
                <a:gd name="connsiteY21" fmla="*/ 23984 h 155818"/>
                <a:gd name="connsiteX22" fmla="*/ 109746 w 187650"/>
                <a:gd name="connsiteY22" fmla="*/ 23984 h 155818"/>
                <a:gd name="connsiteX23" fmla="*/ 107495 w 187650"/>
                <a:gd name="connsiteY23" fmla="*/ 20232 h 155818"/>
                <a:gd name="connsiteX24" fmla="*/ 101132 w 187650"/>
                <a:gd name="connsiteY24" fmla="*/ 24729 h 155818"/>
                <a:gd name="connsiteX25" fmla="*/ 94760 w 187650"/>
                <a:gd name="connsiteY25" fmla="*/ 26980 h 155818"/>
                <a:gd name="connsiteX26" fmla="*/ 91418 w 187650"/>
                <a:gd name="connsiteY26" fmla="*/ 22880 h 155818"/>
                <a:gd name="connsiteX27" fmla="*/ 91388 w 187650"/>
                <a:gd name="connsiteY27" fmla="*/ 23244 h 155818"/>
                <a:gd name="connsiteX28" fmla="*/ 87824 w 187650"/>
                <a:gd name="connsiteY28" fmla="*/ 21738 h 155818"/>
                <a:gd name="connsiteX29" fmla="*/ 83892 w 187650"/>
                <a:gd name="connsiteY29" fmla="*/ 23792 h 155818"/>
                <a:gd name="connsiteX30" fmla="*/ 81837 w 187650"/>
                <a:gd name="connsiteY30" fmla="*/ 21182 h 155818"/>
                <a:gd name="connsiteX31" fmla="*/ 78466 w 187650"/>
                <a:gd name="connsiteY31" fmla="*/ 19487 h 155818"/>
                <a:gd name="connsiteX32" fmla="*/ 74255 w 187650"/>
                <a:gd name="connsiteY32" fmla="*/ 19834 h 155818"/>
                <a:gd name="connsiteX33" fmla="*/ 73793 w 187650"/>
                <a:gd name="connsiteY33" fmla="*/ 13881 h 155818"/>
                <a:gd name="connsiteX34" fmla="*/ 74349 w 187650"/>
                <a:gd name="connsiteY34" fmla="*/ 20997 h 155818"/>
                <a:gd name="connsiteX35" fmla="*/ 72856 w 187650"/>
                <a:gd name="connsiteY35" fmla="*/ 19487 h 155818"/>
                <a:gd name="connsiteX36" fmla="*/ 68538 w 187650"/>
                <a:gd name="connsiteY36" fmla="*/ 20424 h 155818"/>
                <a:gd name="connsiteX37" fmla="*/ 67798 w 187650"/>
                <a:gd name="connsiteY37" fmla="*/ 18931 h 155818"/>
                <a:gd name="connsiteX38" fmla="*/ 64054 w 187650"/>
                <a:gd name="connsiteY38" fmla="*/ 19675 h 155818"/>
                <a:gd name="connsiteX39" fmla="*/ 58414 w 187650"/>
                <a:gd name="connsiteY39" fmla="*/ 22482 h 155818"/>
                <a:gd name="connsiteX40" fmla="*/ 51691 w 187650"/>
                <a:gd name="connsiteY40" fmla="*/ 25495 h 155818"/>
                <a:gd name="connsiteX41" fmla="*/ 51691 w 187650"/>
                <a:gd name="connsiteY41" fmla="*/ 26791 h 155818"/>
                <a:gd name="connsiteX42" fmla="*/ 52813 w 187650"/>
                <a:gd name="connsiteY42" fmla="*/ 28661 h 155818"/>
                <a:gd name="connsiteX43" fmla="*/ 53193 w 187650"/>
                <a:gd name="connsiteY43" fmla="*/ 30912 h 155818"/>
                <a:gd name="connsiteX44" fmla="*/ 49633 w 187650"/>
                <a:gd name="connsiteY44" fmla="*/ 34096 h 155818"/>
                <a:gd name="connsiteX45" fmla="*/ 49064 w 187650"/>
                <a:gd name="connsiteY45" fmla="*/ 37279 h 155818"/>
                <a:gd name="connsiteX46" fmla="*/ 48131 w 187650"/>
                <a:gd name="connsiteY46" fmla="*/ 41225 h 155818"/>
                <a:gd name="connsiteX47" fmla="*/ 45508 w 187650"/>
                <a:gd name="connsiteY47" fmla="*/ 42525 h 155818"/>
                <a:gd name="connsiteX48" fmla="*/ 43082 w 187650"/>
                <a:gd name="connsiteY48" fmla="*/ 46270 h 155818"/>
                <a:gd name="connsiteX49" fmla="*/ 39886 w 187650"/>
                <a:gd name="connsiteY49" fmla="*/ 45709 h 155818"/>
                <a:gd name="connsiteX50" fmla="*/ 33891 w 187650"/>
                <a:gd name="connsiteY50" fmla="*/ 49821 h 155818"/>
                <a:gd name="connsiteX51" fmla="*/ 32209 w 187650"/>
                <a:gd name="connsiteY51" fmla="*/ 54135 h 155818"/>
                <a:gd name="connsiteX52" fmla="*/ 30514 w 187650"/>
                <a:gd name="connsiteY52" fmla="*/ 56385 h 155818"/>
                <a:gd name="connsiteX53" fmla="*/ 26590 w 187650"/>
                <a:gd name="connsiteY53" fmla="*/ 57699 h 155818"/>
                <a:gd name="connsiteX54" fmla="*/ 24900 w 187650"/>
                <a:gd name="connsiteY54" fmla="*/ 58640 h 155818"/>
                <a:gd name="connsiteX55" fmla="*/ 22662 w 187650"/>
                <a:gd name="connsiteY55" fmla="*/ 55448 h 155818"/>
                <a:gd name="connsiteX56" fmla="*/ 18918 w 187650"/>
                <a:gd name="connsiteY56" fmla="*/ 53202 h 155818"/>
                <a:gd name="connsiteX57" fmla="*/ 16479 w 187650"/>
                <a:gd name="connsiteY57" fmla="*/ 53390 h 155818"/>
                <a:gd name="connsiteX58" fmla="*/ 15178 w 187650"/>
                <a:gd name="connsiteY58" fmla="*/ 55260 h 155818"/>
                <a:gd name="connsiteX59" fmla="*/ 12371 w 187650"/>
                <a:gd name="connsiteY59" fmla="*/ 55076 h 155818"/>
                <a:gd name="connsiteX60" fmla="*/ 9940 w 187650"/>
                <a:gd name="connsiteY60" fmla="*/ 53202 h 155818"/>
                <a:gd name="connsiteX61" fmla="*/ 7865 w 187650"/>
                <a:gd name="connsiteY61" fmla="*/ 52812 h 155818"/>
                <a:gd name="connsiteX62" fmla="*/ 6941 w 187650"/>
                <a:gd name="connsiteY62" fmla="*/ 53236 h 155818"/>
                <a:gd name="connsiteX63" fmla="*/ 6367 w 187650"/>
                <a:gd name="connsiteY63" fmla="*/ 61439 h 155818"/>
                <a:gd name="connsiteX64" fmla="*/ 6367 w 187650"/>
                <a:gd name="connsiteY64" fmla="*/ 64430 h 155818"/>
                <a:gd name="connsiteX65" fmla="*/ 0 w 187650"/>
                <a:gd name="connsiteY65" fmla="*/ 70797 h 155818"/>
                <a:gd name="connsiteX66" fmla="*/ 2255 w 187650"/>
                <a:gd name="connsiteY66" fmla="*/ 74178 h 155818"/>
                <a:gd name="connsiteX67" fmla="*/ 381 w 187650"/>
                <a:gd name="connsiteY67" fmla="*/ 77914 h 155818"/>
                <a:gd name="connsiteX68" fmla="*/ 2627 w 187650"/>
                <a:gd name="connsiteY68" fmla="*/ 85787 h 155818"/>
                <a:gd name="connsiteX69" fmla="*/ 8242 w 187650"/>
                <a:gd name="connsiteY69" fmla="*/ 87272 h 155818"/>
                <a:gd name="connsiteX70" fmla="*/ 3376 w 187650"/>
                <a:gd name="connsiteY70" fmla="*/ 94405 h 155818"/>
                <a:gd name="connsiteX71" fmla="*/ 6004 w 187650"/>
                <a:gd name="connsiteY71" fmla="*/ 101885 h 155818"/>
                <a:gd name="connsiteX72" fmla="*/ 9739 w 187650"/>
                <a:gd name="connsiteY72" fmla="*/ 116490 h 155818"/>
                <a:gd name="connsiteX73" fmla="*/ 9739 w 187650"/>
                <a:gd name="connsiteY73" fmla="*/ 119121 h 155818"/>
                <a:gd name="connsiteX74" fmla="*/ 22102 w 187650"/>
                <a:gd name="connsiteY74" fmla="*/ 120242 h 155818"/>
                <a:gd name="connsiteX75" fmla="*/ 24729 w 187650"/>
                <a:gd name="connsiteY75" fmla="*/ 125108 h 155818"/>
                <a:gd name="connsiteX76" fmla="*/ 24729 w 187650"/>
                <a:gd name="connsiteY76" fmla="*/ 131475 h 155818"/>
                <a:gd name="connsiteX77" fmla="*/ 25461 w 187650"/>
                <a:gd name="connsiteY77" fmla="*/ 134855 h 155818"/>
                <a:gd name="connsiteX78" fmla="*/ 14232 w 187650"/>
                <a:gd name="connsiteY78" fmla="*/ 150200 h 155818"/>
                <a:gd name="connsiteX79" fmla="*/ 34845 w 187650"/>
                <a:gd name="connsiteY79" fmla="*/ 155818 h 155818"/>
                <a:gd name="connsiteX80" fmla="*/ 49821 w 187650"/>
                <a:gd name="connsiteY80" fmla="*/ 155818 h 155818"/>
                <a:gd name="connsiteX81" fmla="*/ 61063 w 187650"/>
                <a:gd name="connsiteY81" fmla="*/ 152828 h 155818"/>
                <a:gd name="connsiteX82" fmla="*/ 77905 w 187650"/>
                <a:gd name="connsiteY82" fmla="*/ 150200 h 155818"/>
                <a:gd name="connsiteX83" fmla="*/ 88389 w 187650"/>
                <a:gd name="connsiteY83" fmla="*/ 147945 h 155818"/>
                <a:gd name="connsiteX84" fmla="*/ 87255 w 187650"/>
                <a:gd name="connsiteY84" fmla="*/ 140474 h 155818"/>
                <a:gd name="connsiteX85" fmla="*/ 86138 w 187650"/>
                <a:gd name="connsiteY85" fmla="*/ 131856 h 155818"/>
                <a:gd name="connsiteX86" fmla="*/ 89142 w 187650"/>
                <a:gd name="connsiteY86" fmla="*/ 128865 h 155818"/>
                <a:gd name="connsiteX87" fmla="*/ 92878 w 187650"/>
                <a:gd name="connsiteY87" fmla="*/ 124363 h 155818"/>
                <a:gd name="connsiteX88" fmla="*/ 98137 w 187650"/>
                <a:gd name="connsiteY88" fmla="*/ 123233 h 155818"/>
                <a:gd name="connsiteX89" fmla="*/ 103759 w 187650"/>
                <a:gd name="connsiteY89" fmla="*/ 121731 h 155818"/>
                <a:gd name="connsiteX90" fmla="*/ 105240 w 187650"/>
                <a:gd name="connsiteY90" fmla="*/ 118372 h 155818"/>
                <a:gd name="connsiteX91" fmla="*/ 110482 w 187650"/>
                <a:gd name="connsiteY91" fmla="*/ 113490 h 155818"/>
                <a:gd name="connsiteX92" fmla="*/ 114217 w 187650"/>
                <a:gd name="connsiteY92" fmla="*/ 114260 h 155818"/>
                <a:gd name="connsiteX93" fmla="*/ 120602 w 187650"/>
                <a:gd name="connsiteY93" fmla="*/ 112001 h 155818"/>
                <a:gd name="connsiteX94" fmla="*/ 121718 w 187650"/>
                <a:gd name="connsiteY94" fmla="*/ 115745 h 155818"/>
                <a:gd name="connsiteX95" fmla="*/ 124714 w 187650"/>
                <a:gd name="connsiteY95" fmla="*/ 112001 h 155818"/>
                <a:gd name="connsiteX96" fmla="*/ 123978 w 187650"/>
                <a:gd name="connsiteY96" fmla="*/ 106019 h 155818"/>
                <a:gd name="connsiteX97" fmla="*/ 127709 w 187650"/>
                <a:gd name="connsiteY97" fmla="*/ 91778 h 155818"/>
                <a:gd name="connsiteX98" fmla="*/ 132579 w 187650"/>
                <a:gd name="connsiteY98" fmla="*/ 89904 h 155818"/>
                <a:gd name="connsiteX99" fmla="*/ 134462 w 187650"/>
                <a:gd name="connsiteY99" fmla="*/ 86912 h 155818"/>
                <a:gd name="connsiteX100" fmla="*/ 131838 w 187650"/>
                <a:gd name="connsiteY100" fmla="*/ 83151 h 155818"/>
                <a:gd name="connsiteX101" fmla="*/ 129592 w 187650"/>
                <a:gd name="connsiteY101" fmla="*/ 81666 h 155818"/>
                <a:gd name="connsiteX102" fmla="*/ 128835 w 187650"/>
                <a:gd name="connsiteY102" fmla="*/ 79039 h 155818"/>
                <a:gd name="connsiteX103" fmla="*/ 131454 w 187650"/>
                <a:gd name="connsiteY103" fmla="*/ 75680 h 155818"/>
                <a:gd name="connsiteX104" fmla="*/ 135578 w 187650"/>
                <a:gd name="connsiteY104" fmla="*/ 76784 h 155818"/>
                <a:gd name="connsiteX105" fmla="*/ 141569 w 187650"/>
                <a:gd name="connsiteY105" fmla="*/ 77173 h 155818"/>
                <a:gd name="connsiteX106" fmla="*/ 145690 w 187650"/>
                <a:gd name="connsiteY106" fmla="*/ 70057 h 155818"/>
                <a:gd name="connsiteX107" fmla="*/ 143439 w 187650"/>
                <a:gd name="connsiteY107" fmla="*/ 65936 h 155818"/>
                <a:gd name="connsiteX108" fmla="*/ 147560 w 187650"/>
                <a:gd name="connsiteY108" fmla="*/ 57699 h 155818"/>
                <a:gd name="connsiteX109" fmla="*/ 148690 w 187650"/>
                <a:gd name="connsiteY109" fmla="*/ 52453 h 155818"/>
                <a:gd name="connsiteX110" fmla="*/ 143067 w 187650"/>
                <a:gd name="connsiteY110" fmla="*/ 41588 h 155818"/>
                <a:gd name="connsiteX111" fmla="*/ 145690 w 187650"/>
                <a:gd name="connsiteY111" fmla="*/ 35221 h 155818"/>
                <a:gd name="connsiteX112" fmla="*/ 150936 w 187650"/>
                <a:gd name="connsiteY112" fmla="*/ 33351 h 155818"/>
                <a:gd name="connsiteX113" fmla="*/ 158044 w 187650"/>
                <a:gd name="connsiteY113" fmla="*/ 30737 h 155818"/>
                <a:gd name="connsiteX114" fmla="*/ 165173 w 187650"/>
                <a:gd name="connsiteY114" fmla="*/ 30737 h 155818"/>
                <a:gd name="connsiteX115" fmla="*/ 173406 w 187650"/>
                <a:gd name="connsiteY115" fmla="*/ 29230 h 155818"/>
                <a:gd name="connsiteX116" fmla="*/ 182011 w 187650"/>
                <a:gd name="connsiteY116" fmla="*/ 25110 h 155818"/>
                <a:gd name="connsiteX117" fmla="*/ 187437 w 187650"/>
                <a:gd name="connsiteY117" fmla="*/ 19487 h 155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187650" h="155818">
                  <a:moveTo>
                    <a:pt x="185400" y="19487"/>
                  </a:moveTo>
                  <a:lnTo>
                    <a:pt x="187651" y="17236"/>
                  </a:lnTo>
                  <a:lnTo>
                    <a:pt x="184638" y="14605"/>
                  </a:lnTo>
                  <a:lnTo>
                    <a:pt x="175656" y="16492"/>
                  </a:lnTo>
                  <a:lnTo>
                    <a:pt x="170042" y="15366"/>
                  </a:lnTo>
                  <a:lnTo>
                    <a:pt x="164428" y="20232"/>
                  </a:lnTo>
                  <a:lnTo>
                    <a:pt x="160312" y="23984"/>
                  </a:lnTo>
                  <a:lnTo>
                    <a:pt x="153183" y="29209"/>
                  </a:lnTo>
                  <a:lnTo>
                    <a:pt x="149451" y="31468"/>
                  </a:lnTo>
                  <a:lnTo>
                    <a:pt x="143452" y="27724"/>
                  </a:lnTo>
                  <a:lnTo>
                    <a:pt x="141197" y="21738"/>
                  </a:lnTo>
                  <a:lnTo>
                    <a:pt x="140080" y="13120"/>
                  </a:lnTo>
                  <a:lnTo>
                    <a:pt x="137449" y="9380"/>
                  </a:lnTo>
                  <a:lnTo>
                    <a:pt x="135591" y="2632"/>
                  </a:lnTo>
                  <a:lnTo>
                    <a:pt x="130337" y="0"/>
                  </a:lnTo>
                  <a:lnTo>
                    <a:pt x="126220" y="4882"/>
                  </a:lnTo>
                  <a:lnTo>
                    <a:pt x="125471" y="8254"/>
                  </a:lnTo>
                  <a:lnTo>
                    <a:pt x="126588" y="11994"/>
                  </a:lnTo>
                  <a:lnTo>
                    <a:pt x="123978" y="16492"/>
                  </a:lnTo>
                  <a:lnTo>
                    <a:pt x="117979" y="15730"/>
                  </a:lnTo>
                  <a:lnTo>
                    <a:pt x="114628" y="18362"/>
                  </a:lnTo>
                  <a:lnTo>
                    <a:pt x="114975" y="23984"/>
                  </a:lnTo>
                  <a:lnTo>
                    <a:pt x="109746" y="23984"/>
                  </a:lnTo>
                  <a:lnTo>
                    <a:pt x="107495" y="20232"/>
                  </a:lnTo>
                  <a:lnTo>
                    <a:pt x="101132" y="24729"/>
                  </a:lnTo>
                  <a:lnTo>
                    <a:pt x="94760" y="26980"/>
                  </a:lnTo>
                  <a:lnTo>
                    <a:pt x="91418" y="22880"/>
                  </a:lnTo>
                  <a:lnTo>
                    <a:pt x="91388" y="23244"/>
                  </a:lnTo>
                  <a:lnTo>
                    <a:pt x="87824" y="21738"/>
                  </a:lnTo>
                  <a:lnTo>
                    <a:pt x="83892" y="23792"/>
                  </a:lnTo>
                  <a:lnTo>
                    <a:pt x="81837" y="21182"/>
                  </a:lnTo>
                  <a:lnTo>
                    <a:pt x="78466" y="19487"/>
                  </a:lnTo>
                  <a:lnTo>
                    <a:pt x="74255" y="19834"/>
                  </a:lnTo>
                  <a:lnTo>
                    <a:pt x="73793" y="13881"/>
                  </a:lnTo>
                  <a:lnTo>
                    <a:pt x="74349" y="20997"/>
                  </a:lnTo>
                  <a:lnTo>
                    <a:pt x="72856" y="19487"/>
                  </a:lnTo>
                  <a:lnTo>
                    <a:pt x="68538" y="20424"/>
                  </a:lnTo>
                  <a:lnTo>
                    <a:pt x="67798" y="18931"/>
                  </a:lnTo>
                  <a:lnTo>
                    <a:pt x="64054" y="19675"/>
                  </a:lnTo>
                  <a:lnTo>
                    <a:pt x="58414" y="22482"/>
                  </a:lnTo>
                  <a:lnTo>
                    <a:pt x="51691" y="25495"/>
                  </a:lnTo>
                  <a:lnTo>
                    <a:pt x="51691" y="26791"/>
                  </a:lnTo>
                  <a:lnTo>
                    <a:pt x="52813" y="28661"/>
                  </a:lnTo>
                  <a:lnTo>
                    <a:pt x="53193" y="30912"/>
                  </a:lnTo>
                  <a:lnTo>
                    <a:pt x="49633" y="34096"/>
                  </a:lnTo>
                  <a:lnTo>
                    <a:pt x="49064" y="37279"/>
                  </a:lnTo>
                  <a:lnTo>
                    <a:pt x="48131" y="41225"/>
                  </a:lnTo>
                  <a:lnTo>
                    <a:pt x="45508" y="42525"/>
                  </a:lnTo>
                  <a:lnTo>
                    <a:pt x="43082" y="46270"/>
                  </a:lnTo>
                  <a:lnTo>
                    <a:pt x="39886" y="45709"/>
                  </a:lnTo>
                  <a:lnTo>
                    <a:pt x="33891" y="49821"/>
                  </a:lnTo>
                  <a:lnTo>
                    <a:pt x="32209" y="54135"/>
                  </a:lnTo>
                  <a:lnTo>
                    <a:pt x="30514" y="56385"/>
                  </a:lnTo>
                  <a:lnTo>
                    <a:pt x="26590" y="57699"/>
                  </a:lnTo>
                  <a:lnTo>
                    <a:pt x="24900" y="58640"/>
                  </a:lnTo>
                  <a:lnTo>
                    <a:pt x="22662" y="55448"/>
                  </a:lnTo>
                  <a:lnTo>
                    <a:pt x="18918" y="53202"/>
                  </a:lnTo>
                  <a:lnTo>
                    <a:pt x="16479" y="53390"/>
                  </a:lnTo>
                  <a:lnTo>
                    <a:pt x="15178" y="55260"/>
                  </a:lnTo>
                  <a:lnTo>
                    <a:pt x="12371" y="55076"/>
                  </a:lnTo>
                  <a:lnTo>
                    <a:pt x="9940" y="53202"/>
                  </a:lnTo>
                  <a:lnTo>
                    <a:pt x="7865" y="52812"/>
                  </a:lnTo>
                  <a:lnTo>
                    <a:pt x="6941" y="53236"/>
                  </a:lnTo>
                  <a:lnTo>
                    <a:pt x="6367" y="61439"/>
                  </a:lnTo>
                  <a:lnTo>
                    <a:pt x="6367" y="64430"/>
                  </a:lnTo>
                  <a:lnTo>
                    <a:pt x="0" y="70797"/>
                  </a:lnTo>
                  <a:lnTo>
                    <a:pt x="2255" y="74178"/>
                  </a:lnTo>
                  <a:lnTo>
                    <a:pt x="381" y="77914"/>
                  </a:lnTo>
                  <a:lnTo>
                    <a:pt x="2627" y="85787"/>
                  </a:lnTo>
                  <a:lnTo>
                    <a:pt x="8242" y="87272"/>
                  </a:lnTo>
                  <a:lnTo>
                    <a:pt x="3376" y="94405"/>
                  </a:lnTo>
                  <a:lnTo>
                    <a:pt x="6004" y="101885"/>
                  </a:lnTo>
                  <a:lnTo>
                    <a:pt x="9739" y="116490"/>
                  </a:lnTo>
                  <a:lnTo>
                    <a:pt x="9739" y="119121"/>
                  </a:lnTo>
                  <a:lnTo>
                    <a:pt x="22102" y="120242"/>
                  </a:lnTo>
                  <a:lnTo>
                    <a:pt x="24729" y="125108"/>
                  </a:lnTo>
                  <a:lnTo>
                    <a:pt x="24729" y="131475"/>
                  </a:lnTo>
                  <a:lnTo>
                    <a:pt x="25461" y="134855"/>
                  </a:lnTo>
                  <a:lnTo>
                    <a:pt x="14232" y="150200"/>
                  </a:lnTo>
                  <a:lnTo>
                    <a:pt x="34845" y="155818"/>
                  </a:lnTo>
                  <a:lnTo>
                    <a:pt x="49821" y="155818"/>
                  </a:lnTo>
                  <a:lnTo>
                    <a:pt x="61063" y="152828"/>
                  </a:lnTo>
                  <a:lnTo>
                    <a:pt x="77905" y="150200"/>
                  </a:lnTo>
                  <a:lnTo>
                    <a:pt x="88389" y="147945"/>
                  </a:lnTo>
                  <a:lnTo>
                    <a:pt x="87255" y="140474"/>
                  </a:lnTo>
                  <a:lnTo>
                    <a:pt x="86138" y="131856"/>
                  </a:lnTo>
                  <a:lnTo>
                    <a:pt x="89142" y="128865"/>
                  </a:lnTo>
                  <a:lnTo>
                    <a:pt x="92878" y="124363"/>
                  </a:lnTo>
                  <a:lnTo>
                    <a:pt x="98137" y="123233"/>
                  </a:lnTo>
                  <a:lnTo>
                    <a:pt x="103759" y="121731"/>
                  </a:lnTo>
                  <a:lnTo>
                    <a:pt x="105240" y="118372"/>
                  </a:lnTo>
                  <a:lnTo>
                    <a:pt x="110482" y="113490"/>
                  </a:lnTo>
                  <a:lnTo>
                    <a:pt x="114217" y="114260"/>
                  </a:lnTo>
                  <a:lnTo>
                    <a:pt x="120602" y="112001"/>
                  </a:lnTo>
                  <a:lnTo>
                    <a:pt x="121718" y="115745"/>
                  </a:lnTo>
                  <a:lnTo>
                    <a:pt x="124714" y="112001"/>
                  </a:lnTo>
                  <a:lnTo>
                    <a:pt x="123978" y="106019"/>
                  </a:lnTo>
                  <a:lnTo>
                    <a:pt x="127709" y="91778"/>
                  </a:lnTo>
                  <a:lnTo>
                    <a:pt x="132579" y="89904"/>
                  </a:lnTo>
                  <a:lnTo>
                    <a:pt x="134462" y="86912"/>
                  </a:lnTo>
                  <a:lnTo>
                    <a:pt x="131838" y="83151"/>
                  </a:lnTo>
                  <a:lnTo>
                    <a:pt x="129592" y="81666"/>
                  </a:lnTo>
                  <a:lnTo>
                    <a:pt x="128835" y="79039"/>
                  </a:lnTo>
                  <a:lnTo>
                    <a:pt x="131454" y="75680"/>
                  </a:lnTo>
                  <a:lnTo>
                    <a:pt x="135578" y="76784"/>
                  </a:lnTo>
                  <a:lnTo>
                    <a:pt x="141569" y="77173"/>
                  </a:lnTo>
                  <a:lnTo>
                    <a:pt x="145690" y="70057"/>
                  </a:lnTo>
                  <a:lnTo>
                    <a:pt x="143439" y="65936"/>
                  </a:lnTo>
                  <a:lnTo>
                    <a:pt x="147560" y="57699"/>
                  </a:lnTo>
                  <a:lnTo>
                    <a:pt x="148690" y="52453"/>
                  </a:lnTo>
                  <a:lnTo>
                    <a:pt x="143067" y="41588"/>
                  </a:lnTo>
                  <a:lnTo>
                    <a:pt x="145690" y="35221"/>
                  </a:lnTo>
                  <a:lnTo>
                    <a:pt x="150936" y="33351"/>
                  </a:lnTo>
                  <a:lnTo>
                    <a:pt x="158044" y="30737"/>
                  </a:lnTo>
                  <a:lnTo>
                    <a:pt x="165173" y="30737"/>
                  </a:lnTo>
                  <a:lnTo>
                    <a:pt x="173406" y="29230"/>
                  </a:lnTo>
                  <a:lnTo>
                    <a:pt x="182011" y="25110"/>
                  </a:lnTo>
                  <a:lnTo>
                    <a:pt x="187437" y="19487"/>
                  </a:lnTo>
                  <a:close/>
                </a:path>
              </a:pathLst>
            </a:custGeom>
            <a:grpFill/>
            <a:ln w="5028" cap="flat">
              <a:solidFill>
                <a:schemeClr val="bg1"/>
              </a:solidFill>
              <a:prstDash val="solid"/>
              <a:miter/>
            </a:ln>
          </p:spPr>
          <p:txBody>
            <a:bodyPr rtlCol="0" anchor="ctr"/>
            <a:lstStyle/>
            <a:p>
              <a:endParaRPr lang="en-US"/>
            </a:p>
          </p:txBody>
        </p:sp>
        <p:sp>
          <p:nvSpPr>
            <p:cNvPr id="505" name="Freeform 504">
              <a:extLst>
                <a:ext uri="{FF2B5EF4-FFF2-40B4-BE49-F238E27FC236}">
                  <a16:creationId xmlns:a16="http://schemas.microsoft.com/office/drawing/2014/main" id="{4D7DE9A4-F102-ED21-3485-6923B45C32A2}"/>
                </a:ext>
              </a:extLst>
            </p:cNvPr>
            <p:cNvSpPr/>
            <p:nvPr/>
          </p:nvSpPr>
          <p:spPr>
            <a:xfrm>
              <a:off x="7143871" y="4531911"/>
              <a:ext cx="103271" cy="88683"/>
            </a:xfrm>
            <a:custGeom>
              <a:avLst/>
              <a:gdLst>
                <a:gd name="connsiteX0" fmla="*/ 95419 w 103271"/>
                <a:gd name="connsiteY0" fmla="*/ 84670 h 88683"/>
                <a:gd name="connsiteX1" fmla="*/ 99168 w 103271"/>
                <a:gd name="connsiteY1" fmla="*/ 80909 h 88683"/>
                <a:gd name="connsiteX2" fmla="*/ 101042 w 103271"/>
                <a:gd name="connsiteY2" fmla="*/ 83160 h 88683"/>
                <a:gd name="connsiteX3" fmla="*/ 103271 w 103271"/>
                <a:gd name="connsiteY3" fmla="*/ 79788 h 88683"/>
                <a:gd name="connsiteX4" fmla="*/ 99531 w 103271"/>
                <a:gd name="connsiteY4" fmla="*/ 70421 h 88683"/>
                <a:gd name="connsiteX5" fmla="*/ 95038 w 103271"/>
                <a:gd name="connsiteY5" fmla="*/ 64049 h 88683"/>
                <a:gd name="connsiteX6" fmla="*/ 94294 w 103271"/>
                <a:gd name="connsiteY6" fmla="*/ 55821 h 88683"/>
                <a:gd name="connsiteX7" fmla="*/ 89416 w 103271"/>
                <a:gd name="connsiteY7" fmla="*/ 51315 h 88683"/>
                <a:gd name="connsiteX8" fmla="*/ 84551 w 103271"/>
                <a:gd name="connsiteY8" fmla="*/ 46449 h 88683"/>
                <a:gd name="connsiteX9" fmla="*/ 81564 w 103271"/>
                <a:gd name="connsiteY9" fmla="*/ 37091 h 88683"/>
                <a:gd name="connsiteX10" fmla="*/ 72950 w 103271"/>
                <a:gd name="connsiteY10" fmla="*/ 34840 h 88683"/>
                <a:gd name="connsiteX11" fmla="*/ 71076 w 103271"/>
                <a:gd name="connsiteY11" fmla="*/ 31105 h 88683"/>
                <a:gd name="connsiteX12" fmla="*/ 57216 w 103271"/>
                <a:gd name="connsiteY12" fmla="*/ 29594 h 88683"/>
                <a:gd name="connsiteX13" fmla="*/ 53099 w 103271"/>
                <a:gd name="connsiteY13" fmla="*/ 25854 h 88683"/>
                <a:gd name="connsiteX14" fmla="*/ 51982 w 103271"/>
                <a:gd name="connsiteY14" fmla="*/ 20617 h 88683"/>
                <a:gd name="connsiteX15" fmla="*/ 41871 w 103271"/>
                <a:gd name="connsiteY15" fmla="*/ 7878 h 88683"/>
                <a:gd name="connsiteX16" fmla="*/ 39235 w 103271"/>
                <a:gd name="connsiteY16" fmla="*/ 4882 h 88683"/>
                <a:gd name="connsiteX17" fmla="*/ 36248 w 103271"/>
                <a:gd name="connsiteY17" fmla="*/ 6008 h 88683"/>
                <a:gd name="connsiteX18" fmla="*/ 32500 w 103271"/>
                <a:gd name="connsiteY18" fmla="*/ 6748 h 88683"/>
                <a:gd name="connsiteX19" fmla="*/ 30643 w 103271"/>
                <a:gd name="connsiteY19" fmla="*/ 7493 h 88683"/>
                <a:gd name="connsiteX20" fmla="*/ 27622 w 103271"/>
                <a:gd name="connsiteY20" fmla="*/ 4882 h 88683"/>
                <a:gd name="connsiteX21" fmla="*/ 25011 w 103271"/>
                <a:gd name="connsiteY21" fmla="*/ 4882 h 88683"/>
                <a:gd name="connsiteX22" fmla="*/ 27262 w 103271"/>
                <a:gd name="connsiteY22" fmla="*/ 2632 h 88683"/>
                <a:gd name="connsiteX23" fmla="*/ 24250 w 103271"/>
                <a:gd name="connsiteY23" fmla="*/ 0 h 88683"/>
                <a:gd name="connsiteX24" fmla="*/ 15268 w 103271"/>
                <a:gd name="connsiteY24" fmla="*/ 1887 h 88683"/>
                <a:gd name="connsiteX25" fmla="*/ 14395 w 103271"/>
                <a:gd name="connsiteY25" fmla="*/ 1716 h 88683"/>
                <a:gd name="connsiteX26" fmla="*/ 4784 w 103271"/>
                <a:gd name="connsiteY26" fmla="*/ 12277 h 88683"/>
                <a:gd name="connsiteX27" fmla="*/ 6474 w 103271"/>
                <a:gd name="connsiteY27" fmla="*/ 18460 h 88683"/>
                <a:gd name="connsiteX28" fmla="*/ 0 w 103271"/>
                <a:gd name="connsiteY28" fmla="*/ 22957 h 88683"/>
                <a:gd name="connsiteX29" fmla="*/ 1404 w 103271"/>
                <a:gd name="connsiteY29" fmla="*/ 29710 h 88683"/>
                <a:gd name="connsiteX30" fmla="*/ 8143 w 103271"/>
                <a:gd name="connsiteY30" fmla="*/ 29136 h 88683"/>
                <a:gd name="connsiteX31" fmla="*/ 15734 w 103271"/>
                <a:gd name="connsiteY31" fmla="*/ 35024 h 88683"/>
                <a:gd name="connsiteX32" fmla="*/ 18268 w 103271"/>
                <a:gd name="connsiteY32" fmla="*/ 38400 h 88683"/>
                <a:gd name="connsiteX33" fmla="*/ 22470 w 103271"/>
                <a:gd name="connsiteY33" fmla="*/ 41229 h 88683"/>
                <a:gd name="connsiteX34" fmla="*/ 22470 w 103271"/>
                <a:gd name="connsiteY34" fmla="*/ 44318 h 88683"/>
                <a:gd name="connsiteX35" fmla="*/ 18268 w 103271"/>
                <a:gd name="connsiteY35" fmla="*/ 48246 h 88683"/>
                <a:gd name="connsiteX36" fmla="*/ 18268 w 103271"/>
                <a:gd name="connsiteY36" fmla="*/ 51332 h 88683"/>
                <a:gd name="connsiteX37" fmla="*/ 15734 w 103271"/>
                <a:gd name="connsiteY37" fmla="*/ 51614 h 88683"/>
                <a:gd name="connsiteX38" fmla="*/ 17138 w 103271"/>
                <a:gd name="connsiteY38" fmla="*/ 56676 h 88683"/>
                <a:gd name="connsiteX39" fmla="*/ 20227 w 103271"/>
                <a:gd name="connsiteY39" fmla="*/ 66775 h 88683"/>
                <a:gd name="connsiteX40" fmla="*/ 21905 w 103271"/>
                <a:gd name="connsiteY40" fmla="*/ 74918 h 88683"/>
                <a:gd name="connsiteX41" fmla="*/ 25837 w 103271"/>
                <a:gd name="connsiteY41" fmla="*/ 77742 h 88683"/>
                <a:gd name="connsiteX42" fmla="*/ 32864 w 103271"/>
                <a:gd name="connsiteY42" fmla="*/ 80258 h 88683"/>
                <a:gd name="connsiteX43" fmla="*/ 36526 w 103271"/>
                <a:gd name="connsiteY43" fmla="*/ 81936 h 88683"/>
                <a:gd name="connsiteX44" fmla="*/ 38204 w 103271"/>
                <a:gd name="connsiteY44" fmla="*/ 85047 h 88683"/>
                <a:gd name="connsiteX45" fmla="*/ 42984 w 103271"/>
                <a:gd name="connsiteY45" fmla="*/ 86446 h 88683"/>
                <a:gd name="connsiteX46" fmla="*/ 47190 w 103271"/>
                <a:gd name="connsiteY46" fmla="*/ 84473 h 88683"/>
                <a:gd name="connsiteX47" fmla="*/ 48867 w 103271"/>
                <a:gd name="connsiteY47" fmla="*/ 87011 h 88683"/>
                <a:gd name="connsiteX48" fmla="*/ 50275 w 103271"/>
                <a:gd name="connsiteY48" fmla="*/ 88684 h 88683"/>
                <a:gd name="connsiteX49" fmla="*/ 52808 w 103271"/>
                <a:gd name="connsiteY49" fmla="*/ 85047 h 88683"/>
                <a:gd name="connsiteX50" fmla="*/ 60404 w 103271"/>
                <a:gd name="connsiteY50" fmla="*/ 75761 h 88683"/>
                <a:gd name="connsiteX51" fmla="*/ 63767 w 103271"/>
                <a:gd name="connsiteY51" fmla="*/ 77173 h 88683"/>
                <a:gd name="connsiteX52" fmla="*/ 67982 w 103271"/>
                <a:gd name="connsiteY52" fmla="*/ 73797 h 88683"/>
                <a:gd name="connsiteX53" fmla="*/ 76125 w 103271"/>
                <a:gd name="connsiteY53" fmla="*/ 78846 h 88683"/>
                <a:gd name="connsiteX54" fmla="*/ 82300 w 103271"/>
                <a:gd name="connsiteY54" fmla="*/ 77742 h 88683"/>
                <a:gd name="connsiteX55" fmla="*/ 85120 w 103271"/>
                <a:gd name="connsiteY55" fmla="*/ 81675 h 88683"/>
                <a:gd name="connsiteX56" fmla="*/ 94940 w 103271"/>
                <a:gd name="connsiteY56" fmla="*/ 85885 h 88683"/>
                <a:gd name="connsiteX57" fmla="*/ 96528 w 103271"/>
                <a:gd name="connsiteY57" fmla="*/ 86360 h 88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103271" h="88683">
                  <a:moveTo>
                    <a:pt x="95419" y="84670"/>
                  </a:moveTo>
                  <a:lnTo>
                    <a:pt x="99168" y="80909"/>
                  </a:lnTo>
                  <a:lnTo>
                    <a:pt x="101042" y="83160"/>
                  </a:lnTo>
                  <a:lnTo>
                    <a:pt x="103271" y="79788"/>
                  </a:lnTo>
                  <a:lnTo>
                    <a:pt x="99531" y="70421"/>
                  </a:lnTo>
                  <a:lnTo>
                    <a:pt x="95038" y="64049"/>
                  </a:lnTo>
                  <a:lnTo>
                    <a:pt x="94294" y="55821"/>
                  </a:lnTo>
                  <a:lnTo>
                    <a:pt x="89416" y="51315"/>
                  </a:lnTo>
                  <a:lnTo>
                    <a:pt x="84551" y="46449"/>
                  </a:lnTo>
                  <a:lnTo>
                    <a:pt x="81564" y="37091"/>
                  </a:lnTo>
                  <a:lnTo>
                    <a:pt x="72950" y="34840"/>
                  </a:lnTo>
                  <a:lnTo>
                    <a:pt x="71076" y="31105"/>
                  </a:lnTo>
                  <a:lnTo>
                    <a:pt x="57216" y="29594"/>
                  </a:lnTo>
                  <a:lnTo>
                    <a:pt x="53099" y="25854"/>
                  </a:lnTo>
                  <a:lnTo>
                    <a:pt x="51982" y="20617"/>
                  </a:lnTo>
                  <a:lnTo>
                    <a:pt x="41871" y="7878"/>
                  </a:lnTo>
                  <a:lnTo>
                    <a:pt x="39235" y="4882"/>
                  </a:lnTo>
                  <a:lnTo>
                    <a:pt x="36248" y="6008"/>
                  </a:lnTo>
                  <a:lnTo>
                    <a:pt x="32500" y="6748"/>
                  </a:lnTo>
                  <a:lnTo>
                    <a:pt x="30643" y="7493"/>
                  </a:lnTo>
                  <a:lnTo>
                    <a:pt x="27622" y="4882"/>
                  </a:lnTo>
                  <a:lnTo>
                    <a:pt x="25011" y="4882"/>
                  </a:lnTo>
                  <a:lnTo>
                    <a:pt x="27262" y="2632"/>
                  </a:lnTo>
                  <a:lnTo>
                    <a:pt x="24250" y="0"/>
                  </a:lnTo>
                  <a:lnTo>
                    <a:pt x="15268" y="1887"/>
                  </a:lnTo>
                  <a:lnTo>
                    <a:pt x="14395" y="1716"/>
                  </a:lnTo>
                  <a:lnTo>
                    <a:pt x="4784" y="12277"/>
                  </a:lnTo>
                  <a:lnTo>
                    <a:pt x="6474" y="18460"/>
                  </a:lnTo>
                  <a:lnTo>
                    <a:pt x="0" y="22957"/>
                  </a:lnTo>
                  <a:lnTo>
                    <a:pt x="1404" y="29710"/>
                  </a:lnTo>
                  <a:lnTo>
                    <a:pt x="8143" y="29136"/>
                  </a:lnTo>
                  <a:lnTo>
                    <a:pt x="15734" y="35024"/>
                  </a:lnTo>
                  <a:lnTo>
                    <a:pt x="18268" y="38400"/>
                  </a:lnTo>
                  <a:lnTo>
                    <a:pt x="22470" y="41229"/>
                  </a:lnTo>
                  <a:lnTo>
                    <a:pt x="22470" y="44318"/>
                  </a:lnTo>
                  <a:lnTo>
                    <a:pt x="18268" y="48246"/>
                  </a:lnTo>
                  <a:lnTo>
                    <a:pt x="18268" y="51332"/>
                  </a:lnTo>
                  <a:lnTo>
                    <a:pt x="15734" y="51614"/>
                  </a:lnTo>
                  <a:lnTo>
                    <a:pt x="17138" y="56676"/>
                  </a:lnTo>
                  <a:lnTo>
                    <a:pt x="20227" y="66775"/>
                  </a:lnTo>
                  <a:lnTo>
                    <a:pt x="21905" y="74918"/>
                  </a:lnTo>
                  <a:lnTo>
                    <a:pt x="25837" y="77742"/>
                  </a:lnTo>
                  <a:lnTo>
                    <a:pt x="32864" y="80258"/>
                  </a:lnTo>
                  <a:lnTo>
                    <a:pt x="36526" y="81936"/>
                  </a:lnTo>
                  <a:lnTo>
                    <a:pt x="38204" y="85047"/>
                  </a:lnTo>
                  <a:lnTo>
                    <a:pt x="42984" y="86446"/>
                  </a:lnTo>
                  <a:lnTo>
                    <a:pt x="47190" y="84473"/>
                  </a:lnTo>
                  <a:lnTo>
                    <a:pt x="48867" y="87011"/>
                  </a:lnTo>
                  <a:lnTo>
                    <a:pt x="50275" y="88684"/>
                  </a:lnTo>
                  <a:lnTo>
                    <a:pt x="52808" y="85047"/>
                  </a:lnTo>
                  <a:lnTo>
                    <a:pt x="60404" y="75761"/>
                  </a:lnTo>
                  <a:lnTo>
                    <a:pt x="63767" y="77173"/>
                  </a:lnTo>
                  <a:lnTo>
                    <a:pt x="67982" y="73797"/>
                  </a:lnTo>
                  <a:lnTo>
                    <a:pt x="76125" y="78846"/>
                  </a:lnTo>
                  <a:lnTo>
                    <a:pt x="82300" y="77742"/>
                  </a:lnTo>
                  <a:lnTo>
                    <a:pt x="85120" y="81675"/>
                  </a:lnTo>
                  <a:lnTo>
                    <a:pt x="94940" y="85885"/>
                  </a:lnTo>
                  <a:lnTo>
                    <a:pt x="96528" y="86360"/>
                  </a:lnTo>
                  <a:close/>
                </a:path>
              </a:pathLst>
            </a:custGeom>
            <a:grpFill/>
            <a:ln w="5028" cap="flat">
              <a:solidFill>
                <a:schemeClr val="bg1"/>
              </a:solidFill>
              <a:prstDash val="solid"/>
              <a:miter/>
            </a:ln>
          </p:spPr>
          <p:txBody>
            <a:bodyPr rtlCol="0" anchor="ctr"/>
            <a:lstStyle/>
            <a:p>
              <a:endParaRPr lang="en-US"/>
            </a:p>
          </p:txBody>
        </p:sp>
        <p:sp>
          <p:nvSpPr>
            <p:cNvPr id="506" name="Freeform 505">
              <a:extLst>
                <a:ext uri="{FF2B5EF4-FFF2-40B4-BE49-F238E27FC236}">
                  <a16:creationId xmlns:a16="http://schemas.microsoft.com/office/drawing/2014/main" id="{4B0B7BC7-86F3-B80B-4F18-465DF83C90A9}"/>
                </a:ext>
              </a:extLst>
            </p:cNvPr>
            <p:cNvSpPr/>
            <p:nvPr/>
          </p:nvSpPr>
          <p:spPr>
            <a:xfrm>
              <a:off x="6997715" y="4547850"/>
              <a:ext cx="196431" cy="229037"/>
            </a:xfrm>
            <a:custGeom>
              <a:avLst/>
              <a:gdLst>
                <a:gd name="connsiteX0" fmla="*/ 193346 w 196431"/>
                <a:gd name="connsiteY0" fmla="*/ 68534 h 229037"/>
                <a:gd name="connsiteX1" fmla="*/ 189140 w 196431"/>
                <a:gd name="connsiteY1" fmla="*/ 70506 h 229037"/>
                <a:gd name="connsiteX2" fmla="*/ 184360 w 196431"/>
                <a:gd name="connsiteY2" fmla="*/ 69107 h 229037"/>
                <a:gd name="connsiteX3" fmla="*/ 182682 w 196431"/>
                <a:gd name="connsiteY3" fmla="*/ 65996 h 229037"/>
                <a:gd name="connsiteX4" fmla="*/ 179020 w 196431"/>
                <a:gd name="connsiteY4" fmla="*/ 64319 h 229037"/>
                <a:gd name="connsiteX5" fmla="*/ 171993 w 196431"/>
                <a:gd name="connsiteY5" fmla="*/ 61803 h 229037"/>
                <a:gd name="connsiteX6" fmla="*/ 168061 w 196431"/>
                <a:gd name="connsiteY6" fmla="*/ 58979 h 229037"/>
                <a:gd name="connsiteX7" fmla="*/ 166383 w 196431"/>
                <a:gd name="connsiteY7" fmla="*/ 50836 h 229037"/>
                <a:gd name="connsiteX8" fmla="*/ 163294 w 196431"/>
                <a:gd name="connsiteY8" fmla="*/ 40737 h 229037"/>
                <a:gd name="connsiteX9" fmla="*/ 161890 w 196431"/>
                <a:gd name="connsiteY9" fmla="*/ 35675 h 229037"/>
                <a:gd name="connsiteX10" fmla="*/ 164424 w 196431"/>
                <a:gd name="connsiteY10" fmla="*/ 35392 h 229037"/>
                <a:gd name="connsiteX11" fmla="*/ 164424 w 196431"/>
                <a:gd name="connsiteY11" fmla="*/ 32307 h 229037"/>
                <a:gd name="connsiteX12" fmla="*/ 168626 w 196431"/>
                <a:gd name="connsiteY12" fmla="*/ 28379 h 229037"/>
                <a:gd name="connsiteX13" fmla="*/ 168626 w 196431"/>
                <a:gd name="connsiteY13" fmla="*/ 25289 h 229037"/>
                <a:gd name="connsiteX14" fmla="*/ 164424 w 196431"/>
                <a:gd name="connsiteY14" fmla="*/ 22461 h 229037"/>
                <a:gd name="connsiteX15" fmla="*/ 161890 w 196431"/>
                <a:gd name="connsiteY15" fmla="*/ 19085 h 229037"/>
                <a:gd name="connsiteX16" fmla="*/ 154299 w 196431"/>
                <a:gd name="connsiteY16" fmla="*/ 13197 h 229037"/>
                <a:gd name="connsiteX17" fmla="*/ 147560 w 196431"/>
                <a:gd name="connsiteY17" fmla="*/ 13770 h 229037"/>
                <a:gd name="connsiteX18" fmla="*/ 146156 w 196431"/>
                <a:gd name="connsiteY18" fmla="*/ 7018 h 229037"/>
                <a:gd name="connsiteX19" fmla="*/ 152630 w 196431"/>
                <a:gd name="connsiteY19" fmla="*/ 2520 h 229037"/>
                <a:gd name="connsiteX20" fmla="*/ 151937 w 196431"/>
                <a:gd name="connsiteY20" fmla="*/ 0 h 229037"/>
                <a:gd name="connsiteX21" fmla="*/ 150940 w 196431"/>
                <a:gd name="connsiteY21" fmla="*/ 192 h 229037"/>
                <a:gd name="connsiteX22" fmla="*/ 143811 w 196431"/>
                <a:gd name="connsiteY22" fmla="*/ 192 h 229037"/>
                <a:gd name="connsiteX23" fmla="*/ 136704 w 196431"/>
                <a:gd name="connsiteY23" fmla="*/ 2807 h 229037"/>
                <a:gd name="connsiteX24" fmla="*/ 131457 w 196431"/>
                <a:gd name="connsiteY24" fmla="*/ 4677 h 229037"/>
                <a:gd name="connsiteX25" fmla="*/ 128834 w 196431"/>
                <a:gd name="connsiteY25" fmla="*/ 11044 h 229037"/>
                <a:gd name="connsiteX26" fmla="*/ 134457 w 196431"/>
                <a:gd name="connsiteY26" fmla="*/ 21909 h 229037"/>
                <a:gd name="connsiteX27" fmla="*/ 133327 w 196431"/>
                <a:gd name="connsiteY27" fmla="*/ 27155 h 229037"/>
                <a:gd name="connsiteX28" fmla="*/ 129207 w 196431"/>
                <a:gd name="connsiteY28" fmla="*/ 35392 h 229037"/>
                <a:gd name="connsiteX29" fmla="*/ 131457 w 196431"/>
                <a:gd name="connsiteY29" fmla="*/ 39513 h 229037"/>
                <a:gd name="connsiteX30" fmla="*/ 127337 w 196431"/>
                <a:gd name="connsiteY30" fmla="*/ 46629 h 229037"/>
                <a:gd name="connsiteX31" fmla="*/ 121346 w 196431"/>
                <a:gd name="connsiteY31" fmla="*/ 46240 h 229037"/>
                <a:gd name="connsiteX32" fmla="*/ 117221 w 196431"/>
                <a:gd name="connsiteY32" fmla="*/ 45136 h 229037"/>
                <a:gd name="connsiteX33" fmla="*/ 114602 w 196431"/>
                <a:gd name="connsiteY33" fmla="*/ 48495 h 229037"/>
                <a:gd name="connsiteX34" fmla="*/ 115360 w 196431"/>
                <a:gd name="connsiteY34" fmla="*/ 51122 h 229037"/>
                <a:gd name="connsiteX35" fmla="*/ 117606 w 196431"/>
                <a:gd name="connsiteY35" fmla="*/ 52607 h 229037"/>
                <a:gd name="connsiteX36" fmla="*/ 120229 w 196431"/>
                <a:gd name="connsiteY36" fmla="*/ 56368 h 229037"/>
                <a:gd name="connsiteX37" fmla="*/ 118346 w 196431"/>
                <a:gd name="connsiteY37" fmla="*/ 59359 h 229037"/>
                <a:gd name="connsiteX38" fmla="*/ 113477 w 196431"/>
                <a:gd name="connsiteY38" fmla="*/ 61234 h 229037"/>
                <a:gd name="connsiteX39" fmla="*/ 109745 w 196431"/>
                <a:gd name="connsiteY39" fmla="*/ 75474 h 229037"/>
                <a:gd name="connsiteX40" fmla="*/ 110481 w 196431"/>
                <a:gd name="connsiteY40" fmla="*/ 81457 h 229037"/>
                <a:gd name="connsiteX41" fmla="*/ 107486 w 196431"/>
                <a:gd name="connsiteY41" fmla="*/ 85201 h 229037"/>
                <a:gd name="connsiteX42" fmla="*/ 106369 w 196431"/>
                <a:gd name="connsiteY42" fmla="*/ 81457 h 229037"/>
                <a:gd name="connsiteX43" fmla="*/ 99985 w 196431"/>
                <a:gd name="connsiteY43" fmla="*/ 83716 h 229037"/>
                <a:gd name="connsiteX44" fmla="*/ 96249 w 196431"/>
                <a:gd name="connsiteY44" fmla="*/ 82946 h 229037"/>
                <a:gd name="connsiteX45" fmla="*/ 91007 w 196431"/>
                <a:gd name="connsiteY45" fmla="*/ 87828 h 229037"/>
                <a:gd name="connsiteX46" fmla="*/ 89527 w 196431"/>
                <a:gd name="connsiteY46" fmla="*/ 91187 h 229037"/>
                <a:gd name="connsiteX47" fmla="*/ 83904 w 196431"/>
                <a:gd name="connsiteY47" fmla="*/ 92689 h 229037"/>
                <a:gd name="connsiteX48" fmla="*/ 78645 w 196431"/>
                <a:gd name="connsiteY48" fmla="*/ 93819 h 229037"/>
                <a:gd name="connsiteX49" fmla="*/ 74910 w 196431"/>
                <a:gd name="connsiteY49" fmla="*/ 98320 h 229037"/>
                <a:gd name="connsiteX50" fmla="*/ 71905 w 196431"/>
                <a:gd name="connsiteY50" fmla="*/ 101312 h 229037"/>
                <a:gd name="connsiteX51" fmla="*/ 73023 w 196431"/>
                <a:gd name="connsiteY51" fmla="*/ 109930 h 229037"/>
                <a:gd name="connsiteX52" fmla="*/ 74156 w 196431"/>
                <a:gd name="connsiteY52" fmla="*/ 117401 h 229037"/>
                <a:gd name="connsiteX53" fmla="*/ 63672 w 196431"/>
                <a:gd name="connsiteY53" fmla="*/ 119656 h 229037"/>
                <a:gd name="connsiteX54" fmla="*/ 46830 w 196431"/>
                <a:gd name="connsiteY54" fmla="*/ 122283 h 229037"/>
                <a:gd name="connsiteX55" fmla="*/ 35589 w 196431"/>
                <a:gd name="connsiteY55" fmla="*/ 125274 h 229037"/>
                <a:gd name="connsiteX56" fmla="*/ 20612 w 196431"/>
                <a:gd name="connsiteY56" fmla="*/ 125274 h 229037"/>
                <a:gd name="connsiteX57" fmla="*/ 0 w 196431"/>
                <a:gd name="connsiteY57" fmla="*/ 119656 h 229037"/>
                <a:gd name="connsiteX58" fmla="*/ 11241 w 196431"/>
                <a:gd name="connsiteY58" fmla="*/ 136520 h 229037"/>
                <a:gd name="connsiteX59" fmla="*/ 16496 w 196431"/>
                <a:gd name="connsiteY59" fmla="*/ 139883 h 229037"/>
                <a:gd name="connsiteX60" fmla="*/ 23231 w 196431"/>
                <a:gd name="connsiteY60" fmla="*/ 141394 h 229037"/>
                <a:gd name="connsiteX61" fmla="*/ 27720 w 196431"/>
                <a:gd name="connsiteY61" fmla="*/ 143272 h 229037"/>
                <a:gd name="connsiteX62" fmla="*/ 31473 w 196431"/>
                <a:gd name="connsiteY62" fmla="*/ 157487 h 229037"/>
                <a:gd name="connsiteX63" fmla="*/ 33330 w 196431"/>
                <a:gd name="connsiteY63" fmla="*/ 157487 h 229037"/>
                <a:gd name="connsiteX64" fmla="*/ 37831 w 196431"/>
                <a:gd name="connsiteY64" fmla="*/ 160478 h 229037"/>
                <a:gd name="connsiteX65" fmla="*/ 38204 w 196431"/>
                <a:gd name="connsiteY65" fmla="*/ 164591 h 229037"/>
                <a:gd name="connsiteX66" fmla="*/ 35957 w 196431"/>
                <a:gd name="connsiteY66" fmla="*/ 167612 h 229037"/>
                <a:gd name="connsiteX67" fmla="*/ 31853 w 196431"/>
                <a:gd name="connsiteY67" fmla="*/ 165369 h 229037"/>
                <a:gd name="connsiteX68" fmla="*/ 24720 w 196431"/>
                <a:gd name="connsiteY68" fmla="*/ 168343 h 229037"/>
                <a:gd name="connsiteX69" fmla="*/ 19106 w 196431"/>
                <a:gd name="connsiteY69" fmla="*/ 172083 h 229037"/>
                <a:gd name="connsiteX70" fmla="*/ 17989 w 196431"/>
                <a:gd name="connsiteY70" fmla="*/ 176949 h 229037"/>
                <a:gd name="connsiteX71" fmla="*/ 17236 w 196431"/>
                <a:gd name="connsiteY71" fmla="*/ 179589 h 229037"/>
                <a:gd name="connsiteX72" fmla="*/ 18729 w 196431"/>
                <a:gd name="connsiteY72" fmla="*/ 181831 h 229037"/>
                <a:gd name="connsiteX73" fmla="*/ 17236 w 196431"/>
                <a:gd name="connsiteY73" fmla="*/ 186311 h 229037"/>
                <a:gd name="connsiteX74" fmla="*/ 16864 w 196431"/>
                <a:gd name="connsiteY74" fmla="*/ 199444 h 229037"/>
                <a:gd name="connsiteX75" fmla="*/ 108243 w 196431"/>
                <a:gd name="connsiteY75" fmla="*/ 229038 h 229037"/>
                <a:gd name="connsiteX76" fmla="*/ 113477 w 196431"/>
                <a:gd name="connsiteY76" fmla="*/ 210672 h 229037"/>
                <a:gd name="connsiteX77" fmla="*/ 119112 w 196431"/>
                <a:gd name="connsiteY77" fmla="*/ 205058 h 229037"/>
                <a:gd name="connsiteX78" fmla="*/ 125835 w 196431"/>
                <a:gd name="connsiteY78" fmla="*/ 203933 h 229037"/>
                <a:gd name="connsiteX79" fmla="*/ 134089 w 196431"/>
                <a:gd name="connsiteY79" fmla="*/ 203933 h 229037"/>
                <a:gd name="connsiteX80" fmla="*/ 143439 w 196431"/>
                <a:gd name="connsiteY80" fmla="*/ 200180 h 229037"/>
                <a:gd name="connsiteX81" fmla="*/ 143439 w 196431"/>
                <a:gd name="connsiteY81" fmla="*/ 203933 h 229037"/>
                <a:gd name="connsiteX82" fmla="*/ 147945 w 196431"/>
                <a:gd name="connsiteY82" fmla="*/ 198699 h 229037"/>
                <a:gd name="connsiteX83" fmla="*/ 145604 w 196431"/>
                <a:gd name="connsiteY83" fmla="*/ 187343 h 229037"/>
                <a:gd name="connsiteX84" fmla="*/ 141672 w 196431"/>
                <a:gd name="connsiteY84" fmla="*/ 180620 h 229037"/>
                <a:gd name="connsiteX85" fmla="*/ 133798 w 196431"/>
                <a:gd name="connsiteY85" fmla="*/ 176949 h 229037"/>
                <a:gd name="connsiteX86" fmla="*/ 134089 w 196431"/>
                <a:gd name="connsiteY86" fmla="*/ 168527 h 229037"/>
                <a:gd name="connsiteX87" fmla="*/ 131269 w 196431"/>
                <a:gd name="connsiteY87" fmla="*/ 164312 h 229037"/>
                <a:gd name="connsiteX88" fmla="*/ 125946 w 196431"/>
                <a:gd name="connsiteY88" fmla="*/ 165442 h 229037"/>
                <a:gd name="connsiteX89" fmla="*/ 123130 w 196431"/>
                <a:gd name="connsiteY89" fmla="*/ 164312 h 229037"/>
                <a:gd name="connsiteX90" fmla="*/ 122557 w 196431"/>
                <a:gd name="connsiteY90" fmla="*/ 159541 h 229037"/>
                <a:gd name="connsiteX91" fmla="*/ 125946 w 196431"/>
                <a:gd name="connsiteY91" fmla="*/ 154787 h 229037"/>
                <a:gd name="connsiteX92" fmla="*/ 128834 w 196431"/>
                <a:gd name="connsiteY92" fmla="*/ 150384 h 229037"/>
                <a:gd name="connsiteX93" fmla="*/ 130336 w 196431"/>
                <a:gd name="connsiteY93" fmla="*/ 147188 h 229037"/>
                <a:gd name="connsiteX94" fmla="*/ 134834 w 196431"/>
                <a:gd name="connsiteY94" fmla="*/ 144381 h 229037"/>
                <a:gd name="connsiteX95" fmla="*/ 138385 w 196431"/>
                <a:gd name="connsiteY95" fmla="*/ 145694 h 229037"/>
                <a:gd name="connsiteX96" fmla="*/ 140260 w 196431"/>
                <a:gd name="connsiteY96" fmla="*/ 149062 h 229037"/>
                <a:gd name="connsiteX97" fmla="*/ 145493 w 196431"/>
                <a:gd name="connsiteY97" fmla="*/ 146447 h 229037"/>
                <a:gd name="connsiteX98" fmla="*/ 153568 w 196431"/>
                <a:gd name="connsiteY98" fmla="*/ 145865 h 229037"/>
                <a:gd name="connsiteX99" fmla="*/ 158052 w 196431"/>
                <a:gd name="connsiteY99" fmla="*/ 140628 h 229037"/>
                <a:gd name="connsiteX100" fmla="*/ 160671 w 196431"/>
                <a:gd name="connsiteY100" fmla="*/ 132391 h 229037"/>
                <a:gd name="connsiteX101" fmla="*/ 167599 w 196431"/>
                <a:gd name="connsiteY101" fmla="*/ 127705 h 229037"/>
                <a:gd name="connsiteX102" fmla="*/ 169665 w 196431"/>
                <a:gd name="connsiteY102" fmla="*/ 121158 h 229037"/>
                <a:gd name="connsiteX103" fmla="*/ 172109 w 196431"/>
                <a:gd name="connsiteY103" fmla="*/ 116665 h 229037"/>
                <a:gd name="connsiteX104" fmla="*/ 176597 w 196431"/>
                <a:gd name="connsiteY104" fmla="*/ 113858 h 229037"/>
                <a:gd name="connsiteX105" fmla="*/ 178835 w 196431"/>
                <a:gd name="connsiteY105" fmla="*/ 108047 h 229037"/>
                <a:gd name="connsiteX106" fmla="*/ 176786 w 196431"/>
                <a:gd name="connsiteY106" fmla="*/ 106177 h 229037"/>
                <a:gd name="connsiteX107" fmla="*/ 183701 w 196431"/>
                <a:gd name="connsiteY107" fmla="*/ 99801 h 229037"/>
                <a:gd name="connsiteX108" fmla="*/ 184279 w 196431"/>
                <a:gd name="connsiteY108" fmla="*/ 88761 h 229037"/>
                <a:gd name="connsiteX109" fmla="*/ 182391 w 196431"/>
                <a:gd name="connsiteY109" fmla="*/ 82210 h 229037"/>
                <a:gd name="connsiteX110" fmla="*/ 189140 w 196431"/>
                <a:gd name="connsiteY110" fmla="*/ 77344 h 229037"/>
                <a:gd name="connsiteX111" fmla="*/ 193072 w 196431"/>
                <a:gd name="connsiteY111" fmla="*/ 76587 h 229037"/>
                <a:gd name="connsiteX112" fmla="*/ 196431 w 196431"/>
                <a:gd name="connsiteY112" fmla="*/ 72744 h 229037"/>
                <a:gd name="connsiteX113" fmla="*/ 195023 w 196431"/>
                <a:gd name="connsiteY113" fmla="*/ 71071 h 229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Lst>
              <a:rect l="l" t="t" r="r" b="b"/>
              <a:pathLst>
                <a:path w="196431" h="229037">
                  <a:moveTo>
                    <a:pt x="193346" y="68534"/>
                  </a:moveTo>
                  <a:lnTo>
                    <a:pt x="189140" y="70506"/>
                  </a:lnTo>
                  <a:lnTo>
                    <a:pt x="184360" y="69107"/>
                  </a:lnTo>
                  <a:lnTo>
                    <a:pt x="182682" y="65996"/>
                  </a:lnTo>
                  <a:lnTo>
                    <a:pt x="179020" y="64319"/>
                  </a:lnTo>
                  <a:lnTo>
                    <a:pt x="171993" y="61803"/>
                  </a:lnTo>
                  <a:lnTo>
                    <a:pt x="168061" y="58979"/>
                  </a:lnTo>
                  <a:lnTo>
                    <a:pt x="166383" y="50836"/>
                  </a:lnTo>
                  <a:lnTo>
                    <a:pt x="163294" y="40737"/>
                  </a:lnTo>
                  <a:lnTo>
                    <a:pt x="161890" y="35675"/>
                  </a:lnTo>
                  <a:lnTo>
                    <a:pt x="164424" y="35392"/>
                  </a:lnTo>
                  <a:lnTo>
                    <a:pt x="164424" y="32307"/>
                  </a:lnTo>
                  <a:lnTo>
                    <a:pt x="168626" y="28379"/>
                  </a:lnTo>
                  <a:lnTo>
                    <a:pt x="168626" y="25289"/>
                  </a:lnTo>
                  <a:lnTo>
                    <a:pt x="164424" y="22461"/>
                  </a:lnTo>
                  <a:lnTo>
                    <a:pt x="161890" y="19085"/>
                  </a:lnTo>
                  <a:lnTo>
                    <a:pt x="154299" y="13197"/>
                  </a:lnTo>
                  <a:lnTo>
                    <a:pt x="147560" y="13770"/>
                  </a:lnTo>
                  <a:lnTo>
                    <a:pt x="146156" y="7018"/>
                  </a:lnTo>
                  <a:lnTo>
                    <a:pt x="152630" y="2520"/>
                  </a:lnTo>
                  <a:lnTo>
                    <a:pt x="151937" y="0"/>
                  </a:lnTo>
                  <a:lnTo>
                    <a:pt x="150940" y="192"/>
                  </a:lnTo>
                  <a:lnTo>
                    <a:pt x="143811" y="192"/>
                  </a:lnTo>
                  <a:lnTo>
                    <a:pt x="136704" y="2807"/>
                  </a:lnTo>
                  <a:lnTo>
                    <a:pt x="131457" y="4677"/>
                  </a:lnTo>
                  <a:lnTo>
                    <a:pt x="128834" y="11044"/>
                  </a:lnTo>
                  <a:lnTo>
                    <a:pt x="134457" y="21909"/>
                  </a:lnTo>
                  <a:lnTo>
                    <a:pt x="133327" y="27155"/>
                  </a:lnTo>
                  <a:lnTo>
                    <a:pt x="129207" y="35392"/>
                  </a:lnTo>
                  <a:lnTo>
                    <a:pt x="131457" y="39513"/>
                  </a:lnTo>
                  <a:lnTo>
                    <a:pt x="127337" y="46629"/>
                  </a:lnTo>
                  <a:lnTo>
                    <a:pt x="121346" y="46240"/>
                  </a:lnTo>
                  <a:lnTo>
                    <a:pt x="117221" y="45136"/>
                  </a:lnTo>
                  <a:lnTo>
                    <a:pt x="114602" y="48495"/>
                  </a:lnTo>
                  <a:lnTo>
                    <a:pt x="115360" y="51122"/>
                  </a:lnTo>
                  <a:lnTo>
                    <a:pt x="117606" y="52607"/>
                  </a:lnTo>
                  <a:lnTo>
                    <a:pt x="120229" y="56368"/>
                  </a:lnTo>
                  <a:lnTo>
                    <a:pt x="118346" y="59359"/>
                  </a:lnTo>
                  <a:lnTo>
                    <a:pt x="113477" y="61234"/>
                  </a:lnTo>
                  <a:lnTo>
                    <a:pt x="109745" y="75474"/>
                  </a:lnTo>
                  <a:lnTo>
                    <a:pt x="110481" y="81457"/>
                  </a:lnTo>
                  <a:lnTo>
                    <a:pt x="107486" y="85201"/>
                  </a:lnTo>
                  <a:lnTo>
                    <a:pt x="106369" y="81457"/>
                  </a:lnTo>
                  <a:lnTo>
                    <a:pt x="99985" y="83716"/>
                  </a:lnTo>
                  <a:lnTo>
                    <a:pt x="96249" y="82946"/>
                  </a:lnTo>
                  <a:lnTo>
                    <a:pt x="91007" y="87828"/>
                  </a:lnTo>
                  <a:lnTo>
                    <a:pt x="89527" y="91187"/>
                  </a:lnTo>
                  <a:lnTo>
                    <a:pt x="83904" y="92689"/>
                  </a:lnTo>
                  <a:lnTo>
                    <a:pt x="78645" y="93819"/>
                  </a:lnTo>
                  <a:lnTo>
                    <a:pt x="74910" y="98320"/>
                  </a:lnTo>
                  <a:lnTo>
                    <a:pt x="71905" y="101312"/>
                  </a:lnTo>
                  <a:lnTo>
                    <a:pt x="73023" y="109930"/>
                  </a:lnTo>
                  <a:lnTo>
                    <a:pt x="74156" y="117401"/>
                  </a:lnTo>
                  <a:lnTo>
                    <a:pt x="63672" y="119656"/>
                  </a:lnTo>
                  <a:lnTo>
                    <a:pt x="46830" y="122283"/>
                  </a:lnTo>
                  <a:lnTo>
                    <a:pt x="35589" y="125274"/>
                  </a:lnTo>
                  <a:lnTo>
                    <a:pt x="20612" y="125274"/>
                  </a:lnTo>
                  <a:lnTo>
                    <a:pt x="0" y="119656"/>
                  </a:lnTo>
                  <a:lnTo>
                    <a:pt x="11241" y="136520"/>
                  </a:lnTo>
                  <a:lnTo>
                    <a:pt x="16496" y="139883"/>
                  </a:lnTo>
                  <a:lnTo>
                    <a:pt x="23231" y="141394"/>
                  </a:lnTo>
                  <a:lnTo>
                    <a:pt x="27720" y="143272"/>
                  </a:lnTo>
                  <a:lnTo>
                    <a:pt x="31473" y="157487"/>
                  </a:lnTo>
                  <a:lnTo>
                    <a:pt x="33330" y="157487"/>
                  </a:lnTo>
                  <a:lnTo>
                    <a:pt x="37831" y="160478"/>
                  </a:lnTo>
                  <a:lnTo>
                    <a:pt x="38204" y="164591"/>
                  </a:lnTo>
                  <a:lnTo>
                    <a:pt x="35957" y="167612"/>
                  </a:lnTo>
                  <a:lnTo>
                    <a:pt x="31853" y="165369"/>
                  </a:lnTo>
                  <a:lnTo>
                    <a:pt x="24720" y="168343"/>
                  </a:lnTo>
                  <a:lnTo>
                    <a:pt x="19106" y="172083"/>
                  </a:lnTo>
                  <a:lnTo>
                    <a:pt x="17989" y="176949"/>
                  </a:lnTo>
                  <a:lnTo>
                    <a:pt x="17236" y="179589"/>
                  </a:lnTo>
                  <a:lnTo>
                    <a:pt x="18729" y="181831"/>
                  </a:lnTo>
                  <a:lnTo>
                    <a:pt x="17236" y="186311"/>
                  </a:lnTo>
                  <a:lnTo>
                    <a:pt x="16864" y="199444"/>
                  </a:lnTo>
                  <a:lnTo>
                    <a:pt x="108243" y="229038"/>
                  </a:lnTo>
                  <a:lnTo>
                    <a:pt x="113477" y="210672"/>
                  </a:lnTo>
                  <a:lnTo>
                    <a:pt x="119112" y="205058"/>
                  </a:lnTo>
                  <a:lnTo>
                    <a:pt x="125835" y="203933"/>
                  </a:lnTo>
                  <a:lnTo>
                    <a:pt x="134089" y="203933"/>
                  </a:lnTo>
                  <a:lnTo>
                    <a:pt x="143439" y="200180"/>
                  </a:lnTo>
                  <a:lnTo>
                    <a:pt x="143439" y="203933"/>
                  </a:lnTo>
                  <a:lnTo>
                    <a:pt x="147945" y="198699"/>
                  </a:lnTo>
                  <a:lnTo>
                    <a:pt x="145604" y="187343"/>
                  </a:lnTo>
                  <a:lnTo>
                    <a:pt x="141672" y="180620"/>
                  </a:lnTo>
                  <a:lnTo>
                    <a:pt x="133798" y="176949"/>
                  </a:lnTo>
                  <a:lnTo>
                    <a:pt x="134089" y="168527"/>
                  </a:lnTo>
                  <a:lnTo>
                    <a:pt x="131269" y="164312"/>
                  </a:lnTo>
                  <a:lnTo>
                    <a:pt x="125946" y="165442"/>
                  </a:lnTo>
                  <a:lnTo>
                    <a:pt x="123130" y="164312"/>
                  </a:lnTo>
                  <a:lnTo>
                    <a:pt x="122557" y="159541"/>
                  </a:lnTo>
                  <a:lnTo>
                    <a:pt x="125946" y="154787"/>
                  </a:lnTo>
                  <a:lnTo>
                    <a:pt x="128834" y="150384"/>
                  </a:lnTo>
                  <a:lnTo>
                    <a:pt x="130336" y="147188"/>
                  </a:lnTo>
                  <a:lnTo>
                    <a:pt x="134834" y="144381"/>
                  </a:lnTo>
                  <a:lnTo>
                    <a:pt x="138385" y="145694"/>
                  </a:lnTo>
                  <a:lnTo>
                    <a:pt x="140260" y="149062"/>
                  </a:lnTo>
                  <a:lnTo>
                    <a:pt x="145493" y="146447"/>
                  </a:lnTo>
                  <a:lnTo>
                    <a:pt x="153568" y="145865"/>
                  </a:lnTo>
                  <a:lnTo>
                    <a:pt x="158052" y="140628"/>
                  </a:lnTo>
                  <a:lnTo>
                    <a:pt x="160671" y="132391"/>
                  </a:lnTo>
                  <a:lnTo>
                    <a:pt x="167599" y="127705"/>
                  </a:lnTo>
                  <a:lnTo>
                    <a:pt x="169665" y="121158"/>
                  </a:lnTo>
                  <a:lnTo>
                    <a:pt x="172109" y="116665"/>
                  </a:lnTo>
                  <a:lnTo>
                    <a:pt x="176597" y="113858"/>
                  </a:lnTo>
                  <a:lnTo>
                    <a:pt x="178835" y="108047"/>
                  </a:lnTo>
                  <a:lnTo>
                    <a:pt x="176786" y="106177"/>
                  </a:lnTo>
                  <a:lnTo>
                    <a:pt x="183701" y="99801"/>
                  </a:lnTo>
                  <a:lnTo>
                    <a:pt x="184279" y="88761"/>
                  </a:lnTo>
                  <a:lnTo>
                    <a:pt x="182391" y="82210"/>
                  </a:lnTo>
                  <a:lnTo>
                    <a:pt x="189140" y="77344"/>
                  </a:lnTo>
                  <a:lnTo>
                    <a:pt x="193072" y="76587"/>
                  </a:lnTo>
                  <a:lnTo>
                    <a:pt x="196431" y="72744"/>
                  </a:lnTo>
                  <a:lnTo>
                    <a:pt x="195023" y="71071"/>
                  </a:lnTo>
                  <a:close/>
                </a:path>
              </a:pathLst>
            </a:custGeom>
            <a:grpFill/>
            <a:ln w="5028" cap="flat">
              <a:solidFill>
                <a:schemeClr val="bg1"/>
              </a:solidFill>
              <a:prstDash val="solid"/>
              <a:miter/>
            </a:ln>
          </p:spPr>
          <p:txBody>
            <a:bodyPr rtlCol="0" anchor="ctr"/>
            <a:lstStyle/>
            <a:p>
              <a:endParaRPr lang="en-US"/>
            </a:p>
          </p:txBody>
        </p:sp>
        <p:sp>
          <p:nvSpPr>
            <p:cNvPr id="507" name="Freeform 506">
              <a:extLst>
                <a:ext uri="{FF2B5EF4-FFF2-40B4-BE49-F238E27FC236}">
                  <a16:creationId xmlns:a16="http://schemas.microsoft.com/office/drawing/2014/main" id="{8F34DD18-C16E-7611-8BA7-10D3616AB8E3}"/>
                </a:ext>
              </a:extLst>
            </p:cNvPr>
            <p:cNvSpPr/>
            <p:nvPr/>
          </p:nvSpPr>
          <p:spPr>
            <a:xfrm>
              <a:off x="7266625" y="4652542"/>
              <a:ext cx="116557" cy="61310"/>
            </a:xfrm>
            <a:custGeom>
              <a:avLst/>
              <a:gdLst>
                <a:gd name="connsiteX0" fmla="*/ 115163 w 116557"/>
                <a:gd name="connsiteY0" fmla="*/ 40536 h 61310"/>
                <a:gd name="connsiteX1" fmla="*/ 114059 w 116557"/>
                <a:gd name="connsiteY1" fmla="*/ 37189 h 61310"/>
                <a:gd name="connsiteX2" fmla="*/ 112737 w 116557"/>
                <a:gd name="connsiteY2" fmla="*/ 37810 h 61310"/>
                <a:gd name="connsiteX3" fmla="*/ 106742 w 116557"/>
                <a:gd name="connsiteY3" fmla="*/ 38555 h 61310"/>
                <a:gd name="connsiteX4" fmla="*/ 102253 w 116557"/>
                <a:gd name="connsiteY4" fmla="*/ 38931 h 61310"/>
                <a:gd name="connsiteX5" fmla="*/ 97375 w 116557"/>
                <a:gd name="connsiteY5" fmla="*/ 34806 h 61310"/>
                <a:gd name="connsiteX6" fmla="*/ 93999 w 116557"/>
                <a:gd name="connsiteY6" fmla="*/ 33681 h 61310"/>
                <a:gd name="connsiteX7" fmla="*/ 91765 w 116557"/>
                <a:gd name="connsiteY7" fmla="*/ 29568 h 61310"/>
                <a:gd name="connsiteX8" fmla="*/ 83887 w 116557"/>
                <a:gd name="connsiteY8" fmla="*/ 28439 h 61310"/>
                <a:gd name="connsiteX9" fmla="*/ 80139 w 116557"/>
                <a:gd name="connsiteY9" fmla="*/ 30698 h 61310"/>
                <a:gd name="connsiteX10" fmla="*/ 76403 w 116557"/>
                <a:gd name="connsiteY10" fmla="*/ 33304 h 61310"/>
                <a:gd name="connsiteX11" fmla="*/ 69668 w 116557"/>
                <a:gd name="connsiteY11" fmla="*/ 28071 h 61310"/>
                <a:gd name="connsiteX12" fmla="*/ 68166 w 116557"/>
                <a:gd name="connsiteY12" fmla="*/ 22072 h 61310"/>
                <a:gd name="connsiteX13" fmla="*/ 61426 w 116557"/>
                <a:gd name="connsiteY13" fmla="*/ 22820 h 61310"/>
                <a:gd name="connsiteX14" fmla="*/ 57669 w 116557"/>
                <a:gd name="connsiteY14" fmla="*/ 17946 h 61310"/>
                <a:gd name="connsiteX15" fmla="*/ 53176 w 116557"/>
                <a:gd name="connsiteY15" fmla="*/ 14964 h 61310"/>
                <a:gd name="connsiteX16" fmla="*/ 49821 w 116557"/>
                <a:gd name="connsiteY16" fmla="*/ 14964 h 61310"/>
                <a:gd name="connsiteX17" fmla="*/ 46822 w 116557"/>
                <a:gd name="connsiteY17" fmla="*/ 18327 h 61310"/>
                <a:gd name="connsiteX18" fmla="*/ 41948 w 116557"/>
                <a:gd name="connsiteY18" fmla="*/ 11952 h 61310"/>
                <a:gd name="connsiteX19" fmla="*/ 37455 w 116557"/>
                <a:gd name="connsiteY19" fmla="*/ 10082 h 61310"/>
                <a:gd name="connsiteX20" fmla="*/ 32217 w 116557"/>
                <a:gd name="connsiteY20" fmla="*/ 5220 h 61310"/>
                <a:gd name="connsiteX21" fmla="*/ 28460 w 116557"/>
                <a:gd name="connsiteY21" fmla="*/ 5220 h 61310"/>
                <a:gd name="connsiteX22" fmla="*/ 22850 w 116557"/>
                <a:gd name="connsiteY22" fmla="*/ 1485 h 61310"/>
                <a:gd name="connsiteX23" fmla="*/ 16855 w 116557"/>
                <a:gd name="connsiteY23" fmla="*/ 1104 h 61310"/>
                <a:gd name="connsiteX24" fmla="*/ 12747 w 116557"/>
                <a:gd name="connsiteY24" fmla="*/ 4095 h 61310"/>
                <a:gd name="connsiteX25" fmla="*/ 4211 w 116557"/>
                <a:gd name="connsiteY25" fmla="*/ 0 h 61310"/>
                <a:gd name="connsiteX26" fmla="*/ 4211 w 116557"/>
                <a:gd name="connsiteY26" fmla="*/ 4570 h 61310"/>
                <a:gd name="connsiteX27" fmla="*/ 2238 w 116557"/>
                <a:gd name="connsiteY27" fmla="*/ 16098 h 61310"/>
                <a:gd name="connsiteX28" fmla="*/ 0 w 116557"/>
                <a:gd name="connsiteY28" fmla="*/ 22842 h 61310"/>
                <a:gd name="connsiteX29" fmla="*/ 1960 w 116557"/>
                <a:gd name="connsiteY29" fmla="*/ 26770 h 61310"/>
                <a:gd name="connsiteX30" fmla="*/ 12923 w 116557"/>
                <a:gd name="connsiteY30" fmla="*/ 30399 h 61310"/>
                <a:gd name="connsiteX31" fmla="*/ 25003 w 116557"/>
                <a:gd name="connsiteY31" fmla="*/ 36873 h 61310"/>
                <a:gd name="connsiteX32" fmla="*/ 36231 w 116557"/>
                <a:gd name="connsiteY32" fmla="*/ 44751 h 61310"/>
                <a:gd name="connsiteX33" fmla="*/ 43531 w 116557"/>
                <a:gd name="connsiteY33" fmla="*/ 46711 h 61310"/>
                <a:gd name="connsiteX34" fmla="*/ 50562 w 116557"/>
                <a:gd name="connsiteY34" fmla="*/ 47545 h 61310"/>
                <a:gd name="connsiteX35" fmla="*/ 54772 w 116557"/>
                <a:gd name="connsiteY35" fmla="*/ 49796 h 61310"/>
                <a:gd name="connsiteX36" fmla="*/ 59544 w 116557"/>
                <a:gd name="connsiteY36" fmla="*/ 47262 h 61310"/>
                <a:gd name="connsiteX37" fmla="*/ 66009 w 116557"/>
                <a:gd name="connsiteY37" fmla="*/ 48666 h 61310"/>
                <a:gd name="connsiteX38" fmla="*/ 67135 w 116557"/>
                <a:gd name="connsiteY38" fmla="*/ 51473 h 61310"/>
                <a:gd name="connsiteX39" fmla="*/ 76390 w 116557"/>
                <a:gd name="connsiteY39" fmla="*/ 56270 h 61310"/>
                <a:gd name="connsiteX40" fmla="*/ 85667 w 116557"/>
                <a:gd name="connsiteY40" fmla="*/ 56270 h 61310"/>
                <a:gd name="connsiteX41" fmla="*/ 92693 w 116557"/>
                <a:gd name="connsiteY41" fmla="*/ 57934 h 61310"/>
                <a:gd name="connsiteX42" fmla="*/ 99433 w 116557"/>
                <a:gd name="connsiteY42" fmla="*/ 60750 h 61310"/>
                <a:gd name="connsiteX43" fmla="*/ 101128 w 116557"/>
                <a:gd name="connsiteY43" fmla="*/ 59073 h 61310"/>
                <a:gd name="connsiteX44" fmla="*/ 107576 w 116557"/>
                <a:gd name="connsiteY44" fmla="*/ 61311 h 61310"/>
                <a:gd name="connsiteX45" fmla="*/ 115437 w 116557"/>
                <a:gd name="connsiteY45" fmla="*/ 59620 h 61310"/>
                <a:gd name="connsiteX46" fmla="*/ 116558 w 116557"/>
                <a:gd name="connsiteY46" fmla="*/ 52885 h 61310"/>
                <a:gd name="connsiteX47" fmla="*/ 114050 w 116557"/>
                <a:gd name="connsiteY47" fmla="*/ 46711 h 613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16557" h="61310">
                  <a:moveTo>
                    <a:pt x="115163" y="40536"/>
                  </a:moveTo>
                  <a:lnTo>
                    <a:pt x="114059" y="37189"/>
                  </a:lnTo>
                  <a:lnTo>
                    <a:pt x="112737" y="37810"/>
                  </a:lnTo>
                  <a:lnTo>
                    <a:pt x="106742" y="38555"/>
                  </a:lnTo>
                  <a:lnTo>
                    <a:pt x="102253" y="38931"/>
                  </a:lnTo>
                  <a:lnTo>
                    <a:pt x="97375" y="34806"/>
                  </a:lnTo>
                  <a:lnTo>
                    <a:pt x="93999" y="33681"/>
                  </a:lnTo>
                  <a:lnTo>
                    <a:pt x="91765" y="29568"/>
                  </a:lnTo>
                  <a:lnTo>
                    <a:pt x="83887" y="28439"/>
                  </a:lnTo>
                  <a:lnTo>
                    <a:pt x="80139" y="30698"/>
                  </a:lnTo>
                  <a:lnTo>
                    <a:pt x="76403" y="33304"/>
                  </a:lnTo>
                  <a:lnTo>
                    <a:pt x="69668" y="28071"/>
                  </a:lnTo>
                  <a:lnTo>
                    <a:pt x="68166" y="22072"/>
                  </a:lnTo>
                  <a:lnTo>
                    <a:pt x="61426" y="22820"/>
                  </a:lnTo>
                  <a:lnTo>
                    <a:pt x="57669" y="17946"/>
                  </a:lnTo>
                  <a:lnTo>
                    <a:pt x="53176" y="14964"/>
                  </a:lnTo>
                  <a:lnTo>
                    <a:pt x="49821" y="14964"/>
                  </a:lnTo>
                  <a:lnTo>
                    <a:pt x="46822" y="18327"/>
                  </a:lnTo>
                  <a:lnTo>
                    <a:pt x="41948" y="11952"/>
                  </a:lnTo>
                  <a:lnTo>
                    <a:pt x="37455" y="10082"/>
                  </a:lnTo>
                  <a:lnTo>
                    <a:pt x="32217" y="5220"/>
                  </a:lnTo>
                  <a:lnTo>
                    <a:pt x="28460" y="5220"/>
                  </a:lnTo>
                  <a:lnTo>
                    <a:pt x="22850" y="1485"/>
                  </a:lnTo>
                  <a:lnTo>
                    <a:pt x="16855" y="1104"/>
                  </a:lnTo>
                  <a:lnTo>
                    <a:pt x="12747" y="4095"/>
                  </a:lnTo>
                  <a:lnTo>
                    <a:pt x="4211" y="0"/>
                  </a:lnTo>
                  <a:lnTo>
                    <a:pt x="4211" y="4570"/>
                  </a:lnTo>
                  <a:lnTo>
                    <a:pt x="2238" y="16098"/>
                  </a:lnTo>
                  <a:lnTo>
                    <a:pt x="0" y="22842"/>
                  </a:lnTo>
                  <a:lnTo>
                    <a:pt x="1960" y="26770"/>
                  </a:lnTo>
                  <a:lnTo>
                    <a:pt x="12923" y="30399"/>
                  </a:lnTo>
                  <a:lnTo>
                    <a:pt x="25003" y="36873"/>
                  </a:lnTo>
                  <a:lnTo>
                    <a:pt x="36231" y="44751"/>
                  </a:lnTo>
                  <a:lnTo>
                    <a:pt x="43531" y="46711"/>
                  </a:lnTo>
                  <a:lnTo>
                    <a:pt x="50562" y="47545"/>
                  </a:lnTo>
                  <a:lnTo>
                    <a:pt x="54772" y="49796"/>
                  </a:lnTo>
                  <a:lnTo>
                    <a:pt x="59544" y="47262"/>
                  </a:lnTo>
                  <a:lnTo>
                    <a:pt x="66009" y="48666"/>
                  </a:lnTo>
                  <a:lnTo>
                    <a:pt x="67135" y="51473"/>
                  </a:lnTo>
                  <a:lnTo>
                    <a:pt x="76390" y="56270"/>
                  </a:lnTo>
                  <a:lnTo>
                    <a:pt x="85667" y="56270"/>
                  </a:lnTo>
                  <a:lnTo>
                    <a:pt x="92693" y="57934"/>
                  </a:lnTo>
                  <a:lnTo>
                    <a:pt x="99433" y="60750"/>
                  </a:lnTo>
                  <a:lnTo>
                    <a:pt x="101128" y="59073"/>
                  </a:lnTo>
                  <a:lnTo>
                    <a:pt x="107576" y="61311"/>
                  </a:lnTo>
                  <a:lnTo>
                    <a:pt x="115437" y="59620"/>
                  </a:lnTo>
                  <a:lnTo>
                    <a:pt x="116558" y="52885"/>
                  </a:lnTo>
                  <a:lnTo>
                    <a:pt x="114050" y="46711"/>
                  </a:lnTo>
                  <a:close/>
                </a:path>
              </a:pathLst>
            </a:custGeom>
            <a:grpFill/>
            <a:ln w="5028" cap="flat">
              <a:solidFill>
                <a:schemeClr val="bg1"/>
              </a:solidFill>
              <a:prstDash val="solid"/>
              <a:miter/>
            </a:ln>
          </p:spPr>
          <p:txBody>
            <a:bodyPr rtlCol="0" anchor="ctr"/>
            <a:lstStyle/>
            <a:p>
              <a:endParaRPr lang="en-US"/>
            </a:p>
          </p:txBody>
        </p:sp>
        <p:sp>
          <p:nvSpPr>
            <p:cNvPr id="508" name="Freeform 507">
              <a:extLst>
                <a:ext uri="{FF2B5EF4-FFF2-40B4-BE49-F238E27FC236}">
                  <a16:creationId xmlns:a16="http://schemas.microsoft.com/office/drawing/2014/main" id="{494B02ED-9D8C-9319-F155-A6F515FF9B68}"/>
                </a:ext>
              </a:extLst>
            </p:cNvPr>
            <p:cNvSpPr/>
            <p:nvPr/>
          </p:nvSpPr>
          <p:spPr>
            <a:xfrm>
              <a:off x="7390963" y="4682470"/>
              <a:ext cx="43265" cy="28109"/>
            </a:xfrm>
            <a:custGeom>
              <a:avLst/>
              <a:gdLst>
                <a:gd name="connsiteX0" fmla="*/ 38961 w 43265"/>
                <a:gd name="connsiteY0" fmla="*/ 13308 h 28109"/>
                <a:gd name="connsiteX1" fmla="*/ 38392 w 43265"/>
                <a:gd name="connsiteY1" fmla="*/ 11245 h 28109"/>
                <a:gd name="connsiteX2" fmla="*/ 40027 w 43265"/>
                <a:gd name="connsiteY2" fmla="*/ 6525 h 28109"/>
                <a:gd name="connsiteX3" fmla="*/ 38212 w 43265"/>
                <a:gd name="connsiteY3" fmla="*/ 5242 h 28109"/>
                <a:gd name="connsiteX4" fmla="*/ 30711 w 43265"/>
                <a:gd name="connsiteY4" fmla="*/ 4506 h 28109"/>
                <a:gd name="connsiteX5" fmla="*/ 24352 w 43265"/>
                <a:gd name="connsiteY5" fmla="*/ 4138 h 28109"/>
                <a:gd name="connsiteX6" fmla="*/ 17608 w 43265"/>
                <a:gd name="connsiteY6" fmla="*/ 0 h 28109"/>
                <a:gd name="connsiteX7" fmla="*/ 11618 w 43265"/>
                <a:gd name="connsiteY7" fmla="*/ 2632 h 28109"/>
                <a:gd name="connsiteX8" fmla="*/ 5250 w 43265"/>
                <a:gd name="connsiteY8" fmla="*/ 6752 h 28109"/>
                <a:gd name="connsiteX9" fmla="*/ 757 w 43265"/>
                <a:gd name="connsiteY9" fmla="*/ 13500 h 28109"/>
                <a:gd name="connsiteX10" fmla="*/ 535 w 43265"/>
                <a:gd name="connsiteY10" fmla="*/ 13162 h 28109"/>
                <a:gd name="connsiteX11" fmla="*/ 757 w 43265"/>
                <a:gd name="connsiteY11" fmla="*/ 17822 h 28109"/>
                <a:gd name="connsiteX12" fmla="*/ 0 w 43265"/>
                <a:gd name="connsiteY12" fmla="*/ 19303 h 28109"/>
                <a:gd name="connsiteX13" fmla="*/ 2439 w 43265"/>
                <a:gd name="connsiteY13" fmla="*/ 23608 h 28109"/>
                <a:gd name="connsiteX14" fmla="*/ 7689 w 43265"/>
                <a:gd name="connsiteY14" fmla="*/ 24374 h 28109"/>
                <a:gd name="connsiteX15" fmla="*/ 9940 w 43265"/>
                <a:gd name="connsiteY15" fmla="*/ 23796 h 28109"/>
                <a:gd name="connsiteX16" fmla="*/ 15743 w 43265"/>
                <a:gd name="connsiteY16" fmla="*/ 27553 h 28109"/>
                <a:gd name="connsiteX17" fmla="*/ 19667 w 43265"/>
                <a:gd name="connsiteY17" fmla="*/ 28109 h 28109"/>
                <a:gd name="connsiteX18" fmla="*/ 23223 w 43265"/>
                <a:gd name="connsiteY18" fmla="*/ 23796 h 28109"/>
                <a:gd name="connsiteX19" fmla="*/ 26218 w 43265"/>
                <a:gd name="connsiteY19" fmla="*/ 23796 h 28109"/>
                <a:gd name="connsiteX20" fmla="*/ 28841 w 43265"/>
                <a:gd name="connsiteY20" fmla="*/ 25114 h 28109"/>
                <a:gd name="connsiteX21" fmla="*/ 34096 w 43265"/>
                <a:gd name="connsiteY21" fmla="*/ 23796 h 28109"/>
                <a:gd name="connsiteX22" fmla="*/ 37643 w 43265"/>
                <a:gd name="connsiteY22" fmla="*/ 24185 h 28109"/>
                <a:gd name="connsiteX23" fmla="*/ 43266 w 43265"/>
                <a:gd name="connsiteY23" fmla="*/ 21934 h 28109"/>
                <a:gd name="connsiteX24" fmla="*/ 42881 w 43265"/>
                <a:gd name="connsiteY24" fmla="*/ 15375 h 28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43265" h="28109">
                  <a:moveTo>
                    <a:pt x="38961" y="13308"/>
                  </a:moveTo>
                  <a:lnTo>
                    <a:pt x="38392" y="11245"/>
                  </a:lnTo>
                  <a:lnTo>
                    <a:pt x="40027" y="6525"/>
                  </a:lnTo>
                  <a:lnTo>
                    <a:pt x="38212" y="5242"/>
                  </a:lnTo>
                  <a:lnTo>
                    <a:pt x="30711" y="4506"/>
                  </a:lnTo>
                  <a:lnTo>
                    <a:pt x="24352" y="4138"/>
                  </a:lnTo>
                  <a:lnTo>
                    <a:pt x="17608" y="0"/>
                  </a:lnTo>
                  <a:lnTo>
                    <a:pt x="11618" y="2632"/>
                  </a:lnTo>
                  <a:lnTo>
                    <a:pt x="5250" y="6752"/>
                  </a:lnTo>
                  <a:lnTo>
                    <a:pt x="757" y="13500"/>
                  </a:lnTo>
                  <a:lnTo>
                    <a:pt x="535" y="13162"/>
                  </a:lnTo>
                  <a:lnTo>
                    <a:pt x="757" y="17822"/>
                  </a:lnTo>
                  <a:lnTo>
                    <a:pt x="0" y="19303"/>
                  </a:lnTo>
                  <a:lnTo>
                    <a:pt x="2439" y="23608"/>
                  </a:lnTo>
                  <a:lnTo>
                    <a:pt x="7689" y="24374"/>
                  </a:lnTo>
                  <a:lnTo>
                    <a:pt x="9940" y="23796"/>
                  </a:lnTo>
                  <a:lnTo>
                    <a:pt x="15743" y="27553"/>
                  </a:lnTo>
                  <a:lnTo>
                    <a:pt x="19667" y="28109"/>
                  </a:lnTo>
                  <a:lnTo>
                    <a:pt x="23223" y="23796"/>
                  </a:lnTo>
                  <a:lnTo>
                    <a:pt x="26218" y="23796"/>
                  </a:lnTo>
                  <a:lnTo>
                    <a:pt x="28841" y="25114"/>
                  </a:lnTo>
                  <a:lnTo>
                    <a:pt x="34096" y="23796"/>
                  </a:lnTo>
                  <a:lnTo>
                    <a:pt x="37643" y="24185"/>
                  </a:lnTo>
                  <a:lnTo>
                    <a:pt x="43266" y="21934"/>
                  </a:lnTo>
                  <a:lnTo>
                    <a:pt x="42881" y="15375"/>
                  </a:lnTo>
                  <a:close/>
                </a:path>
              </a:pathLst>
            </a:custGeom>
            <a:grpFill/>
            <a:ln w="5028" cap="flat">
              <a:solidFill>
                <a:schemeClr val="bg1"/>
              </a:solidFill>
              <a:prstDash val="solid"/>
              <a:miter/>
            </a:ln>
          </p:spPr>
          <p:txBody>
            <a:bodyPr rtlCol="0" anchor="ctr"/>
            <a:lstStyle/>
            <a:p>
              <a:endParaRPr lang="en-US"/>
            </a:p>
          </p:txBody>
        </p:sp>
        <p:sp>
          <p:nvSpPr>
            <p:cNvPr id="509" name="Freeform 508">
              <a:extLst>
                <a:ext uri="{FF2B5EF4-FFF2-40B4-BE49-F238E27FC236}">
                  <a16:creationId xmlns:a16="http://schemas.microsoft.com/office/drawing/2014/main" id="{B61F2666-11F7-954A-B82E-57958B422877}"/>
                </a:ext>
              </a:extLst>
            </p:cNvPr>
            <p:cNvSpPr/>
            <p:nvPr/>
          </p:nvSpPr>
          <p:spPr>
            <a:xfrm>
              <a:off x="7384172" y="4709638"/>
              <a:ext cx="71918" cy="94670"/>
            </a:xfrm>
            <a:custGeom>
              <a:avLst/>
              <a:gdLst>
                <a:gd name="connsiteX0" fmla="*/ 68962 w 71918"/>
                <a:gd name="connsiteY0" fmla="*/ 69111 h 94670"/>
                <a:gd name="connsiteX1" fmla="*/ 65598 w 71918"/>
                <a:gd name="connsiteY1" fmla="*/ 58285 h 94670"/>
                <a:gd name="connsiteX2" fmla="*/ 64747 w 71918"/>
                <a:gd name="connsiteY2" fmla="*/ 51267 h 94670"/>
                <a:gd name="connsiteX3" fmla="*/ 63493 w 71918"/>
                <a:gd name="connsiteY3" fmla="*/ 47759 h 94670"/>
                <a:gd name="connsiteX4" fmla="*/ 60249 w 71918"/>
                <a:gd name="connsiteY4" fmla="*/ 48319 h 94670"/>
                <a:gd name="connsiteX5" fmla="*/ 58563 w 71918"/>
                <a:gd name="connsiteY5" fmla="*/ 47203 h 94670"/>
                <a:gd name="connsiteX6" fmla="*/ 57173 w 71918"/>
                <a:gd name="connsiteY6" fmla="*/ 49013 h 94670"/>
                <a:gd name="connsiteX7" fmla="*/ 57870 w 71918"/>
                <a:gd name="connsiteY7" fmla="*/ 50977 h 94670"/>
                <a:gd name="connsiteX8" fmla="*/ 56189 w 71918"/>
                <a:gd name="connsiteY8" fmla="*/ 54922 h 94670"/>
                <a:gd name="connsiteX9" fmla="*/ 56878 w 71918"/>
                <a:gd name="connsiteY9" fmla="*/ 58012 h 94670"/>
                <a:gd name="connsiteX10" fmla="*/ 55624 w 71918"/>
                <a:gd name="connsiteY10" fmla="*/ 57447 h 94670"/>
                <a:gd name="connsiteX11" fmla="*/ 51122 w 71918"/>
                <a:gd name="connsiteY11" fmla="*/ 52675 h 94670"/>
                <a:gd name="connsiteX12" fmla="*/ 49723 w 71918"/>
                <a:gd name="connsiteY12" fmla="*/ 50557 h 94670"/>
                <a:gd name="connsiteX13" fmla="*/ 47618 w 71918"/>
                <a:gd name="connsiteY13" fmla="*/ 45504 h 94670"/>
                <a:gd name="connsiteX14" fmla="*/ 48182 w 71918"/>
                <a:gd name="connsiteY14" fmla="*/ 43129 h 94670"/>
                <a:gd name="connsiteX15" fmla="*/ 48734 w 71918"/>
                <a:gd name="connsiteY15" fmla="*/ 41019 h 94670"/>
                <a:gd name="connsiteX16" fmla="*/ 51126 w 71918"/>
                <a:gd name="connsiteY16" fmla="*/ 40454 h 94670"/>
                <a:gd name="connsiteX17" fmla="*/ 52817 w 71918"/>
                <a:gd name="connsiteY17" fmla="*/ 40741 h 94670"/>
                <a:gd name="connsiteX18" fmla="*/ 55474 w 71918"/>
                <a:gd name="connsiteY18" fmla="*/ 39449 h 94670"/>
                <a:gd name="connsiteX19" fmla="*/ 55474 w 71918"/>
                <a:gd name="connsiteY19" fmla="*/ 37776 h 94670"/>
                <a:gd name="connsiteX20" fmla="*/ 57027 w 71918"/>
                <a:gd name="connsiteY20" fmla="*/ 36941 h 94670"/>
                <a:gd name="connsiteX21" fmla="*/ 59270 w 71918"/>
                <a:gd name="connsiteY21" fmla="*/ 30347 h 94670"/>
                <a:gd name="connsiteX22" fmla="*/ 61375 w 71918"/>
                <a:gd name="connsiteY22" fmla="*/ 26261 h 94670"/>
                <a:gd name="connsiteX23" fmla="*/ 59548 w 71918"/>
                <a:gd name="connsiteY23" fmla="*/ 24857 h 94670"/>
                <a:gd name="connsiteX24" fmla="*/ 57301 w 71918"/>
                <a:gd name="connsiteY24" fmla="*/ 22461 h 94670"/>
                <a:gd name="connsiteX25" fmla="*/ 54075 w 71918"/>
                <a:gd name="connsiteY25" fmla="*/ 22461 h 94670"/>
                <a:gd name="connsiteX26" fmla="*/ 44383 w 71918"/>
                <a:gd name="connsiteY26" fmla="*/ 22046 h 94670"/>
                <a:gd name="connsiteX27" fmla="*/ 33424 w 71918"/>
                <a:gd name="connsiteY27" fmla="*/ 22461 h 94670"/>
                <a:gd name="connsiteX28" fmla="*/ 30056 w 71918"/>
                <a:gd name="connsiteY28" fmla="*/ 21079 h 94670"/>
                <a:gd name="connsiteX29" fmla="*/ 28225 w 71918"/>
                <a:gd name="connsiteY29" fmla="*/ 21203 h 94670"/>
                <a:gd name="connsiteX30" fmla="*/ 25841 w 71918"/>
                <a:gd name="connsiteY30" fmla="*/ 20659 h 94670"/>
                <a:gd name="connsiteX31" fmla="*/ 25841 w 71918"/>
                <a:gd name="connsiteY31" fmla="*/ 18118 h 94670"/>
                <a:gd name="connsiteX32" fmla="*/ 22756 w 71918"/>
                <a:gd name="connsiteY32" fmla="*/ 9684 h 94670"/>
                <a:gd name="connsiteX33" fmla="*/ 20505 w 71918"/>
                <a:gd name="connsiteY33" fmla="*/ 7159 h 94670"/>
                <a:gd name="connsiteX34" fmla="*/ 18956 w 71918"/>
                <a:gd name="connsiteY34" fmla="*/ 7724 h 94670"/>
                <a:gd name="connsiteX35" fmla="*/ 14604 w 71918"/>
                <a:gd name="connsiteY35" fmla="*/ 4510 h 94670"/>
                <a:gd name="connsiteX36" fmla="*/ 12495 w 71918"/>
                <a:gd name="connsiteY36" fmla="*/ 4061 h 94670"/>
                <a:gd name="connsiteX37" fmla="*/ 12367 w 71918"/>
                <a:gd name="connsiteY37" fmla="*/ 5606 h 94670"/>
                <a:gd name="connsiteX38" fmla="*/ 13055 w 71918"/>
                <a:gd name="connsiteY38" fmla="*/ 7441 h 94670"/>
                <a:gd name="connsiteX39" fmla="*/ 9131 w 71918"/>
                <a:gd name="connsiteY39" fmla="*/ 7163 h 94670"/>
                <a:gd name="connsiteX40" fmla="*/ 7724 w 71918"/>
                <a:gd name="connsiteY40" fmla="*/ 4638 h 94670"/>
                <a:gd name="connsiteX41" fmla="*/ 8152 w 71918"/>
                <a:gd name="connsiteY41" fmla="*/ 2520 h 94670"/>
                <a:gd name="connsiteX42" fmla="*/ 4489 w 71918"/>
                <a:gd name="connsiteY42" fmla="*/ 0 h 94670"/>
                <a:gd name="connsiteX43" fmla="*/ 3222 w 71918"/>
                <a:gd name="connsiteY43" fmla="*/ 1254 h 94670"/>
                <a:gd name="connsiteX44" fmla="*/ 3222 w 71918"/>
                <a:gd name="connsiteY44" fmla="*/ 3509 h 94670"/>
                <a:gd name="connsiteX45" fmla="*/ 4348 w 71918"/>
                <a:gd name="connsiteY45" fmla="*/ 4510 h 94670"/>
                <a:gd name="connsiteX46" fmla="*/ 3526 w 71918"/>
                <a:gd name="connsiteY46" fmla="*/ 7309 h 94670"/>
                <a:gd name="connsiteX47" fmla="*/ 282 w 71918"/>
                <a:gd name="connsiteY47" fmla="*/ 10809 h 94670"/>
                <a:gd name="connsiteX48" fmla="*/ 0 w 71918"/>
                <a:gd name="connsiteY48" fmla="*/ 13898 h 94670"/>
                <a:gd name="connsiteX49" fmla="*/ 6183 w 71918"/>
                <a:gd name="connsiteY49" fmla="*/ 17133 h 94670"/>
                <a:gd name="connsiteX50" fmla="*/ 8571 w 71918"/>
                <a:gd name="connsiteY50" fmla="*/ 16004 h 94670"/>
                <a:gd name="connsiteX51" fmla="*/ 12499 w 71918"/>
                <a:gd name="connsiteY51" fmla="*/ 16004 h 94670"/>
                <a:gd name="connsiteX52" fmla="*/ 11660 w 71918"/>
                <a:gd name="connsiteY52" fmla="*/ 19115 h 94670"/>
                <a:gd name="connsiteX53" fmla="*/ 12499 w 71918"/>
                <a:gd name="connsiteY53" fmla="*/ 21913 h 94670"/>
                <a:gd name="connsiteX54" fmla="*/ 11237 w 71918"/>
                <a:gd name="connsiteY54" fmla="*/ 23043 h 94670"/>
                <a:gd name="connsiteX55" fmla="*/ 8571 w 71918"/>
                <a:gd name="connsiteY55" fmla="*/ 22748 h 94670"/>
                <a:gd name="connsiteX56" fmla="*/ 7031 w 71918"/>
                <a:gd name="connsiteY56" fmla="*/ 23740 h 94670"/>
                <a:gd name="connsiteX57" fmla="*/ 5760 w 71918"/>
                <a:gd name="connsiteY57" fmla="*/ 27514 h 94670"/>
                <a:gd name="connsiteX58" fmla="*/ 3941 w 71918"/>
                <a:gd name="connsiteY58" fmla="*/ 27960 h 94670"/>
                <a:gd name="connsiteX59" fmla="*/ 3226 w 71918"/>
                <a:gd name="connsiteY59" fmla="*/ 33561 h 94670"/>
                <a:gd name="connsiteX60" fmla="*/ 5627 w 71918"/>
                <a:gd name="connsiteY60" fmla="*/ 37070 h 94670"/>
                <a:gd name="connsiteX61" fmla="*/ 10116 w 71918"/>
                <a:gd name="connsiteY61" fmla="*/ 39188 h 94670"/>
                <a:gd name="connsiteX62" fmla="*/ 13500 w 71918"/>
                <a:gd name="connsiteY62" fmla="*/ 43659 h 94670"/>
                <a:gd name="connsiteX63" fmla="*/ 13205 w 71918"/>
                <a:gd name="connsiteY63" fmla="*/ 48161 h 94670"/>
                <a:gd name="connsiteX64" fmla="*/ 14613 w 71918"/>
                <a:gd name="connsiteY64" fmla="*/ 50968 h 94670"/>
                <a:gd name="connsiteX65" fmla="*/ 14746 w 71918"/>
                <a:gd name="connsiteY65" fmla="*/ 56308 h 94670"/>
                <a:gd name="connsiteX66" fmla="*/ 17553 w 71918"/>
                <a:gd name="connsiteY66" fmla="*/ 62474 h 94670"/>
                <a:gd name="connsiteX67" fmla="*/ 18960 w 71918"/>
                <a:gd name="connsiteY67" fmla="*/ 67699 h 94670"/>
                <a:gd name="connsiteX68" fmla="*/ 20788 w 71918"/>
                <a:gd name="connsiteY68" fmla="*/ 79099 h 94670"/>
                <a:gd name="connsiteX69" fmla="*/ 38815 w 71918"/>
                <a:gd name="connsiteY69" fmla="*/ 71846 h 94670"/>
                <a:gd name="connsiteX70" fmla="*/ 51011 w 71918"/>
                <a:gd name="connsiteY70" fmla="*/ 66154 h 94670"/>
                <a:gd name="connsiteX71" fmla="*/ 53698 w 71918"/>
                <a:gd name="connsiteY71" fmla="*/ 67785 h 94670"/>
                <a:gd name="connsiteX72" fmla="*/ 56933 w 71918"/>
                <a:gd name="connsiteY72" fmla="*/ 77421 h 94670"/>
                <a:gd name="connsiteX73" fmla="*/ 66219 w 71918"/>
                <a:gd name="connsiteY73" fmla="*/ 94670 h 94670"/>
                <a:gd name="connsiteX74" fmla="*/ 66163 w 71918"/>
                <a:gd name="connsiteY74" fmla="*/ 89463 h 94670"/>
                <a:gd name="connsiteX75" fmla="*/ 66728 w 71918"/>
                <a:gd name="connsiteY75" fmla="*/ 85800 h 94670"/>
                <a:gd name="connsiteX76" fmla="*/ 69526 w 71918"/>
                <a:gd name="connsiteY76" fmla="*/ 82714 h 94670"/>
                <a:gd name="connsiteX77" fmla="*/ 70926 w 71918"/>
                <a:gd name="connsiteY77" fmla="*/ 82847 h 94670"/>
                <a:gd name="connsiteX78" fmla="*/ 71919 w 71918"/>
                <a:gd name="connsiteY78" fmla="*/ 79069 h 94670"/>
                <a:gd name="connsiteX79" fmla="*/ 71208 w 71918"/>
                <a:gd name="connsiteY79" fmla="*/ 75958 h 94670"/>
                <a:gd name="connsiteX80" fmla="*/ 68962 w 71918"/>
                <a:gd name="connsiteY80" fmla="*/ 69111 h 94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71918" h="94670">
                  <a:moveTo>
                    <a:pt x="68962" y="69111"/>
                  </a:moveTo>
                  <a:lnTo>
                    <a:pt x="65598" y="58285"/>
                  </a:lnTo>
                  <a:lnTo>
                    <a:pt x="64747" y="51267"/>
                  </a:lnTo>
                  <a:lnTo>
                    <a:pt x="63493" y="47759"/>
                  </a:lnTo>
                  <a:lnTo>
                    <a:pt x="60249" y="48319"/>
                  </a:lnTo>
                  <a:cubicBezTo>
                    <a:pt x="60249" y="48319"/>
                    <a:pt x="59137" y="46496"/>
                    <a:pt x="58563" y="47203"/>
                  </a:cubicBezTo>
                  <a:cubicBezTo>
                    <a:pt x="58007" y="47883"/>
                    <a:pt x="57173" y="49013"/>
                    <a:pt x="57173" y="49013"/>
                  </a:cubicBezTo>
                  <a:lnTo>
                    <a:pt x="57870" y="50977"/>
                  </a:lnTo>
                  <a:lnTo>
                    <a:pt x="56189" y="54922"/>
                  </a:lnTo>
                  <a:lnTo>
                    <a:pt x="56878" y="58012"/>
                  </a:lnTo>
                  <a:lnTo>
                    <a:pt x="55624" y="57447"/>
                  </a:lnTo>
                  <a:lnTo>
                    <a:pt x="51122" y="52675"/>
                  </a:lnTo>
                  <a:lnTo>
                    <a:pt x="49723" y="50557"/>
                  </a:lnTo>
                  <a:lnTo>
                    <a:pt x="47618" y="45504"/>
                  </a:lnTo>
                  <a:lnTo>
                    <a:pt x="48182" y="43129"/>
                  </a:lnTo>
                  <a:lnTo>
                    <a:pt x="48734" y="41019"/>
                  </a:lnTo>
                  <a:lnTo>
                    <a:pt x="51126" y="40454"/>
                  </a:lnTo>
                  <a:lnTo>
                    <a:pt x="52817" y="40741"/>
                  </a:lnTo>
                  <a:lnTo>
                    <a:pt x="55474" y="39449"/>
                  </a:lnTo>
                  <a:lnTo>
                    <a:pt x="55474" y="37776"/>
                  </a:lnTo>
                  <a:lnTo>
                    <a:pt x="57027" y="36941"/>
                  </a:lnTo>
                  <a:lnTo>
                    <a:pt x="59270" y="30347"/>
                  </a:lnTo>
                  <a:lnTo>
                    <a:pt x="61375" y="26261"/>
                  </a:lnTo>
                  <a:lnTo>
                    <a:pt x="59548" y="24857"/>
                  </a:lnTo>
                  <a:lnTo>
                    <a:pt x="57301" y="22461"/>
                  </a:lnTo>
                  <a:lnTo>
                    <a:pt x="54075" y="22461"/>
                  </a:lnTo>
                  <a:lnTo>
                    <a:pt x="44383" y="22046"/>
                  </a:lnTo>
                  <a:lnTo>
                    <a:pt x="33424" y="22461"/>
                  </a:lnTo>
                  <a:lnTo>
                    <a:pt x="30056" y="21079"/>
                  </a:lnTo>
                  <a:lnTo>
                    <a:pt x="28225" y="21203"/>
                  </a:lnTo>
                  <a:lnTo>
                    <a:pt x="25841" y="20659"/>
                  </a:lnTo>
                  <a:lnTo>
                    <a:pt x="25841" y="18118"/>
                  </a:lnTo>
                  <a:lnTo>
                    <a:pt x="22756" y="9684"/>
                  </a:lnTo>
                  <a:lnTo>
                    <a:pt x="20505" y="7159"/>
                  </a:lnTo>
                  <a:lnTo>
                    <a:pt x="18956" y="7724"/>
                  </a:lnTo>
                  <a:lnTo>
                    <a:pt x="14604" y="4510"/>
                  </a:lnTo>
                  <a:lnTo>
                    <a:pt x="12495" y="4061"/>
                  </a:lnTo>
                  <a:lnTo>
                    <a:pt x="12367" y="5606"/>
                  </a:lnTo>
                  <a:lnTo>
                    <a:pt x="13055" y="7441"/>
                  </a:lnTo>
                  <a:lnTo>
                    <a:pt x="9131" y="7163"/>
                  </a:lnTo>
                  <a:lnTo>
                    <a:pt x="7724" y="4638"/>
                  </a:lnTo>
                  <a:lnTo>
                    <a:pt x="8152" y="2520"/>
                  </a:lnTo>
                  <a:lnTo>
                    <a:pt x="4489" y="0"/>
                  </a:lnTo>
                  <a:lnTo>
                    <a:pt x="3222" y="1254"/>
                  </a:lnTo>
                  <a:lnTo>
                    <a:pt x="3222" y="3509"/>
                  </a:lnTo>
                  <a:lnTo>
                    <a:pt x="4348" y="4510"/>
                  </a:lnTo>
                  <a:lnTo>
                    <a:pt x="3526" y="7309"/>
                  </a:lnTo>
                  <a:lnTo>
                    <a:pt x="282" y="10809"/>
                  </a:lnTo>
                  <a:lnTo>
                    <a:pt x="0" y="13898"/>
                  </a:lnTo>
                  <a:lnTo>
                    <a:pt x="6183" y="17133"/>
                  </a:lnTo>
                  <a:lnTo>
                    <a:pt x="8571" y="16004"/>
                  </a:lnTo>
                  <a:lnTo>
                    <a:pt x="12499" y="16004"/>
                  </a:lnTo>
                  <a:lnTo>
                    <a:pt x="11660" y="19115"/>
                  </a:lnTo>
                  <a:lnTo>
                    <a:pt x="12499" y="21913"/>
                  </a:lnTo>
                  <a:lnTo>
                    <a:pt x="11237" y="23043"/>
                  </a:lnTo>
                  <a:lnTo>
                    <a:pt x="8571" y="22748"/>
                  </a:lnTo>
                  <a:lnTo>
                    <a:pt x="7031" y="23740"/>
                  </a:lnTo>
                  <a:lnTo>
                    <a:pt x="5760" y="27514"/>
                  </a:lnTo>
                  <a:lnTo>
                    <a:pt x="3941" y="27960"/>
                  </a:lnTo>
                  <a:lnTo>
                    <a:pt x="3226" y="33561"/>
                  </a:lnTo>
                  <a:lnTo>
                    <a:pt x="5627" y="37070"/>
                  </a:lnTo>
                  <a:lnTo>
                    <a:pt x="10116" y="39188"/>
                  </a:lnTo>
                  <a:lnTo>
                    <a:pt x="13500" y="43659"/>
                  </a:lnTo>
                  <a:lnTo>
                    <a:pt x="13205" y="48161"/>
                  </a:lnTo>
                  <a:lnTo>
                    <a:pt x="14613" y="50968"/>
                  </a:lnTo>
                  <a:lnTo>
                    <a:pt x="14746" y="56308"/>
                  </a:lnTo>
                  <a:lnTo>
                    <a:pt x="17553" y="62474"/>
                  </a:lnTo>
                  <a:lnTo>
                    <a:pt x="18960" y="67699"/>
                  </a:lnTo>
                  <a:lnTo>
                    <a:pt x="20788" y="79099"/>
                  </a:lnTo>
                  <a:cubicBezTo>
                    <a:pt x="27193" y="78029"/>
                    <a:pt x="33244" y="75800"/>
                    <a:pt x="38815" y="71846"/>
                  </a:cubicBezTo>
                  <a:cubicBezTo>
                    <a:pt x="42525" y="69223"/>
                    <a:pt x="47716" y="69775"/>
                    <a:pt x="51011" y="66154"/>
                  </a:cubicBezTo>
                  <a:cubicBezTo>
                    <a:pt x="51161" y="65975"/>
                    <a:pt x="53356" y="66972"/>
                    <a:pt x="53698" y="67785"/>
                  </a:cubicBezTo>
                  <a:cubicBezTo>
                    <a:pt x="54991" y="70891"/>
                    <a:pt x="55923" y="74169"/>
                    <a:pt x="56933" y="77421"/>
                  </a:cubicBezTo>
                  <a:cubicBezTo>
                    <a:pt x="58970" y="84015"/>
                    <a:pt x="61974" y="89805"/>
                    <a:pt x="66219" y="94670"/>
                  </a:cubicBezTo>
                  <a:cubicBezTo>
                    <a:pt x="66219" y="92599"/>
                    <a:pt x="66163" y="89463"/>
                    <a:pt x="66163" y="89463"/>
                  </a:cubicBezTo>
                  <a:lnTo>
                    <a:pt x="66728" y="85800"/>
                  </a:lnTo>
                  <a:lnTo>
                    <a:pt x="69526" y="82714"/>
                  </a:lnTo>
                  <a:lnTo>
                    <a:pt x="70926" y="82847"/>
                  </a:lnTo>
                  <a:lnTo>
                    <a:pt x="71919" y="79069"/>
                  </a:lnTo>
                  <a:lnTo>
                    <a:pt x="71208" y="75958"/>
                  </a:lnTo>
                  <a:lnTo>
                    <a:pt x="68962" y="69111"/>
                  </a:lnTo>
                  <a:close/>
                </a:path>
              </a:pathLst>
            </a:custGeom>
            <a:grpFill/>
            <a:ln w="5028" cap="flat">
              <a:solidFill>
                <a:schemeClr val="bg1"/>
              </a:solidFill>
              <a:prstDash val="solid"/>
              <a:miter/>
            </a:ln>
          </p:spPr>
          <p:txBody>
            <a:bodyPr rtlCol="0" anchor="ctr"/>
            <a:lstStyle/>
            <a:p>
              <a:endParaRPr lang="en-US"/>
            </a:p>
          </p:txBody>
        </p:sp>
        <p:sp>
          <p:nvSpPr>
            <p:cNvPr id="510" name="Freeform 509">
              <a:extLst>
                <a:ext uri="{FF2B5EF4-FFF2-40B4-BE49-F238E27FC236}">
                  <a16:creationId xmlns:a16="http://schemas.microsoft.com/office/drawing/2014/main" id="{DD3A09C7-7ADF-581C-E812-AECD76F58B5E}"/>
                </a:ext>
              </a:extLst>
            </p:cNvPr>
            <p:cNvSpPr/>
            <p:nvPr/>
          </p:nvSpPr>
          <p:spPr>
            <a:xfrm>
              <a:off x="7109707" y="4605704"/>
              <a:ext cx="398476" cy="387541"/>
            </a:xfrm>
            <a:custGeom>
              <a:avLst/>
              <a:gdLst>
                <a:gd name="connsiteX0" fmla="*/ 337448 w 398476"/>
                <a:gd name="connsiteY0" fmla="*/ 194420 h 387541"/>
                <a:gd name="connsiteX1" fmla="*/ 337495 w 398476"/>
                <a:gd name="connsiteY1" fmla="*/ 193958 h 387541"/>
                <a:gd name="connsiteX2" fmla="*/ 336011 w 398476"/>
                <a:gd name="connsiteY2" fmla="*/ 191823 h 387541"/>
                <a:gd name="connsiteX3" fmla="*/ 337448 w 398476"/>
                <a:gd name="connsiteY3" fmla="*/ 194420 h 387541"/>
                <a:gd name="connsiteX4" fmla="*/ 398476 w 398476"/>
                <a:gd name="connsiteY4" fmla="*/ 81752 h 387541"/>
                <a:gd name="connsiteX5" fmla="*/ 398429 w 398476"/>
                <a:gd name="connsiteY5" fmla="*/ 78684 h 387541"/>
                <a:gd name="connsiteX6" fmla="*/ 397364 w 398476"/>
                <a:gd name="connsiteY6" fmla="*/ 78684 h 387541"/>
                <a:gd name="connsiteX7" fmla="*/ 392499 w 398476"/>
                <a:gd name="connsiteY7" fmla="*/ 76433 h 387541"/>
                <a:gd name="connsiteX8" fmla="*/ 388750 w 398476"/>
                <a:gd name="connsiteY8" fmla="*/ 76433 h 387541"/>
                <a:gd name="connsiteX9" fmla="*/ 387616 w 398476"/>
                <a:gd name="connsiteY9" fmla="*/ 73425 h 387541"/>
                <a:gd name="connsiteX10" fmla="*/ 389110 w 398476"/>
                <a:gd name="connsiteY10" fmla="*/ 69681 h 387541"/>
                <a:gd name="connsiteX11" fmla="*/ 386491 w 398476"/>
                <a:gd name="connsiteY11" fmla="*/ 64807 h 387541"/>
                <a:gd name="connsiteX12" fmla="*/ 383885 w 398476"/>
                <a:gd name="connsiteY12" fmla="*/ 64807 h 387541"/>
                <a:gd name="connsiteX13" fmla="*/ 382011 w 398476"/>
                <a:gd name="connsiteY13" fmla="*/ 63300 h 387541"/>
                <a:gd name="connsiteX14" fmla="*/ 383132 w 398476"/>
                <a:gd name="connsiteY14" fmla="*/ 58414 h 387541"/>
                <a:gd name="connsiteX15" fmla="*/ 379396 w 398476"/>
                <a:gd name="connsiteY15" fmla="*/ 56561 h 387541"/>
                <a:gd name="connsiteX16" fmla="*/ 371886 w 398476"/>
                <a:gd name="connsiteY16" fmla="*/ 58786 h 387541"/>
                <a:gd name="connsiteX17" fmla="*/ 371514 w 398476"/>
                <a:gd name="connsiteY17" fmla="*/ 60673 h 387541"/>
                <a:gd name="connsiteX18" fmla="*/ 369640 w 398476"/>
                <a:gd name="connsiteY18" fmla="*/ 62547 h 387541"/>
                <a:gd name="connsiteX19" fmla="*/ 366276 w 398476"/>
                <a:gd name="connsiteY19" fmla="*/ 61037 h 387541"/>
                <a:gd name="connsiteX20" fmla="*/ 360649 w 398476"/>
                <a:gd name="connsiteY20" fmla="*/ 61418 h 387541"/>
                <a:gd name="connsiteX21" fmla="*/ 358035 w 398476"/>
                <a:gd name="connsiteY21" fmla="*/ 59543 h 387541"/>
                <a:gd name="connsiteX22" fmla="*/ 353910 w 398476"/>
                <a:gd name="connsiteY22" fmla="*/ 61418 h 387541"/>
                <a:gd name="connsiteX23" fmla="*/ 350919 w 398476"/>
                <a:gd name="connsiteY23" fmla="*/ 68525 h 387541"/>
                <a:gd name="connsiteX24" fmla="*/ 342305 w 398476"/>
                <a:gd name="connsiteY24" fmla="*/ 70772 h 387541"/>
                <a:gd name="connsiteX25" fmla="*/ 340071 w 398476"/>
                <a:gd name="connsiteY25" fmla="*/ 74905 h 387541"/>
                <a:gd name="connsiteX26" fmla="*/ 335570 w 398476"/>
                <a:gd name="connsiteY26" fmla="*/ 77896 h 387541"/>
                <a:gd name="connsiteX27" fmla="*/ 333327 w 398476"/>
                <a:gd name="connsiteY27" fmla="*/ 77896 h 387541"/>
                <a:gd name="connsiteX28" fmla="*/ 331085 w 398476"/>
                <a:gd name="connsiteY28" fmla="*/ 82004 h 387541"/>
                <a:gd name="connsiteX29" fmla="*/ 323212 w 398476"/>
                <a:gd name="connsiteY29" fmla="*/ 84645 h 387541"/>
                <a:gd name="connsiteX30" fmla="*/ 319472 w 398476"/>
                <a:gd name="connsiteY30" fmla="*/ 82004 h 387541"/>
                <a:gd name="connsiteX31" fmla="*/ 321286 w 398476"/>
                <a:gd name="connsiteY31" fmla="*/ 83292 h 387541"/>
                <a:gd name="connsiteX32" fmla="*/ 319652 w 398476"/>
                <a:gd name="connsiteY32" fmla="*/ 88012 h 387541"/>
                <a:gd name="connsiteX33" fmla="*/ 320221 w 398476"/>
                <a:gd name="connsiteY33" fmla="*/ 90070 h 387541"/>
                <a:gd name="connsiteX34" fmla="*/ 324140 w 398476"/>
                <a:gd name="connsiteY34" fmla="*/ 92137 h 387541"/>
                <a:gd name="connsiteX35" fmla="*/ 324525 w 398476"/>
                <a:gd name="connsiteY35" fmla="*/ 98697 h 387541"/>
                <a:gd name="connsiteX36" fmla="*/ 318907 w 398476"/>
                <a:gd name="connsiteY36" fmla="*/ 100948 h 387541"/>
                <a:gd name="connsiteX37" fmla="*/ 315360 w 398476"/>
                <a:gd name="connsiteY37" fmla="*/ 100554 h 387541"/>
                <a:gd name="connsiteX38" fmla="*/ 310101 w 398476"/>
                <a:gd name="connsiteY38" fmla="*/ 101876 h 387541"/>
                <a:gd name="connsiteX39" fmla="*/ 307482 w 398476"/>
                <a:gd name="connsiteY39" fmla="*/ 100554 h 387541"/>
                <a:gd name="connsiteX40" fmla="*/ 304486 w 398476"/>
                <a:gd name="connsiteY40" fmla="*/ 100554 h 387541"/>
                <a:gd name="connsiteX41" fmla="*/ 300931 w 398476"/>
                <a:gd name="connsiteY41" fmla="*/ 104867 h 387541"/>
                <a:gd name="connsiteX42" fmla="*/ 297007 w 398476"/>
                <a:gd name="connsiteY42" fmla="*/ 104311 h 387541"/>
                <a:gd name="connsiteX43" fmla="*/ 291200 w 398476"/>
                <a:gd name="connsiteY43" fmla="*/ 100554 h 387541"/>
                <a:gd name="connsiteX44" fmla="*/ 288953 w 398476"/>
                <a:gd name="connsiteY44" fmla="*/ 101132 h 387541"/>
                <a:gd name="connsiteX45" fmla="*/ 283699 w 398476"/>
                <a:gd name="connsiteY45" fmla="*/ 100366 h 387541"/>
                <a:gd name="connsiteX46" fmla="*/ 281264 w 398476"/>
                <a:gd name="connsiteY46" fmla="*/ 96061 h 387541"/>
                <a:gd name="connsiteX47" fmla="*/ 282021 w 398476"/>
                <a:gd name="connsiteY47" fmla="*/ 94580 h 387541"/>
                <a:gd name="connsiteX48" fmla="*/ 281799 w 398476"/>
                <a:gd name="connsiteY48" fmla="*/ 89921 h 387541"/>
                <a:gd name="connsiteX49" fmla="*/ 280519 w 398476"/>
                <a:gd name="connsiteY49" fmla="*/ 88004 h 387541"/>
                <a:gd name="connsiteX50" fmla="*/ 277892 w 398476"/>
                <a:gd name="connsiteY50" fmla="*/ 82744 h 387541"/>
                <a:gd name="connsiteX51" fmla="*/ 273780 w 398476"/>
                <a:gd name="connsiteY51" fmla="*/ 82744 h 387541"/>
                <a:gd name="connsiteX52" fmla="*/ 270986 w 398476"/>
                <a:gd name="connsiteY52" fmla="*/ 84024 h 387541"/>
                <a:gd name="connsiteX53" fmla="*/ 272090 w 398476"/>
                <a:gd name="connsiteY53" fmla="*/ 87366 h 387541"/>
                <a:gd name="connsiteX54" fmla="*/ 270977 w 398476"/>
                <a:gd name="connsiteY54" fmla="*/ 93541 h 387541"/>
                <a:gd name="connsiteX55" fmla="*/ 273485 w 398476"/>
                <a:gd name="connsiteY55" fmla="*/ 99715 h 387541"/>
                <a:gd name="connsiteX56" fmla="*/ 272363 w 398476"/>
                <a:gd name="connsiteY56" fmla="*/ 106446 h 387541"/>
                <a:gd name="connsiteX57" fmla="*/ 264503 w 398476"/>
                <a:gd name="connsiteY57" fmla="*/ 108141 h 387541"/>
                <a:gd name="connsiteX58" fmla="*/ 258050 w 398476"/>
                <a:gd name="connsiteY58" fmla="*/ 105903 h 387541"/>
                <a:gd name="connsiteX59" fmla="*/ 256355 w 398476"/>
                <a:gd name="connsiteY59" fmla="*/ 107585 h 387541"/>
                <a:gd name="connsiteX60" fmla="*/ 249616 w 398476"/>
                <a:gd name="connsiteY60" fmla="*/ 104769 h 387541"/>
                <a:gd name="connsiteX61" fmla="*/ 242589 w 398476"/>
                <a:gd name="connsiteY61" fmla="*/ 103104 h 387541"/>
                <a:gd name="connsiteX62" fmla="*/ 233317 w 398476"/>
                <a:gd name="connsiteY62" fmla="*/ 103104 h 387541"/>
                <a:gd name="connsiteX63" fmla="*/ 224061 w 398476"/>
                <a:gd name="connsiteY63" fmla="*/ 98308 h 387541"/>
                <a:gd name="connsiteX64" fmla="*/ 222931 w 398476"/>
                <a:gd name="connsiteY64" fmla="*/ 95501 h 387541"/>
                <a:gd name="connsiteX65" fmla="*/ 216466 w 398476"/>
                <a:gd name="connsiteY65" fmla="*/ 94097 h 387541"/>
                <a:gd name="connsiteX66" fmla="*/ 211695 w 398476"/>
                <a:gd name="connsiteY66" fmla="*/ 96630 h 387541"/>
                <a:gd name="connsiteX67" fmla="*/ 207488 w 398476"/>
                <a:gd name="connsiteY67" fmla="*/ 94384 h 387541"/>
                <a:gd name="connsiteX68" fmla="*/ 200458 w 398476"/>
                <a:gd name="connsiteY68" fmla="*/ 93549 h 387541"/>
                <a:gd name="connsiteX69" fmla="*/ 193158 w 398476"/>
                <a:gd name="connsiteY69" fmla="*/ 91589 h 387541"/>
                <a:gd name="connsiteX70" fmla="*/ 181929 w 398476"/>
                <a:gd name="connsiteY70" fmla="*/ 83712 h 387541"/>
                <a:gd name="connsiteX71" fmla="*/ 169850 w 398476"/>
                <a:gd name="connsiteY71" fmla="*/ 77237 h 387541"/>
                <a:gd name="connsiteX72" fmla="*/ 158886 w 398476"/>
                <a:gd name="connsiteY72" fmla="*/ 73604 h 387541"/>
                <a:gd name="connsiteX73" fmla="*/ 156927 w 398476"/>
                <a:gd name="connsiteY73" fmla="*/ 69676 h 387541"/>
                <a:gd name="connsiteX74" fmla="*/ 159169 w 398476"/>
                <a:gd name="connsiteY74" fmla="*/ 62932 h 387541"/>
                <a:gd name="connsiteX75" fmla="*/ 161141 w 398476"/>
                <a:gd name="connsiteY75" fmla="*/ 51409 h 387541"/>
                <a:gd name="connsiteX76" fmla="*/ 161141 w 398476"/>
                <a:gd name="connsiteY76" fmla="*/ 46839 h 387541"/>
                <a:gd name="connsiteX77" fmla="*/ 160311 w 398476"/>
                <a:gd name="connsiteY77" fmla="*/ 46437 h 387541"/>
                <a:gd name="connsiteX78" fmla="*/ 155061 w 398476"/>
                <a:gd name="connsiteY78" fmla="*/ 41178 h 387541"/>
                <a:gd name="connsiteX79" fmla="*/ 147945 w 398476"/>
                <a:gd name="connsiteY79" fmla="*/ 35944 h 387541"/>
                <a:gd name="connsiteX80" fmla="*/ 144573 w 398476"/>
                <a:gd name="connsiteY80" fmla="*/ 35944 h 387541"/>
                <a:gd name="connsiteX81" fmla="*/ 141578 w 398476"/>
                <a:gd name="connsiteY81" fmla="*/ 38567 h 387541"/>
                <a:gd name="connsiteX82" fmla="*/ 135591 w 398476"/>
                <a:gd name="connsiteY82" fmla="*/ 28824 h 387541"/>
                <a:gd name="connsiteX83" fmla="*/ 133349 w 398476"/>
                <a:gd name="connsiteY83" fmla="*/ 23582 h 387541"/>
                <a:gd name="connsiteX84" fmla="*/ 133713 w 398476"/>
                <a:gd name="connsiteY84" fmla="*/ 17215 h 387541"/>
                <a:gd name="connsiteX85" fmla="*/ 130709 w 398476"/>
                <a:gd name="connsiteY85" fmla="*/ 12563 h 387541"/>
                <a:gd name="connsiteX86" fmla="*/ 129121 w 398476"/>
                <a:gd name="connsiteY86" fmla="*/ 12088 h 387541"/>
                <a:gd name="connsiteX87" fmla="*/ 119301 w 398476"/>
                <a:gd name="connsiteY87" fmla="*/ 7878 h 387541"/>
                <a:gd name="connsiteX88" fmla="*/ 116481 w 398476"/>
                <a:gd name="connsiteY88" fmla="*/ 3945 h 387541"/>
                <a:gd name="connsiteX89" fmla="*/ 110310 w 398476"/>
                <a:gd name="connsiteY89" fmla="*/ 5053 h 387541"/>
                <a:gd name="connsiteX90" fmla="*/ 102167 w 398476"/>
                <a:gd name="connsiteY90" fmla="*/ 0 h 387541"/>
                <a:gd name="connsiteX91" fmla="*/ 97952 w 398476"/>
                <a:gd name="connsiteY91" fmla="*/ 3376 h 387541"/>
                <a:gd name="connsiteX92" fmla="*/ 94589 w 398476"/>
                <a:gd name="connsiteY92" fmla="*/ 1964 h 387541"/>
                <a:gd name="connsiteX93" fmla="*/ 86998 w 398476"/>
                <a:gd name="connsiteY93" fmla="*/ 11250 h 387541"/>
                <a:gd name="connsiteX94" fmla="*/ 84465 w 398476"/>
                <a:gd name="connsiteY94" fmla="*/ 14891 h 387541"/>
                <a:gd name="connsiteX95" fmla="*/ 81106 w 398476"/>
                <a:gd name="connsiteY95" fmla="*/ 18730 h 387541"/>
                <a:gd name="connsiteX96" fmla="*/ 77173 w 398476"/>
                <a:gd name="connsiteY96" fmla="*/ 19491 h 387541"/>
                <a:gd name="connsiteX97" fmla="*/ 70425 w 398476"/>
                <a:gd name="connsiteY97" fmla="*/ 24356 h 387541"/>
                <a:gd name="connsiteX98" fmla="*/ 72308 w 398476"/>
                <a:gd name="connsiteY98" fmla="*/ 30908 h 387541"/>
                <a:gd name="connsiteX99" fmla="*/ 71730 w 398476"/>
                <a:gd name="connsiteY99" fmla="*/ 41948 h 387541"/>
                <a:gd name="connsiteX100" fmla="*/ 64815 w 398476"/>
                <a:gd name="connsiteY100" fmla="*/ 48319 h 387541"/>
                <a:gd name="connsiteX101" fmla="*/ 66869 w 398476"/>
                <a:gd name="connsiteY101" fmla="*/ 50194 h 387541"/>
                <a:gd name="connsiteX102" fmla="*/ 64631 w 398476"/>
                <a:gd name="connsiteY102" fmla="*/ 56000 h 387541"/>
                <a:gd name="connsiteX103" fmla="*/ 60142 w 398476"/>
                <a:gd name="connsiteY103" fmla="*/ 58807 h 387541"/>
                <a:gd name="connsiteX104" fmla="*/ 57699 w 398476"/>
                <a:gd name="connsiteY104" fmla="*/ 63300 h 387541"/>
                <a:gd name="connsiteX105" fmla="*/ 55636 w 398476"/>
                <a:gd name="connsiteY105" fmla="*/ 69847 h 387541"/>
                <a:gd name="connsiteX106" fmla="*/ 48709 w 398476"/>
                <a:gd name="connsiteY106" fmla="*/ 74533 h 387541"/>
                <a:gd name="connsiteX107" fmla="*/ 46090 w 398476"/>
                <a:gd name="connsiteY107" fmla="*/ 82770 h 387541"/>
                <a:gd name="connsiteX108" fmla="*/ 41605 w 398476"/>
                <a:gd name="connsiteY108" fmla="*/ 88012 h 387541"/>
                <a:gd name="connsiteX109" fmla="*/ 33531 w 398476"/>
                <a:gd name="connsiteY109" fmla="*/ 88594 h 387541"/>
                <a:gd name="connsiteX110" fmla="*/ 28297 w 398476"/>
                <a:gd name="connsiteY110" fmla="*/ 91209 h 387541"/>
                <a:gd name="connsiteX111" fmla="*/ 26423 w 398476"/>
                <a:gd name="connsiteY111" fmla="*/ 87841 h 387541"/>
                <a:gd name="connsiteX112" fmla="*/ 22872 w 398476"/>
                <a:gd name="connsiteY112" fmla="*/ 86527 h 387541"/>
                <a:gd name="connsiteX113" fmla="*/ 18374 w 398476"/>
                <a:gd name="connsiteY113" fmla="*/ 89330 h 387541"/>
                <a:gd name="connsiteX114" fmla="*/ 16872 w 398476"/>
                <a:gd name="connsiteY114" fmla="*/ 92527 h 387541"/>
                <a:gd name="connsiteX115" fmla="*/ 13980 w 398476"/>
                <a:gd name="connsiteY115" fmla="*/ 96930 h 387541"/>
                <a:gd name="connsiteX116" fmla="*/ 10591 w 398476"/>
                <a:gd name="connsiteY116" fmla="*/ 101684 h 387541"/>
                <a:gd name="connsiteX117" fmla="*/ 11164 w 398476"/>
                <a:gd name="connsiteY117" fmla="*/ 106451 h 387541"/>
                <a:gd name="connsiteX118" fmla="*/ 13980 w 398476"/>
                <a:gd name="connsiteY118" fmla="*/ 107585 h 387541"/>
                <a:gd name="connsiteX119" fmla="*/ 19303 w 398476"/>
                <a:gd name="connsiteY119" fmla="*/ 106451 h 387541"/>
                <a:gd name="connsiteX120" fmla="*/ 22123 w 398476"/>
                <a:gd name="connsiteY120" fmla="*/ 110666 h 387541"/>
                <a:gd name="connsiteX121" fmla="*/ 21832 w 398476"/>
                <a:gd name="connsiteY121" fmla="*/ 119087 h 387541"/>
                <a:gd name="connsiteX122" fmla="*/ 29710 w 398476"/>
                <a:gd name="connsiteY122" fmla="*/ 122758 h 387541"/>
                <a:gd name="connsiteX123" fmla="*/ 33638 w 398476"/>
                <a:gd name="connsiteY123" fmla="*/ 129476 h 387541"/>
                <a:gd name="connsiteX124" fmla="*/ 35983 w 398476"/>
                <a:gd name="connsiteY124" fmla="*/ 140833 h 387541"/>
                <a:gd name="connsiteX125" fmla="*/ 31473 w 398476"/>
                <a:gd name="connsiteY125" fmla="*/ 146071 h 387541"/>
                <a:gd name="connsiteX126" fmla="*/ 31473 w 398476"/>
                <a:gd name="connsiteY126" fmla="*/ 142314 h 387541"/>
                <a:gd name="connsiteX127" fmla="*/ 22123 w 398476"/>
                <a:gd name="connsiteY127" fmla="*/ 146071 h 387541"/>
                <a:gd name="connsiteX128" fmla="*/ 13868 w 398476"/>
                <a:gd name="connsiteY128" fmla="*/ 146071 h 387541"/>
                <a:gd name="connsiteX129" fmla="*/ 7146 w 398476"/>
                <a:gd name="connsiteY129" fmla="*/ 147196 h 387541"/>
                <a:gd name="connsiteX130" fmla="*/ 1510 w 398476"/>
                <a:gd name="connsiteY130" fmla="*/ 152810 h 387541"/>
                <a:gd name="connsiteX131" fmla="*/ 0 w 398476"/>
                <a:gd name="connsiteY131" fmla="*/ 158155 h 387541"/>
                <a:gd name="connsiteX132" fmla="*/ 2884 w 398476"/>
                <a:gd name="connsiteY132" fmla="*/ 161347 h 387541"/>
                <a:gd name="connsiteX133" fmla="*/ 20570 w 398476"/>
                <a:gd name="connsiteY133" fmla="*/ 170239 h 387541"/>
                <a:gd name="connsiteX134" fmla="*/ 25105 w 398476"/>
                <a:gd name="connsiteY134" fmla="*/ 170431 h 387541"/>
                <a:gd name="connsiteX135" fmla="*/ 25358 w 398476"/>
                <a:gd name="connsiteY135" fmla="*/ 170098 h 387541"/>
                <a:gd name="connsiteX136" fmla="*/ 26055 w 398476"/>
                <a:gd name="connsiteY136" fmla="*/ 169695 h 387541"/>
                <a:gd name="connsiteX137" fmla="*/ 25713 w 398476"/>
                <a:gd name="connsiteY137" fmla="*/ 170453 h 387541"/>
                <a:gd name="connsiteX138" fmla="*/ 25105 w 398476"/>
                <a:gd name="connsiteY138" fmla="*/ 170431 h 387541"/>
                <a:gd name="connsiteX139" fmla="*/ 14116 w 398476"/>
                <a:gd name="connsiteY139" fmla="*/ 174621 h 387541"/>
                <a:gd name="connsiteX140" fmla="*/ 11404 w 398476"/>
                <a:gd name="connsiteY140" fmla="*/ 175780 h 387541"/>
                <a:gd name="connsiteX141" fmla="*/ 11639 w 398476"/>
                <a:gd name="connsiteY141" fmla="*/ 178771 h 387541"/>
                <a:gd name="connsiteX142" fmla="*/ 26860 w 398476"/>
                <a:gd name="connsiteY142" fmla="*/ 194369 h 387541"/>
                <a:gd name="connsiteX143" fmla="*/ 52145 w 398476"/>
                <a:gd name="connsiteY143" fmla="*/ 196149 h 387541"/>
                <a:gd name="connsiteX144" fmla="*/ 59899 w 398476"/>
                <a:gd name="connsiteY144" fmla="*/ 184441 h 387541"/>
                <a:gd name="connsiteX145" fmla="*/ 59667 w 398476"/>
                <a:gd name="connsiteY145" fmla="*/ 184343 h 387541"/>
                <a:gd name="connsiteX146" fmla="*/ 59526 w 398476"/>
                <a:gd name="connsiteY146" fmla="*/ 183448 h 387541"/>
                <a:gd name="connsiteX147" fmla="*/ 59988 w 398476"/>
                <a:gd name="connsiteY147" fmla="*/ 183954 h 387541"/>
                <a:gd name="connsiteX148" fmla="*/ 59899 w 398476"/>
                <a:gd name="connsiteY148" fmla="*/ 184441 h 387541"/>
                <a:gd name="connsiteX149" fmla="*/ 61084 w 398476"/>
                <a:gd name="connsiteY149" fmla="*/ 185254 h 387541"/>
                <a:gd name="connsiteX150" fmla="*/ 66077 w 398476"/>
                <a:gd name="connsiteY150" fmla="*/ 208203 h 387541"/>
                <a:gd name="connsiteX151" fmla="*/ 66886 w 398476"/>
                <a:gd name="connsiteY151" fmla="*/ 218323 h 387541"/>
                <a:gd name="connsiteX152" fmla="*/ 73087 w 398476"/>
                <a:gd name="connsiteY152" fmla="*/ 243095 h 387541"/>
                <a:gd name="connsiteX153" fmla="*/ 80417 w 398476"/>
                <a:gd name="connsiteY153" fmla="*/ 267507 h 387541"/>
                <a:gd name="connsiteX154" fmla="*/ 82389 w 398476"/>
                <a:gd name="connsiteY154" fmla="*/ 272197 h 387541"/>
                <a:gd name="connsiteX155" fmla="*/ 90845 w 398476"/>
                <a:gd name="connsiteY155" fmla="*/ 287041 h 387541"/>
                <a:gd name="connsiteX156" fmla="*/ 99514 w 398476"/>
                <a:gd name="connsiteY156" fmla="*/ 305509 h 387541"/>
                <a:gd name="connsiteX157" fmla="*/ 102805 w 398476"/>
                <a:gd name="connsiteY157" fmla="*/ 315218 h 387541"/>
                <a:gd name="connsiteX158" fmla="*/ 112535 w 398476"/>
                <a:gd name="connsiteY158" fmla="*/ 332934 h 387541"/>
                <a:gd name="connsiteX159" fmla="*/ 119228 w 398476"/>
                <a:gd name="connsiteY159" fmla="*/ 342712 h 387541"/>
                <a:gd name="connsiteX160" fmla="*/ 127889 w 398476"/>
                <a:gd name="connsiteY160" fmla="*/ 366760 h 387541"/>
                <a:gd name="connsiteX161" fmla="*/ 134243 w 398476"/>
                <a:gd name="connsiteY161" fmla="*/ 380599 h 387541"/>
                <a:gd name="connsiteX162" fmla="*/ 139019 w 398476"/>
                <a:gd name="connsiteY162" fmla="*/ 385400 h 387541"/>
                <a:gd name="connsiteX163" fmla="*/ 152613 w 398476"/>
                <a:gd name="connsiteY163" fmla="*/ 383654 h 387541"/>
                <a:gd name="connsiteX164" fmla="*/ 155057 w 398476"/>
                <a:gd name="connsiteY164" fmla="*/ 379139 h 387541"/>
                <a:gd name="connsiteX165" fmla="*/ 161077 w 398476"/>
                <a:gd name="connsiteY165" fmla="*/ 373354 h 387541"/>
                <a:gd name="connsiteX166" fmla="*/ 167231 w 398476"/>
                <a:gd name="connsiteY166" fmla="*/ 365909 h 387541"/>
                <a:gd name="connsiteX167" fmla="*/ 175712 w 398476"/>
                <a:gd name="connsiteY167" fmla="*/ 355656 h 387541"/>
                <a:gd name="connsiteX168" fmla="*/ 178960 w 398476"/>
                <a:gd name="connsiteY168" fmla="*/ 348330 h 387541"/>
                <a:gd name="connsiteX169" fmla="*/ 177612 w 398476"/>
                <a:gd name="connsiteY169" fmla="*/ 339926 h 387541"/>
                <a:gd name="connsiteX170" fmla="*/ 178545 w 398476"/>
                <a:gd name="connsiteY170" fmla="*/ 329913 h 387541"/>
                <a:gd name="connsiteX171" fmla="*/ 181189 w 398476"/>
                <a:gd name="connsiteY171" fmla="*/ 323601 h 387541"/>
                <a:gd name="connsiteX172" fmla="*/ 181446 w 398476"/>
                <a:gd name="connsiteY172" fmla="*/ 308727 h 387541"/>
                <a:gd name="connsiteX173" fmla="*/ 179957 w 398476"/>
                <a:gd name="connsiteY173" fmla="*/ 300417 h 387541"/>
                <a:gd name="connsiteX174" fmla="*/ 179957 w 398476"/>
                <a:gd name="connsiteY174" fmla="*/ 281671 h 387541"/>
                <a:gd name="connsiteX175" fmla="*/ 186063 w 398476"/>
                <a:gd name="connsiteY175" fmla="*/ 274567 h 387541"/>
                <a:gd name="connsiteX176" fmla="*/ 190629 w 398476"/>
                <a:gd name="connsiteY176" fmla="*/ 272783 h 387541"/>
                <a:gd name="connsiteX177" fmla="*/ 203051 w 398476"/>
                <a:gd name="connsiteY177" fmla="*/ 264640 h 387541"/>
                <a:gd name="connsiteX178" fmla="*/ 207274 w 398476"/>
                <a:gd name="connsiteY178" fmla="*/ 259573 h 387541"/>
                <a:gd name="connsiteX179" fmla="*/ 211250 w 398476"/>
                <a:gd name="connsiteY179" fmla="*/ 252269 h 387541"/>
                <a:gd name="connsiteX180" fmla="*/ 229230 w 398476"/>
                <a:gd name="connsiteY180" fmla="*/ 236650 h 387541"/>
                <a:gd name="connsiteX181" fmla="*/ 235923 w 398476"/>
                <a:gd name="connsiteY181" fmla="*/ 229012 h 387541"/>
                <a:gd name="connsiteX182" fmla="*/ 243193 w 398476"/>
                <a:gd name="connsiteY182" fmla="*/ 219560 h 387541"/>
                <a:gd name="connsiteX183" fmla="*/ 250005 w 398476"/>
                <a:gd name="connsiteY183" fmla="*/ 214844 h 387541"/>
                <a:gd name="connsiteX184" fmla="*/ 266090 w 398476"/>
                <a:gd name="connsiteY184" fmla="*/ 192892 h 387541"/>
                <a:gd name="connsiteX185" fmla="*/ 271011 w 398476"/>
                <a:gd name="connsiteY185" fmla="*/ 186405 h 387541"/>
                <a:gd name="connsiteX186" fmla="*/ 284238 w 398476"/>
                <a:gd name="connsiteY186" fmla="*/ 183808 h 387541"/>
                <a:gd name="connsiteX187" fmla="*/ 295278 w 398476"/>
                <a:gd name="connsiteY187" fmla="*/ 183033 h 387541"/>
                <a:gd name="connsiteX188" fmla="*/ 293451 w 398476"/>
                <a:gd name="connsiteY188" fmla="*/ 171634 h 387541"/>
                <a:gd name="connsiteX189" fmla="*/ 292043 w 398476"/>
                <a:gd name="connsiteY189" fmla="*/ 166409 h 387541"/>
                <a:gd name="connsiteX190" fmla="*/ 289236 w 398476"/>
                <a:gd name="connsiteY190" fmla="*/ 160243 h 387541"/>
                <a:gd name="connsiteX191" fmla="*/ 289103 w 398476"/>
                <a:gd name="connsiteY191" fmla="*/ 154903 h 387541"/>
                <a:gd name="connsiteX192" fmla="*/ 287695 w 398476"/>
                <a:gd name="connsiteY192" fmla="*/ 152096 h 387541"/>
                <a:gd name="connsiteX193" fmla="*/ 287991 w 398476"/>
                <a:gd name="connsiteY193" fmla="*/ 147594 h 387541"/>
                <a:gd name="connsiteX194" fmla="*/ 284606 w 398476"/>
                <a:gd name="connsiteY194" fmla="*/ 143122 h 387541"/>
                <a:gd name="connsiteX195" fmla="*/ 280117 w 398476"/>
                <a:gd name="connsiteY195" fmla="*/ 141004 h 387541"/>
                <a:gd name="connsiteX196" fmla="*/ 277717 w 398476"/>
                <a:gd name="connsiteY196" fmla="*/ 137495 h 387541"/>
                <a:gd name="connsiteX197" fmla="*/ 278431 w 398476"/>
                <a:gd name="connsiteY197" fmla="*/ 131894 h 387541"/>
                <a:gd name="connsiteX198" fmla="*/ 280250 w 398476"/>
                <a:gd name="connsiteY198" fmla="*/ 131449 h 387541"/>
                <a:gd name="connsiteX199" fmla="*/ 281521 w 398476"/>
                <a:gd name="connsiteY199" fmla="*/ 127675 h 387541"/>
                <a:gd name="connsiteX200" fmla="*/ 283061 w 398476"/>
                <a:gd name="connsiteY200" fmla="*/ 126682 h 387541"/>
                <a:gd name="connsiteX201" fmla="*/ 285727 w 398476"/>
                <a:gd name="connsiteY201" fmla="*/ 126978 h 387541"/>
                <a:gd name="connsiteX202" fmla="*/ 286989 w 398476"/>
                <a:gd name="connsiteY202" fmla="*/ 125848 h 387541"/>
                <a:gd name="connsiteX203" fmla="*/ 286150 w 398476"/>
                <a:gd name="connsiteY203" fmla="*/ 123049 h 387541"/>
                <a:gd name="connsiteX204" fmla="*/ 286989 w 398476"/>
                <a:gd name="connsiteY204" fmla="*/ 119938 h 387541"/>
                <a:gd name="connsiteX205" fmla="*/ 283061 w 398476"/>
                <a:gd name="connsiteY205" fmla="*/ 119938 h 387541"/>
                <a:gd name="connsiteX206" fmla="*/ 280673 w 398476"/>
                <a:gd name="connsiteY206" fmla="*/ 121068 h 387541"/>
                <a:gd name="connsiteX207" fmla="*/ 274490 w 398476"/>
                <a:gd name="connsiteY207" fmla="*/ 117833 h 387541"/>
                <a:gd name="connsiteX208" fmla="*/ 274772 w 398476"/>
                <a:gd name="connsiteY208" fmla="*/ 114744 h 387541"/>
                <a:gd name="connsiteX209" fmla="*/ 278016 w 398476"/>
                <a:gd name="connsiteY209" fmla="*/ 111243 h 387541"/>
                <a:gd name="connsiteX210" fmla="*/ 278838 w 398476"/>
                <a:gd name="connsiteY210" fmla="*/ 108445 h 387541"/>
                <a:gd name="connsiteX211" fmla="*/ 277712 w 398476"/>
                <a:gd name="connsiteY211" fmla="*/ 107444 h 387541"/>
                <a:gd name="connsiteX212" fmla="*/ 277712 w 398476"/>
                <a:gd name="connsiteY212" fmla="*/ 105188 h 387541"/>
                <a:gd name="connsiteX213" fmla="*/ 278979 w 398476"/>
                <a:gd name="connsiteY213" fmla="*/ 103935 h 387541"/>
                <a:gd name="connsiteX214" fmla="*/ 282642 w 398476"/>
                <a:gd name="connsiteY214" fmla="*/ 106455 h 387541"/>
                <a:gd name="connsiteX215" fmla="*/ 282214 w 398476"/>
                <a:gd name="connsiteY215" fmla="*/ 108573 h 387541"/>
                <a:gd name="connsiteX216" fmla="*/ 283622 w 398476"/>
                <a:gd name="connsiteY216" fmla="*/ 111098 h 387541"/>
                <a:gd name="connsiteX217" fmla="*/ 287546 w 398476"/>
                <a:gd name="connsiteY217" fmla="*/ 111376 h 387541"/>
                <a:gd name="connsiteX218" fmla="*/ 286857 w 398476"/>
                <a:gd name="connsiteY218" fmla="*/ 109540 h 387541"/>
                <a:gd name="connsiteX219" fmla="*/ 286985 w 398476"/>
                <a:gd name="connsiteY219" fmla="*/ 107995 h 387541"/>
                <a:gd name="connsiteX220" fmla="*/ 289095 w 398476"/>
                <a:gd name="connsiteY220" fmla="*/ 108445 h 387541"/>
                <a:gd name="connsiteX221" fmla="*/ 293446 w 398476"/>
                <a:gd name="connsiteY221" fmla="*/ 111658 h 387541"/>
                <a:gd name="connsiteX222" fmla="*/ 294995 w 398476"/>
                <a:gd name="connsiteY222" fmla="*/ 111093 h 387541"/>
                <a:gd name="connsiteX223" fmla="*/ 297246 w 398476"/>
                <a:gd name="connsiteY223" fmla="*/ 113618 h 387541"/>
                <a:gd name="connsiteX224" fmla="*/ 300331 w 398476"/>
                <a:gd name="connsiteY224" fmla="*/ 122052 h 387541"/>
                <a:gd name="connsiteX225" fmla="*/ 300331 w 398476"/>
                <a:gd name="connsiteY225" fmla="*/ 124594 h 387541"/>
                <a:gd name="connsiteX226" fmla="*/ 302715 w 398476"/>
                <a:gd name="connsiteY226" fmla="*/ 125137 h 387541"/>
                <a:gd name="connsiteX227" fmla="*/ 304546 w 398476"/>
                <a:gd name="connsiteY227" fmla="*/ 125013 h 387541"/>
                <a:gd name="connsiteX228" fmla="*/ 307914 w 398476"/>
                <a:gd name="connsiteY228" fmla="*/ 126395 h 387541"/>
                <a:gd name="connsiteX229" fmla="*/ 318873 w 398476"/>
                <a:gd name="connsiteY229" fmla="*/ 125980 h 387541"/>
                <a:gd name="connsiteX230" fmla="*/ 328565 w 398476"/>
                <a:gd name="connsiteY230" fmla="*/ 126395 h 387541"/>
                <a:gd name="connsiteX231" fmla="*/ 331791 w 398476"/>
                <a:gd name="connsiteY231" fmla="*/ 126395 h 387541"/>
                <a:gd name="connsiteX232" fmla="*/ 334038 w 398476"/>
                <a:gd name="connsiteY232" fmla="*/ 128792 h 387541"/>
                <a:gd name="connsiteX233" fmla="*/ 335865 w 398476"/>
                <a:gd name="connsiteY233" fmla="*/ 130195 h 387541"/>
                <a:gd name="connsiteX234" fmla="*/ 333760 w 398476"/>
                <a:gd name="connsiteY234" fmla="*/ 134282 h 387541"/>
                <a:gd name="connsiteX235" fmla="*/ 331518 w 398476"/>
                <a:gd name="connsiteY235" fmla="*/ 140876 h 387541"/>
                <a:gd name="connsiteX236" fmla="*/ 329964 w 398476"/>
                <a:gd name="connsiteY236" fmla="*/ 141710 h 387541"/>
                <a:gd name="connsiteX237" fmla="*/ 329964 w 398476"/>
                <a:gd name="connsiteY237" fmla="*/ 143383 h 387541"/>
                <a:gd name="connsiteX238" fmla="*/ 327307 w 398476"/>
                <a:gd name="connsiteY238" fmla="*/ 144676 h 387541"/>
                <a:gd name="connsiteX239" fmla="*/ 325617 w 398476"/>
                <a:gd name="connsiteY239" fmla="*/ 144389 h 387541"/>
                <a:gd name="connsiteX240" fmla="*/ 323224 w 398476"/>
                <a:gd name="connsiteY240" fmla="*/ 144954 h 387541"/>
                <a:gd name="connsiteX241" fmla="*/ 322673 w 398476"/>
                <a:gd name="connsiteY241" fmla="*/ 147063 h 387541"/>
                <a:gd name="connsiteX242" fmla="*/ 322108 w 398476"/>
                <a:gd name="connsiteY242" fmla="*/ 149438 h 387541"/>
                <a:gd name="connsiteX243" fmla="*/ 324213 w 398476"/>
                <a:gd name="connsiteY243" fmla="*/ 154492 h 387541"/>
                <a:gd name="connsiteX244" fmla="*/ 325612 w 398476"/>
                <a:gd name="connsiteY244" fmla="*/ 156610 h 387541"/>
                <a:gd name="connsiteX245" fmla="*/ 330114 w 398476"/>
                <a:gd name="connsiteY245" fmla="*/ 161381 h 387541"/>
                <a:gd name="connsiteX246" fmla="*/ 331368 w 398476"/>
                <a:gd name="connsiteY246" fmla="*/ 161946 h 387541"/>
                <a:gd name="connsiteX247" fmla="*/ 330679 w 398476"/>
                <a:gd name="connsiteY247" fmla="*/ 158856 h 387541"/>
                <a:gd name="connsiteX248" fmla="*/ 332360 w 398476"/>
                <a:gd name="connsiteY248" fmla="*/ 154911 h 387541"/>
                <a:gd name="connsiteX249" fmla="*/ 331663 w 398476"/>
                <a:gd name="connsiteY249" fmla="*/ 152947 h 387541"/>
                <a:gd name="connsiteX250" fmla="*/ 333053 w 398476"/>
                <a:gd name="connsiteY250" fmla="*/ 151137 h 387541"/>
                <a:gd name="connsiteX251" fmla="*/ 334740 w 398476"/>
                <a:gd name="connsiteY251" fmla="*/ 152254 h 387541"/>
                <a:gd name="connsiteX252" fmla="*/ 337983 w 398476"/>
                <a:gd name="connsiteY252" fmla="*/ 151694 h 387541"/>
                <a:gd name="connsiteX253" fmla="*/ 339237 w 398476"/>
                <a:gd name="connsiteY253" fmla="*/ 155202 h 387541"/>
                <a:gd name="connsiteX254" fmla="*/ 340088 w 398476"/>
                <a:gd name="connsiteY254" fmla="*/ 162220 h 387541"/>
                <a:gd name="connsiteX255" fmla="*/ 343452 w 398476"/>
                <a:gd name="connsiteY255" fmla="*/ 173046 h 387541"/>
                <a:gd name="connsiteX256" fmla="*/ 345698 w 398476"/>
                <a:gd name="connsiteY256" fmla="*/ 179910 h 387541"/>
                <a:gd name="connsiteX257" fmla="*/ 346409 w 398476"/>
                <a:gd name="connsiteY257" fmla="*/ 183021 h 387541"/>
                <a:gd name="connsiteX258" fmla="*/ 346836 w 398476"/>
                <a:gd name="connsiteY258" fmla="*/ 176593 h 387541"/>
                <a:gd name="connsiteX259" fmla="*/ 348518 w 398476"/>
                <a:gd name="connsiteY259" fmla="*/ 176974 h 387541"/>
                <a:gd name="connsiteX260" fmla="*/ 349451 w 398476"/>
                <a:gd name="connsiteY260" fmla="*/ 176401 h 387541"/>
                <a:gd name="connsiteX261" fmla="*/ 350949 w 398476"/>
                <a:gd name="connsiteY261" fmla="*/ 171352 h 387541"/>
                <a:gd name="connsiteX262" fmla="*/ 350949 w 398476"/>
                <a:gd name="connsiteY262" fmla="*/ 168917 h 387541"/>
                <a:gd name="connsiteX263" fmla="*/ 350769 w 398476"/>
                <a:gd name="connsiteY263" fmla="*/ 161604 h 387541"/>
                <a:gd name="connsiteX264" fmla="*/ 353016 w 398476"/>
                <a:gd name="connsiteY264" fmla="*/ 161445 h 387541"/>
                <a:gd name="connsiteX265" fmla="*/ 354145 w 398476"/>
                <a:gd name="connsiteY265" fmla="*/ 152819 h 387541"/>
                <a:gd name="connsiteX266" fmla="*/ 351894 w 398476"/>
                <a:gd name="connsiteY266" fmla="*/ 146828 h 387541"/>
                <a:gd name="connsiteX267" fmla="*/ 354890 w 398476"/>
                <a:gd name="connsiteY267" fmla="*/ 146640 h 387541"/>
                <a:gd name="connsiteX268" fmla="*/ 360140 w 398476"/>
                <a:gd name="connsiteY268" fmla="*/ 147384 h 387541"/>
                <a:gd name="connsiteX269" fmla="*/ 363884 w 398476"/>
                <a:gd name="connsiteY269" fmla="*/ 141783 h 387541"/>
                <a:gd name="connsiteX270" fmla="*/ 367984 w 398476"/>
                <a:gd name="connsiteY270" fmla="*/ 127529 h 387541"/>
                <a:gd name="connsiteX271" fmla="*/ 364445 w 398476"/>
                <a:gd name="connsiteY271" fmla="*/ 126789 h 387541"/>
                <a:gd name="connsiteX272" fmla="*/ 364445 w 398476"/>
                <a:gd name="connsiteY272" fmla="*/ 124367 h 387541"/>
                <a:gd name="connsiteX273" fmla="*/ 368929 w 398476"/>
                <a:gd name="connsiteY273" fmla="*/ 117238 h 387541"/>
                <a:gd name="connsiteX274" fmla="*/ 370239 w 398476"/>
                <a:gd name="connsiteY274" fmla="*/ 113126 h 387541"/>
                <a:gd name="connsiteX275" fmla="*/ 369499 w 398476"/>
                <a:gd name="connsiteY275" fmla="*/ 110871 h 387541"/>
                <a:gd name="connsiteX276" fmla="*/ 369109 w 398476"/>
                <a:gd name="connsiteY276" fmla="*/ 107679 h 387541"/>
                <a:gd name="connsiteX277" fmla="*/ 374360 w 398476"/>
                <a:gd name="connsiteY277" fmla="*/ 100024 h 387541"/>
                <a:gd name="connsiteX278" fmla="*/ 378566 w 398476"/>
                <a:gd name="connsiteY278" fmla="*/ 98042 h 387541"/>
                <a:gd name="connsiteX279" fmla="*/ 382229 w 398476"/>
                <a:gd name="connsiteY279" fmla="*/ 91016 h 387541"/>
                <a:gd name="connsiteX280" fmla="*/ 391215 w 398476"/>
                <a:gd name="connsiteY280" fmla="*/ 87075 h 387541"/>
                <a:gd name="connsiteX281" fmla="*/ 395139 w 398476"/>
                <a:gd name="connsiteY281" fmla="*/ 89056 h 387541"/>
                <a:gd name="connsiteX282" fmla="*/ 394878 w 398476"/>
                <a:gd name="connsiteY282" fmla="*/ 83990 h 387541"/>
                <a:gd name="connsiteX283" fmla="*/ 398476 w 398476"/>
                <a:gd name="connsiteY283" fmla="*/ 81752 h 387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Lst>
              <a:rect l="l" t="t" r="r" b="b"/>
              <a:pathLst>
                <a:path w="398476" h="387541">
                  <a:moveTo>
                    <a:pt x="337448" y="194420"/>
                  </a:moveTo>
                  <a:lnTo>
                    <a:pt x="337495" y="193958"/>
                  </a:lnTo>
                  <a:cubicBezTo>
                    <a:pt x="337016" y="193235"/>
                    <a:pt x="336451" y="192576"/>
                    <a:pt x="336011" y="191823"/>
                  </a:cubicBezTo>
                  <a:cubicBezTo>
                    <a:pt x="336515" y="192687"/>
                    <a:pt x="336918" y="193598"/>
                    <a:pt x="337448" y="194420"/>
                  </a:cubicBezTo>
                  <a:close/>
                  <a:moveTo>
                    <a:pt x="398476" y="81752"/>
                  </a:moveTo>
                  <a:lnTo>
                    <a:pt x="398429" y="78684"/>
                  </a:lnTo>
                  <a:lnTo>
                    <a:pt x="397364" y="78684"/>
                  </a:lnTo>
                  <a:lnTo>
                    <a:pt x="392499" y="76433"/>
                  </a:lnTo>
                  <a:lnTo>
                    <a:pt x="388750" y="76433"/>
                  </a:lnTo>
                  <a:lnTo>
                    <a:pt x="387616" y="73425"/>
                  </a:lnTo>
                  <a:lnTo>
                    <a:pt x="389110" y="69681"/>
                  </a:lnTo>
                  <a:lnTo>
                    <a:pt x="386491" y="64807"/>
                  </a:lnTo>
                  <a:lnTo>
                    <a:pt x="383885" y="64807"/>
                  </a:lnTo>
                  <a:lnTo>
                    <a:pt x="382011" y="63300"/>
                  </a:lnTo>
                  <a:lnTo>
                    <a:pt x="383132" y="58414"/>
                  </a:lnTo>
                  <a:lnTo>
                    <a:pt x="379396" y="56561"/>
                  </a:lnTo>
                  <a:cubicBezTo>
                    <a:pt x="379396" y="56561"/>
                    <a:pt x="373016" y="58414"/>
                    <a:pt x="371886" y="58786"/>
                  </a:cubicBezTo>
                  <a:cubicBezTo>
                    <a:pt x="370769" y="59158"/>
                    <a:pt x="371514" y="60673"/>
                    <a:pt x="371514" y="60673"/>
                  </a:cubicBezTo>
                  <a:lnTo>
                    <a:pt x="369640" y="62547"/>
                  </a:lnTo>
                  <a:lnTo>
                    <a:pt x="366276" y="61037"/>
                  </a:lnTo>
                  <a:lnTo>
                    <a:pt x="360649" y="61418"/>
                  </a:lnTo>
                  <a:lnTo>
                    <a:pt x="358035" y="59543"/>
                  </a:lnTo>
                  <a:lnTo>
                    <a:pt x="353910" y="61418"/>
                  </a:lnTo>
                  <a:lnTo>
                    <a:pt x="350919" y="68525"/>
                  </a:lnTo>
                  <a:lnTo>
                    <a:pt x="342305" y="70772"/>
                  </a:lnTo>
                  <a:lnTo>
                    <a:pt x="340071" y="74905"/>
                  </a:lnTo>
                  <a:lnTo>
                    <a:pt x="335570" y="77896"/>
                  </a:lnTo>
                  <a:lnTo>
                    <a:pt x="333327" y="77896"/>
                  </a:lnTo>
                  <a:lnTo>
                    <a:pt x="331085" y="82004"/>
                  </a:lnTo>
                  <a:lnTo>
                    <a:pt x="323212" y="84645"/>
                  </a:lnTo>
                  <a:lnTo>
                    <a:pt x="319472" y="82004"/>
                  </a:lnTo>
                  <a:lnTo>
                    <a:pt x="321286" y="83292"/>
                  </a:lnTo>
                  <a:lnTo>
                    <a:pt x="319652" y="88012"/>
                  </a:lnTo>
                  <a:lnTo>
                    <a:pt x="320221" y="90070"/>
                  </a:lnTo>
                  <a:lnTo>
                    <a:pt x="324140" y="92137"/>
                  </a:lnTo>
                  <a:lnTo>
                    <a:pt x="324525" y="98697"/>
                  </a:lnTo>
                  <a:lnTo>
                    <a:pt x="318907" y="100948"/>
                  </a:lnTo>
                  <a:lnTo>
                    <a:pt x="315360" y="100554"/>
                  </a:lnTo>
                  <a:lnTo>
                    <a:pt x="310101" y="101876"/>
                  </a:lnTo>
                  <a:lnTo>
                    <a:pt x="307482" y="100554"/>
                  </a:lnTo>
                  <a:lnTo>
                    <a:pt x="304486" y="100554"/>
                  </a:lnTo>
                  <a:lnTo>
                    <a:pt x="300931" y="104867"/>
                  </a:lnTo>
                  <a:lnTo>
                    <a:pt x="297007" y="104311"/>
                  </a:lnTo>
                  <a:lnTo>
                    <a:pt x="291200" y="100554"/>
                  </a:lnTo>
                  <a:lnTo>
                    <a:pt x="288953" y="101132"/>
                  </a:lnTo>
                  <a:lnTo>
                    <a:pt x="283699" y="100366"/>
                  </a:lnTo>
                  <a:lnTo>
                    <a:pt x="281264" y="96061"/>
                  </a:lnTo>
                  <a:lnTo>
                    <a:pt x="282021" y="94580"/>
                  </a:lnTo>
                  <a:lnTo>
                    <a:pt x="281799" y="89921"/>
                  </a:lnTo>
                  <a:lnTo>
                    <a:pt x="280519" y="88004"/>
                  </a:lnTo>
                  <a:lnTo>
                    <a:pt x="277892" y="82744"/>
                  </a:lnTo>
                  <a:lnTo>
                    <a:pt x="273780" y="82744"/>
                  </a:lnTo>
                  <a:lnTo>
                    <a:pt x="270986" y="84024"/>
                  </a:lnTo>
                  <a:lnTo>
                    <a:pt x="272090" y="87366"/>
                  </a:lnTo>
                  <a:lnTo>
                    <a:pt x="270977" y="93541"/>
                  </a:lnTo>
                  <a:lnTo>
                    <a:pt x="273485" y="99715"/>
                  </a:lnTo>
                  <a:lnTo>
                    <a:pt x="272363" y="106446"/>
                  </a:lnTo>
                  <a:lnTo>
                    <a:pt x="264503" y="108141"/>
                  </a:lnTo>
                  <a:lnTo>
                    <a:pt x="258050" y="105903"/>
                  </a:lnTo>
                  <a:lnTo>
                    <a:pt x="256355" y="107585"/>
                  </a:lnTo>
                  <a:lnTo>
                    <a:pt x="249616" y="104769"/>
                  </a:lnTo>
                  <a:lnTo>
                    <a:pt x="242589" y="103104"/>
                  </a:lnTo>
                  <a:lnTo>
                    <a:pt x="233317" y="103104"/>
                  </a:lnTo>
                  <a:lnTo>
                    <a:pt x="224061" y="98308"/>
                  </a:lnTo>
                  <a:lnTo>
                    <a:pt x="222931" y="95501"/>
                  </a:lnTo>
                  <a:lnTo>
                    <a:pt x="216466" y="94097"/>
                  </a:lnTo>
                  <a:lnTo>
                    <a:pt x="211695" y="96630"/>
                  </a:lnTo>
                  <a:lnTo>
                    <a:pt x="207488" y="94384"/>
                  </a:lnTo>
                  <a:lnTo>
                    <a:pt x="200458" y="93549"/>
                  </a:lnTo>
                  <a:lnTo>
                    <a:pt x="193158" y="91589"/>
                  </a:lnTo>
                  <a:lnTo>
                    <a:pt x="181929" y="83712"/>
                  </a:lnTo>
                  <a:lnTo>
                    <a:pt x="169850" y="77237"/>
                  </a:lnTo>
                  <a:lnTo>
                    <a:pt x="158886" y="73604"/>
                  </a:lnTo>
                  <a:lnTo>
                    <a:pt x="156927" y="69676"/>
                  </a:lnTo>
                  <a:lnTo>
                    <a:pt x="159169" y="62932"/>
                  </a:lnTo>
                  <a:lnTo>
                    <a:pt x="161141" y="51409"/>
                  </a:lnTo>
                  <a:lnTo>
                    <a:pt x="161141" y="46839"/>
                  </a:lnTo>
                  <a:lnTo>
                    <a:pt x="160311" y="46437"/>
                  </a:lnTo>
                  <a:lnTo>
                    <a:pt x="155061" y="41178"/>
                  </a:lnTo>
                  <a:lnTo>
                    <a:pt x="147945" y="35944"/>
                  </a:lnTo>
                  <a:lnTo>
                    <a:pt x="144573" y="35944"/>
                  </a:lnTo>
                  <a:lnTo>
                    <a:pt x="141578" y="38567"/>
                  </a:lnTo>
                  <a:lnTo>
                    <a:pt x="135591" y="28824"/>
                  </a:lnTo>
                  <a:lnTo>
                    <a:pt x="133349" y="23582"/>
                  </a:lnTo>
                  <a:lnTo>
                    <a:pt x="133713" y="17215"/>
                  </a:lnTo>
                  <a:lnTo>
                    <a:pt x="130709" y="12563"/>
                  </a:lnTo>
                  <a:lnTo>
                    <a:pt x="129121" y="12088"/>
                  </a:lnTo>
                  <a:lnTo>
                    <a:pt x="119301" y="7878"/>
                  </a:lnTo>
                  <a:lnTo>
                    <a:pt x="116481" y="3945"/>
                  </a:lnTo>
                  <a:lnTo>
                    <a:pt x="110310" y="5053"/>
                  </a:lnTo>
                  <a:lnTo>
                    <a:pt x="102167" y="0"/>
                  </a:lnTo>
                  <a:lnTo>
                    <a:pt x="97952" y="3376"/>
                  </a:lnTo>
                  <a:lnTo>
                    <a:pt x="94589" y="1964"/>
                  </a:lnTo>
                  <a:lnTo>
                    <a:pt x="86998" y="11250"/>
                  </a:lnTo>
                  <a:lnTo>
                    <a:pt x="84465" y="14891"/>
                  </a:lnTo>
                  <a:lnTo>
                    <a:pt x="81106" y="18730"/>
                  </a:lnTo>
                  <a:lnTo>
                    <a:pt x="77173" y="19491"/>
                  </a:lnTo>
                  <a:lnTo>
                    <a:pt x="70425" y="24356"/>
                  </a:lnTo>
                  <a:lnTo>
                    <a:pt x="72308" y="30908"/>
                  </a:lnTo>
                  <a:lnTo>
                    <a:pt x="71730" y="41948"/>
                  </a:lnTo>
                  <a:lnTo>
                    <a:pt x="64815" y="48319"/>
                  </a:lnTo>
                  <a:lnTo>
                    <a:pt x="66869" y="50194"/>
                  </a:lnTo>
                  <a:lnTo>
                    <a:pt x="64631" y="56000"/>
                  </a:lnTo>
                  <a:lnTo>
                    <a:pt x="60142" y="58807"/>
                  </a:lnTo>
                  <a:lnTo>
                    <a:pt x="57699" y="63300"/>
                  </a:lnTo>
                  <a:lnTo>
                    <a:pt x="55636" y="69847"/>
                  </a:lnTo>
                  <a:lnTo>
                    <a:pt x="48709" y="74533"/>
                  </a:lnTo>
                  <a:lnTo>
                    <a:pt x="46090" y="82770"/>
                  </a:lnTo>
                  <a:lnTo>
                    <a:pt x="41605" y="88012"/>
                  </a:lnTo>
                  <a:lnTo>
                    <a:pt x="33531" y="88594"/>
                  </a:lnTo>
                  <a:lnTo>
                    <a:pt x="28297" y="91209"/>
                  </a:lnTo>
                  <a:lnTo>
                    <a:pt x="26423" y="87841"/>
                  </a:lnTo>
                  <a:lnTo>
                    <a:pt x="22872" y="86527"/>
                  </a:lnTo>
                  <a:lnTo>
                    <a:pt x="18374" y="89330"/>
                  </a:lnTo>
                  <a:lnTo>
                    <a:pt x="16872" y="92527"/>
                  </a:lnTo>
                  <a:lnTo>
                    <a:pt x="13980" y="96930"/>
                  </a:lnTo>
                  <a:lnTo>
                    <a:pt x="10591" y="101684"/>
                  </a:lnTo>
                  <a:lnTo>
                    <a:pt x="11164" y="106451"/>
                  </a:lnTo>
                  <a:lnTo>
                    <a:pt x="13980" y="107585"/>
                  </a:lnTo>
                  <a:lnTo>
                    <a:pt x="19303" y="106451"/>
                  </a:lnTo>
                  <a:lnTo>
                    <a:pt x="22123" y="110666"/>
                  </a:lnTo>
                  <a:lnTo>
                    <a:pt x="21832" y="119087"/>
                  </a:lnTo>
                  <a:lnTo>
                    <a:pt x="29710" y="122758"/>
                  </a:lnTo>
                  <a:lnTo>
                    <a:pt x="33638" y="129476"/>
                  </a:lnTo>
                  <a:lnTo>
                    <a:pt x="35983" y="140833"/>
                  </a:lnTo>
                  <a:lnTo>
                    <a:pt x="31473" y="146071"/>
                  </a:lnTo>
                  <a:lnTo>
                    <a:pt x="31473" y="142314"/>
                  </a:lnTo>
                  <a:lnTo>
                    <a:pt x="22123" y="146071"/>
                  </a:lnTo>
                  <a:lnTo>
                    <a:pt x="13868" y="146071"/>
                  </a:lnTo>
                  <a:lnTo>
                    <a:pt x="7146" y="147196"/>
                  </a:lnTo>
                  <a:lnTo>
                    <a:pt x="1510" y="152810"/>
                  </a:lnTo>
                  <a:lnTo>
                    <a:pt x="0" y="158155"/>
                  </a:lnTo>
                  <a:cubicBezTo>
                    <a:pt x="1031" y="159096"/>
                    <a:pt x="2024" y="160157"/>
                    <a:pt x="2884" y="161347"/>
                  </a:cubicBezTo>
                  <a:cubicBezTo>
                    <a:pt x="7146" y="167321"/>
                    <a:pt x="13376" y="169841"/>
                    <a:pt x="20570" y="170239"/>
                  </a:cubicBezTo>
                  <a:cubicBezTo>
                    <a:pt x="22076" y="170303"/>
                    <a:pt x="23599" y="170363"/>
                    <a:pt x="25105" y="170431"/>
                  </a:cubicBezTo>
                  <a:cubicBezTo>
                    <a:pt x="25182" y="170316"/>
                    <a:pt x="25285" y="170213"/>
                    <a:pt x="25358" y="170098"/>
                  </a:cubicBezTo>
                  <a:lnTo>
                    <a:pt x="26055" y="169695"/>
                  </a:lnTo>
                  <a:lnTo>
                    <a:pt x="25713" y="170453"/>
                  </a:lnTo>
                  <a:cubicBezTo>
                    <a:pt x="25512" y="170453"/>
                    <a:pt x="25302" y="170431"/>
                    <a:pt x="25105" y="170431"/>
                  </a:cubicBezTo>
                  <a:cubicBezTo>
                    <a:pt x="22469" y="174334"/>
                    <a:pt x="19247" y="176666"/>
                    <a:pt x="14116" y="174621"/>
                  </a:cubicBezTo>
                  <a:cubicBezTo>
                    <a:pt x="13432" y="174334"/>
                    <a:pt x="11831" y="175057"/>
                    <a:pt x="11404" y="175780"/>
                  </a:cubicBezTo>
                  <a:cubicBezTo>
                    <a:pt x="10967" y="176508"/>
                    <a:pt x="11074" y="178168"/>
                    <a:pt x="11639" y="178771"/>
                  </a:cubicBezTo>
                  <a:cubicBezTo>
                    <a:pt x="16624" y="184073"/>
                    <a:pt x="21528" y="189473"/>
                    <a:pt x="26860" y="194369"/>
                  </a:cubicBezTo>
                  <a:cubicBezTo>
                    <a:pt x="36560" y="203303"/>
                    <a:pt x="40891" y="203419"/>
                    <a:pt x="52145" y="196149"/>
                  </a:cubicBezTo>
                  <a:cubicBezTo>
                    <a:pt x="56484" y="193324"/>
                    <a:pt x="59436" y="189705"/>
                    <a:pt x="59899" y="184441"/>
                  </a:cubicBezTo>
                  <a:cubicBezTo>
                    <a:pt x="59817" y="184407"/>
                    <a:pt x="59736" y="184364"/>
                    <a:pt x="59667" y="184343"/>
                  </a:cubicBezTo>
                  <a:lnTo>
                    <a:pt x="59526" y="183448"/>
                  </a:lnTo>
                  <a:lnTo>
                    <a:pt x="59988" y="183954"/>
                  </a:lnTo>
                  <a:cubicBezTo>
                    <a:pt x="59980" y="184125"/>
                    <a:pt x="59911" y="184266"/>
                    <a:pt x="59899" y="184441"/>
                  </a:cubicBezTo>
                  <a:cubicBezTo>
                    <a:pt x="60386" y="184664"/>
                    <a:pt x="60972" y="184878"/>
                    <a:pt x="61084" y="185254"/>
                  </a:cubicBezTo>
                  <a:cubicBezTo>
                    <a:pt x="63660" y="192683"/>
                    <a:pt x="66612" y="200004"/>
                    <a:pt x="66077" y="208203"/>
                  </a:cubicBezTo>
                  <a:cubicBezTo>
                    <a:pt x="65838" y="211562"/>
                    <a:pt x="65727" y="215281"/>
                    <a:pt x="66886" y="218323"/>
                  </a:cubicBezTo>
                  <a:cubicBezTo>
                    <a:pt x="69941" y="226393"/>
                    <a:pt x="71071" y="234832"/>
                    <a:pt x="73087" y="243095"/>
                  </a:cubicBezTo>
                  <a:cubicBezTo>
                    <a:pt x="75136" y="251345"/>
                    <a:pt x="80220" y="258671"/>
                    <a:pt x="80417" y="267507"/>
                  </a:cubicBezTo>
                  <a:cubicBezTo>
                    <a:pt x="80459" y="269090"/>
                    <a:pt x="81585" y="270708"/>
                    <a:pt x="82389" y="272197"/>
                  </a:cubicBezTo>
                  <a:cubicBezTo>
                    <a:pt x="85124" y="277186"/>
                    <a:pt x="87558" y="282419"/>
                    <a:pt x="90845" y="287041"/>
                  </a:cubicBezTo>
                  <a:cubicBezTo>
                    <a:pt x="94893" y="292732"/>
                    <a:pt x="97182" y="299095"/>
                    <a:pt x="99514" y="305509"/>
                  </a:cubicBezTo>
                  <a:cubicBezTo>
                    <a:pt x="100682" y="308710"/>
                    <a:pt x="101970" y="311915"/>
                    <a:pt x="102805" y="315218"/>
                  </a:cubicBezTo>
                  <a:cubicBezTo>
                    <a:pt x="104504" y="322001"/>
                    <a:pt x="107495" y="327897"/>
                    <a:pt x="112535" y="332934"/>
                  </a:cubicBezTo>
                  <a:cubicBezTo>
                    <a:pt x="115313" y="335690"/>
                    <a:pt x="117829" y="339104"/>
                    <a:pt x="119228" y="342712"/>
                  </a:cubicBezTo>
                  <a:cubicBezTo>
                    <a:pt x="122292" y="350649"/>
                    <a:pt x="126900" y="357996"/>
                    <a:pt x="127889" y="366760"/>
                  </a:cubicBezTo>
                  <a:cubicBezTo>
                    <a:pt x="128488" y="371946"/>
                    <a:pt x="131145" y="376452"/>
                    <a:pt x="134243" y="380599"/>
                  </a:cubicBezTo>
                  <a:cubicBezTo>
                    <a:pt x="135583" y="382404"/>
                    <a:pt x="137303" y="383971"/>
                    <a:pt x="139019" y="385400"/>
                  </a:cubicBezTo>
                  <a:cubicBezTo>
                    <a:pt x="143204" y="388862"/>
                    <a:pt x="149584" y="388018"/>
                    <a:pt x="152613" y="383654"/>
                  </a:cubicBezTo>
                  <a:cubicBezTo>
                    <a:pt x="153585" y="382250"/>
                    <a:pt x="154286" y="380663"/>
                    <a:pt x="155057" y="379139"/>
                  </a:cubicBezTo>
                  <a:cubicBezTo>
                    <a:pt x="156379" y="376491"/>
                    <a:pt x="158296" y="374334"/>
                    <a:pt x="161077" y="373354"/>
                  </a:cubicBezTo>
                  <a:cubicBezTo>
                    <a:pt x="164762" y="372092"/>
                    <a:pt x="166058" y="369315"/>
                    <a:pt x="167231" y="365909"/>
                  </a:cubicBezTo>
                  <a:cubicBezTo>
                    <a:pt x="168711" y="361540"/>
                    <a:pt x="171356" y="357911"/>
                    <a:pt x="175712" y="355656"/>
                  </a:cubicBezTo>
                  <a:cubicBezTo>
                    <a:pt x="178510" y="354209"/>
                    <a:pt x="179315" y="351343"/>
                    <a:pt x="178960" y="348330"/>
                  </a:cubicBezTo>
                  <a:cubicBezTo>
                    <a:pt x="178643" y="345510"/>
                    <a:pt x="178121" y="342707"/>
                    <a:pt x="177612" y="339926"/>
                  </a:cubicBezTo>
                  <a:cubicBezTo>
                    <a:pt x="176957" y="336473"/>
                    <a:pt x="176991" y="333165"/>
                    <a:pt x="178545" y="329913"/>
                  </a:cubicBezTo>
                  <a:cubicBezTo>
                    <a:pt x="179529" y="327859"/>
                    <a:pt x="180273" y="325694"/>
                    <a:pt x="181189" y="323601"/>
                  </a:cubicBezTo>
                  <a:cubicBezTo>
                    <a:pt x="183414" y="318672"/>
                    <a:pt x="183615" y="313854"/>
                    <a:pt x="181446" y="308727"/>
                  </a:cubicBezTo>
                  <a:cubicBezTo>
                    <a:pt x="180368" y="306190"/>
                    <a:pt x="180055" y="303233"/>
                    <a:pt x="179957" y="300417"/>
                  </a:cubicBezTo>
                  <a:cubicBezTo>
                    <a:pt x="179743" y="294178"/>
                    <a:pt x="179760" y="287905"/>
                    <a:pt x="179957" y="281671"/>
                  </a:cubicBezTo>
                  <a:cubicBezTo>
                    <a:pt x="180068" y="277832"/>
                    <a:pt x="182186" y="275432"/>
                    <a:pt x="186063" y="274567"/>
                  </a:cubicBezTo>
                  <a:cubicBezTo>
                    <a:pt x="187693" y="274238"/>
                    <a:pt x="189940" y="273891"/>
                    <a:pt x="190629" y="272783"/>
                  </a:cubicBezTo>
                  <a:cubicBezTo>
                    <a:pt x="193573" y="268025"/>
                    <a:pt x="198173" y="266317"/>
                    <a:pt x="203051" y="264640"/>
                  </a:cubicBezTo>
                  <a:cubicBezTo>
                    <a:pt x="205216" y="263916"/>
                    <a:pt x="206619" y="261841"/>
                    <a:pt x="207274" y="259573"/>
                  </a:cubicBezTo>
                  <a:cubicBezTo>
                    <a:pt x="208083" y="256822"/>
                    <a:pt x="208545" y="253715"/>
                    <a:pt x="211250" y="252269"/>
                  </a:cubicBezTo>
                  <a:cubicBezTo>
                    <a:pt x="218468" y="248418"/>
                    <a:pt x="222837" y="241408"/>
                    <a:pt x="229230" y="236650"/>
                  </a:cubicBezTo>
                  <a:cubicBezTo>
                    <a:pt x="231999" y="234588"/>
                    <a:pt x="234070" y="231935"/>
                    <a:pt x="235923" y="229012"/>
                  </a:cubicBezTo>
                  <a:cubicBezTo>
                    <a:pt x="238019" y="225649"/>
                    <a:pt x="240831" y="222752"/>
                    <a:pt x="243193" y="219560"/>
                  </a:cubicBezTo>
                  <a:cubicBezTo>
                    <a:pt x="244964" y="217163"/>
                    <a:pt x="247326" y="216034"/>
                    <a:pt x="250005" y="214844"/>
                  </a:cubicBezTo>
                  <a:cubicBezTo>
                    <a:pt x="259393" y="210629"/>
                    <a:pt x="265846" y="204048"/>
                    <a:pt x="266090" y="192892"/>
                  </a:cubicBezTo>
                  <a:cubicBezTo>
                    <a:pt x="266167" y="189794"/>
                    <a:pt x="268418" y="187903"/>
                    <a:pt x="271011" y="186405"/>
                  </a:cubicBezTo>
                  <a:cubicBezTo>
                    <a:pt x="275153" y="184039"/>
                    <a:pt x="279642" y="183641"/>
                    <a:pt x="284238" y="183808"/>
                  </a:cubicBezTo>
                  <a:cubicBezTo>
                    <a:pt x="288033" y="183970"/>
                    <a:pt x="291696" y="183620"/>
                    <a:pt x="295278" y="183033"/>
                  </a:cubicBezTo>
                  <a:lnTo>
                    <a:pt x="293451" y="171634"/>
                  </a:lnTo>
                  <a:lnTo>
                    <a:pt x="292043" y="166409"/>
                  </a:lnTo>
                  <a:lnTo>
                    <a:pt x="289236" y="160243"/>
                  </a:lnTo>
                  <a:lnTo>
                    <a:pt x="289103" y="154903"/>
                  </a:lnTo>
                  <a:lnTo>
                    <a:pt x="287695" y="152096"/>
                  </a:lnTo>
                  <a:lnTo>
                    <a:pt x="287991" y="147594"/>
                  </a:lnTo>
                  <a:lnTo>
                    <a:pt x="284606" y="143122"/>
                  </a:lnTo>
                  <a:lnTo>
                    <a:pt x="280117" y="141004"/>
                  </a:lnTo>
                  <a:lnTo>
                    <a:pt x="277717" y="137495"/>
                  </a:lnTo>
                  <a:lnTo>
                    <a:pt x="278431" y="131894"/>
                  </a:lnTo>
                  <a:lnTo>
                    <a:pt x="280250" y="131449"/>
                  </a:lnTo>
                  <a:lnTo>
                    <a:pt x="281521" y="127675"/>
                  </a:lnTo>
                  <a:lnTo>
                    <a:pt x="283061" y="126682"/>
                  </a:lnTo>
                  <a:lnTo>
                    <a:pt x="285727" y="126978"/>
                  </a:lnTo>
                  <a:lnTo>
                    <a:pt x="286989" y="125848"/>
                  </a:lnTo>
                  <a:lnTo>
                    <a:pt x="286150" y="123049"/>
                  </a:lnTo>
                  <a:lnTo>
                    <a:pt x="286989" y="119938"/>
                  </a:lnTo>
                  <a:lnTo>
                    <a:pt x="283061" y="119938"/>
                  </a:lnTo>
                  <a:lnTo>
                    <a:pt x="280673" y="121068"/>
                  </a:lnTo>
                  <a:lnTo>
                    <a:pt x="274490" y="117833"/>
                  </a:lnTo>
                  <a:lnTo>
                    <a:pt x="274772" y="114744"/>
                  </a:lnTo>
                  <a:lnTo>
                    <a:pt x="278016" y="111243"/>
                  </a:lnTo>
                  <a:lnTo>
                    <a:pt x="278838" y="108445"/>
                  </a:lnTo>
                  <a:lnTo>
                    <a:pt x="277712" y="107444"/>
                  </a:lnTo>
                  <a:lnTo>
                    <a:pt x="277712" y="105188"/>
                  </a:lnTo>
                  <a:lnTo>
                    <a:pt x="278979" y="103935"/>
                  </a:lnTo>
                  <a:lnTo>
                    <a:pt x="282642" y="106455"/>
                  </a:lnTo>
                  <a:lnTo>
                    <a:pt x="282214" y="108573"/>
                  </a:lnTo>
                  <a:lnTo>
                    <a:pt x="283622" y="111098"/>
                  </a:lnTo>
                  <a:lnTo>
                    <a:pt x="287546" y="111376"/>
                  </a:lnTo>
                  <a:lnTo>
                    <a:pt x="286857" y="109540"/>
                  </a:lnTo>
                  <a:lnTo>
                    <a:pt x="286985" y="107995"/>
                  </a:lnTo>
                  <a:lnTo>
                    <a:pt x="289095" y="108445"/>
                  </a:lnTo>
                  <a:lnTo>
                    <a:pt x="293446" y="111658"/>
                  </a:lnTo>
                  <a:lnTo>
                    <a:pt x="294995" y="111093"/>
                  </a:lnTo>
                  <a:lnTo>
                    <a:pt x="297246" y="113618"/>
                  </a:lnTo>
                  <a:lnTo>
                    <a:pt x="300331" y="122052"/>
                  </a:lnTo>
                  <a:lnTo>
                    <a:pt x="300331" y="124594"/>
                  </a:lnTo>
                  <a:lnTo>
                    <a:pt x="302715" y="125137"/>
                  </a:lnTo>
                  <a:lnTo>
                    <a:pt x="304546" y="125013"/>
                  </a:lnTo>
                  <a:lnTo>
                    <a:pt x="307914" y="126395"/>
                  </a:lnTo>
                  <a:lnTo>
                    <a:pt x="318873" y="125980"/>
                  </a:lnTo>
                  <a:lnTo>
                    <a:pt x="328565" y="126395"/>
                  </a:lnTo>
                  <a:lnTo>
                    <a:pt x="331791" y="126395"/>
                  </a:lnTo>
                  <a:lnTo>
                    <a:pt x="334038" y="128792"/>
                  </a:lnTo>
                  <a:lnTo>
                    <a:pt x="335865" y="130195"/>
                  </a:lnTo>
                  <a:lnTo>
                    <a:pt x="333760" y="134282"/>
                  </a:lnTo>
                  <a:lnTo>
                    <a:pt x="331518" y="140876"/>
                  </a:lnTo>
                  <a:lnTo>
                    <a:pt x="329964" y="141710"/>
                  </a:lnTo>
                  <a:lnTo>
                    <a:pt x="329964" y="143383"/>
                  </a:lnTo>
                  <a:lnTo>
                    <a:pt x="327307" y="144676"/>
                  </a:lnTo>
                  <a:lnTo>
                    <a:pt x="325617" y="144389"/>
                  </a:lnTo>
                  <a:lnTo>
                    <a:pt x="323224" y="144954"/>
                  </a:lnTo>
                  <a:lnTo>
                    <a:pt x="322673" y="147063"/>
                  </a:lnTo>
                  <a:lnTo>
                    <a:pt x="322108" y="149438"/>
                  </a:lnTo>
                  <a:lnTo>
                    <a:pt x="324213" y="154492"/>
                  </a:lnTo>
                  <a:lnTo>
                    <a:pt x="325612" y="156610"/>
                  </a:lnTo>
                  <a:lnTo>
                    <a:pt x="330114" y="161381"/>
                  </a:lnTo>
                  <a:lnTo>
                    <a:pt x="331368" y="161946"/>
                  </a:lnTo>
                  <a:lnTo>
                    <a:pt x="330679" y="158856"/>
                  </a:lnTo>
                  <a:lnTo>
                    <a:pt x="332360" y="154911"/>
                  </a:lnTo>
                  <a:lnTo>
                    <a:pt x="331663" y="152947"/>
                  </a:lnTo>
                  <a:cubicBezTo>
                    <a:pt x="331663" y="152947"/>
                    <a:pt x="332497" y="151818"/>
                    <a:pt x="333053" y="151137"/>
                  </a:cubicBezTo>
                  <a:cubicBezTo>
                    <a:pt x="333631" y="150431"/>
                    <a:pt x="334740" y="152254"/>
                    <a:pt x="334740" y="152254"/>
                  </a:cubicBezTo>
                  <a:lnTo>
                    <a:pt x="337983" y="151694"/>
                  </a:lnTo>
                  <a:lnTo>
                    <a:pt x="339237" y="155202"/>
                  </a:lnTo>
                  <a:lnTo>
                    <a:pt x="340088" y="162220"/>
                  </a:lnTo>
                  <a:lnTo>
                    <a:pt x="343452" y="173046"/>
                  </a:lnTo>
                  <a:lnTo>
                    <a:pt x="345698" y="179910"/>
                  </a:lnTo>
                  <a:lnTo>
                    <a:pt x="346409" y="183021"/>
                  </a:lnTo>
                  <a:lnTo>
                    <a:pt x="346836" y="176593"/>
                  </a:lnTo>
                  <a:lnTo>
                    <a:pt x="348518" y="176974"/>
                  </a:lnTo>
                  <a:lnTo>
                    <a:pt x="349451" y="176401"/>
                  </a:lnTo>
                  <a:lnTo>
                    <a:pt x="350949" y="171352"/>
                  </a:lnTo>
                  <a:lnTo>
                    <a:pt x="350949" y="168917"/>
                  </a:lnTo>
                  <a:lnTo>
                    <a:pt x="350769" y="161604"/>
                  </a:lnTo>
                  <a:lnTo>
                    <a:pt x="353016" y="161445"/>
                  </a:lnTo>
                  <a:lnTo>
                    <a:pt x="354145" y="152819"/>
                  </a:lnTo>
                  <a:lnTo>
                    <a:pt x="351894" y="146828"/>
                  </a:lnTo>
                  <a:lnTo>
                    <a:pt x="354890" y="146640"/>
                  </a:lnTo>
                  <a:lnTo>
                    <a:pt x="360140" y="147384"/>
                  </a:lnTo>
                  <a:lnTo>
                    <a:pt x="363884" y="141783"/>
                  </a:lnTo>
                  <a:lnTo>
                    <a:pt x="367984" y="127529"/>
                  </a:lnTo>
                  <a:lnTo>
                    <a:pt x="364445" y="126789"/>
                  </a:lnTo>
                  <a:lnTo>
                    <a:pt x="364445" y="124367"/>
                  </a:lnTo>
                  <a:lnTo>
                    <a:pt x="368929" y="117238"/>
                  </a:lnTo>
                  <a:lnTo>
                    <a:pt x="370239" y="113126"/>
                  </a:lnTo>
                  <a:lnTo>
                    <a:pt x="369499" y="110871"/>
                  </a:lnTo>
                  <a:lnTo>
                    <a:pt x="369109" y="107679"/>
                  </a:lnTo>
                  <a:lnTo>
                    <a:pt x="374360" y="100024"/>
                  </a:lnTo>
                  <a:lnTo>
                    <a:pt x="378566" y="98042"/>
                  </a:lnTo>
                  <a:lnTo>
                    <a:pt x="382229" y="91016"/>
                  </a:lnTo>
                  <a:lnTo>
                    <a:pt x="391215" y="87075"/>
                  </a:lnTo>
                  <a:lnTo>
                    <a:pt x="395139" y="89056"/>
                  </a:lnTo>
                  <a:lnTo>
                    <a:pt x="394878" y="83990"/>
                  </a:lnTo>
                  <a:lnTo>
                    <a:pt x="398476" y="81752"/>
                  </a:lnTo>
                  <a:close/>
                </a:path>
              </a:pathLst>
            </a:custGeom>
            <a:grpFill/>
            <a:ln w="5028" cap="flat">
              <a:solidFill>
                <a:schemeClr val="bg1"/>
              </a:solidFill>
              <a:prstDash val="solid"/>
              <a:miter/>
            </a:ln>
          </p:spPr>
          <p:txBody>
            <a:bodyPr rtlCol="0" anchor="ctr"/>
            <a:lstStyle/>
            <a:p>
              <a:endParaRPr lang="en-US"/>
            </a:p>
          </p:txBody>
        </p:sp>
        <p:grpSp>
          <p:nvGrpSpPr>
            <p:cNvPr id="511" name="Graphic 2398">
              <a:extLst>
                <a:ext uri="{FF2B5EF4-FFF2-40B4-BE49-F238E27FC236}">
                  <a16:creationId xmlns:a16="http://schemas.microsoft.com/office/drawing/2014/main" id="{FC9C05C2-8862-F5BD-A33F-2C228CE5FD27}"/>
                </a:ext>
              </a:extLst>
            </p:cNvPr>
            <p:cNvGrpSpPr/>
            <p:nvPr/>
          </p:nvGrpSpPr>
          <p:grpSpPr>
            <a:xfrm>
              <a:off x="7435974" y="4683600"/>
              <a:ext cx="142151" cy="500402"/>
              <a:chOff x="7435974" y="4683600"/>
              <a:chExt cx="142151" cy="500402"/>
            </a:xfrm>
            <a:grpFill/>
          </p:grpSpPr>
          <p:sp>
            <p:nvSpPr>
              <p:cNvPr id="636" name="Freeform 635">
                <a:extLst>
                  <a:ext uri="{FF2B5EF4-FFF2-40B4-BE49-F238E27FC236}">
                    <a16:creationId xmlns:a16="http://schemas.microsoft.com/office/drawing/2014/main" id="{3CE7933F-09E9-84AC-9704-3C22B136D60F}"/>
                  </a:ext>
                </a:extLst>
              </p:cNvPr>
              <p:cNvSpPr/>
              <p:nvPr/>
            </p:nvSpPr>
            <p:spPr>
              <a:xfrm>
                <a:off x="7435974" y="4776024"/>
                <a:ext cx="945" cy="530"/>
              </a:xfrm>
              <a:custGeom>
                <a:avLst/>
                <a:gdLst>
                  <a:gd name="connsiteX0" fmla="*/ 0 w 945"/>
                  <a:gd name="connsiteY0" fmla="*/ 0 h 530"/>
                  <a:gd name="connsiteX1" fmla="*/ 946 w 945"/>
                  <a:gd name="connsiteY1" fmla="*/ 531 h 530"/>
                  <a:gd name="connsiteX2" fmla="*/ 0 w 945"/>
                  <a:gd name="connsiteY2" fmla="*/ 0 h 530"/>
                </a:gdLst>
                <a:ahLst/>
                <a:cxnLst>
                  <a:cxn ang="0">
                    <a:pos x="connsiteX0" y="connsiteY0"/>
                  </a:cxn>
                  <a:cxn ang="0">
                    <a:pos x="connsiteX1" y="connsiteY1"/>
                  </a:cxn>
                  <a:cxn ang="0">
                    <a:pos x="connsiteX2" y="connsiteY2"/>
                  </a:cxn>
                </a:cxnLst>
                <a:rect l="l" t="t" r="r" b="b"/>
                <a:pathLst>
                  <a:path w="945" h="530">
                    <a:moveTo>
                      <a:pt x="0" y="0"/>
                    </a:moveTo>
                    <a:cubicBezTo>
                      <a:pt x="300" y="137"/>
                      <a:pt x="633" y="317"/>
                      <a:pt x="946" y="531"/>
                    </a:cubicBezTo>
                    <a:cubicBezTo>
                      <a:pt x="621" y="312"/>
                      <a:pt x="312" y="141"/>
                      <a:pt x="0" y="0"/>
                    </a:cubicBezTo>
                    <a:close/>
                  </a:path>
                </a:pathLst>
              </a:custGeom>
              <a:grpFill/>
              <a:ln w="5028" cap="flat">
                <a:solidFill>
                  <a:schemeClr val="bg1"/>
                </a:solidFill>
                <a:prstDash val="solid"/>
                <a:miter/>
              </a:ln>
            </p:spPr>
            <p:txBody>
              <a:bodyPr rtlCol="0" anchor="ctr"/>
              <a:lstStyle/>
              <a:p>
                <a:endParaRPr lang="en-US"/>
              </a:p>
            </p:txBody>
          </p:sp>
          <p:sp>
            <p:nvSpPr>
              <p:cNvPr id="637" name="Freeform 636">
                <a:extLst>
                  <a:ext uri="{FF2B5EF4-FFF2-40B4-BE49-F238E27FC236}">
                    <a16:creationId xmlns:a16="http://schemas.microsoft.com/office/drawing/2014/main" id="{BFC859BB-C0BB-21E8-F28A-13106E5ECCAB}"/>
                  </a:ext>
                </a:extLst>
              </p:cNvPr>
              <p:cNvSpPr/>
              <p:nvPr/>
            </p:nvSpPr>
            <p:spPr>
              <a:xfrm>
                <a:off x="7437160" y="4776704"/>
                <a:ext cx="705" cy="727"/>
              </a:xfrm>
              <a:custGeom>
                <a:avLst/>
                <a:gdLst>
                  <a:gd name="connsiteX0" fmla="*/ 0 w 705"/>
                  <a:gd name="connsiteY0" fmla="*/ 0 h 727"/>
                  <a:gd name="connsiteX1" fmla="*/ 706 w 705"/>
                  <a:gd name="connsiteY1" fmla="*/ 727 h 727"/>
                  <a:gd name="connsiteX2" fmla="*/ 0 w 705"/>
                  <a:gd name="connsiteY2" fmla="*/ 0 h 727"/>
                </a:gdLst>
                <a:ahLst/>
                <a:cxnLst>
                  <a:cxn ang="0">
                    <a:pos x="connsiteX0" y="connsiteY0"/>
                  </a:cxn>
                  <a:cxn ang="0">
                    <a:pos x="connsiteX1" y="connsiteY1"/>
                  </a:cxn>
                  <a:cxn ang="0">
                    <a:pos x="connsiteX2" y="connsiteY2"/>
                  </a:cxn>
                </a:cxnLst>
                <a:rect l="l" t="t" r="r" b="b"/>
                <a:pathLst>
                  <a:path w="705" h="727">
                    <a:moveTo>
                      <a:pt x="0" y="0"/>
                    </a:moveTo>
                    <a:cubicBezTo>
                      <a:pt x="325" y="235"/>
                      <a:pt x="599" y="479"/>
                      <a:pt x="706" y="727"/>
                    </a:cubicBezTo>
                    <a:cubicBezTo>
                      <a:pt x="599" y="501"/>
                      <a:pt x="329" y="231"/>
                      <a:pt x="0" y="0"/>
                    </a:cubicBezTo>
                    <a:close/>
                  </a:path>
                </a:pathLst>
              </a:custGeom>
              <a:grpFill/>
              <a:ln w="5028" cap="flat">
                <a:solidFill>
                  <a:schemeClr val="bg1"/>
                </a:solidFill>
                <a:prstDash val="solid"/>
                <a:miter/>
              </a:ln>
            </p:spPr>
            <p:txBody>
              <a:bodyPr rtlCol="0" anchor="ctr"/>
              <a:lstStyle/>
              <a:p>
                <a:endParaRPr lang="en-US"/>
              </a:p>
            </p:txBody>
          </p:sp>
          <p:sp>
            <p:nvSpPr>
              <p:cNvPr id="638" name="Freeform 637">
                <a:extLst>
                  <a:ext uri="{FF2B5EF4-FFF2-40B4-BE49-F238E27FC236}">
                    <a16:creationId xmlns:a16="http://schemas.microsoft.com/office/drawing/2014/main" id="{124452CC-AAA1-1FAC-2CE0-067DFD12B97D}"/>
                  </a:ext>
                </a:extLst>
              </p:cNvPr>
              <p:cNvSpPr/>
              <p:nvPr/>
            </p:nvSpPr>
            <p:spPr>
              <a:xfrm>
                <a:off x="7443270" y="4792751"/>
                <a:ext cx="3846" cy="7278"/>
              </a:xfrm>
              <a:custGeom>
                <a:avLst/>
                <a:gdLst>
                  <a:gd name="connsiteX0" fmla="*/ 2448 w 3846"/>
                  <a:gd name="connsiteY0" fmla="*/ 4780 h 7278"/>
                  <a:gd name="connsiteX1" fmla="*/ 0 w 3846"/>
                  <a:gd name="connsiteY1" fmla="*/ 0 h 7278"/>
                  <a:gd name="connsiteX2" fmla="*/ 3847 w 3846"/>
                  <a:gd name="connsiteY2" fmla="*/ 7279 h 7278"/>
                  <a:gd name="connsiteX3" fmla="*/ 2448 w 3846"/>
                  <a:gd name="connsiteY3" fmla="*/ 4780 h 7278"/>
                </a:gdLst>
                <a:ahLst/>
                <a:cxnLst>
                  <a:cxn ang="0">
                    <a:pos x="connsiteX0" y="connsiteY0"/>
                  </a:cxn>
                  <a:cxn ang="0">
                    <a:pos x="connsiteX1" y="connsiteY1"/>
                  </a:cxn>
                  <a:cxn ang="0">
                    <a:pos x="connsiteX2" y="connsiteY2"/>
                  </a:cxn>
                  <a:cxn ang="0">
                    <a:pos x="connsiteX3" y="connsiteY3"/>
                  </a:cxn>
                </a:cxnLst>
                <a:rect l="l" t="t" r="r" b="b"/>
                <a:pathLst>
                  <a:path w="3846" h="7278">
                    <a:moveTo>
                      <a:pt x="2448" y="4780"/>
                    </a:moveTo>
                    <a:cubicBezTo>
                      <a:pt x="1570" y="3235"/>
                      <a:pt x="753" y="1652"/>
                      <a:pt x="0" y="0"/>
                    </a:cubicBezTo>
                    <a:cubicBezTo>
                      <a:pt x="1091" y="2589"/>
                      <a:pt x="2367" y="5006"/>
                      <a:pt x="3847" y="7279"/>
                    </a:cubicBezTo>
                    <a:cubicBezTo>
                      <a:pt x="3333" y="6474"/>
                      <a:pt x="2936" y="5597"/>
                      <a:pt x="2448" y="4780"/>
                    </a:cubicBezTo>
                    <a:close/>
                  </a:path>
                </a:pathLst>
              </a:custGeom>
              <a:grpFill/>
              <a:ln w="5028" cap="flat">
                <a:solidFill>
                  <a:schemeClr val="bg1"/>
                </a:solidFill>
                <a:prstDash val="solid"/>
                <a:miter/>
              </a:ln>
            </p:spPr>
            <p:txBody>
              <a:bodyPr rtlCol="0" anchor="ctr"/>
              <a:lstStyle/>
              <a:p>
                <a:endParaRPr lang="en-US"/>
              </a:p>
            </p:txBody>
          </p:sp>
          <p:sp>
            <p:nvSpPr>
              <p:cNvPr id="639" name="Freeform 638">
                <a:extLst>
                  <a:ext uri="{FF2B5EF4-FFF2-40B4-BE49-F238E27FC236}">
                    <a16:creationId xmlns:a16="http://schemas.microsoft.com/office/drawing/2014/main" id="{278368CA-D7CE-BC27-FCFC-5EDAFF5AF6EF}"/>
                  </a:ext>
                </a:extLst>
              </p:cNvPr>
              <p:cNvSpPr/>
              <p:nvPr/>
            </p:nvSpPr>
            <p:spPr>
              <a:xfrm>
                <a:off x="7447143" y="4683600"/>
                <a:ext cx="130982" cy="280070"/>
              </a:xfrm>
              <a:custGeom>
                <a:avLst/>
                <a:gdLst>
                  <a:gd name="connsiteX0" fmla="*/ 112360 w 130982"/>
                  <a:gd name="connsiteY0" fmla="*/ 235585 h 280070"/>
                  <a:gd name="connsiteX1" fmla="*/ 111971 w 130982"/>
                  <a:gd name="connsiteY1" fmla="*/ 225486 h 280070"/>
                  <a:gd name="connsiteX2" fmla="*/ 110477 w 130982"/>
                  <a:gd name="connsiteY2" fmla="*/ 220236 h 280070"/>
                  <a:gd name="connsiteX3" fmla="*/ 98877 w 130982"/>
                  <a:gd name="connsiteY3" fmla="*/ 209748 h 280070"/>
                  <a:gd name="connsiteX4" fmla="*/ 96617 w 130982"/>
                  <a:gd name="connsiteY4" fmla="*/ 201130 h 280070"/>
                  <a:gd name="connsiteX5" fmla="*/ 99236 w 130982"/>
                  <a:gd name="connsiteY5" fmla="*/ 199264 h 280070"/>
                  <a:gd name="connsiteX6" fmla="*/ 97743 w 130982"/>
                  <a:gd name="connsiteY6" fmla="*/ 190637 h 280070"/>
                  <a:gd name="connsiteX7" fmla="*/ 101495 w 130982"/>
                  <a:gd name="connsiteY7" fmla="*/ 186517 h 280070"/>
                  <a:gd name="connsiteX8" fmla="*/ 101495 w 130982"/>
                  <a:gd name="connsiteY8" fmla="*/ 183902 h 280070"/>
                  <a:gd name="connsiteX9" fmla="*/ 99621 w 130982"/>
                  <a:gd name="connsiteY9" fmla="*/ 181656 h 280070"/>
                  <a:gd name="connsiteX10" fmla="*/ 97747 w 130982"/>
                  <a:gd name="connsiteY10" fmla="*/ 177535 h 280070"/>
                  <a:gd name="connsiteX11" fmla="*/ 94020 w 130982"/>
                  <a:gd name="connsiteY11" fmla="*/ 175661 h 280070"/>
                  <a:gd name="connsiteX12" fmla="*/ 92133 w 130982"/>
                  <a:gd name="connsiteY12" fmla="*/ 169293 h 280070"/>
                  <a:gd name="connsiteX13" fmla="*/ 85765 w 130982"/>
                  <a:gd name="connsiteY13" fmla="*/ 164419 h 280070"/>
                  <a:gd name="connsiteX14" fmla="*/ 82021 w 130982"/>
                  <a:gd name="connsiteY14" fmla="*/ 157693 h 280070"/>
                  <a:gd name="connsiteX15" fmla="*/ 80160 w 130982"/>
                  <a:gd name="connsiteY15" fmla="*/ 156178 h 280070"/>
                  <a:gd name="connsiteX16" fmla="*/ 85393 w 130982"/>
                  <a:gd name="connsiteY16" fmla="*/ 151321 h 280070"/>
                  <a:gd name="connsiteX17" fmla="*/ 85008 w 130982"/>
                  <a:gd name="connsiteY17" fmla="*/ 147192 h 280070"/>
                  <a:gd name="connsiteX18" fmla="*/ 86887 w 130982"/>
                  <a:gd name="connsiteY18" fmla="*/ 143071 h 280070"/>
                  <a:gd name="connsiteX19" fmla="*/ 86887 w 130982"/>
                  <a:gd name="connsiteY19" fmla="*/ 138963 h 280070"/>
                  <a:gd name="connsiteX20" fmla="*/ 88761 w 130982"/>
                  <a:gd name="connsiteY20" fmla="*/ 135206 h 280070"/>
                  <a:gd name="connsiteX21" fmla="*/ 92890 w 130982"/>
                  <a:gd name="connsiteY21" fmla="*/ 135579 h 280070"/>
                  <a:gd name="connsiteX22" fmla="*/ 97379 w 130982"/>
                  <a:gd name="connsiteY22" fmla="*/ 134834 h 280070"/>
                  <a:gd name="connsiteX23" fmla="*/ 101508 w 130982"/>
                  <a:gd name="connsiteY23" fmla="*/ 134462 h 280070"/>
                  <a:gd name="connsiteX24" fmla="*/ 101880 w 130982"/>
                  <a:gd name="connsiteY24" fmla="*/ 129956 h 280070"/>
                  <a:gd name="connsiteX25" fmla="*/ 104880 w 130982"/>
                  <a:gd name="connsiteY25" fmla="*/ 128090 h 280070"/>
                  <a:gd name="connsiteX26" fmla="*/ 107495 w 130982"/>
                  <a:gd name="connsiteY26" fmla="*/ 128462 h 280070"/>
                  <a:gd name="connsiteX27" fmla="*/ 107495 w 130982"/>
                  <a:gd name="connsiteY27" fmla="*/ 126220 h 280070"/>
                  <a:gd name="connsiteX28" fmla="*/ 105988 w 130982"/>
                  <a:gd name="connsiteY28" fmla="*/ 124359 h 280070"/>
                  <a:gd name="connsiteX29" fmla="*/ 107863 w 130982"/>
                  <a:gd name="connsiteY29" fmla="*/ 122485 h 280070"/>
                  <a:gd name="connsiteX30" fmla="*/ 114487 w 130982"/>
                  <a:gd name="connsiteY30" fmla="*/ 122228 h 280070"/>
                  <a:gd name="connsiteX31" fmla="*/ 114149 w 130982"/>
                  <a:gd name="connsiteY31" fmla="*/ 121530 h 280070"/>
                  <a:gd name="connsiteX32" fmla="*/ 115826 w 130982"/>
                  <a:gd name="connsiteY32" fmla="*/ 118171 h 280070"/>
                  <a:gd name="connsiteX33" fmla="*/ 117503 w 130982"/>
                  <a:gd name="connsiteY33" fmla="*/ 118171 h 280070"/>
                  <a:gd name="connsiteX34" fmla="*/ 119198 w 130982"/>
                  <a:gd name="connsiteY34" fmla="*/ 116468 h 280070"/>
                  <a:gd name="connsiteX35" fmla="*/ 118916 w 130982"/>
                  <a:gd name="connsiteY35" fmla="*/ 113109 h 280070"/>
                  <a:gd name="connsiteX36" fmla="*/ 120880 w 130982"/>
                  <a:gd name="connsiteY36" fmla="*/ 108612 h 280070"/>
                  <a:gd name="connsiteX37" fmla="*/ 124803 w 130982"/>
                  <a:gd name="connsiteY37" fmla="*/ 107495 h 280070"/>
                  <a:gd name="connsiteX38" fmla="*/ 128659 w 130982"/>
                  <a:gd name="connsiteY38" fmla="*/ 105569 h 280070"/>
                  <a:gd name="connsiteX39" fmla="*/ 130983 w 130982"/>
                  <a:gd name="connsiteY39" fmla="*/ 109455 h 280070"/>
                  <a:gd name="connsiteX40" fmla="*/ 128466 w 130982"/>
                  <a:gd name="connsiteY40" fmla="*/ 105236 h 280070"/>
                  <a:gd name="connsiteX41" fmla="*/ 129023 w 130982"/>
                  <a:gd name="connsiteY41" fmla="*/ 102150 h 280070"/>
                  <a:gd name="connsiteX42" fmla="*/ 127059 w 130982"/>
                  <a:gd name="connsiteY42" fmla="*/ 101021 h 280070"/>
                  <a:gd name="connsiteX43" fmla="*/ 120328 w 130982"/>
                  <a:gd name="connsiteY43" fmla="*/ 103562 h 280070"/>
                  <a:gd name="connsiteX44" fmla="*/ 116108 w 130982"/>
                  <a:gd name="connsiteY44" fmla="*/ 103562 h 280070"/>
                  <a:gd name="connsiteX45" fmla="*/ 113023 w 130982"/>
                  <a:gd name="connsiteY45" fmla="*/ 105236 h 280070"/>
                  <a:gd name="connsiteX46" fmla="*/ 110764 w 130982"/>
                  <a:gd name="connsiteY46" fmla="*/ 101590 h 280070"/>
                  <a:gd name="connsiteX47" fmla="*/ 110486 w 130982"/>
                  <a:gd name="connsiteY47" fmla="*/ 96532 h 280070"/>
                  <a:gd name="connsiteX48" fmla="*/ 108530 w 130982"/>
                  <a:gd name="connsiteY48" fmla="*/ 95137 h 280070"/>
                  <a:gd name="connsiteX49" fmla="*/ 106279 w 130982"/>
                  <a:gd name="connsiteY49" fmla="*/ 96532 h 280070"/>
                  <a:gd name="connsiteX50" fmla="*/ 103186 w 130982"/>
                  <a:gd name="connsiteY50" fmla="*/ 96262 h 280070"/>
                  <a:gd name="connsiteX51" fmla="*/ 99810 w 130982"/>
                  <a:gd name="connsiteY51" fmla="*/ 95398 h 280070"/>
                  <a:gd name="connsiteX52" fmla="*/ 104594 w 130982"/>
                  <a:gd name="connsiteY52" fmla="*/ 90066 h 280070"/>
                  <a:gd name="connsiteX53" fmla="*/ 105428 w 130982"/>
                  <a:gd name="connsiteY53" fmla="*/ 85299 h 280070"/>
                  <a:gd name="connsiteX54" fmla="*/ 106275 w 130982"/>
                  <a:gd name="connsiteY54" fmla="*/ 80793 h 280070"/>
                  <a:gd name="connsiteX55" fmla="*/ 104307 w 130982"/>
                  <a:gd name="connsiteY55" fmla="*/ 79120 h 280070"/>
                  <a:gd name="connsiteX56" fmla="*/ 97833 w 130982"/>
                  <a:gd name="connsiteY56" fmla="*/ 78269 h 280070"/>
                  <a:gd name="connsiteX57" fmla="*/ 97833 w 130982"/>
                  <a:gd name="connsiteY57" fmla="*/ 77148 h 280070"/>
                  <a:gd name="connsiteX58" fmla="*/ 93622 w 130982"/>
                  <a:gd name="connsiteY58" fmla="*/ 74905 h 280070"/>
                  <a:gd name="connsiteX59" fmla="*/ 93352 w 130982"/>
                  <a:gd name="connsiteY59" fmla="*/ 69561 h 280070"/>
                  <a:gd name="connsiteX60" fmla="*/ 89142 w 130982"/>
                  <a:gd name="connsiteY60" fmla="*/ 70404 h 280070"/>
                  <a:gd name="connsiteX61" fmla="*/ 87447 w 130982"/>
                  <a:gd name="connsiteY61" fmla="*/ 65346 h 280070"/>
                  <a:gd name="connsiteX62" fmla="*/ 82389 w 130982"/>
                  <a:gd name="connsiteY62" fmla="*/ 65633 h 280070"/>
                  <a:gd name="connsiteX63" fmla="*/ 78457 w 130982"/>
                  <a:gd name="connsiteY63" fmla="*/ 68431 h 280070"/>
                  <a:gd name="connsiteX64" fmla="*/ 78277 w 130982"/>
                  <a:gd name="connsiteY64" fmla="*/ 61799 h 280070"/>
                  <a:gd name="connsiteX65" fmla="*/ 74161 w 130982"/>
                  <a:gd name="connsiteY65" fmla="*/ 58422 h 280070"/>
                  <a:gd name="connsiteX66" fmla="*/ 73784 w 130982"/>
                  <a:gd name="connsiteY66" fmla="*/ 53942 h 280070"/>
                  <a:gd name="connsiteX67" fmla="*/ 74537 w 130982"/>
                  <a:gd name="connsiteY67" fmla="*/ 48311 h 280070"/>
                  <a:gd name="connsiteX68" fmla="*/ 76775 w 130982"/>
                  <a:gd name="connsiteY68" fmla="*/ 48311 h 280070"/>
                  <a:gd name="connsiteX69" fmla="*/ 79762 w 130982"/>
                  <a:gd name="connsiteY69" fmla="*/ 47553 h 280070"/>
                  <a:gd name="connsiteX70" fmla="*/ 77900 w 130982"/>
                  <a:gd name="connsiteY70" fmla="*/ 42692 h 280070"/>
                  <a:gd name="connsiteX71" fmla="*/ 78645 w 130982"/>
                  <a:gd name="connsiteY71" fmla="*/ 41195 h 280070"/>
                  <a:gd name="connsiteX72" fmla="*/ 80524 w 130982"/>
                  <a:gd name="connsiteY72" fmla="*/ 37831 h 280070"/>
                  <a:gd name="connsiteX73" fmla="*/ 83527 w 130982"/>
                  <a:gd name="connsiteY73" fmla="*/ 32945 h 280070"/>
                  <a:gd name="connsiteX74" fmla="*/ 82770 w 130982"/>
                  <a:gd name="connsiteY74" fmla="*/ 22097 h 280070"/>
                  <a:gd name="connsiteX75" fmla="*/ 81273 w 130982"/>
                  <a:gd name="connsiteY75" fmla="*/ 16106 h 280070"/>
                  <a:gd name="connsiteX76" fmla="*/ 79758 w 130982"/>
                  <a:gd name="connsiteY76" fmla="*/ 11241 h 280070"/>
                  <a:gd name="connsiteX77" fmla="*/ 76771 w 130982"/>
                  <a:gd name="connsiteY77" fmla="*/ 10111 h 280070"/>
                  <a:gd name="connsiteX78" fmla="*/ 75650 w 130982"/>
                  <a:gd name="connsiteY78" fmla="*/ 6735 h 280070"/>
                  <a:gd name="connsiteX79" fmla="*/ 71533 w 130982"/>
                  <a:gd name="connsiteY79" fmla="*/ 0 h 280070"/>
                  <a:gd name="connsiteX80" fmla="*/ 67028 w 130982"/>
                  <a:gd name="connsiteY80" fmla="*/ 0 h 280070"/>
                  <a:gd name="connsiteX81" fmla="*/ 63292 w 130982"/>
                  <a:gd name="connsiteY81" fmla="*/ 766 h 280070"/>
                  <a:gd name="connsiteX82" fmla="*/ 60985 w 130982"/>
                  <a:gd name="connsiteY82" fmla="*/ 766 h 280070"/>
                  <a:gd name="connsiteX83" fmla="*/ 61033 w 130982"/>
                  <a:gd name="connsiteY83" fmla="*/ 3834 h 280070"/>
                  <a:gd name="connsiteX84" fmla="*/ 57400 w 130982"/>
                  <a:gd name="connsiteY84" fmla="*/ 6068 h 280070"/>
                  <a:gd name="connsiteX85" fmla="*/ 57661 w 130982"/>
                  <a:gd name="connsiteY85" fmla="*/ 11134 h 280070"/>
                  <a:gd name="connsiteX86" fmla="*/ 53737 w 130982"/>
                  <a:gd name="connsiteY86" fmla="*/ 9153 h 280070"/>
                  <a:gd name="connsiteX87" fmla="*/ 44751 w 130982"/>
                  <a:gd name="connsiteY87" fmla="*/ 13094 h 280070"/>
                  <a:gd name="connsiteX88" fmla="*/ 41088 w 130982"/>
                  <a:gd name="connsiteY88" fmla="*/ 20120 h 280070"/>
                  <a:gd name="connsiteX89" fmla="*/ 36881 w 130982"/>
                  <a:gd name="connsiteY89" fmla="*/ 22101 h 280070"/>
                  <a:gd name="connsiteX90" fmla="*/ 31631 w 130982"/>
                  <a:gd name="connsiteY90" fmla="*/ 29757 h 280070"/>
                  <a:gd name="connsiteX91" fmla="*/ 32020 w 130982"/>
                  <a:gd name="connsiteY91" fmla="*/ 32949 h 280070"/>
                  <a:gd name="connsiteX92" fmla="*/ 32761 w 130982"/>
                  <a:gd name="connsiteY92" fmla="*/ 35204 h 280070"/>
                  <a:gd name="connsiteX93" fmla="*/ 31451 w 130982"/>
                  <a:gd name="connsiteY93" fmla="*/ 39316 h 280070"/>
                  <a:gd name="connsiteX94" fmla="*/ 26967 w 130982"/>
                  <a:gd name="connsiteY94" fmla="*/ 46445 h 280070"/>
                  <a:gd name="connsiteX95" fmla="*/ 26967 w 130982"/>
                  <a:gd name="connsiteY95" fmla="*/ 48867 h 280070"/>
                  <a:gd name="connsiteX96" fmla="*/ 30505 w 130982"/>
                  <a:gd name="connsiteY96" fmla="*/ 49607 h 280070"/>
                  <a:gd name="connsiteX97" fmla="*/ 26406 w 130982"/>
                  <a:gd name="connsiteY97" fmla="*/ 63861 h 280070"/>
                  <a:gd name="connsiteX98" fmla="*/ 22662 w 130982"/>
                  <a:gd name="connsiteY98" fmla="*/ 69462 h 280070"/>
                  <a:gd name="connsiteX99" fmla="*/ 17411 w 130982"/>
                  <a:gd name="connsiteY99" fmla="*/ 68718 h 280070"/>
                  <a:gd name="connsiteX100" fmla="*/ 14416 w 130982"/>
                  <a:gd name="connsiteY100" fmla="*/ 68906 h 280070"/>
                  <a:gd name="connsiteX101" fmla="*/ 16667 w 130982"/>
                  <a:gd name="connsiteY101" fmla="*/ 74897 h 280070"/>
                  <a:gd name="connsiteX102" fmla="*/ 15537 w 130982"/>
                  <a:gd name="connsiteY102" fmla="*/ 83523 h 280070"/>
                  <a:gd name="connsiteX103" fmla="*/ 13291 w 130982"/>
                  <a:gd name="connsiteY103" fmla="*/ 83682 h 280070"/>
                  <a:gd name="connsiteX104" fmla="*/ 13471 w 130982"/>
                  <a:gd name="connsiteY104" fmla="*/ 90995 h 280070"/>
                  <a:gd name="connsiteX105" fmla="*/ 13471 w 130982"/>
                  <a:gd name="connsiteY105" fmla="*/ 93429 h 280070"/>
                  <a:gd name="connsiteX106" fmla="*/ 11973 w 130982"/>
                  <a:gd name="connsiteY106" fmla="*/ 98479 h 280070"/>
                  <a:gd name="connsiteX107" fmla="*/ 11040 w 130982"/>
                  <a:gd name="connsiteY107" fmla="*/ 99052 h 280070"/>
                  <a:gd name="connsiteX108" fmla="*/ 9358 w 130982"/>
                  <a:gd name="connsiteY108" fmla="*/ 98671 h 280070"/>
                  <a:gd name="connsiteX109" fmla="*/ 8930 w 130982"/>
                  <a:gd name="connsiteY109" fmla="*/ 105098 h 280070"/>
                  <a:gd name="connsiteX110" fmla="*/ 7938 w 130982"/>
                  <a:gd name="connsiteY110" fmla="*/ 108877 h 280070"/>
                  <a:gd name="connsiteX111" fmla="*/ 6538 w 130982"/>
                  <a:gd name="connsiteY111" fmla="*/ 108744 h 280070"/>
                  <a:gd name="connsiteX112" fmla="*/ 3740 w 130982"/>
                  <a:gd name="connsiteY112" fmla="*/ 111830 h 280070"/>
                  <a:gd name="connsiteX113" fmla="*/ 3175 w 130982"/>
                  <a:gd name="connsiteY113" fmla="*/ 115492 h 280070"/>
                  <a:gd name="connsiteX114" fmla="*/ 3231 w 130982"/>
                  <a:gd name="connsiteY114" fmla="*/ 120700 h 280070"/>
                  <a:gd name="connsiteX115" fmla="*/ 47 w 130982"/>
                  <a:gd name="connsiteY115" fmla="*/ 116049 h 280070"/>
                  <a:gd name="connsiteX116" fmla="*/ 0 w 130982"/>
                  <a:gd name="connsiteY116" fmla="*/ 116511 h 280070"/>
                  <a:gd name="connsiteX117" fmla="*/ 14459 w 130982"/>
                  <a:gd name="connsiteY117" fmla="*/ 129378 h 280070"/>
                  <a:gd name="connsiteX118" fmla="*/ 19055 w 130982"/>
                  <a:gd name="connsiteY118" fmla="*/ 131659 h 280070"/>
                  <a:gd name="connsiteX119" fmla="*/ 21241 w 130982"/>
                  <a:gd name="connsiteY119" fmla="*/ 138754 h 280070"/>
                  <a:gd name="connsiteX120" fmla="*/ 25961 w 130982"/>
                  <a:gd name="connsiteY120" fmla="*/ 147915 h 280070"/>
                  <a:gd name="connsiteX121" fmla="*/ 33441 w 130982"/>
                  <a:gd name="connsiteY121" fmla="*/ 154342 h 280070"/>
                  <a:gd name="connsiteX122" fmla="*/ 34211 w 130982"/>
                  <a:gd name="connsiteY122" fmla="*/ 155861 h 280070"/>
                  <a:gd name="connsiteX123" fmla="*/ 36997 w 130982"/>
                  <a:gd name="connsiteY123" fmla="*/ 178870 h 280070"/>
                  <a:gd name="connsiteX124" fmla="*/ 36710 w 130982"/>
                  <a:gd name="connsiteY124" fmla="*/ 187321 h 280070"/>
                  <a:gd name="connsiteX125" fmla="*/ 42380 w 130982"/>
                  <a:gd name="connsiteY125" fmla="*/ 192952 h 280070"/>
                  <a:gd name="connsiteX126" fmla="*/ 60318 w 130982"/>
                  <a:gd name="connsiteY126" fmla="*/ 188464 h 280070"/>
                  <a:gd name="connsiteX127" fmla="*/ 73125 w 130982"/>
                  <a:gd name="connsiteY127" fmla="*/ 179982 h 280070"/>
                  <a:gd name="connsiteX128" fmla="*/ 76168 w 130982"/>
                  <a:gd name="connsiteY128" fmla="*/ 179696 h 280070"/>
                  <a:gd name="connsiteX129" fmla="*/ 84636 w 130982"/>
                  <a:gd name="connsiteY129" fmla="*/ 189991 h 280070"/>
                  <a:gd name="connsiteX130" fmla="*/ 87623 w 130982"/>
                  <a:gd name="connsiteY130" fmla="*/ 201571 h 280070"/>
                  <a:gd name="connsiteX131" fmla="*/ 98457 w 130982"/>
                  <a:gd name="connsiteY131" fmla="*/ 230099 h 280070"/>
                  <a:gd name="connsiteX132" fmla="*/ 100884 w 130982"/>
                  <a:gd name="connsiteY132" fmla="*/ 236419 h 280070"/>
                  <a:gd name="connsiteX133" fmla="*/ 102214 w 130982"/>
                  <a:gd name="connsiteY133" fmla="*/ 243142 h 280070"/>
                  <a:gd name="connsiteX134" fmla="*/ 102595 w 130982"/>
                  <a:gd name="connsiteY134" fmla="*/ 268337 h 280070"/>
                  <a:gd name="connsiteX135" fmla="*/ 101970 w 130982"/>
                  <a:gd name="connsiteY135" fmla="*/ 274982 h 280070"/>
                  <a:gd name="connsiteX136" fmla="*/ 102886 w 130982"/>
                  <a:gd name="connsiteY136" fmla="*/ 280070 h 280070"/>
                  <a:gd name="connsiteX137" fmla="*/ 104854 w 130982"/>
                  <a:gd name="connsiteY137" fmla="*/ 278273 h 280070"/>
                  <a:gd name="connsiteX138" fmla="*/ 107841 w 130982"/>
                  <a:gd name="connsiteY138" fmla="*/ 271161 h 280070"/>
                  <a:gd name="connsiteX139" fmla="*/ 108214 w 130982"/>
                  <a:gd name="connsiteY139" fmla="*/ 267776 h 280070"/>
                  <a:gd name="connsiteX140" fmla="*/ 111953 w 130982"/>
                  <a:gd name="connsiteY140" fmla="*/ 264045 h 280070"/>
                  <a:gd name="connsiteX141" fmla="*/ 114953 w 130982"/>
                  <a:gd name="connsiteY141" fmla="*/ 256548 h 280070"/>
                  <a:gd name="connsiteX142" fmla="*/ 117580 w 130982"/>
                  <a:gd name="connsiteY142" fmla="*/ 255418 h 280070"/>
                  <a:gd name="connsiteX143" fmla="*/ 114953 w 130982"/>
                  <a:gd name="connsiteY143" fmla="*/ 247575 h 280070"/>
                  <a:gd name="connsiteX144" fmla="*/ 112360 w 130982"/>
                  <a:gd name="connsiteY144" fmla="*/ 235585 h 280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Lst>
                <a:rect l="l" t="t" r="r" b="b"/>
                <a:pathLst>
                  <a:path w="130982" h="280070">
                    <a:moveTo>
                      <a:pt x="112360" y="235585"/>
                    </a:moveTo>
                    <a:lnTo>
                      <a:pt x="111971" y="225486"/>
                    </a:lnTo>
                    <a:lnTo>
                      <a:pt x="110477" y="220236"/>
                    </a:lnTo>
                    <a:lnTo>
                      <a:pt x="98877" y="209748"/>
                    </a:lnTo>
                    <a:lnTo>
                      <a:pt x="96617" y="201130"/>
                    </a:lnTo>
                    <a:lnTo>
                      <a:pt x="99236" y="199264"/>
                    </a:lnTo>
                    <a:lnTo>
                      <a:pt x="97743" y="190637"/>
                    </a:lnTo>
                    <a:lnTo>
                      <a:pt x="101495" y="186517"/>
                    </a:lnTo>
                    <a:lnTo>
                      <a:pt x="101495" y="183902"/>
                    </a:lnTo>
                    <a:lnTo>
                      <a:pt x="99621" y="181656"/>
                    </a:lnTo>
                    <a:lnTo>
                      <a:pt x="97747" y="177535"/>
                    </a:lnTo>
                    <a:lnTo>
                      <a:pt x="94020" y="175661"/>
                    </a:lnTo>
                    <a:lnTo>
                      <a:pt x="92133" y="169293"/>
                    </a:lnTo>
                    <a:lnTo>
                      <a:pt x="85765" y="164419"/>
                    </a:lnTo>
                    <a:lnTo>
                      <a:pt x="82021" y="157693"/>
                    </a:lnTo>
                    <a:lnTo>
                      <a:pt x="80160" y="156178"/>
                    </a:lnTo>
                    <a:lnTo>
                      <a:pt x="85393" y="151321"/>
                    </a:lnTo>
                    <a:lnTo>
                      <a:pt x="85008" y="147192"/>
                    </a:lnTo>
                    <a:lnTo>
                      <a:pt x="86887" y="143071"/>
                    </a:lnTo>
                    <a:lnTo>
                      <a:pt x="86887" y="138963"/>
                    </a:lnTo>
                    <a:lnTo>
                      <a:pt x="88761" y="135206"/>
                    </a:lnTo>
                    <a:lnTo>
                      <a:pt x="92890" y="135579"/>
                    </a:lnTo>
                    <a:lnTo>
                      <a:pt x="97379" y="134834"/>
                    </a:lnTo>
                    <a:lnTo>
                      <a:pt x="101508" y="134462"/>
                    </a:lnTo>
                    <a:lnTo>
                      <a:pt x="101880" y="129956"/>
                    </a:lnTo>
                    <a:lnTo>
                      <a:pt x="104880" y="128090"/>
                    </a:lnTo>
                    <a:lnTo>
                      <a:pt x="107495" y="128462"/>
                    </a:lnTo>
                    <a:lnTo>
                      <a:pt x="107495" y="126220"/>
                    </a:lnTo>
                    <a:lnTo>
                      <a:pt x="105988" y="124359"/>
                    </a:lnTo>
                    <a:lnTo>
                      <a:pt x="107863" y="122485"/>
                    </a:lnTo>
                    <a:lnTo>
                      <a:pt x="114487" y="122228"/>
                    </a:lnTo>
                    <a:lnTo>
                      <a:pt x="114149" y="121530"/>
                    </a:lnTo>
                    <a:lnTo>
                      <a:pt x="115826" y="118171"/>
                    </a:lnTo>
                    <a:lnTo>
                      <a:pt x="117503" y="118171"/>
                    </a:lnTo>
                    <a:lnTo>
                      <a:pt x="119198" y="116468"/>
                    </a:lnTo>
                    <a:lnTo>
                      <a:pt x="118916" y="113109"/>
                    </a:lnTo>
                    <a:lnTo>
                      <a:pt x="120880" y="108612"/>
                    </a:lnTo>
                    <a:lnTo>
                      <a:pt x="124803" y="107495"/>
                    </a:lnTo>
                    <a:lnTo>
                      <a:pt x="128659" y="105569"/>
                    </a:lnTo>
                    <a:lnTo>
                      <a:pt x="130983" y="109455"/>
                    </a:lnTo>
                    <a:lnTo>
                      <a:pt x="128466" y="105236"/>
                    </a:lnTo>
                    <a:lnTo>
                      <a:pt x="129023" y="102150"/>
                    </a:lnTo>
                    <a:lnTo>
                      <a:pt x="127059" y="101021"/>
                    </a:lnTo>
                    <a:lnTo>
                      <a:pt x="120328" y="103562"/>
                    </a:lnTo>
                    <a:lnTo>
                      <a:pt x="116108" y="103562"/>
                    </a:lnTo>
                    <a:lnTo>
                      <a:pt x="113023" y="105236"/>
                    </a:lnTo>
                    <a:lnTo>
                      <a:pt x="110764" y="101590"/>
                    </a:lnTo>
                    <a:lnTo>
                      <a:pt x="110486" y="96532"/>
                    </a:lnTo>
                    <a:lnTo>
                      <a:pt x="108530" y="95137"/>
                    </a:lnTo>
                    <a:lnTo>
                      <a:pt x="106279" y="96532"/>
                    </a:lnTo>
                    <a:lnTo>
                      <a:pt x="103186" y="96262"/>
                    </a:lnTo>
                    <a:lnTo>
                      <a:pt x="99810" y="95398"/>
                    </a:lnTo>
                    <a:lnTo>
                      <a:pt x="104594" y="90066"/>
                    </a:lnTo>
                    <a:lnTo>
                      <a:pt x="105428" y="85299"/>
                    </a:lnTo>
                    <a:lnTo>
                      <a:pt x="106275" y="80793"/>
                    </a:lnTo>
                    <a:lnTo>
                      <a:pt x="104307" y="79120"/>
                    </a:lnTo>
                    <a:lnTo>
                      <a:pt x="97833" y="78269"/>
                    </a:lnTo>
                    <a:lnTo>
                      <a:pt x="97833" y="77148"/>
                    </a:lnTo>
                    <a:lnTo>
                      <a:pt x="93622" y="74905"/>
                    </a:lnTo>
                    <a:lnTo>
                      <a:pt x="93352" y="69561"/>
                    </a:lnTo>
                    <a:lnTo>
                      <a:pt x="89142" y="70404"/>
                    </a:lnTo>
                    <a:lnTo>
                      <a:pt x="87447" y="65346"/>
                    </a:lnTo>
                    <a:lnTo>
                      <a:pt x="82389" y="65633"/>
                    </a:lnTo>
                    <a:lnTo>
                      <a:pt x="78457" y="68431"/>
                    </a:lnTo>
                    <a:lnTo>
                      <a:pt x="78277" y="61799"/>
                    </a:lnTo>
                    <a:lnTo>
                      <a:pt x="74161" y="58422"/>
                    </a:lnTo>
                    <a:lnTo>
                      <a:pt x="73784" y="53942"/>
                    </a:lnTo>
                    <a:lnTo>
                      <a:pt x="74537" y="48311"/>
                    </a:lnTo>
                    <a:lnTo>
                      <a:pt x="76775" y="48311"/>
                    </a:lnTo>
                    <a:lnTo>
                      <a:pt x="79762" y="47553"/>
                    </a:lnTo>
                    <a:lnTo>
                      <a:pt x="77900" y="42692"/>
                    </a:lnTo>
                    <a:lnTo>
                      <a:pt x="78645" y="41195"/>
                    </a:lnTo>
                    <a:lnTo>
                      <a:pt x="80524" y="37831"/>
                    </a:lnTo>
                    <a:lnTo>
                      <a:pt x="83527" y="32945"/>
                    </a:lnTo>
                    <a:lnTo>
                      <a:pt x="82770" y="22097"/>
                    </a:lnTo>
                    <a:lnTo>
                      <a:pt x="81273" y="16106"/>
                    </a:lnTo>
                    <a:lnTo>
                      <a:pt x="79758" y="11241"/>
                    </a:lnTo>
                    <a:lnTo>
                      <a:pt x="76771" y="10111"/>
                    </a:lnTo>
                    <a:lnTo>
                      <a:pt x="75650" y="6735"/>
                    </a:lnTo>
                    <a:lnTo>
                      <a:pt x="71533" y="0"/>
                    </a:lnTo>
                    <a:lnTo>
                      <a:pt x="67028" y="0"/>
                    </a:lnTo>
                    <a:lnTo>
                      <a:pt x="63292" y="766"/>
                    </a:lnTo>
                    <a:lnTo>
                      <a:pt x="60985" y="766"/>
                    </a:lnTo>
                    <a:lnTo>
                      <a:pt x="61033" y="3834"/>
                    </a:lnTo>
                    <a:lnTo>
                      <a:pt x="57400" y="6068"/>
                    </a:lnTo>
                    <a:lnTo>
                      <a:pt x="57661" y="11134"/>
                    </a:lnTo>
                    <a:lnTo>
                      <a:pt x="53737" y="9153"/>
                    </a:lnTo>
                    <a:lnTo>
                      <a:pt x="44751" y="13094"/>
                    </a:lnTo>
                    <a:lnTo>
                      <a:pt x="41088" y="20120"/>
                    </a:lnTo>
                    <a:lnTo>
                      <a:pt x="36881" y="22101"/>
                    </a:lnTo>
                    <a:lnTo>
                      <a:pt x="31631" y="29757"/>
                    </a:lnTo>
                    <a:lnTo>
                      <a:pt x="32020" y="32949"/>
                    </a:lnTo>
                    <a:lnTo>
                      <a:pt x="32761" y="35204"/>
                    </a:lnTo>
                    <a:lnTo>
                      <a:pt x="31451" y="39316"/>
                    </a:lnTo>
                    <a:lnTo>
                      <a:pt x="26967" y="46445"/>
                    </a:lnTo>
                    <a:lnTo>
                      <a:pt x="26967" y="48867"/>
                    </a:lnTo>
                    <a:lnTo>
                      <a:pt x="30505" y="49607"/>
                    </a:lnTo>
                    <a:lnTo>
                      <a:pt x="26406" y="63861"/>
                    </a:lnTo>
                    <a:lnTo>
                      <a:pt x="22662" y="69462"/>
                    </a:lnTo>
                    <a:lnTo>
                      <a:pt x="17411" y="68718"/>
                    </a:lnTo>
                    <a:lnTo>
                      <a:pt x="14416" y="68906"/>
                    </a:lnTo>
                    <a:lnTo>
                      <a:pt x="16667" y="74897"/>
                    </a:lnTo>
                    <a:lnTo>
                      <a:pt x="15537" y="83523"/>
                    </a:lnTo>
                    <a:lnTo>
                      <a:pt x="13291" y="83682"/>
                    </a:lnTo>
                    <a:lnTo>
                      <a:pt x="13471" y="90995"/>
                    </a:lnTo>
                    <a:lnTo>
                      <a:pt x="13471" y="93429"/>
                    </a:lnTo>
                    <a:lnTo>
                      <a:pt x="11973" y="98479"/>
                    </a:lnTo>
                    <a:lnTo>
                      <a:pt x="11040" y="99052"/>
                    </a:lnTo>
                    <a:lnTo>
                      <a:pt x="9358" y="98671"/>
                    </a:lnTo>
                    <a:lnTo>
                      <a:pt x="8930" y="105098"/>
                    </a:lnTo>
                    <a:lnTo>
                      <a:pt x="7938" y="108877"/>
                    </a:lnTo>
                    <a:lnTo>
                      <a:pt x="6538" y="108744"/>
                    </a:lnTo>
                    <a:lnTo>
                      <a:pt x="3740" y="111830"/>
                    </a:lnTo>
                    <a:lnTo>
                      <a:pt x="3175" y="115492"/>
                    </a:lnTo>
                    <a:cubicBezTo>
                      <a:pt x="3175" y="115492"/>
                      <a:pt x="3231" y="118625"/>
                      <a:pt x="3231" y="120700"/>
                    </a:cubicBezTo>
                    <a:cubicBezTo>
                      <a:pt x="1985" y="119297"/>
                      <a:pt x="1083" y="117632"/>
                      <a:pt x="47" y="116049"/>
                    </a:cubicBezTo>
                    <a:lnTo>
                      <a:pt x="0" y="116511"/>
                    </a:lnTo>
                    <a:cubicBezTo>
                      <a:pt x="3492" y="121855"/>
                      <a:pt x="8023" y="126378"/>
                      <a:pt x="14459" y="129378"/>
                    </a:cubicBezTo>
                    <a:cubicBezTo>
                      <a:pt x="16004" y="130114"/>
                      <a:pt x="17561" y="130820"/>
                      <a:pt x="19055" y="131659"/>
                    </a:cubicBezTo>
                    <a:cubicBezTo>
                      <a:pt x="21464" y="132964"/>
                      <a:pt x="22037" y="134945"/>
                      <a:pt x="21241" y="138754"/>
                    </a:cubicBezTo>
                    <a:cubicBezTo>
                      <a:pt x="20146" y="144004"/>
                      <a:pt x="20771" y="145784"/>
                      <a:pt x="25961" y="147915"/>
                    </a:cubicBezTo>
                    <a:cubicBezTo>
                      <a:pt x="29346" y="149276"/>
                      <a:pt x="31952" y="151022"/>
                      <a:pt x="33441" y="154342"/>
                    </a:cubicBezTo>
                    <a:cubicBezTo>
                      <a:pt x="33689" y="154843"/>
                      <a:pt x="33971" y="155352"/>
                      <a:pt x="34211" y="155861"/>
                    </a:cubicBezTo>
                    <a:cubicBezTo>
                      <a:pt x="37733" y="163208"/>
                      <a:pt x="39586" y="170663"/>
                      <a:pt x="36997" y="178870"/>
                    </a:cubicBezTo>
                    <a:cubicBezTo>
                      <a:pt x="36171" y="181455"/>
                      <a:pt x="36624" y="184488"/>
                      <a:pt x="36710" y="187321"/>
                    </a:cubicBezTo>
                    <a:cubicBezTo>
                      <a:pt x="36791" y="189675"/>
                      <a:pt x="40266" y="193038"/>
                      <a:pt x="42380" y="192952"/>
                    </a:cubicBezTo>
                    <a:cubicBezTo>
                      <a:pt x="48666" y="192644"/>
                      <a:pt x="54905" y="192409"/>
                      <a:pt x="60318" y="188464"/>
                    </a:cubicBezTo>
                    <a:cubicBezTo>
                      <a:pt x="64460" y="185447"/>
                      <a:pt x="68790" y="182708"/>
                      <a:pt x="73125" y="179982"/>
                    </a:cubicBezTo>
                    <a:cubicBezTo>
                      <a:pt x="73938" y="179469"/>
                      <a:pt x="75688" y="179217"/>
                      <a:pt x="76168" y="179696"/>
                    </a:cubicBezTo>
                    <a:cubicBezTo>
                      <a:pt x="79330" y="182824"/>
                      <a:pt x="83677" y="184946"/>
                      <a:pt x="84636" y="189991"/>
                    </a:cubicBezTo>
                    <a:cubicBezTo>
                      <a:pt x="85376" y="193907"/>
                      <a:pt x="86399" y="197788"/>
                      <a:pt x="87623" y="201571"/>
                    </a:cubicBezTo>
                    <a:cubicBezTo>
                      <a:pt x="90708" y="211258"/>
                      <a:pt x="92090" y="221597"/>
                      <a:pt x="98457" y="230099"/>
                    </a:cubicBezTo>
                    <a:cubicBezTo>
                      <a:pt x="99767" y="231853"/>
                      <a:pt x="100267" y="234228"/>
                      <a:pt x="100884" y="236419"/>
                    </a:cubicBezTo>
                    <a:cubicBezTo>
                      <a:pt x="101512" y="238619"/>
                      <a:pt x="101538" y="240981"/>
                      <a:pt x="102214" y="243142"/>
                    </a:cubicBezTo>
                    <a:cubicBezTo>
                      <a:pt x="104940" y="251516"/>
                      <a:pt x="105000" y="259860"/>
                      <a:pt x="102595" y="268337"/>
                    </a:cubicBezTo>
                    <a:cubicBezTo>
                      <a:pt x="101983" y="270464"/>
                      <a:pt x="101363" y="273027"/>
                      <a:pt x="101970" y="274982"/>
                    </a:cubicBezTo>
                    <a:cubicBezTo>
                      <a:pt x="102467" y="276703"/>
                      <a:pt x="102758" y="278397"/>
                      <a:pt x="102886" y="280070"/>
                    </a:cubicBezTo>
                    <a:lnTo>
                      <a:pt x="104854" y="278273"/>
                    </a:lnTo>
                    <a:lnTo>
                      <a:pt x="107841" y="271161"/>
                    </a:lnTo>
                    <a:lnTo>
                      <a:pt x="108214" y="267776"/>
                    </a:lnTo>
                    <a:lnTo>
                      <a:pt x="111953" y="264045"/>
                    </a:lnTo>
                    <a:lnTo>
                      <a:pt x="114953" y="256548"/>
                    </a:lnTo>
                    <a:lnTo>
                      <a:pt x="117580" y="255418"/>
                    </a:lnTo>
                    <a:lnTo>
                      <a:pt x="114953" y="247575"/>
                    </a:lnTo>
                    <a:lnTo>
                      <a:pt x="112360" y="235585"/>
                    </a:lnTo>
                    <a:close/>
                  </a:path>
                </a:pathLst>
              </a:custGeom>
              <a:grpFill/>
              <a:ln w="5028" cap="flat">
                <a:solidFill>
                  <a:schemeClr val="bg1"/>
                </a:solidFill>
                <a:prstDash val="solid"/>
                <a:miter/>
              </a:ln>
            </p:spPr>
            <p:txBody>
              <a:bodyPr rtlCol="0" anchor="ctr"/>
              <a:lstStyle/>
              <a:p>
                <a:endParaRPr lang="en-US"/>
              </a:p>
            </p:txBody>
          </p:sp>
        </p:grpSp>
        <p:sp>
          <p:nvSpPr>
            <p:cNvPr id="512" name="Freeform 511">
              <a:extLst>
                <a:ext uri="{FF2B5EF4-FFF2-40B4-BE49-F238E27FC236}">
                  <a16:creationId xmlns:a16="http://schemas.microsoft.com/office/drawing/2014/main" id="{CC2C7634-23B8-FFAE-5A4A-76627A2EAC57}"/>
                </a:ext>
              </a:extLst>
            </p:cNvPr>
            <p:cNvSpPr/>
            <p:nvPr/>
          </p:nvSpPr>
          <p:spPr>
            <a:xfrm>
              <a:off x="7527303" y="4805841"/>
              <a:ext cx="119638" cy="221583"/>
            </a:xfrm>
            <a:custGeom>
              <a:avLst/>
              <a:gdLst>
                <a:gd name="connsiteX0" fmla="*/ 42320 w 119638"/>
                <a:gd name="connsiteY0" fmla="*/ 168339 h 221583"/>
                <a:gd name="connsiteX1" fmla="*/ 42423 w 119638"/>
                <a:gd name="connsiteY1" fmla="*/ 168613 h 221583"/>
                <a:gd name="connsiteX2" fmla="*/ 42667 w 119638"/>
                <a:gd name="connsiteY2" fmla="*/ 168681 h 221583"/>
                <a:gd name="connsiteX3" fmla="*/ 42320 w 119638"/>
                <a:gd name="connsiteY3" fmla="*/ 168339 h 221583"/>
                <a:gd name="connsiteX4" fmla="*/ 116558 w 119638"/>
                <a:gd name="connsiteY4" fmla="*/ 67562 h 221583"/>
                <a:gd name="connsiteX5" fmla="*/ 114572 w 119638"/>
                <a:gd name="connsiteY5" fmla="*/ 66433 h 221583"/>
                <a:gd name="connsiteX6" fmla="*/ 111778 w 119638"/>
                <a:gd name="connsiteY6" fmla="*/ 67271 h 221583"/>
                <a:gd name="connsiteX7" fmla="*/ 106442 w 119638"/>
                <a:gd name="connsiteY7" fmla="*/ 61101 h 221583"/>
                <a:gd name="connsiteX8" fmla="*/ 107285 w 119638"/>
                <a:gd name="connsiteY8" fmla="*/ 55470 h 221583"/>
                <a:gd name="connsiteX9" fmla="*/ 105877 w 119638"/>
                <a:gd name="connsiteY9" fmla="*/ 50990 h 221583"/>
                <a:gd name="connsiteX10" fmla="*/ 107559 w 119638"/>
                <a:gd name="connsiteY10" fmla="*/ 47900 h 221583"/>
                <a:gd name="connsiteX11" fmla="*/ 105877 w 119638"/>
                <a:gd name="connsiteY11" fmla="*/ 44241 h 221583"/>
                <a:gd name="connsiteX12" fmla="*/ 95488 w 119638"/>
                <a:gd name="connsiteY12" fmla="*/ 36655 h 221583"/>
                <a:gd name="connsiteX13" fmla="*/ 93806 w 119638"/>
                <a:gd name="connsiteY13" fmla="*/ 34138 h 221583"/>
                <a:gd name="connsiteX14" fmla="*/ 87054 w 119638"/>
                <a:gd name="connsiteY14" fmla="*/ 31896 h 221583"/>
                <a:gd name="connsiteX15" fmla="*/ 82561 w 119638"/>
                <a:gd name="connsiteY15" fmla="*/ 34417 h 221583"/>
                <a:gd name="connsiteX16" fmla="*/ 78915 w 119638"/>
                <a:gd name="connsiteY16" fmla="*/ 40031 h 221583"/>
                <a:gd name="connsiteX17" fmla="*/ 73866 w 119638"/>
                <a:gd name="connsiteY17" fmla="*/ 40031 h 221583"/>
                <a:gd name="connsiteX18" fmla="*/ 71884 w 119638"/>
                <a:gd name="connsiteY18" fmla="*/ 37519 h 221583"/>
                <a:gd name="connsiteX19" fmla="*/ 67396 w 119638"/>
                <a:gd name="connsiteY19" fmla="*/ 36398 h 221583"/>
                <a:gd name="connsiteX20" fmla="*/ 62903 w 119638"/>
                <a:gd name="connsiteY20" fmla="*/ 35268 h 221583"/>
                <a:gd name="connsiteX21" fmla="*/ 59539 w 119638"/>
                <a:gd name="connsiteY21" fmla="*/ 36655 h 221583"/>
                <a:gd name="connsiteX22" fmla="*/ 57836 w 119638"/>
                <a:gd name="connsiteY22" fmla="*/ 39761 h 221583"/>
                <a:gd name="connsiteX23" fmla="*/ 55038 w 119638"/>
                <a:gd name="connsiteY23" fmla="*/ 41156 h 221583"/>
                <a:gd name="connsiteX24" fmla="*/ 51952 w 119638"/>
                <a:gd name="connsiteY24" fmla="*/ 40613 h 221583"/>
                <a:gd name="connsiteX25" fmla="*/ 51666 w 119638"/>
                <a:gd name="connsiteY25" fmla="*/ 26261 h 221583"/>
                <a:gd name="connsiteX26" fmla="*/ 52517 w 119638"/>
                <a:gd name="connsiteY26" fmla="*/ 21776 h 221583"/>
                <a:gd name="connsiteX27" fmla="*/ 51114 w 119638"/>
                <a:gd name="connsiteY27" fmla="*/ 19243 h 221583"/>
                <a:gd name="connsiteX28" fmla="*/ 53069 w 119638"/>
                <a:gd name="connsiteY28" fmla="*/ 15602 h 221583"/>
                <a:gd name="connsiteX29" fmla="*/ 51114 w 119638"/>
                <a:gd name="connsiteY29" fmla="*/ 13642 h 221583"/>
                <a:gd name="connsiteX30" fmla="*/ 47459 w 119638"/>
                <a:gd name="connsiteY30" fmla="*/ 13903 h 221583"/>
                <a:gd name="connsiteX31" fmla="*/ 42970 w 119638"/>
                <a:gd name="connsiteY31" fmla="*/ 14185 h 221583"/>
                <a:gd name="connsiteX32" fmla="*/ 41285 w 119638"/>
                <a:gd name="connsiteY32" fmla="*/ 11943 h 221583"/>
                <a:gd name="connsiteX33" fmla="*/ 42675 w 119638"/>
                <a:gd name="connsiteY33" fmla="*/ 9701 h 221583"/>
                <a:gd name="connsiteX34" fmla="*/ 41285 w 119638"/>
                <a:gd name="connsiteY34" fmla="*/ 4087 h 221583"/>
                <a:gd name="connsiteX35" fmla="*/ 39034 w 119638"/>
                <a:gd name="connsiteY35" fmla="*/ 2127 h 221583"/>
                <a:gd name="connsiteX36" fmla="*/ 35379 w 119638"/>
                <a:gd name="connsiteY36" fmla="*/ 2127 h 221583"/>
                <a:gd name="connsiteX37" fmla="*/ 34327 w 119638"/>
                <a:gd name="connsiteY37" fmla="*/ 0 h 221583"/>
                <a:gd name="connsiteX38" fmla="*/ 27703 w 119638"/>
                <a:gd name="connsiteY38" fmla="*/ 257 h 221583"/>
                <a:gd name="connsiteX39" fmla="*/ 25829 w 119638"/>
                <a:gd name="connsiteY39" fmla="*/ 2131 h 221583"/>
                <a:gd name="connsiteX40" fmla="*/ 27335 w 119638"/>
                <a:gd name="connsiteY40" fmla="*/ 3992 h 221583"/>
                <a:gd name="connsiteX41" fmla="*/ 27335 w 119638"/>
                <a:gd name="connsiteY41" fmla="*/ 6234 h 221583"/>
                <a:gd name="connsiteX42" fmla="*/ 24720 w 119638"/>
                <a:gd name="connsiteY42" fmla="*/ 5862 h 221583"/>
                <a:gd name="connsiteX43" fmla="*/ 21721 w 119638"/>
                <a:gd name="connsiteY43" fmla="*/ 7728 h 221583"/>
                <a:gd name="connsiteX44" fmla="*/ 21348 w 119638"/>
                <a:gd name="connsiteY44" fmla="*/ 12234 h 221583"/>
                <a:gd name="connsiteX45" fmla="*/ 17219 w 119638"/>
                <a:gd name="connsiteY45" fmla="*/ 12606 h 221583"/>
                <a:gd name="connsiteX46" fmla="*/ 12730 w 119638"/>
                <a:gd name="connsiteY46" fmla="*/ 13351 h 221583"/>
                <a:gd name="connsiteX47" fmla="*/ 8601 w 119638"/>
                <a:gd name="connsiteY47" fmla="*/ 12978 h 221583"/>
                <a:gd name="connsiteX48" fmla="*/ 6727 w 119638"/>
                <a:gd name="connsiteY48" fmla="*/ 16736 h 221583"/>
                <a:gd name="connsiteX49" fmla="*/ 6727 w 119638"/>
                <a:gd name="connsiteY49" fmla="*/ 20843 h 221583"/>
                <a:gd name="connsiteX50" fmla="*/ 4848 w 119638"/>
                <a:gd name="connsiteY50" fmla="*/ 24964 h 221583"/>
                <a:gd name="connsiteX51" fmla="*/ 5233 w 119638"/>
                <a:gd name="connsiteY51" fmla="*/ 29094 h 221583"/>
                <a:gd name="connsiteX52" fmla="*/ 0 w 119638"/>
                <a:gd name="connsiteY52" fmla="*/ 33950 h 221583"/>
                <a:gd name="connsiteX53" fmla="*/ 1861 w 119638"/>
                <a:gd name="connsiteY53" fmla="*/ 35465 h 221583"/>
                <a:gd name="connsiteX54" fmla="*/ 5606 w 119638"/>
                <a:gd name="connsiteY54" fmla="*/ 42192 h 221583"/>
                <a:gd name="connsiteX55" fmla="*/ 11973 w 119638"/>
                <a:gd name="connsiteY55" fmla="*/ 47065 h 221583"/>
                <a:gd name="connsiteX56" fmla="*/ 13860 w 119638"/>
                <a:gd name="connsiteY56" fmla="*/ 53433 h 221583"/>
                <a:gd name="connsiteX57" fmla="*/ 17587 w 119638"/>
                <a:gd name="connsiteY57" fmla="*/ 55307 h 221583"/>
                <a:gd name="connsiteX58" fmla="*/ 19461 w 119638"/>
                <a:gd name="connsiteY58" fmla="*/ 59428 h 221583"/>
                <a:gd name="connsiteX59" fmla="*/ 21336 w 119638"/>
                <a:gd name="connsiteY59" fmla="*/ 61674 h 221583"/>
                <a:gd name="connsiteX60" fmla="*/ 21336 w 119638"/>
                <a:gd name="connsiteY60" fmla="*/ 64289 h 221583"/>
                <a:gd name="connsiteX61" fmla="*/ 17583 w 119638"/>
                <a:gd name="connsiteY61" fmla="*/ 68410 h 221583"/>
                <a:gd name="connsiteX62" fmla="*/ 19076 w 119638"/>
                <a:gd name="connsiteY62" fmla="*/ 77036 h 221583"/>
                <a:gd name="connsiteX63" fmla="*/ 16457 w 119638"/>
                <a:gd name="connsiteY63" fmla="*/ 78902 h 221583"/>
                <a:gd name="connsiteX64" fmla="*/ 18717 w 119638"/>
                <a:gd name="connsiteY64" fmla="*/ 87520 h 221583"/>
                <a:gd name="connsiteX65" fmla="*/ 30317 w 119638"/>
                <a:gd name="connsiteY65" fmla="*/ 98008 h 221583"/>
                <a:gd name="connsiteX66" fmla="*/ 31811 w 119638"/>
                <a:gd name="connsiteY66" fmla="*/ 103258 h 221583"/>
                <a:gd name="connsiteX67" fmla="*/ 32200 w 119638"/>
                <a:gd name="connsiteY67" fmla="*/ 113357 h 221583"/>
                <a:gd name="connsiteX68" fmla="*/ 34810 w 119638"/>
                <a:gd name="connsiteY68" fmla="*/ 125360 h 221583"/>
                <a:gd name="connsiteX69" fmla="*/ 37438 w 119638"/>
                <a:gd name="connsiteY69" fmla="*/ 133203 h 221583"/>
                <a:gd name="connsiteX70" fmla="*/ 34810 w 119638"/>
                <a:gd name="connsiteY70" fmla="*/ 134333 h 221583"/>
                <a:gd name="connsiteX71" fmla="*/ 31811 w 119638"/>
                <a:gd name="connsiteY71" fmla="*/ 141830 h 221583"/>
                <a:gd name="connsiteX72" fmla="*/ 28071 w 119638"/>
                <a:gd name="connsiteY72" fmla="*/ 145561 h 221583"/>
                <a:gd name="connsiteX73" fmla="*/ 27699 w 119638"/>
                <a:gd name="connsiteY73" fmla="*/ 148946 h 221583"/>
                <a:gd name="connsiteX74" fmla="*/ 24712 w 119638"/>
                <a:gd name="connsiteY74" fmla="*/ 156058 h 221583"/>
                <a:gd name="connsiteX75" fmla="*/ 22743 w 119638"/>
                <a:gd name="connsiteY75" fmla="*/ 157855 h 221583"/>
                <a:gd name="connsiteX76" fmla="*/ 22743 w 119638"/>
                <a:gd name="connsiteY76" fmla="*/ 157834 h 221583"/>
                <a:gd name="connsiteX77" fmla="*/ 20741 w 119638"/>
                <a:gd name="connsiteY77" fmla="*/ 171172 h 221583"/>
                <a:gd name="connsiteX78" fmla="*/ 26774 w 119638"/>
                <a:gd name="connsiteY78" fmla="*/ 186388 h 221583"/>
                <a:gd name="connsiteX79" fmla="*/ 28186 w 119638"/>
                <a:gd name="connsiteY79" fmla="*/ 187347 h 221583"/>
                <a:gd name="connsiteX80" fmla="*/ 46741 w 119638"/>
                <a:gd name="connsiteY80" fmla="*/ 210817 h 221583"/>
                <a:gd name="connsiteX81" fmla="*/ 51289 w 119638"/>
                <a:gd name="connsiteY81" fmla="*/ 207369 h 221583"/>
                <a:gd name="connsiteX82" fmla="*/ 63647 w 119638"/>
                <a:gd name="connsiteY82" fmla="*/ 211485 h 221583"/>
                <a:gd name="connsiteX83" fmla="*/ 62517 w 119638"/>
                <a:gd name="connsiteY83" fmla="*/ 218982 h 221583"/>
                <a:gd name="connsiteX84" fmla="*/ 64024 w 119638"/>
                <a:gd name="connsiteY84" fmla="*/ 221584 h 221583"/>
                <a:gd name="connsiteX85" fmla="*/ 71144 w 119638"/>
                <a:gd name="connsiteY85" fmla="*/ 219359 h 221583"/>
                <a:gd name="connsiteX86" fmla="*/ 74148 w 119638"/>
                <a:gd name="connsiteY86" fmla="*/ 220099 h 221583"/>
                <a:gd name="connsiteX87" fmla="*/ 75273 w 119638"/>
                <a:gd name="connsiteY87" fmla="*/ 217489 h 221583"/>
                <a:gd name="connsiteX88" fmla="*/ 80096 w 119638"/>
                <a:gd name="connsiteY88" fmla="*/ 214703 h 221583"/>
                <a:gd name="connsiteX89" fmla="*/ 79839 w 119638"/>
                <a:gd name="connsiteY89" fmla="*/ 214455 h 221583"/>
                <a:gd name="connsiteX90" fmla="*/ 61636 w 119638"/>
                <a:gd name="connsiteY90" fmla="*/ 202597 h 221583"/>
                <a:gd name="connsiteX91" fmla="*/ 53711 w 119638"/>
                <a:gd name="connsiteY91" fmla="*/ 190556 h 221583"/>
                <a:gd name="connsiteX92" fmla="*/ 49916 w 119638"/>
                <a:gd name="connsiteY92" fmla="*/ 181390 h 221583"/>
                <a:gd name="connsiteX93" fmla="*/ 42414 w 119638"/>
                <a:gd name="connsiteY93" fmla="*/ 168622 h 221583"/>
                <a:gd name="connsiteX94" fmla="*/ 34019 w 119638"/>
                <a:gd name="connsiteY94" fmla="*/ 159481 h 221583"/>
                <a:gd name="connsiteX95" fmla="*/ 34742 w 119638"/>
                <a:gd name="connsiteY95" fmla="*/ 149378 h 221583"/>
                <a:gd name="connsiteX96" fmla="*/ 43925 w 119638"/>
                <a:gd name="connsiteY96" fmla="*/ 111333 h 221583"/>
                <a:gd name="connsiteX97" fmla="*/ 44729 w 119638"/>
                <a:gd name="connsiteY97" fmla="*/ 109908 h 221583"/>
                <a:gd name="connsiteX98" fmla="*/ 47524 w 119638"/>
                <a:gd name="connsiteY98" fmla="*/ 108363 h 221583"/>
                <a:gd name="connsiteX99" fmla="*/ 50600 w 119638"/>
                <a:gd name="connsiteY99" fmla="*/ 109185 h 221583"/>
                <a:gd name="connsiteX100" fmla="*/ 52286 w 119638"/>
                <a:gd name="connsiteY100" fmla="*/ 112014 h 221583"/>
                <a:gd name="connsiteX101" fmla="*/ 62718 w 119638"/>
                <a:gd name="connsiteY101" fmla="*/ 120807 h 221583"/>
                <a:gd name="connsiteX102" fmla="*/ 67686 w 119638"/>
                <a:gd name="connsiteY102" fmla="*/ 121701 h 221583"/>
                <a:gd name="connsiteX103" fmla="*/ 79120 w 119638"/>
                <a:gd name="connsiteY103" fmla="*/ 129823 h 221583"/>
                <a:gd name="connsiteX104" fmla="*/ 80323 w 119638"/>
                <a:gd name="connsiteY104" fmla="*/ 125895 h 221583"/>
                <a:gd name="connsiteX105" fmla="*/ 81632 w 119638"/>
                <a:gd name="connsiteY105" fmla="*/ 118783 h 221583"/>
                <a:gd name="connsiteX106" fmla="*/ 79938 w 119638"/>
                <a:gd name="connsiteY106" fmla="*/ 115231 h 221583"/>
                <a:gd name="connsiteX107" fmla="*/ 77888 w 119638"/>
                <a:gd name="connsiteY107" fmla="*/ 114855 h 221583"/>
                <a:gd name="connsiteX108" fmla="*/ 76193 w 119638"/>
                <a:gd name="connsiteY108" fmla="*/ 109044 h 221583"/>
                <a:gd name="connsiteX109" fmla="*/ 76578 w 119638"/>
                <a:gd name="connsiteY109" fmla="*/ 103062 h 221583"/>
                <a:gd name="connsiteX110" fmla="*/ 79386 w 119638"/>
                <a:gd name="connsiteY110" fmla="*/ 100255 h 221583"/>
                <a:gd name="connsiteX111" fmla="*/ 79754 w 119638"/>
                <a:gd name="connsiteY111" fmla="*/ 96493 h 221583"/>
                <a:gd name="connsiteX112" fmla="*/ 82364 w 119638"/>
                <a:gd name="connsiteY112" fmla="*/ 92950 h 221583"/>
                <a:gd name="connsiteX113" fmla="*/ 83879 w 119638"/>
                <a:gd name="connsiteY113" fmla="*/ 91833 h 221583"/>
                <a:gd name="connsiteX114" fmla="*/ 86121 w 119638"/>
                <a:gd name="connsiteY114" fmla="*/ 91833 h 221583"/>
                <a:gd name="connsiteX115" fmla="*/ 93237 w 119638"/>
                <a:gd name="connsiteY115" fmla="*/ 89942 h 221583"/>
                <a:gd name="connsiteX116" fmla="*/ 96044 w 119638"/>
                <a:gd name="connsiteY116" fmla="*/ 90319 h 221583"/>
                <a:gd name="connsiteX117" fmla="*/ 97739 w 119638"/>
                <a:gd name="connsiteY117" fmla="*/ 91067 h 221583"/>
                <a:gd name="connsiteX118" fmla="*/ 103528 w 119638"/>
                <a:gd name="connsiteY118" fmla="*/ 89394 h 221583"/>
                <a:gd name="connsiteX119" fmla="*/ 107478 w 119638"/>
                <a:gd name="connsiteY119" fmla="*/ 90896 h 221583"/>
                <a:gd name="connsiteX120" fmla="*/ 112523 w 119638"/>
                <a:gd name="connsiteY120" fmla="*/ 89766 h 221583"/>
                <a:gd name="connsiteX121" fmla="*/ 113464 w 119638"/>
                <a:gd name="connsiteY121" fmla="*/ 92004 h 221583"/>
                <a:gd name="connsiteX122" fmla="*/ 117059 w 119638"/>
                <a:gd name="connsiteY122" fmla="*/ 91196 h 221583"/>
                <a:gd name="connsiteX123" fmla="*/ 116823 w 119638"/>
                <a:gd name="connsiteY123" fmla="*/ 91440 h 221583"/>
                <a:gd name="connsiteX124" fmla="*/ 119365 w 119638"/>
                <a:gd name="connsiteY124" fmla="*/ 88641 h 221583"/>
                <a:gd name="connsiteX125" fmla="*/ 119639 w 119638"/>
                <a:gd name="connsiteY125" fmla="*/ 83596 h 221583"/>
                <a:gd name="connsiteX126" fmla="*/ 119639 w 119638"/>
                <a:gd name="connsiteY126" fmla="*/ 77400 h 221583"/>
                <a:gd name="connsiteX127" fmla="*/ 119639 w 119638"/>
                <a:gd name="connsiteY127" fmla="*/ 72342 h 221583"/>
                <a:gd name="connsiteX128" fmla="*/ 116558 w 119638"/>
                <a:gd name="connsiteY128" fmla="*/ 67562 h 2215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Lst>
              <a:rect l="l" t="t" r="r" b="b"/>
              <a:pathLst>
                <a:path w="119638" h="221583">
                  <a:moveTo>
                    <a:pt x="42320" y="168339"/>
                  </a:moveTo>
                  <a:cubicBezTo>
                    <a:pt x="42367" y="168416"/>
                    <a:pt x="42397" y="168510"/>
                    <a:pt x="42423" y="168613"/>
                  </a:cubicBezTo>
                  <a:cubicBezTo>
                    <a:pt x="42534" y="168630"/>
                    <a:pt x="42581" y="168664"/>
                    <a:pt x="42667" y="168681"/>
                  </a:cubicBezTo>
                  <a:lnTo>
                    <a:pt x="42320" y="168339"/>
                  </a:lnTo>
                  <a:close/>
                  <a:moveTo>
                    <a:pt x="116558" y="67562"/>
                  </a:moveTo>
                  <a:lnTo>
                    <a:pt x="114572" y="66433"/>
                  </a:lnTo>
                  <a:lnTo>
                    <a:pt x="111778" y="67271"/>
                  </a:lnTo>
                  <a:lnTo>
                    <a:pt x="106442" y="61101"/>
                  </a:lnTo>
                  <a:lnTo>
                    <a:pt x="107285" y="55470"/>
                  </a:lnTo>
                  <a:lnTo>
                    <a:pt x="105877" y="50990"/>
                  </a:lnTo>
                  <a:lnTo>
                    <a:pt x="107559" y="47900"/>
                  </a:lnTo>
                  <a:lnTo>
                    <a:pt x="105877" y="44241"/>
                  </a:lnTo>
                  <a:lnTo>
                    <a:pt x="95488" y="36655"/>
                  </a:lnTo>
                  <a:lnTo>
                    <a:pt x="93806" y="34138"/>
                  </a:lnTo>
                  <a:lnTo>
                    <a:pt x="87054" y="31896"/>
                  </a:lnTo>
                  <a:lnTo>
                    <a:pt x="82561" y="34417"/>
                  </a:lnTo>
                  <a:lnTo>
                    <a:pt x="78915" y="40031"/>
                  </a:lnTo>
                  <a:lnTo>
                    <a:pt x="73866" y="40031"/>
                  </a:lnTo>
                  <a:lnTo>
                    <a:pt x="71884" y="37519"/>
                  </a:lnTo>
                  <a:lnTo>
                    <a:pt x="67396" y="36398"/>
                  </a:lnTo>
                  <a:lnTo>
                    <a:pt x="62903" y="35268"/>
                  </a:lnTo>
                  <a:lnTo>
                    <a:pt x="59539" y="36655"/>
                  </a:lnTo>
                  <a:lnTo>
                    <a:pt x="57836" y="39761"/>
                  </a:lnTo>
                  <a:lnTo>
                    <a:pt x="55038" y="41156"/>
                  </a:lnTo>
                  <a:lnTo>
                    <a:pt x="51952" y="40613"/>
                  </a:lnTo>
                  <a:lnTo>
                    <a:pt x="51666" y="26261"/>
                  </a:lnTo>
                  <a:lnTo>
                    <a:pt x="52517" y="21776"/>
                  </a:lnTo>
                  <a:lnTo>
                    <a:pt x="51114" y="19243"/>
                  </a:lnTo>
                  <a:lnTo>
                    <a:pt x="53069" y="15602"/>
                  </a:lnTo>
                  <a:lnTo>
                    <a:pt x="51114" y="13642"/>
                  </a:lnTo>
                  <a:lnTo>
                    <a:pt x="47459" y="13903"/>
                  </a:lnTo>
                  <a:lnTo>
                    <a:pt x="42970" y="14185"/>
                  </a:lnTo>
                  <a:lnTo>
                    <a:pt x="41285" y="11943"/>
                  </a:lnTo>
                  <a:lnTo>
                    <a:pt x="42675" y="9701"/>
                  </a:lnTo>
                  <a:lnTo>
                    <a:pt x="41285" y="4087"/>
                  </a:lnTo>
                  <a:lnTo>
                    <a:pt x="39034" y="2127"/>
                  </a:lnTo>
                  <a:lnTo>
                    <a:pt x="35379" y="2127"/>
                  </a:lnTo>
                  <a:lnTo>
                    <a:pt x="34327" y="0"/>
                  </a:lnTo>
                  <a:lnTo>
                    <a:pt x="27703" y="257"/>
                  </a:lnTo>
                  <a:lnTo>
                    <a:pt x="25829" y="2131"/>
                  </a:lnTo>
                  <a:lnTo>
                    <a:pt x="27335" y="3992"/>
                  </a:lnTo>
                  <a:lnTo>
                    <a:pt x="27335" y="6234"/>
                  </a:lnTo>
                  <a:lnTo>
                    <a:pt x="24720" y="5862"/>
                  </a:lnTo>
                  <a:lnTo>
                    <a:pt x="21721" y="7728"/>
                  </a:lnTo>
                  <a:lnTo>
                    <a:pt x="21348" y="12234"/>
                  </a:lnTo>
                  <a:lnTo>
                    <a:pt x="17219" y="12606"/>
                  </a:lnTo>
                  <a:lnTo>
                    <a:pt x="12730" y="13351"/>
                  </a:lnTo>
                  <a:lnTo>
                    <a:pt x="8601" y="12978"/>
                  </a:lnTo>
                  <a:lnTo>
                    <a:pt x="6727" y="16736"/>
                  </a:lnTo>
                  <a:lnTo>
                    <a:pt x="6727" y="20843"/>
                  </a:lnTo>
                  <a:lnTo>
                    <a:pt x="4848" y="24964"/>
                  </a:lnTo>
                  <a:lnTo>
                    <a:pt x="5233" y="29094"/>
                  </a:lnTo>
                  <a:lnTo>
                    <a:pt x="0" y="33950"/>
                  </a:lnTo>
                  <a:lnTo>
                    <a:pt x="1861" y="35465"/>
                  </a:lnTo>
                  <a:lnTo>
                    <a:pt x="5606" y="42192"/>
                  </a:lnTo>
                  <a:lnTo>
                    <a:pt x="11973" y="47065"/>
                  </a:lnTo>
                  <a:lnTo>
                    <a:pt x="13860" y="53433"/>
                  </a:lnTo>
                  <a:lnTo>
                    <a:pt x="17587" y="55307"/>
                  </a:lnTo>
                  <a:lnTo>
                    <a:pt x="19461" y="59428"/>
                  </a:lnTo>
                  <a:lnTo>
                    <a:pt x="21336" y="61674"/>
                  </a:lnTo>
                  <a:lnTo>
                    <a:pt x="21336" y="64289"/>
                  </a:lnTo>
                  <a:lnTo>
                    <a:pt x="17583" y="68410"/>
                  </a:lnTo>
                  <a:lnTo>
                    <a:pt x="19076" y="77036"/>
                  </a:lnTo>
                  <a:lnTo>
                    <a:pt x="16457" y="78902"/>
                  </a:lnTo>
                  <a:lnTo>
                    <a:pt x="18717" y="87520"/>
                  </a:lnTo>
                  <a:lnTo>
                    <a:pt x="30317" y="98008"/>
                  </a:lnTo>
                  <a:lnTo>
                    <a:pt x="31811" y="103258"/>
                  </a:lnTo>
                  <a:lnTo>
                    <a:pt x="32200" y="113357"/>
                  </a:lnTo>
                  <a:lnTo>
                    <a:pt x="34810" y="125360"/>
                  </a:lnTo>
                  <a:lnTo>
                    <a:pt x="37438" y="133203"/>
                  </a:lnTo>
                  <a:lnTo>
                    <a:pt x="34810" y="134333"/>
                  </a:lnTo>
                  <a:lnTo>
                    <a:pt x="31811" y="141830"/>
                  </a:lnTo>
                  <a:lnTo>
                    <a:pt x="28071" y="145561"/>
                  </a:lnTo>
                  <a:lnTo>
                    <a:pt x="27699" y="148946"/>
                  </a:lnTo>
                  <a:lnTo>
                    <a:pt x="24712" y="156058"/>
                  </a:lnTo>
                  <a:lnTo>
                    <a:pt x="22743" y="157855"/>
                  </a:lnTo>
                  <a:cubicBezTo>
                    <a:pt x="22743" y="157834"/>
                    <a:pt x="22743" y="157834"/>
                    <a:pt x="22743" y="157834"/>
                  </a:cubicBezTo>
                  <a:cubicBezTo>
                    <a:pt x="23107" y="162387"/>
                    <a:pt x="22234" y="166811"/>
                    <a:pt x="20741" y="171172"/>
                  </a:cubicBezTo>
                  <a:cubicBezTo>
                    <a:pt x="18374" y="178083"/>
                    <a:pt x="19192" y="183534"/>
                    <a:pt x="26774" y="186388"/>
                  </a:cubicBezTo>
                  <a:cubicBezTo>
                    <a:pt x="27296" y="186602"/>
                    <a:pt x="27848" y="186953"/>
                    <a:pt x="28186" y="187347"/>
                  </a:cubicBezTo>
                  <a:cubicBezTo>
                    <a:pt x="34412" y="195160"/>
                    <a:pt x="40664" y="202901"/>
                    <a:pt x="46741" y="210817"/>
                  </a:cubicBezTo>
                  <a:lnTo>
                    <a:pt x="51289" y="207369"/>
                  </a:lnTo>
                  <a:lnTo>
                    <a:pt x="63647" y="211485"/>
                  </a:lnTo>
                  <a:lnTo>
                    <a:pt x="62517" y="218982"/>
                  </a:lnTo>
                  <a:lnTo>
                    <a:pt x="64024" y="221584"/>
                  </a:lnTo>
                  <a:lnTo>
                    <a:pt x="71144" y="219359"/>
                  </a:lnTo>
                  <a:lnTo>
                    <a:pt x="74148" y="220099"/>
                  </a:lnTo>
                  <a:lnTo>
                    <a:pt x="75273" y="217489"/>
                  </a:lnTo>
                  <a:lnTo>
                    <a:pt x="80096" y="214703"/>
                  </a:lnTo>
                  <a:cubicBezTo>
                    <a:pt x="80006" y="214609"/>
                    <a:pt x="79929" y="214545"/>
                    <a:pt x="79839" y="214455"/>
                  </a:cubicBezTo>
                  <a:cubicBezTo>
                    <a:pt x="72911" y="211887"/>
                    <a:pt x="68589" y="205460"/>
                    <a:pt x="61636" y="202597"/>
                  </a:cubicBezTo>
                  <a:cubicBezTo>
                    <a:pt x="57074" y="200706"/>
                    <a:pt x="53638" y="196444"/>
                    <a:pt x="53711" y="190556"/>
                  </a:cubicBezTo>
                  <a:cubicBezTo>
                    <a:pt x="53754" y="187056"/>
                    <a:pt x="52415" y="183838"/>
                    <a:pt x="49916" y="181390"/>
                  </a:cubicBezTo>
                  <a:cubicBezTo>
                    <a:pt x="46184" y="177800"/>
                    <a:pt x="44494" y="173106"/>
                    <a:pt x="42414" y="168622"/>
                  </a:cubicBezTo>
                  <a:cubicBezTo>
                    <a:pt x="37463" y="167586"/>
                    <a:pt x="34725" y="164466"/>
                    <a:pt x="34019" y="159481"/>
                  </a:cubicBezTo>
                  <a:cubicBezTo>
                    <a:pt x="33539" y="156075"/>
                    <a:pt x="33625" y="152755"/>
                    <a:pt x="34742" y="149378"/>
                  </a:cubicBezTo>
                  <a:cubicBezTo>
                    <a:pt x="38833" y="136939"/>
                    <a:pt x="43018" y="124547"/>
                    <a:pt x="43925" y="111333"/>
                  </a:cubicBezTo>
                  <a:cubicBezTo>
                    <a:pt x="43959" y="110837"/>
                    <a:pt x="44310" y="110208"/>
                    <a:pt x="44729" y="109908"/>
                  </a:cubicBezTo>
                  <a:cubicBezTo>
                    <a:pt x="45576" y="109258"/>
                    <a:pt x="46535" y="108470"/>
                    <a:pt x="47524" y="108363"/>
                  </a:cubicBezTo>
                  <a:cubicBezTo>
                    <a:pt x="48512" y="108231"/>
                    <a:pt x="49813" y="108590"/>
                    <a:pt x="50600" y="109185"/>
                  </a:cubicBezTo>
                  <a:cubicBezTo>
                    <a:pt x="51417" y="109823"/>
                    <a:pt x="52162" y="110995"/>
                    <a:pt x="52286" y="112014"/>
                  </a:cubicBezTo>
                  <a:cubicBezTo>
                    <a:pt x="53086" y="118197"/>
                    <a:pt x="56621" y="120901"/>
                    <a:pt x="62718" y="120807"/>
                  </a:cubicBezTo>
                  <a:cubicBezTo>
                    <a:pt x="64392" y="120786"/>
                    <a:pt x="66437" y="120786"/>
                    <a:pt x="67686" y="121701"/>
                  </a:cubicBezTo>
                  <a:cubicBezTo>
                    <a:pt x="71499" y="124440"/>
                    <a:pt x="75671" y="126665"/>
                    <a:pt x="79120" y="129823"/>
                  </a:cubicBezTo>
                  <a:lnTo>
                    <a:pt x="80323" y="125895"/>
                  </a:lnTo>
                  <a:lnTo>
                    <a:pt x="81632" y="118783"/>
                  </a:lnTo>
                  <a:lnTo>
                    <a:pt x="79938" y="115231"/>
                  </a:lnTo>
                  <a:lnTo>
                    <a:pt x="77888" y="114855"/>
                  </a:lnTo>
                  <a:lnTo>
                    <a:pt x="76193" y="109044"/>
                  </a:lnTo>
                  <a:lnTo>
                    <a:pt x="76578" y="103062"/>
                  </a:lnTo>
                  <a:lnTo>
                    <a:pt x="79386" y="100255"/>
                  </a:lnTo>
                  <a:lnTo>
                    <a:pt x="79754" y="96493"/>
                  </a:lnTo>
                  <a:lnTo>
                    <a:pt x="82364" y="92950"/>
                  </a:lnTo>
                  <a:lnTo>
                    <a:pt x="83879" y="91833"/>
                  </a:lnTo>
                  <a:lnTo>
                    <a:pt x="86121" y="91833"/>
                  </a:lnTo>
                  <a:lnTo>
                    <a:pt x="93237" y="89942"/>
                  </a:lnTo>
                  <a:lnTo>
                    <a:pt x="96044" y="90319"/>
                  </a:lnTo>
                  <a:lnTo>
                    <a:pt x="97739" y="91067"/>
                  </a:lnTo>
                  <a:lnTo>
                    <a:pt x="103528" y="89394"/>
                  </a:lnTo>
                  <a:lnTo>
                    <a:pt x="107478" y="90896"/>
                  </a:lnTo>
                  <a:lnTo>
                    <a:pt x="112523" y="89766"/>
                  </a:lnTo>
                  <a:lnTo>
                    <a:pt x="113464" y="92004"/>
                  </a:lnTo>
                  <a:lnTo>
                    <a:pt x="117059" y="91196"/>
                  </a:lnTo>
                  <a:lnTo>
                    <a:pt x="116823" y="91440"/>
                  </a:lnTo>
                  <a:lnTo>
                    <a:pt x="119365" y="88641"/>
                  </a:lnTo>
                  <a:lnTo>
                    <a:pt x="119639" y="83596"/>
                  </a:lnTo>
                  <a:lnTo>
                    <a:pt x="119639" y="77400"/>
                  </a:lnTo>
                  <a:lnTo>
                    <a:pt x="119639" y="72342"/>
                  </a:lnTo>
                  <a:lnTo>
                    <a:pt x="116558" y="67562"/>
                  </a:lnTo>
                  <a:close/>
                </a:path>
              </a:pathLst>
            </a:custGeom>
            <a:grpFill/>
            <a:ln w="5028" cap="flat">
              <a:solidFill>
                <a:schemeClr val="bg1"/>
              </a:solidFill>
              <a:prstDash val="solid"/>
              <a:miter/>
            </a:ln>
          </p:spPr>
          <p:txBody>
            <a:bodyPr rtlCol="0" anchor="ctr"/>
            <a:lstStyle/>
            <a:p>
              <a:endParaRPr lang="en-US"/>
            </a:p>
          </p:txBody>
        </p:sp>
        <p:sp>
          <p:nvSpPr>
            <p:cNvPr id="513" name="Freeform 512">
              <a:extLst>
                <a:ext uri="{FF2B5EF4-FFF2-40B4-BE49-F238E27FC236}">
                  <a16:creationId xmlns:a16="http://schemas.microsoft.com/office/drawing/2014/main" id="{7BF5427F-ACF0-A84C-F817-689798E186E9}"/>
                </a:ext>
              </a:extLst>
            </p:cNvPr>
            <p:cNvSpPr/>
            <p:nvPr/>
          </p:nvSpPr>
          <p:spPr>
            <a:xfrm>
              <a:off x="7464445" y="4915754"/>
              <a:ext cx="22887" cy="93903"/>
            </a:xfrm>
            <a:custGeom>
              <a:avLst/>
              <a:gdLst>
                <a:gd name="connsiteX0" fmla="*/ 21882 w 22887"/>
                <a:gd name="connsiteY0" fmla="*/ 90605 h 93903"/>
                <a:gd name="connsiteX1" fmla="*/ 20752 w 22887"/>
                <a:gd name="connsiteY1" fmla="*/ 92864 h 93903"/>
                <a:gd name="connsiteX2" fmla="*/ 21711 w 22887"/>
                <a:gd name="connsiteY2" fmla="*/ 93904 h 93903"/>
                <a:gd name="connsiteX3" fmla="*/ 22887 w 22887"/>
                <a:gd name="connsiteY3" fmla="*/ 91529 h 93903"/>
                <a:gd name="connsiteX4" fmla="*/ 21882 w 22887"/>
                <a:gd name="connsiteY4" fmla="*/ 90605 h 93903"/>
                <a:gd name="connsiteX5" fmla="*/ 5112 w 22887"/>
                <a:gd name="connsiteY5" fmla="*/ 205 h 93903"/>
                <a:gd name="connsiteX6" fmla="*/ 3221 w 22887"/>
                <a:gd name="connsiteY6" fmla="*/ 1566 h 93903"/>
                <a:gd name="connsiteX7" fmla="*/ 2801 w 22887"/>
                <a:gd name="connsiteY7" fmla="*/ 5318 h 93903"/>
                <a:gd name="connsiteX8" fmla="*/ 2857 w 22887"/>
                <a:gd name="connsiteY8" fmla="*/ 8125 h 93903"/>
                <a:gd name="connsiteX9" fmla="*/ 4564 w 22887"/>
                <a:gd name="connsiteY9" fmla="*/ 10714 h 93903"/>
                <a:gd name="connsiteX10" fmla="*/ 6160 w 22887"/>
                <a:gd name="connsiteY10" fmla="*/ 8065 h 93903"/>
                <a:gd name="connsiteX11" fmla="*/ 6002 w 22887"/>
                <a:gd name="connsiteY11" fmla="*/ 1484 h 93903"/>
                <a:gd name="connsiteX12" fmla="*/ 5112 w 22887"/>
                <a:gd name="connsiteY12" fmla="*/ 205 h 93903"/>
                <a:gd name="connsiteX13" fmla="*/ 675 w 22887"/>
                <a:gd name="connsiteY13" fmla="*/ 20838 h 93903"/>
                <a:gd name="connsiteX14" fmla="*/ 1372 w 22887"/>
                <a:gd name="connsiteY14" fmla="*/ 24531 h 93903"/>
                <a:gd name="connsiteX15" fmla="*/ 2391 w 22887"/>
                <a:gd name="connsiteY15" fmla="*/ 23530 h 93903"/>
                <a:gd name="connsiteX16" fmla="*/ 1826 w 22887"/>
                <a:gd name="connsiteY16" fmla="*/ 20689 h 93903"/>
                <a:gd name="connsiteX17" fmla="*/ 675 w 22887"/>
                <a:gd name="connsiteY17" fmla="*/ 20838 h 93903"/>
                <a:gd name="connsiteX18" fmla="*/ 3 w 22887"/>
                <a:gd name="connsiteY18" fmla="*/ 39778 h 93903"/>
                <a:gd name="connsiteX19" fmla="*/ 1111 w 22887"/>
                <a:gd name="connsiteY19" fmla="*/ 40569 h 93903"/>
                <a:gd name="connsiteX20" fmla="*/ 2194 w 22887"/>
                <a:gd name="connsiteY20" fmla="*/ 39812 h 93903"/>
                <a:gd name="connsiteX21" fmla="*/ 1171 w 22887"/>
                <a:gd name="connsiteY21" fmla="*/ 37463 h 93903"/>
                <a:gd name="connsiteX22" fmla="*/ 3 w 22887"/>
                <a:gd name="connsiteY22" fmla="*/ 39778 h 93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2887" h="93903">
                  <a:moveTo>
                    <a:pt x="21882" y="90605"/>
                  </a:moveTo>
                  <a:cubicBezTo>
                    <a:pt x="20701" y="90887"/>
                    <a:pt x="20303" y="91760"/>
                    <a:pt x="20752" y="92864"/>
                  </a:cubicBezTo>
                  <a:cubicBezTo>
                    <a:pt x="20910" y="93258"/>
                    <a:pt x="21368" y="93557"/>
                    <a:pt x="21711" y="93904"/>
                  </a:cubicBezTo>
                  <a:cubicBezTo>
                    <a:pt x="22083" y="93151"/>
                    <a:pt x="22489" y="92363"/>
                    <a:pt x="22887" y="91529"/>
                  </a:cubicBezTo>
                  <a:cubicBezTo>
                    <a:pt x="22549" y="91221"/>
                    <a:pt x="22121" y="90532"/>
                    <a:pt x="21882" y="90605"/>
                  </a:cubicBezTo>
                  <a:close/>
                  <a:moveTo>
                    <a:pt x="5112" y="205"/>
                  </a:moveTo>
                  <a:cubicBezTo>
                    <a:pt x="4346" y="-322"/>
                    <a:pt x="3572" y="179"/>
                    <a:pt x="3221" y="1566"/>
                  </a:cubicBezTo>
                  <a:cubicBezTo>
                    <a:pt x="2942" y="2635"/>
                    <a:pt x="2955" y="3765"/>
                    <a:pt x="2801" y="5318"/>
                  </a:cubicBezTo>
                  <a:cubicBezTo>
                    <a:pt x="2801" y="5951"/>
                    <a:pt x="2579" y="7133"/>
                    <a:pt x="2857" y="8125"/>
                  </a:cubicBezTo>
                  <a:cubicBezTo>
                    <a:pt x="3143" y="9080"/>
                    <a:pt x="3970" y="9863"/>
                    <a:pt x="4564" y="10714"/>
                  </a:cubicBezTo>
                  <a:cubicBezTo>
                    <a:pt x="5116" y="9837"/>
                    <a:pt x="6096" y="8977"/>
                    <a:pt x="6160" y="8065"/>
                  </a:cubicBezTo>
                  <a:cubicBezTo>
                    <a:pt x="6344" y="5892"/>
                    <a:pt x="6152" y="3654"/>
                    <a:pt x="6002" y="1484"/>
                  </a:cubicBezTo>
                  <a:cubicBezTo>
                    <a:pt x="5968" y="1009"/>
                    <a:pt x="5527" y="479"/>
                    <a:pt x="5112" y="205"/>
                  </a:cubicBezTo>
                  <a:close/>
                  <a:moveTo>
                    <a:pt x="675" y="20838"/>
                  </a:moveTo>
                  <a:cubicBezTo>
                    <a:pt x="-506" y="22118"/>
                    <a:pt x="63" y="24865"/>
                    <a:pt x="1372" y="24531"/>
                  </a:cubicBezTo>
                  <a:cubicBezTo>
                    <a:pt x="1791" y="24450"/>
                    <a:pt x="2391" y="23872"/>
                    <a:pt x="2391" y="23530"/>
                  </a:cubicBezTo>
                  <a:cubicBezTo>
                    <a:pt x="2382" y="22576"/>
                    <a:pt x="2104" y="21630"/>
                    <a:pt x="1826" y="20689"/>
                  </a:cubicBezTo>
                  <a:cubicBezTo>
                    <a:pt x="1809" y="20629"/>
                    <a:pt x="876" y="20629"/>
                    <a:pt x="675" y="20838"/>
                  </a:cubicBezTo>
                  <a:close/>
                  <a:moveTo>
                    <a:pt x="3" y="39778"/>
                  </a:moveTo>
                  <a:cubicBezTo>
                    <a:pt x="-53" y="39936"/>
                    <a:pt x="713" y="40544"/>
                    <a:pt x="1111" y="40569"/>
                  </a:cubicBezTo>
                  <a:cubicBezTo>
                    <a:pt x="1483" y="40578"/>
                    <a:pt x="2254" y="39970"/>
                    <a:pt x="2194" y="39812"/>
                  </a:cubicBezTo>
                  <a:cubicBezTo>
                    <a:pt x="1958" y="38999"/>
                    <a:pt x="1552" y="38237"/>
                    <a:pt x="1171" y="37463"/>
                  </a:cubicBezTo>
                  <a:cubicBezTo>
                    <a:pt x="773" y="38233"/>
                    <a:pt x="289" y="38973"/>
                    <a:pt x="3" y="39778"/>
                  </a:cubicBezTo>
                  <a:close/>
                </a:path>
              </a:pathLst>
            </a:custGeom>
            <a:grpFill/>
            <a:ln w="5028" cap="flat">
              <a:solidFill>
                <a:schemeClr val="bg1"/>
              </a:solidFill>
              <a:prstDash val="solid"/>
              <a:miter/>
            </a:ln>
          </p:spPr>
          <p:txBody>
            <a:bodyPr rtlCol="0" anchor="ctr"/>
            <a:lstStyle/>
            <a:p>
              <a:endParaRPr lang="en-US"/>
            </a:p>
          </p:txBody>
        </p:sp>
        <p:sp>
          <p:nvSpPr>
            <p:cNvPr id="514" name="Freeform 513">
              <a:extLst>
                <a:ext uri="{FF2B5EF4-FFF2-40B4-BE49-F238E27FC236}">
                  <a16:creationId xmlns:a16="http://schemas.microsoft.com/office/drawing/2014/main" id="{06F9842E-6D7E-E37F-1C58-4BFBC05A70D7}"/>
                </a:ext>
              </a:extLst>
            </p:cNvPr>
            <p:cNvSpPr/>
            <p:nvPr/>
          </p:nvSpPr>
          <p:spPr>
            <a:xfrm>
              <a:off x="7835555" y="4720092"/>
              <a:ext cx="24407" cy="57064"/>
            </a:xfrm>
            <a:custGeom>
              <a:avLst/>
              <a:gdLst>
                <a:gd name="connsiteX0" fmla="*/ 12554 w 24407"/>
                <a:gd name="connsiteY0" fmla="*/ 56591 h 57064"/>
                <a:gd name="connsiteX1" fmla="*/ 15139 w 24407"/>
                <a:gd name="connsiteY1" fmla="*/ 55620 h 57064"/>
                <a:gd name="connsiteX2" fmla="*/ 17270 w 24407"/>
                <a:gd name="connsiteY2" fmla="*/ 47451 h 57064"/>
                <a:gd name="connsiteX3" fmla="*/ 22315 w 24407"/>
                <a:gd name="connsiteY3" fmla="*/ 26132 h 57064"/>
                <a:gd name="connsiteX4" fmla="*/ 24356 w 24407"/>
                <a:gd name="connsiteY4" fmla="*/ 9187 h 57064"/>
                <a:gd name="connsiteX5" fmla="*/ 18023 w 24407"/>
                <a:gd name="connsiteY5" fmla="*/ 193 h 57064"/>
                <a:gd name="connsiteX6" fmla="*/ 14814 w 24407"/>
                <a:gd name="connsiteY6" fmla="*/ 505 h 57064"/>
                <a:gd name="connsiteX7" fmla="*/ 7818 w 24407"/>
                <a:gd name="connsiteY7" fmla="*/ 7796 h 57064"/>
                <a:gd name="connsiteX8" fmla="*/ 2657 w 24407"/>
                <a:gd name="connsiteY8" fmla="*/ 18601 h 57064"/>
                <a:gd name="connsiteX9" fmla="*/ 21 w 24407"/>
                <a:gd name="connsiteY9" fmla="*/ 31520 h 57064"/>
                <a:gd name="connsiteX10" fmla="*/ 7967 w 24407"/>
                <a:gd name="connsiteY10" fmla="*/ 51704 h 57064"/>
                <a:gd name="connsiteX11" fmla="*/ 12554 w 24407"/>
                <a:gd name="connsiteY11" fmla="*/ 56591 h 57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4407" h="57064">
                  <a:moveTo>
                    <a:pt x="12554" y="56591"/>
                  </a:moveTo>
                  <a:cubicBezTo>
                    <a:pt x="13552" y="57507"/>
                    <a:pt x="14711" y="57049"/>
                    <a:pt x="15139" y="55620"/>
                  </a:cubicBezTo>
                  <a:cubicBezTo>
                    <a:pt x="15905" y="52898"/>
                    <a:pt x="15845" y="49719"/>
                    <a:pt x="17270" y="47451"/>
                  </a:cubicBezTo>
                  <a:cubicBezTo>
                    <a:pt x="21416" y="40818"/>
                    <a:pt x="21994" y="33617"/>
                    <a:pt x="22315" y="26132"/>
                  </a:cubicBezTo>
                  <a:cubicBezTo>
                    <a:pt x="22606" y="20471"/>
                    <a:pt x="23663" y="14827"/>
                    <a:pt x="24356" y="9187"/>
                  </a:cubicBezTo>
                  <a:cubicBezTo>
                    <a:pt x="24818" y="5456"/>
                    <a:pt x="22114" y="1472"/>
                    <a:pt x="18023" y="193"/>
                  </a:cubicBezTo>
                  <a:cubicBezTo>
                    <a:pt x="17052" y="-111"/>
                    <a:pt x="15464" y="-90"/>
                    <a:pt x="14814" y="505"/>
                  </a:cubicBezTo>
                  <a:cubicBezTo>
                    <a:pt x="12302" y="2773"/>
                    <a:pt x="9623" y="5041"/>
                    <a:pt x="7818" y="7796"/>
                  </a:cubicBezTo>
                  <a:cubicBezTo>
                    <a:pt x="5665" y="11121"/>
                    <a:pt x="4377" y="14994"/>
                    <a:pt x="2657" y="18601"/>
                  </a:cubicBezTo>
                  <a:cubicBezTo>
                    <a:pt x="633" y="22803"/>
                    <a:pt x="-142" y="27236"/>
                    <a:pt x="21" y="31520"/>
                  </a:cubicBezTo>
                  <a:cubicBezTo>
                    <a:pt x="132" y="39470"/>
                    <a:pt x="1300" y="46629"/>
                    <a:pt x="7967" y="51704"/>
                  </a:cubicBezTo>
                  <a:cubicBezTo>
                    <a:pt x="9717" y="53018"/>
                    <a:pt x="10933" y="55046"/>
                    <a:pt x="12554" y="56591"/>
                  </a:cubicBezTo>
                  <a:close/>
                </a:path>
              </a:pathLst>
            </a:custGeom>
            <a:grpFill/>
            <a:ln w="5028" cap="flat">
              <a:solidFill>
                <a:schemeClr val="bg1"/>
              </a:solidFill>
              <a:prstDash val="solid"/>
              <a:miter/>
            </a:ln>
          </p:spPr>
          <p:txBody>
            <a:bodyPr rtlCol="0" anchor="ctr"/>
            <a:lstStyle/>
            <a:p>
              <a:endParaRPr lang="en-US"/>
            </a:p>
          </p:txBody>
        </p:sp>
        <p:sp>
          <p:nvSpPr>
            <p:cNvPr id="515" name="Freeform 514">
              <a:extLst>
                <a:ext uri="{FF2B5EF4-FFF2-40B4-BE49-F238E27FC236}">
                  <a16:creationId xmlns:a16="http://schemas.microsoft.com/office/drawing/2014/main" id="{D167950B-D70F-C462-6780-08D49FD07550}"/>
                </a:ext>
              </a:extLst>
            </p:cNvPr>
            <p:cNvSpPr/>
            <p:nvPr/>
          </p:nvSpPr>
          <p:spPr>
            <a:xfrm>
              <a:off x="7574056" y="5010060"/>
              <a:ext cx="270818" cy="89292"/>
            </a:xfrm>
            <a:custGeom>
              <a:avLst/>
              <a:gdLst>
                <a:gd name="connsiteX0" fmla="*/ 66929 w 270818"/>
                <a:gd name="connsiteY0" fmla="*/ 84516 h 89292"/>
                <a:gd name="connsiteX1" fmla="*/ 63591 w 270818"/>
                <a:gd name="connsiteY1" fmla="*/ 84178 h 89292"/>
                <a:gd name="connsiteX2" fmla="*/ 57934 w 270818"/>
                <a:gd name="connsiteY2" fmla="*/ 84516 h 89292"/>
                <a:gd name="connsiteX3" fmla="*/ 65953 w 270818"/>
                <a:gd name="connsiteY3" fmla="*/ 89223 h 89292"/>
                <a:gd name="connsiteX4" fmla="*/ 68739 w 270818"/>
                <a:gd name="connsiteY4" fmla="*/ 88273 h 89292"/>
                <a:gd name="connsiteX5" fmla="*/ 69056 w 270818"/>
                <a:gd name="connsiteY5" fmla="*/ 86839 h 89292"/>
                <a:gd name="connsiteX6" fmla="*/ 66929 w 270818"/>
                <a:gd name="connsiteY6" fmla="*/ 84516 h 89292"/>
                <a:gd name="connsiteX7" fmla="*/ 60532 w 270818"/>
                <a:gd name="connsiteY7" fmla="*/ 81187 h 89292"/>
                <a:gd name="connsiteX8" fmla="*/ 62261 w 270818"/>
                <a:gd name="connsiteY8" fmla="*/ 75290 h 89292"/>
                <a:gd name="connsiteX9" fmla="*/ 55688 w 270818"/>
                <a:gd name="connsiteY9" fmla="*/ 61712 h 89292"/>
                <a:gd name="connsiteX10" fmla="*/ 50549 w 270818"/>
                <a:gd name="connsiteY10" fmla="*/ 46119 h 89292"/>
                <a:gd name="connsiteX11" fmla="*/ 50570 w 270818"/>
                <a:gd name="connsiteY11" fmla="*/ 35952 h 89292"/>
                <a:gd name="connsiteX12" fmla="*/ 47036 w 270818"/>
                <a:gd name="connsiteY12" fmla="*/ 24874 h 89292"/>
                <a:gd name="connsiteX13" fmla="*/ 33090 w 270818"/>
                <a:gd name="connsiteY13" fmla="*/ 10222 h 89292"/>
                <a:gd name="connsiteX14" fmla="*/ 33347 w 270818"/>
                <a:gd name="connsiteY14" fmla="*/ 10470 h 89292"/>
                <a:gd name="connsiteX15" fmla="*/ 28524 w 270818"/>
                <a:gd name="connsiteY15" fmla="*/ 13256 h 89292"/>
                <a:gd name="connsiteX16" fmla="*/ 27399 w 270818"/>
                <a:gd name="connsiteY16" fmla="*/ 15866 h 89292"/>
                <a:gd name="connsiteX17" fmla="*/ 24395 w 270818"/>
                <a:gd name="connsiteY17" fmla="*/ 15126 h 89292"/>
                <a:gd name="connsiteX18" fmla="*/ 17275 w 270818"/>
                <a:gd name="connsiteY18" fmla="*/ 17351 h 89292"/>
                <a:gd name="connsiteX19" fmla="*/ 15768 w 270818"/>
                <a:gd name="connsiteY19" fmla="*/ 14750 h 89292"/>
                <a:gd name="connsiteX20" fmla="*/ 16898 w 270818"/>
                <a:gd name="connsiteY20" fmla="*/ 7253 h 89292"/>
                <a:gd name="connsiteX21" fmla="*/ 4540 w 270818"/>
                <a:gd name="connsiteY21" fmla="*/ 3136 h 89292"/>
                <a:gd name="connsiteX22" fmla="*/ 0 w 270818"/>
                <a:gd name="connsiteY22" fmla="*/ 6585 h 89292"/>
                <a:gd name="connsiteX23" fmla="*/ 1472 w 270818"/>
                <a:gd name="connsiteY23" fmla="*/ 8464 h 89292"/>
                <a:gd name="connsiteX24" fmla="*/ 4972 w 270818"/>
                <a:gd name="connsiteY24" fmla="*/ 23188 h 89292"/>
                <a:gd name="connsiteX25" fmla="*/ 6269 w 270818"/>
                <a:gd name="connsiteY25" fmla="*/ 26311 h 89292"/>
                <a:gd name="connsiteX26" fmla="*/ 8276 w 270818"/>
                <a:gd name="connsiteY26" fmla="*/ 36183 h 89292"/>
                <a:gd name="connsiteX27" fmla="*/ 11904 w 270818"/>
                <a:gd name="connsiteY27" fmla="*/ 45477 h 89292"/>
                <a:gd name="connsiteX28" fmla="*/ 20206 w 270818"/>
                <a:gd name="connsiteY28" fmla="*/ 58062 h 89292"/>
                <a:gd name="connsiteX29" fmla="*/ 23432 w 270818"/>
                <a:gd name="connsiteY29" fmla="*/ 61909 h 89292"/>
                <a:gd name="connsiteX30" fmla="*/ 28593 w 270818"/>
                <a:gd name="connsiteY30" fmla="*/ 66274 h 89292"/>
                <a:gd name="connsiteX31" fmla="*/ 40613 w 270818"/>
                <a:gd name="connsiteY31" fmla="*/ 75440 h 89292"/>
                <a:gd name="connsiteX32" fmla="*/ 57233 w 270818"/>
                <a:gd name="connsiteY32" fmla="*/ 84088 h 89292"/>
                <a:gd name="connsiteX33" fmla="*/ 56809 w 270818"/>
                <a:gd name="connsiteY33" fmla="*/ 84563 h 89292"/>
                <a:gd name="connsiteX34" fmla="*/ 57934 w 270818"/>
                <a:gd name="connsiteY34" fmla="*/ 84507 h 89292"/>
                <a:gd name="connsiteX35" fmla="*/ 57297 w 270818"/>
                <a:gd name="connsiteY35" fmla="*/ 84126 h 89292"/>
                <a:gd name="connsiteX36" fmla="*/ 60532 w 270818"/>
                <a:gd name="connsiteY36" fmla="*/ 81187 h 89292"/>
                <a:gd name="connsiteX37" fmla="*/ 117435 w 270818"/>
                <a:gd name="connsiteY37" fmla="*/ 38370 h 89292"/>
                <a:gd name="connsiteX38" fmla="*/ 115056 w 270818"/>
                <a:gd name="connsiteY38" fmla="*/ 42362 h 89292"/>
                <a:gd name="connsiteX39" fmla="*/ 117533 w 270818"/>
                <a:gd name="connsiteY39" fmla="*/ 44301 h 89292"/>
                <a:gd name="connsiteX40" fmla="*/ 120221 w 270818"/>
                <a:gd name="connsiteY40" fmla="*/ 41117 h 89292"/>
                <a:gd name="connsiteX41" fmla="*/ 117435 w 270818"/>
                <a:gd name="connsiteY41" fmla="*/ 38370 h 89292"/>
                <a:gd name="connsiteX42" fmla="*/ 270442 w 270818"/>
                <a:gd name="connsiteY42" fmla="*/ 23808 h 89292"/>
                <a:gd name="connsiteX43" fmla="*/ 258615 w 270818"/>
                <a:gd name="connsiteY43" fmla="*/ 17214 h 89292"/>
                <a:gd name="connsiteX44" fmla="*/ 249744 w 270818"/>
                <a:gd name="connsiteY44" fmla="*/ 7882 h 89292"/>
                <a:gd name="connsiteX45" fmla="*/ 242714 w 270818"/>
                <a:gd name="connsiteY45" fmla="*/ 556 h 89292"/>
                <a:gd name="connsiteX46" fmla="*/ 237998 w 270818"/>
                <a:gd name="connsiteY46" fmla="*/ 333 h 89292"/>
                <a:gd name="connsiteX47" fmla="*/ 231220 w 270818"/>
                <a:gd name="connsiteY47" fmla="*/ 5109 h 89292"/>
                <a:gd name="connsiteX48" fmla="*/ 226496 w 270818"/>
                <a:gd name="connsiteY48" fmla="*/ 14146 h 89292"/>
                <a:gd name="connsiteX49" fmla="*/ 222444 w 270818"/>
                <a:gd name="connsiteY49" fmla="*/ 19521 h 89292"/>
                <a:gd name="connsiteX50" fmla="*/ 209850 w 270818"/>
                <a:gd name="connsiteY50" fmla="*/ 27835 h 89292"/>
                <a:gd name="connsiteX51" fmla="*/ 194968 w 270818"/>
                <a:gd name="connsiteY51" fmla="*/ 41092 h 89292"/>
                <a:gd name="connsiteX52" fmla="*/ 188887 w 270818"/>
                <a:gd name="connsiteY52" fmla="*/ 49307 h 89292"/>
                <a:gd name="connsiteX53" fmla="*/ 173859 w 270818"/>
                <a:gd name="connsiteY53" fmla="*/ 59577 h 89292"/>
                <a:gd name="connsiteX54" fmla="*/ 161741 w 270818"/>
                <a:gd name="connsiteY54" fmla="*/ 70467 h 89292"/>
                <a:gd name="connsiteX55" fmla="*/ 159254 w 270818"/>
                <a:gd name="connsiteY55" fmla="*/ 76818 h 89292"/>
                <a:gd name="connsiteX56" fmla="*/ 153439 w 270818"/>
                <a:gd name="connsiteY56" fmla="*/ 79158 h 89292"/>
                <a:gd name="connsiteX57" fmla="*/ 142232 w 270818"/>
                <a:gd name="connsiteY57" fmla="*/ 75067 h 89292"/>
                <a:gd name="connsiteX58" fmla="*/ 140709 w 270818"/>
                <a:gd name="connsiteY58" fmla="*/ 74704 h 89292"/>
                <a:gd name="connsiteX59" fmla="*/ 147607 w 270818"/>
                <a:gd name="connsiteY59" fmla="*/ 83553 h 89292"/>
                <a:gd name="connsiteX60" fmla="*/ 151531 w 270818"/>
                <a:gd name="connsiteY60" fmla="*/ 88893 h 89292"/>
                <a:gd name="connsiteX61" fmla="*/ 156024 w 270818"/>
                <a:gd name="connsiteY61" fmla="*/ 88316 h 89292"/>
                <a:gd name="connsiteX62" fmla="*/ 158561 w 270818"/>
                <a:gd name="connsiteY62" fmla="*/ 86933 h 89292"/>
                <a:gd name="connsiteX63" fmla="*/ 164180 w 270818"/>
                <a:gd name="connsiteY63" fmla="*/ 86060 h 89292"/>
                <a:gd name="connsiteX64" fmla="*/ 173457 w 270818"/>
                <a:gd name="connsiteY64" fmla="*/ 85517 h 89292"/>
                <a:gd name="connsiteX65" fmla="*/ 181882 w 270818"/>
                <a:gd name="connsiteY65" fmla="*/ 82145 h 89292"/>
                <a:gd name="connsiteX66" fmla="*/ 188335 w 270818"/>
                <a:gd name="connsiteY66" fmla="*/ 81306 h 89292"/>
                <a:gd name="connsiteX67" fmla="*/ 194236 w 270818"/>
                <a:gd name="connsiteY67" fmla="*/ 83848 h 89292"/>
                <a:gd name="connsiteX68" fmla="*/ 199576 w 270818"/>
                <a:gd name="connsiteY68" fmla="*/ 82436 h 89292"/>
                <a:gd name="connsiteX69" fmla="*/ 209119 w 270818"/>
                <a:gd name="connsiteY69" fmla="*/ 80181 h 89292"/>
                <a:gd name="connsiteX70" fmla="*/ 209692 w 270818"/>
                <a:gd name="connsiteY70" fmla="*/ 77643 h 89292"/>
                <a:gd name="connsiteX71" fmla="*/ 214442 w 270818"/>
                <a:gd name="connsiteY71" fmla="*/ 70074 h 89292"/>
                <a:gd name="connsiteX72" fmla="*/ 218387 w 270818"/>
                <a:gd name="connsiteY72" fmla="*/ 61644 h 89292"/>
                <a:gd name="connsiteX73" fmla="*/ 222046 w 270818"/>
                <a:gd name="connsiteY73" fmla="*/ 53501 h 89292"/>
                <a:gd name="connsiteX74" fmla="*/ 224292 w 270818"/>
                <a:gd name="connsiteY74" fmla="*/ 43663 h 89292"/>
                <a:gd name="connsiteX75" fmla="*/ 225978 w 270818"/>
                <a:gd name="connsiteY75" fmla="*/ 39448 h 89292"/>
                <a:gd name="connsiteX76" fmla="*/ 228511 w 270818"/>
                <a:gd name="connsiteY76" fmla="*/ 36941 h 89292"/>
                <a:gd name="connsiteX77" fmla="*/ 231036 w 270818"/>
                <a:gd name="connsiteY77" fmla="*/ 37488 h 89292"/>
                <a:gd name="connsiteX78" fmla="*/ 242833 w 270818"/>
                <a:gd name="connsiteY78" fmla="*/ 38045 h 89292"/>
                <a:gd name="connsiteX79" fmla="*/ 255371 w 270818"/>
                <a:gd name="connsiteY79" fmla="*/ 41109 h 89292"/>
                <a:gd name="connsiteX80" fmla="*/ 256698 w 270818"/>
                <a:gd name="connsiteY80" fmla="*/ 40077 h 89292"/>
                <a:gd name="connsiteX81" fmla="*/ 260151 w 270818"/>
                <a:gd name="connsiteY81" fmla="*/ 34557 h 89292"/>
                <a:gd name="connsiteX82" fmla="*/ 264357 w 270818"/>
                <a:gd name="connsiteY82" fmla="*/ 29923 h 89292"/>
                <a:gd name="connsiteX83" fmla="*/ 270258 w 270818"/>
                <a:gd name="connsiteY83" fmla="*/ 26842 h 89292"/>
                <a:gd name="connsiteX84" fmla="*/ 270819 w 270818"/>
                <a:gd name="connsiteY84" fmla="*/ 25272 h 89292"/>
                <a:gd name="connsiteX85" fmla="*/ 270442 w 270818"/>
                <a:gd name="connsiteY85" fmla="*/ 23808 h 89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270818" h="89292">
                  <a:moveTo>
                    <a:pt x="66929" y="84516"/>
                  </a:moveTo>
                  <a:cubicBezTo>
                    <a:pt x="65966" y="84066"/>
                    <a:pt x="64712" y="84135"/>
                    <a:pt x="63591" y="84178"/>
                  </a:cubicBezTo>
                  <a:cubicBezTo>
                    <a:pt x="61704" y="84233"/>
                    <a:pt x="59830" y="84379"/>
                    <a:pt x="57934" y="84516"/>
                  </a:cubicBezTo>
                  <a:cubicBezTo>
                    <a:pt x="60596" y="86116"/>
                    <a:pt x="63193" y="87836"/>
                    <a:pt x="65953" y="89223"/>
                  </a:cubicBezTo>
                  <a:cubicBezTo>
                    <a:pt x="66578" y="89531"/>
                    <a:pt x="67866" y="88748"/>
                    <a:pt x="68739" y="88273"/>
                  </a:cubicBezTo>
                  <a:cubicBezTo>
                    <a:pt x="69043" y="88114"/>
                    <a:pt x="69248" y="87164"/>
                    <a:pt x="69056" y="86839"/>
                  </a:cubicBezTo>
                  <a:cubicBezTo>
                    <a:pt x="68482" y="85966"/>
                    <a:pt x="67811" y="84922"/>
                    <a:pt x="66929" y="84516"/>
                  </a:cubicBezTo>
                  <a:close/>
                  <a:moveTo>
                    <a:pt x="60532" y="81187"/>
                  </a:moveTo>
                  <a:cubicBezTo>
                    <a:pt x="62641" y="79599"/>
                    <a:pt x="63271" y="77558"/>
                    <a:pt x="62261" y="75290"/>
                  </a:cubicBezTo>
                  <a:cubicBezTo>
                    <a:pt x="60241" y="70643"/>
                    <a:pt x="58842" y="65410"/>
                    <a:pt x="55688" y="61712"/>
                  </a:cubicBezTo>
                  <a:cubicBezTo>
                    <a:pt x="51635" y="56941"/>
                    <a:pt x="50767" y="51759"/>
                    <a:pt x="50549" y="46119"/>
                  </a:cubicBezTo>
                  <a:cubicBezTo>
                    <a:pt x="50420" y="42722"/>
                    <a:pt x="50506" y="39337"/>
                    <a:pt x="50570" y="35952"/>
                  </a:cubicBezTo>
                  <a:cubicBezTo>
                    <a:pt x="50634" y="31840"/>
                    <a:pt x="49582" y="27903"/>
                    <a:pt x="47036" y="24874"/>
                  </a:cubicBezTo>
                  <a:cubicBezTo>
                    <a:pt x="42692" y="19743"/>
                    <a:pt x="37767" y="15066"/>
                    <a:pt x="33090" y="10222"/>
                  </a:cubicBezTo>
                  <a:cubicBezTo>
                    <a:pt x="33180" y="10312"/>
                    <a:pt x="33257" y="10372"/>
                    <a:pt x="33347" y="10470"/>
                  </a:cubicBezTo>
                  <a:lnTo>
                    <a:pt x="28524" y="13256"/>
                  </a:lnTo>
                  <a:lnTo>
                    <a:pt x="27399" y="15866"/>
                  </a:lnTo>
                  <a:lnTo>
                    <a:pt x="24395" y="15126"/>
                  </a:lnTo>
                  <a:lnTo>
                    <a:pt x="17275" y="17351"/>
                  </a:lnTo>
                  <a:lnTo>
                    <a:pt x="15768" y="14750"/>
                  </a:lnTo>
                  <a:lnTo>
                    <a:pt x="16898" y="7253"/>
                  </a:lnTo>
                  <a:lnTo>
                    <a:pt x="4540" y="3136"/>
                  </a:lnTo>
                  <a:lnTo>
                    <a:pt x="0" y="6585"/>
                  </a:lnTo>
                  <a:cubicBezTo>
                    <a:pt x="479" y="7210"/>
                    <a:pt x="984" y="7817"/>
                    <a:pt x="1472" y="8464"/>
                  </a:cubicBezTo>
                  <a:cubicBezTo>
                    <a:pt x="4720" y="12747"/>
                    <a:pt x="4223" y="18156"/>
                    <a:pt x="4972" y="23188"/>
                  </a:cubicBezTo>
                  <a:cubicBezTo>
                    <a:pt x="5118" y="24270"/>
                    <a:pt x="5704" y="25349"/>
                    <a:pt x="6269" y="26311"/>
                  </a:cubicBezTo>
                  <a:cubicBezTo>
                    <a:pt x="8100" y="29384"/>
                    <a:pt x="8498" y="32679"/>
                    <a:pt x="8276" y="36183"/>
                  </a:cubicBezTo>
                  <a:cubicBezTo>
                    <a:pt x="8045" y="39773"/>
                    <a:pt x="9414" y="42962"/>
                    <a:pt x="11904" y="45477"/>
                  </a:cubicBezTo>
                  <a:cubicBezTo>
                    <a:pt x="15516" y="49136"/>
                    <a:pt x="19106" y="52675"/>
                    <a:pt x="20206" y="58062"/>
                  </a:cubicBezTo>
                  <a:cubicBezTo>
                    <a:pt x="20493" y="59517"/>
                    <a:pt x="22187" y="60750"/>
                    <a:pt x="23432" y="61909"/>
                  </a:cubicBezTo>
                  <a:cubicBezTo>
                    <a:pt x="25093" y="63441"/>
                    <a:pt x="27497" y="64442"/>
                    <a:pt x="28593" y="66274"/>
                  </a:cubicBezTo>
                  <a:cubicBezTo>
                    <a:pt x="31426" y="71032"/>
                    <a:pt x="35991" y="73142"/>
                    <a:pt x="40613" y="75440"/>
                  </a:cubicBezTo>
                  <a:cubicBezTo>
                    <a:pt x="46205" y="78221"/>
                    <a:pt x="51708" y="81199"/>
                    <a:pt x="57233" y="84088"/>
                  </a:cubicBezTo>
                  <a:lnTo>
                    <a:pt x="56809" y="84563"/>
                  </a:lnTo>
                  <a:cubicBezTo>
                    <a:pt x="57203" y="84541"/>
                    <a:pt x="57554" y="84520"/>
                    <a:pt x="57934" y="84507"/>
                  </a:cubicBezTo>
                  <a:cubicBezTo>
                    <a:pt x="57725" y="84370"/>
                    <a:pt x="57511" y="84263"/>
                    <a:pt x="57297" y="84126"/>
                  </a:cubicBezTo>
                  <a:cubicBezTo>
                    <a:pt x="58349" y="83125"/>
                    <a:pt x="59398" y="82059"/>
                    <a:pt x="60532" y="81187"/>
                  </a:cubicBezTo>
                  <a:close/>
                  <a:moveTo>
                    <a:pt x="117435" y="38370"/>
                  </a:moveTo>
                  <a:cubicBezTo>
                    <a:pt x="115227" y="38905"/>
                    <a:pt x="114161" y="41057"/>
                    <a:pt x="115056" y="42362"/>
                  </a:cubicBezTo>
                  <a:cubicBezTo>
                    <a:pt x="115642" y="43205"/>
                    <a:pt x="116588" y="43980"/>
                    <a:pt x="117533" y="44301"/>
                  </a:cubicBezTo>
                  <a:cubicBezTo>
                    <a:pt x="118928" y="44780"/>
                    <a:pt x="120944" y="42491"/>
                    <a:pt x="120221" y="41117"/>
                  </a:cubicBezTo>
                  <a:cubicBezTo>
                    <a:pt x="119609" y="39902"/>
                    <a:pt x="118201" y="39089"/>
                    <a:pt x="117435" y="38370"/>
                  </a:cubicBezTo>
                  <a:close/>
                  <a:moveTo>
                    <a:pt x="270442" y="23808"/>
                  </a:moveTo>
                  <a:cubicBezTo>
                    <a:pt x="266522" y="21553"/>
                    <a:pt x="262590" y="19358"/>
                    <a:pt x="258615" y="17214"/>
                  </a:cubicBezTo>
                  <a:cubicBezTo>
                    <a:pt x="254627" y="15045"/>
                    <a:pt x="250228" y="13355"/>
                    <a:pt x="249744" y="7882"/>
                  </a:cubicBezTo>
                  <a:cubicBezTo>
                    <a:pt x="247438" y="5400"/>
                    <a:pt x="245320" y="2678"/>
                    <a:pt x="242714" y="556"/>
                  </a:cubicBezTo>
                  <a:cubicBezTo>
                    <a:pt x="241725" y="-266"/>
                    <a:pt x="239526" y="-30"/>
                    <a:pt x="237998" y="333"/>
                  </a:cubicBezTo>
                  <a:cubicBezTo>
                    <a:pt x="235174" y="967"/>
                    <a:pt x="232692" y="2528"/>
                    <a:pt x="231220" y="5109"/>
                  </a:cubicBezTo>
                  <a:cubicBezTo>
                    <a:pt x="229556" y="8070"/>
                    <a:pt x="228203" y="11232"/>
                    <a:pt x="226496" y="14146"/>
                  </a:cubicBezTo>
                  <a:cubicBezTo>
                    <a:pt x="225354" y="16072"/>
                    <a:pt x="224160" y="18194"/>
                    <a:pt x="222444" y="19521"/>
                  </a:cubicBezTo>
                  <a:cubicBezTo>
                    <a:pt x="218451" y="22580"/>
                    <a:pt x="214429" y="25952"/>
                    <a:pt x="209850" y="27835"/>
                  </a:cubicBezTo>
                  <a:cubicBezTo>
                    <a:pt x="203162" y="30621"/>
                    <a:pt x="198301" y="34724"/>
                    <a:pt x="194968" y="41092"/>
                  </a:cubicBezTo>
                  <a:cubicBezTo>
                    <a:pt x="193397" y="44066"/>
                    <a:pt x="190761" y="46466"/>
                    <a:pt x="188887" y="49307"/>
                  </a:cubicBezTo>
                  <a:cubicBezTo>
                    <a:pt x="185267" y="54844"/>
                    <a:pt x="180457" y="58430"/>
                    <a:pt x="173859" y="59577"/>
                  </a:cubicBezTo>
                  <a:cubicBezTo>
                    <a:pt x="167616" y="60685"/>
                    <a:pt x="164017" y="64879"/>
                    <a:pt x="161741" y="70467"/>
                  </a:cubicBezTo>
                  <a:cubicBezTo>
                    <a:pt x="160868" y="72577"/>
                    <a:pt x="160153" y="74729"/>
                    <a:pt x="159254" y="76818"/>
                  </a:cubicBezTo>
                  <a:cubicBezTo>
                    <a:pt x="158446" y="78717"/>
                    <a:pt x="155549" y="79877"/>
                    <a:pt x="153439" y="79158"/>
                  </a:cubicBezTo>
                  <a:cubicBezTo>
                    <a:pt x="149682" y="77853"/>
                    <a:pt x="145968" y="76458"/>
                    <a:pt x="142232" y="75067"/>
                  </a:cubicBezTo>
                  <a:cubicBezTo>
                    <a:pt x="141680" y="74875"/>
                    <a:pt x="141210" y="74824"/>
                    <a:pt x="140709" y="74704"/>
                  </a:cubicBezTo>
                  <a:lnTo>
                    <a:pt x="147607" y="83553"/>
                  </a:lnTo>
                  <a:lnTo>
                    <a:pt x="151531" y="88893"/>
                  </a:lnTo>
                  <a:lnTo>
                    <a:pt x="156024" y="88316"/>
                  </a:lnTo>
                  <a:lnTo>
                    <a:pt x="158561" y="86933"/>
                  </a:lnTo>
                  <a:lnTo>
                    <a:pt x="164180" y="86060"/>
                  </a:lnTo>
                  <a:cubicBezTo>
                    <a:pt x="164180" y="86060"/>
                    <a:pt x="172323" y="86060"/>
                    <a:pt x="173457" y="85517"/>
                  </a:cubicBezTo>
                  <a:cubicBezTo>
                    <a:pt x="174574" y="84952"/>
                    <a:pt x="181882" y="82145"/>
                    <a:pt x="181882" y="82145"/>
                  </a:cubicBezTo>
                  <a:lnTo>
                    <a:pt x="188335" y="81306"/>
                  </a:lnTo>
                  <a:lnTo>
                    <a:pt x="194236" y="83848"/>
                  </a:lnTo>
                  <a:lnTo>
                    <a:pt x="199576" y="82436"/>
                  </a:lnTo>
                  <a:lnTo>
                    <a:pt x="209119" y="80181"/>
                  </a:lnTo>
                  <a:lnTo>
                    <a:pt x="209692" y="77643"/>
                  </a:lnTo>
                  <a:lnTo>
                    <a:pt x="214442" y="70074"/>
                  </a:lnTo>
                  <a:lnTo>
                    <a:pt x="218387" y="61644"/>
                  </a:lnTo>
                  <a:lnTo>
                    <a:pt x="222046" y="53501"/>
                  </a:lnTo>
                  <a:lnTo>
                    <a:pt x="224292" y="43663"/>
                  </a:lnTo>
                  <a:lnTo>
                    <a:pt x="225978" y="39448"/>
                  </a:lnTo>
                  <a:lnTo>
                    <a:pt x="228511" y="36941"/>
                  </a:lnTo>
                  <a:lnTo>
                    <a:pt x="231036" y="37488"/>
                  </a:lnTo>
                  <a:lnTo>
                    <a:pt x="242833" y="38045"/>
                  </a:lnTo>
                  <a:lnTo>
                    <a:pt x="255371" y="41109"/>
                  </a:lnTo>
                  <a:cubicBezTo>
                    <a:pt x="255812" y="40775"/>
                    <a:pt x="256180" y="40377"/>
                    <a:pt x="256698" y="40077"/>
                  </a:cubicBezTo>
                  <a:cubicBezTo>
                    <a:pt x="258829" y="38836"/>
                    <a:pt x="259826" y="36919"/>
                    <a:pt x="260151" y="34557"/>
                  </a:cubicBezTo>
                  <a:cubicBezTo>
                    <a:pt x="260532" y="32076"/>
                    <a:pt x="261901" y="30535"/>
                    <a:pt x="264357" y="29923"/>
                  </a:cubicBezTo>
                  <a:cubicBezTo>
                    <a:pt x="266561" y="29337"/>
                    <a:pt x="268846" y="28926"/>
                    <a:pt x="270258" y="26842"/>
                  </a:cubicBezTo>
                  <a:cubicBezTo>
                    <a:pt x="270545" y="26393"/>
                    <a:pt x="270639" y="25807"/>
                    <a:pt x="270819" y="25272"/>
                  </a:cubicBezTo>
                  <a:cubicBezTo>
                    <a:pt x="270695" y="24758"/>
                    <a:pt x="270742" y="23997"/>
                    <a:pt x="270442" y="23808"/>
                  </a:cubicBezTo>
                  <a:close/>
                </a:path>
              </a:pathLst>
            </a:custGeom>
            <a:grpFill/>
            <a:ln w="5028" cap="flat">
              <a:solidFill>
                <a:schemeClr val="bg1"/>
              </a:solidFill>
              <a:prstDash val="solid"/>
              <a:miter/>
            </a:ln>
          </p:spPr>
          <p:txBody>
            <a:bodyPr rtlCol="0" anchor="ctr"/>
            <a:lstStyle/>
            <a:p>
              <a:endParaRPr lang="en-US"/>
            </a:p>
          </p:txBody>
        </p:sp>
        <p:sp>
          <p:nvSpPr>
            <p:cNvPr id="516" name="Freeform 515">
              <a:extLst>
                <a:ext uri="{FF2B5EF4-FFF2-40B4-BE49-F238E27FC236}">
                  <a16:creationId xmlns:a16="http://schemas.microsoft.com/office/drawing/2014/main" id="{48833DAD-4B49-887B-D462-14B5D9B410E9}"/>
                </a:ext>
              </a:extLst>
            </p:cNvPr>
            <p:cNvSpPr/>
            <p:nvPr/>
          </p:nvSpPr>
          <p:spPr>
            <a:xfrm>
              <a:off x="7507072" y="5028570"/>
              <a:ext cx="651442" cy="242804"/>
            </a:xfrm>
            <a:custGeom>
              <a:avLst/>
              <a:gdLst>
                <a:gd name="connsiteX0" fmla="*/ 181762 w 651442"/>
                <a:gd name="connsiteY0" fmla="*/ 130184 h 242804"/>
                <a:gd name="connsiteX1" fmla="*/ 185557 w 651442"/>
                <a:gd name="connsiteY1" fmla="*/ 128305 h 242804"/>
                <a:gd name="connsiteX2" fmla="*/ 185981 w 651442"/>
                <a:gd name="connsiteY2" fmla="*/ 126063 h 242804"/>
                <a:gd name="connsiteX3" fmla="*/ 177988 w 651442"/>
                <a:gd name="connsiteY3" fmla="*/ 121634 h 242804"/>
                <a:gd name="connsiteX4" fmla="*/ 176798 w 651442"/>
                <a:gd name="connsiteY4" fmla="*/ 122811 h 242804"/>
                <a:gd name="connsiteX5" fmla="*/ 176212 w 651442"/>
                <a:gd name="connsiteY5" fmla="*/ 127510 h 242804"/>
                <a:gd name="connsiteX6" fmla="*/ 181762 w 651442"/>
                <a:gd name="connsiteY6" fmla="*/ 130184 h 242804"/>
                <a:gd name="connsiteX7" fmla="*/ 138577 w 651442"/>
                <a:gd name="connsiteY7" fmla="*/ 87958 h 242804"/>
                <a:gd name="connsiteX8" fmla="*/ 136194 w 651442"/>
                <a:gd name="connsiteY8" fmla="*/ 86661 h 242804"/>
                <a:gd name="connsiteX9" fmla="*/ 135034 w 651442"/>
                <a:gd name="connsiteY9" fmla="*/ 89058 h 242804"/>
                <a:gd name="connsiteX10" fmla="*/ 137722 w 651442"/>
                <a:gd name="connsiteY10" fmla="*/ 89139 h 242804"/>
                <a:gd name="connsiteX11" fmla="*/ 138577 w 651442"/>
                <a:gd name="connsiteY11" fmla="*/ 87958 h 242804"/>
                <a:gd name="connsiteX12" fmla="*/ 355352 w 651442"/>
                <a:gd name="connsiteY12" fmla="*/ 173197 h 242804"/>
                <a:gd name="connsiteX13" fmla="*/ 356468 w 651442"/>
                <a:gd name="connsiteY13" fmla="*/ 172787 h 242804"/>
                <a:gd name="connsiteX14" fmla="*/ 356117 w 651442"/>
                <a:gd name="connsiteY14" fmla="*/ 171374 h 242804"/>
                <a:gd name="connsiteX15" fmla="*/ 355022 w 651442"/>
                <a:gd name="connsiteY15" fmla="*/ 171781 h 242804"/>
                <a:gd name="connsiteX16" fmla="*/ 355352 w 651442"/>
                <a:gd name="connsiteY16" fmla="*/ 173197 h 242804"/>
                <a:gd name="connsiteX17" fmla="*/ 134191 w 651442"/>
                <a:gd name="connsiteY17" fmla="*/ 90247 h 242804"/>
                <a:gd name="connsiteX18" fmla="*/ 133066 w 651442"/>
                <a:gd name="connsiteY18" fmla="*/ 91655 h 242804"/>
                <a:gd name="connsiteX19" fmla="*/ 133404 w 651442"/>
                <a:gd name="connsiteY19" fmla="*/ 92793 h 242804"/>
                <a:gd name="connsiteX20" fmla="*/ 134191 w 651442"/>
                <a:gd name="connsiteY20" fmla="*/ 90247 h 242804"/>
                <a:gd name="connsiteX21" fmla="*/ 135034 w 651442"/>
                <a:gd name="connsiteY21" fmla="*/ 89058 h 242804"/>
                <a:gd name="connsiteX22" fmla="*/ 134585 w 651442"/>
                <a:gd name="connsiteY22" fmla="*/ 89045 h 242804"/>
                <a:gd name="connsiteX23" fmla="*/ 134187 w 651442"/>
                <a:gd name="connsiteY23" fmla="*/ 90247 h 242804"/>
                <a:gd name="connsiteX24" fmla="*/ 134923 w 651442"/>
                <a:gd name="connsiteY24" fmla="*/ 89361 h 242804"/>
                <a:gd name="connsiteX25" fmla="*/ 135034 w 651442"/>
                <a:gd name="connsiteY25" fmla="*/ 89058 h 242804"/>
                <a:gd name="connsiteX26" fmla="*/ 447887 w 651442"/>
                <a:gd name="connsiteY26" fmla="*/ 21474 h 242804"/>
                <a:gd name="connsiteX27" fmla="*/ 447672 w 651442"/>
                <a:gd name="connsiteY27" fmla="*/ 21457 h 242804"/>
                <a:gd name="connsiteX28" fmla="*/ 447801 w 651442"/>
                <a:gd name="connsiteY28" fmla="*/ 21632 h 242804"/>
                <a:gd name="connsiteX29" fmla="*/ 447887 w 651442"/>
                <a:gd name="connsiteY29" fmla="*/ 21474 h 242804"/>
                <a:gd name="connsiteX30" fmla="*/ 496754 w 651442"/>
                <a:gd name="connsiteY30" fmla="*/ 110907 h 242804"/>
                <a:gd name="connsiteX31" fmla="*/ 494700 w 651442"/>
                <a:gd name="connsiteY31" fmla="*/ 109148 h 242804"/>
                <a:gd name="connsiteX32" fmla="*/ 492389 w 651442"/>
                <a:gd name="connsiteY32" fmla="*/ 110761 h 242804"/>
                <a:gd name="connsiteX33" fmla="*/ 493673 w 651442"/>
                <a:gd name="connsiteY33" fmla="*/ 113016 h 242804"/>
                <a:gd name="connsiteX34" fmla="*/ 496754 w 651442"/>
                <a:gd name="connsiteY34" fmla="*/ 110907 h 242804"/>
                <a:gd name="connsiteX35" fmla="*/ 375305 w 651442"/>
                <a:gd name="connsiteY35" fmla="*/ 160334 h 242804"/>
                <a:gd name="connsiteX36" fmla="*/ 376708 w 651442"/>
                <a:gd name="connsiteY36" fmla="*/ 161815 h 242804"/>
                <a:gd name="connsiteX37" fmla="*/ 377200 w 651442"/>
                <a:gd name="connsiteY37" fmla="*/ 160493 h 242804"/>
                <a:gd name="connsiteX38" fmla="*/ 376306 w 651442"/>
                <a:gd name="connsiteY38" fmla="*/ 159295 h 242804"/>
                <a:gd name="connsiteX39" fmla="*/ 375305 w 651442"/>
                <a:gd name="connsiteY39" fmla="*/ 160334 h 242804"/>
                <a:gd name="connsiteX40" fmla="*/ 436449 w 651442"/>
                <a:gd name="connsiteY40" fmla="*/ 199146 h 242804"/>
                <a:gd name="connsiteX41" fmla="*/ 439671 w 651442"/>
                <a:gd name="connsiteY41" fmla="*/ 198838 h 242804"/>
                <a:gd name="connsiteX42" fmla="*/ 441682 w 651442"/>
                <a:gd name="connsiteY42" fmla="*/ 196720 h 242804"/>
                <a:gd name="connsiteX43" fmla="*/ 439927 w 651442"/>
                <a:gd name="connsiteY43" fmla="*/ 194597 h 242804"/>
                <a:gd name="connsiteX44" fmla="*/ 438301 w 651442"/>
                <a:gd name="connsiteY44" fmla="*/ 194511 h 242804"/>
                <a:gd name="connsiteX45" fmla="*/ 436654 w 651442"/>
                <a:gd name="connsiteY45" fmla="*/ 194623 h 242804"/>
                <a:gd name="connsiteX46" fmla="*/ 432751 w 651442"/>
                <a:gd name="connsiteY46" fmla="*/ 196959 h 242804"/>
                <a:gd name="connsiteX47" fmla="*/ 436449 w 651442"/>
                <a:gd name="connsiteY47" fmla="*/ 199146 h 242804"/>
                <a:gd name="connsiteX48" fmla="*/ 577799 w 651442"/>
                <a:gd name="connsiteY48" fmla="*/ 107111 h 242804"/>
                <a:gd name="connsiteX49" fmla="*/ 576815 w 651442"/>
                <a:gd name="connsiteY49" fmla="*/ 108339 h 242804"/>
                <a:gd name="connsiteX50" fmla="*/ 577757 w 651442"/>
                <a:gd name="connsiteY50" fmla="*/ 109550 h 242804"/>
                <a:gd name="connsiteX51" fmla="*/ 579383 w 651442"/>
                <a:gd name="connsiteY51" fmla="*/ 109974 h 242804"/>
                <a:gd name="connsiteX52" fmla="*/ 583833 w 651442"/>
                <a:gd name="connsiteY52" fmla="*/ 108374 h 242804"/>
                <a:gd name="connsiteX53" fmla="*/ 580068 w 651442"/>
                <a:gd name="connsiteY53" fmla="*/ 106581 h 242804"/>
                <a:gd name="connsiteX54" fmla="*/ 577799 w 651442"/>
                <a:gd name="connsiteY54" fmla="*/ 107111 h 242804"/>
                <a:gd name="connsiteX55" fmla="*/ 579853 w 651442"/>
                <a:gd name="connsiteY55" fmla="*/ 98681 h 242804"/>
                <a:gd name="connsiteX56" fmla="*/ 580667 w 651442"/>
                <a:gd name="connsiteY56" fmla="*/ 97453 h 242804"/>
                <a:gd name="connsiteX57" fmla="*/ 576088 w 651442"/>
                <a:gd name="connsiteY57" fmla="*/ 93944 h 242804"/>
                <a:gd name="connsiteX58" fmla="*/ 574975 w 651442"/>
                <a:gd name="connsiteY58" fmla="*/ 94839 h 242804"/>
                <a:gd name="connsiteX59" fmla="*/ 577029 w 651442"/>
                <a:gd name="connsiteY59" fmla="*/ 98681 h 242804"/>
                <a:gd name="connsiteX60" fmla="*/ 579853 w 651442"/>
                <a:gd name="connsiteY60" fmla="*/ 98681 h 242804"/>
                <a:gd name="connsiteX61" fmla="*/ 414330 w 651442"/>
                <a:gd name="connsiteY61" fmla="*/ 110736 h 242804"/>
                <a:gd name="connsiteX62" fmla="*/ 415780 w 651442"/>
                <a:gd name="connsiteY62" fmla="*/ 113123 h 242804"/>
                <a:gd name="connsiteX63" fmla="*/ 423954 w 651442"/>
                <a:gd name="connsiteY63" fmla="*/ 113166 h 242804"/>
                <a:gd name="connsiteX64" fmla="*/ 423954 w 651442"/>
                <a:gd name="connsiteY64" fmla="*/ 113038 h 242804"/>
                <a:gd name="connsiteX65" fmla="*/ 430561 w 651442"/>
                <a:gd name="connsiteY65" fmla="*/ 112939 h 242804"/>
                <a:gd name="connsiteX66" fmla="*/ 432396 w 651442"/>
                <a:gd name="connsiteY66" fmla="*/ 111339 h 242804"/>
                <a:gd name="connsiteX67" fmla="*/ 431194 w 651442"/>
                <a:gd name="connsiteY67" fmla="*/ 110346 h 242804"/>
                <a:gd name="connsiteX68" fmla="*/ 416534 w 651442"/>
                <a:gd name="connsiteY68" fmla="*/ 108780 h 242804"/>
                <a:gd name="connsiteX69" fmla="*/ 414330 w 651442"/>
                <a:gd name="connsiteY69" fmla="*/ 110736 h 242804"/>
                <a:gd name="connsiteX70" fmla="*/ 335082 w 651442"/>
                <a:gd name="connsiteY70" fmla="*/ 135460 h 242804"/>
                <a:gd name="connsiteX71" fmla="*/ 339207 w 651442"/>
                <a:gd name="connsiteY71" fmla="*/ 138455 h 242804"/>
                <a:gd name="connsiteX72" fmla="*/ 342197 w 651442"/>
                <a:gd name="connsiteY72" fmla="*/ 147711 h 242804"/>
                <a:gd name="connsiteX73" fmla="*/ 340002 w 651442"/>
                <a:gd name="connsiteY73" fmla="*/ 159333 h 242804"/>
                <a:gd name="connsiteX74" fmla="*/ 342086 w 651442"/>
                <a:gd name="connsiteY74" fmla="*/ 163771 h 242804"/>
                <a:gd name="connsiteX75" fmla="*/ 353336 w 651442"/>
                <a:gd name="connsiteY75" fmla="*/ 164378 h 242804"/>
                <a:gd name="connsiteX76" fmla="*/ 355035 w 651442"/>
                <a:gd name="connsiteY76" fmla="*/ 158426 h 242804"/>
                <a:gd name="connsiteX77" fmla="*/ 358334 w 651442"/>
                <a:gd name="connsiteY77" fmla="*/ 128053 h 242804"/>
                <a:gd name="connsiteX78" fmla="*/ 360867 w 651442"/>
                <a:gd name="connsiteY78" fmla="*/ 126286 h 242804"/>
                <a:gd name="connsiteX79" fmla="*/ 363105 w 651442"/>
                <a:gd name="connsiteY79" fmla="*/ 128109 h 242804"/>
                <a:gd name="connsiteX80" fmla="*/ 368056 w 651442"/>
                <a:gd name="connsiteY80" fmla="*/ 143531 h 242804"/>
                <a:gd name="connsiteX81" fmla="*/ 370012 w 651442"/>
                <a:gd name="connsiteY81" fmla="*/ 149894 h 242804"/>
                <a:gd name="connsiteX82" fmla="*/ 377752 w 651442"/>
                <a:gd name="connsiteY82" fmla="*/ 154866 h 242804"/>
                <a:gd name="connsiteX83" fmla="*/ 380859 w 651442"/>
                <a:gd name="connsiteY83" fmla="*/ 154635 h 242804"/>
                <a:gd name="connsiteX84" fmla="*/ 380786 w 651442"/>
                <a:gd name="connsiteY84" fmla="*/ 154228 h 242804"/>
                <a:gd name="connsiteX85" fmla="*/ 381758 w 651442"/>
                <a:gd name="connsiteY85" fmla="*/ 153757 h 242804"/>
                <a:gd name="connsiteX86" fmla="*/ 381171 w 651442"/>
                <a:gd name="connsiteY86" fmla="*/ 154609 h 242804"/>
                <a:gd name="connsiteX87" fmla="*/ 380855 w 651442"/>
                <a:gd name="connsiteY87" fmla="*/ 154635 h 242804"/>
                <a:gd name="connsiteX88" fmla="*/ 385943 w 651442"/>
                <a:gd name="connsiteY88" fmla="*/ 162243 h 242804"/>
                <a:gd name="connsiteX89" fmla="*/ 387402 w 651442"/>
                <a:gd name="connsiteY89" fmla="*/ 163116 h 242804"/>
                <a:gd name="connsiteX90" fmla="*/ 394265 w 651442"/>
                <a:gd name="connsiteY90" fmla="*/ 160561 h 242804"/>
                <a:gd name="connsiteX91" fmla="*/ 394967 w 651442"/>
                <a:gd name="connsiteY91" fmla="*/ 147005 h 242804"/>
                <a:gd name="connsiteX92" fmla="*/ 391202 w 651442"/>
                <a:gd name="connsiteY92" fmla="*/ 141665 h 242804"/>
                <a:gd name="connsiteX93" fmla="*/ 386794 w 651442"/>
                <a:gd name="connsiteY93" fmla="*/ 139059 h 242804"/>
                <a:gd name="connsiteX94" fmla="*/ 384270 w 651442"/>
                <a:gd name="connsiteY94" fmla="*/ 133282 h 242804"/>
                <a:gd name="connsiteX95" fmla="*/ 382365 w 651442"/>
                <a:gd name="connsiteY95" fmla="*/ 125216 h 242804"/>
                <a:gd name="connsiteX96" fmla="*/ 376344 w 651442"/>
                <a:gd name="connsiteY96" fmla="*/ 116992 h 242804"/>
                <a:gd name="connsiteX97" fmla="*/ 377397 w 651442"/>
                <a:gd name="connsiteY97" fmla="*/ 112413 h 242804"/>
                <a:gd name="connsiteX98" fmla="*/ 385870 w 651442"/>
                <a:gd name="connsiteY98" fmla="*/ 106748 h 242804"/>
                <a:gd name="connsiteX99" fmla="*/ 392404 w 651442"/>
                <a:gd name="connsiteY99" fmla="*/ 106533 h 242804"/>
                <a:gd name="connsiteX100" fmla="*/ 397411 w 651442"/>
                <a:gd name="connsiteY100" fmla="*/ 106748 h 242804"/>
                <a:gd name="connsiteX101" fmla="*/ 400089 w 651442"/>
                <a:gd name="connsiteY101" fmla="*/ 105061 h 242804"/>
                <a:gd name="connsiteX102" fmla="*/ 400645 w 651442"/>
                <a:gd name="connsiteY102" fmla="*/ 95044 h 242804"/>
                <a:gd name="connsiteX103" fmla="*/ 398643 w 651442"/>
                <a:gd name="connsiteY103" fmla="*/ 92755 h 242804"/>
                <a:gd name="connsiteX104" fmla="*/ 391980 w 651442"/>
                <a:gd name="connsiteY104" fmla="*/ 92395 h 242804"/>
                <a:gd name="connsiteX105" fmla="*/ 378724 w 651442"/>
                <a:gd name="connsiteY105" fmla="*/ 95545 h 242804"/>
                <a:gd name="connsiteX106" fmla="*/ 365189 w 651442"/>
                <a:gd name="connsiteY106" fmla="*/ 101386 h 242804"/>
                <a:gd name="connsiteX107" fmla="*/ 362022 w 651442"/>
                <a:gd name="connsiteY107" fmla="*/ 101664 h 242804"/>
                <a:gd name="connsiteX108" fmla="*/ 352433 w 651442"/>
                <a:gd name="connsiteY108" fmla="*/ 90431 h 242804"/>
                <a:gd name="connsiteX109" fmla="*/ 360602 w 651442"/>
                <a:gd name="connsiteY109" fmla="*/ 79477 h 242804"/>
                <a:gd name="connsiteX110" fmla="*/ 397958 w 651442"/>
                <a:gd name="connsiteY110" fmla="*/ 80157 h 242804"/>
                <a:gd name="connsiteX111" fmla="*/ 424775 w 651442"/>
                <a:gd name="connsiteY111" fmla="*/ 66357 h 242804"/>
                <a:gd name="connsiteX112" fmla="*/ 423872 w 651442"/>
                <a:gd name="connsiteY112" fmla="*/ 61749 h 242804"/>
                <a:gd name="connsiteX113" fmla="*/ 419225 w 651442"/>
                <a:gd name="connsiteY113" fmla="*/ 60786 h 242804"/>
                <a:gd name="connsiteX114" fmla="*/ 412944 w 651442"/>
                <a:gd name="connsiteY114" fmla="*/ 66417 h 242804"/>
                <a:gd name="connsiteX115" fmla="*/ 400389 w 651442"/>
                <a:gd name="connsiteY115" fmla="*/ 70324 h 242804"/>
                <a:gd name="connsiteX116" fmla="*/ 380042 w 651442"/>
                <a:gd name="connsiteY116" fmla="*/ 68026 h 242804"/>
                <a:gd name="connsiteX117" fmla="*/ 366764 w 651442"/>
                <a:gd name="connsiteY117" fmla="*/ 65343 h 242804"/>
                <a:gd name="connsiteX118" fmla="*/ 353520 w 651442"/>
                <a:gd name="connsiteY118" fmla="*/ 72305 h 242804"/>
                <a:gd name="connsiteX119" fmla="*/ 351958 w 651442"/>
                <a:gd name="connsiteY119" fmla="*/ 72955 h 242804"/>
                <a:gd name="connsiteX120" fmla="*/ 346284 w 651442"/>
                <a:gd name="connsiteY120" fmla="*/ 81086 h 242804"/>
                <a:gd name="connsiteX121" fmla="*/ 345783 w 651442"/>
                <a:gd name="connsiteY121" fmla="*/ 87898 h 242804"/>
                <a:gd name="connsiteX122" fmla="*/ 343498 w 651442"/>
                <a:gd name="connsiteY122" fmla="*/ 94180 h 242804"/>
                <a:gd name="connsiteX123" fmla="*/ 338855 w 651442"/>
                <a:gd name="connsiteY123" fmla="*/ 106679 h 242804"/>
                <a:gd name="connsiteX124" fmla="*/ 335877 w 651442"/>
                <a:gd name="connsiteY124" fmla="*/ 118173 h 242804"/>
                <a:gd name="connsiteX125" fmla="*/ 332651 w 651442"/>
                <a:gd name="connsiteY125" fmla="*/ 126046 h 242804"/>
                <a:gd name="connsiteX126" fmla="*/ 335082 w 651442"/>
                <a:gd name="connsiteY126" fmla="*/ 135460 h 242804"/>
                <a:gd name="connsiteX127" fmla="*/ 384573 w 651442"/>
                <a:gd name="connsiteY127" fmla="*/ 150668 h 242804"/>
                <a:gd name="connsiteX128" fmla="*/ 385142 w 651442"/>
                <a:gd name="connsiteY128" fmla="*/ 150856 h 242804"/>
                <a:gd name="connsiteX129" fmla="*/ 388519 w 651442"/>
                <a:gd name="connsiteY129" fmla="*/ 148931 h 242804"/>
                <a:gd name="connsiteX130" fmla="*/ 389991 w 651442"/>
                <a:gd name="connsiteY130" fmla="*/ 151109 h 242804"/>
                <a:gd name="connsiteX131" fmla="*/ 388904 w 651442"/>
                <a:gd name="connsiteY131" fmla="*/ 152041 h 242804"/>
                <a:gd name="connsiteX132" fmla="*/ 385142 w 651442"/>
                <a:gd name="connsiteY132" fmla="*/ 150860 h 242804"/>
                <a:gd name="connsiteX133" fmla="*/ 384963 w 651442"/>
                <a:gd name="connsiteY133" fmla="*/ 151079 h 242804"/>
                <a:gd name="connsiteX134" fmla="*/ 384030 w 651442"/>
                <a:gd name="connsiteY134" fmla="*/ 151631 h 242804"/>
                <a:gd name="connsiteX135" fmla="*/ 384573 w 651442"/>
                <a:gd name="connsiteY135" fmla="*/ 150668 h 242804"/>
                <a:gd name="connsiteX136" fmla="*/ 398219 w 651442"/>
                <a:gd name="connsiteY136" fmla="*/ 206544 h 242804"/>
                <a:gd name="connsiteX137" fmla="*/ 398639 w 651442"/>
                <a:gd name="connsiteY137" fmla="*/ 208337 h 242804"/>
                <a:gd name="connsiteX138" fmla="*/ 399948 w 651442"/>
                <a:gd name="connsiteY138" fmla="*/ 207875 h 242804"/>
                <a:gd name="connsiteX139" fmla="*/ 399614 w 651442"/>
                <a:gd name="connsiteY139" fmla="*/ 206767 h 242804"/>
                <a:gd name="connsiteX140" fmla="*/ 398219 w 651442"/>
                <a:gd name="connsiteY140" fmla="*/ 206544 h 242804"/>
                <a:gd name="connsiteX141" fmla="*/ 430796 w 651442"/>
                <a:gd name="connsiteY141" fmla="*/ 32214 h 242804"/>
                <a:gd name="connsiteX142" fmla="*/ 430261 w 651442"/>
                <a:gd name="connsiteY142" fmla="*/ 33036 h 242804"/>
                <a:gd name="connsiteX143" fmla="*/ 431134 w 651442"/>
                <a:gd name="connsiteY143" fmla="*/ 33113 h 242804"/>
                <a:gd name="connsiteX144" fmla="*/ 430796 w 651442"/>
                <a:gd name="connsiteY144" fmla="*/ 32214 h 242804"/>
                <a:gd name="connsiteX145" fmla="*/ 413059 w 651442"/>
                <a:gd name="connsiteY145" fmla="*/ 204884 h 242804"/>
                <a:gd name="connsiteX146" fmla="*/ 414518 w 651442"/>
                <a:gd name="connsiteY146" fmla="*/ 207036 h 242804"/>
                <a:gd name="connsiteX147" fmla="*/ 417514 w 651442"/>
                <a:gd name="connsiteY147" fmla="*/ 204285 h 242804"/>
                <a:gd name="connsiteX148" fmla="*/ 416448 w 651442"/>
                <a:gd name="connsiteY148" fmla="*/ 203352 h 242804"/>
                <a:gd name="connsiteX149" fmla="*/ 413059 w 651442"/>
                <a:gd name="connsiteY149" fmla="*/ 204884 h 242804"/>
                <a:gd name="connsiteX150" fmla="*/ 499064 w 651442"/>
                <a:gd name="connsiteY150" fmla="*/ 128815 h 242804"/>
                <a:gd name="connsiteX151" fmla="*/ 469453 w 651442"/>
                <a:gd name="connsiteY151" fmla="*/ 125143 h 242804"/>
                <a:gd name="connsiteX152" fmla="*/ 463719 w 651442"/>
                <a:gd name="connsiteY152" fmla="*/ 130762 h 242804"/>
                <a:gd name="connsiteX153" fmla="*/ 467570 w 651442"/>
                <a:gd name="connsiteY153" fmla="*/ 136042 h 242804"/>
                <a:gd name="connsiteX154" fmla="*/ 498850 w 651442"/>
                <a:gd name="connsiteY154" fmla="*/ 138755 h 242804"/>
                <a:gd name="connsiteX155" fmla="*/ 500476 w 651442"/>
                <a:gd name="connsiteY155" fmla="*/ 139191 h 242804"/>
                <a:gd name="connsiteX156" fmla="*/ 504327 w 651442"/>
                <a:gd name="connsiteY156" fmla="*/ 135849 h 242804"/>
                <a:gd name="connsiteX157" fmla="*/ 502958 w 651442"/>
                <a:gd name="connsiteY157" fmla="*/ 132007 h 242804"/>
                <a:gd name="connsiteX158" fmla="*/ 499064 w 651442"/>
                <a:gd name="connsiteY158" fmla="*/ 128815 h 242804"/>
                <a:gd name="connsiteX159" fmla="*/ 467998 w 651442"/>
                <a:gd name="connsiteY159" fmla="*/ 93675 h 242804"/>
                <a:gd name="connsiteX160" fmla="*/ 467228 w 651442"/>
                <a:gd name="connsiteY160" fmla="*/ 93097 h 242804"/>
                <a:gd name="connsiteX161" fmla="*/ 467998 w 651442"/>
                <a:gd name="connsiteY161" fmla="*/ 93675 h 242804"/>
                <a:gd name="connsiteX162" fmla="*/ 467228 w 651442"/>
                <a:gd name="connsiteY162" fmla="*/ 93097 h 242804"/>
                <a:gd name="connsiteX163" fmla="*/ 467143 w 651442"/>
                <a:gd name="connsiteY163" fmla="*/ 92331 h 242804"/>
                <a:gd name="connsiteX164" fmla="*/ 466629 w 651442"/>
                <a:gd name="connsiteY164" fmla="*/ 92378 h 242804"/>
                <a:gd name="connsiteX165" fmla="*/ 466714 w 651442"/>
                <a:gd name="connsiteY165" fmla="*/ 92759 h 242804"/>
                <a:gd name="connsiteX166" fmla="*/ 467228 w 651442"/>
                <a:gd name="connsiteY166" fmla="*/ 93097 h 242804"/>
                <a:gd name="connsiteX167" fmla="*/ 441168 w 651442"/>
                <a:gd name="connsiteY167" fmla="*/ 208461 h 242804"/>
                <a:gd name="connsiteX168" fmla="*/ 415100 w 651442"/>
                <a:gd name="connsiteY168" fmla="*/ 214508 h 242804"/>
                <a:gd name="connsiteX169" fmla="*/ 407171 w 651442"/>
                <a:gd name="connsiteY169" fmla="*/ 217452 h 242804"/>
                <a:gd name="connsiteX170" fmla="*/ 400611 w 651442"/>
                <a:gd name="connsiteY170" fmla="*/ 222758 h 242804"/>
                <a:gd name="connsiteX171" fmla="*/ 395378 w 651442"/>
                <a:gd name="connsiteY171" fmla="*/ 236446 h 242804"/>
                <a:gd name="connsiteX172" fmla="*/ 400059 w 651442"/>
                <a:gd name="connsiteY172" fmla="*/ 236596 h 242804"/>
                <a:gd name="connsiteX173" fmla="*/ 416516 w 651442"/>
                <a:gd name="connsiteY173" fmla="*/ 228106 h 242804"/>
                <a:gd name="connsiteX174" fmla="*/ 434318 w 651442"/>
                <a:gd name="connsiteY174" fmla="*/ 218787 h 242804"/>
                <a:gd name="connsiteX175" fmla="*/ 442110 w 651442"/>
                <a:gd name="connsiteY175" fmla="*/ 215496 h 242804"/>
                <a:gd name="connsiteX176" fmla="*/ 446688 w 651442"/>
                <a:gd name="connsiteY176" fmla="*/ 210892 h 242804"/>
                <a:gd name="connsiteX177" fmla="*/ 441168 w 651442"/>
                <a:gd name="connsiteY177" fmla="*/ 208461 h 242804"/>
                <a:gd name="connsiteX178" fmla="*/ 459697 w 651442"/>
                <a:gd name="connsiteY178" fmla="*/ 95429 h 242804"/>
                <a:gd name="connsiteX179" fmla="*/ 463334 w 651442"/>
                <a:gd name="connsiteY179" fmla="*/ 92759 h 242804"/>
                <a:gd name="connsiteX180" fmla="*/ 463676 w 651442"/>
                <a:gd name="connsiteY180" fmla="*/ 93084 h 242804"/>
                <a:gd name="connsiteX181" fmla="*/ 463462 w 651442"/>
                <a:gd name="connsiteY181" fmla="*/ 92661 h 242804"/>
                <a:gd name="connsiteX182" fmla="*/ 466629 w 651442"/>
                <a:gd name="connsiteY182" fmla="*/ 92378 h 242804"/>
                <a:gd name="connsiteX183" fmla="*/ 464832 w 651442"/>
                <a:gd name="connsiteY183" fmla="*/ 84530 h 242804"/>
                <a:gd name="connsiteX184" fmla="*/ 466800 w 651442"/>
                <a:gd name="connsiteY184" fmla="*/ 80375 h 242804"/>
                <a:gd name="connsiteX185" fmla="*/ 468469 w 651442"/>
                <a:gd name="connsiteY185" fmla="*/ 79935 h 242804"/>
                <a:gd name="connsiteX186" fmla="*/ 472491 w 651442"/>
                <a:gd name="connsiteY186" fmla="*/ 74402 h 242804"/>
                <a:gd name="connsiteX187" fmla="*/ 473860 w 651442"/>
                <a:gd name="connsiteY187" fmla="*/ 69930 h 242804"/>
                <a:gd name="connsiteX188" fmla="*/ 476984 w 651442"/>
                <a:gd name="connsiteY188" fmla="*/ 64213 h 242804"/>
                <a:gd name="connsiteX189" fmla="*/ 475658 w 651442"/>
                <a:gd name="connsiteY189" fmla="*/ 61351 h 242804"/>
                <a:gd name="connsiteX190" fmla="*/ 470822 w 651442"/>
                <a:gd name="connsiteY190" fmla="*/ 60705 h 242804"/>
                <a:gd name="connsiteX191" fmla="*/ 466672 w 651442"/>
                <a:gd name="connsiteY191" fmla="*/ 58544 h 242804"/>
                <a:gd name="connsiteX192" fmla="*/ 468940 w 651442"/>
                <a:gd name="connsiteY192" fmla="*/ 54868 h 242804"/>
                <a:gd name="connsiteX193" fmla="*/ 471764 w 651442"/>
                <a:gd name="connsiteY193" fmla="*/ 53208 h 242804"/>
                <a:gd name="connsiteX194" fmla="*/ 471892 w 651442"/>
                <a:gd name="connsiteY194" fmla="*/ 50418 h 242804"/>
                <a:gd name="connsiteX195" fmla="*/ 470566 w 651442"/>
                <a:gd name="connsiteY195" fmla="*/ 49699 h 242804"/>
                <a:gd name="connsiteX196" fmla="*/ 456702 w 651442"/>
                <a:gd name="connsiteY196" fmla="*/ 71274 h 242804"/>
                <a:gd name="connsiteX197" fmla="*/ 457814 w 651442"/>
                <a:gd name="connsiteY197" fmla="*/ 77954 h 242804"/>
                <a:gd name="connsiteX198" fmla="*/ 460125 w 651442"/>
                <a:gd name="connsiteY198" fmla="*/ 89524 h 242804"/>
                <a:gd name="connsiteX199" fmla="*/ 459740 w 651442"/>
                <a:gd name="connsiteY199" fmla="*/ 89203 h 242804"/>
                <a:gd name="connsiteX200" fmla="*/ 460082 w 651442"/>
                <a:gd name="connsiteY200" fmla="*/ 89524 h 242804"/>
                <a:gd name="connsiteX201" fmla="*/ 457129 w 651442"/>
                <a:gd name="connsiteY201" fmla="*/ 90312 h 242804"/>
                <a:gd name="connsiteX202" fmla="*/ 455632 w 651442"/>
                <a:gd name="connsiteY202" fmla="*/ 94116 h 242804"/>
                <a:gd name="connsiteX203" fmla="*/ 459697 w 651442"/>
                <a:gd name="connsiteY203" fmla="*/ 95429 h 242804"/>
                <a:gd name="connsiteX204" fmla="*/ 391150 w 651442"/>
                <a:gd name="connsiteY204" fmla="*/ 239895 h 242804"/>
                <a:gd name="connsiteX205" fmla="*/ 391026 w 651442"/>
                <a:gd name="connsiteY205" fmla="*/ 240246 h 242804"/>
                <a:gd name="connsiteX206" fmla="*/ 391480 w 651442"/>
                <a:gd name="connsiteY206" fmla="*/ 240212 h 242804"/>
                <a:gd name="connsiteX207" fmla="*/ 395352 w 651442"/>
                <a:gd name="connsiteY207" fmla="*/ 236742 h 242804"/>
                <a:gd name="connsiteX208" fmla="*/ 395378 w 651442"/>
                <a:gd name="connsiteY208" fmla="*/ 236446 h 242804"/>
                <a:gd name="connsiteX209" fmla="*/ 394980 w 651442"/>
                <a:gd name="connsiteY209" fmla="*/ 236378 h 242804"/>
                <a:gd name="connsiteX210" fmla="*/ 391150 w 651442"/>
                <a:gd name="connsiteY210" fmla="*/ 239895 h 242804"/>
                <a:gd name="connsiteX211" fmla="*/ 435477 w 651442"/>
                <a:gd name="connsiteY211" fmla="*/ 131545 h 242804"/>
                <a:gd name="connsiteX212" fmla="*/ 435614 w 651442"/>
                <a:gd name="connsiteY212" fmla="*/ 136136 h 242804"/>
                <a:gd name="connsiteX213" fmla="*/ 447544 w 651442"/>
                <a:gd name="connsiteY213" fmla="*/ 139868 h 242804"/>
                <a:gd name="connsiteX214" fmla="*/ 451652 w 651442"/>
                <a:gd name="connsiteY214" fmla="*/ 137326 h 242804"/>
                <a:gd name="connsiteX215" fmla="*/ 452807 w 651442"/>
                <a:gd name="connsiteY215" fmla="*/ 134420 h 242804"/>
                <a:gd name="connsiteX216" fmla="*/ 451524 w 651442"/>
                <a:gd name="connsiteY216" fmla="*/ 131438 h 242804"/>
                <a:gd name="connsiteX217" fmla="*/ 435477 w 651442"/>
                <a:gd name="connsiteY217" fmla="*/ 131545 h 242804"/>
                <a:gd name="connsiteX218" fmla="*/ 640145 w 651442"/>
                <a:gd name="connsiteY218" fmla="*/ 116731 h 242804"/>
                <a:gd name="connsiteX219" fmla="*/ 612760 w 651442"/>
                <a:gd name="connsiteY219" fmla="*/ 107458 h 242804"/>
                <a:gd name="connsiteX220" fmla="*/ 592348 w 651442"/>
                <a:gd name="connsiteY220" fmla="*/ 111279 h 242804"/>
                <a:gd name="connsiteX221" fmla="*/ 591150 w 651442"/>
                <a:gd name="connsiteY221" fmla="*/ 112486 h 242804"/>
                <a:gd name="connsiteX222" fmla="*/ 571894 w 651442"/>
                <a:gd name="connsiteY222" fmla="*/ 128776 h 242804"/>
                <a:gd name="connsiteX223" fmla="*/ 565604 w 651442"/>
                <a:gd name="connsiteY223" fmla="*/ 129093 h 242804"/>
                <a:gd name="connsiteX224" fmla="*/ 555805 w 651442"/>
                <a:gd name="connsiteY224" fmla="*/ 119675 h 242804"/>
                <a:gd name="connsiteX225" fmla="*/ 553494 w 651442"/>
                <a:gd name="connsiteY225" fmla="*/ 113504 h 242804"/>
                <a:gd name="connsiteX226" fmla="*/ 554179 w 651442"/>
                <a:gd name="connsiteY226" fmla="*/ 106752 h 242804"/>
                <a:gd name="connsiteX227" fmla="*/ 551483 w 651442"/>
                <a:gd name="connsiteY227" fmla="*/ 95408 h 242804"/>
                <a:gd name="connsiteX228" fmla="*/ 543995 w 651442"/>
                <a:gd name="connsiteY228" fmla="*/ 92109 h 242804"/>
                <a:gd name="connsiteX229" fmla="*/ 534410 w 651442"/>
                <a:gd name="connsiteY229" fmla="*/ 88621 h 242804"/>
                <a:gd name="connsiteX230" fmla="*/ 524482 w 651442"/>
                <a:gd name="connsiteY230" fmla="*/ 89165 h 242804"/>
                <a:gd name="connsiteX231" fmla="*/ 506039 w 651442"/>
                <a:gd name="connsiteY231" fmla="*/ 97654 h 242804"/>
                <a:gd name="connsiteX232" fmla="*/ 504756 w 651442"/>
                <a:gd name="connsiteY232" fmla="*/ 100371 h 242804"/>
                <a:gd name="connsiteX233" fmla="*/ 506253 w 651442"/>
                <a:gd name="connsiteY233" fmla="*/ 103149 h 242804"/>
                <a:gd name="connsiteX234" fmla="*/ 512415 w 651442"/>
                <a:gd name="connsiteY234" fmla="*/ 105780 h 242804"/>
                <a:gd name="connsiteX235" fmla="*/ 519347 w 651442"/>
                <a:gd name="connsiteY235" fmla="*/ 110342 h 242804"/>
                <a:gd name="connsiteX236" fmla="*/ 531928 w 651442"/>
                <a:gd name="connsiteY236" fmla="*/ 117261 h 242804"/>
                <a:gd name="connsiteX237" fmla="*/ 542155 w 651442"/>
                <a:gd name="connsiteY237" fmla="*/ 117026 h 242804"/>
                <a:gd name="connsiteX238" fmla="*/ 544337 w 651442"/>
                <a:gd name="connsiteY238" fmla="*/ 118541 h 242804"/>
                <a:gd name="connsiteX239" fmla="*/ 543225 w 651442"/>
                <a:gd name="connsiteY239" fmla="*/ 119602 h 242804"/>
                <a:gd name="connsiteX240" fmla="*/ 525167 w 651442"/>
                <a:gd name="connsiteY240" fmla="*/ 123641 h 242804"/>
                <a:gd name="connsiteX241" fmla="*/ 524054 w 651442"/>
                <a:gd name="connsiteY241" fmla="*/ 126106 h 242804"/>
                <a:gd name="connsiteX242" fmla="*/ 531970 w 651442"/>
                <a:gd name="connsiteY242" fmla="*/ 140809 h 242804"/>
                <a:gd name="connsiteX243" fmla="*/ 539074 w 651442"/>
                <a:gd name="connsiteY243" fmla="*/ 142405 h 242804"/>
                <a:gd name="connsiteX244" fmla="*/ 542369 w 651442"/>
                <a:gd name="connsiteY244" fmla="*/ 138541 h 242804"/>
                <a:gd name="connsiteX245" fmla="*/ 546562 w 651442"/>
                <a:gd name="connsiteY245" fmla="*/ 136979 h 242804"/>
                <a:gd name="connsiteX246" fmla="*/ 559913 w 651442"/>
                <a:gd name="connsiteY246" fmla="*/ 144519 h 242804"/>
                <a:gd name="connsiteX247" fmla="*/ 569027 w 651442"/>
                <a:gd name="connsiteY247" fmla="*/ 148978 h 242804"/>
                <a:gd name="connsiteX248" fmla="*/ 585374 w 651442"/>
                <a:gd name="connsiteY248" fmla="*/ 153881 h 242804"/>
                <a:gd name="connsiteX249" fmla="*/ 594873 w 651442"/>
                <a:gd name="connsiteY249" fmla="*/ 157459 h 242804"/>
                <a:gd name="connsiteX250" fmla="*/ 608352 w 651442"/>
                <a:gd name="connsiteY250" fmla="*/ 171747 h 242804"/>
                <a:gd name="connsiteX251" fmla="*/ 612032 w 651442"/>
                <a:gd name="connsiteY251" fmla="*/ 179389 h 242804"/>
                <a:gd name="connsiteX252" fmla="*/ 614771 w 651442"/>
                <a:gd name="connsiteY252" fmla="*/ 185585 h 242804"/>
                <a:gd name="connsiteX253" fmla="*/ 613530 w 651442"/>
                <a:gd name="connsiteY253" fmla="*/ 189680 h 242804"/>
                <a:gd name="connsiteX254" fmla="*/ 602533 w 651442"/>
                <a:gd name="connsiteY254" fmla="*/ 199381 h 242804"/>
                <a:gd name="connsiteX255" fmla="*/ 605442 w 651442"/>
                <a:gd name="connsiteY255" fmla="*/ 205457 h 242804"/>
                <a:gd name="connsiteX256" fmla="*/ 620547 w 651442"/>
                <a:gd name="connsiteY256" fmla="*/ 203446 h 242804"/>
                <a:gd name="connsiteX257" fmla="*/ 635653 w 651442"/>
                <a:gd name="connsiteY257" fmla="*/ 208572 h 242804"/>
                <a:gd name="connsiteX258" fmla="*/ 638819 w 651442"/>
                <a:gd name="connsiteY258" fmla="*/ 212591 h 242804"/>
                <a:gd name="connsiteX259" fmla="*/ 647163 w 651442"/>
                <a:gd name="connsiteY259" fmla="*/ 216810 h 242804"/>
                <a:gd name="connsiteX260" fmla="*/ 650544 w 651442"/>
                <a:gd name="connsiteY260" fmla="*/ 142298 h 242804"/>
                <a:gd name="connsiteX261" fmla="*/ 651442 w 651442"/>
                <a:gd name="connsiteY261" fmla="*/ 120616 h 242804"/>
                <a:gd name="connsiteX262" fmla="*/ 640145 w 651442"/>
                <a:gd name="connsiteY262" fmla="*/ 116731 h 242804"/>
                <a:gd name="connsiteX263" fmla="*/ 555420 w 651442"/>
                <a:gd name="connsiteY263" fmla="*/ 165465 h 242804"/>
                <a:gd name="connsiteX264" fmla="*/ 554050 w 651442"/>
                <a:gd name="connsiteY264" fmla="*/ 166043 h 242804"/>
                <a:gd name="connsiteX265" fmla="*/ 549771 w 651442"/>
                <a:gd name="connsiteY265" fmla="*/ 178037 h 242804"/>
                <a:gd name="connsiteX266" fmla="*/ 551397 w 651442"/>
                <a:gd name="connsiteY266" fmla="*/ 180741 h 242804"/>
                <a:gd name="connsiteX267" fmla="*/ 552981 w 651442"/>
                <a:gd name="connsiteY267" fmla="*/ 180835 h 242804"/>
                <a:gd name="connsiteX268" fmla="*/ 557987 w 651442"/>
                <a:gd name="connsiteY268" fmla="*/ 166954 h 242804"/>
                <a:gd name="connsiteX269" fmla="*/ 555420 w 651442"/>
                <a:gd name="connsiteY269" fmla="*/ 165465 h 242804"/>
                <a:gd name="connsiteX270" fmla="*/ 511944 w 651442"/>
                <a:gd name="connsiteY270" fmla="*/ 87359 h 242804"/>
                <a:gd name="connsiteX271" fmla="*/ 511645 w 651442"/>
                <a:gd name="connsiteY271" fmla="*/ 85776 h 242804"/>
                <a:gd name="connsiteX272" fmla="*/ 503515 w 651442"/>
                <a:gd name="connsiteY272" fmla="*/ 85553 h 242804"/>
                <a:gd name="connsiteX273" fmla="*/ 502958 w 651442"/>
                <a:gd name="connsiteY273" fmla="*/ 86965 h 242804"/>
                <a:gd name="connsiteX274" fmla="*/ 504670 w 651442"/>
                <a:gd name="connsiteY274" fmla="*/ 88925 h 242804"/>
                <a:gd name="connsiteX275" fmla="*/ 510917 w 651442"/>
                <a:gd name="connsiteY275" fmla="*/ 88416 h 242804"/>
                <a:gd name="connsiteX276" fmla="*/ 511944 w 651442"/>
                <a:gd name="connsiteY276" fmla="*/ 87359 h 242804"/>
                <a:gd name="connsiteX277" fmla="*/ 464404 w 651442"/>
                <a:gd name="connsiteY277" fmla="*/ 106255 h 242804"/>
                <a:gd name="connsiteX278" fmla="*/ 460253 w 651442"/>
                <a:gd name="connsiteY278" fmla="*/ 104296 h 242804"/>
                <a:gd name="connsiteX279" fmla="*/ 457900 w 651442"/>
                <a:gd name="connsiteY279" fmla="*/ 108108 h 242804"/>
                <a:gd name="connsiteX280" fmla="*/ 462307 w 651442"/>
                <a:gd name="connsiteY280" fmla="*/ 109691 h 242804"/>
                <a:gd name="connsiteX281" fmla="*/ 464789 w 651442"/>
                <a:gd name="connsiteY281" fmla="*/ 107911 h 242804"/>
                <a:gd name="connsiteX282" fmla="*/ 464404 w 651442"/>
                <a:gd name="connsiteY282" fmla="*/ 106255 h 242804"/>
                <a:gd name="connsiteX283" fmla="*/ 510275 w 651442"/>
                <a:gd name="connsiteY283" fmla="*/ 191533 h 242804"/>
                <a:gd name="connsiteX284" fmla="*/ 508307 w 651442"/>
                <a:gd name="connsiteY284" fmla="*/ 195923 h 242804"/>
                <a:gd name="connsiteX285" fmla="*/ 510019 w 651442"/>
                <a:gd name="connsiteY285" fmla="*/ 198474 h 242804"/>
                <a:gd name="connsiteX286" fmla="*/ 511602 w 651442"/>
                <a:gd name="connsiteY286" fmla="*/ 198281 h 242804"/>
                <a:gd name="connsiteX287" fmla="*/ 514854 w 651442"/>
                <a:gd name="connsiteY287" fmla="*/ 192984 h 242804"/>
                <a:gd name="connsiteX288" fmla="*/ 513228 w 651442"/>
                <a:gd name="connsiteY288" fmla="*/ 190322 h 242804"/>
                <a:gd name="connsiteX289" fmla="*/ 510275 w 651442"/>
                <a:gd name="connsiteY289" fmla="*/ 191533 h 242804"/>
                <a:gd name="connsiteX290" fmla="*/ 390068 w 651442"/>
                <a:gd name="connsiteY290" fmla="*/ 206501 h 242804"/>
                <a:gd name="connsiteX291" fmla="*/ 389460 w 651442"/>
                <a:gd name="connsiteY291" fmla="*/ 203613 h 242804"/>
                <a:gd name="connsiteX292" fmla="*/ 388078 w 651442"/>
                <a:gd name="connsiteY292" fmla="*/ 202877 h 242804"/>
                <a:gd name="connsiteX293" fmla="*/ 373319 w 651442"/>
                <a:gd name="connsiteY293" fmla="*/ 205787 h 242804"/>
                <a:gd name="connsiteX294" fmla="*/ 358231 w 651442"/>
                <a:gd name="connsiteY294" fmla="*/ 203446 h 242804"/>
                <a:gd name="connsiteX295" fmla="*/ 356550 w 651442"/>
                <a:gd name="connsiteY295" fmla="*/ 203134 h 242804"/>
                <a:gd name="connsiteX296" fmla="*/ 345736 w 651442"/>
                <a:gd name="connsiteY296" fmla="*/ 207058 h 242804"/>
                <a:gd name="connsiteX297" fmla="*/ 344748 w 651442"/>
                <a:gd name="connsiteY297" fmla="*/ 210087 h 242804"/>
                <a:gd name="connsiteX298" fmla="*/ 346609 w 651442"/>
                <a:gd name="connsiteY298" fmla="*/ 212501 h 242804"/>
                <a:gd name="connsiteX299" fmla="*/ 359849 w 651442"/>
                <a:gd name="connsiteY299" fmla="*/ 215004 h 242804"/>
                <a:gd name="connsiteX300" fmla="*/ 383589 w 651442"/>
                <a:gd name="connsiteY300" fmla="*/ 211589 h 242804"/>
                <a:gd name="connsiteX301" fmla="*/ 388009 w 651442"/>
                <a:gd name="connsiteY301" fmla="*/ 209107 h 242804"/>
                <a:gd name="connsiteX302" fmla="*/ 390068 w 651442"/>
                <a:gd name="connsiteY302" fmla="*/ 206501 h 242804"/>
                <a:gd name="connsiteX303" fmla="*/ 74028 w 651442"/>
                <a:gd name="connsiteY303" fmla="*/ 127903 h 242804"/>
                <a:gd name="connsiteX304" fmla="*/ 72684 w 651442"/>
                <a:gd name="connsiteY304" fmla="*/ 128524 h 242804"/>
                <a:gd name="connsiteX305" fmla="*/ 73814 w 651442"/>
                <a:gd name="connsiteY305" fmla="*/ 129461 h 242804"/>
                <a:gd name="connsiteX306" fmla="*/ 75157 w 651442"/>
                <a:gd name="connsiteY306" fmla="*/ 128858 h 242804"/>
                <a:gd name="connsiteX307" fmla="*/ 74028 w 651442"/>
                <a:gd name="connsiteY307" fmla="*/ 127903 h 242804"/>
                <a:gd name="connsiteX308" fmla="*/ 155801 w 651442"/>
                <a:gd name="connsiteY308" fmla="*/ 127548 h 242804"/>
                <a:gd name="connsiteX309" fmla="*/ 155467 w 651442"/>
                <a:gd name="connsiteY309" fmla="*/ 127458 h 242804"/>
                <a:gd name="connsiteX310" fmla="*/ 151428 w 651442"/>
                <a:gd name="connsiteY310" fmla="*/ 123650 h 242804"/>
                <a:gd name="connsiteX311" fmla="*/ 151192 w 651442"/>
                <a:gd name="connsiteY311" fmla="*/ 122443 h 242804"/>
                <a:gd name="connsiteX312" fmla="*/ 149951 w 651442"/>
                <a:gd name="connsiteY312" fmla="*/ 120838 h 242804"/>
                <a:gd name="connsiteX313" fmla="*/ 150837 w 651442"/>
                <a:gd name="connsiteY313" fmla="*/ 120556 h 242804"/>
                <a:gd name="connsiteX314" fmla="*/ 151192 w 651442"/>
                <a:gd name="connsiteY314" fmla="*/ 122443 h 242804"/>
                <a:gd name="connsiteX315" fmla="*/ 151847 w 651442"/>
                <a:gd name="connsiteY315" fmla="*/ 123265 h 242804"/>
                <a:gd name="connsiteX316" fmla="*/ 155844 w 651442"/>
                <a:gd name="connsiteY316" fmla="*/ 127073 h 242804"/>
                <a:gd name="connsiteX317" fmla="*/ 155801 w 651442"/>
                <a:gd name="connsiteY317" fmla="*/ 127548 h 242804"/>
                <a:gd name="connsiteX318" fmla="*/ 160461 w 651442"/>
                <a:gd name="connsiteY318" fmla="*/ 128524 h 242804"/>
                <a:gd name="connsiteX319" fmla="*/ 162125 w 651442"/>
                <a:gd name="connsiteY319" fmla="*/ 128323 h 242804"/>
                <a:gd name="connsiteX320" fmla="*/ 164077 w 651442"/>
                <a:gd name="connsiteY320" fmla="*/ 124180 h 242804"/>
                <a:gd name="connsiteX321" fmla="*/ 154042 w 651442"/>
                <a:gd name="connsiteY321" fmla="*/ 108733 h 242804"/>
                <a:gd name="connsiteX322" fmla="*/ 150965 w 651442"/>
                <a:gd name="connsiteY322" fmla="*/ 107958 h 242804"/>
                <a:gd name="connsiteX323" fmla="*/ 145193 w 651442"/>
                <a:gd name="connsiteY323" fmla="*/ 111163 h 242804"/>
                <a:gd name="connsiteX324" fmla="*/ 143439 w 651442"/>
                <a:gd name="connsiteY324" fmla="*/ 114035 h 242804"/>
                <a:gd name="connsiteX325" fmla="*/ 137914 w 651442"/>
                <a:gd name="connsiteY325" fmla="*/ 113483 h 242804"/>
                <a:gd name="connsiteX326" fmla="*/ 134144 w 651442"/>
                <a:gd name="connsiteY326" fmla="*/ 104064 h 242804"/>
                <a:gd name="connsiteX327" fmla="*/ 129437 w 651442"/>
                <a:gd name="connsiteY327" fmla="*/ 99571 h 242804"/>
                <a:gd name="connsiteX328" fmla="*/ 122925 w 651442"/>
                <a:gd name="connsiteY328" fmla="*/ 97740 h 242804"/>
                <a:gd name="connsiteX329" fmla="*/ 121089 w 651442"/>
                <a:gd name="connsiteY329" fmla="*/ 95232 h 242804"/>
                <a:gd name="connsiteX330" fmla="*/ 121975 w 651442"/>
                <a:gd name="connsiteY330" fmla="*/ 86028 h 242804"/>
                <a:gd name="connsiteX331" fmla="*/ 122330 w 651442"/>
                <a:gd name="connsiteY331" fmla="*/ 81377 h 242804"/>
                <a:gd name="connsiteX332" fmla="*/ 113001 w 651442"/>
                <a:gd name="connsiteY332" fmla="*/ 69579 h 242804"/>
                <a:gd name="connsiteX333" fmla="*/ 109274 w 651442"/>
                <a:gd name="connsiteY333" fmla="*/ 66323 h 242804"/>
                <a:gd name="connsiteX334" fmla="*/ 100100 w 651442"/>
                <a:gd name="connsiteY334" fmla="*/ 61975 h 242804"/>
                <a:gd name="connsiteX335" fmla="*/ 95988 w 651442"/>
                <a:gd name="connsiteY335" fmla="*/ 59305 h 242804"/>
                <a:gd name="connsiteX336" fmla="*/ 86993 w 651442"/>
                <a:gd name="connsiteY336" fmla="*/ 51928 h 242804"/>
                <a:gd name="connsiteX337" fmla="*/ 75410 w 651442"/>
                <a:gd name="connsiteY337" fmla="*/ 44928 h 242804"/>
                <a:gd name="connsiteX338" fmla="*/ 69029 w 651442"/>
                <a:gd name="connsiteY338" fmla="*/ 39523 h 242804"/>
                <a:gd name="connsiteX339" fmla="*/ 60484 w 651442"/>
                <a:gd name="connsiteY339" fmla="*/ 31350 h 242804"/>
                <a:gd name="connsiteX340" fmla="*/ 36941 w 651442"/>
                <a:gd name="connsiteY340" fmla="*/ 9805 h 242804"/>
                <a:gd name="connsiteX341" fmla="*/ 28276 w 651442"/>
                <a:gd name="connsiteY341" fmla="*/ 4888 h 242804"/>
                <a:gd name="connsiteX342" fmla="*/ 6790 w 651442"/>
                <a:gd name="connsiteY342" fmla="*/ 224 h 242804"/>
                <a:gd name="connsiteX343" fmla="*/ 1921 w 651442"/>
                <a:gd name="connsiteY343" fmla="*/ 896 h 242804"/>
                <a:gd name="connsiteX344" fmla="*/ 363 w 651442"/>
                <a:gd name="connsiteY344" fmla="*/ 7028 h 242804"/>
                <a:gd name="connsiteX345" fmla="*/ 4189 w 651442"/>
                <a:gd name="connsiteY345" fmla="*/ 14525 h 242804"/>
                <a:gd name="connsiteX346" fmla="*/ 19717 w 651442"/>
                <a:gd name="connsiteY346" fmla="*/ 27666 h 242804"/>
                <a:gd name="connsiteX347" fmla="*/ 28511 w 651442"/>
                <a:gd name="connsiteY347" fmla="*/ 35445 h 242804"/>
                <a:gd name="connsiteX348" fmla="*/ 34878 w 651442"/>
                <a:gd name="connsiteY348" fmla="*/ 43421 h 242804"/>
                <a:gd name="connsiteX349" fmla="*/ 47955 w 651442"/>
                <a:gd name="connsiteY349" fmla="*/ 58882 h 242804"/>
                <a:gd name="connsiteX350" fmla="*/ 51622 w 651442"/>
                <a:gd name="connsiteY350" fmla="*/ 64453 h 242804"/>
                <a:gd name="connsiteX351" fmla="*/ 55918 w 651442"/>
                <a:gd name="connsiteY351" fmla="*/ 75630 h 242804"/>
                <a:gd name="connsiteX352" fmla="*/ 59757 w 651442"/>
                <a:gd name="connsiteY352" fmla="*/ 81111 h 242804"/>
                <a:gd name="connsiteX353" fmla="*/ 73099 w 651442"/>
                <a:gd name="connsiteY353" fmla="*/ 102400 h 242804"/>
                <a:gd name="connsiteX354" fmla="*/ 77292 w 651442"/>
                <a:gd name="connsiteY354" fmla="*/ 113551 h 242804"/>
                <a:gd name="connsiteX355" fmla="*/ 83373 w 651442"/>
                <a:gd name="connsiteY355" fmla="*/ 123650 h 242804"/>
                <a:gd name="connsiteX356" fmla="*/ 98773 w 651442"/>
                <a:gd name="connsiteY356" fmla="*/ 139405 h 242804"/>
                <a:gd name="connsiteX357" fmla="*/ 114901 w 651442"/>
                <a:gd name="connsiteY357" fmla="*/ 154532 h 242804"/>
                <a:gd name="connsiteX358" fmla="*/ 127743 w 651442"/>
                <a:gd name="connsiteY358" fmla="*/ 165670 h 242804"/>
                <a:gd name="connsiteX359" fmla="*/ 133917 w 651442"/>
                <a:gd name="connsiteY359" fmla="*/ 167562 h 242804"/>
                <a:gd name="connsiteX360" fmla="*/ 151723 w 651442"/>
                <a:gd name="connsiteY360" fmla="*/ 167652 h 242804"/>
                <a:gd name="connsiteX361" fmla="*/ 152527 w 651442"/>
                <a:gd name="connsiteY361" fmla="*/ 148319 h 242804"/>
                <a:gd name="connsiteX362" fmla="*/ 155801 w 651442"/>
                <a:gd name="connsiteY362" fmla="*/ 127548 h 242804"/>
                <a:gd name="connsiteX363" fmla="*/ 151727 w 651442"/>
                <a:gd name="connsiteY363" fmla="*/ 167660 h 242804"/>
                <a:gd name="connsiteX364" fmla="*/ 151672 w 651442"/>
                <a:gd name="connsiteY364" fmla="*/ 168268 h 242804"/>
                <a:gd name="connsiteX365" fmla="*/ 152146 w 651442"/>
                <a:gd name="connsiteY365" fmla="*/ 168311 h 242804"/>
                <a:gd name="connsiteX366" fmla="*/ 152245 w 651442"/>
                <a:gd name="connsiteY366" fmla="*/ 167759 h 242804"/>
                <a:gd name="connsiteX367" fmla="*/ 151727 w 651442"/>
                <a:gd name="connsiteY367" fmla="*/ 167660 h 242804"/>
                <a:gd name="connsiteX368" fmla="*/ 53706 w 651442"/>
                <a:gd name="connsiteY368" fmla="*/ 100021 h 242804"/>
                <a:gd name="connsiteX369" fmla="*/ 50728 w 651442"/>
                <a:gd name="connsiteY369" fmla="*/ 100453 h 242804"/>
                <a:gd name="connsiteX370" fmla="*/ 49774 w 651442"/>
                <a:gd name="connsiteY370" fmla="*/ 103192 h 242804"/>
                <a:gd name="connsiteX371" fmla="*/ 54934 w 651442"/>
                <a:gd name="connsiteY371" fmla="*/ 108972 h 242804"/>
                <a:gd name="connsiteX372" fmla="*/ 56684 w 651442"/>
                <a:gd name="connsiteY372" fmla="*/ 108913 h 242804"/>
                <a:gd name="connsiteX373" fmla="*/ 58225 w 651442"/>
                <a:gd name="connsiteY373" fmla="*/ 106285 h 242804"/>
                <a:gd name="connsiteX374" fmla="*/ 53706 w 651442"/>
                <a:gd name="connsiteY374" fmla="*/ 100021 h 242804"/>
                <a:gd name="connsiteX375" fmla="*/ 33727 w 651442"/>
                <a:gd name="connsiteY375" fmla="*/ 63187 h 242804"/>
                <a:gd name="connsiteX376" fmla="*/ 32148 w 651442"/>
                <a:gd name="connsiteY376" fmla="*/ 63199 h 242804"/>
                <a:gd name="connsiteX377" fmla="*/ 30235 w 651442"/>
                <a:gd name="connsiteY377" fmla="*/ 65305 h 242804"/>
                <a:gd name="connsiteX378" fmla="*/ 35203 w 651442"/>
                <a:gd name="connsiteY378" fmla="*/ 73002 h 242804"/>
                <a:gd name="connsiteX379" fmla="*/ 36744 w 651442"/>
                <a:gd name="connsiteY379" fmla="*/ 73238 h 242804"/>
                <a:gd name="connsiteX380" fmla="*/ 38635 w 651442"/>
                <a:gd name="connsiteY380" fmla="*/ 70983 h 242804"/>
                <a:gd name="connsiteX381" fmla="*/ 33727 w 651442"/>
                <a:gd name="connsiteY381" fmla="*/ 63187 h 242804"/>
                <a:gd name="connsiteX382" fmla="*/ 9199 w 651442"/>
                <a:gd name="connsiteY382" fmla="*/ 43430 h 242804"/>
                <a:gd name="connsiteX383" fmla="*/ 10342 w 651442"/>
                <a:gd name="connsiteY383" fmla="*/ 43507 h 242804"/>
                <a:gd name="connsiteX384" fmla="*/ 9876 w 651442"/>
                <a:gd name="connsiteY384" fmla="*/ 42364 h 242804"/>
                <a:gd name="connsiteX385" fmla="*/ 9199 w 651442"/>
                <a:gd name="connsiteY385" fmla="*/ 43430 h 242804"/>
                <a:gd name="connsiteX386" fmla="*/ 282093 w 651442"/>
                <a:gd name="connsiteY386" fmla="*/ 201439 h 242804"/>
                <a:gd name="connsiteX387" fmla="*/ 264990 w 651442"/>
                <a:gd name="connsiteY387" fmla="*/ 195898 h 242804"/>
                <a:gd name="connsiteX388" fmla="*/ 261691 w 651442"/>
                <a:gd name="connsiteY388" fmla="*/ 195307 h 242804"/>
                <a:gd name="connsiteX389" fmla="*/ 254887 w 651442"/>
                <a:gd name="connsiteY389" fmla="*/ 194948 h 242804"/>
                <a:gd name="connsiteX390" fmla="*/ 250775 w 651442"/>
                <a:gd name="connsiteY390" fmla="*/ 192663 h 242804"/>
                <a:gd name="connsiteX391" fmla="*/ 254001 w 651442"/>
                <a:gd name="connsiteY391" fmla="*/ 189680 h 242804"/>
                <a:gd name="connsiteX392" fmla="*/ 257365 w 651442"/>
                <a:gd name="connsiteY392" fmla="*/ 189188 h 242804"/>
                <a:gd name="connsiteX393" fmla="*/ 260968 w 651442"/>
                <a:gd name="connsiteY393" fmla="*/ 186625 h 242804"/>
                <a:gd name="connsiteX394" fmla="*/ 256710 w 651442"/>
                <a:gd name="connsiteY394" fmla="*/ 184580 h 242804"/>
                <a:gd name="connsiteX395" fmla="*/ 236633 w 651442"/>
                <a:gd name="connsiteY395" fmla="*/ 181302 h 242804"/>
                <a:gd name="connsiteX396" fmla="*/ 227103 w 651442"/>
                <a:gd name="connsiteY396" fmla="*/ 177733 h 242804"/>
                <a:gd name="connsiteX397" fmla="*/ 215413 w 651442"/>
                <a:gd name="connsiteY397" fmla="*/ 180450 h 242804"/>
                <a:gd name="connsiteX398" fmla="*/ 209293 w 651442"/>
                <a:gd name="connsiteY398" fmla="*/ 182860 h 242804"/>
                <a:gd name="connsiteX399" fmla="*/ 200838 w 651442"/>
                <a:gd name="connsiteY399" fmla="*/ 182089 h 242804"/>
                <a:gd name="connsiteX400" fmla="*/ 187462 w 651442"/>
                <a:gd name="connsiteY400" fmla="*/ 176295 h 242804"/>
                <a:gd name="connsiteX401" fmla="*/ 170260 w 651442"/>
                <a:gd name="connsiteY401" fmla="*/ 170176 h 242804"/>
                <a:gd name="connsiteX402" fmla="*/ 152155 w 651442"/>
                <a:gd name="connsiteY402" fmla="*/ 168302 h 242804"/>
                <a:gd name="connsiteX403" fmla="*/ 147041 w 651442"/>
                <a:gd name="connsiteY403" fmla="*/ 180159 h 242804"/>
                <a:gd name="connsiteX404" fmla="*/ 148556 w 651442"/>
                <a:gd name="connsiteY404" fmla="*/ 184327 h 242804"/>
                <a:gd name="connsiteX405" fmla="*/ 158608 w 651442"/>
                <a:gd name="connsiteY405" fmla="*/ 190014 h 242804"/>
                <a:gd name="connsiteX406" fmla="*/ 164492 w 651442"/>
                <a:gd name="connsiteY406" fmla="*/ 192864 h 242804"/>
                <a:gd name="connsiteX407" fmla="*/ 177564 w 651442"/>
                <a:gd name="connsiteY407" fmla="*/ 196163 h 242804"/>
                <a:gd name="connsiteX408" fmla="*/ 187385 w 651442"/>
                <a:gd name="connsiteY408" fmla="*/ 197460 h 242804"/>
                <a:gd name="connsiteX409" fmla="*/ 208857 w 651442"/>
                <a:gd name="connsiteY409" fmla="*/ 200904 h 242804"/>
                <a:gd name="connsiteX410" fmla="*/ 230171 w 651442"/>
                <a:gd name="connsiteY410" fmla="*/ 205765 h 242804"/>
                <a:gd name="connsiteX411" fmla="*/ 242050 w 651442"/>
                <a:gd name="connsiteY411" fmla="*/ 206330 h 242804"/>
                <a:gd name="connsiteX412" fmla="*/ 261670 w 651442"/>
                <a:gd name="connsiteY412" fmla="*/ 210549 h 242804"/>
                <a:gd name="connsiteX413" fmla="*/ 269367 w 651442"/>
                <a:gd name="connsiteY413" fmla="*/ 209270 h 242804"/>
                <a:gd name="connsiteX414" fmla="*/ 274117 w 651442"/>
                <a:gd name="connsiteY414" fmla="*/ 208572 h 242804"/>
                <a:gd name="connsiteX415" fmla="*/ 280750 w 651442"/>
                <a:gd name="connsiteY415" fmla="*/ 209651 h 242804"/>
                <a:gd name="connsiteX416" fmla="*/ 285102 w 651442"/>
                <a:gd name="connsiteY416" fmla="*/ 205145 h 242804"/>
                <a:gd name="connsiteX417" fmla="*/ 282093 w 651442"/>
                <a:gd name="connsiteY417" fmla="*/ 201439 h 242804"/>
                <a:gd name="connsiteX418" fmla="*/ 354667 w 651442"/>
                <a:gd name="connsiteY418" fmla="*/ 225449 h 242804"/>
                <a:gd name="connsiteX419" fmla="*/ 338021 w 651442"/>
                <a:gd name="connsiteY419" fmla="*/ 219296 h 242804"/>
                <a:gd name="connsiteX420" fmla="*/ 334474 w 651442"/>
                <a:gd name="connsiteY420" fmla="*/ 220147 h 242804"/>
                <a:gd name="connsiteX421" fmla="*/ 332856 w 651442"/>
                <a:gd name="connsiteY421" fmla="*/ 222877 h 242804"/>
                <a:gd name="connsiteX422" fmla="*/ 333870 w 651442"/>
                <a:gd name="connsiteY422" fmla="*/ 225800 h 242804"/>
                <a:gd name="connsiteX423" fmla="*/ 349044 w 651442"/>
                <a:gd name="connsiteY423" fmla="*/ 233361 h 242804"/>
                <a:gd name="connsiteX424" fmla="*/ 354021 w 651442"/>
                <a:gd name="connsiteY424" fmla="*/ 233489 h 242804"/>
                <a:gd name="connsiteX425" fmla="*/ 356490 w 651442"/>
                <a:gd name="connsiteY425" fmla="*/ 228295 h 242804"/>
                <a:gd name="connsiteX426" fmla="*/ 354667 w 651442"/>
                <a:gd name="connsiteY426" fmla="*/ 225449 h 242804"/>
                <a:gd name="connsiteX427" fmla="*/ 387513 w 651442"/>
                <a:gd name="connsiteY427" fmla="*/ 241496 h 242804"/>
                <a:gd name="connsiteX428" fmla="*/ 389931 w 651442"/>
                <a:gd name="connsiteY428" fmla="*/ 242480 h 242804"/>
                <a:gd name="connsiteX429" fmla="*/ 391030 w 651442"/>
                <a:gd name="connsiteY429" fmla="*/ 240242 h 242804"/>
                <a:gd name="connsiteX430" fmla="*/ 388450 w 651442"/>
                <a:gd name="connsiteY430" fmla="*/ 240422 h 242804"/>
                <a:gd name="connsiteX431" fmla="*/ 387513 w 651442"/>
                <a:gd name="connsiteY431" fmla="*/ 241496 h 242804"/>
                <a:gd name="connsiteX432" fmla="*/ 297943 w 651442"/>
                <a:gd name="connsiteY432" fmla="*/ 138100 h 242804"/>
                <a:gd name="connsiteX433" fmla="*/ 298067 w 651442"/>
                <a:gd name="connsiteY433" fmla="*/ 136419 h 242804"/>
                <a:gd name="connsiteX434" fmla="*/ 298688 w 651442"/>
                <a:gd name="connsiteY434" fmla="*/ 125199 h 242804"/>
                <a:gd name="connsiteX435" fmla="*/ 300429 w 651442"/>
                <a:gd name="connsiteY435" fmla="*/ 117069 h 242804"/>
                <a:gd name="connsiteX436" fmla="*/ 304405 w 651442"/>
                <a:gd name="connsiteY436" fmla="*/ 104497 h 242804"/>
                <a:gd name="connsiteX437" fmla="*/ 314135 w 651442"/>
                <a:gd name="connsiteY437" fmla="*/ 86734 h 242804"/>
                <a:gd name="connsiteX438" fmla="*/ 317683 w 651442"/>
                <a:gd name="connsiteY438" fmla="*/ 77136 h 242804"/>
                <a:gd name="connsiteX439" fmla="*/ 322925 w 651442"/>
                <a:gd name="connsiteY439" fmla="*/ 73294 h 242804"/>
                <a:gd name="connsiteX440" fmla="*/ 328021 w 651442"/>
                <a:gd name="connsiteY440" fmla="*/ 72908 h 242804"/>
                <a:gd name="connsiteX441" fmla="*/ 331170 w 651442"/>
                <a:gd name="connsiteY441" fmla="*/ 71757 h 242804"/>
                <a:gd name="connsiteX442" fmla="*/ 332334 w 651442"/>
                <a:gd name="connsiteY442" fmla="*/ 67389 h 242804"/>
                <a:gd name="connsiteX443" fmla="*/ 322578 w 651442"/>
                <a:gd name="connsiteY443" fmla="*/ 58026 h 242804"/>
                <a:gd name="connsiteX444" fmla="*/ 321512 w 651442"/>
                <a:gd name="connsiteY444" fmla="*/ 51804 h 242804"/>
                <a:gd name="connsiteX445" fmla="*/ 320789 w 651442"/>
                <a:gd name="connsiteY445" fmla="*/ 45420 h 242804"/>
                <a:gd name="connsiteX446" fmla="*/ 319142 w 651442"/>
                <a:gd name="connsiteY446" fmla="*/ 26498 h 242804"/>
                <a:gd name="connsiteX447" fmla="*/ 322347 w 651442"/>
                <a:gd name="connsiteY447" fmla="*/ 22599 h 242804"/>
                <a:gd name="connsiteX448" fmla="*/ 309809 w 651442"/>
                <a:gd name="connsiteY448" fmla="*/ 19535 h 242804"/>
                <a:gd name="connsiteX449" fmla="*/ 298012 w 651442"/>
                <a:gd name="connsiteY449" fmla="*/ 18979 h 242804"/>
                <a:gd name="connsiteX450" fmla="*/ 295487 w 651442"/>
                <a:gd name="connsiteY450" fmla="*/ 18431 h 242804"/>
                <a:gd name="connsiteX451" fmla="*/ 292954 w 651442"/>
                <a:gd name="connsiteY451" fmla="*/ 20939 h 242804"/>
                <a:gd name="connsiteX452" fmla="*/ 291268 w 651442"/>
                <a:gd name="connsiteY452" fmla="*/ 25154 h 242804"/>
                <a:gd name="connsiteX453" fmla="*/ 289021 w 651442"/>
                <a:gd name="connsiteY453" fmla="*/ 34991 h 242804"/>
                <a:gd name="connsiteX454" fmla="*/ 285363 w 651442"/>
                <a:gd name="connsiteY454" fmla="*/ 43135 h 242804"/>
                <a:gd name="connsiteX455" fmla="*/ 281418 w 651442"/>
                <a:gd name="connsiteY455" fmla="*/ 51565 h 242804"/>
                <a:gd name="connsiteX456" fmla="*/ 276668 w 651442"/>
                <a:gd name="connsiteY456" fmla="*/ 59134 h 242804"/>
                <a:gd name="connsiteX457" fmla="*/ 276094 w 651442"/>
                <a:gd name="connsiteY457" fmla="*/ 61672 h 242804"/>
                <a:gd name="connsiteX458" fmla="*/ 266552 w 651442"/>
                <a:gd name="connsiteY458" fmla="*/ 63927 h 242804"/>
                <a:gd name="connsiteX459" fmla="*/ 261212 w 651442"/>
                <a:gd name="connsiteY459" fmla="*/ 65339 h 242804"/>
                <a:gd name="connsiteX460" fmla="*/ 255311 w 651442"/>
                <a:gd name="connsiteY460" fmla="*/ 62797 h 242804"/>
                <a:gd name="connsiteX461" fmla="*/ 248858 w 651442"/>
                <a:gd name="connsiteY461" fmla="*/ 63636 h 242804"/>
                <a:gd name="connsiteX462" fmla="*/ 240432 w 651442"/>
                <a:gd name="connsiteY462" fmla="*/ 67007 h 242804"/>
                <a:gd name="connsiteX463" fmla="*/ 231155 w 651442"/>
                <a:gd name="connsiteY463" fmla="*/ 67551 h 242804"/>
                <a:gd name="connsiteX464" fmla="*/ 225537 w 651442"/>
                <a:gd name="connsiteY464" fmla="*/ 68424 h 242804"/>
                <a:gd name="connsiteX465" fmla="*/ 222999 w 651442"/>
                <a:gd name="connsiteY465" fmla="*/ 69806 h 242804"/>
                <a:gd name="connsiteX466" fmla="*/ 218506 w 651442"/>
                <a:gd name="connsiteY466" fmla="*/ 70384 h 242804"/>
                <a:gd name="connsiteX467" fmla="*/ 214582 w 651442"/>
                <a:gd name="connsiteY467" fmla="*/ 65043 h 242804"/>
                <a:gd name="connsiteX468" fmla="*/ 207685 w 651442"/>
                <a:gd name="connsiteY468" fmla="*/ 56194 h 242804"/>
                <a:gd name="connsiteX469" fmla="*/ 200427 w 651442"/>
                <a:gd name="connsiteY469" fmla="*/ 59305 h 242804"/>
                <a:gd name="connsiteX470" fmla="*/ 197607 w 651442"/>
                <a:gd name="connsiteY470" fmla="*/ 63563 h 242804"/>
                <a:gd name="connsiteX471" fmla="*/ 195365 w 651442"/>
                <a:gd name="connsiteY471" fmla="*/ 78339 h 242804"/>
                <a:gd name="connsiteX472" fmla="*/ 200457 w 651442"/>
                <a:gd name="connsiteY472" fmla="*/ 96319 h 242804"/>
                <a:gd name="connsiteX473" fmla="*/ 207535 w 651442"/>
                <a:gd name="connsiteY473" fmla="*/ 105100 h 242804"/>
                <a:gd name="connsiteX474" fmla="*/ 209332 w 651442"/>
                <a:gd name="connsiteY474" fmla="*/ 107569 h 242804"/>
                <a:gd name="connsiteX475" fmla="*/ 212182 w 651442"/>
                <a:gd name="connsiteY475" fmla="*/ 120851 h 242804"/>
                <a:gd name="connsiteX476" fmla="*/ 220111 w 651442"/>
                <a:gd name="connsiteY476" fmla="*/ 128194 h 242804"/>
                <a:gd name="connsiteX477" fmla="*/ 228562 w 651442"/>
                <a:gd name="connsiteY477" fmla="*/ 128579 h 242804"/>
                <a:gd name="connsiteX478" fmla="*/ 235366 w 651442"/>
                <a:gd name="connsiteY478" fmla="*/ 132520 h 242804"/>
                <a:gd name="connsiteX479" fmla="*/ 242396 w 651442"/>
                <a:gd name="connsiteY479" fmla="*/ 135139 h 242804"/>
                <a:gd name="connsiteX480" fmla="*/ 252191 w 651442"/>
                <a:gd name="connsiteY480" fmla="*/ 132208 h 242804"/>
                <a:gd name="connsiteX481" fmla="*/ 255508 w 651442"/>
                <a:gd name="connsiteY481" fmla="*/ 131784 h 242804"/>
                <a:gd name="connsiteX482" fmla="*/ 269697 w 651442"/>
                <a:gd name="connsiteY482" fmla="*/ 137180 h 242804"/>
                <a:gd name="connsiteX483" fmla="*/ 272658 w 651442"/>
                <a:gd name="connsiteY483" fmla="*/ 141254 h 242804"/>
                <a:gd name="connsiteX484" fmla="*/ 278555 w 651442"/>
                <a:gd name="connsiteY484" fmla="*/ 143590 h 242804"/>
                <a:gd name="connsiteX485" fmla="*/ 288311 w 651442"/>
                <a:gd name="connsiteY485" fmla="*/ 140531 h 242804"/>
                <a:gd name="connsiteX486" fmla="*/ 293040 w 651442"/>
                <a:gd name="connsiteY486" fmla="*/ 141404 h 242804"/>
                <a:gd name="connsiteX487" fmla="*/ 297943 w 651442"/>
                <a:gd name="connsiteY487" fmla="*/ 138100 h 242804"/>
                <a:gd name="connsiteX488" fmla="*/ 335539 w 651442"/>
                <a:gd name="connsiteY488" fmla="*/ 209107 h 242804"/>
                <a:gd name="connsiteX489" fmla="*/ 319031 w 651442"/>
                <a:gd name="connsiteY489" fmla="*/ 202552 h 242804"/>
                <a:gd name="connsiteX490" fmla="*/ 316729 w 651442"/>
                <a:gd name="connsiteY490" fmla="*/ 204636 h 242804"/>
                <a:gd name="connsiteX491" fmla="*/ 315171 w 651442"/>
                <a:gd name="connsiteY491" fmla="*/ 207263 h 242804"/>
                <a:gd name="connsiteX492" fmla="*/ 296882 w 651442"/>
                <a:gd name="connsiteY492" fmla="*/ 205560 h 242804"/>
                <a:gd name="connsiteX493" fmla="*/ 291336 w 651442"/>
                <a:gd name="connsiteY493" fmla="*/ 208423 h 242804"/>
                <a:gd name="connsiteX494" fmla="*/ 292188 w 651442"/>
                <a:gd name="connsiteY494" fmla="*/ 212736 h 242804"/>
                <a:gd name="connsiteX495" fmla="*/ 301824 w 651442"/>
                <a:gd name="connsiteY495" fmla="*/ 215723 h 242804"/>
                <a:gd name="connsiteX496" fmla="*/ 308119 w 651442"/>
                <a:gd name="connsiteY496" fmla="*/ 217062 h 242804"/>
                <a:gd name="connsiteX497" fmla="*/ 335009 w 651442"/>
                <a:gd name="connsiteY497" fmla="*/ 211799 h 242804"/>
                <a:gd name="connsiteX498" fmla="*/ 335539 w 651442"/>
                <a:gd name="connsiteY498" fmla="*/ 209107 h 242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Lst>
              <a:rect l="l" t="t" r="r" b="b"/>
              <a:pathLst>
                <a:path w="651442" h="242804">
                  <a:moveTo>
                    <a:pt x="181762" y="130184"/>
                  </a:moveTo>
                  <a:cubicBezTo>
                    <a:pt x="183213" y="129876"/>
                    <a:pt x="184513" y="128858"/>
                    <a:pt x="185557" y="128305"/>
                  </a:cubicBezTo>
                  <a:cubicBezTo>
                    <a:pt x="185793" y="127150"/>
                    <a:pt x="186109" y="126547"/>
                    <a:pt x="185981" y="126063"/>
                  </a:cubicBezTo>
                  <a:cubicBezTo>
                    <a:pt x="185207" y="122969"/>
                    <a:pt x="180748" y="120517"/>
                    <a:pt x="177988" y="121634"/>
                  </a:cubicBezTo>
                  <a:cubicBezTo>
                    <a:pt x="177508" y="121823"/>
                    <a:pt x="177102" y="122336"/>
                    <a:pt x="176798" y="122811"/>
                  </a:cubicBezTo>
                  <a:cubicBezTo>
                    <a:pt x="175848" y="124249"/>
                    <a:pt x="175343" y="125815"/>
                    <a:pt x="176212" y="127510"/>
                  </a:cubicBezTo>
                  <a:cubicBezTo>
                    <a:pt x="177363" y="129820"/>
                    <a:pt x="179404" y="130655"/>
                    <a:pt x="181762" y="130184"/>
                  </a:cubicBezTo>
                  <a:close/>
                  <a:moveTo>
                    <a:pt x="138577" y="87958"/>
                  </a:moveTo>
                  <a:cubicBezTo>
                    <a:pt x="138316" y="86661"/>
                    <a:pt x="137225" y="85990"/>
                    <a:pt x="136194" y="86661"/>
                  </a:cubicBezTo>
                  <a:cubicBezTo>
                    <a:pt x="135552" y="87098"/>
                    <a:pt x="135360" y="88159"/>
                    <a:pt x="135034" y="89058"/>
                  </a:cubicBezTo>
                  <a:cubicBezTo>
                    <a:pt x="135916" y="89122"/>
                    <a:pt x="136832" y="89246"/>
                    <a:pt x="137722" y="89139"/>
                  </a:cubicBezTo>
                  <a:cubicBezTo>
                    <a:pt x="138064" y="89118"/>
                    <a:pt x="138663" y="88275"/>
                    <a:pt x="138577" y="87958"/>
                  </a:cubicBezTo>
                  <a:close/>
                  <a:moveTo>
                    <a:pt x="355352" y="173197"/>
                  </a:moveTo>
                  <a:cubicBezTo>
                    <a:pt x="355754" y="173043"/>
                    <a:pt x="356460" y="172936"/>
                    <a:pt x="356468" y="172787"/>
                  </a:cubicBezTo>
                  <a:cubicBezTo>
                    <a:pt x="356524" y="172311"/>
                    <a:pt x="356246" y="171845"/>
                    <a:pt x="356117" y="171374"/>
                  </a:cubicBezTo>
                  <a:cubicBezTo>
                    <a:pt x="355732" y="171486"/>
                    <a:pt x="355031" y="171610"/>
                    <a:pt x="355022" y="171781"/>
                  </a:cubicBezTo>
                  <a:cubicBezTo>
                    <a:pt x="354966" y="172234"/>
                    <a:pt x="355219" y="172709"/>
                    <a:pt x="355352" y="173197"/>
                  </a:cubicBezTo>
                  <a:close/>
                  <a:moveTo>
                    <a:pt x="134191" y="90247"/>
                  </a:moveTo>
                  <a:cubicBezTo>
                    <a:pt x="133806" y="90705"/>
                    <a:pt x="133383" y="91142"/>
                    <a:pt x="133066" y="91655"/>
                  </a:cubicBezTo>
                  <a:cubicBezTo>
                    <a:pt x="132925" y="91856"/>
                    <a:pt x="133263" y="92400"/>
                    <a:pt x="133404" y="92793"/>
                  </a:cubicBezTo>
                  <a:cubicBezTo>
                    <a:pt x="133682" y="91938"/>
                    <a:pt x="133922" y="91099"/>
                    <a:pt x="134191" y="90247"/>
                  </a:cubicBezTo>
                  <a:close/>
                  <a:moveTo>
                    <a:pt x="135034" y="89058"/>
                  </a:moveTo>
                  <a:cubicBezTo>
                    <a:pt x="134872" y="89045"/>
                    <a:pt x="134722" y="89045"/>
                    <a:pt x="134585" y="89045"/>
                  </a:cubicBezTo>
                  <a:cubicBezTo>
                    <a:pt x="134440" y="89443"/>
                    <a:pt x="134324" y="89845"/>
                    <a:pt x="134187" y="90247"/>
                  </a:cubicBezTo>
                  <a:cubicBezTo>
                    <a:pt x="134448" y="89961"/>
                    <a:pt x="134679" y="89648"/>
                    <a:pt x="134923" y="89361"/>
                  </a:cubicBezTo>
                  <a:cubicBezTo>
                    <a:pt x="134962" y="89263"/>
                    <a:pt x="134996" y="89160"/>
                    <a:pt x="135034" y="89058"/>
                  </a:cubicBezTo>
                  <a:close/>
                  <a:moveTo>
                    <a:pt x="447887" y="21474"/>
                  </a:moveTo>
                  <a:lnTo>
                    <a:pt x="447672" y="21457"/>
                  </a:lnTo>
                  <a:cubicBezTo>
                    <a:pt x="447715" y="21521"/>
                    <a:pt x="447758" y="21568"/>
                    <a:pt x="447801" y="21632"/>
                  </a:cubicBezTo>
                  <a:cubicBezTo>
                    <a:pt x="447844" y="21572"/>
                    <a:pt x="447887" y="21521"/>
                    <a:pt x="447887" y="21474"/>
                  </a:cubicBezTo>
                  <a:close/>
                  <a:moveTo>
                    <a:pt x="496754" y="110907"/>
                  </a:moveTo>
                  <a:cubicBezTo>
                    <a:pt x="496454" y="110175"/>
                    <a:pt x="495384" y="109747"/>
                    <a:pt x="494700" y="109148"/>
                  </a:cubicBezTo>
                  <a:cubicBezTo>
                    <a:pt x="493887" y="109691"/>
                    <a:pt x="492860" y="110055"/>
                    <a:pt x="492389" y="110761"/>
                  </a:cubicBezTo>
                  <a:cubicBezTo>
                    <a:pt x="491747" y="111745"/>
                    <a:pt x="492346" y="112712"/>
                    <a:pt x="493673" y="113016"/>
                  </a:cubicBezTo>
                  <a:cubicBezTo>
                    <a:pt x="495555" y="113431"/>
                    <a:pt x="497267" y="112267"/>
                    <a:pt x="496754" y="110907"/>
                  </a:cubicBezTo>
                  <a:close/>
                  <a:moveTo>
                    <a:pt x="375305" y="160334"/>
                  </a:moveTo>
                  <a:cubicBezTo>
                    <a:pt x="375129" y="161729"/>
                    <a:pt x="375728" y="162311"/>
                    <a:pt x="376708" y="161815"/>
                  </a:cubicBezTo>
                  <a:cubicBezTo>
                    <a:pt x="377021" y="161635"/>
                    <a:pt x="377046" y="160929"/>
                    <a:pt x="377200" y="160493"/>
                  </a:cubicBezTo>
                  <a:cubicBezTo>
                    <a:pt x="376909" y="160078"/>
                    <a:pt x="376593" y="159705"/>
                    <a:pt x="376306" y="159295"/>
                  </a:cubicBezTo>
                  <a:cubicBezTo>
                    <a:pt x="375964" y="159641"/>
                    <a:pt x="375365" y="159962"/>
                    <a:pt x="375305" y="160334"/>
                  </a:cubicBezTo>
                  <a:close/>
                  <a:moveTo>
                    <a:pt x="436449" y="199146"/>
                  </a:moveTo>
                  <a:cubicBezTo>
                    <a:pt x="437531" y="199073"/>
                    <a:pt x="438729" y="199235"/>
                    <a:pt x="439671" y="198838"/>
                  </a:cubicBezTo>
                  <a:cubicBezTo>
                    <a:pt x="440569" y="198474"/>
                    <a:pt x="441553" y="197515"/>
                    <a:pt x="441682" y="196720"/>
                  </a:cubicBezTo>
                  <a:cubicBezTo>
                    <a:pt x="441767" y="196086"/>
                    <a:pt x="440655" y="195187"/>
                    <a:pt x="439927" y="194597"/>
                  </a:cubicBezTo>
                  <a:cubicBezTo>
                    <a:pt x="439585" y="194336"/>
                    <a:pt x="438858" y="194498"/>
                    <a:pt x="438301" y="194511"/>
                  </a:cubicBezTo>
                  <a:cubicBezTo>
                    <a:pt x="437745" y="194511"/>
                    <a:pt x="437232" y="194580"/>
                    <a:pt x="436654" y="194623"/>
                  </a:cubicBezTo>
                  <a:cubicBezTo>
                    <a:pt x="434998" y="194815"/>
                    <a:pt x="433329" y="195157"/>
                    <a:pt x="432751" y="196959"/>
                  </a:cubicBezTo>
                  <a:cubicBezTo>
                    <a:pt x="432426" y="198016"/>
                    <a:pt x="434223" y="199026"/>
                    <a:pt x="436449" y="199146"/>
                  </a:cubicBezTo>
                  <a:close/>
                  <a:moveTo>
                    <a:pt x="577799" y="107111"/>
                  </a:moveTo>
                  <a:cubicBezTo>
                    <a:pt x="577372" y="107381"/>
                    <a:pt x="576815" y="107911"/>
                    <a:pt x="576815" y="108339"/>
                  </a:cubicBezTo>
                  <a:cubicBezTo>
                    <a:pt x="576773" y="108733"/>
                    <a:pt x="577329" y="109276"/>
                    <a:pt x="577757" y="109550"/>
                  </a:cubicBezTo>
                  <a:cubicBezTo>
                    <a:pt x="578184" y="109820"/>
                    <a:pt x="578784" y="109944"/>
                    <a:pt x="579383" y="109974"/>
                  </a:cubicBezTo>
                  <a:cubicBezTo>
                    <a:pt x="581094" y="110085"/>
                    <a:pt x="582721" y="109974"/>
                    <a:pt x="583833" y="108374"/>
                  </a:cubicBezTo>
                  <a:cubicBezTo>
                    <a:pt x="582421" y="107689"/>
                    <a:pt x="581009" y="107047"/>
                    <a:pt x="580068" y="106581"/>
                  </a:cubicBezTo>
                  <a:cubicBezTo>
                    <a:pt x="578912" y="106850"/>
                    <a:pt x="578270" y="106850"/>
                    <a:pt x="577799" y="107111"/>
                  </a:cubicBezTo>
                  <a:close/>
                  <a:moveTo>
                    <a:pt x="579853" y="98681"/>
                  </a:moveTo>
                  <a:cubicBezTo>
                    <a:pt x="580153" y="98592"/>
                    <a:pt x="580367" y="97885"/>
                    <a:pt x="580667" y="97453"/>
                  </a:cubicBezTo>
                  <a:cubicBezTo>
                    <a:pt x="580410" y="95339"/>
                    <a:pt x="578313" y="93632"/>
                    <a:pt x="576088" y="93944"/>
                  </a:cubicBezTo>
                  <a:cubicBezTo>
                    <a:pt x="575660" y="94004"/>
                    <a:pt x="574889" y="94710"/>
                    <a:pt x="574975" y="94839"/>
                  </a:cubicBezTo>
                  <a:cubicBezTo>
                    <a:pt x="575531" y="96182"/>
                    <a:pt x="576045" y="97654"/>
                    <a:pt x="577029" y="98681"/>
                  </a:cubicBezTo>
                  <a:cubicBezTo>
                    <a:pt x="577457" y="99165"/>
                    <a:pt x="578912" y="98852"/>
                    <a:pt x="579853" y="98681"/>
                  </a:cubicBezTo>
                  <a:close/>
                  <a:moveTo>
                    <a:pt x="414330" y="110736"/>
                  </a:moveTo>
                  <a:cubicBezTo>
                    <a:pt x="413752" y="112015"/>
                    <a:pt x="414446" y="113059"/>
                    <a:pt x="415780" y="113123"/>
                  </a:cubicBezTo>
                  <a:cubicBezTo>
                    <a:pt x="418506" y="113264"/>
                    <a:pt x="421224" y="113166"/>
                    <a:pt x="423954" y="113166"/>
                  </a:cubicBezTo>
                  <a:lnTo>
                    <a:pt x="423954" y="113038"/>
                  </a:lnTo>
                  <a:cubicBezTo>
                    <a:pt x="426157" y="113038"/>
                    <a:pt x="428378" y="113145"/>
                    <a:pt x="430561" y="112939"/>
                  </a:cubicBezTo>
                  <a:cubicBezTo>
                    <a:pt x="431198" y="112884"/>
                    <a:pt x="431780" y="111912"/>
                    <a:pt x="432396" y="111339"/>
                  </a:cubicBezTo>
                  <a:cubicBezTo>
                    <a:pt x="431973" y="110997"/>
                    <a:pt x="431626" y="110389"/>
                    <a:pt x="431194" y="110346"/>
                  </a:cubicBezTo>
                  <a:cubicBezTo>
                    <a:pt x="426316" y="109734"/>
                    <a:pt x="421420" y="109127"/>
                    <a:pt x="416534" y="108780"/>
                  </a:cubicBezTo>
                  <a:cubicBezTo>
                    <a:pt x="415828" y="108716"/>
                    <a:pt x="414711" y="109905"/>
                    <a:pt x="414330" y="110736"/>
                  </a:cubicBezTo>
                  <a:close/>
                  <a:moveTo>
                    <a:pt x="335082" y="135460"/>
                  </a:moveTo>
                  <a:cubicBezTo>
                    <a:pt x="336352" y="136598"/>
                    <a:pt x="337940" y="137339"/>
                    <a:pt x="339207" y="138455"/>
                  </a:cubicBezTo>
                  <a:cubicBezTo>
                    <a:pt x="341966" y="140942"/>
                    <a:pt x="343032" y="144125"/>
                    <a:pt x="342197" y="147711"/>
                  </a:cubicBezTo>
                  <a:cubicBezTo>
                    <a:pt x="341278" y="151562"/>
                    <a:pt x="339236" y="155221"/>
                    <a:pt x="340002" y="159333"/>
                  </a:cubicBezTo>
                  <a:cubicBezTo>
                    <a:pt x="340289" y="160904"/>
                    <a:pt x="340961" y="162773"/>
                    <a:pt x="342086" y="163771"/>
                  </a:cubicBezTo>
                  <a:cubicBezTo>
                    <a:pt x="345548" y="166779"/>
                    <a:pt x="349600" y="165871"/>
                    <a:pt x="353336" y="164378"/>
                  </a:cubicBezTo>
                  <a:cubicBezTo>
                    <a:pt x="355985" y="163313"/>
                    <a:pt x="355065" y="160642"/>
                    <a:pt x="355035" y="158426"/>
                  </a:cubicBezTo>
                  <a:cubicBezTo>
                    <a:pt x="354988" y="148165"/>
                    <a:pt x="357345" y="138177"/>
                    <a:pt x="358334" y="128053"/>
                  </a:cubicBezTo>
                  <a:cubicBezTo>
                    <a:pt x="358394" y="127330"/>
                    <a:pt x="359969" y="126307"/>
                    <a:pt x="360867" y="126286"/>
                  </a:cubicBezTo>
                  <a:cubicBezTo>
                    <a:pt x="361624" y="126268"/>
                    <a:pt x="363114" y="127522"/>
                    <a:pt x="363105" y="128109"/>
                  </a:cubicBezTo>
                  <a:cubicBezTo>
                    <a:pt x="362805" y="133907"/>
                    <a:pt x="363105" y="139243"/>
                    <a:pt x="368056" y="143531"/>
                  </a:cubicBezTo>
                  <a:cubicBezTo>
                    <a:pt x="369477" y="144759"/>
                    <a:pt x="369331" y="147754"/>
                    <a:pt x="370012" y="149894"/>
                  </a:cubicBezTo>
                  <a:cubicBezTo>
                    <a:pt x="371265" y="153796"/>
                    <a:pt x="372643" y="154690"/>
                    <a:pt x="377752" y="154866"/>
                  </a:cubicBezTo>
                  <a:cubicBezTo>
                    <a:pt x="378788" y="154883"/>
                    <a:pt x="379819" y="154733"/>
                    <a:pt x="380859" y="154635"/>
                  </a:cubicBezTo>
                  <a:cubicBezTo>
                    <a:pt x="380838" y="154498"/>
                    <a:pt x="380808" y="154361"/>
                    <a:pt x="380786" y="154228"/>
                  </a:cubicBezTo>
                  <a:cubicBezTo>
                    <a:pt x="381176" y="154155"/>
                    <a:pt x="381411" y="153877"/>
                    <a:pt x="381758" y="153757"/>
                  </a:cubicBezTo>
                  <a:cubicBezTo>
                    <a:pt x="381578" y="154057"/>
                    <a:pt x="381313" y="154271"/>
                    <a:pt x="381171" y="154609"/>
                  </a:cubicBezTo>
                  <a:cubicBezTo>
                    <a:pt x="381056" y="154635"/>
                    <a:pt x="380962" y="154635"/>
                    <a:pt x="380855" y="154635"/>
                  </a:cubicBezTo>
                  <a:cubicBezTo>
                    <a:pt x="381471" y="157861"/>
                    <a:pt x="381963" y="161160"/>
                    <a:pt x="385943" y="162243"/>
                  </a:cubicBezTo>
                  <a:cubicBezTo>
                    <a:pt x="386460" y="162388"/>
                    <a:pt x="386893" y="162855"/>
                    <a:pt x="387402" y="163116"/>
                  </a:cubicBezTo>
                  <a:cubicBezTo>
                    <a:pt x="389922" y="164438"/>
                    <a:pt x="393773" y="163004"/>
                    <a:pt x="394265" y="160561"/>
                  </a:cubicBezTo>
                  <a:cubicBezTo>
                    <a:pt x="395151" y="156081"/>
                    <a:pt x="395613" y="151537"/>
                    <a:pt x="394967" y="147005"/>
                  </a:cubicBezTo>
                  <a:cubicBezTo>
                    <a:pt x="394646" y="144677"/>
                    <a:pt x="393512" y="142777"/>
                    <a:pt x="391202" y="141665"/>
                  </a:cubicBezTo>
                  <a:cubicBezTo>
                    <a:pt x="389670" y="140937"/>
                    <a:pt x="388112" y="140124"/>
                    <a:pt x="386794" y="139059"/>
                  </a:cubicBezTo>
                  <a:cubicBezTo>
                    <a:pt x="385006" y="137621"/>
                    <a:pt x="383653" y="135926"/>
                    <a:pt x="384270" y="133282"/>
                  </a:cubicBezTo>
                  <a:cubicBezTo>
                    <a:pt x="384928" y="130338"/>
                    <a:pt x="384184" y="127646"/>
                    <a:pt x="382365" y="125216"/>
                  </a:cubicBezTo>
                  <a:cubicBezTo>
                    <a:pt x="380333" y="122524"/>
                    <a:pt x="378347" y="119752"/>
                    <a:pt x="376344" y="116992"/>
                  </a:cubicBezTo>
                  <a:cubicBezTo>
                    <a:pt x="375531" y="115862"/>
                    <a:pt x="376045" y="113359"/>
                    <a:pt x="377397" y="112413"/>
                  </a:cubicBezTo>
                  <a:cubicBezTo>
                    <a:pt x="380166" y="110458"/>
                    <a:pt x="382977" y="108527"/>
                    <a:pt x="385870" y="106748"/>
                  </a:cubicBezTo>
                  <a:cubicBezTo>
                    <a:pt x="387932" y="105519"/>
                    <a:pt x="390106" y="105810"/>
                    <a:pt x="392404" y="106533"/>
                  </a:cubicBezTo>
                  <a:cubicBezTo>
                    <a:pt x="393957" y="107038"/>
                    <a:pt x="395784" y="106974"/>
                    <a:pt x="397411" y="106748"/>
                  </a:cubicBezTo>
                  <a:cubicBezTo>
                    <a:pt x="398407" y="106628"/>
                    <a:pt x="399995" y="105750"/>
                    <a:pt x="400089" y="105061"/>
                  </a:cubicBezTo>
                  <a:cubicBezTo>
                    <a:pt x="400534" y="101762"/>
                    <a:pt x="400701" y="98386"/>
                    <a:pt x="400645" y="95044"/>
                  </a:cubicBezTo>
                  <a:cubicBezTo>
                    <a:pt x="400637" y="94223"/>
                    <a:pt x="399482" y="92918"/>
                    <a:pt x="398643" y="92755"/>
                  </a:cubicBezTo>
                  <a:cubicBezTo>
                    <a:pt x="396469" y="92327"/>
                    <a:pt x="394111" y="91997"/>
                    <a:pt x="391980" y="92395"/>
                  </a:cubicBezTo>
                  <a:cubicBezTo>
                    <a:pt x="387517" y="93230"/>
                    <a:pt x="383166" y="95374"/>
                    <a:pt x="378724" y="95545"/>
                  </a:cubicBezTo>
                  <a:cubicBezTo>
                    <a:pt x="373187" y="95737"/>
                    <a:pt x="368736" y="97021"/>
                    <a:pt x="365189" y="101386"/>
                  </a:cubicBezTo>
                  <a:cubicBezTo>
                    <a:pt x="364722" y="101985"/>
                    <a:pt x="362882" y="102075"/>
                    <a:pt x="362022" y="101664"/>
                  </a:cubicBezTo>
                  <a:cubicBezTo>
                    <a:pt x="357119" y="99426"/>
                    <a:pt x="353700" y="95733"/>
                    <a:pt x="352433" y="90431"/>
                  </a:cubicBezTo>
                  <a:cubicBezTo>
                    <a:pt x="351312" y="85673"/>
                    <a:pt x="355711" y="79879"/>
                    <a:pt x="360602" y="79477"/>
                  </a:cubicBezTo>
                  <a:cubicBezTo>
                    <a:pt x="373075" y="78411"/>
                    <a:pt x="385515" y="78441"/>
                    <a:pt x="397958" y="80157"/>
                  </a:cubicBezTo>
                  <a:cubicBezTo>
                    <a:pt x="410000" y="81843"/>
                    <a:pt x="418707" y="77282"/>
                    <a:pt x="424775" y="66357"/>
                  </a:cubicBezTo>
                  <a:cubicBezTo>
                    <a:pt x="425691" y="64727"/>
                    <a:pt x="425058" y="63096"/>
                    <a:pt x="423872" y="61749"/>
                  </a:cubicBezTo>
                  <a:cubicBezTo>
                    <a:pt x="422713" y="60388"/>
                    <a:pt x="420282" y="59874"/>
                    <a:pt x="419225" y="60786"/>
                  </a:cubicBezTo>
                  <a:cubicBezTo>
                    <a:pt x="417111" y="62622"/>
                    <a:pt x="415143" y="64684"/>
                    <a:pt x="412944" y="66417"/>
                  </a:cubicBezTo>
                  <a:cubicBezTo>
                    <a:pt x="409289" y="69293"/>
                    <a:pt x="405506" y="71223"/>
                    <a:pt x="400389" y="70324"/>
                  </a:cubicBezTo>
                  <a:cubicBezTo>
                    <a:pt x="393679" y="69130"/>
                    <a:pt x="386790" y="68985"/>
                    <a:pt x="380042" y="68026"/>
                  </a:cubicBezTo>
                  <a:cubicBezTo>
                    <a:pt x="375570" y="67397"/>
                    <a:pt x="371214" y="65480"/>
                    <a:pt x="366764" y="65343"/>
                  </a:cubicBezTo>
                  <a:cubicBezTo>
                    <a:pt x="361381" y="65151"/>
                    <a:pt x="359198" y="72219"/>
                    <a:pt x="353520" y="72305"/>
                  </a:cubicBezTo>
                  <a:cubicBezTo>
                    <a:pt x="352994" y="72305"/>
                    <a:pt x="352433" y="72643"/>
                    <a:pt x="351958" y="72955"/>
                  </a:cubicBezTo>
                  <a:cubicBezTo>
                    <a:pt x="348869" y="74821"/>
                    <a:pt x="346939" y="77560"/>
                    <a:pt x="346284" y="81086"/>
                  </a:cubicBezTo>
                  <a:cubicBezTo>
                    <a:pt x="345903" y="83324"/>
                    <a:pt x="346241" y="85681"/>
                    <a:pt x="345783" y="87898"/>
                  </a:cubicBezTo>
                  <a:cubicBezTo>
                    <a:pt x="345351" y="90093"/>
                    <a:pt x="344868" y="92614"/>
                    <a:pt x="343498" y="94180"/>
                  </a:cubicBezTo>
                  <a:cubicBezTo>
                    <a:pt x="340285" y="97830"/>
                    <a:pt x="338855" y="101963"/>
                    <a:pt x="338855" y="106679"/>
                  </a:cubicBezTo>
                  <a:cubicBezTo>
                    <a:pt x="338855" y="110761"/>
                    <a:pt x="337482" y="114501"/>
                    <a:pt x="335877" y="118173"/>
                  </a:cubicBezTo>
                  <a:cubicBezTo>
                    <a:pt x="334752" y="120770"/>
                    <a:pt x="333318" y="123320"/>
                    <a:pt x="332651" y="126046"/>
                  </a:cubicBezTo>
                  <a:cubicBezTo>
                    <a:pt x="331804" y="129444"/>
                    <a:pt x="332223" y="132914"/>
                    <a:pt x="335082" y="135460"/>
                  </a:cubicBezTo>
                  <a:close/>
                  <a:moveTo>
                    <a:pt x="384573" y="150668"/>
                  </a:moveTo>
                  <a:cubicBezTo>
                    <a:pt x="384753" y="150754"/>
                    <a:pt x="384945" y="150779"/>
                    <a:pt x="385142" y="150856"/>
                  </a:cubicBezTo>
                  <a:cubicBezTo>
                    <a:pt x="385810" y="149453"/>
                    <a:pt x="386961" y="148738"/>
                    <a:pt x="388519" y="148931"/>
                  </a:cubicBezTo>
                  <a:cubicBezTo>
                    <a:pt x="389768" y="149081"/>
                    <a:pt x="390324" y="149966"/>
                    <a:pt x="389991" y="151109"/>
                  </a:cubicBezTo>
                  <a:cubicBezTo>
                    <a:pt x="389879" y="151511"/>
                    <a:pt x="389182" y="152127"/>
                    <a:pt x="388904" y="152041"/>
                  </a:cubicBezTo>
                  <a:cubicBezTo>
                    <a:pt x="387628" y="151738"/>
                    <a:pt x="386392" y="151271"/>
                    <a:pt x="385142" y="150860"/>
                  </a:cubicBezTo>
                  <a:cubicBezTo>
                    <a:pt x="385095" y="150955"/>
                    <a:pt x="385010" y="150984"/>
                    <a:pt x="384963" y="151079"/>
                  </a:cubicBezTo>
                  <a:cubicBezTo>
                    <a:pt x="384603" y="151199"/>
                    <a:pt x="384347" y="151438"/>
                    <a:pt x="384030" y="151631"/>
                  </a:cubicBezTo>
                  <a:cubicBezTo>
                    <a:pt x="384197" y="151271"/>
                    <a:pt x="384453" y="151053"/>
                    <a:pt x="384573" y="150668"/>
                  </a:cubicBezTo>
                  <a:close/>
                  <a:moveTo>
                    <a:pt x="398219" y="206544"/>
                  </a:moveTo>
                  <a:cubicBezTo>
                    <a:pt x="397060" y="207250"/>
                    <a:pt x="397218" y="207982"/>
                    <a:pt x="398639" y="208337"/>
                  </a:cubicBezTo>
                  <a:cubicBezTo>
                    <a:pt x="398998" y="208436"/>
                    <a:pt x="399511" y="208042"/>
                    <a:pt x="399948" y="207875"/>
                  </a:cubicBezTo>
                  <a:cubicBezTo>
                    <a:pt x="399850" y="207490"/>
                    <a:pt x="399875" y="206917"/>
                    <a:pt x="399614" y="206767"/>
                  </a:cubicBezTo>
                  <a:cubicBezTo>
                    <a:pt x="399250" y="206527"/>
                    <a:pt x="398566" y="206352"/>
                    <a:pt x="398219" y="206544"/>
                  </a:cubicBezTo>
                  <a:close/>
                  <a:moveTo>
                    <a:pt x="430796" y="32214"/>
                  </a:moveTo>
                  <a:lnTo>
                    <a:pt x="430261" y="33036"/>
                  </a:lnTo>
                  <a:lnTo>
                    <a:pt x="431134" y="33113"/>
                  </a:lnTo>
                  <a:lnTo>
                    <a:pt x="430796" y="32214"/>
                  </a:lnTo>
                  <a:close/>
                  <a:moveTo>
                    <a:pt x="413059" y="204884"/>
                  </a:moveTo>
                  <a:cubicBezTo>
                    <a:pt x="413042" y="205586"/>
                    <a:pt x="413996" y="206309"/>
                    <a:pt x="414518" y="207036"/>
                  </a:cubicBezTo>
                  <a:cubicBezTo>
                    <a:pt x="416067" y="207207"/>
                    <a:pt x="418036" y="205440"/>
                    <a:pt x="417514" y="204285"/>
                  </a:cubicBezTo>
                  <a:cubicBezTo>
                    <a:pt x="417330" y="203891"/>
                    <a:pt x="416863" y="203506"/>
                    <a:pt x="416448" y="203352"/>
                  </a:cubicBezTo>
                  <a:cubicBezTo>
                    <a:pt x="414651" y="202817"/>
                    <a:pt x="413080" y="203433"/>
                    <a:pt x="413059" y="204884"/>
                  </a:cubicBezTo>
                  <a:close/>
                  <a:moveTo>
                    <a:pt x="499064" y="128815"/>
                  </a:moveTo>
                  <a:cubicBezTo>
                    <a:pt x="489736" y="123457"/>
                    <a:pt x="479723" y="123158"/>
                    <a:pt x="469453" y="125143"/>
                  </a:cubicBezTo>
                  <a:cubicBezTo>
                    <a:pt x="466543" y="125687"/>
                    <a:pt x="464532" y="127749"/>
                    <a:pt x="463719" y="130762"/>
                  </a:cubicBezTo>
                  <a:cubicBezTo>
                    <a:pt x="462863" y="133971"/>
                    <a:pt x="464832" y="136812"/>
                    <a:pt x="467570" y="136042"/>
                  </a:cubicBezTo>
                  <a:cubicBezTo>
                    <a:pt x="478354" y="133055"/>
                    <a:pt x="488795" y="133338"/>
                    <a:pt x="498850" y="138755"/>
                  </a:cubicBezTo>
                  <a:cubicBezTo>
                    <a:pt x="499321" y="139025"/>
                    <a:pt x="499920" y="139025"/>
                    <a:pt x="500476" y="139191"/>
                  </a:cubicBezTo>
                  <a:cubicBezTo>
                    <a:pt x="501846" y="139666"/>
                    <a:pt x="503857" y="138276"/>
                    <a:pt x="504327" y="135849"/>
                  </a:cubicBezTo>
                  <a:cubicBezTo>
                    <a:pt x="504028" y="135019"/>
                    <a:pt x="503857" y="133265"/>
                    <a:pt x="502958" y="132007"/>
                  </a:cubicBezTo>
                  <a:cubicBezTo>
                    <a:pt x="502017" y="130685"/>
                    <a:pt x="500519" y="129632"/>
                    <a:pt x="499064" y="128815"/>
                  </a:cubicBezTo>
                  <a:close/>
                  <a:moveTo>
                    <a:pt x="467998" y="93675"/>
                  </a:moveTo>
                  <a:cubicBezTo>
                    <a:pt x="467741" y="93487"/>
                    <a:pt x="467485" y="93294"/>
                    <a:pt x="467228" y="93097"/>
                  </a:cubicBezTo>
                  <a:cubicBezTo>
                    <a:pt x="467271" y="93919"/>
                    <a:pt x="467485" y="94265"/>
                    <a:pt x="467998" y="93675"/>
                  </a:cubicBezTo>
                  <a:close/>
                  <a:moveTo>
                    <a:pt x="467228" y="93097"/>
                  </a:moveTo>
                  <a:cubicBezTo>
                    <a:pt x="467185" y="92853"/>
                    <a:pt x="467143" y="92742"/>
                    <a:pt x="467143" y="92331"/>
                  </a:cubicBezTo>
                  <a:cubicBezTo>
                    <a:pt x="466971" y="92353"/>
                    <a:pt x="466800" y="92353"/>
                    <a:pt x="466629" y="92378"/>
                  </a:cubicBezTo>
                  <a:cubicBezTo>
                    <a:pt x="466672" y="92511"/>
                    <a:pt x="466672" y="92631"/>
                    <a:pt x="466714" y="92759"/>
                  </a:cubicBezTo>
                  <a:cubicBezTo>
                    <a:pt x="466886" y="92875"/>
                    <a:pt x="467057" y="92986"/>
                    <a:pt x="467228" y="93097"/>
                  </a:cubicBezTo>
                  <a:close/>
                  <a:moveTo>
                    <a:pt x="441168" y="208461"/>
                  </a:moveTo>
                  <a:cubicBezTo>
                    <a:pt x="432075" y="208675"/>
                    <a:pt x="422961" y="208508"/>
                    <a:pt x="415100" y="214508"/>
                  </a:cubicBezTo>
                  <a:cubicBezTo>
                    <a:pt x="412965" y="216134"/>
                    <a:pt x="409623" y="216091"/>
                    <a:pt x="407171" y="217452"/>
                  </a:cubicBezTo>
                  <a:cubicBezTo>
                    <a:pt x="404736" y="218791"/>
                    <a:pt x="402336" y="220580"/>
                    <a:pt x="400611" y="222758"/>
                  </a:cubicBezTo>
                  <a:cubicBezTo>
                    <a:pt x="397505" y="226699"/>
                    <a:pt x="395220" y="231145"/>
                    <a:pt x="395378" y="236446"/>
                  </a:cubicBezTo>
                  <a:cubicBezTo>
                    <a:pt x="396970" y="236596"/>
                    <a:pt x="398664" y="237054"/>
                    <a:pt x="400059" y="236596"/>
                  </a:cubicBezTo>
                  <a:cubicBezTo>
                    <a:pt x="405969" y="234666"/>
                    <a:pt x="411899" y="232814"/>
                    <a:pt x="416516" y="228106"/>
                  </a:cubicBezTo>
                  <a:cubicBezTo>
                    <a:pt x="421373" y="223151"/>
                    <a:pt x="427107" y="219690"/>
                    <a:pt x="434318" y="218787"/>
                  </a:cubicBezTo>
                  <a:cubicBezTo>
                    <a:pt x="437022" y="218453"/>
                    <a:pt x="439628" y="216840"/>
                    <a:pt x="442110" y="215496"/>
                  </a:cubicBezTo>
                  <a:cubicBezTo>
                    <a:pt x="444035" y="214456"/>
                    <a:pt x="446346" y="213592"/>
                    <a:pt x="446688" y="210892"/>
                  </a:cubicBezTo>
                  <a:cubicBezTo>
                    <a:pt x="446859" y="209523"/>
                    <a:pt x="444335" y="208393"/>
                    <a:pt x="441168" y="208461"/>
                  </a:cubicBezTo>
                  <a:close/>
                  <a:moveTo>
                    <a:pt x="459697" y="95429"/>
                  </a:moveTo>
                  <a:cubicBezTo>
                    <a:pt x="460981" y="94715"/>
                    <a:pt x="462136" y="93675"/>
                    <a:pt x="463334" y="92759"/>
                  </a:cubicBezTo>
                  <a:lnTo>
                    <a:pt x="463676" y="93084"/>
                  </a:lnTo>
                  <a:lnTo>
                    <a:pt x="463462" y="92661"/>
                  </a:lnTo>
                  <a:cubicBezTo>
                    <a:pt x="464489" y="92567"/>
                    <a:pt x="465559" y="92481"/>
                    <a:pt x="466629" y="92378"/>
                  </a:cubicBezTo>
                  <a:cubicBezTo>
                    <a:pt x="465987" y="89768"/>
                    <a:pt x="465302" y="87153"/>
                    <a:pt x="464832" y="84530"/>
                  </a:cubicBezTo>
                  <a:cubicBezTo>
                    <a:pt x="464489" y="82776"/>
                    <a:pt x="465131" y="81261"/>
                    <a:pt x="466800" y="80375"/>
                  </a:cubicBezTo>
                  <a:cubicBezTo>
                    <a:pt x="467271" y="80144"/>
                    <a:pt x="467913" y="80059"/>
                    <a:pt x="468469" y="79935"/>
                  </a:cubicBezTo>
                  <a:cubicBezTo>
                    <a:pt x="471422" y="79289"/>
                    <a:pt x="473775" y="78437"/>
                    <a:pt x="472491" y="74402"/>
                  </a:cubicBezTo>
                  <a:cubicBezTo>
                    <a:pt x="472106" y="73135"/>
                    <a:pt x="472962" y="71094"/>
                    <a:pt x="473860" y="69930"/>
                  </a:cubicBezTo>
                  <a:cubicBezTo>
                    <a:pt x="475273" y="68146"/>
                    <a:pt x="477027" y="66601"/>
                    <a:pt x="476984" y="64213"/>
                  </a:cubicBezTo>
                  <a:cubicBezTo>
                    <a:pt x="476984" y="63195"/>
                    <a:pt x="476385" y="61646"/>
                    <a:pt x="475658" y="61351"/>
                  </a:cubicBezTo>
                  <a:cubicBezTo>
                    <a:pt x="474203" y="60756"/>
                    <a:pt x="472449" y="60717"/>
                    <a:pt x="470822" y="60705"/>
                  </a:cubicBezTo>
                  <a:cubicBezTo>
                    <a:pt x="469025" y="60683"/>
                    <a:pt x="467613" y="60277"/>
                    <a:pt x="466672" y="58544"/>
                  </a:cubicBezTo>
                  <a:cubicBezTo>
                    <a:pt x="465901" y="57080"/>
                    <a:pt x="466158" y="56485"/>
                    <a:pt x="468940" y="54868"/>
                  </a:cubicBezTo>
                  <a:cubicBezTo>
                    <a:pt x="469881" y="54303"/>
                    <a:pt x="471165" y="54012"/>
                    <a:pt x="471764" y="53208"/>
                  </a:cubicBezTo>
                  <a:cubicBezTo>
                    <a:pt x="472234" y="52583"/>
                    <a:pt x="472063" y="51333"/>
                    <a:pt x="471892" y="50418"/>
                  </a:cubicBezTo>
                  <a:cubicBezTo>
                    <a:pt x="471849" y="50105"/>
                    <a:pt x="470908" y="49613"/>
                    <a:pt x="470566" y="49699"/>
                  </a:cubicBezTo>
                  <a:cubicBezTo>
                    <a:pt x="458499" y="52870"/>
                    <a:pt x="455846" y="59977"/>
                    <a:pt x="456702" y="71274"/>
                  </a:cubicBezTo>
                  <a:cubicBezTo>
                    <a:pt x="456873" y="73520"/>
                    <a:pt x="457386" y="75737"/>
                    <a:pt x="457814" y="77954"/>
                  </a:cubicBezTo>
                  <a:cubicBezTo>
                    <a:pt x="458584" y="81813"/>
                    <a:pt x="459355" y="85673"/>
                    <a:pt x="460125" y="89524"/>
                  </a:cubicBezTo>
                  <a:lnTo>
                    <a:pt x="459740" y="89203"/>
                  </a:lnTo>
                  <a:lnTo>
                    <a:pt x="460082" y="89524"/>
                  </a:lnTo>
                  <a:cubicBezTo>
                    <a:pt x="459098" y="89768"/>
                    <a:pt x="457985" y="89841"/>
                    <a:pt x="457129" y="90312"/>
                  </a:cubicBezTo>
                  <a:cubicBezTo>
                    <a:pt x="455375" y="91270"/>
                    <a:pt x="454904" y="92725"/>
                    <a:pt x="455632" y="94116"/>
                  </a:cubicBezTo>
                  <a:cubicBezTo>
                    <a:pt x="456445" y="95630"/>
                    <a:pt x="458028" y="96264"/>
                    <a:pt x="459697" y="95429"/>
                  </a:cubicBezTo>
                  <a:close/>
                  <a:moveTo>
                    <a:pt x="391150" y="239895"/>
                  </a:moveTo>
                  <a:cubicBezTo>
                    <a:pt x="391103" y="240002"/>
                    <a:pt x="391069" y="240143"/>
                    <a:pt x="391026" y="240246"/>
                  </a:cubicBezTo>
                  <a:cubicBezTo>
                    <a:pt x="391172" y="240246"/>
                    <a:pt x="391334" y="240225"/>
                    <a:pt x="391480" y="240212"/>
                  </a:cubicBezTo>
                  <a:cubicBezTo>
                    <a:pt x="392776" y="239074"/>
                    <a:pt x="394077" y="237901"/>
                    <a:pt x="395352" y="236742"/>
                  </a:cubicBezTo>
                  <a:cubicBezTo>
                    <a:pt x="395352" y="236652"/>
                    <a:pt x="395386" y="236528"/>
                    <a:pt x="395378" y="236446"/>
                  </a:cubicBezTo>
                  <a:cubicBezTo>
                    <a:pt x="395254" y="236429"/>
                    <a:pt x="395108" y="236404"/>
                    <a:pt x="394980" y="236378"/>
                  </a:cubicBezTo>
                  <a:cubicBezTo>
                    <a:pt x="393705" y="237555"/>
                    <a:pt x="392434" y="238723"/>
                    <a:pt x="391150" y="239895"/>
                  </a:cubicBezTo>
                  <a:close/>
                  <a:moveTo>
                    <a:pt x="435477" y="131545"/>
                  </a:moveTo>
                  <a:cubicBezTo>
                    <a:pt x="434497" y="132520"/>
                    <a:pt x="434609" y="135028"/>
                    <a:pt x="435614" y="136136"/>
                  </a:cubicBezTo>
                  <a:cubicBezTo>
                    <a:pt x="438900" y="139645"/>
                    <a:pt x="442880" y="141040"/>
                    <a:pt x="447544" y="139868"/>
                  </a:cubicBezTo>
                  <a:cubicBezTo>
                    <a:pt x="449042" y="139495"/>
                    <a:pt x="450497" y="138413"/>
                    <a:pt x="451652" y="137326"/>
                  </a:cubicBezTo>
                  <a:cubicBezTo>
                    <a:pt x="452337" y="136684"/>
                    <a:pt x="452422" y="135387"/>
                    <a:pt x="452807" y="134420"/>
                  </a:cubicBezTo>
                  <a:cubicBezTo>
                    <a:pt x="452380" y="133410"/>
                    <a:pt x="452208" y="132199"/>
                    <a:pt x="451524" y="131438"/>
                  </a:cubicBezTo>
                  <a:cubicBezTo>
                    <a:pt x="447116" y="126701"/>
                    <a:pt x="440056" y="126769"/>
                    <a:pt x="435477" y="131545"/>
                  </a:cubicBezTo>
                  <a:close/>
                  <a:moveTo>
                    <a:pt x="640145" y="116731"/>
                  </a:moveTo>
                  <a:cubicBezTo>
                    <a:pt x="630560" y="114728"/>
                    <a:pt x="621574" y="111283"/>
                    <a:pt x="612760" y="107458"/>
                  </a:cubicBezTo>
                  <a:cubicBezTo>
                    <a:pt x="604629" y="103915"/>
                    <a:pt x="597654" y="101891"/>
                    <a:pt x="592348" y="111279"/>
                  </a:cubicBezTo>
                  <a:cubicBezTo>
                    <a:pt x="592049" y="111763"/>
                    <a:pt x="591621" y="112267"/>
                    <a:pt x="591150" y="112486"/>
                  </a:cubicBezTo>
                  <a:cubicBezTo>
                    <a:pt x="583234" y="116148"/>
                    <a:pt x="577029" y="121836"/>
                    <a:pt x="571894" y="128776"/>
                  </a:cubicBezTo>
                  <a:cubicBezTo>
                    <a:pt x="570782" y="130282"/>
                    <a:pt x="566930" y="130372"/>
                    <a:pt x="565604" y="129093"/>
                  </a:cubicBezTo>
                  <a:cubicBezTo>
                    <a:pt x="562309" y="125982"/>
                    <a:pt x="559100" y="122802"/>
                    <a:pt x="555805" y="119675"/>
                  </a:cubicBezTo>
                  <a:cubicBezTo>
                    <a:pt x="554050" y="117984"/>
                    <a:pt x="553408" y="115832"/>
                    <a:pt x="553494" y="113504"/>
                  </a:cubicBezTo>
                  <a:cubicBezTo>
                    <a:pt x="553537" y="111262"/>
                    <a:pt x="553708" y="108964"/>
                    <a:pt x="554179" y="106752"/>
                  </a:cubicBezTo>
                  <a:cubicBezTo>
                    <a:pt x="555120" y="102494"/>
                    <a:pt x="553280" y="98870"/>
                    <a:pt x="551483" y="95408"/>
                  </a:cubicBezTo>
                  <a:cubicBezTo>
                    <a:pt x="550071" y="92678"/>
                    <a:pt x="546690" y="92853"/>
                    <a:pt x="543995" y="92109"/>
                  </a:cubicBezTo>
                  <a:cubicBezTo>
                    <a:pt x="540700" y="91219"/>
                    <a:pt x="537619" y="89768"/>
                    <a:pt x="534410" y="88621"/>
                  </a:cubicBezTo>
                  <a:cubicBezTo>
                    <a:pt x="531029" y="87410"/>
                    <a:pt x="527734" y="87513"/>
                    <a:pt x="524482" y="89165"/>
                  </a:cubicBezTo>
                  <a:cubicBezTo>
                    <a:pt x="518449" y="92254"/>
                    <a:pt x="512843" y="96161"/>
                    <a:pt x="506039" y="97654"/>
                  </a:cubicBezTo>
                  <a:cubicBezTo>
                    <a:pt x="505397" y="97821"/>
                    <a:pt x="504670" y="99460"/>
                    <a:pt x="504756" y="100371"/>
                  </a:cubicBezTo>
                  <a:cubicBezTo>
                    <a:pt x="504756" y="101351"/>
                    <a:pt x="505440" y="102670"/>
                    <a:pt x="506253" y="103149"/>
                  </a:cubicBezTo>
                  <a:cubicBezTo>
                    <a:pt x="508179" y="104278"/>
                    <a:pt x="510275" y="105194"/>
                    <a:pt x="512415" y="105780"/>
                  </a:cubicBezTo>
                  <a:cubicBezTo>
                    <a:pt x="515282" y="106585"/>
                    <a:pt x="518021" y="107608"/>
                    <a:pt x="519347" y="110342"/>
                  </a:cubicBezTo>
                  <a:cubicBezTo>
                    <a:pt x="521958" y="115699"/>
                    <a:pt x="526408" y="117411"/>
                    <a:pt x="531928" y="117261"/>
                  </a:cubicBezTo>
                  <a:cubicBezTo>
                    <a:pt x="535351" y="117188"/>
                    <a:pt x="538774" y="116957"/>
                    <a:pt x="542155" y="117026"/>
                  </a:cubicBezTo>
                  <a:cubicBezTo>
                    <a:pt x="542925" y="117047"/>
                    <a:pt x="543653" y="118027"/>
                    <a:pt x="544337" y="118541"/>
                  </a:cubicBezTo>
                  <a:cubicBezTo>
                    <a:pt x="543995" y="118921"/>
                    <a:pt x="543567" y="119645"/>
                    <a:pt x="543225" y="119602"/>
                  </a:cubicBezTo>
                  <a:cubicBezTo>
                    <a:pt x="536849" y="119127"/>
                    <a:pt x="531585" y="123894"/>
                    <a:pt x="525167" y="123641"/>
                  </a:cubicBezTo>
                  <a:cubicBezTo>
                    <a:pt x="523798" y="123568"/>
                    <a:pt x="523156" y="125117"/>
                    <a:pt x="524054" y="126106"/>
                  </a:cubicBezTo>
                  <a:cubicBezTo>
                    <a:pt x="527862" y="130415"/>
                    <a:pt x="530558" y="135195"/>
                    <a:pt x="531970" y="140809"/>
                  </a:cubicBezTo>
                  <a:cubicBezTo>
                    <a:pt x="532655" y="143556"/>
                    <a:pt x="536977" y="144369"/>
                    <a:pt x="539074" y="142405"/>
                  </a:cubicBezTo>
                  <a:cubicBezTo>
                    <a:pt x="540315" y="141263"/>
                    <a:pt x="541342" y="139846"/>
                    <a:pt x="542369" y="138541"/>
                  </a:cubicBezTo>
                  <a:cubicBezTo>
                    <a:pt x="543481" y="137193"/>
                    <a:pt x="544765" y="136021"/>
                    <a:pt x="546562" y="136979"/>
                  </a:cubicBezTo>
                  <a:cubicBezTo>
                    <a:pt x="551098" y="139388"/>
                    <a:pt x="555719" y="141673"/>
                    <a:pt x="559913" y="144519"/>
                  </a:cubicBezTo>
                  <a:cubicBezTo>
                    <a:pt x="562823" y="146453"/>
                    <a:pt x="565647" y="148083"/>
                    <a:pt x="569027" y="148978"/>
                  </a:cubicBezTo>
                  <a:cubicBezTo>
                    <a:pt x="574505" y="150428"/>
                    <a:pt x="579896" y="152332"/>
                    <a:pt x="585374" y="153881"/>
                  </a:cubicBezTo>
                  <a:cubicBezTo>
                    <a:pt x="588626" y="154836"/>
                    <a:pt x="591792" y="155923"/>
                    <a:pt x="594873" y="157459"/>
                  </a:cubicBezTo>
                  <a:cubicBezTo>
                    <a:pt x="601249" y="160604"/>
                    <a:pt x="606640" y="164186"/>
                    <a:pt x="608352" y="171747"/>
                  </a:cubicBezTo>
                  <a:cubicBezTo>
                    <a:pt x="608994" y="174425"/>
                    <a:pt x="610834" y="176830"/>
                    <a:pt x="612032" y="179389"/>
                  </a:cubicBezTo>
                  <a:cubicBezTo>
                    <a:pt x="612973" y="181430"/>
                    <a:pt x="613872" y="183514"/>
                    <a:pt x="614771" y="185585"/>
                  </a:cubicBezTo>
                  <a:cubicBezTo>
                    <a:pt x="615669" y="187669"/>
                    <a:pt x="615370" y="189428"/>
                    <a:pt x="613530" y="189680"/>
                  </a:cubicBezTo>
                  <a:cubicBezTo>
                    <a:pt x="607582" y="190489"/>
                    <a:pt x="604972" y="194785"/>
                    <a:pt x="602533" y="199381"/>
                  </a:cubicBezTo>
                  <a:cubicBezTo>
                    <a:pt x="600821" y="202526"/>
                    <a:pt x="602233" y="205166"/>
                    <a:pt x="605442" y="205457"/>
                  </a:cubicBezTo>
                  <a:cubicBezTo>
                    <a:pt x="610663" y="205928"/>
                    <a:pt x="615541" y="204533"/>
                    <a:pt x="620547" y="203446"/>
                  </a:cubicBezTo>
                  <a:cubicBezTo>
                    <a:pt x="626410" y="202137"/>
                    <a:pt x="631887" y="203048"/>
                    <a:pt x="635653" y="208572"/>
                  </a:cubicBezTo>
                  <a:cubicBezTo>
                    <a:pt x="636594" y="209980"/>
                    <a:pt x="637707" y="211290"/>
                    <a:pt x="638819" y="212591"/>
                  </a:cubicBezTo>
                  <a:cubicBezTo>
                    <a:pt x="641044" y="215120"/>
                    <a:pt x="643868" y="216407"/>
                    <a:pt x="647163" y="216810"/>
                  </a:cubicBezTo>
                  <a:lnTo>
                    <a:pt x="650544" y="142298"/>
                  </a:lnTo>
                  <a:lnTo>
                    <a:pt x="651442" y="120616"/>
                  </a:lnTo>
                  <a:cubicBezTo>
                    <a:pt x="647762" y="119011"/>
                    <a:pt x="644040" y="117552"/>
                    <a:pt x="640145" y="116731"/>
                  </a:cubicBezTo>
                  <a:close/>
                  <a:moveTo>
                    <a:pt x="555420" y="165465"/>
                  </a:moveTo>
                  <a:cubicBezTo>
                    <a:pt x="554949" y="165576"/>
                    <a:pt x="554307" y="165696"/>
                    <a:pt x="554050" y="166043"/>
                  </a:cubicBezTo>
                  <a:cubicBezTo>
                    <a:pt x="551355" y="169581"/>
                    <a:pt x="549515" y="173476"/>
                    <a:pt x="549771" y="178037"/>
                  </a:cubicBezTo>
                  <a:cubicBezTo>
                    <a:pt x="549814" y="178978"/>
                    <a:pt x="550713" y="179941"/>
                    <a:pt x="551397" y="180741"/>
                  </a:cubicBezTo>
                  <a:cubicBezTo>
                    <a:pt x="551654" y="181015"/>
                    <a:pt x="552424" y="180831"/>
                    <a:pt x="552981" y="180835"/>
                  </a:cubicBezTo>
                  <a:cubicBezTo>
                    <a:pt x="557902" y="178200"/>
                    <a:pt x="559699" y="173274"/>
                    <a:pt x="557987" y="166954"/>
                  </a:cubicBezTo>
                  <a:cubicBezTo>
                    <a:pt x="557645" y="165653"/>
                    <a:pt x="556703" y="165153"/>
                    <a:pt x="555420" y="165465"/>
                  </a:cubicBezTo>
                  <a:close/>
                  <a:moveTo>
                    <a:pt x="511944" y="87359"/>
                  </a:moveTo>
                  <a:cubicBezTo>
                    <a:pt x="511859" y="86807"/>
                    <a:pt x="511944" y="86161"/>
                    <a:pt x="511645" y="85776"/>
                  </a:cubicBezTo>
                  <a:cubicBezTo>
                    <a:pt x="509462" y="82797"/>
                    <a:pt x="506253" y="82707"/>
                    <a:pt x="503515" y="85553"/>
                  </a:cubicBezTo>
                  <a:cubicBezTo>
                    <a:pt x="503172" y="85891"/>
                    <a:pt x="502830" y="86661"/>
                    <a:pt x="502958" y="86965"/>
                  </a:cubicBezTo>
                  <a:cubicBezTo>
                    <a:pt x="503386" y="87748"/>
                    <a:pt x="504071" y="88904"/>
                    <a:pt x="504670" y="88925"/>
                  </a:cubicBezTo>
                  <a:cubicBezTo>
                    <a:pt x="506767" y="89019"/>
                    <a:pt x="508864" y="88720"/>
                    <a:pt x="510917" y="88416"/>
                  </a:cubicBezTo>
                  <a:cubicBezTo>
                    <a:pt x="511302" y="88352"/>
                    <a:pt x="511602" y="87718"/>
                    <a:pt x="511944" y="87359"/>
                  </a:cubicBezTo>
                  <a:close/>
                  <a:moveTo>
                    <a:pt x="464404" y="106255"/>
                  </a:moveTo>
                  <a:cubicBezTo>
                    <a:pt x="463505" y="104689"/>
                    <a:pt x="462050" y="103936"/>
                    <a:pt x="460253" y="104296"/>
                  </a:cubicBezTo>
                  <a:cubicBezTo>
                    <a:pt x="458627" y="104608"/>
                    <a:pt x="457172" y="107021"/>
                    <a:pt x="457900" y="108108"/>
                  </a:cubicBezTo>
                  <a:cubicBezTo>
                    <a:pt x="458926" y="109623"/>
                    <a:pt x="460595" y="110175"/>
                    <a:pt x="462307" y="109691"/>
                  </a:cubicBezTo>
                  <a:cubicBezTo>
                    <a:pt x="463248" y="109430"/>
                    <a:pt x="463976" y="108515"/>
                    <a:pt x="464789" y="107911"/>
                  </a:cubicBezTo>
                  <a:cubicBezTo>
                    <a:pt x="464661" y="107346"/>
                    <a:pt x="464703" y="106734"/>
                    <a:pt x="464404" y="106255"/>
                  </a:cubicBezTo>
                  <a:close/>
                  <a:moveTo>
                    <a:pt x="510275" y="191533"/>
                  </a:moveTo>
                  <a:cubicBezTo>
                    <a:pt x="509291" y="192744"/>
                    <a:pt x="508564" y="194357"/>
                    <a:pt x="508307" y="195923"/>
                  </a:cubicBezTo>
                  <a:cubicBezTo>
                    <a:pt x="508136" y="196668"/>
                    <a:pt x="509291" y="197708"/>
                    <a:pt x="510019" y="198474"/>
                  </a:cubicBezTo>
                  <a:cubicBezTo>
                    <a:pt x="510233" y="198692"/>
                    <a:pt x="511088" y="198474"/>
                    <a:pt x="511602" y="198281"/>
                  </a:cubicBezTo>
                  <a:cubicBezTo>
                    <a:pt x="513827" y="197271"/>
                    <a:pt x="515111" y="195616"/>
                    <a:pt x="514854" y="192984"/>
                  </a:cubicBezTo>
                  <a:cubicBezTo>
                    <a:pt x="514341" y="192068"/>
                    <a:pt x="513998" y="190536"/>
                    <a:pt x="513228" y="190322"/>
                  </a:cubicBezTo>
                  <a:cubicBezTo>
                    <a:pt x="512415" y="190066"/>
                    <a:pt x="510875" y="190754"/>
                    <a:pt x="510275" y="191533"/>
                  </a:cubicBezTo>
                  <a:close/>
                  <a:moveTo>
                    <a:pt x="390068" y="206501"/>
                  </a:moveTo>
                  <a:cubicBezTo>
                    <a:pt x="390825" y="205286"/>
                    <a:pt x="390543" y="204285"/>
                    <a:pt x="389460" y="203613"/>
                  </a:cubicBezTo>
                  <a:cubicBezTo>
                    <a:pt x="388994" y="203343"/>
                    <a:pt x="388450" y="202787"/>
                    <a:pt x="388078" y="202877"/>
                  </a:cubicBezTo>
                  <a:cubicBezTo>
                    <a:pt x="383230" y="204208"/>
                    <a:pt x="378728" y="206874"/>
                    <a:pt x="373319" y="205787"/>
                  </a:cubicBezTo>
                  <a:cubicBezTo>
                    <a:pt x="368330" y="204828"/>
                    <a:pt x="363264" y="204208"/>
                    <a:pt x="358231" y="203446"/>
                  </a:cubicBezTo>
                  <a:cubicBezTo>
                    <a:pt x="357658" y="203343"/>
                    <a:pt x="357114" y="203164"/>
                    <a:pt x="356550" y="203134"/>
                  </a:cubicBezTo>
                  <a:cubicBezTo>
                    <a:pt x="352386" y="202911"/>
                    <a:pt x="348646" y="203998"/>
                    <a:pt x="345736" y="207058"/>
                  </a:cubicBezTo>
                  <a:cubicBezTo>
                    <a:pt x="345056" y="207781"/>
                    <a:pt x="344598" y="209129"/>
                    <a:pt x="344748" y="210087"/>
                  </a:cubicBezTo>
                  <a:cubicBezTo>
                    <a:pt x="344872" y="211007"/>
                    <a:pt x="345809" y="212329"/>
                    <a:pt x="346609" y="212501"/>
                  </a:cubicBezTo>
                  <a:cubicBezTo>
                    <a:pt x="351025" y="213510"/>
                    <a:pt x="355501" y="214221"/>
                    <a:pt x="359849" y="215004"/>
                  </a:cubicBezTo>
                  <a:cubicBezTo>
                    <a:pt x="367876" y="213874"/>
                    <a:pt x="375741" y="212864"/>
                    <a:pt x="383589" y="211589"/>
                  </a:cubicBezTo>
                  <a:cubicBezTo>
                    <a:pt x="385159" y="211320"/>
                    <a:pt x="386653" y="210126"/>
                    <a:pt x="388009" y="209107"/>
                  </a:cubicBezTo>
                  <a:cubicBezTo>
                    <a:pt x="388878" y="208483"/>
                    <a:pt x="389490" y="207434"/>
                    <a:pt x="390068" y="206501"/>
                  </a:cubicBezTo>
                  <a:close/>
                  <a:moveTo>
                    <a:pt x="74028" y="127903"/>
                  </a:moveTo>
                  <a:cubicBezTo>
                    <a:pt x="73617" y="127856"/>
                    <a:pt x="73142" y="128305"/>
                    <a:pt x="72684" y="128524"/>
                  </a:cubicBezTo>
                  <a:cubicBezTo>
                    <a:pt x="73069" y="128858"/>
                    <a:pt x="73394" y="129409"/>
                    <a:pt x="73814" y="129461"/>
                  </a:cubicBezTo>
                  <a:cubicBezTo>
                    <a:pt x="74220" y="129533"/>
                    <a:pt x="74712" y="129089"/>
                    <a:pt x="75157" y="128858"/>
                  </a:cubicBezTo>
                  <a:cubicBezTo>
                    <a:pt x="74776" y="128524"/>
                    <a:pt x="74443" y="127959"/>
                    <a:pt x="74028" y="127903"/>
                  </a:cubicBezTo>
                  <a:close/>
                  <a:moveTo>
                    <a:pt x="155801" y="127548"/>
                  </a:moveTo>
                  <a:cubicBezTo>
                    <a:pt x="155685" y="127505"/>
                    <a:pt x="155578" y="127480"/>
                    <a:pt x="155467" y="127458"/>
                  </a:cubicBezTo>
                  <a:cubicBezTo>
                    <a:pt x="154119" y="126204"/>
                    <a:pt x="152762" y="124929"/>
                    <a:pt x="151428" y="123650"/>
                  </a:cubicBezTo>
                  <a:cubicBezTo>
                    <a:pt x="151351" y="123213"/>
                    <a:pt x="151278" y="122845"/>
                    <a:pt x="151192" y="122443"/>
                  </a:cubicBezTo>
                  <a:cubicBezTo>
                    <a:pt x="150773" y="121891"/>
                    <a:pt x="150371" y="121378"/>
                    <a:pt x="149951" y="120838"/>
                  </a:cubicBezTo>
                  <a:cubicBezTo>
                    <a:pt x="150251" y="120757"/>
                    <a:pt x="150542" y="120633"/>
                    <a:pt x="150837" y="120556"/>
                  </a:cubicBezTo>
                  <a:cubicBezTo>
                    <a:pt x="150965" y="121172"/>
                    <a:pt x="151081" y="121801"/>
                    <a:pt x="151192" y="122443"/>
                  </a:cubicBezTo>
                  <a:cubicBezTo>
                    <a:pt x="151410" y="122717"/>
                    <a:pt x="151624" y="122999"/>
                    <a:pt x="151847" y="123265"/>
                  </a:cubicBezTo>
                  <a:cubicBezTo>
                    <a:pt x="153173" y="124544"/>
                    <a:pt x="154508" y="125811"/>
                    <a:pt x="155844" y="127073"/>
                  </a:cubicBezTo>
                  <a:cubicBezTo>
                    <a:pt x="155835" y="127227"/>
                    <a:pt x="155801" y="127381"/>
                    <a:pt x="155801" y="127548"/>
                  </a:cubicBezTo>
                  <a:cubicBezTo>
                    <a:pt x="157354" y="127856"/>
                    <a:pt x="158899" y="128276"/>
                    <a:pt x="160461" y="128524"/>
                  </a:cubicBezTo>
                  <a:cubicBezTo>
                    <a:pt x="160983" y="128631"/>
                    <a:pt x="161582" y="128443"/>
                    <a:pt x="162125" y="128323"/>
                  </a:cubicBezTo>
                  <a:cubicBezTo>
                    <a:pt x="163375" y="128087"/>
                    <a:pt x="164774" y="125310"/>
                    <a:pt x="164077" y="124180"/>
                  </a:cubicBezTo>
                  <a:cubicBezTo>
                    <a:pt x="160812" y="118998"/>
                    <a:pt x="157525" y="113786"/>
                    <a:pt x="154042" y="108733"/>
                  </a:cubicBezTo>
                  <a:cubicBezTo>
                    <a:pt x="153576" y="108053"/>
                    <a:pt x="151971" y="107800"/>
                    <a:pt x="150965" y="107958"/>
                  </a:cubicBezTo>
                  <a:cubicBezTo>
                    <a:pt x="148706" y="108301"/>
                    <a:pt x="146562" y="109118"/>
                    <a:pt x="145193" y="111163"/>
                  </a:cubicBezTo>
                  <a:cubicBezTo>
                    <a:pt x="144555" y="112075"/>
                    <a:pt x="144110" y="113119"/>
                    <a:pt x="143439" y="114035"/>
                  </a:cubicBezTo>
                  <a:cubicBezTo>
                    <a:pt x="142039" y="115977"/>
                    <a:pt x="138945" y="115708"/>
                    <a:pt x="137914" y="113483"/>
                  </a:cubicBezTo>
                  <a:cubicBezTo>
                    <a:pt x="136532" y="110393"/>
                    <a:pt x="135355" y="107235"/>
                    <a:pt x="134144" y="104064"/>
                  </a:cubicBezTo>
                  <a:cubicBezTo>
                    <a:pt x="133271" y="101784"/>
                    <a:pt x="131709" y="100269"/>
                    <a:pt x="129437" y="99571"/>
                  </a:cubicBezTo>
                  <a:cubicBezTo>
                    <a:pt x="127281" y="98913"/>
                    <a:pt x="124983" y="98570"/>
                    <a:pt x="122925" y="97740"/>
                  </a:cubicBezTo>
                  <a:cubicBezTo>
                    <a:pt x="122060" y="97368"/>
                    <a:pt x="120901" y="95476"/>
                    <a:pt x="121089" y="95232"/>
                  </a:cubicBezTo>
                  <a:cubicBezTo>
                    <a:pt x="123344" y="92288"/>
                    <a:pt x="119750" y="88822"/>
                    <a:pt x="121975" y="86028"/>
                  </a:cubicBezTo>
                  <a:cubicBezTo>
                    <a:pt x="123169" y="84505"/>
                    <a:pt x="123395" y="82917"/>
                    <a:pt x="122330" y="81377"/>
                  </a:cubicBezTo>
                  <a:cubicBezTo>
                    <a:pt x="119518" y="77256"/>
                    <a:pt x="114221" y="75159"/>
                    <a:pt x="113001" y="69579"/>
                  </a:cubicBezTo>
                  <a:cubicBezTo>
                    <a:pt x="112723" y="68287"/>
                    <a:pt x="110738" y="67110"/>
                    <a:pt x="109274" y="66323"/>
                  </a:cubicBezTo>
                  <a:cubicBezTo>
                    <a:pt x="106309" y="64727"/>
                    <a:pt x="103142" y="63469"/>
                    <a:pt x="100100" y="61975"/>
                  </a:cubicBezTo>
                  <a:cubicBezTo>
                    <a:pt x="98619" y="61231"/>
                    <a:pt x="96510" y="60563"/>
                    <a:pt x="95988" y="59305"/>
                  </a:cubicBezTo>
                  <a:cubicBezTo>
                    <a:pt x="94255" y="55112"/>
                    <a:pt x="89826" y="54538"/>
                    <a:pt x="86993" y="51928"/>
                  </a:cubicBezTo>
                  <a:cubicBezTo>
                    <a:pt x="83608" y="48766"/>
                    <a:pt x="79809" y="46412"/>
                    <a:pt x="75410" y="44928"/>
                  </a:cubicBezTo>
                  <a:cubicBezTo>
                    <a:pt x="72603" y="43978"/>
                    <a:pt x="70450" y="42090"/>
                    <a:pt x="69029" y="39523"/>
                  </a:cubicBezTo>
                  <a:cubicBezTo>
                    <a:pt x="67014" y="35899"/>
                    <a:pt x="63937" y="33254"/>
                    <a:pt x="60484" y="31350"/>
                  </a:cubicBezTo>
                  <a:cubicBezTo>
                    <a:pt x="50882" y="26035"/>
                    <a:pt x="42846" y="19146"/>
                    <a:pt x="36941" y="9805"/>
                  </a:cubicBezTo>
                  <a:cubicBezTo>
                    <a:pt x="35045" y="6792"/>
                    <a:pt x="31776" y="5192"/>
                    <a:pt x="28276" y="4888"/>
                  </a:cubicBezTo>
                  <a:cubicBezTo>
                    <a:pt x="20898" y="4242"/>
                    <a:pt x="13663" y="3322"/>
                    <a:pt x="6790" y="224"/>
                  </a:cubicBezTo>
                  <a:cubicBezTo>
                    <a:pt x="5524" y="-384"/>
                    <a:pt x="3491" y="382"/>
                    <a:pt x="1921" y="896"/>
                  </a:cubicBezTo>
                  <a:cubicBezTo>
                    <a:pt x="350" y="1392"/>
                    <a:pt x="-544" y="4717"/>
                    <a:pt x="363" y="7028"/>
                  </a:cubicBezTo>
                  <a:cubicBezTo>
                    <a:pt x="1407" y="9616"/>
                    <a:pt x="2439" y="12372"/>
                    <a:pt x="4189" y="14525"/>
                  </a:cubicBezTo>
                  <a:cubicBezTo>
                    <a:pt x="8549" y="19784"/>
                    <a:pt x="13598" y="24495"/>
                    <a:pt x="19717" y="27666"/>
                  </a:cubicBezTo>
                  <a:cubicBezTo>
                    <a:pt x="23380" y="29583"/>
                    <a:pt x="26166" y="32094"/>
                    <a:pt x="28511" y="35445"/>
                  </a:cubicBezTo>
                  <a:cubicBezTo>
                    <a:pt x="30462" y="38235"/>
                    <a:pt x="33329" y="40482"/>
                    <a:pt x="34878" y="43421"/>
                  </a:cubicBezTo>
                  <a:cubicBezTo>
                    <a:pt x="38092" y="49634"/>
                    <a:pt x="42743" y="54384"/>
                    <a:pt x="47955" y="58882"/>
                  </a:cubicBezTo>
                  <a:cubicBezTo>
                    <a:pt x="49564" y="60290"/>
                    <a:pt x="50728" y="62450"/>
                    <a:pt x="51622" y="64453"/>
                  </a:cubicBezTo>
                  <a:cubicBezTo>
                    <a:pt x="53231" y="68094"/>
                    <a:pt x="54280" y="71980"/>
                    <a:pt x="55918" y="75630"/>
                  </a:cubicBezTo>
                  <a:cubicBezTo>
                    <a:pt x="56804" y="77628"/>
                    <a:pt x="58118" y="79674"/>
                    <a:pt x="59757" y="81111"/>
                  </a:cubicBezTo>
                  <a:cubicBezTo>
                    <a:pt x="66325" y="86931"/>
                    <a:pt x="70578" y="94047"/>
                    <a:pt x="73099" y="102400"/>
                  </a:cubicBezTo>
                  <a:cubicBezTo>
                    <a:pt x="74250" y="106183"/>
                    <a:pt x="76081" y="109760"/>
                    <a:pt x="77292" y="113551"/>
                  </a:cubicBezTo>
                  <a:cubicBezTo>
                    <a:pt x="78551" y="117445"/>
                    <a:pt x="80878" y="120505"/>
                    <a:pt x="83373" y="123650"/>
                  </a:cubicBezTo>
                  <a:cubicBezTo>
                    <a:pt x="88020" y="129474"/>
                    <a:pt x="94255" y="133727"/>
                    <a:pt x="98773" y="139405"/>
                  </a:cubicBezTo>
                  <a:cubicBezTo>
                    <a:pt x="103480" y="145315"/>
                    <a:pt x="109103" y="149958"/>
                    <a:pt x="114901" y="154532"/>
                  </a:cubicBezTo>
                  <a:cubicBezTo>
                    <a:pt x="119356" y="158041"/>
                    <a:pt x="124059" y="161259"/>
                    <a:pt x="127743" y="165670"/>
                  </a:cubicBezTo>
                  <a:cubicBezTo>
                    <a:pt x="129330" y="167570"/>
                    <a:pt x="131551" y="167579"/>
                    <a:pt x="133917" y="167562"/>
                  </a:cubicBezTo>
                  <a:cubicBezTo>
                    <a:pt x="139848" y="167438"/>
                    <a:pt x="145801" y="166180"/>
                    <a:pt x="151723" y="167652"/>
                  </a:cubicBezTo>
                  <a:cubicBezTo>
                    <a:pt x="152061" y="161199"/>
                    <a:pt x="152746" y="154742"/>
                    <a:pt x="152527" y="148319"/>
                  </a:cubicBezTo>
                  <a:cubicBezTo>
                    <a:pt x="152266" y="141100"/>
                    <a:pt x="155429" y="134553"/>
                    <a:pt x="155801" y="127548"/>
                  </a:cubicBezTo>
                  <a:close/>
                  <a:moveTo>
                    <a:pt x="151727" y="167660"/>
                  </a:moveTo>
                  <a:cubicBezTo>
                    <a:pt x="151714" y="167870"/>
                    <a:pt x="151693" y="168075"/>
                    <a:pt x="151672" y="168268"/>
                  </a:cubicBezTo>
                  <a:cubicBezTo>
                    <a:pt x="151834" y="168268"/>
                    <a:pt x="151997" y="168311"/>
                    <a:pt x="152146" y="168311"/>
                  </a:cubicBezTo>
                  <a:cubicBezTo>
                    <a:pt x="152176" y="168118"/>
                    <a:pt x="152245" y="167947"/>
                    <a:pt x="152245" y="167759"/>
                  </a:cubicBezTo>
                  <a:cubicBezTo>
                    <a:pt x="152074" y="167699"/>
                    <a:pt x="151902" y="167699"/>
                    <a:pt x="151727" y="167660"/>
                  </a:cubicBezTo>
                  <a:close/>
                  <a:moveTo>
                    <a:pt x="53706" y="100021"/>
                  </a:moveTo>
                  <a:cubicBezTo>
                    <a:pt x="52910" y="99696"/>
                    <a:pt x="51678" y="100111"/>
                    <a:pt x="50728" y="100453"/>
                  </a:cubicBezTo>
                  <a:cubicBezTo>
                    <a:pt x="49384" y="100911"/>
                    <a:pt x="49213" y="101895"/>
                    <a:pt x="49774" y="103192"/>
                  </a:cubicBezTo>
                  <a:cubicBezTo>
                    <a:pt x="50903" y="105750"/>
                    <a:pt x="52213" y="108057"/>
                    <a:pt x="54934" y="108972"/>
                  </a:cubicBezTo>
                  <a:cubicBezTo>
                    <a:pt x="55628" y="108972"/>
                    <a:pt x="56441" y="109178"/>
                    <a:pt x="56684" y="108913"/>
                  </a:cubicBezTo>
                  <a:cubicBezTo>
                    <a:pt x="57339" y="108151"/>
                    <a:pt x="58233" y="107154"/>
                    <a:pt x="58225" y="106285"/>
                  </a:cubicBezTo>
                  <a:cubicBezTo>
                    <a:pt x="58199" y="103243"/>
                    <a:pt x="56385" y="101172"/>
                    <a:pt x="53706" y="100021"/>
                  </a:cubicBezTo>
                  <a:close/>
                  <a:moveTo>
                    <a:pt x="33727" y="63187"/>
                  </a:moveTo>
                  <a:cubicBezTo>
                    <a:pt x="33363" y="62921"/>
                    <a:pt x="32520" y="62930"/>
                    <a:pt x="32148" y="63199"/>
                  </a:cubicBezTo>
                  <a:cubicBezTo>
                    <a:pt x="31382" y="63781"/>
                    <a:pt x="30235" y="64581"/>
                    <a:pt x="30235" y="65305"/>
                  </a:cubicBezTo>
                  <a:cubicBezTo>
                    <a:pt x="30205" y="68873"/>
                    <a:pt x="32170" y="71321"/>
                    <a:pt x="35203" y="73002"/>
                  </a:cubicBezTo>
                  <a:cubicBezTo>
                    <a:pt x="35648" y="73281"/>
                    <a:pt x="36462" y="73469"/>
                    <a:pt x="36744" y="73238"/>
                  </a:cubicBezTo>
                  <a:cubicBezTo>
                    <a:pt x="37471" y="72613"/>
                    <a:pt x="38002" y="71762"/>
                    <a:pt x="38635" y="70983"/>
                  </a:cubicBezTo>
                  <a:cubicBezTo>
                    <a:pt x="38802" y="67243"/>
                    <a:pt x="36427" y="65095"/>
                    <a:pt x="33727" y="63187"/>
                  </a:cubicBezTo>
                  <a:close/>
                  <a:moveTo>
                    <a:pt x="9199" y="43430"/>
                  </a:moveTo>
                  <a:lnTo>
                    <a:pt x="10342" y="43507"/>
                  </a:lnTo>
                  <a:lnTo>
                    <a:pt x="9876" y="42364"/>
                  </a:lnTo>
                  <a:lnTo>
                    <a:pt x="9199" y="43430"/>
                  </a:lnTo>
                  <a:close/>
                  <a:moveTo>
                    <a:pt x="282093" y="201439"/>
                  </a:moveTo>
                  <a:cubicBezTo>
                    <a:pt x="275791" y="201367"/>
                    <a:pt x="269847" y="200481"/>
                    <a:pt x="264990" y="195898"/>
                  </a:cubicBezTo>
                  <a:cubicBezTo>
                    <a:pt x="264301" y="195248"/>
                    <a:pt x="262825" y="195393"/>
                    <a:pt x="261691" y="195307"/>
                  </a:cubicBezTo>
                  <a:cubicBezTo>
                    <a:pt x="259419" y="195136"/>
                    <a:pt x="257147" y="195093"/>
                    <a:pt x="254887" y="194948"/>
                  </a:cubicBezTo>
                  <a:cubicBezTo>
                    <a:pt x="253197" y="194815"/>
                    <a:pt x="251712" y="194263"/>
                    <a:pt x="250775" y="192663"/>
                  </a:cubicBezTo>
                  <a:cubicBezTo>
                    <a:pt x="250116" y="191529"/>
                    <a:pt x="251443" y="190211"/>
                    <a:pt x="254001" y="189680"/>
                  </a:cubicBezTo>
                  <a:cubicBezTo>
                    <a:pt x="255101" y="189424"/>
                    <a:pt x="256256" y="189411"/>
                    <a:pt x="257365" y="189188"/>
                  </a:cubicBezTo>
                  <a:cubicBezTo>
                    <a:pt x="258995" y="188842"/>
                    <a:pt x="261195" y="188444"/>
                    <a:pt x="260968" y="186625"/>
                  </a:cubicBezTo>
                  <a:cubicBezTo>
                    <a:pt x="260861" y="185752"/>
                    <a:pt x="258242" y="184712"/>
                    <a:pt x="256710" y="184580"/>
                  </a:cubicBezTo>
                  <a:cubicBezTo>
                    <a:pt x="249919" y="184079"/>
                    <a:pt x="243132" y="183578"/>
                    <a:pt x="236633" y="181302"/>
                  </a:cubicBezTo>
                  <a:cubicBezTo>
                    <a:pt x="233440" y="180202"/>
                    <a:pt x="230137" y="179235"/>
                    <a:pt x="227103" y="177733"/>
                  </a:cubicBezTo>
                  <a:cubicBezTo>
                    <a:pt x="222323" y="175337"/>
                    <a:pt x="218575" y="175726"/>
                    <a:pt x="215413" y="180450"/>
                  </a:cubicBezTo>
                  <a:cubicBezTo>
                    <a:pt x="214112" y="182410"/>
                    <a:pt x="211596" y="182907"/>
                    <a:pt x="209293" y="182860"/>
                  </a:cubicBezTo>
                  <a:cubicBezTo>
                    <a:pt x="206482" y="182817"/>
                    <a:pt x="203684" y="182239"/>
                    <a:pt x="200838" y="182089"/>
                  </a:cubicBezTo>
                  <a:cubicBezTo>
                    <a:pt x="195635" y="181820"/>
                    <a:pt x="191356" y="180831"/>
                    <a:pt x="187462" y="176295"/>
                  </a:cubicBezTo>
                  <a:cubicBezTo>
                    <a:pt x="183362" y="171473"/>
                    <a:pt x="176396" y="170232"/>
                    <a:pt x="170260" y="170176"/>
                  </a:cubicBezTo>
                  <a:cubicBezTo>
                    <a:pt x="164098" y="170134"/>
                    <a:pt x="158227" y="168383"/>
                    <a:pt x="152155" y="168302"/>
                  </a:cubicBezTo>
                  <a:cubicBezTo>
                    <a:pt x="151719" y="172782"/>
                    <a:pt x="149185" y="176368"/>
                    <a:pt x="147041" y="180159"/>
                  </a:cubicBezTo>
                  <a:cubicBezTo>
                    <a:pt x="146194" y="181653"/>
                    <a:pt x="146969" y="183805"/>
                    <a:pt x="148556" y="184327"/>
                  </a:cubicBezTo>
                  <a:cubicBezTo>
                    <a:pt x="152300" y="185517"/>
                    <a:pt x="156263" y="186099"/>
                    <a:pt x="158608" y="190014"/>
                  </a:cubicBezTo>
                  <a:cubicBezTo>
                    <a:pt x="159793" y="191991"/>
                    <a:pt x="162177" y="192736"/>
                    <a:pt x="164492" y="192864"/>
                  </a:cubicBezTo>
                  <a:cubicBezTo>
                    <a:pt x="169096" y="193095"/>
                    <a:pt x="173448" y="193951"/>
                    <a:pt x="177564" y="196163"/>
                  </a:cubicBezTo>
                  <a:cubicBezTo>
                    <a:pt x="180611" y="197823"/>
                    <a:pt x="183812" y="197875"/>
                    <a:pt x="187385" y="197460"/>
                  </a:cubicBezTo>
                  <a:cubicBezTo>
                    <a:pt x="194736" y="196642"/>
                    <a:pt x="202271" y="197267"/>
                    <a:pt x="208857" y="200904"/>
                  </a:cubicBezTo>
                  <a:cubicBezTo>
                    <a:pt x="215609" y="204636"/>
                    <a:pt x="222820" y="205282"/>
                    <a:pt x="230171" y="205765"/>
                  </a:cubicBezTo>
                  <a:cubicBezTo>
                    <a:pt x="234142" y="205992"/>
                    <a:pt x="238122" y="206544"/>
                    <a:pt x="242050" y="206330"/>
                  </a:cubicBezTo>
                  <a:cubicBezTo>
                    <a:pt x="249038" y="205949"/>
                    <a:pt x="255542" y="207126"/>
                    <a:pt x="261670" y="210549"/>
                  </a:cubicBezTo>
                  <a:cubicBezTo>
                    <a:pt x="264400" y="212064"/>
                    <a:pt x="267048" y="211589"/>
                    <a:pt x="269367" y="209270"/>
                  </a:cubicBezTo>
                  <a:cubicBezTo>
                    <a:pt x="270690" y="207956"/>
                    <a:pt x="272397" y="208213"/>
                    <a:pt x="274117" y="208572"/>
                  </a:cubicBezTo>
                  <a:cubicBezTo>
                    <a:pt x="276313" y="209073"/>
                    <a:pt x="278516" y="209462"/>
                    <a:pt x="280750" y="209651"/>
                  </a:cubicBezTo>
                  <a:cubicBezTo>
                    <a:pt x="282637" y="209801"/>
                    <a:pt x="285080" y="207109"/>
                    <a:pt x="285102" y="205145"/>
                  </a:cubicBezTo>
                  <a:cubicBezTo>
                    <a:pt x="285119" y="203746"/>
                    <a:pt x="283459" y="201469"/>
                    <a:pt x="282093" y="201439"/>
                  </a:cubicBezTo>
                  <a:close/>
                  <a:moveTo>
                    <a:pt x="354667" y="225449"/>
                  </a:moveTo>
                  <a:cubicBezTo>
                    <a:pt x="350709" y="220716"/>
                    <a:pt x="345317" y="219296"/>
                    <a:pt x="338021" y="219296"/>
                  </a:cubicBezTo>
                  <a:cubicBezTo>
                    <a:pt x="337735" y="219373"/>
                    <a:pt x="335976" y="219467"/>
                    <a:pt x="334474" y="220147"/>
                  </a:cubicBezTo>
                  <a:cubicBezTo>
                    <a:pt x="333669" y="220541"/>
                    <a:pt x="332963" y="221881"/>
                    <a:pt x="332856" y="222877"/>
                  </a:cubicBezTo>
                  <a:cubicBezTo>
                    <a:pt x="332766" y="223849"/>
                    <a:pt x="333276" y="225629"/>
                    <a:pt x="333870" y="225800"/>
                  </a:cubicBezTo>
                  <a:cubicBezTo>
                    <a:pt x="339437" y="227366"/>
                    <a:pt x="343982" y="230892"/>
                    <a:pt x="349044" y="233361"/>
                  </a:cubicBezTo>
                  <a:cubicBezTo>
                    <a:pt x="350409" y="234020"/>
                    <a:pt x="352360" y="233674"/>
                    <a:pt x="354021" y="233489"/>
                  </a:cubicBezTo>
                  <a:cubicBezTo>
                    <a:pt x="356070" y="233250"/>
                    <a:pt x="357547" y="230015"/>
                    <a:pt x="356490" y="228295"/>
                  </a:cubicBezTo>
                  <a:cubicBezTo>
                    <a:pt x="355916" y="227345"/>
                    <a:pt x="355373" y="226309"/>
                    <a:pt x="354667" y="225449"/>
                  </a:cubicBezTo>
                  <a:close/>
                  <a:moveTo>
                    <a:pt x="387513" y="241496"/>
                  </a:moveTo>
                  <a:cubicBezTo>
                    <a:pt x="387881" y="242651"/>
                    <a:pt x="388981" y="243203"/>
                    <a:pt x="389931" y="242480"/>
                  </a:cubicBezTo>
                  <a:cubicBezTo>
                    <a:pt x="390517" y="242031"/>
                    <a:pt x="390722" y="241076"/>
                    <a:pt x="391030" y="240242"/>
                  </a:cubicBezTo>
                  <a:cubicBezTo>
                    <a:pt x="390175" y="240268"/>
                    <a:pt x="389297" y="240242"/>
                    <a:pt x="388450" y="240422"/>
                  </a:cubicBezTo>
                  <a:cubicBezTo>
                    <a:pt x="388056" y="240503"/>
                    <a:pt x="387423" y="241243"/>
                    <a:pt x="387513" y="241496"/>
                  </a:cubicBezTo>
                  <a:close/>
                  <a:moveTo>
                    <a:pt x="297943" y="138100"/>
                  </a:moveTo>
                  <a:cubicBezTo>
                    <a:pt x="297973" y="137548"/>
                    <a:pt x="298260" y="136889"/>
                    <a:pt x="298067" y="136419"/>
                  </a:cubicBezTo>
                  <a:cubicBezTo>
                    <a:pt x="296621" y="132567"/>
                    <a:pt x="296223" y="129084"/>
                    <a:pt x="298688" y="125199"/>
                  </a:cubicBezTo>
                  <a:cubicBezTo>
                    <a:pt x="300096" y="122974"/>
                    <a:pt x="300789" y="119675"/>
                    <a:pt x="300429" y="117069"/>
                  </a:cubicBezTo>
                  <a:cubicBezTo>
                    <a:pt x="299693" y="112011"/>
                    <a:pt x="301311" y="107800"/>
                    <a:pt x="304405" y="104497"/>
                  </a:cubicBezTo>
                  <a:cubicBezTo>
                    <a:pt x="309249" y="99319"/>
                    <a:pt x="311499" y="92960"/>
                    <a:pt x="314135" y="86734"/>
                  </a:cubicBezTo>
                  <a:cubicBezTo>
                    <a:pt x="315475" y="83593"/>
                    <a:pt x="316433" y="80311"/>
                    <a:pt x="317683" y="77136"/>
                  </a:cubicBezTo>
                  <a:cubicBezTo>
                    <a:pt x="318598" y="74821"/>
                    <a:pt x="320635" y="73730"/>
                    <a:pt x="322925" y="73294"/>
                  </a:cubicBezTo>
                  <a:cubicBezTo>
                    <a:pt x="324598" y="72973"/>
                    <a:pt x="326348" y="73152"/>
                    <a:pt x="328021" y="72908"/>
                  </a:cubicBezTo>
                  <a:cubicBezTo>
                    <a:pt x="329112" y="72759"/>
                    <a:pt x="330105" y="72100"/>
                    <a:pt x="331170" y="71757"/>
                  </a:cubicBezTo>
                  <a:cubicBezTo>
                    <a:pt x="332553" y="71338"/>
                    <a:pt x="333015" y="68728"/>
                    <a:pt x="332334" y="67389"/>
                  </a:cubicBezTo>
                  <a:cubicBezTo>
                    <a:pt x="330126" y="63126"/>
                    <a:pt x="325454" y="61522"/>
                    <a:pt x="322578" y="58026"/>
                  </a:cubicBezTo>
                  <a:cubicBezTo>
                    <a:pt x="321008" y="56164"/>
                    <a:pt x="320421" y="54175"/>
                    <a:pt x="321512" y="51804"/>
                  </a:cubicBezTo>
                  <a:cubicBezTo>
                    <a:pt x="322514" y="49587"/>
                    <a:pt x="322488" y="47136"/>
                    <a:pt x="320789" y="45420"/>
                  </a:cubicBezTo>
                  <a:cubicBezTo>
                    <a:pt x="315013" y="39485"/>
                    <a:pt x="316228" y="33109"/>
                    <a:pt x="319142" y="26498"/>
                  </a:cubicBezTo>
                  <a:cubicBezTo>
                    <a:pt x="319869" y="24846"/>
                    <a:pt x="321016" y="23626"/>
                    <a:pt x="322347" y="22599"/>
                  </a:cubicBezTo>
                  <a:lnTo>
                    <a:pt x="309809" y="19535"/>
                  </a:lnTo>
                  <a:lnTo>
                    <a:pt x="298012" y="18979"/>
                  </a:lnTo>
                  <a:lnTo>
                    <a:pt x="295487" y="18431"/>
                  </a:lnTo>
                  <a:lnTo>
                    <a:pt x="292954" y="20939"/>
                  </a:lnTo>
                  <a:lnTo>
                    <a:pt x="291268" y="25154"/>
                  </a:lnTo>
                  <a:lnTo>
                    <a:pt x="289021" y="34991"/>
                  </a:lnTo>
                  <a:lnTo>
                    <a:pt x="285363" y="43135"/>
                  </a:lnTo>
                  <a:lnTo>
                    <a:pt x="281418" y="51565"/>
                  </a:lnTo>
                  <a:lnTo>
                    <a:pt x="276668" y="59134"/>
                  </a:lnTo>
                  <a:lnTo>
                    <a:pt x="276094" y="61672"/>
                  </a:lnTo>
                  <a:lnTo>
                    <a:pt x="266552" y="63927"/>
                  </a:lnTo>
                  <a:lnTo>
                    <a:pt x="261212" y="65339"/>
                  </a:lnTo>
                  <a:lnTo>
                    <a:pt x="255311" y="62797"/>
                  </a:lnTo>
                  <a:lnTo>
                    <a:pt x="248858" y="63636"/>
                  </a:lnTo>
                  <a:cubicBezTo>
                    <a:pt x="248858" y="63636"/>
                    <a:pt x="241549" y="66443"/>
                    <a:pt x="240432" y="67007"/>
                  </a:cubicBezTo>
                  <a:cubicBezTo>
                    <a:pt x="239298" y="67551"/>
                    <a:pt x="231155" y="67551"/>
                    <a:pt x="231155" y="67551"/>
                  </a:cubicBezTo>
                  <a:lnTo>
                    <a:pt x="225537" y="68424"/>
                  </a:lnTo>
                  <a:lnTo>
                    <a:pt x="222999" y="69806"/>
                  </a:lnTo>
                  <a:lnTo>
                    <a:pt x="218506" y="70384"/>
                  </a:lnTo>
                  <a:lnTo>
                    <a:pt x="214582" y="65043"/>
                  </a:lnTo>
                  <a:lnTo>
                    <a:pt x="207685" y="56194"/>
                  </a:lnTo>
                  <a:cubicBezTo>
                    <a:pt x="204749" y="55544"/>
                    <a:pt x="202567" y="56408"/>
                    <a:pt x="200427" y="59305"/>
                  </a:cubicBezTo>
                  <a:cubicBezTo>
                    <a:pt x="199430" y="60679"/>
                    <a:pt x="198249" y="62018"/>
                    <a:pt x="197607" y="63563"/>
                  </a:cubicBezTo>
                  <a:cubicBezTo>
                    <a:pt x="195583" y="68287"/>
                    <a:pt x="193418" y="73422"/>
                    <a:pt x="195365" y="78339"/>
                  </a:cubicBezTo>
                  <a:cubicBezTo>
                    <a:pt x="197697" y="84222"/>
                    <a:pt x="198921" y="90260"/>
                    <a:pt x="200457" y="96319"/>
                  </a:cubicBezTo>
                  <a:cubicBezTo>
                    <a:pt x="201429" y="100094"/>
                    <a:pt x="202802" y="103992"/>
                    <a:pt x="207535" y="105100"/>
                  </a:cubicBezTo>
                  <a:cubicBezTo>
                    <a:pt x="208318" y="105280"/>
                    <a:pt x="209405" y="106748"/>
                    <a:pt x="209332" y="107569"/>
                  </a:cubicBezTo>
                  <a:cubicBezTo>
                    <a:pt x="209050" y="112293"/>
                    <a:pt x="211536" y="116371"/>
                    <a:pt x="212182" y="120851"/>
                  </a:cubicBezTo>
                  <a:cubicBezTo>
                    <a:pt x="212854" y="125524"/>
                    <a:pt x="215562" y="127848"/>
                    <a:pt x="220111" y="128194"/>
                  </a:cubicBezTo>
                  <a:cubicBezTo>
                    <a:pt x="222918" y="128434"/>
                    <a:pt x="225759" y="128810"/>
                    <a:pt x="228562" y="128579"/>
                  </a:cubicBezTo>
                  <a:cubicBezTo>
                    <a:pt x="231939" y="128297"/>
                    <a:pt x="233920" y="129854"/>
                    <a:pt x="235366" y="132520"/>
                  </a:cubicBezTo>
                  <a:cubicBezTo>
                    <a:pt x="236962" y="135524"/>
                    <a:pt x="239200" y="136277"/>
                    <a:pt x="242396" y="135139"/>
                  </a:cubicBezTo>
                  <a:cubicBezTo>
                    <a:pt x="245597" y="134001"/>
                    <a:pt x="248896" y="133102"/>
                    <a:pt x="252191" y="132208"/>
                  </a:cubicBezTo>
                  <a:cubicBezTo>
                    <a:pt x="253257" y="131900"/>
                    <a:pt x="254549" y="131450"/>
                    <a:pt x="255508" y="131784"/>
                  </a:cubicBezTo>
                  <a:cubicBezTo>
                    <a:pt x="260283" y="133423"/>
                    <a:pt x="265097" y="135088"/>
                    <a:pt x="269697" y="137180"/>
                  </a:cubicBezTo>
                  <a:cubicBezTo>
                    <a:pt x="271019" y="137788"/>
                    <a:pt x="271554" y="139979"/>
                    <a:pt x="272658" y="141254"/>
                  </a:cubicBezTo>
                  <a:cubicBezTo>
                    <a:pt x="274156" y="143034"/>
                    <a:pt x="275979" y="144399"/>
                    <a:pt x="278555" y="143590"/>
                  </a:cubicBezTo>
                  <a:cubicBezTo>
                    <a:pt x="281790" y="142555"/>
                    <a:pt x="284986" y="141245"/>
                    <a:pt x="288311" y="140531"/>
                  </a:cubicBezTo>
                  <a:cubicBezTo>
                    <a:pt x="289749" y="140218"/>
                    <a:pt x="291448" y="141100"/>
                    <a:pt x="293040" y="141404"/>
                  </a:cubicBezTo>
                  <a:cubicBezTo>
                    <a:pt x="295376" y="141874"/>
                    <a:pt x="297798" y="140227"/>
                    <a:pt x="297943" y="138100"/>
                  </a:cubicBezTo>
                  <a:close/>
                  <a:moveTo>
                    <a:pt x="335539" y="209107"/>
                  </a:moveTo>
                  <a:cubicBezTo>
                    <a:pt x="331307" y="203754"/>
                    <a:pt x="325650" y="201790"/>
                    <a:pt x="319031" y="202552"/>
                  </a:cubicBezTo>
                  <a:cubicBezTo>
                    <a:pt x="318192" y="202659"/>
                    <a:pt x="317392" y="203810"/>
                    <a:pt x="316729" y="204636"/>
                  </a:cubicBezTo>
                  <a:cubicBezTo>
                    <a:pt x="316095" y="205419"/>
                    <a:pt x="315693" y="206390"/>
                    <a:pt x="315171" y="207263"/>
                  </a:cubicBezTo>
                  <a:cubicBezTo>
                    <a:pt x="309377" y="203823"/>
                    <a:pt x="302907" y="207755"/>
                    <a:pt x="296882" y="205560"/>
                  </a:cubicBezTo>
                  <a:cubicBezTo>
                    <a:pt x="294751" y="204781"/>
                    <a:pt x="292594" y="206206"/>
                    <a:pt x="291336" y="208423"/>
                  </a:cubicBezTo>
                  <a:cubicBezTo>
                    <a:pt x="290434" y="210040"/>
                    <a:pt x="290793" y="212300"/>
                    <a:pt x="292188" y="212736"/>
                  </a:cubicBezTo>
                  <a:cubicBezTo>
                    <a:pt x="295384" y="213733"/>
                    <a:pt x="298581" y="214820"/>
                    <a:pt x="301824" y="215723"/>
                  </a:cubicBezTo>
                  <a:cubicBezTo>
                    <a:pt x="303981" y="216322"/>
                    <a:pt x="306211" y="216643"/>
                    <a:pt x="308119" y="217062"/>
                  </a:cubicBezTo>
                  <a:cubicBezTo>
                    <a:pt x="317451" y="215894"/>
                    <a:pt x="326296" y="214221"/>
                    <a:pt x="335009" y="211799"/>
                  </a:cubicBezTo>
                  <a:cubicBezTo>
                    <a:pt x="336305" y="211465"/>
                    <a:pt x="336468" y="210288"/>
                    <a:pt x="335539" y="209107"/>
                  </a:cubicBezTo>
                  <a:close/>
                </a:path>
              </a:pathLst>
            </a:custGeom>
            <a:grpFill/>
            <a:ln w="5028" cap="flat">
              <a:solidFill>
                <a:schemeClr val="bg1"/>
              </a:solidFill>
              <a:prstDash val="solid"/>
              <a:miter/>
            </a:ln>
          </p:spPr>
          <p:txBody>
            <a:bodyPr rtlCol="0" anchor="ctr"/>
            <a:lstStyle/>
            <a:p>
              <a:endParaRPr lang="en-US"/>
            </a:p>
          </p:txBody>
        </p:sp>
        <p:sp>
          <p:nvSpPr>
            <p:cNvPr id="517" name="Freeform 516">
              <a:extLst>
                <a:ext uri="{FF2B5EF4-FFF2-40B4-BE49-F238E27FC236}">
                  <a16:creationId xmlns:a16="http://schemas.microsoft.com/office/drawing/2014/main" id="{F03DD8F6-7F07-06E2-2FE7-AC3F68C35552}"/>
                </a:ext>
              </a:extLst>
            </p:cNvPr>
            <p:cNvSpPr/>
            <p:nvPr/>
          </p:nvSpPr>
          <p:spPr>
            <a:xfrm>
              <a:off x="7812178" y="4830967"/>
              <a:ext cx="143592" cy="219234"/>
            </a:xfrm>
            <a:custGeom>
              <a:avLst/>
              <a:gdLst>
                <a:gd name="connsiteX0" fmla="*/ 142010 w 143592"/>
                <a:gd name="connsiteY0" fmla="*/ 217908 h 219234"/>
                <a:gd name="connsiteX1" fmla="*/ 142694 w 143592"/>
                <a:gd name="connsiteY1" fmla="*/ 219235 h 219234"/>
                <a:gd name="connsiteX2" fmla="*/ 143593 w 143592"/>
                <a:gd name="connsiteY2" fmla="*/ 218015 h 219234"/>
                <a:gd name="connsiteX3" fmla="*/ 142010 w 143592"/>
                <a:gd name="connsiteY3" fmla="*/ 217908 h 219234"/>
                <a:gd name="connsiteX4" fmla="*/ 134564 w 143592"/>
                <a:gd name="connsiteY4" fmla="*/ 151189 h 219234"/>
                <a:gd name="connsiteX5" fmla="*/ 130422 w 143592"/>
                <a:gd name="connsiteY5" fmla="*/ 142254 h 219234"/>
                <a:gd name="connsiteX6" fmla="*/ 123622 w 143592"/>
                <a:gd name="connsiteY6" fmla="*/ 132686 h 219234"/>
                <a:gd name="connsiteX7" fmla="*/ 121778 w 143592"/>
                <a:gd name="connsiteY7" fmla="*/ 131175 h 219234"/>
                <a:gd name="connsiteX8" fmla="*/ 121145 w 143592"/>
                <a:gd name="connsiteY8" fmla="*/ 132694 h 219234"/>
                <a:gd name="connsiteX9" fmla="*/ 118180 w 143592"/>
                <a:gd name="connsiteY9" fmla="*/ 142417 h 219234"/>
                <a:gd name="connsiteX10" fmla="*/ 110734 w 143592"/>
                <a:gd name="connsiteY10" fmla="*/ 149122 h 219234"/>
                <a:gd name="connsiteX11" fmla="*/ 107298 w 143592"/>
                <a:gd name="connsiteY11" fmla="*/ 152840 h 219234"/>
                <a:gd name="connsiteX12" fmla="*/ 103357 w 143592"/>
                <a:gd name="connsiteY12" fmla="*/ 156063 h 219234"/>
                <a:gd name="connsiteX13" fmla="*/ 99283 w 143592"/>
                <a:gd name="connsiteY13" fmla="*/ 155031 h 219234"/>
                <a:gd name="connsiteX14" fmla="*/ 87918 w 143592"/>
                <a:gd name="connsiteY14" fmla="*/ 154710 h 219234"/>
                <a:gd name="connsiteX15" fmla="*/ 78273 w 143592"/>
                <a:gd name="connsiteY15" fmla="*/ 161249 h 219234"/>
                <a:gd name="connsiteX16" fmla="*/ 72612 w 143592"/>
                <a:gd name="connsiteY16" fmla="*/ 171703 h 219234"/>
                <a:gd name="connsiteX17" fmla="*/ 72633 w 143592"/>
                <a:gd name="connsiteY17" fmla="*/ 172708 h 219234"/>
                <a:gd name="connsiteX18" fmla="*/ 73771 w 143592"/>
                <a:gd name="connsiteY18" fmla="*/ 175742 h 219234"/>
                <a:gd name="connsiteX19" fmla="*/ 76690 w 143592"/>
                <a:gd name="connsiteY19" fmla="*/ 174993 h 219234"/>
                <a:gd name="connsiteX20" fmla="*/ 81602 w 143592"/>
                <a:gd name="connsiteY20" fmla="*/ 170440 h 219234"/>
                <a:gd name="connsiteX21" fmla="*/ 96549 w 143592"/>
                <a:gd name="connsiteY21" fmla="*/ 169174 h 219234"/>
                <a:gd name="connsiteX22" fmla="*/ 101679 w 143592"/>
                <a:gd name="connsiteY22" fmla="*/ 173089 h 219234"/>
                <a:gd name="connsiteX23" fmla="*/ 101559 w 143592"/>
                <a:gd name="connsiteY23" fmla="*/ 179841 h 219234"/>
                <a:gd name="connsiteX24" fmla="*/ 113378 w 143592"/>
                <a:gd name="connsiteY24" fmla="*/ 194716 h 219234"/>
                <a:gd name="connsiteX25" fmla="*/ 121684 w 143592"/>
                <a:gd name="connsiteY25" fmla="*/ 196444 h 219234"/>
                <a:gd name="connsiteX26" fmla="*/ 125921 w 143592"/>
                <a:gd name="connsiteY26" fmla="*/ 194202 h 219234"/>
                <a:gd name="connsiteX27" fmla="*/ 127521 w 143592"/>
                <a:gd name="connsiteY27" fmla="*/ 187886 h 219234"/>
                <a:gd name="connsiteX28" fmla="*/ 125548 w 143592"/>
                <a:gd name="connsiteY28" fmla="*/ 178207 h 219234"/>
                <a:gd name="connsiteX29" fmla="*/ 128176 w 143592"/>
                <a:gd name="connsiteY29" fmla="*/ 176636 h 219234"/>
                <a:gd name="connsiteX30" fmla="*/ 130559 w 143592"/>
                <a:gd name="connsiteY30" fmla="*/ 178806 h 219234"/>
                <a:gd name="connsiteX31" fmla="*/ 135249 w 143592"/>
                <a:gd name="connsiteY31" fmla="*/ 179735 h 219234"/>
                <a:gd name="connsiteX32" fmla="*/ 138800 w 143592"/>
                <a:gd name="connsiteY32" fmla="*/ 167608 h 219234"/>
                <a:gd name="connsiteX33" fmla="*/ 134564 w 143592"/>
                <a:gd name="connsiteY33" fmla="*/ 151189 h 219234"/>
                <a:gd name="connsiteX34" fmla="*/ 1044 w 143592"/>
                <a:gd name="connsiteY34" fmla="*/ 162742 h 219234"/>
                <a:gd name="connsiteX35" fmla="*/ 1224 w 143592"/>
                <a:gd name="connsiteY35" fmla="*/ 161767 h 219234"/>
                <a:gd name="connsiteX36" fmla="*/ 0 w 143592"/>
                <a:gd name="connsiteY36" fmla="*/ 162109 h 219234"/>
                <a:gd name="connsiteX37" fmla="*/ 1044 w 143592"/>
                <a:gd name="connsiteY37" fmla="*/ 162742 h 219234"/>
                <a:gd name="connsiteX38" fmla="*/ 67023 w 143592"/>
                <a:gd name="connsiteY38" fmla="*/ 79163 h 219234"/>
                <a:gd name="connsiteX39" fmla="*/ 68256 w 143592"/>
                <a:gd name="connsiteY39" fmla="*/ 80533 h 219234"/>
                <a:gd name="connsiteX40" fmla="*/ 68966 w 143592"/>
                <a:gd name="connsiteY40" fmla="*/ 78594 h 219234"/>
                <a:gd name="connsiteX41" fmla="*/ 67023 w 143592"/>
                <a:gd name="connsiteY41" fmla="*/ 79163 h 219234"/>
                <a:gd name="connsiteX42" fmla="*/ 69218 w 143592"/>
                <a:gd name="connsiteY42" fmla="*/ 78119 h 219234"/>
                <a:gd name="connsiteX43" fmla="*/ 69171 w 143592"/>
                <a:gd name="connsiteY43" fmla="*/ 78076 h 219234"/>
                <a:gd name="connsiteX44" fmla="*/ 68966 w 143592"/>
                <a:gd name="connsiteY44" fmla="*/ 78594 h 219234"/>
                <a:gd name="connsiteX45" fmla="*/ 69509 w 143592"/>
                <a:gd name="connsiteY45" fmla="*/ 78436 h 219234"/>
                <a:gd name="connsiteX46" fmla="*/ 69218 w 143592"/>
                <a:gd name="connsiteY46" fmla="*/ 78119 h 219234"/>
                <a:gd name="connsiteX47" fmla="*/ 79813 w 143592"/>
                <a:gd name="connsiteY47" fmla="*/ 78243 h 219234"/>
                <a:gd name="connsiteX48" fmla="*/ 79047 w 143592"/>
                <a:gd name="connsiteY48" fmla="*/ 77768 h 219234"/>
                <a:gd name="connsiteX49" fmla="*/ 80254 w 143592"/>
                <a:gd name="connsiteY49" fmla="*/ 77832 h 219234"/>
                <a:gd name="connsiteX50" fmla="*/ 79813 w 143592"/>
                <a:gd name="connsiteY50" fmla="*/ 78243 h 219234"/>
                <a:gd name="connsiteX51" fmla="*/ 79830 w 143592"/>
                <a:gd name="connsiteY51" fmla="*/ 78269 h 219234"/>
                <a:gd name="connsiteX52" fmla="*/ 83647 w 143592"/>
                <a:gd name="connsiteY52" fmla="*/ 81380 h 219234"/>
                <a:gd name="connsiteX53" fmla="*/ 90348 w 143592"/>
                <a:gd name="connsiteY53" fmla="*/ 89531 h 219234"/>
                <a:gd name="connsiteX54" fmla="*/ 90117 w 143592"/>
                <a:gd name="connsiteY54" fmla="*/ 93331 h 219234"/>
                <a:gd name="connsiteX55" fmla="*/ 91033 w 143592"/>
                <a:gd name="connsiteY55" fmla="*/ 101346 h 219234"/>
                <a:gd name="connsiteX56" fmla="*/ 95787 w 143592"/>
                <a:gd name="connsiteY56" fmla="*/ 103066 h 219234"/>
                <a:gd name="connsiteX57" fmla="*/ 98551 w 143592"/>
                <a:gd name="connsiteY57" fmla="*/ 101911 h 219234"/>
                <a:gd name="connsiteX58" fmla="*/ 99921 w 143592"/>
                <a:gd name="connsiteY58" fmla="*/ 90430 h 219234"/>
                <a:gd name="connsiteX59" fmla="*/ 97987 w 143592"/>
                <a:gd name="connsiteY59" fmla="*/ 85980 h 219234"/>
                <a:gd name="connsiteX60" fmla="*/ 93185 w 143592"/>
                <a:gd name="connsiteY60" fmla="*/ 79253 h 219234"/>
                <a:gd name="connsiteX61" fmla="*/ 84948 w 143592"/>
                <a:gd name="connsiteY61" fmla="*/ 69758 h 219234"/>
                <a:gd name="connsiteX62" fmla="*/ 79441 w 143592"/>
                <a:gd name="connsiteY62" fmla="*/ 65774 h 219234"/>
                <a:gd name="connsiteX63" fmla="*/ 72911 w 143592"/>
                <a:gd name="connsiteY63" fmla="*/ 64970 h 219234"/>
                <a:gd name="connsiteX64" fmla="*/ 69685 w 143592"/>
                <a:gd name="connsiteY64" fmla="*/ 66099 h 219234"/>
                <a:gd name="connsiteX65" fmla="*/ 68042 w 143592"/>
                <a:gd name="connsiteY65" fmla="*/ 66536 h 219234"/>
                <a:gd name="connsiteX66" fmla="*/ 64905 w 143592"/>
                <a:gd name="connsiteY66" fmla="*/ 65590 h 219234"/>
                <a:gd name="connsiteX67" fmla="*/ 64978 w 143592"/>
                <a:gd name="connsiteY67" fmla="*/ 61161 h 219234"/>
                <a:gd name="connsiteX68" fmla="*/ 62812 w 143592"/>
                <a:gd name="connsiteY68" fmla="*/ 55218 h 219234"/>
                <a:gd name="connsiteX69" fmla="*/ 59531 w 143592"/>
                <a:gd name="connsiteY69" fmla="*/ 52218 h 219234"/>
                <a:gd name="connsiteX70" fmla="*/ 61948 w 143592"/>
                <a:gd name="connsiteY70" fmla="*/ 42509 h 219234"/>
                <a:gd name="connsiteX71" fmla="*/ 65418 w 143592"/>
                <a:gd name="connsiteY71" fmla="*/ 38752 h 219234"/>
                <a:gd name="connsiteX72" fmla="*/ 67776 w 143592"/>
                <a:gd name="connsiteY72" fmla="*/ 17831 h 219234"/>
                <a:gd name="connsiteX73" fmla="*/ 65427 w 143592"/>
                <a:gd name="connsiteY73" fmla="*/ 4836 h 219234"/>
                <a:gd name="connsiteX74" fmla="*/ 61918 w 143592"/>
                <a:gd name="connsiteY74" fmla="*/ 2084 h 219234"/>
                <a:gd name="connsiteX75" fmla="*/ 50228 w 143592"/>
                <a:gd name="connsiteY75" fmla="*/ 681 h 219234"/>
                <a:gd name="connsiteX76" fmla="*/ 39676 w 143592"/>
                <a:gd name="connsiteY76" fmla="*/ 6504 h 219234"/>
                <a:gd name="connsiteX77" fmla="*/ 38152 w 143592"/>
                <a:gd name="connsiteY77" fmla="*/ 13081 h 219234"/>
                <a:gd name="connsiteX78" fmla="*/ 36312 w 143592"/>
                <a:gd name="connsiteY78" fmla="*/ 31751 h 219234"/>
                <a:gd name="connsiteX79" fmla="*/ 33398 w 143592"/>
                <a:gd name="connsiteY79" fmla="*/ 37511 h 219234"/>
                <a:gd name="connsiteX80" fmla="*/ 32239 w 143592"/>
                <a:gd name="connsiteY80" fmla="*/ 40502 h 219234"/>
                <a:gd name="connsiteX81" fmla="*/ 36903 w 143592"/>
                <a:gd name="connsiteY81" fmla="*/ 56861 h 219234"/>
                <a:gd name="connsiteX82" fmla="*/ 45050 w 143592"/>
                <a:gd name="connsiteY82" fmla="*/ 64837 h 219234"/>
                <a:gd name="connsiteX83" fmla="*/ 45042 w 143592"/>
                <a:gd name="connsiteY83" fmla="*/ 64661 h 219234"/>
                <a:gd name="connsiteX84" fmla="*/ 46069 w 143592"/>
                <a:gd name="connsiteY84" fmla="*/ 64311 h 219234"/>
                <a:gd name="connsiteX85" fmla="*/ 45217 w 143592"/>
                <a:gd name="connsiteY85" fmla="*/ 64888 h 219234"/>
                <a:gd name="connsiteX86" fmla="*/ 45050 w 143592"/>
                <a:gd name="connsiteY86" fmla="*/ 64837 h 219234"/>
                <a:gd name="connsiteX87" fmla="*/ 51820 w 143592"/>
                <a:gd name="connsiteY87" fmla="*/ 75873 h 219234"/>
                <a:gd name="connsiteX88" fmla="*/ 55328 w 143592"/>
                <a:gd name="connsiteY88" fmla="*/ 78192 h 219234"/>
                <a:gd name="connsiteX89" fmla="*/ 55551 w 143592"/>
                <a:gd name="connsiteY89" fmla="*/ 78462 h 219234"/>
                <a:gd name="connsiteX90" fmla="*/ 55743 w 143592"/>
                <a:gd name="connsiteY90" fmla="*/ 78504 h 219234"/>
                <a:gd name="connsiteX91" fmla="*/ 55256 w 143592"/>
                <a:gd name="connsiteY91" fmla="*/ 78089 h 219234"/>
                <a:gd name="connsiteX92" fmla="*/ 62068 w 143592"/>
                <a:gd name="connsiteY92" fmla="*/ 74456 h 219234"/>
                <a:gd name="connsiteX93" fmla="*/ 66347 w 143592"/>
                <a:gd name="connsiteY93" fmla="*/ 75000 h 219234"/>
                <a:gd name="connsiteX94" fmla="*/ 69201 w 143592"/>
                <a:gd name="connsiteY94" fmla="*/ 78111 h 219234"/>
                <a:gd name="connsiteX95" fmla="*/ 79813 w 143592"/>
                <a:gd name="connsiteY95" fmla="*/ 78243 h 219234"/>
                <a:gd name="connsiteX96" fmla="*/ 47588 w 143592"/>
                <a:gd name="connsiteY96" fmla="*/ 78821 h 219234"/>
                <a:gd name="connsiteX97" fmla="*/ 46094 w 143592"/>
                <a:gd name="connsiteY97" fmla="*/ 81418 h 219234"/>
                <a:gd name="connsiteX98" fmla="*/ 53334 w 143592"/>
                <a:gd name="connsiteY98" fmla="*/ 96545 h 219234"/>
                <a:gd name="connsiteX99" fmla="*/ 60476 w 143592"/>
                <a:gd name="connsiteY99" fmla="*/ 95954 h 219234"/>
                <a:gd name="connsiteX100" fmla="*/ 60450 w 143592"/>
                <a:gd name="connsiteY100" fmla="*/ 84795 h 219234"/>
                <a:gd name="connsiteX101" fmla="*/ 55568 w 143592"/>
                <a:gd name="connsiteY101" fmla="*/ 78470 h 219234"/>
                <a:gd name="connsiteX102" fmla="*/ 47588 w 143592"/>
                <a:gd name="connsiteY102" fmla="*/ 78821 h 219234"/>
                <a:gd name="connsiteX103" fmla="*/ 72967 w 143592"/>
                <a:gd name="connsiteY103" fmla="*/ 181729 h 219234"/>
                <a:gd name="connsiteX104" fmla="*/ 71880 w 143592"/>
                <a:gd name="connsiteY104" fmla="*/ 184343 h 219234"/>
                <a:gd name="connsiteX105" fmla="*/ 74443 w 143592"/>
                <a:gd name="connsiteY105" fmla="*/ 185772 h 219234"/>
                <a:gd name="connsiteX106" fmla="*/ 75500 w 143592"/>
                <a:gd name="connsiteY106" fmla="*/ 182927 h 219234"/>
                <a:gd name="connsiteX107" fmla="*/ 72967 w 143592"/>
                <a:gd name="connsiteY107" fmla="*/ 181729 h 219234"/>
                <a:gd name="connsiteX108" fmla="*/ 44378 w 143592"/>
                <a:gd name="connsiteY108" fmla="*/ 203633 h 219234"/>
                <a:gd name="connsiteX109" fmla="*/ 45786 w 143592"/>
                <a:gd name="connsiteY109" fmla="*/ 204018 h 219234"/>
                <a:gd name="connsiteX110" fmla="*/ 46278 w 143592"/>
                <a:gd name="connsiteY110" fmla="*/ 202910 h 219234"/>
                <a:gd name="connsiteX111" fmla="*/ 44378 w 143592"/>
                <a:gd name="connsiteY111" fmla="*/ 203633 h 219234"/>
                <a:gd name="connsiteX112" fmla="*/ 59860 w 143592"/>
                <a:gd name="connsiteY112" fmla="*/ 192144 h 219234"/>
                <a:gd name="connsiteX113" fmla="*/ 58465 w 143592"/>
                <a:gd name="connsiteY113" fmla="*/ 192696 h 219234"/>
                <a:gd name="connsiteX114" fmla="*/ 59608 w 143592"/>
                <a:gd name="connsiteY114" fmla="*/ 193573 h 219234"/>
                <a:gd name="connsiteX115" fmla="*/ 60972 w 143592"/>
                <a:gd name="connsiteY115" fmla="*/ 193034 h 219234"/>
                <a:gd name="connsiteX116" fmla="*/ 59860 w 143592"/>
                <a:gd name="connsiteY116" fmla="*/ 192144 h 219234"/>
                <a:gd name="connsiteX117" fmla="*/ 99424 w 143592"/>
                <a:gd name="connsiteY117" fmla="*/ 76951 h 219234"/>
                <a:gd name="connsiteX118" fmla="*/ 101975 w 143592"/>
                <a:gd name="connsiteY118" fmla="*/ 75539 h 219234"/>
                <a:gd name="connsiteX119" fmla="*/ 100978 w 143592"/>
                <a:gd name="connsiteY119" fmla="*/ 72839 h 219234"/>
                <a:gd name="connsiteX120" fmla="*/ 98286 w 143592"/>
                <a:gd name="connsiteY120" fmla="*/ 73519 h 219234"/>
                <a:gd name="connsiteX121" fmla="*/ 99424 w 143592"/>
                <a:gd name="connsiteY121" fmla="*/ 76951 h 219234"/>
                <a:gd name="connsiteX122" fmla="*/ 71880 w 143592"/>
                <a:gd name="connsiteY122" fmla="*/ 96921 h 219234"/>
                <a:gd name="connsiteX123" fmla="*/ 70541 w 143592"/>
                <a:gd name="connsiteY123" fmla="*/ 94628 h 219234"/>
                <a:gd name="connsiteX124" fmla="*/ 68632 w 143592"/>
                <a:gd name="connsiteY124" fmla="*/ 96707 h 219234"/>
                <a:gd name="connsiteX125" fmla="*/ 71020 w 143592"/>
                <a:gd name="connsiteY125" fmla="*/ 98030 h 219234"/>
                <a:gd name="connsiteX126" fmla="*/ 71880 w 143592"/>
                <a:gd name="connsiteY126" fmla="*/ 96921 h 219234"/>
                <a:gd name="connsiteX127" fmla="*/ 36312 w 143592"/>
                <a:gd name="connsiteY127" fmla="*/ 100927 h 219234"/>
                <a:gd name="connsiteX128" fmla="*/ 37442 w 143592"/>
                <a:gd name="connsiteY128" fmla="*/ 103717 h 219234"/>
                <a:gd name="connsiteX129" fmla="*/ 42761 w 143592"/>
                <a:gd name="connsiteY129" fmla="*/ 100173 h 219234"/>
                <a:gd name="connsiteX130" fmla="*/ 39102 w 143592"/>
                <a:gd name="connsiteY130" fmla="*/ 97824 h 219234"/>
                <a:gd name="connsiteX131" fmla="*/ 36312 w 143592"/>
                <a:gd name="connsiteY131" fmla="*/ 100927 h 219234"/>
                <a:gd name="connsiteX132" fmla="*/ 29440 w 143592"/>
                <a:gd name="connsiteY132" fmla="*/ 121068 h 219234"/>
                <a:gd name="connsiteX133" fmla="*/ 7993 w 143592"/>
                <a:gd name="connsiteY133" fmla="*/ 147162 h 219234"/>
                <a:gd name="connsiteX134" fmla="*/ 6359 w 143592"/>
                <a:gd name="connsiteY134" fmla="*/ 150081 h 219234"/>
                <a:gd name="connsiteX135" fmla="*/ 6440 w 143592"/>
                <a:gd name="connsiteY135" fmla="*/ 151484 h 219234"/>
                <a:gd name="connsiteX136" fmla="*/ 7741 w 143592"/>
                <a:gd name="connsiteY136" fmla="*/ 152477 h 219234"/>
                <a:gd name="connsiteX137" fmla="*/ 9410 w 143592"/>
                <a:gd name="connsiteY137" fmla="*/ 152293 h 219234"/>
                <a:gd name="connsiteX138" fmla="*/ 23175 w 143592"/>
                <a:gd name="connsiteY138" fmla="*/ 140008 h 219234"/>
                <a:gd name="connsiteX139" fmla="*/ 37258 w 143592"/>
                <a:gd name="connsiteY139" fmla="*/ 125788 h 219234"/>
                <a:gd name="connsiteX140" fmla="*/ 37044 w 143592"/>
                <a:gd name="connsiteY140" fmla="*/ 121984 h 219234"/>
                <a:gd name="connsiteX141" fmla="*/ 29440 w 143592"/>
                <a:gd name="connsiteY141" fmla="*/ 121068 h 219234"/>
                <a:gd name="connsiteX142" fmla="*/ 96960 w 143592"/>
                <a:gd name="connsiteY142" fmla="*/ 133024 h 219234"/>
                <a:gd name="connsiteX143" fmla="*/ 96853 w 143592"/>
                <a:gd name="connsiteY143" fmla="*/ 132857 h 219234"/>
                <a:gd name="connsiteX144" fmla="*/ 96532 w 143592"/>
                <a:gd name="connsiteY144" fmla="*/ 132857 h 219234"/>
                <a:gd name="connsiteX145" fmla="*/ 96373 w 143592"/>
                <a:gd name="connsiteY145" fmla="*/ 133332 h 219234"/>
                <a:gd name="connsiteX146" fmla="*/ 96960 w 143592"/>
                <a:gd name="connsiteY146" fmla="*/ 133024 h 219234"/>
                <a:gd name="connsiteX147" fmla="*/ 93365 w 143592"/>
                <a:gd name="connsiteY147" fmla="*/ 122707 h 219234"/>
                <a:gd name="connsiteX148" fmla="*/ 93365 w 143592"/>
                <a:gd name="connsiteY148" fmla="*/ 122463 h 219234"/>
                <a:gd name="connsiteX149" fmla="*/ 93074 w 143592"/>
                <a:gd name="connsiteY149" fmla="*/ 122900 h 219234"/>
                <a:gd name="connsiteX150" fmla="*/ 93083 w 143592"/>
                <a:gd name="connsiteY150" fmla="*/ 122985 h 219234"/>
                <a:gd name="connsiteX151" fmla="*/ 93365 w 143592"/>
                <a:gd name="connsiteY151" fmla="*/ 122707 h 219234"/>
                <a:gd name="connsiteX152" fmla="*/ 104230 w 143592"/>
                <a:gd name="connsiteY152" fmla="*/ 137111 h 219234"/>
                <a:gd name="connsiteX153" fmla="*/ 106583 w 143592"/>
                <a:gd name="connsiteY153" fmla="*/ 131651 h 219234"/>
                <a:gd name="connsiteX154" fmla="*/ 102231 w 143592"/>
                <a:gd name="connsiteY154" fmla="*/ 130281 h 219234"/>
                <a:gd name="connsiteX155" fmla="*/ 96964 w 143592"/>
                <a:gd name="connsiteY155" fmla="*/ 133028 h 219234"/>
                <a:gd name="connsiteX156" fmla="*/ 104230 w 143592"/>
                <a:gd name="connsiteY156" fmla="*/ 137111 h 219234"/>
                <a:gd name="connsiteX157" fmla="*/ 79779 w 143592"/>
                <a:gd name="connsiteY157" fmla="*/ 122784 h 219234"/>
                <a:gd name="connsiteX158" fmla="*/ 83044 w 143592"/>
                <a:gd name="connsiteY158" fmla="*/ 118976 h 219234"/>
                <a:gd name="connsiteX159" fmla="*/ 82749 w 143592"/>
                <a:gd name="connsiteY159" fmla="*/ 119528 h 219234"/>
                <a:gd name="connsiteX160" fmla="*/ 82976 w 143592"/>
                <a:gd name="connsiteY160" fmla="*/ 119314 h 219234"/>
                <a:gd name="connsiteX161" fmla="*/ 79283 w 143592"/>
                <a:gd name="connsiteY161" fmla="*/ 131501 h 219234"/>
                <a:gd name="connsiteX162" fmla="*/ 80742 w 143592"/>
                <a:gd name="connsiteY162" fmla="*/ 140773 h 219234"/>
                <a:gd name="connsiteX163" fmla="*/ 86382 w 143592"/>
                <a:gd name="connsiteY163" fmla="*/ 144240 h 219234"/>
                <a:gd name="connsiteX164" fmla="*/ 90413 w 143592"/>
                <a:gd name="connsiteY164" fmla="*/ 142429 h 219234"/>
                <a:gd name="connsiteX165" fmla="*/ 92959 w 143592"/>
                <a:gd name="connsiteY165" fmla="*/ 132900 h 219234"/>
                <a:gd name="connsiteX166" fmla="*/ 93382 w 143592"/>
                <a:gd name="connsiteY166" fmla="*/ 133336 h 219234"/>
                <a:gd name="connsiteX167" fmla="*/ 93382 w 143592"/>
                <a:gd name="connsiteY167" fmla="*/ 132900 h 219234"/>
                <a:gd name="connsiteX168" fmla="*/ 93083 w 143592"/>
                <a:gd name="connsiteY168" fmla="*/ 132900 h 219234"/>
                <a:gd name="connsiteX169" fmla="*/ 93083 w 143592"/>
                <a:gd name="connsiteY169" fmla="*/ 122904 h 219234"/>
                <a:gd name="connsiteX170" fmla="*/ 86245 w 143592"/>
                <a:gd name="connsiteY170" fmla="*/ 116040 h 219234"/>
                <a:gd name="connsiteX171" fmla="*/ 86728 w 143592"/>
                <a:gd name="connsiteY171" fmla="*/ 115531 h 219234"/>
                <a:gd name="connsiteX172" fmla="*/ 86245 w 143592"/>
                <a:gd name="connsiteY172" fmla="*/ 116006 h 219234"/>
                <a:gd name="connsiteX173" fmla="*/ 86326 w 143592"/>
                <a:gd name="connsiteY173" fmla="*/ 112707 h 219234"/>
                <a:gd name="connsiteX174" fmla="*/ 85346 w 143592"/>
                <a:gd name="connsiteY174" fmla="*/ 109737 h 219234"/>
                <a:gd name="connsiteX175" fmla="*/ 70301 w 143592"/>
                <a:gd name="connsiteY175" fmla="*/ 103327 h 219234"/>
                <a:gd name="connsiteX176" fmla="*/ 69171 w 143592"/>
                <a:gd name="connsiteY176" fmla="*/ 104166 h 219234"/>
                <a:gd name="connsiteX177" fmla="*/ 69971 w 143592"/>
                <a:gd name="connsiteY177" fmla="*/ 120593 h 219234"/>
                <a:gd name="connsiteX178" fmla="*/ 73677 w 143592"/>
                <a:gd name="connsiteY178" fmla="*/ 123426 h 219234"/>
                <a:gd name="connsiteX179" fmla="*/ 79779 w 143592"/>
                <a:gd name="connsiteY179" fmla="*/ 122784 h 219234"/>
                <a:gd name="connsiteX180" fmla="*/ 96532 w 143592"/>
                <a:gd name="connsiteY180" fmla="*/ 132857 h 219234"/>
                <a:gd name="connsiteX181" fmla="*/ 99078 w 143592"/>
                <a:gd name="connsiteY181" fmla="*/ 125703 h 219234"/>
                <a:gd name="connsiteX182" fmla="*/ 99758 w 143592"/>
                <a:gd name="connsiteY182" fmla="*/ 120944 h 219234"/>
                <a:gd name="connsiteX183" fmla="*/ 99215 w 143592"/>
                <a:gd name="connsiteY183" fmla="*/ 119464 h 219234"/>
                <a:gd name="connsiteX184" fmla="*/ 96630 w 143592"/>
                <a:gd name="connsiteY184" fmla="*/ 119600 h 219234"/>
                <a:gd name="connsiteX185" fmla="*/ 93369 w 143592"/>
                <a:gd name="connsiteY185" fmla="*/ 122703 h 219234"/>
                <a:gd name="connsiteX186" fmla="*/ 93378 w 143592"/>
                <a:gd name="connsiteY186" fmla="*/ 132896 h 219234"/>
                <a:gd name="connsiteX187" fmla="*/ 96532 w 143592"/>
                <a:gd name="connsiteY187" fmla="*/ 132857 h 219234"/>
                <a:gd name="connsiteX188" fmla="*/ 106857 w 143592"/>
                <a:gd name="connsiteY188" fmla="*/ 105582 h 219234"/>
                <a:gd name="connsiteX189" fmla="*/ 106947 w 143592"/>
                <a:gd name="connsiteY189" fmla="*/ 105668 h 219234"/>
                <a:gd name="connsiteX190" fmla="*/ 107259 w 143592"/>
                <a:gd name="connsiteY190" fmla="*/ 105266 h 219234"/>
                <a:gd name="connsiteX191" fmla="*/ 107229 w 143592"/>
                <a:gd name="connsiteY191" fmla="*/ 105895 h 219234"/>
                <a:gd name="connsiteX192" fmla="*/ 109091 w 143592"/>
                <a:gd name="connsiteY192" fmla="*/ 107367 h 219234"/>
                <a:gd name="connsiteX193" fmla="*/ 109168 w 143592"/>
                <a:gd name="connsiteY193" fmla="*/ 108757 h 219234"/>
                <a:gd name="connsiteX194" fmla="*/ 107208 w 143592"/>
                <a:gd name="connsiteY194" fmla="*/ 108150 h 219234"/>
                <a:gd name="connsiteX195" fmla="*/ 107229 w 143592"/>
                <a:gd name="connsiteY195" fmla="*/ 105895 h 219234"/>
                <a:gd name="connsiteX196" fmla="*/ 106947 w 143592"/>
                <a:gd name="connsiteY196" fmla="*/ 105668 h 219234"/>
                <a:gd name="connsiteX197" fmla="*/ 106237 w 143592"/>
                <a:gd name="connsiteY197" fmla="*/ 106614 h 219234"/>
                <a:gd name="connsiteX198" fmla="*/ 105693 w 143592"/>
                <a:gd name="connsiteY198" fmla="*/ 119173 h 219234"/>
                <a:gd name="connsiteX199" fmla="*/ 111115 w 143592"/>
                <a:gd name="connsiteY199" fmla="*/ 127731 h 219234"/>
                <a:gd name="connsiteX200" fmla="*/ 114059 w 143592"/>
                <a:gd name="connsiteY200" fmla="*/ 128784 h 219234"/>
                <a:gd name="connsiteX201" fmla="*/ 116857 w 143592"/>
                <a:gd name="connsiteY201" fmla="*/ 125163 h 219234"/>
                <a:gd name="connsiteX202" fmla="*/ 115509 w 143592"/>
                <a:gd name="connsiteY202" fmla="*/ 120298 h 219234"/>
                <a:gd name="connsiteX203" fmla="*/ 116318 w 143592"/>
                <a:gd name="connsiteY203" fmla="*/ 117320 h 219234"/>
                <a:gd name="connsiteX204" fmla="*/ 121077 w 143592"/>
                <a:gd name="connsiteY204" fmla="*/ 106438 h 219234"/>
                <a:gd name="connsiteX205" fmla="*/ 118257 w 143592"/>
                <a:gd name="connsiteY205" fmla="*/ 96742 h 219234"/>
                <a:gd name="connsiteX206" fmla="*/ 106545 w 143592"/>
                <a:gd name="connsiteY206" fmla="*/ 92514 h 219234"/>
                <a:gd name="connsiteX207" fmla="*/ 103601 w 143592"/>
                <a:gd name="connsiteY207" fmla="*/ 97829 h 219234"/>
                <a:gd name="connsiteX208" fmla="*/ 106857 w 143592"/>
                <a:gd name="connsiteY208" fmla="*/ 105582 h 219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Lst>
              <a:rect l="l" t="t" r="r" b="b"/>
              <a:pathLst>
                <a:path w="143592" h="219234">
                  <a:moveTo>
                    <a:pt x="142010" y="217908"/>
                  </a:moveTo>
                  <a:cubicBezTo>
                    <a:pt x="141881" y="218242"/>
                    <a:pt x="142438" y="218785"/>
                    <a:pt x="142694" y="219235"/>
                  </a:cubicBezTo>
                  <a:cubicBezTo>
                    <a:pt x="142994" y="218832"/>
                    <a:pt x="143294" y="218413"/>
                    <a:pt x="143593" y="218015"/>
                  </a:cubicBezTo>
                  <a:cubicBezTo>
                    <a:pt x="143165" y="216256"/>
                    <a:pt x="142523" y="216209"/>
                    <a:pt x="142010" y="217908"/>
                  </a:cubicBezTo>
                  <a:close/>
                  <a:moveTo>
                    <a:pt x="134564" y="151189"/>
                  </a:moveTo>
                  <a:cubicBezTo>
                    <a:pt x="134008" y="147641"/>
                    <a:pt x="133109" y="144693"/>
                    <a:pt x="130422" y="142254"/>
                  </a:cubicBezTo>
                  <a:cubicBezTo>
                    <a:pt x="127495" y="139558"/>
                    <a:pt x="124594" y="136807"/>
                    <a:pt x="123622" y="132686"/>
                  </a:cubicBezTo>
                  <a:cubicBezTo>
                    <a:pt x="123289" y="131240"/>
                    <a:pt x="122557" y="130636"/>
                    <a:pt x="121778" y="131175"/>
                  </a:cubicBezTo>
                  <a:cubicBezTo>
                    <a:pt x="121406" y="131484"/>
                    <a:pt x="121295" y="132173"/>
                    <a:pt x="121145" y="132694"/>
                  </a:cubicBezTo>
                  <a:cubicBezTo>
                    <a:pt x="120199" y="135985"/>
                    <a:pt x="119917" y="139669"/>
                    <a:pt x="118180" y="142417"/>
                  </a:cubicBezTo>
                  <a:cubicBezTo>
                    <a:pt x="116451" y="145143"/>
                    <a:pt x="113203" y="146854"/>
                    <a:pt x="110734" y="149122"/>
                  </a:cubicBezTo>
                  <a:cubicBezTo>
                    <a:pt x="109467" y="150252"/>
                    <a:pt x="108526" y="151698"/>
                    <a:pt x="107298" y="152840"/>
                  </a:cubicBezTo>
                  <a:cubicBezTo>
                    <a:pt x="106078" y="154009"/>
                    <a:pt x="104632" y="154942"/>
                    <a:pt x="103357" y="156063"/>
                  </a:cubicBezTo>
                  <a:cubicBezTo>
                    <a:pt x="101440" y="157774"/>
                    <a:pt x="100481" y="156212"/>
                    <a:pt x="99283" y="155031"/>
                  </a:cubicBezTo>
                  <a:cubicBezTo>
                    <a:pt x="95359" y="151069"/>
                    <a:pt x="93083" y="149237"/>
                    <a:pt x="87918" y="154710"/>
                  </a:cubicBezTo>
                  <a:cubicBezTo>
                    <a:pt x="85077" y="157723"/>
                    <a:pt x="81863" y="159554"/>
                    <a:pt x="78273" y="161249"/>
                  </a:cubicBezTo>
                  <a:cubicBezTo>
                    <a:pt x="74310" y="163136"/>
                    <a:pt x="72770" y="166760"/>
                    <a:pt x="72612" y="171703"/>
                  </a:cubicBezTo>
                  <a:cubicBezTo>
                    <a:pt x="72612" y="171583"/>
                    <a:pt x="72496" y="172182"/>
                    <a:pt x="72633" y="172708"/>
                  </a:cubicBezTo>
                  <a:cubicBezTo>
                    <a:pt x="72911" y="173770"/>
                    <a:pt x="73048" y="175212"/>
                    <a:pt x="73771" y="175742"/>
                  </a:cubicBezTo>
                  <a:cubicBezTo>
                    <a:pt x="74306" y="176149"/>
                    <a:pt x="75915" y="175584"/>
                    <a:pt x="76690" y="174993"/>
                  </a:cubicBezTo>
                  <a:cubicBezTo>
                    <a:pt x="78453" y="173624"/>
                    <a:pt x="79976" y="171964"/>
                    <a:pt x="81602" y="170440"/>
                  </a:cubicBezTo>
                  <a:cubicBezTo>
                    <a:pt x="86656" y="170766"/>
                    <a:pt x="91649" y="170877"/>
                    <a:pt x="96549" y="169174"/>
                  </a:cubicBezTo>
                  <a:cubicBezTo>
                    <a:pt x="97961" y="168686"/>
                    <a:pt x="101641" y="171703"/>
                    <a:pt x="101679" y="173089"/>
                  </a:cubicBezTo>
                  <a:cubicBezTo>
                    <a:pt x="101735" y="175336"/>
                    <a:pt x="101448" y="177608"/>
                    <a:pt x="101559" y="179841"/>
                  </a:cubicBezTo>
                  <a:cubicBezTo>
                    <a:pt x="101945" y="187582"/>
                    <a:pt x="106095" y="192465"/>
                    <a:pt x="113378" y="194716"/>
                  </a:cubicBezTo>
                  <a:cubicBezTo>
                    <a:pt x="116087" y="195554"/>
                    <a:pt x="118894" y="196333"/>
                    <a:pt x="121684" y="196444"/>
                  </a:cubicBezTo>
                  <a:cubicBezTo>
                    <a:pt x="123066" y="196491"/>
                    <a:pt x="124851" y="195327"/>
                    <a:pt x="125921" y="194202"/>
                  </a:cubicBezTo>
                  <a:cubicBezTo>
                    <a:pt x="127499" y="192533"/>
                    <a:pt x="128000" y="190317"/>
                    <a:pt x="127521" y="187886"/>
                  </a:cubicBezTo>
                  <a:cubicBezTo>
                    <a:pt x="126905" y="184643"/>
                    <a:pt x="124059" y="181801"/>
                    <a:pt x="125548" y="178207"/>
                  </a:cubicBezTo>
                  <a:cubicBezTo>
                    <a:pt x="125903" y="177403"/>
                    <a:pt x="127371" y="176517"/>
                    <a:pt x="128176" y="176636"/>
                  </a:cubicBezTo>
                  <a:cubicBezTo>
                    <a:pt x="129048" y="176786"/>
                    <a:pt x="129857" y="177959"/>
                    <a:pt x="130559" y="178806"/>
                  </a:cubicBezTo>
                  <a:cubicBezTo>
                    <a:pt x="133067" y="181925"/>
                    <a:pt x="132895" y="181771"/>
                    <a:pt x="135249" y="179735"/>
                  </a:cubicBezTo>
                  <a:cubicBezTo>
                    <a:pt x="139143" y="176393"/>
                    <a:pt x="140426" y="172653"/>
                    <a:pt x="138800" y="167608"/>
                  </a:cubicBezTo>
                  <a:cubicBezTo>
                    <a:pt x="137089" y="162250"/>
                    <a:pt x="135463" y="156756"/>
                    <a:pt x="134564" y="151189"/>
                  </a:cubicBezTo>
                  <a:close/>
                  <a:moveTo>
                    <a:pt x="1044" y="162742"/>
                  </a:moveTo>
                  <a:lnTo>
                    <a:pt x="1224" y="161767"/>
                  </a:lnTo>
                  <a:lnTo>
                    <a:pt x="0" y="162109"/>
                  </a:lnTo>
                  <a:lnTo>
                    <a:pt x="1044" y="162742"/>
                  </a:lnTo>
                  <a:close/>
                  <a:moveTo>
                    <a:pt x="67023" y="79163"/>
                  </a:moveTo>
                  <a:cubicBezTo>
                    <a:pt x="67438" y="79600"/>
                    <a:pt x="67836" y="80058"/>
                    <a:pt x="68256" y="80533"/>
                  </a:cubicBezTo>
                  <a:cubicBezTo>
                    <a:pt x="68508" y="79882"/>
                    <a:pt x="68735" y="79236"/>
                    <a:pt x="68966" y="78594"/>
                  </a:cubicBezTo>
                  <a:cubicBezTo>
                    <a:pt x="68324" y="78778"/>
                    <a:pt x="67661" y="78971"/>
                    <a:pt x="67023" y="79163"/>
                  </a:cubicBezTo>
                  <a:close/>
                  <a:moveTo>
                    <a:pt x="69218" y="78119"/>
                  </a:moveTo>
                  <a:cubicBezTo>
                    <a:pt x="69205" y="78098"/>
                    <a:pt x="69180" y="78098"/>
                    <a:pt x="69171" y="78076"/>
                  </a:cubicBezTo>
                  <a:cubicBezTo>
                    <a:pt x="69098" y="78243"/>
                    <a:pt x="69039" y="78419"/>
                    <a:pt x="68966" y="78594"/>
                  </a:cubicBezTo>
                  <a:cubicBezTo>
                    <a:pt x="69163" y="78530"/>
                    <a:pt x="69330" y="78470"/>
                    <a:pt x="69509" y="78436"/>
                  </a:cubicBezTo>
                  <a:cubicBezTo>
                    <a:pt x="69419" y="78320"/>
                    <a:pt x="69313" y="78230"/>
                    <a:pt x="69218" y="78119"/>
                  </a:cubicBezTo>
                  <a:close/>
                  <a:moveTo>
                    <a:pt x="79813" y="78243"/>
                  </a:moveTo>
                  <a:lnTo>
                    <a:pt x="79047" y="77768"/>
                  </a:lnTo>
                  <a:lnTo>
                    <a:pt x="80254" y="77832"/>
                  </a:lnTo>
                  <a:cubicBezTo>
                    <a:pt x="80113" y="77991"/>
                    <a:pt x="79959" y="78098"/>
                    <a:pt x="79813" y="78243"/>
                  </a:cubicBezTo>
                  <a:lnTo>
                    <a:pt x="79830" y="78269"/>
                  </a:lnTo>
                  <a:cubicBezTo>
                    <a:pt x="81153" y="79279"/>
                    <a:pt x="83373" y="80143"/>
                    <a:pt x="83647" y="81380"/>
                  </a:cubicBezTo>
                  <a:cubicBezTo>
                    <a:pt x="84478" y="85423"/>
                    <a:pt x="86103" y="88316"/>
                    <a:pt x="90348" y="89531"/>
                  </a:cubicBezTo>
                  <a:cubicBezTo>
                    <a:pt x="92112" y="90028"/>
                    <a:pt x="91915" y="91808"/>
                    <a:pt x="90117" y="93331"/>
                  </a:cubicBezTo>
                  <a:cubicBezTo>
                    <a:pt x="85513" y="97311"/>
                    <a:pt x="85697" y="98933"/>
                    <a:pt x="91033" y="101346"/>
                  </a:cubicBezTo>
                  <a:cubicBezTo>
                    <a:pt x="92582" y="102018"/>
                    <a:pt x="94148" y="102827"/>
                    <a:pt x="95787" y="103066"/>
                  </a:cubicBezTo>
                  <a:cubicBezTo>
                    <a:pt x="96664" y="103207"/>
                    <a:pt x="98594" y="102176"/>
                    <a:pt x="98551" y="101911"/>
                  </a:cubicBezTo>
                  <a:cubicBezTo>
                    <a:pt x="97957" y="97906"/>
                    <a:pt x="99630" y="94247"/>
                    <a:pt x="99921" y="90430"/>
                  </a:cubicBezTo>
                  <a:cubicBezTo>
                    <a:pt x="100049" y="88962"/>
                    <a:pt x="99095" y="87007"/>
                    <a:pt x="97987" y="85980"/>
                  </a:cubicBezTo>
                  <a:cubicBezTo>
                    <a:pt x="95868" y="84024"/>
                    <a:pt x="93335" y="82266"/>
                    <a:pt x="93185" y="79253"/>
                  </a:cubicBezTo>
                  <a:cubicBezTo>
                    <a:pt x="92929" y="73729"/>
                    <a:pt x="89587" y="71452"/>
                    <a:pt x="84948" y="69758"/>
                  </a:cubicBezTo>
                  <a:cubicBezTo>
                    <a:pt x="82907" y="69013"/>
                    <a:pt x="81367" y="66994"/>
                    <a:pt x="79441" y="65774"/>
                  </a:cubicBezTo>
                  <a:cubicBezTo>
                    <a:pt x="77451" y="64533"/>
                    <a:pt x="75205" y="64191"/>
                    <a:pt x="72911" y="64970"/>
                  </a:cubicBezTo>
                  <a:cubicBezTo>
                    <a:pt x="71833" y="65342"/>
                    <a:pt x="70767" y="65757"/>
                    <a:pt x="69685" y="66099"/>
                  </a:cubicBezTo>
                  <a:cubicBezTo>
                    <a:pt x="69150" y="66300"/>
                    <a:pt x="68555" y="66608"/>
                    <a:pt x="68042" y="66536"/>
                  </a:cubicBezTo>
                  <a:cubicBezTo>
                    <a:pt x="66963" y="66322"/>
                    <a:pt x="65894" y="66035"/>
                    <a:pt x="64905" y="65590"/>
                  </a:cubicBezTo>
                  <a:cubicBezTo>
                    <a:pt x="63634" y="64974"/>
                    <a:pt x="63694" y="63335"/>
                    <a:pt x="64978" y="61161"/>
                  </a:cubicBezTo>
                  <a:cubicBezTo>
                    <a:pt x="68050" y="56031"/>
                    <a:pt x="68033" y="56052"/>
                    <a:pt x="62812" y="55218"/>
                  </a:cubicBezTo>
                  <a:cubicBezTo>
                    <a:pt x="60763" y="54888"/>
                    <a:pt x="59633" y="53805"/>
                    <a:pt x="59531" y="52218"/>
                  </a:cubicBezTo>
                  <a:cubicBezTo>
                    <a:pt x="59321" y="48705"/>
                    <a:pt x="59744" y="45354"/>
                    <a:pt x="61948" y="42509"/>
                  </a:cubicBezTo>
                  <a:cubicBezTo>
                    <a:pt x="62971" y="41161"/>
                    <a:pt x="64511" y="40142"/>
                    <a:pt x="65418" y="38752"/>
                  </a:cubicBezTo>
                  <a:cubicBezTo>
                    <a:pt x="69676" y="32192"/>
                    <a:pt x="71807" y="25084"/>
                    <a:pt x="67776" y="17831"/>
                  </a:cubicBezTo>
                  <a:cubicBezTo>
                    <a:pt x="65393" y="13561"/>
                    <a:pt x="64601" y="9521"/>
                    <a:pt x="65427" y="4836"/>
                  </a:cubicBezTo>
                  <a:cubicBezTo>
                    <a:pt x="65735" y="3133"/>
                    <a:pt x="64216" y="1917"/>
                    <a:pt x="61918" y="2084"/>
                  </a:cubicBezTo>
                  <a:cubicBezTo>
                    <a:pt x="57904" y="2426"/>
                    <a:pt x="54117" y="2290"/>
                    <a:pt x="50228" y="681"/>
                  </a:cubicBezTo>
                  <a:cubicBezTo>
                    <a:pt x="44507" y="-1652"/>
                    <a:pt x="41379" y="2435"/>
                    <a:pt x="39676" y="6504"/>
                  </a:cubicBezTo>
                  <a:cubicBezTo>
                    <a:pt x="38824" y="8545"/>
                    <a:pt x="38396" y="10843"/>
                    <a:pt x="38152" y="13081"/>
                  </a:cubicBezTo>
                  <a:cubicBezTo>
                    <a:pt x="37412" y="19273"/>
                    <a:pt x="36659" y="25512"/>
                    <a:pt x="36312" y="31751"/>
                  </a:cubicBezTo>
                  <a:cubicBezTo>
                    <a:pt x="36158" y="34284"/>
                    <a:pt x="35144" y="35893"/>
                    <a:pt x="33398" y="37511"/>
                  </a:cubicBezTo>
                  <a:cubicBezTo>
                    <a:pt x="32675" y="38161"/>
                    <a:pt x="32033" y="39629"/>
                    <a:pt x="32239" y="40502"/>
                  </a:cubicBezTo>
                  <a:cubicBezTo>
                    <a:pt x="33603" y="46013"/>
                    <a:pt x="34707" y="51670"/>
                    <a:pt x="36903" y="56861"/>
                  </a:cubicBezTo>
                  <a:cubicBezTo>
                    <a:pt x="38358" y="60335"/>
                    <a:pt x="40767" y="63793"/>
                    <a:pt x="45050" y="64837"/>
                  </a:cubicBezTo>
                  <a:cubicBezTo>
                    <a:pt x="45050" y="64747"/>
                    <a:pt x="45042" y="64721"/>
                    <a:pt x="45042" y="64661"/>
                  </a:cubicBezTo>
                  <a:cubicBezTo>
                    <a:pt x="45161" y="63575"/>
                    <a:pt x="45495" y="63463"/>
                    <a:pt x="46069" y="64311"/>
                  </a:cubicBezTo>
                  <a:cubicBezTo>
                    <a:pt x="45790" y="64503"/>
                    <a:pt x="45495" y="64696"/>
                    <a:pt x="45217" y="64888"/>
                  </a:cubicBezTo>
                  <a:cubicBezTo>
                    <a:pt x="45161" y="64880"/>
                    <a:pt x="45118" y="64837"/>
                    <a:pt x="45050" y="64837"/>
                  </a:cubicBezTo>
                  <a:cubicBezTo>
                    <a:pt x="44798" y="70019"/>
                    <a:pt x="46261" y="74093"/>
                    <a:pt x="51820" y="75873"/>
                  </a:cubicBezTo>
                  <a:cubicBezTo>
                    <a:pt x="53103" y="76271"/>
                    <a:pt x="54211" y="77323"/>
                    <a:pt x="55328" y="78192"/>
                  </a:cubicBezTo>
                  <a:cubicBezTo>
                    <a:pt x="55414" y="78290"/>
                    <a:pt x="55478" y="78372"/>
                    <a:pt x="55551" y="78462"/>
                  </a:cubicBezTo>
                  <a:cubicBezTo>
                    <a:pt x="55624" y="78483"/>
                    <a:pt x="55679" y="78483"/>
                    <a:pt x="55743" y="78504"/>
                  </a:cubicBezTo>
                  <a:lnTo>
                    <a:pt x="55256" y="78089"/>
                  </a:lnTo>
                  <a:cubicBezTo>
                    <a:pt x="57506" y="76895"/>
                    <a:pt x="59791" y="75680"/>
                    <a:pt x="62068" y="74456"/>
                  </a:cubicBezTo>
                  <a:cubicBezTo>
                    <a:pt x="63608" y="73639"/>
                    <a:pt x="65111" y="73926"/>
                    <a:pt x="66347" y="75000"/>
                  </a:cubicBezTo>
                  <a:cubicBezTo>
                    <a:pt x="67391" y="75920"/>
                    <a:pt x="68264" y="77041"/>
                    <a:pt x="69201" y="78111"/>
                  </a:cubicBezTo>
                  <a:cubicBezTo>
                    <a:pt x="72783" y="79942"/>
                    <a:pt x="76347" y="81547"/>
                    <a:pt x="79813" y="78243"/>
                  </a:cubicBezTo>
                  <a:close/>
                  <a:moveTo>
                    <a:pt x="47588" y="78821"/>
                  </a:moveTo>
                  <a:cubicBezTo>
                    <a:pt x="46805" y="79330"/>
                    <a:pt x="45880" y="80747"/>
                    <a:pt x="46094" y="81418"/>
                  </a:cubicBezTo>
                  <a:cubicBezTo>
                    <a:pt x="47776" y="86784"/>
                    <a:pt x="49817" y="92009"/>
                    <a:pt x="53334" y="96545"/>
                  </a:cubicBezTo>
                  <a:cubicBezTo>
                    <a:pt x="55106" y="98843"/>
                    <a:pt x="58923" y="98556"/>
                    <a:pt x="60476" y="95954"/>
                  </a:cubicBezTo>
                  <a:cubicBezTo>
                    <a:pt x="62744" y="92197"/>
                    <a:pt x="62808" y="88406"/>
                    <a:pt x="60450" y="84795"/>
                  </a:cubicBezTo>
                  <a:cubicBezTo>
                    <a:pt x="59025" y="82535"/>
                    <a:pt x="57228" y="80558"/>
                    <a:pt x="55568" y="78470"/>
                  </a:cubicBezTo>
                  <a:cubicBezTo>
                    <a:pt x="52881" y="77845"/>
                    <a:pt x="50134" y="77216"/>
                    <a:pt x="47588" y="78821"/>
                  </a:cubicBezTo>
                  <a:close/>
                  <a:moveTo>
                    <a:pt x="72967" y="181729"/>
                  </a:moveTo>
                  <a:cubicBezTo>
                    <a:pt x="71747" y="182280"/>
                    <a:pt x="71161" y="183316"/>
                    <a:pt x="71880" y="184343"/>
                  </a:cubicBezTo>
                  <a:cubicBezTo>
                    <a:pt x="72393" y="185058"/>
                    <a:pt x="73574" y="185315"/>
                    <a:pt x="74443" y="185772"/>
                  </a:cubicBezTo>
                  <a:cubicBezTo>
                    <a:pt x="74828" y="184809"/>
                    <a:pt x="75620" y="183800"/>
                    <a:pt x="75500" y="182927"/>
                  </a:cubicBezTo>
                  <a:cubicBezTo>
                    <a:pt x="75337" y="181634"/>
                    <a:pt x="74182" y="181296"/>
                    <a:pt x="72967" y="181729"/>
                  </a:cubicBezTo>
                  <a:close/>
                  <a:moveTo>
                    <a:pt x="44378" y="203633"/>
                  </a:moveTo>
                  <a:cubicBezTo>
                    <a:pt x="44400" y="203830"/>
                    <a:pt x="45307" y="204061"/>
                    <a:pt x="45786" y="204018"/>
                  </a:cubicBezTo>
                  <a:cubicBezTo>
                    <a:pt x="45974" y="204005"/>
                    <a:pt x="46116" y="203295"/>
                    <a:pt x="46278" y="202910"/>
                  </a:cubicBezTo>
                  <a:cubicBezTo>
                    <a:pt x="44943" y="202067"/>
                    <a:pt x="44246" y="202307"/>
                    <a:pt x="44378" y="203633"/>
                  </a:cubicBezTo>
                  <a:close/>
                  <a:moveTo>
                    <a:pt x="59860" y="192144"/>
                  </a:moveTo>
                  <a:cubicBezTo>
                    <a:pt x="59423" y="192080"/>
                    <a:pt x="58927" y="192495"/>
                    <a:pt x="58465" y="192696"/>
                  </a:cubicBezTo>
                  <a:cubicBezTo>
                    <a:pt x="58859" y="193008"/>
                    <a:pt x="59197" y="193556"/>
                    <a:pt x="59608" y="193573"/>
                  </a:cubicBezTo>
                  <a:cubicBezTo>
                    <a:pt x="60031" y="193642"/>
                    <a:pt x="60532" y="193227"/>
                    <a:pt x="60972" y="193034"/>
                  </a:cubicBezTo>
                  <a:cubicBezTo>
                    <a:pt x="60609" y="192713"/>
                    <a:pt x="60254" y="192204"/>
                    <a:pt x="59860" y="192144"/>
                  </a:cubicBezTo>
                  <a:close/>
                  <a:moveTo>
                    <a:pt x="99424" y="76951"/>
                  </a:moveTo>
                  <a:cubicBezTo>
                    <a:pt x="100302" y="76904"/>
                    <a:pt x="101136" y="76031"/>
                    <a:pt x="101975" y="75539"/>
                  </a:cubicBezTo>
                  <a:cubicBezTo>
                    <a:pt x="102475" y="74319"/>
                    <a:pt x="102201" y="73160"/>
                    <a:pt x="100978" y="72839"/>
                  </a:cubicBezTo>
                  <a:cubicBezTo>
                    <a:pt x="100165" y="72646"/>
                    <a:pt x="98885" y="72946"/>
                    <a:pt x="98286" y="73519"/>
                  </a:cubicBezTo>
                  <a:cubicBezTo>
                    <a:pt x="97101" y="74657"/>
                    <a:pt x="97931" y="77054"/>
                    <a:pt x="99424" y="76951"/>
                  </a:cubicBezTo>
                  <a:close/>
                  <a:moveTo>
                    <a:pt x="71880" y="96921"/>
                  </a:moveTo>
                  <a:cubicBezTo>
                    <a:pt x="71576" y="96091"/>
                    <a:pt x="71003" y="95377"/>
                    <a:pt x="70541" y="94628"/>
                  </a:cubicBezTo>
                  <a:cubicBezTo>
                    <a:pt x="69907" y="95287"/>
                    <a:pt x="69278" y="95984"/>
                    <a:pt x="68632" y="96707"/>
                  </a:cubicBezTo>
                  <a:cubicBezTo>
                    <a:pt x="69432" y="97165"/>
                    <a:pt x="70177" y="97692"/>
                    <a:pt x="71020" y="98030"/>
                  </a:cubicBezTo>
                  <a:cubicBezTo>
                    <a:pt x="71153" y="98077"/>
                    <a:pt x="71966" y="97165"/>
                    <a:pt x="71880" y="96921"/>
                  </a:cubicBezTo>
                  <a:close/>
                  <a:moveTo>
                    <a:pt x="36312" y="100927"/>
                  </a:moveTo>
                  <a:cubicBezTo>
                    <a:pt x="36334" y="101911"/>
                    <a:pt x="36749" y="103327"/>
                    <a:pt x="37442" y="103717"/>
                  </a:cubicBezTo>
                  <a:cubicBezTo>
                    <a:pt x="38978" y="104560"/>
                    <a:pt x="42384" y="102407"/>
                    <a:pt x="42761" y="100173"/>
                  </a:cubicBezTo>
                  <a:cubicBezTo>
                    <a:pt x="41678" y="99446"/>
                    <a:pt x="40506" y="98321"/>
                    <a:pt x="39102" y="97824"/>
                  </a:cubicBezTo>
                  <a:cubicBezTo>
                    <a:pt x="37442" y="97260"/>
                    <a:pt x="36278" y="98556"/>
                    <a:pt x="36312" y="100927"/>
                  </a:cubicBezTo>
                  <a:close/>
                  <a:moveTo>
                    <a:pt x="29440" y="121068"/>
                  </a:moveTo>
                  <a:cubicBezTo>
                    <a:pt x="22803" y="130174"/>
                    <a:pt x="16312" y="139387"/>
                    <a:pt x="7993" y="147162"/>
                  </a:cubicBezTo>
                  <a:cubicBezTo>
                    <a:pt x="7202" y="147890"/>
                    <a:pt x="6791" y="149058"/>
                    <a:pt x="6359" y="150081"/>
                  </a:cubicBezTo>
                  <a:cubicBezTo>
                    <a:pt x="6175" y="150474"/>
                    <a:pt x="6204" y="151146"/>
                    <a:pt x="6440" y="151484"/>
                  </a:cubicBezTo>
                  <a:cubicBezTo>
                    <a:pt x="6718" y="151921"/>
                    <a:pt x="7300" y="152156"/>
                    <a:pt x="7741" y="152477"/>
                  </a:cubicBezTo>
                  <a:cubicBezTo>
                    <a:pt x="8301" y="152417"/>
                    <a:pt x="8948" y="152520"/>
                    <a:pt x="9410" y="152293"/>
                  </a:cubicBezTo>
                  <a:cubicBezTo>
                    <a:pt x="15028" y="149353"/>
                    <a:pt x="19893" y="145215"/>
                    <a:pt x="23175" y="140008"/>
                  </a:cubicBezTo>
                  <a:cubicBezTo>
                    <a:pt x="26903" y="134094"/>
                    <a:pt x="31417" y="129400"/>
                    <a:pt x="37258" y="125788"/>
                  </a:cubicBezTo>
                  <a:cubicBezTo>
                    <a:pt x="39141" y="124616"/>
                    <a:pt x="38743" y="124680"/>
                    <a:pt x="37044" y="121984"/>
                  </a:cubicBezTo>
                  <a:cubicBezTo>
                    <a:pt x="34010" y="117187"/>
                    <a:pt x="31562" y="118137"/>
                    <a:pt x="29440" y="121068"/>
                  </a:cubicBezTo>
                  <a:close/>
                  <a:moveTo>
                    <a:pt x="96960" y="133024"/>
                  </a:moveTo>
                  <a:cubicBezTo>
                    <a:pt x="96925" y="132951"/>
                    <a:pt x="96891" y="132921"/>
                    <a:pt x="96853" y="132857"/>
                  </a:cubicBezTo>
                  <a:cubicBezTo>
                    <a:pt x="96759" y="132857"/>
                    <a:pt x="96634" y="132857"/>
                    <a:pt x="96532" y="132857"/>
                  </a:cubicBezTo>
                  <a:cubicBezTo>
                    <a:pt x="96476" y="133024"/>
                    <a:pt x="96420" y="133153"/>
                    <a:pt x="96373" y="133332"/>
                  </a:cubicBezTo>
                  <a:cubicBezTo>
                    <a:pt x="96562" y="133217"/>
                    <a:pt x="96767" y="133135"/>
                    <a:pt x="96960" y="133024"/>
                  </a:cubicBezTo>
                  <a:close/>
                  <a:moveTo>
                    <a:pt x="93365" y="122707"/>
                  </a:moveTo>
                  <a:cubicBezTo>
                    <a:pt x="93365" y="122634"/>
                    <a:pt x="93365" y="122553"/>
                    <a:pt x="93365" y="122463"/>
                  </a:cubicBezTo>
                  <a:cubicBezTo>
                    <a:pt x="93245" y="122613"/>
                    <a:pt x="93185" y="122746"/>
                    <a:pt x="93074" y="122900"/>
                  </a:cubicBezTo>
                  <a:cubicBezTo>
                    <a:pt x="93074" y="122942"/>
                    <a:pt x="93083" y="122968"/>
                    <a:pt x="93083" y="122985"/>
                  </a:cubicBezTo>
                  <a:cubicBezTo>
                    <a:pt x="93185" y="122904"/>
                    <a:pt x="93284" y="122806"/>
                    <a:pt x="93365" y="122707"/>
                  </a:cubicBezTo>
                  <a:close/>
                  <a:moveTo>
                    <a:pt x="104230" y="137111"/>
                  </a:moveTo>
                  <a:cubicBezTo>
                    <a:pt x="106224" y="136242"/>
                    <a:pt x="107499" y="133306"/>
                    <a:pt x="106583" y="131651"/>
                  </a:cubicBezTo>
                  <a:cubicBezTo>
                    <a:pt x="105954" y="130482"/>
                    <a:pt x="103656" y="129614"/>
                    <a:pt x="102231" y="130281"/>
                  </a:cubicBezTo>
                  <a:cubicBezTo>
                    <a:pt x="100426" y="131090"/>
                    <a:pt x="98701" y="132070"/>
                    <a:pt x="96964" y="133028"/>
                  </a:cubicBezTo>
                  <a:cubicBezTo>
                    <a:pt x="99527" y="137564"/>
                    <a:pt x="101234" y="138450"/>
                    <a:pt x="104230" y="137111"/>
                  </a:cubicBezTo>
                  <a:close/>
                  <a:moveTo>
                    <a:pt x="79779" y="122784"/>
                  </a:moveTo>
                  <a:cubicBezTo>
                    <a:pt x="80896" y="121509"/>
                    <a:pt x="81961" y="120251"/>
                    <a:pt x="83044" y="118976"/>
                  </a:cubicBezTo>
                  <a:lnTo>
                    <a:pt x="82749" y="119528"/>
                  </a:lnTo>
                  <a:cubicBezTo>
                    <a:pt x="82826" y="119455"/>
                    <a:pt x="82903" y="119399"/>
                    <a:pt x="82976" y="119314"/>
                  </a:cubicBezTo>
                  <a:cubicBezTo>
                    <a:pt x="81833" y="123358"/>
                    <a:pt x="82291" y="127727"/>
                    <a:pt x="79283" y="131501"/>
                  </a:cubicBezTo>
                  <a:cubicBezTo>
                    <a:pt x="75646" y="136079"/>
                    <a:pt x="76262" y="137675"/>
                    <a:pt x="80742" y="140773"/>
                  </a:cubicBezTo>
                  <a:cubicBezTo>
                    <a:pt x="82565" y="142036"/>
                    <a:pt x="84482" y="143118"/>
                    <a:pt x="86382" y="144240"/>
                  </a:cubicBezTo>
                  <a:cubicBezTo>
                    <a:pt x="87713" y="145031"/>
                    <a:pt x="89711" y="144150"/>
                    <a:pt x="90413" y="142429"/>
                  </a:cubicBezTo>
                  <a:cubicBezTo>
                    <a:pt x="91658" y="139357"/>
                    <a:pt x="93267" y="136396"/>
                    <a:pt x="92959" y="132900"/>
                  </a:cubicBezTo>
                  <a:lnTo>
                    <a:pt x="93382" y="133336"/>
                  </a:lnTo>
                  <a:cubicBezTo>
                    <a:pt x="93382" y="133178"/>
                    <a:pt x="93382" y="133028"/>
                    <a:pt x="93382" y="132900"/>
                  </a:cubicBezTo>
                  <a:cubicBezTo>
                    <a:pt x="93293" y="132900"/>
                    <a:pt x="93181" y="132900"/>
                    <a:pt x="93083" y="132900"/>
                  </a:cubicBezTo>
                  <a:cubicBezTo>
                    <a:pt x="90113" y="129571"/>
                    <a:pt x="90314" y="126246"/>
                    <a:pt x="93083" y="122904"/>
                  </a:cubicBezTo>
                  <a:cubicBezTo>
                    <a:pt x="92925" y="118518"/>
                    <a:pt x="89060" y="117816"/>
                    <a:pt x="86245" y="116040"/>
                  </a:cubicBezTo>
                  <a:lnTo>
                    <a:pt x="86728" y="115531"/>
                  </a:lnTo>
                  <a:cubicBezTo>
                    <a:pt x="86570" y="115689"/>
                    <a:pt x="86416" y="115856"/>
                    <a:pt x="86245" y="116006"/>
                  </a:cubicBezTo>
                  <a:cubicBezTo>
                    <a:pt x="86300" y="114898"/>
                    <a:pt x="86459" y="113794"/>
                    <a:pt x="86326" y="112707"/>
                  </a:cubicBezTo>
                  <a:cubicBezTo>
                    <a:pt x="86202" y="111650"/>
                    <a:pt x="86044" y="110225"/>
                    <a:pt x="85346" y="109737"/>
                  </a:cubicBezTo>
                  <a:cubicBezTo>
                    <a:pt x="80827" y="106485"/>
                    <a:pt x="75521" y="104983"/>
                    <a:pt x="70301" y="103327"/>
                  </a:cubicBezTo>
                  <a:cubicBezTo>
                    <a:pt x="70023" y="103229"/>
                    <a:pt x="69171" y="103892"/>
                    <a:pt x="69171" y="104166"/>
                  </a:cubicBezTo>
                  <a:cubicBezTo>
                    <a:pt x="69360" y="109652"/>
                    <a:pt x="69531" y="115120"/>
                    <a:pt x="69971" y="120593"/>
                  </a:cubicBezTo>
                  <a:cubicBezTo>
                    <a:pt x="70134" y="122510"/>
                    <a:pt x="72098" y="122925"/>
                    <a:pt x="73677" y="123426"/>
                  </a:cubicBezTo>
                  <a:cubicBezTo>
                    <a:pt x="75804" y="124115"/>
                    <a:pt x="77943" y="124851"/>
                    <a:pt x="79779" y="122784"/>
                  </a:cubicBezTo>
                  <a:close/>
                  <a:moveTo>
                    <a:pt x="96532" y="132857"/>
                  </a:moveTo>
                  <a:cubicBezTo>
                    <a:pt x="97405" y="130478"/>
                    <a:pt x="98355" y="128124"/>
                    <a:pt x="99078" y="125703"/>
                  </a:cubicBezTo>
                  <a:cubicBezTo>
                    <a:pt x="99536" y="124184"/>
                    <a:pt x="99634" y="122553"/>
                    <a:pt x="99758" y="120944"/>
                  </a:cubicBezTo>
                  <a:cubicBezTo>
                    <a:pt x="99801" y="120486"/>
                    <a:pt x="99536" y="119879"/>
                    <a:pt x="99215" y="119464"/>
                  </a:cubicBezTo>
                  <a:cubicBezTo>
                    <a:pt x="98556" y="118655"/>
                    <a:pt x="97606" y="118728"/>
                    <a:pt x="96630" y="119600"/>
                  </a:cubicBezTo>
                  <a:cubicBezTo>
                    <a:pt x="95517" y="120636"/>
                    <a:pt x="94452" y="121676"/>
                    <a:pt x="93369" y="122703"/>
                  </a:cubicBezTo>
                  <a:cubicBezTo>
                    <a:pt x="93378" y="126101"/>
                    <a:pt x="93378" y="129502"/>
                    <a:pt x="93378" y="132896"/>
                  </a:cubicBezTo>
                  <a:cubicBezTo>
                    <a:pt x="94422" y="132883"/>
                    <a:pt x="95483" y="132883"/>
                    <a:pt x="96532" y="132857"/>
                  </a:cubicBezTo>
                  <a:close/>
                  <a:moveTo>
                    <a:pt x="106857" y="105582"/>
                  </a:moveTo>
                  <a:cubicBezTo>
                    <a:pt x="106900" y="105625"/>
                    <a:pt x="106926" y="105651"/>
                    <a:pt x="106947" y="105668"/>
                  </a:cubicBezTo>
                  <a:cubicBezTo>
                    <a:pt x="107058" y="105544"/>
                    <a:pt x="107165" y="105402"/>
                    <a:pt x="107259" y="105266"/>
                  </a:cubicBezTo>
                  <a:cubicBezTo>
                    <a:pt x="107247" y="105475"/>
                    <a:pt x="107238" y="105693"/>
                    <a:pt x="107229" y="105895"/>
                  </a:cubicBezTo>
                  <a:cubicBezTo>
                    <a:pt x="107871" y="106370"/>
                    <a:pt x="108552" y="106823"/>
                    <a:pt x="109091" y="107367"/>
                  </a:cubicBezTo>
                  <a:cubicBezTo>
                    <a:pt x="109347" y="107649"/>
                    <a:pt x="109408" y="108514"/>
                    <a:pt x="109168" y="108757"/>
                  </a:cubicBezTo>
                  <a:cubicBezTo>
                    <a:pt x="108304" y="109823"/>
                    <a:pt x="107456" y="109579"/>
                    <a:pt x="107208" y="108150"/>
                  </a:cubicBezTo>
                  <a:cubicBezTo>
                    <a:pt x="107080" y="107431"/>
                    <a:pt x="107161" y="106661"/>
                    <a:pt x="107229" y="105895"/>
                  </a:cubicBezTo>
                  <a:cubicBezTo>
                    <a:pt x="107127" y="105818"/>
                    <a:pt x="107037" y="105745"/>
                    <a:pt x="106947" y="105668"/>
                  </a:cubicBezTo>
                  <a:cubicBezTo>
                    <a:pt x="106694" y="106002"/>
                    <a:pt x="106455" y="106280"/>
                    <a:pt x="106237" y="106614"/>
                  </a:cubicBezTo>
                  <a:cubicBezTo>
                    <a:pt x="103361" y="110683"/>
                    <a:pt x="102677" y="114782"/>
                    <a:pt x="105693" y="119173"/>
                  </a:cubicBezTo>
                  <a:cubicBezTo>
                    <a:pt x="107627" y="121950"/>
                    <a:pt x="109172" y="124979"/>
                    <a:pt x="111115" y="127731"/>
                  </a:cubicBezTo>
                  <a:cubicBezTo>
                    <a:pt x="111620" y="128445"/>
                    <a:pt x="113066" y="128813"/>
                    <a:pt x="114059" y="128784"/>
                  </a:cubicBezTo>
                  <a:cubicBezTo>
                    <a:pt x="115539" y="128732"/>
                    <a:pt x="117144" y="126528"/>
                    <a:pt x="116857" y="125163"/>
                  </a:cubicBezTo>
                  <a:cubicBezTo>
                    <a:pt x="116485" y="123512"/>
                    <a:pt x="115706" y="121950"/>
                    <a:pt x="115509" y="120298"/>
                  </a:cubicBezTo>
                  <a:cubicBezTo>
                    <a:pt x="115377" y="119318"/>
                    <a:pt x="115775" y="117478"/>
                    <a:pt x="116318" y="117320"/>
                  </a:cubicBezTo>
                  <a:cubicBezTo>
                    <a:pt x="122279" y="115488"/>
                    <a:pt x="121821" y="111192"/>
                    <a:pt x="121077" y="106438"/>
                  </a:cubicBezTo>
                  <a:cubicBezTo>
                    <a:pt x="120516" y="103062"/>
                    <a:pt x="120079" y="99784"/>
                    <a:pt x="118257" y="96742"/>
                  </a:cubicBezTo>
                  <a:cubicBezTo>
                    <a:pt x="115702" y="92548"/>
                    <a:pt x="111577" y="90948"/>
                    <a:pt x="106545" y="92514"/>
                  </a:cubicBezTo>
                  <a:cubicBezTo>
                    <a:pt x="104482" y="93139"/>
                    <a:pt x="102873" y="95941"/>
                    <a:pt x="103601" y="97829"/>
                  </a:cubicBezTo>
                  <a:cubicBezTo>
                    <a:pt x="104598" y="100443"/>
                    <a:pt x="105757" y="103015"/>
                    <a:pt x="106857" y="105582"/>
                  </a:cubicBezTo>
                  <a:close/>
                </a:path>
              </a:pathLst>
            </a:custGeom>
            <a:grpFill/>
            <a:ln w="5028" cap="flat">
              <a:solidFill>
                <a:schemeClr val="bg1"/>
              </a:solidFill>
              <a:prstDash val="solid"/>
              <a:miter/>
            </a:ln>
          </p:spPr>
          <p:txBody>
            <a:bodyPr rtlCol="0" anchor="ctr"/>
            <a:lstStyle/>
            <a:p>
              <a:endParaRPr lang="en-US"/>
            </a:p>
          </p:txBody>
        </p:sp>
        <p:sp>
          <p:nvSpPr>
            <p:cNvPr id="518" name="Freeform 517">
              <a:extLst>
                <a:ext uri="{FF2B5EF4-FFF2-40B4-BE49-F238E27FC236}">
                  <a16:creationId xmlns:a16="http://schemas.microsoft.com/office/drawing/2014/main" id="{F5DA3A70-6F2F-30A7-43E1-2CE43DA5B733}"/>
                </a:ext>
              </a:extLst>
            </p:cNvPr>
            <p:cNvSpPr/>
            <p:nvPr/>
          </p:nvSpPr>
          <p:spPr>
            <a:xfrm>
              <a:off x="8154235" y="5138576"/>
              <a:ext cx="212917" cy="129894"/>
            </a:xfrm>
            <a:custGeom>
              <a:avLst/>
              <a:gdLst>
                <a:gd name="connsiteX0" fmla="*/ 126789 w 212917"/>
                <a:gd name="connsiteY0" fmla="*/ 112623 h 129894"/>
                <a:gd name="connsiteX1" fmla="*/ 127217 w 212917"/>
                <a:gd name="connsiteY1" fmla="*/ 112597 h 129894"/>
                <a:gd name="connsiteX2" fmla="*/ 127688 w 212917"/>
                <a:gd name="connsiteY2" fmla="*/ 112327 h 129894"/>
                <a:gd name="connsiteX3" fmla="*/ 126832 w 212917"/>
                <a:gd name="connsiteY3" fmla="*/ 112242 h 129894"/>
                <a:gd name="connsiteX4" fmla="*/ 126789 w 212917"/>
                <a:gd name="connsiteY4" fmla="*/ 112623 h 129894"/>
                <a:gd name="connsiteX5" fmla="*/ 117033 w 212917"/>
                <a:gd name="connsiteY5" fmla="*/ 108553 h 129894"/>
                <a:gd name="connsiteX6" fmla="*/ 116091 w 212917"/>
                <a:gd name="connsiteY6" fmla="*/ 107150 h 129894"/>
                <a:gd name="connsiteX7" fmla="*/ 108090 w 212917"/>
                <a:gd name="connsiteY7" fmla="*/ 101056 h 129894"/>
                <a:gd name="connsiteX8" fmla="*/ 102399 w 212917"/>
                <a:gd name="connsiteY8" fmla="*/ 92545 h 129894"/>
                <a:gd name="connsiteX9" fmla="*/ 96322 w 212917"/>
                <a:gd name="connsiteY9" fmla="*/ 86713 h 129894"/>
                <a:gd name="connsiteX10" fmla="*/ 90118 w 212917"/>
                <a:gd name="connsiteY10" fmla="*/ 78642 h 129894"/>
                <a:gd name="connsiteX11" fmla="*/ 91273 w 212917"/>
                <a:gd name="connsiteY11" fmla="*/ 72947 h 129894"/>
                <a:gd name="connsiteX12" fmla="*/ 95595 w 212917"/>
                <a:gd name="connsiteY12" fmla="*/ 70272 h 129894"/>
                <a:gd name="connsiteX13" fmla="*/ 94653 w 212917"/>
                <a:gd name="connsiteY13" fmla="*/ 61342 h 129894"/>
                <a:gd name="connsiteX14" fmla="*/ 90161 w 212917"/>
                <a:gd name="connsiteY14" fmla="*/ 58971 h 129894"/>
                <a:gd name="connsiteX15" fmla="*/ 79077 w 212917"/>
                <a:gd name="connsiteY15" fmla="*/ 54632 h 129894"/>
                <a:gd name="connsiteX16" fmla="*/ 69706 w 212917"/>
                <a:gd name="connsiteY16" fmla="*/ 44093 h 129894"/>
                <a:gd name="connsiteX17" fmla="*/ 65812 w 212917"/>
                <a:gd name="connsiteY17" fmla="*/ 38774 h 129894"/>
                <a:gd name="connsiteX18" fmla="*/ 29654 w 212917"/>
                <a:gd name="connsiteY18" fmla="*/ 20336 h 129894"/>
                <a:gd name="connsiteX19" fmla="*/ 12024 w 212917"/>
                <a:gd name="connsiteY19" fmla="*/ 14024 h 129894"/>
                <a:gd name="connsiteX20" fmla="*/ 4279 w 212917"/>
                <a:gd name="connsiteY20" fmla="*/ 10669 h 129894"/>
                <a:gd name="connsiteX21" fmla="*/ 3381 w 212917"/>
                <a:gd name="connsiteY21" fmla="*/ 32291 h 129894"/>
                <a:gd name="connsiteX22" fmla="*/ 0 w 212917"/>
                <a:gd name="connsiteY22" fmla="*/ 106730 h 129894"/>
                <a:gd name="connsiteX23" fmla="*/ 642 w 212917"/>
                <a:gd name="connsiteY23" fmla="*/ 106901 h 129894"/>
                <a:gd name="connsiteX24" fmla="*/ 20796 w 212917"/>
                <a:gd name="connsiteY24" fmla="*/ 109893 h 129894"/>
                <a:gd name="connsiteX25" fmla="*/ 29012 w 212917"/>
                <a:gd name="connsiteY25" fmla="*/ 108373 h 129894"/>
                <a:gd name="connsiteX26" fmla="*/ 32264 w 212917"/>
                <a:gd name="connsiteY26" fmla="*/ 100038 h 129894"/>
                <a:gd name="connsiteX27" fmla="*/ 31837 w 212917"/>
                <a:gd name="connsiteY27" fmla="*/ 97120 h 129894"/>
                <a:gd name="connsiteX28" fmla="*/ 43775 w 212917"/>
                <a:gd name="connsiteY28" fmla="*/ 87598 h 129894"/>
                <a:gd name="connsiteX29" fmla="*/ 55243 w 212917"/>
                <a:gd name="connsiteY29" fmla="*/ 86494 h 129894"/>
                <a:gd name="connsiteX30" fmla="*/ 66026 w 212917"/>
                <a:gd name="connsiteY30" fmla="*/ 91646 h 129894"/>
                <a:gd name="connsiteX31" fmla="*/ 73771 w 212917"/>
                <a:gd name="connsiteY31" fmla="*/ 97967 h 129894"/>
                <a:gd name="connsiteX32" fmla="*/ 88577 w 212917"/>
                <a:gd name="connsiteY32" fmla="*/ 116683 h 129894"/>
                <a:gd name="connsiteX33" fmla="*/ 101842 w 212917"/>
                <a:gd name="connsiteY33" fmla="*/ 123213 h 129894"/>
                <a:gd name="connsiteX34" fmla="*/ 128073 w 212917"/>
                <a:gd name="connsiteY34" fmla="*/ 129542 h 129894"/>
                <a:gd name="connsiteX35" fmla="*/ 129699 w 212917"/>
                <a:gd name="connsiteY35" fmla="*/ 129859 h 129894"/>
                <a:gd name="connsiteX36" fmla="*/ 132694 w 212917"/>
                <a:gd name="connsiteY36" fmla="*/ 128630 h 129894"/>
                <a:gd name="connsiteX37" fmla="*/ 133593 w 212917"/>
                <a:gd name="connsiteY37" fmla="*/ 125665 h 129894"/>
                <a:gd name="connsiteX38" fmla="*/ 129913 w 212917"/>
                <a:gd name="connsiteY38" fmla="*/ 120415 h 129894"/>
                <a:gd name="connsiteX39" fmla="*/ 126789 w 212917"/>
                <a:gd name="connsiteY39" fmla="*/ 112618 h 129894"/>
                <a:gd name="connsiteX40" fmla="*/ 117033 w 212917"/>
                <a:gd name="connsiteY40" fmla="*/ 108553 h 129894"/>
                <a:gd name="connsiteX41" fmla="*/ 130127 w 212917"/>
                <a:gd name="connsiteY41" fmla="*/ 111163 h 129894"/>
                <a:gd name="connsiteX42" fmla="*/ 127688 w 212917"/>
                <a:gd name="connsiteY42" fmla="*/ 112332 h 129894"/>
                <a:gd name="connsiteX43" fmla="*/ 137273 w 212917"/>
                <a:gd name="connsiteY43" fmla="*/ 115926 h 129894"/>
                <a:gd name="connsiteX44" fmla="*/ 137188 w 212917"/>
                <a:gd name="connsiteY44" fmla="*/ 115121 h 129894"/>
                <a:gd name="connsiteX45" fmla="*/ 130127 w 212917"/>
                <a:gd name="connsiteY45" fmla="*/ 111163 h 129894"/>
                <a:gd name="connsiteX46" fmla="*/ 141894 w 212917"/>
                <a:gd name="connsiteY46" fmla="*/ 117792 h 129894"/>
                <a:gd name="connsiteX47" fmla="*/ 138300 w 212917"/>
                <a:gd name="connsiteY47" fmla="*/ 116957 h 129894"/>
                <a:gd name="connsiteX48" fmla="*/ 140696 w 212917"/>
                <a:gd name="connsiteY48" fmla="*/ 119944 h 129894"/>
                <a:gd name="connsiteX49" fmla="*/ 142750 w 212917"/>
                <a:gd name="connsiteY49" fmla="*/ 118981 h 129894"/>
                <a:gd name="connsiteX50" fmla="*/ 141894 w 212917"/>
                <a:gd name="connsiteY50" fmla="*/ 117792 h 129894"/>
                <a:gd name="connsiteX51" fmla="*/ 133422 w 212917"/>
                <a:gd name="connsiteY51" fmla="*/ 12026 h 129894"/>
                <a:gd name="connsiteX52" fmla="*/ 133935 w 212917"/>
                <a:gd name="connsiteY52" fmla="*/ 10857 h 129894"/>
                <a:gd name="connsiteX53" fmla="*/ 133122 w 212917"/>
                <a:gd name="connsiteY53" fmla="*/ 9715 h 129894"/>
                <a:gd name="connsiteX54" fmla="*/ 132052 w 212917"/>
                <a:gd name="connsiteY54" fmla="*/ 10571 h 129894"/>
                <a:gd name="connsiteX55" fmla="*/ 133422 w 212917"/>
                <a:gd name="connsiteY55" fmla="*/ 12026 h 129894"/>
                <a:gd name="connsiteX56" fmla="*/ 99275 w 212917"/>
                <a:gd name="connsiteY56" fmla="*/ 54277 h 129894"/>
                <a:gd name="connsiteX57" fmla="*/ 98376 w 212917"/>
                <a:gd name="connsiteY57" fmla="*/ 53849 h 129894"/>
                <a:gd name="connsiteX58" fmla="*/ 98034 w 212917"/>
                <a:gd name="connsiteY58" fmla="*/ 55086 h 129894"/>
                <a:gd name="connsiteX59" fmla="*/ 98932 w 212917"/>
                <a:gd name="connsiteY59" fmla="*/ 55480 h 129894"/>
                <a:gd name="connsiteX60" fmla="*/ 99275 w 212917"/>
                <a:gd name="connsiteY60" fmla="*/ 54277 h 129894"/>
                <a:gd name="connsiteX61" fmla="*/ 90674 w 212917"/>
                <a:gd name="connsiteY61" fmla="*/ 2723 h 129894"/>
                <a:gd name="connsiteX62" fmla="*/ 90503 w 212917"/>
                <a:gd name="connsiteY62" fmla="*/ 1277 h 129894"/>
                <a:gd name="connsiteX63" fmla="*/ 86138 w 212917"/>
                <a:gd name="connsiteY63" fmla="*/ 220 h 129894"/>
                <a:gd name="connsiteX64" fmla="*/ 84897 w 212917"/>
                <a:gd name="connsiteY64" fmla="*/ 1041 h 129894"/>
                <a:gd name="connsiteX65" fmla="*/ 85496 w 212917"/>
                <a:gd name="connsiteY65" fmla="*/ 3591 h 129894"/>
                <a:gd name="connsiteX66" fmla="*/ 90674 w 212917"/>
                <a:gd name="connsiteY66" fmla="*/ 2723 h 129894"/>
                <a:gd name="connsiteX67" fmla="*/ 137273 w 212917"/>
                <a:gd name="connsiteY67" fmla="*/ 115926 h 129894"/>
                <a:gd name="connsiteX68" fmla="*/ 137358 w 212917"/>
                <a:gd name="connsiteY68" fmla="*/ 116730 h 129894"/>
                <a:gd name="connsiteX69" fmla="*/ 138300 w 212917"/>
                <a:gd name="connsiteY69" fmla="*/ 116957 h 129894"/>
                <a:gd name="connsiteX70" fmla="*/ 137787 w 212917"/>
                <a:gd name="connsiteY70" fmla="*/ 116251 h 129894"/>
                <a:gd name="connsiteX71" fmla="*/ 137273 w 212917"/>
                <a:gd name="connsiteY71" fmla="*/ 115926 h 129894"/>
                <a:gd name="connsiteX72" fmla="*/ 157813 w 212917"/>
                <a:gd name="connsiteY72" fmla="*/ 20237 h 129894"/>
                <a:gd name="connsiteX73" fmla="*/ 158112 w 212917"/>
                <a:gd name="connsiteY73" fmla="*/ 20708 h 129894"/>
                <a:gd name="connsiteX74" fmla="*/ 158882 w 212917"/>
                <a:gd name="connsiteY74" fmla="*/ 20768 h 129894"/>
                <a:gd name="connsiteX75" fmla="*/ 158497 w 212917"/>
                <a:gd name="connsiteY75" fmla="*/ 20276 h 129894"/>
                <a:gd name="connsiteX76" fmla="*/ 157813 w 212917"/>
                <a:gd name="connsiteY76" fmla="*/ 20237 h 129894"/>
                <a:gd name="connsiteX77" fmla="*/ 166114 w 212917"/>
                <a:gd name="connsiteY77" fmla="*/ 24011 h 129894"/>
                <a:gd name="connsiteX78" fmla="*/ 169580 w 212917"/>
                <a:gd name="connsiteY78" fmla="*/ 39664 h 129894"/>
                <a:gd name="connsiteX79" fmla="*/ 171120 w 212917"/>
                <a:gd name="connsiteY79" fmla="*/ 39801 h 129894"/>
                <a:gd name="connsiteX80" fmla="*/ 173902 w 212917"/>
                <a:gd name="connsiteY80" fmla="*/ 36048 h 129894"/>
                <a:gd name="connsiteX81" fmla="*/ 166114 w 212917"/>
                <a:gd name="connsiteY81" fmla="*/ 24011 h 129894"/>
                <a:gd name="connsiteX82" fmla="*/ 165087 w 212917"/>
                <a:gd name="connsiteY82" fmla="*/ 23297 h 129894"/>
                <a:gd name="connsiteX83" fmla="*/ 165729 w 212917"/>
                <a:gd name="connsiteY83" fmla="*/ 23733 h 129894"/>
                <a:gd name="connsiteX84" fmla="*/ 166114 w 212917"/>
                <a:gd name="connsiteY84" fmla="*/ 24011 h 129894"/>
                <a:gd name="connsiteX85" fmla="*/ 166114 w 212917"/>
                <a:gd name="connsiteY85" fmla="*/ 23297 h 129894"/>
                <a:gd name="connsiteX86" fmla="*/ 165087 w 212917"/>
                <a:gd name="connsiteY86" fmla="*/ 23297 h 129894"/>
                <a:gd name="connsiteX87" fmla="*/ 211857 w 212917"/>
                <a:gd name="connsiteY87" fmla="*/ 63503 h 129894"/>
                <a:gd name="connsiteX88" fmla="*/ 199063 w 212917"/>
                <a:gd name="connsiteY88" fmla="*/ 52976 h 129894"/>
                <a:gd name="connsiteX89" fmla="*/ 197180 w 212917"/>
                <a:gd name="connsiteY89" fmla="*/ 52934 h 129894"/>
                <a:gd name="connsiteX90" fmla="*/ 195982 w 212917"/>
                <a:gd name="connsiteY90" fmla="*/ 57564 h 129894"/>
                <a:gd name="connsiteX91" fmla="*/ 203043 w 212917"/>
                <a:gd name="connsiteY91" fmla="*/ 70688 h 129894"/>
                <a:gd name="connsiteX92" fmla="*/ 210873 w 212917"/>
                <a:gd name="connsiteY92" fmla="*/ 70927 h 129894"/>
                <a:gd name="connsiteX93" fmla="*/ 211857 w 212917"/>
                <a:gd name="connsiteY93" fmla="*/ 63503 h 129894"/>
                <a:gd name="connsiteX94" fmla="*/ 165087 w 212917"/>
                <a:gd name="connsiteY94" fmla="*/ 23297 h 129894"/>
                <a:gd name="connsiteX95" fmla="*/ 158882 w 212917"/>
                <a:gd name="connsiteY95" fmla="*/ 20768 h 129894"/>
                <a:gd name="connsiteX96" fmla="*/ 165087 w 212917"/>
                <a:gd name="connsiteY96" fmla="*/ 23297 h 129894"/>
                <a:gd name="connsiteX97" fmla="*/ 160423 w 212917"/>
                <a:gd name="connsiteY97" fmla="*/ 34029 h 129894"/>
                <a:gd name="connsiteX98" fmla="*/ 151565 w 212917"/>
                <a:gd name="connsiteY98" fmla="*/ 39211 h 129894"/>
                <a:gd name="connsiteX99" fmla="*/ 140054 w 212917"/>
                <a:gd name="connsiteY99" fmla="*/ 50679 h 129894"/>
                <a:gd name="connsiteX100" fmla="*/ 131411 w 212917"/>
                <a:gd name="connsiteY100" fmla="*/ 48424 h 129894"/>
                <a:gd name="connsiteX101" fmla="*/ 131453 w 212917"/>
                <a:gd name="connsiteY101" fmla="*/ 47572 h 129894"/>
                <a:gd name="connsiteX102" fmla="*/ 131025 w 212917"/>
                <a:gd name="connsiteY102" fmla="*/ 48047 h 129894"/>
                <a:gd name="connsiteX103" fmla="*/ 131411 w 212917"/>
                <a:gd name="connsiteY103" fmla="*/ 48424 h 129894"/>
                <a:gd name="connsiteX104" fmla="*/ 114850 w 212917"/>
                <a:gd name="connsiteY104" fmla="*/ 51055 h 129894"/>
                <a:gd name="connsiteX105" fmla="*/ 111427 w 212917"/>
                <a:gd name="connsiteY105" fmla="*/ 51115 h 129894"/>
                <a:gd name="connsiteX106" fmla="*/ 108132 w 212917"/>
                <a:gd name="connsiteY106" fmla="*/ 51727 h 129894"/>
                <a:gd name="connsiteX107" fmla="*/ 105864 w 212917"/>
                <a:gd name="connsiteY107" fmla="*/ 53875 h 129894"/>
                <a:gd name="connsiteX108" fmla="*/ 106506 w 212917"/>
                <a:gd name="connsiteY108" fmla="*/ 56909 h 129894"/>
                <a:gd name="connsiteX109" fmla="*/ 141595 w 212917"/>
                <a:gd name="connsiteY109" fmla="*/ 64449 h 129894"/>
                <a:gd name="connsiteX110" fmla="*/ 144676 w 212917"/>
                <a:gd name="connsiteY110" fmla="*/ 63019 h 129894"/>
                <a:gd name="connsiteX111" fmla="*/ 158240 w 212917"/>
                <a:gd name="connsiteY111" fmla="*/ 53079 h 129894"/>
                <a:gd name="connsiteX112" fmla="*/ 159995 w 212917"/>
                <a:gd name="connsiteY112" fmla="*/ 50349 h 129894"/>
                <a:gd name="connsiteX113" fmla="*/ 164616 w 212917"/>
                <a:gd name="connsiteY113" fmla="*/ 41667 h 129894"/>
                <a:gd name="connsiteX114" fmla="*/ 160423 w 212917"/>
                <a:gd name="connsiteY114" fmla="*/ 34029 h 129894"/>
                <a:gd name="connsiteX115" fmla="*/ 145360 w 212917"/>
                <a:gd name="connsiteY115" fmla="*/ 14067 h 129894"/>
                <a:gd name="connsiteX116" fmla="*/ 157770 w 212917"/>
                <a:gd name="connsiteY116" fmla="*/ 20237 h 129894"/>
                <a:gd name="connsiteX117" fmla="*/ 145360 w 212917"/>
                <a:gd name="connsiteY117" fmla="*/ 14067 h 129894"/>
                <a:gd name="connsiteX118" fmla="*/ 144120 w 212917"/>
                <a:gd name="connsiteY118" fmla="*/ 12800 h 129894"/>
                <a:gd name="connsiteX119" fmla="*/ 144590 w 212917"/>
                <a:gd name="connsiteY119" fmla="*/ 14101 h 129894"/>
                <a:gd name="connsiteX120" fmla="*/ 145360 w 212917"/>
                <a:gd name="connsiteY120" fmla="*/ 14067 h 129894"/>
                <a:gd name="connsiteX121" fmla="*/ 145018 w 212917"/>
                <a:gd name="connsiteY121" fmla="*/ 13673 h 129894"/>
                <a:gd name="connsiteX122" fmla="*/ 144120 w 212917"/>
                <a:gd name="connsiteY122" fmla="*/ 12800 h 129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212917" h="129894">
                  <a:moveTo>
                    <a:pt x="126789" y="112623"/>
                  </a:moveTo>
                  <a:cubicBezTo>
                    <a:pt x="126918" y="112623"/>
                    <a:pt x="127046" y="112623"/>
                    <a:pt x="127217" y="112597"/>
                  </a:cubicBezTo>
                  <a:cubicBezTo>
                    <a:pt x="127345" y="112537"/>
                    <a:pt x="127517" y="112438"/>
                    <a:pt x="127688" y="112327"/>
                  </a:cubicBezTo>
                  <a:cubicBezTo>
                    <a:pt x="127431" y="112306"/>
                    <a:pt x="127132" y="112242"/>
                    <a:pt x="126832" y="112242"/>
                  </a:cubicBezTo>
                  <a:cubicBezTo>
                    <a:pt x="126789" y="112379"/>
                    <a:pt x="126789" y="112490"/>
                    <a:pt x="126789" y="112623"/>
                  </a:cubicBezTo>
                  <a:close/>
                  <a:moveTo>
                    <a:pt x="117033" y="108553"/>
                  </a:moveTo>
                  <a:cubicBezTo>
                    <a:pt x="116819" y="108053"/>
                    <a:pt x="116519" y="107466"/>
                    <a:pt x="116091" y="107150"/>
                  </a:cubicBezTo>
                  <a:cubicBezTo>
                    <a:pt x="113396" y="105096"/>
                    <a:pt x="110358" y="103452"/>
                    <a:pt x="108090" y="101056"/>
                  </a:cubicBezTo>
                  <a:cubicBezTo>
                    <a:pt x="105779" y="98566"/>
                    <a:pt x="104538" y="95215"/>
                    <a:pt x="102399" y="92545"/>
                  </a:cubicBezTo>
                  <a:cubicBezTo>
                    <a:pt x="100687" y="90375"/>
                    <a:pt x="98162" y="88831"/>
                    <a:pt x="96322" y="86713"/>
                  </a:cubicBezTo>
                  <a:cubicBezTo>
                    <a:pt x="94054" y="84197"/>
                    <a:pt x="92043" y="81437"/>
                    <a:pt x="90118" y="78642"/>
                  </a:cubicBezTo>
                  <a:cubicBezTo>
                    <a:pt x="88662" y="76520"/>
                    <a:pt x="89176" y="74265"/>
                    <a:pt x="91273" y="72947"/>
                  </a:cubicBezTo>
                  <a:cubicBezTo>
                    <a:pt x="92728" y="72057"/>
                    <a:pt x="94311" y="71364"/>
                    <a:pt x="95595" y="70272"/>
                  </a:cubicBezTo>
                  <a:cubicBezTo>
                    <a:pt x="98162" y="68060"/>
                    <a:pt x="97563" y="63045"/>
                    <a:pt x="94653" y="61342"/>
                  </a:cubicBezTo>
                  <a:cubicBezTo>
                    <a:pt x="93199" y="60516"/>
                    <a:pt x="91744" y="59609"/>
                    <a:pt x="90161" y="58971"/>
                  </a:cubicBezTo>
                  <a:cubicBezTo>
                    <a:pt x="86523" y="57440"/>
                    <a:pt x="82886" y="55719"/>
                    <a:pt x="79077" y="54632"/>
                  </a:cubicBezTo>
                  <a:cubicBezTo>
                    <a:pt x="73601" y="53058"/>
                    <a:pt x="70177" y="50255"/>
                    <a:pt x="69706" y="44093"/>
                  </a:cubicBezTo>
                  <a:cubicBezTo>
                    <a:pt x="69535" y="42202"/>
                    <a:pt x="67524" y="40122"/>
                    <a:pt x="65812" y="38774"/>
                  </a:cubicBezTo>
                  <a:cubicBezTo>
                    <a:pt x="55500" y="30477"/>
                    <a:pt x="42748" y="23840"/>
                    <a:pt x="29654" y="20336"/>
                  </a:cubicBezTo>
                  <a:cubicBezTo>
                    <a:pt x="23578" y="18693"/>
                    <a:pt x="17801" y="16459"/>
                    <a:pt x="12024" y="14024"/>
                  </a:cubicBezTo>
                  <a:cubicBezTo>
                    <a:pt x="9457" y="12916"/>
                    <a:pt x="6889" y="11765"/>
                    <a:pt x="4279" y="10669"/>
                  </a:cubicBezTo>
                  <a:lnTo>
                    <a:pt x="3381" y="32291"/>
                  </a:lnTo>
                  <a:lnTo>
                    <a:pt x="0" y="106730"/>
                  </a:lnTo>
                  <a:cubicBezTo>
                    <a:pt x="257" y="106773"/>
                    <a:pt x="428" y="106880"/>
                    <a:pt x="642" y="106901"/>
                  </a:cubicBezTo>
                  <a:cubicBezTo>
                    <a:pt x="7403" y="107458"/>
                    <a:pt x="14207" y="107423"/>
                    <a:pt x="20796" y="109893"/>
                  </a:cubicBezTo>
                  <a:cubicBezTo>
                    <a:pt x="23449" y="110872"/>
                    <a:pt x="26359" y="109644"/>
                    <a:pt x="29012" y="108373"/>
                  </a:cubicBezTo>
                  <a:cubicBezTo>
                    <a:pt x="32521" y="106662"/>
                    <a:pt x="33291" y="104886"/>
                    <a:pt x="32264" y="100038"/>
                  </a:cubicBezTo>
                  <a:cubicBezTo>
                    <a:pt x="32050" y="99049"/>
                    <a:pt x="31408" y="97470"/>
                    <a:pt x="31837" y="97120"/>
                  </a:cubicBezTo>
                  <a:cubicBezTo>
                    <a:pt x="35687" y="93803"/>
                    <a:pt x="39539" y="90397"/>
                    <a:pt x="43775" y="87598"/>
                  </a:cubicBezTo>
                  <a:cubicBezTo>
                    <a:pt x="47198" y="85318"/>
                    <a:pt x="51349" y="84898"/>
                    <a:pt x="55243" y="86494"/>
                  </a:cubicBezTo>
                  <a:cubicBezTo>
                    <a:pt x="58923" y="88009"/>
                    <a:pt x="62347" y="90102"/>
                    <a:pt x="66026" y="91646"/>
                  </a:cubicBezTo>
                  <a:cubicBezTo>
                    <a:pt x="69279" y="93037"/>
                    <a:pt x="71675" y="95065"/>
                    <a:pt x="73771" y="97967"/>
                  </a:cubicBezTo>
                  <a:cubicBezTo>
                    <a:pt x="78478" y="104364"/>
                    <a:pt x="83785" y="110355"/>
                    <a:pt x="88577" y="116683"/>
                  </a:cubicBezTo>
                  <a:cubicBezTo>
                    <a:pt x="91957" y="121164"/>
                    <a:pt x="96451" y="123196"/>
                    <a:pt x="101842" y="123213"/>
                  </a:cubicBezTo>
                  <a:cubicBezTo>
                    <a:pt x="111085" y="123213"/>
                    <a:pt x="119900" y="124993"/>
                    <a:pt x="128073" y="129542"/>
                  </a:cubicBezTo>
                  <a:cubicBezTo>
                    <a:pt x="128544" y="129777"/>
                    <a:pt x="129229" y="129978"/>
                    <a:pt x="129699" y="129859"/>
                  </a:cubicBezTo>
                  <a:cubicBezTo>
                    <a:pt x="130769" y="129585"/>
                    <a:pt x="132010" y="129362"/>
                    <a:pt x="132694" y="128630"/>
                  </a:cubicBezTo>
                  <a:cubicBezTo>
                    <a:pt x="133336" y="127929"/>
                    <a:pt x="133721" y="126636"/>
                    <a:pt x="133593" y="125665"/>
                  </a:cubicBezTo>
                  <a:cubicBezTo>
                    <a:pt x="133422" y="123303"/>
                    <a:pt x="132309" y="121112"/>
                    <a:pt x="129913" y="120415"/>
                  </a:cubicBezTo>
                  <a:cubicBezTo>
                    <a:pt x="125292" y="119045"/>
                    <a:pt x="126233" y="115785"/>
                    <a:pt x="126789" y="112618"/>
                  </a:cubicBezTo>
                  <a:cubicBezTo>
                    <a:pt x="122938" y="112789"/>
                    <a:pt x="119044" y="113072"/>
                    <a:pt x="117033" y="108553"/>
                  </a:cubicBezTo>
                  <a:close/>
                  <a:moveTo>
                    <a:pt x="130127" y="111163"/>
                  </a:moveTo>
                  <a:cubicBezTo>
                    <a:pt x="129271" y="111433"/>
                    <a:pt x="128501" y="111899"/>
                    <a:pt x="127688" y="112332"/>
                  </a:cubicBezTo>
                  <a:cubicBezTo>
                    <a:pt x="131240" y="112541"/>
                    <a:pt x="134363" y="113962"/>
                    <a:pt x="137273" y="115926"/>
                  </a:cubicBezTo>
                  <a:cubicBezTo>
                    <a:pt x="137273" y="115656"/>
                    <a:pt x="137273" y="115357"/>
                    <a:pt x="137188" y="115121"/>
                  </a:cubicBezTo>
                  <a:cubicBezTo>
                    <a:pt x="135562" y="110577"/>
                    <a:pt x="134278" y="109846"/>
                    <a:pt x="130127" y="111163"/>
                  </a:cubicBezTo>
                  <a:close/>
                  <a:moveTo>
                    <a:pt x="141894" y="117792"/>
                  </a:moveTo>
                  <a:cubicBezTo>
                    <a:pt x="140739" y="117428"/>
                    <a:pt x="139498" y="117197"/>
                    <a:pt x="138300" y="116957"/>
                  </a:cubicBezTo>
                  <a:cubicBezTo>
                    <a:pt x="139027" y="118006"/>
                    <a:pt x="139755" y="119114"/>
                    <a:pt x="140696" y="119944"/>
                  </a:cubicBezTo>
                  <a:cubicBezTo>
                    <a:pt x="141766" y="120907"/>
                    <a:pt x="142707" y="120389"/>
                    <a:pt x="142750" y="118981"/>
                  </a:cubicBezTo>
                  <a:cubicBezTo>
                    <a:pt x="142750" y="118566"/>
                    <a:pt x="142279" y="117903"/>
                    <a:pt x="141894" y="117792"/>
                  </a:cubicBezTo>
                  <a:close/>
                  <a:moveTo>
                    <a:pt x="133422" y="12026"/>
                  </a:moveTo>
                  <a:cubicBezTo>
                    <a:pt x="133678" y="11910"/>
                    <a:pt x="133807" y="11260"/>
                    <a:pt x="133935" y="10857"/>
                  </a:cubicBezTo>
                  <a:cubicBezTo>
                    <a:pt x="133678" y="10489"/>
                    <a:pt x="133422" y="10104"/>
                    <a:pt x="133122" y="9715"/>
                  </a:cubicBezTo>
                  <a:cubicBezTo>
                    <a:pt x="132737" y="10002"/>
                    <a:pt x="132138" y="10224"/>
                    <a:pt x="132052" y="10571"/>
                  </a:cubicBezTo>
                  <a:cubicBezTo>
                    <a:pt x="131839" y="11837"/>
                    <a:pt x="132352" y="12398"/>
                    <a:pt x="133422" y="12026"/>
                  </a:cubicBezTo>
                  <a:close/>
                  <a:moveTo>
                    <a:pt x="99275" y="54277"/>
                  </a:moveTo>
                  <a:cubicBezTo>
                    <a:pt x="99275" y="54132"/>
                    <a:pt x="98676" y="54003"/>
                    <a:pt x="98376" y="53849"/>
                  </a:cubicBezTo>
                  <a:cubicBezTo>
                    <a:pt x="98248" y="54256"/>
                    <a:pt x="97991" y="54679"/>
                    <a:pt x="98034" y="55086"/>
                  </a:cubicBezTo>
                  <a:cubicBezTo>
                    <a:pt x="98034" y="55232"/>
                    <a:pt x="98633" y="55351"/>
                    <a:pt x="98932" y="55480"/>
                  </a:cubicBezTo>
                  <a:cubicBezTo>
                    <a:pt x="99061" y="55086"/>
                    <a:pt x="99275" y="54679"/>
                    <a:pt x="99275" y="54277"/>
                  </a:cubicBezTo>
                  <a:close/>
                  <a:moveTo>
                    <a:pt x="90674" y="2723"/>
                  </a:moveTo>
                  <a:cubicBezTo>
                    <a:pt x="90631" y="2248"/>
                    <a:pt x="90760" y="1550"/>
                    <a:pt x="90503" y="1277"/>
                  </a:cubicBezTo>
                  <a:cubicBezTo>
                    <a:pt x="89304" y="-33"/>
                    <a:pt x="87764" y="-234"/>
                    <a:pt x="86138" y="220"/>
                  </a:cubicBezTo>
                  <a:cubicBezTo>
                    <a:pt x="85667" y="378"/>
                    <a:pt x="84855" y="771"/>
                    <a:pt x="84897" y="1041"/>
                  </a:cubicBezTo>
                  <a:cubicBezTo>
                    <a:pt x="84897" y="1940"/>
                    <a:pt x="84940" y="3112"/>
                    <a:pt x="85496" y="3591"/>
                  </a:cubicBezTo>
                  <a:cubicBezTo>
                    <a:pt x="87550" y="5307"/>
                    <a:pt x="89732" y="4807"/>
                    <a:pt x="90674" y="2723"/>
                  </a:cubicBezTo>
                  <a:close/>
                  <a:moveTo>
                    <a:pt x="137273" y="115926"/>
                  </a:moveTo>
                  <a:cubicBezTo>
                    <a:pt x="137273" y="116187"/>
                    <a:pt x="137316" y="116465"/>
                    <a:pt x="137358" y="116730"/>
                  </a:cubicBezTo>
                  <a:cubicBezTo>
                    <a:pt x="137658" y="116803"/>
                    <a:pt x="137958" y="116893"/>
                    <a:pt x="138300" y="116957"/>
                  </a:cubicBezTo>
                  <a:cubicBezTo>
                    <a:pt x="138129" y="116730"/>
                    <a:pt x="137958" y="116487"/>
                    <a:pt x="137787" y="116251"/>
                  </a:cubicBezTo>
                  <a:cubicBezTo>
                    <a:pt x="137615" y="116136"/>
                    <a:pt x="137444" y="116033"/>
                    <a:pt x="137273" y="115926"/>
                  </a:cubicBezTo>
                  <a:close/>
                  <a:moveTo>
                    <a:pt x="157813" y="20237"/>
                  </a:moveTo>
                  <a:cubicBezTo>
                    <a:pt x="157898" y="20408"/>
                    <a:pt x="158027" y="20520"/>
                    <a:pt x="158112" y="20708"/>
                  </a:cubicBezTo>
                  <a:cubicBezTo>
                    <a:pt x="158369" y="20687"/>
                    <a:pt x="158626" y="20768"/>
                    <a:pt x="158882" y="20768"/>
                  </a:cubicBezTo>
                  <a:cubicBezTo>
                    <a:pt x="158754" y="20601"/>
                    <a:pt x="158583" y="20498"/>
                    <a:pt x="158497" y="20276"/>
                  </a:cubicBezTo>
                  <a:cubicBezTo>
                    <a:pt x="158240" y="20297"/>
                    <a:pt x="158027" y="20220"/>
                    <a:pt x="157813" y="20237"/>
                  </a:cubicBezTo>
                  <a:close/>
                  <a:moveTo>
                    <a:pt x="166114" y="24011"/>
                  </a:moveTo>
                  <a:cubicBezTo>
                    <a:pt x="165686" y="29557"/>
                    <a:pt x="167355" y="34688"/>
                    <a:pt x="169580" y="39664"/>
                  </a:cubicBezTo>
                  <a:cubicBezTo>
                    <a:pt x="169666" y="39908"/>
                    <a:pt x="170607" y="39917"/>
                    <a:pt x="171120" y="39801"/>
                  </a:cubicBezTo>
                  <a:cubicBezTo>
                    <a:pt x="172618" y="39442"/>
                    <a:pt x="174073" y="37281"/>
                    <a:pt x="173902" y="36048"/>
                  </a:cubicBezTo>
                  <a:cubicBezTo>
                    <a:pt x="173089" y="30858"/>
                    <a:pt x="170564" y="26806"/>
                    <a:pt x="166114" y="24011"/>
                  </a:cubicBezTo>
                  <a:close/>
                  <a:moveTo>
                    <a:pt x="165087" y="23297"/>
                  </a:moveTo>
                  <a:cubicBezTo>
                    <a:pt x="165301" y="23446"/>
                    <a:pt x="165515" y="23570"/>
                    <a:pt x="165729" y="23733"/>
                  </a:cubicBezTo>
                  <a:cubicBezTo>
                    <a:pt x="165857" y="23802"/>
                    <a:pt x="165986" y="23926"/>
                    <a:pt x="166114" y="24011"/>
                  </a:cubicBezTo>
                  <a:cubicBezTo>
                    <a:pt x="166157" y="23759"/>
                    <a:pt x="166114" y="23541"/>
                    <a:pt x="166114" y="23297"/>
                  </a:cubicBezTo>
                  <a:cubicBezTo>
                    <a:pt x="165772" y="23297"/>
                    <a:pt x="165429" y="23297"/>
                    <a:pt x="165087" y="23297"/>
                  </a:cubicBezTo>
                  <a:close/>
                  <a:moveTo>
                    <a:pt x="211857" y="63503"/>
                  </a:moveTo>
                  <a:cubicBezTo>
                    <a:pt x="208349" y="59066"/>
                    <a:pt x="203556" y="56207"/>
                    <a:pt x="199063" y="52976"/>
                  </a:cubicBezTo>
                  <a:cubicBezTo>
                    <a:pt x="198721" y="52711"/>
                    <a:pt x="198036" y="52934"/>
                    <a:pt x="197180" y="52934"/>
                  </a:cubicBezTo>
                  <a:cubicBezTo>
                    <a:pt x="196752" y="54453"/>
                    <a:pt x="195811" y="56066"/>
                    <a:pt x="195982" y="57564"/>
                  </a:cubicBezTo>
                  <a:cubicBezTo>
                    <a:pt x="196624" y="62780"/>
                    <a:pt x="200090" y="66622"/>
                    <a:pt x="203043" y="70688"/>
                  </a:cubicBezTo>
                  <a:cubicBezTo>
                    <a:pt x="204155" y="72292"/>
                    <a:pt x="208691" y="72318"/>
                    <a:pt x="210873" y="70927"/>
                  </a:cubicBezTo>
                  <a:cubicBezTo>
                    <a:pt x="213184" y="69434"/>
                    <a:pt x="213569" y="65690"/>
                    <a:pt x="211857" y="63503"/>
                  </a:cubicBezTo>
                  <a:close/>
                  <a:moveTo>
                    <a:pt x="165087" y="23297"/>
                  </a:moveTo>
                  <a:cubicBezTo>
                    <a:pt x="163204" y="22026"/>
                    <a:pt x="161236" y="20888"/>
                    <a:pt x="158882" y="20768"/>
                  </a:cubicBezTo>
                  <a:cubicBezTo>
                    <a:pt x="160337" y="23125"/>
                    <a:pt x="162691" y="23331"/>
                    <a:pt x="165087" y="23297"/>
                  </a:cubicBezTo>
                  <a:close/>
                  <a:moveTo>
                    <a:pt x="160423" y="34029"/>
                  </a:moveTo>
                  <a:cubicBezTo>
                    <a:pt x="155716" y="33190"/>
                    <a:pt x="153063" y="34371"/>
                    <a:pt x="151565" y="39211"/>
                  </a:cubicBezTo>
                  <a:cubicBezTo>
                    <a:pt x="149725" y="45278"/>
                    <a:pt x="145403" y="48629"/>
                    <a:pt x="140054" y="50679"/>
                  </a:cubicBezTo>
                  <a:cubicBezTo>
                    <a:pt x="137102" y="51808"/>
                    <a:pt x="133678" y="51380"/>
                    <a:pt x="131411" y="48424"/>
                  </a:cubicBezTo>
                  <a:lnTo>
                    <a:pt x="131453" y="47572"/>
                  </a:lnTo>
                  <a:lnTo>
                    <a:pt x="131025" y="48047"/>
                  </a:lnTo>
                  <a:lnTo>
                    <a:pt x="131411" y="48424"/>
                  </a:lnTo>
                  <a:cubicBezTo>
                    <a:pt x="125934" y="49489"/>
                    <a:pt x="120628" y="51744"/>
                    <a:pt x="114850" y="51055"/>
                  </a:cubicBezTo>
                  <a:cubicBezTo>
                    <a:pt x="113738" y="50901"/>
                    <a:pt x="112583" y="51021"/>
                    <a:pt x="111427" y="51115"/>
                  </a:cubicBezTo>
                  <a:cubicBezTo>
                    <a:pt x="110358" y="51222"/>
                    <a:pt x="109117" y="51265"/>
                    <a:pt x="108132" y="51727"/>
                  </a:cubicBezTo>
                  <a:cubicBezTo>
                    <a:pt x="107234" y="52163"/>
                    <a:pt x="106164" y="53006"/>
                    <a:pt x="105864" y="53875"/>
                  </a:cubicBezTo>
                  <a:cubicBezTo>
                    <a:pt x="105608" y="54761"/>
                    <a:pt x="105864" y="56400"/>
                    <a:pt x="106506" y="56909"/>
                  </a:cubicBezTo>
                  <a:cubicBezTo>
                    <a:pt x="116948" y="65266"/>
                    <a:pt x="128886" y="66828"/>
                    <a:pt x="141595" y="64449"/>
                  </a:cubicBezTo>
                  <a:cubicBezTo>
                    <a:pt x="142664" y="64252"/>
                    <a:pt x="143649" y="63563"/>
                    <a:pt x="144676" y="63019"/>
                  </a:cubicBezTo>
                  <a:cubicBezTo>
                    <a:pt x="149597" y="60328"/>
                    <a:pt x="152764" y="55141"/>
                    <a:pt x="158240" y="53079"/>
                  </a:cubicBezTo>
                  <a:cubicBezTo>
                    <a:pt x="159096" y="52792"/>
                    <a:pt x="160038" y="51269"/>
                    <a:pt x="159995" y="50349"/>
                  </a:cubicBezTo>
                  <a:cubicBezTo>
                    <a:pt x="159824" y="46446"/>
                    <a:pt x="163204" y="44611"/>
                    <a:pt x="164616" y="41667"/>
                  </a:cubicBezTo>
                  <a:cubicBezTo>
                    <a:pt x="166157" y="38419"/>
                    <a:pt x="164145" y="34679"/>
                    <a:pt x="160423" y="34029"/>
                  </a:cubicBezTo>
                  <a:close/>
                  <a:moveTo>
                    <a:pt x="145360" y="14067"/>
                  </a:moveTo>
                  <a:cubicBezTo>
                    <a:pt x="148570" y="18051"/>
                    <a:pt x="152592" y="20370"/>
                    <a:pt x="157770" y="20237"/>
                  </a:cubicBezTo>
                  <a:cubicBezTo>
                    <a:pt x="155117" y="15111"/>
                    <a:pt x="150880" y="13284"/>
                    <a:pt x="145360" y="14067"/>
                  </a:cubicBezTo>
                  <a:close/>
                  <a:moveTo>
                    <a:pt x="144120" y="12800"/>
                  </a:moveTo>
                  <a:lnTo>
                    <a:pt x="144590" y="14101"/>
                  </a:lnTo>
                  <a:cubicBezTo>
                    <a:pt x="144847" y="14050"/>
                    <a:pt x="145104" y="14101"/>
                    <a:pt x="145360" y="14067"/>
                  </a:cubicBezTo>
                  <a:cubicBezTo>
                    <a:pt x="145275" y="13930"/>
                    <a:pt x="145104" y="13836"/>
                    <a:pt x="145018" y="13673"/>
                  </a:cubicBezTo>
                  <a:lnTo>
                    <a:pt x="144120" y="12800"/>
                  </a:lnTo>
                  <a:close/>
                </a:path>
              </a:pathLst>
            </a:custGeom>
            <a:grpFill/>
            <a:ln w="5028" cap="flat">
              <a:solidFill>
                <a:schemeClr val="bg1"/>
              </a:solidFill>
              <a:prstDash val="solid"/>
              <a:miter/>
            </a:ln>
          </p:spPr>
          <p:txBody>
            <a:bodyPr rtlCol="0" anchor="ctr"/>
            <a:lstStyle/>
            <a:p>
              <a:endParaRPr lang="en-US"/>
            </a:p>
          </p:txBody>
        </p:sp>
        <p:sp>
          <p:nvSpPr>
            <p:cNvPr id="519" name="Freeform 518">
              <a:extLst>
                <a:ext uri="{FF2B5EF4-FFF2-40B4-BE49-F238E27FC236}">
                  <a16:creationId xmlns:a16="http://schemas.microsoft.com/office/drawing/2014/main" id="{CE840C9C-F1B6-3946-9CA9-58C49F2ABEFC}"/>
                </a:ext>
              </a:extLst>
            </p:cNvPr>
            <p:cNvSpPr/>
            <p:nvPr/>
          </p:nvSpPr>
          <p:spPr>
            <a:xfrm>
              <a:off x="8376214" y="5208841"/>
              <a:ext cx="75545" cy="63132"/>
            </a:xfrm>
            <a:custGeom>
              <a:avLst/>
              <a:gdLst>
                <a:gd name="connsiteX0" fmla="*/ 46490 w 75545"/>
                <a:gd name="connsiteY0" fmla="*/ 39316 h 63132"/>
                <a:gd name="connsiteX1" fmla="*/ 43666 w 75545"/>
                <a:gd name="connsiteY1" fmla="*/ 40646 h 63132"/>
                <a:gd name="connsiteX2" fmla="*/ 44351 w 75545"/>
                <a:gd name="connsiteY2" fmla="*/ 44951 h 63132"/>
                <a:gd name="connsiteX3" fmla="*/ 53551 w 75545"/>
                <a:gd name="connsiteY3" fmla="*/ 48135 h 63132"/>
                <a:gd name="connsiteX4" fmla="*/ 55776 w 75545"/>
                <a:gd name="connsiteY4" fmla="*/ 46372 h 63132"/>
                <a:gd name="connsiteX5" fmla="*/ 55091 w 75545"/>
                <a:gd name="connsiteY5" fmla="*/ 43398 h 63132"/>
                <a:gd name="connsiteX6" fmla="*/ 46490 w 75545"/>
                <a:gd name="connsiteY6" fmla="*/ 39316 h 63132"/>
                <a:gd name="connsiteX7" fmla="*/ 68057 w 75545"/>
                <a:gd name="connsiteY7" fmla="*/ 42277 h 63132"/>
                <a:gd name="connsiteX8" fmla="*/ 68528 w 75545"/>
                <a:gd name="connsiteY8" fmla="*/ 40929 h 63132"/>
                <a:gd name="connsiteX9" fmla="*/ 65062 w 75545"/>
                <a:gd name="connsiteY9" fmla="*/ 35460 h 63132"/>
                <a:gd name="connsiteX10" fmla="*/ 64805 w 75545"/>
                <a:gd name="connsiteY10" fmla="*/ 35627 h 63132"/>
                <a:gd name="connsiteX11" fmla="*/ 59969 w 75545"/>
                <a:gd name="connsiteY11" fmla="*/ 28926 h 63132"/>
                <a:gd name="connsiteX12" fmla="*/ 57488 w 75545"/>
                <a:gd name="connsiteY12" fmla="*/ 27758 h 63132"/>
                <a:gd name="connsiteX13" fmla="*/ 56674 w 75545"/>
                <a:gd name="connsiteY13" fmla="*/ 32362 h 63132"/>
                <a:gd name="connsiteX14" fmla="*/ 66688 w 75545"/>
                <a:gd name="connsiteY14" fmla="*/ 42726 h 63132"/>
                <a:gd name="connsiteX15" fmla="*/ 68057 w 75545"/>
                <a:gd name="connsiteY15" fmla="*/ 42277 h 63132"/>
                <a:gd name="connsiteX16" fmla="*/ 75032 w 75545"/>
                <a:gd name="connsiteY16" fmla="*/ 59282 h 63132"/>
                <a:gd name="connsiteX17" fmla="*/ 67843 w 75545"/>
                <a:gd name="connsiteY17" fmla="*/ 55260 h 63132"/>
                <a:gd name="connsiteX18" fmla="*/ 65062 w 75545"/>
                <a:gd name="connsiteY18" fmla="*/ 56629 h 63132"/>
                <a:gd name="connsiteX19" fmla="*/ 65233 w 75545"/>
                <a:gd name="connsiteY19" fmla="*/ 58302 h 63132"/>
                <a:gd name="connsiteX20" fmla="*/ 71694 w 75545"/>
                <a:gd name="connsiteY20" fmla="*/ 63124 h 63132"/>
                <a:gd name="connsiteX21" fmla="*/ 75545 w 75545"/>
                <a:gd name="connsiteY21" fmla="*/ 61468 h 63132"/>
                <a:gd name="connsiteX22" fmla="*/ 75032 w 75545"/>
                <a:gd name="connsiteY22" fmla="*/ 59282 h 63132"/>
                <a:gd name="connsiteX23" fmla="*/ 31984 w 75545"/>
                <a:gd name="connsiteY23" fmla="*/ 14043 h 63132"/>
                <a:gd name="connsiteX24" fmla="*/ 30786 w 75545"/>
                <a:gd name="connsiteY24" fmla="*/ 15019 h 63132"/>
                <a:gd name="connsiteX25" fmla="*/ 30658 w 75545"/>
                <a:gd name="connsiteY25" fmla="*/ 16483 h 63132"/>
                <a:gd name="connsiteX26" fmla="*/ 38959 w 75545"/>
                <a:gd name="connsiteY26" fmla="*/ 24249 h 63132"/>
                <a:gd name="connsiteX27" fmla="*/ 41612 w 75545"/>
                <a:gd name="connsiteY27" fmla="*/ 23363 h 63132"/>
                <a:gd name="connsiteX28" fmla="*/ 41398 w 75545"/>
                <a:gd name="connsiteY28" fmla="*/ 20376 h 63132"/>
                <a:gd name="connsiteX29" fmla="*/ 31984 w 75545"/>
                <a:gd name="connsiteY29" fmla="*/ 14043 h 63132"/>
                <a:gd name="connsiteX30" fmla="*/ 1346 w 75545"/>
                <a:gd name="connsiteY30" fmla="*/ 1360 h 63132"/>
                <a:gd name="connsiteX31" fmla="*/ 1389 w 75545"/>
                <a:gd name="connsiteY31" fmla="*/ 1741 h 63132"/>
                <a:gd name="connsiteX32" fmla="*/ 1774 w 75545"/>
                <a:gd name="connsiteY32" fmla="*/ 1660 h 63132"/>
                <a:gd name="connsiteX33" fmla="*/ 1688 w 75545"/>
                <a:gd name="connsiteY33" fmla="*/ 1437 h 63132"/>
                <a:gd name="connsiteX34" fmla="*/ 1346 w 75545"/>
                <a:gd name="connsiteY34" fmla="*/ 1360 h 63132"/>
                <a:gd name="connsiteX35" fmla="*/ 10717 w 75545"/>
                <a:gd name="connsiteY35" fmla="*/ 6482 h 63132"/>
                <a:gd name="connsiteX36" fmla="*/ 10075 w 75545"/>
                <a:gd name="connsiteY36" fmla="*/ 4997 h 63132"/>
                <a:gd name="connsiteX37" fmla="*/ 1774 w 75545"/>
                <a:gd name="connsiteY37" fmla="*/ 1655 h 63132"/>
                <a:gd name="connsiteX38" fmla="*/ 8064 w 75545"/>
                <a:gd name="connsiteY38" fmla="*/ 8040 h 63132"/>
                <a:gd name="connsiteX39" fmla="*/ 10717 w 75545"/>
                <a:gd name="connsiteY39" fmla="*/ 6482 h 63132"/>
                <a:gd name="connsiteX40" fmla="*/ 105 w 75545"/>
                <a:gd name="connsiteY40" fmla="*/ 29 h 63132"/>
                <a:gd name="connsiteX41" fmla="*/ 1346 w 75545"/>
                <a:gd name="connsiteY41" fmla="*/ 1364 h 63132"/>
                <a:gd name="connsiteX42" fmla="*/ 1218 w 75545"/>
                <a:gd name="connsiteY42" fmla="*/ 277 h 63132"/>
                <a:gd name="connsiteX43" fmla="*/ 105 w 75545"/>
                <a:gd name="connsiteY43" fmla="*/ 29 h 63132"/>
                <a:gd name="connsiteX44" fmla="*/ 7679 w 75545"/>
                <a:gd name="connsiteY44" fmla="*/ 18151 h 63132"/>
                <a:gd name="connsiteX45" fmla="*/ 8535 w 75545"/>
                <a:gd name="connsiteY45" fmla="*/ 18776 h 63132"/>
                <a:gd name="connsiteX46" fmla="*/ 8963 w 75545"/>
                <a:gd name="connsiteY46" fmla="*/ 18797 h 63132"/>
                <a:gd name="connsiteX47" fmla="*/ 8920 w 75545"/>
                <a:gd name="connsiteY47" fmla="*/ 18344 h 63132"/>
                <a:gd name="connsiteX48" fmla="*/ 7679 w 75545"/>
                <a:gd name="connsiteY48" fmla="*/ 18151 h 63132"/>
                <a:gd name="connsiteX49" fmla="*/ 8963 w 75545"/>
                <a:gd name="connsiteY49" fmla="*/ 18802 h 63132"/>
                <a:gd name="connsiteX50" fmla="*/ 12600 w 75545"/>
                <a:gd name="connsiteY50" fmla="*/ 24835 h 63132"/>
                <a:gd name="connsiteX51" fmla="*/ 15339 w 75545"/>
                <a:gd name="connsiteY51" fmla="*/ 24399 h 63132"/>
                <a:gd name="connsiteX52" fmla="*/ 15510 w 75545"/>
                <a:gd name="connsiteY52" fmla="*/ 21690 h 63132"/>
                <a:gd name="connsiteX53" fmla="*/ 8963 w 75545"/>
                <a:gd name="connsiteY53" fmla="*/ 18802 h 631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75545" h="63132">
                  <a:moveTo>
                    <a:pt x="46490" y="39316"/>
                  </a:moveTo>
                  <a:cubicBezTo>
                    <a:pt x="45549" y="39748"/>
                    <a:pt x="44436" y="39987"/>
                    <a:pt x="43666" y="40646"/>
                  </a:cubicBezTo>
                  <a:cubicBezTo>
                    <a:pt x="42639" y="41502"/>
                    <a:pt x="43281" y="44031"/>
                    <a:pt x="44351" y="44951"/>
                  </a:cubicBezTo>
                  <a:cubicBezTo>
                    <a:pt x="47004" y="47266"/>
                    <a:pt x="50299" y="47741"/>
                    <a:pt x="53551" y="48135"/>
                  </a:cubicBezTo>
                  <a:cubicBezTo>
                    <a:pt x="54236" y="48242"/>
                    <a:pt x="55562" y="47151"/>
                    <a:pt x="55776" y="46372"/>
                  </a:cubicBezTo>
                  <a:cubicBezTo>
                    <a:pt x="56032" y="45486"/>
                    <a:pt x="55648" y="44117"/>
                    <a:pt x="55091" y="43398"/>
                  </a:cubicBezTo>
                  <a:cubicBezTo>
                    <a:pt x="52909" y="40736"/>
                    <a:pt x="50042" y="39144"/>
                    <a:pt x="46490" y="39316"/>
                  </a:cubicBezTo>
                  <a:close/>
                  <a:moveTo>
                    <a:pt x="68057" y="42277"/>
                  </a:moveTo>
                  <a:cubicBezTo>
                    <a:pt x="68356" y="41986"/>
                    <a:pt x="68699" y="41224"/>
                    <a:pt x="68528" y="40929"/>
                  </a:cubicBezTo>
                  <a:cubicBezTo>
                    <a:pt x="67458" y="39059"/>
                    <a:pt x="66217" y="37296"/>
                    <a:pt x="65062" y="35460"/>
                  </a:cubicBezTo>
                  <a:cubicBezTo>
                    <a:pt x="64976" y="35516"/>
                    <a:pt x="64890" y="35576"/>
                    <a:pt x="64805" y="35627"/>
                  </a:cubicBezTo>
                  <a:cubicBezTo>
                    <a:pt x="63222" y="33385"/>
                    <a:pt x="61724" y="31057"/>
                    <a:pt x="59969" y="28926"/>
                  </a:cubicBezTo>
                  <a:cubicBezTo>
                    <a:pt x="59456" y="28276"/>
                    <a:pt x="58343" y="27989"/>
                    <a:pt x="57488" y="27758"/>
                  </a:cubicBezTo>
                  <a:cubicBezTo>
                    <a:pt x="56674" y="27565"/>
                    <a:pt x="56161" y="30929"/>
                    <a:pt x="56674" y="32362"/>
                  </a:cubicBezTo>
                  <a:cubicBezTo>
                    <a:pt x="58515" y="37300"/>
                    <a:pt x="62023" y="40552"/>
                    <a:pt x="66688" y="42726"/>
                  </a:cubicBezTo>
                  <a:cubicBezTo>
                    <a:pt x="67030" y="42876"/>
                    <a:pt x="67715" y="42568"/>
                    <a:pt x="68057" y="42277"/>
                  </a:cubicBezTo>
                  <a:close/>
                  <a:moveTo>
                    <a:pt x="75032" y="59282"/>
                  </a:moveTo>
                  <a:cubicBezTo>
                    <a:pt x="73277" y="56834"/>
                    <a:pt x="70667" y="55820"/>
                    <a:pt x="67843" y="55260"/>
                  </a:cubicBezTo>
                  <a:cubicBezTo>
                    <a:pt x="66602" y="54960"/>
                    <a:pt x="65532" y="55405"/>
                    <a:pt x="65062" y="56629"/>
                  </a:cubicBezTo>
                  <a:cubicBezTo>
                    <a:pt x="64890" y="57100"/>
                    <a:pt x="64976" y="57827"/>
                    <a:pt x="65233" y="58302"/>
                  </a:cubicBezTo>
                  <a:cubicBezTo>
                    <a:pt x="66602" y="60908"/>
                    <a:pt x="68742" y="62842"/>
                    <a:pt x="71694" y="63124"/>
                  </a:cubicBezTo>
                  <a:cubicBezTo>
                    <a:pt x="72978" y="63240"/>
                    <a:pt x="74347" y="62016"/>
                    <a:pt x="75545" y="61468"/>
                  </a:cubicBezTo>
                  <a:cubicBezTo>
                    <a:pt x="75288" y="60365"/>
                    <a:pt x="75331" y="59697"/>
                    <a:pt x="75032" y="59282"/>
                  </a:cubicBezTo>
                  <a:close/>
                  <a:moveTo>
                    <a:pt x="31984" y="14043"/>
                  </a:moveTo>
                  <a:cubicBezTo>
                    <a:pt x="31556" y="14351"/>
                    <a:pt x="31000" y="14595"/>
                    <a:pt x="30786" y="15019"/>
                  </a:cubicBezTo>
                  <a:cubicBezTo>
                    <a:pt x="30529" y="15396"/>
                    <a:pt x="30444" y="16084"/>
                    <a:pt x="30658" y="16483"/>
                  </a:cubicBezTo>
                  <a:cubicBezTo>
                    <a:pt x="32412" y="20132"/>
                    <a:pt x="35365" y="22499"/>
                    <a:pt x="38959" y="24249"/>
                  </a:cubicBezTo>
                  <a:cubicBezTo>
                    <a:pt x="40286" y="24908"/>
                    <a:pt x="41270" y="24805"/>
                    <a:pt x="41612" y="23363"/>
                  </a:cubicBezTo>
                  <a:cubicBezTo>
                    <a:pt x="41869" y="22426"/>
                    <a:pt x="41869" y="21100"/>
                    <a:pt x="41398" y="20376"/>
                  </a:cubicBezTo>
                  <a:cubicBezTo>
                    <a:pt x="39173" y="17000"/>
                    <a:pt x="35964" y="14976"/>
                    <a:pt x="31984" y="14043"/>
                  </a:cubicBezTo>
                  <a:close/>
                  <a:moveTo>
                    <a:pt x="1346" y="1360"/>
                  </a:moveTo>
                  <a:cubicBezTo>
                    <a:pt x="1346" y="1497"/>
                    <a:pt x="1389" y="1613"/>
                    <a:pt x="1389" y="1741"/>
                  </a:cubicBezTo>
                  <a:cubicBezTo>
                    <a:pt x="1517" y="1698"/>
                    <a:pt x="1646" y="1698"/>
                    <a:pt x="1774" y="1660"/>
                  </a:cubicBezTo>
                  <a:cubicBezTo>
                    <a:pt x="1774" y="1600"/>
                    <a:pt x="1688" y="1514"/>
                    <a:pt x="1688" y="1437"/>
                  </a:cubicBezTo>
                  <a:cubicBezTo>
                    <a:pt x="1517" y="1463"/>
                    <a:pt x="1474" y="1382"/>
                    <a:pt x="1346" y="1360"/>
                  </a:cubicBezTo>
                  <a:close/>
                  <a:moveTo>
                    <a:pt x="10717" y="6482"/>
                  </a:moveTo>
                  <a:cubicBezTo>
                    <a:pt x="10803" y="6375"/>
                    <a:pt x="10375" y="5455"/>
                    <a:pt x="10075" y="4997"/>
                  </a:cubicBezTo>
                  <a:cubicBezTo>
                    <a:pt x="8064" y="1840"/>
                    <a:pt x="5368" y="569"/>
                    <a:pt x="1774" y="1655"/>
                  </a:cubicBezTo>
                  <a:cubicBezTo>
                    <a:pt x="2073" y="5519"/>
                    <a:pt x="4470" y="7501"/>
                    <a:pt x="8064" y="8040"/>
                  </a:cubicBezTo>
                  <a:cubicBezTo>
                    <a:pt x="8835" y="8198"/>
                    <a:pt x="9904" y="7120"/>
                    <a:pt x="10717" y="6482"/>
                  </a:cubicBezTo>
                  <a:close/>
                  <a:moveTo>
                    <a:pt x="105" y="29"/>
                  </a:moveTo>
                  <a:cubicBezTo>
                    <a:pt x="-237" y="928"/>
                    <a:pt x="276" y="1356"/>
                    <a:pt x="1346" y="1364"/>
                  </a:cubicBezTo>
                  <a:cubicBezTo>
                    <a:pt x="1346" y="992"/>
                    <a:pt x="1346" y="573"/>
                    <a:pt x="1218" y="277"/>
                  </a:cubicBezTo>
                  <a:cubicBezTo>
                    <a:pt x="1089" y="51"/>
                    <a:pt x="148" y="-56"/>
                    <a:pt x="105" y="29"/>
                  </a:cubicBezTo>
                  <a:close/>
                  <a:moveTo>
                    <a:pt x="7679" y="18151"/>
                  </a:moveTo>
                  <a:lnTo>
                    <a:pt x="8535" y="18776"/>
                  </a:lnTo>
                  <a:cubicBezTo>
                    <a:pt x="8706" y="18776"/>
                    <a:pt x="8835" y="18776"/>
                    <a:pt x="8963" y="18797"/>
                  </a:cubicBezTo>
                  <a:cubicBezTo>
                    <a:pt x="8963" y="18639"/>
                    <a:pt x="8920" y="18502"/>
                    <a:pt x="8920" y="18344"/>
                  </a:cubicBezTo>
                  <a:lnTo>
                    <a:pt x="7679" y="18151"/>
                  </a:lnTo>
                  <a:close/>
                  <a:moveTo>
                    <a:pt x="8963" y="18802"/>
                  </a:moveTo>
                  <a:cubicBezTo>
                    <a:pt x="8877" y="21523"/>
                    <a:pt x="10075" y="23637"/>
                    <a:pt x="12600" y="24835"/>
                  </a:cubicBezTo>
                  <a:cubicBezTo>
                    <a:pt x="13327" y="25199"/>
                    <a:pt x="14783" y="24951"/>
                    <a:pt x="15339" y="24399"/>
                  </a:cubicBezTo>
                  <a:cubicBezTo>
                    <a:pt x="15852" y="23885"/>
                    <a:pt x="15895" y="22396"/>
                    <a:pt x="15510" y="21690"/>
                  </a:cubicBezTo>
                  <a:cubicBezTo>
                    <a:pt x="14098" y="19110"/>
                    <a:pt x="11573" y="18802"/>
                    <a:pt x="8963" y="18802"/>
                  </a:cubicBezTo>
                  <a:close/>
                </a:path>
              </a:pathLst>
            </a:custGeom>
            <a:grpFill/>
            <a:ln w="5028" cap="flat">
              <a:solidFill>
                <a:schemeClr val="bg1"/>
              </a:solidFill>
              <a:prstDash val="solid"/>
              <a:miter/>
            </a:ln>
          </p:spPr>
          <p:txBody>
            <a:bodyPr rtlCol="0" anchor="ctr"/>
            <a:lstStyle/>
            <a:p>
              <a:endParaRPr lang="en-US"/>
            </a:p>
          </p:txBody>
        </p:sp>
        <p:sp>
          <p:nvSpPr>
            <p:cNvPr id="520" name="Freeform 519">
              <a:extLst>
                <a:ext uri="{FF2B5EF4-FFF2-40B4-BE49-F238E27FC236}">
                  <a16:creationId xmlns:a16="http://schemas.microsoft.com/office/drawing/2014/main" id="{AE5CD90E-C2A7-9353-0849-B2BE27F81A10}"/>
                </a:ext>
              </a:extLst>
            </p:cNvPr>
            <p:cNvSpPr/>
            <p:nvPr/>
          </p:nvSpPr>
          <p:spPr>
            <a:xfrm>
              <a:off x="8506982" y="5335826"/>
              <a:ext cx="23470" cy="48277"/>
            </a:xfrm>
            <a:custGeom>
              <a:avLst/>
              <a:gdLst>
                <a:gd name="connsiteX0" fmla="*/ 22614 w 23470"/>
                <a:gd name="connsiteY0" fmla="*/ 46193 h 48277"/>
                <a:gd name="connsiteX1" fmla="*/ 20175 w 23470"/>
                <a:gd name="connsiteY1" fmla="*/ 47185 h 48277"/>
                <a:gd name="connsiteX2" fmla="*/ 21031 w 23470"/>
                <a:gd name="connsiteY2" fmla="*/ 48277 h 48277"/>
                <a:gd name="connsiteX3" fmla="*/ 23470 w 23470"/>
                <a:gd name="connsiteY3" fmla="*/ 47339 h 48277"/>
                <a:gd name="connsiteX4" fmla="*/ 22614 w 23470"/>
                <a:gd name="connsiteY4" fmla="*/ 46193 h 48277"/>
                <a:gd name="connsiteX5" fmla="*/ 19918 w 23470"/>
                <a:gd name="connsiteY5" fmla="*/ 24006 h 48277"/>
                <a:gd name="connsiteX6" fmla="*/ 18806 w 23470"/>
                <a:gd name="connsiteY6" fmla="*/ 24635 h 48277"/>
                <a:gd name="connsiteX7" fmla="*/ 20090 w 23470"/>
                <a:gd name="connsiteY7" fmla="*/ 26346 h 48277"/>
                <a:gd name="connsiteX8" fmla="*/ 20689 w 23470"/>
                <a:gd name="connsiteY8" fmla="*/ 25135 h 48277"/>
                <a:gd name="connsiteX9" fmla="*/ 19918 w 23470"/>
                <a:gd name="connsiteY9" fmla="*/ 24006 h 48277"/>
                <a:gd name="connsiteX10" fmla="*/ 11617 w 23470"/>
                <a:gd name="connsiteY10" fmla="*/ 20698 h 48277"/>
                <a:gd name="connsiteX11" fmla="*/ 10120 w 23470"/>
                <a:gd name="connsiteY11" fmla="*/ 20176 h 48277"/>
                <a:gd name="connsiteX12" fmla="*/ 9093 w 23470"/>
                <a:gd name="connsiteY12" fmla="*/ 21032 h 48277"/>
                <a:gd name="connsiteX13" fmla="*/ 11532 w 23470"/>
                <a:gd name="connsiteY13" fmla="*/ 27801 h 48277"/>
                <a:gd name="connsiteX14" fmla="*/ 14142 w 23470"/>
                <a:gd name="connsiteY14" fmla="*/ 26415 h 48277"/>
                <a:gd name="connsiteX15" fmla="*/ 14056 w 23470"/>
                <a:gd name="connsiteY15" fmla="*/ 24827 h 48277"/>
                <a:gd name="connsiteX16" fmla="*/ 11617 w 23470"/>
                <a:gd name="connsiteY16" fmla="*/ 20698 h 48277"/>
                <a:gd name="connsiteX17" fmla="*/ 8879 w 23470"/>
                <a:gd name="connsiteY17" fmla="*/ 6984 h 48277"/>
                <a:gd name="connsiteX18" fmla="*/ 2331 w 23470"/>
                <a:gd name="connsiteY18" fmla="*/ 0 h 48277"/>
                <a:gd name="connsiteX19" fmla="*/ 21 w 23470"/>
                <a:gd name="connsiteY19" fmla="*/ 2050 h 48277"/>
                <a:gd name="connsiteX20" fmla="*/ 620 w 23470"/>
                <a:gd name="connsiteY20" fmla="*/ 10214 h 48277"/>
                <a:gd name="connsiteX21" fmla="*/ 6054 w 23470"/>
                <a:gd name="connsiteY21" fmla="*/ 12213 h 48277"/>
                <a:gd name="connsiteX22" fmla="*/ 8879 w 23470"/>
                <a:gd name="connsiteY22" fmla="*/ 6984 h 48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3470" h="48277">
                  <a:moveTo>
                    <a:pt x="22614" y="46193"/>
                  </a:moveTo>
                  <a:cubicBezTo>
                    <a:pt x="21502" y="45692"/>
                    <a:pt x="20560" y="46094"/>
                    <a:pt x="20175" y="47185"/>
                  </a:cubicBezTo>
                  <a:cubicBezTo>
                    <a:pt x="20090" y="47468"/>
                    <a:pt x="20817" y="48315"/>
                    <a:pt x="21031" y="48277"/>
                  </a:cubicBezTo>
                  <a:cubicBezTo>
                    <a:pt x="21887" y="48114"/>
                    <a:pt x="22657" y="47690"/>
                    <a:pt x="23470" y="47339"/>
                  </a:cubicBezTo>
                  <a:cubicBezTo>
                    <a:pt x="23170" y="46946"/>
                    <a:pt x="23000" y="46381"/>
                    <a:pt x="22614" y="46193"/>
                  </a:cubicBezTo>
                  <a:close/>
                  <a:moveTo>
                    <a:pt x="19918" y="24006"/>
                  </a:moveTo>
                  <a:cubicBezTo>
                    <a:pt x="19662" y="23899"/>
                    <a:pt x="18891" y="24331"/>
                    <a:pt x="18806" y="24635"/>
                  </a:cubicBezTo>
                  <a:cubicBezTo>
                    <a:pt x="18464" y="25953"/>
                    <a:pt x="19020" y="26659"/>
                    <a:pt x="20090" y="26346"/>
                  </a:cubicBezTo>
                  <a:cubicBezTo>
                    <a:pt x="20390" y="26282"/>
                    <a:pt x="20517" y="25546"/>
                    <a:pt x="20689" y="25135"/>
                  </a:cubicBezTo>
                  <a:cubicBezTo>
                    <a:pt x="20432" y="24742"/>
                    <a:pt x="20261" y="24151"/>
                    <a:pt x="19918" y="24006"/>
                  </a:cubicBezTo>
                  <a:close/>
                  <a:moveTo>
                    <a:pt x="11617" y="20698"/>
                  </a:moveTo>
                  <a:cubicBezTo>
                    <a:pt x="11360" y="20313"/>
                    <a:pt x="10633" y="20146"/>
                    <a:pt x="10120" y="20176"/>
                  </a:cubicBezTo>
                  <a:cubicBezTo>
                    <a:pt x="9735" y="20197"/>
                    <a:pt x="9221" y="20698"/>
                    <a:pt x="9093" y="21032"/>
                  </a:cubicBezTo>
                  <a:cubicBezTo>
                    <a:pt x="8194" y="24806"/>
                    <a:pt x="9007" y="26988"/>
                    <a:pt x="11532" y="27801"/>
                  </a:cubicBezTo>
                  <a:cubicBezTo>
                    <a:pt x="12430" y="27369"/>
                    <a:pt x="13372" y="26997"/>
                    <a:pt x="14142" y="26415"/>
                  </a:cubicBezTo>
                  <a:cubicBezTo>
                    <a:pt x="14399" y="26222"/>
                    <a:pt x="14270" y="25281"/>
                    <a:pt x="14056" y="24827"/>
                  </a:cubicBezTo>
                  <a:cubicBezTo>
                    <a:pt x="13372" y="23398"/>
                    <a:pt x="12558" y="22003"/>
                    <a:pt x="11617" y="20698"/>
                  </a:cubicBezTo>
                  <a:close/>
                  <a:moveTo>
                    <a:pt x="8879" y="6984"/>
                  </a:moveTo>
                  <a:cubicBezTo>
                    <a:pt x="7637" y="3736"/>
                    <a:pt x="5284" y="1588"/>
                    <a:pt x="2331" y="0"/>
                  </a:cubicBezTo>
                  <a:cubicBezTo>
                    <a:pt x="1519" y="715"/>
                    <a:pt x="21" y="1344"/>
                    <a:pt x="21" y="2050"/>
                  </a:cubicBezTo>
                  <a:cubicBezTo>
                    <a:pt x="-65" y="4776"/>
                    <a:pt x="107" y="7518"/>
                    <a:pt x="620" y="10214"/>
                  </a:cubicBezTo>
                  <a:cubicBezTo>
                    <a:pt x="962" y="12367"/>
                    <a:pt x="3701" y="13210"/>
                    <a:pt x="6054" y="12213"/>
                  </a:cubicBezTo>
                  <a:cubicBezTo>
                    <a:pt x="8408" y="11207"/>
                    <a:pt x="9606" y="8866"/>
                    <a:pt x="8879" y="6984"/>
                  </a:cubicBezTo>
                  <a:close/>
                </a:path>
              </a:pathLst>
            </a:custGeom>
            <a:grpFill/>
            <a:ln w="5028" cap="flat">
              <a:solidFill>
                <a:schemeClr val="bg1"/>
              </a:solidFill>
              <a:prstDash val="solid"/>
              <a:miter/>
            </a:ln>
          </p:spPr>
          <p:txBody>
            <a:bodyPr rtlCol="0" anchor="ctr"/>
            <a:lstStyle/>
            <a:p>
              <a:endParaRPr lang="en-US"/>
            </a:p>
          </p:txBody>
        </p:sp>
        <p:sp>
          <p:nvSpPr>
            <p:cNvPr id="521" name="Freeform 520">
              <a:extLst>
                <a:ext uri="{FF2B5EF4-FFF2-40B4-BE49-F238E27FC236}">
                  <a16:creationId xmlns:a16="http://schemas.microsoft.com/office/drawing/2014/main" id="{40D62729-FABF-E6D7-E71C-717CA69904FA}"/>
                </a:ext>
              </a:extLst>
            </p:cNvPr>
            <p:cNvSpPr/>
            <p:nvPr/>
          </p:nvSpPr>
          <p:spPr>
            <a:xfrm>
              <a:off x="8464634" y="5427074"/>
              <a:ext cx="53008" cy="35617"/>
            </a:xfrm>
            <a:custGeom>
              <a:avLst/>
              <a:gdLst>
                <a:gd name="connsiteX0" fmla="*/ 51740 w 53008"/>
                <a:gd name="connsiteY0" fmla="*/ 20753 h 35617"/>
                <a:gd name="connsiteX1" fmla="*/ 50457 w 53008"/>
                <a:gd name="connsiteY1" fmla="*/ 23167 h 35617"/>
                <a:gd name="connsiteX2" fmla="*/ 51569 w 53008"/>
                <a:gd name="connsiteY2" fmla="*/ 24202 h 35617"/>
                <a:gd name="connsiteX3" fmla="*/ 52895 w 53008"/>
                <a:gd name="connsiteY3" fmla="*/ 21750 h 35617"/>
                <a:gd name="connsiteX4" fmla="*/ 51740 w 53008"/>
                <a:gd name="connsiteY4" fmla="*/ 20753 h 35617"/>
                <a:gd name="connsiteX5" fmla="*/ 40786 w 53008"/>
                <a:gd name="connsiteY5" fmla="*/ 9165 h 35617"/>
                <a:gd name="connsiteX6" fmla="*/ 40144 w 53008"/>
                <a:gd name="connsiteY6" fmla="*/ 10578 h 35617"/>
                <a:gd name="connsiteX7" fmla="*/ 41256 w 53008"/>
                <a:gd name="connsiteY7" fmla="*/ 13453 h 35617"/>
                <a:gd name="connsiteX8" fmla="*/ 43824 w 53008"/>
                <a:gd name="connsiteY8" fmla="*/ 12880 h 35617"/>
                <a:gd name="connsiteX9" fmla="*/ 43268 w 53008"/>
                <a:gd name="connsiteY9" fmla="*/ 9812 h 35617"/>
                <a:gd name="connsiteX10" fmla="*/ 40786 w 53008"/>
                <a:gd name="connsiteY10" fmla="*/ 9165 h 35617"/>
                <a:gd name="connsiteX11" fmla="*/ 14127 w 53008"/>
                <a:gd name="connsiteY11" fmla="*/ 9208 h 35617"/>
                <a:gd name="connsiteX12" fmla="*/ 6895 w 53008"/>
                <a:gd name="connsiteY12" fmla="*/ 2011 h 35617"/>
                <a:gd name="connsiteX13" fmla="*/ 4114 w 53008"/>
                <a:gd name="connsiteY13" fmla="*/ 149 h 35617"/>
                <a:gd name="connsiteX14" fmla="*/ 1119 w 53008"/>
                <a:gd name="connsiteY14" fmla="*/ 470 h 35617"/>
                <a:gd name="connsiteX15" fmla="*/ 49 w 53008"/>
                <a:gd name="connsiteY15" fmla="*/ 3389 h 35617"/>
                <a:gd name="connsiteX16" fmla="*/ 12030 w 53008"/>
                <a:gd name="connsiteY16" fmla="*/ 21558 h 35617"/>
                <a:gd name="connsiteX17" fmla="*/ 28890 w 53008"/>
                <a:gd name="connsiteY17" fmla="*/ 35443 h 35617"/>
                <a:gd name="connsiteX18" fmla="*/ 33682 w 53008"/>
                <a:gd name="connsiteY18" fmla="*/ 35097 h 35617"/>
                <a:gd name="connsiteX19" fmla="*/ 34410 w 53008"/>
                <a:gd name="connsiteY19" fmla="*/ 33873 h 35617"/>
                <a:gd name="connsiteX20" fmla="*/ 33169 w 53008"/>
                <a:gd name="connsiteY20" fmla="*/ 30826 h 35617"/>
                <a:gd name="connsiteX21" fmla="*/ 14127 w 53008"/>
                <a:gd name="connsiteY21" fmla="*/ 9208 h 35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3008" h="35617">
                  <a:moveTo>
                    <a:pt x="51740" y="20753"/>
                  </a:moveTo>
                  <a:cubicBezTo>
                    <a:pt x="50414" y="21027"/>
                    <a:pt x="49943" y="21938"/>
                    <a:pt x="50457" y="23167"/>
                  </a:cubicBezTo>
                  <a:cubicBezTo>
                    <a:pt x="50670" y="23611"/>
                    <a:pt x="51269" y="24271"/>
                    <a:pt x="51569" y="24202"/>
                  </a:cubicBezTo>
                  <a:cubicBezTo>
                    <a:pt x="52810" y="23924"/>
                    <a:pt x="53238" y="22987"/>
                    <a:pt x="52895" y="21750"/>
                  </a:cubicBezTo>
                  <a:cubicBezTo>
                    <a:pt x="52468" y="21387"/>
                    <a:pt x="51997" y="20685"/>
                    <a:pt x="51740" y="20753"/>
                  </a:cubicBezTo>
                  <a:close/>
                  <a:moveTo>
                    <a:pt x="40786" y="9165"/>
                  </a:moveTo>
                  <a:cubicBezTo>
                    <a:pt x="40443" y="9469"/>
                    <a:pt x="40058" y="10154"/>
                    <a:pt x="40144" y="10578"/>
                  </a:cubicBezTo>
                  <a:cubicBezTo>
                    <a:pt x="40358" y="11570"/>
                    <a:pt x="40572" y="12751"/>
                    <a:pt x="41256" y="13453"/>
                  </a:cubicBezTo>
                  <a:cubicBezTo>
                    <a:pt x="42155" y="14489"/>
                    <a:pt x="43482" y="14219"/>
                    <a:pt x="43824" y="12880"/>
                  </a:cubicBezTo>
                  <a:cubicBezTo>
                    <a:pt x="44038" y="11960"/>
                    <a:pt x="43695" y="10727"/>
                    <a:pt x="43268" y="9812"/>
                  </a:cubicBezTo>
                  <a:cubicBezTo>
                    <a:pt x="42711" y="8614"/>
                    <a:pt x="41641" y="8425"/>
                    <a:pt x="40786" y="9165"/>
                  </a:cubicBezTo>
                  <a:close/>
                  <a:moveTo>
                    <a:pt x="14127" y="9208"/>
                  </a:moveTo>
                  <a:cubicBezTo>
                    <a:pt x="11859" y="6662"/>
                    <a:pt x="9334" y="4364"/>
                    <a:pt x="6895" y="2011"/>
                  </a:cubicBezTo>
                  <a:cubicBezTo>
                    <a:pt x="6083" y="1253"/>
                    <a:pt x="5141" y="449"/>
                    <a:pt x="4114" y="149"/>
                  </a:cubicBezTo>
                  <a:cubicBezTo>
                    <a:pt x="3173" y="-103"/>
                    <a:pt x="1761" y="-60"/>
                    <a:pt x="1119" y="470"/>
                  </a:cubicBezTo>
                  <a:cubicBezTo>
                    <a:pt x="348" y="1065"/>
                    <a:pt x="-165" y="2511"/>
                    <a:pt x="49" y="3389"/>
                  </a:cubicBezTo>
                  <a:cubicBezTo>
                    <a:pt x="1846" y="10838"/>
                    <a:pt x="6852" y="16299"/>
                    <a:pt x="12030" y="21558"/>
                  </a:cubicBezTo>
                  <a:cubicBezTo>
                    <a:pt x="17165" y="26761"/>
                    <a:pt x="21615" y="32893"/>
                    <a:pt x="28890" y="35443"/>
                  </a:cubicBezTo>
                  <a:cubicBezTo>
                    <a:pt x="30302" y="35910"/>
                    <a:pt x="32099" y="35319"/>
                    <a:pt x="33682" y="35097"/>
                  </a:cubicBezTo>
                  <a:cubicBezTo>
                    <a:pt x="33982" y="35062"/>
                    <a:pt x="34196" y="34322"/>
                    <a:pt x="34410" y="33873"/>
                  </a:cubicBezTo>
                  <a:cubicBezTo>
                    <a:pt x="33982" y="32854"/>
                    <a:pt x="33854" y="31626"/>
                    <a:pt x="33169" y="30826"/>
                  </a:cubicBezTo>
                  <a:cubicBezTo>
                    <a:pt x="26879" y="23569"/>
                    <a:pt x="20545" y="16354"/>
                    <a:pt x="14127" y="9208"/>
                  </a:cubicBezTo>
                  <a:close/>
                </a:path>
              </a:pathLst>
            </a:custGeom>
            <a:grpFill/>
            <a:ln w="5028" cap="flat">
              <a:solidFill>
                <a:schemeClr val="bg1"/>
              </a:solidFill>
              <a:prstDash val="solid"/>
              <a:miter/>
            </a:ln>
          </p:spPr>
          <p:txBody>
            <a:bodyPr rtlCol="0" anchor="ctr"/>
            <a:lstStyle/>
            <a:p>
              <a:endParaRPr lang="en-US"/>
            </a:p>
          </p:txBody>
        </p:sp>
        <p:sp>
          <p:nvSpPr>
            <p:cNvPr id="522" name="Freeform 521">
              <a:extLst>
                <a:ext uri="{FF2B5EF4-FFF2-40B4-BE49-F238E27FC236}">
                  <a16:creationId xmlns:a16="http://schemas.microsoft.com/office/drawing/2014/main" id="{E46048BC-3405-B55B-CF26-2BCE9682EEF0}"/>
                </a:ext>
              </a:extLst>
            </p:cNvPr>
            <p:cNvSpPr/>
            <p:nvPr/>
          </p:nvSpPr>
          <p:spPr>
            <a:xfrm>
              <a:off x="7733422" y="5273122"/>
              <a:ext cx="568144" cy="600930"/>
            </a:xfrm>
            <a:custGeom>
              <a:avLst/>
              <a:gdLst>
                <a:gd name="connsiteX0" fmla="*/ 7912 w 568144"/>
                <a:gd name="connsiteY0" fmla="*/ 238322 h 600930"/>
                <a:gd name="connsiteX1" fmla="*/ 7933 w 568144"/>
                <a:gd name="connsiteY1" fmla="*/ 238283 h 600930"/>
                <a:gd name="connsiteX2" fmla="*/ 7616 w 568144"/>
                <a:gd name="connsiteY2" fmla="*/ 238283 h 600930"/>
                <a:gd name="connsiteX3" fmla="*/ 7574 w 568144"/>
                <a:gd name="connsiteY3" fmla="*/ 238609 h 600930"/>
                <a:gd name="connsiteX4" fmla="*/ 7912 w 568144"/>
                <a:gd name="connsiteY4" fmla="*/ 238322 h 600930"/>
                <a:gd name="connsiteX5" fmla="*/ 4321 w 568144"/>
                <a:gd name="connsiteY5" fmla="*/ 238254 h 600930"/>
                <a:gd name="connsiteX6" fmla="*/ 4133 w 568144"/>
                <a:gd name="connsiteY6" fmla="*/ 238254 h 600930"/>
                <a:gd name="connsiteX7" fmla="*/ 4133 w 568144"/>
                <a:gd name="connsiteY7" fmla="*/ 238622 h 600930"/>
                <a:gd name="connsiteX8" fmla="*/ 4488 w 568144"/>
                <a:gd name="connsiteY8" fmla="*/ 238609 h 600930"/>
                <a:gd name="connsiteX9" fmla="*/ 4321 w 568144"/>
                <a:gd name="connsiteY9" fmla="*/ 238254 h 600930"/>
                <a:gd name="connsiteX10" fmla="*/ 6187 w 568144"/>
                <a:gd name="connsiteY10" fmla="*/ 230859 h 600930"/>
                <a:gd name="connsiteX11" fmla="*/ 3423 w 568144"/>
                <a:gd name="connsiteY11" fmla="*/ 230196 h 600930"/>
                <a:gd name="connsiteX12" fmla="*/ 1848 w 568144"/>
                <a:gd name="connsiteY12" fmla="*/ 232682 h 600930"/>
                <a:gd name="connsiteX13" fmla="*/ 4321 w 568144"/>
                <a:gd name="connsiteY13" fmla="*/ 238254 h 600930"/>
                <a:gd name="connsiteX14" fmla="*/ 7621 w 568144"/>
                <a:gd name="connsiteY14" fmla="*/ 238283 h 600930"/>
                <a:gd name="connsiteX15" fmla="*/ 6187 w 568144"/>
                <a:gd name="connsiteY15" fmla="*/ 230859 h 600930"/>
                <a:gd name="connsiteX16" fmla="*/ 388463 w 568144"/>
                <a:gd name="connsiteY16" fmla="*/ 87228 h 600930"/>
                <a:gd name="connsiteX17" fmla="*/ 387008 w 568144"/>
                <a:gd name="connsiteY17" fmla="*/ 87668 h 600930"/>
                <a:gd name="connsiteX18" fmla="*/ 384698 w 568144"/>
                <a:gd name="connsiteY18" fmla="*/ 90779 h 600930"/>
                <a:gd name="connsiteX19" fmla="*/ 388292 w 568144"/>
                <a:gd name="connsiteY19" fmla="*/ 89692 h 600930"/>
                <a:gd name="connsiteX20" fmla="*/ 388463 w 568144"/>
                <a:gd name="connsiteY20" fmla="*/ 87228 h 600930"/>
                <a:gd name="connsiteX21" fmla="*/ 2927 w 568144"/>
                <a:gd name="connsiteY21" fmla="*/ 238728 h 600930"/>
                <a:gd name="connsiteX22" fmla="*/ 1617 w 568144"/>
                <a:gd name="connsiteY22" fmla="*/ 244227 h 600930"/>
                <a:gd name="connsiteX23" fmla="*/ 4176 w 568144"/>
                <a:gd name="connsiteY23" fmla="*/ 245177 h 600930"/>
                <a:gd name="connsiteX24" fmla="*/ 4129 w 568144"/>
                <a:gd name="connsiteY24" fmla="*/ 238622 h 600930"/>
                <a:gd name="connsiteX25" fmla="*/ 2927 w 568144"/>
                <a:gd name="connsiteY25" fmla="*/ 238728 h 600930"/>
                <a:gd name="connsiteX26" fmla="*/ 384698 w 568144"/>
                <a:gd name="connsiteY26" fmla="*/ 90775 h 600930"/>
                <a:gd name="connsiteX27" fmla="*/ 383714 w 568144"/>
                <a:gd name="connsiteY27" fmla="*/ 91010 h 600930"/>
                <a:gd name="connsiteX28" fmla="*/ 383842 w 568144"/>
                <a:gd name="connsiteY28" fmla="*/ 91468 h 600930"/>
                <a:gd name="connsiteX29" fmla="*/ 384141 w 568144"/>
                <a:gd name="connsiteY29" fmla="*/ 91477 h 600930"/>
                <a:gd name="connsiteX30" fmla="*/ 384698 w 568144"/>
                <a:gd name="connsiteY30" fmla="*/ 90775 h 600930"/>
                <a:gd name="connsiteX31" fmla="*/ 274383 w 568144"/>
                <a:gd name="connsiteY31" fmla="*/ 13906 h 600930"/>
                <a:gd name="connsiteX32" fmla="*/ 280716 w 568144"/>
                <a:gd name="connsiteY32" fmla="*/ 9729 h 600930"/>
                <a:gd name="connsiteX33" fmla="*/ 279175 w 568144"/>
                <a:gd name="connsiteY33" fmla="*/ 5771 h 600930"/>
                <a:gd name="connsiteX34" fmla="*/ 274554 w 568144"/>
                <a:gd name="connsiteY34" fmla="*/ 5035 h 600930"/>
                <a:gd name="connsiteX35" fmla="*/ 267879 w 568144"/>
                <a:gd name="connsiteY35" fmla="*/ 5942 h 600930"/>
                <a:gd name="connsiteX36" fmla="*/ 265953 w 568144"/>
                <a:gd name="connsiteY36" fmla="*/ 8163 h 600930"/>
                <a:gd name="connsiteX37" fmla="*/ 266894 w 568144"/>
                <a:gd name="connsiteY37" fmla="*/ 10962 h 600930"/>
                <a:gd name="connsiteX38" fmla="*/ 274383 w 568144"/>
                <a:gd name="connsiteY38" fmla="*/ 13906 h 600930"/>
                <a:gd name="connsiteX39" fmla="*/ 562280 w 568144"/>
                <a:gd name="connsiteY39" fmla="*/ 257569 h 600930"/>
                <a:gd name="connsiteX40" fmla="*/ 567329 w 568144"/>
                <a:gd name="connsiteY40" fmla="*/ 234355 h 600930"/>
                <a:gd name="connsiteX41" fmla="*/ 568142 w 568144"/>
                <a:gd name="connsiteY41" fmla="*/ 231120 h 600930"/>
                <a:gd name="connsiteX42" fmla="*/ 566944 w 568144"/>
                <a:gd name="connsiteY42" fmla="*/ 228634 h 600930"/>
                <a:gd name="connsiteX43" fmla="*/ 565574 w 568144"/>
                <a:gd name="connsiteY43" fmla="*/ 229576 h 600930"/>
                <a:gd name="connsiteX44" fmla="*/ 557187 w 568144"/>
                <a:gd name="connsiteY44" fmla="*/ 228959 h 600930"/>
                <a:gd name="connsiteX45" fmla="*/ 555262 w 568144"/>
                <a:gd name="connsiteY45" fmla="*/ 226101 h 600930"/>
                <a:gd name="connsiteX46" fmla="*/ 545420 w 568144"/>
                <a:gd name="connsiteY46" fmla="*/ 212660 h 600930"/>
                <a:gd name="connsiteX47" fmla="*/ 538488 w 568144"/>
                <a:gd name="connsiteY47" fmla="*/ 192489 h 600930"/>
                <a:gd name="connsiteX48" fmla="*/ 533353 w 568144"/>
                <a:gd name="connsiteY48" fmla="*/ 184838 h 600930"/>
                <a:gd name="connsiteX49" fmla="*/ 524024 w 568144"/>
                <a:gd name="connsiteY49" fmla="*/ 180880 h 600930"/>
                <a:gd name="connsiteX50" fmla="*/ 522270 w 568144"/>
                <a:gd name="connsiteY50" fmla="*/ 178389 h 600930"/>
                <a:gd name="connsiteX51" fmla="*/ 518718 w 568144"/>
                <a:gd name="connsiteY51" fmla="*/ 163592 h 600930"/>
                <a:gd name="connsiteX52" fmla="*/ 514568 w 568144"/>
                <a:gd name="connsiteY52" fmla="*/ 150819 h 600930"/>
                <a:gd name="connsiteX53" fmla="*/ 511872 w 568144"/>
                <a:gd name="connsiteY53" fmla="*/ 146668 h 600930"/>
                <a:gd name="connsiteX54" fmla="*/ 488123 w 568144"/>
                <a:gd name="connsiteY54" fmla="*/ 130241 h 600930"/>
                <a:gd name="connsiteX55" fmla="*/ 484186 w 568144"/>
                <a:gd name="connsiteY55" fmla="*/ 124961 h 600930"/>
                <a:gd name="connsiteX56" fmla="*/ 482475 w 568144"/>
                <a:gd name="connsiteY56" fmla="*/ 111601 h 600930"/>
                <a:gd name="connsiteX57" fmla="*/ 478367 w 568144"/>
                <a:gd name="connsiteY57" fmla="*/ 93762 h 600930"/>
                <a:gd name="connsiteX58" fmla="*/ 474686 w 568144"/>
                <a:gd name="connsiteY58" fmla="*/ 79213 h 600930"/>
                <a:gd name="connsiteX59" fmla="*/ 474131 w 568144"/>
                <a:gd name="connsiteY59" fmla="*/ 67330 h 600930"/>
                <a:gd name="connsiteX60" fmla="*/ 468311 w 568144"/>
                <a:gd name="connsiteY60" fmla="*/ 53718 h 600930"/>
                <a:gd name="connsiteX61" fmla="*/ 459154 w 568144"/>
                <a:gd name="connsiteY61" fmla="*/ 50847 h 600930"/>
                <a:gd name="connsiteX62" fmla="*/ 454061 w 568144"/>
                <a:gd name="connsiteY62" fmla="*/ 47548 h 600930"/>
                <a:gd name="connsiteX63" fmla="*/ 453249 w 568144"/>
                <a:gd name="connsiteY63" fmla="*/ 42507 h 600930"/>
                <a:gd name="connsiteX64" fmla="*/ 450467 w 568144"/>
                <a:gd name="connsiteY64" fmla="*/ 25746 h 600930"/>
                <a:gd name="connsiteX65" fmla="*/ 442722 w 568144"/>
                <a:gd name="connsiteY65" fmla="*/ 3272 h 600930"/>
                <a:gd name="connsiteX66" fmla="*/ 439085 w 568144"/>
                <a:gd name="connsiteY66" fmla="*/ 118 h 600930"/>
                <a:gd name="connsiteX67" fmla="*/ 436047 w 568144"/>
                <a:gd name="connsiteY67" fmla="*/ 846 h 600930"/>
                <a:gd name="connsiteX68" fmla="*/ 434035 w 568144"/>
                <a:gd name="connsiteY68" fmla="*/ 3503 h 600930"/>
                <a:gd name="connsiteX69" fmla="*/ 428986 w 568144"/>
                <a:gd name="connsiteY69" fmla="*/ 17958 h 600930"/>
                <a:gd name="connsiteX70" fmla="*/ 425178 w 568144"/>
                <a:gd name="connsiteY70" fmla="*/ 32614 h 600930"/>
                <a:gd name="connsiteX71" fmla="*/ 421712 w 568144"/>
                <a:gd name="connsiteY71" fmla="*/ 57762 h 600930"/>
                <a:gd name="connsiteX72" fmla="*/ 420684 w 568144"/>
                <a:gd name="connsiteY72" fmla="*/ 66175 h 600930"/>
                <a:gd name="connsiteX73" fmla="*/ 414779 w 568144"/>
                <a:gd name="connsiteY73" fmla="*/ 85751 h 600930"/>
                <a:gd name="connsiteX74" fmla="*/ 410201 w 568144"/>
                <a:gd name="connsiteY74" fmla="*/ 98550 h 600930"/>
                <a:gd name="connsiteX75" fmla="*/ 402285 w 568144"/>
                <a:gd name="connsiteY75" fmla="*/ 104468 h 600930"/>
                <a:gd name="connsiteX76" fmla="*/ 388378 w 568144"/>
                <a:gd name="connsiteY76" fmla="*/ 99979 h 600930"/>
                <a:gd name="connsiteX77" fmla="*/ 383842 w 568144"/>
                <a:gd name="connsiteY77" fmla="*/ 91468 h 600930"/>
                <a:gd name="connsiteX78" fmla="*/ 380718 w 568144"/>
                <a:gd name="connsiteY78" fmla="*/ 91288 h 600930"/>
                <a:gd name="connsiteX79" fmla="*/ 368737 w 568144"/>
                <a:gd name="connsiteY79" fmla="*/ 85820 h 600930"/>
                <a:gd name="connsiteX80" fmla="*/ 354616 w 568144"/>
                <a:gd name="connsiteY80" fmla="*/ 76440 h 600930"/>
                <a:gd name="connsiteX81" fmla="*/ 346699 w 568144"/>
                <a:gd name="connsiteY81" fmla="*/ 70223 h 600930"/>
                <a:gd name="connsiteX82" fmla="*/ 340880 w 568144"/>
                <a:gd name="connsiteY82" fmla="*/ 64048 h 600930"/>
                <a:gd name="connsiteX83" fmla="*/ 338911 w 568144"/>
                <a:gd name="connsiteY83" fmla="*/ 56512 h 600930"/>
                <a:gd name="connsiteX84" fmla="*/ 344217 w 568144"/>
                <a:gd name="connsiteY84" fmla="*/ 40492 h 600930"/>
                <a:gd name="connsiteX85" fmla="*/ 347598 w 568144"/>
                <a:gd name="connsiteY85" fmla="*/ 37103 h 600930"/>
                <a:gd name="connsiteX86" fmla="*/ 351877 w 568144"/>
                <a:gd name="connsiteY86" fmla="*/ 34488 h 600930"/>
                <a:gd name="connsiteX87" fmla="*/ 359066 w 568144"/>
                <a:gd name="connsiteY87" fmla="*/ 20988 h 600930"/>
                <a:gd name="connsiteX88" fmla="*/ 357696 w 568144"/>
                <a:gd name="connsiteY88" fmla="*/ 18206 h 600930"/>
                <a:gd name="connsiteX89" fmla="*/ 349866 w 568144"/>
                <a:gd name="connsiteY89" fmla="*/ 16199 h 600930"/>
                <a:gd name="connsiteX90" fmla="*/ 342035 w 568144"/>
                <a:gd name="connsiteY90" fmla="*/ 15930 h 600930"/>
                <a:gd name="connsiteX91" fmla="*/ 337285 w 568144"/>
                <a:gd name="connsiteY91" fmla="*/ 16396 h 600930"/>
                <a:gd name="connsiteX92" fmla="*/ 332493 w 568144"/>
                <a:gd name="connsiteY92" fmla="*/ 17491 h 600930"/>
                <a:gd name="connsiteX93" fmla="*/ 307075 w 568144"/>
                <a:gd name="connsiteY93" fmla="*/ 8463 h 600930"/>
                <a:gd name="connsiteX94" fmla="*/ 294495 w 568144"/>
                <a:gd name="connsiteY94" fmla="*/ 3375 h 600930"/>
                <a:gd name="connsiteX95" fmla="*/ 291200 w 568144"/>
                <a:gd name="connsiteY95" fmla="*/ 3610 h 600930"/>
                <a:gd name="connsiteX96" fmla="*/ 289873 w 568144"/>
                <a:gd name="connsiteY96" fmla="*/ 4539 h 600930"/>
                <a:gd name="connsiteX97" fmla="*/ 289830 w 568144"/>
                <a:gd name="connsiteY97" fmla="*/ 6195 h 600930"/>
                <a:gd name="connsiteX98" fmla="*/ 294751 w 568144"/>
                <a:gd name="connsiteY98" fmla="*/ 10688 h 600930"/>
                <a:gd name="connsiteX99" fmla="*/ 293724 w 568144"/>
                <a:gd name="connsiteY99" fmla="*/ 16409 h 600930"/>
                <a:gd name="connsiteX100" fmla="*/ 282128 w 568144"/>
                <a:gd name="connsiteY100" fmla="*/ 18497 h 600930"/>
                <a:gd name="connsiteX101" fmla="*/ 275495 w 568144"/>
                <a:gd name="connsiteY101" fmla="*/ 19336 h 600930"/>
                <a:gd name="connsiteX102" fmla="*/ 263300 w 568144"/>
                <a:gd name="connsiteY102" fmla="*/ 28493 h 600930"/>
                <a:gd name="connsiteX103" fmla="*/ 250206 w 568144"/>
                <a:gd name="connsiteY103" fmla="*/ 46260 h 600930"/>
                <a:gd name="connsiteX104" fmla="*/ 249222 w 568144"/>
                <a:gd name="connsiteY104" fmla="*/ 55849 h 600930"/>
                <a:gd name="connsiteX105" fmla="*/ 245028 w 568144"/>
                <a:gd name="connsiteY105" fmla="*/ 59820 h 600930"/>
                <a:gd name="connsiteX106" fmla="*/ 235058 w 568144"/>
                <a:gd name="connsiteY106" fmla="*/ 58481 h 600930"/>
                <a:gd name="connsiteX107" fmla="*/ 229153 w 568144"/>
                <a:gd name="connsiteY107" fmla="*/ 56538 h 600930"/>
                <a:gd name="connsiteX108" fmla="*/ 221836 w 568144"/>
                <a:gd name="connsiteY108" fmla="*/ 47086 h 600930"/>
                <a:gd name="connsiteX109" fmla="*/ 212721 w 568144"/>
                <a:gd name="connsiteY109" fmla="*/ 44300 h 600930"/>
                <a:gd name="connsiteX110" fmla="*/ 201840 w 568144"/>
                <a:gd name="connsiteY110" fmla="*/ 48759 h 600930"/>
                <a:gd name="connsiteX111" fmla="*/ 192849 w 568144"/>
                <a:gd name="connsiteY111" fmla="*/ 52858 h 600930"/>
                <a:gd name="connsiteX112" fmla="*/ 185784 w 568144"/>
                <a:gd name="connsiteY112" fmla="*/ 61844 h 600930"/>
                <a:gd name="connsiteX113" fmla="*/ 181775 w 568144"/>
                <a:gd name="connsiteY113" fmla="*/ 64994 h 600930"/>
                <a:gd name="connsiteX114" fmla="*/ 175716 w 568144"/>
                <a:gd name="connsiteY114" fmla="*/ 75533 h 600930"/>
                <a:gd name="connsiteX115" fmla="*/ 175390 w 568144"/>
                <a:gd name="connsiteY115" fmla="*/ 78918 h 600930"/>
                <a:gd name="connsiteX116" fmla="*/ 171959 w 568144"/>
                <a:gd name="connsiteY116" fmla="*/ 81849 h 600930"/>
                <a:gd name="connsiteX117" fmla="*/ 166875 w 568144"/>
                <a:gd name="connsiteY117" fmla="*/ 81528 h 600930"/>
                <a:gd name="connsiteX118" fmla="*/ 163127 w 568144"/>
                <a:gd name="connsiteY118" fmla="*/ 86265 h 600930"/>
                <a:gd name="connsiteX119" fmla="*/ 164316 w 568144"/>
                <a:gd name="connsiteY119" fmla="*/ 92940 h 600930"/>
                <a:gd name="connsiteX120" fmla="*/ 163683 w 568144"/>
                <a:gd name="connsiteY120" fmla="*/ 94408 h 600930"/>
                <a:gd name="connsiteX121" fmla="*/ 160893 w 568144"/>
                <a:gd name="connsiteY121" fmla="*/ 94177 h 600930"/>
                <a:gd name="connsiteX122" fmla="*/ 155955 w 568144"/>
                <a:gd name="connsiteY122" fmla="*/ 87313 h 600930"/>
                <a:gd name="connsiteX123" fmla="*/ 151539 w 568144"/>
                <a:gd name="connsiteY123" fmla="*/ 86329 h 600930"/>
                <a:gd name="connsiteX124" fmla="*/ 143760 w 568144"/>
                <a:gd name="connsiteY124" fmla="*/ 92966 h 600930"/>
                <a:gd name="connsiteX125" fmla="*/ 140931 w 568144"/>
                <a:gd name="connsiteY125" fmla="*/ 98956 h 600930"/>
                <a:gd name="connsiteX126" fmla="*/ 132797 w 568144"/>
                <a:gd name="connsiteY126" fmla="*/ 118478 h 600930"/>
                <a:gd name="connsiteX127" fmla="*/ 129215 w 568144"/>
                <a:gd name="connsiteY127" fmla="*/ 124237 h 600930"/>
                <a:gd name="connsiteX128" fmla="*/ 110947 w 568144"/>
                <a:gd name="connsiteY128" fmla="*/ 135372 h 600930"/>
                <a:gd name="connsiteX129" fmla="*/ 95735 w 568144"/>
                <a:gd name="connsiteY129" fmla="*/ 137588 h 600930"/>
                <a:gd name="connsiteX130" fmla="*/ 72252 w 568144"/>
                <a:gd name="connsiteY130" fmla="*/ 146895 h 600930"/>
                <a:gd name="connsiteX131" fmla="*/ 67421 w 568144"/>
                <a:gd name="connsiteY131" fmla="*/ 148012 h 600930"/>
                <a:gd name="connsiteX132" fmla="*/ 51306 w 568144"/>
                <a:gd name="connsiteY132" fmla="*/ 151576 h 600930"/>
                <a:gd name="connsiteX133" fmla="*/ 31708 w 568144"/>
                <a:gd name="connsiteY133" fmla="*/ 161859 h 600930"/>
                <a:gd name="connsiteX134" fmla="*/ 24390 w 568144"/>
                <a:gd name="connsiteY134" fmla="*/ 168804 h 600930"/>
                <a:gd name="connsiteX135" fmla="*/ 20719 w 568144"/>
                <a:gd name="connsiteY135" fmla="*/ 167940 h 600930"/>
                <a:gd name="connsiteX136" fmla="*/ 17771 w 568144"/>
                <a:gd name="connsiteY136" fmla="*/ 168654 h 600930"/>
                <a:gd name="connsiteX137" fmla="*/ 14506 w 568144"/>
                <a:gd name="connsiteY137" fmla="*/ 174517 h 600930"/>
                <a:gd name="connsiteX138" fmla="*/ 13761 w 568144"/>
                <a:gd name="connsiteY138" fmla="*/ 182947 h 600930"/>
                <a:gd name="connsiteX139" fmla="*/ 10120 w 568144"/>
                <a:gd name="connsiteY139" fmla="*/ 195921 h 600930"/>
                <a:gd name="connsiteX140" fmla="*/ 6692 w 568144"/>
                <a:gd name="connsiteY140" fmla="*/ 208878 h 600930"/>
                <a:gd name="connsiteX141" fmla="*/ 10304 w 568144"/>
                <a:gd name="connsiteY141" fmla="*/ 227102 h 600930"/>
                <a:gd name="connsiteX142" fmla="*/ 11891 w 568144"/>
                <a:gd name="connsiteY142" fmla="*/ 231968 h 600930"/>
                <a:gd name="connsiteX143" fmla="*/ 10227 w 568144"/>
                <a:gd name="connsiteY143" fmla="*/ 236448 h 600930"/>
                <a:gd name="connsiteX144" fmla="*/ 7912 w 568144"/>
                <a:gd name="connsiteY144" fmla="*/ 238339 h 600930"/>
                <a:gd name="connsiteX145" fmla="*/ 4347 w 568144"/>
                <a:gd name="connsiteY145" fmla="*/ 245263 h 600930"/>
                <a:gd name="connsiteX146" fmla="*/ 4176 w 568144"/>
                <a:gd name="connsiteY146" fmla="*/ 245194 h 600930"/>
                <a:gd name="connsiteX147" fmla="*/ 4176 w 568144"/>
                <a:gd name="connsiteY147" fmla="*/ 245584 h 600930"/>
                <a:gd name="connsiteX148" fmla="*/ 4433 w 568144"/>
                <a:gd name="connsiteY148" fmla="*/ 245280 h 600930"/>
                <a:gd name="connsiteX149" fmla="*/ 4933 w 568144"/>
                <a:gd name="connsiteY149" fmla="*/ 250256 h 600930"/>
                <a:gd name="connsiteX150" fmla="*/ 7321 w 568144"/>
                <a:gd name="connsiteY150" fmla="*/ 261887 h 600930"/>
                <a:gd name="connsiteX151" fmla="*/ 10911 w 568144"/>
                <a:gd name="connsiteY151" fmla="*/ 281935 h 600930"/>
                <a:gd name="connsiteX152" fmla="*/ 13932 w 568144"/>
                <a:gd name="connsiteY152" fmla="*/ 303728 h 600930"/>
                <a:gd name="connsiteX153" fmla="*/ 16444 w 568144"/>
                <a:gd name="connsiteY153" fmla="*/ 329133 h 600930"/>
                <a:gd name="connsiteX154" fmla="*/ 16692 w 568144"/>
                <a:gd name="connsiteY154" fmla="*/ 335851 h 600930"/>
                <a:gd name="connsiteX155" fmla="*/ 13902 w 568144"/>
                <a:gd name="connsiteY155" fmla="*/ 349227 h 600930"/>
                <a:gd name="connsiteX156" fmla="*/ 4155 w 568144"/>
                <a:gd name="connsiteY156" fmla="*/ 364658 h 600930"/>
                <a:gd name="connsiteX157" fmla="*/ 3230 w 568144"/>
                <a:gd name="connsiteY157" fmla="*/ 378364 h 600930"/>
                <a:gd name="connsiteX158" fmla="*/ 10415 w 568144"/>
                <a:gd name="connsiteY158" fmla="*/ 385625 h 600930"/>
                <a:gd name="connsiteX159" fmla="*/ 23603 w 568144"/>
                <a:gd name="connsiteY159" fmla="*/ 392698 h 600930"/>
                <a:gd name="connsiteX160" fmla="*/ 35520 w 568144"/>
                <a:gd name="connsiteY160" fmla="*/ 393272 h 600930"/>
                <a:gd name="connsiteX161" fmla="*/ 42029 w 568144"/>
                <a:gd name="connsiteY161" fmla="*/ 391569 h 600930"/>
                <a:gd name="connsiteX162" fmla="*/ 67190 w 568144"/>
                <a:gd name="connsiteY162" fmla="*/ 377645 h 600930"/>
                <a:gd name="connsiteX163" fmla="*/ 70279 w 568144"/>
                <a:gd name="connsiteY163" fmla="*/ 376318 h 600930"/>
                <a:gd name="connsiteX164" fmla="*/ 93904 w 568144"/>
                <a:gd name="connsiteY164" fmla="*/ 374795 h 600930"/>
                <a:gd name="connsiteX165" fmla="*/ 114337 w 568144"/>
                <a:gd name="connsiteY165" fmla="*/ 376019 h 600930"/>
                <a:gd name="connsiteX166" fmla="*/ 123481 w 568144"/>
                <a:gd name="connsiteY166" fmla="*/ 371932 h 600930"/>
                <a:gd name="connsiteX167" fmla="*/ 146258 w 568144"/>
                <a:gd name="connsiteY167" fmla="*/ 355860 h 600930"/>
                <a:gd name="connsiteX168" fmla="*/ 153542 w 568144"/>
                <a:gd name="connsiteY168" fmla="*/ 351397 h 600930"/>
                <a:gd name="connsiteX169" fmla="*/ 164757 w 568144"/>
                <a:gd name="connsiteY169" fmla="*/ 348269 h 600930"/>
                <a:gd name="connsiteX170" fmla="*/ 194633 w 568144"/>
                <a:gd name="connsiteY170" fmla="*/ 343168 h 600930"/>
                <a:gd name="connsiteX171" fmla="*/ 217771 w 568144"/>
                <a:gd name="connsiteY171" fmla="*/ 338316 h 600930"/>
                <a:gd name="connsiteX172" fmla="*/ 234844 w 568144"/>
                <a:gd name="connsiteY172" fmla="*/ 338649 h 600930"/>
                <a:gd name="connsiteX173" fmla="*/ 242247 w 568144"/>
                <a:gd name="connsiteY173" fmla="*/ 342248 h 600930"/>
                <a:gd name="connsiteX174" fmla="*/ 253972 w 568144"/>
                <a:gd name="connsiteY174" fmla="*/ 348269 h 600930"/>
                <a:gd name="connsiteX175" fmla="*/ 268264 w 568144"/>
                <a:gd name="connsiteY175" fmla="*/ 353613 h 600930"/>
                <a:gd name="connsiteX176" fmla="*/ 272714 w 568144"/>
                <a:gd name="connsiteY176" fmla="*/ 360387 h 600930"/>
                <a:gd name="connsiteX177" fmla="*/ 275795 w 568144"/>
                <a:gd name="connsiteY177" fmla="*/ 369634 h 600930"/>
                <a:gd name="connsiteX178" fmla="*/ 280630 w 568144"/>
                <a:gd name="connsiteY178" fmla="*/ 380315 h 600930"/>
                <a:gd name="connsiteX179" fmla="*/ 281786 w 568144"/>
                <a:gd name="connsiteY179" fmla="*/ 392198 h 600930"/>
                <a:gd name="connsiteX180" fmla="*/ 281828 w 568144"/>
                <a:gd name="connsiteY180" fmla="*/ 397273 h 600930"/>
                <a:gd name="connsiteX181" fmla="*/ 282256 w 568144"/>
                <a:gd name="connsiteY181" fmla="*/ 398890 h 600930"/>
                <a:gd name="connsiteX182" fmla="*/ 286150 w 568144"/>
                <a:gd name="connsiteY182" fmla="*/ 402044 h 600930"/>
                <a:gd name="connsiteX183" fmla="*/ 289189 w 568144"/>
                <a:gd name="connsiteY183" fmla="*/ 401256 h 600930"/>
                <a:gd name="connsiteX184" fmla="*/ 303138 w 568144"/>
                <a:gd name="connsiteY184" fmla="*/ 386306 h 600930"/>
                <a:gd name="connsiteX185" fmla="*/ 311354 w 568144"/>
                <a:gd name="connsiteY185" fmla="*/ 380250 h 600930"/>
                <a:gd name="connsiteX186" fmla="*/ 319227 w 568144"/>
                <a:gd name="connsiteY186" fmla="*/ 371513 h 600930"/>
                <a:gd name="connsiteX187" fmla="*/ 320768 w 568144"/>
                <a:gd name="connsiteY187" fmla="*/ 371200 h 600930"/>
                <a:gd name="connsiteX188" fmla="*/ 321752 w 568144"/>
                <a:gd name="connsiteY188" fmla="*/ 372523 h 600930"/>
                <a:gd name="connsiteX189" fmla="*/ 320426 w 568144"/>
                <a:gd name="connsiteY189" fmla="*/ 378980 h 600930"/>
                <a:gd name="connsiteX190" fmla="*/ 312210 w 568144"/>
                <a:gd name="connsiteY190" fmla="*/ 393760 h 600930"/>
                <a:gd name="connsiteX191" fmla="*/ 302967 w 568144"/>
                <a:gd name="connsiteY191" fmla="*/ 405326 h 600930"/>
                <a:gd name="connsiteX192" fmla="*/ 301427 w 568144"/>
                <a:gd name="connsiteY192" fmla="*/ 408193 h 600930"/>
                <a:gd name="connsiteX193" fmla="*/ 302582 w 568144"/>
                <a:gd name="connsiteY193" fmla="*/ 410983 h 600930"/>
                <a:gd name="connsiteX194" fmla="*/ 307503 w 568144"/>
                <a:gd name="connsiteY194" fmla="*/ 410893 h 600930"/>
                <a:gd name="connsiteX195" fmla="*/ 318158 w 568144"/>
                <a:gd name="connsiteY195" fmla="*/ 403871 h 600930"/>
                <a:gd name="connsiteX196" fmla="*/ 319698 w 568144"/>
                <a:gd name="connsiteY196" fmla="*/ 400820 h 600930"/>
                <a:gd name="connsiteX197" fmla="*/ 320939 w 568144"/>
                <a:gd name="connsiteY197" fmla="*/ 399707 h 600930"/>
                <a:gd name="connsiteX198" fmla="*/ 322651 w 568144"/>
                <a:gd name="connsiteY198" fmla="*/ 401954 h 600930"/>
                <a:gd name="connsiteX199" fmla="*/ 319570 w 568144"/>
                <a:gd name="connsiteY199" fmla="*/ 416464 h 600930"/>
                <a:gd name="connsiteX200" fmla="*/ 321196 w 568144"/>
                <a:gd name="connsiteY200" fmla="*/ 420097 h 600930"/>
                <a:gd name="connsiteX201" fmla="*/ 329326 w 568144"/>
                <a:gd name="connsiteY201" fmla="*/ 420423 h 600930"/>
                <a:gd name="connsiteX202" fmla="*/ 329240 w 568144"/>
                <a:gd name="connsiteY202" fmla="*/ 420016 h 600930"/>
                <a:gd name="connsiteX203" fmla="*/ 330054 w 568144"/>
                <a:gd name="connsiteY203" fmla="*/ 419203 h 600930"/>
                <a:gd name="connsiteX204" fmla="*/ 329669 w 568144"/>
                <a:gd name="connsiteY204" fmla="*/ 420436 h 600930"/>
                <a:gd name="connsiteX205" fmla="*/ 329326 w 568144"/>
                <a:gd name="connsiteY205" fmla="*/ 420423 h 600930"/>
                <a:gd name="connsiteX206" fmla="*/ 329497 w 568144"/>
                <a:gd name="connsiteY206" fmla="*/ 421698 h 600930"/>
                <a:gd name="connsiteX207" fmla="*/ 330781 w 568144"/>
                <a:gd name="connsiteY207" fmla="*/ 449970 h 600930"/>
                <a:gd name="connsiteX208" fmla="*/ 331594 w 568144"/>
                <a:gd name="connsiteY208" fmla="*/ 456534 h 600930"/>
                <a:gd name="connsiteX209" fmla="*/ 335188 w 568144"/>
                <a:gd name="connsiteY209" fmla="*/ 464258 h 600930"/>
                <a:gd name="connsiteX210" fmla="*/ 352818 w 568144"/>
                <a:gd name="connsiteY210" fmla="*/ 478858 h 600930"/>
                <a:gd name="connsiteX211" fmla="*/ 364800 w 568144"/>
                <a:gd name="connsiteY211" fmla="*/ 485084 h 600930"/>
                <a:gd name="connsiteX212" fmla="*/ 371090 w 568144"/>
                <a:gd name="connsiteY212" fmla="*/ 490775 h 600930"/>
                <a:gd name="connsiteX213" fmla="*/ 377509 w 568144"/>
                <a:gd name="connsiteY213" fmla="*/ 491661 h 600930"/>
                <a:gd name="connsiteX214" fmla="*/ 396037 w 568144"/>
                <a:gd name="connsiteY214" fmla="*/ 477321 h 600930"/>
                <a:gd name="connsiteX215" fmla="*/ 398818 w 568144"/>
                <a:gd name="connsiteY215" fmla="*/ 477565 h 600930"/>
                <a:gd name="connsiteX216" fmla="*/ 399417 w 568144"/>
                <a:gd name="connsiteY216" fmla="*/ 479012 h 600930"/>
                <a:gd name="connsiteX217" fmla="*/ 398390 w 568144"/>
                <a:gd name="connsiteY217" fmla="*/ 483779 h 600930"/>
                <a:gd name="connsiteX218" fmla="*/ 409302 w 568144"/>
                <a:gd name="connsiteY218" fmla="*/ 499029 h 600930"/>
                <a:gd name="connsiteX219" fmla="*/ 413838 w 568144"/>
                <a:gd name="connsiteY219" fmla="*/ 499812 h 600930"/>
                <a:gd name="connsiteX220" fmla="*/ 432794 w 568144"/>
                <a:gd name="connsiteY220" fmla="*/ 485533 h 600930"/>
                <a:gd name="connsiteX221" fmla="*/ 453249 w 568144"/>
                <a:gd name="connsiteY221" fmla="*/ 478267 h 600930"/>
                <a:gd name="connsiteX222" fmla="*/ 461764 w 568144"/>
                <a:gd name="connsiteY222" fmla="*/ 478023 h 600930"/>
                <a:gd name="connsiteX223" fmla="*/ 473531 w 568144"/>
                <a:gd name="connsiteY223" fmla="*/ 466983 h 600930"/>
                <a:gd name="connsiteX224" fmla="*/ 479308 w 568144"/>
                <a:gd name="connsiteY224" fmla="*/ 445703 h 600930"/>
                <a:gd name="connsiteX225" fmla="*/ 490648 w 568144"/>
                <a:gd name="connsiteY225" fmla="*/ 424954 h 600930"/>
                <a:gd name="connsiteX226" fmla="*/ 499120 w 568144"/>
                <a:gd name="connsiteY226" fmla="*/ 412220 h 600930"/>
                <a:gd name="connsiteX227" fmla="*/ 507978 w 568144"/>
                <a:gd name="connsiteY227" fmla="*/ 395643 h 600930"/>
                <a:gd name="connsiteX228" fmla="*/ 527704 w 568144"/>
                <a:gd name="connsiteY228" fmla="*/ 372685 h 600930"/>
                <a:gd name="connsiteX229" fmla="*/ 531983 w 568144"/>
                <a:gd name="connsiteY229" fmla="*/ 367657 h 600930"/>
                <a:gd name="connsiteX230" fmla="*/ 543580 w 568144"/>
                <a:gd name="connsiteY230" fmla="*/ 348945 h 600930"/>
                <a:gd name="connsiteX231" fmla="*/ 549100 w 568144"/>
                <a:gd name="connsiteY231" fmla="*/ 327528 h 600930"/>
                <a:gd name="connsiteX232" fmla="*/ 559840 w 568144"/>
                <a:gd name="connsiteY232" fmla="*/ 302534 h 600930"/>
                <a:gd name="connsiteX233" fmla="*/ 562280 w 568144"/>
                <a:gd name="connsiteY233" fmla="*/ 294523 h 600930"/>
                <a:gd name="connsiteX234" fmla="*/ 560910 w 568144"/>
                <a:gd name="connsiteY234" fmla="*/ 277625 h 600930"/>
                <a:gd name="connsiteX235" fmla="*/ 560739 w 568144"/>
                <a:gd name="connsiteY235" fmla="*/ 265918 h 600930"/>
                <a:gd name="connsiteX236" fmla="*/ 562280 w 568144"/>
                <a:gd name="connsiteY236" fmla="*/ 257569 h 600930"/>
                <a:gd name="connsiteX237" fmla="*/ 297361 w 568144"/>
                <a:gd name="connsiteY237" fmla="*/ 421681 h 600930"/>
                <a:gd name="connsiteX238" fmla="*/ 296463 w 568144"/>
                <a:gd name="connsiteY238" fmla="*/ 424753 h 600930"/>
                <a:gd name="connsiteX239" fmla="*/ 297747 w 568144"/>
                <a:gd name="connsiteY239" fmla="*/ 425763 h 600930"/>
                <a:gd name="connsiteX240" fmla="*/ 303181 w 568144"/>
                <a:gd name="connsiteY240" fmla="*/ 427231 h 600930"/>
                <a:gd name="connsiteX241" fmla="*/ 307674 w 568144"/>
                <a:gd name="connsiteY241" fmla="*/ 426901 h 600930"/>
                <a:gd name="connsiteX242" fmla="*/ 309300 w 568144"/>
                <a:gd name="connsiteY242" fmla="*/ 426546 h 600930"/>
                <a:gd name="connsiteX243" fmla="*/ 312210 w 568144"/>
                <a:gd name="connsiteY243" fmla="*/ 424873 h 600930"/>
                <a:gd name="connsiteX244" fmla="*/ 309771 w 568144"/>
                <a:gd name="connsiteY244" fmla="*/ 420859 h 600930"/>
                <a:gd name="connsiteX245" fmla="*/ 297361 w 568144"/>
                <a:gd name="connsiteY245" fmla="*/ 421681 h 600930"/>
                <a:gd name="connsiteX246" fmla="*/ 349737 w 568144"/>
                <a:gd name="connsiteY246" fmla="*/ 47394 h 600930"/>
                <a:gd name="connsiteX247" fmla="*/ 352775 w 568144"/>
                <a:gd name="connsiteY247" fmla="*/ 50051 h 600930"/>
                <a:gd name="connsiteX248" fmla="*/ 355557 w 568144"/>
                <a:gd name="connsiteY248" fmla="*/ 48018 h 600930"/>
                <a:gd name="connsiteX249" fmla="*/ 354616 w 568144"/>
                <a:gd name="connsiteY249" fmla="*/ 45267 h 600930"/>
                <a:gd name="connsiteX250" fmla="*/ 351877 w 568144"/>
                <a:gd name="connsiteY250" fmla="*/ 44210 h 600930"/>
                <a:gd name="connsiteX251" fmla="*/ 349737 w 568144"/>
                <a:gd name="connsiteY251" fmla="*/ 47394 h 600930"/>
                <a:gd name="connsiteX252" fmla="*/ 376867 w 568144"/>
                <a:gd name="connsiteY252" fmla="*/ 517502 h 600930"/>
                <a:gd name="connsiteX253" fmla="*/ 378022 w 568144"/>
                <a:gd name="connsiteY253" fmla="*/ 514502 h 600930"/>
                <a:gd name="connsiteX254" fmla="*/ 377808 w 568144"/>
                <a:gd name="connsiteY254" fmla="*/ 512906 h 600930"/>
                <a:gd name="connsiteX255" fmla="*/ 376097 w 568144"/>
                <a:gd name="connsiteY255" fmla="*/ 510523 h 600930"/>
                <a:gd name="connsiteX256" fmla="*/ 373529 w 568144"/>
                <a:gd name="connsiteY256" fmla="*/ 511854 h 600930"/>
                <a:gd name="connsiteX257" fmla="*/ 372245 w 568144"/>
                <a:gd name="connsiteY257" fmla="*/ 516420 h 600930"/>
                <a:gd name="connsiteX258" fmla="*/ 374171 w 568144"/>
                <a:gd name="connsiteY258" fmla="*/ 518546 h 600930"/>
                <a:gd name="connsiteX259" fmla="*/ 376867 w 568144"/>
                <a:gd name="connsiteY259" fmla="*/ 517502 h 600930"/>
                <a:gd name="connsiteX260" fmla="*/ 422140 w 568144"/>
                <a:gd name="connsiteY260" fmla="*/ 540900 h 600930"/>
                <a:gd name="connsiteX261" fmla="*/ 405537 w 568144"/>
                <a:gd name="connsiteY261" fmla="*/ 544306 h 600930"/>
                <a:gd name="connsiteX262" fmla="*/ 392956 w 568144"/>
                <a:gd name="connsiteY262" fmla="*/ 541414 h 600930"/>
                <a:gd name="connsiteX263" fmla="*/ 384954 w 568144"/>
                <a:gd name="connsiteY263" fmla="*/ 535123 h 600930"/>
                <a:gd name="connsiteX264" fmla="*/ 380204 w 568144"/>
                <a:gd name="connsiteY264" fmla="*/ 534058 h 600930"/>
                <a:gd name="connsiteX265" fmla="*/ 376396 w 568144"/>
                <a:gd name="connsiteY265" fmla="*/ 539069 h 600930"/>
                <a:gd name="connsiteX266" fmla="*/ 376097 w 568144"/>
                <a:gd name="connsiteY266" fmla="*/ 542445 h 600930"/>
                <a:gd name="connsiteX267" fmla="*/ 373743 w 568144"/>
                <a:gd name="connsiteY267" fmla="*/ 572792 h 600930"/>
                <a:gd name="connsiteX268" fmla="*/ 373700 w 568144"/>
                <a:gd name="connsiteY268" fmla="*/ 577200 h 600930"/>
                <a:gd name="connsiteX269" fmla="*/ 376396 w 568144"/>
                <a:gd name="connsiteY269" fmla="*/ 591256 h 600930"/>
                <a:gd name="connsiteX270" fmla="*/ 386880 w 568144"/>
                <a:gd name="connsiteY270" fmla="*/ 600760 h 600930"/>
                <a:gd name="connsiteX271" fmla="*/ 390132 w 568144"/>
                <a:gd name="connsiteY271" fmla="*/ 600482 h 600930"/>
                <a:gd name="connsiteX272" fmla="*/ 396636 w 568144"/>
                <a:gd name="connsiteY272" fmla="*/ 595168 h 600930"/>
                <a:gd name="connsiteX273" fmla="*/ 405665 w 568144"/>
                <a:gd name="connsiteY273" fmla="*/ 592014 h 600930"/>
                <a:gd name="connsiteX274" fmla="*/ 410886 w 568144"/>
                <a:gd name="connsiteY274" fmla="*/ 588548 h 600930"/>
                <a:gd name="connsiteX275" fmla="*/ 420642 w 568144"/>
                <a:gd name="connsiteY275" fmla="*/ 569142 h 600930"/>
                <a:gd name="connsiteX276" fmla="*/ 421840 w 568144"/>
                <a:gd name="connsiteY276" fmla="*/ 566018 h 600930"/>
                <a:gd name="connsiteX277" fmla="*/ 426419 w 568144"/>
                <a:gd name="connsiteY277" fmla="*/ 549629 h 600930"/>
                <a:gd name="connsiteX278" fmla="*/ 426932 w 568144"/>
                <a:gd name="connsiteY278" fmla="*/ 546270 h 600930"/>
                <a:gd name="connsiteX279" fmla="*/ 422140 w 568144"/>
                <a:gd name="connsiteY279" fmla="*/ 540900 h 600930"/>
                <a:gd name="connsiteX280" fmla="*/ 428344 w 568144"/>
                <a:gd name="connsiteY280" fmla="*/ 520472 h 600930"/>
                <a:gd name="connsiteX281" fmla="*/ 426761 w 568144"/>
                <a:gd name="connsiteY281" fmla="*/ 523142 h 600930"/>
                <a:gd name="connsiteX282" fmla="*/ 428729 w 568144"/>
                <a:gd name="connsiteY282" fmla="*/ 525513 h 600930"/>
                <a:gd name="connsiteX283" fmla="*/ 431511 w 568144"/>
                <a:gd name="connsiteY283" fmla="*/ 524498 h 600930"/>
                <a:gd name="connsiteX284" fmla="*/ 431211 w 568144"/>
                <a:gd name="connsiteY284" fmla="*/ 521486 h 600930"/>
                <a:gd name="connsiteX285" fmla="*/ 428344 w 568144"/>
                <a:gd name="connsiteY285" fmla="*/ 520472 h 600930"/>
                <a:gd name="connsiteX286" fmla="*/ 428301 w 568144"/>
                <a:gd name="connsiteY286" fmla="*/ 529886 h 600930"/>
                <a:gd name="connsiteX287" fmla="*/ 427189 w 568144"/>
                <a:gd name="connsiteY287" fmla="*/ 530955 h 600930"/>
                <a:gd name="connsiteX288" fmla="*/ 429671 w 568144"/>
                <a:gd name="connsiteY288" fmla="*/ 532295 h 600930"/>
                <a:gd name="connsiteX289" fmla="*/ 430783 w 568144"/>
                <a:gd name="connsiteY289" fmla="*/ 531144 h 600930"/>
                <a:gd name="connsiteX290" fmla="*/ 428301 w 568144"/>
                <a:gd name="connsiteY290" fmla="*/ 529886 h 6009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Lst>
              <a:rect l="l" t="t" r="r" b="b"/>
              <a:pathLst>
                <a:path w="568144" h="600930">
                  <a:moveTo>
                    <a:pt x="7912" y="238322"/>
                  </a:moveTo>
                  <a:cubicBezTo>
                    <a:pt x="7920" y="238305"/>
                    <a:pt x="7920" y="238305"/>
                    <a:pt x="7933" y="238283"/>
                  </a:cubicBezTo>
                  <a:cubicBezTo>
                    <a:pt x="7830" y="238283"/>
                    <a:pt x="7719" y="238283"/>
                    <a:pt x="7616" y="238283"/>
                  </a:cubicBezTo>
                  <a:cubicBezTo>
                    <a:pt x="7603" y="238399"/>
                    <a:pt x="7595" y="238498"/>
                    <a:pt x="7574" y="238609"/>
                  </a:cubicBezTo>
                  <a:cubicBezTo>
                    <a:pt x="7693" y="238510"/>
                    <a:pt x="7809" y="238421"/>
                    <a:pt x="7912" y="238322"/>
                  </a:cubicBezTo>
                  <a:close/>
                  <a:moveTo>
                    <a:pt x="4321" y="238254"/>
                  </a:moveTo>
                  <a:cubicBezTo>
                    <a:pt x="4262" y="238254"/>
                    <a:pt x="4180" y="238254"/>
                    <a:pt x="4133" y="238254"/>
                  </a:cubicBezTo>
                  <a:cubicBezTo>
                    <a:pt x="4133" y="238378"/>
                    <a:pt x="4133" y="238510"/>
                    <a:pt x="4133" y="238622"/>
                  </a:cubicBezTo>
                  <a:cubicBezTo>
                    <a:pt x="4262" y="238622"/>
                    <a:pt x="4373" y="238609"/>
                    <a:pt x="4488" y="238609"/>
                  </a:cubicBezTo>
                  <a:cubicBezTo>
                    <a:pt x="4433" y="238498"/>
                    <a:pt x="4381" y="238378"/>
                    <a:pt x="4321" y="238254"/>
                  </a:cubicBezTo>
                  <a:close/>
                  <a:moveTo>
                    <a:pt x="6187" y="230859"/>
                  </a:moveTo>
                  <a:cubicBezTo>
                    <a:pt x="5601" y="230273"/>
                    <a:pt x="4129" y="229897"/>
                    <a:pt x="3423" y="230196"/>
                  </a:cubicBezTo>
                  <a:cubicBezTo>
                    <a:pt x="2648" y="230555"/>
                    <a:pt x="1656" y="232036"/>
                    <a:pt x="1848" y="232682"/>
                  </a:cubicBezTo>
                  <a:cubicBezTo>
                    <a:pt x="2417" y="234595"/>
                    <a:pt x="3444" y="236414"/>
                    <a:pt x="4321" y="238254"/>
                  </a:cubicBezTo>
                  <a:cubicBezTo>
                    <a:pt x="5417" y="238271"/>
                    <a:pt x="6517" y="238283"/>
                    <a:pt x="7621" y="238283"/>
                  </a:cubicBezTo>
                  <a:cubicBezTo>
                    <a:pt x="8224" y="235622"/>
                    <a:pt x="8245" y="232995"/>
                    <a:pt x="6187" y="230859"/>
                  </a:cubicBezTo>
                  <a:close/>
                  <a:moveTo>
                    <a:pt x="388463" y="87228"/>
                  </a:moveTo>
                  <a:cubicBezTo>
                    <a:pt x="388206" y="87035"/>
                    <a:pt x="387308" y="87318"/>
                    <a:pt x="387008" y="87668"/>
                  </a:cubicBezTo>
                  <a:cubicBezTo>
                    <a:pt x="386195" y="88653"/>
                    <a:pt x="385468" y="89705"/>
                    <a:pt x="384698" y="90779"/>
                  </a:cubicBezTo>
                  <a:cubicBezTo>
                    <a:pt x="385938" y="90467"/>
                    <a:pt x="387179" y="90227"/>
                    <a:pt x="388292" y="89692"/>
                  </a:cubicBezTo>
                  <a:cubicBezTo>
                    <a:pt x="389533" y="89136"/>
                    <a:pt x="389533" y="87964"/>
                    <a:pt x="388463" y="87228"/>
                  </a:cubicBezTo>
                  <a:close/>
                  <a:moveTo>
                    <a:pt x="2927" y="238728"/>
                  </a:moveTo>
                  <a:cubicBezTo>
                    <a:pt x="-462" y="239850"/>
                    <a:pt x="-920" y="241754"/>
                    <a:pt x="1617" y="244227"/>
                  </a:cubicBezTo>
                  <a:cubicBezTo>
                    <a:pt x="2216" y="244831"/>
                    <a:pt x="3282" y="244933"/>
                    <a:pt x="4176" y="245177"/>
                  </a:cubicBezTo>
                  <a:cubicBezTo>
                    <a:pt x="4167" y="243008"/>
                    <a:pt x="4137" y="240834"/>
                    <a:pt x="4129" y="238622"/>
                  </a:cubicBezTo>
                  <a:cubicBezTo>
                    <a:pt x="3718" y="238622"/>
                    <a:pt x="3303" y="238592"/>
                    <a:pt x="2927" y="238728"/>
                  </a:cubicBezTo>
                  <a:close/>
                  <a:moveTo>
                    <a:pt x="384698" y="90775"/>
                  </a:moveTo>
                  <a:cubicBezTo>
                    <a:pt x="384355" y="90852"/>
                    <a:pt x="384013" y="90899"/>
                    <a:pt x="383714" y="91010"/>
                  </a:cubicBezTo>
                  <a:cubicBezTo>
                    <a:pt x="383756" y="91182"/>
                    <a:pt x="383799" y="91306"/>
                    <a:pt x="383842" y="91468"/>
                  </a:cubicBezTo>
                  <a:cubicBezTo>
                    <a:pt x="383970" y="91477"/>
                    <a:pt x="384056" y="91477"/>
                    <a:pt x="384141" y="91477"/>
                  </a:cubicBezTo>
                  <a:cubicBezTo>
                    <a:pt x="384312" y="91254"/>
                    <a:pt x="384526" y="91028"/>
                    <a:pt x="384698" y="90775"/>
                  </a:cubicBezTo>
                  <a:close/>
                  <a:moveTo>
                    <a:pt x="274383" y="13906"/>
                  </a:moveTo>
                  <a:cubicBezTo>
                    <a:pt x="276736" y="14577"/>
                    <a:pt x="279304" y="12682"/>
                    <a:pt x="280716" y="9729"/>
                  </a:cubicBezTo>
                  <a:cubicBezTo>
                    <a:pt x="281401" y="8313"/>
                    <a:pt x="280459" y="5972"/>
                    <a:pt x="279175" y="5771"/>
                  </a:cubicBezTo>
                  <a:cubicBezTo>
                    <a:pt x="277592" y="5510"/>
                    <a:pt x="276009" y="5249"/>
                    <a:pt x="274554" y="5035"/>
                  </a:cubicBezTo>
                  <a:cubicBezTo>
                    <a:pt x="272200" y="5317"/>
                    <a:pt x="269975" y="5399"/>
                    <a:pt x="267879" y="5942"/>
                  </a:cubicBezTo>
                  <a:cubicBezTo>
                    <a:pt x="267065" y="6139"/>
                    <a:pt x="266124" y="7307"/>
                    <a:pt x="265953" y="8163"/>
                  </a:cubicBezTo>
                  <a:cubicBezTo>
                    <a:pt x="265782" y="9049"/>
                    <a:pt x="266210" y="10641"/>
                    <a:pt x="266894" y="10962"/>
                  </a:cubicBezTo>
                  <a:cubicBezTo>
                    <a:pt x="269248" y="12194"/>
                    <a:pt x="271815" y="13200"/>
                    <a:pt x="274383" y="13906"/>
                  </a:cubicBezTo>
                  <a:close/>
                  <a:moveTo>
                    <a:pt x="562280" y="257569"/>
                  </a:moveTo>
                  <a:cubicBezTo>
                    <a:pt x="562536" y="249503"/>
                    <a:pt x="564248" y="241792"/>
                    <a:pt x="567329" y="234355"/>
                  </a:cubicBezTo>
                  <a:cubicBezTo>
                    <a:pt x="567756" y="233320"/>
                    <a:pt x="568185" y="232182"/>
                    <a:pt x="568142" y="231120"/>
                  </a:cubicBezTo>
                  <a:cubicBezTo>
                    <a:pt x="568099" y="230277"/>
                    <a:pt x="567371" y="229447"/>
                    <a:pt x="566944" y="228634"/>
                  </a:cubicBezTo>
                  <a:cubicBezTo>
                    <a:pt x="566473" y="228959"/>
                    <a:pt x="565959" y="229212"/>
                    <a:pt x="565574" y="229576"/>
                  </a:cubicBezTo>
                  <a:cubicBezTo>
                    <a:pt x="560311" y="234081"/>
                    <a:pt x="560354" y="234081"/>
                    <a:pt x="557187" y="228959"/>
                  </a:cubicBezTo>
                  <a:cubicBezTo>
                    <a:pt x="556588" y="227988"/>
                    <a:pt x="555861" y="227055"/>
                    <a:pt x="555262" y="226101"/>
                  </a:cubicBezTo>
                  <a:cubicBezTo>
                    <a:pt x="552309" y="221385"/>
                    <a:pt x="551325" y="215245"/>
                    <a:pt x="545420" y="212660"/>
                  </a:cubicBezTo>
                  <a:cubicBezTo>
                    <a:pt x="543409" y="205822"/>
                    <a:pt x="536305" y="200901"/>
                    <a:pt x="538488" y="192489"/>
                  </a:cubicBezTo>
                  <a:cubicBezTo>
                    <a:pt x="539387" y="188723"/>
                    <a:pt x="537033" y="186511"/>
                    <a:pt x="533353" y="184838"/>
                  </a:cubicBezTo>
                  <a:cubicBezTo>
                    <a:pt x="530272" y="183430"/>
                    <a:pt x="527362" y="181766"/>
                    <a:pt x="524024" y="180880"/>
                  </a:cubicBezTo>
                  <a:cubicBezTo>
                    <a:pt x="523254" y="180670"/>
                    <a:pt x="522270" y="179241"/>
                    <a:pt x="522270" y="178389"/>
                  </a:cubicBezTo>
                  <a:cubicBezTo>
                    <a:pt x="522142" y="173152"/>
                    <a:pt x="521286" y="168149"/>
                    <a:pt x="518718" y="163592"/>
                  </a:cubicBezTo>
                  <a:cubicBezTo>
                    <a:pt x="516450" y="159574"/>
                    <a:pt x="514696" y="155526"/>
                    <a:pt x="514568" y="150819"/>
                  </a:cubicBezTo>
                  <a:cubicBezTo>
                    <a:pt x="514482" y="149360"/>
                    <a:pt x="513156" y="147447"/>
                    <a:pt x="511872" y="146668"/>
                  </a:cubicBezTo>
                  <a:cubicBezTo>
                    <a:pt x="503528" y="141816"/>
                    <a:pt x="497194" y="134088"/>
                    <a:pt x="488123" y="130241"/>
                  </a:cubicBezTo>
                  <a:cubicBezTo>
                    <a:pt x="485983" y="129347"/>
                    <a:pt x="484571" y="127305"/>
                    <a:pt x="484186" y="124961"/>
                  </a:cubicBezTo>
                  <a:cubicBezTo>
                    <a:pt x="483416" y="120536"/>
                    <a:pt x="482004" y="115966"/>
                    <a:pt x="482475" y="111601"/>
                  </a:cubicBezTo>
                  <a:cubicBezTo>
                    <a:pt x="483159" y="104969"/>
                    <a:pt x="481918" y="99085"/>
                    <a:pt x="478367" y="93762"/>
                  </a:cubicBezTo>
                  <a:cubicBezTo>
                    <a:pt x="475371" y="89209"/>
                    <a:pt x="474344" y="84562"/>
                    <a:pt x="474686" y="79213"/>
                  </a:cubicBezTo>
                  <a:cubicBezTo>
                    <a:pt x="474900" y="75297"/>
                    <a:pt x="473959" y="71245"/>
                    <a:pt x="474131" y="67330"/>
                  </a:cubicBezTo>
                  <a:cubicBezTo>
                    <a:pt x="474430" y="61690"/>
                    <a:pt x="472247" y="57501"/>
                    <a:pt x="468311" y="53718"/>
                  </a:cubicBezTo>
                  <a:cubicBezTo>
                    <a:pt x="465572" y="51112"/>
                    <a:pt x="462919" y="49982"/>
                    <a:pt x="459154" y="50847"/>
                  </a:cubicBezTo>
                  <a:cubicBezTo>
                    <a:pt x="456757" y="51373"/>
                    <a:pt x="454404" y="49469"/>
                    <a:pt x="454061" y="47548"/>
                  </a:cubicBezTo>
                  <a:cubicBezTo>
                    <a:pt x="453805" y="45887"/>
                    <a:pt x="453163" y="44197"/>
                    <a:pt x="453249" y="42507"/>
                  </a:cubicBezTo>
                  <a:cubicBezTo>
                    <a:pt x="453419" y="36713"/>
                    <a:pt x="451580" y="31326"/>
                    <a:pt x="450467" y="25746"/>
                  </a:cubicBezTo>
                  <a:cubicBezTo>
                    <a:pt x="448798" y="17928"/>
                    <a:pt x="444134" y="11201"/>
                    <a:pt x="442722" y="3272"/>
                  </a:cubicBezTo>
                  <a:cubicBezTo>
                    <a:pt x="442508" y="2018"/>
                    <a:pt x="440496" y="829"/>
                    <a:pt x="439085" y="118"/>
                  </a:cubicBezTo>
                  <a:cubicBezTo>
                    <a:pt x="438314" y="-241"/>
                    <a:pt x="436859" y="281"/>
                    <a:pt x="436047" y="846"/>
                  </a:cubicBezTo>
                  <a:cubicBezTo>
                    <a:pt x="435190" y="1432"/>
                    <a:pt x="434463" y="2502"/>
                    <a:pt x="434035" y="3503"/>
                  </a:cubicBezTo>
                  <a:cubicBezTo>
                    <a:pt x="432024" y="8171"/>
                    <a:pt x="431168" y="13225"/>
                    <a:pt x="428986" y="17958"/>
                  </a:cubicBezTo>
                  <a:cubicBezTo>
                    <a:pt x="426889" y="22460"/>
                    <a:pt x="426589" y="27766"/>
                    <a:pt x="425178" y="32614"/>
                  </a:cubicBezTo>
                  <a:cubicBezTo>
                    <a:pt x="422782" y="40864"/>
                    <a:pt x="420984" y="49084"/>
                    <a:pt x="421712" y="57762"/>
                  </a:cubicBezTo>
                  <a:cubicBezTo>
                    <a:pt x="421925" y="60530"/>
                    <a:pt x="421412" y="63462"/>
                    <a:pt x="420684" y="66175"/>
                  </a:cubicBezTo>
                  <a:cubicBezTo>
                    <a:pt x="418930" y="72752"/>
                    <a:pt x="416876" y="79281"/>
                    <a:pt x="414779" y="85751"/>
                  </a:cubicBezTo>
                  <a:cubicBezTo>
                    <a:pt x="413410" y="90099"/>
                    <a:pt x="412041" y="94412"/>
                    <a:pt x="410201" y="98550"/>
                  </a:cubicBezTo>
                  <a:cubicBezTo>
                    <a:pt x="408746" y="101871"/>
                    <a:pt x="405793" y="103745"/>
                    <a:pt x="402285" y="104468"/>
                  </a:cubicBezTo>
                  <a:cubicBezTo>
                    <a:pt x="396850" y="105598"/>
                    <a:pt x="392058" y="104237"/>
                    <a:pt x="388378" y="99979"/>
                  </a:cubicBezTo>
                  <a:cubicBezTo>
                    <a:pt x="386238" y="97527"/>
                    <a:pt x="384655" y="94707"/>
                    <a:pt x="383842" y="91468"/>
                  </a:cubicBezTo>
                  <a:cubicBezTo>
                    <a:pt x="382815" y="91404"/>
                    <a:pt x="381788" y="91365"/>
                    <a:pt x="380718" y="91288"/>
                  </a:cubicBezTo>
                  <a:cubicBezTo>
                    <a:pt x="376097" y="90903"/>
                    <a:pt x="371860" y="89765"/>
                    <a:pt x="368737" y="85820"/>
                  </a:cubicBezTo>
                  <a:cubicBezTo>
                    <a:pt x="365056" y="81241"/>
                    <a:pt x="359665" y="78973"/>
                    <a:pt x="354616" y="76440"/>
                  </a:cubicBezTo>
                  <a:cubicBezTo>
                    <a:pt x="351492" y="74874"/>
                    <a:pt x="348839" y="73064"/>
                    <a:pt x="346699" y="70223"/>
                  </a:cubicBezTo>
                  <a:cubicBezTo>
                    <a:pt x="345030" y="67989"/>
                    <a:pt x="342934" y="66008"/>
                    <a:pt x="340880" y="64048"/>
                  </a:cubicBezTo>
                  <a:cubicBezTo>
                    <a:pt x="338569" y="61900"/>
                    <a:pt x="337628" y="59602"/>
                    <a:pt x="338911" y="56512"/>
                  </a:cubicBezTo>
                  <a:cubicBezTo>
                    <a:pt x="341051" y="51296"/>
                    <a:pt x="344474" y="46576"/>
                    <a:pt x="344217" y="40492"/>
                  </a:cubicBezTo>
                  <a:cubicBezTo>
                    <a:pt x="344174" y="38964"/>
                    <a:pt x="345886" y="37761"/>
                    <a:pt x="347598" y="37103"/>
                  </a:cubicBezTo>
                  <a:cubicBezTo>
                    <a:pt x="349181" y="36520"/>
                    <a:pt x="351107" y="35763"/>
                    <a:pt x="351877" y="34488"/>
                  </a:cubicBezTo>
                  <a:cubicBezTo>
                    <a:pt x="354530" y="30157"/>
                    <a:pt x="356841" y="25587"/>
                    <a:pt x="359066" y="20988"/>
                  </a:cubicBezTo>
                  <a:cubicBezTo>
                    <a:pt x="359365" y="20393"/>
                    <a:pt x="358424" y="18839"/>
                    <a:pt x="357696" y="18206"/>
                  </a:cubicBezTo>
                  <a:cubicBezTo>
                    <a:pt x="355428" y="16345"/>
                    <a:pt x="352775" y="14920"/>
                    <a:pt x="349866" y="16199"/>
                  </a:cubicBezTo>
                  <a:cubicBezTo>
                    <a:pt x="347084" y="17449"/>
                    <a:pt x="344688" y="18035"/>
                    <a:pt x="342035" y="15930"/>
                  </a:cubicBezTo>
                  <a:cubicBezTo>
                    <a:pt x="340494" y="14684"/>
                    <a:pt x="338868" y="15861"/>
                    <a:pt x="337285" y="16396"/>
                  </a:cubicBezTo>
                  <a:cubicBezTo>
                    <a:pt x="335702" y="16927"/>
                    <a:pt x="333776" y="17971"/>
                    <a:pt x="332493" y="17491"/>
                  </a:cubicBezTo>
                  <a:cubicBezTo>
                    <a:pt x="324063" y="14299"/>
                    <a:pt x="314777" y="13422"/>
                    <a:pt x="307075" y="8463"/>
                  </a:cubicBezTo>
                  <a:cubicBezTo>
                    <a:pt x="303138" y="5929"/>
                    <a:pt x="298816" y="4705"/>
                    <a:pt x="294495" y="3375"/>
                  </a:cubicBezTo>
                  <a:cubicBezTo>
                    <a:pt x="293510" y="3067"/>
                    <a:pt x="292312" y="3409"/>
                    <a:pt x="291200" y="3610"/>
                  </a:cubicBezTo>
                  <a:cubicBezTo>
                    <a:pt x="290686" y="3717"/>
                    <a:pt x="290087" y="4089"/>
                    <a:pt x="289873" y="4539"/>
                  </a:cubicBezTo>
                  <a:cubicBezTo>
                    <a:pt x="289616" y="4996"/>
                    <a:pt x="289573" y="5912"/>
                    <a:pt x="289830" y="6195"/>
                  </a:cubicBezTo>
                  <a:cubicBezTo>
                    <a:pt x="291413" y="7782"/>
                    <a:pt x="293168" y="9147"/>
                    <a:pt x="294751" y="10688"/>
                  </a:cubicBezTo>
                  <a:cubicBezTo>
                    <a:pt x="296591" y="12493"/>
                    <a:pt x="295949" y="15258"/>
                    <a:pt x="293724" y="16409"/>
                  </a:cubicBezTo>
                  <a:cubicBezTo>
                    <a:pt x="290044" y="18322"/>
                    <a:pt x="286150" y="18467"/>
                    <a:pt x="282128" y="18497"/>
                  </a:cubicBezTo>
                  <a:cubicBezTo>
                    <a:pt x="279903" y="18518"/>
                    <a:pt x="277421" y="18424"/>
                    <a:pt x="275495" y="19336"/>
                  </a:cubicBezTo>
                  <a:cubicBezTo>
                    <a:pt x="270874" y="21539"/>
                    <a:pt x="266467" y="24334"/>
                    <a:pt x="263300" y="28493"/>
                  </a:cubicBezTo>
                  <a:cubicBezTo>
                    <a:pt x="258807" y="34312"/>
                    <a:pt x="254613" y="40350"/>
                    <a:pt x="250206" y="46260"/>
                  </a:cubicBezTo>
                  <a:cubicBezTo>
                    <a:pt x="247981" y="49281"/>
                    <a:pt x="247767" y="52293"/>
                    <a:pt x="249222" y="55849"/>
                  </a:cubicBezTo>
                  <a:cubicBezTo>
                    <a:pt x="250078" y="57843"/>
                    <a:pt x="247425" y="59966"/>
                    <a:pt x="245028" y="59820"/>
                  </a:cubicBezTo>
                  <a:cubicBezTo>
                    <a:pt x="241648" y="59606"/>
                    <a:pt x="238653" y="57146"/>
                    <a:pt x="235058" y="58481"/>
                  </a:cubicBezTo>
                  <a:cubicBezTo>
                    <a:pt x="232619" y="59401"/>
                    <a:pt x="230650" y="58502"/>
                    <a:pt x="229153" y="56538"/>
                  </a:cubicBezTo>
                  <a:cubicBezTo>
                    <a:pt x="226671" y="53389"/>
                    <a:pt x="224489" y="50017"/>
                    <a:pt x="221836" y="47086"/>
                  </a:cubicBezTo>
                  <a:cubicBezTo>
                    <a:pt x="219482" y="44450"/>
                    <a:pt x="216487" y="42828"/>
                    <a:pt x="212721" y="44300"/>
                  </a:cubicBezTo>
                  <a:cubicBezTo>
                    <a:pt x="209054" y="45751"/>
                    <a:pt x="204950" y="46542"/>
                    <a:pt x="201840" y="48759"/>
                  </a:cubicBezTo>
                  <a:cubicBezTo>
                    <a:pt x="198985" y="50787"/>
                    <a:pt x="196320" y="52297"/>
                    <a:pt x="192849" y="52858"/>
                  </a:cubicBezTo>
                  <a:cubicBezTo>
                    <a:pt x="187975" y="53680"/>
                    <a:pt x="188737" y="59298"/>
                    <a:pt x="185784" y="61844"/>
                  </a:cubicBezTo>
                  <a:cubicBezTo>
                    <a:pt x="184483" y="62974"/>
                    <a:pt x="183320" y="64514"/>
                    <a:pt x="181775" y="64994"/>
                  </a:cubicBezTo>
                  <a:cubicBezTo>
                    <a:pt x="176328" y="66667"/>
                    <a:pt x="175061" y="70467"/>
                    <a:pt x="175716" y="75533"/>
                  </a:cubicBezTo>
                  <a:cubicBezTo>
                    <a:pt x="175857" y="76641"/>
                    <a:pt x="175544" y="77788"/>
                    <a:pt x="175390" y="78918"/>
                  </a:cubicBezTo>
                  <a:cubicBezTo>
                    <a:pt x="175172" y="80625"/>
                    <a:pt x="173730" y="81896"/>
                    <a:pt x="171959" y="81849"/>
                  </a:cubicBezTo>
                  <a:cubicBezTo>
                    <a:pt x="170273" y="81785"/>
                    <a:pt x="168570" y="81464"/>
                    <a:pt x="166875" y="81528"/>
                  </a:cubicBezTo>
                  <a:cubicBezTo>
                    <a:pt x="164611" y="81596"/>
                    <a:pt x="162789" y="83903"/>
                    <a:pt x="163127" y="86265"/>
                  </a:cubicBezTo>
                  <a:cubicBezTo>
                    <a:pt x="163443" y="88520"/>
                    <a:pt x="163987" y="90715"/>
                    <a:pt x="164316" y="92940"/>
                  </a:cubicBezTo>
                  <a:cubicBezTo>
                    <a:pt x="164368" y="93394"/>
                    <a:pt x="164034" y="94049"/>
                    <a:pt x="163683" y="94408"/>
                  </a:cubicBezTo>
                  <a:cubicBezTo>
                    <a:pt x="162913" y="95242"/>
                    <a:pt x="161745" y="95251"/>
                    <a:pt x="160893" y="94177"/>
                  </a:cubicBezTo>
                  <a:cubicBezTo>
                    <a:pt x="159147" y="91982"/>
                    <a:pt x="157654" y="89568"/>
                    <a:pt x="155955" y="87313"/>
                  </a:cubicBezTo>
                  <a:cubicBezTo>
                    <a:pt x="154718" y="85700"/>
                    <a:pt x="152741" y="85293"/>
                    <a:pt x="151539" y="86329"/>
                  </a:cubicBezTo>
                  <a:cubicBezTo>
                    <a:pt x="148942" y="88554"/>
                    <a:pt x="146258" y="90676"/>
                    <a:pt x="143760" y="92966"/>
                  </a:cubicBezTo>
                  <a:cubicBezTo>
                    <a:pt x="142035" y="94528"/>
                    <a:pt x="140713" y="96603"/>
                    <a:pt x="140931" y="98956"/>
                  </a:cubicBezTo>
                  <a:cubicBezTo>
                    <a:pt x="141594" y="106929"/>
                    <a:pt x="138659" y="113189"/>
                    <a:pt x="132797" y="118478"/>
                  </a:cubicBezTo>
                  <a:cubicBezTo>
                    <a:pt x="131205" y="119946"/>
                    <a:pt x="130452" y="122355"/>
                    <a:pt x="129215" y="124237"/>
                  </a:cubicBezTo>
                  <a:cubicBezTo>
                    <a:pt x="124906" y="130849"/>
                    <a:pt x="118924" y="134614"/>
                    <a:pt x="110947" y="135372"/>
                  </a:cubicBezTo>
                  <a:cubicBezTo>
                    <a:pt x="105855" y="135851"/>
                    <a:pt x="100793" y="136818"/>
                    <a:pt x="95735" y="137588"/>
                  </a:cubicBezTo>
                  <a:cubicBezTo>
                    <a:pt x="88739" y="142706"/>
                    <a:pt x="79098" y="141208"/>
                    <a:pt x="72252" y="146895"/>
                  </a:cubicBezTo>
                  <a:cubicBezTo>
                    <a:pt x="71114" y="147862"/>
                    <a:pt x="68858" y="148406"/>
                    <a:pt x="67421" y="148012"/>
                  </a:cubicBezTo>
                  <a:cubicBezTo>
                    <a:pt x="61323" y="146339"/>
                    <a:pt x="56406" y="148876"/>
                    <a:pt x="51306" y="151576"/>
                  </a:cubicBezTo>
                  <a:cubicBezTo>
                    <a:pt x="44797" y="155038"/>
                    <a:pt x="38764" y="159403"/>
                    <a:pt x="31708" y="161859"/>
                  </a:cubicBezTo>
                  <a:cubicBezTo>
                    <a:pt x="28336" y="163049"/>
                    <a:pt x="26354" y="165958"/>
                    <a:pt x="24390" y="168804"/>
                  </a:cubicBezTo>
                  <a:cubicBezTo>
                    <a:pt x="22490" y="171568"/>
                    <a:pt x="21951" y="168051"/>
                    <a:pt x="20719" y="167940"/>
                  </a:cubicBezTo>
                  <a:cubicBezTo>
                    <a:pt x="19722" y="167871"/>
                    <a:pt x="18245" y="168021"/>
                    <a:pt x="17771" y="168654"/>
                  </a:cubicBezTo>
                  <a:cubicBezTo>
                    <a:pt x="16431" y="170417"/>
                    <a:pt x="15036" y="172398"/>
                    <a:pt x="14506" y="174517"/>
                  </a:cubicBezTo>
                  <a:cubicBezTo>
                    <a:pt x="13813" y="177234"/>
                    <a:pt x="13847" y="180126"/>
                    <a:pt x="13761" y="182947"/>
                  </a:cubicBezTo>
                  <a:cubicBezTo>
                    <a:pt x="13594" y="187576"/>
                    <a:pt x="12888" y="192005"/>
                    <a:pt x="10120" y="195921"/>
                  </a:cubicBezTo>
                  <a:cubicBezTo>
                    <a:pt x="7355" y="199806"/>
                    <a:pt x="6606" y="204265"/>
                    <a:pt x="6692" y="208878"/>
                  </a:cubicBezTo>
                  <a:cubicBezTo>
                    <a:pt x="6812" y="215168"/>
                    <a:pt x="7004" y="221428"/>
                    <a:pt x="10304" y="227102"/>
                  </a:cubicBezTo>
                  <a:cubicBezTo>
                    <a:pt x="11138" y="228561"/>
                    <a:pt x="11510" y="230316"/>
                    <a:pt x="11891" y="231968"/>
                  </a:cubicBezTo>
                  <a:cubicBezTo>
                    <a:pt x="12259" y="233726"/>
                    <a:pt x="11587" y="235271"/>
                    <a:pt x="10227" y="236448"/>
                  </a:cubicBezTo>
                  <a:cubicBezTo>
                    <a:pt x="9478" y="237124"/>
                    <a:pt x="8678" y="237732"/>
                    <a:pt x="7912" y="238339"/>
                  </a:cubicBezTo>
                  <a:cubicBezTo>
                    <a:pt x="6722" y="240654"/>
                    <a:pt x="5528" y="242952"/>
                    <a:pt x="4347" y="245263"/>
                  </a:cubicBezTo>
                  <a:cubicBezTo>
                    <a:pt x="4287" y="245241"/>
                    <a:pt x="4240" y="245220"/>
                    <a:pt x="4176" y="245194"/>
                  </a:cubicBezTo>
                  <a:cubicBezTo>
                    <a:pt x="4176" y="245331"/>
                    <a:pt x="4176" y="245455"/>
                    <a:pt x="4176" y="245584"/>
                  </a:cubicBezTo>
                  <a:lnTo>
                    <a:pt x="4433" y="245280"/>
                  </a:lnTo>
                  <a:cubicBezTo>
                    <a:pt x="4582" y="246953"/>
                    <a:pt x="4356" y="248767"/>
                    <a:pt x="4933" y="250256"/>
                  </a:cubicBezTo>
                  <a:cubicBezTo>
                    <a:pt x="6393" y="254031"/>
                    <a:pt x="7706" y="257865"/>
                    <a:pt x="7321" y="261887"/>
                  </a:cubicBezTo>
                  <a:cubicBezTo>
                    <a:pt x="6628" y="268947"/>
                    <a:pt x="8712" y="275533"/>
                    <a:pt x="10911" y="281935"/>
                  </a:cubicBezTo>
                  <a:cubicBezTo>
                    <a:pt x="13355" y="289123"/>
                    <a:pt x="14108" y="296278"/>
                    <a:pt x="13932" y="303728"/>
                  </a:cubicBezTo>
                  <a:cubicBezTo>
                    <a:pt x="13727" y="312264"/>
                    <a:pt x="13624" y="320818"/>
                    <a:pt x="16444" y="329133"/>
                  </a:cubicBezTo>
                  <a:cubicBezTo>
                    <a:pt x="17146" y="331174"/>
                    <a:pt x="17043" y="333677"/>
                    <a:pt x="16692" y="335851"/>
                  </a:cubicBezTo>
                  <a:cubicBezTo>
                    <a:pt x="15978" y="340340"/>
                    <a:pt x="14831" y="344760"/>
                    <a:pt x="13902" y="349227"/>
                  </a:cubicBezTo>
                  <a:cubicBezTo>
                    <a:pt x="12567" y="355569"/>
                    <a:pt x="9597" y="360661"/>
                    <a:pt x="4155" y="364658"/>
                  </a:cubicBezTo>
                  <a:cubicBezTo>
                    <a:pt x="-223" y="367901"/>
                    <a:pt x="-253" y="374705"/>
                    <a:pt x="3230" y="378364"/>
                  </a:cubicBezTo>
                  <a:cubicBezTo>
                    <a:pt x="5588" y="380824"/>
                    <a:pt x="8331" y="382955"/>
                    <a:pt x="10415" y="385625"/>
                  </a:cubicBezTo>
                  <a:cubicBezTo>
                    <a:pt x="13817" y="390028"/>
                    <a:pt x="18404" y="391992"/>
                    <a:pt x="23603" y="392698"/>
                  </a:cubicBezTo>
                  <a:cubicBezTo>
                    <a:pt x="27531" y="393225"/>
                    <a:pt x="31562" y="393366"/>
                    <a:pt x="35520" y="393272"/>
                  </a:cubicBezTo>
                  <a:cubicBezTo>
                    <a:pt x="37724" y="393199"/>
                    <a:pt x="40381" y="392835"/>
                    <a:pt x="42029" y="391569"/>
                  </a:cubicBezTo>
                  <a:cubicBezTo>
                    <a:pt x="49714" y="385621"/>
                    <a:pt x="60617" y="385595"/>
                    <a:pt x="67190" y="377645"/>
                  </a:cubicBezTo>
                  <a:cubicBezTo>
                    <a:pt x="67823" y="376870"/>
                    <a:pt x="69179" y="376455"/>
                    <a:pt x="70279" y="376318"/>
                  </a:cubicBezTo>
                  <a:cubicBezTo>
                    <a:pt x="78114" y="375325"/>
                    <a:pt x="85821" y="372882"/>
                    <a:pt x="93904" y="374795"/>
                  </a:cubicBezTo>
                  <a:cubicBezTo>
                    <a:pt x="100601" y="376391"/>
                    <a:pt x="107503" y="376228"/>
                    <a:pt x="114337" y="376019"/>
                  </a:cubicBezTo>
                  <a:cubicBezTo>
                    <a:pt x="117854" y="375899"/>
                    <a:pt x="120922" y="374495"/>
                    <a:pt x="123481" y="371932"/>
                  </a:cubicBezTo>
                  <a:cubicBezTo>
                    <a:pt x="130499" y="364876"/>
                    <a:pt x="136203" y="360956"/>
                    <a:pt x="146258" y="355860"/>
                  </a:cubicBezTo>
                  <a:cubicBezTo>
                    <a:pt x="148805" y="354563"/>
                    <a:pt x="151274" y="353078"/>
                    <a:pt x="153542" y="351397"/>
                  </a:cubicBezTo>
                  <a:cubicBezTo>
                    <a:pt x="156926" y="348859"/>
                    <a:pt x="160611" y="347772"/>
                    <a:pt x="164757" y="348269"/>
                  </a:cubicBezTo>
                  <a:cubicBezTo>
                    <a:pt x="175241" y="349535"/>
                    <a:pt x="185292" y="347926"/>
                    <a:pt x="194633" y="343168"/>
                  </a:cubicBezTo>
                  <a:cubicBezTo>
                    <a:pt x="201998" y="339390"/>
                    <a:pt x="209683" y="338123"/>
                    <a:pt x="217771" y="338316"/>
                  </a:cubicBezTo>
                  <a:cubicBezTo>
                    <a:pt x="223462" y="338431"/>
                    <a:pt x="229153" y="338568"/>
                    <a:pt x="234844" y="338649"/>
                  </a:cubicBezTo>
                  <a:cubicBezTo>
                    <a:pt x="237882" y="338696"/>
                    <a:pt x="240450" y="339925"/>
                    <a:pt x="242247" y="342248"/>
                  </a:cubicBezTo>
                  <a:cubicBezTo>
                    <a:pt x="245328" y="346095"/>
                    <a:pt x="249222" y="347421"/>
                    <a:pt x="253972" y="348269"/>
                  </a:cubicBezTo>
                  <a:cubicBezTo>
                    <a:pt x="258893" y="349142"/>
                    <a:pt x="263642" y="351418"/>
                    <a:pt x="268264" y="353613"/>
                  </a:cubicBezTo>
                  <a:cubicBezTo>
                    <a:pt x="270788" y="354811"/>
                    <a:pt x="272928" y="357507"/>
                    <a:pt x="272714" y="360387"/>
                  </a:cubicBezTo>
                  <a:cubicBezTo>
                    <a:pt x="272457" y="364101"/>
                    <a:pt x="273142" y="367050"/>
                    <a:pt x="275795" y="369634"/>
                  </a:cubicBezTo>
                  <a:cubicBezTo>
                    <a:pt x="278790" y="372535"/>
                    <a:pt x="280202" y="376228"/>
                    <a:pt x="280630" y="380315"/>
                  </a:cubicBezTo>
                  <a:cubicBezTo>
                    <a:pt x="281015" y="384290"/>
                    <a:pt x="281443" y="388240"/>
                    <a:pt x="281786" y="392198"/>
                  </a:cubicBezTo>
                  <a:cubicBezTo>
                    <a:pt x="281957" y="393897"/>
                    <a:pt x="281786" y="395591"/>
                    <a:pt x="281828" y="397273"/>
                  </a:cubicBezTo>
                  <a:cubicBezTo>
                    <a:pt x="281871" y="397846"/>
                    <a:pt x="281914" y="398574"/>
                    <a:pt x="282256" y="398890"/>
                  </a:cubicBezTo>
                  <a:cubicBezTo>
                    <a:pt x="283497" y="400075"/>
                    <a:pt x="284695" y="401351"/>
                    <a:pt x="286150" y="402044"/>
                  </a:cubicBezTo>
                  <a:cubicBezTo>
                    <a:pt x="286920" y="402408"/>
                    <a:pt x="288547" y="401924"/>
                    <a:pt x="289189" y="401256"/>
                  </a:cubicBezTo>
                  <a:cubicBezTo>
                    <a:pt x="293895" y="396336"/>
                    <a:pt x="298303" y="391089"/>
                    <a:pt x="303138" y="386306"/>
                  </a:cubicBezTo>
                  <a:cubicBezTo>
                    <a:pt x="305534" y="383918"/>
                    <a:pt x="308872" y="382527"/>
                    <a:pt x="311354" y="380250"/>
                  </a:cubicBezTo>
                  <a:cubicBezTo>
                    <a:pt x="314221" y="377602"/>
                    <a:pt x="316574" y="374405"/>
                    <a:pt x="319227" y="371513"/>
                  </a:cubicBezTo>
                  <a:cubicBezTo>
                    <a:pt x="319527" y="371170"/>
                    <a:pt x="320383" y="371029"/>
                    <a:pt x="320768" y="371200"/>
                  </a:cubicBezTo>
                  <a:cubicBezTo>
                    <a:pt x="321196" y="371406"/>
                    <a:pt x="321709" y="372026"/>
                    <a:pt x="321752" y="372523"/>
                  </a:cubicBezTo>
                  <a:cubicBezTo>
                    <a:pt x="322223" y="374846"/>
                    <a:pt x="322052" y="377392"/>
                    <a:pt x="320426" y="378980"/>
                  </a:cubicBezTo>
                  <a:cubicBezTo>
                    <a:pt x="316275" y="383177"/>
                    <a:pt x="313750" y="388270"/>
                    <a:pt x="312210" y="393760"/>
                  </a:cubicBezTo>
                  <a:cubicBezTo>
                    <a:pt x="310712" y="399104"/>
                    <a:pt x="307888" y="402878"/>
                    <a:pt x="302967" y="405326"/>
                  </a:cubicBezTo>
                  <a:cubicBezTo>
                    <a:pt x="302154" y="405720"/>
                    <a:pt x="301512" y="407187"/>
                    <a:pt x="301427" y="408193"/>
                  </a:cubicBezTo>
                  <a:cubicBezTo>
                    <a:pt x="301341" y="409156"/>
                    <a:pt x="301983" y="410842"/>
                    <a:pt x="302582" y="410983"/>
                  </a:cubicBezTo>
                  <a:cubicBezTo>
                    <a:pt x="304122" y="411300"/>
                    <a:pt x="305834" y="410927"/>
                    <a:pt x="307503" y="410893"/>
                  </a:cubicBezTo>
                  <a:cubicBezTo>
                    <a:pt x="312509" y="410795"/>
                    <a:pt x="316275" y="408737"/>
                    <a:pt x="318158" y="403871"/>
                  </a:cubicBezTo>
                  <a:cubicBezTo>
                    <a:pt x="318628" y="402797"/>
                    <a:pt x="319099" y="401774"/>
                    <a:pt x="319698" y="400820"/>
                  </a:cubicBezTo>
                  <a:cubicBezTo>
                    <a:pt x="319955" y="400358"/>
                    <a:pt x="320511" y="400089"/>
                    <a:pt x="320939" y="399707"/>
                  </a:cubicBezTo>
                  <a:cubicBezTo>
                    <a:pt x="321538" y="400457"/>
                    <a:pt x="322565" y="401167"/>
                    <a:pt x="322651" y="401954"/>
                  </a:cubicBezTo>
                  <a:cubicBezTo>
                    <a:pt x="323250" y="407102"/>
                    <a:pt x="323250" y="412142"/>
                    <a:pt x="319570" y="416464"/>
                  </a:cubicBezTo>
                  <a:cubicBezTo>
                    <a:pt x="318372" y="417924"/>
                    <a:pt x="319442" y="419965"/>
                    <a:pt x="321196" y="420097"/>
                  </a:cubicBezTo>
                  <a:cubicBezTo>
                    <a:pt x="323892" y="420290"/>
                    <a:pt x="326587" y="420333"/>
                    <a:pt x="329326" y="420423"/>
                  </a:cubicBezTo>
                  <a:cubicBezTo>
                    <a:pt x="329283" y="420290"/>
                    <a:pt x="329283" y="420166"/>
                    <a:pt x="329240" y="420016"/>
                  </a:cubicBezTo>
                  <a:lnTo>
                    <a:pt x="330054" y="419203"/>
                  </a:lnTo>
                  <a:lnTo>
                    <a:pt x="329669" y="420436"/>
                  </a:lnTo>
                  <a:cubicBezTo>
                    <a:pt x="329540" y="420423"/>
                    <a:pt x="329455" y="420423"/>
                    <a:pt x="329326" y="420423"/>
                  </a:cubicBezTo>
                  <a:cubicBezTo>
                    <a:pt x="329326" y="420868"/>
                    <a:pt x="329326" y="421300"/>
                    <a:pt x="329497" y="421698"/>
                  </a:cubicBezTo>
                  <a:cubicBezTo>
                    <a:pt x="333006" y="430983"/>
                    <a:pt x="334718" y="440261"/>
                    <a:pt x="330781" y="449970"/>
                  </a:cubicBezTo>
                  <a:cubicBezTo>
                    <a:pt x="330011" y="451788"/>
                    <a:pt x="330866" y="454454"/>
                    <a:pt x="331594" y="456534"/>
                  </a:cubicBezTo>
                  <a:cubicBezTo>
                    <a:pt x="332493" y="459225"/>
                    <a:pt x="334161" y="461626"/>
                    <a:pt x="335188" y="464258"/>
                  </a:cubicBezTo>
                  <a:cubicBezTo>
                    <a:pt x="338355" y="472439"/>
                    <a:pt x="344859" y="476842"/>
                    <a:pt x="352818" y="478858"/>
                  </a:cubicBezTo>
                  <a:cubicBezTo>
                    <a:pt x="357440" y="480039"/>
                    <a:pt x="361163" y="482354"/>
                    <a:pt x="364800" y="485084"/>
                  </a:cubicBezTo>
                  <a:cubicBezTo>
                    <a:pt x="367025" y="486791"/>
                    <a:pt x="368822" y="489085"/>
                    <a:pt x="371090" y="490775"/>
                  </a:cubicBezTo>
                  <a:cubicBezTo>
                    <a:pt x="372973" y="492174"/>
                    <a:pt x="375283" y="492791"/>
                    <a:pt x="377509" y="491661"/>
                  </a:cubicBezTo>
                  <a:cubicBezTo>
                    <a:pt x="384612" y="488071"/>
                    <a:pt x="392100" y="485037"/>
                    <a:pt x="396037" y="477321"/>
                  </a:cubicBezTo>
                  <a:cubicBezTo>
                    <a:pt x="396551" y="476273"/>
                    <a:pt x="398006" y="476573"/>
                    <a:pt x="398818" y="477565"/>
                  </a:cubicBezTo>
                  <a:cubicBezTo>
                    <a:pt x="399118" y="477998"/>
                    <a:pt x="399460" y="478575"/>
                    <a:pt x="399417" y="479012"/>
                  </a:cubicBezTo>
                  <a:cubicBezTo>
                    <a:pt x="399118" y="480655"/>
                    <a:pt x="397791" y="482987"/>
                    <a:pt x="398390" y="483779"/>
                  </a:cubicBezTo>
                  <a:cubicBezTo>
                    <a:pt x="402285" y="488678"/>
                    <a:pt x="404467" y="494785"/>
                    <a:pt x="409302" y="499029"/>
                  </a:cubicBezTo>
                  <a:cubicBezTo>
                    <a:pt x="410543" y="500112"/>
                    <a:pt x="412811" y="500724"/>
                    <a:pt x="413838" y="499812"/>
                  </a:cubicBezTo>
                  <a:cubicBezTo>
                    <a:pt x="419786" y="494536"/>
                    <a:pt x="426804" y="490719"/>
                    <a:pt x="432794" y="485533"/>
                  </a:cubicBezTo>
                  <a:cubicBezTo>
                    <a:pt x="438785" y="480407"/>
                    <a:pt x="445589" y="478319"/>
                    <a:pt x="453249" y="478267"/>
                  </a:cubicBezTo>
                  <a:cubicBezTo>
                    <a:pt x="456115" y="478254"/>
                    <a:pt x="458982" y="478319"/>
                    <a:pt x="461764" y="478023"/>
                  </a:cubicBezTo>
                  <a:cubicBezTo>
                    <a:pt x="466428" y="477518"/>
                    <a:pt x="473360" y="471635"/>
                    <a:pt x="473531" y="466983"/>
                  </a:cubicBezTo>
                  <a:cubicBezTo>
                    <a:pt x="473788" y="459354"/>
                    <a:pt x="477725" y="452888"/>
                    <a:pt x="479308" y="445703"/>
                  </a:cubicBezTo>
                  <a:cubicBezTo>
                    <a:pt x="481020" y="437821"/>
                    <a:pt x="484871" y="430757"/>
                    <a:pt x="490648" y="424954"/>
                  </a:cubicBezTo>
                  <a:cubicBezTo>
                    <a:pt x="494328" y="421240"/>
                    <a:pt x="496724" y="416730"/>
                    <a:pt x="499120" y="412220"/>
                  </a:cubicBezTo>
                  <a:cubicBezTo>
                    <a:pt x="502073" y="406700"/>
                    <a:pt x="505025" y="401167"/>
                    <a:pt x="507978" y="395643"/>
                  </a:cubicBezTo>
                  <a:cubicBezTo>
                    <a:pt x="512856" y="386524"/>
                    <a:pt x="518462" y="378085"/>
                    <a:pt x="527704" y="372685"/>
                  </a:cubicBezTo>
                  <a:cubicBezTo>
                    <a:pt x="529544" y="371641"/>
                    <a:pt x="531513" y="369591"/>
                    <a:pt x="531983" y="367657"/>
                  </a:cubicBezTo>
                  <a:cubicBezTo>
                    <a:pt x="533824" y="360079"/>
                    <a:pt x="541269" y="356057"/>
                    <a:pt x="543580" y="348945"/>
                  </a:cubicBezTo>
                  <a:cubicBezTo>
                    <a:pt x="545805" y="341932"/>
                    <a:pt x="545719" y="334263"/>
                    <a:pt x="549100" y="327528"/>
                  </a:cubicBezTo>
                  <a:cubicBezTo>
                    <a:pt x="553165" y="319428"/>
                    <a:pt x="554705" y="310236"/>
                    <a:pt x="559840" y="302534"/>
                  </a:cubicBezTo>
                  <a:cubicBezTo>
                    <a:pt x="561338" y="300330"/>
                    <a:pt x="561852" y="297279"/>
                    <a:pt x="562280" y="294523"/>
                  </a:cubicBezTo>
                  <a:cubicBezTo>
                    <a:pt x="563178" y="288802"/>
                    <a:pt x="562707" y="283120"/>
                    <a:pt x="560910" y="277625"/>
                  </a:cubicBezTo>
                  <a:cubicBezTo>
                    <a:pt x="559584" y="273689"/>
                    <a:pt x="559541" y="269902"/>
                    <a:pt x="560739" y="265918"/>
                  </a:cubicBezTo>
                  <a:cubicBezTo>
                    <a:pt x="561552" y="263235"/>
                    <a:pt x="562237" y="260385"/>
                    <a:pt x="562280" y="257569"/>
                  </a:cubicBezTo>
                  <a:close/>
                  <a:moveTo>
                    <a:pt x="297361" y="421681"/>
                  </a:moveTo>
                  <a:cubicBezTo>
                    <a:pt x="296677" y="422271"/>
                    <a:pt x="296591" y="423687"/>
                    <a:pt x="296463" y="424753"/>
                  </a:cubicBezTo>
                  <a:cubicBezTo>
                    <a:pt x="296463" y="425035"/>
                    <a:pt x="297233" y="425613"/>
                    <a:pt x="297747" y="425763"/>
                  </a:cubicBezTo>
                  <a:cubicBezTo>
                    <a:pt x="299886" y="426405"/>
                    <a:pt x="302026" y="426944"/>
                    <a:pt x="303181" y="427231"/>
                  </a:cubicBezTo>
                  <a:cubicBezTo>
                    <a:pt x="305406" y="427090"/>
                    <a:pt x="306519" y="427029"/>
                    <a:pt x="307674" y="426901"/>
                  </a:cubicBezTo>
                  <a:cubicBezTo>
                    <a:pt x="308230" y="426871"/>
                    <a:pt x="308829" y="426799"/>
                    <a:pt x="309300" y="426546"/>
                  </a:cubicBezTo>
                  <a:cubicBezTo>
                    <a:pt x="310327" y="426075"/>
                    <a:pt x="311268" y="425468"/>
                    <a:pt x="312210" y="424873"/>
                  </a:cubicBezTo>
                  <a:cubicBezTo>
                    <a:pt x="311397" y="423529"/>
                    <a:pt x="310926" y="421728"/>
                    <a:pt x="309771" y="420859"/>
                  </a:cubicBezTo>
                  <a:cubicBezTo>
                    <a:pt x="306091" y="418099"/>
                    <a:pt x="300956" y="418493"/>
                    <a:pt x="297361" y="421681"/>
                  </a:cubicBezTo>
                  <a:close/>
                  <a:moveTo>
                    <a:pt x="349737" y="47394"/>
                  </a:moveTo>
                  <a:cubicBezTo>
                    <a:pt x="350465" y="48515"/>
                    <a:pt x="351791" y="49246"/>
                    <a:pt x="352775" y="50051"/>
                  </a:cubicBezTo>
                  <a:cubicBezTo>
                    <a:pt x="354016" y="49187"/>
                    <a:pt x="355300" y="48767"/>
                    <a:pt x="355557" y="48018"/>
                  </a:cubicBezTo>
                  <a:cubicBezTo>
                    <a:pt x="355814" y="47248"/>
                    <a:pt x="355258" y="45943"/>
                    <a:pt x="354616" y="45267"/>
                  </a:cubicBezTo>
                  <a:cubicBezTo>
                    <a:pt x="354016" y="44625"/>
                    <a:pt x="352861" y="44308"/>
                    <a:pt x="351877" y="44210"/>
                  </a:cubicBezTo>
                  <a:cubicBezTo>
                    <a:pt x="350208" y="44005"/>
                    <a:pt x="348796" y="45986"/>
                    <a:pt x="349737" y="47394"/>
                  </a:cubicBezTo>
                  <a:close/>
                  <a:moveTo>
                    <a:pt x="376867" y="517502"/>
                  </a:moveTo>
                  <a:cubicBezTo>
                    <a:pt x="377337" y="516505"/>
                    <a:pt x="377680" y="515529"/>
                    <a:pt x="378022" y="514502"/>
                  </a:cubicBezTo>
                  <a:cubicBezTo>
                    <a:pt x="377979" y="513980"/>
                    <a:pt x="378022" y="513360"/>
                    <a:pt x="377808" y="512906"/>
                  </a:cubicBezTo>
                  <a:cubicBezTo>
                    <a:pt x="377337" y="512012"/>
                    <a:pt x="376824" y="510703"/>
                    <a:pt x="376097" y="510523"/>
                  </a:cubicBezTo>
                  <a:cubicBezTo>
                    <a:pt x="375369" y="510347"/>
                    <a:pt x="373957" y="511122"/>
                    <a:pt x="373529" y="511854"/>
                  </a:cubicBezTo>
                  <a:cubicBezTo>
                    <a:pt x="372759" y="513223"/>
                    <a:pt x="372288" y="514849"/>
                    <a:pt x="372245" y="516420"/>
                  </a:cubicBezTo>
                  <a:cubicBezTo>
                    <a:pt x="372203" y="517125"/>
                    <a:pt x="373358" y="518114"/>
                    <a:pt x="374171" y="518546"/>
                  </a:cubicBezTo>
                  <a:cubicBezTo>
                    <a:pt x="375326" y="519132"/>
                    <a:pt x="376353" y="518636"/>
                    <a:pt x="376867" y="517502"/>
                  </a:cubicBezTo>
                  <a:close/>
                  <a:moveTo>
                    <a:pt x="422140" y="540900"/>
                  </a:moveTo>
                  <a:cubicBezTo>
                    <a:pt x="416577" y="541966"/>
                    <a:pt x="410928" y="542646"/>
                    <a:pt x="405537" y="544306"/>
                  </a:cubicBezTo>
                  <a:cubicBezTo>
                    <a:pt x="400487" y="545851"/>
                    <a:pt x="396679" y="544447"/>
                    <a:pt x="392956" y="541414"/>
                  </a:cubicBezTo>
                  <a:cubicBezTo>
                    <a:pt x="390303" y="539291"/>
                    <a:pt x="387778" y="536976"/>
                    <a:pt x="384954" y="535123"/>
                  </a:cubicBezTo>
                  <a:cubicBezTo>
                    <a:pt x="383671" y="534297"/>
                    <a:pt x="381788" y="534109"/>
                    <a:pt x="380204" y="534058"/>
                  </a:cubicBezTo>
                  <a:cubicBezTo>
                    <a:pt x="378578" y="533972"/>
                    <a:pt x="376653" y="536762"/>
                    <a:pt x="376396" y="539069"/>
                  </a:cubicBezTo>
                  <a:cubicBezTo>
                    <a:pt x="376267" y="540190"/>
                    <a:pt x="376139" y="541315"/>
                    <a:pt x="376097" y="542445"/>
                  </a:cubicBezTo>
                  <a:cubicBezTo>
                    <a:pt x="375540" y="552565"/>
                    <a:pt x="377594" y="562912"/>
                    <a:pt x="373743" y="572792"/>
                  </a:cubicBezTo>
                  <a:cubicBezTo>
                    <a:pt x="373572" y="573293"/>
                    <a:pt x="373700" y="573926"/>
                    <a:pt x="373700" y="577200"/>
                  </a:cubicBezTo>
                  <a:cubicBezTo>
                    <a:pt x="374256" y="580157"/>
                    <a:pt x="375540" y="585664"/>
                    <a:pt x="376396" y="591256"/>
                  </a:cubicBezTo>
                  <a:cubicBezTo>
                    <a:pt x="377337" y="597414"/>
                    <a:pt x="381616" y="599583"/>
                    <a:pt x="386880" y="600760"/>
                  </a:cubicBezTo>
                  <a:cubicBezTo>
                    <a:pt x="387907" y="601008"/>
                    <a:pt x="389319" y="601038"/>
                    <a:pt x="390132" y="600482"/>
                  </a:cubicBezTo>
                  <a:cubicBezTo>
                    <a:pt x="392443" y="598916"/>
                    <a:pt x="394796" y="597256"/>
                    <a:pt x="396636" y="595168"/>
                  </a:cubicBezTo>
                  <a:cubicBezTo>
                    <a:pt x="399161" y="592219"/>
                    <a:pt x="401985" y="591488"/>
                    <a:pt x="405665" y="592014"/>
                  </a:cubicBezTo>
                  <a:cubicBezTo>
                    <a:pt x="407976" y="592360"/>
                    <a:pt x="410115" y="590970"/>
                    <a:pt x="410886" y="588548"/>
                  </a:cubicBezTo>
                  <a:cubicBezTo>
                    <a:pt x="413068" y="581530"/>
                    <a:pt x="414822" y="574363"/>
                    <a:pt x="420642" y="569142"/>
                  </a:cubicBezTo>
                  <a:cubicBezTo>
                    <a:pt x="421369" y="568449"/>
                    <a:pt x="421540" y="567101"/>
                    <a:pt x="421840" y="566018"/>
                  </a:cubicBezTo>
                  <a:cubicBezTo>
                    <a:pt x="423423" y="560562"/>
                    <a:pt x="424921" y="555102"/>
                    <a:pt x="426419" y="549629"/>
                  </a:cubicBezTo>
                  <a:cubicBezTo>
                    <a:pt x="426718" y="548547"/>
                    <a:pt x="426761" y="547374"/>
                    <a:pt x="426932" y="546270"/>
                  </a:cubicBezTo>
                  <a:cubicBezTo>
                    <a:pt x="427488" y="543155"/>
                    <a:pt x="425006" y="540340"/>
                    <a:pt x="422140" y="540900"/>
                  </a:cubicBezTo>
                  <a:close/>
                  <a:moveTo>
                    <a:pt x="428344" y="520472"/>
                  </a:moveTo>
                  <a:cubicBezTo>
                    <a:pt x="427574" y="520990"/>
                    <a:pt x="427274" y="522230"/>
                    <a:pt x="426761" y="523142"/>
                  </a:cubicBezTo>
                  <a:cubicBezTo>
                    <a:pt x="427403" y="523951"/>
                    <a:pt x="427916" y="524960"/>
                    <a:pt x="428729" y="525513"/>
                  </a:cubicBezTo>
                  <a:cubicBezTo>
                    <a:pt x="429884" y="526300"/>
                    <a:pt x="431168" y="525851"/>
                    <a:pt x="431511" y="524498"/>
                  </a:cubicBezTo>
                  <a:cubicBezTo>
                    <a:pt x="431725" y="523561"/>
                    <a:pt x="431511" y="522415"/>
                    <a:pt x="431211" y="521486"/>
                  </a:cubicBezTo>
                  <a:cubicBezTo>
                    <a:pt x="430741" y="520254"/>
                    <a:pt x="429457" y="519753"/>
                    <a:pt x="428344" y="520472"/>
                  </a:cubicBezTo>
                  <a:close/>
                  <a:moveTo>
                    <a:pt x="428301" y="529886"/>
                  </a:moveTo>
                  <a:cubicBezTo>
                    <a:pt x="427831" y="530061"/>
                    <a:pt x="427146" y="530690"/>
                    <a:pt x="427189" y="530955"/>
                  </a:cubicBezTo>
                  <a:cubicBezTo>
                    <a:pt x="427531" y="532205"/>
                    <a:pt x="428473" y="532595"/>
                    <a:pt x="429671" y="532295"/>
                  </a:cubicBezTo>
                  <a:cubicBezTo>
                    <a:pt x="430099" y="531880"/>
                    <a:pt x="430869" y="531426"/>
                    <a:pt x="430783" y="531144"/>
                  </a:cubicBezTo>
                  <a:cubicBezTo>
                    <a:pt x="430484" y="529869"/>
                    <a:pt x="429499" y="529406"/>
                    <a:pt x="428301" y="529886"/>
                  </a:cubicBezTo>
                  <a:close/>
                </a:path>
              </a:pathLst>
            </a:custGeom>
            <a:grpFill/>
            <a:ln w="5028" cap="flat">
              <a:solidFill>
                <a:schemeClr val="bg1"/>
              </a:solidFill>
              <a:prstDash val="solid"/>
              <a:miter/>
            </a:ln>
          </p:spPr>
          <p:txBody>
            <a:bodyPr rtlCol="0" anchor="ctr"/>
            <a:lstStyle/>
            <a:p>
              <a:endParaRPr lang="en-US"/>
            </a:p>
          </p:txBody>
        </p:sp>
        <p:sp>
          <p:nvSpPr>
            <p:cNvPr id="523" name="Freeform 522">
              <a:extLst>
                <a:ext uri="{FF2B5EF4-FFF2-40B4-BE49-F238E27FC236}">
                  <a16:creationId xmlns:a16="http://schemas.microsoft.com/office/drawing/2014/main" id="{0E6BDF51-0C77-0E9D-778E-7D6DE2FC3F4E}"/>
                </a:ext>
              </a:extLst>
            </p:cNvPr>
            <p:cNvSpPr/>
            <p:nvPr/>
          </p:nvSpPr>
          <p:spPr>
            <a:xfrm>
              <a:off x="7285668" y="4967868"/>
              <a:ext cx="31499" cy="57659"/>
            </a:xfrm>
            <a:custGeom>
              <a:avLst/>
              <a:gdLst>
                <a:gd name="connsiteX0" fmla="*/ 10273 w 31499"/>
                <a:gd name="connsiteY0" fmla="*/ 1964 h 57659"/>
                <a:gd name="connsiteX1" fmla="*/ 5763 w 31499"/>
                <a:gd name="connsiteY1" fmla="*/ 73 h 57659"/>
                <a:gd name="connsiteX2" fmla="*/ 3529 w 31499"/>
                <a:gd name="connsiteY2" fmla="*/ 1617 h 57659"/>
                <a:gd name="connsiteX3" fmla="*/ 4445 w 31499"/>
                <a:gd name="connsiteY3" fmla="*/ 6286 h 57659"/>
                <a:gd name="connsiteX4" fmla="*/ 80 w 31499"/>
                <a:gd name="connsiteY4" fmla="*/ 25953 h 57659"/>
                <a:gd name="connsiteX5" fmla="*/ 4911 w 31499"/>
                <a:gd name="connsiteY5" fmla="*/ 52205 h 57659"/>
                <a:gd name="connsiteX6" fmla="*/ 14569 w 31499"/>
                <a:gd name="connsiteY6" fmla="*/ 57626 h 57659"/>
                <a:gd name="connsiteX7" fmla="*/ 30346 w 31499"/>
                <a:gd name="connsiteY7" fmla="*/ 32949 h 57659"/>
                <a:gd name="connsiteX8" fmla="*/ 10273 w 31499"/>
                <a:gd name="connsiteY8" fmla="*/ 1964 h 57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499" h="57659">
                  <a:moveTo>
                    <a:pt x="10273" y="1964"/>
                  </a:moveTo>
                  <a:cubicBezTo>
                    <a:pt x="9238" y="881"/>
                    <a:pt x="7351" y="466"/>
                    <a:pt x="5763" y="73"/>
                  </a:cubicBezTo>
                  <a:cubicBezTo>
                    <a:pt x="4471" y="-248"/>
                    <a:pt x="3405" y="535"/>
                    <a:pt x="3529" y="1617"/>
                  </a:cubicBezTo>
                  <a:cubicBezTo>
                    <a:pt x="3658" y="3226"/>
                    <a:pt x="5036" y="5310"/>
                    <a:pt x="4445" y="6286"/>
                  </a:cubicBezTo>
                  <a:cubicBezTo>
                    <a:pt x="290" y="12889"/>
                    <a:pt x="1591" y="20501"/>
                    <a:pt x="80" y="25953"/>
                  </a:cubicBezTo>
                  <a:cubicBezTo>
                    <a:pt x="-433" y="36175"/>
                    <a:pt x="1557" y="44340"/>
                    <a:pt x="4911" y="52205"/>
                  </a:cubicBezTo>
                  <a:cubicBezTo>
                    <a:pt x="6477" y="55889"/>
                    <a:pt x="10521" y="57951"/>
                    <a:pt x="14569" y="57626"/>
                  </a:cubicBezTo>
                  <a:cubicBezTo>
                    <a:pt x="26264" y="56634"/>
                    <a:pt x="34673" y="44969"/>
                    <a:pt x="30346" y="32949"/>
                  </a:cubicBezTo>
                  <a:cubicBezTo>
                    <a:pt x="26131" y="21151"/>
                    <a:pt x="19011" y="10967"/>
                    <a:pt x="10273" y="1964"/>
                  </a:cubicBezTo>
                  <a:close/>
                </a:path>
              </a:pathLst>
            </a:custGeom>
            <a:grpFill/>
            <a:ln w="5028" cap="flat">
              <a:solidFill>
                <a:schemeClr val="bg1"/>
              </a:solidFill>
              <a:prstDash val="solid"/>
              <a:miter/>
            </a:ln>
          </p:spPr>
          <p:txBody>
            <a:bodyPr rtlCol="0" anchor="ctr"/>
            <a:lstStyle/>
            <a:p>
              <a:endParaRPr lang="en-US"/>
            </a:p>
          </p:txBody>
        </p:sp>
        <p:sp>
          <p:nvSpPr>
            <p:cNvPr id="524" name="Freeform 523">
              <a:extLst>
                <a:ext uri="{FF2B5EF4-FFF2-40B4-BE49-F238E27FC236}">
                  <a16:creationId xmlns:a16="http://schemas.microsoft.com/office/drawing/2014/main" id="{A8719F95-B47B-D0C0-76E2-8D3E63E2283A}"/>
                </a:ext>
              </a:extLst>
            </p:cNvPr>
            <p:cNvSpPr/>
            <p:nvPr/>
          </p:nvSpPr>
          <p:spPr>
            <a:xfrm>
              <a:off x="6746409" y="4508064"/>
              <a:ext cx="289496" cy="232071"/>
            </a:xfrm>
            <a:custGeom>
              <a:avLst/>
              <a:gdLst>
                <a:gd name="connsiteX0" fmla="*/ 289138 w 289496"/>
                <a:gd name="connsiteY0" fmla="*/ 200265 h 232071"/>
                <a:gd name="connsiteX1" fmla="*/ 284636 w 289496"/>
                <a:gd name="connsiteY1" fmla="*/ 197274 h 232071"/>
                <a:gd name="connsiteX2" fmla="*/ 282775 w 289496"/>
                <a:gd name="connsiteY2" fmla="*/ 197274 h 232071"/>
                <a:gd name="connsiteX3" fmla="*/ 279022 w 289496"/>
                <a:gd name="connsiteY3" fmla="*/ 183059 h 232071"/>
                <a:gd name="connsiteX4" fmla="*/ 274533 w 289496"/>
                <a:gd name="connsiteY4" fmla="*/ 181181 h 232071"/>
                <a:gd name="connsiteX5" fmla="*/ 267798 w 289496"/>
                <a:gd name="connsiteY5" fmla="*/ 179666 h 232071"/>
                <a:gd name="connsiteX6" fmla="*/ 262547 w 289496"/>
                <a:gd name="connsiteY6" fmla="*/ 176302 h 232071"/>
                <a:gd name="connsiteX7" fmla="*/ 251306 w 289496"/>
                <a:gd name="connsiteY7" fmla="*/ 159443 h 232071"/>
                <a:gd name="connsiteX8" fmla="*/ 262534 w 289496"/>
                <a:gd name="connsiteY8" fmla="*/ 144098 h 232071"/>
                <a:gd name="connsiteX9" fmla="*/ 261803 w 289496"/>
                <a:gd name="connsiteY9" fmla="*/ 140717 h 232071"/>
                <a:gd name="connsiteX10" fmla="*/ 261803 w 289496"/>
                <a:gd name="connsiteY10" fmla="*/ 134350 h 232071"/>
                <a:gd name="connsiteX11" fmla="*/ 259175 w 289496"/>
                <a:gd name="connsiteY11" fmla="*/ 129485 h 232071"/>
                <a:gd name="connsiteX12" fmla="*/ 246813 w 289496"/>
                <a:gd name="connsiteY12" fmla="*/ 128364 h 232071"/>
                <a:gd name="connsiteX13" fmla="*/ 246813 w 289496"/>
                <a:gd name="connsiteY13" fmla="*/ 125732 h 232071"/>
                <a:gd name="connsiteX14" fmla="*/ 243077 w 289496"/>
                <a:gd name="connsiteY14" fmla="*/ 111128 h 232071"/>
                <a:gd name="connsiteX15" fmla="*/ 240450 w 289496"/>
                <a:gd name="connsiteY15" fmla="*/ 103648 h 232071"/>
                <a:gd name="connsiteX16" fmla="*/ 245315 w 289496"/>
                <a:gd name="connsiteY16" fmla="*/ 96515 h 232071"/>
                <a:gd name="connsiteX17" fmla="*/ 239701 w 289496"/>
                <a:gd name="connsiteY17" fmla="*/ 95030 h 232071"/>
                <a:gd name="connsiteX18" fmla="*/ 237455 w 289496"/>
                <a:gd name="connsiteY18" fmla="*/ 87152 h 232071"/>
                <a:gd name="connsiteX19" fmla="*/ 239333 w 289496"/>
                <a:gd name="connsiteY19" fmla="*/ 83416 h 232071"/>
                <a:gd name="connsiteX20" fmla="*/ 237078 w 289496"/>
                <a:gd name="connsiteY20" fmla="*/ 80040 h 232071"/>
                <a:gd name="connsiteX21" fmla="*/ 243445 w 289496"/>
                <a:gd name="connsiteY21" fmla="*/ 73673 h 232071"/>
                <a:gd name="connsiteX22" fmla="*/ 243445 w 289496"/>
                <a:gd name="connsiteY22" fmla="*/ 70682 h 232071"/>
                <a:gd name="connsiteX23" fmla="*/ 244019 w 289496"/>
                <a:gd name="connsiteY23" fmla="*/ 62479 h 232071"/>
                <a:gd name="connsiteX24" fmla="*/ 243274 w 289496"/>
                <a:gd name="connsiteY24" fmla="*/ 62826 h 232071"/>
                <a:gd name="connsiteX25" fmla="*/ 241199 w 289496"/>
                <a:gd name="connsiteY25" fmla="*/ 54952 h 232071"/>
                <a:gd name="connsiteX26" fmla="*/ 241768 w 289496"/>
                <a:gd name="connsiteY26" fmla="*/ 52509 h 232071"/>
                <a:gd name="connsiteX27" fmla="*/ 239521 w 289496"/>
                <a:gd name="connsiteY27" fmla="*/ 49346 h 232071"/>
                <a:gd name="connsiteX28" fmla="*/ 235396 w 289496"/>
                <a:gd name="connsiteY28" fmla="*/ 47100 h 232071"/>
                <a:gd name="connsiteX29" fmla="*/ 229598 w 289496"/>
                <a:gd name="connsiteY29" fmla="*/ 47100 h 232071"/>
                <a:gd name="connsiteX30" fmla="*/ 224159 w 289496"/>
                <a:gd name="connsiteY30" fmla="*/ 38854 h 232071"/>
                <a:gd name="connsiteX31" fmla="*/ 220047 w 289496"/>
                <a:gd name="connsiteY31" fmla="*/ 37352 h 232071"/>
                <a:gd name="connsiteX32" fmla="*/ 215173 w 289496"/>
                <a:gd name="connsiteY32" fmla="*/ 37904 h 232071"/>
                <a:gd name="connsiteX33" fmla="*/ 214425 w 289496"/>
                <a:gd name="connsiteY33" fmla="*/ 36222 h 232071"/>
                <a:gd name="connsiteX34" fmla="*/ 213671 w 289496"/>
                <a:gd name="connsiteY34" fmla="*/ 32483 h 232071"/>
                <a:gd name="connsiteX35" fmla="*/ 211245 w 289496"/>
                <a:gd name="connsiteY35" fmla="*/ 32483 h 232071"/>
                <a:gd name="connsiteX36" fmla="*/ 205066 w 289496"/>
                <a:gd name="connsiteY36" fmla="*/ 30595 h 232071"/>
                <a:gd name="connsiteX37" fmla="*/ 202067 w 289496"/>
                <a:gd name="connsiteY37" fmla="*/ 31909 h 232071"/>
                <a:gd name="connsiteX38" fmla="*/ 200385 w 289496"/>
                <a:gd name="connsiteY38" fmla="*/ 31909 h 232071"/>
                <a:gd name="connsiteX39" fmla="*/ 192139 w 289496"/>
                <a:gd name="connsiteY39" fmla="*/ 26496 h 232071"/>
                <a:gd name="connsiteX40" fmla="*/ 187458 w 289496"/>
                <a:gd name="connsiteY40" fmla="*/ 25182 h 232071"/>
                <a:gd name="connsiteX41" fmla="*/ 182772 w 289496"/>
                <a:gd name="connsiteY41" fmla="*/ 21070 h 232071"/>
                <a:gd name="connsiteX42" fmla="*/ 179952 w 289496"/>
                <a:gd name="connsiteY42" fmla="*/ 21425 h 232071"/>
                <a:gd name="connsiteX43" fmla="*/ 177719 w 289496"/>
                <a:gd name="connsiteY43" fmla="*/ 20133 h 232071"/>
                <a:gd name="connsiteX44" fmla="*/ 173769 w 289496"/>
                <a:gd name="connsiteY44" fmla="*/ 21070 h 232071"/>
                <a:gd name="connsiteX45" fmla="*/ 172853 w 289496"/>
                <a:gd name="connsiteY45" fmla="*/ 24425 h 232071"/>
                <a:gd name="connsiteX46" fmla="*/ 167594 w 289496"/>
                <a:gd name="connsiteY46" fmla="*/ 22940 h 232071"/>
                <a:gd name="connsiteX47" fmla="*/ 162168 w 289496"/>
                <a:gd name="connsiteY47" fmla="*/ 23873 h 232071"/>
                <a:gd name="connsiteX48" fmla="*/ 156169 w 289496"/>
                <a:gd name="connsiteY48" fmla="*/ 29115 h 232071"/>
                <a:gd name="connsiteX49" fmla="*/ 153936 w 289496"/>
                <a:gd name="connsiteY49" fmla="*/ 29115 h 232071"/>
                <a:gd name="connsiteX50" fmla="*/ 150944 w 289496"/>
                <a:gd name="connsiteY50" fmla="*/ 35867 h 232071"/>
                <a:gd name="connsiteX51" fmla="*/ 143824 w 289496"/>
                <a:gd name="connsiteY51" fmla="*/ 35867 h 232071"/>
                <a:gd name="connsiteX52" fmla="*/ 139245 w 289496"/>
                <a:gd name="connsiteY52" fmla="*/ 38079 h 232071"/>
                <a:gd name="connsiteX53" fmla="*/ 140970 w 289496"/>
                <a:gd name="connsiteY53" fmla="*/ 43249 h 232071"/>
                <a:gd name="connsiteX54" fmla="*/ 139532 w 289496"/>
                <a:gd name="connsiteY54" fmla="*/ 46030 h 232071"/>
                <a:gd name="connsiteX55" fmla="*/ 117657 w 289496"/>
                <a:gd name="connsiteY55" fmla="*/ 48503 h 232071"/>
                <a:gd name="connsiteX56" fmla="*/ 112553 w 289496"/>
                <a:gd name="connsiteY56" fmla="*/ 48905 h 232071"/>
                <a:gd name="connsiteX57" fmla="*/ 90626 w 289496"/>
                <a:gd name="connsiteY57" fmla="*/ 41032 h 232071"/>
                <a:gd name="connsiteX58" fmla="*/ 83108 w 289496"/>
                <a:gd name="connsiteY58" fmla="*/ 37369 h 232071"/>
                <a:gd name="connsiteX59" fmla="*/ 76518 w 289496"/>
                <a:gd name="connsiteY59" fmla="*/ 35846 h 232071"/>
                <a:gd name="connsiteX60" fmla="*/ 72582 w 289496"/>
                <a:gd name="connsiteY60" fmla="*/ 32812 h 232071"/>
                <a:gd name="connsiteX61" fmla="*/ 68748 w 289496"/>
                <a:gd name="connsiteY61" fmla="*/ 22037 h 232071"/>
                <a:gd name="connsiteX62" fmla="*/ 66018 w 289496"/>
                <a:gd name="connsiteY62" fmla="*/ 22799 h 232071"/>
                <a:gd name="connsiteX63" fmla="*/ 63617 w 289496"/>
                <a:gd name="connsiteY63" fmla="*/ 21387 h 232071"/>
                <a:gd name="connsiteX64" fmla="*/ 61525 w 289496"/>
                <a:gd name="connsiteY64" fmla="*/ 20398 h 232071"/>
                <a:gd name="connsiteX65" fmla="*/ 56890 w 289496"/>
                <a:gd name="connsiteY65" fmla="*/ 14219 h 232071"/>
                <a:gd name="connsiteX66" fmla="*/ 60395 w 289496"/>
                <a:gd name="connsiteY66" fmla="*/ 11416 h 232071"/>
                <a:gd name="connsiteX67" fmla="*/ 57442 w 289496"/>
                <a:gd name="connsiteY67" fmla="*/ 9876 h 232071"/>
                <a:gd name="connsiteX68" fmla="*/ 56591 w 289496"/>
                <a:gd name="connsiteY68" fmla="*/ 8464 h 232071"/>
                <a:gd name="connsiteX69" fmla="*/ 58007 w 289496"/>
                <a:gd name="connsiteY69" fmla="*/ 6787 h 232071"/>
                <a:gd name="connsiteX70" fmla="*/ 55619 w 289496"/>
                <a:gd name="connsiteY70" fmla="*/ 3547 h 232071"/>
                <a:gd name="connsiteX71" fmla="*/ 53788 w 289496"/>
                <a:gd name="connsiteY71" fmla="*/ 1737 h 232071"/>
                <a:gd name="connsiteX72" fmla="*/ 52247 w 289496"/>
                <a:gd name="connsiteY72" fmla="*/ 1737 h 232071"/>
                <a:gd name="connsiteX73" fmla="*/ 49577 w 289496"/>
                <a:gd name="connsiteY73" fmla="*/ 3128 h 232071"/>
                <a:gd name="connsiteX74" fmla="*/ 47331 w 289496"/>
                <a:gd name="connsiteY74" fmla="*/ 4121 h 232071"/>
                <a:gd name="connsiteX75" fmla="*/ 44661 w 289496"/>
                <a:gd name="connsiteY75" fmla="*/ 6791 h 232071"/>
                <a:gd name="connsiteX76" fmla="*/ 40596 w 289496"/>
                <a:gd name="connsiteY76" fmla="*/ 10437 h 232071"/>
                <a:gd name="connsiteX77" fmla="*/ 38636 w 289496"/>
                <a:gd name="connsiteY77" fmla="*/ 13102 h 232071"/>
                <a:gd name="connsiteX78" fmla="*/ 36227 w 289496"/>
                <a:gd name="connsiteY78" fmla="*/ 14647 h 232071"/>
                <a:gd name="connsiteX79" fmla="*/ 34562 w 289496"/>
                <a:gd name="connsiteY79" fmla="*/ 13483 h 232071"/>
                <a:gd name="connsiteX80" fmla="*/ 34562 w 289496"/>
                <a:gd name="connsiteY80" fmla="*/ 13680 h 232071"/>
                <a:gd name="connsiteX81" fmla="*/ 31040 w 289496"/>
                <a:gd name="connsiteY81" fmla="*/ 14515 h 232071"/>
                <a:gd name="connsiteX82" fmla="*/ 24720 w 289496"/>
                <a:gd name="connsiteY82" fmla="*/ 4959 h 232071"/>
                <a:gd name="connsiteX83" fmla="*/ 30955 w 289496"/>
                <a:gd name="connsiteY83" fmla="*/ 14382 h 232071"/>
                <a:gd name="connsiteX84" fmla="*/ 30480 w 289496"/>
                <a:gd name="connsiteY84" fmla="*/ 16474 h 232071"/>
                <a:gd name="connsiteX85" fmla="*/ 26402 w 289496"/>
                <a:gd name="connsiteY85" fmla="*/ 14382 h 232071"/>
                <a:gd name="connsiteX86" fmla="*/ 22478 w 289496"/>
                <a:gd name="connsiteY86" fmla="*/ 14224 h 232071"/>
                <a:gd name="connsiteX87" fmla="*/ 19239 w 289496"/>
                <a:gd name="connsiteY87" fmla="*/ 12396 h 232071"/>
                <a:gd name="connsiteX88" fmla="*/ 18824 w 289496"/>
                <a:gd name="connsiteY88" fmla="*/ 9307 h 232071"/>
                <a:gd name="connsiteX89" fmla="*/ 12644 w 289496"/>
                <a:gd name="connsiteY89" fmla="*/ 5952 h 232071"/>
                <a:gd name="connsiteX90" fmla="*/ 12644 w 289496"/>
                <a:gd name="connsiteY90" fmla="*/ 4116 h 232071"/>
                <a:gd name="connsiteX91" fmla="*/ 11528 w 289496"/>
                <a:gd name="connsiteY91" fmla="*/ 2152 h 232071"/>
                <a:gd name="connsiteX92" fmla="*/ 10394 w 289496"/>
                <a:gd name="connsiteY92" fmla="*/ 2152 h 232071"/>
                <a:gd name="connsiteX93" fmla="*/ 8990 w 289496"/>
                <a:gd name="connsiteY93" fmla="*/ 894 h 232071"/>
                <a:gd name="connsiteX94" fmla="*/ 7017 w 289496"/>
                <a:gd name="connsiteY94" fmla="*/ 0 h 232071"/>
                <a:gd name="connsiteX95" fmla="*/ 3098 w 289496"/>
                <a:gd name="connsiteY95" fmla="*/ 4403 h 232071"/>
                <a:gd name="connsiteX96" fmla="*/ 0 w 289496"/>
                <a:gd name="connsiteY96" fmla="*/ 5798 h 232071"/>
                <a:gd name="connsiteX97" fmla="*/ 3098 w 289496"/>
                <a:gd name="connsiteY97" fmla="*/ 9461 h 232071"/>
                <a:gd name="connsiteX98" fmla="*/ 3372 w 289496"/>
                <a:gd name="connsiteY98" fmla="*/ 20976 h 232071"/>
                <a:gd name="connsiteX99" fmla="*/ 7022 w 289496"/>
                <a:gd name="connsiteY99" fmla="*/ 22944 h 232071"/>
                <a:gd name="connsiteX100" fmla="*/ 5336 w 289496"/>
                <a:gd name="connsiteY100" fmla="*/ 26312 h 232071"/>
                <a:gd name="connsiteX101" fmla="*/ 6187 w 289496"/>
                <a:gd name="connsiteY101" fmla="*/ 31656 h 232071"/>
                <a:gd name="connsiteX102" fmla="*/ 9542 w 289496"/>
                <a:gd name="connsiteY102" fmla="*/ 33886 h 232071"/>
                <a:gd name="connsiteX103" fmla="*/ 12923 w 289496"/>
                <a:gd name="connsiteY103" fmla="*/ 42603 h 232071"/>
                <a:gd name="connsiteX104" fmla="*/ 12632 w 289496"/>
                <a:gd name="connsiteY104" fmla="*/ 44066 h 232071"/>
                <a:gd name="connsiteX105" fmla="*/ 18610 w 289496"/>
                <a:gd name="connsiteY105" fmla="*/ 54383 h 232071"/>
                <a:gd name="connsiteX106" fmla="*/ 28092 w 289496"/>
                <a:gd name="connsiteY106" fmla="*/ 63189 h 232071"/>
                <a:gd name="connsiteX107" fmla="*/ 40840 w 289496"/>
                <a:gd name="connsiteY107" fmla="*/ 66946 h 232071"/>
                <a:gd name="connsiteX108" fmla="*/ 36329 w 289496"/>
                <a:gd name="connsiteY108" fmla="*/ 69556 h 232071"/>
                <a:gd name="connsiteX109" fmla="*/ 36710 w 289496"/>
                <a:gd name="connsiteY109" fmla="*/ 77798 h 232071"/>
                <a:gd name="connsiteX110" fmla="*/ 31832 w 289496"/>
                <a:gd name="connsiteY110" fmla="*/ 80789 h 232071"/>
                <a:gd name="connsiteX111" fmla="*/ 30339 w 289496"/>
                <a:gd name="connsiteY111" fmla="*/ 96519 h 232071"/>
                <a:gd name="connsiteX112" fmla="*/ 37836 w 289496"/>
                <a:gd name="connsiteY112" fmla="*/ 100665 h 232071"/>
                <a:gd name="connsiteX113" fmla="*/ 40835 w 289496"/>
                <a:gd name="connsiteY113" fmla="*/ 111504 h 232071"/>
                <a:gd name="connsiteX114" fmla="*/ 47203 w 289496"/>
                <a:gd name="connsiteY114" fmla="*/ 110768 h 232071"/>
                <a:gd name="connsiteX115" fmla="*/ 57310 w 289496"/>
                <a:gd name="connsiteY115" fmla="*/ 117871 h 232071"/>
                <a:gd name="connsiteX116" fmla="*/ 63296 w 289496"/>
                <a:gd name="connsiteY116" fmla="*/ 123503 h 232071"/>
                <a:gd name="connsiteX117" fmla="*/ 67789 w 289496"/>
                <a:gd name="connsiteY117" fmla="*/ 130229 h 232071"/>
                <a:gd name="connsiteX118" fmla="*/ 64798 w 289496"/>
                <a:gd name="connsiteY118" fmla="*/ 136592 h 232071"/>
                <a:gd name="connsiteX119" fmla="*/ 66672 w 289496"/>
                <a:gd name="connsiteY119" fmla="*/ 141098 h 232071"/>
                <a:gd name="connsiteX120" fmla="*/ 70789 w 289496"/>
                <a:gd name="connsiteY120" fmla="*/ 141454 h 232071"/>
                <a:gd name="connsiteX121" fmla="*/ 72295 w 289496"/>
                <a:gd name="connsiteY121" fmla="*/ 150820 h 232071"/>
                <a:gd name="connsiteX122" fmla="*/ 78277 w 289496"/>
                <a:gd name="connsiteY122" fmla="*/ 154577 h 232071"/>
                <a:gd name="connsiteX123" fmla="*/ 75278 w 289496"/>
                <a:gd name="connsiteY123" fmla="*/ 158600 h 232071"/>
                <a:gd name="connsiteX124" fmla="*/ 75954 w 289496"/>
                <a:gd name="connsiteY124" fmla="*/ 162507 h 232071"/>
                <a:gd name="connsiteX125" fmla="*/ 76604 w 289496"/>
                <a:gd name="connsiteY125" fmla="*/ 159653 h 232071"/>
                <a:gd name="connsiteX126" fmla="*/ 78893 w 289496"/>
                <a:gd name="connsiteY126" fmla="*/ 157462 h 232071"/>
                <a:gd name="connsiteX127" fmla="*/ 88876 w 289496"/>
                <a:gd name="connsiteY127" fmla="*/ 156520 h 232071"/>
                <a:gd name="connsiteX128" fmla="*/ 98628 w 289496"/>
                <a:gd name="connsiteY128" fmla="*/ 158219 h 232071"/>
                <a:gd name="connsiteX129" fmla="*/ 103643 w 289496"/>
                <a:gd name="connsiteY129" fmla="*/ 164929 h 232071"/>
                <a:gd name="connsiteX130" fmla="*/ 116263 w 289496"/>
                <a:gd name="connsiteY130" fmla="*/ 185250 h 232071"/>
                <a:gd name="connsiteX131" fmla="*/ 124209 w 289496"/>
                <a:gd name="connsiteY131" fmla="*/ 191181 h 232071"/>
                <a:gd name="connsiteX132" fmla="*/ 129181 w 289496"/>
                <a:gd name="connsiteY132" fmla="*/ 192460 h 232071"/>
                <a:gd name="connsiteX133" fmla="*/ 139280 w 289496"/>
                <a:gd name="connsiteY133" fmla="*/ 198310 h 232071"/>
                <a:gd name="connsiteX134" fmla="*/ 146015 w 289496"/>
                <a:gd name="connsiteY134" fmla="*/ 203325 h 232071"/>
                <a:gd name="connsiteX135" fmla="*/ 166871 w 289496"/>
                <a:gd name="connsiteY135" fmla="*/ 210479 h 232071"/>
                <a:gd name="connsiteX136" fmla="*/ 175040 w 289496"/>
                <a:gd name="connsiteY136" fmla="*/ 209414 h 232071"/>
                <a:gd name="connsiteX137" fmla="*/ 187252 w 289496"/>
                <a:gd name="connsiteY137" fmla="*/ 203410 h 232071"/>
                <a:gd name="connsiteX138" fmla="*/ 198750 w 289496"/>
                <a:gd name="connsiteY138" fmla="*/ 207689 h 232071"/>
                <a:gd name="connsiteX139" fmla="*/ 203551 w 289496"/>
                <a:gd name="connsiteY139" fmla="*/ 218648 h 232071"/>
                <a:gd name="connsiteX140" fmla="*/ 211489 w 289496"/>
                <a:gd name="connsiteY140" fmla="*/ 224014 h 232071"/>
                <a:gd name="connsiteX141" fmla="*/ 258657 w 289496"/>
                <a:gd name="connsiteY141" fmla="*/ 231190 h 232071"/>
                <a:gd name="connsiteX142" fmla="*/ 268358 w 289496"/>
                <a:gd name="connsiteY142" fmla="*/ 232071 h 232071"/>
                <a:gd name="connsiteX143" fmla="*/ 268529 w 289496"/>
                <a:gd name="connsiteY143" fmla="*/ 226098 h 232071"/>
                <a:gd name="connsiteX144" fmla="*/ 270023 w 289496"/>
                <a:gd name="connsiteY144" fmla="*/ 221618 h 232071"/>
                <a:gd name="connsiteX145" fmla="*/ 268529 w 289496"/>
                <a:gd name="connsiteY145" fmla="*/ 219376 h 232071"/>
                <a:gd name="connsiteX146" fmla="*/ 269283 w 289496"/>
                <a:gd name="connsiteY146" fmla="*/ 216735 h 232071"/>
                <a:gd name="connsiteX147" fmla="*/ 270399 w 289496"/>
                <a:gd name="connsiteY147" fmla="*/ 211870 h 232071"/>
                <a:gd name="connsiteX148" fmla="*/ 276014 w 289496"/>
                <a:gd name="connsiteY148" fmla="*/ 208130 h 232071"/>
                <a:gd name="connsiteX149" fmla="*/ 283147 w 289496"/>
                <a:gd name="connsiteY149" fmla="*/ 205156 h 232071"/>
                <a:gd name="connsiteX150" fmla="*/ 287255 w 289496"/>
                <a:gd name="connsiteY150" fmla="*/ 207398 h 232071"/>
                <a:gd name="connsiteX151" fmla="*/ 289497 w 289496"/>
                <a:gd name="connsiteY151" fmla="*/ 204377 h 232071"/>
                <a:gd name="connsiteX152" fmla="*/ 289138 w 289496"/>
                <a:gd name="connsiteY152" fmla="*/ 200265 h 232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Lst>
              <a:rect l="l" t="t" r="r" b="b"/>
              <a:pathLst>
                <a:path w="289496" h="232071">
                  <a:moveTo>
                    <a:pt x="289138" y="200265"/>
                  </a:moveTo>
                  <a:lnTo>
                    <a:pt x="284636" y="197274"/>
                  </a:lnTo>
                  <a:lnTo>
                    <a:pt x="282775" y="197274"/>
                  </a:lnTo>
                  <a:lnTo>
                    <a:pt x="279022" y="183059"/>
                  </a:lnTo>
                  <a:lnTo>
                    <a:pt x="274533" y="181181"/>
                  </a:lnTo>
                  <a:lnTo>
                    <a:pt x="267798" y="179666"/>
                  </a:lnTo>
                  <a:lnTo>
                    <a:pt x="262547" y="176302"/>
                  </a:lnTo>
                  <a:lnTo>
                    <a:pt x="251306" y="159443"/>
                  </a:lnTo>
                  <a:lnTo>
                    <a:pt x="262534" y="144098"/>
                  </a:lnTo>
                  <a:lnTo>
                    <a:pt x="261803" y="140717"/>
                  </a:lnTo>
                  <a:lnTo>
                    <a:pt x="261803" y="134350"/>
                  </a:lnTo>
                  <a:lnTo>
                    <a:pt x="259175" y="129485"/>
                  </a:lnTo>
                  <a:lnTo>
                    <a:pt x="246813" y="128364"/>
                  </a:lnTo>
                  <a:lnTo>
                    <a:pt x="246813" y="125732"/>
                  </a:lnTo>
                  <a:lnTo>
                    <a:pt x="243077" y="111128"/>
                  </a:lnTo>
                  <a:lnTo>
                    <a:pt x="240450" y="103648"/>
                  </a:lnTo>
                  <a:lnTo>
                    <a:pt x="245315" y="96515"/>
                  </a:lnTo>
                  <a:lnTo>
                    <a:pt x="239701" y="95030"/>
                  </a:lnTo>
                  <a:lnTo>
                    <a:pt x="237455" y="87152"/>
                  </a:lnTo>
                  <a:lnTo>
                    <a:pt x="239333" y="83416"/>
                  </a:lnTo>
                  <a:lnTo>
                    <a:pt x="237078" y="80040"/>
                  </a:lnTo>
                  <a:lnTo>
                    <a:pt x="243445" y="73673"/>
                  </a:lnTo>
                  <a:lnTo>
                    <a:pt x="243445" y="70682"/>
                  </a:lnTo>
                  <a:lnTo>
                    <a:pt x="244019" y="62479"/>
                  </a:lnTo>
                  <a:lnTo>
                    <a:pt x="243274" y="62826"/>
                  </a:lnTo>
                  <a:lnTo>
                    <a:pt x="241199" y="54952"/>
                  </a:lnTo>
                  <a:lnTo>
                    <a:pt x="241768" y="52509"/>
                  </a:lnTo>
                  <a:lnTo>
                    <a:pt x="239521" y="49346"/>
                  </a:lnTo>
                  <a:lnTo>
                    <a:pt x="235396" y="47100"/>
                  </a:lnTo>
                  <a:lnTo>
                    <a:pt x="229598" y="47100"/>
                  </a:lnTo>
                  <a:lnTo>
                    <a:pt x="224159" y="38854"/>
                  </a:lnTo>
                  <a:lnTo>
                    <a:pt x="220047" y="37352"/>
                  </a:lnTo>
                  <a:lnTo>
                    <a:pt x="215173" y="37904"/>
                  </a:lnTo>
                  <a:lnTo>
                    <a:pt x="214425" y="36222"/>
                  </a:lnTo>
                  <a:lnTo>
                    <a:pt x="213671" y="32483"/>
                  </a:lnTo>
                  <a:lnTo>
                    <a:pt x="211245" y="32483"/>
                  </a:lnTo>
                  <a:lnTo>
                    <a:pt x="205066" y="30595"/>
                  </a:lnTo>
                  <a:lnTo>
                    <a:pt x="202067" y="31909"/>
                  </a:lnTo>
                  <a:lnTo>
                    <a:pt x="200385" y="31909"/>
                  </a:lnTo>
                  <a:lnTo>
                    <a:pt x="192139" y="26496"/>
                  </a:lnTo>
                  <a:lnTo>
                    <a:pt x="187458" y="25182"/>
                  </a:lnTo>
                  <a:lnTo>
                    <a:pt x="182772" y="21070"/>
                  </a:lnTo>
                  <a:lnTo>
                    <a:pt x="179952" y="21425"/>
                  </a:lnTo>
                  <a:lnTo>
                    <a:pt x="177719" y="20133"/>
                  </a:lnTo>
                  <a:lnTo>
                    <a:pt x="173769" y="21070"/>
                  </a:lnTo>
                  <a:lnTo>
                    <a:pt x="172853" y="24425"/>
                  </a:lnTo>
                  <a:lnTo>
                    <a:pt x="167594" y="22940"/>
                  </a:lnTo>
                  <a:lnTo>
                    <a:pt x="162168" y="23873"/>
                  </a:lnTo>
                  <a:lnTo>
                    <a:pt x="156169" y="29115"/>
                  </a:lnTo>
                  <a:lnTo>
                    <a:pt x="153936" y="29115"/>
                  </a:lnTo>
                  <a:lnTo>
                    <a:pt x="150944" y="35867"/>
                  </a:lnTo>
                  <a:lnTo>
                    <a:pt x="143824" y="35867"/>
                  </a:lnTo>
                  <a:lnTo>
                    <a:pt x="139245" y="38079"/>
                  </a:lnTo>
                  <a:cubicBezTo>
                    <a:pt x="139840" y="39791"/>
                    <a:pt x="140426" y="41507"/>
                    <a:pt x="140970" y="43249"/>
                  </a:cubicBezTo>
                  <a:cubicBezTo>
                    <a:pt x="141359" y="44524"/>
                    <a:pt x="140790" y="45855"/>
                    <a:pt x="139532" y="46030"/>
                  </a:cubicBezTo>
                  <a:cubicBezTo>
                    <a:pt x="132253" y="46963"/>
                    <a:pt x="124941" y="47724"/>
                    <a:pt x="117657" y="48503"/>
                  </a:cubicBezTo>
                  <a:cubicBezTo>
                    <a:pt x="115946" y="48700"/>
                    <a:pt x="114243" y="48777"/>
                    <a:pt x="112553" y="48905"/>
                  </a:cubicBezTo>
                  <a:cubicBezTo>
                    <a:pt x="104602" y="48028"/>
                    <a:pt x="96549" y="47515"/>
                    <a:pt x="90626" y="41032"/>
                  </a:cubicBezTo>
                  <a:cubicBezTo>
                    <a:pt x="88637" y="38841"/>
                    <a:pt x="85992" y="37866"/>
                    <a:pt x="83108" y="37369"/>
                  </a:cubicBezTo>
                  <a:cubicBezTo>
                    <a:pt x="80896" y="36988"/>
                    <a:pt x="78589" y="36659"/>
                    <a:pt x="76518" y="35846"/>
                  </a:cubicBezTo>
                  <a:cubicBezTo>
                    <a:pt x="75004" y="35251"/>
                    <a:pt x="73189" y="34160"/>
                    <a:pt x="72582" y="32812"/>
                  </a:cubicBezTo>
                  <a:cubicBezTo>
                    <a:pt x="70960" y="29286"/>
                    <a:pt x="69488" y="25717"/>
                    <a:pt x="68748" y="22037"/>
                  </a:cubicBezTo>
                  <a:lnTo>
                    <a:pt x="66018" y="22799"/>
                  </a:lnTo>
                  <a:lnTo>
                    <a:pt x="63617" y="21387"/>
                  </a:lnTo>
                  <a:lnTo>
                    <a:pt x="61525" y="20398"/>
                  </a:lnTo>
                  <a:lnTo>
                    <a:pt x="56890" y="14219"/>
                  </a:lnTo>
                  <a:lnTo>
                    <a:pt x="60395" y="11416"/>
                  </a:lnTo>
                  <a:lnTo>
                    <a:pt x="57442" y="9876"/>
                  </a:lnTo>
                  <a:lnTo>
                    <a:pt x="56591" y="8464"/>
                  </a:lnTo>
                  <a:lnTo>
                    <a:pt x="58007" y="6787"/>
                  </a:lnTo>
                  <a:lnTo>
                    <a:pt x="55619" y="3547"/>
                  </a:lnTo>
                  <a:lnTo>
                    <a:pt x="53788" y="1737"/>
                  </a:lnTo>
                  <a:lnTo>
                    <a:pt x="52247" y="1737"/>
                  </a:lnTo>
                  <a:cubicBezTo>
                    <a:pt x="52247" y="1737"/>
                    <a:pt x="50279" y="3128"/>
                    <a:pt x="49577" y="3128"/>
                  </a:cubicBezTo>
                  <a:cubicBezTo>
                    <a:pt x="48876" y="3128"/>
                    <a:pt x="47331" y="4121"/>
                    <a:pt x="47331" y="4121"/>
                  </a:cubicBezTo>
                  <a:lnTo>
                    <a:pt x="44661" y="6791"/>
                  </a:lnTo>
                  <a:lnTo>
                    <a:pt x="40596" y="10437"/>
                  </a:lnTo>
                  <a:lnTo>
                    <a:pt x="38636" y="13102"/>
                  </a:lnTo>
                  <a:lnTo>
                    <a:pt x="36227" y="14647"/>
                  </a:lnTo>
                  <a:lnTo>
                    <a:pt x="34562" y="13483"/>
                  </a:lnTo>
                  <a:lnTo>
                    <a:pt x="34562" y="13680"/>
                  </a:lnTo>
                  <a:lnTo>
                    <a:pt x="31040" y="14515"/>
                  </a:lnTo>
                  <a:lnTo>
                    <a:pt x="24720" y="4959"/>
                  </a:lnTo>
                  <a:lnTo>
                    <a:pt x="30955" y="14382"/>
                  </a:lnTo>
                  <a:lnTo>
                    <a:pt x="30480" y="16474"/>
                  </a:lnTo>
                  <a:lnTo>
                    <a:pt x="26402" y="14382"/>
                  </a:lnTo>
                  <a:lnTo>
                    <a:pt x="22478" y="14224"/>
                  </a:lnTo>
                  <a:lnTo>
                    <a:pt x="19239" y="12396"/>
                  </a:lnTo>
                  <a:lnTo>
                    <a:pt x="18824" y="9307"/>
                  </a:lnTo>
                  <a:lnTo>
                    <a:pt x="12644" y="5952"/>
                  </a:lnTo>
                  <a:lnTo>
                    <a:pt x="12644" y="4116"/>
                  </a:lnTo>
                  <a:lnTo>
                    <a:pt x="11528" y="2152"/>
                  </a:lnTo>
                  <a:lnTo>
                    <a:pt x="10394" y="2152"/>
                  </a:lnTo>
                  <a:lnTo>
                    <a:pt x="8990" y="894"/>
                  </a:lnTo>
                  <a:lnTo>
                    <a:pt x="7017" y="0"/>
                  </a:lnTo>
                  <a:lnTo>
                    <a:pt x="3098" y="4403"/>
                  </a:lnTo>
                  <a:lnTo>
                    <a:pt x="0" y="5798"/>
                  </a:lnTo>
                  <a:lnTo>
                    <a:pt x="3098" y="9461"/>
                  </a:lnTo>
                  <a:lnTo>
                    <a:pt x="3372" y="20976"/>
                  </a:lnTo>
                  <a:lnTo>
                    <a:pt x="7022" y="22944"/>
                  </a:lnTo>
                  <a:lnTo>
                    <a:pt x="5336" y="26312"/>
                  </a:lnTo>
                  <a:cubicBezTo>
                    <a:pt x="5336" y="26312"/>
                    <a:pt x="6187" y="29958"/>
                    <a:pt x="6187" y="31656"/>
                  </a:cubicBezTo>
                  <a:cubicBezTo>
                    <a:pt x="6187" y="33334"/>
                    <a:pt x="8712" y="33886"/>
                    <a:pt x="9542" y="33886"/>
                  </a:cubicBezTo>
                  <a:cubicBezTo>
                    <a:pt x="10394" y="33886"/>
                    <a:pt x="12923" y="42603"/>
                    <a:pt x="12923" y="42603"/>
                  </a:cubicBezTo>
                  <a:lnTo>
                    <a:pt x="12632" y="44066"/>
                  </a:lnTo>
                  <a:lnTo>
                    <a:pt x="18610" y="54383"/>
                  </a:lnTo>
                  <a:lnTo>
                    <a:pt x="28092" y="63189"/>
                  </a:lnTo>
                  <a:lnTo>
                    <a:pt x="40840" y="66946"/>
                  </a:lnTo>
                  <a:lnTo>
                    <a:pt x="36329" y="69556"/>
                  </a:lnTo>
                  <a:lnTo>
                    <a:pt x="36710" y="77798"/>
                  </a:lnTo>
                  <a:lnTo>
                    <a:pt x="31832" y="80789"/>
                  </a:lnTo>
                  <a:lnTo>
                    <a:pt x="30339" y="96519"/>
                  </a:lnTo>
                  <a:lnTo>
                    <a:pt x="37836" y="100665"/>
                  </a:lnTo>
                  <a:lnTo>
                    <a:pt x="40835" y="111504"/>
                  </a:lnTo>
                  <a:lnTo>
                    <a:pt x="47203" y="110768"/>
                  </a:lnTo>
                  <a:lnTo>
                    <a:pt x="57310" y="117871"/>
                  </a:lnTo>
                  <a:lnTo>
                    <a:pt x="63296" y="123503"/>
                  </a:lnTo>
                  <a:lnTo>
                    <a:pt x="67789" y="130229"/>
                  </a:lnTo>
                  <a:lnTo>
                    <a:pt x="64798" y="136592"/>
                  </a:lnTo>
                  <a:lnTo>
                    <a:pt x="66672" y="141098"/>
                  </a:lnTo>
                  <a:lnTo>
                    <a:pt x="70789" y="141454"/>
                  </a:lnTo>
                  <a:lnTo>
                    <a:pt x="72295" y="150820"/>
                  </a:lnTo>
                  <a:lnTo>
                    <a:pt x="78277" y="154577"/>
                  </a:lnTo>
                  <a:lnTo>
                    <a:pt x="75278" y="158600"/>
                  </a:lnTo>
                  <a:lnTo>
                    <a:pt x="75954" y="162507"/>
                  </a:lnTo>
                  <a:cubicBezTo>
                    <a:pt x="76189" y="161544"/>
                    <a:pt x="76274" y="160572"/>
                    <a:pt x="76604" y="159653"/>
                  </a:cubicBezTo>
                  <a:cubicBezTo>
                    <a:pt x="76895" y="158737"/>
                    <a:pt x="78008" y="157607"/>
                    <a:pt x="78893" y="157462"/>
                  </a:cubicBezTo>
                  <a:cubicBezTo>
                    <a:pt x="82184" y="156918"/>
                    <a:pt x="85556" y="156417"/>
                    <a:pt x="88876" y="156520"/>
                  </a:cubicBezTo>
                  <a:cubicBezTo>
                    <a:pt x="92175" y="156614"/>
                    <a:pt x="95830" y="156768"/>
                    <a:pt x="98628" y="158219"/>
                  </a:cubicBezTo>
                  <a:cubicBezTo>
                    <a:pt x="100849" y="159413"/>
                    <a:pt x="102129" y="162541"/>
                    <a:pt x="103643" y="164929"/>
                  </a:cubicBezTo>
                  <a:cubicBezTo>
                    <a:pt x="107914" y="171655"/>
                    <a:pt x="112163" y="178399"/>
                    <a:pt x="116263" y="185250"/>
                  </a:cubicBezTo>
                  <a:cubicBezTo>
                    <a:pt x="118137" y="188378"/>
                    <a:pt x="120730" y="190329"/>
                    <a:pt x="124209" y="191181"/>
                  </a:cubicBezTo>
                  <a:cubicBezTo>
                    <a:pt x="125856" y="191609"/>
                    <a:pt x="127508" y="192075"/>
                    <a:pt x="129181" y="192460"/>
                  </a:cubicBezTo>
                  <a:cubicBezTo>
                    <a:pt x="133139" y="193372"/>
                    <a:pt x="136597" y="194844"/>
                    <a:pt x="139280" y="198310"/>
                  </a:cubicBezTo>
                  <a:cubicBezTo>
                    <a:pt x="140919" y="200432"/>
                    <a:pt x="143691" y="201720"/>
                    <a:pt x="146015" y="203325"/>
                  </a:cubicBezTo>
                  <a:cubicBezTo>
                    <a:pt x="152288" y="207685"/>
                    <a:pt x="159695" y="208733"/>
                    <a:pt x="166871" y="210479"/>
                  </a:cubicBezTo>
                  <a:cubicBezTo>
                    <a:pt x="169798" y="211215"/>
                    <a:pt x="172395" y="210839"/>
                    <a:pt x="175040" y="209414"/>
                  </a:cubicBezTo>
                  <a:cubicBezTo>
                    <a:pt x="179062" y="207274"/>
                    <a:pt x="183068" y="205126"/>
                    <a:pt x="187252" y="203410"/>
                  </a:cubicBezTo>
                  <a:cubicBezTo>
                    <a:pt x="192126" y="201386"/>
                    <a:pt x="196589" y="203179"/>
                    <a:pt x="198750" y="207689"/>
                  </a:cubicBezTo>
                  <a:cubicBezTo>
                    <a:pt x="200462" y="211280"/>
                    <a:pt x="202032" y="214960"/>
                    <a:pt x="203551" y="218648"/>
                  </a:cubicBezTo>
                  <a:cubicBezTo>
                    <a:pt x="205028" y="222260"/>
                    <a:pt x="207792" y="223779"/>
                    <a:pt x="211489" y="224014"/>
                  </a:cubicBezTo>
                  <a:cubicBezTo>
                    <a:pt x="227416" y="225110"/>
                    <a:pt x="242945" y="228730"/>
                    <a:pt x="258657" y="231190"/>
                  </a:cubicBezTo>
                  <a:cubicBezTo>
                    <a:pt x="261944" y="231708"/>
                    <a:pt x="265153" y="231965"/>
                    <a:pt x="268358" y="232071"/>
                  </a:cubicBezTo>
                  <a:lnTo>
                    <a:pt x="268529" y="226098"/>
                  </a:lnTo>
                  <a:lnTo>
                    <a:pt x="270023" y="221618"/>
                  </a:lnTo>
                  <a:lnTo>
                    <a:pt x="268529" y="219376"/>
                  </a:lnTo>
                  <a:lnTo>
                    <a:pt x="269283" y="216735"/>
                  </a:lnTo>
                  <a:lnTo>
                    <a:pt x="270399" y="211870"/>
                  </a:lnTo>
                  <a:lnTo>
                    <a:pt x="276014" y="208130"/>
                  </a:lnTo>
                  <a:lnTo>
                    <a:pt x="283147" y="205156"/>
                  </a:lnTo>
                  <a:lnTo>
                    <a:pt x="287255" y="207398"/>
                  </a:lnTo>
                  <a:lnTo>
                    <a:pt x="289497" y="204377"/>
                  </a:lnTo>
                  <a:lnTo>
                    <a:pt x="289138" y="200265"/>
                  </a:lnTo>
                  <a:close/>
                </a:path>
              </a:pathLst>
            </a:custGeom>
            <a:grpFill/>
            <a:ln w="5028" cap="flat">
              <a:solidFill>
                <a:schemeClr val="bg1"/>
              </a:solidFill>
              <a:prstDash val="solid"/>
              <a:miter/>
            </a:ln>
          </p:spPr>
          <p:txBody>
            <a:bodyPr rtlCol="0" anchor="ctr"/>
            <a:lstStyle/>
            <a:p>
              <a:endParaRPr lang="en-US"/>
            </a:p>
          </p:txBody>
        </p:sp>
        <p:sp>
          <p:nvSpPr>
            <p:cNvPr id="525" name="Freeform 524">
              <a:extLst>
                <a:ext uri="{FF2B5EF4-FFF2-40B4-BE49-F238E27FC236}">
                  <a16:creationId xmlns:a16="http://schemas.microsoft.com/office/drawing/2014/main" id="{952B04A2-2810-22ED-68FD-709C27CA38DB}"/>
                </a:ext>
              </a:extLst>
            </p:cNvPr>
            <p:cNvSpPr/>
            <p:nvPr/>
          </p:nvSpPr>
          <p:spPr>
            <a:xfrm>
              <a:off x="6886117" y="4738668"/>
              <a:ext cx="105503" cy="129703"/>
            </a:xfrm>
            <a:custGeom>
              <a:avLst/>
              <a:gdLst>
                <a:gd name="connsiteX0" fmla="*/ 92467 w 105503"/>
                <a:gd name="connsiteY0" fmla="*/ 27540 h 129703"/>
                <a:gd name="connsiteX1" fmla="*/ 84182 w 105503"/>
                <a:gd name="connsiteY1" fmla="*/ 22243 h 129703"/>
                <a:gd name="connsiteX2" fmla="*/ 70691 w 105503"/>
                <a:gd name="connsiteY2" fmla="*/ 20227 h 129703"/>
                <a:gd name="connsiteX3" fmla="*/ 63420 w 105503"/>
                <a:gd name="connsiteY3" fmla="*/ 16076 h 129703"/>
                <a:gd name="connsiteX4" fmla="*/ 55525 w 105503"/>
                <a:gd name="connsiteY4" fmla="*/ 1279 h 129703"/>
                <a:gd name="connsiteX5" fmla="*/ 55350 w 105503"/>
                <a:gd name="connsiteY5" fmla="*/ 0 h 129703"/>
                <a:gd name="connsiteX6" fmla="*/ 52051 w 105503"/>
                <a:gd name="connsiteY6" fmla="*/ 0 h 129703"/>
                <a:gd name="connsiteX7" fmla="*/ 40463 w 105503"/>
                <a:gd name="connsiteY7" fmla="*/ 36706 h 129703"/>
                <a:gd name="connsiteX8" fmla="*/ 43814 w 105503"/>
                <a:gd name="connsiteY8" fmla="*/ 46428 h 129703"/>
                <a:gd name="connsiteX9" fmla="*/ 41576 w 105503"/>
                <a:gd name="connsiteY9" fmla="*/ 78277 h 129703"/>
                <a:gd name="connsiteX10" fmla="*/ 1596 w 105503"/>
                <a:gd name="connsiteY10" fmla="*/ 90785 h 129703"/>
                <a:gd name="connsiteX11" fmla="*/ 0 w 105503"/>
                <a:gd name="connsiteY11" fmla="*/ 97743 h 129703"/>
                <a:gd name="connsiteX12" fmla="*/ 13488 w 105503"/>
                <a:gd name="connsiteY12" fmla="*/ 113481 h 129703"/>
                <a:gd name="connsiteX13" fmla="*/ 12722 w 105503"/>
                <a:gd name="connsiteY13" fmla="*/ 120978 h 129703"/>
                <a:gd name="connsiteX14" fmla="*/ 23544 w 105503"/>
                <a:gd name="connsiteY14" fmla="*/ 129703 h 129703"/>
                <a:gd name="connsiteX15" fmla="*/ 38144 w 105503"/>
                <a:gd name="connsiteY15" fmla="*/ 126092 h 129703"/>
                <a:gd name="connsiteX16" fmla="*/ 47900 w 105503"/>
                <a:gd name="connsiteY16" fmla="*/ 118150 h 129703"/>
                <a:gd name="connsiteX17" fmla="*/ 53458 w 105503"/>
                <a:gd name="connsiteY17" fmla="*/ 112476 h 129703"/>
                <a:gd name="connsiteX18" fmla="*/ 66009 w 105503"/>
                <a:gd name="connsiteY18" fmla="*/ 102480 h 129703"/>
                <a:gd name="connsiteX19" fmla="*/ 72381 w 105503"/>
                <a:gd name="connsiteY19" fmla="*/ 97139 h 129703"/>
                <a:gd name="connsiteX20" fmla="*/ 78876 w 105503"/>
                <a:gd name="connsiteY20" fmla="*/ 95090 h 129703"/>
                <a:gd name="connsiteX21" fmla="*/ 81439 w 105503"/>
                <a:gd name="connsiteY21" fmla="*/ 91187 h 129703"/>
                <a:gd name="connsiteX22" fmla="*/ 81752 w 105503"/>
                <a:gd name="connsiteY22" fmla="*/ 80964 h 129703"/>
                <a:gd name="connsiteX23" fmla="*/ 85838 w 105503"/>
                <a:gd name="connsiteY23" fmla="*/ 73754 h 129703"/>
                <a:gd name="connsiteX24" fmla="*/ 103772 w 105503"/>
                <a:gd name="connsiteY24" fmla="*/ 51567 h 129703"/>
                <a:gd name="connsiteX25" fmla="*/ 100999 w 105503"/>
                <a:gd name="connsiteY25" fmla="*/ 38144 h 129703"/>
                <a:gd name="connsiteX26" fmla="*/ 92467 w 105503"/>
                <a:gd name="connsiteY26" fmla="*/ 27540 h 129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05503" h="129703">
                  <a:moveTo>
                    <a:pt x="92467" y="27540"/>
                  </a:moveTo>
                  <a:cubicBezTo>
                    <a:pt x="90588" y="24468"/>
                    <a:pt x="87918" y="22636"/>
                    <a:pt x="84182" y="22243"/>
                  </a:cubicBezTo>
                  <a:cubicBezTo>
                    <a:pt x="79664" y="21768"/>
                    <a:pt x="75064" y="21383"/>
                    <a:pt x="70691" y="20227"/>
                  </a:cubicBezTo>
                  <a:cubicBezTo>
                    <a:pt x="68063" y="19568"/>
                    <a:pt x="65406" y="17964"/>
                    <a:pt x="63420" y="16076"/>
                  </a:cubicBezTo>
                  <a:cubicBezTo>
                    <a:pt x="59235" y="12075"/>
                    <a:pt x="56257" y="7257"/>
                    <a:pt x="55525" y="1279"/>
                  </a:cubicBezTo>
                  <a:cubicBezTo>
                    <a:pt x="55470" y="864"/>
                    <a:pt x="55418" y="419"/>
                    <a:pt x="55350" y="0"/>
                  </a:cubicBezTo>
                  <a:lnTo>
                    <a:pt x="52051" y="0"/>
                  </a:lnTo>
                  <a:lnTo>
                    <a:pt x="40463" y="36706"/>
                  </a:lnTo>
                  <a:lnTo>
                    <a:pt x="43814" y="46428"/>
                  </a:lnTo>
                  <a:lnTo>
                    <a:pt x="41576" y="78277"/>
                  </a:lnTo>
                  <a:lnTo>
                    <a:pt x="1596" y="90785"/>
                  </a:lnTo>
                  <a:lnTo>
                    <a:pt x="0" y="97743"/>
                  </a:lnTo>
                  <a:lnTo>
                    <a:pt x="13488" y="113481"/>
                  </a:lnTo>
                  <a:lnTo>
                    <a:pt x="12722" y="120978"/>
                  </a:lnTo>
                  <a:lnTo>
                    <a:pt x="23544" y="129703"/>
                  </a:lnTo>
                  <a:cubicBezTo>
                    <a:pt x="28387" y="128308"/>
                    <a:pt x="33231" y="126978"/>
                    <a:pt x="38144" y="126092"/>
                  </a:cubicBezTo>
                  <a:cubicBezTo>
                    <a:pt x="43240" y="125189"/>
                    <a:pt x="46693" y="123293"/>
                    <a:pt x="47900" y="118150"/>
                  </a:cubicBezTo>
                  <a:cubicBezTo>
                    <a:pt x="48610" y="115090"/>
                    <a:pt x="50309" y="112955"/>
                    <a:pt x="53458" y="112476"/>
                  </a:cubicBezTo>
                  <a:cubicBezTo>
                    <a:pt x="59646" y="111581"/>
                    <a:pt x="63835" y="108573"/>
                    <a:pt x="66009" y="102480"/>
                  </a:cubicBezTo>
                  <a:cubicBezTo>
                    <a:pt x="66942" y="99788"/>
                    <a:pt x="69582" y="98085"/>
                    <a:pt x="72381" y="97139"/>
                  </a:cubicBezTo>
                  <a:cubicBezTo>
                    <a:pt x="74542" y="96425"/>
                    <a:pt x="76929" y="96177"/>
                    <a:pt x="78876" y="95090"/>
                  </a:cubicBezTo>
                  <a:cubicBezTo>
                    <a:pt x="80100" y="94388"/>
                    <a:pt x="81285" y="92608"/>
                    <a:pt x="81439" y="91187"/>
                  </a:cubicBezTo>
                  <a:cubicBezTo>
                    <a:pt x="81863" y="87811"/>
                    <a:pt x="81401" y="84362"/>
                    <a:pt x="81752" y="80964"/>
                  </a:cubicBezTo>
                  <a:cubicBezTo>
                    <a:pt x="82043" y="78102"/>
                    <a:pt x="83301" y="75376"/>
                    <a:pt x="85838" y="73754"/>
                  </a:cubicBezTo>
                  <a:cubicBezTo>
                    <a:pt x="94341" y="68367"/>
                    <a:pt x="99309" y="60130"/>
                    <a:pt x="103772" y="51567"/>
                  </a:cubicBezTo>
                  <a:cubicBezTo>
                    <a:pt x="106690" y="45979"/>
                    <a:pt x="106019" y="43077"/>
                    <a:pt x="100999" y="38144"/>
                  </a:cubicBezTo>
                  <a:cubicBezTo>
                    <a:pt x="97708" y="34947"/>
                    <a:pt x="94846" y="31460"/>
                    <a:pt x="92467" y="27540"/>
                  </a:cubicBezTo>
                  <a:close/>
                </a:path>
              </a:pathLst>
            </a:custGeom>
            <a:grpFill/>
            <a:ln w="5028" cap="flat">
              <a:solidFill>
                <a:schemeClr val="bg1"/>
              </a:solidFill>
              <a:prstDash val="solid"/>
              <a:miter/>
            </a:ln>
          </p:spPr>
          <p:txBody>
            <a:bodyPr rtlCol="0" anchor="ctr"/>
            <a:lstStyle/>
            <a:p>
              <a:endParaRPr lang="en-US"/>
            </a:p>
          </p:txBody>
        </p:sp>
        <p:grpSp>
          <p:nvGrpSpPr>
            <p:cNvPr id="526" name="Graphic 2398">
              <a:extLst>
                <a:ext uri="{FF2B5EF4-FFF2-40B4-BE49-F238E27FC236}">
                  <a16:creationId xmlns:a16="http://schemas.microsoft.com/office/drawing/2014/main" id="{9A0F7E39-F657-C85D-9A47-09F580C6DB76}"/>
                </a:ext>
              </a:extLst>
            </p:cNvPr>
            <p:cNvGrpSpPr/>
            <p:nvPr/>
          </p:nvGrpSpPr>
          <p:grpSpPr>
            <a:xfrm>
              <a:off x="6755451" y="4829453"/>
              <a:ext cx="168809" cy="174584"/>
              <a:chOff x="6755451" y="4829453"/>
              <a:chExt cx="168809" cy="174584"/>
            </a:xfrm>
            <a:grpFill/>
          </p:grpSpPr>
          <p:sp>
            <p:nvSpPr>
              <p:cNvPr id="634" name="Freeform 633">
                <a:extLst>
                  <a:ext uri="{FF2B5EF4-FFF2-40B4-BE49-F238E27FC236}">
                    <a16:creationId xmlns:a16="http://schemas.microsoft.com/office/drawing/2014/main" id="{E285E656-51F0-804D-BB9B-CF7A73A9066B}"/>
                  </a:ext>
                </a:extLst>
              </p:cNvPr>
              <p:cNvSpPr/>
              <p:nvPr/>
            </p:nvSpPr>
            <p:spPr>
              <a:xfrm>
                <a:off x="6755451" y="4829453"/>
                <a:ext cx="154235" cy="97713"/>
              </a:xfrm>
              <a:custGeom>
                <a:avLst/>
                <a:gdLst>
                  <a:gd name="connsiteX0" fmla="*/ 154210 w 154235"/>
                  <a:gd name="connsiteY0" fmla="*/ 38918 h 97713"/>
                  <a:gd name="connsiteX1" fmla="*/ 143388 w 154235"/>
                  <a:gd name="connsiteY1" fmla="*/ 30193 h 97713"/>
                  <a:gd name="connsiteX2" fmla="*/ 144154 w 154235"/>
                  <a:gd name="connsiteY2" fmla="*/ 22696 h 97713"/>
                  <a:gd name="connsiteX3" fmla="*/ 130666 w 154235"/>
                  <a:gd name="connsiteY3" fmla="*/ 6958 h 97713"/>
                  <a:gd name="connsiteX4" fmla="*/ 132262 w 154235"/>
                  <a:gd name="connsiteY4" fmla="*/ 0 h 97713"/>
                  <a:gd name="connsiteX5" fmla="*/ 78791 w 154235"/>
                  <a:gd name="connsiteY5" fmla="*/ 15957 h 97713"/>
                  <a:gd name="connsiteX6" fmla="*/ 52962 w 154235"/>
                  <a:gd name="connsiteY6" fmla="*/ 50613 h 97713"/>
                  <a:gd name="connsiteX7" fmla="*/ 52380 w 154235"/>
                  <a:gd name="connsiteY7" fmla="*/ 37874 h 97713"/>
                  <a:gd name="connsiteX8" fmla="*/ 27489 w 154235"/>
                  <a:gd name="connsiteY8" fmla="*/ 26992 h 97713"/>
                  <a:gd name="connsiteX9" fmla="*/ 19051 w 154235"/>
                  <a:gd name="connsiteY9" fmla="*/ 26817 h 97713"/>
                  <a:gd name="connsiteX10" fmla="*/ 14378 w 154235"/>
                  <a:gd name="connsiteY10" fmla="*/ 23265 h 97713"/>
                  <a:gd name="connsiteX11" fmla="*/ 11014 w 154235"/>
                  <a:gd name="connsiteY11" fmla="*/ 24772 h 97713"/>
                  <a:gd name="connsiteX12" fmla="*/ 8939 w 154235"/>
                  <a:gd name="connsiteY12" fmla="*/ 31130 h 97713"/>
                  <a:gd name="connsiteX13" fmla="*/ 11378 w 154235"/>
                  <a:gd name="connsiteY13" fmla="*/ 36004 h 97713"/>
                  <a:gd name="connsiteX14" fmla="*/ 7638 w 154235"/>
                  <a:gd name="connsiteY14" fmla="*/ 38619 h 97713"/>
                  <a:gd name="connsiteX15" fmla="*/ 6316 w 154235"/>
                  <a:gd name="connsiteY15" fmla="*/ 41250 h 97713"/>
                  <a:gd name="connsiteX16" fmla="*/ 0 w 154235"/>
                  <a:gd name="connsiteY16" fmla="*/ 40399 h 97713"/>
                  <a:gd name="connsiteX17" fmla="*/ 1558 w 154235"/>
                  <a:gd name="connsiteY17" fmla="*/ 53334 h 97713"/>
                  <a:gd name="connsiteX18" fmla="*/ 1831 w 154235"/>
                  <a:gd name="connsiteY18" fmla="*/ 59954 h 97713"/>
                  <a:gd name="connsiteX19" fmla="*/ 9358 w 154235"/>
                  <a:gd name="connsiteY19" fmla="*/ 84332 h 97713"/>
                  <a:gd name="connsiteX20" fmla="*/ 13342 w 154235"/>
                  <a:gd name="connsiteY20" fmla="*/ 93699 h 97713"/>
                  <a:gd name="connsiteX21" fmla="*/ 20377 w 154235"/>
                  <a:gd name="connsiteY21" fmla="*/ 97713 h 97713"/>
                  <a:gd name="connsiteX22" fmla="*/ 28858 w 154235"/>
                  <a:gd name="connsiteY22" fmla="*/ 97088 h 97713"/>
                  <a:gd name="connsiteX23" fmla="*/ 39432 w 154235"/>
                  <a:gd name="connsiteY23" fmla="*/ 92240 h 97713"/>
                  <a:gd name="connsiteX24" fmla="*/ 53082 w 154235"/>
                  <a:gd name="connsiteY24" fmla="*/ 87182 h 97713"/>
                  <a:gd name="connsiteX25" fmla="*/ 70986 w 154235"/>
                  <a:gd name="connsiteY25" fmla="*/ 82894 h 97713"/>
                  <a:gd name="connsiteX26" fmla="*/ 82060 w 154235"/>
                  <a:gd name="connsiteY26" fmla="*/ 78919 h 97713"/>
                  <a:gd name="connsiteX27" fmla="*/ 91042 w 154235"/>
                  <a:gd name="connsiteY27" fmla="*/ 74353 h 97713"/>
                  <a:gd name="connsiteX28" fmla="*/ 101187 w 154235"/>
                  <a:gd name="connsiteY28" fmla="*/ 68384 h 97713"/>
                  <a:gd name="connsiteX29" fmla="*/ 119053 w 154235"/>
                  <a:gd name="connsiteY29" fmla="*/ 62577 h 97713"/>
                  <a:gd name="connsiteX30" fmla="*/ 132972 w 154235"/>
                  <a:gd name="connsiteY30" fmla="*/ 56176 h 97713"/>
                  <a:gd name="connsiteX31" fmla="*/ 137209 w 154235"/>
                  <a:gd name="connsiteY31" fmla="*/ 51161 h 97713"/>
                  <a:gd name="connsiteX32" fmla="*/ 147402 w 154235"/>
                  <a:gd name="connsiteY32" fmla="*/ 40844 h 97713"/>
                  <a:gd name="connsiteX33" fmla="*/ 154235 w 154235"/>
                  <a:gd name="connsiteY33" fmla="*/ 38897 h 97713"/>
                  <a:gd name="connsiteX34" fmla="*/ 154210 w 154235"/>
                  <a:gd name="connsiteY34" fmla="*/ 38918 h 97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54235" h="97713">
                    <a:moveTo>
                      <a:pt x="154210" y="38918"/>
                    </a:moveTo>
                    <a:lnTo>
                      <a:pt x="143388" y="30193"/>
                    </a:lnTo>
                    <a:lnTo>
                      <a:pt x="144154" y="22696"/>
                    </a:lnTo>
                    <a:lnTo>
                      <a:pt x="130666" y="6958"/>
                    </a:lnTo>
                    <a:lnTo>
                      <a:pt x="132262" y="0"/>
                    </a:lnTo>
                    <a:lnTo>
                      <a:pt x="78791" y="15957"/>
                    </a:lnTo>
                    <a:lnTo>
                      <a:pt x="52962" y="50613"/>
                    </a:lnTo>
                    <a:lnTo>
                      <a:pt x="52380" y="37874"/>
                    </a:lnTo>
                    <a:lnTo>
                      <a:pt x="27489" y="26992"/>
                    </a:lnTo>
                    <a:lnTo>
                      <a:pt x="19051" y="26817"/>
                    </a:lnTo>
                    <a:lnTo>
                      <a:pt x="14378" y="23265"/>
                    </a:lnTo>
                    <a:lnTo>
                      <a:pt x="11014" y="24772"/>
                    </a:lnTo>
                    <a:lnTo>
                      <a:pt x="8939" y="31130"/>
                    </a:lnTo>
                    <a:lnTo>
                      <a:pt x="11378" y="36004"/>
                    </a:lnTo>
                    <a:lnTo>
                      <a:pt x="7638" y="38619"/>
                    </a:lnTo>
                    <a:lnTo>
                      <a:pt x="6316" y="41250"/>
                    </a:lnTo>
                    <a:lnTo>
                      <a:pt x="0" y="40399"/>
                    </a:lnTo>
                    <a:cubicBezTo>
                      <a:pt x="1725" y="44395"/>
                      <a:pt x="2610" y="48649"/>
                      <a:pt x="1558" y="53334"/>
                    </a:cubicBezTo>
                    <a:cubicBezTo>
                      <a:pt x="1036" y="55607"/>
                      <a:pt x="745" y="57823"/>
                      <a:pt x="1831" y="59954"/>
                    </a:cubicBezTo>
                    <a:cubicBezTo>
                      <a:pt x="5704" y="67661"/>
                      <a:pt x="6633" y="76292"/>
                      <a:pt x="9358" y="84332"/>
                    </a:cubicBezTo>
                    <a:cubicBezTo>
                      <a:pt x="10467" y="87610"/>
                      <a:pt x="11643" y="90729"/>
                      <a:pt x="13342" y="93699"/>
                    </a:cubicBezTo>
                    <a:cubicBezTo>
                      <a:pt x="14925" y="96472"/>
                      <a:pt x="17425" y="97670"/>
                      <a:pt x="20377" y="97713"/>
                    </a:cubicBezTo>
                    <a:cubicBezTo>
                      <a:pt x="23214" y="97730"/>
                      <a:pt x="26042" y="97328"/>
                      <a:pt x="28858" y="97088"/>
                    </a:cubicBezTo>
                    <a:cubicBezTo>
                      <a:pt x="32987" y="96733"/>
                      <a:pt x="36839" y="95582"/>
                      <a:pt x="39432" y="92240"/>
                    </a:cubicBezTo>
                    <a:cubicBezTo>
                      <a:pt x="43018" y="87618"/>
                      <a:pt x="47613" y="86536"/>
                      <a:pt x="53082" y="87182"/>
                    </a:cubicBezTo>
                    <a:cubicBezTo>
                      <a:pt x="59531" y="87918"/>
                      <a:pt x="65680" y="86647"/>
                      <a:pt x="70986" y="82894"/>
                    </a:cubicBezTo>
                    <a:cubicBezTo>
                      <a:pt x="74417" y="80468"/>
                      <a:pt x="78102" y="79595"/>
                      <a:pt x="82060" y="78919"/>
                    </a:cubicBezTo>
                    <a:cubicBezTo>
                      <a:pt x="85462" y="78337"/>
                      <a:pt x="88748" y="77092"/>
                      <a:pt x="91042" y="74353"/>
                    </a:cubicBezTo>
                    <a:cubicBezTo>
                      <a:pt x="93759" y="71118"/>
                      <a:pt x="97387" y="69616"/>
                      <a:pt x="101187" y="68384"/>
                    </a:cubicBezTo>
                    <a:cubicBezTo>
                      <a:pt x="107144" y="66445"/>
                      <a:pt x="113203" y="64772"/>
                      <a:pt x="119053" y="62577"/>
                    </a:cubicBezTo>
                    <a:cubicBezTo>
                      <a:pt x="123819" y="60771"/>
                      <a:pt x="128342" y="58324"/>
                      <a:pt x="132972" y="56176"/>
                    </a:cubicBezTo>
                    <a:cubicBezTo>
                      <a:pt x="135180" y="55174"/>
                      <a:pt x="136789" y="53484"/>
                      <a:pt x="137209" y="51161"/>
                    </a:cubicBezTo>
                    <a:cubicBezTo>
                      <a:pt x="138291" y="45350"/>
                      <a:pt x="142121" y="42333"/>
                      <a:pt x="147402" y="40844"/>
                    </a:cubicBezTo>
                    <a:cubicBezTo>
                      <a:pt x="149678" y="40219"/>
                      <a:pt x="151959" y="39564"/>
                      <a:pt x="154235" y="38897"/>
                    </a:cubicBezTo>
                    <a:cubicBezTo>
                      <a:pt x="154231" y="38918"/>
                      <a:pt x="154218" y="38918"/>
                      <a:pt x="154210" y="38918"/>
                    </a:cubicBezTo>
                    <a:close/>
                  </a:path>
                </a:pathLst>
              </a:custGeom>
              <a:grpFill/>
              <a:ln w="5028" cap="flat">
                <a:solidFill>
                  <a:schemeClr val="bg1"/>
                </a:solidFill>
                <a:prstDash val="solid"/>
                <a:miter/>
              </a:ln>
            </p:spPr>
            <p:txBody>
              <a:bodyPr rtlCol="0" anchor="ctr"/>
              <a:lstStyle/>
              <a:p>
                <a:endParaRPr lang="en-US"/>
              </a:p>
            </p:txBody>
          </p:sp>
          <p:sp>
            <p:nvSpPr>
              <p:cNvPr id="635" name="Freeform 634">
                <a:extLst>
                  <a:ext uri="{FF2B5EF4-FFF2-40B4-BE49-F238E27FC236}">
                    <a16:creationId xmlns:a16="http://schemas.microsoft.com/office/drawing/2014/main" id="{E19E701F-3AEE-F948-6B18-9D280EB7CC16}"/>
                  </a:ext>
                </a:extLst>
              </p:cNvPr>
              <p:cNvSpPr/>
              <p:nvPr/>
            </p:nvSpPr>
            <p:spPr>
              <a:xfrm>
                <a:off x="6914560" y="4864759"/>
                <a:ext cx="9700" cy="2280"/>
              </a:xfrm>
              <a:custGeom>
                <a:avLst/>
                <a:gdLst>
                  <a:gd name="connsiteX0" fmla="*/ 9701 w 9700"/>
                  <a:gd name="connsiteY0" fmla="*/ 0 h 2280"/>
                  <a:gd name="connsiteX1" fmla="*/ 0 w 9700"/>
                  <a:gd name="connsiteY1" fmla="*/ 2281 h 2280"/>
                  <a:gd name="connsiteX2" fmla="*/ 9701 w 9700"/>
                  <a:gd name="connsiteY2" fmla="*/ 0 h 2280"/>
                </a:gdLst>
                <a:ahLst/>
                <a:cxnLst>
                  <a:cxn ang="0">
                    <a:pos x="connsiteX0" y="connsiteY0"/>
                  </a:cxn>
                  <a:cxn ang="0">
                    <a:pos x="connsiteX1" y="connsiteY1"/>
                  </a:cxn>
                  <a:cxn ang="0">
                    <a:pos x="connsiteX2" y="connsiteY2"/>
                  </a:cxn>
                </a:cxnLst>
                <a:rect l="l" t="t" r="r" b="b"/>
                <a:pathLst>
                  <a:path w="9700" h="2280">
                    <a:moveTo>
                      <a:pt x="9701" y="0"/>
                    </a:moveTo>
                    <a:cubicBezTo>
                      <a:pt x="6449" y="603"/>
                      <a:pt x="3214" y="1395"/>
                      <a:pt x="0" y="2281"/>
                    </a:cubicBezTo>
                    <a:cubicBezTo>
                      <a:pt x="3218" y="1416"/>
                      <a:pt x="6449" y="599"/>
                      <a:pt x="9701" y="0"/>
                    </a:cubicBezTo>
                    <a:close/>
                  </a:path>
                </a:pathLst>
              </a:custGeom>
              <a:grpFill/>
              <a:ln w="5028" cap="flat">
                <a:solidFill>
                  <a:schemeClr val="bg1"/>
                </a:solidFill>
                <a:prstDash val="solid"/>
                <a:miter/>
              </a:ln>
            </p:spPr>
            <p:txBody>
              <a:bodyPr rtlCol="0" anchor="ctr"/>
              <a:lstStyle/>
              <a:p>
                <a:endParaRPr lang="en-US"/>
              </a:p>
            </p:txBody>
          </p:sp>
        </p:grpSp>
        <p:grpSp>
          <p:nvGrpSpPr>
            <p:cNvPr id="527" name="Graphic 2398">
              <a:extLst>
                <a:ext uri="{FF2B5EF4-FFF2-40B4-BE49-F238E27FC236}">
                  <a16:creationId xmlns:a16="http://schemas.microsoft.com/office/drawing/2014/main" id="{AEAD03AE-E272-48E0-3B2F-E1D1740CF1E5}"/>
                </a:ext>
              </a:extLst>
            </p:cNvPr>
            <p:cNvGrpSpPr/>
            <p:nvPr/>
          </p:nvGrpSpPr>
          <p:grpSpPr>
            <a:xfrm>
              <a:off x="6873802" y="4725680"/>
              <a:ext cx="70818" cy="96821"/>
              <a:chOff x="6873802" y="4725680"/>
              <a:chExt cx="70818" cy="96821"/>
            </a:xfrm>
            <a:grpFill/>
          </p:grpSpPr>
          <p:sp>
            <p:nvSpPr>
              <p:cNvPr id="631" name="Freeform 630">
                <a:extLst>
                  <a:ext uri="{FF2B5EF4-FFF2-40B4-BE49-F238E27FC236}">
                    <a16:creationId xmlns:a16="http://schemas.microsoft.com/office/drawing/2014/main" id="{033DBB43-B6F9-0953-4C7F-477DAFBFD7C8}"/>
                  </a:ext>
                </a:extLst>
              </p:cNvPr>
              <p:cNvSpPr/>
              <p:nvPr/>
            </p:nvSpPr>
            <p:spPr>
              <a:xfrm>
                <a:off x="6873802" y="4725680"/>
                <a:ext cx="67836" cy="54190"/>
              </a:xfrm>
              <a:custGeom>
                <a:avLst/>
                <a:gdLst>
                  <a:gd name="connsiteX0" fmla="*/ 52821 w 67836"/>
                  <a:gd name="connsiteY0" fmla="*/ 49500 h 54190"/>
                  <a:gd name="connsiteX1" fmla="*/ 64361 w 67836"/>
                  <a:gd name="connsiteY1" fmla="*/ 12987 h 54190"/>
                  <a:gd name="connsiteX2" fmla="*/ 67661 w 67836"/>
                  <a:gd name="connsiteY2" fmla="*/ 12987 h 54190"/>
                  <a:gd name="connsiteX3" fmla="*/ 67836 w 67836"/>
                  <a:gd name="connsiteY3" fmla="*/ 14267 h 54190"/>
                  <a:gd name="connsiteX4" fmla="*/ 66715 w 67836"/>
                  <a:gd name="connsiteY4" fmla="*/ 6008 h 54190"/>
                  <a:gd name="connsiteX5" fmla="*/ 63613 w 67836"/>
                  <a:gd name="connsiteY5" fmla="*/ 6008 h 54190"/>
                  <a:gd name="connsiteX6" fmla="*/ 62915 w 67836"/>
                  <a:gd name="connsiteY6" fmla="*/ 950 h 54190"/>
                  <a:gd name="connsiteX7" fmla="*/ 60331 w 67836"/>
                  <a:gd name="connsiteY7" fmla="*/ 0 h 54190"/>
                  <a:gd name="connsiteX8" fmla="*/ 42842 w 67836"/>
                  <a:gd name="connsiteY8" fmla="*/ 20309 h 54190"/>
                  <a:gd name="connsiteX9" fmla="*/ 25910 w 67836"/>
                  <a:gd name="connsiteY9" fmla="*/ 29320 h 54190"/>
                  <a:gd name="connsiteX10" fmla="*/ 9200 w 67836"/>
                  <a:gd name="connsiteY10" fmla="*/ 31460 h 54190"/>
                  <a:gd name="connsiteX11" fmla="*/ 3102 w 67836"/>
                  <a:gd name="connsiteY11" fmla="*/ 29346 h 54190"/>
                  <a:gd name="connsiteX12" fmla="*/ 394 w 67836"/>
                  <a:gd name="connsiteY12" fmla="*/ 25782 h 54190"/>
                  <a:gd name="connsiteX13" fmla="*/ 0 w 67836"/>
                  <a:gd name="connsiteY13" fmla="*/ 32547 h 54190"/>
                  <a:gd name="connsiteX14" fmla="*/ 3363 w 67836"/>
                  <a:gd name="connsiteY14" fmla="*/ 36762 h 54190"/>
                  <a:gd name="connsiteX15" fmla="*/ 6453 w 67836"/>
                  <a:gd name="connsiteY15" fmla="*/ 47562 h 54190"/>
                  <a:gd name="connsiteX16" fmla="*/ 47896 w 67836"/>
                  <a:gd name="connsiteY16" fmla="*/ 54190 h 54190"/>
                  <a:gd name="connsiteX17" fmla="*/ 52821 w 67836"/>
                  <a:gd name="connsiteY17" fmla="*/ 49500 h 54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7836" h="54190">
                    <a:moveTo>
                      <a:pt x="52821" y="49500"/>
                    </a:moveTo>
                    <a:lnTo>
                      <a:pt x="64361" y="12987"/>
                    </a:lnTo>
                    <a:lnTo>
                      <a:pt x="67661" y="12987"/>
                    </a:lnTo>
                    <a:cubicBezTo>
                      <a:pt x="67733" y="13406"/>
                      <a:pt x="67780" y="13851"/>
                      <a:pt x="67836" y="14267"/>
                    </a:cubicBezTo>
                    <a:cubicBezTo>
                      <a:pt x="67502" y="11519"/>
                      <a:pt x="67096" y="8777"/>
                      <a:pt x="66715" y="6008"/>
                    </a:cubicBezTo>
                    <a:lnTo>
                      <a:pt x="63613" y="6008"/>
                    </a:lnTo>
                    <a:lnTo>
                      <a:pt x="62915" y="950"/>
                    </a:lnTo>
                    <a:lnTo>
                      <a:pt x="60331" y="0"/>
                    </a:lnTo>
                    <a:cubicBezTo>
                      <a:pt x="54229" y="6556"/>
                      <a:pt x="47648" y="12765"/>
                      <a:pt x="42842" y="20309"/>
                    </a:cubicBezTo>
                    <a:cubicBezTo>
                      <a:pt x="38708" y="26792"/>
                      <a:pt x="33334" y="29834"/>
                      <a:pt x="25910" y="29320"/>
                    </a:cubicBezTo>
                    <a:cubicBezTo>
                      <a:pt x="20142" y="28918"/>
                      <a:pt x="14613" y="29077"/>
                      <a:pt x="9200" y="31460"/>
                    </a:cubicBezTo>
                    <a:cubicBezTo>
                      <a:pt x="6970" y="32436"/>
                      <a:pt x="4737" y="31058"/>
                      <a:pt x="3102" y="29346"/>
                    </a:cubicBezTo>
                    <a:cubicBezTo>
                      <a:pt x="2054" y="28250"/>
                      <a:pt x="1113" y="27082"/>
                      <a:pt x="394" y="25782"/>
                    </a:cubicBezTo>
                    <a:lnTo>
                      <a:pt x="0" y="32547"/>
                    </a:lnTo>
                    <a:lnTo>
                      <a:pt x="3363" y="36762"/>
                    </a:lnTo>
                    <a:lnTo>
                      <a:pt x="6453" y="47562"/>
                    </a:lnTo>
                    <a:lnTo>
                      <a:pt x="47896" y="54190"/>
                    </a:lnTo>
                    <a:lnTo>
                      <a:pt x="52821" y="49500"/>
                    </a:lnTo>
                    <a:close/>
                  </a:path>
                </a:pathLst>
              </a:custGeom>
              <a:grpFill/>
              <a:ln w="5028" cap="flat">
                <a:solidFill>
                  <a:schemeClr val="bg1"/>
                </a:solidFill>
                <a:prstDash val="solid"/>
                <a:miter/>
              </a:ln>
            </p:spPr>
            <p:txBody>
              <a:bodyPr rtlCol="0" anchor="ctr"/>
              <a:lstStyle/>
              <a:p>
                <a:endParaRPr lang="en-US"/>
              </a:p>
            </p:txBody>
          </p:sp>
          <p:sp>
            <p:nvSpPr>
              <p:cNvPr id="632" name="Freeform 631">
                <a:extLst>
                  <a:ext uri="{FF2B5EF4-FFF2-40B4-BE49-F238E27FC236}">
                    <a16:creationId xmlns:a16="http://schemas.microsoft.com/office/drawing/2014/main" id="{EC25BEED-8D80-9BCD-C0BF-A4366465A590}"/>
                  </a:ext>
                </a:extLst>
              </p:cNvPr>
              <p:cNvSpPr/>
              <p:nvPr/>
            </p:nvSpPr>
            <p:spPr>
              <a:xfrm>
                <a:off x="6941642" y="4739947"/>
                <a:ext cx="1052" cy="4505"/>
              </a:xfrm>
              <a:custGeom>
                <a:avLst/>
                <a:gdLst>
                  <a:gd name="connsiteX0" fmla="*/ 0 w 1052"/>
                  <a:gd name="connsiteY0" fmla="*/ 0 h 4505"/>
                  <a:gd name="connsiteX1" fmla="*/ 1053 w 1052"/>
                  <a:gd name="connsiteY1" fmla="*/ 4506 h 4505"/>
                  <a:gd name="connsiteX2" fmla="*/ 0 w 1052"/>
                  <a:gd name="connsiteY2" fmla="*/ 0 h 4505"/>
                </a:gdLst>
                <a:ahLst/>
                <a:cxnLst>
                  <a:cxn ang="0">
                    <a:pos x="connsiteX0" y="connsiteY0"/>
                  </a:cxn>
                  <a:cxn ang="0">
                    <a:pos x="connsiteX1" y="connsiteY1"/>
                  </a:cxn>
                  <a:cxn ang="0">
                    <a:pos x="connsiteX2" y="connsiteY2"/>
                  </a:cxn>
                </a:cxnLst>
                <a:rect l="l" t="t" r="r" b="b"/>
                <a:pathLst>
                  <a:path w="1052" h="4505">
                    <a:moveTo>
                      <a:pt x="0" y="0"/>
                    </a:moveTo>
                    <a:cubicBezTo>
                      <a:pt x="197" y="1587"/>
                      <a:pt x="560" y="3068"/>
                      <a:pt x="1053" y="4506"/>
                    </a:cubicBezTo>
                    <a:cubicBezTo>
                      <a:pt x="552" y="3068"/>
                      <a:pt x="197" y="1587"/>
                      <a:pt x="0" y="0"/>
                    </a:cubicBezTo>
                    <a:close/>
                  </a:path>
                </a:pathLst>
              </a:custGeom>
              <a:grpFill/>
              <a:ln w="5028" cap="flat">
                <a:solidFill>
                  <a:schemeClr val="bg1"/>
                </a:solidFill>
                <a:prstDash val="solid"/>
                <a:miter/>
              </a:ln>
            </p:spPr>
            <p:txBody>
              <a:bodyPr rtlCol="0" anchor="ctr"/>
              <a:lstStyle/>
              <a:p>
                <a:endParaRPr lang="en-US"/>
              </a:p>
            </p:txBody>
          </p:sp>
          <p:sp>
            <p:nvSpPr>
              <p:cNvPr id="633" name="Freeform 632">
                <a:extLst>
                  <a:ext uri="{FF2B5EF4-FFF2-40B4-BE49-F238E27FC236}">
                    <a16:creationId xmlns:a16="http://schemas.microsoft.com/office/drawing/2014/main" id="{1DBB65BA-118D-EEF7-14DE-CD462B156C58}"/>
                  </a:ext>
                </a:extLst>
              </p:cNvPr>
              <p:cNvSpPr/>
              <p:nvPr/>
            </p:nvSpPr>
            <p:spPr>
              <a:xfrm>
                <a:off x="6942797" y="4744671"/>
                <a:ext cx="1822" cy="3872"/>
              </a:xfrm>
              <a:custGeom>
                <a:avLst/>
                <a:gdLst>
                  <a:gd name="connsiteX0" fmla="*/ 0 w 1822"/>
                  <a:gd name="connsiteY0" fmla="*/ 0 h 3872"/>
                  <a:gd name="connsiteX1" fmla="*/ 1823 w 1822"/>
                  <a:gd name="connsiteY1" fmla="*/ 3872 h 3872"/>
                  <a:gd name="connsiteX2" fmla="*/ 0 w 1822"/>
                  <a:gd name="connsiteY2" fmla="*/ 0 h 3872"/>
                </a:gdLst>
                <a:ahLst/>
                <a:cxnLst>
                  <a:cxn ang="0">
                    <a:pos x="connsiteX0" y="connsiteY0"/>
                  </a:cxn>
                  <a:cxn ang="0">
                    <a:pos x="connsiteX1" y="connsiteY1"/>
                  </a:cxn>
                  <a:cxn ang="0">
                    <a:pos x="connsiteX2" y="connsiteY2"/>
                  </a:cxn>
                </a:cxnLst>
                <a:rect l="l" t="t" r="r" b="b"/>
                <a:pathLst>
                  <a:path w="1822" h="3872">
                    <a:moveTo>
                      <a:pt x="0" y="0"/>
                    </a:moveTo>
                    <a:cubicBezTo>
                      <a:pt x="492" y="1348"/>
                      <a:pt x="1083" y="2653"/>
                      <a:pt x="1823" y="3872"/>
                    </a:cubicBezTo>
                    <a:cubicBezTo>
                      <a:pt x="1083" y="2653"/>
                      <a:pt x="501" y="1335"/>
                      <a:pt x="0" y="0"/>
                    </a:cubicBezTo>
                    <a:close/>
                  </a:path>
                </a:pathLst>
              </a:custGeom>
              <a:grpFill/>
              <a:ln w="5028" cap="flat">
                <a:solidFill>
                  <a:schemeClr val="bg1"/>
                </a:solidFill>
                <a:prstDash val="solid"/>
                <a:miter/>
              </a:ln>
            </p:spPr>
            <p:txBody>
              <a:bodyPr rtlCol="0" anchor="ctr"/>
              <a:lstStyle/>
              <a:p>
                <a:endParaRPr lang="en-US"/>
              </a:p>
            </p:txBody>
          </p:sp>
        </p:grpSp>
        <p:sp>
          <p:nvSpPr>
            <p:cNvPr id="528" name="Freeform 527">
              <a:extLst>
                <a:ext uri="{FF2B5EF4-FFF2-40B4-BE49-F238E27FC236}">
                  <a16:creationId xmlns:a16="http://schemas.microsoft.com/office/drawing/2014/main" id="{BCC2E7EE-608B-9FB1-D436-D8C7AEFDE22E}"/>
                </a:ext>
              </a:extLst>
            </p:cNvPr>
            <p:cNvSpPr/>
            <p:nvPr/>
          </p:nvSpPr>
          <p:spPr>
            <a:xfrm>
              <a:off x="6933722" y="4723502"/>
              <a:ext cx="6799" cy="8190"/>
            </a:xfrm>
            <a:custGeom>
              <a:avLst/>
              <a:gdLst>
                <a:gd name="connsiteX0" fmla="*/ 415 w 6799"/>
                <a:gd name="connsiteY0" fmla="*/ 2182 h 8190"/>
                <a:gd name="connsiteX1" fmla="*/ 3000 w 6799"/>
                <a:gd name="connsiteY1" fmla="*/ 3132 h 8190"/>
                <a:gd name="connsiteX2" fmla="*/ 3697 w 6799"/>
                <a:gd name="connsiteY2" fmla="*/ 8190 h 8190"/>
                <a:gd name="connsiteX3" fmla="*/ 6799 w 6799"/>
                <a:gd name="connsiteY3" fmla="*/ 8190 h 8190"/>
                <a:gd name="connsiteX4" fmla="*/ 5854 w 6799"/>
                <a:gd name="connsiteY4" fmla="*/ 1271 h 8190"/>
                <a:gd name="connsiteX5" fmla="*/ 4964 w 6799"/>
                <a:gd name="connsiteY5" fmla="*/ 0 h 8190"/>
                <a:gd name="connsiteX6" fmla="*/ 1827 w 6799"/>
                <a:gd name="connsiteY6" fmla="*/ 693 h 8190"/>
                <a:gd name="connsiteX7" fmla="*/ 0 w 6799"/>
                <a:gd name="connsiteY7" fmla="*/ 2619 h 8190"/>
                <a:gd name="connsiteX8" fmla="*/ 415 w 6799"/>
                <a:gd name="connsiteY8" fmla="*/ 2182 h 8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799" h="8190">
                  <a:moveTo>
                    <a:pt x="415" y="2182"/>
                  </a:moveTo>
                  <a:lnTo>
                    <a:pt x="3000" y="3132"/>
                  </a:lnTo>
                  <a:lnTo>
                    <a:pt x="3697" y="8190"/>
                  </a:lnTo>
                  <a:lnTo>
                    <a:pt x="6799" y="8190"/>
                  </a:lnTo>
                  <a:cubicBezTo>
                    <a:pt x="6491" y="5892"/>
                    <a:pt x="6192" y="3577"/>
                    <a:pt x="5854" y="1271"/>
                  </a:cubicBezTo>
                  <a:cubicBezTo>
                    <a:pt x="5781" y="796"/>
                    <a:pt x="5229" y="-9"/>
                    <a:pt x="4964" y="0"/>
                  </a:cubicBezTo>
                  <a:cubicBezTo>
                    <a:pt x="3885" y="86"/>
                    <a:pt x="2396" y="26"/>
                    <a:pt x="1827" y="693"/>
                  </a:cubicBezTo>
                  <a:cubicBezTo>
                    <a:pt x="1232" y="1344"/>
                    <a:pt x="607" y="1973"/>
                    <a:pt x="0" y="2619"/>
                  </a:cubicBezTo>
                  <a:cubicBezTo>
                    <a:pt x="145" y="2490"/>
                    <a:pt x="282" y="2337"/>
                    <a:pt x="415" y="2182"/>
                  </a:cubicBezTo>
                  <a:close/>
                </a:path>
              </a:pathLst>
            </a:custGeom>
            <a:grpFill/>
            <a:ln w="5028" cap="flat">
              <a:solidFill>
                <a:schemeClr val="bg1"/>
              </a:solidFill>
              <a:prstDash val="solid"/>
              <a:miter/>
            </a:ln>
          </p:spPr>
          <p:txBody>
            <a:bodyPr rtlCol="0" anchor="ctr"/>
            <a:lstStyle/>
            <a:p>
              <a:endParaRPr lang="en-US"/>
            </a:p>
          </p:txBody>
        </p:sp>
        <p:sp>
          <p:nvSpPr>
            <p:cNvPr id="529" name="Freeform 528">
              <a:extLst>
                <a:ext uri="{FF2B5EF4-FFF2-40B4-BE49-F238E27FC236}">
                  <a16:creationId xmlns:a16="http://schemas.microsoft.com/office/drawing/2014/main" id="{C77261BB-EB21-86E7-DBB9-746AC04EE9D5}"/>
                </a:ext>
              </a:extLst>
            </p:cNvPr>
            <p:cNvSpPr/>
            <p:nvPr/>
          </p:nvSpPr>
          <p:spPr>
            <a:xfrm>
              <a:off x="6860001" y="4725732"/>
              <a:ext cx="13111" cy="22584"/>
            </a:xfrm>
            <a:custGeom>
              <a:avLst/>
              <a:gdLst>
                <a:gd name="connsiteX0" fmla="*/ 12966 w 13111"/>
                <a:gd name="connsiteY0" fmla="*/ 21921 h 22584"/>
                <a:gd name="connsiteX1" fmla="*/ 11387 w 13111"/>
                <a:gd name="connsiteY1" fmla="*/ 4934 h 22584"/>
                <a:gd name="connsiteX2" fmla="*/ 10039 w 13111"/>
                <a:gd name="connsiteY2" fmla="*/ 1921 h 22584"/>
                <a:gd name="connsiteX3" fmla="*/ 7343 w 13111"/>
                <a:gd name="connsiteY3" fmla="*/ 8 h 22584"/>
                <a:gd name="connsiteX4" fmla="*/ 4510 w 13111"/>
                <a:gd name="connsiteY4" fmla="*/ 1330 h 22584"/>
                <a:gd name="connsiteX5" fmla="*/ 1425 w 13111"/>
                <a:gd name="connsiteY5" fmla="*/ 7373 h 22584"/>
                <a:gd name="connsiteX6" fmla="*/ 0 w 13111"/>
                <a:gd name="connsiteY6" fmla="*/ 8879 h 22584"/>
                <a:gd name="connsiteX7" fmla="*/ 3680 w 13111"/>
                <a:gd name="connsiteY7" fmla="*/ 20150 h 22584"/>
                <a:gd name="connsiteX8" fmla="*/ 8314 w 13111"/>
                <a:gd name="connsiteY8" fmla="*/ 22409 h 22584"/>
                <a:gd name="connsiteX9" fmla="*/ 13111 w 13111"/>
                <a:gd name="connsiteY9" fmla="*/ 22585 h 22584"/>
                <a:gd name="connsiteX10" fmla="*/ 12966 w 13111"/>
                <a:gd name="connsiteY10" fmla="*/ 21921 h 22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111" h="22584">
                  <a:moveTo>
                    <a:pt x="12966" y="21921"/>
                  </a:moveTo>
                  <a:cubicBezTo>
                    <a:pt x="12486" y="16260"/>
                    <a:pt x="12029" y="10565"/>
                    <a:pt x="11387" y="4934"/>
                  </a:cubicBezTo>
                  <a:cubicBezTo>
                    <a:pt x="11288" y="3881"/>
                    <a:pt x="10715" y="2760"/>
                    <a:pt x="10039" y="1921"/>
                  </a:cubicBezTo>
                  <a:cubicBezTo>
                    <a:pt x="9350" y="1069"/>
                    <a:pt x="8319" y="141"/>
                    <a:pt x="7343" y="8"/>
                  </a:cubicBezTo>
                  <a:cubicBezTo>
                    <a:pt x="6431" y="-82"/>
                    <a:pt x="5015" y="569"/>
                    <a:pt x="4510" y="1330"/>
                  </a:cubicBezTo>
                  <a:cubicBezTo>
                    <a:pt x="3252" y="3205"/>
                    <a:pt x="2439" y="5349"/>
                    <a:pt x="1425" y="7373"/>
                  </a:cubicBezTo>
                  <a:cubicBezTo>
                    <a:pt x="1006" y="8151"/>
                    <a:pt x="518" y="8609"/>
                    <a:pt x="0" y="8879"/>
                  </a:cubicBezTo>
                  <a:lnTo>
                    <a:pt x="3680" y="20150"/>
                  </a:lnTo>
                  <a:lnTo>
                    <a:pt x="8314" y="22409"/>
                  </a:lnTo>
                  <a:lnTo>
                    <a:pt x="13111" y="22585"/>
                  </a:lnTo>
                  <a:cubicBezTo>
                    <a:pt x="13081" y="22354"/>
                    <a:pt x="12991" y="22144"/>
                    <a:pt x="12966" y="21921"/>
                  </a:cubicBezTo>
                  <a:close/>
                </a:path>
              </a:pathLst>
            </a:custGeom>
            <a:grpFill/>
            <a:ln w="5028" cap="flat">
              <a:solidFill>
                <a:schemeClr val="bg1"/>
              </a:solidFill>
              <a:prstDash val="solid"/>
              <a:miter/>
            </a:ln>
          </p:spPr>
          <p:txBody>
            <a:bodyPr rtlCol="0" anchor="ctr"/>
            <a:lstStyle/>
            <a:p>
              <a:endParaRPr lang="en-US"/>
            </a:p>
          </p:txBody>
        </p:sp>
        <p:sp>
          <p:nvSpPr>
            <p:cNvPr id="530" name="Freeform 529">
              <a:extLst>
                <a:ext uri="{FF2B5EF4-FFF2-40B4-BE49-F238E27FC236}">
                  <a16:creationId xmlns:a16="http://schemas.microsoft.com/office/drawing/2014/main" id="{B27E664F-902C-E257-9642-35BE8F95D4E4}"/>
                </a:ext>
              </a:extLst>
            </p:cNvPr>
            <p:cNvSpPr/>
            <p:nvPr/>
          </p:nvSpPr>
          <p:spPr>
            <a:xfrm>
              <a:off x="6634678" y="4632610"/>
              <a:ext cx="300870" cy="247450"/>
            </a:xfrm>
            <a:custGeom>
              <a:avLst/>
              <a:gdLst>
                <a:gd name="connsiteX0" fmla="*/ 299138 w 300870"/>
                <a:gd name="connsiteY0" fmla="*/ 93438 h 247450"/>
                <a:gd name="connsiteX1" fmla="*/ 299407 w 300870"/>
                <a:gd name="connsiteY1" fmla="*/ 93130 h 247450"/>
                <a:gd name="connsiteX2" fmla="*/ 300871 w 300870"/>
                <a:gd name="connsiteY2" fmla="*/ 91585 h 247450"/>
                <a:gd name="connsiteX3" fmla="*/ 299138 w 300870"/>
                <a:gd name="connsiteY3" fmla="*/ 93438 h 247450"/>
                <a:gd name="connsiteX4" fmla="*/ 291945 w 300870"/>
                <a:gd name="connsiteY4" fmla="*/ 142592 h 247450"/>
                <a:gd name="connsiteX5" fmla="*/ 287024 w 300870"/>
                <a:gd name="connsiteY5" fmla="*/ 147269 h 247450"/>
                <a:gd name="connsiteX6" fmla="*/ 245581 w 300870"/>
                <a:gd name="connsiteY6" fmla="*/ 140641 h 247450"/>
                <a:gd name="connsiteX7" fmla="*/ 242491 w 300870"/>
                <a:gd name="connsiteY7" fmla="*/ 129840 h 247450"/>
                <a:gd name="connsiteX8" fmla="*/ 239128 w 300870"/>
                <a:gd name="connsiteY8" fmla="*/ 125625 h 247450"/>
                <a:gd name="connsiteX9" fmla="*/ 239521 w 300870"/>
                <a:gd name="connsiteY9" fmla="*/ 118860 h 247450"/>
                <a:gd name="connsiteX10" fmla="*/ 239530 w 300870"/>
                <a:gd name="connsiteY10" fmla="*/ 118882 h 247450"/>
                <a:gd name="connsiteX11" fmla="*/ 238439 w 300870"/>
                <a:gd name="connsiteY11" fmla="*/ 115707 h 247450"/>
                <a:gd name="connsiteX12" fmla="*/ 233642 w 300870"/>
                <a:gd name="connsiteY12" fmla="*/ 115531 h 247450"/>
                <a:gd name="connsiteX13" fmla="*/ 229008 w 300870"/>
                <a:gd name="connsiteY13" fmla="*/ 113272 h 247450"/>
                <a:gd name="connsiteX14" fmla="*/ 225328 w 300870"/>
                <a:gd name="connsiteY14" fmla="*/ 102001 h 247450"/>
                <a:gd name="connsiteX15" fmla="*/ 221566 w 300870"/>
                <a:gd name="connsiteY15" fmla="*/ 100430 h 247450"/>
                <a:gd name="connsiteX16" fmla="*/ 217245 w 300870"/>
                <a:gd name="connsiteY16" fmla="*/ 91269 h 247450"/>
                <a:gd name="connsiteX17" fmla="*/ 209397 w 300870"/>
                <a:gd name="connsiteY17" fmla="*/ 76390 h 247450"/>
                <a:gd name="connsiteX18" fmla="*/ 200946 w 300870"/>
                <a:gd name="connsiteY18" fmla="*/ 67939 h 247450"/>
                <a:gd name="connsiteX19" fmla="*/ 197141 w 300870"/>
                <a:gd name="connsiteY19" fmla="*/ 64657 h 247450"/>
                <a:gd name="connsiteX20" fmla="*/ 190026 w 300870"/>
                <a:gd name="connsiteY20" fmla="*/ 51606 h 247450"/>
                <a:gd name="connsiteX21" fmla="*/ 179901 w 300870"/>
                <a:gd name="connsiteY21" fmla="*/ 56561 h 247450"/>
                <a:gd name="connsiteX22" fmla="*/ 180269 w 300870"/>
                <a:gd name="connsiteY22" fmla="*/ 52436 h 247450"/>
                <a:gd name="connsiteX23" fmla="*/ 167530 w 300870"/>
                <a:gd name="connsiteY23" fmla="*/ 47190 h 247450"/>
                <a:gd name="connsiteX24" fmla="*/ 139083 w 300870"/>
                <a:gd name="connsiteY24" fmla="*/ 48307 h 247450"/>
                <a:gd name="connsiteX25" fmla="*/ 72034 w 300870"/>
                <a:gd name="connsiteY25" fmla="*/ 2251 h 247450"/>
                <a:gd name="connsiteX26" fmla="*/ 58927 w 300870"/>
                <a:gd name="connsiteY26" fmla="*/ 0 h 247450"/>
                <a:gd name="connsiteX27" fmla="*/ 54434 w 300870"/>
                <a:gd name="connsiteY27" fmla="*/ 5259 h 247450"/>
                <a:gd name="connsiteX28" fmla="*/ 33077 w 300870"/>
                <a:gd name="connsiteY28" fmla="*/ 11999 h 247450"/>
                <a:gd name="connsiteX29" fmla="*/ 48439 w 300870"/>
                <a:gd name="connsiteY29" fmla="*/ 29975 h 247450"/>
                <a:gd name="connsiteX30" fmla="*/ 42834 w 300870"/>
                <a:gd name="connsiteY30" fmla="*/ 36702 h 247450"/>
                <a:gd name="connsiteX31" fmla="*/ 42834 w 300870"/>
                <a:gd name="connsiteY31" fmla="*/ 40463 h 247450"/>
                <a:gd name="connsiteX32" fmla="*/ 31207 w 300870"/>
                <a:gd name="connsiteY32" fmla="*/ 41944 h 247450"/>
                <a:gd name="connsiteX33" fmla="*/ 21100 w 300870"/>
                <a:gd name="connsiteY33" fmla="*/ 51691 h 247450"/>
                <a:gd name="connsiteX34" fmla="*/ 2007 w 300870"/>
                <a:gd name="connsiteY34" fmla="*/ 48307 h 247450"/>
                <a:gd name="connsiteX35" fmla="*/ 0 w 300870"/>
                <a:gd name="connsiteY35" fmla="*/ 66403 h 247450"/>
                <a:gd name="connsiteX36" fmla="*/ 3085 w 300870"/>
                <a:gd name="connsiteY36" fmla="*/ 65573 h 247450"/>
                <a:gd name="connsiteX37" fmla="*/ 10099 w 300870"/>
                <a:gd name="connsiteY37" fmla="*/ 69920 h 247450"/>
                <a:gd name="connsiteX38" fmla="*/ 14112 w 300870"/>
                <a:gd name="connsiteY38" fmla="*/ 75436 h 247450"/>
                <a:gd name="connsiteX39" fmla="*/ 31233 w 300870"/>
                <a:gd name="connsiteY39" fmla="*/ 100854 h 247450"/>
                <a:gd name="connsiteX40" fmla="*/ 38670 w 300870"/>
                <a:gd name="connsiteY40" fmla="*/ 116010 h 247450"/>
                <a:gd name="connsiteX41" fmla="*/ 45230 w 300870"/>
                <a:gd name="connsiteY41" fmla="*/ 123255 h 247450"/>
                <a:gd name="connsiteX42" fmla="*/ 59287 w 300870"/>
                <a:gd name="connsiteY42" fmla="*/ 137093 h 247450"/>
                <a:gd name="connsiteX43" fmla="*/ 62261 w 300870"/>
                <a:gd name="connsiteY43" fmla="*/ 143251 h 247450"/>
                <a:gd name="connsiteX44" fmla="*/ 64935 w 300870"/>
                <a:gd name="connsiteY44" fmla="*/ 154736 h 247450"/>
                <a:gd name="connsiteX45" fmla="*/ 65119 w 300870"/>
                <a:gd name="connsiteY45" fmla="*/ 159862 h 247450"/>
                <a:gd name="connsiteX46" fmla="*/ 77438 w 300870"/>
                <a:gd name="connsiteY46" fmla="*/ 181356 h 247450"/>
                <a:gd name="connsiteX47" fmla="*/ 86027 w 300870"/>
                <a:gd name="connsiteY47" fmla="*/ 186910 h 247450"/>
                <a:gd name="connsiteX48" fmla="*/ 95980 w 300870"/>
                <a:gd name="connsiteY48" fmla="*/ 200454 h 247450"/>
                <a:gd name="connsiteX49" fmla="*/ 106451 w 300870"/>
                <a:gd name="connsiteY49" fmla="*/ 217827 h 247450"/>
                <a:gd name="connsiteX50" fmla="*/ 117324 w 300870"/>
                <a:gd name="connsiteY50" fmla="*/ 230912 h 247450"/>
                <a:gd name="connsiteX51" fmla="*/ 120803 w 300870"/>
                <a:gd name="connsiteY51" fmla="*/ 237344 h 247450"/>
                <a:gd name="connsiteX52" fmla="*/ 120769 w 300870"/>
                <a:gd name="connsiteY52" fmla="*/ 237237 h 247450"/>
                <a:gd name="connsiteX53" fmla="*/ 127084 w 300870"/>
                <a:gd name="connsiteY53" fmla="*/ 238088 h 247450"/>
                <a:gd name="connsiteX54" fmla="*/ 128407 w 300870"/>
                <a:gd name="connsiteY54" fmla="*/ 235457 h 247450"/>
                <a:gd name="connsiteX55" fmla="*/ 132147 w 300870"/>
                <a:gd name="connsiteY55" fmla="*/ 232842 h 247450"/>
                <a:gd name="connsiteX56" fmla="*/ 129708 w 300870"/>
                <a:gd name="connsiteY56" fmla="*/ 227968 h 247450"/>
                <a:gd name="connsiteX57" fmla="*/ 131783 w 300870"/>
                <a:gd name="connsiteY57" fmla="*/ 221609 h 247450"/>
                <a:gd name="connsiteX58" fmla="*/ 135146 w 300870"/>
                <a:gd name="connsiteY58" fmla="*/ 220103 h 247450"/>
                <a:gd name="connsiteX59" fmla="*/ 139819 w 300870"/>
                <a:gd name="connsiteY59" fmla="*/ 223655 h 247450"/>
                <a:gd name="connsiteX60" fmla="*/ 148257 w 300870"/>
                <a:gd name="connsiteY60" fmla="*/ 223830 h 247450"/>
                <a:gd name="connsiteX61" fmla="*/ 173149 w 300870"/>
                <a:gd name="connsiteY61" fmla="*/ 234712 h 247450"/>
                <a:gd name="connsiteX62" fmla="*/ 173731 w 300870"/>
                <a:gd name="connsiteY62" fmla="*/ 247451 h 247450"/>
                <a:gd name="connsiteX63" fmla="*/ 199559 w 300870"/>
                <a:gd name="connsiteY63" fmla="*/ 212794 h 247450"/>
                <a:gd name="connsiteX64" fmla="*/ 253031 w 300870"/>
                <a:gd name="connsiteY64" fmla="*/ 196838 h 247450"/>
                <a:gd name="connsiteX65" fmla="*/ 293010 w 300870"/>
                <a:gd name="connsiteY65" fmla="*/ 184330 h 247450"/>
                <a:gd name="connsiteX66" fmla="*/ 295248 w 300870"/>
                <a:gd name="connsiteY66" fmla="*/ 152481 h 247450"/>
                <a:gd name="connsiteX67" fmla="*/ 291898 w 300870"/>
                <a:gd name="connsiteY67" fmla="*/ 142759 h 247450"/>
                <a:gd name="connsiteX68" fmla="*/ 291945 w 300870"/>
                <a:gd name="connsiteY68" fmla="*/ 142592 h 247450"/>
                <a:gd name="connsiteX69" fmla="*/ 274982 w 300870"/>
                <a:gd name="connsiteY69" fmla="*/ 235760 h 247450"/>
                <a:gd name="connsiteX70" fmla="*/ 275004 w 300870"/>
                <a:gd name="connsiteY70" fmla="*/ 235739 h 247450"/>
                <a:gd name="connsiteX71" fmla="*/ 268170 w 300870"/>
                <a:gd name="connsiteY71" fmla="*/ 237686 h 247450"/>
                <a:gd name="connsiteX72" fmla="*/ 274982 w 300870"/>
                <a:gd name="connsiteY72" fmla="*/ 235760 h 247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300870" h="247450">
                  <a:moveTo>
                    <a:pt x="299138" y="93438"/>
                  </a:moveTo>
                  <a:cubicBezTo>
                    <a:pt x="299219" y="93314"/>
                    <a:pt x="299326" y="93241"/>
                    <a:pt x="299407" y="93130"/>
                  </a:cubicBezTo>
                  <a:cubicBezTo>
                    <a:pt x="299891" y="92617"/>
                    <a:pt x="300396" y="92129"/>
                    <a:pt x="300871" y="91585"/>
                  </a:cubicBezTo>
                  <a:cubicBezTo>
                    <a:pt x="300306" y="92210"/>
                    <a:pt x="299703" y="92826"/>
                    <a:pt x="299138" y="93438"/>
                  </a:cubicBezTo>
                  <a:close/>
                  <a:moveTo>
                    <a:pt x="291945" y="142592"/>
                  </a:moveTo>
                  <a:lnTo>
                    <a:pt x="287024" y="147269"/>
                  </a:lnTo>
                  <a:lnTo>
                    <a:pt x="245581" y="140641"/>
                  </a:lnTo>
                  <a:lnTo>
                    <a:pt x="242491" y="129840"/>
                  </a:lnTo>
                  <a:lnTo>
                    <a:pt x="239128" y="125625"/>
                  </a:lnTo>
                  <a:lnTo>
                    <a:pt x="239521" y="118860"/>
                  </a:lnTo>
                  <a:cubicBezTo>
                    <a:pt x="239521" y="118882"/>
                    <a:pt x="239530" y="118882"/>
                    <a:pt x="239530" y="118882"/>
                  </a:cubicBezTo>
                  <a:cubicBezTo>
                    <a:pt x="238987" y="117902"/>
                    <a:pt x="238632" y="116858"/>
                    <a:pt x="238439" y="115707"/>
                  </a:cubicBezTo>
                  <a:lnTo>
                    <a:pt x="233642" y="115531"/>
                  </a:lnTo>
                  <a:lnTo>
                    <a:pt x="229008" y="113272"/>
                  </a:lnTo>
                  <a:lnTo>
                    <a:pt x="225328" y="102001"/>
                  </a:lnTo>
                  <a:cubicBezTo>
                    <a:pt x="224211" y="102604"/>
                    <a:pt x="222897" y="102146"/>
                    <a:pt x="221566" y="100430"/>
                  </a:cubicBezTo>
                  <a:cubicBezTo>
                    <a:pt x="219448" y="97722"/>
                    <a:pt x="217711" y="94833"/>
                    <a:pt x="217245" y="91269"/>
                  </a:cubicBezTo>
                  <a:cubicBezTo>
                    <a:pt x="216466" y="85368"/>
                    <a:pt x="213317" y="80648"/>
                    <a:pt x="209397" y="76390"/>
                  </a:cubicBezTo>
                  <a:cubicBezTo>
                    <a:pt x="206705" y="73442"/>
                    <a:pt x="203817" y="70708"/>
                    <a:pt x="200946" y="67939"/>
                  </a:cubicBezTo>
                  <a:cubicBezTo>
                    <a:pt x="199739" y="66779"/>
                    <a:pt x="197929" y="66035"/>
                    <a:pt x="197141" y="64657"/>
                  </a:cubicBezTo>
                  <a:cubicBezTo>
                    <a:pt x="194643" y="60391"/>
                    <a:pt x="192332" y="55996"/>
                    <a:pt x="190026" y="51606"/>
                  </a:cubicBezTo>
                  <a:lnTo>
                    <a:pt x="179901" y="56561"/>
                  </a:lnTo>
                  <a:lnTo>
                    <a:pt x="180269" y="52436"/>
                  </a:lnTo>
                  <a:lnTo>
                    <a:pt x="167530" y="47190"/>
                  </a:lnTo>
                  <a:lnTo>
                    <a:pt x="139083" y="48307"/>
                  </a:lnTo>
                  <a:lnTo>
                    <a:pt x="72034" y="2251"/>
                  </a:lnTo>
                  <a:lnTo>
                    <a:pt x="58927" y="0"/>
                  </a:lnTo>
                  <a:lnTo>
                    <a:pt x="54434" y="5259"/>
                  </a:lnTo>
                  <a:lnTo>
                    <a:pt x="33077" y="11999"/>
                  </a:lnTo>
                  <a:lnTo>
                    <a:pt x="48439" y="29975"/>
                  </a:lnTo>
                  <a:lnTo>
                    <a:pt x="42834" y="36702"/>
                  </a:lnTo>
                  <a:lnTo>
                    <a:pt x="42834" y="40463"/>
                  </a:lnTo>
                  <a:lnTo>
                    <a:pt x="31207" y="41944"/>
                  </a:lnTo>
                  <a:lnTo>
                    <a:pt x="21100" y="51691"/>
                  </a:lnTo>
                  <a:lnTo>
                    <a:pt x="2007" y="48307"/>
                  </a:lnTo>
                  <a:lnTo>
                    <a:pt x="0" y="66403"/>
                  </a:lnTo>
                  <a:cubicBezTo>
                    <a:pt x="899" y="65885"/>
                    <a:pt x="1879" y="65509"/>
                    <a:pt x="3085" y="65573"/>
                  </a:cubicBezTo>
                  <a:cubicBezTo>
                    <a:pt x="6213" y="65680"/>
                    <a:pt x="8263" y="67704"/>
                    <a:pt x="10099" y="69920"/>
                  </a:cubicBezTo>
                  <a:cubicBezTo>
                    <a:pt x="11536" y="71675"/>
                    <a:pt x="12662" y="73681"/>
                    <a:pt x="14112" y="75436"/>
                  </a:cubicBezTo>
                  <a:cubicBezTo>
                    <a:pt x="20642" y="83361"/>
                    <a:pt x="24934" y="92813"/>
                    <a:pt x="31233" y="100854"/>
                  </a:cubicBezTo>
                  <a:cubicBezTo>
                    <a:pt x="34836" y="105441"/>
                    <a:pt x="37489" y="110285"/>
                    <a:pt x="38670" y="116010"/>
                  </a:cubicBezTo>
                  <a:cubicBezTo>
                    <a:pt x="39393" y="119545"/>
                    <a:pt x="41648" y="122112"/>
                    <a:pt x="45230" y="123255"/>
                  </a:cubicBezTo>
                  <a:cubicBezTo>
                    <a:pt x="52273" y="125484"/>
                    <a:pt x="56706" y="130315"/>
                    <a:pt x="59287" y="137093"/>
                  </a:cubicBezTo>
                  <a:cubicBezTo>
                    <a:pt x="60087" y="139224"/>
                    <a:pt x="61144" y="141265"/>
                    <a:pt x="62261" y="143251"/>
                  </a:cubicBezTo>
                  <a:cubicBezTo>
                    <a:pt x="64263" y="146833"/>
                    <a:pt x="65175" y="150632"/>
                    <a:pt x="64935" y="154736"/>
                  </a:cubicBezTo>
                  <a:cubicBezTo>
                    <a:pt x="64837" y="156430"/>
                    <a:pt x="65025" y="158172"/>
                    <a:pt x="65119" y="159862"/>
                  </a:cubicBezTo>
                  <a:cubicBezTo>
                    <a:pt x="65603" y="169118"/>
                    <a:pt x="70305" y="175960"/>
                    <a:pt x="77438" y="181356"/>
                  </a:cubicBezTo>
                  <a:cubicBezTo>
                    <a:pt x="80139" y="183427"/>
                    <a:pt x="83339" y="184861"/>
                    <a:pt x="86027" y="186910"/>
                  </a:cubicBezTo>
                  <a:cubicBezTo>
                    <a:pt x="90584" y="190471"/>
                    <a:pt x="94384" y="194643"/>
                    <a:pt x="95980" y="200454"/>
                  </a:cubicBezTo>
                  <a:cubicBezTo>
                    <a:pt x="97841" y="207202"/>
                    <a:pt x="101739" y="212735"/>
                    <a:pt x="106451" y="217827"/>
                  </a:cubicBezTo>
                  <a:cubicBezTo>
                    <a:pt x="110319" y="221990"/>
                    <a:pt x="114153" y="226261"/>
                    <a:pt x="117324" y="230912"/>
                  </a:cubicBezTo>
                  <a:cubicBezTo>
                    <a:pt x="118714" y="232975"/>
                    <a:pt x="119844" y="235127"/>
                    <a:pt x="120803" y="237344"/>
                  </a:cubicBezTo>
                  <a:cubicBezTo>
                    <a:pt x="120794" y="237322"/>
                    <a:pt x="120786" y="237280"/>
                    <a:pt x="120769" y="237237"/>
                  </a:cubicBezTo>
                  <a:lnTo>
                    <a:pt x="127084" y="238088"/>
                  </a:lnTo>
                  <a:lnTo>
                    <a:pt x="128407" y="235457"/>
                  </a:lnTo>
                  <a:lnTo>
                    <a:pt x="132147" y="232842"/>
                  </a:lnTo>
                  <a:lnTo>
                    <a:pt x="129708" y="227968"/>
                  </a:lnTo>
                  <a:lnTo>
                    <a:pt x="131783" y="221609"/>
                  </a:lnTo>
                  <a:lnTo>
                    <a:pt x="135146" y="220103"/>
                  </a:lnTo>
                  <a:lnTo>
                    <a:pt x="139819" y="223655"/>
                  </a:lnTo>
                  <a:lnTo>
                    <a:pt x="148257" y="223830"/>
                  </a:lnTo>
                  <a:lnTo>
                    <a:pt x="173149" y="234712"/>
                  </a:lnTo>
                  <a:lnTo>
                    <a:pt x="173731" y="247451"/>
                  </a:lnTo>
                  <a:lnTo>
                    <a:pt x="199559" y="212794"/>
                  </a:lnTo>
                  <a:lnTo>
                    <a:pt x="253031" y="196838"/>
                  </a:lnTo>
                  <a:lnTo>
                    <a:pt x="293010" y="184330"/>
                  </a:lnTo>
                  <a:lnTo>
                    <a:pt x="295248" y="152481"/>
                  </a:lnTo>
                  <a:lnTo>
                    <a:pt x="291898" y="142759"/>
                  </a:lnTo>
                  <a:lnTo>
                    <a:pt x="291945" y="142592"/>
                  </a:lnTo>
                  <a:close/>
                  <a:moveTo>
                    <a:pt x="274982" y="235760"/>
                  </a:moveTo>
                  <a:cubicBezTo>
                    <a:pt x="274982" y="235760"/>
                    <a:pt x="275004" y="235760"/>
                    <a:pt x="275004" y="235739"/>
                  </a:cubicBezTo>
                  <a:cubicBezTo>
                    <a:pt x="272727" y="236406"/>
                    <a:pt x="270451" y="237061"/>
                    <a:pt x="268170" y="237686"/>
                  </a:cubicBezTo>
                  <a:cubicBezTo>
                    <a:pt x="270451" y="237057"/>
                    <a:pt x="272714" y="236406"/>
                    <a:pt x="274982" y="235760"/>
                  </a:cubicBezTo>
                  <a:close/>
                </a:path>
              </a:pathLst>
            </a:custGeom>
            <a:grpFill/>
            <a:ln w="5028" cap="flat">
              <a:solidFill>
                <a:schemeClr val="bg1"/>
              </a:solidFill>
              <a:prstDash val="solid"/>
              <a:miter/>
            </a:ln>
          </p:spPr>
          <p:txBody>
            <a:bodyPr rtlCol="0" anchor="ctr"/>
            <a:lstStyle/>
            <a:p>
              <a:endParaRPr lang="en-US"/>
            </a:p>
          </p:txBody>
        </p:sp>
        <p:sp>
          <p:nvSpPr>
            <p:cNvPr id="531" name="Freeform 530">
              <a:extLst>
                <a:ext uri="{FF2B5EF4-FFF2-40B4-BE49-F238E27FC236}">
                  <a16:creationId xmlns:a16="http://schemas.microsoft.com/office/drawing/2014/main" id="{C04CBDAA-6821-D181-4F6F-5DBF0B18AB34}"/>
                </a:ext>
              </a:extLst>
            </p:cNvPr>
            <p:cNvSpPr/>
            <p:nvPr/>
          </p:nvSpPr>
          <p:spPr>
            <a:xfrm>
              <a:off x="6799923" y="4664832"/>
              <a:ext cx="24724" cy="24339"/>
            </a:xfrm>
            <a:custGeom>
              <a:avLst/>
              <a:gdLst>
                <a:gd name="connsiteX0" fmla="*/ 24725 w 24724"/>
                <a:gd name="connsiteY0" fmla="*/ 19303 h 24339"/>
                <a:gd name="connsiteX1" fmla="*/ 22076 w 24724"/>
                <a:gd name="connsiteY1" fmla="*/ 14459 h 24339"/>
                <a:gd name="connsiteX2" fmla="*/ 21631 w 24724"/>
                <a:gd name="connsiteY2" fmla="*/ 9499 h 24339"/>
                <a:gd name="connsiteX3" fmla="*/ 23103 w 24724"/>
                <a:gd name="connsiteY3" fmla="*/ 2888 h 24339"/>
                <a:gd name="connsiteX4" fmla="*/ 23826 w 24724"/>
                <a:gd name="connsiteY4" fmla="*/ 1802 h 24339"/>
                <a:gd name="connsiteX5" fmla="*/ 20227 w 24724"/>
                <a:gd name="connsiteY5" fmla="*/ 989 h 24339"/>
                <a:gd name="connsiteX6" fmla="*/ 17133 w 24724"/>
                <a:gd name="connsiteY6" fmla="*/ 1690 h 24339"/>
                <a:gd name="connsiteX7" fmla="*/ 12229 w 24724"/>
                <a:gd name="connsiteY7" fmla="*/ 0 h 24339"/>
                <a:gd name="connsiteX8" fmla="*/ 5618 w 24724"/>
                <a:gd name="connsiteY8" fmla="*/ 2961 h 24339"/>
                <a:gd name="connsiteX9" fmla="*/ 0 w 24724"/>
                <a:gd name="connsiteY9" fmla="*/ 15020 h 24339"/>
                <a:gd name="connsiteX10" fmla="*/ 2285 w 24724"/>
                <a:gd name="connsiteY10" fmla="*/ 14968 h 24339"/>
                <a:gd name="connsiteX11" fmla="*/ 15024 w 24724"/>
                <a:gd name="connsiteY11" fmla="*/ 20214 h 24339"/>
                <a:gd name="connsiteX12" fmla="*/ 14656 w 24724"/>
                <a:gd name="connsiteY12" fmla="*/ 24339 h 24339"/>
                <a:gd name="connsiteX13" fmla="*/ 24725 w 24724"/>
                <a:gd name="connsiteY13" fmla="*/ 19303 h 24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4724" h="24339">
                  <a:moveTo>
                    <a:pt x="24725" y="19303"/>
                  </a:moveTo>
                  <a:cubicBezTo>
                    <a:pt x="23873" y="17685"/>
                    <a:pt x="22906" y="16089"/>
                    <a:pt x="22076" y="14459"/>
                  </a:cubicBezTo>
                  <a:cubicBezTo>
                    <a:pt x="21374" y="13064"/>
                    <a:pt x="21455" y="11147"/>
                    <a:pt x="21631" y="9499"/>
                  </a:cubicBezTo>
                  <a:cubicBezTo>
                    <a:pt x="21879" y="7253"/>
                    <a:pt x="22367" y="5019"/>
                    <a:pt x="23103" y="2888"/>
                  </a:cubicBezTo>
                  <a:cubicBezTo>
                    <a:pt x="23205" y="2529"/>
                    <a:pt x="23526" y="2144"/>
                    <a:pt x="23826" y="1802"/>
                  </a:cubicBezTo>
                  <a:lnTo>
                    <a:pt x="20227" y="989"/>
                  </a:lnTo>
                  <a:lnTo>
                    <a:pt x="17133" y="1690"/>
                  </a:lnTo>
                  <a:lnTo>
                    <a:pt x="12229" y="0"/>
                  </a:lnTo>
                  <a:lnTo>
                    <a:pt x="5618" y="2961"/>
                  </a:lnTo>
                  <a:lnTo>
                    <a:pt x="0" y="15020"/>
                  </a:lnTo>
                  <a:lnTo>
                    <a:pt x="2285" y="14968"/>
                  </a:lnTo>
                  <a:lnTo>
                    <a:pt x="15024" y="20214"/>
                  </a:lnTo>
                  <a:lnTo>
                    <a:pt x="14656" y="24339"/>
                  </a:lnTo>
                  <a:lnTo>
                    <a:pt x="24725" y="19303"/>
                  </a:lnTo>
                  <a:close/>
                </a:path>
              </a:pathLst>
            </a:custGeom>
            <a:grpFill/>
            <a:ln w="5028" cap="flat">
              <a:solidFill>
                <a:schemeClr val="bg1"/>
              </a:solidFill>
              <a:prstDash val="solid"/>
              <a:miter/>
            </a:ln>
          </p:spPr>
          <p:txBody>
            <a:bodyPr rtlCol="0" anchor="ctr"/>
            <a:lstStyle/>
            <a:p>
              <a:endParaRPr lang="en-US"/>
            </a:p>
          </p:txBody>
        </p:sp>
        <p:sp>
          <p:nvSpPr>
            <p:cNvPr id="532" name="Freeform 531">
              <a:extLst>
                <a:ext uri="{FF2B5EF4-FFF2-40B4-BE49-F238E27FC236}">
                  <a16:creationId xmlns:a16="http://schemas.microsoft.com/office/drawing/2014/main" id="{A6A1874D-8C5D-8DB8-48C4-D4975F2FFB4D}"/>
                </a:ext>
              </a:extLst>
            </p:cNvPr>
            <p:cNvSpPr/>
            <p:nvPr/>
          </p:nvSpPr>
          <p:spPr>
            <a:xfrm>
              <a:off x="6637708" y="4614112"/>
              <a:ext cx="56714" cy="70194"/>
            </a:xfrm>
            <a:custGeom>
              <a:avLst/>
              <a:gdLst>
                <a:gd name="connsiteX0" fmla="*/ 49629 w 56714"/>
                <a:gd name="connsiteY0" fmla="*/ 0 h 70194"/>
                <a:gd name="connsiteX1" fmla="*/ 49346 w 56714"/>
                <a:gd name="connsiteY1" fmla="*/ 210 h 70194"/>
                <a:gd name="connsiteX2" fmla="*/ 21438 w 56714"/>
                <a:gd name="connsiteY2" fmla="*/ 17455 h 70194"/>
                <a:gd name="connsiteX3" fmla="*/ 18066 w 56714"/>
                <a:gd name="connsiteY3" fmla="*/ 16136 h 70194"/>
                <a:gd name="connsiteX4" fmla="*/ 14900 w 56714"/>
                <a:gd name="connsiteY4" fmla="*/ 13886 h 70194"/>
                <a:gd name="connsiteX5" fmla="*/ 10214 w 56714"/>
                <a:gd name="connsiteY5" fmla="*/ 12379 h 70194"/>
                <a:gd name="connsiteX6" fmla="*/ 10766 w 56714"/>
                <a:gd name="connsiteY6" fmla="*/ 9958 h 70194"/>
                <a:gd name="connsiteX7" fmla="*/ 10261 w 56714"/>
                <a:gd name="connsiteY7" fmla="*/ 12071 h 70194"/>
                <a:gd name="connsiteX8" fmla="*/ 8284 w 56714"/>
                <a:gd name="connsiteY8" fmla="*/ 13235 h 70194"/>
                <a:gd name="connsiteX9" fmla="*/ 7167 w 56714"/>
                <a:gd name="connsiteY9" fmla="*/ 14913 h 70194"/>
                <a:gd name="connsiteX10" fmla="*/ 6320 w 56714"/>
                <a:gd name="connsiteY10" fmla="*/ 14973 h 70194"/>
                <a:gd name="connsiteX11" fmla="*/ 6329 w 56714"/>
                <a:gd name="connsiteY11" fmla="*/ 14913 h 70194"/>
                <a:gd name="connsiteX12" fmla="*/ 6051 w 56714"/>
                <a:gd name="connsiteY12" fmla="*/ 16590 h 70194"/>
                <a:gd name="connsiteX13" fmla="*/ 6179 w 56714"/>
                <a:gd name="connsiteY13" fmla="*/ 19123 h 70194"/>
                <a:gd name="connsiteX14" fmla="*/ 5760 w 56714"/>
                <a:gd name="connsiteY14" fmla="*/ 20814 h 70194"/>
                <a:gd name="connsiteX15" fmla="*/ 5760 w 56714"/>
                <a:gd name="connsiteY15" fmla="*/ 26141 h 70194"/>
                <a:gd name="connsiteX16" fmla="*/ 4356 w 56714"/>
                <a:gd name="connsiteY16" fmla="*/ 27138 h 70194"/>
                <a:gd name="connsiteX17" fmla="*/ 4219 w 56714"/>
                <a:gd name="connsiteY17" fmla="*/ 33163 h 70194"/>
                <a:gd name="connsiteX18" fmla="*/ 3534 w 56714"/>
                <a:gd name="connsiteY18" fmla="*/ 33390 h 70194"/>
                <a:gd name="connsiteX19" fmla="*/ 3376 w 56714"/>
                <a:gd name="connsiteY19" fmla="*/ 34293 h 70194"/>
                <a:gd name="connsiteX20" fmla="*/ 4925 w 56714"/>
                <a:gd name="connsiteY20" fmla="*/ 37819 h 70194"/>
                <a:gd name="connsiteX21" fmla="*/ 4078 w 56714"/>
                <a:gd name="connsiteY21" fmla="*/ 42453 h 70194"/>
                <a:gd name="connsiteX22" fmla="*/ 4356 w 56714"/>
                <a:gd name="connsiteY22" fmla="*/ 46086 h 70194"/>
                <a:gd name="connsiteX23" fmla="*/ 3231 w 56714"/>
                <a:gd name="connsiteY23" fmla="*/ 46796 h 70194"/>
                <a:gd name="connsiteX24" fmla="*/ 3513 w 56714"/>
                <a:gd name="connsiteY24" fmla="*/ 49595 h 70194"/>
                <a:gd name="connsiteX25" fmla="*/ 2110 w 56714"/>
                <a:gd name="connsiteY25" fmla="*/ 54811 h 70194"/>
                <a:gd name="connsiteX26" fmla="*/ 2264 w 56714"/>
                <a:gd name="connsiteY26" fmla="*/ 57310 h 70194"/>
                <a:gd name="connsiteX27" fmla="*/ 1130 w 56714"/>
                <a:gd name="connsiteY27" fmla="*/ 59158 h 70194"/>
                <a:gd name="connsiteX28" fmla="*/ 1271 w 56714"/>
                <a:gd name="connsiteY28" fmla="*/ 61683 h 70194"/>
                <a:gd name="connsiteX29" fmla="*/ 1130 w 56714"/>
                <a:gd name="connsiteY29" fmla="*/ 61824 h 70194"/>
                <a:gd name="connsiteX30" fmla="*/ 1130 w 56714"/>
                <a:gd name="connsiteY30" fmla="*/ 62530 h 70194"/>
                <a:gd name="connsiteX31" fmla="*/ 0 w 56714"/>
                <a:gd name="connsiteY31" fmla="*/ 65744 h 70194"/>
                <a:gd name="connsiteX32" fmla="*/ 98 w 56714"/>
                <a:gd name="connsiteY32" fmla="*/ 67023 h 70194"/>
                <a:gd name="connsiteX33" fmla="*/ 18075 w 56714"/>
                <a:gd name="connsiteY33" fmla="*/ 70194 h 70194"/>
                <a:gd name="connsiteX34" fmla="*/ 22123 w 56714"/>
                <a:gd name="connsiteY34" fmla="*/ 66309 h 70194"/>
                <a:gd name="connsiteX35" fmla="*/ 28182 w 56714"/>
                <a:gd name="connsiteY35" fmla="*/ 60442 h 70194"/>
                <a:gd name="connsiteX36" fmla="*/ 37575 w 56714"/>
                <a:gd name="connsiteY36" fmla="*/ 59248 h 70194"/>
                <a:gd name="connsiteX37" fmla="*/ 39808 w 56714"/>
                <a:gd name="connsiteY37" fmla="*/ 58217 h 70194"/>
                <a:gd name="connsiteX38" fmla="*/ 39808 w 56714"/>
                <a:gd name="connsiteY38" fmla="*/ 55204 h 70194"/>
                <a:gd name="connsiteX39" fmla="*/ 45414 w 56714"/>
                <a:gd name="connsiteY39" fmla="*/ 48478 h 70194"/>
                <a:gd name="connsiteX40" fmla="*/ 30052 w 56714"/>
                <a:gd name="connsiteY40" fmla="*/ 30497 h 70194"/>
                <a:gd name="connsiteX41" fmla="*/ 51409 w 56714"/>
                <a:gd name="connsiteY41" fmla="*/ 23757 h 70194"/>
                <a:gd name="connsiteX42" fmla="*/ 55902 w 56714"/>
                <a:gd name="connsiteY42" fmla="*/ 18503 h 70194"/>
                <a:gd name="connsiteX43" fmla="*/ 56715 w 56714"/>
                <a:gd name="connsiteY43" fmla="*/ 18648 h 70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56714" h="70194">
                  <a:moveTo>
                    <a:pt x="49629" y="0"/>
                  </a:moveTo>
                  <a:lnTo>
                    <a:pt x="49346" y="210"/>
                  </a:lnTo>
                  <a:lnTo>
                    <a:pt x="21438" y="17455"/>
                  </a:lnTo>
                  <a:lnTo>
                    <a:pt x="18066" y="16136"/>
                  </a:lnTo>
                  <a:lnTo>
                    <a:pt x="14900" y="13886"/>
                  </a:lnTo>
                  <a:lnTo>
                    <a:pt x="10214" y="12379"/>
                  </a:lnTo>
                  <a:lnTo>
                    <a:pt x="10766" y="9958"/>
                  </a:lnTo>
                  <a:lnTo>
                    <a:pt x="10261" y="12071"/>
                  </a:lnTo>
                  <a:lnTo>
                    <a:pt x="8284" y="13235"/>
                  </a:lnTo>
                  <a:lnTo>
                    <a:pt x="7167" y="14913"/>
                  </a:lnTo>
                  <a:lnTo>
                    <a:pt x="6320" y="14973"/>
                  </a:lnTo>
                  <a:lnTo>
                    <a:pt x="6329" y="14913"/>
                  </a:lnTo>
                  <a:lnTo>
                    <a:pt x="6051" y="16590"/>
                  </a:lnTo>
                  <a:lnTo>
                    <a:pt x="6179" y="19123"/>
                  </a:lnTo>
                  <a:lnTo>
                    <a:pt x="5760" y="20814"/>
                  </a:lnTo>
                  <a:lnTo>
                    <a:pt x="5760" y="26141"/>
                  </a:lnTo>
                  <a:lnTo>
                    <a:pt x="4356" y="27138"/>
                  </a:lnTo>
                  <a:lnTo>
                    <a:pt x="4219" y="33163"/>
                  </a:lnTo>
                  <a:lnTo>
                    <a:pt x="3534" y="33390"/>
                  </a:lnTo>
                  <a:lnTo>
                    <a:pt x="3376" y="34293"/>
                  </a:lnTo>
                  <a:lnTo>
                    <a:pt x="4925" y="37819"/>
                  </a:lnTo>
                  <a:lnTo>
                    <a:pt x="4078" y="42453"/>
                  </a:lnTo>
                  <a:lnTo>
                    <a:pt x="4356" y="46086"/>
                  </a:lnTo>
                  <a:lnTo>
                    <a:pt x="3231" y="46796"/>
                  </a:lnTo>
                  <a:lnTo>
                    <a:pt x="3513" y="49595"/>
                  </a:lnTo>
                  <a:lnTo>
                    <a:pt x="2110" y="54811"/>
                  </a:lnTo>
                  <a:lnTo>
                    <a:pt x="2264" y="57310"/>
                  </a:lnTo>
                  <a:lnTo>
                    <a:pt x="1130" y="59158"/>
                  </a:lnTo>
                  <a:lnTo>
                    <a:pt x="1271" y="61683"/>
                  </a:lnTo>
                  <a:lnTo>
                    <a:pt x="1130" y="61824"/>
                  </a:lnTo>
                  <a:lnTo>
                    <a:pt x="1130" y="62530"/>
                  </a:lnTo>
                  <a:lnTo>
                    <a:pt x="0" y="65744"/>
                  </a:lnTo>
                  <a:lnTo>
                    <a:pt x="98" y="67023"/>
                  </a:lnTo>
                  <a:lnTo>
                    <a:pt x="18075" y="70194"/>
                  </a:lnTo>
                  <a:lnTo>
                    <a:pt x="22123" y="66309"/>
                  </a:lnTo>
                  <a:lnTo>
                    <a:pt x="28182" y="60442"/>
                  </a:lnTo>
                  <a:lnTo>
                    <a:pt x="37575" y="59248"/>
                  </a:lnTo>
                  <a:lnTo>
                    <a:pt x="39808" y="58217"/>
                  </a:lnTo>
                  <a:lnTo>
                    <a:pt x="39808" y="55204"/>
                  </a:lnTo>
                  <a:lnTo>
                    <a:pt x="45414" y="48478"/>
                  </a:lnTo>
                  <a:lnTo>
                    <a:pt x="30052" y="30497"/>
                  </a:lnTo>
                  <a:lnTo>
                    <a:pt x="51409" y="23757"/>
                  </a:lnTo>
                  <a:lnTo>
                    <a:pt x="55902" y="18503"/>
                  </a:lnTo>
                  <a:lnTo>
                    <a:pt x="56715" y="18648"/>
                  </a:lnTo>
                  <a:close/>
                </a:path>
              </a:pathLst>
            </a:custGeom>
            <a:grpFill/>
            <a:ln w="5028" cap="flat">
              <a:solidFill>
                <a:schemeClr val="bg1"/>
              </a:solidFill>
              <a:prstDash val="solid"/>
              <a:miter/>
            </a:ln>
          </p:spPr>
          <p:txBody>
            <a:bodyPr rtlCol="0" anchor="ctr"/>
            <a:lstStyle/>
            <a:p>
              <a:endParaRPr lang="en-US"/>
            </a:p>
          </p:txBody>
        </p:sp>
        <p:sp>
          <p:nvSpPr>
            <p:cNvPr id="533" name="Freeform 532">
              <a:extLst>
                <a:ext uri="{FF2B5EF4-FFF2-40B4-BE49-F238E27FC236}">
                  <a16:creationId xmlns:a16="http://schemas.microsoft.com/office/drawing/2014/main" id="{4FFD2C35-A077-2951-24AE-04EE4213E006}"/>
                </a:ext>
              </a:extLst>
            </p:cNvPr>
            <p:cNvSpPr/>
            <p:nvPr/>
          </p:nvSpPr>
          <p:spPr>
            <a:xfrm>
              <a:off x="6687336" y="4548980"/>
              <a:ext cx="137358" cy="131941"/>
            </a:xfrm>
            <a:custGeom>
              <a:avLst/>
              <a:gdLst>
                <a:gd name="connsiteX0" fmla="*/ 124816 w 137358"/>
                <a:gd name="connsiteY0" fmla="*/ 115856 h 131941"/>
                <a:gd name="connsiteX1" fmla="*/ 129716 w 137358"/>
                <a:gd name="connsiteY1" fmla="*/ 117547 h 131941"/>
                <a:gd name="connsiteX2" fmla="*/ 132810 w 137358"/>
                <a:gd name="connsiteY2" fmla="*/ 116845 h 131941"/>
                <a:gd name="connsiteX3" fmla="*/ 134671 w 137358"/>
                <a:gd name="connsiteY3" fmla="*/ 117268 h 131941"/>
                <a:gd name="connsiteX4" fmla="*/ 137358 w 137358"/>
                <a:gd name="connsiteY4" fmla="*/ 113661 h 131941"/>
                <a:gd name="connsiteX5" fmla="*/ 131372 w 137358"/>
                <a:gd name="connsiteY5" fmla="*/ 109904 h 131941"/>
                <a:gd name="connsiteX6" fmla="*/ 129870 w 137358"/>
                <a:gd name="connsiteY6" fmla="*/ 100537 h 131941"/>
                <a:gd name="connsiteX7" fmla="*/ 125754 w 137358"/>
                <a:gd name="connsiteY7" fmla="*/ 100182 h 131941"/>
                <a:gd name="connsiteX8" fmla="*/ 123879 w 137358"/>
                <a:gd name="connsiteY8" fmla="*/ 95676 h 131941"/>
                <a:gd name="connsiteX9" fmla="*/ 126870 w 137358"/>
                <a:gd name="connsiteY9" fmla="*/ 89313 h 131941"/>
                <a:gd name="connsiteX10" fmla="*/ 122382 w 137358"/>
                <a:gd name="connsiteY10" fmla="*/ 82586 h 131941"/>
                <a:gd name="connsiteX11" fmla="*/ 116391 w 137358"/>
                <a:gd name="connsiteY11" fmla="*/ 76951 h 131941"/>
                <a:gd name="connsiteX12" fmla="*/ 106284 w 137358"/>
                <a:gd name="connsiteY12" fmla="*/ 69847 h 131941"/>
                <a:gd name="connsiteX13" fmla="*/ 99916 w 137358"/>
                <a:gd name="connsiteY13" fmla="*/ 70584 h 131941"/>
                <a:gd name="connsiteX14" fmla="*/ 96912 w 137358"/>
                <a:gd name="connsiteY14" fmla="*/ 59745 h 131941"/>
                <a:gd name="connsiteX15" fmla="*/ 89420 w 137358"/>
                <a:gd name="connsiteY15" fmla="*/ 55598 h 131941"/>
                <a:gd name="connsiteX16" fmla="*/ 90909 w 137358"/>
                <a:gd name="connsiteY16" fmla="*/ 39868 h 131941"/>
                <a:gd name="connsiteX17" fmla="*/ 95787 w 137358"/>
                <a:gd name="connsiteY17" fmla="*/ 36877 h 131941"/>
                <a:gd name="connsiteX18" fmla="*/ 95406 w 137358"/>
                <a:gd name="connsiteY18" fmla="*/ 28636 h 131941"/>
                <a:gd name="connsiteX19" fmla="*/ 99916 w 137358"/>
                <a:gd name="connsiteY19" fmla="*/ 26026 h 131941"/>
                <a:gd name="connsiteX20" fmla="*/ 87169 w 137358"/>
                <a:gd name="connsiteY20" fmla="*/ 22269 h 131941"/>
                <a:gd name="connsiteX21" fmla="*/ 77687 w 137358"/>
                <a:gd name="connsiteY21" fmla="*/ 13462 h 131941"/>
                <a:gd name="connsiteX22" fmla="*/ 71709 w 137358"/>
                <a:gd name="connsiteY22" fmla="*/ 3145 h 131941"/>
                <a:gd name="connsiteX23" fmla="*/ 71439 w 137358"/>
                <a:gd name="connsiteY23" fmla="*/ 4476 h 131941"/>
                <a:gd name="connsiteX24" fmla="*/ 66946 w 137358"/>
                <a:gd name="connsiteY24" fmla="*/ 5054 h 131941"/>
                <a:gd name="connsiteX25" fmla="*/ 65526 w 137358"/>
                <a:gd name="connsiteY25" fmla="*/ 552 h 131941"/>
                <a:gd name="connsiteX26" fmla="*/ 60485 w 137358"/>
                <a:gd name="connsiteY26" fmla="*/ 1964 h 131941"/>
                <a:gd name="connsiteX27" fmla="*/ 55431 w 137358"/>
                <a:gd name="connsiteY27" fmla="*/ 0 h 131941"/>
                <a:gd name="connsiteX28" fmla="*/ 45876 w 137358"/>
                <a:gd name="connsiteY28" fmla="*/ 1964 h 131941"/>
                <a:gd name="connsiteX29" fmla="*/ 41943 w 137358"/>
                <a:gd name="connsiteY29" fmla="*/ 4476 h 131941"/>
                <a:gd name="connsiteX30" fmla="*/ 40168 w 137358"/>
                <a:gd name="connsiteY30" fmla="*/ 8049 h 131941"/>
                <a:gd name="connsiteX31" fmla="*/ 38666 w 137358"/>
                <a:gd name="connsiteY31" fmla="*/ 7856 h 131941"/>
                <a:gd name="connsiteX32" fmla="*/ 35867 w 137358"/>
                <a:gd name="connsiteY32" fmla="*/ 10655 h 131941"/>
                <a:gd name="connsiteX33" fmla="*/ 30048 w 137358"/>
                <a:gd name="connsiteY33" fmla="*/ 11785 h 131941"/>
                <a:gd name="connsiteX34" fmla="*/ 27433 w 137358"/>
                <a:gd name="connsiteY34" fmla="*/ 17219 h 131941"/>
                <a:gd name="connsiteX35" fmla="*/ 27433 w 137358"/>
                <a:gd name="connsiteY35" fmla="*/ 20591 h 131941"/>
                <a:gd name="connsiteX36" fmla="*/ 30604 w 137358"/>
                <a:gd name="connsiteY36" fmla="*/ 27519 h 131941"/>
                <a:gd name="connsiteX37" fmla="*/ 30048 w 137358"/>
                <a:gd name="connsiteY37" fmla="*/ 30886 h 131941"/>
                <a:gd name="connsiteX38" fmla="*/ 28186 w 137358"/>
                <a:gd name="connsiteY38" fmla="*/ 36129 h 131941"/>
                <a:gd name="connsiteX39" fmla="*/ 28743 w 137358"/>
                <a:gd name="connsiteY39" fmla="*/ 38383 h 131941"/>
                <a:gd name="connsiteX40" fmla="*/ 28743 w 137358"/>
                <a:gd name="connsiteY40" fmla="*/ 41952 h 131941"/>
                <a:gd name="connsiteX41" fmla="*/ 25178 w 137358"/>
                <a:gd name="connsiteY41" fmla="*/ 47001 h 131941"/>
                <a:gd name="connsiteX42" fmla="*/ 0 w 137358"/>
                <a:gd name="connsiteY42" fmla="*/ 65153 h 131941"/>
                <a:gd name="connsiteX43" fmla="*/ 7086 w 137358"/>
                <a:gd name="connsiteY43" fmla="*/ 83780 h 131941"/>
                <a:gd name="connsiteX44" fmla="*/ 6273 w 137358"/>
                <a:gd name="connsiteY44" fmla="*/ 83635 h 131941"/>
                <a:gd name="connsiteX45" fmla="*/ 19375 w 137358"/>
                <a:gd name="connsiteY45" fmla="*/ 85886 h 131941"/>
                <a:gd name="connsiteX46" fmla="*/ 86424 w 137358"/>
                <a:gd name="connsiteY46" fmla="*/ 131941 h 131941"/>
                <a:gd name="connsiteX47" fmla="*/ 114872 w 137358"/>
                <a:gd name="connsiteY47" fmla="*/ 130824 h 131941"/>
                <a:gd name="connsiteX48" fmla="*/ 112587 w 137358"/>
                <a:gd name="connsiteY48" fmla="*/ 130876 h 131941"/>
                <a:gd name="connsiteX49" fmla="*/ 118205 w 137358"/>
                <a:gd name="connsiteY49" fmla="*/ 118817 h 131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137358" h="131941">
                  <a:moveTo>
                    <a:pt x="124816" y="115856"/>
                  </a:moveTo>
                  <a:lnTo>
                    <a:pt x="129716" y="117547"/>
                  </a:lnTo>
                  <a:lnTo>
                    <a:pt x="132810" y="116845"/>
                  </a:lnTo>
                  <a:lnTo>
                    <a:pt x="134671" y="117268"/>
                  </a:lnTo>
                  <a:lnTo>
                    <a:pt x="137358" y="113661"/>
                  </a:lnTo>
                  <a:lnTo>
                    <a:pt x="131372" y="109904"/>
                  </a:lnTo>
                  <a:lnTo>
                    <a:pt x="129870" y="100537"/>
                  </a:lnTo>
                  <a:lnTo>
                    <a:pt x="125754" y="100182"/>
                  </a:lnTo>
                  <a:lnTo>
                    <a:pt x="123879" y="95676"/>
                  </a:lnTo>
                  <a:lnTo>
                    <a:pt x="126870" y="89313"/>
                  </a:lnTo>
                  <a:lnTo>
                    <a:pt x="122382" y="82586"/>
                  </a:lnTo>
                  <a:lnTo>
                    <a:pt x="116391" y="76951"/>
                  </a:lnTo>
                  <a:lnTo>
                    <a:pt x="106284" y="69847"/>
                  </a:lnTo>
                  <a:lnTo>
                    <a:pt x="99916" y="70584"/>
                  </a:lnTo>
                  <a:lnTo>
                    <a:pt x="96912" y="59745"/>
                  </a:lnTo>
                  <a:lnTo>
                    <a:pt x="89420" y="55598"/>
                  </a:lnTo>
                  <a:lnTo>
                    <a:pt x="90909" y="39868"/>
                  </a:lnTo>
                  <a:lnTo>
                    <a:pt x="95787" y="36877"/>
                  </a:lnTo>
                  <a:lnTo>
                    <a:pt x="95406" y="28636"/>
                  </a:lnTo>
                  <a:lnTo>
                    <a:pt x="99916" y="26026"/>
                  </a:lnTo>
                  <a:lnTo>
                    <a:pt x="87169" y="22269"/>
                  </a:lnTo>
                  <a:lnTo>
                    <a:pt x="77687" y="13462"/>
                  </a:lnTo>
                  <a:lnTo>
                    <a:pt x="71709" y="3145"/>
                  </a:lnTo>
                  <a:lnTo>
                    <a:pt x="71439" y="4476"/>
                  </a:lnTo>
                  <a:lnTo>
                    <a:pt x="66946" y="5054"/>
                  </a:lnTo>
                  <a:lnTo>
                    <a:pt x="65526" y="552"/>
                  </a:lnTo>
                  <a:lnTo>
                    <a:pt x="60485" y="1964"/>
                  </a:lnTo>
                  <a:lnTo>
                    <a:pt x="55431" y="0"/>
                  </a:lnTo>
                  <a:lnTo>
                    <a:pt x="45876" y="1964"/>
                  </a:lnTo>
                  <a:lnTo>
                    <a:pt x="41943" y="4476"/>
                  </a:lnTo>
                  <a:lnTo>
                    <a:pt x="40168" y="8049"/>
                  </a:lnTo>
                  <a:lnTo>
                    <a:pt x="38666" y="7856"/>
                  </a:lnTo>
                  <a:lnTo>
                    <a:pt x="35867" y="10655"/>
                  </a:lnTo>
                  <a:lnTo>
                    <a:pt x="30048" y="11785"/>
                  </a:lnTo>
                  <a:lnTo>
                    <a:pt x="27433" y="17219"/>
                  </a:lnTo>
                  <a:lnTo>
                    <a:pt x="27433" y="20591"/>
                  </a:lnTo>
                  <a:lnTo>
                    <a:pt x="30604" y="27519"/>
                  </a:lnTo>
                  <a:lnTo>
                    <a:pt x="30048" y="30886"/>
                  </a:lnTo>
                  <a:lnTo>
                    <a:pt x="28186" y="36129"/>
                  </a:lnTo>
                  <a:lnTo>
                    <a:pt x="28743" y="38383"/>
                  </a:lnTo>
                  <a:lnTo>
                    <a:pt x="28743" y="41952"/>
                  </a:lnTo>
                  <a:lnTo>
                    <a:pt x="25178" y="47001"/>
                  </a:lnTo>
                  <a:lnTo>
                    <a:pt x="0" y="65153"/>
                  </a:lnTo>
                  <a:lnTo>
                    <a:pt x="7086" y="83780"/>
                  </a:lnTo>
                  <a:lnTo>
                    <a:pt x="6273" y="83635"/>
                  </a:lnTo>
                  <a:lnTo>
                    <a:pt x="19375" y="85886"/>
                  </a:lnTo>
                  <a:lnTo>
                    <a:pt x="86424" y="131941"/>
                  </a:lnTo>
                  <a:lnTo>
                    <a:pt x="114872" y="130824"/>
                  </a:lnTo>
                  <a:lnTo>
                    <a:pt x="112587" y="130876"/>
                  </a:lnTo>
                  <a:lnTo>
                    <a:pt x="118205" y="118817"/>
                  </a:lnTo>
                  <a:close/>
                </a:path>
              </a:pathLst>
            </a:custGeom>
            <a:grpFill/>
            <a:ln w="5028" cap="flat">
              <a:solidFill>
                <a:schemeClr val="bg1"/>
              </a:solidFill>
              <a:prstDash val="solid"/>
              <a:miter/>
            </a:ln>
          </p:spPr>
          <p:txBody>
            <a:bodyPr rtlCol="0" anchor="ctr"/>
            <a:lstStyle/>
            <a:p>
              <a:endParaRPr lang="en-US"/>
            </a:p>
          </p:txBody>
        </p:sp>
        <p:sp>
          <p:nvSpPr>
            <p:cNvPr id="534" name="Freeform 533">
              <a:extLst>
                <a:ext uri="{FF2B5EF4-FFF2-40B4-BE49-F238E27FC236}">
                  <a16:creationId xmlns:a16="http://schemas.microsoft.com/office/drawing/2014/main" id="{B6515B87-ADD7-E831-DDB1-726B545D713C}"/>
                </a:ext>
              </a:extLst>
            </p:cNvPr>
            <p:cNvSpPr/>
            <p:nvPr/>
          </p:nvSpPr>
          <p:spPr>
            <a:xfrm>
              <a:off x="6754978" y="5281793"/>
              <a:ext cx="108087" cy="197600"/>
            </a:xfrm>
            <a:custGeom>
              <a:avLst/>
              <a:gdLst>
                <a:gd name="connsiteX0" fmla="*/ 82297 w 108087"/>
                <a:gd name="connsiteY0" fmla="*/ 17178 h 197600"/>
                <a:gd name="connsiteX1" fmla="*/ 82815 w 108087"/>
                <a:gd name="connsiteY1" fmla="*/ 17738 h 197600"/>
                <a:gd name="connsiteX2" fmla="*/ 83157 w 108087"/>
                <a:gd name="connsiteY2" fmla="*/ 17524 h 197600"/>
                <a:gd name="connsiteX3" fmla="*/ 83200 w 108087"/>
                <a:gd name="connsiteY3" fmla="*/ 17447 h 197600"/>
                <a:gd name="connsiteX4" fmla="*/ 82297 w 108087"/>
                <a:gd name="connsiteY4" fmla="*/ 17178 h 197600"/>
                <a:gd name="connsiteX5" fmla="*/ 106521 w 108087"/>
                <a:gd name="connsiteY5" fmla="*/ 30434 h 197600"/>
                <a:gd name="connsiteX6" fmla="*/ 95747 w 108087"/>
                <a:gd name="connsiteY6" fmla="*/ 647 h 197600"/>
                <a:gd name="connsiteX7" fmla="*/ 92781 w 108087"/>
                <a:gd name="connsiteY7" fmla="*/ 857 h 197600"/>
                <a:gd name="connsiteX8" fmla="*/ 88365 w 108087"/>
                <a:gd name="connsiteY8" fmla="*/ 9736 h 197600"/>
                <a:gd name="connsiteX9" fmla="*/ 83157 w 108087"/>
                <a:gd name="connsiteY9" fmla="*/ 17524 h 197600"/>
                <a:gd name="connsiteX10" fmla="*/ 81698 w 108087"/>
                <a:gd name="connsiteY10" fmla="*/ 20460 h 197600"/>
                <a:gd name="connsiteX11" fmla="*/ 74445 w 108087"/>
                <a:gd name="connsiteY11" fmla="*/ 28607 h 197600"/>
                <a:gd name="connsiteX12" fmla="*/ 65335 w 108087"/>
                <a:gd name="connsiteY12" fmla="*/ 40126 h 197600"/>
                <a:gd name="connsiteX13" fmla="*/ 53123 w 108087"/>
                <a:gd name="connsiteY13" fmla="*/ 49262 h 197600"/>
                <a:gd name="connsiteX14" fmla="*/ 38634 w 108087"/>
                <a:gd name="connsiteY14" fmla="*/ 53862 h 197600"/>
                <a:gd name="connsiteX15" fmla="*/ 36969 w 108087"/>
                <a:gd name="connsiteY15" fmla="*/ 54286 h 197600"/>
                <a:gd name="connsiteX16" fmla="*/ 22951 w 108087"/>
                <a:gd name="connsiteY16" fmla="*/ 60170 h 197600"/>
                <a:gd name="connsiteX17" fmla="*/ 17670 w 108087"/>
                <a:gd name="connsiteY17" fmla="*/ 70820 h 197600"/>
                <a:gd name="connsiteX18" fmla="*/ 15997 w 108087"/>
                <a:gd name="connsiteY18" fmla="*/ 92126 h 197600"/>
                <a:gd name="connsiteX19" fmla="*/ 18432 w 108087"/>
                <a:gd name="connsiteY19" fmla="*/ 98510 h 197600"/>
                <a:gd name="connsiteX20" fmla="*/ 16374 w 108087"/>
                <a:gd name="connsiteY20" fmla="*/ 116315 h 197600"/>
                <a:gd name="connsiteX21" fmla="*/ 5342 w 108087"/>
                <a:gd name="connsiteY21" fmla="*/ 133479 h 197600"/>
                <a:gd name="connsiteX22" fmla="*/ 1684 w 108087"/>
                <a:gd name="connsiteY22" fmla="*/ 156030 h 197600"/>
                <a:gd name="connsiteX23" fmla="*/ 3558 w 108087"/>
                <a:gd name="connsiteY23" fmla="*/ 167716 h 197600"/>
                <a:gd name="connsiteX24" fmla="*/ 3811 w 108087"/>
                <a:gd name="connsiteY24" fmla="*/ 177951 h 197600"/>
                <a:gd name="connsiteX25" fmla="*/ 6121 w 108087"/>
                <a:gd name="connsiteY25" fmla="*/ 184276 h 197600"/>
                <a:gd name="connsiteX26" fmla="*/ 23708 w 108087"/>
                <a:gd name="connsiteY26" fmla="*/ 197177 h 197600"/>
                <a:gd name="connsiteX27" fmla="*/ 34855 w 108087"/>
                <a:gd name="connsiteY27" fmla="*/ 193976 h 197600"/>
                <a:gd name="connsiteX28" fmla="*/ 43178 w 108087"/>
                <a:gd name="connsiteY28" fmla="*/ 192470 h 197600"/>
                <a:gd name="connsiteX29" fmla="*/ 56400 w 108087"/>
                <a:gd name="connsiteY29" fmla="*/ 183039 h 197600"/>
                <a:gd name="connsiteX30" fmla="*/ 61882 w 108087"/>
                <a:gd name="connsiteY30" fmla="*/ 170574 h 197600"/>
                <a:gd name="connsiteX31" fmla="*/ 73119 w 108087"/>
                <a:gd name="connsiteY31" fmla="*/ 140214 h 197600"/>
                <a:gd name="connsiteX32" fmla="*/ 90303 w 108087"/>
                <a:gd name="connsiteY32" fmla="*/ 95635 h 197600"/>
                <a:gd name="connsiteX33" fmla="*/ 93941 w 108087"/>
                <a:gd name="connsiteY33" fmla="*/ 82489 h 197600"/>
                <a:gd name="connsiteX34" fmla="*/ 98498 w 108087"/>
                <a:gd name="connsiteY34" fmla="*/ 66173 h 197600"/>
                <a:gd name="connsiteX35" fmla="*/ 105747 w 108087"/>
                <a:gd name="connsiteY35" fmla="*/ 53691 h 197600"/>
                <a:gd name="connsiteX36" fmla="*/ 108058 w 108087"/>
                <a:gd name="connsiteY36" fmla="*/ 45711 h 197600"/>
                <a:gd name="connsiteX37" fmla="*/ 106521 w 108087"/>
                <a:gd name="connsiteY37" fmla="*/ 30434 h 197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08087" h="197600">
                  <a:moveTo>
                    <a:pt x="82297" y="17178"/>
                  </a:moveTo>
                  <a:lnTo>
                    <a:pt x="82815" y="17738"/>
                  </a:lnTo>
                  <a:cubicBezTo>
                    <a:pt x="82944" y="17687"/>
                    <a:pt x="83046" y="17597"/>
                    <a:pt x="83157" y="17524"/>
                  </a:cubicBezTo>
                  <a:cubicBezTo>
                    <a:pt x="83175" y="17494"/>
                    <a:pt x="83192" y="17473"/>
                    <a:pt x="83200" y="17447"/>
                  </a:cubicBezTo>
                  <a:lnTo>
                    <a:pt x="82297" y="17178"/>
                  </a:lnTo>
                  <a:close/>
                  <a:moveTo>
                    <a:pt x="106521" y="30434"/>
                  </a:moveTo>
                  <a:cubicBezTo>
                    <a:pt x="106607" y="19086"/>
                    <a:pt x="102811" y="9317"/>
                    <a:pt x="95747" y="647"/>
                  </a:cubicBezTo>
                  <a:cubicBezTo>
                    <a:pt x="94916" y="-375"/>
                    <a:pt x="93821" y="-97"/>
                    <a:pt x="92781" y="857"/>
                  </a:cubicBezTo>
                  <a:cubicBezTo>
                    <a:pt x="90141" y="3279"/>
                    <a:pt x="88660" y="6078"/>
                    <a:pt x="88365" y="9736"/>
                  </a:cubicBezTo>
                  <a:cubicBezTo>
                    <a:pt x="88066" y="13181"/>
                    <a:pt x="86405" y="15975"/>
                    <a:pt x="83157" y="17524"/>
                  </a:cubicBezTo>
                  <a:cubicBezTo>
                    <a:pt x="82700" y="18547"/>
                    <a:pt x="82477" y="19895"/>
                    <a:pt x="81698" y="20460"/>
                  </a:cubicBezTo>
                  <a:cubicBezTo>
                    <a:pt x="78643" y="22591"/>
                    <a:pt x="75044" y="23588"/>
                    <a:pt x="74445" y="28607"/>
                  </a:cubicBezTo>
                  <a:cubicBezTo>
                    <a:pt x="73833" y="33742"/>
                    <a:pt x="70307" y="37465"/>
                    <a:pt x="65335" y="40126"/>
                  </a:cubicBezTo>
                  <a:cubicBezTo>
                    <a:pt x="60889" y="42488"/>
                    <a:pt x="57569" y="46939"/>
                    <a:pt x="53123" y="49262"/>
                  </a:cubicBezTo>
                  <a:cubicBezTo>
                    <a:pt x="48689" y="51599"/>
                    <a:pt x="43499" y="52386"/>
                    <a:pt x="38634" y="53862"/>
                  </a:cubicBezTo>
                  <a:cubicBezTo>
                    <a:pt x="38086" y="54008"/>
                    <a:pt x="37500" y="54072"/>
                    <a:pt x="36969" y="54286"/>
                  </a:cubicBezTo>
                  <a:cubicBezTo>
                    <a:pt x="32292" y="56224"/>
                    <a:pt x="27628" y="58206"/>
                    <a:pt x="22951" y="60170"/>
                  </a:cubicBezTo>
                  <a:cubicBezTo>
                    <a:pt x="21201" y="63717"/>
                    <a:pt x="19711" y="67431"/>
                    <a:pt x="17670" y="70820"/>
                  </a:cubicBezTo>
                  <a:cubicBezTo>
                    <a:pt x="13464" y="77714"/>
                    <a:pt x="13532" y="84809"/>
                    <a:pt x="15997" y="92126"/>
                  </a:cubicBezTo>
                  <a:cubicBezTo>
                    <a:pt x="16725" y="94304"/>
                    <a:pt x="17508" y="96439"/>
                    <a:pt x="18432" y="98510"/>
                  </a:cubicBezTo>
                  <a:cubicBezTo>
                    <a:pt x="21196" y="104869"/>
                    <a:pt x="20375" y="110950"/>
                    <a:pt x="16374" y="116315"/>
                  </a:cubicBezTo>
                  <a:cubicBezTo>
                    <a:pt x="12240" y="121759"/>
                    <a:pt x="9544" y="128032"/>
                    <a:pt x="5342" y="133479"/>
                  </a:cubicBezTo>
                  <a:cubicBezTo>
                    <a:pt x="361" y="139979"/>
                    <a:pt x="-1748" y="147814"/>
                    <a:pt x="1684" y="156030"/>
                  </a:cubicBezTo>
                  <a:cubicBezTo>
                    <a:pt x="3267" y="159825"/>
                    <a:pt x="3601" y="163706"/>
                    <a:pt x="3558" y="167716"/>
                  </a:cubicBezTo>
                  <a:cubicBezTo>
                    <a:pt x="3507" y="171122"/>
                    <a:pt x="3382" y="174605"/>
                    <a:pt x="3811" y="177951"/>
                  </a:cubicBezTo>
                  <a:cubicBezTo>
                    <a:pt x="4084" y="180155"/>
                    <a:pt x="4970" y="182402"/>
                    <a:pt x="6121" y="184276"/>
                  </a:cubicBezTo>
                  <a:cubicBezTo>
                    <a:pt x="10233" y="190887"/>
                    <a:pt x="16857" y="194447"/>
                    <a:pt x="23708" y="197177"/>
                  </a:cubicBezTo>
                  <a:cubicBezTo>
                    <a:pt x="27679" y="198773"/>
                    <a:pt x="31184" y="195444"/>
                    <a:pt x="34855" y="193976"/>
                  </a:cubicBezTo>
                  <a:cubicBezTo>
                    <a:pt x="37423" y="192954"/>
                    <a:pt x="40375" y="192684"/>
                    <a:pt x="43178" y="192470"/>
                  </a:cubicBezTo>
                  <a:cubicBezTo>
                    <a:pt x="49545" y="191974"/>
                    <a:pt x="53760" y="188598"/>
                    <a:pt x="56400" y="183039"/>
                  </a:cubicBezTo>
                  <a:cubicBezTo>
                    <a:pt x="58343" y="178970"/>
                    <a:pt x="60277" y="174832"/>
                    <a:pt x="61882" y="170574"/>
                  </a:cubicBezTo>
                  <a:cubicBezTo>
                    <a:pt x="65686" y="160471"/>
                    <a:pt x="68703" y="150039"/>
                    <a:pt x="73119" y="140214"/>
                  </a:cubicBezTo>
                  <a:cubicBezTo>
                    <a:pt x="79687" y="125674"/>
                    <a:pt x="83778" y="110184"/>
                    <a:pt x="90303" y="95635"/>
                  </a:cubicBezTo>
                  <a:cubicBezTo>
                    <a:pt x="92148" y="91527"/>
                    <a:pt x="93081" y="86948"/>
                    <a:pt x="93941" y="82489"/>
                  </a:cubicBezTo>
                  <a:cubicBezTo>
                    <a:pt x="95023" y="76892"/>
                    <a:pt x="96354" y="71501"/>
                    <a:pt x="98498" y="66173"/>
                  </a:cubicBezTo>
                  <a:cubicBezTo>
                    <a:pt x="100342" y="61603"/>
                    <a:pt x="99576" y="55715"/>
                    <a:pt x="105747" y="53691"/>
                  </a:cubicBezTo>
                  <a:cubicBezTo>
                    <a:pt x="107433" y="51299"/>
                    <a:pt x="108259" y="48535"/>
                    <a:pt x="108058" y="45711"/>
                  </a:cubicBezTo>
                  <a:cubicBezTo>
                    <a:pt x="107681" y="40601"/>
                    <a:pt x="106466" y="35522"/>
                    <a:pt x="106521" y="30434"/>
                  </a:cubicBezTo>
                  <a:close/>
                </a:path>
              </a:pathLst>
            </a:custGeom>
            <a:grpFill/>
            <a:ln w="5028" cap="flat">
              <a:solidFill>
                <a:schemeClr val="bg1"/>
              </a:solidFill>
              <a:prstDash val="solid"/>
              <a:miter/>
            </a:ln>
          </p:spPr>
          <p:txBody>
            <a:bodyPr rtlCol="0" anchor="ctr"/>
            <a:lstStyle/>
            <a:p>
              <a:endParaRPr lang="en-US"/>
            </a:p>
          </p:txBody>
        </p:sp>
        <p:sp>
          <p:nvSpPr>
            <p:cNvPr id="535" name="Freeform 534">
              <a:extLst>
                <a:ext uri="{FF2B5EF4-FFF2-40B4-BE49-F238E27FC236}">
                  <a16:creationId xmlns:a16="http://schemas.microsoft.com/office/drawing/2014/main" id="{AACC6BB7-2DE8-804E-EE10-A3D706F62587}"/>
                </a:ext>
              </a:extLst>
            </p:cNvPr>
            <p:cNvSpPr/>
            <p:nvPr/>
          </p:nvSpPr>
          <p:spPr>
            <a:xfrm>
              <a:off x="6524787" y="5524367"/>
              <a:ext cx="32169" cy="30608"/>
            </a:xfrm>
            <a:custGeom>
              <a:avLst/>
              <a:gdLst>
                <a:gd name="connsiteX0" fmla="*/ 8288 w 32169"/>
                <a:gd name="connsiteY0" fmla="*/ 29350 h 30608"/>
                <a:gd name="connsiteX1" fmla="*/ 11669 w 32169"/>
                <a:gd name="connsiteY1" fmla="*/ 30608 h 30608"/>
                <a:gd name="connsiteX2" fmla="*/ 13766 w 32169"/>
                <a:gd name="connsiteY2" fmla="*/ 30608 h 30608"/>
                <a:gd name="connsiteX3" fmla="*/ 14891 w 32169"/>
                <a:gd name="connsiteY3" fmla="*/ 29213 h 30608"/>
                <a:gd name="connsiteX4" fmla="*/ 17001 w 32169"/>
                <a:gd name="connsiteY4" fmla="*/ 24724 h 30608"/>
                <a:gd name="connsiteX5" fmla="*/ 19821 w 32169"/>
                <a:gd name="connsiteY5" fmla="*/ 23723 h 30608"/>
                <a:gd name="connsiteX6" fmla="*/ 21215 w 32169"/>
                <a:gd name="connsiteY6" fmla="*/ 22752 h 30608"/>
                <a:gd name="connsiteX7" fmla="*/ 23599 w 32169"/>
                <a:gd name="connsiteY7" fmla="*/ 22465 h 30608"/>
                <a:gd name="connsiteX8" fmla="*/ 25285 w 32169"/>
                <a:gd name="connsiteY8" fmla="*/ 22465 h 30608"/>
                <a:gd name="connsiteX9" fmla="*/ 27664 w 32169"/>
                <a:gd name="connsiteY9" fmla="*/ 20925 h 30608"/>
                <a:gd name="connsiteX10" fmla="*/ 28379 w 32169"/>
                <a:gd name="connsiteY10" fmla="*/ 18541 h 30608"/>
                <a:gd name="connsiteX11" fmla="*/ 26547 w 32169"/>
                <a:gd name="connsiteY11" fmla="*/ 17270 h 30608"/>
                <a:gd name="connsiteX12" fmla="*/ 29919 w 32169"/>
                <a:gd name="connsiteY12" fmla="*/ 14878 h 30608"/>
                <a:gd name="connsiteX13" fmla="*/ 32170 w 32169"/>
                <a:gd name="connsiteY13" fmla="*/ 12199 h 30608"/>
                <a:gd name="connsiteX14" fmla="*/ 32020 w 32169"/>
                <a:gd name="connsiteY14" fmla="*/ 8990 h 30608"/>
                <a:gd name="connsiteX15" fmla="*/ 29791 w 32169"/>
                <a:gd name="connsiteY15" fmla="*/ 3368 h 30608"/>
                <a:gd name="connsiteX16" fmla="*/ 26975 w 32169"/>
                <a:gd name="connsiteY16" fmla="*/ 1108 h 30608"/>
                <a:gd name="connsiteX17" fmla="*/ 24716 w 32169"/>
                <a:gd name="connsiteY17" fmla="*/ 1823 h 30608"/>
                <a:gd name="connsiteX18" fmla="*/ 22474 w 32169"/>
                <a:gd name="connsiteY18" fmla="*/ 432 h 30608"/>
                <a:gd name="connsiteX19" fmla="*/ 21913 w 32169"/>
                <a:gd name="connsiteY19" fmla="*/ 851 h 30608"/>
                <a:gd name="connsiteX20" fmla="*/ 20518 w 32169"/>
                <a:gd name="connsiteY20" fmla="*/ 0 h 30608"/>
                <a:gd name="connsiteX21" fmla="*/ 18695 w 32169"/>
                <a:gd name="connsiteY21" fmla="*/ 0 h 30608"/>
                <a:gd name="connsiteX22" fmla="*/ 18122 w 32169"/>
                <a:gd name="connsiteY22" fmla="*/ 851 h 30608"/>
                <a:gd name="connsiteX23" fmla="*/ 16299 w 32169"/>
                <a:gd name="connsiteY23" fmla="*/ 1973 h 30608"/>
                <a:gd name="connsiteX24" fmla="*/ 14891 w 32169"/>
                <a:gd name="connsiteY24" fmla="*/ 3368 h 30608"/>
                <a:gd name="connsiteX25" fmla="*/ 10124 w 32169"/>
                <a:gd name="connsiteY25" fmla="*/ 4219 h 30608"/>
                <a:gd name="connsiteX26" fmla="*/ 6466 w 32169"/>
                <a:gd name="connsiteY26" fmla="*/ 6876 h 30608"/>
                <a:gd name="connsiteX27" fmla="*/ 5208 w 32169"/>
                <a:gd name="connsiteY27" fmla="*/ 10526 h 30608"/>
                <a:gd name="connsiteX28" fmla="*/ 0 w 32169"/>
                <a:gd name="connsiteY28" fmla="*/ 15032 h 30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2169" h="30608">
                  <a:moveTo>
                    <a:pt x="8288" y="29350"/>
                  </a:moveTo>
                  <a:lnTo>
                    <a:pt x="11669" y="30608"/>
                  </a:lnTo>
                  <a:lnTo>
                    <a:pt x="13766" y="30608"/>
                  </a:lnTo>
                  <a:lnTo>
                    <a:pt x="14891" y="29213"/>
                  </a:lnTo>
                  <a:lnTo>
                    <a:pt x="17001" y="24724"/>
                  </a:lnTo>
                  <a:lnTo>
                    <a:pt x="19821" y="23723"/>
                  </a:lnTo>
                  <a:lnTo>
                    <a:pt x="21215" y="22752"/>
                  </a:lnTo>
                  <a:lnTo>
                    <a:pt x="23599" y="22465"/>
                  </a:lnTo>
                  <a:lnTo>
                    <a:pt x="25285" y="22465"/>
                  </a:lnTo>
                  <a:lnTo>
                    <a:pt x="27664" y="20925"/>
                  </a:lnTo>
                  <a:lnTo>
                    <a:pt x="28379" y="18541"/>
                  </a:lnTo>
                  <a:lnTo>
                    <a:pt x="26547" y="17270"/>
                  </a:lnTo>
                  <a:lnTo>
                    <a:pt x="29919" y="14878"/>
                  </a:lnTo>
                  <a:lnTo>
                    <a:pt x="32170" y="12199"/>
                  </a:lnTo>
                  <a:lnTo>
                    <a:pt x="32020" y="8990"/>
                  </a:lnTo>
                  <a:lnTo>
                    <a:pt x="29791" y="3368"/>
                  </a:lnTo>
                  <a:lnTo>
                    <a:pt x="26975" y="1108"/>
                  </a:lnTo>
                  <a:lnTo>
                    <a:pt x="24716" y="1823"/>
                  </a:lnTo>
                  <a:lnTo>
                    <a:pt x="22474" y="432"/>
                  </a:lnTo>
                  <a:lnTo>
                    <a:pt x="21913" y="851"/>
                  </a:lnTo>
                  <a:lnTo>
                    <a:pt x="20518" y="0"/>
                  </a:lnTo>
                  <a:lnTo>
                    <a:pt x="18695" y="0"/>
                  </a:lnTo>
                  <a:lnTo>
                    <a:pt x="18122" y="851"/>
                  </a:lnTo>
                  <a:lnTo>
                    <a:pt x="16299" y="1973"/>
                  </a:lnTo>
                  <a:lnTo>
                    <a:pt x="14891" y="3368"/>
                  </a:lnTo>
                  <a:lnTo>
                    <a:pt x="10124" y="4219"/>
                  </a:lnTo>
                  <a:lnTo>
                    <a:pt x="6466" y="6876"/>
                  </a:lnTo>
                  <a:lnTo>
                    <a:pt x="5208" y="10526"/>
                  </a:lnTo>
                  <a:lnTo>
                    <a:pt x="0" y="15032"/>
                  </a:lnTo>
                  <a:close/>
                </a:path>
              </a:pathLst>
            </a:custGeom>
            <a:grpFill/>
            <a:ln w="5028" cap="flat">
              <a:solidFill>
                <a:schemeClr val="bg1"/>
              </a:solidFill>
              <a:prstDash val="solid"/>
              <a:miter/>
            </a:ln>
          </p:spPr>
          <p:txBody>
            <a:bodyPr rtlCol="0" anchor="ctr"/>
            <a:lstStyle/>
            <a:p>
              <a:endParaRPr lang="en-US"/>
            </a:p>
          </p:txBody>
        </p:sp>
        <p:sp>
          <p:nvSpPr>
            <p:cNvPr id="536" name="Freeform 535">
              <a:extLst>
                <a:ext uri="{FF2B5EF4-FFF2-40B4-BE49-F238E27FC236}">
                  <a16:creationId xmlns:a16="http://schemas.microsoft.com/office/drawing/2014/main" id="{4EFF10A2-5A2D-DF9D-8AF8-F610E60CC48C}"/>
                </a:ext>
              </a:extLst>
            </p:cNvPr>
            <p:cNvSpPr/>
            <p:nvPr/>
          </p:nvSpPr>
          <p:spPr>
            <a:xfrm>
              <a:off x="6580680" y="5478850"/>
              <a:ext cx="19388" cy="22336"/>
            </a:xfrm>
            <a:custGeom>
              <a:avLst/>
              <a:gdLst>
                <a:gd name="connsiteX0" fmla="*/ 14609 w 19388"/>
                <a:gd name="connsiteY0" fmla="*/ 22337 h 22336"/>
                <a:gd name="connsiteX1" fmla="*/ 15597 w 19388"/>
                <a:gd name="connsiteY1" fmla="*/ 17287 h 22336"/>
                <a:gd name="connsiteX2" fmla="*/ 18541 w 19388"/>
                <a:gd name="connsiteY2" fmla="*/ 15597 h 22336"/>
                <a:gd name="connsiteX3" fmla="*/ 19389 w 19388"/>
                <a:gd name="connsiteY3" fmla="*/ 9149 h 22336"/>
                <a:gd name="connsiteX4" fmla="*/ 14609 w 19388"/>
                <a:gd name="connsiteY4" fmla="*/ 5058 h 22336"/>
                <a:gd name="connsiteX5" fmla="*/ 6479 w 19388"/>
                <a:gd name="connsiteY5" fmla="*/ 0 h 22336"/>
                <a:gd name="connsiteX6" fmla="*/ 3094 w 19388"/>
                <a:gd name="connsiteY6" fmla="*/ 4929 h 22336"/>
                <a:gd name="connsiteX7" fmla="*/ 0 w 19388"/>
                <a:gd name="connsiteY7" fmla="*/ 14896 h 22336"/>
                <a:gd name="connsiteX8" fmla="*/ 4219 w 19388"/>
                <a:gd name="connsiteY8" fmla="*/ 20373 h 22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388" h="22336">
                  <a:moveTo>
                    <a:pt x="14609" y="22337"/>
                  </a:moveTo>
                  <a:lnTo>
                    <a:pt x="15597" y="17287"/>
                  </a:lnTo>
                  <a:lnTo>
                    <a:pt x="18541" y="15597"/>
                  </a:lnTo>
                  <a:lnTo>
                    <a:pt x="19389" y="9149"/>
                  </a:lnTo>
                  <a:lnTo>
                    <a:pt x="14609" y="5058"/>
                  </a:lnTo>
                  <a:lnTo>
                    <a:pt x="6479" y="0"/>
                  </a:lnTo>
                  <a:lnTo>
                    <a:pt x="3094" y="4929"/>
                  </a:lnTo>
                  <a:lnTo>
                    <a:pt x="0" y="14896"/>
                  </a:lnTo>
                  <a:lnTo>
                    <a:pt x="4219" y="20373"/>
                  </a:lnTo>
                  <a:close/>
                </a:path>
              </a:pathLst>
            </a:custGeom>
            <a:grpFill/>
            <a:ln w="5028" cap="flat">
              <a:solidFill>
                <a:schemeClr val="bg1"/>
              </a:solidFill>
              <a:prstDash val="solid"/>
              <a:miter/>
            </a:ln>
          </p:spPr>
          <p:txBody>
            <a:bodyPr rtlCol="0" anchor="ctr"/>
            <a:lstStyle/>
            <a:p>
              <a:endParaRPr lang="en-US"/>
            </a:p>
          </p:txBody>
        </p:sp>
        <p:sp>
          <p:nvSpPr>
            <p:cNvPr id="537" name="Freeform 536">
              <a:extLst>
                <a:ext uri="{FF2B5EF4-FFF2-40B4-BE49-F238E27FC236}">
                  <a16:creationId xmlns:a16="http://schemas.microsoft.com/office/drawing/2014/main" id="{D333597C-5111-68D4-747C-FAF82284C517}"/>
                </a:ext>
              </a:extLst>
            </p:cNvPr>
            <p:cNvSpPr/>
            <p:nvPr/>
          </p:nvSpPr>
          <p:spPr>
            <a:xfrm>
              <a:off x="6376461" y="5426329"/>
              <a:ext cx="231857" cy="194107"/>
            </a:xfrm>
            <a:custGeom>
              <a:avLst/>
              <a:gdLst>
                <a:gd name="connsiteX0" fmla="*/ 222760 w 231857"/>
                <a:gd name="connsiteY0" fmla="*/ 68119 h 194107"/>
                <a:gd name="connsiteX1" fmla="*/ 219816 w 231857"/>
                <a:gd name="connsiteY1" fmla="*/ 69809 h 194107"/>
                <a:gd name="connsiteX2" fmla="*/ 218828 w 231857"/>
                <a:gd name="connsiteY2" fmla="*/ 74858 h 194107"/>
                <a:gd name="connsiteX3" fmla="*/ 208438 w 231857"/>
                <a:gd name="connsiteY3" fmla="*/ 72894 h 194107"/>
                <a:gd name="connsiteX4" fmla="*/ 204219 w 231857"/>
                <a:gd name="connsiteY4" fmla="*/ 67417 h 194107"/>
                <a:gd name="connsiteX5" fmla="*/ 207313 w 231857"/>
                <a:gd name="connsiteY5" fmla="*/ 57451 h 194107"/>
                <a:gd name="connsiteX6" fmla="*/ 210698 w 231857"/>
                <a:gd name="connsiteY6" fmla="*/ 52526 h 194107"/>
                <a:gd name="connsiteX7" fmla="*/ 218828 w 231857"/>
                <a:gd name="connsiteY7" fmla="*/ 57583 h 194107"/>
                <a:gd name="connsiteX8" fmla="*/ 219264 w 231857"/>
                <a:gd name="connsiteY8" fmla="*/ 50429 h 194107"/>
                <a:gd name="connsiteX9" fmla="*/ 219684 w 231857"/>
                <a:gd name="connsiteY9" fmla="*/ 42551 h 194107"/>
                <a:gd name="connsiteX10" fmla="*/ 220249 w 231857"/>
                <a:gd name="connsiteY10" fmla="*/ 32876 h 194107"/>
                <a:gd name="connsiteX11" fmla="*/ 218417 w 231857"/>
                <a:gd name="connsiteY11" fmla="*/ 26560 h 194107"/>
                <a:gd name="connsiteX12" fmla="*/ 218417 w 231857"/>
                <a:gd name="connsiteY12" fmla="*/ 17001 h 194107"/>
                <a:gd name="connsiteX13" fmla="*/ 216590 w 231857"/>
                <a:gd name="connsiteY13" fmla="*/ 13500 h 194107"/>
                <a:gd name="connsiteX14" fmla="*/ 215328 w 231857"/>
                <a:gd name="connsiteY14" fmla="*/ 6051 h 194107"/>
                <a:gd name="connsiteX15" fmla="*/ 212516 w 231857"/>
                <a:gd name="connsiteY15" fmla="*/ 3949 h 194107"/>
                <a:gd name="connsiteX16" fmla="*/ 207737 w 231857"/>
                <a:gd name="connsiteY16" fmla="*/ 2953 h 194107"/>
                <a:gd name="connsiteX17" fmla="*/ 202131 w 231857"/>
                <a:gd name="connsiteY17" fmla="*/ 4364 h 194107"/>
                <a:gd name="connsiteX18" fmla="*/ 198887 w 231857"/>
                <a:gd name="connsiteY18" fmla="*/ 2400 h 194107"/>
                <a:gd name="connsiteX19" fmla="*/ 195943 w 231857"/>
                <a:gd name="connsiteY19" fmla="*/ 2246 h 194107"/>
                <a:gd name="connsiteX20" fmla="*/ 194673 w 231857"/>
                <a:gd name="connsiteY20" fmla="*/ 291 h 194107"/>
                <a:gd name="connsiteX21" fmla="*/ 187514 w 231857"/>
                <a:gd name="connsiteY21" fmla="*/ 0 h 194107"/>
                <a:gd name="connsiteX22" fmla="*/ 179794 w 231857"/>
                <a:gd name="connsiteY22" fmla="*/ 2529 h 194107"/>
                <a:gd name="connsiteX23" fmla="*/ 179092 w 231857"/>
                <a:gd name="connsiteY23" fmla="*/ 6329 h 194107"/>
                <a:gd name="connsiteX24" fmla="*/ 175447 w 231857"/>
                <a:gd name="connsiteY24" fmla="*/ 8875 h 194107"/>
                <a:gd name="connsiteX25" fmla="*/ 172905 w 231857"/>
                <a:gd name="connsiteY25" fmla="*/ 9414 h 194107"/>
                <a:gd name="connsiteX26" fmla="*/ 169250 w 231857"/>
                <a:gd name="connsiteY26" fmla="*/ 8716 h 194107"/>
                <a:gd name="connsiteX27" fmla="*/ 162087 w 231857"/>
                <a:gd name="connsiteY27" fmla="*/ 13505 h 194107"/>
                <a:gd name="connsiteX28" fmla="*/ 158172 w 231857"/>
                <a:gd name="connsiteY28" fmla="*/ 17292 h 194107"/>
                <a:gd name="connsiteX29" fmla="*/ 154513 w 231857"/>
                <a:gd name="connsiteY29" fmla="*/ 18687 h 194107"/>
                <a:gd name="connsiteX30" fmla="*/ 150859 w 231857"/>
                <a:gd name="connsiteY30" fmla="*/ 24318 h 194107"/>
                <a:gd name="connsiteX31" fmla="*/ 151000 w 231857"/>
                <a:gd name="connsiteY31" fmla="*/ 30908 h 194107"/>
                <a:gd name="connsiteX32" fmla="*/ 144547 w 231857"/>
                <a:gd name="connsiteY32" fmla="*/ 34836 h 194107"/>
                <a:gd name="connsiteX33" fmla="*/ 138505 w 231857"/>
                <a:gd name="connsiteY33" fmla="*/ 39611 h 194107"/>
                <a:gd name="connsiteX34" fmla="*/ 134158 w 231857"/>
                <a:gd name="connsiteY34" fmla="*/ 43398 h 194107"/>
                <a:gd name="connsiteX35" fmla="*/ 133443 w 231857"/>
                <a:gd name="connsiteY35" fmla="*/ 47485 h 194107"/>
                <a:gd name="connsiteX36" fmla="*/ 132878 w 231857"/>
                <a:gd name="connsiteY36" fmla="*/ 52958 h 194107"/>
                <a:gd name="connsiteX37" fmla="*/ 130208 w 231857"/>
                <a:gd name="connsiteY37" fmla="*/ 54781 h 194107"/>
                <a:gd name="connsiteX38" fmla="*/ 126858 w 231857"/>
                <a:gd name="connsiteY38" fmla="*/ 53240 h 194107"/>
                <a:gd name="connsiteX39" fmla="*/ 116031 w 231857"/>
                <a:gd name="connsiteY39" fmla="*/ 52962 h 194107"/>
                <a:gd name="connsiteX40" fmla="*/ 108590 w 231857"/>
                <a:gd name="connsiteY40" fmla="*/ 50433 h 194107"/>
                <a:gd name="connsiteX41" fmla="*/ 101136 w 231857"/>
                <a:gd name="connsiteY41" fmla="*/ 47780 h 194107"/>
                <a:gd name="connsiteX42" fmla="*/ 93986 w 231857"/>
                <a:gd name="connsiteY42" fmla="*/ 51139 h 194107"/>
                <a:gd name="connsiteX43" fmla="*/ 88363 w 231857"/>
                <a:gd name="connsiteY43" fmla="*/ 60134 h 194107"/>
                <a:gd name="connsiteX44" fmla="*/ 80511 w 231857"/>
                <a:gd name="connsiteY44" fmla="*/ 65607 h 194107"/>
                <a:gd name="connsiteX45" fmla="*/ 75017 w 231857"/>
                <a:gd name="connsiteY45" fmla="*/ 67849 h 194107"/>
                <a:gd name="connsiteX46" fmla="*/ 71794 w 231857"/>
                <a:gd name="connsiteY46" fmla="*/ 67708 h 194107"/>
                <a:gd name="connsiteX47" fmla="*/ 69270 w 231857"/>
                <a:gd name="connsiteY47" fmla="*/ 68688 h 194107"/>
                <a:gd name="connsiteX48" fmla="*/ 65906 w 231857"/>
                <a:gd name="connsiteY48" fmla="*/ 67849 h 194107"/>
                <a:gd name="connsiteX49" fmla="*/ 62239 w 231857"/>
                <a:gd name="connsiteY49" fmla="*/ 68401 h 194107"/>
                <a:gd name="connsiteX50" fmla="*/ 64490 w 231857"/>
                <a:gd name="connsiteY50" fmla="*/ 60549 h 194107"/>
                <a:gd name="connsiteX51" fmla="*/ 63938 w 231857"/>
                <a:gd name="connsiteY51" fmla="*/ 57168 h 194107"/>
                <a:gd name="connsiteX52" fmla="*/ 58730 w 231857"/>
                <a:gd name="connsiteY52" fmla="*/ 45508 h 194107"/>
                <a:gd name="connsiteX53" fmla="*/ 54241 w 231857"/>
                <a:gd name="connsiteY53" fmla="*/ 42273 h 194107"/>
                <a:gd name="connsiteX54" fmla="*/ 51841 w 231857"/>
                <a:gd name="connsiteY54" fmla="*/ 93391 h 194107"/>
                <a:gd name="connsiteX55" fmla="*/ 46368 w 231857"/>
                <a:gd name="connsiteY55" fmla="*/ 92419 h 194107"/>
                <a:gd name="connsiteX56" fmla="*/ 42855 w 231857"/>
                <a:gd name="connsiteY56" fmla="*/ 94666 h 194107"/>
                <a:gd name="connsiteX57" fmla="*/ 41601 w 231857"/>
                <a:gd name="connsiteY57" fmla="*/ 97050 h 194107"/>
                <a:gd name="connsiteX58" fmla="*/ 38503 w 231857"/>
                <a:gd name="connsiteY58" fmla="*/ 99292 h 194107"/>
                <a:gd name="connsiteX59" fmla="*/ 37810 w 231857"/>
                <a:gd name="connsiteY59" fmla="*/ 101970 h 194107"/>
                <a:gd name="connsiteX60" fmla="*/ 34292 w 231857"/>
                <a:gd name="connsiteY60" fmla="*/ 100011 h 194107"/>
                <a:gd name="connsiteX61" fmla="*/ 30364 w 231857"/>
                <a:gd name="connsiteY61" fmla="*/ 101140 h 194107"/>
                <a:gd name="connsiteX62" fmla="*/ 24314 w 231857"/>
                <a:gd name="connsiteY62" fmla="*/ 100695 h 194107"/>
                <a:gd name="connsiteX63" fmla="*/ 16457 w 231857"/>
                <a:gd name="connsiteY63" fmla="*/ 98184 h 194107"/>
                <a:gd name="connsiteX64" fmla="*/ 14502 w 231857"/>
                <a:gd name="connsiteY64" fmla="*/ 94106 h 194107"/>
                <a:gd name="connsiteX65" fmla="*/ 15619 w 231857"/>
                <a:gd name="connsiteY65" fmla="*/ 91170 h 194107"/>
                <a:gd name="connsiteX66" fmla="*/ 10989 w 231857"/>
                <a:gd name="connsiteY66" fmla="*/ 88350 h 194107"/>
                <a:gd name="connsiteX67" fmla="*/ 8169 w 231857"/>
                <a:gd name="connsiteY67" fmla="*/ 89052 h 194107"/>
                <a:gd name="connsiteX68" fmla="*/ 6483 w 231857"/>
                <a:gd name="connsiteY68" fmla="*/ 91298 h 194107"/>
                <a:gd name="connsiteX69" fmla="*/ 7326 w 231857"/>
                <a:gd name="connsiteY69" fmla="*/ 94521 h 194107"/>
                <a:gd name="connsiteX70" fmla="*/ 0 w 231857"/>
                <a:gd name="connsiteY70" fmla="*/ 96502 h 194107"/>
                <a:gd name="connsiteX71" fmla="*/ 3898 w 231857"/>
                <a:gd name="connsiteY71" fmla="*/ 101444 h 194107"/>
                <a:gd name="connsiteX72" fmla="*/ 9495 w 231857"/>
                <a:gd name="connsiteY72" fmla="*/ 113678 h 194107"/>
                <a:gd name="connsiteX73" fmla="*/ 18610 w 231857"/>
                <a:gd name="connsiteY73" fmla="*/ 139391 h 194107"/>
                <a:gd name="connsiteX74" fmla="*/ 21301 w 231857"/>
                <a:gd name="connsiteY74" fmla="*/ 145660 h 194107"/>
                <a:gd name="connsiteX75" fmla="*/ 19649 w 231857"/>
                <a:gd name="connsiteY75" fmla="*/ 160050 h 194107"/>
                <a:gd name="connsiteX76" fmla="*/ 19303 w 231857"/>
                <a:gd name="connsiteY76" fmla="*/ 166400 h 194107"/>
                <a:gd name="connsiteX77" fmla="*/ 23325 w 231857"/>
                <a:gd name="connsiteY77" fmla="*/ 181014 h 194107"/>
                <a:gd name="connsiteX78" fmla="*/ 24823 w 231857"/>
                <a:gd name="connsiteY78" fmla="*/ 183970 h 194107"/>
                <a:gd name="connsiteX79" fmla="*/ 42787 w 231857"/>
                <a:gd name="connsiteY79" fmla="*/ 193701 h 194107"/>
                <a:gd name="connsiteX80" fmla="*/ 47703 w 231857"/>
                <a:gd name="connsiteY80" fmla="*/ 193496 h 194107"/>
                <a:gd name="connsiteX81" fmla="*/ 65564 w 231857"/>
                <a:gd name="connsiteY81" fmla="*/ 188750 h 194107"/>
                <a:gd name="connsiteX82" fmla="*/ 73763 w 231857"/>
                <a:gd name="connsiteY82" fmla="*/ 186859 h 194107"/>
                <a:gd name="connsiteX83" fmla="*/ 88723 w 231857"/>
                <a:gd name="connsiteY83" fmla="*/ 184082 h 194107"/>
                <a:gd name="connsiteX84" fmla="*/ 105454 w 231857"/>
                <a:gd name="connsiteY84" fmla="*/ 184796 h 194107"/>
                <a:gd name="connsiteX85" fmla="*/ 110396 w 231857"/>
                <a:gd name="connsiteY85" fmla="*/ 185143 h 194107"/>
                <a:gd name="connsiteX86" fmla="*/ 126207 w 231857"/>
                <a:gd name="connsiteY86" fmla="*/ 180077 h 194107"/>
                <a:gd name="connsiteX87" fmla="*/ 130829 w 231857"/>
                <a:gd name="connsiteY87" fmla="*/ 178425 h 194107"/>
                <a:gd name="connsiteX88" fmla="*/ 152832 w 231857"/>
                <a:gd name="connsiteY88" fmla="*/ 170072 h 194107"/>
                <a:gd name="connsiteX89" fmla="*/ 178647 w 231857"/>
                <a:gd name="connsiteY89" fmla="*/ 147748 h 194107"/>
                <a:gd name="connsiteX90" fmla="*/ 193192 w 231857"/>
                <a:gd name="connsiteY90" fmla="*/ 131038 h 194107"/>
                <a:gd name="connsiteX91" fmla="*/ 206059 w 231857"/>
                <a:gd name="connsiteY91" fmla="*/ 112989 h 194107"/>
                <a:gd name="connsiteX92" fmla="*/ 214117 w 231857"/>
                <a:gd name="connsiteY92" fmla="*/ 104247 h 194107"/>
                <a:gd name="connsiteX93" fmla="*/ 227514 w 231857"/>
                <a:gd name="connsiteY93" fmla="*/ 85098 h 194107"/>
                <a:gd name="connsiteX94" fmla="*/ 231858 w 231857"/>
                <a:gd name="connsiteY94" fmla="*/ 69030 h 194107"/>
                <a:gd name="connsiteX95" fmla="*/ 222760 w 231857"/>
                <a:gd name="connsiteY95" fmla="*/ 68119 h 194107"/>
                <a:gd name="connsiteX96" fmla="*/ 129190 w 231857"/>
                <a:gd name="connsiteY96" fmla="*/ 128385 h 194107"/>
                <a:gd name="connsiteX97" fmla="*/ 129348 w 231857"/>
                <a:gd name="connsiteY97" fmla="*/ 127628 h 194107"/>
                <a:gd name="connsiteX98" fmla="*/ 130388 w 231857"/>
                <a:gd name="connsiteY98" fmla="*/ 128197 h 194107"/>
                <a:gd name="connsiteX99" fmla="*/ 129190 w 231857"/>
                <a:gd name="connsiteY99" fmla="*/ 128385 h 194107"/>
                <a:gd name="connsiteX100" fmla="*/ 178245 w 231857"/>
                <a:gd name="connsiteY100" fmla="*/ 112916 h 194107"/>
                <a:gd name="connsiteX101" fmla="*/ 174873 w 231857"/>
                <a:gd name="connsiteY101" fmla="*/ 115313 h 194107"/>
                <a:gd name="connsiteX102" fmla="*/ 176705 w 231857"/>
                <a:gd name="connsiteY102" fmla="*/ 116584 h 194107"/>
                <a:gd name="connsiteX103" fmla="*/ 175994 w 231857"/>
                <a:gd name="connsiteY103" fmla="*/ 118967 h 194107"/>
                <a:gd name="connsiteX104" fmla="*/ 173611 w 231857"/>
                <a:gd name="connsiteY104" fmla="*/ 120507 h 194107"/>
                <a:gd name="connsiteX105" fmla="*/ 171929 w 231857"/>
                <a:gd name="connsiteY105" fmla="*/ 120507 h 194107"/>
                <a:gd name="connsiteX106" fmla="*/ 169541 w 231857"/>
                <a:gd name="connsiteY106" fmla="*/ 120790 h 194107"/>
                <a:gd name="connsiteX107" fmla="*/ 168151 w 231857"/>
                <a:gd name="connsiteY107" fmla="*/ 121766 h 194107"/>
                <a:gd name="connsiteX108" fmla="*/ 165331 w 231857"/>
                <a:gd name="connsiteY108" fmla="*/ 122762 h 194107"/>
                <a:gd name="connsiteX109" fmla="*/ 163221 w 231857"/>
                <a:gd name="connsiteY109" fmla="*/ 127255 h 194107"/>
                <a:gd name="connsiteX110" fmla="*/ 162092 w 231857"/>
                <a:gd name="connsiteY110" fmla="*/ 128651 h 194107"/>
                <a:gd name="connsiteX111" fmla="*/ 159999 w 231857"/>
                <a:gd name="connsiteY111" fmla="*/ 128651 h 194107"/>
                <a:gd name="connsiteX112" fmla="*/ 156619 w 231857"/>
                <a:gd name="connsiteY112" fmla="*/ 127388 h 194107"/>
                <a:gd name="connsiteX113" fmla="*/ 148326 w 231857"/>
                <a:gd name="connsiteY113" fmla="*/ 113071 h 194107"/>
                <a:gd name="connsiteX114" fmla="*/ 153533 w 231857"/>
                <a:gd name="connsiteY114" fmla="*/ 108564 h 194107"/>
                <a:gd name="connsiteX115" fmla="*/ 154796 w 231857"/>
                <a:gd name="connsiteY115" fmla="*/ 104915 h 194107"/>
                <a:gd name="connsiteX116" fmla="*/ 158450 w 231857"/>
                <a:gd name="connsiteY116" fmla="*/ 102262 h 194107"/>
                <a:gd name="connsiteX117" fmla="*/ 163217 w 231857"/>
                <a:gd name="connsiteY117" fmla="*/ 101410 h 194107"/>
                <a:gd name="connsiteX118" fmla="*/ 164625 w 231857"/>
                <a:gd name="connsiteY118" fmla="*/ 100015 h 194107"/>
                <a:gd name="connsiteX119" fmla="*/ 166448 w 231857"/>
                <a:gd name="connsiteY119" fmla="*/ 98890 h 194107"/>
                <a:gd name="connsiteX120" fmla="*/ 167021 w 231857"/>
                <a:gd name="connsiteY120" fmla="*/ 98042 h 194107"/>
                <a:gd name="connsiteX121" fmla="*/ 168844 w 231857"/>
                <a:gd name="connsiteY121" fmla="*/ 98042 h 194107"/>
                <a:gd name="connsiteX122" fmla="*/ 170239 w 231857"/>
                <a:gd name="connsiteY122" fmla="*/ 98890 h 194107"/>
                <a:gd name="connsiteX123" fmla="*/ 170799 w 231857"/>
                <a:gd name="connsiteY123" fmla="*/ 98470 h 194107"/>
                <a:gd name="connsiteX124" fmla="*/ 173042 w 231857"/>
                <a:gd name="connsiteY124" fmla="*/ 99861 h 194107"/>
                <a:gd name="connsiteX125" fmla="*/ 175301 w 231857"/>
                <a:gd name="connsiteY125" fmla="*/ 99146 h 194107"/>
                <a:gd name="connsiteX126" fmla="*/ 178113 w 231857"/>
                <a:gd name="connsiteY126" fmla="*/ 101406 h 194107"/>
                <a:gd name="connsiteX127" fmla="*/ 180346 w 231857"/>
                <a:gd name="connsiteY127" fmla="*/ 107024 h 194107"/>
                <a:gd name="connsiteX128" fmla="*/ 180496 w 231857"/>
                <a:gd name="connsiteY128" fmla="*/ 110233 h 194107"/>
                <a:gd name="connsiteX129" fmla="*/ 178245 w 231857"/>
                <a:gd name="connsiteY129" fmla="*/ 112916 h 19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Lst>
              <a:rect l="l" t="t" r="r" b="b"/>
              <a:pathLst>
                <a:path w="231857" h="194107">
                  <a:moveTo>
                    <a:pt x="222760" y="68119"/>
                  </a:moveTo>
                  <a:lnTo>
                    <a:pt x="219816" y="69809"/>
                  </a:lnTo>
                  <a:lnTo>
                    <a:pt x="218828" y="74858"/>
                  </a:lnTo>
                  <a:lnTo>
                    <a:pt x="208438" y="72894"/>
                  </a:lnTo>
                  <a:lnTo>
                    <a:pt x="204219" y="67417"/>
                  </a:lnTo>
                  <a:lnTo>
                    <a:pt x="207313" y="57451"/>
                  </a:lnTo>
                  <a:lnTo>
                    <a:pt x="210698" y="52526"/>
                  </a:lnTo>
                  <a:lnTo>
                    <a:pt x="218828" y="57583"/>
                  </a:lnTo>
                  <a:lnTo>
                    <a:pt x="219264" y="50429"/>
                  </a:lnTo>
                  <a:lnTo>
                    <a:pt x="219684" y="42551"/>
                  </a:lnTo>
                  <a:lnTo>
                    <a:pt x="220249" y="32876"/>
                  </a:lnTo>
                  <a:lnTo>
                    <a:pt x="218417" y="26560"/>
                  </a:lnTo>
                  <a:lnTo>
                    <a:pt x="218417" y="17001"/>
                  </a:lnTo>
                  <a:lnTo>
                    <a:pt x="216590" y="13500"/>
                  </a:lnTo>
                  <a:lnTo>
                    <a:pt x="215328" y="6051"/>
                  </a:lnTo>
                  <a:lnTo>
                    <a:pt x="212516" y="3949"/>
                  </a:lnTo>
                  <a:lnTo>
                    <a:pt x="207737" y="2953"/>
                  </a:lnTo>
                  <a:lnTo>
                    <a:pt x="202131" y="4364"/>
                  </a:lnTo>
                  <a:lnTo>
                    <a:pt x="198887" y="2400"/>
                  </a:lnTo>
                  <a:lnTo>
                    <a:pt x="195943" y="2246"/>
                  </a:lnTo>
                  <a:lnTo>
                    <a:pt x="194673" y="291"/>
                  </a:lnTo>
                  <a:lnTo>
                    <a:pt x="187514" y="0"/>
                  </a:lnTo>
                  <a:lnTo>
                    <a:pt x="179794" y="2529"/>
                  </a:lnTo>
                  <a:lnTo>
                    <a:pt x="179092" y="6329"/>
                  </a:lnTo>
                  <a:lnTo>
                    <a:pt x="175447" y="8875"/>
                  </a:lnTo>
                  <a:lnTo>
                    <a:pt x="172905" y="9414"/>
                  </a:lnTo>
                  <a:lnTo>
                    <a:pt x="169250" y="8716"/>
                  </a:lnTo>
                  <a:lnTo>
                    <a:pt x="162087" y="13505"/>
                  </a:lnTo>
                  <a:lnTo>
                    <a:pt x="158172" y="17292"/>
                  </a:lnTo>
                  <a:lnTo>
                    <a:pt x="154513" y="18687"/>
                  </a:lnTo>
                  <a:lnTo>
                    <a:pt x="150859" y="24318"/>
                  </a:lnTo>
                  <a:lnTo>
                    <a:pt x="151000" y="30908"/>
                  </a:lnTo>
                  <a:lnTo>
                    <a:pt x="144547" y="34836"/>
                  </a:lnTo>
                  <a:lnTo>
                    <a:pt x="138505" y="39611"/>
                  </a:lnTo>
                  <a:lnTo>
                    <a:pt x="134158" y="43398"/>
                  </a:lnTo>
                  <a:lnTo>
                    <a:pt x="133443" y="47485"/>
                  </a:lnTo>
                  <a:lnTo>
                    <a:pt x="132878" y="52958"/>
                  </a:lnTo>
                  <a:lnTo>
                    <a:pt x="130208" y="54781"/>
                  </a:lnTo>
                  <a:lnTo>
                    <a:pt x="126858" y="53240"/>
                  </a:lnTo>
                  <a:lnTo>
                    <a:pt x="116031" y="52962"/>
                  </a:lnTo>
                  <a:lnTo>
                    <a:pt x="108590" y="50433"/>
                  </a:lnTo>
                  <a:lnTo>
                    <a:pt x="101136" y="47780"/>
                  </a:lnTo>
                  <a:lnTo>
                    <a:pt x="93986" y="51139"/>
                  </a:lnTo>
                  <a:lnTo>
                    <a:pt x="88363" y="60134"/>
                  </a:lnTo>
                  <a:lnTo>
                    <a:pt x="80511" y="65607"/>
                  </a:lnTo>
                  <a:lnTo>
                    <a:pt x="75017" y="67849"/>
                  </a:lnTo>
                  <a:lnTo>
                    <a:pt x="71794" y="67708"/>
                  </a:lnTo>
                  <a:lnTo>
                    <a:pt x="69270" y="68688"/>
                  </a:lnTo>
                  <a:lnTo>
                    <a:pt x="65906" y="67849"/>
                  </a:lnTo>
                  <a:lnTo>
                    <a:pt x="62239" y="68401"/>
                  </a:lnTo>
                  <a:lnTo>
                    <a:pt x="64490" y="60549"/>
                  </a:lnTo>
                  <a:lnTo>
                    <a:pt x="63938" y="57168"/>
                  </a:lnTo>
                  <a:lnTo>
                    <a:pt x="58730" y="45508"/>
                  </a:lnTo>
                  <a:lnTo>
                    <a:pt x="54241" y="42273"/>
                  </a:lnTo>
                  <a:lnTo>
                    <a:pt x="51841" y="93391"/>
                  </a:lnTo>
                  <a:lnTo>
                    <a:pt x="46368" y="92419"/>
                  </a:lnTo>
                  <a:lnTo>
                    <a:pt x="42855" y="94666"/>
                  </a:lnTo>
                  <a:lnTo>
                    <a:pt x="41601" y="97050"/>
                  </a:lnTo>
                  <a:lnTo>
                    <a:pt x="38503" y="99292"/>
                  </a:lnTo>
                  <a:lnTo>
                    <a:pt x="37810" y="101970"/>
                  </a:lnTo>
                  <a:lnTo>
                    <a:pt x="34292" y="100011"/>
                  </a:lnTo>
                  <a:lnTo>
                    <a:pt x="30364" y="101140"/>
                  </a:lnTo>
                  <a:lnTo>
                    <a:pt x="24314" y="100695"/>
                  </a:lnTo>
                  <a:lnTo>
                    <a:pt x="16457" y="98184"/>
                  </a:lnTo>
                  <a:lnTo>
                    <a:pt x="14502" y="94106"/>
                  </a:lnTo>
                  <a:lnTo>
                    <a:pt x="15619" y="91170"/>
                  </a:lnTo>
                  <a:lnTo>
                    <a:pt x="10989" y="88350"/>
                  </a:lnTo>
                  <a:lnTo>
                    <a:pt x="8169" y="89052"/>
                  </a:lnTo>
                  <a:lnTo>
                    <a:pt x="6483" y="91298"/>
                  </a:lnTo>
                  <a:lnTo>
                    <a:pt x="7326" y="94521"/>
                  </a:lnTo>
                  <a:lnTo>
                    <a:pt x="0" y="96502"/>
                  </a:lnTo>
                  <a:cubicBezTo>
                    <a:pt x="1254" y="98184"/>
                    <a:pt x="2529" y="99839"/>
                    <a:pt x="3898" y="101444"/>
                  </a:cubicBezTo>
                  <a:cubicBezTo>
                    <a:pt x="6984" y="105047"/>
                    <a:pt x="8460" y="109104"/>
                    <a:pt x="9495" y="113678"/>
                  </a:cubicBezTo>
                  <a:cubicBezTo>
                    <a:pt x="11541" y="122570"/>
                    <a:pt x="14125" y="131316"/>
                    <a:pt x="18610" y="139391"/>
                  </a:cubicBezTo>
                  <a:cubicBezTo>
                    <a:pt x="19735" y="141351"/>
                    <a:pt x="20535" y="143508"/>
                    <a:pt x="21301" y="145660"/>
                  </a:cubicBezTo>
                  <a:cubicBezTo>
                    <a:pt x="23103" y="150696"/>
                    <a:pt x="23745" y="155575"/>
                    <a:pt x="19649" y="160050"/>
                  </a:cubicBezTo>
                  <a:cubicBezTo>
                    <a:pt x="18032" y="161856"/>
                    <a:pt x="17861" y="164441"/>
                    <a:pt x="19303" y="166400"/>
                  </a:cubicBezTo>
                  <a:cubicBezTo>
                    <a:pt x="22512" y="170821"/>
                    <a:pt x="22748" y="175926"/>
                    <a:pt x="23325" y="181014"/>
                  </a:cubicBezTo>
                  <a:cubicBezTo>
                    <a:pt x="23436" y="182053"/>
                    <a:pt x="24001" y="183513"/>
                    <a:pt x="24823" y="183970"/>
                  </a:cubicBezTo>
                  <a:cubicBezTo>
                    <a:pt x="30732" y="187355"/>
                    <a:pt x="36697" y="190659"/>
                    <a:pt x="42787" y="193701"/>
                  </a:cubicBezTo>
                  <a:cubicBezTo>
                    <a:pt x="44109" y="194339"/>
                    <a:pt x="46385" y="194193"/>
                    <a:pt x="47703" y="193496"/>
                  </a:cubicBezTo>
                  <a:cubicBezTo>
                    <a:pt x="53296" y="190432"/>
                    <a:pt x="58902" y="188198"/>
                    <a:pt x="65564" y="188750"/>
                  </a:cubicBezTo>
                  <a:cubicBezTo>
                    <a:pt x="68243" y="188986"/>
                    <a:pt x="71200" y="187941"/>
                    <a:pt x="73763" y="186859"/>
                  </a:cubicBezTo>
                  <a:cubicBezTo>
                    <a:pt x="78594" y="184796"/>
                    <a:pt x="83455" y="184082"/>
                    <a:pt x="88723" y="184082"/>
                  </a:cubicBezTo>
                  <a:cubicBezTo>
                    <a:pt x="94324" y="184060"/>
                    <a:pt x="99887" y="182250"/>
                    <a:pt x="105454" y="184796"/>
                  </a:cubicBezTo>
                  <a:cubicBezTo>
                    <a:pt x="106904" y="185464"/>
                    <a:pt x="109224" y="185879"/>
                    <a:pt x="110396" y="185143"/>
                  </a:cubicBezTo>
                  <a:cubicBezTo>
                    <a:pt x="115287" y="182250"/>
                    <a:pt x="122056" y="185524"/>
                    <a:pt x="126207" y="180077"/>
                  </a:cubicBezTo>
                  <a:cubicBezTo>
                    <a:pt x="127037" y="178947"/>
                    <a:pt x="129241" y="178459"/>
                    <a:pt x="130829" y="178425"/>
                  </a:cubicBezTo>
                  <a:cubicBezTo>
                    <a:pt x="139224" y="178296"/>
                    <a:pt x="146032" y="174509"/>
                    <a:pt x="152832" y="170072"/>
                  </a:cubicBezTo>
                  <a:cubicBezTo>
                    <a:pt x="162485" y="163739"/>
                    <a:pt x="170205" y="155361"/>
                    <a:pt x="178647" y="147748"/>
                  </a:cubicBezTo>
                  <a:cubicBezTo>
                    <a:pt x="184214" y="142690"/>
                    <a:pt x="189268" y="137273"/>
                    <a:pt x="193192" y="131038"/>
                  </a:cubicBezTo>
                  <a:cubicBezTo>
                    <a:pt x="197120" y="124718"/>
                    <a:pt x="202092" y="119215"/>
                    <a:pt x="206059" y="112989"/>
                  </a:cubicBezTo>
                  <a:cubicBezTo>
                    <a:pt x="208237" y="109596"/>
                    <a:pt x="210633" y="106335"/>
                    <a:pt x="214117" y="104247"/>
                  </a:cubicBezTo>
                  <a:cubicBezTo>
                    <a:pt x="221459" y="99839"/>
                    <a:pt x="225088" y="92860"/>
                    <a:pt x="227514" y="85098"/>
                  </a:cubicBezTo>
                  <a:cubicBezTo>
                    <a:pt x="229166" y="79801"/>
                    <a:pt x="230501" y="74400"/>
                    <a:pt x="231858" y="69030"/>
                  </a:cubicBezTo>
                  <a:lnTo>
                    <a:pt x="222760" y="68119"/>
                  </a:lnTo>
                  <a:close/>
                  <a:moveTo>
                    <a:pt x="129190" y="128385"/>
                  </a:moveTo>
                  <a:lnTo>
                    <a:pt x="129348" y="127628"/>
                  </a:lnTo>
                  <a:lnTo>
                    <a:pt x="130388" y="128197"/>
                  </a:lnTo>
                  <a:lnTo>
                    <a:pt x="129190" y="128385"/>
                  </a:lnTo>
                  <a:close/>
                  <a:moveTo>
                    <a:pt x="178245" y="112916"/>
                  </a:moveTo>
                  <a:lnTo>
                    <a:pt x="174873" y="115313"/>
                  </a:lnTo>
                  <a:lnTo>
                    <a:pt x="176705" y="116584"/>
                  </a:lnTo>
                  <a:lnTo>
                    <a:pt x="175994" y="118967"/>
                  </a:lnTo>
                  <a:lnTo>
                    <a:pt x="173611" y="120507"/>
                  </a:lnTo>
                  <a:lnTo>
                    <a:pt x="171929" y="120507"/>
                  </a:lnTo>
                  <a:lnTo>
                    <a:pt x="169541" y="120790"/>
                  </a:lnTo>
                  <a:lnTo>
                    <a:pt x="168151" y="121766"/>
                  </a:lnTo>
                  <a:lnTo>
                    <a:pt x="165331" y="122762"/>
                  </a:lnTo>
                  <a:lnTo>
                    <a:pt x="163221" y="127255"/>
                  </a:lnTo>
                  <a:lnTo>
                    <a:pt x="162092" y="128651"/>
                  </a:lnTo>
                  <a:lnTo>
                    <a:pt x="159999" y="128651"/>
                  </a:lnTo>
                  <a:lnTo>
                    <a:pt x="156619" y="127388"/>
                  </a:lnTo>
                  <a:lnTo>
                    <a:pt x="148326" y="113071"/>
                  </a:lnTo>
                  <a:lnTo>
                    <a:pt x="153533" y="108564"/>
                  </a:lnTo>
                  <a:lnTo>
                    <a:pt x="154796" y="104915"/>
                  </a:lnTo>
                  <a:lnTo>
                    <a:pt x="158450" y="102262"/>
                  </a:lnTo>
                  <a:lnTo>
                    <a:pt x="163217" y="101410"/>
                  </a:lnTo>
                  <a:lnTo>
                    <a:pt x="164625" y="100015"/>
                  </a:lnTo>
                  <a:lnTo>
                    <a:pt x="166448" y="98890"/>
                  </a:lnTo>
                  <a:lnTo>
                    <a:pt x="167021" y="98042"/>
                  </a:lnTo>
                  <a:lnTo>
                    <a:pt x="168844" y="98042"/>
                  </a:lnTo>
                  <a:lnTo>
                    <a:pt x="170239" y="98890"/>
                  </a:lnTo>
                  <a:lnTo>
                    <a:pt x="170799" y="98470"/>
                  </a:lnTo>
                  <a:lnTo>
                    <a:pt x="173042" y="99861"/>
                  </a:lnTo>
                  <a:lnTo>
                    <a:pt x="175301" y="99146"/>
                  </a:lnTo>
                  <a:lnTo>
                    <a:pt x="178113" y="101406"/>
                  </a:lnTo>
                  <a:lnTo>
                    <a:pt x="180346" y="107024"/>
                  </a:lnTo>
                  <a:lnTo>
                    <a:pt x="180496" y="110233"/>
                  </a:lnTo>
                  <a:lnTo>
                    <a:pt x="178245" y="112916"/>
                  </a:lnTo>
                  <a:close/>
                </a:path>
              </a:pathLst>
            </a:custGeom>
            <a:grpFill/>
            <a:ln w="5028" cap="flat">
              <a:solidFill>
                <a:schemeClr val="bg1"/>
              </a:solidFill>
              <a:prstDash val="solid"/>
              <a:miter/>
            </a:ln>
          </p:spPr>
          <p:txBody>
            <a:bodyPr rtlCol="0" anchor="ctr"/>
            <a:lstStyle/>
            <a:p>
              <a:endParaRPr lang="en-US"/>
            </a:p>
          </p:txBody>
        </p:sp>
        <p:sp>
          <p:nvSpPr>
            <p:cNvPr id="538" name="Freeform 537">
              <a:extLst>
                <a:ext uri="{FF2B5EF4-FFF2-40B4-BE49-F238E27FC236}">
                  <a16:creationId xmlns:a16="http://schemas.microsoft.com/office/drawing/2014/main" id="{DED54588-9B02-FAC8-4286-2323EB796B9D}"/>
                </a:ext>
              </a:extLst>
            </p:cNvPr>
            <p:cNvSpPr/>
            <p:nvPr/>
          </p:nvSpPr>
          <p:spPr>
            <a:xfrm>
              <a:off x="6316807" y="5350914"/>
              <a:ext cx="190286" cy="177380"/>
            </a:xfrm>
            <a:custGeom>
              <a:avLst/>
              <a:gdLst>
                <a:gd name="connsiteX0" fmla="*/ 66976 w 190286"/>
                <a:gd name="connsiteY0" fmla="*/ 169931 h 177380"/>
                <a:gd name="connsiteX1" fmla="*/ 66133 w 190286"/>
                <a:gd name="connsiteY1" fmla="*/ 166709 h 177380"/>
                <a:gd name="connsiteX2" fmla="*/ 67819 w 190286"/>
                <a:gd name="connsiteY2" fmla="*/ 164462 h 177380"/>
                <a:gd name="connsiteX3" fmla="*/ 70639 w 190286"/>
                <a:gd name="connsiteY3" fmla="*/ 163761 h 177380"/>
                <a:gd name="connsiteX4" fmla="*/ 75269 w 190286"/>
                <a:gd name="connsiteY4" fmla="*/ 166580 h 177380"/>
                <a:gd name="connsiteX5" fmla="*/ 74152 w 190286"/>
                <a:gd name="connsiteY5" fmla="*/ 169516 h 177380"/>
                <a:gd name="connsiteX6" fmla="*/ 76108 w 190286"/>
                <a:gd name="connsiteY6" fmla="*/ 173594 h 177380"/>
                <a:gd name="connsiteX7" fmla="*/ 83964 w 190286"/>
                <a:gd name="connsiteY7" fmla="*/ 176106 h 177380"/>
                <a:gd name="connsiteX8" fmla="*/ 90015 w 190286"/>
                <a:gd name="connsiteY8" fmla="*/ 176551 h 177380"/>
                <a:gd name="connsiteX9" fmla="*/ 93943 w 190286"/>
                <a:gd name="connsiteY9" fmla="*/ 175421 h 177380"/>
                <a:gd name="connsiteX10" fmla="*/ 97460 w 190286"/>
                <a:gd name="connsiteY10" fmla="*/ 177381 h 177380"/>
                <a:gd name="connsiteX11" fmla="*/ 98154 w 190286"/>
                <a:gd name="connsiteY11" fmla="*/ 174702 h 177380"/>
                <a:gd name="connsiteX12" fmla="*/ 101252 w 190286"/>
                <a:gd name="connsiteY12" fmla="*/ 172460 h 177380"/>
                <a:gd name="connsiteX13" fmla="*/ 102505 w 190286"/>
                <a:gd name="connsiteY13" fmla="*/ 170077 h 177380"/>
                <a:gd name="connsiteX14" fmla="*/ 106019 w 190286"/>
                <a:gd name="connsiteY14" fmla="*/ 167830 h 177380"/>
                <a:gd name="connsiteX15" fmla="*/ 111491 w 190286"/>
                <a:gd name="connsiteY15" fmla="*/ 168801 h 177380"/>
                <a:gd name="connsiteX16" fmla="*/ 113892 w 190286"/>
                <a:gd name="connsiteY16" fmla="*/ 117683 h 177380"/>
                <a:gd name="connsiteX17" fmla="*/ 116545 w 190286"/>
                <a:gd name="connsiteY17" fmla="*/ 72766 h 177380"/>
                <a:gd name="connsiteX18" fmla="*/ 128920 w 190286"/>
                <a:gd name="connsiteY18" fmla="*/ 72321 h 177380"/>
                <a:gd name="connsiteX19" fmla="*/ 131860 w 190286"/>
                <a:gd name="connsiteY19" fmla="*/ 21635 h 177380"/>
                <a:gd name="connsiteX20" fmla="*/ 143948 w 190286"/>
                <a:gd name="connsiteY20" fmla="*/ 21905 h 177380"/>
                <a:gd name="connsiteX21" fmla="*/ 162759 w 190286"/>
                <a:gd name="connsiteY21" fmla="*/ 17138 h 177380"/>
                <a:gd name="connsiteX22" fmla="*/ 165006 w 190286"/>
                <a:gd name="connsiteY22" fmla="*/ 23860 h 177380"/>
                <a:gd name="connsiteX23" fmla="*/ 174005 w 190286"/>
                <a:gd name="connsiteY23" fmla="*/ 16017 h 177380"/>
                <a:gd name="connsiteX24" fmla="*/ 177937 w 190286"/>
                <a:gd name="connsiteY24" fmla="*/ 14052 h 177380"/>
                <a:gd name="connsiteX25" fmla="*/ 181300 w 190286"/>
                <a:gd name="connsiteY25" fmla="*/ 15730 h 177380"/>
                <a:gd name="connsiteX26" fmla="*/ 190286 w 190286"/>
                <a:gd name="connsiteY26" fmla="*/ 11802 h 177380"/>
                <a:gd name="connsiteX27" fmla="*/ 186076 w 190286"/>
                <a:gd name="connsiteY27" fmla="*/ 9256 h 177380"/>
                <a:gd name="connsiteX28" fmla="*/ 181031 w 190286"/>
                <a:gd name="connsiteY28" fmla="*/ 7878 h 177380"/>
                <a:gd name="connsiteX29" fmla="*/ 141971 w 190286"/>
                <a:gd name="connsiteY29" fmla="*/ 16556 h 177380"/>
                <a:gd name="connsiteX30" fmla="*/ 132716 w 190286"/>
                <a:gd name="connsiteY30" fmla="*/ 14600 h 177380"/>
                <a:gd name="connsiteX31" fmla="*/ 129335 w 190286"/>
                <a:gd name="connsiteY31" fmla="*/ 16012 h 177380"/>
                <a:gd name="connsiteX32" fmla="*/ 124020 w 190286"/>
                <a:gd name="connsiteY32" fmla="*/ 14600 h 177380"/>
                <a:gd name="connsiteX33" fmla="*/ 119801 w 190286"/>
                <a:gd name="connsiteY33" fmla="*/ 11802 h 177380"/>
                <a:gd name="connsiteX34" fmla="*/ 117833 w 190286"/>
                <a:gd name="connsiteY34" fmla="*/ 12932 h 177380"/>
                <a:gd name="connsiteX35" fmla="*/ 113040 w 190286"/>
                <a:gd name="connsiteY35" fmla="*/ 12354 h 177380"/>
                <a:gd name="connsiteX36" fmla="*/ 107983 w 190286"/>
                <a:gd name="connsiteY36" fmla="*/ 14335 h 177380"/>
                <a:gd name="connsiteX37" fmla="*/ 106309 w 190286"/>
                <a:gd name="connsiteY37" fmla="*/ 11802 h 177380"/>
                <a:gd name="connsiteX38" fmla="*/ 99283 w 190286"/>
                <a:gd name="connsiteY38" fmla="*/ 10963 h 177380"/>
                <a:gd name="connsiteX39" fmla="*/ 94794 w 190286"/>
                <a:gd name="connsiteY39" fmla="*/ 6457 h 177380"/>
                <a:gd name="connsiteX40" fmla="*/ 70900 w 190286"/>
                <a:gd name="connsiteY40" fmla="*/ 5623 h 177380"/>
                <a:gd name="connsiteX41" fmla="*/ 39453 w 190286"/>
                <a:gd name="connsiteY41" fmla="*/ 5332 h 177380"/>
                <a:gd name="connsiteX42" fmla="*/ 33826 w 190286"/>
                <a:gd name="connsiteY42" fmla="*/ 7882 h 177380"/>
                <a:gd name="connsiteX43" fmla="*/ 29068 w 190286"/>
                <a:gd name="connsiteY43" fmla="*/ 5627 h 177380"/>
                <a:gd name="connsiteX44" fmla="*/ 26265 w 190286"/>
                <a:gd name="connsiteY44" fmla="*/ 2533 h 177380"/>
                <a:gd name="connsiteX45" fmla="*/ 22046 w 190286"/>
                <a:gd name="connsiteY45" fmla="*/ 843 h 177380"/>
                <a:gd name="connsiteX46" fmla="*/ 17553 w 190286"/>
                <a:gd name="connsiteY46" fmla="*/ 0 h 177380"/>
                <a:gd name="connsiteX47" fmla="*/ 13047 w 190286"/>
                <a:gd name="connsiteY47" fmla="*/ 1973 h 177380"/>
                <a:gd name="connsiteX48" fmla="*/ 12204 w 190286"/>
                <a:gd name="connsiteY48" fmla="*/ 5067 h 177380"/>
                <a:gd name="connsiteX49" fmla="*/ 9401 w 190286"/>
                <a:gd name="connsiteY49" fmla="*/ 4211 h 177380"/>
                <a:gd name="connsiteX50" fmla="*/ 5186 w 190286"/>
                <a:gd name="connsiteY50" fmla="*/ 4211 h 177380"/>
                <a:gd name="connsiteX51" fmla="*/ 3778 w 190286"/>
                <a:gd name="connsiteY51" fmla="*/ 6757 h 177380"/>
                <a:gd name="connsiteX52" fmla="*/ 26 w 190286"/>
                <a:gd name="connsiteY52" fmla="*/ 6757 h 177380"/>
                <a:gd name="connsiteX53" fmla="*/ 0 w 190286"/>
                <a:gd name="connsiteY53" fmla="*/ 11241 h 177380"/>
                <a:gd name="connsiteX54" fmla="*/ 3504 w 190286"/>
                <a:gd name="connsiteY54" fmla="*/ 20638 h 177380"/>
                <a:gd name="connsiteX55" fmla="*/ 17429 w 190286"/>
                <a:gd name="connsiteY55" fmla="*/ 43929 h 177380"/>
                <a:gd name="connsiteX56" fmla="*/ 29371 w 190286"/>
                <a:gd name="connsiteY56" fmla="*/ 70271 h 177380"/>
                <a:gd name="connsiteX57" fmla="*/ 34870 w 190286"/>
                <a:gd name="connsiteY57" fmla="*/ 89574 h 177380"/>
                <a:gd name="connsiteX58" fmla="*/ 38563 w 190286"/>
                <a:gd name="connsiteY58" fmla="*/ 111427 h 177380"/>
                <a:gd name="connsiteX59" fmla="*/ 40330 w 190286"/>
                <a:gd name="connsiteY59" fmla="*/ 119707 h 177380"/>
                <a:gd name="connsiteX60" fmla="*/ 44207 w 190286"/>
                <a:gd name="connsiteY60" fmla="*/ 143217 h 177380"/>
                <a:gd name="connsiteX61" fmla="*/ 55247 w 190286"/>
                <a:gd name="connsiteY61" fmla="*/ 166046 h 177380"/>
                <a:gd name="connsiteX62" fmla="*/ 63548 w 190286"/>
                <a:gd name="connsiteY62" fmla="*/ 176863 h 177380"/>
                <a:gd name="connsiteX63" fmla="*/ 59650 w 190286"/>
                <a:gd name="connsiteY63" fmla="*/ 171921 h 177380"/>
                <a:gd name="connsiteX64" fmla="*/ 66976 w 190286"/>
                <a:gd name="connsiteY64" fmla="*/ 169931 h 177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90286" h="177380">
                  <a:moveTo>
                    <a:pt x="66976" y="169931"/>
                  </a:moveTo>
                  <a:lnTo>
                    <a:pt x="66133" y="166709"/>
                  </a:lnTo>
                  <a:lnTo>
                    <a:pt x="67819" y="164462"/>
                  </a:lnTo>
                  <a:lnTo>
                    <a:pt x="70639" y="163761"/>
                  </a:lnTo>
                  <a:lnTo>
                    <a:pt x="75269" y="166580"/>
                  </a:lnTo>
                  <a:lnTo>
                    <a:pt x="74152" y="169516"/>
                  </a:lnTo>
                  <a:lnTo>
                    <a:pt x="76108" y="173594"/>
                  </a:lnTo>
                  <a:lnTo>
                    <a:pt x="83964" y="176106"/>
                  </a:lnTo>
                  <a:lnTo>
                    <a:pt x="90015" y="176551"/>
                  </a:lnTo>
                  <a:lnTo>
                    <a:pt x="93943" y="175421"/>
                  </a:lnTo>
                  <a:lnTo>
                    <a:pt x="97460" y="177381"/>
                  </a:lnTo>
                  <a:lnTo>
                    <a:pt x="98154" y="174702"/>
                  </a:lnTo>
                  <a:lnTo>
                    <a:pt x="101252" y="172460"/>
                  </a:lnTo>
                  <a:lnTo>
                    <a:pt x="102505" y="170077"/>
                  </a:lnTo>
                  <a:lnTo>
                    <a:pt x="106019" y="167830"/>
                  </a:lnTo>
                  <a:lnTo>
                    <a:pt x="111491" y="168801"/>
                  </a:lnTo>
                  <a:lnTo>
                    <a:pt x="113892" y="117683"/>
                  </a:lnTo>
                  <a:lnTo>
                    <a:pt x="116545" y="72766"/>
                  </a:lnTo>
                  <a:lnTo>
                    <a:pt x="128920" y="72321"/>
                  </a:lnTo>
                  <a:lnTo>
                    <a:pt x="131860" y="21635"/>
                  </a:lnTo>
                  <a:lnTo>
                    <a:pt x="143948" y="21905"/>
                  </a:lnTo>
                  <a:lnTo>
                    <a:pt x="162759" y="17138"/>
                  </a:lnTo>
                  <a:lnTo>
                    <a:pt x="165006" y="23860"/>
                  </a:lnTo>
                  <a:lnTo>
                    <a:pt x="174005" y="16017"/>
                  </a:lnTo>
                  <a:lnTo>
                    <a:pt x="177937" y="14052"/>
                  </a:lnTo>
                  <a:lnTo>
                    <a:pt x="181300" y="15730"/>
                  </a:lnTo>
                  <a:lnTo>
                    <a:pt x="190286" y="11802"/>
                  </a:lnTo>
                  <a:lnTo>
                    <a:pt x="186076" y="9256"/>
                  </a:lnTo>
                  <a:lnTo>
                    <a:pt x="181031" y="7878"/>
                  </a:lnTo>
                  <a:lnTo>
                    <a:pt x="141971" y="16556"/>
                  </a:lnTo>
                  <a:lnTo>
                    <a:pt x="132716" y="14600"/>
                  </a:lnTo>
                  <a:lnTo>
                    <a:pt x="129335" y="16012"/>
                  </a:lnTo>
                  <a:lnTo>
                    <a:pt x="124020" y="14600"/>
                  </a:lnTo>
                  <a:lnTo>
                    <a:pt x="119801" y="11802"/>
                  </a:lnTo>
                  <a:lnTo>
                    <a:pt x="117833" y="12932"/>
                  </a:lnTo>
                  <a:lnTo>
                    <a:pt x="113040" y="12354"/>
                  </a:lnTo>
                  <a:lnTo>
                    <a:pt x="107983" y="14335"/>
                  </a:lnTo>
                  <a:cubicBezTo>
                    <a:pt x="107983" y="14335"/>
                    <a:pt x="107152" y="11802"/>
                    <a:pt x="106309" y="11802"/>
                  </a:cubicBezTo>
                  <a:cubicBezTo>
                    <a:pt x="105466" y="11802"/>
                    <a:pt x="99283" y="10963"/>
                    <a:pt x="99283" y="10963"/>
                  </a:cubicBezTo>
                  <a:lnTo>
                    <a:pt x="94794" y="6457"/>
                  </a:lnTo>
                  <a:lnTo>
                    <a:pt x="70900" y="5623"/>
                  </a:lnTo>
                  <a:lnTo>
                    <a:pt x="39453" y="5332"/>
                  </a:lnTo>
                  <a:lnTo>
                    <a:pt x="33826" y="7882"/>
                  </a:lnTo>
                  <a:lnTo>
                    <a:pt x="29068" y="5627"/>
                  </a:lnTo>
                  <a:lnTo>
                    <a:pt x="26265" y="2533"/>
                  </a:lnTo>
                  <a:lnTo>
                    <a:pt x="22046" y="843"/>
                  </a:lnTo>
                  <a:lnTo>
                    <a:pt x="17553" y="0"/>
                  </a:lnTo>
                  <a:lnTo>
                    <a:pt x="13047" y="1973"/>
                  </a:lnTo>
                  <a:lnTo>
                    <a:pt x="12204" y="5067"/>
                  </a:lnTo>
                  <a:lnTo>
                    <a:pt x="9401" y="4211"/>
                  </a:lnTo>
                  <a:lnTo>
                    <a:pt x="5186" y="4211"/>
                  </a:lnTo>
                  <a:lnTo>
                    <a:pt x="3778" y="6757"/>
                  </a:lnTo>
                  <a:lnTo>
                    <a:pt x="26" y="6757"/>
                  </a:lnTo>
                  <a:cubicBezTo>
                    <a:pt x="26" y="8246"/>
                    <a:pt x="0" y="9748"/>
                    <a:pt x="0" y="11241"/>
                  </a:cubicBezTo>
                  <a:cubicBezTo>
                    <a:pt x="8" y="14772"/>
                    <a:pt x="959" y="18105"/>
                    <a:pt x="3504" y="20638"/>
                  </a:cubicBezTo>
                  <a:cubicBezTo>
                    <a:pt x="10073" y="27241"/>
                    <a:pt x="14472" y="35243"/>
                    <a:pt x="17429" y="43929"/>
                  </a:cubicBezTo>
                  <a:cubicBezTo>
                    <a:pt x="20552" y="53112"/>
                    <a:pt x="24986" y="61713"/>
                    <a:pt x="29371" y="70271"/>
                  </a:cubicBezTo>
                  <a:cubicBezTo>
                    <a:pt x="32534" y="76484"/>
                    <a:pt x="34969" y="82325"/>
                    <a:pt x="34870" y="89574"/>
                  </a:cubicBezTo>
                  <a:cubicBezTo>
                    <a:pt x="34780" y="96925"/>
                    <a:pt x="36278" y="104298"/>
                    <a:pt x="38563" y="111427"/>
                  </a:cubicBezTo>
                  <a:cubicBezTo>
                    <a:pt x="39427" y="114106"/>
                    <a:pt x="40373" y="116947"/>
                    <a:pt x="40330" y="119707"/>
                  </a:cubicBezTo>
                  <a:cubicBezTo>
                    <a:pt x="40193" y="127829"/>
                    <a:pt x="42637" y="135412"/>
                    <a:pt x="44207" y="143217"/>
                  </a:cubicBezTo>
                  <a:cubicBezTo>
                    <a:pt x="45940" y="151848"/>
                    <a:pt x="49924" y="159220"/>
                    <a:pt x="55247" y="166046"/>
                  </a:cubicBezTo>
                  <a:cubicBezTo>
                    <a:pt x="58033" y="169657"/>
                    <a:pt x="60604" y="173414"/>
                    <a:pt x="63548" y="176863"/>
                  </a:cubicBezTo>
                  <a:cubicBezTo>
                    <a:pt x="62179" y="175258"/>
                    <a:pt x="60904" y="173602"/>
                    <a:pt x="59650" y="171921"/>
                  </a:cubicBezTo>
                  <a:lnTo>
                    <a:pt x="66976" y="169931"/>
                  </a:lnTo>
                  <a:close/>
                </a:path>
              </a:pathLst>
            </a:custGeom>
            <a:grpFill/>
            <a:ln w="5028" cap="flat">
              <a:solidFill>
                <a:schemeClr val="bg1"/>
              </a:solidFill>
              <a:prstDash val="solid"/>
              <a:miter/>
            </a:ln>
          </p:spPr>
          <p:txBody>
            <a:bodyPr rtlCol="0" anchor="ctr"/>
            <a:lstStyle/>
            <a:p>
              <a:endParaRPr lang="en-US"/>
            </a:p>
          </p:txBody>
        </p:sp>
        <p:sp>
          <p:nvSpPr>
            <p:cNvPr id="539" name="Freeform 538">
              <a:extLst>
                <a:ext uri="{FF2B5EF4-FFF2-40B4-BE49-F238E27FC236}">
                  <a16:creationId xmlns:a16="http://schemas.microsoft.com/office/drawing/2014/main" id="{EF82CEC1-655D-074F-DA80-68702BD59028}"/>
                </a:ext>
              </a:extLst>
            </p:cNvPr>
            <p:cNvSpPr/>
            <p:nvPr/>
          </p:nvSpPr>
          <p:spPr>
            <a:xfrm>
              <a:off x="6430698" y="5362716"/>
              <a:ext cx="132407" cy="132296"/>
            </a:xfrm>
            <a:custGeom>
              <a:avLst/>
              <a:gdLst>
                <a:gd name="connsiteX0" fmla="*/ 64045 w 132407"/>
                <a:gd name="connsiteY0" fmla="*/ 2247 h 132296"/>
                <a:gd name="connsiteX1" fmla="*/ 60113 w 132407"/>
                <a:gd name="connsiteY1" fmla="*/ 4211 h 132296"/>
                <a:gd name="connsiteX2" fmla="*/ 51118 w 132407"/>
                <a:gd name="connsiteY2" fmla="*/ 12054 h 132296"/>
                <a:gd name="connsiteX3" fmla="*/ 48867 w 132407"/>
                <a:gd name="connsiteY3" fmla="*/ 5332 h 132296"/>
                <a:gd name="connsiteX4" fmla="*/ 30056 w 132407"/>
                <a:gd name="connsiteY4" fmla="*/ 10099 h 132296"/>
                <a:gd name="connsiteX5" fmla="*/ 17968 w 132407"/>
                <a:gd name="connsiteY5" fmla="*/ 9833 h 132296"/>
                <a:gd name="connsiteX6" fmla="*/ 15028 w 132407"/>
                <a:gd name="connsiteY6" fmla="*/ 60515 h 132296"/>
                <a:gd name="connsiteX7" fmla="*/ 2653 w 132407"/>
                <a:gd name="connsiteY7" fmla="*/ 60964 h 132296"/>
                <a:gd name="connsiteX8" fmla="*/ 0 w 132407"/>
                <a:gd name="connsiteY8" fmla="*/ 105882 h 132296"/>
                <a:gd name="connsiteX9" fmla="*/ 4489 w 132407"/>
                <a:gd name="connsiteY9" fmla="*/ 109117 h 132296"/>
                <a:gd name="connsiteX10" fmla="*/ 9696 w 132407"/>
                <a:gd name="connsiteY10" fmla="*/ 120773 h 132296"/>
                <a:gd name="connsiteX11" fmla="*/ 10248 w 132407"/>
                <a:gd name="connsiteY11" fmla="*/ 124158 h 132296"/>
                <a:gd name="connsiteX12" fmla="*/ 7998 w 132407"/>
                <a:gd name="connsiteY12" fmla="*/ 132005 h 132296"/>
                <a:gd name="connsiteX13" fmla="*/ 11665 w 132407"/>
                <a:gd name="connsiteY13" fmla="*/ 131458 h 132296"/>
                <a:gd name="connsiteX14" fmla="*/ 15028 w 132407"/>
                <a:gd name="connsiteY14" fmla="*/ 132296 h 132296"/>
                <a:gd name="connsiteX15" fmla="*/ 17553 w 132407"/>
                <a:gd name="connsiteY15" fmla="*/ 131312 h 132296"/>
                <a:gd name="connsiteX16" fmla="*/ 20775 w 132407"/>
                <a:gd name="connsiteY16" fmla="*/ 131458 h 132296"/>
                <a:gd name="connsiteX17" fmla="*/ 26269 w 132407"/>
                <a:gd name="connsiteY17" fmla="*/ 129211 h 132296"/>
                <a:gd name="connsiteX18" fmla="*/ 34121 w 132407"/>
                <a:gd name="connsiteY18" fmla="*/ 123738 h 132296"/>
                <a:gd name="connsiteX19" fmla="*/ 39744 w 132407"/>
                <a:gd name="connsiteY19" fmla="*/ 114744 h 132296"/>
                <a:gd name="connsiteX20" fmla="*/ 46894 w 132407"/>
                <a:gd name="connsiteY20" fmla="*/ 111385 h 132296"/>
                <a:gd name="connsiteX21" fmla="*/ 54349 w 132407"/>
                <a:gd name="connsiteY21" fmla="*/ 114038 h 132296"/>
                <a:gd name="connsiteX22" fmla="*/ 61794 w 132407"/>
                <a:gd name="connsiteY22" fmla="*/ 116567 h 132296"/>
                <a:gd name="connsiteX23" fmla="*/ 72620 w 132407"/>
                <a:gd name="connsiteY23" fmla="*/ 116849 h 132296"/>
                <a:gd name="connsiteX24" fmla="*/ 75971 w 132407"/>
                <a:gd name="connsiteY24" fmla="*/ 118389 h 132296"/>
                <a:gd name="connsiteX25" fmla="*/ 78641 w 132407"/>
                <a:gd name="connsiteY25" fmla="*/ 116567 h 132296"/>
                <a:gd name="connsiteX26" fmla="*/ 79206 w 132407"/>
                <a:gd name="connsiteY26" fmla="*/ 111094 h 132296"/>
                <a:gd name="connsiteX27" fmla="*/ 79920 w 132407"/>
                <a:gd name="connsiteY27" fmla="*/ 107007 h 132296"/>
                <a:gd name="connsiteX28" fmla="*/ 84268 w 132407"/>
                <a:gd name="connsiteY28" fmla="*/ 103220 h 132296"/>
                <a:gd name="connsiteX29" fmla="*/ 90310 w 132407"/>
                <a:gd name="connsiteY29" fmla="*/ 98444 h 132296"/>
                <a:gd name="connsiteX30" fmla="*/ 96763 w 132407"/>
                <a:gd name="connsiteY30" fmla="*/ 94516 h 132296"/>
                <a:gd name="connsiteX31" fmla="*/ 96622 w 132407"/>
                <a:gd name="connsiteY31" fmla="*/ 87927 h 132296"/>
                <a:gd name="connsiteX32" fmla="*/ 100276 w 132407"/>
                <a:gd name="connsiteY32" fmla="*/ 82291 h 132296"/>
                <a:gd name="connsiteX33" fmla="*/ 103935 w 132407"/>
                <a:gd name="connsiteY33" fmla="*/ 80896 h 132296"/>
                <a:gd name="connsiteX34" fmla="*/ 107854 w 132407"/>
                <a:gd name="connsiteY34" fmla="*/ 77109 h 132296"/>
                <a:gd name="connsiteX35" fmla="*/ 115013 w 132407"/>
                <a:gd name="connsiteY35" fmla="*/ 72321 h 132296"/>
                <a:gd name="connsiteX36" fmla="*/ 118672 w 132407"/>
                <a:gd name="connsiteY36" fmla="*/ 73018 h 132296"/>
                <a:gd name="connsiteX37" fmla="*/ 121209 w 132407"/>
                <a:gd name="connsiteY37" fmla="*/ 72479 h 132296"/>
                <a:gd name="connsiteX38" fmla="*/ 124855 w 132407"/>
                <a:gd name="connsiteY38" fmla="*/ 69937 h 132296"/>
                <a:gd name="connsiteX39" fmla="*/ 125557 w 132407"/>
                <a:gd name="connsiteY39" fmla="*/ 66137 h 132296"/>
                <a:gd name="connsiteX40" fmla="*/ 132408 w 132407"/>
                <a:gd name="connsiteY40" fmla="*/ 63904 h 132296"/>
                <a:gd name="connsiteX41" fmla="*/ 130135 w 132407"/>
                <a:gd name="connsiteY41" fmla="*/ 61512 h 132296"/>
                <a:gd name="connsiteX42" fmla="*/ 129579 w 132407"/>
                <a:gd name="connsiteY42" fmla="*/ 59261 h 132296"/>
                <a:gd name="connsiteX43" fmla="*/ 124149 w 132407"/>
                <a:gd name="connsiteY43" fmla="*/ 57207 h 132296"/>
                <a:gd name="connsiteX44" fmla="*/ 118535 w 132407"/>
                <a:gd name="connsiteY44" fmla="*/ 55881 h 132296"/>
                <a:gd name="connsiteX45" fmla="*/ 114038 w 132407"/>
                <a:gd name="connsiteY45" fmla="*/ 56077 h 132296"/>
                <a:gd name="connsiteX46" fmla="*/ 110661 w 132407"/>
                <a:gd name="connsiteY46" fmla="*/ 51024 h 132296"/>
                <a:gd name="connsiteX47" fmla="*/ 108428 w 132407"/>
                <a:gd name="connsiteY47" fmla="*/ 43912 h 132296"/>
                <a:gd name="connsiteX48" fmla="*/ 108980 w 132407"/>
                <a:gd name="connsiteY48" fmla="*/ 42051 h 132296"/>
                <a:gd name="connsiteX49" fmla="*/ 105419 w 132407"/>
                <a:gd name="connsiteY49" fmla="*/ 39042 h 132296"/>
                <a:gd name="connsiteX50" fmla="*/ 104110 w 132407"/>
                <a:gd name="connsiteY50" fmla="*/ 36608 h 132296"/>
                <a:gd name="connsiteX51" fmla="*/ 95308 w 132407"/>
                <a:gd name="connsiteY51" fmla="*/ 29860 h 132296"/>
                <a:gd name="connsiteX52" fmla="*/ 90066 w 132407"/>
                <a:gd name="connsiteY52" fmla="*/ 21815 h 132296"/>
                <a:gd name="connsiteX53" fmla="*/ 87640 w 132407"/>
                <a:gd name="connsiteY53" fmla="*/ 20681 h 132296"/>
                <a:gd name="connsiteX54" fmla="*/ 86694 w 132407"/>
                <a:gd name="connsiteY54" fmla="*/ 17322 h 132296"/>
                <a:gd name="connsiteX55" fmla="*/ 84623 w 132407"/>
                <a:gd name="connsiteY55" fmla="*/ 12996 h 132296"/>
                <a:gd name="connsiteX56" fmla="*/ 78641 w 132407"/>
                <a:gd name="connsiteY56" fmla="*/ 6269 h 132296"/>
                <a:gd name="connsiteX57" fmla="*/ 77327 w 132407"/>
                <a:gd name="connsiteY57" fmla="*/ 5152 h 132296"/>
                <a:gd name="connsiteX58" fmla="*/ 77148 w 132407"/>
                <a:gd name="connsiteY58" fmla="*/ 1767 h 132296"/>
                <a:gd name="connsiteX59" fmla="*/ 76395 w 132407"/>
                <a:gd name="connsiteY59" fmla="*/ 0 h 132296"/>
                <a:gd name="connsiteX60" fmla="*/ 67408 w 132407"/>
                <a:gd name="connsiteY60" fmla="*/ 3928 h 132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32407" h="132296">
                  <a:moveTo>
                    <a:pt x="64045" y="2247"/>
                  </a:moveTo>
                  <a:lnTo>
                    <a:pt x="60113" y="4211"/>
                  </a:lnTo>
                  <a:lnTo>
                    <a:pt x="51118" y="12054"/>
                  </a:lnTo>
                  <a:lnTo>
                    <a:pt x="48867" y="5332"/>
                  </a:lnTo>
                  <a:lnTo>
                    <a:pt x="30056" y="10099"/>
                  </a:lnTo>
                  <a:lnTo>
                    <a:pt x="17968" y="9833"/>
                  </a:lnTo>
                  <a:lnTo>
                    <a:pt x="15028" y="60515"/>
                  </a:lnTo>
                  <a:lnTo>
                    <a:pt x="2653" y="60964"/>
                  </a:lnTo>
                  <a:lnTo>
                    <a:pt x="0" y="105882"/>
                  </a:lnTo>
                  <a:lnTo>
                    <a:pt x="4489" y="109117"/>
                  </a:lnTo>
                  <a:lnTo>
                    <a:pt x="9696" y="120773"/>
                  </a:lnTo>
                  <a:lnTo>
                    <a:pt x="10248" y="124158"/>
                  </a:lnTo>
                  <a:lnTo>
                    <a:pt x="7998" y="132005"/>
                  </a:lnTo>
                  <a:lnTo>
                    <a:pt x="11665" y="131458"/>
                  </a:lnTo>
                  <a:lnTo>
                    <a:pt x="15028" y="132296"/>
                  </a:lnTo>
                  <a:lnTo>
                    <a:pt x="17553" y="131312"/>
                  </a:lnTo>
                  <a:lnTo>
                    <a:pt x="20775" y="131458"/>
                  </a:lnTo>
                  <a:lnTo>
                    <a:pt x="26269" y="129211"/>
                  </a:lnTo>
                  <a:lnTo>
                    <a:pt x="34121" y="123738"/>
                  </a:lnTo>
                  <a:lnTo>
                    <a:pt x="39744" y="114744"/>
                  </a:lnTo>
                  <a:lnTo>
                    <a:pt x="46894" y="111385"/>
                  </a:lnTo>
                  <a:lnTo>
                    <a:pt x="54349" y="114038"/>
                  </a:lnTo>
                  <a:lnTo>
                    <a:pt x="61794" y="116567"/>
                  </a:lnTo>
                  <a:lnTo>
                    <a:pt x="72620" y="116849"/>
                  </a:lnTo>
                  <a:lnTo>
                    <a:pt x="75971" y="118389"/>
                  </a:lnTo>
                  <a:lnTo>
                    <a:pt x="78641" y="116567"/>
                  </a:lnTo>
                  <a:lnTo>
                    <a:pt x="79206" y="111094"/>
                  </a:lnTo>
                  <a:lnTo>
                    <a:pt x="79920" y="107007"/>
                  </a:lnTo>
                  <a:lnTo>
                    <a:pt x="84268" y="103220"/>
                  </a:lnTo>
                  <a:lnTo>
                    <a:pt x="90310" y="98444"/>
                  </a:lnTo>
                  <a:lnTo>
                    <a:pt x="96763" y="94516"/>
                  </a:lnTo>
                  <a:lnTo>
                    <a:pt x="96622" y="87927"/>
                  </a:lnTo>
                  <a:lnTo>
                    <a:pt x="100276" y="82291"/>
                  </a:lnTo>
                  <a:lnTo>
                    <a:pt x="103935" y="80896"/>
                  </a:lnTo>
                  <a:lnTo>
                    <a:pt x="107854" y="77109"/>
                  </a:lnTo>
                  <a:lnTo>
                    <a:pt x="115013" y="72321"/>
                  </a:lnTo>
                  <a:lnTo>
                    <a:pt x="118672" y="73018"/>
                  </a:lnTo>
                  <a:lnTo>
                    <a:pt x="121209" y="72479"/>
                  </a:lnTo>
                  <a:lnTo>
                    <a:pt x="124855" y="69937"/>
                  </a:lnTo>
                  <a:lnTo>
                    <a:pt x="125557" y="66137"/>
                  </a:lnTo>
                  <a:lnTo>
                    <a:pt x="132408" y="63904"/>
                  </a:lnTo>
                  <a:lnTo>
                    <a:pt x="130135" y="61512"/>
                  </a:lnTo>
                  <a:lnTo>
                    <a:pt x="129579" y="59261"/>
                  </a:lnTo>
                  <a:lnTo>
                    <a:pt x="124149" y="57207"/>
                  </a:lnTo>
                  <a:lnTo>
                    <a:pt x="118535" y="55881"/>
                  </a:lnTo>
                  <a:lnTo>
                    <a:pt x="114038" y="56077"/>
                  </a:lnTo>
                  <a:lnTo>
                    <a:pt x="110661" y="51024"/>
                  </a:lnTo>
                  <a:lnTo>
                    <a:pt x="108428" y="43912"/>
                  </a:lnTo>
                  <a:lnTo>
                    <a:pt x="108980" y="42051"/>
                  </a:lnTo>
                  <a:lnTo>
                    <a:pt x="105419" y="39042"/>
                  </a:lnTo>
                  <a:lnTo>
                    <a:pt x="104110" y="36608"/>
                  </a:lnTo>
                  <a:lnTo>
                    <a:pt x="95308" y="29860"/>
                  </a:lnTo>
                  <a:lnTo>
                    <a:pt x="90066" y="21815"/>
                  </a:lnTo>
                  <a:lnTo>
                    <a:pt x="87640" y="20681"/>
                  </a:lnTo>
                  <a:lnTo>
                    <a:pt x="86694" y="17322"/>
                  </a:lnTo>
                  <a:lnTo>
                    <a:pt x="84623" y="12996"/>
                  </a:lnTo>
                  <a:lnTo>
                    <a:pt x="78641" y="6269"/>
                  </a:lnTo>
                  <a:lnTo>
                    <a:pt x="77327" y="5152"/>
                  </a:lnTo>
                  <a:lnTo>
                    <a:pt x="77148" y="1767"/>
                  </a:lnTo>
                  <a:lnTo>
                    <a:pt x="76395" y="0"/>
                  </a:lnTo>
                  <a:lnTo>
                    <a:pt x="67408" y="3928"/>
                  </a:lnTo>
                  <a:close/>
                </a:path>
              </a:pathLst>
            </a:custGeom>
            <a:grpFill/>
            <a:ln w="5028" cap="flat">
              <a:solidFill>
                <a:schemeClr val="bg1"/>
              </a:solidFill>
              <a:prstDash val="solid"/>
              <a:miter/>
            </a:ln>
          </p:spPr>
          <p:txBody>
            <a:bodyPr rtlCol="0" anchor="ctr"/>
            <a:lstStyle/>
            <a:p>
              <a:endParaRPr lang="en-US"/>
            </a:p>
          </p:txBody>
        </p:sp>
        <p:sp>
          <p:nvSpPr>
            <p:cNvPr id="540" name="Freeform 539">
              <a:extLst>
                <a:ext uri="{FF2B5EF4-FFF2-40B4-BE49-F238E27FC236}">
                  <a16:creationId xmlns:a16="http://schemas.microsoft.com/office/drawing/2014/main" id="{DB08233E-B9C6-CDB4-3E04-AF2F45D253D2}"/>
                </a:ext>
              </a:extLst>
            </p:cNvPr>
            <p:cNvSpPr/>
            <p:nvPr/>
          </p:nvSpPr>
          <p:spPr>
            <a:xfrm>
              <a:off x="6581639" y="5258212"/>
              <a:ext cx="147391" cy="237155"/>
            </a:xfrm>
            <a:custGeom>
              <a:avLst/>
              <a:gdLst>
                <a:gd name="connsiteX0" fmla="*/ 146892 w 147391"/>
                <a:gd name="connsiteY0" fmla="*/ 0 h 237155"/>
                <a:gd name="connsiteX1" fmla="*/ 145117 w 147391"/>
                <a:gd name="connsiteY1" fmla="*/ 1973 h 237155"/>
                <a:gd name="connsiteX2" fmla="*/ 143242 w 147391"/>
                <a:gd name="connsiteY2" fmla="*/ 1609 h 237155"/>
                <a:gd name="connsiteX3" fmla="*/ 140628 w 147391"/>
                <a:gd name="connsiteY3" fmla="*/ 3128 h 237155"/>
                <a:gd name="connsiteX4" fmla="*/ 136122 w 147391"/>
                <a:gd name="connsiteY4" fmla="*/ 5738 h 237155"/>
                <a:gd name="connsiteX5" fmla="*/ 131629 w 147391"/>
                <a:gd name="connsiteY5" fmla="*/ 7797 h 237155"/>
                <a:gd name="connsiteX6" fmla="*/ 126755 w 147391"/>
                <a:gd name="connsiteY6" fmla="*/ 9478 h 237155"/>
                <a:gd name="connsiteX7" fmla="*/ 120769 w 147391"/>
                <a:gd name="connsiteY7" fmla="*/ 10428 h 237155"/>
                <a:gd name="connsiteX8" fmla="*/ 117024 w 147391"/>
                <a:gd name="connsiteY8" fmla="*/ 12118 h 237155"/>
                <a:gd name="connsiteX9" fmla="*/ 112715 w 147391"/>
                <a:gd name="connsiteY9" fmla="*/ 10993 h 237155"/>
                <a:gd name="connsiteX10" fmla="*/ 109540 w 147391"/>
                <a:gd name="connsiteY10" fmla="*/ 10227 h 237155"/>
                <a:gd name="connsiteX11" fmla="*/ 109155 w 147391"/>
                <a:gd name="connsiteY11" fmla="*/ 13051 h 237155"/>
                <a:gd name="connsiteX12" fmla="*/ 106729 w 147391"/>
                <a:gd name="connsiteY12" fmla="*/ 14926 h 237155"/>
                <a:gd name="connsiteX13" fmla="*/ 101290 w 147391"/>
                <a:gd name="connsiteY13" fmla="*/ 16406 h 237155"/>
                <a:gd name="connsiteX14" fmla="*/ 99617 w 147391"/>
                <a:gd name="connsiteY14" fmla="*/ 15298 h 237155"/>
                <a:gd name="connsiteX15" fmla="*/ 95685 w 147391"/>
                <a:gd name="connsiteY15" fmla="*/ 13796 h 237155"/>
                <a:gd name="connsiteX16" fmla="*/ 90242 w 147391"/>
                <a:gd name="connsiteY16" fmla="*/ 17168 h 237155"/>
                <a:gd name="connsiteX17" fmla="*/ 86318 w 147391"/>
                <a:gd name="connsiteY17" fmla="*/ 17741 h 237155"/>
                <a:gd name="connsiteX18" fmla="*/ 84443 w 147391"/>
                <a:gd name="connsiteY18" fmla="*/ 15662 h 237155"/>
                <a:gd name="connsiteX19" fmla="*/ 80900 w 147391"/>
                <a:gd name="connsiteY19" fmla="*/ 14168 h 237155"/>
                <a:gd name="connsiteX20" fmla="*/ 79013 w 147391"/>
                <a:gd name="connsiteY20" fmla="*/ 12473 h 237155"/>
                <a:gd name="connsiteX21" fmla="*/ 77332 w 147391"/>
                <a:gd name="connsiteY21" fmla="*/ 13988 h 237155"/>
                <a:gd name="connsiteX22" fmla="*/ 70211 w 147391"/>
                <a:gd name="connsiteY22" fmla="*/ 14168 h 237155"/>
                <a:gd name="connsiteX23" fmla="*/ 63596 w 147391"/>
                <a:gd name="connsiteY23" fmla="*/ 14301 h 237155"/>
                <a:gd name="connsiteX24" fmla="*/ 62834 w 147391"/>
                <a:gd name="connsiteY24" fmla="*/ 23441 h 237155"/>
                <a:gd name="connsiteX25" fmla="*/ 62124 w 147391"/>
                <a:gd name="connsiteY25" fmla="*/ 36548 h 237155"/>
                <a:gd name="connsiteX26" fmla="*/ 63348 w 147391"/>
                <a:gd name="connsiteY26" fmla="*/ 42329 h 237155"/>
                <a:gd name="connsiteX27" fmla="*/ 64781 w 147391"/>
                <a:gd name="connsiteY27" fmla="*/ 42804 h 237155"/>
                <a:gd name="connsiteX28" fmla="*/ 71521 w 147391"/>
                <a:gd name="connsiteY28" fmla="*/ 48234 h 237155"/>
                <a:gd name="connsiteX29" fmla="*/ 77148 w 147391"/>
                <a:gd name="connsiteY29" fmla="*/ 56099 h 237155"/>
                <a:gd name="connsiteX30" fmla="*/ 79950 w 147391"/>
                <a:gd name="connsiteY30" fmla="*/ 64161 h 237155"/>
                <a:gd name="connsiteX31" fmla="*/ 76386 w 147391"/>
                <a:gd name="connsiteY31" fmla="*/ 67331 h 237155"/>
                <a:gd name="connsiteX32" fmla="*/ 77148 w 147391"/>
                <a:gd name="connsiteY32" fmla="*/ 70716 h 237155"/>
                <a:gd name="connsiteX33" fmla="*/ 77507 w 147391"/>
                <a:gd name="connsiteY33" fmla="*/ 75937 h 237155"/>
                <a:gd name="connsiteX34" fmla="*/ 75072 w 147391"/>
                <a:gd name="connsiteY34" fmla="*/ 80823 h 237155"/>
                <a:gd name="connsiteX35" fmla="*/ 71521 w 147391"/>
                <a:gd name="connsiteY35" fmla="*/ 82128 h 237155"/>
                <a:gd name="connsiteX36" fmla="*/ 69847 w 147391"/>
                <a:gd name="connsiteY36" fmla="*/ 88500 h 237155"/>
                <a:gd name="connsiteX37" fmla="*/ 69642 w 147391"/>
                <a:gd name="connsiteY37" fmla="*/ 93567 h 237155"/>
                <a:gd name="connsiteX38" fmla="*/ 68718 w 147391"/>
                <a:gd name="connsiteY38" fmla="*/ 96930 h 237155"/>
                <a:gd name="connsiteX39" fmla="*/ 65898 w 147391"/>
                <a:gd name="connsiteY39" fmla="*/ 96750 h 237155"/>
                <a:gd name="connsiteX40" fmla="*/ 66103 w 147391"/>
                <a:gd name="connsiteY40" fmla="*/ 93365 h 237155"/>
                <a:gd name="connsiteX41" fmla="*/ 60288 w 147391"/>
                <a:gd name="connsiteY41" fmla="*/ 87576 h 237155"/>
                <a:gd name="connsiteX42" fmla="*/ 55795 w 147391"/>
                <a:gd name="connsiteY42" fmla="*/ 80271 h 237155"/>
                <a:gd name="connsiteX43" fmla="*/ 55607 w 147391"/>
                <a:gd name="connsiteY43" fmla="*/ 72599 h 237155"/>
                <a:gd name="connsiteX44" fmla="*/ 59539 w 147391"/>
                <a:gd name="connsiteY44" fmla="*/ 66215 h 237155"/>
                <a:gd name="connsiteX45" fmla="*/ 59154 w 147391"/>
                <a:gd name="connsiteY45" fmla="*/ 58178 h 237155"/>
                <a:gd name="connsiteX46" fmla="*/ 53360 w 147391"/>
                <a:gd name="connsiteY46" fmla="*/ 55928 h 237155"/>
                <a:gd name="connsiteX47" fmla="*/ 47746 w 147391"/>
                <a:gd name="connsiteY47" fmla="*/ 58542 h 237155"/>
                <a:gd name="connsiteX48" fmla="*/ 45684 w 147391"/>
                <a:gd name="connsiteY48" fmla="*/ 56865 h 237155"/>
                <a:gd name="connsiteX49" fmla="*/ 42299 w 147391"/>
                <a:gd name="connsiteY49" fmla="*/ 51062 h 237155"/>
                <a:gd name="connsiteX50" fmla="*/ 24523 w 147391"/>
                <a:gd name="connsiteY50" fmla="*/ 57044 h 237155"/>
                <a:gd name="connsiteX51" fmla="*/ 8982 w 147391"/>
                <a:gd name="connsiteY51" fmla="*/ 63412 h 237155"/>
                <a:gd name="connsiteX52" fmla="*/ 6735 w 147391"/>
                <a:gd name="connsiteY52" fmla="*/ 63228 h 237155"/>
                <a:gd name="connsiteX53" fmla="*/ 2242 w 147391"/>
                <a:gd name="connsiteY53" fmla="*/ 65663 h 237155"/>
                <a:gd name="connsiteX54" fmla="*/ 0 w 147391"/>
                <a:gd name="connsiteY54" fmla="*/ 68268 h 237155"/>
                <a:gd name="connsiteX55" fmla="*/ 2062 w 147391"/>
                <a:gd name="connsiteY55" fmla="*/ 79137 h 237155"/>
                <a:gd name="connsiteX56" fmla="*/ 8237 w 147391"/>
                <a:gd name="connsiteY56" fmla="*/ 79501 h 237155"/>
                <a:gd name="connsiteX57" fmla="*/ 9735 w 147391"/>
                <a:gd name="connsiteY57" fmla="*/ 81204 h 237155"/>
                <a:gd name="connsiteX58" fmla="*/ 11430 w 147391"/>
                <a:gd name="connsiteY58" fmla="*/ 79501 h 237155"/>
                <a:gd name="connsiteX59" fmla="*/ 18345 w 147391"/>
                <a:gd name="connsiteY59" fmla="*/ 82124 h 237155"/>
                <a:gd name="connsiteX60" fmla="*/ 21721 w 147391"/>
                <a:gd name="connsiteY60" fmla="*/ 85488 h 237155"/>
                <a:gd name="connsiteX61" fmla="*/ 29201 w 147391"/>
                <a:gd name="connsiteY61" fmla="*/ 87186 h 237155"/>
                <a:gd name="connsiteX62" fmla="*/ 32949 w 147391"/>
                <a:gd name="connsiteY62" fmla="*/ 90002 h 237155"/>
                <a:gd name="connsiteX63" fmla="*/ 36133 w 147391"/>
                <a:gd name="connsiteY63" fmla="*/ 90755 h 237155"/>
                <a:gd name="connsiteX64" fmla="*/ 36133 w 147391"/>
                <a:gd name="connsiteY64" fmla="*/ 93173 h 237155"/>
                <a:gd name="connsiteX65" fmla="*/ 35003 w 147391"/>
                <a:gd name="connsiteY65" fmla="*/ 96930 h 237155"/>
                <a:gd name="connsiteX66" fmla="*/ 35003 w 147391"/>
                <a:gd name="connsiteY66" fmla="*/ 101988 h 237155"/>
                <a:gd name="connsiteX67" fmla="*/ 34254 w 147391"/>
                <a:gd name="connsiteY67" fmla="*/ 107598 h 237155"/>
                <a:gd name="connsiteX68" fmla="*/ 31832 w 147391"/>
                <a:gd name="connsiteY68" fmla="*/ 111355 h 237155"/>
                <a:gd name="connsiteX69" fmla="*/ 35581 w 147391"/>
                <a:gd name="connsiteY69" fmla="*/ 112835 h 237155"/>
                <a:gd name="connsiteX70" fmla="*/ 33124 w 147391"/>
                <a:gd name="connsiteY70" fmla="*/ 116400 h 237155"/>
                <a:gd name="connsiteX71" fmla="*/ 32204 w 147391"/>
                <a:gd name="connsiteY71" fmla="*/ 121458 h 237155"/>
                <a:gd name="connsiteX72" fmla="*/ 31443 w 147391"/>
                <a:gd name="connsiteY72" fmla="*/ 123896 h 237155"/>
                <a:gd name="connsiteX73" fmla="*/ 33509 w 147391"/>
                <a:gd name="connsiteY73" fmla="*/ 128193 h 237155"/>
                <a:gd name="connsiteX74" fmla="*/ 32200 w 147391"/>
                <a:gd name="connsiteY74" fmla="*/ 132331 h 237155"/>
                <a:gd name="connsiteX75" fmla="*/ 34254 w 147391"/>
                <a:gd name="connsiteY75" fmla="*/ 135129 h 237155"/>
                <a:gd name="connsiteX76" fmla="*/ 29016 w 147391"/>
                <a:gd name="connsiteY76" fmla="*/ 141881 h 237155"/>
                <a:gd name="connsiteX77" fmla="*/ 26770 w 147391"/>
                <a:gd name="connsiteY77" fmla="*/ 142802 h 237155"/>
                <a:gd name="connsiteX78" fmla="*/ 26770 w 147391"/>
                <a:gd name="connsiteY78" fmla="*/ 146007 h 237155"/>
                <a:gd name="connsiteX79" fmla="*/ 25264 w 147391"/>
                <a:gd name="connsiteY79" fmla="*/ 158159 h 237155"/>
                <a:gd name="connsiteX80" fmla="*/ 9435 w 147391"/>
                <a:gd name="connsiteY80" fmla="*/ 173649 h 237155"/>
                <a:gd name="connsiteX81" fmla="*/ 10150 w 147391"/>
                <a:gd name="connsiteY81" fmla="*/ 174171 h 237155"/>
                <a:gd name="connsiteX82" fmla="*/ 11412 w 147391"/>
                <a:gd name="connsiteY82" fmla="*/ 181621 h 237155"/>
                <a:gd name="connsiteX83" fmla="*/ 13239 w 147391"/>
                <a:gd name="connsiteY83" fmla="*/ 185122 h 237155"/>
                <a:gd name="connsiteX84" fmla="*/ 13239 w 147391"/>
                <a:gd name="connsiteY84" fmla="*/ 194681 h 237155"/>
                <a:gd name="connsiteX85" fmla="*/ 15071 w 147391"/>
                <a:gd name="connsiteY85" fmla="*/ 200997 h 237155"/>
                <a:gd name="connsiteX86" fmla="*/ 14506 w 147391"/>
                <a:gd name="connsiteY86" fmla="*/ 210672 h 237155"/>
                <a:gd name="connsiteX87" fmla="*/ 14087 w 147391"/>
                <a:gd name="connsiteY87" fmla="*/ 218550 h 237155"/>
                <a:gd name="connsiteX88" fmla="*/ 13650 w 147391"/>
                <a:gd name="connsiteY88" fmla="*/ 225705 h 237155"/>
                <a:gd name="connsiteX89" fmla="*/ 18430 w 147391"/>
                <a:gd name="connsiteY89" fmla="*/ 229795 h 237155"/>
                <a:gd name="connsiteX90" fmla="*/ 17583 w 147391"/>
                <a:gd name="connsiteY90" fmla="*/ 236244 h 237155"/>
                <a:gd name="connsiteX91" fmla="*/ 26689 w 147391"/>
                <a:gd name="connsiteY91" fmla="*/ 237155 h 237155"/>
                <a:gd name="connsiteX92" fmla="*/ 26796 w 147391"/>
                <a:gd name="connsiteY92" fmla="*/ 236723 h 237155"/>
                <a:gd name="connsiteX93" fmla="*/ 25854 w 147391"/>
                <a:gd name="connsiteY93" fmla="*/ 228482 h 237155"/>
                <a:gd name="connsiteX94" fmla="*/ 28315 w 147391"/>
                <a:gd name="connsiteY94" fmla="*/ 219525 h 237155"/>
                <a:gd name="connsiteX95" fmla="*/ 41580 w 147391"/>
                <a:gd name="connsiteY95" fmla="*/ 212093 h 237155"/>
                <a:gd name="connsiteX96" fmla="*/ 57451 w 147391"/>
                <a:gd name="connsiteY96" fmla="*/ 205956 h 237155"/>
                <a:gd name="connsiteX97" fmla="*/ 64691 w 147391"/>
                <a:gd name="connsiteY97" fmla="*/ 194981 h 237155"/>
                <a:gd name="connsiteX98" fmla="*/ 67070 w 147391"/>
                <a:gd name="connsiteY98" fmla="*/ 178108 h 237155"/>
                <a:gd name="connsiteX99" fmla="*/ 66613 w 147391"/>
                <a:gd name="connsiteY99" fmla="*/ 169700 h 237155"/>
                <a:gd name="connsiteX100" fmla="*/ 59329 w 147391"/>
                <a:gd name="connsiteY100" fmla="*/ 143430 h 237155"/>
                <a:gd name="connsiteX101" fmla="*/ 61144 w 147391"/>
                <a:gd name="connsiteY101" fmla="*/ 135501 h 237155"/>
                <a:gd name="connsiteX102" fmla="*/ 97799 w 147391"/>
                <a:gd name="connsiteY102" fmla="*/ 104992 h 237155"/>
                <a:gd name="connsiteX103" fmla="*/ 109737 w 147391"/>
                <a:gd name="connsiteY103" fmla="*/ 98479 h 237155"/>
                <a:gd name="connsiteX104" fmla="*/ 123280 w 147391"/>
                <a:gd name="connsiteY104" fmla="*/ 91333 h 237155"/>
                <a:gd name="connsiteX105" fmla="*/ 143884 w 147391"/>
                <a:gd name="connsiteY105" fmla="*/ 67169 h 237155"/>
                <a:gd name="connsiteX106" fmla="*/ 146101 w 147391"/>
                <a:gd name="connsiteY106" fmla="*/ 52372 h 237155"/>
                <a:gd name="connsiteX107" fmla="*/ 146084 w 147391"/>
                <a:gd name="connsiteY107" fmla="*/ 37031 h 237155"/>
                <a:gd name="connsiteX108" fmla="*/ 146203 w 147391"/>
                <a:gd name="connsiteY108" fmla="*/ 25118 h 237155"/>
                <a:gd name="connsiteX109" fmla="*/ 147166 w 147391"/>
                <a:gd name="connsiteY109" fmla="*/ 4878 h 237155"/>
                <a:gd name="connsiteX110" fmla="*/ 146892 w 147391"/>
                <a:gd name="connsiteY110" fmla="*/ 0 h 23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Lst>
              <a:rect l="l" t="t" r="r" b="b"/>
              <a:pathLst>
                <a:path w="147391" h="237155">
                  <a:moveTo>
                    <a:pt x="146892" y="0"/>
                  </a:moveTo>
                  <a:lnTo>
                    <a:pt x="145117" y="1973"/>
                  </a:lnTo>
                  <a:lnTo>
                    <a:pt x="143242" y="1609"/>
                  </a:lnTo>
                  <a:lnTo>
                    <a:pt x="140628" y="3128"/>
                  </a:lnTo>
                  <a:lnTo>
                    <a:pt x="136122" y="5738"/>
                  </a:lnTo>
                  <a:lnTo>
                    <a:pt x="131629" y="7797"/>
                  </a:lnTo>
                  <a:lnTo>
                    <a:pt x="126755" y="9478"/>
                  </a:lnTo>
                  <a:lnTo>
                    <a:pt x="120769" y="10428"/>
                  </a:lnTo>
                  <a:lnTo>
                    <a:pt x="117024" y="12118"/>
                  </a:lnTo>
                  <a:lnTo>
                    <a:pt x="112715" y="10993"/>
                  </a:lnTo>
                  <a:lnTo>
                    <a:pt x="109540" y="10227"/>
                  </a:lnTo>
                  <a:lnTo>
                    <a:pt x="109155" y="13051"/>
                  </a:lnTo>
                  <a:lnTo>
                    <a:pt x="106729" y="14926"/>
                  </a:lnTo>
                  <a:lnTo>
                    <a:pt x="101290" y="16406"/>
                  </a:lnTo>
                  <a:lnTo>
                    <a:pt x="99617" y="15298"/>
                  </a:lnTo>
                  <a:lnTo>
                    <a:pt x="95685" y="13796"/>
                  </a:lnTo>
                  <a:lnTo>
                    <a:pt x="90242" y="17168"/>
                  </a:lnTo>
                  <a:lnTo>
                    <a:pt x="86318" y="17741"/>
                  </a:lnTo>
                  <a:lnTo>
                    <a:pt x="84443" y="15662"/>
                  </a:lnTo>
                  <a:lnTo>
                    <a:pt x="80900" y="14168"/>
                  </a:lnTo>
                  <a:lnTo>
                    <a:pt x="79013" y="12473"/>
                  </a:lnTo>
                  <a:lnTo>
                    <a:pt x="77332" y="13988"/>
                  </a:lnTo>
                  <a:lnTo>
                    <a:pt x="70211" y="14168"/>
                  </a:lnTo>
                  <a:lnTo>
                    <a:pt x="63596" y="14301"/>
                  </a:lnTo>
                  <a:cubicBezTo>
                    <a:pt x="64156" y="17322"/>
                    <a:pt x="63900" y="20309"/>
                    <a:pt x="62834" y="23441"/>
                  </a:cubicBezTo>
                  <a:cubicBezTo>
                    <a:pt x="60819" y="27652"/>
                    <a:pt x="60896" y="32016"/>
                    <a:pt x="62124" y="36548"/>
                  </a:cubicBezTo>
                  <a:cubicBezTo>
                    <a:pt x="62633" y="38431"/>
                    <a:pt x="62971" y="40390"/>
                    <a:pt x="63348" y="42329"/>
                  </a:cubicBezTo>
                  <a:lnTo>
                    <a:pt x="64781" y="42804"/>
                  </a:lnTo>
                  <a:lnTo>
                    <a:pt x="71521" y="48234"/>
                  </a:lnTo>
                  <a:lnTo>
                    <a:pt x="77148" y="56099"/>
                  </a:lnTo>
                  <a:lnTo>
                    <a:pt x="79950" y="64161"/>
                  </a:lnTo>
                  <a:lnTo>
                    <a:pt x="76386" y="67331"/>
                  </a:lnTo>
                  <a:lnTo>
                    <a:pt x="77148" y="70716"/>
                  </a:lnTo>
                  <a:lnTo>
                    <a:pt x="77507" y="75937"/>
                  </a:lnTo>
                  <a:lnTo>
                    <a:pt x="75072" y="80823"/>
                  </a:lnTo>
                  <a:lnTo>
                    <a:pt x="71521" y="82128"/>
                  </a:lnTo>
                  <a:lnTo>
                    <a:pt x="69847" y="88500"/>
                  </a:lnTo>
                  <a:lnTo>
                    <a:pt x="69642" y="93567"/>
                  </a:lnTo>
                  <a:lnTo>
                    <a:pt x="68718" y="96930"/>
                  </a:lnTo>
                  <a:lnTo>
                    <a:pt x="65898" y="96750"/>
                  </a:lnTo>
                  <a:lnTo>
                    <a:pt x="66103" y="93365"/>
                  </a:lnTo>
                  <a:lnTo>
                    <a:pt x="60288" y="87576"/>
                  </a:lnTo>
                  <a:lnTo>
                    <a:pt x="55795" y="80271"/>
                  </a:lnTo>
                  <a:lnTo>
                    <a:pt x="55607" y="72599"/>
                  </a:lnTo>
                  <a:lnTo>
                    <a:pt x="59539" y="66215"/>
                  </a:lnTo>
                  <a:lnTo>
                    <a:pt x="59154" y="58178"/>
                  </a:lnTo>
                  <a:lnTo>
                    <a:pt x="53360" y="55928"/>
                  </a:lnTo>
                  <a:lnTo>
                    <a:pt x="47746" y="58542"/>
                  </a:lnTo>
                  <a:lnTo>
                    <a:pt x="45684" y="56865"/>
                  </a:lnTo>
                  <a:lnTo>
                    <a:pt x="42299" y="51062"/>
                  </a:lnTo>
                  <a:lnTo>
                    <a:pt x="24523" y="57044"/>
                  </a:lnTo>
                  <a:lnTo>
                    <a:pt x="8982" y="63412"/>
                  </a:lnTo>
                  <a:lnTo>
                    <a:pt x="6735" y="63228"/>
                  </a:lnTo>
                  <a:lnTo>
                    <a:pt x="2242" y="65663"/>
                  </a:lnTo>
                  <a:lnTo>
                    <a:pt x="0" y="68268"/>
                  </a:lnTo>
                  <a:lnTo>
                    <a:pt x="2062" y="79137"/>
                  </a:lnTo>
                  <a:lnTo>
                    <a:pt x="8237" y="79501"/>
                  </a:lnTo>
                  <a:lnTo>
                    <a:pt x="9735" y="81204"/>
                  </a:lnTo>
                  <a:lnTo>
                    <a:pt x="11430" y="79501"/>
                  </a:lnTo>
                  <a:lnTo>
                    <a:pt x="18345" y="82124"/>
                  </a:lnTo>
                  <a:lnTo>
                    <a:pt x="21721" y="85488"/>
                  </a:lnTo>
                  <a:lnTo>
                    <a:pt x="29201" y="87186"/>
                  </a:lnTo>
                  <a:lnTo>
                    <a:pt x="32949" y="90002"/>
                  </a:lnTo>
                  <a:lnTo>
                    <a:pt x="36133" y="90755"/>
                  </a:lnTo>
                  <a:lnTo>
                    <a:pt x="36133" y="93173"/>
                  </a:lnTo>
                  <a:lnTo>
                    <a:pt x="35003" y="96930"/>
                  </a:lnTo>
                  <a:lnTo>
                    <a:pt x="35003" y="101988"/>
                  </a:lnTo>
                  <a:lnTo>
                    <a:pt x="34254" y="107598"/>
                  </a:lnTo>
                  <a:lnTo>
                    <a:pt x="31832" y="111355"/>
                  </a:lnTo>
                  <a:lnTo>
                    <a:pt x="35581" y="112835"/>
                  </a:lnTo>
                  <a:lnTo>
                    <a:pt x="33124" y="116400"/>
                  </a:lnTo>
                  <a:lnTo>
                    <a:pt x="32204" y="121458"/>
                  </a:lnTo>
                  <a:lnTo>
                    <a:pt x="31443" y="123896"/>
                  </a:lnTo>
                  <a:lnTo>
                    <a:pt x="33509" y="128193"/>
                  </a:lnTo>
                  <a:lnTo>
                    <a:pt x="32200" y="132331"/>
                  </a:lnTo>
                  <a:lnTo>
                    <a:pt x="34254" y="135129"/>
                  </a:lnTo>
                  <a:lnTo>
                    <a:pt x="29016" y="141881"/>
                  </a:lnTo>
                  <a:lnTo>
                    <a:pt x="26770" y="142802"/>
                  </a:lnTo>
                  <a:lnTo>
                    <a:pt x="26770" y="146007"/>
                  </a:lnTo>
                  <a:lnTo>
                    <a:pt x="25264" y="158159"/>
                  </a:lnTo>
                  <a:lnTo>
                    <a:pt x="9435" y="173649"/>
                  </a:lnTo>
                  <a:lnTo>
                    <a:pt x="10150" y="174171"/>
                  </a:lnTo>
                  <a:lnTo>
                    <a:pt x="11412" y="181621"/>
                  </a:lnTo>
                  <a:lnTo>
                    <a:pt x="13239" y="185122"/>
                  </a:lnTo>
                  <a:lnTo>
                    <a:pt x="13239" y="194681"/>
                  </a:lnTo>
                  <a:lnTo>
                    <a:pt x="15071" y="200997"/>
                  </a:lnTo>
                  <a:lnTo>
                    <a:pt x="14506" y="210672"/>
                  </a:lnTo>
                  <a:lnTo>
                    <a:pt x="14087" y="218550"/>
                  </a:lnTo>
                  <a:lnTo>
                    <a:pt x="13650" y="225705"/>
                  </a:lnTo>
                  <a:lnTo>
                    <a:pt x="18430" y="229795"/>
                  </a:lnTo>
                  <a:lnTo>
                    <a:pt x="17583" y="236244"/>
                  </a:lnTo>
                  <a:lnTo>
                    <a:pt x="26689" y="237155"/>
                  </a:lnTo>
                  <a:cubicBezTo>
                    <a:pt x="26714" y="237014"/>
                    <a:pt x="26757" y="236860"/>
                    <a:pt x="26796" y="236723"/>
                  </a:cubicBezTo>
                  <a:cubicBezTo>
                    <a:pt x="27489" y="233925"/>
                    <a:pt x="27433" y="231156"/>
                    <a:pt x="25854" y="228482"/>
                  </a:cubicBezTo>
                  <a:cubicBezTo>
                    <a:pt x="23642" y="224742"/>
                    <a:pt x="25674" y="221819"/>
                    <a:pt x="28315" y="219525"/>
                  </a:cubicBezTo>
                  <a:cubicBezTo>
                    <a:pt x="32179" y="216166"/>
                    <a:pt x="36364" y="213325"/>
                    <a:pt x="41580" y="212093"/>
                  </a:cubicBezTo>
                  <a:cubicBezTo>
                    <a:pt x="47130" y="210796"/>
                    <a:pt x="52633" y="209260"/>
                    <a:pt x="57451" y="205956"/>
                  </a:cubicBezTo>
                  <a:cubicBezTo>
                    <a:pt x="61366" y="203282"/>
                    <a:pt x="64653" y="199889"/>
                    <a:pt x="64691" y="194981"/>
                  </a:cubicBezTo>
                  <a:cubicBezTo>
                    <a:pt x="64708" y="189178"/>
                    <a:pt x="66035" y="183701"/>
                    <a:pt x="67070" y="178108"/>
                  </a:cubicBezTo>
                  <a:cubicBezTo>
                    <a:pt x="67601" y="175301"/>
                    <a:pt x="67426" y="172541"/>
                    <a:pt x="66613" y="169700"/>
                  </a:cubicBezTo>
                  <a:cubicBezTo>
                    <a:pt x="64088" y="160958"/>
                    <a:pt x="61794" y="152160"/>
                    <a:pt x="59329" y="143430"/>
                  </a:cubicBezTo>
                  <a:cubicBezTo>
                    <a:pt x="58452" y="140358"/>
                    <a:pt x="58996" y="137213"/>
                    <a:pt x="61144" y="135501"/>
                  </a:cubicBezTo>
                  <a:cubicBezTo>
                    <a:pt x="73613" y="125608"/>
                    <a:pt x="85569" y="115137"/>
                    <a:pt x="97799" y="104992"/>
                  </a:cubicBezTo>
                  <a:cubicBezTo>
                    <a:pt x="101230" y="102146"/>
                    <a:pt x="105539" y="100122"/>
                    <a:pt x="109737" y="98479"/>
                  </a:cubicBezTo>
                  <a:cubicBezTo>
                    <a:pt x="114568" y="96609"/>
                    <a:pt x="118813" y="93823"/>
                    <a:pt x="123280" y="91333"/>
                  </a:cubicBezTo>
                  <a:cubicBezTo>
                    <a:pt x="133268" y="85830"/>
                    <a:pt x="139601" y="77546"/>
                    <a:pt x="143884" y="67169"/>
                  </a:cubicBezTo>
                  <a:cubicBezTo>
                    <a:pt x="145895" y="62299"/>
                    <a:pt x="147021" y="57802"/>
                    <a:pt x="146101" y="52372"/>
                  </a:cubicBezTo>
                  <a:cubicBezTo>
                    <a:pt x="145283" y="47404"/>
                    <a:pt x="146015" y="42175"/>
                    <a:pt x="146084" y="37031"/>
                  </a:cubicBezTo>
                  <a:cubicBezTo>
                    <a:pt x="146152" y="33064"/>
                    <a:pt x="146974" y="28918"/>
                    <a:pt x="146203" y="25118"/>
                  </a:cubicBezTo>
                  <a:cubicBezTo>
                    <a:pt x="144800" y="18173"/>
                    <a:pt x="145596" y="11613"/>
                    <a:pt x="147166" y="4878"/>
                  </a:cubicBezTo>
                  <a:cubicBezTo>
                    <a:pt x="147543" y="3171"/>
                    <a:pt x="147444" y="1502"/>
                    <a:pt x="146892" y="0"/>
                  </a:cubicBezTo>
                  <a:close/>
                </a:path>
              </a:pathLst>
            </a:custGeom>
            <a:grpFill/>
            <a:ln w="5028" cap="flat">
              <a:solidFill>
                <a:schemeClr val="bg1"/>
              </a:solidFill>
              <a:prstDash val="solid"/>
              <a:miter/>
            </a:ln>
          </p:spPr>
          <p:txBody>
            <a:bodyPr rtlCol="0" anchor="ctr"/>
            <a:lstStyle/>
            <a:p>
              <a:endParaRPr lang="en-US"/>
            </a:p>
          </p:txBody>
        </p:sp>
        <p:sp>
          <p:nvSpPr>
            <p:cNvPr id="541" name="Freeform 540">
              <a:extLst>
                <a:ext uri="{FF2B5EF4-FFF2-40B4-BE49-F238E27FC236}">
                  <a16:creationId xmlns:a16="http://schemas.microsoft.com/office/drawing/2014/main" id="{CC64ECA1-08A2-DCFA-ECC8-15595B64CB9C}"/>
                </a:ext>
              </a:extLst>
            </p:cNvPr>
            <p:cNvSpPr/>
            <p:nvPr/>
          </p:nvSpPr>
          <p:spPr>
            <a:xfrm>
              <a:off x="6507093" y="5331676"/>
              <a:ext cx="110678" cy="100177"/>
            </a:xfrm>
            <a:custGeom>
              <a:avLst/>
              <a:gdLst>
                <a:gd name="connsiteX0" fmla="*/ 933 w 110678"/>
                <a:gd name="connsiteY0" fmla="*/ 36193 h 100177"/>
                <a:gd name="connsiteX1" fmla="*/ 2246 w 110678"/>
                <a:gd name="connsiteY1" fmla="*/ 37309 h 100177"/>
                <a:gd name="connsiteX2" fmla="*/ 8229 w 110678"/>
                <a:gd name="connsiteY2" fmla="*/ 44036 h 100177"/>
                <a:gd name="connsiteX3" fmla="*/ 10300 w 110678"/>
                <a:gd name="connsiteY3" fmla="*/ 48362 h 100177"/>
                <a:gd name="connsiteX4" fmla="*/ 11245 w 110678"/>
                <a:gd name="connsiteY4" fmla="*/ 51721 h 100177"/>
                <a:gd name="connsiteX5" fmla="*/ 13672 w 110678"/>
                <a:gd name="connsiteY5" fmla="*/ 52855 h 100177"/>
                <a:gd name="connsiteX6" fmla="*/ 18913 w 110678"/>
                <a:gd name="connsiteY6" fmla="*/ 60900 h 100177"/>
                <a:gd name="connsiteX7" fmla="*/ 27716 w 110678"/>
                <a:gd name="connsiteY7" fmla="*/ 67648 h 100177"/>
                <a:gd name="connsiteX8" fmla="*/ 29025 w 110678"/>
                <a:gd name="connsiteY8" fmla="*/ 70083 h 100177"/>
                <a:gd name="connsiteX9" fmla="*/ 32585 w 110678"/>
                <a:gd name="connsiteY9" fmla="*/ 73091 h 100177"/>
                <a:gd name="connsiteX10" fmla="*/ 32033 w 110678"/>
                <a:gd name="connsiteY10" fmla="*/ 74952 h 100177"/>
                <a:gd name="connsiteX11" fmla="*/ 34267 w 110678"/>
                <a:gd name="connsiteY11" fmla="*/ 82064 h 100177"/>
                <a:gd name="connsiteX12" fmla="*/ 37643 w 110678"/>
                <a:gd name="connsiteY12" fmla="*/ 87118 h 100177"/>
                <a:gd name="connsiteX13" fmla="*/ 42140 w 110678"/>
                <a:gd name="connsiteY13" fmla="*/ 86921 h 100177"/>
                <a:gd name="connsiteX14" fmla="*/ 47754 w 110678"/>
                <a:gd name="connsiteY14" fmla="*/ 88247 h 100177"/>
                <a:gd name="connsiteX15" fmla="*/ 53185 w 110678"/>
                <a:gd name="connsiteY15" fmla="*/ 90301 h 100177"/>
                <a:gd name="connsiteX16" fmla="*/ 53741 w 110678"/>
                <a:gd name="connsiteY16" fmla="*/ 92552 h 100177"/>
                <a:gd name="connsiteX17" fmla="*/ 56013 w 110678"/>
                <a:gd name="connsiteY17" fmla="*/ 94944 h 100177"/>
                <a:gd name="connsiteX18" fmla="*/ 49162 w 110678"/>
                <a:gd name="connsiteY18" fmla="*/ 97178 h 100177"/>
                <a:gd name="connsiteX19" fmla="*/ 56882 w 110678"/>
                <a:gd name="connsiteY19" fmla="*/ 94649 h 100177"/>
                <a:gd name="connsiteX20" fmla="*/ 64041 w 110678"/>
                <a:gd name="connsiteY20" fmla="*/ 94944 h 100177"/>
                <a:gd name="connsiteX21" fmla="*/ 65312 w 110678"/>
                <a:gd name="connsiteY21" fmla="*/ 96895 h 100177"/>
                <a:gd name="connsiteX22" fmla="*/ 68256 w 110678"/>
                <a:gd name="connsiteY22" fmla="*/ 97054 h 100177"/>
                <a:gd name="connsiteX23" fmla="*/ 71499 w 110678"/>
                <a:gd name="connsiteY23" fmla="*/ 99018 h 100177"/>
                <a:gd name="connsiteX24" fmla="*/ 77105 w 110678"/>
                <a:gd name="connsiteY24" fmla="*/ 97601 h 100177"/>
                <a:gd name="connsiteX25" fmla="*/ 81884 w 110678"/>
                <a:gd name="connsiteY25" fmla="*/ 98599 h 100177"/>
                <a:gd name="connsiteX26" fmla="*/ 83981 w 110678"/>
                <a:gd name="connsiteY26" fmla="*/ 100177 h 100177"/>
                <a:gd name="connsiteX27" fmla="*/ 99809 w 110678"/>
                <a:gd name="connsiteY27" fmla="*/ 84687 h 100177"/>
                <a:gd name="connsiteX28" fmla="*/ 101320 w 110678"/>
                <a:gd name="connsiteY28" fmla="*/ 72535 h 100177"/>
                <a:gd name="connsiteX29" fmla="*/ 101320 w 110678"/>
                <a:gd name="connsiteY29" fmla="*/ 69330 h 100177"/>
                <a:gd name="connsiteX30" fmla="*/ 103567 w 110678"/>
                <a:gd name="connsiteY30" fmla="*/ 68410 h 100177"/>
                <a:gd name="connsiteX31" fmla="*/ 108804 w 110678"/>
                <a:gd name="connsiteY31" fmla="*/ 61657 h 100177"/>
                <a:gd name="connsiteX32" fmla="*/ 106750 w 110678"/>
                <a:gd name="connsiteY32" fmla="*/ 58859 h 100177"/>
                <a:gd name="connsiteX33" fmla="*/ 108060 w 110678"/>
                <a:gd name="connsiteY33" fmla="*/ 54721 h 100177"/>
                <a:gd name="connsiteX34" fmla="*/ 105988 w 110678"/>
                <a:gd name="connsiteY34" fmla="*/ 50425 h 100177"/>
                <a:gd name="connsiteX35" fmla="*/ 106750 w 110678"/>
                <a:gd name="connsiteY35" fmla="*/ 47986 h 100177"/>
                <a:gd name="connsiteX36" fmla="*/ 107670 w 110678"/>
                <a:gd name="connsiteY36" fmla="*/ 42928 h 100177"/>
                <a:gd name="connsiteX37" fmla="*/ 110126 w 110678"/>
                <a:gd name="connsiteY37" fmla="*/ 39363 h 100177"/>
                <a:gd name="connsiteX38" fmla="*/ 106378 w 110678"/>
                <a:gd name="connsiteY38" fmla="*/ 37883 h 100177"/>
                <a:gd name="connsiteX39" fmla="*/ 108804 w 110678"/>
                <a:gd name="connsiteY39" fmla="*/ 34126 h 100177"/>
                <a:gd name="connsiteX40" fmla="*/ 109553 w 110678"/>
                <a:gd name="connsiteY40" fmla="*/ 28516 h 100177"/>
                <a:gd name="connsiteX41" fmla="*/ 109553 w 110678"/>
                <a:gd name="connsiteY41" fmla="*/ 23458 h 100177"/>
                <a:gd name="connsiteX42" fmla="*/ 110678 w 110678"/>
                <a:gd name="connsiteY42" fmla="*/ 19705 h 100177"/>
                <a:gd name="connsiteX43" fmla="*/ 110678 w 110678"/>
                <a:gd name="connsiteY43" fmla="*/ 17287 h 100177"/>
                <a:gd name="connsiteX44" fmla="*/ 107495 w 110678"/>
                <a:gd name="connsiteY44" fmla="*/ 16534 h 100177"/>
                <a:gd name="connsiteX45" fmla="*/ 103746 w 110678"/>
                <a:gd name="connsiteY45" fmla="*/ 13719 h 100177"/>
                <a:gd name="connsiteX46" fmla="*/ 96267 w 110678"/>
                <a:gd name="connsiteY46" fmla="*/ 12020 h 100177"/>
                <a:gd name="connsiteX47" fmla="*/ 92890 w 110678"/>
                <a:gd name="connsiteY47" fmla="*/ 8656 h 100177"/>
                <a:gd name="connsiteX48" fmla="*/ 85975 w 110678"/>
                <a:gd name="connsiteY48" fmla="*/ 6033 h 100177"/>
                <a:gd name="connsiteX49" fmla="*/ 84277 w 110678"/>
                <a:gd name="connsiteY49" fmla="*/ 7741 h 100177"/>
                <a:gd name="connsiteX50" fmla="*/ 82783 w 110678"/>
                <a:gd name="connsiteY50" fmla="*/ 6033 h 100177"/>
                <a:gd name="connsiteX51" fmla="*/ 76604 w 110678"/>
                <a:gd name="connsiteY51" fmla="*/ 5670 h 100177"/>
                <a:gd name="connsiteX52" fmla="*/ 75684 w 110678"/>
                <a:gd name="connsiteY52" fmla="*/ 796 h 100177"/>
                <a:gd name="connsiteX53" fmla="*/ 69526 w 110678"/>
                <a:gd name="connsiteY53" fmla="*/ 274 h 100177"/>
                <a:gd name="connsiteX54" fmla="*/ 64319 w 110678"/>
                <a:gd name="connsiteY54" fmla="*/ 0 h 100177"/>
                <a:gd name="connsiteX55" fmla="*/ 53788 w 110678"/>
                <a:gd name="connsiteY55" fmla="*/ 4626 h 100177"/>
                <a:gd name="connsiteX56" fmla="*/ 52658 w 110678"/>
                <a:gd name="connsiteY56" fmla="*/ 11793 h 100177"/>
                <a:gd name="connsiteX57" fmla="*/ 51832 w 110678"/>
                <a:gd name="connsiteY57" fmla="*/ 14048 h 100177"/>
                <a:gd name="connsiteX58" fmla="*/ 50707 w 110678"/>
                <a:gd name="connsiteY58" fmla="*/ 16988 h 100177"/>
                <a:gd name="connsiteX59" fmla="*/ 48033 w 110678"/>
                <a:gd name="connsiteY59" fmla="*/ 15032 h 100177"/>
                <a:gd name="connsiteX60" fmla="*/ 44943 w 110678"/>
                <a:gd name="connsiteY60" fmla="*/ 18113 h 100177"/>
                <a:gd name="connsiteX61" fmla="*/ 42277 w 110678"/>
                <a:gd name="connsiteY61" fmla="*/ 17981 h 100177"/>
                <a:gd name="connsiteX62" fmla="*/ 39325 w 110678"/>
                <a:gd name="connsiteY62" fmla="*/ 21768 h 100177"/>
                <a:gd name="connsiteX63" fmla="*/ 36389 w 110678"/>
                <a:gd name="connsiteY63" fmla="*/ 22893 h 100177"/>
                <a:gd name="connsiteX64" fmla="*/ 33993 w 110678"/>
                <a:gd name="connsiteY64" fmla="*/ 26825 h 100177"/>
                <a:gd name="connsiteX65" fmla="*/ 31045 w 110678"/>
                <a:gd name="connsiteY65" fmla="*/ 30202 h 100177"/>
                <a:gd name="connsiteX66" fmla="*/ 24583 w 110678"/>
                <a:gd name="connsiteY66" fmla="*/ 35670 h 100177"/>
                <a:gd name="connsiteX67" fmla="*/ 18973 w 110678"/>
                <a:gd name="connsiteY67" fmla="*/ 33141 h 100177"/>
                <a:gd name="connsiteX68" fmla="*/ 12636 w 110678"/>
                <a:gd name="connsiteY68" fmla="*/ 32298 h 100177"/>
                <a:gd name="connsiteX69" fmla="*/ 10248 w 110678"/>
                <a:gd name="connsiteY69" fmla="*/ 34126 h 100177"/>
                <a:gd name="connsiteX70" fmla="*/ 4647 w 110678"/>
                <a:gd name="connsiteY70" fmla="*/ 31592 h 100177"/>
                <a:gd name="connsiteX71" fmla="*/ 0 w 110678"/>
                <a:gd name="connsiteY71" fmla="*/ 31040 h 100177"/>
                <a:gd name="connsiteX72" fmla="*/ 753 w 110678"/>
                <a:gd name="connsiteY72" fmla="*/ 32808 h 100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110678" h="100177">
                  <a:moveTo>
                    <a:pt x="933" y="36193"/>
                  </a:moveTo>
                  <a:lnTo>
                    <a:pt x="2246" y="37309"/>
                  </a:lnTo>
                  <a:lnTo>
                    <a:pt x="8229" y="44036"/>
                  </a:lnTo>
                  <a:lnTo>
                    <a:pt x="10300" y="48362"/>
                  </a:lnTo>
                  <a:lnTo>
                    <a:pt x="11245" y="51721"/>
                  </a:lnTo>
                  <a:lnTo>
                    <a:pt x="13672" y="52855"/>
                  </a:lnTo>
                  <a:lnTo>
                    <a:pt x="18913" y="60900"/>
                  </a:lnTo>
                  <a:lnTo>
                    <a:pt x="27716" y="67648"/>
                  </a:lnTo>
                  <a:lnTo>
                    <a:pt x="29025" y="70083"/>
                  </a:lnTo>
                  <a:lnTo>
                    <a:pt x="32585" y="73091"/>
                  </a:lnTo>
                  <a:lnTo>
                    <a:pt x="32033" y="74952"/>
                  </a:lnTo>
                  <a:lnTo>
                    <a:pt x="34267" y="82064"/>
                  </a:lnTo>
                  <a:lnTo>
                    <a:pt x="37643" y="87118"/>
                  </a:lnTo>
                  <a:lnTo>
                    <a:pt x="42140" y="86921"/>
                  </a:lnTo>
                  <a:lnTo>
                    <a:pt x="47754" y="88247"/>
                  </a:lnTo>
                  <a:lnTo>
                    <a:pt x="53185" y="90301"/>
                  </a:lnTo>
                  <a:lnTo>
                    <a:pt x="53741" y="92552"/>
                  </a:lnTo>
                  <a:lnTo>
                    <a:pt x="56013" y="94944"/>
                  </a:lnTo>
                  <a:lnTo>
                    <a:pt x="49162" y="97178"/>
                  </a:lnTo>
                  <a:lnTo>
                    <a:pt x="56882" y="94649"/>
                  </a:lnTo>
                  <a:lnTo>
                    <a:pt x="64041" y="94944"/>
                  </a:lnTo>
                  <a:lnTo>
                    <a:pt x="65312" y="96895"/>
                  </a:lnTo>
                  <a:lnTo>
                    <a:pt x="68256" y="97054"/>
                  </a:lnTo>
                  <a:lnTo>
                    <a:pt x="71499" y="99018"/>
                  </a:lnTo>
                  <a:lnTo>
                    <a:pt x="77105" y="97601"/>
                  </a:lnTo>
                  <a:lnTo>
                    <a:pt x="81884" y="98599"/>
                  </a:lnTo>
                  <a:lnTo>
                    <a:pt x="83981" y="100177"/>
                  </a:lnTo>
                  <a:lnTo>
                    <a:pt x="99809" y="84687"/>
                  </a:lnTo>
                  <a:lnTo>
                    <a:pt x="101320" y="72535"/>
                  </a:lnTo>
                  <a:lnTo>
                    <a:pt x="101320" y="69330"/>
                  </a:lnTo>
                  <a:lnTo>
                    <a:pt x="103567" y="68410"/>
                  </a:lnTo>
                  <a:lnTo>
                    <a:pt x="108804" y="61657"/>
                  </a:lnTo>
                  <a:lnTo>
                    <a:pt x="106750" y="58859"/>
                  </a:lnTo>
                  <a:lnTo>
                    <a:pt x="108060" y="54721"/>
                  </a:lnTo>
                  <a:lnTo>
                    <a:pt x="105988" y="50425"/>
                  </a:lnTo>
                  <a:lnTo>
                    <a:pt x="106750" y="47986"/>
                  </a:lnTo>
                  <a:lnTo>
                    <a:pt x="107670" y="42928"/>
                  </a:lnTo>
                  <a:lnTo>
                    <a:pt x="110126" y="39363"/>
                  </a:lnTo>
                  <a:lnTo>
                    <a:pt x="106378" y="37883"/>
                  </a:lnTo>
                  <a:lnTo>
                    <a:pt x="108804" y="34126"/>
                  </a:lnTo>
                  <a:lnTo>
                    <a:pt x="109553" y="28516"/>
                  </a:lnTo>
                  <a:lnTo>
                    <a:pt x="109553" y="23458"/>
                  </a:lnTo>
                  <a:lnTo>
                    <a:pt x="110678" y="19705"/>
                  </a:lnTo>
                  <a:lnTo>
                    <a:pt x="110678" y="17287"/>
                  </a:lnTo>
                  <a:lnTo>
                    <a:pt x="107495" y="16534"/>
                  </a:lnTo>
                  <a:lnTo>
                    <a:pt x="103746" y="13719"/>
                  </a:lnTo>
                  <a:lnTo>
                    <a:pt x="96267" y="12020"/>
                  </a:lnTo>
                  <a:lnTo>
                    <a:pt x="92890" y="8656"/>
                  </a:lnTo>
                  <a:lnTo>
                    <a:pt x="85975" y="6033"/>
                  </a:lnTo>
                  <a:lnTo>
                    <a:pt x="84277" y="7741"/>
                  </a:lnTo>
                  <a:lnTo>
                    <a:pt x="82783" y="6033"/>
                  </a:lnTo>
                  <a:lnTo>
                    <a:pt x="76604" y="5670"/>
                  </a:lnTo>
                  <a:lnTo>
                    <a:pt x="75684" y="796"/>
                  </a:lnTo>
                  <a:lnTo>
                    <a:pt x="69526" y="274"/>
                  </a:lnTo>
                  <a:lnTo>
                    <a:pt x="64319" y="0"/>
                  </a:lnTo>
                  <a:lnTo>
                    <a:pt x="53788" y="4626"/>
                  </a:lnTo>
                  <a:lnTo>
                    <a:pt x="52658" y="11793"/>
                  </a:lnTo>
                  <a:lnTo>
                    <a:pt x="51832" y="14048"/>
                  </a:lnTo>
                  <a:lnTo>
                    <a:pt x="50707" y="16988"/>
                  </a:lnTo>
                  <a:lnTo>
                    <a:pt x="48033" y="15032"/>
                  </a:lnTo>
                  <a:lnTo>
                    <a:pt x="44943" y="18113"/>
                  </a:lnTo>
                  <a:lnTo>
                    <a:pt x="42277" y="17981"/>
                  </a:lnTo>
                  <a:lnTo>
                    <a:pt x="39325" y="21768"/>
                  </a:lnTo>
                  <a:lnTo>
                    <a:pt x="36389" y="22893"/>
                  </a:lnTo>
                  <a:lnTo>
                    <a:pt x="33993" y="26825"/>
                  </a:lnTo>
                  <a:lnTo>
                    <a:pt x="31045" y="30202"/>
                  </a:lnTo>
                  <a:lnTo>
                    <a:pt x="24583" y="35670"/>
                  </a:lnTo>
                  <a:lnTo>
                    <a:pt x="18973" y="33141"/>
                  </a:lnTo>
                  <a:lnTo>
                    <a:pt x="12636" y="32298"/>
                  </a:lnTo>
                  <a:lnTo>
                    <a:pt x="10248" y="34126"/>
                  </a:lnTo>
                  <a:lnTo>
                    <a:pt x="4647" y="31592"/>
                  </a:lnTo>
                  <a:lnTo>
                    <a:pt x="0" y="31040"/>
                  </a:lnTo>
                  <a:lnTo>
                    <a:pt x="753" y="32808"/>
                  </a:lnTo>
                  <a:close/>
                </a:path>
              </a:pathLst>
            </a:custGeom>
            <a:grpFill/>
            <a:ln w="5028" cap="flat">
              <a:solidFill>
                <a:schemeClr val="bg1"/>
              </a:solidFill>
              <a:prstDash val="solid"/>
              <a:miter/>
            </a:ln>
          </p:spPr>
          <p:txBody>
            <a:bodyPr rtlCol="0" anchor="ctr"/>
            <a:lstStyle/>
            <a:p>
              <a:endParaRPr lang="en-US"/>
            </a:p>
          </p:txBody>
        </p:sp>
        <p:grpSp>
          <p:nvGrpSpPr>
            <p:cNvPr id="542" name="Graphic 2398">
              <a:extLst>
                <a:ext uri="{FF2B5EF4-FFF2-40B4-BE49-F238E27FC236}">
                  <a16:creationId xmlns:a16="http://schemas.microsoft.com/office/drawing/2014/main" id="{26F30000-3DE5-2F8E-718D-64787541B5EE}"/>
                </a:ext>
              </a:extLst>
            </p:cNvPr>
            <p:cNvGrpSpPr/>
            <p:nvPr/>
          </p:nvGrpSpPr>
          <p:grpSpPr>
            <a:xfrm>
              <a:off x="6316795" y="5191775"/>
              <a:ext cx="177212" cy="359075"/>
              <a:chOff x="6316795" y="5191775"/>
              <a:chExt cx="177212" cy="359075"/>
            </a:xfrm>
            <a:grpFill/>
          </p:grpSpPr>
          <p:sp>
            <p:nvSpPr>
              <p:cNvPr id="627" name="Freeform 626">
                <a:extLst>
                  <a:ext uri="{FF2B5EF4-FFF2-40B4-BE49-F238E27FC236}">
                    <a16:creationId xmlns:a16="http://schemas.microsoft.com/office/drawing/2014/main" id="{215B1B65-184D-6024-3B84-AD8354BDCA83}"/>
                  </a:ext>
                </a:extLst>
              </p:cNvPr>
              <p:cNvSpPr/>
              <p:nvPr/>
            </p:nvSpPr>
            <p:spPr>
              <a:xfrm>
                <a:off x="6328146" y="5381664"/>
                <a:ext cx="2580" cy="4843"/>
              </a:xfrm>
              <a:custGeom>
                <a:avLst/>
                <a:gdLst>
                  <a:gd name="connsiteX0" fmla="*/ 2580 w 2580"/>
                  <a:gd name="connsiteY0" fmla="*/ 4844 h 4843"/>
                  <a:gd name="connsiteX1" fmla="*/ 0 w 2580"/>
                  <a:gd name="connsiteY1" fmla="*/ 0 h 4843"/>
                  <a:gd name="connsiteX2" fmla="*/ 2580 w 2580"/>
                  <a:gd name="connsiteY2" fmla="*/ 4844 h 4843"/>
                </a:gdLst>
                <a:ahLst/>
                <a:cxnLst>
                  <a:cxn ang="0">
                    <a:pos x="connsiteX0" y="connsiteY0"/>
                  </a:cxn>
                  <a:cxn ang="0">
                    <a:pos x="connsiteX1" y="connsiteY1"/>
                  </a:cxn>
                  <a:cxn ang="0">
                    <a:pos x="connsiteX2" y="connsiteY2"/>
                  </a:cxn>
                </a:cxnLst>
                <a:rect l="l" t="t" r="r" b="b"/>
                <a:pathLst>
                  <a:path w="2580" h="4843">
                    <a:moveTo>
                      <a:pt x="2580" y="4844"/>
                    </a:moveTo>
                    <a:cubicBezTo>
                      <a:pt x="1784" y="3192"/>
                      <a:pt x="937" y="1562"/>
                      <a:pt x="0" y="0"/>
                    </a:cubicBezTo>
                    <a:cubicBezTo>
                      <a:pt x="928" y="1566"/>
                      <a:pt x="1784" y="3196"/>
                      <a:pt x="2580" y="4844"/>
                    </a:cubicBezTo>
                    <a:close/>
                  </a:path>
                </a:pathLst>
              </a:custGeom>
              <a:grpFill/>
              <a:ln w="5028" cap="flat">
                <a:solidFill>
                  <a:schemeClr val="bg1"/>
                </a:solidFill>
                <a:prstDash val="solid"/>
                <a:miter/>
              </a:ln>
            </p:spPr>
            <p:txBody>
              <a:bodyPr rtlCol="0" anchor="ctr"/>
              <a:lstStyle/>
              <a:p>
                <a:endParaRPr lang="en-US"/>
              </a:p>
            </p:txBody>
          </p:sp>
          <p:sp>
            <p:nvSpPr>
              <p:cNvPr id="628" name="Freeform 627">
                <a:extLst>
                  <a:ext uri="{FF2B5EF4-FFF2-40B4-BE49-F238E27FC236}">
                    <a16:creationId xmlns:a16="http://schemas.microsoft.com/office/drawing/2014/main" id="{E034C93A-8D63-2294-21CA-FF2E94A7F530}"/>
                  </a:ext>
                </a:extLst>
              </p:cNvPr>
              <p:cNvSpPr/>
              <p:nvPr/>
            </p:nvSpPr>
            <p:spPr>
              <a:xfrm>
                <a:off x="6316795" y="5191775"/>
                <a:ext cx="177212" cy="175682"/>
              </a:xfrm>
              <a:custGeom>
                <a:avLst/>
                <a:gdLst>
                  <a:gd name="connsiteX0" fmla="*/ 3786 w 177212"/>
                  <a:gd name="connsiteY0" fmla="*/ 165883 h 175682"/>
                  <a:gd name="connsiteX1" fmla="*/ 5194 w 177212"/>
                  <a:gd name="connsiteY1" fmla="*/ 163337 h 175682"/>
                  <a:gd name="connsiteX2" fmla="*/ 9409 w 177212"/>
                  <a:gd name="connsiteY2" fmla="*/ 163337 h 175682"/>
                  <a:gd name="connsiteX3" fmla="*/ 12211 w 177212"/>
                  <a:gd name="connsiteY3" fmla="*/ 164193 h 175682"/>
                  <a:gd name="connsiteX4" fmla="*/ 13055 w 177212"/>
                  <a:gd name="connsiteY4" fmla="*/ 161099 h 175682"/>
                  <a:gd name="connsiteX5" fmla="*/ 17560 w 177212"/>
                  <a:gd name="connsiteY5" fmla="*/ 159126 h 175682"/>
                  <a:gd name="connsiteX6" fmla="*/ 22054 w 177212"/>
                  <a:gd name="connsiteY6" fmla="*/ 159969 h 175682"/>
                  <a:gd name="connsiteX7" fmla="*/ 26273 w 177212"/>
                  <a:gd name="connsiteY7" fmla="*/ 161659 h 175682"/>
                  <a:gd name="connsiteX8" fmla="*/ 29075 w 177212"/>
                  <a:gd name="connsiteY8" fmla="*/ 164753 h 175682"/>
                  <a:gd name="connsiteX9" fmla="*/ 33834 w 177212"/>
                  <a:gd name="connsiteY9" fmla="*/ 167008 h 175682"/>
                  <a:gd name="connsiteX10" fmla="*/ 39461 w 177212"/>
                  <a:gd name="connsiteY10" fmla="*/ 164458 h 175682"/>
                  <a:gd name="connsiteX11" fmla="*/ 70908 w 177212"/>
                  <a:gd name="connsiteY11" fmla="*/ 164749 h 175682"/>
                  <a:gd name="connsiteX12" fmla="*/ 94802 w 177212"/>
                  <a:gd name="connsiteY12" fmla="*/ 165583 h 175682"/>
                  <a:gd name="connsiteX13" fmla="*/ 99291 w 177212"/>
                  <a:gd name="connsiteY13" fmla="*/ 170089 h 175682"/>
                  <a:gd name="connsiteX14" fmla="*/ 106317 w 177212"/>
                  <a:gd name="connsiteY14" fmla="*/ 170928 h 175682"/>
                  <a:gd name="connsiteX15" fmla="*/ 107990 w 177212"/>
                  <a:gd name="connsiteY15" fmla="*/ 173461 h 175682"/>
                  <a:gd name="connsiteX16" fmla="*/ 113048 w 177212"/>
                  <a:gd name="connsiteY16" fmla="*/ 171480 h 175682"/>
                  <a:gd name="connsiteX17" fmla="*/ 117841 w 177212"/>
                  <a:gd name="connsiteY17" fmla="*/ 172058 h 175682"/>
                  <a:gd name="connsiteX18" fmla="*/ 119809 w 177212"/>
                  <a:gd name="connsiteY18" fmla="*/ 170928 h 175682"/>
                  <a:gd name="connsiteX19" fmla="*/ 124028 w 177212"/>
                  <a:gd name="connsiteY19" fmla="*/ 173726 h 175682"/>
                  <a:gd name="connsiteX20" fmla="*/ 129343 w 177212"/>
                  <a:gd name="connsiteY20" fmla="*/ 175139 h 175682"/>
                  <a:gd name="connsiteX21" fmla="*/ 132723 w 177212"/>
                  <a:gd name="connsiteY21" fmla="*/ 173726 h 175682"/>
                  <a:gd name="connsiteX22" fmla="*/ 141979 w 177212"/>
                  <a:gd name="connsiteY22" fmla="*/ 175682 h 175682"/>
                  <a:gd name="connsiteX23" fmla="*/ 165959 w 177212"/>
                  <a:gd name="connsiteY23" fmla="*/ 170355 h 175682"/>
                  <a:gd name="connsiteX24" fmla="*/ 146117 w 177212"/>
                  <a:gd name="connsiteY24" fmla="*/ 150979 h 175682"/>
                  <a:gd name="connsiteX25" fmla="*/ 146622 w 177212"/>
                  <a:gd name="connsiteY25" fmla="*/ 102531 h 175682"/>
                  <a:gd name="connsiteX26" fmla="*/ 176443 w 177212"/>
                  <a:gd name="connsiteY26" fmla="*/ 102531 h 175682"/>
                  <a:gd name="connsiteX27" fmla="*/ 177213 w 177212"/>
                  <a:gd name="connsiteY27" fmla="*/ 94610 h 175682"/>
                  <a:gd name="connsiteX28" fmla="*/ 175942 w 177212"/>
                  <a:gd name="connsiteY28" fmla="*/ 89005 h 175682"/>
                  <a:gd name="connsiteX29" fmla="*/ 176207 w 177212"/>
                  <a:gd name="connsiteY29" fmla="*/ 74978 h 175682"/>
                  <a:gd name="connsiteX30" fmla="*/ 174166 w 177212"/>
                  <a:gd name="connsiteY30" fmla="*/ 73694 h 175682"/>
                  <a:gd name="connsiteX31" fmla="*/ 167024 w 177212"/>
                  <a:gd name="connsiteY31" fmla="*/ 77006 h 175682"/>
                  <a:gd name="connsiteX32" fmla="*/ 159373 w 177212"/>
                  <a:gd name="connsiteY32" fmla="*/ 76531 h 175682"/>
                  <a:gd name="connsiteX33" fmla="*/ 156566 w 177212"/>
                  <a:gd name="connsiteY33" fmla="*/ 74726 h 175682"/>
                  <a:gd name="connsiteX34" fmla="*/ 152484 w 177212"/>
                  <a:gd name="connsiteY34" fmla="*/ 76531 h 175682"/>
                  <a:gd name="connsiteX35" fmla="*/ 152741 w 177212"/>
                  <a:gd name="connsiteY35" fmla="*/ 72441 h 175682"/>
                  <a:gd name="connsiteX36" fmla="*/ 153002 w 177212"/>
                  <a:gd name="connsiteY36" fmla="*/ 68855 h 175682"/>
                  <a:gd name="connsiteX37" fmla="*/ 150961 w 177212"/>
                  <a:gd name="connsiteY37" fmla="*/ 64777 h 175682"/>
                  <a:gd name="connsiteX38" fmla="*/ 149921 w 177212"/>
                  <a:gd name="connsiteY38" fmla="*/ 59689 h 175682"/>
                  <a:gd name="connsiteX39" fmla="*/ 150186 w 177212"/>
                  <a:gd name="connsiteY39" fmla="*/ 56112 h 175682"/>
                  <a:gd name="connsiteX40" fmla="*/ 146870 w 177212"/>
                  <a:gd name="connsiteY40" fmla="*/ 51768 h 175682"/>
                  <a:gd name="connsiteX41" fmla="*/ 145856 w 177212"/>
                  <a:gd name="connsiteY41" fmla="*/ 46432 h 175682"/>
                  <a:gd name="connsiteX42" fmla="*/ 146121 w 177212"/>
                  <a:gd name="connsiteY42" fmla="*/ 42590 h 175682"/>
                  <a:gd name="connsiteX43" fmla="*/ 146121 w 177212"/>
                  <a:gd name="connsiteY43" fmla="*/ 36988 h 175682"/>
                  <a:gd name="connsiteX44" fmla="*/ 146365 w 177212"/>
                  <a:gd name="connsiteY44" fmla="*/ 34438 h 175682"/>
                  <a:gd name="connsiteX45" fmla="*/ 144581 w 177212"/>
                  <a:gd name="connsiteY45" fmla="*/ 31875 h 175682"/>
                  <a:gd name="connsiteX46" fmla="*/ 146121 w 177212"/>
                  <a:gd name="connsiteY46" fmla="*/ 27544 h 175682"/>
                  <a:gd name="connsiteX47" fmla="*/ 146626 w 177212"/>
                  <a:gd name="connsiteY47" fmla="*/ 21674 h 175682"/>
                  <a:gd name="connsiteX48" fmla="*/ 129788 w 177212"/>
                  <a:gd name="connsiteY48" fmla="*/ 19876 h 175682"/>
                  <a:gd name="connsiteX49" fmla="*/ 129788 w 177212"/>
                  <a:gd name="connsiteY49" fmla="*/ 17604 h 175682"/>
                  <a:gd name="connsiteX50" fmla="*/ 130045 w 177212"/>
                  <a:gd name="connsiteY50" fmla="*/ 15563 h 175682"/>
                  <a:gd name="connsiteX51" fmla="*/ 126472 w 177212"/>
                  <a:gd name="connsiteY51" fmla="*/ 15041 h 175682"/>
                  <a:gd name="connsiteX52" fmla="*/ 125710 w 177212"/>
                  <a:gd name="connsiteY52" fmla="*/ 16068 h 175682"/>
                  <a:gd name="connsiteX53" fmla="*/ 112184 w 177212"/>
                  <a:gd name="connsiteY53" fmla="*/ 16577 h 175682"/>
                  <a:gd name="connsiteX54" fmla="*/ 111178 w 177212"/>
                  <a:gd name="connsiteY54" fmla="*/ 20903 h 175682"/>
                  <a:gd name="connsiteX55" fmla="*/ 109890 w 177212"/>
                  <a:gd name="connsiteY55" fmla="*/ 23971 h 175682"/>
                  <a:gd name="connsiteX56" fmla="*/ 109890 w 177212"/>
                  <a:gd name="connsiteY56" fmla="*/ 29590 h 175682"/>
                  <a:gd name="connsiteX57" fmla="*/ 97660 w 177212"/>
                  <a:gd name="connsiteY57" fmla="*/ 31113 h 175682"/>
                  <a:gd name="connsiteX58" fmla="*/ 83886 w 177212"/>
                  <a:gd name="connsiteY58" fmla="*/ 31113 h 175682"/>
                  <a:gd name="connsiteX59" fmla="*/ 82367 w 177212"/>
                  <a:gd name="connsiteY59" fmla="*/ 26026 h 175682"/>
                  <a:gd name="connsiteX60" fmla="*/ 79042 w 177212"/>
                  <a:gd name="connsiteY60" fmla="*/ 20420 h 175682"/>
                  <a:gd name="connsiteX61" fmla="*/ 76235 w 177212"/>
                  <a:gd name="connsiteY61" fmla="*/ 12752 h 175682"/>
                  <a:gd name="connsiteX62" fmla="*/ 74708 w 177212"/>
                  <a:gd name="connsiteY62" fmla="*/ 9953 h 175682"/>
                  <a:gd name="connsiteX63" fmla="*/ 76749 w 177212"/>
                  <a:gd name="connsiteY63" fmla="*/ 8152 h 175682"/>
                  <a:gd name="connsiteX64" fmla="*/ 75469 w 177212"/>
                  <a:gd name="connsiteY64" fmla="*/ 5618 h 175682"/>
                  <a:gd name="connsiteX65" fmla="*/ 74455 w 177212"/>
                  <a:gd name="connsiteY65" fmla="*/ 2820 h 175682"/>
                  <a:gd name="connsiteX66" fmla="*/ 74190 w 177212"/>
                  <a:gd name="connsiteY66" fmla="*/ 509 h 175682"/>
                  <a:gd name="connsiteX67" fmla="*/ 27535 w 177212"/>
                  <a:gd name="connsiteY67" fmla="*/ 1023 h 175682"/>
                  <a:gd name="connsiteX68" fmla="*/ 23453 w 177212"/>
                  <a:gd name="connsiteY68" fmla="*/ 0 h 175682"/>
                  <a:gd name="connsiteX69" fmla="*/ 17081 w 177212"/>
                  <a:gd name="connsiteY69" fmla="*/ 2054 h 175682"/>
                  <a:gd name="connsiteX70" fmla="*/ 12182 w 177212"/>
                  <a:gd name="connsiteY70" fmla="*/ 4420 h 175682"/>
                  <a:gd name="connsiteX71" fmla="*/ 17423 w 177212"/>
                  <a:gd name="connsiteY71" fmla="*/ 14776 h 175682"/>
                  <a:gd name="connsiteX72" fmla="*/ 23735 w 177212"/>
                  <a:gd name="connsiteY72" fmla="*/ 37446 h 175682"/>
                  <a:gd name="connsiteX73" fmla="*/ 22537 w 177212"/>
                  <a:gd name="connsiteY73" fmla="*/ 42367 h 175682"/>
                  <a:gd name="connsiteX74" fmla="*/ 22289 w 177212"/>
                  <a:gd name="connsiteY74" fmla="*/ 49021 h 175682"/>
                  <a:gd name="connsiteX75" fmla="*/ 27077 w 177212"/>
                  <a:gd name="connsiteY75" fmla="*/ 63592 h 175682"/>
                  <a:gd name="connsiteX76" fmla="*/ 29897 w 177212"/>
                  <a:gd name="connsiteY76" fmla="*/ 69783 h 175682"/>
                  <a:gd name="connsiteX77" fmla="*/ 24005 w 177212"/>
                  <a:gd name="connsiteY77" fmla="*/ 94880 h 175682"/>
                  <a:gd name="connsiteX78" fmla="*/ 15023 w 177212"/>
                  <a:gd name="connsiteY78" fmla="*/ 105056 h 175682"/>
                  <a:gd name="connsiteX79" fmla="*/ 9131 w 177212"/>
                  <a:gd name="connsiteY79" fmla="*/ 117136 h 175682"/>
                  <a:gd name="connsiteX80" fmla="*/ 2768 w 177212"/>
                  <a:gd name="connsiteY80" fmla="*/ 138274 h 175682"/>
                  <a:gd name="connsiteX81" fmla="*/ 106 w 177212"/>
                  <a:gd name="connsiteY81" fmla="*/ 149845 h 175682"/>
                  <a:gd name="connsiteX82" fmla="*/ 8 w 177212"/>
                  <a:gd name="connsiteY82" fmla="*/ 170350 h 175682"/>
                  <a:gd name="connsiteX83" fmla="*/ 33 w 177212"/>
                  <a:gd name="connsiteY83" fmla="*/ 165866 h 175682"/>
                  <a:gd name="connsiteX84" fmla="*/ 3786 w 177212"/>
                  <a:gd name="connsiteY84" fmla="*/ 165866 h 175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177212" h="175682">
                    <a:moveTo>
                      <a:pt x="3786" y="165883"/>
                    </a:moveTo>
                    <a:lnTo>
                      <a:pt x="5194" y="163337"/>
                    </a:lnTo>
                    <a:lnTo>
                      <a:pt x="9409" y="163337"/>
                    </a:lnTo>
                    <a:lnTo>
                      <a:pt x="12211" y="164193"/>
                    </a:lnTo>
                    <a:lnTo>
                      <a:pt x="13055" y="161099"/>
                    </a:lnTo>
                    <a:lnTo>
                      <a:pt x="17560" y="159126"/>
                    </a:lnTo>
                    <a:lnTo>
                      <a:pt x="22054" y="159969"/>
                    </a:lnTo>
                    <a:lnTo>
                      <a:pt x="26273" y="161659"/>
                    </a:lnTo>
                    <a:lnTo>
                      <a:pt x="29075" y="164753"/>
                    </a:lnTo>
                    <a:lnTo>
                      <a:pt x="33834" y="167008"/>
                    </a:lnTo>
                    <a:lnTo>
                      <a:pt x="39461" y="164458"/>
                    </a:lnTo>
                    <a:lnTo>
                      <a:pt x="70908" y="164749"/>
                    </a:lnTo>
                    <a:lnTo>
                      <a:pt x="94802" y="165583"/>
                    </a:lnTo>
                    <a:lnTo>
                      <a:pt x="99291" y="170089"/>
                    </a:lnTo>
                    <a:cubicBezTo>
                      <a:pt x="99291" y="170089"/>
                      <a:pt x="105474" y="170928"/>
                      <a:pt x="106317" y="170928"/>
                    </a:cubicBezTo>
                    <a:cubicBezTo>
                      <a:pt x="107160" y="170928"/>
                      <a:pt x="107990" y="173461"/>
                      <a:pt x="107990" y="173461"/>
                    </a:cubicBezTo>
                    <a:lnTo>
                      <a:pt x="113048" y="171480"/>
                    </a:lnTo>
                    <a:lnTo>
                      <a:pt x="117841" y="172058"/>
                    </a:lnTo>
                    <a:lnTo>
                      <a:pt x="119809" y="170928"/>
                    </a:lnTo>
                    <a:lnTo>
                      <a:pt x="124028" y="173726"/>
                    </a:lnTo>
                    <a:lnTo>
                      <a:pt x="129343" y="175139"/>
                    </a:lnTo>
                    <a:lnTo>
                      <a:pt x="132723" y="173726"/>
                    </a:lnTo>
                    <a:lnTo>
                      <a:pt x="141979" y="175682"/>
                    </a:lnTo>
                    <a:lnTo>
                      <a:pt x="165959" y="170355"/>
                    </a:lnTo>
                    <a:lnTo>
                      <a:pt x="146117" y="150979"/>
                    </a:lnTo>
                    <a:lnTo>
                      <a:pt x="146622" y="102531"/>
                    </a:lnTo>
                    <a:lnTo>
                      <a:pt x="176443" y="102531"/>
                    </a:lnTo>
                    <a:lnTo>
                      <a:pt x="177213" y="94610"/>
                    </a:lnTo>
                    <a:lnTo>
                      <a:pt x="175942" y="89005"/>
                    </a:lnTo>
                    <a:lnTo>
                      <a:pt x="176207" y="74978"/>
                    </a:lnTo>
                    <a:lnTo>
                      <a:pt x="174166" y="73694"/>
                    </a:lnTo>
                    <a:lnTo>
                      <a:pt x="167024" y="77006"/>
                    </a:lnTo>
                    <a:lnTo>
                      <a:pt x="159373" y="76531"/>
                    </a:lnTo>
                    <a:lnTo>
                      <a:pt x="156566" y="74726"/>
                    </a:lnTo>
                    <a:lnTo>
                      <a:pt x="152484" y="76531"/>
                    </a:lnTo>
                    <a:lnTo>
                      <a:pt x="152741" y="72441"/>
                    </a:lnTo>
                    <a:lnTo>
                      <a:pt x="153002" y="68855"/>
                    </a:lnTo>
                    <a:lnTo>
                      <a:pt x="150961" y="64777"/>
                    </a:lnTo>
                    <a:lnTo>
                      <a:pt x="149921" y="59689"/>
                    </a:lnTo>
                    <a:lnTo>
                      <a:pt x="150186" y="56112"/>
                    </a:lnTo>
                    <a:lnTo>
                      <a:pt x="146870" y="51768"/>
                    </a:lnTo>
                    <a:lnTo>
                      <a:pt x="145856" y="46432"/>
                    </a:lnTo>
                    <a:lnTo>
                      <a:pt x="146121" y="42590"/>
                    </a:lnTo>
                    <a:lnTo>
                      <a:pt x="146121" y="36988"/>
                    </a:lnTo>
                    <a:lnTo>
                      <a:pt x="146365" y="34438"/>
                    </a:lnTo>
                    <a:lnTo>
                      <a:pt x="144581" y="31875"/>
                    </a:lnTo>
                    <a:lnTo>
                      <a:pt x="146121" y="27544"/>
                    </a:lnTo>
                    <a:lnTo>
                      <a:pt x="146626" y="21674"/>
                    </a:lnTo>
                    <a:lnTo>
                      <a:pt x="129788" y="19876"/>
                    </a:lnTo>
                    <a:lnTo>
                      <a:pt x="129788" y="17604"/>
                    </a:lnTo>
                    <a:lnTo>
                      <a:pt x="130045" y="15563"/>
                    </a:lnTo>
                    <a:lnTo>
                      <a:pt x="126472" y="15041"/>
                    </a:lnTo>
                    <a:lnTo>
                      <a:pt x="125710" y="16068"/>
                    </a:lnTo>
                    <a:lnTo>
                      <a:pt x="112184" y="16577"/>
                    </a:lnTo>
                    <a:lnTo>
                      <a:pt x="111178" y="20903"/>
                    </a:lnTo>
                    <a:lnTo>
                      <a:pt x="109890" y="23971"/>
                    </a:lnTo>
                    <a:lnTo>
                      <a:pt x="109890" y="29590"/>
                    </a:lnTo>
                    <a:lnTo>
                      <a:pt x="97660" y="31113"/>
                    </a:lnTo>
                    <a:lnTo>
                      <a:pt x="83886" y="31113"/>
                    </a:lnTo>
                    <a:lnTo>
                      <a:pt x="82367" y="26026"/>
                    </a:lnTo>
                    <a:lnTo>
                      <a:pt x="79042" y="20420"/>
                    </a:lnTo>
                    <a:lnTo>
                      <a:pt x="76235" y="12752"/>
                    </a:lnTo>
                    <a:lnTo>
                      <a:pt x="74708" y="9953"/>
                    </a:lnTo>
                    <a:lnTo>
                      <a:pt x="76749" y="8152"/>
                    </a:lnTo>
                    <a:lnTo>
                      <a:pt x="75469" y="5618"/>
                    </a:lnTo>
                    <a:lnTo>
                      <a:pt x="74455" y="2820"/>
                    </a:lnTo>
                    <a:lnTo>
                      <a:pt x="74190" y="509"/>
                    </a:lnTo>
                    <a:lnTo>
                      <a:pt x="27535" y="1023"/>
                    </a:lnTo>
                    <a:lnTo>
                      <a:pt x="23453" y="0"/>
                    </a:lnTo>
                    <a:lnTo>
                      <a:pt x="17081" y="2054"/>
                    </a:lnTo>
                    <a:lnTo>
                      <a:pt x="12182" y="4420"/>
                    </a:lnTo>
                    <a:cubicBezTo>
                      <a:pt x="13658" y="7963"/>
                      <a:pt x="15327" y="11434"/>
                      <a:pt x="17423" y="14776"/>
                    </a:cubicBezTo>
                    <a:cubicBezTo>
                      <a:pt x="21668" y="21562"/>
                      <a:pt x="21810" y="29838"/>
                      <a:pt x="23735" y="37446"/>
                    </a:cubicBezTo>
                    <a:cubicBezTo>
                      <a:pt x="24099" y="38897"/>
                      <a:pt x="22755" y="40677"/>
                      <a:pt x="22537" y="42367"/>
                    </a:cubicBezTo>
                    <a:cubicBezTo>
                      <a:pt x="22263" y="44562"/>
                      <a:pt x="21869" y="46907"/>
                      <a:pt x="22289" y="49021"/>
                    </a:cubicBezTo>
                    <a:cubicBezTo>
                      <a:pt x="23320" y="54036"/>
                      <a:pt x="24458" y="59060"/>
                      <a:pt x="27077" y="63592"/>
                    </a:cubicBezTo>
                    <a:cubicBezTo>
                      <a:pt x="28194" y="65573"/>
                      <a:pt x="29379" y="67644"/>
                      <a:pt x="29897" y="69783"/>
                    </a:cubicBezTo>
                    <a:cubicBezTo>
                      <a:pt x="32122" y="79090"/>
                      <a:pt x="32122" y="88128"/>
                      <a:pt x="24005" y="94880"/>
                    </a:cubicBezTo>
                    <a:cubicBezTo>
                      <a:pt x="20389" y="97858"/>
                      <a:pt x="18095" y="101744"/>
                      <a:pt x="15023" y="105056"/>
                    </a:cubicBezTo>
                    <a:cubicBezTo>
                      <a:pt x="11766" y="108565"/>
                      <a:pt x="9683" y="112501"/>
                      <a:pt x="9131" y="117136"/>
                    </a:cubicBezTo>
                    <a:cubicBezTo>
                      <a:pt x="8232" y="124560"/>
                      <a:pt x="6157" y="131646"/>
                      <a:pt x="2768" y="138274"/>
                    </a:cubicBezTo>
                    <a:cubicBezTo>
                      <a:pt x="893" y="141958"/>
                      <a:pt x="170" y="145810"/>
                      <a:pt x="106" y="149845"/>
                    </a:cubicBezTo>
                    <a:cubicBezTo>
                      <a:pt x="8" y="156679"/>
                      <a:pt x="-14" y="163499"/>
                      <a:pt x="8" y="170350"/>
                    </a:cubicBezTo>
                    <a:cubicBezTo>
                      <a:pt x="8" y="168857"/>
                      <a:pt x="33" y="167355"/>
                      <a:pt x="33" y="165866"/>
                    </a:cubicBezTo>
                    <a:lnTo>
                      <a:pt x="3786" y="165866"/>
                    </a:lnTo>
                    <a:close/>
                  </a:path>
                </a:pathLst>
              </a:custGeom>
              <a:grpFill/>
              <a:ln w="5028" cap="flat">
                <a:solidFill>
                  <a:schemeClr val="bg1"/>
                </a:solidFill>
                <a:prstDash val="solid"/>
                <a:miter/>
              </a:ln>
            </p:spPr>
            <p:txBody>
              <a:bodyPr rtlCol="0" anchor="ctr"/>
              <a:lstStyle/>
              <a:p>
                <a:endParaRPr lang="en-US"/>
              </a:p>
            </p:txBody>
          </p:sp>
          <p:sp>
            <p:nvSpPr>
              <p:cNvPr id="629" name="Freeform 628">
                <a:extLst>
                  <a:ext uri="{FF2B5EF4-FFF2-40B4-BE49-F238E27FC236}">
                    <a16:creationId xmlns:a16="http://schemas.microsoft.com/office/drawing/2014/main" id="{0F4F5199-01B8-486C-85C7-84D3D4C1D610}"/>
                  </a:ext>
                </a:extLst>
              </p:cNvPr>
              <p:cNvSpPr/>
              <p:nvPr/>
            </p:nvSpPr>
            <p:spPr>
              <a:xfrm>
                <a:off x="6331034" y="5387081"/>
                <a:ext cx="2374" cy="5665"/>
              </a:xfrm>
              <a:custGeom>
                <a:avLst/>
                <a:gdLst>
                  <a:gd name="connsiteX0" fmla="*/ 0 w 2374"/>
                  <a:gd name="connsiteY0" fmla="*/ 0 h 5665"/>
                  <a:gd name="connsiteX1" fmla="*/ 2375 w 2374"/>
                  <a:gd name="connsiteY1" fmla="*/ 5665 h 5665"/>
                  <a:gd name="connsiteX2" fmla="*/ 2375 w 2374"/>
                  <a:gd name="connsiteY2" fmla="*/ 5665 h 5665"/>
                  <a:gd name="connsiteX3" fmla="*/ 0 w 2374"/>
                  <a:gd name="connsiteY3" fmla="*/ 0 h 5665"/>
                </a:gdLst>
                <a:ahLst/>
                <a:cxnLst>
                  <a:cxn ang="0">
                    <a:pos x="connsiteX0" y="connsiteY0"/>
                  </a:cxn>
                  <a:cxn ang="0">
                    <a:pos x="connsiteX1" y="connsiteY1"/>
                  </a:cxn>
                  <a:cxn ang="0">
                    <a:pos x="connsiteX2" y="connsiteY2"/>
                  </a:cxn>
                  <a:cxn ang="0">
                    <a:pos x="connsiteX3" y="connsiteY3"/>
                  </a:cxn>
                </a:cxnLst>
                <a:rect l="l" t="t" r="r" b="b"/>
                <a:pathLst>
                  <a:path w="2374" h="5665">
                    <a:moveTo>
                      <a:pt x="0" y="0"/>
                    </a:moveTo>
                    <a:cubicBezTo>
                      <a:pt x="852" y="1853"/>
                      <a:pt x="1665" y="3731"/>
                      <a:pt x="2375" y="5665"/>
                    </a:cubicBezTo>
                    <a:lnTo>
                      <a:pt x="2375" y="5665"/>
                    </a:lnTo>
                    <a:cubicBezTo>
                      <a:pt x="1665" y="3731"/>
                      <a:pt x="877" y="1853"/>
                      <a:pt x="0" y="0"/>
                    </a:cubicBezTo>
                    <a:close/>
                  </a:path>
                </a:pathLst>
              </a:custGeom>
              <a:grpFill/>
              <a:ln w="5028" cap="flat">
                <a:solidFill>
                  <a:schemeClr val="bg1"/>
                </a:solidFill>
                <a:prstDash val="solid"/>
                <a:miter/>
              </a:ln>
            </p:spPr>
            <p:txBody>
              <a:bodyPr rtlCol="0" anchor="ctr"/>
              <a:lstStyle/>
              <a:p>
                <a:endParaRPr lang="en-US"/>
              </a:p>
            </p:txBody>
          </p:sp>
          <p:sp>
            <p:nvSpPr>
              <p:cNvPr id="630" name="Freeform 629">
                <a:extLst>
                  <a:ext uri="{FF2B5EF4-FFF2-40B4-BE49-F238E27FC236}">
                    <a16:creationId xmlns:a16="http://schemas.microsoft.com/office/drawing/2014/main" id="{3B1F39C1-AE17-89BE-3F3F-EC1C9C0A4B90}"/>
                  </a:ext>
                </a:extLst>
              </p:cNvPr>
              <p:cNvSpPr/>
              <p:nvPr/>
            </p:nvSpPr>
            <p:spPr>
              <a:xfrm>
                <a:off x="6324586" y="5376473"/>
                <a:ext cx="2323" cy="3363"/>
              </a:xfrm>
              <a:custGeom>
                <a:avLst/>
                <a:gdLst>
                  <a:gd name="connsiteX0" fmla="*/ 2323 w 2323"/>
                  <a:gd name="connsiteY0" fmla="*/ 3363 h 3363"/>
                  <a:gd name="connsiteX1" fmla="*/ 0 w 2323"/>
                  <a:gd name="connsiteY1" fmla="*/ 0 h 3363"/>
                  <a:gd name="connsiteX2" fmla="*/ 2323 w 2323"/>
                  <a:gd name="connsiteY2" fmla="*/ 3363 h 3363"/>
                </a:gdLst>
                <a:ahLst/>
                <a:cxnLst>
                  <a:cxn ang="0">
                    <a:pos x="connsiteX0" y="connsiteY0"/>
                  </a:cxn>
                  <a:cxn ang="0">
                    <a:pos x="connsiteX1" y="connsiteY1"/>
                  </a:cxn>
                  <a:cxn ang="0">
                    <a:pos x="connsiteX2" y="connsiteY2"/>
                  </a:cxn>
                </a:cxnLst>
                <a:rect l="l" t="t" r="r" b="b"/>
                <a:pathLst>
                  <a:path w="2323" h="3363">
                    <a:moveTo>
                      <a:pt x="2323" y="3363"/>
                    </a:moveTo>
                    <a:cubicBezTo>
                      <a:pt x="1562" y="2221"/>
                      <a:pt x="843" y="1078"/>
                      <a:pt x="0" y="0"/>
                    </a:cubicBezTo>
                    <a:cubicBezTo>
                      <a:pt x="843" y="1078"/>
                      <a:pt x="1562" y="2221"/>
                      <a:pt x="2323" y="3363"/>
                    </a:cubicBezTo>
                    <a:close/>
                  </a:path>
                </a:pathLst>
              </a:custGeom>
              <a:grpFill/>
              <a:ln w="5028" cap="flat">
                <a:solidFill>
                  <a:schemeClr val="bg1"/>
                </a:solidFill>
                <a:prstDash val="solid"/>
                <a:miter/>
              </a:ln>
            </p:spPr>
            <p:txBody>
              <a:bodyPr rtlCol="0" anchor="ctr"/>
              <a:lstStyle/>
              <a:p>
                <a:endParaRPr lang="en-US"/>
              </a:p>
            </p:txBody>
          </p:sp>
        </p:grpSp>
        <p:grpSp>
          <p:nvGrpSpPr>
            <p:cNvPr id="543" name="Graphic 2398">
              <a:extLst>
                <a:ext uri="{FF2B5EF4-FFF2-40B4-BE49-F238E27FC236}">
                  <a16:creationId xmlns:a16="http://schemas.microsoft.com/office/drawing/2014/main" id="{DD5515C7-F733-ADCD-18F5-B6694D066B98}"/>
                </a:ext>
              </a:extLst>
            </p:cNvPr>
            <p:cNvGrpSpPr/>
            <p:nvPr/>
          </p:nvGrpSpPr>
          <p:grpSpPr>
            <a:xfrm>
              <a:off x="6617031" y="5241785"/>
              <a:ext cx="44558" cy="202519"/>
              <a:chOff x="6617031" y="5241785"/>
              <a:chExt cx="44558" cy="202519"/>
            </a:xfrm>
            <a:grpFill/>
          </p:grpSpPr>
          <p:sp>
            <p:nvSpPr>
              <p:cNvPr id="625" name="Freeform 624">
                <a:extLst>
                  <a:ext uri="{FF2B5EF4-FFF2-40B4-BE49-F238E27FC236}">
                    <a16:creationId xmlns:a16="http://schemas.microsoft.com/office/drawing/2014/main" id="{8DA15343-4E4F-4275-DBD7-C17502D5A447}"/>
                  </a:ext>
                </a:extLst>
              </p:cNvPr>
              <p:cNvSpPr/>
              <p:nvPr/>
            </p:nvSpPr>
            <p:spPr>
              <a:xfrm>
                <a:off x="6617031" y="5241785"/>
                <a:ext cx="44558" cy="113348"/>
              </a:xfrm>
              <a:custGeom>
                <a:avLst/>
                <a:gdLst>
                  <a:gd name="connsiteX0" fmla="*/ 3783 w 44558"/>
                  <a:gd name="connsiteY0" fmla="*/ 68525 h 113348"/>
                  <a:gd name="connsiteX1" fmla="*/ 6906 w 44558"/>
                  <a:gd name="connsiteY1" fmla="*/ 67481 h 113348"/>
                  <a:gd name="connsiteX2" fmla="*/ 10291 w 44558"/>
                  <a:gd name="connsiteY2" fmla="*/ 73283 h 113348"/>
                  <a:gd name="connsiteX3" fmla="*/ 12354 w 44558"/>
                  <a:gd name="connsiteY3" fmla="*/ 74961 h 113348"/>
                  <a:gd name="connsiteX4" fmla="*/ 17968 w 44558"/>
                  <a:gd name="connsiteY4" fmla="*/ 72346 h 113348"/>
                  <a:gd name="connsiteX5" fmla="*/ 23762 w 44558"/>
                  <a:gd name="connsiteY5" fmla="*/ 74597 h 113348"/>
                  <a:gd name="connsiteX6" fmla="*/ 24147 w 44558"/>
                  <a:gd name="connsiteY6" fmla="*/ 82633 h 113348"/>
                  <a:gd name="connsiteX7" fmla="*/ 20214 w 44558"/>
                  <a:gd name="connsiteY7" fmla="*/ 89018 h 113348"/>
                  <a:gd name="connsiteX8" fmla="*/ 20403 w 44558"/>
                  <a:gd name="connsiteY8" fmla="*/ 96690 h 113348"/>
                  <a:gd name="connsiteX9" fmla="*/ 24896 w 44558"/>
                  <a:gd name="connsiteY9" fmla="*/ 103994 h 113348"/>
                  <a:gd name="connsiteX10" fmla="*/ 30711 w 44558"/>
                  <a:gd name="connsiteY10" fmla="*/ 109784 h 113348"/>
                  <a:gd name="connsiteX11" fmla="*/ 30506 w 44558"/>
                  <a:gd name="connsiteY11" fmla="*/ 113169 h 113348"/>
                  <a:gd name="connsiteX12" fmla="*/ 33326 w 44558"/>
                  <a:gd name="connsiteY12" fmla="*/ 113349 h 113348"/>
                  <a:gd name="connsiteX13" fmla="*/ 34250 w 44558"/>
                  <a:gd name="connsiteY13" fmla="*/ 109985 h 113348"/>
                  <a:gd name="connsiteX14" fmla="*/ 34455 w 44558"/>
                  <a:gd name="connsiteY14" fmla="*/ 104919 h 113348"/>
                  <a:gd name="connsiteX15" fmla="*/ 36129 w 44558"/>
                  <a:gd name="connsiteY15" fmla="*/ 98547 h 113348"/>
                  <a:gd name="connsiteX16" fmla="*/ 39680 w 44558"/>
                  <a:gd name="connsiteY16" fmla="*/ 97242 h 113348"/>
                  <a:gd name="connsiteX17" fmla="*/ 42115 w 44558"/>
                  <a:gd name="connsiteY17" fmla="*/ 92355 h 113348"/>
                  <a:gd name="connsiteX18" fmla="*/ 41755 w 44558"/>
                  <a:gd name="connsiteY18" fmla="*/ 87135 h 113348"/>
                  <a:gd name="connsiteX19" fmla="*/ 40994 w 44558"/>
                  <a:gd name="connsiteY19" fmla="*/ 83750 h 113348"/>
                  <a:gd name="connsiteX20" fmla="*/ 44558 w 44558"/>
                  <a:gd name="connsiteY20" fmla="*/ 80579 h 113348"/>
                  <a:gd name="connsiteX21" fmla="*/ 41755 w 44558"/>
                  <a:gd name="connsiteY21" fmla="*/ 72518 h 113348"/>
                  <a:gd name="connsiteX22" fmla="*/ 36129 w 44558"/>
                  <a:gd name="connsiteY22" fmla="*/ 64653 h 113348"/>
                  <a:gd name="connsiteX23" fmla="*/ 29389 w 44558"/>
                  <a:gd name="connsiteY23" fmla="*/ 59223 h 113348"/>
                  <a:gd name="connsiteX24" fmla="*/ 27955 w 44558"/>
                  <a:gd name="connsiteY24" fmla="*/ 58748 h 113348"/>
                  <a:gd name="connsiteX25" fmla="*/ 28837 w 44558"/>
                  <a:gd name="connsiteY25" fmla="*/ 62851 h 113348"/>
                  <a:gd name="connsiteX26" fmla="*/ 28246 w 44558"/>
                  <a:gd name="connsiteY26" fmla="*/ 65863 h 113348"/>
                  <a:gd name="connsiteX27" fmla="*/ 25726 w 44558"/>
                  <a:gd name="connsiteY27" fmla="*/ 64344 h 113348"/>
                  <a:gd name="connsiteX28" fmla="*/ 19081 w 44558"/>
                  <a:gd name="connsiteY28" fmla="*/ 45333 h 113348"/>
                  <a:gd name="connsiteX29" fmla="*/ 19363 w 44558"/>
                  <a:gd name="connsiteY29" fmla="*/ 38717 h 113348"/>
                  <a:gd name="connsiteX30" fmla="*/ 20368 w 44558"/>
                  <a:gd name="connsiteY30" fmla="*/ 20510 h 113348"/>
                  <a:gd name="connsiteX31" fmla="*/ 19791 w 44558"/>
                  <a:gd name="connsiteY31" fmla="*/ 13060 h 113348"/>
                  <a:gd name="connsiteX32" fmla="*/ 16843 w 44558"/>
                  <a:gd name="connsiteY32" fmla="*/ 10103 h 113348"/>
                  <a:gd name="connsiteX33" fmla="*/ 15910 w 44558"/>
                  <a:gd name="connsiteY33" fmla="*/ 5597 h 113348"/>
                  <a:gd name="connsiteX34" fmla="*/ 12533 w 44558"/>
                  <a:gd name="connsiteY34" fmla="*/ 2627 h 113348"/>
                  <a:gd name="connsiteX35" fmla="*/ 10099 w 44558"/>
                  <a:gd name="connsiteY35" fmla="*/ 2050 h 113348"/>
                  <a:gd name="connsiteX36" fmla="*/ 7484 w 44558"/>
                  <a:gd name="connsiteY36" fmla="*/ 1309 h 113348"/>
                  <a:gd name="connsiteX37" fmla="*/ 6166 w 44558"/>
                  <a:gd name="connsiteY37" fmla="*/ 0 h 113348"/>
                  <a:gd name="connsiteX38" fmla="*/ 4476 w 44558"/>
                  <a:gd name="connsiteY38" fmla="*/ 0 h 113348"/>
                  <a:gd name="connsiteX39" fmla="*/ 5601 w 44558"/>
                  <a:gd name="connsiteY39" fmla="*/ 3166 h 113348"/>
                  <a:gd name="connsiteX40" fmla="*/ 7108 w 44558"/>
                  <a:gd name="connsiteY40" fmla="*/ 5233 h 113348"/>
                  <a:gd name="connsiteX41" fmla="*/ 10103 w 44558"/>
                  <a:gd name="connsiteY41" fmla="*/ 6731 h 113348"/>
                  <a:gd name="connsiteX42" fmla="*/ 10480 w 44558"/>
                  <a:gd name="connsiteY42" fmla="*/ 8036 h 113348"/>
                  <a:gd name="connsiteX43" fmla="*/ 8978 w 44558"/>
                  <a:gd name="connsiteY43" fmla="*/ 11044 h 113348"/>
                  <a:gd name="connsiteX44" fmla="*/ 8978 w 44558"/>
                  <a:gd name="connsiteY44" fmla="*/ 12542 h 113348"/>
                  <a:gd name="connsiteX45" fmla="*/ 11408 w 44558"/>
                  <a:gd name="connsiteY45" fmla="*/ 14605 h 113348"/>
                  <a:gd name="connsiteX46" fmla="*/ 12350 w 44558"/>
                  <a:gd name="connsiteY46" fmla="*/ 19098 h 113348"/>
                  <a:gd name="connsiteX47" fmla="*/ 10848 w 44558"/>
                  <a:gd name="connsiteY47" fmla="*/ 22101 h 113348"/>
                  <a:gd name="connsiteX48" fmla="*/ 8229 w 44558"/>
                  <a:gd name="connsiteY48" fmla="*/ 26030 h 113348"/>
                  <a:gd name="connsiteX49" fmla="*/ 9543 w 44558"/>
                  <a:gd name="connsiteY49" fmla="*/ 31648 h 113348"/>
                  <a:gd name="connsiteX50" fmla="*/ 8978 w 44558"/>
                  <a:gd name="connsiteY50" fmla="*/ 34459 h 113348"/>
                  <a:gd name="connsiteX51" fmla="*/ 9911 w 44558"/>
                  <a:gd name="connsiteY51" fmla="*/ 37258 h 113348"/>
                  <a:gd name="connsiteX52" fmla="*/ 8785 w 44558"/>
                  <a:gd name="connsiteY52" fmla="*/ 39141 h 113348"/>
                  <a:gd name="connsiteX53" fmla="*/ 9731 w 44558"/>
                  <a:gd name="connsiteY53" fmla="*/ 41948 h 113348"/>
                  <a:gd name="connsiteX54" fmla="*/ 11413 w 44558"/>
                  <a:gd name="connsiteY54" fmla="*/ 43621 h 113348"/>
                  <a:gd name="connsiteX55" fmla="*/ 10300 w 44558"/>
                  <a:gd name="connsiteY55" fmla="*/ 44935 h 113348"/>
                  <a:gd name="connsiteX56" fmla="*/ 7300 w 44558"/>
                  <a:gd name="connsiteY56" fmla="*/ 47190 h 113348"/>
                  <a:gd name="connsiteX57" fmla="*/ 3740 w 44558"/>
                  <a:gd name="connsiteY57" fmla="*/ 50373 h 113348"/>
                  <a:gd name="connsiteX58" fmla="*/ 3740 w 44558"/>
                  <a:gd name="connsiteY58" fmla="*/ 53749 h 113348"/>
                  <a:gd name="connsiteX59" fmla="*/ 3167 w 44558"/>
                  <a:gd name="connsiteY59" fmla="*/ 57686 h 113348"/>
                  <a:gd name="connsiteX60" fmla="*/ 0 w 44558"/>
                  <a:gd name="connsiteY60" fmla="*/ 60853 h 113348"/>
                  <a:gd name="connsiteX61" fmla="*/ 2229 w 44558"/>
                  <a:gd name="connsiteY61" fmla="*/ 64400 h 113348"/>
                  <a:gd name="connsiteX62" fmla="*/ 3783 w 44558"/>
                  <a:gd name="connsiteY62" fmla="*/ 68525 h 113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44558" h="113348">
                    <a:moveTo>
                      <a:pt x="3783" y="68525"/>
                    </a:moveTo>
                    <a:lnTo>
                      <a:pt x="6906" y="67481"/>
                    </a:lnTo>
                    <a:lnTo>
                      <a:pt x="10291" y="73283"/>
                    </a:lnTo>
                    <a:lnTo>
                      <a:pt x="12354" y="74961"/>
                    </a:lnTo>
                    <a:lnTo>
                      <a:pt x="17968" y="72346"/>
                    </a:lnTo>
                    <a:lnTo>
                      <a:pt x="23762" y="74597"/>
                    </a:lnTo>
                    <a:lnTo>
                      <a:pt x="24147" y="82633"/>
                    </a:lnTo>
                    <a:lnTo>
                      <a:pt x="20214" y="89018"/>
                    </a:lnTo>
                    <a:lnTo>
                      <a:pt x="20403" y="96690"/>
                    </a:lnTo>
                    <a:lnTo>
                      <a:pt x="24896" y="103994"/>
                    </a:lnTo>
                    <a:lnTo>
                      <a:pt x="30711" y="109784"/>
                    </a:lnTo>
                    <a:lnTo>
                      <a:pt x="30506" y="113169"/>
                    </a:lnTo>
                    <a:lnTo>
                      <a:pt x="33326" y="113349"/>
                    </a:lnTo>
                    <a:lnTo>
                      <a:pt x="34250" y="109985"/>
                    </a:lnTo>
                    <a:lnTo>
                      <a:pt x="34455" y="104919"/>
                    </a:lnTo>
                    <a:lnTo>
                      <a:pt x="36129" y="98547"/>
                    </a:lnTo>
                    <a:lnTo>
                      <a:pt x="39680" y="97242"/>
                    </a:lnTo>
                    <a:lnTo>
                      <a:pt x="42115" y="92355"/>
                    </a:lnTo>
                    <a:lnTo>
                      <a:pt x="41755" y="87135"/>
                    </a:lnTo>
                    <a:lnTo>
                      <a:pt x="40994" y="83750"/>
                    </a:lnTo>
                    <a:lnTo>
                      <a:pt x="44558" y="80579"/>
                    </a:lnTo>
                    <a:lnTo>
                      <a:pt x="41755" y="72518"/>
                    </a:lnTo>
                    <a:lnTo>
                      <a:pt x="36129" y="64653"/>
                    </a:lnTo>
                    <a:lnTo>
                      <a:pt x="29389" y="59223"/>
                    </a:lnTo>
                    <a:lnTo>
                      <a:pt x="27955" y="58748"/>
                    </a:lnTo>
                    <a:cubicBezTo>
                      <a:pt x="28246" y="60108"/>
                      <a:pt x="28597" y="61486"/>
                      <a:pt x="28837" y="62851"/>
                    </a:cubicBezTo>
                    <a:cubicBezTo>
                      <a:pt x="29004" y="63857"/>
                      <a:pt x="28850" y="65483"/>
                      <a:pt x="28246" y="65863"/>
                    </a:cubicBezTo>
                    <a:cubicBezTo>
                      <a:pt x="27164" y="66505"/>
                      <a:pt x="26415" y="65470"/>
                      <a:pt x="25726" y="64344"/>
                    </a:cubicBezTo>
                    <a:cubicBezTo>
                      <a:pt x="22102" y="58469"/>
                      <a:pt x="20411" y="51944"/>
                      <a:pt x="19081" y="45333"/>
                    </a:cubicBezTo>
                    <a:cubicBezTo>
                      <a:pt x="18678" y="43219"/>
                      <a:pt x="18606" y="40681"/>
                      <a:pt x="19363" y="38717"/>
                    </a:cubicBezTo>
                    <a:cubicBezTo>
                      <a:pt x="21665" y="32705"/>
                      <a:pt x="21635" y="26731"/>
                      <a:pt x="20368" y="20510"/>
                    </a:cubicBezTo>
                    <a:cubicBezTo>
                      <a:pt x="19885" y="18096"/>
                      <a:pt x="19834" y="15571"/>
                      <a:pt x="19791" y="13060"/>
                    </a:cubicBezTo>
                    <a:lnTo>
                      <a:pt x="16843" y="10103"/>
                    </a:lnTo>
                    <a:lnTo>
                      <a:pt x="15910" y="5597"/>
                    </a:lnTo>
                    <a:lnTo>
                      <a:pt x="12533" y="2627"/>
                    </a:lnTo>
                    <a:lnTo>
                      <a:pt x="10099" y="2050"/>
                    </a:lnTo>
                    <a:lnTo>
                      <a:pt x="7484" y="1309"/>
                    </a:lnTo>
                    <a:lnTo>
                      <a:pt x="6166" y="0"/>
                    </a:lnTo>
                    <a:lnTo>
                      <a:pt x="4476" y="0"/>
                    </a:lnTo>
                    <a:lnTo>
                      <a:pt x="5601" y="3166"/>
                    </a:lnTo>
                    <a:lnTo>
                      <a:pt x="7108" y="5233"/>
                    </a:lnTo>
                    <a:lnTo>
                      <a:pt x="10103" y="6731"/>
                    </a:lnTo>
                    <a:lnTo>
                      <a:pt x="10480" y="8036"/>
                    </a:lnTo>
                    <a:lnTo>
                      <a:pt x="8978" y="11044"/>
                    </a:lnTo>
                    <a:lnTo>
                      <a:pt x="8978" y="12542"/>
                    </a:lnTo>
                    <a:lnTo>
                      <a:pt x="11408" y="14605"/>
                    </a:lnTo>
                    <a:lnTo>
                      <a:pt x="12350" y="19098"/>
                    </a:lnTo>
                    <a:lnTo>
                      <a:pt x="10848" y="22101"/>
                    </a:lnTo>
                    <a:lnTo>
                      <a:pt x="8229" y="26030"/>
                    </a:lnTo>
                    <a:lnTo>
                      <a:pt x="9543" y="31648"/>
                    </a:lnTo>
                    <a:lnTo>
                      <a:pt x="8978" y="34459"/>
                    </a:lnTo>
                    <a:lnTo>
                      <a:pt x="9911" y="37258"/>
                    </a:lnTo>
                    <a:lnTo>
                      <a:pt x="8785" y="39141"/>
                    </a:lnTo>
                    <a:lnTo>
                      <a:pt x="9731" y="41948"/>
                    </a:lnTo>
                    <a:lnTo>
                      <a:pt x="11413" y="43621"/>
                    </a:lnTo>
                    <a:lnTo>
                      <a:pt x="10300" y="44935"/>
                    </a:lnTo>
                    <a:lnTo>
                      <a:pt x="7300" y="47190"/>
                    </a:lnTo>
                    <a:lnTo>
                      <a:pt x="3740" y="50373"/>
                    </a:lnTo>
                    <a:lnTo>
                      <a:pt x="3740" y="53749"/>
                    </a:lnTo>
                    <a:lnTo>
                      <a:pt x="3167" y="57686"/>
                    </a:lnTo>
                    <a:lnTo>
                      <a:pt x="0" y="60853"/>
                    </a:lnTo>
                    <a:lnTo>
                      <a:pt x="2229" y="64400"/>
                    </a:lnTo>
                    <a:lnTo>
                      <a:pt x="3783" y="68525"/>
                    </a:lnTo>
                    <a:close/>
                  </a:path>
                </a:pathLst>
              </a:custGeom>
              <a:grpFill/>
              <a:ln w="5028" cap="flat">
                <a:solidFill>
                  <a:schemeClr val="bg1"/>
                </a:solidFill>
                <a:prstDash val="solid"/>
                <a:miter/>
              </a:ln>
            </p:spPr>
            <p:txBody>
              <a:bodyPr rtlCol="0" anchor="ctr"/>
              <a:lstStyle/>
              <a:p>
                <a:endParaRPr lang="en-US"/>
              </a:p>
            </p:txBody>
          </p:sp>
          <p:sp>
            <p:nvSpPr>
              <p:cNvPr id="626" name="Freeform 625">
                <a:extLst>
                  <a:ext uri="{FF2B5EF4-FFF2-40B4-BE49-F238E27FC236}">
                    <a16:creationId xmlns:a16="http://schemas.microsoft.com/office/drawing/2014/main" id="{C92B25D8-26FC-C403-0E22-B5E0634B6659}"/>
                  </a:ext>
                </a:extLst>
              </p:cNvPr>
              <p:cNvSpPr/>
              <p:nvPr/>
            </p:nvSpPr>
            <p:spPr>
              <a:xfrm>
                <a:off x="6645406" y="5276702"/>
                <a:ext cx="34" cy="646"/>
              </a:xfrm>
              <a:custGeom>
                <a:avLst/>
                <a:gdLst>
                  <a:gd name="connsiteX0" fmla="*/ 34 w 34"/>
                  <a:gd name="connsiteY0" fmla="*/ 0 h 646"/>
                  <a:gd name="connsiteX1" fmla="*/ 0 w 34"/>
                  <a:gd name="connsiteY1" fmla="*/ 646 h 646"/>
                  <a:gd name="connsiteX2" fmla="*/ 34 w 34"/>
                  <a:gd name="connsiteY2" fmla="*/ 0 h 646"/>
                </a:gdLst>
                <a:ahLst/>
                <a:cxnLst>
                  <a:cxn ang="0">
                    <a:pos x="connsiteX0" y="connsiteY0"/>
                  </a:cxn>
                  <a:cxn ang="0">
                    <a:pos x="connsiteX1" y="connsiteY1"/>
                  </a:cxn>
                  <a:cxn ang="0">
                    <a:pos x="connsiteX2" y="connsiteY2"/>
                  </a:cxn>
                </a:cxnLst>
                <a:rect l="l" t="t" r="r" b="b"/>
                <a:pathLst>
                  <a:path w="34" h="646">
                    <a:moveTo>
                      <a:pt x="34" y="0"/>
                    </a:moveTo>
                    <a:cubicBezTo>
                      <a:pt x="26" y="223"/>
                      <a:pt x="8" y="432"/>
                      <a:pt x="0" y="646"/>
                    </a:cubicBezTo>
                    <a:cubicBezTo>
                      <a:pt x="8" y="432"/>
                      <a:pt x="26" y="223"/>
                      <a:pt x="34" y="0"/>
                    </a:cubicBezTo>
                    <a:close/>
                  </a:path>
                </a:pathLst>
              </a:custGeom>
              <a:grpFill/>
              <a:ln w="5028" cap="flat">
                <a:solidFill>
                  <a:schemeClr val="bg1"/>
                </a:solidFill>
                <a:prstDash val="solid"/>
                <a:miter/>
              </a:ln>
            </p:spPr>
            <p:txBody>
              <a:bodyPr rtlCol="0" anchor="ctr"/>
              <a:lstStyle/>
              <a:p>
                <a:endParaRPr lang="en-US"/>
              </a:p>
            </p:txBody>
          </p:sp>
        </p:grpSp>
        <p:sp>
          <p:nvSpPr>
            <p:cNvPr id="544" name="Freeform 543">
              <a:extLst>
                <a:ext uri="{FF2B5EF4-FFF2-40B4-BE49-F238E27FC236}">
                  <a16:creationId xmlns:a16="http://schemas.microsoft.com/office/drawing/2014/main" id="{8D6CE3EE-7EE4-2DE9-365C-4BBA325CD9BB}"/>
                </a:ext>
              </a:extLst>
            </p:cNvPr>
            <p:cNvSpPr/>
            <p:nvPr/>
          </p:nvSpPr>
          <p:spPr>
            <a:xfrm>
              <a:off x="6573226" y="5121466"/>
              <a:ext cx="155771" cy="154496"/>
            </a:xfrm>
            <a:custGeom>
              <a:avLst/>
              <a:gdLst>
                <a:gd name="connsiteX0" fmla="*/ 151878 w 155771"/>
                <a:gd name="connsiteY0" fmla="*/ 132733 h 154496"/>
                <a:gd name="connsiteX1" fmla="*/ 141873 w 155771"/>
                <a:gd name="connsiteY1" fmla="*/ 117516 h 154496"/>
                <a:gd name="connsiteX2" fmla="*/ 139066 w 155771"/>
                <a:gd name="connsiteY2" fmla="*/ 94020 h 154496"/>
                <a:gd name="connsiteX3" fmla="*/ 140179 w 155771"/>
                <a:gd name="connsiteY3" fmla="*/ 89167 h 154496"/>
                <a:gd name="connsiteX4" fmla="*/ 138775 w 155771"/>
                <a:gd name="connsiteY4" fmla="*/ 79869 h 154496"/>
                <a:gd name="connsiteX5" fmla="*/ 135052 w 155771"/>
                <a:gd name="connsiteY5" fmla="*/ 63429 h 154496"/>
                <a:gd name="connsiteX6" fmla="*/ 139811 w 155771"/>
                <a:gd name="connsiteY6" fmla="*/ 53185 h 154496"/>
                <a:gd name="connsiteX7" fmla="*/ 120576 w 155771"/>
                <a:gd name="connsiteY7" fmla="*/ 39483 h 154496"/>
                <a:gd name="connsiteX8" fmla="*/ 118514 w 155771"/>
                <a:gd name="connsiteY8" fmla="*/ 37236 h 154496"/>
                <a:gd name="connsiteX9" fmla="*/ 119087 w 155771"/>
                <a:gd name="connsiteY9" fmla="*/ 34609 h 154496"/>
                <a:gd name="connsiteX10" fmla="*/ 115531 w 155771"/>
                <a:gd name="connsiteY10" fmla="*/ 29932 h 154496"/>
                <a:gd name="connsiteX11" fmla="*/ 64974 w 155771"/>
                <a:gd name="connsiteY11" fmla="*/ 338 h 154496"/>
                <a:gd name="connsiteX12" fmla="*/ 62958 w 155771"/>
                <a:gd name="connsiteY12" fmla="*/ 0 h 154496"/>
                <a:gd name="connsiteX13" fmla="*/ 55791 w 155771"/>
                <a:gd name="connsiteY13" fmla="*/ 10231 h 154496"/>
                <a:gd name="connsiteX14" fmla="*/ 53373 w 155771"/>
                <a:gd name="connsiteY14" fmla="*/ 16325 h 154496"/>
                <a:gd name="connsiteX15" fmla="*/ 52740 w 155771"/>
                <a:gd name="connsiteY15" fmla="*/ 19359 h 154496"/>
                <a:gd name="connsiteX16" fmla="*/ 48345 w 155771"/>
                <a:gd name="connsiteY16" fmla="*/ 21562 h 154496"/>
                <a:gd name="connsiteX17" fmla="*/ 45037 w 155771"/>
                <a:gd name="connsiteY17" fmla="*/ 21562 h 154496"/>
                <a:gd name="connsiteX18" fmla="*/ 41781 w 155771"/>
                <a:gd name="connsiteY18" fmla="*/ 21070 h 154496"/>
                <a:gd name="connsiteX19" fmla="*/ 35072 w 155771"/>
                <a:gd name="connsiteY19" fmla="*/ 21340 h 154496"/>
                <a:gd name="connsiteX20" fmla="*/ 33189 w 155771"/>
                <a:gd name="connsiteY20" fmla="*/ 18918 h 154496"/>
                <a:gd name="connsiteX21" fmla="*/ 33069 w 155771"/>
                <a:gd name="connsiteY21" fmla="*/ 15606 h 154496"/>
                <a:gd name="connsiteX22" fmla="*/ 34892 w 155771"/>
                <a:gd name="connsiteY22" fmla="*/ 1151 h 154496"/>
                <a:gd name="connsiteX23" fmla="*/ 33334 w 155771"/>
                <a:gd name="connsiteY23" fmla="*/ 1284 h 154496"/>
                <a:gd name="connsiteX24" fmla="*/ 19089 w 155771"/>
                <a:gd name="connsiteY24" fmla="*/ 1112 h 154496"/>
                <a:gd name="connsiteX25" fmla="*/ 16470 w 155771"/>
                <a:gd name="connsiteY25" fmla="*/ 2225 h 154496"/>
                <a:gd name="connsiteX26" fmla="*/ 14420 w 155771"/>
                <a:gd name="connsiteY26" fmla="*/ 3166 h 154496"/>
                <a:gd name="connsiteX27" fmla="*/ 17596 w 155771"/>
                <a:gd name="connsiteY27" fmla="*/ 7107 h 154496"/>
                <a:gd name="connsiteX28" fmla="*/ 18349 w 155771"/>
                <a:gd name="connsiteY28" fmla="*/ 9153 h 154496"/>
                <a:gd name="connsiteX29" fmla="*/ 21151 w 155771"/>
                <a:gd name="connsiteY29" fmla="*/ 17946 h 154496"/>
                <a:gd name="connsiteX30" fmla="*/ 19855 w 155771"/>
                <a:gd name="connsiteY30" fmla="*/ 21323 h 154496"/>
                <a:gd name="connsiteX31" fmla="*/ 17596 w 155771"/>
                <a:gd name="connsiteY31" fmla="*/ 23026 h 154496"/>
                <a:gd name="connsiteX32" fmla="*/ 15161 w 155771"/>
                <a:gd name="connsiteY32" fmla="*/ 23197 h 154496"/>
                <a:gd name="connsiteX33" fmla="*/ 15730 w 155771"/>
                <a:gd name="connsiteY33" fmla="*/ 24515 h 154496"/>
                <a:gd name="connsiteX34" fmla="*/ 15730 w 155771"/>
                <a:gd name="connsiteY34" fmla="*/ 26954 h 154496"/>
                <a:gd name="connsiteX35" fmla="*/ 17407 w 155771"/>
                <a:gd name="connsiteY35" fmla="*/ 28250 h 154496"/>
                <a:gd name="connsiteX36" fmla="*/ 18725 w 155771"/>
                <a:gd name="connsiteY36" fmla="*/ 29752 h 154496"/>
                <a:gd name="connsiteX37" fmla="*/ 20420 w 155771"/>
                <a:gd name="connsiteY37" fmla="*/ 31079 h 154496"/>
                <a:gd name="connsiteX38" fmla="*/ 20783 w 155771"/>
                <a:gd name="connsiteY38" fmla="*/ 36868 h 154496"/>
                <a:gd name="connsiteX39" fmla="*/ 11228 w 155771"/>
                <a:gd name="connsiteY39" fmla="*/ 46424 h 154496"/>
                <a:gd name="connsiteX40" fmla="*/ 8430 w 155771"/>
                <a:gd name="connsiteY40" fmla="*/ 49796 h 154496"/>
                <a:gd name="connsiteX41" fmla="*/ 3565 w 155771"/>
                <a:gd name="connsiteY41" fmla="*/ 51293 h 154496"/>
                <a:gd name="connsiteX42" fmla="*/ 0 w 155771"/>
                <a:gd name="connsiteY42" fmla="*/ 50921 h 154496"/>
                <a:gd name="connsiteX43" fmla="*/ 3154 w 155771"/>
                <a:gd name="connsiteY43" fmla="*/ 65851 h 154496"/>
                <a:gd name="connsiteX44" fmla="*/ 9067 w 155771"/>
                <a:gd name="connsiteY44" fmla="*/ 81901 h 154496"/>
                <a:gd name="connsiteX45" fmla="*/ 13441 w 155771"/>
                <a:gd name="connsiteY45" fmla="*/ 90768 h 154496"/>
                <a:gd name="connsiteX46" fmla="*/ 14344 w 155771"/>
                <a:gd name="connsiteY46" fmla="*/ 98188 h 154496"/>
                <a:gd name="connsiteX47" fmla="*/ 14442 w 155771"/>
                <a:gd name="connsiteY47" fmla="*/ 98475 h 154496"/>
                <a:gd name="connsiteX48" fmla="*/ 14887 w 155771"/>
                <a:gd name="connsiteY48" fmla="*/ 98843 h 154496"/>
                <a:gd name="connsiteX49" fmla="*/ 14763 w 155771"/>
                <a:gd name="connsiteY49" fmla="*/ 99373 h 154496"/>
                <a:gd name="connsiteX50" fmla="*/ 18597 w 155771"/>
                <a:gd name="connsiteY50" fmla="*/ 105997 h 154496"/>
                <a:gd name="connsiteX51" fmla="*/ 18490 w 155771"/>
                <a:gd name="connsiteY51" fmla="*/ 106138 h 154496"/>
                <a:gd name="connsiteX52" fmla="*/ 25837 w 155771"/>
                <a:gd name="connsiteY52" fmla="*/ 107833 h 154496"/>
                <a:gd name="connsiteX53" fmla="*/ 28092 w 155771"/>
                <a:gd name="connsiteY53" fmla="*/ 110250 h 154496"/>
                <a:gd name="connsiteX54" fmla="*/ 30339 w 155771"/>
                <a:gd name="connsiteY54" fmla="*/ 111568 h 154496"/>
                <a:gd name="connsiteX55" fmla="*/ 39145 w 155771"/>
                <a:gd name="connsiteY55" fmla="*/ 113635 h 154496"/>
                <a:gd name="connsiteX56" fmla="*/ 42697 w 155771"/>
                <a:gd name="connsiteY56" fmla="*/ 115527 h 154496"/>
                <a:gd name="connsiteX57" fmla="*/ 46064 w 155771"/>
                <a:gd name="connsiteY57" fmla="*/ 119438 h 154496"/>
                <a:gd name="connsiteX58" fmla="*/ 48435 w 155771"/>
                <a:gd name="connsiteY58" fmla="*/ 120674 h 154496"/>
                <a:gd name="connsiteX59" fmla="*/ 48315 w 155771"/>
                <a:gd name="connsiteY59" fmla="*/ 120328 h 154496"/>
                <a:gd name="connsiteX60" fmla="*/ 50005 w 155771"/>
                <a:gd name="connsiteY60" fmla="*/ 120328 h 154496"/>
                <a:gd name="connsiteX61" fmla="*/ 51323 w 155771"/>
                <a:gd name="connsiteY61" fmla="*/ 121637 h 154496"/>
                <a:gd name="connsiteX62" fmla="*/ 53938 w 155771"/>
                <a:gd name="connsiteY62" fmla="*/ 122377 h 154496"/>
                <a:gd name="connsiteX63" fmla="*/ 56373 w 155771"/>
                <a:gd name="connsiteY63" fmla="*/ 122955 h 154496"/>
                <a:gd name="connsiteX64" fmla="*/ 59749 w 155771"/>
                <a:gd name="connsiteY64" fmla="*/ 125925 h 154496"/>
                <a:gd name="connsiteX65" fmla="*/ 60147 w 155771"/>
                <a:gd name="connsiteY65" fmla="*/ 127850 h 154496"/>
                <a:gd name="connsiteX66" fmla="*/ 61700 w 155771"/>
                <a:gd name="connsiteY66" fmla="*/ 127773 h 154496"/>
                <a:gd name="connsiteX67" fmla="*/ 63574 w 155771"/>
                <a:gd name="connsiteY67" fmla="*/ 131368 h 154496"/>
                <a:gd name="connsiteX68" fmla="*/ 63549 w 155771"/>
                <a:gd name="connsiteY68" fmla="*/ 130773 h 154496"/>
                <a:gd name="connsiteX69" fmla="*/ 64191 w 155771"/>
                <a:gd name="connsiteY69" fmla="*/ 129245 h 154496"/>
                <a:gd name="connsiteX70" fmla="*/ 66852 w 155771"/>
                <a:gd name="connsiteY70" fmla="*/ 130846 h 154496"/>
                <a:gd name="connsiteX71" fmla="*/ 68448 w 155771"/>
                <a:gd name="connsiteY71" fmla="*/ 137294 h 154496"/>
                <a:gd name="connsiteX72" fmla="*/ 70827 w 155771"/>
                <a:gd name="connsiteY72" fmla="*/ 147016 h 154496"/>
                <a:gd name="connsiteX73" fmla="*/ 72047 w 155771"/>
                <a:gd name="connsiteY73" fmla="*/ 151248 h 154496"/>
                <a:gd name="connsiteX74" fmla="*/ 72030 w 155771"/>
                <a:gd name="connsiteY74" fmla="*/ 151056 h 154496"/>
                <a:gd name="connsiteX75" fmla="*/ 78645 w 155771"/>
                <a:gd name="connsiteY75" fmla="*/ 150923 h 154496"/>
                <a:gd name="connsiteX76" fmla="*/ 85766 w 155771"/>
                <a:gd name="connsiteY76" fmla="*/ 150743 h 154496"/>
                <a:gd name="connsiteX77" fmla="*/ 87447 w 155771"/>
                <a:gd name="connsiteY77" fmla="*/ 149229 h 154496"/>
                <a:gd name="connsiteX78" fmla="*/ 89334 w 155771"/>
                <a:gd name="connsiteY78" fmla="*/ 150923 h 154496"/>
                <a:gd name="connsiteX79" fmla="*/ 92878 w 155771"/>
                <a:gd name="connsiteY79" fmla="*/ 152416 h 154496"/>
                <a:gd name="connsiteX80" fmla="*/ 94752 w 155771"/>
                <a:gd name="connsiteY80" fmla="*/ 154496 h 154496"/>
                <a:gd name="connsiteX81" fmla="*/ 98676 w 155771"/>
                <a:gd name="connsiteY81" fmla="*/ 153923 h 154496"/>
                <a:gd name="connsiteX82" fmla="*/ 104119 w 155771"/>
                <a:gd name="connsiteY82" fmla="*/ 150551 h 154496"/>
                <a:gd name="connsiteX83" fmla="*/ 108051 w 155771"/>
                <a:gd name="connsiteY83" fmla="*/ 152053 h 154496"/>
                <a:gd name="connsiteX84" fmla="*/ 109724 w 155771"/>
                <a:gd name="connsiteY84" fmla="*/ 153161 h 154496"/>
                <a:gd name="connsiteX85" fmla="*/ 115163 w 155771"/>
                <a:gd name="connsiteY85" fmla="*/ 151680 h 154496"/>
                <a:gd name="connsiteX86" fmla="*/ 117589 w 155771"/>
                <a:gd name="connsiteY86" fmla="*/ 149806 h 154496"/>
                <a:gd name="connsiteX87" fmla="*/ 117974 w 155771"/>
                <a:gd name="connsiteY87" fmla="*/ 146982 h 154496"/>
                <a:gd name="connsiteX88" fmla="*/ 121149 w 155771"/>
                <a:gd name="connsiteY88" fmla="*/ 147748 h 154496"/>
                <a:gd name="connsiteX89" fmla="*/ 125459 w 155771"/>
                <a:gd name="connsiteY89" fmla="*/ 148873 h 154496"/>
                <a:gd name="connsiteX90" fmla="*/ 129203 w 155771"/>
                <a:gd name="connsiteY90" fmla="*/ 147183 h 154496"/>
                <a:gd name="connsiteX91" fmla="*/ 135189 w 155771"/>
                <a:gd name="connsiteY91" fmla="*/ 146233 h 154496"/>
                <a:gd name="connsiteX92" fmla="*/ 140063 w 155771"/>
                <a:gd name="connsiteY92" fmla="*/ 144552 h 154496"/>
                <a:gd name="connsiteX93" fmla="*/ 144556 w 155771"/>
                <a:gd name="connsiteY93" fmla="*/ 142493 h 154496"/>
                <a:gd name="connsiteX94" fmla="*/ 149062 w 155771"/>
                <a:gd name="connsiteY94" fmla="*/ 139883 h 154496"/>
                <a:gd name="connsiteX95" fmla="*/ 151676 w 155771"/>
                <a:gd name="connsiteY95" fmla="*/ 138364 h 154496"/>
                <a:gd name="connsiteX96" fmla="*/ 153551 w 155771"/>
                <a:gd name="connsiteY96" fmla="*/ 138728 h 154496"/>
                <a:gd name="connsiteX97" fmla="*/ 155160 w 155771"/>
                <a:gd name="connsiteY97" fmla="*/ 136939 h 154496"/>
                <a:gd name="connsiteX98" fmla="*/ 151878 w 155771"/>
                <a:gd name="connsiteY98" fmla="*/ 132733 h 154496"/>
                <a:gd name="connsiteX99" fmla="*/ 155305 w 155771"/>
                <a:gd name="connsiteY99" fmla="*/ 136746 h 154496"/>
                <a:gd name="connsiteX100" fmla="*/ 155138 w 155771"/>
                <a:gd name="connsiteY100" fmla="*/ 136931 h 154496"/>
                <a:gd name="connsiteX101" fmla="*/ 155771 w 155771"/>
                <a:gd name="connsiteY101" fmla="*/ 139104 h 154496"/>
                <a:gd name="connsiteX102" fmla="*/ 155305 w 155771"/>
                <a:gd name="connsiteY102" fmla="*/ 136746 h 154496"/>
                <a:gd name="connsiteX103" fmla="*/ 14729 w 155771"/>
                <a:gd name="connsiteY103" fmla="*/ 99403 h 154496"/>
                <a:gd name="connsiteX104" fmla="*/ 14737 w 155771"/>
                <a:gd name="connsiteY104" fmla="*/ 99360 h 154496"/>
                <a:gd name="connsiteX105" fmla="*/ 14707 w 155771"/>
                <a:gd name="connsiteY105" fmla="*/ 99339 h 154496"/>
                <a:gd name="connsiteX106" fmla="*/ 14729 w 155771"/>
                <a:gd name="connsiteY106" fmla="*/ 99403 h 1544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Lst>
              <a:rect l="l" t="t" r="r" b="b"/>
              <a:pathLst>
                <a:path w="155771" h="154496">
                  <a:moveTo>
                    <a:pt x="151878" y="132733"/>
                  </a:moveTo>
                  <a:cubicBezTo>
                    <a:pt x="145925" y="129280"/>
                    <a:pt x="143837" y="123657"/>
                    <a:pt x="141873" y="117516"/>
                  </a:cubicBezTo>
                  <a:cubicBezTo>
                    <a:pt x="139408" y="109801"/>
                    <a:pt x="140470" y="101808"/>
                    <a:pt x="139066" y="94020"/>
                  </a:cubicBezTo>
                  <a:cubicBezTo>
                    <a:pt x="138788" y="92522"/>
                    <a:pt x="139468" y="90618"/>
                    <a:pt x="140179" y="89167"/>
                  </a:cubicBezTo>
                  <a:cubicBezTo>
                    <a:pt x="141864" y="85650"/>
                    <a:pt x="141864" y="82193"/>
                    <a:pt x="138775" y="79869"/>
                  </a:cubicBezTo>
                  <a:cubicBezTo>
                    <a:pt x="132746" y="75312"/>
                    <a:pt x="131928" y="70151"/>
                    <a:pt x="135052" y="63429"/>
                  </a:cubicBezTo>
                  <a:cubicBezTo>
                    <a:pt x="136666" y="59984"/>
                    <a:pt x="137906" y="56445"/>
                    <a:pt x="139811" y="53185"/>
                  </a:cubicBezTo>
                  <a:lnTo>
                    <a:pt x="120576" y="39483"/>
                  </a:lnTo>
                  <a:lnTo>
                    <a:pt x="118514" y="37236"/>
                  </a:lnTo>
                  <a:lnTo>
                    <a:pt x="119087" y="34609"/>
                  </a:lnTo>
                  <a:lnTo>
                    <a:pt x="115531" y="29932"/>
                  </a:lnTo>
                  <a:lnTo>
                    <a:pt x="64974" y="338"/>
                  </a:lnTo>
                  <a:lnTo>
                    <a:pt x="62958" y="0"/>
                  </a:lnTo>
                  <a:cubicBezTo>
                    <a:pt x="60930" y="3628"/>
                    <a:pt x="58632" y="7095"/>
                    <a:pt x="55791" y="10231"/>
                  </a:cubicBezTo>
                  <a:cubicBezTo>
                    <a:pt x="54263" y="11913"/>
                    <a:pt x="53202" y="13843"/>
                    <a:pt x="53373" y="16325"/>
                  </a:cubicBezTo>
                  <a:cubicBezTo>
                    <a:pt x="53472" y="17330"/>
                    <a:pt x="53364" y="18824"/>
                    <a:pt x="52740" y="19359"/>
                  </a:cubicBezTo>
                  <a:cubicBezTo>
                    <a:pt x="51503" y="20368"/>
                    <a:pt x="49898" y="21087"/>
                    <a:pt x="48345" y="21562"/>
                  </a:cubicBezTo>
                  <a:cubicBezTo>
                    <a:pt x="47348" y="21892"/>
                    <a:pt x="46129" y="21669"/>
                    <a:pt x="45037" y="21562"/>
                  </a:cubicBezTo>
                  <a:cubicBezTo>
                    <a:pt x="43908" y="21485"/>
                    <a:pt x="42804" y="21254"/>
                    <a:pt x="41781" y="21070"/>
                  </a:cubicBezTo>
                  <a:cubicBezTo>
                    <a:pt x="39479" y="21211"/>
                    <a:pt x="37245" y="21532"/>
                    <a:pt x="35072" y="21340"/>
                  </a:cubicBezTo>
                  <a:cubicBezTo>
                    <a:pt x="34344" y="21254"/>
                    <a:pt x="33488" y="19872"/>
                    <a:pt x="33189" y="18918"/>
                  </a:cubicBezTo>
                  <a:cubicBezTo>
                    <a:pt x="32842" y="17916"/>
                    <a:pt x="32808" y="16650"/>
                    <a:pt x="33069" y="15606"/>
                  </a:cubicBezTo>
                  <a:cubicBezTo>
                    <a:pt x="34237" y="10839"/>
                    <a:pt x="34725" y="6016"/>
                    <a:pt x="34892" y="1151"/>
                  </a:cubicBezTo>
                  <a:lnTo>
                    <a:pt x="33334" y="1284"/>
                  </a:lnTo>
                  <a:lnTo>
                    <a:pt x="19089" y="1112"/>
                  </a:lnTo>
                  <a:lnTo>
                    <a:pt x="16470" y="2225"/>
                  </a:lnTo>
                  <a:lnTo>
                    <a:pt x="14420" y="3166"/>
                  </a:lnTo>
                  <a:lnTo>
                    <a:pt x="17596" y="7107"/>
                  </a:lnTo>
                  <a:lnTo>
                    <a:pt x="18349" y="9153"/>
                  </a:lnTo>
                  <a:lnTo>
                    <a:pt x="21151" y="17946"/>
                  </a:lnTo>
                  <a:lnTo>
                    <a:pt x="19855" y="21323"/>
                  </a:lnTo>
                  <a:lnTo>
                    <a:pt x="17596" y="23026"/>
                  </a:lnTo>
                  <a:lnTo>
                    <a:pt x="15161" y="23197"/>
                  </a:lnTo>
                  <a:lnTo>
                    <a:pt x="15730" y="24515"/>
                  </a:lnTo>
                  <a:lnTo>
                    <a:pt x="15730" y="26954"/>
                  </a:lnTo>
                  <a:lnTo>
                    <a:pt x="17407" y="28250"/>
                  </a:lnTo>
                  <a:lnTo>
                    <a:pt x="18725" y="29752"/>
                  </a:lnTo>
                  <a:lnTo>
                    <a:pt x="20420" y="31079"/>
                  </a:lnTo>
                  <a:lnTo>
                    <a:pt x="20783" y="36868"/>
                  </a:lnTo>
                  <a:lnTo>
                    <a:pt x="11228" y="46424"/>
                  </a:lnTo>
                  <a:lnTo>
                    <a:pt x="8430" y="49796"/>
                  </a:lnTo>
                  <a:lnTo>
                    <a:pt x="3565" y="51293"/>
                  </a:lnTo>
                  <a:lnTo>
                    <a:pt x="0" y="50921"/>
                  </a:lnTo>
                  <a:cubicBezTo>
                    <a:pt x="1070" y="55902"/>
                    <a:pt x="2123" y="60878"/>
                    <a:pt x="3154" y="65851"/>
                  </a:cubicBezTo>
                  <a:cubicBezTo>
                    <a:pt x="1271" y="72625"/>
                    <a:pt x="3188" y="77828"/>
                    <a:pt x="9067" y="81901"/>
                  </a:cubicBezTo>
                  <a:cubicBezTo>
                    <a:pt x="11896" y="83895"/>
                    <a:pt x="13013" y="87327"/>
                    <a:pt x="13441" y="90768"/>
                  </a:cubicBezTo>
                  <a:cubicBezTo>
                    <a:pt x="13749" y="93254"/>
                    <a:pt x="14048" y="95731"/>
                    <a:pt x="14344" y="98188"/>
                  </a:cubicBezTo>
                  <a:lnTo>
                    <a:pt x="14442" y="98475"/>
                  </a:lnTo>
                  <a:cubicBezTo>
                    <a:pt x="14587" y="98607"/>
                    <a:pt x="14699" y="98753"/>
                    <a:pt x="14887" y="98843"/>
                  </a:cubicBezTo>
                  <a:cubicBezTo>
                    <a:pt x="14849" y="99022"/>
                    <a:pt x="14814" y="99193"/>
                    <a:pt x="14763" y="99373"/>
                  </a:cubicBezTo>
                  <a:cubicBezTo>
                    <a:pt x="17510" y="100695"/>
                    <a:pt x="18105" y="103297"/>
                    <a:pt x="18597" y="105997"/>
                  </a:cubicBezTo>
                  <a:cubicBezTo>
                    <a:pt x="18606" y="106027"/>
                    <a:pt x="18512" y="106096"/>
                    <a:pt x="18490" y="106138"/>
                  </a:cubicBezTo>
                  <a:lnTo>
                    <a:pt x="25837" y="107833"/>
                  </a:lnTo>
                  <a:lnTo>
                    <a:pt x="28092" y="110250"/>
                  </a:lnTo>
                  <a:lnTo>
                    <a:pt x="30339" y="111568"/>
                  </a:lnTo>
                  <a:lnTo>
                    <a:pt x="39145" y="113635"/>
                  </a:lnTo>
                  <a:lnTo>
                    <a:pt x="42697" y="115527"/>
                  </a:lnTo>
                  <a:lnTo>
                    <a:pt x="46064" y="119438"/>
                  </a:lnTo>
                  <a:lnTo>
                    <a:pt x="48435" y="120674"/>
                  </a:lnTo>
                  <a:lnTo>
                    <a:pt x="48315" y="120328"/>
                  </a:lnTo>
                  <a:lnTo>
                    <a:pt x="50005" y="120328"/>
                  </a:lnTo>
                  <a:lnTo>
                    <a:pt x="51323" y="121637"/>
                  </a:lnTo>
                  <a:lnTo>
                    <a:pt x="53938" y="122377"/>
                  </a:lnTo>
                  <a:lnTo>
                    <a:pt x="56373" y="122955"/>
                  </a:lnTo>
                  <a:lnTo>
                    <a:pt x="59749" y="125925"/>
                  </a:lnTo>
                  <a:lnTo>
                    <a:pt x="60147" y="127850"/>
                  </a:lnTo>
                  <a:lnTo>
                    <a:pt x="61700" y="127773"/>
                  </a:lnTo>
                  <a:lnTo>
                    <a:pt x="63574" y="131368"/>
                  </a:lnTo>
                  <a:cubicBezTo>
                    <a:pt x="63561" y="131171"/>
                    <a:pt x="63561" y="130970"/>
                    <a:pt x="63549" y="130773"/>
                  </a:cubicBezTo>
                  <a:cubicBezTo>
                    <a:pt x="63519" y="130255"/>
                    <a:pt x="63977" y="129737"/>
                    <a:pt x="64191" y="129245"/>
                  </a:cubicBezTo>
                  <a:cubicBezTo>
                    <a:pt x="65119" y="129755"/>
                    <a:pt x="66566" y="130084"/>
                    <a:pt x="66852" y="130846"/>
                  </a:cubicBezTo>
                  <a:cubicBezTo>
                    <a:pt x="67648" y="132887"/>
                    <a:pt x="67926" y="135120"/>
                    <a:pt x="68448" y="137294"/>
                  </a:cubicBezTo>
                  <a:cubicBezTo>
                    <a:pt x="69201" y="140555"/>
                    <a:pt x="69467" y="144008"/>
                    <a:pt x="70827" y="147016"/>
                  </a:cubicBezTo>
                  <a:cubicBezTo>
                    <a:pt x="71461" y="148437"/>
                    <a:pt x="71812" y="149836"/>
                    <a:pt x="72047" y="151248"/>
                  </a:cubicBezTo>
                  <a:cubicBezTo>
                    <a:pt x="72030" y="151176"/>
                    <a:pt x="72047" y="151116"/>
                    <a:pt x="72030" y="151056"/>
                  </a:cubicBezTo>
                  <a:lnTo>
                    <a:pt x="78645" y="150923"/>
                  </a:lnTo>
                  <a:lnTo>
                    <a:pt x="85766" y="150743"/>
                  </a:lnTo>
                  <a:lnTo>
                    <a:pt x="87447" y="149229"/>
                  </a:lnTo>
                  <a:lnTo>
                    <a:pt x="89334" y="150923"/>
                  </a:lnTo>
                  <a:lnTo>
                    <a:pt x="92878" y="152416"/>
                  </a:lnTo>
                  <a:lnTo>
                    <a:pt x="94752" y="154496"/>
                  </a:lnTo>
                  <a:lnTo>
                    <a:pt x="98676" y="153923"/>
                  </a:lnTo>
                  <a:lnTo>
                    <a:pt x="104119" y="150551"/>
                  </a:lnTo>
                  <a:lnTo>
                    <a:pt x="108051" y="152053"/>
                  </a:lnTo>
                  <a:lnTo>
                    <a:pt x="109724" y="153161"/>
                  </a:lnTo>
                  <a:lnTo>
                    <a:pt x="115163" y="151680"/>
                  </a:lnTo>
                  <a:lnTo>
                    <a:pt x="117589" y="149806"/>
                  </a:lnTo>
                  <a:lnTo>
                    <a:pt x="117974" y="146982"/>
                  </a:lnTo>
                  <a:lnTo>
                    <a:pt x="121149" y="147748"/>
                  </a:lnTo>
                  <a:lnTo>
                    <a:pt x="125459" y="148873"/>
                  </a:lnTo>
                  <a:lnTo>
                    <a:pt x="129203" y="147183"/>
                  </a:lnTo>
                  <a:lnTo>
                    <a:pt x="135189" y="146233"/>
                  </a:lnTo>
                  <a:lnTo>
                    <a:pt x="140063" y="144552"/>
                  </a:lnTo>
                  <a:lnTo>
                    <a:pt x="144556" y="142493"/>
                  </a:lnTo>
                  <a:lnTo>
                    <a:pt x="149062" y="139883"/>
                  </a:lnTo>
                  <a:lnTo>
                    <a:pt x="151676" y="138364"/>
                  </a:lnTo>
                  <a:lnTo>
                    <a:pt x="153551" y="138728"/>
                  </a:lnTo>
                  <a:lnTo>
                    <a:pt x="155160" y="136939"/>
                  </a:lnTo>
                  <a:cubicBezTo>
                    <a:pt x="154573" y="135266"/>
                    <a:pt x="153628" y="133747"/>
                    <a:pt x="151878" y="132733"/>
                  </a:cubicBezTo>
                  <a:close/>
                  <a:moveTo>
                    <a:pt x="155305" y="136746"/>
                  </a:moveTo>
                  <a:lnTo>
                    <a:pt x="155138" y="136931"/>
                  </a:lnTo>
                  <a:cubicBezTo>
                    <a:pt x="155408" y="137654"/>
                    <a:pt x="155746" y="138308"/>
                    <a:pt x="155771" y="139104"/>
                  </a:cubicBezTo>
                  <a:cubicBezTo>
                    <a:pt x="155746" y="138279"/>
                    <a:pt x="155575" y="137504"/>
                    <a:pt x="155305" y="136746"/>
                  </a:cubicBezTo>
                  <a:close/>
                  <a:moveTo>
                    <a:pt x="14729" y="99403"/>
                  </a:moveTo>
                  <a:cubicBezTo>
                    <a:pt x="14729" y="99382"/>
                    <a:pt x="14729" y="99382"/>
                    <a:pt x="14737" y="99360"/>
                  </a:cubicBezTo>
                  <a:cubicBezTo>
                    <a:pt x="14729" y="99360"/>
                    <a:pt x="14716" y="99339"/>
                    <a:pt x="14707" y="99339"/>
                  </a:cubicBezTo>
                  <a:lnTo>
                    <a:pt x="14729" y="99403"/>
                  </a:lnTo>
                  <a:close/>
                </a:path>
              </a:pathLst>
            </a:custGeom>
            <a:grpFill/>
            <a:ln w="5028" cap="flat">
              <a:solidFill>
                <a:schemeClr val="bg1"/>
              </a:solidFill>
              <a:prstDash val="solid"/>
              <a:miter/>
            </a:ln>
          </p:spPr>
          <p:txBody>
            <a:bodyPr rtlCol="0" anchor="ctr"/>
            <a:lstStyle/>
            <a:p>
              <a:endParaRPr lang="en-US"/>
            </a:p>
          </p:txBody>
        </p:sp>
        <p:grpSp>
          <p:nvGrpSpPr>
            <p:cNvPr id="545" name="Graphic 2398">
              <a:extLst>
                <a:ext uri="{FF2B5EF4-FFF2-40B4-BE49-F238E27FC236}">
                  <a16:creationId xmlns:a16="http://schemas.microsoft.com/office/drawing/2014/main" id="{C218EAE3-AD7C-D311-E7A7-77FB52151CB6}"/>
                </a:ext>
              </a:extLst>
            </p:cNvPr>
            <p:cNvGrpSpPr/>
            <p:nvPr/>
          </p:nvGrpSpPr>
          <p:grpSpPr>
            <a:xfrm>
              <a:off x="6462916" y="5223988"/>
              <a:ext cx="182524" cy="256129"/>
              <a:chOff x="6462916" y="5223988"/>
              <a:chExt cx="182524" cy="256129"/>
            </a:xfrm>
            <a:grpFill/>
          </p:grpSpPr>
          <p:sp>
            <p:nvSpPr>
              <p:cNvPr id="620" name="Freeform 619">
                <a:extLst>
                  <a:ext uri="{FF2B5EF4-FFF2-40B4-BE49-F238E27FC236}">
                    <a16:creationId xmlns:a16="http://schemas.microsoft.com/office/drawing/2014/main" id="{212C4ACD-F9D9-D0A6-79A3-EB33A1B69E04}"/>
                  </a:ext>
                </a:extLst>
              </p:cNvPr>
              <p:cNvSpPr/>
              <p:nvPr/>
            </p:nvSpPr>
            <p:spPr>
              <a:xfrm>
                <a:off x="6636912" y="5257562"/>
                <a:ext cx="492" cy="4736"/>
              </a:xfrm>
              <a:custGeom>
                <a:avLst/>
                <a:gdLst>
                  <a:gd name="connsiteX0" fmla="*/ 0 w 492"/>
                  <a:gd name="connsiteY0" fmla="*/ 0 h 4736"/>
                  <a:gd name="connsiteX1" fmla="*/ 492 w 492"/>
                  <a:gd name="connsiteY1" fmla="*/ 4737 h 4736"/>
                  <a:gd name="connsiteX2" fmla="*/ 0 w 492"/>
                  <a:gd name="connsiteY2" fmla="*/ 0 h 4736"/>
                </a:gdLst>
                <a:ahLst/>
                <a:cxnLst>
                  <a:cxn ang="0">
                    <a:pos x="connsiteX0" y="connsiteY0"/>
                  </a:cxn>
                  <a:cxn ang="0">
                    <a:pos x="connsiteX1" y="connsiteY1"/>
                  </a:cxn>
                  <a:cxn ang="0">
                    <a:pos x="connsiteX2" y="connsiteY2"/>
                  </a:cxn>
                </a:cxnLst>
                <a:rect l="l" t="t" r="r" b="b"/>
                <a:pathLst>
                  <a:path w="492" h="4736">
                    <a:moveTo>
                      <a:pt x="0" y="0"/>
                    </a:moveTo>
                    <a:cubicBezTo>
                      <a:pt x="77" y="1592"/>
                      <a:pt x="193" y="3197"/>
                      <a:pt x="492" y="4737"/>
                    </a:cubicBezTo>
                    <a:cubicBezTo>
                      <a:pt x="193" y="3197"/>
                      <a:pt x="73" y="1592"/>
                      <a:pt x="0" y="0"/>
                    </a:cubicBezTo>
                    <a:close/>
                  </a:path>
                </a:pathLst>
              </a:custGeom>
              <a:grpFill/>
              <a:ln w="5028" cap="flat">
                <a:solidFill>
                  <a:schemeClr val="bg1"/>
                </a:solidFill>
                <a:prstDash val="solid"/>
                <a:miter/>
              </a:ln>
            </p:spPr>
            <p:txBody>
              <a:bodyPr rtlCol="0" anchor="ctr"/>
              <a:lstStyle/>
              <a:p>
                <a:endParaRPr lang="en-US"/>
              </a:p>
            </p:txBody>
          </p:sp>
          <p:sp>
            <p:nvSpPr>
              <p:cNvPr id="621" name="Freeform 620">
                <a:extLst>
                  <a:ext uri="{FF2B5EF4-FFF2-40B4-BE49-F238E27FC236}">
                    <a16:creationId xmlns:a16="http://schemas.microsoft.com/office/drawing/2014/main" id="{C9F4D953-D800-DD85-F60D-EB4CF9BB1B7A}"/>
                  </a:ext>
                </a:extLst>
              </p:cNvPr>
              <p:cNvSpPr/>
              <p:nvPr/>
            </p:nvSpPr>
            <p:spPr>
              <a:xfrm>
                <a:off x="6590860" y="5223988"/>
                <a:ext cx="937" cy="3466"/>
              </a:xfrm>
              <a:custGeom>
                <a:avLst/>
                <a:gdLst>
                  <a:gd name="connsiteX0" fmla="*/ 937 w 937"/>
                  <a:gd name="connsiteY0" fmla="*/ 3466 h 3466"/>
                  <a:gd name="connsiteX1" fmla="*/ 0 w 937"/>
                  <a:gd name="connsiteY1" fmla="*/ 0 h 3466"/>
                  <a:gd name="connsiteX2" fmla="*/ 937 w 937"/>
                  <a:gd name="connsiteY2" fmla="*/ 3466 h 3466"/>
                </a:gdLst>
                <a:ahLst/>
                <a:cxnLst>
                  <a:cxn ang="0">
                    <a:pos x="connsiteX0" y="connsiteY0"/>
                  </a:cxn>
                  <a:cxn ang="0">
                    <a:pos x="connsiteX1" y="connsiteY1"/>
                  </a:cxn>
                  <a:cxn ang="0">
                    <a:pos x="connsiteX2" y="connsiteY2"/>
                  </a:cxn>
                </a:cxnLst>
                <a:rect l="l" t="t" r="r" b="b"/>
                <a:pathLst>
                  <a:path w="937" h="3466">
                    <a:moveTo>
                      <a:pt x="937" y="3466"/>
                    </a:moveTo>
                    <a:cubicBezTo>
                      <a:pt x="719" y="2259"/>
                      <a:pt x="449" y="1078"/>
                      <a:pt x="0" y="0"/>
                    </a:cubicBezTo>
                    <a:cubicBezTo>
                      <a:pt x="441" y="1078"/>
                      <a:pt x="719" y="2255"/>
                      <a:pt x="937" y="3466"/>
                    </a:cubicBezTo>
                    <a:close/>
                  </a:path>
                </a:pathLst>
              </a:custGeom>
              <a:grpFill/>
              <a:ln w="5028" cap="flat">
                <a:solidFill>
                  <a:schemeClr val="bg1"/>
                </a:solidFill>
                <a:prstDash val="solid"/>
                <a:miter/>
              </a:ln>
            </p:spPr>
            <p:txBody>
              <a:bodyPr rtlCol="0" anchor="ctr"/>
              <a:lstStyle/>
              <a:p>
                <a:endParaRPr lang="en-US"/>
              </a:p>
            </p:txBody>
          </p:sp>
          <p:sp>
            <p:nvSpPr>
              <p:cNvPr id="622" name="Freeform 621">
                <a:extLst>
                  <a:ext uri="{FF2B5EF4-FFF2-40B4-BE49-F238E27FC236}">
                    <a16:creationId xmlns:a16="http://schemas.microsoft.com/office/drawing/2014/main" id="{982287D0-28F9-8E56-DD52-5C55ECCC4ED1}"/>
                  </a:ext>
                </a:extLst>
              </p:cNvPr>
              <p:cNvSpPr/>
              <p:nvPr/>
            </p:nvSpPr>
            <p:spPr>
              <a:xfrm>
                <a:off x="6645406" y="5276702"/>
                <a:ext cx="34" cy="646"/>
              </a:xfrm>
              <a:custGeom>
                <a:avLst/>
                <a:gdLst>
                  <a:gd name="connsiteX0" fmla="*/ 34 w 34"/>
                  <a:gd name="connsiteY0" fmla="*/ 0 h 646"/>
                  <a:gd name="connsiteX1" fmla="*/ 0 w 34"/>
                  <a:gd name="connsiteY1" fmla="*/ 646 h 646"/>
                  <a:gd name="connsiteX2" fmla="*/ 34 w 34"/>
                  <a:gd name="connsiteY2" fmla="*/ 0 h 646"/>
                </a:gdLst>
                <a:ahLst/>
                <a:cxnLst>
                  <a:cxn ang="0">
                    <a:pos x="connsiteX0" y="connsiteY0"/>
                  </a:cxn>
                  <a:cxn ang="0">
                    <a:pos x="connsiteX1" y="connsiteY1"/>
                  </a:cxn>
                  <a:cxn ang="0">
                    <a:pos x="connsiteX2" y="connsiteY2"/>
                  </a:cxn>
                </a:cxnLst>
                <a:rect l="l" t="t" r="r" b="b"/>
                <a:pathLst>
                  <a:path w="34" h="646">
                    <a:moveTo>
                      <a:pt x="34" y="0"/>
                    </a:moveTo>
                    <a:cubicBezTo>
                      <a:pt x="26" y="223"/>
                      <a:pt x="8" y="432"/>
                      <a:pt x="0" y="646"/>
                    </a:cubicBezTo>
                    <a:cubicBezTo>
                      <a:pt x="8" y="432"/>
                      <a:pt x="26" y="223"/>
                      <a:pt x="34" y="0"/>
                    </a:cubicBezTo>
                    <a:close/>
                  </a:path>
                </a:pathLst>
              </a:custGeom>
              <a:grpFill/>
              <a:ln w="5028" cap="flat">
                <a:solidFill>
                  <a:schemeClr val="bg1"/>
                </a:solidFill>
                <a:prstDash val="solid"/>
                <a:miter/>
              </a:ln>
            </p:spPr>
            <p:txBody>
              <a:bodyPr rtlCol="0" anchor="ctr"/>
              <a:lstStyle/>
              <a:p>
                <a:endParaRPr lang="en-US"/>
              </a:p>
            </p:txBody>
          </p:sp>
          <p:sp>
            <p:nvSpPr>
              <p:cNvPr id="623" name="Freeform 622">
                <a:extLst>
                  <a:ext uri="{FF2B5EF4-FFF2-40B4-BE49-F238E27FC236}">
                    <a16:creationId xmlns:a16="http://schemas.microsoft.com/office/drawing/2014/main" id="{FFB575EC-DC44-D5BD-38C4-D8193382F888}"/>
                  </a:ext>
                </a:extLst>
              </p:cNvPr>
              <p:cNvSpPr/>
              <p:nvPr/>
            </p:nvSpPr>
            <p:spPr>
              <a:xfrm>
                <a:off x="6462916" y="5224720"/>
                <a:ext cx="166473" cy="142621"/>
              </a:xfrm>
              <a:custGeom>
                <a:avLst/>
                <a:gdLst>
                  <a:gd name="connsiteX0" fmla="*/ 30091 w 166473"/>
                  <a:gd name="connsiteY0" fmla="*/ 42042 h 142621"/>
                  <a:gd name="connsiteX1" fmla="*/ 29825 w 166473"/>
                  <a:gd name="connsiteY1" fmla="*/ 56069 h 142621"/>
                  <a:gd name="connsiteX2" fmla="*/ 31096 w 166473"/>
                  <a:gd name="connsiteY2" fmla="*/ 61674 h 142621"/>
                  <a:gd name="connsiteX3" fmla="*/ 30326 w 166473"/>
                  <a:gd name="connsiteY3" fmla="*/ 69595 h 142621"/>
                  <a:gd name="connsiteX4" fmla="*/ 505 w 166473"/>
                  <a:gd name="connsiteY4" fmla="*/ 69595 h 142621"/>
                  <a:gd name="connsiteX5" fmla="*/ 0 w 166473"/>
                  <a:gd name="connsiteY5" fmla="*/ 118043 h 142621"/>
                  <a:gd name="connsiteX6" fmla="*/ 19842 w 166473"/>
                  <a:gd name="connsiteY6" fmla="*/ 137418 h 142621"/>
                  <a:gd name="connsiteX7" fmla="*/ 34917 w 166473"/>
                  <a:gd name="connsiteY7" fmla="*/ 134068 h 142621"/>
                  <a:gd name="connsiteX8" fmla="*/ 39962 w 166473"/>
                  <a:gd name="connsiteY8" fmla="*/ 135446 h 142621"/>
                  <a:gd name="connsiteX9" fmla="*/ 44173 w 166473"/>
                  <a:gd name="connsiteY9" fmla="*/ 137992 h 142621"/>
                  <a:gd name="connsiteX10" fmla="*/ 48820 w 166473"/>
                  <a:gd name="connsiteY10" fmla="*/ 138544 h 142621"/>
                  <a:gd name="connsiteX11" fmla="*/ 54426 w 166473"/>
                  <a:gd name="connsiteY11" fmla="*/ 141081 h 142621"/>
                  <a:gd name="connsiteX12" fmla="*/ 56814 w 166473"/>
                  <a:gd name="connsiteY12" fmla="*/ 139250 h 142621"/>
                  <a:gd name="connsiteX13" fmla="*/ 63151 w 166473"/>
                  <a:gd name="connsiteY13" fmla="*/ 140093 h 142621"/>
                  <a:gd name="connsiteX14" fmla="*/ 68761 w 166473"/>
                  <a:gd name="connsiteY14" fmla="*/ 142622 h 142621"/>
                  <a:gd name="connsiteX15" fmla="*/ 75222 w 166473"/>
                  <a:gd name="connsiteY15" fmla="*/ 137153 h 142621"/>
                  <a:gd name="connsiteX16" fmla="*/ 78170 w 166473"/>
                  <a:gd name="connsiteY16" fmla="*/ 133777 h 142621"/>
                  <a:gd name="connsiteX17" fmla="*/ 80567 w 166473"/>
                  <a:gd name="connsiteY17" fmla="*/ 129849 h 142621"/>
                  <a:gd name="connsiteX18" fmla="*/ 83502 w 166473"/>
                  <a:gd name="connsiteY18" fmla="*/ 128719 h 142621"/>
                  <a:gd name="connsiteX19" fmla="*/ 86455 w 166473"/>
                  <a:gd name="connsiteY19" fmla="*/ 124932 h 142621"/>
                  <a:gd name="connsiteX20" fmla="*/ 89121 w 166473"/>
                  <a:gd name="connsiteY20" fmla="*/ 125065 h 142621"/>
                  <a:gd name="connsiteX21" fmla="*/ 92214 w 166473"/>
                  <a:gd name="connsiteY21" fmla="*/ 121979 h 142621"/>
                  <a:gd name="connsiteX22" fmla="*/ 94884 w 166473"/>
                  <a:gd name="connsiteY22" fmla="*/ 123935 h 142621"/>
                  <a:gd name="connsiteX23" fmla="*/ 96014 w 166473"/>
                  <a:gd name="connsiteY23" fmla="*/ 120999 h 142621"/>
                  <a:gd name="connsiteX24" fmla="*/ 96840 w 166473"/>
                  <a:gd name="connsiteY24" fmla="*/ 118745 h 142621"/>
                  <a:gd name="connsiteX25" fmla="*/ 97970 w 166473"/>
                  <a:gd name="connsiteY25" fmla="*/ 111577 h 142621"/>
                  <a:gd name="connsiteX26" fmla="*/ 108500 w 166473"/>
                  <a:gd name="connsiteY26" fmla="*/ 106951 h 142621"/>
                  <a:gd name="connsiteX27" fmla="*/ 113708 w 166473"/>
                  <a:gd name="connsiteY27" fmla="*/ 107225 h 142621"/>
                  <a:gd name="connsiteX28" fmla="*/ 119870 w 166473"/>
                  <a:gd name="connsiteY28" fmla="*/ 107747 h 142621"/>
                  <a:gd name="connsiteX29" fmla="*/ 118723 w 166473"/>
                  <a:gd name="connsiteY29" fmla="*/ 101752 h 142621"/>
                  <a:gd name="connsiteX30" fmla="*/ 120966 w 166473"/>
                  <a:gd name="connsiteY30" fmla="*/ 99146 h 142621"/>
                  <a:gd name="connsiteX31" fmla="*/ 125459 w 166473"/>
                  <a:gd name="connsiteY31" fmla="*/ 96711 h 142621"/>
                  <a:gd name="connsiteX32" fmla="*/ 127705 w 166473"/>
                  <a:gd name="connsiteY32" fmla="*/ 96895 h 142621"/>
                  <a:gd name="connsiteX33" fmla="*/ 143247 w 166473"/>
                  <a:gd name="connsiteY33" fmla="*/ 90528 h 142621"/>
                  <a:gd name="connsiteX34" fmla="*/ 157902 w 166473"/>
                  <a:gd name="connsiteY34" fmla="*/ 85590 h 142621"/>
                  <a:gd name="connsiteX35" fmla="*/ 156353 w 166473"/>
                  <a:gd name="connsiteY35" fmla="*/ 81469 h 142621"/>
                  <a:gd name="connsiteX36" fmla="*/ 154124 w 166473"/>
                  <a:gd name="connsiteY36" fmla="*/ 77922 h 142621"/>
                  <a:gd name="connsiteX37" fmla="*/ 157290 w 166473"/>
                  <a:gd name="connsiteY37" fmla="*/ 74755 h 142621"/>
                  <a:gd name="connsiteX38" fmla="*/ 157864 w 166473"/>
                  <a:gd name="connsiteY38" fmla="*/ 70819 h 142621"/>
                  <a:gd name="connsiteX39" fmla="*/ 157864 w 166473"/>
                  <a:gd name="connsiteY39" fmla="*/ 67443 h 142621"/>
                  <a:gd name="connsiteX40" fmla="*/ 161424 w 166473"/>
                  <a:gd name="connsiteY40" fmla="*/ 64259 h 142621"/>
                  <a:gd name="connsiteX41" fmla="*/ 164424 w 166473"/>
                  <a:gd name="connsiteY41" fmla="*/ 62004 h 142621"/>
                  <a:gd name="connsiteX42" fmla="*/ 165536 w 166473"/>
                  <a:gd name="connsiteY42" fmla="*/ 60690 h 142621"/>
                  <a:gd name="connsiteX43" fmla="*/ 163855 w 166473"/>
                  <a:gd name="connsiteY43" fmla="*/ 59017 h 142621"/>
                  <a:gd name="connsiteX44" fmla="*/ 162909 w 166473"/>
                  <a:gd name="connsiteY44" fmla="*/ 56210 h 142621"/>
                  <a:gd name="connsiteX45" fmla="*/ 164034 w 166473"/>
                  <a:gd name="connsiteY45" fmla="*/ 54327 h 142621"/>
                  <a:gd name="connsiteX46" fmla="*/ 163102 w 166473"/>
                  <a:gd name="connsiteY46" fmla="*/ 51529 h 142621"/>
                  <a:gd name="connsiteX47" fmla="*/ 163666 w 166473"/>
                  <a:gd name="connsiteY47" fmla="*/ 48717 h 142621"/>
                  <a:gd name="connsiteX48" fmla="*/ 162353 w 166473"/>
                  <a:gd name="connsiteY48" fmla="*/ 43099 h 142621"/>
                  <a:gd name="connsiteX49" fmla="*/ 164972 w 166473"/>
                  <a:gd name="connsiteY49" fmla="*/ 39171 h 142621"/>
                  <a:gd name="connsiteX50" fmla="*/ 166473 w 166473"/>
                  <a:gd name="connsiteY50" fmla="*/ 36167 h 142621"/>
                  <a:gd name="connsiteX51" fmla="*/ 165532 w 166473"/>
                  <a:gd name="connsiteY51" fmla="*/ 31674 h 142621"/>
                  <a:gd name="connsiteX52" fmla="*/ 163102 w 166473"/>
                  <a:gd name="connsiteY52" fmla="*/ 29611 h 142621"/>
                  <a:gd name="connsiteX53" fmla="*/ 163102 w 166473"/>
                  <a:gd name="connsiteY53" fmla="*/ 28113 h 142621"/>
                  <a:gd name="connsiteX54" fmla="*/ 164604 w 166473"/>
                  <a:gd name="connsiteY54" fmla="*/ 25105 h 142621"/>
                  <a:gd name="connsiteX55" fmla="*/ 164227 w 166473"/>
                  <a:gd name="connsiteY55" fmla="*/ 23800 h 142621"/>
                  <a:gd name="connsiteX56" fmla="*/ 161232 w 166473"/>
                  <a:gd name="connsiteY56" fmla="*/ 22302 h 142621"/>
                  <a:gd name="connsiteX57" fmla="*/ 159725 w 166473"/>
                  <a:gd name="connsiteY57" fmla="*/ 20236 h 142621"/>
                  <a:gd name="connsiteX58" fmla="*/ 158600 w 166473"/>
                  <a:gd name="connsiteY58" fmla="*/ 17069 h 142621"/>
                  <a:gd name="connsiteX59" fmla="*/ 158720 w 166473"/>
                  <a:gd name="connsiteY59" fmla="*/ 17416 h 142621"/>
                  <a:gd name="connsiteX60" fmla="*/ 156349 w 166473"/>
                  <a:gd name="connsiteY60" fmla="*/ 16179 h 142621"/>
                  <a:gd name="connsiteX61" fmla="*/ 152982 w 166473"/>
                  <a:gd name="connsiteY61" fmla="*/ 12268 h 142621"/>
                  <a:gd name="connsiteX62" fmla="*/ 149430 w 166473"/>
                  <a:gd name="connsiteY62" fmla="*/ 10377 h 142621"/>
                  <a:gd name="connsiteX63" fmla="*/ 140624 w 166473"/>
                  <a:gd name="connsiteY63" fmla="*/ 8310 h 142621"/>
                  <a:gd name="connsiteX64" fmla="*/ 138377 w 166473"/>
                  <a:gd name="connsiteY64" fmla="*/ 6992 h 142621"/>
                  <a:gd name="connsiteX65" fmla="*/ 136122 w 166473"/>
                  <a:gd name="connsiteY65" fmla="*/ 4574 h 142621"/>
                  <a:gd name="connsiteX66" fmla="*/ 128775 w 166473"/>
                  <a:gd name="connsiteY66" fmla="*/ 2880 h 142621"/>
                  <a:gd name="connsiteX67" fmla="*/ 127863 w 166473"/>
                  <a:gd name="connsiteY67" fmla="*/ 3757 h 142621"/>
                  <a:gd name="connsiteX68" fmla="*/ 126370 w 166473"/>
                  <a:gd name="connsiteY68" fmla="*/ 3363 h 142621"/>
                  <a:gd name="connsiteX69" fmla="*/ 124624 w 166473"/>
                  <a:gd name="connsiteY69" fmla="*/ 0 h 142621"/>
                  <a:gd name="connsiteX70" fmla="*/ 100725 w 166473"/>
                  <a:gd name="connsiteY70" fmla="*/ 5426 h 142621"/>
                  <a:gd name="connsiteX71" fmla="*/ 98727 w 166473"/>
                  <a:gd name="connsiteY71" fmla="*/ 9722 h 142621"/>
                  <a:gd name="connsiteX72" fmla="*/ 98834 w 166473"/>
                  <a:gd name="connsiteY72" fmla="*/ 9722 h 142621"/>
                  <a:gd name="connsiteX73" fmla="*/ 99540 w 166473"/>
                  <a:gd name="connsiteY73" fmla="*/ 10963 h 142621"/>
                  <a:gd name="connsiteX74" fmla="*/ 98907 w 166473"/>
                  <a:gd name="connsiteY74" fmla="*/ 12375 h 142621"/>
                  <a:gd name="connsiteX75" fmla="*/ 97033 w 166473"/>
                  <a:gd name="connsiteY75" fmla="*/ 13333 h 142621"/>
                  <a:gd name="connsiteX76" fmla="*/ 95488 w 166473"/>
                  <a:gd name="connsiteY76" fmla="*/ 16645 h 142621"/>
                  <a:gd name="connsiteX77" fmla="*/ 96250 w 166473"/>
                  <a:gd name="connsiteY77" fmla="*/ 19632 h 142621"/>
                  <a:gd name="connsiteX78" fmla="*/ 98295 w 166473"/>
                  <a:gd name="connsiteY78" fmla="*/ 22238 h 142621"/>
                  <a:gd name="connsiteX79" fmla="*/ 97931 w 166473"/>
                  <a:gd name="connsiteY79" fmla="*/ 24878 h 142621"/>
                  <a:gd name="connsiteX80" fmla="*/ 97931 w 166473"/>
                  <a:gd name="connsiteY80" fmla="*/ 29556 h 142621"/>
                  <a:gd name="connsiteX81" fmla="*/ 97375 w 166473"/>
                  <a:gd name="connsiteY81" fmla="*/ 33492 h 142621"/>
                  <a:gd name="connsiteX82" fmla="*/ 96622 w 166473"/>
                  <a:gd name="connsiteY82" fmla="*/ 34622 h 142621"/>
                  <a:gd name="connsiteX83" fmla="*/ 95860 w 166473"/>
                  <a:gd name="connsiteY83" fmla="*/ 35923 h 142621"/>
                  <a:gd name="connsiteX84" fmla="*/ 93061 w 166473"/>
                  <a:gd name="connsiteY84" fmla="*/ 39676 h 142621"/>
                  <a:gd name="connsiteX85" fmla="*/ 93061 w 166473"/>
                  <a:gd name="connsiteY85" fmla="*/ 49984 h 142621"/>
                  <a:gd name="connsiteX86" fmla="*/ 93425 w 166473"/>
                  <a:gd name="connsiteY86" fmla="*/ 52402 h 142621"/>
                  <a:gd name="connsiteX87" fmla="*/ 98851 w 166473"/>
                  <a:gd name="connsiteY87" fmla="*/ 57464 h 142621"/>
                  <a:gd name="connsiteX88" fmla="*/ 100725 w 166473"/>
                  <a:gd name="connsiteY88" fmla="*/ 61401 h 142621"/>
                  <a:gd name="connsiteX89" fmla="*/ 104294 w 166473"/>
                  <a:gd name="connsiteY89" fmla="*/ 62145 h 142621"/>
                  <a:gd name="connsiteX90" fmla="*/ 107474 w 166473"/>
                  <a:gd name="connsiteY90" fmla="*/ 62145 h 142621"/>
                  <a:gd name="connsiteX91" fmla="*/ 106716 w 166473"/>
                  <a:gd name="connsiteY91" fmla="*/ 59158 h 142621"/>
                  <a:gd name="connsiteX92" fmla="*/ 109348 w 166473"/>
                  <a:gd name="connsiteY92" fmla="*/ 58217 h 142621"/>
                  <a:gd name="connsiteX93" fmla="*/ 110854 w 166473"/>
                  <a:gd name="connsiteY93" fmla="*/ 58581 h 142621"/>
                  <a:gd name="connsiteX94" fmla="*/ 111984 w 166473"/>
                  <a:gd name="connsiteY94" fmla="*/ 71508 h 142621"/>
                  <a:gd name="connsiteX95" fmla="*/ 111222 w 166473"/>
                  <a:gd name="connsiteY95" fmla="*/ 74892 h 142621"/>
                  <a:gd name="connsiteX96" fmla="*/ 109348 w 166473"/>
                  <a:gd name="connsiteY96" fmla="*/ 74144 h 142621"/>
                  <a:gd name="connsiteX97" fmla="*/ 107662 w 166473"/>
                  <a:gd name="connsiteY97" fmla="*/ 73574 h 142621"/>
                  <a:gd name="connsiteX98" fmla="*/ 104671 w 166473"/>
                  <a:gd name="connsiteY98" fmla="*/ 74306 h 142621"/>
                  <a:gd name="connsiteX99" fmla="*/ 101483 w 166473"/>
                  <a:gd name="connsiteY99" fmla="*/ 74892 h 142621"/>
                  <a:gd name="connsiteX100" fmla="*/ 94760 w 166473"/>
                  <a:gd name="connsiteY100" fmla="*/ 67764 h 142621"/>
                  <a:gd name="connsiteX101" fmla="*/ 91932 w 166473"/>
                  <a:gd name="connsiteY101" fmla="*/ 64956 h 142621"/>
                  <a:gd name="connsiteX102" fmla="*/ 89882 w 166473"/>
                  <a:gd name="connsiteY102" fmla="*/ 62338 h 142621"/>
                  <a:gd name="connsiteX103" fmla="*/ 86506 w 166473"/>
                  <a:gd name="connsiteY103" fmla="*/ 60472 h 142621"/>
                  <a:gd name="connsiteX104" fmla="*/ 78829 w 166473"/>
                  <a:gd name="connsiteY104" fmla="*/ 57301 h 142621"/>
                  <a:gd name="connsiteX105" fmla="*/ 78444 w 166473"/>
                  <a:gd name="connsiteY105" fmla="*/ 55427 h 142621"/>
                  <a:gd name="connsiteX106" fmla="*/ 76348 w 166473"/>
                  <a:gd name="connsiteY106" fmla="*/ 53168 h 142621"/>
                  <a:gd name="connsiteX107" fmla="*/ 76215 w 166473"/>
                  <a:gd name="connsiteY107" fmla="*/ 49111 h 142621"/>
                  <a:gd name="connsiteX108" fmla="*/ 75226 w 166473"/>
                  <a:gd name="connsiteY108" fmla="*/ 48696 h 142621"/>
                  <a:gd name="connsiteX109" fmla="*/ 73134 w 166473"/>
                  <a:gd name="connsiteY109" fmla="*/ 49526 h 142621"/>
                  <a:gd name="connsiteX110" fmla="*/ 72145 w 166473"/>
                  <a:gd name="connsiteY110" fmla="*/ 49659 h 142621"/>
                  <a:gd name="connsiteX111" fmla="*/ 70738 w 166473"/>
                  <a:gd name="connsiteY111" fmla="*/ 53322 h 142621"/>
                  <a:gd name="connsiteX112" fmla="*/ 70738 w 166473"/>
                  <a:gd name="connsiteY112" fmla="*/ 54712 h 142621"/>
                  <a:gd name="connsiteX113" fmla="*/ 66527 w 166473"/>
                  <a:gd name="connsiteY113" fmla="*/ 56120 h 142621"/>
                  <a:gd name="connsiteX114" fmla="*/ 63861 w 166473"/>
                  <a:gd name="connsiteY114" fmla="*/ 56248 h 142621"/>
                  <a:gd name="connsiteX115" fmla="*/ 63861 w 166473"/>
                  <a:gd name="connsiteY115" fmla="*/ 55290 h 142621"/>
                  <a:gd name="connsiteX116" fmla="*/ 57682 w 166473"/>
                  <a:gd name="connsiteY116" fmla="*/ 53869 h 142621"/>
                  <a:gd name="connsiteX117" fmla="*/ 54156 w 166473"/>
                  <a:gd name="connsiteY117" fmla="*/ 52029 h 142621"/>
                  <a:gd name="connsiteX118" fmla="*/ 53330 w 166473"/>
                  <a:gd name="connsiteY118" fmla="*/ 52029 h 142621"/>
                  <a:gd name="connsiteX119" fmla="*/ 49256 w 166473"/>
                  <a:gd name="connsiteY119" fmla="*/ 50356 h 142621"/>
                  <a:gd name="connsiteX120" fmla="*/ 49256 w 166473"/>
                  <a:gd name="connsiteY120" fmla="*/ 47968 h 142621"/>
                  <a:gd name="connsiteX121" fmla="*/ 48542 w 166473"/>
                  <a:gd name="connsiteY121" fmla="*/ 46265 h 142621"/>
                  <a:gd name="connsiteX122" fmla="*/ 48272 w 166473"/>
                  <a:gd name="connsiteY122" fmla="*/ 43608 h 142621"/>
                  <a:gd name="connsiteX123" fmla="*/ 47143 w 166473"/>
                  <a:gd name="connsiteY123" fmla="*/ 43339 h 142621"/>
                  <a:gd name="connsiteX124" fmla="*/ 43916 w 166473"/>
                  <a:gd name="connsiteY124" fmla="*/ 44468 h 142621"/>
                  <a:gd name="connsiteX125" fmla="*/ 42787 w 166473"/>
                  <a:gd name="connsiteY125" fmla="*/ 45311 h 142621"/>
                  <a:gd name="connsiteX126" fmla="*/ 39697 w 166473"/>
                  <a:gd name="connsiteY126" fmla="*/ 45722 h 142621"/>
                  <a:gd name="connsiteX127" fmla="*/ 37314 w 166473"/>
                  <a:gd name="connsiteY127" fmla="*/ 47395 h 142621"/>
                  <a:gd name="connsiteX128" fmla="*/ 36321 w 166473"/>
                  <a:gd name="connsiteY128" fmla="*/ 46984 h 142621"/>
                  <a:gd name="connsiteX129" fmla="*/ 35487 w 166473"/>
                  <a:gd name="connsiteY129" fmla="*/ 43758 h 142621"/>
                  <a:gd name="connsiteX130" fmla="*/ 33390 w 166473"/>
                  <a:gd name="connsiteY130" fmla="*/ 42495 h 142621"/>
                  <a:gd name="connsiteX131" fmla="*/ 31130 w 166473"/>
                  <a:gd name="connsiteY131" fmla="*/ 41794 h 142621"/>
                  <a:gd name="connsiteX132" fmla="*/ 29723 w 166473"/>
                  <a:gd name="connsiteY132" fmla="*/ 41225 h 142621"/>
                  <a:gd name="connsiteX133" fmla="*/ 29192 w 166473"/>
                  <a:gd name="connsiteY133" fmla="*/ 41490 h 142621"/>
                  <a:gd name="connsiteX134" fmla="*/ 30091 w 166473"/>
                  <a:gd name="connsiteY134" fmla="*/ 42042 h 142621"/>
                  <a:gd name="connsiteX135" fmla="*/ 110790 w 166473"/>
                  <a:gd name="connsiteY135" fmla="*/ 40446 h 142621"/>
                  <a:gd name="connsiteX136" fmla="*/ 110362 w 166473"/>
                  <a:gd name="connsiteY136" fmla="*/ 41225 h 142621"/>
                  <a:gd name="connsiteX137" fmla="*/ 110246 w 166473"/>
                  <a:gd name="connsiteY137" fmla="*/ 42945 h 142621"/>
                  <a:gd name="connsiteX138" fmla="*/ 109485 w 166473"/>
                  <a:gd name="connsiteY138" fmla="*/ 42808 h 142621"/>
                  <a:gd name="connsiteX139" fmla="*/ 110362 w 166473"/>
                  <a:gd name="connsiteY139" fmla="*/ 41225 h 142621"/>
                  <a:gd name="connsiteX140" fmla="*/ 110422 w 166473"/>
                  <a:gd name="connsiteY140" fmla="*/ 40206 h 142621"/>
                  <a:gd name="connsiteX141" fmla="*/ 111427 w 166473"/>
                  <a:gd name="connsiteY141" fmla="*/ 39966 h 142621"/>
                  <a:gd name="connsiteX142" fmla="*/ 110790 w 166473"/>
                  <a:gd name="connsiteY142" fmla="*/ 40446 h 142621"/>
                  <a:gd name="connsiteX143" fmla="*/ 90729 w 166473"/>
                  <a:gd name="connsiteY143" fmla="*/ 120268 h 142621"/>
                  <a:gd name="connsiteX144" fmla="*/ 91093 w 166473"/>
                  <a:gd name="connsiteY144" fmla="*/ 121192 h 142621"/>
                  <a:gd name="connsiteX145" fmla="*/ 89826 w 166473"/>
                  <a:gd name="connsiteY145" fmla="*/ 121483 h 142621"/>
                  <a:gd name="connsiteX146" fmla="*/ 90729 w 166473"/>
                  <a:gd name="connsiteY146" fmla="*/ 120268 h 142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Lst>
                <a:rect l="l" t="t" r="r" b="b"/>
                <a:pathLst>
                  <a:path w="166473" h="142621">
                    <a:moveTo>
                      <a:pt x="30091" y="42042"/>
                    </a:moveTo>
                    <a:lnTo>
                      <a:pt x="29825" y="56069"/>
                    </a:lnTo>
                    <a:lnTo>
                      <a:pt x="31096" y="61674"/>
                    </a:lnTo>
                    <a:lnTo>
                      <a:pt x="30326" y="69595"/>
                    </a:lnTo>
                    <a:lnTo>
                      <a:pt x="505" y="69595"/>
                    </a:lnTo>
                    <a:lnTo>
                      <a:pt x="0" y="118043"/>
                    </a:lnTo>
                    <a:lnTo>
                      <a:pt x="19842" y="137418"/>
                    </a:lnTo>
                    <a:lnTo>
                      <a:pt x="34917" y="134068"/>
                    </a:lnTo>
                    <a:lnTo>
                      <a:pt x="39962" y="135446"/>
                    </a:lnTo>
                    <a:lnTo>
                      <a:pt x="44173" y="137992"/>
                    </a:lnTo>
                    <a:lnTo>
                      <a:pt x="48820" y="138544"/>
                    </a:lnTo>
                    <a:lnTo>
                      <a:pt x="54426" y="141081"/>
                    </a:lnTo>
                    <a:lnTo>
                      <a:pt x="56814" y="139250"/>
                    </a:lnTo>
                    <a:lnTo>
                      <a:pt x="63151" y="140093"/>
                    </a:lnTo>
                    <a:lnTo>
                      <a:pt x="68761" y="142622"/>
                    </a:lnTo>
                    <a:lnTo>
                      <a:pt x="75222" y="137153"/>
                    </a:lnTo>
                    <a:lnTo>
                      <a:pt x="78170" y="133777"/>
                    </a:lnTo>
                    <a:lnTo>
                      <a:pt x="80567" y="129849"/>
                    </a:lnTo>
                    <a:lnTo>
                      <a:pt x="83502" y="128719"/>
                    </a:lnTo>
                    <a:lnTo>
                      <a:pt x="86455" y="124932"/>
                    </a:lnTo>
                    <a:lnTo>
                      <a:pt x="89121" y="125065"/>
                    </a:lnTo>
                    <a:lnTo>
                      <a:pt x="92214" y="121979"/>
                    </a:lnTo>
                    <a:lnTo>
                      <a:pt x="94884" y="123935"/>
                    </a:lnTo>
                    <a:lnTo>
                      <a:pt x="96014" y="120999"/>
                    </a:lnTo>
                    <a:lnTo>
                      <a:pt x="96840" y="118745"/>
                    </a:lnTo>
                    <a:lnTo>
                      <a:pt x="97970" y="111577"/>
                    </a:lnTo>
                    <a:lnTo>
                      <a:pt x="108500" y="106951"/>
                    </a:lnTo>
                    <a:lnTo>
                      <a:pt x="113708" y="107225"/>
                    </a:lnTo>
                    <a:lnTo>
                      <a:pt x="119870" y="107747"/>
                    </a:lnTo>
                    <a:lnTo>
                      <a:pt x="118723" y="101752"/>
                    </a:lnTo>
                    <a:lnTo>
                      <a:pt x="120966" y="99146"/>
                    </a:lnTo>
                    <a:lnTo>
                      <a:pt x="125459" y="96711"/>
                    </a:lnTo>
                    <a:lnTo>
                      <a:pt x="127705" y="96895"/>
                    </a:lnTo>
                    <a:lnTo>
                      <a:pt x="143247" y="90528"/>
                    </a:lnTo>
                    <a:lnTo>
                      <a:pt x="157902" y="85590"/>
                    </a:lnTo>
                    <a:lnTo>
                      <a:pt x="156353" y="81469"/>
                    </a:lnTo>
                    <a:lnTo>
                      <a:pt x="154124" y="77922"/>
                    </a:lnTo>
                    <a:lnTo>
                      <a:pt x="157290" y="74755"/>
                    </a:lnTo>
                    <a:lnTo>
                      <a:pt x="157864" y="70819"/>
                    </a:lnTo>
                    <a:lnTo>
                      <a:pt x="157864" y="67443"/>
                    </a:lnTo>
                    <a:lnTo>
                      <a:pt x="161424" y="64259"/>
                    </a:lnTo>
                    <a:lnTo>
                      <a:pt x="164424" y="62004"/>
                    </a:lnTo>
                    <a:lnTo>
                      <a:pt x="165536" y="60690"/>
                    </a:lnTo>
                    <a:lnTo>
                      <a:pt x="163855" y="59017"/>
                    </a:lnTo>
                    <a:lnTo>
                      <a:pt x="162909" y="56210"/>
                    </a:lnTo>
                    <a:lnTo>
                      <a:pt x="164034" y="54327"/>
                    </a:lnTo>
                    <a:lnTo>
                      <a:pt x="163102" y="51529"/>
                    </a:lnTo>
                    <a:lnTo>
                      <a:pt x="163666" y="48717"/>
                    </a:lnTo>
                    <a:lnTo>
                      <a:pt x="162353" y="43099"/>
                    </a:lnTo>
                    <a:lnTo>
                      <a:pt x="164972" y="39171"/>
                    </a:lnTo>
                    <a:lnTo>
                      <a:pt x="166473" y="36167"/>
                    </a:lnTo>
                    <a:lnTo>
                      <a:pt x="165532" y="31674"/>
                    </a:lnTo>
                    <a:lnTo>
                      <a:pt x="163102" y="29611"/>
                    </a:lnTo>
                    <a:lnTo>
                      <a:pt x="163102" y="28113"/>
                    </a:lnTo>
                    <a:lnTo>
                      <a:pt x="164604" y="25105"/>
                    </a:lnTo>
                    <a:lnTo>
                      <a:pt x="164227" y="23800"/>
                    </a:lnTo>
                    <a:lnTo>
                      <a:pt x="161232" y="22302"/>
                    </a:lnTo>
                    <a:lnTo>
                      <a:pt x="159725" y="20236"/>
                    </a:lnTo>
                    <a:lnTo>
                      <a:pt x="158600" y="17069"/>
                    </a:lnTo>
                    <a:lnTo>
                      <a:pt x="158720" y="17416"/>
                    </a:lnTo>
                    <a:lnTo>
                      <a:pt x="156349" y="16179"/>
                    </a:lnTo>
                    <a:lnTo>
                      <a:pt x="152982" y="12268"/>
                    </a:lnTo>
                    <a:lnTo>
                      <a:pt x="149430" y="10377"/>
                    </a:lnTo>
                    <a:lnTo>
                      <a:pt x="140624" y="8310"/>
                    </a:lnTo>
                    <a:lnTo>
                      <a:pt x="138377" y="6992"/>
                    </a:lnTo>
                    <a:lnTo>
                      <a:pt x="136122" y="4574"/>
                    </a:lnTo>
                    <a:lnTo>
                      <a:pt x="128775" y="2880"/>
                    </a:lnTo>
                    <a:cubicBezTo>
                      <a:pt x="128685" y="3209"/>
                      <a:pt x="128227" y="3676"/>
                      <a:pt x="127863" y="3757"/>
                    </a:cubicBezTo>
                    <a:cubicBezTo>
                      <a:pt x="127418" y="3872"/>
                      <a:pt x="126717" y="3684"/>
                      <a:pt x="126370" y="3363"/>
                    </a:cubicBezTo>
                    <a:cubicBezTo>
                      <a:pt x="125292" y="2328"/>
                      <a:pt x="124787" y="1207"/>
                      <a:pt x="124624" y="0"/>
                    </a:cubicBezTo>
                    <a:lnTo>
                      <a:pt x="100725" y="5426"/>
                    </a:lnTo>
                    <a:lnTo>
                      <a:pt x="98727" y="9722"/>
                    </a:lnTo>
                    <a:cubicBezTo>
                      <a:pt x="98748" y="9752"/>
                      <a:pt x="98787" y="9722"/>
                      <a:pt x="98834" y="9722"/>
                    </a:cubicBezTo>
                    <a:cubicBezTo>
                      <a:pt x="99155" y="9842"/>
                      <a:pt x="99305" y="10526"/>
                      <a:pt x="99540" y="10963"/>
                    </a:cubicBezTo>
                    <a:cubicBezTo>
                      <a:pt x="99339" y="11438"/>
                      <a:pt x="99279" y="12105"/>
                      <a:pt x="98907" y="12375"/>
                    </a:cubicBezTo>
                    <a:cubicBezTo>
                      <a:pt x="98342" y="12773"/>
                      <a:pt x="97683" y="13043"/>
                      <a:pt x="97033" y="13333"/>
                    </a:cubicBezTo>
                    <a:lnTo>
                      <a:pt x="95488" y="16645"/>
                    </a:lnTo>
                    <a:lnTo>
                      <a:pt x="96250" y="19632"/>
                    </a:lnTo>
                    <a:lnTo>
                      <a:pt x="98295" y="22238"/>
                    </a:lnTo>
                    <a:lnTo>
                      <a:pt x="97931" y="24878"/>
                    </a:lnTo>
                    <a:lnTo>
                      <a:pt x="97931" y="29556"/>
                    </a:lnTo>
                    <a:lnTo>
                      <a:pt x="97375" y="33492"/>
                    </a:lnTo>
                    <a:lnTo>
                      <a:pt x="96622" y="34622"/>
                    </a:lnTo>
                    <a:lnTo>
                      <a:pt x="95860" y="35923"/>
                    </a:lnTo>
                    <a:lnTo>
                      <a:pt x="93061" y="39676"/>
                    </a:lnTo>
                    <a:lnTo>
                      <a:pt x="93061" y="49984"/>
                    </a:lnTo>
                    <a:lnTo>
                      <a:pt x="93425" y="52402"/>
                    </a:lnTo>
                    <a:lnTo>
                      <a:pt x="98851" y="57464"/>
                    </a:lnTo>
                    <a:lnTo>
                      <a:pt x="100725" y="61401"/>
                    </a:lnTo>
                    <a:lnTo>
                      <a:pt x="104294" y="62145"/>
                    </a:lnTo>
                    <a:lnTo>
                      <a:pt x="107474" y="62145"/>
                    </a:lnTo>
                    <a:lnTo>
                      <a:pt x="106716" y="59158"/>
                    </a:lnTo>
                    <a:lnTo>
                      <a:pt x="109348" y="58217"/>
                    </a:lnTo>
                    <a:lnTo>
                      <a:pt x="110854" y="58581"/>
                    </a:lnTo>
                    <a:lnTo>
                      <a:pt x="111984" y="71508"/>
                    </a:lnTo>
                    <a:lnTo>
                      <a:pt x="111222" y="74892"/>
                    </a:lnTo>
                    <a:lnTo>
                      <a:pt x="109348" y="74144"/>
                    </a:lnTo>
                    <a:lnTo>
                      <a:pt x="107662" y="73574"/>
                    </a:lnTo>
                    <a:lnTo>
                      <a:pt x="104671" y="74306"/>
                    </a:lnTo>
                    <a:lnTo>
                      <a:pt x="101483" y="74892"/>
                    </a:lnTo>
                    <a:lnTo>
                      <a:pt x="94760" y="67764"/>
                    </a:lnTo>
                    <a:lnTo>
                      <a:pt x="91932" y="64956"/>
                    </a:lnTo>
                    <a:lnTo>
                      <a:pt x="89882" y="62338"/>
                    </a:lnTo>
                    <a:lnTo>
                      <a:pt x="86506" y="60472"/>
                    </a:lnTo>
                    <a:lnTo>
                      <a:pt x="78829" y="57301"/>
                    </a:lnTo>
                    <a:lnTo>
                      <a:pt x="78444" y="55427"/>
                    </a:lnTo>
                    <a:lnTo>
                      <a:pt x="76348" y="53168"/>
                    </a:lnTo>
                    <a:lnTo>
                      <a:pt x="76215" y="49111"/>
                    </a:lnTo>
                    <a:lnTo>
                      <a:pt x="75226" y="48696"/>
                    </a:lnTo>
                    <a:lnTo>
                      <a:pt x="73134" y="49526"/>
                    </a:lnTo>
                    <a:lnTo>
                      <a:pt x="72145" y="49659"/>
                    </a:lnTo>
                    <a:lnTo>
                      <a:pt x="70738" y="53322"/>
                    </a:lnTo>
                    <a:lnTo>
                      <a:pt x="70738" y="54712"/>
                    </a:lnTo>
                    <a:lnTo>
                      <a:pt x="66527" y="56120"/>
                    </a:lnTo>
                    <a:lnTo>
                      <a:pt x="63861" y="56248"/>
                    </a:lnTo>
                    <a:lnTo>
                      <a:pt x="63861" y="55290"/>
                    </a:lnTo>
                    <a:lnTo>
                      <a:pt x="57682" y="53869"/>
                    </a:lnTo>
                    <a:lnTo>
                      <a:pt x="54156" y="52029"/>
                    </a:lnTo>
                    <a:lnTo>
                      <a:pt x="53330" y="52029"/>
                    </a:lnTo>
                    <a:lnTo>
                      <a:pt x="49256" y="50356"/>
                    </a:lnTo>
                    <a:lnTo>
                      <a:pt x="49256" y="47968"/>
                    </a:lnTo>
                    <a:lnTo>
                      <a:pt x="48542" y="46265"/>
                    </a:lnTo>
                    <a:lnTo>
                      <a:pt x="48272" y="43608"/>
                    </a:lnTo>
                    <a:lnTo>
                      <a:pt x="47143" y="43339"/>
                    </a:lnTo>
                    <a:lnTo>
                      <a:pt x="43916" y="44468"/>
                    </a:lnTo>
                    <a:lnTo>
                      <a:pt x="42787" y="45311"/>
                    </a:lnTo>
                    <a:lnTo>
                      <a:pt x="39697" y="45722"/>
                    </a:lnTo>
                    <a:lnTo>
                      <a:pt x="37314" y="47395"/>
                    </a:lnTo>
                    <a:lnTo>
                      <a:pt x="36321" y="46984"/>
                    </a:lnTo>
                    <a:lnTo>
                      <a:pt x="35487" y="43758"/>
                    </a:lnTo>
                    <a:lnTo>
                      <a:pt x="33390" y="42495"/>
                    </a:lnTo>
                    <a:lnTo>
                      <a:pt x="31130" y="41794"/>
                    </a:lnTo>
                    <a:lnTo>
                      <a:pt x="29723" y="41225"/>
                    </a:lnTo>
                    <a:lnTo>
                      <a:pt x="29192" y="41490"/>
                    </a:lnTo>
                    <a:lnTo>
                      <a:pt x="30091" y="42042"/>
                    </a:lnTo>
                    <a:close/>
                    <a:moveTo>
                      <a:pt x="110790" y="40446"/>
                    </a:moveTo>
                    <a:cubicBezTo>
                      <a:pt x="110661" y="40711"/>
                      <a:pt x="110511" y="40955"/>
                      <a:pt x="110362" y="41225"/>
                    </a:cubicBezTo>
                    <a:cubicBezTo>
                      <a:pt x="110336" y="41794"/>
                      <a:pt x="110298" y="42363"/>
                      <a:pt x="110246" y="42945"/>
                    </a:cubicBezTo>
                    <a:cubicBezTo>
                      <a:pt x="109994" y="42902"/>
                      <a:pt x="109759" y="42842"/>
                      <a:pt x="109485" y="42808"/>
                    </a:cubicBezTo>
                    <a:cubicBezTo>
                      <a:pt x="109776" y="42273"/>
                      <a:pt x="110058" y="41751"/>
                      <a:pt x="110362" y="41225"/>
                    </a:cubicBezTo>
                    <a:cubicBezTo>
                      <a:pt x="110383" y="40882"/>
                      <a:pt x="110400" y="40553"/>
                      <a:pt x="110422" y="40206"/>
                    </a:cubicBezTo>
                    <a:lnTo>
                      <a:pt x="111427" y="39966"/>
                    </a:lnTo>
                    <a:lnTo>
                      <a:pt x="110790" y="40446"/>
                    </a:lnTo>
                    <a:close/>
                    <a:moveTo>
                      <a:pt x="90729" y="120268"/>
                    </a:moveTo>
                    <a:cubicBezTo>
                      <a:pt x="90871" y="120597"/>
                      <a:pt x="90991" y="120892"/>
                      <a:pt x="91093" y="121192"/>
                    </a:cubicBezTo>
                    <a:cubicBezTo>
                      <a:pt x="90665" y="121316"/>
                      <a:pt x="90019" y="121654"/>
                      <a:pt x="89826" y="121483"/>
                    </a:cubicBezTo>
                    <a:cubicBezTo>
                      <a:pt x="88954" y="120721"/>
                      <a:pt x="89326" y="120259"/>
                      <a:pt x="90729" y="120268"/>
                    </a:cubicBezTo>
                    <a:close/>
                  </a:path>
                </a:pathLst>
              </a:custGeom>
              <a:grpFill/>
              <a:ln w="5028" cap="flat">
                <a:solidFill>
                  <a:schemeClr val="bg1"/>
                </a:solidFill>
                <a:prstDash val="solid"/>
                <a:miter/>
              </a:ln>
            </p:spPr>
            <p:txBody>
              <a:bodyPr rtlCol="0" anchor="ctr"/>
              <a:lstStyle/>
              <a:p>
                <a:endParaRPr lang="en-US"/>
              </a:p>
            </p:txBody>
          </p:sp>
          <p:sp>
            <p:nvSpPr>
              <p:cNvPr id="624" name="Freeform 623">
                <a:extLst>
                  <a:ext uri="{FF2B5EF4-FFF2-40B4-BE49-F238E27FC236}">
                    <a16:creationId xmlns:a16="http://schemas.microsoft.com/office/drawing/2014/main" id="{FC915364-5DC8-9E60-8FA1-F115A607D762}"/>
                  </a:ext>
                </a:extLst>
              </p:cNvPr>
              <p:cNvSpPr/>
              <p:nvPr/>
            </p:nvSpPr>
            <p:spPr>
              <a:xfrm>
                <a:off x="6633343" y="5249235"/>
                <a:ext cx="3483" cy="5614"/>
              </a:xfrm>
              <a:custGeom>
                <a:avLst/>
                <a:gdLst>
                  <a:gd name="connsiteX0" fmla="*/ 3483 w 3483"/>
                  <a:gd name="connsiteY0" fmla="*/ 5614 h 5614"/>
                  <a:gd name="connsiteX1" fmla="*/ 3428 w 3483"/>
                  <a:gd name="connsiteY1" fmla="*/ 3595 h 5614"/>
                  <a:gd name="connsiteX2" fmla="*/ 1553 w 3483"/>
                  <a:gd name="connsiteY2" fmla="*/ 0 h 5614"/>
                  <a:gd name="connsiteX3" fmla="*/ 0 w 3483"/>
                  <a:gd name="connsiteY3" fmla="*/ 77 h 5614"/>
                  <a:gd name="connsiteX4" fmla="*/ 535 w 3483"/>
                  <a:gd name="connsiteY4" fmla="*/ 2657 h 5614"/>
                  <a:gd name="connsiteX5" fmla="*/ 3483 w 3483"/>
                  <a:gd name="connsiteY5" fmla="*/ 5614 h 5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83" h="5614">
                    <a:moveTo>
                      <a:pt x="3483" y="5614"/>
                    </a:moveTo>
                    <a:cubicBezTo>
                      <a:pt x="3457" y="4921"/>
                      <a:pt x="3436" y="4266"/>
                      <a:pt x="3428" y="3595"/>
                    </a:cubicBezTo>
                    <a:lnTo>
                      <a:pt x="1553" y="0"/>
                    </a:lnTo>
                    <a:lnTo>
                      <a:pt x="0" y="77"/>
                    </a:lnTo>
                    <a:lnTo>
                      <a:pt x="535" y="2657"/>
                    </a:lnTo>
                    <a:lnTo>
                      <a:pt x="3483" y="5614"/>
                    </a:lnTo>
                    <a:close/>
                  </a:path>
                </a:pathLst>
              </a:custGeom>
              <a:grpFill/>
              <a:ln w="5028" cap="flat">
                <a:solidFill>
                  <a:schemeClr val="bg1"/>
                </a:solidFill>
                <a:prstDash val="solid"/>
                <a:miter/>
              </a:ln>
            </p:spPr>
            <p:txBody>
              <a:bodyPr rtlCol="0" anchor="ctr"/>
              <a:lstStyle/>
              <a:p>
                <a:endParaRPr lang="en-US"/>
              </a:p>
            </p:txBody>
          </p:sp>
        </p:grpSp>
        <p:sp>
          <p:nvSpPr>
            <p:cNvPr id="546" name="Freeform 545">
              <a:extLst>
                <a:ext uri="{FF2B5EF4-FFF2-40B4-BE49-F238E27FC236}">
                  <a16:creationId xmlns:a16="http://schemas.microsoft.com/office/drawing/2014/main" id="{6283494B-935F-3106-EAC8-0D4F3CDAC4C3}"/>
                </a:ext>
              </a:extLst>
            </p:cNvPr>
            <p:cNvSpPr/>
            <p:nvPr/>
          </p:nvSpPr>
          <p:spPr>
            <a:xfrm>
              <a:off x="6565652" y="5138702"/>
              <a:ext cx="28340" cy="33295"/>
            </a:xfrm>
            <a:custGeom>
              <a:avLst/>
              <a:gdLst>
                <a:gd name="connsiteX0" fmla="*/ 3517 w 28340"/>
                <a:gd name="connsiteY0" fmla="*/ 22893 h 33295"/>
                <a:gd name="connsiteX1" fmla="*/ 7728 w 28340"/>
                <a:gd name="connsiteY1" fmla="*/ 27544 h 33295"/>
                <a:gd name="connsiteX2" fmla="*/ 9696 w 28340"/>
                <a:gd name="connsiteY2" fmla="*/ 32170 h 33295"/>
                <a:gd name="connsiteX3" fmla="*/ 9696 w 28340"/>
                <a:gd name="connsiteY3" fmla="*/ 33296 h 33295"/>
                <a:gd name="connsiteX4" fmla="*/ 15982 w 28340"/>
                <a:gd name="connsiteY4" fmla="*/ 32547 h 33295"/>
                <a:gd name="connsiteX5" fmla="*/ 28340 w 28340"/>
                <a:gd name="connsiteY5" fmla="*/ 19620 h 33295"/>
                <a:gd name="connsiteX6" fmla="*/ 27976 w 28340"/>
                <a:gd name="connsiteY6" fmla="*/ 13830 h 33295"/>
                <a:gd name="connsiteX7" fmla="*/ 23287 w 28340"/>
                <a:gd name="connsiteY7" fmla="*/ 9709 h 33295"/>
                <a:gd name="connsiteX8" fmla="*/ 23287 w 28340"/>
                <a:gd name="connsiteY8" fmla="*/ 7270 h 33295"/>
                <a:gd name="connsiteX9" fmla="*/ 22623 w 28340"/>
                <a:gd name="connsiteY9" fmla="*/ 4921 h 33295"/>
                <a:gd name="connsiteX10" fmla="*/ 20942 w 28340"/>
                <a:gd name="connsiteY10" fmla="*/ 3659 h 33295"/>
                <a:gd name="connsiteX11" fmla="*/ 20099 w 28340"/>
                <a:gd name="connsiteY11" fmla="*/ 1690 h 33295"/>
                <a:gd name="connsiteX12" fmla="*/ 18969 w 28340"/>
                <a:gd name="connsiteY12" fmla="*/ 1545 h 33295"/>
                <a:gd name="connsiteX13" fmla="*/ 17702 w 28340"/>
                <a:gd name="connsiteY13" fmla="*/ 0 h 33295"/>
                <a:gd name="connsiteX14" fmla="*/ 16727 w 28340"/>
                <a:gd name="connsiteY14" fmla="*/ 0 h 33295"/>
                <a:gd name="connsiteX15" fmla="*/ 16449 w 28340"/>
                <a:gd name="connsiteY15" fmla="*/ 2118 h 33295"/>
                <a:gd name="connsiteX16" fmla="*/ 14622 w 28340"/>
                <a:gd name="connsiteY16" fmla="*/ 7159 h 33295"/>
                <a:gd name="connsiteX17" fmla="*/ 14771 w 28340"/>
                <a:gd name="connsiteY17" fmla="*/ 8289 h 33295"/>
                <a:gd name="connsiteX18" fmla="*/ 12097 w 28340"/>
                <a:gd name="connsiteY18" fmla="*/ 9132 h 33295"/>
                <a:gd name="connsiteX19" fmla="*/ 10689 w 28340"/>
                <a:gd name="connsiteY19" fmla="*/ 8002 h 33295"/>
                <a:gd name="connsiteX20" fmla="*/ 8721 w 28340"/>
                <a:gd name="connsiteY20" fmla="*/ 8845 h 33295"/>
                <a:gd name="connsiteX21" fmla="*/ 6333 w 28340"/>
                <a:gd name="connsiteY21" fmla="*/ 8002 h 33295"/>
                <a:gd name="connsiteX22" fmla="*/ 5482 w 28340"/>
                <a:gd name="connsiteY22" fmla="*/ 6034 h 33295"/>
                <a:gd name="connsiteX23" fmla="*/ 1404 w 28340"/>
                <a:gd name="connsiteY23" fmla="*/ 5340 h 33295"/>
                <a:gd name="connsiteX24" fmla="*/ 0 w 28340"/>
                <a:gd name="connsiteY24" fmla="*/ 6034 h 33295"/>
                <a:gd name="connsiteX25" fmla="*/ 300 w 28340"/>
                <a:gd name="connsiteY25" fmla="*/ 7441 h 33295"/>
                <a:gd name="connsiteX26" fmla="*/ 1703 w 28340"/>
                <a:gd name="connsiteY26" fmla="*/ 9833 h 33295"/>
                <a:gd name="connsiteX27" fmla="*/ 1844 w 28340"/>
                <a:gd name="connsiteY27" fmla="*/ 13347 h 33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8340" h="33295">
                  <a:moveTo>
                    <a:pt x="3517" y="22893"/>
                  </a:moveTo>
                  <a:lnTo>
                    <a:pt x="7728" y="27544"/>
                  </a:lnTo>
                  <a:lnTo>
                    <a:pt x="9696" y="32170"/>
                  </a:lnTo>
                  <a:lnTo>
                    <a:pt x="9696" y="33296"/>
                  </a:lnTo>
                  <a:lnTo>
                    <a:pt x="15982" y="32547"/>
                  </a:lnTo>
                  <a:lnTo>
                    <a:pt x="28340" y="19620"/>
                  </a:lnTo>
                  <a:lnTo>
                    <a:pt x="27976" y="13830"/>
                  </a:lnTo>
                  <a:lnTo>
                    <a:pt x="23287" y="9709"/>
                  </a:lnTo>
                  <a:lnTo>
                    <a:pt x="23287" y="7270"/>
                  </a:lnTo>
                  <a:lnTo>
                    <a:pt x="22623" y="4921"/>
                  </a:lnTo>
                  <a:lnTo>
                    <a:pt x="20942" y="3659"/>
                  </a:lnTo>
                  <a:lnTo>
                    <a:pt x="20099" y="1690"/>
                  </a:lnTo>
                  <a:lnTo>
                    <a:pt x="18969" y="1545"/>
                  </a:lnTo>
                  <a:lnTo>
                    <a:pt x="17702" y="0"/>
                  </a:lnTo>
                  <a:lnTo>
                    <a:pt x="16727" y="0"/>
                  </a:lnTo>
                  <a:lnTo>
                    <a:pt x="16449" y="2118"/>
                  </a:lnTo>
                  <a:lnTo>
                    <a:pt x="14622" y="7159"/>
                  </a:lnTo>
                  <a:lnTo>
                    <a:pt x="14771" y="8289"/>
                  </a:lnTo>
                  <a:lnTo>
                    <a:pt x="12097" y="9132"/>
                  </a:lnTo>
                  <a:lnTo>
                    <a:pt x="10689" y="8002"/>
                  </a:lnTo>
                  <a:lnTo>
                    <a:pt x="8721" y="8845"/>
                  </a:lnTo>
                  <a:lnTo>
                    <a:pt x="6333" y="8002"/>
                  </a:lnTo>
                  <a:lnTo>
                    <a:pt x="5482" y="6034"/>
                  </a:lnTo>
                  <a:lnTo>
                    <a:pt x="1404" y="5340"/>
                  </a:lnTo>
                  <a:lnTo>
                    <a:pt x="0" y="6034"/>
                  </a:lnTo>
                  <a:lnTo>
                    <a:pt x="300" y="7441"/>
                  </a:lnTo>
                  <a:lnTo>
                    <a:pt x="1703" y="9833"/>
                  </a:lnTo>
                  <a:lnTo>
                    <a:pt x="1844" y="13347"/>
                  </a:lnTo>
                  <a:close/>
                </a:path>
              </a:pathLst>
            </a:custGeom>
            <a:grpFill/>
            <a:ln w="5028" cap="flat">
              <a:solidFill>
                <a:schemeClr val="bg1"/>
              </a:solidFill>
              <a:prstDash val="solid"/>
              <a:miter/>
            </a:ln>
          </p:spPr>
          <p:txBody>
            <a:bodyPr rtlCol="0" anchor="ctr"/>
            <a:lstStyle/>
            <a:p>
              <a:endParaRPr lang="en-US"/>
            </a:p>
          </p:txBody>
        </p:sp>
        <p:sp>
          <p:nvSpPr>
            <p:cNvPr id="547" name="Freeform 546">
              <a:extLst>
                <a:ext uri="{FF2B5EF4-FFF2-40B4-BE49-F238E27FC236}">
                  <a16:creationId xmlns:a16="http://schemas.microsoft.com/office/drawing/2014/main" id="{06FB4E37-D972-6C22-A757-5C29470ED70B}"/>
                </a:ext>
              </a:extLst>
            </p:cNvPr>
            <p:cNvSpPr/>
            <p:nvPr/>
          </p:nvSpPr>
          <p:spPr>
            <a:xfrm>
              <a:off x="6565952" y="5124619"/>
              <a:ext cx="28408" cy="23213"/>
            </a:xfrm>
            <a:custGeom>
              <a:avLst/>
              <a:gdLst>
                <a:gd name="connsiteX0" fmla="*/ 1104 w 28408"/>
                <a:gd name="connsiteY0" fmla="*/ 19423 h 23213"/>
                <a:gd name="connsiteX1" fmla="*/ 5182 w 28408"/>
                <a:gd name="connsiteY1" fmla="*/ 20116 h 23213"/>
                <a:gd name="connsiteX2" fmla="*/ 6033 w 28408"/>
                <a:gd name="connsiteY2" fmla="*/ 22084 h 23213"/>
                <a:gd name="connsiteX3" fmla="*/ 8421 w 28408"/>
                <a:gd name="connsiteY3" fmla="*/ 22927 h 23213"/>
                <a:gd name="connsiteX4" fmla="*/ 10390 w 28408"/>
                <a:gd name="connsiteY4" fmla="*/ 22084 h 23213"/>
                <a:gd name="connsiteX5" fmla="*/ 11797 w 28408"/>
                <a:gd name="connsiteY5" fmla="*/ 23214 h 23213"/>
                <a:gd name="connsiteX6" fmla="*/ 14472 w 28408"/>
                <a:gd name="connsiteY6" fmla="*/ 22371 h 23213"/>
                <a:gd name="connsiteX7" fmla="*/ 14322 w 28408"/>
                <a:gd name="connsiteY7" fmla="*/ 21241 h 23213"/>
                <a:gd name="connsiteX8" fmla="*/ 16149 w 28408"/>
                <a:gd name="connsiteY8" fmla="*/ 16200 h 23213"/>
                <a:gd name="connsiteX9" fmla="*/ 16427 w 28408"/>
                <a:gd name="connsiteY9" fmla="*/ 14082 h 23213"/>
                <a:gd name="connsiteX10" fmla="*/ 17403 w 28408"/>
                <a:gd name="connsiteY10" fmla="*/ 14082 h 23213"/>
                <a:gd name="connsiteX11" fmla="*/ 18670 w 28408"/>
                <a:gd name="connsiteY11" fmla="*/ 15627 h 23213"/>
                <a:gd name="connsiteX12" fmla="*/ 19799 w 28408"/>
                <a:gd name="connsiteY12" fmla="*/ 15773 h 23213"/>
                <a:gd name="connsiteX13" fmla="*/ 20642 w 28408"/>
                <a:gd name="connsiteY13" fmla="*/ 17741 h 23213"/>
                <a:gd name="connsiteX14" fmla="*/ 22324 w 28408"/>
                <a:gd name="connsiteY14" fmla="*/ 19003 h 23213"/>
                <a:gd name="connsiteX15" fmla="*/ 22602 w 28408"/>
                <a:gd name="connsiteY15" fmla="*/ 19966 h 23213"/>
                <a:gd name="connsiteX16" fmla="*/ 24853 w 28408"/>
                <a:gd name="connsiteY16" fmla="*/ 19863 h 23213"/>
                <a:gd name="connsiteX17" fmla="*/ 27116 w 28408"/>
                <a:gd name="connsiteY17" fmla="*/ 18156 h 23213"/>
                <a:gd name="connsiteX18" fmla="*/ 28409 w 28408"/>
                <a:gd name="connsiteY18" fmla="*/ 14780 h 23213"/>
                <a:gd name="connsiteX19" fmla="*/ 24853 w 28408"/>
                <a:gd name="connsiteY19" fmla="*/ 3941 h 23213"/>
                <a:gd name="connsiteX20" fmla="*/ 21678 w 28408"/>
                <a:gd name="connsiteY20" fmla="*/ 0 h 23213"/>
                <a:gd name="connsiteX21" fmla="*/ 19093 w 28408"/>
                <a:gd name="connsiteY21" fmla="*/ 180 h 23213"/>
                <a:gd name="connsiteX22" fmla="*/ 18948 w 28408"/>
                <a:gd name="connsiteY22" fmla="*/ 2144 h 23213"/>
                <a:gd name="connsiteX23" fmla="*/ 16564 w 28408"/>
                <a:gd name="connsiteY23" fmla="*/ 2850 h 23213"/>
                <a:gd name="connsiteX24" fmla="*/ 13342 w 28408"/>
                <a:gd name="connsiteY24" fmla="*/ 877 h 23213"/>
                <a:gd name="connsiteX25" fmla="*/ 11078 w 28408"/>
                <a:gd name="connsiteY25" fmla="*/ 2709 h 23213"/>
                <a:gd name="connsiteX26" fmla="*/ 8130 w 28408"/>
                <a:gd name="connsiteY26" fmla="*/ 3273 h 23213"/>
                <a:gd name="connsiteX27" fmla="*/ 4343 w 28408"/>
                <a:gd name="connsiteY27" fmla="*/ 6778 h 23213"/>
                <a:gd name="connsiteX28" fmla="*/ 2435 w 28408"/>
                <a:gd name="connsiteY28" fmla="*/ 10762 h 23213"/>
                <a:gd name="connsiteX29" fmla="*/ 0 w 28408"/>
                <a:gd name="connsiteY29" fmla="*/ 18011 h 23213"/>
                <a:gd name="connsiteX30" fmla="*/ 398 w 28408"/>
                <a:gd name="connsiteY30" fmla="*/ 19761 h 23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8408" h="23213">
                  <a:moveTo>
                    <a:pt x="1104" y="19423"/>
                  </a:moveTo>
                  <a:lnTo>
                    <a:pt x="5182" y="20116"/>
                  </a:lnTo>
                  <a:lnTo>
                    <a:pt x="6033" y="22084"/>
                  </a:lnTo>
                  <a:lnTo>
                    <a:pt x="8421" y="22927"/>
                  </a:lnTo>
                  <a:lnTo>
                    <a:pt x="10390" y="22084"/>
                  </a:lnTo>
                  <a:lnTo>
                    <a:pt x="11797" y="23214"/>
                  </a:lnTo>
                  <a:lnTo>
                    <a:pt x="14472" y="22371"/>
                  </a:lnTo>
                  <a:lnTo>
                    <a:pt x="14322" y="21241"/>
                  </a:lnTo>
                  <a:lnTo>
                    <a:pt x="16149" y="16200"/>
                  </a:lnTo>
                  <a:lnTo>
                    <a:pt x="16427" y="14082"/>
                  </a:lnTo>
                  <a:lnTo>
                    <a:pt x="17403" y="14082"/>
                  </a:lnTo>
                  <a:lnTo>
                    <a:pt x="18670" y="15627"/>
                  </a:lnTo>
                  <a:lnTo>
                    <a:pt x="19799" y="15773"/>
                  </a:lnTo>
                  <a:lnTo>
                    <a:pt x="20642" y="17741"/>
                  </a:lnTo>
                  <a:lnTo>
                    <a:pt x="22324" y="19003"/>
                  </a:lnTo>
                  <a:lnTo>
                    <a:pt x="22602" y="19966"/>
                  </a:lnTo>
                  <a:lnTo>
                    <a:pt x="24853" y="19863"/>
                  </a:lnTo>
                  <a:lnTo>
                    <a:pt x="27116" y="18156"/>
                  </a:lnTo>
                  <a:lnTo>
                    <a:pt x="28409" y="14780"/>
                  </a:lnTo>
                  <a:lnTo>
                    <a:pt x="24853" y="3941"/>
                  </a:lnTo>
                  <a:lnTo>
                    <a:pt x="21678" y="0"/>
                  </a:lnTo>
                  <a:lnTo>
                    <a:pt x="19093" y="180"/>
                  </a:lnTo>
                  <a:lnTo>
                    <a:pt x="18948" y="2144"/>
                  </a:lnTo>
                  <a:lnTo>
                    <a:pt x="16564" y="2850"/>
                  </a:lnTo>
                  <a:lnTo>
                    <a:pt x="13342" y="877"/>
                  </a:lnTo>
                  <a:lnTo>
                    <a:pt x="11078" y="2709"/>
                  </a:lnTo>
                  <a:lnTo>
                    <a:pt x="8130" y="3273"/>
                  </a:lnTo>
                  <a:lnTo>
                    <a:pt x="4343" y="6778"/>
                  </a:lnTo>
                  <a:lnTo>
                    <a:pt x="2435" y="10762"/>
                  </a:lnTo>
                  <a:lnTo>
                    <a:pt x="0" y="18011"/>
                  </a:lnTo>
                  <a:lnTo>
                    <a:pt x="398" y="19761"/>
                  </a:lnTo>
                  <a:close/>
                </a:path>
              </a:pathLst>
            </a:custGeom>
            <a:grpFill/>
            <a:ln w="5028" cap="flat">
              <a:solidFill>
                <a:schemeClr val="bg1"/>
              </a:solidFill>
              <a:prstDash val="solid"/>
              <a:miter/>
            </a:ln>
          </p:spPr>
          <p:txBody>
            <a:bodyPr rtlCol="0" anchor="ctr"/>
            <a:lstStyle/>
            <a:p>
              <a:endParaRPr lang="en-US"/>
            </a:p>
          </p:txBody>
        </p:sp>
        <p:sp>
          <p:nvSpPr>
            <p:cNvPr id="548" name="Freeform 547">
              <a:extLst>
                <a:ext uri="{FF2B5EF4-FFF2-40B4-BE49-F238E27FC236}">
                  <a16:creationId xmlns:a16="http://schemas.microsoft.com/office/drawing/2014/main" id="{75F47ABE-5EDE-6897-EC7E-45DA0119674B}"/>
                </a:ext>
              </a:extLst>
            </p:cNvPr>
            <p:cNvSpPr/>
            <p:nvPr/>
          </p:nvSpPr>
          <p:spPr>
            <a:xfrm>
              <a:off x="6635324" y="5029281"/>
              <a:ext cx="115868" cy="145364"/>
            </a:xfrm>
            <a:custGeom>
              <a:avLst/>
              <a:gdLst>
                <a:gd name="connsiteX0" fmla="*/ 103229 w 115868"/>
                <a:gd name="connsiteY0" fmla="*/ 34562 h 145364"/>
                <a:gd name="connsiteX1" fmla="*/ 115869 w 115868"/>
                <a:gd name="connsiteY1" fmla="*/ 22204 h 145364"/>
                <a:gd name="connsiteX2" fmla="*/ 110246 w 115868"/>
                <a:gd name="connsiteY2" fmla="*/ 22204 h 145364"/>
                <a:gd name="connsiteX3" fmla="*/ 106314 w 115868"/>
                <a:gd name="connsiteY3" fmla="*/ 22482 h 145364"/>
                <a:gd name="connsiteX4" fmla="*/ 104071 w 115868"/>
                <a:gd name="connsiteY4" fmla="*/ 19393 h 145364"/>
                <a:gd name="connsiteX5" fmla="*/ 99857 w 115868"/>
                <a:gd name="connsiteY5" fmla="*/ 17724 h 145364"/>
                <a:gd name="connsiteX6" fmla="*/ 91992 w 115868"/>
                <a:gd name="connsiteY6" fmla="*/ 18828 h 145364"/>
                <a:gd name="connsiteX7" fmla="*/ 87777 w 115868"/>
                <a:gd name="connsiteY7" fmla="*/ 20232 h 145364"/>
                <a:gd name="connsiteX8" fmla="*/ 82732 w 115868"/>
                <a:gd name="connsiteY8" fmla="*/ 28109 h 145364"/>
                <a:gd name="connsiteX9" fmla="*/ 78804 w 115868"/>
                <a:gd name="connsiteY9" fmla="*/ 28109 h 145364"/>
                <a:gd name="connsiteX10" fmla="*/ 75415 w 115868"/>
                <a:gd name="connsiteY10" fmla="*/ 26693 h 145364"/>
                <a:gd name="connsiteX11" fmla="*/ 70921 w 115868"/>
                <a:gd name="connsiteY11" fmla="*/ 27249 h 145364"/>
                <a:gd name="connsiteX12" fmla="*/ 68110 w 115868"/>
                <a:gd name="connsiteY12" fmla="*/ 26693 h 145364"/>
                <a:gd name="connsiteX13" fmla="*/ 61935 w 115868"/>
                <a:gd name="connsiteY13" fmla="*/ 25568 h 145364"/>
                <a:gd name="connsiteX14" fmla="*/ 56882 w 115868"/>
                <a:gd name="connsiteY14" fmla="*/ 21361 h 145364"/>
                <a:gd name="connsiteX15" fmla="*/ 48452 w 115868"/>
                <a:gd name="connsiteY15" fmla="*/ 14061 h 145364"/>
                <a:gd name="connsiteX16" fmla="*/ 45654 w 115868"/>
                <a:gd name="connsiteY16" fmla="*/ 13218 h 145364"/>
                <a:gd name="connsiteX17" fmla="*/ 39740 w 115868"/>
                <a:gd name="connsiteY17" fmla="*/ 13774 h 145364"/>
                <a:gd name="connsiteX18" fmla="*/ 36659 w 115868"/>
                <a:gd name="connsiteY18" fmla="*/ 12936 h 145364"/>
                <a:gd name="connsiteX19" fmla="*/ 33843 w 115868"/>
                <a:gd name="connsiteY19" fmla="*/ 13774 h 145364"/>
                <a:gd name="connsiteX20" fmla="*/ 31323 w 115868"/>
                <a:gd name="connsiteY20" fmla="*/ 13774 h 145364"/>
                <a:gd name="connsiteX21" fmla="*/ 28516 w 115868"/>
                <a:gd name="connsiteY21" fmla="*/ 10972 h 145364"/>
                <a:gd name="connsiteX22" fmla="*/ 28238 w 115868"/>
                <a:gd name="connsiteY22" fmla="*/ 2259 h 145364"/>
                <a:gd name="connsiteX23" fmla="*/ 24023 w 115868"/>
                <a:gd name="connsiteY23" fmla="*/ 1990 h 145364"/>
                <a:gd name="connsiteX24" fmla="*/ 22059 w 115868"/>
                <a:gd name="connsiteY24" fmla="*/ 0 h 145364"/>
                <a:gd name="connsiteX25" fmla="*/ 14750 w 115868"/>
                <a:gd name="connsiteY25" fmla="*/ 7891 h 145364"/>
                <a:gd name="connsiteX26" fmla="*/ 12790 w 115868"/>
                <a:gd name="connsiteY26" fmla="*/ 11250 h 145364"/>
                <a:gd name="connsiteX27" fmla="*/ 11100 w 115868"/>
                <a:gd name="connsiteY27" fmla="*/ 11515 h 145364"/>
                <a:gd name="connsiteX28" fmla="*/ 4925 w 115868"/>
                <a:gd name="connsiteY28" fmla="*/ 17728 h 145364"/>
                <a:gd name="connsiteX29" fmla="*/ 7450 w 115868"/>
                <a:gd name="connsiteY29" fmla="*/ 24742 h 145364"/>
                <a:gd name="connsiteX30" fmla="*/ 10826 w 115868"/>
                <a:gd name="connsiteY30" fmla="*/ 32598 h 145364"/>
                <a:gd name="connsiteX31" fmla="*/ 15884 w 115868"/>
                <a:gd name="connsiteY31" fmla="*/ 40185 h 145364"/>
                <a:gd name="connsiteX32" fmla="*/ 20651 w 115868"/>
                <a:gd name="connsiteY32" fmla="*/ 49445 h 145364"/>
                <a:gd name="connsiteX33" fmla="*/ 17844 w 115868"/>
                <a:gd name="connsiteY33" fmla="*/ 55076 h 145364"/>
                <a:gd name="connsiteX34" fmla="*/ 16436 w 115868"/>
                <a:gd name="connsiteY34" fmla="*/ 59556 h 145364"/>
                <a:gd name="connsiteX35" fmla="*/ 11673 w 115868"/>
                <a:gd name="connsiteY35" fmla="*/ 61251 h 145364"/>
                <a:gd name="connsiteX36" fmla="*/ 8293 w 115868"/>
                <a:gd name="connsiteY36" fmla="*/ 66304 h 145364"/>
                <a:gd name="connsiteX37" fmla="*/ 2948 w 115868"/>
                <a:gd name="connsiteY37" fmla="*/ 74448 h 145364"/>
                <a:gd name="connsiteX38" fmla="*/ 0 w 115868"/>
                <a:gd name="connsiteY38" fmla="*/ 78320 h 145364"/>
                <a:gd name="connsiteX39" fmla="*/ 3684 w 115868"/>
                <a:gd name="connsiteY39" fmla="*/ 82184 h 145364"/>
                <a:gd name="connsiteX40" fmla="*/ 4236 w 115868"/>
                <a:gd name="connsiteY40" fmla="*/ 85226 h 145364"/>
                <a:gd name="connsiteX41" fmla="*/ 886 w 115868"/>
                <a:gd name="connsiteY41" fmla="*/ 92180 h 145364"/>
                <a:gd name="connsiteX42" fmla="*/ 2884 w 115868"/>
                <a:gd name="connsiteY42" fmla="*/ 92518 h 145364"/>
                <a:gd name="connsiteX43" fmla="*/ 53442 w 115868"/>
                <a:gd name="connsiteY43" fmla="*/ 122112 h 145364"/>
                <a:gd name="connsiteX44" fmla="*/ 56997 w 115868"/>
                <a:gd name="connsiteY44" fmla="*/ 126789 h 145364"/>
                <a:gd name="connsiteX45" fmla="*/ 56424 w 115868"/>
                <a:gd name="connsiteY45" fmla="*/ 129417 h 145364"/>
                <a:gd name="connsiteX46" fmla="*/ 58487 w 115868"/>
                <a:gd name="connsiteY46" fmla="*/ 131663 h 145364"/>
                <a:gd name="connsiteX47" fmla="*/ 77712 w 115868"/>
                <a:gd name="connsiteY47" fmla="*/ 145365 h 145364"/>
                <a:gd name="connsiteX48" fmla="*/ 81118 w 115868"/>
                <a:gd name="connsiteY48" fmla="*/ 140816 h 145364"/>
                <a:gd name="connsiteX49" fmla="*/ 90601 w 115868"/>
                <a:gd name="connsiteY49" fmla="*/ 122771 h 145364"/>
                <a:gd name="connsiteX50" fmla="*/ 97319 w 115868"/>
                <a:gd name="connsiteY50" fmla="*/ 115368 h 145364"/>
                <a:gd name="connsiteX51" fmla="*/ 111209 w 115868"/>
                <a:gd name="connsiteY51" fmla="*/ 102848 h 145364"/>
                <a:gd name="connsiteX52" fmla="*/ 113447 w 115868"/>
                <a:gd name="connsiteY52" fmla="*/ 100015 h 145364"/>
                <a:gd name="connsiteX53" fmla="*/ 102950 w 115868"/>
                <a:gd name="connsiteY53" fmla="*/ 90468 h 145364"/>
                <a:gd name="connsiteX54" fmla="*/ 103229 w 115868"/>
                <a:gd name="connsiteY54" fmla="*/ 34562 h 1453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115868" h="145364">
                  <a:moveTo>
                    <a:pt x="103229" y="34562"/>
                  </a:moveTo>
                  <a:lnTo>
                    <a:pt x="115869" y="22204"/>
                  </a:lnTo>
                  <a:lnTo>
                    <a:pt x="110246" y="22204"/>
                  </a:lnTo>
                  <a:lnTo>
                    <a:pt x="106314" y="22482"/>
                  </a:lnTo>
                  <a:lnTo>
                    <a:pt x="104071" y="19393"/>
                  </a:lnTo>
                  <a:lnTo>
                    <a:pt x="99857" y="17724"/>
                  </a:lnTo>
                  <a:lnTo>
                    <a:pt x="91992" y="18828"/>
                  </a:lnTo>
                  <a:lnTo>
                    <a:pt x="87777" y="20232"/>
                  </a:lnTo>
                  <a:lnTo>
                    <a:pt x="82732" y="28109"/>
                  </a:lnTo>
                  <a:lnTo>
                    <a:pt x="78804" y="28109"/>
                  </a:lnTo>
                  <a:lnTo>
                    <a:pt x="75415" y="26693"/>
                  </a:lnTo>
                  <a:lnTo>
                    <a:pt x="70921" y="27249"/>
                  </a:lnTo>
                  <a:lnTo>
                    <a:pt x="68110" y="26693"/>
                  </a:lnTo>
                  <a:lnTo>
                    <a:pt x="61935" y="25568"/>
                  </a:lnTo>
                  <a:lnTo>
                    <a:pt x="56882" y="21361"/>
                  </a:lnTo>
                  <a:lnTo>
                    <a:pt x="48452" y="14061"/>
                  </a:lnTo>
                  <a:lnTo>
                    <a:pt x="45654" y="13218"/>
                  </a:lnTo>
                  <a:lnTo>
                    <a:pt x="39740" y="13774"/>
                  </a:lnTo>
                  <a:lnTo>
                    <a:pt x="36659" y="12936"/>
                  </a:lnTo>
                  <a:lnTo>
                    <a:pt x="33843" y="13774"/>
                  </a:lnTo>
                  <a:lnTo>
                    <a:pt x="31323" y="13774"/>
                  </a:lnTo>
                  <a:lnTo>
                    <a:pt x="28516" y="10972"/>
                  </a:lnTo>
                  <a:lnTo>
                    <a:pt x="28238" y="2259"/>
                  </a:lnTo>
                  <a:lnTo>
                    <a:pt x="24023" y="1990"/>
                  </a:lnTo>
                  <a:lnTo>
                    <a:pt x="22059" y="0"/>
                  </a:lnTo>
                  <a:lnTo>
                    <a:pt x="14750" y="7891"/>
                  </a:lnTo>
                  <a:lnTo>
                    <a:pt x="12790" y="11250"/>
                  </a:lnTo>
                  <a:lnTo>
                    <a:pt x="11100" y="11515"/>
                  </a:lnTo>
                  <a:lnTo>
                    <a:pt x="4925" y="17728"/>
                  </a:lnTo>
                  <a:lnTo>
                    <a:pt x="7450" y="24742"/>
                  </a:lnTo>
                  <a:lnTo>
                    <a:pt x="10826" y="32598"/>
                  </a:lnTo>
                  <a:lnTo>
                    <a:pt x="15884" y="40185"/>
                  </a:lnTo>
                  <a:lnTo>
                    <a:pt x="20651" y="49445"/>
                  </a:lnTo>
                  <a:lnTo>
                    <a:pt x="17844" y="55076"/>
                  </a:lnTo>
                  <a:lnTo>
                    <a:pt x="16436" y="59556"/>
                  </a:lnTo>
                  <a:lnTo>
                    <a:pt x="11673" y="61251"/>
                  </a:lnTo>
                  <a:lnTo>
                    <a:pt x="8293" y="66304"/>
                  </a:lnTo>
                  <a:lnTo>
                    <a:pt x="2948" y="74448"/>
                  </a:lnTo>
                  <a:lnTo>
                    <a:pt x="0" y="78320"/>
                  </a:lnTo>
                  <a:cubicBezTo>
                    <a:pt x="1399" y="79321"/>
                    <a:pt x="2644" y="80644"/>
                    <a:pt x="3684" y="82184"/>
                  </a:cubicBezTo>
                  <a:cubicBezTo>
                    <a:pt x="4228" y="82980"/>
                    <a:pt x="4561" y="84379"/>
                    <a:pt x="4236" y="85226"/>
                  </a:cubicBezTo>
                  <a:cubicBezTo>
                    <a:pt x="3359" y="87700"/>
                    <a:pt x="2144" y="89963"/>
                    <a:pt x="886" y="92180"/>
                  </a:cubicBezTo>
                  <a:lnTo>
                    <a:pt x="2884" y="92518"/>
                  </a:lnTo>
                  <a:lnTo>
                    <a:pt x="53442" y="122112"/>
                  </a:lnTo>
                  <a:lnTo>
                    <a:pt x="56997" y="126789"/>
                  </a:lnTo>
                  <a:lnTo>
                    <a:pt x="56424" y="129417"/>
                  </a:lnTo>
                  <a:lnTo>
                    <a:pt x="58487" y="131663"/>
                  </a:lnTo>
                  <a:lnTo>
                    <a:pt x="77712" y="145365"/>
                  </a:lnTo>
                  <a:cubicBezTo>
                    <a:pt x="78658" y="143751"/>
                    <a:pt x="79698" y="142190"/>
                    <a:pt x="81118" y="140816"/>
                  </a:cubicBezTo>
                  <a:cubicBezTo>
                    <a:pt x="86142" y="135921"/>
                    <a:pt x="87238" y="128693"/>
                    <a:pt x="90601" y="122771"/>
                  </a:cubicBezTo>
                  <a:cubicBezTo>
                    <a:pt x="92313" y="119797"/>
                    <a:pt x="94093" y="117144"/>
                    <a:pt x="97319" y="115368"/>
                  </a:cubicBezTo>
                  <a:cubicBezTo>
                    <a:pt x="102865" y="112317"/>
                    <a:pt x="107525" y="107978"/>
                    <a:pt x="111209" y="102848"/>
                  </a:cubicBezTo>
                  <a:cubicBezTo>
                    <a:pt x="111911" y="101864"/>
                    <a:pt x="112711" y="100965"/>
                    <a:pt x="113447" y="100015"/>
                  </a:cubicBezTo>
                  <a:lnTo>
                    <a:pt x="102950" y="90468"/>
                  </a:lnTo>
                  <a:lnTo>
                    <a:pt x="103229" y="34562"/>
                  </a:lnTo>
                  <a:close/>
                </a:path>
              </a:pathLst>
            </a:custGeom>
            <a:grpFill/>
            <a:ln w="5028" cap="flat">
              <a:solidFill>
                <a:schemeClr val="bg1"/>
              </a:solidFill>
              <a:prstDash val="solid"/>
              <a:miter/>
            </a:ln>
          </p:spPr>
          <p:txBody>
            <a:bodyPr rtlCol="0" anchor="ctr"/>
            <a:lstStyle/>
            <a:p>
              <a:endParaRPr lang="en-US"/>
            </a:p>
          </p:txBody>
        </p:sp>
        <p:sp>
          <p:nvSpPr>
            <p:cNvPr id="549" name="Freeform 548">
              <a:extLst>
                <a:ext uri="{FF2B5EF4-FFF2-40B4-BE49-F238E27FC236}">
                  <a16:creationId xmlns:a16="http://schemas.microsoft.com/office/drawing/2014/main" id="{1CFD6E4A-7C19-3F66-7DE3-64B5E36FDEC5}"/>
                </a:ext>
              </a:extLst>
            </p:cNvPr>
            <p:cNvSpPr/>
            <p:nvPr/>
          </p:nvSpPr>
          <p:spPr>
            <a:xfrm>
              <a:off x="6738270" y="4937598"/>
              <a:ext cx="142364" cy="194484"/>
            </a:xfrm>
            <a:custGeom>
              <a:avLst/>
              <a:gdLst>
                <a:gd name="connsiteX0" fmla="*/ 135784 w 142364"/>
                <a:gd name="connsiteY0" fmla="*/ 146 h 194484"/>
                <a:gd name="connsiteX1" fmla="*/ 134239 w 142364"/>
                <a:gd name="connsiteY1" fmla="*/ 749 h 194484"/>
                <a:gd name="connsiteX2" fmla="*/ 112074 w 142364"/>
                <a:gd name="connsiteY2" fmla="*/ 8678 h 194484"/>
                <a:gd name="connsiteX3" fmla="*/ 78786 w 142364"/>
                <a:gd name="connsiteY3" fmla="*/ 15225 h 194484"/>
                <a:gd name="connsiteX4" fmla="*/ 73733 w 142364"/>
                <a:gd name="connsiteY4" fmla="*/ 15816 h 194484"/>
                <a:gd name="connsiteX5" fmla="*/ 55765 w 142364"/>
                <a:gd name="connsiteY5" fmla="*/ 20262 h 194484"/>
                <a:gd name="connsiteX6" fmla="*/ 51020 w 142364"/>
                <a:gd name="connsiteY6" fmla="*/ 22144 h 194484"/>
                <a:gd name="connsiteX7" fmla="*/ 44460 w 142364"/>
                <a:gd name="connsiteY7" fmla="*/ 21152 h 194484"/>
                <a:gd name="connsiteX8" fmla="*/ 40523 w 142364"/>
                <a:gd name="connsiteY8" fmla="*/ 17904 h 194484"/>
                <a:gd name="connsiteX9" fmla="*/ 29701 w 142364"/>
                <a:gd name="connsiteY9" fmla="*/ 6962 h 194484"/>
                <a:gd name="connsiteX10" fmla="*/ 23886 w 142364"/>
                <a:gd name="connsiteY10" fmla="*/ 14729 h 194484"/>
                <a:gd name="connsiteX11" fmla="*/ 28101 w 142364"/>
                <a:gd name="connsiteY11" fmla="*/ 28503 h 194484"/>
                <a:gd name="connsiteX12" fmla="*/ 31464 w 142364"/>
                <a:gd name="connsiteY12" fmla="*/ 29902 h 194484"/>
                <a:gd name="connsiteX13" fmla="*/ 30626 w 142364"/>
                <a:gd name="connsiteY13" fmla="*/ 33835 h 194484"/>
                <a:gd name="connsiteX14" fmla="*/ 33997 w 142364"/>
                <a:gd name="connsiteY14" fmla="*/ 38602 h 194484"/>
                <a:gd name="connsiteX15" fmla="*/ 38199 w 142364"/>
                <a:gd name="connsiteY15" fmla="*/ 40005 h 194484"/>
                <a:gd name="connsiteX16" fmla="*/ 41293 w 142364"/>
                <a:gd name="connsiteY16" fmla="*/ 42256 h 194484"/>
                <a:gd name="connsiteX17" fmla="*/ 82582 w 142364"/>
                <a:gd name="connsiteY17" fmla="*/ 54614 h 194484"/>
                <a:gd name="connsiteX18" fmla="*/ 101226 w 142364"/>
                <a:gd name="connsiteY18" fmla="*/ 54995 h 194484"/>
                <a:gd name="connsiteX19" fmla="*/ 57027 w 142364"/>
                <a:gd name="connsiteY19" fmla="*/ 98244 h 194484"/>
                <a:gd name="connsiteX20" fmla="*/ 39235 w 142364"/>
                <a:gd name="connsiteY20" fmla="*/ 97884 h 194484"/>
                <a:gd name="connsiteX21" fmla="*/ 31190 w 142364"/>
                <a:gd name="connsiteY21" fmla="*/ 102364 h 194484"/>
                <a:gd name="connsiteX22" fmla="*/ 29868 w 142364"/>
                <a:gd name="connsiteY22" fmla="*/ 105184 h 194484"/>
                <a:gd name="connsiteX23" fmla="*/ 22949 w 142364"/>
                <a:gd name="connsiteY23" fmla="*/ 108535 h 194484"/>
                <a:gd name="connsiteX24" fmla="*/ 20321 w 142364"/>
                <a:gd name="connsiteY24" fmla="*/ 108727 h 194484"/>
                <a:gd name="connsiteX25" fmla="*/ 14896 w 142364"/>
                <a:gd name="connsiteY25" fmla="*/ 111166 h 194484"/>
                <a:gd name="connsiteX26" fmla="*/ 13595 w 142364"/>
                <a:gd name="connsiteY26" fmla="*/ 113593 h 194484"/>
                <a:gd name="connsiteX27" fmla="*/ 12867 w 142364"/>
                <a:gd name="connsiteY27" fmla="*/ 113879 h 194484"/>
                <a:gd name="connsiteX28" fmla="*/ 12927 w 142364"/>
                <a:gd name="connsiteY28" fmla="*/ 113879 h 194484"/>
                <a:gd name="connsiteX29" fmla="*/ 287 w 142364"/>
                <a:gd name="connsiteY29" fmla="*/ 126237 h 194484"/>
                <a:gd name="connsiteX30" fmla="*/ 0 w 142364"/>
                <a:gd name="connsiteY30" fmla="*/ 182148 h 194484"/>
                <a:gd name="connsiteX31" fmla="*/ 10497 w 142364"/>
                <a:gd name="connsiteY31" fmla="*/ 191694 h 194484"/>
                <a:gd name="connsiteX32" fmla="*/ 8310 w 142364"/>
                <a:gd name="connsiteY32" fmla="*/ 194484 h 194484"/>
                <a:gd name="connsiteX33" fmla="*/ 8310 w 142364"/>
                <a:gd name="connsiteY33" fmla="*/ 194484 h 194484"/>
                <a:gd name="connsiteX34" fmla="*/ 42068 w 142364"/>
                <a:gd name="connsiteY34" fmla="*/ 158459 h 194484"/>
                <a:gd name="connsiteX35" fmla="*/ 65046 w 142364"/>
                <a:gd name="connsiteY35" fmla="*/ 141056 h 194484"/>
                <a:gd name="connsiteX36" fmla="*/ 67866 w 142364"/>
                <a:gd name="connsiteY36" fmla="*/ 139143 h 194484"/>
                <a:gd name="connsiteX37" fmla="*/ 117106 w 142364"/>
                <a:gd name="connsiteY37" fmla="*/ 76814 h 194484"/>
                <a:gd name="connsiteX38" fmla="*/ 131436 w 142364"/>
                <a:gd name="connsiteY38" fmla="*/ 49830 h 194484"/>
                <a:gd name="connsiteX39" fmla="*/ 139870 w 142364"/>
                <a:gd name="connsiteY39" fmla="*/ 31297 h 194484"/>
                <a:gd name="connsiteX40" fmla="*/ 142361 w 142364"/>
                <a:gd name="connsiteY40" fmla="*/ 4271 h 194484"/>
                <a:gd name="connsiteX41" fmla="*/ 135784 w 142364"/>
                <a:gd name="connsiteY41" fmla="*/ 146 h 1944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42364" h="194484">
                  <a:moveTo>
                    <a:pt x="135784" y="146"/>
                  </a:moveTo>
                  <a:cubicBezTo>
                    <a:pt x="135283" y="347"/>
                    <a:pt x="134654" y="428"/>
                    <a:pt x="134239" y="749"/>
                  </a:cubicBezTo>
                  <a:cubicBezTo>
                    <a:pt x="127825" y="6128"/>
                    <a:pt x="119793" y="7403"/>
                    <a:pt x="112074" y="8678"/>
                  </a:cubicBezTo>
                  <a:cubicBezTo>
                    <a:pt x="100888" y="10535"/>
                    <a:pt x="89506" y="11061"/>
                    <a:pt x="78786" y="15225"/>
                  </a:cubicBezTo>
                  <a:cubicBezTo>
                    <a:pt x="77259" y="15833"/>
                    <a:pt x="75372" y="16004"/>
                    <a:pt x="73733" y="15816"/>
                  </a:cubicBezTo>
                  <a:cubicBezTo>
                    <a:pt x="67152" y="15092"/>
                    <a:pt x="61413" y="17382"/>
                    <a:pt x="55765" y="20262"/>
                  </a:cubicBezTo>
                  <a:cubicBezTo>
                    <a:pt x="54267" y="21019"/>
                    <a:pt x="52654" y="21665"/>
                    <a:pt x="51020" y="22144"/>
                  </a:cubicBezTo>
                  <a:cubicBezTo>
                    <a:pt x="48743" y="22778"/>
                    <a:pt x="46467" y="22324"/>
                    <a:pt x="44460" y="21152"/>
                  </a:cubicBezTo>
                  <a:cubicBezTo>
                    <a:pt x="43035" y="20262"/>
                    <a:pt x="41712" y="19093"/>
                    <a:pt x="40523" y="17904"/>
                  </a:cubicBezTo>
                  <a:cubicBezTo>
                    <a:pt x="36877" y="14309"/>
                    <a:pt x="33300" y="10616"/>
                    <a:pt x="29701" y="6962"/>
                  </a:cubicBezTo>
                  <a:lnTo>
                    <a:pt x="23886" y="14729"/>
                  </a:lnTo>
                  <a:lnTo>
                    <a:pt x="28101" y="28503"/>
                  </a:lnTo>
                  <a:lnTo>
                    <a:pt x="31464" y="29902"/>
                  </a:lnTo>
                  <a:lnTo>
                    <a:pt x="30626" y="33835"/>
                  </a:lnTo>
                  <a:lnTo>
                    <a:pt x="33997" y="38602"/>
                  </a:lnTo>
                  <a:lnTo>
                    <a:pt x="38199" y="40005"/>
                  </a:lnTo>
                  <a:lnTo>
                    <a:pt x="41293" y="42256"/>
                  </a:lnTo>
                  <a:lnTo>
                    <a:pt x="82582" y="54614"/>
                  </a:lnTo>
                  <a:lnTo>
                    <a:pt x="101226" y="54995"/>
                  </a:lnTo>
                  <a:lnTo>
                    <a:pt x="57027" y="98244"/>
                  </a:lnTo>
                  <a:lnTo>
                    <a:pt x="39235" y="97884"/>
                  </a:lnTo>
                  <a:lnTo>
                    <a:pt x="31190" y="102364"/>
                  </a:lnTo>
                  <a:lnTo>
                    <a:pt x="29868" y="105184"/>
                  </a:lnTo>
                  <a:lnTo>
                    <a:pt x="22949" y="108535"/>
                  </a:lnTo>
                  <a:lnTo>
                    <a:pt x="20321" y="108727"/>
                  </a:lnTo>
                  <a:lnTo>
                    <a:pt x="14896" y="111166"/>
                  </a:lnTo>
                  <a:lnTo>
                    <a:pt x="13595" y="113593"/>
                  </a:lnTo>
                  <a:lnTo>
                    <a:pt x="12867" y="113879"/>
                  </a:lnTo>
                  <a:lnTo>
                    <a:pt x="12927" y="113879"/>
                  </a:lnTo>
                  <a:lnTo>
                    <a:pt x="287" y="126237"/>
                  </a:lnTo>
                  <a:lnTo>
                    <a:pt x="0" y="182148"/>
                  </a:lnTo>
                  <a:lnTo>
                    <a:pt x="10497" y="191694"/>
                  </a:lnTo>
                  <a:cubicBezTo>
                    <a:pt x="9786" y="192636"/>
                    <a:pt x="9003" y="193504"/>
                    <a:pt x="8310" y="194484"/>
                  </a:cubicBezTo>
                  <a:lnTo>
                    <a:pt x="8310" y="194484"/>
                  </a:lnTo>
                  <a:cubicBezTo>
                    <a:pt x="18024" y="180997"/>
                    <a:pt x="29954" y="169666"/>
                    <a:pt x="42068" y="158459"/>
                  </a:cubicBezTo>
                  <a:cubicBezTo>
                    <a:pt x="49171" y="151878"/>
                    <a:pt x="55696" y="144633"/>
                    <a:pt x="65046" y="141056"/>
                  </a:cubicBezTo>
                  <a:cubicBezTo>
                    <a:pt x="66095" y="140649"/>
                    <a:pt x="66989" y="139819"/>
                    <a:pt x="67866" y="139143"/>
                  </a:cubicBezTo>
                  <a:cubicBezTo>
                    <a:pt x="89352" y="122352"/>
                    <a:pt x="106288" y="102108"/>
                    <a:pt x="117106" y="76814"/>
                  </a:cubicBezTo>
                  <a:cubicBezTo>
                    <a:pt x="121107" y="67490"/>
                    <a:pt x="124877" y="57977"/>
                    <a:pt x="131436" y="49830"/>
                  </a:cubicBezTo>
                  <a:cubicBezTo>
                    <a:pt x="135694" y="44533"/>
                    <a:pt x="137838" y="37951"/>
                    <a:pt x="139870" y="31297"/>
                  </a:cubicBezTo>
                  <a:cubicBezTo>
                    <a:pt x="142626" y="22320"/>
                    <a:pt x="141702" y="13274"/>
                    <a:pt x="142361" y="4271"/>
                  </a:cubicBezTo>
                  <a:cubicBezTo>
                    <a:pt x="142502" y="2122"/>
                    <a:pt x="137859" y="-672"/>
                    <a:pt x="135784" y="146"/>
                  </a:cubicBezTo>
                  <a:close/>
                </a:path>
              </a:pathLst>
            </a:custGeom>
            <a:grpFill/>
            <a:ln w="5028" cap="flat">
              <a:solidFill>
                <a:schemeClr val="bg1"/>
              </a:solidFill>
              <a:prstDash val="solid"/>
              <a:miter/>
            </a:ln>
          </p:spPr>
          <p:txBody>
            <a:bodyPr rtlCol="0" anchor="ctr"/>
            <a:lstStyle/>
            <a:p>
              <a:endParaRPr lang="en-US"/>
            </a:p>
          </p:txBody>
        </p:sp>
        <p:sp>
          <p:nvSpPr>
            <p:cNvPr id="550" name="Freeform 549">
              <a:extLst>
                <a:ext uri="{FF2B5EF4-FFF2-40B4-BE49-F238E27FC236}">
                  <a16:creationId xmlns:a16="http://schemas.microsoft.com/office/drawing/2014/main" id="{EFD3AA59-D9CE-AF6B-29D9-A1CD001581FE}"/>
                </a:ext>
              </a:extLst>
            </p:cNvPr>
            <p:cNvSpPr/>
            <p:nvPr/>
          </p:nvSpPr>
          <p:spPr>
            <a:xfrm>
              <a:off x="6747402" y="4926579"/>
              <a:ext cx="21270" cy="25751"/>
            </a:xfrm>
            <a:custGeom>
              <a:avLst/>
              <a:gdLst>
                <a:gd name="connsiteX0" fmla="*/ 7013 w 21270"/>
                <a:gd name="connsiteY0" fmla="*/ 25752 h 25751"/>
                <a:gd name="connsiteX1" fmla="*/ 10244 w 21270"/>
                <a:gd name="connsiteY1" fmla="*/ 23505 h 25751"/>
                <a:gd name="connsiteX2" fmla="*/ 13197 w 21270"/>
                <a:gd name="connsiteY2" fmla="*/ 22949 h 25751"/>
                <a:gd name="connsiteX3" fmla="*/ 15756 w 21270"/>
                <a:gd name="connsiteY3" fmla="*/ 24425 h 25751"/>
                <a:gd name="connsiteX4" fmla="*/ 20570 w 21270"/>
                <a:gd name="connsiteY4" fmla="*/ 17989 h 25751"/>
                <a:gd name="connsiteX5" fmla="*/ 19350 w 21270"/>
                <a:gd name="connsiteY5" fmla="*/ 16778 h 25751"/>
                <a:gd name="connsiteX6" fmla="*/ 19093 w 21270"/>
                <a:gd name="connsiteY6" fmla="*/ 12384 h 25751"/>
                <a:gd name="connsiteX7" fmla="*/ 17531 w 21270"/>
                <a:gd name="connsiteY7" fmla="*/ 616 h 25751"/>
                <a:gd name="connsiteX8" fmla="*/ 16842 w 21270"/>
                <a:gd name="connsiteY8" fmla="*/ 0 h 25751"/>
                <a:gd name="connsiteX9" fmla="*/ 15037 w 21270"/>
                <a:gd name="connsiteY9" fmla="*/ 2447 h 25751"/>
                <a:gd name="connsiteX10" fmla="*/ 12225 w 21270"/>
                <a:gd name="connsiteY10" fmla="*/ 3556 h 25751"/>
                <a:gd name="connsiteX11" fmla="*/ 10817 w 21270"/>
                <a:gd name="connsiteY11" fmla="*/ 4968 h 25751"/>
                <a:gd name="connsiteX12" fmla="*/ 5344 w 21270"/>
                <a:gd name="connsiteY12" fmla="*/ 6213 h 25751"/>
                <a:gd name="connsiteX13" fmla="*/ 4215 w 21270"/>
                <a:gd name="connsiteY13" fmla="*/ 10304 h 25751"/>
                <a:gd name="connsiteX14" fmla="*/ 3085 w 21270"/>
                <a:gd name="connsiteY14" fmla="*/ 12422 h 25751"/>
                <a:gd name="connsiteX15" fmla="*/ 3795 w 21270"/>
                <a:gd name="connsiteY15" fmla="*/ 14947 h 25751"/>
                <a:gd name="connsiteX16" fmla="*/ 2803 w 21270"/>
                <a:gd name="connsiteY16" fmla="*/ 17193 h 25751"/>
                <a:gd name="connsiteX17" fmla="*/ 1836 w 21270"/>
                <a:gd name="connsiteY17" fmla="*/ 21267 h 25751"/>
                <a:gd name="connsiteX18" fmla="*/ 0 w 21270"/>
                <a:gd name="connsiteY18" fmla="*/ 24065 h 25751"/>
                <a:gd name="connsiteX19" fmla="*/ 1130 w 21270"/>
                <a:gd name="connsiteY19" fmla="*/ 25752 h 25751"/>
                <a:gd name="connsiteX20" fmla="*/ 7013 w 21270"/>
                <a:gd name="connsiteY20" fmla="*/ 25752 h 257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1270" h="25751">
                  <a:moveTo>
                    <a:pt x="7013" y="25752"/>
                  </a:moveTo>
                  <a:lnTo>
                    <a:pt x="10244" y="23505"/>
                  </a:lnTo>
                  <a:lnTo>
                    <a:pt x="13197" y="22949"/>
                  </a:lnTo>
                  <a:lnTo>
                    <a:pt x="15756" y="24425"/>
                  </a:lnTo>
                  <a:lnTo>
                    <a:pt x="20570" y="17989"/>
                  </a:lnTo>
                  <a:cubicBezTo>
                    <a:pt x="20176" y="17596"/>
                    <a:pt x="19757" y="17172"/>
                    <a:pt x="19350" y="16778"/>
                  </a:cubicBezTo>
                  <a:cubicBezTo>
                    <a:pt x="17938" y="15362"/>
                    <a:pt x="18289" y="14061"/>
                    <a:pt x="19093" y="12384"/>
                  </a:cubicBezTo>
                  <a:cubicBezTo>
                    <a:pt x="22217" y="5999"/>
                    <a:pt x="22217" y="4450"/>
                    <a:pt x="17531" y="616"/>
                  </a:cubicBezTo>
                  <a:cubicBezTo>
                    <a:pt x="17287" y="436"/>
                    <a:pt x="17086" y="227"/>
                    <a:pt x="16842" y="0"/>
                  </a:cubicBezTo>
                  <a:lnTo>
                    <a:pt x="15037" y="2447"/>
                  </a:lnTo>
                  <a:lnTo>
                    <a:pt x="12225" y="3556"/>
                  </a:lnTo>
                  <a:lnTo>
                    <a:pt x="10817" y="4968"/>
                  </a:lnTo>
                  <a:lnTo>
                    <a:pt x="5344" y="6213"/>
                  </a:lnTo>
                  <a:lnTo>
                    <a:pt x="4215" y="10304"/>
                  </a:lnTo>
                  <a:lnTo>
                    <a:pt x="3085" y="12422"/>
                  </a:lnTo>
                  <a:lnTo>
                    <a:pt x="3795" y="14947"/>
                  </a:lnTo>
                  <a:lnTo>
                    <a:pt x="2803" y="17193"/>
                  </a:lnTo>
                  <a:lnTo>
                    <a:pt x="1836" y="21267"/>
                  </a:lnTo>
                  <a:lnTo>
                    <a:pt x="0" y="24065"/>
                  </a:lnTo>
                  <a:lnTo>
                    <a:pt x="1130" y="25752"/>
                  </a:lnTo>
                  <a:lnTo>
                    <a:pt x="7013" y="25752"/>
                  </a:lnTo>
                  <a:close/>
                </a:path>
              </a:pathLst>
            </a:custGeom>
            <a:grpFill/>
            <a:ln w="5028" cap="flat">
              <a:solidFill>
                <a:schemeClr val="bg1"/>
              </a:solidFill>
              <a:prstDash val="solid"/>
              <a:miter/>
            </a:ln>
          </p:spPr>
          <p:txBody>
            <a:bodyPr rtlCol="0" anchor="ctr"/>
            <a:lstStyle/>
            <a:p>
              <a:endParaRPr lang="en-US"/>
            </a:p>
          </p:txBody>
        </p:sp>
        <p:sp>
          <p:nvSpPr>
            <p:cNvPr id="551" name="Freeform 550">
              <a:extLst>
                <a:ext uri="{FF2B5EF4-FFF2-40B4-BE49-F238E27FC236}">
                  <a16:creationId xmlns:a16="http://schemas.microsoft.com/office/drawing/2014/main" id="{92ACDAED-89D4-2BFF-3D1A-6096EE16D7E4}"/>
                </a:ext>
              </a:extLst>
            </p:cNvPr>
            <p:cNvSpPr/>
            <p:nvPr/>
          </p:nvSpPr>
          <p:spPr>
            <a:xfrm>
              <a:off x="6670361" y="4847664"/>
              <a:ext cx="93878" cy="84584"/>
            </a:xfrm>
            <a:custGeom>
              <a:avLst/>
              <a:gdLst>
                <a:gd name="connsiteX0" fmla="*/ 77935 w 93878"/>
                <a:gd name="connsiteY0" fmla="*/ 76737 h 84584"/>
                <a:gd name="connsiteX1" fmla="*/ 78722 w 93878"/>
                <a:gd name="connsiteY1" fmla="*/ 79261 h 84584"/>
                <a:gd name="connsiteX2" fmla="*/ 81080 w 93878"/>
                <a:gd name="connsiteY2" fmla="*/ 79741 h 84584"/>
                <a:gd name="connsiteX3" fmla="*/ 84764 w 93878"/>
                <a:gd name="connsiteY3" fmla="*/ 84585 h 84584"/>
                <a:gd name="connsiteX4" fmla="*/ 87854 w 93878"/>
                <a:gd name="connsiteY4" fmla="*/ 83879 h 84584"/>
                <a:gd name="connsiteX5" fmla="*/ 89262 w 93878"/>
                <a:gd name="connsiteY5" fmla="*/ 82466 h 84584"/>
                <a:gd name="connsiteX6" fmla="*/ 92073 w 93878"/>
                <a:gd name="connsiteY6" fmla="*/ 81358 h 84584"/>
                <a:gd name="connsiteX7" fmla="*/ 93879 w 93878"/>
                <a:gd name="connsiteY7" fmla="*/ 78910 h 84584"/>
                <a:gd name="connsiteX8" fmla="*/ 86253 w 93878"/>
                <a:gd name="connsiteY8" fmla="*/ 71067 h 84584"/>
                <a:gd name="connsiteX9" fmla="*/ 68748 w 93878"/>
                <a:gd name="connsiteY9" fmla="*/ 52427 h 84584"/>
                <a:gd name="connsiteX10" fmla="*/ 55987 w 93878"/>
                <a:gd name="connsiteY10" fmla="*/ 44105 h 84584"/>
                <a:gd name="connsiteX11" fmla="*/ 38691 w 93878"/>
                <a:gd name="connsiteY11" fmla="*/ 24562 h 84584"/>
                <a:gd name="connsiteX12" fmla="*/ 34275 w 93878"/>
                <a:gd name="connsiteY12" fmla="*/ 9872 h 84584"/>
                <a:gd name="connsiteX13" fmla="*/ 28173 w 93878"/>
                <a:gd name="connsiteY13" fmla="*/ 0 h 84584"/>
                <a:gd name="connsiteX14" fmla="*/ 25028 w 93878"/>
                <a:gd name="connsiteY14" fmla="*/ 4134 h 84584"/>
                <a:gd name="connsiteX15" fmla="*/ 20929 w 93878"/>
                <a:gd name="connsiteY15" fmla="*/ 5096 h 84584"/>
                <a:gd name="connsiteX16" fmla="*/ 18888 w 93878"/>
                <a:gd name="connsiteY16" fmla="*/ 7138 h 84584"/>
                <a:gd name="connsiteX17" fmla="*/ 15743 w 93878"/>
                <a:gd name="connsiteY17" fmla="*/ 8246 h 84584"/>
                <a:gd name="connsiteX18" fmla="*/ 12114 w 93878"/>
                <a:gd name="connsiteY18" fmla="*/ 10129 h 84584"/>
                <a:gd name="connsiteX19" fmla="*/ 13064 w 93878"/>
                <a:gd name="connsiteY19" fmla="*/ 11883 h 84584"/>
                <a:gd name="connsiteX20" fmla="*/ 12581 w 93878"/>
                <a:gd name="connsiteY20" fmla="*/ 13766 h 84584"/>
                <a:gd name="connsiteX21" fmla="*/ 9440 w 93878"/>
                <a:gd name="connsiteY21" fmla="*/ 13449 h 84584"/>
                <a:gd name="connsiteX22" fmla="*/ 7707 w 93878"/>
                <a:gd name="connsiteY22" fmla="*/ 14545 h 84584"/>
                <a:gd name="connsiteX23" fmla="*/ 7553 w 93878"/>
                <a:gd name="connsiteY23" fmla="*/ 16740 h 84584"/>
                <a:gd name="connsiteX24" fmla="*/ 6286 w 93878"/>
                <a:gd name="connsiteY24" fmla="*/ 20368 h 84584"/>
                <a:gd name="connsiteX25" fmla="*/ 7861 w 93878"/>
                <a:gd name="connsiteY25" fmla="*/ 22585 h 84584"/>
                <a:gd name="connsiteX26" fmla="*/ 6444 w 93878"/>
                <a:gd name="connsiteY26" fmla="*/ 25726 h 84584"/>
                <a:gd name="connsiteX27" fmla="*/ 4553 w 93878"/>
                <a:gd name="connsiteY27" fmla="*/ 30450 h 84584"/>
                <a:gd name="connsiteX28" fmla="*/ 4399 w 93878"/>
                <a:gd name="connsiteY28" fmla="*/ 34862 h 84584"/>
                <a:gd name="connsiteX29" fmla="*/ 2041 w 93878"/>
                <a:gd name="connsiteY29" fmla="*/ 38807 h 84584"/>
                <a:gd name="connsiteX30" fmla="*/ 1729 w 93878"/>
                <a:gd name="connsiteY30" fmla="*/ 40852 h 84584"/>
                <a:gd name="connsiteX31" fmla="*/ 0 w 93878"/>
                <a:gd name="connsiteY31" fmla="*/ 43056 h 84584"/>
                <a:gd name="connsiteX32" fmla="*/ 163 w 93878"/>
                <a:gd name="connsiteY32" fmla="*/ 46689 h 84584"/>
                <a:gd name="connsiteX33" fmla="*/ 2508 w 93878"/>
                <a:gd name="connsiteY33" fmla="*/ 55337 h 84584"/>
                <a:gd name="connsiteX34" fmla="*/ 7865 w 93878"/>
                <a:gd name="connsiteY34" fmla="*/ 56129 h 84584"/>
                <a:gd name="connsiteX35" fmla="*/ 8960 w 93878"/>
                <a:gd name="connsiteY35" fmla="*/ 54712 h 84584"/>
                <a:gd name="connsiteX36" fmla="*/ 11335 w 93878"/>
                <a:gd name="connsiteY36" fmla="*/ 54237 h 84584"/>
                <a:gd name="connsiteX37" fmla="*/ 15131 w 93878"/>
                <a:gd name="connsiteY37" fmla="*/ 46689 h 84584"/>
                <a:gd name="connsiteX38" fmla="*/ 17001 w 93878"/>
                <a:gd name="connsiteY38" fmla="*/ 48722 h 84584"/>
                <a:gd name="connsiteX39" fmla="*/ 23321 w 93878"/>
                <a:gd name="connsiteY39" fmla="*/ 50938 h 84584"/>
                <a:gd name="connsiteX40" fmla="*/ 25978 w 93878"/>
                <a:gd name="connsiteY40" fmla="*/ 50938 h 84584"/>
                <a:gd name="connsiteX41" fmla="*/ 28028 w 93878"/>
                <a:gd name="connsiteY41" fmla="*/ 48880 h 84584"/>
                <a:gd name="connsiteX42" fmla="*/ 30715 w 93878"/>
                <a:gd name="connsiteY42" fmla="*/ 48572 h 84584"/>
                <a:gd name="connsiteX43" fmla="*/ 32436 w 93878"/>
                <a:gd name="connsiteY43" fmla="*/ 50288 h 84584"/>
                <a:gd name="connsiteX44" fmla="*/ 33856 w 93878"/>
                <a:gd name="connsiteY44" fmla="*/ 49055 h 84584"/>
                <a:gd name="connsiteX45" fmla="*/ 36368 w 93878"/>
                <a:gd name="connsiteY45" fmla="*/ 49055 h 84584"/>
                <a:gd name="connsiteX46" fmla="*/ 40784 w 93878"/>
                <a:gd name="connsiteY46" fmla="*/ 52504 h 84584"/>
                <a:gd name="connsiteX47" fmla="*/ 43155 w 93878"/>
                <a:gd name="connsiteY47" fmla="*/ 51563 h 84584"/>
                <a:gd name="connsiteX48" fmla="*/ 46137 w 93878"/>
                <a:gd name="connsiteY48" fmla="*/ 52042 h 84584"/>
                <a:gd name="connsiteX49" fmla="*/ 48970 w 93878"/>
                <a:gd name="connsiteY49" fmla="*/ 54562 h 84584"/>
                <a:gd name="connsiteX50" fmla="*/ 51345 w 93878"/>
                <a:gd name="connsiteY50" fmla="*/ 55046 h 84584"/>
                <a:gd name="connsiteX51" fmla="*/ 55431 w 93878"/>
                <a:gd name="connsiteY51" fmla="*/ 58957 h 84584"/>
                <a:gd name="connsiteX52" fmla="*/ 57327 w 93878"/>
                <a:gd name="connsiteY52" fmla="*/ 61157 h 84584"/>
                <a:gd name="connsiteX53" fmla="*/ 61272 w 93878"/>
                <a:gd name="connsiteY53" fmla="*/ 61786 h 84584"/>
                <a:gd name="connsiteX54" fmla="*/ 61272 w 93878"/>
                <a:gd name="connsiteY54" fmla="*/ 62890 h 84584"/>
                <a:gd name="connsiteX55" fmla="*/ 64096 w 93878"/>
                <a:gd name="connsiteY55" fmla="*/ 62890 h 84584"/>
                <a:gd name="connsiteX56" fmla="*/ 68187 w 93878"/>
                <a:gd name="connsiteY56" fmla="*/ 66215 h 84584"/>
                <a:gd name="connsiteX57" fmla="*/ 72770 w 93878"/>
                <a:gd name="connsiteY57" fmla="*/ 70772 h 84584"/>
                <a:gd name="connsiteX58" fmla="*/ 74799 w 93878"/>
                <a:gd name="connsiteY58" fmla="*/ 71101 h 84584"/>
                <a:gd name="connsiteX59" fmla="*/ 77323 w 93878"/>
                <a:gd name="connsiteY59" fmla="*/ 74871 h 84584"/>
                <a:gd name="connsiteX60" fmla="*/ 77935 w 93878"/>
                <a:gd name="connsiteY60" fmla="*/ 76737 h 84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93878" h="84584">
                  <a:moveTo>
                    <a:pt x="77935" y="76737"/>
                  </a:moveTo>
                  <a:lnTo>
                    <a:pt x="78722" y="79261"/>
                  </a:lnTo>
                  <a:lnTo>
                    <a:pt x="81080" y="79741"/>
                  </a:lnTo>
                  <a:lnTo>
                    <a:pt x="84764" y="84585"/>
                  </a:lnTo>
                  <a:lnTo>
                    <a:pt x="87854" y="83879"/>
                  </a:lnTo>
                  <a:lnTo>
                    <a:pt x="89262" y="82466"/>
                  </a:lnTo>
                  <a:lnTo>
                    <a:pt x="92073" y="81358"/>
                  </a:lnTo>
                  <a:lnTo>
                    <a:pt x="93879" y="78910"/>
                  </a:lnTo>
                  <a:cubicBezTo>
                    <a:pt x="91025" y="76557"/>
                    <a:pt x="88333" y="74114"/>
                    <a:pt x="86253" y="71067"/>
                  </a:cubicBezTo>
                  <a:cubicBezTo>
                    <a:pt x="81401" y="63934"/>
                    <a:pt x="74507" y="58726"/>
                    <a:pt x="68748" y="52427"/>
                  </a:cubicBezTo>
                  <a:cubicBezTo>
                    <a:pt x="65337" y="48713"/>
                    <a:pt x="60695" y="46351"/>
                    <a:pt x="55987" y="44105"/>
                  </a:cubicBezTo>
                  <a:cubicBezTo>
                    <a:pt x="47695" y="40112"/>
                    <a:pt x="40844" y="34378"/>
                    <a:pt x="38691" y="24562"/>
                  </a:cubicBezTo>
                  <a:cubicBezTo>
                    <a:pt x="37587" y="19581"/>
                    <a:pt x="35807" y="14758"/>
                    <a:pt x="34275" y="9872"/>
                  </a:cubicBezTo>
                  <a:cubicBezTo>
                    <a:pt x="33064" y="6008"/>
                    <a:pt x="30942" y="2760"/>
                    <a:pt x="28173" y="0"/>
                  </a:cubicBezTo>
                  <a:lnTo>
                    <a:pt x="25028" y="4134"/>
                  </a:lnTo>
                  <a:lnTo>
                    <a:pt x="20929" y="5096"/>
                  </a:lnTo>
                  <a:lnTo>
                    <a:pt x="18888" y="7138"/>
                  </a:lnTo>
                  <a:lnTo>
                    <a:pt x="15743" y="8246"/>
                  </a:lnTo>
                  <a:lnTo>
                    <a:pt x="12114" y="10129"/>
                  </a:lnTo>
                  <a:lnTo>
                    <a:pt x="13064" y="11883"/>
                  </a:lnTo>
                  <a:lnTo>
                    <a:pt x="12581" y="13766"/>
                  </a:lnTo>
                  <a:lnTo>
                    <a:pt x="9440" y="13449"/>
                  </a:lnTo>
                  <a:lnTo>
                    <a:pt x="7707" y="14545"/>
                  </a:lnTo>
                  <a:lnTo>
                    <a:pt x="7553" y="16740"/>
                  </a:lnTo>
                  <a:lnTo>
                    <a:pt x="6286" y="20368"/>
                  </a:lnTo>
                  <a:lnTo>
                    <a:pt x="7861" y="22585"/>
                  </a:lnTo>
                  <a:lnTo>
                    <a:pt x="6444" y="25726"/>
                  </a:lnTo>
                  <a:lnTo>
                    <a:pt x="4553" y="30450"/>
                  </a:lnTo>
                  <a:lnTo>
                    <a:pt x="4399" y="34862"/>
                  </a:lnTo>
                  <a:lnTo>
                    <a:pt x="2041" y="38807"/>
                  </a:lnTo>
                  <a:lnTo>
                    <a:pt x="1729" y="40852"/>
                  </a:lnTo>
                  <a:lnTo>
                    <a:pt x="0" y="43056"/>
                  </a:lnTo>
                  <a:lnTo>
                    <a:pt x="163" y="46689"/>
                  </a:lnTo>
                  <a:lnTo>
                    <a:pt x="2508" y="55337"/>
                  </a:lnTo>
                  <a:lnTo>
                    <a:pt x="7865" y="56129"/>
                  </a:lnTo>
                  <a:lnTo>
                    <a:pt x="8960" y="54712"/>
                  </a:lnTo>
                  <a:lnTo>
                    <a:pt x="11335" y="54237"/>
                  </a:lnTo>
                  <a:lnTo>
                    <a:pt x="15131" y="46689"/>
                  </a:lnTo>
                  <a:lnTo>
                    <a:pt x="17001" y="48722"/>
                  </a:lnTo>
                  <a:lnTo>
                    <a:pt x="23321" y="50938"/>
                  </a:lnTo>
                  <a:lnTo>
                    <a:pt x="25978" y="50938"/>
                  </a:lnTo>
                  <a:lnTo>
                    <a:pt x="28028" y="48880"/>
                  </a:lnTo>
                  <a:lnTo>
                    <a:pt x="30715" y="48572"/>
                  </a:lnTo>
                  <a:lnTo>
                    <a:pt x="32436" y="50288"/>
                  </a:lnTo>
                  <a:lnTo>
                    <a:pt x="33856" y="49055"/>
                  </a:lnTo>
                  <a:lnTo>
                    <a:pt x="36368" y="49055"/>
                  </a:lnTo>
                  <a:lnTo>
                    <a:pt x="40784" y="52504"/>
                  </a:lnTo>
                  <a:lnTo>
                    <a:pt x="43155" y="51563"/>
                  </a:lnTo>
                  <a:lnTo>
                    <a:pt x="46137" y="52042"/>
                  </a:lnTo>
                  <a:lnTo>
                    <a:pt x="48970" y="54562"/>
                  </a:lnTo>
                  <a:lnTo>
                    <a:pt x="51345" y="55046"/>
                  </a:lnTo>
                  <a:lnTo>
                    <a:pt x="55431" y="58957"/>
                  </a:lnTo>
                  <a:lnTo>
                    <a:pt x="57327" y="61157"/>
                  </a:lnTo>
                  <a:lnTo>
                    <a:pt x="61272" y="61786"/>
                  </a:lnTo>
                  <a:lnTo>
                    <a:pt x="61272" y="62890"/>
                  </a:lnTo>
                  <a:lnTo>
                    <a:pt x="64096" y="62890"/>
                  </a:lnTo>
                  <a:lnTo>
                    <a:pt x="68187" y="66215"/>
                  </a:lnTo>
                  <a:lnTo>
                    <a:pt x="72770" y="70772"/>
                  </a:lnTo>
                  <a:lnTo>
                    <a:pt x="74799" y="71101"/>
                  </a:lnTo>
                  <a:lnTo>
                    <a:pt x="77323" y="74871"/>
                  </a:lnTo>
                  <a:lnTo>
                    <a:pt x="77935" y="76737"/>
                  </a:lnTo>
                  <a:close/>
                </a:path>
              </a:pathLst>
            </a:custGeom>
            <a:grpFill/>
            <a:ln w="5028" cap="flat">
              <a:solidFill>
                <a:schemeClr val="bg1"/>
              </a:solidFill>
              <a:prstDash val="solid"/>
              <a:miter/>
            </a:ln>
          </p:spPr>
          <p:txBody>
            <a:bodyPr rtlCol="0" anchor="ctr"/>
            <a:lstStyle/>
            <a:p>
              <a:endParaRPr lang="en-US"/>
            </a:p>
          </p:txBody>
        </p:sp>
        <p:sp>
          <p:nvSpPr>
            <p:cNvPr id="552" name="Freeform 551">
              <a:extLst>
                <a:ext uri="{FF2B5EF4-FFF2-40B4-BE49-F238E27FC236}">
                  <a16:creationId xmlns:a16="http://schemas.microsoft.com/office/drawing/2014/main" id="{4C7F242B-2D8D-B807-9100-6F8FB078A2AA}"/>
                </a:ext>
              </a:extLst>
            </p:cNvPr>
            <p:cNvSpPr/>
            <p:nvPr/>
          </p:nvSpPr>
          <p:spPr>
            <a:xfrm>
              <a:off x="6624793" y="4894345"/>
              <a:ext cx="214698" cy="163045"/>
            </a:xfrm>
            <a:custGeom>
              <a:avLst/>
              <a:gdLst>
                <a:gd name="connsiteX0" fmla="*/ 16290 w 214698"/>
                <a:gd name="connsiteY0" fmla="*/ 113319 h 163045"/>
                <a:gd name="connsiteX1" fmla="*/ 19658 w 214698"/>
                <a:gd name="connsiteY1" fmla="*/ 116986 h 163045"/>
                <a:gd name="connsiteX2" fmla="*/ 22474 w 214698"/>
                <a:gd name="connsiteY2" fmla="*/ 117243 h 163045"/>
                <a:gd name="connsiteX3" fmla="*/ 28366 w 214698"/>
                <a:gd name="connsiteY3" fmla="*/ 125116 h 163045"/>
                <a:gd name="connsiteX4" fmla="*/ 28918 w 214698"/>
                <a:gd name="connsiteY4" fmla="*/ 129335 h 163045"/>
                <a:gd name="connsiteX5" fmla="*/ 31036 w 214698"/>
                <a:gd name="connsiteY5" fmla="*/ 136631 h 163045"/>
                <a:gd name="connsiteX6" fmla="*/ 32581 w 214698"/>
                <a:gd name="connsiteY6" fmla="*/ 134937 h 163045"/>
                <a:gd name="connsiteX7" fmla="*/ 34545 w 214698"/>
                <a:gd name="connsiteY7" fmla="*/ 136926 h 163045"/>
                <a:gd name="connsiteX8" fmla="*/ 38760 w 214698"/>
                <a:gd name="connsiteY8" fmla="*/ 137192 h 163045"/>
                <a:gd name="connsiteX9" fmla="*/ 39042 w 214698"/>
                <a:gd name="connsiteY9" fmla="*/ 145908 h 163045"/>
                <a:gd name="connsiteX10" fmla="*/ 41849 w 214698"/>
                <a:gd name="connsiteY10" fmla="*/ 148711 h 163045"/>
                <a:gd name="connsiteX11" fmla="*/ 44370 w 214698"/>
                <a:gd name="connsiteY11" fmla="*/ 148711 h 163045"/>
                <a:gd name="connsiteX12" fmla="*/ 47185 w 214698"/>
                <a:gd name="connsiteY12" fmla="*/ 147872 h 163045"/>
                <a:gd name="connsiteX13" fmla="*/ 50266 w 214698"/>
                <a:gd name="connsiteY13" fmla="*/ 148711 h 163045"/>
                <a:gd name="connsiteX14" fmla="*/ 56180 w 214698"/>
                <a:gd name="connsiteY14" fmla="*/ 148155 h 163045"/>
                <a:gd name="connsiteX15" fmla="*/ 58979 w 214698"/>
                <a:gd name="connsiteY15" fmla="*/ 148998 h 163045"/>
                <a:gd name="connsiteX16" fmla="*/ 67408 w 214698"/>
                <a:gd name="connsiteY16" fmla="*/ 156298 h 163045"/>
                <a:gd name="connsiteX17" fmla="*/ 72458 w 214698"/>
                <a:gd name="connsiteY17" fmla="*/ 160508 h 163045"/>
                <a:gd name="connsiteX18" fmla="*/ 78637 w 214698"/>
                <a:gd name="connsiteY18" fmla="*/ 161630 h 163045"/>
                <a:gd name="connsiteX19" fmla="*/ 81448 w 214698"/>
                <a:gd name="connsiteY19" fmla="*/ 162186 h 163045"/>
                <a:gd name="connsiteX20" fmla="*/ 85941 w 214698"/>
                <a:gd name="connsiteY20" fmla="*/ 161630 h 163045"/>
                <a:gd name="connsiteX21" fmla="*/ 89330 w 214698"/>
                <a:gd name="connsiteY21" fmla="*/ 163046 h 163045"/>
                <a:gd name="connsiteX22" fmla="*/ 93258 w 214698"/>
                <a:gd name="connsiteY22" fmla="*/ 163046 h 163045"/>
                <a:gd name="connsiteX23" fmla="*/ 98299 w 214698"/>
                <a:gd name="connsiteY23" fmla="*/ 155172 h 163045"/>
                <a:gd name="connsiteX24" fmla="*/ 102518 w 214698"/>
                <a:gd name="connsiteY24" fmla="*/ 153765 h 163045"/>
                <a:gd name="connsiteX25" fmla="*/ 110383 w 214698"/>
                <a:gd name="connsiteY25" fmla="*/ 152665 h 163045"/>
                <a:gd name="connsiteX26" fmla="*/ 114598 w 214698"/>
                <a:gd name="connsiteY26" fmla="*/ 154329 h 163045"/>
                <a:gd name="connsiteX27" fmla="*/ 116840 w 214698"/>
                <a:gd name="connsiteY27" fmla="*/ 157419 h 163045"/>
                <a:gd name="connsiteX28" fmla="*/ 120773 w 214698"/>
                <a:gd name="connsiteY28" fmla="*/ 157141 h 163045"/>
                <a:gd name="connsiteX29" fmla="*/ 126340 w 214698"/>
                <a:gd name="connsiteY29" fmla="*/ 157141 h 163045"/>
                <a:gd name="connsiteX30" fmla="*/ 127067 w 214698"/>
                <a:gd name="connsiteY30" fmla="*/ 156854 h 163045"/>
                <a:gd name="connsiteX31" fmla="*/ 128368 w 214698"/>
                <a:gd name="connsiteY31" fmla="*/ 154428 h 163045"/>
                <a:gd name="connsiteX32" fmla="*/ 133790 w 214698"/>
                <a:gd name="connsiteY32" fmla="*/ 151984 h 163045"/>
                <a:gd name="connsiteX33" fmla="*/ 136421 w 214698"/>
                <a:gd name="connsiteY33" fmla="*/ 151792 h 163045"/>
                <a:gd name="connsiteX34" fmla="*/ 143341 w 214698"/>
                <a:gd name="connsiteY34" fmla="*/ 148441 h 163045"/>
                <a:gd name="connsiteX35" fmla="*/ 144658 w 214698"/>
                <a:gd name="connsiteY35" fmla="*/ 145621 h 163045"/>
                <a:gd name="connsiteX36" fmla="*/ 152703 w 214698"/>
                <a:gd name="connsiteY36" fmla="*/ 141141 h 163045"/>
                <a:gd name="connsiteX37" fmla="*/ 170496 w 214698"/>
                <a:gd name="connsiteY37" fmla="*/ 141501 h 163045"/>
                <a:gd name="connsiteX38" fmla="*/ 214699 w 214698"/>
                <a:gd name="connsiteY38" fmla="*/ 98252 h 163045"/>
                <a:gd name="connsiteX39" fmla="*/ 196055 w 214698"/>
                <a:gd name="connsiteY39" fmla="*/ 97871 h 163045"/>
                <a:gd name="connsiteX40" fmla="*/ 154766 w 214698"/>
                <a:gd name="connsiteY40" fmla="*/ 85513 h 163045"/>
                <a:gd name="connsiteX41" fmla="*/ 151672 w 214698"/>
                <a:gd name="connsiteY41" fmla="*/ 83262 h 163045"/>
                <a:gd name="connsiteX42" fmla="*/ 147470 w 214698"/>
                <a:gd name="connsiteY42" fmla="*/ 81859 h 163045"/>
                <a:gd name="connsiteX43" fmla="*/ 144098 w 214698"/>
                <a:gd name="connsiteY43" fmla="*/ 77088 h 163045"/>
                <a:gd name="connsiteX44" fmla="*/ 144937 w 214698"/>
                <a:gd name="connsiteY44" fmla="*/ 73155 h 163045"/>
                <a:gd name="connsiteX45" fmla="*/ 141573 w 214698"/>
                <a:gd name="connsiteY45" fmla="*/ 71756 h 163045"/>
                <a:gd name="connsiteX46" fmla="*/ 137354 w 214698"/>
                <a:gd name="connsiteY46" fmla="*/ 57986 h 163045"/>
                <a:gd name="connsiteX47" fmla="*/ 138360 w 214698"/>
                <a:gd name="connsiteY47" fmla="*/ 56655 h 163045"/>
                <a:gd name="connsiteX48" fmla="*/ 135801 w 214698"/>
                <a:gd name="connsiteY48" fmla="*/ 55179 h 163045"/>
                <a:gd name="connsiteX49" fmla="*/ 132853 w 214698"/>
                <a:gd name="connsiteY49" fmla="*/ 55735 h 163045"/>
                <a:gd name="connsiteX50" fmla="*/ 129622 w 214698"/>
                <a:gd name="connsiteY50" fmla="*/ 57986 h 163045"/>
                <a:gd name="connsiteX51" fmla="*/ 123734 w 214698"/>
                <a:gd name="connsiteY51" fmla="*/ 57986 h 163045"/>
                <a:gd name="connsiteX52" fmla="*/ 122604 w 214698"/>
                <a:gd name="connsiteY52" fmla="*/ 56300 h 163045"/>
                <a:gd name="connsiteX53" fmla="*/ 124440 w 214698"/>
                <a:gd name="connsiteY53" fmla="*/ 53501 h 163045"/>
                <a:gd name="connsiteX54" fmla="*/ 125403 w 214698"/>
                <a:gd name="connsiteY54" fmla="*/ 49428 h 163045"/>
                <a:gd name="connsiteX55" fmla="*/ 126400 w 214698"/>
                <a:gd name="connsiteY55" fmla="*/ 47177 h 163045"/>
                <a:gd name="connsiteX56" fmla="*/ 125689 w 214698"/>
                <a:gd name="connsiteY56" fmla="*/ 44652 h 163045"/>
                <a:gd name="connsiteX57" fmla="*/ 126815 w 214698"/>
                <a:gd name="connsiteY57" fmla="*/ 42534 h 163045"/>
                <a:gd name="connsiteX58" fmla="*/ 127945 w 214698"/>
                <a:gd name="connsiteY58" fmla="*/ 38443 h 163045"/>
                <a:gd name="connsiteX59" fmla="*/ 133418 w 214698"/>
                <a:gd name="connsiteY59" fmla="*/ 37198 h 163045"/>
                <a:gd name="connsiteX60" fmla="*/ 130332 w 214698"/>
                <a:gd name="connsiteY60" fmla="*/ 37904 h 163045"/>
                <a:gd name="connsiteX61" fmla="*/ 126644 w 214698"/>
                <a:gd name="connsiteY61" fmla="*/ 33060 h 163045"/>
                <a:gd name="connsiteX62" fmla="*/ 124290 w 214698"/>
                <a:gd name="connsiteY62" fmla="*/ 32581 h 163045"/>
                <a:gd name="connsiteX63" fmla="*/ 123503 w 214698"/>
                <a:gd name="connsiteY63" fmla="*/ 30056 h 163045"/>
                <a:gd name="connsiteX64" fmla="*/ 122878 w 214698"/>
                <a:gd name="connsiteY64" fmla="*/ 28178 h 163045"/>
                <a:gd name="connsiteX65" fmla="*/ 120353 w 214698"/>
                <a:gd name="connsiteY65" fmla="*/ 24408 h 163045"/>
                <a:gd name="connsiteX66" fmla="*/ 118325 w 214698"/>
                <a:gd name="connsiteY66" fmla="*/ 24078 h 163045"/>
                <a:gd name="connsiteX67" fmla="*/ 113742 w 214698"/>
                <a:gd name="connsiteY67" fmla="*/ 19521 h 163045"/>
                <a:gd name="connsiteX68" fmla="*/ 109651 w 214698"/>
                <a:gd name="connsiteY68" fmla="*/ 16196 h 163045"/>
                <a:gd name="connsiteX69" fmla="*/ 106827 w 214698"/>
                <a:gd name="connsiteY69" fmla="*/ 16196 h 163045"/>
                <a:gd name="connsiteX70" fmla="*/ 106827 w 214698"/>
                <a:gd name="connsiteY70" fmla="*/ 15092 h 163045"/>
                <a:gd name="connsiteX71" fmla="*/ 102882 w 214698"/>
                <a:gd name="connsiteY71" fmla="*/ 14467 h 163045"/>
                <a:gd name="connsiteX72" fmla="*/ 100982 w 214698"/>
                <a:gd name="connsiteY72" fmla="*/ 12268 h 163045"/>
                <a:gd name="connsiteX73" fmla="*/ 96895 w 214698"/>
                <a:gd name="connsiteY73" fmla="*/ 8357 h 163045"/>
                <a:gd name="connsiteX74" fmla="*/ 94525 w 214698"/>
                <a:gd name="connsiteY74" fmla="*/ 7874 h 163045"/>
                <a:gd name="connsiteX75" fmla="*/ 91688 w 214698"/>
                <a:gd name="connsiteY75" fmla="*/ 5353 h 163045"/>
                <a:gd name="connsiteX76" fmla="*/ 88705 w 214698"/>
                <a:gd name="connsiteY76" fmla="*/ 4870 h 163045"/>
                <a:gd name="connsiteX77" fmla="*/ 86339 w 214698"/>
                <a:gd name="connsiteY77" fmla="*/ 5811 h 163045"/>
                <a:gd name="connsiteX78" fmla="*/ 81919 w 214698"/>
                <a:gd name="connsiteY78" fmla="*/ 2362 h 163045"/>
                <a:gd name="connsiteX79" fmla="*/ 79407 w 214698"/>
                <a:gd name="connsiteY79" fmla="*/ 2362 h 163045"/>
                <a:gd name="connsiteX80" fmla="*/ 77986 w 214698"/>
                <a:gd name="connsiteY80" fmla="*/ 3599 h 163045"/>
                <a:gd name="connsiteX81" fmla="*/ 76266 w 214698"/>
                <a:gd name="connsiteY81" fmla="*/ 1879 h 163045"/>
                <a:gd name="connsiteX82" fmla="*/ 73579 w 214698"/>
                <a:gd name="connsiteY82" fmla="*/ 2187 h 163045"/>
                <a:gd name="connsiteX83" fmla="*/ 71529 w 214698"/>
                <a:gd name="connsiteY83" fmla="*/ 4245 h 163045"/>
                <a:gd name="connsiteX84" fmla="*/ 68868 w 214698"/>
                <a:gd name="connsiteY84" fmla="*/ 4245 h 163045"/>
                <a:gd name="connsiteX85" fmla="*/ 62552 w 214698"/>
                <a:gd name="connsiteY85" fmla="*/ 2028 h 163045"/>
                <a:gd name="connsiteX86" fmla="*/ 60682 w 214698"/>
                <a:gd name="connsiteY86" fmla="*/ 0 h 163045"/>
                <a:gd name="connsiteX87" fmla="*/ 56890 w 214698"/>
                <a:gd name="connsiteY87" fmla="*/ 7544 h 163045"/>
                <a:gd name="connsiteX88" fmla="*/ 54515 w 214698"/>
                <a:gd name="connsiteY88" fmla="*/ 8023 h 163045"/>
                <a:gd name="connsiteX89" fmla="*/ 53420 w 214698"/>
                <a:gd name="connsiteY89" fmla="*/ 9440 h 163045"/>
                <a:gd name="connsiteX90" fmla="*/ 48063 w 214698"/>
                <a:gd name="connsiteY90" fmla="*/ 8648 h 163045"/>
                <a:gd name="connsiteX91" fmla="*/ 47994 w 214698"/>
                <a:gd name="connsiteY91" fmla="*/ 8374 h 163045"/>
                <a:gd name="connsiteX92" fmla="*/ 46621 w 214698"/>
                <a:gd name="connsiteY92" fmla="*/ 12769 h 163045"/>
                <a:gd name="connsiteX93" fmla="*/ 46069 w 214698"/>
                <a:gd name="connsiteY93" fmla="*/ 18092 h 163045"/>
                <a:gd name="connsiteX94" fmla="*/ 41285 w 214698"/>
                <a:gd name="connsiteY94" fmla="*/ 29059 h 163045"/>
                <a:gd name="connsiteX95" fmla="*/ 37921 w 214698"/>
                <a:gd name="connsiteY95" fmla="*/ 29885 h 163045"/>
                <a:gd name="connsiteX96" fmla="*/ 35114 w 214698"/>
                <a:gd name="connsiteY96" fmla="*/ 35786 h 163045"/>
                <a:gd name="connsiteX97" fmla="*/ 32581 w 214698"/>
                <a:gd name="connsiteY97" fmla="*/ 41421 h 163045"/>
                <a:gd name="connsiteX98" fmla="*/ 29491 w 214698"/>
                <a:gd name="connsiteY98" fmla="*/ 42825 h 163045"/>
                <a:gd name="connsiteX99" fmla="*/ 24712 w 214698"/>
                <a:gd name="connsiteY99" fmla="*/ 57986 h 163045"/>
                <a:gd name="connsiteX100" fmla="*/ 22191 w 214698"/>
                <a:gd name="connsiteY100" fmla="*/ 58820 h 163045"/>
                <a:gd name="connsiteX101" fmla="*/ 17972 w 214698"/>
                <a:gd name="connsiteY101" fmla="*/ 63887 h 163045"/>
                <a:gd name="connsiteX102" fmla="*/ 17972 w 214698"/>
                <a:gd name="connsiteY102" fmla="*/ 67259 h 163045"/>
                <a:gd name="connsiteX103" fmla="*/ 18811 w 214698"/>
                <a:gd name="connsiteY103" fmla="*/ 70630 h 163045"/>
                <a:gd name="connsiteX104" fmla="*/ 15726 w 214698"/>
                <a:gd name="connsiteY104" fmla="*/ 76805 h 163045"/>
                <a:gd name="connsiteX105" fmla="*/ 15726 w 214698"/>
                <a:gd name="connsiteY105" fmla="*/ 85804 h 163045"/>
                <a:gd name="connsiteX106" fmla="*/ 12076 w 214698"/>
                <a:gd name="connsiteY106" fmla="*/ 92822 h 163045"/>
                <a:gd name="connsiteX107" fmla="*/ 9269 w 214698"/>
                <a:gd name="connsiteY107" fmla="*/ 92248 h 163045"/>
                <a:gd name="connsiteX108" fmla="*/ 5614 w 214698"/>
                <a:gd name="connsiteY108" fmla="*/ 93109 h 163045"/>
                <a:gd name="connsiteX109" fmla="*/ 4211 w 214698"/>
                <a:gd name="connsiteY109" fmla="*/ 92822 h 163045"/>
                <a:gd name="connsiteX110" fmla="*/ 2251 w 214698"/>
                <a:gd name="connsiteY110" fmla="*/ 95334 h 163045"/>
                <a:gd name="connsiteX111" fmla="*/ 0 w 214698"/>
                <a:gd name="connsiteY111" fmla="*/ 99283 h 163045"/>
                <a:gd name="connsiteX112" fmla="*/ 2251 w 214698"/>
                <a:gd name="connsiteY112" fmla="*/ 101534 h 163045"/>
                <a:gd name="connsiteX113" fmla="*/ 8425 w 214698"/>
                <a:gd name="connsiteY113" fmla="*/ 102373 h 163045"/>
                <a:gd name="connsiteX114" fmla="*/ 12362 w 214698"/>
                <a:gd name="connsiteY114" fmla="*/ 107431 h 163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Lst>
              <a:rect l="l" t="t" r="r" b="b"/>
              <a:pathLst>
                <a:path w="214698" h="163045">
                  <a:moveTo>
                    <a:pt x="16290" y="113319"/>
                  </a:moveTo>
                  <a:lnTo>
                    <a:pt x="19658" y="116986"/>
                  </a:lnTo>
                  <a:lnTo>
                    <a:pt x="22474" y="117243"/>
                  </a:lnTo>
                  <a:lnTo>
                    <a:pt x="28366" y="125116"/>
                  </a:lnTo>
                  <a:lnTo>
                    <a:pt x="28918" y="129335"/>
                  </a:lnTo>
                  <a:lnTo>
                    <a:pt x="31036" y="136631"/>
                  </a:lnTo>
                  <a:lnTo>
                    <a:pt x="32581" y="134937"/>
                  </a:lnTo>
                  <a:lnTo>
                    <a:pt x="34545" y="136926"/>
                  </a:lnTo>
                  <a:lnTo>
                    <a:pt x="38760" y="137192"/>
                  </a:lnTo>
                  <a:lnTo>
                    <a:pt x="39042" y="145908"/>
                  </a:lnTo>
                  <a:lnTo>
                    <a:pt x="41849" y="148711"/>
                  </a:lnTo>
                  <a:lnTo>
                    <a:pt x="44370" y="148711"/>
                  </a:lnTo>
                  <a:lnTo>
                    <a:pt x="47185" y="147872"/>
                  </a:lnTo>
                  <a:lnTo>
                    <a:pt x="50266" y="148711"/>
                  </a:lnTo>
                  <a:lnTo>
                    <a:pt x="56180" y="148155"/>
                  </a:lnTo>
                  <a:lnTo>
                    <a:pt x="58979" y="148998"/>
                  </a:lnTo>
                  <a:lnTo>
                    <a:pt x="67408" y="156298"/>
                  </a:lnTo>
                  <a:lnTo>
                    <a:pt x="72458" y="160508"/>
                  </a:lnTo>
                  <a:lnTo>
                    <a:pt x="78637" y="161630"/>
                  </a:lnTo>
                  <a:lnTo>
                    <a:pt x="81448" y="162186"/>
                  </a:lnTo>
                  <a:lnTo>
                    <a:pt x="85941" y="161630"/>
                  </a:lnTo>
                  <a:lnTo>
                    <a:pt x="89330" y="163046"/>
                  </a:lnTo>
                  <a:lnTo>
                    <a:pt x="93258" y="163046"/>
                  </a:lnTo>
                  <a:lnTo>
                    <a:pt x="98299" y="155172"/>
                  </a:lnTo>
                  <a:lnTo>
                    <a:pt x="102518" y="153765"/>
                  </a:lnTo>
                  <a:lnTo>
                    <a:pt x="110383" y="152665"/>
                  </a:lnTo>
                  <a:lnTo>
                    <a:pt x="114598" y="154329"/>
                  </a:lnTo>
                  <a:lnTo>
                    <a:pt x="116840" y="157419"/>
                  </a:lnTo>
                  <a:lnTo>
                    <a:pt x="120773" y="157141"/>
                  </a:lnTo>
                  <a:lnTo>
                    <a:pt x="126340" y="157141"/>
                  </a:lnTo>
                  <a:lnTo>
                    <a:pt x="127067" y="156854"/>
                  </a:lnTo>
                  <a:lnTo>
                    <a:pt x="128368" y="154428"/>
                  </a:lnTo>
                  <a:lnTo>
                    <a:pt x="133790" y="151984"/>
                  </a:lnTo>
                  <a:lnTo>
                    <a:pt x="136421" y="151792"/>
                  </a:lnTo>
                  <a:lnTo>
                    <a:pt x="143341" y="148441"/>
                  </a:lnTo>
                  <a:lnTo>
                    <a:pt x="144658" y="145621"/>
                  </a:lnTo>
                  <a:lnTo>
                    <a:pt x="152703" y="141141"/>
                  </a:lnTo>
                  <a:lnTo>
                    <a:pt x="170496" y="141501"/>
                  </a:lnTo>
                  <a:lnTo>
                    <a:pt x="214699" y="98252"/>
                  </a:lnTo>
                  <a:lnTo>
                    <a:pt x="196055" y="97871"/>
                  </a:lnTo>
                  <a:lnTo>
                    <a:pt x="154766" y="85513"/>
                  </a:lnTo>
                  <a:lnTo>
                    <a:pt x="151672" y="83262"/>
                  </a:lnTo>
                  <a:lnTo>
                    <a:pt x="147470" y="81859"/>
                  </a:lnTo>
                  <a:lnTo>
                    <a:pt x="144098" y="77088"/>
                  </a:lnTo>
                  <a:lnTo>
                    <a:pt x="144937" y="73155"/>
                  </a:lnTo>
                  <a:lnTo>
                    <a:pt x="141573" y="71756"/>
                  </a:lnTo>
                  <a:lnTo>
                    <a:pt x="137354" y="57986"/>
                  </a:lnTo>
                  <a:lnTo>
                    <a:pt x="138360" y="56655"/>
                  </a:lnTo>
                  <a:lnTo>
                    <a:pt x="135801" y="55179"/>
                  </a:lnTo>
                  <a:lnTo>
                    <a:pt x="132853" y="55735"/>
                  </a:lnTo>
                  <a:lnTo>
                    <a:pt x="129622" y="57986"/>
                  </a:lnTo>
                  <a:lnTo>
                    <a:pt x="123734" y="57986"/>
                  </a:lnTo>
                  <a:lnTo>
                    <a:pt x="122604" y="56300"/>
                  </a:lnTo>
                  <a:lnTo>
                    <a:pt x="124440" y="53501"/>
                  </a:lnTo>
                  <a:lnTo>
                    <a:pt x="125403" y="49428"/>
                  </a:lnTo>
                  <a:lnTo>
                    <a:pt x="126400" y="47177"/>
                  </a:lnTo>
                  <a:lnTo>
                    <a:pt x="125689" y="44652"/>
                  </a:lnTo>
                  <a:lnTo>
                    <a:pt x="126815" y="42534"/>
                  </a:lnTo>
                  <a:lnTo>
                    <a:pt x="127945" y="38443"/>
                  </a:lnTo>
                  <a:lnTo>
                    <a:pt x="133418" y="37198"/>
                  </a:lnTo>
                  <a:lnTo>
                    <a:pt x="130332" y="37904"/>
                  </a:lnTo>
                  <a:lnTo>
                    <a:pt x="126644" y="33060"/>
                  </a:lnTo>
                  <a:lnTo>
                    <a:pt x="124290" y="32581"/>
                  </a:lnTo>
                  <a:lnTo>
                    <a:pt x="123503" y="30056"/>
                  </a:lnTo>
                  <a:lnTo>
                    <a:pt x="122878" y="28178"/>
                  </a:lnTo>
                  <a:lnTo>
                    <a:pt x="120353" y="24408"/>
                  </a:lnTo>
                  <a:lnTo>
                    <a:pt x="118325" y="24078"/>
                  </a:lnTo>
                  <a:lnTo>
                    <a:pt x="113742" y="19521"/>
                  </a:lnTo>
                  <a:lnTo>
                    <a:pt x="109651" y="16196"/>
                  </a:lnTo>
                  <a:lnTo>
                    <a:pt x="106827" y="16196"/>
                  </a:lnTo>
                  <a:lnTo>
                    <a:pt x="106827" y="15092"/>
                  </a:lnTo>
                  <a:lnTo>
                    <a:pt x="102882" y="14467"/>
                  </a:lnTo>
                  <a:lnTo>
                    <a:pt x="100982" y="12268"/>
                  </a:lnTo>
                  <a:lnTo>
                    <a:pt x="96895" y="8357"/>
                  </a:lnTo>
                  <a:lnTo>
                    <a:pt x="94525" y="7874"/>
                  </a:lnTo>
                  <a:lnTo>
                    <a:pt x="91688" y="5353"/>
                  </a:lnTo>
                  <a:lnTo>
                    <a:pt x="88705" y="4870"/>
                  </a:lnTo>
                  <a:lnTo>
                    <a:pt x="86339" y="5811"/>
                  </a:lnTo>
                  <a:lnTo>
                    <a:pt x="81919" y="2362"/>
                  </a:lnTo>
                  <a:lnTo>
                    <a:pt x="79407" y="2362"/>
                  </a:lnTo>
                  <a:lnTo>
                    <a:pt x="77986" y="3599"/>
                  </a:lnTo>
                  <a:lnTo>
                    <a:pt x="76266" y="1879"/>
                  </a:lnTo>
                  <a:lnTo>
                    <a:pt x="73579" y="2187"/>
                  </a:lnTo>
                  <a:lnTo>
                    <a:pt x="71529" y="4245"/>
                  </a:lnTo>
                  <a:lnTo>
                    <a:pt x="68868" y="4245"/>
                  </a:lnTo>
                  <a:lnTo>
                    <a:pt x="62552" y="2028"/>
                  </a:lnTo>
                  <a:lnTo>
                    <a:pt x="60682" y="0"/>
                  </a:lnTo>
                  <a:lnTo>
                    <a:pt x="56890" y="7544"/>
                  </a:lnTo>
                  <a:lnTo>
                    <a:pt x="54515" y="8023"/>
                  </a:lnTo>
                  <a:lnTo>
                    <a:pt x="53420" y="9440"/>
                  </a:lnTo>
                  <a:lnTo>
                    <a:pt x="48063" y="8648"/>
                  </a:lnTo>
                  <a:lnTo>
                    <a:pt x="47994" y="8374"/>
                  </a:lnTo>
                  <a:lnTo>
                    <a:pt x="46621" y="12769"/>
                  </a:lnTo>
                  <a:lnTo>
                    <a:pt x="46069" y="18092"/>
                  </a:lnTo>
                  <a:lnTo>
                    <a:pt x="41285" y="29059"/>
                  </a:lnTo>
                  <a:lnTo>
                    <a:pt x="37921" y="29885"/>
                  </a:lnTo>
                  <a:lnTo>
                    <a:pt x="35114" y="35786"/>
                  </a:lnTo>
                  <a:lnTo>
                    <a:pt x="32581" y="41421"/>
                  </a:lnTo>
                  <a:lnTo>
                    <a:pt x="29491" y="42825"/>
                  </a:lnTo>
                  <a:lnTo>
                    <a:pt x="24712" y="57986"/>
                  </a:lnTo>
                  <a:lnTo>
                    <a:pt x="22191" y="58820"/>
                  </a:lnTo>
                  <a:lnTo>
                    <a:pt x="17972" y="63887"/>
                  </a:lnTo>
                  <a:lnTo>
                    <a:pt x="17972" y="67259"/>
                  </a:lnTo>
                  <a:lnTo>
                    <a:pt x="18811" y="70630"/>
                  </a:lnTo>
                  <a:lnTo>
                    <a:pt x="15726" y="76805"/>
                  </a:lnTo>
                  <a:lnTo>
                    <a:pt x="15726" y="85804"/>
                  </a:lnTo>
                  <a:lnTo>
                    <a:pt x="12076" y="92822"/>
                  </a:lnTo>
                  <a:lnTo>
                    <a:pt x="9269" y="92248"/>
                  </a:lnTo>
                  <a:lnTo>
                    <a:pt x="5614" y="93109"/>
                  </a:lnTo>
                  <a:lnTo>
                    <a:pt x="4211" y="92822"/>
                  </a:lnTo>
                  <a:lnTo>
                    <a:pt x="2251" y="95334"/>
                  </a:lnTo>
                  <a:lnTo>
                    <a:pt x="0" y="99283"/>
                  </a:lnTo>
                  <a:lnTo>
                    <a:pt x="2251" y="101534"/>
                  </a:lnTo>
                  <a:lnTo>
                    <a:pt x="8425" y="102373"/>
                  </a:lnTo>
                  <a:lnTo>
                    <a:pt x="12362" y="107431"/>
                  </a:lnTo>
                  <a:close/>
                </a:path>
              </a:pathLst>
            </a:custGeom>
            <a:grpFill/>
            <a:ln w="5028" cap="flat">
              <a:solidFill>
                <a:schemeClr val="bg1"/>
              </a:solidFill>
              <a:prstDash val="solid"/>
              <a:miter/>
            </a:ln>
          </p:spPr>
          <p:txBody>
            <a:bodyPr rtlCol="0" anchor="ctr"/>
            <a:lstStyle/>
            <a:p>
              <a:endParaRPr lang="en-US"/>
            </a:p>
          </p:txBody>
        </p:sp>
        <p:sp>
          <p:nvSpPr>
            <p:cNvPr id="553" name="Freeform 552">
              <a:extLst>
                <a:ext uri="{FF2B5EF4-FFF2-40B4-BE49-F238E27FC236}">
                  <a16:creationId xmlns:a16="http://schemas.microsoft.com/office/drawing/2014/main" id="{BA639A36-EFC1-AB95-E412-D96E6FCEB6E4}"/>
                </a:ext>
              </a:extLst>
            </p:cNvPr>
            <p:cNvSpPr/>
            <p:nvPr/>
          </p:nvSpPr>
          <p:spPr>
            <a:xfrm>
              <a:off x="6574060" y="5047275"/>
              <a:ext cx="81897" cy="80634"/>
            </a:xfrm>
            <a:custGeom>
              <a:avLst/>
              <a:gdLst>
                <a:gd name="connsiteX0" fmla="*/ 34186 w 81897"/>
                <a:gd name="connsiteY0" fmla="*/ 69668 h 80634"/>
                <a:gd name="connsiteX1" fmla="*/ 35225 w 81897"/>
                <a:gd name="connsiteY1" fmla="*/ 64760 h 80634"/>
                <a:gd name="connsiteX2" fmla="*/ 38576 w 81897"/>
                <a:gd name="connsiteY2" fmla="*/ 61418 h 80634"/>
                <a:gd name="connsiteX3" fmla="*/ 55166 w 81897"/>
                <a:gd name="connsiteY3" fmla="*/ 58683 h 80634"/>
                <a:gd name="connsiteX4" fmla="*/ 61264 w 81897"/>
                <a:gd name="connsiteY4" fmla="*/ 60348 h 80634"/>
                <a:gd name="connsiteX5" fmla="*/ 61246 w 81897"/>
                <a:gd name="connsiteY5" fmla="*/ 60331 h 80634"/>
                <a:gd name="connsiteX6" fmla="*/ 64195 w 81897"/>
                <a:gd name="connsiteY6" fmla="*/ 56458 h 80634"/>
                <a:gd name="connsiteX7" fmla="*/ 69540 w 81897"/>
                <a:gd name="connsiteY7" fmla="*/ 48315 h 80634"/>
                <a:gd name="connsiteX8" fmla="*/ 72920 w 81897"/>
                <a:gd name="connsiteY8" fmla="*/ 43261 h 80634"/>
                <a:gd name="connsiteX9" fmla="*/ 77682 w 81897"/>
                <a:gd name="connsiteY9" fmla="*/ 41567 h 80634"/>
                <a:gd name="connsiteX10" fmla="*/ 79090 w 81897"/>
                <a:gd name="connsiteY10" fmla="*/ 37087 h 80634"/>
                <a:gd name="connsiteX11" fmla="*/ 81897 w 81897"/>
                <a:gd name="connsiteY11" fmla="*/ 31456 h 80634"/>
                <a:gd name="connsiteX12" fmla="*/ 77131 w 81897"/>
                <a:gd name="connsiteY12" fmla="*/ 22196 h 80634"/>
                <a:gd name="connsiteX13" fmla="*/ 72073 w 81897"/>
                <a:gd name="connsiteY13" fmla="*/ 14609 h 80634"/>
                <a:gd name="connsiteX14" fmla="*/ 68696 w 81897"/>
                <a:gd name="connsiteY14" fmla="*/ 6752 h 80634"/>
                <a:gd name="connsiteX15" fmla="*/ 66266 w 81897"/>
                <a:gd name="connsiteY15" fmla="*/ 0 h 80634"/>
                <a:gd name="connsiteX16" fmla="*/ 63472 w 81897"/>
                <a:gd name="connsiteY16" fmla="*/ 1485 h 80634"/>
                <a:gd name="connsiteX17" fmla="*/ 59385 w 81897"/>
                <a:gd name="connsiteY17" fmla="*/ 5567 h 80634"/>
                <a:gd name="connsiteX18" fmla="*/ 53151 w 81897"/>
                <a:gd name="connsiteY18" fmla="*/ 5323 h 80634"/>
                <a:gd name="connsiteX19" fmla="*/ 46441 w 81897"/>
                <a:gd name="connsiteY19" fmla="*/ 6769 h 80634"/>
                <a:gd name="connsiteX20" fmla="*/ 40455 w 81897"/>
                <a:gd name="connsiteY20" fmla="*/ 7001 h 80634"/>
                <a:gd name="connsiteX21" fmla="*/ 39483 w 81897"/>
                <a:gd name="connsiteY21" fmla="*/ 9885 h 80634"/>
                <a:gd name="connsiteX22" fmla="*/ 34447 w 81897"/>
                <a:gd name="connsiteY22" fmla="*/ 9885 h 80634"/>
                <a:gd name="connsiteX23" fmla="*/ 33492 w 81897"/>
                <a:gd name="connsiteY23" fmla="*/ 7484 h 80634"/>
                <a:gd name="connsiteX24" fmla="*/ 29175 w 81897"/>
                <a:gd name="connsiteY24" fmla="*/ 7244 h 80634"/>
                <a:gd name="connsiteX25" fmla="*/ 23424 w 81897"/>
                <a:gd name="connsiteY25" fmla="*/ 5567 h 80634"/>
                <a:gd name="connsiteX26" fmla="*/ 20779 w 81897"/>
                <a:gd name="connsiteY26" fmla="*/ 7480 h 80634"/>
                <a:gd name="connsiteX27" fmla="*/ 21259 w 81897"/>
                <a:gd name="connsiteY27" fmla="*/ 10603 h 80634"/>
                <a:gd name="connsiteX28" fmla="*/ 19337 w 81897"/>
                <a:gd name="connsiteY28" fmla="*/ 15156 h 80634"/>
                <a:gd name="connsiteX29" fmla="*/ 19337 w 81897"/>
                <a:gd name="connsiteY29" fmla="*/ 24506 h 80634"/>
                <a:gd name="connsiteX30" fmla="*/ 21023 w 81897"/>
                <a:gd name="connsiteY30" fmla="*/ 30493 h 80634"/>
                <a:gd name="connsiteX31" fmla="*/ 15020 w 81897"/>
                <a:gd name="connsiteY31" fmla="*/ 42731 h 80634"/>
                <a:gd name="connsiteX32" fmla="*/ 9992 w 81897"/>
                <a:gd name="connsiteY32" fmla="*/ 48011 h 80634"/>
                <a:gd name="connsiteX33" fmla="*/ 4001 w 81897"/>
                <a:gd name="connsiteY33" fmla="*/ 60712 h 80634"/>
                <a:gd name="connsiteX34" fmla="*/ 873 w 81897"/>
                <a:gd name="connsiteY34" fmla="*/ 71983 h 80634"/>
                <a:gd name="connsiteX35" fmla="*/ 0 w 81897"/>
                <a:gd name="connsiteY35" fmla="*/ 80635 h 80634"/>
                <a:gd name="connsiteX36" fmla="*/ 21 w 81897"/>
                <a:gd name="connsiteY36" fmla="*/ 80626 h 80634"/>
                <a:gd name="connsiteX37" fmla="*/ 2965 w 81897"/>
                <a:gd name="connsiteY37" fmla="*/ 80061 h 80634"/>
                <a:gd name="connsiteX38" fmla="*/ 5229 w 81897"/>
                <a:gd name="connsiteY38" fmla="*/ 78230 h 80634"/>
                <a:gd name="connsiteX39" fmla="*/ 8451 w 81897"/>
                <a:gd name="connsiteY39" fmla="*/ 80203 h 80634"/>
                <a:gd name="connsiteX40" fmla="*/ 10839 w 81897"/>
                <a:gd name="connsiteY40" fmla="*/ 79497 h 80634"/>
                <a:gd name="connsiteX41" fmla="*/ 10980 w 81897"/>
                <a:gd name="connsiteY41" fmla="*/ 77533 h 80634"/>
                <a:gd name="connsiteX42" fmla="*/ 13565 w 81897"/>
                <a:gd name="connsiteY42" fmla="*/ 77353 h 80634"/>
                <a:gd name="connsiteX43" fmla="*/ 15614 w 81897"/>
                <a:gd name="connsiteY43" fmla="*/ 76412 h 80634"/>
                <a:gd name="connsiteX44" fmla="*/ 18233 w 81897"/>
                <a:gd name="connsiteY44" fmla="*/ 75299 h 80634"/>
                <a:gd name="connsiteX45" fmla="*/ 32478 w 81897"/>
                <a:gd name="connsiteY45" fmla="*/ 75470 h 80634"/>
                <a:gd name="connsiteX46" fmla="*/ 34036 w 81897"/>
                <a:gd name="connsiteY46" fmla="*/ 75338 h 80634"/>
                <a:gd name="connsiteX47" fmla="*/ 34186 w 81897"/>
                <a:gd name="connsiteY47" fmla="*/ 69668 h 80634"/>
                <a:gd name="connsiteX48" fmla="*/ 20266 w 81897"/>
                <a:gd name="connsiteY48" fmla="*/ 35996 h 80634"/>
                <a:gd name="connsiteX49" fmla="*/ 19988 w 81897"/>
                <a:gd name="connsiteY49" fmla="*/ 36727 h 80634"/>
                <a:gd name="connsiteX50" fmla="*/ 20018 w 81897"/>
                <a:gd name="connsiteY50" fmla="*/ 35559 h 80634"/>
                <a:gd name="connsiteX51" fmla="*/ 21113 w 81897"/>
                <a:gd name="connsiteY51" fmla="*/ 35516 h 80634"/>
                <a:gd name="connsiteX52" fmla="*/ 20266 w 81897"/>
                <a:gd name="connsiteY52" fmla="*/ 35996 h 80634"/>
                <a:gd name="connsiteX53" fmla="*/ 51024 w 81897"/>
                <a:gd name="connsiteY53" fmla="*/ 41824 h 80634"/>
                <a:gd name="connsiteX54" fmla="*/ 51126 w 81897"/>
                <a:gd name="connsiteY54" fmla="*/ 40857 h 80634"/>
                <a:gd name="connsiteX55" fmla="*/ 52278 w 81897"/>
                <a:gd name="connsiteY55" fmla="*/ 41447 h 80634"/>
                <a:gd name="connsiteX56" fmla="*/ 51024 w 81897"/>
                <a:gd name="connsiteY56" fmla="*/ 41824 h 80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81897" h="80634">
                  <a:moveTo>
                    <a:pt x="34186" y="69668"/>
                  </a:moveTo>
                  <a:cubicBezTo>
                    <a:pt x="34130" y="68046"/>
                    <a:pt x="34472" y="66215"/>
                    <a:pt x="35225" y="64760"/>
                  </a:cubicBezTo>
                  <a:cubicBezTo>
                    <a:pt x="35923" y="63399"/>
                    <a:pt x="37249" y="61713"/>
                    <a:pt x="38576" y="61418"/>
                  </a:cubicBezTo>
                  <a:cubicBezTo>
                    <a:pt x="44032" y="60228"/>
                    <a:pt x="49595" y="59282"/>
                    <a:pt x="55166" y="58683"/>
                  </a:cubicBezTo>
                  <a:cubicBezTo>
                    <a:pt x="57566" y="58392"/>
                    <a:pt x="59544" y="59133"/>
                    <a:pt x="61264" y="60348"/>
                  </a:cubicBezTo>
                  <a:lnTo>
                    <a:pt x="61246" y="60331"/>
                  </a:lnTo>
                  <a:lnTo>
                    <a:pt x="64195" y="56458"/>
                  </a:lnTo>
                  <a:lnTo>
                    <a:pt x="69540" y="48315"/>
                  </a:lnTo>
                  <a:lnTo>
                    <a:pt x="72920" y="43261"/>
                  </a:lnTo>
                  <a:lnTo>
                    <a:pt x="77682" y="41567"/>
                  </a:lnTo>
                  <a:lnTo>
                    <a:pt x="79090" y="37087"/>
                  </a:lnTo>
                  <a:lnTo>
                    <a:pt x="81897" y="31456"/>
                  </a:lnTo>
                  <a:lnTo>
                    <a:pt x="77131" y="22196"/>
                  </a:lnTo>
                  <a:lnTo>
                    <a:pt x="72073" y="14609"/>
                  </a:lnTo>
                  <a:lnTo>
                    <a:pt x="68696" y="6752"/>
                  </a:lnTo>
                  <a:lnTo>
                    <a:pt x="66266" y="0"/>
                  </a:lnTo>
                  <a:lnTo>
                    <a:pt x="63472" y="1485"/>
                  </a:lnTo>
                  <a:lnTo>
                    <a:pt x="59385" y="5567"/>
                  </a:lnTo>
                  <a:lnTo>
                    <a:pt x="53151" y="5323"/>
                  </a:lnTo>
                  <a:lnTo>
                    <a:pt x="46441" y="6769"/>
                  </a:lnTo>
                  <a:lnTo>
                    <a:pt x="40455" y="7001"/>
                  </a:lnTo>
                  <a:cubicBezTo>
                    <a:pt x="40455" y="7001"/>
                    <a:pt x="39727" y="8926"/>
                    <a:pt x="39483" y="9885"/>
                  </a:cubicBezTo>
                  <a:cubicBezTo>
                    <a:pt x="39256" y="10835"/>
                    <a:pt x="34447" y="9885"/>
                    <a:pt x="34447" y="9885"/>
                  </a:cubicBezTo>
                  <a:lnTo>
                    <a:pt x="33492" y="7484"/>
                  </a:lnTo>
                  <a:lnTo>
                    <a:pt x="29175" y="7244"/>
                  </a:lnTo>
                  <a:lnTo>
                    <a:pt x="23424" y="5567"/>
                  </a:lnTo>
                  <a:lnTo>
                    <a:pt x="20779" y="7480"/>
                  </a:lnTo>
                  <a:lnTo>
                    <a:pt x="21259" y="10603"/>
                  </a:lnTo>
                  <a:lnTo>
                    <a:pt x="19337" y="15156"/>
                  </a:lnTo>
                  <a:lnTo>
                    <a:pt x="19337" y="24506"/>
                  </a:lnTo>
                  <a:lnTo>
                    <a:pt x="21023" y="30493"/>
                  </a:lnTo>
                  <a:lnTo>
                    <a:pt x="15020" y="42731"/>
                  </a:lnTo>
                  <a:lnTo>
                    <a:pt x="9992" y="48011"/>
                  </a:lnTo>
                  <a:lnTo>
                    <a:pt x="4001" y="60712"/>
                  </a:lnTo>
                  <a:lnTo>
                    <a:pt x="873" y="71983"/>
                  </a:lnTo>
                  <a:lnTo>
                    <a:pt x="0" y="80635"/>
                  </a:lnTo>
                  <a:lnTo>
                    <a:pt x="21" y="80626"/>
                  </a:lnTo>
                  <a:lnTo>
                    <a:pt x="2965" y="80061"/>
                  </a:lnTo>
                  <a:lnTo>
                    <a:pt x="5229" y="78230"/>
                  </a:lnTo>
                  <a:lnTo>
                    <a:pt x="8451" y="80203"/>
                  </a:lnTo>
                  <a:lnTo>
                    <a:pt x="10839" y="79497"/>
                  </a:lnTo>
                  <a:lnTo>
                    <a:pt x="10980" y="77533"/>
                  </a:lnTo>
                  <a:lnTo>
                    <a:pt x="13565" y="77353"/>
                  </a:lnTo>
                  <a:lnTo>
                    <a:pt x="15614" y="76412"/>
                  </a:lnTo>
                  <a:lnTo>
                    <a:pt x="18233" y="75299"/>
                  </a:lnTo>
                  <a:lnTo>
                    <a:pt x="32478" y="75470"/>
                  </a:lnTo>
                  <a:lnTo>
                    <a:pt x="34036" y="75338"/>
                  </a:lnTo>
                  <a:lnTo>
                    <a:pt x="34186" y="69668"/>
                  </a:lnTo>
                  <a:close/>
                  <a:moveTo>
                    <a:pt x="20266" y="35996"/>
                  </a:moveTo>
                  <a:lnTo>
                    <a:pt x="19988" y="36727"/>
                  </a:lnTo>
                  <a:lnTo>
                    <a:pt x="20018" y="35559"/>
                  </a:lnTo>
                  <a:lnTo>
                    <a:pt x="21113" y="35516"/>
                  </a:lnTo>
                  <a:lnTo>
                    <a:pt x="20266" y="35996"/>
                  </a:lnTo>
                  <a:close/>
                  <a:moveTo>
                    <a:pt x="51024" y="41824"/>
                  </a:moveTo>
                  <a:lnTo>
                    <a:pt x="51126" y="40857"/>
                  </a:lnTo>
                  <a:lnTo>
                    <a:pt x="52278" y="41447"/>
                  </a:lnTo>
                  <a:lnTo>
                    <a:pt x="51024" y="41824"/>
                  </a:lnTo>
                  <a:close/>
                </a:path>
              </a:pathLst>
            </a:custGeom>
            <a:grpFill/>
            <a:ln w="5028" cap="flat">
              <a:solidFill>
                <a:schemeClr val="bg1"/>
              </a:solidFill>
              <a:prstDash val="solid"/>
              <a:miter/>
            </a:ln>
          </p:spPr>
          <p:txBody>
            <a:bodyPr rtlCol="0" anchor="ctr"/>
            <a:lstStyle/>
            <a:p>
              <a:endParaRPr lang="en-US"/>
            </a:p>
          </p:txBody>
        </p:sp>
        <p:grpSp>
          <p:nvGrpSpPr>
            <p:cNvPr id="554" name="Graphic 2398">
              <a:extLst>
                <a:ext uri="{FF2B5EF4-FFF2-40B4-BE49-F238E27FC236}">
                  <a16:creationId xmlns:a16="http://schemas.microsoft.com/office/drawing/2014/main" id="{FCE00106-9C35-7AC4-B26E-FD59FA6F317D}"/>
                </a:ext>
              </a:extLst>
            </p:cNvPr>
            <p:cNvGrpSpPr/>
            <p:nvPr/>
          </p:nvGrpSpPr>
          <p:grpSpPr>
            <a:xfrm>
              <a:off x="6327063" y="5032273"/>
              <a:ext cx="268204" cy="477648"/>
              <a:chOff x="6327063" y="5032273"/>
              <a:chExt cx="268204" cy="477648"/>
            </a:xfrm>
            <a:grpFill/>
          </p:grpSpPr>
          <p:sp>
            <p:nvSpPr>
              <p:cNvPr id="618" name="Freeform 617">
                <a:extLst>
                  <a:ext uri="{FF2B5EF4-FFF2-40B4-BE49-F238E27FC236}">
                    <a16:creationId xmlns:a16="http://schemas.microsoft.com/office/drawing/2014/main" id="{025BE726-CBD1-9434-F0F8-281BE31FF02B}"/>
                  </a:ext>
                </a:extLst>
              </p:cNvPr>
              <p:cNvSpPr/>
              <p:nvPr/>
            </p:nvSpPr>
            <p:spPr>
              <a:xfrm>
                <a:off x="6327063" y="5032273"/>
                <a:ext cx="268204" cy="267335"/>
              </a:xfrm>
              <a:custGeom>
                <a:avLst/>
                <a:gdLst>
                  <a:gd name="connsiteX0" fmla="*/ 266343 w 268204"/>
                  <a:gd name="connsiteY0" fmla="*/ 30150 h 267335"/>
                  <a:gd name="connsiteX1" fmla="*/ 268204 w 268204"/>
                  <a:gd name="connsiteY1" fmla="*/ 25726 h 267335"/>
                  <a:gd name="connsiteX2" fmla="*/ 262808 w 268204"/>
                  <a:gd name="connsiteY2" fmla="*/ 25118 h 267335"/>
                  <a:gd name="connsiteX3" fmla="*/ 260566 w 268204"/>
                  <a:gd name="connsiteY3" fmla="*/ 18370 h 267335"/>
                  <a:gd name="connsiteX4" fmla="*/ 255697 w 268204"/>
                  <a:gd name="connsiteY4" fmla="*/ 15370 h 267335"/>
                  <a:gd name="connsiteX5" fmla="*/ 251572 w 268204"/>
                  <a:gd name="connsiteY5" fmla="*/ 9003 h 267335"/>
                  <a:gd name="connsiteX6" fmla="*/ 248572 w 268204"/>
                  <a:gd name="connsiteY6" fmla="*/ 8259 h 267335"/>
                  <a:gd name="connsiteX7" fmla="*/ 244823 w 268204"/>
                  <a:gd name="connsiteY7" fmla="*/ 10133 h 267335"/>
                  <a:gd name="connsiteX8" fmla="*/ 241452 w 268204"/>
                  <a:gd name="connsiteY8" fmla="*/ 12739 h 267335"/>
                  <a:gd name="connsiteX9" fmla="*/ 235842 w 268204"/>
                  <a:gd name="connsiteY9" fmla="*/ 11254 h 267335"/>
                  <a:gd name="connsiteX10" fmla="*/ 230219 w 268204"/>
                  <a:gd name="connsiteY10" fmla="*/ 13860 h 267335"/>
                  <a:gd name="connsiteX11" fmla="*/ 221982 w 268204"/>
                  <a:gd name="connsiteY11" fmla="*/ 9380 h 267335"/>
                  <a:gd name="connsiteX12" fmla="*/ 218618 w 268204"/>
                  <a:gd name="connsiteY12" fmla="*/ 4891 h 267335"/>
                  <a:gd name="connsiteX13" fmla="*/ 213749 w 268204"/>
                  <a:gd name="connsiteY13" fmla="*/ 2636 h 267335"/>
                  <a:gd name="connsiteX14" fmla="*/ 207005 w 268204"/>
                  <a:gd name="connsiteY14" fmla="*/ 3765 h 267335"/>
                  <a:gd name="connsiteX15" fmla="*/ 196893 w 268204"/>
                  <a:gd name="connsiteY15" fmla="*/ 2264 h 267335"/>
                  <a:gd name="connsiteX16" fmla="*/ 190903 w 268204"/>
                  <a:gd name="connsiteY16" fmla="*/ 0 h 267335"/>
                  <a:gd name="connsiteX17" fmla="*/ 188669 w 268204"/>
                  <a:gd name="connsiteY17" fmla="*/ 1506 h 267335"/>
                  <a:gd name="connsiteX18" fmla="*/ 184908 w 268204"/>
                  <a:gd name="connsiteY18" fmla="*/ 4497 h 267335"/>
                  <a:gd name="connsiteX19" fmla="*/ 176298 w 268204"/>
                  <a:gd name="connsiteY19" fmla="*/ 6021 h 267335"/>
                  <a:gd name="connsiteX20" fmla="*/ 173671 w 268204"/>
                  <a:gd name="connsiteY20" fmla="*/ 3765 h 267335"/>
                  <a:gd name="connsiteX21" fmla="*/ 164321 w 268204"/>
                  <a:gd name="connsiteY21" fmla="*/ 7523 h 267335"/>
                  <a:gd name="connsiteX22" fmla="*/ 154941 w 268204"/>
                  <a:gd name="connsiteY22" fmla="*/ 8999 h 267335"/>
                  <a:gd name="connsiteX23" fmla="*/ 150067 w 268204"/>
                  <a:gd name="connsiteY23" fmla="*/ 7523 h 267335"/>
                  <a:gd name="connsiteX24" fmla="*/ 145583 w 268204"/>
                  <a:gd name="connsiteY24" fmla="*/ 12388 h 267335"/>
                  <a:gd name="connsiteX25" fmla="*/ 147089 w 268204"/>
                  <a:gd name="connsiteY25" fmla="*/ 15366 h 267335"/>
                  <a:gd name="connsiteX26" fmla="*/ 141839 w 268204"/>
                  <a:gd name="connsiteY26" fmla="*/ 16119 h 267335"/>
                  <a:gd name="connsiteX27" fmla="*/ 136225 w 268204"/>
                  <a:gd name="connsiteY27" fmla="*/ 14613 h 267335"/>
                  <a:gd name="connsiteX28" fmla="*/ 125736 w 268204"/>
                  <a:gd name="connsiteY28" fmla="*/ 13500 h 267335"/>
                  <a:gd name="connsiteX29" fmla="*/ 118244 w 268204"/>
                  <a:gd name="connsiteY29" fmla="*/ 11994 h 267335"/>
                  <a:gd name="connsiteX30" fmla="*/ 110751 w 268204"/>
                  <a:gd name="connsiteY30" fmla="*/ 6021 h 267335"/>
                  <a:gd name="connsiteX31" fmla="*/ 105501 w 268204"/>
                  <a:gd name="connsiteY31" fmla="*/ 4142 h 267335"/>
                  <a:gd name="connsiteX32" fmla="*/ 100267 w 268204"/>
                  <a:gd name="connsiteY32" fmla="*/ 5623 h 267335"/>
                  <a:gd name="connsiteX33" fmla="*/ 97259 w 268204"/>
                  <a:gd name="connsiteY33" fmla="*/ 8250 h 267335"/>
                  <a:gd name="connsiteX34" fmla="*/ 95389 w 268204"/>
                  <a:gd name="connsiteY34" fmla="*/ 12384 h 267335"/>
                  <a:gd name="connsiteX35" fmla="*/ 92407 w 268204"/>
                  <a:gd name="connsiteY35" fmla="*/ 13860 h 267335"/>
                  <a:gd name="connsiteX36" fmla="*/ 93900 w 268204"/>
                  <a:gd name="connsiteY36" fmla="*/ 17985 h 267335"/>
                  <a:gd name="connsiteX37" fmla="*/ 93511 w 268204"/>
                  <a:gd name="connsiteY37" fmla="*/ 25478 h 267335"/>
                  <a:gd name="connsiteX38" fmla="*/ 93151 w 268204"/>
                  <a:gd name="connsiteY38" fmla="*/ 32970 h 267335"/>
                  <a:gd name="connsiteX39" fmla="*/ 91290 w 268204"/>
                  <a:gd name="connsiteY39" fmla="*/ 36346 h 267335"/>
                  <a:gd name="connsiteX40" fmla="*/ 85663 w 268204"/>
                  <a:gd name="connsiteY40" fmla="*/ 45324 h 267335"/>
                  <a:gd name="connsiteX41" fmla="*/ 86793 w 268204"/>
                  <a:gd name="connsiteY41" fmla="*/ 49449 h 267335"/>
                  <a:gd name="connsiteX42" fmla="*/ 84161 w 268204"/>
                  <a:gd name="connsiteY42" fmla="*/ 55067 h 267335"/>
                  <a:gd name="connsiteX43" fmla="*/ 82672 w 268204"/>
                  <a:gd name="connsiteY43" fmla="*/ 59192 h 267335"/>
                  <a:gd name="connsiteX44" fmla="*/ 82274 w 268204"/>
                  <a:gd name="connsiteY44" fmla="*/ 68940 h 267335"/>
                  <a:gd name="connsiteX45" fmla="*/ 83044 w 268204"/>
                  <a:gd name="connsiteY45" fmla="*/ 72278 h 267335"/>
                  <a:gd name="connsiteX46" fmla="*/ 79672 w 268204"/>
                  <a:gd name="connsiteY46" fmla="*/ 74537 h 267335"/>
                  <a:gd name="connsiteX47" fmla="*/ 78538 w 268204"/>
                  <a:gd name="connsiteY47" fmla="*/ 84276 h 267335"/>
                  <a:gd name="connsiteX48" fmla="*/ 74794 w 268204"/>
                  <a:gd name="connsiteY48" fmla="*/ 89142 h 267335"/>
                  <a:gd name="connsiteX49" fmla="*/ 69929 w 268204"/>
                  <a:gd name="connsiteY49" fmla="*/ 91765 h 267335"/>
                  <a:gd name="connsiteX50" fmla="*/ 64323 w 268204"/>
                  <a:gd name="connsiteY50" fmla="*/ 95890 h 267335"/>
                  <a:gd name="connsiteX51" fmla="*/ 60951 w 268204"/>
                  <a:gd name="connsiteY51" fmla="*/ 100760 h 267335"/>
                  <a:gd name="connsiteX52" fmla="*/ 55316 w 268204"/>
                  <a:gd name="connsiteY52" fmla="*/ 109001 h 267335"/>
                  <a:gd name="connsiteX53" fmla="*/ 56454 w 268204"/>
                  <a:gd name="connsiteY53" fmla="*/ 114238 h 267335"/>
                  <a:gd name="connsiteX54" fmla="*/ 54960 w 268204"/>
                  <a:gd name="connsiteY54" fmla="*/ 128839 h 267335"/>
                  <a:gd name="connsiteX55" fmla="*/ 54208 w 268204"/>
                  <a:gd name="connsiteY55" fmla="*/ 132574 h 267335"/>
                  <a:gd name="connsiteX56" fmla="*/ 50074 w 268204"/>
                  <a:gd name="connsiteY56" fmla="*/ 132964 h 267335"/>
                  <a:gd name="connsiteX57" fmla="*/ 46338 w 268204"/>
                  <a:gd name="connsiteY57" fmla="*/ 138214 h 267335"/>
                  <a:gd name="connsiteX58" fmla="*/ 38846 w 268204"/>
                  <a:gd name="connsiteY58" fmla="*/ 145703 h 267335"/>
                  <a:gd name="connsiteX59" fmla="*/ 36599 w 268204"/>
                  <a:gd name="connsiteY59" fmla="*/ 146062 h 267335"/>
                  <a:gd name="connsiteX60" fmla="*/ 32863 w 268204"/>
                  <a:gd name="connsiteY60" fmla="*/ 144958 h 267335"/>
                  <a:gd name="connsiteX61" fmla="*/ 31734 w 268204"/>
                  <a:gd name="connsiteY61" fmla="*/ 141205 h 267335"/>
                  <a:gd name="connsiteX62" fmla="*/ 33608 w 268204"/>
                  <a:gd name="connsiteY62" fmla="*/ 137080 h 267335"/>
                  <a:gd name="connsiteX63" fmla="*/ 26847 w 268204"/>
                  <a:gd name="connsiteY63" fmla="*/ 140093 h 267335"/>
                  <a:gd name="connsiteX64" fmla="*/ 23107 w 268204"/>
                  <a:gd name="connsiteY64" fmla="*/ 141582 h 267335"/>
                  <a:gd name="connsiteX65" fmla="*/ 20493 w 268204"/>
                  <a:gd name="connsiteY65" fmla="*/ 145703 h 267335"/>
                  <a:gd name="connsiteX66" fmla="*/ 17497 w 268204"/>
                  <a:gd name="connsiteY66" fmla="*/ 144577 h 267335"/>
                  <a:gd name="connsiteX67" fmla="*/ 13004 w 268204"/>
                  <a:gd name="connsiteY67" fmla="*/ 144577 h 267335"/>
                  <a:gd name="connsiteX68" fmla="*/ 5888 w 268204"/>
                  <a:gd name="connsiteY68" fmla="*/ 151325 h 267335"/>
                  <a:gd name="connsiteX69" fmla="*/ 5520 w 268204"/>
                  <a:gd name="connsiteY69" fmla="*/ 156571 h 267335"/>
                  <a:gd name="connsiteX70" fmla="*/ 0 w 268204"/>
                  <a:gd name="connsiteY70" fmla="*/ 158570 h 267335"/>
                  <a:gd name="connsiteX71" fmla="*/ 2032 w 268204"/>
                  <a:gd name="connsiteY71" fmla="*/ 163880 h 267335"/>
                  <a:gd name="connsiteX72" fmla="*/ 6817 w 268204"/>
                  <a:gd name="connsiteY72" fmla="*/ 161565 h 267335"/>
                  <a:gd name="connsiteX73" fmla="*/ 13188 w 268204"/>
                  <a:gd name="connsiteY73" fmla="*/ 159511 h 267335"/>
                  <a:gd name="connsiteX74" fmla="*/ 17270 w 268204"/>
                  <a:gd name="connsiteY74" fmla="*/ 160534 h 267335"/>
                  <a:gd name="connsiteX75" fmla="*/ 63925 w 268204"/>
                  <a:gd name="connsiteY75" fmla="*/ 160021 h 267335"/>
                  <a:gd name="connsiteX76" fmla="*/ 64190 w 268204"/>
                  <a:gd name="connsiteY76" fmla="*/ 162331 h 267335"/>
                  <a:gd name="connsiteX77" fmla="*/ 65205 w 268204"/>
                  <a:gd name="connsiteY77" fmla="*/ 165130 h 267335"/>
                  <a:gd name="connsiteX78" fmla="*/ 66484 w 268204"/>
                  <a:gd name="connsiteY78" fmla="*/ 167663 h 267335"/>
                  <a:gd name="connsiteX79" fmla="*/ 64443 w 268204"/>
                  <a:gd name="connsiteY79" fmla="*/ 169464 h 267335"/>
                  <a:gd name="connsiteX80" fmla="*/ 65971 w 268204"/>
                  <a:gd name="connsiteY80" fmla="*/ 172263 h 267335"/>
                  <a:gd name="connsiteX81" fmla="*/ 68778 w 268204"/>
                  <a:gd name="connsiteY81" fmla="*/ 179931 h 267335"/>
                  <a:gd name="connsiteX82" fmla="*/ 72102 w 268204"/>
                  <a:gd name="connsiteY82" fmla="*/ 185536 h 267335"/>
                  <a:gd name="connsiteX83" fmla="*/ 73622 w 268204"/>
                  <a:gd name="connsiteY83" fmla="*/ 190624 h 267335"/>
                  <a:gd name="connsiteX84" fmla="*/ 87396 w 268204"/>
                  <a:gd name="connsiteY84" fmla="*/ 190624 h 267335"/>
                  <a:gd name="connsiteX85" fmla="*/ 99625 w 268204"/>
                  <a:gd name="connsiteY85" fmla="*/ 189101 h 267335"/>
                  <a:gd name="connsiteX86" fmla="*/ 99625 w 268204"/>
                  <a:gd name="connsiteY86" fmla="*/ 183483 h 267335"/>
                  <a:gd name="connsiteX87" fmla="*/ 100914 w 268204"/>
                  <a:gd name="connsiteY87" fmla="*/ 180415 h 267335"/>
                  <a:gd name="connsiteX88" fmla="*/ 101919 w 268204"/>
                  <a:gd name="connsiteY88" fmla="*/ 176088 h 267335"/>
                  <a:gd name="connsiteX89" fmla="*/ 115445 w 268204"/>
                  <a:gd name="connsiteY89" fmla="*/ 175579 h 267335"/>
                  <a:gd name="connsiteX90" fmla="*/ 116207 w 268204"/>
                  <a:gd name="connsiteY90" fmla="*/ 174552 h 267335"/>
                  <a:gd name="connsiteX91" fmla="*/ 119780 w 268204"/>
                  <a:gd name="connsiteY91" fmla="*/ 175074 h 267335"/>
                  <a:gd name="connsiteX92" fmla="*/ 119523 w 268204"/>
                  <a:gd name="connsiteY92" fmla="*/ 177115 h 267335"/>
                  <a:gd name="connsiteX93" fmla="*/ 119523 w 268204"/>
                  <a:gd name="connsiteY93" fmla="*/ 179388 h 267335"/>
                  <a:gd name="connsiteX94" fmla="*/ 136361 w 268204"/>
                  <a:gd name="connsiteY94" fmla="*/ 181185 h 267335"/>
                  <a:gd name="connsiteX95" fmla="*/ 135857 w 268204"/>
                  <a:gd name="connsiteY95" fmla="*/ 187056 h 267335"/>
                  <a:gd name="connsiteX96" fmla="*/ 134316 w 268204"/>
                  <a:gd name="connsiteY96" fmla="*/ 191386 h 267335"/>
                  <a:gd name="connsiteX97" fmla="*/ 136101 w 268204"/>
                  <a:gd name="connsiteY97" fmla="*/ 193949 h 267335"/>
                  <a:gd name="connsiteX98" fmla="*/ 135857 w 268204"/>
                  <a:gd name="connsiteY98" fmla="*/ 196500 h 267335"/>
                  <a:gd name="connsiteX99" fmla="*/ 135857 w 268204"/>
                  <a:gd name="connsiteY99" fmla="*/ 202101 h 267335"/>
                  <a:gd name="connsiteX100" fmla="*/ 135591 w 268204"/>
                  <a:gd name="connsiteY100" fmla="*/ 205944 h 267335"/>
                  <a:gd name="connsiteX101" fmla="*/ 136605 w 268204"/>
                  <a:gd name="connsiteY101" fmla="*/ 211280 h 267335"/>
                  <a:gd name="connsiteX102" fmla="*/ 139922 w 268204"/>
                  <a:gd name="connsiteY102" fmla="*/ 215623 h 267335"/>
                  <a:gd name="connsiteX103" fmla="*/ 139656 w 268204"/>
                  <a:gd name="connsiteY103" fmla="*/ 219200 h 267335"/>
                  <a:gd name="connsiteX104" fmla="*/ 140696 w 268204"/>
                  <a:gd name="connsiteY104" fmla="*/ 224288 h 267335"/>
                  <a:gd name="connsiteX105" fmla="*/ 142737 w 268204"/>
                  <a:gd name="connsiteY105" fmla="*/ 228366 h 267335"/>
                  <a:gd name="connsiteX106" fmla="*/ 142476 w 268204"/>
                  <a:gd name="connsiteY106" fmla="*/ 231952 h 267335"/>
                  <a:gd name="connsiteX107" fmla="*/ 142220 w 268204"/>
                  <a:gd name="connsiteY107" fmla="*/ 236043 h 267335"/>
                  <a:gd name="connsiteX108" fmla="*/ 146302 w 268204"/>
                  <a:gd name="connsiteY108" fmla="*/ 234237 h 267335"/>
                  <a:gd name="connsiteX109" fmla="*/ 149109 w 268204"/>
                  <a:gd name="connsiteY109" fmla="*/ 236043 h 267335"/>
                  <a:gd name="connsiteX110" fmla="*/ 156760 w 268204"/>
                  <a:gd name="connsiteY110" fmla="*/ 236517 h 267335"/>
                  <a:gd name="connsiteX111" fmla="*/ 163902 w 268204"/>
                  <a:gd name="connsiteY111" fmla="*/ 233206 h 267335"/>
                  <a:gd name="connsiteX112" fmla="*/ 165943 w 268204"/>
                  <a:gd name="connsiteY112" fmla="*/ 234489 h 267335"/>
                  <a:gd name="connsiteX113" fmla="*/ 165031 w 268204"/>
                  <a:gd name="connsiteY113" fmla="*/ 233933 h 267335"/>
                  <a:gd name="connsiteX114" fmla="*/ 165562 w 268204"/>
                  <a:gd name="connsiteY114" fmla="*/ 233668 h 267335"/>
                  <a:gd name="connsiteX115" fmla="*/ 166970 w 268204"/>
                  <a:gd name="connsiteY115" fmla="*/ 234237 h 267335"/>
                  <a:gd name="connsiteX116" fmla="*/ 169229 w 268204"/>
                  <a:gd name="connsiteY116" fmla="*/ 234939 h 267335"/>
                  <a:gd name="connsiteX117" fmla="*/ 171326 w 268204"/>
                  <a:gd name="connsiteY117" fmla="*/ 236201 h 267335"/>
                  <a:gd name="connsiteX118" fmla="*/ 172160 w 268204"/>
                  <a:gd name="connsiteY118" fmla="*/ 239427 h 267335"/>
                  <a:gd name="connsiteX119" fmla="*/ 173153 w 268204"/>
                  <a:gd name="connsiteY119" fmla="*/ 239838 h 267335"/>
                  <a:gd name="connsiteX120" fmla="*/ 175536 w 268204"/>
                  <a:gd name="connsiteY120" fmla="*/ 238165 h 267335"/>
                  <a:gd name="connsiteX121" fmla="*/ 178626 w 268204"/>
                  <a:gd name="connsiteY121" fmla="*/ 237754 h 267335"/>
                  <a:gd name="connsiteX122" fmla="*/ 179756 w 268204"/>
                  <a:gd name="connsiteY122" fmla="*/ 236911 h 267335"/>
                  <a:gd name="connsiteX123" fmla="*/ 182982 w 268204"/>
                  <a:gd name="connsiteY123" fmla="*/ 235781 h 267335"/>
                  <a:gd name="connsiteX124" fmla="*/ 184112 w 268204"/>
                  <a:gd name="connsiteY124" fmla="*/ 236051 h 267335"/>
                  <a:gd name="connsiteX125" fmla="*/ 184381 w 268204"/>
                  <a:gd name="connsiteY125" fmla="*/ 238708 h 267335"/>
                  <a:gd name="connsiteX126" fmla="*/ 185096 w 268204"/>
                  <a:gd name="connsiteY126" fmla="*/ 240412 h 267335"/>
                  <a:gd name="connsiteX127" fmla="*/ 185096 w 268204"/>
                  <a:gd name="connsiteY127" fmla="*/ 242799 h 267335"/>
                  <a:gd name="connsiteX128" fmla="*/ 189170 w 268204"/>
                  <a:gd name="connsiteY128" fmla="*/ 244472 h 267335"/>
                  <a:gd name="connsiteX129" fmla="*/ 189995 w 268204"/>
                  <a:gd name="connsiteY129" fmla="*/ 244472 h 267335"/>
                  <a:gd name="connsiteX130" fmla="*/ 193521 w 268204"/>
                  <a:gd name="connsiteY130" fmla="*/ 246312 h 267335"/>
                  <a:gd name="connsiteX131" fmla="*/ 199700 w 268204"/>
                  <a:gd name="connsiteY131" fmla="*/ 247733 h 267335"/>
                  <a:gd name="connsiteX132" fmla="*/ 199700 w 268204"/>
                  <a:gd name="connsiteY132" fmla="*/ 248692 h 267335"/>
                  <a:gd name="connsiteX133" fmla="*/ 202366 w 268204"/>
                  <a:gd name="connsiteY133" fmla="*/ 248563 h 267335"/>
                  <a:gd name="connsiteX134" fmla="*/ 206577 w 268204"/>
                  <a:gd name="connsiteY134" fmla="*/ 247155 h 267335"/>
                  <a:gd name="connsiteX135" fmla="*/ 206577 w 268204"/>
                  <a:gd name="connsiteY135" fmla="*/ 245765 h 267335"/>
                  <a:gd name="connsiteX136" fmla="*/ 207985 w 268204"/>
                  <a:gd name="connsiteY136" fmla="*/ 242102 h 267335"/>
                  <a:gd name="connsiteX137" fmla="*/ 208973 w 268204"/>
                  <a:gd name="connsiteY137" fmla="*/ 241969 h 267335"/>
                  <a:gd name="connsiteX138" fmla="*/ 211066 w 268204"/>
                  <a:gd name="connsiteY138" fmla="*/ 241139 h 267335"/>
                  <a:gd name="connsiteX139" fmla="*/ 212054 w 268204"/>
                  <a:gd name="connsiteY139" fmla="*/ 241554 h 267335"/>
                  <a:gd name="connsiteX140" fmla="*/ 212187 w 268204"/>
                  <a:gd name="connsiteY140" fmla="*/ 245611 h 267335"/>
                  <a:gd name="connsiteX141" fmla="*/ 214284 w 268204"/>
                  <a:gd name="connsiteY141" fmla="*/ 247870 h 267335"/>
                  <a:gd name="connsiteX142" fmla="*/ 214669 w 268204"/>
                  <a:gd name="connsiteY142" fmla="*/ 249744 h 267335"/>
                  <a:gd name="connsiteX143" fmla="*/ 222345 w 268204"/>
                  <a:gd name="connsiteY143" fmla="*/ 252915 h 267335"/>
                  <a:gd name="connsiteX144" fmla="*/ 225722 w 268204"/>
                  <a:gd name="connsiteY144" fmla="*/ 254781 h 267335"/>
                  <a:gd name="connsiteX145" fmla="*/ 227771 w 268204"/>
                  <a:gd name="connsiteY145" fmla="*/ 257399 h 267335"/>
                  <a:gd name="connsiteX146" fmla="*/ 230600 w 268204"/>
                  <a:gd name="connsiteY146" fmla="*/ 260207 h 267335"/>
                  <a:gd name="connsiteX147" fmla="*/ 237322 w 268204"/>
                  <a:gd name="connsiteY147" fmla="*/ 267336 h 267335"/>
                  <a:gd name="connsiteX148" fmla="*/ 240510 w 268204"/>
                  <a:gd name="connsiteY148" fmla="*/ 266749 h 267335"/>
                  <a:gd name="connsiteX149" fmla="*/ 243501 w 268204"/>
                  <a:gd name="connsiteY149" fmla="*/ 266018 h 267335"/>
                  <a:gd name="connsiteX150" fmla="*/ 245187 w 268204"/>
                  <a:gd name="connsiteY150" fmla="*/ 266587 h 267335"/>
                  <a:gd name="connsiteX151" fmla="*/ 247061 w 268204"/>
                  <a:gd name="connsiteY151" fmla="*/ 267336 h 267335"/>
                  <a:gd name="connsiteX152" fmla="*/ 247823 w 268204"/>
                  <a:gd name="connsiteY152" fmla="*/ 263951 h 267335"/>
                  <a:gd name="connsiteX153" fmla="*/ 246693 w 268204"/>
                  <a:gd name="connsiteY153" fmla="*/ 251024 h 267335"/>
                  <a:gd name="connsiteX154" fmla="*/ 245187 w 268204"/>
                  <a:gd name="connsiteY154" fmla="*/ 250660 h 267335"/>
                  <a:gd name="connsiteX155" fmla="*/ 242556 w 268204"/>
                  <a:gd name="connsiteY155" fmla="*/ 251601 h 267335"/>
                  <a:gd name="connsiteX156" fmla="*/ 243313 w 268204"/>
                  <a:gd name="connsiteY156" fmla="*/ 254588 h 267335"/>
                  <a:gd name="connsiteX157" fmla="*/ 240133 w 268204"/>
                  <a:gd name="connsiteY157" fmla="*/ 254588 h 267335"/>
                  <a:gd name="connsiteX158" fmla="*/ 236565 w 268204"/>
                  <a:gd name="connsiteY158" fmla="*/ 253844 h 267335"/>
                  <a:gd name="connsiteX159" fmla="*/ 234691 w 268204"/>
                  <a:gd name="connsiteY159" fmla="*/ 249907 h 267335"/>
                  <a:gd name="connsiteX160" fmla="*/ 229265 w 268204"/>
                  <a:gd name="connsiteY160" fmla="*/ 244845 h 267335"/>
                  <a:gd name="connsiteX161" fmla="*/ 228901 w 268204"/>
                  <a:gd name="connsiteY161" fmla="*/ 242427 h 267335"/>
                  <a:gd name="connsiteX162" fmla="*/ 228901 w 268204"/>
                  <a:gd name="connsiteY162" fmla="*/ 232119 h 267335"/>
                  <a:gd name="connsiteX163" fmla="*/ 231699 w 268204"/>
                  <a:gd name="connsiteY163" fmla="*/ 228366 h 267335"/>
                  <a:gd name="connsiteX164" fmla="*/ 232461 w 268204"/>
                  <a:gd name="connsiteY164" fmla="*/ 227065 h 267335"/>
                  <a:gd name="connsiteX165" fmla="*/ 233214 w 268204"/>
                  <a:gd name="connsiteY165" fmla="*/ 225935 h 267335"/>
                  <a:gd name="connsiteX166" fmla="*/ 233770 w 268204"/>
                  <a:gd name="connsiteY166" fmla="*/ 221999 h 267335"/>
                  <a:gd name="connsiteX167" fmla="*/ 233770 w 268204"/>
                  <a:gd name="connsiteY167" fmla="*/ 217322 h 267335"/>
                  <a:gd name="connsiteX168" fmla="*/ 234134 w 268204"/>
                  <a:gd name="connsiteY168" fmla="*/ 214681 h 267335"/>
                  <a:gd name="connsiteX169" fmla="*/ 232089 w 268204"/>
                  <a:gd name="connsiteY169" fmla="*/ 212075 h 267335"/>
                  <a:gd name="connsiteX170" fmla="*/ 231327 w 268204"/>
                  <a:gd name="connsiteY170" fmla="*/ 209089 h 267335"/>
                  <a:gd name="connsiteX171" fmla="*/ 232872 w 268204"/>
                  <a:gd name="connsiteY171" fmla="*/ 205777 h 267335"/>
                  <a:gd name="connsiteX172" fmla="*/ 234746 w 268204"/>
                  <a:gd name="connsiteY172" fmla="*/ 204818 h 267335"/>
                  <a:gd name="connsiteX173" fmla="*/ 232089 w 268204"/>
                  <a:gd name="connsiteY173" fmla="*/ 206174 h 267335"/>
                  <a:gd name="connsiteX174" fmla="*/ 231460 w 268204"/>
                  <a:gd name="connsiteY174" fmla="*/ 204972 h 267335"/>
                  <a:gd name="connsiteX175" fmla="*/ 234678 w 268204"/>
                  <a:gd name="connsiteY175" fmla="*/ 202169 h 267335"/>
                  <a:gd name="connsiteX176" fmla="*/ 234571 w 268204"/>
                  <a:gd name="connsiteY176" fmla="*/ 202169 h 267335"/>
                  <a:gd name="connsiteX177" fmla="*/ 236569 w 268204"/>
                  <a:gd name="connsiteY177" fmla="*/ 197873 h 267335"/>
                  <a:gd name="connsiteX178" fmla="*/ 260468 w 268204"/>
                  <a:gd name="connsiteY178" fmla="*/ 192447 h 267335"/>
                  <a:gd name="connsiteX179" fmla="*/ 260887 w 268204"/>
                  <a:gd name="connsiteY179" fmla="*/ 188605 h 267335"/>
                  <a:gd name="connsiteX180" fmla="*/ 260866 w 268204"/>
                  <a:gd name="connsiteY180" fmla="*/ 188541 h 267335"/>
                  <a:gd name="connsiteX181" fmla="*/ 260895 w 268204"/>
                  <a:gd name="connsiteY181" fmla="*/ 188562 h 267335"/>
                  <a:gd name="connsiteX182" fmla="*/ 260613 w 268204"/>
                  <a:gd name="connsiteY182" fmla="*/ 188369 h 267335"/>
                  <a:gd name="connsiteX183" fmla="*/ 260515 w 268204"/>
                  <a:gd name="connsiteY183" fmla="*/ 187599 h 267335"/>
                  <a:gd name="connsiteX184" fmla="*/ 255542 w 268204"/>
                  <a:gd name="connsiteY184" fmla="*/ 179815 h 267335"/>
                  <a:gd name="connsiteX185" fmla="*/ 248341 w 268204"/>
                  <a:gd name="connsiteY185" fmla="*/ 172708 h 267335"/>
                  <a:gd name="connsiteX186" fmla="*/ 244327 w 268204"/>
                  <a:gd name="connsiteY186" fmla="*/ 165429 h 267335"/>
                  <a:gd name="connsiteX187" fmla="*/ 240544 w 268204"/>
                  <a:gd name="connsiteY187" fmla="*/ 135369 h 267335"/>
                  <a:gd name="connsiteX188" fmla="*/ 242474 w 268204"/>
                  <a:gd name="connsiteY188" fmla="*/ 133529 h 267335"/>
                  <a:gd name="connsiteX189" fmla="*/ 245114 w 268204"/>
                  <a:gd name="connsiteY189" fmla="*/ 135240 h 267335"/>
                  <a:gd name="connsiteX190" fmla="*/ 246137 w 268204"/>
                  <a:gd name="connsiteY190" fmla="*/ 140105 h 267335"/>
                  <a:gd name="connsiteX191" fmla="*/ 249702 w 268204"/>
                  <a:gd name="connsiteY191" fmla="*/ 140478 h 267335"/>
                  <a:gd name="connsiteX192" fmla="*/ 254567 w 268204"/>
                  <a:gd name="connsiteY192" fmla="*/ 138980 h 267335"/>
                  <a:gd name="connsiteX193" fmla="*/ 248281 w 268204"/>
                  <a:gd name="connsiteY193" fmla="*/ 139733 h 267335"/>
                  <a:gd name="connsiteX194" fmla="*/ 248281 w 268204"/>
                  <a:gd name="connsiteY194" fmla="*/ 138604 h 267335"/>
                  <a:gd name="connsiteX195" fmla="*/ 246313 w 268204"/>
                  <a:gd name="connsiteY195" fmla="*/ 133978 h 267335"/>
                  <a:gd name="connsiteX196" fmla="*/ 242102 w 268204"/>
                  <a:gd name="connsiteY196" fmla="*/ 129327 h 267335"/>
                  <a:gd name="connsiteX197" fmla="*/ 240429 w 268204"/>
                  <a:gd name="connsiteY197" fmla="*/ 119784 h 267335"/>
                  <a:gd name="connsiteX198" fmla="*/ 240287 w 268204"/>
                  <a:gd name="connsiteY198" fmla="*/ 116271 h 267335"/>
                  <a:gd name="connsiteX199" fmla="*/ 238884 w 268204"/>
                  <a:gd name="connsiteY199" fmla="*/ 113879 h 267335"/>
                  <a:gd name="connsiteX200" fmla="*/ 238589 w 268204"/>
                  <a:gd name="connsiteY200" fmla="*/ 112471 h 267335"/>
                  <a:gd name="connsiteX201" fmla="*/ 239988 w 268204"/>
                  <a:gd name="connsiteY201" fmla="*/ 111782 h 267335"/>
                  <a:gd name="connsiteX202" fmla="*/ 239286 w 268204"/>
                  <a:gd name="connsiteY202" fmla="*/ 112120 h 267335"/>
                  <a:gd name="connsiteX203" fmla="*/ 238884 w 268204"/>
                  <a:gd name="connsiteY203" fmla="*/ 110370 h 267335"/>
                  <a:gd name="connsiteX204" fmla="*/ 241319 w 268204"/>
                  <a:gd name="connsiteY204" fmla="*/ 103122 h 267335"/>
                  <a:gd name="connsiteX205" fmla="*/ 243227 w 268204"/>
                  <a:gd name="connsiteY205" fmla="*/ 99138 h 267335"/>
                  <a:gd name="connsiteX206" fmla="*/ 246993 w 268204"/>
                  <a:gd name="connsiteY206" fmla="*/ 95642 h 267335"/>
                  <a:gd name="connsiteX207" fmla="*/ 247866 w 268204"/>
                  <a:gd name="connsiteY207" fmla="*/ 86989 h 267335"/>
                  <a:gd name="connsiteX208" fmla="*/ 250994 w 268204"/>
                  <a:gd name="connsiteY208" fmla="*/ 75718 h 267335"/>
                  <a:gd name="connsiteX209" fmla="*/ 256985 w 268204"/>
                  <a:gd name="connsiteY209" fmla="*/ 63018 h 267335"/>
                  <a:gd name="connsiteX210" fmla="*/ 262012 w 268204"/>
                  <a:gd name="connsiteY210" fmla="*/ 57738 h 267335"/>
                  <a:gd name="connsiteX211" fmla="*/ 268016 w 268204"/>
                  <a:gd name="connsiteY211" fmla="*/ 45499 h 267335"/>
                  <a:gd name="connsiteX212" fmla="*/ 266330 w 268204"/>
                  <a:gd name="connsiteY212" fmla="*/ 39513 h 267335"/>
                  <a:gd name="connsiteX213" fmla="*/ 266330 w 268204"/>
                  <a:gd name="connsiteY213" fmla="*/ 30150 h 267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Lst>
                <a:rect l="l" t="t" r="r" b="b"/>
                <a:pathLst>
                  <a:path w="268204" h="267335">
                    <a:moveTo>
                      <a:pt x="266343" y="30150"/>
                    </a:moveTo>
                    <a:lnTo>
                      <a:pt x="268204" y="25726"/>
                    </a:lnTo>
                    <a:lnTo>
                      <a:pt x="262808" y="25118"/>
                    </a:lnTo>
                    <a:lnTo>
                      <a:pt x="260566" y="18370"/>
                    </a:lnTo>
                    <a:lnTo>
                      <a:pt x="255697" y="15370"/>
                    </a:lnTo>
                    <a:lnTo>
                      <a:pt x="251572" y="9003"/>
                    </a:lnTo>
                    <a:lnTo>
                      <a:pt x="248572" y="8259"/>
                    </a:lnTo>
                    <a:lnTo>
                      <a:pt x="244823" y="10133"/>
                    </a:lnTo>
                    <a:lnTo>
                      <a:pt x="241452" y="12739"/>
                    </a:lnTo>
                    <a:lnTo>
                      <a:pt x="235842" y="11254"/>
                    </a:lnTo>
                    <a:lnTo>
                      <a:pt x="230219" y="13860"/>
                    </a:lnTo>
                    <a:lnTo>
                      <a:pt x="221982" y="9380"/>
                    </a:lnTo>
                    <a:lnTo>
                      <a:pt x="218618" y="4891"/>
                    </a:lnTo>
                    <a:lnTo>
                      <a:pt x="213749" y="2636"/>
                    </a:lnTo>
                    <a:lnTo>
                      <a:pt x="207005" y="3765"/>
                    </a:lnTo>
                    <a:lnTo>
                      <a:pt x="196893" y="2264"/>
                    </a:lnTo>
                    <a:lnTo>
                      <a:pt x="190903" y="0"/>
                    </a:lnTo>
                    <a:lnTo>
                      <a:pt x="188669" y="1506"/>
                    </a:lnTo>
                    <a:lnTo>
                      <a:pt x="184908" y="4497"/>
                    </a:lnTo>
                    <a:lnTo>
                      <a:pt x="176298" y="6021"/>
                    </a:lnTo>
                    <a:cubicBezTo>
                      <a:pt x="176298" y="6021"/>
                      <a:pt x="174796" y="3765"/>
                      <a:pt x="173671" y="3765"/>
                    </a:cubicBezTo>
                    <a:cubicBezTo>
                      <a:pt x="172537" y="3765"/>
                      <a:pt x="164321" y="7523"/>
                      <a:pt x="164321" y="7523"/>
                    </a:cubicBezTo>
                    <a:lnTo>
                      <a:pt x="154941" y="8999"/>
                    </a:lnTo>
                    <a:lnTo>
                      <a:pt x="150067" y="7523"/>
                    </a:lnTo>
                    <a:lnTo>
                      <a:pt x="145583" y="12388"/>
                    </a:lnTo>
                    <a:lnTo>
                      <a:pt x="147089" y="15366"/>
                    </a:lnTo>
                    <a:lnTo>
                      <a:pt x="141839" y="16119"/>
                    </a:lnTo>
                    <a:lnTo>
                      <a:pt x="136225" y="14613"/>
                    </a:lnTo>
                    <a:lnTo>
                      <a:pt x="125736" y="13500"/>
                    </a:lnTo>
                    <a:lnTo>
                      <a:pt x="118244" y="11994"/>
                    </a:lnTo>
                    <a:lnTo>
                      <a:pt x="110751" y="6021"/>
                    </a:lnTo>
                    <a:lnTo>
                      <a:pt x="105501" y="4142"/>
                    </a:lnTo>
                    <a:lnTo>
                      <a:pt x="100267" y="5623"/>
                    </a:lnTo>
                    <a:lnTo>
                      <a:pt x="97259" y="8250"/>
                    </a:lnTo>
                    <a:lnTo>
                      <a:pt x="95389" y="12384"/>
                    </a:lnTo>
                    <a:lnTo>
                      <a:pt x="92407" y="13860"/>
                    </a:lnTo>
                    <a:lnTo>
                      <a:pt x="93900" y="17985"/>
                    </a:lnTo>
                    <a:lnTo>
                      <a:pt x="93511" y="25478"/>
                    </a:lnTo>
                    <a:lnTo>
                      <a:pt x="93151" y="32970"/>
                    </a:lnTo>
                    <a:lnTo>
                      <a:pt x="91290" y="36346"/>
                    </a:lnTo>
                    <a:lnTo>
                      <a:pt x="85663" y="45324"/>
                    </a:lnTo>
                    <a:lnTo>
                      <a:pt x="86793" y="49449"/>
                    </a:lnTo>
                    <a:lnTo>
                      <a:pt x="84161" y="55067"/>
                    </a:lnTo>
                    <a:lnTo>
                      <a:pt x="82672" y="59192"/>
                    </a:lnTo>
                    <a:lnTo>
                      <a:pt x="82274" y="68940"/>
                    </a:lnTo>
                    <a:lnTo>
                      <a:pt x="83044" y="72278"/>
                    </a:lnTo>
                    <a:lnTo>
                      <a:pt x="79672" y="74537"/>
                    </a:lnTo>
                    <a:lnTo>
                      <a:pt x="78538" y="84276"/>
                    </a:lnTo>
                    <a:lnTo>
                      <a:pt x="74794" y="89142"/>
                    </a:lnTo>
                    <a:lnTo>
                      <a:pt x="69929" y="91765"/>
                    </a:lnTo>
                    <a:lnTo>
                      <a:pt x="64323" y="95890"/>
                    </a:lnTo>
                    <a:lnTo>
                      <a:pt x="60951" y="100760"/>
                    </a:lnTo>
                    <a:lnTo>
                      <a:pt x="55316" y="109001"/>
                    </a:lnTo>
                    <a:lnTo>
                      <a:pt x="56454" y="114238"/>
                    </a:lnTo>
                    <a:lnTo>
                      <a:pt x="54960" y="128839"/>
                    </a:lnTo>
                    <a:lnTo>
                      <a:pt x="54208" y="132574"/>
                    </a:lnTo>
                    <a:lnTo>
                      <a:pt x="50074" y="132964"/>
                    </a:lnTo>
                    <a:lnTo>
                      <a:pt x="46338" y="138214"/>
                    </a:lnTo>
                    <a:lnTo>
                      <a:pt x="38846" y="145703"/>
                    </a:lnTo>
                    <a:lnTo>
                      <a:pt x="36599" y="146062"/>
                    </a:lnTo>
                    <a:lnTo>
                      <a:pt x="32863" y="144958"/>
                    </a:lnTo>
                    <a:lnTo>
                      <a:pt x="31734" y="141205"/>
                    </a:lnTo>
                    <a:lnTo>
                      <a:pt x="33608" y="137080"/>
                    </a:lnTo>
                    <a:lnTo>
                      <a:pt x="26847" y="140093"/>
                    </a:lnTo>
                    <a:lnTo>
                      <a:pt x="23107" y="141582"/>
                    </a:lnTo>
                    <a:lnTo>
                      <a:pt x="20493" y="145703"/>
                    </a:lnTo>
                    <a:lnTo>
                      <a:pt x="17497" y="144577"/>
                    </a:lnTo>
                    <a:lnTo>
                      <a:pt x="13004" y="144577"/>
                    </a:lnTo>
                    <a:lnTo>
                      <a:pt x="5888" y="151325"/>
                    </a:lnTo>
                    <a:lnTo>
                      <a:pt x="5520" y="156571"/>
                    </a:lnTo>
                    <a:lnTo>
                      <a:pt x="0" y="158570"/>
                    </a:lnTo>
                    <a:cubicBezTo>
                      <a:pt x="591" y="160341"/>
                      <a:pt x="1322" y="162117"/>
                      <a:pt x="2032" y="163880"/>
                    </a:cubicBezTo>
                    <a:lnTo>
                      <a:pt x="6817" y="161565"/>
                    </a:lnTo>
                    <a:lnTo>
                      <a:pt x="13188" y="159511"/>
                    </a:lnTo>
                    <a:lnTo>
                      <a:pt x="17270" y="160534"/>
                    </a:lnTo>
                    <a:lnTo>
                      <a:pt x="63925" y="160021"/>
                    </a:lnTo>
                    <a:lnTo>
                      <a:pt x="64190" y="162331"/>
                    </a:lnTo>
                    <a:lnTo>
                      <a:pt x="65205" y="165130"/>
                    </a:lnTo>
                    <a:lnTo>
                      <a:pt x="66484" y="167663"/>
                    </a:lnTo>
                    <a:lnTo>
                      <a:pt x="64443" y="169464"/>
                    </a:lnTo>
                    <a:lnTo>
                      <a:pt x="65971" y="172263"/>
                    </a:lnTo>
                    <a:lnTo>
                      <a:pt x="68778" y="179931"/>
                    </a:lnTo>
                    <a:lnTo>
                      <a:pt x="72102" y="185536"/>
                    </a:lnTo>
                    <a:lnTo>
                      <a:pt x="73622" y="190624"/>
                    </a:lnTo>
                    <a:lnTo>
                      <a:pt x="87396" y="190624"/>
                    </a:lnTo>
                    <a:lnTo>
                      <a:pt x="99625" y="189101"/>
                    </a:lnTo>
                    <a:lnTo>
                      <a:pt x="99625" y="183483"/>
                    </a:lnTo>
                    <a:lnTo>
                      <a:pt x="100914" y="180415"/>
                    </a:lnTo>
                    <a:lnTo>
                      <a:pt x="101919" y="176088"/>
                    </a:lnTo>
                    <a:lnTo>
                      <a:pt x="115445" y="175579"/>
                    </a:lnTo>
                    <a:lnTo>
                      <a:pt x="116207" y="174552"/>
                    </a:lnTo>
                    <a:lnTo>
                      <a:pt x="119780" y="175074"/>
                    </a:lnTo>
                    <a:lnTo>
                      <a:pt x="119523" y="177115"/>
                    </a:lnTo>
                    <a:lnTo>
                      <a:pt x="119523" y="179388"/>
                    </a:lnTo>
                    <a:lnTo>
                      <a:pt x="136361" y="181185"/>
                    </a:lnTo>
                    <a:lnTo>
                      <a:pt x="135857" y="187056"/>
                    </a:lnTo>
                    <a:lnTo>
                      <a:pt x="134316" y="191386"/>
                    </a:lnTo>
                    <a:lnTo>
                      <a:pt x="136101" y="193949"/>
                    </a:lnTo>
                    <a:lnTo>
                      <a:pt x="135857" y="196500"/>
                    </a:lnTo>
                    <a:lnTo>
                      <a:pt x="135857" y="202101"/>
                    </a:lnTo>
                    <a:lnTo>
                      <a:pt x="135591" y="205944"/>
                    </a:lnTo>
                    <a:lnTo>
                      <a:pt x="136605" y="211280"/>
                    </a:lnTo>
                    <a:lnTo>
                      <a:pt x="139922" y="215623"/>
                    </a:lnTo>
                    <a:lnTo>
                      <a:pt x="139656" y="219200"/>
                    </a:lnTo>
                    <a:lnTo>
                      <a:pt x="140696" y="224288"/>
                    </a:lnTo>
                    <a:lnTo>
                      <a:pt x="142737" y="228366"/>
                    </a:lnTo>
                    <a:lnTo>
                      <a:pt x="142476" y="231952"/>
                    </a:lnTo>
                    <a:lnTo>
                      <a:pt x="142220" y="236043"/>
                    </a:lnTo>
                    <a:lnTo>
                      <a:pt x="146302" y="234237"/>
                    </a:lnTo>
                    <a:lnTo>
                      <a:pt x="149109" y="236043"/>
                    </a:lnTo>
                    <a:lnTo>
                      <a:pt x="156760" y="236517"/>
                    </a:lnTo>
                    <a:lnTo>
                      <a:pt x="163902" y="233206"/>
                    </a:lnTo>
                    <a:lnTo>
                      <a:pt x="165943" y="234489"/>
                    </a:lnTo>
                    <a:lnTo>
                      <a:pt x="165031" y="233933"/>
                    </a:lnTo>
                    <a:lnTo>
                      <a:pt x="165562" y="233668"/>
                    </a:lnTo>
                    <a:lnTo>
                      <a:pt x="166970" y="234237"/>
                    </a:lnTo>
                    <a:lnTo>
                      <a:pt x="169229" y="234939"/>
                    </a:lnTo>
                    <a:lnTo>
                      <a:pt x="171326" y="236201"/>
                    </a:lnTo>
                    <a:lnTo>
                      <a:pt x="172160" y="239427"/>
                    </a:lnTo>
                    <a:lnTo>
                      <a:pt x="173153" y="239838"/>
                    </a:lnTo>
                    <a:lnTo>
                      <a:pt x="175536" y="238165"/>
                    </a:lnTo>
                    <a:lnTo>
                      <a:pt x="178626" y="237754"/>
                    </a:lnTo>
                    <a:lnTo>
                      <a:pt x="179756" y="236911"/>
                    </a:lnTo>
                    <a:lnTo>
                      <a:pt x="182982" y="235781"/>
                    </a:lnTo>
                    <a:lnTo>
                      <a:pt x="184112" y="236051"/>
                    </a:lnTo>
                    <a:lnTo>
                      <a:pt x="184381" y="238708"/>
                    </a:lnTo>
                    <a:lnTo>
                      <a:pt x="185096" y="240412"/>
                    </a:lnTo>
                    <a:lnTo>
                      <a:pt x="185096" y="242799"/>
                    </a:lnTo>
                    <a:lnTo>
                      <a:pt x="189170" y="244472"/>
                    </a:lnTo>
                    <a:lnTo>
                      <a:pt x="189995" y="244472"/>
                    </a:lnTo>
                    <a:lnTo>
                      <a:pt x="193521" y="246312"/>
                    </a:lnTo>
                    <a:lnTo>
                      <a:pt x="199700" y="247733"/>
                    </a:lnTo>
                    <a:lnTo>
                      <a:pt x="199700" y="248692"/>
                    </a:lnTo>
                    <a:lnTo>
                      <a:pt x="202366" y="248563"/>
                    </a:lnTo>
                    <a:lnTo>
                      <a:pt x="206577" y="247155"/>
                    </a:lnTo>
                    <a:lnTo>
                      <a:pt x="206577" y="245765"/>
                    </a:lnTo>
                    <a:lnTo>
                      <a:pt x="207985" y="242102"/>
                    </a:lnTo>
                    <a:lnTo>
                      <a:pt x="208973" y="241969"/>
                    </a:lnTo>
                    <a:lnTo>
                      <a:pt x="211066" y="241139"/>
                    </a:lnTo>
                    <a:lnTo>
                      <a:pt x="212054" y="241554"/>
                    </a:lnTo>
                    <a:lnTo>
                      <a:pt x="212187" y="245611"/>
                    </a:lnTo>
                    <a:lnTo>
                      <a:pt x="214284" y="247870"/>
                    </a:lnTo>
                    <a:lnTo>
                      <a:pt x="214669" y="249744"/>
                    </a:lnTo>
                    <a:lnTo>
                      <a:pt x="222345" y="252915"/>
                    </a:lnTo>
                    <a:lnTo>
                      <a:pt x="225722" y="254781"/>
                    </a:lnTo>
                    <a:lnTo>
                      <a:pt x="227771" y="257399"/>
                    </a:lnTo>
                    <a:lnTo>
                      <a:pt x="230600" y="260207"/>
                    </a:lnTo>
                    <a:lnTo>
                      <a:pt x="237322" y="267336"/>
                    </a:lnTo>
                    <a:lnTo>
                      <a:pt x="240510" y="266749"/>
                    </a:lnTo>
                    <a:lnTo>
                      <a:pt x="243501" y="266018"/>
                    </a:lnTo>
                    <a:lnTo>
                      <a:pt x="245187" y="266587"/>
                    </a:lnTo>
                    <a:lnTo>
                      <a:pt x="247061" y="267336"/>
                    </a:lnTo>
                    <a:lnTo>
                      <a:pt x="247823" y="263951"/>
                    </a:lnTo>
                    <a:lnTo>
                      <a:pt x="246693" y="251024"/>
                    </a:lnTo>
                    <a:lnTo>
                      <a:pt x="245187" y="250660"/>
                    </a:lnTo>
                    <a:lnTo>
                      <a:pt x="242556" y="251601"/>
                    </a:lnTo>
                    <a:lnTo>
                      <a:pt x="243313" y="254588"/>
                    </a:lnTo>
                    <a:lnTo>
                      <a:pt x="240133" y="254588"/>
                    </a:lnTo>
                    <a:lnTo>
                      <a:pt x="236565" y="253844"/>
                    </a:lnTo>
                    <a:lnTo>
                      <a:pt x="234691" y="249907"/>
                    </a:lnTo>
                    <a:lnTo>
                      <a:pt x="229265" y="244845"/>
                    </a:lnTo>
                    <a:lnTo>
                      <a:pt x="228901" y="242427"/>
                    </a:lnTo>
                    <a:lnTo>
                      <a:pt x="228901" y="232119"/>
                    </a:lnTo>
                    <a:lnTo>
                      <a:pt x="231699" y="228366"/>
                    </a:lnTo>
                    <a:lnTo>
                      <a:pt x="232461" y="227065"/>
                    </a:lnTo>
                    <a:lnTo>
                      <a:pt x="233214" y="225935"/>
                    </a:lnTo>
                    <a:lnTo>
                      <a:pt x="233770" y="221999"/>
                    </a:lnTo>
                    <a:lnTo>
                      <a:pt x="233770" y="217322"/>
                    </a:lnTo>
                    <a:lnTo>
                      <a:pt x="234134" y="214681"/>
                    </a:lnTo>
                    <a:lnTo>
                      <a:pt x="232089" y="212075"/>
                    </a:lnTo>
                    <a:lnTo>
                      <a:pt x="231327" y="209089"/>
                    </a:lnTo>
                    <a:lnTo>
                      <a:pt x="232872" y="205777"/>
                    </a:lnTo>
                    <a:cubicBezTo>
                      <a:pt x="233518" y="205490"/>
                      <a:pt x="234181" y="205216"/>
                      <a:pt x="234746" y="204818"/>
                    </a:cubicBezTo>
                    <a:cubicBezTo>
                      <a:pt x="233942" y="205383"/>
                      <a:pt x="233013" y="205811"/>
                      <a:pt x="232089" y="206174"/>
                    </a:cubicBezTo>
                    <a:cubicBezTo>
                      <a:pt x="232038" y="206192"/>
                      <a:pt x="231374" y="205319"/>
                      <a:pt x="231460" y="204972"/>
                    </a:cubicBezTo>
                    <a:cubicBezTo>
                      <a:pt x="231939" y="203021"/>
                      <a:pt x="233351" y="201810"/>
                      <a:pt x="234678" y="202169"/>
                    </a:cubicBezTo>
                    <a:cubicBezTo>
                      <a:pt x="234626" y="202169"/>
                      <a:pt x="234588" y="202199"/>
                      <a:pt x="234571" y="202169"/>
                    </a:cubicBezTo>
                    <a:lnTo>
                      <a:pt x="236569" y="197873"/>
                    </a:lnTo>
                    <a:lnTo>
                      <a:pt x="260468" y="192447"/>
                    </a:lnTo>
                    <a:cubicBezTo>
                      <a:pt x="260309" y="191232"/>
                      <a:pt x="260523" y="189923"/>
                      <a:pt x="260887" y="188605"/>
                    </a:cubicBezTo>
                    <a:lnTo>
                      <a:pt x="260866" y="188541"/>
                    </a:lnTo>
                    <a:cubicBezTo>
                      <a:pt x="260874" y="188541"/>
                      <a:pt x="260887" y="188562"/>
                      <a:pt x="260895" y="188562"/>
                    </a:cubicBezTo>
                    <a:cubicBezTo>
                      <a:pt x="260793" y="188502"/>
                      <a:pt x="260724" y="188425"/>
                      <a:pt x="260613" y="188369"/>
                    </a:cubicBezTo>
                    <a:cubicBezTo>
                      <a:pt x="260579" y="188121"/>
                      <a:pt x="260562" y="187860"/>
                      <a:pt x="260515" y="187599"/>
                    </a:cubicBezTo>
                    <a:cubicBezTo>
                      <a:pt x="257708" y="185789"/>
                      <a:pt x="257845" y="181985"/>
                      <a:pt x="255542" y="179815"/>
                    </a:cubicBezTo>
                    <a:cubicBezTo>
                      <a:pt x="253086" y="177522"/>
                      <a:pt x="250437" y="175327"/>
                      <a:pt x="248341" y="172708"/>
                    </a:cubicBezTo>
                    <a:cubicBezTo>
                      <a:pt x="246603" y="170586"/>
                      <a:pt x="244592" y="167984"/>
                      <a:pt x="244327" y="165429"/>
                    </a:cubicBezTo>
                    <a:cubicBezTo>
                      <a:pt x="243304" y="155356"/>
                      <a:pt x="239889" y="145621"/>
                      <a:pt x="240544" y="135369"/>
                    </a:cubicBezTo>
                    <a:cubicBezTo>
                      <a:pt x="240591" y="134675"/>
                      <a:pt x="241875" y="133482"/>
                      <a:pt x="242474" y="133529"/>
                    </a:cubicBezTo>
                    <a:cubicBezTo>
                      <a:pt x="243424" y="133666"/>
                      <a:pt x="244930" y="134461"/>
                      <a:pt x="245114" y="135240"/>
                    </a:cubicBezTo>
                    <a:lnTo>
                      <a:pt x="246137" y="140105"/>
                    </a:lnTo>
                    <a:lnTo>
                      <a:pt x="249702" y="140478"/>
                    </a:lnTo>
                    <a:lnTo>
                      <a:pt x="254567" y="138980"/>
                    </a:lnTo>
                    <a:lnTo>
                      <a:pt x="248281" y="139733"/>
                    </a:lnTo>
                    <a:lnTo>
                      <a:pt x="248281" y="138604"/>
                    </a:lnTo>
                    <a:lnTo>
                      <a:pt x="246313" y="133978"/>
                    </a:lnTo>
                    <a:lnTo>
                      <a:pt x="242102" y="129327"/>
                    </a:lnTo>
                    <a:lnTo>
                      <a:pt x="240429" y="119784"/>
                    </a:lnTo>
                    <a:lnTo>
                      <a:pt x="240287" y="116271"/>
                    </a:lnTo>
                    <a:lnTo>
                      <a:pt x="238884" y="113879"/>
                    </a:lnTo>
                    <a:lnTo>
                      <a:pt x="238589" y="112471"/>
                    </a:lnTo>
                    <a:lnTo>
                      <a:pt x="239988" y="111782"/>
                    </a:lnTo>
                    <a:lnTo>
                      <a:pt x="239286" y="112120"/>
                    </a:lnTo>
                    <a:lnTo>
                      <a:pt x="238884" y="110370"/>
                    </a:lnTo>
                    <a:lnTo>
                      <a:pt x="241319" y="103122"/>
                    </a:lnTo>
                    <a:lnTo>
                      <a:pt x="243227" y="99138"/>
                    </a:lnTo>
                    <a:lnTo>
                      <a:pt x="246993" y="95642"/>
                    </a:lnTo>
                    <a:lnTo>
                      <a:pt x="247866" y="86989"/>
                    </a:lnTo>
                    <a:lnTo>
                      <a:pt x="250994" y="75718"/>
                    </a:lnTo>
                    <a:lnTo>
                      <a:pt x="256985" y="63018"/>
                    </a:lnTo>
                    <a:lnTo>
                      <a:pt x="262012" y="57738"/>
                    </a:lnTo>
                    <a:lnTo>
                      <a:pt x="268016" y="45499"/>
                    </a:lnTo>
                    <a:lnTo>
                      <a:pt x="266330" y="39513"/>
                    </a:lnTo>
                    <a:lnTo>
                      <a:pt x="266330" y="30150"/>
                    </a:lnTo>
                    <a:close/>
                  </a:path>
                </a:pathLst>
              </a:custGeom>
              <a:grpFill/>
              <a:ln w="5028" cap="flat">
                <a:solidFill>
                  <a:schemeClr val="bg1"/>
                </a:solidFill>
                <a:prstDash val="solid"/>
                <a:miter/>
              </a:ln>
            </p:spPr>
            <p:txBody>
              <a:bodyPr rtlCol="0" anchor="ctr"/>
              <a:lstStyle/>
              <a:p>
                <a:endParaRPr lang="en-US"/>
              </a:p>
            </p:txBody>
          </p:sp>
          <p:sp>
            <p:nvSpPr>
              <p:cNvPr id="619" name="Freeform 618">
                <a:extLst>
                  <a:ext uri="{FF2B5EF4-FFF2-40B4-BE49-F238E27FC236}">
                    <a16:creationId xmlns:a16="http://schemas.microsoft.com/office/drawing/2014/main" id="{0EF439DC-2308-9C75-D488-2A469356D400}"/>
                  </a:ext>
                </a:extLst>
              </p:cNvPr>
              <p:cNvSpPr/>
              <p:nvPr/>
            </p:nvSpPr>
            <p:spPr>
              <a:xfrm>
                <a:off x="6586645" y="5212225"/>
                <a:ext cx="1446" cy="8074"/>
              </a:xfrm>
              <a:custGeom>
                <a:avLst/>
                <a:gdLst>
                  <a:gd name="connsiteX0" fmla="*/ 1001 w 1446"/>
                  <a:gd name="connsiteY0" fmla="*/ 7707 h 8074"/>
                  <a:gd name="connsiteX1" fmla="*/ 903 w 1446"/>
                  <a:gd name="connsiteY1" fmla="*/ 7420 h 8074"/>
                  <a:gd name="connsiteX2" fmla="*/ 0 w 1446"/>
                  <a:gd name="connsiteY2" fmla="*/ 0 h 8074"/>
                  <a:gd name="connsiteX3" fmla="*/ 937 w 1446"/>
                  <a:gd name="connsiteY3" fmla="*/ 7647 h 8074"/>
                  <a:gd name="connsiteX4" fmla="*/ 1446 w 1446"/>
                  <a:gd name="connsiteY4" fmla="*/ 8075 h 8074"/>
                  <a:gd name="connsiteX5" fmla="*/ 1001 w 1446"/>
                  <a:gd name="connsiteY5" fmla="*/ 7707 h 8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6" h="8074">
                    <a:moveTo>
                      <a:pt x="1001" y="7707"/>
                    </a:moveTo>
                    <a:lnTo>
                      <a:pt x="903" y="7420"/>
                    </a:lnTo>
                    <a:cubicBezTo>
                      <a:pt x="607" y="4964"/>
                      <a:pt x="308" y="2486"/>
                      <a:pt x="0" y="0"/>
                    </a:cubicBezTo>
                    <a:cubicBezTo>
                      <a:pt x="321" y="2563"/>
                      <a:pt x="620" y="5126"/>
                      <a:pt x="937" y="7647"/>
                    </a:cubicBezTo>
                    <a:cubicBezTo>
                      <a:pt x="1134" y="7779"/>
                      <a:pt x="1228" y="7976"/>
                      <a:pt x="1446" y="8075"/>
                    </a:cubicBezTo>
                    <a:cubicBezTo>
                      <a:pt x="1258" y="7985"/>
                      <a:pt x="1147" y="7839"/>
                      <a:pt x="1001" y="7707"/>
                    </a:cubicBezTo>
                    <a:close/>
                  </a:path>
                </a:pathLst>
              </a:custGeom>
              <a:grpFill/>
              <a:ln w="5028" cap="flat">
                <a:solidFill>
                  <a:schemeClr val="bg1"/>
                </a:solidFill>
                <a:prstDash val="solid"/>
                <a:miter/>
              </a:ln>
            </p:spPr>
            <p:txBody>
              <a:bodyPr rtlCol="0" anchor="ctr"/>
              <a:lstStyle/>
              <a:p>
                <a:endParaRPr lang="en-US"/>
              </a:p>
            </p:txBody>
          </p:sp>
        </p:grpSp>
        <p:sp>
          <p:nvSpPr>
            <p:cNvPr id="555" name="Freeform 554">
              <a:extLst>
                <a:ext uri="{FF2B5EF4-FFF2-40B4-BE49-F238E27FC236}">
                  <a16:creationId xmlns:a16="http://schemas.microsoft.com/office/drawing/2014/main" id="{56665312-BC5B-09F6-6ACB-B1B7CC49D3C7}"/>
                </a:ext>
              </a:extLst>
            </p:cNvPr>
            <p:cNvSpPr/>
            <p:nvPr/>
          </p:nvSpPr>
          <p:spPr>
            <a:xfrm>
              <a:off x="6323319" y="5170722"/>
              <a:ext cx="16799" cy="23522"/>
            </a:xfrm>
            <a:custGeom>
              <a:avLst/>
              <a:gdLst>
                <a:gd name="connsiteX0" fmla="*/ 3744 w 16799"/>
                <a:gd name="connsiteY0" fmla="*/ 20125 h 23522"/>
                <a:gd name="connsiteX1" fmla="*/ 9264 w 16799"/>
                <a:gd name="connsiteY1" fmla="*/ 18126 h 23522"/>
                <a:gd name="connsiteX2" fmla="*/ 9632 w 16799"/>
                <a:gd name="connsiteY2" fmla="*/ 12880 h 23522"/>
                <a:gd name="connsiteX3" fmla="*/ 16628 w 16799"/>
                <a:gd name="connsiteY3" fmla="*/ 6248 h 23522"/>
                <a:gd name="connsiteX4" fmla="*/ 16800 w 16799"/>
                <a:gd name="connsiteY4" fmla="*/ 3081 h 23522"/>
                <a:gd name="connsiteX5" fmla="*/ 14404 w 16799"/>
                <a:gd name="connsiteY5" fmla="*/ 689 h 23522"/>
                <a:gd name="connsiteX6" fmla="*/ 12996 w 16799"/>
                <a:gd name="connsiteY6" fmla="*/ 0 h 23522"/>
                <a:gd name="connsiteX7" fmla="*/ 9910 w 16799"/>
                <a:gd name="connsiteY7" fmla="*/ 2234 h 23522"/>
                <a:gd name="connsiteX8" fmla="*/ 5837 w 16799"/>
                <a:gd name="connsiteY8" fmla="*/ 5490 h 23522"/>
                <a:gd name="connsiteX9" fmla="*/ 0 w 16799"/>
                <a:gd name="connsiteY9" fmla="*/ 9538 h 23522"/>
                <a:gd name="connsiteX10" fmla="*/ 2768 w 16799"/>
                <a:gd name="connsiteY10" fmla="*/ 17339 h 23522"/>
                <a:gd name="connsiteX11" fmla="*/ 4964 w 16799"/>
                <a:gd name="connsiteY11" fmla="*/ 23522 h 23522"/>
                <a:gd name="connsiteX12" fmla="*/ 5028 w 16799"/>
                <a:gd name="connsiteY12" fmla="*/ 23479 h 23522"/>
                <a:gd name="connsiteX13" fmla="*/ 3744 w 16799"/>
                <a:gd name="connsiteY13" fmla="*/ 20125 h 23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799" h="23522">
                  <a:moveTo>
                    <a:pt x="3744" y="20125"/>
                  </a:moveTo>
                  <a:lnTo>
                    <a:pt x="9264" y="18126"/>
                  </a:lnTo>
                  <a:lnTo>
                    <a:pt x="9632" y="12880"/>
                  </a:lnTo>
                  <a:lnTo>
                    <a:pt x="16628" y="6248"/>
                  </a:lnTo>
                  <a:lnTo>
                    <a:pt x="16800" y="3081"/>
                  </a:lnTo>
                  <a:lnTo>
                    <a:pt x="14404" y="689"/>
                  </a:lnTo>
                  <a:lnTo>
                    <a:pt x="12996" y="0"/>
                  </a:lnTo>
                  <a:lnTo>
                    <a:pt x="9910" y="2234"/>
                  </a:lnTo>
                  <a:lnTo>
                    <a:pt x="5837" y="5490"/>
                  </a:lnTo>
                  <a:lnTo>
                    <a:pt x="0" y="9538"/>
                  </a:lnTo>
                  <a:cubicBezTo>
                    <a:pt x="1177" y="12037"/>
                    <a:pt x="1981" y="14630"/>
                    <a:pt x="2768" y="17339"/>
                  </a:cubicBezTo>
                  <a:cubicBezTo>
                    <a:pt x="3368" y="19457"/>
                    <a:pt x="4202" y="21455"/>
                    <a:pt x="4964" y="23522"/>
                  </a:cubicBezTo>
                  <a:lnTo>
                    <a:pt x="5028" y="23479"/>
                  </a:lnTo>
                  <a:cubicBezTo>
                    <a:pt x="4587" y="22354"/>
                    <a:pt x="4108" y="21237"/>
                    <a:pt x="3744" y="20125"/>
                  </a:cubicBezTo>
                  <a:close/>
                </a:path>
              </a:pathLst>
            </a:custGeom>
            <a:grpFill/>
            <a:ln w="5028" cap="flat">
              <a:solidFill>
                <a:schemeClr val="bg1"/>
              </a:solidFill>
              <a:prstDash val="solid"/>
              <a:miter/>
            </a:ln>
          </p:spPr>
          <p:txBody>
            <a:bodyPr rtlCol="0" anchor="ctr"/>
            <a:lstStyle/>
            <a:p>
              <a:endParaRPr lang="en-US"/>
            </a:p>
          </p:txBody>
        </p:sp>
        <p:sp>
          <p:nvSpPr>
            <p:cNvPr id="556" name="Freeform 555">
              <a:extLst>
                <a:ext uri="{FF2B5EF4-FFF2-40B4-BE49-F238E27FC236}">
                  <a16:creationId xmlns:a16="http://schemas.microsoft.com/office/drawing/2014/main" id="{1F910928-16CB-6AD3-D4DE-1AE711D027CA}"/>
                </a:ext>
              </a:extLst>
            </p:cNvPr>
            <p:cNvSpPr/>
            <p:nvPr/>
          </p:nvSpPr>
          <p:spPr>
            <a:xfrm>
              <a:off x="6311286" y="5053445"/>
              <a:ext cx="109420" cy="126818"/>
            </a:xfrm>
            <a:custGeom>
              <a:avLst/>
              <a:gdLst>
                <a:gd name="connsiteX0" fmla="*/ 28781 w 109420"/>
                <a:gd name="connsiteY0" fmla="*/ 123409 h 126818"/>
                <a:gd name="connsiteX1" fmla="*/ 33274 w 109420"/>
                <a:gd name="connsiteY1" fmla="*/ 123409 h 126818"/>
                <a:gd name="connsiteX2" fmla="*/ 36270 w 109420"/>
                <a:gd name="connsiteY2" fmla="*/ 124534 h 126818"/>
                <a:gd name="connsiteX3" fmla="*/ 38884 w 109420"/>
                <a:gd name="connsiteY3" fmla="*/ 120413 h 126818"/>
                <a:gd name="connsiteX4" fmla="*/ 42624 w 109420"/>
                <a:gd name="connsiteY4" fmla="*/ 118924 h 126818"/>
                <a:gd name="connsiteX5" fmla="*/ 49385 w 109420"/>
                <a:gd name="connsiteY5" fmla="*/ 115912 h 126818"/>
                <a:gd name="connsiteX6" fmla="*/ 47511 w 109420"/>
                <a:gd name="connsiteY6" fmla="*/ 120037 h 126818"/>
                <a:gd name="connsiteX7" fmla="*/ 48640 w 109420"/>
                <a:gd name="connsiteY7" fmla="*/ 123789 h 126818"/>
                <a:gd name="connsiteX8" fmla="*/ 52376 w 109420"/>
                <a:gd name="connsiteY8" fmla="*/ 124893 h 126818"/>
                <a:gd name="connsiteX9" fmla="*/ 54623 w 109420"/>
                <a:gd name="connsiteY9" fmla="*/ 124534 h 126818"/>
                <a:gd name="connsiteX10" fmla="*/ 62115 w 109420"/>
                <a:gd name="connsiteY10" fmla="*/ 117046 h 126818"/>
                <a:gd name="connsiteX11" fmla="*/ 65851 w 109420"/>
                <a:gd name="connsiteY11" fmla="*/ 111795 h 126818"/>
                <a:gd name="connsiteX12" fmla="*/ 69985 w 109420"/>
                <a:gd name="connsiteY12" fmla="*/ 111406 h 126818"/>
                <a:gd name="connsiteX13" fmla="*/ 70738 w 109420"/>
                <a:gd name="connsiteY13" fmla="*/ 107670 h 126818"/>
                <a:gd name="connsiteX14" fmla="*/ 72231 w 109420"/>
                <a:gd name="connsiteY14" fmla="*/ 93070 h 126818"/>
                <a:gd name="connsiteX15" fmla="*/ 71093 w 109420"/>
                <a:gd name="connsiteY15" fmla="*/ 87832 h 126818"/>
                <a:gd name="connsiteX16" fmla="*/ 76728 w 109420"/>
                <a:gd name="connsiteY16" fmla="*/ 79591 h 126818"/>
                <a:gd name="connsiteX17" fmla="*/ 80100 w 109420"/>
                <a:gd name="connsiteY17" fmla="*/ 74721 h 126818"/>
                <a:gd name="connsiteX18" fmla="*/ 85706 w 109420"/>
                <a:gd name="connsiteY18" fmla="*/ 70596 h 126818"/>
                <a:gd name="connsiteX19" fmla="*/ 90571 w 109420"/>
                <a:gd name="connsiteY19" fmla="*/ 67973 h 126818"/>
                <a:gd name="connsiteX20" fmla="*/ 94315 w 109420"/>
                <a:gd name="connsiteY20" fmla="*/ 63108 h 126818"/>
                <a:gd name="connsiteX21" fmla="*/ 95449 w 109420"/>
                <a:gd name="connsiteY21" fmla="*/ 53369 h 126818"/>
                <a:gd name="connsiteX22" fmla="*/ 98821 w 109420"/>
                <a:gd name="connsiteY22" fmla="*/ 51109 h 126818"/>
                <a:gd name="connsiteX23" fmla="*/ 98051 w 109420"/>
                <a:gd name="connsiteY23" fmla="*/ 47772 h 126818"/>
                <a:gd name="connsiteX24" fmla="*/ 98449 w 109420"/>
                <a:gd name="connsiteY24" fmla="*/ 38024 h 126818"/>
                <a:gd name="connsiteX25" fmla="*/ 99938 w 109420"/>
                <a:gd name="connsiteY25" fmla="*/ 33899 h 126818"/>
                <a:gd name="connsiteX26" fmla="*/ 102570 w 109420"/>
                <a:gd name="connsiteY26" fmla="*/ 28280 h 126818"/>
                <a:gd name="connsiteX27" fmla="*/ 101440 w 109420"/>
                <a:gd name="connsiteY27" fmla="*/ 24155 h 126818"/>
                <a:gd name="connsiteX28" fmla="*/ 107067 w 109420"/>
                <a:gd name="connsiteY28" fmla="*/ 15178 h 126818"/>
                <a:gd name="connsiteX29" fmla="*/ 108928 w 109420"/>
                <a:gd name="connsiteY29" fmla="*/ 11802 h 126818"/>
                <a:gd name="connsiteX30" fmla="*/ 109288 w 109420"/>
                <a:gd name="connsiteY30" fmla="*/ 4309 h 126818"/>
                <a:gd name="connsiteX31" fmla="*/ 109420 w 109420"/>
                <a:gd name="connsiteY31" fmla="*/ 2075 h 126818"/>
                <a:gd name="connsiteX32" fmla="*/ 104799 w 109420"/>
                <a:gd name="connsiteY32" fmla="*/ 3385 h 126818"/>
                <a:gd name="connsiteX33" fmla="*/ 101145 w 109420"/>
                <a:gd name="connsiteY33" fmla="*/ 0 h 126818"/>
                <a:gd name="connsiteX34" fmla="*/ 95526 w 109420"/>
                <a:gd name="connsiteY34" fmla="*/ 577 h 126818"/>
                <a:gd name="connsiteX35" fmla="*/ 86827 w 109420"/>
                <a:gd name="connsiteY35" fmla="*/ 3667 h 126818"/>
                <a:gd name="connsiteX36" fmla="*/ 81204 w 109420"/>
                <a:gd name="connsiteY36" fmla="*/ 8169 h 126818"/>
                <a:gd name="connsiteX37" fmla="*/ 71084 w 109420"/>
                <a:gd name="connsiteY37" fmla="*/ 25285 h 126818"/>
                <a:gd name="connsiteX38" fmla="*/ 72492 w 109420"/>
                <a:gd name="connsiteY38" fmla="*/ 28956 h 126818"/>
                <a:gd name="connsiteX39" fmla="*/ 71371 w 109420"/>
                <a:gd name="connsiteY39" fmla="*/ 30343 h 126818"/>
                <a:gd name="connsiteX40" fmla="*/ 64636 w 109420"/>
                <a:gd name="connsiteY40" fmla="*/ 28096 h 126818"/>
                <a:gd name="connsiteX41" fmla="*/ 59291 w 109420"/>
                <a:gd name="connsiteY41" fmla="*/ 26701 h 126818"/>
                <a:gd name="connsiteX42" fmla="*/ 54524 w 109420"/>
                <a:gd name="connsiteY42" fmla="*/ 26419 h 126818"/>
                <a:gd name="connsiteX43" fmla="*/ 50318 w 109420"/>
                <a:gd name="connsiteY43" fmla="*/ 25285 h 126818"/>
                <a:gd name="connsiteX44" fmla="*/ 30647 w 109420"/>
                <a:gd name="connsiteY44" fmla="*/ 25285 h 126818"/>
                <a:gd name="connsiteX45" fmla="*/ 30912 w 109420"/>
                <a:gd name="connsiteY45" fmla="*/ 31460 h 126818"/>
                <a:gd name="connsiteX46" fmla="*/ 30912 w 109420"/>
                <a:gd name="connsiteY46" fmla="*/ 38216 h 126818"/>
                <a:gd name="connsiteX47" fmla="*/ 34301 w 109420"/>
                <a:gd name="connsiteY47" fmla="*/ 37091 h 126818"/>
                <a:gd name="connsiteX48" fmla="*/ 38512 w 109420"/>
                <a:gd name="connsiteY48" fmla="*/ 36804 h 126818"/>
                <a:gd name="connsiteX49" fmla="*/ 42162 w 109420"/>
                <a:gd name="connsiteY49" fmla="*/ 35974 h 126818"/>
                <a:gd name="connsiteX50" fmla="*/ 47780 w 109420"/>
                <a:gd name="connsiteY50" fmla="*/ 36261 h 126818"/>
                <a:gd name="connsiteX51" fmla="*/ 48063 w 109420"/>
                <a:gd name="connsiteY51" fmla="*/ 41015 h 126818"/>
                <a:gd name="connsiteX52" fmla="*/ 47489 w 109420"/>
                <a:gd name="connsiteY52" fmla="*/ 44109 h 126818"/>
                <a:gd name="connsiteX53" fmla="*/ 48906 w 109420"/>
                <a:gd name="connsiteY53" fmla="*/ 45790 h 126818"/>
                <a:gd name="connsiteX54" fmla="*/ 46103 w 109420"/>
                <a:gd name="connsiteY54" fmla="*/ 48319 h 126818"/>
                <a:gd name="connsiteX55" fmla="*/ 43275 w 109420"/>
                <a:gd name="connsiteY55" fmla="*/ 49453 h 126818"/>
                <a:gd name="connsiteX56" fmla="*/ 43848 w 109420"/>
                <a:gd name="connsiteY56" fmla="*/ 53381 h 126818"/>
                <a:gd name="connsiteX57" fmla="*/ 41606 w 109420"/>
                <a:gd name="connsiteY57" fmla="*/ 55067 h 126818"/>
                <a:gd name="connsiteX58" fmla="*/ 42735 w 109420"/>
                <a:gd name="connsiteY58" fmla="*/ 60391 h 126818"/>
                <a:gd name="connsiteX59" fmla="*/ 48619 w 109420"/>
                <a:gd name="connsiteY59" fmla="*/ 66022 h 126818"/>
                <a:gd name="connsiteX60" fmla="*/ 48345 w 109420"/>
                <a:gd name="connsiteY60" fmla="*/ 71645 h 126818"/>
                <a:gd name="connsiteX61" fmla="*/ 44982 w 109420"/>
                <a:gd name="connsiteY61" fmla="*/ 79779 h 126818"/>
                <a:gd name="connsiteX62" fmla="*/ 43852 w 109420"/>
                <a:gd name="connsiteY62" fmla="*/ 88209 h 126818"/>
                <a:gd name="connsiteX63" fmla="*/ 42735 w 109420"/>
                <a:gd name="connsiteY63" fmla="*/ 89890 h 126818"/>
                <a:gd name="connsiteX64" fmla="*/ 37960 w 109420"/>
                <a:gd name="connsiteY64" fmla="*/ 87379 h 126818"/>
                <a:gd name="connsiteX65" fmla="*/ 34010 w 109420"/>
                <a:gd name="connsiteY65" fmla="*/ 87931 h 126818"/>
                <a:gd name="connsiteX66" fmla="*/ 29799 w 109420"/>
                <a:gd name="connsiteY66" fmla="*/ 88770 h 126818"/>
                <a:gd name="connsiteX67" fmla="*/ 27001 w 109420"/>
                <a:gd name="connsiteY67" fmla="*/ 86249 h 126818"/>
                <a:gd name="connsiteX68" fmla="*/ 25033 w 109420"/>
                <a:gd name="connsiteY68" fmla="*/ 81191 h 126818"/>
                <a:gd name="connsiteX69" fmla="*/ 22504 w 109420"/>
                <a:gd name="connsiteY69" fmla="*/ 80905 h 126818"/>
                <a:gd name="connsiteX70" fmla="*/ 21104 w 109420"/>
                <a:gd name="connsiteY70" fmla="*/ 82873 h 126818"/>
                <a:gd name="connsiteX71" fmla="*/ 22504 w 109420"/>
                <a:gd name="connsiteY71" fmla="*/ 86514 h 126818"/>
                <a:gd name="connsiteX72" fmla="*/ 18858 w 109420"/>
                <a:gd name="connsiteY72" fmla="*/ 88209 h 126818"/>
                <a:gd name="connsiteX73" fmla="*/ 14647 w 109420"/>
                <a:gd name="connsiteY73" fmla="*/ 88209 h 126818"/>
                <a:gd name="connsiteX74" fmla="*/ 12675 w 109420"/>
                <a:gd name="connsiteY74" fmla="*/ 90181 h 126818"/>
                <a:gd name="connsiteX75" fmla="*/ 10428 w 109420"/>
                <a:gd name="connsiteY75" fmla="*/ 90464 h 126818"/>
                <a:gd name="connsiteX76" fmla="*/ 7056 w 109420"/>
                <a:gd name="connsiteY76" fmla="*/ 89890 h 126818"/>
                <a:gd name="connsiteX77" fmla="*/ 5375 w 109420"/>
                <a:gd name="connsiteY77" fmla="*/ 91016 h 126818"/>
                <a:gd name="connsiteX78" fmla="*/ 5939 w 109420"/>
                <a:gd name="connsiteY78" fmla="*/ 93814 h 126818"/>
                <a:gd name="connsiteX79" fmla="*/ 9029 w 109420"/>
                <a:gd name="connsiteY79" fmla="*/ 94679 h 126818"/>
                <a:gd name="connsiteX80" fmla="*/ 11840 w 109420"/>
                <a:gd name="connsiteY80" fmla="*/ 95505 h 126818"/>
                <a:gd name="connsiteX81" fmla="*/ 13522 w 109420"/>
                <a:gd name="connsiteY81" fmla="*/ 98607 h 126818"/>
                <a:gd name="connsiteX82" fmla="*/ 14074 w 109420"/>
                <a:gd name="connsiteY82" fmla="*/ 103652 h 126818"/>
                <a:gd name="connsiteX83" fmla="*/ 13522 w 109420"/>
                <a:gd name="connsiteY83" fmla="*/ 105903 h 126818"/>
                <a:gd name="connsiteX84" fmla="*/ 10159 w 109420"/>
                <a:gd name="connsiteY84" fmla="*/ 104508 h 126818"/>
                <a:gd name="connsiteX85" fmla="*/ 8173 w 109420"/>
                <a:gd name="connsiteY85" fmla="*/ 104508 h 126818"/>
                <a:gd name="connsiteX86" fmla="*/ 5379 w 109420"/>
                <a:gd name="connsiteY86" fmla="*/ 106198 h 126818"/>
                <a:gd name="connsiteX87" fmla="*/ 2289 w 109420"/>
                <a:gd name="connsiteY87" fmla="*/ 109283 h 126818"/>
                <a:gd name="connsiteX88" fmla="*/ 0 w 109420"/>
                <a:gd name="connsiteY88" fmla="*/ 111081 h 126818"/>
                <a:gd name="connsiteX89" fmla="*/ 2028 w 109420"/>
                <a:gd name="connsiteY89" fmla="*/ 112925 h 126818"/>
                <a:gd name="connsiteX90" fmla="*/ 11969 w 109420"/>
                <a:gd name="connsiteY90" fmla="*/ 126635 h 126818"/>
                <a:gd name="connsiteX91" fmla="*/ 12041 w 109420"/>
                <a:gd name="connsiteY91" fmla="*/ 126819 h 126818"/>
                <a:gd name="connsiteX92" fmla="*/ 17878 w 109420"/>
                <a:gd name="connsiteY92" fmla="*/ 122771 h 126818"/>
                <a:gd name="connsiteX93" fmla="*/ 21952 w 109420"/>
                <a:gd name="connsiteY93" fmla="*/ 119515 h 126818"/>
                <a:gd name="connsiteX94" fmla="*/ 25037 w 109420"/>
                <a:gd name="connsiteY94" fmla="*/ 117281 h 126818"/>
                <a:gd name="connsiteX95" fmla="*/ 26445 w 109420"/>
                <a:gd name="connsiteY95" fmla="*/ 117970 h 126818"/>
                <a:gd name="connsiteX96" fmla="*/ 28841 w 109420"/>
                <a:gd name="connsiteY96" fmla="*/ 120362 h 126818"/>
                <a:gd name="connsiteX97" fmla="*/ 28670 w 109420"/>
                <a:gd name="connsiteY97" fmla="*/ 123528 h 126818"/>
                <a:gd name="connsiteX98" fmla="*/ 28781 w 109420"/>
                <a:gd name="connsiteY98" fmla="*/ 123409 h 126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109420" h="126818">
                  <a:moveTo>
                    <a:pt x="28781" y="123409"/>
                  </a:moveTo>
                  <a:lnTo>
                    <a:pt x="33274" y="123409"/>
                  </a:lnTo>
                  <a:lnTo>
                    <a:pt x="36270" y="124534"/>
                  </a:lnTo>
                  <a:lnTo>
                    <a:pt x="38884" y="120413"/>
                  </a:lnTo>
                  <a:lnTo>
                    <a:pt x="42624" y="118924"/>
                  </a:lnTo>
                  <a:lnTo>
                    <a:pt x="49385" y="115912"/>
                  </a:lnTo>
                  <a:lnTo>
                    <a:pt x="47511" y="120037"/>
                  </a:lnTo>
                  <a:lnTo>
                    <a:pt x="48640" y="123789"/>
                  </a:lnTo>
                  <a:lnTo>
                    <a:pt x="52376" y="124893"/>
                  </a:lnTo>
                  <a:lnTo>
                    <a:pt x="54623" y="124534"/>
                  </a:lnTo>
                  <a:lnTo>
                    <a:pt x="62115" y="117046"/>
                  </a:lnTo>
                  <a:lnTo>
                    <a:pt x="65851" y="111795"/>
                  </a:lnTo>
                  <a:lnTo>
                    <a:pt x="69985" y="111406"/>
                  </a:lnTo>
                  <a:lnTo>
                    <a:pt x="70738" y="107670"/>
                  </a:lnTo>
                  <a:lnTo>
                    <a:pt x="72231" y="93070"/>
                  </a:lnTo>
                  <a:lnTo>
                    <a:pt x="71093" y="87832"/>
                  </a:lnTo>
                  <a:lnTo>
                    <a:pt x="76728" y="79591"/>
                  </a:lnTo>
                  <a:lnTo>
                    <a:pt x="80100" y="74721"/>
                  </a:lnTo>
                  <a:lnTo>
                    <a:pt x="85706" y="70596"/>
                  </a:lnTo>
                  <a:lnTo>
                    <a:pt x="90571" y="67973"/>
                  </a:lnTo>
                  <a:lnTo>
                    <a:pt x="94315" y="63108"/>
                  </a:lnTo>
                  <a:lnTo>
                    <a:pt x="95449" y="53369"/>
                  </a:lnTo>
                  <a:lnTo>
                    <a:pt x="98821" y="51109"/>
                  </a:lnTo>
                  <a:lnTo>
                    <a:pt x="98051" y="47772"/>
                  </a:lnTo>
                  <a:lnTo>
                    <a:pt x="98449" y="38024"/>
                  </a:lnTo>
                  <a:lnTo>
                    <a:pt x="99938" y="33899"/>
                  </a:lnTo>
                  <a:lnTo>
                    <a:pt x="102570" y="28280"/>
                  </a:lnTo>
                  <a:lnTo>
                    <a:pt x="101440" y="24155"/>
                  </a:lnTo>
                  <a:lnTo>
                    <a:pt x="107067" y="15178"/>
                  </a:lnTo>
                  <a:lnTo>
                    <a:pt x="108928" y="11802"/>
                  </a:lnTo>
                  <a:lnTo>
                    <a:pt x="109288" y="4309"/>
                  </a:lnTo>
                  <a:lnTo>
                    <a:pt x="109420" y="2075"/>
                  </a:lnTo>
                  <a:lnTo>
                    <a:pt x="104799" y="3385"/>
                  </a:lnTo>
                  <a:lnTo>
                    <a:pt x="101145" y="0"/>
                  </a:lnTo>
                  <a:lnTo>
                    <a:pt x="95526" y="577"/>
                  </a:lnTo>
                  <a:lnTo>
                    <a:pt x="86827" y="3667"/>
                  </a:lnTo>
                  <a:lnTo>
                    <a:pt x="81204" y="8169"/>
                  </a:lnTo>
                  <a:lnTo>
                    <a:pt x="71084" y="25285"/>
                  </a:lnTo>
                  <a:lnTo>
                    <a:pt x="72492" y="28956"/>
                  </a:lnTo>
                  <a:lnTo>
                    <a:pt x="71371" y="30343"/>
                  </a:lnTo>
                  <a:lnTo>
                    <a:pt x="64636" y="28096"/>
                  </a:lnTo>
                  <a:lnTo>
                    <a:pt x="59291" y="26701"/>
                  </a:lnTo>
                  <a:lnTo>
                    <a:pt x="54524" y="26419"/>
                  </a:lnTo>
                  <a:lnTo>
                    <a:pt x="50318" y="25285"/>
                  </a:lnTo>
                  <a:lnTo>
                    <a:pt x="30647" y="25285"/>
                  </a:lnTo>
                  <a:lnTo>
                    <a:pt x="30912" y="31460"/>
                  </a:lnTo>
                  <a:lnTo>
                    <a:pt x="30912" y="38216"/>
                  </a:lnTo>
                  <a:lnTo>
                    <a:pt x="34301" y="37091"/>
                  </a:lnTo>
                  <a:lnTo>
                    <a:pt x="38512" y="36804"/>
                  </a:lnTo>
                  <a:lnTo>
                    <a:pt x="42162" y="35974"/>
                  </a:lnTo>
                  <a:lnTo>
                    <a:pt x="47780" y="36261"/>
                  </a:lnTo>
                  <a:lnTo>
                    <a:pt x="48063" y="41015"/>
                  </a:lnTo>
                  <a:lnTo>
                    <a:pt x="47489" y="44109"/>
                  </a:lnTo>
                  <a:lnTo>
                    <a:pt x="48906" y="45790"/>
                  </a:lnTo>
                  <a:lnTo>
                    <a:pt x="46103" y="48319"/>
                  </a:lnTo>
                  <a:lnTo>
                    <a:pt x="43275" y="49453"/>
                  </a:lnTo>
                  <a:lnTo>
                    <a:pt x="43848" y="53381"/>
                  </a:lnTo>
                  <a:lnTo>
                    <a:pt x="41606" y="55067"/>
                  </a:lnTo>
                  <a:lnTo>
                    <a:pt x="42735" y="60391"/>
                  </a:lnTo>
                  <a:lnTo>
                    <a:pt x="48619" y="66022"/>
                  </a:lnTo>
                  <a:lnTo>
                    <a:pt x="48345" y="71645"/>
                  </a:lnTo>
                  <a:lnTo>
                    <a:pt x="44982" y="79779"/>
                  </a:lnTo>
                  <a:lnTo>
                    <a:pt x="43852" y="88209"/>
                  </a:lnTo>
                  <a:lnTo>
                    <a:pt x="42735" y="89890"/>
                  </a:lnTo>
                  <a:lnTo>
                    <a:pt x="37960" y="87379"/>
                  </a:lnTo>
                  <a:lnTo>
                    <a:pt x="34010" y="87931"/>
                  </a:lnTo>
                  <a:lnTo>
                    <a:pt x="29799" y="88770"/>
                  </a:lnTo>
                  <a:lnTo>
                    <a:pt x="27001" y="86249"/>
                  </a:lnTo>
                  <a:lnTo>
                    <a:pt x="25033" y="81191"/>
                  </a:lnTo>
                  <a:lnTo>
                    <a:pt x="22504" y="80905"/>
                  </a:lnTo>
                  <a:lnTo>
                    <a:pt x="21104" y="82873"/>
                  </a:lnTo>
                  <a:lnTo>
                    <a:pt x="22504" y="86514"/>
                  </a:lnTo>
                  <a:lnTo>
                    <a:pt x="18858" y="88209"/>
                  </a:lnTo>
                  <a:lnTo>
                    <a:pt x="14647" y="88209"/>
                  </a:lnTo>
                  <a:lnTo>
                    <a:pt x="12675" y="90181"/>
                  </a:lnTo>
                  <a:lnTo>
                    <a:pt x="10428" y="90464"/>
                  </a:lnTo>
                  <a:lnTo>
                    <a:pt x="7056" y="89890"/>
                  </a:lnTo>
                  <a:lnTo>
                    <a:pt x="5375" y="91016"/>
                  </a:lnTo>
                  <a:lnTo>
                    <a:pt x="5939" y="93814"/>
                  </a:lnTo>
                  <a:lnTo>
                    <a:pt x="9029" y="94679"/>
                  </a:lnTo>
                  <a:lnTo>
                    <a:pt x="11840" y="95505"/>
                  </a:lnTo>
                  <a:lnTo>
                    <a:pt x="13522" y="98607"/>
                  </a:lnTo>
                  <a:lnTo>
                    <a:pt x="14074" y="103652"/>
                  </a:lnTo>
                  <a:lnTo>
                    <a:pt x="13522" y="105903"/>
                  </a:lnTo>
                  <a:lnTo>
                    <a:pt x="10159" y="104508"/>
                  </a:lnTo>
                  <a:lnTo>
                    <a:pt x="8173" y="104508"/>
                  </a:lnTo>
                  <a:lnTo>
                    <a:pt x="5379" y="106198"/>
                  </a:lnTo>
                  <a:lnTo>
                    <a:pt x="2289" y="109283"/>
                  </a:lnTo>
                  <a:lnTo>
                    <a:pt x="0" y="111081"/>
                  </a:lnTo>
                  <a:cubicBezTo>
                    <a:pt x="672" y="111714"/>
                    <a:pt x="1331" y="112330"/>
                    <a:pt x="2028" y="112925"/>
                  </a:cubicBezTo>
                  <a:cubicBezTo>
                    <a:pt x="6466" y="116699"/>
                    <a:pt x="9504" y="121449"/>
                    <a:pt x="11969" y="126635"/>
                  </a:cubicBezTo>
                  <a:cubicBezTo>
                    <a:pt x="12003" y="126695"/>
                    <a:pt x="12020" y="126751"/>
                    <a:pt x="12041" y="126819"/>
                  </a:cubicBezTo>
                  <a:lnTo>
                    <a:pt x="17878" y="122771"/>
                  </a:lnTo>
                  <a:lnTo>
                    <a:pt x="21952" y="119515"/>
                  </a:lnTo>
                  <a:lnTo>
                    <a:pt x="25037" y="117281"/>
                  </a:lnTo>
                  <a:lnTo>
                    <a:pt x="26445" y="117970"/>
                  </a:lnTo>
                  <a:lnTo>
                    <a:pt x="28841" y="120362"/>
                  </a:lnTo>
                  <a:lnTo>
                    <a:pt x="28670" y="123528"/>
                  </a:lnTo>
                  <a:lnTo>
                    <a:pt x="28781" y="123409"/>
                  </a:lnTo>
                  <a:close/>
                </a:path>
              </a:pathLst>
            </a:custGeom>
            <a:grpFill/>
            <a:ln w="5028" cap="flat">
              <a:solidFill>
                <a:schemeClr val="bg1"/>
              </a:solidFill>
              <a:prstDash val="solid"/>
              <a:miter/>
            </a:ln>
          </p:spPr>
          <p:txBody>
            <a:bodyPr rtlCol="0" anchor="ctr"/>
            <a:lstStyle/>
            <a:p>
              <a:endParaRPr lang="en-US"/>
            </a:p>
          </p:txBody>
        </p:sp>
        <p:sp>
          <p:nvSpPr>
            <p:cNvPr id="557" name="Freeform 556">
              <a:extLst>
                <a:ext uri="{FF2B5EF4-FFF2-40B4-BE49-F238E27FC236}">
                  <a16:creationId xmlns:a16="http://schemas.microsoft.com/office/drawing/2014/main" id="{BAC1FBFB-D8DA-0188-38DA-72DFCADB4F9A}"/>
                </a:ext>
              </a:extLst>
            </p:cNvPr>
            <p:cNvSpPr/>
            <p:nvPr/>
          </p:nvSpPr>
          <p:spPr>
            <a:xfrm>
              <a:off x="6280421" y="5076766"/>
              <a:ext cx="79762" cy="89599"/>
            </a:xfrm>
            <a:custGeom>
              <a:avLst/>
              <a:gdLst>
                <a:gd name="connsiteX0" fmla="*/ 33146 w 79762"/>
                <a:gd name="connsiteY0" fmla="*/ 85958 h 89599"/>
                <a:gd name="connsiteX1" fmla="*/ 36235 w 79762"/>
                <a:gd name="connsiteY1" fmla="*/ 82873 h 89599"/>
                <a:gd name="connsiteX2" fmla="*/ 39030 w 79762"/>
                <a:gd name="connsiteY2" fmla="*/ 81183 h 89599"/>
                <a:gd name="connsiteX3" fmla="*/ 41015 w 79762"/>
                <a:gd name="connsiteY3" fmla="*/ 81183 h 89599"/>
                <a:gd name="connsiteX4" fmla="*/ 44379 w 79762"/>
                <a:gd name="connsiteY4" fmla="*/ 82578 h 89599"/>
                <a:gd name="connsiteX5" fmla="*/ 44930 w 79762"/>
                <a:gd name="connsiteY5" fmla="*/ 80327 h 89599"/>
                <a:gd name="connsiteX6" fmla="*/ 44379 w 79762"/>
                <a:gd name="connsiteY6" fmla="*/ 75282 h 89599"/>
                <a:gd name="connsiteX7" fmla="*/ 42697 w 79762"/>
                <a:gd name="connsiteY7" fmla="*/ 72180 h 89599"/>
                <a:gd name="connsiteX8" fmla="*/ 39886 w 79762"/>
                <a:gd name="connsiteY8" fmla="*/ 71354 h 89599"/>
                <a:gd name="connsiteX9" fmla="*/ 36796 w 79762"/>
                <a:gd name="connsiteY9" fmla="*/ 70489 h 89599"/>
                <a:gd name="connsiteX10" fmla="*/ 36231 w 79762"/>
                <a:gd name="connsiteY10" fmla="*/ 67691 h 89599"/>
                <a:gd name="connsiteX11" fmla="*/ 37913 w 79762"/>
                <a:gd name="connsiteY11" fmla="*/ 66566 h 89599"/>
                <a:gd name="connsiteX12" fmla="*/ 41285 w 79762"/>
                <a:gd name="connsiteY12" fmla="*/ 67139 h 89599"/>
                <a:gd name="connsiteX13" fmla="*/ 43531 w 79762"/>
                <a:gd name="connsiteY13" fmla="*/ 66856 h 89599"/>
                <a:gd name="connsiteX14" fmla="*/ 45504 w 79762"/>
                <a:gd name="connsiteY14" fmla="*/ 64884 h 89599"/>
                <a:gd name="connsiteX15" fmla="*/ 49715 w 79762"/>
                <a:gd name="connsiteY15" fmla="*/ 64884 h 89599"/>
                <a:gd name="connsiteX16" fmla="*/ 53360 w 79762"/>
                <a:gd name="connsiteY16" fmla="*/ 63189 h 89599"/>
                <a:gd name="connsiteX17" fmla="*/ 51961 w 79762"/>
                <a:gd name="connsiteY17" fmla="*/ 59548 h 89599"/>
                <a:gd name="connsiteX18" fmla="*/ 53360 w 79762"/>
                <a:gd name="connsiteY18" fmla="*/ 57579 h 89599"/>
                <a:gd name="connsiteX19" fmla="*/ 55889 w 79762"/>
                <a:gd name="connsiteY19" fmla="*/ 57866 h 89599"/>
                <a:gd name="connsiteX20" fmla="*/ 57858 w 79762"/>
                <a:gd name="connsiteY20" fmla="*/ 62924 h 89599"/>
                <a:gd name="connsiteX21" fmla="*/ 60656 w 79762"/>
                <a:gd name="connsiteY21" fmla="*/ 65444 h 89599"/>
                <a:gd name="connsiteX22" fmla="*/ 64867 w 79762"/>
                <a:gd name="connsiteY22" fmla="*/ 64606 h 89599"/>
                <a:gd name="connsiteX23" fmla="*/ 68816 w 79762"/>
                <a:gd name="connsiteY23" fmla="*/ 64054 h 89599"/>
                <a:gd name="connsiteX24" fmla="*/ 73592 w 79762"/>
                <a:gd name="connsiteY24" fmla="*/ 66566 h 89599"/>
                <a:gd name="connsiteX25" fmla="*/ 74709 w 79762"/>
                <a:gd name="connsiteY25" fmla="*/ 64884 h 89599"/>
                <a:gd name="connsiteX26" fmla="*/ 75838 w 79762"/>
                <a:gd name="connsiteY26" fmla="*/ 56454 h 89599"/>
                <a:gd name="connsiteX27" fmla="*/ 79202 w 79762"/>
                <a:gd name="connsiteY27" fmla="*/ 48320 h 89599"/>
                <a:gd name="connsiteX28" fmla="*/ 79475 w 79762"/>
                <a:gd name="connsiteY28" fmla="*/ 42697 h 89599"/>
                <a:gd name="connsiteX29" fmla="*/ 73592 w 79762"/>
                <a:gd name="connsiteY29" fmla="*/ 37066 h 89599"/>
                <a:gd name="connsiteX30" fmla="*/ 72462 w 79762"/>
                <a:gd name="connsiteY30" fmla="*/ 31742 h 89599"/>
                <a:gd name="connsiteX31" fmla="*/ 74704 w 79762"/>
                <a:gd name="connsiteY31" fmla="*/ 30056 h 89599"/>
                <a:gd name="connsiteX32" fmla="*/ 74131 w 79762"/>
                <a:gd name="connsiteY32" fmla="*/ 26128 h 89599"/>
                <a:gd name="connsiteX33" fmla="*/ 76960 w 79762"/>
                <a:gd name="connsiteY33" fmla="*/ 24994 h 89599"/>
                <a:gd name="connsiteX34" fmla="*/ 79762 w 79762"/>
                <a:gd name="connsiteY34" fmla="*/ 22465 h 89599"/>
                <a:gd name="connsiteX35" fmla="*/ 78346 w 79762"/>
                <a:gd name="connsiteY35" fmla="*/ 20783 h 89599"/>
                <a:gd name="connsiteX36" fmla="*/ 78919 w 79762"/>
                <a:gd name="connsiteY36" fmla="*/ 17690 h 89599"/>
                <a:gd name="connsiteX37" fmla="*/ 78637 w 79762"/>
                <a:gd name="connsiteY37" fmla="*/ 12936 h 89599"/>
                <a:gd name="connsiteX38" fmla="*/ 73018 w 79762"/>
                <a:gd name="connsiteY38" fmla="*/ 12649 h 89599"/>
                <a:gd name="connsiteX39" fmla="*/ 69368 w 79762"/>
                <a:gd name="connsiteY39" fmla="*/ 13479 h 89599"/>
                <a:gd name="connsiteX40" fmla="*/ 65158 w 79762"/>
                <a:gd name="connsiteY40" fmla="*/ 13766 h 89599"/>
                <a:gd name="connsiteX41" fmla="*/ 61769 w 79762"/>
                <a:gd name="connsiteY41" fmla="*/ 14891 h 89599"/>
                <a:gd name="connsiteX42" fmla="*/ 61769 w 79762"/>
                <a:gd name="connsiteY42" fmla="*/ 8135 h 89599"/>
                <a:gd name="connsiteX43" fmla="*/ 61504 w 79762"/>
                <a:gd name="connsiteY43" fmla="*/ 1960 h 89599"/>
                <a:gd name="connsiteX44" fmla="*/ 61893 w 79762"/>
                <a:gd name="connsiteY44" fmla="*/ 1960 h 89599"/>
                <a:gd name="connsiteX45" fmla="*/ 59817 w 79762"/>
                <a:gd name="connsiteY45" fmla="*/ 834 h 89599"/>
                <a:gd name="connsiteX46" fmla="*/ 50540 w 79762"/>
                <a:gd name="connsiteY46" fmla="*/ 0 h 89599"/>
                <a:gd name="connsiteX47" fmla="*/ 43523 w 79762"/>
                <a:gd name="connsiteY47" fmla="*/ 0 h 89599"/>
                <a:gd name="connsiteX48" fmla="*/ 36924 w 79762"/>
                <a:gd name="connsiteY48" fmla="*/ 710 h 89599"/>
                <a:gd name="connsiteX49" fmla="*/ 34819 w 79762"/>
                <a:gd name="connsiteY49" fmla="*/ 1836 h 89599"/>
                <a:gd name="connsiteX50" fmla="*/ 18524 w 79762"/>
                <a:gd name="connsiteY50" fmla="*/ 1686 h 89599"/>
                <a:gd name="connsiteX51" fmla="*/ 17395 w 79762"/>
                <a:gd name="connsiteY51" fmla="*/ 1121 h 89599"/>
                <a:gd name="connsiteX52" fmla="*/ 13116 w 79762"/>
                <a:gd name="connsiteY52" fmla="*/ 1121 h 89599"/>
                <a:gd name="connsiteX53" fmla="*/ 12281 w 79762"/>
                <a:gd name="connsiteY53" fmla="*/ 3761 h 89599"/>
                <a:gd name="connsiteX54" fmla="*/ 8019 w 79762"/>
                <a:gd name="connsiteY54" fmla="*/ 13000 h 89599"/>
                <a:gd name="connsiteX55" fmla="*/ 7638 w 79762"/>
                <a:gd name="connsiteY55" fmla="*/ 24686 h 89599"/>
                <a:gd name="connsiteX56" fmla="*/ 796 w 79762"/>
                <a:gd name="connsiteY56" fmla="*/ 41880 h 89599"/>
                <a:gd name="connsiteX57" fmla="*/ 13 w 79762"/>
                <a:gd name="connsiteY57" fmla="*/ 45016 h 89599"/>
                <a:gd name="connsiteX58" fmla="*/ 385 w 79762"/>
                <a:gd name="connsiteY58" fmla="*/ 46638 h 89599"/>
                <a:gd name="connsiteX59" fmla="*/ 25272 w 79762"/>
                <a:gd name="connsiteY59" fmla="*/ 82728 h 89599"/>
                <a:gd name="connsiteX60" fmla="*/ 32864 w 79762"/>
                <a:gd name="connsiteY60" fmla="*/ 89600 h 89599"/>
                <a:gd name="connsiteX61" fmla="*/ 30835 w 79762"/>
                <a:gd name="connsiteY61" fmla="*/ 87755 h 89599"/>
                <a:gd name="connsiteX62" fmla="*/ 33146 w 79762"/>
                <a:gd name="connsiteY62" fmla="*/ 85958 h 89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79762" h="89599">
                  <a:moveTo>
                    <a:pt x="33146" y="85958"/>
                  </a:moveTo>
                  <a:lnTo>
                    <a:pt x="36235" y="82873"/>
                  </a:lnTo>
                  <a:lnTo>
                    <a:pt x="39030" y="81183"/>
                  </a:lnTo>
                  <a:lnTo>
                    <a:pt x="41015" y="81183"/>
                  </a:lnTo>
                  <a:lnTo>
                    <a:pt x="44379" y="82578"/>
                  </a:lnTo>
                  <a:lnTo>
                    <a:pt x="44930" y="80327"/>
                  </a:lnTo>
                  <a:lnTo>
                    <a:pt x="44379" y="75282"/>
                  </a:lnTo>
                  <a:lnTo>
                    <a:pt x="42697" y="72180"/>
                  </a:lnTo>
                  <a:lnTo>
                    <a:pt x="39886" y="71354"/>
                  </a:lnTo>
                  <a:lnTo>
                    <a:pt x="36796" y="70489"/>
                  </a:lnTo>
                  <a:lnTo>
                    <a:pt x="36231" y="67691"/>
                  </a:lnTo>
                  <a:lnTo>
                    <a:pt x="37913" y="66566"/>
                  </a:lnTo>
                  <a:lnTo>
                    <a:pt x="41285" y="67139"/>
                  </a:lnTo>
                  <a:lnTo>
                    <a:pt x="43531" y="66856"/>
                  </a:lnTo>
                  <a:lnTo>
                    <a:pt x="45504" y="64884"/>
                  </a:lnTo>
                  <a:lnTo>
                    <a:pt x="49715" y="64884"/>
                  </a:lnTo>
                  <a:lnTo>
                    <a:pt x="53360" y="63189"/>
                  </a:lnTo>
                  <a:lnTo>
                    <a:pt x="51961" y="59548"/>
                  </a:lnTo>
                  <a:lnTo>
                    <a:pt x="53360" y="57579"/>
                  </a:lnTo>
                  <a:lnTo>
                    <a:pt x="55889" y="57866"/>
                  </a:lnTo>
                  <a:lnTo>
                    <a:pt x="57858" y="62924"/>
                  </a:lnTo>
                  <a:lnTo>
                    <a:pt x="60656" y="65444"/>
                  </a:lnTo>
                  <a:lnTo>
                    <a:pt x="64867" y="64606"/>
                  </a:lnTo>
                  <a:lnTo>
                    <a:pt x="68816" y="64054"/>
                  </a:lnTo>
                  <a:lnTo>
                    <a:pt x="73592" y="66566"/>
                  </a:lnTo>
                  <a:lnTo>
                    <a:pt x="74709" y="64884"/>
                  </a:lnTo>
                  <a:lnTo>
                    <a:pt x="75838" y="56454"/>
                  </a:lnTo>
                  <a:lnTo>
                    <a:pt x="79202" y="48320"/>
                  </a:lnTo>
                  <a:lnTo>
                    <a:pt x="79475" y="42697"/>
                  </a:lnTo>
                  <a:lnTo>
                    <a:pt x="73592" y="37066"/>
                  </a:lnTo>
                  <a:lnTo>
                    <a:pt x="72462" y="31742"/>
                  </a:lnTo>
                  <a:lnTo>
                    <a:pt x="74704" y="30056"/>
                  </a:lnTo>
                  <a:lnTo>
                    <a:pt x="74131" y="26128"/>
                  </a:lnTo>
                  <a:lnTo>
                    <a:pt x="76960" y="24994"/>
                  </a:lnTo>
                  <a:lnTo>
                    <a:pt x="79762" y="22465"/>
                  </a:lnTo>
                  <a:lnTo>
                    <a:pt x="78346" y="20783"/>
                  </a:lnTo>
                  <a:lnTo>
                    <a:pt x="78919" y="17690"/>
                  </a:lnTo>
                  <a:lnTo>
                    <a:pt x="78637" y="12936"/>
                  </a:lnTo>
                  <a:lnTo>
                    <a:pt x="73018" y="12649"/>
                  </a:lnTo>
                  <a:lnTo>
                    <a:pt x="69368" y="13479"/>
                  </a:lnTo>
                  <a:lnTo>
                    <a:pt x="65158" y="13766"/>
                  </a:lnTo>
                  <a:lnTo>
                    <a:pt x="61769" y="14891"/>
                  </a:lnTo>
                  <a:lnTo>
                    <a:pt x="61769" y="8135"/>
                  </a:lnTo>
                  <a:lnTo>
                    <a:pt x="61504" y="1960"/>
                  </a:lnTo>
                  <a:lnTo>
                    <a:pt x="61893" y="1960"/>
                  </a:lnTo>
                  <a:lnTo>
                    <a:pt x="59817" y="834"/>
                  </a:lnTo>
                  <a:lnTo>
                    <a:pt x="50540" y="0"/>
                  </a:lnTo>
                  <a:lnTo>
                    <a:pt x="43523" y="0"/>
                  </a:lnTo>
                  <a:lnTo>
                    <a:pt x="36924" y="710"/>
                  </a:lnTo>
                  <a:lnTo>
                    <a:pt x="34819" y="1836"/>
                  </a:lnTo>
                  <a:lnTo>
                    <a:pt x="18524" y="1686"/>
                  </a:lnTo>
                  <a:lnTo>
                    <a:pt x="17395" y="1121"/>
                  </a:lnTo>
                  <a:lnTo>
                    <a:pt x="13116" y="1121"/>
                  </a:lnTo>
                  <a:cubicBezTo>
                    <a:pt x="12846" y="2024"/>
                    <a:pt x="12555" y="2897"/>
                    <a:pt x="12281" y="3761"/>
                  </a:cubicBezTo>
                  <a:cubicBezTo>
                    <a:pt x="11250" y="6967"/>
                    <a:pt x="8691" y="9761"/>
                    <a:pt x="8019" y="13000"/>
                  </a:cubicBezTo>
                  <a:cubicBezTo>
                    <a:pt x="7240" y="16778"/>
                    <a:pt x="8610" y="21036"/>
                    <a:pt x="7638" y="24686"/>
                  </a:cubicBezTo>
                  <a:cubicBezTo>
                    <a:pt x="6055" y="30604"/>
                    <a:pt x="5490" y="37087"/>
                    <a:pt x="796" y="41880"/>
                  </a:cubicBezTo>
                  <a:cubicBezTo>
                    <a:pt x="133" y="42530"/>
                    <a:pt x="154" y="43929"/>
                    <a:pt x="13" y="45016"/>
                  </a:cubicBezTo>
                  <a:cubicBezTo>
                    <a:pt x="-60" y="45525"/>
                    <a:pt x="184" y="46124"/>
                    <a:pt x="385" y="46638"/>
                  </a:cubicBezTo>
                  <a:cubicBezTo>
                    <a:pt x="7822" y="65141"/>
                    <a:pt x="10488" y="69013"/>
                    <a:pt x="25272" y="82728"/>
                  </a:cubicBezTo>
                  <a:cubicBezTo>
                    <a:pt x="27763" y="85051"/>
                    <a:pt x="30253" y="87409"/>
                    <a:pt x="32864" y="89600"/>
                  </a:cubicBezTo>
                  <a:cubicBezTo>
                    <a:pt x="32170" y="89005"/>
                    <a:pt x="31511" y="88393"/>
                    <a:pt x="30835" y="87755"/>
                  </a:cubicBezTo>
                  <a:lnTo>
                    <a:pt x="33146" y="85958"/>
                  </a:lnTo>
                  <a:close/>
                </a:path>
              </a:pathLst>
            </a:custGeom>
            <a:grpFill/>
            <a:ln w="5028" cap="flat">
              <a:solidFill>
                <a:schemeClr val="bg1"/>
              </a:solidFill>
              <a:prstDash val="solid"/>
              <a:miter/>
            </a:ln>
          </p:spPr>
          <p:txBody>
            <a:bodyPr rtlCol="0" anchor="ctr"/>
            <a:lstStyle/>
            <a:p>
              <a:endParaRPr lang="en-US"/>
            </a:p>
          </p:txBody>
        </p:sp>
        <p:sp>
          <p:nvSpPr>
            <p:cNvPr id="558" name="Freeform 557">
              <a:extLst>
                <a:ext uri="{FF2B5EF4-FFF2-40B4-BE49-F238E27FC236}">
                  <a16:creationId xmlns:a16="http://schemas.microsoft.com/office/drawing/2014/main" id="{4CB3CEF7-6462-D0DF-D18D-F4C73C1CD062}"/>
                </a:ext>
              </a:extLst>
            </p:cNvPr>
            <p:cNvSpPr/>
            <p:nvPr/>
          </p:nvSpPr>
          <p:spPr>
            <a:xfrm>
              <a:off x="6288200" y="5077883"/>
              <a:ext cx="27476" cy="18399"/>
            </a:xfrm>
            <a:custGeom>
              <a:avLst/>
              <a:gdLst>
                <a:gd name="connsiteX0" fmla="*/ 9496 w 27476"/>
                <a:gd name="connsiteY0" fmla="*/ 0 h 18399"/>
                <a:gd name="connsiteX1" fmla="*/ 5350 w 27476"/>
                <a:gd name="connsiteY1" fmla="*/ 0 h 18399"/>
                <a:gd name="connsiteX2" fmla="*/ 4515 w 27476"/>
                <a:gd name="connsiteY2" fmla="*/ 2640 h 18399"/>
                <a:gd name="connsiteX3" fmla="*/ 253 w 27476"/>
                <a:gd name="connsiteY3" fmla="*/ 11879 h 18399"/>
                <a:gd name="connsiteX4" fmla="*/ 159 w 27476"/>
                <a:gd name="connsiteY4" fmla="*/ 18400 h 18399"/>
                <a:gd name="connsiteX5" fmla="*/ 4301 w 27476"/>
                <a:gd name="connsiteY5" fmla="*/ 18400 h 18399"/>
                <a:gd name="connsiteX6" fmla="*/ 5281 w 27476"/>
                <a:gd name="connsiteY6" fmla="*/ 17133 h 18399"/>
                <a:gd name="connsiteX7" fmla="*/ 6976 w 27476"/>
                <a:gd name="connsiteY7" fmla="*/ 16697 h 18399"/>
                <a:gd name="connsiteX8" fmla="*/ 8093 w 27476"/>
                <a:gd name="connsiteY8" fmla="*/ 17133 h 18399"/>
                <a:gd name="connsiteX9" fmla="*/ 27477 w 27476"/>
                <a:gd name="connsiteY9" fmla="*/ 17411 h 18399"/>
                <a:gd name="connsiteX10" fmla="*/ 27477 w 27476"/>
                <a:gd name="connsiteY10" fmla="*/ 710 h 18399"/>
                <a:gd name="connsiteX11" fmla="*/ 10189 w 27476"/>
                <a:gd name="connsiteY11" fmla="*/ 710 h 18399"/>
                <a:gd name="connsiteX12" fmla="*/ 9496 w 27476"/>
                <a:gd name="connsiteY12" fmla="*/ 0 h 18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7476" h="18399">
                  <a:moveTo>
                    <a:pt x="9496" y="0"/>
                  </a:moveTo>
                  <a:lnTo>
                    <a:pt x="5350" y="0"/>
                  </a:lnTo>
                  <a:cubicBezTo>
                    <a:pt x="5080" y="903"/>
                    <a:pt x="4789" y="1776"/>
                    <a:pt x="4515" y="2640"/>
                  </a:cubicBezTo>
                  <a:cubicBezTo>
                    <a:pt x="3484" y="5845"/>
                    <a:pt x="925" y="8639"/>
                    <a:pt x="253" y="11879"/>
                  </a:cubicBezTo>
                  <a:cubicBezTo>
                    <a:pt x="-174" y="13963"/>
                    <a:pt x="44" y="16200"/>
                    <a:pt x="159" y="18400"/>
                  </a:cubicBezTo>
                  <a:lnTo>
                    <a:pt x="4301" y="18400"/>
                  </a:lnTo>
                  <a:lnTo>
                    <a:pt x="5281" y="17133"/>
                  </a:lnTo>
                  <a:lnTo>
                    <a:pt x="6976" y="16697"/>
                  </a:lnTo>
                  <a:lnTo>
                    <a:pt x="8093" y="17133"/>
                  </a:lnTo>
                  <a:lnTo>
                    <a:pt x="27477" y="17411"/>
                  </a:lnTo>
                  <a:lnTo>
                    <a:pt x="27477" y="710"/>
                  </a:lnTo>
                  <a:lnTo>
                    <a:pt x="10189" y="710"/>
                  </a:lnTo>
                  <a:lnTo>
                    <a:pt x="9496" y="0"/>
                  </a:lnTo>
                  <a:close/>
                </a:path>
              </a:pathLst>
            </a:custGeom>
            <a:grpFill/>
            <a:ln w="5028" cap="flat">
              <a:solidFill>
                <a:schemeClr val="bg1"/>
              </a:solidFill>
              <a:prstDash val="solid"/>
              <a:miter/>
            </a:ln>
          </p:spPr>
          <p:txBody>
            <a:bodyPr rtlCol="0" anchor="ctr"/>
            <a:lstStyle/>
            <a:p>
              <a:endParaRPr lang="en-US"/>
            </a:p>
          </p:txBody>
        </p:sp>
        <p:grpSp>
          <p:nvGrpSpPr>
            <p:cNvPr id="559" name="Graphic 2398">
              <a:extLst>
                <a:ext uri="{FF2B5EF4-FFF2-40B4-BE49-F238E27FC236}">
                  <a16:creationId xmlns:a16="http://schemas.microsoft.com/office/drawing/2014/main" id="{B4387BCC-F662-38BE-0A99-9F625C70989D}"/>
                </a:ext>
              </a:extLst>
            </p:cNvPr>
            <p:cNvGrpSpPr/>
            <p:nvPr/>
          </p:nvGrpSpPr>
          <p:grpSpPr>
            <a:xfrm>
              <a:off x="6277499" y="4921175"/>
              <a:ext cx="108093" cy="295090"/>
              <a:chOff x="6277499" y="4921175"/>
              <a:chExt cx="108093" cy="295090"/>
            </a:xfrm>
            <a:grpFill/>
          </p:grpSpPr>
          <p:sp>
            <p:nvSpPr>
              <p:cNvPr id="615" name="Freeform 614">
                <a:extLst>
                  <a:ext uri="{FF2B5EF4-FFF2-40B4-BE49-F238E27FC236}">
                    <a16:creationId xmlns:a16="http://schemas.microsoft.com/office/drawing/2014/main" id="{B691B51B-83D4-C6B7-E449-7C01F3066076}"/>
                  </a:ext>
                </a:extLst>
              </p:cNvPr>
              <p:cNvSpPr/>
              <p:nvPr/>
            </p:nvSpPr>
            <p:spPr>
              <a:xfrm>
                <a:off x="6289823" y="5086245"/>
                <a:ext cx="64" cy="89"/>
              </a:xfrm>
              <a:custGeom>
                <a:avLst/>
                <a:gdLst>
                  <a:gd name="connsiteX0" fmla="*/ 0 w 64"/>
                  <a:gd name="connsiteY0" fmla="*/ 90 h 89"/>
                  <a:gd name="connsiteX1" fmla="*/ 0 w 64"/>
                  <a:gd name="connsiteY1" fmla="*/ 90 h 89"/>
                  <a:gd name="connsiteX2" fmla="*/ 64 w 64"/>
                  <a:gd name="connsiteY2" fmla="*/ 0 h 89"/>
                  <a:gd name="connsiteX3" fmla="*/ 0 w 64"/>
                  <a:gd name="connsiteY3" fmla="*/ 90 h 89"/>
                </a:gdLst>
                <a:ahLst/>
                <a:cxnLst>
                  <a:cxn ang="0">
                    <a:pos x="connsiteX0" y="connsiteY0"/>
                  </a:cxn>
                  <a:cxn ang="0">
                    <a:pos x="connsiteX1" y="connsiteY1"/>
                  </a:cxn>
                  <a:cxn ang="0">
                    <a:pos x="connsiteX2" y="connsiteY2"/>
                  </a:cxn>
                  <a:cxn ang="0">
                    <a:pos x="connsiteX3" y="connsiteY3"/>
                  </a:cxn>
                </a:cxnLst>
                <a:rect l="l" t="t" r="r" b="b"/>
                <a:pathLst>
                  <a:path w="64" h="89">
                    <a:moveTo>
                      <a:pt x="0" y="90"/>
                    </a:moveTo>
                    <a:lnTo>
                      <a:pt x="0" y="90"/>
                    </a:lnTo>
                    <a:cubicBezTo>
                      <a:pt x="30" y="47"/>
                      <a:pt x="51" y="34"/>
                      <a:pt x="64" y="0"/>
                    </a:cubicBezTo>
                    <a:cubicBezTo>
                      <a:pt x="47" y="34"/>
                      <a:pt x="17" y="47"/>
                      <a:pt x="0" y="90"/>
                    </a:cubicBezTo>
                    <a:close/>
                  </a:path>
                </a:pathLst>
              </a:custGeom>
              <a:grpFill/>
              <a:ln w="5028" cap="flat">
                <a:solidFill>
                  <a:schemeClr val="bg1"/>
                </a:solidFill>
                <a:prstDash val="solid"/>
                <a:miter/>
              </a:ln>
            </p:spPr>
            <p:txBody>
              <a:bodyPr rtlCol="0" anchor="ctr"/>
              <a:lstStyle/>
              <a:p>
                <a:endParaRPr lang="en-US"/>
              </a:p>
            </p:txBody>
          </p:sp>
          <p:sp>
            <p:nvSpPr>
              <p:cNvPr id="616" name="Freeform 615">
                <a:extLst>
                  <a:ext uri="{FF2B5EF4-FFF2-40B4-BE49-F238E27FC236}">
                    <a16:creationId xmlns:a16="http://schemas.microsoft.com/office/drawing/2014/main" id="{DB36A19B-3DEB-ADEE-6F90-5647D1FB583B}"/>
                  </a:ext>
                </a:extLst>
              </p:cNvPr>
              <p:cNvSpPr/>
              <p:nvPr/>
            </p:nvSpPr>
            <p:spPr>
              <a:xfrm>
                <a:off x="6277499" y="4921175"/>
                <a:ext cx="108093" cy="162609"/>
              </a:xfrm>
              <a:custGeom>
                <a:avLst/>
                <a:gdLst>
                  <a:gd name="connsiteX0" fmla="*/ 5704 w 108093"/>
                  <a:gd name="connsiteY0" fmla="*/ 126704 h 162609"/>
                  <a:gd name="connsiteX1" fmla="*/ 10552 w 108093"/>
                  <a:gd name="connsiteY1" fmla="*/ 131359 h 162609"/>
                  <a:gd name="connsiteX2" fmla="*/ 17531 w 108093"/>
                  <a:gd name="connsiteY2" fmla="*/ 147680 h 162609"/>
                  <a:gd name="connsiteX3" fmla="*/ 16055 w 108093"/>
                  <a:gd name="connsiteY3" fmla="*/ 156713 h 162609"/>
                  <a:gd name="connsiteX4" fmla="*/ 20202 w 108093"/>
                  <a:gd name="connsiteY4" fmla="*/ 156713 h 162609"/>
                  <a:gd name="connsiteX5" fmla="*/ 20334 w 108093"/>
                  <a:gd name="connsiteY5" fmla="*/ 156713 h 162609"/>
                  <a:gd name="connsiteX6" fmla="*/ 21464 w 108093"/>
                  <a:gd name="connsiteY6" fmla="*/ 157278 h 162609"/>
                  <a:gd name="connsiteX7" fmla="*/ 37759 w 108093"/>
                  <a:gd name="connsiteY7" fmla="*/ 157427 h 162609"/>
                  <a:gd name="connsiteX8" fmla="*/ 39864 w 108093"/>
                  <a:gd name="connsiteY8" fmla="*/ 156302 h 162609"/>
                  <a:gd name="connsiteX9" fmla="*/ 46462 w 108093"/>
                  <a:gd name="connsiteY9" fmla="*/ 155592 h 162609"/>
                  <a:gd name="connsiteX10" fmla="*/ 53480 w 108093"/>
                  <a:gd name="connsiteY10" fmla="*/ 155592 h 162609"/>
                  <a:gd name="connsiteX11" fmla="*/ 62757 w 108093"/>
                  <a:gd name="connsiteY11" fmla="*/ 156426 h 162609"/>
                  <a:gd name="connsiteX12" fmla="*/ 64832 w 108093"/>
                  <a:gd name="connsiteY12" fmla="*/ 157551 h 162609"/>
                  <a:gd name="connsiteX13" fmla="*/ 84114 w 108093"/>
                  <a:gd name="connsiteY13" fmla="*/ 157551 h 162609"/>
                  <a:gd name="connsiteX14" fmla="*/ 88320 w 108093"/>
                  <a:gd name="connsiteY14" fmla="*/ 158685 h 162609"/>
                  <a:gd name="connsiteX15" fmla="*/ 93087 w 108093"/>
                  <a:gd name="connsiteY15" fmla="*/ 158968 h 162609"/>
                  <a:gd name="connsiteX16" fmla="*/ 98432 w 108093"/>
                  <a:gd name="connsiteY16" fmla="*/ 160363 h 162609"/>
                  <a:gd name="connsiteX17" fmla="*/ 105167 w 108093"/>
                  <a:gd name="connsiteY17" fmla="*/ 162609 h 162609"/>
                  <a:gd name="connsiteX18" fmla="*/ 106288 w 108093"/>
                  <a:gd name="connsiteY18" fmla="*/ 161223 h 162609"/>
                  <a:gd name="connsiteX19" fmla="*/ 104880 w 108093"/>
                  <a:gd name="connsiteY19" fmla="*/ 157551 h 162609"/>
                  <a:gd name="connsiteX20" fmla="*/ 108094 w 108093"/>
                  <a:gd name="connsiteY20" fmla="*/ 152121 h 162609"/>
                  <a:gd name="connsiteX21" fmla="*/ 107277 w 108093"/>
                  <a:gd name="connsiteY21" fmla="*/ 150825 h 162609"/>
                  <a:gd name="connsiteX22" fmla="*/ 106579 w 108093"/>
                  <a:gd name="connsiteY22" fmla="*/ 145476 h 162609"/>
                  <a:gd name="connsiteX23" fmla="*/ 100678 w 108093"/>
                  <a:gd name="connsiteY23" fmla="*/ 140850 h 162609"/>
                  <a:gd name="connsiteX24" fmla="*/ 97589 w 108093"/>
                  <a:gd name="connsiteY24" fmla="*/ 134384 h 162609"/>
                  <a:gd name="connsiteX25" fmla="*/ 95055 w 108093"/>
                  <a:gd name="connsiteY25" fmla="*/ 131150 h 162609"/>
                  <a:gd name="connsiteX26" fmla="*/ 94063 w 108093"/>
                  <a:gd name="connsiteY26" fmla="*/ 128762 h 162609"/>
                  <a:gd name="connsiteX27" fmla="*/ 91829 w 108093"/>
                  <a:gd name="connsiteY27" fmla="*/ 125826 h 162609"/>
                  <a:gd name="connsiteX28" fmla="*/ 86626 w 108093"/>
                  <a:gd name="connsiteY28" fmla="*/ 122574 h 162609"/>
                  <a:gd name="connsiteX29" fmla="*/ 86194 w 108093"/>
                  <a:gd name="connsiteY29" fmla="*/ 113028 h 162609"/>
                  <a:gd name="connsiteX30" fmla="*/ 85368 w 108093"/>
                  <a:gd name="connsiteY30" fmla="*/ 108962 h 162609"/>
                  <a:gd name="connsiteX31" fmla="*/ 85650 w 108093"/>
                  <a:gd name="connsiteY31" fmla="*/ 106994 h 162609"/>
                  <a:gd name="connsiteX32" fmla="*/ 85368 w 108093"/>
                  <a:gd name="connsiteY32" fmla="*/ 104752 h 162609"/>
                  <a:gd name="connsiteX33" fmla="*/ 84653 w 108093"/>
                  <a:gd name="connsiteY33" fmla="*/ 99835 h 162609"/>
                  <a:gd name="connsiteX34" fmla="*/ 85496 w 108093"/>
                  <a:gd name="connsiteY34" fmla="*/ 97995 h 162609"/>
                  <a:gd name="connsiteX35" fmla="*/ 86908 w 108093"/>
                  <a:gd name="connsiteY35" fmla="*/ 97456 h 162609"/>
                  <a:gd name="connsiteX36" fmla="*/ 88872 w 108093"/>
                  <a:gd name="connsiteY36" fmla="*/ 94623 h 162609"/>
                  <a:gd name="connsiteX37" fmla="*/ 91962 w 108093"/>
                  <a:gd name="connsiteY37" fmla="*/ 89304 h 162609"/>
                  <a:gd name="connsiteX38" fmla="*/ 95342 w 108093"/>
                  <a:gd name="connsiteY38" fmla="*/ 82270 h 162609"/>
                  <a:gd name="connsiteX39" fmla="*/ 97722 w 108093"/>
                  <a:gd name="connsiteY39" fmla="*/ 81016 h 162609"/>
                  <a:gd name="connsiteX40" fmla="*/ 100028 w 108093"/>
                  <a:gd name="connsiteY40" fmla="*/ 77717 h 162609"/>
                  <a:gd name="connsiteX41" fmla="*/ 99450 w 108093"/>
                  <a:gd name="connsiteY41" fmla="*/ 73960 h 162609"/>
                  <a:gd name="connsiteX42" fmla="*/ 95535 w 108093"/>
                  <a:gd name="connsiteY42" fmla="*/ 67233 h 162609"/>
                  <a:gd name="connsiteX43" fmla="*/ 92154 w 108093"/>
                  <a:gd name="connsiteY43" fmla="*/ 63857 h 162609"/>
                  <a:gd name="connsiteX44" fmla="*/ 85796 w 108093"/>
                  <a:gd name="connsiteY44" fmla="*/ 58063 h 162609"/>
                  <a:gd name="connsiteX45" fmla="*/ 82796 w 108093"/>
                  <a:gd name="connsiteY45" fmla="*/ 56005 h 162609"/>
                  <a:gd name="connsiteX46" fmla="*/ 79236 w 108093"/>
                  <a:gd name="connsiteY46" fmla="*/ 52633 h 162609"/>
                  <a:gd name="connsiteX47" fmla="*/ 78294 w 108093"/>
                  <a:gd name="connsiteY47" fmla="*/ 47759 h 162609"/>
                  <a:gd name="connsiteX48" fmla="*/ 79621 w 108093"/>
                  <a:gd name="connsiteY48" fmla="*/ 44019 h 162609"/>
                  <a:gd name="connsiteX49" fmla="*/ 85590 w 108093"/>
                  <a:gd name="connsiteY49" fmla="*/ 44751 h 162609"/>
                  <a:gd name="connsiteX50" fmla="*/ 92154 w 108093"/>
                  <a:gd name="connsiteY50" fmla="*/ 44391 h 162609"/>
                  <a:gd name="connsiteX51" fmla="*/ 97584 w 108093"/>
                  <a:gd name="connsiteY51" fmla="*/ 45495 h 162609"/>
                  <a:gd name="connsiteX52" fmla="*/ 99275 w 108093"/>
                  <a:gd name="connsiteY52" fmla="*/ 44391 h 162609"/>
                  <a:gd name="connsiteX53" fmla="*/ 94593 w 108093"/>
                  <a:gd name="connsiteY53" fmla="*/ 40634 h 162609"/>
                  <a:gd name="connsiteX54" fmla="*/ 93661 w 108093"/>
                  <a:gd name="connsiteY54" fmla="*/ 37831 h 162609"/>
                  <a:gd name="connsiteX55" fmla="*/ 92154 w 108093"/>
                  <a:gd name="connsiteY55" fmla="*/ 37279 h 162609"/>
                  <a:gd name="connsiteX56" fmla="*/ 89732 w 108093"/>
                  <a:gd name="connsiteY56" fmla="*/ 32786 h 162609"/>
                  <a:gd name="connsiteX57" fmla="*/ 89531 w 108093"/>
                  <a:gd name="connsiteY57" fmla="*/ 29975 h 162609"/>
                  <a:gd name="connsiteX58" fmla="*/ 90862 w 108093"/>
                  <a:gd name="connsiteY58" fmla="*/ 27724 h 162609"/>
                  <a:gd name="connsiteX59" fmla="*/ 91217 w 108093"/>
                  <a:gd name="connsiteY59" fmla="*/ 24904 h 162609"/>
                  <a:gd name="connsiteX60" fmla="*/ 90293 w 108093"/>
                  <a:gd name="connsiteY60" fmla="*/ 22679 h 162609"/>
                  <a:gd name="connsiteX61" fmla="*/ 91029 w 108093"/>
                  <a:gd name="connsiteY61" fmla="*/ 18533 h 162609"/>
                  <a:gd name="connsiteX62" fmla="*/ 89531 w 108093"/>
                  <a:gd name="connsiteY62" fmla="*/ 14990 h 162609"/>
                  <a:gd name="connsiteX63" fmla="*/ 87477 w 108093"/>
                  <a:gd name="connsiteY63" fmla="*/ 10689 h 162609"/>
                  <a:gd name="connsiteX64" fmla="*/ 86720 w 108093"/>
                  <a:gd name="connsiteY64" fmla="*/ 6555 h 162609"/>
                  <a:gd name="connsiteX65" fmla="*/ 82984 w 108093"/>
                  <a:gd name="connsiteY65" fmla="*/ 3376 h 162609"/>
                  <a:gd name="connsiteX66" fmla="*/ 76993 w 108093"/>
                  <a:gd name="connsiteY66" fmla="*/ 0 h 162609"/>
                  <a:gd name="connsiteX67" fmla="*/ 77742 w 108093"/>
                  <a:gd name="connsiteY67" fmla="*/ 5238 h 162609"/>
                  <a:gd name="connsiteX68" fmla="*/ 77935 w 108093"/>
                  <a:gd name="connsiteY68" fmla="*/ 9756 h 162609"/>
                  <a:gd name="connsiteX69" fmla="*/ 79809 w 108093"/>
                  <a:gd name="connsiteY69" fmla="*/ 12550 h 162609"/>
                  <a:gd name="connsiteX70" fmla="*/ 81859 w 108093"/>
                  <a:gd name="connsiteY70" fmla="*/ 12927 h 162609"/>
                  <a:gd name="connsiteX71" fmla="*/ 83553 w 108093"/>
                  <a:gd name="connsiteY71" fmla="*/ 19110 h 162609"/>
                  <a:gd name="connsiteX72" fmla="*/ 82988 w 108093"/>
                  <a:gd name="connsiteY72" fmla="*/ 22846 h 162609"/>
                  <a:gd name="connsiteX73" fmla="*/ 79629 w 108093"/>
                  <a:gd name="connsiteY73" fmla="*/ 25837 h 162609"/>
                  <a:gd name="connsiteX74" fmla="*/ 77374 w 108093"/>
                  <a:gd name="connsiteY74" fmla="*/ 25666 h 162609"/>
                  <a:gd name="connsiteX75" fmla="*/ 72680 w 108093"/>
                  <a:gd name="connsiteY75" fmla="*/ 30531 h 162609"/>
                  <a:gd name="connsiteX76" fmla="*/ 68577 w 108093"/>
                  <a:gd name="connsiteY76" fmla="*/ 38580 h 162609"/>
                  <a:gd name="connsiteX77" fmla="*/ 68953 w 108093"/>
                  <a:gd name="connsiteY77" fmla="*/ 46817 h 162609"/>
                  <a:gd name="connsiteX78" fmla="*/ 66544 w 108093"/>
                  <a:gd name="connsiteY78" fmla="*/ 49928 h 162609"/>
                  <a:gd name="connsiteX79" fmla="*/ 60596 w 108093"/>
                  <a:gd name="connsiteY79" fmla="*/ 53326 h 162609"/>
                  <a:gd name="connsiteX80" fmla="*/ 60596 w 108093"/>
                  <a:gd name="connsiteY80" fmla="*/ 57896 h 162609"/>
                  <a:gd name="connsiteX81" fmla="*/ 59064 w 108093"/>
                  <a:gd name="connsiteY81" fmla="*/ 63005 h 162609"/>
                  <a:gd name="connsiteX82" fmla="*/ 51417 w 108093"/>
                  <a:gd name="connsiteY82" fmla="*/ 70481 h 162609"/>
                  <a:gd name="connsiteX83" fmla="*/ 49890 w 108093"/>
                  <a:gd name="connsiteY83" fmla="*/ 76758 h 162609"/>
                  <a:gd name="connsiteX84" fmla="*/ 46312 w 108093"/>
                  <a:gd name="connsiteY84" fmla="*/ 84580 h 162609"/>
                  <a:gd name="connsiteX85" fmla="*/ 41909 w 108093"/>
                  <a:gd name="connsiteY85" fmla="*/ 89009 h 162609"/>
                  <a:gd name="connsiteX86" fmla="*/ 36954 w 108093"/>
                  <a:gd name="connsiteY86" fmla="*/ 95304 h 162609"/>
                  <a:gd name="connsiteX87" fmla="*/ 32222 w 108093"/>
                  <a:gd name="connsiteY87" fmla="*/ 92394 h 162609"/>
                  <a:gd name="connsiteX88" fmla="*/ 27797 w 108093"/>
                  <a:gd name="connsiteY88" fmla="*/ 89185 h 162609"/>
                  <a:gd name="connsiteX89" fmla="*/ 22337 w 108093"/>
                  <a:gd name="connsiteY89" fmla="*/ 87832 h 162609"/>
                  <a:gd name="connsiteX90" fmla="*/ 20142 w 108093"/>
                  <a:gd name="connsiteY90" fmla="*/ 90186 h 162609"/>
                  <a:gd name="connsiteX91" fmla="*/ 18096 w 108093"/>
                  <a:gd name="connsiteY91" fmla="*/ 89189 h 162609"/>
                  <a:gd name="connsiteX92" fmla="*/ 16907 w 108093"/>
                  <a:gd name="connsiteY92" fmla="*/ 91063 h 162609"/>
                  <a:gd name="connsiteX93" fmla="*/ 16736 w 108093"/>
                  <a:gd name="connsiteY93" fmla="*/ 93605 h 162609"/>
                  <a:gd name="connsiteX94" fmla="*/ 7043 w 108093"/>
                  <a:gd name="connsiteY94" fmla="*/ 102112 h 162609"/>
                  <a:gd name="connsiteX95" fmla="*/ 6876 w 108093"/>
                  <a:gd name="connsiteY95" fmla="*/ 104131 h 162609"/>
                  <a:gd name="connsiteX96" fmla="*/ 5002 w 108093"/>
                  <a:gd name="connsiteY96" fmla="*/ 105505 h 162609"/>
                  <a:gd name="connsiteX97" fmla="*/ 6376 w 108093"/>
                  <a:gd name="connsiteY97" fmla="*/ 111461 h 162609"/>
                  <a:gd name="connsiteX98" fmla="*/ 4844 w 108093"/>
                  <a:gd name="connsiteY98" fmla="*/ 115193 h 162609"/>
                  <a:gd name="connsiteX99" fmla="*/ 924 w 108093"/>
                  <a:gd name="connsiteY99" fmla="*/ 119284 h 162609"/>
                  <a:gd name="connsiteX100" fmla="*/ 0 w 108093"/>
                  <a:gd name="connsiteY100" fmla="*/ 123024 h 162609"/>
                  <a:gd name="connsiteX101" fmla="*/ 5704 w 108093"/>
                  <a:gd name="connsiteY101" fmla="*/ 126704 h 162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108093" h="162609">
                    <a:moveTo>
                      <a:pt x="5704" y="126704"/>
                    </a:moveTo>
                    <a:cubicBezTo>
                      <a:pt x="6799" y="128578"/>
                      <a:pt x="8691" y="130144"/>
                      <a:pt x="10552" y="131359"/>
                    </a:cubicBezTo>
                    <a:cubicBezTo>
                      <a:pt x="16646" y="135223"/>
                      <a:pt x="17258" y="141590"/>
                      <a:pt x="17531" y="147680"/>
                    </a:cubicBezTo>
                    <a:cubicBezTo>
                      <a:pt x="17643" y="150658"/>
                      <a:pt x="16932" y="153735"/>
                      <a:pt x="16055" y="156713"/>
                    </a:cubicBezTo>
                    <a:lnTo>
                      <a:pt x="20202" y="156713"/>
                    </a:lnTo>
                    <a:lnTo>
                      <a:pt x="20334" y="156713"/>
                    </a:lnTo>
                    <a:lnTo>
                      <a:pt x="21464" y="157278"/>
                    </a:lnTo>
                    <a:lnTo>
                      <a:pt x="37759" y="157427"/>
                    </a:lnTo>
                    <a:lnTo>
                      <a:pt x="39864" y="156302"/>
                    </a:lnTo>
                    <a:lnTo>
                      <a:pt x="46462" y="155592"/>
                    </a:lnTo>
                    <a:lnTo>
                      <a:pt x="53480" y="155592"/>
                    </a:lnTo>
                    <a:lnTo>
                      <a:pt x="62757" y="156426"/>
                    </a:lnTo>
                    <a:lnTo>
                      <a:pt x="64832" y="157551"/>
                    </a:lnTo>
                    <a:lnTo>
                      <a:pt x="84114" y="157551"/>
                    </a:lnTo>
                    <a:lnTo>
                      <a:pt x="88320" y="158685"/>
                    </a:lnTo>
                    <a:lnTo>
                      <a:pt x="93087" y="158968"/>
                    </a:lnTo>
                    <a:lnTo>
                      <a:pt x="98432" y="160363"/>
                    </a:lnTo>
                    <a:lnTo>
                      <a:pt x="105167" y="162609"/>
                    </a:lnTo>
                    <a:lnTo>
                      <a:pt x="106288" y="161223"/>
                    </a:lnTo>
                    <a:lnTo>
                      <a:pt x="104880" y="157551"/>
                    </a:lnTo>
                    <a:lnTo>
                      <a:pt x="108094" y="152121"/>
                    </a:lnTo>
                    <a:lnTo>
                      <a:pt x="107277" y="150825"/>
                    </a:lnTo>
                    <a:lnTo>
                      <a:pt x="106579" y="145476"/>
                    </a:lnTo>
                    <a:lnTo>
                      <a:pt x="100678" y="140850"/>
                    </a:lnTo>
                    <a:lnTo>
                      <a:pt x="97589" y="134384"/>
                    </a:lnTo>
                    <a:lnTo>
                      <a:pt x="95055" y="131150"/>
                    </a:lnTo>
                    <a:lnTo>
                      <a:pt x="94063" y="128762"/>
                    </a:lnTo>
                    <a:lnTo>
                      <a:pt x="91829" y="125826"/>
                    </a:lnTo>
                    <a:lnTo>
                      <a:pt x="86626" y="122574"/>
                    </a:lnTo>
                    <a:lnTo>
                      <a:pt x="86194" y="113028"/>
                    </a:lnTo>
                    <a:lnTo>
                      <a:pt x="85368" y="108962"/>
                    </a:lnTo>
                    <a:lnTo>
                      <a:pt x="85650" y="106994"/>
                    </a:lnTo>
                    <a:lnTo>
                      <a:pt x="85368" y="104752"/>
                    </a:lnTo>
                    <a:lnTo>
                      <a:pt x="84653" y="99835"/>
                    </a:lnTo>
                    <a:lnTo>
                      <a:pt x="85496" y="97995"/>
                    </a:lnTo>
                    <a:lnTo>
                      <a:pt x="86908" y="97456"/>
                    </a:lnTo>
                    <a:lnTo>
                      <a:pt x="88872" y="94623"/>
                    </a:lnTo>
                    <a:lnTo>
                      <a:pt x="91962" y="89304"/>
                    </a:lnTo>
                    <a:lnTo>
                      <a:pt x="95342" y="82270"/>
                    </a:lnTo>
                    <a:lnTo>
                      <a:pt x="97722" y="81016"/>
                    </a:lnTo>
                    <a:lnTo>
                      <a:pt x="100028" y="77717"/>
                    </a:lnTo>
                    <a:lnTo>
                      <a:pt x="99450" y="73960"/>
                    </a:lnTo>
                    <a:lnTo>
                      <a:pt x="95535" y="67233"/>
                    </a:lnTo>
                    <a:lnTo>
                      <a:pt x="92154" y="63857"/>
                    </a:lnTo>
                    <a:lnTo>
                      <a:pt x="85796" y="58063"/>
                    </a:lnTo>
                    <a:lnTo>
                      <a:pt x="82796" y="56005"/>
                    </a:lnTo>
                    <a:lnTo>
                      <a:pt x="79236" y="52633"/>
                    </a:lnTo>
                    <a:lnTo>
                      <a:pt x="78294" y="47759"/>
                    </a:lnTo>
                    <a:lnTo>
                      <a:pt x="79621" y="44019"/>
                    </a:lnTo>
                    <a:lnTo>
                      <a:pt x="85590" y="44751"/>
                    </a:lnTo>
                    <a:lnTo>
                      <a:pt x="92154" y="44391"/>
                    </a:lnTo>
                    <a:lnTo>
                      <a:pt x="97584" y="45495"/>
                    </a:lnTo>
                    <a:lnTo>
                      <a:pt x="99275" y="44391"/>
                    </a:lnTo>
                    <a:lnTo>
                      <a:pt x="94593" y="40634"/>
                    </a:lnTo>
                    <a:lnTo>
                      <a:pt x="93661" y="37831"/>
                    </a:lnTo>
                    <a:lnTo>
                      <a:pt x="92154" y="37279"/>
                    </a:lnTo>
                    <a:lnTo>
                      <a:pt x="89732" y="32786"/>
                    </a:lnTo>
                    <a:lnTo>
                      <a:pt x="89531" y="29975"/>
                    </a:lnTo>
                    <a:lnTo>
                      <a:pt x="90862" y="27724"/>
                    </a:lnTo>
                    <a:lnTo>
                      <a:pt x="91217" y="24904"/>
                    </a:lnTo>
                    <a:lnTo>
                      <a:pt x="90293" y="22679"/>
                    </a:lnTo>
                    <a:lnTo>
                      <a:pt x="91029" y="18533"/>
                    </a:lnTo>
                    <a:lnTo>
                      <a:pt x="89531" y="14990"/>
                    </a:lnTo>
                    <a:lnTo>
                      <a:pt x="87477" y="10689"/>
                    </a:lnTo>
                    <a:lnTo>
                      <a:pt x="86720" y="6555"/>
                    </a:lnTo>
                    <a:lnTo>
                      <a:pt x="82984" y="3376"/>
                    </a:lnTo>
                    <a:lnTo>
                      <a:pt x="76993" y="0"/>
                    </a:lnTo>
                    <a:lnTo>
                      <a:pt x="77742" y="5238"/>
                    </a:lnTo>
                    <a:lnTo>
                      <a:pt x="77935" y="9756"/>
                    </a:lnTo>
                    <a:lnTo>
                      <a:pt x="79809" y="12550"/>
                    </a:lnTo>
                    <a:lnTo>
                      <a:pt x="81859" y="12927"/>
                    </a:lnTo>
                    <a:lnTo>
                      <a:pt x="83553" y="19110"/>
                    </a:lnTo>
                    <a:lnTo>
                      <a:pt x="82988" y="22846"/>
                    </a:lnTo>
                    <a:lnTo>
                      <a:pt x="79629" y="25837"/>
                    </a:lnTo>
                    <a:lnTo>
                      <a:pt x="77374" y="25666"/>
                    </a:lnTo>
                    <a:lnTo>
                      <a:pt x="72680" y="30531"/>
                    </a:lnTo>
                    <a:lnTo>
                      <a:pt x="68577" y="38580"/>
                    </a:lnTo>
                    <a:lnTo>
                      <a:pt x="68953" y="46817"/>
                    </a:lnTo>
                    <a:lnTo>
                      <a:pt x="66544" y="49928"/>
                    </a:lnTo>
                    <a:lnTo>
                      <a:pt x="60596" y="53326"/>
                    </a:lnTo>
                    <a:lnTo>
                      <a:pt x="60596" y="57896"/>
                    </a:lnTo>
                    <a:lnTo>
                      <a:pt x="59064" y="63005"/>
                    </a:lnTo>
                    <a:lnTo>
                      <a:pt x="51417" y="70481"/>
                    </a:lnTo>
                    <a:lnTo>
                      <a:pt x="49890" y="76758"/>
                    </a:lnTo>
                    <a:lnTo>
                      <a:pt x="46312" y="84580"/>
                    </a:lnTo>
                    <a:lnTo>
                      <a:pt x="41909" y="89009"/>
                    </a:lnTo>
                    <a:lnTo>
                      <a:pt x="36954" y="95304"/>
                    </a:lnTo>
                    <a:lnTo>
                      <a:pt x="32222" y="92394"/>
                    </a:lnTo>
                    <a:lnTo>
                      <a:pt x="27797" y="89185"/>
                    </a:lnTo>
                    <a:lnTo>
                      <a:pt x="22337" y="87832"/>
                    </a:lnTo>
                    <a:lnTo>
                      <a:pt x="20142" y="90186"/>
                    </a:lnTo>
                    <a:lnTo>
                      <a:pt x="18096" y="89189"/>
                    </a:lnTo>
                    <a:lnTo>
                      <a:pt x="16907" y="91063"/>
                    </a:lnTo>
                    <a:lnTo>
                      <a:pt x="16736" y="93605"/>
                    </a:lnTo>
                    <a:lnTo>
                      <a:pt x="7043" y="102112"/>
                    </a:lnTo>
                    <a:lnTo>
                      <a:pt x="6876" y="104131"/>
                    </a:lnTo>
                    <a:lnTo>
                      <a:pt x="5002" y="105505"/>
                    </a:lnTo>
                    <a:lnTo>
                      <a:pt x="6376" y="111461"/>
                    </a:lnTo>
                    <a:lnTo>
                      <a:pt x="4844" y="115193"/>
                    </a:lnTo>
                    <a:lnTo>
                      <a:pt x="924" y="119284"/>
                    </a:lnTo>
                    <a:lnTo>
                      <a:pt x="0" y="123024"/>
                    </a:lnTo>
                    <a:cubicBezTo>
                      <a:pt x="2204" y="123113"/>
                      <a:pt x="4125" y="123986"/>
                      <a:pt x="5704" y="126704"/>
                    </a:cubicBezTo>
                    <a:close/>
                  </a:path>
                </a:pathLst>
              </a:custGeom>
              <a:grpFill/>
              <a:ln w="5028" cap="flat">
                <a:solidFill>
                  <a:schemeClr val="bg1"/>
                </a:solidFill>
                <a:prstDash val="solid"/>
                <a:miter/>
              </a:ln>
            </p:spPr>
            <p:txBody>
              <a:bodyPr rtlCol="0" anchor="ctr"/>
              <a:lstStyle/>
              <a:p>
                <a:endParaRPr lang="en-US"/>
              </a:p>
            </p:txBody>
          </p:sp>
          <p:sp>
            <p:nvSpPr>
              <p:cNvPr id="617" name="Freeform 616">
                <a:extLst>
                  <a:ext uri="{FF2B5EF4-FFF2-40B4-BE49-F238E27FC236}">
                    <a16:creationId xmlns:a16="http://schemas.microsoft.com/office/drawing/2014/main" id="{2F54613B-892C-164E-D1F5-C5ED0DC632DD}"/>
                  </a:ext>
                </a:extLst>
              </p:cNvPr>
              <p:cNvSpPr/>
              <p:nvPr/>
            </p:nvSpPr>
            <p:spPr>
              <a:xfrm>
                <a:off x="6291534" y="5080528"/>
                <a:ext cx="1181" cy="2683"/>
              </a:xfrm>
              <a:custGeom>
                <a:avLst/>
                <a:gdLst>
                  <a:gd name="connsiteX0" fmla="*/ 1181 w 1181"/>
                  <a:gd name="connsiteY0" fmla="*/ 0 h 2683"/>
                  <a:gd name="connsiteX1" fmla="*/ 0 w 1181"/>
                  <a:gd name="connsiteY1" fmla="*/ 2683 h 2683"/>
                  <a:gd name="connsiteX2" fmla="*/ 1181 w 1181"/>
                  <a:gd name="connsiteY2" fmla="*/ 0 h 2683"/>
                </a:gdLst>
                <a:ahLst/>
                <a:cxnLst>
                  <a:cxn ang="0">
                    <a:pos x="connsiteX0" y="connsiteY0"/>
                  </a:cxn>
                  <a:cxn ang="0">
                    <a:pos x="connsiteX1" y="connsiteY1"/>
                  </a:cxn>
                  <a:cxn ang="0">
                    <a:pos x="connsiteX2" y="connsiteY2"/>
                  </a:cxn>
                </a:cxnLst>
                <a:rect l="l" t="t" r="r" b="b"/>
                <a:pathLst>
                  <a:path w="1181" h="2683">
                    <a:moveTo>
                      <a:pt x="1181" y="0"/>
                    </a:moveTo>
                    <a:cubicBezTo>
                      <a:pt x="890" y="937"/>
                      <a:pt x="458" y="1810"/>
                      <a:pt x="0" y="2683"/>
                    </a:cubicBezTo>
                    <a:cubicBezTo>
                      <a:pt x="458" y="1806"/>
                      <a:pt x="890" y="933"/>
                      <a:pt x="1181" y="0"/>
                    </a:cubicBezTo>
                    <a:close/>
                  </a:path>
                </a:pathLst>
              </a:custGeom>
              <a:grpFill/>
              <a:ln w="5028" cap="flat">
                <a:solidFill>
                  <a:schemeClr val="bg1"/>
                </a:solidFill>
                <a:prstDash val="solid"/>
                <a:miter/>
              </a:ln>
            </p:spPr>
            <p:txBody>
              <a:bodyPr rtlCol="0" anchor="ctr"/>
              <a:lstStyle/>
              <a:p>
                <a:endParaRPr lang="en-US"/>
              </a:p>
            </p:txBody>
          </p:sp>
        </p:grpSp>
        <p:sp>
          <p:nvSpPr>
            <p:cNvPr id="560" name="Freeform 559">
              <a:extLst>
                <a:ext uri="{FF2B5EF4-FFF2-40B4-BE49-F238E27FC236}">
                  <a16:creationId xmlns:a16="http://schemas.microsoft.com/office/drawing/2014/main" id="{01632685-2F22-4DE0-B523-36025D398DF9}"/>
                </a:ext>
              </a:extLst>
            </p:cNvPr>
            <p:cNvSpPr/>
            <p:nvPr/>
          </p:nvSpPr>
          <p:spPr>
            <a:xfrm>
              <a:off x="6362152" y="4948959"/>
              <a:ext cx="183439" cy="124337"/>
            </a:xfrm>
            <a:custGeom>
              <a:avLst/>
              <a:gdLst>
                <a:gd name="connsiteX0" fmla="*/ 15375 w 183439"/>
                <a:gd name="connsiteY0" fmla="*/ 49933 h 124337"/>
                <a:gd name="connsiteX1" fmla="*/ 13068 w 183439"/>
                <a:gd name="connsiteY1" fmla="*/ 53232 h 124337"/>
                <a:gd name="connsiteX2" fmla="*/ 10689 w 183439"/>
                <a:gd name="connsiteY2" fmla="*/ 54486 h 124337"/>
                <a:gd name="connsiteX3" fmla="*/ 7309 w 183439"/>
                <a:gd name="connsiteY3" fmla="*/ 61520 h 124337"/>
                <a:gd name="connsiteX4" fmla="*/ 4219 w 183439"/>
                <a:gd name="connsiteY4" fmla="*/ 66839 h 124337"/>
                <a:gd name="connsiteX5" fmla="*/ 2255 w 183439"/>
                <a:gd name="connsiteY5" fmla="*/ 69672 h 124337"/>
                <a:gd name="connsiteX6" fmla="*/ 843 w 183439"/>
                <a:gd name="connsiteY6" fmla="*/ 70211 h 124337"/>
                <a:gd name="connsiteX7" fmla="*/ 0 w 183439"/>
                <a:gd name="connsiteY7" fmla="*/ 72051 h 124337"/>
                <a:gd name="connsiteX8" fmla="*/ 715 w 183439"/>
                <a:gd name="connsiteY8" fmla="*/ 76968 h 124337"/>
                <a:gd name="connsiteX9" fmla="*/ 997 w 183439"/>
                <a:gd name="connsiteY9" fmla="*/ 79210 h 124337"/>
                <a:gd name="connsiteX10" fmla="*/ 715 w 183439"/>
                <a:gd name="connsiteY10" fmla="*/ 81178 h 124337"/>
                <a:gd name="connsiteX11" fmla="*/ 1540 w 183439"/>
                <a:gd name="connsiteY11" fmla="*/ 85244 h 124337"/>
                <a:gd name="connsiteX12" fmla="*/ 1973 w 183439"/>
                <a:gd name="connsiteY12" fmla="*/ 94790 h 124337"/>
                <a:gd name="connsiteX13" fmla="*/ 7176 w 183439"/>
                <a:gd name="connsiteY13" fmla="*/ 98042 h 124337"/>
                <a:gd name="connsiteX14" fmla="*/ 9410 w 183439"/>
                <a:gd name="connsiteY14" fmla="*/ 100978 h 124337"/>
                <a:gd name="connsiteX15" fmla="*/ 10402 w 183439"/>
                <a:gd name="connsiteY15" fmla="*/ 103366 h 124337"/>
                <a:gd name="connsiteX16" fmla="*/ 12936 w 183439"/>
                <a:gd name="connsiteY16" fmla="*/ 106600 h 124337"/>
                <a:gd name="connsiteX17" fmla="*/ 16025 w 183439"/>
                <a:gd name="connsiteY17" fmla="*/ 113066 h 124337"/>
                <a:gd name="connsiteX18" fmla="*/ 21926 w 183439"/>
                <a:gd name="connsiteY18" fmla="*/ 117692 h 124337"/>
                <a:gd name="connsiteX19" fmla="*/ 22623 w 183439"/>
                <a:gd name="connsiteY19" fmla="*/ 123041 h 124337"/>
                <a:gd name="connsiteX20" fmla="*/ 23441 w 183439"/>
                <a:gd name="connsiteY20" fmla="*/ 124337 h 124337"/>
                <a:gd name="connsiteX21" fmla="*/ 30347 w 183439"/>
                <a:gd name="connsiteY21" fmla="*/ 112651 h 124337"/>
                <a:gd name="connsiteX22" fmla="*/ 35970 w 183439"/>
                <a:gd name="connsiteY22" fmla="*/ 108149 h 124337"/>
                <a:gd name="connsiteX23" fmla="*/ 44669 w 183439"/>
                <a:gd name="connsiteY23" fmla="*/ 105060 h 124337"/>
                <a:gd name="connsiteX24" fmla="*/ 50288 w 183439"/>
                <a:gd name="connsiteY24" fmla="*/ 104482 h 124337"/>
                <a:gd name="connsiteX25" fmla="*/ 53942 w 183439"/>
                <a:gd name="connsiteY25" fmla="*/ 107867 h 124337"/>
                <a:gd name="connsiteX26" fmla="*/ 58563 w 183439"/>
                <a:gd name="connsiteY26" fmla="*/ 106558 h 124337"/>
                <a:gd name="connsiteX27" fmla="*/ 58820 w 183439"/>
                <a:gd name="connsiteY27" fmla="*/ 101299 h 124337"/>
                <a:gd name="connsiteX28" fmla="*/ 57327 w 183439"/>
                <a:gd name="connsiteY28" fmla="*/ 97174 h 124337"/>
                <a:gd name="connsiteX29" fmla="*/ 60309 w 183439"/>
                <a:gd name="connsiteY29" fmla="*/ 95697 h 124337"/>
                <a:gd name="connsiteX30" fmla="*/ 62179 w 183439"/>
                <a:gd name="connsiteY30" fmla="*/ 91564 h 124337"/>
                <a:gd name="connsiteX31" fmla="*/ 65188 w 183439"/>
                <a:gd name="connsiteY31" fmla="*/ 88936 h 124337"/>
                <a:gd name="connsiteX32" fmla="*/ 70421 w 183439"/>
                <a:gd name="connsiteY32" fmla="*/ 87456 h 124337"/>
                <a:gd name="connsiteX33" fmla="*/ 75671 w 183439"/>
                <a:gd name="connsiteY33" fmla="*/ 89334 h 124337"/>
                <a:gd name="connsiteX34" fmla="*/ 83164 w 183439"/>
                <a:gd name="connsiteY34" fmla="*/ 95308 h 124337"/>
                <a:gd name="connsiteX35" fmla="*/ 90656 w 183439"/>
                <a:gd name="connsiteY35" fmla="*/ 96814 h 124337"/>
                <a:gd name="connsiteX36" fmla="*/ 101144 w 183439"/>
                <a:gd name="connsiteY36" fmla="*/ 97927 h 124337"/>
                <a:gd name="connsiteX37" fmla="*/ 106759 w 183439"/>
                <a:gd name="connsiteY37" fmla="*/ 99433 h 124337"/>
                <a:gd name="connsiteX38" fmla="*/ 112009 w 183439"/>
                <a:gd name="connsiteY38" fmla="*/ 98680 h 124337"/>
                <a:gd name="connsiteX39" fmla="*/ 110503 w 183439"/>
                <a:gd name="connsiteY39" fmla="*/ 95702 h 124337"/>
                <a:gd name="connsiteX40" fmla="*/ 114988 w 183439"/>
                <a:gd name="connsiteY40" fmla="*/ 90836 h 124337"/>
                <a:gd name="connsiteX41" fmla="*/ 119861 w 183439"/>
                <a:gd name="connsiteY41" fmla="*/ 92313 h 124337"/>
                <a:gd name="connsiteX42" fmla="*/ 129241 w 183439"/>
                <a:gd name="connsiteY42" fmla="*/ 90836 h 124337"/>
                <a:gd name="connsiteX43" fmla="*/ 138591 w 183439"/>
                <a:gd name="connsiteY43" fmla="*/ 87079 h 124337"/>
                <a:gd name="connsiteX44" fmla="*/ 141218 w 183439"/>
                <a:gd name="connsiteY44" fmla="*/ 89334 h 124337"/>
                <a:gd name="connsiteX45" fmla="*/ 149828 w 183439"/>
                <a:gd name="connsiteY45" fmla="*/ 87811 h 124337"/>
                <a:gd name="connsiteX46" fmla="*/ 153589 w 183439"/>
                <a:gd name="connsiteY46" fmla="*/ 84820 h 124337"/>
                <a:gd name="connsiteX47" fmla="*/ 155823 w 183439"/>
                <a:gd name="connsiteY47" fmla="*/ 83314 h 124337"/>
                <a:gd name="connsiteX48" fmla="*/ 161813 w 183439"/>
                <a:gd name="connsiteY48" fmla="*/ 85577 h 124337"/>
                <a:gd name="connsiteX49" fmla="*/ 171925 w 183439"/>
                <a:gd name="connsiteY49" fmla="*/ 87079 h 124337"/>
                <a:gd name="connsiteX50" fmla="*/ 178669 w 183439"/>
                <a:gd name="connsiteY50" fmla="*/ 85950 h 124337"/>
                <a:gd name="connsiteX51" fmla="*/ 183440 w 183439"/>
                <a:gd name="connsiteY51" fmla="*/ 88162 h 124337"/>
                <a:gd name="connsiteX52" fmla="*/ 183350 w 183439"/>
                <a:gd name="connsiteY52" fmla="*/ 86326 h 124337"/>
                <a:gd name="connsiteX53" fmla="*/ 178669 w 183439"/>
                <a:gd name="connsiteY53" fmla="*/ 82766 h 124337"/>
                <a:gd name="connsiteX54" fmla="*/ 178091 w 183439"/>
                <a:gd name="connsiteY54" fmla="*/ 77896 h 124337"/>
                <a:gd name="connsiteX55" fmla="*/ 178288 w 183439"/>
                <a:gd name="connsiteY55" fmla="*/ 76574 h 124337"/>
                <a:gd name="connsiteX56" fmla="*/ 174163 w 183439"/>
                <a:gd name="connsiteY56" fmla="*/ 74152 h 124337"/>
                <a:gd name="connsiteX57" fmla="*/ 170239 w 183439"/>
                <a:gd name="connsiteY57" fmla="*/ 72475 h 124337"/>
                <a:gd name="connsiteX58" fmla="*/ 170046 w 183439"/>
                <a:gd name="connsiteY58" fmla="*/ 69475 h 124337"/>
                <a:gd name="connsiteX59" fmla="*/ 168921 w 183439"/>
                <a:gd name="connsiteY59" fmla="*/ 68547 h 124337"/>
                <a:gd name="connsiteX60" fmla="*/ 166298 w 183439"/>
                <a:gd name="connsiteY60" fmla="*/ 68153 h 124337"/>
                <a:gd name="connsiteX61" fmla="*/ 165177 w 183439"/>
                <a:gd name="connsiteY61" fmla="*/ 66292 h 124337"/>
                <a:gd name="connsiteX62" fmla="*/ 164980 w 183439"/>
                <a:gd name="connsiteY62" fmla="*/ 62372 h 124337"/>
                <a:gd name="connsiteX63" fmla="*/ 163670 w 183439"/>
                <a:gd name="connsiteY63" fmla="*/ 60309 h 124337"/>
                <a:gd name="connsiteX64" fmla="*/ 157881 w 183439"/>
                <a:gd name="connsiteY64" fmla="*/ 57866 h 124337"/>
                <a:gd name="connsiteX65" fmla="*/ 155070 w 183439"/>
                <a:gd name="connsiteY65" fmla="*/ 57686 h 124337"/>
                <a:gd name="connsiteX66" fmla="*/ 152061 w 183439"/>
                <a:gd name="connsiteY66" fmla="*/ 56745 h 124337"/>
                <a:gd name="connsiteX67" fmla="*/ 149627 w 183439"/>
                <a:gd name="connsiteY67" fmla="*/ 54682 h 124337"/>
                <a:gd name="connsiteX68" fmla="*/ 151693 w 183439"/>
                <a:gd name="connsiteY68" fmla="*/ 51691 h 124337"/>
                <a:gd name="connsiteX69" fmla="*/ 153182 w 183439"/>
                <a:gd name="connsiteY69" fmla="*/ 48893 h 124337"/>
                <a:gd name="connsiteX70" fmla="*/ 152061 w 183439"/>
                <a:gd name="connsiteY70" fmla="*/ 46805 h 124337"/>
                <a:gd name="connsiteX71" fmla="*/ 148891 w 183439"/>
                <a:gd name="connsiteY71" fmla="*/ 46458 h 124337"/>
                <a:gd name="connsiteX72" fmla="*/ 146819 w 183439"/>
                <a:gd name="connsiteY72" fmla="*/ 45136 h 124337"/>
                <a:gd name="connsiteX73" fmla="*/ 145703 w 183439"/>
                <a:gd name="connsiteY73" fmla="*/ 42722 h 124337"/>
                <a:gd name="connsiteX74" fmla="*/ 143075 w 183439"/>
                <a:gd name="connsiteY74" fmla="*/ 41952 h 124337"/>
                <a:gd name="connsiteX75" fmla="*/ 138783 w 183439"/>
                <a:gd name="connsiteY75" fmla="*/ 40630 h 124337"/>
                <a:gd name="connsiteX76" fmla="*/ 136524 w 183439"/>
                <a:gd name="connsiteY76" fmla="*/ 38768 h 124337"/>
                <a:gd name="connsiteX77" fmla="*/ 135959 w 183439"/>
                <a:gd name="connsiteY77" fmla="*/ 36150 h 124337"/>
                <a:gd name="connsiteX78" fmla="*/ 136524 w 183439"/>
                <a:gd name="connsiteY78" fmla="*/ 35221 h 124337"/>
                <a:gd name="connsiteX79" fmla="*/ 135022 w 183439"/>
                <a:gd name="connsiteY79" fmla="*/ 32966 h 124337"/>
                <a:gd name="connsiteX80" fmla="*/ 131278 w 183439"/>
                <a:gd name="connsiteY80" fmla="*/ 33330 h 124337"/>
                <a:gd name="connsiteX81" fmla="*/ 130161 w 183439"/>
                <a:gd name="connsiteY81" fmla="*/ 34832 h 124337"/>
                <a:gd name="connsiteX82" fmla="*/ 125860 w 183439"/>
                <a:gd name="connsiteY82" fmla="*/ 34292 h 124337"/>
                <a:gd name="connsiteX83" fmla="*/ 124919 w 183439"/>
                <a:gd name="connsiteY83" fmla="*/ 32966 h 124337"/>
                <a:gd name="connsiteX84" fmla="*/ 124727 w 183439"/>
                <a:gd name="connsiteY84" fmla="*/ 28653 h 124337"/>
                <a:gd name="connsiteX85" fmla="*/ 126601 w 183439"/>
                <a:gd name="connsiteY85" fmla="*/ 21738 h 124337"/>
                <a:gd name="connsiteX86" fmla="*/ 123229 w 183439"/>
                <a:gd name="connsiteY86" fmla="*/ 13496 h 124337"/>
                <a:gd name="connsiteX87" fmla="*/ 118732 w 183439"/>
                <a:gd name="connsiteY87" fmla="*/ 7305 h 124337"/>
                <a:gd name="connsiteX88" fmla="*/ 116682 w 183439"/>
                <a:gd name="connsiteY88" fmla="*/ 4887 h 124337"/>
                <a:gd name="connsiteX89" fmla="*/ 116866 w 183439"/>
                <a:gd name="connsiteY89" fmla="*/ 3205 h 124337"/>
                <a:gd name="connsiteX90" fmla="*/ 116301 w 183439"/>
                <a:gd name="connsiteY90" fmla="*/ 1130 h 124337"/>
                <a:gd name="connsiteX91" fmla="*/ 115758 w 183439"/>
                <a:gd name="connsiteY91" fmla="*/ 0 h 124337"/>
                <a:gd name="connsiteX92" fmla="*/ 113682 w 183439"/>
                <a:gd name="connsiteY92" fmla="*/ 2075 h 124337"/>
                <a:gd name="connsiteX93" fmla="*/ 111247 w 183439"/>
                <a:gd name="connsiteY93" fmla="*/ 2627 h 124337"/>
                <a:gd name="connsiteX94" fmla="*/ 109373 w 183439"/>
                <a:gd name="connsiteY94" fmla="*/ 1891 h 124337"/>
                <a:gd name="connsiteX95" fmla="*/ 106947 w 183439"/>
                <a:gd name="connsiteY95" fmla="*/ 1891 h 124337"/>
                <a:gd name="connsiteX96" fmla="*/ 100028 w 183439"/>
                <a:gd name="connsiteY96" fmla="*/ 5819 h 124337"/>
                <a:gd name="connsiteX97" fmla="*/ 99454 w 183439"/>
                <a:gd name="connsiteY97" fmla="*/ 9192 h 124337"/>
                <a:gd name="connsiteX98" fmla="*/ 97957 w 183439"/>
                <a:gd name="connsiteY98" fmla="*/ 10676 h 124337"/>
                <a:gd name="connsiteX99" fmla="*/ 96087 w 183439"/>
                <a:gd name="connsiteY99" fmla="*/ 14061 h 124337"/>
                <a:gd name="connsiteX100" fmla="*/ 93087 w 183439"/>
                <a:gd name="connsiteY100" fmla="*/ 13860 h 124337"/>
                <a:gd name="connsiteX101" fmla="*/ 90828 w 183439"/>
                <a:gd name="connsiteY101" fmla="*/ 16290 h 124337"/>
                <a:gd name="connsiteX102" fmla="*/ 90276 w 183439"/>
                <a:gd name="connsiteY102" fmla="*/ 18545 h 124337"/>
                <a:gd name="connsiteX103" fmla="*/ 88598 w 183439"/>
                <a:gd name="connsiteY103" fmla="*/ 21348 h 124337"/>
                <a:gd name="connsiteX104" fmla="*/ 88786 w 183439"/>
                <a:gd name="connsiteY104" fmla="*/ 24348 h 124337"/>
                <a:gd name="connsiteX105" fmla="*/ 87657 w 183439"/>
                <a:gd name="connsiteY105" fmla="*/ 26026 h 124337"/>
                <a:gd name="connsiteX106" fmla="*/ 83532 w 183439"/>
                <a:gd name="connsiteY106" fmla="*/ 29205 h 124337"/>
                <a:gd name="connsiteX107" fmla="*/ 78855 w 183439"/>
                <a:gd name="connsiteY107" fmla="*/ 29783 h 124337"/>
                <a:gd name="connsiteX108" fmla="*/ 73057 w 183439"/>
                <a:gd name="connsiteY108" fmla="*/ 30527 h 124337"/>
                <a:gd name="connsiteX109" fmla="*/ 67999 w 183439"/>
                <a:gd name="connsiteY109" fmla="*/ 29205 h 124337"/>
                <a:gd name="connsiteX110" fmla="*/ 64426 w 183439"/>
                <a:gd name="connsiteY110" fmla="*/ 29397 h 124337"/>
                <a:gd name="connsiteX111" fmla="*/ 62385 w 183439"/>
                <a:gd name="connsiteY111" fmla="*/ 29397 h 124337"/>
                <a:gd name="connsiteX112" fmla="*/ 60870 w 183439"/>
                <a:gd name="connsiteY112" fmla="*/ 31653 h 124337"/>
                <a:gd name="connsiteX113" fmla="*/ 62179 w 183439"/>
                <a:gd name="connsiteY113" fmla="*/ 34823 h 124337"/>
                <a:gd name="connsiteX114" fmla="*/ 64422 w 183439"/>
                <a:gd name="connsiteY114" fmla="*/ 36145 h 124337"/>
                <a:gd name="connsiteX115" fmla="*/ 64246 w 183439"/>
                <a:gd name="connsiteY115" fmla="*/ 38016 h 124337"/>
                <a:gd name="connsiteX116" fmla="*/ 59946 w 183439"/>
                <a:gd name="connsiteY116" fmla="*/ 41203 h 124337"/>
                <a:gd name="connsiteX117" fmla="*/ 58623 w 183439"/>
                <a:gd name="connsiteY117" fmla="*/ 43069 h 124337"/>
                <a:gd name="connsiteX118" fmla="*/ 52821 w 183439"/>
                <a:gd name="connsiteY118" fmla="*/ 43069 h 124337"/>
                <a:gd name="connsiteX119" fmla="*/ 48910 w 183439"/>
                <a:gd name="connsiteY119" fmla="*/ 43826 h 124337"/>
                <a:gd name="connsiteX120" fmla="*/ 43454 w 183439"/>
                <a:gd name="connsiteY120" fmla="*/ 45893 h 124337"/>
                <a:gd name="connsiteX121" fmla="*/ 39889 w 183439"/>
                <a:gd name="connsiteY121" fmla="*/ 47930 h 124337"/>
                <a:gd name="connsiteX122" fmla="*/ 35786 w 183439"/>
                <a:gd name="connsiteY122" fmla="*/ 50562 h 124337"/>
                <a:gd name="connsiteX123" fmla="*/ 32983 w 183439"/>
                <a:gd name="connsiteY123" fmla="*/ 51126 h 124337"/>
                <a:gd name="connsiteX124" fmla="*/ 32226 w 183439"/>
                <a:gd name="connsiteY124" fmla="*/ 50018 h 124337"/>
                <a:gd name="connsiteX125" fmla="*/ 30724 w 183439"/>
                <a:gd name="connsiteY125" fmla="*/ 46642 h 124337"/>
                <a:gd name="connsiteX126" fmla="*/ 29042 w 183439"/>
                <a:gd name="connsiteY126" fmla="*/ 45893 h 124337"/>
                <a:gd name="connsiteX127" fmla="*/ 28289 w 183439"/>
                <a:gd name="connsiteY127" fmla="*/ 47579 h 124337"/>
                <a:gd name="connsiteX128" fmla="*/ 27912 w 183439"/>
                <a:gd name="connsiteY128" fmla="*/ 50750 h 124337"/>
                <a:gd name="connsiteX129" fmla="*/ 26042 w 183439"/>
                <a:gd name="connsiteY129" fmla="*/ 52624 h 124337"/>
                <a:gd name="connsiteX130" fmla="*/ 22101 w 183439"/>
                <a:gd name="connsiteY130" fmla="*/ 53189 h 124337"/>
                <a:gd name="connsiteX131" fmla="*/ 17604 w 183439"/>
                <a:gd name="connsiteY131" fmla="*/ 53754 h 124337"/>
                <a:gd name="connsiteX132" fmla="*/ 16868 w 183439"/>
                <a:gd name="connsiteY132" fmla="*/ 50943 h 124337"/>
                <a:gd name="connsiteX133" fmla="*/ 15246 w 183439"/>
                <a:gd name="connsiteY133" fmla="*/ 49120 h 124337"/>
                <a:gd name="connsiteX134" fmla="*/ 15375 w 183439"/>
                <a:gd name="connsiteY134" fmla="*/ 49933 h 1243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Lst>
              <a:rect l="l" t="t" r="r" b="b"/>
              <a:pathLst>
                <a:path w="183439" h="124337">
                  <a:moveTo>
                    <a:pt x="15375" y="49933"/>
                  </a:moveTo>
                  <a:lnTo>
                    <a:pt x="13068" y="53232"/>
                  </a:lnTo>
                  <a:lnTo>
                    <a:pt x="10689" y="54486"/>
                  </a:lnTo>
                  <a:lnTo>
                    <a:pt x="7309" y="61520"/>
                  </a:lnTo>
                  <a:lnTo>
                    <a:pt x="4219" y="66839"/>
                  </a:lnTo>
                  <a:lnTo>
                    <a:pt x="2255" y="69672"/>
                  </a:lnTo>
                  <a:lnTo>
                    <a:pt x="843" y="70211"/>
                  </a:lnTo>
                  <a:lnTo>
                    <a:pt x="0" y="72051"/>
                  </a:lnTo>
                  <a:lnTo>
                    <a:pt x="715" y="76968"/>
                  </a:lnTo>
                  <a:lnTo>
                    <a:pt x="997" y="79210"/>
                  </a:lnTo>
                  <a:lnTo>
                    <a:pt x="715" y="81178"/>
                  </a:lnTo>
                  <a:lnTo>
                    <a:pt x="1540" y="85244"/>
                  </a:lnTo>
                  <a:lnTo>
                    <a:pt x="1973" y="94790"/>
                  </a:lnTo>
                  <a:lnTo>
                    <a:pt x="7176" y="98042"/>
                  </a:lnTo>
                  <a:lnTo>
                    <a:pt x="9410" y="100978"/>
                  </a:lnTo>
                  <a:lnTo>
                    <a:pt x="10402" y="103366"/>
                  </a:lnTo>
                  <a:lnTo>
                    <a:pt x="12936" y="106600"/>
                  </a:lnTo>
                  <a:lnTo>
                    <a:pt x="16025" y="113066"/>
                  </a:lnTo>
                  <a:lnTo>
                    <a:pt x="21926" y="117692"/>
                  </a:lnTo>
                  <a:lnTo>
                    <a:pt x="22623" y="123041"/>
                  </a:lnTo>
                  <a:lnTo>
                    <a:pt x="23441" y="124337"/>
                  </a:lnTo>
                  <a:lnTo>
                    <a:pt x="30347" y="112651"/>
                  </a:lnTo>
                  <a:lnTo>
                    <a:pt x="35970" y="108149"/>
                  </a:lnTo>
                  <a:lnTo>
                    <a:pt x="44669" y="105060"/>
                  </a:lnTo>
                  <a:lnTo>
                    <a:pt x="50288" y="104482"/>
                  </a:lnTo>
                  <a:lnTo>
                    <a:pt x="53942" y="107867"/>
                  </a:lnTo>
                  <a:lnTo>
                    <a:pt x="58563" y="106558"/>
                  </a:lnTo>
                  <a:lnTo>
                    <a:pt x="58820" y="101299"/>
                  </a:lnTo>
                  <a:lnTo>
                    <a:pt x="57327" y="97174"/>
                  </a:lnTo>
                  <a:lnTo>
                    <a:pt x="60309" y="95697"/>
                  </a:lnTo>
                  <a:lnTo>
                    <a:pt x="62179" y="91564"/>
                  </a:lnTo>
                  <a:lnTo>
                    <a:pt x="65188" y="88936"/>
                  </a:lnTo>
                  <a:lnTo>
                    <a:pt x="70421" y="87456"/>
                  </a:lnTo>
                  <a:lnTo>
                    <a:pt x="75671" y="89334"/>
                  </a:lnTo>
                  <a:lnTo>
                    <a:pt x="83164" y="95308"/>
                  </a:lnTo>
                  <a:lnTo>
                    <a:pt x="90656" y="96814"/>
                  </a:lnTo>
                  <a:lnTo>
                    <a:pt x="101144" y="97927"/>
                  </a:lnTo>
                  <a:lnTo>
                    <a:pt x="106759" y="99433"/>
                  </a:lnTo>
                  <a:lnTo>
                    <a:pt x="112009" y="98680"/>
                  </a:lnTo>
                  <a:lnTo>
                    <a:pt x="110503" y="95702"/>
                  </a:lnTo>
                  <a:lnTo>
                    <a:pt x="114988" y="90836"/>
                  </a:lnTo>
                  <a:lnTo>
                    <a:pt x="119861" y="92313"/>
                  </a:lnTo>
                  <a:lnTo>
                    <a:pt x="129241" y="90836"/>
                  </a:lnTo>
                  <a:cubicBezTo>
                    <a:pt x="129241" y="90836"/>
                    <a:pt x="137457" y="87079"/>
                    <a:pt x="138591" y="87079"/>
                  </a:cubicBezTo>
                  <a:cubicBezTo>
                    <a:pt x="139720" y="87079"/>
                    <a:pt x="141218" y="89334"/>
                    <a:pt x="141218" y="89334"/>
                  </a:cubicBezTo>
                  <a:lnTo>
                    <a:pt x="149828" y="87811"/>
                  </a:lnTo>
                  <a:lnTo>
                    <a:pt x="153589" y="84820"/>
                  </a:lnTo>
                  <a:lnTo>
                    <a:pt x="155823" y="83314"/>
                  </a:lnTo>
                  <a:lnTo>
                    <a:pt x="161813" y="85577"/>
                  </a:lnTo>
                  <a:lnTo>
                    <a:pt x="171925" y="87079"/>
                  </a:lnTo>
                  <a:lnTo>
                    <a:pt x="178669" y="85950"/>
                  </a:lnTo>
                  <a:lnTo>
                    <a:pt x="183440" y="88162"/>
                  </a:lnTo>
                  <a:lnTo>
                    <a:pt x="183350" y="86326"/>
                  </a:lnTo>
                  <a:lnTo>
                    <a:pt x="178669" y="82766"/>
                  </a:lnTo>
                  <a:lnTo>
                    <a:pt x="178091" y="77896"/>
                  </a:lnTo>
                  <a:lnTo>
                    <a:pt x="178288" y="76574"/>
                  </a:lnTo>
                  <a:lnTo>
                    <a:pt x="174163" y="74152"/>
                  </a:lnTo>
                  <a:lnTo>
                    <a:pt x="170239" y="72475"/>
                  </a:lnTo>
                  <a:lnTo>
                    <a:pt x="170046" y="69475"/>
                  </a:lnTo>
                  <a:lnTo>
                    <a:pt x="168921" y="68547"/>
                  </a:lnTo>
                  <a:lnTo>
                    <a:pt x="166298" y="68153"/>
                  </a:lnTo>
                  <a:lnTo>
                    <a:pt x="165177" y="66292"/>
                  </a:lnTo>
                  <a:lnTo>
                    <a:pt x="164980" y="62372"/>
                  </a:lnTo>
                  <a:lnTo>
                    <a:pt x="163670" y="60309"/>
                  </a:lnTo>
                  <a:lnTo>
                    <a:pt x="157881" y="57866"/>
                  </a:lnTo>
                  <a:lnTo>
                    <a:pt x="155070" y="57686"/>
                  </a:lnTo>
                  <a:lnTo>
                    <a:pt x="152061" y="56745"/>
                  </a:lnTo>
                  <a:lnTo>
                    <a:pt x="149627" y="54682"/>
                  </a:lnTo>
                  <a:lnTo>
                    <a:pt x="151693" y="51691"/>
                  </a:lnTo>
                  <a:lnTo>
                    <a:pt x="153182" y="48893"/>
                  </a:lnTo>
                  <a:lnTo>
                    <a:pt x="152061" y="46805"/>
                  </a:lnTo>
                  <a:lnTo>
                    <a:pt x="148891" y="46458"/>
                  </a:lnTo>
                  <a:lnTo>
                    <a:pt x="146819" y="45136"/>
                  </a:lnTo>
                  <a:lnTo>
                    <a:pt x="145703" y="42722"/>
                  </a:lnTo>
                  <a:lnTo>
                    <a:pt x="143075" y="41952"/>
                  </a:lnTo>
                  <a:lnTo>
                    <a:pt x="138783" y="40630"/>
                  </a:lnTo>
                  <a:lnTo>
                    <a:pt x="136524" y="38768"/>
                  </a:lnTo>
                  <a:lnTo>
                    <a:pt x="135959" y="36150"/>
                  </a:lnTo>
                  <a:lnTo>
                    <a:pt x="136524" y="35221"/>
                  </a:lnTo>
                  <a:lnTo>
                    <a:pt x="135022" y="32966"/>
                  </a:lnTo>
                  <a:lnTo>
                    <a:pt x="131278" y="33330"/>
                  </a:lnTo>
                  <a:lnTo>
                    <a:pt x="130161" y="34832"/>
                  </a:lnTo>
                  <a:lnTo>
                    <a:pt x="125860" y="34292"/>
                  </a:lnTo>
                  <a:lnTo>
                    <a:pt x="124919" y="32966"/>
                  </a:lnTo>
                  <a:lnTo>
                    <a:pt x="124727" y="28653"/>
                  </a:lnTo>
                  <a:lnTo>
                    <a:pt x="126601" y="21738"/>
                  </a:lnTo>
                  <a:lnTo>
                    <a:pt x="123229" y="13496"/>
                  </a:lnTo>
                  <a:lnTo>
                    <a:pt x="118732" y="7305"/>
                  </a:lnTo>
                  <a:lnTo>
                    <a:pt x="116682" y="4887"/>
                  </a:lnTo>
                  <a:lnTo>
                    <a:pt x="116866" y="3205"/>
                  </a:lnTo>
                  <a:lnTo>
                    <a:pt x="116301" y="1130"/>
                  </a:lnTo>
                  <a:lnTo>
                    <a:pt x="115758" y="0"/>
                  </a:lnTo>
                  <a:lnTo>
                    <a:pt x="113682" y="2075"/>
                  </a:lnTo>
                  <a:lnTo>
                    <a:pt x="111247" y="2627"/>
                  </a:lnTo>
                  <a:lnTo>
                    <a:pt x="109373" y="1891"/>
                  </a:lnTo>
                  <a:lnTo>
                    <a:pt x="106947" y="1891"/>
                  </a:lnTo>
                  <a:lnTo>
                    <a:pt x="100028" y="5819"/>
                  </a:lnTo>
                  <a:lnTo>
                    <a:pt x="99454" y="9192"/>
                  </a:lnTo>
                  <a:lnTo>
                    <a:pt x="97957" y="10676"/>
                  </a:lnTo>
                  <a:lnTo>
                    <a:pt x="96087" y="14061"/>
                  </a:lnTo>
                  <a:lnTo>
                    <a:pt x="93087" y="13860"/>
                  </a:lnTo>
                  <a:lnTo>
                    <a:pt x="90828" y="16290"/>
                  </a:lnTo>
                  <a:lnTo>
                    <a:pt x="90276" y="18545"/>
                  </a:lnTo>
                  <a:lnTo>
                    <a:pt x="88598" y="21348"/>
                  </a:lnTo>
                  <a:lnTo>
                    <a:pt x="88786" y="24348"/>
                  </a:lnTo>
                  <a:lnTo>
                    <a:pt x="87657" y="26026"/>
                  </a:lnTo>
                  <a:lnTo>
                    <a:pt x="83532" y="29205"/>
                  </a:lnTo>
                  <a:lnTo>
                    <a:pt x="78855" y="29783"/>
                  </a:lnTo>
                  <a:lnTo>
                    <a:pt x="73057" y="30527"/>
                  </a:lnTo>
                  <a:lnTo>
                    <a:pt x="67999" y="29205"/>
                  </a:lnTo>
                  <a:lnTo>
                    <a:pt x="64426" y="29397"/>
                  </a:lnTo>
                  <a:lnTo>
                    <a:pt x="62385" y="29397"/>
                  </a:lnTo>
                  <a:lnTo>
                    <a:pt x="60870" y="31653"/>
                  </a:lnTo>
                  <a:lnTo>
                    <a:pt x="62179" y="34823"/>
                  </a:lnTo>
                  <a:lnTo>
                    <a:pt x="64422" y="36145"/>
                  </a:lnTo>
                  <a:lnTo>
                    <a:pt x="64246" y="38016"/>
                  </a:lnTo>
                  <a:lnTo>
                    <a:pt x="59946" y="41203"/>
                  </a:lnTo>
                  <a:lnTo>
                    <a:pt x="58623" y="43069"/>
                  </a:lnTo>
                  <a:lnTo>
                    <a:pt x="52821" y="43069"/>
                  </a:lnTo>
                  <a:lnTo>
                    <a:pt x="48910" y="43826"/>
                  </a:lnTo>
                  <a:lnTo>
                    <a:pt x="43454" y="45893"/>
                  </a:lnTo>
                  <a:lnTo>
                    <a:pt x="39889" y="47930"/>
                  </a:lnTo>
                  <a:lnTo>
                    <a:pt x="35786" y="50562"/>
                  </a:lnTo>
                  <a:lnTo>
                    <a:pt x="32983" y="51126"/>
                  </a:lnTo>
                  <a:lnTo>
                    <a:pt x="32226" y="50018"/>
                  </a:lnTo>
                  <a:lnTo>
                    <a:pt x="30724" y="46642"/>
                  </a:lnTo>
                  <a:lnTo>
                    <a:pt x="29042" y="45893"/>
                  </a:lnTo>
                  <a:lnTo>
                    <a:pt x="28289" y="47579"/>
                  </a:lnTo>
                  <a:lnTo>
                    <a:pt x="27912" y="50750"/>
                  </a:lnTo>
                  <a:lnTo>
                    <a:pt x="26042" y="52624"/>
                  </a:lnTo>
                  <a:lnTo>
                    <a:pt x="22101" y="53189"/>
                  </a:lnTo>
                  <a:lnTo>
                    <a:pt x="17604" y="53754"/>
                  </a:lnTo>
                  <a:lnTo>
                    <a:pt x="16868" y="50943"/>
                  </a:lnTo>
                  <a:lnTo>
                    <a:pt x="15246" y="49120"/>
                  </a:lnTo>
                  <a:lnTo>
                    <a:pt x="15375" y="49933"/>
                  </a:lnTo>
                  <a:close/>
                </a:path>
              </a:pathLst>
            </a:custGeom>
            <a:grpFill/>
            <a:ln w="5028" cap="flat">
              <a:solidFill>
                <a:schemeClr val="bg1"/>
              </a:solidFill>
              <a:prstDash val="solid"/>
              <a:miter/>
            </a:ln>
          </p:spPr>
          <p:txBody>
            <a:bodyPr rtlCol="0" anchor="ctr"/>
            <a:lstStyle/>
            <a:p>
              <a:endParaRPr lang="en-US"/>
            </a:p>
          </p:txBody>
        </p:sp>
        <p:sp>
          <p:nvSpPr>
            <p:cNvPr id="561" name="Freeform 560">
              <a:extLst>
                <a:ext uri="{FF2B5EF4-FFF2-40B4-BE49-F238E27FC236}">
                  <a16:creationId xmlns:a16="http://schemas.microsoft.com/office/drawing/2014/main" id="{27910505-A943-4E5B-B37C-DAD6B4735E31}"/>
                </a:ext>
              </a:extLst>
            </p:cNvPr>
            <p:cNvSpPr/>
            <p:nvPr/>
          </p:nvSpPr>
          <p:spPr>
            <a:xfrm>
              <a:off x="6464764" y="4789678"/>
              <a:ext cx="233766" cy="268328"/>
            </a:xfrm>
            <a:custGeom>
              <a:avLst/>
              <a:gdLst>
                <a:gd name="connsiteX0" fmla="*/ 231036 w 233766"/>
                <a:gd name="connsiteY0" fmla="*/ 55530 h 268328"/>
                <a:gd name="connsiteX1" fmla="*/ 220257 w 233766"/>
                <a:gd name="connsiteY1" fmla="*/ 47113 h 268328"/>
                <a:gd name="connsiteX2" fmla="*/ 215661 w 233766"/>
                <a:gd name="connsiteY2" fmla="*/ 38294 h 268328"/>
                <a:gd name="connsiteX3" fmla="*/ 210595 w 233766"/>
                <a:gd name="connsiteY3" fmla="*/ 9769 h 268328"/>
                <a:gd name="connsiteX4" fmla="*/ 206586 w 233766"/>
                <a:gd name="connsiteY4" fmla="*/ 0 h 268328"/>
                <a:gd name="connsiteX5" fmla="*/ 39325 w 233766"/>
                <a:gd name="connsiteY5" fmla="*/ 1425 h 268328"/>
                <a:gd name="connsiteX6" fmla="*/ 40827 w 233766"/>
                <a:gd name="connsiteY6" fmla="*/ 28764 h 268328"/>
                <a:gd name="connsiteX7" fmla="*/ 26595 w 233766"/>
                <a:gd name="connsiteY7" fmla="*/ 30638 h 268328"/>
                <a:gd name="connsiteX8" fmla="*/ 27335 w 233766"/>
                <a:gd name="connsiteY8" fmla="*/ 91320 h 268328"/>
                <a:gd name="connsiteX9" fmla="*/ 23231 w 233766"/>
                <a:gd name="connsiteY9" fmla="*/ 93554 h 268328"/>
                <a:gd name="connsiteX10" fmla="*/ 17968 w 233766"/>
                <a:gd name="connsiteY10" fmla="*/ 92450 h 268328"/>
                <a:gd name="connsiteX11" fmla="*/ 13864 w 233766"/>
                <a:gd name="connsiteY11" fmla="*/ 94675 h 268328"/>
                <a:gd name="connsiteX12" fmla="*/ 15366 w 233766"/>
                <a:gd name="connsiteY12" fmla="*/ 98817 h 268328"/>
                <a:gd name="connsiteX13" fmla="*/ 14237 w 233766"/>
                <a:gd name="connsiteY13" fmla="*/ 104055 h 268328"/>
                <a:gd name="connsiteX14" fmla="*/ 8999 w 233766"/>
                <a:gd name="connsiteY14" fmla="*/ 108535 h 268328"/>
                <a:gd name="connsiteX15" fmla="*/ 6384 w 233766"/>
                <a:gd name="connsiteY15" fmla="*/ 110790 h 268328"/>
                <a:gd name="connsiteX16" fmla="*/ 5995 w 233766"/>
                <a:gd name="connsiteY16" fmla="*/ 116032 h 268328"/>
                <a:gd name="connsiteX17" fmla="*/ 4134 w 233766"/>
                <a:gd name="connsiteY17" fmla="*/ 119417 h 268328"/>
                <a:gd name="connsiteX18" fmla="*/ 4493 w 233766"/>
                <a:gd name="connsiteY18" fmla="*/ 123524 h 268328"/>
                <a:gd name="connsiteX19" fmla="*/ 5995 w 233766"/>
                <a:gd name="connsiteY19" fmla="*/ 126524 h 268328"/>
                <a:gd name="connsiteX20" fmla="*/ 1506 w 233766"/>
                <a:gd name="connsiteY20" fmla="*/ 130649 h 268328"/>
                <a:gd name="connsiteX21" fmla="*/ 0 w 233766"/>
                <a:gd name="connsiteY21" fmla="*/ 134025 h 268328"/>
                <a:gd name="connsiteX22" fmla="*/ 1130 w 233766"/>
                <a:gd name="connsiteY22" fmla="*/ 137757 h 268328"/>
                <a:gd name="connsiteX23" fmla="*/ 4878 w 233766"/>
                <a:gd name="connsiteY23" fmla="*/ 135506 h 268328"/>
                <a:gd name="connsiteX24" fmla="*/ 6752 w 233766"/>
                <a:gd name="connsiteY24" fmla="*/ 138138 h 268328"/>
                <a:gd name="connsiteX25" fmla="*/ 5618 w 233766"/>
                <a:gd name="connsiteY25" fmla="*/ 143756 h 268328"/>
                <a:gd name="connsiteX26" fmla="*/ 8254 w 233766"/>
                <a:gd name="connsiteY26" fmla="*/ 150876 h 268328"/>
                <a:gd name="connsiteX27" fmla="*/ 13860 w 233766"/>
                <a:gd name="connsiteY27" fmla="*/ 153876 h 268328"/>
                <a:gd name="connsiteX28" fmla="*/ 12974 w 233766"/>
                <a:gd name="connsiteY28" fmla="*/ 159456 h 268328"/>
                <a:gd name="connsiteX29" fmla="*/ 13137 w 233766"/>
                <a:gd name="connsiteY29" fmla="*/ 159285 h 268328"/>
                <a:gd name="connsiteX30" fmla="*/ 13680 w 233766"/>
                <a:gd name="connsiteY30" fmla="*/ 160414 h 268328"/>
                <a:gd name="connsiteX31" fmla="*/ 14245 w 233766"/>
                <a:gd name="connsiteY31" fmla="*/ 162490 h 268328"/>
                <a:gd name="connsiteX32" fmla="*/ 14061 w 233766"/>
                <a:gd name="connsiteY32" fmla="*/ 164171 h 268328"/>
                <a:gd name="connsiteX33" fmla="*/ 16111 w 233766"/>
                <a:gd name="connsiteY33" fmla="*/ 166589 h 268328"/>
                <a:gd name="connsiteX34" fmla="*/ 20608 w 233766"/>
                <a:gd name="connsiteY34" fmla="*/ 172781 h 268328"/>
                <a:gd name="connsiteX35" fmla="*/ 23980 w 233766"/>
                <a:gd name="connsiteY35" fmla="*/ 181022 h 268328"/>
                <a:gd name="connsiteX36" fmla="*/ 22106 w 233766"/>
                <a:gd name="connsiteY36" fmla="*/ 187937 h 268328"/>
                <a:gd name="connsiteX37" fmla="*/ 22298 w 233766"/>
                <a:gd name="connsiteY37" fmla="*/ 192251 h 268328"/>
                <a:gd name="connsiteX38" fmla="*/ 23240 w 233766"/>
                <a:gd name="connsiteY38" fmla="*/ 193577 h 268328"/>
                <a:gd name="connsiteX39" fmla="*/ 27540 w 233766"/>
                <a:gd name="connsiteY39" fmla="*/ 194116 h 268328"/>
                <a:gd name="connsiteX40" fmla="*/ 28657 w 233766"/>
                <a:gd name="connsiteY40" fmla="*/ 192614 h 268328"/>
                <a:gd name="connsiteX41" fmla="*/ 32401 w 233766"/>
                <a:gd name="connsiteY41" fmla="*/ 192251 h 268328"/>
                <a:gd name="connsiteX42" fmla="*/ 33903 w 233766"/>
                <a:gd name="connsiteY42" fmla="*/ 194506 h 268328"/>
                <a:gd name="connsiteX43" fmla="*/ 33338 w 233766"/>
                <a:gd name="connsiteY43" fmla="*/ 195434 h 268328"/>
                <a:gd name="connsiteX44" fmla="*/ 33903 w 233766"/>
                <a:gd name="connsiteY44" fmla="*/ 198053 h 268328"/>
                <a:gd name="connsiteX45" fmla="*/ 36162 w 233766"/>
                <a:gd name="connsiteY45" fmla="*/ 199915 h 268328"/>
                <a:gd name="connsiteX46" fmla="*/ 40454 w 233766"/>
                <a:gd name="connsiteY46" fmla="*/ 201237 h 268328"/>
                <a:gd name="connsiteX47" fmla="*/ 43082 w 233766"/>
                <a:gd name="connsiteY47" fmla="*/ 202007 h 268328"/>
                <a:gd name="connsiteX48" fmla="*/ 44199 w 233766"/>
                <a:gd name="connsiteY48" fmla="*/ 204420 h 268328"/>
                <a:gd name="connsiteX49" fmla="*/ 46270 w 233766"/>
                <a:gd name="connsiteY49" fmla="*/ 205743 h 268328"/>
                <a:gd name="connsiteX50" fmla="*/ 49441 w 233766"/>
                <a:gd name="connsiteY50" fmla="*/ 206089 h 268328"/>
                <a:gd name="connsiteX51" fmla="*/ 50562 w 233766"/>
                <a:gd name="connsiteY51" fmla="*/ 208177 h 268328"/>
                <a:gd name="connsiteX52" fmla="*/ 49073 w 233766"/>
                <a:gd name="connsiteY52" fmla="*/ 210976 h 268328"/>
                <a:gd name="connsiteX53" fmla="*/ 47006 w 233766"/>
                <a:gd name="connsiteY53" fmla="*/ 213967 h 268328"/>
                <a:gd name="connsiteX54" fmla="*/ 49441 w 233766"/>
                <a:gd name="connsiteY54" fmla="*/ 216030 h 268328"/>
                <a:gd name="connsiteX55" fmla="*/ 52449 w 233766"/>
                <a:gd name="connsiteY55" fmla="*/ 216971 h 268328"/>
                <a:gd name="connsiteX56" fmla="*/ 55260 w 233766"/>
                <a:gd name="connsiteY56" fmla="*/ 217151 h 268328"/>
                <a:gd name="connsiteX57" fmla="*/ 61050 w 233766"/>
                <a:gd name="connsiteY57" fmla="*/ 219594 h 268328"/>
                <a:gd name="connsiteX58" fmla="*/ 62359 w 233766"/>
                <a:gd name="connsiteY58" fmla="*/ 221657 h 268328"/>
                <a:gd name="connsiteX59" fmla="*/ 62556 w 233766"/>
                <a:gd name="connsiteY59" fmla="*/ 225576 h 268328"/>
                <a:gd name="connsiteX60" fmla="*/ 63677 w 233766"/>
                <a:gd name="connsiteY60" fmla="*/ 227437 h 268328"/>
                <a:gd name="connsiteX61" fmla="*/ 66300 w 233766"/>
                <a:gd name="connsiteY61" fmla="*/ 227831 h 268328"/>
                <a:gd name="connsiteX62" fmla="*/ 67426 w 233766"/>
                <a:gd name="connsiteY62" fmla="*/ 228760 h 268328"/>
                <a:gd name="connsiteX63" fmla="*/ 67618 w 233766"/>
                <a:gd name="connsiteY63" fmla="*/ 231759 h 268328"/>
                <a:gd name="connsiteX64" fmla="*/ 71551 w 233766"/>
                <a:gd name="connsiteY64" fmla="*/ 233432 h 268328"/>
                <a:gd name="connsiteX65" fmla="*/ 75671 w 233766"/>
                <a:gd name="connsiteY65" fmla="*/ 235863 h 268328"/>
                <a:gd name="connsiteX66" fmla="*/ 75474 w 233766"/>
                <a:gd name="connsiteY66" fmla="*/ 237185 h 268328"/>
                <a:gd name="connsiteX67" fmla="*/ 76052 w 233766"/>
                <a:gd name="connsiteY67" fmla="*/ 242055 h 268328"/>
                <a:gd name="connsiteX68" fmla="*/ 80733 w 233766"/>
                <a:gd name="connsiteY68" fmla="*/ 245615 h 268328"/>
                <a:gd name="connsiteX69" fmla="*/ 80823 w 233766"/>
                <a:gd name="connsiteY69" fmla="*/ 247451 h 268328"/>
                <a:gd name="connsiteX70" fmla="*/ 76052 w 233766"/>
                <a:gd name="connsiteY70" fmla="*/ 245239 h 268328"/>
                <a:gd name="connsiteX71" fmla="*/ 80922 w 233766"/>
                <a:gd name="connsiteY71" fmla="*/ 247494 h 268328"/>
                <a:gd name="connsiteX72" fmla="*/ 84285 w 233766"/>
                <a:gd name="connsiteY72" fmla="*/ 251982 h 268328"/>
                <a:gd name="connsiteX73" fmla="*/ 92522 w 233766"/>
                <a:gd name="connsiteY73" fmla="*/ 256463 h 268328"/>
                <a:gd name="connsiteX74" fmla="*/ 98145 w 233766"/>
                <a:gd name="connsiteY74" fmla="*/ 253857 h 268328"/>
                <a:gd name="connsiteX75" fmla="*/ 103755 w 233766"/>
                <a:gd name="connsiteY75" fmla="*/ 255341 h 268328"/>
                <a:gd name="connsiteX76" fmla="*/ 107127 w 233766"/>
                <a:gd name="connsiteY76" fmla="*/ 252736 h 268328"/>
                <a:gd name="connsiteX77" fmla="*/ 110875 w 233766"/>
                <a:gd name="connsiteY77" fmla="*/ 250861 h 268328"/>
                <a:gd name="connsiteX78" fmla="*/ 113875 w 233766"/>
                <a:gd name="connsiteY78" fmla="*/ 251606 h 268328"/>
                <a:gd name="connsiteX79" fmla="*/ 118000 w 233766"/>
                <a:gd name="connsiteY79" fmla="*/ 257973 h 268328"/>
                <a:gd name="connsiteX80" fmla="*/ 122869 w 233766"/>
                <a:gd name="connsiteY80" fmla="*/ 260973 h 268328"/>
                <a:gd name="connsiteX81" fmla="*/ 125112 w 233766"/>
                <a:gd name="connsiteY81" fmla="*/ 267721 h 268328"/>
                <a:gd name="connsiteX82" fmla="*/ 130508 w 233766"/>
                <a:gd name="connsiteY82" fmla="*/ 268329 h 268328"/>
                <a:gd name="connsiteX83" fmla="*/ 130568 w 233766"/>
                <a:gd name="connsiteY83" fmla="*/ 268204 h 268328"/>
                <a:gd name="connsiteX84" fmla="*/ 130088 w 233766"/>
                <a:gd name="connsiteY84" fmla="*/ 265081 h 268328"/>
                <a:gd name="connsiteX85" fmla="*/ 132733 w 233766"/>
                <a:gd name="connsiteY85" fmla="*/ 263168 h 268328"/>
                <a:gd name="connsiteX86" fmla="*/ 138484 w 233766"/>
                <a:gd name="connsiteY86" fmla="*/ 264845 h 268328"/>
                <a:gd name="connsiteX87" fmla="*/ 142802 w 233766"/>
                <a:gd name="connsiteY87" fmla="*/ 265085 h 268328"/>
                <a:gd name="connsiteX88" fmla="*/ 143756 w 233766"/>
                <a:gd name="connsiteY88" fmla="*/ 267485 h 268328"/>
                <a:gd name="connsiteX89" fmla="*/ 148792 w 233766"/>
                <a:gd name="connsiteY89" fmla="*/ 267485 h 268328"/>
                <a:gd name="connsiteX90" fmla="*/ 149764 w 233766"/>
                <a:gd name="connsiteY90" fmla="*/ 264601 h 268328"/>
                <a:gd name="connsiteX91" fmla="*/ 155750 w 233766"/>
                <a:gd name="connsiteY91" fmla="*/ 264370 h 268328"/>
                <a:gd name="connsiteX92" fmla="*/ 162460 w 233766"/>
                <a:gd name="connsiteY92" fmla="*/ 262924 h 268328"/>
                <a:gd name="connsiteX93" fmla="*/ 168694 w 233766"/>
                <a:gd name="connsiteY93" fmla="*/ 263168 h 268328"/>
                <a:gd name="connsiteX94" fmla="*/ 172781 w 233766"/>
                <a:gd name="connsiteY94" fmla="*/ 259086 h 268328"/>
                <a:gd name="connsiteX95" fmla="*/ 175575 w 233766"/>
                <a:gd name="connsiteY95" fmla="*/ 257601 h 268328"/>
                <a:gd name="connsiteX96" fmla="*/ 175485 w 233766"/>
                <a:gd name="connsiteY96" fmla="*/ 257340 h 268328"/>
                <a:gd name="connsiteX97" fmla="*/ 181660 w 233766"/>
                <a:gd name="connsiteY97" fmla="*/ 251127 h 268328"/>
                <a:gd name="connsiteX98" fmla="*/ 183350 w 233766"/>
                <a:gd name="connsiteY98" fmla="*/ 250861 h 268328"/>
                <a:gd name="connsiteX99" fmla="*/ 185310 w 233766"/>
                <a:gd name="connsiteY99" fmla="*/ 247502 h 268328"/>
                <a:gd name="connsiteX100" fmla="*/ 191074 w 233766"/>
                <a:gd name="connsiteY100" fmla="*/ 241306 h 268328"/>
                <a:gd name="connsiteX101" fmla="*/ 188956 w 233766"/>
                <a:gd name="connsiteY101" fmla="*/ 234015 h 268328"/>
                <a:gd name="connsiteX102" fmla="*/ 188404 w 233766"/>
                <a:gd name="connsiteY102" fmla="*/ 229795 h 268328"/>
                <a:gd name="connsiteX103" fmla="*/ 182512 w 233766"/>
                <a:gd name="connsiteY103" fmla="*/ 221922 h 268328"/>
                <a:gd name="connsiteX104" fmla="*/ 179700 w 233766"/>
                <a:gd name="connsiteY104" fmla="*/ 221661 h 268328"/>
                <a:gd name="connsiteX105" fmla="*/ 176332 w 233766"/>
                <a:gd name="connsiteY105" fmla="*/ 217994 h 268328"/>
                <a:gd name="connsiteX106" fmla="*/ 172404 w 233766"/>
                <a:gd name="connsiteY106" fmla="*/ 212106 h 268328"/>
                <a:gd name="connsiteX107" fmla="*/ 168463 w 233766"/>
                <a:gd name="connsiteY107" fmla="*/ 207043 h 268328"/>
                <a:gd name="connsiteX108" fmla="*/ 162293 w 233766"/>
                <a:gd name="connsiteY108" fmla="*/ 206209 h 268328"/>
                <a:gd name="connsiteX109" fmla="*/ 160042 w 233766"/>
                <a:gd name="connsiteY109" fmla="*/ 203958 h 268328"/>
                <a:gd name="connsiteX110" fmla="*/ 162293 w 233766"/>
                <a:gd name="connsiteY110" fmla="*/ 200009 h 268328"/>
                <a:gd name="connsiteX111" fmla="*/ 164253 w 233766"/>
                <a:gd name="connsiteY111" fmla="*/ 197497 h 268328"/>
                <a:gd name="connsiteX112" fmla="*/ 165656 w 233766"/>
                <a:gd name="connsiteY112" fmla="*/ 197779 h 268328"/>
                <a:gd name="connsiteX113" fmla="*/ 169306 w 233766"/>
                <a:gd name="connsiteY113" fmla="*/ 196923 h 268328"/>
                <a:gd name="connsiteX114" fmla="*/ 172113 w 233766"/>
                <a:gd name="connsiteY114" fmla="*/ 197497 h 268328"/>
                <a:gd name="connsiteX115" fmla="*/ 175763 w 233766"/>
                <a:gd name="connsiteY115" fmla="*/ 190479 h 268328"/>
                <a:gd name="connsiteX116" fmla="*/ 175763 w 233766"/>
                <a:gd name="connsiteY116" fmla="*/ 181476 h 268328"/>
                <a:gd name="connsiteX117" fmla="*/ 178849 w 233766"/>
                <a:gd name="connsiteY117" fmla="*/ 175301 h 268328"/>
                <a:gd name="connsiteX118" fmla="*/ 178010 w 233766"/>
                <a:gd name="connsiteY118" fmla="*/ 171929 h 268328"/>
                <a:gd name="connsiteX119" fmla="*/ 178010 w 233766"/>
                <a:gd name="connsiteY119" fmla="*/ 168562 h 268328"/>
                <a:gd name="connsiteX120" fmla="*/ 182229 w 233766"/>
                <a:gd name="connsiteY120" fmla="*/ 163491 h 268328"/>
                <a:gd name="connsiteX121" fmla="*/ 184749 w 233766"/>
                <a:gd name="connsiteY121" fmla="*/ 162657 h 268328"/>
                <a:gd name="connsiteX122" fmla="*/ 189529 w 233766"/>
                <a:gd name="connsiteY122" fmla="*/ 147496 h 268328"/>
                <a:gd name="connsiteX123" fmla="*/ 192619 w 233766"/>
                <a:gd name="connsiteY123" fmla="*/ 146092 h 268328"/>
                <a:gd name="connsiteX124" fmla="*/ 195152 w 233766"/>
                <a:gd name="connsiteY124" fmla="*/ 140461 h 268328"/>
                <a:gd name="connsiteX125" fmla="*/ 197959 w 233766"/>
                <a:gd name="connsiteY125" fmla="*/ 134560 h 268328"/>
                <a:gd name="connsiteX126" fmla="*/ 201322 w 233766"/>
                <a:gd name="connsiteY126" fmla="*/ 133734 h 268328"/>
                <a:gd name="connsiteX127" fmla="*/ 206106 w 233766"/>
                <a:gd name="connsiteY127" fmla="*/ 122767 h 268328"/>
                <a:gd name="connsiteX128" fmla="*/ 206658 w 233766"/>
                <a:gd name="connsiteY128" fmla="*/ 117444 h 268328"/>
                <a:gd name="connsiteX129" fmla="*/ 208027 w 233766"/>
                <a:gd name="connsiteY129" fmla="*/ 113049 h 268328"/>
                <a:gd name="connsiteX130" fmla="*/ 208100 w 233766"/>
                <a:gd name="connsiteY130" fmla="*/ 113327 h 268328"/>
                <a:gd name="connsiteX131" fmla="*/ 205755 w 233766"/>
                <a:gd name="connsiteY131" fmla="*/ 104679 h 268328"/>
                <a:gd name="connsiteX132" fmla="*/ 205593 w 233766"/>
                <a:gd name="connsiteY132" fmla="*/ 101046 h 268328"/>
                <a:gd name="connsiteX133" fmla="*/ 207322 w 233766"/>
                <a:gd name="connsiteY133" fmla="*/ 98843 h 268328"/>
                <a:gd name="connsiteX134" fmla="*/ 207634 w 233766"/>
                <a:gd name="connsiteY134" fmla="*/ 96797 h 268328"/>
                <a:gd name="connsiteX135" fmla="*/ 209992 w 233766"/>
                <a:gd name="connsiteY135" fmla="*/ 92852 h 268328"/>
                <a:gd name="connsiteX136" fmla="*/ 210146 w 233766"/>
                <a:gd name="connsiteY136" fmla="*/ 88440 h 268328"/>
                <a:gd name="connsiteX137" fmla="*/ 212037 w 233766"/>
                <a:gd name="connsiteY137" fmla="*/ 83716 h 268328"/>
                <a:gd name="connsiteX138" fmla="*/ 213453 w 233766"/>
                <a:gd name="connsiteY138" fmla="*/ 80575 h 268328"/>
                <a:gd name="connsiteX139" fmla="*/ 211879 w 233766"/>
                <a:gd name="connsiteY139" fmla="*/ 78359 h 268328"/>
                <a:gd name="connsiteX140" fmla="*/ 213145 w 233766"/>
                <a:gd name="connsiteY140" fmla="*/ 74730 h 268328"/>
                <a:gd name="connsiteX141" fmla="*/ 213299 w 233766"/>
                <a:gd name="connsiteY141" fmla="*/ 72535 h 268328"/>
                <a:gd name="connsiteX142" fmla="*/ 215032 w 233766"/>
                <a:gd name="connsiteY142" fmla="*/ 71439 h 268328"/>
                <a:gd name="connsiteX143" fmla="*/ 218173 w 233766"/>
                <a:gd name="connsiteY143" fmla="*/ 71756 h 268328"/>
                <a:gd name="connsiteX144" fmla="*/ 218657 w 233766"/>
                <a:gd name="connsiteY144" fmla="*/ 69873 h 268328"/>
                <a:gd name="connsiteX145" fmla="*/ 217707 w 233766"/>
                <a:gd name="connsiteY145" fmla="*/ 68119 h 268328"/>
                <a:gd name="connsiteX146" fmla="*/ 221336 w 233766"/>
                <a:gd name="connsiteY146" fmla="*/ 66236 h 268328"/>
                <a:gd name="connsiteX147" fmla="*/ 224481 w 233766"/>
                <a:gd name="connsiteY147" fmla="*/ 65128 h 268328"/>
                <a:gd name="connsiteX148" fmla="*/ 226522 w 233766"/>
                <a:gd name="connsiteY148" fmla="*/ 63087 h 268328"/>
                <a:gd name="connsiteX149" fmla="*/ 230621 w 233766"/>
                <a:gd name="connsiteY149" fmla="*/ 62124 h 268328"/>
                <a:gd name="connsiteX150" fmla="*/ 233766 w 233766"/>
                <a:gd name="connsiteY150" fmla="*/ 57990 h 268328"/>
                <a:gd name="connsiteX151" fmla="*/ 231036 w 233766"/>
                <a:gd name="connsiteY151" fmla="*/ 55530 h 268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Lst>
              <a:rect l="l" t="t" r="r" b="b"/>
              <a:pathLst>
                <a:path w="233766" h="268328">
                  <a:moveTo>
                    <a:pt x="231036" y="55530"/>
                  </a:moveTo>
                  <a:cubicBezTo>
                    <a:pt x="227459" y="52706"/>
                    <a:pt x="223873" y="49903"/>
                    <a:pt x="220257" y="47113"/>
                  </a:cubicBezTo>
                  <a:cubicBezTo>
                    <a:pt x="217364" y="44858"/>
                    <a:pt x="215785" y="41815"/>
                    <a:pt x="215661" y="38294"/>
                  </a:cubicBezTo>
                  <a:cubicBezTo>
                    <a:pt x="215341" y="28516"/>
                    <a:pt x="212328" y="19290"/>
                    <a:pt x="210595" y="9769"/>
                  </a:cubicBezTo>
                  <a:cubicBezTo>
                    <a:pt x="209910" y="6008"/>
                    <a:pt x="208443" y="2863"/>
                    <a:pt x="206586" y="0"/>
                  </a:cubicBezTo>
                  <a:lnTo>
                    <a:pt x="39325" y="1425"/>
                  </a:lnTo>
                  <a:lnTo>
                    <a:pt x="40827" y="28764"/>
                  </a:lnTo>
                  <a:lnTo>
                    <a:pt x="26595" y="30638"/>
                  </a:lnTo>
                  <a:lnTo>
                    <a:pt x="27335" y="91320"/>
                  </a:lnTo>
                  <a:lnTo>
                    <a:pt x="23231" y="93554"/>
                  </a:lnTo>
                  <a:lnTo>
                    <a:pt x="17968" y="92450"/>
                  </a:lnTo>
                  <a:lnTo>
                    <a:pt x="13864" y="94675"/>
                  </a:lnTo>
                  <a:lnTo>
                    <a:pt x="15366" y="98817"/>
                  </a:lnTo>
                  <a:lnTo>
                    <a:pt x="14237" y="104055"/>
                  </a:lnTo>
                  <a:lnTo>
                    <a:pt x="8999" y="108535"/>
                  </a:lnTo>
                  <a:lnTo>
                    <a:pt x="6384" y="110790"/>
                  </a:lnTo>
                  <a:lnTo>
                    <a:pt x="5995" y="116032"/>
                  </a:lnTo>
                  <a:lnTo>
                    <a:pt x="4134" y="119417"/>
                  </a:lnTo>
                  <a:lnTo>
                    <a:pt x="4493" y="123524"/>
                  </a:lnTo>
                  <a:lnTo>
                    <a:pt x="5995" y="126524"/>
                  </a:lnTo>
                  <a:lnTo>
                    <a:pt x="1506" y="130649"/>
                  </a:lnTo>
                  <a:lnTo>
                    <a:pt x="0" y="134025"/>
                  </a:lnTo>
                  <a:lnTo>
                    <a:pt x="1130" y="137757"/>
                  </a:lnTo>
                  <a:lnTo>
                    <a:pt x="4878" y="135506"/>
                  </a:lnTo>
                  <a:lnTo>
                    <a:pt x="6752" y="138138"/>
                  </a:lnTo>
                  <a:lnTo>
                    <a:pt x="5618" y="143756"/>
                  </a:lnTo>
                  <a:lnTo>
                    <a:pt x="8254" y="150876"/>
                  </a:lnTo>
                  <a:lnTo>
                    <a:pt x="13860" y="153876"/>
                  </a:lnTo>
                  <a:lnTo>
                    <a:pt x="12974" y="159456"/>
                  </a:lnTo>
                  <a:lnTo>
                    <a:pt x="13137" y="159285"/>
                  </a:lnTo>
                  <a:lnTo>
                    <a:pt x="13680" y="160414"/>
                  </a:lnTo>
                  <a:lnTo>
                    <a:pt x="14245" y="162490"/>
                  </a:lnTo>
                  <a:lnTo>
                    <a:pt x="14061" y="164171"/>
                  </a:lnTo>
                  <a:lnTo>
                    <a:pt x="16111" y="166589"/>
                  </a:lnTo>
                  <a:lnTo>
                    <a:pt x="20608" y="172781"/>
                  </a:lnTo>
                  <a:lnTo>
                    <a:pt x="23980" y="181022"/>
                  </a:lnTo>
                  <a:lnTo>
                    <a:pt x="22106" y="187937"/>
                  </a:lnTo>
                  <a:lnTo>
                    <a:pt x="22298" y="192251"/>
                  </a:lnTo>
                  <a:lnTo>
                    <a:pt x="23240" y="193577"/>
                  </a:lnTo>
                  <a:lnTo>
                    <a:pt x="27540" y="194116"/>
                  </a:lnTo>
                  <a:lnTo>
                    <a:pt x="28657" y="192614"/>
                  </a:lnTo>
                  <a:lnTo>
                    <a:pt x="32401" y="192251"/>
                  </a:lnTo>
                  <a:lnTo>
                    <a:pt x="33903" y="194506"/>
                  </a:lnTo>
                  <a:lnTo>
                    <a:pt x="33338" y="195434"/>
                  </a:lnTo>
                  <a:lnTo>
                    <a:pt x="33903" y="198053"/>
                  </a:lnTo>
                  <a:lnTo>
                    <a:pt x="36162" y="199915"/>
                  </a:lnTo>
                  <a:lnTo>
                    <a:pt x="40454" y="201237"/>
                  </a:lnTo>
                  <a:lnTo>
                    <a:pt x="43082" y="202007"/>
                  </a:lnTo>
                  <a:lnTo>
                    <a:pt x="44199" y="204420"/>
                  </a:lnTo>
                  <a:lnTo>
                    <a:pt x="46270" y="205743"/>
                  </a:lnTo>
                  <a:lnTo>
                    <a:pt x="49441" y="206089"/>
                  </a:lnTo>
                  <a:lnTo>
                    <a:pt x="50562" y="208177"/>
                  </a:lnTo>
                  <a:lnTo>
                    <a:pt x="49073" y="210976"/>
                  </a:lnTo>
                  <a:lnTo>
                    <a:pt x="47006" y="213967"/>
                  </a:lnTo>
                  <a:lnTo>
                    <a:pt x="49441" y="216030"/>
                  </a:lnTo>
                  <a:lnTo>
                    <a:pt x="52449" y="216971"/>
                  </a:lnTo>
                  <a:lnTo>
                    <a:pt x="55260" y="217151"/>
                  </a:lnTo>
                  <a:lnTo>
                    <a:pt x="61050" y="219594"/>
                  </a:lnTo>
                  <a:lnTo>
                    <a:pt x="62359" y="221657"/>
                  </a:lnTo>
                  <a:lnTo>
                    <a:pt x="62556" y="225576"/>
                  </a:lnTo>
                  <a:lnTo>
                    <a:pt x="63677" y="227437"/>
                  </a:lnTo>
                  <a:lnTo>
                    <a:pt x="66300" y="227831"/>
                  </a:lnTo>
                  <a:lnTo>
                    <a:pt x="67426" y="228760"/>
                  </a:lnTo>
                  <a:lnTo>
                    <a:pt x="67618" y="231759"/>
                  </a:lnTo>
                  <a:lnTo>
                    <a:pt x="71551" y="233432"/>
                  </a:lnTo>
                  <a:lnTo>
                    <a:pt x="75671" y="235863"/>
                  </a:lnTo>
                  <a:lnTo>
                    <a:pt x="75474" y="237185"/>
                  </a:lnTo>
                  <a:lnTo>
                    <a:pt x="76052" y="242055"/>
                  </a:lnTo>
                  <a:lnTo>
                    <a:pt x="80733" y="245615"/>
                  </a:lnTo>
                  <a:lnTo>
                    <a:pt x="80823" y="247451"/>
                  </a:lnTo>
                  <a:lnTo>
                    <a:pt x="76052" y="245239"/>
                  </a:lnTo>
                  <a:lnTo>
                    <a:pt x="80922" y="247494"/>
                  </a:lnTo>
                  <a:lnTo>
                    <a:pt x="84285" y="251982"/>
                  </a:lnTo>
                  <a:lnTo>
                    <a:pt x="92522" y="256463"/>
                  </a:lnTo>
                  <a:lnTo>
                    <a:pt x="98145" y="253857"/>
                  </a:lnTo>
                  <a:lnTo>
                    <a:pt x="103755" y="255341"/>
                  </a:lnTo>
                  <a:lnTo>
                    <a:pt x="107127" y="252736"/>
                  </a:lnTo>
                  <a:lnTo>
                    <a:pt x="110875" y="250861"/>
                  </a:lnTo>
                  <a:lnTo>
                    <a:pt x="113875" y="251606"/>
                  </a:lnTo>
                  <a:lnTo>
                    <a:pt x="118000" y="257973"/>
                  </a:lnTo>
                  <a:lnTo>
                    <a:pt x="122869" y="260973"/>
                  </a:lnTo>
                  <a:lnTo>
                    <a:pt x="125112" y="267721"/>
                  </a:lnTo>
                  <a:lnTo>
                    <a:pt x="130508" y="268329"/>
                  </a:lnTo>
                  <a:lnTo>
                    <a:pt x="130568" y="268204"/>
                  </a:lnTo>
                  <a:lnTo>
                    <a:pt x="130088" y="265081"/>
                  </a:lnTo>
                  <a:lnTo>
                    <a:pt x="132733" y="263168"/>
                  </a:lnTo>
                  <a:lnTo>
                    <a:pt x="138484" y="264845"/>
                  </a:lnTo>
                  <a:lnTo>
                    <a:pt x="142802" y="265085"/>
                  </a:lnTo>
                  <a:lnTo>
                    <a:pt x="143756" y="267485"/>
                  </a:lnTo>
                  <a:cubicBezTo>
                    <a:pt x="143756" y="267485"/>
                    <a:pt x="148565" y="268436"/>
                    <a:pt x="148792" y="267485"/>
                  </a:cubicBezTo>
                  <a:cubicBezTo>
                    <a:pt x="149036" y="266527"/>
                    <a:pt x="149764" y="264601"/>
                    <a:pt x="149764" y="264601"/>
                  </a:cubicBezTo>
                  <a:lnTo>
                    <a:pt x="155750" y="264370"/>
                  </a:lnTo>
                  <a:lnTo>
                    <a:pt x="162460" y="262924"/>
                  </a:lnTo>
                  <a:lnTo>
                    <a:pt x="168694" y="263168"/>
                  </a:lnTo>
                  <a:lnTo>
                    <a:pt x="172781" y="259086"/>
                  </a:lnTo>
                  <a:lnTo>
                    <a:pt x="175575" y="257601"/>
                  </a:lnTo>
                  <a:lnTo>
                    <a:pt x="175485" y="257340"/>
                  </a:lnTo>
                  <a:lnTo>
                    <a:pt x="181660" y="251127"/>
                  </a:lnTo>
                  <a:lnTo>
                    <a:pt x="183350" y="250861"/>
                  </a:lnTo>
                  <a:lnTo>
                    <a:pt x="185310" y="247502"/>
                  </a:lnTo>
                  <a:lnTo>
                    <a:pt x="191074" y="241306"/>
                  </a:lnTo>
                  <a:lnTo>
                    <a:pt x="188956" y="234015"/>
                  </a:lnTo>
                  <a:lnTo>
                    <a:pt x="188404" y="229795"/>
                  </a:lnTo>
                  <a:lnTo>
                    <a:pt x="182512" y="221922"/>
                  </a:lnTo>
                  <a:lnTo>
                    <a:pt x="179700" y="221661"/>
                  </a:lnTo>
                  <a:lnTo>
                    <a:pt x="176332" y="217994"/>
                  </a:lnTo>
                  <a:lnTo>
                    <a:pt x="172404" y="212106"/>
                  </a:lnTo>
                  <a:lnTo>
                    <a:pt x="168463" y="207043"/>
                  </a:lnTo>
                  <a:lnTo>
                    <a:pt x="162293" y="206209"/>
                  </a:lnTo>
                  <a:lnTo>
                    <a:pt x="160042" y="203958"/>
                  </a:lnTo>
                  <a:lnTo>
                    <a:pt x="162293" y="200009"/>
                  </a:lnTo>
                  <a:lnTo>
                    <a:pt x="164253" y="197497"/>
                  </a:lnTo>
                  <a:lnTo>
                    <a:pt x="165656" y="197779"/>
                  </a:lnTo>
                  <a:lnTo>
                    <a:pt x="169306" y="196923"/>
                  </a:lnTo>
                  <a:lnTo>
                    <a:pt x="172113" y="197497"/>
                  </a:lnTo>
                  <a:lnTo>
                    <a:pt x="175763" y="190479"/>
                  </a:lnTo>
                  <a:lnTo>
                    <a:pt x="175763" y="181476"/>
                  </a:lnTo>
                  <a:lnTo>
                    <a:pt x="178849" y="175301"/>
                  </a:lnTo>
                  <a:lnTo>
                    <a:pt x="178010" y="171929"/>
                  </a:lnTo>
                  <a:lnTo>
                    <a:pt x="178010" y="168562"/>
                  </a:lnTo>
                  <a:lnTo>
                    <a:pt x="182229" y="163491"/>
                  </a:lnTo>
                  <a:lnTo>
                    <a:pt x="184749" y="162657"/>
                  </a:lnTo>
                  <a:lnTo>
                    <a:pt x="189529" y="147496"/>
                  </a:lnTo>
                  <a:lnTo>
                    <a:pt x="192619" y="146092"/>
                  </a:lnTo>
                  <a:lnTo>
                    <a:pt x="195152" y="140461"/>
                  </a:lnTo>
                  <a:lnTo>
                    <a:pt x="197959" y="134560"/>
                  </a:lnTo>
                  <a:lnTo>
                    <a:pt x="201322" y="133734"/>
                  </a:lnTo>
                  <a:lnTo>
                    <a:pt x="206106" y="122767"/>
                  </a:lnTo>
                  <a:lnTo>
                    <a:pt x="206658" y="117444"/>
                  </a:lnTo>
                  <a:lnTo>
                    <a:pt x="208027" y="113049"/>
                  </a:lnTo>
                  <a:lnTo>
                    <a:pt x="208100" y="113327"/>
                  </a:lnTo>
                  <a:lnTo>
                    <a:pt x="205755" y="104679"/>
                  </a:lnTo>
                  <a:lnTo>
                    <a:pt x="205593" y="101046"/>
                  </a:lnTo>
                  <a:lnTo>
                    <a:pt x="207322" y="98843"/>
                  </a:lnTo>
                  <a:lnTo>
                    <a:pt x="207634" y="96797"/>
                  </a:lnTo>
                  <a:lnTo>
                    <a:pt x="209992" y="92852"/>
                  </a:lnTo>
                  <a:lnTo>
                    <a:pt x="210146" y="88440"/>
                  </a:lnTo>
                  <a:lnTo>
                    <a:pt x="212037" y="83716"/>
                  </a:lnTo>
                  <a:lnTo>
                    <a:pt x="213453" y="80575"/>
                  </a:lnTo>
                  <a:lnTo>
                    <a:pt x="211879" y="78359"/>
                  </a:lnTo>
                  <a:lnTo>
                    <a:pt x="213145" y="74730"/>
                  </a:lnTo>
                  <a:lnTo>
                    <a:pt x="213299" y="72535"/>
                  </a:lnTo>
                  <a:lnTo>
                    <a:pt x="215032" y="71439"/>
                  </a:lnTo>
                  <a:lnTo>
                    <a:pt x="218173" y="71756"/>
                  </a:lnTo>
                  <a:lnTo>
                    <a:pt x="218657" y="69873"/>
                  </a:lnTo>
                  <a:lnTo>
                    <a:pt x="217707" y="68119"/>
                  </a:lnTo>
                  <a:lnTo>
                    <a:pt x="221336" y="66236"/>
                  </a:lnTo>
                  <a:lnTo>
                    <a:pt x="224481" y="65128"/>
                  </a:lnTo>
                  <a:lnTo>
                    <a:pt x="226522" y="63087"/>
                  </a:lnTo>
                  <a:lnTo>
                    <a:pt x="230621" y="62124"/>
                  </a:lnTo>
                  <a:lnTo>
                    <a:pt x="233766" y="57990"/>
                  </a:lnTo>
                  <a:lnTo>
                    <a:pt x="231036" y="55530"/>
                  </a:lnTo>
                  <a:close/>
                </a:path>
              </a:pathLst>
            </a:custGeom>
            <a:grpFill/>
            <a:ln w="5028" cap="flat">
              <a:solidFill>
                <a:schemeClr val="bg1"/>
              </a:solidFill>
              <a:prstDash val="solid"/>
              <a:miter/>
            </a:ln>
          </p:spPr>
          <p:txBody>
            <a:bodyPr rtlCol="0" anchor="ctr"/>
            <a:lstStyle/>
            <a:p>
              <a:endParaRPr lang="en-US"/>
            </a:p>
          </p:txBody>
        </p:sp>
        <p:sp>
          <p:nvSpPr>
            <p:cNvPr id="562" name="Freeform 561">
              <a:extLst>
                <a:ext uri="{FF2B5EF4-FFF2-40B4-BE49-F238E27FC236}">
                  <a16:creationId xmlns:a16="http://schemas.microsoft.com/office/drawing/2014/main" id="{BBD60451-52BE-B206-3ED4-FEB85B2291F5}"/>
                </a:ext>
              </a:extLst>
            </p:cNvPr>
            <p:cNvSpPr/>
            <p:nvPr/>
          </p:nvSpPr>
          <p:spPr>
            <a:xfrm>
              <a:off x="6345682" y="4767496"/>
              <a:ext cx="146421" cy="235216"/>
            </a:xfrm>
            <a:custGeom>
              <a:avLst/>
              <a:gdLst>
                <a:gd name="connsiteX0" fmla="*/ 7112 w 146421"/>
                <a:gd name="connsiteY0" fmla="*/ 150949 h 235216"/>
                <a:gd name="connsiteX1" fmla="*/ 8836 w 146421"/>
                <a:gd name="connsiteY1" fmla="*/ 153906 h 235216"/>
                <a:gd name="connsiteX2" fmla="*/ 8806 w 146421"/>
                <a:gd name="connsiteY2" fmla="*/ 153670 h 235216"/>
                <a:gd name="connsiteX3" fmla="*/ 14797 w 146421"/>
                <a:gd name="connsiteY3" fmla="*/ 157047 h 235216"/>
                <a:gd name="connsiteX4" fmla="*/ 18533 w 146421"/>
                <a:gd name="connsiteY4" fmla="*/ 160230 h 235216"/>
                <a:gd name="connsiteX5" fmla="*/ 19290 w 146421"/>
                <a:gd name="connsiteY5" fmla="*/ 164359 h 235216"/>
                <a:gd name="connsiteX6" fmla="*/ 21344 w 146421"/>
                <a:gd name="connsiteY6" fmla="*/ 168660 h 235216"/>
                <a:gd name="connsiteX7" fmla="*/ 22842 w 146421"/>
                <a:gd name="connsiteY7" fmla="*/ 172203 h 235216"/>
                <a:gd name="connsiteX8" fmla="*/ 22106 w 146421"/>
                <a:gd name="connsiteY8" fmla="*/ 176349 h 235216"/>
                <a:gd name="connsiteX9" fmla="*/ 23030 w 146421"/>
                <a:gd name="connsiteY9" fmla="*/ 178575 h 235216"/>
                <a:gd name="connsiteX10" fmla="*/ 22675 w 146421"/>
                <a:gd name="connsiteY10" fmla="*/ 181395 h 235216"/>
                <a:gd name="connsiteX11" fmla="*/ 21344 w 146421"/>
                <a:gd name="connsiteY11" fmla="*/ 183645 h 235216"/>
                <a:gd name="connsiteX12" fmla="*/ 21545 w 146421"/>
                <a:gd name="connsiteY12" fmla="*/ 186457 h 235216"/>
                <a:gd name="connsiteX13" fmla="*/ 23971 w 146421"/>
                <a:gd name="connsiteY13" fmla="*/ 190950 h 235216"/>
                <a:gd name="connsiteX14" fmla="*/ 25478 w 146421"/>
                <a:gd name="connsiteY14" fmla="*/ 191502 h 235216"/>
                <a:gd name="connsiteX15" fmla="*/ 26410 w 146421"/>
                <a:gd name="connsiteY15" fmla="*/ 194309 h 235216"/>
                <a:gd name="connsiteX16" fmla="*/ 31092 w 146421"/>
                <a:gd name="connsiteY16" fmla="*/ 198062 h 235216"/>
                <a:gd name="connsiteX17" fmla="*/ 29401 w 146421"/>
                <a:gd name="connsiteY17" fmla="*/ 199166 h 235216"/>
                <a:gd name="connsiteX18" fmla="*/ 23971 w 146421"/>
                <a:gd name="connsiteY18" fmla="*/ 198062 h 235216"/>
                <a:gd name="connsiteX19" fmla="*/ 17407 w 146421"/>
                <a:gd name="connsiteY19" fmla="*/ 198421 h 235216"/>
                <a:gd name="connsiteX20" fmla="*/ 11438 w 146421"/>
                <a:gd name="connsiteY20" fmla="*/ 197689 h 235216"/>
                <a:gd name="connsiteX21" fmla="*/ 10111 w 146421"/>
                <a:gd name="connsiteY21" fmla="*/ 201433 h 235216"/>
                <a:gd name="connsiteX22" fmla="*/ 11048 w 146421"/>
                <a:gd name="connsiteY22" fmla="*/ 206303 h 235216"/>
                <a:gd name="connsiteX23" fmla="*/ 14609 w 146421"/>
                <a:gd name="connsiteY23" fmla="*/ 209675 h 235216"/>
                <a:gd name="connsiteX24" fmla="*/ 17608 w 146421"/>
                <a:gd name="connsiteY24" fmla="*/ 211737 h 235216"/>
                <a:gd name="connsiteX25" fmla="*/ 23971 w 146421"/>
                <a:gd name="connsiteY25" fmla="*/ 217531 h 235216"/>
                <a:gd name="connsiteX26" fmla="*/ 27352 w 146421"/>
                <a:gd name="connsiteY26" fmla="*/ 220908 h 235216"/>
                <a:gd name="connsiteX27" fmla="*/ 31267 w 146421"/>
                <a:gd name="connsiteY27" fmla="*/ 227639 h 235216"/>
                <a:gd name="connsiteX28" fmla="*/ 31845 w 146421"/>
                <a:gd name="connsiteY28" fmla="*/ 231396 h 235216"/>
                <a:gd name="connsiteX29" fmla="*/ 31716 w 146421"/>
                <a:gd name="connsiteY29" fmla="*/ 230583 h 235216"/>
                <a:gd name="connsiteX30" fmla="*/ 33338 w 146421"/>
                <a:gd name="connsiteY30" fmla="*/ 232406 h 235216"/>
                <a:gd name="connsiteX31" fmla="*/ 34074 w 146421"/>
                <a:gd name="connsiteY31" fmla="*/ 235217 h 235216"/>
                <a:gd name="connsiteX32" fmla="*/ 38572 w 146421"/>
                <a:gd name="connsiteY32" fmla="*/ 234652 h 235216"/>
                <a:gd name="connsiteX33" fmla="*/ 42513 w 146421"/>
                <a:gd name="connsiteY33" fmla="*/ 234087 h 235216"/>
                <a:gd name="connsiteX34" fmla="*/ 44378 w 146421"/>
                <a:gd name="connsiteY34" fmla="*/ 232213 h 235216"/>
                <a:gd name="connsiteX35" fmla="*/ 44755 w 146421"/>
                <a:gd name="connsiteY35" fmla="*/ 229042 h 235216"/>
                <a:gd name="connsiteX36" fmla="*/ 45508 w 146421"/>
                <a:gd name="connsiteY36" fmla="*/ 227352 h 235216"/>
                <a:gd name="connsiteX37" fmla="*/ 47194 w 146421"/>
                <a:gd name="connsiteY37" fmla="*/ 228101 h 235216"/>
                <a:gd name="connsiteX38" fmla="*/ 48692 w 146421"/>
                <a:gd name="connsiteY38" fmla="*/ 231477 h 235216"/>
                <a:gd name="connsiteX39" fmla="*/ 49449 w 146421"/>
                <a:gd name="connsiteY39" fmla="*/ 232585 h 235216"/>
                <a:gd name="connsiteX40" fmla="*/ 52252 w 146421"/>
                <a:gd name="connsiteY40" fmla="*/ 232020 h 235216"/>
                <a:gd name="connsiteX41" fmla="*/ 56355 w 146421"/>
                <a:gd name="connsiteY41" fmla="*/ 229389 h 235216"/>
                <a:gd name="connsiteX42" fmla="*/ 59920 w 146421"/>
                <a:gd name="connsiteY42" fmla="*/ 227352 h 235216"/>
                <a:gd name="connsiteX43" fmla="*/ 65380 w 146421"/>
                <a:gd name="connsiteY43" fmla="*/ 225285 h 235216"/>
                <a:gd name="connsiteX44" fmla="*/ 69291 w 146421"/>
                <a:gd name="connsiteY44" fmla="*/ 224528 h 235216"/>
                <a:gd name="connsiteX45" fmla="*/ 75094 w 146421"/>
                <a:gd name="connsiteY45" fmla="*/ 224528 h 235216"/>
                <a:gd name="connsiteX46" fmla="*/ 76416 w 146421"/>
                <a:gd name="connsiteY46" fmla="*/ 222662 h 235216"/>
                <a:gd name="connsiteX47" fmla="*/ 80716 w 146421"/>
                <a:gd name="connsiteY47" fmla="*/ 219474 h 235216"/>
                <a:gd name="connsiteX48" fmla="*/ 80892 w 146421"/>
                <a:gd name="connsiteY48" fmla="*/ 217608 h 235216"/>
                <a:gd name="connsiteX49" fmla="*/ 78645 w 146421"/>
                <a:gd name="connsiteY49" fmla="*/ 216286 h 235216"/>
                <a:gd name="connsiteX50" fmla="*/ 77336 w 146421"/>
                <a:gd name="connsiteY50" fmla="*/ 213115 h 235216"/>
                <a:gd name="connsiteX51" fmla="*/ 78851 w 146421"/>
                <a:gd name="connsiteY51" fmla="*/ 210860 h 235216"/>
                <a:gd name="connsiteX52" fmla="*/ 80892 w 146421"/>
                <a:gd name="connsiteY52" fmla="*/ 210860 h 235216"/>
                <a:gd name="connsiteX53" fmla="*/ 84460 w 146421"/>
                <a:gd name="connsiteY53" fmla="*/ 210668 h 235216"/>
                <a:gd name="connsiteX54" fmla="*/ 89518 w 146421"/>
                <a:gd name="connsiteY54" fmla="*/ 211986 h 235216"/>
                <a:gd name="connsiteX55" fmla="*/ 95321 w 146421"/>
                <a:gd name="connsiteY55" fmla="*/ 211245 h 235216"/>
                <a:gd name="connsiteX56" fmla="*/ 99993 w 146421"/>
                <a:gd name="connsiteY56" fmla="*/ 210668 h 235216"/>
                <a:gd name="connsiteX57" fmla="*/ 104118 w 146421"/>
                <a:gd name="connsiteY57" fmla="*/ 207484 h 235216"/>
                <a:gd name="connsiteX58" fmla="*/ 105248 w 146421"/>
                <a:gd name="connsiteY58" fmla="*/ 205811 h 235216"/>
                <a:gd name="connsiteX59" fmla="*/ 105060 w 146421"/>
                <a:gd name="connsiteY59" fmla="*/ 202811 h 235216"/>
                <a:gd name="connsiteX60" fmla="*/ 106737 w 146421"/>
                <a:gd name="connsiteY60" fmla="*/ 200004 h 235216"/>
                <a:gd name="connsiteX61" fmla="*/ 107289 w 146421"/>
                <a:gd name="connsiteY61" fmla="*/ 197749 h 235216"/>
                <a:gd name="connsiteX62" fmla="*/ 109553 w 146421"/>
                <a:gd name="connsiteY62" fmla="*/ 195319 h 235216"/>
                <a:gd name="connsiteX63" fmla="*/ 112553 w 146421"/>
                <a:gd name="connsiteY63" fmla="*/ 195520 h 235216"/>
                <a:gd name="connsiteX64" fmla="*/ 114423 w 146421"/>
                <a:gd name="connsiteY64" fmla="*/ 192135 h 235216"/>
                <a:gd name="connsiteX65" fmla="*/ 115916 w 146421"/>
                <a:gd name="connsiteY65" fmla="*/ 190650 h 235216"/>
                <a:gd name="connsiteX66" fmla="*/ 116489 w 146421"/>
                <a:gd name="connsiteY66" fmla="*/ 187278 h 235216"/>
                <a:gd name="connsiteX67" fmla="*/ 123409 w 146421"/>
                <a:gd name="connsiteY67" fmla="*/ 183350 h 235216"/>
                <a:gd name="connsiteX68" fmla="*/ 125835 w 146421"/>
                <a:gd name="connsiteY68" fmla="*/ 183350 h 235216"/>
                <a:gd name="connsiteX69" fmla="*/ 127713 w 146421"/>
                <a:gd name="connsiteY69" fmla="*/ 184086 h 235216"/>
                <a:gd name="connsiteX70" fmla="*/ 130148 w 146421"/>
                <a:gd name="connsiteY70" fmla="*/ 183534 h 235216"/>
                <a:gd name="connsiteX71" fmla="*/ 132065 w 146421"/>
                <a:gd name="connsiteY71" fmla="*/ 181630 h 235216"/>
                <a:gd name="connsiteX72" fmla="*/ 132947 w 146421"/>
                <a:gd name="connsiteY72" fmla="*/ 176050 h 235216"/>
                <a:gd name="connsiteX73" fmla="*/ 127341 w 146421"/>
                <a:gd name="connsiteY73" fmla="*/ 173050 h 235216"/>
                <a:gd name="connsiteX74" fmla="*/ 124705 w 146421"/>
                <a:gd name="connsiteY74" fmla="*/ 165930 h 235216"/>
                <a:gd name="connsiteX75" fmla="*/ 125835 w 146421"/>
                <a:gd name="connsiteY75" fmla="*/ 160311 h 235216"/>
                <a:gd name="connsiteX76" fmla="*/ 123965 w 146421"/>
                <a:gd name="connsiteY76" fmla="*/ 157680 h 235216"/>
                <a:gd name="connsiteX77" fmla="*/ 120216 w 146421"/>
                <a:gd name="connsiteY77" fmla="*/ 159931 h 235216"/>
                <a:gd name="connsiteX78" fmla="*/ 119087 w 146421"/>
                <a:gd name="connsiteY78" fmla="*/ 156199 h 235216"/>
                <a:gd name="connsiteX79" fmla="*/ 120593 w 146421"/>
                <a:gd name="connsiteY79" fmla="*/ 152823 h 235216"/>
                <a:gd name="connsiteX80" fmla="*/ 125082 w 146421"/>
                <a:gd name="connsiteY80" fmla="*/ 148698 h 235216"/>
                <a:gd name="connsiteX81" fmla="*/ 123580 w 146421"/>
                <a:gd name="connsiteY81" fmla="*/ 145699 h 235216"/>
                <a:gd name="connsiteX82" fmla="*/ 123220 w 146421"/>
                <a:gd name="connsiteY82" fmla="*/ 141590 h 235216"/>
                <a:gd name="connsiteX83" fmla="*/ 125082 w 146421"/>
                <a:gd name="connsiteY83" fmla="*/ 138206 h 235216"/>
                <a:gd name="connsiteX84" fmla="*/ 125467 w 146421"/>
                <a:gd name="connsiteY84" fmla="*/ 132968 h 235216"/>
                <a:gd name="connsiteX85" fmla="*/ 128086 w 146421"/>
                <a:gd name="connsiteY85" fmla="*/ 130709 h 235216"/>
                <a:gd name="connsiteX86" fmla="*/ 133319 w 146421"/>
                <a:gd name="connsiteY86" fmla="*/ 126228 h 235216"/>
                <a:gd name="connsiteX87" fmla="*/ 134449 w 146421"/>
                <a:gd name="connsiteY87" fmla="*/ 120995 h 235216"/>
                <a:gd name="connsiteX88" fmla="*/ 132947 w 146421"/>
                <a:gd name="connsiteY88" fmla="*/ 116853 h 235216"/>
                <a:gd name="connsiteX89" fmla="*/ 137055 w 146421"/>
                <a:gd name="connsiteY89" fmla="*/ 114628 h 235216"/>
                <a:gd name="connsiteX90" fmla="*/ 142318 w 146421"/>
                <a:gd name="connsiteY90" fmla="*/ 115732 h 235216"/>
                <a:gd name="connsiteX91" fmla="*/ 146422 w 146421"/>
                <a:gd name="connsiteY91" fmla="*/ 113502 h 235216"/>
                <a:gd name="connsiteX92" fmla="*/ 145754 w 146421"/>
                <a:gd name="connsiteY92" fmla="*/ 58071 h 235216"/>
                <a:gd name="connsiteX93" fmla="*/ 32585 w 146421"/>
                <a:gd name="connsiteY93" fmla="*/ 0 h 235216"/>
                <a:gd name="connsiteX94" fmla="*/ 16855 w 146421"/>
                <a:gd name="connsiteY94" fmla="*/ 6384 h 235216"/>
                <a:gd name="connsiteX95" fmla="*/ 21729 w 146421"/>
                <a:gd name="connsiteY95" fmla="*/ 18366 h 235216"/>
                <a:gd name="connsiteX96" fmla="*/ 24348 w 146421"/>
                <a:gd name="connsiteY96" fmla="*/ 28850 h 235216"/>
                <a:gd name="connsiteX97" fmla="*/ 23608 w 146421"/>
                <a:gd name="connsiteY97" fmla="*/ 32221 h 235216"/>
                <a:gd name="connsiteX98" fmla="*/ 32962 w 146421"/>
                <a:gd name="connsiteY98" fmla="*/ 45328 h 235216"/>
                <a:gd name="connsiteX99" fmla="*/ 33338 w 146421"/>
                <a:gd name="connsiteY99" fmla="*/ 50579 h 235216"/>
                <a:gd name="connsiteX100" fmla="*/ 30724 w 146421"/>
                <a:gd name="connsiteY100" fmla="*/ 52821 h 235216"/>
                <a:gd name="connsiteX101" fmla="*/ 26971 w 146421"/>
                <a:gd name="connsiteY101" fmla="*/ 79424 h 235216"/>
                <a:gd name="connsiteX102" fmla="*/ 26971 w 146421"/>
                <a:gd name="connsiteY102" fmla="*/ 98894 h 235216"/>
                <a:gd name="connsiteX103" fmla="*/ 3748 w 146421"/>
                <a:gd name="connsiteY103" fmla="*/ 125103 h 235216"/>
                <a:gd name="connsiteX104" fmla="*/ 0 w 146421"/>
                <a:gd name="connsiteY104" fmla="*/ 125852 h 235216"/>
                <a:gd name="connsiteX105" fmla="*/ 1130 w 146421"/>
                <a:gd name="connsiteY105" fmla="*/ 143456 h 235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46421" h="235216">
                  <a:moveTo>
                    <a:pt x="7112" y="150949"/>
                  </a:moveTo>
                  <a:lnTo>
                    <a:pt x="8836" y="153906"/>
                  </a:lnTo>
                  <a:lnTo>
                    <a:pt x="8806" y="153670"/>
                  </a:lnTo>
                  <a:lnTo>
                    <a:pt x="14797" y="157047"/>
                  </a:lnTo>
                  <a:lnTo>
                    <a:pt x="18533" y="160230"/>
                  </a:lnTo>
                  <a:lnTo>
                    <a:pt x="19290" y="164359"/>
                  </a:lnTo>
                  <a:lnTo>
                    <a:pt x="21344" y="168660"/>
                  </a:lnTo>
                  <a:lnTo>
                    <a:pt x="22842" y="172203"/>
                  </a:lnTo>
                  <a:lnTo>
                    <a:pt x="22106" y="176349"/>
                  </a:lnTo>
                  <a:lnTo>
                    <a:pt x="23030" y="178575"/>
                  </a:lnTo>
                  <a:lnTo>
                    <a:pt x="22675" y="181395"/>
                  </a:lnTo>
                  <a:lnTo>
                    <a:pt x="21344" y="183645"/>
                  </a:lnTo>
                  <a:lnTo>
                    <a:pt x="21545" y="186457"/>
                  </a:lnTo>
                  <a:lnTo>
                    <a:pt x="23971" y="190950"/>
                  </a:lnTo>
                  <a:lnTo>
                    <a:pt x="25478" y="191502"/>
                  </a:lnTo>
                  <a:lnTo>
                    <a:pt x="26410" y="194309"/>
                  </a:lnTo>
                  <a:lnTo>
                    <a:pt x="31092" y="198062"/>
                  </a:lnTo>
                  <a:lnTo>
                    <a:pt x="29401" y="199166"/>
                  </a:lnTo>
                  <a:lnTo>
                    <a:pt x="23971" y="198062"/>
                  </a:lnTo>
                  <a:lnTo>
                    <a:pt x="17407" y="198421"/>
                  </a:lnTo>
                  <a:lnTo>
                    <a:pt x="11438" y="197689"/>
                  </a:lnTo>
                  <a:lnTo>
                    <a:pt x="10111" y="201433"/>
                  </a:lnTo>
                  <a:lnTo>
                    <a:pt x="11048" y="206303"/>
                  </a:lnTo>
                  <a:lnTo>
                    <a:pt x="14609" y="209675"/>
                  </a:lnTo>
                  <a:lnTo>
                    <a:pt x="17608" y="211737"/>
                  </a:lnTo>
                  <a:lnTo>
                    <a:pt x="23971" y="217531"/>
                  </a:lnTo>
                  <a:lnTo>
                    <a:pt x="27352" y="220908"/>
                  </a:lnTo>
                  <a:lnTo>
                    <a:pt x="31267" y="227639"/>
                  </a:lnTo>
                  <a:lnTo>
                    <a:pt x="31845" y="231396"/>
                  </a:lnTo>
                  <a:lnTo>
                    <a:pt x="31716" y="230583"/>
                  </a:lnTo>
                  <a:lnTo>
                    <a:pt x="33338" y="232406"/>
                  </a:lnTo>
                  <a:lnTo>
                    <a:pt x="34074" y="235217"/>
                  </a:lnTo>
                  <a:lnTo>
                    <a:pt x="38572" y="234652"/>
                  </a:lnTo>
                  <a:lnTo>
                    <a:pt x="42513" y="234087"/>
                  </a:lnTo>
                  <a:lnTo>
                    <a:pt x="44378" y="232213"/>
                  </a:lnTo>
                  <a:lnTo>
                    <a:pt x="44755" y="229042"/>
                  </a:lnTo>
                  <a:lnTo>
                    <a:pt x="45508" y="227352"/>
                  </a:lnTo>
                  <a:lnTo>
                    <a:pt x="47194" y="228101"/>
                  </a:lnTo>
                  <a:lnTo>
                    <a:pt x="48692" y="231477"/>
                  </a:lnTo>
                  <a:lnTo>
                    <a:pt x="49449" y="232585"/>
                  </a:lnTo>
                  <a:lnTo>
                    <a:pt x="52252" y="232020"/>
                  </a:lnTo>
                  <a:lnTo>
                    <a:pt x="56355" y="229389"/>
                  </a:lnTo>
                  <a:lnTo>
                    <a:pt x="59920" y="227352"/>
                  </a:lnTo>
                  <a:lnTo>
                    <a:pt x="65380" y="225285"/>
                  </a:lnTo>
                  <a:lnTo>
                    <a:pt x="69291" y="224528"/>
                  </a:lnTo>
                  <a:lnTo>
                    <a:pt x="75094" y="224528"/>
                  </a:lnTo>
                  <a:lnTo>
                    <a:pt x="76416" y="222662"/>
                  </a:lnTo>
                  <a:lnTo>
                    <a:pt x="80716" y="219474"/>
                  </a:lnTo>
                  <a:lnTo>
                    <a:pt x="80892" y="217608"/>
                  </a:lnTo>
                  <a:lnTo>
                    <a:pt x="78645" y="216286"/>
                  </a:lnTo>
                  <a:lnTo>
                    <a:pt x="77336" y="213115"/>
                  </a:lnTo>
                  <a:lnTo>
                    <a:pt x="78851" y="210860"/>
                  </a:lnTo>
                  <a:lnTo>
                    <a:pt x="80892" y="210860"/>
                  </a:lnTo>
                  <a:lnTo>
                    <a:pt x="84460" y="210668"/>
                  </a:lnTo>
                  <a:lnTo>
                    <a:pt x="89518" y="211986"/>
                  </a:lnTo>
                  <a:lnTo>
                    <a:pt x="95321" y="211245"/>
                  </a:lnTo>
                  <a:lnTo>
                    <a:pt x="99993" y="210668"/>
                  </a:lnTo>
                  <a:lnTo>
                    <a:pt x="104118" y="207484"/>
                  </a:lnTo>
                  <a:lnTo>
                    <a:pt x="105248" y="205811"/>
                  </a:lnTo>
                  <a:lnTo>
                    <a:pt x="105060" y="202811"/>
                  </a:lnTo>
                  <a:lnTo>
                    <a:pt x="106737" y="200004"/>
                  </a:lnTo>
                  <a:lnTo>
                    <a:pt x="107289" y="197749"/>
                  </a:lnTo>
                  <a:lnTo>
                    <a:pt x="109553" y="195319"/>
                  </a:lnTo>
                  <a:lnTo>
                    <a:pt x="112553" y="195520"/>
                  </a:lnTo>
                  <a:lnTo>
                    <a:pt x="114423" y="192135"/>
                  </a:lnTo>
                  <a:lnTo>
                    <a:pt x="115916" y="190650"/>
                  </a:lnTo>
                  <a:lnTo>
                    <a:pt x="116489" y="187278"/>
                  </a:lnTo>
                  <a:lnTo>
                    <a:pt x="123409" y="183350"/>
                  </a:lnTo>
                  <a:lnTo>
                    <a:pt x="125835" y="183350"/>
                  </a:lnTo>
                  <a:lnTo>
                    <a:pt x="127713" y="184086"/>
                  </a:lnTo>
                  <a:lnTo>
                    <a:pt x="130148" y="183534"/>
                  </a:lnTo>
                  <a:lnTo>
                    <a:pt x="132065" y="181630"/>
                  </a:lnTo>
                  <a:lnTo>
                    <a:pt x="132947" y="176050"/>
                  </a:lnTo>
                  <a:lnTo>
                    <a:pt x="127341" y="173050"/>
                  </a:lnTo>
                  <a:lnTo>
                    <a:pt x="124705" y="165930"/>
                  </a:lnTo>
                  <a:lnTo>
                    <a:pt x="125835" y="160311"/>
                  </a:lnTo>
                  <a:lnTo>
                    <a:pt x="123965" y="157680"/>
                  </a:lnTo>
                  <a:lnTo>
                    <a:pt x="120216" y="159931"/>
                  </a:lnTo>
                  <a:lnTo>
                    <a:pt x="119087" y="156199"/>
                  </a:lnTo>
                  <a:lnTo>
                    <a:pt x="120593" y="152823"/>
                  </a:lnTo>
                  <a:lnTo>
                    <a:pt x="125082" y="148698"/>
                  </a:lnTo>
                  <a:lnTo>
                    <a:pt x="123580" y="145699"/>
                  </a:lnTo>
                  <a:lnTo>
                    <a:pt x="123220" y="141590"/>
                  </a:lnTo>
                  <a:lnTo>
                    <a:pt x="125082" y="138206"/>
                  </a:lnTo>
                  <a:lnTo>
                    <a:pt x="125467" y="132968"/>
                  </a:lnTo>
                  <a:lnTo>
                    <a:pt x="128086" y="130709"/>
                  </a:lnTo>
                  <a:lnTo>
                    <a:pt x="133319" y="126228"/>
                  </a:lnTo>
                  <a:lnTo>
                    <a:pt x="134449" y="120995"/>
                  </a:lnTo>
                  <a:lnTo>
                    <a:pt x="132947" y="116853"/>
                  </a:lnTo>
                  <a:lnTo>
                    <a:pt x="137055" y="114628"/>
                  </a:lnTo>
                  <a:lnTo>
                    <a:pt x="142318" y="115732"/>
                  </a:lnTo>
                  <a:lnTo>
                    <a:pt x="146422" y="113502"/>
                  </a:lnTo>
                  <a:lnTo>
                    <a:pt x="145754" y="58071"/>
                  </a:lnTo>
                  <a:lnTo>
                    <a:pt x="32585" y="0"/>
                  </a:lnTo>
                  <a:lnTo>
                    <a:pt x="16855" y="6384"/>
                  </a:lnTo>
                  <a:lnTo>
                    <a:pt x="21729" y="18366"/>
                  </a:lnTo>
                  <a:lnTo>
                    <a:pt x="24348" y="28850"/>
                  </a:lnTo>
                  <a:lnTo>
                    <a:pt x="23608" y="32221"/>
                  </a:lnTo>
                  <a:lnTo>
                    <a:pt x="32962" y="45328"/>
                  </a:lnTo>
                  <a:lnTo>
                    <a:pt x="33338" y="50579"/>
                  </a:lnTo>
                  <a:lnTo>
                    <a:pt x="30724" y="52821"/>
                  </a:lnTo>
                  <a:lnTo>
                    <a:pt x="26971" y="79424"/>
                  </a:lnTo>
                  <a:lnTo>
                    <a:pt x="26971" y="98894"/>
                  </a:lnTo>
                  <a:lnTo>
                    <a:pt x="3748" y="125103"/>
                  </a:lnTo>
                  <a:lnTo>
                    <a:pt x="0" y="125852"/>
                  </a:lnTo>
                  <a:lnTo>
                    <a:pt x="1130" y="143456"/>
                  </a:lnTo>
                  <a:close/>
                </a:path>
              </a:pathLst>
            </a:custGeom>
            <a:grpFill/>
            <a:ln w="5028" cap="flat">
              <a:solidFill>
                <a:schemeClr val="bg1"/>
              </a:solidFill>
              <a:prstDash val="solid"/>
              <a:miter/>
            </a:ln>
          </p:spPr>
          <p:txBody>
            <a:bodyPr rtlCol="0" anchor="ctr"/>
            <a:lstStyle/>
            <a:p>
              <a:endParaRPr lang="en-US"/>
            </a:p>
          </p:txBody>
        </p:sp>
        <p:grpSp>
          <p:nvGrpSpPr>
            <p:cNvPr id="563" name="Graphic 2398">
              <a:extLst>
                <a:ext uri="{FF2B5EF4-FFF2-40B4-BE49-F238E27FC236}">
                  <a16:creationId xmlns:a16="http://schemas.microsoft.com/office/drawing/2014/main" id="{487404FC-851E-8706-F1CF-4AF4E5112838}"/>
                </a:ext>
              </a:extLst>
            </p:cNvPr>
            <p:cNvGrpSpPr/>
            <p:nvPr/>
          </p:nvGrpSpPr>
          <p:grpSpPr>
            <a:xfrm>
              <a:off x="6496442" y="4640428"/>
              <a:ext cx="174933" cy="287085"/>
              <a:chOff x="6496442" y="4640428"/>
              <a:chExt cx="174933" cy="287085"/>
            </a:xfrm>
            <a:grpFill/>
          </p:grpSpPr>
          <p:sp>
            <p:nvSpPr>
              <p:cNvPr id="613" name="Freeform 612">
                <a:extLst>
                  <a:ext uri="{FF2B5EF4-FFF2-40B4-BE49-F238E27FC236}">
                    <a16:creationId xmlns:a16="http://schemas.microsoft.com/office/drawing/2014/main" id="{E71A408F-92BA-817F-55C3-35597BD774EB}"/>
                  </a:ext>
                </a:extLst>
              </p:cNvPr>
              <p:cNvSpPr/>
              <p:nvPr/>
            </p:nvSpPr>
            <p:spPr>
              <a:xfrm>
                <a:off x="6504098" y="4791108"/>
                <a:ext cx="551" cy="10000"/>
              </a:xfrm>
              <a:custGeom>
                <a:avLst/>
                <a:gdLst>
                  <a:gd name="connsiteX0" fmla="*/ 462 w 551"/>
                  <a:gd name="connsiteY0" fmla="*/ 10000 h 10000"/>
                  <a:gd name="connsiteX1" fmla="*/ 552 w 551"/>
                  <a:gd name="connsiteY1" fmla="*/ 10000 h 10000"/>
                  <a:gd name="connsiteX2" fmla="*/ 0 w 551"/>
                  <a:gd name="connsiteY2" fmla="*/ 0 h 10000"/>
                </a:gdLst>
                <a:ahLst/>
                <a:cxnLst>
                  <a:cxn ang="0">
                    <a:pos x="connsiteX0" y="connsiteY0"/>
                  </a:cxn>
                  <a:cxn ang="0">
                    <a:pos x="connsiteX1" y="connsiteY1"/>
                  </a:cxn>
                  <a:cxn ang="0">
                    <a:pos x="connsiteX2" y="connsiteY2"/>
                  </a:cxn>
                </a:cxnLst>
                <a:rect l="l" t="t" r="r" b="b"/>
                <a:pathLst>
                  <a:path w="551" h="10000">
                    <a:moveTo>
                      <a:pt x="462" y="10000"/>
                    </a:moveTo>
                    <a:lnTo>
                      <a:pt x="552" y="10000"/>
                    </a:lnTo>
                    <a:lnTo>
                      <a:pt x="0" y="0"/>
                    </a:lnTo>
                    <a:close/>
                  </a:path>
                </a:pathLst>
              </a:custGeom>
              <a:grpFill/>
              <a:ln w="5028" cap="flat">
                <a:solidFill>
                  <a:schemeClr val="bg1"/>
                </a:solidFill>
                <a:prstDash val="solid"/>
                <a:miter/>
              </a:ln>
            </p:spPr>
            <p:txBody>
              <a:bodyPr rtlCol="0" anchor="ctr"/>
              <a:lstStyle/>
              <a:p>
                <a:endParaRPr lang="en-US"/>
              </a:p>
            </p:txBody>
          </p:sp>
          <p:sp>
            <p:nvSpPr>
              <p:cNvPr id="614" name="Freeform 613">
                <a:extLst>
                  <a:ext uri="{FF2B5EF4-FFF2-40B4-BE49-F238E27FC236}">
                    <a16:creationId xmlns:a16="http://schemas.microsoft.com/office/drawing/2014/main" id="{5E14B307-BF3C-2457-568E-E5E51AF078DD}"/>
                  </a:ext>
                </a:extLst>
              </p:cNvPr>
              <p:cNvSpPr/>
              <p:nvPr/>
            </p:nvSpPr>
            <p:spPr>
              <a:xfrm>
                <a:off x="6496442" y="4640428"/>
                <a:ext cx="174933" cy="150674"/>
              </a:xfrm>
              <a:custGeom>
                <a:avLst/>
                <a:gdLst>
                  <a:gd name="connsiteX0" fmla="*/ 164188 w 174933"/>
                  <a:gd name="connsiteY0" fmla="*/ 139117 h 150674"/>
                  <a:gd name="connsiteX1" fmla="*/ 159605 w 174933"/>
                  <a:gd name="connsiteY1" fmla="*/ 136926 h 150674"/>
                  <a:gd name="connsiteX2" fmla="*/ 156820 w 174933"/>
                  <a:gd name="connsiteY2" fmla="*/ 132771 h 150674"/>
                  <a:gd name="connsiteX3" fmla="*/ 155951 w 174933"/>
                  <a:gd name="connsiteY3" fmla="*/ 127782 h 150674"/>
                  <a:gd name="connsiteX4" fmla="*/ 151000 w 174933"/>
                  <a:gd name="connsiteY4" fmla="*/ 112069 h 150674"/>
                  <a:gd name="connsiteX5" fmla="*/ 146533 w 174933"/>
                  <a:gd name="connsiteY5" fmla="*/ 104799 h 150674"/>
                  <a:gd name="connsiteX6" fmla="*/ 129729 w 174933"/>
                  <a:gd name="connsiteY6" fmla="*/ 71427 h 150674"/>
                  <a:gd name="connsiteX7" fmla="*/ 126738 w 174933"/>
                  <a:gd name="connsiteY7" fmla="*/ 65324 h 150674"/>
                  <a:gd name="connsiteX8" fmla="*/ 129053 w 174933"/>
                  <a:gd name="connsiteY8" fmla="*/ 61952 h 150674"/>
                  <a:gd name="connsiteX9" fmla="*/ 135523 w 174933"/>
                  <a:gd name="connsiteY9" fmla="*/ 60819 h 150674"/>
                  <a:gd name="connsiteX10" fmla="*/ 138270 w 174933"/>
                  <a:gd name="connsiteY10" fmla="*/ 58563 h 150674"/>
                  <a:gd name="connsiteX11" fmla="*/ 138248 w 174933"/>
                  <a:gd name="connsiteY11" fmla="*/ 58585 h 150674"/>
                  <a:gd name="connsiteX12" fmla="*/ 140255 w 174933"/>
                  <a:gd name="connsiteY12" fmla="*/ 40489 h 150674"/>
                  <a:gd name="connsiteX13" fmla="*/ 141372 w 174933"/>
                  <a:gd name="connsiteY13" fmla="*/ 40703 h 150674"/>
                  <a:gd name="connsiteX14" fmla="*/ 141278 w 174933"/>
                  <a:gd name="connsiteY14" fmla="*/ 39423 h 150674"/>
                  <a:gd name="connsiteX15" fmla="*/ 142408 w 174933"/>
                  <a:gd name="connsiteY15" fmla="*/ 36209 h 150674"/>
                  <a:gd name="connsiteX16" fmla="*/ 142408 w 174933"/>
                  <a:gd name="connsiteY16" fmla="*/ 35504 h 150674"/>
                  <a:gd name="connsiteX17" fmla="*/ 140863 w 174933"/>
                  <a:gd name="connsiteY17" fmla="*/ 37048 h 150674"/>
                  <a:gd name="connsiteX18" fmla="*/ 138899 w 174933"/>
                  <a:gd name="connsiteY18" fmla="*/ 32692 h 150674"/>
                  <a:gd name="connsiteX19" fmla="*/ 140153 w 174933"/>
                  <a:gd name="connsiteY19" fmla="*/ 28901 h 150674"/>
                  <a:gd name="connsiteX20" fmla="*/ 136516 w 174933"/>
                  <a:gd name="connsiteY20" fmla="*/ 21725 h 150674"/>
                  <a:gd name="connsiteX21" fmla="*/ 132720 w 174933"/>
                  <a:gd name="connsiteY21" fmla="*/ 16128 h 150674"/>
                  <a:gd name="connsiteX22" fmla="*/ 131308 w 174933"/>
                  <a:gd name="connsiteY22" fmla="*/ 10633 h 150674"/>
                  <a:gd name="connsiteX23" fmla="*/ 128638 w 174933"/>
                  <a:gd name="connsiteY23" fmla="*/ 6988 h 150674"/>
                  <a:gd name="connsiteX24" fmla="*/ 125711 w 174933"/>
                  <a:gd name="connsiteY24" fmla="*/ 5618 h 150674"/>
                  <a:gd name="connsiteX25" fmla="*/ 126755 w 174933"/>
                  <a:gd name="connsiteY25" fmla="*/ 4450 h 150674"/>
                  <a:gd name="connsiteX26" fmla="*/ 121107 w 174933"/>
                  <a:gd name="connsiteY26" fmla="*/ 7891 h 150674"/>
                  <a:gd name="connsiteX27" fmla="*/ 95843 w 174933"/>
                  <a:gd name="connsiteY27" fmla="*/ 5850 h 150674"/>
                  <a:gd name="connsiteX28" fmla="*/ 85830 w 174933"/>
                  <a:gd name="connsiteY28" fmla="*/ 4343 h 150674"/>
                  <a:gd name="connsiteX29" fmla="*/ 64717 w 174933"/>
                  <a:gd name="connsiteY29" fmla="*/ 9790 h 150674"/>
                  <a:gd name="connsiteX30" fmla="*/ 54892 w 174933"/>
                  <a:gd name="connsiteY30" fmla="*/ 11126 h 150674"/>
                  <a:gd name="connsiteX31" fmla="*/ 18186 w 174933"/>
                  <a:gd name="connsiteY31" fmla="*/ 3633 h 150674"/>
                  <a:gd name="connsiteX32" fmla="*/ 5067 w 174933"/>
                  <a:gd name="connsiteY32" fmla="*/ 295 h 150674"/>
                  <a:gd name="connsiteX33" fmla="*/ 4472 w 174933"/>
                  <a:gd name="connsiteY33" fmla="*/ 0 h 150674"/>
                  <a:gd name="connsiteX34" fmla="*/ 1121 w 174933"/>
                  <a:gd name="connsiteY34" fmla="*/ 10788 h 150674"/>
                  <a:gd name="connsiteX35" fmla="*/ 2529 w 174933"/>
                  <a:gd name="connsiteY35" fmla="*/ 15550 h 150674"/>
                  <a:gd name="connsiteX36" fmla="*/ 1121 w 174933"/>
                  <a:gd name="connsiteY36" fmla="*/ 23424 h 150674"/>
                  <a:gd name="connsiteX37" fmla="*/ 0 w 174933"/>
                  <a:gd name="connsiteY37" fmla="*/ 27904 h 150674"/>
                  <a:gd name="connsiteX38" fmla="*/ 2529 w 174933"/>
                  <a:gd name="connsiteY38" fmla="*/ 38302 h 150674"/>
                  <a:gd name="connsiteX39" fmla="*/ 7672 w 174933"/>
                  <a:gd name="connsiteY39" fmla="*/ 150675 h 150674"/>
                  <a:gd name="connsiteX40" fmla="*/ 174933 w 174933"/>
                  <a:gd name="connsiteY40" fmla="*/ 149250 h 150674"/>
                  <a:gd name="connsiteX41" fmla="*/ 164188 w 174933"/>
                  <a:gd name="connsiteY41" fmla="*/ 139117 h 150674"/>
                  <a:gd name="connsiteX42" fmla="*/ 112133 w 174933"/>
                  <a:gd name="connsiteY42" fmla="*/ 43287 h 150674"/>
                  <a:gd name="connsiteX43" fmla="*/ 111346 w 174933"/>
                  <a:gd name="connsiteY43" fmla="*/ 43133 h 150674"/>
                  <a:gd name="connsiteX44" fmla="*/ 111782 w 174933"/>
                  <a:gd name="connsiteY44" fmla="*/ 42654 h 150674"/>
                  <a:gd name="connsiteX45" fmla="*/ 112133 w 174933"/>
                  <a:gd name="connsiteY45" fmla="*/ 43287 h 150674"/>
                  <a:gd name="connsiteX46" fmla="*/ 112814 w 174933"/>
                  <a:gd name="connsiteY46" fmla="*/ 43514 h 150674"/>
                  <a:gd name="connsiteX47" fmla="*/ 112133 w 174933"/>
                  <a:gd name="connsiteY47" fmla="*/ 43287 h 150674"/>
                  <a:gd name="connsiteX48" fmla="*/ 119741 w 174933"/>
                  <a:gd name="connsiteY48" fmla="*/ 53390 h 150674"/>
                  <a:gd name="connsiteX49" fmla="*/ 118458 w 174933"/>
                  <a:gd name="connsiteY49" fmla="*/ 52415 h 150674"/>
                  <a:gd name="connsiteX50" fmla="*/ 118804 w 174933"/>
                  <a:gd name="connsiteY50" fmla="*/ 51285 h 150674"/>
                  <a:gd name="connsiteX51" fmla="*/ 120139 w 174933"/>
                  <a:gd name="connsiteY51" fmla="*/ 52072 h 150674"/>
                  <a:gd name="connsiteX52" fmla="*/ 119741 w 174933"/>
                  <a:gd name="connsiteY52" fmla="*/ 53390 h 150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174933" h="150674">
                    <a:moveTo>
                      <a:pt x="164188" y="139117"/>
                    </a:moveTo>
                    <a:cubicBezTo>
                      <a:pt x="162729" y="138249"/>
                      <a:pt x="160846" y="138000"/>
                      <a:pt x="159605" y="136926"/>
                    </a:cubicBezTo>
                    <a:cubicBezTo>
                      <a:pt x="158369" y="135908"/>
                      <a:pt x="157419" y="134320"/>
                      <a:pt x="156820" y="132771"/>
                    </a:cubicBezTo>
                    <a:cubicBezTo>
                      <a:pt x="156212" y="131227"/>
                      <a:pt x="155806" y="129412"/>
                      <a:pt x="155951" y="127782"/>
                    </a:cubicBezTo>
                    <a:cubicBezTo>
                      <a:pt x="156559" y="121766"/>
                      <a:pt x="154792" y="116699"/>
                      <a:pt x="151000" y="112069"/>
                    </a:cubicBezTo>
                    <a:cubicBezTo>
                      <a:pt x="149212" y="109887"/>
                      <a:pt x="148073" y="107178"/>
                      <a:pt x="146533" y="104799"/>
                    </a:cubicBezTo>
                    <a:cubicBezTo>
                      <a:pt x="139789" y="94260"/>
                      <a:pt x="132694" y="83921"/>
                      <a:pt x="129729" y="71427"/>
                    </a:cubicBezTo>
                    <a:cubicBezTo>
                      <a:pt x="129232" y="69274"/>
                      <a:pt x="127718" y="67383"/>
                      <a:pt x="126738" y="65324"/>
                    </a:cubicBezTo>
                    <a:cubicBezTo>
                      <a:pt x="125929" y="63647"/>
                      <a:pt x="127020" y="61927"/>
                      <a:pt x="129053" y="61952"/>
                    </a:cubicBezTo>
                    <a:cubicBezTo>
                      <a:pt x="131304" y="61974"/>
                      <a:pt x="133648" y="62620"/>
                      <a:pt x="135523" y="60819"/>
                    </a:cubicBezTo>
                    <a:cubicBezTo>
                      <a:pt x="136387" y="59993"/>
                      <a:pt x="137273" y="59171"/>
                      <a:pt x="138270" y="58563"/>
                    </a:cubicBezTo>
                    <a:cubicBezTo>
                      <a:pt x="138261" y="58585"/>
                      <a:pt x="138248" y="58585"/>
                      <a:pt x="138248" y="58585"/>
                    </a:cubicBezTo>
                    <a:lnTo>
                      <a:pt x="140255" y="40489"/>
                    </a:lnTo>
                    <a:lnTo>
                      <a:pt x="141372" y="40703"/>
                    </a:lnTo>
                    <a:lnTo>
                      <a:pt x="141278" y="39423"/>
                    </a:lnTo>
                    <a:lnTo>
                      <a:pt x="142408" y="36209"/>
                    </a:lnTo>
                    <a:lnTo>
                      <a:pt x="142408" y="35504"/>
                    </a:lnTo>
                    <a:lnTo>
                      <a:pt x="140863" y="37048"/>
                    </a:lnTo>
                    <a:lnTo>
                      <a:pt x="138899" y="32692"/>
                    </a:lnTo>
                    <a:lnTo>
                      <a:pt x="140153" y="28901"/>
                    </a:lnTo>
                    <a:lnTo>
                      <a:pt x="136516" y="21725"/>
                    </a:lnTo>
                    <a:lnTo>
                      <a:pt x="132720" y="16128"/>
                    </a:lnTo>
                    <a:lnTo>
                      <a:pt x="131308" y="10633"/>
                    </a:lnTo>
                    <a:lnTo>
                      <a:pt x="128638" y="6988"/>
                    </a:lnTo>
                    <a:lnTo>
                      <a:pt x="125711" y="5618"/>
                    </a:lnTo>
                    <a:cubicBezTo>
                      <a:pt x="126070" y="5238"/>
                      <a:pt x="126413" y="4861"/>
                      <a:pt x="126755" y="4450"/>
                    </a:cubicBezTo>
                    <a:cubicBezTo>
                      <a:pt x="125262" y="6282"/>
                      <a:pt x="123486" y="7848"/>
                      <a:pt x="121107" y="7891"/>
                    </a:cubicBezTo>
                    <a:cubicBezTo>
                      <a:pt x="112638" y="8075"/>
                      <a:pt x="104106" y="9431"/>
                      <a:pt x="95843" y="5850"/>
                    </a:cubicBezTo>
                    <a:cubicBezTo>
                      <a:pt x="92843" y="4536"/>
                      <a:pt x="89197" y="4613"/>
                      <a:pt x="85830" y="4343"/>
                    </a:cubicBezTo>
                    <a:cubicBezTo>
                      <a:pt x="78200" y="3736"/>
                      <a:pt x="71195" y="5884"/>
                      <a:pt x="64717" y="9790"/>
                    </a:cubicBezTo>
                    <a:cubicBezTo>
                      <a:pt x="61619" y="11665"/>
                      <a:pt x="58431" y="11870"/>
                      <a:pt x="54892" y="11126"/>
                    </a:cubicBezTo>
                    <a:cubicBezTo>
                      <a:pt x="42680" y="8520"/>
                      <a:pt x="30647" y="5045"/>
                      <a:pt x="18186" y="3633"/>
                    </a:cubicBezTo>
                    <a:cubicBezTo>
                      <a:pt x="13701" y="3115"/>
                      <a:pt x="8712" y="2589"/>
                      <a:pt x="5067" y="295"/>
                    </a:cubicBezTo>
                    <a:cubicBezTo>
                      <a:pt x="4870" y="188"/>
                      <a:pt x="4681" y="107"/>
                      <a:pt x="4472" y="0"/>
                    </a:cubicBezTo>
                    <a:lnTo>
                      <a:pt x="1121" y="10788"/>
                    </a:lnTo>
                    <a:lnTo>
                      <a:pt x="2529" y="15550"/>
                    </a:lnTo>
                    <a:lnTo>
                      <a:pt x="1121" y="23424"/>
                    </a:lnTo>
                    <a:lnTo>
                      <a:pt x="0" y="27904"/>
                    </a:lnTo>
                    <a:lnTo>
                      <a:pt x="2529" y="38302"/>
                    </a:lnTo>
                    <a:lnTo>
                      <a:pt x="7672" y="150675"/>
                    </a:lnTo>
                    <a:lnTo>
                      <a:pt x="174933" y="149250"/>
                    </a:lnTo>
                    <a:cubicBezTo>
                      <a:pt x="172267" y="145168"/>
                      <a:pt x="168669" y="141813"/>
                      <a:pt x="164188" y="139117"/>
                    </a:cubicBezTo>
                    <a:close/>
                    <a:moveTo>
                      <a:pt x="112133" y="43287"/>
                    </a:moveTo>
                    <a:cubicBezTo>
                      <a:pt x="111864" y="43227"/>
                      <a:pt x="111568" y="43176"/>
                      <a:pt x="111346" y="43133"/>
                    </a:cubicBezTo>
                    <a:lnTo>
                      <a:pt x="111782" y="42654"/>
                    </a:lnTo>
                    <a:cubicBezTo>
                      <a:pt x="111932" y="43026"/>
                      <a:pt x="112005" y="43065"/>
                      <a:pt x="112133" y="43287"/>
                    </a:cubicBezTo>
                    <a:cubicBezTo>
                      <a:pt x="112497" y="43364"/>
                      <a:pt x="112805" y="43420"/>
                      <a:pt x="112814" y="43514"/>
                    </a:cubicBezTo>
                    <a:cubicBezTo>
                      <a:pt x="112848" y="44306"/>
                      <a:pt x="112536" y="44066"/>
                      <a:pt x="112133" y="43287"/>
                    </a:cubicBezTo>
                    <a:close/>
                    <a:moveTo>
                      <a:pt x="119741" y="53390"/>
                    </a:moveTo>
                    <a:cubicBezTo>
                      <a:pt x="119314" y="53065"/>
                      <a:pt x="118766" y="52817"/>
                      <a:pt x="118458" y="52415"/>
                    </a:cubicBezTo>
                    <a:cubicBezTo>
                      <a:pt x="118312" y="52196"/>
                      <a:pt x="118667" y="51678"/>
                      <a:pt x="118804" y="51285"/>
                    </a:cubicBezTo>
                    <a:cubicBezTo>
                      <a:pt x="119258" y="51541"/>
                      <a:pt x="119891" y="51696"/>
                      <a:pt x="120139" y="52072"/>
                    </a:cubicBezTo>
                    <a:cubicBezTo>
                      <a:pt x="120298" y="52346"/>
                      <a:pt x="119891" y="52936"/>
                      <a:pt x="119741" y="53390"/>
                    </a:cubicBezTo>
                    <a:close/>
                  </a:path>
                </a:pathLst>
              </a:custGeom>
              <a:grpFill/>
              <a:ln w="5028" cap="flat">
                <a:solidFill>
                  <a:schemeClr val="bg1"/>
                </a:solidFill>
                <a:prstDash val="solid"/>
                <a:miter/>
              </a:ln>
            </p:spPr>
            <p:txBody>
              <a:bodyPr rtlCol="0" anchor="ctr"/>
              <a:lstStyle/>
              <a:p>
                <a:endParaRPr lang="en-US"/>
              </a:p>
            </p:txBody>
          </p:sp>
        </p:grpSp>
        <p:grpSp>
          <p:nvGrpSpPr>
            <p:cNvPr id="564" name="Graphic 2398">
              <a:extLst>
                <a:ext uri="{FF2B5EF4-FFF2-40B4-BE49-F238E27FC236}">
                  <a16:creationId xmlns:a16="http://schemas.microsoft.com/office/drawing/2014/main" id="{61CAD515-95E4-9E4D-D978-2D1737B12FD9}"/>
                </a:ext>
              </a:extLst>
            </p:cNvPr>
            <p:cNvGrpSpPr/>
            <p:nvPr/>
          </p:nvGrpSpPr>
          <p:grpSpPr>
            <a:xfrm>
              <a:off x="6199851" y="4909561"/>
              <a:ext cx="161184" cy="251396"/>
              <a:chOff x="6199851" y="4909561"/>
              <a:chExt cx="161184" cy="251396"/>
            </a:xfrm>
            <a:grpFill/>
          </p:grpSpPr>
          <p:sp>
            <p:nvSpPr>
              <p:cNvPr id="609" name="Freeform 608">
                <a:extLst>
                  <a:ext uri="{FF2B5EF4-FFF2-40B4-BE49-F238E27FC236}">
                    <a16:creationId xmlns:a16="http://schemas.microsoft.com/office/drawing/2014/main" id="{F3505A16-EE50-3E4C-2C97-133323E1C2F0}"/>
                  </a:ext>
                </a:extLst>
              </p:cNvPr>
              <p:cNvSpPr/>
              <p:nvPr/>
            </p:nvSpPr>
            <p:spPr>
              <a:xfrm>
                <a:off x="6279523" y="5044596"/>
                <a:ext cx="1245" cy="607"/>
              </a:xfrm>
              <a:custGeom>
                <a:avLst/>
                <a:gdLst>
                  <a:gd name="connsiteX0" fmla="*/ 0 w 1245"/>
                  <a:gd name="connsiteY0" fmla="*/ 0 h 607"/>
                  <a:gd name="connsiteX1" fmla="*/ 1245 w 1245"/>
                  <a:gd name="connsiteY1" fmla="*/ 608 h 607"/>
                  <a:gd name="connsiteX2" fmla="*/ 0 w 1245"/>
                  <a:gd name="connsiteY2" fmla="*/ 0 h 607"/>
                </a:gdLst>
                <a:ahLst/>
                <a:cxnLst>
                  <a:cxn ang="0">
                    <a:pos x="connsiteX0" y="connsiteY0"/>
                  </a:cxn>
                  <a:cxn ang="0">
                    <a:pos x="connsiteX1" y="connsiteY1"/>
                  </a:cxn>
                  <a:cxn ang="0">
                    <a:pos x="connsiteX2" y="connsiteY2"/>
                  </a:cxn>
                </a:cxnLst>
                <a:rect l="l" t="t" r="r" b="b"/>
                <a:pathLst>
                  <a:path w="1245" h="607">
                    <a:moveTo>
                      <a:pt x="0" y="0"/>
                    </a:moveTo>
                    <a:cubicBezTo>
                      <a:pt x="428" y="171"/>
                      <a:pt x="856" y="321"/>
                      <a:pt x="1245" y="608"/>
                    </a:cubicBezTo>
                    <a:cubicBezTo>
                      <a:pt x="860" y="342"/>
                      <a:pt x="432" y="171"/>
                      <a:pt x="0" y="0"/>
                    </a:cubicBezTo>
                    <a:close/>
                  </a:path>
                </a:pathLst>
              </a:custGeom>
              <a:grpFill/>
              <a:ln w="5028" cap="flat">
                <a:solidFill>
                  <a:schemeClr val="bg1"/>
                </a:solidFill>
                <a:prstDash val="solid"/>
                <a:miter/>
              </a:ln>
            </p:spPr>
            <p:txBody>
              <a:bodyPr rtlCol="0" anchor="ctr"/>
              <a:lstStyle/>
              <a:p>
                <a:endParaRPr lang="en-US"/>
              </a:p>
            </p:txBody>
          </p:sp>
          <p:sp>
            <p:nvSpPr>
              <p:cNvPr id="610" name="Freeform 609">
                <a:extLst>
                  <a:ext uri="{FF2B5EF4-FFF2-40B4-BE49-F238E27FC236}">
                    <a16:creationId xmlns:a16="http://schemas.microsoft.com/office/drawing/2014/main" id="{28AD55C1-2AEC-B583-5F75-0CF4DAE3025C}"/>
                  </a:ext>
                </a:extLst>
              </p:cNvPr>
              <p:cNvSpPr/>
              <p:nvPr/>
            </p:nvSpPr>
            <p:spPr>
              <a:xfrm>
                <a:off x="6199851" y="4909561"/>
                <a:ext cx="161184" cy="139479"/>
              </a:xfrm>
              <a:custGeom>
                <a:avLst/>
                <a:gdLst>
                  <a:gd name="connsiteX0" fmla="*/ 77631 w 161184"/>
                  <a:gd name="connsiteY0" fmla="*/ 134624 h 139479"/>
                  <a:gd name="connsiteX1" fmla="*/ 78556 w 161184"/>
                  <a:gd name="connsiteY1" fmla="*/ 130884 h 139479"/>
                  <a:gd name="connsiteX2" fmla="*/ 82475 w 161184"/>
                  <a:gd name="connsiteY2" fmla="*/ 126793 h 139479"/>
                  <a:gd name="connsiteX3" fmla="*/ 84007 w 161184"/>
                  <a:gd name="connsiteY3" fmla="*/ 123062 h 139479"/>
                  <a:gd name="connsiteX4" fmla="*/ 82633 w 161184"/>
                  <a:gd name="connsiteY4" fmla="*/ 117106 h 139479"/>
                  <a:gd name="connsiteX5" fmla="*/ 84508 w 161184"/>
                  <a:gd name="connsiteY5" fmla="*/ 115732 h 139479"/>
                  <a:gd name="connsiteX6" fmla="*/ 84675 w 161184"/>
                  <a:gd name="connsiteY6" fmla="*/ 113712 h 139479"/>
                  <a:gd name="connsiteX7" fmla="*/ 94366 w 161184"/>
                  <a:gd name="connsiteY7" fmla="*/ 105205 h 139479"/>
                  <a:gd name="connsiteX8" fmla="*/ 94538 w 161184"/>
                  <a:gd name="connsiteY8" fmla="*/ 102664 h 139479"/>
                  <a:gd name="connsiteX9" fmla="*/ 95727 w 161184"/>
                  <a:gd name="connsiteY9" fmla="*/ 100789 h 139479"/>
                  <a:gd name="connsiteX10" fmla="*/ 97773 w 161184"/>
                  <a:gd name="connsiteY10" fmla="*/ 101786 h 139479"/>
                  <a:gd name="connsiteX11" fmla="*/ 99968 w 161184"/>
                  <a:gd name="connsiteY11" fmla="*/ 99433 h 139479"/>
                  <a:gd name="connsiteX12" fmla="*/ 105428 w 161184"/>
                  <a:gd name="connsiteY12" fmla="*/ 100785 h 139479"/>
                  <a:gd name="connsiteX13" fmla="*/ 109853 w 161184"/>
                  <a:gd name="connsiteY13" fmla="*/ 103994 h 139479"/>
                  <a:gd name="connsiteX14" fmla="*/ 114585 w 161184"/>
                  <a:gd name="connsiteY14" fmla="*/ 106904 h 139479"/>
                  <a:gd name="connsiteX15" fmla="*/ 119541 w 161184"/>
                  <a:gd name="connsiteY15" fmla="*/ 100610 h 139479"/>
                  <a:gd name="connsiteX16" fmla="*/ 123944 w 161184"/>
                  <a:gd name="connsiteY16" fmla="*/ 96181 h 139479"/>
                  <a:gd name="connsiteX17" fmla="*/ 127521 w 161184"/>
                  <a:gd name="connsiteY17" fmla="*/ 88359 h 139479"/>
                  <a:gd name="connsiteX18" fmla="*/ 129049 w 161184"/>
                  <a:gd name="connsiteY18" fmla="*/ 82081 h 139479"/>
                  <a:gd name="connsiteX19" fmla="*/ 136695 w 161184"/>
                  <a:gd name="connsiteY19" fmla="*/ 74606 h 139479"/>
                  <a:gd name="connsiteX20" fmla="*/ 138227 w 161184"/>
                  <a:gd name="connsiteY20" fmla="*/ 69496 h 139479"/>
                  <a:gd name="connsiteX21" fmla="*/ 138227 w 161184"/>
                  <a:gd name="connsiteY21" fmla="*/ 64926 h 139479"/>
                  <a:gd name="connsiteX22" fmla="*/ 144175 w 161184"/>
                  <a:gd name="connsiteY22" fmla="*/ 61529 h 139479"/>
                  <a:gd name="connsiteX23" fmla="*/ 146584 w 161184"/>
                  <a:gd name="connsiteY23" fmla="*/ 58418 h 139479"/>
                  <a:gd name="connsiteX24" fmla="*/ 146208 w 161184"/>
                  <a:gd name="connsiteY24" fmla="*/ 50181 h 139479"/>
                  <a:gd name="connsiteX25" fmla="*/ 150311 w 161184"/>
                  <a:gd name="connsiteY25" fmla="*/ 42132 h 139479"/>
                  <a:gd name="connsiteX26" fmla="*/ 155005 w 161184"/>
                  <a:gd name="connsiteY26" fmla="*/ 37266 h 139479"/>
                  <a:gd name="connsiteX27" fmla="*/ 157260 w 161184"/>
                  <a:gd name="connsiteY27" fmla="*/ 37438 h 139479"/>
                  <a:gd name="connsiteX28" fmla="*/ 160620 w 161184"/>
                  <a:gd name="connsiteY28" fmla="*/ 34447 h 139479"/>
                  <a:gd name="connsiteX29" fmla="*/ 161185 w 161184"/>
                  <a:gd name="connsiteY29" fmla="*/ 30711 h 139479"/>
                  <a:gd name="connsiteX30" fmla="*/ 159490 w 161184"/>
                  <a:gd name="connsiteY30" fmla="*/ 24528 h 139479"/>
                  <a:gd name="connsiteX31" fmla="*/ 157440 w 161184"/>
                  <a:gd name="connsiteY31" fmla="*/ 24151 h 139479"/>
                  <a:gd name="connsiteX32" fmla="*/ 155566 w 161184"/>
                  <a:gd name="connsiteY32" fmla="*/ 21357 h 139479"/>
                  <a:gd name="connsiteX33" fmla="*/ 155373 w 161184"/>
                  <a:gd name="connsiteY33" fmla="*/ 16838 h 139479"/>
                  <a:gd name="connsiteX34" fmla="*/ 154655 w 161184"/>
                  <a:gd name="connsiteY34" fmla="*/ 11836 h 139479"/>
                  <a:gd name="connsiteX35" fmla="*/ 152934 w 161184"/>
                  <a:gd name="connsiteY35" fmla="*/ 8875 h 139479"/>
                  <a:gd name="connsiteX36" fmla="*/ 147774 w 161184"/>
                  <a:gd name="connsiteY36" fmla="*/ 2435 h 139479"/>
                  <a:gd name="connsiteX37" fmla="*/ 147140 w 161184"/>
                  <a:gd name="connsiteY37" fmla="*/ 2726 h 139479"/>
                  <a:gd name="connsiteX38" fmla="*/ 143555 w 161184"/>
                  <a:gd name="connsiteY38" fmla="*/ 2726 h 139479"/>
                  <a:gd name="connsiteX39" fmla="*/ 140529 w 161184"/>
                  <a:gd name="connsiteY39" fmla="*/ 6602 h 139479"/>
                  <a:gd name="connsiteX40" fmla="*/ 136674 w 161184"/>
                  <a:gd name="connsiteY40" fmla="*/ 6602 h 139479"/>
                  <a:gd name="connsiteX41" fmla="*/ 132523 w 161184"/>
                  <a:gd name="connsiteY41" fmla="*/ 10171 h 139479"/>
                  <a:gd name="connsiteX42" fmla="*/ 125634 w 161184"/>
                  <a:gd name="connsiteY42" fmla="*/ 10445 h 139479"/>
                  <a:gd name="connsiteX43" fmla="*/ 119836 w 161184"/>
                  <a:gd name="connsiteY43" fmla="*/ 8532 h 139479"/>
                  <a:gd name="connsiteX44" fmla="*/ 111286 w 161184"/>
                  <a:gd name="connsiteY44" fmla="*/ 7711 h 139479"/>
                  <a:gd name="connsiteX45" fmla="*/ 104119 w 161184"/>
                  <a:gd name="connsiteY45" fmla="*/ 9076 h 139479"/>
                  <a:gd name="connsiteX46" fmla="*/ 99155 w 161184"/>
                  <a:gd name="connsiteY46" fmla="*/ 8241 h 139479"/>
                  <a:gd name="connsiteX47" fmla="*/ 95013 w 161184"/>
                  <a:gd name="connsiteY47" fmla="*/ 14035 h 139479"/>
                  <a:gd name="connsiteX48" fmla="*/ 91149 w 161184"/>
                  <a:gd name="connsiteY48" fmla="*/ 16808 h 139479"/>
                  <a:gd name="connsiteX49" fmla="*/ 83164 w 161184"/>
                  <a:gd name="connsiteY49" fmla="*/ 14035 h 139479"/>
                  <a:gd name="connsiteX50" fmla="*/ 72402 w 161184"/>
                  <a:gd name="connsiteY50" fmla="*/ 9641 h 139479"/>
                  <a:gd name="connsiteX51" fmla="*/ 69372 w 161184"/>
                  <a:gd name="connsiteY51" fmla="*/ 7159 h 139479"/>
                  <a:gd name="connsiteX52" fmla="*/ 63305 w 161184"/>
                  <a:gd name="connsiteY52" fmla="*/ 7715 h 139479"/>
                  <a:gd name="connsiteX53" fmla="*/ 56407 w 161184"/>
                  <a:gd name="connsiteY53" fmla="*/ 11271 h 139479"/>
                  <a:gd name="connsiteX54" fmla="*/ 53643 w 161184"/>
                  <a:gd name="connsiteY54" fmla="*/ 10454 h 139479"/>
                  <a:gd name="connsiteX55" fmla="*/ 50883 w 161184"/>
                  <a:gd name="connsiteY55" fmla="*/ 5503 h 139479"/>
                  <a:gd name="connsiteX56" fmla="*/ 45654 w 161184"/>
                  <a:gd name="connsiteY56" fmla="*/ 2195 h 139479"/>
                  <a:gd name="connsiteX57" fmla="*/ 35166 w 161184"/>
                  <a:gd name="connsiteY57" fmla="*/ 0 h 139479"/>
                  <a:gd name="connsiteX58" fmla="*/ 31575 w 161184"/>
                  <a:gd name="connsiteY58" fmla="*/ 1630 h 139479"/>
                  <a:gd name="connsiteX59" fmla="*/ 23039 w 161184"/>
                  <a:gd name="connsiteY59" fmla="*/ 1361 h 139479"/>
                  <a:gd name="connsiteX60" fmla="*/ 16423 w 161184"/>
                  <a:gd name="connsiteY60" fmla="*/ 5503 h 139479"/>
                  <a:gd name="connsiteX61" fmla="*/ 15589 w 161184"/>
                  <a:gd name="connsiteY61" fmla="*/ 8541 h 139479"/>
                  <a:gd name="connsiteX62" fmla="*/ 15589 w 161184"/>
                  <a:gd name="connsiteY62" fmla="*/ 12127 h 139479"/>
                  <a:gd name="connsiteX63" fmla="*/ 16132 w 161184"/>
                  <a:gd name="connsiteY63" fmla="*/ 16256 h 139479"/>
                  <a:gd name="connsiteX64" fmla="*/ 13933 w 161184"/>
                  <a:gd name="connsiteY64" fmla="*/ 16256 h 139479"/>
                  <a:gd name="connsiteX65" fmla="*/ 11177 w 161184"/>
                  <a:gd name="connsiteY65" fmla="*/ 21507 h 139479"/>
                  <a:gd name="connsiteX66" fmla="*/ 11999 w 161184"/>
                  <a:gd name="connsiteY66" fmla="*/ 25092 h 139479"/>
                  <a:gd name="connsiteX67" fmla="*/ 13937 w 161184"/>
                  <a:gd name="connsiteY67" fmla="*/ 27292 h 139479"/>
                  <a:gd name="connsiteX68" fmla="*/ 11181 w 161184"/>
                  <a:gd name="connsiteY68" fmla="*/ 29495 h 139479"/>
                  <a:gd name="connsiteX69" fmla="*/ 11181 w 161184"/>
                  <a:gd name="connsiteY69" fmla="*/ 34455 h 139479"/>
                  <a:gd name="connsiteX70" fmla="*/ 15593 w 161184"/>
                  <a:gd name="connsiteY70" fmla="*/ 37510 h 139479"/>
                  <a:gd name="connsiteX71" fmla="*/ 15593 w 161184"/>
                  <a:gd name="connsiteY71" fmla="*/ 41914 h 139479"/>
                  <a:gd name="connsiteX72" fmla="*/ 17245 w 161184"/>
                  <a:gd name="connsiteY72" fmla="*/ 46312 h 139479"/>
                  <a:gd name="connsiteX73" fmla="*/ 15875 w 161184"/>
                  <a:gd name="connsiteY73" fmla="*/ 48238 h 139479"/>
                  <a:gd name="connsiteX74" fmla="*/ 13111 w 161184"/>
                  <a:gd name="connsiteY74" fmla="*/ 47416 h 139479"/>
                  <a:gd name="connsiteX75" fmla="*/ 12003 w 161184"/>
                  <a:gd name="connsiteY75" fmla="*/ 51280 h 139479"/>
                  <a:gd name="connsiteX76" fmla="*/ 15041 w 161184"/>
                  <a:gd name="connsiteY76" fmla="*/ 54036 h 139479"/>
                  <a:gd name="connsiteX77" fmla="*/ 13659 w 161184"/>
                  <a:gd name="connsiteY77" fmla="*/ 54866 h 139479"/>
                  <a:gd name="connsiteX78" fmla="*/ 10895 w 161184"/>
                  <a:gd name="connsiteY78" fmla="*/ 55679 h 139479"/>
                  <a:gd name="connsiteX79" fmla="*/ 6752 w 161184"/>
                  <a:gd name="connsiteY79" fmla="*/ 65072 h 139479"/>
                  <a:gd name="connsiteX80" fmla="*/ 967 w 161184"/>
                  <a:gd name="connsiteY80" fmla="*/ 66998 h 139479"/>
                  <a:gd name="connsiteX81" fmla="*/ 137 w 161184"/>
                  <a:gd name="connsiteY81" fmla="*/ 70583 h 139479"/>
                  <a:gd name="connsiteX82" fmla="*/ 137 w 161184"/>
                  <a:gd name="connsiteY82" fmla="*/ 77751 h 139479"/>
                  <a:gd name="connsiteX83" fmla="*/ 689 w 161184"/>
                  <a:gd name="connsiteY83" fmla="*/ 93750 h 139479"/>
                  <a:gd name="connsiteX84" fmla="*/ 0 w 161184"/>
                  <a:gd name="connsiteY84" fmla="*/ 107610 h 139479"/>
                  <a:gd name="connsiteX85" fmla="*/ 8832 w 161184"/>
                  <a:gd name="connsiteY85" fmla="*/ 107247 h 139479"/>
                  <a:gd name="connsiteX86" fmla="*/ 13792 w 161184"/>
                  <a:gd name="connsiteY86" fmla="*/ 108128 h 139479"/>
                  <a:gd name="connsiteX87" fmla="*/ 28447 w 161184"/>
                  <a:gd name="connsiteY87" fmla="*/ 121646 h 139479"/>
                  <a:gd name="connsiteX88" fmla="*/ 32328 w 161184"/>
                  <a:gd name="connsiteY88" fmla="*/ 131119 h 139479"/>
                  <a:gd name="connsiteX89" fmla="*/ 46206 w 161184"/>
                  <a:gd name="connsiteY89" fmla="*/ 139472 h 139479"/>
                  <a:gd name="connsiteX90" fmla="*/ 51306 w 161184"/>
                  <a:gd name="connsiteY90" fmla="*/ 139147 h 139479"/>
                  <a:gd name="connsiteX91" fmla="*/ 73134 w 161184"/>
                  <a:gd name="connsiteY91" fmla="*/ 135069 h 139479"/>
                  <a:gd name="connsiteX92" fmla="*/ 77635 w 161184"/>
                  <a:gd name="connsiteY92" fmla="*/ 134616 h 139479"/>
                  <a:gd name="connsiteX93" fmla="*/ 77631 w 161184"/>
                  <a:gd name="connsiteY93" fmla="*/ 134616 h 139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Lst>
                <a:rect l="l" t="t" r="r" b="b"/>
                <a:pathLst>
                  <a:path w="161184" h="139479">
                    <a:moveTo>
                      <a:pt x="77631" y="134624"/>
                    </a:moveTo>
                    <a:lnTo>
                      <a:pt x="78556" y="130884"/>
                    </a:lnTo>
                    <a:lnTo>
                      <a:pt x="82475" y="126793"/>
                    </a:lnTo>
                    <a:lnTo>
                      <a:pt x="84007" y="123062"/>
                    </a:lnTo>
                    <a:lnTo>
                      <a:pt x="82633" y="117106"/>
                    </a:lnTo>
                    <a:lnTo>
                      <a:pt x="84508" y="115732"/>
                    </a:lnTo>
                    <a:lnTo>
                      <a:pt x="84675" y="113712"/>
                    </a:lnTo>
                    <a:lnTo>
                      <a:pt x="94366" y="105205"/>
                    </a:lnTo>
                    <a:lnTo>
                      <a:pt x="94538" y="102664"/>
                    </a:lnTo>
                    <a:lnTo>
                      <a:pt x="95727" y="100789"/>
                    </a:lnTo>
                    <a:lnTo>
                      <a:pt x="97773" y="101786"/>
                    </a:lnTo>
                    <a:lnTo>
                      <a:pt x="99968" y="99433"/>
                    </a:lnTo>
                    <a:lnTo>
                      <a:pt x="105428" y="100785"/>
                    </a:lnTo>
                    <a:lnTo>
                      <a:pt x="109853" y="103994"/>
                    </a:lnTo>
                    <a:lnTo>
                      <a:pt x="114585" y="106904"/>
                    </a:lnTo>
                    <a:lnTo>
                      <a:pt x="119541" y="100610"/>
                    </a:lnTo>
                    <a:lnTo>
                      <a:pt x="123944" y="96181"/>
                    </a:lnTo>
                    <a:lnTo>
                      <a:pt x="127521" y="88359"/>
                    </a:lnTo>
                    <a:lnTo>
                      <a:pt x="129049" y="82081"/>
                    </a:lnTo>
                    <a:lnTo>
                      <a:pt x="136695" y="74606"/>
                    </a:lnTo>
                    <a:lnTo>
                      <a:pt x="138227" y="69496"/>
                    </a:lnTo>
                    <a:lnTo>
                      <a:pt x="138227" y="64926"/>
                    </a:lnTo>
                    <a:lnTo>
                      <a:pt x="144175" y="61529"/>
                    </a:lnTo>
                    <a:lnTo>
                      <a:pt x="146584" y="58418"/>
                    </a:lnTo>
                    <a:lnTo>
                      <a:pt x="146208" y="50181"/>
                    </a:lnTo>
                    <a:lnTo>
                      <a:pt x="150311" y="42132"/>
                    </a:lnTo>
                    <a:lnTo>
                      <a:pt x="155005" y="37266"/>
                    </a:lnTo>
                    <a:lnTo>
                      <a:pt x="157260" y="37438"/>
                    </a:lnTo>
                    <a:lnTo>
                      <a:pt x="160620" y="34447"/>
                    </a:lnTo>
                    <a:lnTo>
                      <a:pt x="161185" y="30711"/>
                    </a:lnTo>
                    <a:lnTo>
                      <a:pt x="159490" y="24528"/>
                    </a:lnTo>
                    <a:lnTo>
                      <a:pt x="157440" y="24151"/>
                    </a:lnTo>
                    <a:lnTo>
                      <a:pt x="155566" y="21357"/>
                    </a:lnTo>
                    <a:lnTo>
                      <a:pt x="155373" y="16838"/>
                    </a:lnTo>
                    <a:lnTo>
                      <a:pt x="154655" y="11836"/>
                    </a:lnTo>
                    <a:lnTo>
                      <a:pt x="152934" y="8875"/>
                    </a:lnTo>
                    <a:lnTo>
                      <a:pt x="147774" y="2435"/>
                    </a:lnTo>
                    <a:lnTo>
                      <a:pt x="147140" y="2726"/>
                    </a:lnTo>
                    <a:lnTo>
                      <a:pt x="143555" y="2726"/>
                    </a:lnTo>
                    <a:lnTo>
                      <a:pt x="140529" y="6602"/>
                    </a:lnTo>
                    <a:lnTo>
                      <a:pt x="136674" y="6602"/>
                    </a:lnTo>
                    <a:lnTo>
                      <a:pt x="132523" y="10171"/>
                    </a:lnTo>
                    <a:lnTo>
                      <a:pt x="125634" y="10445"/>
                    </a:lnTo>
                    <a:lnTo>
                      <a:pt x="119836" y="8532"/>
                    </a:lnTo>
                    <a:lnTo>
                      <a:pt x="111286" y="7711"/>
                    </a:lnTo>
                    <a:lnTo>
                      <a:pt x="104119" y="9076"/>
                    </a:lnTo>
                    <a:lnTo>
                      <a:pt x="99155" y="8241"/>
                    </a:lnTo>
                    <a:lnTo>
                      <a:pt x="95013" y="14035"/>
                    </a:lnTo>
                    <a:lnTo>
                      <a:pt x="91149" y="16808"/>
                    </a:lnTo>
                    <a:lnTo>
                      <a:pt x="83164" y="14035"/>
                    </a:lnTo>
                    <a:lnTo>
                      <a:pt x="72402" y="9641"/>
                    </a:lnTo>
                    <a:lnTo>
                      <a:pt x="69372" y="7159"/>
                    </a:lnTo>
                    <a:lnTo>
                      <a:pt x="63305" y="7715"/>
                    </a:lnTo>
                    <a:lnTo>
                      <a:pt x="56407" y="11271"/>
                    </a:lnTo>
                    <a:lnTo>
                      <a:pt x="53643" y="10454"/>
                    </a:lnTo>
                    <a:lnTo>
                      <a:pt x="50883" y="5503"/>
                    </a:lnTo>
                    <a:lnTo>
                      <a:pt x="45654" y="2195"/>
                    </a:lnTo>
                    <a:lnTo>
                      <a:pt x="35166" y="0"/>
                    </a:lnTo>
                    <a:lnTo>
                      <a:pt x="31575" y="1630"/>
                    </a:lnTo>
                    <a:lnTo>
                      <a:pt x="23039" y="1361"/>
                    </a:lnTo>
                    <a:lnTo>
                      <a:pt x="16423" y="5503"/>
                    </a:lnTo>
                    <a:lnTo>
                      <a:pt x="15589" y="8541"/>
                    </a:lnTo>
                    <a:lnTo>
                      <a:pt x="15589" y="12127"/>
                    </a:lnTo>
                    <a:lnTo>
                      <a:pt x="16132" y="16256"/>
                    </a:lnTo>
                    <a:lnTo>
                      <a:pt x="13933" y="16256"/>
                    </a:lnTo>
                    <a:lnTo>
                      <a:pt x="11177" y="21507"/>
                    </a:lnTo>
                    <a:lnTo>
                      <a:pt x="11999" y="25092"/>
                    </a:lnTo>
                    <a:lnTo>
                      <a:pt x="13937" y="27292"/>
                    </a:lnTo>
                    <a:lnTo>
                      <a:pt x="11181" y="29495"/>
                    </a:lnTo>
                    <a:lnTo>
                      <a:pt x="11181" y="34455"/>
                    </a:lnTo>
                    <a:lnTo>
                      <a:pt x="15593" y="37510"/>
                    </a:lnTo>
                    <a:lnTo>
                      <a:pt x="15593" y="41914"/>
                    </a:lnTo>
                    <a:lnTo>
                      <a:pt x="17245" y="46312"/>
                    </a:lnTo>
                    <a:lnTo>
                      <a:pt x="15875" y="48238"/>
                    </a:lnTo>
                    <a:lnTo>
                      <a:pt x="13111" y="47416"/>
                    </a:lnTo>
                    <a:lnTo>
                      <a:pt x="12003" y="51280"/>
                    </a:lnTo>
                    <a:lnTo>
                      <a:pt x="15041" y="54036"/>
                    </a:lnTo>
                    <a:lnTo>
                      <a:pt x="13659" y="54866"/>
                    </a:lnTo>
                    <a:lnTo>
                      <a:pt x="10895" y="55679"/>
                    </a:lnTo>
                    <a:lnTo>
                      <a:pt x="6752" y="65072"/>
                    </a:lnTo>
                    <a:lnTo>
                      <a:pt x="967" y="66998"/>
                    </a:lnTo>
                    <a:lnTo>
                      <a:pt x="137" y="70583"/>
                    </a:lnTo>
                    <a:lnTo>
                      <a:pt x="137" y="77751"/>
                    </a:lnTo>
                    <a:lnTo>
                      <a:pt x="689" y="93750"/>
                    </a:lnTo>
                    <a:lnTo>
                      <a:pt x="0" y="107610"/>
                    </a:lnTo>
                    <a:cubicBezTo>
                      <a:pt x="2876" y="107075"/>
                      <a:pt x="5803" y="106759"/>
                      <a:pt x="8832" y="107247"/>
                    </a:cubicBezTo>
                    <a:cubicBezTo>
                      <a:pt x="10479" y="107542"/>
                      <a:pt x="12264" y="107503"/>
                      <a:pt x="13792" y="108128"/>
                    </a:cubicBezTo>
                    <a:cubicBezTo>
                      <a:pt x="20326" y="110802"/>
                      <a:pt x="25687" y="114833"/>
                      <a:pt x="28447" y="121646"/>
                    </a:cubicBezTo>
                    <a:cubicBezTo>
                      <a:pt x="29722" y="124808"/>
                      <a:pt x="30822" y="128090"/>
                      <a:pt x="32328" y="131119"/>
                    </a:cubicBezTo>
                    <a:cubicBezTo>
                      <a:pt x="35153" y="136759"/>
                      <a:pt x="40035" y="139305"/>
                      <a:pt x="46206" y="139472"/>
                    </a:cubicBezTo>
                    <a:cubicBezTo>
                      <a:pt x="47909" y="139507"/>
                      <a:pt x="49637" y="139430"/>
                      <a:pt x="51306" y="139147"/>
                    </a:cubicBezTo>
                    <a:cubicBezTo>
                      <a:pt x="58602" y="137889"/>
                      <a:pt x="65949" y="136759"/>
                      <a:pt x="73134" y="135069"/>
                    </a:cubicBezTo>
                    <a:cubicBezTo>
                      <a:pt x="74790" y="134693"/>
                      <a:pt x="76257" y="134530"/>
                      <a:pt x="77635" y="134616"/>
                    </a:cubicBezTo>
                    <a:lnTo>
                      <a:pt x="77631" y="134616"/>
                    </a:lnTo>
                    <a:close/>
                  </a:path>
                </a:pathLst>
              </a:custGeom>
              <a:grpFill/>
              <a:ln w="5028" cap="flat">
                <a:solidFill>
                  <a:schemeClr val="bg1"/>
                </a:solidFill>
                <a:prstDash val="solid"/>
                <a:miter/>
              </a:ln>
            </p:spPr>
            <p:txBody>
              <a:bodyPr rtlCol="0" anchor="ctr"/>
              <a:lstStyle/>
              <a:p>
                <a:endParaRPr lang="en-US"/>
              </a:p>
            </p:txBody>
          </p:sp>
          <p:sp>
            <p:nvSpPr>
              <p:cNvPr id="611" name="Freeform 610">
                <a:extLst>
                  <a:ext uri="{FF2B5EF4-FFF2-40B4-BE49-F238E27FC236}">
                    <a16:creationId xmlns:a16="http://schemas.microsoft.com/office/drawing/2014/main" id="{C7DE85F1-893E-F1EC-A64D-E21B6ED9B3BA}"/>
                  </a:ext>
                </a:extLst>
              </p:cNvPr>
              <p:cNvSpPr/>
              <p:nvPr/>
            </p:nvSpPr>
            <p:spPr>
              <a:xfrm>
                <a:off x="6281465" y="5045773"/>
                <a:ext cx="1733" cy="2101"/>
              </a:xfrm>
              <a:custGeom>
                <a:avLst/>
                <a:gdLst>
                  <a:gd name="connsiteX0" fmla="*/ 0 w 1733"/>
                  <a:gd name="connsiteY0" fmla="*/ 0 h 2101"/>
                  <a:gd name="connsiteX1" fmla="*/ 1733 w 1733"/>
                  <a:gd name="connsiteY1" fmla="*/ 2101 h 2101"/>
                  <a:gd name="connsiteX2" fmla="*/ 0 w 1733"/>
                  <a:gd name="connsiteY2" fmla="*/ 0 h 2101"/>
                </a:gdLst>
                <a:ahLst/>
                <a:cxnLst>
                  <a:cxn ang="0">
                    <a:pos x="connsiteX0" y="connsiteY0"/>
                  </a:cxn>
                  <a:cxn ang="0">
                    <a:pos x="connsiteX1" y="connsiteY1"/>
                  </a:cxn>
                  <a:cxn ang="0">
                    <a:pos x="connsiteX2" y="connsiteY2"/>
                  </a:cxn>
                </a:cxnLst>
                <a:rect l="l" t="t" r="r" b="b"/>
                <a:pathLst>
                  <a:path w="1733" h="2101">
                    <a:moveTo>
                      <a:pt x="0" y="0"/>
                    </a:moveTo>
                    <a:cubicBezTo>
                      <a:pt x="608" y="556"/>
                      <a:pt x="1190" y="1164"/>
                      <a:pt x="1733" y="2101"/>
                    </a:cubicBezTo>
                    <a:cubicBezTo>
                      <a:pt x="1194" y="1164"/>
                      <a:pt x="616" y="535"/>
                      <a:pt x="0" y="0"/>
                    </a:cubicBezTo>
                    <a:close/>
                  </a:path>
                </a:pathLst>
              </a:custGeom>
              <a:grpFill/>
              <a:ln w="5028" cap="flat">
                <a:solidFill>
                  <a:schemeClr val="bg1"/>
                </a:solidFill>
                <a:prstDash val="solid"/>
                <a:miter/>
              </a:ln>
            </p:spPr>
            <p:txBody>
              <a:bodyPr rtlCol="0" anchor="ctr"/>
              <a:lstStyle/>
              <a:p>
                <a:endParaRPr lang="en-US"/>
              </a:p>
            </p:txBody>
          </p:sp>
          <p:sp>
            <p:nvSpPr>
              <p:cNvPr id="612" name="Freeform 611">
                <a:extLst>
                  <a:ext uri="{FF2B5EF4-FFF2-40B4-BE49-F238E27FC236}">
                    <a16:creationId xmlns:a16="http://schemas.microsoft.com/office/drawing/2014/main" id="{086C7ACC-C0F9-275A-B497-D6F50FF69FB1}"/>
                  </a:ext>
                </a:extLst>
              </p:cNvPr>
              <p:cNvSpPr/>
              <p:nvPr/>
            </p:nvSpPr>
            <p:spPr>
              <a:xfrm>
                <a:off x="6283203" y="5047878"/>
                <a:ext cx="1985" cy="2387"/>
              </a:xfrm>
              <a:custGeom>
                <a:avLst/>
                <a:gdLst>
                  <a:gd name="connsiteX0" fmla="*/ 0 w 1985"/>
                  <a:gd name="connsiteY0" fmla="*/ 0 h 2387"/>
                  <a:gd name="connsiteX1" fmla="*/ 1985 w 1985"/>
                  <a:gd name="connsiteY1" fmla="*/ 2388 h 2387"/>
                  <a:gd name="connsiteX2" fmla="*/ 0 w 1985"/>
                  <a:gd name="connsiteY2" fmla="*/ 0 h 2387"/>
                </a:gdLst>
                <a:ahLst/>
                <a:cxnLst>
                  <a:cxn ang="0">
                    <a:pos x="connsiteX0" y="connsiteY0"/>
                  </a:cxn>
                  <a:cxn ang="0">
                    <a:pos x="connsiteX1" y="connsiteY1"/>
                  </a:cxn>
                  <a:cxn ang="0">
                    <a:pos x="connsiteX2" y="connsiteY2"/>
                  </a:cxn>
                </a:cxnLst>
                <a:rect l="l" t="t" r="r" b="b"/>
                <a:pathLst>
                  <a:path w="1985" h="2387">
                    <a:moveTo>
                      <a:pt x="0" y="0"/>
                    </a:moveTo>
                    <a:cubicBezTo>
                      <a:pt x="505" y="873"/>
                      <a:pt x="1198" y="1660"/>
                      <a:pt x="1985" y="2388"/>
                    </a:cubicBezTo>
                    <a:cubicBezTo>
                      <a:pt x="1211" y="1656"/>
                      <a:pt x="505" y="864"/>
                      <a:pt x="0" y="0"/>
                    </a:cubicBezTo>
                    <a:close/>
                  </a:path>
                </a:pathLst>
              </a:custGeom>
              <a:grpFill/>
              <a:ln w="5028" cap="flat">
                <a:solidFill>
                  <a:schemeClr val="bg1"/>
                </a:solidFill>
                <a:prstDash val="solid"/>
                <a:miter/>
              </a:ln>
            </p:spPr>
            <p:txBody>
              <a:bodyPr rtlCol="0" anchor="ctr"/>
              <a:lstStyle/>
              <a:p>
                <a:endParaRPr lang="en-US"/>
              </a:p>
            </p:txBody>
          </p:sp>
        </p:grpSp>
        <p:grpSp>
          <p:nvGrpSpPr>
            <p:cNvPr id="565" name="Graphic 2398">
              <a:extLst>
                <a:ext uri="{FF2B5EF4-FFF2-40B4-BE49-F238E27FC236}">
                  <a16:creationId xmlns:a16="http://schemas.microsoft.com/office/drawing/2014/main" id="{49520CDF-655F-F3E1-BEDB-EF4923699530}"/>
                </a:ext>
              </a:extLst>
            </p:cNvPr>
            <p:cNvGrpSpPr/>
            <p:nvPr/>
          </p:nvGrpSpPr>
          <p:grpSpPr>
            <a:xfrm>
              <a:off x="6172101" y="4926883"/>
              <a:ext cx="47677" cy="168205"/>
              <a:chOff x="6172101" y="4926883"/>
              <a:chExt cx="47677" cy="168205"/>
            </a:xfrm>
            <a:grpFill/>
          </p:grpSpPr>
          <p:sp>
            <p:nvSpPr>
              <p:cNvPr id="606" name="Freeform 605">
                <a:extLst>
                  <a:ext uri="{FF2B5EF4-FFF2-40B4-BE49-F238E27FC236}">
                    <a16:creationId xmlns:a16="http://schemas.microsoft.com/office/drawing/2014/main" id="{B1C51687-D5CF-C6DE-6931-DD84004FDA6D}"/>
                  </a:ext>
                </a:extLst>
              </p:cNvPr>
              <p:cNvSpPr/>
              <p:nvPr/>
            </p:nvSpPr>
            <p:spPr>
              <a:xfrm>
                <a:off x="6172101" y="4926883"/>
                <a:ext cx="45007" cy="93506"/>
              </a:xfrm>
              <a:custGeom>
                <a:avLst/>
                <a:gdLst>
                  <a:gd name="connsiteX0" fmla="*/ 27763 w 45007"/>
                  <a:gd name="connsiteY0" fmla="*/ 90297 h 93506"/>
                  <a:gd name="connsiteX1" fmla="*/ 28452 w 45007"/>
                  <a:gd name="connsiteY1" fmla="*/ 76437 h 93506"/>
                  <a:gd name="connsiteX2" fmla="*/ 27900 w 45007"/>
                  <a:gd name="connsiteY2" fmla="*/ 60438 h 93506"/>
                  <a:gd name="connsiteX3" fmla="*/ 27900 w 45007"/>
                  <a:gd name="connsiteY3" fmla="*/ 53270 h 93506"/>
                  <a:gd name="connsiteX4" fmla="*/ 28730 w 45007"/>
                  <a:gd name="connsiteY4" fmla="*/ 49685 h 93506"/>
                  <a:gd name="connsiteX5" fmla="*/ 34515 w 45007"/>
                  <a:gd name="connsiteY5" fmla="*/ 47759 h 93506"/>
                  <a:gd name="connsiteX6" fmla="*/ 38657 w 45007"/>
                  <a:gd name="connsiteY6" fmla="*/ 38366 h 93506"/>
                  <a:gd name="connsiteX7" fmla="*/ 41421 w 45007"/>
                  <a:gd name="connsiteY7" fmla="*/ 37553 h 93506"/>
                  <a:gd name="connsiteX8" fmla="*/ 42804 w 45007"/>
                  <a:gd name="connsiteY8" fmla="*/ 36723 h 93506"/>
                  <a:gd name="connsiteX9" fmla="*/ 39765 w 45007"/>
                  <a:gd name="connsiteY9" fmla="*/ 33967 h 93506"/>
                  <a:gd name="connsiteX10" fmla="*/ 40874 w 45007"/>
                  <a:gd name="connsiteY10" fmla="*/ 30103 h 93506"/>
                  <a:gd name="connsiteX11" fmla="*/ 43638 w 45007"/>
                  <a:gd name="connsiteY11" fmla="*/ 30925 h 93506"/>
                  <a:gd name="connsiteX12" fmla="*/ 45007 w 45007"/>
                  <a:gd name="connsiteY12" fmla="*/ 28999 h 93506"/>
                  <a:gd name="connsiteX13" fmla="*/ 43356 w 45007"/>
                  <a:gd name="connsiteY13" fmla="*/ 24601 h 93506"/>
                  <a:gd name="connsiteX14" fmla="*/ 43356 w 45007"/>
                  <a:gd name="connsiteY14" fmla="*/ 20197 h 93506"/>
                  <a:gd name="connsiteX15" fmla="*/ 38944 w 45007"/>
                  <a:gd name="connsiteY15" fmla="*/ 17142 h 93506"/>
                  <a:gd name="connsiteX16" fmla="*/ 38944 w 45007"/>
                  <a:gd name="connsiteY16" fmla="*/ 12182 h 93506"/>
                  <a:gd name="connsiteX17" fmla="*/ 39975 w 45007"/>
                  <a:gd name="connsiteY17" fmla="*/ 11374 h 93506"/>
                  <a:gd name="connsiteX18" fmla="*/ 36886 w 45007"/>
                  <a:gd name="connsiteY18" fmla="*/ 7681 h 93506"/>
                  <a:gd name="connsiteX19" fmla="*/ 32577 w 45007"/>
                  <a:gd name="connsiteY19" fmla="*/ 6919 h 93506"/>
                  <a:gd name="connsiteX20" fmla="*/ 30326 w 45007"/>
                  <a:gd name="connsiteY20" fmla="*/ 3184 h 93506"/>
                  <a:gd name="connsiteX21" fmla="*/ 26209 w 45007"/>
                  <a:gd name="connsiteY21" fmla="*/ 0 h 93506"/>
                  <a:gd name="connsiteX22" fmla="*/ 24900 w 45007"/>
                  <a:gd name="connsiteY22" fmla="*/ 1879 h 93506"/>
                  <a:gd name="connsiteX23" fmla="*/ 25465 w 45007"/>
                  <a:gd name="connsiteY23" fmla="*/ 3740 h 93506"/>
                  <a:gd name="connsiteX24" fmla="*/ 21353 w 45007"/>
                  <a:gd name="connsiteY24" fmla="*/ 5242 h 93506"/>
                  <a:gd name="connsiteX25" fmla="*/ 20967 w 45007"/>
                  <a:gd name="connsiteY25" fmla="*/ 7304 h 93506"/>
                  <a:gd name="connsiteX26" fmla="*/ 17972 w 45007"/>
                  <a:gd name="connsiteY26" fmla="*/ 10873 h 93506"/>
                  <a:gd name="connsiteX27" fmla="*/ 16474 w 45007"/>
                  <a:gd name="connsiteY27" fmla="*/ 10676 h 93506"/>
                  <a:gd name="connsiteX28" fmla="*/ 11412 w 45007"/>
                  <a:gd name="connsiteY28" fmla="*/ 12914 h 93506"/>
                  <a:gd name="connsiteX29" fmla="*/ 9735 w 45007"/>
                  <a:gd name="connsiteY29" fmla="*/ 12743 h 93506"/>
                  <a:gd name="connsiteX30" fmla="*/ 6919 w 45007"/>
                  <a:gd name="connsiteY30" fmla="*/ 14031 h 93506"/>
                  <a:gd name="connsiteX31" fmla="*/ 6740 w 45007"/>
                  <a:gd name="connsiteY31" fmla="*/ 16479 h 93506"/>
                  <a:gd name="connsiteX32" fmla="*/ 4857 w 45007"/>
                  <a:gd name="connsiteY32" fmla="*/ 18344 h 93506"/>
                  <a:gd name="connsiteX33" fmla="*/ 5053 w 45007"/>
                  <a:gd name="connsiteY33" fmla="*/ 21160 h 93506"/>
                  <a:gd name="connsiteX34" fmla="*/ 1870 w 45007"/>
                  <a:gd name="connsiteY34" fmla="*/ 21528 h 93506"/>
                  <a:gd name="connsiteX35" fmla="*/ 0 w 45007"/>
                  <a:gd name="connsiteY35" fmla="*/ 25473 h 93506"/>
                  <a:gd name="connsiteX36" fmla="*/ 924 w 45007"/>
                  <a:gd name="connsiteY36" fmla="*/ 29406 h 93506"/>
                  <a:gd name="connsiteX37" fmla="*/ 4300 w 45007"/>
                  <a:gd name="connsiteY37" fmla="*/ 30343 h 93506"/>
                  <a:gd name="connsiteX38" fmla="*/ 6551 w 45007"/>
                  <a:gd name="connsiteY38" fmla="*/ 33141 h 93506"/>
                  <a:gd name="connsiteX39" fmla="*/ 8220 w 45007"/>
                  <a:gd name="connsiteY39" fmla="*/ 34815 h 93506"/>
                  <a:gd name="connsiteX40" fmla="*/ 11784 w 45007"/>
                  <a:gd name="connsiteY40" fmla="*/ 46809 h 93506"/>
                  <a:gd name="connsiteX41" fmla="*/ 11237 w 45007"/>
                  <a:gd name="connsiteY41" fmla="*/ 50185 h 93506"/>
                  <a:gd name="connsiteX42" fmla="*/ 12914 w 45007"/>
                  <a:gd name="connsiteY42" fmla="*/ 52800 h 93506"/>
                  <a:gd name="connsiteX43" fmla="*/ 12914 w 45007"/>
                  <a:gd name="connsiteY43" fmla="*/ 56373 h 93506"/>
                  <a:gd name="connsiteX44" fmla="*/ 11408 w 45007"/>
                  <a:gd name="connsiteY44" fmla="*/ 58431 h 93506"/>
                  <a:gd name="connsiteX45" fmla="*/ 11237 w 45007"/>
                  <a:gd name="connsiteY45" fmla="*/ 64238 h 93506"/>
                  <a:gd name="connsiteX46" fmla="*/ 10856 w 45007"/>
                  <a:gd name="connsiteY46" fmla="*/ 77721 h 93506"/>
                  <a:gd name="connsiteX47" fmla="*/ 11981 w 45007"/>
                  <a:gd name="connsiteY47" fmla="*/ 82013 h 93506"/>
                  <a:gd name="connsiteX48" fmla="*/ 11981 w 45007"/>
                  <a:gd name="connsiteY48" fmla="*/ 85770 h 93506"/>
                  <a:gd name="connsiteX49" fmla="*/ 13847 w 45007"/>
                  <a:gd name="connsiteY49" fmla="*/ 88757 h 93506"/>
                  <a:gd name="connsiteX50" fmla="*/ 11678 w 45007"/>
                  <a:gd name="connsiteY50" fmla="*/ 93506 h 93506"/>
                  <a:gd name="connsiteX51" fmla="*/ 14729 w 45007"/>
                  <a:gd name="connsiteY51" fmla="*/ 92886 h 93506"/>
                  <a:gd name="connsiteX52" fmla="*/ 27844 w 45007"/>
                  <a:gd name="connsiteY52" fmla="*/ 90280 h 93506"/>
                  <a:gd name="connsiteX53" fmla="*/ 27763 w 45007"/>
                  <a:gd name="connsiteY53" fmla="*/ 90297 h 93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45007" h="93506">
                    <a:moveTo>
                      <a:pt x="27763" y="90297"/>
                    </a:moveTo>
                    <a:lnTo>
                      <a:pt x="28452" y="76437"/>
                    </a:lnTo>
                    <a:lnTo>
                      <a:pt x="27900" y="60438"/>
                    </a:lnTo>
                    <a:lnTo>
                      <a:pt x="27900" y="53270"/>
                    </a:lnTo>
                    <a:lnTo>
                      <a:pt x="28730" y="49685"/>
                    </a:lnTo>
                    <a:lnTo>
                      <a:pt x="34515" y="47759"/>
                    </a:lnTo>
                    <a:lnTo>
                      <a:pt x="38657" y="38366"/>
                    </a:lnTo>
                    <a:lnTo>
                      <a:pt x="41421" y="37553"/>
                    </a:lnTo>
                    <a:lnTo>
                      <a:pt x="42804" y="36723"/>
                    </a:lnTo>
                    <a:lnTo>
                      <a:pt x="39765" y="33967"/>
                    </a:lnTo>
                    <a:lnTo>
                      <a:pt x="40874" y="30103"/>
                    </a:lnTo>
                    <a:lnTo>
                      <a:pt x="43638" y="30925"/>
                    </a:lnTo>
                    <a:lnTo>
                      <a:pt x="45007" y="28999"/>
                    </a:lnTo>
                    <a:lnTo>
                      <a:pt x="43356" y="24601"/>
                    </a:lnTo>
                    <a:lnTo>
                      <a:pt x="43356" y="20197"/>
                    </a:lnTo>
                    <a:lnTo>
                      <a:pt x="38944" y="17142"/>
                    </a:lnTo>
                    <a:lnTo>
                      <a:pt x="38944" y="12182"/>
                    </a:lnTo>
                    <a:lnTo>
                      <a:pt x="39975" y="11374"/>
                    </a:lnTo>
                    <a:lnTo>
                      <a:pt x="36886" y="7681"/>
                    </a:lnTo>
                    <a:lnTo>
                      <a:pt x="32577" y="6919"/>
                    </a:lnTo>
                    <a:lnTo>
                      <a:pt x="30326" y="3184"/>
                    </a:lnTo>
                    <a:lnTo>
                      <a:pt x="26209" y="0"/>
                    </a:lnTo>
                    <a:lnTo>
                      <a:pt x="24900" y="1879"/>
                    </a:lnTo>
                    <a:lnTo>
                      <a:pt x="25465" y="3740"/>
                    </a:lnTo>
                    <a:lnTo>
                      <a:pt x="21353" y="5242"/>
                    </a:lnTo>
                    <a:lnTo>
                      <a:pt x="20967" y="7304"/>
                    </a:lnTo>
                    <a:lnTo>
                      <a:pt x="17972" y="10873"/>
                    </a:lnTo>
                    <a:lnTo>
                      <a:pt x="16474" y="10676"/>
                    </a:lnTo>
                    <a:lnTo>
                      <a:pt x="11412" y="12914"/>
                    </a:lnTo>
                    <a:lnTo>
                      <a:pt x="9735" y="12743"/>
                    </a:lnTo>
                    <a:lnTo>
                      <a:pt x="6919" y="14031"/>
                    </a:lnTo>
                    <a:lnTo>
                      <a:pt x="6740" y="16479"/>
                    </a:lnTo>
                    <a:lnTo>
                      <a:pt x="4857" y="18344"/>
                    </a:lnTo>
                    <a:lnTo>
                      <a:pt x="5053" y="21160"/>
                    </a:lnTo>
                    <a:lnTo>
                      <a:pt x="1870" y="21528"/>
                    </a:lnTo>
                    <a:lnTo>
                      <a:pt x="0" y="25473"/>
                    </a:lnTo>
                    <a:lnTo>
                      <a:pt x="924" y="29406"/>
                    </a:lnTo>
                    <a:lnTo>
                      <a:pt x="4300" y="30343"/>
                    </a:lnTo>
                    <a:lnTo>
                      <a:pt x="6551" y="33141"/>
                    </a:lnTo>
                    <a:lnTo>
                      <a:pt x="8220" y="34815"/>
                    </a:lnTo>
                    <a:lnTo>
                      <a:pt x="11784" y="46809"/>
                    </a:lnTo>
                    <a:lnTo>
                      <a:pt x="11237" y="50185"/>
                    </a:lnTo>
                    <a:lnTo>
                      <a:pt x="12914" y="52800"/>
                    </a:lnTo>
                    <a:lnTo>
                      <a:pt x="12914" y="56373"/>
                    </a:lnTo>
                    <a:lnTo>
                      <a:pt x="11408" y="58431"/>
                    </a:lnTo>
                    <a:lnTo>
                      <a:pt x="11237" y="64238"/>
                    </a:lnTo>
                    <a:lnTo>
                      <a:pt x="10856" y="77721"/>
                    </a:lnTo>
                    <a:lnTo>
                      <a:pt x="11981" y="82013"/>
                    </a:lnTo>
                    <a:lnTo>
                      <a:pt x="11981" y="85770"/>
                    </a:lnTo>
                    <a:lnTo>
                      <a:pt x="13847" y="88757"/>
                    </a:lnTo>
                    <a:lnTo>
                      <a:pt x="11678" y="93506"/>
                    </a:lnTo>
                    <a:cubicBezTo>
                      <a:pt x="12675" y="93237"/>
                      <a:pt x="13697" y="93019"/>
                      <a:pt x="14729" y="92886"/>
                    </a:cubicBezTo>
                    <a:cubicBezTo>
                      <a:pt x="19149" y="92449"/>
                      <a:pt x="23458" y="91085"/>
                      <a:pt x="27844" y="90280"/>
                    </a:cubicBezTo>
                    <a:cubicBezTo>
                      <a:pt x="27823" y="90272"/>
                      <a:pt x="27784" y="90272"/>
                      <a:pt x="27763" y="90297"/>
                    </a:cubicBezTo>
                    <a:close/>
                  </a:path>
                </a:pathLst>
              </a:custGeom>
              <a:grpFill/>
              <a:ln w="5028" cap="flat">
                <a:solidFill>
                  <a:schemeClr val="bg1"/>
                </a:solidFill>
                <a:prstDash val="solid"/>
                <a:miter/>
              </a:ln>
            </p:spPr>
            <p:txBody>
              <a:bodyPr rtlCol="0" anchor="ctr"/>
              <a:lstStyle/>
              <a:p>
                <a:endParaRPr lang="en-US"/>
              </a:p>
            </p:txBody>
          </p:sp>
          <p:sp>
            <p:nvSpPr>
              <p:cNvPr id="607" name="Freeform 606">
                <a:extLst>
                  <a:ext uri="{FF2B5EF4-FFF2-40B4-BE49-F238E27FC236}">
                    <a16:creationId xmlns:a16="http://schemas.microsoft.com/office/drawing/2014/main" id="{D81742D5-DC2F-0634-7E31-629F53646AF5}"/>
                  </a:ext>
                </a:extLst>
              </p:cNvPr>
              <p:cNvSpPr/>
              <p:nvPr/>
            </p:nvSpPr>
            <p:spPr>
              <a:xfrm>
                <a:off x="6203817" y="5016588"/>
                <a:ext cx="4873" cy="228"/>
              </a:xfrm>
              <a:custGeom>
                <a:avLst/>
                <a:gdLst>
                  <a:gd name="connsiteX0" fmla="*/ 0 w 4873"/>
                  <a:gd name="connsiteY0" fmla="*/ 70 h 228"/>
                  <a:gd name="connsiteX1" fmla="*/ 4874 w 4873"/>
                  <a:gd name="connsiteY1" fmla="*/ 229 h 228"/>
                  <a:gd name="connsiteX2" fmla="*/ 0 w 4873"/>
                  <a:gd name="connsiteY2" fmla="*/ 70 h 228"/>
                </a:gdLst>
                <a:ahLst/>
                <a:cxnLst>
                  <a:cxn ang="0">
                    <a:pos x="connsiteX0" y="connsiteY0"/>
                  </a:cxn>
                  <a:cxn ang="0">
                    <a:pos x="connsiteX1" y="connsiteY1"/>
                  </a:cxn>
                  <a:cxn ang="0">
                    <a:pos x="connsiteX2" y="connsiteY2"/>
                  </a:cxn>
                </a:cxnLst>
                <a:rect l="l" t="t" r="r" b="b"/>
                <a:pathLst>
                  <a:path w="4873" h="228">
                    <a:moveTo>
                      <a:pt x="0" y="70"/>
                    </a:moveTo>
                    <a:cubicBezTo>
                      <a:pt x="1596" y="-11"/>
                      <a:pt x="3209" y="-37"/>
                      <a:pt x="4874" y="229"/>
                    </a:cubicBezTo>
                    <a:cubicBezTo>
                      <a:pt x="3213" y="-41"/>
                      <a:pt x="1596" y="-41"/>
                      <a:pt x="0" y="70"/>
                    </a:cubicBezTo>
                    <a:close/>
                  </a:path>
                </a:pathLst>
              </a:custGeom>
              <a:grpFill/>
              <a:ln w="5028" cap="flat">
                <a:solidFill>
                  <a:schemeClr val="bg1"/>
                </a:solidFill>
                <a:prstDash val="solid"/>
                <a:miter/>
              </a:ln>
            </p:spPr>
            <p:txBody>
              <a:bodyPr rtlCol="0" anchor="ctr"/>
              <a:lstStyle/>
              <a:p>
                <a:endParaRPr lang="en-US"/>
              </a:p>
            </p:txBody>
          </p:sp>
          <p:sp>
            <p:nvSpPr>
              <p:cNvPr id="608" name="Freeform 607">
                <a:extLst>
                  <a:ext uri="{FF2B5EF4-FFF2-40B4-BE49-F238E27FC236}">
                    <a16:creationId xmlns:a16="http://schemas.microsoft.com/office/drawing/2014/main" id="{122CEE9D-1BF0-ADA5-3AAB-4BA4315C5A28}"/>
                  </a:ext>
                </a:extLst>
              </p:cNvPr>
              <p:cNvSpPr/>
              <p:nvPr/>
            </p:nvSpPr>
            <p:spPr>
              <a:xfrm>
                <a:off x="6213651" y="5017698"/>
                <a:ext cx="6127" cy="3328"/>
              </a:xfrm>
              <a:custGeom>
                <a:avLst/>
                <a:gdLst>
                  <a:gd name="connsiteX0" fmla="*/ 0 w 6127"/>
                  <a:gd name="connsiteY0" fmla="*/ 0 h 3328"/>
                  <a:gd name="connsiteX1" fmla="*/ 6128 w 6127"/>
                  <a:gd name="connsiteY1" fmla="*/ 3329 h 3328"/>
                  <a:gd name="connsiteX2" fmla="*/ 6128 w 6127"/>
                  <a:gd name="connsiteY2" fmla="*/ 3329 h 3328"/>
                  <a:gd name="connsiteX3" fmla="*/ 0 w 6127"/>
                  <a:gd name="connsiteY3" fmla="*/ 0 h 3328"/>
                </a:gdLst>
                <a:ahLst/>
                <a:cxnLst>
                  <a:cxn ang="0">
                    <a:pos x="connsiteX0" y="connsiteY0"/>
                  </a:cxn>
                  <a:cxn ang="0">
                    <a:pos x="connsiteX1" y="connsiteY1"/>
                  </a:cxn>
                  <a:cxn ang="0">
                    <a:pos x="connsiteX2" y="connsiteY2"/>
                  </a:cxn>
                  <a:cxn ang="0">
                    <a:pos x="connsiteX3" y="connsiteY3"/>
                  </a:cxn>
                </a:cxnLst>
                <a:rect l="l" t="t" r="r" b="b"/>
                <a:pathLst>
                  <a:path w="6127" h="3328">
                    <a:moveTo>
                      <a:pt x="0" y="0"/>
                    </a:moveTo>
                    <a:cubicBezTo>
                      <a:pt x="2221" y="911"/>
                      <a:pt x="4223" y="2054"/>
                      <a:pt x="6128" y="3329"/>
                    </a:cubicBezTo>
                    <a:lnTo>
                      <a:pt x="6128" y="3329"/>
                    </a:lnTo>
                    <a:cubicBezTo>
                      <a:pt x="4232" y="2054"/>
                      <a:pt x="2225" y="911"/>
                      <a:pt x="0" y="0"/>
                    </a:cubicBezTo>
                    <a:close/>
                  </a:path>
                </a:pathLst>
              </a:custGeom>
              <a:grpFill/>
              <a:ln w="5028" cap="flat">
                <a:solidFill>
                  <a:schemeClr val="bg1"/>
                </a:solidFill>
                <a:prstDash val="solid"/>
                <a:miter/>
              </a:ln>
            </p:spPr>
            <p:txBody>
              <a:bodyPr rtlCol="0" anchor="ctr"/>
              <a:lstStyle/>
              <a:p>
                <a:endParaRPr lang="en-US"/>
              </a:p>
            </p:txBody>
          </p:sp>
        </p:grpSp>
        <p:grpSp>
          <p:nvGrpSpPr>
            <p:cNvPr id="566" name="Graphic 2398">
              <a:extLst>
                <a:ext uri="{FF2B5EF4-FFF2-40B4-BE49-F238E27FC236}">
                  <a16:creationId xmlns:a16="http://schemas.microsoft.com/office/drawing/2014/main" id="{2210AB71-AA96-2FC1-A71E-B97A64B71097}"/>
                </a:ext>
              </a:extLst>
            </p:cNvPr>
            <p:cNvGrpSpPr/>
            <p:nvPr/>
          </p:nvGrpSpPr>
          <p:grpSpPr>
            <a:xfrm>
              <a:off x="6157672" y="4946349"/>
              <a:ext cx="34557" cy="137479"/>
              <a:chOff x="6157672" y="4946349"/>
              <a:chExt cx="34557" cy="137479"/>
            </a:xfrm>
            <a:grpFill/>
          </p:grpSpPr>
          <p:sp>
            <p:nvSpPr>
              <p:cNvPr id="604" name="Freeform 603">
                <a:extLst>
                  <a:ext uri="{FF2B5EF4-FFF2-40B4-BE49-F238E27FC236}">
                    <a16:creationId xmlns:a16="http://schemas.microsoft.com/office/drawing/2014/main" id="{919B11E7-A7AE-D44E-BF70-FC146670C6BF}"/>
                  </a:ext>
                </a:extLst>
              </p:cNvPr>
              <p:cNvSpPr/>
              <p:nvPr/>
            </p:nvSpPr>
            <p:spPr>
              <a:xfrm>
                <a:off x="6157672" y="4946349"/>
                <a:ext cx="29157" cy="76946"/>
              </a:xfrm>
              <a:custGeom>
                <a:avLst/>
                <a:gdLst>
                  <a:gd name="connsiteX0" fmla="*/ 28272 w 29157"/>
                  <a:gd name="connsiteY0" fmla="*/ 69283 h 76946"/>
                  <a:gd name="connsiteX1" fmla="*/ 26406 w 29157"/>
                  <a:gd name="connsiteY1" fmla="*/ 66296 h 76946"/>
                  <a:gd name="connsiteX2" fmla="*/ 26406 w 29157"/>
                  <a:gd name="connsiteY2" fmla="*/ 62539 h 76946"/>
                  <a:gd name="connsiteX3" fmla="*/ 25281 w 29157"/>
                  <a:gd name="connsiteY3" fmla="*/ 58247 h 76946"/>
                  <a:gd name="connsiteX4" fmla="*/ 25662 w 29157"/>
                  <a:gd name="connsiteY4" fmla="*/ 44763 h 76946"/>
                  <a:gd name="connsiteX5" fmla="*/ 25833 w 29157"/>
                  <a:gd name="connsiteY5" fmla="*/ 38957 h 76946"/>
                  <a:gd name="connsiteX6" fmla="*/ 27339 w 29157"/>
                  <a:gd name="connsiteY6" fmla="*/ 36898 h 76946"/>
                  <a:gd name="connsiteX7" fmla="*/ 27339 w 29157"/>
                  <a:gd name="connsiteY7" fmla="*/ 33325 h 76946"/>
                  <a:gd name="connsiteX8" fmla="*/ 25662 w 29157"/>
                  <a:gd name="connsiteY8" fmla="*/ 30711 h 76946"/>
                  <a:gd name="connsiteX9" fmla="*/ 26209 w 29157"/>
                  <a:gd name="connsiteY9" fmla="*/ 27335 h 76946"/>
                  <a:gd name="connsiteX10" fmla="*/ 22645 w 29157"/>
                  <a:gd name="connsiteY10" fmla="*/ 15340 h 76946"/>
                  <a:gd name="connsiteX11" fmla="*/ 20976 w 29157"/>
                  <a:gd name="connsiteY11" fmla="*/ 13667 h 76946"/>
                  <a:gd name="connsiteX12" fmla="*/ 18725 w 29157"/>
                  <a:gd name="connsiteY12" fmla="*/ 10869 h 76946"/>
                  <a:gd name="connsiteX13" fmla="*/ 15349 w 29157"/>
                  <a:gd name="connsiteY13" fmla="*/ 9932 h 76946"/>
                  <a:gd name="connsiteX14" fmla="*/ 14425 w 29157"/>
                  <a:gd name="connsiteY14" fmla="*/ 5999 h 76946"/>
                  <a:gd name="connsiteX15" fmla="*/ 15366 w 29157"/>
                  <a:gd name="connsiteY15" fmla="*/ 4001 h 76946"/>
                  <a:gd name="connsiteX16" fmla="*/ 1125 w 29157"/>
                  <a:gd name="connsiteY16" fmla="*/ 0 h 76946"/>
                  <a:gd name="connsiteX17" fmla="*/ 0 w 29157"/>
                  <a:gd name="connsiteY17" fmla="*/ 377 h 76946"/>
                  <a:gd name="connsiteX18" fmla="*/ 1870 w 29157"/>
                  <a:gd name="connsiteY18" fmla="*/ 4685 h 76946"/>
                  <a:gd name="connsiteX19" fmla="*/ 2619 w 29157"/>
                  <a:gd name="connsiteY19" fmla="*/ 7677 h 76946"/>
                  <a:gd name="connsiteX20" fmla="*/ 4116 w 29157"/>
                  <a:gd name="connsiteY20" fmla="*/ 8995 h 76946"/>
                  <a:gd name="connsiteX21" fmla="*/ 6555 w 29157"/>
                  <a:gd name="connsiteY21" fmla="*/ 11601 h 76946"/>
                  <a:gd name="connsiteX22" fmla="*/ 9932 w 29157"/>
                  <a:gd name="connsiteY22" fmla="*/ 14219 h 76946"/>
                  <a:gd name="connsiteX23" fmla="*/ 8811 w 29157"/>
                  <a:gd name="connsiteY23" fmla="*/ 17232 h 76946"/>
                  <a:gd name="connsiteX24" fmla="*/ 9363 w 29157"/>
                  <a:gd name="connsiteY24" fmla="*/ 22641 h 76946"/>
                  <a:gd name="connsiteX25" fmla="*/ 11421 w 29157"/>
                  <a:gd name="connsiteY25" fmla="*/ 24729 h 76946"/>
                  <a:gd name="connsiteX26" fmla="*/ 11986 w 29157"/>
                  <a:gd name="connsiteY26" fmla="*/ 28460 h 76946"/>
                  <a:gd name="connsiteX27" fmla="*/ 10860 w 29157"/>
                  <a:gd name="connsiteY27" fmla="*/ 30527 h 76946"/>
                  <a:gd name="connsiteX28" fmla="*/ 10680 w 29157"/>
                  <a:gd name="connsiteY28" fmla="*/ 33321 h 76946"/>
                  <a:gd name="connsiteX29" fmla="*/ 12550 w 29157"/>
                  <a:gd name="connsiteY29" fmla="*/ 34827 h 76946"/>
                  <a:gd name="connsiteX30" fmla="*/ 12550 w 29157"/>
                  <a:gd name="connsiteY30" fmla="*/ 36702 h 76946"/>
                  <a:gd name="connsiteX31" fmla="*/ 11062 w 29157"/>
                  <a:gd name="connsiteY31" fmla="*/ 39329 h 76946"/>
                  <a:gd name="connsiteX32" fmla="*/ 11986 w 29157"/>
                  <a:gd name="connsiteY32" fmla="*/ 41186 h 76946"/>
                  <a:gd name="connsiteX33" fmla="*/ 12550 w 29157"/>
                  <a:gd name="connsiteY33" fmla="*/ 45127 h 76946"/>
                  <a:gd name="connsiteX34" fmla="*/ 12550 w 29157"/>
                  <a:gd name="connsiteY34" fmla="*/ 47571 h 76946"/>
                  <a:gd name="connsiteX35" fmla="*/ 13483 w 29157"/>
                  <a:gd name="connsiteY35" fmla="*/ 56167 h 76946"/>
                  <a:gd name="connsiteX36" fmla="*/ 11802 w 29157"/>
                  <a:gd name="connsiteY36" fmla="*/ 59158 h 76946"/>
                  <a:gd name="connsiteX37" fmla="*/ 11233 w 29157"/>
                  <a:gd name="connsiteY37" fmla="*/ 65329 h 76946"/>
                  <a:gd name="connsiteX38" fmla="*/ 13098 w 29157"/>
                  <a:gd name="connsiteY38" fmla="*/ 72081 h 76946"/>
                  <a:gd name="connsiteX39" fmla="*/ 15349 w 29157"/>
                  <a:gd name="connsiteY39" fmla="*/ 73403 h 76946"/>
                  <a:gd name="connsiteX40" fmla="*/ 17544 w 29157"/>
                  <a:gd name="connsiteY40" fmla="*/ 76946 h 76946"/>
                  <a:gd name="connsiteX41" fmla="*/ 29158 w 29157"/>
                  <a:gd name="connsiteY41" fmla="*/ 73412 h 76946"/>
                  <a:gd name="connsiteX42" fmla="*/ 26107 w 29157"/>
                  <a:gd name="connsiteY42" fmla="*/ 74032 h 76946"/>
                  <a:gd name="connsiteX43" fmla="*/ 28272 w 29157"/>
                  <a:gd name="connsiteY43" fmla="*/ 69283 h 769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9157" h="76946">
                    <a:moveTo>
                      <a:pt x="28272" y="69283"/>
                    </a:moveTo>
                    <a:lnTo>
                      <a:pt x="26406" y="66296"/>
                    </a:lnTo>
                    <a:lnTo>
                      <a:pt x="26406" y="62539"/>
                    </a:lnTo>
                    <a:lnTo>
                      <a:pt x="25281" y="58247"/>
                    </a:lnTo>
                    <a:lnTo>
                      <a:pt x="25662" y="44763"/>
                    </a:lnTo>
                    <a:lnTo>
                      <a:pt x="25833" y="38957"/>
                    </a:lnTo>
                    <a:lnTo>
                      <a:pt x="27339" y="36898"/>
                    </a:lnTo>
                    <a:lnTo>
                      <a:pt x="27339" y="33325"/>
                    </a:lnTo>
                    <a:lnTo>
                      <a:pt x="25662" y="30711"/>
                    </a:lnTo>
                    <a:lnTo>
                      <a:pt x="26209" y="27335"/>
                    </a:lnTo>
                    <a:lnTo>
                      <a:pt x="22645" y="15340"/>
                    </a:lnTo>
                    <a:lnTo>
                      <a:pt x="20976" y="13667"/>
                    </a:lnTo>
                    <a:lnTo>
                      <a:pt x="18725" y="10869"/>
                    </a:lnTo>
                    <a:lnTo>
                      <a:pt x="15349" y="9932"/>
                    </a:lnTo>
                    <a:lnTo>
                      <a:pt x="14425" y="5999"/>
                    </a:lnTo>
                    <a:lnTo>
                      <a:pt x="15366" y="4001"/>
                    </a:lnTo>
                    <a:lnTo>
                      <a:pt x="1125" y="0"/>
                    </a:lnTo>
                    <a:lnTo>
                      <a:pt x="0" y="377"/>
                    </a:lnTo>
                    <a:lnTo>
                      <a:pt x="1870" y="4685"/>
                    </a:lnTo>
                    <a:lnTo>
                      <a:pt x="2619" y="7677"/>
                    </a:lnTo>
                    <a:lnTo>
                      <a:pt x="4116" y="8995"/>
                    </a:lnTo>
                    <a:lnTo>
                      <a:pt x="6555" y="11601"/>
                    </a:lnTo>
                    <a:lnTo>
                      <a:pt x="9932" y="14219"/>
                    </a:lnTo>
                    <a:lnTo>
                      <a:pt x="8811" y="17232"/>
                    </a:lnTo>
                    <a:lnTo>
                      <a:pt x="9363" y="22641"/>
                    </a:lnTo>
                    <a:lnTo>
                      <a:pt x="11421" y="24729"/>
                    </a:lnTo>
                    <a:lnTo>
                      <a:pt x="11986" y="28460"/>
                    </a:lnTo>
                    <a:lnTo>
                      <a:pt x="10860" y="30527"/>
                    </a:lnTo>
                    <a:lnTo>
                      <a:pt x="10680" y="33321"/>
                    </a:lnTo>
                    <a:lnTo>
                      <a:pt x="12550" y="34827"/>
                    </a:lnTo>
                    <a:lnTo>
                      <a:pt x="12550" y="36702"/>
                    </a:lnTo>
                    <a:lnTo>
                      <a:pt x="11062" y="39329"/>
                    </a:lnTo>
                    <a:lnTo>
                      <a:pt x="11986" y="41186"/>
                    </a:lnTo>
                    <a:lnTo>
                      <a:pt x="12550" y="45127"/>
                    </a:lnTo>
                    <a:lnTo>
                      <a:pt x="12550" y="47571"/>
                    </a:lnTo>
                    <a:lnTo>
                      <a:pt x="13483" y="56167"/>
                    </a:lnTo>
                    <a:lnTo>
                      <a:pt x="11802" y="59158"/>
                    </a:lnTo>
                    <a:lnTo>
                      <a:pt x="11233" y="65329"/>
                    </a:lnTo>
                    <a:lnTo>
                      <a:pt x="13098" y="72081"/>
                    </a:lnTo>
                    <a:lnTo>
                      <a:pt x="15349" y="73403"/>
                    </a:lnTo>
                    <a:lnTo>
                      <a:pt x="17544" y="76946"/>
                    </a:lnTo>
                    <a:cubicBezTo>
                      <a:pt x="21391" y="75521"/>
                      <a:pt x="25199" y="73836"/>
                      <a:pt x="29158" y="73412"/>
                    </a:cubicBezTo>
                    <a:cubicBezTo>
                      <a:pt x="28126" y="73540"/>
                      <a:pt x="27099" y="73763"/>
                      <a:pt x="26107" y="74032"/>
                    </a:cubicBezTo>
                    <a:lnTo>
                      <a:pt x="28272" y="69283"/>
                    </a:lnTo>
                    <a:close/>
                  </a:path>
                </a:pathLst>
              </a:custGeom>
              <a:grpFill/>
              <a:ln w="5028" cap="flat">
                <a:solidFill>
                  <a:schemeClr val="bg1"/>
                </a:solidFill>
                <a:prstDash val="solid"/>
                <a:miter/>
              </a:ln>
            </p:spPr>
            <p:txBody>
              <a:bodyPr rtlCol="0" anchor="ctr"/>
              <a:lstStyle/>
              <a:p>
                <a:endParaRPr lang="en-US"/>
              </a:p>
            </p:txBody>
          </p:sp>
          <p:sp>
            <p:nvSpPr>
              <p:cNvPr id="605" name="Freeform 604">
                <a:extLst>
                  <a:ext uri="{FF2B5EF4-FFF2-40B4-BE49-F238E27FC236}">
                    <a16:creationId xmlns:a16="http://schemas.microsoft.com/office/drawing/2014/main" id="{8B0FCC51-385D-F1A0-0EBE-E4381E665174}"/>
                  </a:ext>
                </a:extLst>
              </p:cNvPr>
              <p:cNvSpPr/>
              <p:nvPr/>
            </p:nvSpPr>
            <p:spPr>
              <a:xfrm>
                <a:off x="6186829" y="5018810"/>
                <a:ext cx="5400" cy="950"/>
              </a:xfrm>
              <a:custGeom>
                <a:avLst/>
                <a:gdLst>
                  <a:gd name="connsiteX0" fmla="*/ 0 w 5400"/>
                  <a:gd name="connsiteY0" fmla="*/ 950 h 950"/>
                  <a:gd name="connsiteX1" fmla="*/ 5400 w 5400"/>
                  <a:gd name="connsiteY1" fmla="*/ 0 h 950"/>
                  <a:gd name="connsiteX2" fmla="*/ 0 w 5400"/>
                  <a:gd name="connsiteY2" fmla="*/ 950 h 950"/>
                </a:gdLst>
                <a:ahLst/>
                <a:cxnLst>
                  <a:cxn ang="0">
                    <a:pos x="connsiteX0" y="connsiteY0"/>
                  </a:cxn>
                  <a:cxn ang="0">
                    <a:pos x="connsiteX1" y="connsiteY1"/>
                  </a:cxn>
                  <a:cxn ang="0">
                    <a:pos x="connsiteX2" y="connsiteY2"/>
                  </a:cxn>
                </a:cxnLst>
                <a:rect l="l" t="t" r="r" b="b"/>
                <a:pathLst>
                  <a:path w="5400" h="950">
                    <a:moveTo>
                      <a:pt x="0" y="950"/>
                    </a:moveTo>
                    <a:cubicBezTo>
                      <a:pt x="1810" y="792"/>
                      <a:pt x="3612" y="411"/>
                      <a:pt x="5400" y="0"/>
                    </a:cubicBezTo>
                    <a:cubicBezTo>
                      <a:pt x="3594" y="385"/>
                      <a:pt x="1810" y="792"/>
                      <a:pt x="0" y="950"/>
                    </a:cubicBezTo>
                    <a:close/>
                  </a:path>
                </a:pathLst>
              </a:custGeom>
              <a:grpFill/>
              <a:ln w="5028" cap="flat">
                <a:solidFill>
                  <a:schemeClr val="bg1"/>
                </a:solidFill>
                <a:prstDash val="solid"/>
                <a:miter/>
              </a:ln>
            </p:spPr>
            <p:txBody>
              <a:bodyPr rtlCol="0" anchor="ctr"/>
              <a:lstStyle/>
              <a:p>
                <a:endParaRPr lang="en-US"/>
              </a:p>
            </p:txBody>
          </p:sp>
        </p:grpSp>
        <p:sp>
          <p:nvSpPr>
            <p:cNvPr id="567" name="Freeform 566">
              <a:extLst>
                <a:ext uri="{FF2B5EF4-FFF2-40B4-BE49-F238E27FC236}">
                  <a16:creationId xmlns:a16="http://schemas.microsoft.com/office/drawing/2014/main" id="{2C104E3C-1507-3372-4CD7-2CD5B1B524A4}"/>
                </a:ext>
              </a:extLst>
            </p:cNvPr>
            <p:cNvSpPr/>
            <p:nvPr/>
          </p:nvSpPr>
          <p:spPr>
            <a:xfrm>
              <a:off x="6116473" y="4946537"/>
              <a:ext cx="58721" cy="93106"/>
            </a:xfrm>
            <a:custGeom>
              <a:avLst/>
              <a:gdLst>
                <a:gd name="connsiteX0" fmla="*/ 56548 w 58721"/>
                <a:gd name="connsiteY0" fmla="*/ 73215 h 93106"/>
                <a:gd name="connsiteX1" fmla="*/ 54297 w 58721"/>
                <a:gd name="connsiteY1" fmla="*/ 71893 h 93106"/>
                <a:gd name="connsiteX2" fmla="*/ 52432 w 58721"/>
                <a:gd name="connsiteY2" fmla="*/ 65140 h 93106"/>
                <a:gd name="connsiteX3" fmla="*/ 53001 w 58721"/>
                <a:gd name="connsiteY3" fmla="*/ 58970 h 93106"/>
                <a:gd name="connsiteX4" fmla="*/ 54682 w 58721"/>
                <a:gd name="connsiteY4" fmla="*/ 55979 h 93106"/>
                <a:gd name="connsiteX5" fmla="*/ 53749 w 58721"/>
                <a:gd name="connsiteY5" fmla="*/ 47382 h 93106"/>
                <a:gd name="connsiteX6" fmla="*/ 53749 w 58721"/>
                <a:gd name="connsiteY6" fmla="*/ 44939 h 93106"/>
                <a:gd name="connsiteX7" fmla="*/ 53185 w 58721"/>
                <a:gd name="connsiteY7" fmla="*/ 40998 h 93106"/>
                <a:gd name="connsiteX8" fmla="*/ 52260 w 58721"/>
                <a:gd name="connsiteY8" fmla="*/ 39141 h 93106"/>
                <a:gd name="connsiteX9" fmla="*/ 53749 w 58721"/>
                <a:gd name="connsiteY9" fmla="*/ 36513 h 93106"/>
                <a:gd name="connsiteX10" fmla="*/ 53749 w 58721"/>
                <a:gd name="connsiteY10" fmla="*/ 34639 h 93106"/>
                <a:gd name="connsiteX11" fmla="*/ 51879 w 58721"/>
                <a:gd name="connsiteY11" fmla="*/ 33133 h 93106"/>
                <a:gd name="connsiteX12" fmla="*/ 52059 w 58721"/>
                <a:gd name="connsiteY12" fmla="*/ 30339 h 93106"/>
                <a:gd name="connsiteX13" fmla="*/ 53185 w 58721"/>
                <a:gd name="connsiteY13" fmla="*/ 28272 h 93106"/>
                <a:gd name="connsiteX14" fmla="*/ 52620 w 58721"/>
                <a:gd name="connsiteY14" fmla="*/ 24540 h 93106"/>
                <a:gd name="connsiteX15" fmla="*/ 50562 w 58721"/>
                <a:gd name="connsiteY15" fmla="*/ 22452 h 93106"/>
                <a:gd name="connsiteX16" fmla="*/ 50010 w 58721"/>
                <a:gd name="connsiteY16" fmla="*/ 17043 h 93106"/>
                <a:gd name="connsiteX17" fmla="*/ 51131 w 58721"/>
                <a:gd name="connsiteY17" fmla="*/ 14031 h 93106"/>
                <a:gd name="connsiteX18" fmla="*/ 47754 w 58721"/>
                <a:gd name="connsiteY18" fmla="*/ 11412 h 93106"/>
                <a:gd name="connsiteX19" fmla="*/ 45315 w 58721"/>
                <a:gd name="connsiteY19" fmla="*/ 8806 h 93106"/>
                <a:gd name="connsiteX20" fmla="*/ 43818 w 58721"/>
                <a:gd name="connsiteY20" fmla="*/ 7488 h 93106"/>
                <a:gd name="connsiteX21" fmla="*/ 43069 w 58721"/>
                <a:gd name="connsiteY21" fmla="*/ 4497 h 93106"/>
                <a:gd name="connsiteX22" fmla="*/ 41302 w 58721"/>
                <a:gd name="connsiteY22" fmla="*/ 441 h 93106"/>
                <a:gd name="connsiteX23" fmla="*/ 39693 w 58721"/>
                <a:gd name="connsiteY23" fmla="*/ 0 h 93106"/>
                <a:gd name="connsiteX24" fmla="*/ 35949 w 58721"/>
                <a:gd name="connsiteY24" fmla="*/ 1690 h 93106"/>
                <a:gd name="connsiteX25" fmla="*/ 33325 w 58721"/>
                <a:gd name="connsiteY25" fmla="*/ 1690 h 93106"/>
                <a:gd name="connsiteX26" fmla="*/ 28276 w 58721"/>
                <a:gd name="connsiteY26" fmla="*/ 2447 h 93106"/>
                <a:gd name="connsiteX27" fmla="*/ 20604 w 58721"/>
                <a:gd name="connsiteY27" fmla="*/ 2447 h 93106"/>
                <a:gd name="connsiteX28" fmla="*/ 19658 w 58721"/>
                <a:gd name="connsiteY28" fmla="*/ 3000 h 93106"/>
                <a:gd name="connsiteX29" fmla="*/ 6932 w 58721"/>
                <a:gd name="connsiteY29" fmla="*/ 2803 h 93106"/>
                <a:gd name="connsiteX30" fmla="*/ 4489 w 58721"/>
                <a:gd name="connsiteY30" fmla="*/ 3385 h 93106"/>
                <a:gd name="connsiteX31" fmla="*/ 4309 w 58721"/>
                <a:gd name="connsiteY31" fmla="*/ 5991 h 93106"/>
                <a:gd name="connsiteX32" fmla="*/ 4489 w 58721"/>
                <a:gd name="connsiteY32" fmla="*/ 10689 h 93106"/>
                <a:gd name="connsiteX33" fmla="*/ 7488 w 58721"/>
                <a:gd name="connsiteY33" fmla="*/ 14254 h 93106"/>
                <a:gd name="connsiteX34" fmla="*/ 7672 w 58721"/>
                <a:gd name="connsiteY34" fmla="*/ 20236 h 93106"/>
                <a:gd name="connsiteX35" fmla="*/ 6932 w 58721"/>
                <a:gd name="connsiteY35" fmla="*/ 25679 h 93106"/>
                <a:gd name="connsiteX36" fmla="*/ 8057 w 58721"/>
                <a:gd name="connsiteY36" fmla="*/ 29594 h 93106"/>
                <a:gd name="connsiteX37" fmla="*/ 10668 w 58721"/>
                <a:gd name="connsiteY37" fmla="*/ 33334 h 93106"/>
                <a:gd name="connsiteX38" fmla="*/ 11237 w 58721"/>
                <a:gd name="connsiteY38" fmla="*/ 36907 h 93106"/>
                <a:gd name="connsiteX39" fmla="*/ 10668 w 58721"/>
                <a:gd name="connsiteY39" fmla="*/ 39706 h 93106"/>
                <a:gd name="connsiteX40" fmla="*/ 10116 w 58721"/>
                <a:gd name="connsiteY40" fmla="*/ 42513 h 93106"/>
                <a:gd name="connsiteX41" fmla="*/ 6932 w 58721"/>
                <a:gd name="connsiteY41" fmla="*/ 44751 h 93106"/>
                <a:gd name="connsiteX42" fmla="*/ 4309 w 58721"/>
                <a:gd name="connsiteY42" fmla="*/ 48324 h 93106"/>
                <a:gd name="connsiteX43" fmla="*/ 2811 w 58721"/>
                <a:gd name="connsiteY43" fmla="*/ 51131 h 93106"/>
                <a:gd name="connsiteX44" fmla="*/ 3000 w 58721"/>
                <a:gd name="connsiteY44" fmla="*/ 53758 h 93106"/>
                <a:gd name="connsiteX45" fmla="*/ 2426 w 58721"/>
                <a:gd name="connsiteY45" fmla="*/ 55808 h 93106"/>
                <a:gd name="connsiteX46" fmla="*/ 1489 w 58721"/>
                <a:gd name="connsiteY46" fmla="*/ 58978 h 93106"/>
                <a:gd name="connsiteX47" fmla="*/ 941 w 58721"/>
                <a:gd name="connsiteY47" fmla="*/ 60861 h 93106"/>
                <a:gd name="connsiteX48" fmla="*/ 941 w 58721"/>
                <a:gd name="connsiteY48" fmla="*/ 64610 h 93106"/>
                <a:gd name="connsiteX49" fmla="*/ 368 w 58721"/>
                <a:gd name="connsiteY49" fmla="*/ 66848 h 93106"/>
                <a:gd name="connsiteX50" fmla="*/ 0 w 58721"/>
                <a:gd name="connsiteY50" fmla="*/ 68166 h 93106"/>
                <a:gd name="connsiteX51" fmla="*/ 1493 w 58721"/>
                <a:gd name="connsiteY51" fmla="*/ 72107 h 93106"/>
                <a:gd name="connsiteX52" fmla="*/ 3004 w 58721"/>
                <a:gd name="connsiteY52" fmla="*/ 75663 h 93106"/>
                <a:gd name="connsiteX53" fmla="*/ 3748 w 58721"/>
                <a:gd name="connsiteY53" fmla="*/ 79206 h 93106"/>
                <a:gd name="connsiteX54" fmla="*/ 6179 w 58721"/>
                <a:gd name="connsiteY54" fmla="*/ 80887 h 93106"/>
                <a:gd name="connsiteX55" fmla="*/ 8057 w 58721"/>
                <a:gd name="connsiteY55" fmla="*/ 82775 h 93106"/>
                <a:gd name="connsiteX56" fmla="*/ 7873 w 58721"/>
                <a:gd name="connsiteY56" fmla="*/ 86904 h 93106"/>
                <a:gd name="connsiteX57" fmla="*/ 3188 w 58721"/>
                <a:gd name="connsiteY57" fmla="*/ 87636 h 93106"/>
                <a:gd name="connsiteX58" fmla="*/ 1100 w 58721"/>
                <a:gd name="connsiteY58" fmla="*/ 88919 h 93106"/>
                <a:gd name="connsiteX59" fmla="*/ 6359 w 58721"/>
                <a:gd name="connsiteY59" fmla="*/ 90845 h 93106"/>
                <a:gd name="connsiteX60" fmla="*/ 11241 w 58721"/>
                <a:gd name="connsiteY60" fmla="*/ 92428 h 93106"/>
                <a:gd name="connsiteX61" fmla="*/ 21293 w 58721"/>
                <a:gd name="connsiteY61" fmla="*/ 92099 h 93106"/>
                <a:gd name="connsiteX62" fmla="*/ 32619 w 58721"/>
                <a:gd name="connsiteY62" fmla="*/ 88333 h 93106"/>
                <a:gd name="connsiteX63" fmla="*/ 41832 w 58721"/>
                <a:gd name="connsiteY63" fmla="*/ 84092 h 93106"/>
                <a:gd name="connsiteX64" fmla="*/ 55769 w 58721"/>
                <a:gd name="connsiteY64" fmla="*/ 77785 h 93106"/>
                <a:gd name="connsiteX65" fmla="*/ 58722 w 58721"/>
                <a:gd name="connsiteY65" fmla="*/ 76741 h 93106"/>
                <a:gd name="connsiteX66" fmla="*/ 56548 w 58721"/>
                <a:gd name="connsiteY66" fmla="*/ 73215 h 93106"/>
                <a:gd name="connsiteX67" fmla="*/ 32714 w 58721"/>
                <a:gd name="connsiteY67" fmla="*/ 38079 h 93106"/>
                <a:gd name="connsiteX68" fmla="*/ 33150 w 58721"/>
                <a:gd name="connsiteY68" fmla="*/ 37660 h 93106"/>
                <a:gd name="connsiteX69" fmla="*/ 34451 w 58721"/>
                <a:gd name="connsiteY69" fmla="*/ 39406 h 93106"/>
                <a:gd name="connsiteX70" fmla="*/ 32714 w 58721"/>
                <a:gd name="connsiteY70" fmla="*/ 38079 h 93106"/>
                <a:gd name="connsiteX71" fmla="*/ 36620 w 58721"/>
                <a:gd name="connsiteY71" fmla="*/ 41070 h 93106"/>
                <a:gd name="connsiteX72" fmla="*/ 34981 w 58721"/>
                <a:gd name="connsiteY72" fmla="*/ 39812 h 93106"/>
                <a:gd name="connsiteX73" fmla="*/ 36984 w 58721"/>
                <a:gd name="connsiteY73" fmla="*/ 40630 h 93106"/>
                <a:gd name="connsiteX74" fmla="*/ 37018 w 58721"/>
                <a:gd name="connsiteY74" fmla="*/ 41653 h 93106"/>
                <a:gd name="connsiteX75" fmla="*/ 36620 w 58721"/>
                <a:gd name="connsiteY75" fmla="*/ 41070 h 93106"/>
                <a:gd name="connsiteX76" fmla="*/ 45542 w 58721"/>
                <a:gd name="connsiteY76" fmla="*/ 53313 h 93106"/>
                <a:gd name="connsiteX77" fmla="*/ 45054 w 58721"/>
                <a:gd name="connsiteY77" fmla="*/ 51978 h 93106"/>
                <a:gd name="connsiteX78" fmla="*/ 47335 w 58721"/>
                <a:gd name="connsiteY78" fmla="*/ 50934 h 93106"/>
                <a:gd name="connsiteX79" fmla="*/ 47793 w 58721"/>
                <a:gd name="connsiteY79" fmla="*/ 52273 h 93106"/>
                <a:gd name="connsiteX80" fmla="*/ 45542 w 58721"/>
                <a:gd name="connsiteY80" fmla="*/ 53313 h 93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58721" h="93106">
                  <a:moveTo>
                    <a:pt x="56548" y="73215"/>
                  </a:moveTo>
                  <a:lnTo>
                    <a:pt x="54297" y="71893"/>
                  </a:lnTo>
                  <a:lnTo>
                    <a:pt x="52432" y="65140"/>
                  </a:lnTo>
                  <a:lnTo>
                    <a:pt x="53001" y="58970"/>
                  </a:lnTo>
                  <a:lnTo>
                    <a:pt x="54682" y="55979"/>
                  </a:lnTo>
                  <a:lnTo>
                    <a:pt x="53749" y="47382"/>
                  </a:lnTo>
                  <a:lnTo>
                    <a:pt x="53749" y="44939"/>
                  </a:lnTo>
                  <a:lnTo>
                    <a:pt x="53185" y="40998"/>
                  </a:lnTo>
                  <a:lnTo>
                    <a:pt x="52260" y="39141"/>
                  </a:lnTo>
                  <a:lnTo>
                    <a:pt x="53749" y="36513"/>
                  </a:lnTo>
                  <a:lnTo>
                    <a:pt x="53749" y="34639"/>
                  </a:lnTo>
                  <a:lnTo>
                    <a:pt x="51879" y="33133"/>
                  </a:lnTo>
                  <a:lnTo>
                    <a:pt x="52059" y="30339"/>
                  </a:lnTo>
                  <a:lnTo>
                    <a:pt x="53185" y="28272"/>
                  </a:lnTo>
                  <a:lnTo>
                    <a:pt x="52620" y="24540"/>
                  </a:lnTo>
                  <a:lnTo>
                    <a:pt x="50562" y="22452"/>
                  </a:lnTo>
                  <a:lnTo>
                    <a:pt x="50010" y="17043"/>
                  </a:lnTo>
                  <a:lnTo>
                    <a:pt x="51131" y="14031"/>
                  </a:lnTo>
                  <a:lnTo>
                    <a:pt x="47754" y="11412"/>
                  </a:lnTo>
                  <a:lnTo>
                    <a:pt x="45315" y="8806"/>
                  </a:lnTo>
                  <a:lnTo>
                    <a:pt x="43818" y="7488"/>
                  </a:lnTo>
                  <a:lnTo>
                    <a:pt x="43069" y="4497"/>
                  </a:lnTo>
                  <a:lnTo>
                    <a:pt x="41302" y="441"/>
                  </a:lnTo>
                  <a:lnTo>
                    <a:pt x="39693" y="0"/>
                  </a:lnTo>
                  <a:lnTo>
                    <a:pt x="35949" y="1690"/>
                  </a:lnTo>
                  <a:lnTo>
                    <a:pt x="33325" y="1690"/>
                  </a:lnTo>
                  <a:lnTo>
                    <a:pt x="28276" y="2447"/>
                  </a:lnTo>
                  <a:lnTo>
                    <a:pt x="20604" y="2447"/>
                  </a:lnTo>
                  <a:lnTo>
                    <a:pt x="19658" y="3000"/>
                  </a:lnTo>
                  <a:lnTo>
                    <a:pt x="6932" y="2803"/>
                  </a:lnTo>
                  <a:lnTo>
                    <a:pt x="4489" y="3385"/>
                  </a:lnTo>
                  <a:lnTo>
                    <a:pt x="4309" y="5991"/>
                  </a:lnTo>
                  <a:lnTo>
                    <a:pt x="4489" y="10689"/>
                  </a:lnTo>
                  <a:lnTo>
                    <a:pt x="7488" y="14254"/>
                  </a:lnTo>
                  <a:lnTo>
                    <a:pt x="7672" y="20236"/>
                  </a:lnTo>
                  <a:lnTo>
                    <a:pt x="6932" y="25679"/>
                  </a:lnTo>
                  <a:lnTo>
                    <a:pt x="8057" y="29594"/>
                  </a:lnTo>
                  <a:lnTo>
                    <a:pt x="10668" y="33334"/>
                  </a:lnTo>
                  <a:lnTo>
                    <a:pt x="11237" y="36907"/>
                  </a:lnTo>
                  <a:lnTo>
                    <a:pt x="10668" y="39706"/>
                  </a:lnTo>
                  <a:lnTo>
                    <a:pt x="10116" y="42513"/>
                  </a:lnTo>
                  <a:lnTo>
                    <a:pt x="6932" y="44751"/>
                  </a:lnTo>
                  <a:lnTo>
                    <a:pt x="4309" y="48324"/>
                  </a:lnTo>
                  <a:lnTo>
                    <a:pt x="2811" y="51131"/>
                  </a:lnTo>
                  <a:lnTo>
                    <a:pt x="3000" y="53758"/>
                  </a:lnTo>
                  <a:lnTo>
                    <a:pt x="2426" y="55808"/>
                  </a:lnTo>
                  <a:lnTo>
                    <a:pt x="1489" y="58978"/>
                  </a:lnTo>
                  <a:lnTo>
                    <a:pt x="941" y="60861"/>
                  </a:lnTo>
                  <a:lnTo>
                    <a:pt x="941" y="64610"/>
                  </a:lnTo>
                  <a:lnTo>
                    <a:pt x="368" y="66848"/>
                  </a:lnTo>
                  <a:lnTo>
                    <a:pt x="0" y="68166"/>
                  </a:lnTo>
                  <a:lnTo>
                    <a:pt x="1493" y="72107"/>
                  </a:lnTo>
                  <a:lnTo>
                    <a:pt x="3004" y="75663"/>
                  </a:lnTo>
                  <a:lnTo>
                    <a:pt x="3748" y="79206"/>
                  </a:lnTo>
                  <a:lnTo>
                    <a:pt x="6179" y="80887"/>
                  </a:lnTo>
                  <a:lnTo>
                    <a:pt x="8057" y="82775"/>
                  </a:lnTo>
                  <a:lnTo>
                    <a:pt x="7873" y="86904"/>
                  </a:lnTo>
                  <a:lnTo>
                    <a:pt x="3188" y="87636"/>
                  </a:lnTo>
                  <a:cubicBezTo>
                    <a:pt x="3188" y="87636"/>
                    <a:pt x="2050" y="88093"/>
                    <a:pt x="1100" y="88919"/>
                  </a:cubicBezTo>
                  <a:cubicBezTo>
                    <a:pt x="2876" y="89398"/>
                    <a:pt x="4626" y="90023"/>
                    <a:pt x="6359" y="90845"/>
                  </a:cubicBezTo>
                  <a:cubicBezTo>
                    <a:pt x="7882" y="91542"/>
                    <a:pt x="9598" y="91949"/>
                    <a:pt x="11241" y="92428"/>
                  </a:cubicBezTo>
                  <a:cubicBezTo>
                    <a:pt x="14600" y="93421"/>
                    <a:pt x="17938" y="93335"/>
                    <a:pt x="21293" y="92099"/>
                  </a:cubicBezTo>
                  <a:cubicBezTo>
                    <a:pt x="25020" y="90751"/>
                    <a:pt x="28905" y="89758"/>
                    <a:pt x="32619" y="88333"/>
                  </a:cubicBezTo>
                  <a:cubicBezTo>
                    <a:pt x="35782" y="87131"/>
                    <a:pt x="39128" y="86018"/>
                    <a:pt x="41832" y="84092"/>
                  </a:cubicBezTo>
                  <a:cubicBezTo>
                    <a:pt x="46124" y="81041"/>
                    <a:pt x="50823" y="79274"/>
                    <a:pt x="55769" y="77785"/>
                  </a:cubicBezTo>
                  <a:cubicBezTo>
                    <a:pt x="56762" y="77494"/>
                    <a:pt x="57733" y="77096"/>
                    <a:pt x="58722" y="76741"/>
                  </a:cubicBezTo>
                  <a:lnTo>
                    <a:pt x="56548" y="73215"/>
                  </a:lnTo>
                  <a:close/>
                  <a:moveTo>
                    <a:pt x="32714" y="38079"/>
                  </a:moveTo>
                  <a:lnTo>
                    <a:pt x="33150" y="37660"/>
                  </a:lnTo>
                  <a:cubicBezTo>
                    <a:pt x="33514" y="38332"/>
                    <a:pt x="33950" y="38923"/>
                    <a:pt x="34451" y="39406"/>
                  </a:cubicBezTo>
                  <a:cubicBezTo>
                    <a:pt x="33873" y="38974"/>
                    <a:pt x="33283" y="38516"/>
                    <a:pt x="32714" y="38079"/>
                  </a:cubicBezTo>
                  <a:close/>
                  <a:moveTo>
                    <a:pt x="36620" y="41070"/>
                  </a:moveTo>
                  <a:cubicBezTo>
                    <a:pt x="36064" y="40643"/>
                    <a:pt x="35520" y="40228"/>
                    <a:pt x="34981" y="39812"/>
                  </a:cubicBezTo>
                  <a:cubicBezTo>
                    <a:pt x="35534" y="40228"/>
                    <a:pt x="36141" y="40570"/>
                    <a:pt x="36984" y="40630"/>
                  </a:cubicBezTo>
                  <a:lnTo>
                    <a:pt x="37018" y="41653"/>
                  </a:lnTo>
                  <a:lnTo>
                    <a:pt x="36620" y="41070"/>
                  </a:lnTo>
                  <a:close/>
                  <a:moveTo>
                    <a:pt x="45542" y="53313"/>
                  </a:moveTo>
                  <a:cubicBezTo>
                    <a:pt x="45217" y="53108"/>
                    <a:pt x="45200" y="52419"/>
                    <a:pt x="45054" y="51978"/>
                  </a:cubicBezTo>
                  <a:cubicBezTo>
                    <a:pt x="45448" y="50690"/>
                    <a:pt x="46270" y="50271"/>
                    <a:pt x="47335" y="50934"/>
                  </a:cubicBezTo>
                  <a:cubicBezTo>
                    <a:pt x="47639" y="51148"/>
                    <a:pt x="47892" y="51862"/>
                    <a:pt x="47793" y="52273"/>
                  </a:cubicBezTo>
                  <a:cubicBezTo>
                    <a:pt x="47510" y="53604"/>
                    <a:pt x="46638" y="54011"/>
                    <a:pt x="45542" y="53313"/>
                  </a:cubicBezTo>
                  <a:close/>
                </a:path>
              </a:pathLst>
            </a:custGeom>
            <a:grpFill/>
            <a:ln w="5028" cap="flat">
              <a:solidFill>
                <a:schemeClr val="bg1"/>
              </a:solidFill>
              <a:prstDash val="solid"/>
              <a:miter/>
            </a:ln>
          </p:spPr>
          <p:txBody>
            <a:bodyPr rtlCol="0" anchor="ctr"/>
            <a:lstStyle/>
            <a:p>
              <a:endParaRPr lang="en-US"/>
            </a:p>
          </p:txBody>
        </p:sp>
        <p:grpSp>
          <p:nvGrpSpPr>
            <p:cNvPr id="568" name="Graphic 2398">
              <a:extLst>
                <a:ext uri="{FF2B5EF4-FFF2-40B4-BE49-F238E27FC236}">
                  <a16:creationId xmlns:a16="http://schemas.microsoft.com/office/drawing/2014/main" id="{E5CE1C37-5EDE-37AA-7BDF-7F953A416544}"/>
                </a:ext>
              </a:extLst>
            </p:cNvPr>
            <p:cNvGrpSpPr/>
            <p:nvPr/>
          </p:nvGrpSpPr>
          <p:grpSpPr>
            <a:xfrm>
              <a:off x="6040048" y="4954153"/>
              <a:ext cx="94469" cy="163658"/>
              <a:chOff x="6040048" y="4954153"/>
              <a:chExt cx="94469" cy="163658"/>
            </a:xfrm>
            <a:grpFill/>
          </p:grpSpPr>
          <p:sp>
            <p:nvSpPr>
              <p:cNvPr id="601" name="Freeform 600">
                <a:extLst>
                  <a:ext uri="{FF2B5EF4-FFF2-40B4-BE49-F238E27FC236}">
                    <a16:creationId xmlns:a16="http://schemas.microsoft.com/office/drawing/2014/main" id="{CB74E4EE-9DE6-C349-159C-AD39240AE8B7}"/>
                  </a:ext>
                </a:extLst>
              </p:cNvPr>
              <p:cNvSpPr/>
              <p:nvPr/>
            </p:nvSpPr>
            <p:spPr>
              <a:xfrm>
                <a:off x="6134518" y="5039277"/>
                <a:ext cx="4279" cy="4279"/>
              </a:xfrm>
              <a:custGeom>
                <a:avLst/>
                <a:gdLst>
                  <a:gd name="connsiteX0" fmla="*/ 0 w 4279"/>
                  <a:gd name="connsiteY0" fmla="*/ 0 h 4279"/>
                  <a:gd name="connsiteX1" fmla="*/ 0 w 4279"/>
                  <a:gd name="connsiteY1" fmla="*/ 0 h 4279"/>
                  <a:gd name="connsiteX2" fmla="*/ 0 w 4279"/>
                  <a:gd name="connsiteY2" fmla="*/ 0 h 4279"/>
                </a:gdLst>
                <a:ahLst/>
                <a:cxnLst>
                  <a:cxn ang="0">
                    <a:pos x="connsiteX0" y="connsiteY0"/>
                  </a:cxn>
                  <a:cxn ang="0">
                    <a:pos x="connsiteX1" y="connsiteY1"/>
                  </a:cxn>
                  <a:cxn ang="0">
                    <a:pos x="connsiteX2" y="connsiteY2"/>
                  </a:cxn>
                </a:cxnLst>
                <a:rect l="l" t="t" r="r" b="b"/>
                <a:pathLst>
                  <a:path w="4279" h="4279">
                    <a:moveTo>
                      <a:pt x="0" y="0"/>
                    </a:moveTo>
                    <a:lnTo>
                      <a:pt x="0" y="0"/>
                    </a:lnTo>
                    <a:lnTo>
                      <a:pt x="0" y="0"/>
                    </a:lnTo>
                    <a:close/>
                  </a:path>
                </a:pathLst>
              </a:custGeom>
              <a:grpFill/>
              <a:ln w="5028" cap="flat">
                <a:solidFill>
                  <a:schemeClr val="bg1"/>
                </a:solidFill>
                <a:prstDash val="solid"/>
                <a:miter/>
              </a:ln>
            </p:spPr>
            <p:txBody>
              <a:bodyPr rtlCol="0" anchor="ctr"/>
              <a:lstStyle/>
              <a:p>
                <a:endParaRPr lang="en-US"/>
              </a:p>
            </p:txBody>
          </p:sp>
          <p:sp>
            <p:nvSpPr>
              <p:cNvPr id="602" name="Freeform 601">
                <a:extLst>
                  <a:ext uri="{FF2B5EF4-FFF2-40B4-BE49-F238E27FC236}">
                    <a16:creationId xmlns:a16="http://schemas.microsoft.com/office/drawing/2014/main" id="{5DC34247-4F71-D3CC-1CED-81AEAA6D4044}"/>
                  </a:ext>
                </a:extLst>
              </p:cNvPr>
              <p:cNvSpPr/>
              <p:nvPr/>
            </p:nvSpPr>
            <p:spPr>
              <a:xfrm>
                <a:off x="6040048" y="4954153"/>
                <a:ext cx="87661" cy="91598"/>
              </a:xfrm>
              <a:custGeom>
                <a:avLst/>
                <a:gdLst>
                  <a:gd name="connsiteX0" fmla="*/ 77524 w 87661"/>
                  <a:gd name="connsiteY0" fmla="*/ 81290 h 91598"/>
                  <a:gd name="connsiteX1" fmla="*/ 79612 w 87661"/>
                  <a:gd name="connsiteY1" fmla="*/ 80006 h 91598"/>
                  <a:gd name="connsiteX2" fmla="*/ 84298 w 87661"/>
                  <a:gd name="connsiteY2" fmla="*/ 79274 h 91598"/>
                  <a:gd name="connsiteX3" fmla="*/ 84482 w 87661"/>
                  <a:gd name="connsiteY3" fmla="*/ 75145 h 91598"/>
                  <a:gd name="connsiteX4" fmla="*/ 82603 w 87661"/>
                  <a:gd name="connsiteY4" fmla="*/ 73258 h 91598"/>
                  <a:gd name="connsiteX5" fmla="*/ 80173 w 87661"/>
                  <a:gd name="connsiteY5" fmla="*/ 71576 h 91598"/>
                  <a:gd name="connsiteX6" fmla="*/ 79428 w 87661"/>
                  <a:gd name="connsiteY6" fmla="*/ 68033 h 91598"/>
                  <a:gd name="connsiteX7" fmla="*/ 77918 w 87661"/>
                  <a:gd name="connsiteY7" fmla="*/ 64477 h 91598"/>
                  <a:gd name="connsiteX8" fmla="*/ 76424 w 87661"/>
                  <a:gd name="connsiteY8" fmla="*/ 60536 h 91598"/>
                  <a:gd name="connsiteX9" fmla="*/ 76792 w 87661"/>
                  <a:gd name="connsiteY9" fmla="*/ 59218 h 91598"/>
                  <a:gd name="connsiteX10" fmla="*/ 77366 w 87661"/>
                  <a:gd name="connsiteY10" fmla="*/ 56980 h 91598"/>
                  <a:gd name="connsiteX11" fmla="*/ 77366 w 87661"/>
                  <a:gd name="connsiteY11" fmla="*/ 53232 h 91598"/>
                  <a:gd name="connsiteX12" fmla="*/ 77913 w 87661"/>
                  <a:gd name="connsiteY12" fmla="*/ 51349 h 91598"/>
                  <a:gd name="connsiteX13" fmla="*/ 78851 w 87661"/>
                  <a:gd name="connsiteY13" fmla="*/ 48178 h 91598"/>
                  <a:gd name="connsiteX14" fmla="*/ 79424 w 87661"/>
                  <a:gd name="connsiteY14" fmla="*/ 46129 h 91598"/>
                  <a:gd name="connsiteX15" fmla="*/ 79236 w 87661"/>
                  <a:gd name="connsiteY15" fmla="*/ 43501 h 91598"/>
                  <a:gd name="connsiteX16" fmla="*/ 80733 w 87661"/>
                  <a:gd name="connsiteY16" fmla="*/ 40694 h 91598"/>
                  <a:gd name="connsiteX17" fmla="*/ 83356 w 87661"/>
                  <a:gd name="connsiteY17" fmla="*/ 37121 h 91598"/>
                  <a:gd name="connsiteX18" fmla="*/ 86540 w 87661"/>
                  <a:gd name="connsiteY18" fmla="*/ 34883 h 91598"/>
                  <a:gd name="connsiteX19" fmla="*/ 87092 w 87661"/>
                  <a:gd name="connsiteY19" fmla="*/ 32076 h 91598"/>
                  <a:gd name="connsiteX20" fmla="*/ 87661 w 87661"/>
                  <a:gd name="connsiteY20" fmla="*/ 29278 h 91598"/>
                  <a:gd name="connsiteX21" fmla="*/ 87092 w 87661"/>
                  <a:gd name="connsiteY21" fmla="*/ 25705 h 91598"/>
                  <a:gd name="connsiteX22" fmla="*/ 84482 w 87661"/>
                  <a:gd name="connsiteY22" fmla="*/ 21965 h 91598"/>
                  <a:gd name="connsiteX23" fmla="*/ 83356 w 87661"/>
                  <a:gd name="connsiteY23" fmla="*/ 18049 h 91598"/>
                  <a:gd name="connsiteX24" fmla="*/ 84097 w 87661"/>
                  <a:gd name="connsiteY24" fmla="*/ 12606 h 91598"/>
                  <a:gd name="connsiteX25" fmla="*/ 84097 w 87661"/>
                  <a:gd name="connsiteY25" fmla="*/ 12414 h 91598"/>
                  <a:gd name="connsiteX26" fmla="*/ 81688 w 87661"/>
                  <a:gd name="connsiteY26" fmla="*/ 12114 h 91598"/>
                  <a:gd name="connsiteX27" fmla="*/ 79167 w 87661"/>
                  <a:gd name="connsiteY27" fmla="*/ 10381 h 91598"/>
                  <a:gd name="connsiteX28" fmla="*/ 77293 w 87661"/>
                  <a:gd name="connsiteY28" fmla="*/ 10381 h 91598"/>
                  <a:gd name="connsiteX29" fmla="*/ 74298 w 87661"/>
                  <a:gd name="connsiteY29" fmla="*/ 12418 h 91598"/>
                  <a:gd name="connsiteX30" fmla="*/ 70998 w 87661"/>
                  <a:gd name="connsiteY30" fmla="*/ 12726 h 91598"/>
                  <a:gd name="connsiteX31" fmla="*/ 67075 w 87661"/>
                  <a:gd name="connsiteY31" fmla="*/ 10698 h 91598"/>
                  <a:gd name="connsiteX32" fmla="*/ 65508 w 87661"/>
                  <a:gd name="connsiteY32" fmla="*/ 8336 h 91598"/>
                  <a:gd name="connsiteX33" fmla="*/ 61893 w 87661"/>
                  <a:gd name="connsiteY33" fmla="*/ 7082 h 91598"/>
                  <a:gd name="connsiteX34" fmla="*/ 59055 w 87661"/>
                  <a:gd name="connsiteY34" fmla="*/ 6752 h 91598"/>
                  <a:gd name="connsiteX35" fmla="*/ 56236 w 87661"/>
                  <a:gd name="connsiteY35" fmla="*/ 5661 h 91598"/>
                  <a:gd name="connsiteX36" fmla="*/ 49479 w 87661"/>
                  <a:gd name="connsiteY36" fmla="*/ 1425 h 91598"/>
                  <a:gd name="connsiteX37" fmla="*/ 47284 w 87661"/>
                  <a:gd name="connsiteY37" fmla="*/ 0 h 91598"/>
                  <a:gd name="connsiteX38" fmla="*/ 44601 w 87661"/>
                  <a:gd name="connsiteY38" fmla="*/ 1887 h 91598"/>
                  <a:gd name="connsiteX39" fmla="*/ 42885 w 87661"/>
                  <a:gd name="connsiteY39" fmla="*/ 5186 h 91598"/>
                  <a:gd name="connsiteX40" fmla="*/ 38165 w 87661"/>
                  <a:gd name="connsiteY40" fmla="*/ 3766 h 91598"/>
                  <a:gd name="connsiteX41" fmla="*/ 37853 w 87661"/>
                  <a:gd name="connsiteY41" fmla="*/ 1570 h 91598"/>
                  <a:gd name="connsiteX42" fmla="*/ 33445 w 87661"/>
                  <a:gd name="connsiteY42" fmla="*/ 466 h 91598"/>
                  <a:gd name="connsiteX43" fmla="*/ 29063 w 87661"/>
                  <a:gd name="connsiteY43" fmla="*/ 1883 h 91598"/>
                  <a:gd name="connsiteX44" fmla="*/ 27964 w 87661"/>
                  <a:gd name="connsiteY44" fmla="*/ 3761 h 91598"/>
                  <a:gd name="connsiteX45" fmla="*/ 22148 w 87661"/>
                  <a:gd name="connsiteY45" fmla="*/ 3616 h 91598"/>
                  <a:gd name="connsiteX46" fmla="*/ 19007 w 87661"/>
                  <a:gd name="connsiteY46" fmla="*/ 2050 h 91598"/>
                  <a:gd name="connsiteX47" fmla="*/ 16808 w 87661"/>
                  <a:gd name="connsiteY47" fmla="*/ 2050 h 91598"/>
                  <a:gd name="connsiteX48" fmla="*/ 13030 w 87661"/>
                  <a:gd name="connsiteY48" fmla="*/ 4720 h 91598"/>
                  <a:gd name="connsiteX49" fmla="*/ 6915 w 87661"/>
                  <a:gd name="connsiteY49" fmla="*/ 6919 h 91598"/>
                  <a:gd name="connsiteX50" fmla="*/ 6915 w 87661"/>
                  <a:gd name="connsiteY50" fmla="*/ 8960 h 91598"/>
                  <a:gd name="connsiteX51" fmla="*/ 7540 w 87661"/>
                  <a:gd name="connsiteY51" fmla="*/ 10527 h 91598"/>
                  <a:gd name="connsiteX52" fmla="*/ 8164 w 87661"/>
                  <a:gd name="connsiteY52" fmla="*/ 16188 h 91598"/>
                  <a:gd name="connsiteX53" fmla="*/ 7694 w 87661"/>
                  <a:gd name="connsiteY53" fmla="*/ 18220 h 91598"/>
                  <a:gd name="connsiteX54" fmla="*/ 8019 w 87661"/>
                  <a:gd name="connsiteY54" fmla="*/ 24048 h 91598"/>
                  <a:gd name="connsiteX55" fmla="*/ 9735 w 87661"/>
                  <a:gd name="connsiteY55" fmla="*/ 25606 h 91598"/>
                  <a:gd name="connsiteX56" fmla="*/ 11310 w 87661"/>
                  <a:gd name="connsiteY56" fmla="*/ 28122 h 91598"/>
                  <a:gd name="connsiteX57" fmla="*/ 11147 w 87661"/>
                  <a:gd name="connsiteY57" fmla="*/ 30014 h 91598"/>
                  <a:gd name="connsiteX58" fmla="*/ 8644 w 87661"/>
                  <a:gd name="connsiteY58" fmla="*/ 29684 h 91598"/>
                  <a:gd name="connsiteX59" fmla="*/ 7535 w 87661"/>
                  <a:gd name="connsiteY59" fmla="*/ 30488 h 91598"/>
                  <a:gd name="connsiteX60" fmla="*/ 7689 w 87661"/>
                  <a:gd name="connsiteY60" fmla="*/ 32692 h 91598"/>
                  <a:gd name="connsiteX61" fmla="*/ 10201 w 87661"/>
                  <a:gd name="connsiteY61" fmla="*/ 36449 h 91598"/>
                  <a:gd name="connsiteX62" fmla="*/ 10359 w 87661"/>
                  <a:gd name="connsiteY62" fmla="*/ 39124 h 91598"/>
                  <a:gd name="connsiteX63" fmla="*/ 6598 w 87661"/>
                  <a:gd name="connsiteY63" fmla="*/ 47592 h 91598"/>
                  <a:gd name="connsiteX64" fmla="*/ 3766 w 87661"/>
                  <a:gd name="connsiteY64" fmla="*/ 49034 h 91598"/>
                  <a:gd name="connsiteX65" fmla="*/ 3607 w 87661"/>
                  <a:gd name="connsiteY65" fmla="*/ 51375 h 91598"/>
                  <a:gd name="connsiteX66" fmla="*/ 4395 w 87661"/>
                  <a:gd name="connsiteY66" fmla="*/ 53108 h 91598"/>
                  <a:gd name="connsiteX67" fmla="*/ 2670 w 87661"/>
                  <a:gd name="connsiteY67" fmla="*/ 56873 h 91598"/>
                  <a:gd name="connsiteX68" fmla="*/ 1878 w 87661"/>
                  <a:gd name="connsiteY68" fmla="*/ 58589 h 91598"/>
                  <a:gd name="connsiteX69" fmla="*/ 0 w 87661"/>
                  <a:gd name="connsiteY69" fmla="*/ 60322 h 91598"/>
                  <a:gd name="connsiteX70" fmla="*/ 937 w 87661"/>
                  <a:gd name="connsiteY70" fmla="*/ 63784 h 91598"/>
                  <a:gd name="connsiteX71" fmla="*/ 2508 w 87661"/>
                  <a:gd name="connsiteY71" fmla="*/ 64079 h 91598"/>
                  <a:gd name="connsiteX72" fmla="*/ 3937 w 87661"/>
                  <a:gd name="connsiteY72" fmla="*/ 63151 h 91598"/>
                  <a:gd name="connsiteX73" fmla="*/ 6277 w 87661"/>
                  <a:gd name="connsiteY73" fmla="*/ 63622 h 91598"/>
                  <a:gd name="connsiteX74" fmla="*/ 8327 w 87661"/>
                  <a:gd name="connsiteY74" fmla="*/ 65342 h 91598"/>
                  <a:gd name="connsiteX75" fmla="*/ 9897 w 87661"/>
                  <a:gd name="connsiteY75" fmla="*/ 65188 h 91598"/>
                  <a:gd name="connsiteX76" fmla="*/ 12097 w 87661"/>
                  <a:gd name="connsiteY76" fmla="*/ 65658 h 91598"/>
                  <a:gd name="connsiteX77" fmla="*/ 12567 w 87661"/>
                  <a:gd name="connsiteY77" fmla="*/ 68333 h 91598"/>
                  <a:gd name="connsiteX78" fmla="*/ 14301 w 87661"/>
                  <a:gd name="connsiteY78" fmla="*/ 69894 h 91598"/>
                  <a:gd name="connsiteX79" fmla="*/ 16504 w 87661"/>
                  <a:gd name="connsiteY79" fmla="*/ 69749 h 91598"/>
                  <a:gd name="connsiteX80" fmla="*/ 17437 w 87661"/>
                  <a:gd name="connsiteY80" fmla="*/ 72715 h 91598"/>
                  <a:gd name="connsiteX81" fmla="*/ 15396 w 87661"/>
                  <a:gd name="connsiteY81" fmla="*/ 74302 h 91598"/>
                  <a:gd name="connsiteX82" fmla="*/ 16179 w 87661"/>
                  <a:gd name="connsiteY82" fmla="*/ 76189 h 91598"/>
                  <a:gd name="connsiteX83" fmla="*/ 14917 w 87661"/>
                  <a:gd name="connsiteY83" fmla="*/ 79634 h 91598"/>
                  <a:gd name="connsiteX84" fmla="*/ 15546 w 87661"/>
                  <a:gd name="connsiteY84" fmla="*/ 82625 h 91598"/>
                  <a:gd name="connsiteX85" fmla="*/ 14450 w 87661"/>
                  <a:gd name="connsiteY85" fmla="*/ 85445 h 91598"/>
                  <a:gd name="connsiteX86" fmla="*/ 15708 w 87661"/>
                  <a:gd name="connsiteY86" fmla="*/ 88757 h 91598"/>
                  <a:gd name="connsiteX87" fmla="*/ 15708 w 87661"/>
                  <a:gd name="connsiteY87" fmla="*/ 91598 h 91598"/>
                  <a:gd name="connsiteX88" fmla="*/ 18789 w 87661"/>
                  <a:gd name="connsiteY88" fmla="*/ 91170 h 91598"/>
                  <a:gd name="connsiteX89" fmla="*/ 29684 w 87661"/>
                  <a:gd name="connsiteY89" fmla="*/ 86236 h 91598"/>
                  <a:gd name="connsiteX90" fmla="*/ 49475 w 87661"/>
                  <a:gd name="connsiteY90" fmla="*/ 81773 h 91598"/>
                  <a:gd name="connsiteX91" fmla="*/ 63035 w 87661"/>
                  <a:gd name="connsiteY91" fmla="*/ 80691 h 91598"/>
                  <a:gd name="connsiteX92" fmla="*/ 77528 w 87661"/>
                  <a:gd name="connsiteY92" fmla="*/ 81303 h 91598"/>
                  <a:gd name="connsiteX93" fmla="*/ 77524 w 87661"/>
                  <a:gd name="connsiteY93" fmla="*/ 81290 h 91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Lst>
                <a:rect l="l" t="t" r="r" b="b"/>
                <a:pathLst>
                  <a:path w="87661" h="91598">
                    <a:moveTo>
                      <a:pt x="77524" y="81290"/>
                    </a:moveTo>
                    <a:cubicBezTo>
                      <a:pt x="78474" y="80464"/>
                      <a:pt x="79612" y="80006"/>
                      <a:pt x="79612" y="80006"/>
                    </a:cubicBezTo>
                    <a:lnTo>
                      <a:pt x="84298" y="79274"/>
                    </a:lnTo>
                    <a:lnTo>
                      <a:pt x="84482" y="75145"/>
                    </a:lnTo>
                    <a:lnTo>
                      <a:pt x="82603" y="73258"/>
                    </a:lnTo>
                    <a:lnTo>
                      <a:pt x="80173" y="71576"/>
                    </a:lnTo>
                    <a:lnTo>
                      <a:pt x="79428" y="68033"/>
                    </a:lnTo>
                    <a:lnTo>
                      <a:pt x="77918" y="64477"/>
                    </a:lnTo>
                    <a:lnTo>
                      <a:pt x="76424" y="60536"/>
                    </a:lnTo>
                    <a:lnTo>
                      <a:pt x="76792" y="59218"/>
                    </a:lnTo>
                    <a:lnTo>
                      <a:pt x="77366" y="56980"/>
                    </a:lnTo>
                    <a:lnTo>
                      <a:pt x="77366" y="53232"/>
                    </a:lnTo>
                    <a:lnTo>
                      <a:pt x="77913" y="51349"/>
                    </a:lnTo>
                    <a:lnTo>
                      <a:pt x="78851" y="48178"/>
                    </a:lnTo>
                    <a:lnTo>
                      <a:pt x="79424" y="46129"/>
                    </a:lnTo>
                    <a:lnTo>
                      <a:pt x="79236" y="43501"/>
                    </a:lnTo>
                    <a:lnTo>
                      <a:pt x="80733" y="40694"/>
                    </a:lnTo>
                    <a:lnTo>
                      <a:pt x="83356" y="37121"/>
                    </a:lnTo>
                    <a:lnTo>
                      <a:pt x="86540" y="34883"/>
                    </a:lnTo>
                    <a:lnTo>
                      <a:pt x="87092" y="32076"/>
                    </a:lnTo>
                    <a:lnTo>
                      <a:pt x="87661" y="29278"/>
                    </a:lnTo>
                    <a:lnTo>
                      <a:pt x="87092" y="25705"/>
                    </a:lnTo>
                    <a:lnTo>
                      <a:pt x="84482" y="21965"/>
                    </a:lnTo>
                    <a:lnTo>
                      <a:pt x="83356" y="18049"/>
                    </a:lnTo>
                    <a:lnTo>
                      <a:pt x="84097" y="12606"/>
                    </a:lnTo>
                    <a:lnTo>
                      <a:pt x="84097" y="12414"/>
                    </a:lnTo>
                    <a:cubicBezTo>
                      <a:pt x="82864" y="12264"/>
                      <a:pt x="81688" y="12114"/>
                      <a:pt x="81688" y="12114"/>
                    </a:cubicBezTo>
                    <a:lnTo>
                      <a:pt x="79167" y="10381"/>
                    </a:lnTo>
                    <a:lnTo>
                      <a:pt x="77293" y="10381"/>
                    </a:lnTo>
                    <a:lnTo>
                      <a:pt x="74298" y="12418"/>
                    </a:lnTo>
                    <a:lnTo>
                      <a:pt x="70998" y="12726"/>
                    </a:lnTo>
                    <a:lnTo>
                      <a:pt x="67075" y="10698"/>
                    </a:lnTo>
                    <a:lnTo>
                      <a:pt x="65508" y="8336"/>
                    </a:lnTo>
                    <a:lnTo>
                      <a:pt x="61893" y="7082"/>
                    </a:lnTo>
                    <a:lnTo>
                      <a:pt x="59055" y="6752"/>
                    </a:lnTo>
                    <a:lnTo>
                      <a:pt x="56236" y="5661"/>
                    </a:lnTo>
                    <a:lnTo>
                      <a:pt x="49479" y="1425"/>
                    </a:lnTo>
                    <a:lnTo>
                      <a:pt x="47284" y="0"/>
                    </a:lnTo>
                    <a:lnTo>
                      <a:pt x="44601" y="1887"/>
                    </a:lnTo>
                    <a:cubicBezTo>
                      <a:pt x="44601" y="1887"/>
                      <a:pt x="43351" y="5032"/>
                      <a:pt x="42885" y="5186"/>
                    </a:cubicBezTo>
                    <a:cubicBezTo>
                      <a:pt x="42410" y="5332"/>
                      <a:pt x="38165" y="3766"/>
                      <a:pt x="38165" y="3766"/>
                    </a:cubicBezTo>
                    <a:lnTo>
                      <a:pt x="37853" y="1570"/>
                    </a:lnTo>
                    <a:lnTo>
                      <a:pt x="33445" y="466"/>
                    </a:lnTo>
                    <a:lnTo>
                      <a:pt x="29063" y="1883"/>
                    </a:lnTo>
                    <a:lnTo>
                      <a:pt x="27964" y="3761"/>
                    </a:lnTo>
                    <a:lnTo>
                      <a:pt x="22148" y="3616"/>
                    </a:lnTo>
                    <a:lnTo>
                      <a:pt x="19007" y="2050"/>
                    </a:lnTo>
                    <a:lnTo>
                      <a:pt x="16808" y="2050"/>
                    </a:lnTo>
                    <a:lnTo>
                      <a:pt x="13030" y="4720"/>
                    </a:lnTo>
                    <a:lnTo>
                      <a:pt x="6915" y="6919"/>
                    </a:lnTo>
                    <a:lnTo>
                      <a:pt x="6915" y="8960"/>
                    </a:lnTo>
                    <a:lnTo>
                      <a:pt x="7540" y="10527"/>
                    </a:lnTo>
                    <a:lnTo>
                      <a:pt x="8164" y="16188"/>
                    </a:lnTo>
                    <a:lnTo>
                      <a:pt x="7694" y="18220"/>
                    </a:lnTo>
                    <a:lnTo>
                      <a:pt x="8019" y="24048"/>
                    </a:lnTo>
                    <a:lnTo>
                      <a:pt x="9735" y="25606"/>
                    </a:lnTo>
                    <a:lnTo>
                      <a:pt x="11310" y="28122"/>
                    </a:lnTo>
                    <a:lnTo>
                      <a:pt x="11147" y="30014"/>
                    </a:lnTo>
                    <a:lnTo>
                      <a:pt x="8644" y="29684"/>
                    </a:lnTo>
                    <a:lnTo>
                      <a:pt x="7535" y="30488"/>
                    </a:lnTo>
                    <a:lnTo>
                      <a:pt x="7689" y="32692"/>
                    </a:lnTo>
                    <a:lnTo>
                      <a:pt x="10201" y="36449"/>
                    </a:lnTo>
                    <a:lnTo>
                      <a:pt x="10359" y="39124"/>
                    </a:lnTo>
                    <a:lnTo>
                      <a:pt x="6598" y="47592"/>
                    </a:lnTo>
                    <a:lnTo>
                      <a:pt x="3766" y="49034"/>
                    </a:lnTo>
                    <a:lnTo>
                      <a:pt x="3607" y="51375"/>
                    </a:lnTo>
                    <a:lnTo>
                      <a:pt x="4395" y="53108"/>
                    </a:lnTo>
                    <a:lnTo>
                      <a:pt x="2670" y="56873"/>
                    </a:lnTo>
                    <a:lnTo>
                      <a:pt x="1878" y="58589"/>
                    </a:lnTo>
                    <a:lnTo>
                      <a:pt x="0" y="60322"/>
                    </a:lnTo>
                    <a:lnTo>
                      <a:pt x="937" y="63784"/>
                    </a:lnTo>
                    <a:lnTo>
                      <a:pt x="2508" y="64079"/>
                    </a:lnTo>
                    <a:lnTo>
                      <a:pt x="3937" y="63151"/>
                    </a:lnTo>
                    <a:lnTo>
                      <a:pt x="6277" y="63622"/>
                    </a:lnTo>
                    <a:lnTo>
                      <a:pt x="8327" y="65342"/>
                    </a:lnTo>
                    <a:lnTo>
                      <a:pt x="9897" y="65188"/>
                    </a:lnTo>
                    <a:lnTo>
                      <a:pt x="12097" y="65658"/>
                    </a:lnTo>
                    <a:lnTo>
                      <a:pt x="12567" y="68333"/>
                    </a:lnTo>
                    <a:lnTo>
                      <a:pt x="14301" y="69894"/>
                    </a:lnTo>
                    <a:lnTo>
                      <a:pt x="16504" y="69749"/>
                    </a:lnTo>
                    <a:lnTo>
                      <a:pt x="17437" y="72715"/>
                    </a:lnTo>
                    <a:lnTo>
                      <a:pt x="15396" y="74302"/>
                    </a:lnTo>
                    <a:lnTo>
                      <a:pt x="16179" y="76189"/>
                    </a:lnTo>
                    <a:lnTo>
                      <a:pt x="14917" y="79634"/>
                    </a:lnTo>
                    <a:lnTo>
                      <a:pt x="15546" y="82625"/>
                    </a:lnTo>
                    <a:lnTo>
                      <a:pt x="14450" y="85445"/>
                    </a:lnTo>
                    <a:lnTo>
                      <a:pt x="15708" y="88757"/>
                    </a:lnTo>
                    <a:lnTo>
                      <a:pt x="15708" y="91598"/>
                    </a:lnTo>
                    <a:cubicBezTo>
                      <a:pt x="16787" y="91607"/>
                      <a:pt x="17861" y="91517"/>
                      <a:pt x="18789" y="91170"/>
                    </a:cubicBezTo>
                    <a:cubicBezTo>
                      <a:pt x="22499" y="89737"/>
                      <a:pt x="26094" y="87948"/>
                      <a:pt x="29684" y="86236"/>
                    </a:cubicBezTo>
                    <a:cubicBezTo>
                      <a:pt x="35953" y="83254"/>
                      <a:pt x="42418" y="81559"/>
                      <a:pt x="49475" y="81773"/>
                    </a:cubicBezTo>
                    <a:cubicBezTo>
                      <a:pt x="53985" y="81923"/>
                      <a:pt x="58572" y="81410"/>
                      <a:pt x="63035" y="80691"/>
                    </a:cubicBezTo>
                    <a:cubicBezTo>
                      <a:pt x="68046" y="79886"/>
                      <a:pt x="72847" y="80019"/>
                      <a:pt x="77528" y="81303"/>
                    </a:cubicBezTo>
                    <a:cubicBezTo>
                      <a:pt x="77524" y="81290"/>
                      <a:pt x="77524" y="81290"/>
                      <a:pt x="77524" y="81290"/>
                    </a:cubicBezTo>
                    <a:close/>
                  </a:path>
                </a:pathLst>
              </a:custGeom>
              <a:grpFill/>
              <a:ln w="5028" cap="flat">
                <a:solidFill>
                  <a:schemeClr val="bg1"/>
                </a:solidFill>
                <a:prstDash val="solid"/>
                <a:miter/>
              </a:ln>
            </p:spPr>
            <p:txBody>
              <a:bodyPr rtlCol="0" anchor="ctr"/>
              <a:lstStyle/>
              <a:p>
                <a:endParaRPr lang="en-US"/>
              </a:p>
            </p:txBody>
          </p:sp>
          <p:sp>
            <p:nvSpPr>
              <p:cNvPr id="603" name="Freeform 602">
                <a:extLst>
                  <a:ext uri="{FF2B5EF4-FFF2-40B4-BE49-F238E27FC236}">
                    <a16:creationId xmlns:a16="http://schemas.microsoft.com/office/drawing/2014/main" id="{8FD707A1-BB42-CBFE-81D3-E6CD41265B8D}"/>
                  </a:ext>
                </a:extLst>
              </p:cNvPr>
              <p:cNvSpPr/>
              <p:nvPr/>
            </p:nvSpPr>
            <p:spPr>
              <a:xfrm>
                <a:off x="6127710" y="5038956"/>
                <a:ext cx="3817" cy="513"/>
              </a:xfrm>
              <a:custGeom>
                <a:avLst/>
                <a:gdLst>
                  <a:gd name="connsiteX0" fmla="*/ 0 w 3817"/>
                  <a:gd name="connsiteY0" fmla="*/ 0 h 513"/>
                  <a:gd name="connsiteX1" fmla="*/ 3817 w 3817"/>
                  <a:gd name="connsiteY1" fmla="*/ 513 h 513"/>
                  <a:gd name="connsiteX2" fmla="*/ 0 w 3817"/>
                  <a:gd name="connsiteY2" fmla="*/ 0 h 513"/>
                </a:gdLst>
                <a:ahLst/>
                <a:cxnLst>
                  <a:cxn ang="0">
                    <a:pos x="connsiteX0" y="connsiteY0"/>
                  </a:cxn>
                  <a:cxn ang="0">
                    <a:pos x="connsiteX1" y="connsiteY1"/>
                  </a:cxn>
                  <a:cxn ang="0">
                    <a:pos x="connsiteX2" y="connsiteY2"/>
                  </a:cxn>
                </a:cxnLst>
                <a:rect l="l" t="t" r="r" b="b"/>
                <a:pathLst>
                  <a:path w="3817" h="513">
                    <a:moveTo>
                      <a:pt x="0" y="0"/>
                    </a:moveTo>
                    <a:cubicBezTo>
                      <a:pt x="1275" y="381"/>
                      <a:pt x="2550" y="513"/>
                      <a:pt x="3817" y="513"/>
                    </a:cubicBezTo>
                    <a:cubicBezTo>
                      <a:pt x="2550" y="437"/>
                      <a:pt x="1279" y="381"/>
                      <a:pt x="0" y="0"/>
                    </a:cubicBezTo>
                    <a:close/>
                  </a:path>
                </a:pathLst>
              </a:custGeom>
              <a:grpFill/>
              <a:ln w="5028" cap="flat">
                <a:solidFill>
                  <a:schemeClr val="bg1"/>
                </a:solidFill>
                <a:prstDash val="solid"/>
                <a:miter/>
              </a:ln>
            </p:spPr>
            <p:txBody>
              <a:bodyPr rtlCol="0" anchor="ctr"/>
              <a:lstStyle/>
              <a:p>
                <a:endParaRPr lang="en-US"/>
              </a:p>
            </p:txBody>
          </p:sp>
        </p:grpSp>
        <p:sp>
          <p:nvSpPr>
            <p:cNvPr id="569" name="Freeform 568">
              <a:extLst>
                <a:ext uri="{FF2B5EF4-FFF2-40B4-BE49-F238E27FC236}">
                  <a16:creationId xmlns:a16="http://schemas.microsoft.com/office/drawing/2014/main" id="{CE558BDC-C901-548C-3952-939FAC7FCCA9}"/>
                </a:ext>
              </a:extLst>
            </p:cNvPr>
            <p:cNvSpPr/>
            <p:nvPr/>
          </p:nvSpPr>
          <p:spPr>
            <a:xfrm>
              <a:off x="6000582" y="4984381"/>
              <a:ext cx="58251" cy="61478"/>
            </a:xfrm>
            <a:custGeom>
              <a:avLst/>
              <a:gdLst>
                <a:gd name="connsiteX0" fmla="*/ 55174 w 58251"/>
                <a:gd name="connsiteY0" fmla="*/ 58546 h 61478"/>
                <a:gd name="connsiteX1" fmla="*/ 53916 w 58251"/>
                <a:gd name="connsiteY1" fmla="*/ 55234 h 61478"/>
                <a:gd name="connsiteX2" fmla="*/ 55012 w 58251"/>
                <a:gd name="connsiteY2" fmla="*/ 52414 h 61478"/>
                <a:gd name="connsiteX3" fmla="*/ 54383 w 58251"/>
                <a:gd name="connsiteY3" fmla="*/ 49423 h 61478"/>
                <a:gd name="connsiteX4" fmla="*/ 55645 w 58251"/>
                <a:gd name="connsiteY4" fmla="*/ 45979 h 61478"/>
                <a:gd name="connsiteX5" fmla="*/ 54862 w 58251"/>
                <a:gd name="connsiteY5" fmla="*/ 44092 h 61478"/>
                <a:gd name="connsiteX6" fmla="*/ 56903 w 58251"/>
                <a:gd name="connsiteY6" fmla="*/ 42504 h 61478"/>
                <a:gd name="connsiteX7" fmla="*/ 55970 w 58251"/>
                <a:gd name="connsiteY7" fmla="*/ 39539 h 61478"/>
                <a:gd name="connsiteX8" fmla="*/ 53767 w 58251"/>
                <a:gd name="connsiteY8" fmla="*/ 39684 h 61478"/>
                <a:gd name="connsiteX9" fmla="*/ 52034 w 58251"/>
                <a:gd name="connsiteY9" fmla="*/ 38122 h 61478"/>
                <a:gd name="connsiteX10" fmla="*/ 51563 w 58251"/>
                <a:gd name="connsiteY10" fmla="*/ 35448 h 61478"/>
                <a:gd name="connsiteX11" fmla="*/ 49364 w 58251"/>
                <a:gd name="connsiteY11" fmla="*/ 34977 h 61478"/>
                <a:gd name="connsiteX12" fmla="*/ 47793 w 58251"/>
                <a:gd name="connsiteY12" fmla="*/ 35131 h 61478"/>
                <a:gd name="connsiteX13" fmla="*/ 45743 w 58251"/>
                <a:gd name="connsiteY13" fmla="*/ 33411 h 61478"/>
                <a:gd name="connsiteX14" fmla="*/ 43403 w 58251"/>
                <a:gd name="connsiteY14" fmla="*/ 32940 h 61478"/>
                <a:gd name="connsiteX15" fmla="*/ 41974 w 58251"/>
                <a:gd name="connsiteY15" fmla="*/ 33869 h 61478"/>
                <a:gd name="connsiteX16" fmla="*/ 40403 w 58251"/>
                <a:gd name="connsiteY16" fmla="*/ 33574 h 61478"/>
                <a:gd name="connsiteX17" fmla="*/ 39466 w 58251"/>
                <a:gd name="connsiteY17" fmla="*/ 30112 h 61478"/>
                <a:gd name="connsiteX18" fmla="*/ 41344 w 58251"/>
                <a:gd name="connsiteY18" fmla="*/ 28379 h 61478"/>
                <a:gd name="connsiteX19" fmla="*/ 42136 w 58251"/>
                <a:gd name="connsiteY19" fmla="*/ 26663 h 61478"/>
                <a:gd name="connsiteX20" fmla="*/ 43861 w 58251"/>
                <a:gd name="connsiteY20" fmla="*/ 22897 h 61478"/>
                <a:gd name="connsiteX21" fmla="*/ 43073 w 58251"/>
                <a:gd name="connsiteY21" fmla="*/ 21164 h 61478"/>
                <a:gd name="connsiteX22" fmla="*/ 43232 w 58251"/>
                <a:gd name="connsiteY22" fmla="*/ 18824 h 61478"/>
                <a:gd name="connsiteX23" fmla="*/ 43510 w 58251"/>
                <a:gd name="connsiteY23" fmla="*/ 18678 h 61478"/>
                <a:gd name="connsiteX24" fmla="*/ 41969 w 58251"/>
                <a:gd name="connsiteY24" fmla="*/ 16778 h 61478"/>
                <a:gd name="connsiteX25" fmla="*/ 39992 w 58251"/>
                <a:gd name="connsiteY25" fmla="*/ 15516 h 61478"/>
                <a:gd name="connsiteX26" fmla="*/ 38537 w 58251"/>
                <a:gd name="connsiteY26" fmla="*/ 15319 h 61478"/>
                <a:gd name="connsiteX27" fmla="*/ 34755 w 58251"/>
                <a:gd name="connsiteY27" fmla="*/ 18396 h 61478"/>
                <a:gd name="connsiteX28" fmla="*/ 33313 w 58251"/>
                <a:gd name="connsiteY28" fmla="*/ 18588 h 61478"/>
                <a:gd name="connsiteX29" fmla="*/ 29530 w 58251"/>
                <a:gd name="connsiteY29" fmla="*/ 14249 h 61478"/>
                <a:gd name="connsiteX30" fmla="*/ 30249 w 58251"/>
                <a:gd name="connsiteY30" fmla="*/ 5956 h 61478"/>
                <a:gd name="connsiteX31" fmla="*/ 27544 w 58251"/>
                <a:gd name="connsiteY31" fmla="*/ 4317 h 61478"/>
                <a:gd name="connsiteX32" fmla="*/ 25555 w 58251"/>
                <a:gd name="connsiteY32" fmla="*/ 1262 h 61478"/>
                <a:gd name="connsiteX33" fmla="*/ 23034 w 58251"/>
                <a:gd name="connsiteY33" fmla="*/ 0 h 61478"/>
                <a:gd name="connsiteX34" fmla="*/ 17266 w 58251"/>
                <a:gd name="connsiteY34" fmla="*/ 1806 h 61478"/>
                <a:gd name="connsiteX35" fmla="*/ 16004 w 58251"/>
                <a:gd name="connsiteY35" fmla="*/ 1626 h 61478"/>
                <a:gd name="connsiteX36" fmla="*/ 12589 w 58251"/>
                <a:gd name="connsiteY36" fmla="*/ 3064 h 61478"/>
                <a:gd name="connsiteX37" fmla="*/ 11502 w 58251"/>
                <a:gd name="connsiteY37" fmla="*/ 6491 h 61478"/>
                <a:gd name="connsiteX38" fmla="*/ 11322 w 58251"/>
                <a:gd name="connsiteY38" fmla="*/ 8109 h 61478"/>
                <a:gd name="connsiteX39" fmla="*/ 9880 w 58251"/>
                <a:gd name="connsiteY39" fmla="*/ 8849 h 61478"/>
                <a:gd name="connsiteX40" fmla="*/ 8263 w 58251"/>
                <a:gd name="connsiteY40" fmla="*/ 13167 h 61478"/>
                <a:gd name="connsiteX41" fmla="*/ 8622 w 58251"/>
                <a:gd name="connsiteY41" fmla="*/ 15148 h 61478"/>
                <a:gd name="connsiteX42" fmla="*/ 4656 w 58251"/>
                <a:gd name="connsiteY42" fmla="*/ 19119 h 61478"/>
                <a:gd name="connsiteX43" fmla="*/ 2841 w 58251"/>
                <a:gd name="connsiteY43" fmla="*/ 19470 h 61478"/>
                <a:gd name="connsiteX44" fmla="*/ 689 w 58251"/>
                <a:gd name="connsiteY44" fmla="*/ 23989 h 61478"/>
                <a:gd name="connsiteX45" fmla="*/ 0 w 58251"/>
                <a:gd name="connsiteY45" fmla="*/ 27172 h 61478"/>
                <a:gd name="connsiteX46" fmla="*/ 8965 w 58251"/>
                <a:gd name="connsiteY46" fmla="*/ 33056 h 61478"/>
                <a:gd name="connsiteX47" fmla="*/ 37664 w 58251"/>
                <a:gd name="connsiteY47" fmla="*/ 54456 h 61478"/>
                <a:gd name="connsiteX48" fmla="*/ 53270 w 58251"/>
                <a:gd name="connsiteY48" fmla="*/ 61191 h 61478"/>
                <a:gd name="connsiteX49" fmla="*/ 58251 w 58251"/>
                <a:gd name="connsiteY49" fmla="*/ 60972 h 61478"/>
                <a:gd name="connsiteX50" fmla="*/ 55170 w 58251"/>
                <a:gd name="connsiteY50" fmla="*/ 61401 h 61478"/>
                <a:gd name="connsiteX51" fmla="*/ 55170 w 58251"/>
                <a:gd name="connsiteY51" fmla="*/ 58546 h 61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58251" h="61478">
                  <a:moveTo>
                    <a:pt x="55174" y="58546"/>
                  </a:moveTo>
                  <a:lnTo>
                    <a:pt x="53916" y="55234"/>
                  </a:lnTo>
                  <a:lnTo>
                    <a:pt x="55012" y="52414"/>
                  </a:lnTo>
                  <a:lnTo>
                    <a:pt x="54383" y="49423"/>
                  </a:lnTo>
                  <a:lnTo>
                    <a:pt x="55645" y="45979"/>
                  </a:lnTo>
                  <a:lnTo>
                    <a:pt x="54862" y="44092"/>
                  </a:lnTo>
                  <a:lnTo>
                    <a:pt x="56903" y="42504"/>
                  </a:lnTo>
                  <a:lnTo>
                    <a:pt x="55970" y="39539"/>
                  </a:lnTo>
                  <a:lnTo>
                    <a:pt x="53767" y="39684"/>
                  </a:lnTo>
                  <a:lnTo>
                    <a:pt x="52034" y="38122"/>
                  </a:lnTo>
                  <a:lnTo>
                    <a:pt x="51563" y="35448"/>
                  </a:lnTo>
                  <a:lnTo>
                    <a:pt x="49364" y="34977"/>
                  </a:lnTo>
                  <a:lnTo>
                    <a:pt x="47793" y="35131"/>
                  </a:lnTo>
                  <a:lnTo>
                    <a:pt x="45743" y="33411"/>
                  </a:lnTo>
                  <a:lnTo>
                    <a:pt x="43403" y="32940"/>
                  </a:lnTo>
                  <a:lnTo>
                    <a:pt x="41974" y="33869"/>
                  </a:lnTo>
                  <a:lnTo>
                    <a:pt x="40403" y="33574"/>
                  </a:lnTo>
                  <a:lnTo>
                    <a:pt x="39466" y="30112"/>
                  </a:lnTo>
                  <a:lnTo>
                    <a:pt x="41344" y="28379"/>
                  </a:lnTo>
                  <a:lnTo>
                    <a:pt x="42136" y="26663"/>
                  </a:lnTo>
                  <a:lnTo>
                    <a:pt x="43861" y="22897"/>
                  </a:lnTo>
                  <a:lnTo>
                    <a:pt x="43073" y="21164"/>
                  </a:lnTo>
                  <a:lnTo>
                    <a:pt x="43232" y="18824"/>
                  </a:lnTo>
                  <a:lnTo>
                    <a:pt x="43510" y="18678"/>
                  </a:lnTo>
                  <a:lnTo>
                    <a:pt x="41969" y="16778"/>
                  </a:lnTo>
                  <a:lnTo>
                    <a:pt x="39992" y="15516"/>
                  </a:lnTo>
                  <a:lnTo>
                    <a:pt x="38537" y="15319"/>
                  </a:lnTo>
                  <a:lnTo>
                    <a:pt x="34755" y="18396"/>
                  </a:lnTo>
                  <a:lnTo>
                    <a:pt x="33313" y="18588"/>
                  </a:lnTo>
                  <a:lnTo>
                    <a:pt x="29530" y="14249"/>
                  </a:lnTo>
                  <a:lnTo>
                    <a:pt x="30249" y="5956"/>
                  </a:lnTo>
                  <a:lnTo>
                    <a:pt x="27544" y="4317"/>
                  </a:lnTo>
                  <a:lnTo>
                    <a:pt x="25555" y="1262"/>
                  </a:lnTo>
                  <a:lnTo>
                    <a:pt x="23034" y="0"/>
                  </a:lnTo>
                  <a:lnTo>
                    <a:pt x="17266" y="1806"/>
                  </a:lnTo>
                  <a:lnTo>
                    <a:pt x="16004" y="1626"/>
                  </a:lnTo>
                  <a:lnTo>
                    <a:pt x="12589" y="3064"/>
                  </a:lnTo>
                  <a:lnTo>
                    <a:pt x="11502" y="6491"/>
                  </a:lnTo>
                  <a:lnTo>
                    <a:pt x="11322" y="8109"/>
                  </a:lnTo>
                  <a:lnTo>
                    <a:pt x="9880" y="8849"/>
                  </a:lnTo>
                  <a:lnTo>
                    <a:pt x="8263" y="13167"/>
                  </a:lnTo>
                  <a:lnTo>
                    <a:pt x="8622" y="15148"/>
                  </a:lnTo>
                  <a:lnTo>
                    <a:pt x="4656" y="19119"/>
                  </a:lnTo>
                  <a:lnTo>
                    <a:pt x="2841" y="19470"/>
                  </a:lnTo>
                  <a:lnTo>
                    <a:pt x="689" y="23989"/>
                  </a:lnTo>
                  <a:lnTo>
                    <a:pt x="0" y="27172"/>
                  </a:lnTo>
                  <a:cubicBezTo>
                    <a:pt x="3115" y="28841"/>
                    <a:pt x="6085" y="30767"/>
                    <a:pt x="8965" y="33056"/>
                  </a:cubicBezTo>
                  <a:cubicBezTo>
                    <a:pt x="18302" y="40446"/>
                    <a:pt x="27331" y="48302"/>
                    <a:pt x="37664" y="54456"/>
                  </a:cubicBezTo>
                  <a:cubicBezTo>
                    <a:pt x="42620" y="57408"/>
                    <a:pt x="47802" y="59603"/>
                    <a:pt x="53270" y="61191"/>
                  </a:cubicBezTo>
                  <a:cubicBezTo>
                    <a:pt x="54802" y="61644"/>
                    <a:pt x="56758" y="61555"/>
                    <a:pt x="58251" y="60972"/>
                  </a:cubicBezTo>
                  <a:cubicBezTo>
                    <a:pt x="57323" y="61315"/>
                    <a:pt x="56249" y="61409"/>
                    <a:pt x="55170" y="61401"/>
                  </a:cubicBezTo>
                  <a:lnTo>
                    <a:pt x="55170" y="58546"/>
                  </a:lnTo>
                  <a:close/>
                </a:path>
              </a:pathLst>
            </a:custGeom>
            <a:grpFill/>
            <a:ln w="5028" cap="flat">
              <a:solidFill>
                <a:schemeClr val="bg1"/>
              </a:solidFill>
              <a:prstDash val="solid"/>
              <a:miter/>
            </a:ln>
          </p:spPr>
          <p:txBody>
            <a:bodyPr rtlCol="0" anchor="ctr"/>
            <a:lstStyle/>
            <a:p>
              <a:endParaRPr lang="en-US"/>
            </a:p>
          </p:txBody>
        </p:sp>
        <p:grpSp>
          <p:nvGrpSpPr>
            <p:cNvPr id="570" name="Graphic 2398">
              <a:extLst>
                <a:ext uri="{FF2B5EF4-FFF2-40B4-BE49-F238E27FC236}">
                  <a16:creationId xmlns:a16="http://schemas.microsoft.com/office/drawing/2014/main" id="{DC70E0DD-895E-1D4B-1DAF-7AAFC20A4A12}"/>
                </a:ext>
              </a:extLst>
            </p:cNvPr>
            <p:cNvGrpSpPr/>
            <p:nvPr/>
          </p:nvGrpSpPr>
          <p:grpSpPr>
            <a:xfrm>
              <a:off x="5973894" y="4962562"/>
              <a:ext cx="40385" cy="98281"/>
              <a:chOff x="5973894" y="4962562"/>
              <a:chExt cx="40385" cy="98281"/>
            </a:xfrm>
            <a:grpFill/>
          </p:grpSpPr>
          <p:sp>
            <p:nvSpPr>
              <p:cNvPr id="598" name="Freeform 597">
                <a:extLst>
                  <a:ext uri="{FF2B5EF4-FFF2-40B4-BE49-F238E27FC236}">
                    <a16:creationId xmlns:a16="http://schemas.microsoft.com/office/drawing/2014/main" id="{4C2FCF31-763F-0B1B-B3AD-79944E559A6A}"/>
                  </a:ext>
                </a:extLst>
              </p:cNvPr>
              <p:cNvSpPr/>
              <p:nvPr/>
            </p:nvSpPr>
            <p:spPr>
              <a:xfrm>
                <a:off x="5973894" y="4962562"/>
                <a:ext cx="40385" cy="48965"/>
              </a:xfrm>
              <a:custGeom>
                <a:avLst/>
                <a:gdLst>
                  <a:gd name="connsiteX0" fmla="*/ 27378 w 40385"/>
                  <a:gd name="connsiteY0" fmla="*/ 45790 h 48965"/>
                  <a:gd name="connsiteX1" fmla="*/ 29530 w 40385"/>
                  <a:gd name="connsiteY1" fmla="*/ 41272 h 48965"/>
                  <a:gd name="connsiteX2" fmla="*/ 31344 w 40385"/>
                  <a:gd name="connsiteY2" fmla="*/ 40921 h 48965"/>
                  <a:gd name="connsiteX3" fmla="*/ 35311 w 40385"/>
                  <a:gd name="connsiteY3" fmla="*/ 36950 h 48965"/>
                  <a:gd name="connsiteX4" fmla="*/ 34951 w 40385"/>
                  <a:gd name="connsiteY4" fmla="*/ 34969 h 48965"/>
                  <a:gd name="connsiteX5" fmla="*/ 36569 w 40385"/>
                  <a:gd name="connsiteY5" fmla="*/ 30651 h 48965"/>
                  <a:gd name="connsiteX6" fmla="*/ 38011 w 40385"/>
                  <a:gd name="connsiteY6" fmla="*/ 29911 h 48965"/>
                  <a:gd name="connsiteX7" fmla="*/ 38191 w 40385"/>
                  <a:gd name="connsiteY7" fmla="*/ 28293 h 48965"/>
                  <a:gd name="connsiteX8" fmla="*/ 39278 w 40385"/>
                  <a:gd name="connsiteY8" fmla="*/ 24866 h 48965"/>
                  <a:gd name="connsiteX9" fmla="*/ 39466 w 40385"/>
                  <a:gd name="connsiteY9" fmla="*/ 24784 h 48965"/>
                  <a:gd name="connsiteX10" fmla="*/ 39676 w 40385"/>
                  <a:gd name="connsiteY10" fmla="*/ 23471 h 48965"/>
                  <a:gd name="connsiteX11" fmla="*/ 37998 w 40385"/>
                  <a:gd name="connsiteY11" fmla="*/ 22756 h 48965"/>
                  <a:gd name="connsiteX12" fmla="*/ 38413 w 40385"/>
                  <a:gd name="connsiteY12" fmla="*/ 20244 h 48965"/>
                  <a:gd name="connsiteX13" fmla="*/ 40240 w 40385"/>
                  <a:gd name="connsiteY13" fmla="*/ 19671 h 48965"/>
                  <a:gd name="connsiteX14" fmla="*/ 40386 w 40385"/>
                  <a:gd name="connsiteY14" fmla="*/ 17133 h 48965"/>
                  <a:gd name="connsiteX15" fmla="*/ 37579 w 40385"/>
                  <a:gd name="connsiteY15" fmla="*/ 14758 h 48965"/>
                  <a:gd name="connsiteX16" fmla="*/ 37711 w 40385"/>
                  <a:gd name="connsiteY16" fmla="*/ 12367 h 48965"/>
                  <a:gd name="connsiteX17" fmla="*/ 30976 w 40385"/>
                  <a:gd name="connsiteY17" fmla="*/ 0 h 48965"/>
                  <a:gd name="connsiteX18" fmla="*/ 19179 w 40385"/>
                  <a:gd name="connsiteY18" fmla="*/ 0 h 48965"/>
                  <a:gd name="connsiteX19" fmla="*/ 15383 w 40385"/>
                  <a:gd name="connsiteY19" fmla="*/ 1545 h 48965"/>
                  <a:gd name="connsiteX20" fmla="*/ 9341 w 40385"/>
                  <a:gd name="connsiteY20" fmla="*/ 7313 h 48965"/>
                  <a:gd name="connsiteX21" fmla="*/ 9341 w 40385"/>
                  <a:gd name="connsiteY21" fmla="*/ 9149 h 48965"/>
                  <a:gd name="connsiteX22" fmla="*/ 4985 w 40385"/>
                  <a:gd name="connsiteY22" fmla="*/ 11524 h 48965"/>
                  <a:gd name="connsiteX23" fmla="*/ 0 w 40385"/>
                  <a:gd name="connsiteY23" fmla="*/ 12302 h 48965"/>
                  <a:gd name="connsiteX24" fmla="*/ 621 w 40385"/>
                  <a:gd name="connsiteY24" fmla="*/ 14408 h 48965"/>
                  <a:gd name="connsiteX25" fmla="*/ 7788 w 40385"/>
                  <a:gd name="connsiteY25" fmla="*/ 33420 h 48965"/>
                  <a:gd name="connsiteX26" fmla="*/ 22679 w 40385"/>
                  <a:gd name="connsiteY26" fmla="*/ 46916 h 48965"/>
                  <a:gd name="connsiteX27" fmla="*/ 26684 w 40385"/>
                  <a:gd name="connsiteY27" fmla="*/ 48966 h 48965"/>
                  <a:gd name="connsiteX28" fmla="*/ 27378 w 40385"/>
                  <a:gd name="connsiteY28" fmla="*/ 45790 h 489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40385" h="48965">
                    <a:moveTo>
                      <a:pt x="27378" y="45790"/>
                    </a:moveTo>
                    <a:lnTo>
                      <a:pt x="29530" y="41272"/>
                    </a:lnTo>
                    <a:lnTo>
                      <a:pt x="31344" y="40921"/>
                    </a:lnTo>
                    <a:lnTo>
                      <a:pt x="35311" y="36950"/>
                    </a:lnTo>
                    <a:lnTo>
                      <a:pt x="34951" y="34969"/>
                    </a:lnTo>
                    <a:lnTo>
                      <a:pt x="36569" y="30651"/>
                    </a:lnTo>
                    <a:lnTo>
                      <a:pt x="38011" y="29911"/>
                    </a:lnTo>
                    <a:lnTo>
                      <a:pt x="38191" y="28293"/>
                    </a:lnTo>
                    <a:lnTo>
                      <a:pt x="39278" y="24866"/>
                    </a:lnTo>
                    <a:lnTo>
                      <a:pt x="39466" y="24784"/>
                    </a:lnTo>
                    <a:lnTo>
                      <a:pt x="39676" y="23471"/>
                    </a:lnTo>
                    <a:lnTo>
                      <a:pt x="37998" y="22756"/>
                    </a:lnTo>
                    <a:lnTo>
                      <a:pt x="38413" y="20244"/>
                    </a:lnTo>
                    <a:lnTo>
                      <a:pt x="40240" y="19671"/>
                    </a:lnTo>
                    <a:lnTo>
                      <a:pt x="40386" y="17133"/>
                    </a:lnTo>
                    <a:lnTo>
                      <a:pt x="37579" y="14758"/>
                    </a:lnTo>
                    <a:lnTo>
                      <a:pt x="37711" y="12367"/>
                    </a:lnTo>
                    <a:lnTo>
                      <a:pt x="30976" y="0"/>
                    </a:lnTo>
                    <a:lnTo>
                      <a:pt x="19179" y="0"/>
                    </a:lnTo>
                    <a:lnTo>
                      <a:pt x="15383" y="1545"/>
                    </a:lnTo>
                    <a:lnTo>
                      <a:pt x="9341" y="7313"/>
                    </a:lnTo>
                    <a:lnTo>
                      <a:pt x="9341" y="9149"/>
                    </a:lnTo>
                    <a:lnTo>
                      <a:pt x="4985" y="11524"/>
                    </a:lnTo>
                    <a:lnTo>
                      <a:pt x="0" y="12302"/>
                    </a:lnTo>
                    <a:cubicBezTo>
                      <a:pt x="334" y="13004"/>
                      <a:pt x="603" y="13715"/>
                      <a:pt x="621" y="14408"/>
                    </a:cubicBezTo>
                    <a:cubicBezTo>
                      <a:pt x="928" y="21639"/>
                      <a:pt x="4549" y="27450"/>
                      <a:pt x="7788" y="33420"/>
                    </a:cubicBezTo>
                    <a:cubicBezTo>
                      <a:pt x="11134" y="39590"/>
                      <a:pt x="15965" y="44348"/>
                      <a:pt x="22679" y="46916"/>
                    </a:cubicBezTo>
                    <a:cubicBezTo>
                      <a:pt x="24095" y="47472"/>
                      <a:pt x="25371" y="48255"/>
                      <a:pt x="26684" y="48966"/>
                    </a:cubicBezTo>
                    <a:lnTo>
                      <a:pt x="27378" y="45790"/>
                    </a:lnTo>
                    <a:close/>
                  </a:path>
                </a:pathLst>
              </a:custGeom>
              <a:grpFill/>
              <a:ln w="5028" cap="flat">
                <a:solidFill>
                  <a:schemeClr val="bg1"/>
                </a:solidFill>
                <a:prstDash val="solid"/>
                <a:miter/>
              </a:ln>
            </p:spPr>
            <p:txBody>
              <a:bodyPr rtlCol="0" anchor="ctr"/>
              <a:lstStyle/>
              <a:p>
                <a:endParaRPr lang="en-US"/>
              </a:p>
            </p:txBody>
          </p:sp>
          <p:sp>
            <p:nvSpPr>
              <p:cNvPr id="599" name="Freeform 598">
                <a:extLst>
                  <a:ext uri="{FF2B5EF4-FFF2-40B4-BE49-F238E27FC236}">
                    <a16:creationId xmlns:a16="http://schemas.microsoft.com/office/drawing/2014/main" id="{97B8F2FA-1ECC-6B7E-8387-3AD036664A4F}"/>
                  </a:ext>
                </a:extLst>
              </p:cNvPr>
              <p:cNvSpPr/>
              <p:nvPr/>
            </p:nvSpPr>
            <p:spPr>
              <a:xfrm>
                <a:off x="6005140" y="5014245"/>
                <a:ext cx="4411" cy="3179"/>
              </a:xfrm>
              <a:custGeom>
                <a:avLst/>
                <a:gdLst>
                  <a:gd name="connsiteX0" fmla="*/ 4412 w 4411"/>
                  <a:gd name="connsiteY0" fmla="*/ 3179 h 3179"/>
                  <a:gd name="connsiteX1" fmla="*/ 0 w 4411"/>
                  <a:gd name="connsiteY1" fmla="*/ 0 h 3179"/>
                  <a:gd name="connsiteX2" fmla="*/ 4412 w 4411"/>
                  <a:gd name="connsiteY2" fmla="*/ 3179 h 3179"/>
                </a:gdLst>
                <a:ahLst/>
                <a:cxnLst>
                  <a:cxn ang="0">
                    <a:pos x="connsiteX0" y="connsiteY0"/>
                  </a:cxn>
                  <a:cxn ang="0">
                    <a:pos x="connsiteX1" y="connsiteY1"/>
                  </a:cxn>
                  <a:cxn ang="0">
                    <a:pos x="connsiteX2" y="connsiteY2"/>
                  </a:cxn>
                </a:cxnLst>
                <a:rect l="l" t="t" r="r" b="b"/>
                <a:pathLst>
                  <a:path w="4411" h="3179">
                    <a:moveTo>
                      <a:pt x="4412" y="3179"/>
                    </a:moveTo>
                    <a:cubicBezTo>
                      <a:pt x="2957" y="2020"/>
                      <a:pt x="1498" y="971"/>
                      <a:pt x="0" y="0"/>
                    </a:cubicBezTo>
                    <a:cubicBezTo>
                      <a:pt x="1472" y="1006"/>
                      <a:pt x="2957" y="2015"/>
                      <a:pt x="4412" y="3179"/>
                    </a:cubicBezTo>
                    <a:close/>
                  </a:path>
                </a:pathLst>
              </a:custGeom>
              <a:grpFill/>
              <a:ln w="5028" cap="flat">
                <a:solidFill>
                  <a:schemeClr val="bg1"/>
                </a:solidFill>
                <a:prstDash val="solid"/>
                <a:miter/>
              </a:ln>
            </p:spPr>
            <p:txBody>
              <a:bodyPr rtlCol="0" anchor="ctr"/>
              <a:lstStyle/>
              <a:p>
                <a:endParaRPr lang="en-US"/>
              </a:p>
            </p:txBody>
          </p:sp>
          <p:sp>
            <p:nvSpPr>
              <p:cNvPr id="600" name="Freeform 599">
                <a:extLst>
                  <a:ext uri="{FF2B5EF4-FFF2-40B4-BE49-F238E27FC236}">
                    <a16:creationId xmlns:a16="http://schemas.microsoft.com/office/drawing/2014/main" id="{3790EA35-654E-2F6B-7A7E-CEEA88EA2B49}"/>
                  </a:ext>
                </a:extLst>
              </p:cNvPr>
              <p:cNvSpPr/>
              <p:nvPr/>
            </p:nvSpPr>
            <p:spPr>
              <a:xfrm>
                <a:off x="6009551" y="5017424"/>
                <a:ext cx="209" cy="145"/>
              </a:xfrm>
              <a:custGeom>
                <a:avLst/>
                <a:gdLst>
                  <a:gd name="connsiteX0" fmla="*/ 0 w 209"/>
                  <a:gd name="connsiteY0" fmla="*/ 0 h 145"/>
                  <a:gd name="connsiteX1" fmla="*/ 210 w 209"/>
                  <a:gd name="connsiteY1" fmla="*/ 145 h 145"/>
                  <a:gd name="connsiteX2" fmla="*/ 210 w 209"/>
                  <a:gd name="connsiteY2" fmla="*/ 145 h 145"/>
                  <a:gd name="connsiteX3" fmla="*/ 0 w 209"/>
                  <a:gd name="connsiteY3" fmla="*/ 0 h 145"/>
                </a:gdLst>
                <a:ahLst/>
                <a:cxnLst>
                  <a:cxn ang="0">
                    <a:pos x="connsiteX0" y="connsiteY0"/>
                  </a:cxn>
                  <a:cxn ang="0">
                    <a:pos x="connsiteX1" y="connsiteY1"/>
                  </a:cxn>
                  <a:cxn ang="0">
                    <a:pos x="connsiteX2" y="connsiteY2"/>
                  </a:cxn>
                  <a:cxn ang="0">
                    <a:pos x="connsiteX3" y="connsiteY3"/>
                  </a:cxn>
                </a:cxnLst>
                <a:rect l="l" t="t" r="r" b="b"/>
                <a:pathLst>
                  <a:path w="209" h="145">
                    <a:moveTo>
                      <a:pt x="0" y="0"/>
                    </a:moveTo>
                    <a:cubicBezTo>
                      <a:pt x="77" y="43"/>
                      <a:pt x="150" y="115"/>
                      <a:pt x="210" y="145"/>
                    </a:cubicBezTo>
                    <a:lnTo>
                      <a:pt x="210" y="145"/>
                    </a:lnTo>
                    <a:cubicBezTo>
                      <a:pt x="137" y="115"/>
                      <a:pt x="77" y="39"/>
                      <a:pt x="0" y="0"/>
                    </a:cubicBezTo>
                    <a:close/>
                  </a:path>
                </a:pathLst>
              </a:custGeom>
              <a:grpFill/>
              <a:ln w="5028" cap="flat">
                <a:solidFill>
                  <a:schemeClr val="bg1"/>
                </a:solidFill>
                <a:prstDash val="solid"/>
                <a:miter/>
              </a:ln>
            </p:spPr>
            <p:txBody>
              <a:bodyPr rtlCol="0" anchor="ctr"/>
              <a:lstStyle/>
              <a:p>
                <a:endParaRPr lang="en-US"/>
              </a:p>
            </p:txBody>
          </p:sp>
        </p:grpSp>
        <p:grpSp>
          <p:nvGrpSpPr>
            <p:cNvPr id="571" name="Graphic 2398">
              <a:extLst>
                <a:ext uri="{FF2B5EF4-FFF2-40B4-BE49-F238E27FC236}">
                  <a16:creationId xmlns:a16="http://schemas.microsoft.com/office/drawing/2014/main" id="{3FACEC92-874E-DC63-70C0-94561BE7B1B7}"/>
                </a:ext>
              </a:extLst>
            </p:cNvPr>
            <p:cNvGrpSpPr/>
            <p:nvPr/>
          </p:nvGrpSpPr>
          <p:grpSpPr>
            <a:xfrm>
              <a:off x="5951989" y="4924726"/>
              <a:ext cx="101153" cy="139948"/>
              <a:chOff x="5951989" y="4924726"/>
              <a:chExt cx="101153" cy="139948"/>
            </a:xfrm>
            <a:grpFill/>
          </p:grpSpPr>
          <p:sp>
            <p:nvSpPr>
              <p:cNvPr id="594" name="Freeform 593">
                <a:extLst>
                  <a:ext uri="{FF2B5EF4-FFF2-40B4-BE49-F238E27FC236}">
                    <a16:creationId xmlns:a16="http://schemas.microsoft.com/office/drawing/2014/main" id="{0633B645-C83D-2415-D133-2801A12EF20C}"/>
                  </a:ext>
                </a:extLst>
              </p:cNvPr>
              <p:cNvSpPr/>
              <p:nvPr/>
            </p:nvSpPr>
            <p:spPr>
              <a:xfrm>
                <a:off x="5974518" y="4976978"/>
                <a:ext cx="740" cy="4822"/>
              </a:xfrm>
              <a:custGeom>
                <a:avLst/>
                <a:gdLst>
                  <a:gd name="connsiteX0" fmla="*/ 0 w 740"/>
                  <a:gd name="connsiteY0" fmla="*/ 0 h 4822"/>
                  <a:gd name="connsiteX1" fmla="*/ 740 w 740"/>
                  <a:gd name="connsiteY1" fmla="*/ 4823 h 4822"/>
                  <a:gd name="connsiteX2" fmla="*/ 0 w 740"/>
                  <a:gd name="connsiteY2" fmla="*/ 0 h 4822"/>
                </a:gdLst>
                <a:ahLst/>
                <a:cxnLst>
                  <a:cxn ang="0">
                    <a:pos x="connsiteX0" y="connsiteY0"/>
                  </a:cxn>
                  <a:cxn ang="0">
                    <a:pos x="connsiteX1" y="connsiteY1"/>
                  </a:cxn>
                  <a:cxn ang="0">
                    <a:pos x="connsiteX2" y="connsiteY2"/>
                  </a:cxn>
                </a:cxnLst>
                <a:rect l="l" t="t" r="r" b="b"/>
                <a:pathLst>
                  <a:path w="740" h="4822">
                    <a:moveTo>
                      <a:pt x="0" y="0"/>
                    </a:moveTo>
                    <a:cubicBezTo>
                      <a:pt x="73" y="1682"/>
                      <a:pt x="355" y="3278"/>
                      <a:pt x="740" y="4823"/>
                    </a:cubicBezTo>
                    <a:cubicBezTo>
                      <a:pt x="355" y="3278"/>
                      <a:pt x="73" y="1682"/>
                      <a:pt x="0" y="0"/>
                    </a:cubicBezTo>
                    <a:close/>
                  </a:path>
                </a:pathLst>
              </a:custGeom>
              <a:grpFill/>
              <a:ln w="5028" cap="flat">
                <a:solidFill>
                  <a:schemeClr val="bg1"/>
                </a:solidFill>
                <a:prstDash val="solid"/>
                <a:miter/>
              </a:ln>
            </p:spPr>
            <p:txBody>
              <a:bodyPr rtlCol="0" anchor="ctr"/>
              <a:lstStyle/>
              <a:p>
                <a:endParaRPr lang="en-US"/>
              </a:p>
            </p:txBody>
          </p:sp>
          <p:sp>
            <p:nvSpPr>
              <p:cNvPr id="595" name="Freeform 594">
                <a:extLst>
                  <a:ext uri="{FF2B5EF4-FFF2-40B4-BE49-F238E27FC236}">
                    <a16:creationId xmlns:a16="http://schemas.microsoft.com/office/drawing/2014/main" id="{828AF568-1D03-1060-E008-E81F3B5F57BE}"/>
                  </a:ext>
                </a:extLst>
              </p:cNvPr>
              <p:cNvSpPr/>
              <p:nvPr/>
            </p:nvSpPr>
            <p:spPr>
              <a:xfrm>
                <a:off x="5951989" y="4924726"/>
                <a:ext cx="101153" cy="78328"/>
              </a:xfrm>
              <a:custGeom>
                <a:avLst/>
                <a:gdLst>
                  <a:gd name="connsiteX0" fmla="*/ 21905 w 101153"/>
                  <a:gd name="connsiteY0" fmla="*/ 50147 h 78328"/>
                  <a:gd name="connsiteX1" fmla="*/ 26890 w 101153"/>
                  <a:gd name="connsiteY1" fmla="*/ 49368 h 78328"/>
                  <a:gd name="connsiteX2" fmla="*/ 31246 w 101153"/>
                  <a:gd name="connsiteY2" fmla="*/ 46993 h 78328"/>
                  <a:gd name="connsiteX3" fmla="*/ 31246 w 101153"/>
                  <a:gd name="connsiteY3" fmla="*/ 45157 h 78328"/>
                  <a:gd name="connsiteX4" fmla="*/ 37288 w 101153"/>
                  <a:gd name="connsiteY4" fmla="*/ 39389 h 78328"/>
                  <a:gd name="connsiteX5" fmla="*/ 41084 w 101153"/>
                  <a:gd name="connsiteY5" fmla="*/ 37844 h 78328"/>
                  <a:gd name="connsiteX6" fmla="*/ 52881 w 101153"/>
                  <a:gd name="connsiteY6" fmla="*/ 37844 h 78328"/>
                  <a:gd name="connsiteX7" fmla="*/ 59616 w 101153"/>
                  <a:gd name="connsiteY7" fmla="*/ 50211 h 78328"/>
                  <a:gd name="connsiteX8" fmla="*/ 59484 w 101153"/>
                  <a:gd name="connsiteY8" fmla="*/ 52603 h 78328"/>
                  <a:gd name="connsiteX9" fmla="*/ 62291 w 101153"/>
                  <a:gd name="connsiteY9" fmla="*/ 54978 h 78328"/>
                  <a:gd name="connsiteX10" fmla="*/ 62145 w 101153"/>
                  <a:gd name="connsiteY10" fmla="*/ 57515 h 78328"/>
                  <a:gd name="connsiteX11" fmla="*/ 60318 w 101153"/>
                  <a:gd name="connsiteY11" fmla="*/ 58089 h 78328"/>
                  <a:gd name="connsiteX12" fmla="*/ 59903 w 101153"/>
                  <a:gd name="connsiteY12" fmla="*/ 60601 h 78328"/>
                  <a:gd name="connsiteX13" fmla="*/ 61580 w 101153"/>
                  <a:gd name="connsiteY13" fmla="*/ 61315 h 78328"/>
                  <a:gd name="connsiteX14" fmla="*/ 61371 w 101153"/>
                  <a:gd name="connsiteY14" fmla="*/ 62629 h 78328"/>
                  <a:gd name="connsiteX15" fmla="*/ 64597 w 101153"/>
                  <a:gd name="connsiteY15" fmla="*/ 61276 h 78328"/>
                  <a:gd name="connsiteX16" fmla="*/ 65859 w 101153"/>
                  <a:gd name="connsiteY16" fmla="*/ 61456 h 78328"/>
                  <a:gd name="connsiteX17" fmla="*/ 71628 w 101153"/>
                  <a:gd name="connsiteY17" fmla="*/ 59650 h 78328"/>
                  <a:gd name="connsiteX18" fmla="*/ 74148 w 101153"/>
                  <a:gd name="connsiteY18" fmla="*/ 60913 h 78328"/>
                  <a:gd name="connsiteX19" fmla="*/ 76138 w 101153"/>
                  <a:gd name="connsiteY19" fmla="*/ 63968 h 78328"/>
                  <a:gd name="connsiteX20" fmla="*/ 78842 w 101153"/>
                  <a:gd name="connsiteY20" fmla="*/ 65607 h 78328"/>
                  <a:gd name="connsiteX21" fmla="*/ 78123 w 101153"/>
                  <a:gd name="connsiteY21" fmla="*/ 73900 h 78328"/>
                  <a:gd name="connsiteX22" fmla="*/ 81906 w 101153"/>
                  <a:gd name="connsiteY22" fmla="*/ 78239 h 78328"/>
                  <a:gd name="connsiteX23" fmla="*/ 83348 w 101153"/>
                  <a:gd name="connsiteY23" fmla="*/ 78046 h 78328"/>
                  <a:gd name="connsiteX24" fmla="*/ 87131 w 101153"/>
                  <a:gd name="connsiteY24" fmla="*/ 74970 h 78328"/>
                  <a:gd name="connsiteX25" fmla="*/ 88586 w 101153"/>
                  <a:gd name="connsiteY25" fmla="*/ 75167 h 78328"/>
                  <a:gd name="connsiteX26" fmla="*/ 90562 w 101153"/>
                  <a:gd name="connsiteY26" fmla="*/ 76429 h 78328"/>
                  <a:gd name="connsiteX27" fmla="*/ 92099 w 101153"/>
                  <a:gd name="connsiteY27" fmla="*/ 78329 h 78328"/>
                  <a:gd name="connsiteX28" fmla="*/ 94662 w 101153"/>
                  <a:gd name="connsiteY28" fmla="*/ 77032 h 78328"/>
                  <a:gd name="connsiteX29" fmla="*/ 98423 w 101153"/>
                  <a:gd name="connsiteY29" fmla="*/ 68564 h 78328"/>
                  <a:gd name="connsiteX30" fmla="*/ 98265 w 101153"/>
                  <a:gd name="connsiteY30" fmla="*/ 65889 h 78328"/>
                  <a:gd name="connsiteX31" fmla="*/ 95753 w 101153"/>
                  <a:gd name="connsiteY31" fmla="*/ 62132 h 78328"/>
                  <a:gd name="connsiteX32" fmla="*/ 95599 w 101153"/>
                  <a:gd name="connsiteY32" fmla="*/ 59929 h 78328"/>
                  <a:gd name="connsiteX33" fmla="*/ 96707 w 101153"/>
                  <a:gd name="connsiteY33" fmla="*/ 59124 h 78328"/>
                  <a:gd name="connsiteX34" fmla="*/ 99210 w 101153"/>
                  <a:gd name="connsiteY34" fmla="*/ 59454 h 78328"/>
                  <a:gd name="connsiteX35" fmla="*/ 99373 w 101153"/>
                  <a:gd name="connsiteY35" fmla="*/ 57562 h 78328"/>
                  <a:gd name="connsiteX36" fmla="*/ 97799 w 101153"/>
                  <a:gd name="connsiteY36" fmla="*/ 55046 h 78328"/>
                  <a:gd name="connsiteX37" fmla="*/ 96083 w 101153"/>
                  <a:gd name="connsiteY37" fmla="*/ 53489 h 78328"/>
                  <a:gd name="connsiteX38" fmla="*/ 95757 w 101153"/>
                  <a:gd name="connsiteY38" fmla="*/ 47660 h 78328"/>
                  <a:gd name="connsiteX39" fmla="*/ 96228 w 101153"/>
                  <a:gd name="connsiteY39" fmla="*/ 45628 h 78328"/>
                  <a:gd name="connsiteX40" fmla="*/ 95603 w 101153"/>
                  <a:gd name="connsiteY40" fmla="*/ 39967 h 78328"/>
                  <a:gd name="connsiteX41" fmla="*/ 94979 w 101153"/>
                  <a:gd name="connsiteY41" fmla="*/ 38400 h 78328"/>
                  <a:gd name="connsiteX42" fmla="*/ 94979 w 101153"/>
                  <a:gd name="connsiteY42" fmla="*/ 36359 h 78328"/>
                  <a:gd name="connsiteX43" fmla="*/ 101093 w 101153"/>
                  <a:gd name="connsiteY43" fmla="*/ 34160 h 78328"/>
                  <a:gd name="connsiteX44" fmla="*/ 101153 w 101153"/>
                  <a:gd name="connsiteY44" fmla="*/ 34121 h 78328"/>
                  <a:gd name="connsiteX45" fmla="*/ 100905 w 101153"/>
                  <a:gd name="connsiteY45" fmla="*/ 31631 h 78328"/>
                  <a:gd name="connsiteX46" fmla="*/ 99454 w 101153"/>
                  <a:gd name="connsiteY46" fmla="*/ 30352 h 78328"/>
                  <a:gd name="connsiteX47" fmla="*/ 96001 w 101153"/>
                  <a:gd name="connsiteY47" fmla="*/ 30352 h 78328"/>
                  <a:gd name="connsiteX48" fmla="*/ 96001 w 101153"/>
                  <a:gd name="connsiteY48" fmla="*/ 29094 h 78328"/>
                  <a:gd name="connsiteX49" fmla="*/ 94739 w 101153"/>
                  <a:gd name="connsiteY49" fmla="*/ 27455 h 78328"/>
                  <a:gd name="connsiteX50" fmla="*/ 95642 w 101153"/>
                  <a:gd name="connsiteY50" fmla="*/ 24729 h 78328"/>
                  <a:gd name="connsiteX51" fmla="*/ 93464 w 101153"/>
                  <a:gd name="connsiteY51" fmla="*/ 24729 h 78328"/>
                  <a:gd name="connsiteX52" fmla="*/ 91641 w 101153"/>
                  <a:gd name="connsiteY52" fmla="*/ 26368 h 78328"/>
                  <a:gd name="connsiteX53" fmla="*/ 89643 w 101153"/>
                  <a:gd name="connsiteY53" fmla="*/ 26539 h 78328"/>
                  <a:gd name="connsiteX54" fmla="*/ 91465 w 101153"/>
                  <a:gd name="connsiteY54" fmla="*/ 22363 h 78328"/>
                  <a:gd name="connsiteX55" fmla="*/ 93464 w 101153"/>
                  <a:gd name="connsiteY55" fmla="*/ 19628 h 78328"/>
                  <a:gd name="connsiteX56" fmla="*/ 92912 w 101153"/>
                  <a:gd name="connsiteY56" fmla="*/ 17621 h 78328"/>
                  <a:gd name="connsiteX57" fmla="*/ 88735 w 101153"/>
                  <a:gd name="connsiteY57" fmla="*/ 15452 h 78328"/>
                  <a:gd name="connsiteX58" fmla="*/ 89279 w 101153"/>
                  <a:gd name="connsiteY58" fmla="*/ 11819 h 78328"/>
                  <a:gd name="connsiteX59" fmla="*/ 85826 w 101153"/>
                  <a:gd name="connsiteY59" fmla="*/ 6915 h 78328"/>
                  <a:gd name="connsiteX60" fmla="*/ 84559 w 101153"/>
                  <a:gd name="connsiteY60" fmla="*/ 5105 h 78328"/>
                  <a:gd name="connsiteX61" fmla="*/ 81110 w 101153"/>
                  <a:gd name="connsiteY61" fmla="*/ 6192 h 78328"/>
                  <a:gd name="connsiteX62" fmla="*/ 77297 w 101153"/>
                  <a:gd name="connsiteY62" fmla="*/ 4934 h 78328"/>
                  <a:gd name="connsiteX63" fmla="*/ 74747 w 101153"/>
                  <a:gd name="connsiteY63" fmla="*/ 5456 h 78328"/>
                  <a:gd name="connsiteX64" fmla="*/ 71290 w 101153"/>
                  <a:gd name="connsiteY64" fmla="*/ 9470 h 78328"/>
                  <a:gd name="connsiteX65" fmla="*/ 70023 w 101153"/>
                  <a:gd name="connsiteY65" fmla="*/ 9470 h 78328"/>
                  <a:gd name="connsiteX66" fmla="*/ 67109 w 101153"/>
                  <a:gd name="connsiteY66" fmla="*/ 11823 h 78328"/>
                  <a:gd name="connsiteX67" fmla="*/ 64208 w 101153"/>
                  <a:gd name="connsiteY67" fmla="*/ 11643 h 78328"/>
                  <a:gd name="connsiteX68" fmla="*/ 58576 w 101153"/>
                  <a:gd name="connsiteY68" fmla="*/ 8370 h 78328"/>
                  <a:gd name="connsiteX69" fmla="*/ 55483 w 101153"/>
                  <a:gd name="connsiteY69" fmla="*/ 9632 h 78328"/>
                  <a:gd name="connsiteX70" fmla="*/ 53668 w 101153"/>
                  <a:gd name="connsiteY70" fmla="*/ 8545 h 78328"/>
                  <a:gd name="connsiteX71" fmla="*/ 53125 w 101153"/>
                  <a:gd name="connsiteY71" fmla="*/ 6915 h 78328"/>
                  <a:gd name="connsiteX72" fmla="*/ 50579 w 101153"/>
                  <a:gd name="connsiteY72" fmla="*/ 6543 h 78328"/>
                  <a:gd name="connsiteX73" fmla="*/ 48949 w 101153"/>
                  <a:gd name="connsiteY73" fmla="*/ 4934 h 78328"/>
                  <a:gd name="connsiteX74" fmla="*/ 46043 w 101153"/>
                  <a:gd name="connsiteY74" fmla="*/ 4934 h 78328"/>
                  <a:gd name="connsiteX75" fmla="*/ 44229 w 101153"/>
                  <a:gd name="connsiteY75" fmla="*/ 5627 h 78328"/>
                  <a:gd name="connsiteX76" fmla="*/ 39136 w 101153"/>
                  <a:gd name="connsiteY76" fmla="*/ 4369 h 78328"/>
                  <a:gd name="connsiteX77" fmla="*/ 34960 w 101153"/>
                  <a:gd name="connsiteY77" fmla="*/ 4369 h 78328"/>
                  <a:gd name="connsiteX78" fmla="*/ 27142 w 101153"/>
                  <a:gd name="connsiteY78" fmla="*/ 0 h 78328"/>
                  <a:gd name="connsiteX79" fmla="*/ 17514 w 101153"/>
                  <a:gd name="connsiteY79" fmla="*/ 0 h 78328"/>
                  <a:gd name="connsiteX80" fmla="*/ 15345 w 101153"/>
                  <a:gd name="connsiteY80" fmla="*/ 0 h 78328"/>
                  <a:gd name="connsiteX81" fmla="*/ 15704 w 101153"/>
                  <a:gd name="connsiteY81" fmla="*/ 4729 h 78328"/>
                  <a:gd name="connsiteX82" fmla="*/ 15345 w 101153"/>
                  <a:gd name="connsiteY82" fmla="*/ 8729 h 78328"/>
                  <a:gd name="connsiteX83" fmla="*/ 15345 w 101153"/>
                  <a:gd name="connsiteY83" fmla="*/ 12003 h 78328"/>
                  <a:gd name="connsiteX84" fmla="*/ 16787 w 101153"/>
                  <a:gd name="connsiteY84" fmla="*/ 13274 h 78328"/>
                  <a:gd name="connsiteX85" fmla="*/ 16787 w 101153"/>
                  <a:gd name="connsiteY85" fmla="*/ 16008 h 78328"/>
                  <a:gd name="connsiteX86" fmla="*/ 14429 w 101153"/>
                  <a:gd name="connsiteY86" fmla="*/ 17621 h 78328"/>
                  <a:gd name="connsiteX87" fmla="*/ 9880 w 101153"/>
                  <a:gd name="connsiteY87" fmla="*/ 18901 h 78328"/>
                  <a:gd name="connsiteX88" fmla="*/ 5700 w 101153"/>
                  <a:gd name="connsiteY88" fmla="*/ 20908 h 78328"/>
                  <a:gd name="connsiteX89" fmla="*/ 2807 w 101153"/>
                  <a:gd name="connsiteY89" fmla="*/ 21627 h 78328"/>
                  <a:gd name="connsiteX90" fmla="*/ 0 w 101153"/>
                  <a:gd name="connsiteY90" fmla="*/ 26997 h 78328"/>
                  <a:gd name="connsiteX91" fmla="*/ 2867 w 101153"/>
                  <a:gd name="connsiteY91" fmla="*/ 32085 h 78328"/>
                  <a:gd name="connsiteX92" fmla="*/ 7343 w 101153"/>
                  <a:gd name="connsiteY92" fmla="*/ 36963 h 78328"/>
                  <a:gd name="connsiteX93" fmla="*/ 19329 w 101153"/>
                  <a:gd name="connsiteY93" fmla="*/ 46428 h 78328"/>
                  <a:gd name="connsiteX94" fmla="*/ 21905 w 101153"/>
                  <a:gd name="connsiteY94" fmla="*/ 50147 h 78328"/>
                  <a:gd name="connsiteX95" fmla="*/ 21905 w 101153"/>
                  <a:gd name="connsiteY95" fmla="*/ 50147 h 78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Lst>
                <a:rect l="l" t="t" r="r" b="b"/>
                <a:pathLst>
                  <a:path w="101153" h="78328">
                    <a:moveTo>
                      <a:pt x="21905" y="50147"/>
                    </a:moveTo>
                    <a:lnTo>
                      <a:pt x="26890" y="49368"/>
                    </a:lnTo>
                    <a:lnTo>
                      <a:pt x="31246" y="46993"/>
                    </a:lnTo>
                    <a:lnTo>
                      <a:pt x="31246" y="45157"/>
                    </a:lnTo>
                    <a:lnTo>
                      <a:pt x="37288" y="39389"/>
                    </a:lnTo>
                    <a:lnTo>
                      <a:pt x="41084" y="37844"/>
                    </a:lnTo>
                    <a:lnTo>
                      <a:pt x="52881" y="37844"/>
                    </a:lnTo>
                    <a:lnTo>
                      <a:pt x="59616" y="50211"/>
                    </a:lnTo>
                    <a:lnTo>
                      <a:pt x="59484" y="52603"/>
                    </a:lnTo>
                    <a:lnTo>
                      <a:pt x="62291" y="54978"/>
                    </a:lnTo>
                    <a:lnTo>
                      <a:pt x="62145" y="57515"/>
                    </a:lnTo>
                    <a:lnTo>
                      <a:pt x="60318" y="58089"/>
                    </a:lnTo>
                    <a:lnTo>
                      <a:pt x="59903" y="60601"/>
                    </a:lnTo>
                    <a:lnTo>
                      <a:pt x="61580" y="61315"/>
                    </a:lnTo>
                    <a:lnTo>
                      <a:pt x="61371" y="62629"/>
                    </a:lnTo>
                    <a:lnTo>
                      <a:pt x="64597" y="61276"/>
                    </a:lnTo>
                    <a:lnTo>
                      <a:pt x="65859" y="61456"/>
                    </a:lnTo>
                    <a:lnTo>
                      <a:pt x="71628" y="59650"/>
                    </a:lnTo>
                    <a:lnTo>
                      <a:pt x="74148" y="60913"/>
                    </a:lnTo>
                    <a:lnTo>
                      <a:pt x="76138" y="63968"/>
                    </a:lnTo>
                    <a:lnTo>
                      <a:pt x="78842" y="65607"/>
                    </a:lnTo>
                    <a:lnTo>
                      <a:pt x="78123" y="73900"/>
                    </a:lnTo>
                    <a:lnTo>
                      <a:pt x="81906" y="78239"/>
                    </a:lnTo>
                    <a:lnTo>
                      <a:pt x="83348" y="78046"/>
                    </a:lnTo>
                    <a:lnTo>
                      <a:pt x="87131" y="74970"/>
                    </a:lnTo>
                    <a:lnTo>
                      <a:pt x="88586" y="75167"/>
                    </a:lnTo>
                    <a:lnTo>
                      <a:pt x="90562" y="76429"/>
                    </a:lnTo>
                    <a:lnTo>
                      <a:pt x="92099" y="78329"/>
                    </a:lnTo>
                    <a:lnTo>
                      <a:pt x="94662" y="77032"/>
                    </a:lnTo>
                    <a:lnTo>
                      <a:pt x="98423" y="68564"/>
                    </a:lnTo>
                    <a:lnTo>
                      <a:pt x="98265" y="65889"/>
                    </a:lnTo>
                    <a:lnTo>
                      <a:pt x="95753" y="62132"/>
                    </a:lnTo>
                    <a:lnTo>
                      <a:pt x="95599" y="59929"/>
                    </a:lnTo>
                    <a:lnTo>
                      <a:pt x="96707" y="59124"/>
                    </a:lnTo>
                    <a:lnTo>
                      <a:pt x="99210" y="59454"/>
                    </a:lnTo>
                    <a:lnTo>
                      <a:pt x="99373" y="57562"/>
                    </a:lnTo>
                    <a:lnTo>
                      <a:pt x="97799" y="55046"/>
                    </a:lnTo>
                    <a:lnTo>
                      <a:pt x="96083" y="53489"/>
                    </a:lnTo>
                    <a:lnTo>
                      <a:pt x="95757" y="47660"/>
                    </a:lnTo>
                    <a:lnTo>
                      <a:pt x="96228" y="45628"/>
                    </a:lnTo>
                    <a:lnTo>
                      <a:pt x="95603" y="39967"/>
                    </a:lnTo>
                    <a:lnTo>
                      <a:pt x="94979" y="38400"/>
                    </a:lnTo>
                    <a:lnTo>
                      <a:pt x="94979" y="36359"/>
                    </a:lnTo>
                    <a:lnTo>
                      <a:pt x="101093" y="34160"/>
                    </a:lnTo>
                    <a:lnTo>
                      <a:pt x="101153" y="34121"/>
                    </a:lnTo>
                    <a:lnTo>
                      <a:pt x="100905" y="31631"/>
                    </a:lnTo>
                    <a:lnTo>
                      <a:pt x="99454" y="30352"/>
                    </a:lnTo>
                    <a:lnTo>
                      <a:pt x="96001" y="30352"/>
                    </a:lnTo>
                    <a:lnTo>
                      <a:pt x="96001" y="29094"/>
                    </a:lnTo>
                    <a:lnTo>
                      <a:pt x="94739" y="27455"/>
                    </a:lnTo>
                    <a:lnTo>
                      <a:pt x="95642" y="24729"/>
                    </a:lnTo>
                    <a:lnTo>
                      <a:pt x="93464" y="24729"/>
                    </a:lnTo>
                    <a:lnTo>
                      <a:pt x="91641" y="26368"/>
                    </a:lnTo>
                    <a:lnTo>
                      <a:pt x="89643" y="26539"/>
                    </a:lnTo>
                    <a:lnTo>
                      <a:pt x="91465" y="22363"/>
                    </a:lnTo>
                    <a:lnTo>
                      <a:pt x="93464" y="19628"/>
                    </a:lnTo>
                    <a:lnTo>
                      <a:pt x="92912" y="17621"/>
                    </a:lnTo>
                    <a:lnTo>
                      <a:pt x="88735" y="15452"/>
                    </a:lnTo>
                    <a:lnTo>
                      <a:pt x="89279" y="11819"/>
                    </a:lnTo>
                    <a:lnTo>
                      <a:pt x="85826" y="6915"/>
                    </a:lnTo>
                    <a:lnTo>
                      <a:pt x="84559" y="5105"/>
                    </a:lnTo>
                    <a:lnTo>
                      <a:pt x="81110" y="6192"/>
                    </a:lnTo>
                    <a:lnTo>
                      <a:pt x="77297" y="4934"/>
                    </a:lnTo>
                    <a:lnTo>
                      <a:pt x="74747" y="5456"/>
                    </a:lnTo>
                    <a:lnTo>
                      <a:pt x="71290" y="9470"/>
                    </a:lnTo>
                    <a:lnTo>
                      <a:pt x="70023" y="9470"/>
                    </a:lnTo>
                    <a:lnTo>
                      <a:pt x="67109" y="11823"/>
                    </a:lnTo>
                    <a:lnTo>
                      <a:pt x="64208" y="11643"/>
                    </a:lnTo>
                    <a:lnTo>
                      <a:pt x="58576" y="8370"/>
                    </a:lnTo>
                    <a:lnTo>
                      <a:pt x="55483" y="9632"/>
                    </a:lnTo>
                    <a:lnTo>
                      <a:pt x="53668" y="8545"/>
                    </a:lnTo>
                    <a:lnTo>
                      <a:pt x="53125" y="6915"/>
                    </a:lnTo>
                    <a:lnTo>
                      <a:pt x="50579" y="6543"/>
                    </a:lnTo>
                    <a:lnTo>
                      <a:pt x="48949" y="4934"/>
                    </a:lnTo>
                    <a:lnTo>
                      <a:pt x="46043" y="4934"/>
                    </a:lnTo>
                    <a:lnTo>
                      <a:pt x="44229" y="5627"/>
                    </a:lnTo>
                    <a:lnTo>
                      <a:pt x="39136" y="4369"/>
                    </a:lnTo>
                    <a:lnTo>
                      <a:pt x="34960" y="4369"/>
                    </a:lnTo>
                    <a:lnTo>
                      <a:pt x="27142" y="0"/>
                    </a:lnTo>
                    <a:lnTo>
                      <a:pt x="17514" y="0"/>
                    </a:lnTo>
                    <a:lnTo>
                      <a:pt x="15345" y="0"/>
                    </a:lnTo>
                    <a:lnTo>
                      <a:pt x="15704" y="4729"/>
                    </a:lnTo>
                    <a:lnTo>
                      <a:pt x="15345" y="8729"/>
                    </a:lnTo>
                    <a:lnTo>
                      <a:pt x="15345" y="12003"/>
                    </a:lnTo>
                    <a:lnTo>
                      <a:pt x="16787" y="13274"/>
                    </a:lnTo>
                    <a:lnTo>
                      <a:pt x="16787" y="16008"/>
                    </a:lnTo>
                    <a:lnTo>
                      <a:pt x="14429" y="17621"/>
                    </a:lnTo>
                    <a:lnTo>
                      <a:pt x="9880" y="18901"/>
                    </a:lnTo>
                    <a:lnTo>
                      <a:pt x="5700" y="20908"/>
                    </a:lnTo>
                    <a:lnTo>
                      <a:pt x="2807" y="21627"/>
                    </a:lnTo>
                    <a:lnTo>
                      <a:pt x="0" y="26997"/>
                    </a:lnTo>
                    <a:cubicBezTo>
                      <a:pt x="1301" y="28400"/>
                      <a:pt x="2336" y="30001"/>
                      <a:pt x="2867" y="32085"/>
                    </a:cubicBezTo>
                    <a:cubicBezTo>
                      <a:pt x="3436" y="34408"/>
                      <a:pt x="5225" y="36009"/>
                      <a:pt x="7343" y="36963"/>
                    </a:cubicBezTo>
                    <a:cubicBezTo>
                      <a:pt x="12170" y="39102"/>
                      <a:pt x="15944" y="42573"/>
                      <a:pt x="19329" y="46428"/>
                    </a:cubicBezTo>
                    <a:cubicBezTo>
                      <a:pt x="20274" y="47507"/>
                      <a:pt x="21280" y="48807"/>
                      <a:pt x="21905" y="50147"/>
                    </a:cubicBezTo>
                    <a:lnTo>
                      <a:pt x="21905" y="50147"/>
                    </a:lnTo>
                    <a:close/>
                  </a:path>
                </a:pathLst>
              </a:custGeom>
              <a:grpFill/>
              <a:ln w="5028" cap="flat">
                <a:solidFill>
                  <a:schemeClr val="bg1"/>
                </a:solidFill>
                <a:prstDash val="solid"/>
                <a:miter/>
              </a:ln>
            </p:spPr>
            <p:txBody>
              <a:bodyPr rtlCol="0" anchor="ctr"/>
              <a:lstStyle/>
              <a:p>
                <a:endParaRPr lang="en-US"/>
              </a:p>
            </p:txBody>
          </p:sp>
          <p:sp>
            <p:nvSpPr>
              <p:cNvPr id="596" name="Freeform 595">
                <a:extLst>
                  <a:ext uri="{FF2B5EF4-FFF2-40B4-BE49-F238E27FC236}">
                    <a16:creationId xmlns:a16="http://schemas.microsoft.com/office/drawing/2014/main" id="{EA591262-0923-F4DC-B8BC-A6CB60C2E577}"/>
                  </a:ext>
                </a:extLst>
              </p:cNvPr>
              <p:cNvSpPr/>
              <p:nvPr/>
            </p:nvSpPr>
            <p:spPr>
              <a:xfrm>
                <a:off x="5975742" y="4983371"/>
                <a:ext cx="1031" cy="2939"/>
              </a:xfrm>
              <a:custGeom>
                <a:avLst/>
                <a:gdLst>
                  <a:gd name="connsiteX0" fmla="*/ 0 w 1031"/>
                  <a:gd name="connsiteY0" fmla="*/ 0 h 2939"/>
                  <a:gd name="connsiteX1" fmla="*/ 1031 w 1031"/>
                  <a:gd name="connsiteY1" fmla="*/ 2940 h 2939"/>
                  <a:gd name="connsiteX2" fmla="*/ 0 w 1031"/>
                  <a:gd name="connsiteY2" fmla="*/ 0 h 2939"/>
                </a:gdLst>
                <a:ahLst/>
                <a:cxnLst>
                  <a:cxn ang="0">
                    <a:pos x="connsiteX0" y="connsiteY0"/>
                  </a:cxn>
                  <a:cxn ang="0">
                    <a:pos x="connsiteX1" y="connsiteY1"/>
                  </a:cxn>
                  <a:cxn ang="0">
                    <a:pos x="connsiteX2" y="connsiteY2"/>
                  </a:cxn>
                </a:cxnLst>
                <a:rect l="l" t="t" r="r" b="b"/>
                <a:pathLst>
                  <a:path w="1031" h="2939">
                    <a:moveTo>
                      <a:pt x="0" y="0"/>
                    </a:moveTo>
                    <a:cubicBezTo>
                      <a:pt x="304" y="1001"/>
                      <a:pt x="629" y="1977"/>
                      <a:pt x="1031" y="2940"/>
                    </a:cubicBezTo>
                    <a:cubicBezTo>
                      <a:pt x="625" y="1973"/>
                      <a:pt x="304" y="1001"/>
                      <a:pt x="0" y="0"/>
                    </a:cubicBezTo>
                    <a:close/>
                  </a:path>
                </a:pathLst>
              </a:custGeom>
              <a:grpFill/>
              <a:ln w="5028" cap="flat">
                <a:solidFill>
                  <a:schemeClr val="bg1"/>
                </a:solidFill>
                <a:prstDash val="solid"/>
                <a:miter/>
              </a:ln>
            </p:spPr>
            <p:txBody>
              <a:bodyPr rtlCol="0" anchor="ctr"/>
              <a:lstStyle/>
              <a:p>
                <a:endParaRPr lang="en-US"/>
              </a:p>
            </p:txBody>
          </p:sp>
          <p:sp>
            <p:nvSpPr>
              <p:cNvPr id="597" name="Freeform 596">
                <a:extLst>
                  <a:ext uri="{FF2B5EF4-FFF2-40B4-BE49-F238E27FC236}">
                    <a16:creationId xmlns:a16="http://schemas.microsoft.com/office/drawing/2014/main" id="{0C7B5965-D456-226C-72B6-87E8FB626D44}"/>
                  </a:ext>
                </a:extLst>
              </p:cNvPr>
              <p:cNvSpPr/>
              <p:nvPr/>
            </p:nvSpPr>
            <p:spPr>
              <a:xfrm>
                <a:off x="5977578" y="4988138"/>
                <a:ext cx="1210" cy="2469"/>
              </a:xfrm>
              <a:custGeom>
                <a:avLst/>
                <a:gdLst>
                  <a:gd name="connsiteX0" fmla="*/ 0 w 1210"/>
                  <a:gd name="connsiteY0" fmla="*/ 0 h 2469"/>
                  <a:gd name="connsiteX1" fmla="*/ 1211 w 1210"/>
                  <a:gd name="connsiteY1" fmla="*/ 2469 h 2469"/>
                  <a:gd name="connsiteX2" fmla="*/ 0 w 1210"/>
                  <a:gd name="connsiteY2" fmla="*/ 0 h 2469"/>
                </a:gdLst>
                <a:ahLst/>
                <a:cxnLst>
                  <a:cxn ang="0">
                    <a:pos x="connsiteX0" y="connsiteY0"/>
                  </a:cxn>
                  <a:cxn ang="0">
                    <a:pos x="connsiteX1" y="connsiteY1"/>
                  </a:cxn>
                  <a:cxn ang="0">
                    <a:pos x="connsiteX2" y="connsiteY2"/>
                  </a:cxn>
                </a:cxnLst>
                <a:rect l="l" t="t" r="r" b="b"/>
                <a:pathLst>
                  <a:path w="1210" h="2469">
                    <a:moveTo>
                      <a:pt x="0" y="0"/>
                    </a:moveTo>
                    <a:cubicBezTo>
                      <a:pt x="394" y="839"/>
                      <a:pt x="792" y="1660"/>
                      <a:pt x="1211" y="2469"/>
                    </a:cubicBezTo>
                    <a:cubicBezTo>
                      <a:pt x="792" y="1660"/>
                      <a:pt x="398" y="839"/>
                      <a:pt x="0" y="0"/>
                    </a:cubicBezTo>
                    <a:close/>
                  </a:path>
                </a:pathLst>
              </a:custGeom>
              <a:grpFill/>
              <a:ln w="5028" cap="flat">
                <a:solidFill>
                  <a:schemeClr val="bg1"/>
                </a:solidFill>
                <a:prstDash val="solid"/>
                <a:miter/>
              </a:ln>
            </p:spPr>
            <p:txBody>
              <a:bodyPr rtlCol="0" anchor="ctr"/>
              <a:lstStyle/>
              <a:p>
                <a:endParaRPr lang="en-US"/>
              </a:p>
            </p:txBody>
          </p:sp>
        </p:grpSp>
        <p:sp>
          <p:nvSpPr>
            <p:cNvPr id="572" name="Freeform 571">
              <a:extLst>
                <a:ext uri="{FF2B5EF4-FFF2-40B4-BE49-F238E27FC236}">
                  <a16:creationId xmlns:a16="http://schemas.microsoft.com/office/drawing/2014/main" id="{2A9AB561-F284-60B2-9F60-424B04E375EE}"/>
                </a:ext>
              </a:extLst>
            </p:cNvPr>
            <p:cNvSpPr/>
            <p:nvPr/>
          </p:nvSpPr>
          <p:spPr>
            <a:xfrm>
              <a:off x="5927260" y="4923815"/>
              <a:ext cx="41524" cy="27908"/>
            </a:xfrm>
            <a:custGeom>
              <a:avLst/>
              <a:gdLst>
                <a:gd name="connsiteX0" fmla="*/ 24737 w 41524"/>
                <a:gd name="connsiteY0" fmla="*/ 27908 h 27908"/>
                <a:gd name="connsiteX1" fmla="*/ 27544 w 41524"/>
                <a:gd name="connsiteY1" fmla="*/ 22538 h 27908"/>
                <a:gd name="connsiteX2" fmla="*/ 30437 w 41524"/>
                <a:gd name="connsiteY2" fmla="*/ 21819 h 27908"/>
                <a:gd name="connsiteX3" fmla="*/ 34618 w 41524"/>
                <a:gd name="connsiteY3" fmla="*/ 19812 h 27908"/>
                <a:gd name="connsiteX4" fmla="*/ 39166 w 41524"/>
                <a:gd name="connsiteY4" fmla="*/ 18533 h 27908"/>
                <a:gd name="connsiteX5" fmla="*/ 41524 w 41524"/>
                <a:gd name="connsiteY5" fmla="*/ 16919 h 27908"/>
                <a:gd name="connsiteX6" fmla="*/ 41524 w 41524"/>
                <a:gd name="connsiteY6" fmla="*/ 14185 h 27908"/>
                <a:gd name="connsiteX7" fmla="*/ 40082 w 41524"/>
                <a:gd name="connsiteY7" fmla="*/ 12914 h 27908"/>
                <a:gd name="connsiteX8" fmla="*/ 40082 w 41524"/>
                <a:gd name="connsiteY8" fmla="*/ 9641 h 27908"/>
                <a:gd name="connsiteX9" fmla="*/ 40442 w 41524"/>
                <a:gd name="connsiteY9" fmla="*/ 5640 h 27908"/>
                <a:gd name="connsiteX10" fmla="*/ 40082 w 41524"/>
                <a:gd name="connsiteY10" fmla="*/ 1010 h 27908"/>
                <a:gd name="connsiteX11" fmla="*/ 36740 w 41524"/>
                <a:gd name="connsiteY11" fmla="*/ 124 h 27908"/>
                <a:gd name="connsiteX12" fmla="*/ 28178 w 41524"/>
                <a:gd name="connsiteY12" fmla="*/ 0 h 27908"/>
                <a:gd name="connsiteX13" fmla="*/ 23967 w 41524"/>
                <a:gd name="connsiteY13" fmla="*/ 282 h 27908"/>
                <a:gd name="connsiteX14" fmla="*/ 18909 w 41524"/>
                <a:gd name="connsiteY14" fmla="*/ 2114 h 27908"/>
                <a:gd name="connsiteX15" fmla="*/ 15533 w 41524"/>
                <a:gd name="connsiteY15" fmla="*/ 5627 h 27908"/>
                <a:gd name="connsiteX16" fmla="*/ 6543 w 41524"/>
                <a:gd name="connsiteY16" fmla="*/ 4767 h 27908"/>
                <a:gd name="connsiteX17" fmla="*/ 1630 w 41524"/>
                <a:gd name="connsiteY17" fmla="*/ 7013 h 27908"/>
                <a:gd name="connsiteX18" fmla="*/ 0 w 41524"/>
                <a:gd name="connsiteY18" fmla="*/ 6765 h 27908"/>
                <a:gd name="connsiteX19" fmla="*/ 7630 w 41524"/>
                <a:gd name="connsiteY19" fmla="*/ 13423 h 27908"/>
                <a:gd name="connsiteX20" fmla="*/ 17099 w 41524"/>
                <a:gd name="connsiteY20" fmla="*/ 16885 h 27908"/>
                <a:gd name="connsiteX21" fmla="*/ 17073 w 41524"/>
                <a:gd name="connsiteY21" fmla="*/ 16534 h 27908"/>
                <a:gd name="connsiteX22" fmla="*/ 17574 w 41524"/>
                <a:gd name="connsiteY22" fmla="*/ 15832 h 27908"/>
                <a:gd name="connsiteX23" fmla="*/ 17215 w 41524"/>
                <a:gd name="connsiteY23" fmla="*/ 16919 h 27908"/>
                <a:gd name="connsiteX24" fmla="*/ 17099 w 41524"/>
                <a:gd name="connsiteY24" fmla="*/ 16885 h 27908"/>
                <a:gd name="connsiteX25" fmla="*/ 21541 w 41524"/>
                <a:gd name="connsiteY25" fmla="*/ 25187 h 27908"/>
                <a:gd name="connsiteX26" fmla="*/ 24737 w 41524"/>
                <a:gd name="connsiteY26" fmla="*/ 27908 h 27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41524" h="27908">
                  <a:moveTo>
                    <a:pt x="24737" y="27908"/>
                  </a:moveTo>
                  <a:lnTo>
                    <a:pt x="27544" y="22538"/>
                  </a:lnTo>
                  <a:lnTo>
                    <a:pt x="30437" y="21819"/>
                  </a:lnTo>
                  <a:lnTo>
                    <a:pt x="34618" y="19812"/>
                  </a:lnTo>
                  <a:lnTo>
                    <a:pt x="39166" y="18533"/>
                  </a:lnTo>
                  <a:lnTo>
                    <a:pt x="41524" y="16919"/>
                  </a:lnTo>
                  <a:lnTo>
                    <a:pt x="41524" y="14185"/>
                  </a:lnTo>
                  <a:lnTo>
                    <a:pt x="40082" y="12914"/>
                  </a:lnTo>
                  <a:lnTo>
                    <a:pt x="40082" y="9641"/>
                  </a:lnTo>
                  <a:lnTo>
                    <a:pt x="40442" y="5640"/>
                  </a:lnTo>
                  <a:lnTo>
                    <a:pt x="40082" y="1010"/>
                  </a:lnTo>
                  <a:lnTo>
                    <a:pt x="36740" y="124"/>
                  </a:lnTo>
                  <a:lnTo>
                    <a:pt x="28178" y="0"/>
                  </a:lnTo>
                  <a:lnTo>
                    <a:pt x="23967" y="282"/>
                  </a:lnTo>
                  <a:lnTo>
                    <a:pt x="18909" y="2114"/>
                  </a:lnTo>
                  <a:lnTo>
                    <a:pt x="15533" y="5627"/>
                  </a:lnTo>
                  <a:lnTo>
                    <a:pt x="6543" y="4767"/>
                  </a:lnTo>
                  <a:lnTo>
                    <a:pt x="1630" y="7013"/>
                  </a:lnTo>
                  <a:lnTo>
                    <a:pt x="0" y="6765"/>
                  </a:lnTo>
                  <a:cubicBezTo>
                    <a:pt x="1784" y="9756"/>
                    <a:pt x="4549" y="11874"/>
                    <a:pt x="7630" y="13423"/>
                  </a:cubicBezTo>
                  <a:cubicBezTo>
                    <a:pt x="10599" y="14943"/>
                    <a:pt x="13928" y="15777"/>
                    <a:pt x="17099" y="16885"/>
                  </a:cubicBezTo>
                  <a:cubicBezTo>
                    <a:pt x="17099" y="16770"/>
                    <a:pt x="17073" y="16650"/>
                    <a:pt x="17073" y="16534"/>
                  </a:cubicBezTo>
                  <a:lnTo>
                    <a:pt x="17574" y="15832"/>
                  </a:lnTo>
                  <a:lnTo>
                    <a:pt x="17215" y="16919"/>
                  </a:lnTo>
                  <a:cubicBezTo>
                    <a:pt x="17176" y="16919"/>
                    <a:pt x="17151" y="16894"/>
                    <a:pt x="17099" y="16885"/>
                  </a:cubicBezTo>
                  <a:cubicBezTo>
                    <a:pt x="17112" y="20428"/>
                    <a:pt x="18468" y="23334"/>
                    <a:pt x="21541" y="25187"/>
                  </a:cubicBezTo>
                  <a:cubicBezTo>
                    <a:pt x="22812" y="25957"/>
                    <a:pt x="23809" y="26903"/>
                    <a:pt x="24737" y="27908"/>
                  </a:cubicBezTo>
                  <a:close/>
                </a:path>
              </a:pathLst>
            </a:custGeom>
            <a:grpFill/>
            <a:ln w="5028" cap="flat">
              <a:solidFill>
                <a:schemeClr val="bg1"/>
              </a:solidFill>
              <a:prstDash val="solid"/>
              <a:miter/>
            </a:ln>
          </p:spPr>
          <p:txBody>
            <a:bodyPr rtlCol="0" anchor="ctr"/>
            <a:lstStyle/>
            <a:p>
              <a:endParaRPr lang="en-US"/>
            </a:p>
          </p:txBody>
        </p:sp>
        <p:sp>
          <p:nvSpPr>
            <p:cNvPr id="573" name="Freeform 572">
              <a:extLst>
                <a:ext uri="{FF2B5EF4-FFF2-40B4-BE49-F238E27FC236}">
                  <a16:creationId xmlns:a16="http://schemas.microsoft.com/office/drawing/2014/main" id="{2B4CCB14-CADC-6C21-6844-55716E009D8C}"/>
                </a:ext>
              </a:extLst>
            </p:cNvPr>
            <p:cNvSpPr/>
            <p:nvPr/>
          </p:nvSpPr>
          <p:spPr>
            <a:xfrm>
              <a:off x="5923931" y="4906416"/>
              <a:ext cx="43150" cy="12922"/>
            </a:xfrm>
            <a:custGeom>
              <a:avLst/>
              <a:gdLst>
                <a:gd name="connsiteX0" fmla="*/ 39787 w 43150"/>
                <a:gd name="connsiteY0" fmla="*/ 10390 h 12922"/>
                <a:gd name="connsiteX1" fmla="*/ 42316 w 43150"/>
                <a:gd name="connsiteY1" fmla="*/ 10103 h 12922"/>
                <a:gd name="connsiteX2" fmla="*/ 43150 w 43150"/>
                <a:gd name="connsiteY2" fmla="*/ 8691 h 12922"/>
                <a:gd name="connsiteX3" fmla="*/ 42731 w 43150"/>
                <a:gd name="connsiteY3" fmla="*/ 7146 h 12922"/>
                <a:gd name="connsiteX4" fmla="*/ 41473 w 43150"/>
                <a:gd name="connsiteY4" fmla="*/ 7146 h 12922"/>
                <a:gd name="connsiteX5" fmla="*/ 34875 w 43150"/>
                <a:gd name="connsiteY5" fmla="*/ 3218 h 12922"/>
                <a:gd name="connsiteX6" fmla="*/ 32756 w 43150"/>
                <a:gd name="connsiteY6" fmla="*/ 3218 h 12922"/>
                <a:gd name="connsiteX7" fmla="*/ 27575 w 43150"/>
                <a:gd name="connsiteY7" fmla="*/ 419 h 12922"/>
                <a:gd name="connsiteX8" fmla="*/ 24331 w 43150"/>
                <a:gd name="connsiteY8" fmla="*/ 419 h 12922"/>
                <a:gd name="connsiteX9" fmla="*/ 22234 w 43150"/>
                <a:gd name="connsiteY9" fmla="*/ 0 h 12922"/>
                <a:gd name="connsiteX10" fmla="*/ 17874 w 43150"/>
                <a:gd name="connsiteY10" fmla="*/ 1673 h 12922"/>
                <a:gd name="connsiteX11" fmla="*/ 13385 w 43150"/>
                <a:gd name="connsiteY11" fmla="*/ 5049 h 12922"/>
                <a:gd name="connsiteX12" fmla="*/ 10843 w 43150"/>
                <a:gd name="connsiteY12" fmla="*/ 5477 h 12922"/>
                <a:gd name="connsiteX13" fmla="*/ 9303 w 43150"/>
                <a:gd name="connsiteY13" fmla="*/ 6307 h 12922"/>
                <a:gd name="connsiteX14" fmla="*/ 1489 w 43150"/>
                <a:gd name="connsiteY14" fmla="*/ 6218 h 12922"/>
                <a:gd name="connsiteX15" fmla="*/ 1014 w 43150"/>
                <a:gd name="connsiteY15" fmla="*/ 7929 h 12922"/>
                <a:gd name="connsiteX16" fmla="*/ 0 w 43150"/>
                <a:gd name="connsiteY16" fmla="*/ 12923 h 12922"/>
                <a:gd name="connsiteX17" fmla="*/ 1866 w 43150"/>
                <a:gd name="connsiteY17" fmla="*/ 11776 h 12922"/>
                <a:gd name="connsiteX18" fmla="*/ 10711 w 43150"/>
                <a:gd name="connsiteY18" fmla="*/ 11519 h 12922"/>
                <a:gd name="connsiteX19" fmla="*/ 13094 w 43150"/>
                <a:gd name="connsiteY19" fmla="*/ 8558 h 12922"/>
                <a:gd name="connsiteX20" fmla="*/ 15345 w 43150"/>
                <a:gd name="connsiteY20" fmla="*/ 8434 h 12922"/>
                <a:gd name="connsiteX21" fmla="*/ 18567 w 43150"/>
                <a:gd name="connsiteY21" fmla="*/ 6307 h 12922"/>
                <a:gd name="connsiteX22" fmla="*/ 21242 w 43150"/>
                <a:gd name="connsiteY22" fmla="*/ 7022 h 12922"/>
                <a:gd name="connsiteX23" fmla="*/ 23633 w 43150"/>
                <a:gd name="connsiteY23" fmla="*/ 5477 h 12922"/>
                <a:gd name="connsiteX24" fmla="*/ 25324 w 43150"/>
                <a:gd name="connsiteY24" fmla="*/ 5049 h 12922"/>
                <a:gd name="connsiteX25" fmla="*/ 28691 w 43150"/>
                <a:gd name="connsiteY25" fmla="*/ 7305 h 12922"/>
                <a:gd name="connsiteX26" fmla="*/ 31088 w 43150"/>
                <a:gd name="connsiteY26" fmla="*/ 7146 h 12922"/>
                <a:gd name="connsiteX27" fmla="*/ 39787 w 43150"/>
                <a:gd name="connsiteY27" fmla="*/ 10390 h 129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43150" h="12922">
                  <a:moveTo>
                    <a:pt x="39787" y="10390"/>
                  </a:moveTo>
                  <a:lnTo>
                    <a:pt x="42316" y="10103"/>
                  </a:lnTo>
                  <a:lnTo>
                    <a:pt x="43150" y="8691"/>
                  </a:lnTo>
                  <a:lnTo>
                    <a:pt x="42731" y="7146"/>
                  </a:lnTo>
                  <a:lnTo>
                    <a:pt x="41473" y="7146"/>
                  </a:lnTo>
                  <a:lnTo>
                    <a:pt x="34875" y="3218"/>
                  </a:lnTo>
                  <a:lnTo>
                    <a:pt x="32756" y="3218"/>
                  </a:lnTo>
                  <a:lnTo>
                    <a:pt x="27575" y="419"/>
                  </a:lnTo>
                  <a:lnTo>
                    <a:pt x="24331" y="419"/>
                  </a:lnTo>
                  <a:lnTo>
                    <a:pt x="22234" y="0"/>
                  </a:lnTo>
                  <a:lnTo>
                    <a:pt x="17874" y="1673"/>
                  </a:lnTo>
                  <a:lnTo>
                    <a:pt x="13385" y="5049"/>
                  </a:lnTo>
                  <a:lnTo>
                    <a:pt x="10843" y="5477"/>
                  </a:lnTo>
                  <a:lnTo>
                    <a:pt x="9303" y="6307"/>
                  </a:lnTo>
                  <a:lnTo>
                    <a:pt x="1489" y="6218"/>
                  </a:lnTo>
                  <a:cubicBezTo>
                    <a:pt x="1352" y="6761"/>
                    <a:pt x="1279" y="7347"/>
                    <a:pt x="1014" y="7929"/>
                  </a:cubicBezTo>
                  <a:cubicBezTo>
                    <a:pt x="231" y="9641"/>
                    <a:pt x="17" y="11305"/>
                    <a:pt x="0" y="12923"/>
                  </a:cubicBezTo>
                  <a:lnTo>
                    <a:pt x="1866" y="11776"/>
                  </a:lnTo>
                  <a:lnTo>
                    <a:pt x="10711" y="11519"/>
                  </a:lnTo>
                  <a:lnTo>
                    <a:pt x="13094" y="8558"/>
                  </a:lnTo>
                  <a:lnTo>
                    <a:pt x="15345" y="8434"/>
                  </a:lnTo>
                  <a:lnTo>
                    <a:pt x="18567" y="6307"/>
                  </a:lnTo>
                  <a:lnTo>
                    <a:pt x="21242" y="7022"/>
                  </a:lnTo>
                  <a:lnTo>
                    <a:pt x="23633" y="5477"/>
                  </a:lnTo>
                  <a:lnTo>
                    <a:pt x="25324" y="5049"/>
                  </a:lnTo>
                  <a:lnTo>
                    <a:pt x="28691" y="7305"/>
                  </a:lnTo>
                  <a:lnTo>
                    <a:pt x="31088" y="7146"/>
                  </a:lnTo>
                  <a:lnTo>
                    <a:pt x="39787" y="10390"/>
                  </a:lnTo>
                  <a:close/>
                </a:path>
              </a:pathLst>
            </a:custGeom>
            <a:grpFill/>
            <a:ln w="5028" cap="flat">
              <a:solidFill>
                <a:schemeClr val="bg1"/>
              </a:solidFill>
              <a:prstDash val="solid"/>
              <a:miter/>
            </a:ln>
          </p:spPr>
          <p:txBody>
            <a:bodyPr rtlCol="0" anchor="ctr"/>
            <a:lstStyle/>
            <a:p>
              <a:endParaRPr lang="en-US"/>
            </a:p>
          </p:txBody>
        </p:sp>
        <p:sp>
          <p:nvSpPr>
            <p:cNvPr id="574" name="Freeform 573">
              <a:extLst>
                <a:ext uri="{FF2B5EF4-FFF2-40B4-BE49-F238E27FC236}">
                  <a16:creationId xmlns:a16="http://schemas.microsoft.com/office/drawing/2014/main" id="{702A2950-C991-37CA-2E58-B3CF32C98E0C}"/>
                </a:ext>
              </a:extLst>
            </p:cNvPr>
            <p:cNvSpPr/>
            <p:nvPr/>
          </p:nvSpPr>
          <p:spPr>
            <a:xfrm>
              <a:off x="5917449" y="4866805"/>
              <a:ext cx="88820" cy="65636"/>
            </a:xfrm>
            <a:custGeom>
              <a:avLst/>
              <a:gdLst>
                <a:gd name="connsiteX0" fmla="*/ 85453 w 88820"/>
                <a:gd name="connsiteY0" fmla="*/ 60527 h 65636"/>
                <a:gd name="connsiteX1" fmla="*/ 85175 w 88820"/>
                <a:gd name="connsiteY1" fmla="*/ 58846 h 65636"/>
                <a:gd name="connsiteX2" fmla="*/ 86018 w 88820"/>
                <a:gd name="connsiteY2" fmla="*/ 56728 h 65636"/>
                <a:gd name="connsiteX3" fmla="*/ 86146 w 88820"/>
                <a:gd name="connsiteY3" fmla="*/ 55055 h 65636"/>
                <a:gd name="connsiteX4" fmla="*/ 83900 w 88820"/>
                <a:gd name="connsiteY4" fmla="*/ 52380 h 65636"/>
                <a:gd name="connsiteX5" fmla="*/ 82359 w 88820"/>
                <a:gd name="connsiteY5" fmla="*/ 49586 h 65636"/>
                <a:gd name="connsiteX6" fmla="*/ 80532 w 88820"/>
                <a:gd name="connsiteY6" fmla="*/ 49586 h 65636"/>
                <a:gd name="connsiteX7" fmla="*/ 78422 w 88820"/>
                <a:gd name="connsiteY7" fmla="*/ 48585 h 65636"/>
                <a:gd name="connsiteX8" fmla="*/ 76749 w 88820"/>
                <a:gd name="connsiteY8" fmla="*/ 44241 h 65636"/>
                <a:gd name="connsiteX9" fmla="*/ 74079 w 88820"/>
                <a:gd name="connsiteY9" fmla="*/ 41567 h 65636"/>
                <a:gd name="connsiteX10" fmla="*/ 73373 w 88820"/>
                <a:gd name="connsiteY10" fmla="*/ 39877 h 65636"/>
                <a:gd name="connsiteX11" fmla="*/ 74913 w 88820"/>
                <a:gd name="connsiteY11" fmla="*/ 34117 h 65636"/>
                <a:gd name="connsiteX12" fmla="*/ 74079 w 88820"/>
                <a:gd name="connsiteY12" fmla="*/ 31729 h 65636"/>
                <a:gd name="connsiteX13" fmla="*/ 73664 w 88820"/>
                <a:gd name="connsiteY13" fmla="*/ 29209 h 65636"/>
                <a:gd name="connsiteX14" fmla="*/ 71961 w 88820"/>
                <a:gd name="connsiteY14" fmla="*/ 27805 h 65636"/>
                <a:gd name="connsiteX15" fmla="*/ 71126 w 88820"/>
                <a:gd name="connsiteY15" fmla="*/ 26124 h 65636"/>
                <a:gd name="connsiteX16" fmla="*/ 67049 w 88820"/>
                <a:gd name="connsiteY16" fmla="*/ 22748 h 65636"/>
                <a:gd name="connsiteX17" fmla="*/ 65238 w 88820"/>
                <a:gd name="connsiteY17" fmla="*/ 22748 h 65636"/>
                <a:gd name="connsiteX18" fmla="*/ 64391 w 88820"/>
                <a:gd name="connsiteY18" fmla="*/ 19384 h 65636"/>
                <a:gd name="connsiteX19" fmla="*/ 61302 w 88820"/>
                <a:gd name="connsiteY19" fmla="*/ 18824 h 65636"/>
                <a:gd name="connsiteX20" fmla="*/ 61156 w 88820"/>
                <a:gd name="connsiteY20" fmla="*/ 15730 h 65636"/>
                <a:gd name="connsiteX21" fmla="*/ 58353 w 88820"/>
                <a:gd name="connsiteY21" fmla="*/ 13060 h 65636"/>
                <a:gd name="connsiteX22" fmla="*/ 57361 w 88820"/>
                <a:gd name="connsiteY22" fmla="*/ 9410 h 65636"/>
                <a:gd name="connsiteX23" fmla="*/ 54977 w 88820"/>
                <a:gd name="connsiteY23" fmla="*/ 8558 h 65636"/>
                <a:gd name="connsiteX24" fmla="*/ 53295 w 88820"/>
                <a:gd name="connsiteY24" fmla="*/ 8558 h 65636"/>
                <a:gd name="connsiteX25" fmla="*/ 50758 w 88820"/>
                <a:gd name="connsiteY25" fmla="*/ 9260 h 65636"/>
                <a:gd name="connsiteX26" fmla="*/ 49217 w 88820"/>
                <a:gd name="connsiteY26" fmla="*/ 8558 h 65636"/>
                <a:gd name="connsiteX27" fmla="*/ 48944 w 88820"/>
                <a:gd name="connsiteY27" fmla="*/ 7300 h 65636"/>
                <a:gd name="connsiteX28" fmla="*/ 45846 w 88820"/>
                <a:gd name="connsiteY28" fmla="*/ 2931 h 65636"/>
                <a:gd name="connsiteX29" fmla="*/ 35597 w 88820"/>
                <a:gd name="connsiteY29" fmla="*/ 0 h 65636"/>
                <a:gd name="connsiteX30" fmla="*/ 32362 w 88820"/>
                <a:gd name="connsiteY30" fmla="*/ 0 h 65636"/>
                <a:gd name="connsiteX31" fmla="*/ 25764 w 88820"/>
                <a:gd name="connsiteY31" fmla="*/ 2670 h 65636"/>
                <a:gd name="connsiteX32" fmla="*/ 18742 w 88820"/>
                <a:gd name="connsiteY32" fmla="*/ 3800 h 65636"/>
                <a:gd name="connsiteX33" fmla="*/ 15515 w 88820"/>
                <a:gd name="connsiteY33" fmla="*/ 6735 h 65636"/>
                <a:gd name="connsiteX34" fmla="*/ 13406 w 88820"/>
                <a:gd name="connsiteY34" fmla="*/ 6885 h 65636"/>
                <a:gd name="connsiteX35" fmla="*/ 10312 w 88820"/>
                <a:gd name="connsiteY35" fmla="*/ 8194 h 65636"/>
                <a:gd name="connsiteX36" fmla="*/ 474 w 88820"/>
                <a:gd name="connsiteY36" fmla="*/ 26248 h 65636"/>
                <a:gd name="connsiteX37" fmla="*/ 308 w 88820"/>
                <a:gd name="connsiteY37" fmla="*/ 29401 h 65636"/>
                <a:gd name="connsiteX38" fmla="*/ 5913 w 88820"/>
                <a:gd name="connsiteY38" fmla="*/ 37934 h 65636"/>
                <a:gd name="connsiteX39" fmla="*/ 7976 w 88820"/>
                <a:gd name="connsiteY39" fmla="*/ 45825 h 65636"/>
                <a:gd name="connsiteX40" fmla="*/ 7976 w 88820"/>
                <a:gd name="connsiteY40" fmla="*/ 45825 h 65636"/>
                <a:gd name="connsiteX41" fmla="*/ 15789 w 88820"/>
                <a:gd name="connsiteY41" fmla="*/ 45914 h 65636"/>
                <a:gd name="connsiteX42" fmla="*/ 17330 w 88820"/>
                <a:gd name="connsiteY42" fmla="*/ 45084 h 65636"/>
                <a:gd name="connsiteX43" fmla="*/ 19872 w 88820"/>
                <a:gd name="connsiteY43" fmla="*/ 44656 h 65636"/>
                <a:gd name="connsiteX44" fmla="*/ 24360 w 88820"/>
                <a:gd name="connsiteY44" fmla="*/ 41280 h 65636"/>
                <a:gd name="connsiteX45" fmla="*/ 28721 w 88820"/>
                <a:gd name="connsiteY45" fmla="*/ 39607 h 65636"/>
                <a:gd name="connsiteX46" fmla="*/ 30817 w 88820"/>
                <a:gd name="connsiteY46" fmla="*/ 40027 h 65636"/>
                <a:gd name="connsiteX47" fmla="*/ 34061 w 88820"/>
                <a:gd name="connsiteY47" fmla="*/ 40027 h 65636"/>
                <a:gd name="connsiteX48" fmla="*/ 39243 w 88820"/>
                <a:gd name="connsiteY48" fmla="*/ 42825 h 65636"/>
                <a:gd name="connsiteX49" fmla="*/ 41361 w 88820"/>
                <a:gd name="connsiteY49" fmla="*/ 42825 h 65636"/>
                <a:gd name="connsiteX50" fmla="*/ 47959 w 88820"/>
                <a:gd name="connsiteY50" fmla="*/ 46753 h 65636"/>
                <a:gd name="connsiteX51" fmla="*/ 49217 w 88820"/>
                <a:gd name="connsiteY51" fmla="*/ 46753 h 65636"/>
                <a:gd name="connsiteX52" fmla="*/ 49637 w 88820"/>
                <a:gd name="connsiteY52" fmla="*/ 48298 h 65636"/>
                <a:gd name="connsiteX53" fmla="*/ 48802 w 88820"/>
                <a:gd name="connsiteY53" fmla="*/ 49710 h 65636"/>
                <a:gd name="connsiteX54" fmla="*/ 46273 w 88820"/>
                <a:gd name="connsiteY54" fmla="*/ 49997 h 65636"/>
                <a:gd name="connsiteX55" fmla="*/ 37570 w 88820"/>
                <a:gd name="connsiteY55" fmla="*/ 46749 h 65636"/>
                <a:gd name="connsiteX56" fmla="*/ 35174 w 88820"/>
                <a:gd name="connsiteY56" fmla="*/ 46907 h 65636"/>
                <a:gd name="connsiteX57" fmla="*/ 31806 w 88820"/>
                <a:gd name="connsiteY57" fmla="*/ 44652 h 65636"/>
                <a:gd name="connsiteX58" fmla="*/ 30116 w 88820"/>
                <a:gd name="connsiteY58" fmla="*/ 45080 h 65636"/>
                <a:gd name="connsiteX59" fmla="*/ 27724 w 88820"/>
                <a:gd name="connsiteY59" fmla="*/ 46625 h 65636"/>
                <a:gd name="connsiteX60" fmla="*/ 25049 w 88820"/>
                <a:gd name="connsiteY60" fmla="*/ 45910 h 65636"/>
                <a:gd name="connsiteX61" fmla="*/ 21827 w 88820"/>
                <a:gd name="connsiteY61" fmla="*/ 48037 h 65636"/>
                <a:gd name="connsiteX62" fmla="*/ 19576 w 88820"/>
                <a:gd name="connsiteY62" fmla="*/ 48161 h 65636"/>
                <a:gd name="connsiteX63" fmla="*/ 17193 w 88820"/>
                <a:gd name="connsiteY63" fmla="*/ 51122 h 65636"/>
                <a:gd name="connsiteX64" fmla="*/ 8348 w 88820"/>
                <a:gd name="connsiteY64" fmla="*/ 51379 h 65636"/>
                <a:gd name="connsiteX65" fmla="*/ 6551 w 88820"/>
                <a:gd name="connsiteY65" fmla="*/ 52487 h 65636"/>
                <a:gd name="connsiteX66" fmla="*/ 8981 w 88820"/>
                <a:gd name="connsiteY66" fmla="*/ 62333 h 65636"/>
                <a:gd name="connsiteX67" fmla="*/ 9854 w 88820"/>
                <a:gd name="connsiteY67" fmla="*/ 63780 h 65636"/>
                <a:gd name="connsiteX68" fmla="*/ 11438 w 88820"/>
                <a:gd name="connsiteY68" fmla="*/ 64028 h 65636"/>
                <a:gd name="connsiteX69" fmla="*/ 16350 w 88820"/>
                <a:gd name="connsiteY69" fmla="*/ 61781 h 65636"/>
                <a:gd name="connsiteX70" fmla="*/ 25340 w 88820"/>
                <a:gd name="connsiteY70" fmla="*/ 62641 h 65636"/>
                <a:gd name="connsiteX71" fmla="*/ 28717 w 88820"/>
                <a:gd name="connsiteY71" fmla="*/ 59128 h 65636"/>
                <a:gd name="connsiteX72" fmla="*/ 33774 w 88820"/>
                <a:gd name="connsiteY72" fmla="*/ 57297 h 65636"/>
                <a:gd name="connsiteX73" fmla="*/ 37985 w 88820"/>
                <a:gd name="connsiteY73" fmla="*/ 57014 h 65636"/>
                <a:gd name="connsiteX74" fmla="*/ 46547 w 88820"/>
                <a:gd name="connsiteY74" fmla="*/ 57138 h 65636"/>
                <a:gd name="connsiteX75" fmla="*/ 49889 w 88820"/>
                <a:gd name="connsiteY75" fmla="*/ 58024 h 65636"/>
                <a:gd name="connsiteX76" fmla="*/ 49889 w 88820"/>
                <a:gd name="connsiteY76" fmla="*/ 57926 h 65636"/>
                <a:gd name="connsiteX77" fmla="*/ 52059 w 88820"/>
                <a:gd name="connsiteY77" fmla="*/ 57926 h 65636"/>
                <a:gd name="connsiteX78" fmla="*/ 61687 w 88820"/>
                <a:gd name="connsiteY78" fmla="*/ 57926 h 65636"/>
                <a:gd name="connsiteX79" fmla="*/ 69505 w 88820"/>
                <a:gd name="connsiteY79" fmla="*/ 62295 h 65636"/>
                <a:gd name="connsiteX80" fmla="*/ 73681 w 88820"/>
                <a:gd name="connsiteY80" fmla="*/ 62295 h 65636"/>
                <a:gd name="connsiteX81" fmla="*/ 78773 w 88820"/>
                <a:gd name="connsiteY81" fmla="*/ 63553 h 65636"/>
                <a:gd name="connsiteX82" fmla="*/ 80587 w 88820"/>
                <a:gd name="connsiteY82" fmla="*/ 62860 h 65636"/>
                <a:gd name="connsiteX83" fmla="*/ 83493 w 88820"/>
                <a:gd name="connsiteY83" fmla="*/ 62860 h 65636"/>
                <a:gd name="connsiteX84" fmla="*/ 85123 w 88820"/>
                <a:gd name="connsiteY84" fmla="*/ 64469 h 65636"/>
                <a:gd name="connsiteX85" fmla="*/ 87669 w 88820"/>
                <a:gd name="connsiteY85" fmla="*/ 64841 h 65636"/>
                <a:gd name="connsiteX86" fmla="*/ 87943 w 88820"/>
                <a:gd name="connsiteY86" fmla="*/ 65637 h 65636"/>
                <a:gd name="connsiteX87" fmla="*/ 88820 w 88820"/>
                <a:gd name="connsiteY87" fmla="*/ 64610 h 65636"/>
                <a:gd name="connsiteX88" fmla="*/ 88820 w 88820"/>
                <a:gd name="connsiteY88" fmla="*/ 62363 h 65636"/>
                <a:gd name="connsiteX89" fmla="*/ 85453 w 88820"/>
                <a:gd name="connsiteY89" fmla="*/ 60527 h 65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Lst>
              <a:rect l="l" t="t" r="r" b="b"/>
              <a:pathLst>
                <a:path w="88820" h="65636">
                  <a:moveTo>
                    <a:pt x="85453" y="60527"/>
                  </a:moveTo>
                  <a:lnTo>
                    <a:pt x="85175" y="58846"/>
                  </a:lnTo>
                  <a:lnTo>
                    <a:pt x="86018" y="56728"/>
                  </a:lnTo>
                  <a:lnTo>
                    <a:pt x="86146" y="55055"/>
                  </a:lnTo>
                  <a:lnTo>
                    <a:pt x="83900" y="52380"/>
                  </a:lnTo>
                  <a:lnTo>
                    <a:pt x="82359" y="49586"/>
                  </a:lnTo>
                  <a:lnTo>
                    <a:pt x="80532" y="49586"/>
                  </a:lnTo>
                  <a:lnTo>
                    <a:pt x="78422" y="48585"/>
                  </a:lnTo>
                  <a:lnTo>
                    <a:pt x="76749" y="44241"/>
                  </a:lnTo>
                  <a:lnTo>
                    <a:pt x="74079" y="41567"/>
                  </a:lnTo>
                  <a:lnTo>
                    <a:pt x="73373" y="39877"/>
                  </a:lnTo>
                  <a:lnTo>
                    <a:pt x="74913" y="34117"/>
                  </a:lnTo>
                  <a:lnTo>
                    <a:pt x="74079" y="31729"/>
                  </a:lnTo>
                  <a:lnTo>
                    <a:pt x="73664" y="29209"/>
                  </a:lnTo>
                  <a:lnTo>
                    <a:pt x="71961" y="27805"/>
                  </a:lnTo>
                  <a:lnTo>
                    <a:pt x="71126" y="26124"/>
                  </a:lnTo>
                  <a:lnTo>
                    <a:pt x="67049" y="22748"/>
                  </a:lnTo>
                  <a:lnTo>
                    <a:pt x="65238" y="22748"/>
                  </a:lnTo>
                  <a:lnTo>
                    <a:pt x="64391" y="19384"/>
                  </a:lnTo>
                  <a:lnTo>
                    <a:pt x="61302" y="18824"/>
                  </a:lnTo>
                  <a:lnTo>
                    <a:pt x="61156" y="15730"/>
                  </a:lnTo>
                  <a:lnTo>
                    <a:pt x="58353" y="13060"/>
                  </a:lnTo>
                  <a:lnTo>
                    <a:pt x="57361" y="9410"/>
                  </a:lnTo>
                  <a:lnTo>
                    <a:pt x="54977" y="8558"/>
                  </a:lnTo>
                  <a:lnTo>
                    <a:pt x="53295" y="8558"/>
                  </a:lnTo>
                  <a:lnTo>
                    <a:pt x="50758" y="9260"/>
                  </a:lnTo>
                  <a:lnTo>
                    <a:pt x="49217" y="8558"/>
                  </a:lnTo>
                  <a:lnTo>
                    <a:pt x="48944" y="7300"/>
                  </a:lnTo>
                  <a:lnTo>
                    <a:pt x="45846" y="2931"/>
                  </a:lnTo>
                  <a:lnTo>
                    <a:pt x="35597" y="0"/>
                  </a:lnTo>
                  <a:lnTo>
                    <a:pt x="32362" y="0"/>
                  </a:lnTo>
                  <a:lnTo>
                    <a:pt x="25764" y="2670"/>
                  </a:lnTo>
                  <a:lnTo>
                    <a:pt x="18742" y="3800"/>
                  </a:lnTo>
                  <a:lnTo>
                    <a:pt x="15515" y="6735"/>
                  </a:lnTo>
                  <a:lnTo>
                    <a:pt x="13406" y="6885"/>
                  </a:lnTo>
                  <a:lnTo>
                    <a:pt x="10312" y="8194"/>
                  </a:lnTo>
                  <a:cubicBezTo>
                    <a:pt x="8451" y="14840"/>
                    <a:pt x="5674" y="21074"/>
                    <a:pt x="474" y="26248"/>
                  </a:cubicBezTo>
                  <a:cubicBezTo>
                    <a:pt x="-99" y="26838"/>
                    <a:pt x="-150" y="28627"/>
                    <a:pt x="308" y="29401"/>
                  </a:cubicBezTo>
                  <a:cubicBezTo>
                    <a:pt x="2015" y="32358"/>
                    <a:pt x="4022" y="35127"/>
                    <a:pt x="5913" y="37934"/>
                  </a:cubicBezTo>
                  <a:cubicBezTo>
                    <a:pt x="7573" y="40424"/>
                    <a:pt x="8588" y="42983"/>
                    <a:pt x="7976" y="45825"/>
                  </a:cubicBezTo>
                  <a:lnTo>
                    <a:pt x="7976" y="45825"/>
                  </a:lnTo>
                  <a:lnTo>
                    <a:pt x="15789" y="45914"/>
                  </a:lnTo>
                  <a:lnTo>
                    <a:pt x="17330" y="45084"/>
                  </a:lnTo>
                  <a:lnTo>
                    <a:pt x="19872" y="44656"/>
                  </a:lnTo>
                  <a:lnTo>
                    <a:pt x="24360" y="41280"/>
                  </a:lnTo>
                  <a:lnTo>
                    <a:pt x="28721" y="39607"/>
                  </a:lnTo>
                  <a:lnTo>
                    <a:pt x="30817" y="40027"/>
                  </a:lnTo>
                  <a:lnTo>
                    <a:pt x="34061" y="40027"/>
                  </a:lnTo>
                  <a:lnTo>
                    <a:pt x="39243" y="42825"/>
                  </a:lnTo>
                  <a:lnTo>
                    <a:pt x="41361" y="42825"/>
                  </a:lnTo>
                  <a:lnTo>
                    <a:pt x="47959" y="46753"/>
                  </a:lnTo>
                  <a:lnTo>
                    <a:pt x="49217" y="46753"/>
                  </a:lnTo>
                  <a:lnTo>
                    <a:pt x="49637" y="48298"/>
                  </a:lnTo>
                  <a:lnTo>
                    <a:pt x="48802" y="49710"/>
                  </a:lnTo>
                  <a:lnTo>
                    <a:pt x="46273" y="49997"/>
                  </a:lnTo>
                  <a:lnTo>
                    <a:pt x="37570" y="46749"/>
                  </a:lnTo>
                  <a:lnTo>
                    <a:pt x="35174" y="46907"/>
                  </a:lnTo>
                  <a:lnTo>
                    <a:pt x="31806" y="44652"/>
                  </a:lnTo>
                  <a:lnTo>
                    <a:pt x="30116" y="45080"/>
                  </a:lnTo>
                  <a:lnTo>
                    <a:pt x="27724" y="46625"/>
                  </a:lnTo>
                  <a:lnTo>
                    <a:pt x="25049" y="45910"/>
                  </a:lnTo>
                  <a:lnTo>
                    <a:pt x="21827" y="48037"/>
                  </a:lnTo>
                  <a:lnTo>
                    <a:pt x="19576" y="48161"/>
                  </a:lnTo>
                  <a:lnTo>
                    <a:pt x="17193" y="51122"/>
                  </a:lnTo>
                  <a:lnTo>
                    <a:pt x="8348" y="51379"/>
                  </a:lnTo>
                  <a:lnTo>
                    <a:pt x="6551" y="52487"/>
                  </a:lnTo>
                  <a:cubicBezTo>
                    <a:pt x="6474" y="55859"/>
                    <a:pt x="7569" y="59128"/>
                    <a:pt x="8981" y="62333"/>
                  </a:cubicBezTo>
                  <a:cubicBezTo>
                    <a:pt x="9204" y="62864"/>
                    <a:pt x="9555" y="63313"/>
                    <a:pt x="9854" y="63780"/>
                  </a:cubicBezTo>
                  <a:lnTo>
                    <a:pt x="11438" y="64028"/>
                  </a:lnTo>
                  <a:lnTo>
                    <a:pt x="16350" y="61781"/>
                  </a:lnTo>
                  <a:lnTo>
                    <a:pt x="25340" y="62641"/>
                  </a:lnTo>
                  <a:lnTo>
                    <a:pt x="28717" y="59128"/>
                  </a:lnTo>
                  <a:lnTo>
                    <a:pt x="33774" y="57297"/>
                  </a:lnTo>
                  <a:lnTo>
                    <a:pt x="37985" y="57014"/>
                  </a:lnTo>
                  <a:lnTo>
                    <a:pt x="46547" y="57138"/>
                  </a:lnTo>
                  <a:lnTo>
                    <a:pt x="49889" y="58024"/>
                  </a:lnTo>
                  <a:lnTo>
                    <a:pt x="49889" y="57926"/>
                  </a:lnTo>
                  <a:lnTo>
                    <a:pt x="52059" y="57926"/>
                  </a:lnTo>
                  <a:lnTo>
                    <a:pt x="61687" y="57926"/>
                  </a:lnTo>
                  <a:lnTo>
                    <a:pt x="69505" y="62295"/>
                  </a:lnTo>
                  <a:lnTo>
                    <a:pt x="73681" y="62295"/>
                  </a:lnTo>
                  <a:lnTo>
                    <a:pt x="78773" y="63553"/>
                  </a:lnTo>
                  <a:lnTo>
                    <a:pt x="80587" y="62860"/>
                  </a:lnTo>
                  <a:lnTo>
                    <a:pt x="83493" y="62860"/>
                  </a:lnTo>
                  <a:lnTo>
                    <a:pt x="85123" y="64469"/>
                  </a:lnTo>
                  <a:lnTo>
                    <a:pt x="87669" y="64841"/>
                  </a:lnTo>
                  <a:lnTo>
                    <a:pt x="87943" y="65637"/>
                  </a:lnTo>
                  <a:lnTo>
                    <a:pt x="88820" y="64610"/>
                  </a:lnTo>
                  <a:lnTo>
                    <a:pt x="88820" y="62363"/>
                  </a:lnTo>
                  <a:lnTo>
                    <a:pt x="85453" y="60527"/>
                  </a:lnTo>
                  <a:close/>
                </a:path>
              </a:pathLst>
            </a:custGeom>
            <a:grpFill/>
            <a:ln w="5028" cap="flat">
              <a:solidFill>
                <a:schemeClr val="bg1"/>
              </a:solidFill>
              <a:prstDash val="solid"/>
              <a:miter/>
            </a:ln>
          </p:spPr>
          <p:txBody>
            <a:bodyPr rtlCol="0" anchor="ctr"/>
            <a:lstStyle/>
            <a:p>
              <a:endParaRPr lang="en-US"/>
            </a:p>
          </p:txBody>
        </p:sp>
        <p:sp>
          <p:nvSpPr>
            <p:cNvPr id="575" name="Freeform 574">
              <a:extLst>
                <a:ext uri="{FF2B5EF4-FFF2-40B4-BE49-F238E27FC236}">
                  <a16:creationId xmlns:a16="http://schemas.microsoft.com/office/drawing/2014/main" id="{E61612E4-F9F2-1C74-963A-5452B6BAB7E8}"/>
                </a:ext>
              </a:extLst>
            </p:cNvPr>
            <p:cNvSpPr/>
            <p:nvPr/>
          </p:nvSpPr>
          <p:spPr>
            <a:xfrm>
              <a:off x="6286528" y="4620402"/>
              <a:ext cx="219080" cy="214275"/>
            </a:xfrm>
            <a:custGeom>
              <a:avLst/>
              <a:gdLst>
                <a:gd name="connsiteX0" fmla="*/ 217570 w 219080"/>
                <a:gd name="connsiteY0" fmla="*/ 170705 h 214275"/>
                <a:gd name="connsiteX1" fmla="*/ 218122 w 219080"/>
                <a:gd name="connsiteY1" fmla="*/ 180706 h 214275"/>
                <a:gd name="connsiteX2" fmla="*/ 218032 w 219080"/>
                <a:gd name="connsiteY2" fmla="*/ 180706 h 214275"/>
                <a:gd name="connsiteX3" fmla="*/ 217570 w 219080"/>
                <a:gd name="connsiteY3" fmla="*/ 170705 h 214275"/>
                <a:gd name="connsiteX4" fmla="*/ 212426 w 219080"/>
                <a:gd name="connsiteY4" fmla="*/ 58332 h 214275"/>
                <a:gd name="connsiteX5" fmla="*/ 209897 w 219080"/>
                <a:gd name="connsiteY5" fmla="*/ 47934 h 214275"/>
                <a:gd name="connsiteX6" fmla="*/ 211019 w 219080"/>
                <a:gd name="connsiteY6" fmla="*/ 43454 h 214275"/>
                <a:gd name="connsiteX7" fmla="*/ 212426 w 219080"/>
                <a:gd name="connsiteY7" fmla="*/ 35581 h 214275"/>
                <a:gd name="connsiteX8" fmla="*/ 211019 w 219080"/>
                <a:gd name="connsiteY8" fmla="*/ 30818 h 214275"/>
                <a:gd name="connsiteX9" fmla="*/ 214369 w 219080"/>
                <a:gd name="connsiteY9" fmla="*/ 20030 h 214275"/>
                <a:gd name="connsiteX10" fmla="*/ 214964 w 219080"/>
                <a:gd name="connsiteY10" fmla="*/ 20326 h 214275"/>
                <a:gd name="connsiteX11" fmla="*/ 197180 w 219080"/>
                <a:gd name="connsiteY11" fmla="*/ 14917 h 214275"/>
                <a:gd name="connsiteX12" fmla="*/ 183590 w 219080"/>
                <a:gd name="connsiteY12" fmla="*/ 8370 h 214275"/>
                <a:gd name="connsiteX13" fmla="*/ 177668 w 219080"/>
                <a:gd name="connsiteY13" fmla="*/ 5195 h 214275"/>
                <a:gd name="connsiteX14" fmla="*/ 149289 w 219080"/>
                <a:gd name="connsiteY14" fmla="*/ 7608 h 214275"/>
                <a:gd name="connsiteX15" fmla="*/ 140457 w 219080"/>
                <a:gd name="connsiteY15" fmla="*/ 26235 h 214275"/>
                <a:gd name="connsiteX16" fmla="*/ 142494 w 219080"/>
                <a:gd name="connsiteY16" fmla="*/ 32743 h 214275"/>
                <a:gd name="connsiteX17" fmla="*/ 140743 w 219080"/>
                <a:gd name="connsiteY17" fmla="*/ 39094 h 214275"/>
                <a:gd name="connsiteX18" fmla="*/ 137341 w 219080"/>
                <a:gd name="connsiteY18" fmla="*/ 42915 h 214275"/>
                <a:gd name="connsiteX19" fmla="*/ 126276 w 219080"/>
                <a:gd name="connsiteY19" fmla="*/ 44532 h 214275"/>
                <a:gd name="connsiteX20" fmla="*/ 120636 w 219080"/>
                <a:gd name="connsiteY20" fmla="*/ 40698 h 214275"/>
                <a:gd name="connsiteX21" fmla="*/ 112112 w 219080"/>
                <a:gd name="connsiteY21" fmla="*/ 35080 h 214275"/>
                <a:gd name="connsiteX22" fmla="*/ 89429 w 219080"/>
                <a:gd name="connsiteY22" fmla="*/ 28533 h 214275"/>
                <a:gd name="connsiteX23" fmla="*/ 81461 w 219080"/>
                <a:gd name="connsiteY23" fmla="*/ 23026 h 214275"/>
                <a:gd name="connsiteX24" fmla="*/ 79035 w 219080"/>
                <a:gd name="connsiteY24" fmla="*/ 16675 h 214275"/>
                <a:gd name="connsiteX25" fmla="*/ 72047 w 219080"/>
                <a:gd name="connsiteY25" fmla="*/ 9679 h 214275"/>
                <a:gd name="connsiteX26" fmla="*/ 42085 w 219080"/>
                <a:gd name="connsiteY26" fmla="*/ 4382 h 214275"/>
                <a:gd name="connsiteX27" fmla="*/ 25760 w 219080"/>
                <a:gd name="connsiteY27" fmla="*/ 257 h 214275"/>
                <a:gd name="connsiteX28" fmla="*/ 25272 w 219080"/>
                <a:gd name="connsiteY28" fmla="*/ 0 h 214275"/>
                <a:gd name="connsiteX29" fmla="*/ 26577 w 219080"/>
                <a:gd name="connsiteY29" fmla="*/ 9662 h 214275"/>
                <a:gd name="connsiteX30" fmla="*/ 23223 w 219080"/>
                <a:gd name="connsiteY30" fmla="*/ 14159 h 214275"/>
                <a:gd name="connsiteX31" fmla="*/ 16855 w 219080"/>
                <a:gd name="connsiteY31" fmla="*/ 17895 h 214275"/>
                <a:gd name="connsiteX32" fmla="*/ 15341 w 219080"/>
                <a:gd name="connsiteY32" fmla="*/ 22016 h 214275"/>
                <a:gd name="connsiteX33" fmla="*/ 13843 w 219080"/>
                <a:gd name="connsiteY33" fmla="*/ 24258 h 214275"/>
                <a:gd name="connsiteX34" fmla="*/ 8605 w 219080"/>
                <a:gd name="connsiteY34" fmla="*/ 24648 h 214275"/>
                <a:gd name="connsiteX35" fmla="*/ 8237 w 219080"/>
                <a:gd name="connsiteY35" fmla="*/ 31764 h 214275"/>
                <a:gd name="connsiteX36" fmla="*/ 7484 w 219080"/>
                <a:gd name="connsiteY36" fmla="*/ 38127 h 214275"/>
                <a:gd name="connsiteX37" fmla="*/ 2606 w 219080"/>
                <a:gd name="connsiteY37" fmla="*/ 44485 h 214275"/>
                <a:gd name="connsiteX38" fmla="*/ 0 w 219080"/>
                <a:gd name="connsiteY38" fmla="*/ 46745 h 214275"/>
                <a:gd name="connsiteX39" fmla="*/ 736 w 219080"/>
                <a:gd name="connsiteY39" fmla="*/ 51978 h 214275"/>
                <a:gd name="connsiteX40" fmla="*/ 2978 w 219080"/>
                <a:gd name="connsiteY40" fmla="*/ 54601 h 214275"/>
                <a:gd name="connsiteX41" fmla="*/ 3736 w 219080"/>
                <a:gd name="connsiteY41" fmla="*/ 65470 h 214275"/>
                <a:gd name="connsiteX42" fmla="*/ 3363 w 219080"/>
                <a:gd name="connsiteY42" fmla="*/ 77832 h 214275"/>
                <a:gd name="connsiteX43" fmla="*/ 6723 w 219080"/>
                <a:gd name="connsiteY43" fmla="*/ 82680 h 214275"/>
                <a:gd name="connsiteX44" fmla="*/ 4480 w 219080"/>
                <a:gd name="connsiteY44" fmla="*/ 88303 h 214275"/>
                <a:gd name="connsiteX45" fmla="*/ 5610 w 219080"/>
                <a:gd name="connsiteY45" fmla="*/ 96172 h 214275"/>
                <a:gd name="connsiteX46" fmla="*/ 4853 w 219080"/>
                <a:gd name="connsiteY46" fmla="*/ 101795 h 214275"/>
                <a:gd name="connsiteX47" fmla="*/ 736 w 219080"/>
                <a:gd name="connsiteY47" fmla="*/ 104033 h 214275"/>
                <a:gd name="connsiteX48" fmla="*/ 1121 w 219080"/>
                <a:gd name="connsiteY48" fmla="*/ 106656 h 214275"/>
                <a:gd name="connsiteX49" fmla="*/ 5610 w 219080"/>
                <a:gd name="connsiteY49" fmla="*/ 114149 h 214275"/>
                <a:gd name="connsiteX50" fmla="*/ 7844 w 219080"/>
                <a:gd name="connsiteY50" fmla="*/ 120512 h 214275"/>
                <a:gd name="connsiteX51" fmla="*/ 9350 w 219080"/>
                <a:gd name="connsiteY51" fmla="*/ 125377 h 214275"/>
                <a:gd name="connsiteX52" fmla="*/ 11596 w 219080"/>
                <a:gd name="connsiteY52" fmla="*/ 132874 h 214275"/>
                <a:gd name="connsiteX53" fmla="*/ 16851 w 219080"/>
                <a:gd name="connsiteY53" fmla="*/ 134384 h 214275"/>
                <a:gd name="connsiteX54" fmla="*/ 22089 w 219080"/>
                <a:gd name="connsiteY54" fmla="*/ 134735 h 214275"/>
                <a:gd name="connsiteX55" fmla="*/ 26971 w 219080"/>
                <a:gd name="connsiteY55" fmla="*/ 138488 h 214275"/>
                <a:gd name="connsiteX56" fmla="*/ 35196 w 219080"/>
                <a:gd name="connsiteY56" fmla="*/ 150478 h 214275"/>
                <a:gd name="connsiteX57" fmla="*/ 59907 w 219080"/>
                <a:gd name="connsiteY57" fmla="*/ 155716 h 214275"/>
                <a:gd name="connsiteX58" fmla="*/ 62915 w 219080"/>
                <a:gd name="connsiteY58" fmla="*/ 158347 h 214275"/>
                <a:gd name="connsiteX59" fmla="*/ 76125 w 219080"/>
                <a:gd name="connsiteY59" fmla="*/ 153735 h 214275"/>
                <a:gd name="connsiteX60" fmla="*/ 76022 w 219080"/>
                <a:gd name="connsiteY60" fmla="*/ 153478 h 214275"/>
                <a:gd name="connsiteX61" fmla="*/ 91752 w 219080"/>
                <a:gd name="connsiteY61" fmla="*/ 147093 h 214275"/>
                <a:gd name="connsiteX62" fmla="*/ 204921 w 219080"/>
                <a:gd name="connsiteY62" fmla="*/ 205161 h 214275"/>
                <a:gd name="connsiteX63" fmla="*/ 205028 w 219080"/>
                <a:gd name="connsiteY63" fmla="*/ 214275 h 214275"/>
                <a:gd name="connsiteX64" fmla="*/ 204848 w 219080"/>
                <a:gd name="connsiteY64" fmla="*/ 199910 h 214275"/>
                <a:gd name="connsiteX65" fmla="*/ 219080 w 219080"/>
                <a:gd name="connsiteY65" fmla="*/ 198036 h 214275"/>
                <a:gd name="connsiteX66" fmla="*/ 217570 w 219080"/>
                <a:gd name="connsiteY66" fmla="*/ 170705 h 214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219080" h="214275">
                  <a:moveTo>
                    <a:pt x="217570" y="170705"/>
                  </a:moveTo>
                  <a:lnTo>
                    <a:pt x="218122" y="180706"/>
                  </a:lnTo>
                  <a:lnTo>
                    <a:pt x="218032" y="180706"/>
                  </a:lnTo>
                  <a:lnTo>
                    <a:pt x="217570" y="170705"/>
                  </a:lnTo>
                  <a:lnTo>
                    <a:pt x="212426" y="58332"/>
                  </a:lnTo>
                  <a:lnTo>
                    <a:pt x="209897" y="47934"/>
                  </a:lnTo>
                  <a:lnTo>
                    <a:pt x="211019" y="43454"/>
                  </a:lnTo>
                  <a:lnTo>
                    <a:pt x="212426" y="35581"/>
                  </a:lnTo>
                  <a:lnTo>
                    <a:pt x="211019" y="30818"/>
                  </a:lnTo>
                  <a:lnTo>
                    <a:pt x="214369" y="20030"/>
                  </a:lnTo>
                  <a:cubicBezTo>
                    <a:pt x="214579" y="20137"/>
                    <a:pt x="214767" y="20223"/>
                    <a:pt x="214964" y="20326"/>
                  </a:cubicBezTo>
                  <a:cubicBezTo>
                    <a:pt x="209341" y="16804"/>
                    <a:pt x="203333" y="15927"/>
                    <a:pt x="197180" y="14917"/>
                  </a:cubicBezTo>
                  <a:cubicBezTo>
                    <a:pt x="191985" y="14083"/>
                    <a:pt x="187394" y="12264"/>
                    <a:pt x="183590" y="8370"/>
                  </a:cubicBezTo>
                  <a:cubicBezTo>
                    <a:pt x="182097" y="6834"/>
                    <a:pt x="179816" y="5691"/>
                    <a:pt x="177668" y="5195"/>
                  </a:cubicBezTo>
                  <a:cubicBezTo>
                    <a:pt x="168005" y="2961"/>
                    <a:pt x="158467" y="3321"/>
                    <a:pt x="149289" y="7608"/>
                  </a:cubicBezTo>
                  <a:cubicBezTo>
                    <a:pt x="143435" y="10351"/>
                    <a:pt x="138291" y="19012"/>
                    <a:pt x="140457" y="26235"/>
                  </a:cubicBezTo>
                  <a:cubicBezTo>
                    <a:pt x="141111" y="28417"/>
                    <a:pt x="141997" y="30514"/>
                    <a:pt x="142494" y="32743"/>
                  </a:cubicBezTo>
                  <a:cubicBezTo>
                    <a:pt x="143028" y="35080"/>
                    <a:pt x="142181" y="37228"/>
                    <a:pt x="140743" y="39094"/>
                  </a:cubicBezTo>
                  <a:cubicBezTo>
                    <a:pt x="139708" y="40420"/>
                    <a:pt x="138574" y="41742"/>
                    <a:pt x="137341" y="42915"/>
                  </a:cubicBezTo>
                  <a:cubicBezTo>
                    <a:pt x="134265" y="45807"/>
                    <a:pt x="129558" y="46501"/>
                    <a:pt x="126276" y="44532"/>
                  </a:cubicBezTo>
                  <a:cubicBezTo>
                    <a:pt x="124342" y="43351"/>
                    <a:pt x="122544" y="41956"/>
                    <a:pt x="120636" y="40698"/>
                  </a:cubicBezTo>
                  <a:cubicBezTo>
                    <a:pt x="117820" y="38794"/>
                    <a:pt x="115107" y="36676"/>
                    <a:pt x="112112" y="35080"/>
                  </a:cubicBezTo>
                  <a:cubicBezTo>
                    <a:pt x="105047" y="31297"/>
                    <a:pt x="97700" y="28417"/>
                    <a:pt x="89429" y="28533"/>
                  </a:cubicBezTo>
                  <a:cubicBezTo>
                    <a:pt x="85714" y="28576"/>
                    <a:pt x="82997" y="26398"/>
                    <a:pt x="81461" y="23026"/>
                  </a:cubicBezTo>
                  <a:cubicBezTo>
                    <a:pt x="80528" y="20963"/>
                    <a:pt x="79796" y="18806"/>
                    <a:pt x="79035" y="16675"/>
                  </a:cubicBezTo>
                  <a:cubicBezTo>
                    <a:pt x="77785" y="13239"/>
                    <a:pt x="75453" y="10916"/>
                    <a:pt x="72047" y="9679"/>
                  </a:cubicBezTo>
                  <a:cubicBezTo>
                    <a:pt x="62376" y="6136"/>
                    <a:pt x="52586" y="3136"/>
                    <a:pt x="42085" y="4382"/>
                  </a:cubicBezTo>
                  <a:cubicBezTo>
                    <a:pt x="36068" y="5075"/>
                    <a:pt x="30998" y="2400"/>
                    <a:pt x="25760" y="257"/>
                  </a:cubicBezTo>
                  <a:cubicBezTo>
                    <a:pt x="25580" y="197"/>
                    <a:pt x="25448" y="85"/>
                    <a:pt x="25272" y="0"/>
                  </a:cubicBezTo>
                  <a:lnTo>
                    <a:pt x="26577" y="9662"/>
                  </a:lnTo>
                  <a:lnTo>
                    <a:pt x="23223" y="14159"/>
                  </a:lnTo>
                  <a:lnTo>
                    <a:pt x="16855" y="17895"/>
                  </a:lnTo>
                  <a:lnTo>
                    <a:pt x="15341" y="22016"/>
                  </a:lnTo>
                  <a:lnTo>
                    <a:pt x="13843" y="24258"/>
                  </a:lnTo>
                  <a:lnTo>
                    <a:pt x="8605" y="24648"/>
                  </a:lnTo>
                  <a:lnTo>
                    <a:pt x="8237" y="31764"/>
                  </a:lnTo>
                  <a:lnTo>
                    <a:pt x="7484" y="38127"/>
                  </a:lnTo>
                  <a:lnTo>
                    <a:pt x="2606" y="44485"/>
                  </a:lnTo>
                  <a:lnTo>
                    <a:pt x="0" y="46745"/>
                  </a:lnTo>
                  <a:lnTo>
                    <a:pt x="736" y="51978"/>
                  </a:lnTo>
                  <a:lnTo>
                    <a:pt x="2978" y="54601"/>
                  </a:lnTo>
                  <a:lnTo>
                    <a:pt x="3736" y="65470"/>
                  </a:lnTo>
                  <a:lnTo>
                    <a:pt x="3363" y="77832"/>
                  </a:lnTo>
                  <a:lnTo>
                    <a:pt x="6723" y="82680"/>
                  </a:lnTo>
                  <a:lnTo>
                    <a:pt x="4480" y="88303"/>
                  </a:lnTo>
                  <a:lnTo>
                    <a:pt x="5610" y="96172"/>
                  </a:lnTo>
                  <a:lnTo>
                    <a:pt x="4853" y="101795"/>
                  </a:lnTo>
                  <a:lnTo>
                    <a:pt x="736" y="104033"/>
                  </a:lnTo>
                  <a:lnTo>
                    <a:pt x="1121" y="106656"/>
                  </a:lnTo>
                  <a:lnTo>
                    <a:pt x="5610" y="114149"/>
                  </a:lnTo>
                  <a:lnTo>
                    <a:pt x="7844" y="120512"/>
                  </a:lnTo>
                  <a:lnTo>
                    <a:pt x="9350" y="125377"/>
                  </a:lnTo>
                  <a:lnTo>
                    <a:pt x="11596" y="132874"/>
                  </a:lnTo>
                  <a:lnTo>
                    <a:pt x="16851" y="134384"/>
                  </a:lnTo>
                  <a:lnTo>
                    <a:pt x="22089" y="134735"/>
                  </a:lnTo>
                  <a:lnTo>
                    <a:pt x="26971" y="138488"/>
                  </a:lnTo>
                  <a:lnTo>
                    <a:pt x="35196" y="150478"/>
                  </a:lnTo>
                  <a:lnTo>
                    <a:pt x="59907" y="155716"/>
                  </a:lnTo>
                  <a:lnTo>
                    <a:pt x="62915" y="158347"/>
                  </a:lnTo>
                  <a:lnTo>
                    <a:pt x="76125" y="153735"/>
                  </a:lnTo>
                  <a:lnTo>
                    <a:pt x="76022" y="153478"/>
                  </a:lnTo>
                  <a:lnTo>
                    <a:pt x="91752" y="147093"/>
                  </a:lnTo>
                  <a:lnTo>
                    <a:pt x="204921" y="205161"/>
                  </a:lnTo>
                  <a:lnTo>
                    <a:pt x="205028" y="214275"/>
                  </a:lnTo>
                  <a:lnTo>
                    <a:pt x="204848" y="199910"/>
                  </a:lnTo>
                  <a:lnTo>
                    <a:pt x="219080" y="198036"/>
                  </a:lnTo>
                  <a:lnTo>
                    <a:pt x="217570" y="170705"/>
                  </a:lnTo>
                  <a:close/>
                </a:path>
              </a:pathLst>
            </a:custGeom>
            <a:grpFill/>
            <a:ln w="5028" cap="flat">
              <a:solidFill>
                <a:schemeClr val="bg1"/>
              </a:solidFill>
              <a:prstDash val="solid"/>
              <a:miter/>
            </a:ln>
          </p:spPr>
          <p:txBody>
            <a:bodyPr rtlCol="0" anchor="ctr"/>
            <a:lstStyle/>
            <a:p>
              <a:endParaRPr lang="en-US"/>
            </a:p>
          </p:txBody>
        </p:sp>
        <p:sp>
          <p:nvSpPr>
            <p:cNvPr id="576" name="Freeform 575">
              <a:extLst>
                <a:ext uri="{FF2B5EF4-FFF2-40B4-BE49-F238E27FC236}">
                  <a16:creationId xmlns:a16="http://schemas.microsoft.com/office/drawing/2014/main" id="{C04131D0-8A91-386D-0BF3-16B5CF02E61D}"/>
                </a:ext>
              </a:extLst>
            </p:cNvPr>
            <p:cNvSpPr/>
            <p:nvPr/>
          </p:nvSpPr>
          <p:spPr>
            <a:xfrm>
              <a:off x="6086558" y="4889390"/>
              <a:ext cx="106887" cy="77489"/>
            </a:xfrm>
            <a:custGeom>
              <a:avLst/>
              <a:gdLst>
                <a:gd name="connsiteX0" fmla="*/ 0 w 106887"/>
                <a:gd name="connsiteY0" fmla="*/ 65320 h 77489"/>
                <a:gd name="connsiteX1" fmla="*/ 779 w 106887"/>
                <a:gd name="connsiteY1" fmla="*/ 64764 h 77489"/>
                <a:gd name="connsiteX2" fmla="*/ 2974 w 106887"/>
                <a:gd name="connsiteY2" fmla="*/ 66189 h 77489"/>
                <a:gd name="connsiteX3" fmla="*/ 9731 w 106887"/>
                <a:gd name="connsiteY3" fmla="*/ 70425 h 77489"/>
                <a:gd name="connsiteX4" fmla="*/ 12551 w 106887"/>
                <a:gd name="connsiteY4" fmla="*/ 71516 h 77489"/>
                <a:gd name="connsiteX5" fmla="*/ 15388 w 106887"/>
                <a:gd name="connsiteY5" fmla="*/ 71846 h 77489"/>
                <a:gd name="connsiteX6" fmla="*/ 19004 w 106887"/>
                <a:gd name="connsiteY6" fmla="*/ 73100 h 77489"/>
                <a:gd name="connsiteX7" fmla="*/ 20570 w 106887"/>
                <a:gd name="connsiteY7" fmla="*/ 75462 h 77489"/>
                <a:gd name="connsiteX8" fmla="*/ 24493 w 106887"/>
                <a:gd name="connsiteY8" fmla="*/ 77490 h 77489"/>
                <a:gd name="connsiteX9" fmla="*/ 27793 w 106887"/>
                <a:gd name="connsiteY9" fmla="*/ 77182 h 77489"/>
                <a:gd name="connsiteX10" fmla="*/ 30788 w 106887"/>
                <a:gd name="connsiteY10" fmla="*/ 75145 h 77489"/>
                <a:gd name="connsiteX11" fmla="*/ 32662 w 106887"/>
                <a:gd name="connsiteY11" fmla="*/ 75145 h 77489"/>
                <a:gd name="connsiteX12" fmla="*/ 35183 w 106887"/>
                <a:gd name="connsiteY12" fmla="*/ 76878 h 77489"/>
                <a:gd name="connsiteX13" fmla="*/ 37592 w 106887"/>
                <a:gd name="connsiteY13" fmla="*/ 77178 h 77489"/>
                <a:gd name="connsiteX14" fmla="*/ 37408 w 106887"/>
                <a:gd name="connsiteY14" fmla="*/ 71384 h 77489"/>
                <a:gd name="connsiteX15" fmla="*/ 34408 w 106887"/>
                <a:gd name="connsiteY15" fmla="*/ 67819 h 77489"/>
                <a:gd name="connsiteX16" fmla="*/ 34228 w 106887"/>
                <a:gd name="connsiteY16" fmla="*/ 63121 h 77489"/>
                <a:gd name="connsiteX17" fmla="*/ 34408 w 106887"/>
                <a:gd name="connsiteY17" fmla="*/ 60515 h 77489"/>
                <a:gd name="connsiteX18" fmla="*/ 36851 w 106887"/>
                <a:gd name="connsiteY18" fmla="*/ 59933 h 77489"/>
                <a:gd name="connsiteX19" fmla="*/ 49577 w 106887"/>
                <a:gd name="connsiteY19" fmla="*/ 60130 h 77489"/>
                <a:gd name="connsiteX20" fmla="*/ 50523 w 106887"/>
                <a:gd name="connsiteY20" fmla="*/ 59578 h 77489"/>
                <a:gd name="connsiteX21" fmla="*/ 58200 w 106887"/>
                <a:gd name="connsiteY21" fmla="*/ 59578 h 77489"/>
                <a:gd name="connsiteX22" fmla="*/ 63249 w 106887"/>
                <a:gd name="connsiteY22" fmla="*/ 58820 h 77489"/>
                <a:gd name="connsiteX23" fmla="*/ 65872 w 106887"/>
                <a:gd name="connsiteY23" fmla="*/ 58820 h 77489"/>
                <a:gd name="connsiteX24" fmla="*/ 69617 w 106887"/>
                <a:gd name="connsiteY24" fmla="*/ 57130 h 77489"/>
                <a:gd name="connsiteX25" fmla="*/ 71225 w 106887"/>
                <a:gd name="connsiteY25" fmla="*/ 57571 h 77489"/>
                <a:gd name="connsiteX26" fmla="*/ 71123 w 106887"/>
                <a:gd name="connsiteY26" fmla="*/ 57318 h 77489"/>
                <a:gd name="connsiteX27" fmla="*/ 72248 w 106887"/>
                <a:gd name="connsiteY27" fmla="*/ 56942 h 77489"/>
                <a:gd name="connsiteX28" fmla="*/ 86489 w 106887"/>
                <a:gd name="connsiteY28" fmla="*/ 60943 h 77489"/>
                <a:gd name="connsiteX29" fmla="*/ 87417 w 106887"/>
                <a:gd name="connsiteY29" fmla="*/ 58996 h 77489"/>
                <a:gd name="connsiteX30" fmla="*/ 90601 w 106887"/>
                <a:gd name="connsiteY30" fmla="*/ 58628 h 77489"/>
                <a:gd name="connsiteX31" fmla="*/ 90404 w 106887"/>
                <a:gd name="connsiteY31" fmla="*/ 55812 h 77489"/>
                <a:gd name="connsiteX32" fmla="*/ 92287 w 106887"/>
                <a:gd name="connsiteY32" fmla="*/ 53946 h 77489"/>
                <a:gd name="connsiteX33" fmla="*/ 92467 w 106887"/>
                <a:gd name="connsiteY33" fmla="*/ 51499 h 77489"/>
                <a:gd name="connsiteX34" fmla="*/ 95282 w 106887"/>
                <a:gd name="connsiteY34" fmla="*/ 50211 h 77489"/>
                <a:gd name="connsiteX35" fmla="*/ 96960 w 106887"/>
                <a:gd name="connsiteY35" fmla="*/ 50382 h 77489"/>
                <a:gd name="connsiteX36" fmla="*/ 102022 w 106887"/>
                <a:gd name="connsiteY36" fmla="*/ 48144 h 77489"/>
                <a:gd name="connsiteX37" fmla="*/ 103520 w 106887"/>
                <a:gd name="connsiteY37" fmla="*/ 48341 h 77489"/>
                <a:gd name="connsiteX38" fmla="*/ 106515 w 106887"/>
                <a:gd name="connsiteY38" fmla="*/ 44772 h 77489"/>
                <a:gd name="connsiteX39" fmla="*/ 106887 w 106887"/>
                <a:gd name="connsiteY39" fmla="*/ 42778 h 77489"/>
                <a:gd name="connsiteX40" fmla="*/ 105856 w 106887"/>
                <a:gd name="connsiteY40" fmla="*/ 42431 h 77489"/>
                <a:gd name="connsiteX41" fmla="*/ 102642 w 106887"/>
                <a:gd name="connsiteY41" fmla="*/ 38024 h 77489"/>
                <a:gd name="connsiteX42" fmla="*/ 104675 w 106887"/>
                <a:gd name="connsiteY42" fmla="*/ 36000 h 77489"/>
                <a:gd name="connsiteX43" fmla="*/ 104170 w 106887"/>
                <a:gd name="connsiteY43" fmla="*/ 33634 h 77489"/>
                <a:gd name="connsiteX44" fmla="*/ 103160 w 106887"/>
                <a:gd name="connsiteY44" fmla="*/ 32102 h 77489"/>
                <a:gd name="connsiteX45" fmla="*/ 102818 w 106887"/>
                <a:gd name="connsiteY45" fmla="*/ 30921 h 77489"/>
                <a:gd name="connsiteX46" fmla="*/ 101294 w 106887"/>
                <a:gd name="connsiteY46" fmla="*/ 30091 h 77489"/>
                <a:gd name="connsiteX47" fmla="*/ 95385 w 106887"/>
                <a:gd name="connsiteY47" fmla="*/ 32945 h 77489"/>
                <a:gd name="connsiteX48" fmla="*/ 90652 w 106887"/>
                <a:gd name="connsiteY48" fmla="*/ 29402 h 77489"/>
                <a:gd name="connsiteX49" fmla="*/ 89471 w 106887"/>
                <a:gd name="connsiteY49" fmla="*/ 23980 h 77489"/>
                <a:gd name="connsiteX50" fmla="*/ 76964 w 106887"/>
                <a:gd name="connsiteY50" fmla="*/ 15037 h 77489"/>
                <a:gd name="connsiteX51" fmla="*/ 76275 w 106887"/>
                <a:gd name="connsiteY51" fmla="*/ 10471 h 77489"/>
                <a:gd name="connsiteX52" fmla="*/ 77974 w 106887"/>
                <a:gd name="connsiteY52" fmla="*/ 7925 h 77489"/>
                <a:gd name="connsiteX53" fmla="*/ 78983 w 106887"/>
                <a:gd name="connsiteY53" fmla="*/ 2336 h 77489"/>
                <a:gd name="connsiteX54" fmla="*/ 77631 w 106887"/>
                <a:gd name="connsiteY54" fmla="*/ 1669 h 77489"/>
                <a:gd name="connsiteX55" fmla="*/ 75607 w 106887"/>
                <a:gd name="connsiteY55" fmla="*/ 1348 h 77489"/>
                <a:gd name="connsiteX56" fmla="*/ 71717 w 106887"/>
                <a:gd name="connsiteY56" fmla="*/ 0 h 77489"/>
                <a:gd name="connsiteX57" fmla="*/ 61576 w 106887"/>
                <a:gd name="connsiteY57" fmla="*/ 1160 h 77489"/>
                <a:gd name="connsiteX58" fmla="*/ 56334 w 106887"/>
                <a:gd name="connsiteY58" fmla="*/ 4553 h 77489"/>
                <a:gd name="connsiteX59" fmla="*/ 52616 w 106887"/>
                <a:gd name="connsiteY59" fmla="*/ 7258 h 77489"/>
                <a:gd name="connsiteX60" fmla="*/ 34695 w 106887"/>
                <a:gd name="connsiteY60" fmla="*/ 18071 h 77489"/>
                <a:gd name="connsiteX61" fmla="*/ 33338 w 106887"/>
                <a:gd name="connsiteY61" fmla="*/ 20942 h 77489"/>
                <a:gd name="connsiteX62" fmla="*/ 26239 w 106887"/>
                <a:gd name="connsiteY62" fmla="*/ 22983 h 77489"/>
                <a:gd name="connsiteX63" fmla="*/ 20493 w 106887"/>
                <a:gd name="connsiteY63" fmla="*/ 22628 h 77489"/>
                <a:gd name="connsiteX64" fmla="*/ 19983 w 106887"/>
                <a:gd name="connsiteY64" fmla="*/ 24844 h 77489"/>
                <a:gd name="connsiteX65" fmla="*/ 17951 w 106887"/>
                <a:gd name="connsiteY65" fmla="*/ 25332 h 77489"/>
                <a:gd name="connsiteX66" fmla="*/ 14575 w 106887"/>
                <a:gd name="connsiteY66" fmla="*/ 31242 h 77489"/>
                <a:gd name="connsiteX67" fmla="*/ 14913 w 106887"/>
                <a:gd name="connsiteY67" fmla="*/ 32773 h 77489"/>
                <a:gd name="connsiteX68" fmla="*/ 7309 w 106887"/>
                <a:gd name="connsiteY68" fmla="*/ 44622 h 77489"/>
                <a:gd name="connsiteX69" fmla="*/ 1570 w 106887"/>
                <a:gd name="connsiteY69" fmla="*/ 49338 h 77489"/>
                <a:gd name="connsiteX70" fmla="*/ 2405 w 106887"/>
                <a:gd name="connsiteY70" fmla="*/ 52222 h 77489"/>
                <a:gd name="connsiteX71" fmla="*/ 2585 w 106887"/>
                <a:gd name="connsiteY71" fmla="*/ 56120 h 77489"/>
                <a:gd name="connsiteX72" fmla="*/ 548 w 106887"/>
                <a:gd name="connsiteY72" fmla="*/ 56458 h 77489"/>
                <a:gd name="connsiteX73" fmla="*/ 210 w 106887"/>
                <a:gd name="connsiteY73" fmla="*/ 58654 h 77489"/>
                <a:gd name="connsiteX74" fmla="*/ 886 w 106887"/>
                <a:gd name="connsiteY74" fmla="*/ 61358 h 77489"/>
                <a:gd name="connsiteX75" fmla="*/ 0 w 106887"/>
                <a:gd name="connsiteY75" fmla="*/ 65320 h 77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106887" h="77489">
                  <a:moveTo>
                    <a:pt x="0" y="65320"/>
                  </a:moveTo>
                  <a:lnTo>
                    <a:pt x="779" y="64764"/>
                  </a:lnTo>
                  <a:lnTo>
                    <a:pt x="2974" y="66189"/>
                  </a:lnTo>
                  <a:lnTo>
                    <a:pt x="9731" y="70425"/>
                  </a:lnTo>
                  <a:lnTo>
                    <a:pt x="12551" y="71516"/>
                  </a:lnTo>
                  <a:lnTo>
                    <a:pt x="15388" y="71846"/>
                  </a:lnTo>
                  <a:lnTo>
                    <a:pt x="19004" y="73100"/>
                  </a:lnTo>
                  <a:lnTo>
                    <a:pt x="20570" y="75462"/>
                  </a:lnTo>
                  <a:lnTo>
                    <a:pt x="24493" y="77490"/>
                  </a:lnTo>
                  <a:lnTo>
                    <a:pt x="27793" y="77182"/>
                  </a:lnTo>
                  <a:lnTo>
                    <a:pt x="30788" y="75145"/>
                  </a:lnTo>
                  <a:lnTo>
                    <a:pt x="32662" y="75145"/>
                  </a:lnTo>
                  <a:lnTo>
                    <a:pt x="35183" y="76878"/>
                  </a:lnTo>
                  <a:cubicBezTo>
                    <a:pt x="35183" y="76878"/>
                    <a:pt x="36359" y="77028"/>
                    <a:pt x="37592" y="77178"/>
                  </a:cubicBezTo>
                  <a:lnTo>
                    <a:pt x="37408" y="71384"/>
                  </a:lnTo>
                  <a:lnTo>
                    <a:pt x="34408" y="67819"/>
                  </a:lnTo>
                  <a:lnTo>
                    <a:pt x="34228" y="63121"/>
                  </a:lnTo>
                  <a:lnTo>
                    <a:pt x="34408" y="60515"/>
                  </a:lnTo>
                  <a:lnTo>
                    <a:pt x="36851" y="59933"/>
                  </a:lnTo>
                  <a:lnTo>
                    <a:pt x="49577" y="60130"/>
                  </a:lnTo>
                  <a:lnTo>
                    <a:pt x="50523" y="59578"/>
                  </a:lnTo>
                  <a:lnTo>
                    <a:pt x="58200" y="59578"/>
                  </a:lnTo>
                  <a:lnTo>
                    <a:pt x="63249" y="58820"/>
                  </a:lnTo>
                  <a:lnTo>
                    <a:pt x="65872" y="58820"/>
                  </a:lnTo>
                  <a:lnTo>
                    <a:pt x="69617" y="57130"/>
                  </a:lnTo>
                  <a:lnTo>
                    <a:pt x="71225" y="57571"/>
                  </a:lnTo>
                  <a:lnTo>
                    <a:pt x="71123" y="57318"/>
                  </a:lnTo>
                  <a:lnTo>
                    <a:pt x="72248" y="56942"/>
                  </a:lnTo>
                  <a:lnTo>
                    <a:pt x="86489" y="60943"/>
                  </a:lnTo>
                  <a:lnTo>
                    <a:pt x="87417" y="58996"/>
                  </a:lnTo>
                  <a:lnTo>
                    <a:pt x="90601" y="58628"/>
                  </a:lnTo>
                  <a:lnTo>
                    <a:pt x="90404" y="55812"/>
                  </a:lnTo>
                  <a:lnTo>
                    <a:pt x="92287" y="53946"/>
                  </a:lnTo>
                  <a:lnTo>
                    <a:pt x="92467" y="51499"/>
                  </a:lnTo>
                  <a:lnTo>
                    <a:pt x="95282" y="50211"/>
                  </a:lnTo>
                  <a:lnTo>
                    <a:pt x="96960" y="50382"/>
                  </a:lnTo>
                  <a:lnTo>
                    <a:pt x="102022" y="48144"/>
                  </a:lnTo>
                  <a:lnTo>
                    <a:pt x="103520" y="48341"/>
                  </a:lnTo>
                  <a:lnTo>
                    <a:pt x="106515" y="44772"/>
                  </a:lnTo>
                  <a:lnTo>
                    <a:pt x="106887" y="42778"/>
                  </a:lnTo>
                  <a:lnTo>
                    <a:pt x="105856" y="42431"/>
                  </a:lnTo>
                  <a:lnTo>
                    <a:pt x="102642" y="38024"/>
                  </a:lnTo>
                  <a:lnTo>
                    <a:pt x="104675" y="36000"/>
                  </a:lnTo>
                  <a:lnTo>
                    <a:pt x="104170" y="33634"/>
                  </a:lnTo>
                  <a:lnTo>
                    <a:pt x="103160" y="32102"/>
                  </a:lnTo>
                  <a:lnTo>
                    <a:pt x="102818" y="30921"/>
                  </a:lnTo>
                  <a:lnTo>
                    <a:pt x="101294" y="30091"/>
                  </a:lnTo>
                  <a:lnTo>
                    <a:pt x="95385" y="32945"/>
                  </a:lnTo>
                  <a:lnTo>
                    <a:pt x="90652" y="29402"/>
                  </a:lnTo>
                  <a:lnTo>
                    <a:pt x="89471" y="23980"/>
                  </a:lnTo>
                  <a:lnTo>
                    <a:pt x="76964" y="15037"/>
                  </a:lnTo>
                  <a:lnTo>
                    <a:pt x="76275" y="10471"/>
                  </a:lnTo>
                  <a:lnTo>
                    <a:pt x="77974" y="7925"/>
                  </a:lnTo>
                  <a:lnTo>
                    <a:pt x="78983" y="2336"/>
                  </a:lnTo>
                  <a:lnTo>
                    <a:pt x="77631" y="1669"/>
                  </a:lnTo>
                  <a:lnTo>
                    <a:pt x="75607" y="1348"/>
                  </a:lnTo>
                  <a:lnTo>
                    <a:pt x="71717" y="0"/>
                  </a:lnTo>
                  <a:lnTo>
                    <a:pt x="61576" y="1160"/>
                  </a:lnTo>
                  <a:lnTo>
                    <a:pt x="56334" y="4553"/>
                  </a:lnTo>
                  <a:lnTo>
                    <a:pt x="52616" y="7258"/>
                  </a:lnTo>
                  <a:lnTo>
                    <a:pt x="34695" y="18071"/>
                  </a:lnTo>
                  <a:lnTo>
                    <a:pt x="33338" y="20942"/>
                  </a:lnTo>
                  <a:lnTo>
                    <a:pt x="26239" y="22983"/>
                  </a:lnTo>
                  <a:lnTo>
                    <a:pt x="20493" y="22628"/>
                  </a:lnTo>
                  <a:lnTo>
                    <a:pt x="19983" y="24844"/>
                  </a:lnTo>
                  <a:lnTo>
                    <a:pt x="17951" y="25332"/>
                  </a:lnTo>
                  <a:lnTo>
                    <a:pt x="14575" y="31242"/>
                  </a:lnTo>
                  <a:lnTo>
                    <a:pt x="14913" y="32773"/>
                  </a:lnTo>
                  <a:lnTo>
                    <a:pt x="7309" y="44622"/>
                  </a:lnTo>
                  <a:lnTo>
                    <a:pt x="1570" y="49338"/>
                  </a:lnTo>
                  <a:lnTo>
                    <a:pt x="2405" y="52222"/>
                  </a:lnTo>
                  <a:lnTo>
                    <a:pt x="2585" y="56120"/>
                  </a:lnTo>
                  <a:lnTo>
                    <a:pt x="548" y="56458"/>
                  </a:lnTo>
                  <a:lnTo>
                    <a:pt x="210" y="58654"/>
                  </a:lnTo>
                  <a:lnTo>
                    <a:pt x="886" y="61358"/>
                  </a:lnTo>
                  <a:lnTo>
                    <a:pt x="0" y="65320"/>
                  </a:lnTo>
                  <a:close/>
                </a:path>
              </a:pathLst>
            </a:custGeom>
            <a:grpFill/>
            <a:ln w="5028" cap="flat">
              <a:solidFill>
                <a:schemeClr val="bg1"/>
              </a:solidFill>
              <a:prstDash val="solid"/>
              <a:miter/>
            </a:ln>
          </p:spPr>
          <p:txBody>
            <a:bodyPr rtlCol="0" anchor="ctr"/>
            <a:lstStyle/>
            <a:p>
              <a:endParaRPr lang="en-US"/>
            </a:p>
          </p:txBody>
        </p:sp>
        <p:sp>
          <p:nvSpPr>
            <p:cNvPr id="577" name="Freeform 576">
              <a:extLst>
                <a:ext uri="{FF2B5EF4-FFF2-40B4-BE49-F238E27FC236}">
                  <a16:creationId xmlns:a16="http://schemas.microsoft.com/office/drawing/2014/main" id="{DDC7222B-029A-FB4D-92DC-41940132EC95}"/>
                </a:ext>
              </a:extLst>
            </p:cNvPr>
            <p:cNvSpPr/>
            <p:nvPr/>
          </p:nvSpPr>
          <p:spPr>
            <a:xfrm>
              <a:off x="6162148" y="4760521"/>
              <a:ext cx="216872" cy="178531"/>
            </a:xfrm>
            <a:custGeom>
              <a:avLst/>
              <a:gdLst>
                <a:gd name="connsiteX0" fmla="*/ 3376 w 216872"/>
                <a:gd name="connsiteY0" fmla="*/ 131222 h 178531"/>
                <a:gd name="connsiteX1" fmla="*/ 2366 w 216872"/>
                <a:gd name="connsiteY1" fmla="*/ 136811 h 178531"/>
                <a:gd name="connsiteX2" fmla="*/ 668 w 216872"/>
                <a:gd name="connsiteY2" fmla="*/ 139357 h 178531"/>
                <a:gd name="connsiteX3" fmla="*/ 1356 w 216872"/>
                <a:gd name="connsiteY3" fmla="*/ 143923 h 178531"/>
                <a:gd name="connsiteX4" fmla="*/ 13864 w 216872"/>
                <a:gd name="connsiteY4" fmla="*/ 152866 h 178531"/>
                <a:gd name="connsiteX5" fmla="*/ 15049 w 216872"/>
                <a:gd name="connsiteY5" fmla="*/ 158287 h 178531"/>
                <a:gd name="connsiteX6" fmla="*/ 19778 w 216872"/>
                <a:gd name="connsiteY6" fmla="*/ 161830 h 178531"/>
                <a:gd name="connsiteX7" fmla="*/ 25691 w 216872"/>
                <a:gd name="connsiteY7" fmla="*/ 158976 h 178531"/>
                <a:gd name="connsiteX8" fmla="*/ 27215 w 216872"/>
                <a:gd name="connsiteY8" fmla="*/ 159807 h 178531"/>
                <a:gd name="connsiteX9" fmla="*/ 27553 w 216872"/>
                <a:gd name="connsiteY9" fmla="*/ 160988 h 178531"/>
                <a:gd name="connsiteX10" fmla="*/ 28567 w 216872"/>
                <a:gd name="connsiteY10" fmla="*/ 162519 h 178531"/>
                <a:gd name="connsiteX11" fmla="*/ 29068 w 216872"/>
                <a:gd name="connsiteY11" fmla="*/ 164886 h 178531"/>
                <a:gd name="connsiteX12" fmla="*/ 27039 w 216872"/>
                <a:gd name="connsiteY12" fmla="*/ 166906 h 178531"/>
                <a:gd name="connsiteX13" fmla="*/ 30253 w 216872"/>
                <a:gd name="connsiteY13" fmla="*/ 171313 h 178531"/>
                <a:gd name="connsiteX14" fmla="*/ 31284 w 216872"/>
                <a:gd name="connsiteY14" fmla="*/ 171664 h 178531"/>
                <a:gd name="connsiteX15" fmla="*/ 31297 w 216872"/>
                <a:gd name="connsiteY15" fmla="*/ 171591 h 178531"/>
                <a:gd name="connsiteX16" fmla="*/ 35409 w 216872"/>
                <a:gd name="connsiteY16" fmla="*/ 170089 h 178531"/>
                <a:gd name="connsiteX17" fmla="*/ 34849 w 216872"/>
                <a:gd name="connsiteY17" fmla="*/ 168228 h 178531"/>
                <a:gd name="connsiteX18" fmla="*/ 36154 w 216872"/>
                <a:gd name="connsiteY18" fmla="*/ 166349 h 178531"/>
                <a:gd name="connsiteX19" fmla="*/ 40275 w 216872"/>
                <a:gd name="connsiteY19" fmla="*/ 169537 h 178531"/>
                <a:gd name="connsiteX20" fmla="*/ 42525 w 216872"/>
                <a:gd name="connsiteY20" fmla="*/ 173273 h 178531"/>
                <a:gd name="connsiteX21" fmla="*/ 46835 w 216872"/>
                <a:gd name="connsiteY21" fmla="*/ 174030 h 178531"/>
                <a:gd name="connsiteX22" fmla="*/ 49924 w 216872"/>
                <a:gd name="connsiteY22" fmla="*/ 177727 h 178531"/>
                <a:gd name="connsiteX23" fmla="*/ 48893 w 216872"/>
                <a:gd name="connsiteY23" fmla="*/ 178532 h 178531"/>
                <a:gd name="connsiteX24" fmla="*/ 51649 w 216872"/>
                <a:gd name="connsiteY24" fmla="*/ 176328 h 178531"/>
                <a:gd name="connsiteX25" fmla="*/ 49714 w 216872"/>
                <a:gd name="connsiteY25" fmla="*/ 174133 h 178531"/>
                <a:gd name="connsiteX26" fmla="*/ 48893 w 216872"/>
                <a:gd name="connsiteY26" fmla="*/ 170547 h 178531"/>
                <a:gd name="connsiteX27" fmla="*/ 51649 w 216872"/>
                <a:gd name="connsiteY27" fmla="*/ 165297 h 178531"/>
                <a:gd name="connsiteX28" fmla="*/ 53848 w 216872"/>
                <a:gd name="connsiteY28" fmla="*/ 165297 h 178531"/>
                <a:gd name="connsiteX29" fmla="*/ 53304 w 216872"/>
                <a:gd name="connsiteY29" fmla="*/ 161167 h 178531"/>
                <a:gd name="connsiteX30" fmla="*/ 53304 w 216872"/>
                <a:gd name="connsiteY30" fmla="*/ 157581 h 178531"/>
                <a:gd name="connsiteX31" fmla="*/ 54139 w 216872"/>
                <a:gd name="connsiteY31" fmla="*/ 154548 h 178531"/>
                <a:gd name="connsiteX32" fmla="*/ 60754 w 216872"/>
                <a:gd name="connsiteY32" fmla="*/ 150405 h 178531"/>
                <a:gd name="connsiteX33" fmla="*/ 69291 w 216872"/>
                <a:gd name="connsiteY33" fmla="*/ 150671 h 178531"/>
                <a:gd name="connsiteX34" fmla="*/ 72881 w 216872"/>
                <a:gd name="connsiteY34" fmla="*/ 149045 h 178531"/>
                <a:gd name="connsiteX35" fmla="*/ 83369 w 216872"/>
                <a:gd name="connsiteY35" fmla="*/ 151236 h 178531"/>
                <a:gd name="connsiteX36" fmla="*/ 88598 w 216872"/>
                <a:gd name="connsiteY36" fmla="*/ 154548 h 178531"/>
                <a:gd name="connsiteX37" fmla="*/ 91354 w 216872"/>
                <a:gd name="connsiteY37" fmla="*/ 159498 h 178531"/>
                <a:gd name="connsiteX38" fmla="*/ 94123 w 216872"/>
                <a:gd name="connsiteY38" fmla="*/ 160316 h 178531"/>
                <a:gd name="connsiteX39" fmla="*/ 101020 w 216872"/>
                <a:gd name="connsiteY39" fmla="*/ 156760 h 178531"/>
                <a:gd name="connsiteX40" fmla="*/ 107088 w 216872"/>
                <a:gd name="connsiteY40" fmla="*/ 156203 h 178531"/>
                <a:gd name="connsiteX41" fmla="*/ 110118 w 216872"/>
                <a:gd name="connsiteY41" fmla="*/ 158685 h 178531"/>
                <a:gd name="connsiteX42" fmla="*/ 120880 w 216872"/>
                <a:gd name="connsiteY42" fmla="*/ 163084 h 178531"/>
                <a:gd name="connsiteX43" fmla="*/ 128864 w 216872"/>
                <a:gd name="connsiteY43" fmla="*/ 165853 h 178531"/>
                <a:gd name="connsiteX44" fmla="*/ 132729 w 216872"/>
                <a:gd name="connsiteY44" fmla="*/ 163084 h 178531"/>
                <a:gd name="connsiteX45" fmla="*/ 136871 w 216872"/>
                <a:gd name="connsiteY45" fmla="*/ 157290 h 178531"/>
                <a:gd name="connsiteX46" fmla="*/ 141834 w 216872"/>
                <a:gd name="connsiteY46" fmla="*/ 158129 h 178531"/>
                <a:gd name="connsiteX47" fmla="*/ 149002 w 216872"/>
                <a:gd name="connsiteY47" fmla="*/ 156760 h 178531"/>
                <a:gd name="connsiteX48" fmla="*/ 157551 w 216872"/>
                <a:gd name="connsiteY48" fmla="*/ 157581 h 178531"/>
                <a:gd name="connsiteX49" fmla="*/ 163345 w 216872"/>
                <a:gd name="connsiteY49" fmla="*/ 159498 h 178531"/>
                <a:gd name="connsiteX50" fmla="*/ 170239 w 216872"/>
                <a:gd name="connsiteY50" fmla="*/ 159220 h 178531"/>
                <a:gd name="connsiteX51" fmla="*/ 174390 w 216872"/>
                <a:gd name="connsiteY51" fmla="*/ 155652 h 178531"/>
                <a:gd name="connsiteX52" fmla="*/ 178245 w 216872"/>
                <a:gd name="connsiteY52" fmla="*/ 155652 h 178531"/>
                <a:gd name="connsiteX53" fmla="*/ 181270 w 216872"/>
                <a:gd name="connsiteY53" fmla="*/ 151775 h 178531"/>
                <a:gd name="connsiteX54" fmla="*/ 184856 w 216872"/>
                <a:gd name="connsiteY54" fmla="*/ 151775 h 178531"/>
                <a:gd name="connsiteX55" fmla="*/ 185485 w 216872"/>
                <a:gd name="connsiteY55" fmla="*/ 151484 h 178531"/>
                <a:gd name="connsiteX56" fmla="*/ 190646 w 216872"/>
                <a:gd name="connsiteY56" fmla="*/ 157924 h 178531"/>
                <a:gd name="connsiteX57" fmla="*/ 184664 w 216872"/>
                <a:gd name="connsiteY57" fmla="*/ 150431 h 178531"/>
                <a:gd name="connsiteX58" fmla="*/ 183534 w 216872"/>
                <a:gd name="connsiteY58" fmla="*/ 132827 h 178531"/>
                <a:gd name="connsiteX59" fmla="*/ 187282 w 216872"/>
                <a:gd name="connsiteY59" fmla="*/ 132078 h 178531"/>
                <a:gd name="connsiteX60" fmla="*/ 210505 w 216872"/>
                <a:gd name="connsiteY60" fmla="*/ 105869 h 178531"/>
                <a:gd name="connsiteX61" fmla="*/ 210505 w 216872"/>
                <a:gd name="connsiteY61" fmla="*/ 86399 h 178531"/>
                <a:gd name="connsiteX62" fmla="*/ 214258 w 216872"/>
                <a:gd name="connsiteY62" fmla="*/ 59796 h 178531"/>
                <a:gd name="connsiteX63" fmla="*/ 216872 w 216872"/>
                <a:gd name="connsiteY63" fmla="*/ 57554 h 178531"/>
                <a:gd name="connsiteX64" fmla="*/ 216496 w 216872"/>
                <a:gd name="connsiteY64" fmla="*/ 52303 h 178531"/>
                <a:gd name="connsiteX65" fmla="*/ 207142 w 216872"/>
                <a:gd name="connsiteY65" fmla="*/ 39196 h 178531"/>
                <a:gd name="connsiteX66" fmla="*/ 207882 w 216872"/>
                <a:gd name="connsiteY66" fmla="*/ 35825 h 178531"/>
                <a:gd name="connsiteX67" fmla="*/ 205263 w 216872"/>
                <a:gd name="connsiteY67" fmla="*/ 25341 h 178531"/>
                <a:gd name="connsiteX68" fmla="*/ 200389 w 216872"/>
                <a:gd name="connsiteY68" fmla="*/ 13359 h 178531"/>
                <a:gd name="connsiteX69" fmla="*/ 210856 w 216872"/>
                <a:gd name="connsiteY69" fmla="*/ 9110 h 178531"/>
                <a:gd name="connsiteX70" fmla="*/ 177701 w 216872"/>
                <a:gd name="connsiteY70" fmla="*/ 0 h 178531"/>
                <a:gd name="connsiteX71" fmla="*/ 97631 w 216872"/>
                <a:gd name="connsiteY71" fmla="*/ 49013 h 178531"/>
                <a:gd name="connsiteX72" fmla="*/ 79441 w 216872"/>
                <a:gd name="connsiteY72" fmla="*/ 65414 h 178531"/>
                <a:gd name="connsiteX73" fmla="*/ 57468 w 216872"/>
                <a:gd name="connsiteY73" fmla="*/ 70716 h 178531"/>
                <a:gd name="connsiteX74" fmla="*/ 55945 w 216872"/>
                <a:gd name="connsiteY74" fmla="*/ 110636 h 178531"/>
                <a:gd name="connsiteX75" fmla="*/ 53929 w 216872"/>
                <a:gd name="connsiteY75" fmla="*/ 112159 h 178531"/>
                <a:gd name="connsiteX76" fmla="*/ 52675 w 216872"/>
                <a:gd name="connsiteY76" fmla="*/ 119994 h 178531"/>
                <a:gd name="connsiteX77" fmla="*/ 41550 w 216872"/>
                <a:gd name="connsiteY77" fmla="*/ 126062 h 178531"/>
                <a:gd name="connsiteX78" fmla="*/ 36744 w 216872"/>
                <a:gd name="connsiteY78" fmla="*/ 126793 h 178531"/>
                <a:gd name="connsiteX79" fmla="*/ 32962 w 216872"/>
                <a:gd name="connsiteY79" fmla="*/ 128817 h 178531"/>
                <a:gd name="connsiteX80" fmla="*/ 24369 w 216872"/>
                <a:gd name="connsiteY80" fmla="*/ 128817 h 178531"/>
                <a:gd name="connsiteX81" fmla="*/ 20330 w 216872"/>
                <a:gd name="connsiteY81" fmla="*/ 130598 h 178531"/>
                <a:gd name="connsiteX82" fmla="*/ 6187 w 216872"/>
                <a:gd name="connsiteY82" fmla="*/ 131115 h 178531"/>
                <a:gd name="connsiteX83" fmla="*/ 0 w 216872"/>
                <a:gd name="connsiteY83" fmla="*/ 130234 h 178531"/>
                <a:gd name="connsiteX84" fmla="*/ 2024 w 216872"/>
                <a:gd name="connsiteY84" fmla="*/ 130555 h 178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216872" h="178531">
                  <a:moveTo>
                    <a:pt x="3376" y="131222"/>
                  </a:moveTo>
                  <a:lnTo>
                    <a:pt x="2366" y="136811"/>
                  </a:lnTo>
                  <a:lnTo>
                    <a:pt x="668" y="139357"/>
                  </a:lnTo>
                  <a:lnTo>
                    <a:pt x="1356" y="143923"/>
                  </a:lnTo>
                  <a:lnTo>
                    <a:pt x="13864" y="152866"/>
                  </a:lnTo>
                  <a:lnTo>
                    <a:pt x="15049" y="158287"/>
                  </a:lnTo>
                  <a:lnTo>
                    <a:pt x="19778" y="161830"/>
                  </a:lnTo>
                  <a:lnTo>
                    <a:pt x="25691" y="158976"/>
                  </a:lnTo>
                  <a:lnTo>
                    <a:pt x="27215" y="159807"/>
                  </a:lnTo>
                  <a:lnTo>
                    <a:pt x="27553" y="160988"/>
                  </a:lnTo>
                  <a:lnTo>
                    <a:pt x="28567" y="162519"/>
                  </a:lnTo>
                  <a:lnTo>
                    <a:pt x="29068" y="164886"/>
                  </a:lnTo>
                  <a:lnTo>
                    <a:pt x="27039" y="166906"/>
                  </a:lnTo>
                  <a:lnTo>
                    <a:pt x="30253" y="171313"/>
                  </a:lnTo>
                  <a:lnTo>
                    <a:pt x="31284" y="171664"/>
                  </a:lnTo>
                  <a:lnTo>
                    <a:pt x="31297" y="171591"/>
                  </a:lnTo>
                  <a:lnTo>
                    <a:pt x="35409" y="170089"/>
                  </a:lnTo>
                  <a:lnTo>
                    <a:pt x="34849" y="168228"/>
                  </a:lnTo>
                  <a:lnTo>
                    <a:pt x="36154" y="166349"/>
                  </a:lnTo>
                  <a:lnTo>
                    <a:pt x="40275" y="169537"/>
                  </a:lnTo>
                  <a:lnTo>
                    <a:pt x="42525" y="173273"/>
                  </a:lnTo>
                  <a:lnTo>
                    <a:pt x="46835" y="174030"/>
                  </a:lnTo>
                  <a:lnTo>
                    <a:pt x="49924" y="177727"/>
                  </a:lnTo>
                  <a:lnTo>
                    <a:pt x="48893" y="178532"/>
                  </a:lnTo>
                  <a:lnTo>
                    <a:pt x="51649" y="176328"/>
                  </a:lnTo>
                  <a:lnTo>
                    <a:pt x="49714" y="174133"/>
                  </a:lnTo>
                  <a:lnTo>
                    <a:pt x="48893" y="170547"/>
                  </a:lnTo>
                  <a:lnTo>
                    <a:pt x="51649" y="165297"/>
                  </a:lnTo>
                  <a:lnTo>
                    <a:pt x="53848" y="165297"/>
                  </a:lnTo>
                  <a:lnTo>
                    <a:pt x="53304" y="161167"/>
                  </a:lnTo>
                  <a:lnTo>
                    <a:pt x="53304" y="157581"/>
                  </a:lnTo>
                  <a:lnTo>
                    <a:pt x="54139" y="154548"/>
                  </a:lnTo>
                  <a:lnTo>
                    <a:pt x="60754" y="150405"/>
                  </a:lnTo>
                  <a:lnTo>
                    <a:pt x="69291" y="150671"/>
                  </a:lnTo>
                  <a:lnTo>
                    <a:pt x="72881" y="149045"/>
                  </a:lnTo>
                  <a:lnTo>
                    <a:pt x="83369" y="151236"/>
                  </a:lnTo>
                  <a:lnTo>
                    <a:pt x="88598" y="154548"/>
                  </a:lnTo>
                  <a:lnTo>
                    <a:pt x="91354" y="159498"/>
                  </a:lnTo>
                  <a:lnTo>
                    <a:pt x="94123" y="160316"/>
                  </a:lnTo>
                  <a:lnTo>
                    <a:pt x="101020" y="156760"/>
                  </a:lnTo>
                  <a:lnTo>
                    <a:pt x="107088" y="156203"/>
                  </a:lnTo>
                  <a:lnTo>
                    <a:pt x="110118" y="158685"/>
                  </a:lnTo>
                  <a:lnTo>
                    <a:pt x="120880" y="163084"/>
                  </a:lnTo>
                  <a:lnTo>
                    <a:pt x="128864" y="165853"/>
                  </a:lnTo>
                  <a:lnTo>
                    <a:pt x="132729" y="163084"/>
                  </a:lnTo>
                  <a:lnTo>
                    <a:pt x="136871" y="157290"/>
                  </a:lnTo>
                  <a:lnTo>
                    <a:pt x="141834" y="158129"/>
                  </a:lnTo>
                  <a:lnTo>
                    <a:pt x="149002" y="156760"/>
                  </a:lnTo>
                  <a:lnTo>
                    <a:pt x="157551" y="157581"/>
                  </a:lnTo>
                  <a:lnTo>
                    <a:pt x="163345" y="159498"/>
                  </a:lnTo>
                  <a:lnTo>
                    <a:pt x="170239" y="159220"/>
                  </a:lnTo>
                  <a:lnTo>
                    <a:pt x="174390" y="155652"/>
                  </a:lnTo>
                  <a:lnTo>
                    <a:pt x="178245" y="155652"/>
                  </a:lnTo>
                  <a:lnTo>
                    <a:pt x="181270" y="151775"/>
                  </a:lnTo>
                  <a:lnTo>
                    <a:pt x="184856" y="151775"/>
                  </a:lnTo>
                  <a:lnTo>
                    <a:pt x="185485" y="151484"/>
                  </a:lnTo>
                  <a:lnTo>
                    <a:pt x="190646" y="157924"/>
                  </a:lnTo>
                  <a:lnTo>
                    <a:pt x="184664" y="150431"/>
                  </a:lnTo>
                  <a:lnTo>
                    <a:pt x="183534" y="132827"/>
                  </a:lnTo>
                  <a:lnTo>
                    <a:pt x="187282" y="132078"/>
                  </a:lnTo>
                  <a:lnTo>
                    <a:pt x="210505" y="105869"/>
                  </a:lnTo>
                  <a:lnTo>
                    <a:pt x="210505" y="86399"/>
                  </a:lnTo>
                  <a:lnTo>
                    <a:pt x="214258" y="59796"/>
                  </a:lnTo>
                  <a:lnTo>
                    <a:pt x="216872" y="57554"/>
                  </a:lnTo>
                  <a:lnTo>
                    <a:pt x="216496" y="52303"/>
                  </a:lnTo>
                  <a:lnTo>
                    <a:pt x="207142" y="39196"/>
                  </a:lnTo>
                  <a:lnTo>
                    <a:pt x="207882" y="35825"/>
                  </a:lnTo>
                  <a:lnTo>
                    <a:pt x="205263" y="25341"/>
                  </a:lnTo>
                  <a:lnTo>
                    <a:pt x="200389" y="13359"/>
                  </a:lnTo>
                  <a:lnTo>
                    <a:pt x="210856" y="9110"/>
                  </a:lnTo>
                  <a:lnTo>
                    <a:pt x="177701" y="0"/>
                  </a:lnTo>
                  <a:lnTo>
                    <a:pt x="97631" y="49013"/>
                  </a:lnTo>
                  <a:lnTo>
                    <a:pt x="79441" y="65414"/>
                  </a:lnTo>
                  <a:lnTo>
                    <a:pt x="57468" y="70716"/>
                  </a:lnTo>
                  <a:lnTo>
                    <a:pt x="55945" y="110636"/>
                  </a:lnTo>
                  <a:lnTo>
                    <a:pt x="53929" y="112159"/>
                  </a:lnTo>
                  <a:lnTo>
                    <a:pt x="52675" y="119994"/>
                  </a:lnTo>
                  <a:lnTo>
                    <a:pt x="41550" y="126062"/>
                  </a:lnTo>
                  <a:lnTo>
                    <a:pt x="36744" y="126793"/>
                  </a:lnTo>
                  <a:lnTo>
                    <a:pt x="32962" y="128817"/>
                  </a:lnTo>
                  <a:lnTo>
                    <a:pt x="24369" y="128817"/>
                  </a:lnTo>
                  <a:lnTo>
                    <a:pt x="20330" y="130598"/>
                  </a:lnTo>
                  <a:lnTo>
                    <a:pt x="6187" y="131115"/>
                  </a:lnTo>
                  <a:lnTo>
                    <a:pt x="0" y="130234"/>
                  </a:lnTo>
                  <a:lnTo>
                    <a:pt x="2024" y="130555"/>
                  </a:lnTo>
                  <a:close/>
                </a:path>
              </a:pathLst>
            </a:custGeom>
            <a:grpFill/>
            <a:ln w="5028" cap="flat">
              <a:solidFill>
                <a:schemeClr val="bg1"/>
              </a:solidFill>
              <a:prstDash val="solid"/>
              <a:miter/>
            </a:ln>
          </p:spPr>
          <p:txBody>
            <a:bodyPr rtlCol="0" anchor="ctr"/>
            <a:lstStyle/>
            <a:p>
              <a:endParaRPr lang="en-US"/>
            </a:p>
          </p:txBody>
        </p:sp>
        <p:sp>
          <p:nvSpPr>
            <p:cNvPr id="578" name="Freeform 577">
              <a:extLst>
                <a:ext uri="{FF2B5EF4-FFF2-40B4-BE49-F238E27FC236}">
                  <a16:creationId xmlns:a16="http://schemas.microsoft.com/office/drawing/2014/main" id="{E6296C69-8C7D-76BF-40D9-166B7870AAB8}"/>
                </a:ext>
              </a:extLst>
            </p:cNvPr>
            <p:cNvSpPr/>
            <p:nvPr/>
          </p:nvSpPr>
          <p:spPr>
            <a:xfrm>
              <a:off x="6258560" y="4555990"/>
              <a:ext cx="54536" cy="109620"/>
            </a:xfrm>
            <a:custGeom>
              <a:avLst/>
              <a:gdLst>
                <a:gd name="connsiteX0" fmla="*/ 30565 w 54536"/>
                <a:gd name="connsiteY0" fmla="*/ 108898 h 109620"/>
                <a:gd name="connsiteX1" fmla="*/ 35443 w 54536"/>
                <a:gd name="connsiteY1" fmla="*/ 102539 h 109620"/>
                <a:gd name="connsiteX2" fmla="*/ 36197 w 54536"/>
                <a:gd name="connsiteY2" fmla="*/ 96176 h 109620"/>
                <a:gd name="connsiteX3" fmla="*/ 36565 w 54536"/>
                <a:gd name="connsiteY3" fmla="*/ 89060 h 109620"/>
                <a:gd name="connsiteX4" fmla="*/ 41802 w 54536"/>
                <a:gd name="connsiteY4" fmla="*/ 88671 h 109620"/>
                <a:gd name="connsiteX5" fmla="*/ 43300 w 54536"/>
                <a:gd name="connsiteY5" fmla="*/ 86428 h 109620"/>
                <a:gd name="connsiteX6" fmla="*/ 44815 w 54536"/>
                <a:gd name="connsiteY6" fmla="*/ 82308 h 109620"/>
                <a:gd name="connsiteX7" fmla="*/ 51182 w 54536"/>
                <a:gd name="connsiteY7" fmla="*/ 78572 h 109620"/>
                <a:gd name="connsiteX8" fmla="*/ 54537 w 54536"/>
                <a:gd name="connsiteY8" fmla="*/ 74075 h 109620"/>
                <a:gd name="connsiteX9" fmla="*/ 53232 w 54536"/>
                <a:gd name="connsiteY9" fmla="*/ 64438 h 109620"/>
                <a:gd name="connsiteX10" fmla="*/ 52230 w 54536"/>
                <a:gd name="connsiteY10" fmla="*/ 63912 h 109620"/>
                <a:gd name="connsiteX11" fmla="*/ 37917 w 54536"/>
                <a:gd name="connsiteY11" fmla="*/ 55503 h 109620"/>
                <a:gd name="connsiteX12" fmla="*/ 36137 w 54536"/>
                <a:gd name="connsiteY12" fmla="*/ 48062 h 109620"/>
                <a:gd name="connsiteX13" fmla="*/ 43321 w 54536"/>
                <a:gd name="connsiteY13" fmla="*/ 40822 h 109620"/>
                <a:gd name="connsiteX14" fmla="*/ 45003 w 54536"/>
                <a:gd name="connsiteY14" fmla="*/ 27985 h 109620"/>
                <a:gd name="connsiteX15" fmla="*/ 40347 w 54536"/>
                <a:gd name="connsiteY15" fmla="*/ 20963 h 109620"/>
                <a:gd name="connsiteX16" fmla="*/ 39949 w 54536"/>
                <a:gd name="connsiteY16" fmla="*/ 17745 h 109620"/>
                <a:gd name="connsiteX17" fmla="*/ 43899 w 54536"/>
                <a:gd name="connsiteY17" fmla="*/ 8378 h 109620"/>
                <a:gd name="connsiteX18" fmla="*/ 41023 w 54536"/>
                <a:gd name="connsiteY18" fmla="*/ 5370 h 109620"/>
                <a:gd name="connsiteX19" fmla="*/ 33381 w 54536"/>
                <a:gd name="connsiteY19" fmla="*/ 3654 h 109620"/>
                <a:gd name="connsiteX20" fmla="*/ 20950 w 54536"/>
                <a:gd name="connsiteY20" fmla="*/ 753 h 109620"/>
                <a:gd name="connsiteX21" fmla="*/ 13038 w 54536"/>
                <a:gd name="connsiteY21" fmla="*/ 3311 h 109620"/>
                <a:gd name="connsiteX22" fmla="*/ 12516 w 54536"/>
                <a:gd name="connsiteY22" fmla="*/ 9760 h 109620"/>
                <a:gd name="connsiteX23" fmla="*/ 12131 w 54536"/>
                <a:gd name="connsiteY23" fmla="*/ 15823 h 109620"/>
                <a:gd name="connsiteX24" fmla="*/ 12328 w 54536"/>
                <a:gd name="connsiteY24" fmla="*/ 18853 h 109620"/>
                <a:gd name="connsiteX25" fmla="*/ 9867 w 54536"/>
                <a:gd name="connsiteY25" fmla="*/ 24352 h 109620"/>
                <a:gd name="connsiteX26" fmla="*/ 10625 w 54536"/>
                <a:gd name="connsiteY26" fmla="*/ 27762 h 109620"/>
                <a:gd name="connsiteX27" fmla="*/ 13085 w 54536"/>
                <a:gd name="connsiteY27" fmla="*/ 31356 h 109620"/>
                <a:gd name="connsiteX28" fmla="*/ 11006 w 54536"/>
                <a:gd name="connsiteY28" fmla="*/ 34968 h 109620"/>
                <a:gd name="connsiteX29" fmla="*/ 12135 w 54536"/>
                <a:gd name="connsiteY29" fmla="*/ 36658 h 109620"/>
                <a:gd name="connsiteX30" fmla="*/ 11006 w 54536"/>
                <a:gd name="connsiteY30" fmla="*/ 38930 h 109620"/>
                <a:gd name="connsiteX31" fmla="*/ 9867 w 54536"/>
                <a:gd name="connsiteY31" fmla="*/ 43873 h 109620"/>
                <a:gd name="connsiteX32" fmla="*/ 7976 w 54536"/>
                <a:gd name="connsiteY32" fmla="*/ 46329 h 109620"/>
                <a:gd name="connsiteX33" fmla="*/ 4566 w 54536"/>
                <a:gd name="connsiteY33" fmla="*/ 47835 h 109620"/>
                <a:gd name="connsiteX34" fmla="*/ 2110 w 54536"/>
                <a:gd name="connsiteY34" fmla="*/ 50484 h 109620"/>
                <a:gd name="connsiteX35" fmla="*/ 0 w 54536"/>
                <a:gd name="connsiteY35" fmla="*/ 57694 h 109620"/>
                <a:gd name="connsiteX36" fmla="*/ 2653 w 54536"/>
                <a:gd name="connsiteY36" fmla="*/ 60728 h 109620"/>
                <a:gd name="connsiteX37" fmla="*/ 2845 w 54536"/>
                <a:gd name="connsiteY37" fmla="*/ 63189 h 109620"/>
                <a:gd name="connsiteX38" fmla="*/ 5327 w 54536"/>
                <a:gd name="connsiteY38" fmla="*/ 66800 h 109620"/>
                <a:gd name="connsiteX39" fmla="*/ 9679 w 54536"/>
                <a:gd name="connsiteY39" fmla="*/ 70951 h 109620"/>
                <a:gd name="connsiteX40" fmla="*/ 11754 w 54536"/>
                <a:gd name="connsiteY40" fmla="*/ 74549 h 109620"/>
                <a:gd name="connsiteX41" fmla="*/ 14022 w 54536"/>
                <a:gd name="connsiteY41" fmla="*/ 75504 h 109620"/>
                <a:gd name="connsiteX42" fmla="*/ 17065 w 54536"/>
                <a:gd name="connsiteY42" fmla="*/ 77198 h 109620"/>
                <a:gd name="connsiteX43" fmla="*/ 20672 w 54536"/>
                <a:gd name="connsiteY43" fmla="*/ 80806 h 109620"/>
                <a:gd name="connsiteX44" fmla="*/ 29735 w 54536"/>
                <a:gd name="connsiteY44" fmla="*/ 109621 h 109620"/>
                <a:gd name="connsiteX45" fmla="*/ 30565 w 54536"/>
                <a:gd name="connsiteY45" fmla="*/ 108898 h 109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54536" h="109620">
                  <a:moveTo>
                    <a:pt x="30565" y="108898"/>
                  </a:moveTo>
                  <a:lnTo>
                    <a:pt x="35443" y="102539"/>
                  </a:lnTo>
                  <a:lnTo>
                    <a:pt x="36197" y="96176"/>
                  </a:lnTo>
                  <a:lnTo>
                    <a:pt x="36565" y="89060"/>
                  </a:lnTo>
                  <a:lnTo>
                    <a:pt x="41802" y="88671"/>
                  </a:lnTo>
                  <a:lnTo>
                    <a:pt x="43300" y="86428"/>
                  </a:lnTo>
                  <a:lnTo>
                    <a:pt x="44815" y="82308"/>
                  </a:lnTo>
                  <a:lnTo>
                    <a:pt x="51182" y="78572"/>
                  </a:lnTo>
                  <a:lnTo>
                    <a:pt x="54537" y="74075"/>
                  </a:lnTo>
                  <a:lnTo>
                    <a:pt x="53232" y="64438"/>
                  </a:lnTo>
                  <a:cubicBezTo>
                    <a:pt x="52864" y="64288"/>
                    <a:pt x="52444" y="64169"/>
                    <a:pt x="52230" y="63912"/>
                  </a:cubicBezTo>
                  <a:cubicBezTo>
                    <a:pt x="48456" y="59363"/>
                    <a:pt x="43321" y="57266"/>
                    <a:pt x="37917" y="55503"/>
                  </a:cubicBezTo>
                  <a:cubicBezTo>
                    <a:pt x="35516" y="54695"/>
                    <a:pt x="34464" y="49855"/>
                    <a:pt x="36137" y="48062"/>
                  </a:cubicBezTo>
                  <a:cubicBezTo>
                    <a:pt x="38460" y="45580"/>
                    <a:pt x="41075" y="43351"/>
                    <a:pt x="43321" y="40822"/>
                  </a:cubicBezTo>
                  <a:cubicBezTo>
                    <a:pt x="46693" y="36979"/>
                    <a:pt x="46869" y="32431"/>
                    <a:pt x="45003" y="27985"/>
                  </a:cubicBezTo>
                  <a:cubicBezTo>
                    <a:pt x="43933" y="25447"/>
                    <a:pt x="41768" y="23389"/>
                    <a:pt x="40347" y="20963"/>
                  </a:cubicBezTo>
                  <a:cubicBezTo>
                    <a:pt x="39825" y="20085"/>
                    <a:pt x="39633" y="18656"/>
                    <a:pt x="39949" y="17745"/>
                  </a:cubicBezTo>
                  <a:cubicBezTo>
                    <a:pt x="41109" y="14557"/>
                    <a:pt x="42598" y="11506"/>
                    <a:pt x="43899" y="8378"/>
                  </a:cubicBezTo>
                  <a:cubicBezTo>
                    <a:pt x="44541" y="6855"/>
                    <a:pt x="42975" y="4830"/>
                    <a:pt x="41023" y="5370"/>
                  </a:cubicBezTo>
                  <a:cubicBezTo>
                    <a:pt x="38144" y="6131"/>
                    <a:pt x="35490" y="6384"/>
                    <a:pt x="33381" y="3654"/>
                  </a:cubicBezTo>
                  <a:cubicBezTo>
                    <a:pt x="30039" y="-617"/>
                    <a:pt x="25495" y="-484"/>
                    <a:pt x="20950" y="753"/>
                  </a:cubicBezTo>
                  <a:cubicBezTo>
                    <a:pt x="18280" y="1484"/>
                    <a:pt x="15679" y="2413"/>
                    <a:pt x="13038" y="3311"/>
                  </a:cubicBezTo>
                  <a:lnTo>
                    <a:pt x="12516" y="9760"/>
                  </a:lnTo>
                  <a:lnTo>
                    <a:pt x="12131" y="15823"/>
                  </a:lnTo>
                  <a:lnTo>
                    <a:pt x="12328" y="18853"/>
                  </a:lnTo>
                  <a:lnTo>
                    <a:pt x="9867" y="24352"/>
                  </a:lnTo>
                  <a:lnTo>
                    <a:pt x="10625" y="27762"/>
                  </a:lnTo>
                  <a:lnTo>
                    <a:pt x="13085" y="31356"/>
                  </a:lnTo>
                  <a:lnTo>
                    <a:pt x="11006" y="34968"/>
                  </a:lnTo>
                  <a:lnTo>
                    <a:pt x="12135" y="36658"/>
                  </a:lnTo>
                  <a:lnTo>
                    <a:pt x="11006" y="38930"/>
                  </a:lnTo>
                  <a:lnTo>
                    <a:pt x="9867" y="43873"/>
                  </a:lnTo>
                  <a:lnTo>
                    <a:pt x="7976" y="46329"/>
                  </a:lnTo>
                  <a:lnTo>
                    <a:pt x="4566" y="47835"/>
                  </a:lnTo>
                  <a:lnTo>
                    <a:pt x="2110" y="50484"/>
                  </a:lnTo>
                  <a:lnTo>
                    <a:pt x="0" y="57694"/>
                  </a:lnTo>
                  <a:lnTo>
                    <a:pt x="2653" y="60728"/>
                  </a:lnTo>
                  <a:lnTo>
                    <a:pt x="2845" y="63189"/>
                  </a:lnTo>
                  <a:lnTo>
                    <a:pt x="5327" y="66800"/>
                  </a:lnTo>
                  <a:lnTo>
                    <a:pt x="9679" y="70951"/>
                  </a:lnTo>
                  <a:lnTo>
                    <a:pt x="11754" y="74549"/>
                  </a:lnTo>
                  <a:lnTo>
                    <a:pt x="14022" y="75504"/>
                  </a:lnTo>
                  <a:lnTo>
                    <a:pt x="17065" y="77198"/>
                  </a:lnTo>
                  <a:lnTo>
                    <a:pt x="20672" y="80806"/>
                  </a:lnTo>
                  <a:lnTo>
                    <a:pt x="29735" y="109621"/>
                  </a:lnTo>
                  <a:lnTo>
                    <a:pt x="30565" y="108898"/>
                  </a:lnTo>
                  <a:close/>
                </a:path>
              </a:pathLst>
            </a:custGeom>
            <a:grpFill/>
            <a:ln w="5028" cap="flat">
              <a:solidFill>
                <a:schemeClr val="bg1"/>
              </a:solidFill>
              <a:prstDash val="solid"/>
              <a:miter/>
            </a:ln>
          </p:spPr>
          <p:txBody>
            <a:bodyPr rtlCol="0" anchor="ctr"/>
            <a:lstStyle/>
            <a:p>
              <a:endParaRPr lang="en-US"/>
            </a:p>
          </p:txBody>
        </p:sp>
        <p:grpSp>
          <p:nvGrpSpPr>
            <p:cNvPr id="579" name="Graphic 2398">
              <a:extLst>
                <a:ext uri="{FF2B5EF4-FFF2-40B4-BE49-F238E27FC236}">
                  <a16:creationId xmlns:a16="http://schemas.microsoft.com/office/drawing/2014/main" id="{3D200A45-57AD-1874-A6BB-E470726DA264}"/>
                </a:ext>
              </a:extLst>
            </p:cNvPr>
            <p:cNvGrpSpPr/>
            <p:nvPr/>
          </p:nvGrpSpPr>
          <p:grpSpPr>
            <a:xfrm>
              <a:off x="6038944" y="4556075"/>
              <a:ext cx="283685" cy="495447"/>
              <a:chOff x="6038944" y="4556075"/>
              <a:chExt cx="283685" cy="495447"/>
            </a:xfrm>
            <a:grpFill/>
          </p:grpSpPr>
          <p:sp>
            <p:nvSpPr>
              <p:cNvPr id="592" name="Freeform 591">
                <a:extLst>
                  <a:ext uri="{FF2B5EF4-FFF2-40B4-BE49-F238E27FC236}">
                    <a16:creationId xmlns:a16="http://schemas.microsoft.com/office/drawing/2014/main" id="{0B1C0C88-6A75-E7F9-4ABB-527B191883AD}"/>
                  </a:ext>
                </a:extLst>
              </p:cNvPr>
              <p:cNvSpPr/>
              <p:nvPr/>
            </p:nvSpPr>
            <p:spPr>
              <a:xfrm>
                <a:off x="6283305" y="4556075"/>
                <a:ext cx="4279" cy="4279"/>
              </a:xfrm>
              <a:custGeom>
                <a:avLst/>
                <a:gdLst>
                  <a:gd name="connsiteX0" fmla="*/ 0 w 4279"/>
                  <a:gd name="connsiteY0" fmla="*/ 0 h 4279"/>
                  <a:gd name="connsiteX1" fmla="*/ 0 w 4279"/>
                  <a:gd name="connsiteY1" fmla="*/ 0 h 4279"/>
                  <a:gd name="connsiteX2" fmla="*/ 0 w 4279"/>
                  <a:gd name="connsiteY2" fmla="*/ 0 h 4279"/>
                </a:gdLst>
                <a:ahLst/>
                <a:cxnLst>
                  <a:cxn ang="0">
                    <a:pos x="connsiteX0" y="connsiteY0"/>
                  </a:cxn>
                  <a:cxn ang="0">
                    <a:pos x="connsiteX1" y="connsiteY1"/>
                  </a:cxn>
                  <a:cxn ang="0">
                    <a:pos x="connsiteX2" y="connsiteY2"/>
                  </a:cxn>
                </a:cxnLst>
                <a:rect l="l" t="t" r="r" b="b"/>
                <a:pathLst>
                  <a:path w="4279" h="4279">
                    <a:moveTo>
                      <a:pt x="0" y="0"/>
                    </a:moveTo>
                    <a:lnTo>
                      <a:pt x="0" y="0"/>
                    </a:lnTo>
                    <a:lnTo>
                      <a:pt x="0" y="0"/>
                    </a:lnTo>
                    <a:close/>
                  </a:path>
                </a:pathLst>
              </a:custGeom>
              <a:grpFill/>
              <a:ln w="5028" cap="flat">
                <a:solidFill>
                  <a:schemeClr val="bg1"/>
                </a:solidFill>
                <a:prstDash val="solid"/>
                <a:miter/>
              </a:ln>
            </p:spPr>
            <p:txBody>
              <a:bodyPr rtlCol="0" anchor="ctr"/>
              <a:lstStyle/>
              <a:p>
                <a:endParaRPr lang="en-US"/>
              </a:p>
            </p:txBody>
          </p:sp>
          <p:sp>
            <p:nvSpPr>
              <p:cNvPr id="593" name="Freeform 592">
                <a:extLst>
                  <a:ext uri="{FF2B5EF4-FFF2-40B4-BE49-F238E27FC236}">
                    <a16:creationId xmlns:a16="http://schemas.microsoft.com/office/drawing/2014/main" id="{5B38E9BA-7407-0B2F-0F8E-A0485C837F22}"/>
                  </a:ext>
                </a:extLst>
              </p:cNvPr>
              <p:cNvSpPr/>
              <p:nvPr/>
            </p:nvSpPr>
            <p:spPr>
              <a:xfrm>
                <a:off x="6038944" y="4559288"/>
                <a:ext cx="283685" cy="274083"/>
              </a:xfrm>
              <a:custGeom>
                <a:avLst/>
                <a:gdLst>
                  <a:gd name="connsiteX0" fmla="*/ 144564 w 283685"/>
                  <a:gd name="connsiteY0" fmla="*/ 254246 h 274083"/>
                  <a:gd name="connsiteX1" fmla="*/ 147196 w 283685"/>
                  <a:gd name="connsiteY1" fmla="*/ 256878 h 274083"/>
                  <a:gd name="connsiteX2" fmla="*/ 154304 w 283685"/>
                  <a:gd name="connsiteY2" fmla="*/ 256878 h 274083"/>
                  <a:gd name="connsiteX3" fmla="*/ 158801 w 283685"/>
                  <a:gd name="connsiteY3" fmla="*/ 259111 h 274083"/>
                  <a:gd name="connsiteX4" fmla="*/ 164796 w 283685"/>
                  <a:gd name="connsiteY4" fmla="*/ 264370 h 274083"/>
                  <a:gd name="connsiteX5" fmla="*/ 164051 w 283685"/>
                  <a:gd name="connsiteY5" fmla="*/ 271837 h 274083"/>
                  <a:gd name="connsiteX6" fmla="*/ 167419 w 283685"/>
                  <a:gd name="connsiteY6" fmla="*/ 274084 h 274083"/>
                  <a:gd name="connsiteX7" fmla="*/ 180641 w 283685"/>
                  <a:gd name="connsiteY7" fmla="*/ 272710 h 274083"/>
                  <a:gd name="connsiteX8" fmla="*/ 180675 w 283685"/>
                  <a:gd name="connsiteY8" fmla="*/ 271940 h 274083"/>
                  <a:gd name="connsiteX9" fmla="*/ 202649 w 283685"/>
                  <a:gd name="connsiteY9" fmla="*/ 266643 h 274083"/>
                  <a:gd name="connsiteX10" fmla="*/ 220839 w 283685"/>
                  <a:gd name="connsiteY10" fmla="*/ 250241 h 274083"/>
                  <a:gd name="connsiteX11" fmla="*/ 283686 w 283685"/>
                  <a:gd name="connsiteY11" fmla="*/ 211768 h 274083"/>
                  <a:gd name="connsiteX12" fmla="*/ 282770 w 283685"/>
                  <a:gd name="connsiteY12" fmla="*/ 211588 h 274083"/>
                  <a:gd name="connsiteX13" fmla="*/ 274546 w 283685"/>
                  <a:gd name="connsiteY13" fmla="*/ 199598 h 274083"/>
                  <a:gd name="connsiteX14" fmla="*/ 269663 w 283685"/>
                  <a:gd name="connsiteY14" fmla="*/ 195845 h 274083"/>
                  <a:gd name="connsiteX15" fmla="*/ 264426 w 283685"/>
                  <a:gd name="connsiteY15" fmla="*/ 195494 h 274083"/>
                  <a:gd name="connsiteX16" fmla="*/ 259171 w 283685"/>
                  <a:gd name="connsiteY16" fmla="*/ 193984 h 274083"/>
                  <a:gd name="connsiteX17" fmla="*/ 256925 w 283685"/>
                  <a:gd name="connsiteY17" fmla="*/ 186487 h 274083"/>
                  <a:gd name="connsiteX18" fmla="*/ 255418 w 283685"/>
                  <a:gd name="connsiteY18" fmla="*/ 181621 h 274083"/>
                  <a:gd name="connsiteX19" fmla="*/ 253185 w 283685"/>
                  <a:gd name="connsiteY19" fmla="*/ 175258 h 274083"/>
                  <a:gd name="connsiteX20" fmla="*/ 248696 w 283685"/>
                  <a:gd name="connsiteY20" fmla="*/ 167766 h 274083"/>
                  <a:gd name="connsiteX21" fmla="*/ 248311 w 283685"/>
                  <a:gd name="connsiteY21" fmla="*/ 165143 h 274083"/>
                  <a:gd name="connsiteX22" fmla="*/ 252427 w 283685"/>
                  <a:gd name="connsiteY22" fmla="*/ 162905 h 274083"/>
                  <a:gd name="connsiteX23" fmla="*/ 253185 w 283685"/>
                  <a:gd name="connsiteY23" fmla="*/ 157282 h 274083"/>
                  <a:gd name="connsiteX24" fmla="*/ 252055 w 283685"/>
                  <a:gd name="connsiteY24" fmla="*/ 149413 h 274083"/>
                  <a:gd name="connsiteX25" fmla="*/ 254297 w 283685"/>
                  <a:gd name="connsiteY25" fmla="*/ 143790 h 274083"/>
                  <a:gd name="connsiteX26" fmla="*/ 250938 w 283685"/>
                  <a:gd name="connsiteY26" fmla="*/ 138942 h 274083"/>
                  <a:gd name="connsiteX27" fmla="*/ 251310 w 283685"/>
                  <a:gd name="connsiteY27" fmla="*/ 126580 h 274083"/>
                  <a:gd name="connsiteX28" fmla="*/ 250553 w 283685"/>
                  <a:gd name="connsiteY28" fmla="*/ 115711 h 274083"/>
                  <a:gd name="connsiteX29" fmla="*/ 248311 w 283685"/>
                  <a:gd name="connsiteY29" fmla="*/ 113088 h 274083"/>
                  <a:gd name="connsiteX30" fmla="*/ 247575 w 283685"/>
                  <a:gd name="connsiteY30" fmla="*/ 107854 h 274083"/>
                  <a:gd name="connsiteX31" fmla="*/ 250181 w 283685"/>
                  <a:gd name="connsiteY31" fmla="*/ 105595 h 274083"/>
                  <a:gd name="connsiteX32" fmla="*/ 249342 w 283685"/>
                  <a:gd name="connsiteY32" fmla="*/ 106310 h 274083"/>
                  <a:gd name="connsiteX33" fmla="*/ 240279 w 283685"/>
                  <a:gd name="connsiteY33" fmla="*/ 77494 h 274083"/>
                  <a:gd name="connsiteX34" fmla="*/ 236672 w 283685"/>
                  <a:gd name="connsiteY34" fmla="*/ 73887 h 274083"/>
                  <a:gd name="connsiteX35" fmla="*/ 233629 w 283685"/>
                  <a:gd name="connsiteY35" fmla="*/ 72193 h 274083"/>
                  <a:gd name="connsiteX36" fmla="*/ 231361 w 283685"/>
                  <a:gd name="connsiteY36" fmla="*/ 71238 h 274083"/>
                  <a:gd name="connsiteX37" fmla="*/ 229286 w 283685"/>
                  <a:gd name="connsiteY37" fmla="*/ 67639 h 274083"/>
                  <a:gd name="connsiteX38" fmla="*/ 224934 w 283685"/>
                  <a:gd name="connsiteY38" fmla="*/ 63489 h 274083"/>
                  <a:gd name="connsiteX39" fmla="*/ 222452 w 283685"/>
                  <a:gd name="connsiteY39" fmla="*/ 59877 h 274083"/>
                  <a:gd name="connsiteX40" fmla="*/ 222260 w 283685"/>
                  <a:gd name="connsiteY40" fmla="*/ 57417 h 274083"/>
                  <a:gd name="connsiteX41" fmla="*/ 219607 w 283685"/>
                  <a:gd name="connsiteY41" fmla="*/ 54383 h 274083"/>
                  <a:gd name="connsiteX42" fmla="*/ 221716 w 283685"/>
                  <a:gd name="connsiteY42" fmla="*/ 47173 h 274083"/>
                  <a:gd name="connsiteX43" fmla="*/ 224172 w 283685"/>
                  <a:gd name="connsiteY43" fmla="*/ 44524 h 274083"/>
                  <a:gd name="connsiteX44" fmla="*/ 227583 w 283685"/>
                  <a:gd name="connsiteY44" fmla="*/ 43018 h 274083"/>
                  <a:gd name="connsiteX45" fmla="*/ 229474 w 283685"/>
                  <a:gd name="connsiteY45" fmla="*/ 40561 h 274083"/>
                  <a:gd name="connsiteX46" fmla="*/ 230612 w 283685"/>
                  <a:gd name="connsiteY46" fmla="*/ 35619 h 274083"/>
                  <a:gd name="connsiteX47" fmla="*/ 231742 w 283685"/>
                  <a:gd name="connsiteY47" fmla="*/ 33347 h 274083"/>
                  <a:gd name="connsiteX48" fmla="*/ 230612 w 283685"/>
                  <a:gd name="connsiteY48" fmla="*/ 31657 h 274083"/>
                  <a:gd name="connsiteX49" fmla="*/ 232692 w 283685"/>
                  <a:gd name="connsiteY49" fmla="*/ 28045 h 274083"/>
                  <a:gd name="connsiteX50" fmla="*/ 230231 w 283685"/>
                  <a:gd name="connsiteY50" fmla="*/ 24451 h 274083"/>
                  <a:gd name="connsiteX51" fmla="*/ 229474 w 283685"/>
                  <a:gd name="connsiteY51" fmla="*/ 21040 h 274083"/>
                  <a:gd name="connsiteX52" fmla="*/ 231935 w 283685"/>
                  <a:gd name="connsiteY52" fmla="*/ 15542 h 274083"/>
                  <a:gd name="connsiteX53" fmla="*/ 231738 w 283685"/>
                  <a:gd name="connsiteY53" fmla="*/ 12512 h 274083"/>
                  <a:gd name="connsiteX54" fmla="*/ 232123 w 283685"/>
                  <a:gd name="connsiteY54" fmla="*/ 6449 h 274083"/>
                  <a:gd name="connsiteX55" fmla="*/ 232645 w 283685"/>
                  <a:gd name="connsiteY55" fmla="*/ 0 h 274083"/>
                  <a:gd name="connsiteX56" fmla="*/ 227621 w 283685"/>
                  <a:gd name="connsiteY56" fmla="*/ 1631 h 274083"/>
                  <a:gd name="connsiteX57" fmla="*/ 219226 w 283685"/>
                  <a:gd name="connsiteY57" fmla="*/ 2388 h 274083"/>
                  <a:gd name="connsiteX58" fmla="*/ 206059 w 283685"/>
                  <a:gd name="connsiteY58" fmla="*/ 1605 h 274083"/>
                  <a:gd name="connsiteX59" fmla="*/ 193012 w 283685"/>
                  <a:gd name="connsiteY59" fmla="*/ 3496 h 274083"/>
                  <a:gd name="connsiteX60" fmla="*/ 182871 w 283685"/>
                  <a:gd name="connsiteY60" fmla="*/ 3684 h 274083"/>
                  <a:gd name="connsiteX61" fmla="*/ 157560 w 283685"/>
                  <a:gd name="connsiteY61" fmla="*/ 5516 h 274083"/>
                  <a:gd name="connsiteX62" fmla="*/ 144042 w 283685"/>
                  <a:gd name="connsiteY62" fmla="*/ 6984 h 274083"/>
                  <a:gd name="connsiteX63" fmla="*/ 132626 w 283685"/>
                  <a:gd name="connsiteY63" fmla="*/ 9996 h 274083"/>
                  <a:gd name="connsiteX64" fmla="*/ 114350 w 283685"/>
                  <a:gd name="connsiteY64" fmla="*/ 19072 h 274083"/>
                  <a:gd name="connsiteX65" fmla="*/ 101217 w 283685"/>
                  <a:gd name="connsiteY65" fmla="*/ 26659 h 274083"/>
                  <a:gd name="connsiteX66" fmla="*/ 91615 w 283685"/>
                  <a:gd name="connsiteY66" fmla="*/ 30493 h 274083"/>
                  <a:gd name="connsiteX67" fmla="*/ 95492 w 283685"/>
                  <a:gd name="connsiteY67" fmla="*/ 35140 h 274083"/>
                  <a:gd name="connsiteX68" fmla="*/ 96241 w 283685"/>
                  <a:gd name="connsiteY68" fmla="*/ 44126 h 274083"/>
                  <a:gd name="connsiteX69" fmla="*/ 98123 w 283685"/>
                  <a:gd name="connsiteY69" fmla="*/ 61743 h 274083"/>
                  <a:gd name="connsiteX70" fmla="*/ 101500 w 283685"/>
                  <a:gd name="connsiteY70" fmla="*/ 68478 h 274083"/>
                  <a:gd name="connsiteX71" fmla="*/ 106361 w 283685"/>
                  <a:gd name="connsiteY71" fmla="*/ 72591 h 274083"/>
                  <a:gd name="connsiteX72" fmla="*/ 103746 w 283685"/>
                  <a:gd name="connsiteY72" fmla="*/ 79707 h 274083"/>
                  <a:gd name="connsiteX73" fmla="*/ 85389 w 283685"/>
                  <a:gd name="connsiteY73" fmla="*/ 79707 h 274083"/>
                  <a:gd name="connsiteX74" fmla="*/ 80519 w 283685"/>
                  <a:gd name="connsiteY74" fmla="*/ 86459 h 274083"/>
                  <a:gd name="connsiteX75" fmla="*/ 77143 w 283685"/>
                  <a:gd name="connsiteY75" fmla="*/ 89069 h 274083"/>
                  <a:gd name="connsiteX76" fmla="*/ 76381 w 283685"/>
                  <a:gd name="connsiteY76" fmla="*/ 96557 h 274083"/>
                  <a:gd name="connsiteX77" fmla="*/ 38572 w 283685"/>
                  <a:gd name="connsiteY77" fmla="*/ 120905 h 274083"/>
                  <a:gd name="connsiteX78" fmla="*/ 29954 w 283685"/>
                  <a:gd name="connsiteY78" fmla="*/ 122403 h 274083"/>
                  <a:gd name="connsiteX79" fmla="*/ 20967 w 283685"/>
                  <a:gd name="connsiteY79" fmla="*/ 122780 h 274083"/>
                  <a:gd name="connsiteX80" fmla="*/ 11973 w 283685"/>
                  <a:gd name="connsiteY80" fmla="*/ 125420 h 274083"/>
                  <a:gd name="connsiteX81" fmla="*/ 6722 w 283685"/>
                  <a:gd name="connsiteY81" fmla="*/ 130277 h 274083"/>
                  <a:gd name="connsiteX82" fmla="*/ 368 w 283685"/>
                  <a:gd name="connsiteY82" fmla="*/ 135510 h 274083"/>
                  <a:gd name="connsiteX83" fmla="*/ 0 w 283685"/>
                  <a:gd name="connsiteY83" fmla="*/ 152002 h 274083"/>
                  <a:gd name="connsiteX84" fmla="*/ 143062 w 283685"/>
                  <a:gd name="connsiteY84" fmla="*/ 247121 h 274083"/>
                  <a:gd name="connsiteX85" fmla="*/ 144564 w 283685"/>
                  <a:gd name="connsiteY85" fmla="*/ 254246 h 274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283685" h="274083">
                    <a:moveTo>
                      <a:pt x="144564" y="254246"/>
                    </a:moveTo>
                    <a:lnTo>
                      <a:pt x="147196" y="256878"/>
                    </a:lnTo>
                    <a:lnTo>
                      <a:pt x="154304" y="256878"/>
                    </a:lnTo>
                    <a:lnTo>
                      <a:pt x="158801" y="259111"/>
                    </a:lnTo>
                    <a:lnTo>
                      <a:pt x="164796" y="264370"/>
                    </a:lnTo>
                    <a:lnTo>
                      <a:pt x="164051" y="271837"/>
                    </a:lnTo>
                    <a:lnTo>
                      <a:pt x="167419" y="274084"/>
                    </a:lnTo>
                    <a:lnTo>
                      <a:pt x="180641" y="272710"/>
                    </a:lnTo>
                    <a:lnTo>
                      <a:pt x="180675" y="271940"/>
                    </a:lnTo>
                    <a:lnTo>
                      <a:pt x="202649" y="266643"/>
                    </a:lnTo>
                    <a:lnTo>
                      <a:pt x="220839" y="250241"/>
                    </a:lnTo>
                    <a:lnTo>
                      <a:pt x="283686" y="211768"/>
                    </a:lnTo>
                    <a:lnTo>
                      <a:pt x="282770" y="211588"/>
                    </a:lnTo>
                    <a:lnTo>
                      <a:pt x="274546" y="199598"/>
                    </a:lnTo>
                    <a:lnTo>
                      <a:pt x="269663" y="195845"/>
                    </a:lnTo>
                    <a:lnTo>
                      <a:pt x="264426" y="195494"/>
                    </a:lnTo>
                    <a:lnTo>
                      <a:pt x="259171" y="193984"/>
                    </a:lnTo>
                    <a:lnTo>
                      <a:pt x="256925" y="186487"/>
                    </a:lnTo>
                    <a:lnTo>
                      <a:pt x="255418" y="181621"/>
                    </a:lnTo>
                    <a:lnTo>
                      <a:pt x="253185" y="175258"/>
                    </a:lnTo>
                    <a:lnTo>
                      <a:pt x="248696" y="167766"/>
                    </a:lnTo>
                    <a:lnTo>
                      <a:pt x="248311" y="165143"/>
                    </a:lnTo>
                    <a:lnTo>
                      <a:pt x="252427" y="162905"/>
                    </a:lnTo>
                    <a:lnTo>
                      <a:pt x="253185" y="157282"/>
                    </a:lnTo>
                    <a:lnTo>
                      <a:pt x="252055" y="149413"/>
                    </a:lnTo>
                    <a:lnTo>
                      <a:pt x="254297" y="143790"/>
                    </a:lnTo>
                    <a:lnTo>
                      <a:pt x="250938" y="138942"/>
                    </a:lnTo>
                    <a:lnTo>
                      <a:pt x="251310" y="126580"/>
                    </a:lnTo>
                    <a:lnTo>
                      <a:pt x="250553" y="115711"/>
                    </a:lnTo>
                    <a:lnTo>
                      <a:pt x="248311" y="113088"/>
                    </a:lnTo>
                    <a:lnTo>
                      <a:pt x="247575" y="107854"/>
                    </a:lnTo>
                    <a:lnTo>
                      <a:pt x="250181" y="105595"/>
                    </a:lnTo>
                    <a:lnTo>
                      <a:pt x="249342" y="106310"/>
                    </a:lnTo>
                    <a:lnTo>
                      <a:pt x="240279" y="77494"/>
                    </a:lnTo>
                    <a:lnTo>
                      <a:pt x="236672" y="73887"/>
                    </a:lnTo>
                    <a:lnTo>
                      <a:pt x="233629" y="72193"/>
                    </a:lnTo>
                    <a:lnTo>
                      <a:pt x="231361" y="71238"/>
                    </a:lnTo>
                    <a:lnTo>
                      <a:pt x="229286" y="67639"/>
                    </a:lnTo>
                    <a:lnTo>
                      <a:pt x="224934" y="63489"/>
                    </a:lnTo>
                    <a:lnTo>
                      <a:pt x="222452" y="59877"/>
                    </a:lnTo>
                    <a:lnTo>
                      <a:pt x="222260" y="57417"/>
                    </a:lnTo>
                    <a:lnTo>
                      <a:pt x="219607" y="54383"/>
                    </a:lnTo>
                    <a:lnTo>
                      <a:pt x="221716" y="47173"/>
                    </a:lnTo>
                    <a:lnTo>
                      <a:pt x="224172" y="44524"/>
                    </a:lnTo>
                    <a:lnTo>
                      <a:pt x="227583" y="43018"/>
                    </a:lnTo>
                    <a:lnTo>
                      <a:pt x="229474" y="40561"/>
                    </a:lnTo>
                    <a:lnTo>
                      <a:pt x="230612" y="35619"/>
                    </a:lnTo>
                    <a:lnTo>
                      <a:pt x="231742" y="33347"/>
                    </a:lnTo>
                    <a:lnTo>
                      <a:pt x="230612" y="31657"/>
                    </a:lnTo>
                    <a:lnTo>
                      <a:pt x="232692" y="28045"/>
                    </a:lnTo>
                    <a:lnTo>
                      <a:pt x="230231" y="24451"/>
                    </a:lnTo>
                    <a:lnTo>
                      <a:pt x="229474" y="21040"/>
                    </a:lnTo>
                    <a:lnTo>
                      <a:pt x="231935" y="15542"/>
                    </a:lnTo>
                    <a:lnTo>
                      <a:pt x="231738" y="12512"/>
                    </a:lnTo>
                    <a:lnTo>
                      <a:pt x="232123" y="6449"/>
                    </a:lnTo>
                    <a:lnTo>
                      <a:pt x="232645" y="0"/>
                    </a:lnTo>
                    <a:cubicBezTo>
                      <a:pt x="230998" y="595"/>
                      <a:pt x="229316" y="1185"/>
                      <a:pt x="227621" y="1631"/>
                    </a:cubicBezTo>
                    <a:cubicBezTo>
                      <a:pt x="224930" y="2311"/>
                      <a:pt x="222033" y="2161"/>
                      <a:pt x="219226" y="2388"/>
                    </a:cubicBezTo>
                    <a:cubicBezTo>
                      <a:pt x="214981" y="-762"/>
                      <a:pt x="210231" y="3663"/>
                      <a:pt x="206059" y="1605"/>
                    </a:cubicBezTo>
                    <a:cubicBezTo>
                      <a:pt x="201117" y="-834"/>
                      <a:pt x="197355" y="2923"/>
                      <a:pt x="193012" y="3496"/>
                    </a:cubicBezTo>
                    <a:cubicBezTo>
                      <a:pt x="189683" y="3954"/>
                      <a:pt x="186200" y="4125"/>
                      <a:pt x="182871" y="3684"/>
                    </a:cubicBezTo>
                    <a:cubicBezTo>
                      <a:pt x="174278" y="2521"/>
                      <a:pt x="165801" y="2769"/>
                      <a:pt x="157560" y="5516"/>
                    </a:cubicBezTo>
                    <a:cubicBezTo>
                      <a:pt x="153114" y="6984"/>
                      <a:pt x="148561" y="6778"/>
                      <a:pt x="144042" y="6984"/>
                    </a:cubicBezTo>
                    <a:cubicBezTo>
                      <a:pt x="139981" y="7197"/>
                      <a:pt x="136246" y="8032"/>
                      <a:pt x="132626" y="9996"/>
                    </a:cubicBezTo>
                    <a:cubicBezTo>
                      <a:pt x="126652" y="13240"/>
                      <a:pt x="120593" y="16380"/>
                      <a:pt x="114350" y="19072"/>
                    </a:cubicBezTo>
                    <a:cubicBezTo>
                      <a:pt x="109638" y="21096"/>
                      <a:pt x="105064" y="22944"/>
                      <a:pt x="101217" y="26659"/>
                    </a:cubicBezTo>
                    <a:cubicBezTo>
                      <a:pt x="98449" y="29333"/>
                      <a:pt x="95085" y="30454"/>
                      <a:pt x="91615" y="30493"/>
                    </a:cubicBezTo>
                    <a:lnTo>
                      <a:pt x="95492" y="35140"/>
                    </a:lnTo>
                    <a:lnTo>
                      <a:pt x="96241" y="44126"/>
                    </a:lnTo>
                    <a:lnTo>
                      <a:pt x="98123" y="61743"/>
                    </a:lnTo>
                    <a:lnTo>
                      <a:pt x="101500" y="68478"/>
                    </a:lnTo>
                    <a:lnTo>
                      <a:pt x="106361" y="72591"/>
                    </a:lnTo>
                    <a:lnTo>
                      <a:pt x="103746" y="79707"/>
                    </a:lnTo>
                    <a:lnTo>
                      <a:pt x="85389" y="79707"/>
                    </a:lnTo>
                    <a:lnTo>
                      <a:pt x="80519" y="86459"/>
                    </a:lnTo>
                    <a:lnTo>
                      <a:pt x="77143" y="89069"/>
                    </a:lnTo>
                    <a:lnTo>
                      <a:pt x="76381" y="96557"/>
                    </a:lnTo>
                    <a:lnTo>
                      <a:pt x="38572" y="120905"/>
                    </a:lnTo>
                    <a:lnTo>
                      <a:pt x="29954" y="122403"/>
                    </a:lnTo>
                    <a:lnTo>
                      <a:pt x="20967" y="122780"/>
                    </a:lnTo>
                    <a:lnTo>
                      <a:pt x="11973" y="125420"/>
                    </a:lnTo>
                    <a:lnTo>
                      <a:pt x="6722" y="130277"/>
                    </a:lnTo>
                    <a:lnTo>
                      <a:pt x="368" y="135510"/>
                    </a:lnTo>
                    <a:lnTo>
                      <a:pt x="0" y="152002"/>
                    </a:lnTo>
                    <a:lnTo>
                      <a:pt x="143062" y="247121"/>
                    </a:lnTo>
                    <a:lnTo>
                      <a:pt x="144564" y="254246"/>
                    </a:lnTo>
                    <a:close/>
                  </a:path>
                </a:pathLst>
              </a:custGeom>
              <a:grpFill/>
              <a:ln w="5028" cap="flat">
                <a:solidFill>
                  <a:schemeClr val="bg1"/>
                </a:solidFill>
                <a:prstDash val="solid"/>
                <a:miter/>
              </a:ln>
            </p:spPr>
            <p:txBody>
              <a:bodyPr rtlCol="0" anchor="ctr"/>
              <a:lstStyle/>
              <a:p>
                <a:endParaRPr lang="en-US"/>
              </a:p>
            </p:txBody>
          </p:sp>
        </p:grpSp>
        <p:sp>
          <p:nvSpPr>
            <p:cNvPr id="580" name="Freeform 579">
              <a:extLst>
                <a:ext uri="{FF2B5EF4-FFF2-40B4-BE49-F238E27FC236}">
                  <a16:creationId xmlns:a16="http://schemas.microsoft.com/office/drawing/2014/main" id="{A44AC266-CFCB-5EF9-B444-1635782B929E}"/>
                </a:ext>
              </a:extLst>
            </p:cNvPr>
            <p:cNvSpPr/>
            <p:nvPr/>
          </p:nvSpPr>
          <p:spPr>
            <a:xfrm>
              <a:off x="5981639" y="4745411"/>
              <a:ext cx="237938" cy="213955"/>
            </a:xfrm>
            <a:custGeom>
              <a:avLst/>
              <a:gdLst>
                <a:gd name="connsiteX0" fmla="*/ 9487 w 237938"/>
                <a:gd name="connsiteY0" fmla="*/ 183688 h 213955"/>
                <a:gd name="connsiteX1" fmla="*/ 14579 w 237938"/>
                <a:gd name="connsiteY1" fmla="*/ 184946 h 213955"/>
                <a:gd name="connsiteX2" fmla="*/ 16393 w 237938"/>
                <a:gd name="connsiteY2" fmla="*/ 184253 h 213955"/>
                <a:gd name="connsiteX3" fmla="*/ 19299 w 237938"/>
                <a:gd name="connsiteY3" fmla="*/ 184253 h 213955"/>
                <a:gd name="connsiteX4" fmla="*/ 20929 w 237938"/>
                <a:gd name="connsiteY4" fmla="*/ 185862 h 213955"/>
                <a:gd name="connsiteX5" fmla="*/ 23475 w 237938"/>
                <a:gd name="connsiteY5" fmla="*/ 186234 h 213955"/>
                <a:gd name="connsiteX6" fmla="*/ 24018 w 237938"/>
                <a:gd name="connsiteY6" fmla="*/ 187865 h 213955"/>
                <a:gd name="connsiteX7" fmla="*/ 25833 w 237938"/>
                <a:gd name="connsiteY7" fmla="*/ 188951 h 213955"/>
                <a:gd name="connsiteX8" fmla="*/ 28927 w 237938"/>
                <a:gd name="connsiteY8" fmla="*/ 187689 h 213955"/>
                <a:gd name="connsiteX9" fmla="*/ 34558 w 237938"/>
                <a:gd name="connsiteY9" fmla="*/ 190963 h 213955"/>
                <a:gd name="connsiteX10" fmla="*/ 37459 w 237938"/>
                <a:gd name="connsiteY10" fmla="*/ 191142 h 213955"/>
                <a:gd name="connsiteX11" fmla="*/ 40373 w 237938"/>
                <a:gd name="connsiteY11" fmla="*/ 188789 h 213955"/>
                <a:gd name="connsiteX12" fmla="*/ 41640 w 237938"/>
                <a:gd name="connsiteY12" fmla="*/ 188789 h 213955"/>
                <a:gd name="connsiteX13" fmla="*/ 45097 w 237938"/>
                <a:gd name="connsiteY13" fmla="*/ 184775 h 213955"/>
                <a:gd name="connsiteX14" fmla="*/ 47648 w 237938"/>
                <a:gd name="connsiteY14" fmla="*/ 184253 h 213955"/>
                <a:gd name="connsiteX15" fmla="*/ 51460 w 237938"/>
                <a:gd name="connsiteY15" fmla="*/ 185511 h 213955"/>
                <a:gd name="connsiteX16" fmla="*/ 54909 w 237938"/>
                <a:gd name="connsiteY16" fmla="*/ 184424 h 213955"/>
                <a:gd name="connsiteX17" fmla="*/ 56176 w 237938"/>
                <a:gd name="connsiteY17" fmla="*/ 186234 h 213955"/>
                <a:gd name="connsiteX18" fmla="*/ 59629 w 237938"/>
                <a:gd name="connsiteY18" fmla="*/ 191138 h 213955"/>
                <a:gd name="connsiteX19" fmla="*/ 59085 w 237938"/>
                <a:gd name="connsiteY19" fmla="*/ 194771 h 213955"/>
                <a:gd name="connsiteX20" fmla="*/ 63262 w 237938"/>
                <a:gd name="connsiteY20" fmla="*/ 196940 h 213955"/>
                <a:gd name="connsiteX21" fmla="*/ 63814 w 237938"/>
                <a:gd name="connsiteY21" fmla="*/ 198947 h 213955"/>
                <a:gd name="connsiteX22" fmla="*/ 61816 w 237938"/>
                <a:gd name="connsiteY22" fmla="*/ 201682 h 213955"/>
                <a:gd name="connsiteX23" fmla="*/ 59993 w 237938"/>
                <a:gd name="connsiteY23" fmla="*/ 205858 h 213955"/>
                <a:gd name="connsiteX24" fmla="*/ 61991 w 237938"/>
                <a:gd name="connsiteY24" fmla="*/ 205687 h 213955"/>
                <a:gd name="connsiteX25" fmla="*/ 63814 w 237938"/>
                <a:gd name="connsiteY25" fmla="*/ 204048 h 213955"/>
                <a:gd name="connsiteX26" fmla="*/ 65992 w 237938"/>
                <a:gd name="connsiteY26" fmla="*/ 204048 h 213955"/>
                <a:gd name="connsiteX27" fmla="*/ 65089 w 237938"/>
                <a:gd name="connsiteY27" fmla="*/ 206774 h 213955"/>
                <a:gd name="connsiteX28" fmla="*/ 66351 w 237938"/>
                <a:gd name="connsiteY28" fmla="*/ 208413 h 213955"/>
                <a:gd name="connsiteX29" fmla="*/ 66351 w 237938"/>
                <a:gd name="connsiteY29" fmla="*/ 209671 h 213955"/>
                <a:gd name="connsiteX30" fmla="*/ 69805 w 237938"/>
                <a:gd name="connsiteY30" fmla="*/ 209671 h 213955"/>
                <a:gd name="connsiteX31" fmla="*/ 71255 w 237938"/>
                <a:gd name="connsiteY31" fmla="*/ 210950 h 213955"/>
                <a:gd name="connsiteX32" fmla="*/ 71504 w 237938"/>
                <a:gd name="connsiteY32" fmla="*/ 213441 h 213955"/>
                <a:gd name="connsiteX33" fmla="*/ 71443 w 237938"/>
                <a:gd name="connsiteY33" fmla="*/ 213479 h 213955"/>
                <a:gd name="connsiteX34" fmla="*/ 75222 w 237938"/>
                <a:gd name="connsiteY34" fmla="*/ 210809 h 213955"/>
                <a:gd name="connsiteX35" fmla="*/ 77421 w 237938"/>
                <a:gd name="connsiteY35" fmla="*/ 210809 h 213955"/>
                <a:gd name="connsiteX36" fmla="*/ 80562 w 237938"/>
                <a:gd name="connsiteY36" fmla="*/ 212375 h 213955"/>
                <a:gd name="connsiteX37" fmla="*/ 86377 w 237938"/>
                <a:gd name="connsiteY37" fmla="*/ 212521 h 213955"/>
                <a:gd name="connsiteX38" fmla="*/ 87477 w 237938"/>
                <a:gd name="connsiteY38" fmla="*/ 210642 h 213955"/>
                <a:gd name="connsiteX39" fmla="*/ 91859 w 237938"/>
                <a:gd name="connsiteY39" fmla="*/ 209226 h 213955"/>
                <a:gd name="connsiteX40" fmla="*/ 96267 w 237938"/>
                <a:gd name="connsiteY40" fmla="*/ 210330 h 213955"/>
                <a:gd name="connsiteX41" fmla="*/ 96579 w 237938"/>
                <a:gd name="connsiteY41" fmla="*/ 212525 h 213955"/>
                <a:gd name="connsiteX42" fmla="*/ 101299 w 237938"/>
                <a:gd name="connsiteY42" fmla="*/ 213945 h 213955"/>
                <a:gd name="connsiteX43" fmla="*/ 103014 w 237938"/>
                <a:gd name="connsiteY43" fmla="*/ 210646 h 213955"/>
                <a:gd name="connsiteX44" fmla="*/ 104915 w 237938"/>
                <a:gd name="connsiteY44" fmla="*/ 209311 h 213955"/>
                <a:gd name="connsiteX45" fmla="*/ 105783 w 237938"/>
                <a:gd name="connsiteY45" fmla="*/ 205362 h 213955"/>
                <a:gd name="connsiteX46" fmla="*/ 105107 w 237938"/>
                <a:gd name="connsiteY46" fmla="*/ 202657 h 213955"/>
                <a:gd name="connsiteX47" fmla="*/ 105445 w 237938"/>
                <a:gd name="connsiteY47" fmla="*/ 200462 h 213955"/>
                <a:gd name="connsiteX48" fmla="*/ 107482 w 237938"/>
                <a:gd name="connsiteY48" fmla="*/ 200124 h 213955"/>
                <a:gd name="connsiteX49" fmla="*/ 107302 w 237938"/>
                <a:gd name="connsiteY49" fmla="*/ 196226 h 213955"/>
                <a:gd name="connsiteX50" fmla="*/ 106468 w 237938"/>
                <a:gd name="connsiteY50" fmla="*/ 193342 h 213955"/>
                <a:gd name="connsiteX51" fmla="*/ 112206 w 237938"/>
                <a:gd name="connsiteY51" fmla="*/ 188626 h 213955"/>
                <a:gd name="connsiteX52" fmla="*/ 119810 w 237938"/>
                <a:gd name="connsiteY52" fmla="*/ 176777 h 213955"/>
                <a:gd name="connsiteX53" fmla="*/ 119472 w 237938"/>
                <a:gd name="connsiteY53" fmla="*/ 175245 h 213955"/>
                <a:gd name="connsiteX54" fmla="*/ 122848 w 237938"/>
                <a:gd name="connsiteY54" fmla="*/ 169336 h 213955"/>
                <a:gd name="connsiteX55" fmla="*/ 124881 w 237938"/>
                <a:gd name="connsiteY55" fmla="*/ 168848 h 213955"/>
                <a:gd name="connsiteX56" fmla="*/ 125390 w 237938"/>
                <a:gd name="connsiteY56" fmla="*/ 166632 h 213955"/>
                <a:gd name="connsiteX57" fmla="*/ 131137 w 237938"/>
                <a:gd name="connsiteY57" fmla="*/ 166987 h 213955"/>
                <a:gd name="connsiteX58" fmla="*/ 138236 w 237938"/>
                <a:gd name="connsiteY58" fmla="*/ 164946 h 213955"/>
                <a:gd name="connsiteX59" fmla="*/ 139592 w 237938"/>
                <a:gd name="connsiteY59" fmla="*/ 162074 h 213955"/>
                <a:gd name="connsiteX60" fmla="*/ 157513 w 237938"/>
                <a:gd name="connsiteY60" fmla="*/ 151261 h 213955"/>
                <a:gd name="connsiteX61" fmla="*/ 161232 w 237938"/>
                <a:gd name="connsiteY61" fmla="*/ 148557 h 213955"/>
                <a:gd name="connsiteX62" fmla="*/ 166473 w 237938"/>
                <a:gd name="connsiteY62" fmla="*/ 145164 h 213955"/>
                <a:gd name="connsiteX63" fmla="*/ 176615 w 237938"/>
                <a:gd name="connsiteY63" fmla="*/ 144004 h 213955"/>
                <a:gd name="connsiteX64" fmla="*/ 180504 w 237938"/>
                <a:gd name="connsiteY64" fmla="*/ 145352 h 213955"/>
                <a:gd name="connsiteX65" fmla="*/ 186692 w 237938"/>
                <a:gd name="connsiteY65" fmla="*/ 146233 h 213955"/>
                <a:gd name="connsiteX66" fmla="*/ 200834 w 237938"/>
                <a:gd name="connsiteY66" fmla="*/ 145715 h 213955"/>
                <a:gd name="connsiteX67" fmla="*/ 204874 w 237938"/>
                <a:gd name="connsiteY67" fmla="*/ 143936 h 213955"/>
                <a:gd name="connsiteX68" fmla="*/ 213462 w 237938"/>
                <a:gd name="connsiteY68" fmla="*/ 143936 h 213955"/>
                <a:gd name="connsiteX69" fmla="*/ 217249 w 237938"/>
                <a:gd name="connsiteY69" fmla="*/ 141911 h 213955"/>
                <a:gd name="connsiteX70" fmla="*/ 222054 w 237938"/>
                <a:gd name="connsiteY70" fmla="*/ 141180 h 213955"/>
                <a:gd name="connsiteX71" fmla="*/ 233176 w 237938"/>
                <a:gd name="connsiteY71" fmla="*/ 135112 h 213955"/>
                <a:gd name="connsiteX72" fmla="*/ 234429 w 237938"/>
                <a:gd name="connsiteY72" fmla="*/ 127277 h 213955"/>
                <a:gd name="connsiteX73" fmla="*/ 236449 w 237938"/>
                <a:gd name="connsiteY73" fmla="*/ 125754 h 213955"/>
                <a:gd name="connsiteX74" fmla="*/ 237938 w 237938"/>
                <a:gd name="connsiteY74" fmla="*/ 86604 h 213955"/>
                <a:gd name="connsiteX75" fmla="*/ 224716 w 237938"/>
                <a:gd name="connsiteY75" fmla="*/ 87978 h 213955"/>
                <a:gd name="connsiteX76" fmla="*/ 221348 w 237938"/>
                <a:gd name="connsiteY76" fmla="*/ 85731 h 213955"/>
                <a:gd name="connsiteX77" fmla="*/ 222093 w 237938"/>
                <a:gd name="connsiteY77" fmla="*/ 78264 h 213955"/>
                <a:gd name="connsiteX78" fmla="*/ 216098 w 237938"/>
                <a:gd name="connsiteY78" fmla="*/ 73005 h 213955"/>
                <a:gd name="connsiteX79" fmla="*/ 211601 w 237938"/>
                <a:gd name="connsiteY79" fmla="*/ 70772 h 213955"/>
                <a:gd name="connsiteX80" fmla="*/ 204493 w 237938"/>
                <a:gd name="connsiteY80" fmla="*/ 70772 h 213955"/>
                <a:gd name="connsiteX81" fmla="*/ 201861 w 237938"/>
                <a:gd name="connsiteY81" fmla="*/ 68140 h 213955"/>
                <a:gd name="connsiteX82" fmla="*/ 200368 w 237938"/>
                <a:gd name="connsiteY82" fmla="*/ 61020 h 213955"/>
                <a:gd name="connsiteX83" fmla="*/ 109206 w 237938"/>
                <a:gd name="connsiteY83" fmla="*/ 394 h 213955"/>
                <a:gd name="connsiteX84" fmla="*/ 91376 w 237938"/>
                <a:gd name="connsiteY84" fmla="*/ 0 h 213955"/>
                <a:gd name="connsiteX85" fmla="*/ 102707 w 237938"/>
                <a:gd name="connsiteY85" fmla="*/ 124911 h 213955"/>
                <a:gd name="connsiteX86" fmla="*/ 106083 w 237938"/>
                <a:gd name="connsiteY86" fmla="*/ 127431 h 213955"/>
                <a:gd name="connsiteX87" fmla="*/ 101594 w 237938"/>
                <a:gd name="connsiteY87" fmla="*/ 140080 h 213955"/>
                <a:gd name="connsiteX88" fmla="*/ 50198 w 237938"/>
                <a:gd name="connsiteY88" fmla="*/ 139810 h 213955"/>
                <a:gd name="connsiteX89" fmla="*/ 46822 w 237938"/>
                <a:gd name="connsiteY89" fmla="*/ 138398 h 213955"/>
                <a:gd name="connsiteX90" fmla="*/ 42898 w 237938"/>
                <a:gd name="connsiteY90" fmla="*/ 137829 h 213955"/>
                <a:gd name="connsiteX91" fmla="*/ 39517 w 237938"/>
                <a:gd name="connsiteY91" fmla="*/ 133050 h 213955"/>
                <a:gd name="connsiteX92" fmla="*/ 31926 w 237938"/>
                <a:gd name="connsiteY92" fmla="*/ 136725 h 213955"/>
                <a:gd name="connsiteX93" fmla="*/ 28002 w 237938"/>
                <a:gd name="connsiteY93" fmla="*/ 142335 h 213955"/>
                <a:gd name="connsiteX94" fmla="*/ 24913 w 237938"/>
                <a:gd name="connsiteY94" fmla="*/ 134179 h 213955"/>
                <a:gd name="connsiteX95" fmla="*/ 21259 w 237938"/>
                <a:gd name="connsiteY95" fmla="*/ 133614 h 213955"/>
                <a:gd name="connsiteX96" fmla="*/ 16479 w 237938"/>
                <a:gd name="connsiteY96" fmla="*/ 135865 h 213955"/>
                <a:gd name="connsiteX97" fmla="*/ 16479 w 237938"/>
                <a:gd name="connsiteY97" fmla="*/ 142335 h 213955"/>
                <a:gd name="connsiteX98" fmla="*/ 15918 w 237938"/>
                <a:gd name="connsiteY98" fmla="*/ 146537 h 213955"/>
                <a:gd name="connsiteX99" fmla="*/ 11977 w 237938"/>
                <a:gd name="connsiteY99" fmla="*/ 146537 h 213955"/>
                <a:gd name="connsiteX100" fmla="*/ 5250 w 237938"/>
                <a:gd name="connsiteY100" fmla="*/ 150196 h 213955"/>
                <a:gd name="connsiteX101" fmla="*/ 0 w 237938"/>
                <a:gd name="connsiteY101" fmla="*/ 166294 h 213955"/>
                <a:gd name="connsiteX102" fmla="*/ 6444 w 237938"/>
                <a:gd name="connsiteY102" fmla="*/ 183697 h 213955"/>
                <a:gd name="connsiteX103" fmla="*/ 9487 w 237938"/>
                <a:gd name="connsiteY103" fmla="*/ 183697 h 2139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Lst>
              <a:rect l="l" t="t" r="r" b="b"/>
              <a:pathLst>
                <a:path w="237938" h="213955">
                  <a:moveTo>
                    <a:pt x="9487" y="183688"/>
                  </a:moveTo>
                  <a:lnTo>
                    <a:pt x="14579" y="184946"/>
                  </a:lnTo>
                  <a:lnTo>
                    <a:pt x="16393" y="184253"/>
                  </a:lnTo>
                  <a:lnTo>
                    <a:pt x="19299" y="184253"/>
                  </a:lnTo>
                  <a:lnTo>
                    <a:pt x="20929" y="185862"/>
                  </a:lnTo>
                  <a:lnTo>
                    <a:pt x="23475" y="186234"/>
                  </a:lnTo>
                  <a:lnTo>
                    <a:pt x="24018" y="187865"/>
                  </a:lnTo>
                  <a:lnTo>
                    <a:pt x="25833" y="188951"/>
                  </a:lnTo>
                  <a:lnTo>
                    <a:pt x="28927" y="187689"/>
                  </a:lnTo>
                  <a:lnTo>
                    <a:pt x="34558" y="190963"/>
                  </a:lnTo>
                  <a:lnTo>
                    <a:pt x="37459" y="191142"/>
                  </a:lnTo>
                  <a:lnTo>
                    <a:pt x="40373" y="188789"/>
                  </a:lnTo>
                  <a:lnTo>
                    <a:pt x="41640" y="188789"/>
                  </a:lnTo>
                  <a:lnTo>
                    <a:pt x="45097" y="184775"/>
                  </a:lnTo>
                  <a:lnTo>
                    <a:pt x="47648" y="184253"/>
                  </a:lnTo>
                  <a:lnTo>
                    <a:pt x="51460" y="185511"/>
                  </a:lnTo>
                  <a:lnTo>
                    <a:pt x="54909" y="184424"/>
                  </a:lnTo>
                  <a:lnTo>
                    <a:pt x="56176" y="186234"/>
                  </a:lnTo>
                  <a:lnTo>
                    <a:pt x="59629" y="191138"/>
                  </a:lnTo>
                  <a:lnTo>
                    <a:pt x="59085" y="194771"/>
                  </a:lnTo>
                  <a:lnTo>
                    <a:pt x="63262" y="196940"/>
                  </a:lnTo>
                  <a:lnTo>
                    <a:pt x="63814" y="198947"/>
                  </a:lnTo>
                  <a:lnTo>
                    <a:pt x="61816" y="201682"/>
                  </a:lnTo>
                  <a:lnTo>
                    <a:pt x="59993" y="205858"/>
                  </a:lnTo>
                  <a:lnTo>
                    <a:pt x="61991" y="205687"/>
                  </a:lnTo>
                  <a:lnTo>
                    <a:pt x="63814" y="204048"/>
                  </a:lnTo>
                  <a:lnTo>
                    <a:pt x="65992" y="204048"/>
                  </a:lnTo>
                  <a:lnTo>
                    <a:pt x="65089" y="206774"/>
                  </a:lnTo>
                  <a:lnTo>
                    <a:pt x="66351" y="208413"/>
                  </a:lnTo>
                  <a:lnTo>
                    <a:pt x="66351" y="209671"/>
                  </a:lnTo>
                  <a:lnTo>
                    <a:pt x="69805" y="209671"/>
                  </a:lnTo>
                  <a:lnTo>
                    <a:pt x="71255" y="210950"/>
                  </a:lnTo>
                  <a:lnTo>
                    <a:pt x="71504" y="213441"/>
                  </a:lnTo>
                  <a:lnTo>
                    <a:pt x="71443" y="213479"/>
                  </a:lnTo>
                  <a:lnTo>
                    <a:pt x="75222" y="210809"/>
                  </a:lnTo>
                  <a:lnTo>
                    <a:pt x="77421" y="210809"/>
                  </a:lnTo>
                  <a:lnTo>
                    <a:pt x="80562" y="212375"/>
                  </a:lnTo>
                  <a:lnTo>
                    <a:pt x="86377" y="212521"/>
                  </a:lnTo>
                  <a:lnTo>
                    <a:pt x="87477" y="210642"/>
                  </a:lnTo>
                  <a:lnTo>
                    <a:pt x="91859" y="209226"/>
                  </a:lnTo>
                  <a:lnTo>
                    <a:pt x="96267" y="210330"/>
                  </a:lnTo>
                  <a:lnTo>
                    <a:pt x="96579" y="212525"/>
                  </a:lnTo>
                  <a:cubicBezTo>
                    <a:pt x="96579" y="212525"/>
                    <a:pt x="100824" y="214091"/>
                    <a:pt x="101299" y="213945"/>
                  </a:cubicBezTo>
                  <a:cubicBezTo>
                    <a:pt x="101765" y="213791"/>
                    <a:pt x="103014" y="210646"/>
                    <a:pt x="103014" y="210646"/>
                  </a:cubicBezTo>
                  <a:lnTo>
                    <a:pt x="104915" y="209311"/>
                  </a:lnTo>
                  <a:lnTo>
                    <a:pt x="105783" y="205362"/>
                  </a:lnTo>
                  <a:lnTo>
                    <a:pt x="105107" y="202657"/>
                  </a:lnTo>
                  <a:lnTo>
                    <a:pt x="105445" y="200462"/>
                  </a:lnTo>
                  <a:lnTo>
                    <a:pt x="107482" y="200124"/>
                  </a:lnTo>
                  <a:lnTo>
                    <a:pt x="107302" y="196226"/>
                  </a:lnTo>
                  <a:lnTo>
                    <a:pt x="106468" y="193342"/>
                  </a:lnTo>
                  <a:lnTo>
                    <a:pt x="112206" y="188626"/>
                  </a:lnTo>
                  <a:lnTo>
                    <a:pt x="119810" y="176777"/>
                  </a:lnTo>
                  <a:lnTo>
                    <a:pt x="119472" y="175245"/>
                  </a:lnTo>
                  <a:lnTo>
                    <a:pt x="122848" y="169336"/>
                  </a:lnTo>
                  <a:lnTo>
                    <a:pt x="124881" y="168848"/>
                  </a:lnTo>
                  <a:lnTo>
                    <a:pt x="125390" y="166632"/>
                  </a:lnTo>
                  <a:lnTo>
                    <a:pt x="131137" y="166987"/>
                  </a:lnTo>
                  <a:lnTo>
                    <a:pt x="138236" y="164946"/>
                  </a:lnTo>
                  <a:lnTo>
                    <a:pt x="139592" y="162074"/>
                  </a:lnTo>
                  <a:lnTo>
                    <a:pt x="157513" y="151261"/>
                  </a:lnTo>
                  <a:lnTo>
                    <a:pt x="161232" y="148557"/>
                  </a:lnTo>
                  <a:lnTo>
                    <a:pt x="166473" y="145164"/>
                  </a:lnTo>
                  <a:lnTo>
                    <a:pt x="176615" y="144004"/>
                  </a:lnTo>
                  <a:lnTo>
                    <a:pt x="180504" y="145352"/>
                  </a:lnTo>
                  <a:lnTo>
                    <a:pt x="186692" y="146233"/>
                  </a:lnTo>
                  <a:lnTo>
                    <a:pt x="200834" y="145715"/>
                  </a:lnTo>
                  <a:lnTo>
                    <a:pt x="204874" y="143936"/>
                  </a:lnTo>
                  <a:lnTo>
                    <a:pt x="213462" y="143936"/>
                  </a:lnTo>
                  <a:lnTo>
                    <a:pt x="217249" y="141911"/>
                  </a:lnTo>
                  <a:lnTo>
                    <a:pt x="222054" y="141180"/>
                  </a:lnTo>
                  <a:lnTo>
                    <a:pt x="233176" y="135112"/>
                  </a:lnTo>
                  <a:lnTo>
                    <a:pt x="234429" y="127277"/>
                  </a:lnTo>
                  <a:lnTo>
                    <a:pt x="236449" y="125754"/>
                  </a:lnTo>
                  <a:lnTo>
                    <a:pt x="237938" y="86604"/>
                  </a:lnTo>
                  <a:lnTo>
                    <a:pt x="224716" y="87978"/>
                  </a:lnTo>
                  <a:lnTo>
                    <a:pt x="221348" y="85731"/>
                  </a:lnTo>
                  <a:lnTo>
                    <a:pt x="222093" y="78264"/>
                  </a:lnTo>
                  <a:lnTo>
                    <a:pt x="216098" y="73005"/>
                  </a:lnTo>
                  <a:lnTo>
                    <a:pt x="211601" y="70772"/>
                  </a:lnTo>
                  <a:lnTo>
                    <a:pt x="204493" y="70772"/>
                  </a:lnTo>
                  <a:lnTo>
                    <a:pt x="201861" y="68140"/>
                  </a:lnTo>
                  <a:lnTo>
                    <a:pt x="200368" y="61020"/>
                  </a:lnTo>
                  <a:lnTo>
                    <a:pt x="109206" y="394"/>
                  </a:lnTo>
                  <a:lnTo>
                    <a:pt x="91376" y="0"/>
                  </a:lnTo>
                  <a:lnTo>
                    <a:pt x="102707" y="124911"/>
                  </a:lnTo>
                  <a:lnTo>
                    <a:pt x="106083" y="127431"/>
                  </a:lnTo>
                  <a:lnTo>
                    <a:pt x="101594" y="140080"/>
                  </a:lnTo>
                  <a:lnTo>
                    <a:pt x="50198" y="139810"/>
                  </a:lnTo>
                  <a:lnTo>
                    <a:pt x="46822" y="138398"/>
                  </a:lnTo>
                  <a:lnTo>
                    <a:pt x="42898" y="137829"/>
                  </a:lnTo>
                  <a:lnTo>
                    <a:pt x="39517" y="133050"/>
                  </a:lnTo>
                  <a:lnTo>
                    <a:pt x="31926" y="136725"/>
                  </a:lnTo>
                  <a:lnTo>
                    <a:pt x="28002" y="142335"/>
                  </a:lnTo>
                  <a:lnTo>
                    <a:pt x="24913" y="134179"/>
                  </a:lnTo>
                  <a:lnTo>
                    <a:pt x="21259" y="133614"/>
                  </a:lnTo>
                  <a:lnTo>
                    <a:pt x="16479" y="135865"/>
                  </a:lnTo>
                  <a:lnTo>
                    <a:pt x="16479" y="142335"/>
                  </a:lnTo>
                  <a:lnTo>
                    <a:pt x="15918" y="146537"/>
                  </a:lnTo>
                  <a:lnTo>
                    <a:pt x="11977" y="146537"/>
                  </a:lnTo>
                  <a:lnTo>
                    <a:pt x="5250" y="150196"/>
                  </a:lnTo>
                  <a:lnTo>
                    <a:pt x="0" y="166294"/>
                  </a:lnTo>
                  <a:lnTo>
                    <a:pt x="6444" y="183697"/>
                  </a:lnTo>
                  <a:lnTo>
                    <a:pt x="9487" y="183697"/>
                  </a:lnTo>
                  <a:close/>
                </a:path>
              </a:pathLst>
            </a:custGeom>
            <a:grpFill/>
            <a:ln w="5028" cap="flat">
              <a:solidFill>
                <a:schemeClr val="bg1"/>
              </a:solidFill>
              <a:prstDash val="solid"/>
              <a:miter/>
            </a:ln>
          </p:spPr>
          <p:txBody>
            <a:bodyPr rtlCol="0" anchor="ctr"/>
            <a:lstStyle/>
            <a:p>
              <a:endParaRPr lang="en-US"/>
            </a:p>
          </p:txBody>
        </p:sp>
        <p:sp>
          <p:nvSpPr>
            <p:cNvPr id="581" name="Freeform 580">
              <a:extLst>
                <a:ext uri="{FF2B5EF4-FFF2-40B4-BE49-F238E27FC236}">
                  <a16:creationId xmlns:a16="http://schemas.microsoft.com/office/drawing/2014/main" id="{6D19E94A-A0E0-13DC-C1E4-6865D8930CFA}"/>
                </a:ext>
              </a:extLst>
            </p:cNvPr>
            <p:cNvSpPr/>
            <p:nvPr/>
          </p:nvSpPr>
          <p:spPr>
            <a:xfrm>
              <a:off x="5923306" y="4706095"/>
              <a:ext cx="115834" cy="94353"/>
            </a:xfrm>
            <a:custGeom>
              <a:avLst/>
              <a:gdLst>
                <a:gd name="connsiteX0" fmla="*/ 115835 w 115834"/>
                <a:gd name="connsiteY0" fmla="*/ 1296 h 94353"/>
                <a:gd name="connsiteX1" fmla="*/ 58803 w 115834"/>
                <a:gd name="connsiteY1" fmla="*/ 0 h 94353"/>
                <a:gd name="connsiteX2" fmla="*/ 58478 w 115834"/>
                <a:gd name="connsiteY2" fmla="*/ 402 h 94353"/>
                <a:gd name="connsiteX3" fmla="*/ 54721 w 115834"/>
                <a:gd name="connsiteY3" fmla="*/ 6089 h 94353"/>
                <a:gd name="connsiteX4" fmla="*/ 45628 w 115834"/>
                <a:gd name="connsiteY4" fmla="*/ 15854 h 94353"/>
                <a:gd name="connsiteX5" fmla="*/ 36056 w 115834"/>
                <a:gd name="connsiteY5" fmla="*/ 27420 h 94353"/>
                <a:gd name="connsiteX6" fmla="*/ 21182 w 115834"/>
                <a:gd name="connsiteY6" fmla="*/ 50168 h 94353"/>
                <a:gd name="connsiteX7" fmla="*/ 17446 w 115834"/>
                <a:gd name="connsiteY7" fmla="*/ 55808 h 94353"/>
                <a:gd name="connsiteX8" fmla="*/ 3565 w 115834"/>
                <a:gd name="connsiteY8" fmla="*/ 81174 h 94353"/>
                <a:gd name="connsiteX9" fmla="*/ 51 w 115834"/>
                <a:gd name="connsiteY9" fmla="*/ 92437 h 94353"/>
                <a:gd name="connsiteX10" fmla="*/ 0 w 115834"/>
                <a:gd name="connsiteY10" fmla="*/ 94354 h 94353"/>
                <a:gd name="connsiteX11" fmla="*/ 57126 w 115834"/>
                <a:gd name="connsiteY11" fmla="*/ 93434 h 94353"/>
                <a:gd name="connsiteX12" fmla="*/ 56565 w 115834"/>
                <a:gd name="connsiteY12" fmla="*/ 68427 h 94353"/>
                <a:gd name="connsiteX13" fmla="*/ 61058 w 115834"/>
                <a:gd name="connsiteY13" fmla="*/ 61396 h 94353"/>
                <a:gd name="connsiteX14" fmla="*/ 69770 w 115834"/>
                <a:gd name="connsiteY14" fmla="*/ 61396 h 94353"/>
                <a:gd name="connsiteX15" fmla="*/ 70896 w 115834"/>
                <a:gd name="connsiteY15" fmla="*/ 24331 h 94353"/>
                <a:gd name="connsiteX16" fmla="*/ 115552 w 115834"/>
                <a:gd name="connsiteY16" fmla="*/ 24618 h 94353"/>
                <a:gd name="connsiteX17" fmla="*/ 115835 w 115834"/>
                <a:gd name="connsiteY17" fmla="*/ 1296 h 943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15834" h="94353">
                  <a:moveTo>
                    <a:pt x="115835" y="1296"/>
                  </a:moveTo>
                  <a:lnTo>
                    <a:pt x="58803" y="0"/>
                  </a:lnTo>
                  <a:cubicBezTo>
                    <a:pt x="58696" y="133"/>
                    <a:pt x="58576" y="257"/>
                    <a:pt x="58478" y="402"/>
                  </a:cubicBezTo>
                  <a:cubicBezTo>
                    <a:pt x="57164" y="2281"/>
                    <a:pt x="55615" y="4048"/>
                    <a:pt x="54721" y="6089"/>
                  </a:cubicBezTo>
                  <a:cubicBezTo>
                    <a:pt x="52838" y="10471"/>
                    <a:pt x="49779" y="13539"/>
                    <a:pt x="45628" y="15854"/>
                  </a:cubicBezTo>
                  <a:cubicBezTo>
                    <a:pt x="41024" y="18468"/>
                    <a:pt x="38576" y="22786"/>
                    <a:pt x="36056" y="27420"/>
                  </a:cubicBezTo>
                  <a:cubicBezTo>
                    <a:pt x="31785" y="35371"/>
                    <a:pt x="28028" y="43801"/>
                    <a:pt x="21182" y="50168"/>
                  </a:cubicBezTo>
                  <a:cubicBezTo>
                    <a:pt x="19577" y="51674"/>
                    <a:pt x="18370" y="53775"/>
                    <a:pt x="17446" y="55808"/>
                  </a:cubicBezTo>
                  <a:cubicBezTo>
                    <a:pt x="13436" y="64623"/>
                    <a:pt x="9243" y="73292"/>
                    <a:pt x="3565" y="81174"/>
                  </a:cubicBezTo>
                  <a:cubicBezTo>
                    <a:pt x="1168" y="84507"/>
                    <a:pt x="522" y="88444"/>
                    <a:pt x="51" y="92437"/>
                  </a:cubicBezTo>
                  <a:cubicBezTo>
                    <a:pt x="-21" y="93108"/>
                    <a:pt x="13" y="93729"/>
                    <a:pt x="0" y="94354"/>
                  </a:cubicBezTo>
                  <a:lnTo>
                    <a:pt x="57126" y="93434"/>
                  </a:lnTo>
                  <a:lnTo>
                    <a:pt x="56565" y="68427"/>
                  </a:lnTo>
                  <a:lnTo>
                    <a:pt x="61058" y="61396"/>
                  </a:lnTo>
                  <a:lnTo>
                    <a:pt x="69770" y="61396"/>
                  </a:lnTo>
                  <a:lnTo>
                    <a:pt x="70896" y="24331"/>
                  </a:lnTo>
                  <a:lnTo>
                    <a:pt x="115552" y="24618"/>
                  </a:lnTo>
                  <a:lnTo>
                    <a:pt x="115835" y="1296"/>
                  </a:lnTo>
                  <a:close/>
                </a:path>
              </a:pathLst>
            </a:custGeom>
            <a:grpFill/>
            <a:ln w="5028" cap="flat">
              <a:solidFill>
                <a:schemeClr val="bg1"/>
              </a:solidFill>
              <a:prstDash val="solid"/>
              <a:miter/>
            </a:ln>
          </p:spPr>
          <p:txBody>
            <a:bodyPr rtlCol="0" anchor="ctr"/>
            <a:lstStyle/>
            <a:p>
              <a:endParaRPr lang="en-US"/>
            </a:p>
          </p:txBody>
        </p:sp>
        <p:grpSp>
          <p:nvGrpSpPr>
            <p:cNvPr id="582" name="Graphic 2398">
              <a:extLst>
                <a:ext uri="{FF2B5EF4-FFF2-40B4-BE49-F238E27FC236}">
                  <a16:creationId xmlns:a16="http://schemas.microsoft.com/office/drawing/2014/main" id="{D33C0866-F242-A9FA-4305-E41C1E8EC010}"/>
                </a:ext>
              </a:extLst>
            </p:cNvPr>
            <p:cNvGrpSpPr/>
            <p:nvPr/>
          </p:nvGrpSpPr>
          <p:grpSpPr>
            <a:xfrm>
              <a:off x="5922061" y="4711380"/>
              <a:ext cx="168788" cy="326827"/>
              <a:chOff x="5922061" y="4711380"/>
              <a:chExt cx="168788" cy="326827"/>
            </a:xfrm>
            <a:grpFill/>
          </p:grpSpPr>
          <p:sp>
            <p:nvSpPr>
              <p:cNvPr id="588" name="Freeform 587">
                <a:extLst>
                  <a:ext uri="{FF2B5EF4-FFF2-40B4-BE49-F238E27FC236}">
                    <a16:creationId xmlns:a16="http://schemas.microsoft.com/office/drawing/2014/main" id="{443228D3-53A7-BEA5-348A-684207326394}"/>
                  </a:ext>
                </a:extLst>
              </p:cNvPr>
              <p:cNvSpPr/>
              <p:nvPr/>
            </p:nvSpPr>
            <p:spPr>
              <a:xfrm>
                <a:off x="5923212" y="4711380"/>
                <a:ext cx="167637" cy="182922"/>
              </a:xfrm>
              <a:custGeom>
                <a:avLst/>
                <a:gdLst>
                  <a:gd name="connsiteX0" fmla="*/ 5131 w 167637"/>
                  <a:gd name="connsiteY0" fmla="*/ 98928 h 182922"/>
                  <a:gd name="connsiteX1" fmla="*/ 9012 w 167637"/>
                  <a:gd name="connsiteY1" fmla="*/ 109301 h 182922"/>
                  <a:gd name="connsiteX2" fmla="*/ 8841 w 167637"/>
                  <a:gd name="connsiteY2" fmla="*/ 120794 h 182922"/>
                  <a:gd name="connsiteX3" fmla="*/ 7638 w 167637"/>
                  <a:gd name="connsiteY3" fmla="*/ 150769 h 182922"/>
                  <a:gd name="connsiteX4" fmla="*/ 6710 w 167637"/>
                  <a:gd name="connsiteY4" fmla="*/ 154038 h 182922"/>
                  <a:gd name="connsiteX5" fmla="*/ 4476 w 167637"/>
                  <a:gd name="connsiteY5" fmla="*/ 163816 h 182922"/>
                  <a:gd name="connsiteX6" fmla="*/ 4549 w 167637"/>
                  <a:gd name="connsiteY6" fmla="*/ 163619 h 182922"/>
                  <a:gd name="connsiteX7" fmla="*/ 7643 w 167637"/>
                  <a:gd name="connsiteY7" fmla="*/ 162310 h 182922"/>
                  <a:gd name="connsiteX8" fmla="*/ 9752 w 167637"/>
                  <a:gd name="connsiteY8" fmla="*/ 162160 h 182922"/>
                  <a:gd name="connsiteX9" fmla="*/ 12979 w 167637"/>
                  <a:gd name="connsiteY9" fmla="*/ 159225 h 182922"/>
                  <a:gd name="connsiteX10" fmla="*/ 20001 w 167637"/>
                  <a:gd name="connsiteY10" fmla="*/ 158095 h 182922"/>
                  <a:gd name="connsiteX11" fmla="*/ 26599 w 167637"/>
                  <a:gd name="connsiteY11" fmla="*/ 155425 h 182922"/>
                  <a:gd name="connsiteX12" fmla="*/ 29834 w 167637"/>
                  <a:gd name="connsiteY12" fmla="*/ 155425 h 182922"/>
                  <a:gd name="connsiteX13" fmla="*/ 40083 w 167637"/>
                  <a:gd name="connsiteY13" fmla="*/ 158356 h 182922"/>
                  <a:gd name="connsiteX14" fmla="*/ 43181 w 167637"/>
                  <a:gd name="connsiteY14" fmla="*/ 162725 h 182922"/>
                  <a:gd name="connsiteX15" fmla="*/ 43454 w 167637"/>
                  <a:gd name="connsiteY15" fmla="*/ 163983 h 182922"/>
                  <a:gd name="connsiteX16" fmla="*/ 44995 w 167637"/>
                  <a:gd name="connsiteY16" fmla="*/ 164685 h 182922"/>
                  <a:gd name="connsiteX17" fmla="*/ 47532 w 167637"/>
                  <a:gd name="connsiteY17" fmla="*/ 163983 h 182922"/>
                  <a:gd name="connsiteX18" fmla="*/ 49214 w 167637"/>
                  <a:gd name="connsiteY18" fmla="*/ 163983 h 182922"/>
                  <a:gd name="connsiteX19" fmla="*/ 51597 w 167637"/>
                  <a:gd name="connsiteY19" fmla="*/ 164834 h 182922"/>
                  <a:gd name="connsiteX20" fmla="*/ 52590 w 167637"/>
                  <a:gd name="connsiteY20" fmla="*/ 168485 h 182922"/>
                  <a:gd name="connsiteX21" fmla="*/ 55393 w 167637"/>
                  <a:gd name="connsiteY21" fmla="*/ 171155 h 182922"/>
                  <a:gd name="connsiteX22" fmla="*/ 55539 w 167637"/>
                  <a:gd name="connsiteY22" fmla="*/ 174249 h 182922"/>
                  <a:gd name="connsiteX23" fmla="*/ 58628 w 167637"/>
                  <a:gd name="connsiteY23" fmla="*/ 174809 h 182922"/>
                  <a:gd name="connsiteX24" fmla="*/ 59475 w 167637"/>
                  <a:gd name="connsiteY24" fmla="*/ 178172 h 182922"/>
                  <a:gd name="connsiteX25" fmla="*/ 61285 w 167637"/>
                  <a:gd name="connsiteY25" fmla="*/ 178172 h 182922"/>
                  <a:gd name="connsiteX26" fmla="*/ 65363 w 167637"/>
                  <a:gd name="connsiteY26" fmla="*/ 181549 h 182922"/>
                  <a:gd name="connsiteX27" fmla="*/ 66048 w 167637"/>
                  <a:gd name="connsiteY27" fmla="*/ 182922 h 182922"/>
                  <a:gd name="connsiteX28" fmla="*/ 70417 w 167637"/>
                  <a:gd name="connsiteY28" fmla="*/ 180556 h 182922"/>
                  <a:gd name="connsiteX29" fmla="*/ 74358 w 167637"/>
                  <a:gd name="connsiteY29" fmla="*/ 180556 h 182922"/>
                  <a:gd name="connsiteX30" fmla="*/ 74919 w 167637"/>
                  <a:gd name="connsiteY30" fmla="*/ 176354 h 182922"/>
                  <a:gd name="connsiteX31" fmla="*/ 74919 w 167637"/>
                  <a:gd name="connsiteY31" fmla="*/ 169884 h 182922"/>
                  <a:gd name="connsiteX32" fmla="*/ 79698 w 167637"/>
                  <a:gd name="connsiteY32" fmla="*/ 167633 h 182922"/>
                  <a:gd name="connsiteX33" fmla="*/ 83353 w 167637"/>
                  <a:gd name="connsiteY33" fmla="*/ 168198 h 182922"/>
                  <a:gd name="connsiteX34" fmla="*/ 86442 w 167637"/>
                  <a:gd name="connsiteY34" fmla="*/ 176354 h 182922"/>
                  <a:gd name="connsiteX35" fmla="*/ 90366 w 167637"/>
                  <a:gd name="connsiteY35" fmla="*/ 170744 h 182922"/>
                  <a:gd name="connsiteX36" fmla="*/ 97957 w 167637"/>
                  <a:gd name="connsiteY36" fmla="*/ 167068 h 182922"/>
                  <a:gd name="connsiteX37" fmla="*/ 101338 w 167637"/>
                  <a:gd name="connsiteY37" fmla="*/ 171848 h 182922"/>
                  <a:gd name="connsiteX38" fmla="*/ 105261 w 167637"/>
                  <a:gd name="connsiteY38" fmla="*/ 172417 h 182922"/>
                  <a:gd name="connsiteX39" fmla="*/ 108638 w 167637"/>
                  <a:gd name="connsiteY39" fmla="*/ 173829 h 182922"/>
                  <a:gd name="connsiteX40" fmla="*/ 160034 w 167637"/>
                  <a:gd name="connsiteY40" fmla="*/ 174099 h 182922"/>
                  <a:gd name="connsiteX41" fmla="*/ 164522 w 167637"/>
                  <a:gd name="connsiteY41" fmla="*/ 161450 h 182922"/>
                  <a:gd name="connsiteX42" fmla="*/ 161146 w 167637"/>
                  <a:gd name="connsiteY42" fmla="*/ 158929 h 182922"/>
                  <a:gd name="connsiteX43" fmla="*/ 149815 w 167637"/>
                  <a:gd name="connsiteY43" fmla="*/ 34019 h 182922"/>
                  <a:gd name="connsiteX44" fmla="*/ 167638 w 167637"/>
                  <a:gd name="connsiteY44" fmla="*/ 34412 h 182922"/>
                  <a:gd name="connsiteX45" fmla="*/ 115874 w 167637"/>
                  <a:gd name="connsiteY45" fmla="*/ 0 h 182922"/>
                  <a:gd name="connsiteX46" fmla="*/ 115642 w 167637"/>
                  <a:gd name="connsiteY46" fmla="*/ 19342 h 182922"/>
                  <a:gd name="connsiteX47" fmla="*/ 70986 w 167637"/>
                  <a:gd name="connsiteY47" fmla="*/ 19055 h 182922"/>
                  <a:gd name="connsiteX48" fmla="*/ 69861 w 167637"/>
                  <a:gd name="connsiteY48" fmla="*/ 56120 h 182922"/>
                  <a:gd name="connsiteX49" fmla="*/ 61148 w 167637"/>
                  <a:gd name="connsiteY49" fmla="*/ 56120 h 182922"/>
                  <a:gd name="connsiteX50" fmla="*/ 56655 w 167637"/>
                  <a:gd name="connsiteY50" fmla="*/ 63151 h 182922"/>
                  <a:gd name="connsiteX51" fmla="*/ 57216 w 167637"/>
                  <a:gd name="connsiteY51" fmla="*/ 88158 h 182922"/>
                  <a:gd name="connsiteX52" fmla="*/ 90 w 167637"/>
                  <a:gd name="connsiteY52" fmla="*/ 89078 h 182922"/>
                  <a:gd name="connsiteX53" fmla="*/ 142 w 167637"/>
                  <a:gd name="connsiteY53" fmla="*/ 87161 h 182922"/>
                  <a:gd name="connsiteX54" fmla="*/ 5131 w 167637"/>
                  <a:gd name="connsiteY54" fmla="*/ 98928 h 1829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167637" h="182922">
                    <a:moveTo>
                      <a:pt x="5131" y="98928"/>
                    </a:moveTo>
                    <a:cubicBezTo>
                      <a:pt x="9033" y="101286"/>
                      <a:pt x="10249" y="105223"/>
                      <a:pt x="9012" y="109301"/>
                    </a:cubicBezTo>
                    <a:cubicBezTo>
                      <a:pt x="7793" y="113272"/>
                      <a:pt x="7634" y="116720"/>
                      <a:pt x="8841" y="120794"/>
                    </a:cubicBezTo>
                    <a:cubicBezTo>
                      <a:pt x="11815" y="130812"/>
                      <a:pt x="12576" y="140979"/>
                      <a:pt x="7638" y="150769"/>
                    </a:cubicBezTo>
                    <a:cubicBezTo>
                      <a:pt x="7146" y="151762"/>
                      <a:pt x="6907" y="152930"/>
                      <a:pt x="6710" y="154038"/>
                    </a:cubicBezTo>
                    <a:cubicBezTo>
                      <a:pt x="6137" y="157359"/>
                      <a:pt x="5405" y="160641"/>
                      <a:pt x="4476" y="163816"/>
                    </a:cubicBezTo>
                    <a:cubicBezTo>
                      <a:pt x="4493" y="163756"/>
                      <a:pt x="4528" y="163683"/>
                      <a:pt x="4549" y="163619"/>
                    </a:cubicBezTo>
                    <a:lnTo>
                      <a:pt x="7643" y="162310"/>
                    </a:lnTo>
                    <a:lnTo>
                      <a:pt x="9752" y="162160"/>
                    </a:lnTo>
                    <a:lnTo>
                      <a:pt x="12979" y="159225"/>
                    </a:lnTo>
                    <a:lnTo>
                      <a:pt x="20001" y="158095"/>
                    </a:lnTo>
                    <a:lnTo>
                      <a:pt x="26599" y="155425"/>
                    </a:lnTo>
                    <a:lnTo>
                      <a:pt x="29834" y="155425"/>
                    </a:lnTo>
                    <a:lnTo>
                      <a:pt x="40083" y="158356"/>
                    </a:lnTo>
                    <a:lnTo>
                      <a:pt x="43181" y="162725"/>
                    </a:lnTo>
                    <a:lnTo>
                      <a:pt x="43454" y="163983"/>
                    </a:lnTo>
                    <a:lnTo>
                      <a:pt x="44995" y="164685"/>
                    </a:lnTo>
                    <a:lnTo>
                      <a:pt x="47532" y="163983"/>
                    </a:lnTo>
                    <a:lnTo>
                      <a:pt x="49214" y="163983"/>
                    </a:lnTo>
                    <a:lnTo>
                      <a:pt x="51597" y="164834"/>
                    </a:lnTo>
                    <a:lnTo>
                      <a:pt x="52590" y="168485"/>
                    </a:lnTo>
                    <a:lnTo>
                      <a:pt x="55393" y="171155"/>
                    </a:lnTo>
                    <a:lnTo>
                      <a:pt x="55539" y="174249"/>
                    </a:lnTo>
                    <a:lnTo>
                      <a:pt x="58628" y="174809"/>
                    </a:lnTo>
                    <a:lnTo>
                      <a:pt x="59475" y="178172"/>
                    </a:lnTo>
                    <a:lnTo>
                      <a:pt x="61285" y="178172"/>
                    </a:lnTo>
                    <a:lnTo>
                      <a:pt x="65363" y="181549"/>
                    </a:lnTo>
                    <a:lnTo>
                      <a:pt x="66048" y="182922"/>
                    </a:lnTo>
                    <a:lnTo>
                      <a:pt x="70417" y="180556"/>
                    </a:lnTo>
                    <a:lnTo>
                      <a:pt x="74358" y="180556"/>
                    </a:lnTo>
                    <a:lnTo>
                      <a:pt x="74919" y="176354"/>
                    </a:lnTo>
                    <a:lnTo>
                      <a:pt x="74919" y="169884"/>
                    </a:lnTo>
                    <a:lnTo>
                      <a:pt x="79698" y="167633"/>
                    </a:lnTo>
                    <a:lnTo>
                      <a:pt x="83353" y="168198"/>
                    </a:lnTo>
                    <a:lnTo>
                      <a:pt x="86442" y="176354"/>
                    </a:lnTo>
                    <a:lnTo>
                      <a:pt x="90366" y="170744"/>
                    </a:lnTo>
                    <a:lnTo>
                      <a:pt x="97957" y="167068"/>
                    </a:lnTo>
                    <a:lnTo>
                      <a:pt x="101338" y="171848"/>
                    </a:lnTo>
                    <a:lnTo>
                      <a:pt x="105261" y="172417"/>
                    </a:lnTo>
                    <a:lnTo>
                      <a:pt x="108638" y="173829"/>
                    </a:lnTo>
                    <a:lnTo>
                      <a:pt x="160034" y="174099"/>
                    </a:lnTo>
                    <a:lnTo>
                      <a:pt x="164522" y="161450"/>
                    </a:lnTo>
                    <a:lnTo>
                      <a:pt x="161146" y="158929"/>
                    </a:lnTo>
                    <a:lnTo>
                      <a:pt x="149815" y="34019"/>
                    </a:lnTo>
                    <a:lnTo>
                      <a:pt x="167638" y="34412"/>
                    </a:lnTo>
                    <a:lnTo>
                      <a:pt x="115874" y="0"/>
                    </a:lnTo>
                    <a:lnTo>
                      <a:pt x="115642" y="19342"/>
                    </a:lnTo>
                    <a:lnTo>
                      <a:pt x="70986" y="19055"/>
                    </a:lnTo>
                    <a:lnTo>
                      <a:pt x="69861" y="56120"/>
                    </a:lnTo>
                    <a:lnTo>
                      <a:pt x="61148" y="56120"/>
                    </a:lnTo>
                    <a:lnTo>
                      <a:pt x="56655" y="63151"/>
                    </a:lnTo>
                    <a:lnTo>
                      <a:pt x="57216" y="88158"/>
                    </a:lnTo>
                    <a:lnTo>
                      <a:pt x="90" y="89078"/>
                    </a:lnTo>
                    <a:cubicBezTo>
                      <a:pt x="103" y="88453"/>
                      <a:pt x="69" y="87832"/>
                      <a:pt x="142" y="87161"/>
                    </a:cubicBezTo>
                    <a:cubicBezTo>
                      <a:pt x="-423" y="92137"/>
                      <a:pt x="595" y="96142"/>
                      <a:pt x="5131" y="98928"/>
                    </a:cubicBezTo>
                    <a:close/>
                  </a:path>
                </a:pathLst>
              </a:custGeom>
              <a:grpFill/>
              <a:ln w="5028" cap="flat">
                <a:solidFill>
                  <a:schemeClr val="bg1"/>
                </a:solidFill>
                <a:prstDash val="solid"/>
                <a:miter/>
              </a:ln>
            </p:spPr>
            <p:txBody>
              <a:bodyPr rtlCol="0" anchor="ctr"/>
              <a:lstStyle/>
              <a:p>
                <a:endParaRPr lang="en-US"/>
              </a:p>
            </p:txBody>
          </p:sp>
          <p:sp>
            <p:nvSpPr>
              <p:cNvPr id="589" name="Freeform 588">
                <a:extLst>
                  <a:ext uri="{FF2B5EF4-FFF2-40B4-BE49-F238E27FC236}">
                    <a16:creationId xmlns:a16="http://schemas.microsoft.com/office/drawing/2014/main" id="{C803999A-9FD0-9346-5980-DFF30F3C3122}"/>
                  </a:ext>
                </a:extLst>
              </p:cNvPr>
              <p:cNvSpPr/>
              <p:nvPr/>
            </p:nvSpPr>
            <p:spPr>
              <a:xfrm>
                <a:off x="5959358" y="4730182"/>
                <a:ext cx="1865" cy="3333"/>
              </a:xfrm>
              <a:custGeom>
                <a:avLst/>
                <a:gdLst>
                  <a:gd name="connsiteX0" fmla="*/ 1866 w 1865"/>
                  <a:gd name="connsiteY0" fmla="*/ 0 h 3333"/>
                  <a:gd name="connsiteX1" fmla="*/ 0 w 1865"/>
                  <a:gd name="connsiteY1" fmla="*/ 3333 h 3333"/>
                  <a:gd name="connsiteX2" fmla="*/ 1866 w 1865"/>
                  <a:gd name="connsiteY2" fmla="*/ 0 h 3333"/>
                  <a:gd name="connsiteX3" fmla="*/ 1866 w 1865"/>
                  <a:gd name="connsiteY3" fmla="*/ 0 h 3333"/>
                </a:gdLst>
                <a:ahLst/>
                <a:cxnLst>
                  <a:cxn ang="0">
                    <a:pos x="connsiteX0" y="connsiteY0"/>
                  </a:cxn>
                  <a:cxn ang="0">
                    <a:pos x="connsiteX1" y="connsiteY1"/>
                  </a:cxn>
                  <a:cxn ang="0">
                    <a:pos x="connsiteX2" y="connsiteY2"/>
                  </a:cxn>
                  <a:cxn ang="0">
                    <a:pos x="connsiteX3" y="connsiteY3"/>
                  </a:cxn>
                </a:cxnLst>
                <a:rect l="l" t="t" r="r" b="b"/>
                <a:pathLst>
                  <a:path w="1865" h="3333">
                    <a:moveTo>
                      <a:pt x="1866" y="0"/>
                    </a:moveTo>
                    <a:cubicBezTo>
                      <a:pt x="1228" y="1087"/>
                      <a:pt x="612" y="2208"/>
                      <a:pt x="0" y="3333"/>
                    </a:cubicBezTo>
                    <a:cubicBezTo>
                      <a:pt x="616" y="2208"/>
                      <a:pt x="1232" y="1087"/>
                      <a:pt x="1866" y="0"/>
                    </a:cubicBezTo>
                    <a:lnTo>
                      <a:pt x="1866" y="0"/>
                    </a:lnTo>
                    <a:close/>
                  </a:path>
                </a:pathLst>
              </a:custGeom>
              <a:grpFill/>
              <a:ln w="5028" cap="flat">
                <a:solidFill>
                  <a:schemeClr val="bg1"/>
                </a:solidFill>
                <a:prstDash val="solid"/>
                <a:miter/>
              </a:ln>
            </p:spPr>
            <p:txBody>
              <a:bodyPr rtlCol="0" anchor="ctr"/>
              <a:lstStyle/>
              <a:p>
                <a:endParaRPr lang="en-US"/>
              </a:p>
            </p:txBody>
          </p:sp>
          <p:sp>
            <p:nvSpPr>
              <p:cNvPr id="590" name="Freeform 589">
                <a:extLst>
                  <a:ext uri="{FF2B5EF4-FFF2-40B4-BE49-F238E27FC236}">
                    <a16:creationId xmlns:a16="http://schemas.microsoft.com/office/drawing/2014/main" id="{762E5F3C-E5F0-3472-A81C-512524046495}"/>
                  </a:ext>
                </a:extLst>
              </p:cNvPr>
              <p:cNvSpPr/>
              <p:nvPr/>
            </p:nvSpPr>
            <p:spPr>
              <a:xfrm>
                <a:off x="5925347" y="4878555"/>
                <a:ext cx="1253" cy="3183"/>
              </a:xfrm>
              <a:custGeom>
                <a:avLst/>
                <a:gdLst>
                  <a:gd name="connsiteX0" fmla="*/ 1254 w 1253"/>
                  <a:gd name="connsiteY0" fmla="*/ 0 h 3183"/>
                  <a:gd name="connsiteX1" fmla="*/ 0 w 1253"/>
                  <a:gd name="connsiteY1" fmla="*/ 3184 h 3183"/>
                  <a:gd name="connsiteX2" fmla="*/ 1254 w 1253"/>
                  <a:gd name="connsiteY2" fmla="*/ 0 h 3183"/>
                </a:gdLst>
                <a:ahLst/>
                <a:cxnLst>
                  <a:cxn ang="0">
                    <a:pos x="connsiteX0" y="connsiteY0"/>
                  </a:cxn>
                  <a:cxn ang="0">
                    <a:pos x="connsiteX1" y="connsiteY1"/>
                  </a:cxn>
                  <a:cxn ang="0">
                    <a:pos x="connsiteX2" y="connsiteY2"/>
                  </a:cxn>
                </a:cxnLst>
                <a:rect l="l" t="t" r="r" b="b"/>
                <a:pathLst>
                  <a:path w="1253" h="3183">
                    <a:moveTo>
                      <a:pt x="1254" y="0"/>
                    </a:moveTo>
                    <a:cubicBezTo>
                      <a:pt x="869" y="1066"/>
                      <a:pt x="466" y="2127"/>
                      <a:pt x="0" y="3184"/>
                    </a:cubicBezTo>
                    <a:cubicBezTo>
                      <a:pt x="454" y="2127"/>
                      <a:pt x="877" y="1066"/>
                      <a:pt x="1254" y="0"/>
                    </a:cubicBezTo>
                    <a:close/>
                  </a:path>
                </a:pathLst>
              </a:custGeom>
              <a:grpFill/>
              <a:ln w="5028" cap="flat">
                <a:solidFill>
                  <a:schemeClr val="bg1"/>
                </a:solidFill>
                <a:prstDash val="solid"/>
                <a:miter/>
              </a:ln>
            </p:spPr>
            <p:txBody>
              <a:bodyPr rtlCol="0" anchor="ctr"/>
              <a:lstStyle/>
              <a:p>
                <a:endParaRPr lang="en-US"/>
              </a:p>
            </p:txBody>
          </p:sp>
          <p:sp>
            <p:nvSpPr>
              <p:cNvPr id="591" name="Freeform 590">
                <a:extLst>
                  <a:ext uri="{FF2B5EF4-FFF2-40B4-BE49-F238E27FC236}">
                    <a16:creationId xmlns:a16="http://schemas.microsoft.com/office/drawing/2014/main" id="{DA61ECC5-E23C-3565-9623-BFD7A5799818}"/>
                  </a:ext>
                </a:extLst>
              </p:cNvPr>
              <p:cNvSpPr/>
              <p:nvPr/>
            </p:nvSpPr>
            <p:spPr>
              <a:xfrm>
                <a:off x="5922061" y="4883061"/>
                <a:ext cx="2712" cy="4796"/>
              </a:xfrm>
              <a:custGeom>
                <a:avLst/>
                <a:gdLst>
                  <a:gd name="connsiteX0" fmla="*/ 2713 w 2712"/>
                  <a:gd name="connsiteY0" fmla="*/ 0 h 4796"/>
                  <a:gd name="connsiteX1" fmla="*/ 0 w 2712"/>
                  <a:gd name="connsiteY1" fmla="*/ 4797 h 4796"/>
                  <a:gd name="connsiteX2" fmla="*/ 17 w 2712"/>
                  <a:gd name="connsiteY2" fmla="*/ 4797 h 4796"/>
                  <a:gd name="connsiteX3" fmla="*/ 2713 w 2712"/>
                  <a:gd name="connsiteY3" fmla="*/ 0 h 4796"/>
                </a:gdLst>
                <a:ahLst/>
                <a:cxnLst>
                  <a:cxn ang="0">
                    <a:pos x="connsiteX0" y="connsiteY0"/>
                  </a:cxn>
                  <a:cxn ang="0">
                    <a:pos x="connsiteX1" y="connsiteY1"/>
                  </a:cxn>
                  <a:cxn ang="0">
                    <a:pos x="connsiteX2" y="connsiteY2"/>
                  </a:cxn>
                  <a:cxn ang="0">
                    <a:pos x="connsiteX3" y="connsiteY3"/>
                  </a:cxn>
                </a:cxnLst>
                <a:rect l="l" t="t" r="r" b="b"/>
                <a:pathLst>
                  <a:path w="2712" h="4796">
                    <a:moveTo>
                      <a:pt x="2713" y="0"/>
                    </a:moveTo>
                    <a:cubicBezTo>
                      <a:pt x="1908" y="1631"/>
                      <a:pt x="1040" y="3257"/>
                      <a:pt x="0" y="4797"/>
                    </a:cubicBezTo>
                    <a:lnTo>
                      <a:pt x="17" y="4797"/>
                    </a:lnTo>
                    <a:cubicBezTo>
                      <a:pt x="1048" y="3257"/>
                      <a:pt x="1938" y="1631"/>
                      <a:pt x="2713" y="0"/>
                    </a:cubicBezTo>
                    <a:close/>
                  </a:path>
                </a:pathLst>
              </a:custGeom>
              <a:grpFill/>
              <a:ln w="5028" cap="flat">
                <a:solidFill>
                  <a:schemeClr val="bg1"/>
                </a:solidFill>
                <a:prstDash val="solid"/>
                <a:miter/>
              </a:ln>
            </p:spPr>
            <p:txBody>
              <a:bodyPr rtlCol="0" anchor="ctr"/>
              <a:lstStyle/>
              <a:p>
                <a:endParaRPr lang="en-US"/>
              </a:p>
            </p:txBody>
          </p:sp>
        </p:grpSp>
        <p:grpSp>
          <p:nvGrpSpPr>
            <p:cNvPr id="583" name="Graphic 2398">
              <a:extLst>
                <a:ext uri="{FF2B5EF4-FFF2-40B4-BE49-F238E27FC236}">
                  <a16:creationId xmlns:a16="http://schemas.microsoft.com/office/drawing/2014/main" id="{B5DFC369-B8B4-AD65-B811-40B4EE6A70C0}"/>
                </a:ext>
              </a:extLst>
            </p:cNvPr>
            <p:cNvGrpSpPr/>
            <p:nvPr/>
          </p:nvGrpSpPr>
          <p:grpSpPr>
            <a:xfrm>
              <a:off x="5975704" y="4579020"/>
              <a:ext cx="169610" cy="244247"/>
              <a:chOff x="5975704" y="4579020"/>
              <a:chExt cx="169610" cy="244247"/>
            </a:xfrm>
            <a:grpFill/>
          </p:grpSpPr>
          <p:sp>
            <p:nvSpPr>
              <p:cNvPr id="584" name="Freeform 583">
                <a:extLst>
                  <a:ext uri="{FF2B5EF4-FFF2-40B4-BE49-F238E27FC236}">
                    <a16:creationId xmlns:a16="http://schemas.microsoft.com/office/drawing/2014/main" id="{4F770B94-EDE8-066F-E20B-209D2B734E28}"/>
                  </a:ext>
                </a:extLst>
              </p:cNvPr>
              <p:cNvSpPr/>
              <p:nvPr/>
            </p:nvSpPr>
            <p:spPr>
              <a:xfrm>
                <a:off x="6137158" y="4585951"/>
                <a:ext cx="3008" cy="2139"/>
              </a:xfrm>
              <a:custGeom>
                <a:avLst/>
                <a:gdLst>
                  <a:gd name="connsiteX0" fmla="*/ 3008 w 3008"/>
                  <a:gd name="connsiteY0" fmla="*/ 0 h 2139"/>
                  <a:gd name="connsiteX1" fmla="*/ 0 w 3008"/>
                  <a:gd name="connsiteY1" fmla="*/ 2140 h 2139"/>
                  <a:gd name="connsiteX2" fmla="*/ 3008 w 3008"/>
                  <a:gd name="connsiteY2" fmla="*/ 0 h 2139"/>
                </a:gdLst>
                <a:ahLst/>
                <a:cxnLst>
                  <a:cxn ang="0">
                    <a:pos x="connsiteX0" y="connsiteY0"/>
                  </a:cxn>
                  <a:cxn ang="0">
                    <a:pos x="connsiteX1" y="connsiteY1"/>
                  </a:cxn>
                  <a:cxn ang="0">
                    <a:pos x="connsiteX2" y="connsiteY2"/>
                  </a:cxn>
                </a:cxnLst>
                <a:rect l="l" t="t" r="r" b="b"/>
                <a:pathLst>
                  <a:path w="3008" h="2139">
                    <a:moveTo>
                      <a:pt x="3008" y="0"/>
                    </a:moveTo>
                    <a:cubicBezTo>
                      <a:pt x="2075" y="899"/>
                      <a:pt x="1048" y="1545"/>
                      <a:pt x="0" y="2140"/>
                    </a:cubicBezTo>
                    <a:cubicBezTo>
                      <a:pt x="1057" y="1562"/>
                      <a:pt x="2075" y="899"/>
                      <a:pt x="3008" y="0"/>
                    </a:cubicBezTo>
                    <a:close/>
                  </a:path>
                </a:pathLst>
              </a:custGeom>
              <a:grpFill/>
              <a:ln w="5028" cap="flat">
                <a:solidFill>
                  <a:schemeClr val="bg1"/>
                </a:solidFill>
                <a:prstDash val="solid"/>
                <a:miter/>
              </a:ln>
            </p:spPr>
            <p:txBody>
              <a:bodyPr rtlCol="0" anchor="ctr"/>
              <a:lstStyle/>
              <a:p>
                <a:endParaRPr lang="en-US"/>
              </a:p>
            </p:txBody>
          </p:sp>
          <p:sp>
            <p:nvSpPr>
              <p:cNvPr id="585" name="Freeform 584">
                <a:extLst>
                  <a:ext uri="{FF2B5EF4-FFF2-40B4-BE49-F238E27FC236}">
                    <a16:creationId xmlns:a16="http://schemas.microsoft.com/office/drawing/2014/main" id="{E57948F1-1BCB-2ACE-6593-0F032C3450D4}"/>
                  </a:ext>
                </a:extLst>
              </p:cNvPr>
              <p:cNvSpPr/>
              <p:nvPr/>
            </p:nvSpPr>
            <p:spPr>
              <a:xfrm>
                <a:off x="6140166" y="4584253"/>
                <a:ext cx="2075" cy="1694"/>
              </a:xfrm>
              <a:custGeom>
                <a:avLst/>
                <a:gdLst>
                  <a:gd name="connsiteX0" fmla="*/ 2075 w 2075"/>
                  <a:gd name="connsiteY0" fmla="*/ 0 h 1694"/>
                  <a:gd name="connsiteX1" fmla="*/ 0 w 2075"/>
                  <a:gd name="connsiteY1" fmla="*/ 1694 h 1694"/>
                  <a:gd name="connsiteX2" fmla="*/ 2075 w 2075"/>
                  <a:gd name="connsiteY2" fmla="*/ 0 h 1694"/>
                  <a:gd name="connsiteX3" fmla="*/ 2075 w 2075"/>
                  <a:gd name="connsiteY3" fmla="*/ 0 h 1694"/>
                </a:gdLst>
                <a:ahLst/>
                <a:cxnLst>
                  <a:cxn ang="0">
                    <a:pos x="connsiteX0" y="connsiteY0"/>
                  </a:cxn>
                  <a:cxn ang="0">
                    <a:pos x="connsiteX1" y="connsiteY1"/>
                  </a:cxn>
                  <a:cxn ang="0">
                    <a:pos x="connsiteX2" y="connsiteY2"/>
                  </a:cxn>
                  <a:cxn ang="0">
                    <a:pos x="connsiteX3" y="connsiteY3"/>
                  </a:cxn>
                </a:cxnLst>
                <a:rect l="l" t="t" r="r" b="b"/>
                <a:pathLst>
                  <a:path w="2075" h="1694">
                    <a:moveTo>
                      <a:pt x="2075" y="0"/>
                    </a:moveTo>
                    <a:cubicBezTo>
                      <a:pt x="1382" y="535"/>
                      <a:pt x="663" y="1053"/>
                      <a:pt x="0" y="1694"/>
                    </a:cubicBezTo>
                    <a:cubicBezTo>
                      <a:pt x="663" y="1053"/>
                      <a:pt x="1382" y="535"/>
                      <a:pt x="2075" y="0"/>
                    </a:cubicBezTo>
                    <a:lnTo>
                      <a:pt x="2075" y="0"/>
                    </a:lnTo>
                    <a:close/>
                  </a:path>
                </a:pathLst>
              </a:custGeom>
              <a:grpFill/>
              <a:ln w="5028" cap="flat">
                <a:solidFill>
                  <a:schemeClr val="bg1"/>
                </a:solidFill>
                <a:prstDash val="solid"/>
                <a:miter/>
              </a:ln>
            </p:spPr>
            <p:txBody>
              <a:bodyPr rtlCol="0" anchor="ctr"/>
              <a:lstStyle/>
              <a:p>
                <a:endParaRPr lang="en-US"/>
              </a:p>
            </p:txBody>
          </p:sp>
          <p:sp>
            <p:nvSpPr>
              <p:cNvPr id="586" name="Freeform 585">
                <a:extLst>
                  <a:ext uri="{FF2B5EF4-FFF2-40B4-BE49-F238E27FC236}">
                    <a16:creationId xmlns:a16="http://schemas.microsoft.com/office/drawing/2014/main" id="{C2328AEA-1BED-88BF-3513-F16E66A7A993}"/>
                  </a:ext>
                </a:extLst>
              </p:cNvPr>
              <p:cNvSpPr/>
              <p:nvPr/>
            </p:nvSpPr>
            <p:spPr>
              <a:xfrm>
                <a:off x="5975704" y="4579020"/>
                <a:ext cx="169610" cy="136703"/>
              </a:xfrm>
              <a:custGeom>
                <a:avLst/>
                <a:gdLst>
                  <a:gd name="connsiteX0" fmla="*/ 63617 w 169610"/>
                  <a:gd name="connsiteY0" fmla="*/ 115778 h 136703"/>
                  <a:gd name="connsiteX1" fmla="*/ 69972 w 169610"/>
                  <a:gd name="connsiteY1" fmla="*/ 110545 h 136703"/>
                  <a:gd name="connsiteX2" fmla="*/ 75222 w 169610"/>
                  <a:gd name="connsiteY2" fmla="*/ 105688 h 136703"/>
                  <a:gd name="connsiteX3" fmla="*/ 84217 w 169610"/>
                  <a:gd name="connsiteY3" fmla="*/ 103048 h 136703"/>
                  <a:gd name="connsiteX4" fmla="*/ 93203 w 169610"/>
                  <a:gd name="connsiteY4" fmla="*/ 102671 h 136703"/>
                  <a:gd name="connsiteX5" fmla="*/ 101821 w 169610"/>
                  <a:gd name="connsiteY5" fmla="*/ 101174 h 136703"/>
                  <a:gd name="connsiteX6" fmla="*/ 139631 w 169610"/>
                  <a:gd name="connsiteY6" fmla="*/ 76826 h 136703"/>
                  <a:gd name="connsiteX7" fmla="*/ 140392 w 169610"/>
                  <a:gd name="connsiteY7" fmla="*/ 69337 h 136703"/>
                  <a:gd name="connsiteX8" fmla="*/ 143769 w 169610"/>
                  <a:gd name="connsiteY8" fmla="*/ 66727 h 136703"/>
                  <a:gd name="connsiteX9" fmla="*/ 148638 w 169610"/>
                  <a:gd name="connsiteY9" fmla="*/ 59975 h 136703"/>
                  <a:gd name="connsiteX10" fmla="*/ 166995 w 169610"/>
                  <a:gd name="connsiteY10" fmla="*/ 59975 h 136703"/>
                  <a:gd name="connsiteX11" fmla="*/ 169610 w 169610"/>
                  <a:gd name="connsiteY11" fmla="*/ 52859 h 136703"/>
                  <a:gd name="connsiteX12" fmla="*/ 164749 w 169610"/>
                  <a:gd name="connsiteY12" fmla="*/ 48747 h 136703"/>
                  <a:gd name="connsiteX13" fmla="*/ 161373 w 169610"/>
                  <a:gd name="connsiteY13" fmla="*/ 42011 h 136703"/>
                  <a:gd name="connsiteX14" fmla="*/ 159490 w 169610"/>
                  <a:gd name="connsiteY14" fmla="*/ 24394 h 136703"/>
                  <a:gd name="connsiteX15" fmla="*/ 158741 w 169610"/>
                  <a:gd name="connsiteY15" fmla="*/ 15408 h 136703"/>
                  <a:gd name="connsiteX16" fmla="*/ 154864 w 169610"/>
                  <a:gd name="connsiteY16" fmla="*/ 10761 h 136703"/>
                  <a:gd name="connsiteX17" fmla="*/ 148501 w 169610"/>
                  <a:gd name="connsiteY17" fmla="*/ 9610 h 136703"/>
                  <a:gd name="connsiteX18" fmla="*/ 135309 w 169610"/>
                  <a:gd name="connsiteY18" fmla="*/ 7800 h 136703"/>
                  <a:gd name="connsiteX19" fmla="*/ 121693 w 169610"/>
                  <a:gd name="connsiteY19" fmla="*/ 8069 h 136703"/>
                  <a:gd name="connsiteX20" fmla="*/ 115694 w 169610"/>
                  <a:gd name="connsiteY20" fmla="*/ 5271 h 136703"/>
                  <a:gd name="connsiteX21" fmla="*/ 113361 w 169610"/>
                  <a:gd name="connsiteY21" fmla="*/ 2789 h 136703"/>
                  <a:gd name="connsiteX22" fmla="*/ 102060 w 169610"/>
                  <a:gd name="connsiteY22" fmla="*/ 5554 h 136703"/>
                  <a:gd name="connsiteX23" fmla="*/ 98868 w 169610"/>
                  <a:gd name="connsiteY23" fmla="*/ 15258 h 136703"/>
                  <a:gd name="connsiteX24" fmla="*/ 85389 w 169610"/>
                  <a:gd name="connsiteY24" fmla="*/ 31831 h 136703"/>
                  <a:gd name="connsiteX25" fmla="*/ 67883 w 169610"/>
                  <a:gd name="connsiteY25" fmla="*/ 42452 h 136703"/>
                  <a:gd name="connsiteX26" fmla="*/ 57562 w 169610"/>
                  <a:gd name="connsiteY26" fmla="*/ 57001 h 136703"/>
                  <a:gd name="connsiteX27" fmla="*/ 53707 w 169610"/>
                  <a:gd name="connsiteY27" fmla="*/ 64455 h 136703"/>
                  <a:gd name="connsiteX28" fmla="*/ 50134 w 169610"/>
                  <a:gd name="connsiteY28" fmla="*/ 77309 h 136703"/>
                  <a:gd name="connsiteX29" fmla="*/ 50626 w 169610"/>
                  <a:gd name="connsiteY29" fmla="*/ 87523 h 136703"/>
                  <a:gd name="connsiteX30" fmla="*/ 48217 w 169610"/>
                  <a:gd name="connsiteY30" fmla="*/ 95530 h 136703"/>
                  <a:gd name="connsiteX31" fmla="*/ 41374 w 169610"/>
                  <a:gd name="connsiteY31" fmla="*/ 105341 h 136703"/>
                  <a:gd name="connsiteX32" fmla="*/ 36497 w 169610"/>
                  <a:gd name="connsiteY32" fmla="*/ 109950 h 136703"/>
                  <a:gd name="connsiteX33" fmla="*/ 27973 w 169610"/>
                  <a:gd name="connsiteY33" fmla="*/ 115517 h 136703"/>
                  <a:gd name="connsiteX34" fmla="*/ 15649 w 169610"/>
                  <a:gd name="connsiteY34" fmla="*/ 120947 h 136703"/>
                  <a:gd name="connsiteX35" fmla="*/ 6081 w 169610"/>
                  <a:gd name="connsiteY35" fmla="*/ 127473 h 136703"/>
                  <a:gd name="connsiteX36" fmla="*/ 2324 w 169610"/>
                  <a:gd name="connsiteY36" fmla="*/ 133160 h 136703"/>
                  <a:gd name="connsiteX37" fmla="*/ 0 w 169610"/>
                  <a:gd name="connsiteY37" fmla="*/ 136703 h 136703"/>
                  <a:gd name="connsiteX38" fmla="*/ 56942 w 169610"/>
                  <a:gd name="connsiteY38" fmla="*/ 133562 h 136703"/>
                  <a:gd name="connsiteX39" fmla="*/ 63279 w 169610"/>
                  <a:gd name="connsiteY39" fmla="*/ 130657 h 136703"/>
                  <a:gd name="connsiteX40" fmla="*/ 63617 w 169610"/>
                  <a:gd name="connsiteY40" fmla="*/ 115778 h 136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69610" h="136703">
                    <a:moveTo>
                      <a:pt x="63617" y="115778"/>
                    </a:moveTo>
                    <a:lnTo>
                      <a:pt x="69972" y="110545"/>
                    </a:lnTo>
                    <a:lnTo>
                      <a:pt x="75222" y="105688"/>
                    </a:lnTo>
                    <a:lnTo>
                      <a:pt x="84217" y="103048"/>
                    </a:lnTo>
                    <a:lnTo>
                      <a:pt x="93203" y="102671"/>
                    </a:lnTo>
                    <a:lnTo>
                      <a:pt x="101821" y="101174"/>
                    </a:lnTo>
                    <a:lnTo>
                      <a:pt x="139631" y="76826"/>
                    </a:lnTo>
                    <a:lnTo>
                      <a:pt x="140392" y="69337"/>
                    </a:lnTo>
                    <a:lnTo>
                      <a:pt x="143769" y="66727"/>
                    </a:lnTo>
                    <a:lnTo>
                      <a:pt x="148638" y="59975"/>
                    </a:lnTo>
                    <a:lnTo>
                      <a:pt x="166995" y="59975"/>
                    </a:lnTo>
                    <a:lnTo>
                      <a:pt x="169610" y="52859"/>
                    </a:lnTo>
                    <a:lnTo>
                      <a:pt x="164749" y="48747"/>
                    </a:lnTo>
                    <a:lnTo>
                      <a:pt x="161373" y="42011"/>
                    </a:lnTo>
                    <a:lnTo>
                      <a:pt x="159490" y="24394"/>
                    </a:lnTo>
                    <a:lnTo>
                      <a:pt x="158741" y="15408"/>
                    </a:lnTo>
                    <a:lnTo>
                      <a:pt x="154864" y="10761"/>
                    </a:lnTo>
                    <a:cubicBezTo>
                      <a:pt x="152742" y="10778"/>
                      <a:pt x="150598" y="10479"/>
                      <a:pt x="148501" y="9610"/>
                    </a:cubicBezTo>
                    <a:cubicBezTo>
                      <a:pt x="144077" y="7783"/>
                      <a:pt x="140003" y="7154"/>
                      <a:pt x="135309" y="7800"/>
                    </a:cubicBezTo>
                    <a:cubicBezTo>
                      <a:pt x="130833" y="8429"/>
                      <a:pt x="126207" y="8412"/>
                      <a:pt x="121693" y="8069"/>
                    </a:cubicBezTo>
                    <a:cubicBezTo>
                      <a:pt x="119618" y="7898"/>
                      <a:pt x="117594" y="6392"/>
                      <a:pt x="115694" y="5271"/>
                    </a:cubicBezTo>
                    <a:cubicBezTo>
                      <a:pt x="114765" y="4693"/>
                      <a:pt x="114162" y="3589"/>
                      <a:pt x="113361" y="2789"/>
                    </a:cubicBezTo>
                    <a:cubicBezTo>
                      <a:pt x="108886" y="-1785"/>
                      <a:pt x="104209" y="-643"/>
                      <a:pt x="102060" y="5554"/>
                    </a:cubicBezTo>
                    <a:cubicBezTo>
                      <a:pt x="100956" y="8776"/>
                      <a:pt x="99536" y="11938"/>
                      <a:pt x="98868" y="15258"/>
                    </a:cubicBezTo>
                    <a:cubicBezTo>
                      <a:pt x="97276" y="23252"/>
                      <a:pt x="92249" y="28113"/>
                      <a:pt x="85389" y="31831"/>
                    </a:cubicBezTo>
                    <a:cubicBezTo>
                      <a:pt x="79399" y="35092"/>
                      <a:pt x="73587" y="38699"/>
                      <a:pt x="67883" y="42452"/>
                    </a:cubicBezTo>
                    <a:cubicBezTo>
                      <a:pt x="62624" y="45905"/>
                      <a:pt x="57562" y="49581"/>
                      <a:pt x="57562" y="57001"/>
                    </a:cubicBezTo>
                    <a:cubicBezTo>
                      <a:pt x="57562" y="59949"/>
                      <a:pt x="55376" y="62161"/>
                      <a:pt x="53707" y="64455"/>
                    </a:cubicBezTo>
                    <a:cubicBezTo>
                      <a:pt x="50934" y="68298"/>
                      <a:pt x="49625" y="72495"/>
                      <a:pt x="50134" y="77309"/>
                    </a:cubicBezTo>
                    <a:cubicBezTo>
                      <a:pt x="50472" y="80677"/>
                      <a:pt x="50493" y="84113"/>
                      <a:pt x="50626" y="87523"/>
                    </a:cubicBezTo>
                    <a:cubicBezTo>
                      <a:pt x="50741" y="90463"/>
                      <a:pt x="49881" y="93133"/>
                      <a:pt x="48217" y="95530"/>
                    </a:cubicBezTo>
                    <a:cubicBezTo>
                      <a:pt x="45936" y="98807"/>
                      <a:pt x="43839" y="102214"/>
                      <a:pt x="41374" y="105341"/>
                    </a:cubicBezTo>
                    <a:cubicBezTo>
                      <a:pt x="40035" y="107087"/>
                      <a:pt x="38298" y="108641"/>
                      <a:pt x="36497" y="109950"/>
                    </a:cubicBezTo>
                    <a:cubicBezTo>
                      <a:pt x="33745" y="111940"/>
                      <a:pt x="30604" y="113425"/>
                      <a:pt x="27973" y="115517"/>
                    </a:cubicBezTo>
                    <a:cubicBezTo>
                      <a:pt x="24301" y="118478"/>
                      <a:pt x="20296" y="120361"/>
                      <a:pt x="15649" y="120947"/>
                    </a:cubicBezTo>
                    <a:cubicBezTo>
                      <a:pt x="11352" y="121482"/>
                      <a:pt x="8460" y="124101"/>
                      <a:pt x="6081" y="127473"/>
                    </a:cubicBezTo>
                    <a:cubicBezTo>
                      <a:pt x="4767" y="129352"/>
                      <a:pt x="3218" y="131119"/>
                      <a:pt x="2324" y="133160"/>
                    </a:cubicBezTo>
                    <a:cubicBezTo>
                      <a:pt x="1733" y="134542"/>
                      <a:pt x="826" y="135586"/>
                      <a:pt x="0" y="136703"/>
                    </a:cubicBezTo>
                    <a:lnTo>
                      <a:pt x="56942" y="133562"/>
                    </a:lnTo>
                    <a:lnTo>
                      <a:pt x="63279" y="130657"/>
                    </a:lnTo>
                    <a:lnTo>
                      <a:pt x="63617" y="115778"/>
                    </a:lnTo>
                    <a:close/>
                  </a:path>
                </a:pathLst>
              </a:custGeom>
              <a:grpFill/>
              <a:ln w="5028" cap="flat">
                <a:solidFill>
                  <a:schemeClr val="bg1"/>
                </a:solidFill>
                <a:prstDash val="solid"/>
                <a:miter/>
              </a:ln>
            </p:spPr>
            <p:txBody>
              <a:bodyPr rtlCol="0" anchor="ctr"/>
              <a:lstStyle/>
              <a:p>
                <a:endParaRPr lang="en-US"/>
              </a:p>
            </p:txBody>
          </p:sp>
          <p:sp>
            <p:nvSpPr>
              <p:cNvPr id="587" name="Freeform 586">
                <a:extLst>
                  <a:ext uri="{FF2B5EF4-FFF2-40B4-BE49-F238E27FC236}">
                    <a16:creationId xmlns:a16="http://schemas.microsoft.com/office/drawing/2014/main" id="{49B122F3-8B4F-2461-8514-59475B5A6BC1}"/>
                  </a:ext>
                </a:extLst>
              </p:cNvPr>
              <p:cNvSpPr/>
              <p:nvPr/>
            </p:nvSpPr>
            <p:spPr>
              <a:xfrm>
                <a:off x="6134406" y="4588716"/>
                <a:ext cx="1484" cy="470"/>
              </a:xfrm>
              <a:custGeom>
                <a:avLst/>
                <a:gdLst>
                  <a:gd name="connsiteX0" fmla="*/ 0 w 1484"/>
                  <a:gd name="connsiteY0" fmla="*/ 471 h 470"/>
                  <a:gd name="connsiteX1" fmla="*/ 1485 w 1484"/>
                  <a:gd name="connsiteY1" fmla="*/ 0 h 470"/>
                  <a:gd name="connsiteX2" fmla="*/ 0 w 1484"/>
                  <a:gd name="connsiteY2" fmla="*/ 471 h 470"/>
                </a:gdLst>
                <a:ahLst/>
                <a:cxnLst>
                  <a:cxn ang="0">
                    <a:pos x="connsiteX0" y="connsiteY0"/>
                  </a:cxn>
                  <a:cxn ang="0">
                    <a:pos x="connsiteX1" y="connsiteY1"/>
                  </a:cxn>
                  <a:cxn ang="0">
                    <a:pos x="connsiteX2" y="connsiteY2"/>
                  </a:cxn>
                </a:cxnLst>
                <a:rect l="l" t="t" r="r" b="b"/>
                <a:pathLst>
                  <a:path w="1484" h="470">
                    <a:moveTo>
                      <a:pt x="0" y="471"/>
                    </a:moveTo>
                    <a:cubicBezTo>
                      <a:pt x="496" y="342"/>
                      <a:pt x="1001" y="210"/>
                      <a:pt x="1485" y="0"/>
                    </a:cubicBezTo>
                    <a:cubicBezTo>
                      <a:pt x="1014" y="210"/>
                      <a:pt x="496" y="325"/>
                      <a:pt x="0" y="471"/>
                    </a:cubicBezTo>
                    <a:close/>
                  </a:path>
                </a:pathLst>
              </a:custGeom>
              <a:grpFill/>
              <a:ln w="5028" cap="flat">
                <a:solidFill>
                  <a:schemeClr val="bg1"/>
                </a:solidFill>
                <a:prstDash val="solid"/>
                <a:miter/>
              </a:ln>
            </p:spPr>
            <p:txBody>
              <a:bodyPr rtlCol="0" anchor="ctr"/>
              <a:lstStyle/>
              <a:p>
                <a:endParaRPr lang="en-US"/>
              </a:p>
            </p:txBody>
          </p:sp>
        </p:grpSp>
      </p:grpSp>
      <p:sp>
        <p:nvSpPr>
          <p:cNvPr id="7" name="Titolo 6">
            <a:extLst>
              <a:ext uri="{FF2B5EF4-FFF2-40B4-BE49-F238E27FC236}">
                <a16:creationId xmlns:a16="http://schemas.microsoft.com/office/drawing/2014/main" id="{530FF1B5-C93A-C2F1-058A-D3E564EE933E}"/>
              </a:ext>
            </a:extLst>
          </p:cNvPr>
          <p:cNvSpPr>
            <a:spLocks noGrp="1"/>
          </p:cNvSpPr>
          <p:nvPr>
            <p:ph type="title"/>
          </p:nvPr>
        </p:nvSpPr>
        <p:spPr>
          <a:xfrm>
            <a:off x="230379" y="237603"/>
            <a:ext cx="8764396" cy="357021"/>
          </a:xfrm>
        </p:spPr>
        <p:txBody>
          <a:bodyPr/>
          <a:lstStyle/>
          <a:p>
            <a:r>
              <a:rPr lang="en-US" noProof="0"/>
              <a:t>Slide title goes here</a:t>
            </a:r>
          </a:p>
        </p:txBody>
      </p:sp>
      <p:sp>
        <p:nvSpPr>
          <p:cNvPr id="806" name="CasellaDiTesto 64">
            <a:extLst>
              <a:ext uri="{FF2B5EF4-FFF2-40B4-BE49-F238E27FC236}">
                <a16:creationId xmlns:a16="http://schemas.microsoft.com/office/drawing/2014/main" id="{5FD9172C-6577-1983-A5BD-085F2ABC55EE}"/>
              </a:ext>
            </a:extLst>
          </p:cNvPr>
          <p:cNvSpPr txBox="1"/>
          <p:nvPr/>
        </p:nvSpPr>
        <p:spPr>
          <a:xfrm>
            <a:off x="6365983" y="2853285"/>
            <a:ext cx="519688" cy="138499"/>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a:ln>
                  <a:noFill/>
                </a:ln>
                <a:solidFill>
                  <a:srgbClr val="000000"/>
                </a:solidFill>
                <a:effectLst/>
                <a:uLnTx/>
                <a:uFillTx/>
                <a:latin typeface="MW Sans" panose="020B0503030501010103" pitchFamily="34" charset="0"/>
                <a:ea typeface="+mn-ea"/>
                <a:cs typeface="+mn-cs"/>
              </a:rPr>
              <a:t>Slovenia</a:t>
            </a:r>
          </a:p>
        </p:txBody>
      </p:sp>
      <p:sp>
        <p:nvSpPr>
          <p:cNvPr id="807" name="CasellaDiTesto 68">
            <a:extLst>
              <a:ext uri="{FF2B5EF4-FFF2-40B4-BE49-F238E27FC236}">
                <a16:creationId xmlns:a16="http://schemas.microsoft.com/office/drawing/2014/main" id="{B1C0EC0B-A2C9-D2CF-3BBC-A0B71071D302}"/>
              </a:ext>
            </a:extLst>
          </p:cNvPr>
          <p:cNvSpPr txBox="1"/>
          <p:nvPr/>
        </p:nvSpPr>
        <p:spPr>
          <a:xfrm>
            <a:off x="2359925" y="3098735"/>
            <a:ext cx="612775" cy="138499"/>
          </a:xfrm>
          <a:prstGeom prst="rect">
            <a:avLst/>
          </a:prstGeom>
        </p:spPr>
        <p:txBody>
          <a:bodyPr vert="horz" wrap="square" lIns="0" tIns="0" rIns="0" bIns="0" rtlCol="0" anchor="t" anchorCtr="0">
            <a:spAutoFit/>
          </a:bodyPr>
          <a:lstStyle>
            <a:defPPr>
              <a:defRPr lang="it-IT"/>
            </a:defPPr>
            <a:lvl1pPr marR="0" lvl="0" indent="0" fontAlgn="auto">
              <a:lnSpc>
                <a:spcPct val="90000"/>
              </a:lnSpc>
              <a:spcBef>
                <a:spcPct val="0"/>
              </a:spcBef>
              <a:spcAft>
                <a:spcPts val="0"/>
              </a:spcAft>
              <a:buClrTx/>
              <a:buSzTx/>
              <a:buFontTx/>
              <a:buNone/>
              <a:tabLst/>
              <a:defRPr kumimoji="0" sz="1600" b="0" i="0" u="none" strike="noStrike" cap="none" spc="0" normalizeH="0" baseline="0">
                <a:ln>
                  <a:noFill/>
                </a:ln>
                <a:solidFill>
                  <a:srgbClr val="000000"/>
                </a:solidFill>
                <a:effectLst/>
                <a:uLnTx/>
                <a:uFillTx/>
                <a:latin typeface="MW Sans" panose="020B0503030501010103" pitchFamily="34" charset="0"/>
                <a:ea typeface="+mj-ea"/>
                <a:cs typeface="+mj-cs"/>
              </a:defRPr>
            </a:lvl1pPr>
          </a:lstStyle>
          <a:p>
            <a:pPr algn="ctr"/>
            <a:r>
              <a:rPr lang="en-US" sz="1000" b="1">
                <a:solidFill>
                  <a:schemeClr val="bg1"/>
                </a:solidFill>
              </a:rPr>
              <a:t>USA</a:t>
            </a:r>
          </a:p>
        </p:txBody>
      </p:sp>
      <p:sp>
        <p:nvSpPr>
          <p:cNvPr id="808" name="Ovale 69">
            <a:extLst>
              <a:ext uri="{FF2B5EF4-FFF2-40B4-BE49-F238E27FC236}">
                <a16:creationId xmlns:a16="http://schemas.microsoft.com/office/drawing/2014/main" id="{E7CB161F-9019-1A7C-E124-72C9B70E7342}"/>
              </a:ext>
            </a:extLst>
          </p:cNvPr>
          <p:cNvSpPr/>
          <p:nvPr/>
        </p:nvSpPr>
        <p:spPr>
          <a:xfrm>
            <a:off x="2640912" y="3010122"/>
            <a:ext cx="50800" cy="50800"/>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FFFFFF"/>
              </a:solidFill>
              <a:effectLst/>
              <a:uLnTx/>
              <a:uFillTx/>
              <a:latin typeface="MW Sans" panose="020B0503030501010103" pitchFamily="34" charset="0"/>
              <a:ea typeface="+mn-ea"/>
              <a:cs typeface="+mn-cs"/>
            </a:endParaRPr>
          </a:p>
        </p:txBody>
      </p:sp>
      <p:sp>
        <p:nvSpPr>
          <p:cNvPr id="809" name="CasellaDiTesto 68">
            <a:extLst>
              <a:ext uri="{FF2B5EF4-FFF2-40B4-BE49-F238E27FC236}">
                <a16:creationId xmlns:a16="http://schemas.microsoft.com/office/drawing/2014/main" id="{A81FB361-3F3C-A92A-B970-D793F4E7DAB6}"/>
              </a:ext>
            </a:extLst>
          </p:cNvPr>
          <p:cNvSpPr txBox="1"/>
          <p:nvPr/>
        </p:nvSpPr>
        <p:spPr>
          <a:xfrm>
            <a:off x="3985454" y="4993755"/>
            <a:ext cx="612775" cy="138499"/>
          </a:xfrm>
          <a:prstGeom prst="rect">
            <a:avLst/>
          </a:prstGeom>
        </p:spPr>
        <p:txBody>
          <a:bodyPr vert="horz" wrap="square" lIns="0" tIns="0" rIns="0" bIns="0" rtlCol="0" anchor="t" anchorCtr="0">
            <a:spAutoFit/>
          </a:bodyPr>
          <a:lstStyle>
            <a:defPPr>
              <a:defRPr lang="it-IT"/>
            </a:defPPr>
            <a:lvl1pPr marR="0" lvl="0" indent="0" fontAlgn="auto">
              <a:lnSpc>
                <a:spcPct val="90000"/>
              </a:lnSpc>
              <a:spcBef>
                <a:spcPct val="0"/>
              </a:spcBef>
              <a:spcAft>
                <a:spcPts val="0"/>
              </a:spcAft>
              <a:buClrTx/>
              <a:buSzTx/>
              <a:buFontTx/>
              <a:buNone/>
              <a:tabLst/>
              <a:defRPr kumimoji="0" sz="1600" b="0" i="0" u="none" strike="noStrike" cap="none" spc="0" normalizeH="0" baseline="0">
                <a:ln>
                  <a:noFill/>
                </a:ln>
                <a:solidFill>
                  <a:srgbClr val="000000"/>
                </a:solidFill>
                <a:effectLst/>
                <a:uLnTx/>
                <a:uFillTx/>
                <a:latin typeface="MW Sans" panose="020B0503030501010103" pitchFamily="34" charset="0"/>
                <a:ea typeface="+mj-ea"/>
                <a:cs typeface="+mj-cs"/>
              </a:defRPr>
            </a:lvl1pPr>
          </a:lstStyle>
          <a:p>
            <a:pPr algn="ctr"/>
            <a:r>
              <a:rPr lang="en-US" sz="1000" b="1">
                <a:solidFill>
                  <a:schemeClr val="tx1"/>
                </a:solidFill>
              </a:rPr>
              <a:t>Brazil</a:t>
            </a:r>
          </a:p>
        </p:txBody>
      </p:sp>
      <p:sp>
        <p:nvSpPr>
          <p:cNvPr id="810" name="Ovale 69">
            <a:extLst>
              <a:ext uri="{FF2B5EF4-FFF2-40B4-BE49-F238E27FC236}">
                <a16:creationId xmlns:a16="http://schemas.microsoft.com/office/drawing/2014/main" id="{89E47BF5-58FB-6203-D3BC-018071100FCE}"/>
              </a:ext>
            </a:extLst>
          </p:cNvPr>
          <p:cNvSpPr/>
          <p:nvPr/>
        </p:nvSpPr>
        <p:spPr>
          <a:xfrm>
            <a:off x="4266441" y="4905142"/>
            <a:ext cx="50800" cy="50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FFFFFF"/>
              </a:solidFill>
              <a:effectLst/>
              <a:uLnTx/>
              <a:uFillTx/>
              <a:latin typeface="MW Sans" panose="020B0503030501010103" pitchFamily="34" charset="0"/>
              <a:ea typeface="+mn-ea"/>
              <a:cs typeface="+mn-cs"/>
            </a:endParaRPr>
          </a:p>
        </p:txBody>
      </p:sp>
      <p:sp>
        <p:nvSpPr>
          <p:cNvPr id="811" name="CasellaDiTesto 68">
            <a:extLst>
              <a:ext uri="{FF2B5EF4-FFF2-40B4-BE49-F238E27FC236}">
                <a16:creationId xmlns:a16="http://schemas.microsoft.com/office/drawing/2014/main" id="{19708320-FBEA-62BC-0011-627BB0939459}"/>
              </a:ext>
            </a:extLst>
          </p:cNvPr>
          <p:cNvSpPr txBox="1"/>
          <p:nvPr/>
        </p:nvSpPr>
        <p:spPr>
          <a:xfrm>
            <a:off x="8881200" y="3330380"/>
            <a:ext cx="612775" cy="138499"/>
          </a:xfrm>
          <a:prstGeom prst="rect">
            <a:avLst/>
          </a:prstGeom>
        </p:spPr>
        <p:txBody>
          <a:bodyPr vert="horz" wrap="square" lIns="0" tIns="0" rIns="0" bIns="0" rtlCol="0" anchor="t" anchorCtr="0">
            <a:spAutoFit/>
          </a:bodyPr>
          <a:lstStyle>
            <a:defPPr>
              <a:defRPr lang="it-IT"/>
            </a:defPPr>
            <a:lvl1pPr marR="0" lvl="0" indent="0" fontAlgn="auto">
              <a:lnSpc>
                <a:spcPct val="90000"/>
              </a:lnSpc>
              <a:spcBef>
                <a:spcPct val="0"/>
              </a:spcBef>
              <a:spcAft>
                <a:spcPts val="0"/>
              </a:spcAft>
              <a:buClrTx/>
              <a:buSzTx/>
              <a:buFontTx/>
              <a:buNone/>
              <a:tabLst/>
              <a:defRPr kumimoji="0" sz="1600" b="0" i="0" u="none" strike="noStrike" cap="none" spc="0" normalizeH="0" baseline="0">
                <a:ln>
                  <a:noFill/>
                </a:ln>
                <a:solidFill>
                  <a:srgbClr val="000000"/>
                </a:solidFill>
                <a:effectLst/>
                <a:uLnTx/>
                <a:uFillTx/>
                <a:latin typeface="MW Sans" panose="020B0503030501010103" pitchFamily="34" charset="0"/>
                <a:ea typeface="+mj-ea"/>
                <a:cs typeface="+mj-cs"/>
              </a:defRPr>
            </a:lvl1pPr>
          </a:lstStyle>
          <a:p>
            <a:pPr algn="ctr"/>
            <a:r>
              <a:rPr lang="en-US" sz="1000" b="1">
                <a:solidFill>
                  <a:schemeClr val="tx1"/>
                </a:solidFill>
              </a:rPr>
              <a:t>China</a:t>
            </a:r>
          </a:p>
        </p:txBody>
      </p:sp>
      <p:sp>
        <p:nvSpPr>
          <p:cNvPr id="812" name="Ovale 69">
            <a:extLst>
              <a:ext uri="{FF2B5EF4-FFF2-40B4-BE49-F238E27FC236}">
                <a16:creationId xmlns:a16="http://schemas.microsoft.com/office/drawing/2014/main" id="{80ACA80A-0146-B1CF-9A5A-3DEE62E09154}"/>
              </a:ext>
            </a:extLst>
          </p:cNvPr>
          <p:cNvSpPr/>
          <p:nvPr/>
        </p:nvSpPr>
        <p:spPr>
          <a:xfrm>
            <a:off x="9162187" y="3241767"/>
            <a:ext cx="50800" cy="50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FFFFFF"/>
              </a:solidFill>
              <a:effectLst/>
              <a:uLnTx/>
              <a:uFillTx/>
              <a:latin typeface="MW Sans" panose="020B0503030501010103" pitchFamily="34" charset="0"/>
              <a:ea typeface="+mn-ea"/>
              <a:cs typeface="+mn-cs"/>
            </a:endParaRPr>
          </a:p>
        </p:txBody>
      </p:sp>
      <p:sp>
        <p:nvSpPr>
          <p:cNvPr id="813" name="CasellaDiTesto 68">
            <a:extLst>
              <a:ext uri="{FF2B5EF4-FFF2-40B4-BE49-F238E27FC236}">
                <a16:creationId xmlns:a16="http://schemas.microsoft.com/office/drawing/2014/main" id="{D16CC3FA-1C4F-0DBB-EDEC-46F67ED83E6D}"/>
              </a:ext>
            </a:extLst>
          </p:cNvPr>
          <p:cNvSpPr txBox="1"/>
          <p:nvPr/>
        </p:nvSpPr>
        <p:spPr>
          <a:xfrm>
            <a:off x="5942053" y="3123687"/>
            <a:ext cx="612775" cy="138499"/>
          </a:xfrm>
          <a:prstGeom prst="rect">
            <a:avLst/>
          </a:prstGeom>
        </p:spPr>
        <p:txBody>
          <a:bodyPr vert="horz" wrap="square" lIns="0" tIns="0" rIns="0" bIns="0" rtlCol="0" anchor="t" anchorCtr="0">
            <a:spAutoFit/>
          </a:bodyPr>
          <a:lstStyle>
            <a:defPPr>
              <a:defRPr lang="it-IT"/>
            </a:defPPr>
            <a:lvl1pPr marR="0" lvl="0" indent="0" fontAlgn="auto">
              <a:lnSpc>
                <a:spcPct val="90000"/>
              </a:lnSpc>
              <a:spcBef>
                <a:spcPct val="0"/>
              </a:spcBef>
              <a:spcAft>
                <a:spcPts val="0"/>
              </a:spcAft>
              <a:buClrTx/>
              <a:buSzTx/>
              <a:buFontTx/>
              <a:buNone/>
              <a:tabLst/>
              <a:defRPr kumimoji="0" sz="1600" b="0" i="0" u="none" strike="noStrike" cap="none" spc="0" normalizeH="0" baseline="0">
                <a:ln>
                  <a:noFill/>
                </a:ln>
                <a:solidFill>
                  <a:srgbClr val="000000"/>
                </a:solidFill>
                <a:effectLst/>
                <a:uLnTx/>
                <a:uFillTx/>
                <a:latin typeface="MW Sans" panose="020B0503030501010103" pitchFamily="34" charset="0"/>
                <a:ea typeface="+mj-ea"/>
                <a:cs typeface="+mj-cs"/>
              </a:defRPr>
            </a:lvl1pPr>
          </a:lstStyle>
          <a:p>
            <a:pPr algn="ctr"/>
            <a:r>
              <a:rPr lang="en-US" sz="1000" b="1">
                <a:solidFill>
                  <a:schemeClr val="tx1"/>
                </a:solidFill>
              </a:rPr>
              <a:t>Italy</a:t>
            </a:r>
          </a:p>
        </p:txBody>
      </p:sp>
      <p:sp>
        <p:nvSpPr>
          <p:cNvPr id="814" name="Ovale 69">
            <a:extLst>
              <a:ext uri="{FF2B5EF4-FFF2-40B4-BE49-F238E27FC236}">
                <a16:creationId xmlns:a16="http://schemas.microsoft.com/office/drawing/2014/main" id="{3E431CDE-B233-E69C-A585-49B06F983D8A}"/>
              </a:ext>
            </a:extLst>
          </p:cNvPr>
          <p:cNvSpPr/>
          <p:nvPr/>
        </p:nvSpPr>
        <p:spPr>
          <a:xfrm>
            <a:off x="6223040" y="3035074"/>
            <a:ext cx="50800" cy="50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FFFFFF"/>
              </a:solidFill>
              <a:effectLst/>
              <a:uLnTx/>
              <a:uFillTx/>
              <a:latin typeface="MW Sans" panose="020B0503030501010103" pitchFamily="34" charset="0"/>
              <a:ea typeface="+mn-ea"/>
              <a:cs typeface="+mn-cs"/>
            </a:endParaRPr>
          </a:p>
        </p:txBody>
      </p:sp>
      <p:sp>
        <p:nvSpPr>
          <p:cNvPr id="815" name="CasellaDiTesto 68">
            <a:extLst>
              <a:ext uri="{FF2B5EF4-FFF2-40B4-BE49-F238E27FC236}">
                <a16:creationId xmlns:a16="http://schemas.microsoft.com/office/drawing/2014/main" id="{69C381AD-604E-59BE-4F5E-25BB2D01819A}"/>
              </a:ext>
            </a:extLst>
          </p:cNvPr>
          <p:cNvSpPr txBox="1"/>
          <p:nvPr/>
        </p:nvSpPr>
        <p:spPr>
          <a:xfrm>
            <a:off x="5324654" y="2823494"/>
            <a:ext cx="741458" cy="138499"/>
          </a:xfrm>
          <a:prstGeom prst="rect">
            <a:avLst/>
          </a:prstGeom>
        </p:spPr>
        <p:txBody>
          <a:bodyPr vert="horz" wrap="square" lIns="0" tIns="0" rIns="0" bIns="0" rtlCol="0" anchor="ctr" anchorCtr="0">
            <a:spAutoFit/>
          </a:bodyPr>
          <a:lstStyle>
            <a:defPPr>
              <a:defRPr lang="it-IT"/>
            </a:defPPr>
            <a:lvl1pPr marR="0" lvl="0" indent="0" fontAlgn="auto">
              <a:lnSpc>
                <a:spcPct val="90000"/>
              </a:lnSpc>
              <a:spcBef>
                <a:spcPct val="0"/>
              </a:spcBef>
              <a:spcAft>
                <a:spcPts val="0"/>
              </a:spcAft>
              <a:buClrTx/>
              <a:buSzTx/>
              <a:buFontTx/>
              <a:buNone/>
              <a:tabLst/>
              <a:defRPr kumimoji="0" sz="1600" b="0" i="0" u="none" strike="noStrike" cap="none" spc="0" normalizeH="0" baseline="0">
                <a:ln>
                  <a:noFill/>
                </a:ln>
                <a:solidFill>
                  <a:srgbClr val="000000"/>
                </a:solidFill>
                <a:effectLst/>
                <a:uLnTx/>
                <a:uFillTx/>
                <a:latin typeface="MW Sans" panose="020B0503030501010103" pitchFamily="34" charset="0"/>
                <a:ea typeface="+mj-ea"/>
                <a:cs typeface="+mj-cs"/>
              </a:defRPr>
            </a:lvl1pPr>
          </a:lstStyle>
          <a:p>
            <a:pPr lvl="0" algn="ctr">
              <a:defRPr/>
            </a:pPr>
            <a:r>
              <a:rPr lang="en-US" sz="1000" b="1">
                <a:solidFill>
                  <a:schemeClr val="tx1"/>
                </a:solidFill>
              </a:rPr>
              <a:t>Switzerland</a:t>
            </a:r>
          </a:p>
        </p:txBody>
      </p:sp>
      <p:sp>
        <p:nvSpPr>
          <p:cNvPr id="816" name="Ovale 69">
            <a:extLst>
              <a:ext uri="{FF2B5EF4-FFF2-40B4-BE49-F238E27FC236}">
                <a16:creationId xmlns:a16="http://schemas.microsoft.com/office/drawing/2014/main" id="{DACC272C-EE40-BE5A-13DD-023DF27E8246}"/>
              </a:ext>
            </a:extLst>
          </p:cNvPr>
          <p:cNvSpPr/>
          <p:nvPr/>
        </p:nvSpPr>
        <p:spPr>
          <a:xfrm>
            <a:off x="6067214" y="2867343"/>
            <a:ext cx="50800" cy="50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FFFFFF"/>
              </a:solidFill>
              <a:effectLst/>
              <a:uLnTx/>
              <a:uFillTx/>
              <a:latin typeface="MW Sans" panose="020B0503030501010103" pitchFamily="34" charset="0"/>
              <a:ea typeface="+mn-ea"/>
              <a:cs typeface="+mn-cs"/>
            </a:endParaRPr>
          </a:p>
        </p:txBody>
      </p:sp>
      <p:sp>
        <p:nvSpPr>
          <p:cNvPr id="817" name="Ovale 69">
            <a:extLst>
              <a:ext uri="{FF2B5EF4-FFF2-40B4-BE49-F238E27FC236}">
                <a16:creationId xmlns:a16="http://schemas.microsoft.com/office/drawing/2014/main" id="{3A33A9F7-41AB-BA72-4821-11D842B4CEA8}"/>
              </a:ext>
            </a:extLst>
          </p:cNvPr>
          <p:cNvSpPr/>
          <p:nvPr/>
        </p:nvSpPr>
        <p:spPr>
          <a:xfrm>
            <a:off x="6267852" y="2897134"/>
            <a:ext cx="50800" cy="508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FFFFFF"/>
              </a:solidFill>
              <a:effectLst/>
              <a:uLnTx/>
              <a:uFillTx/>
              <a:latin typeface="MW Sans" panose="020B0503030501010103" pitchFamily="34" charset="0"/>
              <a:ea typeface="+mn-ea"/>
              <a:cs typeface="+mn-cs"/>
            </a:endParaRPr>
          </a:p>
        </p:txBody>
      </p:sp>
    </p:spTree>
    <p:extLst>
      <p:ext uri="{BB962C8B-B14F-4D97-AF65-F5344CB8AC3E}">
        <p14:creationId xmlns:p14="http://schemas.microsoft.com/office/powerpoint/2010/main" val="2440132052"/>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 name="Group 7">
            <a:extLst>
              <a:ext uri="{FF2B5EF4-FFF2-40B4-BE49-F238E27FC236}">
                <a16:creationId xmlns:a16="http://schemas.microsoft.com/office/drawing/2014/main" id="{B5E38700-D169-FE86-90AB-2A82D25662FA}"/>
              </a:ext>
            </a:extLst>
          </p:cNvPr>
          <p:cNvGrpSpPr/>
          <p:nvPr/>
        </p:nvGrpSpPr>
        <p:grpSpPr>
          <a:xfrm>
            <a:off x="791341" y="379743"/>
            <a:ext cx="10609319" cy="7550512"/>
            <a:chOff x="3986356" y="3314193"/>
            <a:chExt cx="4544096" cy="3233973"/>
          </a:xfrm>
          <a:solidFill>
            <a:schemeClr val="bg1">
              <a:lumMod val="85000"/>
            </a:schemeClr>
          </a:solidFill>
        </p:grpSpPr>
        <p:sp>
          <p:nvSpPr>
            <p:cNvPr id="9" name="Freeform 8">
              <a:extLst>
                <a:ext uri="{FF2B5EF4-FFF2-40B4-BE49-F238E27FC236}">
                  <a16:creationId xmlns:a16="http://schemas.microsoft.com/office/drawing/2014/main" id="{E09B45A6-8C73-41F5-1081-2884F447F8B5}"/>
                </a:ext>
              </a:extLst>
            </p:cNvPr>
            <p:cNvSpPr/>
            <p:nvPr/>
          </p:nvSpPr>
          <p:spPr>
            <a:xfrm>
              <a:off x="4883130" y="4876719"/>
              <a:ext cx="117675" cy="44909"/>
            </a:xfrm>
            <a:custGeom>
              <a:avLst/>
              <a:gdLst>
                <a:gd name="connsiteX0" fmla="*/ 0 w 117675"/>
                <a:gd name="connsiteY0" fmla="*/ 32868 h 44909"/>
                <a:gd name="connsiteX1" fmla="*/ 3727 w 117675"/>
                <a:gd name="connsiteY1" fmla="*/ 33553 h 44909"/>
                <a:gd name="connsiteX2" fmla="*/ 0 w 117675"/>
                <a:gd name="connsiteY2" fmla="*/ 32868 h 44909"/>
                <a:gd name="connsiteX3" fmla="*/ 0 w 117675"/>
                <a:gd name="connsiteY3" fmla="*/ 32868 h 44909"/>
                <a:gd name="connsiteX4" fmla="*/ 115916 w 117675"/>
                <a:gd name="connsiteY4" fmla="*/ 10779 h 44909"/>
                <a:gd name="connsiteX5" fmla="*/ 109647 w 117675"/>
                <a:gd name="connsiteY5" fmla="*/ 8276 h 44909"/>
                <a:gd name="connsiteX6" fmla="*/ 109604 w 117675"/>
                <a:gd name="connsiteY6" fmla="*/ 8340 h 44909"/>
                <a:gd name="connsiteX7" fmla="*/ 110024 w 117675"/>
                <a:gd name="connsiteY7" fmla="*/ 8704 h 44909"/>
                <a:gd name="connsiteX8" fmla="*/ 109014 w 117675"/>
                <a:gd name="connsiteY8" fmla="*/ 9055 h 44909"/>
                <a:gd name="connsiteX9" fmla="*/ 109604 w 117675"/>
                <a:gd name="connsiteY9" fmla="*/ 8340 h 44909"/>
                <a:gd name="connsiteX10" fmla="*/ 96523 w 117675"/>
                <a:gd name="connsiteY10" fmla="*/ 2272 h 44909"/>
                <a:gd name="connsiteX11" fmla="*/ 81337 w 117675"/>
                <a:gd name="connsiteY11" fmla="*/ 368 h 44909"/>
                <a:gd name="connsiteX12" fmla="*/ 64550 w 117675"/>
                <a:gd name="connsiteY12" fmla="*/ 1798 h 44909"/>
                <a:gd name="connsiteX13" fmla="*/ 50972 w 117675"/>
                <a:gd name="connsiteY13" fmla="*/ 2542 h 44909"/>
                <a:gd name="connsiteX14" fmla="*/ 47083 w 117675"/>
                <a:gd name="connsiteY14" fmla="*/ 2157 h 44909"/>
                <a:gd name="connsiteX15" fmla="*/ 46779 w 117675"/>
                <a:gd name="connsiteY15" fmla="*/ 3710 h 44909"/>
                <a:gd name="connsiteX16" fmla="*/ 42414 w 117675"/>
                <a:gd name="connsiteY16" fmla="*/ 6800 h 44909"/>
                <a:gd name="connsiteX17" fmla="*/ 37228 w 117675"/>
                <a:gd name="connsiteY17" fmla="*/ 10724 h 44909"/>
                <a:gd name="connsiteX18" fmla="*/ 31182 w 117675"/>
                <a:gd name="connsiteY18" fmla="*/ 15221 h 44909"/>
                <a:gd name="connsiteX19" fmla="*/ 29924 w 117675"/>
                <a:gd name="connsiteY19" fmla="*/ 21122 h 44909"/>
                <a:gd name="connsiteX20" fmla="*/ 25426 w 117675"/>
                <a:gd name="connsiteY20" fmla="*/ 26026 h 44909"/>
                <a:gd name="connsiteX21" fmla="*/ 20938 w 117675"/>
                <a:gd name="connsiteY21" fmla="*/ 28567 h 44909"/>
                <a:gd name="connsiteX22" fmla="*/ 16290 w 117675"/>
                <a:gd name="connsiteY22" fmla="*/ 32213 h 44909"/>
                <a:gd name="connsiteX23" fmla="*/ 14527 w 117675"/>
                <a:gd name="connsiteY23" fmla="*/ 35632 h 44909"/>
                <a:gd name="connsiteX24" fmla="*/ 12940 w 117675"/>
                <a:gd name="connsiteY24" fmla="*/ 35247 h 44909"/>
                <a:gd name="connsiteX25" fmla="*/ 25200 w 117675"/>
                <a:gd name="connsiteY25" fmla="*/ 38940 h 44909"/>
                <a:gd name="connsiteX26" fmla="*/ 50027 w 117675"/>
                <a:gd name="connsiteY26" fmla="*/ 44379 h 44909"/>
                <a:gd name="connsiteX27" fmla="*/ 52218 w 117675"/>
                <a:gd name="connsiteY27" fmla="*/ 44909 h 44909"/>
                <a:gd name="connsiteX28" fmla="*/ 59556 w 117675"/>
                <a:gd name="connsiteY28" fmla="*/ 43305 h 44909"/>
                <a:gd name="connsiteX29" fmla="*/ 62783 w 117675"/>
                <a:gd name="connsiteY29" fmla="*/ 33073 h 44909"/>
                <a:gd name="connsiteX30" fmla="*/ 66861 w 117675"/>
                <a:gd name="connsiteY30" fmla="*/ 32496 h 44909"/>
                <a:gd name="connsiteX31" fmla="*/ 73040 w 117675"/>
                <a:gd name="connsiteY31" fmla="*/ 30241 h 44909"/>
                <a:gd name="connsiteX32" fmla="*/ 76968 w 117675"/>
                <a:gd name="connsiteY32" fmla="*/ 32085 h 44909"/>
                <a:gd name="connsiteX33" fmla="*/ 80062 w 117675"/>
                <a:gd name="connsiteY33" fmla="*/ 32500 h 44909"/>
                <a:gd name="connsiteX34" fmla="*/ 80905 w 117675"/>
                <a:gd name="connsiteY34" fmla="*/ 31096 h 44909"/>
                <a:gd name="connsiteX35" fmla="*/ 84135 w 117675"/>
                <a:gd name="connsiteY35" fmla="*/ 29834 h 44909"/>
                <a:gd name="connsiteX36" fmla="*/ 86810 w 117675"/>
                <a:gd name="connsiteY36" fmla="*/ 26886 h 44909"/>
                <a:gd name="connsiteX37" fmla="*/ 88355 w 117675"/>
                <a:gd name="connsiteY37" fmla="*/ 26034 h 44909"/>
                <a:gd name="connsiteX38" fmla="*/ 90597 w 117675"/>
                <a:gd name="connsiteY38" fmla="*/ 21404 h 44909"/>
                <a:gd name="connsiteX39" fmla="*/ 92989 w 117675"/>
                <a:gd name="connsiteY39" fmla="*/ 21131 h 44909"/>
                <a:gd name="connsiteX40" fmla="*/ 94949 w 117675"/>
                <a:gd name="connsiteY40" fmla="*/ 19021 h 44909"/>
                <a:gd name="connsiteX41" fmla="*/ 98740 w 117675"/>
                <a:gd name="connsiteY41" fmla="*/ 20989 h 44909"/>
                <a:gd name="connsiteX42" fmla="*/ 102814 w 117675"/>
                <a:gd name="connsiteY42" fmla="*/ 19735 h 44909"/>
                <a:gd name="connsiteX43" fmla="*/ 107722 w 117675"/>
                <a:gd name="connsiteY43" fmla="*/ 17480 h 44909"/>
                <a:gd name="connsiteX44" fmla="*/ 111517 w 117675"/>
                <a:gd name="connsiteY44" fmla="*/ 14532 h 44909"/>
                <a:gd name="connsiteX45" fmla="*/ 117632 w 117675"/>
                <a:gd name="connsiteY45" fmla="*/ 15324 h 44909"/>
                <a:gd name="connsiteX46" fmla="*/ 117675 w 117675"/>
                <a:gd name="connsiteY46" fmla="*/ 13497 h 44909"/>
                <a:gd name="connsiteX47" fmla="*/ 115916 w 117675"/>
                <a:gd name="connsiteY47" fmla="*/ 10779 h 449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17675" h="44909">
                  <a:moveTo>
                    <a:pt x="0" y="32868"/>
                  </a:moveTo>
                  <a:cubicBezTo>
                    <a:pt x="1202" y="33219"/>
                    <a:pt x="2443" y="33454"/>
                    <a:pt x="3727" y="33553"/>
                  </a:cubicBezTo>
                  <a:cubicBezTo>
                    <a:pt x="2443" y="33454"/>
                    <a:pt x="1202" y="33219"/>
                    <a:pt x="0" y="32868"/>
                  </a:cubicBezTo>
                  <a:lnTo>
                    <a:pt x="0" y="32868"/>
                  </a:lnTo>
                  <a:close/>
                  <a:moveTo>
                    <a:pt x="115916" y="10779"/>
                  </a:moveTo>
                  <a:cubicBezTo>
                    <a:pt x="113948" y="9701"/>
                    <a:pt x="111744" y="9093"/>
                    <a:pt x="109647" y="8276"/>
                  </a:cubicBezTo>
                  <a:lnTo>
                    <a:pt x="109604" y="8340"/>
                  </a:lnTo>
                  <a:cubicBezTo>
                    <a:pt x="109741" y="8469"/>
                    <a:pt x="109891" y="8567"/>
                    <a:pt x="110024" y="8704"/>
                  </a:cubicBezTo>
                  <a:lnTo>
                    <a:pt x="109014" y="9055"/>
                  </a:lnTo>
                  <a:lnTo>
                    <a:pt x="109604" y="8340"/>
                  </a:lnTo>
                  <a:cubicBezTo>
                    <a:pt x="105907" y="4968"/>
                    <a:pt x="101902" y="2465"/>
                    <a:pt x="96523" y="2272"/>
                  </a:cubicBezTo>
                  <a:cubicBezTo>
                    <a:pt x="91448" y="2080"/>
                    <a:pt x="86275" y="1562"/>
                    <a:pt x="81337" y="368"/>
                  </a:cubicBezTo>
                  <a:cubicBezTo>
                    <a:pt x="75466" y="-1044"/>
                    <a:pt x="70233" y="2080"/>
                    <a:pt x="64550" y="1798"/>
                  </a:cubicBezTo>
                  <a:cubicBezTo>
                    <a:pt x="60048" y="1583"/>
                    <a:pt x="55491" y="2521"/>
                    <a:pt x="50972" y="2542"/>
                  </a:cubicBezTo>
                  <a:cubicBezTo>
                    <a:pt x="49680" y="2542"/>
                    <a:pt x="48379" y="2375"/>
                    <a:pt x="47083" y="2157"/>
                  </a:cubicBezTo>
                  <a:cubicBezTo>
                    <a:pt x="46839" y="2906"/>
                    <a:pt x="46693" y="3500"/>
                    <a:pt x="46779" y="3710"/>
                  </a:cubicBezTo>
                  <a:cubicBezTo>
                    <a:pt x="47618" y="5948"/>
                    <a:pt x="44947" y="2581"/>
                    <a:pt x="42414" y="6800"/>
                  </a:cubicBezTo>
                  <a:cubicBezTo>
                    <a:pt x="39898" y="11015"/>
                    <a:pt x="38773" y="10873"/>
                    <a:pt x="37228" y="10724"/>
                  </a:cubicBezTo>
                  <a:cubicBezTo>
                    <a:pt x="35683" y="10582"/>
                    <a:pt x="33997" y="12970"/>
                    <a:pt x="31182" y="15221"/>
                  </a:cubicBezTo>
                  <a:cubicBezTo>
                    <a:pt x="28383" y="17468"/>
                    <a:pt x="30202" y="18880"/>
                    <a:pt x="29924" y="21122"/>
                  </a:cubicBezTo>
                  <a:cubicBezTo>
                    <a:pt x="29637" y="23360"/>
                    <a:pt x="27254" y="23937"/>
                    <a:pt x="25426" y="26026"/>
                  </a:cubicBezTo>
                  <a:cubicBezTo>
                    <a:pt x="23595" y="28157"/>
                    <a:pt x="23047" y="28157"/>
                    <a:pt x="20938" y="28567"/>
                  </a:cubicBezTo>
                  <a:cubicBezTo>
                    <a:pt x="18828" y="28987"/>
                    <a:pt x="16864" y="29269"/>
                    <a:pt x="16290" y="32213"/>
                  </a:cubicBezTo>
                  <a:cubicBezTo>
                    <a:pt x="16085" y="33390"/>
                    <a:pt x="15328" y="34562"/>
                    <a:pt x="14527" y="35632"/>
                  </a:cubicBezTo>
                  <a:cubicBezTo>
                    <a:pt x="14010" y="35483"/>
                    <a:pt x="13471" y="35376"/>
                    <a:pt x="12940" y="35247"/>
                  </a:cubicBezTo>
                  <a:cubicBezTo>
                    <a:pt x="17052" y="36308"/>
                    <a:pt x="21109" y="37669"/>
                    <a:pt x="25200" y="38940"/>
                  </a:cubicBezTo>
                  <a:cubicBezTo>
                    <a:pt x="33266" y="41473"/>
                    <a:pt x="41216" y="44991"/>
                    <a:pt x="50027" y="44379"/>
                  </a:cubicBezTo>
                  <a:cubicBezTo>
                    <a:pt x="50874" y="44323"/>
                    <a:pt x="51589" y="44550"/>
                    <a:pt x="52218" y="44909"/>
                  </a:cubicBezTo>
                  <a:cubicBezTo>
                    <a:pt x="54901" y="44434"/>
                    <a:pt x="58033" y="43822"/>
                    <a:pt x="59556" y="43305"/>
                  </a:cubicBezTo>
                  <a:cubicBezTo>
                    <a:pt x="62505" y="42342"/>
                    <a:pt x="63634" y="43891"/>
                    <a:pt x="62783" y="33073"/>
                  </a:cubicBezTo>
                  <a:cubicBezTo>
                    <a:pt x="62783" y="33073"/>
                    <a:pt x="65594" y="32915"/>
                    <a:pt x="66861" y="32496"/>
                  </a:cubicBezTo>
                  <a:cubicBezTo>
                    <a:pt x="68119" y="32081"/>
                    <a:pt x="70930" y="29830"/>
                    <a:pt x="73040" y="30241"/>
                  </a:cubicBezTo>
                  <a:cubicBezTo>
                    <a:pt x="75149" y="30669"/>
                    <a:pt x="75710" y="32085"/>
                    <a:pt x="76968" y="32085"/>
                  </a:cubicBezTo>
                  <a:cubicBezTo>
                    <a:pt x="78234" y="32085"/>
                    <a:pt x="80062" y="32500"/>
                    <a:pt x="80062" y="32500"/>
                  </a:cubicBezTo>
                  <a:cubicBezTo>
                    <a:pt x="80062" y="32500"/>
                    <a:pt x="79929" y="31246"/>
                    <a:pt x="80905" y="31096"/>
                  </a:cubicBezTo>
                  <a:cubicBezTo>
                    <a:pt x="81885" y="30960"/>
                    <a:pt x="84135" y="29834"/>
                    <a:pt x="84135" y="29834"/>
                  </a:cubicBezTo>
                  <a:lnTo>
                    <a:pt x="86810" y="26886"/>
                  </a:lnTo>
                  <a:lnTo>
                    <a:pt x="88355" y="26034"/>
                  </a:lnTo>
                  <a:cubicBezTo>
                    <a:pt x="88355" y="26034"/>
                    <a:pt x="88628" y="23103"/>
                    <a:pt x="90597" y="21404"/>
                  </a:cubicBezTo>
                  <a:lnTo>
                    <a:pt x="92989" y="21131"/>
                  </a:lnTo>
                  <a:cubicBezTo>
                    <a:pt x="92989" y="21131"/>
                    <a:pt x="93823" y="18186"/>
                    <a:pt x="94949" y="19021"/>
                  </a:cubicBezTo>
                  <a:cubicBezTo>
                    <a:pt x="96074" y="19860"/>
                    <a:pt x="94529" y="20989"/>
                    <a:pt x="98740" y="20989"/>
                  </a:cubicBezTo>
                  <a:cubicBezTo>
                    <a:pt x="102955" y="20989"/>
                    <a:pt x="101688" y="19586"/>
                    <a:pt x="102814" y="19735"/>
                  </a:cubicBezTo>
                  <a:cubicBezTo>
                    <a:pt x="103922" y="19860"/>
                    <a:pt x="106177" y="18606"/>
                    <a:pt x="107722" y="17480"/>
                  </a:cubicBezTo>
                  <a:cubicBezTo>
                    <a:pt x="109262" y="16346"/>
                    <a:pt x="108988" y="14262"/>
                    <a:pt x="111517" y="14532"/>
                  </a:cubicBezTo>
                  <a:cubicBezTo>
                    <a:pt x="113592" y="14768"/>
                    <a:pt x="111171" y="15640"/>
                    <a:pt x="117632" y="15324"/>
                  </a:cubicBezTo>
                  <a:cubicBezTo>
                    <a:pt x="117653" y="14720"/>
                    <a:pt x="117653" y="14113"/>
                    <a:pt x="117675" y="13497"/>
                  </a:cubicBezTo>
                  <a:cubicBezTo>
                    <a:pt x="117713" y="12589"/>
                    <a:pt x="116768" y="11229"/>
                    <a:pt x="115916" y="10779"/>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1" name="Freeform 10">
              <a:extLst>
                <a:ext uri="{FF2B5EF4-FFF2-40B4-BE49-F238E27FC236}">
                  <a16:creationId xmlns:a16="http://schemas.microsoft.com/office/drawing/2014/main" id="{93A7D196-2AEE-F648-3E2D-C22CE78A4FB7}"/>
                </a:ext>
              </a:extLst>
            </p:cNvPr>
            <p:cNvSpPr/>
            <p:nvPr/>
          </p:nvSpPr>
          <p:spPr>
            <a:xfrm>
              <a:off x="4428131" y="3314193"/>
              <a:ext cx="1226658" cy="1134476"/>
            </a:xfrm>
            <a:custGeom>
              <a:avLst/>
              <a:gdLst>
                <a:gd name="connsiteX0" fmla="*/ 79976 w 1226658"/>
                <a:gd name="connsiteY0" fmla="*/ 878404 h 1134476"/>
                <a:gd name="connsiteX1" fmla="*/ 81876 w 1226658"/>
                <a:gd name="connsiteY1" fmla="*/ 879409 h 1134476"/>
                <a:gd name="connsiteX2" fmla="*/ 79976 w 1226658"/>
                <a:gd name="connsiteY2" fmla="*/ 878404 h 1134476"/>
                <a:gd name="connsiteX3" fmla="*/ 112762 w 1226658"/>
                <a:gd name="connsiteY3" fmla="*/ 941529 h 1134476"/>
                <a:gd name="connsiteX4" fmla="*/ 113143 w 1226658"/>
                <a:gd name="connsiteY4" fmla="*/ 941709 h 1134476"/>
                <a:gd name="connsiteX5" fmla="*/ 113036 w 1226658"/>
                <a:gd name="connsiteY5" fmla="*/ 941135 h 1134476"/>
                <a:gd name="connsiteX6" fmla="*/ 112595 w 1226658"/>
                <a:gd name="connsiteY6" fmla="*/ 941058 h 1134476"/>
                <a:gd name="connsiteX7" fmla="*/ 112762 w 1226658"/>
                <a:gd name="connsiteY7" fmla="*/ 941529 h 1134476"/>
                <a:gd name="connsiteX8" fmla="*/ 890241 w 1226658"/>
                <a:gd name="connsiteY8" fmla="*/ 708541 h 1134476"/>
                <a:gd name="connsiteX9" fmla="*/ 888273 w 1226658"/>
                <a:gd name="connsiteY9" fmla="*/ 710488 h 1134476"/>
                <a:gd name="connsiteX10" fmla="*/ 890045 w 1226658"/>
                <a:gd name="connsiteY10" fmla="*/ 712850 h 1134476"/>
                <a:gd name="connsiteX11" fmla="*/ 892633 w 1226658"/>
                <a:gd name="connsiteY11" fmla="*/ 711708 h 1134476"/>
                <a:gd name="connsiteX12" fmla="*/ 893104 w 1226658"/>
                <a:gd name="connsiteY12" fmla="*/ 708751 h 1134476"/>
                <a:gd name="connsiteX13" fmla="*/ 890241 w 1226658"/>
                <a:gd name="connsiteY13" fmla="*/ 708541 h 1134476"/>
                <a:gd name="connsiteX14" fmla="*/ 107118 w 1226658"/>
                <a:gd name="connsiteY14" fmla="*/ 936218 h 1134476"/>
                <a:gd name="connsiteX15" fmla="*/ 104641 w 1226658"/>
                <a:gd name="connsiteY15" fmla="*/ 928054 h 1134476"/>
                <a:gd name="connsiteX16" fmla="*/ 93391 w 1226658"/>
                <a:gd name="connsiteY16" fmla="*/ 916423 h 1134476"/>
                <a:gd name="connsiteX17" fmla="*/ 81581 w 1226658"/>
                <a:gd name="connsiteY17" fmla="*/ 909786 h 1134476"/>
                <a:gd name="connsiteX18" fmla="*/ 74888 w 1226658"/>
                <a:gd name="connsiteY18" fmla="*/ 904523 h 1134476"/>
                <a:gd name="connsiteX19" fmla="*/ 70044 w 1226658"/>
                <a:gd name="connsiteY19" fmla="*/ 903282 h 1134476"/>
                <a:gd name="connsiteX20" fmla="*/ 66617 w 1226658"/>
                <a:gd name="connsiteY20" fmla="*/ 906282 h 1134476"/>
                <a:gd name="connsiteX21" fmla="*/ 68029 w 1226658"/>
                <a:gd name="connsiteY21" fmla="*/ 916363 h 1134476"/>
                <a:gd name="connsiteX22" fmla="*/ 69800 w 1226658"/>
                <a:gd name="connsiteY22" fmla="*/ 920985 h 1134476"/>
                <a:gd name="connsiteX23" fmla="*/ 77297 w 1226658"/>
                <a:gd name="connsiteY23" fmla="*/ 930228 h 1134476"/>
                <a:gd name="connsiteX24" fmla="*/ 99112 w 1226658"/>
                <a:gd name="connsiteY24" fmla="*/ 958448 h 1134476"/>
                <a:gd name="connsiteX25" fmla="*/ 102925 w 1226658"/>
                <a:gd name="connsiteY25" fmla="*/ 961867 h 1134476"/>
                <a:gd name="connsiteX26" fmla="*/ 102428 w 1226658"/>
                <a:gd name="connsiteY26" fmla="*/ 961602 h 1134476"/>
                <a:gd name="connsiteX27" fmla="*/ 102775 w 1226658"/>
                <a:gd name="connsiteY27" fmla="*/ 961944 h 1134476"/>
                <a:gd name="connsiteX28" fmla="*/ 99912 w 1226658"/>
                <a:gd name="connsiteY28" fmla="*/ 963472 h 1134476"/>
                <a:gd name="connsiteX29" fmla="*/ 105745 w 1226658"/>
                <a:gd name="connsiteY29" fmla="*/ 965085 h 1134476"/>
                <a:gd name="connsiteX30" fmla="*/ 106339 w 1226658"/>
                <a:gd name="connsiteY30" fmla="*/ 965509 h 1134476"/>
                <a:gd name="connsiteX31" fmla="*/ 105933 w 1226658"/>
                <a:gd name="connsiteY31" fmla="*/ 965107 h 1134476"/>
                <a:gd name="connsiteX32" fmla="*/ 110721 w 1226658"/>
                <a:gd name="connsiteY32" fmla="*/ 965731 h 1134476"/>
                <a:gd name="connsiteX33" fmla="*/ 116032 w 1226658"/>
                <a:gd name="connsiteY33" fmla="*/ 960639 h 1134476"/>
                <a:gd name="connsiteX34" fmla="*/ 112758 w 1226658"/>
                <a:gd name="connsiteY34" fmla="*/ 941529 h 1134476"/>
                <a:gd name="connsiteX35" fmla="*/ 107118 w 1226658"/>
                <a:gd name="connsiteY35" fmla="*/ 936218 h 1134476"/>
                <a:gd name="connsiteX36" fmla="*/ 185015 w 1226658"/>
                <a:gd name="connsiteY36" fmla="*/ 352423 h 1134476"/>
                <a:gd name="connsiteX37" fmla="*/ 184557 w 1226658"/>
                <a:gd name="connsiteY37" fmla="*/ 352402 h 1134476"/>
                <a:gd name="connsiteX38" fmla="*/ 184621 w 1226658"/>
                <a:gd name="connsiteY38" fmla="*/ 352535 h 1134476"/>
                <a:gd name="connsiteX39" fmla="*/ 184826 w 1226658"/>
                <a:gd name="connsiteY39" fmla="*/ 352749 h 1134476"/>
                <a:gd name="connsiteX40" fmla="*/ 185015 w 1226658"/>
                <a:gd name="connsiteY40" fmla="*/ 352423 h 1134476"/>
                <a:gd name="connsiteX41" fmla="*/ 189114 w 1226658"/>
                <a:gd name="connsiteY41" fmla="*/ 351910 h 1134476"/>
                <a:gd name="connsiteX42" fmla="*/ 189294 w 1226658"/>
                <a:gd name="connsiteY42" fmla="*/ 350840 h 1134476"/>
                <a:gd name="connsiteX43" fmla="*/ 186606 w 1226658"/>
                <a:gd name="connsiteY43" fmla="*/ 350327 h 1134476"/>
                <a:gd name="connsiteX44" fmla="*/ 185015 w 1226658"/>
                <a:gd name="connsiteY44" fmla="*/ 352423 h 1134476"/>
                <a:gd name="connsiteX45" fmla="*/ 187740 w 1226658"/>
                <a:gd name="connsiteY45" fmla="*/ 352577 h 1134476"/>
                <a:gd name="connsiteX46" fmla="*/ 189114 w 1226658"/>
                <a:gd name="connsiteY46" fmla="*/ 351910 h 1134476"/>
                <a:gd name="connsiteX47" fmla="*/ 1013192 w 1226658"/>
                <a:gd name="connsiteY47" fmla="*/ 606280 h 1134476"/>
                <a:gd name="connsiteX48" fmla="*/ 1013222 w 1226658"/>
                <a:gd name="connsiteY48" fmla="*/ 608911 h 1134476"/>
                <a:gd name="connsiteX49" fmla="*/ 1013192 w 1226658"/>
                <a:gd name="connsiteY49" fmla="*/ 606280 h 1134476"/>
                <a:gd name="connsiteX50" fmla="*/ 776662 w 1226658"/>
                <a:gd name="connsiteY50" fmla="*/ 482816 h 1134476"/>
                <a:gd name="connsiteX51" fmla="*/ 777158 w 1226658"/>
                <a:gd name="connsiteY51" fmla="*/ 482948 h 1134476"/>
                <a:gd name="connsiteX52" fmla="*/ 777098 w 1226658"/>
                <a:gd name="connsiteY52" fmla="*/ 482794 h 1134476"/>
                <a:gd name="connsiteX53" fmla="*/ 776820 w 1226658"/>
                <a:gd name="connsiteY53" fmla="*/ 482507 h 1134476"/>
                <a:gd name="connsiteX54" fmla="*/ 776662 w 1226658"/>
                <a:gd name="connsiteY54" fmla="*/ 482816 h 1134476"/>
                <a:gd name="connsiteX55" fmla="*/ 767988 w 1226658"/>
                <a:gd name="connsiteY55" fmla="*/ 482905 h 1134476"/>
                <a:gd name="connsiteX56" fmla="*/ 770427 w 1226658"/>
                <a:gd name="connsiteY56" fmla="*/ 486324 h 1134476"/>
                <a:gd name="connsiteX57" fmla="*/ 776662 w 1226658"/>
                <a:gd name="connsiteY57" fmla="*/ 482816 h 1134476"/>
                <a:gd name="connsiteX58" fmla="*/ 770675 w 1226658"/>
                <a:gd name="connsiteY58" fmla="*/ 481438 h 1134476"/>
                <a:gd name="connsiteX59" fmla="*/ 767988 w 1226658"/>
                <a:gd name="connsiteY59" fmla="*/ 482905 h 1134476"/>
                <a:gd name="connsiteX60" fmla="*/ 729036 w 1226658"/>
                <a:gd name="connsiteY60" fmla="*/ 609177 h 1134476"/>
                <a:gd name="connsiteX61" fmla="*/ 728646 w 1226658"/>
                <a:gd name="connsiteY61" fmla="*/ 609583 h 1134476"/>
                <a:gd name="connsiteX62" fmla="*/ 729130 w 1226658"/>
                <a:gd name="connsiteY62" fmla="*/ 609104 h 1134476"/>
                <a:gd name="connsiteX63" fmla="*/ 726062 w 1226658"/>
                <a:gd name="connsiteY63" fmla="*/ 618826 h 1134476"/>
                <a:gd name="connsiteX64" fmla="*/ 714007 w 1226658"/>
                <a:gd name="connsiteY64" fmla="*/ 648784 h 1134476"/>
                <a:gd name="connsiteX65" fmla="*/ 709553 w 1226658"/>
                <a:gd name="connsiteY65" fmla="*/ 653628 h 1134476"/>
                <a:gd name="connsiteX66" fmla="*/ 705770 w 1226658"/>
                <a:gd name="connsiteY66" fmla="*/ 656927 h 1134476"/>
                <a:gd name="connsiteX67" fmla="*/ 707469 w 1226658"/>
                <a:gd name="connsiteY67" fmla="*/ 664266 h 1134476"/>
                <a:gd name="connsiteX68" fmla="*/ 710674 w 1226658"/>
                <a:gd name="connsiteY68" fmla="*/ 665413 h 1134476"/>
                <a:gd name="connsiteX69" fmla="*/ 714063 w 1226658"/>
                <a:gd name="connsiteY69" fmla="*/ 670577 h 1134476"/>
                <a:gd name="connsiteX70" fmla="*/ 713742 w 1226658"/>
                <a:gd name="connsiteY70" fmla="*/ 673966 h 1134476"/>
                <a:gd name="connsiteX71" fmla="*/ 720366 w 1226658"/>
                <a:gd name="connsiteY71" fmla="*/ 679063 h 1134476"/>
                <a:gd name="connsiteX72" fmla="*/ 726648 w 1226658"/>
                <a:gd name="connsiteY72" fmla="*/ 676701 h 1134476"/>
                <a:gd name="connsiteX73" fmla="*/ 745061 w 1226658"/>
                <a:gd name="connsiteY73" fmla="*/ 659614 h 1134476"/>
                <a:gd name="connsiteX74" fmla="*/ 748026 w 1226658"/>
                <a:gd name="connsiteY74" fmla="*/ 658985 h 1134476"/>
                <a:gd name="connsiteX75" fmla="*/ 755232 w 1226658"/>
                <a:gd name="connsiteY75" fmla="*/ 667603 h 1134476"/>
                <a:gd name="connsiteX76" fmla="*/ 757693 w 1226658"/>
                <a:gd name="connsiteY76" fmla="*/ 671690 h 1134476"/>
                <a:gd name="connsiteX77" fmla="*/ 770470 w 1226658"/>
                <a:gd name="connsiteY77" fmla="*/ 676414 h 1134476"/>
                <a:gd name="connsiteX78" fmla="*/ 773645 w 1226658"/>
                <a:gd name="connsiteY78" fmla="*/ 675764 h 1134476"/>
                <a:gd name="connsiteX79" fmla="*/ 779777 w 1226658"/>
                <a:gd name="connsiteY79" fmla="*/ 669970 h 1134476"/>
                <a:gd name="connsiteX80" fmla="*/ 777830 w 1226658"/>
                <a:gd name="connsiteY80" fmla="*/ 662759 h 1134476"/>
                <a:gd name="connsiteX81" fmla="*/ 776234 w 1226658"/>
                <a:gd name="connsiteY81" fmla="*/ 662169 h 1134476"/>
                <a:gd name="connsiteX82" fmla="*/ 770564 w 1226658"/>
                <a:gd name="connsiteY82" fmla="*/ 654749 h 1134476"/>
                <a:gd name="connsiteX83" fmla="*/ 765600 w 1226658"/>
                <a:gd name="connsiteY83" fmla="*/ 642412 h 1134476"/>
                <a:gd name="connsiteX84" fmla="*/ 760307 w 1226658"/>
                <a:gd name="connsiteY84" fmla="*/ 635797 h 1134476"/>
                <a:gd name="connsiteX85" fmla="*/ 747136 w 1226658"/>
                <a:gd name="connsiteY85" fmla="*/ 620521 h 1134476"/>
                <a:gd name="connsiteX86" fmla="*/ 744004 w 1226658"/>
                <a:gd name="connsiteY86" fmla="*/ 619455 h 1134476"/>
                <a:gd name="connsiteX87" fmla="*/ 742784 w 1226658"/>
                <a:gd name="connsiteY87" fmla="*/ 615446 h 1134476"/>
                <a:gd name="connsiteX88" fmla="*/ 748334 w 1226658"/>
                <a:gd name="connsiteY88" fmla="*/ 609215 h 1134476"/>
                <a:gd name="connsiteX89" fmla="*/ 748082 w 1226658"/>
                <a:gd name="connsiteY89" fmla="*/ 606032 h 1134476"/>
                <a:gd name="connsiteX90" fmla="*/ 745287 w 1226658"/>
                <a:gd name="connsiteY90" fmla="*/ 605480 h 1134476"/>
                <a:gd name="connsiteX91" fmla="*/ 738890 w 1226658"/>
                <a:gd name="connsiteY91" fmla="*/ 606562 h 1134476"/>
                <a:gd name="connsiteX92" fmla="*/ 732181 w 1226658"/>
                <a:gd name="connsiteY92" fmla="*/ 606053 h 1134476"/>
                <a:gd name="connsiteX93" fmla="*/ 729066 w 1226658"/>
                <a:gd name="connsiteY93" fmla="*/ 609173 h 1134476"/>
                <a:gd name="connsiteX94" fmla="*/ 729036 w 1226658"/>
                <a:gd name="connsiteY94" fmla="*/ 609173 h 1134476"/>
                <a:gd name="connsiteX95" fmla="*/ 913699 w 1226658"/>
                <a:gd name="connsiteY95" fmla="*/ 1075186 h 1134476"/>
                <a:gd name="connsiteX96" fmla="*/ 914170 w 1226658"/>
                <a:gd name="connsiteY96" fmla="*/ 1074557 h 1134476"/>
                <a:gd name="connsiteX97" fmla="*/ 913635 w 1226658"/>
                <a:gd name="connsiteY97" fmla="*/ 1074574 h 1134476"/>
                <a:gd name="connsiteX98" fmla="*/ 913588 w 1226658"/>
                <a:gd name="connsiteY98" fmla="*/ 1075169 h 1134476"/>
                <a:gd name="connsiteX99" fmla="*/ 913699 w 1226658"/>
                <a:gd name="connsiteY99" fmla="*/ 1075186 h 1134476"/>
                <a:gd name="connsiteX100" fmla="*/ 907020 w 1226658"/>
                <a:gd name="connsiteY100" fmla="*/ 1074668 h 1134476"/>
                <a:gd name="connsiteX101" fmla="*/ 906566 w 1226658"/>
                <a:gd name="connsiteY101" fmla="*/ 1074668 h 1134476"/>
                <a:gd name="connsiteX102" fmla="*/ 907118 w 1226658"/>
                <a:gd name="connsiteY102" fmla="*/ 1074993 h 1134476"/>
                <a:gd name="connsiteX103" fmla="*/ 907187 w 1226658"/>
                <a:gd name="connsiteY103" fmla="*/ 1074993 h 1134476"/>
                <a:gd name="connsiteX104" fmla="*/ 907020 w 1226658"/>
                <a:gd name="connsiteY104" fmla="*/ 1074668 h 1134476"/>
                <a:gd name="connsiteX105" fmla="*/ 907020 w 1226658"/>
                <a:gd name="connsiteY105" fmla="*/ 1074668 h 1134476"/>
                <a:gd name="connsiteX106" fmla="*/ 913635 w 1226658"/>
                <a:gd name="connsiteY106" fmla="*/ 1074570 h 1134476"/>
                <a:gd name="connsiteX107" fmla="*/ 906896 w 1226658"/>
                <a:gd name="connsiteY107" fmla="*/ 1062918 h 1134476"/>
                <a:gd name="connsiteX108" fmla="*/ 894123 w 1226658"/>
                <a:gd name="connsiteY108" fmla="*/ 1055442 h 1134476"/>
                <a:gd name="connsiteX109" fmla="*/ 891410 w 1226658"/>
                <a:gd name="connsiteY109" fmla="*/ 1056649 h 1134476"/>
                <a:gd name="connsiteX110" fmla="*/ 891179 w 1226658"/>
                <a:gd name="connsiteY110" fmla="*/ 1058138 h 1134476"/>
                <a:gd name="connsiteX111" fmla="*/ 896827 w 1226658"/>
                <a:gd name="connsiteY111" fmla="*/ 1067787 h 1134476"/>
                <a:gd name="connsiteX112" fmla="*/ 902334 w 1226658"/>
                <a:gd name="connsiteY112" fmla="*/ 1069448 h 1134476"/>
                <a:gd name="connsiteX113" fmla="*/ 907020 w 1226658"/>
                <a:gd name="connsiteY113" fmla="*/ 1074668 h 1134476"/>
                <a:gd name="connsiteX114" fmla="*/ 670960 w 1226658"/>
                <a:gd name="connsiteY114" fmla="*/ 479058 h 1134476"/>
                <a:gd name="connsiteX115" fmla="*/ 670523 w 1226658"/>
                <a:gd name="connsiteY115" fmla="*/ 478964 h 1134476"/>
                <a:gd name="connsiteX116" fmla="*/ 670489 w 1226658"/>
                <a:gd name="connsiteY116" fmla="*/ 479499 h 1134476"/>
                <a:gd name="connsiteX117" fmla="*/ 671122 w 1226658"/>
                <a:gd name="connsiteY117" fmla="*/ 479478 h 1134476"/>
                <a:gd name="connsiteX118" fmla="*/ 670960 w 1226658"/>
                <a:gd name="connsiteY118" fmla="*/ 479058 h 1134476"/>
                <a:gd name="connsiteX119" fmla="*/ 882646 w 1226658"/>
                <a:gd name="connsiteY119" fmla="*/ 393002 h 1134476"/>
                <a:gd name="connsiteX120" fmla="*/ 882749 w 1226658"/>
                <a:gd name="connsiteY120" fmla="*/ 404273 h 1134476"/>
                <a:gd name="connsiteX121" fmla="*/ 893609 w 1226658"/>
                <a:gd name="connsiteY121" fmla="*/ 416173 h 1134476"/>
                <a:gd name="connsiteX122" fmla="*/ 903468 w 1226658"/>
                <a:gd name="connsiteY122" fmla="*/ 414684 h 1134476"/>
                <a:gd name="connsiteX123" fmla="*/ 910302 w 1226658"/>
                <a:gd name="connsiteY123" fmla="*/ 417358 h 1134476"/>
                <a:gd name="connsiteX124" fmla="*/ 922001 w 1226658"/>
                <a:gd name="connsiteY124" fmla="*/ 418227 h 1134476"/>
                <a:gd name="connsiteX125" fmla="*/ 925377 w 1226658"/>
                <a:gd name="connsiteY125" fmla="*/ 415048 h 1134476"/>
                <a:gd name="connsiteX126" fmla="*/ 922775 w 1226658"/>
                <a:gd name="connsiteY126" fmla="*/ 396558 h 1134476"/>
                <a:gd name="connsiteX127" fmla="*/ 910182 w 1226658"/>
                <a:gd name="connsiteY127" fmla="*/ 384097 h 1134476"/>
                <a:gd name="connsiteX128" fmla="*/ 892762 w 1226658"/>
                <a:gd name="connsiteY128" fmla="*/ 377696 h 1134476"/>
                <a:gd name="connsiteX129" fmla="*/ 887109 w 1226658"/>
                <a:gd name="connsiteY129" fmla="*/ 379869 h 1134476"/>
                <a:gd name="connsiteX130" fmla="*/ 883134 w 1226658"/>
                <a:gd name="connsiteY130" fmla="*/ 386635 h 1134476"/>
                <a:gd name="connsiteX131" fmla="*/ 882646 w 1226658"/>
                <a:gd name="connsiteY131" fmla="*/ 393002 h 1134476"/>
                <a:gd name="connsiteX132" fmla="*/ 896831 w 1226658"/>
                <a:gd name="connsiteY132" fmla="*/ 1067787 h 1134476"/>
                <a:gd name="connsiteX133" fmla="*/ 896412 w 1226658"/>
                <a:gd name="connsiteY133" fmla="*/ 1067655 h 1134476"/>
                <a:gd name="connsiteX134" fmla="*/ 896467 w 1226658"/>
                <a:gd name="connsiteY134" fmla="*/ 1068031 h 1134476"/>
                <a:gd name="connsiteX135" fmla="*/ 897037 w 1226658"/>
                <a:gd name="connsiteY135" fmla="*/ 1068143 h 1134476"/>
                <a:gd name="connsiteX136" fmla="*/ 896831 w 1226658"/>
                <a:gd name="connsiteY136" fmla="*/ 1067787 h 1134476"/>
                <a:gd name="connsiteX137" fmla="*/ 883130 w 1226658"/>
                <a:gd name="connsiteY137" fmla="*/ 386630 h 1134476"/>
                <a:gd name="connsiteX138" fmla="*/ 883142 w 1226658"/>
                <a:gd name="connsiteY138" fmla="*/ 386536 h 1134476"/>
                <a:gd name="connsiteX139" fmla="*/ 882851 w 1226658"/>
                <a:gd name="connsiteY139" fmla="*/ 386981 h 1134476"/>
                <a:gd name="connsiteX140" fmla="*/ 882851 w 1226658"/>
                <a:gd name="connsiteY140" fmla="*/ 387110 h 1134476"/>
                <a:gd name="connsiteX141" fmla="*/ 883130 w 1226658"/>
                <a:gd name="connsiteY141" fmla="*/ 386630 h 1134476"/>
                <a:gd name="connsiteX142" fmla="*/ 804193 w 1226658"/>
                <a:gd name="connsiteY142" fmla="*/ 496504 h 1134476"/>
                <a:gd name="connsiteX143" fmla="*/ 804643 w 1226658"/>
                <a:gd name="connsiteY143" fmla="*/ 496504 h 1134476"/>
                <a:gd name="connsiteX144" fmla="*/ 804138 w 1226658"/>
                <a:gd name="connsiteY144" fmla="*/ 496119 h 1134476"/>
                <a:gd name="connsiteX145" fmla="*/ 804121 w 1226658"/>
                <a:gd name="connsiteY145" fmla="*/ 496119 h 1134476"/>
                <a:gd name="connsiteX146" fmla="*/ 804193 w 1226658"/>
                <a:gd name="connsiteY146" fmla="*/ 496504 h 1134476"/>
                <a:gd name="connsiteX147" fmla="*/ 809114 w 1226658"/>
                <a:gd name="connsiteY147" fmla="*/ 495422 h 1134476"/>
                <a:gd name="connsiteX148" fmla="*/ 828306 w 1226658"/>
                <a:gd name="connsiteY148" fmla="*/ 500681 h 1134476"/>
                <a:gd name="connsiteX149" fmla="*/ 829842 w 1226658"/>
                <a:gd name="connsiteY149" fmla="*/ 501327 h 1134476"/>
                <a:gd name="connsiteX150" fmla="*/ 832611 w 1226658"/>
                <a:gd name="connsiteY150" fmla="*/ 503214 h 1134476"/>
                <a:gd name="connsiteX151" fmla="*/ 840518 w 1226658"/>
                <a:gd name="connsiteY151" fmla="*/ 509508 h 1134476"/>
                <a:gd name="connsiteX152" fmla="*/ 845290 w 1226658"/>
                <a:gd name="connsiteY152" fmla="*/ 510154 h 1134476"/>
                <a:gd name="connsiteX153" fmla="*/ 848439 w 1226658"/>
                <a:gd name="connsiteY153" fmla="*/ 507356 h 1134476"/>
                <a:gd name="connsiteX154" fmla="*/ 845029 w 1226658"/>
                <a:gd name="connsiteY154" fmla="*/ 503192 h 1134476"/>
                <a:gd name="connsiteX155" fmla="*/ 844798 w 1226658"/>
                <a:gd name="connsiteY155" fmla="*/ 502833 h 1134476"/>
                <a:gd name="connsiteX156" fmla="*/ 839111 w 1226658"/>
                <a:gd name="connsiteY156" fmla="*/ 499983 h 1134476"/>
                <a:gd name="connsiteX157" fmla="*/ 838499 w 1226658"/>
                <a:gd name="connsiteY157" fmla="*/ 499970 h 1134476"/>
                <a:gd name="connsiteX158" fmla="*/ 837814 w 1226658"/>
                <a:gd name="connsiteY158" fmla="*/ 499204 h 1134476"/>
                <a:gd name="connsiteX159" fmla="*/ 838901 w 1226658"/>
                <a:gd name="connsiteY159" fmla="*/ 499551 h 1134476"/>
                <a:gd name="connsiteX160" fmla="*/ 839111 w 1226658"/>
                <a:gd name="connsiteY160" fmla="*/ 499983 h 1134476"/>
                <a:gd name="connsiteX161" fmla="*/ 844798 w 1226658"/>
                <a:gd name="connsiteY161" fmla="*/ 502833 h 1134476"/>
                <a:gd name="connsiteX162" fmla="*/ 845405 w 1226658"/>
                <a:gd name="connsiteY162" fmla="*/ 502812 h 1134476"/>
                <a:gd name="connsiteX163" fmla="*/ 848794 w 1226658"/>
                <a:gd name="connsiteY163" fmla="*/ 506949 h 1134476"/>
                <a:gd name="connsiteX164" fmla="*/ 848439 w 1226658"/>
                <a:gd name="connsiteY164" fmla="*/ 507356 h 1134476"/>
                <a:gd name="connsiteX165" fmla="*/ 856347 w 1226658"/>
                <a:gd name="connsiteY165" fmla="*/ 505807 h 1134476"/>
                <a:gd name="connsiteX166" fmla="*/ 863129 w 1226658"/>
                <a:gd name="connsiteY166" fmla="*/ 496136 h 1134476"/>
                <a:gd name="connsiteX167" fmla="*/ 862423 w 1226658"/>
                <a:gd name="connsiteY167" fmla="*/ 490304 h 1134476"/>
                <a:gd name="connsiteX168" fmla="*/ 861927 w 1226658"/>
                <a:gd name="connsiteY168" fmla="*/ 490094 h 1134476"/>
                <a:gd name="connsiteX169" fmla="*/ 861978 w 1226658"/>
                <a:gd name="connsiteY169" fmla="*/ 489332 h 1134476"/>
                <a:gd name="connsiteX170" fmla="*/ 862470 w 1226658"/>
                <a:gd name="connsiteY170" fmla="*/ 483325 h 1134476"/>
                <a:gd name="connsiteX171" fmla="*/ 862496 w 1226658"/>
                <a:gd name="connsiteY171" fmla="*/ 482948 h 1134476"/>
                <a:gd name="connsiteX172" fmla="*/ 863292 w 1226658"/>
                <a:gd name="connsiteY172" fmla="*/ 482563 h 1134476"/>
                <a:gd name="connsiteX173" fmla="*/ 862496 w 1226658"/>
                <a:gd name="connsiteY173" fmla="*/ 483290 h 1134476"/>
                <a:gd name="connsiteX174" fmla="*/ 862470 w 1226658"/>
                <a:gd name="connsiteY174" fmla="*/ 483325 h 1134476"/>
                <a:gd name="connsiteX175" fmla="*/ 861978 w 1226658"/>
                <a:gd name="connsiteY175" fmla="*/ 489332 h 1134476"/>
                <a:gd name="connsiteX176" fmla="*/ 862342 w 1226658"/>
                <a:gd name="connsiteY176" fmla="*/ 489731 h 1134476"/>
                <a:gd name="connsiteX177" fmla="*/ 862427 w 1226658"/>
                <a:gd name="connsiteY177" fmla="*/ 490300 h 1134476"/>
                <a:gd name="connsiteX178" fmla="*/ 872659 w 1226658"/>
                <a:gd name="connsiteY178" fmla="*/ 494900 h 1134476"/>
                <a:gd name="connsiteX179" fmla="*/ 874118 w 1226658"/>
                <a:gd name="connsiteY179" fmla="*/ 497660 h 1134476"/>
                <a:gd name="connsiteX180" fmla="*/ 873746 w 1226658"/>
                <a:gd name="connsiteY180" fmla="*/ 499307 h 1134476"/>
                <a:gd name="connsiteX181" fmla="*/ 871324 w 1226658"/>
                <a:gd name="connsiteY181" fmla="*/ 507330 h 1134476"/>
                <a:gd name="connsiteX182" fmla="*/ 875081 w 1226658"/>
                <a:gd name="connsiteY182" fmla="*/ 514524 h 1134476"/>
                <a:gd name="connsiteX183" fmla="*/ 882774 w 1226658"/>
                <a:gd name="connsiteY183" fmla="*/ 529410 h 1134476"/>
                <a:gd name="connsiteX184" fmla="*/ 881662 w 1226658"/>
                <a:gd name="connsiteY184" fmla="*/ 533514 h 1134476"/>
                <a:gd name="connsiteX185" fmla="*/ 876963 w 1226658"/>
                <a:gd name="connsiteY185" fmla="*/ 535341 h 1134476"/>
                <a:gd name="connsiteX186" fmla="*/ 874610 w 1226658"/>
                <a:gd name="connsiteY186" fmla="*/ 539539 h 1134476"/>
                <a:gd name="connsiteX187" fmla="*/ 876210 w 1226658"/>
                <a:gd name="connsiteY187" fmla="*/ 542106 h 1134476"/>
                <a:gd name="connsiteX188" fmla="*/ 889548 w 1226658"/>
                <a:gd name="connsiteY188" fmla="*/ 542029 h 1134476"/>
                <a:gd name="connsiteX189" fmla="*/ 890789 w 1226658"/>
                <a:gd name="connsiteY189" fmla="*/ 543099 h 1134476"/>
                <a:gd name="connsiteX190" fmla="*/ 890147 w 1226658"/>
                <a:gd name="connsiteY190" fmla="*/ 545799 h 1134476"/>
                <a:gd name="connsiteX191" fmla="*/ 885701 w 1226658"/>
                <a:gd name="connsiteY191" fmla="*/ 548016 h 1134476"/>
                <a:gd name="connsiteX192" fmla="*/ 885218 w 1226658"/>
                <a:gd name="connsiteY192" fmla="*/ 552573 h 1134476"/>
                <a:gd name="connsiteX193" fmla="*/ 888123 w 1226658"/>
                <a:gd name="connsiteY193" fmla="*/ 554019 h 1134476"/>
                <a:gd name="connsiteX194" fmla="*/ 891388 w 1226658"/>
                <a:gd name="connsiteY194" fmla="*/ 553241 h 1134476"/>
                <a:gd name="connsiteX195" fmla="*/ 900511 w 1226658"/>
                <a:gd name="connsiteY195" fmla="*/ 558067 h 1134476"/>
                <a:gd name="connsiteX196" fmla="*/ 902330 w 1226658"/>
                <a:gd name="connsiteY196" fmla="*/ 560793 h 1134476"/>
                <a:gd name="connsiteX197" fmla="*/ 907144 w 1226658"/>
                <a:gd name="connsiteY197" fmla="*/ 572004 h 1134476"/>
                <a:gd name="connsiteX198" fmla="*/ 905869 w 1226658"/>
                <a:gd name="connsiteY198" fmla="*/ 589009 h 1134476"/>
                <a:gd name="connsiteX199" fmla="*/ 902099 w 1226658"/>
                <a:gd name="connsiteY199" fmla="*/ 594179 h 1134476"/>
                <a:gd name="connsiteX200" fmla="*/ 893643 w 1226658"/>
                <a:gd name="connsiteY200" fmla="*/ 599579 h 1134476"/>
                <a:gd name="connsiteX201" fmla="*/ 880896 w 1226658"/>
                <a:gd name="connsiteY201" fmla="*/ 610675 h 1134476"/>
                <a:gd name="connsiteX202" fmla="*/ 874366 w 1226658"/>
                <a:gd name="connsiteY202" fmla="*/ 631424 h 1134476"/>
                <a:gd name="connsiteX203" fmla="*/ 873283 w 1226658"/>
                <a:gd name="connsiteY203" fmla="*/ 634201 h 1134476"/>
                <a:gd name="connsiteX204" fmla="*/ 856886 w 1226658"/>
                <a:gd name="connsiteY204" fmla="*/ 637808 h 1134476"/>
                <a:gd name="connsiteX205" fmla="*/ 840527 w 1226658"/>
                <a:gd name="connsiteY205" fmla="*/ 636362 h 1134476"/>
                <a:gd name="connsiteX206" fmla="*/ 831460 w 1226658"/>
                <a:gd name="connsiteY206" fmla="*/ 631766 h 1134476"/>
                <a:gd name="connsiteX207" fmla="*/ 828447 w 1226658"/>
                <a:gd name="connsiteY207" fmla="*/ 632429 h 1134476"/>
                <a:gd name="connsiteX208" fmla="*/ 818768 w 1226658"/>
                <a:gd name="connsiteY208" fmla="*/ 641869 h 1134476"/>
                <a:gd name="connsiteX209" fmla="*/ 814904 w 1226658"/>
                <a:gd name="connsiteY209" fmla="*/ 647380 h 1134476"/>
                <a:gd name="connsiteX210" fmla="*/ 816200 w 1226658"/>
                <a:gd name="connsiteY210" fmla="*/ 656991 h 1134476"/>
                <a:gd name="connsiteX211" fmla="*/ 835820 w 1226658"/>
                <a:gd name="connsiteY211" fmla="*/ 662173 h 1134476"/>
                <a:gd name="connsiteX212" fmla="*/ 842320 w 1226658"/>
                <a:gd name="connsiteY212" fmla="*/ 660171 h 1134476"/>
                <a:gd name="connsiteX213" fmla="*/ 845542 w 1226658"/>
                <a:gd name="connsiteY213" fmla="*/ 660325 h 1134476"/>
                <a:gd name="connsiteX214" fmla="*/ 863617 w 1226658"/>
                <a:gd name="connsiteY214" fmla="*/ 662687 h 1134476"/>
                <a:gd name="connsiteX215" fmla="*/ 870254 w 1226658"/>
                <a:gd name="connsiteY215" fmla="*/ 667240 h 1134476"/>
                <a:gd name="connsiteX216" fmla="*/ 878281 w 1226658"/>
                <a:gd name="connsiteY216" fmla="*/ 682178 h 1134476"/>
                <a:gd name="connsiteX217" fmla="*/ 880044 w 1226658"/>
                <a:gd name="connsiteY217" fmla="*/ 691117 h 1134476"/>
                <a:gd name="connsiteX218" fmla="*/ 880930 w 1226658"/>
                <a:gd name="connsiteY218" fmla="*/ 697561 h 1134476"/>
                <a:gd name="connsiteX219" fmla="*/ 893113 w 1226658"/>
                <a:gd name="connsiteY219" fmla="*/ 708601 h 1134476"/>
                <a:gd name="connsiteX220" fmla="*/ 893108 w 1226658"/>
                <a:gd name="connsiteY220" fmla="*/ 708734 h 1134476"/>
                <a:gd name="connsiteX221" fmla="*/ 893459 w 1226658"/>
                <a:gd name="connsiteY221" fmla="*/ 708794 h 1134476"/>
                <a:gd name="connsiteX222" fmla="*/ 893134 w 1226658"/>
                <a:gd name="connsiteY222" fmla="*/ 708451 h 1134476"/>
                <a:gd name="connsiteX223" fmla="*/ 902377 w 1226658"/>
                <a:gd name="connsiteY223" fmla="*/ 715623 h 1134476"/>
                <a:gd name="connsiteX224" fmla="*/ 918890 w 1226658"/>
                <a:gd name="connsiteY224" fmla="*/ 726796 h 1134476"/>
                <a:gd name="connsiteX225" fmla="*/ 927581 w 1226658"/>
                <a:gd name="connsiteY225" fmla="*/ 731828 h 1134476"/>
                <a:gd name="connsiteX226" fmla="*/ 937029 w 1226658"/>
                <a:gd name="connsiteY226" fmla="*/ 735166 h 1134476"/>
                <a:gd name="connsiteX227" fmla="*/ 939643 w 1226658"/>
                <a:gd name="connsiteY227" fmla="*/ 733638 h 1134476"/>
                <a:gd name="connsiteX228" fmla="*/ 940084 w 1226658"/>
                <a:gd name="connsiteY228" fmla="*/ 724010 h 1134476"/>
                <a:gd name="connsiteX229" fmla="*/ 923939 w 1226658"/>
                <a:gd name="connsiteY229" fmla="*/ 700535 h 1134476"/>
                <a:gd name="connsiteX230" fmla="*/ 920978 w 1226658"/>
                <a:gd name="connsiteY230" fmla="*/ 691802 h 1134476"/>
                <a:gd name="connsiteX231" fmla="*/ 920563 w 1226658"/>
                <a:gd name="connsiteY231" fmla="*/ 691626 h 1134476"/>
                <a:gd name="connsiteX232" fmla="*/ 920289 w 1226658"/>
                <a:gd name="connsiteY232" fmla="*/ 690792 h 1134476"/>
                <a:gd name="connsiteX233" fmla="*/ 919254 w 1226658"/>
                <a:gd name="connsiteY233" fmla="*/ 690128 h 1134476"/>
                <a:gd name="connsiteX234" fmla="*/ 920148 w 1226658"/>
                <a:gd name="connsiteY234" fmla="*/ 690334 h 1134476"/>
                <a:gd name="connsiteX235" fmla="*/ 920289 w 1226658"/>
                <a:gd name="connsiteY235" fmla="*/ 690792 h 1134476"/>
                <a:gd name="connsiteX236" fmla="*/ 920974 w 1226658"/>
                <a:gd name="connsiteY236" fmla="*/ 691211 h 1134476"/>
                <a:gd name="connsiteX237" fmla="*/ 920974 w 1226658"/>
                <a:gd name="connsiteY237" fmla="*/ 691802 h 1134476"/>
                <a:gd name="connsiteX238" fmla="*/ 934487 w 1226658"/>
                <a:gd name="connsiteY238" fmla="*/ 700878 h 1134476"/>
                <a:gd name="connsiteX239" fmla="*/ 945193 w 1226658"/>
                <a:gd name="connsiteY239" fmla="*/ 708965 h 1134476"/>
                <a:gd name="connsiteX240" fmla="*/ 952147 w 1226658"/>
                <a:gd name="connsiteY240" fmla="*/ 716111 h 1134476"/>
                <a:gd name="connsiteX241" fmla="*/ 957089 w 1226658"/>
                <a:gd name="connsiteY241" fmla="*/ 724977 h 1134476"/>
                <a:gd name="connsiteX242" fmla="*/ 959794 w 1226658"/>
                <a:gd name="connsiteY242" fmla="*/ 726372 h 1134476"/>
                <a:gd name="connsiteX243" fmla="*/ 960919 w 1226658"/>
                <a:gd name="connsiteY243" fmla="*/ 723591 h 1134476"/>
                <a:gd name="connsiteX244" fmla="*/ 961681 w 1226658"/>
                <a:gd name="connsiteY244" fmla="*/ 710968 h 1134476"/>
                <a:gd name="connsiteX245" fmla="*/ 968121 w 1226658"/>
                <a:gd name="connsiteY245" fmla="*/ 703317 h 1134476"/>
                <a:gd name="connsiteX246" fmla="*/ 970324 w 1226658"/>
                <a:gd name="connsiteY246" fmla="*/ 695661 h 1134476"/>
                <a:gd name="connsiteX247" fmla="*/ 969062 w 1226658"/>
                <a:gd name="connsiteY247" fmla="*/ 690736 h 1134476"/>
                <a:gd name="connsiteX248" fmla="*/ 965955 w 1226658"/>
                <a:gd name="connsiteY248" fmla="*/ 672541 h 1134476"/>
                <a:gd name="connsiteX249" fmla="*/ 961360 w 1226658"/>
                <a:gd name="connsiteY249" fmla="*/ 664214 h 1134476"/>
                <a:gd name="connsiteX250" fmla="*/ 952374 w 1226658"/>
                <a:gd name="connsiteY250" fmla="*/ 656533 h 1134476"/>
                <a:gd name="connsiteX251" fmla="*/ 950059 w 1226658"/>
                <a:gd name="connsiteY251" fmla="*/ 650449 h 1134476"/>
                <a:gd name="connsiteX252" fmla="*/ 945857 w 1226658"/>
                <a:gd name="connsiteY252" fmla="*/ 636430 h 1134476"/>
                <a:gd name="connsiteX253" fmla="*/ 945185 w 1226658"/>
                <a:gd name="connsiteY253" fmla="*/ 633478 h 1134476"/>
                <a:gd name="connsiteX254" fmla="*/ 944808 w 1226658"/>
                <a:gd name="connsiteY254" fmla="*/ 633418 h 1134476"/>
                <a:gd name="connsiteX255" fmla="*/ 944231 w 1226658"/>
                <a:gd name="connsiteY255" fmla="*/ 632754 h 1134476"/>
                <a:gd name="connsiteX256" fmla="*/ 945159 w 1226658"/>
                <a:gd name="connsiteY256" fmla="*/ 633153 h 1134476"/>
                <a:gd name="connsiteX257" fmla="*/ 945185 w 1226658"/>
                <a:gd name="connsiteY257" fmla="*/ 633478 h 1134476"/>
                <a:gd name="connsiteX258" fmla="*/ 948172 w 1226658"/>
                <a:gd name="connsiteY258" fmla="*/ 633893 h 1134476"/>
                <a:gd name="connsiteX259" fmla="*/ 955027 w 1226658"/>
                <a:gd name="connsiteY259" fmla="*/ 628454 h 1134476"/>
                <a:gd name="connsiteX260" fmla="*/ 956781 w 1226658"/>
                <a:gd name="connsiteY260" fmla="*/ 623824 h 1134476"/>
                <a:gd name="connsiteX261" fmla="*/ 961030 w 1226658"/>
                <a:gd name="connsiteY261" fmla="*/ 623460 h 1134476"/>
                <a:gd name="connsiteX262" fmla="*/ 967984 w 1226658"/>
                <a:gd name="connsiteY262" fmla="*/ 633127 h 1134476"/>
                <a:gd name="connsiteX263" fmla="*/ 974099 w 1226658"/>
                <a:gd name="connsiteY263" fmla="*/ 646991 h 1134476"/>
                <a:gd name="connsiteX264" fmla="*/ 975408 w 1226658"/>
                <a:gd name="connsiteY264" fmla="*/ 653666 h 1134476"/>
                <a:gd name="connsiteX265" fmla="*/ 976978 w 1226658"/>
                <a:gd name="connsiteY265" fmla="*/ 656619 h 1134476"/>
                <a:gd name="connsiteX266" fmla="*/ 988322 w 1226658"/>
                <a:gd name="connsiteY266" fmla="*/ 663718 h 1134476"/>
                <a:gd name="connsiteX267" fmla="*/ 991061 w 1226658"/>
                <a:gd name="connsiteY267" fmla="*/ 662319 h 1134476"/>
                <a:gd name="connsiteX268" fmla="*/ 993748 w 1226658"/>
                <a:gd name="connsiteY268" fmla="*/ 652592 h 1134476"/>
                <a:gd name="connsiteX269" fmla="*/ 997993 w 1226658"/>
                <a:gd name="connsiteY269" fmla="*/ 647864 h 1134476"/>
                <a:gd name="connsiteX270" fmla="*/ 1002897 w 1226658"/>
                <a:gd name="connsiteY270" fmla="*/ 646567 h 1134476"/>
                <a:gd name="connsiteX271" fmla="*/ 1020976 w 1226658"/>
                <a:gd name="connsiteY271" fmla="*/ 631599 h 1134476"/>
                <a:gd name="connsiteX272" fmla="*/ 1026077 w 1226658"/>
                <a:gd name="connsiteY272" fmla="*/ 624984 h 1134476"/>
                <a:gd name="connsiteX273" fmla="*/ 1026517 w 1226658"/>
                <a:gd name="connsiteY273" fmla="*/ 620195 h 1134476"/>
                <a:gd name="connsiteX274" fmla="*/ 1018661 w 1226658"/>
                <a:gd name="connsiteY274" fmla="*/ 612091 h 1134476"/>
                <a:gd name="connsiteX275" fmla="*/ 1012747 w 1226658"/>
                <a:gd name="connsiteY275" fmla="*/ 609348 h 1134476"/>
                <a:gd name="connsiteX276" fmla="*/ 1013227 w 1226658"/>
                <a:gd name="connsiteY276" fmla="*/ 609673 h 1134476"/>
                <a:gd name="connsiteX277" fmla="*/ 1013227 w 1226658"/>
                <a:gd name="connsiteY277" fmla="*/ 608890 h 1134476"/>
                <a:gd name="connsiteX278" fmla="*/ 1012807 w 1226658"/>
                <a:gd name="connsiteY278" fmla="*/ 609288 h 1134476"/>
                <a:gd name="connsiteX279" fmla="*/ 1012807 w 1226658"/>
                <a:gd name="connsiteY279" fmla="*/ 605912 h 1134476"/>
                <a:gd name="connsiteX280" fmla="*/ 1013196 w 1226658"/>
                <a:gd name="connsiteY280" fmla="*/ 606258 h 1134476"/>
                <a:gd name="connsiteX281" fmla="*/ 1013192 w 1226658"/>
                <a:gd name="connsiteY281" fmla="*/ 605514 h 1134476"/>
                <a:gd name="connsiteX282" fmla="*/ 1012726 w 1226658"/>
                <a:gd name="connsiteY282" fmla="*/ 605835 h 1134476"/>
                <a:gd name="connsiteX283" fmla="*/ 1010424 w 1226658"/>
                <a:gd name="connsiteY283" fmla="*/ 603550 h 1134476"/>
                <a:gd name="connsiteX284" fmla="*/ 1007120 w 1226658"/>
                <a:gd name="connsiteY284" fmla="*/ 603182 h 1134476"/>
                <a:gd name="connsiteX285" fmla="*/ 1003804 w 1226658"/>
                <a:gd name="connsiteY285" fmla="*/ 603105 h 1134476"/>
                <a:gd name="connsiteX286" fmla="*/ 1001048 w 1226658"/>
                <a:gd name="connsiteY286" fmla="*/ 597807 h 1134476"/>
                <a:gd name="connsiteX287" fmla="*/ 999910 w 1226658"/>
                <a:gd name="connsiteY287" fmla="*/ 590255 h 1134476"/>
                <a:gd name="connsiteX288" fmla="*/ 994518 w 1226658"/>
                <a:gd name="connsiteY288" fmla="*/ 582839 h 1134476"/>
                <a:gd name="connsiteX289" fmla="*/ 985100 w 1226658"/>
                <a:gd name="connsiteY289" fmla="*/ 579429 h 1134476"/>
                <a:gd name="connsiteX290" fmla="*/ 979755 w 1226658"/>
                <a:gd name="connsiteY290" fmla="*/ 573117 h 1134476"/>
                <a:gd name="connsiteX291" fmla="*/ 969404 w 1226658"/>
                <a:gd name="connsiteY291" fmla="*/ 563254 h 1134476"/>
                <a:gd name="connsiteX292" fmla="*/ 968258 w 1226658"/>
                <a:gd name="connsiteY292" fmla="*/ 559249 h 1134476"/>
                <a:gd name="connsiteX293" fmla="*/ 973966 w 1226658"/>
                <a:gd name="connsiteY293" fmla="*/ 545992 h 1134476"/>
                <a:gd name="connsiteX294" fmla="*/ 976234 w 1226658"/>
                <a:gd name="connsiteY294" fmla="*/ 544721 h 1134476"/>
                <a:gd name="connsiteX295" fmla="*/ 984381 w 1226658"/>
                <a:gd name="connsiteY295" fmla="*/ 546950 h 1134476"/>
                <a:gd name="connsiteX296" fmla="*/ 988626 w 1226658"/>
                <a:gd name="connsiteY296" fmla="*/ 545119 h 1134476"/>
                <a:gd name="connsiteX297" fmla="*/ 988545 w 1226658"/>
                <a:gd name="connsiteY297" fmla="*/ 540335 h 1134476"/>
                <a:gd name="connsiteX298" fmla="*/ 987672 w 1226658"/>
                <a:gd name="connsiteY298" fmla="*/ 538906 h 1134476"/>
                <a:gd name="connsiteX299" fmla="*/ 986722 w 1226658"/>
                <a:gd name="connsiteY299" fmla="*/ 530288 h 1134476"/>
                <a:gd name="connsiteX300" fmla="*/ 988416 w 1226658"/>
                <a:gd name="connsiteY300" fmla="*/ 520822 h 1134476"/>
                <a:gd name="connsiteX301" fmla="*/ 983097 w 1226658"/>
                <a:gd name="connsiteY301" fmla="*/ 506641 h 1134476"/>
                <a:gd name="connsiteX302" fmla="*/ 968934 w 1226658"/>
                <a:gd name="connsiteY302" fmla="*/ 491844 h 1134476"/>
                <a:gd name="connsiteX303" fmla="*/ 962079 w 1226658"/>
                <a:gd name="connsiteY303" fmla="*/ 485280 h 1134476"/>
                <a:gd name="connsiteX304" fmla="*/ 958570 w 1226658"/>
                <a:gd name="connsiteY304" fmla="*/ 482426 h 1134476"/>
                <a:gd name="connsiteX305" fmla="*/ 958544 w 1226658"/>
                <a:gd name="connsiteY305" fmla="*/ 482520 h 1134476"/>
                <a:gd name="connsiteX306" fmla="*/ 957735 w 1226658"/>
                <a:gd name="connsiteY306" fmla="*/ 483286 h 1134476"/>
                <a:gd name="connsiteX307" fmla="*/ 958364 w 1226658"/>
                <a:gd name="connsiteY307" fmla="*/ 482276 h 1134476"/>
                <a:gd name="connsiteX308" fmla="*/ 958570 w 1226658"/>
                <a:gd name="connsiteY308" fmla="*/ 482426 h 1134476"/>
                <a:gd name="connsiteX309" fmla="*/ 958099 w 1226658"/>
                <a:gd name="connsiteY309" fmla="*/ 471005 h 1134476"/>
                <a:gd name="connsiteX310" fmla="*/ 953182 w 1226658"/>
                <a:gd name="connsiteY310" fmla="*/ 464120 h 1134476"/>
                <a:gd name="connsiteX311" fmla="*/ 944175 w 1226658"/>
                <a:gd name="connsiteY311" fmla="*/ 462409 h 1134476"/>
                <a:gd name="connsiteX312" fmla="*/ 938629 w 1226658"/>
                <a:gd name="connsiteY312" fmla="*/ 461420 h 1134476"/>
                <a:gd name="connsiteX313" fmla="*/ 930319 w 1226658"/>
                <a:gd name="connsiteY313" fmla="*/ 458172 h 1134476"/>
                <a:gd name="connsiteX314" fmla="*/ 928702 w 1226658"/>
                <a:gd name="connsiteY314" fmla="*/ 457813 h 1134476"/>
                <a:gd name="connsiteX315" fmla="*/ 929091 w 1226658"/>
                <a:gd name="connsiteY315" fmla="*/ 455224 h 1134476"/>
                <a:gd name="connsiteX316" fmla="*/ 933054 w 1226658"/>
                <a:gd name="connsiteY316" fmla="*/ 449785 h 1134476"/>
                <a:gd name="connsiteX317" fmla="*/ 932741 w 1226658"/>
                <a:gd name="connsiteY317" fmla="*/ 446640 h 1134476"/>
                <a:gd name="connsiteX318" fmla="*/ 929078 w 1226658"/>
                <a:gd name="connsiteY318" fmla="*/ 443247 h 1134476"/>
                <a:gd name="connsiteX319" fmla="*/ 930037 w 1226658"/>
                <a:gd name="connsiteY319" fmla="*/ 436978 h 1134476"/>
                <a:gd name="connsiteX320" fmla="*/ 926545 w 1226658"/>
                <a:gd name="connsiteY320" fmla="*/ 429537 h 1134476"/>
                <a:gd name="connsiteX321" fmla="*/ 910494 w 1226658"/>
                <a:gd name="connsiteY321" fmla="*/ 417547 h 1134476"/>
                <a:gd name="connsiteX322" fmla="*/ 910306 w 1226658"/>
                <a:gd name="connsiteY322" fmla="*/ 417341 h 1134476"/>
                <a:gd name="connsiteX323" fmla="*/ 910203 w 1226658"/>
                <a:gd name="connsiteY323" fmla="*/ 417316 h 1134476"/>
                <a:gd name="connsiteX324" fmla="*/ 910725 w 1226658"/>
                <a:gd name="connsiteY324" fmla="*/ 417816 h 1134476"/>
                <a:gd name="connsiteX325" fmla="*/ 896232 w 1226658"/>
                <a:gd name="connsiteY325" fmla="*/ 421993 h 1134476"/>
                <a:gd name="connsiteX326" fmla="*/ 883262 w 1226658"/>
                <a:gd name="connsiteY326" fmla="*/ 422583 h 1134476"/>
                <a:gd name="connsiteX327" fmla="*/ 873249 w 1226658"/>
                <a:gd name="connsiteY327" fmla="*/ 423704 h 1134476"/>
                <a:gd name="connsiteX328" fmla="*/ 873065 w 1226658"/>
                <a:gd name="connsiteY328" fmla="*/ 424522 h 1134476"/>
                <a:gd name="connsiteX329" fmla="*/ 871140 w 1226658"/>
                <a:gd name="connsiteY329" fmla="*/ 425724 h 1134476"/>
                <a:gd name="connsiteX330" fmla="*/ 872646 w 1226658"/>
                <a:gd name="connsiteY330" fmla="*/ 424089 h 1134476"/>
                <a:gd name="connsiteX331" fmla="*/ 873249 w 1226658"/>
                <a:gd name="connsiteY331" fmla="*/ 423704 h 1134476"/>
                <a:gd name="connsiteX332" fmla="*/ 875355 w 1226658"/>
                <a:gd name="connsiteY332" fmla="*/ 414894 h 1134476"/>
                <a:gd name="connsiteX333" fmla="*/ 880519 w 1226658"/>
                <a:gd name="connsiteY333" fmla="*/ 392471 h 1134476"/>
                <a:gd name="connsiteX334" fmla="*/ 882864 w 1226658"/>
                <a:gd name="connsiteY334" fmla="*/ 386964 h 1134476"/>
                <a:gd name="connsiteX335" fmla="*/ 882710 w 1226658"/>
                <a:gd name="connsiteY335" fmla="*/ 383682 h 1134476"/>
                <a:gd name="connsiteX336" fmla="*/ 874815 w 1226658"/>
                <a:gd name="connsiteY336" fmla="*/ 374456 h 1134476"/>
                <a:gd name="connsiteX337" fmla="*/ 866437 w 1226658"/>
                <a:gd name="connsiteY337" fmla="*/ 374572 h 1134476"/>
                <a:gd name="connsiteX338" fmla="*/ 846749 w 1226658"/>
                <a:gd name="connsiteY338" fmla="*/ 379925 h 1134476"/>
                <a:gd name="connsiteX339" fmla="*/ 831994 w 1226658"/>
                <a:gd name="connsiteY339" fmla="*/ 386943 h 1134476"/>
                <a:gd name="connsiteX340" fmla="*/ 825486 w 1226658"/>
                <a:gd name="connsiteY340" fmla="*/ 392433 h 1134476"/>
                <a:gd name="connsiteX341" fmla="*/ 820813 w 1226658"/>
                <a:gd name="connsiteY341" fmla="*/ 412775 h 1134476"/>
                <a:gd name="connsiteX342" fmla="*/ 819555 w 1226658"/>
                <a:gd name="connsiteY342" fmla="*/ 416567 h 1134476"/>
                <a:gd name="connsiteX343" fmla="*/ 812298 w 1226658"/>
                <a:gd name="connsiteY343" fmla="*/ 420842 h 1134476"/>
                <a:gd name="connsiteX344" fmla="*/ 809273 w 1226658"/>
                <a:gd name="connsiteY344" fmla="*/ 427992 h 1134476"/>
                <a:gd name="connsiteX345" fmla="*/ 812289 w 1226658"/>
                <a:gd name="connsiteY345" fmla="*/ 437735 h 1134476"/>
                <a:gd name="connsiteX346" fmla="*/ 812876 w 1226658"/>
                <a:gd name="connsiteY346" fmla="*/ 441030 h 1134476"/>
                <a:gd name="connsiteX347" fmla="*/ 812110 w 1226658"/>
                <a:gd name="connsiteY347" fmla="*/ 442387 h 1134476"/>
                <a:gd name="connsiteX348" fmla="*/ 809251 w 1226658"/>
                <a:gd name="connsiteY348" fmla="*/ 442896 h 1134476"/>
                <a:gd name="connsiteX349" fmla="*/ 803808 w 1226658"/>
                <a:gd name="connsiteY349" fmla="*/ 422694 h 1134476"/>
                <a:gd name="connsiteX350" fmla="*/ 804446 w 1226658"/>
                <a:gd name="connsiteY350" fmla="*/ 421107 h 1134476"/>
                <a:gd name="connsiteX351" fmla="*/ 807531 w 1226658"/>
                <a:gd name="connsiteY351" fmla="*/ 415065 h 1134476"/>
                <a:gd name="connsiteX352" fmla="*/ 810894 w 1226658"/>
                <a:gd name="connsiteY352" fmla="*/ 402270 h 1134476"/>
                <a:gd name="connsiteX353" fmla="*/ 814099 w 1226658"/>
                <a:gd name="connsiteY353" fmla="*/ 394619 h 1134476"/>
                <a:gd name="connsiteX354" fmla="*/ 819097 w 1226658"/>
                <a:gd name="connsiteY354" fmla="*/ 389972 h 1134476"/>
                <a:gd name="connsiteX355" fmla="*/ 841909 w 1226658"/>
                <a:gd name="connsiteY355" fmla="*/ 372522 h 1134476"/>
                <a:gd name="connsiteX356" fmla="*/ 844190 w 1226658"/>
                <a:gd name="connsiteY356" fmla="*/ 370122 h 1134476"/>
                <a:gd name="connsiteX357" fmla="*/ 844237 w 1226658"/>
                <a:gd name="connsiteY357" fmla="*/ 367066 h 1134476"/>
                <a:gd name="connsiteX358" fmla="*/ 839252 w 1226658"/>
                <a:gd name="connsiteY358" fmla="*/ 362702 h 1134476"/>
                <a:gd name="connsiteX359" fmla="*/ 806727 w 1226658"/>
                <a:gd name="connsiteY359" fmla="*/ 366189 h 1134476"/>
                <a:gd name="connsiteX360" fmla="*/ 793243 w 1226658"/>
                <a:gd name="connsiteY360" fmla="*/ 376583 h 1134476"/>
                <a:gd name="connsiteX361" fmla="*/ 775656 w 1226658"/>
                <a:gd name="connsiteY361" fmla="*/ 395022 h 1134476"/>
                <a:gd name="connsiteX362" fmla="*/ 773427 w 1226658"/>
                <a:gd name="connsiteY362" fmla="*/ 397559 h 1134476"/>
                <a:gd name="connsiteX363" fmla="*/ 769939 w 1226658"/>
                <a:gd name="connsiteY363" fmla="*/ 403434 h 1134476"/>
                <a:gd name="connsiteX364" fmla="*/ 766867 w 1226658"/>
                <a:gd name="connsiteY364" fmla="*/ 409446 h 1134476"/>
                <a:gd name="connsiteX365" fmla="*/ 754398 w 1226658"/>
                <a:gd name="connsiteY365" fmla="*/ 431449 h 1134476"/>
                <a:gd name="connsiteX366" fmla="*/ 758591 w 1226658"/>
                <a:gd name="connsiteY366" fmla="*/ 441154 h 1134476"/>
                <a:gd name="connsiteX367" fmla="*/ 771215 w 1226658"/>
                <a:gd name="connsiteY367" fmla="*/ 446358 h 1134476"/>
                <a:gd name="connsiteX368" fmla="*/ 774710 w 1226658"/>
                <a:gd name="connsiteY368" fmla="*/ 449862 h 1134476"/>
                <a:gd name="connsiteX369" fmla="*/ 774544 w 1226658"/>
                <a:gd name="connsiteY369" fmla="*/ 452785 h 1134476"/>
                <a:gd name="connsiteX370" fmla="*/ 771655 w 1226658"/>
                <a:gd name="connsiteY370" fmla="*/ 453816 h 1134476"/>
                <a:gd name="connsiteX371" fmla="*/ 762849 w 1226658"/>
                <a:gd name="connsiteY371" fmla="*/ 448745 h 1134476"/>
                <a:gd name="connsiteX372" fmla="*/ 752964 w 1226658"/>
                <a:gd name="connsiteY372" fmla="*/ 454655 h 1134476"/>
                <a:gd name="connsiteX373" fmla="*/ 753191 w 1226658"/>
                <a:gd name="connsiteY373" fmla="*/ 463157 h 1134476"/>
                <a:gd name="connsiteX374" fmla="*/ 758985 w 1226658"/>
                <a:gd name="connsiteY374" fmla="*/ 473372 h 1134476"/>
                <a:gd name="connsiteX375" fmla="*/ 766709 w 1226658"/>
                <a:gd name="connsiteY375" fmla="*/ 476234 h 1134476"/>
                <a:gd name="connsiteX376" fmla="*/ 771762 w 1226658"/>
                <a:gd name="connsiteY376" fmla="*/ 476957 h 1134476"/>
                <a:gd name="connsiteX377" fmla="*/ 777120 w 1226658"/>
                <a:gd name="connsiteY377" fmla="*/ 482777 h 1134476"/>
                <a:gd name="connsiteX378" fmla="*/ 787817 w 1226658"/>
                <a:gd name="connsiteY378" fmla="*/ 487732 h 1134476"/>
                <a:gd name="connsiteX379" fmla="*/ 793988 w 1226658"/>
                <a:gd name="connsiteY379" fmla="*/ 492790 h 1134476"/>
                <a:gd name="connsiteX380" fmla="*/ 804155 w 1226658"/>
                <a:gd name="connsiteY380" fmla="*/ 496102 h 1134476"/>
                <a:gd name="connsiteX381" fmla="*/ 809114 w 1226658"/>
                <a:gd name="connsiteY381" fmla="*/ 495422 h 1134476"/>
                <a:gd name="connsiteX382" fmla="*/ 896236 w 1226658"/>
                <a:gd name="connsiteY382" fmla="*/ 659952 h 1134476"/>
                <a:gd name="connsiteX383" fmla="*/ 893224 w 1226658"/>
                <a:gd name="connsiteY383" fmla="*/ 659024 h 1134476"/>
                <a:gd name="connsiteX384" fmla="*/ 893091 w 1226658"/>
                <a:gd name="connsiteY384" fmla="*/ 657706 h 1134476"/>
                <a:gd name="connsiteX385" fmla="*/ 897678 w 1226658"/>
                <a:gd name="connsiteY385" fmla="*/ 648797 h 1134476"/>
                <a:gd name="connsiteX386" fmla="*/ 900203 w 1226658"/>
                <a:gd name="connsiteY386" fmla="*/ 647770 h 1134476"/>
                <a:gd name="connsiteX387" fmla="*/ 901414 w 1226658"/>
                <a:gd name="connsiteY387" fmla="*/ 648878 h 1134476"/>
                <a:gd name="connsiteX388" fmla="*/ 902873 w 1226658"/>
                <a:gd name="connsiteY388" fmla="*/ 652960 h 1134476"/>
                <a:gd name="connsiteX389" fmla="*/ 896236 w 1226658"/>
                <a:gd name="connsiteY389" fmla="*/ 659952 h 1134476"/>
                <a:gd name="connsiteX390" fmla="*/ 975677 w 1226658"/>
                <a:gd name="connsiteY390" fmla="*/ 511280 h 1134476"/>
                <a:gd name="connsiteX391" fmla="*/ 977873 w 1226658"/>
                <a:gd name="connsiteY391" fmla="*/ 512936 h 1134476"/>
                <a:gd name="connsiteX392" fmla="*/ 975468 w 1226658"/>
                <a:gd name="connsiteY392" fmla="*/ 516316 h 1134476"/>
                <a:gd name="connsiteX393" fmla="*/ 975601 w 1226658"/>
                <a:gd name="connsiteY393" fmla="*/ 516903 h 1134476"/>
                <a:gd name="connsiteX394" fmla="*/ 974642 w 1226658"/>
                <a:gd name="connsiteY394" fmla="*/ 517707 h 1134476"/>
                <a:gd name="connsiteX395" fmla="*/ 975181 w 1226658"/>
                <a:gd name="connsiteY395" fmla="*/ 516483 h 1134476"/>
                <a:gd name="connsiteX396" fmla="*/ 975468 w 1226658"/>
                <a:gd name="connsiteY396" fmla="*/ 516316 h 1134476"/>
                <a:gd name="connsiteX397" fmla="*/ 974454 w 1226658"/>
                <a:gd name="connsiteY397" fmla="*/ 512213 h 1134476"/>
                <a:gd name="connsiteX398" fmla="*/ 975677 w 1226658"/>
                <a:gd name="connsiteY398" fmla="*/ 511280 h 1134476"/>
                <a:gd name="connsiteX399" fmla="*/ 869351 w 1226658"/>
                <a:gd name="connsiteY399" fmla="*/ 427684 h 1134476"/>
                <a:gd name="connsiteX400" fmla="*/ 870827 w 1226658"/>
                <a:gd name="connsiteY400" fmla="*/ 426088 h 1134476"/>
                <a:gd name="connsiteX401" fmla="*/ 869796 w 1226658"/>
                <a:gd name="connsiteY401" fmla="*/ 428120 h 1134476"/>
                <a:gd name="connsiteX402" fmla="*/ 869351 w 1226658"/>
                <a:gd name="connsiteY402" fmla="*/ 427684 h 1134476"/>
                <a:gd name="connsiteX403" fmla="*/ 807077 w 1226658"/>
                <a:gd name="connsiteY403" fmla="*/ 449781 h 1134476"/>
                <a:gd name="connsiteX404" fmla="*/ 808318 w 1226658"/>
                <a:gd name="connsiteY404" fmla="*/ 450376 h 1134476"/>
                <a:gd name="connsiteX405" fmla="*/ 806979 w 1226658"/>
                <a:gd name="connsiteY405" fmla="*/ 450868 h 1134476"/>
                <a:gd name="connsiteX406" fmla="*/ 807077 w 1226658"/>
                <a:gd name="connsiteY406" fmla="*/ 449781 h 1134476"/>
                <a:gd name="connsiteX407" fmla="*/ 821742 w 1226658"/>
                <a:gd name="connsiteY407" fmla="*/ 516582 h 1134476"/>
                <a:gd name="connsiteX408" fmla="*/ 821216 w 1226658"/>
                <a:gd name="connsiteY408" fmla="*/ 517040 h 1134476"/>
                <a:gd name="connsiteX409" fmla="*/ 821370 w 1226658"/>
                <a:gd name="connsiteY409" fmla="*/ 517309 h 1134476"/>
                <a:gd name="connsiteX410" fmla="*/ 821613 w 1226658"/>
                <a:gd name="connsiteY410" fmla="*/ 517412 h 1134476"/>
                <a:gd name="connsiteX411" fmla="*/ 821742 w 1226658"/>
                <a:gd name="connsiteY411" fmla="*/ 516582 h 1134476"/>
                <a:gd name="connsiteX412" fmla="*/ 827172 w 1226658"/>
                <a:gd name="connsiteY412" fmla="*/ 274510 h 1134476"/>
                <a:gd name="connsiteX413" fmla="*/ 832033 w 1226658"/>
                <a:gd name="connsiteY413" fmla="*/ 270449 h 1134476"/>
                <a:gd name="connsiteX414" fmla="*/ 831960 w 1226658"/>
                <a:gd name="connsiteY414" fmla="*/ 270449 h 1134476"/>
                <a:gd name="connsiteX415" fmla="*/ 831366 w 1226658"/>
                <a:gd name="connsiteY415" fmla="*/ 270030 h 1134476"/>
                <a:gd name="connsiteX416" fmla="*/ 832354 w 1226658"/>
                <a:gd name="connsiteY416" fmla="*/ 270162 h 1134476"/>
                <a:gd name="connsiteX417" fmla="*/ 832029 w 1226658"/>
                <a:gd name="connsiteY417" fmla="*/ 270449 h 1134476"/>
                <a:gd name="connsiteX418" fmla="*/ 842089 w 1226658"/>
                <a:gd name="connsiteY418" fmla="*/ 270873 h 1134476"/>
                <a:gd name="connsiteX419" fmla="*/ 843942 w 1226658"/>
                <a:gd name="connsiteY419" fmla="*/ 266658 h 1134476"/>
                <a:gd name="connsiteX420" fmla="*/ 842119 w 1226658"/>
                <a:gd name="connsiteY420" fmla="*/ 263838 h 1134476"/>
                <a:gd name="connsiteX421" fmla="*/ 838405 w 1226658"/>
                <a:gd name="connsiteY421" fmla="*/ 253482 h 1134476"/>
                <a:gd name="connsiteX422" fmla="*/ 832209 w 1226658"/>
                <a:gd name="connsiteY422" fmla="*/ 246315 h 1134476"/>
                <a:gd name="connsiteX423" fmla="*/ 823702 w 1226658"/>
                <a:gd name="connsiteY423" fmla="*/ 245836 h 1134476"/>
                <a:gd name="connsiteX424" fmla="*/ 818498 w 1226658"/>
                <a:gd name="connsiteY424" fmla="*/ 242079 h 1134476"/>
                <a:gd name="connsiteX425" fmla="*/ 816521 w 1226658"/>
                <a:gd name="connsiteY425" fmla="*/ 235557 h 1134476"/>
                <a:gd name="connsiteX426" fmla="*/ 814339 w 1226658"/>
                <a:gd name="connsiteY426" fmla="*/ 231077 h 1134476"/>
                <a:gd name="connsiteX427" fmla="*/ 800881 w 1226658"/>
                <a:gd name="connsiteY427" fmla="*/ 220717 h 1134476"/>
                <a:gd name="connsiteX428" fmla="*/ 788091 w 1226658"/>
                <a:gd name="connsiteY428" fmla="*/ 222433 h 1134476"/>
                <a:gd name="connsiteX429" fmla="*/ 784783 w 1226658"/>
                <a:gd name="connsiteY429" fmla="*/ 229870 h 1134476"/>
                <a:gd name="connsiteX430" fmla="*/ 788806 w 1226658"/>
                <a:gd name="connsiteY430" fmla="*/ 249704 h 1134476"/>
                <a:gd name="connsiteX431" fmla="*/ 790881 w 1226658"/>
                <a:gd name="connsiteY431" fmla="*/ 252147 h 1134476"/>
                <a:gd name="connsiteX432" fmla="*/ 805062 w 1226658"/>
                <a:gd name="connsiteY432" fmla="*/ 257727 h 1134476"/>
                <a:gd name="connsiteX433" fmla="*/ 809739 w 1226658"/>
                <a:gd name="connsiteY433" fmla="*/ 263547 h 1134476"/>
                <a:gd name="connsiteX434" fmla="*/ 809683 w 1226658"/>
                <a:gd name="connsiteY434" fmla="*/ 273748 h 1134476"/>
                <a:gd name="connsiteX435" fmla="*/ 804878 w 1226658"/>
                <a:gd name="connsiteY435" fmla="*/ 283984 h 1134476"/>
                <a:gd name="connsiteX436" fmla="*/ 798113 w 1226658"/>
                <a:gd name="connsiteY436" fmla="*/ 291575 h 1134476"/>
                <a:gd name="connsiteX437" fmla="*/ 793072 w 1226658"/>
                <a:gd name="connsiteY437" fmla="*/ 314344 h 1134476"/>
                <a:gd name="connsiteX438" fmla="*/ 802777 w 1226658"/>
                <a:gd name="connsiteY438" fmla="*/ 323189 h 1134476"/>
                <a:gd name="connsiteX439" fmla="*/ 803945 w 1226658"/>
                <a:gd name="connsiteY439" fmla="*/ 324425 h 1134476"/>
                <a:gd name="connsiteX440" fmla="*/ 816534 w 1226658"/>
                <a:gd name="connsiteY440" fmla="*/ 325606 h 1134476"/>
                <a:gd name="connsiteX441" fmla="*/ 819632 w 1226658"/>
                <a:gd name="connsiteY441" fmla="*/ 324216 h 1134476"/>
                <a:gd name="connsiteX442" fmla="*/ 821237 w 1226658"/>
                <a:gd name="connsiteY442" fmla="*/ 326197 h 1134476"/>
                <a:gd name="connsiteX443" fmla="*/ 820441 w 1226658"/>
                <a:gd name="connsiteY443" fmla="*/ 331156 h 1134476"/>
                <a:gd name="connsiteX444" fmla="*/ 825353 w 1226658"/>
                <a:gd name="connsiteY444" fmla="*/ 335461 h 1134476"/>
                <a:gd name="connsiteX445" fmla="*/ 841982 w 1226658"/>
                <a:gd name="connsiteY445" fmla="*/ 338859 h 1134476"/>
                <a:gd name="connsiteX446" fmla="*/ 873840 w 1226658"/>
                <a:gd name="connsiteY446" fmla="*/ 344066 h 1134476"/>
                <a:gd name="connsiteX447" fmla="*/ 879869 w 1226658"/>
                <a:gd name="connsiteY447" fmla="*/ 346925 h 1134476"/>
                <a:gd name="connsiteX448" fmla="*/ 892916 w 1226658"/>
                <a:gd name="connsiteY448" fmla="*/ 349787 h 1134476"/>
                <a:gd name="connsiteX449" fmla="*/ 903092 w 1226658"/>
                <a:gd name="connsiteY449" fmla="*/ 349158 h 1134476"/>
                <a:gd name="connsiteX450" fmla="*/ 907662 w 1226658"/>
                <a:gd name="connsiteY450" fmla="*/ 347211 h 1134476"/>
                <a:gd name="connsiteX451" fmla="*/ 917396 w 1226658"/>
                <a:gd name="connsiteY451" fmla="*/ 340446 h 1134476"/>
                <a:gd name="connsiteX452" fmla="*/ 920079 w 1226658"/>
                <a:gd name="connsiteY452" fmla="*/ 334742 h 1134476"/>
                <a:gd name="connsiteX453" fmla="*/ 922048 w 1226658"/>
                <a:gd name="connsiteY453" fmla="*/ 328585 h 1134476"/>
                <a:gd name="connsiteX454" fmla="*/ 919074 w 1226658"/>
                <a:gd name="connsiteY454" fmla="*/ 311045 h 1134476"/>
                <a:gd name="connsiteX455" fmla="*/ 914975 w 1226658"/>
                <a:gd name="connsiteY455" fmla="*/ 305953 h 1134476"/>
                <a:gd name="connsiteX456" fmla="*/ 906720 w 1226658"/>
                <a:gd name="connsiteY456" fmla="*/ 301130 h 1134476"/>
                <a:gd name="connsiteX457" fmla="*/ 891846 w 1226658"/>
                <a:gd name="connsiteY457" fmla="*/ 298558 h 1134476"/>
                <a:gd name="connsiteX458" fmla="*/ 886861 w 1226658"/>
                <a:gd name="connsiteY458" fmla="*/ 298156 h 1134476"/>
                <a:gd name="connsiteX459" fmla="*/ 864884 w 1226658"/>
                <a:gd name="connsiteY459" fmla="*/ 300621 h 1134476"/>
                <a:gd name="connsiteX460" fmla="*/ 853193 w 1226658"/>
                <a:gd name="connsiteY460" fmla="*/ 297600 h 1134476"/>
                <a:gd name="connsiteX461" fmla="*/ 847279 w 1226658"/>
                <a:gd name="connsiteY461" fmla="*/ 294707 h 1134476"/>
                <a:gd name="connsiteX462" fmla="*/ 833223 w 1226658"/>
                <a:gd name="connsiteY462" fmla="*/ 281416 h 1134476"/>
                <a:gd name="connsiteX463" fmla="*/ 827296 w 1226658"/>
                <a:gd name="connsiteY463" fmla="*/ 276290 h 1134476"/>
                <a:gd name="connsiteX464" fmla="*/ 827172 w 1226658"/>
                <a:gd name="connsiteY464" fmla="*/ 274510 h 1134476"/>
                <a:gd name="connsiteX465" fmla="*/ 562241 w 1226658"/>
                <a:gd name="connsiteY465" fmla="*/ 193986 h 1134476"/>
                <a:gd name="connsiteX466" fmla="*/ 561634 w 1226658"/>
                <a:gd name="connsiteY466" fmla="*/ 192745 h 1134476"/>
                <a:gd name="connsiteX467" fmla="*/ 558540 w 1226658"/>
                <a:gd name="connsiteY467" fmla="*/ 191808 h 1134476"/>
                <a:gd name="connsiteX468" fmla="*/ 534628 w 1226658"/>
                <a:gd name="connsiteY468" fmla="*/ 203156 h 1134476"/>
                <a:gd name="connsiteX469" fmla="*/ 535690 w 1226658"/>
                <a:gd name="connsiteY469" fmla="*/ 210080 h 1134476"/>
                <a:gd name="connsiteX470" fmla="*/ 541950 w 1226658"/>
                <a:gd name="connsiteY470" fmla="*/ 210841 h 1134476"/>
                <a:gd name="connsiteX471" fmla="*/ 561783 w 1226658"/>
                <a:gd name="connsiteY471" fmla="*/ 195544 h 1134476"/>
                <a:gd name="connsiteX472" fmla="*/ 562241 w 1226658"/>
                <a:gd name="connsiteY472" fmla="*/ 193986 h 1134476"/>
                <a:gd name="connsiteX473" fmla="*/ 602264 w 1226658"/>
                <a:gd name="connsiteY473" fmla="*/ 313770 h 1134476"/>
                <a:gd name="connsiteX474" fmla="*/ 603410 w 1226658"/>
                <a:gd name="connsiteY474" fmla="*/ 313505 h 1134476"/>
                <a:gd name="connsiteX475" fmla="*/ 603068 w 1226658"/>
                <a:gd name="connsiteY475" fmla="*/ 312662 h 1134476"/>
                <a:gd name="connsiteX476" fmla="*/ 602264 w 1226658"/>
                <a:gd name="connsiteY476" fmla="*/ 313770 h 1134476"/>
                <a:gd name="connsiteX477" fmla="*/ 710888 w 1226658"/>
                <a:gd name="connsiteY477" fmla="*/ 359788 h 1134476"/>
                <a:gd name="connsiteX478" fmla="*/ 708684 w 1226658"/>
                <a:gd name="connsiteY478" fmla="*/ 361367 h 1134476"/>
                <a:gd name="connsiteX479" fmla="*/ 709561 w 1226658"/>
                <a:gd name="connsiteY479" fmla="*/ 364195 h 1134476"/>
                <a:gd name="connsiteX480" fmla="*/ 712621 w 1226658"/>
                <a:gd name="connsiteY480" fmla="*/ 361893 h 1134476"/>
                <a:gd name="connsiteX481" fmla="*/ 710888 w 1226658"/>
                <a:gd name="connsiteY481" fmla="*/ 359788 h 1134476"/>
                <a:gd name="connsiteX482" fmla="*/ 513639 w 1226658"/>
                <a:gd name="connsiteY482" fmla="*/ 180426 h 1134476"/>
                <a:gd name="connsiteX483" fmla="*/ 525463 w 1226658"/>
                <a:gd name="connsiteY483" fmla="*/ 184854 h 1134476"/>
                <a:gd name="connsiteX484" fmla="*/ 531642 w 1226658"/>
                <a:gd name="connsiteY484" fmla="*/ 190362 h 1134476"/>
                <a:gd name="connsiteX485" fmla="*/ 539455 w 1226658"/>
                <a:gd name="connsiteY485" fmla="*/ 191350 h 1134476"/>
                <a:gd name="connsiteX486" fmla="*/ 547478 w 1226658"/>
                <a:gd name="connsiteY486" fmla="*/ 185098 h 1134476"/>
                <a:gd name="connsiteX487" fmla="*/ 550551 w 1226658"/>
                <a:gd name="connsiteY487" fmla="*/ 185047 h 1134476"/>
                <a:gd name="connsiteX488" fmla="*/ 555052 w 1226658"/>
                <a:gd name="connsiteY488" fmla="*/ 184320 h 1134476"/>
                <a:gd name="connsiteX489" fmla="*/ 562828 w 1226658"/>
                <a:gd name="connsiteY489" fmla="*/ 173168 h 1134476"/>
                <a:gd name="connsiteX490" fmla="*/ 572297 w 1226658"/>
                <a:gd name="connsiteY490" fmla="*/ 163502 h 1134476"/>
                <a:gd name="connsiteX491" fmla="*/ 575134 w 1226658"/>
                <a:gd name="connsiteY491" fmla="*/ 162646 h 1134476"/>
                <a:gd name="connsiteX492" fmla="*/ 575160 w 1226658"/>
                <a:gd name="connsiteY492" fmla="*/ 167083 h 1134476"/>
                <a:gd name="connsiteX493" fmla="*/ 568022 w 1226658"/>
                <a:gd name="connsiteY493" fmla="*/ 178658 h 1134476"/>
                <a:gd name="connsiteX494" fmla="*/ 568125 w 1226658"/>
                <a:gd name="connsiteY494" fmla="*/ 185274 h 1134476"/>
                <a:gd name="connsiteX495" fmla="*/ 573795 w 1226658"/>
                <a:gd name="connsiteY495" fmla="*/ 187413 h 1134476"/>
                <a:gd name="connsiteX496" fmla="*/ 577556 w 1226658"/>
                <a:gd name="connsiteY496" fmla="*/ 184208 h 1134476"/>
                <a:gd name="connsiteX497" fmla="*/ 586983 w 1226658"/>
                <a:gd name="connsiteY497" fmla="*/ 177880 h 1134476"/>
                <a:gd name="connsiteX498" fmla="*/ 591801 w 1226658"/>
                <a:gd name="connsiteY498" fmla="*/ 176202 h 1134476"/>
                <a:gd name="connsiteX499" fmla="*/ 595845 w 1226658"/>
                <a:gd name="connsiteY499" fmla="*/ 173275 h 1134476"/>
                <a:gd name="connsiteX500" fmla="*/ 606538 w 1226658"/>
                <a:gd name="connsiteY500" fmla="*/ 156381 h 1134476"/>
                <a:gd name="connsiteX501" fmla="*/ 610043 w 1226658"/>
                <a:gd name="connsiteY501" fmla="*/ 152950 h 1134476"/>
                <a:gd name="connsiteX502" fmla="*/ 614664 w 1226658"/>
                <a:gd name="connsiteY502" fmla="*/ 150832 h 1134476"/>
                <a:gd name="connsiteX503" fmla="*/ 617245 w 1226658"/>
                <a:gd name="connsiteY503" fmla="*/ 146698 h 1134476"/>
                <a:gd name="connsiteX504" fmla="*/ 617257 w 1226658"/>
                <a:gd name="connsiteY504" fmla="*/ 139907 h 1134476"/>
                <a:gd name="connsiteX505" fmla="*/ 614001 w 1226658"/>
                <a:gd name="connsiteY505" fmla="*/ 134515 h 1134476"/>
                <a:gd name="connsiteX506" fmla="*/ 609555 w 1226658"/>
                <a:gd name="connsiteY506" fmla="*/ 136518 h 1134476"/>
                <a:gd name="connsiteX507" fmla="*/ 603641 w 1226658"/>
                <a:gd name="connsiteY507" fmla="*/ 138790 h 1134476"/>
                <a:gd name="connsiteX508" fmla="*/ 589414 w 1226658"/>
                <a:gd name="connsiteY508" fmla="*/ 134421 h 1134476"/>
                <a:gd name="connsiteX509" fmla="*/ 579709 w 1226658"/>
                <a:gd name="connsiteY509" fmla="*/ 136574 h 1134476"/>
                <a:gd name="connsiteX510" fmla="*/ 542224 w 1226658"/>
                <a:gd name="connsiteY510" fmla="*/ 156193 h 1134476"/>
                <a:gd name="connsiteX511" fmla="*/ 532818 w 1226658"/>
                <a:gd name="connsiteY511" fmla="*/ 159912 h 1134476"/>
                <a:gd name="connsiteX512" fmla="*/ 517345 w 1226658"/>
                <a:gd name="connsiteY512" fmla="*/ 166587 h 1134476"/>
                <a:gd name="connsiteX513" fmla="*/ 511573 w 1226658"/>
                <a:gd name="connsiteY513" fmla="*/ 178158 h 1134476"/>
                <a:gd name="connsiteX514" fmla="*/ 513639 w 1226658"/>
                <a:gd name="connsiteY514" fmla="*/ 180426 h 1134476"/>
                <a:gd name="connsiteX515" fmla="*/ 631246 w 1226658"/>
                <a:gd name="connsiteY515" fmla="*/ 236850 h 1134476"/>
                <a:gd name="connsiteX516" fmla="*/ 616282 w 1226658"/>
                <a:gd name="connsiteY516" fmla="*/ 233615 h 1134476"/>
                <a:gd name="connsiteX517" fmla="*/ 614716 w 1226658"/>
                <a:gd name="connsiteY517" fmla="*/ 231244 h 1134476"/>
                <a:gd name="connsiteX518" fmla="*/ 615593 w 1226658"/>
                <a:gd name="connsiteY518" fmla="*/ 216755 h 1134476"/>
                <a:gd name="connsiteX519" fmla="*/ 614784 w 1226658"/>
                <a:gd name="connsiteY519" fmla="*/ 204491 h 1134476"/>
                <a:gd name="connsiteX520" fmla="*/ 607861 w 1226658"/>
                <a:gd name="connsiteY520" fmla="*/ 198013 h 1134476"/>
                <a:gd name="connsiteX521" fmla="*/ 604600 w 1226658"/>
                <a:gd name="connsiteY521" fmla="*/ 193584 h 1134476"/>
                <a:gd name="connsiteX522" fmla="*/ 598515 w 1226658"/>
                <a:gd name="connsiteY522" fmla="*/ 185098 h 1134476"/>
                <a:gd name="connsiteX523" fmla="*/ 588635 w 1226658"/>
                <a:gd name="connsiteY523" fmla="*/ 186207 h 1134476"/>
                <a:gd name="connsiteX524" fmla="*/ 573885 w 1226658"/>
                <a:gd name="connsiteY524" fmla="*/ 194388 h 1134476"/>
                <a:gd name="connsiteX525" fmla="*/ 569426 w 1226658"/>
                <a:gd name="connsiteY525" fmla="*/ 199421 h 1134476"/>
                <a:gd name="connsiteX526" fmla="*/ 563974 w 1226658"/>
                <a:gd name="connsiteY526" fmla="*/ 206438 h 1134476"/>
                <a:gd name="connsiteX527" fmla="*/ 557701 w 1226658"/>
                <a:gd name="connsiteY527" fmla="*/ 212005 h 1134476"/>
                <a:gd name="connsiteX528" fmla="*/ 557851 w 1226658"/>
                <a:gd name="connsiteY528" fmla="*/ 215095 h 1134476"/>
                <a:gd name="connsiteX529" fmla="*/ 563589 w 1226658"/>
                <a:gd name="connsiteY529" fmla="*/ 218668 h 1134476"/>
                <a:gd name="connsiteX530" fmla="*/ 564295 w 1226658"/>
                <a:gd name="connsiteY530" fmla="*/ 221068 h 1134476"/>
                <a:gd name="connsiteX531" fmla="*/ 562729 w 1226658"/>
                <a:gd name="connsiteY531" fmla="*/ 221483 h 1134476"/>
                <a:gd name="connsiteX532" fmla="*/ 551013 w 1226658"/>
                <a:gd name="connsiteY532" fmla="*/ 219981 h 1134476"/>
                <a:gd name="connsiteX533" fmla="*/ 542870 w 1226658"/>
                <a:gd name="connsiteY533" fmla="*/ 227513 h 1134476"/>
                <a:gd name="connsiteX534" fmla="*/ 545420 w 1226658"/>
                <a:gd name="connsiteY534" fmla="*/ 234907 h 1134476"/>
                <a:gd name="connsiteX535" fmla="*/ 552147 w 1226658"/>
                <a:gd name="connsiteY535" fmla="*/ 240153 h 1134476"/>
                <a:gd name="connsiteX536" fmla="*/ 570590 w 1226658"/>
                <a:gd name="connsiteY536" fmla="*/ 244599 h 1134476"/>
                <a:gd name="connsiteX537" fmla="*/ 573816 w 1226658"/>
                <a:gd name="connsiteY537" fmla="*/ 244638 h 1134476"/>
                <a:gd name="connsiteX538" fmla="*/ 586983 w 1226658"/>
                <a:gd name="connsiteY538" fmla="*/ 247577 h 1134476"/>
                <a:gd name="connsiteX539" fmla="*/ 588279 w 1226658"/>
                <a:gd name="connsiteY539" fmla="*/ 248472 h 1134476"/>
                <a:gd name="connsiteX540" fmla="*/ 586735 w 1226658"/>
                <a:gd name="connsiteY540" fmla="*/ 249178 h 1134476"/>
                <a:gd name="connsiteX541" fmla="*/ 564869 w 1226658"/>
                <a:gd name="connsiteY541" fmla="*/ 252704 h 1134476"/>
                <a:gd name="connsiteX542" fmla="*/ 560804 w 1226658"/>
                <a:gd name="connsiteY542" fmla="*/ 257565 h 1134476"/>
                <a:gd name="connsiteX543" fmla="*/ 566392 w 1226658"/>
                <a:gd name="connsiteY543" fmla="*/ 268947 h 1134476"/>
                <a:gd name="connsiteX544" fmla="*/ 572802 w 1226658"/>
                <a:gd name="connsiteY544" fmla="*/ 271048 h 1134476"/>
                <a:gd name="connsiteX545" fmla="*/ 583020 w 1226658"/>
                <a:gd name="connsiteY545" fmla="*/ 271335 h 1134476"/>
                <a:gd name="connsiteX546" fmla="*/ 600976 w 1226658"/>
                <a:gd name="connsiteY546" fmla="*/ 267274 h 1134476"/>
                <a:gd name="connsiteX547" fmla="*/ 607172 w 1226658"/>
                <a:gd name="connsiteY547" fmla="*/ 264719 h 1134476"/>
                <a:gd name="connsiteX548" fmla="*/ 622307 w 1226658"/>
                <a:gd name="connsiteY548" fmla="*/ 262486 h 1134476"/>
                <a:gd name="connsiteX549" fmla="*/ 625546 w 1226658"/>
                <a:gd name="connsiteY549" fmla="*/ 262832 h 1134476"/>
                <a:gd name="connsiteX550" fmla="*/ 636569 w 1226658"/>
                <a:gd name="connsiteY550" fmla="*/ 267163 h 1134476"/>
                <a:gd name="connsiteX551" fmla="*/ 644776 w 1226658"/>
                <a:gd name="connsiteY551" fmla="*/ 268305 h 1134476"/>
                <a:gd name="connsiteX552" fmla="*/ 651503 w 1226658"/>
                <a:gd name="connsiteY552" fmla="*/ 267124 h 1134476"/>
                <a:gd name="connsiteX553" fmla="*/ 660408 w 1226658"/>
                <a:gd name="connsiteY553" fmla="*/ 262528 h 1134476"/>
                <a:gd name="connsiteX554" fmla="*/ 675915 w 1226658"/>
                <a:gd name="connsiteY554" fmla="*/ 246811 h 1134476"/>
                <a:gd name="connsiteX555" fmla="*/ 679527 w 1226658"/>
                <a:gd name="connsiteY555" fmla="*/ 241094 h 1134476"/>
                <a:gd name="connsiteX556" fmla="*/ 675444 w 1226658"/>
                <a:gd name="connsiteY556" fmla="*/ 227722 h 1134476"/>
                <a:gd name="connsiteX557" fmla="*/ 672231 w 1226658"/>
                <a:gd name="connsiteY557" fmla="*/ 227286 h 1134476"/>
                <a:gd name="connsiteX558" fmla="*/ 666972 w 1226658"/>
                <a:gd name="connsiteY558" fmla="*/ 231291 h 1134476"/>
                <a:gd name="connsiteX559" fmla="*/ 664293 w 1226658"/>
                <a:gd name="connsiteY559" fmla="*/ 232125 h 1134476"/>
                <a:gd name="connsiteX560" fmla="*/ 659209 w 1226658"/>
                <a:gd name="connsiteY560" fmla="*/ 224269 h 1134476"/>
                <a:gd name="connsiteX561" fmla="*/ 658478 w 1226658"/>
                <a:gd name="connsiteY561" fmla="*/ 216905 h 1134476"/>
                <a:gd name="connsiteX562" fmla="*/ 660759 w 1226658"/>
                <a:gd name="connsiteY562" fmla="*/ 210653 h 1134476"/>
                <a:gd name="connsiteX563" fmla="*/ 663857 w 1226658"/>
                <a:gd name="connsiteY563" fmla="*/ 195856 h 1134476"/>
                <a:gd name="connsiteX564" fmla="*/ 662543 w 1226658"/>
                <a:gd name="connsiteY564" fmla="*/ 191277 h 1134476"/>
                <a:gd name="connsiteX565" fmla="*/ 656325 w 1226658"/>
                <a:gd name="connsiteY565" fmla="*/ 191051 h 1134476"/>
                <a:gd name="connsiteX566" fmla="*/ 642568 w 1226658"/>
                <a:gd name="connsiteY566" fmla="*/ 201141 h 1134476"/>
                <a:gd name="connsiteX567" fmla="*/ 639795 w 1226658"/>
                <a:gd name="connsiteY567" fmla="*/ 208770 h 1134476"/>
                <a:gd name="connsiteX568" fmla="*/ 640831 w 1226658"/>
                <a:gd name="connsiteY568" fmla="*/ 213764 h 1134476"/>
                <a:gd name="connsiteX569" fmla="*/ 637399 w 1226658"/>
                <a:gd name="connsiteY569" fmla="*/ 220628 h 1134476"/>
                <a:gd name="connsiteX570" fmla="*/ 635983 w 1226658"/>
                <a:gd name="connsiteY570" fmla="*/ 221586 h 1134476"/>
                <a:gd name="connsiteX571" fmla="*/ 633796 w 1226658"/>
                <a:gd name="connsiteY571" fmla="*/ 228963 h 1134476"/>
                <a:gd name="connsiteX572" fmla="*/ 634879 w 1226658"/>
                <a:gd name="connsiteY572" fmla="*/ 232164 h 1134476"/>
                <a:gd name="connsiteX573" fmla="*/ 631246 w 1226658"/>
                <a:gd name="connsiteY573" fmla="*/ 236850 h 1134476"/>
                <a:gd name="connsiteX574" fmla="*/ 717525 w 1226658"/>
                <a:gd name="connsiteY574" fmla="*/ 192214 h 1134476"/>
                <a:gd name="connsiteX575" fmla="*/ 722009 w 1226658"/>
                <a:gd name="connsiteY575" fmla="*/ 191620 h 1134476"/>
                <a:gd name="connsiteX576" fmla="*/ 726331 w 1226658"/>
                <a:gd name="connsiteY576" fmla="*/ 173331 h 1134476"/>
                <a:gd name="connsiteX577" fmla="*/ 725899 w 1226658"/>
                <a:gd name="connsiteY577" fmla="*/ 168851 h 1134476"/>
                <a:gd name="connsiteX578" fmla="*/ 723935 w 1226658"/>
                <a:gd name="connsiteY578" fmla="*/ 166715 h 1134476"/>
                <a:gd name="connsiteX579" fmla="*/ 721213 w 1226658"/>
                <a:gd name="connsiteY579" fmla="*/ 168068 h 1134476"/>
                <a:gd name="connsiteX580" fmla="*/ 715013 w 1226658"/>
                <a:gd name="connsiteY580" fmla="*/ 181735 h 1134476"/>
                <a:gd name="connsiteX581" fmla="*/ 714709 w 1226658"/>
                <a:gd name="connsiteY581" fmla="*/ 188316 h 1134476"/>
                <a:gd name="connsiteX582" fmla="*/ 717525 w 1226658"/>
                <a:gd name="connsiteY582" fmla="*/ 192214 h 1134476"/>
                <a:gd name="connsiteX583" fmla="*/ 673373 w 1226658"/>
                <a:gd name="connsiteY583" fmla="*/ 269918 h 1134476"/>
                <a:gd name="connsiteX584" fmla="*/ 680447 w 1226658"/>
                <a:gd name="connsiteY584" fmla="*/ 266923 h 1134476"/>
                <a:gd name="connsiteX585" fmla="*/ 680365 w 1226658"/>
                <a:gd name="connsiteY585" fmla="*/ 259182 h 1134476"/>
                <a:gd name="connsiteX586" fmla="*/ 677678 w 1226658"/>
                <a:gd name="connsiteY586" fmla="*/ 257804 h 1134476"/>
                <a:gd name="connsiteX587" fmla="*/ 669668 w 1226658"/>
                <a:gd name="connsiteY587" fmla="*/ 265203 h 1134476"/>
                <a:gd name="connsiteX588" fmla="*/ 673373 w 1226658"/>
                <a:gd name="connsiteY588" fmla="*/ 269918 h 1134476"/>
                <a:gd name="connsiteX589" fmla="*/ 646920 w 1226658"/>
                <a:gd name="connsiteY589" fmla="*/ 140309 h 1134476"/>
                <a:gd name="connsiteX590" fmla="*/ 646514 w 1226658"/>
                <a:gd name="connsiteY590" fmla="*/ 140733 h 1134476"/>
                <a:gd name="connsiteX591" fmla="*/ 646984 w 1226658"/>
                <a:gd name="connsiteY591" fmla="*/ 140331 h 1134476"/>
                <a:gd name="connsiteX592" fmla="*/ 644922 w 1226658"/>
                <a:gd name="connsiteY592" fmla="*/ 146792 h 1134476"/>
                <a:gd name="connsiteX593" fmla="*/ 645765 w 1226658"/>
                <a:gd name="connsiteY593" fmla="*/ 154803 h 1134476"/>
                <a:gd name="connsiteX594" fmla="*/ 650767 w 1226658"/>
                <a:gd name="connsiteY594" fmla="*/ 161628 h 1134476"/>
                <a:gd name="connsiteX595" fmla="*/ 656535 w 1226658"/>
                <a:gd name="connsiteY595" fmla="*/ 164751 h 1134476"/>
                <a:gd name="connsiteX596" fmla="*/ 663283 w 1226658"/>
                <a:gd name="connsiteY596" fmla="*/ 165440 h 1134476"/>
                <a:gd name="connsiteX597" fmla="*/ 673831 w 1226658"/>
                <a:gd name="connsiteY597" fmla="*/ 160879 h 1134476"/>
                <a:gd name="connsiteX598" fmla="*/ 678615 w 1226658"/>
                <a:gd name="connsiteY598" fmla="*/ 152094 h 1134476"/>
                <a:gd name="connsiteX599" fmla="*/ 682839 w 1226658"/>
                <a:gd name="connsiteY599" fmla="*/ 147301 h 1134476"/>
                <a:gd name="connsiteX600" fmla="*/ 689946 w 1226658"/>
                <a:gd name="connsiteY600" fmla="*/ 143031 h 1134476"/>
                <a:gd name="connsiteX601" fmla="*/ 690130 w 1226658"/>
                <a:gd name="connsiteY601" fmla="*/ 139924 h 1134476"/>
                <a:gd name="connsiteX602" fmla="*/ 687875 w 1226658"/>
                <a:gd name="connsiteY602" fmla="*/ 137541 h 1134476"/>
                <a:gd name="connsiteX603" fmla="*/ 666296 w 1226658"/>
                <a:gd name="connsiteY603" fmla="*/ 133232 h 1134476"/>
                <a:gd name="connsiteX604" fmla="*/ 650104 w 1226658"/>
                <a:gd name="connsiteY604" fmla="*/ 137143 h 1134476"/>
                <a:gd name="connsiteX605" fmla="*/ 650472 w 1226658"/>
                <a:gd name="connsiteY605" fmla="*/ 136762 h 1134476"/>
                <a:gd name="connsiteX606" fmla="*/ 650104 w 1226658"/>
                <a:gd name="connsiteY606" fmla="*/ 137121 h 1134476"/>
                <a:gd name="connsiteX607" fmla="*/ 649368 w 1226658"/>
                <a:gd name="connsiteY607" fmla="*/ 127378 h 1134476"/>
                <a:gd name="connsiteX608" fmla="*/ 644087 w 1226658"/>
                <a:gd name="connsiteY608" fmla="*/ 124631 h 1134476"/>
                <a:gd name="connsiteX609" fmla="*/ 639474 w 1226658"/>
                <a:gd name="connsiteY609" fmla="*/ 128846 h 1134476"/>
                <a:gd name="connsiteX610" fmla="*/ 639962 w 1226658"/>
                <a:gd name="connsiteY610" fmla="*/ 136813 h 1134476"/>
                <a:gd name="connsiteX611" fmla="*/ 646920 w 1226658"/>
                <a:gd name="connsiteY611" fmla="*/ 140309 h 1134476"/>
                <a:gd name="connsiteX612" fmla="*/ 671277 w 1226658"/>
                <a:gd name="connsiteY612" fmla="*/ 118627 h 1134476"/>
                <a:gd name="connsiteX613" fmla="*/ 682445 w 1226658"/>
                <a:gd name="connsiteY613" fmla="*/ 125153 h 1134476"/>
                <a:gd name="connsiteX614" fmla="*/ 692124 w 1226658"/>
                <a:gd name="connsiteY614" fmla="*/ 131370 h 1134476"/>
                <a:gd name="connsiteX615" fmla="*/ 709039 w 1226658"/>
                <a:gd name="connsiteY615" fmla="*/ 124143 h 1134476"/>
                <a:gd name="connsiteX616" fmla="*/ 709694 w 1226658"/>
                <a:gd name="connsiteY616" fmla="*/ 117433 h 1134476"/>
                <a:gd name="connsiteX617" fmla="*/ 709925 w 1226658"/>
                <a:gd name="connsiteY617" fmla="*/ 115773 h 1134476"/>
                <a:gd name="connsiteX618" fmla="*/ 701876 w 1226658"/>
                <a:gd name="connsiteY618" fmla="*/ 107895 h 1134476"/>
                <a:gd name="connsiteX619" fmla="*/ 686857 w 1226658"/>
                <a:gd name="connsiteY619" fmla="*/ 109256 h 1134476"/>
                <a:gd name="connsiteX620" fmla="*/ 675200 w 1226658"/>
                <a:gd name="connsiteY620" fmla="*/ 110647 h 1134476"/>
                <a:gd name="connsiteX621" fmla="*/ 670853 w 1226658"/>
                <a:gd name="connsiteY621" fmla="*/ 113030 h 1134476"/>
                <a:gd name="connsiteX622" fmla="*/ 669723 w 1226658"/>
                <a:gd name="connsiteY622" fmla="*/ 115966 h 1134476"/>
                <a:gd name="connsiteX623" fmla="*/ 671277 w 1226658"/>
                <a:gd name="connsiteY623" fmla="*/ 118627 h 1134476"/>
                <a:gd name="connsiteX624" fmla="*/ 513254 w 1226658"/>
                <a:gd name="connsiteY624" fmla="*/ 304827 h 1134476"/>
                <a:gd name="connsiteX625" fmla="*/ 505907 w 1226658"/>
                <a:gd name="connsiteY625" fmla="*/ 307497 h 1134476"/>
                <a:gd name="connsiteX626" fmla="*/ 495997 w 1226658"/>
                <a:gd name="connsiteY626" fmla="*/ 308280 h 1134476"/>
                <a:gd name="connsiteX627" fmla="*/ 494242 w 1226658"/>
                <a:gd name="connsiteY627" fmla="*/ 310360 h 1134476"/>
                <a:gd name="connsiteX628" fmla="*/ 470973 w 1226658"/>
                <a:gd name="connsiteY628" fmla="*/ 320865 h 1134476"/>
                <a:gd name="connsiteX629" fmla="*/ 463262 w 1226658"/>
                <a:gd name="connsiteY629" fmla="*/ 329072 h 1134476"/>
                <a:gd name="connsiteX630" fmla="*/ 459950 w 1226658"/>
                <a:gd name="connsiteY630" fmla="*/ 332594 h 1134476"/>
                <a:gd name="connsiteX631" fmla="*/ 452658 w 1226658"/>
                <a:gd name="connsiteY631" fmla="*/ 336946 h 1134476"/>
                <a:gd name="connsiteX632" fmla="*/ 445705 w 1226658"/>
                <a:gd name="connsiteY632" fmla="*/ 346172 h 1134476"/>
                <a:gd name="connsiteX633" fmla="*/ 448341 w 1226658"/>
                <a:gd name="connsiteY633" fmla="*/ 354049 h 1134476"/>
                <a:gd name="connsiteX634" fmla="*/ 448876 w 1226658"/>
                <a:gd name="connsiteY634" fmla="*/ 355667 h 1134476"/>
                <a:gd name="connsiteX635" fmla="*/ 453732 w 1226658"/>
                <a:gd name="connsiteY635" fmla="*/ 359805 h 1134476"/>
                <a:gd name="connsiteX636" fmla="*/ 468936 w 1226658"/>
                <a:gd name="connsiteY636" fmla="*/ 361367 h 1134476"/>
                <a:gd name="connsiteX637" fmla="*/ 469950 w 1226658"/>
                <a:gd name="connsiteY637" fmla="*/ 362608 h 1134476"/>
                <a:gd name="connsiteX638" fmla="*/ 468187 w 1226658"/>
                <a:gd name="connsiteY638" fmla="*/ 364820 h 1134476"/>
                <a:gd name="connsiteX639" fmla="*/ 451199 w 1226658"/>
                <a:gd name="connsiteY639" fmla="*/ 366193 h 1134476"/>
                <a:gd name="connsiteX640" fmla="*/ 441704 w 1226658"/>
                <a:gd name="connsiteY640" fmla="*/ 369570 h 1134476"/>
                <a:gd name="connsiteX641" fmla="*/ 439218 w 1226658"/>
                <a:gd name="connsiteY641" fmla="*/ 373784 h 1134476"/>
                <a:gd name="connsiteX642" fmla="*/ 439633 w 1226658"/>
                <a:gd name="connsiteY642" fmla="*/ 380537 h 1134476"/>
                <a:gd name="connsiteX643" fmla="*/ 448833 w 1226658"/>
                <a:gd name="connsiteY643" fmla="*/ 390353 h 1134476"/>
                <a:gd name="connsiteX644" fmla="*/ 477302 w 1226658"/>
                <a:gd name="connsiteY644" fmla="*/ 394778 h 1134476"/>
                <a:gd name="connsiteX645" fmla="*/ 482201 w 1226658"/>
                <a:gd name="connsiteY645" fmla="*/ 395882 h 1134476"/>
                <a:gd name="connsiteX646" fmla="*/ 498821 w 1226658"/>
                <a:gd name="connsiteY646" fmla="*/ 412549 h 1134476"/>
                <a:gd name="connsiteX647" fmla="*/ 498735 w 1226658"/>
                <a:gd name="connsiteY647" fmla="*/ 415411 h 1134476"/>
                <a:gd name="connsiteX648" fmla="*/ 497195 w 1226658"/>
                <a:gd name="connsiteY648" fmla="*/ 415617 h 1134476"/>
                <a:gd name="connsiteX649" fmla="*/ 472971 w 1226658"/>
                <a:gd name="connsiteY649" fmla="*/ 408026 h 1134476"/>
                <a:gd name="connsiteX650" fmla="*/ 463519 w 1226658"/>
                <a:gd name="connsiteY650" fmla="*/ 404461 h 1134476"/>
                <a:gd name="connsiteX651" fmla="*/ 439684 w 1226658"/>
                <a:gd name="connsiteY651" fmla="*/ 403905 h 1134476"/>
                <a:gd name="connsiteX652" fmla="*/ 432170 w 1226658"/>
                <a:gd name="connsiteY652" fmla="*/ 410011 h 1134476"/>
                <a:gd name="connsiteX653" fmla="*/ 430484 w 1226658"/>
                <a:gd name="connsiteY653" fmla="*/ 423392 h 1134476"/>
                <a:gd name="connsiteX654" fmla="*/ 443120 w 1226658"/>
                <a:gd name="connsiteY654" fmla="*/ 439794 h 1134476"/>
                <a:gd name="connsiteX655" fmla="*/ 454400 w 1226658"/>
                <a:gd name="connsiteY655" fmla="*/ 443375 h 1134476"/>
                <a:gd name="connsiteX656" fmla="*/ 456402 w 1226658"/>
                <a:gd name="connsiteY656" fmla="*/ 447530 h 1134476"/>
                <a:gd name="connsiteX657" fmla="*/ 452847 w 1226658"/>
                <a:gd name="connsiteY657" fmla="*/ 455198 h 1134476"/>
                <a:gd name="connsiteX658" fmla="*/ 451768 w 1226658"/>
                <a:gd name="connsiteY658" fmla="*/ 460038 h 1134476"/>
                <a:gd name="connsiteX659" fmla="*/ 454096 w 1226658"/>
                <a:gd name="connsiteY659" fmla="*/ 469970 h 1134476"/>
                <a:gd name="connsiteX660" fmla="*/ 456578 w 1226658"/>
                <a:gd name="connsiteY660" fmla="*/ 471955 h 1134476"/>
                <a:gd name="connsiteX661" fmla="*/ 461640 w 1226658"/>
                <a:gd name="connsiteY661" fmla="*/ 472435 h 1134476"/>
                <a:gd name="connsiteX662" fmla="*/ 485368 w 1226658"/>
                <a:gd name="connsiteY662" fmla="*/ 474343 h 1134476"/>
                <a:gd name="connsiteX663" fmla="*/ 498479 w 1226658"/>
                <a:gd name="connsiteY663" fmla="*/ 473042 h 1134476"/>
                <a:gd name="connsiteX664" fmla="*/ 506117 w 1226658"/>
                <a:gd name="connsiteY664" fmla="*/ 469229 h 1134476"/>
                <a:gd name="connsiteX665" fmla="*/ 517598 w 1226658"/>
                <a:gd name="connsiteY665" fmla="*/ 467013 h 1134476"/>
                <a:gd name="connsiteX666" fmla="*/ 530409 w 1226658"/>
                <a:gd name="connsiteY666" fmla="*/ 463654 h 1134476"/>
                <a:gd name="connsiteX667" fmla="*/ 536319 w 1226658"/>
                <a:gd name="connsiteY667" fmla="*/ 460286 h 1134476"/>
                <a:gd name="connsiteX668" fmla="*/ 539198 w 1226658"/>
                <a:gd name="connsiteY668" fmla="*/ 461279 h 1134476"/>
                <a:gd name="connsiteX669" fmla="*/ 539952 w 1226658"/>
                <a:gd name="connsiteY669" fmla="*/ 462751 h 1134476"/>
                <a:gd name="connsiteX670" fmla="*/ 545874 w 1226658"/>
                <a:gd name="connsiteY670" fmla="*/ 468451 h 1134476"/>
                <a:gd name="connsiteX671" fmla="*/ 550448 w 1226658"/>
                <a:gd name="connsiteY671" fmla="*/ 477146 h 1134476"/>
                <a:gd name="connsiteX672" fmla="*/ 551740 w 1226658"/>
                <a:gd name="connsiteY672" fmla="*/ 478233 h 1134476"/>
                <a:gd name="connsiteX673" fmla="*/ 568027 w 1226658"/>
                <a:gd name="connsiteY673" fmla="*/ 483175 h 1134476"/>
                <a:gd name="connsiteX674" fmla="*/ 584929 w 1226658"/>
                <a:gd name="connsiteY674" fmla="*/ 482944 h 1134476"/>
                <a:gd name="connsiteX675" fmla="*/ 591121 w 1226658"/>
                <a:gd name="connsiteY675" fmla="*/ 477663 h 1134476"/>
                <a:gd name="connsiteX676" fmla="*/ 588943 w 1226658"/>
                <a:gd name="connsiteY676" fmla="*/ 462293 h 1134476"/>
                <a:gd name="connsiteX677" fmla="*/ 588181 w 1226658"/>
                <a:gd name="connsiteY677" fmla="*/ 462327 h 1134476"/>
                <a:gd name="connsiteX678" fmla="*/ 584758 w 1226658"/>
                <a:gd name="connsiteY678" fmla="*/ 464694 h 1134476"/>
                <a:gd name="connsiteX679" fmla="*/ 583132 w 1226658"/>
                <a:gd name="connsiteY679" fmla="*/ 464540 h 1134476"/>
                <a:gd name="connsiteX680" fmla="*/ 583988 w 1226658"/>
                <a:gd name="connsiteY680" fmla="*/ 462593 h 1134476"/>
                <a:gd name="connsiteX681" fmla="*/ 588181 w 1226658"/>
                <a:gd name="connsiteY681" fmla="*/ 462323 h 1134476"/>
                <a:gd name="connsiteX682" fmla="*/ 588600 w 1226658"/>
                <a:gd name="connsiteY682" fmla="*/ 461784 h 1134476"/>
                <a:gd name="connsiteX683" fmla="*/ 588943 w 1226658"/>
                <a:gd name="connsiteY683" fmla="*/ 462284 h 1134476"/>
                <a:gd name="connsiteX684" fmla="*/ 589020 w 1226658"/>
                <a:gd name="connsiteY684" fmla="*/ 462284 h 1134476"/>
                <a:gd name="connsiteX685" fmla="*/ 592084 w 1226658"/>
                <a:gd name="connsiteY685" fmla="*/ 458301 h 1134476"/>
                <a:gd name="connsiteX686" fmla="*/ 596611 w 1226658"/>
                <a:gd name="connsiteY686" fmla="*/ 457898 h 1134476"/>
                <a:gd name="connsiteX687" fmla="*/ 605302 w 1226658"/>
                <a:gd name="connsiteY687" fmla="*/ 464801 h 1134476"/>
                <a:gd name="connsiteX688" fmla="*/ 615195 w 1226658"/>
                <a:gd name="connsiteY688" fmla="*/ 456602 h 1134476"/>
                <a:gd name="connsiteX689" fmla="*/ 614497 w 1226658"/>
                <a:gd name="connsiteY689" fmla="*/ 446820 h 1134476"/>
                <a:gd name="connsiteX690" fmla="*/ 610227 w 1226658"/>
                <a:gd name="connsiteY690" fmla="*/ 441535 h 1134476"/>
                <a:gd name="connsiteX691" fmla="*/ 605606 w 1226658"/>
                <a:gd name="connsiteY691" fmla="*/ 432596 h 1134476"/>
                <a:gd name="connsiteX692" fmla="*/ 599717 w 1226658"/>
                <a:gd name="connsiteY692" fmla="*/ 422887 h 1134476"/>
                <a:gd name="connsiteX693" fmla="*/ 593936 w 1226658"/>
                <a:gd name="connsiteY693" fmla="*/ 410726 h 1134476"/>
                <a:gd name="connsiteX694" fmla="*/ 595319 w 1226658"/>
                <a:gd name="connsiteY694" fmla="*/ 402882 h 1134476"/>
                <a:gd name="connsiteX695" fmla="*/ 602516 w 1226658"/>
                <a:gd name="connsiteY695" fmla="*/ 384444 h 1134476"/>
                <a:gd name="connsiteX696" fmla="*/ 604001 w 1226658"/>
                <a:gd name="connsiteY696" fmla="*/ 376117 h 1134476"/>
                <a:gd name="connsiteX697" fmla="*/ 613282 w 1226658"/>
                <a:gd name="connsiteY697" fmla="*/ 352291 h 1134476"/>
                <a:gd name="connsiteX698" fmla="*/ 618614 w 1226658"/>
                <a:gd name="connsiteY698" fmla="*/ 345868 h 1134476"/>
                <a:gd name="connsiteX699" fmla="*/ 637604 w 1226658"/>
                <a:gd name="connsiteY699" fmla="*/ 331430 h 1134476"/>
                <a:gd name="connsiteX700" fmla="*/ 640296 w 1226658"/>
                <a:gd name="connsiteY700" fmla="*/ 325332 h 1134476"/>
                <a:gd name="connsiteX701" fmla="*/ 632538 w 1226658"/>
                <a:gd name="connsiteY701" fmla="*/ 314160 h 1134476"/>
                <a:gd name="connsiteX702" fmla="*/ 622653 w 1226658"/>
                <a:gd name="connsiteY702" fmla="*/ 311511 h 1134476"/>
                <a:gd name="connsiteX703" fmla="*/ 612037 w 1226658"/>
                <a:gd name="connsiteY703" fmla="*/ 315893 h 1134476"/>
                <a:gd name="connsiteX704" fmla="*/ 611040 w 1226658"/>
                <a:gd name="connsiteY704" fmla="*/ 323676 h 1134476"/>
                <a:gd name="connsiteX705" fmla="*/ 612084 w 1226658"/>
                <a:gd name="connsiteY705" fmla="*/ 334562 h 1134476"/>
                <a:gd name="connsiteX706" fmla="*/ 612435 w 1226658"/>
                <a:gd name="connsiteY706" fmla="*/ 335213 h 1134476"/>
                <a:gd name="connsiteX707" fmla="*/ 612974 w 1226658"/>
                <a:gd name="connsiteY707" fmla="*/ 335975 h 1134476"/>
                <a:gd name="connsiteX708" fmla="*/ 612127 w 1226658"/>
                <a:gd name="connsiteY708" fmla="*/ 335478 h 1134476"/>
                <a:gd name="connsiteX709" fmla="*/ 612084 w 1226658"/>
                <a:gd name="connsiteY709" fmla="*/ 334567 h 1134476"/>
                <a:gd name="connsiteX710" fmla="*/ 610813 w 1226658"/>
                <a:gd name="connsiteY710" fmla="*/ 332222 h 1134476"/>
                <a:gd name="connsiteX711" fmla="*/ 605113 w 1226658"/>
                <a:gd name="connsiteY711" fmla="*/ 326364 h 1134476"/>
                <a:gd name="connsiteX712" fmla="*/ 600325 w 1226658"/>
                <a:gd name="connsiteY712" fmla="*/ 324592 h 1134476"/>
                <a:gd name="connsiteX713" fmla="*/ 590453 w 1226658"/>
                <a:gd name="connsiteY713" fmla="*/ 327626 h 1134476"/>
                <a:gd name="connsiteX714" fmla="*/ 586405 w 1226658"/>
                <a:gd name="connsiteY714" fmla="*/ 335119 h 1134476"/>
                <a:gd name="connsiteX715" fmla="*/ 578656 w 1226658"/>
                <a:gd name="connsiteY715" fmla="*/ 355791 h 1134476"/>
                <a:gd name="connsiteX716" fmla="*/ 571938 w 1226658"/>
                <a:gd name="connsiteY716" fmla="*/ 376746 h 1134476"/>
                <a:gd name="connsiteX717" fmla="*/ 571300 w 1226658"/>
                <a:gd name="connsiteY717" fmla="*/ 378312 h 1134476"/>
                <a:gd name="connsiteX718" fmla="*/ 570560 w 1226658"/>
                <a:gd name="connsiteY718" fmla="*/ 379835 h 1134476"/>
                <a:gd name="connsiteX719" fmla="*/ 566315 w 1226658"/>
                <a:gd name="connsiteY719" fmla="*/ 381722 h 1134476"/>
                <a:gd name="connsiteX720" fmla="*/ 563602 w 1226658"/>
                <a:gd name="connsiteY720" fmla="*/ 377833 h 1134476"/>
                <a:gd name="connsiteX721" fmla="*/ 569165 w 1226658"/>
                <a:gd name="connsiteY721" fmla="*/ 359997 h 1134476"/>
                <a:gd name="connsiteX722" fmla="*/ 570273 w 1226658"/>
                <a:gd name="connsiteY722" fmla="*/ 335097 h 1134476"/>
                <a:gd name="connsiteX723" fmla="*/ 567432 w 1226658"/>
                <a:gd name="connsiteY723" fmla="*/ 331037 h 1134476"/>
                <a:gd name="connsiteX724" fmla="*/ 561775 w 1226658"/>
                <a:gd name="connsiteY724" fmla="*/ 332162 h 1134476"/>
                <a:gd name="connsiteX725" fmla="*/ 559507 w 1226658"/>
                <a:gd name="connsiteY725" fmla="*/ 343715 h 1134476"/>
                <a:gd name="connsiteX726" fmla="*/ 556131 w 1226658"/>
                <a:gd name="connsiteY726" fmla="*/ 346501 h 1134476"/>
                <a:gd name="connsiteX727" fmla="*/ 540953 w 1226658"/>
                <a:gd name="connsiteY727" fmla="*/ 344896 h 1134476"/>
                <a:gd name="connsiteX728" fmla="*/ 539216 w 1226658"/>
                <a:gd name="connsiteY728" fmla="*/ 343874 h 1134476"/>
                <a:gd name="connsiteX729" fmla="*/ 540675 w 1226658"/>
                <a:gd name="connsiteY729" fmla="*/ 343180 h 1134476"/>
                <a:gd name="connsiteX730" fmla="*/ 548039 w 1226658"/>
                <a:gd name="connsiteY730" fmla="*/ 339120 h 1134476"/>
                <a:gd name="connsiteX731" fmla="*/ 549374 w 1226658"/>
                <a:gd name="connsiteY731" fmla="*/ 332962 h 1134476"/>
                <a:gd name="connsiteX732" fmla="*/ 540846 w 1226658"/>
                <a:gd name="connsiteY732" fmla="*/ 322440 h 1134476"/>
                <a:gd name="connsiteX733" fmla="*/ 530234 w 1226658"/>
                <a:gd name="connsiteY733" fmla="*/ 321464 h 1134476"/>
                <a:gd name="connsiteX734" fmla="*/ 525347 w 1226658"/>
                <a:gd name="connsiteY734" fmla="*/ 326133 h 1134476"/>
                <a:gd name="connsiteX735" fmla="*/ 520730 w 1226658"/>
                <a:gd name="connsiteY735" fmla="*/ 327528 h 1134476"/>
                <a:gd name="connsiteX736" fmla="*/ 521290 w 1226658"/>
                <a:gd name="connsiteY736" fmla="*/ 323505 h 1134476"/>
                <a:gd name="connsiteX737" fmla="*/ 528941 w 1226658"/>
                <a:gd name="connsiteY737" fmla="*/ 312298 h 1134476"/>
                <a:gd name="connsiteX738" fmla="*/ 526447 w 1226658"/>
                <a:gd name="connsiteY738" fmla="*/ 303295 h 1134476"/>
                <a:gd name="connsiteX739" fmla="*/ 523486 w 1226658"/>
                <a:gd name="connsiteY739" fmla="*/ 301618 h 1134476"/>
                <a:gd name="connsiteX740" fmla="*/ 524042 w 1226658"/>
                <a:gd name="connsiteY740" fmla="*/ 301066 h 1134476"/>
                <a:gd name="connsiteX741" fmla="*/ 523528 w 1226658"/>
                <a:gd name="connsiteY741" fmla="*/ 301104 h 1134476"/>
                <a:gd name="connsiteX742" fmla="*/ 523486 w 1226658"/>
                <a:gd name="connsiteY742" fmla="*/ 301502 h 1134476"/>
                <a:gd name="connsiteX743" fmla="*/ 513254 w 1226658"/>
                <a:gd name="connsiteY743" fmla="*/ 304827 h 1134476"/>
                <a:gd name="connsiteX744" fmla="*/ 577346 w 1226658"/>
                <a:gd name="connsiteY744" fmla="*/ 492576 h 1134476"/>
                <a:gd name="connsiteX745" fmla="*/ 578639 w 1226658"/>
                <a:gd name="connsiteY745" fmla="*/ 493569 h 1134476"/>
                <a:gd name="connsiteX746" fmla="*/ 580907 w 1226658"/>
                <a:gd name="connsiteY746" fmla="*/ 491926 h 1134476"/>
                <a:gd name="connsiteX747" fmla="*/ 578759 w 1226658"/>
                <a:gd name="connsiteY747" fmla="*/ 490193 h 1134476"/>
                <a:gd name="connsiteX748" fmla="*/ 577346 w 1226658"/>
                <a:gd name="connsiteY748" fmla="*/ 492576 h 1134476"/>
                <a:gd name="connsiteX749" fmla="*/ 393226 w 1226658"/>
                <a:gd name="connsiteY749" fmla="*/ 334768 h 1134476"/>
                <a:gd name="connsiteX750" fmla="*/ 392965 w 1226658"/>
                <a:gd name="connsiteY750" fmla="*/ 348410 h 1134476"/>
                <a:gd name="connsiteX751" fmla="*/ 396294 w 1226658"/>
                <a:gd name="connsiteY751" fmla="*/ 351679 h 1134476"/>
                <a:gd name="connsiteX752" fmla="*/ 413945 w 1226658"/>
                <a:gd name="connsiteY752" fmla="*/ 346112 h 1134476"/>
                <a:gd name="connsiteX753" fmla="*/ 413719 w 1226658"/>
                <a:gd name="connsiteY753" fmla="*/ 345829 h 1134476"/>
                <a:gd name="connsiteX754" fmla="*/ 414497 w 1226658"/>
                <a:gd name="connsiteY754" fmla="*/ 345290 h 1134476"/>
                <a:gd name="connsiteX755" fmla="*/ 413980 w 1226658"/>
                <a:gd name="connsiteY755" fmla="*/ 346095 h 1134476"/>
                <a:gd name="connsiteX756" fmla="*/ 413941 w 1226658"/>
                <a:gd name="connsiteY756" fmla="*/ 346112 h 1134476"/>
                <a:gd name="connsiteX757" fmla="*/ 420591 w 1226658"/>
                <a:gd name="connsiteY757" fmla="*/ 349946 h 1134476"/>
                <a:gd name="connsiteX758" fmla="*/ 428473 w 1226658"/>
                <a:gd name="connsiteY758" fmla="*/ 347541 h 1134476"/>
                <a:gd name="connsiteX759" fmla="*/ 433103 w 1226658"/>
                <a:gd name="connsiteY759" fmla="*/ 342697 h 1134476"/>
                <a:gd name="connsiteX760" fmla="*/ 438948 w 1226658"/>
                <a:gd name="connsiteY760" fmla="*/ 334443 h 1134476"/>
                <a:gd name="connsiteX761" fmla="*/ 451392 w 1226658"/>
                <a:gd name="connsiteY761" fmla="*/ 327061 h 1134476"/>
                <a:gd name="connsiteX762" fmla="*/ 458683 w 1226658"/>
                <a:gd name="connsiteY762" fmla="*/ 323231 h 1134476"/>
                <a:gd name="connsiteX763" fmla="*/ 465859 w 1226658"/>
                <a:gd name="connsiteY763" fmla="*/ 316115 h 1134476"/>
                <a:gd name="connsiteX764" fmla="*/ 471670 w 1226658"/>
                <a:gd name="connsiteY764" fmla="*/ 313103 h 1134476"/>
                <a:gd name="connsiteX765" fmla="*/ 489638 w 1226658"/>
                <a:gd name="connsiteY765" fmla="*/ 308772 h 1134476"/>
                <a:gd name="connsiteX766" fmla="*/ 496296 w 1226658"/>
                <a:gd name="connsiteY766" fmla="*/ 307814 h 1134476"/>
                <a:gd name="connsiteX767" fmla="*/ 495783 w 1226658"/>
                <a:gd name="connsiteY767" fmla="*/ 308272 h 1134476"/>
                <a:gd name="connsiteX768" fmla="*/ 495993 w 1226658"/>
                <a:gd name="connsiteY768" fmla="*/ 308272 h 1134476"/>
                <a:gd name="connsiteX769" fmla="*/ 496189 w 1226658"/>
                <a:gd name="connsiteY769" fmla="*/ 307968 h 1134476"/>
                <a:gd name="connsiteX770" fmla="*/ 505839 w 1226658"/>
                <a:gd name="connsiteY770" fmla="*/ 304557 h 1134476"/>
                <a:gd name="connsiteX771" fmla="*/ 513357 w 1226658"/>
                <a:gd name="connsiteY771" fmla="*/ 304579 h 1134476"/>
                <a:gd name="connsiteX772" fmla="*/ 523524 w 1226658"/>
                <a:gd name="connsiteY772" fmla="*/ 301100 h 1134476"/>
                <a:gd name="connsiteX773" fmla="*/ 523302 w 1226658"/>
                <a:gd name="connsiteY773" fmla="*/ 274313 h 1134476"/>
                <a:gd name="connsiteX774" fmla="*/ 516900 w 1226658"/>
                <a:gd name="connsiteY774" fmla="*/ 262610 h 1134476"/>
                <a:gd name="connsiteX775" fmla="*/ 508992 w 1226658"/>
                <a:gd name="connsiteY775" fmla="*/ 260166 h 1134476"/>
                <a:gd name="connsiteX776" fmla="*/ 496557 w 1226658"/>
                <a:gd name="connsiteY776" fmla="*/ 255442 h 1134476"/>
                <a:gd name="connsiteX777" fmla="*/ 490173 w 1226658"/>
                <a:gd name="connsiteY777" fmla="*/ 249849 h 1134476"/>
                <a:gd name="connsiteX778" fmla="*/ 474152 w 1226658"/>
                <a:gd name="connsiteY778" fmla="*/ 243123 h 1134476"/>
                <a:gd name="connsiteX779" fmla="*/ 458807 w 1226658"/>
                <a:gd name="connsiteY779" fmla="*/ 243367 h 1134476"/>
                <a:gd name="connsiteX780" fmla="*/ 450395 w 1226658"/>
                <a:gd name="connsiteY780" fmla="*/ 244419 h 1134476"/>
                <a:gd name="connsiteX781" fmla="*/ 445722 w 1226658"/>
                <a:gd name="connsiteY781" fmla="*/ 248972 h 1134476"/>
                <a:gd name="connsiteX782" fmla="*/ 444169 w 1226658"/>
                <a:gd name="connsiteY782" fmla="*/ 259058 h 1134476"/>
                <a:gd name="connsiteX783" fmla="*/ 439432 w 1226658"/>
                <a:gd name="connsiteY783" fmla="*/ 267638 h 1134476"/>
                <a:gd name="connsiteX784" fmla="*/ 423642 w 1226658"/>
                <a:gd name="connsiteY784" fmla="*/ 280680 h 1134476"/>
                <a:gd name="connsiteX785" fmla="*/ 418648 w 1226658"/>
                <a:gd name="connsiteY785" fmla="*/ 289093 h 1134476"/>
                <a:gd name="connsiteX786" fmla="*/ 416932 w 1226658"/>
                <a:gd name="connsiteY786" fmla="*/ 291836 h 1134476"/>
                <a:gd name="connsiteX787" fmla="*/ 391669 w 1226658"/>
                <a:gd name="connsiteY787" fmla="*/ 311823 h 1134476"/>
                <a:gd name="connsiteX788" fmla="*/ 386671 w 1226658"/>
                <a:gd name="connsiteY788" fmla="*/ 316248 h 1134476"/>
                <a:gd name="connsiteX789" fmla="*/ 390149 w 1226658"/>
                <a:gd name="connsiteY789" fmla="*/ 323338 h 1134476"/>
                <a:gd name="connsiteX790" fmla="*/ 393226 w 1226658"/>
                <a:gd name="connsiteY790" fmla="*/ 334768 h 1134476"/>
                <a:gd name="connsiteX791" fmla="*/ 605238 w 1226658"/>
                <a:gd name="connsiteY791" fmla="*/ 465751 h 1134476"/>
                <a:gd name="connsiteX792" fmla="*/ 605661 w 1226658"/>
                <a:gd name="connsiteY792" fmla="*/ 465250 h 1134476"/>
                <a:gd name="connsiteX793" fmla="*/ 605310 w 1226658"/>
                <a:gd name="connsiteY793" fmla="*/ 464809 h 1134476"/>
                <a:gd name="connsiteX794" fmla="*/ 605190 w 1226658"/>
                <a:gd name="connsiteY794" fmla="*/ 464826 h 1134476"/>
                <a:gd name="connsiteX795" fmla="*/ 605238 w 1226658"/>
                <a:gd name="connsiteY795" fmla="*/ 465751 h 1134476"/>
                <a:gd name="connsiteX796" fmla="*/ 604938 w 1226658"/>
                <a:gd name="connsiteY796" fmla="*/ 469713 h 1134476"/>
                <a:gd name="connsiteX797" fmla="*/ 605362 w 1226658"/>
                <a:gd name="connsiteY797" fmla="*/ 468185 h 1134476"/>
                <a:gd name="connsiteX798" fmla="*/ 605238 w 1226658"/>
                <a:gd name="connsiteY798" fmla="*/ 465751 h 1134476"/>
                <a:gd name="connsiteX799" fmla="*/ 603663 w 1226658"/>
                <a:gd name="connsiteY799" fmla="*/ 467937 h 1134476"/>
                <a:gd name="connsiteX800" fmla="*/ 604938 w 1226658"/>
                <a:gd name="connsiteY800" fmla="*/ 469713 h 1134476"/>
                <a:gd name="connsiteX801" fmla="*/ 513254 w 1226658"/>
                <a:gd name="connsiteY801" fmla="*/ 304827 h 1134476"/>
                <a:gd name="connsiteX802" fmla="*/ 513682 w 1226658"/>
                <a:gd name="connsiteY802" fmla="*/ 304588 h 1134476"/>
                <a:gd name="connsiteX803" fmla="*/ 513366 w 1226658"/>
                <a:gd name="connsiteY803" fmla="*/ 304588 h 1134476"/>
                <a:gd name="connsiteX804" fmla="*/ 513010 w 1226658"/>
                <a:gd name="connsiteY804" fmla="*/ 304870 h 1134476"/>
                <a:gd name="connsiteX805" fmla="*/ 513254 w 1226658"/>
                <a:gd name="connsiteY805" fmla="*/ 304827 h 1134476"/>
                <a:gd name="connsiteX806" fmla="*/ 753170 w 1226658"/>
                <a:gd name="connsiteY806" fmla="*/ 174880 h 1134476"/>
                <a:gd name="connsiteX807" fmla="*/ 761865 w 1226658"/>
                <a:gd name="connsiteY807" fmla="*/ 181405 h 1134476"/>
                <a:gd name="connsiteX808" fmla="*/ 766935 w 1226658"/>
                <a:gd name="connsiteY808" fmla="*/ 176177 h 1134476"/>
                <a:gd name="connsiteX809" fmla="*/ 758138 w 1226658"/>
                <a:gd name="connsiteY809" fmla="*/ 167862 h 1134476"/>
                <a:gd name="connsiteX810" fmla="*/ 753170 w 1226658"/>
                <a:gd name="connsiteY810" fmla="*/ 174880 h 1134476"/>
                <a:gd name="connsiteX811" fmla="*/ 609474 w 1226658"/>
                <a:gd name="connsiteY811" fmla="*/ 481913 h 1134476"/>
                <a:gd name="connsiteX812" fmla="*/ 603650 w 1226658"/>
                <a:gd name="connsiteY812" fmla="*/ 484835 h 1134476"/>
                <a:gd name="connsiteX813" fmla="*/ 601960 w 1226658"/>
                <a:gd name="connsiteY813" fmla="*/ 490706 h 1134476"/>
                <a:gd name="connsiteX814" fmla="*/ 604553 w 1226658"/>
                <a:gd name="connsiteY814" fmla="*/ 492080 h 1134476"/>
                <a:gd name="connsiteX815" fmla="*/ 611605 w 1226658"/>
                <a:gd name="connsiteY815" fmla="*/ 483517 h 1134476"/>
                <a:gd name="connsiteX816" fmla="*/ 610822 w 1226658"/>
                <a:gd name="connsiteY816" fmla="*/ 482238 h 1134476"/>
                <a:gd name="connsiteX817" fmla="*/ 609474 w 1226658"/>
                <a:gd name="connsiteY817" fmla="*/ 481913 h 1134476"/>
                <a:gd name="connsiteX818" fmla="*/ 628576 w 1226658"/>
                <a:gd name="connsiteY818" fmla="*/ 435583 h 1134476"/>
                <a:gd name="connsiteX819" fmla="*/ 629115 w 1226658"/>
                <a:gd name="connsiteY819" fmla="*/ 434475 h 1134476"/>
                <a:gd name="connsiteX820" fmla="*/ 628400 w 1226658"/>
                <a:gd name="connsiteY820" fmla="*/ 433444 h 1134476"/>
                <a:gd name="connsiteX821" fmla="*/ 627416 w 1226658"/>
                <a:gd name="connsiteY821" fmla="*/ 434038 h 1134476"/>
                <a:gd name="connsiteX822" fmla="*/ 628576 w 1226658"/>
                <a:gd name="connsiteY822" fmla="*/ 435583 h 1134476"/>
                <a:gd name="connsiteX823" fmla="*/ 613483 w 1226658"/>
                <a:gd name="connsiteY823" fmla="*/ 172993 h 1134476"/>
                <a:gd name="connsiteX824" fmla="*/ 614506 w 1226658"/>
                <a:gd name="connsiteY824" fmla="*/ 175984 h 1134476"/>
                <a:gd name="connsiteX825" fmla="*/ 618759 w 1226658"/>
                <a:gd name="connsiteY825" fmla="*/ 177982 h 1134476"/>
                <a:gd name="connsiteX826" fmla="*/ 622029 w 1226658"/>
                <a:gd name="connsiteY826" fmla="*/ 175030 h 1134476"/>
                <a:gd name="connsiteX827" fmla="*/ 620642 w 1226658"/>
                <a:gd name="connsiteY827" fmla="*/ 172308 h 1134476"/>
                <a:gd name="connsiteX828" fmla="*/ 616012 w 1226658"/>
                <a:gd name="connsiteY828" fmla="*/ 171251 h 1134476"/>
                <a:gd name="connsiteX829" fmla="*/ 613483 w 1226658"/>
                <a:gd name="connsiteY829" fmla="*/ 172993 h 1134476"/>
                <a:gd name="connsiteX830" fmla="*/ 772699 w 1226658"/>
                <a:gd name="connsiteY830" fmla="*/ 704438 h 1134476"/>
                <a:gd name="connsiteX831" fmla="*/ 766691 w 1226658"/>
                <a:gd name="connsiteY831" fmla="*/ 720287 h 1134476"/>
                <a:gd name="connsiteX832" fmla="*/ 769875 w 1226658"/>
                <a:gd name="connsiteY832" fmla="*/ 723471 h 1134476"/>
                <a:gd name="connsiteX833" fmla="*/ 773149 w 1226658"/>
                <a:gd name="connsiteY833" fmla="*/ 722187 h 1134476"/>
                <a:gd name="connsiteX834" fmla="*/ 779032 w 1226658"/>
                <a:gd name="connsiteY834" fmla="*/ 714074 h 1134476"/>
                <a:gd name="connsiteX835" fmla="*/ 780303 w 1226658"/>
                <a:gd name="connsiteY835" fmla="*/ 711023 h 1134476"/>
                <a:gd name="connsiteX836" fmla="*/ 778878 w 1226658"/>
                <a:gd name="connsiteY836" fmla="*/ 704943 h 1134476"/>
                <a:gd name="connsiteX837" fmla="*/ 772699 w 1226658"/>
                <a:gd name="connsiteY837" fmla="*/ 704438 h 1134476"/>
                <a:gd name="connsiteX838" fmla="*/ 758600 w 1226658"/>
                <a:gd name="connsiteY838" fmla="*/ 604371 h 1134476"/>
                <a:gd name="connsiteX839" fmla="*/ 756670 w 1226658"/>
                <a:gd name="connsiteY839" fmla="*/ 606152 h 1134476"/>
                <a:gd name="connsiteX840" fmla="*/ 757004 w 1226658"/>
                <a:gd name="connsiteY840" fmla="*/ 609314 h 1134476"/>
                <a:gd name="connsiteX841" fmla="*/ 761206 w 1226658"/>
                <a:gd name="connsiteY841" fmla="*/ 614252 h 1134476"/>
                <a:gd name="connsiteX842" fmla="*/ 762793 w 1226658"/>
                <a:gd name="connsiteY842" fmla="*/ 614560 h 1134476"/>
                <a:gd name="connsiteX843" fmla="*/ 764192 w 1226658"/>
                <a:gd name="connsiteY843" fmla="*/ 612134 h 1134476"/>
                <a:gd name="connsiteX844" fmla="*/ 758600 w 1226658"/>
                <a:gd name="connsiteY844" fmla="*/ 604371 h 1134476"/>
                <a:gd name="connsiteX845" fmla="*/ 799833 w 1226658"/>
                <a:gd name="connsiteY845" fmla="*/ 680856 h 1134476"/>
                <a:gd name="connsiteX846" fmla="*/ 800770 w 1226658"/>
                <a:gd name="connsiteY846" fmla="*/ 688096 h 1134476"/>
                <a:gd name="connsiteX847" fmla="*/ 803051 w 1226658"/>
                <a:gd name="connsiteY847" fmla="*/ 690372 h 1134476"/>
                <a:gd name="connsiteX848" fmla="*/ 807629 w 1226658"/>
                <a:gd name="connsiteY848" fmla="*/ 690770 h 1134476"/>
                <a:gd name="connsiteX849" fmla="*/ 810509 w 1226658"/>
                <a:gd name="connsiteY849" fmla="*/ 687565 h 1134476"/>
                <a:gd name="connsiteX850" fmla="*/ 807497 w 1226658"/>
                <a:gd name="connsiteY850" fmla="*/ 681677 h 1134476"/>
                <a:gd name="connsiteX851" fmla="*/ 799833 w 1226658"/>
                <a:gd name="connsiteY851" fmla="*/ 680856 h 1134476"/>
                <a:gd name="connsiteX852" fmla="*/ 895697 w 1226658"/>
                <a:gd name="connsiteY852" fmla="*/ 573177 h 1134476"/>
                <a:gd name="connsiteX853" fmla="*/ 897820 w 1226658"/>
                <a:gd name="connsiteY853" fmla="*/ 570888 h 1134476"/>
                <a:gd name="connsiteX854" fmla="*/ 897221 w 1226658"/>
                <a:gd name="connsiteY854" fmla="*/ 567802 h 1134476"/>
                <a:gd name="connsiteX855" fmla="*/ 890075 w 1226658"/>
                <a:gd name="connsiteY855" fmla="*/ 564426 h 1134476"/>
                <a:gd name="connsiteX856" fmla="*/ 886420 w 1226658"/>
                <a:gd name="connsiteY856" fmla="*/ 567203 h 1134476"/>
                <a:gd name="connsiteX857" fmla="*/ 887888 w 1226658"/>
                <a:gd name="connsiteY857" fmla="*/ 571594 h 1134476"/>
                <a:gd name="connsiteX858" fmla="*/ 895697 w 1226658"/>
                <a:gd name="connsiteY858" fmla="*/ 573177 h 1134476"/>
                <a:gd name="connsiteX859" fmla="*/ 735155 w 1226658"/>
                <a:gd name="connsiteY859" fmla="*/ 859349 h 1134476"/>
                <a:gd name="connsiteX860" fmla="*/ 744688 w 1226658"/>
                <a:gd name="connsiteY860" fmla="*/ 853037 h 1134476"/>
                <a:gd name="connsiteX861" fmla="*/ 744573 w 1226658"/>
                <a:gd name="connsiteY861" fmla="*/ 849837 h 1134476"/>
                <a:gd name="connsiteX862" fmla="*/ 739370 w 1226658"/>
                <a:gd name="connsiteY862" fmla="*/ 846786 h 1134476"/>
                <a:gd name="connsiteX863" fmla="*/ 732929 w 1226658"/>
                <a:gd name="connsiteY863" fmla="*/ 848865 h 1134476"/>
                <a:gd name="connsiteX864" fmla="*/ 730443 w 1226658"/>
                <a:gd name="connsiteY864" fmla="*/ 854184 h 1134476"/>
                <a:gd name="connsiteX865" fmla="*/ 730362 w 1226658"/>
                <a:gd name="connsiteY865" fmla="*/ 855917 h 1134476"/>
                <a:gd name="connsiteX866" fmla="*/ 735155 w 1226658"/>
                <a:gd name="connsiteY866" fmla="*/ 859349 h 1134476"/>
                <a:gd name="connsiteX867" fmla="*/ 904949 w 1226658"/>
                <a:gd name="connsiteY867" fmla="*/ 997140 h 1134476"/>
                <a:gd name="connsiteX868" fmla="*/ 902437 w 1226658"/>
                <a:gd name="connsiteY868" fmla="*/ 997902 h 1134476"/>
                <a:gd name="connsiteX869" fmla="*/ 902826 w 1226658"/>
                <a:gd name="connsiteY869" fmla="*/ 1002215 h 1134476"/>
                <a:gd name="connsiteX870" fmla="*/ 905193 w 1226658"/>
                <a:gd name="connsiteY870" fmla="*/ 1004572 h 1134476"/>
                <a:gd name="connsiteX871" fmla="*/ 915518 w 1226658"/>
                <a:gd name="connsiteY871" fmla="*/ 1012968 h 1134476"/>
                <a:gd name="connsiteX872" fmla="*/ 928359 w 1226658"/>
                <a:gd name="connsiteY872" fmla="*/ 1016704 h 1134476"/>
                <a:gd name="connsiteX873" fmla="*/ 929990 w 1226658"/>
                <a:gd name="connsiteY873" fmla="*/ 1016460 h 1134476"/>
                <a:gd name="connsiteX874" fmla="*/ 932206 w 1226658"/>
                <a:gd name="connsiteY874" fmla="*/ 1014393 h 1134476"/>
                <a:gd name="connsiteX875" fmla="*/ 932074 w 1226658"/>
                <a:gd name="connsiteY875" fmla="*/ 1012775 h 1134476"/>
                <a:gd name="connsiteX876" fmla="*/ 904949 w 1226658"/>
                <a:gd name="connsiteY876" fmla="*/ 997140 h 1134476"/>
                <a:gd name="connsiteX877" fmla="*/ 691615 w 1226658"/>
                <a:gd name="connsiteY877" fmla="*/ 916761 h 1134476"/>
                <a:gd name="connsiteX878" fmla="*/ 688585 w 1226658"/>
                <a:gd name="connsiteY878" fmla="*/ 920407 h 1134476"/>
                <a:gd name="connsiteX879" fmla="*/ 689505 w 1226658"/>
                <a:gd name="connsiteY879" fmla="*/ 923133 h 1134476"/>
                <a:gd name="connsiteX880" fmla="*/ 696129 w 1226658"/>
                <a:gd name="connsiteY880" fmla="*/ 925273 h 1134476"/>
                <a:gd name="connsiteX881" fmla="*/ 698975 w 1226658"/>
                <a:gd name="connsiteY881" fmla="*/ 925444 h 1134476"/>
                <a:gd name="connsiteX882" fmla="*/ 701859 w 1226658"/>
                <a:gd name="connsiteY882" fmla="*/ 924070 h 1134476"/>
                <a:gd name="connsiteX883" fmla="*/ 701816 w 1226658"/>
                <a:gd name="connsiteY883" fmla="*/ 919513 h 1134476"/>
                <a:gd name="connsiteX884" fmla="*/ 691615 w 1226658"/>
                <a:gd name="connsiteY884" fmla="*/ 916761 h 1134476"/>
                <a:gd name="connsiteX885" fmla="*/ 781467 w 1226658"/>
                <a:gd name="connsiteY885" fmla="*/ 266350 h 1134476"/>
                <a:gd name="connsiteX886" fmla="*/ 778099 w 1226658"/>
                <a:gd name="connsiteY886" fmla="*/ 270774 h 1134476"/>
                <a:gd name="connsiteX887" fmla="*/ 779229 w 1226658"/>
                <a:gd name="connsiteY887" fmla="*/ 271921 h 1134476"/>
                <a:gd name="connsiteX888" fmla="*/ 782627 w 1226658"/>
                <a:gd name="connsiteY888" fmla="*/ 267441 h 1134476"/>
                <a:gd name="connsiteX889" fmla="*/ 781467 w 1226658"/>
                <a:gd name="connsiteY889" fmla="*/ 266350 h 1134476"/>
                <a:gd name="connsiteX890" fmla="*/ 753589 w 1226658"/>
                <a:gd name="connsiteY890" fmla="*/ 694142 h 1134476"/>
                <a:gd name="connsiteX891" fmla="*/ 753760 w 1226658"/>
                <a:gd name="connsiteY891" fmla="*/ 690954 h 1134476"/>
                <a:gd name="connsiteX892" fmla="*/ 751492 w 1226658"/>
                <a:gd name="connsiteY892" fmla="*/ 688759 h 1134476"/>
                <a:gd name="connsiteX893" fmla="*/ 747876 w 1226658"/>
                <a:gd name="connsiteY893" fmla="*/ 688250 h 1134476"/>
                <a:gd name="connsiteX894" fmla="*/ 739708 w 1226658"/>
                <a:gd name="connsiteY894" fmla="*/ 688686 h 1134476"/>
                <a:gd name="connsiteX895" fmla="*/ 735078 w 1226658"/>
                <a:gd name="connsiteY895" fmla="*/ 690325 h 1134476"/>
                <a:gd name="connsiteX896" fmla="*/ 727743 w 1226658"/>
                <a:gd name="connsiteY896" fmla="*/ 697287 h 1134476"/>
                <a:gd name="connsiteX897" fmla="*/ 727251 w 1226658"/>
                <a:gd name="connsiteY897" fmla="*/ 702080 h 1134476"/>
                <a:gd name="connsiteX898" fmla="*/ 730632 w 1226658"/>
                <a:gd name="connsiteY898" fmla="*/ 705473 h 1134476"/>
                <a:gd name="connsiteX899" fmla="*/ 737303 w 1226658"/>
                <a:gd name="connsiteY899" fmla="*/ 705580 h 1134476"/>
                <a:gd name="connsiteX900" fmla="*/ 753589 w 1226658"/>
                <a:gd name="connsiteY900" fmla="*/ 694142 h 1134476"/>
                <a:gd name="connsiteX901" fmla="*/ 904850 w 1226658"/>
                <a:gd name="connsiteY901" fmla="*/ 765350 h 1134476"/>
                <a:gd name="connsiteX902" fmla="*/ 901598 w 1226658"/>
                <a:gd name="connsiteY902" fmla="*/ 769082 h 1134476"/>
                <a:gd name="connsiteX903" fmla="*/ 901504 w 1226658"/>
                <a:gd name="connsiteY903" fmla="*/ 770682 h 1134476"/>
                <a:gd name="connsiteX904" fmla="*/ 904397 w 1226658"/>
                <a:gd name="connsiteY904" fmla="*/ 772475 h 1134476"/>
                <a:gd name="connsiteX905" fmla="*/ 908308 w 1226658"/>
                <a:gd name="connsiteY905" fmla="*/ 769728 h 1134476"/>
                <a:gd name="connsiteX906" fmla="*/ 908958 w 1226658"/>
                <a:gd name="connsiteY906" fmla="*/ 766664 h 1134476"/>
                <a:gd name="connsiteX907" fmla="*/ 904850 w 1226658"/>
                <a:gd name="connsiteY907" fmla="*/ 765350 h 1134476"/>
                <a:gd name="connsiteX908" fmla="*/ 843950 w 1226658"/>
                <a:gd name="connsiteY908" fmla="*/ 551170 h 1134476"/>
                <a:gd name="connsiteX909" fmla="*/ 843552 w 1226658"/>
                <a:gd name="connsiteY909" fmla="*/ 550181 h 1134476"/>
                <a:gd name="connsiteX910" fmla="*/ 843133 w 1226658"/>
                <a:gd name="connsiteY910" fmla="*/ 551152 h 1134476"/>
                <a:gd name="connsiteX911" fmla="*/ 843950 w 1226658"/>
                <a:gd name="connsiteY911" fmla="*/ 551170 h 1134476"/>
                <a:gd name="connsiteX912" fmla="*/ 852324 w 1226658"/>
                <a:gd name="connsiteY912" fmla="*/ 573742 h 1134476"/>
                <a:gd name="connsiteX913" fmla="*/ 859398 w 1226658"/>
                <a:gd name="connsiteY913" fmla="*/ 582955 h 1134476"/>
                <a:gd name="connsiteX914" fmla="*/ 879586 w 1226658"/>
                <a:gd name="connsiteY914" fmla="*/ 570656 h 1134476"/>
                <a:gd name="connsiteX915" fmla="*/ 882667 w 1226658"/>
                <a:gd name="connsiteY915" fmla="*/ 562762 h 1134476"/>
                <a:gd name="connsiteX916" fmla="*/ 879424 w 1226658"/>
                <a:gd name="connsiteY916" fmla="*/ 555479 h 1134476"/>
                <a:gd name="connsiteX917" fmla="*/ 866578 w 1226658"/>
                <a:gd name="connsiteY917" fmla="*/ 555346 h 1134476"/>
                <a:gd name="connsiteX918" fmla="*/ 852697 w 1226658"/>
                <a:gd name="connsiteY918" fmla="*/ 572103 h 1134476"/>
                <a:gd name="connsiteX919" fmla="*/ 852324 w 1226658"/>
                <a:gd name="connsiteY919" fmla="*/ 573742 h 1134476"/>
                <a:gd name="connsiteX920" fmla="*/ 950542 w 1226658"/>
                <a:gd name="connsiteY920" fmla="*/ 740348 h 1134476"/>
                <a:gd name="connsiteX921" fmla="*/ 948009 w 1226658"/>
                <a:gd name="connsiteY921" fmla="*/ 741169 h 1134476"/>
                <a:gd name="connsiteX922" fmla="*/ 945317 w 1226658"/>
                <a:gd name="connsiteY922" fmla="*/ 745093 h 1134476"/>
                <a:gd name="connsiteX923" fmla="*/ 946879 w 1226658"/>
                <a:gd name="connsiteY923" fmla="*/ 749308 h 1134476"/>
                <a:gd name="connsiteX924" fmla="*/ 949721 w 1226658"/>
                <a:gd name="connsiteY924" fmla="*/ 750185 h 1134476"/>
                <a:gd name="connsiteX925" fmla="*/ 952331 w 1226658"/>
                <a:gd name="connsiteY925" fmla="*/ 746826 h 1134476"/>
                <a:gd name="connsiteX926" fmla="*/ 951381 w 1226658"/>
                <a:gd name="connsiteY926" fmla="*/ 741623 h 1134476"/>
                <a:gd name="connsiteX927" fmla="*/ 950542 w 1226658"/>
                <a:gd name="connsiteY927" fmla="*/ 740348 h 1134476"/>
                <a:gd name="connsiteX928" fmla="*/ 816924 w 1226658"/>
                <a:gd name="connsiteY928" fmla="*/ 677368 h 1134476"/>
                <a:gd name="connsiteX929" fmla="*/ 815541 w 1226658"/>
                <a:gd name="connsiteY929" fmla="*/ 679974 h 1134476"/>
                <a:gd name="connsiteX930" fmla="*/ 819876 w 1226658"/>
                <a:gd name="connsiteY930" fmla="*/ 684548 h 1134476"/>
                <a:gd name="connsiteX931" fmla="*/ 823689 w 1226658"/>
                <a:gd name="connsiteY931" fmla="*/ 683004 h 1134476"/>
                <a:gd name="connsiteX932" fmla="*/ 823526 w 1226658"/>
                <a:gd name="connsiteY932" fmla="*/ 680834 h 1134476"/>
                <a:gd name="connsiteX933" fmla="*/ 816924 w 1226658"/>
                <a:gd name="connsiteY933" fmla="*/ 677368 h 1134476"/>
                <a:gd name="connsiteX934" fmla="*/ 855050 w 1226658"/>
                <a:gd name="connsiteY934" fmla="*/ 522911 h 1134476"/>
                <a:gd name="connsiteX935" fmla="*/ 852162 w 1226658"/>
                <a:gd name="connsiteY935" fmla="*/ 524648 h 1134476"/>
                <a:gd name="connsiteX936" fmla="*/ 843766 w 1226658"/>
                <a:gd name="connsiteY936" fmla="*/ 529877 h 1134476"/>
                <a:gd name="connsiteX937" fmla="*/ 843488 w 1226658"/>
                <a:gd name="connsiteY937" fmla="*/ 532902 h 1134476"/>
                <a:gd name="connsiteX938" fmla="*/ 844703 w 1226658"/>
                <a:gd name="connsiteY938" fmla="*/ 533976 h 1134476"/>
                <a:gd name="connsiteX939" fmla="*/ 849526 w 1226658"/>
                <a:gd name="connsiteY939" fmla="*/ 533797 h 1134476"/>
                <a:gd name="connsiteX940" fmla="*/ 857408 w 1226658"/>
                <a:gd name="connsiteY940" fmla="*/ 527566 h 1134476"/>
                <a:gd name="connsiteX941" fmla="*/ 857990 w 1226658"/>
                <a:gd name="connsiteY941" fmla="*/ 523142 h 1134476"/>
                <a:gd name="connsiteX942" fmla="*/ 855050 w 1226658"/>
                <a:gd name="connsiteY942" fmla="*/ 522911 h 1134476"/>
                <a:gd name="connsiteX943" fmla="*/ 875804 w 1226658"/>
                <a:gd name="connsiteY943" fmla="*/ 526000 h 1134476"/>
                <a:gd name="connsiteX944" fmla="*/ 873266 w 1226658"/>
                <a:gd name="connsiteY944" fmla="*/ 524917 h 1134476"/>
                <a:gd name="connsiteX945" fmla="*/ 870100 w 1226658"/>
                <a:gd name="connsiteY945" fmla="*/ 527891 h 1134476"/>
                <a:gd name="connsiteX946" fmla="*/ 871700 w 1226658"/>
                <a:gd name="connsiteY946" fmla="*/ 531533 h 1134476"/>
                <a:gd name="connsiteX947" fmla="*/ 875038 w 1226658"/>
                <a:gd name="connsiteY947" fmla="*/ 530288 h 1134476"/>
                <a:gd name="connsiteX948" fmla="*/ 875804 w 1226658"/>
                <a:gd name="connsiteY948" fmla="*/ 526000 h 1134476"/>
                <a:gd name="connsiteX949" fmla="*/ 864396 w 1226658"/>
                <a:gd name="connsiteY949" fmla="*/ 513745 h 1134476"/>
                <a:gd name="connsiteX950" fmla="*/ 861858 w 1226658"/>
                <a:gd name="connsiteY950" fmla="*/ 513646 h 1134476"/>
                <a:gd name="connsiteX951" fmla="*/ 861002 w 1226658"/>
                <a:gd name="connsiteY951" fmla="*/ 514827 h 1134476"/>
                <a:gd name="connsiteX952" fmla="*/ 863223 w 1226658"/>
                <a:gd name="connsiteY952" fmla="*/ 515974 h 1134476"/>
                <a:gd name="connsiteX953" fmla="*/ 864396 w 1226658"/>
                <a:gd name="connsiteY953" fmla="*/ 513745 h 1134476"/>
                <a:gd name="connsiteX954" fmla="*/ 759336 w 1226658"/>
                <a:gd name="connsiteY954" fmla="*/ 278019 h 1134476"/>
                <a:gd name="connsiteX955" fmla="*/ 763020 w 1226658"/>
                <a:gd name="connsiteY955" fmla="*/ 276949 h 1134476"/>
                <a:gd name="connsiteX956" fmla="*/ 749661 w 1226658"/>
                <a:gd name="connsiteY956" fmla="*/ 274163 h 1134476"/>
                <a:gd name="connsiteX957" fmla="*/ 759336 w 1226658"/>
                <a:gd name="connsiteY957" fmla="*/ 278019 h 1134476"/>
                <a:gd name="connsiteX958" fmla="*/ 579614 w 1226658"/>
                <a:gd name="connsiteY958" fmla="*/ 1026734 h 1134476"/>
                <a:gd name="connsiteX959" fmla="*/ 576242 w 1226658"/>
                <a:gd name="connsiteY959" fmla="*/ 1026884 h 1134476"/>
                <a:gd name="connsiteX960" fmla="*/ 573170 w 1226658"/>
                <a:gd name="connsiteY960" fmla="*/ 1028330 h 1134476"/>
                <a:gd name="connsiteX961" fmla="*/ 573093 w 1226658"/>
                <a:gd name="connsiteY961" fmla="*/ 1028373 h 1134476"/>
                <a:gd name="connsiteX962" fmla="*/ 580094 w 1226658"/>
                <a:gd name="connsiteY962" fmla="*/ 1031745 h 1134476"/>
                <a:gd name="connsiteX963" fmla="*/ 581386 w 1226658"/>
                <a:gd name="connsiteY963" fmla="*/ 1030200 h 1134476"/>
                <a:gd name="connsiteX964" fmla="*/ 581121 w 1226658"/>
                <a:gd name="connsiteY964" fmla="*/ 1027363 h 1134476"/>
                <a:gd name="connsiteX965" fmla="*/ 579614 w 1226658"/>
                <a:gd name="connsiteY965" fmla="*/ 1026734 h 1134476"/>
                <a:gd name="connsiteX966" fmla="*/ 1043715 w 1226658"/>
                <a:gd name="connsiteY966" fmla="*/ 1043739 h 1134476"/>
                <a:gd name="connsiteX967" fmla="*/ 1044040 w 1226658"/>
                <a:gd name="connsiteY967" fmla="*/ 1044120 h 1134476"/>
                <a:gd name="connsiteX968" fmla="*/ 1044096 w 1226658"/>
                <a:gd name="connsiteY968" fmla="*/ 1044098 h 1134476"/>
                <a:gd name="connsiteX969" fmla="*/ 1043715 w 1226658"/>
                <a:gd name="connsiteY969" fmla="*/ 1043739 h 1134476"/>
                <a:gd name="connsiteX970" fmla="*/ 1221370 w 1226658"/>
                <a:gd name="connsiteY970" fmla="*/ 61210 h 1134476"/>
                <a:gd name="connsiteX971" fmla="*/ 1218070 w 1226658"/>
                <a:gd name="connsiteY971" fmla="*/ 56354 h 1134476"/>
                <a:gd name="connsiteX972" fmla="*/ 1218524 w 1226658"/>
                <a:gd name="connsiteY972" fmla="*/ 44531 h 1134476"/>
                <a:gd name="connsiteX973" fmla="*/ 1216752 w 1226658"/>
                <a:gd name="connsiteY973" fmla="*/ 41920 h 1134476"/>
                <a:gd name="connsiteX974" fmla="*/ 1205575 w 1226658"/>
                <a:gd name="connsiteY974" fmla="*/ 38317 h 1134476"/>
                <a:gd name="connsiteX975" fmla="*/ 1195930 w 1226658"/>
                <a:gd name="connsiteY975" fmla="*/ 39520 h 1134476"/>
                <a:gd name="connsiteX976" fmla="*/ 1192238 w 1226658"/>
                <a:gd name="connsiteY976" fmla="*/ 40701 h 1134476"/>
                <a:gd name="connsiteX977" fmla="*/ 1191527 w 1226658"/>
                <a:gd name="connsiteY977" fmla="*/ 41441 h 1134476"/>
                <a:gd name="connsiteX978" fmla="*/ 1190569 w 1226658"/>
                <a:gd name="connsiteY978" fmla="*/ 41557 h 1134476"/>
                <a:gd name="connsiteX979" fmla="*/ 1189135 w 1226658"/>
                <a:gd name="connsiteY979" fmla="*/ 43140 h 1134476"/>
                <a:gd name="connsiteX980" fmla="*/ 1187976 w 1226658"/>
                <a:gd name="connsiteY980" fmla="*/ 42780 h 1134476"/>
                <a:gd name="connsiteX981" fmla="*/ 1190569 w 1226658"/>
                <a:gd name="connsiteY981" fmla="*/ 41561 h 1134476"/>
                <a:gd name="connsiteX982" fmla="*/ 1191091 w 1226658"/>
                <a:gd name="connsiteY982" fmla="*/ 40996 h 1134476"/>
                <a:gd name="connsiteX983" fmla="*/ 1192238 w 1226658"/>
                <a:gd name="connsiteY983" fmla="*/ 40705 h 1134476"/>
                <a:gd name="connsiteX984" fmla="*/ 1197360 w 1226658"/>
                <a:gd name="connsiteY984" fmla="*/ 35309 h 1134476"/>
                <a:gd name="connsiteX985" fmla="*/ 1197206 w 1226658"/>
                <a:gd name="connsiteY985" fmla="*/ 30007 h 1134476"/>
                <a:gd name="connsiteX986" fmla="*/ 1194441 w 1226658"/>
                <a:gd name="connsiteY986" fmla="*/ 27983 h 1134476"/>
                <a:gd name="connsiteX987" fmla="*/ 1192982 w 1226658"/>
                <a:gd name="connsiteY987" fmla="*/ 27149 h 1134476"/>
                <a:gd name="connsiteX988" fmla="*/ 1180543 w 1226658"/>
                <a:gd name="connsiteY988" fmla="*/ 22459 h 1134476"/>
                <a:gd name="connsiteX989" fmla="*/ 1174569 w 1226658"/>
                <a:gd name="connsiteY989" fmla="*/ 17268 h 1134476"/>
                <a:gd name="connsiteX990" fmla="*/ 1169687 w 1226658"/>
                <a:gd name="connsiteY990" fmla="*/ 13075 h 1134476"/>
                <a:gd name="connsiteX991" fmla="*/ 1156516 w 1226658"/>
                <a:gd name="connsiteY991" fmla="*/ 10366 h 1134476"/>
                <a:gd name="connsiteX992" fmla="*/ 1143683 w 1226658"/>
                <a:gd name="connsiteY992" fmla="*/ 11757 h 1134476"/>
                <a:gd name="connsiteX993" fmla="*/ 1138723 w 1226658"/>
                <a:gd name="connsiteY993" fmla="*/ 7675 h 1134476"/>
                <a:gd name="connsiteX994" fmla="*/ 1138120 w 1226658"/>
                <a:gd name="connsiteY994" fmla="*/ 4799 h 1134476"/>
                <a:gd name="connsiteX995" fmla="*/ 1119900 w 1226658"/>
                <a:gd name="connsiteY995" fmla="*/ 452 h 1134476"/>
                <a:gd name="connsiteX996" fmla="*/ 1113113 w 1226658"/>
                <a:gd name="connsiteY996" fmla="*/ 584 h 1134476"/>
                <a:gd name="connsiteX997" fmla="*/ 1108667 w 1226658"/>
                <a:gd name="connsiteY997" fmla="*/ 4992 h 1134476"/>
                <a:gd name="connsiteX998" fmla="*/ 1107349 w 1226658"/>
                <a:gd name="connsiteY998" fmla="*/ 16755 h 1134476"/>
                <a:gd name="connsiteX999" fmla="*/ 1106224 w 1226658"/>
                <a:gd name="connsiteY999" fmla="*/ 17769 h 1134476"/>
                <a:gd name="connsiteX1000" fmla="*/ 1103772 w 1226658"/>
                <a:gd name="connsiteY1000" fmla="*/ 16357 h 1134476"/>
                <a:gd name="connsiteX1001" fmla="*/ 1103421 w 1226658"/>
                <a:gd name="connsiteY1001" fmla="*/ 11265 h 1134476"/>
                <a:gd name="connsiteX1002" fmla="*/ 1103151 w 1226658"/>
                <a:gd name="connsiteY1002" fmla="*/ 9626 h 1134476"/>
                <a:gd name="connsiteX1003" fmla="*/ 1100575 w 1226658"/>
                <a:gd name="connsiteY1003" fmla="*/ 7782 h 1134476"/>
                <a:gd name="connsiteX1004" fmla="*/ 1090935 w 1226658"/>
                <a:gd name="connsiteY1004" fmla="*/ 2044 h 1134476"/>
                <a:gd name="connsiteX1005" fmla="*/ 1083091 w 1226658"/>
                <a:gd name="connsiteY1005" fmla="*/ 726 h 1134476"/>
                <a:gd name="connsiteX1006" fmla="*/ 1078688 w 1226658"/>
                <a:gd name="connsiteY1006" fmla="*/ 7401 h 1134476"/>
                <a:gd name="connsiteX1007" fmla="*/ 1079612 w 1226658"/>
                <a:gd name="connsiteY1007" fmla="*/ 14055 h 1134476"/>
                <a:gd name="connsiteX1008" fmla="*/ 1078555 w 1226658"/>
                <a:gd name="connsiteY1008" fmla="*/ 15313 h 1134476"/>
                <a:gd name="connsiteX1009" fmla="*/ 1076989 w 1226658"/>
                <a:gd name="connsiteY1009" fmla="*/ 15048 h 1134476"/>
                <a:gd name="connsiteX1010" fmla="*/ 1072380 w 1226658"/>
                <a:gd name="connsiteY1010" fmla="*/ 6117 h 1134476"/>
                <a:gd name="connsiteX1011" fmla="*/ 1064357 w 1226658"/>
                <a:gd name="connsiteY1011" fmla="*/ 6960 h 1134476"/>
                <a:gd name="connsiteX1012" fmla="*/ 1059967 w 1226658"/>
                <a:gd name="connsiteY1012" fmla="*/ 9699 h 1134476"/>
                <a:gd name="connsiteX1013" fmla="*/ 1058384 w 1226658"/>
                <a:gd name="connsiteY1013" fmla="*/ 9074 h 1134476"/>
                <a:gd name="connsiteX1014" fmla="*/ 1052787 w 1226658"/>
                <a:gd name="connsiteY1014" fmla="*/ 12964 h 1134476"/>
                <a:gd name="connsiteX1015" fmla="*/ 1048965 w 1226658"/>
                <a:gd name="connsiteY1015" fmla="*/ 22343 h 1134476"/>
                <a:gd name="connsiteX1016" fmla="*/ 1045880 w 1226658"/>
                <a:gd name="connsiteY1016" fmla="*/ 28253 h 1134476"/>
                <a:gd name="connsiteX1017" fmla="*/ 1038516 w 1226658"/>
                <a:gd name="connsiteY1017" fmla="*/ 27778 h 1134476"/>
                <a:gd name="connsiteX1018" fmla="*/ 1031879 w 1226658"/>
                <a:gd name="connsiteY1018" fmla="*/ 14128 h 1134476"/>
                <a:gd name="connsiteX1019" fmla="*/ 1025837 w 1226658"/>
                <a:gd name="connsiteY1019" fmla="*/ 11569 h 1134476"/>
                <a:gd name="connsiteX1020" fmla="*/ 1021186 w 1226658"/>
                <a:gd name="connsiteY1020" fmla="*/ 15630 h 1134476"/>
                <a:gd name="connsiteX1021" fmla="*/ 1016055 w 1226658"/>
                <a:gd name="connsiteY1021" fmla="*/ 21252 h 1134476"/>
                <a:gd name="connsiteX1022" fmla="*/ 1012867 w 1226658"/>
                <a:gd name="connsiteY1022" fmla="*/ 22266 h 1134476"/>
                <a:gd name="connsiteX1023" fmla="*/ 1011327 w 1226658"/>
                <a:gd name="connsiteY1023" fmla="*/ 24975 h 1134476"/>
                <a:gd name="connsiteX1024" fmla="*/ 1016093 w 1226658"/>
                <a:gd name="connsiteY1024" fmla="*/ 37218 h 1134476"/>
                <a:gd name="connsiteX1025" fmla="*/ 1016684 w 1226658"/>
                <a:gd name="connsiteY1025" fmla="*/ 37201 h 1134476"/>
                <a:gd name="connsiteX1026" fmla="*/ 1017035 w 1226658"/>
                <a:gd name="connsiteY1026" fmla="*/ 38493 h 1134476"/>
                <a:gd name="connsiteX1027" fmla="*/ 1016252 w 1226658"/>
                <a:gd name="connsiteY1027" fmla="*/ 37616 h 1134476"/>
                <a:gd name="connsiteX1028" fmla="*/ 1016093 w 1226658"/>
                <a:gd name="connsiteY1028" fmla="*/ 37218 h 1134476"/>
                <a:gd name="connsiteX1029" fmla="*/ 1009247 w 1226658"/>
                <a:gd name="connsiteY1029" fmla="*/ 34338 h 1134476"/>
                <a:gd name="connsiteX1030" fmla="*/ 1003376 w 1226658"/>
                <a:gd name="connsiteY1030" fmla="*/ 32036 h 1134476"/>
                <a:gd name="connsiteX1031" fmla="*/ 998887 w 1226658"/>
                <a:gd name="connsiteY1031" fmla="*/ 30906 h 1134476"/>
                <a:gd name="connsiteX1032" fmla="*/ 995943 w 1226658"/>
                <a:gd name="connsiteY1032" fmla="*/ 26772 h 1134476"/>
                <a:gd name="connsiteX1033" fmla="*/ 990115 w 1226658"/>
                <a:gd name="connsiteY1033" fmla="*/ 25891 h 1134476"/>
                <a:gd name="connsiteX1034" fmla="*/ 985370 w 1226658"/>
                <a:gd name="connsiteY1034" fmla="*/ 30696 h 1134476"/>
                <a:gd name="connsiteX1035" fmla="*/ 982353 w 1226658"/>
                <a:gd name="connsiteY1035" fmla="*/ 30491 h 1134476"/>
                <a:gd name="connsiteX1036" fmla="*/ 974612 w 1226658"/>
                <a:gd name="connsiteY1036" fmla="*/ 28274 h 1134476"/>
                <a:gd name="connsiteX1037" fmla="*/ 957226 w 1226658"/>
                <a:gd name="connsiteY1037" fmla="*/ 34933 h 1134476"/>
                <a:gd name="connsiteX1038" fmla="*/ 953469 w 1226658"/>
                <a:gd name="connsiteY1038" fmla="*/ 38326 h 1134476"/>
                <a:gd name="connsiteX1039" fmla="*/ 954937 w 1226658"/>
                <a:gd name="connsiteY1039" fmla="*/ 47111 h 1134476"/>
                <a:gd name="connsiteX1040" fmla="*/ 957774 w 1226658"/>
                <a:gd name="connsiteY1040" fmla="*/ 48009 h 1134476"/>
                <a:gd name="connsiteX1041" fmla="*/ 957697 w 1226658"/>
                <a:gd name="connsiteY1041" fmla="*/ 47633 h 1134476"/>
                <a:gd name="connsiteX1042" fmla="*/ 958651 w 1226658"/>
                <a:gd name="connsiteY1042" fmla="*/ 47479 h 1134476"/>
                <a:gd name="connsiteX1043" fmla="*/ 961073 w 1226658"/>
                <a:gd name="connsiteY1043" fmla="*/ 44526 h 1134476"/>
                <a:gd name="connsiteX1044" fmla="*/ 962485 w 1226658"/>
                <a:gd name="connsiteY1044" fmla="*/ 44385 h 1134476"/>
                <a:gd name="connsiteX1045" fmla="*/ 962254 w 1226658"/>
                <a:gd name="connsiteY1045" fmla="*/ 46696 h 1134476"/>
                <a:gd name="connsiteX1046" fmla="*/ 958651 w 1226658"/>
                <a:gd name="connsiteY1046" fmla="*/ 47479 h 1134476"/>
                <a:gd name="connsiteX1047" fmla="*/ 958150 w 1226658"/>
                <a:gd name="connsiteY1047" fmla="*/ 48104 h 1134476"/>
                <a:gd name="connsiteX1048" fmla="*/ 957774 w 1226658"/>
                <a:gd name="connsiteY1048" fmla="*/ 48005 h 1134476"/>
                <a:gd name="connsiteX1049" fmla="*/ 958998 w 1226658"/>
                <a:gd name="connsiteY1049" fmla="*/ 54133 h 1134476"/>
                <a:gd name="connsiteX1050" fmla="*/ 959109 w 1226658"/>
                <a:gd name="connsiteY1050" fmla="*/ 59529 h 1134476"/>
                <a:gd name="connsiteX1051" fmla="*/ 955664 w 1226658"/>
                <a:gd name="connsiteY1051" fmla="*/ 63132 h 1134476"/>
                <a:gd name="connsiteX1052" fmla="*/ 958433 w 1226658"/>
                <a:gd name="connsiteY1052" fmla="*/ 72439 h 1134476"/>
                <a:gd name="connsiteX1053" fmla="*/ 960709 w 1226658"/>
                <a:gd name="connsiteY1053" fmla="*/ 73808 h 1134476"/>
                <a:gd name="connsiteX1054" fmla="*/ 959186 w 1226658"/>
                <a:gd name="connsiteY1054" fmla="*/ 74420 h 1134476"/>
                <a:gd name="connsiteX1055" fmla="*/ 955870 w 1226658"/>
                <a:gd name="connsiteY1055" fmla="*/ 74818 h 1134476"/>
                <a:gd name="connsiteX1056" fmla="*/ 951946 w 1226658"/>
                <a:gd name="connsiteY1056" fmla="*/ 81057 h 1134476"/>
                <a:gd name="connsiteX1057" fmla="*/ 957876 w 1226658"/>
                <a:gd name="connsiteY1057" fmla="*/ 92777 h 1134476"/>
                <a:gd name="connsiteX1058" fmla="*/ 968279 w 1226658"/>
                <a:gd name="connsiteY1058" fmla="*/ 96196 h 1134476"/>
                <a:gd name="connsiteX1059" fmla="*/ 968138 w 1226658"/>
                <a:gd name="connsiteY1059" fmla="*/ 95794 h 1134476"/>
                <a:gd name="connsiteX1060" fmla="*/ 969208 w 1226658"/>
                <a:gd name="connsiteY1060" fmla="*/ 95148 h 1134476"/>
                <a:gd name="connsiteX1061" fmla="*/ 968519 w 1226658"/>
                <a:gd name="connsiteY1061" fmla="*/ 96196 h 1134476"/>
                <a:gd name="connsiteX1062" fmla="*/ 968279 w 1226658"/>
                <a:gd name="connsiteY1062" fmla="*/ 96196 h 1134476"/>
                <a:gd name="connsiteX1063" fmla="*/ 970846 w 1226658"/>
                <a:gd name="connsiteY1063" fmla="*/ 101721 h 1134476"/>
                <a:gd name="connsiteX1064" fmla="*/ 986795 w 1226658"/>
                <a:gd name="connsiteY1064" fmla="*/ 109752 h 1134476"/>
                <a:gd name="connsiteX1065" fmla="*/ 999067 w 1226658"/>
                <a:gd name="connsiteY1065" fmla="*/ 106573 h 1134476"/>
                <a:gd name="connsiteX1066" fmla="*/ 998921 w 1226658"/>
                <a:gd name="connsiteY1066" fmla="*/ 106021 h 1134476"/>
                <a:gd name="connsiteX1067" fmla="*/ 999332 w 1226658"/>
                <a:gd name="connsiteY1067" fmla="*/ 106440 h 1134476"/>
                <a:gd name="connsiteX1068" fmla="*/ 999063 w 1226658"/>
                <a:gd name="connsiteY1068" fmla="*/ 106577 h 1134476"/>
                <a:gd name="connsiteX1069" fmla="*/ 1001112 w 1226658"/>
                <a:gd name="connsiteY1069" fmla="*/ 112102 h 1134476"/>
                <a:gd name="connsiteX1070" fmla="*/ 1021643 w 1226658"/>
                <a:gd name="connsiteY1070" fmla="*/ 116642 h 1134476"/>
                <a:gd name="connsiteX1071" fmla="*/ 1041721 w 1226658"/>
                <a:gd name="connsiteY1071" fmla="*/ 106308 h 1134476"/>
                <a:gd name="connsiteX1072" fmla="*/ 1046659 w 1226658"/>
                <a:gd name="connsiteY1072" fmla="*/ 103355 h 1134476"/>
                <a:gd name="connsiteX1073" fmla="*/ 1046916 w 1226658"/>
                <a:gd name="connsiteY1073" fmla="*/ 102803 h 1134476"/>
                <a:gd name="connsiteX1074" fmla="*/ 1047279 w 1226658"/>
                <a:gd name="connsiteY1074" fmla="*/ 103167 h 1134476"/>
                <a:gd name="connsiteX1075" fmla="*/ 1046659 w 1226658"/>
                <a:gd name="connsiteY1075" fmla="*/ 103359 h 1134476"/>
                <a:gd name="connsiteX1076" fmla="*/ 1045585 w 1226658"/>
                <a:gd name="connsiteY1076" fmla="*/ 105717 h 1134476"/>
                <a:gd name="connsiteX1077" fmla="*/ 1044866 w 1226658"/>
                <a:gd name="connsiteY1077" fmla="*/ 107133 h 1134476"/>
                <a:gd name="connsiteX1078" fmla="*/ 1047057 w 1226658"/>
                <a:gd name="connsiteY1078" fmla="*/ 112470 h 1134476"/>
                <a:gd name="connsiteX1079" fmla="*/ 1056852 w 1226658"/>
                <a:gd name="connsiteY1079" fmla="*/ 115880 h 1134476"/>
                <a:gd name="connsiteX1080" fmla="*/ 1057609 w 1226658"/>
                <a:gd name="connsiteY1080" fmla="*/ 115918 h 1134476"/>
                <a:gd name="connsiteX1081" fmla="*/ 1057960 w 1226658"/>
                <a:gd name="connsiteY1081" fmla="*/ 116779 h 1134476"/>
                <a:gd name="connsiteX1082" fmla="*/ 1057314 w 1226658"/>
                <a:gd name="connsiteY1082" fmla="*/ 116291 h 1134476"/>
                <a:gd name="connsiteX1083" fmla="*/ 1056852 w 1226658"/>
                <a:gd name="connsiteY1083" fmla="*/ 115884 h 1134476"/>
                <a:gd name="connsiteX1084" fmla="*/ 1022709 w 1226658"/>
                <a:gd name="connsiteY1084" fmla="*/ 120767 h 1134476"/>
                <a:gd name="connsiteX1085" fmla="*/ 1007745 w 1226658"/>
                <a:gd name="connsiteY1085" fmla="*/ 121267 h 1134476"/>
                <a:gd name="connsiteX1086" fmla="*/ 997706 w 1226658"/>
                <a:gd name="connsiteY1086" fmla="*/ 119581 h 1134476"/>
                <a:gd name="connsiteX1087" fmla="*/ 992695 w 1226658"/>
                <a:gd name="connsiteY1087" fmla="*/ 123394 h 1134476"/>
                <a:gd name="connsiteX1088" fmla="*/ 991758 w 1226658"/>
                <a:gd name="connsiteY1088" fmla="*/ 136954 h 1134476"/>
                <a:gd name="connsiteX1089" fmla="*/ 990256 w 1226658"/>
                <a:gd name="connsiteY1089" fmla="*/ 138743 h 1134476"/>
                <a:gd name="connsiteX1090" fmla="*/ 989435 w 1226658"/>
                <a:gd name="connsiteY1090" fmla="*/ 137412 h 1134476"/>
                <a:gd name="connsiteX1091" fmla="*/ 970979 w 1226658"/>
                <a:gd name="connsiteY1091" fmla="*/ 112602 h 1134476"/>
                <a:gd name="connsiteX1092" fmla="*/ 969524 w 1226658"/>
                <a:gd name="connsiteY1092" fmla="*/ 111721 h 1134476"/>
                <a:gd name="connsiteX1093" fmla="*/ 961694 w 1226658"/>
                <a:gd name="connsiteY1093" fmla="*/ 112679 h 1134476"/>
                <a:gd name="connsiteX1094" fmla="*/ 951586 w 1226658"/>
                <a:gd name="connsiteY1094" fmla="*/ 123073 h 1134476"/>
                <a:gd name="connsiteX1095" fmla="*/ 952498 w 1226658"/>
                <a:gd name="connsiteY1095" fmla="*/ 129342 h 1134476"/>
                <a:gd name="connsiteX1096" fmla="*/ 951762 w 1226658"/>
                <a:gd name="connsiteY1096" fmla="*/ 138974 h 1134476"/>
                <a:gd name="connsiteX1097" fmla="*/ 952476 w 1226658"/>
                <a:gd name="connsiteY1097" fmla="*/ 152149 h 1134476"/>
                <a:gd name="connsiteX1098" fmla="*/ 949905 w 1226658"/>
                <a:gd name="connsiteY1098" fmla="*/ 163682 h 1134476"/>
                <a:gd name="connsiteX1099" fmla="*/ 947782 w 1226658"/>
                <a:gd name="connsiteY1099" fmla="*/ 165992 h 1134476"/>
                <a:gd name="connsiteX1100" fmla="*/ 944282 w 1226658"/>
                <a:gd name="connsiteY1100" fmla="*/ 174174 h 1134476"/>
                <a:gd name="connsiteX1101" fmla="*/ 944611 w 1226658"/>
                <a:gd name="connsiteY1101" fmla="*/ 174153 h 1134476"/>
                <a:gd name="connsiteX1102" fmla="*/ 948574 w 1226658"/>
                <a:gd name="connsiteY1102" fmla="*/ 178085 h 1134476"/>
                <a:gd name="connsiteX1103" fmla="*/ 949772 w 1226658"/>
                <a:gd name="connsiteY1103" fmla="*/ 179108 h 1134476"/>
                <a:gd name="connsiteX1104" fmla="*/ 953931 w 1226658"/>
                <a:gd name="connsiteY1104" fmla="*/ 180892 h 1134476"/>
                <a:gd name="connsiteX1105" fmla="*/ 955647 w 1226658"/>
                <a:gd name="connsiteY1105" fmla="*/ 180926 h 1134476"/>
                <a:gd name="connsiteX1106" fmla="*/ 955609 w 1226658"/>
                <a:gd name="connsiteY1106" fmla="*/ 181598 h 1134476"/>
                <a:gd name="connsiteX1107" fmla="*/ 958095 w 1226658"/>
                <a:gd name="connsiteY1107" fmla="*/ 182664 h 1134476"/>
                <a:gd name="connsiteX1108" fmla="*/ 958797 w 1226658"/>
                <a:gd name="connsiteY1108" fmla="*/ 183828 h 1134476"/>
                <a:gd name="connsiteX1109" fmla="*/ 958013 w 1226658"/>
                <a:gd name="connsiteY1109" fmla="*/ 185086 h 1134476"/>
                <a:gd name="connsiteX1110" fmla="*/ 955651 w 1226658"/>
                <a:gd name="connsiteY1110" fmla="*/ 184093 h 1134476"/>
                <a:gd name="connsiteX1111" fmla="*/ 955613 w 1226658"/>
                <a:gd name="connsiteY1111" fmla="*/ 181598 h 1134476"/>
                <a:gd name="connsiteX1112" fmla="*/ 955168 w 1226658"/>
                <a:gd name="connsiteY1112" fmla="*/ 181405 h 1134476"/>
                <a:gd name="connsiteX1113" fmla="*/ 953935 w 1226658"/>
                <a:gd name="connsiteY1113" fmla="*/ 180892 h 1134476"/>
                <a:gd name="connsiteX1114" fmla="*/ 949776 w 1226658"/>
                <a:gd name="connsiteY1114" fmla="*/ 179108 h 1134476"/>
                <a:gd name="connsiteX1115" fmla="*/ 948155 w 1226658"/>
                <a:gd name="connsiteY1115" fmla="*/ 178427 h 1134476"/>
                <a:gd name="connsiteX1116" fmla="*/ 944286 w 1226658"/>
                <a:gd name="connsiteY1116" fmla="*/ 174538 h 1134476"/>
                <a:gd name="connsiteX1117" fmla="*/ 944286 w 1226658"/>
                <a:gd name="connsiteY1117" fmla="*/ 174174 h 1134476"/>
                <a:gd name="connsiteX1118" fmla="*/ 934188 w 1226658"/>
                <a:gd name="connsiteY1118" fmla="*/ 174884 h 1134476"/>
                <a:gd name="connsiteX1119" fmla="*/ 928659 w 1226658"/>
                <a:gd name="connsiteY1119" fmla="*/ 176934 h 1134476"/>
                <a:gd name="connsiteX1120" fmla="*/ 917225 w 1226658"/>
                <a:gd name="connsiteY1120" fmla="*/ 178329 h 1134476"/>
                <a:gd name="connsiteX1121" fmla="*/ 906827 w 1226658"/>
                <a:gd name="connsiteY1121" fmla="*/ 192398 h 1134476"/>
                <a:gd name="connsiteX1122" fmla="*/ 901393 w 1226658"/>
                <a:gd name="connsiteY1122" fmla="*/ 202527 h 1134476"/>
                <a:gd name="connsiteX1123" fmla="*/ 904974 w 1226658"/>
                <a:gd name="connsiteY1123" fmla="*/ 207598 h 1134476"/>
                <a:gd name="connsiteX1124" fmla="*/ 908286 w 1226658"/>
                <a:gd name="connsiteY1124" fmla="*/ 207885 h 1134476"/>
                <a:gd name="connsiteX1125" fmla="*/ 915133 w 1226658"/>
                <a:gd name="connsiteY1125" fmla="*/ 215219 h 1134476"/>
                <a:gd name="connsiteX1126" fmla="*/ 915240 w 1226658"/>
                <a:gd name="connsiteY1126" fmla="*/ 221800 h 1134476"/>
                <a:gd name="connsiteX1127" fmla="*/ 911795 w 1226658"/>
                <a:gd name="connsiteY1127" fmla="*/ 229259 h 1134476"/>
                <a:gd name="connsiteX1128" fmla="*/ 910272 w 1226658"/>
                <a:gd name="connsiteY1128" fmla="*/ 229695 h 1134476"/>
                <a:gd name="connsiteX1129" fmla="*/ 908877 w 1226658"/>
                <a:gd name="connsiteY1129" fmla="*/ 229186 h 1134476"/>
                <a:gd name="connsiteX1130" fmla="*/ 906570 w 1226658"/>
                <a:gd name="connsiteY1130" fmla="*/ 217684 h 1134476"/>
                <a:gd name="connsiteX1131" fmla="*/ 902184 w 1226658"/>
                <a:gd name="connsiteY1131" fmla="*/ 212934 h 1134476"/>
                <a:gd name="connsiteX1132" fmla="*/ 890776 w 1226658"/>
                <a:gd name="connsiteY1132" fmla="*/ 212801 h 1134476"/>
                <a:gd name="connsiteX1133" fmla="*/ 888414 w 1226658"/>
                <a:gd name="connsiteY1133" fmla="*/ 215073 h 1134476"/>
                <a:gd name="connsiteX1134" fmla="*/ 887041 w 1226658"/>
                <a:gd name="connsiteY1134" fmla="*/ 219896 h 1134476"/>
                <a:gd name="connsiteX1135" fmla="*/ 889484 w 1226658"/>
                <a:gd name="connsiteY1135" fmla="*/ 239344 h 1134476"/>
                <a:gd name="connsiteX1136" fmla="*/ 889925 w 1226658"/>
                <a:gd name="connsiteY1136" fmla="*/ 239263 h 1134476"/>
                <a:gd name="connsiteX1137" fmla="*/ 889527 w 1226658"/>
                <a:gd name="connsiteY1137" fmla="*/ 239665 h 1134476"/>
                <a:gd name="connsiteX1138" fmla="*/ 889484 w 1226658"/>
                <a:gd name="connsiteY1138" fmla="*/ 239340 h 1134476"/>
                <a:gd name="connsiteX1139" fmla="*/ 884871 w 1226658"/>
                <a:gd name="connsiteY1139" fmla="*/ 239640 h 1134476"/>
                <a:gd name="connsiteX1140" fmla="*/ 857412 w 1226658"/>
                <a:gd name="connsiteY1140" fmla="*/ 245878 h 1134476"/>
                <a:gd name="connsiteX1141" fmla="*/ 855885 w 1226658"/>
                <a:gd name="connsiteY1141" fmla="*/ 246644 h 1134476"/>
                <a:gd name="connsiteX1142" fmla="*/ 851961 w 1226658"/>
                <a:gd name="connsiteY1142" fmla="*/ 249858 h 1134476"/>
                <a:gd name="connsiteX1143" fmla="*/ 848011 w 1226658"/>
                <a:gd name="connsiteY1143" fmla="*/ 248587 h 1134476"/>
                <a:gd name="connsiteX1144" fmla="*/ 842251 w 1226658"/>
                <a:gd name="connsiteY1144" fmla="*/ 248283 h 1134476"/>
                <a:gd name="connsiteX1145" fmla="*/ 843129 w 1226658"/>
                <a:gd name="connsiteY1145" fmla="*/ 259353 h 1134476"/>
                <a:gd name="connsiteX1146" fmla="*/ 860245 w 1226658"/>
                <a:gd name="connsiteY1146" fmla="*/ 270047 h 1134476"/>
                <a:gd name="connsiteX1147" fmla="*/ 879946 w 1226658"/>
                <a:gd name="connsiteY1147" fmla="*/ 279850 h 1134476"/>
                <a:gd name="connsiteX1148" fmla="*/ 884465 w 1226658"/>
                <a:gd name="connsiteY1148" fmla="*/ 282195 h 1134476"/>
                <a:gd name="connsiteX1149" fmla="*/ 891863 w 1226658"/>
                <a:gd name="connsiteY1149" fmla="*/ 279816 h 1134476"/>
                <a:gd name="connsiteX1150" fmla="*/ 893618 w 1226658"/>
                <a:gd name="connsiteY1150" fmla="*/ 277368 h 1134476"/>
                <a:gd name="connsiteX1151" fmla="*/ 893455 w 1226658"/>
                <a:gd name="connsiteY1151" fmla="*/ 277415 h 1134476"/>
                <a:gd name="connsiteX1152" fmla="*/ 893019 w 1226658"/>
                <a:gd name="connsiteY1152" fmla="*/ 276915 h 1134476"/>
                <a:gd name="connsiteX1153" fmla="*/ 893844 w 1226658"/>
                <a:gd name="connsiteY1153" fmla="*/ 277069 h 1134476"/>
                <a:gd name="connsiteX1154" fmla="*/ 893618 w 1226658"/>
                <a:gd name="connsiteY1154" fmla="*/ 277372 h 1134476"/>
                <a:gd name="connsiteX1155" fmla="*/ 901517 w 1226658"/>
                <a:gd name="connsiteY1155" fmla="*/ 277903 h 1134476"/>
                <a:gd name="connsiteX1156" fmla="*/ 920375 w 1226658"/>
                <a:gd name="connsiteY1156" fmla="*/ 282965 h 1134476"/>
                <a:gd name="connsiteX1157" fmla="*/ 923648 w 1226658"/>
                <a:gd name="connsiteY1157" fmla="*/ 283629 h 1134476"/>
                <a:gd name="connsiteX1158" fmla="*/ 928163 w 1226658"/>
                <a:gd name="connsiteY1158" fmla="*/ 289581 h 1134476"/>
                <a:gd name="connsiteX1159" fmla="*/ 927961 w 1226658"/>
                <a:gd name="connsiteY1159" fmla="*/ 291279 h 1134476"/>
                <a:gd name="connsiteX1160" fmla="*/ 932459 w 1226658"/>
                <a:gd name="connsiteY1160" fmla="*/ 295114 h 1134476"/>
                <a:gd name="connsiteX1161" fmla="*/ 943867 w 1226658"/>
                <a:gd name="connsiteY1161" fmla="*/ 292097 h 1134476"/>
                <a:gd name="connsiteX1162" fmla="*/ 951830 w 1226658"/>
                <a:gd name="connsiteY1162" fmla="*/ 289696 h 1134476"/>
                <a:gd name="connsiteX1163" fmla="*/ 965814 w 1226658"/>
                <a:gd name="connsiteY1163" fmla="*/ 281686 h 1134476"/>
                <a:gd name="connsiteX1164" fmla="*/ 966649 w 1226658"/>
                <a:gd name="connsiteY1164" fmla="*/ 280218 h 1134476"/>
                <a:gd name="connsiteX1165" fmla="*/ 962922 w 1226658"/>
                <a:gd name="connsiteY1165" fmla="*/ 269482 h 1134476"/>
                <a:gd name="connsiteX1166" fmla="*/ 959417 w 1226658"/>
                <a:gd name="connsiteY1166" fmla="*/ 266397 h 1134476"/>
                <a:gd name="connsiteX1167" fmla="*/ 961407 w 1226658"/>
                <a:gd name="connsiteY1167" fmla="*/ 260201 h 1134476"/>
                <a:gd name="connsiteX1168" fmla="*/ 965455 w 1226658"/>
                <a:gd name="connsiteY1168" fmla="*/ 257278 h 1134476"/>
                <a:gd name="connsiteX1169" fmla="*/ 976016 w 1226658"/>
                <a:gd name="connsiteY1169" fmla="*/ 251925 h 1134476"/>
                <a:gd name="connsiteX1170" fmla="*/ 984788 w 1226658"/>
                <a:gd name="connsiteY1170" fmla="*/ 242010 h 1134476"/>
                <a:gd name="connsiteX1171" fmla="*/ 985798 w 1226658"/>
                <a:gd name="connsiteY1171" fmla="*/ 238771 h 1134476"/>
                <a:gd name="connsiteX1172" fmla="*/ 986486 w 1226658"/>
                <a:gd name="connsiteY1172" fmla="*/ 237222 h 1134476"/>
                <a:gd name="connsiteX1173" fmla="*/ 991882 w 1226658"/>
                <a:gd name="connsiteY1173" fmla="*/ 234304 h 1134476"/>
                <a:gd name="connsiteX1174" fmla="*/ 1008554 w 1226658"/>
                <a:gd name="connsiteY1174" fmla="*/ 235108 h 1134476"/>
                <a:gd name="connsiteX1175" fmla="*/ 1011442 w 1226658"/>
                <a:gd name="connsiteY1175" fmla="*/ 228698 h 1134476"/>
                <a:gd name="connsiteX1176" fmla="*/ 1010428 w 1226658"/>
                <a:gd name="connsiteY1176" fmla="*/ 226045 h 1134476"/>
                <a:gd name="connsiteX1177" fmla="*/ 1009846 w 1226658"/>
                <a:gd name="connsiteY1177" fmla="*/ 225989 h 1134476"/>
                <a:gd name="connsiteX1178" fmla="*/ 1009106 w 1226658"/>
                <a:gd name="connsiteY1178" fmla="*/ 225416 h 1134476"/>
                <a:gd name="connsiteX1179" fmla="*/ 1007086 w 1226658"/>
                <a:gd name="connsiteY1179" fmla="*/ 225146 h 1134476"/>
                <a:gd name="connsiteX1180" fmla="*/ 1009106 w 1226658"/>
                <a:gd name="connsiteY1180" fmla="*/ 225416 h 1134476"/>
                <a:gd name="connsiteX1181" fmla="*/ 1010248 w 1226658"/>
                <a:gd name="connsiteY1181" fmla="*/ 225566 h 1134476"/>
                <a:gd name="connsiteX1182" fmla="*/ 1010428 w 1226658"/>
                <a:gd name="connsiteY1182" fmla="*/ 226045 h 1134476"/>
                <a:gd name="connsiteX1183" fmla="*/ 1022773 w 1226658"/>
                <a:gd name="connsiteY1183" fmla="*/ 220897 h 1134476"/>
                <a:gd name="connsiteX1184" fmla="*/ 1027942 w 1226658"/>
                <a:gd name="connsiteY1184" fmla="*/ 214568 h 1134476"/>
                <a:gd name="connsiteX1185" fmla="*/ 1033244 w 1226658"/>
                <a:gd name="connsiteY1185" fmla="*/ 208201 h 1134476"/>
                <a:gd name="connsiteX1186" fmla="*/ 1033184 w 1226658"/>
                <a:gd name="connsiteY1186" fmla="*/ 199048 h 1134476"/>
                <a:gd name="connsiteX1187" fmla="*/ 1030595 w 1226658"/>
                <a:gd name="connsiteY1187" fmla="*/ 192073 h 1134476"/>
                <a:gd name="connsiteX1188" fmla="*/ 1030202 w 1226658"/>
                <a:gd name="connsiteY1188" fmla="*/ 191919 h 1134476"/>
                <a:gd name="connsiteX1189" fmla="*/ 1029222 w 1226658"/>
                <a:gd name="connsiteY1189" fmla="*/ 191256 h 1134476"/>
                <a:gd name="connsiteX1190" fmla="*/ 1030612 w 1226658"/>
                <a:gd name="connsiteY1190" fmla="*/ 191500 h 1134476"/>
                <a:gd name="connsiteX1191" fmla="*/ 1030600 w 1226658"/>
                <a:gd name="connsiteY1191" fmla="*/ 192078 h 1134476"/>
                <a:gd name="connsiteX1192" fmla="*/ 1038126 w 1226658"/>
                <a:gd name="connsiteY1192" fmla="*/ 194898 h 1134476"/>
                <a:gd name="connsiteX1193" fmla="*/ 1044074 w 1226658"/>
                <a:gd name="connsiteY1193" fmla="*/ 190897 h 1134476"/>
                <a:gd name="connsiteX1194" fmla="*/ 1041100 w 1226658"/>
                <a:gd name="connsiteY1194" fmla="*/ 183571 h 1134476"/>
                <a:gd name="connsiteX1195" fmla="*/ 1034810 w 1226658"/>
                <a:gd name="connsiteY1195" fmla="*/ 181153 h 1134476"/>
                <a:gd name="connsiteX1196" fmla="*/ 1033360 w 1226658"/>
                <a:gd name="connsiteY1196" fmla="*/ 180272 h 1134476"/>
                <a:gd name="connsiteX1197" fmla="*/ 1035632 w 1226658"/>
                <a:gd name="connsiteY1197" fmla="*/ 177969 h 1134476"/>
                <a:gd name="connsiteX1198" fmla="*/ 1040317 w 1226658"/>
                <a:gd name="connsiteY1198" fmla="*/ 176630 h 1134476"/>
                <a:gd name="connsiteX1199" fmla="*/ 1055542 w 1226658"/>
                <a:gd name="connsiteY1199" fmla="*/ 177225 h 1134476"/>
                <a:gd name="connsiteX1200" fmla="*/ 1061490 w 1226658"/>
                <a:gd name="connsiteY1200" fmla="*/ 172338 h 1134476"/>
                <a:gd name="connsiteX1201" fmla="*/ 1062462 w 1226658"/>
                <a:gd name="connsiteY1201" fmla="*/ 169116 h 1134476"/>
                <a:gd name="connsiteX1202" fmla="*/ 1064969 w 1226658"/>
                <a:gd name="connsiteY1202" fmla="*/ 170644 h 1134476"/>
                <a:gd name="connsiteX1203" fmla="*/ 1067742 w 1226658"/>
                <a:gd name="connsiteY1203" fmla="*/ 172569 h 1134476"/>
                <a:gd name="connsiteX1204" fmla="*/ 1085479 w 1226658"/>
                <a:gd name="connsiteY1204" fmla="*/ 168902 h 1134476"/>
                <a:gd name="connsiteX1205" fmla="*/ 1105368 w 1226658"/>
                <a:gd name="connsiteY1205" fmla="*/ 151302 h 1134476"/>
                <a:gd name="connsiteX1206" fmla="*/ 1116280 w 1226658"/>
                <a:gd name="connsiteY1206" fmla="*/ 143733 h 1134476"/>
                <a:gd name="connsiteX1207" fmla="*/ 1123460 w 1226658"/>
                <a:gd name="connsiteY1207" fmla="*/ 139466 h 1134476"/>
                <a:gd name="connsiteX1208" fmla="*/ 1148805 w 1226658"/>
                <a:gd name="connsiteY1208" fmla="*/ 130022 h 1134476"/>
                <a:gd name="connsiteX1209" fmla="*/ 1172057 w 1226658"/>
                <a:gd name="connsiteY1209" fmla="*/ 116239 h 1134476"/>
                <a:gd name="connsiteX1210" fmla="*/ 1174103 w 1226658"/>
                <a:gd name="connsiteY1210" fmla="*/ 111862 h 1134476"/>
                <a:gd name="connsiteX1211" fmla="*/ 1169725 w 1226658"/>
                <a:gd name="connsiteY1211" fmla="*/ 107780 h 1134476"/>
                <a:gd name="connsiteX1212" fmla="*/ 1163619 w 1226658"/>
                <a:gd name="connsiteY1212" fmla="*/ 105469 h 1134476"/>
                <a:gd name="connsiteX1213" fmla="*/ 1163469 w 1226658"/>
                <a:gd name="connsiteY1213" fmla="*/ 105790 h 1134476"/>
                <a:gd name="connsiteX1214" fmla="*/ 1162952 w 1226658"/>
                <a:gd name="connsiteY1214" fmla="*/ 106590 h 1134476"/>
                <a:gd name="connsiteX1215" fmla="*/ 1163409 w 1226658"/>
                <a:gd name="connsiteY1215" fmla="*/ 105388 h 1134476"/>
                <a:gd name="connsiteX1216" fmla="*/ 1163615 w 1226658"/>
                <a:gd name="connsiteY1216" fmla="*/ 105469 h 1134476"/>
                <a:gd name="connsiteX1217" fmla="*/ 1167928 w 1226658"/>
                <a:gd name="connsiteY1217" fmla="*/ 101695 h 1134476"/>
                <a:gd name="connsiteX1218" fmla="*/ 1193098 w 1226658"/>
                <a:gd name="connsiteY1218" fmla="*/ 99598 h 1134476"/>
                <a:gd name="connsiteX1219" fmla="*/ 1217197 w 1226658"/>
                <a:gd name="connsiteY1219" fmla="*/ 87334 h 1134476"/>
                <a:gd name="connsiteX1220" fmla="*/ 1220099 w 1226658"/>
                <a:gd name="connsiteY1220" fmla="*/ 85614 h 1134476"/>
                <a:gd name="connsiteX1221" fmla="*/ 1225122 w 1226658"/>
                <a:gd name="connsiteY1221" fmla="*/ 78999 h 1134476"/>
                <a:gd name="connsiteX1222" fmla="*/ 1226658 w 1226658"/>
                <a:gd name="connsiteY1222" fmla="*/ 69101 h 1134476"/>
                <a:gd name="connsiteX1223" fmla="*/ 1221370 w 1226658"/>
                <a:gd name="connsiteY1223" fmla="*/ 61210 h 1134476"/>
                <a:gd name="connsiteX1224" fmla="*/ 972340 w 1226658"/>
                <a:gd name="connsiteY1224" fmla="*/ 92525 h 1134476"/>
                <a:gd name="connsiteX1225" fmla="*/ 971197 w 1226658"/>
                <a:gd name="connsiteY1225" fmla="*/ 93214 h 1134476"/>
                <a:gd name="connsiteX1226" fmla="*/ 971886 w 1226658"/>
                <a:gd name="connsiteY1226" fmla="*/ 92063 h 1134476"/>
                <a:gd name="connsiteX1227" fmla="*/ 972627 w 1226658"/>
                <a:gd name="connsiteY1227" fmla="*/ 91836 h 1134476"/>
                <a:gd name="connsiteX1228" fmla="*/ 972340 w 1226658"/>
                <a:gd name="connsiteY1228" fmla="*/ 92525 h 1134476"/>
                <a:gd name="connsiteX1229" fmla="*/ 916716 w 1226658"/>
                <a:gd name="connsiteY1229" fmla="*/ 236452 h 1134476"/>
                <a:gd name="connsiteX1230" fmla="*/ 916036 w 1226658"/>
                <a:gd name="connsiteY1230" fmla="*/ 235536 h 1134476"/>
                <a:gd name="connsiteX1231" fmla="*/ 917105 w 1226658"/>
                <a:gd name="connsiteY1231" fmla="*/ 236037 h 1134476"/>
                <a:gd name="connsiteX1232" fmla="*/ 917598 w 1226658"/>
                <a:gd name="connsiteY1232" fmla="*/ 236623 h 1134476"/>
                <a:gd name="connsiteX1233" fmla="*/ 916716 w 1226658"/>
                <a:gd name="connsiteY1233" fmla="*/ 236452 h 1134476"/>
                <a:gd name="connsiteX1234" fmla="*/ 924512 w 1226658"/>
                <a:gd name="connsiteY1234" fmla="*/ 208882 h 1134476"/>
                <a:gd name="connsiteX1235" fmla="*/ 923657 w 1226658"/>
                <a:gd name="connsiteY1235" fmla="*/ 209279 h 1134476"/>
                <a:gd name="connsiteX1236" fmla="*/ 924136 w 1226658"/>
                <a:gd name="connsiteY1236" fmla="*/ 208518 h 1134476"/>
                <a:gd name="connsiteX1237" fmla="*/ 924919 w 1226658"/>
                <a:gd name="connsiteY1237" fmla="*/ 208060 h 1134476"/>
                <a:gd name="connsiteX1238" fmla="*/ 924512 w 1226658"/>
                <a:gd name="connsiteY1238" fmla="*/ 208882 h 1134476"/>
                <a:gd name="connsiteX1239" fmla="*/ 942433 w 1226658"/>
                <a:gd name="connsiteY1239" fmla="*/ 248390 h 1134476"/>
                <a:gd name="connsiteX1240" fmla="*/ 942134 w 1226658"/>
                <a:gd name="connsiteY1240" fmla="*/ 248711 h 1134476"/>
                <a:gd name="connsiteX1241" fmla="*/ 941719 w 1226658"/>
                <a:gd name="connsiteY1241" fmla="*/ 250072 h 1134476"/>
                <a:gd name="connsiteX1242" fmla="*/ 940435 w 1226658"/>
                <a:gd name="connsiteY1242" fmla="*/ 250731 h 1134476"/>
                <a:gd name="connsiteX1243" fmla="*/ 939156 w 1226658"/>
                <a:gd name="connsiteY1243" fmla="*/ 251514 h 1134476"/>
                <a:gd name="connsiteX1244" fmla="*/ 941312 w 1226658"/>
                <a:gd name="connsiteY1244" fmla="*/ 249670 h 1134476"/>
                <a:gd name="connsiteX1245" fmla="*/ 942129 w 1226658"/>
                <a:gd name="connsiteY1245" fmla="*/ 248711 h 1134476"/>
                <a:gd name="connsiteX1246" fmla="*/ 942639 w 1226658"/>
                <a:gd name="connsiteY1246" fmla="*/ 247149 h 1134476"/>
                <a:gd name="connsiteX1247" fmla="*/ 942433 w 1226658"/>
                <a:gd name="connsiteY1247" fmla="*/ 248390 h 1134476"/>
                <a:gd name="connsiteX1248" fmla="*/ 1023783 w 1226658"/>
                <a:gd name="connsiteY1248" fmla="*/ 176733 h 1134476"/>
                <a:gd name="connsiteX1249" fmla="*/ 1022623 w 1226658"/>
                <a:gd name="connsiteY1249" fmla="*/ 176040 h 1134476"/>
                <a:gd name="connsiteX1250" fmla="*/ 1024018 w 1226658"/>
                <a:gd name="connsiteY1250" fmla="*/ 175731 h 1134476"/>
                <a:gd name="connsiteX1251" fmla="*/ 1023783 w 1226658"/>
                <a:gd name="connsiteY1251" fmla="*/ 176733 h 1134476"/>
                <a:gd name="connsiteX1252" fmla="*/ 1154021 w 1226658"/>
                <a:gd name="connsiteY1252" fmla="*/ 111862 h 1134476"/>
                <a:gd name="connsiteX1253" fmla="*/ 1152767 w 1226658"/>
                <a:gd name="connsiteY1253" fmla="*/ 111554 h 1134476"/>
                <a:gd name="connsiteX1254" fmla="*/ 1153212 w 1226658"/>
                <a:gd name="connsiteY1254" fmla="*/ 110792 h 1134476"/>
                <a:gd name="connsiteX1255" fmla="*/ 1154457 w 1226658"/>
                <a:gd name="connsiteY1255" fmla="*/ 111079 h 1134476"/>
                <a:gd name="connsiteX1256" fmla="*/ 1154021 w 1226658"/>
                <a:gd name="connsiteY1256" fmla="*/ 111862 h 1134476"/>
                <a:gd name="connsiteX1257" fmla="*/ 1043261 w 1226658"/>
                <a:gd name="connsiteY1257" fmla="*/ 1044295 h 1134476"/>
                <a:gd name="connsiteX1258" fmla="*/ 1042585 w 1226658"/>
                <a:gd name="connsiteY1258" fmla="*/ 1045232 h 1134476"/>
                <a:gd name="connsiteX1259" fmla="*/ 1042868 w 1226658"/>
                <a:gd name="connsiteY1259" fmla="*/ 1044394 h 1134476"/>
                <a:gd name="connsiteX1260" fmla="*/ 1043261 w 1226658"/>
                <a:gd name="connsiteY1260" fmla="*/ 1044295 h 1134476"/>
                <a:gd name="connsiteX1261" fmla="*/ 1043694 w 1226658"/>
                <a:gd name="connsiteY1261" fmla="*/ 1043705 h 1134476"/>
                <a:gd name="connsiteX1262" fmla="*/ 1036620 w 1226658"/>
                <a:gd name="connsiteY1262" fmla="*/ 1041608 h 1134476"/>
                <a:gd name="connsiteX1263" fmla="*/ 1035191 w 1226658"/>
                <a:gd name="connsiteY1263" fmla="*/ 1039379 h 1134476"/>
                <a:gd name="connsiteX1264" fmla="*/ 1037480 w 1226658"/>
                <a:gd name="connsiteY1264" fmla="*/ 1034950 h 1134476"/>
                <a:gd name="connsiteX1265" fmla="*/ 1042226 w 1226658"/>
                <a:gd name="connsiteY1265" fmla="*/ 1030200 h 1134476"/>
                <a:gd name="connsiteX1266" fmla="*/ 1042397 w 1226658"/>
                <a:gd name="connsiteY1266" fmla="*/ 1028754 h 1134476"/>
                <a:gd name="connsiteX1267" fmla="*/ 1039718 w 1226658"/>
                <a:gd name="connsiteY1267" fmla="*/ 1027230 h 1134476"/>
                <a:gd name="connsiteX1268" fmla="*/ 1035234 w 1226658"/>
                <a:gd name="connsiteY1268" fmla="*/ 1026768 h 1134476"/>
                <a:gd name="connsiteX1269" fmla="*/ 1036248 w 1226658"/>
                <a:gd name="connsiteY1269" fmla="*/ 1022219 h 1134476"/>
                <a:gd name="connsiteX1270" fmla="*/ 1039055 w 1226658"/>
                <a:gd name="connsiteY1270" fmla="*/ 1018082 h 1134476"/>
                <a:gd name="connsiteX1271" fmla="*/ 1038413 w 1226658"/>
                <a:gd name="connsiteY1271" fmla="*/ 1013409 h 1134476"/>
                <a:gd name="connsiteX1272" fmla="*/ 1034814 w 1226658"/>
                <a:gd name="connsiteY1272" fmla="*/ 1009878 h 1134476"/>
                <a:gd name="connsiteX1273" fmla="*/ 1030308 w 1226658"/>
                <a:gd name="connsiteY1273" fmla="*/ 1008736 h 1134476"/>
                <a:gd name="connsiteX1274" fmla="*/ 1025850 w 1226658"/>
                <a:gd name="connsiteY1274" fmla="*/ 1011158 h 1134476"/>
                <a:gd name="connsiteX1275" fmla="*/ 1014356 w 1226658"/>
                <a:gd name="connsiteY1275" fmla="*/ 1011766 h 1134476"/>
                <a:gd name="connsiteX1276" fmla="*/ 1011695 w 1226658"/>
                <a:gd name="connsiteY1276" fmla="*/ 1006618 h 1134476"/>
                <a:gd name="connsiteX1277" fmla="*/ 1012024 w 1226658"/>
                <a:gd name="connsiteY1277" fmla="*/ 1004958 h 1134476"/>
                <a:gd name="connsiteX1278" fmla="*/ 1007600 w 1226658"/>
                <a:gd name="connsiteY1278" fmla="*/ 999014 h 1134476"/>
                <a:gd name="connsiteX1279" fmla="*/ 1003094 w 1226658"/>
                <a:gd name="connsiteY1279" fmla="*/ 998898 h 1134476"/>
                <a:gd name="connsiteX1280" fmla="*/ 1002918 w 1226658"/>
                <a:gd name="connsiteY1280" fmla="*/ 999322 h 1134476"/>
                <a:gd name="connsiteX1281" fmla="*/ 1002358 w 1226658"/>
                <a:gd name="connsiteY1281" fmla="*/ 999831 h 1134476"/>
                <a:gd name="connsiteX1282" fmla="*/ 1002529 w 1226658"/>
                <a:gd name="connsiteY1282" fmla="*/ 998924 h 1134476"/>
                <a:gd name="connsiteX1283" fmla="*/ 1003094 w 1226658"/>
                <a:gd name="connsiteY1283" fmla="*/ 998903 h 1134476"/>
                <a:gd name="connsiteX1284" fmla="*/ 1011712 w 1226658"/>
                <a:gd name="connsiteY1284" fmla="*/ 987007 h 1134476"/>
                <a:gd name="connsiteX1285" fmla="*/ 1019217 w 1226658"/>
                <a:gd name="connsiteY1285" fmla="*/ 975851 h 1134476"/>
                <a:gd name="connsiteX1286" fmla="*/ 1019615 w 1226658"/>
                <a:gd name="connsiteY1286" fmla="*/ 972860 h 1134476"/>
                <a:gd name="connsiteX1287" fmla="*/ 1015011 w 1226658"/>
                <a:gd name="connsiteY1287" fmla="*/ 971525 h 1134476"/>
                <a:gd name="connsiteX1288" fmla="*/ 1000663 w 1226658"/>
                <a:gd name="connsiteY1288" fmla="*/ 979989 h 1134476"/>
                <a:gd name="connsiteX1289" fmla="*/ 979755 w 1226658"/>
                <a:gd name="connsiteY1289" fmla="*/ 1010914 h 1134476"/>
                <a:gd name="connsiteX1290" fmla="*/ 966619 w 1226658"/>
                <a:gd name="connsiteY1290" fmla="*/ 1023234 h 1134476"/>
                <a:gd name="connsiteX1291" fmla="*/ 965887 w 1226658"/>
                <a:gd name="connsiteY1291" fmla="*/ 1027183 h 1134476"/>
                <a:gd name="connsiteX1292" fmla="*/ 965181 w 1226658"/>
                <a:gd name="connsiteY1292" fmla="*/ 1033075 h 1134476"/>
                <a:gd name="connsiteX1293" fmla="*/ 959691 w 1226658"/>
                <a:gd name="connsiteY1293" fmla="*/ 1039370 h 1134476"/>
                <a:gd name="connsiteX1294" fmla="*/ 961197 w 1226658"/>
                <a:gd name="connsiteY1294" fmla="*/ 1043619 h 1134476"/>
                <a:gd name="connsiteX1295" fmla="*/ 966028 w 1226658"/>
                <a:gd name="connsiteY1295" fmla="*/ 1044706 h 1134476"/>
                <a:gd name="connsiteX1296" fmla="*/ 982922 w 1226658"/>
                <a:gd name="connsiteY1296" fmla="*/ 1045378 h 1134476"/>
                <a:gd name="connsiteX1297" fmla="*/ 996294 w 1226658"/>
                <a:gd name="connsiteY1297" fmla="*/ 1045583 h 1134476"/>
                <a:gd name="connsiteX1298" fmla="*/ 1009101 w 1226658"/>
                <a:gd name="connsiteY1298" fmla="*/ 1049225 h 1134476"/>
                <a:gd name="connsiteX1299" fmla="*/ 1008990 w 1226658"/>
                <a:gd name="connsiteY1299" fmla="*/ 1050637 h 1134476"/>
                <a:gd name="connsiteX1300" fmla="*/ 1004424 w 1226658"/>
                <a:gd name="connsiteY1300" fmla="*/ 1055519 h 1134476"/>
                <a:gd name="connsiteX1301" fmla="*/ 1004352 w 1226658"/>
                <a:gd name="connsiteY1301" fmla="*/ 1058472 h 1134476"/>
                <a:gd name="connsiteX1302" fmla="*/ 1007180 w 1226658"/>
                <a:gd name="connsiteY1302" fmla="*/ 1059884 h 1134476"/>
                <a:gd name="connsiteX1303" fmla="*/ 1012910 w 1226658"/>
                <a:gd name="connsiteY1303" fmla="*/ 1056777 h 1134476"/>
                <a:gd name="connsiteX1304" fmla="*/ 1025007 w 1226658"/>
                <a:gd name="connsiteY1304" fmla="*/ 1047736 h 1134476"/>
                <a:gd name="connsiteX1305" fmla="*/ 1026089 w 1226658"/>
                <a:gd name="connsiteY1305" fmla="*/ 1048728 h 1134476"/>
                <a:gd name="connsiteX1306" fmla="*/ 1024677 w 1226658"/>
                <a:gd name="connsiteY1306" fmla="*/ 1056987 h 1134476"/>
                <a:gd name="connsiteX1307" fmla="*/ 1025580 w 1226658"/>
                <a:gd name="connsiteY1307" fmla="*/ 1059961 h 1134476"/>
                <a:gd name="connsiteX1308" fmla="*/ 1036051 w 1226658"/>
                <a:gd name="connsiteY1308" fmla="*/ 1065092 h 1134476"/>
                <a:gd name="connsiteX1309" fmla="*/ 1041849 w 1226658"/>
                <a:gd name="connsiteY1309" fmla="*/ 1062293 h 1134476"/>
                <a:gd name="connsiteX1310" fmla="*/ 1046077 w 1226658"/>
                <a:gd name="connsiteY1310" fmla="*/ 1051249 h 1134476"/>
                <a:gd name="connsiteX1311" fmla="*/ 1044053 w 1226658"/>
                <a:gd name="connsiteY1311" fmla="*/ 1044137 h 1134476"/>
                <a:gd name="connsiteX1312" fmla="*/ 1043261 w 1226658"/>
                <a:gd name="connsiteY1312" fmla="*/ 1044295 h 1134476"/>
                <a:gd name="connsiteX1313" fmla="*/ 940970 w 1226658"/>
                <a:gd name="connsiteY1313" fmla="*/ 301434 h 1134476"/>
                <a:gd name="connsiteX1314" fmla="*/ 941316 w 1226658"/>
                <a:gd name="connsiteY1314" fmla="*/ 301455 h 1134476"/>
                <a:gd name="connsiteX1315" fmla="*/ 941295 w 1226658"/>
                <a:gd name="connsiteY1315" fmla="*/ 301019 h 1134476"/>
                <a:gd name="connsiteX1316" fmla="*/ 941004 w 1226658"/>
                <a:gd name="connsiteY1316" fmla="*/ 301126 h 1134476"/>
                <a:gd name="connsiteX1317" fmla="*/ 940970 w 1226658"/>
                <a:gd name="connsiteY1317" fmla="*/ 301434 h 1134476"/>
                <a:gd name="connsiteX1318" fmla="*/ 937367 w 1226658"/>
                <a:gd name="connsiteY1318" fmla="*/ 306813 h 1134476"/>
                <a:gd name="connsiteX1319" fmla="*/ 940144 w 1226658"/>
                <a:gd name="connsiteY1319" fmla="*/ 305769 h 1134476"/>
                <a:gd name="connsiteX1320" fmla="*/ 940970 w 1226658"/>
                <a:gd name="connsiteY1320" fmla="*/ 301434 h 1134476"/>
                <a:gd name="connsiteX1321" fmla="*/ 936930 w 1226658"/>
                <a:gd name="connsiteY1321" fmla="*/ 302747 h 1134476"/>
                <a:gd name="connsiteX1322" fmla="*/ 937367 w 1226658"/>
                <a:gd name="connsiteY1322" fmla="*/ 306813 h 1134476"/>
                <a:gd name="connsiteX1323" fmla="*/ 942348 w 1226658"/>
                <a:gd name="connsiteY1323" fmla="*/ 299166 h 1134476"/>
                <a:gd name="connsiteX1324" fmla="*/ 941291 w 1226658"/>
                <a:gd name="connsiteY1324" fmla="*/ 301019 h 1134476"/>
                <a:gd name="connsiteX1325" fmla="*/ 943370 w 1226658"/>
                <a:gd name="connsiteY1325" fmla="*/ 300043 h 1134476"/>
                <a:gd name="connsiteX1326" fmla="*/ 942348 w 1226658"/>
                <a:gd name="connsiteY1326" fmla="*/ 299166 h 1134476"/>
                <a:gd name="connsiteX1327" fmla="*/ 917127 w 1226658"/>
                <a:gd name="connsiteY1327" fmla="*/ 177854 h 1134476"/>
                <a:gd name="connsiteX1328" fmla="*/ 916892 w 1226658"/>
                <a:gd name="connsiteY1328" fmla="*/ 178350 h 1134476"/>
                <a:gd name="connsiteX1329" fmla="*/ 917230 w 1226658"/>
                <a:gd name="connsiteY1329" fmla="*/ 178312 h 1134476"/>
                <a:gd name="connsiteX1330" fmla="*/ 917444 w 1226658"/>
                <a:gd name="connsiteY1330" fmla="*/ 177683 h 1134476"/>
                <a:gd name="connsiteX1331" fmla="*/ 917127 w 1226658"/>
                <a:gd name="connsiteY1331" fmla="*/ 177854 h 1134476"/>
                <a:gd name="connsiteX1332" fmla="*/ 927508 w 1226658"/>
                <a:gd name="connsiteY1332" fmla="*/ 168397 h 1134476"/>
                <a:gd name="connsiteX1333" fmla="*/ 927606 w 1226658"/>
                <a:gd name="connsiteY1333" fmla="*/ 168337 h 1134476"/>
                <a:gd name="connsiteX1334" fmla="*/ 927606 w 1226658"/>
                <a:gd name="connsiteY1334" fmla="*/ 168072 h 1134476"/>
                <a:gd name="connsiteX1335" fmla="*/ 928569 w 1226658"/>
                <a:gd name="connsiteY1335" fmla="*/ 167631 h 1134476"/>
                <a:gd name="connsiteX1336" fmla="*/ 927606 w 1226658"/>
                <a:gd name="connsiteY1336" fmla="*/ 168337 h 1134476"/>
                <a:gd name="connsiteX1337" fmla="*/ 931757 w 1226658"/>
                <a:gd name="connsiteY1337" fmla="*/ 174157 h 1134476"/>
                <a:gd name="connsiteX1338" fmla="*/ 934252 w 1226658"/>
                <a:gd name="connsiteY1338" fmla="*/ 174444 h 1134476"/>
                <a:gd name="connsiteX1339" fmla="*/ 941192 w 1226658"/>
                <a:gd name="connsiteY1339" fmla="*/ 163784 h 1134476"/>
                <a:gd name="connsiteX1340" fmla="*/ 948428 w 1226658"/>
                <a:gd name="connsiteY1340" fmla="*/ 154995 h 1134476"/>
                <a:gd name="connsiteX1341" fmla="*/ 944842 w 1226658"/>
                <a:gd name="connsiteY1341" fmla="*/ 138914 h 1134476"/>
                <a:gd name="connsiteX1342" fmla="*/ 943024 w 1226658"/>
                <a:gd name="connsiteY1342" fmla="*/ 136056 h 1134476"/>
                <a:gd name="connsiteX1343" fmla="*/ 943469 w 1226658"/>
                <a:gd name="connsiteY1343" fmla="*/ 131387 h 1134476"/>
                <a:gd name="connsiteX1344" fmla="*/ 951077 w 1226658"/>
                <a:gd name="connsiteY1344" fmla="*/ 123261 h 1134476"/>
                <a:gd name="connsiteX1345" fmla="*/ 951141 w 1226658"/>
                <a:gd name="connsiteY1345" fmla="*/ 111862 h 1134476"/>
                <a:gd name="connsiteX1346" fmla="*/ 952926 w 1226658"/>
                <a:gd name="connsiteY1346" fmla="*/ 103714 h 1134476"/>
                <a:gd name="connsiteX1347" fmla="*/ 945938 w 1226658"/>
                <a:gd name="connsiteY1347" fmla="*/ 97026 h 1134476"/>
                <a:gd name="connsiteX1348" fmla="*/ 937628 w 1226658"/>
                <a:gd name="connsiteY1348" fmla="*/ 91284 h 1134476"/>
                <a:gd name="connsiteX1349" fmla="*/ 935330 w 1226658"/>
                <a:gd name="connsiteY1349" fmla="*/ 87026 h 1134476"/>
                <a:gd name="connsiteX1350" fmla="*/ 935818 w 1226658"/>
                <a:gd name="connsiteY1350" fmla="*/ 73491 h 1134476"/>
                <a:gd name="connsiteX1351" fmla="*/ 937816 w 1226658"/>
                <a:gd name="connsiteY1351" fmla="*/ 61728 h 1134476"/>
                <a:gd name="connsiteX1352" fmla="*/ 930978 w 1226658"/>
                <a:gd name="connsiteY1352" fmla="*/ 46867 h 1134476"/>
                <a:gd name="connsiteX1353" fmla="*/ 919767 w 1226658"/>
                <a:gd name="connsiteY1353" fmla="*/ 44466 h 1134476"/>
                <a:gd name="connsiteX1354" fmla="*/ 915398 w 1226658"/>
                <a:gd name="connsiteY1354" fmla="*/ 49007 h 1134476"/>
                <a:gd name="connsiteX1355" fmla="*/ 918167 w 1226658"/>
                <a:gd name="connsiteY1355" fmla="*/ 52802 h 1134476"/>
                <a:gd name="connsiteX1356" fmla="*/ 924303 w 1226658"/>
                <a:gd name="connsiteY1356" fmla="*/ 55374 h 1134476"/>
                <a:gd name="connsiteX1357" fmla="*/ 924804 w 1226658"/>
                <a:gd name="connsiteY1357" fmla="*/ 58326 h 1134476"/>
                <a:gd name="connsiteX1358" fmla="*/ 923652 w 1226658"/>
                <a:gd name="connsiteY1358" fmla="*/ 59490 h 1134476"/>
                <a:gd name="connsiteX1359" fmla="*/ 915347 w 1226658"/>
                <a:gd name="connsiteY1359" fmla="*/ 59948 h 1134476"/>
                <a:gd name="connsiteX1360" fmla="*/ 907165 w 1226658"/>
                <a:gd name="connsiteY1360" fmla="*/ 61955 h 1134476"/>
                <a:gd name="connsiteX1361" fmla="*/ 902244 w 1226658"/>
                <a:gd name="connsiteY1361" fmla="*/ 70038 h 1134476"/>
                <a:gd name="connsiteX1362" fmla="*/ 904555 w 1226658"/>
                <a:gd name="connsiteY1362" fmla="*/ 76410 h 1134476"/>
                <a:gd name="connsiteX1363" fmla="*/ 903447 w 1226658"/>
                <a:gd name="connsiteY1363" fmla="*/ 79268 h 1134476"/>
                <a:gd name="connsiteX1364" fmla="*/ 901889 w 1226658"/>
                <a:gd name="connsiteY1364" fmla="*/ 79384 h 1134476"/>
                <a:gd name="connsiteX1365" fmla="*/ 894217 w 1226658"/>
                <a:gd name="connsiteY1365" fmla="*/ 78528 h 1134476"/>
                <a:gd name="connsiteX1366" fmla="*/ 884828 w 1226658"/>
                <a:gd name="connsiteY1366" fmla="*/ 81254 h 1134476"/>
                <a:gd name="connsiteX1367" fmla="*/ 880986 w 1226658"/>
                <a:gd name="connsiteY1367" fmla="*/ 86932 h 1134476"/>
                <a:gd name="connsiteX1368" fmla="*/ 884952 w 1226658"/>
                <a:gd name="connsiteY1368" fmla="*/ 94335 h 1134476"/>
                <a:gd name="connsiteX1369" fmla="*/ 889026 w 1226658"/>
                <a:gd name="connsiteY1369" fmla="*/ 102859 h 1134476"/>
                <a:gd name="connsiteX1370" fmla="*/ 889458 w 1226658"/>
                <a:gd name="connsiteY1370" fmla="*/ 102936 h 1134476"/>
                <a:gd name="connsiteX1371" fmla="*/ 890601 w 1226658"/>
                <a:gd name="connsiteY1371" fmla="*/ 103565 h 1134476"/>
                <a:gd name="connsiteX1372" fmla="*/ 893113 w 1226658"/>
                <a:gd name="connsiteY1372" fmla="*/ 103941 h 1134476"/>
                <a:gd name="connsiteX1373" fmla="*/ 890601 w 1226658"/>
                <a:gd name="connsiteY1373" fmla="*/ 103565 h 1134476"/>
                <a:gd name="connsiteX1374" fmla="*/ 889065 w 1226658"/>
                <a:gd name="connsiteY1374" fmla="*/ 103338 h 1134476"/>
                <a:gd name="connsiteX1375" fmla="*/ 889030 w 1226658"/>
                <a:gd name="connsiteY1375" fmla="*/ 102859 h 1134476"/>
                <a:gd name="connsiteX1376" fmla="*/ 880151 w 1226658"/>
                <a:gd name="connsiteY1376" fmla="*/ 98982 h 1134476"/>
                <a:gd name="connsiteX1377" fmla="*/ 875688 w 1226658"/>
                <a:gd name="connsiteY1377" fmla="*/ 99979 h 1134476"/>
                <a:gd name="connsiteX1378" fmla="*/ 864182 w 1226658"/>
                <a:gd name="connsiteY1378" fmla="*/ 128255 h 1134476"/>
                <a:gd name="connsiteX1379" fmla="*/ 867015 w 1226658"/>
                <a:gd name="connsiteY1379" fmla="*/ 137177 h 1134476"/>
                <a:gd name="connsiteX1380" fmla="*/ 876283 w 1226658"/>
                <a:gd name="connsiteY1380" fmla="*/ 141054 h 1134476"/>
                <a:gd name="connsiteX1381" fmla="*/ 880738 w 1226658"/>
                <a:gd name="connsiteY1381" fmla="*/ 143223 h 1134476"/>
                <a:gd name="connsiteX1382" fmla="*/ 881598 w 1226658"/>
                <a:gd name="connsiteY1382" fmla="*/ 146279 h 1134476"/>
                <a:gd name="connsiteX1383" fmla="*/ 879792 w 1226658"/>
                <a:gd name="connsiteY1383" fmla="*/ 148769 h 1134476"/>
                <a:gd name="connsiteX1384" fmla="*/ 876523 w 1226658"/>
                <a:gd name="connsiteY1384" fmla="*/ 148606 h 1134476"/>
                <a:gd name="connsiteX1385" fmla="*/ 861935 w 1226658"/>
                <a:gd name="connsiteY1385" fmla="*/ 156608 h 1134476"/>
                <a:gd name="connsiteX1386" fmla="*/ 858619 w 1226658"/>
                <a:gd name="connsiteY1386" fmla="*/ 173237 h 1134476"/>
                <a:gd name="connsiteX1387" fmla="*/ 867853 w 1226658"/>
                <a:gd name="connsiteY1387" fmla="*/ 192078 h 1134476"/>
                <a:gd name="connsiteX1388" fmla="*/ 874045 w 1226658"/>
                <a:gd name="connsiteY1388" fmla="*/ 194341 h 1134476"/>
                <a:gd name="connsiteX1389" fmla="*/ 885432 w 1226658"/>
                <a:gd name="connsiteY1389" fmla="*/ 196455 h 1134476"/>
                <a:gd name="connsiteX1390" fmla="*/ 891572 w 1226658"/>
                <a:gd name="connsiteY1390" fmla="*/ 195715 h 1134476"/>
                <a:gd name="connsiteX1391" fmla="*/ 896848 w 1226658"/>
                <a:gd name="connsiteY1391" fmla="*/ 191427 h 1134476"/>
                <a:gd name="connsiteX1392" fmla="*/ 896438 w 1226658"/>
                <a:gd name="connsiteY1392" fmla="*/ 191782 h 1134476"/>
                <a:gd name="connsiteX1393" fmla="*/ 896947 w 1226658"/>
                <a:gd name="connsiteY1393" fmla="*/ 192223 h 1134476"/>
                <a:gd name="connsiteX1394" fmla="*/ 896865 w 1226658"/>
                <a:gd name="connsiteY1394" fmla="*/ 191538 h 1134476"/>
                <a:gd name="connsiteX1395" fmla="*/ 907632 w 1226658"/>
                <a:gd name="connsiteY1395" fmla="*/ 184234 h 1134476"/>
                <a:gd name="connsiteX1396" fmla="*/ 917135 w 1226658"/>
                <a:gd name="connsiteY1396" fmla="*/ 177845 h 1134476"/>
                <a:gd name="connsiteX1397" fmla="*/ 919733 w 1226658"/>
                <a:gd name="connsiteY1397" fmla="*/ 172788 h 1134476"/>
                <a:gd name="connsiteX1398" fmla="*/ 927508 w 1226658"/>
                <a:gd name="connsiteY1398" fmla="*/ 168397 h 1134476"/>
                <a:gd name="connsiteX1399" fmla="*/ 39954 w 1226658"/>
                <a:gd name="connsiteY1399" fmla="*/ 814941 h 1134476"/>
                <a:gd name="connsiteX1400" fmla="*/ 33907 w 1226658"/>
                <a:gd name="connsiteY1400" fmla="*/ 816982 h 1134476"/>
                <a:gd name="connsiteX1401" fmla="*/ 31092 w 1226658"/>
                <a:gd name="connsiteY1401" fmla="*/ 824877 h 1134476"/>
                <a:gd name="connsiteX1402" fmla="*/ 31952 w 1226658"/>
                <a:gd name="connsiteY1402" fmla="*/ 834903 h 1134476"/>
                <a:gd name="connsiteX1403" fmla="*/ 31562 w 1226658"/>
                <a:gd name="connsiteY1403" fmla="*/ 834962 h 1134476"/>
                <a:gd name="connsiteX1404" fmla="*/ 32414 w 1226658"/>
                <a:gd name="connsiteY1404" fmla="*/ 843311 h 1134476"/>
                <a:gd name="connsiteX1405" fmla="*/ 37857 w 1226658"/>
                <a:gd name="connsiteY1405" fmla="*/ 862665 h 1134476"/>
                <a:gd name="connsiteX1406" fmla="*/ 40442 w 1226658"/>
                <a:gd name="connsiteY1406" fmla="*/ 864668 h 1134476"/>
                <a:gd name="connsiteX1407" fmla="*/ 41948 w 1226658"/>
                <a:gd name="connsiteY1407" fmla="*/ 864625 h 1134476"/>
                <a:gd name="connsiteX1408" fmla="*/ 43022 w 1226658"/>
                <a:gd name="connsiteY1408" fmla="*/ 863406 h 1134476"/>
                <a:gd name="connsiteX1409" fmla="*/ 45016 w 1226658"/>
                <a:gd name="connsiteY1409" fmla="*/ 836922 h 1134476"/>
                <a:gd name="connsiteX1410" fmla="*/ 50070 w 1226658"/>
                <a:gd name="connsiteY1410" fmla="*/ 822468 h 1134476"/>
                <a:gd name="connsiteX1411" fmla="*/ 48961 w 1226658"/>
                <a:gd name="connsiteY1411" fmla="*/ 819566 h 1134476"/>
                <a:gd name="connsiteX1412" fmla="*/ 39954 w 1226658"/>
                <a:gd name="connsiteY1412" fmla="*/ 814941 h 1134476"/>
                <a:gd name="connsiteX1413" fmla="*/ 42136 w 1226658"/>
                <a:gd name="connsiteY1413" fmla="*/ 798389 h 1134476"/>
                <a:gd name="connsiteX1414" fmla="*/ 44040 w 1226658"/>
                <a:gd name="connsiteY1414" fmla="*/ 799536 h 1134476"/>
                <a:gd name="connsiteX1415" fmla="*/ 44605 w 1226658"/>
                <a:gd name="connsiteY1415" fmla="*/ 798411 h 1134476"/>
                <a:gd name="connsiteX1416" fmla="*/ 42136 w 1226658"/>
                <a:gd name="connsiteY1416" fmla="*/ 798389 h 1134476"/>
                <a:gd name="connsiteX1417" fmla="*/ 51520 w 1226658"/>
                <a:gd name="connsiteY1417" fmla="*/ 799972 h 1134476"/>
                <a:gd name="connsiteX1418" fmla="*/ 54186 w 1226658"/>
                <a:gd name="connsiteY1418" fmla="*/ 801312 h 1134476"/>
                <a:gd name="connsiteX1419" fmla="*/ 56839 w 1226658"/>
                <a:gd name="connsiteY1419" fmla="*/ 799690 h 1134476"/>
                <a:gd name="connsiteX1420" fmla="*/ 57584 w 1226658"/>
                <a:gd name="connsiteY1420" fmla="*/ 798030 h 1134476"/>
                <a:gd name="connsiteX1421" fmla="*/ 50883 w 1226658"/>
                <a:gd name="connsiteY1421" fmla="*/ 798359 h 1134476"/>
                <a:gd name="connsiteX1422" fmla="*/ 51520 w 1226658"/>
                <a:gd name="connsiteY1422" fmla="*/ 799972 h 1134476"/>
                <a:gd name="connsiteX1423" fmla="*/ 108988 w 1226658"/>
                <a:gd name="connsiteY1423" fmla="*/ 967661 h 1134476"/>
                <a:gd name="connsiteX1424" fmla="*/ 123807 w 1226658"/>
                <a:gd name="connsiteY1424" fmla="*/ 969185 h 1134476"/>
                <a:gd name="connsiteX1425" fmla="*/ 119451 w 1226658"/>
                <a:gd name="connsiteY1425" fmla="*/ 971072 h 1134476"/>
                <a:gd name="connsiteX1426" fmla="*/ 108988 w 1226658"/>
                <a:gd name="connsiteY1426" fmla="*/ 967661 h 1134476"/>
                <a:gd name="connsiteX1427" fmla="*/ 951595 w 1226658"/>
                <a:gd name="connsiteY1427" fmla="*/ 123052 h 1134476"/>
                <a:gd name="connsiteX1428" fmla="*/ 951552 w 1226658"/>
                <a:gd name="connsiteY1428" fmla="*/ 122953 h 1134476"/>
                <a:gd name="connsiteX1429" fmla="*/ 951086 w 1226658"/>
                <a:gd name="connsiteY1429" fmla="*/ 123257 h 1134476"/>
                <a:gd name="connsiteX1430" fmla="*/ 951098 w 1226658"/>
                <a:gd name="connsiteY1430" fmla="*/ 123561 h 1134476"/>
                <a:gd name="connsiteX1431" fmla="*/ 951595 w 1226658"/>
                <a:gd name="connsiteY1431" fmla="*/ 123052 h 1134476"/>
                <a:gd name="connsiteX1432" fmla="*/ 843095 w 1226658"/>
                <a:gd name="connsiteY1432" fmla="*/ 101104 h 1134476"/>
                <a:gd name="connsiteX1433" fmla="*/ 847523 w 1226658"/>
                <a:gd name="connsiteY1433" fmla="*/ 101374 h 1134476"/>
                <a:gd name="connsiteX1434" fmla="*/ 853771 w 1226658"/>
                <a:gd name="connsiteY1434" fmla="*/ 91434 h 1134476"/>
                <a:gd name="connsiteX1435" fmla="*/ 852915 w 1226658"/>
                <a:gd name="connsiteY1435" fmla="*/ 88366 h 1134476"/>
                <a:gd name="connsiteX1436" fmla="*/ 846971 w 1226658"/>
                <a:gd name="connsiteY1436" fmla="*/ 85567 h 1134476"/>
                <a:gd name="connsiteX1437" fmla="*/ 840814 w 1226658"/>
                <a:gd name="connsiteY1437" fmla="*/ 96628 h 1134476"/>
                <a:gd name="connsiteX1438" fmla="*/ 843095 w 1226658"/>
                <a:gd name="connsiteY1438" fmla="*/ 101104 h 1134476"/>
                <a:gd name="connsiteX1439" fmla="*/ 898530 w 1226658"/>
                <a:gd name="connsiteY1439" fmla="*/ 195188 h 1134476"/>
                <a:gd name="connsiteX1440" fmla="*/ 898842 w 1226658"/>
                <a:gd name="connsiteY1440" fmla="*/ 193853 h 1134476"/>
                <a:gd name="connsiteX1441" fmla="*/ 896942 w 1226658"/>
                <a:gd name="connsiteY1441" fmla="*/ 192232 h 1134476"/>
                <a:gd name="connsiteX1442" fmla="*/ 898530 w 1226658"/>
                <a:gd name="connsiteY1442" fmla="*/ 195188 h 1134476"/>
                <a:gd name="connsiteX1443" fmla="*/ 934256 w 1226658"/>
                <a:gd name="connsiteY1443" fmla="*/ 174439 h 1134476"/>
                <a:gd name="connsiteX1444" fmla="*/ 933952 w 1226658"/>
                <a:gd name="connsiteY1444" fmla="*/ 174863 h 1134476"/>
                <a:gd name="connsiteX1445" fmla="*/ 934192 w 1226658"/>
                <a:gd name="connsiteY1445" fmla="*/ 174863 h 1134476"/>
                <a:gd name="connsiteX1446" fmla="*/ 934752 w 1226658"/>
                <a:gd name="connsiteY1446" fmla="*/ 174495 h 1134476"/>
                <a:gd name="connsiteX1447" fmla="*/ 934256 w 1226658"/>
                <a:gd name="connsiteY1447" fmla="*/ 174439 h 1134476"/>
                <a:gd name="connsiteX1448" fmla="*/ 712707 w 1226658"/>
                <a:gd name="connsiteY1448" fmla="*/ 329479 h 1134476"/>
                <a:gd name="connsiteX1449" fmla="*/ 718453 w 1226658"/>
                <a:gd name="connsiteY1449" fmla="*/ 326415 h 1134476"/>
                <a:gd name="connsiteX1450" fmla="*/ 719314 w 1226658"/>
                <a:gd name="connsiteY1450" fmla="*/ 323445 h 1134476"/>
                <a:gd name="connsiteX1451" fmla="*/ 718055 w 1226658"/>
                <a:gd name="connsiteY1451" fmla="*/ 322431 h 1134476"/>
                <a:gd name="connsiteX1452" fmla="*/ 704777 w 1226658"/>
                <a:gd name="connsiteY1452" fmla="*/ 322162 h 1134476"/>
                <a:gd name="connsiteX1453" fmla="*/ 698295 w 1226658"/>
                <a:gd name="connsiteY1453" fmla="*/ 328401 h 1134476"/>
                <a:gd name="connsiteX1454" fmla="*/ 712707 w 1226658"/>
                <a:gd name="connsiteY1454" fmla="*/ 329479 h 1134476"/>
                <a:gd name="connsiteX1455" fmla="*/ 704551 w 1226658"/>
                <a:gd name="connsiteY1455" fmla="*/ 211543 h 1134476"/>
                <a:gd name="connsiteX1456" fmla="*/ 701833 w 1226658"/>
                <a:gd name="connsiteY1456" fmla="*/ 217688 h 1134476"/>
                <a:gd name="connsiteX1457" fmla="*/ 697987 w 1226658"/>
                <a:gd name="connsiteY1457" fmla="*/ 228668 h 1134476"/>
                <a:gd name="connsiteX1458" fmla="*/ 697088 w 1226658"/>
                <a:gd name="connsiteY1458" fmla="*/ 231817 h 1134476"/>
                <a:gd name="connsiteX1459" fmla="*/ 697803 w 1226658"/>
                <a:gd name="connsiteY1459" fmla="*/ 248193 h 1134476"/>
                <a:gd name="connsiteX1460" fmla="*/ 700045 w 1226658"/>
                <a:gd name="connsiteY1460" fmla="*/ 250235 h 1134476"/>
                <a:gd name="connsiteX1461" fmla="*/ 702236 w 1226658"/>
                <a:gd name="connsiteY1461" fmla="*/ 252468 h 1134476"/>
                <a:gd name="connsiteX1462" fmla="*/ 709018 w 1226658"/>
                <a:gd name="connsiteY1462" fmla="*/ 259751 h 1134476"/>
                <a:gd name="connsiteX1463" fmla="*/ 724179 w 1226658"/>
                <a:gd name="connsiteY1463" fmla="*/ 261446 h 1134476"/>
                <a:gd name="connsiteX1464" fmla="*/ 725309 w 1226658"/>
                <a:gd name="connsiteY1464" fmla="*/ 262267 h 1134476"/>
                <a:gd name="connsiteX1465" fmla="*/ 723721 w 1226658"/>
                <a:gd name="connsiteY1465" fmla="*/ 265032 h 1134476"/>
                <a:gd name="connsiteX1466" fmla="*/ 717332 w 1226658"/>
                <a:gd name="connsiteY1466" fmla="*/ 267150 h 1134476"/>
                <a:gd name="connsiteX1467" fmla="*/ 712215 w 1226658"/>
                <a:gd name="connsiteY1467" fmla="*/ 273269 h 1134476"/>
                <a:gd name="connsiteX1468" fmla="*/ 711410 w 1226658"/>
                <a:gd name="connsiteY1468" fmla="*/ 279996 h 1134476"/>
                <a:gd name="connsiteX1469" fmla="*/ 714932 w 1226658"/>
                <a:gd name="connsiteY1469" fmla="*/ 285246 h 1134476"/>
                <a:gd name="connsiteX1470" fmla="*/ 728013 w 1226658"/>
                <a:gd name="connsiteY1470" fmla="*/ 288849 h 1134476"/>
                <a:gd name="connsiteX1471" fmla="*/ 739352 w 1226658"/>
                <a:gd name="connsiteY1471" fmla="*/ 283261 h 1134476"/>
                <a:gd name="connsiteX1472" fmla="*/ 740397 w 1226658"/>
                <a:gd name="connsiteY1472" fmla="*/ 280056 h 1134476"/>
                <a:gd name="connsiteX1473" fmla="*/ 749220 w 1226658"/>
                <a:gd name="connsiteY1473" fmla="*/ 273787 h 1134476"/>
                <a:gd name="connsiteX1474" fmla="*/ 753225 w 1226658"/>
                <a:gd name="connsiteY1474" fmla="*/ 263654 h 1134476"/>
                <a:gd name="connsiteX1475" fmla="*/ 760179 w 1226658"/>
                <a:gd name="connsiteY1475" fmla="*/ 254291 h 1134476"/>
                <a:gd name="connsiteX1476" fmla="*/ 761266 w 1226658"/>
                <a:gd name="connsiteY1476" fmla="*/ 253033 h 1134476"/>
                <a:gd name="connsiteX1477" fmla="*/ 768989 w 1226658"/>
                <a:gd name="connsiteY1477" fmla="*/ 238309 h 1134476"/>
                <a:gd name="connsiteX1478" fmla="*/ 768934 w 1226658"/>
                <a:gd name="connsiteY1478" fmla="*/ 235091 h 1134476"/>
                <a:gd name="connsiteX1479" fmla="*/ 766255 w 1226658"/>
                <a:gd name="connsiteY1479" fmla="*/ 228985 h 1134476"/>
                <a:gd name="connsiteX1480" fmla="*/ 762233 w 1226658"/>
                <a:gd name="connsiteY1480" fmla="*/ 226849 h 1134476"/>
                <a:gd name="connsiteX1481" fmla="*/ 752767 w 1226658"/>
                <a:gd name="connsiteY1481" fmla="*/ 222716 h 1134476"/>
                <a:gd name="connsiteX1482" fmla="*/ 738959 w 1226658"/>
                <a:gd name="connsiteY1482" fmla="*/ 222776 h 1134476"/>
                <a:gd name="connsiteX1483" fmla="*/ 735399 w 1226658"/>
                <a:gd name="connsiteY1483" fmla="*/ 231753 h 1134476"/>
                <a:gd name="connsiteX1484" fmla="*/ 735416 w 1226658"/>
                <a:gd name="connsiteY1484" fmla="*/ 243576 h 1134476"/>
                <a:gd name="connsiteX1485" fmla="*/ 734821 w 1226658"/>
                <a:gd name="connsiteY1485" fmla="*/ 245083 h 1134476"/>
                <a:gd name="connsiteX1486" fmla="*/ 733007 w 1226658"/>
                <a:gd name="connsiteY1486" fmla="*/ 243658 h 1134476"/>
                <a:gd name="connsiteX1487" fmla="*/ 728081 w 1226658"/>
                <a:gd name="connsiteY1487" fmla="*/ 231218 h 1134476"/>
                <a:gd name="connsiteX1488" fmla="*/ 725253 w 1226658"/>
                <a:gd name="connsiteY1488" fmla="*/ 229965 h 1134476"/>
                <a:gd name="connsiteX1489" fmla="*/ 722446 w 1226658"/>
                <a:gd name="connsiteY1489" fmla="*/ 231291 h 1134476"/>
                <a:gd name="connsiteX1490" fmla="*/ 715651 w 1226658"/>
                <a:gd name="connsiteY1490" fmla="*/ 246281 h 1134476"/>
                <a:gd name="connsiteX1491" fmla="*/ 715954 w 1226658"/>
                <a:gd name="connsiteY1491" fmla="*/ 246756 h 1134476"/>
                <a:gd name="connsiteX1492" fmla="*/ 714992 w 1226658"/>
                <a:gd name="connsiteY1492" fmla="*/ 246948 h 1134476"/>
                <a:gd name="connsiteX1493" fmla="*/ 715561 w 1226658"/>
                <a:gd name="connsiteY1493" fmla="*/ 246477 h 1134476"/>
                <a:gd name="connsiteX1494" fmla="*/ 715651 w 1226658"/>
                <a:gd name="connsiteY1494" fmla="*/ 246285 h 1134476"/>
                <a:gd name="connsiteX1495" fmla="*/ 713888 w 1226658"/>
                <a:gd name="connsiteY1495" fmla="*/ 237380 h 1134476"/>
                <a:gd name="connsiteX1496" fmla="*/ 715116 w 1226658"/>
                <a:gd name="connsiteY1496" fmla="*/ 232596 h 1134476"/>
                <a:gd name="connsiteX1497" fmla="*/ 713340 w 1226658"/>
                <a:gd name="connsiteY1497" fmla="*/ 219459 h 1134476"/>
                <a:gd name="connsiteX1498" fmla="*/ 712642 w 1226658"/>
                <a:gd name="connsiteY1498" fmla="*/ 216143 h 1134476"/>
                <a:gd name="connsiteX1499" fmla="*/ 710374 w 1226658"/>
                <a:gd name="connsiteY1499" fmla="*/ 211659 h 1134476"/>
                <a:gd name="connsiteX1500" fmla="*/ 704551 w 1226658"/>
                <a:gd name="connsiteY1500" fmla="*/ 211543 h 1134476"/>
                <a:gd name="connsiteX1501" fmla="*/ 763525 w 1226658"/>
                <a:gd name="connsiteY1501" fmla="*/ 277257 h 1134476"/>
                <a:gd name="connsiteX1502" fmla="*/ 763863 w 1226658"/>
                <a:gd name="connsiteY1502" fmla="*/ 276718 h 1134476"/>
                <a:gd name="connsiteX1503" fmla="*/ 763020 w 1226658"/>
                <a:gd name="connsiteY1503" fmla="*/ 276953 h 1134476"/>
                <a:gd name="connsiteX1504" fmla="*/ 763431 w 1226658"/>
                <a:gd name="connsiteY1504" fmla="*/ 277261 h 1134476"/>
                <a:gd name="connsiteX1505" fmla="*/ 763525 w 1226658"/>
                <a:gd name="connsiteY1505" fmla="*/ 277257 h 1134476"/>
                <a:gd name="connsiteX1506" fmla="*/ 749665 w 1226658"/>
                <a:gd name="connsiteY1506" fmla="*/ 274167 h 1134476"/>
                <a:gd name="connsiteX1507" fmla="*/ 749502 w 1226658"/>
                <a:gd name="connsiteY1507" fmla="*/ 273731 h 1134476"/>
                <a:gd name="connsiteX1508" fmla="*/ 749224 w 1226658"/>
                <a:gd name="connsiteY1508" fmla="*/ 273791 h 1134476"/>
                <a:gd name="connsiteX1509" fmla="*/ 749062 w 1226658"/>
                <a:gd name="connsiteY1509" fmla="*/ 274223 h 1134476"/>
                <a:gd name="connsiteX1510" fmla="*/ 749665 w 1226658"/>
                <a:gd name="connsiteY1510" fmla="*/ 274167 h 1134476"/>
                <a:gd name="connsiteX1511" fmla="*/ 751625 w 1226658"/>
                <a:gd name="connsiteY1511" fmla="*/ 290526 h 1134476"/>
                <a:gd name="connsiteX1512" fmla="*/ 751646 w 1226658"/>
                <a:gd name="connsiteY1512" fmla="*/ 301070 h 1134476"/>
                <a:gd name="connsiteX1513" fmla="*/ 764347 w 1226658"/>
                <a:gd name="connsiteY1513" fmla="*/ 312012 h 1134476"/>
                <a:gd name="connsiteX1514" fmla="*/ 767432 w 1226658"/>
                <a:gd name="connsiteY1514" fmla="*/ 313334 h 1134476"/>
                <a:gd name="connsiteX1515" fmla="*/ 775939 w 1226658"/>
                <a:gd name="connsiteY1515" fmla="*/ 310223 h 1134476"/>
                <a:gd name="connsiteX1516" fmla="*/ 780530 w 1226658"/>
                <a:gd name="connsiteY1516" fmla="*/ 297595 h 1134476"/>
                <a:gd name="connsiteX1517" fmla="*/ 781583 w 1226658"/>
                <a:gd name="connsiteY1517" fmla="*/ 290967 h 1134476"/>
                <a:gd name="connsiteX1518" fmla="*/ 776456 w 1226658"/>
                <a:gd name="connsiteY1518" fmla="*/ 278930 h 1134476"/>
                <a:gd name="connsiteX1519" fmla="*/ 768489 w 1226658"/>
                <a:gd name="connsiteY1519" fmla="*/ 277000 h 1134476"/>
                <a:gd name="connsiteX1520" fmla="*/ 763529 w 1226658"/>
                <a:gd name="connsiteY1520" fmla="*/ 277253 h 1134476"/>
                <a:gd name="connsiteX1521" fmla="*/ 751625 w 1226658"/>
                <a:gd name="connsiteY1521" fmla="*/ 290526 h 1134476"/>
                <a:gd name="connsiteX1522" fmla="*/ 848589 w 1226658"/>
                <a:gd name="connsiteY1522" fmla="*/ 230161 h 1134476"/>
                <a:gd name="connsiteX1523" fmla="*/ 849547 w 1226658"/>
                <a:gd name="connsiteY1523" fmla="*/ 231364 h 1134476"/>
                <a:gd name="connsiteX1524" fmla="*/ 857434 w 1226658"/>
                <a:gd name="connsiteY1524" fmla="*/ 231933 h 1134476"/>
                <a:gd name="connsiteX1525" fmla="*/ 862017 w 1226658"/>
                <a:gd name="connsiteY1525" fmla="*/ 225925 h 1134476"/>
                <a:gd name="connsiteX1526" fmla="*/ 854862 w 1226658"/>
                <a:gd name="connsiteY1526" fmla="*/ 217825 h 1134476"/>
                <a:gd name="connsiteX1527" fmla="*/ 852029 w 1226658"/>
                <a:gd name="connsiteY1527" fmla="*/ 219237 h 1134476"/>
                <a:gd name="connsiteX1528" fmla="*/ 848589 w 1226658"/>
                <a:gd name="connsiteY1528" fmla="*/ 230161 h 1134476"/>
                <a:gd name="connsiteX1529" fmla="*/ 718693 w 1226658"/>
                <a:gd name="connsiteY1529" fmla="*/ 341875 h 1134476"/>
                <a:gd name="connsiteX1530" fmla="*/ 720790 w 1226658"/>
                <a:gd name="connsiteY1530" fmla="*/ 335945 h 1134476"/>
                <a:gd name="connsiteX1531" fmla="*/ 715907 w 1226658"/>
                <a:gd name="connsiteY1531" fmla="*/ 331653 h 1134476"/>
                <a:gd name="connsiteX1532" fmla="*/ 704076 w 1226658"/>
                <a:gd name="connsiteY1532" fmla="*/ 330566 h 1134476"/>
                <a:gd name="connsiteX1533" fmla="*/ 698256 w 1226658"/>
                <a:gd name="connsiteY1533" fmla="*/ 328469 h 1134476"/>
                <a:gd name="connsiteX1534" fmla="*/ 698290 w 1226658"/>
                <a:gd name="connsiteY1534" fmla="*/ 328396 h 1134476"/>
                <a:gd name="connsiteX1535" fmla="*/ 697790 w 1226658"/>
                <a:gd name="connsiteY1535" fmla="*/ 328281 h 1134476"/>
                <a:gd name="connsiteX1536" fmla="*/ 698171 w 1226658"/>
                <a:gd name="connsiteY1536" fmla="*/ 328739 h 1134476"/>
                <a:gd name="connsiteX1537" fmla="*/ 694606 w 1226658"/>
                <a:gd name="connsiteY1537" fmla="*/ 325131 h 1134476"/>
                <a:gd name="connsiteX1538" fmla="*/ 690147 w 1226658"/>
                <a:gd name="connsiteY1538" fmla="*/ 323398 h 1134476"/>
                <a:gd name="connsiteX1539" fmla="*/ 681931 w 1226658"/>
                <a:gd name="connsiteY1539" fmla="*/ 325307 h 1134476"/>
                <a:gd name="connsiteX1540" fmla="*/ 678029 w 1226658"/>
                <a:gd name="connsiteY1540" fmla="*/ 328187 h 1134476"/>
                <a:gd name="connsiteX1541" fmla="*/ 670228 w 1226658"/>
                <a:gd name="connsiteY1541" fmla="*/ 336689 h 1134476"/>
                <a:gd name="connsiteX1542" fmla="*/ 669069 w 1226658"/>
                <a:gd name="connsiteY1542" fmla="*/ 341358 h 1134476"/>
                <a:gd name="connsiteX1543" fmla="*/ 670793 w 1226658"/>
                <a:gd name="connsiteY1543" fmla="*/ 346142 h 1134476"/>
                <a:gd name="connsiteX1544" fmla="*/ 669492 w 1226658"/>
                <a:gd name="connsiteY1544" fmla="*/ 362103 h 1134476"/>
                <a:gd name="connsiteX1545" fmla="*/ 665132 w 1226658"/>
                <a:gd name="connsiteY1545" fmla="*/ 362792 h 1134476"/>
                <a:gd name="connsiteX1546" fmla="*/ 659911 w 1226658"/>
                <a:gd name="connsiteY1546" fmla="*/ 352167 h 1134476"/>
                <a:gd name="connsiteX1547" fmla="*/ 654417 w 1226658"/>
                <a:gd name="connsiteY1547" fmla="*/ 349047 h 1134476"/>
                <a:gd name="connsiteX1548" fmla="*/ 643124 w 1226658"/>
                <a:gd name="connsiteY1548" fmla="*/ 359381 h 1134476"/>
                <a:gd name="connsiteX1549" fmla="*/ 642136 w 1226658"/>
                <a:gd name="connsiteY1549" fmla="*/ 372937 h 1134476"/>
                <a:gd name="connsiteX1550" fmla="*/ 644721 w 1226658"/>
                <a:gd name="connsiteY1550" fmla="*/ 376917 h 1134476"/>
                <a:gd name="connsiteX1551" fmla="*/ 652213 w 1226658"/>
                <a:gd name="connsiteY1551" fmla="*/ 385697 h 1134476"/>
                <a:gd name="connsiteX1552" fmla="*/ 657318 w 1226658"/>
                <a:gd name="connsiteY1552" fmla="*/ 407110 h 1134476"/>
                <a:gd name="connsiteX1553" fmla="*/ 662149 w 1226658"/>
                <a:gd name="connsiteY1553" fmla="*/ 417714 h 1134476"/>
                <a:gd name="connsiteX1554" fmla="*/ 668230 w 1226658"/>
                <a:gd name="connsiteY1554" fmla="*/ 418475 h 1134476"/>
                <a:gd name="connsiteX1555" fmla="*/ 675889 w 1226658"/>
                <a:gd name="connsiteY1555" fmla="*/ 411800 h 1134476"/>
                <a:gd name="connsiteX1556" fmla="*/ 685419 w 1226658"/>
                <a:gd name="connsiteY1556" fmla="*/ 408496 h 1134476"/>
                <a:gd name="connsiteX1557" fmla="*/ 694529 w 1226658"/>
                <a:gd name="connsiteY1557" fmla="*/ 403905 h 1134476"/>
                <a:gd name="connsiteX1558" fmla="*/ 697756 w 1226658"/>
                <a:gd name="connsiteY1558" fmla="*/ 400169 h 1134476"/>
                <a:gd name="connsiteX1559" fmla="*/ 706459 w 1226658"/>
                <a:gd name="connsiteY1559" fmla="*/ 385809 h 1134476"/>
                <a:gd name="connsiteX1560" fmla="*/ 708753 w 1226658"/>
                <a:gd name="connsiteY1560" fmla="*/ 374563 h 1134476"/>
                <a:gd name="connsiteX1561" fmla="*/ 706160 w 1226658"/>
                <a:gd name="connsiteY1561" fmla="*/ 366459 h 1134476"/>
                <a:gd name="connsiteX1562" fmla="*/ 699673 w 1226658"/>
                <a:gd name="connsiteY1562" fmla="*/ 358987 h 1134476"/>
                <a:gd name="connsiteX1563" fmla="*/ 699874 w 1226658"/>
                <a:gd name="connsiteY1563" fmla="*/ 356518 h 1134476"/>
                <a:gd name="connsiteX1564" fmla="*/ 709365 w 1226658"/>
                <a:gd name="connsiteY1564" fmla="*/ 352770 h 1134476"/>
                <a:gd name="connsiteX1565" fmla="*/ 713584 w 1226658"/>
                <a:gd name="connsiteY1565" fmla="*/ 347866 h 1134476"/>
                <a:gd name="connsiteX1566" fmla="*/ 718693 w 1226658"/>
                <a:gd name="connsiteY1566" fmla="*/ 341875 h 1134476"/>
                <a:gd name="connsiteX1567" fmla="*/ 727769 w 1226658"/>
                <a:gd name="connsiteY1567" fmla="*/ 306830 h 1134476"/>
                <a:gd name="connsiteX1568" fmla="*/ 727354 w 1226658"/>
                <a:gd name="connsiteY1568" fmla="*/ 305704 h 1134476"/>
                <a:gd name="connsiteX1569" fmla="*/ 726674 w 1226658"/>
                <a:gd name="connsiteY1569" fmla="*/ 306697 h 1134476"/>
                <a:gd name="connsiteX1570" fmla="*/ 727769 w 1226658"/>
                <a:gd name="connsiteY1570" fmla="*/ 306830 h 1134476"/>
                <a:gd name="connsiteX1571" fmla="*/ 751548 w 1226658"/>
                <a:gd name="connsiteY1571" fmla="*/ 312012 h 1134476"/>
                <a:gd name="connsiteX1572" fmla="*/ 751877 w 1226658"/>
                <a:gd name="connsiteY1572" fmla="*/ 310950 h 1134476"/>
                <a:gd name="connsiteX1573" fmla="*/ 751034 w 1226658"/>
                <a:gd name="connsiteY1573" fmla="*/ 310565 h 1134476"/>
                <a:gd name="connsiteX1574" fmla="*/ 751548 w 1226658"/>
                <a:gd name="connsiteY1574" fmla="*/ 312012 h 1134476"/>
                <a:gd name="connsiteX1575" fmla="*/ 966182 w 1226658"/>
                <a:gd name="connsiteY1575" fmla="*/ 990674 h 1134476"/>
                <a:gd name="connsiteX1576" fmla="*/ 977594 w 1226658"/>
                <a:gd name="connsiteY1576" fmla="*/ 980738 h 1134476"/>
                <a:gd name="connsiteX1577" fmla="*/ 987608 w 1226658"/>
                <a:gd name="connsiteY1577" fmla="*/ 974901 h 1134476"/>
                <a:gd name="connsiteX1578" fmla="*/ 996016 w 1226658"/>
                <a:gd name="connsiteY1578" fmla="*/ 973639 h 1134476"/>
                <a:gd name="connsiteX1579" fmla="*/ 1017471 w 1226658"/>
                <a:gd name="connsiteY1579" fmla="*/ 964319 h 1134476"/>
                <a:gd name="connsiteX1580" fmla="*/ 1021023 w 1226658"/>
                <a:gd name="connsiteY1580" fmla="*/ 953887 h 1134476"/>
                <a:gd name="connsiteX1581" fmla="*/ 1020740 w 1226658"/>
                <a:gd name="connsiteY1581" fmla="*/ 945825 h 1134476"/>
                <a:gd name="connsiteX1582" fmla="*/ 1022970 w 1226658"/>
                <a:gd name="connsiteY1582" fmla="*/ 939454 h 1134476"/>
                <a:gd name="connsiteX1583" fmla="*/ 1022208 w 1226658"/>
                <a:gd name="connsiteY1583" fmla="*/ 934554 h 1134476"/>
                <a:gd name="connsiteX1584" fmla="*/ 1010171 w 1226658"/>
                <a:gd name="connsiteY1584" fmla="*/ 927532 h 1134476"/>
                <a:gd name="connsiteX1585" fmla="*/ 1010188 w 1226658"/>
                <a:gd name="connsiteY1585" fmla="*/ 927647 h 1134476"/>
                <a:gd name="connsiteX1586" fmla="*/ 1009123 w 1226658"/>
                <a:gd name="connsiteY1586" fmla="*/ 928238 h 1134476"/>
                <a:gd name="connsiteX1587" fmla="*/ 1009876 w 1226658"/>
                <a:gd name="connsiteY1587" fmla="*/ 927532 h 1134476"/>
                <a:gd name="connsiteX1588" fmla="*/ 1010171 w 1226658"/>
                <a:gd name="connsiteY1588" fmla="*/ 927532 h 1134476"/>
                <a:gd name="connsiteX1589" fmla="*/ 1009392 w 1226658"/>
                <a:gd name="connsiteY1589" fmla="*/ 922594 h 1134476"/>
                <a:gd name="connsiteX1590" fmla="*/ 1003594 w 1226658"/>
                <a:gd name="connsiteY1590" fmla="*/ 917010 h 1134476"/>
                <a:gd name="connsiteX1591" fmla="*/ 998494 w 1226658"/>
                <a:gd name="connsiteY1591" fmla="*/ 916625 h 1134476"/>
                <a:gd name="connsiteX1592" fmla="*/ 996885 w 1226658"/>
                <a:gd name="connsiteY1592" fmla="*/ 916145 h 1134476"/>
                <a:gd name="connsiteX1593" fmla="*/ 998887 w 1226658"/>
                <a:gd name="connsiteY1593" fmla="*/ 914549 h 1134476"/>
                <a:gd name="connsiteX1594" fmla="*/ 1003603 w 1226658"/>
                <a:gd name="connsiteY1594" fmla="*/ 912769 h 1134476"/>
                <a:gd name="connsiteX1595" fmla="*/ 1004557 w 1226658"/>
                <a:gd name="connsiteY1595" fmla="*/ 906898 h 1134476"/>
                <a:gd name="connsiteX1596" fmla="*/ 997856 w 1226658"/>
                <a:gd name="connsiteY1596" fmla="*/ 902551 h 1134476"/>
                <a:gd name="connsiteX1597" fmla="*/ 994553 w 1226658"/>
                <a:gd name="connsiteY1597" fmla="*/ 902341 h 1134476"/>
                <a:gd name="connsiteX1598" fmla="*/ 978827 w 1226658"/>
                <a:gd name="connsiteY1598" fmla="*/ 892713 h 1134476"/>
                <a:gd name="connsiteX1599" fmla="*/ 976576 w 1226658"/>
                <a:gd name="connsiteY1599" fmla="*/ 890325 h 1134476"/>
                <a:gd name="connsiteX1600" fmla="*/ 966632 w 1226658"/>
                <a:gd name="connsiteY1600" fmla="*/ 876880 h 1134476"/>
                <a:gd name="connsiteX1601" fmla="*/ 961150 w 1226658"/>
                <a:gd name="connsiteY1601" fmla="*/ 870419 h 1134476"/>
                <a:gd name="connsiteX1602" fmla="*/ 960996 w 1226658"/>
                <a:gd name="connsiteY1602" fmla="*/ 864236 h 1134476"/>
                <a:gd name="connsiteX1603" fmla="*/ 966944 w 1226658"/>
                <a:gd name="connsiteY1603" fmla="*/ 858117 h 1134476"/>
                <a:gd name="connsiteX1604" fmla="*/ 967487 w 1226658"/>
                <a:gd name="connsiteY1604" fmla="*/ 851916 h 1134476"/>
                <a:gd name="connsiteX1605" fmla="*/ 964329 w 1226658"/>
                <a:gd name="connsiteY1605" fmla="*/ 839237 h 1134476"/>
                <a:gd name="connsiteX1606" fmla="*/ 961993 w 1226658"/>
                <a:gd name="connsiteY1606" fmla="*/ 834984 h 1134476"/>
                <a:gd name="connsiteX1607" fmla="*/ 958463 w 1226658"/>
                <a:gd name="connsiteY1607" fmla="*/ 827645 h 1134476"/>
                <a:gd name="connsiteX1608" fmla="*/ 957487 w 1226658"/>
                <a:gd name="connsiteY1608" fmla="*/ 821295 h 1134476"/>
                <a:gd name="connsiteX1609" fmla="*/ 956666 w 1226658"/>
                <a:gd name="connsiteY1609" fmla="*/ 813032 h 1134476"/>
                <a:gd name="connsiteX1610" fmla="*/ 954124 w 1226658"/>
                <a:gd name="connsiteY1610" fmla="*/ 803135 h 1134476"/>
                <a:gd name="connsiteX1611" fmla="*/ 948976 w 1226658"/>
                <a:gd name="connsiteY1611" fmla="*/ 779951 h 1134476"/>
                <a:gd name="connsiteX1612" fmla="*/ 947761 w 1226658"/>
                <a:gd name="connsiteY1612" fmla="*/ 773258 h 1134476"/>
                <a:gd name="connsiteX1613" fmla="*/ 945240 w 1226658"/>
                <a:gd name="connsiteY1613" fmla="*/ 771572 h 1134476"/>
                <a:gd name="connsiteX1614" fmla="*/ 943704 w 1226658"/>
                <a:gd name="connsiteY1614" fmla="*/ 772017 h 1134476"/>
                <a:gd name="connsiteX1615" fmla="*/ 930717 w 1226658"/>
                <a:gd name="connsiteY1615" fmla="*/ 791812 h 1134476"/>
                <a:gd name="connsiteX1616" fmla="*/ 915009 w 1226658"/>
                <a:gd name="connsiteY1616" fmla="*/ 808929 h 1134476"/>
                <a:gd name="connsiteX1617" fmla="*/ 909656 w 1226658"/>
                <a:gd name="connsiteY1617" fmla="*/ 813092 h 1134476"/>
                <a:gd name="connsiteX1618" fmla="*/ 902060 w 1226658"/>
                <a:gd name="connsiteY1618" fmla="*/ 816811 h 1134476"/>
                <a:gd name="connsiteX1619" fmla="*/ 894161 w 1226658"/>
                <a:gd name="connsiteY1619" fmla="*/ 814941 h 1134476"/>
                <a:gd name="connsiteX1620" fmla="*/ 890254 w 1226658"/>
                <a:gd name="connsiteY1620" fmla="*/ 809523 h 1134476"/>
                <a:gd name="connsiteX1621" fmla="*/ 884559 w 1226658"/>
                <a:gd name="connsiteY1621" fmla="*/ 803456 h 1134476"/>
                <a:gd name="connsiteX1622" fmla="*/ 880665 w 1226658"/>
                <a:gd name="connsiteY1622" fmla="*/ 794671 h 1134476"/>
                <a:gd name="connsiteX1623" fmla="*/ 882257 w 1226658"/>
                <a:gd name="connsiteY1623" fmla="*/ 778081 h 1134476"/>
                <a:gd name="connsiteX1624" fmla="*/ 883823 w 1226658"/>
                <a:gd name="connsiteY1624" fmla="*/ 773369 h 1134476"/>
                <a:gd name="connsiteX1625" fmla="*/ 890853 w 1226658"/>
                <a:gd name="connsiteY1625" fmla="*/ 757922 h 1134476"/>
                <a:gd name="connsiteX1626" fmla="*/ 889035 w 1226658"/>
                <a:gd name="connsiteY1626" fmla="*/ 753741 h 1134476"/>
                <a:gd name="connsiteX1627" fmla="*/ 875247 w 1226658"/>
                <a:gd name="connsiteY1627" fmla="*/ 748063 h 1134476"/>
                <a:gd name="connsiteX1628" fmla="*/ 869145 w 1226658"/>
                <a:gd name="connsiteY1628" fmla="*/ 745183 h 1134476"/>
                <a:gd name="connsiteX1629" fmla="*/ 866993 w 1226658"/>
                <a:gd name="connsiteY1629" fmla="*/ 740947 h 1134476"/>
                <a:gd name="connsiteX1630" fmla="*/ 866244 w 1226658"/>
                <a:gd name="connsiteY1630" fmla="*/ 736129 h 1134476"/>
                <a:gd name="connsiteX1631" fmla="*/ 859445 w 1226658"/>
                <a:gd name="connsiteY1631" fmla="*/ 724459 h 1134476"/>
                <a:gd name="connsiteX1632" fmla="*/ 854892 w 1226658"/>
                <a:gd name="connsiteY1632" fmla="*/ 717365 h 1134476"/>
                <a:gd name="connsiteX1633" fmla="*/ 843193 w 1226658"/>
                <a:gd name="connsiteY1633" fmla="*/ 713304 h 1134476"/>
                <a:gd name="connsiteX1634" fmla="*/ 836556 w 1226658"/>
                <a:gd name="connsiteY1634" fmla="*/ 713954 h 1134476"/>
                <a:gd name="connsiteX1635" fmla="*/ 817232 w 1226658"/>
                <a:gd name="connsiteY1635" fmla="*/ 708233 h 1134476"/>
                <a:gd name="connsiteX1636" fmla="*/ 809392 w 1226658"/>
                <a:gd name="connsiteY1636" fmla="*/ 705028 h 1134476"/>
                <a:gd name="connsiteX1637" fmla="*/ 792974 w 1226658"/>
                <a:gd name="connsiteY1637" fmla="*/ 713882 h 1134476"/>
                <a:gd name="connsiteX1638" fmla="*/ 793367 w 1226658"/>
                <a:gd name="connsiteY1638" fmla="*/ 725375 h 1134476"/>
                <a:gd name="connsiteX1639" fmla="*/ 793380 w 1226658"/>
                <a:gd name="connsiteY1639" fmla="*/ 733330 h 1134476"/>
                <a:gd name="connsiteX1640" fmla="*/ 785481 w 1226658"/>
                <a:gd name="connsiteY1640" fmla="*/ 744357 h 1134476"/>
                <a:gd name="connsiteX1641" fmla="*/ 786735 w 1226658"/>
                <a:gd name="connsiteY1641" fmla="*/ 759257 h 1134476"/>
                <a:gd name="connsiteX1642" fmla="*/ 787492 w 1226658"/>
                <a:gd name="connsiteY1642" fmla="*/ 765975 h 1134476"/>
                <a:gd name="connsiteX1643" fmla="*/ 783538 w 1226658"/>
                <a:gd name="connsiteY1643" fmla="*/ 774247 h 1134476"/>
                <a:gd name="connsiteX1644" fmla="*/ 779375 w 1226658"/>
                <a:gd name="connsiteY1644" fmla="*/ 777105 h 1134476"/>
                <a:gd name="connsiteX1645" fmla="*/ 765074 w 1226658"/>
                <a:gd name="connsiteY1645" fmla="*/ 793909 h 1134476"/>
                <a:gd name="connsiteX1646" fmla="*/ 765018 w 1226658"/>
                <a:gd name="connsiteY1646" fmla="*/ 803250 h 1134476"/>
                <a:gd name="connsiteX1647" fmla="*/ 770303 w 1226658"/>
                <a:gd name="connsiteY1647" fmla="*/ 809960 h 1134476"/>
                <a:gd name="connsiteX1648" fmla="*/ 773101 w 1226658"/>
                <a:gd name="connsiteY1648" fmla="*/ 816079 h 1134476"/>
                <a:gd name="connsiteX1649" fmla="*/ 775922 w 1226658"/>
                <a:gd name="connsiteY1649" fmla="*/ 834650 h 1134476"/>
                <a:gd name="connsiteX1650" fmla="*/ 774856 w 1226658"/>
                <a:gd name="connsiteY1650" fmla="*/ 854826 h 1134476"/>
                <a:gd name="connsiteX1651" fmla="*/ 773200 w 1226658"/>
                <a:gd name="connsiteY1651" fmla="*/ 857415 h 1134476"/>
                <a:gd name="connsiteX1652" fmla="*/ 766264 w 1226658"/>
                <a:gd name="connsiteY1652" fmla="*/ 862237 h 1134476"/>
                <a:gd name="connsiteX1653" fmla="*/ 741847 w 1226658"/>
                <a:gd name="connsiteY1653" fmla="*/ 877587 h 1134476"/>
                <a:gd name="connsiteX1654" fmla="*/ 729160 w 1226658"/>
                <a:gd name="connsiteY1654" fmla="*/ 882674 h 1134476"/>
                <a:gd name="connsiteX1655" fmla="*/ 724881 w 1226658"/>
                <a:gd name="connsiteY1655" fmla="*/ 889311 h 1134476"/>
                <a:gd name="connsiteX1656" fmla="*/ 724649 w 1226658"/>
                <a:gd name="connsiteY1656" fmla="*/ 909778 h 1134476"/>
                <a:gd name="connsiteX1657" fmla="*/ 723152 w 1226658"/>
                <a:gd name="connsiteY1657" fmla="*/ 923291 h 1134476"/>
                <a:gd name="connsiteX1658" fmla="*/ 723828 w 1226658"/>
                <a:gd name="connsiteY1658" fmla="*/ 936719 h 1134476"/>
                <a:gd name="connsiteX1659" fmla="*/ 723024 w 1226658"/>
                <a:gd name="connsiteY1659" fmla="*/ 941619 h 1134476"/>
                <a:gd name="connsiteX1660" fmla="*/ 718120 w 1226658"/>
                <a:gd name="connsiteY1660" fmla="*/ 950617 h 1134476"/>
                <a:gd name="connsiteX1661" fmla="*/ 715484 w 1226658"/>
                <a:gd name="connsiteY1661" fmla="*/ 952047 h 1134476"/>
                <a:gd name="connsiteX1662" fmla="*/ 706682 w 1226658"/>
                <a:gd name="connsiteY1662" fmla="*/ 956262 h 1134476"/>
                <a:gd name="connsiteX1663" fmla="*/ 700682 w 1226658"/>
                <a:gd name="connsiteY1663" fmla="*/ 955004 h 1134476"/>
                <a:gd name="connsiteX1664" fmla="*/ 698705 w 1226658"/>
                <a:gd name="connsiteY1664" fmla="*/ 950374 h 1134476"/>
                <a:gd name="connsiteX1665" fmla="*/ 695162 w 1226658"/>
                <a:gd name="connsiteY1665" fmla="*/ 942787 h 1134476"/>
                <a:gd name="connsiteX1666" fmla="*/ 683776 w 1226658"/>
                <a:gd name="connsiteY1666" fmla="*/ 924002 h 1134476"/>
                <a:gd name="connsiteX1667" fmla="*/ 683896 w 1226658"/>
                <a:gd name="connsiteY1667" fmla="*/ 917557 h 1134476"/>
                <a:gd name="connsiteX1668" fmla="*/ 690982 w 1226658"/>
                <a:gd name="connsiteY1668" fmla="*/ 893265 h 1134476"/>
                <a:gd name="connsiteX1669" fmla="*/ 693344 w 1226658"/>
                <a:gd name="connsiteY1669" fmla="*/ 885122 h 1134476"/>
                <a:gd name="connsiteX1670" fmla="*/ 695813 w 1226658"/>
                <a:gd name="connsiteY1670" fmla="*/ 877000 h 1134476"/>
                <a:gd name="connsiteX1671" fmla="*/ 693562 w 1226658"/>
                <a:gd name="connsiteY1671" fmla="*/ 872768 h 1134476"/>
                <a:gd name="connsiteX1672" fmla="*/ 666677 w 1226658"/>
                <a:gd name="connsiteY1672" fmla="*/ 868515 h 1134476"/>
                <a:gd name="connsiteX1673" fmla="*/ 660746 w 1226658"/>
                <a:gd name="connsiteY1673" fmla="*/ 865639 h 1134476"/>
                <a:gd name="connsiteX1674" fmla="*/ 645153 w 1226658"/>
                <a:gd name="connsiteY1674" fmla="*/ 852635 h 1134476"/>
                <a:gd name="connsiteX1675" fmla="*/ 631969 w 1226658"/>
                <a:gd name="connsiteY1675" fmla="*/ 839781 h 1134476"/>
                <a:gd name="connsiteX1676" fmla="*/ 617707 w 1226658"/>
                <a:gd name="connsiteY1676" fmla="*/ 825369 h 1134476"/>
                <a:gd name="connsiteX1677" fmla="*/ 601403 w 1226658"/>
                <a:gd name="connsiteY1677" fmla="*/ 816096 h 1134476"/>
                <a:gd name="connsiteX1678" fmla="*/ 593145 w 1226658"/>
                <a:gd name="connsiteY1678" fmla="*/ 814958 h 1134476"/>
                <a:gd name="connsiteX1679" fmla="*/ 578754 w 1226658"/>
                <a:gd name="connsiteY1679" fmla="*/ 817512 h 1134476"/>
                <a:gd name="connsiteX1680" fmla="*/ 578523 w 1226658"/>
                <a:gd name="connsiteY1680" fmla="*/ 817889 h 1134476"/>
                <a:gd name="connsiteX1681" fmla="*/ 577950 w 1226658"/>
                <a:gd name="connsiteY1681" fmla="*/ 818347 h 1134476"/>
                <a:gd name="connsiteX1682" fmla="*/ 578142 w 1226658"/>
                <a:gd name="connsiteY1682" fmla="*/ 817491 h 1134476"/>
                <a:gd name="connsiteX1683" fmla="*/ 578754 w 1226658"/>
                <a:gd name="connsiteY1683" fmla="*/ 817512 h 1134476"/>
                <a:gd name="connsiteX1684" fmla="*/ 582914 w 1226658"/>
                <a:gd name="connsiteY1684" fmla="*/ 803661 h 1134476"/>
                <a:gd name="connsiteX1685" fmla="*/ 582336 w 1226658"/>
                <a:gd name="connsiteY1685" fmla="*/ 785056 h 1134476"/>
                <a:gd name="connsiteX1686" fmla="*/ 581343 w 1226658"/>
                <a:gd name="connsiteY1686" fmla="*/ 778380 h 1134476"/>
                <a:gd name="connsiteX1687" fmla="*/ 578955 w 1226658"/>
                <a:gd name="connsiteY1687" fmla="*/ 776262 h 1134476"/>
                <a:gd name="connsiteX1688" fmla="*/ 572280 w 1226658"/>
                <a:gd name="connsiteY1688" fmla="*/ 775612 h 1134476"/>
                <a:gd name="connsiteX1689" fmla="*/ 567517 w 1226658"/>
                <a:gd name="connsiteY1689" fmla="*/ 771863 h 1134476"/>
                <a:gd name="connsiteX1690" fmla="*/ 567085 w 1226658"/>
                <a:gd name="connsiteY1690" fmla="*/ 766887 h 1134476"/>
                <a:gd name="connsiteX1691" fmla="*/ 570337 w 1226658"/>
                <a:gd name="connsiteY1691" fmla="*/ 757276 h 1134476"/>
                <a:gd name="connsiteX1692" fmla="*/ 590415 w 1226658"/>
                <a:gd name="connsiteY1692" fmla="*/ 721049 h 1134476"/>
                <a:gd name="connsiteX1693" fmla="*/ 596791 w 1226658"/>
                <a:gd name="connsiteY1693" fmla="*/ 713197 h 1134476"/>
                <a:gd name="connsiteX1694" fmla="*/ 618982 w 1226658"/>
                <a:gd name="connsiteY1694" fmla="*/ 693115 h 1134476"/>
                <a:gd name="connsiteX1695" fmla="*/ 630659 w 1226658"/>
                <a:gd name="connsiteY1695" fmla="*/ 679213 h 1134476"/>
                <a:gd name="connsiteX1696" fmla="*/ 634387 w 1226658"/>
                <a:gd name="connsiteY1696" fmla="*/ 676773 h 1134476"/>
                <a:gd name="connsiteX1697" fmla="*/ 641058 w 1226658"/>
                <a:gd name="connsiteY1697" fmla="*/ 677912 h 1134476"/>
                <a:gd name="connsiteX1698" fmla="*/ 651280 w 1226658"/>
                <a:gd name="connsiteY1698" fmla="*/ 668823 h 1134476"/>
                <a:gd name="connsiteX1699" fmla="*/ 650805 w 1226658"/>
                <a:gd name="connsiteY1699" fmla="*/ 660812 h 1134476"/>
                <a:gd name="connsiteX1700" fmla="*/ 650335 w 1226658"/>
                <a:gd name="connsiteY1700" fmla="*/ 660791 h 1134476"/>
                <a:gd name="connsiteX1701" fmla="*/ 649479 w 1226658"/>
                <a:gd name="connsiteY1701" fmla="*/ 660115 h 1134476"/>
                <a:gd name="connsiteX1702" fmla="*/ 650767 w 1226658"/>
                <a:gd name="connsiteY1702" fmla="*/ 660355 h 1134476"/>
                <a:gd name="connsiteX1703" fmla="*/ 650805 w 1226658"/>
                <a:gd name="connsiteY1703" fmla="*/ 660812 h 1134476"/>
                <a:gd name="connsiteX1704" fmla="*/ 668020 w 1226658"/>
                <a:gd name="connsiteY1704" fmla="*/ 651334 h 1134476"/>
                <a:gd name="connsiteX1705" fmla="*/ 672299 w 1226658"/>
                <a:gd name="connsiteY1705" fmla="*/ 649837 h 1134476"/>
                <a:gd name="connsiteX1706" fmla="*/ 680139 w 1226658"/>
                <a:gd name="connsiteY1706" fmla="*/ 652973 h 1134476"/>
                <a:gd name="connsiteX1707" fmla="*/ 688098 w 1226658"/>
                <a:gd name="connsiteY1707" fmla="*/ 651891 h 1134476"/>
                <a:gd name="connsiteX1708" fmla="*/ 713862 w 1226658"/>
                <a:gd name="connsiteY1708" fmla="*/ 627521 h 1134476"/>
                <a:gd name="connsiteX1709" fmla="*/ 714833 w 1226658"/>
                <a:gd name="connsiteY1709" fmla="*/ 624410 h 1134476"/>
                <a:gd name="connsiteX1710" fmla="*/ 717328 w 1226658"/>
                <a:gd name="connsiteY1710" fmla="*/ 618651 h 1134476"/>
                <a:gd name="connsiteX1711" fmla="*/ 729027 w 1226658"/>
                <a:gd name="connsiteY1711" fmla="*/ 609155 h 1134476"/>
                <a:gd name="connsiteX1712" fmla="*/ 732168 w 1226658"/>
                <a:gd name="connsiteY1712" fmla="*/ 606036 h 1134476"/>
                <a:gd name="connsiteX1713" fmla="*/ 732420 w 1226658"/>
                <a:gd name="connsiteY1713" fmla="*/ 605784 h 1134476"/>
                <a:gd name="connsiteX1714" fmla="*/ 734603 w 1226658"/>
                <a:gd name="connsiteY1714" fmla="*/ 603665 h 1134476"/>
                <a:gd name="connsiteX1715" fmla="*/ 735981 w 1226658"/>
                <a:gd name="connsiteY1715" fmla="*/ 593708 h 1134476"/>
                <a:gd name="connsiteX1716" fmla="*/ 735274 w 1226658"/>
                <a:gd name="connsiteY1716" fmla="*/ 592189 h 1134476"/>
                <a:gd name="connsiteX1717" fmla="*/ 736567 w 1226658"/>
                <a:gd name="connsiteY1717" fmla="*/ 589497 h 1134476"/>
                <a:gd name="connsiteX1718" fmla="*/ 748916 w 1226658"/>
                <a:gd name="connsiteY1718" fmla="*/ 594876 h 1134476"/>
                <a:gd name="connsiteX1719" fmla="*/ 750170 w 1226658"/>
                <a:gd name="connsiteY1719" fmla="*/ 595942 h 1134476"/>
                <a:gd name="connsiteX1720" fmla="*/ 774766 w 1226658"/>
                <a:gd name="connsiteY1720" fmla="*/ 596494 h 1134476"/>
                <a:gd name="connsiteX1721" fmla="*/ 790402 w 1226658"/>
                <a:gd name="connsiteY1721" fmla="*/ 586335 h 1134476"/>
                <a:gd name="connsiteX1722" fmla="*/ 795960 w 1226658"/>
                <a:gd name="connsiteY1722" fmla="*/ 582732 h 1134476"/>
                <a:gd name="connsiteX1723" fmla="*/ 804343 w 1226658"/>
                <a:gd name="connsiteY1723" fmla="*/ 574927 h 1134476"/>
                <a:gd name="connsiteX1724" fmla="*/ 805635 w 1226658"/>
                <a:gd name="connsiteY1724" fmla="*/ 566788 h 1134476"/>
                <a:gd name="connsiteX1725" fmla="*/ 803522 w 1226658"/>
                <a:gd name="connsiteY1725" fmla="*/ 560344 h 1134476"/>
                <a:gd name="connsiteX1726" fmla="*/ 802961 w 1226658"/>
                <a:gd name="connsiteY1726" fmla="*/ 550489 h 1134476"/>
                <a:gd name="connsiteX1727" fmla="*/ 805071 w 1226658"/>
                <a:gd name="connsiteY1727" fmla="*/ 540699 h 1134476"/>
                <a:gd name="connsiteX1728" fmla="*/ 804664 w 1226658"/>
                <a:gd name="connsiteY1728" fmla="*/ 540626 h 1134476"/>
                <a:gd name="connsiteX1729" fmla="*/ 803885 w 1226658"/>
                <a:gd name="connsiteY1729" fmla="*/ 540262 h 1134476"/>
                <a:gd name="connsiteX1730" fmla="*/ 805105 w 1226658"/>
                <a:gd name="connsiteY1730" fmla="*/ 540532 h 1134476"/>
                <a:gd name="connsiteX1731" fmla="*/ 805071 w 1226658"/>
                <a:gd name="connsiteY1731" fmla="*/ 540699 h 1134476"/>
                <a:gd name="connsiteX1732" fmla="*/ 811211 w 1226658"/>
                <a:gd name="connsiteY1732" fmla="*/ 541503 h 1134476"/>
                <a:gd name="connsiteX1733" fmla="*/ 820227 w 1226658"/>
                <a:gd name="connsiteY1733" fmla="*/ 532140 h 1134476"/>
                <a:gd name="connsiteX1734" fmla="*/ 822118 w 1226658"/>
                <a:gd name="connsiteY1734" fmla="*/ 526060 h 1134476"/>
                <a:gd name="connsiteX1735" fmla="*/ 821357 w 1226658"/>
                <a:gd name="connsiteY1735" fmla="*/ 517296 h 1134476"/>
                <a:gd name="connsiteX1736" fmla="*/ 814656 w 1226658"/>
                <a:gd name="connsiteY1736" fmla="*/ 507450 h 1134476"/>
                <a:gd name="connsiteX1737" fmla="*/ 808716 w 1226658"/>
                <a:gd name="connsiteY1737" fmla="*/ 501635 h 1134476"/>
                <a:gd name="connsiteX1738" fmla="*/ 804180 w 1226658"/>
                <a:gd name="connsiteY1738" fmla="*/ 496487 h 1134476"/>
                <a:gd name="connsiteX1739" fmla="*/ 794022 w 1226658"/>
                <a:gd name="connsiteY1739" fmla="*/ 493077 h 1134476"/>
                <a:gd name="connsiteX1740" fmla="*/ 793954 w 1226658"/>
                <a:gd name="connsiteY1740" fmla="*/ 492790 h 1134476"/>
                <a:gd name="connsiteX1741" fmla="*/ 793538 w 1226658"/>
                <a:gd name="connsiteY1741" fmla="*/ 492730 h 1134476"/>
                <a:gd name="connsiteX1742" fmla="*/ 794056 w 1226658"/>
                <a:gd name="connsiteY1742" fmla="*/ 493231 h 1134476"/>
                <a:gd name="connsiteX1743" fmla="*/ 790791 w 1226658"/>
                <a:gd name="connsiteY1743" fmla="*/ 494065 h 1134476"/>
                <a:gd name="connsiteX1744" fmla="*/ 781086 w 1226658"/>
                <a:gd name="connsiteY1744" fmla="*/ 501537 h 1134476"/>
                <a:gd name="connsiteX1745" fmla="*/ 778369 w 1226658"/>
                <a:gd name="connsiteY1745" fmla="*/ 516149 h 1134476"/>
                <a:gd name="connsiteX1746" fmla="*/ 777753 w 1226658"/>
                <a:gd name="connsiteY1746" fmla="*/ 519218 h 1134476"/>
                <a:gd name="connsiteX1747" fmla="*/ 771856 w 1226658"/>
                <a:gd name="connsiteY1747" fmla="*/ 525093 h 1134476"/>
                <a:gd name="connsiteX1748" fmla="*/ 762575 w 1226658"/>
                <a:gd name="connsiteY1748" fmla="*/ 533689 h 1134476"/>
                <a:gd name="connsiteX1749" fmla="*/ 758523 w 1226658"/>
                <a:gd name="connsiteY1749" fmla="*/ 541049 h 1134476"/>
                <a:gd name="connsiteX1750" fmla="*/ 752960 w 1226658"/>
                <a:gd name="connsiteY1750" fmla="*/ 543895 h 1134476"/>
                <a:gd name="connsiteX1751" fmla="*/ 753161 w 1226658"/>
                <a:gd name="connsiteY1751" fmla="*/ 544336 h 1134476"/>
                <a:gd name="connsiteX1752" fmla="*/ 752455 w 1226658"/>
                <a:gd name="connsiteY1752" fmla="*/ 545059 h 1134476"/>
                <a:gd name="connsiteX1753" fmla="*/ 752763 w 1226658"/>
                <a:gd name="connsiteY1753" fmla="*/ 543951 h 1134476"/>
                <a:gd name="connsiteX1754" fmla="*/ 752960 w 1226658"/>
                <a:gd name="connsiteY1754" fmla="*/ 543891 h 1134476"/>
                <a:gd name="connsiteX1755" fmla="*/ 749207 w 1226658"/>
                <a:gd name="connsiteY1755" fmla="*/ 539291 h 1134476"/>
                <a:gd name="connsiteX1756" fmla="*/ 744534 w 1226658"/>
                <a:gd name="connsiteY1756" fmla="*/ 545440 h 1134476"/>
                <a:gd name="connsiteX1757" fmla="*/ 744766 w 1226658"/>
                <a:gd name="connsiteY1757" fmla="*/ 552055 h 1134476"/>
                <a:gd name="connsiteX1758" fmla="*/ 743447 w 1226658"/>
                <a:gd name="connsiteY1758" fmla="*/ 558440 h 1134476"/>
                <a:gd name="connsiteX1759" fmla="*/ 737448 w 1226658"/>
                <a:gd name="connsiteY1759" fmla="*/ 560609 h 1134476"/>
                <a:gd name="connsiteX1760" fmla="*/ 733820 w 1226658"/>
                <a:gd name="connsiteY1760" fmla="*/ 557426 h 1134476"/>
                <a:gd name="connsiteX1761" fmla="*/ 731646 w 1226658"/>
                <a:gd name="connsiteY1761" fmla="*/ 547451 h 1134476"/>
                <a:gd name="connsiteX1762" fmla="*/ 737388 w 1226658"/>
                <a:gd name="connsiteY1762" fmla="*/ 530634 h 1134476"/>
                <a:gd name="connsiteX1763" fmla="*/ 740088 w 1226658"/>
                <a:gd name="connsiteY1763" fmla="*/ 524609 h 1134476"/>
                <a:gd name="connsiteX1764" fmla="*/ 734988 w 1226658"/>
                <a:gd name="connsiteY1764" fmla="*/ 503539 h 1134476"/>
                <a:gd name="connsiteX1765" fmla="*/ 730452 w 1226658"/>
                <a:gd name="connsiteY1765" fmla="*/ 503616 h 1134476"/>
                <a:gd name="connsiteX1766" fmla="*/ 721898 w 1226658"/>
                <a:gd name="connsiteY1766" fmla="*/ 516167 h 1134476"/>
                <a:gd name="connsiteX1767" fmla="*/ 716806 w 1226658"/>
                <a:gd name="connsiteY1767" fmla="*/ 522799 h 1134476"/>
                <a:gd name="connsiteX1768" fmla="*/ 715274 w 1226658"/>
                <a:gd name="connsiteY1768" fmla="*/ 523450 h 1134476"/>
                <a:gd name="connsiteX1769" fmla="*/ 713657 w 1226658"/>
                <a:gd name="connsiteY1769" fmla="*/ 521464 h 1134476"/>
                <a:gd name="connsiteX1770" fmla="*/ 716524 w 1226658"/>
                <a:gd name="connsiteY1770" fmla="*/ 504797 h 1134476"/>
                <a:gd name="connsiteX1771" fmla="*/ 720717 w 1226658"/>
                <a:gd name="connsiteY1771" fmla="*/ 500634 h 1134476"/>
                <a:gd name="connsiteX1772" fmla="*/ 721509 w 1226658"/>
                <a:gd name="connsiteY1772" fmla="*/ 493988 h 1134476"/>
                <a:gd name="connsiteX1773" fmla="*/ 712745 w 1226658"/>
                <a:gd name="connsiteY1773" fmla="*/ 489063 h 1134476"/>
                <a:gd name="connsiteX1774" fmla="*/ 705150 w 1226658"/>
                <a:gd name="connsiteY1774" fmla="*/ 485580 h 1134476"/>
                <a:gd name="connsiteX1775" fmla="*/ 704431 w 1226658"/>
                <a:gd name="connsiteY1775" fmla="*/ 482679 h 1134476"/>
                <a:gd name="connsiteX1776" fmla="*/ 713635 w 1226658"/>
                <a:gd name="connsiteY1776" fmla="*/ 472820 h 1134476"/>
                <a:gd name="connsiteX1777" fmla="*/ 716635 w 1226658"/>
                <a:gd name="connsiteY1777" fmla="*/ 471750 h 1134476"/>
                <a:gd name="connsiteX1778" fmla="*/ 721162 w 1226658"/>
                <a:gd name="connsiteY1778" fmla="*/ 466221 h 1134476"/>
                <a:gd name="connsiteX1779" fmla="*/ 721359 w 1226658"/>
                <a:gd name="connsiteY1779" fmla="*/ 434436 h 1134476"/>
                <a:gd name="connsiteX1780" fmla="*/ 721475 w 1226658"/>
                <a:gd name="connsiteY1780" fmla="*/ 429438 h 1134476"/>
                <a:gd name="connsiteX1781" fmla="*/ 717020 w 1226658"/>
                <a:gd name="connsiteY1781" fmla="*/ 409613 h 1134476"/>
                <a:gd name="connsiteX1782" fmla="*/ 719245 w 1226658"/>
                <a:gd name="connsiteY1782" fmla="*/ 404025 h 1134476"/>
                <a:gd name="connsiteX1783" fmla="*/ 731389 w 1226658"/>
                <a:gd name="connsiteY1783" fmla="*/ 394701 h 1134476"/>
                <a:gd name="connsiteX1784" fmla="*/ 736165 w 1226658"/>
                <a:gd name="connsiteY1784" fmla="*/ 386023 h 1134476"/>
                <a:gd name="connsiteX1785" fmla="*/ 737418 w 1226658"/>
                <a:gd name="connsiteY1785" fmla="*/ 382959 h 1134476"/>
                <a:gd name="connsiteX1786" fmla="*/ 740123 w 1226658"/>
                <a:gd name="connsiteY1786" fmla="*/ 381427 h 1134476"/>
                <a:gd name="connsiteX1787" fmla="*/ 747752 w 1226658"/>
                <a:gd name="connsiteY1787" fmla="*/ 385034 h 1134476"/>
                <a:gd name="connsiteX1788" fmla="*/ 757320 w 1226658"/>
                <a:gd name="connsiteY1788" fmla="*/ 384196 h 1134476"/>
                <a:gd name="connsiteX1789" fmla="*/ 762686 w 1226658"/>
                <a:gd name="connsiteY1789" fmla="*/ 380019 h 1134476"/>
                <a:gd name="connsiteX1790" fmla="*/ 786110 w 1226658"/>
                <a:gd name="connsiteY1790" fmla="*/ 357631 h 1134476"/>
                <a:gd name="connsiteX1791" fmla="*/ 790197 w 1226658"/>
                <a:gd name="connsiteY1791" fmla="*/ 352209 h 1134476"/>
                <a:gd name="connsiteX1792" fmla="*/ 787629 w 1226658"/>
                <a:gd name="connsiteY1792" fmla="*/ 343249 h 1134476"/>
                <a:gd name="connsiteX1793" fmla="*/ 786084 w 1226658"/>
                <a:gd name="connsiteY1793" fmla="*/ 342564 h 1134476"/>
                <a:gd name="connsiteX1794" fmla="*/ 767945 w 1226658"/>
                <a:gd name="connsiteY1794" fmla="*/ 334254 h 1134476"/>
                <a:gd name="connsiteX1795" fmla="*/ 761745 w 1226658"/>
                <a:gd name="connsiteY1795" fmla="*/ 331695 h 1134476"/>
                <a:gd name="connsiteX1796" fmla="*/ 746494 w 1226658"/>
                <a:gd name="connsiteY1796" fmla="*/ 331636 h 1134476"/>
                <a:gd name="connsiteX1797" fmla="*/ 742070 w 1226658"/>
                <a:gd name="connsiteY1797" fmla="*/ 333903 h 1134476"/>
                <a:gd name="connsiteX1798" fmla="*/ 733631 w 1226658"/>
                <a:gd name="connsiteY1798" fmla="*/ 341820 h 1134476"/>
                <a:gd name="connsiteX1799" fmla="*/ 727457 w 1226658"/>
                <a:gd name="connsiteY1799" fmla="*/ 352004 h 1134476"/>
                <a:gd name="connsiteX1800" fmla="*/ 718659 w 1226658"/>
                <a:gd name="connsiteY1800" fmla="*/ 368534 h 1134476"/>
                <a:gd name="connsiteX1801" fmla="*/ 715629 w 1226658"/>
                <a:gd name="connsiteY1801" fmla="*/ 378183 h 1134476"/>
                <a:gd name="connsiteX1802" fmla="*/ 709536 w 1226658"/>
                <a:gd name="connsiteY1802" fmla="*/ 399309 h 1134476"/>
                <a:gd name="connsiteX1803" fmla="*/ 706545 w 1226658"/>
                <a:gd name="connsiteY1803" fmla="*/ 403083 h 1134476"/>
                <a:gd name="connsiteX1804" fmla="*/ 696806 w 1226658"/>
                <a:gd name="connsiteY1804" fmla="*/ 409951 h 1134476"/>
                <a:gd name="connsiteX1805" fmla="*/ 694546 w 1226658"/>
                <a:gd name="connsiteY1805" fmla="*/ 417290 h 1134476"/>
                <a:gd name="connsiteX1806" fmla="*/ 694991 w 1226658"/>
                <a:gd name="connsiteY1806" fmla="*/ 417179 h 1134476"/>
                <a:gd name="connsiteX1807" fmla="*/ 695064 w 1226658"/>
                <a:gd name="connsiteY1807" fmla="*/ 417898 h 1134476"/>
                <a:gd name="connsiteX1808" fmla="*/ 695714 w 1226658"/>
                <a:gd name="connsiteY1808" fmla="*/ 418321 h 1134476"/>
                <a:gd name="connsiteX1809" fmla="*/ 695064 w 1226658"/>
                <a:gd name="connsiteY1809" fmla="*/ 417898 h 1134476"/>
                <a:gd name="connsiteX1810" fmla="*/ 694568 w 1226658"/>
                <a:gd name="connsiteY1810" fmla="*/ 417572 h 1134476"/>
                <a:gd name="connsiteX1811" fmla="*/ 694550 w 1226658"/>
                <a:gd name="connsiteY1811" fmla="*/ 417286 h 1134476"/>
                <a:gd name="connsiteX1812" fmla="*/ 687054 w 1226658"/>
                <a:gd name="connsiteY1812" fmla="*/ 419579 h 1134476"/>
                <a:gd name="connsiteX1813" fmla="*/ 673942 w 1226658"/>
                <a:gd name="connsiteY1813" fmla="*/ 440149 h 1134476"/>
                <a:gd name="connsiteX1814" fmla="*/ 670164 w 1226658"/>
                <a:gd name="connsiteY1814" fmla="*/ 449058 h 1134476"/>
                <a:gd name="connsiteX1815" fmla="*/ 667849 w 1226658"/>
                <a:gd name="connsiteY1815" fmla="*/ 451497 h 1134476"/>
                <a:gd name="connsiteX1816" fmla="*/ 664575 w 1226658"/>
                <a:gd name="connsiteY1816" fmla="*/ 462481 h 1134476"/>
                <a:gd name="connsiteX1817" fmla="*/ 668290 w 1226658"/>
                <a:gd name="connsiteY1817" fmla="*/ 473461 h 1134476"/>
                <a:gd name="connsiteX1818" fmla="*/ 670938 w 1226658"/>
                <a:gd name="connsiteY1818" fmla="*/ 479033 h 1134476"/>
                <a:gd name="connsiteX1819" fmla="*/ 675235 w 1226658"/>
                <a:gd name="connsiteY1819" fmla="*/ 480445 h 1134476"/>
                <a:gd name="connsiteX1820" fmla="*/ 684944 w 1226658"/>
                <a:gd name="connsiteY1820" fmla="*/ 486966 h 1134476"/>
                <a:gd name="connsiteX1821" fmla="*/ 685928 w 1226658"/>
                <a:gd name="connsiteY1821" fmla="*/ 488109 h 1134476"/>
                <a:gd name="connsiteX1822" fmla="*/ 683810 w 1226658"/>
                <a:gd name="connsiteY1822" fmla="*/ 489731 h 1134476"/>
                <a:gd name="connsiteX1823" fmla="*/ 679330 w 1226658"/>
                <a:gd name="connsiteY1823" fmla="*/ 491391 h 1134476"/>
                <a:gd name="connsiteX1824" fmla="*/ 672145 w 1226658"/>
                <a:gd name="connsiteY1824" fmla="*/ 500599 h 1134476"/>
                <a:gd name="connsiteX1825" fmla="*/ 674293 w 1226658"/>
                <a:gd name="connsiteY1825" fmla="*/ 505841 h 1134476"/>
                <a:gd name="connsiteX1826" fmla="*/ 677160 w 1226658"/>
                <a:gd name="connsiteY1826" fmla="*/ 506680 h 1134476"/>
                <a:gd name="connsiteX1827" fmla="*/ 677100 w 1226658"/>
                <a:gd name="connsiteY1827" fmla="*/ 506333 h 1134476"/>
                <a:gd name="connsiteX1828" fmla="*/ 678423 w 1226658"/>
                <a:gd name="connsiteY1828" fmla="*/ 505931 h 1134476"/>
                <a:gd name="connsiteX1829" fmla="*/ 677524 w 1226658"/>
                <a:gd name="connsiteY1829" fmla="*/ 506757 h 1134476"/>
                <a:gd name="connsiteX1830" fmla="*/ 677165 w 1226658"/>
                <a:gd name="connsiteY1830" fmla="*/ 506680 h 1134476"/>
                <a:gd name="connsiteX1831" fmla="*/ 675984 w 1226658"/>
                <a:gd name="connsiteY1831" fmla="*/ 512743 h 1134476"/>
                <a:gd name="connsiteX1832" fmla="*/ 667258 w 1226658"/>
                <a:gd name="connsiteY1832" fmla="*/ 520814 h 1134476"/>
                <a:gd name="connsiteX1833" fmla="*/ 655085 w 1226658"/>
                <a:gd name="connsiteY1833" fmla="*/ 526188 h 1134476"/>
                <a:gd name="connsiteX1834" fmla="*/ 644883 w 1226658"/>
                <a:gd name="connsiteY1834" fmla="*/ 535795 h 1134476"/>
                <a:gd name="connsiteX1835" fmla="*/ 642838 w 1226658"/>
                <a:gd name="connsiteY1835" fmla="*/ 547528 h 1134476"/>
                <a:gd name="connsiteX1836" fmla="*/ 641332 w 1226658"/>
                <a:gd name="connsiteY1836" fmla="*/ 549723 h 1134476"/>
                <a:gd name="connsiteX1837" fmla="*/ 640185 w 1226658"/>
                <a:gd name="connsiteY1837" fmla="*/ 548594 h 1134476"/>
                <a:gd name="connsiteX1838" fmla="*/ 636415 w 1226658"/>
                <a:gd name="connsiteY1838" fmla="*/ 542945 h 1134476"/>
                <a:gd name="connsiteX1839" fmla="*/ 636702 w 1226658"/>
                <a:gd name="connsiteY1839" fmla="*/ 535363 h 1134476"/>
                <a:gd name="connsiteX1840" fmla="*/ 645790 w 1226658"/>
                <a:gd name="connsiteY1840" fmla="*/ 523103 h 1134476"/>
                <a:gd name="connsiteX1841" fmla="*/ 644237 w 1226658"/>
                <a:gd name="connsiteY1841" fmla="*/ 519025 h 1134476"/>
                <a:gd name="connsiteX1842" fmla="*/ 636295 w 1226658"/>
                <a:gd name="connsiteY1842" fmla="*/ 509834 h 1134476"/>
                <a:gd name="connsiteX1843" fmla="*/ 634823 w 1226658"/>
                <a:gd name="connsiteY1843" fmla="*/ 508349 h 1134476"/>
                <a:gd name="connsiteX1844" fmla="*/ 636295 w 1226658"/>
                <a:gd name="connsiteY1844" fmla="*/ 509817 h 1134476"/>
                <a:gd name="connsiteX1845" fmla="*/ 636295 w 1226658"/>
                <a:gd name="connsiteY1845" fmla="*/ 509834 h 1134476"/>
                <a:gd name="connsiteX1846" fmla="*/ 636813 w 1226658"/>
                <a:gd name="connsiteY1846" fmla="*/ 510330 h 1134476"/>
                <a:gd name="connsiteX1847" fmla="*/ 636295 w 1226658"/>
                <a:gd name="connsiteY1847" fmla="*/ 509791 h 1134476"/>
                <a:gd name="connsiteX1848" fmla="*/ 642859 w 1226658"/>
                <a:gd name="connsiteY1848" fmla="*/ 511490 h 1134476"/>
                <a:gd name="connsiteX1849" fmla="*/ 649475 w 1226658"/>
                <a:gd name="connsiteY1849" fmla="*/ 511550 h 1134476"/>
                <a:gd name="connsiteX1850" fmla="*/ 660262 w 1226658"/>
                <a:gd name="connsiteY1850" fmla="*/ 506556 h 1134476"/>
                <a:gd name="connsiteX1851" fmla="*/ 661794 w 1226658"/>
                <a:gd name="connsiteY1851" fmla="*/ 503843 h 1134476"/>
                <a:gd name="connsiteX1852" fmla="*/ 661186 w 1226658"/>
                <a:gd name="connsiteY1852" fmla="*/ 492020 h 1134476"/>
                <a:gd name="connsiteX1853" fmla="*/ 664789 w 1226658"/>
                <a:gd name="connsiteY1853" fmla="*/ 487809 h 1134476"/>
                <a:gd name="connsiteX1854" fmla="*/ 670472 w 1226658"/>
                <a:gd name="connsiteY1854" fmla="*/ 479474 h 1134476"/>
                <a:gd name="connsiteX1855" fmla="*/ 667716 w 1226658"/>
                <a:gd name="connsiteY1855" fmla="*/ 479474 h 1134476"/>
                <a:gd name="connsiteX1856" fmla="*/ 651854 w 1226658"/>
                <a:gd name="connsiteY1856" fmla="*/ 469674 h 1134476"/>
                <a:gd name="connsiteX1857" fmla="*/ 650198 w 1226658"/>
                <a:gd name="connsiteY1857" fmla="*/ 466769 h 1134476"/>
                <a:gd name="connsiteX1858" fmla="*/ 645564 w 1226658"/>
                <a:gd name="connsiteY1858" fmla="*/ 466084 h 1134476"/>
                <a:gd name="connsiteX1859" fmla="*/ 639581 w 1226658"/>
                <a:gd name="connsiteY1859" fmla="*/ 471959 h 1134476"/>
                <a:gd name="connsiteX1860" fmla="*/ 622148 w 1226658"/>
                <a:gd name="connsiteY1860" fmla="*/ 483988 h 1134476"/>
                <a:gd name="connsiteX1861" fmla="*/ 619243 w 1226658"/>
                <a:gd name="connsiteY1861" fmla="*/ 485687 h 1134476"/>
                <a:gd name="connsiteX1862" fmla="*/ 618088 w 1226658"/>
                <a:gd name="connsiteY1862" fmla="*/ 486889 h 1134476"/>
                <a:gd name="connsiteX1863" fmla="*/ 618049 w 1226658"/>
                <a:gd name="connsiteY1863" fmla="*/ 491506 h 1134476"/>
                <a:gd name="connsiteX1864" fmla="*/ 633385 w 1226658"/>
                <a:gd name="connsiteY1864" fmla="*/ 506761 h 1134476"/>
                <a:gd name="connsiteX1865" fmla="*/ 632791 w 1226658"/>
                <a:gd name="connsiteY1865" fmla="*/ 506338 h 1134476"/>
                <a:gd name="connsiteX1866" fmla="*/ 633257 w 1226658"/>
                <a:gd name="connsiteY1866" fmla="*/ 506796 h 1134476"/>
                <a:gd name="connsiteX1867" fmla="*/ 625110 w 1226658"/>
                <a:gd name="connsiteY1867" fmla="*/ 508306 h 1134476"/>
                <a:gd name="connsiteX1868" fmla="*/ 618319 w 1226658"/>
                <a:gd name="connsiteY1868" fmla="*/ 511716 h 1134476"/>
                <a:gd name="connsiteX1869" fmla="*/ 613860 w 1226658"/>
                <a:gd name="connsiteY1869" fmla="*/ 516654 h 1134476"/>
                <a:gd name="connsiteX1870" fmla="*/ 611442 w 1226658"/>
                <a:gd name="connsiteY1870" fmla="*/ 520869 h 1134476"/>
                <a:gd name="connsiteX1871" fmla="*/ 609701 w 1226658"/>
                <a:gd name="connsiteY1871" fmla="*/ 525315 h 1134476"/>
                <a:gd name="connsiteX1872" fmla="*/ 603175 w 1226658"/>
                <a:gd name="connsiteY1872" fmla="*/ 525350 h 1134476"/>
                <a:gd name="connsiteX1873" fmla="*/ 596996 w 1226658"/>
                <a:gd name="connsiteY1873" fmla="*/ 522457 h 1134476"/>
                <a:gd name="connsiteX1874" fmla="*/ 585447 w 1226658"/>
                <a:gd name="connsiteY1874" fmla="*/ 522055 h 1134476"/>
                <a:gd name="connsiteX1875" fmla="*/ 580534 w 1226658"/>
                <a:gd name="connsiteY1875" fmla="*/ 523394 h 1134476"/>
                <a:gd name="connsiteX1876" fmla="*/ 573919 w 1226658"/>
                <a:gd name="connsiteY1876" fmla="*/ 522384 h 1134476"/>
                <a:gd name="connsiteX1877" fmla="*/ 565006 w 1226658"/>
                <a:gd name="connsiteY1877" fmla="*/ 514755 h 1134476"/>
                <a:gd name="connsiteX1878" fmla="*/ 553277 w 1226658"/>
                <a:gd name="connsiteY1878" fmla="*/ 505888 h 1134476"/>
                <a:gd name="connsiteX1879" fmla="*/ 548548 w 1226658"/>
                <a:gd name="connsiteY1879" fmla="*/ 501348 h 1134476"/>
                <a:gd name="connsiteX1880" fmla="*/ 544864 w 1226658"/>
                <a:gd name="connsiteY1880" fmla="*/ 484955 h 1134476"/>
                <a:gd name="connsiteX1881" fmla="*/ 544710 w 1226658"/>
                <a:gd name="connsiteY1881" fmla="*/ 479863 h 1134476"/>
                <a:gd name="connsiteX1882" fmla="*/ 536421 w 1226658"/>
                <a:gd name="connsiteY1882" fmla="*/ 472785 h 1134476"/>
                <a:gd name="connsiteX1883" fmla="*/ 512809 w 1226658"/>
                <a:gd name="connsiteY1883" fmla="*/ 475682 h 1134476"/>
                <a:gd name="connsiteX1884" fmla="*/ 505573 w 1226658"/>
                <a:gd name="connsiteY1884" fmla="*/ 482221 h 1134476"/>
                <a:gd name="connsiteX1885" fmla="*/ 508184 w 1226658"/>
                <a:gd name="connsiteY1885" fmla="*/ 489731 h 1134476"/>
                <a:gd name="connsiteX1886" fmla="*/ 512916 w 1226658"/>
                <a:gd name="connsiteY1886" fmla="*/ 490325 h 1134476"/>
                <a:gd name="connsiteX1887" fmla="*/ 515676 w 1226658"/>
                <a:gd name="connsiteY1887" fmla="*/ 488378 h 1134476"/>
                <a:gd name="connsiteX1888" fmla="*/ 525792 w 1226658"/>
                <a:gd name="connsiteY1888" fmla="*/ 486988 h 1134476"/>
                <a:gd name="connsiteX1889" fmla="*/ 535394 w 1226658"/>
                <a:gd name="connsiteY1889" fmla="*/ 483881 h 1134476"/>
                <a:gd name="connsiteX1890" fmla="*/ 537525 w 1226658"/>
                <a:gd name="connsiteY1890" fmla="*/ 485558 h 1134476"/>
                <a:gd name="connsiteX1891" fmla="*/ 536789 w 1226658"/>
                <a:gd name="connsiteY1891" fmla="*/ 486915 h 1134476"/>
                <a:gd name="connsiteX1892" fmla="*/ 527504 w 1226658"/>
                <a:gd name="connsiteY1892" fmla="*/ 490689 h 1134476"/>
                <a:gd name="connsiteX1893" fmla="*/ 515163 w 1226658"/>
                <a:gd name="connsiteY1893" fmla="*/ 496042 h 1134476"/>
                <a:gd name="connsiteX1894" fmla="*/ 508684 w 1226658"/>
                <a:gd name="connsiteY1894" fmla="*/ 498160 h 1134476"/>
                <a:gd name="connsiteX1895" fmla="*/ 501859 w 1226658"/>
                <a:gd name="connsiteY1895" fmla="*/ 505161 h 1134476"/>
                <a:gd name="connsiteX1896" fmla="*/ 498213 w 1226658"/>
                <a:gd name="connsiteY1896" fmla="*/ 521764 h 1134476"/>
                <a:gd name="connsiteX1897" fmla="*/ 495761 w 1226658"/>
                <a:gd name="connsiteY1897" fmla="*/ 526056 h 1134476"/>
                <a:gd name="connsiteX1898" fmla="*/ 491547 w 1226658"/>
                <a:gd name="connsiteY1898" fmla="*/ 527964 h 1134476"/>
                <a:gd name="connsiteX1899" fmla="*/ 491414 w 1226658"/>
                <a:gd name="connsiteY1899" fmla="*/ 523655 h 1134476"/>
                <a:gd name="connsiteX1900" fmla="*/ 491470 w 1226658"/>
                <a:gd name="connsiteY1900" fmla="*/ 515550 h 1134476"/>
                <a:gd name="connsiteX1901" fmla="*/ 486455 w 1226658"/>
                <a:gd name="connsiteY1901" fmla="*/ 504742 h 1134476"/>
                <a:gd name="connsiteX1902" fmla="*/ 481902 w 1226658"/>
                <a:gd name="connsiteY1902" fmla="*/ 495606 h 1134476"/>
                <a:gd name="connsiteX1903" fmla="*/ 476189 w 1226658"/>
                <a:gd name="connsiteY1903" fmla="*/ 492692 h 1134476"/>
                <a:gd name="connsiteX1904" fmla="*/ 469603 w 1226658"/>
                <a:gd name="connsiteY1904" fmla="*/ 494390 h 1134476"/>
                <a:gd name="connsiteX1905" fmla="*/ 423137 w 1226658"/>
                <a:gd name="connsiteY1905" fmla="*/ 483898 h 1134476"/>
                <a:gd name="connsiteX1906" fmla="*/ 422906 w 1226658"/>
                <a:gd name="connsiteY1906" fmla="*/ 479208 h 1134476"/>
                <a:gd name="connsiteX1907" fmla="*/ 430963 w 1226658"/>
                <a:gd name="connsiteY1907" fmla="*/ 473757 h 1134476"/>
                <a:gd name="connsiteX1908" fmla="*/ 436064 w 1226658"/>
                <a:gd name="connsiteY1908" fmla="*/ 473692 h 1134476"/>
                <a:gd name="connsiteX1909" fmla="*/ 445063 w 1226658"/>
                <a:gd name="connsiteY1909" fmla="*/ 463110 h 1134476"/>
                <a:gd name="connsiteX1910" fmla="*/ 441460 w 1226658"/>
                <a:gd name="connsiteY1910" fmla="*/ 453654 h 1134476"/>
                <a:gd name="connsiteX1911" fmla="*/ 430433 w 1226658"/>
                <a:gd name="connsiteY1911" fmla="*/ 446867 h 1134476"/>
                <a:gd name="connsiteX1912" fmla="*/ 414836 w 1226658"/>
                <a:gd name="connsiteY1912" fmla="*/ 441681 h 1134476"/>
                <a:gd name="connsiteX1913" fmla="*/ 396110 w 1226658"/>
                <a:gd name="connsiteY1913" fmla="*/ 426888 h 1134476"/>
                <a:gd name="connsiteX1914" fmla="*/ 387509 w 1226658"/>
                <a:gd name="connsiteY1914" fmla="*/ 414740 h 1134476"/>
                <a:gd name="connsiteX1915" fmla="*/ 375464 w 1226658"/>
                <a:gd name="connsiteY1915" fmla="*/ 401680 h 1134476"/>
                <a:gd name="connsiteX1916" fmla="*/ 361809 w 1226658"/>
                <a:gd name="connsiteY1916" fmla="*/ 404611 h 1134476"/>
                <a:gd name="connsiteX1917" fmla="*/ 356661 w 1226658"/>
                <a:gd name="connsiteY1917" fmla="*/ 409014 h 1134476"/>
                <a:gd name="connsiteX1918" fmla="*/ 351770 w 1226658"/>
                <a:gd name="connsiteY1918" fmla="*/ 409891 h 1134476"/>
                <a:gd name="connsiteX1919" fmla="*/ 348976 w 1226658"/>
                <a:gd name="connsiteY1919" fmla="*/ 406592 h 1134476"/>
                <a:gd name="connsiteX1920" fmla="*/ 355651 w 1226658"/>
                <a:gd name="connsiteY1920" fmla="*/ 387803 h 1134476"/>
                <a:gd name="connsiteX1921" fmla="*/ 354770 w 1226658"/>
                <a:gd name="connsiteY1921" fmla="*/ 386463 h 1134476"/>
                <a:gd name="connsiteX1922" fmla="*/ 353418 w 1226658"/>
                <a:gd name="connsiteY1922" fmla="*/ 385963 h 1134476"/>
                <a:gd name="connsiteX1923" fmla="*/ 348998 w 1226658"/>
                <a:gd name="connsiteY1923" fmla="*/ 388333 h 1134476"/>
                <a:gd name="connsiteX1924" fmla="*/ 334718 w 1226658"/>
                <a:gd name="connsiteY1924" fmla="*/ 400383 h 1134476"/>
                <a:gd name="connsiteX1925" fmla="*/ 331522 w 1226658"/>
                <a:gd name="connsiteY1925" fmla="*/ 400824 h 1134476"/>
                <a:gd name="connsiteX1926" fmla="*/ 329489 w 1226658"/>
                <a:gd name="connsiteY1926" fmla="*/ 398509 h 1134476"/>
                <a:gd name="connsiteX1927" fmla="*/ 330097 w 1226658"/>
                <a:gd name="connsiteY1927" fmla="*/ 384970 h 1134476"/>
                <a:gd name="connsiteX1928" fmla="*/ 332044 w 1226658"/>
                <a:gd name="connsiteY1928" fmla="*/ 361268 h 1134476"/>
                <a:gd name="connsiteX1929" fmla="*/ 330632 w 1226658"/>
                <a:gd name="connsiteY1929" fmla="*/ 356480 h 1134476"/>
                <a:gd name="connsiteX1930" fmla="*/ 327863 w 1226658"/>
                <a:gd name="connsiteY1930" fmla="*/ 356039 h 1134476"/>
                <a:gd name="connsiteX1931" fmla="*/ 324243 w 1226658"/>
                <a:gd name="connsiteY1931" fmla="*/ 363365 h 1134476"/>
                <a:gd name="connsiteX1932" fmla="*/ 320182 w 1226658"/>
                <a:gd name="connsiteY1932" fmla="*/ 370344 h 1134476"/>
                <a:gd name="connsiteX1933" fmla="*/ 309904 w 1226658"/>
                <a:gd name="connsiteY1933" fmla="*/ 376348 h 1134476"/>
                <a:gd name="connsiteX1934" fmla="*/ 303708 w 1226658"/>
                <a:gd name="connsiteY1934" fmla="*/ 375128 h 1134476"/>
                <a:gd name="connsiteX1935" fmla="*/ 301543 w 1226658"/>
                <a:gd name="connsiteY1935" fmla="*/ 373228 h 1134476"/>
                <a:gd name="connsiteX1936" fmla="*/ 301517 w 1226658"/>
                <a:gd name="connsiteY1936" fmla="*/ 373318 h 1134476"/>
                <a:gd name="connsiteX1937" fmla="*/ 300242 w 1226658"/>
                <a:gd name="connsiteY1937" fmla="*/ 373489 h 1134476"/>
                <a:gd name="connsiteX1938" fmla="*/ 297379 w 1226658"/>
                <a:gd name="connsiteY1938" fmla="*/ 375402 h 1134476"/>
                <a:gd name="connsiteX1939" fmla="*/ 295868 w 1226658"/>
                <a:gd name="connsiteY1939" fmla="*/ 375381 h 1134476"/>
                <a:gd name="connsiteX1940" fmla="*/ 296827 w 1226658"/>
                <a:gd name="connsiteY1940" fmla="*/ 373934 h 1134476"/>
                <a:gd name="connsiteX1941" fmla="*/ 300242 w 1226658"/>
                <a:gd name="connsiteY1941" fmla="*/ 373494 h 1134476"/>
                <a:gd name="connsiteX1942" fmla="*/ 301153 w 1226658"/>
                <a:gd name="connsiteY1942" fmla="*/ 372886 h 1134476"/>
                <a:gd name="connsiteX1943" fmla="*/ 301543 w 1226658"/>
                <a:gd name="connsiteY1943" fmla="*/ 373232 h 1134476"/>
                <a:gd name="connsiteX1944" fmla="*/ 302920 w 1226658"/>
                <a:gd name="connsiteY1944" fmla="*/ 368466 h 1134476"/>
                <a:gd name="connsiteX1945" fmla="*/ 300943 w 1226658"/>
                <a:gd name="connsiteY1945" fmla="*/ 364302 h 1134476"/>
                <a:gd name="connsiteX1946" fmla="*/ 289390 w 1226658"/>
                <a:gd name="connsiteY1946" fmla="*/ 363866 h 1134476"/>
                <a:gd name="connsiteX1947" fmla="*/ 263283 w 1226658"/>
                <a:gd name="connsiteY1947" fmla="*/ 370331 h 1134476"/>
                <a:gd name="connsiteX1948" fmla="*/ 255380 w 1226658"/>
                <a:gd name="connsiteY1948" fmla="*/ 372924 h 1134476"/>
                <a:gd name="connsiteX1949" fmla="*/ 239714 w 1226658"/>
                <a:gd name="connsiteY1949" fmla="*/ 375817 h 1134476"/>
                <a:gd name="connsiteX1950" fmla="*/ 239380 w 1226658"/>
                <a:gd name="connsiteY1950" fmla="*/ 376164 h 1134476"/>
                <a:gd name="connsiteX1951" fmla="*/ 238910 w 1226658"/>
                <a:gd name="connsiteY1951" fmla="*/ 376968 h 1134476"/>
                <a:gd name="connsiteX1952" fmla="*/ 239316 w 1226658"/>
                <a:gd name="connsiteY1952" fmla="*/ 375761 h 1134476"/>
                <a:gd name="connsiteX1953" fmla="*/ 239714 w 1226658"/>
                <a:gd name="connsiteY1953" fmla="*/ 375817 h 1134476"/>
                <a:gd name="connsiteX1954" fmla="*/ 240549 w 1226658"/>
                <a:gd name="connsiteY1954" fmla="*/ 374923 h 1134476"/>
                <a:gd name="connsiteX1955" fmla="*/ 240822 w 1226658"/>
                <a:gd name="connsiteY1955" fmla="*/ 368838 h 1134476"/>
                <a:gd name="connsiteX1956" fmla="*/ 235067 w 1226658"/>
                <a:gd name="connsiteY1956" fmla="*/ 368286 h 1134476"/>
                <a:gd name="connsiteX1957" fmla="*/ 229021 w 1226658"/>
                <a:gd name="connsiteY1957" fmla="*/ 370994 h 1134476"/>
                <a:gd name="connsiteX1958" fmla="*/ 217604 w 1226658"/>
                <a:gd name="connsiteY1958" fmla="*/ 373742 h 1134476"/>
                <a:gd name="connsiteX1959" fmla="*/ 209042 w 1226658"/>
                <a:gd name="connsiteY1959" fmla="*/ 383280 h 1134476"/>
                <a:gd name="connsiteX1960" fmla="*/ 205618 w 1226658"/>
                <a:gd name="connsiteY1960" fmla="*/ 385428 h 1134476"/>
                <a:gd name="connsiteX1961" fmla="*/ 198635 w 1226658"/>
                <a:gd name="connsiteY1961" fmla="*/ 380627 h 1134476"/>
                <a:gd name="connsiteX1962" fmla="*/ 191840 w 1226658"/>
                <a:gd name="connsiteY1962" fmla="*/ 371209 h 1134476"/>
                <a:gd name="connsiteX1963" fmla="*/ 188160 w 1226658"/>
                <a:gd name="connsiteY1963" fmla="*/ 359989 h 1134476"/>
                <a:gd name="connsiteX1964" fmla="*/ 184621 w 1226658"/>
                <a:gd name="connsiteY1964" fmla="*/ 352509 h 1134476"/>
                <a:gd name="connsiteX1965" fmla="*/ 171052 w 1226658"/>
                <a:gd name="connsiteY1965" fmla="*/ 342714 h 1134476"/>
                <a:gd name="connsiteX1966" fmla="*/ 163855 w 1226658"/>
                <a:gd name="connsiteY1966" fmla="*/ 338157 h 1134476"/>
                <a:gd name="connsiteX1967" fmla="*/ 0 w 1226658"/>
                <a:gd name="connsiteY1967" fmla="*/ 637945 h 1134476"/>
                <a:gd name="connsiteX1968" fmla="*/ 23971 w 1226658"/>
                <a:gd name="connsiteY1968" fmla="*/ 655926 h 1134476"/>
                <a:gd name="connsiteX1969" fmla="*/ 67417 w 1226658"/>
                <a:gd name="connsiteY1969" fmla="*/ 675396 h 1134476"/>
                <a:gd name="connsiteX1970" fmla="*/ 71918 w 1226658"/>
                <a:gd name="connsiteY1970" fmla="*/ 724840 h 1134476"/>
                <a:gd name="connsiteX1971" fmla="*/ 88393 w 1226658"/>
                <a:gd name="connsiteY1971" fmla="*/ 787747 h 1134476"/>
                <a:gd name="connsiteX1972" fmla="*/ 65996 w 1226658"/>
                <a:gd name="connsiteY1972" fmla="*/ 797127 h 1134476"/>
                <a:gd name="connsiteX1973" fmla="*/ 69817 w 1226658"/>
                <a:gd name="connsiteY1973" fmla="*/ 802168 h 1134476"/>
                <a:gd name="connsiteX1974" fmla="*/ 74704 w 1226658"/>
                <a:gd name="connsiteY1974" fmla="*/ 803190 h 1134476"/>
                <a:gd name="connsiteX1975" fmla="*/ 76223 w 1226658"/>
                <a:gd name="connsiteY1975" fmla="*/ 806686 h 1134476"/>
                <a:gd name="connsiteX1976" fmla="*/ 70678 w 1226658"/>
                <a:gd name="connsiteY1976" fmla="*/ 818638 h 1134476"/>
                <a:gd name="connsiteX1977" fmla="*/ 66749 w 1226658"/>
                <a:gd name="connsiteY1977" fmla="*/ 821291 h 1134476"/>
                <a:gd name="connsiteX1978" fmla="*/ 65834 w 1226658"/>
                <a:gd name="connsiteY1978" fmla="*/ 825009 h 1134476"/>
                <a:gd name="connsiteX1979" fmla="*/ 64631 w 1226658"/>
                <a:gd name="connsiteY1979" fmla="*/ 833208 h 1134476"/>
                <a:gd name="connsiteX1980" fmla="*/ 62718 w 1226658"/>
                <a:gd name="connsiteY1980" fmla="*/ 835442 h 1134476"/>
                <a:gd name="connsiteX1981" fmla="*/ 69813 w 1226658"/>
                <a:gd name="connsiteY1981" fmla="*/ 841103 h 1134476"/>
                <a:gd name="connsiteX1982" fmla="*/ 81268 w 1226658"/>
                <a:gd name="connsiteY1982" fmla="*/ 838146 h 1134476"/>
                <a:gd name="connsiteX1983" fmla="*/ 82689 w 1226658"/>
                <a:gd name="connsiteY1983" fmla="*/ 838775 h 1134476"/>
                <a:gd name="connsiteX1984" fmla="*/ 82432 w 1226658"/>
                <a:gd name="connsiteY1984" fmla="*/ 841655 h 1134476"/>
                <a:gd name="connsiteX1985" fmla="*/ 77528 w 1226658"/>
                <a:gd name="connsiteY1985" fmla="*/ 846174 h 1134476"/>
                <a:gd name="connsiteX1986" fmla="*/ 73232 w 1226658"/>
                <a:gd name="connsiteY1986" fmla="*/ 856735 h 1134476"/>
                <a:gd name="connsiteX1987" fmla="*/ 75179 w 1226658"/>
                <a:gd name="connsiteY1987" fmla="*/ 859276 h 1134476"/>
                <a:gd name="connsiteX1988" fmla="*/ 75179 w 1226658"/>
                <a:gd name="connsiteY1988" fmla="*/ 859276 h 1134476"/>
                <a:gd name="connsiteX1989" fmla="*/ 74764 w 1226658"/>
                <a:gd name="connsiteY1989" fmla="*/ 858831 h 1134476"/>
                <a:gd name="connsiteX1990" fmla="*/ 75530 w 1226658"/>
                <a:gd name="connsiteY1990" fmla="*/ 858720 h 1134476"/>
                <a:gd name="connsiteX1991" fmla="*/ 76061 w 1226658"/>
                <a:gd name="connsiteY1991" fmla="*/ 857920 h 1134476"/>
                <a:gd name="connsiteX1992" fmla="*/ 75530 w 1226658"/>
                <a:gd name="connsiteY1992" fmla="*/ 858720 h 1134476"/>
                <a:gd name="connsiteX1993" fmla="*/ 75179 w 1226658"/>
                <a:gd name="connsiteY1993" fmla="*/ 859276 h 1134476"/>
                <a:gd name="connsiteX1994" fmla="*/ 83579 w 1226658"/>
                <a:gd name="connsiteY1994" fmla="*/ 868258 h 1134476"/>
                <a:gd name="connsiteX1995" fmla="*/ 84799 w 1226658"/>
                <a:gd name="connsiteY1995" fmla="*/ 874249 h 1134476"/>
                <a:gd name="connsiteX1996" fmla="*/ 82120 w 1226658"/>
                <a:gd name="connsiteY1996" fmla="*/ 879525 h 1134476"/>
                <a:gd name="connsiteX1997" fmla="*/ 81867 w 1226658"/>
                <a:gd name="connsiteY1997" fmla="*/ 879388 h 1134476"/>
                <a:gd name="connsiteX1998" fmla="*/ 81906 w 1226658"/>
                <a:gd name="connsiteY1998" fmla="*/ 879923 h 1134476"/>
                <a:gd name="connsiteX1999" fmla="*/ 82244 w 1226658"/>
                <a:gd name="connsiteY1999" fmla="*/ 879602 h 1134476"/>
                <a:gd name="connsiteX2000" fmla="*/ 81944 w 1226658"/>
                <a:gd name="connsiteY2000" fmla="*/ 884578 h 1134476"/>
                <a:gd name="connsiteX2001" fmla="*/ 80952 w 1226658"/>
                <a:gd name="connsiteY2001" fmla="*/ 892490 h 1134476"/>
                <a:gd name="connsiteX2002" fmla="*/ 80254 w 1226658"/>
                <a:gd name="connsiteY2002" fmla="*/ 894018 h 1134476"/>
                <a:gd name="connsiteX2003" fmla="*/ 85077 w 1226658"/>
                <a:gd name="connsiteY2003" fmla="*/ 904010 h 1134476"/>
                <a:gd name="connsiteX2004" fmla="*/ 93160 w 1226658"/>
                <a:gd name="connsiteY2004" fmla="*/ 910073 h 1134476"/>
                <a:gd name="connsiteX2005" fmla="*/ 101205 w 1226658"/>
                <a:gd name="connsiteY2005" fmla="*/ 916038 h 1134476"/>
                <a:gd name="connsiteX2006" fmla="*/ 108800 w 1226658"/>
                <a:gd name="connsiteY2006" fmla="*/ 919855 h 1134476"/>
                <a:gd name="connsiteX2007" fmla="*/ 110751 w 1226658"/>
                <a:gd name="connsiteY2007" fmla="*/ 924066 h 1134476"/>
                <a:gd name="connsiteX2008" fmla="*/ 110015 w 1226658"/>
                <a:gd name="connsiteY2008" fmla="*/ 934040 h 1134476"/>
                <a:gd name="connsiteX2009" fmla="*/ 112424 w 1226658"/>
                <a:gd name="connsiteY2009" fmla="*/ 937665 h 1134476"/>
                <a:gd name="connsiteX2010" fmla="*/ 113254 w 1226658"/>
                <a:gd name="connsiteY2010" fmla="*/ 937515 h 1134476"/>
                <a:gd name="connsiteX2011" fmla="*/ 112745 w 1226658"/>
                <a:gd name="connsiteY2011" fmla="*/ 938067 h 1134476"/>
                <a:gd name="connsiteX2012" fmla="*/ 112424 w 1226658"/>
                <a:gd name="connsiteY2012" fmla="*/ 937661 h 1134476"/>
                <a:gd name="connsiteX2013" fmla="*/ 112339 w 1226658"/>
                <a:gd name="connsiteY2013" fmla="*/ 937682 h 1134476"/>
                <a:gd name="connsiteX2014" fmla="*/ 113028 w 1226658"/>
                <a:gd name="connsiteY2014" fmla="*/ 941109 h 1134476"/>
                <a:gd name="connsiteX2015" fmla="*/ 117602 w 1226658"/>
                <a:gd name="connsiteY2015" fmla="*/ 941935 h 1134476"/>
                <a:gd name="connsiteX2016" fmla="*/ 122544 w 1226658"/>
                <a:gd name="connsiteY2016" fmla="*/ 945915 h 1134476"/>
                <a:gd name="connsiteX2017" fmla="*/ 126888 w 1226658"/>
                <a:gd name="connsiteY2017" fmla="*/ 956938 h 1134476"/>
                <a:gd name="connsiteX2018" fmla="*/ 500302 w 1226658"/>
                <a:gd name="connsiteY2018" fmla="*/ 988569 h 1134476"/>
                <a:gd name="connsiteX2019" fmla="*/ 499099 w 1226658"/>
                <a:gd name="connsiteY2019" fmla="*/ 986108 h 1134476"/>
                <a:gd name="connsiteX2020" fmla="*/ 502942 w 1226658"/>
                <a:gd name="connsiteY2020" fmla="*/ 979437 h 1134476"/>
                <a:gd name="connsiteX2021" fmla="*/ 502766 w 1226658"/>
                <a:gd name="connsiteY2021" fmla="*/ 978808 h 1134476"/>
                <a:gd name="connsiteX2022" fmla="*/ 503588 w 1226658"/>
                <a:gd name="connsiteY2022" fmla="*/ 978063 h 1134476"/>
                <a:gd name="connsiteX2023" fmla="*/ 503181 w 1226658"/>
                <a:gd name="connsiteY2023" fmla="*/ 979223 h 1134476"/>
                <a:gd name="connsiteX2024" fmla="*/ 502937 w 1226658"/>
                <a:gd name="connsiteY2024" fmla="*/ 979437 h 1134476"/>
                <a:gd name="connsiteX2025" fmla="*/ 504422 w 1226658"/>
                <a:gd name="connsiteY2025" fmla="*/ 985197 h 1134476"/>
                <a:gd name="connsiteX2026" fmla="*/ 504401 w 1226658"/>
                <a:gd name="connsiteY2026" fmla="*/ 986772 h 1134476"/>
                <a:gd name="connsiteX2027" fmla="*/ 501863 w 1226658"/>
                <a:gd name="connsiteY2027" fmla="*/ 988719 h 1134476"/>
                <a:gd name="connsiteX2028" fmla="*/ 500302 w 1226658"/>
                <a:gd name="connsiteY2028" fmla="*/ 988565 h 1134476"/>
                <a:gd name="connsiteX2029" fmla="*/ 553580 w 1226658"/>
                <a:gd name="connsiteY2029" fmla="*/ 1018522 h 1134476"/>
                <a:gd name="connsiteX2030" fmla="*/ 567877 w 1226658"/>
                <a:gd name="connsiteY2030" fmla="*/ 1011312 h 1134476"/>
                <a:gd name="connsiteX2031" fmla="*/ 585695 w 1226658"/>
                <a:gd name="connsiteY2031" fmla="*/ 1001492 h 1134476"/>
                <a:gd name="connsiteX2032" fmla="*/ 592114 w 1226658"/>
                <a:gd name="connsiteY2032" fmla="*/ 1000443 h 1134476"/>
                <a:gd name="connsiteX2033" fmla="*/ 596902 w 1226658"/>
                <a:gd name="connsiteY2033" fmla="*/ 1002215 h 1134476"/>
                <a:gd name="connsiteX2034" fmla="*/ 608443 w 1226658"/>
                <a:gd name="connsiteY2034" fmla="*/ 1013045 h 1134476"/>
                <a:gd name="connsiteX2035" fmla="*/ 615409 w 1226658"/>
                <a:gd name="connsiteY2035" fmla="*/ 1019759 h 1134476"/>
                <a:gd name="connsiteX2036" fmla="*/ 620629 w 1226658"/>
                <a:gd name="connsiteY2036" fmla="*/ 1026952 h 1134476"/>
                <a:gd name="connsiteX2037" fmla="*/ 622170 w 1226658"/>
                <a:gd name="connsiteY2037" fmla="*/ 1042168 h 1134476"/>
                <a:gd name="connsiteX2038" fmla="*/ 617536 w 1226658"/>
                <a:gd name="connsiteY2038" fmla="*/ 1044706 h 1134476"/>
                <a:gd name="connsiteX2039" fmla="*/ 611267 w 1226658"/>
                <a:gd name="connsiteY2039" fmla="*/ 1042703 h 1134476"/>
                <a:gd name="connsiteX2040" fmla="*/ 603958 w 1226658"/>
                <a:gd name="connsiteY2040" fmla="*/ 1043238 h 1134476"/>
                <a:gd name="connsiteX2041" fmla="*/ 628109 w 1226658"/>
                <a:gd name="connsiteY2041" fmla="*/ 1054869 h 1134476"/>
                <a:gd name="connsiteX2042" fmla="*/ 629975 w 1226658"/>
                <a:gd name="connsiteY2042" fmla="*/ 1052845 h 1134476"/>
                <a:gd name="connsiteX2043" fmla="*/ 664503 w 1226658"/>
                <a:gd name="connsiteY2043" fmla="*/ 1061651 h 1134476"/>
                <a:gd name="connsiteX2044" fmla="*/ 668422 w 1226658"/>
                <a:gd name="connsiteY2044" fmla="*/ 1064702 h 1134476"/>
                <a:gd name="connsiteX2045" fmla="*/ 675504 w 1226658"/>
                <a:gd name="connsiteY2045" fmla="*/ 1078301 h 1134476"/>
                <a:gd name="connsiteX2046" fmla="*/ 673895 w 1226658"/>
                <a:gd name="connsiteY2046" fmla="*/ 1084596 h 1134476"/>
                <a:gd name="connsiteX2047" fmla="*/ 669638 w 1226658"/>
                <a:gd name="connsiteY2047" fmla="*/ 1085811 h 1134476"/>
                <a:gd name="connsiteX2048" fmla="*/ 660797 w 1226658"/>
                <a:gd name="connsiteY2048" fmla="*/ 1077980 h 1134476"/>
                <a:gd name="connsiteX2049" fmla="*/ 658003 w 1226658"/>
                <a:gd name="connsiteY2049" fmla="*/ 1077582 h 1134476"/>
                <a:gd name="connsiteX2050" fmla="*/ 657181 w 1226658"/>
                <a:gd name="connsiteY2050" fmla="*/ 1078994 h 1134476"/>
                <a:gd name="connsiteX2051" fmla="*/ 656390 w 1226658"/>
                <a:gd name="connsiteY2051" fmla="*/ 1084014 h 1134476"/>
                <a:gd name="connsiteX2052" fmla="*/ 647023 w 1226658"/>
                <a:gd name="connsiteY2052" fmla="*/ 1107519 h 1134476"/>
                <a:gd name="connsiteX2053" fmla="*/ 644708 w 1226658"/>
                <a:gd name="connsiteY2053" fmla="*/ 1109919 h 1134476"/>
                <a:gd name="connsiteX2054" fmla="*/ 640600 w 1226658"/>
                <a:gd name="connsiteY2054" fmla="*/ 1108888 h 1134476"/>
                <a:gd name="connsiteX2055" fmla="*/ 628464 w 1226658"/>
                <a:gd name="connsiteY2055" fmla="*/ 1134477 h 1134476"/>
                <a:gd name="connsiteX2056" fmla="*/ 648743 w 1226658"/>
                <a:gd name="connsiteY2056" fmla="*/ 1125765 h 1134476"/>
                <a:gd name="connsiteX2057" fmla="*/ 656830 w 1226658"/>
                <a:gd name="connsiteY2057" fmla="*/ 1124815 h 1134476"/>
                <a:gd name="connsiteX2058" fmla="*/ 666582 w 1226658"/>
                <a:gd name="connsiteY2058" fmla="*/ 1123954 h 1134476"/>
                <a:gd name="connsiteX2059" fmla="*/ 674499 w 1226658"/>
                <a:gd name="connsiteY2059" fmla="*/ 1121109 h 1134476"/>
                <a:gd name="connsiteX2060" fmla="*/ 677935 w 1226658"/>
                <a:gd name="connsiteY2060" fmla="*/ 1121931 h 1134476"/>
                <a:gd name="connsiteX2061" fmla="*/ 699091 w 1226658"/>
                <a:gd name="connsiteY2061" fmla="*/ 1112264 h 1134476"/>
                <a:gd name="connsiteX2062" fmla="*/ 682175 w 1226658"/>
                <a:gd name="connsiteY2062" fmla="*/ 1112144 h 1134476"/>
                <a:gd name="connsiteX2063" fmla="*/ 680173 w 1226658"/>
                <a:gd name="connsiteY2063" fmla="*/ 1109996 h 1134476"/>
                <a:gd name="connsiteX2064" fmla="*/ 681285 w 1226658"/>
                <a:gd name="connsiteY2064" fmla="*/ 1107091 h 1134476"/>
                <a:gd name="connsiteX2065" fmla="*/ 682663 w 1226658"/>
                <a:gd name="connsiteY2065" fmla="*/ 1106184 h 1134476"/>
                <a:gd name="connsiteX2066" fmla="*/ 690537 w 1226658"/>
                <a:gd name="connsiteY2066" fmla="*/ 1103321 h 1134476"/>
                <a:gd name="connsiteX2067" fmla="*/ 707401 w 1226658"/>
                <a:gd name="connsiteY2067" fmla="*/ 1102196 h 1134476"/>
                <a:gd name="connsiteX2068" fmla="*/ 716515 w 1226658"/>
                <a:gd name="connsiteY2068" fmla="*/ 1098554 h 1134476"/>
                <a:gd name="connsiteX2069" fmla="*/ 718834 w 1226658"/>
                <a:gd name="connsiteY2069" fmla="*/ 1097677 h 1134476"/>
                <a:gd name="connsiteX2070" fmla="*/ 744569 w 1226658"/>
                <a:gd name="connsiteY2070" fmla="*/ 1084365 h 1134476"/>
                <a:gd name="connsiteX2071" fmla="*/ 791005 w 1226658"/>
                <a:gd name="connsiteY2071" fmla="*/ 1082880 h 1134476"/>
                <a:gd name="connsiteX2072" fmla="*/ 834455 w 1226658"/>
                <a:gd name="connsiteY2072" fmla="*/ 1045408 h 1134476"/>
                <a:gd name="connsiteX2073" fmla="*/ 844947 w 1226658"/>
                <a:gd name="connsiteY2073" fmla="*/ 1081365 h 1134476"/>
                <a:gd name="connsiteX2074" fmla="*/ 854473 w 1226658"/>
                <a:gd name="connsiteY2074" fmla="*/ 1089701 h 1134476"/>
                <a:gd name="connsiteX2075" fmla="*/ 857819 w 1226658"/>
                <a:gd name="connsiteY2075" fmla="*/ 1086864 h 1134476"/>
                <a:gd name="connsiteX2076" fmla="*/ 874422 w 1226658"/>
                <a:gd name="connsiteY2076" fmla="*/ 1083222 h 1134476"/>
                <a:gd name="connsiteX2077" fmla="*/ 875778 w 1226658"/>
                <a:gd name="connsiteY2077" fmla="*/ 1083830 h 1134476"/>
                <a:gd name="connsiteX2078" fmla="*/ 874768 w 1226658"/>
                <a:gd name="connsiteY2078" fmla="*/ 1086517 h 1134476"/>
                <a:gd name="connsiteX2079" fmla="*/ 868534 w 1226658"/>
                <a:gd name="connsiteY2079" fmla="*/ 1089149 h 1134476"/>
                <a:gd name="connsiteX2080" fmla="*/ 858101 w 1226658"/>
                <a:gd name="connsiteY2080" fmla="*/ 1100005 h 1134476"/>
                <a:gd name="connsiteX2081" fmla="*/ 857571 w 1226658"/>
                <a:gd name="connsiteY2081" fmla="*/ 1102003 h 1134476"/>
                <a:gd name="connsiteX2082" fmla="*/ 857267 w 1226658"/>
                <a:gd name="connsiteY2082" fmla="*/ 1103933 h 1134476"/>
                <a:gd name="connsiteX2083" fmla="*/ 857310 w 1226658"/>
                <a:gd name="connsiteY2083" fmla="*/ 1106581 h 1134476"/>
                <a:gd name="connsiteX2084" fmla="*/ 863176 w 1226658"/>
                <a:gd name="connsiteY2084" fmla="*/ 1114609 h 1134476"/>
                <a:gd name="connsiteX2085" fmla="*/ 866381 w 1226658"/>
                <a:gd name="connsiteY2085" fmla="*/ 1115161 h 1134476"/>
                <a:gd name="connsiteX2086" fmla="*/ 884037 w 1226658"/>
                <a:gd name="connsiteY2086" fmla="*/ 1102196 h 1134476"/>
                <a:gd name="connsiteX2087" fmla="*/ 894067 w 1226658"/>
                <a:gd name="connsiteY2087" fmla="*/ 1097882 h 1134476"/>
                <a:gd name="connsiteX2088" fmla="*/ 920020 w 1226658"/>
                <a:gd name="connsiteY2088" fmla="*/ 1089474 h 1134476"/>
                <a:gd name="connsiteX2089" fmla="*/ 928013 w 1226658"/>
                <a:gd name="connsiteY2089" fmla="*/ 1086714 h 1134476"/>
                <a:gd name="connsiteX2090" fmla="*/ 939014 w 1226658"/>
                <a:gd name="connsiteY2090" fmla="*/ 1080192 h 1134476"/>
                <a:gd name="connsiteX2091" fmla="*/ 943679 w 1226658"/>
                <a:gd name="connsiteY2091" fmla="*/ 1078087 h 1134476"/>
                <a:gd name="connsiteX2092" fmla="*/ 946507 w 1226658"/>
                <a:gd name="connsiteY2092" fmla="*/ 1076217 h 1134476"/>
                <a:gd name="connsiteX2093" fmla="*/ 947478 w 1226658"/>
                <a:gd name="connsiteY2093" fmla="*/ 1071639 h 1134476"/>
                <a:gd name="connsiteX2094" fmla="*/ 943092 w 1226658"/>
                <a:gd name="connsiteY2094" fmla="*/ 1060008 h 1134476"/>
                <a:gd name="connsiteX2095" fmla="*/ 942583 w 1226658"/>
                <a:gd name="connsiteY2095" fmla="*/ 1058412 h 1134476"/>
                <a:gd name="connsiteX2096" fmla="*/ 938270 w 1226658"/>
                <a:gd name="connsiteY2096" fmla="*/ 1056889 h 1134476"/>
                <a:gd name="connsiteX2097" fmla="*/ 924123 w 1226658"/>
                <a:gd name="connsiteY2097" fmla="*/ 1073782 h 1134476"/>
                <a:gd name="connsiteX2098" fmla="*/ 918650 w 1226658"/>
                <a:gd name="connsiteY2098" fmla="*/ 1076055 h 1134476"/>
                <a:gd name="connsiteX2099" fmla="*/ 913725 w 1226658"/>
                <a:gd name="connsiteY2099" fmla="*/ 1075152 h 1134476"/>
                <a:gd name="connsiteX2100" fmla="*/ 910695 w 1226658"/>
                <a:gd name="connsiteY2100" fmla="*/ 1076658 h 1134476"/>
                <a:gd name="connsiteX2101" fmla="*/ 907144 w 1226658"/>
                <a:gd name="connsiteY2101" fmla="*/ 1074959 h 1134476"/>
                <a:gd name="connsiteX2102" fmla="*/ 902287 w 1226658"/>
                <a:gd name="connsiteY2102" fmla="*/ 1074236 h 1134476"/>
                <a:gd name="connsiteX2103" fmla="*/ 896489 w 1226658"/>
                <a:gd name="connsiteY2103" fmla="*/ 1068001 h 1134476"/>
                <a:gd name="connsiteX2104" fmla="*/ 886249 w 1226658"/>
                <a:gd name="connsiteY2104" fmla="*/ 1057556 h 1134476"/>
                <a:gd name="connsiteX2105" fmla="*/ 887909 w 1226658"/>
                <a:gd name="connsiteY2105" fmla="*/ 1041248 h 1134476"/>
                <a:gd name="connsiteX2106" fmla="*/ 884764 w 1226658"/>
                <a:gd name="connsiteY2106" fmla="*/ 1036525 h 1134476"/>
                <a:gd name="connsiteX2107" fmla="*/ 881384 w 1226658"/>
                <a:gd name="connsiteY2107" fmla="*/ 1036178 h 1134476"/>
                <a:gd name="connsiteX2108" fmla="*/ 879929 w 1226658"/>
                <a:gd name="connsiteY2108" fmla="*/ 1035416 h 1134476"/>
                <a:gd name="connsiteX2109" fmla="*/ 882928 w 1226658"/>
                <a:gd name="connsiteY2109" fmla="*/ 1034402 h 1134476"/>
                <a:gd name="connsiteX2110" fmla="*/ 894542 w 1226658"/>
                <a:gd name="connsiteY2110" fmla="*/ 1027692 h 1134476"/>
                <a:gd name="connsiteX2111" fmla="*/ 896014 w 1226658"/>
                <a:gd name="connsiteY2111" fmla="*/ 1019887 h 1134476"/>
                <a:gd name="connsiteX2112" fmla="*/ 892064 w 1226658"/>
                <a:gd name="connsiteY2112" fmla="*/ 1014513 h 1134476"/>
                <a:gd name="connsiteX2113" fmla="*/ 876125 w 1226658"/>
                <a:gd name="connsiteY2113" fmla="*/ 1010606 h 1134476"/>
                <a:gd name="connsiteX2114" fmla="*/ 832362 w 1226658"/>
                <a:gd name="connsiteY2114" fmla="*/ 1026704 h 1134476"/>
                <a:gd name="connsiteX2115" fmla="*/ 832375 w 1226658"/>
                <a:gd name="connsiteY2115" fmla="*/ 1027350 h 1134476"/>
                <a:gd name="connsiteX2116" fmla="*/ 831455 w 1226658"/>
                <a:gd name="connsiteY2116" fmla="*/ 1027500 h 1134476"/>
                <a:gd name="connsiteX2117" fmla="*/ 825914 w 1226658"/>
                <a:gd name="connsiteY2117" fmla="*/ 1033281 h 1134476"/>
                <a:gd name="connsiteX2118" fmla="*/ 825768 w 1226658"/>
                <a:gd name="connsiteY2118" fmla="*/ 1034231 h 1134476"/>
                <a:gd name="connsiteX2119" fmla="*/ 818323 w 1226658"/>
                <a:gd name="connsiteY2119" fmla="*/ 1036999 h 1134476"/>
                <a:gd name="connsiteX2120" fmla="*/ 814292 w 1226658"/>
                <a:gd name="connsiteY2120" fmla="*/ 1040089 h 1134476"/>
                <a:gd name="connsiteX2121" fmla="*/ 813962 w 1226658"/>
                <a:gd name="connsiteY2121" fmla="*/ 1040949 h 1134476"/>
                <a:gd name="connsiteX2122" fmla="*/ 814266 w 1226658"/>
                <a:gd name="connsiteY2122" fmla="*/ 1039652 h 1134476"/>
                <a:gd name="connsiteX2123" fmla="*/ 817963 w 1226658"/>
                <a:gd name="connsiteY2123" fmla="*/ 1036563 h 1134476"/>
                <a:gd name="connsiteX2124" fmla="*/ 825315 w 1226658"/>
                <a:gd name="connsiteY2124" fmla="*/ 1033893 h 1134476"/>
                <a:gd name="connsiteX2125" fmla="*/ 825918 w 1226658"/>
                <a:gd name="connsiteY2125" fmla="*/ 1033285 h 1134476"/>
                <a:gd name="connsiteX2126" fmla="*/ 831460 w 1226658"/>
                <a:gd name="connsiteY2126" fmla="*/ 1027504 h 1134476"/>
                <a:gd name="connsiteX2127" fmla="*/ 831982 w 1226658"/>
                <a:gd name="connsiteY2127" fmla="*/ 1026952 h 1134476"/>
                <a:gd name="connsiteX2128" fmla="*/ 832362 w 1226658"/>
                <a:gd name="connsiteY2128" fmla="*/ 1026708 h 1134476"/>
                <a:gd name="connsiteX2129" fmla="*/ 835508 w 1226658"/>
                <a:gd name="connsiteY2129" fmla="*/ 1019892 h 1134476"/>
                <a:gd name="connsiteX2130" fmla="*/ 854597 w 1226658"/>
                <a:gd name="connsiteY2130" fmla="*/ 1009061 h 1134476"/>
                <a:gd name="connsiteX2131" fmla="*/ 864948 w 1226658"/>
                <a:gd name="connsiteY2131" fmla="*/ 1001111 h 1134476"/>
                <a:gd name="connsiteX2132" fmla="*/ 866916 w 1226658"/>
                <a:gd name="connsiteY2132" fmla="*/ 998368 h 1134476"/>
                <a:gd name="connsiteX2133" fmla="*/ 877344 w 1226658"/>
                <a:gd name="connsiteY2133" fmla="*/ 989716 h 1134476"/>
                <a:gd name="connsiteX2134" fmla="*/ 888988 w 1226658"/>
                <a:gd name="connsiteY2134" fmla="*/ 989925 h 1134476"/>
                <a:gd name="connsiteX2135" fmla="*/ 936318 w 1226658"/>
                <a:gd name="connsiteY2135" fmla="*/ 994615 h 1134476"/>
                <a:gd name="connsiteX2136" fmla="*/ 956550 w 1226658"/>
                <a:gd name="connsiteY2136" fmla="*/ 993605 h 1134476"/>
                <a:gd name="connsiteX2137" fmla="*/ 961527 w 1226658"/>
                <a:gd name="connsiteY2137" fmla="*/ 992694 h 1134476"/>
                <a:gd name="connsiteX2138" fmla="*/ 966182 w 1226658"/>
                <a:gd name="connsiteY2138" fmla="*/ 990674 h 1134476"/>
                <a:gd name="connsiteX2139" fmla="*/ 981416 w 1226658"/>
                <a:gd name="connsiteY2139" fmla="*/ 922200 h 1134476"/>
                <a:gd name="connsiteX2140" fmla="*/ 982126 w 1226658"/>
                <a:gd name="connsiteY2140" fmla="*/ 923501 h 1134476"/>
                <a:gd name="connsiteX2141" fmla="*/ 973367 w 1226658"/>
                <a:gd name="connsiteY2141" fmla="*/ 930215 h 1134476"/>
                <a:gd name="connsiteX2142" fmla="*/ 971967 w 1226658"/>
                <a:gd name="connsiteY2142" fmla="*/ 928324 h 1134476"/>
                <a:gd name="connsiteX2143" fmla="*/ 981416 w 1226658"/>
                <a:gd name="connsiteY2143" fmla="*/ 922200 h 1134476"/>
                <a:gd name="connsiteX2144" fmla="*/ 690853 w 1226658"/>
                <a:gd name="connsiteY2144" fmla="*/ 601932 h 1134476"/>
                <a:gd name="connsiteX2145" fmla="*/ 692462 w 1226658"/>
                <a:gd name="connsiteY2145" fmla="*/ 602210 h 1134476"/>
                <a:gd name="connsiteX2146" fmla="*/ 701966 w 1226658"/>
                <a:gd name="connsiteY2146" fmla="*/ 615809 h 1134476"/>
                <a:gd name="connsiteX2147" fmla="*/ 701812 w 1226658"/>
                <a:gd name="connsiteY2147" fmla="*/ 617239 h 1134476"/>
                <a:gd name="connsiteX2148" fmla="*/ 700503 w 1226658"/>
                <a:gd name="connsiteY2148" fmla="*/ 617983 h 1134476"/>
                <a:gd name="connsiteX2149" fmla="*/ 696099 w 1226658"/>
                <a:gd name="connsiteY2149" fmla="*/ 615899 h 1134476"/>
                <a:gd name="connsiteX2150" fmla="*/ 689441 w 1226658"/>
                <a:gd name="connsiteY2150" fmla="*/ 604534 h 1134476"/>
                <a:gd name="connsiteX2151" fmla="*/ 690853 w 1226658"/>
                <a:gd name="connsiteY2151" fmla="*/ 601932 h 1134476"/>
                <a:gd name="connsiteX2152" fmla="*/ 601232 w 1226658"/>
                <a:gd name="connsiteY2152" fmla="*/ 629310 h 1134476"/>
                <a:gd name="connsiteX2153" fmla="*/ 602589 w 1226658"/>
                <a:gd name="connsiteY2153" fmla="*/ 628912 h 1134476"/>
                <a:gd name="connsiteX2154" fmla="*/ 608575 w 1226658"/>
                <a:gd name="connsiteY2154" fmla="*/ 633259 h 1134476"/>
                <a:gd name="connsiteX2155" fmla="*/ 609110 w 1226658"/>
                <a:gd name="connsiteY2155" fmla="*/ 633071 h 1134476"/>
                <a:gd name="connsiteX2156" fmla="*/ 609662 w 1226658"/>
                <a:gd name="connsiteY2156" fmla="*/ 633623 h 1134476"/>
                <a:gd name="connsiteX2157" fmla="*/ 615383 w 1226658"/>
                <a:gd name="connsiteY2157" fmla="*/ 636041 h 1134476"/>
                <a:gd name="connsiteX2158" fmla="*/ 616299 w 1226658"/>
                <a:gd name="connsiteY2158" fmla="*/ 636079 h 1134476"/>
                <a:gd name="connsiteX2159" fmla="*/ 616415 w 1226658"/>
                <a:gd name="connsiteY2159" fmla="*/ 637171 h 1134476"/>
                <a:gd name="connsiteX2160" fmla="*/ 615871 w 1226658"/>
                <a:gd name="connsiteY2160" fmla="*/ 636499 h 1134476"/>
                <a:gd name="connsiteX2161" fmla="*/ 615383 w 1226658"/>
                <a:gd name="connsiteY2161" fmla="*/ 636041 h 1134476"/>
                <a:gd name="connsiteX2162" fmla="*/ 609662 w 1226658"/>
                <a:gd name="connsiteY2162" fmla="*/ 633623 h 1134476"/>
                <a:gd name="connsiteX2163" fmla="*/ 608716 w 1226658"/>
                <a:gd name="connsiteY2163" fmla="*/ 633512 h 1134476"/>
                <a:gd name="connsiteX2164" fmla="*/ 608575 w 1226658"/>
                <a:gd name="connsiteY2164" fmla="*/ 633259 h 1134476"/>
                <a:gd name="connsiteX2165" fmla="*/ 600993 w 1226658"/>
                <a:gd name="connsiteY2165" fmla="*/ 631997 h 1134476"/>
                <a:gd name="connsiteX2166" fmla="*/ 601232 w 1226658"/>
                <a:gd name="connsiteY2166" fmla="*/ 629310 h 1134476"/>
                <a:gd name="connsiteX2167" fmla="*/ 568561 w 1226658"/>
                <a:gd name="connsiteY2167" fmla="*/ 617397 h 1134476"/>
                <a:gd name="connsiteX2168" fmla="*/ 569550 w 1226658"/>
                <a:gd name="connsiteY2168" fmla="*/ 618099 h 1134476"/>
                <a:gd name="connsiteX2169" fmla="*/ 568348 w 1226658"/>
                <a:gd name="connsiteY2169" fmla="*/ 618462 h 1134476"/>
                <a:gd name="connsiteX2170" fmla="*/ 568561 w 1226658"/>
                <a:gd name="connsiteY2170" fmla="*/ 617397 h 1134476"/>
                <a:gd name="connsiteX2171" fmla="*/ 219602 w 1226658"/>
                <a:gd name="connsiteY2171" fmla="*/ 401393 h 1134476"/>
                <a:gd name="connsiteX2172" fmla="*/ 218935 w 1226658"/>
                <a:gd name="connsiteY2172" fmla="*/ 400075 h 1134476"/>
                <a:gd name="connsiteX2173" fmla="*/ 218922 w 1226658"/>
                <a:gd name="connsiteY2173" fmla="*/ 397422 h 1134476"/>
                <a:gd name="connsiteX2174" fmla="*/ 219277 w 1226658"/>
                <a:gd name="connsiteY2174" fmla="*/ 392103 h 1134476"/>
                <a:gd name="connsiteX2175" fmla="*/ 220142 w 1226658"/>
                <a:gd name="connsiteY2175" fmla="*/ 390867 h 1134476"/>
                <a:gd name="connsiteX2176" fmla="*/ 220929 w 1226658"/>
                <a:gd name="connsiteY2176" fmla="*/ 391397 h 1134476"/>
                <a:gd name="connsiteX2177" fmla="*/ 221254 w 1226658"/>
                <a:gd name="connsiteY2177" fmla="*/ 399326 h 1134476"/>
                <a:gd name="connsiteX2178" fmla="*/ 219602 w 1226658"/>
                <a:gd name="connsiteY2178" fmla="*/ 401393 h 1134476"/>
                <a:gd name="connsiteX2179" fmla="*/ 243296 w 1226658"/>
                <a:gd name="connsiteY2179" fmla="*/ 393759 h 1134476"/>
                <a:gd name="connsiteX2180" fmla="*/ 242312 w 1226658"/>
                <a:gd name="connsiteY2180" fmla="*/ 394675 h 1134476"/>
                <a:gd name="connsiteX2181" fmla="*/ 242851 w 1226658"/>
                <a:gd name="connsiteY2181" fmla="*/ 393301 h 1134476"/>
                <a:gd name="connsiteX2182" fmla="*/ 243548 w 1226658"/>
                <a:gd name="connsiteY2182" fmla="*/ 393092 h 1134476"/>
                <a:gd name="connsiteX2183" fmla="*/ 243296 w 1226658"/>
                <a:gd name="connsiteY2183" fmla="*/ 393759 h 1134476"/>
                <a:gd name="connsiteX2184" fmla="*/ 287387 w 1226658"/>
                <a:gd name="connsiteY2184" fmla="*/ 472118 h 1134476"/>
                <a:gd name="connsiteX2185" fmla="*/ 287986 w 1226658"/>
                <a:gd name="connsiteY2185" fmla="*/ 471904 h 1134476"/>
                <a:gd name="connsiteX2186" fmla="*/ 288149 w 1226658"/>
                <a:gd name="connsiteY2186" fmla="*/ 471258 h 1134476"/>
                <a:gd name="connsiteX2187" fmla="*/ 287986 w 1226658"/>
                <a:gd name="connsiteY2187" fmla="*/ 471904 h 1134476"/>
                <a:gd name="connsiteX2188" fmla="*/ 287815 w 1226658"/>
                <a:gd name="connsiteY2188" fmla="*/ 472554 h 1134476"/>
                <a:gd name="connsiteX2189" fmla="*/ 286664 w 1226658"/>
                <a:gd name="connsiteY2189" fmla="*/ 473106 h 1134476"/>
                <a:gd name="connsiteX2190" fmla="*/ 287387 w 1226658"/>
                <a:gd name="connsiteY2190" fmla="*/ 472118 h 1134476"/>
                <a:gd name="connsiteX2191" fmla="*/ 249676 w 1226658"/>
                <a:gd name="connsiteY2191" fmla="*/ 678070 h 1134476"/>
                <a:gd name="connsiteX2192" fmla="*/ 249072 w 1226658"/>
                <a:gd name="connsiteY2192" fmla="*/ 678485 h 1134476"/>
                <a:gd name="connsiteX2193" fmla="*/ 249466 w 1226658"/>
                <a:gd name="connsiteY2193" fmla="*/ 677856 h 1134476"/>
                <a:gd name="connsiteX2194" fmla="*/ 250279 w 1226658"/>
                <a:gd name="connsiteY2194" fmla="*/ 677137 h 1134476"/>
                <a:gd name="connsiteX2195" fmla="*/ 249676 w 1226658"/>
                <a:gd name="connsiteY2195" fmla="*/ 678070 h 1134476"/>
                <a:gd name="connsiteX2196" fmla="*/ 275667 w 1226658"/>
                <a:gd name="connsiteY2196" fmla="*/ 817059 h 1134476"/>
                <a:gd name="connsiteX2197" fmla="*/ 274276 w 1226658"/>
                <a:gd name="connsiteY2197" fmla="*/ 816682 h 1134476"/>
                <a:gd name="connsiteX2198" fmla="*/ 276159 w 1226658"/>
                <a:gd name="connsiteY2198" fmla="*/ 815933 h 1134476"/>
                <a:gd name="connsiteX2199" fmla="*/ 277079 w 1226658"/>
                <a:gd name="connsiteY2199" fmla="*/ 816699 h 1134476"/>
                <a:gd name="connsiteX2200" fmla="*/ 275667 w 1226658"/>
                <a:gd name="connsiteY2200" fmla="*/ 817059 h 1134476"/>
                <a:gd name="connsiteX2201" fmla="*/ 279385 w 1226658"/>
                <a:gd name="connsiteY2201" fmla="*/ 382189 h 1134476"/>
                <a:gd name="connsiteX2202" fmla="*/ 277973 w 1226658"/>
                <a:gd name="connsiteY2202" fmla="*/ 382916 h 1134476"/>
                <a:gd name="connsiteX2203" fmla="*/ 261323 w 1226658"/>
                <a:gd name="connsiteY2203" fmla="*/ 382758 h 1134476"/>
                <a:gd name="connsiteX2204" fmla="*/ 260241 w 1226658"/>
                <a:gd name="connsiteY2204" fmla="*/ 383216 h 1134476"/>
                <a:gd name="connsiteX2205" fmla="*/ 256539 w 1226658"/>
                <a:gd name="connsiteY2205" fmla="*/ 387131 h 1134476"/>
                <a:gd name="connsiteX2206" fmla="*/ 255688 w 1226658"/>
                <a:gd name="connsiteY2206" fmla="*/ 387242 h 1134476"/>
                <a:gd name="connsiteX2207" fmla="*/ 254212 w 1226658"/>
                <a:gd name="connsiteY2207" fmla="*/ 388975 h 1134476"/>
                <a:gd name="connsiteX2208" fmla="*/ 252924 w 1226658"/>
                <a:gd name="connsiteY2208" fmla="*/ 388611 h 1134476"/>
                <a:gd name="connsiteX2209" fmla="*/ 255688 w 1226658"/>
                <a:gd name="connsiteY2209" fmla="*/ 387242 h 1134476"/>
                <a:gd name="connsiteX2210" fmla="*/ 256133 w 1226658"/>
                <a:gd name="connsiteY2210" fmla="*/ 386724 h 1134476"/>
                <a:gd name="connsiteX2211" fmla="*/ 259830 w 1226658"/>
                <a:gd name="connsiteY2211" fmla="*/ 382741 h 1134476"/>
                <a:gd name="connsiteX2212" fmla="*/ 261323 w 1226658"/>
                <a:gd name="connsiteY2212" fmla="*/ 382758 h 1134476"/>
                <a:gd name="connsiteX2213" fmla="*/ 279231 w 1226658"/>
                <a:gd name="connsiteY2213" fmla="*/ 381273 h 1134476"/>
                <a:gd name="connsiteX2214" fmla="*/ 279385 w 1226658"/>
                <a:gd name="connsiteY2214" fmla="*/ 382189 h 1134476"/>
                <a:gd name="connsiteX2215" fmla="*/ 301217 w 1226658"/>
                <a:gd name="connsiteY2215" fmla="*/ 660889 h 1134476"/>
                <a:gd name="connsiteX2216" fmla="*/ 300306 w 1226658"/>
                <a:gd name="connsiteY2216" fmla="*/ 660034 h 1134476"/>
                <a:gd name="connsiteX2217" fmla="*/ 301675 w 1226658"/>
                <a:gd name="connsiteY2217" fmla="*/ 660453 h 1134476"/>
                <a:gd name="connsiteX2218" fmla="*/ 301881 w 1226658"/>
                <a:gd name="connsiteY2218" fmla="*/ 661210 h 1134476"/>
                <a:gd name="connsiteX2219" fmla="*/ 301217 w 1226658"/>
                <a:gd name="connsiteY2219" fmla="*/ 660889 h 1134476"/>
                <a:gd name="connsiteX2220" fmla="*/ 304251 w 1226658"/>
                <a:gd name="connsiteY2220" fmla="*/ 544764 h 1134476"/>
                <a:gd name="connsiteX2221" fmla="*/ 290083 w 1226658"/>
                <a:gd name="connsiteY2221" fmla="*/ 545127 h 1134476"/>
                <a:gd name="connsiteX2222" fmla="*/ 288919 w 1226658"/>
                <a:gd name="connsiteY2222" fmla="*/ 541482 h 1134476"/>
                <a:gd name="connsiteX2223" fmla="*/ 295774 w 1226658"/>
                <a:gd name="connsiteY2223" fmla="*/ 536638 h 1134476"/>
                <a:gd name="connsiteX2224" fmla="*/ 305034 w 1226658"/>
                <a:gd name="connsiteY2224" fmla="*/ 529564 h 1134476"/>
                <a:gd name="connsiteX2225" fmla="*/ 310109 w 1226658"/>
                <a:gd name="connsiteY2225" fmla="*/ 523193 h 1134476"/>
                <a:gd name="connsiteX2226" fmla="*/ 312741 w 1226658"/>
                <a:gd name="connsiteY2226" fmla="*/ 521768 h 1134476"/>
                <a:gd name="connsiteX2227" fmla="*/ 321017 w 1226658"/>
                <a:gd name="connsiteY2227" fmla="*/ 523060 h 1134476"/>
                <a:gd name="connsiteX2228" fmla="*/ 323494 w 1226658"/>
                <a:gd name="connsiteY2228" fmla="*/ 517840 h 1134476"/>
                <a:gd name="connsiteX2229" fmla="*/ 318685 w 1226658"/>
                <a:gd name="connsiteY2229" fmla="*/ 513206 h 1134476"/>
                <a:gd name="connsiteX2230" fmla="*/ 307229 w 1226658"/>
                <a:gd name="connsiteY2230" fmla="*/ 510309 h 1134476"/>
                <a:gd name="connsiteX2231" fmla="*/ 285295 w 1226658"/>
                <a:gd name="connsiteY2231" fmla="*/ 509046 h 1134476"/>
                <a:gd name="connsiteX2232" fmla="*/ 284396 w 1226658"/>
                <a:gd name="connsiteY2232" fmla="*/ 507925 h 1134476"/>
                <a:gd name="connsiteX2233" fmla="*/ 285830 w 1226658"/>
                <a:gd name="connsiteY2233" fmla="*/ 505080 h 1134476"/>
                <a:gd name="connsiteX2234" fmla="*/ 289009 w 1226658"/>
                <a:gd name="connsiteY2234" fmla="*/ 504335 h 1134476"/>
                <a:gd name="connsiteX2235" fmla="*/ 314594 w 1226658"/>
                <a:gd name="connsiteY2235" fmla="*/ 503424 h 1134476"/>
                <a:gd name="connsiteX2236" fmla="*/ 333054 w 1226658"/>
                <a:gd name="connsiteY2236" fmla="*/ 500488 h 1134476"/>
                <a:gd name="connsiteX2237" fmla="*/ 349669 w 1226658"/>
                <a:gd name="connsiteY2237" fmla="*/ 496577 h 1134476"/>
                <a:gd name="connsiteX2238" fmla="*/ 354714 w 1226658"/>
                <a:gd name="connsiteY2238" fmla="*/ 496787 h 1134476"/>
                <a:gd name="connsiteX2239" fmla="*/ 357136 w 1226658"/>
                <a:gd name="connsiteY2239" fmla="*/ 498618 h 1134476"/>
                <a:gd name="connsiteX2240" fmla="*/ 356015 w 1226658"/>
                <a:gd name="connsiteY2240" fmla="*/ 501477 h 1134476"/>
                <a:gd name="connsiteX2241" fmla="*/ 341852 w 1226658"/>
                <a:gd name="connsiteY2241" fmla="*/ 507048 h 1134476"/>
                <a:gd name="connsiteX2242" fmla="*/ 340777 w 1226658"/>
                <a:gd name="connsiteY2242" fmla="*/ 511524 h 1134476"/>
                <a:gd name="connsiteX2243" fmla="*/ 341710 w 1226658"/>
                <a:gd name="connsiteY2243" fmla="*/ 512936 h 1134476"/>
                <a:gd name="connsiteX2244" fmla="*/ 344475 w 1226658"/>
                <a:gd name="connsiteY2244" fmla="*/ 514939 h 1134476"/>
                <a:gd name="connsiteX2245" fmla="*/ 367684 w 1226658"/>
                <a:gd name="connsiteY2245" fmla="*/ 515610 h 1134476"/>
                <a:gd name="connsiteX2246" fmla="*/ 369263 w 1226658"/>
                <a:gd name="connsiteY2246" fmla="*/ 515431 h 1134476"/>
                <a:gd name="connsiteX2247" fmla="*/ 370106 w 1226658"/>
                <a:gd name="connsiteY2247" fmla="*/ 518332 h 1134476"/>
                <a:gd name="connsiteX2248" fmla="*/ 366901 w 1226658"/>
                <a:gd name="connsiteY2248" fmla="*/ 524203 h 1134476"/>
                <a:gd name="connsiteX2249" fmla="*/ 360213 w 1226658"/>
                <a:gd name="connsiteY2249" fmla="*/ 529483 h 1134476"/>
                <a:gd name="connsiteX2250" fmla="*/ 357885 w 1226658"/>
                <a:gd name="connsiteY2250" fmla="*/ 533814 h 1134476"/>
                <a:gd name="connsiteX2251" fmla="*/ 349746 w 1226658"/>
                <a:gd name="connsiteY2251" fmla="*/ 536621 h 1134476"/>
                <a:gd name="connsiteX2252" fmla="*/ 335540 w 1226658"/>
                <a:gd name="connsiteY2252" fmla="*/ 534648 h 1134476"/>
                <a:gd name="connsiteX2253" fmla="*/ 332142 w 1226658"/>
                <a:gd name="connsiteY2253" fmla="*/ 538106 h 1134476"/>
                <a:gd name="connsiteX2254" fmla="*/ 322527 w 1226658"/>
                <a:gd name="connsiteY2254" fmla="*/ 547596 h 1134476"/>
                <a:gd name="connsiteX2255" fmla="*/ 322343 w 1226658"/>
                <a:gd name="connsiteY2255" fmla="*/ 548174 h 1134476"/>
                <a:gd name="connsiteX2256" fmla="*/ 321248 w 1226658"/>
                <a:gd name="connsiteY2256" fmla="*/ 548230 h 1134476"/>
                <a:gd name="connsiteX2257" fmla="*/ 315792 w 1226658"/>
                <a:gd name="connsiteY2257" fmla="*/ 550613 h 1134476"/>
                <a:gd name="connsiteX2258" fmla="*/ 315218 w 1226658"/>
                <a:gd name="connsiteY2258" fmla="*/ 551298 h 1134476"/>
                <a:gd name="connsiteX2259" fmla="*/ 314358 w 1226658"/>
                <a:gd name="connsiteY2259" fmla="*/ 551418 h 1134476"/>
                <a:gd name="connsiteX2260" fmla="*/ 312998 w 1226658"/>
                <a:gd name="connsiteY2260" fmla="*/ 553112 h 1134476"/>
                <a:gd name="connsiteX2261" fmla="*/ 311774 w 1226658"/>
                <a:gd name="connsiteY2261" fmla="*/ 552830 h 1134476"/>
                <a:gd name="connsiteX2262" fmla="*/ 314358 w 1226658"/>
                <a:gd name="connsiteY2262" fmla="*/ 551418 h 1134476"/>
                <a:gd name="connsiteX2263" fmla="*/ 314812 w 1226658"/>
                <a:gd name="connsiteY2263" fmla="*/ 550840 h 1134476"/>
                <a:gd name="connsiteX2264" fmla="*/ 315792 w 1226658"/>
                <a:gd name="connsiteY2264" fmla="*/ 550613 h 1134476"/>
                <a:gd name="connsiteX2265" fmla="*/ 321248 w 1226658"/>
                <a:gd name="connsiteY2265" fmla="*/ 548230 h 1134476"/>
                <a:gd name="connsiteX2266" fmla="*/ 321954 w 1226658"/>
                <a:gd name="connsiteY2266" fmla="*/ 547755 h 1134476"/>
                <a:gd name="connsiteX2267" fmla="*/ 322527 w 1226658"/>
                <a:gd name="connsiteY2267" fmla="*/ 547601 h 1134476"/>
                <a:gd name="connsiteX2268" fmla="*/ 324936 w 1226658"/>
                <a:gd name="connsiteY2268" fmla="*/ 540181 h 1134476"/>
                <a:gd name="connsiteX2269" fmla="*/ 319964 w 1226658"/>
                <a:gd name="connsiteY2269" fmla="*/ 535110 h 1134476"/>
                <a:gd name="connsiteX2270" fmla="*/ 310657 w 1226658"/>
                <a:gd name="connsiteY2270" fmla="*/ 539137 h 1134476"/>
                <a:gd name="connsiteX2271" fmla="*/ 304251 w 1226658"/>
                <a:gd name="connsiteY2271" fmla="*/ 544764 h 1134476"/>
                <a:gd name="connsiteX2272" fmla="*/ 344329 w 1226658"/>
                <a:gd name="connsiteY2272" fmla="*/ 555556 h 1134476"/>
                <a:gd name="connsiteX2273" fmla="*/ 342292 w 1226658"/>
                <a:gd name="connsiteY2273" fmla="*/ 556848 h 1134476"/>
                <a:gd name="connsiteX2274" fmla="*/ 342113 w 1226658"/>
                <a:gd name="connsiteY2274" fmla="*/ 557635 h 1134476"/>
                <a:gd name="connsiteX2275" fmla="*/ 341586 w 1226658"/>
                <a:gd name="connsiteY2275" fmla="*/ 558440 h 1134476"/>
                <a:gd name="connsiteX2276" fmla="*/ 341415 w 1226658"/>
                <a:gd name="connsiteY2276" fmla="*/ 560344 h 1134476"/>
                <a:gd name="connsiteX2277" fmla="*/ 341586 w 1226658"/>
                <a:gd name="connsiteY2277" fmla="*/ 558440 h 1134476"/>
                <a:gd name="connsiteX2278" fmla="*/ 341685 w 1226658"/>
                <a:gd name="connsiteY2278" fmla="*/ 557237 h 1134476"/>
                <a:gd name="connsiteX2279" fmla="*/ 342292 w 1226658"/>
                <a:gd name="connsiteY2279" fmla="*/ 556848 h 1134476"/>
                <a:gd name="connsiteX2280" fmla="*/ 344102 w 1226658"/>
                <a:gd name="connsiteY2280" fmla="*/ 554199 h 1134476"/>
                <a:gd name="connsiteX2281" fmla="*/ 344329 w 1226658"/>
                <a:gd name="connsiteY2281" fmla="*/ 555556 h 1134476"/>
                <a:gd name="connsiteX2282" fmla="*/ 330465 w 1226658"/>
                <a:gd name="connsiteY2282" fmla="*/ 608090 h 1134476"/>
                <a:gd name="connsiteX2283" fmla="*/ 328886 w 1226658"/>
                <a:gd name="connsiteY2283" fmla="*/ 609536 h 1134476"/>
                <a:gd name="connsiteX2284" fmla="*/ 321000 w 1226658"/>
                <a:gd name="connsiteY2284" fmla="*/ 601586 h 1134476"/>
                <a:gd name="connsiteX2285" fmla="*/ 322976 w 1226658"/>
                <a:gd name="connsiteY2285" fmla="*/ 599301 h 1134476"/>
                <a:gd name="connsiteX2286" fmla="*/ 326087 w 1226658"/>
                <a:gd name="connsiteY2286" fmla="*/ 599237 h 1134476"/>
                <a:gd name="connsiteX2287" fmla="*/ 330465 w 1226658"/>
                <a:gd name="connsiteY2287" fmla="*/ 608090 h 1134476"/>
                <a:gd name="connsiteX2288" fmla="*/ 318171 w 1226658"/>
                <a:gd name="connsiteY2288" fmla="*/ 697099 h 1134476"/>
                <a:gd name="connsiteX2289" fmla="*/ 318265 w 1226658"/>
                <a:gd name="connsiteY2289" fmla="*/ 696111 h 1134476"/>
                <a:gd name="connsiteX2290" fmla="*/ 319677 w 1226658"/>
                <a:gd name="connsiteY2290" fmla="*/ 696761 h 1134476"/>
                <a:gd name="connsiteX2291" fmla="*/ 318171 w 1226658"/>
                <a:gd name="connsiteY2291" fmla="*/ 697099 h 1134476"/>
                <a:gd name="connsiteX2292" fmla="*/ 344753 w 1226658"/>
                <a:gd name="connsiteY2292" fmla="*/ 748718 h 1134476"/>
                <a:gd name="connsiteX2293" fmla="*/ 343610 w 1226658"/>
                <a:gd name="connsiteY2293" fmla="*/ 749330 h 1134476"/>
                <a:gd name="connsiteX2294" fmla="*/ 342951 w 1226658"/>
                <a:gd name="connsiteY2294" fmla="*/ 746505 h 1134476"/>
                <a:gd name="connsiteX2295" fmla="*/ 344102 w 1226658"/>
                <a:gd name="connsiteY2295" fmla="*/ 746030 h 1134476"/>
                <a:gd name="connsiteX2296" fmla="*/ 344988 w 1226658"/>
                <a:gd name="connsiteY2296" fmla="*/ 747211 h 1134476"/>
                <a:gd name="connsiteX2297" fmla="*/ 344753 w 1226658"/>
                <a:gd name="connsiteY2297" fmla="*/ 748718 h 1134476"/>
                <a:gd name="connsiteX2298" fmla="*/ 362943 w 1226658"/>
                <a:gd name="connsiteY2298" fmla="*/ 818946 h 1134476"/>
                <a:gd name="connsiteX2299" fmla="*/ 362335 w 1226658"/>
                <a:gd name="connsiteY2299" fmla="*/ 818026 h 1134476"/>
                <a:gd name="connsiteX2300" fmla="*/ 361184 w 1226658"/>
                <a:gd name="connsiteY2300" fmla="*/ 815437 h 1134476"/>
                <a:gd name="connsiteX2301" fmla="*/ 362575 w 1226658"/>
                <a:gd name="connsiteY2301" fmla="*/ 817936 h 1134476"/>
                <a:gd name="connsiteX2302" fmla="*/ 362943 w 1226658"/>
                <a:gd name="connsiteY2302" fmla="*/ 818946 h 1134476"/>
                <a:gd name="connsiteX2303" fmla="*/ 399645 w 1226658"/>
                <a:gd name="connsiteY2303" fmla="*/ 738615 h 1134476"/>
                <a:gd name="connsiteX2304" fmla="*/ 388070 w 1226658"/>
                <a:gd name="connsiteY2304" fmla="*/ 739950 h 1134476"/>
                <a:gd name="connsiteX2305" fmla="*/ 388019 w 1226658"/>
                <a:gd name="connsiteY2305" fmla="*/ 739205 h 1134476"/>
                <a:gd name="connsiteX2306" fmla="*/ 382965 w 1226658"/>
                <a:gd name="connsiteY2306" fmla="*/ 739188 h 1134476"/>
                <a:gd name="connsiteX2307" fmla="*/ 369482 w 1226658"/>
                <a:gd name="connsiteY2307" fmla="*/ 744828 h 1134476"/>
                <a:gd name="connsiteX2308" fmla="*/ 365665 w 1226658"/>
                <a:gd name="connsiteY2308" fmla="*/ 747956 h 1134476"/>
                <a:gd name="connsiteX2309" fmla="*/ 362725 w 1226658"/>
                <a:gd name="connsiteY2309" fmla="*/ 747267 h 1134476"/>
                <a:gd name="connsiteX2310" fmla="*/ 362827 w 1226658"/>
                <a:gd name="connsiteY2310" fmla="*/ 745816 h 1134476"/>
                <a:gd name="connsiteX2311" fmla="*/ 366995 w 1226658"/>
                <a:gd name="connsiteY2311" fmla="*/ 740630 h 1134476"/>
                <a:gd name="connsiteX2312" fmla="*/ 385892 w 1226658"/>
                <a:gd name="connsiteY2312" fmla="*/ 729838 h 1134476"/>
                <a:gd name="connsiteX2313" fmla="*/ 389037 w 1226658"/>
                <a:gd name="connsiteY2313" fmla="*/ 730356 h 1134476"/>
                <a:gd name="connsiteX2314" fmla="*/ 399362 w 1226658"/>
                <a:gd name="connsiteY2314" fmla="*/ 734965 h 1134476"/>
                <a:gd name="connsiteX2315" fmla="*/ 400582 w 1226658"/>
                <a:gd name="connsiteY2315" fmla="*/ 737459 h 1134476"/>
                <a:gd name="connsiteX2316" fmla="*/ 399645 w 1226658"/>
                <a:gd name="connsiteY2316" fmla="*/ 738615 h 1134476"/>
                <a:gd name="connsiteX2317" fmla="*/ 403671 w 1226658"/>
                <a:gd name="connsiteY2317" fmla="*/ 844458 h 1134476"/>
                <a:gd name="connsiteX2318" fmla="*/ 402490 w 1226658"/>
                <a:gd name="connsiteY2318" fmla="*/ 843521 h 1134476"/>
                <a:gd name="connsiteX2319" fmla="*/ 403509 w 1226658"/>
                <a:gd name="connsiteY2319" fmla="*/ 840868 h 1134476"/>
                <a:gd name="connsiteX2320" fmla="*/ 407660 w 1226658"/>
                <a:gd name="connsiteY2320" fmla="*/ 840132 h 1134476"/>
                <a:gd name="connsiteX2321" fmla="*/ 408323 w 1226658"/>
                <a:gd name="connsiteY2321" fmla="*/ 841253 h 1134476"/>
                <a:gd name="connsiteX2322" fmla="*/ 403671 w 1226658"/>
                <a:gd name="connsiteY2322" fmla="*/ 844458 h 1134476"/>
                <a:gd name="connsiteX2323" fmla="*/ 402105 w 1226658"/>
                <a:gd name="connsiteY2323" fmla="*/ 789065 h 1134476"/>
                <a:gd name="connsiteX2324" fmla="*/ 400864 w 1226658"/>
                <a:gd name="connsiteY2324" fmla="*/ 788265 h 1134476"/>
                <a:gd name="connsiteX2325" fmla="*/ 401070 w 1226658"/>
                <a:gd name="connsiteY2325" fmla="*/ 786814 h 1134476"/>
                <a:gd name="connsiteX2326" fmla="*/ 407908 w 1226658"/>
                <a:gd name="connsiteY2326" fmla="*/ 783990 h 1134476"/>
                <a:gd name="connsiteX2327" fmla="*/ 408490 w 1226658"/>
                <a:gd name="connsiteY2327" fmla="*/ 785269 h 1134476"/>
                <a:gd name="connsiteX2328" fmla="*/ 402105 w 1226658"/>
                <a:gd name="connsiteY2328" fmla="*/ 789065 h 1134476"/>
                <a:gd name="connsiteX2329" fmla="*/ 408374 w 1226658"/>
                <a:gd name="connsiteY2329" fmla="*/ 671301 h 1134476"/>
                <a:gd name="connsiteX2330" fmla="*/ 408841 w 1226658"/>
                <a:gd name="connsiteY2330" fmla="*/ 670158 h 1134476"/>
                <a:gd name="connsiteX2331" fmla="*/ 409311 w 1226658"/>
                <a:gd name="connsiteY2331" fmla="*/ 671339 h 1134476"/>
                <a:gd name="connsiteX2332" fmla="*/ 408374 w 1226658"/>
                <a:gd name="connsiteY2332" fmla="*/ 671301 h 1134476"/>
                <a:gd name="connsiteX2333" fmla="*/ 414275 w 1226658"/>
                <a:gd name="connsiteY2333" fmla="*/ 640910 h 1134476"/>
                <a:gd name="connsiteX2334" fmla="*/ 413988 w 1226658"/>
                <a:gd name="connsiteY2334" fmla="*/ 640889 h 1134476"/>
                <a:gd name="connsiteX2335" fmla="*/ 409872 w 1226658"/>
                <a:gd name="connsiteY2335" fmla="*/ 645540 h 1134476"/>
                <a:gd name="connsiteX2336" fmla="*/ 402396 w 1226658"/>
                <a:gd name="connsiteY2336" fmla="*/ 649550 h 1134476"/>
                <a:gd name="connsiteX2337" fmla="*/ 386281 w 1226658"/>
                <a:gd name="connsiteY2337" fmla="*/ 658870 h 1134476"/>
                <a:gd name="connsiteX2338" fmla="*/ 366828 w 1226658"/>
                <a:gd name="connsiteY2338" fmla="*/ 669353 h 1134476"/>
                <a:gd name="connsiteX2339" fmla="*/ 363529 w 1226658"/>
                <a:gd name="connsiteY2339" fmla="*/ 669336 h 1134476"/>
                <a:gd name="connsiteX2340" fmla="*/ 351467 w 1226658"/>
                <a:gd name="connsiteY2340" fmla="*/ 672999 h 1134476"/>
                <a:gd name="connsiteX2341" fmla="*/ 342849 w 1226658"/>
                <a:gd name="connsiteY2341" fmla="*/ 677903 h 1134476"/>
                <a:gd name="connsiteX2342" fmla="*/ 327743 w 1226658"/>
                <a:gd name="connsiteY2342" fmla="*/ 680530 h 1134476"/>
                <a:gd name="connsiteX2343" fmla="*/ 317187 w 1226658"/>
                <a:gd name="connsiteY2343" fmla="*/ 676221 h 1134476"/>
                <a:gd name="connsiteX2344" fmla="*/ 311705 w 1226658"/>
                <a:gd name="connsiteY2344" fmla="*/ 669756 h 1134476"/>
                <a:gd name="connsiteX2345" fmla="*/ 312185 w 1226658"/>
                <a:gd name="connsiteY2345" fmla="*/ 668690 h 1134476"/>
                <a:gd name="connsiteX2346" fmla="*/ 313751 w 1226658"/>
                <a:gd name="connsiteY2346" fmla="*/ 668331 h 1134476"/>
                <a:gd name="connsiteX2347" fmla="*/ 320191 w 1226658"/>
                <a:gd name="connsiteY2347" fmla="*/ 670235 h 1134476"/>
                <a:gd name="connsiteX2348" fmla="*/ 324906 w 1226658"/>
                <a:gd name="connsiteY2348" fmla="*/ 669127 h 1134476"/>
                <a:gd name="connsiteX2349" fmla="*/ 331924 w 1226658"/>
                <a:gd name="connsiteY2349" fmla="*/ 661711 h 1134476"/>
                <a:gd name="connsiteX2350" fmla="*/ 340829 w 1226658"/>
                <a:gd name="connsiteY2350" fmla="*/ 658164 h 1134476"/>
                <a:gd name="connsiteX2351" fmla="*/ 344192 w 1226658"/>
                <a:gd name="connsiteY2351" fmla="*/ 657821 h 1134476"/>
                <a:gd name="connsiteX2352" fmla="*/ 348112 w 1226658"/>
                <a:gd name="connsiteY2352" fmla="*/ 652977 h 1134476"/>
                <a:gd name="connsiteX2353" fmla="*/ 347534 w 1226658"/>
                <a:gd name="connsiteY2353" fmla="*/ 647928 h 1134476"/>
                <a:gd name="connsiteX2354" fmla="*/ 345506 w 1226658"/>
                <a:gd name="connsiteY2354" fmla="*/ 637872 h 1134476"/>
                <a:gd name="connsiteX2355" fmla="*/ 346546 w 1226658"/>
                <a:gd name="connsiteY2355" fmla="*/ 635395 h 1134476"/>
                <a:gd name="connsiteX2356" fmla="*/ 348026 w 1226658"/>
                <a:gd name="connsiteY2356" fmla="*/ 636024 h 1134476"/>
                <a:gd name="connsiteX2357" fmla="*/ 359421 w 1226658"/>
                <a:gd name="connsiteY2357" fmla="*/ 650782 h 1134476"/>
                <a:gd name="connsiteX2358" fmla="*/ 366619 w 1226658"/>
                <a:gd name="connsiteY2358" fmla="*/ 654698 h 1134476"/>
                <a:gd name="connsiteX2359" fmla="*/ 387253 w 1226658"/>
                <a:gd name="connsiteY2359" fmla="*/ 648476 h 1134476"/>
                <a:gd name="connsiteX2360" fmla="*/ 405811 w 1226658"/>
                <a:gd name="connsiteY2360" fmla="*/ 640619 h 1134476"/>
                <a:gd name="connsiteX2361" fmla="*/ 413992 w 1226658"/>
                <a:gd name="connsiteY2361" fmla="*/ 640889 h 1134476"/>
                <a:gd name="connsiteX2362" fmla="*/ 414279 w 1226658"/>
                <a:gd name="connsiteY2362" fmla="*/ 640508 h 1134476"/>
                <a:gd name="connsiteX2363" fmla="*/ 414964 w 1226658"/>
                <a:gd name="connsiteY2363" fmla="*/ 640149 h 1134476"/>
                <a:gd name="connsiteX2364" fmla="*/ 414275 w 1226658"/>
                <a:gd name="connsiteY2364" fmla="*/ 640910 h 1134476"/>
                <a:gd name="connsiteX2365" fmla="*/ 421365 w 1226658"/>
                <a:gd name="connsiteY2365" fmla="*/ 538568 h 1134476"/>
                <a:gd name="connsiteX2366" fmla="*/ 418759 w 1226658"/>
                <a:gd name="connsiteY2366" fmla="*/ 538602 h 1134476"/>
                <a:gd name="connsiteX2367" fmla="*/ 417857 w 1226658"/>
                <a:gd name="connsiteY2367" fmla="*/ 535286 h 1134476"/>
                <a:gd name="connsiteX2368" fmla="*/ 420715 w 1226658"/>
                <a:gd name="connsiteY2368" fmla="*/ 536030 h 1134476"/>
                <a:gd name="connsiteX2369" fmla="*/ 421549 w 1226658"/>
                <a:gd name="connsiteY2369" fmla="*/ 537275 h 1134476"/>
                <a:gd name="connsiteX2370" fmla="*/ 421365 w 1226658"/>
                <a:gd name="connsiteY2370" fmla="*/ 538568 h 1134476"/>
                <a:gd name="connsiteX2371" fmla="*/ 458341 w 1226658"/>
                <a:gd name="connsiteY2371" fmla="*/ 611368 h 1134476"/>
                <a:gd name="connsiteX2372" fmla="*/ 459710 w 1226658"/>
                <a:gd name="connsiteY2372" fmla="*/ 610816 h 1134476"/>
                <a:gd name="connsiteX2373" fmla="*/ 460587 w 1226658"/>
                <a:gd name="connsiteY2373" fmla="*/ 613392 h 1134476"/>
                <a:gd name="connsiteX2374" fmla="*/ 459389 w 1226658"/>
                <a:gd name="connsiteY2374" fmla="*/ 613854 h 1134476"/>
                <a:gd name="connsiteX2375" fmla="*/ 458341 w 1226658"/>
                <a:gd name="connsiteY2375" fmla="*/ 611368 h 1134476"/>
                <a:gd name="connsiteX2376" fmla="*/ 449085 w 1226658"/>
                <a:gd name="connsiteY2376" fmla="*/ 770554 h 1134476"/>
                <a:gd name="connsiteX2377" fmla="*/ 453749 w 1226658"/>
                <a:gd name="connsiteY2377" fmla="*/ 766283 h 1134476"/>
                <a:gd name="connsiteX2378" fmla="*/ 456685 w 1226658"/>
                <a:gd name="connsiteY2378" fmla="*/ 767332 h 1134476"/>
                <a:gd name="connsiteX2379" fmla="*/ 456719 w 1226658"/>
                <a:gd name="connsiteY2379" fmla="*/ 768915 h 1134476"/>
                <a:gd name="connsiteX2380" fmla="*/ 448640 w 1226658"/>
                <a:gd name="connsiteY2380" fmla="*/ 776497 h 1134476"/>
                <a:gd name="connsiteX2381" fmla="*/ 448615 w 1226658"/>
                <a:gd name="connsiteY2381" fmla="*/ 777191 h 1134476"/>
                <a:gd name="connsiteX2382" fmla="*/ 447737 w 1226658"/>
                <a:gd name="connsiteY2382" fmla="*/ 777357 h 1134476"/>
                <a:gd name="connsiteX2383" fmla="*/ 446907 w 1226658"/>
                <a:gd name="connsiteY2383" fmla="*/ 778385 h 1134476"/>
                <a:gd name="connsiteX2384" fmla="*/ 447258 w 1226658"/>
                <a:gd name="connsiteY2384" fmla="*/ 777456 h 1134476"/>
                <a:gd name="connsiteX2385" fmla="*/ 447737 w 1226658"/>
                <a:gd name="connsiteY2385" fmla="*/ 777357 h 1134476"/>
                <a:gd name="connsiteX2386" fmla="*/ 448212 w 1226658"/>
                <a:gd name="connsiteY2386" fmla="*/ 776788 h 1134476"/>
                <a:gd name="connsiteX2387" fmla="*/ 448640 w 1226658"/>
                <a:gd name="connsiteY2387" fmla="*/ 776497 h 1134476"/>
                <a:gd name="connsiteX2388" fmla="*/ 449085 w 1226658"/>
                <a:gd name="connsiteY2388" fmla="*/ 770554 h 1134476"/>
                <a:gd name="connsiteX2389" fmla="*/ 446757 w 1226658"/>
                <a:gd name="connsiteY2389" fmla="*/ 606280 h 1134476"/>
                <a:gd name="connsiteX2390" fmla="*/ 447772 w 1226658"/>
                <a:gd name="connsiteY2390" fmla="*/ 607936 h 1134476"/>
                <a:gd name="connsiteX2391" fmla="*/ 446133 w 1226658"/>
                <a:gd name="connsiteY2391" fmla="*/ 607974 h 1134476"/>
                <a:gd name="connsiteX2392" fmla="*/ 445311 w 1226658"/>
                <a:gd name="connsiteY2392" fmla="*/ 606965 h 1134476"/>
                <a:gd name="connsiteX2393" fmla="*/ 446757 w 1226658"/>
                <a:gd name="connsiteY2393" fmla="*/ 606280 h 1134476"/>
                <a:gd name="connsiteX2394" fmla="*/ 431156 w 1226658"/>
                <a:gd name="connsiteY2394" fmla="*/ 590169 h 1134476"/>
                <a:gd name="connsiteX2395" fmla="*/ 429735 w 1226658"/>
                <a:gd name="connsiteY2395" fmla="*/ 590413 h 1134476"/>
                <a:gd name="connsiteX2396" fmla="*/ 429431 w 1226658"/>
                <a:gd name="connsiteY2396" fmla="*/ 587743 h 1134476"/>
                <a:gd name="connsiteX2397" fmla="*/ 430805 w 1226658"/>
                <a:gd name="connsiteY2397" fmla="*/ 587593 h 1134476"/>
                <a:gd name="connsiteX2398" fmla="*/ 431156 w 1226658"/>
                <a:gd name="connsiteY2398" fmla="*/ 590169 h 1134476"/>
                <a:gd name="connsiteX2399" fmla="*/ 439727 w 1226658"/>
                <a:gd name="connsiteY2399" fmla="*/ 555213 h 1134476"/>
                <a:gd name="connsiteX2400" fmla="*/ 439368 w 1226658"/>
                <a:gd name="connsiteY2400" fmla="*/ 554148 h 1134476"/>
                <a:gd name="connsiteX2401" fmla="*/ 440073 w 1226658"/>
                <a:gd name="connsiteY2401" fmla="*/ 554169 h 1134476"/>
                <a:gd name="connsiteX2402" fmla="*/ 439727 w 1226658"/>
                <a:gd name="connsiteY2402" fmla="*/ 555213 h 1134476"/>
                <a:gd name="connsiteX2403" fmla="*/ 456107 w 1226658"/>
                <a:gd name="connsiteY2403" fmla="*/ 909235 h 1134476"/>
                <a:gd name="connsiteX2404" fmla="*/ 451589 w 1226658"/>
                <a:gd name="connsiteY2404" fmla="*/ 916192 h 1134476"/>
                <a:gd name="connsiteX2405" fmla="*/ 449419 w 1226658"/>
                <a:gd name="connsiteY2405" fmla="*/ 916723 h 1134476"/>
                <a:gd name="connsiteX2406" fmla="*/ 449205 w 1226658"/>
                <a:gd name="connsiteY2406" fmla="*/ 915178 h 1134476"/>
                <a:gd name="connsiteX2407" fmla="*/ 449522 w 1226658"/>
                <a:gd name="connsiteY2407" fmla="*/ 913561 h 1134476"/>
                <a:gd name="connsiteX2408" fmla="*/ 451644 w 1226658"/>
                <a:gd name="connsiteY2408" fmla="*/ 904065 h 1134476"/>
                <a:gd name="connsiteX2409" fmla="*/ 443920 w 1226658"/>
                <a:gd name="connsiteY2409" fmla="*/ 898610 h 1134476"/>
                <a:gd name="connsiteX2410" fmla="*/ 443445 w 1226658"/>
                <a:gd name="connsiteY2410" fmla="*/ 897198 h 1134476"/>
                <a:gd name="connsiteX2411" fmla="*/ 445623 w 1226658"/>
                <a:gd name="connsiteY2411" fmla="*/ 895405 h 1134476"/>
                <a:gd name="connsiteX2412" fmla="*/ 448854 w 1226658"/>
                <a:gd name="connsiteY2412" fmla="*/ 895961 h 1134476"/>
                <a:gd name="connsiteX2413" fmla="*/ 454999 w 1226658"/>
                <a:gd name="connsiteY2413" fmla="*/ 896996 h 1134476"/>
                <a:gd name="connsiteX2414" fmla="*/ 454815 w 1226658"/>
                <a:gd name="connsiteY2414" fmla="*/ 896513 h 1134476"/>
                <a:gd name="connsiteX2415" fmla="*/ 455046 w 1226658"/>
                <a:gd name="connsiteY2415" fmla="*/ 896461 h 1134476"/>
                <a:gd name="connsiteX2416" fmla="*/ 450112 w 1226658"/>
                <a:gd name="connsiteY2416" fmla="*/ 888464 h 1134476"/>
                <a:gd name="connsiteX2417" fmla="*/ 449723 w 1226658"/>
                <a:gd name="connsiteY2417" fmla="*/ 875426 h 1134476"/>
                <a:gd name="connsiteX2418" fmla="*/ 453167 w 1226658"/>
                <a:gd name="connsiteY2418" fmla="*/ 872092 h 1134476"/>
                <a:gd name="connsiteX2419" fmla="*/ 457468 w 1226658"/>
                <a:gd name="connsiteY2419" fmla="*/ 873765 h 1134476"/>
                <a:gd name="connsiteX2420" fmla="*/ 462162 w 1226658"/>
                <a:gd name="connsiteY2420" fmla="*/ 880381 h 1134476"/>
                <a:gd name="connsiteX2421" fmla="*/ 462346 w 1226658"/>
                <a:gd name="connsiteY2421" fmla="*/ 880171 h 1134476"/>
                <a:gd name="connsiteX2422" fmla="*/ 462667 w 1226658"/>
                <a:gd name="connsiteY2422" fmla="*/ 879315 h 1134476"/>
                <a:gd name="connsiteX2423" fmla="*/ 462329 w 1226658"/>
                <a:gd name="connsiteY2423" fmla="*/ 880633 h 1134476"/>
                <a:gd name="connsiteX2424" fmla="*/ 462162 w 1226658"/>
                <a:gd name="connsiteY2424" fmla="*/ 880381 h 1134476"/>
                <a:gd name="connsiteX2425" fmla="*/ 462299 w 1226658"/>
                <a:gd name="connsiteY2425" fmla="*/ 892645 h 1134476"/>
                <a:gd name="connsiteX2426" fmla="*/ 461229 w 1226658"/>
                <a:gd name="connsiteY2426" fmla="*/ 895199 h 1134476"/>
                <a:gd name="connsiteX2427" fmla="*/ 455046 w 1226658"/>
                <a:gd name="connsiteY2427" fmla="*/ 896461 h 1134476"/>
                <a:gd name="connsiteX2428" fmla="*/ 455414 w 1226658"/>
                <a:gd name="connsiteY2428" fmla="*/ 897065 h 1134476"/>
                <a:gd name="connsiteX2429" fmla="*/ 455003 w 1226658"/>
                <a:gd name="connsiteY2429" fmla="*/ 896992 h 1134476"/>
                <a:gd name="connsiteX2430" fmla="*/ 456852 w 1226658"/>
                <a:gd name="connsiteY2430" fmla="*/ 902803 h 1134476"/>
                <a:gd name="connsiteX2431" fmla="*/ 456107 w 1226658"/>
                <a:gd name="connsiteY2431" fmla="*/ 909235 h 1134476"/>
                <a:gd name="connsiteX2432" fmla="*/ 464002 w 1226658"/>
                <a:gd name="connsiteY2432" fmla="*/ 955243 h 1134476"/>
                <a:gd name="connsiteX2433" fmla="*/ 462997 w 1226658"/>
                <a:gd name="connsiteY2433" fmla="*/ 956394 h 1134476"/>
                <a:gd name="connsiteX2434" fmla="*/ 460322 w 1226658"/>
                <a:gd name="connsiteY2434" fmla="*/ 956163 h 1134476"/>
                <a:gd name="connsiteX2435" fmla="*/ 457669 w 1226658"/>
                <a:gd name="connsiteY2435" fmla="*/ 945179 h 1134476"/>
                <a:gd name="connsiteX2436" fmla="*/ 459133 w 1226658"/>
                <a:gd name="connsiteY2436" fmla="*/ 942398 h 1134476"/>
                <a:gd name="connsiteX2437" fmla="*/ 458889 w 1226658"/>
                <a:gd name="connsiteY2437" fmla="*/ 941880 h 1134476"/>
                <a:gd name="connsiteX2438" fmla="*/ 459518 w 1226658"/>
                <a:gd name="connsiteY2438" fmla="*/ 939308 h 1134476"/>
                <a:gd name="connsiteX2439" fmla="*/ 459539 w 1226658"/>
                <a:gd name="connsiteY2439" fmla="*/ 939192 h 1134476"/>
                <a:gd name="connsiteX2440" fmla="*/ 459830 w 1226658"/>
                <a:gd name="connsiteY2440" fmla="*/ 938050 h 1134476"/>
                <a:gd name="connsiteX2441" fmla="*/ 459518 w 1226658"/>
                <a:gd name="connsiteY2441" fmla="*/ 939308 h 1134476"/>
                <a:gd name="connsiteX2442" fmla="*/ 459175 w 1226658"/>
                <a:gd name="connsiteY2442" fmla="*/ 942337 h 1134476"/>
                <a:gd name="connsiteX2443" fmla="*/ 459133 w 1226658"/>
                <a:gd name="connsiteY2443" fmla="*/ 942398 h 1134476"/>
                <a:gd name="connsiteX2444" fmla="*/ 463754 w 1226658"/>
                <a:gd name="connsiteY2444" fmla="*/ 952047 h 1134476"/>
                <a:gd name="connsiteX2445" fmla="*/ 464002 w 1226658"/>
                <a:gd name="connsiteY2445" fmla="*/ 955243 h 1134476"/>
                <a:gd name="connsiteX2446" fmla="*/ 466253 w 1226658"/>
                <a:gd name="connsiteY2446" fmla="*/ 787443 h 1134476"/>
                <a:gd name="connsiteX2447" fmla="*/ 458581 w 1226658"/>
                <a:gd name="connsiteY2447" fmla="*/ 796250 h 1134476"/>
                <a:gd name="connsiteX2448" fmla="*/ 454473 w 1226658"/>
                <a:gd name="connsiteY2448" fmla="*/ 805407 h 1134476"/>
                <a:gd name="connsiteX2449" fmla="*/ 452243 w 1226658"/>
                <a:gd name="connsiteY2449" fmla="*/ 807487 h 1134476"/>
                <a:gd name="connsiteX2450" fmla="*/ 452397 w 1226658"/>
                <a:gd name="connsiteY2450" fmla="*/ 807979 h 1134476"/>
                <a:gd name="connsiteX2451" fmla="*/ 448401 w 1226658"/>
                <a:gd name="connsiteY2451" fmla="*/ 811868 h 1134476"/>
                <a:gd name="connsiteX2452" fmla="*/ 446886 w 1226658"/>
                <a:gd name="connsiteY2452" fmla="*/ 812121 h 1134476"/>
                <a:gd name="connsiteX2453" fmla="*/ 441207 w 1226658"/>
                <a:gd name="connsiteY2453" fmla="*/ 815300 h 1134476"/>
                <a:gd name="connsiteX2454" fmla="*/ 440206 w 1226658"/>
                <a:gd name="connsiteY2454" fmla="*/ 814406 h 1134476"/>
                <a:gd name="connsiteX2455" fmla="*/ 440664 w 1226658"/>
                <a:gd name="connsiteY2455" fmla="*/ 813088 h 1134476"/>
                <a:gd name="connsiteX2456" fmla="*/ 446886 w 1226658"/>
                <a:gd name="connsiteY2456" fmla="*/ 812117 h 1134476"/>
                <a:gd name="connsiteX2457" fmla="*/ 448041 w 1226658"/>
                <a:gd name="connsiteY2457" fmla="*/ 811475 h 1134476"/>
                <a:gd name="connsiteX2458" fmla="*/ 452021 w 1226658"/>
                <a:gd name="connsiteY2458" fmla="*/ 807653 h 1134476"/>
                <a:gd name="connsiteX2459" fmla="*/ 452243 w 1226658"/>
                <a:gd name="connsiteY2459" fmla="*/ 807482 h 1134476"/>
                <a:gd name="connsiteX2460" fmla="*/ 451905 w 1226658"/>
                <a:gd name="connsiteY2460" fmla="*/ 806357 h 1134476"/>
                <a:gd name="connsiteX2461" fmla="*/ 462975 w 1226658"/>
                <a:gd name="connsiteY2461" fmla="*/ 782390 h 1134476"/>
                <a:gd name="connsiteX2462" fmla="*/ 465889 w 1226658"/>
                <a:gd name="connsiteY2462" fmla="*/ 782920 h 1134476"/>
                <a:gd name="connsiteX2463" fmla="*/ 466822 w 1226658"/>
                <a:gd name="connsiteY2463" fmla="*/ 785873 h 1134476"/>
                <a:gd name="connsiteX2464" fmla="*/ 466253 w 1226658"/>
                <a:gd name="connsiteY2464" fmla="*/ 787443 h 1134476"/>
                <a:gd name="connsiteX2465" fmla="*/ 486775 w 1226658"/>
                <a:gd name="connsiteY2465" fmla="*/ 871172 h 1134476"/>
                <a:gd name="connsiteX2466" fmla="*/ 487777 w 1226658"/>
                <a:gd name="connsiteY2466" fmla="*/ 871989 h 1134476"/>
                <a:gd name="connsiteX2467" fmla="*/ 487242 w 1226658"/>
                <a:gd name="connsiteY2467" fmla="*/ 873158 h 1134476"/>
                <a:gd name="connsiteX2468" fmla="*/ 486056 w 1226658"/>
                <a:gd name="connsiteY2468" fmla="*/ 872905 h 1134476"/>
                <a:gd name="connsiteX2469" fmla="*/ 486775 w 1226658"/>
                <a:gd name="connsiteY2469" fmla="*/ 871172 h 1134476"/>
                <a:gd name="connsiteX2470" fmla="*/ 480079 w 1226658"/>
                <a:gd name="connsiteY2470" fmla="*/ 922945 h 1134476"/>
                <a:gd name="connsiteX2471" fmla="*/ 474392 w 1226658"/>
                <a:gd name="connsiteY2471" fmla="*/ 917416 h 1134476"/>
                <a:gd name="connsiteX2472" fmla="*/ 473134 w 1226658"/>
                <a:gd name="connsiteY2472" fmla="*/ 912534 h 1134476"/>
                <a:gd name="connsiteX2473" fmla="*/ 473151 w 1226658"/>
                <a:gd name="connsiteY2473" fmla="*/ 899508 h 1134476"/>
                <a:gd name="connsiteX2474" fmla="*/ 470113 w 1226658"/>
                <a:gd name="connsiteY2474" fmla="*/ 893920 h 1134476"/>
                <a:gd name="connsiteX2475" fmla="*/ 475153 w 1226658"/>
                <a:gd name="connsiteY2475" fmla="*/ 885323 h 1134476"/>
                <a:gd name="connsiteX2476" fmla="*/ 478230 w 1226658"/>
                <a:gd name="connsiteY2476" fmla="*/ 884728 h 1134476"/>
                <a:gd name="connsiteX2477" fmla="*/ 485646 w 1226658"/>
                <a:gd name="connsiteY2477" fmla="*/ 890873 h 1134476"/>
                <a:gd name="connsiteX2478" fmla="*/ 487186 w 1226658"/>
                <a:gd name="connsiteY2478" fmla="*/ 902465 h 1134476"/>
                <a:gd name="connsiteX2479" fmla="*/ 486502 w 1226658"/>
                <a:gd name="connsiteY2479" fmla="*/ 918071 h 1134476"/>
                <a:gd name="connsiteX2480" fmla="*/ 487862 w 1226658"/>
                <a:gd name="connsiteY2480" fmla="*/ 924169 h 1134476"/>
                <a:gd name="connsiteX2481" fmla="*/ 486840 w 1226658"/>
                <a:gd name="connsiteY2481" fmla="*/ 928649 h 1134476"/>
                <a:gd name="connsiteX2482" fmla="*/ 483395 w 1226658"/>
                <a:gd name="connsiteY2482" fmla="*/ 926321 h 1134476"/>
                <a:gd name="connsiteX2483" fmla="*/ 480079 w 1226658"/>
                <a:gd name="connsiteY2483" fmla="*/ 922945 h 1134476"/>
                <a:gd name="connsiteX2484" fmla="*/ 483134 w 1226658"/>
                <a:gd name="connsiteY2484" fmla="*/ 954614 h 1134476"/>
                <a:gd name="connsiteX2485" fmla="*/ 483194 w 1226658"/>
                <a:gd name="connsiteY2485" fmla="*/ 955243 h 1134476"/>
                <a:gd name="connsiteX2486" fmla="*/ 482312 w 1226658"/>
                <a:gd name="connsiteY2486" fmla="*/ 955393 h 1134476"/>
                <a:gd name="connsiteX2487" fmla="*/ 482800 w 1226658"/>
                <a:gd name="connsiteY2487" fmla="*/ 954918 h 1134476"/>
                <a:gd name="connsiteX2488" fmla="*/ 483134 w 1226658"/>
                <a:gd name="connsiteY2488" fmla="*/ 954614 h 1134476"/>
                <a:gd name="connsiteX2489" fmla="*/ 486814 w 1226658"/>
                <a:gd name="connsiteY2489" fmla="*/ 939107 h 1134476"/>
                <a:gd name="connsiteX2490" fmla="*/ 487944 w 1226658"/>
                <a:gd name="connsiteY2490" fmla="*/ 938713 h 1134476"/>
                <a:gd name="connsiteX2491" fmla="*/ 488757 w 1226658"/>
                <a:gd name="connsiteY2491" fmla="*/ 940138 h 1134476"/>
                <a:gd name="connsiteX2492" fmla="*/ 483134 w 1226658"/>
                <a:gd name="connsiteY2492" fmla="*/ 954614 h 1134476"/>
                <a:gd name="connsiteX2493" fmla="*/ 491594 w 1226658"/>
                <a:gd name="connsiteY2493" fmla="*/ 813375 h 1134476"/>
                <a:gd name="connsiteX2494" fmla="*/ 488945 w 1226658"/>
                <a:gd name="connsiteY2494" fmla="*/ 812253 h 1134476"/>
                <a:gd name="connsiteX2495" fmla="*/ 491080 w 1226658"/>
                <a:gd name="connsiteY2495" fmla="*/ 810037 h 1134476"/>
                <a:gd name="connsiteX2496" fmla="*/ 493562 w 1226658"/>
                <a:gd name="connsiteY2496" fmla="*/ 811543 h 1134476"/>
                <a:gd name="connsiteX2497" fmla="*/ 491594 w 1226658"/>
                <a:gd name="connsiteY2497" fmla="*/ 813375 h 1134476"/>
                <a:gd name="connsiteX2498" fmla="*/ 495941 w 1226658"/>
                <a:gd name="connsiteY2498" fmla="*/ 864826 h 1134476"/>
                <a:gd name="connsiteX2499" fmla="*/ 495954 w 1226658"/>
                <a:gd name="connsiteY2499" fmla="*/ 863966 h 1134476"/>
                <a:gd name="connsiteX2500" fmla="*/ 497122 w 1226658"/>
                <a:gd name="connsiteY2500" fmla="*/ 864390 h 1134476"/>
                <a:gd name="connsiteX2501" fmla="*/ 495941 w 1226658"/>
                <a:gd name="connsiteY2501" fmla="*/ 864826 h 1134476"/>
                <a:gd name="connsiteX2502" fmla="*/ 504448 w 1226658"/>
                <a:gd name="connsiteY2502" fmla="*/ 804816 h 1134476"/>
                <a:gd name="connsiteX2503" fmla="*/ 504919 w 1226658"/>
                <a:gd name="connsiteY2503" fmla="*/ 803648 h 1134476"/>
                <a:gd name="connsiteX2504" fmla="*/ 505381 w 1226658"/>
                <a:gd name="connsiteY2504" fmla="*/ 804791 h 1134476"/>
                <a:gd name="connsiteX2505" fmla="*/ 504448 w 1226658"/>
                <a:gd name="connsiteY2505" fmla="*/ 804816 h 1134476"/>
                <a:gd name="connsiteX2506" fmla="*/ 540285 w 1226658"/>
                <a:gd name="connsiteY2506" fmla="*/ 867304 h 1134476"/>
                <a:gd name="connsiteX2507" fmla="*/ 541590 w 1226658"/>
                <a:gd name="connsiteY2507" fmla="*/ 867650 h 1134476"/>
                <a:gd name="connsiteX2508" fmla="*/ 541154 w 1226658"/>
                <a:gd name="connsiteY2508" fmla="*/ 868579 h 1134476"/>
                <a:gd name="connsiteX2509" fmla="*/ 539832 w 1226658"/>
                <a:gd name="connsiteY2509" fmla="*/ 868202 h 1134476"/>
                <a:gd name="connsiteX2510" fmla="*/ 540285 w 1226658"/>
                <a:gd name="connsiteY2510" fmla="*/ 867304 h 1134476"/>
                <a:gd name="connsiteX2511" fmla="*/ 513237 w 1226658"/>
                <a:gd name="connsiteY2511" fmla="*/ 671840 h 1134476"/>
                <a:gd name="connsiteX2512" fmla="*/ 513224 w 1226658"/>
                <a:gd name="connsiteY2512" fmla="*/ 672884 h 1134476"/>
                <a:gd name="connsiteX2513" fmla="*/ 511979 w 1226658"/>
                <a:gd name="connsiteY2513" fmla="*/ 672353 h 1134476"/>
                <a:gd name="connsiteX2514" fmla="*/ 513237 w 1226658"/>
                <a:gd name="connsiteY2514" fmla="*/ 671840 h 1134476"/>
                <a:gd name="connsiteX2515" fmla="*/ 517260 w 1226658"/>
                <a:gd name="connsiteY2515" fmla="*/ 727763 h 1134476"/>
                <a:gd name="connsiteX2516" fmla="*/ 516917 w 1226658"/>
                <a:gd name="connsiteY2516" fmla="*/ 728829 h 1134476"/>
                <a:gd name="connsiteX2517" fmla="*/ 513194 w 1226658"/>
                <a:gd name="connsiteY2517" fmla="*/ 732898 h 1134476"/>
                <a:gd name="connsiteX2518" fmla="*/ 512450 w 1226658"/>
                <a:gd name="connsiteY2518" fmla="*/ 733660 h 1134476"/>
                <a:gd name="connsiteX2519" fmla="*/ 512844 w 1226658"/>
                <a:gd name="connsiteY2519" fmla="*/ 732538 h 1134476"/>
                <a:gd name="connsiteX2520" fmla="*/ 516592 w 1226658"/>
                <a:gd name="connsiteY2520" fmla="*/ 728435 h 1134476"/>
                <a:gd name="connsiteX2521" fmla="*/ 517260 w 1226658"/>
                <a:gd name="connsiteY2521" fmla="*/ 727763 h 1134476"/>
                <a:gd name="connsiteX2522" fmla="*/ 517884 w 1226658"/>
                <a:gd name="connsiteY2522" fmla="*/ 725739 h 1134476"/>
                <a:gd name="connsiteX2523" fmla="*/ 518753 w 1226658"/>
                <a:gd name="connsiteY2523" fmla="*/ 726257 h 1134476"/>
                <a:gd name="connsiteX2524" fmla="*/ 517260 w 1226658"/>
                <a:gd name="connsiteY2524" fmla="*/ 727763 h 1134476"/>
                <a:gd name="connsiteX2525" fmla="*/ 519450 w 1226658"/>
                <a:gd name="connsiteY2525" fmla="*/ 659597 h 1134476"/>
                <a:gd name="connsiteX2526" fmla="*/ 521415 w 1226658"/>
                <a:gd name="connsiteY2526" fmla="*/ 645288 h 1134476"/>
                <a:gd name="connsiteX2527" fmla="*/ 527837 w 1226658"/>
                <a:gd name="connsiteY2527" fmla="*/ 643786 h 1134476"/>
                <a:gd name="connsiteX2528" fmla="*/ 530281 w 1226658"/>
                <a:gd name="connsiteY2528" fmla="*/ 645463 h 1134476"/>
                <a:gd name="connsiteX2529" fmla="*/ 525967 w 1226658"/>
                <a:gd name="connsiteY2529" fmla="*/ 657971 h 1134476"/>
                <a:gd name="connsiteX2530" fmla="*/ 519450 w 1226658"/>
                <a:gd name="connsiteY2530" fmla="*/ 659597 h 1134476"/>
                <a:gd name="connsiteX2531" fmla="*/ 529250 w 1226658"/>
                <a:gd name="connsiteY2531" fmla="*/ 888584 h 1134476"/>
                <a:gd name="connsiteX2532" fmla="*/ 528235 w 1226658"/>
                <a:gd name="connsiteY2532" fmla="*/ 886316 h 1134476"/>
                <a:gd name="connsiteX2533" fmla="*/ 529374 w 1226658"/>
                <a:gd name="connsiteY2533" fmla="*/ 885969 h 1134476"/>
                <a:gd name="connsiteX2534" fmla="*/ 530743 w 1226658"/>
                <a:gd name="connsiteY2534" fmla="*/ 888181 h 1134476"/>
                <a:gd name="connsiteX2535" fmla="*/ 529250 w 1226658"/>
                <a:gd name="connsiteY2535" fmla="*/ 888584 h 1134476"/>
                <a:gd name="connsiteX2536" fmla="*/ 544453 w 1226658"/>
                <a:gd name="connsiteY2536" fmla="*/ 965637 h 1134476"/>
                <a:gd name="connsiteX2537" fmla="*/ 543088 w 1226658"/>
                <a:gd name="connsiteY2537" fmla="*/ 966441 h 1134476"/>
                <a:gd name="connsiteX2538" fmla="*/ 534581 w 1226658"/>
                <a:gd name="connsiteY2538" fmla="*/ 962073 h 1134476"/>
                <a:gd name="connsiteX2539" fmla="*/ 534055 w 1226658"/>
                <a:gd name="connsiteY2539" fmla="*/ 962021 h 1134476"/>
                <a:gd name="connsiteX2540" fmla="*/ 533790 w 1226658"/>
                <a:gd name="connsiteY2540" fmla="*/ 961101 h 1134476"/>
                <a:gd name="connsiteX2541" fmla="*/ 534307 w 1226658"/>
                <a:gd name="connsiteY2541" fmla="*/ 961884 h 1134476"/>
                <a:gd name="connsiteX2542" fmla="*/ 534581 w 1226658"/>
                <a:gd name="connsiteY2542" fmla="*/ 962073 h 1134476"/>
                <a:gd name="connsiteX2543" fmla="*/ 544162 w 1226658"/>
                <a:gd name="connsiteY2543" fmla="*/ 963061 h 1134476"/>
                <a:gd name="connsiteX2544" fmla="*/ 544453 w 1226658"/>
                <a:gd name="connsiteY2544" fmla="*/ 965637 h 1134476"/>
                <a:gd name="connsiteX2545" fmla="*/ 545643 w 1226658"/>
                <a:gd name="connsiteY2545" fmla="*/ 658960 h 1134476"/>
                <a:gd name="connsiteX2546" fmla="*/ 545202 w 1226658"/>
                <a:gd name="connsiteY2546" fmla="*/ 657744 h 1134476"/>
                <a:gd name="connsiteX2547" fmla="*/ 545998 w 1226658"/>
                <a:gd name="connsiteY2547" fmla="*/ 656726 h 1134476"/>
                <a:gd name="connsiteX2548" fmla="*/ 546481 w 1226658"/>
                <a:gd name="connsiteY2548" fmla="*/ 657971 h 1134476"/>
                <a:gd name="connsiteX2549" fmla="*/ 545643 w 1226658"/>
                <a:gd name="connsiteY2549" fmla="*/ 658960 h 1134476"/>
                <a:gd name="connsiteX2550" fmla="*/ 560808 w 1226658"/>
                <a:gd name="connsiteY2550" fmla="*/ 673945 h 1134476"/>
                <a:gd name="connsiteX2551" fmla="*/ 557299 w 1226658"/>
                <a:gd name="connsiteY2551" fmla="*/ 670483 h 1134476"/>
                <a:gd name="connsiteX2552" fmla="*/ 557453 w 1226658"/>
                <a:gd name="connsiteY2552" fmla="*/ 667582 h 1134476"/>
                <a:gd name="connsiteX2553" fmla="*/ 560320 w 1226658"/>
                <a:gd name="connsiteY2553" fmla="*/ 666474 h 1134476"/>
                <a:gd name="connsiteX2554" fmla="*/ 562947 w 1226658"/>
                <a:gd name="connsiteY2554" fmla="*/ 668267 h 1134476"/>
                <a:gd name="connsiteX2555" fmla="*/ 563726 w 1226658"/>
                <a:gd name="connsiteY2555" fmla="*/ 672708 h 1134476"/>
                <a:gd name="connsiteX2556" fmla="*/ 560808 w 1226658"/>
                <a:gd name="connsiteY2556" fmla="*/ 673945 h 1134476"/>
                <a:gd name="connsiteX2557" fmla="*/ 568091 w 1226658"/>
                <a:gd name="connsiteY2557" fmla="*/ 950348 h 1134476"/>
                <a:gd name="connsiteX2558" fmla="*/ 566619 w 1226658"/>
                <a:gd name="connsiteY2558" fmla="*/ 949869 h 1134476"/>
                <a:gd name="connsiteX2559" fmla="*/ 568108 w 1226658"/>
                <a:gd name="connsiteY2559" fmla="*/ 949355 h 1134476"/>
                <a:gd name="connsiteX2560" fmla="*/ 568091 w 1226658"/>
                <a:gd name="connsiteY2560" fmla="*/ 950348 h 1134476"/>
                <a:gd name="connsiteX2561" fmla="*/ 586803 w 1226658"/>
                <a:gd name="connsiteY2561" fmla="*/ 983387 h 1134476"/>
                <a:gd name="connsiteX2562" fmla="*/ 585562 w 1226658"/>
                <a:gd name="connsiteY2562" fmla="*/ 984174 h 1134476"/>
                <a:gd name="connsiteX2563" fmla="*/ 582836 w 1226658"/>
                <a:gd name="connsiteY2563" fmla="*/ 982954 h 1134476"/>
                <a:gd name="connsiteX2564" fmla="*/ 584163 w 1226658"/>
                <a:gd name="connsiteY2564" fmla="*/ 974200 h 1134476"/>
                <a:gd name="connsiteX2565" fmla="*/ 585673 w 1226658"/>
                <a:gd name="connsiteY2565" fmla="*/ 973896 h 1134476"/>
                <a:gd name="connsiteX2566" fmla="*/ 587946 w 1226658"/>
                <a:gd name="connsiteY2566" fmla="*/ 975766 h 1134476"/>
                <a:gd name="connsiteX2567" fmla="*/ 586803 w 1226658"/>
                <a:gd name="connsiteY2567" fmla="*/ 983387 h 1134476"/>
                <a:gd name="connsiteX2568" fmla="*/ 628785 w 1226658"/>
                <a:gd name="connsiteY2568" fmla="*/ 899568 h 1134476"/>
                <a:gd name="connsiteX2569" fmla="*/ 626864 w 1226658"/>
                <a:gd name="connsiteY2569" fmla="*/ 902824 h 1134476"/>
                <a:gd name="connsiteX2570" fmla="*/ 626885 w 1226658"/>
                <a:gd name="connsiteY2570" fmla="*/ 903971 h 1134476"/>
                <a:gd name="connsiteX2571" fmla="*/ 625512 w 1226658"/>
                <a:gd name="connsiteY2571" fmla="*/ 904220 h 1134476"/>
                <a:gd name="connsiteX2572" fmla="*/ 626462 w 1226658"/>
                <a:gd name="connsiteY2572" fmla="*/ 903535 h 1134476"/>
                <a:gd name="connsiteX2573" fmla="*/ 626864 w 1226658"/>
                <a:gd name="connsiteY2573" fmla="*/ 902829 h 1134476"/>
                <a:gd name="connsiteX2574" fmla="*/ 626787 w 1226658"/>
                <a:gd name="connsiteY2574" fmla="*/ 899226 h 1134476"/>
                <a:gd name="connsiteX2575" fmla="*/ 628584 w 1226658"/>
                <a:gd name="connsiteY2575" fmla="*/ 898058 h 1134476"/>
                <a:gd name="connsiteX2576" fmla="*/ 628785 w 1226658"/>
                <a:gd name="connsiteY2576" fmla="*/ 899568 h 1134476"/>
                <a:gd name="connsiteX2577" fmla="*/ 693870 w 1226658"/>
                <a:gd name="connsiteY2577" fmla="*/ 1008347 h 1134476"/>
                <a:gd name="connsiteX2578" fmla="*/ 692646 w 1226658"/>
                <a:gd name="connsiteY2578" fmla="*/ 1007585 h 1134476"/>
                <a:gd name="connsiteX2579" fmla="*/ 692835 w 1226658"/>
                <a:gd name="connsiteY2579" fmla="*/ 1006229 h 1134476"/>
                <a:gd name="connsiteX2580" fmla="*/ 694075 w 1226658"/>
                <a:gd name="connsiteY2580" fmla="*/ 1005946 h 1134476"/>
                <a:gd name="connsiteX2581" fmla="*/ 695244 w 1226658"/>
                <a:gd name="connsiteY2581" fmla="*/ 1006879 h 1134476"/>
                <a:gd name="connsiteX2582" fmla="*/ 693870 w 1226658"/>
                <a:gd name="connsiteY2582" fmla="*/ 1008347 h 1134476"/>
                <a:gd name="connsiteX2583" fmla="*/ 760435 w 1226658"/>
                <a:gd name="connsiteY2583" fmla="*/ 1015403 h 1134476"/>
                <a:gd name="connsiteX2584" fmla="*/ 759160 w 1226658"/>
                <a:gd name="connsiteY2584" fmla="*/ 1015617 h 1134476"/>
                <a:gd name="connsiteX2585" fmla="*/ 758150 w 1226658"/>
                <a:gd name="connsiteY2585" fmla="*/ 1014701 h 1134476"/>
                <a:gd name="connsiteX2586" fmla="*/ 759314 w 1226658"/>
                <a:gd name="connsiteY2586" fmla="*/ 1013978 h 1134476"/>
                <a:gd name="connsiteX2587" fmla="*/ 760572 w 1226658"/>
                <a:gd name="connsiteY2587" fmla="*/ 1014380 h 1134476"/>
                <a:gd name="connsiteX2588" fmla="*/ 760435 w 1226658"/>
                <a:gd name="connsiteY2588" fmla="*/ 1015403 h 1134476"/>
                <a:gd name="connsiteX2589" fmla="*/ 790496 w 1226658"/>
                <a:gd name="connsiteY2589" fmla="*/ 967849 h 1134476"/>
                <a:gd name="connsiteX2590" fmla="*/ 783354 w 1226658"/>
                <a:gd name="connsiteY2590" fmla="*/ 971700 h 1134476"/>
                <a:gd name="connsiteX2591" fmla="*/ 782674 w 1226658"/>
                <a:gd name="connsiteY2591" fmla="*/ 970502 h 1134476"/>
                <a:gd name="connsiteX2592" fmla="*/ 789114 w 1226658"/>
                <a:gd name="connsiteY2592" fmla="*/ 966168 h 1134476"/>
                <a:gd name="connsiteX2593" fmla="*/ 790565 w 1226658"/>
                <a:gd name="connsiteY2593" fmla="*/ 966703 h 1134476"/>
                <a:gd name="connsiteX2594" fmla="*/ 790496 w 1226658"/>
                <a:gd name="connsiteY2594" fmla="*/ 967849 h 1134476"/>
                <a:gd name="connsiteX2595" fmla="*/ 815965 w 1226658"/>
                <a:gd name="connsiteY2595" fmla="*/ 885225 h 1134476"/>
                <a:gd name="connsiteX2596" fmla="*/ 814878 w 1226658"/>
                <a:gd name="connsiteY2596" fmla="*/ 884655 h 1134476"/>
                <a:gd name="connsiteX2597" fmla="*/ 816209 w 1226658"/>
                <a:gd name="connsiteY2597" fmla="*/ 884467 h 1134476"/>
                <a:gd name="connsiteX2598" fmla="*/ 815965 w 1226658"/>
                <a:gd name="connsiteY2598" fmla="*/ 885225 h 1134476"/>
                <a:gd name="connsiteX2599" fmla="*/ 851837 w 1226658"/>
                <a:gd name="connsiteY2599" fmla="*/ 908678 h 1134476"/>
                <a:gd name="connsiteX2600" fmla="*/ 850412 w 1226658"/>
                <a:gd name="connsiteY2600" fmla="*/ 909102 h 1134476"/>
                <a:gd name="connsiteX2601" fmla="*/ 847536 w 1226658"/>
                <a:gd name="connsiteY2601" fmla="*/ 901241 h 1134476"/>
                <a:gd name="connsiteX2602" fmla="*/ 850583 w 1226658"/>
                <a:gd name="connsiteY2602" fmla="*/ 897655 h 1134476"/>
                <a:gd name="connsiteX2603" fmla="*/ 851606 w 1226658"/>
                <a:gd name="connsiteY2603" fmla="*/ 900749 h 1134476"/>
                <a:gd name="connsiteX2604" fmla="*/ 852389 w 1226658"/>
                <a:gd name="connsiteY2604" fmla="*/ 905306 h 1134476"/>
                <a:gd name="connsiteX2605" fmla="*/ 851837 w 1226658"/>
                <a:gd name="connsiteY2605" fmla="*/ 908678 h 1134476"/>
                <a:gd name="connsiteX2606" fmla="*/ 859299 w 1226658"/>
                <a:gd name="connsiteY2606" fmla="*/ 896744 h 1134476"/>
                <a:gd name="connsiteX2607" fmla="*/ 858914 w 1226658"/>
                <a:gd name="connsiteY2607" fmla="*/ 895982 h 1134476"/>
                <a:gd name="connsiteX2608" fmla="*/ 859659 w 1226658"/>
                <a:gd name="connsiteY2608" fmla="*/ 896744 h 1134476"/>
                <a:gd name="connsiteX2609" fmla="*/ 860515 w 1226658"/>
                <a:gd name="connsiteY2609" fmla="*/ 899320 h 1134476"/>
                <a:gd name="connsiteX2610" fmla="*/ 859299 w 1226658"/>
                <a:gd name="connsiteY2610" fmla="*/ 896744 h 1134476"/>
                <a:gd name="connsiteX2611" fmla="*/ 899394 w 1226658"/>
                <a:gd name="connsiteY2611" fmla="*/ 941554 h 1134476"/>
                <a:gd name="connsiteX2612" fmla="*/ 899788 w 1226658"/>
                <a:gd name="connsiteY2612" fmla="*/ 941294 h 1134476"/>
                <a:gd name="connsiteX2613" fmla="*/ 900361 w 1226658"/>
                <a:gd name="connsiteY2613" fmla="*/ 941726 h 1134476"/>
                <a:gd name="connsiteX2614" fmla="*/ 899394 w 1226658"/>
                <a:gd name="connsiteY2614" fmla="*/ 941554 h 1134476"/>
                <a:gd name="connsiteX2615" fmla="*/ 908291 w 1226658"/>
                <a:gd name="connsiteY2615" fmla="*/ 944738 h 1134476"/>
                <a:gd name="connsiteX2616" fmla="*/ 908654 w 1226658"/>
                <a:gd name="connsiteY2616" fmla="*/ 943651 h 1134476"/>
                <a:gd name="connsiteX2617" fmla="*/ 909014 w 1226658"/>
                <a:gd name="connsiteY2617" fmla="*/ 944755 h 1134476"/>
                <a:gd name="connsiteX2618" fmla="*/ 908291 w 1226658"/>
                <a:gd name="connsiteY2618" fmla="*/ 944738 h 1134476"/>
                <a:gd name="connsiteX2619" fmla="*/ 928466 w 1226658"/>
                <a:gd name="connsiteY2619" fmla="*/ 916517 h 1134476"/>
                <a:gd name="connsiteX2620" fmla="*/ 922685 w 1226658"/>
                <a:gd name="connsiteY2620" fmla="*/ 918597 h 1134476"/>
                <a:gd name="connsiteX2621" fmla="*/ 908898 w 1226658"/>
                <a:gd name="connsiteY2621" fmla="*/ 916963 h 1134476"/>
                <a:gd name="connsiteX2622" fmla="*/ 904491 w 1226658"/>
                <a:gd name="connsiteY2622" fmla="*/ 915033 h 1134476"/>
                <a:gd name="connsiteX2623" fmla="*/ 903635 w 1226658"/>
                <a:gd name="connsiteY2623" fmla="*/ 913638 h 1134476"/>
                <a:gd name="connsiteX2624" fmla="*/ 904106 w 1226658"/>
                <a:gd name="connsiteY2624" fmla="*/ 912187 h 1134476"/>
                <a:gd name="connsiteX2625" fmla="*/ 912326 w 1226658"/>
                <a:gd name="connsiteY2625" fmla="*/ 911562 h 1134476"/>
                <a:gd name="connsiteX2626" fmla="*/ 928471 w 1226658"/>
                <a:gd name="connsiteY2626" fmla="*/ 912555 h 1134476"/>
                <a:gd name="connsiteX2627" fmla="*/ 929446 w 1226658"/>
                <a:gd name="connsiteY2627" fmla="*/ 915247 h 1134476"/>
                <a:gd name="connsiteX2628" fmla="*/ 928466 w 1226658"/>
                <a:gd name="connsiteY2628" fmla="*/ 916517 h 1134476"/>
                <a:gd name="connsiteX2629" fmla="*/ 753722 w 1226658"/>
                <a:gd name="connsiteY2629" fmla="*/ 221920 h 1134476"/>
                <a:gd name="connsiteX2630" fmla="*/ 752408 w 1226658"/>
                <a:gd name="connsiteY2630" fmla="*/ 222301 h 1134476"/>
                <a:gd name="connsiteX2631" fmla="*/ 752772 w 1226658"/>
                <a:gd name="connsiteY2631" fmla="*/ 222724 h 1134476"/>
                <a:gd name="connsiteX2632" fmla="*/ 752823 w 1226658"/>
                <a:gd name="connsiteY2632" fmla="*/ 222737 h 1134476"/>
                <a:gd name="connsiteX2633" fmla="*/ 753722 w 1226658"/>
                <a:gd name="connsiteY2633" fmla="*/ 221920 h 1134476"/>
                <a:gd name="connsiteX2634" fmla="*/ 830270 w 1226658"/>
                <a:gd name="connsiteY2634" fmla="*/ 215822 h 1134476"/>
                <a:gd name="connsiteX2635" fmla="*/ 837536 w 1226658"/>
                <a:gd name="connsiteY2635" fmla="*/ 211954 h 1134476"/>
                <a:gd name="connsiteX2636" fmla="*/ 837699 w 1226658"/>
                <a:gd name="connsiteY2636" fmla="*/ 207414 h 1134476"/>
                <a:gd name="connsiteX2637" fmla="*/ 814472 w 1226658"/>
                <a:gd name="connsiteY2637" fmla="*/ 195291 h 1134476"/>
                <a:gd name="connsiteX2638" fmla="*/ 805306 w 1226658"/>
                <a:gd name="connsiteY2638" fmla="*/ 201218 h 1134476"/>
                <a:gd name="connsiteX2639" fmla="*/ 806923 w 1226658"/>
                <a:gd name="connsiteY2639" fmla="*/ 207294 h 1134476"/>
                <a:gd name="connsiteX2640" fmla="*/ 828618 w 1226658"/>
                <a:gd name="connsiteY2640" fmla="*/ 215822 h 1134476"/>
                <a:gd name="connsiteX2641" fmla="*/ 830270 w 1226658"/>
                <a:gd name="connsiteY2641" fmla="*/ 215822 h 1134476"/>
                <a:gd name="connsiteX2642" fmla="*/ 761428 w 1226658"/>
                <a:gd name="connsiteY2642" fmla="*/ 153844 h 1134476"/>
                <a:gd name="connsiteX2643" fmla="*/ 762956 w 1226658"/>
                <a:gd name="connsiteY2643" fmla="*/ 150951 h 1134476"/>
                <a:gd name="connsiteX2644" fmla="*/ 760945 w 1226658"/>
                <a:gd name="connsiteY2644" fmla="*/ 152646 h 1134476"/>
                <a:gd name="connsiteX2645" fmla="*/ 761428 w 1226658"/>
                <a:gd name="connsiteY2645" fmla="*/ 153844 h 1134476"/>
                <a:gd name="connsiteX2646" fmla="*/ 840827 w 1226658"/>
                <a:gd name="connsiteY2646" fmla="*/ 181457 h 1134476"/>
                <a:gd name="connsiteX2647" fmla="*/ 840732 w 1226658"/>
                <a:gd name="connsiteY2647" fmla="*/ 179989 h 1134476"/>
                <a:gd name="connsiteX2648" fmla="*/ 838845 w 1226658"/>
                <a:gd name="connsiteY2648" fmla="*/ 178372 h 1134476"/>
                <a:gd name="connsiteX2649" fmla="*/ 838862 w 1226658"/>
                <a:gd name="connsiteY2649" fmla="*/ 180695 h 1134476"/>
                <a:gd name="connsiteX2650" fmla="*/ 840827 w 1226658"/>
                <a:gd name="connsiteY2650" fmla="*/ 181457 h 1134476"/>
                <a:gd name="connsiteX2651" fmla="*/ 807706 w 1226658"/>
                <a:gd name="connsiteY2651" fmla="*/ 184662 h 1134476"/>
                <a:gd name="connsiteX2652" fmla="*/ 812315 w 1226658"/>
                <a:gd name="connsiteY2652" fmla="*/ 189048 h 1134476"/>
                <a:gd name="connsiteX2653" fmla="*/ 830737 w 1226658"/>
                <a:gd name="connsiteY2653" fmla="*/ 189711 h 1134476"/>
                <a:gd name="connsiteX2654" fmla="*/ 834549 w 1226658"/>
                <a:gd name="connsiteY2654" fmla="*/ 186605 h 1134476"/>
                <a:gd name="connsiteX2655" fmla="*/ 838460 w 1226658"/>
                <a:gd name="connsiteY2655" fmla="*/ 178025 h 1134476"/>
                <a:gd name="connsiteX2656" fmla="*/ 838841 w 1226658"/>
                <a:gd name="connsiteY2656" fmla="*/ 178372 h 1134476"/>
                <a:gd name="connsiteX2657" fmla="*/ 838841 w 1226658"/>
                <a:gd name="connsiteY2657" fmla="*/ 177589 h 1134476"/>
                <a:gd name="connsiteX2658" fmla="*/ 838388 w 1226658"/>
                <a:gd name="connsiteY2658" fmla="*/ 177987 h 1134476"/>
                <a:gd name="connsiteX2659" fmla="*/ 838644 w 1226658"/>
                <a:gd name="connsiteY2659" fmla="*/ 165372 h 1134476"/>
                <a:gd name="connsiteX2660" fmla="*/ 830617 w 1226658"/>
                <a:gd name="connsiteY2660" fmla="*/ 150395 h 1134476"/>
                <a:gd name="connsiteX2661" fmla="*/ 827989 w 1226658"/>
                <a:gd name="connsiteY2661" fmla="*/ 146047 h 1134476"/>
                <a:gd name="connsiteX2662" fmla="*/ 820373 w 1226658"/>
                <a:gd name="connsiteY2662" fmla="*/ 144926 h 1134476"/>
                <a:gd name="connsiteX2663" fmla="*/ 809675 w 1226658"/>
                <a:gd name="connsiteY2663" fmla="*/ 167122 h 1134476"/>
                <a:gd name="connsiteX2664" fmla="*/ 806825 w 1226658"/>
                <a:gd name="connsiteY2664" fmla="*/ 176442 h 1134476"/>
                <a:gd name="connsiteX2665" fmla="*/ 807706 w 1226658"/>
                <a:gd name="connsiteY2665" fmla="*/ 184662 h 1134476"/>
                <a:gd name="connsiteX2666" fmla="*/ 753704 w 1226658"/>
                <a:gd name="connsiteY2666" fmla="*/ 147840 h 1134476"/>
                <a:gd name="connsiteX2667" fmla="*/ 762879 w 1226658"/>
                <a:gd name="connsiteY2667" fmla="*/ 150412 h 1134476"/>
                <a:gd name="connsiteX2668" fmla="*/ 762952 w 1226658"/>
                <a:gd name="connsiteY2668" fmla="*/ 150951 h 1134476"/>
                <a:gd name="connsiteX2669" fmla="*/ 763298 w 1226658"/>
                <a:gd name="connsiteY2669" fmla="*/ 150665 h 1134476"/>
                <a:gd name="connsiteX2670" fmla="*/ 767975 w 1226658"/>
                <a:gd name="connsiteY2670" fmla="*/ 154700 h 1134476"/>
                <a:gd name="connsiteX2671" fmla="*/ 774030 w 1226658"/>
                <a:gd name="connsiteY2671" fmla="*/ 174863 h 1134476"/>
                <a:gd name="connsiteX2672" fmla="*/ 776431 w 1226658"/>
                <a:gd name="connsiteY2672" fmla="*/ 182291 h 1134476"/>
                <a:gd name="connsiteX2673" fmla="*/ 785853 w 1226658"/>
                <a:gd name="connsiteY2673" fmla="*/ 183228 h 1134476"/>
                <a:gd name="connsiteX2674" fmla="*/ 794300 w 1226658"/>
                <a:gd name="connsiteY2674" fmla="*/ 171106 h 1134476"/>
                <a:gd name="connsiteX2675" fmla="*/ 803376 w 1226658"/>
                <a:gd name="connsiteY2675" fmla="*/ 153450 h 1134476"/>
                <a:gd name="connsiteX2676" fmla="*/ 806829 w 1226658"/>
                <a:gd name="connsiteY2676" fmla="*/ 147729 h 1134476"/>
                <a:gd name="connsiteX2677" fmla="*/ 805255 w 1226658"/>
                <a:gd name="connsiteY2677" fmla="*/ 135179 h 1134476"/>
                <a:gd name="connsiteX2678" fmla="*/ 803492 w 1226658"/>
                <a:gd name="connsiteY2678" fmla="*/ 129252 h 1134476"/>
                <a:gd name="connsiteX2679" fmla="*/ 803971 w 1226658"/>
                <a:gd name="connsiteY2679" fmla="*/ 125914 h 1134476"/>
                <a:gd name="connsiteX2680" fmla="*/ 793748 w 1226658"/>
                <a:gd name="connsiteY2680" fmla="*/ 118169 h 1134476"/>
                <a:gd name="connsiteX2681" fmla="*/ 790565 w 1226658"/>
                <a:gd name="connsiteY2681" fmla="*/ 119359 h 1134476"/>
                <a:gd name="connsiteX2682" fmla="*/ 790530 w 1226658"/>
                <a:gd name="connsiteY2682" fmla="*/ 119637 h 1134476"/>
                <a:gd name="connsiteX2683" fmla="*/ 789542 w 1226658"/>
                <a:gd name="connsiteY2683" fmla="*/ 120035 h 1134476"/>
                <a:gd name="connsiteX2684" fmla="*/ 790565 w 1226658"/>
                <a:gd name="connsiteY2684" fmla="*/ 119355 h 1134476"/>
                <a:gd name="connsiteX2685" fmla="*/ 791437 w 1226658"/>
                <a:gd name="connsiteY2685" fmla="*/ 109496 h 1134476"/>
                <a:gd name="connsiteX2686" fmla="*/ 781540 w 1226658"/>
                <a:gd name="connsiteY2686" fmla="*/ 99842 h 1134476"/>
                <a:gd name="connsiteX2687" fmla="*/ 771411 w 1226658"/>
                <a:gd name="connsiteY2687" fmla="*/ 99945 h 1134476"/>
                <a:gd name="connsiteX2688" fmla="*/ 768480 w 1226658"/>
                <a:gd name="connsiteY2688" fmla="*/ 101408 h 1134476"/>
                <a:gd name="connsiteX2689" fmla="*/ 763636 w 1226658"/>
                <a:gd name="connsiteY2689" fmla="*/ 113141 h 1134476"/>
                <a:gd name="connsiteX2690" fmla="*/ 762922 w 1226658"/>
                <a:gd name="connsiteY2690" fmla="*/ 117865 h 1134476"/>
                <a:gd name="connsiteX2691" fmla="*/ 766422 w 1226658"/>
                <a:gd name="connsiteY2691" fmla="*/ 123492 h 1134476"/>
                <a:gd name="connsiteX2692" fmla="*/ 766383 w 1226658"/>
                <a:gd name="connsiteY2692" fmla="*/ 123261 h 1134476"/>
                <a:gd name="connsiteX2693" fmla="*/ 766957 w 1226658"/>
                <a:gd name="connsiteY2693" fmla="*/ 123056 h 1134476"/>
                <a:gd name="connsiteX2694" fmla="*/ 767218 w 1226658"/>
                <a:gd name="connsiteY2694" fmla="*/ 122239 h 1134476"/>
                <a:gd name="connsiteX2695" fmla="*/ 766957 w 1226658"/>
                <a:gd name="connsiteY2695" fmla="*/ 123056 h 1134476"/>
                <a:gd name="connsiteX2696" fmla="*/ 766807 w 1226658"/>
                <a:gd name="connsiteY2696" fmla="*/ 123681 h 1134476"/>
                <a:gd name="connsiteX2697" fmla="*/ 766422 w 1226658"/>
                <a:gd name="connsiteY2697" fmla="*/ 123492 h 1134476"/>
                <a:gd name="connsiteX2698" fmla="*/ 767355 w 1226658"/>
                <a:gd name="connsiteY2698" fmla="*/ 129937 h 1134476"/>
                <a:gd name="connsiteX2699" fmla="*/ 766174 w 1226658"/>
                <a:gd name="connsiteY2699" fmla="*/ 134755 h 1134476"/>
                <a:gd name="connsiteX2700" fmla="*/ 762263 w 1226658"/>
                <a:gd name="connsiteY2700" fmla="*/ 136916 h 1134476"/>
                <a:gd name="connsiteX2701" fmla="*/ 756332 w 1226658"/>
                <a:gd name="connsiteY2701" fmla="*/ 133767 h 1134476"/>
                <a:gd name="connsiteX2702" fmla="*/ 751693 w 1226658"/>
                <a:gd name="connsiteY2702" fmla="*/ 134892 h 1134476"/>
                <a:gd name="connsiteX2703" fmla="*/ 748955 w 1226658"/>
                <a:gd name="connsiteY2703" fmla="*/ 139013 h 1134476"/>
                <a:gd name="connsiteX2704" fmla="*/ 753704 w 1226658"/>
                <a:gd name="connsiteY2704" fmla="*/ 147840 h 1134476"/>
                <a:gd name="connsiteX2705" fmla="*/ 739079 w 1226658"/>
                <a:gd name="connsiteY2705" fmla="*/ 222532 h 1134476"/>
                <a:gd name="connsiteX2706" fmla="*/ 738565 w 1226658"/>
                <a:gd name="connsiteY2706" fmla="*/ 222861 h 1134476"/>
                <a:gd name="connsiteX2707" fmla="*/ 738963 w 1226658"/>
                <a:gd name="connsiteY2707" fmla="*/ 222789 h 1134476"/>
                <a:gd name="connsiteX2708" fmla="*/ 739117 w 1226658"/>
                <a:gd name="connsiteY2708" fmla="*/ 222557 h 1134476"/>
                <a:gd name="connsiteX2709" fmla="*/ 739079 w 1226658"/>
                <a:gd name="connsiteY2709" fmla="*/ 222532 h 1134476"/>
                <a:gd name="connsiteX2710" fmla="*/ 745617 w 1226658"/>
                <a:gd name="connsiteY2710" fmla="*/ 216999 h 1134476"/>
                <a:gd name="connsiteX2711" fmla="*/ 744432 w 1226658"/>
                <a:gd name="connsiteY2711" fmla="*/ 215951 h 1134476"/>
                <a:gd name="connsiteX2712" fmla="*/ 735266 w 1226658"/>
                <a:gd name="connsiteY2712" fmla="*/ 217590 h 1134476"/>
                <a:gd name="connsiteX2713" fmla="*/ 734996 w 1226658"/>
                <a:gd name="connsiteY2713" fmla="*/ 220264 h 1134476"/>
                <a:gd name="connsiteX2714" fmla="*/ 739079 w 1226658"/>
                <a:gd name="connsiteY2714" fmla="*/ 222528 h 1134476"/>
                <a:gd name="connsiteX2715" fmla="*/ 745266 w 1226658"/>
                <a:gd name="connsiteY2715" fmla="*/ 218445 h 1134476"/>
                <a:gd name="connsiteX2716" fmla="*/ 745617 w 1226658"/>
                <a:gd name="connsiteY2716" fmla="*/ 216999 h 1134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Lst>
              <a:rect l="l" t="t" r="r" b="b"/>
              <a:pathLst>
                <a:path w="1226658" h="1134476">
                  <a:moveTo>
                    <a:pt x="79976" y="878404"/>
                  </a:moveTo>
                  <a:cubicBezTo>
                    <a:pt x="80622" y="878742"/>
                    <a:pt x="81247" y="879067"/>
                    <a:pt x="81876" y="879409"/>
                  </a:cubicBezTo>
                  <a:cubicBezTo>
                    <a:pt x="81833" y="878327"/>
                    <a:pt x="82064" y="876915"/>
                    <a:pt x="79976" y="878404"/>
                  </a:cubicBezTo>
                  <a:close/>
                  <a:moveTo>
                    <a:pt x="112762" y="941529"/>
                  </a:moveTo>
                  <a:cubicBezTo>
                    <a:pt x="112899" y="941593"/>
                    <a:pt x="113015" y="941649"/>
                    <a:pt x="113143" y="941709"/>
                  </a:cubicBezTo>
                  <a:cubicBezTo>
                    <a:pt x="113096" y="941520"/>
                    <a:pt x="113070" y="941323"/>
                    <a:pt x="113036" y="941135"/>
                  </a:cubicBezTo>
                  <a:cubicBezTo>
                    <a:pt x="112878" y="941118"/>
                    <a:pt x="112745" y="941084"/>
                    <a:pt x="112595" y="941058"/>
                  </a:cubicBezTo>
                  <a:cubicBezTo>
                    <a:pt x="112660" y="941212"/>
                    <a:pt x="112698" y="941383"/>
                    <a:pt x="112762" y="941529"/>
                  </a:cubicBezTo>
                  <a:close/>
                  <a:moveTo>
                    <a:pt x="890241" y="708541"/>
                  </a:moveTo>
                  <a:cubicBezTo>
                    <a:pt x="889415" y="708772"/>
                    <a:pt x="888252" y="709838"/>
                    <a:pt x="888273" y="710488"/>
                  </a:cubicBezTo>
                  <a:cubicBezTo>
                    <a:pt x="888312" y="711306"/>
                    <a:pt x="889240" y="712337"/>
                    <a:pt x="890045" y="712850"/>
                  </a:cubicBezTo>
                  <a:cubicBezTo>
                    <a:pt x="891071" y="713501"/>
                    <a:pt x="892193" y="712966"/>
                    <a:pt x="892633" y="711708"/>
                  </a:cubicBezTo>
                  <a:cubicBezTo>
                    <a:pt x="892954" y="710775"/>
                    <a:pt x="892984" y="709739"/>
                    <a:pt x="893104" y="708751"/>
                  </a:cubicBezTo>
                  <a:cubicBezTo>
                    <a:pt x="892120" y="708601"/>
                    <a:pt x="891110" y="708293"/>
                    <a:pt x="890241" y="708541"/>
                  </a:cubicBezTo>
                  <a:close/>
                  <a:moveTo>
                    <a:pt x="107118" y="936218"/>
                  </a:moveTo>
                  <a:cubicBezTo>
                    <a:pt x="106395" y="933467"/>
                    <a:pt x="105312" y="930814"/>
                    <a:pt x="104641" y="928054"/>
                  </a:cubicBezTo>
                  <a:cubicBezTo>
                    <a:pt x="103160" y="921909"/>
                    <a:pt x="99394" y="917942"/>
                    <a:pt x="93391" y="916423"/>
                  </a:cubicBezTo>
                  <a:cubicBezTo>
                    <a:pt x="88787" y="915255"/>
                    <a:pt x="85132" y="912666"/>
                    <a:pt x="81581" y="909786"/>
                  </a:cubicBezTo>
                  <a:cubicBezTo>
                    <a:pt x="79368" y="907989"/>
                    <a:pt x="77280" y="906008"/>
                    <a:pt x="74888" y="904523"/>
                  </a:cubicBezTo>
                  <a:cubicBezTo>
                    <a:pt x="73545" y="903659"/>
                    <a:pt x="71696" y="903569"/>
                    <a:pt x="70044" y="903282"/>
                  </a:cubicBezTo>
                  <a:cubicBezTo>
                    <a:pt x="68666" y="903034"/>
                    <a:pt x="66403" y="905058"/>
                    <a:pt x="66617" y="906282"/>
                  </a:cubicBezTo>
                  <a:cubicBezTo>
                    <a:pt x="67194" y="909632"/>
                    <a:pt x="68311" y="912838"/>
                    <a:pt x="68029" y="916363"/>
                  </a:cubicBezTo>
                  <a:cubicBezTo>
                    <a:pt x="67918" y="917874"/>
                    <a:pt x="68829" y="919684"/>
                    <a:pt x="69800" y="920985"/>
                  </a:cubicBezTo>
                  <a:cubicBezTo>
                    <a:pt x="72167" y="924169"/>
                    <a:pt x="75145" y="926911"/>
                    <a:pt x="77297" y="930228"/>
                  </a:cubicBezTo>
                  <a:cubicBezTo>
                    <a:pt x="83836" y="940219"/>
                    <a:pt x="92663" y="948422"/>
                    <a:pt x="99112" y="958448"/>
                  </a:cubicBezTo>
                  <a:cubicBezTo>
                    <a:pt x="100006" y="959826"/>
                    <a:pt x="101624" y="960738"/>
                    <a:pt x="102925" y="961867"/>
                  </a:cubicBezTo>
                  <a:lnTo>
                    <a:pt x="102428" y="961602"/>
                  </a:lnTo>
                  <a:lnTo>
                    <a:pt x="102775" y="961944"/>
                  </a:lnTo>
                  <a:cubicBezTo>
                    <a:pt x="101709" y="962385"/>
                    <a:pt x="100768" y="962894"/>
                    <a:pt x="99912" y="963472"/>
                  </a:cubicBezTo>
                  <a:cubicBezTo>
                    <a:pt x="102356" y="963451"/>
                    <a:pt x="104371" y="963908"/>
                    <a:pt x="105745" y="965085"/>
                  </a:cubicBezTo>
                  <a:lnTo>
                    <a:pt x="106339" y="965509"/>
                  </a:lnTo>
                  <a:lnTo>
                    <a:pt x="105933" y="965107"/>
                  </a:lnTo>
                  <a:cubicBezTo>
                    <a:pt x="107525" y="965359"/>
                    <a:pt x="109117" y="965714"/>
                    <a:pt x="110721" y="965731"/>
                  </a:cubicBezTo>
                  <a:cubicBezTo>
                    <a:pt x="113961" y="965753"/>
                    <a:pt x="115779" y="963733"/>
                    <a:pt x="116032" y="960639"/>
                  </a:cubicBezTo>
                  <a:cubicBezTo>
                    <a:pt x="116588" y="953968"/>
                    <a:pt x="115201" y="947657"/>
                    <a:pt x="112758" y="941529"/>
                  </a:cubicBezTo>
                  <a:cubicBezTo>
                    <a:pt x="110268" y="940429"/>
                    <a:pt x="107918" y="939248"/>
                    <a:pt x="107118" y="936218"/>
                  </a:cubicBezTo>
                  <a:close/>
                  <a:moveTo>
                    <a:pt x="185015" y="352423"/>
                  </a:moveTo>
                  <a:cubicBezTo>
                    <a:pt x="184861" y="352423"/>
                    <a:pt x="184711" y="352423"/>
                    <a:pt x="184557" y="352402"/>
                  </a:cubicBezTo>
                  <a:cubicBezTo>
                    <a:pt x="184574" y="352445"/>
                    <a:pt x="184595" y="352505"/>
                    <a:pt x="184621" y="352535"/>
                  </a:cubicBezTo>
                  <a:cubicBezTo>
                    <a:pt x="184689" y="352616"/>
                    <a:pt x="184762" y="352676"/>
                    <a:pt x="184826" y="352749"/>
                  </a:cubicBezTo>
                  <a:cubicBezTo>
                    <a:pt x="184908" y="352650"/>
                    <a:pt x="184959" y="352530"/>
                    <a:pt x="185015" y="352423"/>
                  </a:cubicBezTo>
                  <a:close/>
                  <a:moveTo>
                    <a:pt x="189114" y="351910"/>
                  </a:moveTo>
                  <a:cubicBezTo>
                    <a:pt x="189341" y="351675"/>
                    <a:pt x="189349" y="350840"/>
                    <a:pt x="189294" y="350840"/>
                  </a:cubicBezTo>
                  <a:cubicBezTo>
                    <a:pt x="188391" y="350575"/>
                    <a:pt x="187257" y="350001"/>
                    <a:pt x="186606" y="350327"/>
                  </a:cubicBezTo>
                  <a:cubicBezTo>
                    <a:pt x="185905" y="350665"/>
                    <a:pt x="185490" y="351619"/>
                    <a:pt x="185015" y="352423"/>
                  </a:cubicBezTo>
                  <a:cubicBezTo>
                    <a:pt x="185926" y="352505"/>
                    <a:pt x="186846" y="352616"/>
                    <a:pt x="187740" y="352577"/>
                  </a:cubicBezTo>
                  <a:cubicBezTo>
                    <a:pt x="188220" y="352556"/>
                    <a:pt x="188763" y="352252"/>
                    <a:pt x="189114" y="351910"/>
                  </a:cubicBezTo>
                  <a:close/>
                  <a:moveTo>
                    <a:pt x="1013192" y="606280"/>
                  </a:moveTo>
                  <a:cubicBezTo>
                    <a:pt x="1013201" y="607161"/>
                    <a:pt x="1013209" y="608034"/>
                    <a:pt x="1013222" y="608911"/>
                  </a:cubicBezTo>
                  <a:cubicBezTo>
                    <a:pt x="1014455" y="607743"/>
                    <a:pt x="1014442" y="607367"/>
                    <a:pt x="1013192" y="606280"/>
                  </a:cubicBezTo>
                  <a:close/>
                  <a:moveTo>
                    <a:pt x="776662" y="482816"/>
                  </a:moveTo>
                  <a:cubicBezTo>
                    <a:pt x="776833" y="482850"/>
                    <a:pt x="776995" y="482905"/>
                    <a:pt x="777158" y="482948"/>
                  </a:cubicBezTo>
                  <a:cubicBezTo>
                    <a:pt x="777154" y="482888"/>
                    <a:pt x="777120" y="482850"/>
                    <a:pt x="777098" y="482794"/>
                  </a:cubicBezTo>
                  <a:cubicBezTo>
                    <a:pt x="777008" y="482679"/>
                    <a:pt x="776910" y="482602"/>
                    <a:pt x="776820" y="482507"/>
                  </a:cubicBezTo>
                  <a:cubicBezTo>
                    <a:pt x="776773" y="482627"/>
                    <a:pt x="776705" y="482696"/>
                    <a:pt x="776662" y="482816"/>
                  </a:cubicBezTo>
                  <a:close/>
                  <a:moveTo>
                    <a:pt x="767988" y="482905"/>
                  </a:moveTo>
                  <a:cubicBezTo>
                    <a:pt x="767102" y="483958"/>
                    <a:pt x="768638" y="485978"/>
                    <a:pt x="770427" y="486324"/>
                  </a:cubicBezTo>
                  <a:cubicBezTo>
                    <a:pt x="773555" y="486894"/>
                    <a:pt x="775541" y="485601"/>
                    <a:pt x="776662" y="482816"/>
                  </a:cubicBezTo>
                  <a:cubicBezTo>
                    <a:pt x="774676" y="482298"/>
                    <a:pt x="772699" y="481664"/>
                    <a:pt x="770675" y="481438"/>
                  </a:cubicBezTo>
                  <a:cubicBezTo>
                    <a:pt x="769819" y="481343"/>
                    <a:pt x="768617" y="482165"/>
                    <a:pt x="767988" y="482905"/>
                  </a:cubicBezTo>
                  <a:close/>
                  <a:moveTo>
                    <a:pt x="729036" y="609177"/>
                  </a:moveTo>
                  <a:cubicBezTo>
                    <a:pt x="728911" y="609310"/>
                    <a:pt x="728783" y="609446"/>
                    <a:pt x="728646" y="609583"/>
                  </a:cubicBezTo>
                  <a:lnTo>
                    <a:pt x="729130" y="609104"/>
                  </a:lnTo>
                  <a:cubicBezTo>
                    <a:pt x="728111" y="612343"/>
                    <a:pt x="727101" y="615587"/>
                    <a:pt x="726062" y="618826"/>
                  </a:cubicBezTo>
                  <a:cubicBezTo>
                    <a:pt x="722754" y="629104"/>
                    <a:pt x="716524" y="638193"/>
                    <a:pt x="714007" y="648784"/>
                  </a:cubicBezTo>
                  <a:cubicBezTo>
                    <a:pt x="713413" y="651244"/>
                    <a:pt x="711526" y="652387"/>
                    <a:pt x="709553" y="653628"/>
                  </a:cubicBezTo>
                  <a:cubicBezTo>
                    <a:pt x="708149" y="654484"/>
                    <a:pt x="706879" y="655665"/>
                    <a:pt x="705770" y="656927"/>
                  </a:cubicBezTo>
                  <a:cubicBezTo>
                    <a:pt x="704119" y="658797"/>
                    <a:pt x="705133" y="663042"/>
                    <a:pt x="707469" y="664266"/>
                  </a:cubicBezTo>
                  <a:cubicBezTo>
                    <a:pt x="708457" y="664783"/>
                    <a:pt x="709604" y="665002"/>
                    <a:pt x="710674" y="665413"/>
                  </a:cubicBezTo>
                  <a:cubicBezTo>
                    <a:pt x="713040" y="666311"/>
                    <a:pt x="714345" y="667929"/>
                    <a:pt x="714063" y="670577"/>
                  </a:cubicBezTo>
                  <a:cubicBezTo>
                    <a:pt x="713952" y="671703"/>
                    <a:pt x="713742" y="672828"/>
                    <a:pt x="713742" y="673966"/>
                  </a:cubicBezTo>
                  <a:cubicBezTo>
                    <a:pt x="713699" y="678049"/>
                    <a:pt x="716352" y="680145"/>
                    <a:pt x="720366" y="679063"/>
                  </a:cubicBezTo>
                  <a:cubicBezTo>
                    <a:pt x="722544" y="678472"/>
                    <a:pt x="725368" y="678186"/>
                    <a:pt x="726648" y="676701"/>
                  </a:cubicBezTo>
                  <a:cubicBezTo>
                    <a:pt x="732151" y="670308"/>
                    <a:pt x="741394" y="667988"/>
                    <a:pt x="745061" y="659614"/>
                  </a:cubicBezTo>
                  <a:cubicBezTo>
                    <a:pt x="745305" y="659062"/>
                    <a:pt x="747320" y="658600"/>
                    <a:pt x="748026" y="658985"/>
                  </a:cubicBezTo>
                  <a:cubicBezTo>
                    <a:pt x="751496" y="660915"/>
                    <a:pt x="755052" y="663012"/>
                    <a:pt x="755232" y="667603"/>
                  </a:cubicBezTo>
                  <a:cubicBezTo>
                    <a:pt x="755318" y="669589"/>
                    <a:pt x="756092" y="671014"/>
                    <a:pt x="757693" y="671690"/>
                  </a:cubicBezTo>
                  <a:cubicBezTo>
                    <a:pt x="761882" y="673414"/>
                    <a:pt x="766161" y="675002"/>
                    <a:pt x="770470" y="676414"/>
                  </a:cubicBezTo>
                  <a:cubicBezTo>
                    <a:pt x="771386" y="676718"/>
                    <a:pt x="772883" y="676388"/>
                    <a:pt x="773645" y="675764"/>
                  </a:cubicBezTo>
                  <a:cubicBezTo>
                    <a:pt x="775832" y="674013"/>
                    <a:pt x="777945" y="672084"/>
                    <a:pt x="779777" y="669970"/>
                  </a:cubicBezTo>
                  <a:cubicBezTo>
                    <a:pt x="781527" y="667946"/>
                    <a:pt x="780380" y="664189"/>
                    <a:pt x="777830" y="662759"/>
                  </a:cubicBezTo>
                  <a:cubicBezTo>
                    <a:pt x="777338" y="662473"/>
                    <a:pt x="776777" y="662302"/>
                    <a:pt x="776234" y="662169"/>
                  </a:cubicBezTo>
                  <a:cubicBezTo>
                    <a:pt x="772455" y="661116"/>
                    <a:pt x="770564" y="658677"/>
                    <a:pt x="770564" y="654749"/>
                  </a:cubicBezTo>
                  <a:cubicBezTo>
                    <a:pt x="770564" y="649965"/>
                    <a:pt x="768989" y="645887"/>
                    <a:pt x="765600" y="642412"/>
                  </a:cubicBezTo>
                  <a:cubicBezTo>
                    <a:pt x="763623" y="640388"/>
                    <a:pt x="761300" y="638313"/>
                    <a:pt x="760307" y="635797"/>
                  </a:cubicBezTo>
                  <a:cubicBezTo>
                    <a:pt x="757667" y="629087"/>
                    <a:pt x="750110" y="626832"/>
                    <a:pt x="747136" y="620521"/>
                  </a:cubicBezTo>
                  <a:cubicBezTo>
                    <a:pt x="746798" y="619836"/>
                    <a:pt x="745069" y="619815"/>
                    <a:pt x="744004" y="619455"/>
                  </a:cubicBezTo>
                  <a:cubicBezTo>
                    <a:pt x="740606" y="618274"/>
                    <a:pt x="740499" y="617927"/>
                    <a:pt x="742784" y="615446"/>
                  </a:cubicBezTo>
                  <a:cubicBezTo>
                    <a:pt x="744676" y="613405"/>
                    <a:pt x="746691" y="611449"/>
                    <a:pt x="748334" y="609215"/>
                  </a:cubicBezTo>
                  <a:cubicBezTo>
                    <a:pt x="748826" y="608569"/>
                    <a:pt x="748450" y="607020"/>
                    <a:pt x="748082" y="606032"/>
                  </a:cubicBezTo>
                  <a:cubicBezTo>
                    <a:pt x="747662" y="604949"/>
                    <a:pt x="746507" y="604829"/>
                    <a:pt x="745287" y="605480"/>
                  </a:cubicBezTo>
                  <a:cubicBezTo>
                    <a:pt x="743281" y="606549"/>
                    <a:pt x="741458" y="607487"/>
                    <a:pt x="738890" y="606562"/>
                  </a:cubicBezTo>
                  <a:cubicBezTo>
                    <a:pt x="736853" y="605856"/>
                    <a:pt x="734431" y="606181"/>
                    <a:pt x="732181" y="606053"/>
                  </a:cubicBezTo>
                  <a:cubicBezTo>
                    <a:pt x="731137" y="607093"/>
                    <a:pt x="730105" y="608124"/>
                    <a:pt x="729066" y="609173"/>
                  </a:cubicBezTo>
                  <a:lnTo>
                    <a:pt x="729036" y="609173"/>
                  </a:lnTo>
                  <a:close/>
                  <a:moveTo>
                    <a:pt x="913699" y="1075186"/>
                  </a:moveTo>
                  <a:cubicBezTo>
                    <a:pt x="913845" y="1074959"/>
                    <a:pt x="914067" y="1074844"/>
                    <a:pt x="914170" y="1074557"/>
                  </a:cubicBezTo>
                  <a:cubicBezTo>
                    <a:pt x="913990" y="1074574"/>
                    <a:pt x="913819" y="1074574"/>
                    <a:pt x="913635" y="1074574"/>
                  </a:cubicBezTo>
                  <a:cubicBezTo>
                    <a:pt x="913627" y="1074784"/>
                    <a:pt x="913605" y="1074938"/>
                    <a:pt x="913588" y="1075169"/>
                  </a:cubicBezTo>
                  <a:cubicBezTo>
                    <a:pt x="913627" y="1075165"/>
                    <a:pt x="913669" y="1075186"/>
                    <a:pt x="913699" y="1075186"/>
                  </a:cubicBezTo>
                  <a:close/>
                  <a:moveTo>
                    <a:pt x="907020" y="1074668"/>
                  </a:moveTo>
                  <a:cubicBezTo>
                    <a:pt x="906866" y="1074668"/>
                    <a:pt x="906729" y="1074668"/>
                    <a:pt x="906566" y="1074668"/>
                  </a:cubicBezTo>
                  <a:cubicBezTo>
                    <a:pt x="906750" y="1074766"/>
                    <a:pt x="906938" y="1074878"/>
                    <a:pt x="907118" y="1074993"/>
                  </a:cubicBezTo>
                  <a:cubicBezTo>
                    <a:pt x="907144" y="1074993"/>
                    <a:pt x="907165" y="1074993"/>
                    <a:pt x="907187" y="1074993"/>
                  </a:cubicBezTo>
                  <a:cubicBezTo>
                    <a:pt x="907148" y="1074861"/>
                    <a:pt x="907054" y="1074801"/>
                    <a:pt x="907020" y="1074668"/>
                  </a:cubicBezTo>
                  <a:close/>
                  <a:moveTo>
                    <a:pt x="907020" y="1074668"/>
                  </a:moveTo>
                  <a:cubicBezTo>
                    <a:pt x="909223" y="1074630"/>
                    <a:pt x="911431" y="1074595"/>
                    <a:pt x="913635" y="1074570"/>
                  </a:cubicBezTo>
                  <a:cubicBezTo>
                    <a:pt x="914384" y="1064197"/>
                    <a:pt x="915034" y="1066645"/>
                    <a:pt x="906896" y="1062918"/>
                  </a:cubicBezTo>
                  <a:cubicBezTo>
                    <a:pt x="902407" y="1060877"/>
                    <a:pt x="897396" y="1059653"/>
                    <a:pt x="894123" y="1055442"/>
                  </a:cubicBezTo>
                  <a:cubicBezTo>
                    <a:pt x="893956" y="1055258"/>
                    <a:pt x="892270" y="1056097"/>
                    <a:pt x="891410" y="1056649"/>
                  </a:cubicBezTo>
                  <a:cubicBezTo>
                    <a:pt x="891127" y="1056842"/>
                    <a:pt x="890969" y="1057774"/>
                    <a:pt x="891179" y="1058138"/>
                  </a:cubicBezTo>
                  <a:cubicBezTo>
                    <a:pt x="893014" y="1061377"/>
                    <a:pt x="894940" y="1064561"/>
                    <a:pt x="896827" y="1067787"/>
                  </a:cubicBezTo>
                  <a:cubicBezTo>
                    <a:pt x="898667" y="1068322"/>
                    <a:pt x="900524" y="1068797"/>
                    <a:pt x="902334" y="1069448"/>
                  </a:cubicBezTo>
                  <a:cubicBezTo>
                    <a:pt x="904820" y="1070342"/>
                    <a:pt x="906335" y="1072152"/>
                    <a:pt x="907020" y="1074668"/>
                  </a:cubicBezTo>
                  <a:close/>
                  <a:moveTo>
                    <a:pt x="670960" y="479058"/>
                  </a:moveTo>
                  <a:cubicBezTo>
                    <a:pt x="670814" y="479020"/>
                    <a:pt x="670669" y="478999"/>
                    <a:pt x="670523" y="478964"/>
                  </a:cubicBezTo>
                  <a:cubicBezTo>
                    <a:pt x="670523" y="479135"/>
                    <a:pt x="670511" y="479315"/>
                    <a:pt x="670489" y="479499"/>
                  </a:cubicBezTo>
                  <a:cubicBezTo>
                    <a:pt x="670695" y="479499"/>
                    <a:pt x="670909" y="479478"/>
                    <a:pt x="671122" y="479478"/>
                  </a:cubicBezTo>
                  <a:cubicBezTo>
                    <a:pt x="671063" y="479337"/>
                    <a:pt x="671028" y="479213"/>
                    <a:pt x="670960" y="479058"/>
                  </a:cubicBezTo>
                  <a:close/>
                  <a:moveTo>
                    <a:pt x="882646" y="393002"/>
                  </a:moveTo>
                  <a:cubicBezTo>
                    <a:pt x="884212" y="396909"/>
                    <a:pt x="883759" y="400379"/>
                    <a:pt x="882749" y="404273"/>
                  </a:cubicBezTo>
                  <a:cubicBezTo>
                    <a:pt x="881093" y="410619"/>
                    <a:pt x="888106" y="416584"/>
                    <a:pt x="893609" y="416173"/>
                  </a:cubicBezTo>
                  <a:cubicBezTo>
                    <a:pt x="896913" y="415942"/>
                    <a:pt x="900160" y="414932"/>
                    <a:pt x="903468" y="414684"/>
                  </a:cubicBezTo>
                  <a:cubicBezTo>
                    <a:pt x="906057" y="414513"/>
                    <a:pt x="908599" y="415086"/>
                    <a:pt x="910302" y="417358"/>
                  </a:cubicBezTo>
                  <a:cubicBezTo>
                    <a:pt x="914204" y="417658"/>
                    <a:pt x="918102" y="417983"/>
                    <a:pt x="922001" y="418227"/>
                  </a:cubicBezTo>
                  <a:cubicBezTo>
                    <a:pt x="923374" y="418325"/>
                    <a:pt x="925445" y="416272"/>
                    <a:pt x="925377" y="415048"/>
                  </a:cubicBezTo>
                  <a:cubicBezTo>
                    <a:pt x="925064" y="408792"/>
                    <a:pt x="924495" y="402617"/>
                    <a:pt x="922775" y="396558"/>
                  </a:cubicBezTo>
                  <a:cubicBezTo>
                    <a:pt x="920918" y="389951"/>
                    <a:pt x="916797" y="385381"/>
                    <a:pt x="910182" y="384097"/>
                  </a:cubicBezTo>
                  <a:cubicBezTo>
                    <a:pt x="903943" y="382899"/>
                    <a:pt x="898188" y="380914"/>
                    <a:pt x="892762" y="377696"/>
                  </a:cubicBezTo>
                  <a:cubicBezTo>
                    <a:pt x="890965" y="376621"/>
                    <a:pt x="888440" y="377678"/>
                    <a:pt x="887109" y="379869"/>
                  </a:cubicBezTo>
                  <a:cubicBezTo>
                    <a:pt x="885761" y="382095"/>
                    <a:pt x="884460" y="384388"/>
                    <a:pt x="883134" y="386635"/>
                  </a:cubicBezTo>
                  <a:cubicBezTo>
                    <a:pt x="882899" y="388787"/>
                    <a:pt x="881940" y="391209"/>
                    <a:pt x="882646" y="393002"/>
                  </a:cubicBezTo>
                  <a:close/>
                  <a:moveTo>
                    <a:pt x="896831" y="1067787"/>
                  </a:moveTo>
                  <a:cubicBezTo>
                    <a:pt x="896698" y="1067728"/>
                    <a:pt x="896545" y="1067689"/>
                    <a:pt x="896412" y="1067655"/>
                  </a:cubicBezTo>
                  <a:cubicBezTo>
                    <a:pt x="896420" y="1067787"/>
                    <a:pt x="896467" y="1067907"/>
                    <a:pt x="896467" y="1068031"/>
                  </a:cubicBezTo>
                  <a:cubicBezTo>
                    <a:pt x="896681" y="1068048"/>
                    <a:pt x="896818" y="1068134"/>
                    <a:pt x="897037" y="1068143"/>
                  </a:cubicBezTo>
                  <a:cubicBezTo>
                    <a:pt x="896977" y="1068019"/>
                    <a:pt x="896908" y="1067903"/>
                    <a:pt x="896831" y="1067787"/>
                  </a:cubicBezTo>
                  <a:close/>
                  <a:moveTo>
                    <a:pt x="883130" y="386630"/>
                  </a:moveTo>
                  <a:cubicBezTo>
                    <a:pt x="883142" y="386613"/>
                    <a:pt x="883142" y="386575"/>
                    <a:pt x="883142" y="386536"/>
                  </a:cubicBezTo>
                  <a:cubicBezTo>
                    <a:pt x="883023" y="386669"/>
                    <a:pt x="882967" y="386836"/>
                    <a:pt x="882851" y="386981"/>
                  </a:cubicBezTo>
                  <a:cubicBezTo>
                    <a:pt x="882851" y="387015"/>
                    <a:pt x="882851" y="387071"/>
                    <a:pt x="882851" y="387110"/>
                  </a:cubicBezTo>
                  <a:cubicBezTo>
                    <a:pt x="882946" y="386956"/>
                    <a:pt x="883044" y="386784"/>
                    <a:pt x="883130" y="386630"/>
                  </a:cubicBezTo>
                  <a:close/>
                  <a:moveTo>
                    <a:pt x="804193" y="496504"/>
                  </a:moveTo>
                  <a:cubicBezTo>
                    <a:pt x="804352" y="496504"/>
                    <a:pt x="804484" y="496526"/>
                    <a:pt x="804643" y="496504"/>
                  </a:cubicBezTo>
                  <a:cubicBezTo>
                    <a:pt x="804484" y="496333"/>
                    <a:pt x="804292" y="496273"/>
                    <a:pt x="804138" y="496119"/>
                  </a:cubicBezTo>
                  <a:cubicBezTo>
                    <a:pt x="804125" y="496119"/>
                    <a:pt x="804121" y="496119"/>
                    <a:pt x="804121" y="496119"/>
                  </a:cubicBezTo>
                  <a:cubicBezTo>
                    <a:pt x="804138" y="496256"/>
                    <a:pt x="804168" y="496384"/>
                    <a:pt x="804193" y="496504"/>
                  </a:cubicBezTo>
                  <a:close/>
                  <a:moveTo>
                    <a:pt x="809114" y="495422"/>
                  </a:moveTo>
                  <a:cubicBezTo>
                    <a:pt x="815773" y="496179"/>
                    <a:pt x="821014" y="502131"/>
                    <a:pt x="828306" y="500681"/>
                  </a:cubicBezTo>
                  <a:cubicBezTo>
                    <a:pt x="828764" y="500582"/>
                    <a:pt x="829367" y="501027"/>
                    <a:pt x="829842" y="501327"/>
                  </a:cubicBezTo>
                  <a:cubicBezTo>
                    <a:pt x="830788" y="501917"/>
                    <a:pt x="831729" y="502529"/>
                    <a:pt x="832611" y="503214"/>
                  </a:cubicBezTo>
                  <a:cubicBezTo>
                    <a:pt x="835238" y="505332"/>
                    <a:pt x="837711" y="507677"/>
                    <a:pt x="840518" y="509508"/>
                  </a:cubicBezTo>
                  <a:cubicBezTo>
                    <a:pt x="841785" y="510313"/>
                    <a:pt x="843878" y="510591"/>
                    <a:pt x="845290" y="510154"/>
                  </a:cubicBezTo>
                  <a:cubicBezTo>
                    <a:pt x="846513" y="509774"/>
                    <a:pt x="847438" y="508443"/>
                    <a:pt x="848439" y="507356"/>
                  </a:cubicBezTo>
                  <a:cubicBezTo>
                    <a:pt x="847292" y="505957"/>
                    <a:pt x="846158" y="504587"/>
                    <a:pt x="845029" y="503192"/>
                  </a:cubicBezTo>
                  <a:cubicBezTo>
                    <a:pt x="844960" y="503038"/>
                    <a:pt x="844862" y="502983"/>
                    <a:pt x="844798" y="502833"/>
                  </a:cubicBezTo>
                  <a:cubicBezTo>
                    <a:pt x="842324" y="503038"/>
                    <a:pt x="840065" y="502812"/>
                    <a:pt x="839111" y="499983"/>
                  </a:cubicBezTo>
                  <a:cubicBezTo>
                    <a:pt x="838901" y="499983"/>
                    <a:pt x="838713" y="499970"/>
                    <a:pt x="838499" y="499970"/>
                  </a:cubicBezTo>
                  <a:lnTo>
                    <a:pt x="837814" y="499204"/>
                  </a:lnTo>
                  <a:lnTo>
                    <a:pt x="838901" y="499551"/>
                  </a:lnTo>
                  <a:cubicBezTo>
                    <a:pt x="838952" y="499739"/>
                    <a:pt x="839055" y="499816"/>
                    <a:pt x="839111" y="499983"/>
                  </a:cubicBezTo>
                  <a:cubicBezTo>
                    <a:pt x="841473" y="499983"/>
                    <a:pt x="843629" y="500411"/>
                    <a:pt x="844798" y="502833"/>
                  </a:cubicBezTo>
                  <a:cubicBezTo>
                    <a:pt x="845007" y="502833"/>
                    <a:pt x="845191" y="502833"/>
                    <a:pt x="845405" y="502812"/>
                  </a:cubicBezTo>
                  <a:cubicBezTo>
                    <a:pt x="846526" y="504181"/>
                    <a:pt x="847656" y="505559"/>
                    <a:pt x="848794" y="506949"/>
                  </a:cubicBezTo>
                  <a:cubicBezTo>
                    <a:pt x="848679" y="507061"/>
                    <a:pt x="848550" y="507219"/>
                    <a:pt x="848439" y="507356"/>
                  </a:cubicBezTo>
                  <a:cubicBezTo>
                    <a:pt x="851071" y="506855"/>
                    <a:pt x="853762" y="506509"/>
                    <a:pt x="856347" y="505807"/>
                  </a:cubicBezTo>
                  <a:cubicBezTo>
                    <a:pt x="860972" y="504553"/>
                    <a:pt x="863215" y="501348"/>
                    <a:pt x="863129" y="496136"/>
                  </a:cubicBezTo>
                  <a:cubicBezTo>
                    <a:pt x="863103" y="494194"/>
                    <a:pt x="862701" y="492251"/>
                    <a:pt x="862423" y="490304"/>
                  </a:cubicBezTo>
                  <a:cubicBezTo>
                    <a:pt x="862256" y="490248"/>
                    <a:pt x="862094" y="490154"/>
                    <a:pt x="861927" y="490094"/>
                  </a:cubicBezTo>
                  <a:cubicBezTo>
                    <a:pt x="861940" y="489829"/>
                    <a:pt x="861957" y="489585"/>
                    <a:pt x="861978" y="489332"/>
                  </a:cubicBezTo>
                  <a:cubicBezTo>
                    <a:pt x="859252" y="486530"/>
                    <a:pt x="859304" y="486286"/>
                    <a:pt x="862470" y="483325"/>
                  </a:cubicBezTo>
                  <a:cubicBezTo>
                    <a:pt x="862483" y="483201"/>
                    <a:pt x="862492" y="483077"/>
                    <a:pt x="862496" y="482948"/>
                  </a:cubicBezTo>
                  <a:cubicBezTo>
                    <a:pt x="862303" y="481746"/>
                    <a:pt x="862581" y="481613"/>
                    <a:pt x="863292" y="482563"/>
                  </a:cubicBezTo>
                  <a:cubicBezTo>
                    <a:pt x="863322" y="482580"/>
                    <a:pt x="862778" y="483042"/>
                    <a:pt x="862496" y="483290"/>
                  </a:cubicBezTo>
                  <a:lnTo>
                    <a:pt x="862470" y="483325"/>
                  </a:lnTo>
                  <a:cubicBezTo>
                    <a:pt x="862308" y="485327"/>
                    <a:pt x="862132" y="487334"/>
                    <a:pt x="861978" y="489332"/>
                  </a:cubicBezTo>
                  <a:cubicBezTo>
                    <a:pt x="862124" y="489487"/>
                    <a:pt x="862179" y="489564"/>
                    <a:pt x="862342" y="489731"/>
                  </a:cubicBezTo>
                  <a:cubicBezTo>
                    <a:pt x="862363" y="489923"/>
                    <a:pt x="862402" y="490116"/>
                    <a:pt x="862427" y="490300"/>
                  </a:cubicBezTo>
                  <a:cubicBezTo>
                    <a:pt x="865851" y="491806"/>
                    <a:pt x="869325" y="493201"/>
                    <a:pt x="872659" y="494900"/>
                  </a:cubicBezTo>
                  <a:cubicBezTo>
                    <a:pt x="873420" y="495272"/>
                    <a:pt x="873784" y="496671"/>
                    <a:pt x="874118" y="497660"/>
                  </a:cubicBezTo>
                  <a:cubicBezTo>
                    <a:pt x="874272" y="498117"/>
                    <a:pt x="873930" y="498751"/>
                    <a:pt x="873746" y="499307"/>
                  </a:cubicBezTo>
                  <a:cubicBezTo>
                    <a:pt x="872864" y="501973"/>
                    <a:pt x="871101" y="504737"/>
                    <a:pt x="871324" y="507330"/>
                  </a:cubicBezTo>
                  <a:cubicBezTo>
                    <a:pt x="871555" y="509808"/>
                    <a:pt x="874434" y="511960"/>
                    <a:pt x="875081" y="514524"/>
                  </a:cubicBezTo>
                  <a:cubicBezTo>
                    <a:pt x="876497" y="520168"/>
                    <a:pt x="878957" y="525063"/>
                    <a:pt x="882774" y="529410"/>
                  </a:cubicBezTo>
                  <a:cubicBezTo>
                    <a:pt x="883998" y="530805"/>
                    <a:pt x="883378" y="532761"/>
                    <a:pt x="881662" y="533514"/>
                  </a:cubicBezTo>
                  <a:cubicBezTo>
                    <a:pt x="880113" y="534194"/>
                    <a:pt x="878204" y="534349"/>
                    <a:pt x="876963" y="535341"/>
                  </a:cubicBezTo>
                  <a:cubicBezTo>
                    <a:pt x="875795" y="536313"/>
                    <a:pt x="874991" y="538011"/>
                    <a:pt x="874610" y="539539"/>
                  </a:cubicBezTo>
                  <a:cubicBezTo>
                    <a:pt x="874426" y="540241"/>
                    <a:pt x="875457" y="541922"/>
                    <a:pt x="876210" y="542106"/>
                  </a:cubicBezTo>
                  <a:cubicBezTo>
                    <a:pt x="880626" y="543215"/>
                    <a:pt x="885081" y="539744"/>
                    <a:pt x="889548" y="542029"/>
                  </a:cubicBezTo>
                  <a:cubicBezTo>
                    <a:pt x="890027" y="542278"/>
                    <a:pt x="890511" y="542658"/>
                    <a:pt x="890789" y="543099"/>
                  </a:cubicBezTo>
                  <a:cubicBezTo>
                    <a:pt x="891482" y="544220"/>
                    <a:pt x="891243" y="545217"/>
                    <a:pt x="890147" y="545799"/>
                  </a:cubicBezTo>
                  <a:cubicBezTo>
                    <a:pt x="888684" y="546561"/>
                    <a:pt x="887053" y="547083"/>
                    <a:pt x="885701" y="548016"/>
                  </a:cubicBezTo>
                  <a:cubicBezTo>
                    <a:pt x="884448" y="548889"/>
                    <a:pt x="884174" y="551602"/>
                    <a:pt x="885218" y="552573"/>
                  </a:cubicBezTo>
                  <a:cubicBezTo>
                    <a:pt x="885988" y="553296"/>
                    <a:pt x="887101" y="553930"/>
                    <a:pt x="888123" y="554019"/>
                  </a:cubicBezTo>
                  <a:cubicBezTo>
                    <a:pt x="889172" y="554114"/>
                    <a:pt x="890301" y="553523"/>
                    <a:pt x="891388" y="553241"/>
                  </a:cubicBezTo>
                  <a:cubicBezTo>
                    <a:pt x="895894" y="552072"/>
                    <a:pt x="899210" y="553031"/>
                    <a:pt x="900511" y="558067"/>
                  </a:cubicBezTo>
                  <a:cubicBezTo>
                    <a:pt x="900764" y="559090"/>
                    <a:pt x="901474" y="560451"/>
                    <a:pt x="902330" y="560793"/>
                  </a:cubicBezTo>
                  <a:cubicBezTo>
                    <a:pt x="907811" y="562967"/>
                    <a:pt x="907846" y="567066"/>
                    <a:pt x="907144" y="572004"/>
                  </a:cubicBezTo>
                  <a:cubicBezTo>
                    <a:pt x="906352" y="577610"/>
                    <a:pt x="906429" y="583348"/>
                    <a:pt x="905869" y="589009"/>
                  </a:cubicBezTo>
                  <a:cubicBezTo>
                    <a:pt x="905650" y="591260"/>
                    <a:pt x="904641" y="593494"/>
                    <a:pt x="902099" y="594179"/>
                  </a:cubicBezTo>
                  <a:cubicBezTo>
                    <a:pt x="898675" y="595094"/>
                    <a:pt x="895556" y="596695"/>
                    <a:pt x="893643" y="599579"/>
                  </a:cubicBezTo>
                  <a:cubicBezTo>
                    <a:pt x="890374" y="604500"/>
                    <a:pt x="885530" y="607414"/>
                    <a:pt x="880896" y="610675"/>
                  </a:cubicBezTo>
                  <a:cubicBezTo>
                    <a:pt x="871666" y="617200"/>
                    <a:pt x="868444" y="617919"/>
                    <a:pt x="874366" y="631424"/>
                  </a:cubicBezTo>
                  <a:cubicBezTo>
                    <a:pt x="874670" y="632096"/>
                    <a:pt x="873647" y="634222"/>
                    <a:pt x="873283" y="634201"/>
                  </a:cubicBezTo>
                  <a:cubicBezTo>
                    <a:pt x="867502" y="634051"/>
                    <a:pt x="862145" y="635921"/>
                    <a:pt x="856886" y="637808"/>
                  </a:cubicBezTo>
                  <a:cubicBezTo>
                    <a:pt x="851079" y="639892"/>
                    <a:pt x="845795" y="639259"/>
                    <a:pt x="840527" y="636362"/>
                  </a:cubicBezTo>
                  <a:cubicBezTo>
                    <a:pt x="837562" y="634723"/>
                    <a:pt x="834562" y="633097"/>
                    <a:pt x="831460" y="631766"/>
                  </a:cubicBezTo>
                  <a:cubicBezTo>
                    <a:pt x="830677" y="631419"/>
                    <a:pt x="828935" y="631779"/>
                    <a:pt x="828447" y="632429"/>
                  </a:cubicBezTo>
                  <a:cubicBezTo>
                    <a:pt x="825696" y="636105"/>
                    <a:pt x="822397" y="639083"/>
                    <a:pt x="818768" y="641869"/>
                  </a:cubicBezTo>
                  <a:cubicBezTo>
                    <a:pt x="817061" y="643161"/>
                    <a:pt x="815991" y="645421"/>
                    <a:pt x="814904" y="647380"/>
                  </a:cubicBezTo>
                  <a:cubicBezTo>
                    <a:pt x="813359" y="650166"/>
                    <a:pt x="814108" y="654702"/>
                    <a:pt x="816200" y="656991"/>
                  </a:cubicBezTo>
                  <a:cubicBezTo>
                    <a:pt x="821626" y="662956"/>
                    <a:pt x="827711" y="666127"/>
                    <a:pt x="835820" y="662173"/>
                  </a:cubicBezTo>
                  <a:cubicBezTo>
                    <a:pt x="837844" y="661185"/>
                    <a:pt x="840121" y="660693"/>
                    <a:pt x="842320" y="660171"/>
                  </a:cubicBezTo>
                  <a:cubicBezTo>
                    <a:pt x="843351" y="659944"/>
                    <a:pt x="844725" y="659828"/>
                    <a:pt x="845542" y="660325"/>
                  </a:cubicBezTo>
                  <a:cubicBezTo>
                    <a:pt x="851242" y="663722"/>
                    <a:pt x="857626" y="661604"/>
                    <a:pt x="863617" y="662687"/>
                  </a:cubicBezTo>
                  <a:cubicBezTo>
                    <a:pt x="866796" y="663264"/>
                    <a:pt x="868859" y="664711"/>
                    <a:pt x="870254" y="667240"/>
                  </a:cubicBezTo>
                  <a:cubicBezTo>
                    <a:pt x="872980" y="672203"/>
                    <a:pt x="874999" y="677638"/>
                    <a:pt x="878281" y="682178"/>
                  </a:cubicBezTo>
                  <a:cubicBezTo>
                    <a:pt x="880494" y="685225"/>
                    <a:pt x="882021" y="687416"/>
                    <a:pt x="880044" y="691117"/>
                  </a:cubicBezTo>
                  <a:cubicBezTo>
                    <a:pt x="878945" y="693158"/>
                    <a:pt x="879591" y="695576"/>
                    <a:pt x="880930" y="697561"/>
                  </a:cubicBezTo>
                  <a:cubicBezTo>
                    <a:pt x="884075" y="702251"/>
                    <a:pt x="887982" y="706124"/>
                    <a:pt x="893113" y="708601"/>
                  </a:cubicBezTo>
                  <a:lnTo>
                    <a:pt x="893108" y="708734"/>
                  </a:lnTo>
                  <a:cubicBezTo>
                    <a:pt x="893232" y="708755"/>
                    <a:pt x="893348" y="708794"/>
                    <a:pt x="893459" y="708794"/>
                  </a:cubicBezTo>
                  <a:lnTo>
                    <a:pt x="893134" y="708451"/>
                  </a:lnTo>
                  <a:cubicBezTo>
                    <a:pt x="896998" y="709842"/>
                    <a:pt x="899690" y="712675"/>
                    <a:pt x="902377" y="715623"/>
                  </a:cubicBezTo>
                  <a:cubicBezTo>
                    <a:pt x="906964" y="720651"/>
                    <a:pt x="911787" y="725148"/>
                    <a:pt x="918890" y="726796"/>
                  </a:cubicBezTo>
                  <a:cubicBezTo>
                    <a:pt x="922001" y="727519"/>
                    <a:pt x="924555" y="730378"/>
                    <a:pt x="927581" y="731828"/>
                  </a:cubicBezTo>
                  <a:cubicBezTo>
                    <a:pt x="930585" y="733253"/>
                    <a:pt x="933802" y="734267"/>
                    <a:pt x="937029" y="735166"/>
                  </a:cubicBezTo>
                  <a:cubicBezTo>
                    <a:pt x="937739" y="735354"/>
                    <a:pt x="939211" y="734421"/>
                    <a:pt x="939643" y="733638"/>
                  </a:cubicBezTo>
                  <a:cubicBezTo>
                    <a:pt x="941282" y="730549"/>
                    <a:pt x="941809" y="727348"/>
                    <a:pt x="940084" y="724010"/>
                  </a:cubicBezTo>
                  <a:cubicBezTo>
                    <a:pt x="935668" y="715503"/>
                    <a:pt x="931462" y="706924"/>
                    <a:pt x="923939" y="700535"/>
                  </a:cubicBezTo>
                  <a:cubicBezTo>
                    <a:pt x="921325" y="698306"/>
                    <a:pt x="920875" y="695084"/>
                    <a:pt x="920978" y="691802"/>
                  </a:cubicBezTo>
                  <a:cubicBezTo>
                    <a:pt x="920845" y="691742"/>
                    <a:pt x="920708" y="691690"/>
                    <a:pt x="920563" y="691626"/>
                  </a:cubicBezTo>
                  <a:cubicBezTo>
                    <a:pt x="920477" y="691344"/>
                    <a:pt x="920383" y="691057"/>
                    <a:pt x="920289" y="690792"/>
                  </a:cubicBezTo>
                  <a:cubicBezTo>
                    <a:pt x="919942" y="690565"/>
                    <a:pt x="919604" y="690334"/>
                    <a:pt x="919254" y="690128"/>
                  </a:cubicBezTo>
                  <a:cubicBezTo>
                    <a:pt x="919557" y="690180"/>
                    <a:pt x="920028" y="690141"/>
                    <a:pt x="920148" y="690334"/>
                  </a:cubicBezTo>
                  <a:cubicBezTo>
                    <a:pt x="920229" y="690466"/>
                    <a:pt x="920246" y="690638"/>
                    <a:pt x="920289" y="690792"/>
                  </a:cubicBezTo>
                  <a:cubicBezTo>
                    <a:pt x="920516" y="690924"/>
                    <a:pt x="920747" y="691070"/>
                    <a:pt x="920974" y="691211"/>
                  </a:cubicBezTo>
                  <a:cubicBezTo>
                    <a:pt x="920952" y="691416"/>
                    <a:pt x="920974" y="691592"/>
                    <a:pt x="920974" y="691802"/>
                  </a:cubicBezTo>
                  <a:cubicBezTo>
                    <a:pt x="926186" y="693744"/>
                    <a:pt x="930906" y="696393"/>
                    <a:pt x="934487" y="700878"/>
                  </a:cubicBezTo>
                  <a:cubicBezTo>
                    <a:pt x="937333" y="704463"/>
                    <a:pt x="940842" y="707206"/>
                    <a:pt x="945193" y="708965"/>
                  </a:cubicBezTo>
                  <a:cubicBezTo>
                    <a:pt x="948428" y="710257"/>
                    <a:pt x="950542" y="713009"/>
                    <a:pt x="952147" y="716111"/>
                  </a:cubicBezTo>
                  <a:cubicBezTo>
                    <a:pt x="953687" y="719132"/>
                    <a:pt x="955292" y="722119"/>
                    <a:pt x="957089" y="724977"/>
                  </a:cubicBezTo>
                  <a:cubicBezTo>
                    <a:pt x="957577" y="725743"/>
                    <a:pt x="958968" y="726509"/>
                    <a:pt x="959794" y="726372"/>
                  </a:cubicBezTo>
                  <a:cubicBezTo>
                    <a:pt x="961056" y="726163"/>
                    <a:pt x="961586" y="724733"/>
                    <a:pt x="960919" y="723591"/>
                  </a:cubicBezTo>
                  <a:cubicBezTo>
                    <a:pt x="958330" y="719166"/>
                    <a:pt x="958955" y="715234"/>
                    <a:pt x="961681" y="710968"/>
                  </a:cubicBezTo>
                  <a:cubicBezTo>
                    <a:pt x="963534" y="708066"/>
                    <a:pt x="965267" y="705383"/>
                    <a:pt x="968121" y="703317"/>
                  </a:cubicBezTo>
                  <a:cubicBezTo>
                    <a:pt x="970607" y="701532"/>
                    <a:pt x="971005" y="698631"/>
                    <a:pt x="970324" y="695661"/>
                  </a:cubicBezTo>
                  <a:cubicBezTo>
                    <a:pt x="969939" y="693997"/>
                    <a:pt x="969725" y="692255"/>
                    <a:pt x="969062" y="690736"/>
                  </a:cubicBezTo>
                  <a:cubicBezTo>
                    <a:pt x="966525" y="684904"/>
                    <a:pt x="965326" y="678874"/>
                    <a:pt x="965955" y="672541"/>
                  </a:cubicBezTo>
                  <a:cubicBezTo>
                    <a:pt x="966353" y="668635"/>
                    <a:pt x="964355" y="666350"/>
                    <a:pt x="961360" y="664214"/>
                  </a:cubicBezTo>
                  <a:cubicBezTo>
                    <a:pt x="958168" y="661925"/>
                    <a:pt x="955254" y="659216"/>
                    <a:pt x="952374" y="656533"/>
                  </a:cubicBezTo>
                  <a:cubicBezTo>
                    <a:pt x="950692" y="654950"/>
                    <a:pt x="949964" y="652930"/>
                    <a:pt x="950059" y="650449"/>
                  </a:cubicBezTo>
                  <a:cubicBezTo>
                    <a:pt x="950256" y="645352"/>
                    <a:pt x="949216" y="640572"/>
                    <a:pt x="945857" y="636430"/>
                  </a:cubicBezTo>
                  <a:cubicBezTo>
                    <a:pt x="945279" y="635746"/>
                    <a:pt x="945339" y="634526"/>
                    <a:pt x="945185" y="633478"/>
                  </a:cubicBezTo>
                  <a:cubicBezTo>
                    <a:pt x="945065" y="633456"/>
                    <a:pt x="944937" y="633435"/>
                    <a:pt x="944808" y="633418"/>
                  </a:cubicBezTo>
                  <a:lnTo>
                    <a:pt x="944231" y="632754"/>
                  </a:lnTo>
                  <a:lnTo>
                    <a:pt x="945159" y="633153"/>
                  </a:lnTo>
                  <a:cubicBezTo>
                    <a:pt x="945172" y="633264"/>
                    <a:pt x="945185" y="633379"/>
                    <a:pt x="945185" y="633478"/>
                  </a:cubicBezTo>
                  <a:cubicBezTo>
                    <a:pt x="946173" y="633649"/>
                    <a:pt x="947183" y="633893"/>
                    <a:pt x="948172" y="633893"/>
                  </a:cubicBezTo>
                  <a:cubicBezTo>
                    <a:pt x="953105" y="633837"/>
                    <a:pt x="953734" y="633379"/>
                    <a:pt x="955027" y="628454"/>
                  </a:cubicBezTo>
                  <a:cubicBezTo>
                    <a:pt x="955463" y="626875"/>
                    <a:pt x="956075" y="625318"/>
                    <a:pt x="956781" y="623824"/>
                  </a:cubicBezTo>
                  <a:cubicBezTo>
                    <a:pt x="957449" y="622395"/>
                    <a:pt x="960127" y="622219"/>
                    <a:pt x="961030" y="623460"/>
                  </a:cubicBezTo>
                  <a:cubicBezTo>
                    <a:pt x="963345" y="626687"/>
                    <a:pt x="965579" y="629965"/>
                    <a:pt x="967984" y="633127"/>
                  </a:cubicBezTo>
                  <a:cubicBezTo>
                    <a:pt x="971116" y="637282"/>
                    <a:pt x="973286" y="641826"/>
                    <a:pt x="974099" y="646991"/>
                  </a:cubicBezTo>
                  <a:cubicBezTo>
                    <a:pt x="974454" y="649220"/>
                    <a:pt x="974847" y="651467"/>
                    <a:pt x="975408" y="653666"/>
                  </a:cubicBezTo>
                  <a:cubicBezTo>
                    <a:pt x="975682" y="654732"/>
                    <a:pt x="976200" y="655896"/>
                    <a:pt x="976978" y="656619"/>
                  </a:cubicBezTo>
                  <a:cubicBezTo>
                    <a:pt x="980278" y="659726"/>
                    <a:pt x="983842" y="662550"/>
                    <a:pt x="988322" y="663718"/>
                  </a:cubicBezTo>
                  <a:cubicBezTo>
                    <a:pt x="989092" y="663919"/>
                    <a:pt x="990808" y="663042"/>
                    <a:pt x="991061" y="662319"/>
                  </a:cubicBezTo>
                  <a:cubicBezTo>
                    <a:pt x="992169" y="659152"/>
                    <a:pt x="992944" y="655849"/>
                    <a:pt x="993748" y="652592"/>
                  </a:cubicBezTo>
                  <a:cubicBezTo>
                    <a:pt x="994334" y="650230"/>
                    <a:pt x="995532" y="648514"/>
                    <a:pt x="997993" y="647864"/>
                  </a:cubicBezTo>
                  <a:cubicBezTo>
                    <a:pt x="999636" y="647428"/>
                    <a:pt x="1001309" y="647137"/>
                    <a:pt x="1002897" y="646567"/>
                  </a:cubicBezTo>
                  <a:cubicBezTo>
                    <a:pt x="1010655" y="643747"/>
                    <a:pt x="1013654" y="635181"/>
                    <a:pt x="1020976" y="631599"/>
                  </a:cubicBezTo>
                  <a:cubicBezTo>
                    <a:pt x="1023231" y="630491"/>
                    <a:pt x="1024729" y="627423"/>
                    <a:pt x="1026077" y="624984"/>
                  </a:cubicBezTo>
                  <a:cubicBezTo>
                    <a:pt x="1026795" y="623670"/>
                    <a:pt x="1026992" y="621603"/>
                    <a:pt x="1026517" y="620195"/>
                  </a:cubicBezTo>
                  <a:cubicBezTo>
                    <a:pt x="1025229" y="616349"/>
                    <a:pt x="1023124" y="612925"/>
                    <a:pt x="1018661" y="612091"/>
                  </a:cubicBezTo>
                  <a:cubicBezTo>
                    <a:pt x="1016432" y="611676"/>
                    <a:pt x="1014202" y="611406"/>
                    <a:pt x="1012747" y="609348"/>
                  </a:cubicBezTo>
                  <a:lnTo>
                    <a:pt x="1013227" y="609673"/>
                  </a:lnTo>
                  <a:cubicBezTo>
                    <a:pt x="1013227" y="609408"/>
                    <a:pt x="1013227" y="609155"/>
                    <a:pt x="1013227" y="608890"/>
                  </a:cubicBezTo>
                  <a:cubicBezTo>
                    <a:pt x="1013077" y="609018"/>
                    <a:pt x="1012965" y="609134"/>
                    <a:pt x="1012807" y="609288"/>
                  </a:cubicBezTo>
                  <a:cubicBezTo>
                    <a:pt x="1011434" y="608180"/>
                    <a:pt x="1011583" y="607037"/>
                    <a:pt x="1012807" y="605912"/>
                  </a:cubicBezTo>
                  <a:cubicBezTo>
                    <a:pt x="1012953" y="606049"/>
                    <a:pt x="1013064" y="606143"/>
                    <a:pt x="1013196" y="606258"/>
                  </a:cubicBezTo>
                  <a:cubicBezTo>
                    <a:pt x="1013196" y="606010"/>
                    <a:pt x="1013192" y="605762"/>
                    <a:pt x="1013192" y="605514"/>
                  </a:cubicBezTo>
                  <a:lnTo>
                    <a:pt x="1012726" y="605835"/>
                  </a:lnTo>
                  <a:cubicBezTo>
                    <a:pt x="1011968" y="605048"/>
                    <a:pt x="1011339" y="603986"/>
                    <a:pt x="1010424" y="603550"/>
                  </a:cubicBezTo>
                  <a:cubicBezTo>
                    <a:pt x="1009469" y="603105"/>
                    <a:pt x="1008229" y="603246"/>
                    <a:pt x="1007120" y="603182"/>
                  </a:cubicBezTo>
                  <a:cubicBezTo>
                    <a:pt x="1006020" y="603126"/>
                    <a:pt x="1004891" y="603297"/>
                    <a:pt x="1003804" y="603105"/>
                  </a:cubicBezTo>
                  <a:cubicBezTo>
                    <a:pt x="1001707" y="602762"/>
                    <a:pt x="1000299" y="599942"/>
                    <a:pt x="1001048" y="597807"/>
                  </a:cubicBezTo>
                  <a:cubicBezTo>
                    <a:pt x="1002862" y="592642"/>
                    <a:pt x="1002948" y="592069"/>
                    <a:pt x="999910" y="590255"/>
                  </a:cubicBezTo>
                  <a:cubicBezTo>
                    <a:pt x="996940" y="588500"/>
                    <a:pt x="994214" y="586844"/>
                    <a:pt x="994518" y="582839"/>
                  </a:cubicBezTo>
                  <a:cubicBezTo>
                    <a:pt x="991373" y="581714"/>
                    <a:pt x="988164" y="580755"/>
                    <a:pt x="985100" y="579429"/>
                  </a:cubicBezTo>
                  <a:cubicBezTo>
                    <a:pt x="982370" y="578239"/>
                    <a:pt x="980521" y="575826"/>
                    <a:pt x="979755" y="573117"/>
                  </a:cubicBezTo>
                  <a:cubicBezTo>
                    <a:pt x="978232" y="567627"/>
                    <a:pt x="974989" y="564426"/>
                    <a:pt x="969404" y="563254"/>
                  </a:cubicBezTo>
                  <a:cubicBezTo>
                    <a:pt x="967380" y="562834"/>
                    <a:pt x="966923" y="560789"/>
                    <a:pt x="968258" y="559249"/>
                  </a:cubicBezTo>
                  <a:cubicBezTo>
                    <a:pt x="971574" y="555432"/>
                    <a:pt x="975220" y="551846"/>
                    <a:pt x="973966" y="545992"/>
                  </a:cubicBezTo>
                  <a:cubicBezTo>
                    <a:pt x="973713" y="544854"/>
                    <a:pt x="974894" y="544336"/>
                    <a:pt x="976234" y="544721"/>
                  </a:cubicBezTo>
                  <a:cubicBezTo>
                    <a:pt x="978947" y="545504"/>
                    <a:pt x="981604" y="546625"/>
                    <a:pt x="984381" y="546950"/>
                  </a:cubicBezTo>
                  <a:cubicBezTo>
                    <a:pt x="985768" y="547100"/>
                    <a:pt x="987959" y="546223"/>
                    <a:pt x="988626" y="545119"/>
                  </a:cubicBezTo>
                  <a:cubicBezTo>
                    <a:pt x="989332" y="543955"/>
                    <a:pt x="988716" y="541952"/>
                    <a:pt x="988545" y="540335"/>
                  </a:cubicBezTo>
                  <a:cubicBezTo>
                    <a:pt x="988489" y="539817"/>
                    <a:pt x="988078" y="539265"/>
                    <a:pt x="987672" y="538906"/>
                  </a:cubicBezTo>
                  <a:cubicBezTo>
                    <a:pt x="984753" y="536291"/>
                    <a:pt x="983611" y="533587"/>
                    <a:pt x="986722" y="530288"/>
                  </a:cubicBezTo>
                  <a:cubicBezTo>
                    <a:pt x="989276" y="527540"/>
                    <a:pt x="989717" y="524301"/>
                    <a:pt x="988416" y="520822"/>
                  </a:cubicBezTo>
                  <a:cubicBezTo>
                    <a:pt x="986645" y="516094"/>
                    <a:pt x="984201" y="511528"/>
                    <a:pt x="983097" y="506641"/>
                  </a:cubicBezTo>
                  <a:cubicBezTo>
                    <a:pt x="981296" y="498631"/>
                    <a:pt x="977017" y="493637"/>
                    <a:pt x="968934" y="491844"/>
                  </a:cubicBezTo>
                  <a:cubicBezTo>
                    <a:pt x="965429" y="491083"/>
                    <a:pt x="962930" y="489234"/>
                    <a:pt x="962079" y="485280"/>
                  </a:cubicBezTo>
                  <a:cubicBezTo>
                    <a:pt x="961835" y="484142"/>
                    <a:pt x="959879" y="483363"/>
                    <a:pt x="958570" y="482426"/>
                  </a:cubicBezTo>
                  <a:cubicBezTo>
                    <a:pt x="958561" y="482469"/>
                    <a:pt x="958553" y="482482"/>
                    <a:pt x="958544" y="482520"/>
                  </a:cubicBezTo>
                  <a:lnTo>
                    <a:pt x="957735" y="483286"/>
                  </a:lnTo>
                  <a:lnTo>
                    <a:pt x="958364" y="482276"/>
                  </a:lnTo>
                  <a:cubicBezTo>
                    <a:pt x="958416" y="482332"/>
                    <a:pt x="958506" y="482375"/>
                    <a:pt x="958570" y="482426"/>
                  </a:cubicBezTo>
                  <a:cubicBezTo>
                    <a:pt x="959952" y="478558"/>
                    <a:pt x="960221" y="474651"/>
                    <a:pt x="958099" y="471005"/>
                  </a:cubicBezTo>
                  <a:cubicBezTo>
                    <a:pt x="956700" y="468566"/>
                    <a:pt x="955044" y="466217"/>
                    <a:pt x="953182" y="464120"/>
                  </a:cubicBezTo>
                  <a:cubicBezTo>
                    <a:pt x="950726" y="461360"/>
                    <a:pt x="948013" y="460230"/>
                    <a:pt x="944175" y="462409"/>
                  </a:cubicBezTo>
                  <a:cubicBezTo>
                    <a:pt x="940940" y="464279"/>
                    <a:pt x="939643" y="464069"/>
                    <a:pt x="938629" y="461420"/>
                  </a:cubicBezTo>
                  <a:cubicBezTo>
                    <a:pt x="936828" y="456799"/>
                    <a:pt x="933665" y="457761"/>
                    <a:pt x="930319" y="458172"/>
                  </a:cubicBezTo>
                  <a:cubicBezTo>
                    <a:pt x="929797" y="458249"/>
                    <a:pt x="929108" y="458121"/>
                    <a:pt x="928702" y="457813"/>
                  </a:cubicBezTo>
                  <a:cubicBezTo>
                    <a:pt x="927615" y="457051"/>
                    <a:pt x="928034" y="456332"/>
                    <a:pt x="929091" y="455224"/>
                  </a:cubicBezTo>
                  <a:cubicBezTo>
                    <a:pt x="930623" y="453602"/>
                    <a:pt x="931997" y="451749"/>
                    <a:pt x="933054" y="449785"/>
                  </a:cubicBezTo>
                  <a:cubicBezTo>
                    <a:pt x="933481" y="448981"/>
                    <a:pt x="933293" y="447385"/>
                    <a:pt x="932741" y="446640"/>
                  </a:cubicBezTo>
                  <a:cubicBezTo>
                    <a:pt x="931748" y="445318"/>
                    <a:pt x="929917" y="444616"/>
                    <a:pt x="929078" y="443247"/>
                  </a:cubicBezTo>
                  <a:cubicBezTo>
                    <a:pt x="927782" y="441129"/>
                    <a:pt x="929990" y="439143"/>
                    <a:pt x="930037" y="436978"/>
                  </a:cubicBezTo>
                  <a:cubicBezTo>
                    <a:pt x="930122" y="433867"/>
                    <a:pt x="928826" y="431330"/>
                    <a:pt x="926545" y="429537"/>
                  </a:cubicBezTo>
                  <a:cubicBezTo>
                    <a:pt x="921303" y="425403"/>
                    <a:pt x="915856" y="421530"/>
                    <a:pt x="910494" y="417547"/>
                  </a:cubicBezTo>
                  <a:cubicBezTo>
                    <a:pt x="910430" y="417470"/>
                    <a:pt x="910366" y="417414"/>
                    <a:pt x="910306" y="417341"/>
                  </a:cubicBezTo>
                  <a:cubicBezTo>
                    <a:pt x="910272" y="417316"/>
                    <a:pt x="910233" y="417316"/>
                    <a:pt x="910203" y="417316"/>
                  </a:cubicBezTo>
                  <a:lnTo>
                    <a:pt x="910725" y="417816"/>
                  </a:lnTo>
                  <a:cubicBezTo>
                    <a:pt x="905295" y="417110"/>
                    <a:pt x="900592" y="419263"/>
                    <a:pt x="896232" y="421993"/>
                  </a:cubicBezTo>
                  <a:cubicBezTo>
                    <a:pt x="891897" y="424680"/>
                    <a:pt x="887216" y="424924"/>
                    <a:pt x="883262" y="422583"/>
                  </a:cubicBezTo>
                  <a:cubicBezTo>
                    <a:pt x="879094" y="420144"/>
                    <a:pt x="876300" y="421740"/>
                    <a:pt x="873249" y="423704"/>
                  </a:cubicBezTo>
                  <a:cubicBezTo>
                    <a:pt x="873198" y="423974"/>
                    <a:pt x="873129" y="424243"/>
                    <a:pt x="873065" y="424522"/>
                  </a:cubicBezTo>
                  <a:cubicBezTo>
                    <a:pt x="872316" y="424825"/>
                    <a:pt x="871692" y="425249"/>
                    <a:pt x="871140" y="425724"/>
                  </a:cubicBezTo>
                  <a:cubicBezTo>
                    <a:pt x="871636" y="425172"/>
                    <a:pt x="872149" y="424641"/>
                    <a:pt x="872646" y="424089"/>
                  </a:cubicBezTo>
                  <a:cubicBezTo>
                    <a:pt x="872860" y="423952"/>
                    <a:pt x="873044" y="423837"/>
                    <a:pt x="873249" y="423704"/>
                  </a:cubicBezTo>
                  <a:cubicBezTo>
                    <a:pt x="873947" y="420773"/>
                    <a:pt x="874571" y="417816"/>
                    <a:pt x="875355" y="414894"/>
                  </a:cubicBezTo>
                  <a:cubicBezTo>
                    <a:pt x="877344" y="407478"/>
                    <a:pt x="880365" y="400306"/>
                    <a:pt x="880519" y="392471"/>
                  </a:cubicBezTo>
                  <a:cubicBezTo>
                    <a:pt x="880562" y="390315"/>
                    <a:pt x="881499" y="388543"/>
                    <a:pt x="882864" y="386964"/>
                  </a:cubicBezTo>
                  <a:cubicBezTo>
                    <a:pt x="882804" y="385856"/>
                    <a:pt x="882710" y="384769"/>
                    <a:pt x="882710" y="383682"/>
                  </a:cubicBezTo>
                  <a:cubicBezTo>
                    <a:pt x="882685" y="377002"/>
                    <a:pt x="880186" y="375916"/>
                    <a:pt x="874815" y="374456"/>
                  </a:cubicBezTo>
                  <a:cubicBezTo>
                    <a:pt x="871995" y="373690"/>
                    <a:pt x="869295" y="373973"/>
                    <a:pt x="866437" y="374572"/>
                  </a:cubicBezTo>
                  <a:cubicBezTo>
                    <a:pt x="859753" y="375975"/>
                    <a:pt x="853758" y="379976"/>
                    <a:pt x="846749" y="379925"/>
                  </a:cubicBezTo>
                  <a:cubicBezTo>
                    <a:pt x="840608" y="379882"/>
                    <a:pt x="835978" y="382437"/>
                    <a:pt x="831994" y="386943"/>
                  </a:cubicBezTo>
                  <a:cubicBezTo>
                    <a:pt x="830146" y="389061"/>
                    <a:pt x="827390" y="390375"/>
                    <a:pt x="825486" y="392433"/>
                  </a:cubicBezTo>
                  <a:cubicBezTo>
                    <a:pt x="820112" y="398265"/>
                    <a:pt x="818413" y="405095"/>
                    <a:pt x="820813" y="412775"/>
                  </a:cubicBezTo>
                  <a:cubicBezTo>
                    <a:pt x="821331" y="414457"/>
                    <a:pt x="821870" y="416113"/>
                    <a:pt x="819555" y="416567"/>
                  </a:cubicBezTo>
                  <a:cubicBezTo>
                    <a:pt x="816573" y="417170"/>
                    <a:pt x="814677" y="419357"/>
                    <a:pt x="812298" y="420842"/>
                  </a:cubicBezTo>
                  <a:cubicBezTo>
                    <a:pt x="809517" y="422562"/>
                    <a:pt x="808391" y="424864"/>
                    <a:pt x="809273" y="427992"/>
                  </a:cubicBezTo>
                  <a:cubicBezTo>
                    <a:pt x="810184" y="431253"/>
                    <a:pt x="811309" y="434479"/>
                    <a:pt x="812289" y="437735"/>
                  </a:cubicBezTo>
                  <a:cubicBezTo>
                    <a:pt x="812602" y="438805"/>
                    <a:pt x="812816" y="439926"/>
                    <a:pt x="812876" y="441030"/>
                  </a:cubicBezTo>
                  <a:cubicBezTo>
                    <a:pt x="812893" y="441492"/>
                    <a:pt x="812491" y="442233"/>
                    <a:pt x="812110" y="442387"/>
                  </a:cubicBezTo>
                  <a:cubicBezTo>
                    <a:pt x="811194" y="442733"/>
                    <a:pt x="809709" y="443302"/>
                    <a:pt x="809251" y="442896"/>
                  </a:cubicBezTo>
                  <a:cubicBezTo>
                    <a:pt x="804313" y="438497"/>
                    <a:pt x="801626" y="428090"/>
                    <a:pt x="803808" y="422694"/>
                  </a:cubicBezTo>
                  <a:cubicBezTo>
                    <a:pt x="804026" y="422159"/>
                    <a:pt x="804189" y="421603"/>
                    <a:pt x="804446" y="421107"/>
                  </a:cubicBezTo>
                  <a:cubicBezTo>
                    <a:pt x="805434" y="419061"/>
                    <a:pt x="806119" y="416781"/>
                    <a:pt x="807531" y="415065"/>
                  </a:cubicBezTo>
                  <a:cubicBezTo>
                    <a:pt x="810646" y="411226"/>
                    <a:pt x="811314" y="407054"/>
                    <a:pt x="810894" y="402270"/>
                  </a:cubicBezTo>
                  <a:cubicBezTo>
                    <a:pt x="810646" y="399425"/>
                    <a:pt x="811947" y="396695"/>
                    <a:pt x="814099" y="394619"/>
                  </a:cubicBezTo>
                  <a:cubicBezTo>
                    <a:pt x="815738" y="393032"/>
                    <a:pt x="817634" y="391684"/>
                    <a:pt x="819097" y="389972"/>
                  </a:cubicBezTo>
                  <a:cubicBezTo>
                    <a:pt x="825413" y="382458"/>
                    <a:pt x="832808" y="376395"/>
                    <a:pt x="841909" y="372522"/>
                  </a:cubicBezTo>
                  <a:cubicBezTo>
                    <a:pt x="842855" y="372124"/>
                    <a:pt x="843766" y="371089"/>
                    <a:pt x="844190" y="370122"/>
                  </a:cubicBezTo>
                  <a:cubicBezTo>
                    <a:pt x="844592" y="369223"/>
                    <a:pt x="844746" y="367657"/>
                    <a:pt x="844237" y="367066"/>
                  </a:cubicBezTo>
                  <a:cubicBezTo>
                    <a:pt x="842803" y="365389"/>
                    <a:pt x="841199" y="363562"/>
                    <a:pt x="839252" y="362702"/>
                  </a:cubicBezTo>
                  <a:cubicBezTo>
                    <a:pt x="827814" y="357742"/>
                    <a:pt x="816906" y="360104"/>
                    <a:pt x="806727" y="366189"/>
                  </a:cubicBezTo>
                  <a:cubicBezTo>
                    <a:pt x="801895" y="369090"/>
                    <a:pt x="797706" y="373078"/>
                    <a:pt x="793243" y="376583"/>
                  </a:cubicBezTo>
                  <a:cubicBezTo>
                    <a:pt x="786491" y="381863"/>
                    <a:pt x="783209" y="390460"/>
                    <a:pt x="775656" y="395022"/>
                  </a:cubicBezTo>
                  <a:cubicBezTo>
                    <a:pt x="774745" y="395578"/>
                    <a:pt x="774039" y="396622"/>
                    <a:pt x="773427" y="397559"/>
                  </a:cubicBezTo>
                  <a:cubicBezTo>
                    <a:pt x="772194" y="399468"/>
                    <a:pt x="771026" y="401432"/>
                    <a:pt x="769939" y="403434"/>
                  </a:cubicBezTo>
                  <a:cubicBezTo>
                    <a:pt x="768870" y="405420"/>
                    <a:pt x="768433" y="408051"/>
                    <a:pt x="766867" y="409446"/>
                  </a:cubicBezTo>
                  <a:cubicBezTo>
                    <a:pt x="760106" y="415373"/>
                    <a:pt x="758232" y="423952"/>
                    <a:pt x="754398" y="431449"/>
                  </a:cubicBezTo>
                  <a:cubicBezTo>
                    <a:pt x="752468" y="435266"/>
                    <a:pt x="754304" y="439263"/>
                    <a:pt x="758591" y="441154"/>
                  </a:cubicBezTo>
                  <a:cubicBezTo>
                    <a:pt x="762768" y="442969"/>
                    <a:pt x="767098" y="444441"/>
                    <a:pt x="771215" y="446358"/>
                  </a:cubicBezTo>
                  <a:cubicBezTo>
                    <a:pt x="772639" y="447030"/>
                    <a:pt x="773829" y="448497"/>
                    <a:pt x="774710" y="449862"/>
                  </a:cubicBezTo>
                  <a:cubicBezTo>
                    <a:pt x="775164" y="450551"/>
                    <a:pt x="775066" y="452160"/>
                    <a:pt x="774544" y="452785"/>
                  </a:cubicBezTo>
                  <a:cubicBezTo>
                    <a:pt x="773957" y="453495"/>
                    <a:pt x="772323" y="454137"/>
                    <a:pt x="771655" y="453816"/>
                  </a:cubicBezTo>
                  <a:cubicBezTo>
                    <a:pt x="768626" y="452310"/>
                    <a:pt x="765853" y="450307"/>
                    <a:pt x="762849" y="448745"/>
                  </a:cubicBezTo>
                  <a:cubicBezTo>
                    <a:pt x="758608" y="446572"/>
                    <a:pt x="753230" y="449768"/>
                    <a:pt x="752964" y="454655"/>
                  </a:cubicBezTo>
                  <a:cubicBezTo>
                    <a:pt x="752806" y="457479"/>
                    <a:pt x="752947" y="460337"/>
                    <a:pt x="753191" y="463157"/>
                  </a:cubicBezTo>
                  <a:cubicBezTo>
                    <a:pt x="753550" y="467407"/>
                    <a:pt x="756606" y="470209"/>
                    <a:pt x="758985" y="473372"/>
                  </a:cubicBezTo>
                  <a:cubicBezTo>
                    <a:pt x="760949" y="475990"/>
                    <a:pt x="763974" y="475764"/>
                    <a:pt x="766709" y="476234"/>
                  </a:cubicBezTo>
                  <a:cubicBezTo>
                    <a:pt x="768386" y="476542"/>
                    <a:pt x="770102" y="476598"/>
                    <a:pt x="771762" y="476957"/>
                  </a:cubicBezTo>
                  <a:cubicBezTo>
                    <a:pt x="774877" y="477651"/>
                    <a:pt x="776178" y="480068"/>
                    <a:pt x="777120" y="482777"/>
                  </a:cubicBezTo>
                  <a:cubicBezTo>
                    <a:pt x="779931" y="485961"/>
                    <a:pt x="782862" y="488609"/>
                    <a:pt x="787817" y="487732"/>
                  </a:cubicBezTo>
                  <a:cubicBezTo>
                    <a:pt x="791600" y="487052"/>
                    <a:pt x="793483" y="489298"/>
                    <a:pt x="793988" y="492790"/>
                  </a:cubicBezTo>
                  <a:cubicBezTo>
                    <a:pt x="797480" y="493586"/>
                    <a:pt x="801296" y="493441"/>
                    <a:pt x="804155" y="496102"/>
                  </a:cubicBezTo>
                  <a:cubicBezTo>
                    <a:pt x="805798" y="495875"/>
                    <a:pt x="807505" y="495225"/>
                    <a:pt x="809114" y="495422"/>
                  </a:cubicBezTo>
                  <a:close/>
                  <a:moveTo>
                    <a:pt x="896236" y="659952"/>
                  </a:moveTo>
                  <a:cubicBezTo>
                    <a:pt x="895321" y="660132"/>
                    <a:pt x="894178" y="659456"/>
                    <a:pt x="893224" y="659024"/>
                  </a:cubicBezTo>
                  <a:cubicBezTo>
                    <a:pt x="893014" y="658930"/>
                    <a:pt x="892920" y="658061"/>
                    <a:pt x="893091" y="657706"/>
                  </a:cubicBezTo>
                  <a:cubicBezTo>
                    <a:pt x="894580" y="654732"/>
                    <a:pt x="896219" y="651818"/>
                    <a:pt x="897678" y="648797"/>
                  </a:cubicBezTo>
                  <a:cubicBezTo>
                    <a:pt x="898325" y="647462"/>
                    <a:pt x="899048" y="647025"/>
                    <a:pt x="900203" y="647770"/>
                  </a:cubicBezTo>
                  <a:cubicBezTo>
                    <a:pt x="900665" y="648057"/>
                    <a:pt x="901217" y="648416"/>
                    <a:pt x="901414" y="648878"/>
                  </a:cubicBezTo>
                  <a:cubicBezTo>
                    <a:pt x="902052" y="650384"/>
                    <a:pt x="902531" y="651968"/>
                    <a:pt x="902873" y="652960"/>
                  </a:cubicBezTo>
                  <a:cubicBezTo>
                    <a:pt x="902741" y="656717"/>
                    <a:pt x="900361" y="659156"/>
                    <a:pt x="896236" y="659952"/>
                  </a:cubicBezTo>
                  <a:close/>
                  <a:moveTo>
                    <a:pt x="975677" y="511280"/>
                  </a:moveTo>
                  <a:cubicBezTo>
                    <a:pt x="976914" y="510976"/>
                    <a:pt x="977838" y="511601"/>
                    <a:pt x="977873" y="512936"/>
                  </a:cubicBezTo>
                  <a:cubicBezTo>
                    <a:pt x="977907" y="514596"/>
                    <a:pt x="977102" y="515816"/>
                    <a:pt x="975468" y="516316"/>
                  </a:cubicBezTo>
                  <a:cubicBezTo>
                    <a:pt x="975515" y="516526"/>
                    <a:pt x="975558" y="516710"/>
                    <a:pt x="975601" y="516903"/>
                  </a:cubicBezTo>
                  <a:lnTo>
                    <a:pt x="974642" y="517707"/>
                  </a:lnTo>
                  <a:lnTo>
                    <a:pt x="975181" y="516483"/>
                  </a:lnTo>
                  <a:cubicBezTo>
                    <a:pt x="975314" y="516466"/>
                    <a:pt x="975340" y="516372"/>
                    <a:pt x="975468" y="516316"/>
                  </a:cubicBezTo>
                  <a:cubicBezTo>
                    <a:pt x="975104" y="514960"/>
                    <a:pt x="974702" y="513603"/>
                    <a:pt x="974454" y="512213"/>
                  </a:cubicBezTo>
                  <a:cubicBezTo>
                    <a:pt x="974411" y="511986"/>
                    <a:pt x="975198" y="511413"/>
                    <a:pt x="975677" y="511280"/>
                  </a:cubicBezTo>
                  <a:close/>
                  <a:moveTo>
                    <a:pt x="869351" y="427684"/>
                  </a:moveTo>
                  <a:cubicBezTo>
                    <a:pt x="869847" y="427153"/>
                    <a:pt x="870327" y="426618"/>
                    <a:pt x="870827" y="426088"/>
                  </a:cubicBezTo>
                  <a:cubicBezTo>
                    <a:pt x="870327" y="426623"/>
                    <a:pt x="869929" y="427252"/>
                    <a:pt x="869796" y="428120"/>
                  </a:cubicBezTo>
                  <a:cubicBezTo>
                    <a:pt x="869697" y="427911"/>
                    <a:pt x="868131" y="429199"/>
                    <a:pt x="869351" y="427684"/>
                  </a:cubicBezTo>
                  <a:close/>
                  <a:moveTo>
                    <a:pt x="807077" y="449781"/>
                  </a:moveTo>
                  <a:lnTo>
                    <a:pt x="808318" y="450376"/>
                  </a:lnTo>
                  <a:lnTo>
                    <a:pt x="806979" y="450868"/>
                  </a:lnTo>
                  <a:lnTo>
                    <a:pt x="807077" y="449781"/>
                  </a:lnTo>
                  <a:close/>
                  <a:moveTo>
                    <a:pt x="821742" y="516582"/>
                  </a:moveTo>
                  <a:lnTo>
                    <a:pt x="821216" y="517040"/>
                  </a:lnTo>
                  <a:cubicBezTo>
                    <a:pt x="821271" y="517117"/>
                    <a:pt x="821318" y="517206"/>
                    <a:pt x="821370" y="517309"/>
                  </a:cubicBezTo>
                  <a:cubicBezTo>
                    <a:pt x="821459" y="517339"/>
                    <a:pt x="821528" y="517382"/>
                    <a:pt x="821613" y="517412"/>
                  </a:cubicBezTo>
                  <a:lnTo>
                    <a:pt x="821742" y="516582"/>
                  </a:lnTo>
                  <a:close/>
                  <a:moveTo>
                    <a:pt x="827172" y="274510"/>
                  </a:moveTo>
                  <a:cubicBezTo>
                    <a:pt x="828978" y="273461"/>
                    <a:pt x="830454" y="271882"/>
                    <a:pt x="832033" y="270449"/>
                  </a:cubicBezTo>
                  <a:cubicBezTo>
                    <a:pt x="832016" y="270449"/>
                    <a:pt x="831982" y="270449"/>
                    <a:pt x="831960" y="270449"/>
                  </a:cubicBezTo>
                  <a:lnTo>
                    <a:pt x="831366" y="270030"/>
                  </a:lnTo>
                  <a:lnTo>
                    <a:pt x="832354" y="270162"/>
                  </a:lnTo>
                  <a:cubicBezTo>
                    <a:pt x="832247" y="270256"/>
                    <a:pt x="832149" y="270376"/>
                    <a:pt x="832029" y="270449"/>
                  </a:cubicBezTo>
                  <a:cubicBezTo>
                    <a:pt x="835367" y="270907"/>
                    <a:pt x="838687" y="271895"/>
                    <a:pt x="842089" y="270873"/>
                  </a:cubicBezTo>
                  <a:cubicBezTo>
                    <a:pt x="843261" y="270526"/>
                    <a:pt x="844579" y="267727"/>
                    <a:pt x="843942" y="266658"/>
                  </a:cubicBezTo>
                  <a:cubicBezTo>
                    <a:pt x="843360" y="265682"/>
                    <a:pt x="842958" y="264467"/>
                    <a:pt x="842119" y="263838"/>
                  </a:cubicBezTo>
                  <a:cubicBezTo>
                    <a:pt x="838601" y="261129"/>
                    <a:pt x="837592" y="257958"/>
                    <a:pt x="838405" y="253482"/>
                  </a:cubicBezTo>
                  <a:cubicBezTo>
                    <a:pt x="838948" y="250427"/>
                    <a:pt x="835212" y="246692"/>
                    <a:pt x="832209" y="246315"/>
                  </a:cubicBezTo>
                  <a:cubicBezTo>
                    <a:pt x="829389" y="245968"/>
                    <a:pt x="826522" y="246161"/>
                    <a:pt x="823702" y="245836"/>
                  </a:cubicBezTo>
                  <a:cubicBezTo>
                    <a:pt x="821408" y="245549"/>
                    <a:pt x="819324" y="244535"/>
                    <a:pt x="818498" y="242079"/>
                  </a:cubicBezTo>
                  <a:cubicBezTo>
                    <a:pt x="817771" y="239922"/>
                    <a:pt x="817283" y="237688"/>
                    <a:pt x="816521" y="235557"/>
                  </a:cubicBezTo>
                  <a:cubicBezTo>
                    <a:pt x="815944" y="233970"/>
                    <a:pt x="815524" y="231971"/>
                    <a:pt x="814339" y="231077"/>
                  </a:cubicBezTo>
                  <a:cubicBezTo>
                    <a:pt x="809842" y="227624"/>
                    <a:pt x="806354" y="222968"/>
                    <a:pt x="800881" y="220717"/>
                  </a:cubicBezTo>
                  <a:cubicBezTo>
                    <a:pt x="796153" y="218796"/>
                    <a:pt x="791955" y="219399"/>
                    <a:pt x="788091" y="222433"/>
                  </a:cubicBezTo>
                  <a:cubicBezTo>
                    <a:pt x="785751" y="224265"/>
                    <a:pt x="783898" y="227222"/>
                    <a:pt x="784783" y="229870"/>
                  </a:cubicBezTo>
                  <a:cubicBezTo>
                    <a:pt x="786974" y="236353"/>
                    <a:pt x="788245" y="242913"/>
                    <a:pt x="788806" y="249704"/>
                  </a:cubicBezTo>
                  <a:cubicBezTo>
                    <a:pt x="788883" y="250603"/>
                    <a:pt x="789974" y="251784"/>
                    <a:pt x="790881" y="252147"/>
                  </a:cubicBezTo>
                  <a:cubicBezTo>
                    <a:pt x="795554" y="254124"/>
                    <a:pt x="800325" y="255883"/>
                    <a:pt x="805062" y="257727"/>
                  </a:cubicBezTo>
                  <a:cubicBezTo>
                    <a:pt x="809512" y="259465"/>
                    <a:pt x="809803" y="259901"/>
                    <a:pt x="809739" y="263547"/>
                  </a:cubicBezTo>
                  <a:cubicBezTo>
                    <a:pt x="809683" y="266944"/>
                    <a:pt x="809478" y="270376"/>
                    <a:pt x="809683" y="273748"/>
                  </a:cubicBezTo>
                  <a:cubicBezTo>
                    <a:pt x="809953" y="278130"/>
                    <a:pt x="808507" y="281605"/>
                    <a:pt x="804878" y="283984"/>
                  </a:cubicBezTo>
                  <a:cubicBezTo>
                    <a:pt x="801925" y="285948"/>
                    <a:pt x="800081" y="288798"/>
                    <a:pt x="798113" y="291575"/>
                  </a:cubicBezTo>
                  <a:cubicBezTo>
                    <a:pt x="793209" y="298456"/>
                    <a:pt x="792636" y="306449"/>
                    <a:pt x="793072" y="314344"/>
                  </a:cubicBezTo>
                  <a:cubicBezTo>
                    <a:pt x="793376" y="319757"/>
                    <a:pt x="800261" y="319380"/>
                    <a:pt x="802777" y="323189"/>
                  </a:cubicBezTo>
                  <a:cubicBezTo>
                    <a:pt x="803089" y="323642"/>
                    <a:pt x="803513" y="324066"/>
                    <a:pt x="803945" y="324425"/>
                  </a:cubicBezTo>
                  <a:cubicBezTo>
                    <a:pt x="807852" y="327900"/>
                    <a:pt x="812063" y="328067"/>
                    <a:pt x="816534" y="325606"/>
                  </a:cubicBezTo>
                  <a:cubicBezTo>
                    <a:pt x="817523" y="325076"/>
                    <a:pt x="818541" y="324447"/>
                    <a:pt x="819632" y="324216"/>
                  </a:cubicBezTo>
                  <a:cubicBezTo>
                    <a:pt x="821006" y="323929"/>
                    <a:pt x="821536" y="324751"/>
                    <a:pt x="821237" y="326197"/>
                  </a:cubicBezTo>
                  <a:cubicBezTo>
                    <a:pt x="820903" y="327861"/>
                    <a:pt x="820094" y="329650"/>
                    <a:pt x="820441" y="331156"/>
                  </a:cubicBezTo>
                  <a:cubicBezTo>
                    <a:pt x="820984" y="333463"/>
                    <a:pt x="823124" y="334913"/>
                    <a:pt x="825353" y="335461"/>
                  </a:cubicBezTo>
                  <a:cubicBezTo>
                    <a:pt x="830852" y="336817"/>
                    <a:pt x="836419" y="338812"/>
                    <a:pt x="841982" y="338859"/>
                  </a:cubicBezTo>
                  <a:cubicBezTo>
                    <a:pt x="852924" y="338914"/>
                    <a:pt x="862842" y="344481"/>
                    <a:pt x="873840" y="344066"/>
                  </a:cubicBezTo>
                  <a:cubicBezTo>
                    <a:pt x="875808" y="343989"/>
                    <a:pt x="877926" y="345778"/>
                    <a:pt x="879869" y="346925"/>
                  </a:cubicBezTo>
                  <a:cubicBezTo>
                    <a:pt x="883930" y="349270"/>
                    <a:pt x="888123" y="350493"/>
                    <a:pt x="892916" y="349787"/>
                  </a:cubicBezTo>
                  <a:cubicBezTo>
                    <a:pt x="896271" y="349291"/>
                    <a:pt x="899728" y="349573"/>
                    <a:pt x="903092" y="349158"/>
                  </a:cubicBezTo>
                  <a:cubicBezTo>
                    <a:pt x="904696" y="348970"/>
                    <a:pt x="906502" y="348281"/>
                    <a:pt x="907662" y="347211"/>
                  </a:cubicBezTo>
                  <a:cubicBezTo>
                    <a:pt x="910627" y="344507"/>
                    <a:pt x="913725" y="342124"/>
                    <a:pt x="917396" y="340446"/>
                  </a:cubicBezTo>
                  <a:cubicBezTo>
                    <a:pt x="919776" y="339342"/>
                    <a:pt x="920409" y="337126"/>
                    <a:pt x="920079" y="334742"/>
                  </a:cubicBezTo>
                  <a:cubicBezTo>
                    <a:pt x="919754" y="332282"/>
                    <a:pt x="920815" y="330604"/>
                    <a:pt x="922048" y="328585"/>
                  </a:cubicBezTo>
                  <a:cubicBezTo>
                    <a:pt x="926412" y="321490"/>
                    <a:pt x="925480" y="316000"/>
                    <a:pt x="919074" y="311045"/>
                  </a:cubicBezTo>
                  <a:cubicBezTo>
                    <a:pt x="917187" y="309577"/>
                    <a:pt x="915929" y="308092"/>
                    <a:pt x="914975" y="305953"/>
                  </a:cubicBezTo>
                  <a:cubicBezTo>
                    <a:pt x="913447" y="302486"/>
                    <a:pt x="910490" y="300920"/>
                    <a:pt x="906720" y="301130"/>
                  </a:cubicBezTo>
                  <a:cubicBezTo>
                    <a:pt x="901568" y="301400"/>
                    <a:pt x="896514" y="301588"/>
                    <a:pt x="891846" y="298558"/>
                  </a:cubicBezTo>
                  <a:cubicBezTo>
                    <a:pt x="890609" y="297758"/>
                    <a:pt x="888517" y="297985"/>
                    <a:pt x="886861" y="298156"/>
                  </a:cubicBezTo>
                  <a:cubicBezTo>
                    <a:pt x="879527" y="298862"/>
                    <a:pt x="872145" y="299435"/>
                    <a:pt x="864884" y="300621"/>
                  </a:cubicBezTo>
                  <a:cubicBezTo>
                    <a:pt x="860331" y="301382"/>
                    <a:pt x="856082" y="303291"/>
                    <a:pt x="853193" y="297600"/>
                  </a:cubicBezTo>
                  <a:cubicBezTo>
                    <a:pt x="852136" y="295524"/>
                    <a:pt x="849436" y="295447"/>
                    <a:pt x="847279" y="294707"/>
                  </a:cubicBezTo>
                  <a:cubicBezTo>
                    <a:pt x="840681" y="292396"/>
                    <a:pt x="834891" y="288892"/>
                    <a:pt x="833223" y="281416"/>
                  </a:cubicBezTo>
                  <a:cubicBezTo>
                    <a:pt x="832461" y="277997"/>
                    <a:pt x="830120" y="277009"/>
                    <a:pt x="827296" y="276290"/>
                  </a:cubicBezTo>
                  <a:cubicBezTo>
                    <a:pt x="825362" y="275772"/>
                    <a:pt x="825525" y="275481"/>
                    <a:pt x="827172" y="274510"/>
                  </a:cubicBezTo>
                  <a:close/>
                  <a:moveTo>
                    <a:pt x="562241" y="193986"/>
                  </a:moveTo>
                  <a:cubicBezTo>
                    <a:pt x="562049" y="193562"/>
                    <a:pt x="561959" y="192916"/>
                    <a:pt x="561634" y="192745"/>
                  </a:cubicBezTo>
                  <a:cubicBezTo>
                    <a:pt x="560637" y="192309"/>
                    <a:pt x="559490" y="191637"/>
                    <a:pt x="558540" y="191808"/>
                  </a:cubicBezTo>
                  <a:cubicBezTo>
                    <a:pt x="549524" y="193336"/>
                    <a:pt x="541727" y="197555"/>
                    <a:pt x="534628" y="203156"/>
                  </a:cubicBezTo>
                  <a:cubicBezTo>
                    <a:pt x="532356" y="204949"/>
                    <a:pt x="532964" y="208419"/>
                    <a:pt x="535690" y="210080"/>
                  </a:cubicBezTo>
                  <a:cubicBezTo>
                    <a:pt x="537705" y="211299"/>
                    <a:pt x="540058" y="212232"/>
                    <a:pt x="541950" y="210841"/>
                  </a:cubicBezTo>
                  <a:cubicBezTo>
                    <a:pt x="548694" y="205920"/>
                    <a:pt x="555215" y="200717"/>
                    <a:pt x="561783" y="195544"/>
                  </a:cubicBezTo>
                  <a:cubicBezTo>
                    <a:pt x="562121" y="195287"/>
                    <a:pt x="562104" y="194521"/>
                    <a:pt x="562241" y="193986"/>
                  </a:cubicBezTo>
                  <a:close/>
                  <a:moveTo>
                    <a:pt x="602264" y="313770"/>
                  </a:moveTo>
                  <a:cubicBezTo>
                    <a:pt x="602435" y="313903"/>
                    <a:pt x="603012" y="313599"/>
                    <a:pt x="603410" y="313505"/>
                  </a:cubicBezTo>
                  <a:cubicBezTo>
                    <a:pt x="603299" y="313218"/>
                    <a:pt x="603196" y="312662"/>
                    <a:pt x="603068" y="312662"/>
                  </a:cubicBezTo>
                  <a:cubicBezTo>
                    <a:pt x="601784" y="312589"/>
                    <a:pt x="601472" y="313047"/>
                    <a:pt x="602264" y="313770"/>
                  </a:cubicBezTo>
                  <a:close/>
                  <a:moveTo>
                    <a:pt x="710888" y="359788"/>
                  </a:moveTo>
                  <a:cubicBezTo>
                    <a:pt x="710118" y="360301"/>
                    <a:pt x="708834" y="360699"/>
                    <a:pt x="708684" y="361367"/>
                  </a:cubicBezTo>
                  <a:cubicBezTo>
                    <a:pt x="708492" y="362222"/>
                    <a:pt x="708915" y="363562"/>
                    <a:pt x="709561" y="364195"/>
                  </a:cubicBezTo>
                  <a:cubicBezTo>
                    <a:pt x="710537" y="365149"/>
                    <a:pt x="712861" y="363510"/>
                    <a:pt x="712621" y="361893"/>
                  </a:cubicBezTo>
                  <a:cubicBezTo>
                    <a:pt x="712518" y="361114"/>
                    <a:pt x="711496" y="360468"/>
                    <a:pt x="710888" y="359788"/>
                  </a:cubicBezTo>
                  <a:close/>
                  <a:moveTo>
                    <a:pt x="513639" y="180426"/>
                  </a:moveTo>
                  <a:cubicBezTo>
                    <a:pt x="519356" y="181739"/>
                    <a:pt x="522407" y="183276"/>
                    <a:pt x="525463" y="184854"/>
                  </a:cubicBezTo>
                  <a:cubicBezTo>
                    <a:pt x="528111" y="186224"/>
                    <a:pt x="529772" y="188282"/>
                    <a:pt x="531642" y="190362"/>
                  </a:cubicBezTo>
                  <a:cubicBezTo>
                    <a:pt x="533597" y="192540"/>
                    <a:pt x="537281" y="192916"/>
                    <a:pt x="539455" y="191350"/>
                  </a:cubicBezTo>
                  <a:cubicBezTo>
                    <a:pt x="542224" y="189373"/>
                    <a:pt x="544706" y="187028"/>
                    <a:pt x="547478" y="185098"/>
                  </a:cubicBezTo>
                  <a:cubicBezTo>
                    <a:pt x="548202" y="184589"/>
                    <a:pt x="549652" y="184700"/>
                    <a:pt x="550551" y="185047"/>
                  </a:cubicBezTo>
                  <a:cubicBezTo>
                    <a:pt x="552297" y="185727"/>
                    <a:pt x="553910" y="185882"/>
                    <a:pt x="555052" y="184320"/>
                  </a:cubicBezTo>
                  <a:cubicBezTo>
                    <a:pt x="557710" y="180661"/>
                    <a:pt x="559960" y="176660"/>
                    <a:pt x="562828" y="173168"/>
                  </a:cubicBezTo>
                  <a:cubicBezTo>
                    <a:pt x="565686" y="169702"/>
                    <a:pt x="569032" y="166621"/>
                    <a:pt x="572297" y="163502"/>
                  </a:cubicBezTo>
                  <a:cubicBezTo>
                    <a:pt x="572943" y="162886"/>
                    <a:pt x="574154" y="162813"/>
                    <a:pt x="575134" y="162646"/>
                  </a:cubicBezTo>
                  <a:cubicBezTo>
                    <a:pt x="576585" y="162394"/>
                    <a:pt x="576657" y="164606"/>
                    <a:pt x="575160" y="167083"/>
                  </a:cubicBezTo>
                  <a:cubicBezTo>
                    <a:pt x="572806" y="170952"/>
                    <a:pt x="570295" y="174730"/>
                    <a:pt x="568022" y="178658"/>
                  </a:cubicBezTo>
                  <a:cubicBezTo>
                    <a:pt x="566820" y="180772"/>
                    <a:pt x="567363" y="183104"/>
                    <a:pt x="568125" y="185274"/>
                  </a:cubicBezTo>
                  <a:cubicBezTo>
                    <a:pt x="568852" y="187336"/>
                    <a:pt x="572152" y="188594"/>
                    <a:pt x="573795" y="187413"/>
                  </a:cubicBezTo>
                  <a:cubicBezTo>
                    <a:pt x="575147" y="186459"/>
                    <a:pt x="576837" y="185561"/>
                    <a:pt x="577556" y="184208"/>
                  </a:cubicBezTo>
                  <a:cubicBezTo>
                    <a:pt x="579636" y="180319"/>
                    <a:pt x="582652" y="178316"/>
                    <a:pt x="586983" y="177880"/>
                  </a:cubicBezTo>
                  <a:cubicBezTo>
                    <a:pt x="588635" y="177700"/>
                    <a:pt x="590291" y="176964"/>
                    <a:pt x="591801" y="176202"/>
                  </a:cubicBezTo>
                  <a:cubicBezTo>
                    <a:pt x="593286" y="175436"/>
                    <a:pt x="595280" y="174593"/>
                    <a:pt x="595845" y="173275"/>
                  </a:cubicBezTo>
                  <a:cubicBezTo>
                    <a:pt x="598477" y="167058"/>
                    <a:pt x="605644" y="163784"/>
                    <a:pt x="606538" y="156381"/>
                  </a:cubicBezTo>
                  <a:cubicBezTo>
                    <a:pt x="606692" y="155106"/>
                    <a:pt x="608678" y="153865"/>
                    <a:pt x="610043" y="152950"/>
                  </a:cubicBezTo>
                  <a:cubicBezTo>
                    <a:pt x="611438" y="152042"/>
                    <a:pt x="613124" y="151563"/>
                    <a:pt x="614664" y="150832"/>
                  </a:cubicBezTo>
                  <a:cubicBezTo>
                    <a:pt x="616389" y="150036"/>
                    <a:pt x="617086" y="148392"/>
                    <a:pt x="617245" y="146698"/>
                  </a:cubicBezTo>
                  <a:cubicBezTo>
                    <a:pt x="617441" y="144447"/>
                    <a:pt x="617369" y="142158"/>
                    <a:pt x="617257" y="139907"/>
                  </a:cubicBezTo>
                  <a:cubicBezTo>
                    <a:pt x="617142" y="137485"/>
                    <a:pt x="615225" y="134250"/>
                    <a:pt x="614001" y="134515"/>
                  </a:cubicBezTo>
                  <a:cubicBezTo>
                    <a:pt x="612435" y="134858"/>
                    <a:pt x="610604" y="135410"/>
                    <a:pt x="609555" y="136518"/>
                  </a:cubicBezTo>
                  <a:cubicBezTo>
                    <a:pt x="607339" y="138824"/>
                    <a:pt x="605327" y="140292"/>
                    <a:pt x="603641" y="138790"/>
                  </a:cubicBezTo>
                  <a:cubicBezTo>
                    <a:pt x="598661" y="134455"/>
                    <a:pt x="593774" y="135410"/>
                    <a:pt x="589414" y="134421"/>
                  </a:cubicBezTo>
                  <a:cubicBezTo>
                    <a:pt x="585982" y="133613"/>
                    <a:pt x="582687" y="134455"/>
                    <a:pt x="579709" y="136574"/>
                  </a:cubicBezTo>
                  <a:cubicBezTo>
                    <a:pt x="568112" y="144811"/>
                    <a:pt x="556169" y="152359"/>
                    <a:pt x="542224" y="156193"/>
                  </a:cubicBezTo>
                  <a:cubicBezTo>
                    <a:pt x="538976" y="157070"/>
                    <a:pt x="536066" y="159450"/>
                    <a:pt x="532818" y="159912"/>
                  </a:cubicBezTo>
                  <a:cubicBezTo>
                    <a:pt x="526939" y="160755"/>
                    <a:pt x="522236" y="163532"/>
                    <a:pt x="517345" y="166587"/>
                  </a:cubicBezTo>
                  <a:cubicBezTo>
                    <a:pt x="512767" y="169424"/>
                    <a:pt x="511979" y="173605"/>
                    <a:pt x="511573" y="178158"/>
                  </a:cubicBezTo>
                  <a:cubicBezTo>
                    <a:pt x="511521" y="178881"/>
                    <a:pt x="512784" y="180237"/>
                    <a:pt x="513639" y="180426"/>
                  </a:cubicBezTo>
                  <a:close/>
                  <a:moveTo>
                    <a:pt x="631246" y="236850"/>
                  </a:moveTo>
                  <a:cubicBezTo>
                    <a:pt x="626252" y="235861"/>
                    <a:pt x="621241" y="234847"/>
                    <a:pt x="616282" y="233615"/>
                  </a:cubicBezTo>
                  <a:cubicBezTo>
                    <a:pt x="615571" y="233439"/>
                    <a:pt x="614489" y="231608"/>
                    <a:pt x="614716" y="231244"/>
                  </a:cubicBezTo>
                  <a:cubicBezTo>
                    <a:pt x="617749" y="226404"/>
                    <a:pt x="614506" y="221240"/>
                    <a:pt x="615593" y="216755"/>
                  </a:cubicBezTo>
                  <a:cubicBezTo>
                    <a:pt x="615332" y="212386"/>
                    <a:pt x="615353" y="208402"/>
                    <a:pt x="614784" y="204491"/>
                  </a:cubicBezTo>
                  <a:cubicBezTo>
                    <a:pt x="614236" y="200721"/>
                    <a:pt x="611579" y="198907"/>
                    <a:pt x="607861" y="198013"/>
                  </a:cubicBezTo>
                  <a:cubicBezTo>
                    <a:pt x="604510" y="197191"/>
                    <a:pt x="604600" y="196883"/>
                    <a:pt x="604600" y="193584"/>
                  </a:cubicBezTo>
                  <a:cubicBezTo>
                    <a:pt x="604591" y="188363"/>
                    <a:pt x="602721" y="185749"/>
                    <a:pt x="598515" y="185098"/>
                  </a:cubicBezTo>
                  <a:cubicBezTo>
                    <a:pt x="595096" y="184546"/>
                    <a:pt x="591039" y="183879"/>
                    <a:pt x="588635" y="186207"/>
                  </a:cubicBezTo>
                  <a:cubicBezTo>
                    <a:pt x="584339" y="190404"/>
                    <a:pt x="578450" y="191089"/>
                    <a:pt x="573885" y="194388"/>
                  </a:cubicBezTo>
                  <a:cubicBezTo>
                    <a:pt x="572113" y="195685"/>
                    <a:pt x="570898" y="197722"/>
                    <a:pt x="569426" y="199421"/>
                  </a:cubicBezTo>
                  <a:cubicBezTo>
                    <a:pt x="570115" y="203751"/>
                    <a:pt x="567333" y="204966"/>
                    <a:pt x="563974" y="206438"/>
                  </a:cubicBezTo>
                  <a:cubicBezTo>
                    <a:pt x="561535" y="207529"/>
                    <a:pt x="559682" y="210003"/>
                    <a:pt x="557701" y="212005"/>
                  </a:cubicBezTo>
                  <a:cubicBezTo>
                    <a:pt x="556764" y="212938"/>
                    <a:pt x="556815" y="214329"/>
                    <a:pt x="557851" y="215095"/>
                  </a:cubicBezTo>
                  <a:cubicBezTo>
                    <a:pt x="559665" y="216417"/>
                    <a:pt x="561685" y="217457"/>
                    <a:pt x="563589" y="218668"/>
                  </a:cubicBezTo>
                  <a:cubicBezTo>
                    <a:pt x="564813" y="219451"/>
                    <a:pt x="565100" y="220362"/>
                    <a:pt x="564295" y="221068"/>
                  </a:cubicBezTo>
                  <a:cubicBezTo>
                    <a:pt x="563932" y="221394"/>
                    <a:pt x="563247" y="221565"/>
                    <a:pt x="562729" y="221483"/>
                  </a:cubicBezTo>
                  <a:cubicBezTo>
                    <a:pt x="558822" y="220991"/>
                    <a:pt x="554937" y="220059"/>
                    <a:pt x="551013" y="219981"/>
                  </a:cubicBezTo>
                  <a:cubicBezTo>
                    <a:pt x="547269" y="219904"/>
                    <a:pt x="544278" y="223259"/>
                    <a:pt x="542870" y="227513"/>
                  </a:cubicBezTo>
                  <a:cubicBezTo>
                    <a:pt x="541796" y="230769"/>
                    <a:pt x="543041" y="232981"/>
                    <a:pt x="545420" y="234907"/>
                  </a:cubicBezTo>
                  <a:cubicBezTo>
                    <a:pt x="547641" y="236683"/>
                    <a:pt x="549870" y="238459"/>
                    <a:pt x="552147" y="240153"/>
                  </a:cubicBezTo>
                  <a:cubicBezTo>
                    <a:pt x="557654" y="244270"/>
                    <a:pt x="563144" y="248283"/>
                    <a:pt x="570590" y="244599"/>
                  </a:cubicBezTo>
                  <a:cubicBezTo>
                    <a:pt x="571476" y="244158"/>
                    <a:pt x="573029" y="244141"/>
                    <a:pt x="573816" y="244638"/>
                  </a:cubicBezTo>
                  <a:cubicBezTo>
                    <a:pt x="577907" y="247209"/>
                    <a:pt x="582486" y="247132"/>
                    <a:pt x="586983" y="247577"/>
                  </a:cubicBezTo>
                  <a:cubicBezTo>
                    <a:pt x="587441" y="247637"/>
                    <a:pt x="587864" y="248146"/>
                    <a:pt x="588279" y="248472"/>
                  </a:cubicBezTo>
                  <a:cubicBezTo>
                    <a:pt x="587762" y="248698"/>
                    <a:pt x="587270" y="249079"/>
                    <a:pt x="586735" y="249178"/>
                  </a:cubicBezTo>
                  <a:cubicBezTo>
                    <a:pt x="579452" y="250359"/>
                    <a:pt x="572156" y="251501"/>
                    <a:pt x="564869" y="252704"/>
                  </a:cubicBezTo>
                  <a:cubicBezTo>
                    <a:pt x="562900" y="253033"/>
                    <a:pt x="561052" y="255335"/>
                    <a:pt x="560804" y="257565"/>
                  </a:cubicBezTo>
                  <a:cubicBezTo>
                    <a:pt x="560230" y="262828"/>
                    <a:pt x="562109" y="266854"/>
                    <a:pt x="566392" y="268947"/>
                  </a:cubicBezTo>
                  <a:cubicBezTo>
                    <a:pt x="568412" y="269923"/>
                    <a:pt x="570607" y="270800"/>
                    <a:pt x="572802" y="271048"/>
                  </a:cubicBezTo>
                  <a:cubicBezTo>
                    <a:pt x="576174" y="271425"/>
                    <a:pt x="579644" y="270988"/>
                    <a:pt x="583020" y="271335"/>
                  </a:cubicBezTo>
                  <a:cubicBezTo>
                    <a:pt x="589503" y="271964"/>
                    <a:pt x="595438" y="270761"/>
                    <a:pt x="600976" y="267274"/>
                  </a:cubicBezTo>
                  <a:cubicBezTo>
                    <a:pt x="602854" y="266089"/>
                    <a:pt x="605032" y="264963"/>
                    <a:pt x="607172" y="264719"/>
                  </a:cubicBezTo>
                  <a:cubicBezTo>
                    <a:pt x="612255" y="264146"/>
                    <a:pt x="617386" y="264300"/>
                    <a:pt x="622307" y="262486"/>
                  </a:cubicBezTo>
                  <a:cubicBezTo>
                    <a:pt x="623222" y="262143"/>
                    <a:pt x="624536" y="262473"/>
                    <a:pt x="625546" y="262832"/>
                  </a:cubicBezTo>
                  <a:cubicBezTo>
                    <a:pt x="629269" y="264167"/>
                    <a:pt x="633052" y="265408"/>
                    <a:pt x="636569" y="267163"/>
                  </a:cubicBezTo>
                  <a:cubicBezTo>
                    <a:pt x="639282" y="268498"/>
                    <a:pt x="641871" y="268917"/>
                    <a:pt x="644776" y="268305"/>
                  </a:cubicBezTo>
                  <a:cubicBezTo>
                    <a:pt x="647006" y="267847"/>
                    <a:pt x="649231" y="267389"/>
                    <a:pt x="651503" y="267124"/>
                  </a:cubicBezTo>
                  <a:cubicBezTo>
                    <a:pt x="655085" y="266722"/>
                    <a:pt x="657909" y="264967"/>
                    <a:pt x="660408" y="262528"/>
                  </a:cubicBezTo>
                  <a:cubicBezTo>
                    <a:pt x="665667" y="257376"/>
                    <a:pt x="670305" y="251638"/>
                    <a:pt x="675915" y="246811"/>
                  </a:cubicBezTo>
                  <a:cubicBezTo>
                    <a:pt x="677550" y="245404"/>
                    <a:pt x="678482" y="243118"/>
                    <a:pt x="679527" y="241094"/>
                  </a:cubicBezTo>
                  <a:cubicBezTo>
                    <a:pt x="681863" y="236597"/>
                    <a:pt x="680109" y="230756"/>
                    <a:pt x="675444" y="227722"/>
                  </a:cubicBezTo>
                  <a:cubicBezTo>
                    <a:pt x="674614" y="227170"/>
                    <a:pt x="673253" y="227093"/>
                    <a:pt x="672231" y="227286"/>
                  </a:cubicBezTo>
                  <a:cubicBezTo>
                    <a:pt x="669869" y="227722"/>
                    <a:pt x="668153" y="229271"/>
                    <a:pt x="666972" y="231291"/>
                  </a:cubicBezTo>
                  <a:cubicBezTo>
                    <a:pt x="666189" y="232588"/>
                    <a:pt x="665200" y="233174"/>
                    <a:pt x="664293" y="232125"/>
                  </a:cubicBezTo>
                  <a:cubicBezTo>
                    <a:pt x="662261" y="229759"/>
                    <a:pt x="657738" y="228903"/>
                    <a:pt x="659209" y="224269"/>
                  </a:cubicBezTo>
                  <a:cubicBezTo>
                    <a:pt x="657412" y="221958"/>
                    <a:pt x="655701" y="219767"/>
                    <a:pt x="658478" y="216905"/>
                  </a:cubicBezTo>
                  <a:cubicBezTo>
                    <a:pt x="660108" y="215227"/>
                    <a:pt x="660870" y="213015"/>
                    <a:pt x="660759" y="210653"/>
                  </a:cubicBezTo>
                  <a:cubicBezTo>
                    <a:pt x="660506" y="205445"/>
                    <a:pt x="661477" y="200546"/>
                    <a:pt x="663857" y="195856"/>
                  </a:cubicBezTo>
                  <a:cubicBezTo>
                    <a:pt x="664665" y="194251"/>
                    <a:pt x="663848" y="192561"/>
                    <a:pt x="662543" y="191277"/>
                  </a:cubicBezTo>
                  <a:cubicBezTo>
                    <a:pt x="660870" y="189660"/>
                    <a:pt x="658482" y="189506"/>
                    <a:pt x="656325" y="191051"/>
                  </a:cubicBezTo>
                  <a:cubicBezTo>
                    <a:pt x="651700" y="194350"/>
                    <a:pt x="647117" y="197726"/>
                    <a:pt x="642568" y="201141"/>
                  </a:cubicBezTo>
                  <a:cubicBezTo>
                    <a:pt x="640031" y="203045"/>
                    <a:pt x="639457" y="205809"/>
                    <a:pt x="639795" y="208770"/>
                  </a:cubicBezTo>
                  <a:cubicBezTo>
                    <a:pt x="639988" y="210439"/>
                    <a:pt x="640352" y="212121"/>
                    <a:pt x="640831" y="213764"/>
                  </a:cubicBezTo>
                  <a:cubicBezTo>
                    <a:pt x="641828" y="217157"/>
                    <a:pt x="640001" y="219066"/>
                    <a:pt x="637399" y="220628"/>
                  </a:cubicBezTo>
                  <a:cubicBezTo>
                    <a:pt x="636916" y="220923"/>
                    <a:pt x="636462" y="221278"/>
                    <a:pt x="635983" y="221586"/>
                  </a:cubicBezTo>
                  <a:cubicBezTo>
                    <a:pt x="633013" y="223375"/>
                    <a:pt x="632842" y="225989"/>
                    <a:pt x="633796" y="228963"/>
                  </a:cubicBezTo>
                  <a:cubicBezTo>
                    <a:pt x="634160" y="230033"/>
                    <a:pt x="634648" y="231081"/>
                    <a:pt x="634879" y="232164"/>
                  </a:cubicBezTo>
                  <a:cubicBezTo>
                    <a:pt x="635354" y="234505"/>
                    <a:pt x="633248" y="237252"/>
                    <a:pt x="631246" y="236850"/>
                  </a:cubicBezTo>
                  <a:close/>
                  <a:moveTo>
                    <a:pt x="717525" y="192214"/>
                  </a:moveTo>
                  <a:cubicBezTo>
                    <a:pt x="718620" y="193280"/>
                    <a:pt x="721325" y="192664"/>
                    <a:pt x="722009" y="191620"/>
                  </a:cubicBezTo>
                  <a:cubicBezTo>
                    <a:pt x="725582" y="186202"/>
                    <a:pt x="725338" y="179869"/>
                    <a:pt x="726331" y="173331"/>
                  </a:cubicBezTo>
                  <a:cubicBezTo>
                    <a:pt x="726246" y="172167"/>
                    <a:pt x="726310" y="170455"/>
                    <a:pt x="725899" y="168851"/>
                  </a:cubicBezTo>
                  <a:cubicBezTo>
                    <a:pt x="725672" y="167974"/>
                    <a:pt x="724701" y="166810"/>
                    <a:pt x="723935" y="166715"/>
                  </a:cubicBezTo>
                  <a:cubicBezTo>
                    <a:pt x="723083" y="166604"/>
                    <a:pt x="721599" y="167310"/>
                    <a:pt x="721213" y="168068"/>
                  </a:cubicBezTo>
                  <a:cubicBezTo>
                    <a:pt x="718975" y="172552"/>
                    <a:pt x="716772" y="177054"/>
                    <a:pt x="715013" y="181735"/>
                  </a:cubicBezTo>
                  <a:cubicBezTo>
                    <a:pt x="714281" y="183721"/>
                    <a:pt x="714307" y="186198"/>
                    <a:pt x="714709" y="188316"/>
                  </a:cubicBezTo>
                  <a:cubicBezTo>
                    <a:pt x="714979" y="189758"/>
                    <a:pt x="716369" y="191123"/>
                    <a:pt x="717525" y="192214"/>
                  </a:cubicBezTo>
                  <a:close/>
                  <a:moveTo>
                    <a:pt x="673373" y="269918"/>
                  </a:moveTo>
                  <a:cubicBezTo>
                    <a:pt x="676232" y="270316"/>
                    <a:pt x="679219" y="269208"/>
                    <a:pt x="680447" y="266923"/>
                  </a:cubicBezTo>
                  <a:cubicBezTo>
                    <a:pt x="681812" y="264390"/>
                    <a:pt x="681923" y="261788"/>
                    <a:pt x="680365" y="259182"/>
                  </a:cubicBezTo>
                  <a:cubicBezTo>
                    <a:pt x="679715" y="258074"/>
                    <a:pt x="678975" y="257522"/>
                    <a:pt x="677678" y="257804"/>
                  </a:cubicBezTo>
                  <a:cubicBezTo>
                    <a:pt x="673874" y="258913"/>
                    <a:pt x="670656" y="261874"/>
                    <a:pt x="669668" y="265203"/>
                  </a:cubicBezTo>
                  <a:cubicBezTo>
                    <a:pt x="669210" y="266735"/>
                    <a:pt x="671503" y="269649"/>
                    <a:pt x="673373" y="269918"/>
                  </a:cubicBezTo>
                  <a:close/>
                  <a:moveTo>
                    <a:pt x="646920" y="140309"/>
                  </a:moveTo>
                  <a:lnTo>
                    <a:pt x="646514" y="140733"/>
                  </a:lnTo>
                  <a:lnTo>
                    <a:pt x="646984" y="140331"/>
                  </a:lnTo>
                  <a:cubicBezTo>
                    <a:pt x="646304" y="142479"/>
                    <a:pt x="645730" y="144674"/>
                    <a:pt x="644922" y="146792"/>
                  </a:cubicBezTo>
                  <a:cubicBezTo>
                    <a:pt x="643839" y="149633"/>
                    <a:pt x="643993" y="152303"/>
                    <a:pt x="645765" y="154803"/>
                  </a:cubicBezTo>
                  <a:cubicBezTo>
                    <a:pt x="647382" y="157113"/>
                    <a:pt x="649119" y="159360"/>
                    <a:pt x="650767" y="161628"/>
                  </a:cubicBezTo>
                  <a:cubicBezTo>
                    <a:pt x="652205" y="163587"/>
                    <a:pt x="654280" y="164409"/>
                    <a:pt x="656535" y="164751"/>
                  </a:cubicBezTo>
                  <a:cubicBezTo>
                    <a:pt x="658769" y="165094"/>
                    <a:pt x="661028" y="165380"/>
                    <a:pt x="663283" y="165440"/>
                  </a:cubicBezTo>
                  <a:cubicBezTo>
                    <a:pt x="667442" y="165530"/>
                    <a:pt x="670964" y="163985"/>
                    <a:pt x="673831" y="160879"/>
                  </a:cubicBezTo>
                  <a:cubicBezTo>
                    <a:pt x="676189" y="158346"/>
                    <a:pt x="678132" y="155620"/>
                    <a:pt x="678615" y="152094"/>
                  </a:cubicBezTo>
                  <a:cubicBezTo>
                    <a:pt x="678962" y="149501"/>
                    <a:pt x="680776" y="148392"/>
                    <a:pt x="682839" y="147301"/>
                  </a:cubicBezTo>
                  <a:cubicBezTo>
                    <a:pt x="685282" y="146009"/>
                    <a:pt x="687670" y="144597"/>
                    <a:pt x="689946" y="143031"/>
                  </a:cubicBezTo>
                  <a:cubicBezTo>
                    <a:pt x="690986" y="142290"/>
                    <a:pt x="690952" y="140977"/>
                    <a:pt x="690130" y="139924"/>
                  </a:cubicBezTo>
                  <a:cubicBezTo>
                    <a:pt x="689458" y="139043"/>
                    <a:pt x="688804" y="137862"/>
                    <a:pt x="687875" y="137541"/>
                  </a:cubicBezTo>
                  <a:cubicBezTo>
                    <a:pt x="680904" y="135097"/>
                    <a:pt x="673668" y="133839"/>
                    <a:pt x="666296" y="133232"/>
                  </a:cubicBezTo>
                  <a:cubicBezTo>
                    <a:pt x="660446" y="132769"/>
                    <a:pt x="655050" y="133938"/>
                    <a:pt x="650104" y="137143"/>
                  </a:cubicBezTo>
                  <a:lnTo>
                    <a:pt x="650472" y="136762"/>
                  </a:lnTo>
                  <a:lnTo>
                    <a:pt x="650104" y="137121"/>
                  </a:lnTo>
                  <a:cubicBezTo>
                    <a:pt x="649877" y="133882"/>
                    <a:pt x="649791" y="130604"/>
                    <a:pt x="649368" y="127378"/>
                  </a:cubicBezTo>
                  <a:cubicBezTo>
                    <a:pt x="649115" y="125491"/>
                    <a:pt x="646146" y="124173"/>
                    <a:pt x="644087" y="124631"/>
                  </a:cubicBezTo>
                  <a:cubicBezTo>
                    <a:pt x="641742" y="125166"/>
                    <a:pt x="640215" y="126668"/>
                    <a:pt x="639474" y="128846"/>
                  </a:cubicBezTo>
                  <a:cubicBezTo>
                    <a:pt x="638550" y="131516"/>
                    <a:pt x="638619" y="134297"/>
                    <a:pt x="639962" y="136813"/>
                  </a:cubicBezTo>
                  <a:cubicBezTo>
                    <a:pt x="641434" y="139526"/>
                    <a:pt x="644207" y="139950"/>
                    <a:pt x="646920" y="140309"/>
                  </a:cubicBezTo>
                  <a:close/>
                  <a:moveTo>
                    <a:pt x="671277" y="118627"/>
                  </a:moveTo>
                  <a:cubicBezTo>
                    <a:pt x="675735" y="119620"/>
                    <a:pt x="679886" y="120963"/>
                    <a:pt x="682445" y="125153"/>
                  </a:cubicBezTo>
                  <a:cubicBezTo>
                    <a:pt x="687015" y="125110"/>
                    <a:pt x="688804" y="129419"/>
                    <a:pt x="692124" y="131370"/>
                  </a:cubicBezTo>
                  <a:cubicBezTo>
                    <a:pt x="699121" y="135491"/>
                    <a:pt x="707884" y="131845"/>
                    <a:pt x="709039" y="124143"/>
                  </a:cubicBezTo>
                  <a:cubicBezTo>
                    <a:pt x="709377" y="121931"/>
                    <a:pt x="709485" y="119684"/>
                    <a:pt x="709694" y="117433"/>
                  </a:cubicBezTo>
                  <a:cubicBezTo>
                    <a:pt x="709771" y="116877"/>
                    <a:pt x="709895" y="116325"/>
                    <a:pt x="709925" y="115773"/>
                  </a:cubicBezTo>
                  <a:cubicBezTo>
                    <a:pt x="710250" y="110189"/>
                    <a:pt x="707165" y="107035"/>
                    <a:pt x="701876" y="107895"/>
                  </a:cubicBezTo>
                  <a:cubicBezTo>
                    <a:pt x="696883" y="108721"/>
                    <a:pt x="692000" y="109577"/>
                    <a:pt x="686857" y="109256"/>
                  </a:cubicBezTo>
                  <a:cubicBezTo>
                    <a:pt x="682997" y="109004"/>
                    <a:pt x="679043" y="109902"/>
                    <a:pt x="675200" y="110647"/>
                  </a:cubicBezTo>
                  <a:cubicBezTo>
                    <a:pt x="673634" y="110950"/>
                    <a:pt x="672090" y="111965"/>
                    <a:pt x="670853" y="113030"/>
                  </a:cubicBezTo>
                  <a:cubicBezTo>
                    <a:pt x="670130" y="113642"/>
                    <a:pt x="669650" y="114990"/>
                    <a:pt x="669723" y="115966"/>
                  </a:cubicBezTo>
                  <a:cubicBezTo>
                    <a:pt x="669787" y="116911"/>
                    <a:pt x="670562" y="118465"/>
                    <a:pt x="671277" y="118627"/>
                  </a:cubicBezTo>
                  <a:close/>
                  <a:moveTo>
                    <a:pt x="513254" y="304827"/>
                  </a:moveTo>
                  <a:cubicBezTo>
                    <a:pt x="511076" y="306432"/>
                    <a:pt x="508599" y="307288"/>
                    <a:pt x="505907" y="307497"/>
                  </a:cubicBezTo>
                  <a:cubicBezTo>
                    <a:pt x="502595" y="307750"/>
                    <a:pt x="499296" y="308019"/>
                    <a:pt x="495997" y="308280"/>
                  </a:cubicBezTo>
                  <a:cubicBezTo>
                    <a:pt x="495462" y="309051"/>
                    <a:pt x="494966" y="309902"/>
                    <a:pt x="494242" y="310360"/>
                  </a:cubicBezTo>
                  <a:cubicBezTo>
                    <a:pt x="486938" y="314866"/>
                    <a:pt x="478812" y="317553"/>
                    <a:pt x="470973" y="320865"/>
                  </a:cubicBezTo>
                  <a:cubicBezTo>
                    <a:pt x="467237" y="322470"/>
                    <a:pt x="463750" y="324335"/>
                    <a:pt x="463262" y="329072"/>
                  </a:cubicBezTo>
                  <a:cubicBezTo>
                    <a:pt x="463065" y="331015"/>
                    <a:pt x="461362" y="331738"/>
                    <a:pt x="459950" y="332594"/>
                  </a:cubicBezTo>
                  <a:cubicBezTo>
                    <a:pt x="457541" y="334079"/>
                    <a:pt x="454841" y="335187"/>
                    <a:pt x="452658" y="336946"/>
                  </a:cubicBezTo>
                  <a:cubicBezTo>
                    <a:pt x="449599" y="339398"/>
                    <a:pt x="445919" y="341952"/>
                    <a:pt x="445705" y="346172"/>
                  </a:cubicBezTo>
                  <a:cubicBezTo>
                    <a:pt x="445572" y="348748"/>
                    <a:pt x="447404" y="351413"/>
                    <a:pt x="448341" y="354049"/>
                  </a:cubicBezTo>
                  <a:cubicBezTo>
                    <a:pt x="448525" y="354584"/>
                    <a:pt x="448713" y="355115"/>
                    <a:pt x="448876" y="355667"/>
                  </a:cubicBezTo>
                  <a:cubicBezTo>
                    <a:pt x="449620" y="358089"/>
                    <a:pt x="451379" y="359522"/>
                    <a:pt x="453732" y="359805"/>
                  </a:cubicBezTo>
                  <a:cubicBezTo>
                    <a:pt x="458786" y="360459"/>
                    <a:pt x="463865" y="360793"/>
                    <a:pt x="468936" y="361367"/>
                  </a:cubicBezTo>
                  <a:cubicBezTo>
                    <a:pt x="469334" y="361409"/>
                    <a:pt x="469864" y="362150"/>
                    <a:pt x="469950" y="362608"/>
                  </a:cubicBezTo>
                  <a:cubicBezTo>
                    <a:pt x="470155" y="363831"/>
                    <a:pt x="469479" y="364726"/>
                    <a:pt x="468187" y="364820"/>
                  </a:cubicBezTo>
                  <a:cubicBezTo>
                    <a:pt x="462526" y="365316"/>
                    <a:pt x="456848" y="365701"/>
                    <a:pt x="451199" y="366193"/>
                  </a:cubicBezTo>
                  <a:cubicBezTo>
                    <a:pt x="447750" y="366476"/>
                    <a:pt x="444353" y="367263"/>
                    <a:pt x="441704" y="369570"/>
                  </a:cubicBezTo>
                  <a:cubicBezTo>
                    <a:pt x="440523" y="370614"/>
                    <a:pt x="439423" y="372270"/>
                    <a:pt x="439218" y="373784"/>
                  </a:cubicBezTo>
                  <a:cubicBezTo>
                    <a:pt x="438918" y="375975"/>
                    <a:pt x="439487" y="378260"/>
                    <a:pt x="439633" y="380537"/>
                  </a:cubicBezTo>
                  <a:cubicBezTo>
                    <a:pt x="440031" y="386600"/>
                    <a:pt x="440771" y="388487"/>
                    <a:pt x="448833" y="390353"/>
                  </a:cubicBezTo>
                  <a:cubicBezTo>
                    <a:pt x="458251" y="392548"/>
                    <a:pt x="467502" y="395218"/>
                    <a:pt x="477302" y="394778"/>
                  </a:cubicBezTo>
                  <a:cubicBezTo>
                    <a:pt x="478932" y="394696"/>
                    <a:pt x="480905" y="394992"/>
                    <a:pt x="482201" y="395882"/>
                  </a:cubicBezTo>
                  <a:cubicBezTo>
                    <a:pt x="488774" y="400366"/>
                    <a:pt x="495077" y="405184"/>
                    <a:pt x="498821" y="412549"/>
                  </a:cubicBezTo>
                  <a:cubicBezTo>
                    <a:pt x="499454" y="413802"/>
                    <a:pt x="499681" y="414740"/>
                    <a:pt x="498735" y="415411"/>
                  </a:cubicBezTo>
                  <a:cubicBezTo>
                    <a:pt x="498363" y="415668"/>
                    <a:pt x="497704" y="415668"/>
                    <a:pt x="497195" y="415617"/>
                  </a:cubicBezTo>
                  <a:cubicBezTo>
                    <a:pt x="488637" y="414637"/>
                    <a:pt x="480712" y="411671"/>
                    <a:pt x="472971" y="408026"/>
                  </a:cubicBezTo>
                  <a:cubicBezTo>
                    <a:pt x="469916" y="406592"/>
                    <a:pt x="466737" y="404726"/>
                    <a:pt x="463519" y="404461"/>
                  </a:cubicBezTo>
                  <a:cubicBezTo>
                    <a:pt x="455602" y="403811"/>
                    <a:pt x="447626" y="403794"/>
                    <a:pt x="439684" y="403905"/>
                  </a:cubicBezTo>
                  <a:cubicBezTo>
                    <a:pt x="435927" y="403961"/>
                    <a:pt x="433616" y="406686"/>
                    <a:pt x="432170" y="410011"/>
                  </a:cubicBezTo>
                  <a:cubicBezTo>
                    <a:pt x="430283" y="414299"/>
                    <a:pt x="430129" y="418796"/>
                    <a:pt x="430484" y="423392"/>
                  </a:cubicBezTo>
                  <a:cubicBezTo>
                    <a:pt x="431105" y="431693"/>
                    <a:pt x="435157" y="437239"/>
                    <a:pt x="443120" y="439794"/>
                  </a:cubicBezTo>
                  <a:cubicBezTo>
                    <a:pt x="446869" y="441013"/>
                    <a:pt x="450788" y="441830"/>
                    <a:pt x="454400" y="443375"/>
                  </a:cubicBezTo>
                  <a:cubicBezTo>
                    <a:pt x="455517" y="443850"/>
                    <a:pt x="456706" y="446345"/>
                    <a:pt x="456402" y="447530"/>
                  </a:cubicBezTo>
                  <a:cubicBezTo>
                    <a:pt x="455679" y="450200"/>
                    <a:pt x="453929" y="452580"/>
                    <a:pt x="452847" y="455198"/>
                  </a:cubicBezTo>
                  <a:cubicBezTo>
                    <a:pt x="452209" y="456709"/>
                    <a:pt x="451559" y="458497"/>
                    <a:pt x="451768" y="460038"/>
                  </a:cubicBezTo>
                  <a:cubicBezTo>
                    <a:pt x="452230" y="463397"/>
                    <a:pt x="453095" y="466735"/>
                    <a:pt x="454096" y="469970"/>
                  </a:cubicBezTo>
                  <a:cubicBezTo>
                    <a:pt x="454366" y="470834"/>
                    <a:pt x="455619" y="471711"/>
                    <a:pt x="456578" y="471955"/>
                  </a:cubicBezTo>
                  <a:cubicBezTo>
                    <a:pt x="458195" y="472379"/>
                    <a:pt x="459941" y="472298"/>
                    <a:pt x="461640" y="472435"/>
                  </a:cubicBezTo>
                  <a:cubicBezTo>
                    <a:pt x="469561" y="473081"/>
                    <a:pt x="477704" y="471861"/>
                    <a:pt x="485368" y="474343"/>
                  </a:cubicBezTo>
                  <a:cubicBezTo>
                    <a:pt x="490173" y="475883"/>
                    <a:pt x="494272" y="475160"/>
                    <a:pt x="498479" y="473042"/>
                  </a:cubicBezTo>
                  <a:cubicBezTo>
                    <a:pt x="501008" y="471741"/>
                    <a:pt x="503596" y="470547"/>
                    <a:pt x="506117" y="469229"/>
                  </a:cubicBezTo>
                  <a:cubicBezTo>
                    <a:pt x="509720" y="467317"/>
                    <a:pt x="513464" y="466234"/>
                    <a:pt x="517598" y="467013"/>
                  </a:cubicBezTo>
                  <a:cubicBezTo>
                    <a:pt x="522399" y="467929"/>
                    <a:pt x="526537" y="466422"/>
                    <a:pt x="530409" y="463654"/>
                  </a:cubicBezTo>
                  <a:cubicBezTo>
                    <a:pt x="532262" y="462362"/>
                    <a:pt x="534295" y="461300"/>
                    <a:pt x="536319" y="460286"/>
                  </a:cubicBezTo>
                  <a:cubicBezTo>
                    <a:pt x="537551" y="459657"/>
                    <a:pt x="538578" y="460132"/>
                    <a:pt x="539198" y="461279"/>
                  </a:cubicBezTo>
                  <a:cubicBezTo>
                    <a:pt x="539459" y="461775"/>
                    <a:pt x="539823" y="462233"/>
                    <a:pt x="539952" y="462751"/>
                  </a:cubicBezTo>
                  <a:cubicBezTo>
                    <a:pt x="540747" y="465909"/>
                    <a:pt x="543396" y="467210"/>
                    <a:pt x="545874" y="468451"/>
                  </a:cubicBezTo>
                  <a:cubicBezTo>
                    <a:pt x="549614" y="470316"/>
                    <a:pt x="547881" y="474818"/>
                    <a:pt x="550448" y="477146"/>
                  </a:cubicBezTo>
                  <a:cubicBezTo>
                    <a:pt x="550876" y="477526"/>
                    <a:pt x="551253" y="478079"/>
                    <a:pt x="551740" y="478233"/>
                  </a:cubicBezTo>
                  <a:cubicBezTo>
                    <a:pt x="557141" y="479970"/>
                    <a:pt x="562489" y="482045"/>
                    <a:pt x="568027" y="483175"/>
                  </a:cubicBezTo>
                  <a:cubicBezTo>
                    <a:pt x="573559" y="484313"/>
                    <a:pt x="579302" y="484638"/>
                    <a:pt x="584929" y="482944"/>
                  </a:cubicBezTo>
                  <a:cubicBezTo>
                    <a:pt x="587805" y="482067"/>
                    <a:pt x="590291" y="480552"/>
                    <a:pt x="591121" y="477663"/>
                  </a:cubicBezTo>
                  <a:cubicBezTo>
                    <a:pt x="592666" y="472268"/>
                    <a:pt x="593123" y="466867"/>
                    <a:pt x="588943" y="462293"/>
                  </a:cubicBezTo>
                  <a:cubicBezTo>
                    <a:pt x="588686" y="462314"/>
                    <a:pt x="588434" y="462327"/>
                    <a:pt x="588181" y="462327"/>
                  </a:cubicBezTo>
                  <a:cubicBezTo>
                    <a:pt x="587372" y="463585"/>
                    <a:pt x="586337" y="464501"/>
                    <a:pt x="584758" y="464694"/>
                  </a:cubicBezTo>
                  <a:cubicBezTo>
                    <a:pt x="584214" y="464766"/>
                    <a:pt x="583491" y="464826"/>
                    <a:pt x="583132" y="464540"/>
                  </a:cubicBezTo>
                  <a:cubicBezTo>
                    <a:pt x="581929" y="463547"/>
                    <a:pt x="582272" y="462768"/>
                    <a:pt x="583988" y="462593"/>
                  </a:cubicBezTo>
                  <a:cubicBezTo>
                    <a:pt x="585387" y="462460"/>
                    <a:pt x="586773" y="462404"/>
                    <a:pt x="588181" y="462323"/>
                  </a:cubicBezTo>
                  <a:cubicBezTo>
                    <a:pt x="588292" y="462135"/>
                    <a:pt x="588489" y="462015"/>
                    <a:pt x="588600" y="461784"/>
                  </a:cubicBezTo>
                  <a:cubicBezTo>
                    <a:pt x="588750" y="461942"/>
                    <a:pt x="588802" y="462135"/>
                    <a:pt x="588943" y="462284"/>
                  </a:cubicBezTo>
                  <a:cubicBezTo>
                    <a:pt x="588964" y="462284"/>
                    <a:pt x="588994" y="462284"/>
                    <a:pt x="589020" y="462284"/>
                  </a:cubicBezTo>
                  <a:cubicBezTo>
                    <a:pt x="590013" y="460928"/>
                    <a:pt x="590868" y="459405"/>
                    <a:pt x="592084" y="458301"/>
                  </a:cubicBezTo>
                  <a:cubicBezTo>
                    <a:pt x="593350" y="457120"/>
                    <a:pt x="595473" y="456542"/>
                    <a:pt x="596611" y="457898"/>
                  </a:cubicBezTo>
                  <a:cubicBezTo>
                    <a:pt x="599071" y="460800"/>
                    <a:pt x="603385" y="461334"/>
                    <a:pt x="605302" y="464801"/>
                  </a:cubicBezTo>
                  <a:cubicBezTo>
                    <a:pt x="610103" y="463868"/>
                    <a:pt x="613475" y="461296"/>
                    <a:pt x="615195" y="456602"/>
                  </a:cubicBezTo>
                  <a:cubicBezTo>
                    <a:pt x="616440" y="453204"/>
                    <a:pt x="616573" y="449892"/>
                    <a:pt x="614497" y="446820"/>
                  </a:cubicBezTo>
                  <a:cubicBezTo>
                    <a:pt x="613239" y="444937"/>
                    <a:pt x="611857" y="443084"/>
                    <a:pt x="610227" y="441535"/>
                  </a:cubicBezTo>
                  <a:cubicBezTo>
                    <a:pt x="607608" y="439036"/>
                    <a:pt x="606076" y="436032"/>
                    <a:pt x="605606" y="432596"/>
                  </a:cubicBezTo>
                  <a:cubicBezTo>
                    <a:pt x="605036" y="428403"/>
                    <a:pt x="603154" y="425501"/>
                    <a:pt x="599717" y="422887"/>
                  </a:cubicBezTo>
                  <a:cubicBezTo>
                    <a:pt x="595961" y="420029"/>
                    <a:pt x="595657" y="414919"/>
                    <a:pt x="593936" y="410726"/>
                  </a:cubicBezTo>
                  <a:cubicBezTo>
                    <a:pt x="592777" y="407859"/>
                    <a:pt x="593021" y="405026"/>
                    <a:pt x="595319" y="402882"/>
                  </a:cubicBezTo>
                  <a:cubicBezTo>
                    <a:pt x="600732" y="397854"/>
                    <a:pt x="602649" y="391654"/>
                    <a:pt x="602516" y="384444"/>
                  </a:cubicBezTo>
                  <a:cubicBezTo>
                    <a:pt x="602456" y="381662"/>
                    <a:pt x="603034" y="378740"/>
                    <a:pt x="604001" y="376117"/>
                  </a:cubicBezTo>
                  <a:cubicBezTo>
                    <a:pt x="606928" y="368119"/>
                    <a:pt x="610227" y="360241"/>
                    <a:pt x="613282" y="352291"/>
                  </a:cubicBezTo>
                  <a:cubicBezTo>
                    <a:pt x="614356" y="349514"/>
                    <a:pt x="616089" y="347314"/>
                    <a:pt x="618614" y="345868"/>
                  </a:cubicBezTo>
                  <a:cubicBezTo>
                    <a:pt x="625576" y="341863"/>
                    <a:pt x="631716" y="336792"/>
                    <a:pt x="637604" y="331430"/>
                  </a:cubicBezTo>
                  <a:cubicBezTo>
                    <a:pt x="639338" y="329851"/>
                    <a:pt x="640095" y="327677"/>
                    <a:pt x="640296" y="325332"/>
                  </a:cubicBezTo>
                  <a:cubicBezTo>
                    <a:pt x="640809" y="319081"/>
                    <a:pt x="638619" y="315893"/>
                    <a:pt x="632538" y="314160"/>
                  </a:cubicBezTo>
                  <a:cubicBezTo>
                    <a:pt x="629252" y="313223"/>
                    <a:pt x="625991" y="312140"/>
                    <a:pt x="622653" y="311511"/>
                  </a:cubicBezTo>
                  <a:cubicBezTo>
                    <a:pt x="618289" y="310685"/>
                    <a:pt x="615002" y="313218"/>
                    <a:pt x="612037" y="315893"/>
                  </a:cubicBezTo>
                  <a:cubicBezTo>
                    <a:pt x="609594" y="318084"/>
                    <a:pt x="610355" y="320732"/>
                    <a:pt x="611040" y="323676"/>
                  </a:cubicBezTo>
                  <a:cubicBezTo>
                    <a:pt x="611874" y="327185"/>
                    <a:pt x="611844" y="330921"/>
                    <a:pt x="612084" y="334562"/>
                  </a:cubicBezTo>
                  <a:cubicBezTo>
                    <a:pt x="612204" y="334794"/>
                    <a:pt x="612315" y="334999"/>
                    <a:pt x="612435" y="335213"/>
                  </a:cubicBezTo>
                  <a:lnTo>
                    <a:pt x="612974" y="335975"/>
                  </a:lnTo>
                  <a:lnTo>
                    <a:pt x="612127" y="335478"/>
                  </a:lnTo>
                  <a:cubicBezTo>
                    <a:pt x="612114" y="335174"/>
                    <a:pt x="612093" y="334866"/>
                    <a:pt x="612084" y="334567"/>
                  </a:cubicBezTo>
                  <a:cubicBezTo>
                    <a:pt x="611626" y="333805"/>
                    <a:pt x="611134" y="333060"/>
                    <a:pt x="610813" y="332222"/>
                  </a:cubicBezTo>
                  <a:cubicBezTo>
                    <a:pt x="609739" y="329457"/>
                    <a:pt x="608075" y="327327"/>
                    <a:pt x="605113" y="326364"/>
                  </a:cubicBezTo>
                  <a:cubicBezTo>
                    <a:pt x="603492" y="325855"/>
                    <a:pt x="601784" y="325435"/>
                    <a:pt x="600325" y="324592"/>
                  </a:cubicBezTo>
                  <a:cubicBezTo>
                    <a:pt x="595349" y="321747"/>
                    <a:pt x="592567" y="324194"/>
                    <a:pt x="590453" y="327626"/>
                  </a:cubicBezTo>
                  <a:cubicBezTo>
                    <a:pt x="588951" y="330048"/>
                    <a:pt x="587419" y="332508"/>
                    <a:pt x="586405" y="335119"/>
                  </a:cubicBezTo>
                  <a:cubicBezTo>
                    <a:pt x="583756" y="342004"/>
                    <a:pt x="582272" y="349496"/>
                    <a:pt x="578656" y="355791"/>
                  </a:cubicBezTo>
                  <a:cubicBezTo>
                    <a:pt x="574809" y="362483"/>
                    <a:pt x="574621" y="369916"/>
                    <a:pt x="571938" y="376746"/>
                  </a:cubicBezTo>
                  <a:cubicBezTo>
                    <a:pt x="571728" y="377259"/>
                    <a:pt x="571548" y="377811"/>
                    <a:pt x="571300" y="378312"/>
                  </a:cubicBezTo>
                  <a:cubicBezTo>
                    <a:pt x="571082" y="378842"/>
                    <a:pt x="570787" y="379322"/>
                    <a:pt x="570560" y="379835"/>
                  </a:cubicBezTo>
                  <a:cubicBezTo>
                    <a:pt x="569935" y="381320"/>
                    <a:pt x="567851" y="382236"/>
                    <a:pt x="566315" y="381722"/>
                  </a:cubicBezTo>
                  <a:cubicBezTo>
                    <a:pt x="564916" y="381222"/>
                    <a:pt x="563260" y="378975"/>
                    <a:pt x="563602" y="377833"/>
                  </a:cubicBezTo>
                  <a:cubicBezTo>
                    <a:pt x="565395" y="371859"/>
                    <a:pt x="566747" y="365701"/>
                    <a:pt x="569165" y="359997"/>
                  </a:cubicBezTo>
                  <a:cubicBezTo>
                    <a:pt x="572682" y="351687"/>
                    <a:pt x="572832" y="343484"/>
                    <a:pt x="570273" y="335097"/>
                  </a:cubicBezTo>
                  <a:cubicBezTo>
                    <a:pt x="569815" y="333591"/>
                    <a:pt x="568523" y="332273"/>
                    <a:pt x="567432" y="331037"/>
                  </a:cubicBezTo>
                  <a:cubicBezTo>
                    <a:pt x="566003" y="329415"/>
                    <a:pt x="562211" y="330181"/>
                    <a:pt x="561775" y="332162"/>
                  </a:cubicBezTo>
                  <a:cubicBezTo>
                    <a:pt x="560932" y="335996"/>
                    <a:pt x="560256" y="339869"/>
                    <a:pt x="559507" y="343715"/>
                  </a:cubicBezTo>
                  <a:cubicBezTo>
                    <a:pt x="559105" y="345774"/>
                    <a:pt x="557817" y="347057"/>
                    <a:pt x="556131" y="346501"/>
                  </a:cubicBezTo>
                  <a:cubicBezTo>
                    <a:pt x="551176" y="344896"/>
                    <a:pt x="546053" y="345050"/>
                    <a:pt x="540953" y="344896"/>
                  </a:cubicBezTo>
                  <a:cubicBezTo>
                    <a:pt x="539314" y="344862"/>
                    <a:pt x="538629" y="344576"/>
                    <a:pt x="539216" y="343874"/>
                  </a:cubicBezTo>
                  <a:cubicBezTo>
                    <a:pt x="539519" y="343489"/>
                    <a:pt x="540191" y="343446"/>
                    <a:pt x="540675" y="343180"/>
                  </a:cubicBezTo>
                  <a:cubicBezTo>
                    <a:pt x="543148" y="341845"/>
                    <a:pt x="545703" y="340626"/>
                    <a:pt x="548039" y="339120"/>
                  </a:cubicBezTo>
                  <a:cubicBezTo>
                    <a:pt x="549853" y="337939"/>
                    <a:pt x="550183" y="334845"/>
                    <a:pt x="549374" y="332962"/>
                  </a:cubicBezTo>
                  <a:cubicBezTo>
                    <a:pt x="547534" y="328615"/>
                    <a:pt x="544107" y="325598"/>
                    <a:pt x="540846" y="322440"/>
                  </a:cubicBezTo>
                  <a:cubicBezTo>
                    <a:pt x="537328" y="318987"/>
                    <a:pt x="534072" y="318640"/>
                    <a:pt x="530234" y="321464"/>
                  </a:cubicBezTo>
                  <a:cubicBezTo>
                    <a:pt x="528441" y="322799"/>
                    <a:pt x="526947" y="324554"/>
                    <a:pt x="525347" y="326133"/>
                  </a:cubicBezTo>
                  <a:cubicBezTo>
                    <a:pt x="524038" y="327416"/>
                    <a:pt x="522514" y="327759"/>
                    <a:pt x="520730" y="327528"/>
                  </a:cubicBezTo>
                  <a:cubicBezTo>
                    <a:pt x="518967" y="327327"/>
                    <a:pt x="519142" y="326539"/>
                    <a:pt x="521290" y="323505"/>
                  </a:cubicBezTo>
                  <a:cubicBezTo>
                    <a:pt x="523922" y="319808"/>
                    <a:pt x="526571" y="316128"/>
                    <a:pt x="528941" y="312298"/>
                  </a:cubicBezTo>
                  <a:cubicBezTo>
                    <a:pt x="530580" y="309650"/>
                    <a:pt x="529322" y="305640"/>
                    <a:pt x="526447" y="303295"/>
                  </a:cubicBezTo>
                  <a:cubicBezTo>
                    <a:pt x="525565" y="302593"/>
                    <a:pt x="524478" y="302174"/>
                    <a:pt x="523486" y="301618"/>
                  </a:cubicBezTo>
                  <a:lnTo>
                    <a:pt x="524042" y="301066"/>
                  </a:lnTo>
                  <a:cubicBezTo>
                    <a:pt x="523871" y="301087"/>
                    <a:pt x="523700" y="301104"/>
                    <a:pt x="523528" y="301104"/>
                  </a:cubicBezTo>
                  <a:cubicBezTo>
                    <a:pt x="523507" y="301246"/>
                    <a:pt x="523507" y="301374"/>
                    <a:pt x="523486" y="301502"/>
                  </a:cubicBezTo>
                  <a:cubicBezTo>
                    <a:pt x="520679" y="304352"/>
                    <a:pt x="516738" y="303933"/>
                    <a:pt x="513254" y="304827"/>
                  </a:cubicBezTo>
                  <a:close/>
                  <a:moveTo>
                    <a:pt x="577346" y="492576"/>
                  </a:moveTo>
                  <a:cubicBezTo>
                    <a:pt x="577552" y="493017"/>
                    <a:pt x="578142" y="493453"/>
                    <a:pt x="578639" y="493569"/>
                  </a:cubicBezTo>
                  <a:cubicBezTo>
                    <a:pt x="579893" y="493877"/>
                    <a:pt x="580842" y="493261"/>
                    <a:pt x="580907" y="491926"/>
                  </a:cubicBezTo>
                  <a:cubicBezTo>
                    <a:pt x="580975" y="490689"/>
                    <a:pt x="580072" y="490094"/>
                    <a:pt x="578759" y="490193"/>
                  </a:cubicBezTo>
                  <a:cubicBezTo>
                    <a:pt x="577308" y="490458"/>
                    <a:pt x="576752" y="491297"/>
                    <a:pt x="577346" y="492576"/>
                  </a:cubicBezTo>
                  <a:close/>
                  <a:moveTo>
                    <a:pt x="393226" y="334768"/>
                  </a:moveTo>
                  <a:cubicBezTo>
                    <a:pt x="393123" y="339325"/>
                    <a:pt x="393021" y="343865"/>
                    <a:pt x="392965" y="348410"/>
                  </a:cubicBezTo>
                  <a:cubicBezTo>
                    <a:pt x="392952" y="349779"/>
                    <a:pt x="395096" y="351726"/>
                    <a:pt x="396294" y="351679"/>
                  </a:cubicBezTo>
                  <a:cubicBezTo>
                    <a:pt x="402709" y="351495"/>
                    <a:pt x="408464" y="349278"/>
                    <a:pt x="413945" y="346112"/>
                  </a:cubicBezTo>
                  <a:cubicBezTo>
                    <a:pt x="413873" y="346013"/>
                    <a:pt x="413779" y="345919"/>
                    <a:pt x="413719" y="345829"/>
                  </a:cubicBezTo>
                  <a:lnTo>
                    <a:pt x="414497" y="345290"/>
                  </a:lnTo>
                  <a:lnTo>
                    <a:pt x="413980" y="346095"/>
                  </a:lnTo>
                  <a:cubicBezTo>
                    <a:pt x="413963" y="346095"/>
                    <a:pt x="413954" y="346095"/>
                    <a:pt x="413941" y="346112"/>
                  </a:cubicBezTo>
                  <a:cubicBezTo>
                    <a:pt x="415601" y="348311"/>
                    <a:pt x="417574" y="350078"/>
                    <a:pt x="420591" y="349946"/>
                  </a:cubicBezTo>
                  <a:cubicBezTo>
                    <a:pt x="423419" y="349830"/>
                    <a:pt x="426248" y="349492"/>
                    <a:pt x="428473" y="347541"/>
                  </a:cubicBezTo>
                  <a:cubicBezTo>
                    <a:pt x="430150" y="346056"/>
                    <a:pt x="431746" y="344447"/>
                    <a:pt x="433103" y="342697"/>
                  </a:cubicBezTo>
                  <a:cubicBezTo>
                    <a:pt x="435170" y="340031"/>
                    <a:pt x="436732" y="336954"/>
                    <a:pt x="438948" y="334443"/>
                  </a:cubicBezTo>
                  <a:cubicBezTo>
                    <a:pt x="442234" y="330724"/>
                    <a:pt x="445499" y="327083"/>
                    <a:pt x="451392" y="327061"/>
                  </a:cubicBezTo>
                  <a:cubicBezTo>
                    <a:pt x="453852" y="327044"/>
                    <a:pt x="456539" y="324947"/>
                    <a:pt x="458683" y="323231"/>
                  </a:cubicBezTo>
                  <a:cubicBezTo>
                    <a:pt x="461298" y="321130"/>
                    <a:pt x="463292" y="318272"/>
                    <a:pt x="465859" y="316115"/>
                  </a:cubicBezTo>
                  <a:cubicBezTo>
                    <a:pt x="467507" y="314720"/>
                    <a:pt x="469625" y="313313"/>
                    <a:pt x="471670" y="313103"/>
                  </a:cubicBezTo>
                  <a:cubicBezTo>
                    <a:pt x="477892" y="312474"/>
                    <a:pt x="483716" y="310467"/>
                    <a:pt x="489638" y="308772"/>
                  </a:cubicBezTo>
                  <a:cubicBezTo>
                    <a:pt x="491778" y="308161"/>
                    <a:pt x="494080" y="308122"/>
                    <a:pt x="496296" y="307814"/>
                  </a:cubicBezTo>
                  <a:lnTo>
                    <a:pt x="495783" y="308272"/>
                  </a:lnTo>
                  <a:cubicBezTo>
                    <a:pt x="495851" y="308272"/>
                    <a:pt x="495916" y="308272"/>
                    <a:pt x="495993" y="308272"/>
                  </a:cubicBezTo>
                  <a:cubicBezTo>
                    <a:pt x="496057" y="308161"/>
                    <a:pt x="496121" y="308062"/>
                    <a:pt x="496189" y="307968"/>
                  </a:cubicBezTo>
                  <a:cubicBezTo>
                    <a:pt x="498924" y="305533"/>
                    <a:pt x="502321" y="304784"/>
                    <a:pt x="505839" y="304557"/>
                  </a:cubicBezTo>
                  <a:cubicBezTo>
                    <a:pt x="508342" y="304404"/>
                    <a:pt x="510841" y="304557"/>
                    <a:pt x="513357" y="304579"/>
                  </a:cubicBezTo>
                  <a:cubicBezTo>
                    <a:pt x="516151" y="301699"/>
                    <a:pt x="519836" y="301408"/>
                    <a:pt x="523524" y="301100"/>
                  </a:cubicBezTo>
                  <a:cubicBezTo>
                    <a:pt x="524778" y="292157"/>
                    <a:pt x="523708" y="283239"/>
                    <a:pt x="523302" y="274313"/>
                  </a:cubicBezTo>
                  <a:cubicBezTo>
                    <a:pt x="523083" y="269392"/>
                    <a:pt x="520195" y="265866"/>
                    <a:pt x="516900" y="262610"/>
                  </a:cubicBezTo>
                  <a:cubicBezTo>
                    <a:pt x="514696" y="260432"/>
                    <a:pt x="511876" y="260047"/>
                    <a:pt x="508992" y="260166"/>
                  </a:cubicBezTo>
                  <a:cubicBezTo>
                    <a:pt x="504131" y="260350"/>
                    <a:pt x="500105" y="258600"/>
                    <a:pt x="496557" y="255442"/>
                  </a:cubicBezTo>
                  <a:cubicBezTo>
                    <a:pt x="494426" y="253555"/>
                    <a:pt x="491598" y="252143"/>
                    <a:pt x="490173" y="249849"/>
                  </a:cubicBezTo>
                  <a:cubicBezTo>
                    <a:pt x="486288" y="243640"/>
                    <a:pt x="481153" y="242074"/>
                    <a:pt x="474152" y="243123"/>
                  </a:cubicBezTo>
                  <a:cubicBezTo>
                    <a:pt x="469150" y="243884"/>
                    <a:pt x="463929" y="243200"/>
                    <a:pt x="458807" y="243367"/>
                  </a:cubicBezTo>
                  <a:cubicBezTo>
                    <a:pt x="456000" y="243461"/>
                    <a:pt x="453159" y="243867"/>
                    <a:pt x="450395" y="244419"/>
                  </a:cubicBezTo>
                  <a:cubicBezTo>
                    <a:pt x="447985" y="244916"/>
                    <a:pt x="446295" y="246760"/>
                    <a:pt x="445722" y="248972"/>
                  </a:cubicBezTo>
                  <a:cubicBezTo>
                    <a:pt x="444879" y="252250"/>
                    <a:pt x="444430" y="255669"/>
                    <a:pt x="444169" y="259058"/>
                  </a:cubicBezTo>
                  <a:cubicBezTo>
                    <a:pt x="443890" y="262738"/>
                    <a:pt x="442376" y="265370"/>
                    <a:pt x="439432" y="267638"/>
                  </a:cubicBezTo>
                  <a:cubicBezTo>
                    <a:pt x="434036" y="271797"/>
                    <a:pt x="428952" y="276371"/>
                    <a:pt x="423642" y="280680"/>
                  </a:cubicBezTo>
                  <a:cubicBezTo>
                    <a:pt x="420903" y="282888"/>
                    <a:pt x="418588" y="285178"/>
                    <a:pt x="418648" y="289093"/>
                  </a:cubicBezTo>
                  <a:cubicBezTo>
                    <a:pt x="418665" y="290021"/>
                    <a:pt x="417771" y="291344"/>
                    <a:pt x="416932" y="291836"/>
                  </a:cubicBezTo>
                  <a:cubicBezTo>
                    <a:pt x="407578" y="297326"/>
                    <a:pt x="400103" y="305165"/>
                    <a:pt x="391669" y="311823"/>
                  </a:cubicBezTo>
                  <a:cubicBezTo>
                    <a:pt x="389901" y="313197"/>
                    <a:pt x="387475" y="314399"/>
                    <a:pt x="386671" y="316248"/>
                  </a:cubicBezTo>
                  <a:cubicBezTo>
                    <a:pt x="385327" y="319355"/>
                    <a:pt x="388887" y="320993"/>
                    <a:pt x="390149" y="323338"/>
                  </a:cubicBezTo>
                  <a:cubicBezTo>
                    <a:pt x="392118" y="326950"/>
                    <a:pt x="393299" y="330664"/>
                    <a:pt x="393226" y="334768"/>
                  </a:cubicBezTo>
                  <a:close/>
                  <a:moveTo>
                    <a:pt x="605238" y="465751"/>
                  </a:moveTo>
                  <a:cubicBezTo>
                    <a:pt x="605374" y="465575"/>
                    <a:pt x="605520" y="465425"/>
                    <a:pt x="605661" y="465250"/>
                  </a:cubicBezTo>
                  <a:cubicBezTo>
                    <a:pt x="605571" y="465062"/>
                    <a:pt x="605409" y="464972"/>
                    <a:pt x="605310" y="464809"/>
                  </a:cubicBezTo>
                  <a:cubicBezTo>
                    <a:pt x="605276" y="464809"/>
                    <a:pt x="605233" y="464826"/>
                    <a:pt x="605190" y="464826"/>
                  </a:cubicBezTo>
                  <a:cubicBezTo>
                    <a:pt x="605208" y="465134"/>
                    <a:pt x="605220" y="465434"/>
                    <a:pt x="605238" y="465751"/>
                  </a:cubicBezTo>
                  <a:close/>
                  <a:moveTo>
                    <a:pt x="604938" y="469713"/>
                  </a:moveTo>
                  <a:cubicBezTo>
                    <a:pt x="605220" y="469619"/>
                    <a:pt x="605357" y="468699"/>
                    <a:pt x="605362" y="468185"/>
                  </a:cubicBezTo>
                  <a:cubicBezTo>
                    <a:pt x="605374" y="467368"/>
                    <a:pt x="605293" y="466564"/>
                    <a:pt x="605238" y="465751"/>
                  </a:cubicBezTo>
                  <a:cubicBezTo>
                    <a:pt x="604651" y="466452"/>
                    <a:pt x="604031" y="467120"/>
                    <a:pt x="603663" y="467937"/>
                  </a:cubicBezTo>
                  <a:cubicBezTo>
                    <a:pt x="603025" y="469332"/>
                    <a:pt x="603629" y="470111"/>
                    <a:pt x="604938" y="469713"/>
                  </a:cubicBezTo>
                  <a:close/>
                  <a:moveTo>
                    <a:pt x="513254" y="304827"/>
                  </a:moveTo>
                  <a:cubicBezTo>
                    <a:pt x="513387" y="304733"/>
                    <a:pt x="513554" y="304699"/>
                    <a:pt x="513682" y="304588"/>
                  </a:cubicBezTo>
                  <a:lnTo>
                    <a:pt x="513366" y="304588"/>
                  </a:lnTo>
                  <a:cubicBezTo>
                    <a:pt x="513254" y="304699"/>
                    <a:pt x="513117" y="304754"/>
                    <a:pt x="513010" y="304870"/>
                  </a:cubicBezTo>
                  <a:cubicBezTo>
                    <a:pt x="513100" y="304853"/>
                    <a:pt x="513173" y="304853"/>
                    <a:pt x="513254" y="304827"/>
                  </a:cubicBezTo>
                  <a:close/>
                  <a:moveTo>
                    <a:pt x="753170" y="174880"/>
                  </a:moveTo>
                  <a:cubicBezTo>
                    <a:pt x="754731" y="178851"/>
                    <a:pt x="757461" y="181226"/>
                    <a:pt x="761865" y="181405"/>
                  </a:cubicBezTo>
                  <a:cubicBezTo>
                    <a:pt x="764766" y="181517"/>
                    <a:pt x="767261" y="178962"/>
                    <a:pt x="766935" y="176177"/>
                  </a:cubicBezTo>
                  <a:cubicBezTo>
                    <a:pt x="766392" y="171431"/>
                    <a:pt x="762669" y="167901"/>
                    <a:pt x="758138" y="167862"/>
                  </a:cubicBezTo>
                  <a:cubicBezTo>
                    <a:pt x="754804" y="167828"/>
                    <a:pt x="751984" y="171829"/>
                    <a:pt x="753170" y="174880"/>
                  </a:cubicBezTo>
                  <a:close/>
                  <a:moveTo>
                    <a:pt x="609474" y="481913"/>
                  </a:moveTo>
                  <a:cubicBezTo>
                    <a:pt x="607493" y="482790"/>
                    <a:pt x="605302" y="483500"/>
                    <a:pt x="603650" y="484835"/>
                  </a:cubicBezTo>
                  <a:cubicBezTo>
                    <a:pt x="601951" y="486200"/>
                    <a:pt x="601318" y="488430"/>
                    <a:pt x="601960" y="490706"/>
                  </a:cubicBezTo>
                  <a:cubicBezTo>
                    <a:pt x="602302" y="491938"/>
                    <a:pt x="603483" y="492722"/>
                    <a:pt x="604553" y="492080"/>
                  </a:cubicBezTo>
                  <a:cubicBezTo>
                    <a:pt x="607848" y="490068"/>
                    <a:pt x="610578" y="487441"/>
                    <a:pt x="611605" y="483517"/>
                  </a:cubicBezTo>
                  <a:cubicBezTo>
                    <a:pt x="611344" y="483059"/>
                    <a:pt x="611190" y="482524"/>
                    <a:pt x="610822" y="482238"/>
                  </a:cubicBezTo>
                  <a:cubicBezTo>
                    <a:pt x="610484" y="481972"/>
                    <a:pt x="609833" y="481784"/>
                    <a:pt x="609474" y="481913"/>
                  </a:cubicBezTo>
                  <a:close/>
                  <a:moveTo>
                    <a:pt x="628576" y="435583"/>
                  </a:moveTo>
                  <a:cubicBezTo>
                    <a:pt x="628845" y="435519"/>
                    <a:pt x="628944" y="434873"/>
                    <a:pt x="629115" y="434475"/>
                  </a:cubicBezTo>
                  <a:cubicBezTo>
                    <a:pt x="628888" y="434128"/>
                    <a:pt x="628721" y="433593"/>
                    <a:pt x="628400" y="433444"/>
                  </a:cubicBezTo>
                  <a:cubicBezTo>
                    <a:pt x="628178" y="433371"/>
                    <a:pt x="627480" y="433747"/>
                    <a:pt x="627416" y="434038"/>
                  </a:cubicBezTo>
                  <a:cubicBezTo>
                    <a:pt x="627129" y="435236"/>
                    <a:pt x="627609" y="435848"/>
                    <a:pt x="628576" y="435583"/>
                  </a:cubicBezTo>
                  <a:close/>
                  <a:moveTo>
                    <a:pt x="613483" y="172993"/>
                  </a:moveTo>
                  <a:cubicBezTo>
                    <a:pt x="613226" y="173806"/>
                    <a:pt x="613975" y="175051"/>
                    <a:pt x="614506" y="175984"/>
                  </a:cubicBezTo>
                  <a:cubicBezTo>
                    <a:pt x="615422" y="177567"/>
                    <a:pt x="617048" y="177952"/>
                    <a:pt x="618759" y="177982"/>
                  </a:cubicBezTo>
                  <a:cubicBezTo>
                    <a:pt x="620450" y="178042"/>
                    <a:pt x="621806" y="176806"/>
                    <a:pt x="622029" y="175030"/>
                  </a:cubicBezTo>
                  <a:cubicBezTo>
                    <a:pt x="621579" y="174076"/>
                    <a:pt x="621374" y="172668"/>
                    <a:pt x="620642" y="172308"/>
                  </a:cubicBezTo>
                  <a:cubicBezTo>
                    <a:pt x="619252" y="171598"/>
                    <a:pt x="617565" y="171217"/>
                    <a:pt x="616012" y="171251"/>
                  </a:cubicBezTo>
                  <a:cubicBezTo>
                    <a:pt x="615114" y="171277"/>
                    <a:pt x="613723" y="172193"/>
                    <a:pt x="613483" y="172993"/>
                  </a:cubicBezTo>
                  <a:close/>
                  <a:moveTo>
                    <a:pt x="772699" y="704438"/>
                  </a:moveTo>
                  <a:cubicBezTo>
                    <a:pt x="767278" y="707917"/>
                    <a:pt x="764749" y="714181"/>
                    <a:pt x="766691" y="720287"/>
                  </a:cubicBezTo>
                  <a:cubicBezTo>
                    <a:pt x="767111" y="721627"/>
                    <a:pt x="768865" y="722513"/>
                    <a:pt x="769875" y="723471"/>
                  </a:cubicBezTo>
                  <a:cubicBezTo>
                    <a:pt x="771249" y="722970"/>
                    <a:pt x="772584" y="722881"/>
                    <a:pt x="773149" y="722187"/>
                  </a:cubicBezTo>
                  <a:cubicBezTo>
                    <a:pt x="775254" y="719603"/>
                    <a:pt x="777162" y="716856"/>
                    <a:pt x="779032" y="714074"/>
                  </a:cubicBezTo>
                  <a:cubicBezTo>
                    <a:pt x="779640" y="713176"/>
                    <a:pt x="779880" y="712033"/>
                    <a:pt x="780303" y="711023"/>
                  </a:cubicBezTo>
                  <a:cubicBezTo>
                    <a:pt x="781099" y="709076"/>
                    <a:pt x="780462" y="706329"/>
                    <a:pt x="778878" y="704943"/>
                  </a:cubicBezTo>
                  <a:cubicBezTo>
                    <a:pt x="777197" y="703466"/>
                    <a:pt x="774548" y="703257"/>
                    <a:pt x="772699" y="704438"/>
                  </a:cubicBezTo>
                  <a:close/>
                  <a:moveTo>
                    <a:pt x="758600" y="604371"/>
                  </a:moveTo>
                  <a:cubicBezTo>
                    <a:pt x="757941" y="604949"/>
                    <a:pt x="756867" y="605420"/>
                    <a:pt x="756670" y="606152"/>
                  </a:cubicBezTo>
                  <a:cubicBezTo>
                    <a:pt x="756396" y="607119"/>
                    <a:pt x="756477" y="608509"/>
                    <a:pt x="757004" y="609314"/>
                  </a:cubicBezTo>
                  <a:cubicBezTo>
                    <a:pt x="758206" y="611107"/>
                    <a:pt x="759717" y="612686"/>
                    <a:pt x="761206" y="614252"/>
                  </a:cubicBezTo>
                  <a:cubicBezTo>
                    <a:pt x="761510" y="614577"/>
                    <a:pt x="762301" y="614671"/>
                    <a:pt x="762793" y="614560"/>
                  </a:cubicBezTo>
                  <a:cubicBezTo>
                    <a:pt x="764073" y="614235"/>
                    <a:pt x="764556" y="613319"/>
                    <a:pt x="764192" y="612134"/>
                  </a:cubicBezTo>
                  <a:cubicBezTo>
                    <a:pt x="763221" y="608946"/>
                    <a:pt x="762147" y="605843"/>
                    <a:pt x="758600" y="604371"/>
                  </a:cubicBezTo>
                  <a:close/>
                  <a:moveTo>
                    <a:pt x="799833" y="680856"/>
                  </a:moveTo>
                  <a:cubicBezTo>
                    <a:pt x="798130" y="681981"/>
                    <a:pt x="798451" y="684857"/>
                    <a:pt x="800770" y="688096"/>
                  </a:cubicBezTo>
                  <a:cubicBezTo>
                    <a:pt x="801386" y="688960"/>
                    <a:pt x="802169" y="689795"/>
                    <a:pt x="803051" y="690372"/>
                  </a:cubicBezTo>
                  <a:cubicBezTo>
                    <a:pt x="804463" y="691262"/>
                    <a:pt x="806145" y="691891"/>
                    <a:pt x="807629" y="690770"/>
                  </a:cubicBezTo>
                  <a:cubicBezTo>
                    <a:pt x="808849" y="689842"/>
                    <a:pt x="809726" y="688460"/>
                    <a:pt x="810509" y="687565"/>
                  </a:cubicBezTo>
                  <a:cubicBezTo>
                    <a:pt x="810462" y="684724"/>
                    <a:pt x="809632" y="682773"/>
                    <a:pt x="807497" y="681677"/>
                  </a:cubicBezTo>
                  <a:cubicBezTo>
                    <a:pt x="805075" y="680398"/>
                    <a:pt x="802619" y="679041"/>
                    <a:pt x="799833" y="680856"/>
                  </a:cubicBezTo>
                  <a:close/>
                  <a:moveTo>
                    <a:pt x="895697" y="573177"/>
                  </a:moveTo>
                  <a:cubicBezTo>
                    <a:pt x="896566" y="572873"/>
                    <a:pt x="897118" y="571671"/>
                    <a:pt x="897820" y="570888"/>
                  </a:cubicBezTo>
                  <a:cubicBezTo>
                    <a:pt x="897627" y="569843"/>
                    <a:pt x="897768" y="568581"/>
                    <a:pt x="897221" y="567802"/>
                  </a:cubicBezTo>
                  <a:cubicBezTo>
                    <a:pt x="895539" y="565380"/>
                    <a:pt x="893108" y="564272"/>
                    <a:pt x="890075" y="564426"/>
                  </a:cubicBezTo>
                  <a:cubicBezTo>
                    <a:pt x="888175" y="564542"/>
                    <a:pt x="887045" y="565607"/>
                    <a:pt x="886420" y="567203"/>
                  </a:cubicBezTo>
                  <a:cubicBezTo>
                    <a:pt x="885753" y="568966"/>
                    <a:pt x="886600" y="570605"/>
                    <a:pt x="887888" y="571594"/>
                  </a:cubicBezTo>
                  <a:cubicBezTo>
                    <a:pt x="890156" y="573369"/>
                    <a:pt x="892873" y="574187"/>
                    <a:pt x="895697" y="573177"/>
                  </a:cubicBezTo>
                  <a:close/>
                  <a:moveTo>
                    <a:pt x="735155" y="859349"/>
                  </a:moveTo>
                  <a:cubicBezTo>
                    <a:pt x="739190" y="858506"/>
                    <a:pt x="742540" y="856589"/>
                    <a:pt x="744688" y="853037"/>
                  </a:cubicBezTo>
                  <a:cubicBezTo>
                    <a:pt x="745159" y="852254"/>
                    <a:pt x="744950" y="850787"/>
                    <a:pt x="744573" y="849837"/>
                  </a:cubicBezTo>
                  <a:cubicBezTo>
                    <a:pt x="743572" y="847320"/>
                    <a:pt x="741466" y="846152"/>
                    <a:pt x="739370" y="846786"/>
                  </a:cubicBezTo>
                  <a:cubicBezTo>
                    <a:pt x="737200" y="847398"/>
                    <a:pt x="735056" y="848121"/>
                    <a:pt x="732929" y="848865"/>
                  </a:cubicBezTo>
                  <a:cubicBezTo>
                    <a:pt x="730294" y="849781"/>
                    <a:pt x="730007" y="851835"/>
                    <a:pt x="730443" y="854184"/>
                  </a:cubicBezTo>
                  <a:cubicBezTo>
                    <a:pt x="730418" y="854775"/>
                    <a:pt x="730311" y="855365"/>
                    <a:pt x="730362" y="855917"/>
                  </a:cubicBezTo>
                  <a:cubicBezTo>
                    <a:pt x="730572" y="858057"/>
                    <a:pt x="733075" y="859785"/>
                    <a:pt x="735155" y="859349"/>
                  </a:cubicBezTo>
                  <a:close/>
                  <a:moveTo>
                    <a:pt x="904949" y="997140"/>
                  </a:moveTo>
                  <a:cubicBezTo>
                    <a:pt x="904457" y="997264"/>
                    <a:pt x="903404" y="997482"/>
                    <a:pt x="902437" y="997902"/>
                  </a:cubicBezTo>
                  <a:cubicBezTo>
                    <a:pt x="901196" y="998432"/>
                    <a:pt x="901427" y="1000726"/>
                    <a:pt x="902826" y="1002215"/>
                  </a:cubicBezTo>
                  <a:cubicBezTo>
                    <a:pt x="903588" y="1003006"/>
                    <a:pt x="904457" y="1003734"/>
                    <a:pt x="905193" y="1004572"/>
                  </a:cubicBezTo>
                  <a:cubicBezTo>
                    <a:pt x="908175" y="1007936"/>
                    <a:pt x="911196" y="1011385"/>
                    <a:pt x="915518" y="1012968"/>
                  </a:cubicBezTo>
                  <a:cubicBezTo>
                    <a:pt x="919694" y="1014487"/>
                    <a:pt x="924063" y="1015523"/>
                    <a:pt x="928359" y="1016704"/>
                  </a:cubicBezTo>
                  <a:cubicBezTo>
                    <a:pt x="928860" y="1016836"/>
                    <a:pt x="929579" y="1016738"/>
                    <a:pt x="929990" y="1016460"/>
                  </a:cubicBezTo>
                  <a:cubicBezTo>
                    <a:pt x="930820" y="1015887"/>
                    <a:pt x="931607" y="1015198"/>
                    <a:pt x="932206" y="1014393"/>
                  </a:cubicBezTo>
                  <a:cubicBezTo>
                    <a:pt x="932459" y="1014051"/>
                    <a:pt x="932352" y="1013173"/>
                    <a:pt x="932074" y="1012775"/>
                  </a:cubicBezTo>
                  <a:cubicBezTo>
                    <a:pt x="925565" y="1003550"/>
                    <a:pt x="916468" y="998663"/>
                    <a:pt x="904949" y="997140"/>
                  </a:cubicBezTo>
                  <a:close/>
                  <a:moveTo>
                    <a:pt x="691615" y="916761"/>
                  </a:moveTo>
                  <a:cubicBezTo>
                    <a:pt x="690297" y="917485"/>
                    <a:pt x="689257" y="918999"/>
                    <a:pt x="688585" y="920407"/>
                  </a:cubicBezTo>
                  <a:cubicBezTo>
                    <a:pt x="688260" y="921053"/>
                    <a:pt x="688889" y="922872"/>
                    <a:pt x="689505" y="923133"/>
                  </a:cubicBezTo>
                  <a:cubicBezTo>
                    <a:pt x="692000" y="924186"/>
                    <a:pt x="694657" y="924832"/>
                    <a:pt x="696129" y="925273"/>
                  </a:cubicBezTo>
                  <a:cubicBezTo>
                    <a:pt x="697892" y="925405"/>
                    <a:pt x="698487" y="925598"/>
                    <a:pt x="698975" y="925444"/>
                  </a:cubicBezTo>
                  <a:cubicBezTo>
                    <a:pt x="699976" y="925097"/>
                    <a:pt x="701016" y="924699"/>
                    <a:pt x="701859" y="924070"/>
                  </a:cubicBezTo>
                  <a:cubicBezTo>
                    <a:pt x="702848" y="923304"/>
                    <a:pt x="702741" y="920788"/>
                    <a:pt x="701816" y="919513"/>
                  </a:cubicBezTo>
                  <a:cubicBezTo>
                    <a:pt x="699536" y="916308"/>
                    <a:pt x="695026" y="914934"/>
                    <a:pt x="691615" y="916761"/>
                  </a:cubicBezTo>
                  <a:close/>
                  <a:moveTo>
                    <a:pt x="781467" y="266350"/>
                  </a:moveTo>
                  <a:cubicBezTo>
                    <a:pt x="779353" y="265887"/>
                    <a:pt x="777513" y="268215"/>
                    <a:pt x="778099" y="270774"/>
                  </a:cubicBezTo>
                  <a:cubicBezTo>
                    <a:pt x="778207" y="271253"/>
                    <a:pt x="778806" y="271861"/>
                    <a:pt x="779229" y="271921"/>
                  </a:cubicBezTo>
                  <a:cubicBezTo>
                    <a:pt x="781138" y="272199"/>
                    <a:pt x="783782" y="269572"/>
                    <a:pt x="782627" y="267441"/>
                  </a:cubicBezTo>
                  <a:cubicBezTo>
                    <a:pt x="782383" y="266996"/>
                    <a:pt x="781921" y="266439"/>
                    <a:pt x="781467" y="266350"/>
                  </a:cubicBezTo>
                  <a:close/>
                  <a:moveTo>
                    <a:pt x="753589" y="694142"/>
                  </a:moveTo>
                  <a:cubicBezTo>
                    <a:pt x="754162" y="693458"/>
                    <a:pt x="754124" y="691891"/>
                    <a:pt x="753760" y="690954"/>
                  </a:cubicBezTo>
                  <a:cubicBezTo>
                    <a:pt x="753405" y="690043"/>
                    <a:pt x="752408" y="689054"/>
                    <a:pt x="751492" y="688759"/>
                  </a:cubicBezTo>
                  <a:cubicBezTo>
                    <a:pt x="749905" y="688271"/>
                    <a:pt x="748176" y="688289"/>
                    <a:pt x="747876" y="688250"/>
                  </a:cubicBezTo>
                  <a:cubicBezTo>
                    <a:pt x="744226" y="688421"/>
                    <a:pt x="741937" y="688344"/>
                    <a:pt x="739708" y="688686"/>
                  </a:cubicBezTo>
                  <a:cubicBezTo>
                    <a:pt x="738103" y="688913"/>
                    <a:pt x="736297" y="689358"/>
                    <a:pt x="735078" y="690325"/>
                  </a:cubicBezTo>
                  <a:cubicBezTo>
                    <a:pt x="732442" y="692422"/>
                    <a:pt x="729986" y="694797"/>
                    <a:pt x="727743" y="697287"/>
                  </a:cubicBezTo>
                  <a:cubicBezTo>
                    <a:pt x="726648" y="698528"/>
                    <a:pt x="726421" y="700377"/>
                    <a:pt x="727251" y="702080"/>
                  </a:cubicBezTo>
                  <a:cubicBezTo>
                    <a:pt x="728000" y="703582"/>
                    <a:pt x="728698" y="705281"/>
                    <a:pt x="730632" y="705473"/>
                  </a:cubicBezTo>
                  <a:cubicBezTo>
                    <a:pt x="732861" y="705679"/>
                    <a:pt x="735266" y="706184"/>
                    <a:pt x="737303" y="705580"/>
                  </a:cubicBezTo>
                  <a:cubicBezTo>
                    <a:pt x="743948" y="703603"/>
                    <a:pt x="749271" y="699483"/>
                    <a:pt x="753589" y="694142"/>
                  </a:cubicBezTo>
                  <a:close/>
                  <a:moveTo>
                    <a:pt x="904850" y="765350"/>
                  </a:moveTo>
                  <a:cubicBezTo>
                    <a:pt x="903588" y="766395"/>
                    <a:pt x="902574" y="767751"/>
                    <a:pt x="901598" y="769082"/>
                  </a:cubicBezTo>
                  <a:cubicBezTo>
                    <a:pt x="901311" y="769463"/>
                    <a:pt x="901247" y="770451"/>
                    <a:pt x="901504" y="770682"/>
                  </a:cubicBezTo>
                  <a:cubicBezTo>
                    <a:pt x="902266" y="771371"/>
                    <a:pt x="903241" y="771786"/>
                    <a:pt x="904397" y="772475"/>
                  </a:cubicBezTo>
                  <a:cubicBezTo>
                    <a:pt x="905655" y="771641"/>
                    <a:pt x="907225" y="770888"/>
                    <a:pt x="908308" y="769728"/>
                  </a:cubicBezTo>
                  <a:cubicBezTo>
                    <a:pt x="908941" y="769060"/>
                    <a:pt x="909172" y="767631"/>
                    <a:pt x="908958" y="766664"/>
                  </a:cubicBezTo>
                  <a:cubicBezTo>
                    <a:pt x="908616" y="765081"/>
                    <a:pt x="906134" y="764294"/>
                    <a:pt x="904850" y="765350"/>
                  </a:cubicBezTo>
                  <a:close/>
                  <a:moveTo>
                    <a:pt x="843950" y="551170"/>
                  </a:moveTo>
                  <a:lnTo>
                    <a:pt x="843552" y="550181"/>
                  </a:lnTo>
                  <a:lnTo>
                    <a:pt x="843133" y="551152"/>
                  </a:lnTo>
                  <a:lnTo>
                    <a:pt x="843950" y="551170"/>
                  </a:lnTo>
                  <a:close/>
                  <a:moveTo>
                    <a:pt x="852324" y="573742"/>
                  </a:moveTo>
                  <a:cubicBezTo>
                    <a:pt x="851071" y="578783"/>
                    <a:pt x="854156" y="582779"/>
                    <a:pt x="859398" y="582955"/>
                  </a:cubicBezTo>
                  <a:cubicBezTo>
                    <a:pt x="868859" y="583353"/>
                    <a:pt x="875757" y="579523"/>
                    <a:pt x="879586" y="570656"/>
                  </a:cubicBezTo>
                  <a:cubicBezTo>
                    <a:pt x="880699" y="568063"/>
                    <a:pt x="881700" y="565410"/>
                    <a:pt x="882667" y="562762"/>
                  </a:cubicBezTo>
                  <a:cubicBezTo>
                    <a:pt x="883395" y="560738"/>
                    <a:pt x="881658" y="556891"/>
                    <a:pt x="879424" y="555479"/>
                  </a:cubicBezTo>
                  <a:cubicBezTo>
                    <a:pt x="875175" y="552749"/>
                    <a:pt x="870438" y="552671"/>
                    <a:pt x="866578" y="555346"/>
                  </a:cubicBezTo>
                  <a:cubicBezTo>
                    <a:pt x="860489" y="559518"/>
                    <a:pt x="855872" y="565320"/>
                    <a:pt x="852697" y="572103"/>
                  </a:cubicBezTo>
                  <a:cubicBezTo>
                    <a:pt x="852457" y="572608"/>
                    <a:pt x="852457" y="573211"/>
                    <a:pt x="852324" y="573742"/>
                  </a:cubicBezTo>
                  <a:close/>
                  <a:moveTo>
                    <a:pt x="950542" y="740348"/>
                  </a:moveTo>
                  <a:cubicBezTo>
                    <a:pt x="949669" y="740442"/>
                    <a:pt x="948565" y="740596"/>
                    <a:pt x="948009" y="741169"/>
                  </a:cubicBezTo>
                  <a:cubicBezTo>
                    <a:pt x="946901" y="742308"/>
                    <a:pt x="945549" y="743664"/>
                    <a:pt x="945317" y="745093"/>
                  </a:cubicBezTo>
                  <a:cubicBezTo>
                    <a:pt x="945108" y="746415"/>
                    <a:pt x="946006" y="748110"/>
                    <a:pt x="946879" y="749308"/>
                  </a:cubicBezTo>
                  <a:cubicBezTo>
                    <a:pt x="947384" y="750001"/>
                    <a:pt x="949224" y="750562"/>
                    <a:pt x="949721" y="750185"/>
                  </a:cubicBezTo>
                  <a:cubicBezTo>
                    <a:pt x="950876" y="749330"/>
                    <a:pt x="951582" y="747862"/>
                    <a:pt x="952331" y="746826"/>
                  </a:cubicBezTo>
                  <a:cubicBezTo>
                    <a:pt x="951984" y="744815"/>
                    <a:pt x="951745" y="743206"/>
                    <a:pt x="951381" y="741623"/>
                  </a:cubicBezTo>
                  <a:cubicBezTo>
                    <a:pt x="951270" y="741152"/>
                    <a:pt x="950786" y="740331"/>
                    <a:pt x="950542" y="740348"/>
                  </a:cubicBezTo>
                  <a:close/>
                  <a:moveTo>
                    <a:pt x="816924" y="677368"/>
                  </a:moveTo>
                  <a:cubicBezTo>
                    <a:pt x="815653" y="677591"/>
                    <a:pt x="815079" y="678776"/>
                    <a:pt x="815541" y="679974"/>
                  </a:cubicBezTo>
                  <a:cubicBezTo>
                    <a:pt x="816359" y="682075"/>
                    <a:pt x="817664" y="684095"/>
                    <a:pt x="819876" y="684548"/>
                  </a:cubicBezTo>
                  <a:cubicBezTo>
                    <a:pt x="821036" y="684780"/>
                    <a:pt x="822516" y="683526"/>
                    <a:pt x="823689" y="683004"/>
                  </a:cubicBezTo>
                  <a:cubicBezTo>
                    <a:pt x="823625" y="681917"/>
                    <a:pt x="823745" y="681292"/>
                    <a:pt x="823526" y="680834"/>
                  </a:cubicBezTo>
                  <a:cubicBezTo>
                    <a:pt x="822161" y="677997"/>
                    <a:pt x="819983" y="676773"/>
                    <a:pt x="816924" y="677368"/>
                  </a:cubicBezTo>
                  <a:close/>
                  <a:moveTo>
                    <a:pt x="855050" y="522911"/>
                  </a:moveTo>
                  <a:cubicBezTo>
                    <a:pt x="854105" y="523518"/>
                    <a:pt x="853120" y="524074"/>
                    <a:pt x="852162" y="524648"/>
                  </a:cubicBezTo>
                  <a:cubicBezTo>
                    <a:pt x="849522" y="526668"/>
                    <a:pt x="845516" y="526531"/>
                    <a:pt x="843766" y="529877"/>
                  </a:cubicBezTo>
                  <a:cubicBezTo>
                    <a:pt x="843317" y="530711"/>
                    <a:pt x="843390" y="531909"/>
                    <a:pt x="843488" y="532902"/>
                  </a:cubicBezTo>
                  <a:cubicBezTo>
                    <a:pt x="843540" y="533321"/>
                    <a:pt x="844263" y="533955"/>
                    <a:pt x="844703" y="533976"/>
                  </a:cubicBezTo>
                  <a:cubicBezTo>
                    <a:pt x="846329" y="534070"/>
                    <a:pt x="848323" y="534545"/>
                    <a:pt x="849526" y="533797"/>
                  </a:cubicBezTo>
                  <a:cubicBezTo>
                    <a:pt x="852359" y="532046"/>
                    <a:pt x="854849" y="529736"/>
                    <a:pt x="857408" y="527566"/>
                  </a:cubicBezTo>
                  <a:cubicBezTo>
                    <a:pt x="858812" y="526364"/>
                    <a:pt x="858927" y="523942"/>
                    <a:pt x="857990" y="523142"/>
                  </a:cubicBezTo>
                  <a:cubicBezTo>
                    <a:pt x="857070" y="522363"/>
                    <a:pt x="856244" y="522153"/>
                    <a:pt x="855050" y="522911"/>
                  </a:cubicBezTo>
                  <a:close/>
                  <a:moveTo>
                    <a:pt x="875804" y="526000"/>
                  </a:moveTo>
                  <a:cubicBezTo>
                    <a:pt x="875770" y="525559"/>
                    <a:pt x="874101" y="524802"/>
                    <a:pt x="873266" y="524917"/>
                  </a:cubicBezTo>
                  <a:cubicBezTo>
                    <a:pt x="871649" y="525106"/>
                    <a:pt x="870108" y="526214"/>
                    <a:pt x="870100" y="527891"/>
                  </a:cubicBezTo>
                  <a:cubicBezTo>
                    <a:pt x="870100" y="529128"/>
                    <a:pt x="871148" y="530348"/>
                    <a:pt x="871700" y="531533"/>
                  </a:cubicBezTo>
                  <a:cubicBezTo>
                    <a:pt x="873198" y="531015"/>
                    <a:pt x="874700" y="530942"/>
                    <a:pt x="875038" y="530288"/>
                  </a:cubicBezTo>
                  <a:cubicBezTo>
                    <a:pt x="875680" y="529030"/>
                    <a:pt x="875902" y="527434"/>
                    <a:pt x="875804" y="526000"/>
                  </a:cubicBezTo>
                  <a:close/>
                  <a:moveTo>
                    <a:pt x="864396" y="513745"/>
                  </a:moveTo>
                  <a:cubicBezTo>
                    <a:pt x="863805" y="512786"/>
                    <a:pt x="862787" y="512820"/>
                    <a:pt x="861858" y="513646"/>
                  </a:cubicBezTo>
                  <a:cubicBezTo>
                    <a:pt x="861495" y="513976"/>
                    <a:pt x="861272" y="514429"/>
                    <a:pt x="861002" y="514827"/>
                  </a:cubicBezTo>
                  <a:lnTo>
                    <a:pt x="863223" y="515974"/>
                  </a:lnTo>
                  <a:cubicBezTo>
                    <a:pt x="864516" y="515649"/>
                    <a:pt x="865042" y="514827"/>
                    <a:pt x="864396" y="513745"/>
                  </a:cubicBezTo>
                  <a:close/>
                  <a:moveTo>
                    <a:pt x="759336" y="278019"/>
                  </a:moveTo>
                  <a:cubicBezTo>
                    <a:pt x="760530" y="277578"/>
                    <a:pt x="761779" y="277295"/>
                    <a:pt x="763020" y="276949"/>
                  </a:cubicBezTo>
                  <a:cubicBezTo>
                    <a:pt x="759139" y="273303"/>
                    <a:pt x="754445" y="273577"/>
                    <a:pt x="749661" y="274163"/>
                  </a:cubicBezTo>
                  <a:cubicBezTo>
                    <a:pt x="752203" y="280646"/>
                    <a:pt x="752374" y="280608"/>
                    <a:pt x="759336" y="278019"/>
                  </a:cubicBezTo>
                  <a:close/>
                  <a:moveTo>
                    <a:pt x="579614" y="1026734"/>
                  </a:moveTo>
                  <a:cubicBezTo>
                    <a:pt x="578485" y="1026674"/>
                    <a:pt x="577312" y="1026618"/>
                    <a:pt x="576242" y="1026884"/>
                  </a:cubicBezTo>
                  <a:cubicBezTo>
                    <a:pt x="575160" y="1027153"/>
                    <a:pt x="574043" y="1027645"/>
                    <a:pt x="573170" y="1028330"/>
                  </a:cubicBezTo>
                  <a:cubicBezTo>
                    <a:pt x="573153" y="1028330"/>
                    <a:pt x="573110" y="1028347"/>
                    <a:pt x="573093" y="1028373"/>
                  </a:cubicBezTo>
                  <a:lnTo>
                    <a:pt x="580094" y="1031745"/>
                  </a:lnTo>
                  <a:cubicBezTo>
                    <a:pt x="580539" y="1031231"/>
                    <a:pt x="581014" y="1030735"/>
                    <a:pt x="581386" y="1030200"/>
                  </a:cubicBezTo>
                  <a:cubicBezTo>
                    <a:pt x="582173" y="1029117"/>
                    <a:pt x="582075" y="1028086"/>
                    <a:pt x="581121" y="1027363"/>
                  </a:cubicBezTo>
                  <a:cubicBezTo>
                    <a:pt x="580701" y="1027038"/>
                    <a:pt x="580124" y="1026751"/>
                    <a:pt x="579614" y="1026734"/>
                  </a:cubicBezTo>
                  <a:close/>
                  <a:moveTo>
                    <a:pt x="1043715" y="1043739"/>
                  </a:moveTo>
                  <a:cubicBezTo>
                    <a:pt x="1043826" y="1043850"/>
                    <a:pt x="1043920" y="1043991"/>
                    <a:pt x="1044040" y="1044120"/>
                  </a:cubicBezTo>
                  <a:lnTo>
                    <a:pt x="1044096" y="1044098"/>
                  </a:lnTo>
                  <a:cubicBezTo>
                    <a:pt x="1043976" y="1043953"/>
                    <a:pt x="1043839" y="1043872"/>
                    <a:pt x="1043715" y="1043739"/>
                  </a:cubicBezTo>
                  <a:close/>
                  <a:moveTo>
                    <a:pt x="1221370" y="61210"/>
                  </a:moveTo>
                  <a:cubicBezTo>
                    <a:pt x="1219008" y="60376"/>
                    <a:pt x="1217801" y="59114"/>
                    <a:pt x="1218070" y="56354"/>
                  </a:cubicBezTo>
                  <a:cubicBezTo>
                    <a:pt x="1218477" y="52425"/>
                    <a:pt x="1218571" y="48480"/>
                    <a:pt x="1218524" y="44531"/>
                  </a:cubicBezTo>
                  <a:cubicBezTo>
                    <a:pt x="1218515" y="43636"/>
                    <a:pt x="1217583" y="42241"/>
                    <a:pt x="1216752" y="41920"/>
                  </a:cubicBezTo>
                  <a:cubicBezTo>
                    <a:pt x="1213111" y="40504"/>
                    <a:pt x="1209414" y="39267"/>
                    <a:pt x="1205575" y="38317"/>
                  </a:cubicBezTo>
                  <a:cubicBezTo>
                    <a:pt x="1201955" y="37402"/>
                    <a:pt x="1199046" y="37765"/>
                    <a:pt x="1195930" y="39520"/>
                  </a:cubicBezTo>
                  <a:cubicBezTo>
                    <a:pt x="1194822" y="40127"/>
                    <a:pt x="1193526" y="40393"/>
                    <a:pt x="1192238" y="40701"/>
                  </a:cubicBezTo>
                  <a:cubicBezTo>
                    <a:pt x="1192002" y="40949"/>
                    <a:pt x="1191763" y="41197"/>
                    <a:pt x="1191527" y="41441"/>
                  </a:cubicBezTo>
                  <a:cubicBezTo>
                    <a:pt x="1191219" y="41522"/>
                    <a:pt x="1190894" y="41539"/>
                    <a:pt x="1190569" y="41557"/>
                  </a:cubicBezTo>
                  <a:cubicBezTo>
                    <a:pt x="1190111" y="42096"/>
                    <a:pt x="1189666" y="42661"/>
                    <a:pt x="1189135" y="43140"/>
                  </a:cubicBezTo>
                  <a:cubicBezTo>
                    <a:pt x="1188985" y="43277"/>
                    <a:pt x="1188374" y="42909"/>
                    <a:pt x="1187976" y="42780"/>
                  </a:cubicBezTo>
                  <a:cubicBezTo>
                    <a:pt x="1188528" y="41561"/>
                    <a:pt x="1189559" y="41599"/>
                    <a:pt x="1190569" y="41561"/>
                  </a:cubicBezTo>
                  <a:cubicBezTo>
                    <a:pt x="1190731" y="41347"/>
                    <a:pt x="1190920" y="41180"/>
                    <a:pt x="1191091" y="40996"/>
                  </a:cubicBezTo>
                  <a:cubicBezTo>
                    <a:pt x="1191459" y="40876"/>
                    <a:pt x="1191844" y="40786"/>
                    <a:pt x="1192238" y="40705"/>
                  </a:cubicBezTo>
                  <a:cubicBezTo>
                    <a:pt x="1193928" y="38899"/>
                    <a:pt x="1195567" y="37029"/>
                    <a:pt x="1197360" y="35309"/>
                  </a:cubicBezTo>
                  <a:cubicBezTo>
                    <a:pt x="1199717" y="33020"/>
                    <a:pt x="1200239" y="32194"/>
                    <a:pt x="1197206" y="30007"/>
                  </a:cubicBezTo>
                  <a:cubicBezTo>
                    <a:pt x="1196277" y="29336"/>
                    <a:pt x="1195378" y="28634"/>
                    <a:pt x="1194441" y="27983"/>
                  </a:cubicBezTo>
                  <a:cubicBezTo>
                    <a:pt x="1193983" y="27658"/>
                    <a:pt x="1193487" y="27183"/>
                    <a:pt x="1192982" y="27149"/>
                  </a:cubicBezTo>
                  <a:cubicBezTo>
                    <a:pt x="1188356" y="26768"/>
                    <a:pt x="1184920" y="23234"/>
                    <a:pt x="1180543" y="22459"/>
                  </a:cubicBezTo>
                  <a:cubicBezTo>
                    <a:pt x="1177329" y="21860"/>
                    <a:pt x="1175468" y="20225"/>
                    <a:pt x="1174569" y="17268"/>
                  </a:cubicBezTo>
                  <a:cubicBezTo>
                    <a:pt x="1173842" y="14787"/>
                    <a:pt x="1171972" y="13567"/>
                    <a:pt x="1169687" y="13075"/>
                  </a:cubicBezTo>
                  <a:cubicBezTo>
                    <a:pt x="1165305" y="12099"/>
                    <a:pt x="1160628" y="11954"/>
                    <a:pt x="1156516" y="10366"/>
                  </a:cubicBezTo>
                  <a:cubicBezTo>
                    <a:pt x="1151710" y="8496"/>
                    <a:pt x="1147859" y="9053"/>
                    <a:pt x="1143683" y="11757"/>
                  </a:cubicBezTo>
                  <a:cubicBezTo>
                    <a:pt x="1140842" y="13593"/>
                    <a:pt x="1138912" y="11988"/>
                    <a:pt x="1138723" y="7675"/>
                  </a:cubicBezTo>
                  <a:cubicBezTo>
                    <a:pt x="1138676" y="6537"/>
                    <a:pt x="1139203" y="5090"/>
                    <a:pt x="1138120" y="4799"/>
                  </a:cubicBezTo>
                  <a:cubicBezTo>
                    <a:pt x="1132086" y="3203"/>
                    <a:pt x="1126019" y="1693"/>
                    <a:pt x="1119900" y="452"/>
                  </a:cubicBezTo>
                  <a:cubicBezTo>
                    <a:pt x="1117739" y="15"/>
                    <a:pt x="1115381" y="473"/>
                    <a:pt x="1113113" y="584"/>
                  </a:cubicBezTo>
                  <a:cubicBezTo>
                    <a:pt x="1111038" y="679"/>
                    <a:pt x="1108898" y="2835"/>
                    <a:pt x="1108667" y="4992"/>
                  </a:cubicBezTo>
                  <a:cubicBezTo>
                    <a:pt x="1108235" y="8924"/>
                    <a:pt x="1107850" y="12848"/>
                    <a:pt x="1107349" y="16755"/>
                  </a:cubicBezTo>
                  <a:cubicBezTo>
                    <a:pt x="1107298" y="17162"/>
                    <a:pt x="1106673" y="17636"/>
                    <a:pt x="1106224" y="17769"/>
                  </a:cubicBezTo>
                  <a:cubicBezTo>
                    <a:pt x="1105073" y="18129"/>
                    <a:pt x="1104003" y="17615"/>
                    <a:pt x="1103772" y="16357"/>
                  </a:cubicBezTo>
                  <a:cubicBezTo>
                    <a:pt x="1103459" y="14680"/>
                    <a:pt x="1103541" y="12964"/>
                    <a:pt x="1103421" y="11265"/>
                  </a:cubicBezTo>
                  <a:cubicBezTo>
                    <a:pt x="1103387" y="10696"/>
                    <a:pt x="1103485" y="9951"/>
                    <a:pt x="1103151" y="9626"/>
                  </a:cubicBezTo>
                  <a:cubicBezTo>
                    <a:pt x="1102398" y="8864"/>
                    <a:pt x="1101354" y="7666"/>
                    <a:pt x="1100575" y="7782"/>
                  </a:cubicBezTo>
                  <a:cubicBezTo>
                    <a:pt x="1095697" y="8467"/>
                    <a:pt x="1093600" y="5052"/>
                    <a:pt x="1090935" y="2044"/>
                  </a:cubicBezTo>
                  <a:cubicBezTo>
                    <a:pt x="1088902" y="-254"/>
                    <a:pt x="1085967" y="-494"/>
                    <a:pt x="1083091" y="726"/>
                  </a:cubicBezTo>
                  <a:cubicBezTo>
                    <a:pt x="1080164" y="1967"/>
                    <a:pt x="1078705" y="4384"/>
                    <a:pt x="1078688" y="7401"/>
                  </a:cubicBezTo>
                  <a:cubicBezTo>
                    <a:pt x="1078679" y="9630"/>
                    <a:pt x="1079385" y="11843"/>
                    <a:pt x="1079612" y="14055"/>
                  </a:cubicBezTo>
                  <a:cubicBezTo>
                    <a:pt x="1079659" y="14457"/>
                    <a:pt x="1079009" y="15120"/>
                    <a:pt x="1078555" y="15313"/>
                  </a:cubicBezTo>
                  <a:cubicBezTo>
                    <a:pt x="1078115" y="15480"/>
                    <a:pt x="1077169" y="15351"/>
                    <a:pt x="1076989" y="15048"/>
                  </a:cubicBezTo>
                  <a:cubicBezTo>
                    <a:pt x="1075406" y="12108"/>
                    <a:pt x="1074139" y="8963"/>
                    <a:pt x="1072380" y="6117"/>
                  </a:cubicBezTo>
                  <a:cubicBezTo>
                    <a:pt x="1070395" y="2921"/>
                    <a:pt x="1066240" y="3451"/>
                    <a:pt x="1064357" y="6960"/>
                  </a:cubicBezTo>
                  <a:cubicBezTo>
                    <a:pt x="1062487" y="10431"/>
                    <a:pt x="1062470" y="10503"/>
                    <a:pt x="1059967" y="9699"/>
                  </a:cubicBezTo>
                  <a:cubicBezTo>
                    <a:pt x="1059428" y="9545"/>
                    <a:pt x="1058918" y="9211"/>
                    <a:pt x="1058384" y="9074"/>
                  </a:cubicBezTo>
                  <a:cubicBezTo>
                    <a:pt x="1055067" y="8218"/>
                    <a:pt x="1052025" y="10024"/>
                    <a:pt x="1052787" y="12964"/>
                  </a:cubicBezTo>
                  <a:cubicBezTo>
                    <a:pt x="1053942" y="17423"/>
                    <a:pt x="1052333" y="19810"/>
                    <a:pt x="1048965" y="22343"/>
                  </a:cubicBezTo>
                  <a:cubicBezTo>
                    <a:pt x="1047369" y="23546"/>
                    <a:pt x="1047057" y="26344"/>
                    <a:pt x="1045880" y="28253"/>
                  </a:cubicBezTo>
                  <a:cubicBezTo>
                    <a:pt x="1044477" y="30487"/>
                    <a:pt x="1039624" y="30080"/>
                    <a:pt x="1038516" y="27778"/>
                  </a:cubicBezTo>
                  <a:cubicBezTo>
                    <a:pt x="1036342" y="23204"/>
                    <a:pt x="1034553" y="18398"/>
                    <a:pt x="1031879" y="14128"/>
                  </a:cubicBezTo>
                  <a:cubicBezTo>
                    <a:pt x="1030929" y="12600"/>
                    <a:pt x="1027972" y="12104"/>
                    <a:pt x="1025837" y="11569"/>
                  </a:cubicBezTo>
                  <a:cubicBezTo>
                    <a:pt x="1024005" y="11132"/>
                    <a:pt x="1021622" y="12891"/>
                    <a:pt x="1021186" y="15630"/>
                  </a:cubicBezTo>
                  <a:cubicBezTo>
                    <a:pt x="1020655" y="18916"/>
                    <a:pt x="1019444" y="20859"/>
                    <a:pt x="1016055" y="21252"/>
                  </a:cubicBezTo>
                  <a:cubicBezTo>
                    <a:pt x="1014947" y="21385"/>
                    <a:pt x="1013697" y="21620"/>
                    <a:pt x="1012867" y="22266"/>
                  </a:cubicBezTo>
                  <a:cubicBezTo>
                    <a:pt x="1012080" y="22878"/>
                    <a:pt x="1011095" y="24312"/>
                    <a:pt x="1011327" y="24975"/>
                  </a:cubicBezTo>
                  <a:cubicBezTo>
                    <a:pt x="1012743" y="29109"/>
                    <a:pt x="1014472" y="33157"/>
                    <a:pt x="1016093" y="37218"/>
                  </a:cubicBezTo>
                  <a:cubicBezTo>
                    <a:pt x="1016299" y="37201"/>
                    <a:pt x="1016483" y="37218"/>
                    <a:pt x="1016684" y="37201"/>
                  </a:cubicBezTo>
                  <a:lnTo>
                    <a:pt x="1017035" y="38493"/>
                  </a:lnTo>
                  <a:lnTo>
                    <a:pt x="1016252" y="37616"/>
                  </a:lnTo>
                  <a:cubicBezTo>
                    <a:pt x="1016209" y="37483"/>
                    <a:pt x="1016149" y="37354"/>
                    <a:pt x="1016093" y="37218"/>
                  </a:cubicBezTo>
                  <a:cubicBezTo>
                    <a:pt x="1013385" y="37427"/>
                    <a:pt x="1011057" y="36802"/>
                    <a:pt x="1009247" y="34338"/>
                  </a:cubicBezTo>
                  <a:cubicBezTo>
                    <a:pt x="1007873" y="32455"/>
                    <a:pt x="1005849" y="31175"/>
                    <a:pt x="1003376" y="32036"/>
                  </a:cubicBezTo>
                  <a:cubicBezTo>
                    <a:pt x="1001493" y="32682"/>
                    <a:pt x="1000038" y="32168"/>
                    <a:pt x="998887" y="30906"/>
                  </a:cubicBezTo>
                  <a:cubicBezTo>
                    <a:pt x="997745" y="29665"/>
                    <a:pt x="997009" y="28090"/>
                    <a:pt x="995943" y="26772"/>
                  </a:cubicBezTo>
                  <a:cubicBezTo>
                    <a:pt x="994146" y="24522"/>
                    <a:pt x="992028" y="24183"/>
                    <a:pt x="990115" y="25891"/>
                  </a:cubicBezTo>
                  <a:cubicBezTo>
                    <a:pt x="988438" y="27397"/>
                    <a:pt x="986987" y="29130"/>
                    <a:pt x="985370" y="30696"/>
                  </a:cubicBezTo>
                  <a:cubicBezTo>
                    <a:pt x="984343" y="31732"/>
                    <a:pt x="983333" y="31556"/>
                    <a:pt x="982353" y="30491"/>
                  </a:cubicBezTo>
                  <a:cubicBezTo>
                    <a:pt x="980243" y="28214"/>
                    <a:pt x="977556" y="27564"/>
                    <a:pt x="974612" y="28274"/>
                  </a:cubicBezTo>
                  <a:cubicBezTo>
                    <a:pt x="968531" y="29729"/>
                    <a:pt x="962532" y="31479"/>
                    <a:pt x="957226" y="34933"/>
                  </a:cubicBezTo>
                  <a:cubicBezTo>
                    <a:pt x="955818" y="35818"/>
                    <a:pt x="954633" y="37102"/>
                    <a:pt x="953469" y="38326"/>
                  </a:cubicBezTo>
                  <a:cubicBezTo>
                    <a:pt x="951227" y="40671"/>
                    <a:pt x="951954" y="45224"/>
                    <a:pt x="954937" y="47111"/>
                  </a:cubicBezTo>
                  <a:cubicBezTo>
                    <a:pt x="955741" y="47633"/>
                    <a:pt x="956785" y="47761"/>
                    <a:pt x="957774" y="48009"/>
                  </a:cubicBezTo>
                  <a:cubicBezTo>
                    <a:pt x="957735" y="47877"/>
                    <a:pt x="957727" y="47740"/>
                    <a:pt x="957697" y="47633"/>
                  </a:cubicBezTo>
                  <a:cubicBezTo>
                    <a:pt x="958022" y="47569"/>
                    <a:pt x="958334" y="47534"/>
                    <a:pt x="958651" y="47479"/>
                  </a:cubicBezTo>
                  <a:cubicBezTo>
                    <a:pt x="959434" y="46469"/>
                    <a:pt x="960213" y="45455"/>
                    <a:pt x="961073" y="44526"/>
                  </a:cubicBezTo>
                  <a:cubicBezTo>
                    <a:pt x="961321" y="44252"/>
                    <a:pt x="962190" y="44158"/>
                    <a:pt x="962485" y="44385"/>
                  </a:cubicBezTo>
                  <a:cubicBezTo>
                    <a:pt x="963538" y="45130"/>
                    <a:pt x="963491" y="46238"/>
                    <a:pt x="962254" y="46696"/>
                  </a:cubicBezTo>
                  <a:cubicBezTo>
                    <a:pt x="961120" y="47132"/>
                    <a:pt x="959879" y="47286"/>
                    <a:pt x="958651" y="47479"/>
                  </a:cubicBezTo>
                  <a:cubicBezTo>
                    <a:pt x="958488" y="47684"/>
                    <a:pt x="958309" y="47894"/>
                    <a:pt x="958150" y="48104"/>
                  </a:cubicBezTo>
                  <a:cubicBezTo>
                    <a:pt x="958022" y="48069"/>
                    <a:pt x="957889" y="48048"/>
                    <a:pt x="957774" y="48005"/>
                  </a:cubicBezTo>
                  <a:cubicBezTo>
                    <a:pt x="958142" y="50063"/>
                    <a:pt x="958347" y="52169"/>
                    <a:pt x="958998" y="54133"/>
                  </a:cubicBezTo>
                  <a:cubicBezTo>
                    <a:pt x="960311" y="58117"/>
                    <a:pt x="960465" y="58117"/>
                    <a:pt x="959109" y="59529"/>
                  </a:cubicBezTo>
                  <a:cubicBezTo>
                    <a:pt x="957962" y="60731"/>
                    <a:pt x="956670" y="61818"/>
                    <a:pt x="955664" y="63132"/>
                  </a:cubicBezTo>
                  <a:cubicBezTo>
                    <a:pt x="953080" y="66504"/>
                    <a:pt x="954231" y="70205"/>
                    <a:pt x="958433" y="72439"/>
                  </a:cubicBezTo>
                  <a:cubicBezTo>
                    <a:pt x="959203" y="72854"/>
                    <a:pt x="959948" y="73350"/>
                    <a:pt x="960709" y="73808"/>
                  </a:cubicBezTo>
                  <a:cubicBezTo>
                    <a:pt x="960196" y="74013"/>
                    <a:pt x="959717" y="74322"/>
                    <a:pt x="959186" y="74420"/>
                  </a:cubicBezTo>
                  <a:cubicBezTo>
                    <a:pt x="958078" y="74587"/>
                    <a:pt x="956914" y="74518"/>
                    <a:pt x="955870" y="74818"/>
                  </a:cubicBezTo>
                  <a:cubicBezTo>
                    <a:pt x="952570" y="75789"/>
                    <a:pt x="951419" y="77869"/>
                    <a:pt x="951946" y="81057"/>
                  </a:cubicBezTo>
                  <a:cubicBezTo>
                    <a:pt x="952703" y="85605"/>
                    <a:pt x="954577" y="89444"/>
                    <a:pt x="957876" y="92777"/>
                  </a:cubicBezTo>
                  <a:cubicBezTo>
                    <a:pt x="960872" y="95807"/>
                    <a:pt x="964304" y="96637"/>
                    <a:pt x="968279" y="96196"/>
                  </a:cubicBezTo>
                  <a:cubicBezTo>
                    <a:pt x="968228" y="96063"/>
                    <a:pt x="968193" y="95927"/>
                    <a:pt x="968138" y="95794"/>
                  </a:cubicBezTo>
                  <a:cubicBezTo>
                    <a:pt x="968574" y="95657"/>
                    <a:pt x="968840" y="95349"/>
                    <a:pt x="969208" y="95148"/>
                  </a:cubicBezTo>
                  <a:cubicBezTo>
                    <a:pt x="968989" y="95490"/>
                    <a:pt x="968673" y="95760"/>
                    <a:pt x="968519" y="96196"/>
                  </a:cubicBezTo>
                  <a:cubicBezTo>
                    <a:pt x="968442" y="96196"/>
                    <a:pt x="968365" y="96196"/>
                    <a:pt x="968279" y="96196"/>
                  </a:cubicBezTo>
                  <a:cubicBezTo>
                    <a:pt x="969053" y="98100"/>
                    <a:pt x="969541" y="100291"/>
                    <a:pt x="970846" y="101721"/>
                  </a:cubicBezTo>
                  <a:cubicBezTo>
                    <a:pt x="975066" y="106415"/>
                    <a:pt x="980624" y="108683"/>
                    <a:pt x="986795" y="109752"/>
                  </a:cubicBezTo>
                  <a:cubicBezTo>
                    <a:pt x="991459" y="110535"/>
                    <a:pt x="995216" y="108516"/>
                    <a:pt x="999067" y="106573"/>
                  </a:cubicBezTo>
                  <a:cubicBezTo>
                    <a:pt x="999011" y="106402"/>
                    <a:pt x="998999" y="106188"/>
                    <a:pt x="998921" y="106021"/>
                  </a:cubicBezTo>
                  <a:cubicBezTo>
                    <a:pt x="999452" y="105773"/>
                    <a:pt x="1000180" y="105353"/>
                    <a:pt x="999332" y="106440"/>
                  </a:cubicBezTo>
                  <a:cubicBezTo>
                    <a:pt x="999238" y="106479"/>
                    <a:pt x="999153" y="106534"/>
                    <a:pt x="999063" y="106577"/>
                  </a:cubicBezTo>
                  <a:cubicBezTo>
                    <a:pt x="999619" y="108481"/>
                    <a:pt x="999272" y="110771"/>
                    <a:pt x="1001112" y="112102"/>
                  </a:cubicBezTo>
                  <a:cubicBezTo>
                    <a:pt x="1007283" y="116548"/>
                    <a:pt x="1014395" y="118285"/>
                    <a:pt x="1021643" y="116642"/>
                  </a:cubicBezTo>
                  <a:cubicBezTo>
                    <a:pt x="1029055" y="114968"/>
                    <a:pt x="1037099" y="113758"/>
                    <a:pt x="1041721" y="106308"/>
                  </a:cubicBezTo>
                  <a:cubicBezTo>
                    <a:pt x="1042872" y="104455"/>
                    <a:pt x="1044652" y="103693"/>
                    <a:pt x="1046659" y="103355"/>
                  </a:cubicBezTo>
                  <a:cubicBezTo>
                    <a:pt x="1046753" y="103162"/>
                    <a:pt x="1046830" y="102974"/>
                    <a:pt x="1046916" y="102803"/>
                  </a:cubicBezTo>
                  <a:lnTo>
                    <a:pt x="1047279" y="103167"/>
                  </a:lnTo>
                  <a:cubicBezTo>
                    <a:pt x="1047057" y="103201"/>
                    <a:pt x="1046877" y="103317"/>
                    <a:pt x="1046659" y="103359"/>
                  </a:cubicBezTo>
                  <a:cubicBezTo>
                    <a:pt x="1046312" y="104142"/>
                    <a:pt x="1045949" y="104926"/>
                    <a:pt x="1045585" y="105717"/>
                  </a:cubicBezTo>
                  <a:cubicBezTo>
                    <a:pt x="1045354" y="106196"/>
                    <a:pt x="1045020" y="106637"/>
                    <a:pt x="1044866" y="107133"/>
                  </a:cubicBezTo>
                  <a:cubicBezTo>
                    <a:pt x="1044164" y="109247"/>
                    <a:pt x="1045281" y="111686"/>
                    <a:pt x="1047057" y="112470"/>
                  </a:cubicBezTo>
                  <a:cubicBezTo>
                    <a:pt x="1050245" y="113869"/>
                    <a:pt x="1054229" y="113026"/>
                    <a:pt x="1056852" y="115880"/>
                  </a:cubicBezTo>
                  <a:cubicBezTo>
                    <a:pt x="1057104" y="115901"/>
                    <a:pt x="1057352" y="115918"/>
                    <a:pt x="1057609" y="115918"/>
                  </a:cubicBezTo>
                  <a:lnTo>
                    <a:pt x="1057960" y="116779"/>
                  </a:lnTo>
                  <a:lnTo>
                    <a:pt x="1057314" y="116291"/>
                  </a:lnTo>
                  <a:cubicBezTo>
                    <a:pt x="1057185" y="116094"/>
                    <a:pt x="1056993" y="116060"/>
                    <a:pt x="1056852" y="115884"/>
                  </a:cubicBezTo>
                  <a:cubicBezTo>
                    <a:pt x="1045153" y="115165"/>
                    <a:pt x="1033612" y="115238"/>
                    <a:pt x="1022709" y="120767"/>
                  </a:cubicBezTo>
                  <a:cubicBezTo>
                    <a:pt x="1017985" y="123167"/>
                    <a:pt x="1012867" y="122774"/>
                    <a:pt x="1007745" y="121267"/>
                  </a:cubicBezTo>
                  <a:cubicBezTo>
                    <a:pt x="1004523" y="120309"/>
                    <a:pt x="1001078" y="120048"/>
                    <a:pt x="997706" y="119581"/>
                  </a:cubicBezTo>
                  <a:cubicBezTo>
                    <a:pt x="995900" y="119355"/>
                    <a:pt x="992837" y="121699"/>
                    <a:pt x="992695" y="123394"/>
                  </a:cubicBezTo>
                  <a:cubicBezTo>
                    <a:pt x="992336" y="127917"/>
                    <a:pt x="992062" y="132432"/>
                    <a:pt x="991758" y="136954"/>
                  </a:cubicBezTo>
                  <a:cubicBezTo>
                    <a:pt x="991647" y="138512"/>
                    <a:pt x="991074" y="139205"/>
                    <a:pt x="990256" y="138743"/>
                  </a:cubicBezTo>
                  <a:cubicBezTo>
                    <a:pt x="989846" y="138512"/>
                    <a:pt x="989495" y="137883"/>
                    <a:pt x="989435" y="137412"/>
                  </a:cubicBezTo>
                  <a:cubicBezTo>
                    <a:pt x="987830" y="125739"/>
                    <a:pt x="981189" y="117848"/>
                    <a:pt x="970979" y="112602"/>
                  </a:cubicBezTo>
                  <a:cubicBezTo>
                    <a:pt x="970461" y="112333"/>
                    <a:pt x="970003" y="112012"/>
                    <a:pt x="969524" y="111721"/>
                  </a:cubicBezTo>
                  <a:cubicBezTo>
                    <a:pt x="967128" y="110274"/>
                    <a:pt x="963790" y="110600"/>
                    <a:pt x="961694" y="112679"/>
                  </a:cubicBezTo>
                  <a:cubicBezTo>
                    <a:pt x="958270" y="116090"/>
                    <a:pt x="954945" y="119607"/>
                    <a:pt x="951586" y="123073"/>
                  </a:cubicBezTo>
                  <a:cubicBezTo>
                    <a:pt x="952648" y="125071"/>
                    <a:pt x="953717" y="127288"/>
                    <a:pt x="952498" y="129342"/>
                  </a:cubicBezTo>
                  <a:cubicBezTo>
                    <a:pt x="950624" y="132547"/>
                    <a:pt x="950298" y="135615"/>
                    <a:pt x="951762" y="138974"/>
                  </a:cubicBezTo>
                  <a:cubicBezTo>
                    <a:pt x="953627" y="143279"/>
                    <a:pt x="953910" y="147567"/>
                    <a:pt x="952476" y="152149"/>
                  </a:cubicBezTo>
                  <a:cubicBezTo>
                    <a:pt x="951304" y="155885"/>
                    <a:pt x="950880" y="159873"/>
                    <a:pt x="949905" y="163682"/>
                  </a:cubicBezTo>
                  <a:cubicBezTo>
                    <a:pt x="949669" y="164602"/>
                    <a:pt x="948664" y="165646"/>
                    <a:pt x="947782" y="165992"/>
                  </a:cubicBezTo>
                  <a:cubicBezTo>
                    <a:pt x="943610" y="167558"/>
                    <a:pt x="944342" y="171007"/>
                    <a:pt x="944282" y="174174"/>
                  </a:cubicBezTo>
                  <a:cubicBezTo>
                    <a:pt x="944393" y="174174"/>
                    <a:pt x="944509" y="174153"/>
                    <a:pt x="944611" y="174153"/>
                  </a:cubicBezTo>
                  <a:cubicBezTo>
                    <a:pt x="945938" y="175453"/>
                    <a:pt x="947256" y="176767"/>
                    <a:pt x="948574" y="178085"/>
                  </a:cubicBezTo>
                  <a:cubicBezTo>
                    <a:pt x="948950" y="178462"/>
                    <a:pt x="949370" y="178791"/>
                    <a:pt x="949772" y="179108"/>
                  </a:cubicBezTo>
                  <a:cubicBezTo>
                    <a:pt x="951163" y="179707"/>
                    <a:pt x="952541" y="180293"/>
                    <a:pt x="953931" y="180892"/>
                  </a:cubicBezTo>
                  <a:cubicBezTo>
                    <a:pt x="954483" y="180948"/>
                    <a:pt x="955048" y="180986"/>
                    <a:pt x="955647" y="180926"/>
                  </a:cubicBezTo>
                  <a:cubicBezTo>
                    <a:pt x="955647" y="181157"/>
                    <a:pt x="955630" y="181384"/>
                    <a:pt x="955609" y="181598"/>
                  </a:cubicBezTo>
                  <a:cubicBezTo>
                    <a:pt x="956452" y="181919"/>
                    <a:pt x="957307" y="182223"/>
                    <a:pt x="958095" y="182664"/>
                  </a:cubicBezTo>
                  <a:cubicBezTo>
                    <a:pt x="958454" y="182856"/>
                    <a:pt x="958835" y="183447"/>
                    <a:pt x="958797" y="183828"/>
                  </a:cubicBezTo>
                  <a:cubicBezTo>
                    <a:pt x="958779" y="184264"/>
                    <a:pt x="958403" y="184837"/>
                    <a:pt x="958013" y="185086"/>
                  </a:cubicBezTo>
                  <a:cubicBezTo>
                    <a:pt x="956892" y="185770"/>
                    <a:pt x="955904" y="185411"/>
                    <a:pt x="955651" y="184093"/>
                  </a:cubicBezTo>
                  <a:cubicBezTo>
                    <a:pt x="955480" y="183297"/>
                    <a:pt x="955566" y="182433"/>
                    <a:pt x="955613" y="181598"/>
                  </a:cubicBezTo>
                  <a:cubicBezTo>
                    <a:pt x="955459" y="181538"/>
                    <a:pt x="955309" y="181461"/>
                    <a:pt x="955168" y="181405"/>
                  </a:cubicBezTo>
                  <a:cubicBezTo>
                    <a:pt x="954757" y="181230"/>
                    <a:pt x="954346" y="181059"/>
                    <a:pt x="953935" y="180892"/>
                  </a:cubicBezTo>
                  <a:cubicBezTo>
                    <a:pt x="952391" y="180695"/>
                    <a:pt x="951013" y="180071"/>
                    <a:pt x="949776" y="179108"/>
                  </a:cubicBezTo>
                  <a:cubicBezTo>
                    <a:pt x="949241" y="178885"/>
                    <a:pt x="948685" y="178658"/>
                    <a:pt x="948155" y="178427"/>
                  </a:cubicBezTo>
                  <a:cubicBezTo>
                    <a:pt x="946862" y="177126"/>
                    <a:pt x="945561" y="175830"/>
                    <a:pt x="944286" y="174538"/>
                  </a:cubicBezTo>
                  <a:cubicBezTo>
                    <a:pt x="944286" y="174426"/>
                    <a:pt x="944286" y="174285"/>
                    <a:pt x="944286" y="174174"/>
                  </a:cubicBezTo>
                  <a:cubicBezTo>
                    <a:pt x="940910" y="174401"/>
                    <a:pt x="937551" y="174632"/>
                    <a:pt x="934188" y="174884"/>
                  </a:cubicBezTo>
                  <a:cubicBezTo>
                    <a:pt x="932613" y="176219"/>
                    <a:pt x="930726" y="176750"/>
                    <a:pt x="928659" y="176934"/>
                  </a:cubicBezTo>
                  <a:cubicBezTo>
                    <a:pt x="924838" y="177319"/>
                    <a:pt x="921042" y="177854"/>
                    <a:pt x="917225" y="178329"/>
                  </a:cubicBezTo>
                  <a:cubicBezTo>
                    <a:pt x="915586" y="184332"/>
                    <a:pt x="911983" y="188890"/>
                    <a:pt x="906827" y="192398"/>
                  </a:cubicBezTo>
                  <a:cubicBezTo>
                    <a:pt x="903293" y="194782"/>
                    <a:pt x="902141" y="198577"/>
                    <a:pt x="901393" y="202527"/>
                  </a:cubicBezTo>
                  <a:cubicBezTo>
                    <a:pt x="901020" y="204495"/>
                    <a:pt x="902848" y="207144"/>
                    <a:pt x="904974" y="207598"/>
                  </a:cubicBezTo>
                  <a:cubicBezTo>
                    <a:pt x="906053" y="207829"/>
                    <a:pt x="907191" y="207730"/>
                    <a:pt x="908286" y="207885"/>
                  </a:cubicBezTo>
                  <a:cubicBezTo>
                    <a:pt x="913541" y="208569"/>
                    <a:pt x="915154" y="210349"/>
                    <a:pt x="915133" y="215219"/>
                  </a:cubicBezTo>
                  <a:cubicBezTo>
                    <a:pt x="915116" y="217414"/>
                    <a:pt x="915599" y="219665"/>
                    <a:pt x="915240" y="221800"/>
                  </a:cubicBezTo>
                  <a:cubicBezTo>
                    <a:pt x="914808" y="224526"/>
                    <a:pt x="914157" y="227346"/>
                    <a:pt x="911795" y="229259"/>
                  </a:cubicBezTo>
                  <a:cubicBezTo>
                    <a:pt x="911414" y="229562"/>
                    <a:pt x="910785" y="229695"/>
                    <a:pt x="910272" y="229695"/>
                  </a:cubicBezTo>
                  <a:cubicBezTo>
                    <a:pt x="909792" y="229674"/>
                    <a:pt x="908937" y="229447"/>
                    <a:pt x="908877" y="229186"/>
                  </a:cubicBezTo>
                  <a:cubicBezTo>
                    <a:pt x="908102" y="225352"/>
                    <a:pt x="907790" y="221364"/>
                    <a:pt x="906570" y="217684"/>
                  </a:cubicBezTo>
                  <a:cubicBezTo>
                    <a:pt x="905950" y="215797"/>
                    <a:pt x="904011" y="213914"/>
                    <a:pt x="902184" y="212934"/>
                  </a:cubicBezTo>
                  <a:cubicBezTo>
                    <a:pt x="898560" y="210974"/>
                    <a:pt x="894555" y="211128"/>
                    <a:pt x="890776" y="212801"/>
                  </a:cubicBezTo>
                  <a:cubicBezTo>
                    <a:pt x="889831" y="213220"/>
                    <a:pt x="888859" y="214136"/>
                    <a:pt x="888414" y="215073"/>
                  </a:cubicBezTo>
                  <a:cubicBezTo>
                    <a:pt x="887721" y="216580"/>
                    <a:pt x="887126" y="218257"/>
                    <a:pt x="887041" y="219896"/>
                  </a:cubicBezTo>
                  <a:cubicBezTo>
                    <a:pt x="886711" y="226494"/>
                    <a:pt x="888594" y="232862"/>
                    <a:pt x="889484" y="239344"/>
                  </a:cubicBezTo>
                  <a:cubicBezTo>
                    <a:pt x="889630" y="239327"/>
                    <a:pt x="889766" y="239284"/>
                    <a:pt x="889925" y="239263"/>
                  </a:cubicBezTo>
                  <a:lnTo>
                    <a:pt x="889527" y="239665"/>
                  </a:lnTo>
                  <a:cubicBezTo>
                    <a:pt x="889522" y="239554"/>
                    <a:pt x="889497" y="239460"/>
                    <a:pt x="889484" y="239340"/>
                  </a:cubicBezTo>
                  <a:cubicBezTo>
                    <a:pt x="887918" y="239533"/>
                    <a:pt x="886317" y="239952"/>
                    <a:pt x="884871" y="239640"/>
                  </a:cubicBezTo>
                  <a:cubicBezTo>
                    <a:pt x="874725" y="237543"/>
                    <a:pt x="865919" y="240996"/>
                    <a:pt x="857412" y="245878"/>
                  </a:cubicBezTo>
                  <a:cubicBezTo>
                    <a:pt x="856916" y="246165"/>
                    <a:pt x="856325" y="246298"/>
                    <a:pt x="855885" y="246644"/>
                  </a:cubicBezTo>
                  <a:cubicBezTo>
                    <a:pt x="854550" y="247663"/>
                    <a:pt x="853215" y="248715"/>
                    <a:pt x="851961" y="249858"/>
                  </a:cubicBezTo>
                  <a:cubicBezTo>
                    <a:pt x="849843" y="251792"/>
                    <a:pt x="849175" y="249460"/>
                    <a:pt x="848011" y="248587"/>
                  </a:cubicBezTo>
                  <a:cubicBezTo>
                    <a:pt x="845362" y="246602"/>
                    <a:pt x="843163" y="246503"/>
                    <a:pt x="842251" y="248283"/>
                  </a:cubicBezTo>
                  <a:cubicBezTo>
                    <a:pt x="840390" y="251861"/>
                    <a:pt x="840694" y="257432"/>
                    <a:pt x="843129" y="259353"/>
                  </a:cubicBezTo>
                  <a:cubicBezTo>
                    <a:pt x="848422" y="263568"/>
                    <a:pt x="853796" y="267804"/>
                    <a:pt x="860245" y="270047"/>
                  </a:cubicBezTo>
                  <a:cubicBezTo>
                    <a:pt x="867246" y="272533"/>
                    <a:pt x="873549" y="276251"/>
                    <a:pt x="879946" y="279850"/>
                  </a:cubicBezTo>
                  <a:cubicBezTo>
                    <a:pt x="881426" y="280693"/>
                    <a:pt x="882899" y="281553"/>
                    <a:pt x="884465" y="282195"/>
                  </a:cubicBezTo>
                  <a:cubicBezTo>
                    <a:pt x="887024" y="283248"/>
                    <a:pt x="890113" y="282884"/>
                    <a:pt x="891863" y="279816"/>
                  </a:cubicBezTo>
                  <a:cubicBezTo>
                    <a:pt x="892360" y="278960"/>
                    <a:pt x="893023" y="278173"/>
                    <a:pt x="893618" y="277368"/>
                  </a:cubicBezTo>
                  <a:cubicBezTo>
                    <a:pt x="893566" y="277394"/>
                    <a:pt x="893511" y="277415"/>
                    <a:pt x="893455" y="277415"/>
                  </a:cubicBezTo>
                  <a:lnTo>
                    <a:pt x="893019" y="276915"/>
                  </a:lnTo>
                  <a:lnTo>
                    <a:pt x="893844" y="277069"/>
                  </a:lnTo>
                  <a:cubicBezTo>
                    <a:pt x="893772" y="277167"/>
                    <a:pt x="893708" y="277278"/>
                    <a:pt x="893618" y="277372"/>
                  </a:cubicBezTo>
                  <a:cubicBezTo>
                    <a:pt x="896279" y="276898"/>
                    <a:pt x="898868" y="275926"/>
                    <a:pt x="901517" y="277903"/>
                  </a:cubicBezTo>
                  <a:cubicBezTo>
                    <a:pt x="907080" y="282045"/>
                    <a:pt x="913241" y="284313"/>
                    <a:pt x="920375" y="282965"/>
                  </a:cubicBezTo>
                  <a:cubicBezTo>
                    <a:pt x="921389" y="282773"/>
                    <a:pt x="922557" y="283380"/>
                    <a:pt x="923648" y="283629"/>
                  </a:cubicBezTo>
                  <a:cubicBezTo>
                    <a:pt x="926678" y="284258"/>
                    <a:pt x="927876" y="285828"/>
                    <a:pt x="928163" y="289581"/>
                  </a:cubicBezTo>
                  <a:cubicBezTo>
                    <a:pt x="928201" y="290128"/>
                    <a:pt x="927906" y="290728"/>
                    <a:pt x="927961" y="291279"/>
                  </a:cubicBezTo>
                  <a:cubicBezTo>
                    <a:pt x="928193" y="293642"/>
                    <a:pt x="930358" y="295606"/>
                    <a:pt x="932459" y="295114"/>
                  </a:cubicBezTo>
                  <a:cubicBezTo>
                    <a:pt x="936293" y="294232"/>
                    <a:pt x="940080" y="293162"/>
                    <a:pt x="943867" y="292097"/>
                  </a:cubicBezTo>
                  <a:cubicBezTo>
                    <a:pt x="946541" y="291357"/>
                    <a:pt x="948771" y="289345"/>
                    <a:pt x="951830" y="289696"/>
                  </a:cubicBezTo>
                  <a:cubicBezTo>
                    <a:pt x="958381" y="290419"/>
                    <a:pt x="961848" y="285554"/>
                    <a:pt x="965814" y="281686"/>
                  </a:cubicBezTo>
                  <a:cubicBezTo>
                    <a:pt x="966221" y="281318"/>
                    <a:pt x="966366" y="280710"/>
                    <a:pt x="966649" y="280218"/>
                  </a:cubicBezTo>
                  <a:cubicBezTo>
                    <a:pt x="969310" y="275413"/>
                    <a:pt x="968172" y="271977"/>
                    <a:pt x="962922" y="269482"/>
                  </a:cubicBezTo>
                  <a:cubicBezTo>
                    <a:pt x="961390" y="268759"/>
                    <a:pt x="959746" y="268382"/>
                    <a:pt x="959417" y="266397"/>
                  </a:cubicBezTo>
                  <a:cubicBezTo>
                    <a:pt x="959019" y="263992"/>
                    <a:pt x="959866" y="261878"/>
                    <a:pt x="961407" y="260201"/>
                  </a:cubicBezTo>
                  <a:cubicBezTo>
                    <a:pt x="962502" y="258972"/>
                    <a:pt x="963996" y="258040"/>
                    <a:pt x="965455" y="257278"/>
                  </a:cubicBezTo>
                  <a:cubicBezTo>
                    <a:pt x="968925" y="255412"/>
                    <a:pt x="972545" y="253795"/>
                    <a:pt x="976016" y="251925"/>
                  </a:cubicBezTo>
                  <a:cubicBezTo>
                    <a:pt x="980128" y="249708"/>
                    <a:pt x="983256" y="246542"/>
                    <a:pt x="984788" y="242010"/>
                  </a:cubicBezTo>
                  <a:cubicBezTo>
                    <a:pt x="985139" y="240919"/>
                    <a:pt x="985442" y="239832"/>
                    <a:pt x="985798" y="238771"/>
                  </a:cubicBezTo>
                  <a:cubicBezTo>
                    <a:pt x="985986" y="238236"/>
                    <a:pt x="986247" y="237714"/>
                    <a:pt x="986486" y="237222"/>
                  </a:cubicBezTo>
                  <a:cubicBezTo>
                    <a:pt x="987633" y="234761"/>
                    <a:pt x="989512" y="233349"/>
                    <a:pt x="991882" y="234304"/>
                  </a:cubicBezTo>
                  <a:cubicBezTo>
                    <a:pt x="997411" y="236554"/>
                    <a:pt x="1002999" y="235108"/>
                    <a:pt x="1008554" y="235108"/>
                  </a:cubicBezTo>
                  <a:cubicBezTo>
                    <a:pt x="1011053" y="235108"/>
                    <a:pt x="1012495" y="231616"/>
                    <a:pt x="1011442" y="228698"/>
                  </a:cubicBezTo>
                  <a:cubicBezTo>
                    <a:pt x="1011117" y="227816"/>
                    <a:pt x="1010766" y="226926"/>
                    <a:pt x="1010428" y="226045"/>
                  </a:cubicBezTo>
                  <a:cubicBezTo>
                    <a:pt x="1010227" y="226006"/>
                    <a:pt x="1010064" y="226045"/>
                    <a:pt x="1009846" y="225989"/>
                  </a:cubicBezTo>
                  <a:cubicBezTo>
                    <a:pt x="1009564" y="225946"/>
                    <a:pt x="1009324" y="225698"/>
                    <a:pt x="1009106" y="225416"/>
                  </a:cubicBezTo>
                  <a:cubicBezTo>
                    <a:pt x="1008430" y="225343"/>
                    <a:pt x="1007758" y="225240"/>
                    <a:pt x="1007086" y="225146"/>
                  </a:cubicBezTo>
                  <a:cubicBezTo>
                    <a:pt x="1008130" y="224025"/>
                    <a:pt x="1008588" y="224791"/>
                    <a:pt x="1009106" y="225416"/>
                  </a:cubicBezTo>
                  <a:cubicBezTo>
                    <a:pt x="1009491" y="225471"/>
                    <a:pt x="1009867" y="225514"/>
                    <a:pt x="1010248" y="225566"/>
                  </a:cubicBezTo>
                  <a:cubicBezTo>
                    <a:pt x="1010304" y="225741"/>
                    <a:pt x="1010377" y="225895"/>
                    <a:pt x="1010428" y="226045"/>
                  </a:cubicBezTo>
                  <a:cubicBezTo>
                    <a:pt x="1015597" y="226961"/>
                    <a:pt x="1020009" y="225626"/>
                    <a:pt x="1022773" y="220897"/>
                  </a:cubicBezTo>
                  <a:cubicBezTo>
                    <a:pt x="1024207" y="218458"/>
                    <a:pt x="1025922" y="216490"/>
                    <a:pt x="1027942" y="214568"/>
                  </a:cubicBezTo>
                  <a:cubicBezTo>
                    <a:pt x="1029940" y="212677"/>
                    <a:pt x="1031545" y="210375"/>
                    <a:pt x="1033244" y="208201"/>
                  </a:cubicBezTo>
                  <a:cubicBezTo>
                    <a:pt x="1035606" y="205150"/>
                    <a:pt x="1035452" y="201988"/>
                    <a:pt x="1033184" y="199048"/>
                  </a:cubicBezTo>
                  <a:cubicBezTo>
                    <a:pt x="1031541" y="196913"/>
                    <a:pt x="1030304" y="194773"/>
                    <a:pt x="1030595" y="192073"/>
                  </a:cubicBezTo>
                  <a:cubicBezTo>
                    <a:pt x="1030463" y="192018"/>
                    <a:pt x="1030326" y="191979"/>
                    <a:pt x="1030202" y="191919"/>
                  </a:cubicBezTo>
                  <a:cubicBezTo>
                    <a:pt x="1029876" y="191714"/>
                    <a:pt x="1029551" y="191483"/>
                    <a:pt x="1029222" y="191256"/>
                  </a:cubicBezTo>
                  <a:cubicBezTo>
                    <a:pt x="1029688" y="191333"/>
                    <a:pt x="1030155" y="191427"/>
                    <a:pt x="1030612" y="191500"/>
                  </a:cubicBezTo>
                  <a:cubicBezTo>
                    <a:pt x="1030574" y="191714"/>
                    <a:pt x="1030612" y="191885"/>
                    <a:pt x="1030600" y="192078"/>
                  </a:cubicBezTo>
                  <a:cubicBezTo>
                    <a:pt x="1033107" y="193049"/>
                    <a:pt x="1035572" y="194076"/>
                    <a:pt x="1038126" y="194898"/>
                  </a:cubicBezTo>
                  <a:cubicBezTo>
                    <a:pt x="1041216" y="195886"/>
                    <a:pt x="1043625" y="194136"/>
                    <a:pt x="1044074" y="190897"/>
                  </a:cubicBezTo>
                  <a:cubicBezTo>
                    <a:pt x="1044502" y="187833"/>
                    <a:pt x="1043843" y="185158"/>
                    <a:pt x="1041100" y="183571"/>
                  </a:cubicBezTo>
                  <a:cubicBezTo>
                    <a:pt x="1039188" y="182467"/>
                    <a:pt x="1036907" y="181975"/>
                    <a:pt x="1034810" y="181153"/>
                  </a:cubicBezTo>
                  <a:cubicBezTo>
                    <a:pt x="1034297" y="180965"/>
                    <a:pt x="1033834" y="180584"/>
                    <a:pt x="1033360" y="180272"/>
                  </a:cubicBezTo>
                  <a:cubicBezTo>
                    <a:pt x="1034104" y="179488"/>
                    <a:pt x="1034712" y="178406"/>
                    <a:pt x="1035632" y="177969"/>
                  </a:cubicBezTo>
                  <a:cubicBezTo>
                    <a:pt x="1037104" y="177285"/>
                    <a:pt x="1038909" y="176326"/>
                    <a:pt x="1040317" y="176630"/>
                  </a:cubicBezTo>
                  <a:cubicBezTo>
                    <a:pt x="1045392" y="177773"/>
                    <a:pt x="1050467" y="177447"/>
                    <a:pt x="1055542" y="177225"/>
                  </a:cubicBezTo>
                  <a:cubicBezTo>
                    <a:pt x="1058700" y="177071"/>
                    <a:pt x="1060823" y="175594"/>
                    <a:pt x="1061490" y="172338"/>
                  </a:cubicBezTo>
                  <a:cubicBezTo>
                    <a:pt x="1061721" y="171251"/>
                    <a:pt x="1062136" y="170182"/>
                    <a:pt x="1062462" y="169116"/>
                  </a:cubicBezTo>
                  <a:cubicBezTo>
                    <a:pt x="1063296" y="169630"/>
                    <a:pt x="1064156" y="170109"/>
                    <a:pt x="1064969" y="170644"/>
                  </a:cubicBezTo>
                  <a:cubicBezTo>
                    <a:pt x="1065919" y="171268"/>
                    <a:pt x="1066753" y="172056"/>
                    <a:pt x="1067742" y="172569"/>
                  </a:cubicBezTo>
                  <a:cubicBezTo>
                    <a:pt x="1075046" y="176343"/>
                    <a:pt x="1080002" y="175368"/>
                    <a:pt x="1085479" y="168902"/>
                  </a:cubicBezTo>
                  <a:cubicBezTo>
                    <a:pt x="1091268" y="162060"/>
                    <a:pt x="1097546" y="155616"/>
                    <a:pt x="1105368" y="151302"/>
                  </a:cubicBezTo>
                  <a:cubicBezTo>
                    <a:pt x="1109347" y="149107"/>
                    <a:pt x="1113528" y="147609"/>
                    <a:pt x="1116280" y="143733"/>
                  </a:cubicBezTo>
                  <a:cubicBezTo>
                    <a:pt x="1118008" y="141311"/>
                    <a:pt x="1120777" y="140301"/>
                    <a:pt x="1123460" y="139466"/>
                  </a:cubicBezTo>
                  <a:cubicBezTo>
                    <a:pt x="1132082" y="136779"/>
                    <a:pt x="1139536" y="130977"/>
                    <a:pt x="1148805" y="130022"/>
                  </a:cubicBezTo>
                  <a:cubicBezTo>
                    <a:pt x="1156563" y="125469"/>
                    <a:pt x="1164406" y="121011"/>
                    <a:pt x="1172057" y="116239"/>
                  </a:cubicBezTo>
                  <a:cubicBezTo>
                    <a:pt x="1173226" y="115520"/>
                    <a:pt x="1173649" y="113419"/>
                    <a:pt x="1174103" y="111862"/>
                  </a:cubicBezTo>
                  <a:cubicBezTo>
                    <a:pt x="1174638" y="110001"/>
                    <a:pt x="1173410" y="108978"/>
                    <a:pt x="1169725" y="107780"/>
                  </a:cubicBezTo>
                  <a:cubicBezTo>
                    <a:pt x="1167654" y="107112"/>
                    <a:pt x="1165643" y="106252"/>
                    <a:pt x="1163619" y="105469"/>
                  </a:cubicBezTo>
                  <a:cubicBezTo>
                    <a:pt x="1163563" y="105584"/>
                    <a:pt x="1163525" y="105679"/>
                    <a:pt x="1163469" y="105790"/>
                  </a:cubicBezTo>
                  <a:lnTo>
                    <a:pt x="1162952" y="106590"/>
                  </a:lnTo>
                  <a:lnTo>
                    <a:pt x="1163409" y="105388"/>
                  </a:lnTo>
                  <a:cubicBezTo>
                    <a:pt x="1163478" y="105405"/>
                    <a:pt x="1163542" y="105452"/>
                    <a:pt x="1163615" y="105469"/>
                  </a:cubicBezTo>
                  <a:cubicBezTo>
                    <a:pt x="1164436" y="103616"/>
                    <a:pt x="1164971" y="101827"/>
                    <a:pt x="1167928" y="101695"/>
                  </a:cubicBezTo>
                  <a:cubicBezTo>
                    <a:pt x="1176311" y="101275"/>
                    <a:pt x="1184702" y="100338"/>
                    <a:pt x="1193098" y="99598"/>
                  </a:cubicBezTo>
                  <a:cubicBezTo>
                    <a:pt x="1201129" y="95516"/>
                    <a:pt x="1209170" y="91438"/>
                    <a:pt x="1217197" y="87334"/>
                  </a:cubicBezTo>
                  <a:cubicBezTo>
                    <a:pt x="1218199" y="86821"/>
                    <a:pt x="1219393" y="86418"/>
                    <a:pt x="1220099" y="85614"/>
                  </a:cubicBezTo>
                  <a:cubicBezTo>
                    <a:pt x="1221947" y="83543"/>
                    <a:pt x="1224194" y="81502"/>
                    <a:pt x="1225122" y="78999"/>
                  </a:cubicBezTo>
                  <a:cubicBezTo>
                    <a:pt x="1226282" y="75930"/>
                    <a:pt x="1226641" y="72426"/>
                    <a:pt x="1226658" y="69101"/>
                  </a:cubicBezTo>
                  <a:cubicBezTo>
                    <a:pt x="1226676" y="65502"/>
                    <a:pt x="1225032" y="62494"/>
                    <a:pt x="1221370" y="61210"/>
                  </a:cubicBezTo>
                  <a:close/>
                  <a:moveTo>
                    <a:pt x="972340" y="92525"/>
                  </a:moveTo>
                  <a:cubicBezTo>
                    <a:pt x="971895" y="92696"/>
                    <a:pt x="971574" y="92987"/>
                    <a:pt x="971197" y="93214"/>
                  </a:cubicBezTo>
                  <a:cubicBezTo>
                    <a:pt x="971424" y="92829"/>
                    <a:pt x="971711" y="92508"/>
                    <a:pt x="971886" y="92063"/>
                  </a:cubicBezTo>
                  <a:lnTo>
                    <a:pt x="972627" y="91836"/>
                  </a:lnTo>
                  <a:lnTo>
                    <a:pt x="972340" y="92525"/>
                  </a:lnTo>
                  <a:close/>
                  <a:moveTo>
                    <a:pt x="916716" y="236452"/>
                  </a:moveTo>
                  <a:cubicBezTo>
                    <a:pt x="916481" y="236126"/>
                    <a:pt x="916267" y="235840"/>
                    <a:pt x="916036" y="235536"/>
                  </a:cubicBezTo>
                  <a:cubicBezTo>
                    <a:pt x="916391" y="235711"/>
                    <a:pt x="916755" y="235861"/>
                    <a:pt x="917105" y="236037"/>
                  </a:cubicBezTo>
                  <a:lnTo>
                    <a:pt x="917598" y="236623"/>
                  </a:lnTo>
                  <a:lnTo>
                    <a:pt x="916716" y="236452"/>
                  </a:lnTo>
                  <a:close/>
                  <a:moveTo>
                    <a:pt x="924512" y="208882"/>
                  </a:moveTo>
                  <a:lnTo>
                    <a:pt x="923657" y="209279"/>
                  </a:lnTo>
                  <a:lnTo>
                    <a:pt x="924136" y="208518"/>
                  </a:lnTo>
                  <a:lnTo>
                    <a:pt x="924919" y="208060"/>
                  </a:lnTo>
                  <a:lnTo>
                    <a:pt x="924512" y="208882"/>
                  </a:lnTo>
                  <a:close/>
                  <a:moveTo>
                    <a:pt x="942433" y="248390"/>
                  </a:moveTo>
                  <a:cubicBezTo>
                    <a:pt x="942365" y="248506"/>
                    <a:pt x="942232" y="248600"/>
                    <a:pt x="942134" y="248711"/>
                  </a:cubicBezTo>
                  <a:cubicBezTo>
                    <a:pt x="942001" y="249169"/>
                    <a:pt x="941856" y="249606"/>
                    <a:pt x="941719" y="250072"/>
                  </a:cubicBezTo>
                  <a:cubicBezTo>
                    <a:pt x="941291" y="250277"/>
                    <a:pt x="940854" y="250508"/>
                    <a:pt x="940435" y="250731"/>
                  </a:cubicBezTo>
                  <a:cubicBezTo>
                    <a:pt x="940007" y="250979"/>
                    <a:pt x="939592" y="251249"/>
                    <a:pt x="939156" y="251514"/>
                  </a:cubicBezTo>
                  <a:cubicBezTo>
                    <a:pt x="939879" y="250906"/>
                    <a:pt x="940598" y="250277"/>
                    <a:pt x="941312" y="249670"/>
                  </a:cubicBezTo>
                  <a:cubicBezTo>
                    <a:pt x="941599" y="249366"/>
                    <a:pt x="941890" y="249041"/>
                    <a:pt x="942129" y="248711"/>
                  </a:cubicBezTo>
                  <a:cubicBezTo>
                    <a:pt x="942301" y="248193"/>
                    <a:pt x="942476" y="247659"/>
                    <a:pt x="942639" y="247149"/>
                  </a:cubicBezTo>
                  <a:cubicBezTo>
                    <a:pt x="942575" y="247569"/>
                    <a:pt x="942634" y="248044"/>
                    <a:pt x="942433" y="248390"/>
                  </a:cubicBezTo>
                  <a:close/>
                  <a:moveTo>
                    <a:pt x="1023783" y="176733"/>
                  </a:moveTo>
                  <a:lnTo>
                    <a:pt x="1022623" y="176040"/>
                  </a:lnTo>
                  <a:lnTo>
                    <a:pt x="1024018" y="175731"/>
                  </a:lnTo>
                  <a:lnTo>
                    <a:pt x="1023783" y="176733"/>
                  </a:lnTo>
                  <a:close/>
                  <a:moveTo>
                    <a:pt x="1154021" y="111862"/>
                  </a:moveTo>
                  <a:cubicBezTo>
                    <a:pt x="1153610" y="111862"/>
                    <a:pt x="1153187" y="111669"/>
                    <a:pt x="1152767" y="111554"/>
                  </a:cubicBezTo>
                  <a:cubicBezTo>
                    <a:pt x="1152917" y="111271"/>
                    <a:pt x="1153050" y="110792"/>
                    <a:pt x="1153212" y="110792"/>
                  </a:cubicBezTo>
                  <a:cubicBezTo>
                    <a:pt x="1153623" y="110771"/>
                    <a:pt x="1154042" y="110968"/>
                    <a:pt x="1154457" y="111079"/>
                  </a:cubicBezTo>
                  <a:cubicBezTo>
                    <a:pt x="1154325" y="111344"/>
                    <a:pt x="1154175" y="111845"/>
                    <a:pt x="1154021" y="111862"/>
                  </a:cubicBezTo>
                  <a:close/>
                  <a:moveTo>
                    <a:pt x="1043261" y="1044295"/>
                  </a:moveTo>
                  <a:lnTo>
                    <a:pt x="1042585" y="1045232"/>
                  </a:lnTo>
                  <a:cubicBezTo>
                    <a:pt x="1042679" y="1044924"/>
                    <a:pt x="1042679" y="1044509"/>
                    <a:pt x="1042868" y="1044394"/>
                  </a:cubicBezTo>
                  <a:cubicBezTo>
                    <a:pt x="1042983" y="1044329"/>
                    <a:pt x="1043142" y="1044329"/>
                    <a:pt x="1043261" y="1044295"/>
                  </a:cubicBezTo>
                  <a:cubicBezTo>
                    <a:pt x="1043407" y="1044103"/>
                    <a:pt x="1043561" y="1043910"/>
                    <a:pt x="1043694" y="1043705"/>
                  </a:cubicBezTo>
                  <a:cubicBezTo>
                    <a:pt x="1041806" y="1041625"/>
                    <a:pt x="1039521" y="1040957"/>
                    <a:pt x="1036620" y="1041608"/>
                  </a:cubicBezTo>
                  <a:cubicBezTo>
                    <a:pt x="1035589" y="1041835"/>
                    <a:pt x="1034767" y="1040572"/>
                    <a:pt x="1035191" y="1039379"/>
                  </a:cubicBezTo>
                  <a:cubicBezTo>
                    <a:pt x="1035722" y="1037812"/>
                    <a:pt x="1036449" y="1036233"/>
                    <a:pt x="1037480" y="1034950"/>
                  </a:cubicBezTo>
                  <a:cubicBezTo>
                    <a:pt x="1038892" y="1033221"/>
                    <a:pt x="1040681" y="1031826"/>
                    <a:pt x="1042226" y="1030200"/>
                  </a:cubicBezTo>
                  <a:cubicBezTo>
                    <a:pt x="1042491" y="1029896"/>
                    <a:pt x="1042530" y="1029190"/>
                    <a:pt x="1042397" y="1028754"/>
                  </a:cubicBezTo>
                  <a:cubicBezTo>
                    <a:pt x="1042012" y="1027500"/>
                    <a:pt x="1041070" y="1027093"/>
                    <a:pt x="1039718" y="1027230"/>
                  </a:cubicBezTo>
                  <a:cubicBezTo>
                    <a:pt x="1038195" y="1027367"/>
                    <a:pt x="1036334" y="1028698"/>
                    <a:pt x="1035234" y="1026768"/>
                  </a:cubicBezTo>
                  <a:cubicBezTo>
                    <a:pt x="1034297" y="1025172"/>
                    <a:pt x="1035285" y="1023584"/>
                    <a:pt x="1036248" y="1022219"/>
                  </a:cubicBezTo>
                  <a:cubicBezTo>
                    <a:pt x="1037202" y="1020829"/>
                    <a:pt x="1038657" y="1019605"/>
                    <a:pt x="1039055" y="1018082"/>
                  </a:cubicBezTo>
                  <a:cubicBezTo>
                    <a:pt x="1039440" y="1016648"/>
                    <a:pt x="1039128" y="1014744"/>
                    <a:pt x="1038413" y="1013409"/>
                  </a:cubicBezTo>
                  <a:cubicBezTo>
                    <a:pt x="1037639" y="1011997"/>
                    <a:pt x="1036102" y="1010961"/>
                    <a:pt x="1034814" y="1009878"/>
                  </a:cubicBezTo>
                  <a:cubicBezTo>
                    <a:pt x="1033526" y="1008792"/>
                    <a:pt x="1032127" y="1007778"/>
                    <a:pt x="1030308" y="1008736"/>
                  </a:cubicBezTo>
                  <a:cubicBezTo>
                    <a:pt x="1028802" y="1009498"/>
                    <a:pt x="1027300" y="1010294"/>
                    <a:pt x="1025850" y="1011158"/>
                  </a:cubicBezTo>
                  <a:cubicBezTo>
                    <a:pt x="1022106" y="1013366"/>
                    <a:pt x="1018254" y="1012724"/>
                    <a:pt x="1014356" y="1011766"/>
                  </a:cubicBezTo>
                  <a:cubicBezTo>
                    <a:pt x="1012170" y="1011231"/>
                    <a:pt x="1011335" y="1009801"/>
                    <a:pt x="1011695" y="1006618"/>
                  </a:cubicBezTo>
                  <a:cubicBezTo>
                    <a:pt x="1011754" y="1006066"/>
                    <a:pt x="1011986" y="1005510"/>
                    <a:pt x="1012024" y="1004958"/>
                  </a:cubicBezTo>
                  <a:cubicBezTo>
                    <a:pt x="1012238" y="1001718"/>
                    <a:pt x="1010698" y="999523"/>
                    <a:pt x="1007600" y="999014"/>
                  </a:cubicBezTo>
                  <a:cubicBezTo>
                    <a:pt x="1006132" y="998787"/>
                    <a:pt x="1004608" y="998898"/>
                    <a:pt x="1003094" y="998898"/>
                  </a:cubicBezTo>
                  <a:cubicBezTo>
                    <a:pt x="1003042" y="999048"/>
                    <a:pt x="1002970" y="999168"/>
                    <a:pt x="1002918" y="999322"/>
                  </a:cubicBezTo>
                  <a:lnTo>
                    <a:pt x="1002358" y="999831"/>
                  </a:lnTo>
                  <a:lnTo>
                    <a:pt x="1002529" y="998924"/>
                  </a:lnTo>
                  <a:cubicBezTo>
                    <a:pt x="1002721" y="998924"/>
                    <a:pt x="1002910" y="998903"/>
                    <a:pt x="1003094" y="998903"/>
                  </a:cubicBezTo>
                  <a:cubicBezTo>
                    <a:pt x="1004754" y="994059"/>
                    <a:pt x="1007946" y="990212"/>
                    <a:pt x="1011712" y="987007"/>
                  </a:cubicBezTo>
                  <a:cubicBezTo>
                    <a:pt x="1015370" y="983922"/>
                    <a:pt x="1016812" y="979621"/>
                    <a:pt x="1019217" y="975851"/>
                  </a:cubicBezTo>
                  <a:cubicBezTo>
                    <a:pt x="1019709" y="975089"/>
                    <a:pt x="1019581" y="973874"/>
                    <a:pt x="1019615" y="972860"/>
                  </a:cubicBezTo>
                  <a:cubicBezTo>
                    <a:pt x="1019658" y="971927"/>
                    <a:pt x="1016654" y="971144"/>
                    <a:pt x="1015011" y="971525"/>
                  </a:cubicBezTo>
                  <a:cubicBezTo>
                    <a:pt x="1009358" y="972860"/>
                    <a:pt x="1004497" y="975432"/>
                    <a:pt x="1000663" y="979989"/>
                  </a:cubicBezTo>
                  <a:cubicBezTo>
                    <a:pt x="992610" y="989557"/>
                    <a:pt x="985755" y="999972"/>
                    <a:pt x="979755" y="1010914"/>
                  </a:cubicBezTo>
                  <a:cubicBezTo>
                    <a:pt x="976636" y="1016597"/>
                    <a:pt x="972823" y="1020987"/>
                    <a:pt x="966619" y="1023234"/>
                  </a:cubicBezTo>
                  <a:cubicBezTo>
                    <a:pt x="964629" y="1023961"/>
                    <a:pt x="964804" y="1025677"/>
                    <a:pt x="965887" y="1027183"/>
                  </a:cubicBezTo>
                  <a:cubicBezTo>
                    <a:pt x="967466" y="1029412"/>
                    <a:pt x="967029" y="1031205"/>
                    <a:pt x="965181" y="1033075"/>
                  </a:cubicBezTo>
                  <a:cubicBezTo>
                    <a:pt x="963230" y="1035057"/>
                    <a:pt x="961424" y="1037196"/>
                    <a:pt x="959691" y="1039370"/>
                  </a:cubicBezTo>
                  <a:cubicBezTo>
                    <a:pt x="958767" y="1040512"/>
                    <a:pt x="959806" y="1043281"/>
                    <a:pt x="961197" y="1043619"/>
                  </a:cubicBezTo>
                  <a:cubicBezTo>
                    <a:pt x="962798" y="1044043"/>
                    <a:pt x="964445" y="1044847"/>
                    <a:pt x="966028" y="1044706"/>
                  </a:cubicBezTo>
                  <a:cubicBezTo>
                    <a:pt x="971707" y="1044197"/>
                    <a:pt x="977428" y="1043889"/>
                    <a:pt x="982922" y="1045378"/>
                  </a:cubicBezTo>
                  <a:cubicBezTo>
                    <a:pt x="987479" y="1046597"/>
                    <a:pt x="991771" y="1046597"/>
                    <a:pt x="996294" y="1045583"/>
                  </a:cubicBezTo>
                  <a:cubicBezTo>
                    <a:pt x="1001112" y="1044496"/>
                    <a:pt x="1004891" y="1047834"/>
                    <a:pt x="1009101" y="1049225"/>
                  </a:cubicBezTo>
                  <a:cubicBezTo>
                    <a:pt x="1009230" y="1049272"/>
                    <a:pt x="1009255" y="1050350"/>
                    <a:pt x="1008990" y="1050637"/>
                  </a:cubicBezTo>
                  <a:cubicBezTo>
                    <a:pt x="1007505" y="1052293"/>
                    <a:pt x="1005751" y="1053744"/>
                    <a:pt x="1004424" y="1055519"/>
                  </a:cubicBezTo>
                  <a:cubicBezTo>
                    <a:pt x="1003919" y="1056187"/>
                    <a:pt x="1003907" y="1057770"/>
                    <a:pt x="1004352" y="1058472"/>
                  </a:cubicBezTo>
                  <a:cubicBezTo>
                    <a:pt x="1004882" y="1059259"/>
                    <a:pt x="1006222" y="1059901"/>
                    <a:pt x="1007180" y="1059884"/>
                  </a:cubicBezTo>
                  <a:cubicBezTo>
                    <a:pt x="1009538" y="1059871"/>
                    <a:pt x="1011643" y="1058763"/>
                    <a:pt x="1012910" y="1056777"/>
                  </a:cubicBezTo>
                  <a:cubicBezTo>
                    <a:pt x="1015820" y="1052220"/>
                    <a:pt x="1021327" y="1051210"/>
                    <a:pt x="1025007" y="1047736"/>
                  </a:cubicBezTo>
                  <a:cubicBezTo>
                    <a:pt x="1025050" y="1047701"/>
                    <a:pt x="1026141" y="1048442"/>
                    <a:pt x="1026089" y="1048728"/>
                  </a:cubicBezTo>
                  <a:cubicBezTo>
                    <a:pt x="1025683" y="1051493"/>
                    <a:pt x="1025007" y="1054218"/>
                    <a:pt x="1024677" y="1056987"/>
                  </a:cubicBezTo>
                  <a:cubicBezTo>
                    <a:pt x="1024570" y="1057958"/>
                    <a:pt x="1024896" y="1059520"/>
                    <a:pt x="1025580" y="1059961"/>
                  </a:cubicBezTo>
                  <a:cubicBezTo>
                    <a:pt x="1028854" y="1062040"/>
                    <a:pt x="1031892" y="1064711"/>
                    <a:pt x="1036051" y="1065092"/>
                  </a:cubicBezTo>
                  <a:cubicBezTo>
                    <a:pt x="1038049" y="1065267"/>
                    <a:pt x="1041135" y="1064026"/>
                    <a:pt x="1041849" y="1062293"/>
                  </a:cubicBezTo>
                  <a:cubicBezTo>
                    <a:pt x="1043326" y="1058647"/>
                    <a:pt x="1044614" y="1054912"/>
                    <a:pt x="1046077" y="1051249"/>
                  </a:cubicBezTo>
                  <a:cubicBezTo>
                    <a:pt x="1047292" y="1048232"/>
                    <a:pt x="1045846" y="1046139"/>
                    <a:pt x="1044053" y="1044137"/>
                  </a:cubicBezTo>
                  <a:cubicBezTo>
                    <a:pt x="1043766" y="1044158"/>
                    <a:pt x="1043518" y="1044235"/>
                    <a:pt x="1043261" y="1044295"/>
                  </a:cubicBezTo>
                  <a:close/>
                  <a:moveTo>
                    <a:pt x="940970" y="301434"/>
                  </a:moveTo>
                  <a:cubicBezTo>
                    <a:pt x="941085" y="301477"/>
                    <a:pt x="941188" y="301417"/>
                    <a:pt x="941316" y="301455"/>
                  </a:cubicBezTo>
                  <a:cubicBezTo>
                    <a:pt x="941252" y="301288"/>
                    <a:pt x="941316" y="301173"/>
                    <a:pt x="941295" y="301019"/>
                  </a:cubicBezTo>
                  <a:lnTo>
                    <a:pt x="941004" y="301126"/>
                  </a:lnTo>
                  <a:cubicBezTo>
                    <a:pt x="940978" y="301250"/>
                    <a:pt x="940970" y="301344"/>
                    <a:pt x="940970" y="301434"/>
                  </a:cubicBezTo>
                  <a:close/>
                  <a:moveTo>
                    <a:pt x="937367" y="306813"/>
                  </a:moveTo>
                  <a:cubicBezTo>
                    <a:pt x="938304" y="306890"/>
                    <a:pt x="939857" y="306410"/>
                    <a:pt x="940144" y="305769"/>
                  </a:cubicBezTo>
                  <a:cubicBezTo>
                    <a:pt x="940722" y="304451"/>
                    <a:pt x="940760" y="302906"/>
                    <a:pt x="940970" y="301434"/>
                  </a:cubicBezTo>
                  <a:cubicBezTo>
                    <a:pt x="939382" y="301057"/>
                    <a:pt x="938039" y="301511"/>
                    <a:pt x="936930" y="302747"/>
                  </a:cubicBezTo>
                  <a:cubicBezTo>
                    <a:pt x="935617" y="304237"/>
                    <a:pt x="935822" y="306697"/>
                    <a:pt x="937367" y="306813"/>
                  </a:cubicBezTo>
                  <a:close/>
                  <a:moveTo>
                    <a:pt x="942348" y="299166"/>
                  </a:moveTo>
                  <a:cubicBezTo>
                    <a:pt x="941372" y="299431"/>
                    <a:pt x="941107" y="300116"/>
                    <a:pt x="941291" y="301019"/>
                  </a:cubicBezTo>
                  <a:lnTo>
                    <a:pt x="943370" y="300043"/>
                  </a:lnTo>
                  <a:cubicBezTo>
                    <a:pt x="943024" y="299739"/>
                    <a:pt x="942587" y="299085"/>
                    <a:pt x="942348" y="299166"/>
                  </a:cubicBezTo>
                  <a:close/>
                  <a:moveTo>
                    <a:pt x="917127" y="177854"/>
                  </a:moveTo>
                  <a:cubicBezTo>
                    <a:pt x="917041" y="178025"/>
                    <a:pt x="916964" y="178179"/>
                    <a:pt x="916892" y="178350"/>
                  </a:cubicBezTo>
                  <a:lnTo>
                    <a:pt x="917230" y="178312"/>
                  </a:lnTo>
                  <a:cubicBezTo>
                    <a:pt x="917289" y="178081"/>
                    <a:pt x="917388" y="177914"/>
                    <a:pt x="917444" y="177683"/>
                  </a:cubicBezTo>
                  <a:cubicBezTo>
                    <a:pt x="917341" y="177743"/>
                    <a:pt x="917230" y="177794"/>
                    <a:pt x="917127" y="177854"/>
                  </a:cubicBezTo>
                  <a:close/>
                  <a:moveTo>
                    <a:pt x="927508" y="168397"/>
                  </a:moveTo>
                  <a:cubicBezTo>
                    <a:pt x="927551" y="168380"/>
                    <a:pt x="927581" y="168359"/>
                    <a:pt x="927606" y="168337"/>
                  </a:cubicBezTo>
                  <a:cubicBezTo>
                    <a:pt x="927606" y="168226"/>
                    <a:pt x="927606" y="168183"/>
                    <a:pt x="927606" y="168072"/>
                  </a:cubicBezTo>
                  <a:cubicBezTo>
                    <a:pt x="927371" y="166703"/>
                    <a:pt x="927692" y="166549"/>
                    <a:pt x="928569" y="167631"/>
                  </a:cubicBezTo>
                  <a:cubicBezTo>
                    <a:pt x="928253" y="167866"/>
                    <a:pt x="927936" y="168110"/>
                    <a:pt x="927606" y="168337"/>
                  </a:cubicBezTo>
                  <a:cubicBezTo>
                    <a:pt x="927508" y="173027"/>
                    <a:pt x="927782" y="173395"/>
                    <a:pt x="931757" y="174157"/>
                  </a:cubicBezTo>
                  <a:cubicBezTo>
                    <a:pt x="932579" y="174311"/>
                    <a:pt x="933417" y="174362"/>
                    <a:pt x="934252" y="174444"/>
                  </a:cubicBezTo>
                  <a:cubicBezTo>
                    <a:pt x="937042" y="171183"/>
                    <a:pt x="937748" y="166527"/>
                    <a:pt x="941192" y="163784"/>
                  </a:cubicBezTo>
                  <a:cubicBezTo>
                    <a:pt x="944290" y="161362"/>
                    <a:pt x="948060" y="159514"/>
                    <a:pt x="948428" y="154995"/>
                  </a:cubicBezTo>
                  <a:cubicBezTo>
                    <a:pt x="948882" y="149308"/>
                    <a:pt x="948732" y="143681"/>
                    <a:pt x="944842" y="138914"/>
                  </a:cubicBezTo>
                  <a:cubicBezTo>
                    <a:pt x="944136" y="138037"/>
                    <a:pt x="943520" y="137070"/>
                    <a:pt x="943024" y="136056"/>
                  </a:cubicBezTo>
                  <a:cubicBezTo>
                    <a:pt x="942194" y="134451"/>
                    <a:pt x="942284" y="132800"/>
                    <a:pt x="943469" y="131387"/>
                  </a:cubicBezTo>
                  <a:cubicBezTo>
                    <a:pt x="945827" y="128525"/>
                    <a:pt x="947637" y="125093"/>
                    <a:pt x="951077" y="123261"/>
                  </a:cubicBezTo>
                  <a:cubicBezTo>
                    <a:pt x="951077" y="119483"/>
                    <a:pt x="949490" y="115769"/>
                    <a:pt x="951141" y="111862"/>
                  </a:cubicBezTo>
                  <a:cubicBezTo>
                    <a:pt x="952211" y="109329"/>
                    <a:pt x="952964" y="106423"/>
                    <a:pt x="952926" y="103714"/>
                  </a:cubicBezTo>
                  <a:cubicBezTo>
                    <a:pt x="952861" y="99483"/>
                    <a:pt x="947928" y="99602"/>
                    <a:pt x="945938" y="97026"/>
                  </a:cubicBezTo>
                  <a:cubicBezTo>
                    <a:pt x="943717" y="94181"/>
                    <a:pt x="940337" y="93248"/>
                    <a:pt x="937628" y="91284"/>
                  </a:cubicBezTo>
                  <a:cubicBezTo>
                    <a:pt x="936430" y="90424"/>
                    <a:pt x="935364" y="88498"/>
                    <a:pt x="935330" y="87026"/>
                  </a:cubicBezTo>
                  <a:cubicBezTo>
                    <a:pt x="935180" y="82533"/>
                    <a:pt x="935373" y="77993"/>
                    <a:pt x="935818" y="73491"/>
                  </a:cubicBezTo>
                  <a:cubicBezTo>
                    <a:pt x="936216" y="69542"/>
                    <a:pt x="937251" y="65673"/>
                    <a:pt x="937816" y="61728"/>
                  </a:cubicBezTo>
                  <a:cubicBezTo>
                    <a:pt x="938719" y="55352"/>
                    <a:pt x="935090" y="50949"/>
                    <a:pt x="930978" y="46867"/>
                  </a:cubicBezTo>
                  <a:cubicBezTo>
                    <a:pt x="927795" y="43705"/>
                    <a:pt x="923751" y="44103"/>
                    <a:pt x="919767" y="44466"/>
                  </a:cubicBezTo>
                  <a:cubicBezTo>
                    <a:pt x="917687" y="44655"/>
                    <a:pt x="915895" y="46542"/>
                    <a:pt x="915398" y="49007"/>
                  </a:cubicBezTo>
                  <a:cubicBezTo>
                    <a:pt x="915081" y="50573"/>
                    <a:pt x="916057" y="51921"/>
                    <a:pt x="918167" y="52802"/>
                  </a:cubicBezTo>
                  <a:cubicBezTo>
                    <a:pt x="920225" y="53636"/>
                    <a:pt x="922352" y="54347"/>
                    <a:pt x="924303" y="55374"/>
                  </a:cubicBezTo>
                  <a:cubicBezTo>
                    <a:pt x="925467" y="56007"/>
                    <a:pt x="925522" y="57265"/>
                    <a:pt x="924804" y="58326"/>
                  </a:cubicBezTo>
                  <a:cubicBezTo>
                    <a:pt x="924491" y="58784"/>
                    <a:pt x="924059" y="59477"/>
                    <a:pt x="923652" y="59490"/>
                  </a:cubicBezTo>
                  <a:cubicBezTo>
                    <a:pt x="920888" y="59717"/>
                    <a:pt x="918068" y="59563"/>
                    <a:pt x="915347" y="59948"/>
                  </a:cubicBezTo>
                  <a:cubicBezTo>
                    <a:pt x="912582" y="60346"/>
                    <a:pt x="909869" y="61202"/>
                    <a:pt x="907165" y="61955"/>
                  </a:cubicBezTo>
                  <a:cubicBezTo>
                    <a:pt x="904324" y="62738"/>
                    <a:pt x="901598" y="66966"/>
                    <a:pt x="902244" y="70038"/>
                  </a:cubicBezTo>
                  <a:cubicBezTo>
                    <a:pt x="902702" y="72233"/>
                    <a:pt x="904011" y="74232"/>
                    <a:pt x="904555" y="76410"/>
                  </a:cubicBezTo>
                  <a:cubicBezTo>
                    <a:pt x="904756" y="77227"/>
                    <a:pt x="903986" y="78395"/>
                    <a:pt x="903447" y="79268"/>
                  </a:cubicBezTo>
                  <a:cubicBezTo>
                    <a:pt x="903275" y="79555"/>
                    <a:pt x="902210" y="79649"/>
                    <a:pt x="901889" y="79384"/>
                  </a:cubicBezTo>
                  <a:cubicBezTo>
                    <a:pt x="899471" y="77565"/>
                    <a:pt x="896964" y="76230"/>
                    <a:pt x="894217" y="78528"/>
                  </a:cubicBezTo>
                  <a:cubicBezTo>
                    <a:pt x="891444" y="80834"/>
                    <a:pt x="888530" y="81763"/>
                    <a:pt x="884828" y="81254"/>
                  </a:cubicBezTo>
                  <a:cubicBezTo>
                    <a:pt x="881007" y="80719"/>
                    <a:pt x="880335" y="84078"/>
                    <a:pt x="880986" y="86932"/>
                  </a:cubicBezTo>
                  <a:cubicBezTo>
                    <a:pt x="881615" y="89778"/>
                    <a:pt x="883104" y="92105"/>
                    <a:pt x="884952" y="94335"/>
                  </a:cubicBezTo>
                  <a:cubicBezTo>
                    <a:pt x="886989" y="96795"/>
                    <a:pt x="889133" y="99350"/>
                    <a:pt x="889026" y="102859"/>
                  </a:cubicBezTo>
                  <a:cubicBezTo>
                    <a:pt x="889180" y="102876"/>
                    <a:pt x="889300" y="102936"/>
                    <a:pt x="889458" y="102936"/>
                  </a:cubicBezTo>
                  <a:cubicBezTo>
                    <a:pt x="889869" y="103034"/>
                    <a:pt x="890233" y="103291"/>
                    <a:pt x="890601" y="103565"/>
                  </a:cubicBezTo>
                  <a:cubicBezTo>
                    <a:pt x="891435" y="103693"/>
                    <a:pt x="892278" y="103826"/>
                    <a:pt x="893113" y="103941"/>
                  </a:cubicBezTo>
                  <a:cubicBezTo>
                    <a:pt x="892026" y="104707"/>
                    <a:pt x="891320" y="104121"/>
                    <a:pt x="890601" y="103565"/>
                  </a:cubicBezTo>
                  <a:cubicBezTo>
                    <a:pt x="890079" y="103488"/>
                    <a:pt x="889578" y="103411"/>
                    <a:pt x="889065" y="103338"/>
                  </a:cubicBezTo>
                  <a:cubicBezTo>
                    <a:pt x="889078" y="103158"/>
                    <a:pt x="889030" y="103034"/>
                    <a:pt x="889030" y="102859"/>
                  </a:cubicBezTo>
                  <a:cubicBezTo>
                    <a:pt x="885637" y="102606"/>
                    <a:pt x="882975" y="100604"/>
                    <a:pt x="880151" y="98982"/>
                  </a:cubicBezTo>
                  <a:cubicBezTo>
                    <a:pt x="878624" y="98126"/>
                    <a:pt x="876394" y="98755"/>
                    <a:pt x="875688" y="99979"/>
                  </a:cubicBezTo>
                  <a:cubicBezTo>
                    <a:pt x="870596" y="108884"/>
                    <a:pt x="868884" y="119158"/>
                    <a:pt x="864182" y="128255"/>
                  </a:cubicBezTo>
                  <a:cubicBezTo>
                    <a:pt x="862521" y="131460"/>
                    <a:pt x="864152" y="134832"/>
                    <a:pt x="867015" y="137177"/>
                  </a:cubicBezTo>
                  <a:cubicBezTo>
                    <a:pt x="869775" y="139453"/>
                    <a:pt x="872753" y="140656"/>
                    <a:pt x="876283" y="141054"/>
                  </a:cubicBezTo>
                  <a:cubicBezTo>
                    <a:pt x="877849" y="141225"/>
                    <a:pt x="879484" y="142196"/>
                    <a:pt x="880738" y="143223"/>
                  </a:cubicBezTo>
                  <a:cubicBezTo>
                    <a:pt x="881439" y="143792"/>
                    <a:pt x="881769" y="145303"/>
                    <a:pt x="881598" y="146279"/>
                  </a:cubicBezTo>
                  <a:cubicBezTo>
                    <a:pt x="881448" y="147207"/>
                    <a:pt x="880626" y="148410"/>
                    <a:pt x="879792" y="148769"/>
                  </a:cubicBezTo>
                  <a:cubicBezTo>
                    <a:pt x="878893" y="149158"/>
                    <a:pt x="877618" y="148752"/>
                    <a:pt x="876523" y="148606"/>
                  </a:cubicBezTo>
                  <a:cubicBezTo>
                    <a:pt x="868542" y="147549"/>
                    <a:pt x="864293" y="150031"/>
                    <a:pt x="861935" y="156608"/>
                  </a:cubicBezTo>
                  <a:cubicBezTo>
                    <a:pt x="859997" y="162026"/>
                    <a:pt x="859231" y="167576"/>
                    <a:pt x="858619" y="173237"/>
                  </a:cubicBezTo>
                  <a:cubicBezTo>
                    <a:pt x="857742" y="181551"/>
                    <a:pt x="861311" y="187576"/>
                    <a:pt x="867853" y="192078"/>
                  </a:cubicBezTo>
                  <a:cubicBezTo>
                    <a:pt x="869646" y="193318"/>
                    <a:pt x="872209" y="194748"/>
                    <a:pt x="874045" y="194341"/>
                  </a:cubicBezTo>
                  <a:cubicBezTo>
                    <a:pt x="878337" y="193413"/>
                    <a:pt x="881902" y="194731"/>
                    <a:pt x="885432" y="196455"/>
                  </a:cubicBezTo>
                  <a:cubicBezTo>
                    <a:pt x="887819" y="197623"/>
                    <a:pt x="889668" y="197337"/>
                    <a:pt x="891572" y="195715"/>
                  </a:cubicBezTo>
                  <a:cubicBezTo>
                    <a:pt x="893288" y="194247"/>
                    <a:pt x="895081" y="192835"/>
                    <a:pt x="896848" y="191427"/>
                  </a:cubicBezTo>
                  <a:lnTo>
                    <a:pt x="896438" y="191782"/>
                  </a:lnTo>
                  <a:cubicBezTo>
                    <a:pt x="896609" y="191932"/>
                    <a:pt x="896780" y="192090"/>
                    <a:pt x="896947" y="192223"/>
                  </a:cubicBezTo>
                  <a:cubicBezTo>
                    <a:pt x="896938" y="192001"/>
                    <a:pt x="896917" y="191769"/>
                    <a:pt x="896865" y="191538"/>
                  </a:cubicBezTo>
                  <a:cubicBezTo>
                    <a:pt x="900592" y="189365"/>
                    <a:pt x="904619" y="187910"/>
                    <a:pt x="907632" y="184234"/>
                  </a:cubicBezTo>
                  <a:cubicBezTo>
                    <a:pt x="909951" y="181414"/>
                    <a:pt x="913866" y="179887"/>
                    <a:pt x="917135" y="177845"/>
                  </a:cubicBezTo>
                  <a:cubicBezTo>
                    <a:pt x="918008" y="176168"/>
                    <a:pt x="918898" y="174486"/>
                    <a:pt x="919733" y="172788"/>
                  </a:cubicBezTo>
                  <a:cubicBezTo>
                    <a:pt x="921320" y="169561"/>
                    <a:pt x="924252" y="168705"/>
                    <a:pt x="927508" y="168397"/>
                  </a:cubicBezTo>
                  <a:close/>
                  <a:moveTo>
                    <a:pt x="39954" y="814941"/>
                  </a:moveTo>
                  <a:cubicBezTo>
                    <a:pt x="38169" y="814106"/>
                    <a:pt x="35067" y="815360"/>
                    <a:pt x="33907" y="816982"/>
                  </a:cubicBezTo>
                  <a:cubicBezTo>
                    <a:pt x="32192" y="819361"/>
                    <a:pt x="31019" y="821958"/>
                    <a:pt x="31092" y="824877"/>
                  </a:cubicBezTo>
                  <a:cubicBezTo>
                    <a:pt x="31169" y="828232"/>
                    <a:pt x="31648" y="831573"/>
                    <a:pt x="31952" y="834903"/>
                  </a:cubicBezTo>
                  <a:cubicBezTo>
                    <a:pt x="31824" y="834924"/>
                    <a:pt x="31699" y="834937"/>
                    <a:pt x="31562" y="834962"/>
                  </a:cubicBezTo>
                  <a:cubicBezTo>
                    <a:pt x="31862" y="837744"/>
                    <a:pt x="32547" y="840542"/>
                    <a:pt x="32414" y="843311"/>
                  </a:cubicBezTo>
                  <a:cubicBezTo>
                    <a:pt x="32033" y="850444"/>
                    <a:pt x="34511" y="856657"/>
                    <a:pt x="37857" y="862665"/>
                  </a:cubicBezTo>
                  <a:cubicBezTo>
                    <a:pt x="38345" y="863543"/>
                    <a:pt x="39509" y="864112"/>
                    <a:pt x="40442" y="864668"/>
                  </a:cubicBezTo>
                  <a:cubicBezTo>
                    <a:pt x="40822" y="864899"/>
                    <a:pt x="41541" y="864856"/>
                    <a:pt x="41948" y="864625"/>
                  </a:cubicBezTo>
                  <a:cubicBezTo>
                    <a:pt x="42427" y="864394"/>
                    <a:pt x="43116" y="863654"/>
                    <a:pt x="43022" y="863406"/>
                  </a:cubicBezTo>
                  <a:cubicBezTo>
                    <a:pt x="39676" y="854248"/>
                    <a:pt x="42269" y="845558"/>
                    <a:pt x="45016" y="836922"/>
                  </a:cubicBezTo>
                  <a:cubicBezTo>
                    <a:pt x="46565" y="832057"/>
                    <a:pt x="48525" y="827329"/>
                    <a:pt x="50070" y="822468"/>
                  </a:cubicBezTo>
                  <a:cubicBezTo>
                    <a:pt x="50322" y="821663"/>
                    <a:pt x="49693" y="820007"/>
                    <a:pt x="48961" y="819566"/>
                  </a:cubicBezTo>
                  <a:cubicBezTo>
                    <a:pt x="46069" y="817863"/>
                    <a:pt x="43022" y="816374"/>
                    <a:pt x="39954" y="814941"/>
                  </a:cubicBezTo>
                  <a:close/>
                  <a:moveTo>
                    <a:pt x="42136" y="798389"/>
                  </a:moveTo>
                  <a:cubicBezTo>
                    <a:pt x="42650" y="798830"/>
                    <a:pt x="43411" y="799155"/>
                    <a:pt x="44040" y="799536"/>
                  </a:cubicBezTo>
                  <a:cubicBezTo>
                    <a:pt x="44233" y="799155"/>
                    <a:pt x="44417" y="798791"/>
                    <a:pt x="44605" y="798411"/>
                  </a:cubicBezTo>
                  <a:cubicBezTo>
                    <a:pt x="43788" y="798406"/>
                    <a:pt x="42966" y="798406"/>
                    <a:pt x="42136" y="798389"/>
                  </a:cubicBezTo>
                  <a:close/>
                  <a:moveTo>
                    <a:pt x="51520" y="799972"/>
                  </a:moveTo>
                  <a:cubicBezTo>
                    <a:pt x="51935" y="800717"/>
                    <a:pt x="53309" y="801359"/>
                    <a:pt x="54186" y="801312"/>
                  </a:cubicBezTo>
                  <a:cubicBezTo>
                    <a:pt x="55119" y="801252"/>
                    <a:pt x="56475" y="800507"/>
                    <a:pt x="56839" y="799690"/>
                  </a:cubicBezTo>
                  <a:cubicBezTo>
                    <a:pt x="57091" y="799138"/>
                    <a:pt x="57335" y="798582"/>
                    <a:pt x="57584" y="798030"/>
                  </a:cubicBezTo>
                  <a:cubicBezTo>
                    <a:pt x="55401" y="798184"/>
                    <a:pt x="53155" y="798282"/>
                    <a:pt x="50883" y="798359"/>
                  </a:cubicBezTo>
                  <a:cubicBezTo>
                    <a:pt x="51092" y="798886"/>
                    <a:pt x="51233" y="799459"/>
                    <a:pt x="51520" y="799972"/>
                  </a:cubicBezTo>
                  <a:close/>
                  <a:moveTo>
                    <a:pt x="108988" y="967661"/>
                  </a:moveTo>
                  <a:cubicBezTo>
                    <a:pt x="122964" y="978171"/>
                    <a:pt x="123807" y="969185"/>
                    <a:pt x="123807" y="969185"/>
                  </a:cubicBezTo>
                  <a:cubicBezTo>
                    <a:pt x="122459" y="970062"/>
                    <a:pt x="120619" y="971435"/>
                    <a:pt x="119451" y="971072"/>
                  </a:cubicBezTo>
                  <a:cubicBezTo>
                    <a:pt x="115967" y="970002"/>
                    <a:pt x="112193" y="969471"/>
                    <a:pt x="108988" y="967661"/>
                  </a:cubicBezTo>
                  <a:close/>
                  <a:moveTo>
                    <a:pt x="951595" y="123052"/>
                  </a:moveTo>
                  <a:cubicBezTo>
                    <a:pt x="951573" y="123030"/>
                    <a:pt x="951561" y="122996"/>
                    <a:pt x="951552" y="122953"/>
                  </a:cubicBezTo>
                  <a:cubicBezTo>
                    <a:pt x="951377" y="123030"/>
                    <a:pt x="951253" y="123163"/>
                    <a:pt x="951086" y="123257"/>
                  </a:cubicBezTo>
                  <a:cubicBezTo>
                    <a:pt x="951086" y="123351"/>
                    <a:pt x="951098" y="123467"/>
                    <a:pt x="951098" y="123561"/>
                  </a:cubicBezTo>
                  <a:cubicBezTo>
                    <a:pt x="951270" y="123394"/>
                    <a:pt x="951432" y="123223"/>
                    <a:pt x="951595" y="123052"/>
                  </a:cubicBezTo>
                  <a:close/>
                  <a:moveTo>
                    <a:pt x="843095" y="101104"/>
                  </a:moveTo>
                  <a:cubicBezTo>
                    <a:pt x="843860" y="102516"/>
                    <a:pt x="846415" y="102649"/>
                    <a:pt x="847523" y="101374"/>
                  </a:cubicBezTo>
                  <a:cubicBezTo>
                    <a:pt x="850129" y="98374"/>
                    <a:pt x="852765" y="95366"/>
                    <a:pt x="853771" y="91434"/>
                  </a:cubicBezTo>
                  <a:cubicBezTo>
                    <a:pt x="854023" y="90518"/>
                    <a:pt x="853527" y="89166"/>
                    <a:pt x="852915" y="88366"/>
                  </a:cubicBezTo>
                  <a:cubicBezTo>
                    <a:pt x="851490" y="86457"/>
                    <a:pt x="849333" y="85712"/>
                    <a:pt x="846971" y="85567"/>
                  </a:cubicBezTo>
                  <a:cubicBezTo>
                    <a:pt x="841922" y="86581"/>
                    <a:pt x="837224" y="91194"/>
                    <a:pt x="840814" y="96628"/>
                  </a:cubicBezTo>
                  <a:cubicBezTo>
                    <a:pt x="841725" y="98015"/>
                    <a:pt x="842303" y="99637"/>
                    <a:pt x="843095" y="101104"/>
                  </a:cubicBezTo>
                  <a:close/>
                  <a:moveTo>
                    <a:pt x="898530" y="195188"/>
                  </a:moveTo>
                  <a:cubicBezTo>
                    <a:pt x="898650" y="194709"/>
                    <a:pt x="899022" y="194025"/>
                    <a:pt x="898842" y="193853"/>
                  </a:cubicBezTo>
                  <a:cubicBezTo>
                    <a:pt x="898278" y="193242"/>
                    <a:pt x="897601" y="192745"/>
                    <a:pt x="896942" y="192232"/>
                  </a:cubicBezTo>
                  <a:cubicBezTo>
                    <a:pt x="897037" y="193417"/>
                    <a:pt x="896930" y="194666"/>
                    <a:pt x="898530" y="195188"/>
                  </a:cubicBezTo>
                  <a:close/>
                  <a:moveTo>
                    <a:pt x="934256" y="174439"/>
                  </a:moveTo>
                  <a:cubicBezTo>
                    <a:pt x="934145" y="174568"/>
                    <a:pt x="934072" y="174722"/>
                    <a:pt x="933952" y="174863"/>
                  </a:cubicBezTo>
                  <a:cubicBezTo>
                    <a:pt x="934029" y="174863"/>
                    <a:pt x="934119" y="174863"/>
                    <a:pt x="934192" y="174863"/>
                  </a:cubicBezTo>
                  <a:cubicBezTo>
                    <a:pt x="934376" y="174705"/>
                    <a:pt x="934581" y="174670"/>
                    <a:pt x="934752" y="174495"/>
                  </a:cubicBezTo>
                  <a:cubicBezTo>
                    <a:pt x="934581" y="174478"/>
                    <a:pt x="934436" y="174456"/>
                    <a:pt x="934256" y="174439"/>
                  </a:cubicBezTo>
                  <a:close/>
                  <a:moveTo>
                    <a:pt x="712707" y="329479"/>
                  </a:moveTo>
                  <a:cubicBezTo>
                    <a:pt x="714765" y="329004"/>
                    <a:pt x="716708" y="327690"/>
                    <a:pt x="718453" y="326415"/>
                  </a:cubicBezTo>
                  <a:cubicBezTo>
                    <a:pt x="719134" y="325914"/>
                    <a:pt x="719207" y="324468"/>
                    <a:pt x="719314" y="323445"/>
                  </a:cubicBezTo>
                  <a:cubicBezTo>
                    <a:pt x="719348" y="323142"/>
                    <a:pt x="718565" y="322602"/>
                    <a:pt x="718055" y="322431"/>
                  </a:cubicBezTo>
                  <a:cubicBezTo>
                    <a:pt x="713674" y="320925"/>
                    <a:pt x="709202" y="321896"/>
                    <a:pt x="704777" y="322162"/>
                  </a:cubicBezTo>
                  <a:cubicBezTo>
                    <a:pt x="700961" y="322414"/>
                    <a:pt x="699245" y="325084"/>
                    <a:pt x="698295" y="328401"/>
                  </a:cubicBezTo>
                  <a:cubicBezTo>
                    <a:pt x="703023" y="329731"/>
                    <a:pt x="707841" y="330566"/>
                    <a:pt x="712707" y="329479"/>
                  </a:cubicBezTo>
                  <a:close/>
                  <a:moveTo>
                    <a:pt x="704551" y="211543"/>
                  </a:moveTo>
                  <a:cubicBezTo>
                    <a:pt x="703532" y="213529"/>
                    <a:pt x="702390" y="215536"/>
                    <a:pt x="701833" y="217688"/>
                  </a:cubicBezTo>
                  <a:cubicBezTo>
                    <a:pt x="700871" y="221466"/>
                    <a:pt x="700845" y="225510"/>
                    <a:pt x="697987" y="228668"/>
                  </a:cubicBezTo>
                  <a:cubicBezTo>
                    <a:pt x="697315" y="229417"/>
                    <a:pt x="696955" y="230808"/>
                    <a:pt x="697088" y="231817"/>
                  </a:cubicBezTo>
                  <a:cubicBezTo>
                    <a:pt x="697858" y="237252"/>
                    <a:pt x="700195" y="242566"/>
                    <a:pt x="697803" y="248193"/>
                  </a:cubicBezTo>
                  <a:cubicBezTo>
                    <a:pt x="697666" y="248506"/>
                    <a:pt x="699279" y="249529"/>
                    <a:pt x="700045" y="250235"/>
                  </a:cubicBezTo>
                  <a:cubicBezTo>
                    <a:pt x="700849" y="250979"/>
                    <a:pt x="702355" y="251895"/>
                    <a:pt x="702236" y="252468"/>
                  </a:cubicBezTo>
                  <a:cubicBezTo>
                    <a:pt x="701085" y="258206"/>
                    <a:pt x="704855" y="259216"/>
                    <a:pt x="709018" y="259751"/>
                  </a:cubicBezTo>
                  <a:cubicBezTo>
                    <a:pt x="714059" y="260419"/>
                    <a:pt x="719130" y="260860"/>
                    <a:pt x="724179" y="261446"/>
                  </a:cubicBezTo>
                  <a:cubicBezTo>
                    <a:pt x="724607" y="261510"/>
                    <a:pt x="725347" y="262173"/>
                    <a:pt x="725309" y="262267"/>
                  </a:cubicBezTo>
                  <a:cubicBezTo>
                    <a:pt x="724872" y="263239"/>
                    <a:pt x="724525" y="264638"/>
                    <a:pt x="723721" y="265032"/>
                  </a:cubicBezTo>
                  <a:cubicBezTo>
                    <a:pt x="721714" y="265960"/>
                    <a:pt x="719485" y="266461"/>
                    <a:pt x="717332" y="267150"/>
                  </a:cubicBezTo>
                  <a:cubicBezTo>
                    <a:pt x="714341" y="268100"/>
                    <a:pt x="712762" y="270312"/>
                    <a:pt x="712215" y="273269"/>
                  </a:cubicBezTo>
                  <a:cubicBezTo>
                    <a:pt x="711799" y="275498"/>
                    <a:pt x="711603" y="277749"/>
                    <a:pt x="711410" y="279996"/>
                  </a:cubicBezTo>
                  <a:cubicBezTo>
                    <a:pt x="711235" y="282092"/>
                    <a:pt x="712891" y="284630"/>
                    <a:pt x="714932" y="285246"/>
                  </a:cubicBezTo>
                  <a:cubicBezTo>
                    <a:pt x="719266" y="286521"/>
                    <a:pt x="723601" y="287835"/>
                    <a:pt x="728013" y="288849"/>
                  </a:cubicBezTo>
                  <a:cubicBezTo>
                    <a:pt x="732382" y="289837"/>
                    <a:pt x="737316" y="287283"/>
                    <a:pt x="739352" y="283261"/>
                  </a:cubicBezTo>
                  <a:cubicBezTo>
                    <a:pt x="739853" y="282268"/>
                    <a:pt x="740037" y="281121"/>
                    <a:pt x="740397" y="280056"/>
                  </a:cubicBezTo>
                  <a:cubicBezTo>
                    <a:pt x="741826" y="275776"/>
                    <a:pt x="745078" y="274146"/>
                    <a:pt x="749220" y="273787"/>
                  </a:cubicBezTo>
                  <a:cubicBezTo>
                    <a:pt x="750487" y="270372"/>
                    <a:pt x="751466" y="266786"/>
                    <a:pt x="753225" y="263654"/>
                  </a:cubicBezTo>
                  <a:cubicBezTo>
                    <a:pt x="755112" y="260278"/>
                    <a:pt x="757834" y="257385"/>
                    <a:pt x="760179" y="254291"/>
                  </a:cubicBezTo>
                  <a:cubicBezTo>
                    <a:pt x="760525" y="253855"/>
                    <a:pt x="761000" y="253487"/>
                    <a:pt x="761266" y="253033"/>
                  </a:cubicBezTo>
                  <a:cubicBezTo>
                    <a:pt x="763880" y="248129"/>
                    <a:pt x="766533" y="243272"/>
                    <a:pt x="768989" y="238309"/>
                  </a:cubicBezTo>
                  <a:cubicBezTo>
                    <a:pt x="769422" y="237453"/>
                    <a:pt x="769285" y="236079"/>
                    <a:pt x="768934" y="235091"/>
                  </a:cubicBezTo>
                  <a:cubicBezTo>
                    <a:pt x="768206" y="233011"/>
                    <a:pt x="767261" y="230974"/>
                    <a:pt x="766255" y="228985"/>
                  </a:cubicBezTo>
                  <a:cubicBezTo>
                    <a:pt x="765455" y="227427"/>
                    <a:pt x="763919" y="226379"/>
                    <a:pt x="762233" y="226849"/>
                  </a:cubicBezTo>
                  <a:cubicBezTo>
                    <a:pt x="757761" y="228107"/>
                    <a:pt x="755181" y="225668"/>
                    <a:pt x="752767" y="222716"/>
                  </a:cubicBezTo>
                  <a:cubicBezTo>
                    <a:pt x="748150" y="221582"/>
                    <a:pt x="743559" y="221488"/>
                    <a:pt x="738959" y="222776"/>
                  </a:cubicBezTo>
                  <a:cubicBezTo>
                    <a:pt x="737140" y="225502"/>
                    <a:pt x="735334" y="228244"/>
                    <a:pt x="735399" y="231753"/>
                  </a:cubicBezTo>
                  <a:cubicBezTo>
                    <a:pt x="735458" y="235703"/>
                    <a:pt x="735458" y="239622"/>
                    <a:pt x="735416" y="243576"/>
                  </a:cubicBezTo>
                  <a:cubicBezTo>
                    <a:pt x="735403" y="244094"/>
                    <a:pt x="735198" y="244796"/>
                    <a:pt x="734821" y="245083"/>
                  </a:cubicBezTo>
                  <a:cubicBezTo>
                    <a:pt x="734089" y="245652"/>
                    <a:pt x="733529" y="245027"/>
                    <a:pt x="733007" y="243658"/>
                  </a:cubicBezTo>
                  <a:cubicBezTo>
                    <a:pt x="731440" y="239477"/>
                    <a:pt x="729896" y="235301"/>
                    <a:pt x="728081" y="231218"/>
                  </a:cubicBezTo>
                  <a:cubicBezTo>
                    <a:pt x="727760" y="230504"/>
                    <a:pt x="726220" y="229947"/>
                    <a:pt x="725253" y="229965"/>
                  </a:cubicBezTo>
                  <a:cubicBezTo>
                    <a:pt x="724269" y="229965"/>
                    <a:pt x="722809" y="230534"/>
                    <a:pt x="722446" y="231291"/>
                  </a:cubicBezTo>
                  <a:cubicBezTo>
                    <a:pt x="720045" y="236238"/>
                    <a:pt x="717884" y="241266"/>
                    <a:pt x="715651" y="246281"/>
                  </a:cubicBezTo>
                  <a:cubicBezTo>
                    <a:pt x="715758" y="246435"/>
                    <a:pt x="715848" y="246610"/>
                    <a:pt x="715954" y="246756"/>
                  </a:cubicBezTo>
                  <a:lnTo>
                    <a:pt x="714992" y="246948"/>
                  </a:lnTo>
                  <a:lnTo>
                    <a:pt x="715561" y="246477"/>
                  </a:lnTo>
                  <a:cubicBezTo>
                    <a:pt x="715591" y="246418"/>
                    <a:pt x="715616" y="246362"/>
                    <a:pt x="715651" y="246285"/>
                  </a:cubicBezTo>
                  <a:cubicBezTo>
                    <a:pt x="713845" y="243598"/>
                    <a:pt x="712283" y="240889"/>
                    <a:pt x="713888" y="237380"/>
                  </a:cubicBezTo>
                  <a:cubicBezTo>
                    <a:pt x="714572" y="235878"/>
                    <a:pt x="715616" y="233841"/>
                    <a:pt x="715116" y="232596"/>
                  </a:cubicBezTo>
                  <a:cubicBezTo>
                    <a:pt x="713348" y="228309"/>
                    <a:pt x="713109" y="223961"/>
                    <a:pt x="713340" y="219459"/>
                  </a:cubicBezTo>
                  <a:cubicBezTo>
                    <a:pt x="713391" y="218373"/>
                    <a:pt x="713066" y="217170"/>
                    <a:pt x="712642" y="216143"/>
                  </a:cubicBezTo>
                  <a:cubicBezTo>
                    <a:pt x="712022" y="214598"/>
                    <a:pt x="711196" y="213105"/>
                    <a:pt x="710374" y="211659"/>
                  </a:cubicBezTo>
                  <a:cubicBezTo>
                    <a:pt x="709395" y="209883"/>
                    <a:pt x="705462" y="209789"/>
                    <a:pt x="704551" y="211543"/>
                  </a:cubicBezTo>
                  <a:close/>
                  <a:moveTo>
                    <a:pt x="763525" y="277257"/>
                  </a:moveTo>
                  <a:cubicBezTo>
                    <a:pt x="763628" y="277064"/>
                    <a:pt x="763773" y="276910"/>
                    <a:pt x="763863" y="276718"/>
                  </a:cubicBezTo>
                  <a:cubicBezTo>
                    <a:pt x="763576" y="276795"/>
                    <a:pt x="763298" y="276893"/>
                    <a:pt x="763020" y="276953"/>
                  </a:cubicBezTo>
                  <a:cubicBezTo>
                    <a:pt x="763144" y="277090"/>
                    <a:pt x="763294" y="277124"/>
                    <a:pt x="763431" y="277261"/>
                  </a:cubicBezTo>
                  <a:cubicBezTo>
                    <a:pt x="763461" y="277257"/>
                    <a:pt x="763482" y="277257"/>
                    <a:pt x="763525" y="277257"/>
                  </a:cubicBezTo>
                  <a:close/>
                  <a:moveTo>
                    <a:pt x="749665" y="274167"/>
                  </a:moveTo>
                  <a:cubicBezTo>
                    <a:pt x="749605" y="274018"/>
                    <a:pt x="749567" y="273906"/>
                    <a:pt x="749502" y="273731"/>
                  </a:cubicBezTo>
                  <a:cubicBezTo>
                    <a:pt x="749395" y="273748"/>
                    <a:pt x="749323" y="273770"/>
                    <a:pt x="749224" y="273791"/>
                  </a:cubicBezTo>
                  <a:cubicBezTo>
                    <a:pt x="749164" y="273915"/>
                    <a:pt x="749117" y="274069"/>
                    <a:pt x="749062" y="274223"/>
                  </a:cubicBezTo>
                  <a:cubicBezTo>
                    <a:pt x="749263" y="274206"/>
                    <a:pt x="749468" y="274185"/>
                    <a:pt x="749665" y="274167"/>
                  </a:cubicBezTo>
                  <a:close/>
                  <a:moveTo>
                    <a:pt x="751625" y="290526"/>
                  </a:moveTo>
                  <a:cubicBezTo>
                    <a:pt x="748629" y="293389"/>
                    <a:pt x="748535" y="298092"/>
                    <a:pt x="751646" y="301070"/>
                  </a:cubicBezTo>
                  <a:cubicBezTo>
                    <a:pt x="755699" y="304908"/>
                    <a:pt x="760038" y="308451"/>
                    <a:pt x="764347" y="312012"/>
                  </a:cubicBezTo>
                  <a:cubicBezTo>
                    <a:pt x="765164" y="312705"/>
                    <a:pt x="766396" y="312893"/>
                    <a:pt x="767432" y="313334"/>
                  </a:cubicBezTo>
                  <a:cubicBezTo>
                    <a:pt x="770675" y="314746"/>
                    <a:pt x="774698" y="313372"/>
                    <a:pt x="775939" y="310223"/>
                  </a:cubicBezTo>
                  <a:cubicBezTo>
                    <a:pt x="777595" y="306068"/>
                    <a:pt x="779182" y="301870"/>
                    <a:pt x="780530" y="297595"/>
                  </a:cubicBezTo>
                  <a:cubicBezTo>
                    <a:pt x="781206" y="295486"/>
                    <a:pt x="781527" y="293197"/>
                    <a:pt x="781583" y="290967"/>
                  </a:cubicBezTo>
                  <a:cubicBezTo>
                    <a:pt x="781724" y="286235"/>
                    <a:pt x="779824" y="282139"/>
                    <a:pt x="776456" y="278930"/>
                  </a:cubicBezTo>
                  <a:cubicBezTo>
                    <a:pt x="774330" y="276906"/>
                    <a:pt x="771304" y="276927"/>
                    <a:pt x="768489" y="277000"/>
                  </a:cubicBezTo>
                  <a:cubicBezTo>
                    <a:pt x="766828" y="277039"/>
                    <a:pt x="765177" y="277159"/>
                    <a:pt x="763529" y="277253"/>
                  </a:cubicBezTo>
                  <a:cubicBezTo>
                    <a:pt x="760495" y="282520"/>
                    <a:pt x="755912" y="286384"/>
                    <a:pt x="751625" y="290526"/>
                  </a:cubicBezTo>
                  <a:close/>
                  <a:moveTo>
                    <a:pt x="848589" y="230161"/>
                  </a:moveTo>
                  <a:cubicBezTo>
                    <a:pt x="848576" y="230538"/>
                    <a:pt x="849124" y="231094"/>
                    <a:pt x="849547" y="231364"/>
                  </a:cubicBezTo>
                  <a:cubicBezTo>
                    <a:pt x="852059" y="233020"/>
                    <a:pt x="854742" y="233264"/>
                    <a:pt x="857434" y="231933"/>
                  </a:cubicBezTo>
                  <a:cubicBezTo>
                    <a:pt x="860087" y="230594"/>
                    <a:pt x="861653" y="228390"/>
                    <a:pt x="862017" y="225925"/>
                  </a:cubicBezTo>
                  <a:cubicBezTo>
                    <a:pt x="862376" y="221637"/>
                    <a:pt x="858538" y="217487"/>
                    <a:pt x="854862" y="217825"/>
                  </a:cubicBezTo>
                  <a:cubicBezTo>
                    <a:pt x="853869" y="217919"/>
                    <a:pt x="852684" y="218492"/>
                    <a:pt x="852029" y="219237"/>
                  </a:cubicBezTo>
                  <a:cubicBezTo>
                    <a:pt x="849274" y="222322"/>
                    <a:pt x="848700" y="226195"/>
                    <a:pt x="848589" y="230161"/>
                  </a:cubicBezTo>
                  <a:close/>
                  <a:moveTo>
                    <a:pt x="718693" y="341875"/>
                  </a:moveTo>
                  <a:cubicBezTo>
                    <a:pt x="720790" y="340450"/>
                    <a:pt x="721457" y="337934"/>
                    <a:pt x="720790" y="335945"/>
                  </a:cubicBezTo>
                  <a:cubicBezTo>
                    <a:pt x="719985" y="333565"/>
                    <a:pt x="718137" y="332021"/>
                    <a:pt x="715907" y="331653"/>
                  </a:cubicBezTo>
                  <a:cubicBezTo>
                    <a:pt x="712022" y="331024"/>
                    <a:pt x="707982" y="331161"/>
                    <a:pt x="704076" y="330566"/>
                  </a:cubicBezTo>
                  <a:cubicBezTo>
                    <a:pt x="702086" y="330262"/>
                    <a:pt x="700186" y="329252"/>
                    <a:pt x="698256" y="328469"/>
                  </a:cubicBezTo>
                  <a:cubicBezTo>
                    <a:pt x="698269" y="328452"/>
                    <a:pt x="698278" y="328439"/>
                    <a:pt x="698290" y="328396"/>
                  </a:cubicBezTo>
                  <a:cubicBezTo>
                    <a:pt x="698115" y="328358"/>
                    <a:pt x="697952" y="328319"/>
                    <a:pt x="697790" y="328281"/>
                  </a:cubicBezTo>
                  <a:lnTo>
                    <a:pt x="698171" y="328739"/>
                  </a:lnTo>
                  <a:cubicBezTo>
                    <a:pt x="696994" y="327498"/>
                    <a:pt x="695980" y="326064"/>
                    <a:pt x="694606" y="325131"/>
                  </a:cubicBezTo>
                  <a:cubicBezTo>
                    <a:pt x="693314" y="324241"/>
                    <a:pt x="691598" y="323283"/>
                    <a:pt x="690147" y="323398"/>
                  </a:cubicBezTo>
                  <a:cubicBezTo>
                    <a:pt x="687374" y="323608"/>
                    <a:pt x="684576" y="324374"/>
                    <a:pt x="681931" y="325307"/>
                  </a:cubicBezTo>
                  <a:cubicBezTo>
                    <a:pt x="680434" y="325816"/>
                    <a:pt x="678521" y="326894"/>
                    <a:pt x="678029" y="328187"/>
                  </a:cubicBezTo>
                  <a:cubicBezTo>
                    <a:pt x="676531" y="332170"/>
                    <a:pt x="673446" y="334378"/>
                    <a:pt x="670228" y="336689"/>
                  </a:cubicBezTo>
                  <a:cubicBezTo>
                    <a:pt x="668748" y="337755"/>
                    <a:pt x="668624" y="339646"/>
                    <a:pt x="669069" y="341358"/>
                  </a:cubicBezTo>
                  <a:cubicBezTo>
                    <a:pt x="669496" y="343005"/>
                    <a:pt x="669882" y="344755"/>
                    <a:pt x="670793" y="346142"/>
                  </a:cubicBezTo>
                  <a:cubicBezTo>
                    <a:pt x="674469" y="351863"/>
                    <a:pt x="672470" y="356976"/>
                    <a:pt x="669492" y="362103"/>
                  </a:cubicBezTo>
                  <a:cubicBezTo>
                    <a:pt x="668653" y="363549"/>
                    <a:pt x="666099" y="363878"/>
                    <a:pt x="665132" y="362792"/>
                  </a:cubicBezTo>
                  <a:cubicBezTo>
                    <a:pt x="662419" y="359698"/>
                    <a:pt x="661341" y="355872"/>
                    <a:pt x="659911" y="352167"/>
                  </a:cubicBezTo>
                  <a:cubicBezTo>
                    <a:pt x="659004" y="349826"/>
                    <a:pt x="656792" y="348987"/>
                    <a:pt x="654417" y="349047"/>
                  </a:cubicBezTo>
                  <a:cubicBezTo>
                    <a:pt x="647849" y="349180"/>
                    <a:pt x="643664" y="353031"/>
                    <a:pt x="643124" y="359381"/>
                  </a:cubicBezTo>
                  <a:cubicBezTo>
                    <a:pt x="642739" y="363878"/>
                    <a:pt x="642341" y="368414"/>
                    <a:pt x="642136" y="372937"/>
                  </a:cubicBezTo>
                  <a:cubicBezTo>
                    <a:pt x="642068" y="374687"/>
                    <a:pt x="642945" y="376215"/>
                    <a:pt x="644721" y="376917"/>
                  </a:cubicBezTo>
                  <a:cubicBezTo>
                    <a:pt x="648764" y="378547"/>
                    <a:pt x="651002" y="381838"/>
                    <a:pt x="652213" y="385697"/>
                  </a:cubicBezTo>
                  <a:cubicBezTo>
                    <a:pt x="654430" y="392689"/>
                    <a:pt x="657494" y="399425"/>
                    <a:pt x="657318" y="407110"/>
                  </a:cubicBezTo>
                  <a:cubicBezTo>
                    <a:pt x="657233" y="411077"/>
                    <a:pt x="659180" y="414735"/>
                    <a:pt x="662149" y="417714"/>
                  </a:cubicBezTo>
                  <a:cubicBezTo>
                    <a:pt x="663797" y="419352"/>
                    <a:pt x="666535" y="419926"/>
                    <a:pt x="668230" y="418475"/>
                  </a:cubicBezTo>
                  <a:cubicBezTo>
                    <a:pt x="670810" y="416263"/>
                    <a:pt x="673022" y="413477"/>
                    <a:pt x="675889" y="411800"/>
                  </a:cubicBezTo>
                  <a:cubicBezTo>
                    <a:pt x="678744" y="410161"/>
                    <a:pt x="682308" y="409784"/>
                    <a:pt x="685419" y="408496"/>
                  </a:cubicBezTo>
                  <a:cubicBezTo>
                    <a:pt x="688568" y="407204"/>
                    <a:pt x="691632" y="405659"/>
                    <a:pt x="694529" y="403905"/>
                  </a:cubicBezTo>
                  <a:cubicBezTo>
                    <a:pt x="695886" y="403083"/>
                    <a:pt x="697293" y="401620"/>
                    <a:pt x="697756" y="400169"/>
                  </a:cubicBezTo>
                  <a:cubicBezTo>
                    <a:pt x="699484" y="394619"/>
                    <a:pt x="702373" y="389989"/>
                    <a:pt x="706459" y="385809"/>
                  </a:cubicBezTo>
                  <a:cubicBezTo>
                    <a:pt x="709348" y="382839"/>
                    <a:pt x="709745" y="378598"/>
                    <a:pt x="708753" y="374563"/>
                  </a:cubicBezTo>
                  <a:cubicBezTo>
                    <a:pt x="708089" y="371799"/>
                    <a:pt x="706930" y="369184"/>
                    <a:pt x="706160" y="366459"/>
                  </a:cubicBezTo>
                  <a:cubicBezTo>
                    <a:pt x="705158" y="362894"/>
                    <a:pt x="702771" y="360665"/>
                    <a:pt x="699673" y="358987"/>
                  </a:cubicBezTo>
                  <a:cubicBezTo>
                    <a:pt x="698308" y="358243"/>
                    <a:pt x="698346" y="357169"/>
                    <a:pt x="699874" y="356518"/>
                  </a:cubicBezTo>
                  <a:cubicBezTo>
                    <a:pt x="702997" y="355170"/>
                    <a:pt x="706198" y="354007"/>
                    <a:pt x="709365" y="352770"/>
                  </a:cubicBezTo>
                  <a:cubicBezTo>
                    <a:pt x="711624" y="351867"/>
                    <a:pt x="713451" y="350177"/>
                    <a:pt x="713584" y="347866"/>
                  </a:cubicBezTo>
                  <a:cubicBezTo>
                    <a:pt x="713789" y="344302"/>
                    <a:pt x="716391" y="343424"/>
                    <a:pt x="718693" y="341875"/>
                  </a:cubicBezTo>
                  <a:close/>
                  <a:moveTo>
                    <a:pt x="727769" y="306830"/>
                  </a:moveTo>
                  <a:lnTo>
                    <a:pt x="727354" y="305704"/>
                  </a:lnTo>
                  <a:lnTo>
                    <a:pt x="726674" y="306697"/>
                  </a:lnTo>
                  <a:lnTo>
                    <a:pt x="727769" y="306830"/>
                  </a:lnTo>
                  <a:close/>
                  <a:moveTo>
                    <a:pt x="751548" y="312012"/>
                  </a:moveTo>
                  <a:cubicBezTo>
                    <a:pt x="751698" y="312012"/>
                    <a:pt x="751882" y="311310"/>
                    <a:pt x="751877" y="310950"/>
                  </a:cubicBezTo>
                  <a:cubicBezTo>
                    <a:pt x="751877" y="310814"/>
                    <a:pt x="751330" y="310698"/>
                    <a:pt x="751034" y="310565"/>
                  </a:cubicBezTo>
                  <a:cubicBezTo>
                    <a:pt x="750362" y="311575"/>
                    <a:pt x="750542" y="312132"/>
                    <a:pt x="751548" y="312012"/>
                  </a:cubicBezTo>
                  <a:close/>
                  <a:moveTo>
                    <a:pt x="966182" y="990674"/>
                  </a:moveTo>
                  <a:cubicBezTo>
                    <a:pt x="970645" y="988136"/>
                    <a:pt x="974646" y="985107"/>
                    <a:pt x="977594" y="980738"/>
                  </a:cubicBezTo>
                  <a:cubicBezTo>
                    <a:pt x="979931" y="977276"/>
                    <a:pt x="983500" y="975535"/>
                    <a:pt x="987608" y="974901"/>
                  </a:cubicBezTo>
                  <a:cubicBezTo>
                    <a:pt x="990415" y="974469"/>
                    <a:pt x="993205" y="973725"/>
                    <a:pt x="996016" y="973639"/>
                  </a:cubicBezTo>
                  <a:cubicBezTo>
                    <a:pt x="1004454" y="973395"/>
                    <a:pt x="1011053" y="968949"/>
                    <a:pt x="1017471" y="964319"/>
                  </a:cubicBezTo>
                  <a:cubicBezTo>
                    <a:pt x="1020822" y="961901"/>
                    <a:pt x="1022872" y="958234"/>
                    <a:pt x="1021023" y="953887"/>
                  </a:cubicBezTo>
                  <a:cubicBezTo>
                    <a:pt x="1019850" y="951123"/>
                    <a:pt x="1019341" y="948641"/>
                    <a:pt x="1020740" y="945825"/>
                  </a:cubicBezTo>
                  <a:cubicBezTo>
                    <a:pt x="1021729" y="943822"/>
                    <a:pt x="1022611" y="941649"/>
                    <a:pt x="1022970" y="939454"/>
                  </a:cubicBezTo>
                  <a:cubicBezTo>
                    <a:pt x="1023240" y="937870"/>
                    <a:pt x="1023000" y="935889"/>
                    <a:pt x="1022208" y="934554"/>
                  </a:cubicBezTo>
                  <a:cubicBezTo>
                    <a:pt x="1019517" y="930069"/>
                    <a:pt x="1016004" y="926676"/>
                    <a:pt x="1010171" y="927532"/>
                  </a:cubicBezTo>
                  <a:cubicBezTo>
                    <a:pt x="1010175" y="927566"/>
                    <a:pt x="1010188" y="927609"/>
                    <a:pt x="1010188" y="927647"/>
                  </a:cubicBezTo>
                  <a:lnTo>
                    <a:pt x="1009123" y="928238"/>
                  </a:lnTo>
                  <a:lnTo>
                    <a:pt x="1009876" y="927532"/>
                  </a:lnTo>
                  <a:cubicBezTo>
                    <a:pt x="1009979" y="927511"/>
                    <a:pt x="1010064" y="927553"/>
                    <a:pt x="1010171" y="927532"/>
                  </a:cubicBezTo>
                  <a:cubicBezTo>
                    <a:pt x="1009944" y="925872"/>
                    <a:pt x="1009863" y="924177"/>
                    <a:pt x="1009392" y="922594"/>
                  </a:cubicBezTo>
                  <a:cubicBezTo>
                    <a:pt x="1008519" y="919714"/>
                    <a:pt x="1006705" y="917562"/>
                    <a:pt x="1003594" y="917010"/>
                  </a:cubicBezTo>
                  <a:cubicBezTo>
                    <a:pt x="1001921" y="916702"/>
                    <a:pt x="1000188" y="916783"/>
                    <a:pt x="998494" y="916625"/>
                  </a:cubicBezTo>
                  <a:cubicBezTo>
                    <a:pt x="997950" y="916565"/>
                    <a:pt x="997415" y="916321"/>
                    <a:pt x="996885" y="916145"/>
                  </a:cubicBezTo>
                  <a:cubicBezTo>
                    <a:pt x="997552" y="915593"/>
                    <a:pt x="998130" y="914887"/>
                    <a:pt x="998887" y="914549"/>
                  </a:cubicBezTo>
                  <a:cubicBezTo>
                    <a:pt x="1000411" y="913852"/>
                    <a:pt x="1002114" y="913514"/>
                    <a:pt x="1003603" y="912769"/>
                  </a:cubicBezTo>
                  <a:cubicBezTo>
                    <a:pt x="1005652" y="911742"/>
                    <a:pt x="1006059" y="909055"/>
                    <a:pt x="1004557" y="906898"/>
                  </a:cubicBezTo>
                  <a:cubicBezTo>
                    <a:pt x="1002948" y="904549"/>
                    <a:pt x="1001288" y="902208"/>
                    <a:pt x="997856" y="902551"/>
                  </a:cubicBezTo>
                  <a:cubicBezTo>
                    <a:pt x="996748" y="902662"/>
                    <a:pt x="995010" y="902914"/>
                    <a:pt x="994553" y="902341"/>
                  </a:cubicBezTo>
                  <a:cubicBezTo>
                    <a:pt x="990500" y="897082"/>
                    <a:pt x="984325" y="895494"/>
                    <a:pt x="978827" y="892713"/>
                  </a:cubicBezTo>
                  <a:cubicBezTo>
                    <a:pt x="977886" y="892234"/>
                    <a:pt x="976773" y="891262"/>
                    <a:pt x="976576" y="890325"/>
                  </a:cubicBezTo>
                  <a:cubicBezTo>
                    <a:pt x="975322" y="884257"/>
                    <a:pt x="970816" y="880753"/>
                    <a:pt x="966632" y="876880"/>
                  </a:cubicBezTo>
                  <a:cubicBezTo>
                    <a:pt x="964573" y="874972"/>
                    <a:pt x="962939" y="872610"/>
                    <a:pt x="961150" y="870419"/>
                  </a:cubicBezTo>
                  <a:cubicBezTo>
                    <a:pt x="959400" y="868279"/>
                    <a:pt x="959289" y="866067"/>
                    <a:pt x="960996" y="864236"/>
                  </a:cubicBezTo>
                  <a:cubicBezTo>
                    <a:pt x="962930" y="862160"/>
                    <a:pt x="965023" y="860218"/>
                    <a:pt x="966944" y="858117"/>
                  </a:cubicBezTo>
                  <a:cubicBezTo>
                    <a:pt x="968698" y="856251"/>
                    <a:pt x="968869" y="854000"/>
                    <a:pt x="967487" y="851916"/>
                  </a:cubicBezTo>
                  <a:cubicBezTo>
                    <a:pt x="964916" y="848044"/>
                    <a:pt x="963243" y="844141"/>
                    <a:pt x="964329" y="839237"/>
                  </a:cubicBezTo>
                  <a:cubicBezTo>
                    <a:pt x="964603" y="838035"/>
                    <a:pt x="963166" y="836054"/>
                    <a:pt x="961993" y="834984"/>
                  </a:cubicBezTo>
                  <a:cubicBezTo>
                    <a:pt x="959755" y="832981"/>
                    <a:pt x="961321" y="829460"/>
                    <a:pt x="958463" y="827645"/>
                  </a:cubicBezTo>
                  <a:cubicBezTo>
                    <a:pt x="956238" y="826233"/>
                    <a:pt x="958210" y="823490"/>
                    <a:pt x="957487" y="821295"/>
                  </a:cubicBezTo>
                  <a:cubicBezTo>
                    <a:pt x="956636" y="818715"/>
                    <a:pt x="957158" y="815745"/>
                    <a:pt x="956666" y="813032"/>
                  </a:cubicBezTo>
                  <a:cubicBezTo>
                    <a:pt x="956062" y="809677"/>
                    <a:pt x="955331" y="806306"/>
                    <a:pt x="954124" y="803135"/>
                  </a:cubicBezTo>
                  <a:cubicBezTo>
                    <a:pt x="951231" y="795642"/>
                    <a:pt x="949900" y="787858"/>
                    <a:pt x="948976" y="779951"/>
                  </a:cubicBezTo>
                  <a:cubicBezTo>
                    <a:pt x="948707" y="777700"/>
                    <a:pt x="948433" y="775389"/>
                    <a:pt x="947761" y="773258"/>
                  </a:cubicBezTo>
                  <a:cubicBezTo>
                    <a:pt x="947508" y="772496"/>
                    <a:pt x="946173" y="771974"/>
                    <a:pt x="945240" y="771572"/>
                  </a:cubicBezTo>
                  <a:cubicBezTo>
                    <a:pt x="944847" y="771397"/>
                    <a:pt x="943918" y="771671"/>
                    <a:pt x="943704" y="772017"/>
                  </a:cubicBezTo>
                  <a:cubicBezTo>
                    <a:pt x="939562" y="778744"/>
                    <a:pt x="934111" y="784564"/>
                    <a:pt x="930717" y="791812"/>
                  </a:cubicBezTo>
                  <a:cubicBezTo>
                    <a:pt x="927302" y="799095"/>
                    <a:pt x="923096" y="805745"/>
                    <a:pt x="915009" y="808929"/>
                  </a:cubicBezTo>
                  <a:cubicBezTo>
                    <a:pt x="912989" y="809737"/>
                    <a:pt x="911577" y="811920"/>
                    <a:pt x="909656" y="813092"/>
                  </a:cubicBezTo>
                  <a:cubicBezTo>
                    <a:pt x="907251" y="814556"/>
                    <a:pt x="904675" y="815775"/>
                    <a:pt x="902060" y="816811"/>
                  </a:cubicBezTo>
                  <a:cubicBezTo>
                    <a:pt x="899099" y="817992"/>
                    <a:pt x="896545" y="816734"/>
                    <a:pt x="894161" y="814941"/>
                  </a:cubicBezTo>
                  <a:cubicBezTo>
                    <a:pt x="892270" y="813529"/>
                    <a:pt x="891016" y="811757"/>
                    <a:pt x="890254" y="809523"/>
                  </a:cubicBezTo>
                  <a:cubicBezTo>
                    <a:pt x="889287" y="806686"/>
                    <a:pt x="887190" y="804816"/>
                    <a:pt x="884559" y="803456"/>
                  </a:cubicBezTo>
                  <a:cubicBezTo>
                    <a:pt x="880930" y="801590"/>
                    <a:pt x="880485" y="798060"/>
                    <a:pt x="880665" y="794671"/>
                  </a:cubicBezTo>
                  <a:cubicBezTo>
                    <a:pt x="880969" y="789159"/>
                    <a:pt x="884614" y="784007"/>
                    <a:pt x="882257" y="778081"/>
                  </a:cubicBezTo>
                  <a:cubicBezTo>
                    <a:pt x="881794" y="776900"/>
                    <a:pt x="883219" y="774953"/>
                    <a:pt x="883823" y="773369"/>
                  </a:cubicBezTo>
                  <a:cubicBezTo>
                    <a:pt x="885834" y="768068"/>
                    <a:pt x="887653" y="762685"/>
                    <a:pt x="890853" y="757922"/>
                  </a:cubicBezTo>
                  <a:cubicBezTo>
                    <a:pt x="891688" y="756702"/>
                    <a:pt x="890631" y="753951"/>
                    <a:pt x="889035" y="753741"/>
                  </a:cubicBezTo>
                  <a:cubicBezTo>
                    <a:pt x="883930" y="753061"/>
                    <a:pt x="880759" y="748042"/>
                    <a:pt x="875247" y="748063"/>
                  </a:cubicBezTo>
                  <a:cubicBezTo>
                    <a:pt x="873215" y="748063"/>
                    <a:pt x="871165" y="746231"/>
                    <a:pt x="869145" y="745183"/>
                  </a:cubicBezTo>
                  <a:cubicBezTo>
                    <a:pt x="867451" y="744302"/>
                    <a:pt x="866925" y="742765"/>
                    <a:pt x="866993" y="740947"/>
                  </a:cubicBezTo>
                  <a:cubicBezTo>
                    <a:pt x="867057" y="739291"/>
                    <a:pt x="867507" y="737613"/>
                    <a:pt x="866244" y="736129"/>
                  </a:cubicBezTo>
                  <a:cubicBezTo>
                    <a:pt x="863313" y="732620"/>
                    <a:pt x="860891" y="728918"/>
                    <a:pt x="859445" y="724459"/>
                  </a:cubicBezTo>
                  <a:cubicBezTo>
                    <a:pt x="858602" y="721862"/>
                    <a:pt x="856561" y="719628"/>
                    <a:pt x="854892" y="717365"/>
                  </a:cubicBezTo>
                  <a:cubicBezTo>
                    <a:pt x="851969" y="713355"/>
                    <a:pt x="848495" y="711109"/>
                    <a:pt x="843193" y="713304"/>
                  </a:cubicBezTo>
                  <a:cubicBezTo>
                    <a:pt x="841216" y="714138"/>
                    <a:pt x="838640" y="714412"/>
                    <a:pt x="836556" y="713954"/>
                  </a:cubicBezTo>
                  <a:cubicBezTo>
                    <a:pt x="830022" y="712482"/>
                    <a:pt x="823021" y="712619"/>
                    <a:pt x="817232" y="708233"/>
                  </a:cubicBezTo>
                  <a:cubicBezTo>
                    <a:pt x="815054" y="706573"/>
                    <a:pt x="812097" y="705798"/>
                    <a:pt x="809392" y="705028"/>
                  </a:cubicBezTo>
                  <a:cubicBezTo>
                    <a:pt x="802696" y="703145"/>
                    <a:pt x="795434" y="707275"/>
                    <a:pt x="792974" y="713882"/>
                  </a:cubicBezTo>
                  <a:cubicBezTo>
                    <a:pt x="791489" y="717848"/>
                    <a:pt x="791181" y="721614"/>
                    <a:pt x="793367" y="725375"/>
                  </a:cubicBezTo>
                  <a:cubicBezTo>
                    <a:pt x="794933" y="728050"/>
                    <a:pt x="795323" y="730677"/>
                    <a:pt x="793380" y="733330"/>
                  </a:cubicBezTo>
                  <a:cubicBezTo>
                    <a:pt x="790689" y="736989"/>
                    <a:pt x="787145" y="740271"/>
                    <a:pt x="785481" y="744357"/>
                  </a:cubicBezTo>
                  <a:cubicBezTo>
                    <a:pt x="783551" y="749103"/>
                    <a:pt x="787856" y="754024"/>
                    <a:pt x="786735" y="759257"/>
                  </a:cubicBezTo>
                  <a:cubicBezTo>
                    <a:pt x="786277" y="761358"/>
                    <a:pt x="786820" y="763861"/>
                    <a:pt x="787492" y="765975"/>
                  </a:cubicBezTo>
                  <a:cubicBezTo>
                    <a:pt x="788797" y="770152"/>
                    <a:pt x="786700" y="772360"/>
                    <a:pt x="783538" y="774247"/>
                  </a:cubicBezTo>
                  <a:cubicBezTo>
                    <a:pt x="782079" y="775128"/>
                    <a:pt x="779987" y="775791"/>
                    <a:pt x="779375" y="777105"/>
                  </a:cubicBezTo>
                  <a:cubicBezTo>
                    <a:pt x="776140" y="784093"/>
                    <a:pt x="769918" y="788380"/>
                    <a:pt x="765074" y="793909"/>
                  </a:cubicBezTo>
                  <a:cubicBezTo>
                    <a:pt x="762682" y="796635"/>
                    <a:pt x="762584" y="799951"/>
                    <a:pt x="765018" y="803250"/>
                  </a:cubicBezTo>
                  <a:cubicBezTo>
                    <a:pt x="766709" y="805535"/>
                    <a:pt x="768750" y="807598"/>
                    <a:pt x="770303" y="809960"/>
                  </a:cubicBezTo>
                  <a:cubicBezTo>
                    <a:pt x="771523" y="811826"/>
                    <a:pt x="772704" y="813948"/>
                    <a:pt x="773101" y="816079"/>
                  </a:cubicBezTo>
                  <a:cubicBezTo>
                    <a:pt x="774236" y="822237"/>
                    <a:pt x="774702" y="828514"/>
                    <a:pt x="775922" y="834650"/>
                  </a:cubicBezTo>
                  <a:cubicBezTo>
                    <a:pt x="777265" y="841497"/>
                    <a:pt x="772400" y="847920"/>
                    <a:pt x="774856" y="854826"/>
                  </a:cubicBezTo>
                  <a:cubicBezTo>
                    <a:pt x="775070" y="855434"/>
                    <a:pt x="773987" y="856803"/>
                    <a:pt x="773200" y="857415"/>
                  </a:cubicBezTo>
                  <a:cubicBezTo>
                    <a:pt x="770949" y="859109"/>
                    <a:pt x="768198" y="860273"/>
                    <a:pt x="766264" y="862237"/>
                  </a:cubicBezTo>
                  <a:cubicBezTo>
                    <a:pt x="759331" y="869349"/>
                    <a:pt x="750867" y="873868"/>
                    <a:pt x="741847" y="877587"/>
                  </a:cubicBezTo>
                  <a:cubicBezTo>
                    <a:pt x="737641" y="879341"/>
                    <a:pt x="733396" y="880997"/>
                    <a:pt x="729160" y="882674"/>
                  </a:cubicBezTo>
                  <a:cubicBezTo>
                    <a:pt x="726134" y="883860"/>
                    <a:pt x="724752" y="886260"/>
                    <a:pt x="724881" y="889311"/>
                  </a:cubicBezTo>
                  <a:cubicBezTo>
                    <a:pt x="725146" y="896141"/>
                    <a:pt x="725826" y="902944"/>
                    <a:pt x="724649" y="909778"/>
                  </a:cubicBezTo>
                  <a:cubicBezTo>
                    <a:pt x="723879" y="914232"/>
                    <a:pt x="723276" y="918773"/>
                    <a:pt x="723152" y="923291"/>
                  </a:cubicBezTo>
                  <a:cubicBezTo>
                    <a:pt x="723032" y="927759"/>
                    <a:pt x="723704" y="932230"/>
                    <a:pt x="723828" y="936719"/>
                  </a:cubicBezTo>
                  <a:cubicBezTo>
                    <a:pt x="723866" y="938358"/>
                    <a:pt x="723691" y="940151"/>
                    <a:pt x="723024" y="941619"/>
                  </a:cubicBezTo>
                  <a:cubicBezTo>
                    <a:pt x="721611" y="944721"/>
                    <a:pt x="719917" y="947721"/>
                    <a:pt x="718120" y="950617"/>
                  </a:cubicBezTo>
                  <a:cubicBezTo>
                    <a:pt x="717645" y="951383"/>
                    <a:pt x="716241" y="952218"/>
                    <a:pt x="715484" y="952047"/>
                  </a:cubicBezTo>
                  <a:cubicBezTo>
                    <a:pt x="711337" y="951135"/>
                    <a:pt x="709377" y="954353"/>
                    <a:pt x="706682" y="956262"/>
                  </a:cubicBezTo>
                  <a:cubicBezTo>
                    <a:pt x="705021" y="957468"/>
                    <a:pt x="701513" y="956702"/>
                    <a:pt x="700682" y="955004"/>
                  </a:cubicBezTo>
                  <a:cubicBezTo>
                    <a:pt x="699951" y="953497"/>
                    <a:pt x="699403" y="951918"/>
                    <a:pt x="698705" y="950374"/>
                  </a:cubicBezTo>
                  <a:cubicBezTo>
                    <a:pt x="697584" y="947798"/>
                    <a:pt x="697092" y="944460"/>
                    <a:pt x="695162" y="942787"/>
                  </a:cubicBezTo>
                  <a:cubicBezTo>
                    <a:pt x="689257" y="937678"/>
                    <a:pt x="687558" y="930258"/>
                    <a:pt x="683776" y="924002"/>
                  </a:cubicBezTo>
                  <a:cubicBezTo>
                    <a:pt x="682462" y="921807"/>
                    <a:pt x="682834" y="919693"/>
                    <a:pt x="683896" y="917557"/>
                  </a:cubicBezTo>
                  <a:cubicBezTo>
                    <a:pt x="687691" y="909894"/>
                    <a:pt x="691384" y="902264"/>
                    <a:pt x="690982" y="893265"/>
                  </a:cubicBezTo>
                  <a:cubicBezTo>
                    <a:pt x="690849" y="890599"/>
                    <a:pt x="692509" y="887848"/>
                    <a:pt x="693344" y="885122"/>
                  </a:cubicBezTo>
                  <a:cubicBezTo>
                    <a:pt x="694174" y="882417"/>
                    <a:pt x="695017" y="879722"/>
                    <a:pt x="695813" y="877000"/>
                  </a:cubicBezTo>
                  <a:cubicBezTo>
                    <a:pt x="696129" y="875811"/>
                    <a:pt x="694606" y="872879"/>
                    <a:pt x="693562" y="872768"/>
                  </a:cubicBezTo>
                  <a:cubicBezTo>
                    <a:pt x="684507" y="871930"/>
                    <a:pt x="675906" y="868326"/>
                    <a:pt x="666677" y="868515"/>
                  </a:cubicBezTo>
                  <a:cubicBezTo>
                    <a:pt x="664383" y="868566"/>
                    <a:pt x="662171" y="867625"/>
                    <a:pt x="660746" y="865639"/>
                  </a:cubicBezTo>
                  <a:cubicBezTo>
                    <a:pt x="656659" y="859935"/>
                    <a:pt x="651434" y="855665"/>
                    <a:pt x="645153" y="852635"/>
                  </a:cubicBezTo>
                  <a:cubicBezTo>
                    <a:pt x="639329" y="849811"/>
                    <a:pt x="634986" y="845613"/>
                    <a:pt x="631969" y="839781"/>
                  </a:cubicBezTo>
                  <a:cubicBezTo>
                    <a:pt x="628764" y="833563"/>
                    <a:pt x="623693" y="828929"/>
                    <a:pt x="617707" y="825369"/>
                  </a:cubicBezTo>
                  <a:cubicBezTo>
                    <a:pt x="612341" y="822181"/>
                    <a:pt x="606855" y="819151"/>
                    <a:pt x="601403" y="816096"/>
                  </a:cubicBezTo>
                  <a:cubicBezTo>
                    <a:pt x="598819" y="814650"/>
                    <a:pt x="595999" y="814226"/>
                    <a:pt x="593145" y="814958"/>
                  </a:cubicBezTo>
                  <a:cubicBezTo>
                    <a:pt x="588395" y="816152"/>
                    <a:pt x="583825" y="818231"/>
                    <a:pt x="578754" y="817512"/>
                  </a:cubicBezTo>
                  <a:cubicBezTo>
                    <a:pt x="578677" y="817649"/>
                    <a:pt x="578609" y="817773"/>
                    <a:pt x="578523" y="817889"/>
                  </a:cubicBezTo>
                  <a:lnTo>
                    <a:pt x="577950" y="818347"/>
                  </a:lnTo>
                  <a:lnTo>
                    <a:pt x="578142" y="817491"/>
                  </a:lnTo>
                  <a:cubicBezTo>
                    <a:pt x="578348" y="817525"/>
                    <a:pt x="578545" y="817491"/>
                    <a:pt x="578754" y="817512"/>
                  </a:cubicBezTo>
                  <a:cubicBezTo>
                    <a:pt x="581433" y="813323"/>
                    <a:pt x="583457" y="809061"/>
                    <a:pt x="582914" y="803661"/>
                  </a:cubicBezTo>
                  <a:cubicBezTo>
                    <a:pt x="582284" y="797508"/>
                    <a:pt x="582584" y="791256"/>
                    <a:pt x="582336" y="785056"/>
                  </a:cubicBezTo>
                  <a:cubicBezTo>
                    <a:pt x="582259" y="782805"/>
                    <a:pt x="581955" y="780537"/>
                    <a:pt x="581343" y="778380"/>
                  </a:cubicBezTo>
                  <a:cubicBezTo>
                    <a:pt x="581103" y="777482"/>
                    <a:pt x="579888" y="776459"/>
                    <a:pt x="578955" y="776262"/>
                  </a:cubicBezTo>
                  <a:cubicBezTo>
                    <a:pt x="576786" y="775791"/>
                    <a:pt x="574514" y="775770"/>
                    <a:pt x="572280" y="775612"/>
                  </a:cubicBezTo>
                  <a:cubicBezTo>
                    <a:pt x="569764" y="775445"/>
                    <a:pt x="568014" y="774208"/>
                    <a:pt x="567517" y="771863"/>
                  </a:cubicBezTo>
                  <a:cubicBezTo>
                    <a:pt x="567171" y="770224"/>
                    <a:pt x="566700" y="768414"/>
                    <a:pt x="567085" y="766887"/>
                  </a:cubicBezTo>
                  <a:cubicBezTo>
                    <a:pt x="567915" y="763622"/>
                    <a:pt x="569618" y="760558"/>
                    <a:pt x="570337" y="757276"/>
                  </a:cubicBezTo>
                  <a:cubicBezTo>
                    <a:pt x="573423" y="743163"/>
                    <a:pt x="578883" y="730502"/>
                    <a:pt x="590415" y="721049"/>
                  </a:cubicBezTo>
                  <a:cubicBezTo>
                    <a:pt x="592969" y="718952"/>
                    <a:pt x="594762" y="715880"/>
                    <a:pt x="596791" y="713197"/>
                  </a:cubicBezTo>
                  <a:cubicBezTo>
                    <a:pt x="602905" y="705071"/>
                    <a:pt x="608511" y="696414"/>
                    <a:pt x="618982" y="693115"/>
                  </a:cubicBezTo>
                  <a:cubicBezTo>
                    <a:pt x="623441" y="688973"/>
                    <a:pt x="629029" y="685811"/>
                    <a:pt x="630659" y="679213"/>
                  </a:cubicBezTo>
                  <a:cubicBezTo>
                    <a:pt x="631075" y="677509"/>
                    <a:pt x="632363" y="676410"/>
                    <a:pt x="634387" y="676773"/>
                  </a:cubicBezTo>
                  <a:cubicBezTo>
                    <a:pt x="636607" y="677193"/>
                    <a:pt x="638820" y="677800"/>
                    <a:pt x="641058" y="677912"/>
                  </a:cubicBezTo>
                  <a:cubicBezTo>
                    <a:pt x="646505" y="678203"/>
                    <a:pt x="651105" y="674120"/>
                    <a:pt x="651280" y="668823"/>
                  </a:cubicBezTo>
                  <a:cubicBezTo>
                    <a:pt x="651370" y="666148"/>
                    <a:pt x="651007" y="663461"/>
                    <a:pt x="650805" y="660812"/>
                  </a:cubicBezTo>
                  <a:cubicBezTo>
                    <a:pt x="650647" y="660791"/>
                    <a:pt x="650502" y="660791"/>
                    <a:pt x="650335" y="660791"/>
                  </a:cubicBezTo>
                  <a:cubicBezTo>
                    <a:pt x="650044" y="660569"/>
                    <a:pt x="649761" y="660342"/>
                    <a:pt x="649479" y="660115"/>
                  </a:cubicBezTo>
                  <a:cubicBezTo>
                    <a:pt x="649907" y="660188"/>
                    <a:pt x="650343" y="660282"/>
                    <a:pt x="650767" y="660355"/>
                  </a:cubicBezTo>
                  <a:cubicBezTo>
                    <a:pt x="650771" y="660513"/>
                    <a:pt x="650788" y="660667"/>
                    <a:pt x="650805" y="660812"/>
                  </a:cubicBezTo>
                  <a:cubicBezTo>
                    <a:pt x="658516" y="661364"/>
                    <a:pt x="664875" y="659495"/>
                    <a:pt x="668020" y="651334"/>
                  </a:cubicBezTo>
                  <a:cubicBezTo>
                    <a:pt x="668649" y="649678"/>
                    <a:pt x="670613" y="649238"/>
                    <a:pt x="672299" y="649837"/>
                  </a:cubicBezTo>
                  <a:cubicBezTo>
                    <a:pt x="674961" y="650752"/>
                    <a:pt x="677490" y="652045"/>
                    <a:pt x="680139" y="652973"/>
                  </a:cubicBezTo>
                  <a:cubicBezTo>
                    <a:pt x="682911" y="653953"/>
                    <a:pt x="685842" y="653983"/>
                    <a:pt x="688098" y="651891"/>
                  </a:cubicBezTo>
                  <a:cubicBezTo>
                    <a:pt x="696767" y="643863"/>
                    <a:pt x="705338" y="635728"/>
                    <a:pt x="713862" y="627521"/>
                  </a:cubicBezTo>
                  <a:cubicBezTo>
                    <a:pt x="714551" y="626858"/>
                    <a:pt x="714897" y="625467"/>
                    <a:pt x="714833" y="624410"/>
                  </a:cubicBezTo>
                  <a:cubicBezTo>
                    <a:pt x="714658" y="621967"/>
                    <a:pt x="715428" y="620161"/>
                    <a:pt x="717328" y="618651"/>
                  </a:cubicBezTo>
                  <a:cubicBezTo>
                    <a:pt x="721282" y="615527"/>
                    <a:pt x="725142" y="612339"/>
                    <a:pt x="729027" y="609155"/>
                  </a:cubicBezTo>
                  <a:lnTo>
                    <a:pt x="732168" y="606036"/>
                  </a:lnTo>
                  <a:lnTo>
                    <a:pt x="732420" y="605784"/>
                  </a:lnTo>
                  <a:cubicBezTo>
                    <a:pt x="733148" y="605073"/>
                    <a:pt x="733884" y="604376"/>
                    <a:pt x="734603" y="603665"/>
                  </a:cubicBezTo>
                  <a:cubicBezTo>
                    <a:pt x="738937" y="599433"/>
                    <a:pt x="738993" y="599395"/>
                    <a:pt x="735981" y="593708"/>
                  </a:cubicBezTo>
                  <a:cubicBezTo>
                    <a:pt x="735715" y="593216"/>
                    <a:pt x="735471" y="592698"/>
                    <a:pt x="735274" y="592189"/>
                  </a:cubicBezTo>
                  <a:cubicBezTo>
                    <a:pt x="734757" y="590867"/>
                    <a:pt x="735180" y="589703"/>
                    <a:pt x="736567" y="589497"/>
                  </a:cubicBezTo>
                  <a:cubicBezTo>
                    <a:pt x="741757" y="588697"/>
                    <a:pt x="746785" y="588466"/>
                    <a:pt x="748916" y="594876"/>
                  </a:cubicBezTo>
                  <a:cubicBezTo>
                    <a:pt x="749062" y="595334"/>
                    <a:pt x="749678" y="595758"/>
                    <a:pt x="750170" y="595942"/>
                  </a:cubicBezTo>
                  <a:cubicBezTo>
                    <a:pt x="758292" y="599335"/>
                    <a:pt x="766512" y="600370"/>
                    <a:pt x="774766" y="596494"/>
                  </a:cubicBezTo>
                  <a:cubicBezTo>
                    <a:pt x="780427" y="593832"/>
                    <a:pt x="785751" y="590606"/>
                    <a:pt x="790402" y="586335"/>
                  </a:cubicBezTo>
                  <a:cubicBezTo>
                    <a:pt x="792028" y="584846"/>
                    <a:pt x="793936" y="583164"/>
                    <a:pt x="795960" y="582732"/>
                  </a:cubicBezTo>
                  <a:cubicBezTo>
                    <a:pt x="800509" y="581756"/>
                    <a:pt x="802319" y="578290"/>
                    <a:pt x="804343" y="574927"/>
                  </a:cubicBezTo>
                  <a:cubicBezTo>
                    <a:pt x="805845" y="572428"/>
                    <a:pt x="806513" y="569685"/>
                    <a:pt x="805635" y="566788"/>
                  </a:cubicBezTo>
                  <a:cubicBezTo>
                    <a:pt x="804985" y="564614"/>
                    <a:pt x="804527" y="562329"/>
                    <a:pt x="803522" y="560344"/>
                  </a:cubicBezTo>
                  <a:cubicBezTo>
                    <a:pt x="801844" y="557049"/>
                    <a:pt x="801955" y="553900"/>
                    <a:pt x="802961" y="550489"/>
                  </a:cubicBezTo>
                  <a:cubicBezTo>
                    <a:pt x="803885" y="547284"/>
                    <a:pt x="804390" y="543964"/>
                    <a:pt x="805071" y="540699"/>
                  </a:cubicBezTo>
                  <a:cubicBezTo>
                    <a:pt x="804934" y="540690"/>
                    <a:pt x="804801" y="540647"/>
                    <a:pt x="804664" y="540626"/>
                  </a:cubicBezTo>
                  <a:lnTo>
                    <a:pt x="803885" y="540262"/>
                  </a:lnTo>
                  <a:lnTo>
                    <a:pt x="805105" y="540532"/>
                  </a:lnTo>
                  <a:cubicBezTo>
                    <a:pt x="805088" y="540587"/>
                    <a:pt x="805088" y="540643"/>
                    <a:pt x="805071" y="540699"/>
                  </a:cubicBezTo>
                  <a:cubicBezTo>
                    <a:pt x="807129" y="541024"/>
                    <a:pt x="809183" y="541636"/>
                    <a:pt x="811211" y="541503"/>
                  </a:cubicBezTo>
                  <a:cubicBezTo>
                    <a:pt x="817600" y="541045"/>
                    <a:pt x="819863" y="538752"/>
                    <a:pt x="820227" y="532140"/>
                  </a:cubicBezTo>
                  <a:cubicBezTo>
                    <a:pt x="820338" y="529817"/>
                    <a:pt x="820621" y="527819"/>
                    <a:pt x="822118" y="526060"/>
                  </a:cubicBezTo>
                  <a:cubicBezTo>
                    <a:pt x="824908" y="522816"/>
                    <a:pt x="822974" y="520074"/>
                    <a:pt x="821357" y="517296"/>
                  </a:cubicBezTo>
                  <a:cubicBezTo>
                    <a:pt x="816971" y="515521"/>
                    <a:pt x="814570" y="512448"/>
                    <a:pt x="814656" y="507450"/>
                  </a:cubicBezTo>
                  <a:cubicBezTo>
                    <a:pt x="814733" y="503603"/>
                    <a:pt x="813004" y="501464"/>
                    <a:pt x="808716" y="501635"/>
                  </a:cubicBezTo>
                  <a:cubicBezTo>
                    <a:pt x="805353" y="501746"/>
                    <a:pt x="804527" y="499213"/>
                    <a:pt x="804180" y="496487"/>
                  </a:cubicBezTo>
                  <a:cubicBezTo>
                    <a:pt x="800334" y="496714"/>
                    <a:pt x="796966" y="495511"/>
                    <a:pt x="794022" y="493077"/>
                  </a:cubicBezTo>
                  <a:cubicBezTo>
                    <a:pt x="794001" y="493000"/>
                    <a:pt x="793966" y="492901"/>
                    <a:pt x="793954" y="492790"/>
                  </a:cubicBezTo>
                  <a:cubicBezTo>
                    <a:pt x="793817" y="492773"/>
                    <a:pt x="793675" y="492752"/>
                    <a:pt x="793538" y="492730"/>
                  </a:cubicBezTo>
                  <a:lnTo>
                    <a:pt x="794056" y="493231"/>
                  </a:lnTo>
                  <a:cubicBezTo>
                    <a:pt x="792974" y="493513"/>
                    <a:pt x="791878" y="494091"/>
                    <a:pt x="790791" y="494065"/>
                  </a:cubicBezTo>
                  <a:cubicBezTo>
                    <a:pt x="785549" y="494022"/>
                    <a:pt x="782272" y="496581"/>
                    <a:pt x="781086" y="501537"/>
                  </a:cubicBezTo>
                  <a:cubicBezTo>
                    <a:pt x="779944" y="506368"/>
                    <a:pt x="776683" y="510826"/>
                    <a:pt x="778369" y="516149"/>
                  </a:cubicBezTo>
                  <a:cubicBezTo>
                    <a:pt x="778776" y="517420"/>
                    <a:pt x="778686" y="518302"/>
                    <a:pt x="777753" y="519218"/>
                  </a:cubicBezTo>
                  <a:cubicBezTo>
                    <a:pt x="775746" y="521143"/>
                    <a:pt x="773816" y="523129"/>
                    <a:pt x="771856" y="525093"/>
                  </a:cubicBezTo>
                  <a:cubicBezTo>
                    <a:pt x="766520" y="525551"/>
                    <a:pt x="764458" y="529440"/>
                    <a:pt x="762575" y="533689"/>
                  </a:cubicBezTo>
                  <a:cubicBezTo>
                    <a:pt x="761428" y="536248"/>
                    <a:pt x="760059" y="538722"/>
                    <a:pt x="758523" y="541049"/>
                  </a:cubicBezTo>
                  <a:cubicBezTo>
                    <a:pt x="757273" y="542954"/>
                    <a:pt x="755271" y="543852"/>
                    <a:pt x="752960" y="543895"/>
                  </a:cubicBezTo>
                  <a:cubicBezTo>
                    <a:pt x="753041" y="544045"/>
                    <a:pt x="753084" y="544203"/>
                    <a:pt x="753161" y="544336"/>
                  </a:cubicBezTo>
                  <a:cubicBezTo>
                    <a:pt x="752926" y="544580"/>
                    <a:pt x="752695" y="544824"/>
                    <a:pt x="752455" y="545059"/>
                  </a:cubicBezTo>
                  <a:cubicBezTo>
                    <a:pt x="752562" y="544691"/>
                    <a:pt x="752669" y="544314"/>
                    <a:pt x="752763" y="543951"/>
                  </a:cubicBezTo>
                  <a:cubicBezTo>
                    <a:pt x="752840" y="543951"/>
                    <a:pt x="752900" y="543891"/>
                    <a:pt x="752960" y="543891"/>
                  </a:cubicBezTo>
                  <a:cubicBezTo>
                    <a:pt x="752104" y="542038"/>
                    <a:pt x="751591" y="539907"/>
                    <a:pt x="749207" y="539291"/>
                  </a:cubicBezTo>
                  <a:cubicBezTo>
                    <a:pt x="747260" y="538799"/>
                    <a:pt x="745527" y="541336"/>
                    <a:pt x="744534" y="545440"/>
                  </a:cubicBezTo>
                  <a:cubicBezTo>
                    <a:pt x="743991" y="547721"/>
                    <a:pt x="743880" y="549856"/>
                    <a:pt x="744766" y="552055"/>
                  </a:cubicBezTo>
                  <a:cubicBezTo>
                    <a:pt x="745720" y="554456"/>
                    <a:pt x="744693" y="556493"/>
                    <a:pt x="743447" y="558440"/>
                  </a:cubicBezTo>
                  <a:cubicBezTo>
                    <a:pt x="742395" y="560057"/>
                    <a:pt x="739198" y="561431"/>
                    <a:pt x="737448" y="560609"/>
                  </a:cubicBezTo>
                  <a:cubicBezTo>
                    <a:pt x="736019" y="559937"/>
                    <a:pt x="734273" y="558761"/>
                    <a:pt x="733820" y="557426"/>
                  </a:cubicBezTo>
                  <a:cubicBezTo>
                    <a:pt x="732724" y="554221"/>
                    <a:pt x="732117" y="550827"/>
                    <a:pt x="731646" y="547451"/>
                  </a:cubicBezTo>
                  <a:cubicBezTo>
                    <a:pt x="730747" y="540925"/>
                    <a:pt x="732065" y="535076"/>
                    <a:pt x="737388" y="530634"/>
                  </a:cubicBezTo>
                  <a:cubicBezTo>
                    <a:pt x="739254" y="529072"/>
                    <a:pt x="739750" y="526882"/>
                    <a:pt x="740088" y="524609"/>
                  </a:cubicBezTo>
                  <a:cubicBezTo>
                    <a:pt x="741252" y="516886"/>
                    <a:pt x="738621" y="510099"/>
                    <a:pt x="734988" y="503539"/>
                  </a:cubicBezTo>
                  <a:cubicBezTo>
                    <a:pt x="734303" y="502298"/>
                    <a:pt x="731582" y="502298"/>
                    <a:pt x="730452" y="503616"/>
                  </a:cubicBezTo>
                  <a:cubicBezTo>
                    <a:pt x="727119" y="507467"/>
                    <a:pt x="723392" y="511053"/>
                    <a:pt x="721898" y="516167"/>
                  </a:cubicBezTo>
                  <a:cubicBezTo>
                    <a:pt x="721064" y="519029"/>
                    <a:pt x="719035" y="521006"/>
                    <a:pt x="716806" y="522799"/>
                  </a:cubicBezTo>
                  <a:cubicBezTo>
                    <a:pt x="716374" y="523150"/>
                    <a:pt x="715796" y="523411"/>
                    <a:pt x="715274" y="523450"/>
                  </a:cubicBezTo>
                  <a:cubicBezTo>
                    <a:pt x="714020" y="523522"/>
                    <a:pt x="713242" y="522696"/>
                    <a:pt x="713657" y="521464"/>
                  </a:cubicBezTo>
                  <a:cubicBezTo>
                    <a:pt x="715492" y="516047"/>
                    <a:pt x="717131" y="510634"/>
                    <a:pt x="716524" y="504797"/>
                  </a:cubicBezTo>
                  <a:cubicBezTo>
                    <a:pt x="716211" y="501725"/>
                    <a:pt x="718710" y="501571"/>
                    <a:pt x="720717" y="500634"/>
                  </a:cubicBezTo>
                  <a:cubicBezTo>
                    <a:pt x="723909" y="499110"/>
                    <a:pt x="724170" y="496094"/>
                    <a:pt x="721509" y="493988"/>
                  </a:cubicBezTo>
                  <a:cubicBezTo>
                    <a:pt x="718856" y="491866"/>
                    <a:pt x="716288" y="489448"/>
                    <a:pt x="712745" y="489063"/>
                  </a:cubicBezTo>
                  <a:cubicBezTo>
                    <a:pt x="709733" y="488742"/>
                    <a:pt x="707443" y="487270"/>
                    <a:pt x="705150" y="485580"/>
                  </a:cubicBezTo>
                  <a:cubicBezTo>
                    <a:pt x="703973" y="484698"/>
                    <a:pt x="703485" y="483744"/>
                    <a:pt x="704431" y="482679"/>
                  </a:cubicBezTo>
                  <a:cubicBezTo>
                    <a:pt x="707426" y="479341"/>
                    <a:pt x="710460" y="476008"/>
                    <a:pt x="713635" y="472820"/>
                  </a:cubicBezTo>
                  <a:cubicBezTo>
                    <a:pt x="714311" y="472148"/>
                    <a:pt x="715621" y="472118"/>
                    <a:pt x="716635" y="471750"/>
                  </a:cubicBezTo>
                  <a:cubicBezTo>
                    <a:pt x="720875" y="470231"/>
                    <a:pt x="721881" y="469174"/>
                    <a:pt x="721162" y="466221"/>
                  </a:cubicBezTo>
                  <a:cubicBezTo>
                    <a:pt x="718586" y="455601"/>
                    <a:pt x="717105" y="445035"/>
                    <a:pt x="721359" y="434436"/>
                  </a:cubicBezTo>
                  <a:cubicBezTo>
                    <a:pt x="721949" y="432968"/>
                    <a:pt x="721988" y="430927"/>
                    <a:pt x="721475" y="429438"/>
                  </a:cubicBezTo>
                  <a:cubicBezTo>
                    <a:pt x="719211" y="422998"/>
                    <a:pt x="720131" y="415865"/>
                    <a:pt x="717020" y="409613"/>
                  </a:cubicBezTo>
                  <a:cubicBezTo>
                    <a:pt x="715860" y="407290"/>
                    <a:pt x="717114" y="405531"/>
                    <a:pt x="719245" y="404025"/>
                  </a:cubicBezTo>
                  <a:cubicBezTo>
                    <a:pt x="723396" y="401064"/>
                    <a:pt x="727320" y="397786"/>
                    <a:pt x="731389" y="394701"/>
                  </a:cubicBezTo>
                  <a:cubicBezTo>
                    <a:pt x="734299" y="392488"/>
                    <a:pt x="735732" y="389587"/>
                    <a:pt x="736165" y="386023"/>
                  </a:cubicBezTo>
                  <a:cubicBezTo>
                    <a:pt x="736289" y="384940"/>
                    <a:pt x="736725" y="383755"/>
                    <a:pt x="737418" y="382959"/>
                  </a:cubicBezTo>
                  <a:cubicBezTo>
                    <a:pt x="738077" y="382193"/>
                    <a:pt x="739472" y="381200"/>
                    <a:pt x="740123" y="381427"/>
                  </a:cubicBezTo>
                  <a:cubicBezTo>
                    <a:pt x="742750" y="382385"/>
                    <a:pt x="745287" y="383682"/>
                    <a:pt x="747752" y="385034"/>
                  </a:cubicBezTo>
                  <a:cubicBezTo>
                    <a:pt x="751184" y="386926"/>
                    <a:pt x="754325" y="386215"/>
                    <a:pt x="757320" y="384196"/>
                  </a:cubicBezTo>
                  <a:cubicBezTo>
                    <a:pt x="759212" y="382937"/>
                    <a:pt x="761039" y="381564"/>
                    <a:pt x="762686" y="380019"/>
                  </a:cubicBezTo>
                  <a:cubicBezTo>
                    <a:pt x="770551" y="372599"/>
                    <a:pt x="778382" y="365162"/>
                    <a:pt x="786110" y="357631"/>
                  </a:cubicBezTo>
                  <a:cubicBezTo>
                    <a:pt x="787719" y="356065"/>
                    <a:pt x="788938" y="354101"/>
                    <a:pt x="790197" y="352209"/>
                  </a:cubicBezTo>
                  <a:cubicBezTo>
                    <a:pt x="791857" y="349753"/>
                    <a:pt x="790282" y="344426"/>
                    <a:pt x="787629" y="343249"/>
                  </a:cubicBezTo>
                  <a:cubicBezTo>
                    <a:pt x="787116" y="343005"/>
                    <a:pt x="786611" y="342603"/>
                    <a:pt x="786084" y="342564"/>
                  </a:cubicBezTo>
                  <a:cubicBezTo>
                    <a:pt x="778985" y="342051"/>
                    <a:pt x="773358" y="338469"/>
                    <a:pt x="767945" y="334254"/>
                  </a:cubicBezTo>
                  <a:cubicBezTo>
                    <a:pt x="766229" y="332941"/>
                    <a:pt x="763906" y="332136"/>
                    <a:pt x="761745" y="331695"/>
                  </a:cubicBezTo>
                  <a:cubicBezTo>
                    <a:pt x="756704" y="330703"/>
                    <a:pt x="751565" y="330493"/>
                    <a:pt x="746494" y="331636"/>
                  </a:cubicBezTo>
                  <a:cubicBezTo>
                    <a:pt x="744907" y="331982"/>
                    <a:pt x="743144" y="332761"/>
                    <a:pt x="742070" y="333903"/>
                  </a:cubicBezTo>
                  <a:cubicBezTo>
                    <a:pt x="739434" y="336745"/>
                    <a:pt x="737833" y="340639"/>
                    <a:pt x="733631" y="341820"/>
                  </a:cubicBezTo>
                  <a:cubicBezTo>
                    <a:pt x="731564" y="345196"/>
                    <a:pt x="729395" y="348529"/>
                    <a:pt x="727457" y="352004"/>
                  </a:cubicBezTo>
                  <a:cubicBezTo>
                    <a:pt x="724418" y="357438"/>
                    <a:pt x="721359" y="362907"/>
                    <a:pt x="718659" y="368534"/>
                  </a:cubicBezTo>
                  <a:cubicBezTo>
                    <a:pt x="717204" y="371568"/>
                    <a:pt x="715642" y="374957"/>
                    <a:pt x="715629" y="378183"/>
                  </a:cubicBezTo>
                  <a:cubicBezTo>
                    <a:pt x="715595" y="385929"/>
                    <a:pt x="712035" y="392403"/>
                    <a:pt x="709536" y="399309"/>
                  </a:cubicBezTo>
                  <a:cubicBezTo>
                    <a:pt x="708924" y="401008"/>
                    <a:pt x="708025" y="402116"/>
                    <a:pt x="706545" y="403083"/>
                  </a:cubicBezTo>
                  <a:cubicBezTo>
                    <a:pt x="703224" y="405274"/>
                    <a:pt x="700092" y="407756"/>
                    <a:pt x="696806" y="409951"/>
                  </a:cubicBezTo>
                  <a:cubicBezTo>
                    <a:pt x="693960" y="411864"/>
                    <a:pt x="694435" y="414607"/>
                    <a:pt x="694546" y="417290"/>
                  </a:cubicBezTo>
                  <a:cubicBezTo>
                    <a:pt x="694692" y="417260"/>
                    <a:pt x="694859" y="417213"/>
                    <a:pt x="694991" y="417179"/>
                  </a:cubicBezTo>
                  <a:cubicBezTo>
                    <a:pt x="694970" y="417560"/>
                    <a:pt x="695034" y="417671"/>
                    <a:pt x="695064" y="417898"/>
                  </a:cubicBezTo>
                  <a:cubicBezTo>
                    <a:pt x="695282" y="418039"/>
                    <a:pt x="695505" y="418184"/>
                    <a:pt x="695714" y="418321"/>
                  </a:cubicBezTo>
                  <a:cubicBezTo>
                    <a:pt x="695316" y="418822"/>
                    <a:pt x="695132" y="418552"/>
                    <a:pt x="695064" y="417898"/>
                  </a:cubicBezTo>
                  <a:cubicBezTo>
                    <a:pt x="694889" y="417808"/>
                    <a:pt x="694730" y="417692"/>
                    <a:pt x="694568" y="417572"/>
                  </a:cubicBezTo>
                  <a:cubicBezTo>
                    <a:pt x="694555" y="417482"/>
                    <a:pt x="694550" y="417384"/>
                    <a:pt x="694550" y="417286"/>
                  </a:cubicBezTo>
                  <a:cubicBezTo>
                    <a:pt x="691987" y="417953"/>
                    <a:pt x="689155" y="418197"/>
                    <a:pt x="687054" y="419579"/>
                  </a:cubicBezTo>
                  <a:cubicBezTo>
                    <a:pt x="679604" y="424363"/>
                    <a:pt x="675200" y="431526"/>
                    <a:pt x="673942" y="440149"/>
                  </a:cubicBezTo>
                  <a:cubicBezTo>
                    <a:pt x="673429" y="443675"/>
                    <a:pt x="672963" y="446713"/>
                    <a:pt x="670164" y="449058"/>
                  </a:cubicBezTo>
                  <a:cubicBezTo>
                    <a:pt x="669308" y="449760"/>
                    <a:pt x="668572" y="450658"/>
                    <a:pt x="667849" y="451497"/>
                  </a:cubicBezTo>
                  <a:cubicBezTo>
                    <a:pt x="665149" y="454685"/>
                    <a:pt x="664118" y="458322"/>
                    <a:pt x="664575" y="462481"/>
                  </a:cubicBezTo>
                  <a:cubicBezTo>
                    <a:pt x="664995" y="466427"/>
                    <a:pt x="665650" y="470179"/>
                    <a:pt x="668290" y="473461"/>
                  </a:cubicBezTo>
                  <a:cubicBezTo>
                    <a:pt x="669535" y="475023"/>
                    <a:pt x="670126" y="477120"/>
                    <a:pt x="670938" y="479033"/>
                  </a:cubicBezTo>
                  <a:cubicBezTo>
                    <a:pt x="672411" y="479448"/>
                    <a:pt x="673981" y="479679"/>
                    <a:pt x="675235" y="480445"/>
                  </a:cubicBezTo>
                  <a:cubicBezTo>
                    <a:pt x="678572" y="482469"/>
                    <a:pt x="681739" y="484750"/>
                    <a:pt x="684944" y="486966"/>
                  </a:cubicBezTo>
                  <a:cubicBezTo>
                    <a:pt x="685355" y="487231"/>
                    <a:pt x="685911" y="487707"/>
                    <a:pt x="685928" y="488109"/>
                  </a:cubicBezTo>
                  <a:cubicBezTo>
                    <a:pt x="685979" y="489196"/>
                    <a:pt x="685111" y="489487"/>
                    <a:pt x="683810" y="489731"/>
                  </a:cubicBezTo>
                  <a:cubicBezTo>
                    <a:pt x="682244" y="490039"/>
                    <a:pt x="680305" y="490347"/>
                    <a:pt x="679330" y="491391"/>
                  </a:cubicBezTo>
                  <a:cubicBezTo>
                    <a:pt x="676698" y="494245"/>
                    <a:pt x="674486" y="497497"/>
                    <a:pt x="672145" y="500599"/>
                  </a:cubicBezTo>
                  <a:cubicBezTo>
                    <a:pt x="670793" y="502375"/>
                    <a:pt x="671640" y="504545"/>
                    <a:pt x="674293" y="505841"/>
                  </a:cubicBezTo>
                  <a:cubicBezTo>
                    <a:pt x="675175" y="506282"/>
                    <a:pt x="676185" y="506436"/>
                    <a:pt x="677160" y="506680"/>
                  </a:cubicBezTo>
                  <a:cubicBezTo>
                    <a:pt x="677135" y="506564"/>
                    <a:pt x="677117" y="506453"/>
                    <a:pt x="677100" y="506333"/>
                  </a:cubicBezTo>
                  <a:lnTo>
                    <a:pt x="678423" y="505931"/>
                  </a:lnTo>
                  <a:lnTo>
                    <a:pt x="677524" y="506757"/>
                  </a:lnTo>
                  <a:cubicBezTo>
                    <a:pt x="677400" y="506736"/>
                    <a:pt x="677276" y="506697"/>
                    <a:pt x="677165" y="506680"/>
                  </a:cubicBezTo>
                  <a:cubicBezTo>
                    <a:pt x="677562" y="508849"/>
                    <a:pt x="677631" y="511070"/>
                    <a:pt x="675984" y="512743"/>
                  </a:cubicBezTo>
                  <a:cubicBezTo>
                    <a:pt x="673202" y="515563"/>
                    <a:pt x="670275" y="518238"/>
                    <a:pt x="667258" y="520814"/>
                  </a:cubicBezTo>
                  <a:cubicBezTo>
                    <a:pt x="663767" y="523801"/>
                    <a:pt x="659945" y="526150"/>
                    <a:pt x="655085" y="526188"/>
                  </a:cubicBezTo>
                  <a:cubicBezTo>
                    <a:pt x="648756" y="526201"/>
                    <a:pt x="646214" y="530566"/>
                    <a:pt x="644883" y="535795"/>
                  </a:cubicBezTo>
                  <a:cubicBezTo>
                    <a:pt x="643908" y="539625"/>
                    <a:pt x="643599" y="543638"/>
                    <a:pt x="642838" y="547528"/>
                  </a:cubicBezTo>
                  <a:cubicBezTo>
                    <a:pt x="642684" y="548320"/>
                    <a:pt x="641849" y="548992"/>
                    <a:pt x="641332" y="549723"/>
                  </a:cubicBezTo>
                  <a:cubicBezTo>
                    <a:pt x="640951" y="549355"/>
                    <a:pt x="640493" y="549026"/>
                    <a:pt x="640185" y="548594"/>
                  </a:cubicBezTo>
                  <a:cubicBezTo>
                    <a:pt x="638918" y="546724"/>
                    <a:pt x="637643" y="544858"/>
                    <a:pt x="636415" y="542945"/>
                  </a:cubicBezTo>
                  <a:cubicBezTo>
                    <a:pt x="634314" y="539732"/>
                    <a:pt x="634395" y="538452"/>
                    <a:pt x="636702" y="535363"/>
                  </a:cubicBezTo>
                  <a:cubicBezTo>
                    <a:pt x="639753" y="531280"/>
                    <a:pt x="642804" y="527220"/>
                    <a:pt x="645790" y="523103"/>
                  </a:cubicBezTo>
                  <a:cubicBezTo>
                    <a:pt x="646625" y="521956"/>
                    <a:pt x="645739" y="519158"/>
                    <a:pt x="644237" y="519025"/>
                  </a:cubicBezTo>
                  <a:cubicBezTo>
                    <a:pt x="638473" y="518503"/>
                    <a:pt x="636732" y="514789"/>
                    <a:pt x="636295" y="509834"/>
                  </a:cubicBezTo>
                  <a:lnTo>
                    <a:pt x="634823" y="508349"/>
                  </a:lnTo>
                  <a:cubicBezTo>
                    <a:pt x="635319" y="508841"/>
                    <a:pt x="635803" y="509337"/>
                    <a:pt x="636295" y="509817"/>
                  </a:cubicBezTo>
                  <a:lnTo>
                    <a:pt x="636295" y="509834"/>
                  </a:lnTo>
                  <a:cubicBezTo>
                    <a:pt x="636470" y="509988"/>
                    <a:pt x="636642" y="510154"/>
                    <a:pt x="636813" y="510330"/>
                  </a:cubicBezTo>
                  <a:lnTo>
                    <a:pt x="636295" y="509791"/>
                  </a:lnTo>
                  <a:cubicBezTo>
                    <a:pt x="638486" y="510347"/>
                    <a:pt x="640694" y="510861"/>
                    <a:pt x="642859" y="511490"/>
                  </a:cubicBezTo>
                  <a:cubicBezTo>
                    <a:pt x="645080" y="512157"/>
                    <a:pt x="647245" y="512572"/>
                    <a:pt x="649475" y="511550"/>
                  </a:cubicBezTo>
                  <a:cubicBezTo>
                    <a:pt x="653056" y="509894"/>
                    <a:pt x="656728" y="508357"/>
                    <a:pt x="660262" y="506556"/>
                  </a:cubicBezTo>
                  <a:cubicBezTo>
                    <a:pt x="661050" y="506149"/>
                    <a:pt x="661794" y="504763"/>
                    <a:pt x="661794" y="503843"/>
                  </a:cubicBezTo>
                  <a:cubicBezTo>
                    <a:pt x="661738" y="499898"/>
                    <a:pt x="661375" y="495969"/>
                    <a:pt x="661186" y="492020"/>
                  </a:cubicBezTo>
                  <a:cubicBezTo>
                    <a:pt x="661020" y="488947"/>
                    <a:pt x="660973" y="488460"/>
                    <a:pt x="664789" y="487809"/>
                  </a:cubicBezTo>
                  <a:cubicBezTo>
                    <a:pt x="670104" y="486932"/>
                    <a:pt x="670211" y="483269"/>
                    <a:pt x="670472" y="479474"/>
                  </a:cubicBezTo>
                  <a:cubicBezTo>
                    <a:pt x="669552" y="479452"/>
                    <a:pt x="668624" y="479422"/>
                    <a:pt x="667716" y="479474"/>
                  </a:cubicBezTo>
                  <a:cubicBezTo>
                    <a:pt x="660065" y="480004"/>
                    <a:pt x="654494" y="477257"/>
                    <a:pt x="651854" y="469674"/>
                  </a:cubicBezTo>
                  <a:cubicBezTo>
                    <a:pt x="651507" y="468643"/>
                    <a:pt x="650788" y="467706"/>
                    <a:pt x="650198" y="466769"/>
                  </a:cubicBezTo>
                  <a:cubicBezTo>
                    <a:pt x="649496" y="465686"/>
                    <a:pt x="646501" y="465207"/>
                    <a:pt x="645564" y="466084"/>
                  </a:cubicBezTo>
                  <a:cubicBezTo>
                    <a:pt x="643522" y="467989"/>
                    <a:pt x="641186" y="469722"/>
                    <a:pt x="639581" y="471959"/>
                  </a:cubicBezTo>
                  <a:cubicBezTo>
                    <a:pt x="635174" y="478100"/>
                    <a:pt x="630086" y="483000"/>
                    <a:pt x="622148" y="483988"/>
                  </a:cubicBezTo>
                  <a:cubicBezTo>
                    <a:pt x="621126" y="484104"/>
                    <a:pt x="620167" y="485041"/>
                    <a:pt x="619243" y="485687"/>
                  </a:cubicBezTo>
                  <a:cubicBezTo>
                    <a:pt x="618798" y="485986"/>
                    <a:pt x="618503" y="486526"/>
                    <a:pt x="618088" y="486889"/>
                  </a:cubicBezTo>
                  <a:cubicBezTo>
                    <a:pt x="616958" y="487903"/>
                    <a:pt x="616859" y="490625"/>
                    <a:pt x="618049" y="491506"/>
                  </a:cubicBezTo>
                  <a:cubicBezTo>
                    <a:pt x="623941" y="495794"/>
                    <a:pt x="630343" y="499568"/>
                    <a:pt x="633385" y="506761"/>
                  </a:cubicBezTo>
                  <a:lnTo>
                    <a:pt x="632791" y="506338"/>
                  </a:lnTo>
                  <a:lnTo>
                    <a:pt x="633257" y="506796"/>
                  </a:lnTo>
                  <a:cubicBezTo>
                    <a:pt x="630540" y="507348"/>
                    <a:pt x="627814" y="508306"/>
                    <a:pt x="625110" y="508306"/>
                  </a:cubicBezTo>
                  <a:cubicBezTo>
                    <a:pt x="622054" y="508306"/>
                    <a:pt x="619808" y="508460"/>
                    <a:pt x="618319" y="511716"/>
                  </a:cubicBezTo>
                  <a:cubicBezTo>
                    <a:pt x="617437" y="513651"/>
                    <a:pt x="615477" y="515127"/>
                    <a:pt x="613860" y="516654"/>
                  </a:cubicBezTo>
                  <a:cubicBezTo>
                    <a:pt x="612585" y="517844"/>
                    <a:pt x="611417" y="518952"/>
                    <a:pt x="611442" y="520869"/>
                  </a:cubicBezTo>
                  <a:cubicBezTo>
                    <a:pt x="611476" y="522547"/>
                    <a:pt x="611369" y="524327"/>
                    <a:pt x="609701" y="525315"/>
                  </a:cubicBezTo>
                  <a:cubicBezTo>
                    <a:pt x="607578" y="526556"/>
                    <a:pt x="605336" y="526308"/>
                    <a:pt x="603175" y="525350"/>
                  </a:cubicBezTo>
                  <a:cubicBezTo>
                    <a:pt x="601091" y="524455"/>
                    <a:pt x="599097" y="523308"/>
                    <a:pt x="596996" y="522457"/>
                  </a:cubicBezTo>
                  <a:cubicBezTo>
                    <a:pt x="593230" y="520929"/>
                    <a:pt x="589409" y="520163"/>
                    <a:pt x="585447" y="522055"/>
                  </a:cubicBezTo>
                  <a:cubicBezTo>
                    <a:pt x="583936" y="522761"/>
                    <a:pt x="582199" y="523077"/>
                    <a:pt x="580534" y="523394"/>
                  </a:cubicBezTo>
                  <a:cubicBezTo>
                    <a:pt x="578232" y="523809"/>
                    <a:pt x="576011" y="523484"/>
                    <a:pt x="573919" y="522384"/>
                  </a:cubicBezTo>
                  <a:cubicBezTo>
                    <a:pt x="570380" y="520497"/>
                    <a:pt x="566687" y="518610"/>
                    <a:pt x="565006" y="514755"/>
                  </a:cubicBezTo>
                  <a:cubicBezTo>
                    <a:pt x="562699" y="509470"/>
                    <a:pt x="558544" y="507168"/>
                    <a:pt x="553277" y="505888"/>
                  </a:cubicBezTo>
                  <a:cubicBezTo>
                    <a:pt x="551051" y="505358"/>
                    <a:pt x="549267" y="503719"/>
                    <a:pt x="548548" y="501348"/>
                  </a:cubicBezTo>
                  <a:cubicBezTo>
                    <a:pt x="546952" y="495987"/>
                    <a:pt x="543905" y="490959"/>
                    <a:pt x="544864" y="484955"/>
                  </a:cubicBezTo>
                  <a:cubicBezTo>
                    <a:pt x="545125" y="483312"/>
                    <a:pt x="544855" y="481557"/>
                    <a:pt x="544710" y="479863"/>
                  </a:cubicBezTo>
                  <a:cubicBezTo>
                    <a:pt x="544372" y="476089"/>
                    <a:pt x="540041" y="472195"/>
                    <a:pt x="536421" y="472785"/>
                  </a:cubicBezTo>
                  <a:cubicBezTo>
                    <a:pt x="528586" y="474082"/>
                    <a:pt x="520747" y="475152"/>
                    <a:pt x="512809" y="475682"/>
                  </a:cubicBezTo>
                  <a:cubicBezTo>
                    <a:pt x="509330" y="475909"/>
                    <a:pt x="507007" y="478943"/>
                    <a:pt x="505573" y="482221"/>
                  </a:cubicBezTo>
                  <a:cubicBezTo>
                    <a:pt x="504615" y="484493"/>
                    <a:pt x="505646" y="487749"/>
                    <a:pt x="508184" y="489731"/>
                  </a:cubicBezTo>
                  <a:cubicBezTo>
                    <a:pt x="509574" y="490839"/>
                    <a:pt x="511243" y="491258"/>
                    <a:pt x="512916" y="490325"/>
                  </a:cubicBezTo>
                  <a:cubicBezTo>
                    <a:pt x="513892" y="489773"/>
                    <a:pt x="514666" y="488567"/>
                    <a:pt x="515676" y="488378"/>
                  </a:cubicBezTo>
                  <a:cubicBezTo>
                    <a:pt x="519014" y="487771"/>
                    <a:pt x="522484" y="487749"/>
                    <a:pt x="525792" y="486988"/>
                  </a:cubicBezTo>
                  <a:cubicBezTo>
                    <a:pt x="529066" y="486243"/>
                    <a:pt x="532159" y="484775"/>
                    <a:pt x="535394" y="483881"/>
                  </a:cubicBezTo>
                  <a:cubicBezTo>
                    <a:pt x="535942" y="483731"/>
                    <a:pt x="536913" y="484874"/>
                    <a:pt x="537525" y="485558"/>
                  </a:cubicBezTo>
                  <a:cubicBezTo>
                    <a:pt x="537649" y="485695"/>
                    <a:pt x="537170" y="486739"/>
                    <a:pt x="536789" y="486915"/>
                  </a:cubicBezTo>
                  <a:cubicBezTo>
                    <a:pt x="533678" y="488186"/>
                    <a:pt x="530148" y="488798"/>
                    <a:pt x="527504" y="490689"/>
                  </a:cubicBezTo>
                  <a:cubicBezTo>
                    <a:pt x="523691" y="493436"/>
                    <a:pt x="519767" y="495280"/>
                    <a:pt x="515163" y="496042"/>
                  </a:cubicBezTo>
                  <a:cubicBezTo>
                    <a:pt x="512946" y="496427"/>
                    <a:pt x="510802" y="497343"/>
                    <a:pt x="508684" y="498160"/>
                  </a:cubicBezTo>
                  <a:cubicBezTo>
                    <a:pt x="505385" y="499461"/>
                    <a:pt x="502946" y="501459"/>
                    <a:pt x="501859" y="505161"/>
                  </a:cubicBezTo>
                  <a:cubicBezTo>
                    <a:pt x="500259" y="510634"/>
                    <a:pt x="498791" y="516064"/>
                    <a:pt x="498213" y="521764"/>
                  </a:cubicBezTo>
                  <a:cubicBezTo>
                    <a:pt x="498064" y="523287"/>
                    <a:pt x="496921" y="524947"/>
                    <a:pt x="495761" y="526056"/>
                  </a:cubicBezTo>
                  <a:cubicBezTo>
                    <a:pt x="494653" y="527087"/>
                    <a:pt x="492556" y="528383"/>
                    <a:pt x="491547" y="527964"/>
                  </a:cubicBezTo>
                  <a:cubicBezTo>
                    <a:pt x="489497" y="527121"/>
                    <a:pt x="490567" y="525161"/>
                    <a:pt x="491414" y="523655"/>
                  </a:cubicBezTo>
                  <a:cubicBezTo>
                    <a:pt x="492916" y="520968"/>
                    <a:pt x="492792" y="518281"/>
                    <a:pt x="491470" y="515550"/>
                  </a:cubicBezTo>
                  <a:cubicBezTo>
                    <a:pt x="489745" y="511969"/>
                    <a:pt x="488157" y="508327"/>
                    <a:pt x="486455" y="504742"/>
                  </a:cubicBezTo>
                  <a:cubicBezTo>
                    <a:pt x="484987" y="501669"/>
                    <a:pt x="483442" y="498635"/>
                    <a:pt x="481902" y="495606"/>
                  </a:cubicBezTo>
                  <a:cubicBezTo>
                    <a:pt x="481020" y="493873"/>
                    <a:pt x="477973" y="492289"/>
                    <a:pt x="476189" y="492692"/>
                  </a:cubicBezTo>
                  <a:cubicBezTo>
                    <a:pt x="473985" y="493188"/>
                    <a:pt x="471816" y="493894"/>
                    <a:pt x="469603" y="494390"/>
                  </a:cubicBezTo>
                  <a:cubicBezTo>
                    <a:pt x="452479" y="498186"/>
                    <a:pt x="436916" y="494981"/>
                    <a:pt x="423137" y="483898"/>
                  </a:cubicBezTo>
                  <a:cubicBezTo>
                    <a:pt x="422144" y="483098"/>
                    <a:pt x="422067" y="480659"/>
                    <a:pt x="422906" y="479208"/>
                  </a:cubicBezTo>
                  <a:cubicBezTo>
                    <a:pt x="424725" y="476085"/>
                    <a:pt x="427138" y="473868"/>
                    <a:pt x="430963" y="473757"/>
                  </a:cubicBezTo>
                  <a:cubicBezTo>
                    <a:pt x="432666" y="473714"/>
                    <a:pt x="434361" y="473714"/>
                    <a:pt x="436064" y="473692"/>
                  </a:cubicBezTo>
                  <a:cubicBezTo>
                    <a:pt x="443210" y="473598"/>
                    <a:pt x="446479" y="469978"/>
                    <a:pt x="445063" y="463110"/>
                  </a:cubicBezTo>
                  <a:cubicBezTo>
                    <a:pt x="444391" y="459854"/>
                    <a:pt x="443018" y="456628"/>
                    <a:pt x="441460" y="453654"/>
                  </a:cubicBezTo>
                  <a:cubicBezTo>
                    <a:pt x="439162" y="449353"/>
                    <a:pt x="435238" y="446298"/>
                    <a:pt x="430433" y="446867"/>
                  </a:cubicBezTo>
                  <a:cubicBezTo>
                    <a:pt x="424125" y="447633"/>
                    <a:pt x="419384" y="445288"/>
                    <a:pt x="414836" y="441681"/>
                  </a:cubicBezTo>
                  <a:cubicBezTo>
                    <a:pt x="408579" y="436764"/>
                    <a:pt x="402520" y="431582"/>
                    <a:pt x="396110" y="426888"/>
                  </a:cubicBezTo>
                  <a:cubicBezTo>
                    <a:pt x="391788" y="423696"/>
                    <a:pt x="388344" y="420230"/>
                    <a:pt x="387509" y="414740"/>
                  </a:cubicBezTo>
                  <a:cubicBezTo>
                    <a:pt x="386470" y="407645"/>
                    <a:pt x="381591" y="404252"/>
                    <a:pt x="375464" y="401680"/>
                  </a:cubicBezTo>
                  <a:cubicBezTo>
                    <a:pt x="370034" y="399391"/>
                    <a:pt x="365643" y="399887"/>
                    <a:pt x="361809" y="404611"/>
                  </a:cubicBezTo>
                  <a:cubicBezTo>
                    <a:pt x="360397" y="406353"/>
                    <a:pt x="358596" y="407910"/>
                    <a:pt x="356661" y="409014"/>
                  </a:cubicBezTo>
                  <a:cubicBezTo>
                    <a:pt x="355309" y="409797"/>
                    <a:pt x="353439" y="409780"/>
                    <a:pt x="351770" y="409891"/>
                  </a:cubicBezTo>
                  <a:cubicBezTo>
                    <a:pt x="349871" y="410011"/>
                    <a:pt x="348013" y="407778"/>
                    <a:pt x="348976" y="406592"/>
                  </a:cubicBezTo>
                  <a:cubicBezTo>
                    <a:pt x="353456" y="401106"/>
                    <a:pt x="354590" y="394470"/>
                    <a:pt x="355651" y="387803"/>
                  </a:cubicBezTo>
                  <a:cubicBezTo>
                    <a:pt x="355729" y="387396"/>
                    <a:pt x="355172" y="386806"/>
                    <a:pt x="354770" y="386463"/>
                  </a:cubicBezTo>
                  <a:cubicBezTo>
                    <a:pt x="354406" y="386155"/>
                    <a:pt x="353730" y="385817"/>
                    <a:pt x="353418" y="385963"/>
                  </a:cubicBezTo>
                  <a:cubicBezTo>
                    <a:pt x="351894" y="386652"/>
                    <a:pt x="350273" y="387281"/>
                    <a:pt x="348998" y="388333"/>
                  </a:cubicBezTo>
                  <a:cubicBezTo>
                    <a:pt x="344192" y="392274"/>
                    <a:pt x="339536" y="396455"/>
                    <a:pt x="334718" y="400383"/>
                  </a:cubicBezTo>
                  <a:cubicBezTo>
                    <a:pt x="333987" y="400991"/>
                    <a:pt x="332459" y="401145"/>
                    <a:pt x="331522" y="400824"/>
                  </a:cubicBezTo>
                  <a:cubicBezTo>
                    <a:pt x="330657" y="400529"/>
                    <a:pt x="329643" y="399408"/>
                    <a:pt x="329489" y="398509"/>
                  </a:cubicBezTo>
                  <a:cubicBezTo>
                    <a:pt x="328728" y="393969"/>
                    <a:pt x="328877" y="389450"/>
                    <a:pt x="330097" y="384970"/>
                  </a:cubicBezTo>
                  <a:cubicBezTo>
                    <a:pt x="332215" y="377195"/>
                    <a:pt x="332596" y="369266"/>
                    <a:pt x="332044" y="361268"/>
                  </a:cubicBezTo>
                  <a:cubicBezTo>
                    <a:pt x="331937" y="359629"/>
                    <a:pt x="331411" y="357931"/>
                    <a:pt x="330632" y="356480"/>
                  </a:cubicBezTo>
                  <a:cubicBezTo>
                    <a:pt x="330345" y="355945"/>
                    <a:pt x="328496" y="355641"/>
                    <a:pt x="327863" y="356039"/>
                  </a:cubicBezTo>
                  <a:cubicBezTo>
                    <a:pt x="325223" y="357661"/>
                    <a:pt x="324470" y="360464"/>
                    <a:pt x="324243" y="363365"/>
                  </a:cubicBezTo>
                  <a:cubicBezTo>
                    <a:pt x="323995" y="366386"/>
                    <a:pt x="322925" y="368782"/>
                    <a:pt x="320182" y="370344"/>
                  </a:cubicBezTo>
                  <a:cubicBezTo>
                    <a:pt x="316733" y="372304"/>
                    <a:pt x="313417" y="374495"/>
                    <a:pt x="309904" y="376348"/>
                  </a:cubicBezTo>
                  <a:cubicBezTo>
                    <a:pt x="307700" y="377499"/>
                    <a:pt x="305531" y="376883"/>
                    <a:pt x="303708" y="375128"/>
                  </a:cubicBezTo>
                  <a:cubicBezTo>
                    <a:pt x="303023" y="374465"/>
                    <a:pt x="302274" y="373853"/>
                    <a:pt x="301543" y="373228"/>
                  </a:cubicBezTo>
                  <a:cubicBezTo>
                    <a:pt x="301538" y="373258"/>
                    <a:pt x="301538" y="373280"/>
                    <a:pt x="301517" y="373318"/>
                  </a:cubicBezTo>
                  <a:cubicBezTo>
                    <a:pt x="301093" y="373378"/>
                    <a:pt x="300670" y="373416"/>
                    <a:pt x="300242" y="373489"/>
                  </a:cubicBezTo>
                  <a:cubicBezTo>
                    <a:pt x="299305" y="374140"/>
                    <a:pt x="298385" y="374829"/>
                    <a:pt x="297379" y="375402"/>
                  </a:cubicBezTo>
                  <a:cubicBezTo>
                    <a:pt x="296998" y="375629"/>
                    <a:pt x="296202" y="375654"/>
                    <a:pt x="295868" y="375381"/>
                  </a:cubicBezTo>
                  <a:cubicBezTo>
                    <a:pt x="294752" y="374568"/>
                    <a:pt x="295128" y="374067"/>
                    <a:pt x="296827" y="373934"/>
                  </a:cubicBezTo>
                  <a:cubicBezTo>
                    <a:pt x="297978" y="373857"/>
                    <a:pt x="299116" y="373665"/>
                    <a:pt x="300242" y="373494"/>
                  </a:cubicBezTo>
                  <a:cubicBezTo>
                    <a:pt x="300546" y="373284"/>
                    <a:pt x="300849" y="373096"/>
                    <a:pt x="301153" y="372886"/>
                  </a:cubicBezTo>
                  <a:cubicBezTo>
                    <a:pt x="301277" y="373001"/>
                    <a:pt x="301414" y="373113"/>
                    <a:pt x="301543" y="373232"/>
                  </a:cubicBezTo>
                  <a:cubicBezTo>
                    <a:pt x="302009" y="371645"/>
                    <a:pt x="302565" y="370083"/>
                    <a:pt x="302920" y="368466"/>
                  </a:cubicBezTo>
                  <a:cubicBezTo>
                    <a:pt x="303331" y="366519"/>
                    <a:pt x="302377" y="364803"/>
                    <a:pt x="300943" y="364302"/>
                  </a:cubicBezTo>
                  <a:cubicBezTo>
                    <a:pt x="297122" y="363010"/>
                    <a:pt x="293168" y="362308"/>
                    <a:pt x="289390" y="363866"/>
                  </a:cubicBezTo>
                  <a:cubicBezTo>
                    <a:pt x="280999" y="367357"/>
                    <a:pt x="272513" y="370062"/>
                    <a:pt x="263283" y="370331"/>
                  </a:cubicBezTo>
                  <a:cubicBezTo>
                    <a:pt x="260596" y="370408"/>
                    <a:pt x="257412" y="371260"/>
                    <a:pt x="255380" y="372924"/>
                  </a:cubicBezTo>
                  <a:cubicBezTo>
                    <a:pt x="250506" y="376870"/>
                    <a:pt x="245221" y="376600"/>
                    <a:pt x="239714" y="375817"/>
                  </a:cubicBezTo>
                  <a:cubicBezTo>
                    <a:pt x="239599" y="375937"/>
                    <a:pt x="239500" y="376044"/>
                    <a:pt x="239380" y="376164"/>
                  </a:cubicBezTo>
                  <a:lnTo>
                    <a:pt x="238910" y="376968"/>
                  </a:lnTo>
                  <a:lnTo>
                    <a:pt x="239316" y="375761"/>
                  </a:lnTo>
                  <a:cubicBezTo>
                    <a:pt x="239449" y="375779"/>
                    <a:pt x="239581" y="375800"/>
                    <a:pt x="239714" y="375817"/>
                  </a:cubicBezTo>
                  <a:cubicBezTo>
                    <a:pt x="240005" y="375535"/>
                    <a:pt x="240300" y="375244"/>
                    <a:pt x="240549" y="374923"/>
                  </a:cubicBezTo>
                  <a:cubicBezTo>
                    <a:pt x="242055" y="372980"/>
                    <a:pt x="242406" y="370994"/>
                    <a:pt x="240822" y="368838"/>
                  </a:cubicBezTo>
                  <a:cubicBezTo>
                    <a:pt x="239372" y="366878"/>
                    <a:pt x="238002" y="366621"/>
                    <a:pt x="235067" y="368286"/>
                  </a:cubicBezTo>
                  <a:cubicBezTo>
                    <a:pt x="233137" y="369373"/>
                    <a:pt x="231503" y="370691"/>
                    <a:pt x="229021" y="370994"/>
                  </a:cubicBezTo>
                  <a:cubicBezTo>
                    <a:pt x="225152" y="371435"/>
                    <a:pt x="221250" y="372381"/>
                    <a:pt x="217604" y="373742"/>
                  </a:cubicBezTo>
                  <a:cubicBezTo>
                    <a:pt x="213235" y="375359"/>
                    <a:pt x="209820" y="378093"/>
                    <a:pt x="209042" y="383280"/>
                  </a:cubicBezTo>
                  <a:cubicBezTo>
                    <a:pt x="208716" y="385488"/>
                    <a:pt x="206885" y="386288"/>
                    <a:pt x="205618" y="385428"/>
                  </a:cubicBezTo>
                  <a:cubicBezTo>
                    <a:pt x="203282" y="383845"/>
                    <a:pt x="200971" y="382223"/>
                    <a:pt x="198635" y="380627"/>
                  </a:cubicBezTo>
                  <a:cubicBezTo>
                    <a:pt x="195254" y="378303"/>
                    <a:pt x="192978" y="375209"/>
                    <a:pt x="191840" y="371209"/>
                  </a:cubicBezTo>
                  <a:cubicBezTo>
                    <a:pt x="190783" y="367409"/>
                    <a:pt x="189555" y="363669"/>
                    <a:pt x="188160" y="359989"/>
                  </a:cubicBezTo>
                  <a:cubicBezTo>
                    <a:pt x="187184" y="357417"/>
                    <a:pt x="185828" y="355012"/>
                    <a:pt x="184621" y="352509"/>
                  </a:cubicBezTo>
                  <a:cubicBezTo>
                    <a:pt x="180795" y="348286"/>
                    <a:pt x="175712" y="345808"/>
                    <a:pt x="171052" y="342714"/>
                  </a:cubicBezTo>
                  <a:cubicBezTo>
                    <a:pt x="170577" y="342389"/>
                    <a:pt x="164325" y="338465"/>
                    <a:pt x="163855" y="338157"/>
                  </a:cubicBezTo>
                  <a:lnTo>
                    <a:pt x="0" y="637945"/>
                  </a:lnTo>
                  <a:cubicBezTo>
                    <a:pt x="0" y="637945"/>
                    <a:pt x="7484" y="633443"/>
                    <a:pt x="23971" y="655926"/>
                  </a:cubicBezTo>
                  <a:cubicBezTo>
                    <a:pt x="40450" y="678387"/>
                    <a:pt x="58431" y="651424"/>
                    <a:pt x="67417" y="675396"/>
                  </a:cubicBezTo>
                  <a:cubicBezTo>
                    <a:pt x="76399" y="699363"/>
                    <a:pt x="67417" y="697878"/>
                    <a:pt x="71918" y="724840"/>
                  </a:cubicBezTo>
                  <a:cubicBezTo>
                    <a:pt x="76399" y="751803"/>
                    <a:pt x="104872" y="766771"/>
                    <a:pt x="88393" y="787747"/>
                  </a:cubicBezTo>
                  <a:cubicBezTo>
                    <a:pt x="84426" y="792805"/>
                    <a:pt x="76198" y="795663"/>
                    <a:pt x="65996" y="797127"/>
                  </a:cubicBezTo>
                  <a:cubicBezTo>
                    <a:pt x="66488" y="799420"/>
                    <a:pt x="67776" y="801209"/>
                    <a:pt x="69817" y="802168"/>
                  </a:cubicBezTo>
                  <a:cubicBezTo>
                    <a:pt x="71294" y="802857"/>
                    <a:pt x="73087" y="802809"/>
                    <a:pt x="74704" y="803190"/>
                  </a:cubicBezTo>
                  <a:cubicBezTo>
                    <a:pt x="76831" y="803691"/>
                    <a:pt x="77563" y="805197"/>
                    <a:pt x="76223" y="806686"/>
                  </a:cubicBezTo>
                  <a:cubicBezTo>
                    <a:pt x="73117" y="810118"/>
                    <a:pt x="70750" y="813734"/>
                    <a:pt x="70678" y="818638"/>
                  </a:cubicBezTo>
                  <a:cubicBezTo>
                    <a:pt x="70643" y="820722"/>
                    <a:pt x="68196" y="820568"/>
                    <a:pt x="66749" y="821291"/>
                  </a:cubicBezTo>
                  <a:cubicBezTo>
                    <a:pt x="64631" y="822361"/>
                    <a:pt x="64400" y="823460"/>
                    <a:pt x="65834" y="825009"/>
                  </a:cubicBezTo>
                  <a:cubicBezTo>
                    <a:pt x="69702" y="829220"/>
                    <a:pt x="69475" y="831030"/>
                    <a:pt x="64631" y="833208"/>
                  </a:cubicBezTo>
                  <a:cubicBezTo>
                    <a:pt x="63489" y="833726"/>
                    <a:pt x="62406" y="834051"/>
                    <a:pt x="62718" y="835442"/>
                  </a:cubicBezTo>
                  <a:cubicBezTo>
                    <a:pt x="63604" y="839426"/>
                    <a:pt x="66899" y="842057"/>
                    <a:pt x="69813" y="841103"/>
                  </a:cubicBezTo>
                  <a:cubicBezTo>
                    <a:pt x="73570" y="839862"/>
                    <a:pt x="77160" y="837971"/>
                    <a:pt x="81268" y="838146"/>
                  </a:cubicBezTo>
                  <a:cubicBezTo>
                    <a:pt x="81773" y="838172"/>
                    <a:pt x="82650" y="838510"/>
                    <a:pt x="82689" y="838775"/>
                  </a:cubicBezTo>
                  <a:cubicBezTo>
                    <a:pt x="82775" y="839742"/>
                    <a:pt x="82959" y="841064"/>
                    <a:pt x="82432" y="841655"/>
                  </a:cubicBezTo>
                  <a:cubicBezTo>
                    <a:pt x="80969" y="843315"/>
                    <a:pt x="79197" y="844706"/>
                    <a:pt x="77528" y="846174"/>
                  </a:cubicBezTo>
                  <a:cubicBezTo>
                    <a:pt x="74293" y="848981"/>
                    <a:pt x="73087" y="852661"/>
                    <a:pt x="73232" y="856735"/>
                  </a:cubicBezTo>
                  <a:cubicBezTo>
                    <a:pt x="73245" y="857616"/>
                    <a:pt x="74499" y="858438"/>
                    <a:pt x="75179" y="859276"/>
                  </a:cubicBezTo>
                  <a:lnTo>
                    <a:pt x="75179" y="859276"/>
                  </a:lnTo>
                  <a:cubicBezTo>
                    <a:pt x="75042" y="859122"/>
                    <a:pt x="74910" y="858990"/>
                    <a:pt x="74764" y="858831"/>
                  </a:cubicBezTo>
                  <a:cubicBezTo>
                    <a:pt x="75179" y="858831"/>
                    <a:pt x="75269" y="858758"/>
                    <a:pt x="75530" y="858720"/>
                  </a:cubicBezTo>
                  <a:cubicBezTo>
                    <a:pt x="75710" y="858455"/>
                    <a:pt x="75885" y="858185"/>
                    <a:pt x="76061" y="857920"/>
                  </a:cubicBezTo>
                  <a:cubicBezTo>
                    <a:pt x="76690" y="858390"/>
                    <a:pt x="76352" y="858622"/>
                    <a:pt x="75530" y="858720"/>
                  </a:cubicBezTo>
                  <a:cubicBezTo>
                    <a:pt x="75419" y="858908"/>
                    <a:pt x="75290" y="859105"/>
                    <a:pt x="75179" y="859276"/>
                  </a:cubicBezTo>
                  <a:cubicBezTo>
                    <a:pt x="77978" y="862263"/>
                    <a:pt x="80798" y="865237"/>
                    <a:pt x="83579" y="868258"/>
                  </a:cubicBezTo>
                  <a:cubicBezTo>
                    <a:pt x="85167" y="869987"/>
                    <a:pt x="85569" y="872126"/>
                    <a:pt x="84799" y="874249"/>
                  </a:cubicBezTo>
                  <a:cubicBezTo>
                    <a:pt x="84122" y="876093"/>
                    <a:pt x="83048" y="877792"/>
                    <a:pt x="82120" y="879525"/>
                  </a:cubicBezTo>
                  <a:cubicBezTo>
                    <a:pt x="82043" y="879482"/>
                    <a:pt x="81953" y="879448"/>
                    <a:pt x="81867" y="879388"/>
                  </a:cubicBezTo>
                  <a:cubicBezTo>
                    <a:pt x="81880" y="879576"/>
                    <a:pt x="81867" y="879773"/>
                    <a:pt x="81906" y="879923"/>
                  </a:cubicBezTo>
                  <a:lnTo>
                    <a:pt x="82244" y="879602"/>
                  </a:lnTo>
                  <a:cubicBezTo>
                    <a:pt x="82098" y="881279"/>
                    <a:pt x="81427" y="883132"/>
                    <a:pt x="81944" y="884578"/>
                  </a:cubicBezTo>
                  <a:cubicBezTo>
                    <a:pt x="82959" y="887514"/>
                    <a:pt x="82984" y="890056"/>
                    <a:pt x="80952" y="892490"/>
                  </a:cubicBezTo>
                  <a:cubicBezTo>
                    <a:pt x="80596" y="892910"/>
                    <a:pt x="80485" y="893500"/>
                    <a:pt x="80254" y="894018"/>
                  </a:cubicBezTo>
                  <a:lnTo>
                    <a:pt x="85077" y="904010"/>
                  </a:lnTo>
                  <a:cubicBezTo>
                    <a:pt x="88235" y="905405"/>
                    <a:pt x="91136" y="907253"/>
                    <a:pt x="93160" y="910073"/>
                  </a:cubicBezTo>
                  <a:cubicBezTo>
                    <a:pt x="95235" y="912974"/>
                    <a:pt x="97918" y="914797"/>
                    <a:pt x="101205" y="916038"/>
                  </a:cubicBezTo>
                  <a:cubicBezTo>
                    <a:pt x="103836" y="917048"/>
                    <a:pt x="106357" y="918430"/>
                    <a:pt x="108800" y="919855"/>
                  </a:cubicBezTo>
                  <a:cubicBezTo>
                    <a:pt x="110306" y="920711"/>
                    <a:pt x="111402" y="922337"/>
                    <a:pt x="110751" y="924066"/>
                  </a:cubicBezTo>
                  <a:cubicBezTo>
                    <a:pt x="109532" y="927387"/>
                    <a:pt x="108873" y="930698"/>
                    <a:pt x="110015" y="934040"/>
                  </a:cubicBezTo>
                  <a:cubicBezTo>
                    <a:pt x="110460" y="935376"/>
                    <a:pt x="111526" y="936480"/>
                    <a:pt x="112424" y="937665"/>
                  </a:cubicBezTo>
                  <a:lnTo>
                    <a:pt x="113254" y="937515"/>
                  </a:lnTo>
                  <a:lnTo>
                    <a:pt x="112745" y="938067"/>
                  </a:lnTo>
                  <a:cubicBezTo>
                    <a:pt x="112642" y="937930"/>
                    <a:pt x="112527" y="937797"/>
                    <a:pt x="112424" y="937661"/>
                  </a:cubicBezTo>
                  <a:lnTo>
                    <a:pt x="112339" y="937682"/>
                  </a:lnTo>
                  <a:cubicBezTo>
                    <a:pt x="112570" y="938824"/>
                    <a:pt x="112797" y="939967"/>
                    <a:pt x="113028" y="941109"/>
                  </a:cubicBezTo>
                  <a:cubicBezTo>
                    <a:pt x="114547" y="941362"/>
                    <a:pt x="116091" y="941550"/>
                    <a:pt x="117602" y="941935"/>
                  </a:cubicBezTo>
                  <a:cubicBezTo>
                    <a:pt x="119836" y="942487"/>
                    <a:pt x="121710" y="943305"/>
                    <a:pt x="122544" y="945915"/>
                  </a:cubicBezTo>
                  <a:cubicBezTo>
                    <a:pt x="123704" y="949689"/>
                    <a:pt x="125000" y="953502"/>
                    <a:pt x="126888" y="956938"/>
                  </a:cubicBezTo>
                  <a:lnTo>
                    <a:pt x="500302" y="988569"/>
                  </a:lnTo>
                  <a:cubicBezTo>
                    <a:pt x="499086" y="988094"/>
                    <a:pt x="498569" y="987157"/>
                    <a:pt x="499099" y="986108"/>
                  </a:cubicBezTo>
                  <a:cubicBezTo>
                    <a:pt x="500259" y="983819"/>
                    <a:pt x="500426" y="980922"/>
                    <a:pt x="502942" y="979437"/>
                  </a:cubicBezTo>
                  <a:cubicBezTo>
                    <a:pt x="502882" y="979223"/>
                    <a:pt x="502822" y="979018"/>
                    <a:pt x="502766" y="978808"/>
                  </a:cubicBezTo>
                  <a:cubicBezTo>
                    <a:pt x="503036" y="978560"/>
                    <a:pt x="503318" y="978312"/>
                    <a:pt x="503588" y="978063"/>
                  </a:cubicBezTo>
                  <a:cubicBezTo>
                    <a:pt x="503447" y="978445"/>
                    <a:pt x="503318" y="978847"/>
                    <a:pt x="503181" y="979223"/>
                  </a:cubicBezTo>
                  <a:cubicBezTo>
                    <a:pt x="503066" y="979283"/>
                    <a:pt x="503036" y="979377"/>
                    <a:pt x="502937" y="979437"/>
                  </a:cubicBezTo>
                  <a:cubicBezTo>
                    <a:pt x="503430" y="981341"/>
                    <a:pt x="503964" y="983267"/>
                    <a:pt x="504422" y="985197"/>
                  </a:cubicBezTo>
                  <a:cubicBezTo>
                    <a:pt x="504555" y="985685"/>
                    <a:pt x="504675" y="986489"/>
                    <a:pt x="504401" y="986772"/>
                  </a:cubicBezTo>
                  <a:cubicBezTo>
                    <a:pt x="503678" y="987538"/>
                    <a:pt x="502805" y="988209"/>
                    <a:pt x="501863" y="988719"/>
                  </a:cubicBezTo>
                  <a:cubicBezTo>
                    <a:pt x="501483" y="988933"/>
                    <a:pt x="500781" y="988757"/>
                    <a:pt x="500302" y="988565"/>
                  </a:cubicBezTo>
                  <a:lnTo>
                    <a:pt x="553580" y="1018522"/>
                  </a:lnTo>
                  <a:cubicBezTo>
                    <a:pt x="558595" y="1016686"/>
                    <a:pt x="563546" y="1014727"/>
                    <a:pt x="567877" y="1011312"/>
                  </a:cubicBezTo>
                  <a:cubicBezTo>
                    <a:pt x="573256" y="1007106"/>
                    <a:pt x="580697" y="1006588"/>
                    <a:pt x="585695" y="1001492"/>
                  </a:cubicBezTo>
                  <a:cubicBezTo>
                    <a:pt x="587355" y="999814"/>
                    <a:pt x="589829" y="999741"/>
                    <a:pt x="592114" y="1000443"/>
                  </a:cubicBezTo>
                  <a:cubicBezTo>
                    <a:pt x="593740" y="1000961"/>
                    <a:pt x="595250" y="1001872"/>
                    <a:pt x="596902" y="1002215"/>
                  </a:cubicBezTo>
                  <a:cubicBezTo>
                    <a:pt x="603042" y="1003438"/>
                    <a:pt x="607223" y="1006485"/>
                    <a:pt x="608443" y="1013045"/>
                  </a:cubicBezTo>
                  <a:cubicBezTo>
                    <a:pt x="609106" y="1016751"/>
                    <a:pt x="611896" y="1019053"/>
                    <a:pt x="615409" y="1019759"/>
                  </a:cubicBezTo>
                  <a:cubicBezTo>
                    <a:pt x="619671" y="1020598"/>
                    <a:pt x="620587" y="1022925"/>
                    <a:pt x="620629" y="1026952"/>
                  </a:cubicBezTo>
                  <a:cubicBezTo>
                    <a:pt x="620664" y="1032023"/>
                    <a:pt x="621686" y="1037098"/>
                    <a:pt x="622170" y="1042168"/>
                  </a:cubicBezTo>
                  <a:cubicBezTo>
                    <a:pt x="622388" y="1044437"/>
                    <a:pt x="619821" y="1045943"/>
                    <a:pt x="617536" y="1044706"/>
                  </a:cubicBezTo>
                  <a:cubicBezTo>
                    <a:pt x="615542" y="1043615"/>
                    <a:pt x="613736" y="1042412"/>
                    <a:pt x="611267" y="1042703"/>
                  </a:cubicBezTo>
                  <a:cubicBezTo>
                    <a:pt x="608845" y="1042964"/>
                    <a:pt x="606389" y="1043059"/>
                    <a:pt x="603958" y="1043238"/>
                  </a:cubicBezTo>
                  <a:lnTo>
                    <a:pt x="628109" y="1054869"/>
                  </a:lnTo>
                  <a:cubicBezTo>
                    <a:pt x="628725" y="1054047"/>
                    <a:pt x="629449" y="1052764"/>
                    <a:pt x="629975" y="1052845"/>
                  </a:cubicBezTo>
                  <a:cubicBezTo>
                    <a:pt x="641819" y="1054467"/>
                    <a:pt x="653351" y="1057346"/>
                    <a:pt x="664503" y="1061651"/>
                  </a:cubicBezTo>
                  <a:cubicBezTo>
                    <a:pt x="665996" y="1062225"/>
                    <a:pt x="667648" y="1063354"/>
                    <a:pt x="668422" y="1064702"/>
                  </a:cubicBezTo>
                  <a:cubicBezTo>
                    <a:pt x="670981" y="1069110"/>
                    <a:pt x="673296" y="1073705"/>
                    <a:pt x="675504" y="1078301"/>
                  </a:cubicBezTo>
                  <a:cubicBezTo>
                    <a:pt x="676655" y="1080689"/>
                    <a:pt x="674939" y="1082653"/>
                    <a:pt x="673895" y="1084596"/>
                  </a:cubicBezTo>
                  <a:cubicBezTo>
                    <a:pt x="672992" y="1086273"/>
                    <a:pt x="671255" y="1086466"/>
                    <a:pt x="669638" y="1085811"/>
                  </a:cubicBezTo>
                  <a:cubicBezTo>
                    <a:pt x="665684" y="1084270"/>
                    <a:pt x="663536" y="1080839"/>
                    <a:pt x="660797" y="1077980"/>
                  </a:cubicBezTo>
                  <a:cubicBezTo>
                    <a:pt x="660271" y="1077428"/>
                    <a:pt x="658944" y="1077522"/>
                    <a:pt x="658003" y="1077582"/>
                  </a:cubicBezTo>
                  <a:cubicBezTo>
                    <a:pt x="657699" y="1077599"/>
                    <a:pt x="657275" y="1078464"/>
                    <a:pt x="657181" y="1078994"/>
                  </a:cubicBezTo>
                  <a:cubicBezTo>
                    <a:pt x="656877" y="1080650"/>
                    <a:pt x="657181" y="1082631"/>
                    <a:pt x="656390" y="1084014"/>
                  </a:cubicBezTo>
                  <a:cubicBezTo>
                    <a:pt x="652059" y="1091365"/>
                    <a:pt x="649325" y="1099341"/>
                    <a:pt x="647023" y="1107519"/>
                  </a:cubicBezTo>
                  <a:cubicBezTo>
                    <a:pt x="646766" y="1108451"/>
                    <a:pt x="645538" y="1109145"/>
                    <a:pt x="644708" y="1109919"/>
                  </a:cubicBezTo>
                  <a:cubicBezTo>
                    <a:pt x="643514" y="1111027"/>
                    <a:pt x="640874" y="1110381"/>
                    <a:pt x="640600" y="1108888"/>
                  </a:cubicBezTo>
                  <a:lnTo>
                    <a:pt x="628464" y="1134477"/>
                  </a:lnTo>
                  <a:cubicBezTo>
                    <a:pt x="636021" y="1133501"/>
                    <a:pt x="642444" y="1129766"/>
                    <a:pt x="648743" y="1125765"/>
                  </a:cubicBezTo>
                  <a:cubicBezTo>
                    <a:pt x="651276" y="1124164"/>
                    <a:pt x="653993" y="1123801"/>
                    <a:pt x="656830" y="1124815"/>
                  </a:cubicBezTo>
                  <a:cubicBezTo>
                    <a:pt x="660232" y="1126030"/>
                    <a:pt x="663352" y="1125598"/>
                    <a:pt x="666582" y="1123954"/>
                  </a:cubicBezTo>
                  <a:cubicBezTo>
                    <a:pt x="669064" y="1122692"/>
                    <a:pt x="671833" y="1121986"/>
                    <a:pt x="674499" y="1121109"/>
                  </a:cubicBezTo>
                  <a:cubicBezTo>
                    <a:pt x="675440" y="1120805"/>
                    <a:pt x="677015" y="1121285"/>
                    <a:pt x="677935" y="1121931"/>
                  </a:cubicBezTo>
                  <a:lnTo>
                    <a:pt x="699091" y="1112264"/>
                  </a:lnTo>
                  <a:cubicBezTo>
                    <a:pt x="693451" y="1111729"/>
                    <a:pt x="687790" y="1112701"/>
                    <a:pt x="682175" y="1112144"/>
                  </a:cubicBezTo>
                  <a:cubicBezTo>
                    <a:pt x="681401" y="1112067"/>
                    <a:pt x="680305" y="1110831"/>
                    <a:pt x="680173" y="1109996"/>
                  </a:cubicBezTo>
                  <a:cubicBezTo>
                    <a:pt x="680019" y="1109098"/>
                    <a:pt x="680763" y="1108011"/>
                    <a:pt x="681285" y="1107091"/>
                  </a:cubicBezTo>
                  <a:cubicBezTo>
                    <a:pt x="681533" y="1106680"/>
                    <a:pt x="682154" y="1106376"/>
                    <a:pt x="682663" y="1106184"/>
                  </a:cubicBezTo>
                  <a:cubicBezTo>
                    <a:pt x="685261" y="1105174"/>
                    <a:pt x="687837" y="1103659"/>
                    <a:pt x="690537" y="1103321"/>
                  </a:cubicBezTo>
                  <a:cubicBezTo>
                    <a:pt x="696125" y="1102594"/>
                    <a:pt x="701769" y="1102234"/>
                    <a:pt x="707401" y="1102196"/>
                  </a:cubicBezTo>
                  <a:cubicBezTo>
                    <a:pt x="711081" y="1102174"/>
                    <a:pt x="713918" y="1100997"/>
                    <a:pt x="716515" y="1098554"/>
                  </a:cubicBezTo>
                  <a:cubicBezTo>
                    <a:pt x="717067" y="1098032"/>
                    <a:pt x="717961" y="1097882"/>
                    <a:pt x="718834" y="1097677"/>
                  </a:cubicBezTo>
                  <a:cubicBezTo>
                    <a:pt x="727778" y="1091361"/>
                    <a:pt x="738073" y="1085096"/>
                    <a:pt x="744569" y="1084365"/>
                  </a:cubicBezTo>
                  <a:cubicBezTo>
                    <a:pt x="758052" y="1082880"/>
                    <a:pt x="779028" y="1087360"/>
                    <a:pt x="791005" y="1082880"/>
                  </a:cubicBezTo>
                  <a:cubicBezTo>
                    <a:pt x="802995" y="1078378"/>
                    <a:pt x="823971" y="1043923"/>
                    <a:pt x="834455" y="1045408"/>
                  </a:cubicBezTo>
                  <a:cubicBezTo>
                    <a:pt x="844947" y="1046914"/>
                    <a:pt x="835953" y="1076868"/>
                    <a:pt x="844947" y="1081365"/>
                  </a:cubicBezTo>
                  <a:cubicBezTo>
                    <a:pt x="848512" y="1083158"/>
                    <a:pt x="852016" y="1085926"/>
                    <a:pt x="854473" y="1089701"/>
                  </a:cubicBezTo>
                  <a:cubicBezTo>
                    <a:pt x="855102" y="1088460"/>
                    <a:pt x="856518" y="1087202"/>
                    <a:pt x="857819" y="1086864"/>
                  </a:cubicBezTo>
                  <a:cubicBezTo>
                    <a:pt x="863283" y="1085409"/>
                    <a:pt x="868859" y="1084365"/>
                    <a:pt x="874422" y="1083222"/>
                  </a:cubicBezTo>
                  <a:cubicBezTo>
                    <a:pt x="874824" y="1083141"/>
                    <a:pt x="875799" y="1083735"/>
                    <a:pt x="875778" y="1083830"/>
                  </a:cubicBezTo>
                  <a:cubicBezTo>
                    <a:pt x="875539" y="1084767"/>
                    <a:pt x="875423" y="1086158"/>
                    <a:pt x="874768" y="1086517"/>
                  </a:cubicBezTo>
                  <a:cubicBezTo>
                    <a:pt x="872804" y="1087604"/>
                    <a:pt x="870549" y="1088122"/>
                    <a:pt x="868534" y="1089149"/>
                  </a:cubicBezTo>
                  <a:cubicBezTo>
                    <a:pt x="863827" y="1091532"/>
                    <a:pt x="860104" y="1095079"/>
                    <a:pt x="858101" y="1100005"/>
                  </a:cubicBezTo>
                  <a:cubicBezTo>
                    <a:pt x="857853" y="1100608"/>
                    <a:pt x="857733" y="1101318"/>
                    <a:pt x="857571" y="1102003"/>
                  </a:cubicBezTo>
                  <a:cubicBezTo>
                    <a:pt x="857536" y="1102619"/>
                    <a:pt x="857352" y="1103278"/>
                    <a:pt x="857267" y="1103933"/>
                  </a:cubicBezTo>
                  <a:cubicBezTo>
                    <a:pt x="857194" y="1104827"/>
                    <a:pt x="857151" y="1105756"/>
                    <a:pt x="857310" y="1106581"/>
                  </a:cubicBezTo>
                  <a:cubicBezTo>
                    <a:pt x="857973" y="1110013"/>
                    <a:pt x="860112" y="1112799"/>
                    <a:pt x="863176" y="1114609"/>
                  </a:cubicBezTo>
                  <a:cubicBezTo>
                    <a:pt x="864070" y="1115144"/>
                    <a:pt x="865547" y="1115525"/>
                    <a:pt x="866381" y="1115161"/>
                  </a:cubicBezTo>
                  <a:cubicBezTo>
                    <a:pt x="873198" y="1112131"/>
                    <a:pt x="879574" y="1108319"/>
                    <a:pt x="884037" y="1102196"/>
                  </a:cubicBezTo>
                  <a:cubicBezTo>
                    <a:pt x="886673" y="1098575"/>
                    <a:pt x="889659" y="1096859"/>
                    <a:pt x="894067" y="1097882"/>
                  </a:cubicBezTo>
                  <a:cubicBezTo>
                    <a:pt x="902711" y="1095079"/>
                    <a:pt x="911367" y="1092294"/>
                    <a:pt x="920020" y="1089474"/>
                  </a:cubicBezTo>
                  <a:cubicBezTo>
                    <a:pt x="922690" y="1088601"/>
                    <a:pt x="925338" y="1087625"/>
                    <a:pt x="928013" y="1086714"/>
                  </a:cubicBezTo>
                  <a:cubicBezTo>
                    <a:pt x="929326" y="1080586"/>
                    <a:pt x="935403" y="1082452"/>
                    <a:pt x="939014" y="1080192"/>
                  </a:cubicBezTo>
                  <a:cubicBezTo>
                    <a:pt x="940439" y="1079289"/>
                    <a:pt x="942160" y="1078853"/>
                    <a:pt x="943679" y="1078087"/>
                  </a:cubicBezTo>
                  <a:cubicBezTo>
                    <a:pt x="944676" y="1077578"/>
                    <a:pt x="945557" y="1076829"/>
                    <a:pt x="946507" y="1076217"/>
                  </a:cubicBezTo>
                  <a:cubicBezTo>
                    <a:pt x="947603" y="1075498"/>
                    <a:pt x="948394" y="1072443"/>
                    <a:pt x="947478" y="1071639"/>
                  </a:cubicBezTo>
                  <a:cubicBezTo>
                    <a:pt x="943863" y="1068536"/>
                    <a:pt x="940914" y="1065297"/>
                    <a:pt x="943092" y="1060008"/>
                  </a:cubicBezTo>
                  <a:cubicBezTo>
                    <a:pt x="943272" y="1059610"/>
                    <a:pt x="942759" y="1058964"/>
                    <a:pt x="942583" y="1058412"/>
                  </a:cubicBezTo>
                  <a:cubicBezTo>
                    <a:pt x="942160" y="1057073"/>
                    <a:pt x="939267" y="1056045"/>
                    <a:pt x="938270" y="1056889"/>
                  </a:cubicBezTo>
                  <a:cubicBezTo>
                    <a:pt x="932626" y="1061750"/>
                    <a:pt x="928265" y="1067698"/>
                    <a:pt x="924123" y="1073782"/>
                  </a:cubicBezTo>
                  <a:cubicBezTo>
                    <a:pt x="922540" y="1076089"/>
                    <a:pt x="921166" y="1076778"/>
                    <a:pt x="918650" y="1076055"/>
                  </a:cubicBezTo>
                  <a:cubicBezTo>
                    <a:pt x="917058" y="1075592"/>
                    <a:pt x="915377" y="1075434"/>
                    <a:pt x="913725" y="1075152"/>
                  </a:cubicBezTo>
                  <a:cubicBezTo>
                    <a:pt x="913045" y="1076290"/>
                    <a:pt x="912056" y="1077000"/>
                    <a:pt x="910695" y="1076658"/>
                  </a:cubicBezTo>
                  <a:cubicBezTo>
                    <a:pt x="909442" y="1076354"/>
                    <a:pt x="908312" y="1075610"/>
                    <a:pt x="907144" y="1074959"/>
                  </a:cubicBezTo>
                  <a:cubicBezTo>
                    <a:pt x="905531" y="1074711"/>
                    <a:pt x="903917" y="1074369"/>
                    <a:pt x="902287" y="1074236"/>
                  </a:cubicBezTo>
                  <a:cubicBezTo>
                    <a:pt x="898333" y="1073915"/>
                    <a:pt x="896793" y="1071515"/>
                    <a:pt x="896489" y="1068001"/>
                  </a:cubicBezTo>
                  <a:cubicBezTo>
                    <a:pt x="890199" y="1067484"/>
                    <a:pt x="887165" y="1064035"/>
                    <a:pt x="886249" y="1057556"/>
                  </a:cubicBezTo>
                  <a:cubicBezTo>
                    <a:pt x="885432" y="1051835"/>
                    <a:pt x="885342" y="1046555"/>
                    <a:pt x="887909" y="1041248"/>
                  </a:cubicBezTo>
                  <a:cubicBezTo>
                    <a:pt x="888970" y="1039075"/>
                    <a:pt x="887635" y="1037286"/>
                    <a:pt x="884764" y="1036525"/>
                  </a:cubicBezTo>
                  <a:cubicBezTo>
                    <a:pt x="883682" y="1036238"/>
                    <a:pt x="882501" y="1036370"/>
                    <a:pt x="881384" y="1036178"/>
                  </a:cubicBezTo>
                  <a:cubicBezTo>
                    <a:pt x="880870" y="1036101"/>
                    <a:pt x="880412" y="1035681"/>
                    <a:pt x="879929" y="1035416"/>
                  </a:cubicBezTo>
                  <a:cubicBezTo>
                    <a:pt x="880930" y="1035069"/>
                    <a:pt x="881949" y="1034783"/>
                    <a:pt x="882928" y="1034402"/>
                  </a:cubicBezTo>
                  <a:cubicBezTo>
                    <a:pt x="887165" y="1032815"/>
                    <a:pt x="891161" y="1030782"/>
                    <a:pt x="894542" y="1027692"/>
                  </a:cubicBezTo>
                  <a:cubicBezTo>
                    <a:pt x="896395" y="1026015"/>
                    <a:pt x="897302" y="1022211"/>
                    <a:pt x="896014" y="1019887"/>
                  </a:cubicBezTo>
                  <a:cubicBezTo>
                    <a:pt x="894927" y="1017945"/>
                    <a:pt x="893780" y="1015754"/>
                    <a:pt x="892064" y="1014513"/>
                  </a:cubicBezTo>
                  <a:cubicBezTo>
                    <a:pt x="887357" y="1011141"/>
                    <a:pt x="881923" y="1009121"/>
                    <a:pt x="876125" y="1010606"/>
                  </a:cubicBezTo>
                  <a:cubicBezTo>
                    <a:pt x="860998" y="1014496"/>
                    <a:pt x="845521" y="1017465"/>
                    <a:pt x="832362" y="1026704"/>
                  </a:cubicBezTo>
                  <a:cubicBezTo>
                    <a:pt x="832375" y="1026926"/>
                    <a:pt x="832337" y="1027123"/>
                    <a:pt x="832375" y="1027350"/>
                  </a:cubicBezTo>
                  <a:cubicBezTo>
                    <a:pt x="832029" y="1027406"/>
                    <a:pt x="831768" y="1027440"/>
                    <a:pt x="831455" y="1027500"/>
                  </a:cubicBezTo>
                  <a:cubicBezTo>
                    <a:pt x="829603" y="1029426"/>
                    <a:pt x="827758" y="1031347"/>
                    <a:pt x="825914" y="1033281"/>
                  </a:cubicBezTo>
                  <a:cubicBezTo>
                    <a:pt x="825858" y="1033585"/>
                    <a:pt x="825820" y="1033871"/>
                    <a:pt x="825768" y="1034231"/>
                  </a:cubicBezTo>
                  <a:cubicBezTo>
                    <a:pt x="823282" y="1035151"/>
                    <a:pt x="820800" y="1036088"/>
                    <a:pt x="818323" y="1036999"/>
                  </a:cubicBezTo>
                  <a:cubicBezTo>
                    <a:pt x="816983" y="1038031"/>
                    <a:pt x="815636" y="1039062"/>
                    <a:pt x="814292" y="1040089"/>
                  </a:cubicBezTo>
                  <a:lnTo>
                    <a:pt x="813962" y="1040949"/>
                  </a:lnTo>
                  <a:lnTo>
                    <a:pt x="814266" y="1039652"/>
                  </a:lnTo>
                  <a:cubicBezTo>
                    <a:pt x="815486" y="1038625"/>
                    <a:pt x="816727" y="1037594"/>
                    <a:pt x="817963" y="1036563"/>
                  </a:cubicBezTo>
                  <a:cubicBezTo>
                    <a:pt x="820407" y="1035669"/>
                    <a:pt x="822867" y="1034770"/>
                    <a:pt x="825315" y="1033893"/>
                  </a:cubicBezTo>
                  <a:lnTo>
                    <a:pt x="825918" y="1033285"/>
                  </a:lnTo>
                  <a:cubicBezTo>
                    <a:pt x="826569" y="1028629"/>
                    <a:pt x="826967" y="1028227"/>
                    <a:pt x="831460" y="1027504"/>
                  </a:cubicBezTo>
                  <a:cubicBezTo>
                    <a:pt x="831639" y="1027316"/>
                    <a:pt x="831810" y="1027145"/>
                    <a:pt x="831982" y="1026952"/>
                  </a:cubicBezTo>
                  <a:cubicBezTo>
                    <a:pt x="832119" y="1026858"/>
                    <a:pt x="832243" y="1026802"/>
                    <a:pt x="832362" y="1026708"/>
                  </a:cubicBezTo>
                  <a:cubicBezTo>
                    <a:pt x="832131" y="1023901"/>
                    <a:pt x="833475" y="1021689"/>
                    <a:pt x="835508" y="1019892"/>
                  </a:cubicBezTo>
                  <a:cubicBezTo>
                    <a:pt x="841088" y="1014962"/>
                    <a:pt x="847468" y="1011312"/>
                    <a:pt x="854597" y="1009061"/>
                  </a:cubicBezTo>
                  <a:cubicBezTo>
                    <a:pt x="859051" y="1007675"/>
                    <a:pt x="863082" y="1005878"/>
                    <a:pt x="864948" y="1001111"/>
                  </a:cubicBezTo>
                  <a:cubicBezTo>
                    <a:pt x="865350" y="1000088"/>
                    <a:pt x="866090" y="999091"/>
                    <a:pt x="866916" y="998368"/>
                  </a:cubicBezTo>
                  <a:cubicBezTo>
                    <a:pt x="870309" y="995373"/>
                    <a:pt x="873549" y="992095"/>
                    <a:pt x="877344" y="989716"/>
                  </a:cubicBezTo>
                  <a:cubicBezTo>
                    <a:pt x="880947" y="987465"/>
                    <a:pt x="885089" y="989844"/>
                    <a:pt x="888988" y="989925"/>
                  </a:cubicBezTo>
                  <a:cubicBezTo>
                    <a:pt x="904872" y="990272"/>
                    <a:pt x="920631" y="992343"/>
                    <a:pt x="936318" y="994615"/>
                  </a:cubicBezTo>
                  <a:cubicBezTo>
                    <a:pt x="943186" y="995625"/>
                    <a:pt x="949704" y="992386"/>
                    <a:pt x="956550" y="993605"/>
                  </a:cubicBezTo>
                  <a:cubicBezTo>
                    <a:pt x="958112" y="993875"/>
                    <a:pt x="959913" y="993207"/>
                    <a:pt x="961527" y="992694"/>
                  </a:cubicBezTo>
                  <a:cubicBezTo>
                    <a:pt x="963131" y="992219"/>
                    <a:pt x="964702" y="991513"/>
                    <a:pt x="966182" y="990674"/>
                  </a:cubicBezTo>
                  <a:close/>
                  <a:moveTo>
                    <a:pt x="981416" y="922200"/>
                  </a:moveTo>
                  <a:cubicBezTo>
                    <a:pt x="981553" y="922162"/>
                    <a:pt x="982242" y="923137"/>
                    <a:pt x="982126" y="923501"/>
                  </a:cubicBezTo>
                  <a:cubicBezTo>
                    <a:pt x="980765" y="928118"/>
                    <a:pt x="976285" y="928020"/>
                    <a:pt x="973367" y="930215"/>
                  </a:cubicBezTo>
                  <a:cubicBezTo>
                    <a:pt x="972537" y="929107"/>
                    <a:pt x="971873" y="928516"/>
                    <a:pt x="971967" y="928324"/>
                  </a:cubicBezTo>
                  <a:cubicBezTo>
                    <a:pt x="973996" y="924584"/>
                    <a:pt x="977586" y="923176"/>
                    <a:pt x="981416" y="922200"/>
                  </a:cubicBezTo>
                  <a:close/>
                  <a:moveTo>
                    <a:pt x="690853" y="601932"/>
                  </a:moveTo>
                  <a:cubicBezTo>
                    <a:pt x="691311" y="601774"/>
                    <a:pt x="692094" y="601911"/>
                    <a:pt x="692462" y="602210"/>
                  </a:cubicBezTo>
                  <a:cubicBezTo>
                    <a:pt x="696711" y="605968"/>
                    <a:pt x="699172" y="611025"/>
                    <a:pt x="701966" y="615809"/>
                  </a:cubicBezTo>
                  <a:cubicBezTo>
                    <a:pt x="702167" y="616130"/>
                    <a:pt x="701876" y="616764"/>
                    <a:pt x="701812" y="617239"/>
                  </a:cubicBezTo>
                  <a:cubicBezTo>
                    <a:pt x="701358" y="617508"/>
                    <a:pt x="700806" y="618094"/>
                    <a:pt x="700503" y="617983"/>
                  </a:cubicBezTo>
                  <a:cubicBezTo>
                    <a:pt x="698992" y="617414"/>
                    <a:pt x="697298" y="616935"/>
                    <a:pt x="696099" y="615899"/>
                  </a:cubicBezTo>
                  <a:cubicBezTo>
                    <a:pt x="692608" y="612908"/>
                    <a:pt x="690849" y="608792"/>
                    <a:pt x="689441" y="604534"/>
                  </a:cubicBezTo>
                  <a:cubicBezTo>
                    <a:pt x="689043" y="603340"/>
                    <a:pt x="689634" y="602309"/>
                    <a:pt x="690853" y="601932"/>
                  </a:cubicBezTo>
                  <a:close/>
                  <a:moveTo>
                    <a:pt x="601232" y="629310"/>
                  </a:moveTo>
                  <a:cubicBezTo>
                    <a:pt x="601301" y="629066"/>
                    <a:pt x="602165" y="628818"/>
                    <a:pt x="602589" y="628912"/>
                  </a:cubicBezTo>
                  <a:cubicBezTo>
                    <a:pt x="605165" y="629562"/>
                    <a:pt x="607390" y="630722"/>
                    <a:pt x="608575" y="633259"/>
                  </a:cubicBezTo>
                  <a:cubicBezTo>
                    <a:pt x="608785" y="633182"/>
                    <a:pt x="608892" y="633165"/>
                    <a:pt x="609110" y="633071"/>
                  </a:cubicBezTo>
                  <a:cubicBezTo>
                    <a:pt x="609281" y="633298"/>
                    <a:pt x="609491" y="633431"/>
                    <a:pt x="609662" y="633623"/>
                  </a:cubicBezTo>
                  <a:cubicBezTo>
                    <a:pt x="611797" y="633906"/>
                    <a:pt x="613809" y="634458"/>
                    <a:pt x="615383" y="636041"/>
                  </a:cubicBezTo>
                  <a:cubicBezTo>
                    <a:pt x="615696" y="636062"/>
                    <a:pt x="615982" y="636096"/>
                    <a:pt x="616299" y="636079"/>
                  </a:cubicBezTo>
                  <a:lnTo>
                    <a:pt x="616415" y="637171"/>
                  </a:lnTo>
                  <a:lnTo>
                    <a:pt x="615871" y="636499"/>
                  </a:lnTo>
                  <a:cubicBezTo>
                    <a:pt x="615721" y="636323"/>
                    <a:pt x="615546" y="636212"/>
                    <a:pt x="615383" y="636041"/>
                  </a:cubicBezTo>
                  <a:cubicBezTo>
                    <a:pt x="613158" y="636002"/>
                    <a:pt x="611215" y="635305"/>
                    <a:pt x="609662" y="633623"/>
                  </a:cubicBezTo>
                  <a:cubicBezTo>
                    <a:pt x="609350" y="633585"/>
                    <a:pt x="609033" y="633546"/>
                    <a:pt x="608716" y="633512"/>
                  </a:cubicBezTo>
                  <a:cubicBezTo>
                    <a:pt x="608674" y="633414"/>
                    <a:pt x="608614" y="633358"/>
                    <a:pt x="608575" y="633259"/>
                  </a:cubicBezTo>
                  <a:cubicBezTo>
                    <a:pt x="604001" y="635052"/>
                    <a:pt x="603008" y="634937"/>
                    <a:pt x="600993" y="631997"/>
                  </a:cubicBezTo>
                  <a:cubicBezTo>
                    <a:pt x="600599" y="631411"/>
                    <a:pt x="600988" y="630191"/>
                    <a:pt x="601232" y="629310"/>
                  </a:cubicBezTo>
                  <a:close/>
                  <a:moveTo>
                    <a:pt x="568561" y="617397"/>
                  </a:moveTo>
                  <a:cubicBezTo>
                    <a:pt x="568887" y="617380"/>
                    <a:pt x="569216" y="617850"/>
                    <a:pt x="569550" y="618099"/>
                  </a:cubicBezTo>
                  <a:cubicBezTo>
                    <a:pt x="569152" y="618236"/>
                    <a:pt x="568664" y="618578"/>
                    <a:pt x="568348" y="618462"/>
                  </a:cubicBezTo>
                  <a:cubicBezTo>
                    <a:pt x="566893" y="617910"/>
                    <a:pt x="566987" y="617453"/>
                    <a:pt x="568561" y="617397"/>
                  </a:cubicBezTo>
                  <a:close/>
                  <a:moveTo>
                    <a:pt x="219602" y="401393"/>
                  </a:moveTo>
                  <a:cubicBezTo>
                    <a:pt x="219341" y="401380"/>
                    <a:pt x="218973" y="400550"/>
                    <a:pt x="218935" y="400075"/>
                  </a:cubicBezTo>
                  <a:cubicBezTo>
                    <a:pt x="218862" y="398471"/>
                    <a:pt x="218922" y="396870"/>
                    <a:pt x="218922" y="397422"/>
                  </a:cubicBezTo>
                  <a:cubicBezTo>
                    <a:pt x="219110" y="394200"/>
                    <a:pt x="219110" y="393126"/>
                    <a:pt x="219277" y="392103"/>
                  </a:cubicBezTo>
                  <a:cubicBezTo>
                    <a:pt x="219359" y="391645"/>
                    <a:pt x="219799" y="391226"/>
                    <a:pt x="220142" y="390867"/>
                  </a:cubicBezTo>
                  <a:cubicBezTo>
                    <a:pt x="220197" y="390824"/>
                    <a:pt x="220916" y="391188"/>
                    <a:pt x="220929" y="391397"/>
                  </a:cubicBezTo>
                  <a:cubicBezTo>
                    <a:pt x="221083" y="394025"/>
                    <a:pt x="221122" y="396695"/>
                    <a:pt x="221254" y="399326"/>
                  </a:cubicBezTo>
                  <a:cubicBezTo>
                    <a:pt x="221318" y="400726"/>
                    <a:pt x="220843" y="401521"/>
                    <a:pt x="219602" y="401393"/>
                  </a:cubicBezTo>
                  <a:close/>
                  <a:moveTo>
                    <a:pt x="243296" y="393759"/>
                  </a:moveTo>
                  <a:cubicBezTo>
                    <a:pt x="242962" y="394063"/>
                    <a:pt x="242641" y="394371"/>
                    <a:pt x="242312" y="394675"/>
                  </a:cubicBezTo>
                  <a:cubicBezTo>
                    <a:pt x="242487" y="394217"/>
                    <a:pt x="242667" y="393759"/>
                    <a:pt x="242851" y="393301"/>
                  </a:cubicBezTo>
                  <a:lnTo>
                    <a:pt x="243548" y="393092"/>
                  </a:lnTo>
                  <a:lnTo>
                    <a:pt x="243296" y="393759"/>
                  </a:lnTo>
                  <a:close/>
                  <a:moveTo>
                    <a:pt x="287387" y="472118"/>
                  </a:moveTo>
                  <a:cubicBezTo>
                    <a:pt x="287713" y="472054"/>
                    <a:pt x="287772" y="471981"/>
                    <a:pt x="287986" y="471904"/>
                  </a:cubicBezTo>
                  <a:cubicBezTo>
                    <a:pt x="288038" y="471694"/>
                    <a:pt x="288098" y="471463"/>
                    <a:pt x="288149" y="471258"/>
                  </a:cubicBezTo>
                  <a:cubicBezTo>
                    <a:pt x="288855" y="471463"/>
                    <a:pt x="288650" y="471673"/>
                    <a:pt x="287986" y="471904"/>
                  </a:cubicBezTo>
                  <a:cubicBezTo>
                    <a:pt x="287922" y="472118"/>
                    <a:pt x="287871" y="472319"/>
                    <a:pt x="287815" y="472554"/>
                  </a:cubicBezTo>
                  <a:lnTo>
                    <a:pt x="286664" y="473106"/>
                  </a:lnTo>
                  <a:lnTo>
                    <a:pt x="287387" y="472118"/>
                  </a:lnTo>
                  <a:close/>
                  <a:moveTo>
                    <a:pt x="249676" y="678070"/>
                  </a:moveTo>
                  <a:lnTo>
                    <a:pt x="249072" y="678485"/>
                  </a:lnTo>
                  <a:lnTo>
                    <a:pt x="249466" y="677856"/>
                  </a:lnTo>
                  <a:lnTo>
                    <a:pt x="250279" y="677137"/>
                  </a:lnTo>
                  <a:lnTo>
                    <a:pt x="249676" y="678070"/>
                  </a:lnTo>
                  <a:close/>
                  <a:moveTo>
                    <a:pt x="275667" y="817059"/>
                  </a:moveTo>
                  <a:cubicBezTo>
                    <a:pt x="275209" y="817059"/>
                    <a:pt x="274743" y="816806"/>
                    <a:pt x="274276" y="816682"/>
                  </a:cubicBezTo>
                  <a:cubicBezTo>
                    <a:pt x="274901" y="816408"/>
                    <a:pt x="275517" y="816049"/>
                    <a:pt x="276159" y="815933"/>
                  </a:cubicBezTo>
                  <a:cubicBezTo>
                    <a:pt x="276420" y="815904"/>
                    <a:pt x="276771" y="816413"/>
                    <a:pt x="277079" y="816699"/>
                  </a:cubicBezTo>
                  <a:cubicBezTo>
                    <a:pt x="276613" y="816806"/>
                    <a:pt x="276142" y="817059"/>
                    <a:pt x="275667" y="817059"/>
                  </a:cubicBezTo>
                  <a:close/>
                  <a:moveTo>
                    <a:pt x="279385" y="382189"/>
                  </a:moveTo>
                  <a:cubicBezTo>
                    <a:pt x="278979" y="382531"/>
                    <a:pt x="278448" y="382916"/>
                    <a:pt x="277973" y="382916"/>
                  </a:cubicBezTo>
                  <a:cubicBezTo>
                    <a:pt x="272411" y="382895"/>
                    <a:pt x="266873" y="382818"/>
                    <a:pt x="261323" y="382758"/>
                  </a:cubicBezTo>
                  <a:cubicBezTo>
                    <a:pt x="260964" y="382929"/>
                    <a:pt x="260592" y="383006"/>
                    <a:pt x="260241" y="383216"/>
                  </a:cubicBezTo>
                  <a:cubicBezTo>
                    <a:pt x="259008" y="384516"/>
                    <a:pt x="257780" y="385830"/>
                    <a:pt x="256539" y="387131"/>
                  </a:cubicBezTo>
                  <a:cubicBezTo>
                    <a:pt x="256278" y="387208"/>
                    <a:pt x="255987" y="387221"/>
                    <a:pt x="255688" y="387242"/>
                  </a:cubicBezTo>
                  <a:cubicBezTo>
                    <a:pt x="255226" y="387846"/>
                    <a:pt x="254768" y="388483"/>
                    <a:pt x="254212" y="388975"/>
                  </a:cubicBezTo>
                  <a:cubicBezTo>
                    <a:pt x="254036" y="389125"/>
                    <a:pt x="253369" y="388744"/>
                    <a:pt x="252924" y="388611"/>
                  </a:cubicBezTo>
                  <a:cubicBezTo>
                    <a:pt x="253471" y="387264"/>
                    <a:pt x="254614" y="387336"/>
                    <a:pt x="255688" y="387242"/>
                  </a:cubicBezTo>
                  <a:cubicBezTo>
                    <a:pt x="255833" y="387067"/>
                    <a:pt x="255987" y="386917"/>
                    <a:pt x="256133" y="386724"/>
                  </a:cubicBezTo>
                  <a:cubicBezTo>
                    <a:pt x="257370" y="385411"/>
                    <a:pt x="258598" y="384076"/>
                    <a:pt x="259830" y="382741"/>
                  </a:cubicBezTo>
                  <a:cubicBezTo>
                    <a:pt x="260331" y="382741"/>
                    <a:pt x="260827" y="382741"/>
                    <a:pt x="261323" y="382758"/>
                  </a:cubicBezTo>
                  <a:cubicBezTo>
                    <a:pt x="267036" y="379844"/>
                    <a:pt x="273129" y="380468"/>
                    <a:pt x="279231" y="381273"/>
                  </a:cubicBezTo>
                  <a:cubicBezTo>
                    <a:pt x="279326" y="381290"/>
                    <a:pt x="279510" y="382090"/>
                    <a:pt x="279385" y="382189"/>
                  </a:cubicBezTo>
                  <a:close/>
                  <a:moveTo>
                    <a:pt x="301217" y="660889"/>
                  </a:moveTo>
                  <a:cubicBezTo>
                    <a:pt x="300913" y="660603"/>
                    <a:pt x="300610" y="660337"/>
                    <a:pt x="300306" y="660034"/>
                  </a:cubicBezTo>
                  <a:cubicBezTo>
                    <a:pt x="300759" y="660162"/>
                    <a:pt x="301217" y="660316"/>
                    <a:pt x="301675" y="660453"/>
                  </a:cubicBezTo>
                  <a:lnTo>
                    <a:pt x="301881" y="661210"/>
                  </a:lnTo>
                  <a:lnTo>
                    <a:pt x="301217" y="660889"/>
                  </a:lnTo>
                  <a:close/>
                  <a:moveTo>
                    <a:pt x="304251" y="544764"/>
                  </a:moveTo>
                  <a:cubicBezTo>
                    <a:pt x="299951" y="548234"/>
                    <a:pt x="295629" y="548290"/>
                    <a:pt x="290083" y="545127"/>
                  </a:cubicBezTo>
                  <a:cubicBezTo>
                    <a:pt x="287734" y="543792"/>
                    <a:pt x="287349" y="542573"/>
                    <a:pt x="288919" y="541482"/>
                  </a:cubicBezTo>
                  <a:cubicBezTo>
                    <a:pt x="291243" y="539920"/>
                    <a:pt x="294106" y="538735"/>
                    <a:pt x="295774" y="536638"/>
                  </a:cubicBezTo>
                  <a:cubicBezTo>
                    <a:pt x="298342" y="533420"/>
                    <a:pt x="301093" y="530887"/>
                    <a:pt x="305034" y="529564"/>
                  </a:cubicBezTo>
                  <a:cubicBezTo>
                    <a:pt x="308013" y="528567"/>
                    <a:pt x="309245" y="526056"/>
                    <a:pt x="310109" y="523193"/>
                  </a:cubicBezTo>
                  <a:cubicBezTo>
                    <a:pt x="310315" y="522491"/>
                    <a:pt x="311838" y="521725"/>
                    <a:pt x="312741" y="521768"/>
                  </a:cubicBezTo>
                  <a:cubicBezTo>
                    <a:pt x="315501" y="521901"/>
                    <a:pt x="317979" y="523745"/>
                    <a:pt x="321017" y="523060"/>
                  </a:cubicBezTo>
                  <a:cubicBezTo>
                    <a:pt x="323212" y="522564"/>
                    <a:pt x="324923" y="519517"/>
                    <a:pt x="323494" y="517840"/>
                  </a:cubicBezTo>
                  <a:cubicBezTo>
                    <a:pt x="322044" y="516141"/>
                    <a:pt x="320567" y="514254"/>
                    <a:pt x="318685" y="513206"/>
                  </a:cubicBezTo>
                  <a:cubicBezTo>
                    <a:pt x="315189" y="511280"/>
                    <a:pt x="311333" y="510403"/>
                    <a:pt x="307229" y="510309"/>
                  </a:cubicBezTo>
                  <a:cubicBezTo>
                    <a:pt x="299912" y="510120"/>
                    <a:pt x="292599" y="509543"/>
                    <a:pt x="285295" y="509046"/>
                  </a:cubicBezTo>
                  <a:cubicBezTo>
                    <a:pt x="284957" y="509033"/>
                    <a:pt x="284294" y="508190"/>
                    <a:pt x="284396" y="507925"/>
                  </a:cubicBezTo>
                  <a:cubicBezTo>
                    <a:pt x="284717" y="506915"/>
                    <a:pt x="285060" y="505674"/>
                    <a:pt x="285830" y="505080"/>
                  </a:cubicBezTo>
                  <a:cubicBezTo>
                    <a:pt x="286617" y="504472"/>
                    <a:pt x="287927" y="504378"/>
                    <a:pt x="289009" y="504335"/>
                  </a:cubicBezTo>
                  <a:cubicBezTo>
                    <a:pt x="297533" y="503997"/>
                    <a:pt x="306061" y="503629"/>
                    <a:pt x="314594" y="503424"/>
                  </a:cubicBezTo>
                  <a:cubicBezTo>
                    <a:pt x="320884" y="503270"/>
                    <a:pt x="327003" y="502414"/>
                    <a:pt x="333054" y="500488"/>
                  </a:cubicBezTo>
                  <a:cubicBezTo>
                    <a:pt x="338450" y="498755"/>
                    <a:pt x="344098" y="497724"/>
                    <a:pt x="349669" y="496577"/>
                  </a:cubicBezTo>
                  <a:cubicBezTo>
                    <a:pt x="351278" y="496252"/>
                    <a:pt x="353067" y="496457"/>
                    <a:pt x="354714" y="496787"/>
                  </a:cubicBezTo>
                  <a:cubicBezTo>
                    <a:pt x="355643" y="496996"/>
                    <a:pt x="356944" y="497835"/>
                    <a:pt x="357136" y="498618"/>
                  </a:cubicBezTo>
                  <a:cubicBezTo>
                    <a:pt x="357355" y="499453"/>
                    <a:pt x="356717" y="501173"/>
                    <a:pt x="356015" y="501477"/>
                  </a:cubicBezTo>
                  <a:cubicBezTo>
                    <a:pt x="351360" y="503479"/>
                    <a:pt x="346576" y="505212"/>
                    <a:pt x="341852" y="507048"/>
                  </a:cubicBezTo>
                  <a:cubicBezTo>
                    <a:pt x="340589" y="507540"/>
                    <a:pt x="339922" y="510553"/>
                    <a:pt x="340777" y="511524"/>
                  </a:cubicBezTo>
                  <a:cubicBezTo>
                    <a:pt x="341141" y="511947"/>
                    <a:pt x="341291" y="512589"/>
                    <a:pt x="341710" y="512936"/>
                  </a:cubicBezTo>
                  <a:cubicBezTo>
                    <a:pt x="342570" y="513676"/>
                    <a:pt x="343546" y="514275"/>
                    <a:pt x="344475" y="514939"/>
                  </a:cubicBezTo>
                  <a:cubicBezTo>
                    <a:pt x="352053" y="520527"/>
                    <a:pt x="359708" y="522684"/>
                    <a:pt x="367684" y="515610"/>
                  </a:cubicBezTo>
                  <a:cubicBezTo>
                    <a:pt x="368009" y="515319"/>
                    <a:pt x="368831" y="515242"/>
                    <a:pt x="369263" y="515431"/>
                  </a:cubicBezTo>
                  <a:cubicBezTo>
                    <a:pt x="370543" y="516021"/>
                    <a:pt x="370543" y="516975"/>
                    <a:pt x="370106" y="518332"/>
                  </a:cubicBezTo>
                  <a:cubicBezTo>
                    <a:pt x="369405" y="520523"/>
                    <a:pt x="368750" y="522709"/>
                    <a:pt x="366901" y="524203"/>
                  </a:cubicBezTo>
                  <a:cubicBezTo>
                    <a:pt x="364689" y="525996"/>
                    <a:pt x="362241" y="527523"/>
                    <a:pt x="360213" y="529483"/>
                  </a:cubicBezTo>
                  <a:cubicBezTo>
                    <a:pt x="359083" y="530570"/>
                    <a:pt x="358514" y="532307"/>
                    <a:pt x="357885" y="533814"/>
                  </a:cubicBezTo>
                  <a:cubicBezTo>
                    <a:pt x="355562" y="539513"/>
                    <a:pt x="353987" y="540335"/>
                    <a:pt x="349746" y="536621"/>
                  </a:cubicBezTo>
                  <a:cubicBezTo>
                    <a:pt x="345245" y="532688"/>
                    <a:pt x="340576" y="532427"/>
                    <a:pt x="335540" y="534648"/>
                  </a:cubicBezTo>
                  <a:cubicBezTo>
                    <a:pt x="334141" y="535281"/>
                    <a:pt x="332309" y="536805"/>
                    <a:pt x="332142" y="538106"/>
                  </a:cubicBezTo>
                  <a:cubicBezTo>
                    <a:pt x="331402" y="544049"/>
                    <a:pt x="327748" y="546565"/>
                    <a:pt x="322527" y="547596"/>
                  </a:cubicBezTo>
                  <a:cubicBezTo>
                    <a:pt x="322467" y="547793"/>
                    <a:pt x="322399" y="547982"/>
                    <a:pt x="322343" y="548174"/>
                  </a:cubicBezTo>
                  <a:cubicBezTo>
                    <a:pt x="321975" y="548174"/>
                    <a:pt x="321611" y="548213"/>
                    <a:pt x="321248" y="548230"/>
                  </a:cubicBezTo>
                  <a:cubicBezTo>
                    <a:pt x="319634" y="549492"/>
                    <a:pt x="317829" y="550327"/>
                    <a:pt x="315792" y="550613"/>
                  </a:cubicBezTo>
                  <a:cubicBezTo>
                    <a:pt x="315612" y="550866"/>
                    <a:pt x="315381" y="551011"/>
                    <a:pt x="315218" y="551298"/>
                  </a:cubicBezTo>
                  <a:cubicBezTo>
                    <a:pt x="314945" y="551379"/>
                    <a:pt x="314658" y="551392"/>
                    <a:pt x="314358" y="551418"/>
                  </a:cubicBezTo>
                  <a:cubicBezTo>
                    <a:pt x="313922" y="552004"/>
                    <a:pt x="313503" y="552599"/>
                    <a:pt x="312998" y="553112"/>
                  </a:cubicBezTo>
                  <a:cubicBezTo>
                    <a:pt x="312827" y="553266"/>
                    <a:pt x="312189" y="552941"/>
                    <a:pt x="311774" y="552830"/>
                  </a:cubicBezTo>
                  <a:cubicBezTo>
                    <a:pt x="312253" y="551490"/>
                    <a:pt x="313327" y="551490"/>
                    <a:pt x="314358" y="551418"/>
                  </a:cubicBezTo>
                  <a:cubicBezTo>
                    <a:pt x="314504" y="551229"/>
                    <a:pt x="314662" y="551033"/>
                    <a:pt x="314812" y="550840"/>
                  </a:cubicBezTo>
                  <a:cubicBezTo>
                    <a:pt x="315176" y="550840"/>
                    <a:pt x="315445" y="550669"/>
                    <a:pt x="315792" y="550613"/>
                  </a:cubicBezTo>
                  <a:cubicBezTo>
                    <a:pt x="317174" y="548842"/>
                    <a:pt x="319117" y="548324"/>
                    <a:pt x="321248" y="548230"/>
                  </a:cubicBezTo>
                  <a:cubicBezTo>
                    <a:pt x="321470" y="548037"/>
                    <a:pt x="321731" y="547947"/>
                    <a:pt x="321954" y="547755"/>
                  </a:cubicBezTo>
                  <a:cubicBezTo>
                    <a:pt x="322155" y="547721"/>
                    <a:pt x="322326" y="547639"/>
                    <a:pt x="322527" y="547601"/>
                  </a:cubicBezTo>
                  <a:cubicBezTo>
                    <a:pt x="323357" y="545145"/>
                    <a:pt x="324243" y="542684"/>
                    <a:pt x="324936" y="540181"/>
                  </a:cubicBezTo>
                  <a:cubicBezTo>
                    <a:pt x="325715" y="537365"/>
                    <a:pt x="322638" y="534177"/>
                    <a:pt x="319964" y="535110"/>
                  </a:cubicBezTo>
                  <a:cubicBezTo>
                    <a:pt x="316772" y="536236"/>
                    <a:pt x="313533" y="537395"/>
                    <a:pt x="310657" y="539137"/>
                  </a:cubicBezTo>
                  <a:cubicBezTo>
                    <a:pt x="308248" y="540592"/>
                    <a:pt x="306455" y="542966"/>
                    <a:pt x="304251" y="544764"/>
                  </a:cubicBezTo>
                  <a:close/>
                  <a:moveTo>
                    <a:pt x="344329" y="555556"/>
                  </a:moveTo>
                  <a:cubicBezTo>
                    <a:pt x="343704" y="556065"/>
                    <a:pt x="342985" y="556450"/>
                    <a:pt x="342292" y="556848"/>
                  </a:cubicBezTo>
                  <a:cubicBezTo>
                    <a:pt x="342249" y="557143"/>
                    <a:pt x="342207" y="557400"/>
                    <a:pt x="342113" y="557635"/>
                  </a:cubicBezTo>
                  <a:cubicBezTo>
                    <a:pt x="342104" y="557956"/>
                    <a:pt x="341852" y="558209"/>
                    <a:pt x="341586" y="558440"/>
                  </a:cubicBezTo>
                  <a:cubicBezTo>
                    <a:pt x="341526" y="559086"/>
                    <a:pt x="341466" y="559715"/>
                    <a:pt x="341415" y="560344"/>
                  </a:cubicBezTo>
                  <a:cubicBezTo>
                    <a:pt x="340332" y="559407"/>
                    <a:pt x="341017" y="558949"/>
                    <a:pt x="341586" y="558440"/>
                  </a:cubicBezTo>
                  <a:cubicBezTo>
                    <a:pt x="341616" y="558037"/>
                    <a:pt x="341659" y="557635"/>
                    <a:pt x="341685" y="557237"/>
                  </a:cubicBezTo>
                  <a:cubicBezTo>
                    <a:pt x="341894" y="557122"/>
                    <a:pt x="342078" y="556989"/>
                    <a:pt x="342292" y="556848"/>
                  </a:cubicBezTo>
                  <a:cubicBezTo>
                    <a:pt x="342459" y="555710"/>
                    <a:pt x="342378" y="554426"/>
                    <a:pt x="344102" y="554199"/>
                  </a:cubicBezTo>
                  <a:cubicBezTo>
                    <a:pt x="344119" y="554186"/>
                    <a:pt x="344522" y="555402"/>
                    <a:pt x="344329" y="555556"/>
                  </a:cubicBezTo>
                  <a:close/>
                  <a:moveTo>
                    <a:pt x="330465" y="608090"/>
                  </a:moveTo>
                  <a:cubicBezTo>
                    <a:pt x="329665" y="608852"/>
                    <a:pt x="329211" y="609588"/>
                    <a:pt x="328886" y="609536"/>
                  </a:cubicBezTo>
                  <a:cubicBezTo>
                    <a:pt x="324367" y="608813"/>
                    <a:pt x="322365" y="605398"/>
                    <a:pt x="321000" y="601586"/>
                  </a:cubicBezTo>
                  <a:cubicBezTo>
                    <a:pt x="320820" y="601098"/>
                    <a:pt x="322108" y="599699"/>
                    <a:pt x="322976" y="599301"/>
                  </a:cubicBezTo>
                  <a:cubicBezTo>
                    <a:pt x="323892" y="598881"/>
                    <a:pt x="325813" y="598774"/>
                    <a:pt x="326087" y="599237"/>
                  </a:cubicBezTo>
                  <a:cubicBezTo>
                    <a:pt x="327760" y="602116"/>
                    <a:pt x="329096" y="605227"/>
                    <a:pt x="330465" y="608090"/>
                  </a:cubicBezTo>
                  <a:close/>
                  <a:moveTo>
                    <a:pt x="318171" y="697099"/>
                  </a:moveTo>
                  <a:lnTo>
                    <a:pt x="318265" y="696111"/>
                  </a:lnTo>
                  <a:lnTo>
                    <a:pt x="319677" y="696761"/>
                  </a:lnTo>
                  <a:lnTo>
                    <a:pt x="318171" y="697099"/>
                  </a:lnTo>
                  <a:close/>
                  <a:moveTo>
                    <a:pt x="344753" y="748718"/>
                  </a:moveTo>
                  <a:cubicBezTo>
                    <a:pt x="344569" y="749043"/>
                    <a:pt x="344000" y="749137"/>
                    <a:pt x="343610" y="749330"/>
                  </a:cubicBezTo>
                  <a:cubicBezTo>
                    <a:pt x="343371" y="748371"/>
                    <a:pt x="343092" y="747464"/>
                    <a:pt x="342951" y="746505"/>
                  </a:cubicBezTo>
                  <a:cubicBezTo>
                    <a:pt x="342930" y="746373"/>
                    <a:pt x="343841" y="745919"/>
                    <a:pt x="344102" y="746030"/>
                  </a:cubicBezTo>
                  <a:cubicBezTo>
                    <a:pt x="344492" y="746223"/>
                    <a:pt x="344701" y="746796"/>
                    <a:pt x="344988" y="747211"/>
                  </a:cubicBezTo>
                  <a:cubicBezTo>
                    <a:pt x="344924" y="747729"/>
                    <a:pt x="344979" y="748315"/>
                    <a:pt x="344753" y="748718"/>
                  </a:cubicBezTo>
                  <a:close/>
                  <a:moveTo>
                    <a:pt x="362943" y="818946"/>
                  </a:moveTo>
                  <a:cubicBezTo>
                    <a:pt x="362729" y="818642"/>
                    <a:pt x="362545" y="818334"/>
                    <a:pt x="362335" y="818026"/>
                  </a:cubicBezTo>
                  <a:cubicBezTo>
                    <a:pt x="361959" y="817170"/>
                    <a:pt x="361565" y="816297"/>
                    <a:pt x="361184" y="815437"/>
                  </a:cubicBezTo>
                  <a:cubicBezTo>
                    <a:pt x="361655" y="816276"/>
                    <a:pt x="362117" y="817093"/>
                    <a:pt x="362575" y="817936"/>
                  </a:cubicBezTo>
                  <a:cubicBezTo>
                    <a:pt x="363778" y="817953"/>
                    <a:pt x="363902" y="818296"/>
                    <a:pt x="362943" y="818946"/>
                  </a:cubicBezTo>
                  <a:close/>
                  <a:moveTo>
                    <a:pt x="399645" y="738615"/>
                  </a:moveTo>
                  <a:cubicBezTo>
                    <a:pt x="395794" y="739128"/>
                    <a:pt x="391921" y="739513"/>
                    <a:pt x="388070" y="739950"/>
                  </a:cubicBezTo>
                  <a:cubicBezTo>
                    <a:pt x="388048" y="739702"/>
                    <a:pt x="388027" y="739453"/>
                    <a:pt x="388019" y="739205"/>
                  </a:cubicBezTo>
                  <a:cubicBezTo>
                    <a:pt x="386320" y="739205"/>
                    <a:pt x="384638" y="739261"/>
                    <a:pt x="382965" y="739188"/>
                  </a:cubicBezTo>
                  <a:cubicBezTo>
                    <a:pt x="377556" y="738936"/>
                    <a:pt x="373102" y="740788"/>
                    <a:pt x="369482" y="744828"/>
                  </a:cubicBezTo>
                  <a:cubicBezTo>
                    <a:pt x="368395" y="746047"/>
                    <a:pt x="367102" y="747250"/>
                    <a:pt x="365665" y="747956"/>
                  </a:cubicBezTo>
                  <a:cubicBezTo>
                    <a:pt x="364963" y="748315"/>
                    <a:pt x="363688" y="747631"/>
                    <a:pt x="362725" y="747267"/>
                  </a:cubicBezTo>
                  <a:cubicBezTo>
                    <a:pt x="362592" y="747211"/>
                    <a:pt x="362571" y="746163"/>
                    <a:pt x="362827" y="745816"/>
                  </a:cubicBezTo>
                  <a:cubicBezTo>
                    <a:pt x="364141" y="744006"/>
                    <a:pt x="365220" y="741739"/>
                    <a:pt x="366995" y="740630"/>
                  </a:cubicBezTo>
                  <a:cubicBezTo>
                    <a:pt x="373136" y="736779"/>
                    <a:pt x="379503" y="733292"/>
                    <a:pt x="385892" y="729838"/>
                  </a:cubicBezTo>
                  <a:cubicBezTo>
                    <a:pt x="386654" y="729419"/>
                    <a:pt x="388335" y="729744"/>
                    <a:pt x="389037" y="730356"/>
                  </a:cubicBezTo>
                  <a:cubicBezTo>
                    <a:pt x="392049" y="732966"/>
                    <a:pt x="395177" y="734965"/>
                    <a:pt x="399362" y="734965"/>
                  </a:cubicBezTo>
                  <a:cubicBezTo>
                    <a:pt x="399795" y="734965"/>
                    <a:pt x="400338" y="736548"/>
                    <a:pt x="400582" y="737459"/>
                  </a:cubicBezTo>
                  <a:cubicBezTo>
                    <a:pt x="400672" y="737750"/>
                    <a:pt x="400030" y="738572"/>
                    <a:pt x="399645" y="738615"/>
                  </a:cubicBezTo>
                  <a:close/>
                  <a:moveTo>
                    <a:pt x="403671" y="844458"/>
                  </a:moveTo>
                  <a:cubicBezTo>
                    <a:pt x="403235" y="844381"/>
                    <a:pt x="402880" y="843846"/>
                    <a:pt x="402490" y="843521"/>
                  </a:cubicBezTo>
                  <a:cubicBezTo>
                    <a:pt x="402807" y="842631"/>
                    <a:pt x="402914" y="841505"/>
                    <a:pt x="403509" y="840868"/>
                  </a:cubicBezTo>
                  <a:cubicBezTo>
                    <a:pt x="404604" y="839708"/>
                    <a:pt x="406115" y="839297"/>
                    <a:pt x="407660" y="840132"/>
                  </a:cubicBezTo>
                  <a:cubicBezTo>
                    <a:pt x="408002" y="840316"/>
                    <a:pt x="408387" y="840928"/>
                    <a:pt x="408323" y="841253"/>
                  </a:cubicBezTo>
                  <a:cubicBezTo>
                    <a:pt x="407997" y="843238"/>
                    <a:pt x="405704" y="844826"/>
                    <a:pt x="403671" y="844458"/>
                  </a:cubicBezTo>
                  <a:close/>
                  <a:moveTo>
                    <a:pt x="402105" y="789065"/>
                  </a:moveTo>
                  <a:cubicBezTo>
                    <a:pt x="401665" y="789044"/>
                    <a:pt x="401053" y="788646"/>
                    <a:pt x="400864" y="788265"/>
                  </a:cubicBezTo>
                  <a:cubicBezTo>
                    <a:pt x="400693" y="787880"/>
                    <a:pt x="400813" y="787161"/>
                    <a:pt x="401070" y="786814"/>
                  </a:cubicBezTo>
                  <a:cubicBezTo>
                    <a:pt x="402811" y="784619"/>
                    <a:pt x="404981" y="783310"/>
                    <a:pt x="407908" y="783990"/>
                  </a:cubicBezTo>
                  <a:cubicBezTo>
                    <a:pt x="408177" y="784067"/>
                    <a:pt x="408293" y="784812"/>
                    <a:pt x="408490" y="785269"/>
                  </a:cubicBezTo>
                  <a:cubicBezTo>
                    <a:pt x="407137" y="787850"/>
                    <a:pt x="405079" y="789258"/>
                    <a:pt x="402105" y="789065"/>
                  </a:cubicBezTo>
                  <a:close/>
                  <a:moveTo>
                    <a:pt x="408374" y="671301"/>
                  </a:moveTo>
                  <a:lnTo>
                    <a:pt x="408841" y="670158"/>
                  </a:lnTo>
                  <a:lnTo>
                    <a:pt x="409311" y="671339"/>
                  </a:lnTo>
                  <a:lnTo>
                    <a:pt x="408374" y="671301"/>
                  </a:lnTo>
                  <a:close/>
                  <a:moveTo>
                    <a:pt x="414275" y="640910"/>
                  </a:moveTo>
                  <a:cubicBezTo>
                    <a:pt x="414181" y="640910"/>
                    <a:pt x="414082" y="640910"/>
                    <a:pt x="413988" y="640889"/>
                  </a:cubicBezTo>
                  <a:cubicBezTo>
                    <a:pt x="412662" y="642507"/>
                    <a:pt x="411511" y="644347"/>
                    <a:pt x="409872" y="645540"/>
                  </a:cubicBezTo>
                  <a:cubicBezTo>
                    <a:pt x="407608" y="647201"/>
                    <a:pt x="404972" y="648382"/>
                    <a:pt x="402396" y="649550"/>
                  </a:cubicBezTo>
                  <a:cubicBezTo>
                    <a:pt x="396714" y="652139"/>
                    <a:pt x="391356" y="655001"/>
                    <a:pt x="386281" y="658870"/>
                  </a:cubicBezTo>
                  <a:cubicBezTo>
                    <a:pt x="380496" y="663294"/>
                    <a:pt x="373410" y="666016"/>
                    <a:pt x="366828" y="669353"/>
                  </a:cubicBezTo>
                  <a:cubicBezTo>
                    <a:pt x="365943" y="669794"/>
                    <a:pt x="364471" y="669743"/>
                    <a:pt x="363529" y="669336"/>
                  </a:cubicBezTo>
                  <a:cubicBezTo>
                    <a:pt x="358433" y="667146"/>
                    <a:pt x="354663" y="669375"/>
                    <a:pt x="351467" y="672999"/>
                  </a:cubicBezTo>
                  <a:cubicBezTo>
                    <a:pt x="349100" y="675669"/>
                    <a:pt x="346447" y="677381"/>
                    <a:pt x="342849" y="677903"/>
                  </a:cubicBezTo>
                  <a:cubicBezTo>
                    <a:pt x="337786" y="678626"/>
                    <a:pt x="332797" y="679901"/>
                    <a:pt x="327743" y="680530"/>
                  </a:cubicBezTo>
                  <a:cubicBezTo>
                    <a:pt x="323601" y="681010"/>
                    <a:pt x="319896" y="679747"/>
                    <a:pt x="317187" y="676221"/>
                  </a:cubicBezTo>
                  <a:cubicBezTo>
                    <a:pt x="315462" y="673988"/>
                    <a:pt x="313498" y="671951"/>
                    <a:pt x="311705" y="669756"/>
                  </a:cubicBezTo>
                  <a:cubicBezTo>
                    <a:pt x="311586" y="669627"/>
                    <a:pt x="311898" y="668866"/>
                    <a:pt x="312185" y="668690"/>
                  </a:cubicBezTo>
                  <a:cubicBezTo>
                    <a:pt x="312621" y="668421"/>
                    <a:pt x="313293" y="668198"/>
                    <a:pt x="313751" y="668331"/>
                  </a:cubicBezTo>
                  <a:cubicBezTo>
                    <a:pt x="315912" y="668921"/>
                    <a:pt x="318000" y="669974"/>
                    <a:pt x="320191" y="670235"/>
                  </a:cubicBezTo>
                  <a:cubicBezTo>
                    <a:pt x="321731" y="670428"/>
                    <a:pt x="323785" y="670081"/>
                    <a:pt x="324906" y="669127"/>
                  </a:cubicBezTo>
                  <a:cubicBezTo>
                    <a:pt x="327491" y="666936"/>
                    <a:pt x="329840" y="664403"/>
                    <a:pt x="331924" y="661711"/>
                  </a:cubicBezTo>
                  <a:cubicBezTo>
                    <a:pt x="334286" y="658639"/>
                    <a:pt x="337119" y="657590"/>
                    <a:pt x="340829" y="658164"/>
                  </a:cubicBezTo>
                  <a:cubicBezTo>
                    <a:pt x="341911" y="658339"/>
                    <a:pt x="343080" y="657988"/>
                    <a:pt x="344192" y="657821"/>
                  </a:cubicBezTo>
                  <a:cubicBezTo>
                    <a:pt x="346340" y="657458"/>
                    <a:pt x="348309" y="655014"/>
                    <a:pt x="348112" y="652977"/>
                  </a:cubicBezTo>
                  <a:cubicBezTo>
                    <a:pt x="347941" y="651300"/>
                    <a:pt x="347838" y="649584"/>
                    <a:pt x="347534" y="647928"/>
                  </a:cubicBezTo>
                  <a:cubicBezTo>
                    <a:pt x="346909" y="644569"/>
                    <a:pt x="346220" y="641214"/>
                    <a:pt x="345506" y="637872"/>
                  </a:cubicBezTo>
                  <a:cubicBezTo>
                    <a:pt x="345198" y="636542"/>
                    <a:pt x="345437" y="635609"/>
                    <a:pt x="346546" y="635395"/>
                  </a:cubicBezTo>
                  <a:cubicBezTo>
                    <a:pt x="346986" y="635305"/>
                    <a:pt x="347598" y="635720"/>
                    <a:pt x="348026" y="636024"/>
                  </a:cubicBezTo>
                  <a:cubicBezTo>
                    <a:pt x="353221" y="639854"/>
                    <a:pt x="356084" y="645502"/>
                    <a:pt x="359421" y="650782"/>
                  </a:cubicBezTo>
                  <a:cubicBezTo>
                    <a:pt x="361060" y="653397"/>
                    <a:pt x="363688" y="654351"/>
                    <a:pt x="366619" y="654698"/>
                  </a:cubicBezTo>
                  <a:cubicBezTo>
                    <a:pt x="374415" y="655643"/>
                    <a:pt x="381463" y="653495"/>
                    <a:pt x="387253" y="648476"/>
                  </a:cubicBezTo>
                  <a:cubicBezTo>
                    <a:pt x="392704" y="643752"/>
                    <a:pt x="399063" y="641745"/>
                    <a:pt x="405811" y="640619"/>
                  </a:cubicBezTo>
                  <a:cubicBezTo>
                    <a:pt x="408447" y="640170"/>
                    <a:pt x="411250" y="640739"/>
                    <a:pt x="413992" y="640889"/>
                  </a:cubicBezTo>
                  <a:cubicBezTo>
                    <a:pt x="414091" y="640774"/>
                    <a:pt x="414185" y="640641"/>
                    <a:pt x="414279" y="640508"/>
                  </a:cubicBezTo>
                  <a:cubicBezTo>
                    <a:pt x="414112" y="639366"/>
                    <a:pt x="414382" y="639229"/>
                    <a:pt x="414964" y="640149"/>
                  </a:cubicBezTo>
                  <a:cubicBezTo>
                    <a:pt x="415015" y="640217"/>
                    <a:pt x="414523" y="640658"/>
                    <a:pt x="414275" y="640910"/>
                  </a:cubicBezTo>
                  <a:close/>
                  <a:moveTo>
                    <a:pt x="421365" y="538568"/>
                  </a:moveTo>
                  <a:cubicBezTo>
                    <a:pt x="420492" y="538700"/>
                    <a:pt x="419397" y="538987"/>
                    <a:pt x="418759" y="538602"/>
                  </a:cubicBezTo>
                  <a:cubicBezTo>
                    <a:pt x="416791" y="537399"/>
                    <a:pt x="416380" y="535251"/>
                    <a:pt x="417857" y="535286"/>
                  </a:cubicBezTo>
                  <a:cubicBezTo>
                    <a:pt x="418832" y="535286"/>
                    <a:pt x="419825" y="535645"/>
                    <a:pt x="420715" y="536030"/>
                  </a:cubicBezTo>
                  <a:cubicBezTo>
                    <a:pt x="421104" y="536197"/>
                    <a:pt x="421276" y="536830"/>
                    <a:pt x="421549" y="537275"/>
                  </a:cubicBezTo>
                  <a:cubicBezTo>
                    <a:pt x="421498" y="537733"/>
                    <a:pt x="421494" y="538542"/>
                    <a:pt x="421365" y="538568"/>
                  </a:cubicBezTo>
                  <a:close/>
                  <a:moveTo>
                    <a:pt x="458341" y="611368"/>
                  </a:moveTo>
                  <a:cubicBezTo>
                    <a:pt x="458542" y="611043"/>
                    <a:pt x="459239" y="610991"/>
                    <a:pt x="459710" y="610816"/>
                  </a:cubicBezTo>
                  <a:cubicBezTo>
                    <a:pt x="460951" y="611333"/>
                    <a:pt x="461302" y="612232"/>
                    <a:pt x="460587" y="613392"/>
                  </a:cubicBezTo>
                  <a:cubicBezTo>
                    <a:pt x="460399" y="613696"/>
                    <a:pt x="459710" y="613961"/>
                    <a:pt x="459389" y="613854"/>
                  </a:cubicBezTo>
                  <a:cubicBezTo>
                    <a:pt x="458118" y="613405"/>
                    <a:pt x="457703" y="612459"/>
                    <a:pt x="458341" y="611368"/>
                  </a:cubicBezTo>
                  <a:close/>
                  <a:moveTo>
                    <a:pt x="449085" y="770554"/>
                  </a:moveTo>
                  <a:cubicBezTo>
                    <a:pt x="449603" y="768226"/>
                    <a:pt x="451413" y="766698"/>
                    <a:pt x="453749" y="766283"/>
                  </a:cubicBezTo>
                  <a:cubicBezTo>
                    <a:pt x="454648" y="766116"/>
                    <a:pt x="455786" y="766818"/>
                    <a:pt x="456685" y="767332"/>
                  </a:cubicBezTo>
                  <a:cubicBezTo>
                    <a:pt x="456925" y="767460"/>
                    <a:pt x="456946" y="768491"/>
                    <a:pt x="456719" y="768915"/>
                  </a:cubicBezTo>
                  <a:cubicBezTo>
                    <a:pt x="454785" y="772248"/>
                    <a:pt x="452068" y="774747"/>
                    <a:pt x="448640" y="776497"/>
                  </a:cubicBezTo>
                  <a:cubicBezTo>
                    <a:pt x="448640" y="776729"/>
                    <a:pt x="448640" y="776960"/>
                    <a:pt x="448615" y="777191"/>
                  </a:cubicBezTo>
                  <a:cubicBezTo>
                    <a:pt x="448319" y="777246"/>
                    <a:pt x="448024" y="777302"/>
                    <a:pt x="447737" y="777357"/>
                  </a:cubicBezTo>
                  <a:cubicBezTo>
                    <a:pt x="447464" y="777704"/>
                    <a:pt x="447185" y="778046"/>
                    <a:pt x="446907" y="778385"/>
                  </a:cubicBezTo>
                  <a:cubicBezTo>
                    <a:pt x="447023" y="778059"/>
                    <a:pt x="447044" y="777572"/>
                    <a:pt x="447258" y="777456"/>
                  </a:cubicBezTo>
                  <a:cubicBezTo>
                    <a:pt x="447399" y="777379"/>
                    <a:pt x="447575" y="777396"/>
                    <a:pt x="447737" y="777357"/>
                  </a:cubicBezTo>
                  <a:cubicBezTo>
                    <a:pt x="447887" y="777169"/>
                    <a:pt x="448050" y="776972"/>
                    <a:pt x="448212" y="776788"/>
                  </a:cubicBezTo>
                  <a:cubicBezTo>
                    <a:pt x="448366" y="776716"/>
                    <a:pt x="448482" y="776574"/>
                    <a:pt x="448640" y="776497"/>
                  </a:cubicBezTo>
                  <a:cubicBezTo>
                    <a:pt x="448721" y="774499"/>
                    <a:pt x="448670" y="772475"/>
                    <a:pt x="449085" y="770554"/>
                  </a:cubicBezTo>
                  <a:close/>
                  <a:moveTo>
                    <a:pt x="446757" y="606280"/>
                  </a:moveTo>
                  <a:cubicBezTo>
                    <a:pt x="448362" y="606357"/>
                    <a:pt x="448786" y="607080"/>
                    <a:pt x="447772" y="607936"/>
                  </a:cubicBezTo>
                  <a:cubicBezTo>
                    <a:pt x="447459" y="608222"/>
                    <a:pt x="446706" y="607974"/>
                    <a:pt x="446133" y="607974"/>
                  </a:cubicBezTo>
                  <a:cubicBezTo>
                    <a:pt x="445880" y="607671"/>
                    <a:pt x="445598" y="607307"/>
                    <a:pt x="445311" y="606965"/>
                  </a:cubicBezTo>
                  <a:cubicBezTo>
                    <a:pt x="445786" y="606716"/>
                    <a:pt x="446287" y="606258"/>
                    <a:pt x="446757" y="606280"/>
                  </a:cubicBezTo>
                  <a:close/>
                  <a:moveTo>
                    <a:pt x="431156" y="590169"/>
                  </a:moveTo>
                  <a:cubicBezTo>
                    <a:pt x="430861" y="590452"/>
                    <a:pt x="430018" y="590623"/>
                    <a:pt x="429735" y="590413"/>
                  </a:cubicBezTo>
                  <a:cubicBezTo>
                    <a:pt x="428713" y="589668"/>
                    <a:pt x="428610" y="588637"/>
                    <a:pt x="429431" y="587743"/>
                  </a:cubicBezTo>
                  <a:cubicBezTo>
                    <a:pt x="429675" y="587499"/>
                    <a:pt x="430326" y="587627"/>
                    <a:pt x="430805" y="587593"/>
                  </a:cubicBezTo>
                  <a:cubicBezTo>
                    <a:pt x="431845" y="588376"/>
                    <a:pt x="432025" y="589305"/>
                    <a:pt x="431156" y="590169"/>
                  </a:cubicBezTo>
                  <a:close/>
                  <a:moveTo>
                    <a:pt x="439727" y="555213"/>
                  </a:moveTo>
                  <a:lnTo>
                    <a:pt x="439368" y="554148"/>
                  </a:lnTo>
                  <a:lnTo>
                    <a:pt x="440073" y="554169"/>
                  </a:lnTo>
                  <a:lnTo>
                    <a:pt x="439727" y="555213"/>
                  </a:lnTo>
                  <a:close/>
                  <a:moveTo>
                    <a:pt x="456107" y="909235"/>
                  </a:moveTo>
                  <a:cubicBezTo>
                    <a:pt x="455025" y="911729"/>
                    <a:pt x="453133" y="913882"/>
                    <a:pt x="451589" y="916192"/>
                  </a:cubicBezTo>
                  <a:cubicBezTo>
                    <a:pt x="450733" y="917510"/>
                    <a:pt x="449945" y="917716"/>
                    <a:pt x="449419" y="916723"/>
                  </a:cubicBezTo>
                  <a:cubicBezTo>
                    <a:pt x="449188" y="916282"/>
                    <a:pt x="449188" y="915692"/>
                    <a:pt x="449205" y="915178"/>
                  </a:cubicBezTo>
                  <a:cubicBezTo>
                    <a:pt x="449222" y="914626"/>
                    <a:pt x="449316" y="914053"/>
                    <a:pt x="449522" y="913561"/>
                  </a:cubicBezTo>
                  <a:cubicBezTo>
                    <a:pt x="450750" y="910510"/>
                    <a:pt x="452611" y="907703"/>
                    <a:pt x="451644" y="904065"/>
                  </a:cubicBezTo>
                  <a:cubicBezTo>
                    <a:pt x="450557" y="899923"/>
                    <a:pt x="446496" y="900402"/>
                    <a:pt x="443920" y="898610"/>
                  </a:cubicBezTo>
                  <a:cubicBezTo>
                    <a:pt x="443570" y="898383"/>
                    <a:pt x="443274" y="897412"/>
                    <a:pt x="443445" y="897198"/>
                  </a:cubicBezTo>
                  <a:cubicBezTo>
                    <a:pt x="444049" y="896483"/>
                    <a:pt x="444798" y="895558"/>
                    <a:pt x="445623" y="895405"/>
                  </a:cubicBezTo>
                  <a:cubicBezTo>
                    <a:pt x="446633" y="895242"/>
                    <a:pt x="447772" y="895773"/>
                    <a:pt x="448854" y="895961"/>
                  </a:cubicBezTo>
                  <a:cubicBezTo>
                    <a:pt x="450904" y="896308"/>
                    <a:pt x="452945" y="896650"/>
                    <a:pt x="454999" y="896996"/>
                  </a:cubicBezTo>
                  <a:cubicBezTo>
                    <a:pt x="454939" y="896842"/>
                    <a:pt x="454871" y="896667"/>
                    <a:pt x="454815" y="896513"/>
                  </a:cubicBezTo>
                  <a:cubicBezTo>
                    <a:pt x="454888" y="896496"/>
                    <a:pt x="454965" y="896483"/>
                    <a:pt x="455046" y="896461"/>
                  </a:cubicBezTo>
                  <a:cubicBezTo>
                    <a:pt x="453386" y="893808"/>
                    <a:pt x="451644" y="891194"/>
                    <a:pt x="450112" y="888464"/>
                  </a:cubicBezTo>
                  <a:cubicBezTo>
                    <a:pt x="447720" y="884232"/>
                    <a:pt x="447857" y="879752"/>
                    <a:pt x="449723" y="875426"/>
                  </a:cubicBezTo>
                  <a:cubicBezTo>
                    <a:pt x="450335" y="874035"/>
                    <a:pt x="451811" y="872413"/>
                    <a:pt x="453167" y="872092"/>
                  </a:cubicBezTo>
                  <a:cubicBezTo>
                    <a:pt x="454426" y="871801"/>
                    <a:pt x="456484" y="872700"/>
                    <a:pt x="457468" y="873765"/>
                  </a:cubicBezTo>
                  <a:cubicBezTo>
                    <a:pt x="459282" y="875738"/>
                    <a:pt x="460639" y="878134"/>
                    <a:pt x="462162" y="880381"/>
                  </a:cubicBezTo>
                  <a:cubicBezTo>
                    <a:pt x="462239" y="880304"/>
                    <a:pt x="462269" y="880252"/>
                    <a:pt x="462346" y="880171"/>
                  </a:cubicBezTo>
                  <a:lnTo>
                    <a:pt x="462667" y="879315"/>
                  </a:lnTo>
                  <a:lnTo>
                    <a:pt x="462329" y="880633"/>
                  </a:lnTo>
                  <a:cubicBezTo>
                    <a:pt x="462269" y="880556"/>
                    <a:pt x="462218" y="880462"/>
                    <a:pt x="462162" y="880381"/>
                  </a:cubicBezTo>
                  <a:cubicBezTo>
                    <a:pt x="457656" y="884463"/>
                    <a:pt x="457789" y="888451"/>
                    <a:pt x="462299" y="892645"/>
                  </a:cubicBezTo>
                  <a:cubicBezTo>
                    <a:pt x="463193" y="893483"/>
                    <a:pt x="462496" y="894895"/>
                    <a:pt x="461229" y="895199"/>
                  </a:cubicBezTo>
                  <a:cubicBezTo>
                    <a:pt x="459188" y="895708"/>
                    <a:pt x="457100" y="896055"/>
                    <a:pt x="455046" y="896461"/>
                  </a:cubicBezTo>
                  <a:cubicBezTo>
                    <a:pt x="455153" y="896667"/>
                    <a:pt x="455286" y="896859"/>
                    <a:pt x="455414" y="897065"/>
                  </a:cubicBezTo>
                  <a:cubicBezTo>
                    <a:pt x="455268" y="897048"/>
                    <a:pt x="455136" y="897035"/>
                    <a:pt x="455003" y="896992"/>
                  </a:cubicBezTo>
                  <a:cubicBezTo>
                    <a:pt x="455714" y="898914"/>
                    <a:pt x="456621" y="900822"/>
                    <a:pt x="456852" y="902803"/>
                  </a:cubicBezTo>
                  <a:cubicBezTo>
                    <a:pt x="457087" y="904900"/>
                    <a:pt x="456920" y="907309"/>
                    <a:pt x="456107" y="909235"/>
                  </a:cubicBezTo>
                  <a:close/>
                  <a:moveTo>
                    <a:pt x="464002" y="955243"/>
                  </a:moveTo>
                  <a:cubicBezTo>
                    <a:pt x="463968" y="955663"/>
                    <a:pt x="463377" y="956352"/>
                    <a:pt x="462997" y="956394"/>
                  </a:cubicBezTo>
                  <a:cubicBezTo>
                    <a:pt x="462076" y="956501"/>
                    <a:pt x="460421" y="956484"/>
                    <a:pt x="460322" y="956163"/>
                  </a:cubicBezTo>
                  <a:cubicBezTo>
                    <a:pt x="459265" y="952560"/>
                    <a:pt x="458320" y="948876"/>
                    <a:pt x="457669" y="945179"/>
                  </a:cubicBezTo>
                  <a:cubicBezTo>
                    <a:pt x="457537" y="944357"/>
                    <a:pt x="458589" y="943326"/>
                    <a:pt x="459133" y="942398"/>
                  </a:cubicBezTo>
                  <a:cubicBezTo>
                    <a:pt x="459060" y="942226"/>
                    <a:pt x="458974" y="942055"/>
                    <a:pt x="458889" y="941880"/>
                  </a:cubicBezTo>
                  <a:cubicBezTo>
                    <a:pt x="459094" y="941024"/>
                    <a:pt x="459308" y="940168"/>
                    <a:pt x="459518" y="939308"/>
                  </a:cubicBezTo>
                  <a:cubicBezTo>
                    <a:pt x="459518" y="939287"/>
                    <a:pt x="459526" y="939248"/>
                    <a:pt x="459539" y="939192"/>
                  </a:cubicBezTo>
                  <a:cubicBezTo>
                    <a:pt x="459582" y="938807"/>
                    <a:pt x="459723" y="938431"/>
                    <a:pt x="459830" y="938050"/>
                  </a:cubicBezTo>
                  <a:cubicBezTo>
                    <a:pt x="459727" y="938469"/>
                    <a:pt x="459625" y="938884"/>
                    <a:pt x="459518" y="939308"/>
                  </a:cubicBezTo>
                  <a:cubicBezTo>
                    <a:pt x="459385" y="940314"/>
                    <a:pt x="459287" y="941323"/>
                    <a:pt x="459175" y="942337"/>
                  </a:cubicBezTo>
                  <a:cubicBezTo>
                    <a:pt x="459167" y="942359"/>
                    <a:pt x="459145" y="942380"/>
                    <a:pt x="459133" y="942398"/>
                  </a:cubicBezTo>
                  <a:cubicBezTo>
                    <a:pt x="460699" y="945602"/>
                    <a:pt x="462312" y="948782"/>
                    <a:pt x="463754" y="952047"/>
                  </a:cubicBezTo>
                  <a:cubicBezTo>
                    <a:pt x="464165" y="952975"/>
                    <a:pt x="464079" y="954178"/>
                    <a:pt x="464002" y="955243"/>
                  </a:cubicBezTo>
                  <a:close/>
                  <a:moveTo>
                    <a:pt x="466253" y="787443"/>
                  </a:moveTo>
                  <a:cubicBezTo>
                    <a:pt x="463698" y="790379"/>
                    <a:pt x="460724" y="793053"/>
                    <a:pt x="458581" y="796250"/>
                  </a:cubicBezTo>
                  <a:cubicBezTo>
                    <a:pt x="456749" y="799001"/>
                    <a:pt x="455945" y="802416"/>
                    <a:pt x="454473" y="805407"/>
                  </a:cubicBezTo>
                  <a:cubicBezTo>
                    <a:pt x="454053" y="806263"/>
                    <a:pt x="453060" y="806840"/>
                    <a:pt x="452243" y="807487"/>
                  </a:cubicBezTo>
                  <a:cubicBezTo>
                    <a:pt x="452295" y="807658"/>
                    <a:pt x="452342" y="807829"/>
                    <a:pt x="452397" y="807979"/>
                  </a:cubicBezTo>
                  <a:cubicBezTo>
                    <a:pt x="451071" y="809280"/>
                    <a:pt x="449731" y="810572"/>
                    <a:pt x="448401" y="811868"/>
                  </a:cubicBezTo>
                  <a:cubicBezTo>
                    <a:pt x="447887" y="811941"/>
                    <a:pt x="447399" y="812039"/>
                    <a:pt x="446886" y="812121"/>
                  </a:cubicBezTo>
                  <a:cubicBezTo>
                    <a:pt x="445007" y="813203"/>
                    <a:pt x="443133" y="814290"/>
                    <a:pt x="441207" y="815300"/>
                  </a:cubicBezTo>
                  <a:cubicBezTo>
                    <a:pt x="441053" y="815394"/>
                    <a:pt x="440300" y="814791"/>
                    <a:pt x="440206" y="814406"/>
                  </a:cubicBezTo>
                  <a:cubicBezTo>
                    <a:pt x="440112" y="814004"/>
                    <a:pt x="440412" y="813143"/>
                    <a:pt x="440664" y="813088"/>
                  </a:cubicBezTo>
                  <a:cubicBezTo>
                    <a:pt x="442731" y="812707"/>
                    <a:pt x="444811" y="812420"/>
                    <a:pt x="446886" y="812117"/>
                  </a:cubicBezTo>
                  <a:cubicBezTo>
                    <a:pt x="447284" y="811885"/>
                    <a:pt x="447660" y="811680"/>
                    <a:pt x="448041" y="811475"/>
                  </a:cubicBezTo>
                  <a:cubicBezTo>
                    <a:pt x="449368" y="810191"/>
                    <a:pt x="450694" y="808912"/>
                    <a:pt x="452021" y="807653"/>
                  </a:cubicBezTo>
                  <a:cubicBezTo>
                    <a:pt x="452089" y="807598"/>
                    <a:pt x="452175" y="807538"/>
                    <a:pt x="452243" y="807482"/>
                  </a:cubicBezTo>
                  <a:cubicBezTo>
                    <a:pt x="452128" y="807119"/>
                    <a:pt x="451978" y="806738"/>
                    <a:pt x="451905" y="806357"/>
                  </a:cubicBezTo>
                  <a:cubicBezTo>
                    <a:pt x="448901" y="792570"/>
                    <a:pt x="447314" y="791367"/>
                    <a:pt x="462975" y="782390"/>
                  </a:cubicBezTo>
                  <a:cubicBezTo>
                    <a:pt x="463660" y="781992"/>
                    <a:pt x="465260" y="782330"/>
                    <a:pt x="465889" y="782920"/>
                  </a:cubicBezTo>
                  <a:cubicBezTo>
                    <a:pt x="466557" y="783532"/>
                    <a:pt x="466664" y="784846"/>
                    <a:pt x="466822" y="785873"/>
                  </a:cubicBezTo>
                  <a:cubicBezTo>
                    <a:pt x="466882" y="786378"/>
                    <a:pt x="466595" y="787045"/>
                    <a:pt x="466253" y="787443"/>
                  </a:cubicBezTo>
                  <a:close/>
                  <a:moveTo>
                    <a:pt x="486775" y="871172"/>
                  </a:moveTo>
                  <a:cubicBezTo>
                    <a:pt x="487109" y="871172"/>
                    <a:pt x="487447" y="871711"/>
                    <a:pt x="487777" y="871989"/>
                  </a:cubicBezTo>
                  <a:cubicBezTo>
                    <a:pt x="487610" y="872396"/>
                    <a:pt x="487546" y="872982"/>
                    <a:pt x="487242" y="873158"/>
                  </a:cubicBezTo>
                  <a:cubicBezTo>
                    <a:pt x="486985" y="873303"/>
                    <a:pt x="486305" y="873158"/>
                    <a:pt x="486056" y="872905"/>
                  </a:cubicBezTo>
                  <a:cubicBezTo>
                    <a:pt x="485068" y="871865"/>
                    <a:pt x="485342" y="871172"/>
                    <a:pt x="486775" y="871172"/>
                  </a:cubicBezTo>
                  <a:close/>
                  <a:moveTo>
                    <a:pt x="480079" y="922945"/>
                  </a:moveTo>
                  <a:cubicBezTo>
                    <a:pt x="476895" y="922183"/>
                    <a:pt x="475312" y="920236"/>
                    <a:pt x="474392" y="917416"/>
                  </a:cubicBezTo>
                  <a:cubicBezTo>
                    <a:pt x="473870" y="915812"/>
                    <a:pt x="473480" y="914173"/>
                    <a:pt x="473134" y="912534"/>
                  </a:cubicBezTo>
                  <a:cubicBezTo>
                    <a:pt x="472244" y="908186"/>
                    <a:pt x="470399" y="903834"/>
                    <a:pt x="473151" y="899508"/>
                  </a:cubicBezTo>
                  <a:cubicBezTo>
                    <a:pt x="472145" y="897638"/>
                    <a:pt x="471127" y="895768"/>
                    <a:pt x="470113" y="893920"/>
                  </a:cubicBezTo>
                  <a:cubicBezTo>
                    <a:pt x="471760" y="891023"/>
                    <a:pt x="473283" y="888049"/>
                    <a:pt x="475153" y="885323"/>
                  </a:cubicBezTo>
                  <a:cubicBezTo>
                    <a:pt x="475581" y="884694"/>
                    <a:pt x="477293" y="884480"/>
                    <a:pt x="478230" y="884728"/>
                  </a:cubicBezTo>
                  <a:cubicBezTo>
                    <a:pt x="481585" y="885631"/>
                    <a:pt x="484542" y="887266"/>
                    <a:pt x="485646" y="890873"/>
                  </a:cubicBezTo>
                  <a:cubicBezTo>
                    <a:pt x="486805" y="894626"/>
                    <a:pt x="487614" y="898383"/>
                    <a:pt x="487186" y="902465"/>
                  </a:cubicBezTo>
                  <a:cubicBezTo>
                    <a:pt x="486617" y="908015"/>
                    <a:pt x="486677" y="913638"/>
                    <a:pt x="486502" y="918071"/>
                  </a:cubicBezTo>
                  <a:cubicBezTo>
                    <a:pt x="487165" y="920882"/>
                    <a:pt x="487828" y="922530"/>
                    <a:pt x="487862" y="924169"/>
                  </a:cubicBezTo>
                  <a:cubicBezTo>
                    <a:pt x="487892" y="925709"/>
                    <a:pt x="487785" y="928058"/>
                    <a:pt x="486840" y="928649"/>
                  </a:cubicBezTo>
                  <a:cubicBezTo>
                    <a:pt x="484940" y="929868"/>
                    <a:pt x="484268" y="927767"/>
                    <a:pt x="483395" y="926321"/>
                  </a:cubicBezTo>
                  <a:cubicBezTo>
                    <a:pt x="482561" y="924960"/>
                    <a:pt x="481392" y="923248"/>
                    <a:pt x="480079" y="922945"/>
                  </a:cubicBezTo>
                  <a:close/>
                  <a:moveTo>
                    <a:pt x="483134" y="954614"/>
                  </a:moveTo>
                  <a:cubicBezTo>
                    <a:pt x="483181" y="954828"/>
                    <a:pt x="483147" y="955034"/>
                    <a:pt x="483194" y="955243"/>
                  </a:cubicBezTo>
                  <a:lnTo>
                    <a:pt x="482312" y="955393"/>
                  </a:lnTo>
                  <a:lnTo>
                    <a:pt x="482800" y="954918"/>
                  </a:lnTo>
                  <a:cubicBezTo>
                    <a:pt x="482941" y="954828"/>
                    <a:pt x="483001" y="954713"/>
                    <a:pt x="483134" y="954614"/>
                  </a:cubicBezTo>
                  <a:cubicBezTo>
                    <a:pt x="482090" y="948953"/>
                    <a:pt x="484015" y="943921"/>
                    <a:pt x="486814" y="939107"/>
                  </a:cubicBezTo>
                  <a:cubicBezTo>
                    <a:pt x="486976" y="938824"/>
                    <a:pt x="487815" y="938576"/>
                    <a:pt x="487944" y="938713"/>
                  </a:cubicBezTo>
                  <a:cubicBezTo>
                    <a:pt x="488333" y="939072"/>
                    <a:pt x="488697" y="939629"/>
                    <a:pt x="488757" y="940138"/>
                  </a:cubicBezTo>
                  <a:cubicBezTo>
                    <a:pt x="489582" y="946047"/>
                    <a:pt x="488243" y="951105"/>
                    <a:pt x="483134" y="954614"/>
                  </a:cubicBezTo>
                  <a:close/>
                  <a:moveTo>
                    <a:pt x="491594" y="813375"/>
                  </a:moveTo>
                  <a:cubicBezTo>
                    <a:pt x="490678" y="813263"/>
                    <a:pt x="489818" y="812647"/>
                    <a:pt x="488945" y="812253"/>
                  </a:cubicBezTo>
                  <a:cubicBezTo>
                    <a:pt x="489642" y="811483"/>
                    <a:pt x="490199" y="810396"/>
                    <a:pt x="491080" y="810037"/>
                  </a:cubicBezTo>
                  <a:cubicBezTo>
                    <a:pt x="492210" y="809558"/>
                    <a:pt x="493143" y="810319"/>
                    <a:pt x="493562" y="811543"/>
                  </a:cubicBezTo>
                  <a:cubicBezTo>
                    <a:pt x="493635" y="812771"/>
                    <a:pt x="492954" y="813550"/>
                    <a:pt x="491594" y="813375"/>
                  </a:cubicBezTo>
                  <a:close/>
                  <a:moveTo>
                    <a:pt x="495941" y="864826"/>
                  </a:moveTo>
                  <a:lnTo>
                    <a:pt x="495954" y="863966"/>
                  </a:lnTo>
                  <a:lnTo>
                    <a:pt x="497122" y="864390"/>
                  </a:lnTo>
                  <a:lnTo>
                    <a:pt x="495941" y="864826"/>
                  </a:lnTo>
                  <a:close/>
                  <a:moveTo>
                    <a:pt x="504448" y="804816"/>
                  </a:moveTo>
                  <a:lnTo>
                    <a:pt x="504919" y="803648"/>
                  </a:lnTo>
                  <a:lnTo>
                    <a:pt x="505381" y="804791"/>
                  </a:lnTo>
                  <a:lnTo>
                    <a:pt x="504448" y="804816"/>
                  </a:lnTo>
                  <a:close/>
                  <a:moveTo>
                    <a:pt x="540285" y="867304"/>
                  </a:moveTo>
                  <a:cubicBezTo>
                    <a:pt x="540713" y="867278"/>
                    <a:pt x="541158" y="867509"/>
                    <a:pt x="541590" y="867650"/>
                  </a:cubicBezTo>
                  <a:cubicBezTo>
                    <a:pt x="541449" y="867989"/>
                    <a:pt x="541308" y="868579"/>
                    <a:pt x="541154" y="868579"/>
                  </a:cubicBezTo>
                  <a:cubicBezTo>
                    <a:pt x="540713" y="868579"/>
                    <a:pt x="540273" y="868352"/>
                    <a:pt x="539832" y="868202"/>
                  </a:cubicBezTo>
                  <a:cubicBezTo>
                    <a:pt x="539986" y="867894"/>
                    <a:pt x="540123" y="867325"/>
                    <a:pt x="540285" y="867304"/>
                  </a:cubicBezTo>
                  <a:close/>
                  <a:moveTo>
                    <a:pt x="513237" y="671840"/>
                  </a:moveTo>
                  <a:lnTo>
                    <a:pt x="513224" y="672884"/>
                  </a:lnTo>
                  <a:lnTo>
                    <a:pt x="511979" y="672353"/>
                  </a:lnTo>
                  <a:lnTo>
                    <a:pt x="513237" y="671840"/>
                  </a:lnTo>
                  <a:close/>
                  <a:moveTo>
                    <a:pt x="517260" y="727763"/>
                  </a:moveTo>
                  <a:cubicBezTo>
                    <a:pt x="517148" y="728127"/>
                    <a:pt x="517028" y="728486"/>
                    <a:pt x="516917" y="728829"/>
                  </a:cubicBezTo>
                  <a:cubicBezTo>
                    <a:pt x="515668" y="730185"/>
                    <a:pt x="514431" y="731537"/>
                    <a:pt x="513194" y="732898"/>
                  </a:cubicBezTo>
                  <a:cubicBezTo>
                    <a:pt x="512942" y="733159"/>
                    <a:pt x="512702" y="733407"/>
                    <a:pt x="512450" y="733660"/>
                  </a:cubicBezTo>
                  <a:cubicBezTo>
                    <a:pt x="512570" y="733296"/>
                    <a:pt x="512707" y="732915"/>
                    <a:pt x="512844" y="732538"/>
                  </a:cubicBezTo>
                  <a:cubicBezTo>
                    <a:pt x="514093" y="731182"/>
                    <a:pt x="515330" y="729813"/>
                    <a:pt x="516592" y="728435"/>
                  </a:cubicBezTo>
                  <a:cubicBezTo>
                    <a:pt x="516810" y="728217"/>
                    <a:pt x="517028" y="727990"/>
                    <a:pt x="517260" y="727763"/>
                  </a:cubicBezTo>
                  <a:cubicBezTo>
                    <a:pt x="517465" y="727091"/>
                    <a:pt x="517679" y="726407"/>
                    <a:pt x="517884" y="725739"/>
                  </a:cubicBezTo>
                  <a:cubicBezTo>
                    <a:pt x="518171" y="725919"/>
                    <a:pt x="518458" y="726081"/>
                    <a:pt x="518753" y="726257"/>
                  </a:cubicBezTo>
                  <a:cubicBezTo>
                    <a:pt x="518248" y="726770"/>
                    <a:pt x="517756" y="727262"/>
                    <a:pt x="517260" y="727763"/>
                  </a:cubicBezTo>
                  <a:close/>
                  <a:moveTo>
                    <a:pt x="519450" y="659597"/>
                  </a:moveTo>
                  <a:cubicBezTo>
                    <a:pt x="513327" y="653718"/>
                    <a:pt x="513901" y="648951"/>
                    <a:pt x="521415" y="645288"/>
                  </a:cubicBezTo>
                  <a:cubicBezTo>
                    <a:pt x="523353" y="644338"/>
                    <a:pt x="525664" y="644013"/>
                    <a:pt x="527837" y="643786"/>
                  </a:cubicBezTo>
                  <a:cubicBezTo>
                    <a:pt x="528565" y="643705"/>
                    <a:pt x="529425" y="644826"/>
                    <a:pt x="530281" y="645463"/>
                  </a:cubicBezTo>
                  <a:cubicBezTo>
                    <a:pt x="526370" y="648780"/>
                    <a:pt x="527572" y="653850"/>
                    <a:pt x="525967" y="657971"/>
                  </a:cubicBezTo>
                  <a:cubicBezTo>
                    <a:pt x="524774" y="661082"/>
                    <a:pt x="521855" y="661904"/>
                    <a:pt x="519450" y="659597"/>
                  </a:cubicBezTo>
                  <a:close/>
                  <a:moveTo>
                    <a:pt x="529250" y="888584"/>
                  </a:moveTo>
                  <a:cubicBezTo>
                    <a:pt x="527936" y="888301"/>
                    <a:pt x="527551" y="887437"/>
                    <a:pt x="528235" y="886316"/>
                  </a:cubicBezTo>
                  <a:cubicBezTo>
                    <a:pt x="528398" y="886042"/>
                    <a:pt x="529275" y="885837"/>
                    <a:pt x="529374" y="885969"/>
                  </a:cubicBezTo>
                  <a:cubicBezTo>
                    <a:pt x="529891" y="886641"/>
                    <a:pt x="530285" y="887420"/>
                    <a:pt x="530743" y="888181"/>
                  </a:cubicBezTo>
                  <a:cubicBezTo>
                    <a:pt x="530178" y="888353"/>
                    <a:pt x="529673" y="888682"/>
                    <a:pt x="529250" y="888584"/>
                  </a:cubicBezTo>
                  <a:close/>
                  <a:moveTo>
                    <a:pt x="544453" y="965637"/>
                  </a:moveTo>
                  <a:cubicBezTo>
                    <a:pt x="544128" y="966018"/>
                    <a:pt x="543478" y="966519"/>
                    <a:pt x="543088" y="966441"/>
                  </a:cubicBezTo>
                  <a:cubicBezTo>
                    <a:pt x="539887" y="965714"/>
                    <a:pt x="536986" y="964345"/>
                    <a:pt x="534581" y="962073"/>
                  </a:cubicBezTo>
                  <a:cubicBezTo>
                    <a:pt x="534402" y="962056"/>
                    <a:pt x="534226" y="962034"/>
                    <a:pt x="534055" y="962021"/>
                  </a:cubicBezTo>
                  <a:cubicBezTo>
                    <a:pt x="532985" y="961944"/>
                    <a:pt x="532891" y="961602"/>
                    <a:pt x="533790" y="961101"/>
                  </a:cubicBezTo>
                  <a:cubicBezTo>
                    <a:pt x="533811" y="961101"/>
                    <a:pt x="534136" y="961602"/>
                    <a:pt x="534307" y="961884"/>
                  </a:cubicBezTo>
                  <a:cubicBezTo>
                    <a:pt x="534402" y="961961"/>
                    <a:pt x="534496" y="962000"/>
                    <a:pt x="534581" y="962073"/>
                  </a:cubicBezTo>
                  <a:cubicBezTo>
                    <a:pt x="537791" y="962359"/>
                    <a:pt x="540996" y="962530"/>
                    <a:pt x="544162" y="963061"/>
                  </a:cubicBezTo>
                  <a:cubicBezTo>
                    <a:pt x="545232" y="963237"/>
                    <a:pt x="545309" y="964606"/>
                    <a:pt x="544453" y="965637"/>
                  </a:cubicBezTo>
                  <a:close/>
                  <a:moveTo>
                    <a:pt x="545643" y="658960"/>
                  </a:moveTo>
                  <a:cubicBezTo>
                    <a:pt x="545480" y="658562"/>
                    <a:pt x="545129" y="658125"/>
                    <a:pt x="545202" y="657744"/>
                  </a:cubicBezTo>
                  <a:cubicBezTo>
                    <a:pt x="545258" y="657381"/>
                    <a:pt x="545707" y="657077"/>
                    <a:pt x="545998" y="656726"/>
                  </a:cubicBezTo>
                  <a:cubicBezTo>
                    <a:pt x="546156" y="657154"/>
                    <a:pt x="546323" y="657573"/>
                    <a:pt x="546481" y="657971"/>
                  </a:cubicBezTo>
                  <a:cubicBezTo>
                    <a:pt x="546208" y="658314"/>
                    <a:pt x="545917" y="658639"/>
                    <a:pt x="545643" y="658960"/>
                  </a:cubicBezTo>
                  <a:close/>
                  <a:moveTo>
                    <a:pt x="560808" y="673945"/>
                  </a:moveTo>
                  <a:cubicBezTo>
                    <a:pt x="559516" y="672939"/>
                    <a:pt x="558198" y="671818"/>
                    <a:pt x="557299" y="670483"/>
                  </a:cubicBezTo>
                  <a:cubicBezTo>
                    <a:pt x="556854" y="669794"/>
                    <a:pt x="556935" y="668228"/>
                    <a:pt x="557453" y="667582"/>
                  </a:cubicBezTo>
                  <a:cubicBezTo>
                    <a:pt x="558031" y="666880"/>
                    <a:pt x="559396" y="666362"/>
                    <a:pt x="560320" y="666474"/>
                  </a:cubicBezTo>
                  <a:cubicBezTo>
                    <a:pt x="561296" y="666615"/>
                    <a:pt x="562588" y="667432"/>
                    <a:pt x="562947" y="668267"/>
                  </a:cubicBezTo>
                  <a:cubicBezTo>
                    <a:pt x="563551" y="669752"/>
                    <a:pt x="563534" y="671489"/>
                    <a:pt x="563726" y="672708"/>
                  </a:cubicBezTo>
                  <a:cubicBezTo>
                    <a:pt x="562969" y="674446"/>
                    <a:pt x="561955" y="674848"/>
                    <a:pt x="560808" y="673945"/>
                  </a:cubicBezTo>
                  <a:close/>
                  <a:moveTo>
                    <a:pt x="568091" y="950348"/>
                  </a:moveTo>
                  <a:lnTo>
                    <a:pt x="566619" y="949869"/>
                  </a:lnTo>
                  <a:lnTo>
                    <a:pt x="568108" y="949355"/>
                  </a:lnTo>
                  <a:lnTo>
                    <a:pt x="568091" y="950348"/>
                  </a:lnTo>
                  <a:close/>
                  <a:moveTo>
                    <a:pt x="586803" y="983387"/>
                  </a:moveTo>
                  <a:cubicBezTo>
                    <a:pt x="586504" y="983755"/>
                    <a:pt x="586016" y="984020"/>
                    <a:pt x="585562" y="984174"/>
                  </a:cubicBezTo>
                  <a:cubicBezTo>
                    <a:pt x="584321" y="984555"/>
                    <a:pt x="583371" y="984119"/>
                    <a:pt x="582836" y="982954"/>
                  </a:cubicBezTo>
                  <a:cubicBezTo>
                    <a:pt x="581240" y="979446"/>
                    <a:pt x="581660" y="976566"/>
                    <a:pt x="584163" y="974200"/>
                  </a:cubicBezTo>
                  <a:cubicBezTo>
                    <a:pt x="584480" y="973896"/>
                    <a:pt x="585160" y="973990"/>
                    <a:pt x="585673" y="973896"/>
                  </a:cubicBezTo>
                  <a:cubicBezTo>
                    <a:pt x="586469" y="974508"/>
                    <a:pt x="587719" y="974983"/>
                    <a:pt x="587946" y="975766"/>
                  </a:cubicBezTo>
                  <a:cubicBezTo>
                    <a:pt x="588707" y="978410"/>
                    <a:pt x="588725" y="981102"/>
                    <a:pt x="586803" y="983387"/>
                  </a:cubicBezTo>
                  <a:close/>
                  <a:moveTo>
                    <a:pt x="628785" y="899568"/>
                  </a:moveTo>
                  <a:cubicBezTo>
                    <a:pt x="628220" y="900693"/>
                    <a:pt x="627532" y="901759"/>
                    <a:pt x="626864" y="902824"/>
                  </a:cubicBezTo>
                  <a:cubicBezTo>
                    <a:pt x="626873" y="903210"/>
                    <a:pt x="626873" y="903586"/>
                    <a:pt x="626885" y="903971"/>
                  </a:cubicBezTo>
                  <a:lnTo>
                    <a:pt x="625512" y="904220"/>
                  </a:lnTo>
                  <a:lnTo>
                    <a:pt x="626462" y="903535"/>
                  </a:lnTo>
                  <a:cubicBezTo>
                    <a:pt x="626599" y="903304"/>
                    <a:pt x="626723" y="903055"/>
                    <a:pt x="626864" y="902829"/>
                  </a:cubicBezTo>
                  <a:cubicBezTo>
                    <a:pt x="626825" y="901631"/>
                    <a:pt x="626753" y="900428"/>
                    <a:pt x="626787" y="899226"/>
                  </a:cubicBezTo>
                  <a:cubicBezTo>
                    <a:pt x="626825" y="897642"/>
                    <a:pt x="627566" y="897185"/>
                    <a:pt x="628584" y="898058"/>
                  </a:cubicBezTo>
                  <a:cubicBezTo>
                    <a:pt x="628888" y="898306"/>
                    <a:pt x="628978" y="899162"/>
                    <a:pt x="628785" y="899568"/>
                  </a:cubicBezTo>
                  <a:close/>
                  <a:moveTo>
                    <a:pt x="693870" y="1008347"/>
                  </a:moveTo>
                  <a:cubicBezTo>
                    <a:pt x="693417" y="1008295"/>
                    <a:pt x="692835" y="1007949"/>
                    <a:pt x="692646" y="1007585"/>
                  </a:cubicBezTo>
                  <a:cubicBezTo>
                    <a:pt x="692471" y="1007238"/>
                    <a:pt x="692591" y="1006554"/>
                    <a:pt x="692835" y="1006229"/>
                  </a:cubicBezTo>
                  <a:cubicBezTo>
                    <a:pt x="693044" y="1005963"/>
                    <a:pt x="693656" y="1006023"/>
                    <a:pt x="694075" y="1005946"/>
                  </a:cubicBezTo>
                  <a:cubicBezTo>
                    <a:pt x="694473" y="1006250"/>
                    <a:pt x="695030" y="1006481"/>
                    <a:pt x="695244" y="1006879"/>
                  </a:cubicBezTo>
                  <a:cubicBezTo>
                    <a:pt x="695813" y="1007932"/>
                    <a:pt x="695269" y="1008526"/>
                    <a:pt x="693870" y="1008347"/>
                  </a:cubicBezTo>
                  <a:close/>
                  <a:moveTo>
                    <a:pt x="760435" y="1015403"/>
                  </a:moveTo>
                  <a:cubicBezTo>
                    <a:pt x="760093" y="1015617"/>
                    <a:pt x="759541" y="1015749"/>
                    <a:pt x="759160" y="1015617"/>
                  </a:cubicBezTo>
                  <a:cubicBezTo>
                    <a:pt x="758771" y="1015497"/>
                    <a:pt x="758480" y="1015026"/>
                    <a:pt x="758150" y="1014701"/>
                  </a:cubicBezTo>
                  <a:cubicBezTo>
                    <a:pt x="758527" y="1014457"/>
                    <a:pt x="758886" y="1014038"/>
                    <a:pt x="759314" y="1013978"/>
                  </a:cubicBezTo>
                  <a:cubicBezTo>
                    <a:pt x="759695" y="1013905"/>
                    <a:pt x="760153" y="1014222"/>
                    <a:pt x="760572" y="1014380"/>
                  </a:cubicBezTo>
                  <a:cubicBezTo>
                    <a:pt x="760530" y="1014718"/>
                    <a:pt x="760624" y="1015270"/>
                    <a:pt x="760435" y="1015403"/>
                  </a:cubicBezTo>
                  <a:close/>
                  <a:moveTo>
                    <a:pt x="790496" y="967849"/>
                  </a:moveTo>
                  <a:cubicBezTo>
                    <a:pt x="788155" y="969185"/>
                    <a:pt x="785768" y="970455"/>
                    <a:pt x="783354" y="971700"/>
                  </a:cubicBezTo>
                  <a:cubicBezTo>
                    <a:pt x="783337" y="971700"/>
                    <a:pt x="782909" y="970917"/>
                    <a:pt x="782674" y="970502"/>
                  </a:cubicBezTo>
                  <a:cubicBezTo>
                    <a:pt x="784094" y="967982"/>
                    <a:pt x="786084" y="966262"/>
                    <a:pt x="789114" y="966168"/>
                  </a:cubicBezTo>
                  <a:cubicBezTo>
                    <a:pt x="789593" y="966168"/>
                    <a:pt x="790179" y="966394"/>
                    <a:pt x="790565" y="966703"/>
                  </a:cubicBezTo>
                  <a:cubicBezTo>
                    <a:pt x="790744" y="966857"/>
                    <a:pt x="790697" y="967734"/>
                    <a:pt x="790496" y="967849"/>
                  </a:cubicBezTo>
                  <a:close/>
                  <a:moveTo>
                    <a:pt x="815965" y="885225"/>
                  </a:moveTo>
                  <a:cubicBezTo>
                    <a:pt x="815601" y="885032"/>
                    <a:pt x="815233" y="884848"/>
                    <a:pt x="814878" y="884655"/>
                  </a:cubicBezTo>
                  <a:cubicBezTo>
                    <a:pt x="815315" y="884578"/>
                    <a:pt x="815815" y="884347"/>
                    <a:pt x="816209" y="884467"/>
                  </a:cubicBezTo>
                  <a:cubicBezTo>
                    <a:pt x="817788" y="884976"/>
                    <a:pt x="817694" y="885267"/>
                    <a:pt x="815965" y="885225"/>
                  </a:cubicBezTo>
                  <a:close/>
                  <a:moveTo>
                    <a:pt x="851837" y="908678"/>
                  </a:moveTo>
                  <a:cubicBezTo>
                    <a:pt x="851790" y="908931"/>
                    <a:pt x="850827" y="909235"/>
                    <a:pt x="850412" y="909102"/>
                  </a:cubicBezTo>
                  <a:cubicBezTo>
                    <a:pt x="846877" y="907942"/>
                    <a:pt x="845641" y="904754"/>
                    <a:pt x="847536" y="901241"/>
                  </a:cubicBezTo>
                  <a:cubicBezTo>
                    <a:pt x="848255" y="899893"/>
                    <a:pt x="849560" y="898836"/>
                    <a:pt x="850583" y="897655"/>
                  </a:cubicBezTo>
                  <a:cubicBezTo>
                    <a:pt x="850942" y="898691"/>
                    <a:pt x="851345" y="899697"/>
                    <a:pt x="851606" y="900749"/>
                  </a:cubicBezTo>
                  <a:cubicBezTo>
                    <a:pt x="851879" y="901815"/>
                    <a:pt x="851991" y="902923"/>
                    <a:pt x="852389" y="905306"/>
                  </a:cubicBezTo>
                  <a:cubicBezTo>
                    <a:pt x="852346" y="905610"/>
                    <a:pt x="852183" y="907159"/>
                    <a:pt x="851837" y="908678"/>
                  </a:cubicBezTo>
                  <a:close/>
                  <a:moveTo>
                    <a:pt x="859299" y="896744"/>
                  </a:moveTo>
                  <a:cubicBezTo>
                    <a:pt x="858140" y="896971"/>
                    <a:pt x="857986" y="896688"/>
                    <a:pt x="858914" y="895982"/>
                  </a:cubicBezTo>
                  <a:cubicBezTo>
                    <a:pt x="858944" y="895961"/>
                    <a:pt x="859398" y="896483"/>
                    <a:pt x="859659" y="896744"/>
                  </a:cubicBezTo>
                  <a:cubicBezTo>
                    <a:pt x="859941" y="897600"/>
                    <a:pt x="860241" y="898464"/>
                    <a:pt x="860515" y="899320"/>
                  </a:cubicBezTo>
                  <a:cubicBezTo>
                    <a:pt x="860104" y="898464"/>
                    <a:pt x="859706" y="897600"/>
                    <a:pt x="859299" y="896744"/>
                  </a:cubicBezTo>
                  <a:close/>
                  <a:moveTo>
                    <a:pt x="899394" y="941554"/>
                  </a:moveTo>
                  <a:lnTo>
                    <a:pt x="899788" y="941294"/>
                  </a:lnTo>
                  <a:lnTo>
                    <a:pt x="900361" y="941726"/>
                  </a:lnTo>
                  <a:lnTo>
                    <a:pt x="899394" y="941554"/>
                  </a:lnTo>
                  <a:close/>
                  <a:moveTo>
                    <a:pt x="908291" y="944738"/>
                  </a:moveTo>
                  <a:lnTo>
                    <a:pt x="908654" y="943651"/>
                  </a:lnTo>
                  <a:lnTo>
                    <a:pt x="909014" y="944755"/>
                  </a:lnTo>
                  <a:lnTo>
                    <a:pt x="908291" y="944738"/>
                  </a:lnTo>
                  <a:close/>
                  <a:moveTo>
                    <a:pt x="928466" y="916517"/>
                  </a:moveTo>
                  <a:cubicBezTo>
                    <a:pt x="926421" y="917339"/>
                    <a:pt x="924346" y="918007"/>
                    <a:pt x="922685" y="918597"/>
                  </a:cubicBezTo>
                  <a:cubicBezTo>
                    <a:pt x="917863" y="916196"/>
                    <a:pt x="913395" y="916791"/>
                    <a:pt x="908898" y="916963"/>
                  </a:cubicBezTo>
                  <a:cubicBezTo>
                    <a:pt x="907448" y="917018"/>
                    <a:pt x="905911" y="915816"/>
                    <a:pt x="904491" y="915033"/>
                  </a:cubicBezTo>
                  <a:cubicBezTo>
                    <a:pt x="904067" y="914802"/>
                    <a:pt x="903703" y="914151"/>
                    <a:pt x="903635" y="913638"/>
                  </a:cubicBezTo>
                  <a:cubicBezTo>
                    <a:pt x="903562" y="913167"/>
                    <a:pt x="903862" y="912226"/>
                    <a:pt x="904106" y="912187"/>
                  </a:cubicBezTo>
                  <a:cubicBezTo>
                    <a:pt x="906827" y="911768"/>
                    <a:pt x="909656" y="912949"/>
                    <a:pt x="912326" y="911562"/>
                  </a:cubicBezTo>
                  <a:cubicBezTo>
                    <a:pt x="917889" y="908648"/>
                    <a:pt x="923212" y="910745"/>
                    <a:pt x="928471" y="912555"/>
                  </a:cubicBezTo>
                  <a:cubicBezTo>
                    <a:pt x="929053" y="912765"/>
                    <a:pt x="929314" y="914288"/>
                    <a:pt x="929446" y="915247"/>
                  </a:cubicBezTo>
                  <a:cubicBezTo>
                    <a:pt x="929498" y="915619"/>
                    <a:pt x="928911" y="916351"/>
                    <a:pt x="928466" y="916517"/>
                  </a:cubicBezTo>
                  <a:close/>
                  <a:moveTo>
                    <a:pt x="753722" y="221920"/>
                  </a:moveTo>
                  <a:lnTo>
                    <a:pt x="752408" y="222301"/>
                  </a:lnTo>
                  <a:cubicBezTo>
                    <a:pt x="752523" y="222455"/>
                    <a:pt x="752656" y="222570"/>
                    <a:pt x="752772" y="222724"/>
                  </a:cubicBezTo>
                  <a:cubicBezTo>
                    <a:pt x="752784" y="222724"/>
                    <a:pt x="752810" y="222724"/>
                    <a:pt x="752823" y="222737"/>
                  </a:cubicBezTo>
                  <a:lnTo>
                    <a:pt x="753722" y="221920"/>
                  </a:lnTo>
                  <a:close/>
                  <a:moveTo>
                    <a:pt x="830270" y="215822"/>
                  </a:moveTo>
                  <a:cubicBezTo>
                    <a:pt x="833111" y="215304"/>
                    <a:pt x="835529" y="214029"/>
                    <a:pt x="837536" y="211954"/>
                  </a:cubicBezTo>
                  <a:cubicBezTo>
                    <a:pt x="838417" y="211038"/>
                    <a:pt x="838619" y="208291"/>
                    <a:pt x="837699" y="207414"/>
                  </a:cubicBezTo>
                  <a:cubicBezTo>
                    <a:pt x="831117" y="201158"/>
                    <a:pt x="823929" y="196083"/>
                    <a:pt x="814472" y="195291"/>
                  </a:cubicBezTo>
                  <a:cubicBezTo>
                    <a:pt x="810659" y="194966"/>
                    <a:pt x="806795" y="197324"/>
                    <a:pt x="805306" y="201218"/>
                  </a:cubicBezTo>
                  <a:cubicBezTo>
                    <a:pt x="804531" y="203195"/>
                    <a:pt x="805374" y="206211"/>
                    <a:pt x="806923" y="207294"/>
                  </a:cubicBezTo>
                  <a:cubicBezTo>
                    <a:pt x="813466" y="211932"/>
                    <a:pt x="820937" y="214145"/>
                    <a:pt x="828618" y="215822"/>
                  </a:cubicBezTo>
                  <a:cubicBezTo>
                    <a:pt x="829157" y="215938"/>
                    <a:pt x="829727" y="215822"/>
                    <a:pt x="830270" y="215822"/>
                  </a:cubicBezTo>
                  <a:close/>
                  <a:moveTo>
                    <a:pt x="761428" y="153844"/>
                  </a:moveTo>
                  <a:cubicBezTo>
                    <a:pt x="763307" y="153467"/>
                    <a:pt x="763153" y="152226"/>
                    <a:pt x="762956" y="150951"/>
                  </a:cubicBezTo>
                  <a:cubicBezTo>
                    <a:pt x="762271" y="151503"/>
                    <a:pt x="761544" y="152021"/>
                    <a:pt x="760945" y="152646"/>
                  </a:cubicBezTo>
                  <a:cubicBezTo>
                    <a:pt x="760808" y="152778"/>
                    <a:pt x="761343" y="153865"/>
                    <a:pt x="761428" y="153844"/>
                  </a:cubicBezTo>
                  <a:close/>
                  <a:moveTo>
                    <a:pt x="840827" y="181457"/>
                  </a:moveTo>
                  <a:cubicBezTo>
                    <a:pt x="841066" y="181187"/>
                    <a:pt x="840998" y="180297"/>
                    <a:pt x="840732" y="179989"/>
                  </a:cubicBezTo>
                  <a:cubicBezTo>
                    <a:pt x="840185" y="179360"/>
                    <a:pt x="839500" y="178881"/>
                    <a:pt x="838845" y="178372"/>
                  </a:cubicBezTo>
                  <a:cubicBezTo>
                    <a:pt x="838828" y="179155"/>
                    <a:pt x="838768" y="179934"/>
                    <a:pt x="838862" y="180695"/>
                  </a:cubicBezTo>
                  <a:cubicBezTo>
                    <a:pt x="839064" y="182261"/>
                    <a:pt x="839872" y="182587"/>
                    <a:pt x="840827" y="181457"/>
                  </a:cubicBezTo>
                  <a:close/>
                  <a:moveTo>
                    <a:pt x="807706" y="184662"/>
                  </a:moveTo>
                  <a:cubicBezTo>
                    <a:pt x="808122" y="187238"/>
                    <a:pt x="809991" y="188432"/>
                    <a:pt x="812315" y="189048"/>
                  </a:cubicBezTo>
                  <a:cubicBezTo>
                    <a:pt x="818400" y="190614"/>
                    <a:pt x="824592" y="190593"/>
                    <a:pt x="830737" y="189711"/>
                  </a:cubicBezTo>
                  <a:cubicBezTo>
                    <a:pt x="832136" y="189527"/>
                    <a:pt x="833595" y="187901"/>
                    <a:pt x="834549" y="186605"/>
                  </a:cubicBezTo>
                  <a:cubicBezTo>
                    <a:pt x="836393" y="184054"/>
                    <a:pt x="835983" y="180353"/>
                    <a:pt x="838460" y="178025"/>
                  </a:cubicBezTo>
                  <a:cubicBezTo>
                    <a:pt x="838593" y="178141"/>
                    <a:pt x="838713" y="178278"/>
                    <a:pt x="838841" y="178372"/>
                  </a:cubicBezTo>
                  <a:cubicBezTo>
                    <a:pt x="838858" y="178102"/>
                    <a:pt x="838841" y="177837"/>
                    <a:pt x="838841" y="177589"/>
                  </a:cubicBezTo>
                  <a:lnTo>
                    <a:pt x="838388" y="177987"/>
                  </a:lnTo>
                  <a:cubicBezTo>
                    <a:pt x="841263" y="173832"/>
                    <a:pt x="841836" y="169505"/>
                    <a:pt x="838644" y="165372"/>
                  </a:cubicBezTo>
                  <a:cubicBezTo>
                    <a:pt x="835123" y="160789"/>
                    <a:pt x="832748" y="155684"/>
                    <a:pt x="830617" y="150395"/>
                  </a:cubicBezTo>
                  <a:cubicBezTo>
                    <a:pt x="829988" y="148837"/>
                    <a:pt x="828909" y="147455"/>
                    <a:pt x="827989" y="146047"/>
                  </a:cubicBezTo>
                  <a:cubicBezTo>
                    <a:pt x="826637" y="143946"/>
                    <a:pt x="822024" y="143283"/>
                    <a:pt x="820373" y="144926"/>
                  </a:cubicBezTo>
                  <a:cubicBezTo>
                    <a:pt x="814185" y="151063"/>
                    <a:pt x="809153" y="157909"/>
                    <a:pt x="809675" y="167122"/>
                  </a:cubicBezTo>
                  <a:cubicBezTo>
                    <a:pt x="809889" y="170879"/>
                    <a:pt x="807920" y="173378"/>
                    <a:pt x="806825" y="176442"/>
                  </a:cubicBezTo>
                  <a:cubicBezTo>
                    <a:pt x="806008" y="178787"/>
                    <a:pt x="807266" y="181915"/>
                    <a:pt x="807706" y="184662"/>
                  </a:cubicBezTo>
                  <a:close/>
                  <a:moveTo>
                    <a:pt x="753704" y="147840"/>
                  </a:moveTo>
                  <a:cubicBezTo>
                    <a:pt x="756888" y="148375"/>
                    <a:pt x="760110" y="148542"/>
                    <a:pt x="762879" y="150412"/>
                  </a:cubicBezTo>
                  <a:cubicBezTo>
                    <a:pt x="762900" y="150609"/>
                    <a:pt x="762922" y="150776"/>
                    <a:pt x="762952" y="150951"/>
                  </a:cubicBezTo>
                  <a:cubicBezTo>
                    <a:pt x="763063" y="150853"/>
                    <a:pt x="763183" y="150759"/>
                    <a:pt x="763298" y="150665"/>
                  </a:cubicBezTo>
                  <a:cubicBezTo>
                    <a:pt x="764843" y="152042"/>
                    <a:pt x="766332" y="153467"/>
                    <a:pt x="767975" y="154700"/>
                  </a:cubicBezTo>
                  <a:cubicBezTo>
                    <a:pt x="775044" y="159925"/>
                    <a:pt x="778686" y="165971"/>
                    <a:pt x="774030" y="174863"/>
                  </a:cubicBezTo>
                  <a:cubicBezTo>
                    <a:pt x="772627" y="177529"/>
                    <a:pt x="774013" y="180349"/>
                    <a:pt x="776431" y="182291"/>
                  </a:cubicBezTo>
                  <a:cubicBezTo>
                    <a:pt x="779383" y="184662"/>
                    <a:pt x="783277" y="184983"/>
                    <a:pt x="785853" y="183228"/>
                  </a:cubicBezTo>
                  <a:cubicBezTo>
                    <a:pt x="790252" y="180276"/>
                    <a:pt x="793303" y="176408"/>
                    <a:pt x="794300" y="171106"/>
                  </a:cubicBezTo>
                  <a:cubicBezTo>
                    <a:pt x="795558" y="164298"/>
                    <a:pt x="797749" y="158080"/>
                    <a:pt x="803376" y="153450"/>
                  </a:cubicBezTo>
                  <a:cubicBezTo>
                    <a:pt x="804993" y="152094"/>
                    <a:pt x="805991" y="149766"/>
                    <a:pt x="806829" y="147729"/>
                  </a:cubicBezTo>
                  <a:cubicBezTo>
                    <a:pt x="808631" y="143322"/>
                    <a:pt x="809024" y="138957"/>
                    <a:pt x="805255" y="135179"/>
                  </a:cubicBezTo>
                  <a:cubicBezTo>
                    <a:pt x="803624" y="133540"/>
                    <a:pt x="802439" y="131790"/>
                    <a:pt x="803492" y="129252"/>
                  </a:cubicBezTo>
                  <a:cubicBezTo>
                    <a:pt x="803907" y="128242"/>
                    <a:pt x="803949" y="127036"/>
                    <a:pt x="803971" y="125914"/>
                  </a:cubicBezTo>
                  <a:cubicBezTo>
                    <a:pt x="804061" y="118045"/>
                    <a:pt x="800933" y="115028"/>
                    <a:pt x="793748" y="118169"/>
                  </a:cubicBezTo>
                  <a:cubicBezTo>
                    <a:pt x="792700" y="118627"/>
                    <a:pt x="791626" y="118952"/>
                    <a:pt x="790565" y="119359"/>
                  </a:cubicBezTo>
                  <a:cubicBezTo>
                    <a:pt x="790565" y="119453"/>
                    <a:pt x="790543" y="119547"/>
                    <a:pt x="790530" y="119637"/>
                  </a:cubicBezTo>
                  <a:cubicBezTo>
                    <a:pt x="790654" y="120994"/>
                    <a:pt x="790333" y="121109"/>
                    <a:pt x="789542" y="120035"/>
                  </a:cubicBezTo>
                  <a:cubicBezTo>
                    <a:pt x="789884" y="119812"/>
                    <a:pt x="790218" y="119586"/>
                    <a:pt x="790565" y="119355"/>
                  </a:cubicBezTo>
                  <a:cubicBezTo>
                    <a:pt x="790907" y="116068"/>
                    <a:pt x="791557" y="112773"/>
                    <a:pt x="791437" y="109496"/>
                  </a:cubicBezTo>
                  <a:cubicBezTo>
                    <a:pt x="791270" y="103941"/>
                    <a:pt x="786846" y="99808"/>
                    <a:pt x="781540" y="99842"/>
                  </a:cubicBezTo>
                  <a:cubicBezTo>
                    <a:pt x="778177" y="99889"/>
                    <a:pt x="774835" y="100689"/>
                    <a:pt x="771411" y="99945"/>
                  </a:cubicBezTo>
                  <a:cubicBezTo>
                    <a:pt x="770564" y="99752"/>
                    <a:pt x="769285" y="100689"/>
                    <a:pt x="768480" y="101408"/>
                  </a:cubicBezTo>
                  <a:cubicBezTo>
                    <a:pt x="765044" y="104515"/>
                    <a:pt x="761865" y="107685"/>
                    <a:pt x="763636" y="113141"/>
                  </a:cubicBezTo>
                  <a:cubicBezTo>
                    <a:pt x="764073" y="114494"/>
                    <a:pt x="763277" y="116286"/>
                    <a:pt x="762922" y="117865"/>
                  </a:cubicBezTo>
                  <a:cubicBezTo>
                    <a:pt x="762130" y="121319"/>
                    <a:pt x="762190" y="121464"/>
                    <a:pt x="766422" y="123492"/>
                  </a:cubicBezTo>
                  <a:cubicBezTo>
                    <a:pt x="766418" y="123415"/>
                    <a:pt x="766396" y="123343"/>
                    <a:pt x="766383" y="123261"/>
                  </a:cubicBezTo>
                  <a:cubicBezTo>
                    <a:pt x="766623" y="123189"/>
                    <a:pt x="766773" y="123129"/>
                    <a:pt x="766957" y="123056"/>
                  </a:cubicBezTo>
                  <a:cubicBezTo>
                    <a:pt x="767072" y="122637"/>
                    <a:pt x="767166" y="122239"/>
                    <a:pt x="767218" y="122239"/>
                  </a:cubicBezTo>
                  <a:cubicBezTo>
                    <a:pt x="768146" y="122359"/>
                    <a:pt x="768014" y="122679"/>
                    <a:pt x="766957" y="123056"/>
                  </a:cubicBezTo>
                  <a:cubicBezTo>
                    <a:pt x="766897" y="123287"/>
                    <a:pt x="766841" y="123514"/>
                    <a:pt x="766807" y="123681"/>
                  </a:cubicBezTo>
                  <a:cubicBezTo>
                    <a:pt x="766632" y="123608"/>
                    <a:pt x="766567" y="123565"/>
                    <a:pt x="766422" y="123492"/>
                  </a:cubicBezTo>
                  <a:cubicBezTo>
                    <a:pt x="766773" y="125645"/>
                    <a:pt x="767342" y="127780"/>
                    <a:pt x="767355" y="129937"/>
                  </a:cubicBezTo>
                  <a:cubicBezTo>
                    <a:pt x="767363" y="131554"/>
                    <a:pt x="766709" y="133193"/>
                    <a:pt x="766174" y="134755"/>
                  </a:cubicBezTo>
                  <a:cubicBezTo>
                    <a:pt x="765485" y="136813"/>
                    <a:pt x="763846" y="137695"/>
                    <a:pt x="762263" y="136916"/>
                  </a:cubicBezTo>
                  <a:cubicBezTo>
                    <a:pt x="760256" y="135923"/>
                    <a:pt x="758377" y="134665"/>
                    <a:pt x="756332" y="133767"/>
                  </a:cubicBezTo>
                  <a:cubicBezTo>
                    <a:pt x="754633" y="133043"/>
                    <a:pt x="752900" y="133689"/>
                    <a:pt x="751693" y="134892"/>
                  </a:cubicBezTo>
                  <a:cubicBezTo>
                    <a:pt x="750542" y="136039"/>
                    <a:pt x="749502" y="137481"/>
                    <a:pt x="748955" y="139013"/>
                  </a:cubicBezTo>
                  <a:cubicBezTo>
                    <a:pt x="747320" y="143356"/>
                    <a:pt x="749280" y="147096"/>
                    <a:pt x="753704" y="147840"/>
                  </a:cubicBezTo>
                  <a:close/>
                  <a:moveTo>
                    <a:pt x="739079" y="222532"/>
                  </a:moveTo>
                  <a:cubicBezTo>
                    <a:pt x="738912" y="222626"/>
                    <a:pt x="738740" y="222741"/>
                    <a:pt x="738565" y="222861"/>
                  </a:cubicBezTo>
                  <a:cubicBezTo>
                    <a:pt x="738698" y="222818"/>
                    <a:pt x="738835" y="222818"/>
                    <a:pt x="738963" y="222789"/>
                  </a:cubicBezTo>
                  <a:cubicBezTo>
                    <a:pt x="739023" y="222690"/>
                    <a:pt x="739066" y="222630"/>
                    <a:pt x="739117" y="222557"/>
                  </a:cubicBezTo>
                  <a:cubicBezTo>
                    <a:pt x="739096" y="222532"/>
                    <a:pt x="739087" y="222532"/>
                    <a:pt x="739079" y="222532"/>
                  </a:cubicBezTo>
                  <a:close/>
                  <a:moveTo>
                    <a:pt x="745617" y="216999"/>
                  </a:moveTo>
                  <a:cubicBezTo>
                    <a:pt x="745467" y="216541"/>
                    <a:pt x="744898" y="216066"/>
                    <a:pt x="744432" y="215951"/>
                  </a:cubicBezTo>
                  <a:cubicBezTo>
                    <a:pt x="741162" y="215266"/>
                    <a:pt x="737915" y="215185"/>
                    <a:pt x="735266" y="217590"/>
                  </a:cubicBezTo>
                  <a:cubicBezTo>
                    <a:pt x="734744" y="218064"/>
                    <a:pt x="734590" y="219913"/>
                    <a:pt x="734996" y="220264"/>
                  </a:cubicBezTo>
                  <a:cubicBezTo>
                    <a:pt x="736160" y="221248"/>
                    <a:pt x="737684" y="221804"/>
                    <a:pt x="739079" y="222528"/>
                  </a:cubicBezTo>
                  <a:cubicBezTo>
                    <a:pt x="741150" y="221171"/>
                    <a:pt x="743238" y="219853"/>
                    <a:pt x="745266" y="218445"/>
                  </a:cubicBezTo>
                  <a:cubicBezTo>
                    <a:pt x="745600" y="218223"/>
                    <a:pt x="745771" y="217401"/>
                    <a:pt x="745617" y="216999"/>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2" name="Freeform 11">
              <a:extLst>
                <a:ext uri="{FF2B5EF4-FFF2-40B4-BE49-F238E27FC236}">
                  <a16:creationId xmlns:a16="http://schemas.microsoft.com/office/drawing/2014/main" id="{ADE5258E-70E1-E4E3-B0EC-3FA7D396913B}"/>
                </a:ext>
              </a:extLst>
            </p:cNvPr>
            <p:cNvSpPr/>
            <p:nvPr/>
          </p:nvSpPr>
          <p:spPr>
            <a:xfrm>
              <a:off x="3986356" y="3541245"/>
              <a:ext cx="605527" cy="627667"/>
            </a:xfrm>
            <a:custGeom>
              <a:avLst/>
              <a:gdLst>
                <a:gd name="connsiteX0" fmla="*/ 267164 w 605527"/>
                <a:gd name="connsiteY0" fmla="*/ 433688 h 627667"/>
                <a:gd name="connsiteX1" fmla="*/ 259367 w 605527"/>
                <a:gd name="connsiteY1" fmla="*/ 436084 h 627667"/>
                <a:gd name="connsiteX2" fmla="*/ 252593 w 605527"/>
                <a:gd name="connsiteY2" fmla="*/ 439311 h 627667"/>
                <a:gd name="connsiteX3" fmla="*/ 250270 w 605527"/>
                <a:gd name="connsiteY3" fmla="*/ 441309 h 627667"/>
                <a:gd name="connsiteX4" fmla="*/ 248614 w 605527"/>
                <a:gd name="connsiteY4" fmla="*/ 441275 h 627667"/>
                <a:gd name="connsiteX5" fmla="*/ 233928 w 605527"/>
                <a:gd name="connsiteY5" fmla="*/ 457599 h 627667"/>
                <a:gd name="connsiteX6" fmla="*/ 236196 w 605527"/>
                <a:gd name="connsiteY6" fmla="*/ 461754 h 627667"/>
                <a:gd name="connsiteX7" fmla="*/ 238678 w 605527"/>
                <a:gd name="connsiteY7" fmla="*/ 465914 h 627667"/>
                <a:gd name="connsiteX8" fmla="*/ 241673 w 605527"/>
                <a:gd name="connsiteY8" fmla="*/ 466526 h 627667"/>
                <a:gd name="connsiteX9" fmla="*/ 261387 w 605527"/>
                <a:gd name="connsiteY9" fmla="*/ 454146 h 627667"/>
                <a:gd name="connsiteX10" fmla="*/ 270711 w 605527"/>
                <a:gd name="connsiteY10" fmla="*/ 447625 h 627667"/>
                <a:gd name="connsiteX11" fmla="*/ 273394 w 605527"/>
                <a:gd name="connsiteY11" fmla="*/ 440094 h 627667"/>
                <a:gd name="connsiteX12" fmla="*/ 270275 w 605527"/>
                <a:gd name="connsiteY12" fmla="*/ 436542 h 627667"/>
                <a:gd name="connsiteX13" fmla="*/ 267181 w 605527"/>
                <a:gd name="connsiteY13" fmla="*/ 433662 h 627667"/>
                <a:gd name="connsiteX14" fmla="*/ 267288 w 605527"/>
                <a:gd name="connsiteY14" fmla="*/ 433307 h 627667"/>
                <a:gd name="connsiteX15" fmla="*/ 266723 w 605527"/>
                <a:gd name="connsiteY15" fmla="*/ 433153 h 627667"/>
                <a:gd name="connsiteX16" fmla="*/ 267164 w 605527"/>
                <a:gd name="connsiteY16" fmla="*/ 433688 h 627667"/>
                <a:gd name="connsiteX17" fmla="*/ 378343 w 605527"/>
                <a:gd name="connsiteY17" fmla="*/ 386755 h 627667"/>
                <a:gd name="connsiteX18" fmla="*/ 377359 w 605527"/>
                <a:gd name="connsiteY18" fmla="*/ 388013 h 627667"/>
                <a:gd name="connsiteX19" fmla="*/ 379913 w 605527"/>
                <a:gd name="connsiteY19" fmla="*/ 391107 h 627667"/>
                <a:gd name="connsiteX20" fmla="*/ 381116 w 605527"/>
                <a:gd name="connsiteY20" fmla="*/ 390016 h 627667"/>
                <a:gd name="connsiteX21" fmla="*/ 378343 w 605527"/>
                <a:gd name="connsiteY21" fmla="*/ 386755 h 627667"/>
                <a:gd name="connsiteX22" fmla="*/ 139972 w 605527"/>
                <a:gd name="connsiteY22" fmla="*/ 499111 h 627667"/>
                <a:gd name="connsiteX23" fmla="*/ 140516 w 605527"/>
                <a:gd name="connsiteY23" fmla="*/ 498940 h 627667"/>
                <a:gd name="connsiteX24" fmla="*/ 140126 w 605527"/>
                <a:gd name="connsiteY24" fmla="*/ 498559 h 627667"/>
                <a:gd name="connsiteX25" fmla="*/ 139972 w 605527"/>
                <a:gd name="connsiteY25" fmla="*/ 499111 h 627667"/>
                <a:gd name="connsiteX26" fmla="*/ 484314 w 605527"/>
                <a:gd name="connsiteY26" fmla="*/ 566879 h 627667"/>
                <a:gd name="connsiteX27" fmla="*/ 483475 w 605527"/>
                <a:gd name="connsiteY27" fmla="*/ 570974 h 627667"/>
                <a:gd name="connsiteX28" fmla="*/ 485820 w 605527"/>
                <a:gd name="connsiteY28" fmla="*/ 572484 h 627667"/>
                <a:gd name="connsiteX29" fmla="*/ 483916 w 605527"/>
                <a:gd name="connsiteY29" fmla="*/ 571337 h 627667"/>
                <a:gd name="connsiteX30" fmla="*/ 486385 w 605527"/>
                <a:gd name="connsiteY30" fmla="*/ 571359 h 627667"/>
                <a:gd name="connsiteX31" fmla="*/ 485820 w 605527"/>
                <a:gd name="connsiteY31" fmla="*/ 572484 h 627667"/>
                <a:gd name="connsiteX32" fmla="*/ 487074 w 605527"/>
                <a:gd name="connsiteY32" fmla="*/ 569985 h 627667"/>
                <a:gd name="connsiteX33" fmla="*/ 484314 w 605527"/>
                <a:gd name="connsiteY33" fmla="*/ 566879 h 627667"/>
                <a:gd name="connsiteX34" fmla="*/ 139711 w 605527"/>
                <a:gd name="connsiteY34" fmla="*/ 500022 h 627667"/>
                <a:gd name="connsiteX35" fmla="*/ 139972 w 605527"/>
                <a:gd name="connsiteY35" fmla="*/ 499106 h 627667"/>
                <a:gd name="connsiteX36" fmla="*/ 139711 w 605527"/>
                <a:gd name="connsiteY36" fmla="*/ 500022 h 627667"/>
                <a:gd name="connsiteX37" fmla="*/ 125573 w 605527"/>
                <a:gd name="connsiteY37" fmla="*/ 216101 h 627667"/>
                <a:gd name="connsiteX38" fmla="*/ 130100 w 605527"/>
                <a:gd name="connsiteY38" fmla="*/ 217851 h 627667"/>
                <a:gd name="connsiteX39" fmla="*/ 137820 w 605527"/>
                <a:gd name="connsiteY39" fmla="*/ 223097 h 627667"/>
                <a:gd name="connsiteX40" fmla="*/ 141479 w 605527"/>
                <a:gd name="connsiteY40" fmla="*/ 232477 h 627667"/>
                <a:gd name="connsiteX41" fmla="*/ 145758 w 605527"/>
                <a:gd name="connsiteY41" fmla="*/ 234180 h 627667"/>
                <a:gd name="connsiteX42" fmla="*/ 155381 w 605527"/>
                <a:gd name="connsiteY42" fmla="*/ 231283 h 627667"/>
                <a:gd name="connsiteX43" fmla="*/ 156592 w 605527"/>
                <a:gd name="connsiteY43" fmla="*/ 230153 h 627667"/>
                <a:gd name="connsiteX44" fmla="*/ 156571 w 605527"/>
                <a:gd name="connsiteY44" fmla="*/ 228570 h 627667"/>
                <a:gd name="connsiteX45" fmla="*/ 150696 w 605527"/>
                <a:gd name="connsiteY45" fmla="*/ 216537 h 627667"/>
                <a:gd name="connsiteX46" fmla="*/ 140113 w 605527"/>
                <a:gd name="connsiteY46" fmla="*/ 207534 h 627667"/>
                <a:gd name="connsiteX47" fmla="*/ 133104 w 605527"/>
                <a:gd name="connsiteY47" fmla="*/ 203324 h 627667"/>
                <a:gd name="connsiteX48" fmla="*/ 130190 w 605527"/>
                <a:gd name="connsiteY48" fmla="*/ 203764 h 627667"/>
                <a:gd name="connsiteX49" fmla="*/ 124097 w 605527"/>
                <a:gd name="connsiteY49" fmla="*/ 211621 h 627667"/>
                <a:gd name="connsiteX50" fmla="*/ 125573 w 605527"/>
                <a:gd name="connsiteY50" fmla="*/ 216101 h 627667"/>
                <a:gd name="connsiteX51" fmla="*/ 52568 w 605527"/>
                <a:gd name="connsiteY51" fmla="*/ 511653 h 627667"/>
                <a:gd name="connsiteX52" fmla="*/ 53270 w 605527"/>
                <a:gd name="connsiteY52" fmla="*/ 512958 h 627667"/>
                <a:gd name="connsiteX53" fmla="*/ 54211 w 605527"/>
                <a:gd name="connsiteY53" fmla="*/ 511751 h 627667"/>
                <a:gd name="connsiteX54" fmla="*/ 53449 w 605527"/>
                <a:gd name="connsiteY54" fmla="*/ 510433 h 627667"/>
                <a:gd name="connsiteX55" fmla="*/ 52568 w 605527"/>
                <a:gd name="connsiteY55" fmla="*/ 511653 h 627667"/>
                <a:gd name="connsiteX56" fmla="*/ 137657 w 605527"/>
                <a:gd name="connsiteY56" fmla="*/ 342689 h 627667"/>
                <a:gd name="connsiteX57" fmla="*/ 143049 w 605527"/>
                <a:gd name="connsiteY57" fmla="*/ 333408 h 627667"/>
                <a:gd name="connsiteX58" fmla="*/ 137238 w 605527"/>
                <a:gd name="connsiteY58" fmla="*/ 329133 h 627667"/>
                <a:gd name="connsiteX59" fmla="*/ 123660 w 605527"/>
                <a:gd name="connsiteY59" fmla="*/ 331499 h 627667"/>
                <a:gd name="connsiteX60" fmla="*/ 122390 w 605527"/>
                <a:gd name="connsiteY60" fmla="*/ 334225 h 627667"/>
                <a:gd name="connsiteX61" fmla="*/ 125094 w 605527"/>
                <a:gd name="connsiteY61" fmla="*/ 340074 h 627667"/>
                <a:gd name="connsiteX62" fmla="*/ 137657 w 605527"/>
                <a:gd name="connsiteY62" fmla="*/ 342689 h 627667"/>
                <a:gd name="connsiteX63" fmla="*/ 42315 w 605527"/>
                <a:gd name="connsiteY63" fmla="*/ 512975 h 627667"/>
                <a:gd name="connsiteX64" fmla="*/ 39204 w 605527"/>
                <a:gd name="connsiteY64" fmla="*/ 513638 h 627667"/>
                <a:gd name="connsiteX65" fmla="*/ 26756 w 605527"/>
                <a:gd name="connsiteY65" fmla="*/ 527233 h 627667"/>
                <a:gd name="connsiteX66" fmla="*/ 26983 w 605527"/>
                <a:gd name="connsiteY66" fmla="*/ 528555 h 627667"/>
                <a:gd name="connsiteX67" fmla="*/ 28297 w 605527"/>
                <a:gd name="connsiteY67" fmla="*/ 529445 h 627667"/>
                <a:gd name="connsiteX68" fmla="*/ 44977 w 605527"/>
                <a:gd name="connsiteY68" fmla="*/ 522256 h 627667"/>
                <a:gd name="connsiteX69" fmla="*/ 46650 w 605527"/>
                <a:gd name="connsiteY69" fmla="*/ 518268 h 627667"/>
                <a:gd name="connsiteX70" fmla="*/ 42315 w 605527"/>
                <a:gd name="connsiteY70" fmla="*/ 512975 h 627667"/>
                <a:gd name="connsiteX71" fmla="*/ 17411 w 605527"/>
                <a:gd name="connsiteY71" fmla="*/ 523095 h 627667"/>
                <a:gd name="connsiteX72" fmla="*/ 12605 w 605527"/>
                <a:gd name="connsiteY72" fmla="*/ 523737 h 627667"/>
                <a:gd name="connsiteX73" fmla="*/ 564 w 605527"/>
                <a:gd name="connsiteY73" fmla="*/ 535547 h 627667"/>
                <a:gd name="connsiteX74" fmla="*/ 966 w 605527"/>
                <a:gd name="connsiteY74" fmla="*/ 538423 h 627667"/>
                <a:gd name="connsiteX75" fmla="*/ 2580 w 605527"/>
                <a:gd name="connsiteY75" fmla="*/ 538560 h 627667"/>
                <a:gd name="connsiteX76" fmla="*/ 18934 w 605527"/>
                <a:gd name="connsiteY76" fmla="*/ 527075 h 627667"/>
                <a:gd name="connsiteX77" fmla="*/ 19285 w 605527"/>
                <a:gd name="connsiteY77" fmla="*/ 525457 h 627667"/>
                <a:gd name="connsiteX78" fmla="*/ 17411 w 605527"/>
                <a:gd name="connsiteY78" fmla="*/ 523095 h 627667"/>
                <a:gd name="connsiteX79" fmla="*/ 274357 w 605527"/>
                <a:gd name="connsiteY79" fmla="*/ 424573 h 627667"/>
                <a:gd name="connsiteX80" fmla="*/ 267296 w 605527"/>
                <a:gd name="connsiteY80" fmla="*/ 433307 h 627667"/>
                <a:gd name="connsiteX81" fmla="*/ 278439 w 605527"/>
                <a:gd name="connsiteY81" fmla="*/ 433534 h 627667"/>
                <a:gd name="connsiteX82" fmla="*/ 281221 w 605527"/>
                <a:gd name="connsiteY82" fmla="*/ 431745 h 627667"/>
                <a:gd name="connsiteX83" fmla="*/ 280459 w 605527"/>
                <a:gd name="connsiteY83" fmla="*/ 425412 h 627667"/>
                <a:gd name="connsiteX84" fmla="*/ 274357 w 605527"/>
                <a:gd name="connsiteY84" fmla="*/ 424573 h 627667"/>
                <a:gd name="connsiteX85" fmla="*/ 366340 w 605527"/>
                <a:gd name="connsiteY85" fmla="*/ 389292 h 627667"/>
                <a:gd name="connsiteX86" fmla="*/ 366751 w 605527"/>
                <a:gd name="connsiteY86" fmla="*/ 388869 h 627667"/>
                <a:gd name="connsiteX87" fmla="*/ 366374 w 605527"/>
                <a:gd name="connsiteY87" fmla="*/ 388869 h 627667"/>
                <a:gd name="connsiteX88" fmla="*/ 366242 w 605527"/>
                <a:gd name="connsiteY88" fmla="*/ 389292 h 627667"/>
                <a:gd name="connsiteX89" fmla="*/ 366340 w 605527"/>
                <a:gd name="connsiteY89" fmla="*/ 389292 h 627667"/>
                <a:gd name="connsiteX90" fmla="*/ 362810 w 605527"/>
                <a:gd name="connsiteY90" fmla="*/ 391085 h 627667"/>
                <a:gd name="connsiteX91" fmla="*/ 362810 w 605527"/>
                <a:gd name="connsiteY91" fmla="*/ 392883 h 627667"/>
                <a:gd name="connsiteX92" fmla="*/ 363259 w 605527"/>
                <a:gd name="connsiteY92" fmla="*/ 392630 h 627667"/>
                <a:gd name="connsiteX93" fmla="*/ 358783 w 605527"/>
                <a:gd name="connsiteY93" fmla="*/ 397684 h 627667"/>
                <a:gd name="connsiteX94" fmla="*/ 358676 w 605527"/>
                <a:gd name="connsiteY94" fmla="*/ 401843 h 627667"/>
                <a:gd name="connsiteX95" fmla="*/ 361783 w 605527"/>
                <a:gd name="connsiteY95" fmla="*/ 401822 h 627667"/>
                <a:gd name="connsiteX96" fmla="*/ 371145 w 605527"/>
                <a:gd name="connsiteY96" fmla="*/ 392151 h 627667"/>
                <a:gd name="connsiteX97" fmla="*/ 369605 w 605527"/>
                <a:gd name="connsiteY97" fmla="*/ 389883 h 627667"/>
                <a:gd name="connsiteX98" fmla="*/ 366344 w 605527"/>
                <a:gd name="connsiteY98" fmla="*/ 389292 h 627667"/>
                <a:gd name="connsiteX99" fmla="*/ 363221 w 605527"/>
                <a:gd name="connsiteY99" fmla="*/ 392459 h 627667"/>
                <a:gd name="connsiteX100" fmla="*/ 362810 w 605527"/>
                <a:gd name="connsiteY100" fmla="*/ 391085 h 627667"/>
                <a:gd name="connsiteX101" fmla="*/ 362964 w 605527"/>
                <a:gd name="connsiteY101" fmla="*/ 388852 h 627667"/>
                <a:gd name="connsiteX102" fmla="*/ 362784 w 605527"/>
                <a:gd name="connsiteY102" fmla="*/ 388852 h 627667"/>
                <a:gd name="connsiteX103" fmla="*/ 362784 w 605527"/>
                <a:gd name="connsiteY103" fmla="*/ 389635 h 627667"/>
                <a:gd name="connsiteX104" fmla="*/ 363229 w 605527"/>
                <a:gd name="connsiteY104" fmla="*/ 389083 h 627667"/>
                <a:gd name="connsiteX105" fmla="*/ 362964 w 605527"/>
                <a:gd name="connsiteY105" fmla="*/ 388852 h 627667"/>
                <a:gd name="connsiteX106" fmla="*/ 509197 w 605527"/>
                <a:gd name="connsiteY106" fmla="*/ 448369 h 627667"/>
                <a:gd name="connsiteX107" fmla="*/ 465752 w 605527"/>
                <a:gd name="connsiteY107" fmla="*/ 428900 h 627667"/>
                <a:gd name="connsiteX108" fmla="*/ 441780 w 605527"/>
                <a:gd name="connsiteY108" fmla="*/ 410919 h 627667"/>
                <a:gd name="connsiteX109" fmla="*/ 605528 w 605527"/>
                <a:gd name="connsiteY109" fmla="*/ 110331 h 627667"/>
                <a:gd name="connsiteX110" fmla="*/ 595823 w 605527"/>
                <a:gd name="connsiteY110" fmla="*/ 97288 h 627667"/>
                <a:gd name="connsiteX111" fmla="*/ 593991 w 605527"/>
                <a:gd name="connsiteY111" fmla="*/ 94429 h 627667"/>
                <a:gd name="connsiteX112" fmla="*/ 588360 w 605527"/>
                <a:gd name="connsiteY112" fmla="*/ 90998 h 627667"/>
                <a:gd name="connsiteX113" fmla="*/ 581543 w 605527"/>
                <a:gd name="connsiteY113" fmla="*/ 90728 h 627667"/>
                <a:gd name="connsiteX114" fmla="*/ 569074 w 605527"/>
                <a:gd name="connsiteY114" fmla="*/ 85961 h 627667"/>
                <a:gd name="connsiteX115" fmla="*/ 552086 w 605527"/>
                <a:gd name="connsiteY115" fmla="*/ 74711 h 627667"/>
                <a:gd name="connsiteX116" fmla="*/ 543977 w 605527"/>
                <a:gd name="connsiteY116" fmla="*/ 68610 h 627667"/>
                <a:gd name="connsiteX117" fmla="*/ 537255 w 605527"/>
                <a:gd name="connsiteY117" fmla="*/ 58887 h 627667"/>
                <a:gd name="connsiteX118" fmla="*/ 527293 w 605527"/>
                <a:gd name="connsiteY118" fmla="*/ 54043 h 627667"/>
                <a:gd name="connsiteX119" fmla="*/ 518992 w 605527"/>
                <a:gd name="connsiteY119" fmla="*/ 55990 h 627667"/>
                <a:gd name="connsiteX120" fmla="*/ 514700 w 605527"/>
                <a:gd name="connsiteY120" fmla="*/ 54009 h 627667"/>
                <a:gd name="connsiteX121" fmla="*/ 509561 w 605527"/>
                <a:gd name="connsiteY121" fmla="*/ 39974 h 627667"/>
                <a:gd name="connsiteX122" fmla="*/ 510699 w 605527"/>
                <a:gd name="connsiteY122" fmla="*/ 37021 h 627667"/>
                <a:gd name="connsiteX123" fmla="*/ 511863 w 605527"/>
                <a:gd name="connsiteY123" fmla="*/ 32349 h 627667"/>
                <a:gd name="connsiteX124" fmla="*/ 508624 w 605527"/>
                <a:gd name="connsiteY124" fmla="*/ 28647 h 627667"/>
                <a:gd name="connsiteX125" fmla="*/ 500729 w 605527"/>
                <a:gd name="connsiteY125" fmla="*/ 25690 h 627667"/>
                <a:gd name="connsiteX126" fmla="*/ 495679 w 605527"/>
                <a:gd name="connsiteY126" fmla="*/ 24877 h 627667"/>
                <a:gd name="connsiteX127" fmla="*/ 492975 w 605527"/>
                <a:gd name="connsiteY127" fmla="*/ 19901 h 627667"/>
                <a:gd name="connsiteX128" fmla="*/ 490429 w 605527"/>
                <a:gd name="connsiteY128" fmla="*/ 13144 h 627667"/>
                <a:gd name="connsiteX129" fmla="*/ 490515 w 605527"/>
                <a:gd name="connsiteY129" fmla="*/ 13337 h 627667"/>
                <a:gd name="connsiteX130" fmla="*/ 489248 w 605527"/>
                <a:gd name="connsiteY130" fmla="*/ 13264 h 627667"/>
                <a:gd name="connsiteX131" fmla="*/ 484327 w 605527"/>
                <a:gd name="connsiteY131" fmla="*/ 14941 h 627667"/>
                <a:gd name="connsiteX132" fmla="*/ 482500 w 605527"/>
                <a:gd name="connsiteY132" fmla="*/ 16101 h 627667"/>
                <a:gd name="connsiteX133" fmla="*/ 481999 w 605527"/>
                <a:gd name="connsiteY133" fmla="*/ 16165 h 627667"/>
                <a:gd name="connsiteX134" fmla="*/ 481374 w 605527"/>
                <a:gd name="connsiteY134" fmla="*/ 19002 h 627667"/>
                <a:gd name="connsiteX135" fmla="*/ 475987 w 605527"/>
                <a:gd name="connsiteY135" fmla="*/ 20547 h 627667"/>
                <a:gd name="connsiteX136" fmla="*/ 474584 w 605527"/>
                <a:gd name="connsiteY136" fmla="*/ 17731 h 627667"/>
                <a:gd name="connsiteX137" fmla="*/ 475825 w 605527"/>
                <a:gd name="connsiteY137" fmla="*/ 16811 h 627667"/>
                <a:gd name="connsiteX138" fmla="*/ 481999 w 605527"/>
                <a:gd name="connsiteY138" fmla="*/ 16165 h 627667"/>
                <a:gd name="connsiteX139" fmla="*/ 482076 w 605527"/>
                <a:gd name="connsiteY139" fmla="*/ 15712 h 627667"/>
                <a:gd name="connsiteX140" fmla="*/ 484323 w 605527"/>
                <a:gd name="connsiteY140" fmla="*/ 14945 h 627667"/>
                <a:gd name="connsiteX141" fmla="*/ 489244 w 605527"/>
                <a:gd name="connsiteY141" fmla="*/ 13268 h 627667"/>
                <a:gd name="connsiteX142" fmla="*/ 490142 w 605527"/>
                <a:gd name="connsiteY142" fmla="*/ 12986 h 627667"/>
                <a:gd name="connsiteX143" fmla="*/ 490425 w 605527"/>
                <a:gd name="connsiteY143" fmla="*/ 13148 h 627667"/>
                <a:gd name="connsiteX144" fmla="*/ 483617 w 605527"/>
                <a:gd name="connsiteY144" fmla="*/ 1766 h 627667"/>
                <a:gd name="connsiteX145" fmla="*/ 477459 w 605527"/>
                <a:gd name="connsiteY145" fmla="*/ 375 h 627667"/>
                <a:gd name="connsiteX146" fmla="*/ 466702 w 605527"/>
                <a:gd name="connsiteY146" fmla="*/ 5467 h 627667"/>
                <a:gd name="connsiteX147" fmla="*/ 450518 w 605527"/>
                <a:gd name="connsiteY147" fmla="*/ 7868 h 627667"/>
                <a:gd name="connsiteX148" fmla="*/ 440685 w 605527"/>
                <a:gd name="connsiteY148" fmla="*/ 4954 h 627667"/>
                <a:gd name="connsiteX149" fmla="*/ 426885 w 605527"/>
                <a:gd name="connsiteY149" fmla="*/ 9455 h 627667"/>
                <a:gd name="connsiteX150" fmla="*/ 424334 w 605527"/>
                <a:gd name="connsiteY150" fmla="*/ 13824 h 627667"/>
                <a:gd name="connsiteX151" fmla="*/ 420496 w 605527"/>
                <a:gd name="connsiteY151" fmla="*/ 16854 h 627667"/>
                <a:gd name="connsiteX152" fmla="*/ 407077 w 605527"/>
                <a:gd name="connsiteY152" fmla="*/ 18300 h 627667"/>
                <a:gd name="connsiteX153" fmla="*/ 389254 w 605527"/>
                <a:gd name="connsiteY153" fmla="*/ 21848 h 627667"/>
                <a:gd name="connsiteX154" fmla="*/ 359883 w 605527"/>
                <a:gd name="connsiteY154" fmla="*/ 42310 h 627667"/>
                <a:gd name="connsiteX155" fmla="*/ 355942 w 605527"/>
                <a:gd name="connsiteY155" fmla="*/ 45588 h 627667"/>
                <a:gd name="connsiteX156" fmla="*/ 320712 w 605527"/>
                <a:gd name="connsiteY156" fmla="*/ 50381 h 627667"/>
                <a:gd name="connsiteX157" fmla="*/ 319142 w 605527"/>
                <a:gd name="connsiteY157" fmla="*/ 49730 h 627667"/>
                <a:gd name="connsiteX158" fmla="*/ 307135 w 605527"/>
                <a:gd name="connsiteY158" fmla="*/ 53064 h 627667"/>
                <a:gd name="connsiteX159" fmla="*/ 299509 w 605527"/>
                <a:gd name="connsiteY159" fmla="*/ 62225 h 627667"/>
                <a:gd name="connsiteX160" fmla="*/ 295902 w 605527"/>
                <a:gd name="connsiteY160" fmla="*/ 75666 h 627667"/>
                <a:gd name="connsiteX161" fmla="*/ 299347 w 605527"/>
                <a:gd name="connsiteY161" fmla="*/ 87104 h 627667"/>
                <a:gd name="connsiteX162" fmla="*/ 298367 w 605527"/>
                <a:gd name="connsiteY162" fmla="*/ 118401 h 627667"/>
                <a:gd name="connsiteX163" fmla="*/ 300986 w 605527"/>
                <a:gd name="connsiteY163" fmla="*/ 125923 h 627667"/>
                <a:gd name="connsiteX164" fmla="*/ 309693 w 605527"/>
                <a:gd name="connsiteY164" fmla="*/ 131016 h 627667"/>
                <a:gd name="connsiteX165" fmla="*/ 310566 w 605527"/>
                <a:gd name="connsiteY165" fmla="*/ 133874 h 627667"/>
                <a:gd name="connsiteX166" fmla="*/ 309120 w 605527"/>
                <a:gd name="connsiteY166" fmla="*/ 134392 h 627667"/>
                <a:gd name="connsiteX167" fmla="*/ 305269 w 605527"/>
                <a:gd name="connsiteY167" fmla="*/ 137135 h 627667"/>
                <a:gd name="connsiteX168" fmla="*/ 304263 w 605527"/>
                <a:gd name="connsiteY168" fmla="*/ 150657 h 627667"/>
                <a:gd name="connsiteX169" fmla="*/ 306625 w 605527"/>
                <a:gd name="connsiteY169" fmla="*/ 152736 h 627667"/>
                <a:gd name="connsiteX170" fmla="*/ 310900 w 605527"/>
                <a:gd name="connsiteY170" fmla="*/ 153079 h 627667"/>
                <a:gd name="connsiteX171" fmla="*/ 311106 w 605527"/>
                <a:gd name="connsiteY171" fmla="*/ 152467 h 627667"/>
                <a:gd name="connsiteX172" fmla="*/ 311688 w 605527"/>
                <a:gd name="connsiteY172" fmla="*/ 152719 h 627667"/>
                <a:gd name="connsiteX173" fmla="*/ 312124 w 605527"/>
                <a:gd name="connsiteY173" fmla="*/ 149728 h 627667"/>
                <a:gd name="connsiteX174" fmla="*/ 311842 w 605527"/>
                <a:gd name="connsiteY174" fmla="*/ 149762 h 627667"/>
                <a:gd name="connsiteX175" fmla="*/ 311183 w 605527"/>
                <a:gd name="connsiteY175" fmla="*/ 149035 h 627667"/>
                <a:gd name="connsiteX176" fmla="*/ 312158 w 605527"/>
                <a:gd name="connsiteY176" fmla="*/ 149535 h 627667"/>
                <a:gd name="connsiteX177" fmla="*/ 312124 w 605527"/>
                <a:gd name="connsiteY177" fmla="*/ 149728 h 627667"/>
                <a:gd name="connsiteX178" fmla="*/ 326288 w 605527"/>
                <a:gd name="connsiteY178" fmla="*/ 151080 h 627667"/>
                <a:gd name="connsiteX179" fmla="*/ 327507 w 605527"/>
                <a:gd name="connsiteY179" fmla="*/ 155389 h 627667"/>
                <a:gd name="connsiteX180" fmla="*/ 325085 w 605527"/>
                <a:gd name="connsiteY180" fmla="*/ 156973 h 627667"/>
                <a:gd name="connsiteX181" fmla="*/ 311692 w 605527"/>
                <a:gd name="connsiteY181" fmla="*/ 152719 h 627667"/>
                <a:gd name="connsiteX182" fmla="*/ 311649 w 605527"/>
                <a:gd name="connsiteY182" fmla="*/ 153083 h 627667"/>
                <a:gd name="connsiteX183" fmla="*/ 310909 w 605527"/>
                <a:gd name="connsiteY183" fmla="*/ 153083 h 627667"/>
                <a:gd name="connsiteX184" fmla="*/ 307841 w 605527"/>
                <a:gd name="connsiteY184" fmla="*/ 157794 h 627667"/>
                <a:gd name="connsiteX185" fmla="*/ 298414 w 605527"/>
                <a:gd name="connsiteY185" fmla="*/ 161341 h 627667"/>
                <a:gd name="connsiteX186" fmla="*/ 288705 w 605527"/>
                <a:gd name="connsiteY186" fmla="*/ 161697 h 627667"/>
                <a:gd name="connsiteX187" fmla="*/ 278276 w 605527"/>
                <a:gd name="connsiteY187" fmla="*/ 155941 h 627667"/>
                <a:gd name="connsiteX188" fmla="*/ 276732 w 605527"/>
                <a:gd name="connsiteY188" fmla="*/ 150280 h 627667"/>
                <a:gd name="connsiteX189" fmla="*/ 280591 w 605527"/>
                <a:gd name="connsiteY189" fmla="*/ 144657 h 627667"/>
                <a:gd name="connsiteX190" fmla="*/ 275542 w 605527"/>
                <a:gd name="connsiteY190" fmla="*/ 136031 h 627667"/>
                <a:gd name="connsiteX191" fmla="*/ 262012 w 605527"/>
                <a:gd name="connsiteY191" fmla="*/ 136754 h 627667"/>
                <a:gd name="connsiteX192" fmla="*/ 254480 w 605527"/>
                <a:gd name="connsiteY192" fmla="*/ 140323 h 627667"/>
                <a:gd name="connsiteX193" fmla="*/ 245516 w 605527"/>
                <a:gd name="connsiteY193" fmla="*/ 143108 h 627667"/>
                <a:gd name="connsiteX194" fmla="*/ 237227 w 605527"/>
                <a:gd name="connsiteY194" fmla="*/ 144285 h 627667"/>
                <a:gd name="connsiteX195" fmla="*/ 215468 w 605527"/>
                <a:gd name="connsiteY195" fmla="*/ 153844 h 627667"/>
                <a:gd name="connsiteX196" fmla="*/ 213500 w 605527"/>
                <a:gd name="connsiteY196" fmla="*/ 160991 h 627667"/>
                <a:gd name="connsiteX197" fmla="*/ 221549 w 605527"/>
                <a:gd name="connsiteY197" fmla="*/ 171949 h 627667"/>
                <a:gd name="connsiteX198" fmla="*/ 219122 w 605527"/>
                <a:gd name="connsiteY198" fmla="*/ 175253 h 627667"/>
                <a:gd name="connsiteX199" fmla="*/ 216380 w 605527"/>
                <a:gd name="connsiteY199" fmla="*/ 176712 h 627667"/>
                <a:gd name="connsiteX200" fmla="*/ 210663 w 605527"/>
                <a:gd name="connsiteY200" fmla="*/ 192617 h 627667"/>
                <a:gd name="connsiteX201" fmla="*/ 211591 w 605527"/>
                <a:gd name="connsiteY201" fmla="*/ 199134 h 627667"/>
                <a:gd name="connsiteX202" fmla="*/ 228331 w 605527"/>
                <a:gd name="connsiteY202" fmla="*/ 208399 h 627667"/>
                <a:gd name="connsiteX203" fmla="*/ 246008 w 605527"/>
                <a:gd name="connsiteY203" fmla="*/ 212288 h 627667"/>
                <a:gd name="connsiteX204" fmla="*/ 255482 w 605527"/>
                <a:gd name="connsiteY204" fmla="*/ 213264 h 627667"/>
                <a:gd name="connsiteX205" fmla="*/ 272756 w 605527"/>
                <a:gd name="connsiteY205" fmla="*/ 205942 h 627667"/>
                <a:gd name="connsiteX206" fmla="*/ 277695 w 605527"/>
                <a:gd name="connsiteY206" fmla="*/ 206345 h 627667"/>
                <a:gd name="connsiteX207" fmla="*/ 278687 w 605527"/>
                <a:gd name="connsiteY207" fmla="*/ 207479 h 627667"/>
                <a:gd name="connsiteX208" fmla="*/ 278537 w 605527"/>
                <a:gd name="connsiteY208" fmla="*/ 209045 h 627667"/>
                <a:gd name="connsiteX209" fmla="*/ 275670 w 605527"/>
                <a:gd name="connsiteY209" fmla="*/ 210744 h 627667"/>
                <a:gd name="connsiteX210" fmla="*/ 271216 w 605527"/>
                <a:gd name="connsiteY210" fmla="*/ 216422 h 627667"/>
                <a:gd name="connsiteX211" fmla="*/ 270985 w 605527"/>
                <a:gd name="connsiteY211" fmla="*/ 221330 h 627667"/>
                <a:gd name="connsiteX212" fmla="*/ 265683 w 605527"/>
                <a:gd name="connsiteY212" fmla="*/ 235631 h 627667"/>
                <a:gd name="connsiteX213" fmla="*/ 250355 w 605527"/>
                <a:gd name="connsiteY213" fmla="*/ 247051 h 627667"/>
                <a:gd name="connsiteX214" fmla="*/ 247150 w 605527"/>
                <a:gd name="connsiteY214" fmla="*/ 246042 h 627667"/>
                <a:gd name="connsiteX215" fmla="*/ 241699 w 605527"/>
                <a:gd name="connsiteY215" fmla="*/ 242062 h 627667"/>
                <a:gd name="connsiteX216" fmla="*/ 238250 w 605527"/>
                <a:gd name="connsiteY216" fmla="*/ 238669 h 627667"/>
                <a:gd name="connsiteX217" fmla="*/ 236213 w 605527"/>
                <a:gd name="connsiteY217" fmla="*/ 242520 h 627667"/>
                <a:gd name="connsiteX218" fmla="*/ 222028 w 605527"/>
                <a:gd name="connsiteY218" fmla="*/ 253162 h 627667"/>
                <a:gd name="connsiteX219" fmla="*/ 218994 w 605527"/>
                <a:gd name="connsiteY219" fmla="*/ 252032 h 627667"/>
                <a:gd name="connsiteX220" fmla="*/ 217068 w 605527"/>
                <a:gd name="connsiteY220" fmla="*/ 249251 h 627667"/>
                <a:gd name="connsiteX221" fmla="*/ 207227 w 605527"/>
                <a:gd name="connsiteY221" fmla="*/ 245918 h 627667"/>
                <a:gd name="connsiteX222" fmla="*/ 192027 w 605527"/>
                <a:gd name="connsiteY222" fmla="*/ 261194 h 627667"/>
                <a:gd name="connsiteX223" fmla="*/ 190063 w 605527"/>
                <a:gd name="connsiteY223" fmla="*/ 263864 h 627667"/>
                <a:gd name="connsiteX224" fmla="*/ 164076 w 605527"/>
                <a:gd name="connsiteY224" fmla="*/ 285546 h 627667"/>
                <a:gd name="connsiteX225" fmla="*/ 157748 w 605527"/>
                <a:gd name="connsiteY225" fmla="*/ 303527 h 627667"/>
                <a:gd name="connsiteX226" fmla="*/ 159802 w 605527"/>
                <a:gd name="connsiteY226" fmla="*/ 311726 h 627667"/>
                <a:gd name="connsiteX227" fmla="*/ 158171 w 605527"/>
                <a:gd name="connsiteY227" fmla="*/ 319659 h 627667"/>
                <a:gd name="connsiteX228" fmla="*/ 154581 w 605527"/>
                <a:gd name="connsiteY228" fmla="*/ 336972 h 627667"/>
                <a:gd name="connsiteX229" fmla="*/ 157534 w 605527"/>
                <a:gd name="connsiteY229" fmla="*/ 348547 h 627667"/>
                <a:gd name="connsiteX230" fmla="*/ 162279 w 605527"/>
                <a:gd name="connsiteY230" fmla="*/ 353044 h 627667"/>
                <a:gd name="connsiteX231" fmla="*/ 168839 w 605527"/>
                <a:gd name="connsiteY231" fmla="*/ 354058 h 627667"/>
                <a:gd name="connsiteX232" fmla="*/ 181882 w 605527"/>
                <a:gd name="connsiteY232" fmla="*/ 352514 h 627667"/>
                <a:gd name="connsiteX233" fmla="*/ 181967 w 605527"/>
                <a:gd name="connsiteY233" fmla="*/ 352073 h 627667"/>
                <a:gd name="connsiteX234" fmla="*/ 182404 w 605527"/>
                <a:gd name="connsiteY234" fmla="*/ 351020 h 627667"/>
                <a:gd name="connsiteX235" fmla="*/ 182596 w 605527"/>
                <a:gd name="connsiteY235" fmla="*/ 347490 h 627667"/>
                <a:gd name="connsiteX236" fmla="*/ 182823 w 605527"/>
                <a:gd name="connsiteY236" fmla="*/ 345890 h 627667"/>
                <a:gd name="connsiteX237" fmla="*/ 183854 w 605527"/>
                <a:gd name="connsiteY237" fmla="*/ 347435 h 627667"/>
                <a:gd name="connsiteX238" fmla="*/ 182408 w 605527"/>
                <a:gd name="connsiteY238" fmla="*/ 351016 h 627667"/>
                <a:gd name="connsiteX239" fmla="*/ 182327 w 605527"/>
                <a:gd name="connsiteY239" fmla="*/ 352526 h 627667"/>
                <a:gd name="connsiteX240" fmla="*/ 181890 w 605527"/>
                <a:gd name="connsiteY240" fmla="*/ 352505 h 627667"/>
                <a:gd name="connsiteX241" fmla="*/ 180731 w 605527"/>
                <a:gd name="connsiteY241" fmla="*/ 360456 h 627667"/>
                <a:gd name="connsiteX242" fmla="*/ 175416 w 605527"/>
                <a:gd name="connsiteY242" fmla="*/ 370631 h 627667"/>
                <a:gd name="connsiteX243" fmla="*/ 174299 w 605527"/>
                <a:gd name="connsiteY243" fmla="*/ 378376 h 627667"/>
                <a:gd name="connsiteX244" fmla="*/ 173884 w 605527"/>
                <a:gd name="connsiteY244" fmla="*/ 384842 h 627667"/>
                <a:gd name="connsiteX245" fmla="*/ 171154 w 605527"/>
                <a:gd name="connsiteY245" fmla="*/ 389036 h 627667"/>
                <a:gd name="connsiteX246" fmla="*/ 172070 w 605527"/>
                <a:gd name="connsiteY246" fmla="*/ 392870 h 627667"/>
                <a:gd name="connsiteX247" fmla="*/ 185249 w 605527"/>
                <a:gd name="connsiteY247" fmla="*/ 389686 h 627667"/>
                <a:gd name="connsiteX248" fmla="*/ 186726 w 605527"/>
                <a:gd name="connsiteY248" fmla="*/ 389036 h 627667"/>
                <a:gd name="connsiteX249" fmla="*/ 198621 w 605527"/>
                <a:gd name="connsiteY249" fmla="*/ 402896 h 627667"/>
                <a:gd name="connsiteX250" fmla="*/ 202370 w 605527"/>
                <a:gd name="connsiteY250" fmla="*/ 403490 h 627667"/>
                <a:gd name="connsiteX251" fmla="*/ 203333 w 605527"/>
                <a:gd name="connsiteY251" fmla="*/ 402078 h 627667"/>
                <a:gd name="connsiteX252" fmla="*/ 211275 w 605527"/>
                <a:gd name="connsiteY252" fmla="*/ 400816 h 627667"/>
                <a:gd name="connsiteX253" fmla="*/ 216131 w 605527"/>
                <a:gd name="connsiteY253" fmla="*/ 401466 h 627667"/>
                <a:gd name="connsiteX254" fmla="*/ 221146 w 605527"/>
                <a:gd name="connsiteY254" fmla="*/ 400564 h 627667"/>
                <a:gd name="connsiteX255" fmla="*/ 222721 w 605527"/>
                <a:gd name="connsiteY255" fmla="*/ 400927 h 627667"/>
                <a:gd name="connsiteX256" fmla="*/ 222452 w 605527"/>
                <a:gd name="connsiteY256" fmla="*/ 403538 h 627667"/>
                <a:gd name="connsiteX257" fmla="*/ 212071 w 605527"/>
                <a:gd name="connsiteY257" fmla="*/ 416657 h 627667"/>
                <a:gd name="connsiteX258" fmla="*/ 186041 w 605527"/>
                <a:gd name="connsiteY258" fmla="*/ 445049 h 627667"/>
                <a:gd name="connsiteX259" fmla="*/ 174415 w 605527"/>
                <a:gd name="connsiteY259" fmla="*/ 451938 h 627667"/>
                <a:gd name="connsiteX260" fmla="*/ 154808 w 605527"/>
                <a:gd name="connsiteY260" fmla="*/ 462268 h 627667"/>
                <a:gd name="connsiteX261" fmla="*/ 144594 w 605527"/>
                <a:gd name="connsiteY261" fmla="*/ 471019 h 627667"/>
                <a:gd name="connsiteX262" fmla="*/ 138620 w 605527"/>
                <a:gd name="connsiteY262" fmla="*/ 472585 h 627667"/>
                <a:gd name="connsiteX263" fmla="*/ 123956 w 605527"/>
                <a:gd name="connsiteY263" fmla="*/ 474947 h 627667"/>
                <a:gd name="connsiteX264" fmla="*/ 112916 w 605527"/>
                <a:gd name="connsiteY264" fmla="*/ 482914 h 627667"/>
                <a:gd name="connsiteX265" fmla="*/ 92915 w 605527"/>
                <a:gd name="connsiteY265" fmla="*/ 491460 h 627667"/>
                <a:gd name="connsiteX266" fmla="*/ 84434 w 605527"/>
                <a:gd name="connsiteY266" fmla="*/ 492410 h 627667"/>
                <a:gd name="connsiteX267" fmla="*/ 72431 w 605527"/>
                <a:gd name="connsiteY267" fmla="*/ 501011 h 627667"/>
                <a:gd name="connsiteX268" fmla="*/ 72722 w 605527"/>
                <a:gd name="connsiteY268" fmla="*/ 504083 h 627667"/>
                <a:gd name="connsiteX269" fmla="*/ 75410 w 605527"/>
                <a:gd name="connsiteY269" fmla="*/ 505726 h 627667"/>
                <a:gd name="connsiteX270" fmla="*/ 80360 w 605527"/>
                <a:gd name="connsiteY270" fmla="*/ 504879 h 627667"/>
                <a:gd name="connsiteX271" fmla="*/ 90485 w 605527"/>
                <a:gd name="connsiteY271" fmla="*/ 503869 h 627667"/>
                <a:gd name="connsiteX272" fmla="*/ 96719 w 605527"/>
                <a:gd name="connsiteY272" fmla="*/ 501396 h 627667"/>
                <a:gd name="connsiteX273" fmla="*/ 110387 w 605527"/>
                <a:gd name="connsiteY273" fmla="*/ 495730 h 627667"/>
                <a:gd name="connsiteX274" fmla="*/ 126493 w 605527"/>
                <a:gd name="connsiteY274" fmla="*/ 485242 h 627667"/>
                <a:gd name="connsiteX275" fmla="*/ 126245 w 605527"/>
                <a:gd name="connsiteY275" fmla="*/ 484827 h 627667"/>
                <a:gd name="connsiteX276" fmla="*/ 127216 w 605527"/>
                <a:gd name="connsiteY276" fmla="*/ 484442 h 627667"/>
                <a:gd name="connsiteX277" fmla="*/ 126592 w 605527"/>
                <a:gd name="connsiteY277" fmla="*/ 485075 h 627667"/>
                <a:gd name="connsiteX278" fmla="*/ 126493 w 605527"/>
                <a:gd name="connsiteY278" fmla="*/ 485242 h 627667"/>
                <a:gd name="connsiteX279" fmla="*/ 130687 w 605527"/>
                <a:gd name="connsiteY279" fmla="*/ 492033 h 627667"/>
                <a:gd name="connsiteX280" fmla="*/ 133567 w 605527"/>
                <a:gd name="connsiteY280" fmla="*/ 490544 h 627667"/>
                <a:gd name="connsiteX281" fmla="*/ 135300 w 605527"/>
                <a:gd name="connsiteY281" fmla="*/ 487763 h 627667"/>
                <a:gd name="connsiteX282" fmla="*/ 149998 w 605527"/>
                <a:gd name="connsiteY282" fmla="*/ 484998 h 627667"/>
                <a:gd name="connsiteX283" fmla="*/ 156117 w 605527"/>
                <a:gd name="connsiteY283" fmla="*/ 484481 h 627667"/>
                <a:gd name="connsiteX284" fmla="*/ 165078 w 605527"/>
                <a:gd name="connsiteY284" fmla="*/ 479774 h 627667"/>
                <a:gd name="connsiteX285" fmla="*/ 178505 w 605527"/>
                <a:gd name="connsiteY285" fmla="*/ 470428 h 627667"/>
                <a:gd name="connsiteX286" fmla="*/ 190170 w 605527"/>
                <a:gd name="connsiteY286" fmla="*/ 463714 h 627667"/>
                <a:gd name="connsiteX287" fmla="*/ 194980 w 605527"/>
                <a:gd name="connsiteY287" fmla="*/ 464112 h 627667"/>
                <a:gd name="connsiteX288" fmla="*/ 197530 w 605527"/>
                <a:gd name="connsiteY288" fmla="*/ 460441 h 627667"/>
                <a:gd name="connsiteX289" fmla="*/ 208339 w 605527"/>
                <a:gd name="connsiteY289" fmla="*/ 455575 h 627667"/>
                <a:gd name="connsiteX290" fmla="*/ 216752 w 605527"/>
                <a:gd name="connsiteY290" fmla="*/ 447753 h 627667"/>
                <a:gd name="connsiteX291" fmla="*/ 220171 w 605527"/>
                <a:gd name="connsiteY291" fmla="*/ 444167 h 627667"/>
                <a:gd name="connsiteX292" fmla="*/ 244459 w 605527"/>
                <a:gd name="connsiteY292" fmla="*/ 432173 h 627667"/>
                <a:gd name="connsiteX293" fmla="*/ 259487 w 605527"/>
                <a:gd name="connsiteY293" fmla="*/ 422276 h 627667"/>
                <a:gd name="connsiteX294" fmla="*/ 266286 w 605527"/>
                <a:gd name="connsiteY294" fmla="*/ 417286 h 627667"/>
                <a:gd name="connsiteX295" fmla="*/ 272222 w 605527"/>
                <a:gd name="connsiteY295" fmla="*/ 414000 h 627667"/>
                <a:gd name="connsiteX296" fmla="*/ 274896 w 605527"/>
                <a:gd name="connsiteY296" fmla="*/ 405206 h 627667"/>
                <a:gd name="connsiteX297" fmla="*/ 272337 w 605527"/>
                <a:gd name="connsiteY297" fmla="*/ 400803 h 627667"/>
                <a:gd name="connsiteX298" fmla="*/ 273266 w 605527"/>
                <a:gd name="connsiteY298" fmla="*/ 394701 h 627667"/>
                <a:gd name="connsiteX299" fmla="*/ 285508 w 605527"/>
                <a:gd name="connsiteY299" fmla="*/ 390375 h 627667"/>
                <a:gd name="connsiteX300" fmla="*/ 293292 w 605527"/>
                <a:gd name="connsiteY300" fmla="*/ 388411 h 627667"/>
                <a:gd name="connsiteX301" fmla="*/ 301773 w 605527"/>
                <a:gd name="connsiteY301" fmla="*/ 378244 h 627667"/>
                <a:gd name="connsiteX302" fmla="*/ 308269 w 605527"/>
                <a:gd name="connsiteY302" fmla="*/ 373520 h 627667"/>
                <a:gd name="connsiteX303" fmla="*/ 314015 w 605527"/>
                <a:gd name="connsiteY303" fmla="*/ 370456 h 627667"/>
                <a:gd name="connsiteX304" fmla="*/ 339797 w 605527"/>
                <a:gd name="connsiteY304" fmla="*/ 352227 h 627667"/>
                <a:gd name="connsiteX305" fmla="*/ 346964 w 605527"/>
                <a:gd name="connsiteY305" fmla="*/ 357204 h 627667"/>
                <a:gd name="connsiteX306" fmla="*/ 346772 w 605527"/>
                <a:gd name="connsiteY306" fmla="*/ 362253 h 627667"/>
                <a:gd name="connsiteX307" fmla="*/ 344431 w 605527"/>
                <a:gd name="connsiteY307" fmla="*/ 363763 h 627667"/>
                <a:gd name="connsiteX308" fmla="*/ 325227 w 605527"/>
                <a:gd name="connsiteY308" fmla="*/ 364884 h 627667"/>
                <a:gd name="connsiteX309" fmla="*/ 321713 w 605527"/>
                <a:gd name="connsiteY309" fmla="*/ 368316 h 627667"/>
                <a:gd name="connsiteX310" fmla="*/ 306672 w 605527"/>
                <a:gd name="connsiteY310" fmla="*/ 388740 h 627667"/>
                <a:gd name="connsiteX311" fmla="*/ 306861 w 605527"/>
                <a:gd name="connsiteY311" fmla="*/ 396272 h 627667"/>
                <a:gd name="connsiteX312" fmla="*/ 306707 w 605527"/>
                <a:gd name="connsiteY312" fmla="*/ 398848 h 627667"/>
                <a:gd name="connsiteX313" fmla="*/ 297708 w 605527"/>
                <a:gd name="connsiteY313" fmla="*/ 403559 h 627667"/>
                <a:gd name="connsiteX314" fmla="*/ 296698 w 605527"/>
                <a:gd name="connsiteY314" fmla="*/ 408120 h 627667"/>
                <a:gd name="connsiteX315" fmla="*/ 300395 w 605527"/>
                <a:gd name="connsiteY315" fmla="*/ 411034 h 627667"/>
                <a:gd name="connsiteX316" fmla="*/ 308577 w 605527"/>
                <a:gd name="connsiteY316" fmla="*/ 409126 h 627667"/>
                <a:gd name="connsiteX317" fmla="*/ 324289 w 605527"/>
                <a:gd name="connsiteY317" fmla="*/ 402759 h 627667"/>
                <a:gd name="connsiteX318" fmla="*/ 330635 w 605527"/>
                <a:gd name="connsiteY318" fmla="*/ 400358 h 627667"/>
                <a:gd name="connsiteX319" fmla="*/ 346699 w 605527"/>
                <a:gd name="connsiteY319" fmla="*/ 396160 h 627667"/>
                <a:gd name="connsiteX320" fmla="*/ 351367 w 605527"/>
                <a:gd name="connsiteY320" fmla="*/ 394380 h 627667"/>
                <a:gd name="connsiteX321" fmla="*/ 357521 w 605527"/>
                <a:gd name="connsiteY321" fmla="*/ 388723 h 627667"/>
                <a:gd name="connsiteX322" fmla="*/ 362942 w 605527"/>
                <a:gd name="connsiteY322" fmla="*/ 388852 h 627667"/>
                <a:gd name="connsiteX323" fmla="*/ 366353 w 605527"/>
                <a:gd name="connsiteY323" fmla="*/ 388873 h 627667"/>
                <a:gd name="connsiteX324" fmla="*/ 365116 w 605527"/>
                <a:gd name="connsiteY324" fmla="*/ 382052 h 627667"/>
                <a:gd name="connsiteX325" fmla="*/ 361552 w 605527"/>
                <a:gd name="connsiteY325" fmla="*/ 376652 h 627667"/>
                <a:gd name="connsiteX326" fmla="*/ 364106 w 605527"/>
                <a:gd name="connsiteY326" fmla="*/ 367786 h 627667"/>
                <a:gd name="connsiteX327" fmla="*/ 368133 w 605527"/>
                <a:gd name="connsiteY327" fmla="*/ 368090 h 627667"/>
                <a:gd name="connsiteX328" fmla="*/ 375240 w 605527"/>
                <a:gd name="connsiteY328" fmla="*/ 373049 h 627667"/>
                <a:gd name="connsiteX329" fmla="*/ 383272 w 605527"/>
                <a:gd name="connsiteY329" fmla="*/ 372437 h 627667"/>
                <a:gd name="connsiteX330" fmla="*/ 383272 w 605527"/>
                <a:gd name="connsiteY330" fmla="*/ 372155 h 627667"/>
                <a:gd name="connsiteX331" fmla="*/ 384000 w 605527"/>
                <a:gd name="connsiteY331" fmla="*/ 371560 h 627667"/>
                <a:gd name="connsiteX332" fmla="*/ 383512 w 605527"/>
                <a:gd name="connsiteY332" fmla="*/ 372437 h 627667"/>
                <a:gd name="connsiteX333" fmla="*/ 383272 w 605527"/>
                <a:gd name="connsiteY333" fmla="*/ 372437 h 627667"/>
                <a:gd name="connsiteX334" fmla="*/ 383426 w 605527"/>
                <a:gd name="connsiteY334" fmla="*/ 377260 h 627667"/>
                <a:gd name="connsiteX335" fmla="*/ 394257 w 605527"/>
                <a:gd name="connsiteY335" fmla="*/ 391316 h 627667"/>
                <a:gd name="connsiteX336" fmla="*/ 402511 w 605527"/>
                <a:gd name="connsiteY336" fmla="*/ 399532 h 627667"/>
                <a:gd name="connsiteX337" fmla="*/ 404364 w 605527"/>
                <a:gd name="connsiteY337" fmla="*/ 404282 h 627667"/>
                <a:gd name="connsiteX338" fmla="*/ 409666 w 605527"/>
                <a:gd name="connsiteY338" fmla="*/ 408189 h 627667"/>
                <a:gd name="connsiteX339" fmla="*/ 416439 w 605527"/>
                <a:gd name="connsiteY339" fmla="*/ 408916 h 627667"/>
                <a:gd name="connsiteX340" fmla="*/ 430453 w 605527"/>
                <a:gd name="connsiteY340" fmla="*/ 414192 h 627667"/>
                <a:gd name="connsiteX341" fmla="*/ 434715 w 605527"/>
                <a:gd name="connsiteY341" fmla="*/ 416768 h 627667"/>
                <a:gd name="connsiteX342" fmla="*/ 434519 w 605527"/>
                <a:gd name="connsiteY342" fmla="*/ 416520 h 627667"/>
                <a:gd name="connsiteX343" fmla="*/ 435225 w 605527"/>
                <a:gd name="connsiteY343" fmla="*/ 416135 h 627667"/>
                <a:gd name="connsiteX344" fmla="*/ 434839 w 605527"/>
                <a:gd name="connsiteY344" fmla="*/ 416845 h 627667"/>
                <a:gd name="connsiteX345" fmla="*/ 434715 w 605527"/>
                <a:gd name="connsiteY345" fmla="*/ 416768 h 627667"/>
                <a:gd name="connsiteX346" fmla="*/ 437659 w 605527"/>
                <a:gd name="connsiteY346" fmla="*/ 420525 h 627667"/>
                <a:gd name="connsiteX347" fmla="*/ 451275 w 605527"/>
                <a:gd name="connsiteY347" fmla="*/ 425502 h 627667"/>
                <a:gd name="connsiteX348" fmla="*/ 452859 w 605527"/>
                <a:gd name="connsiteY348" fmla="*/ 425827 h 627667"/>
                <a:gd name="connsiteX349" fmla="*/ 453928 w 605527"/>
                <a:gd name="connsiteY349" fmla="*/ 428463 h 627667"/>
                <a:gd name="connsiteX350" fmla="*/ 454023 w 605527"/>
                <a:gd name="connsiteY350" fmla="*/ 438720 h 627667"/>
                <a:gd name="connsiteX351" fmla="*/ 458520 w 605527"/>
                <a:gd name="connsiteY351" fmla="*/ 443692 h 627667"/>
                <a:gd name="connsiteX352" fmla="*/ 463120 w 605527"/>
                <a:gd name="connsiteY352" fmla="*/ 449777 h 627667"/>
                <a:gd name="connsiteX353" fmla="*/ 463993 w 605527"/>
                <a:gd name="connsiteY353" fmla="*/ 456508 h 627667"/>
                <a:gd name="connsiteX354" fmla="*/ 470685 w 605527"/>
                <a:gd name="connsiteY354" fmla="*/ 470030 h 627667"/>
                <a:gd name="connsiteX355" fmla="*/ 478315 w 605527"/>
                <a:gd name="connsiteY355" fmla="*/ 472944 h 627667"/>
                <a:gd name="connsiteX356" fmla="*/ 482042 w 605527"/>
                <a:gd name="connsiteY356" fmla="*/ 468276 h 627667"/>
                <a:gd name="connsiteX357" fmla="*/ 480621 w 605527"/>
                <a:gd name="connsiteY357" fmla="*/ 463398 h 627667"/>
                <a:gd name="connsiteX358" fmla="*/ 480733 w 605527"/>
                <a:gd name="connsiteY358" fmla="*/ 461780 h 627667"/>
                <a:gd name="connsiteX359" fmla="*/ 482812 w 605527"/>
                <a:gd name="connsiteY359" fmla="*/ 462542 h 627667"/>
                <a:gd name="connsiteX360" fmla="*/ 485149 w 605527"/>
                <a:gd name="connsiteY360" fmla="*/ 468811 h 627667"/>
                <a:gd name="connsiteX361" fmla="*/ 489851 w 605527"/>
                <a:gd name="connsiteY361" fmla="*/ 477600 h 627667"/>
                <a:gd name="connsiteX362" fmla="*/ 490211 w 605527"/>
                <a:gd name="connsiteY362" fmla="*/ 479050 h 627667"/>
                <a:gd name="connsiteX363" fmla="*/ 487310 w 605527"/>
                <a:gd name="connsiteY363" fmla="*/ 479607 h 627667"/>
                <a:gd name="connsiteX364" fmla="*/ 484336 w 605527"/>
                <a:gd name="connsiteY364" fmla="*/ 478028 h 627667"/>
                <a:gd name="connsiteX365" fmla="*/ 475816 w 605527"/>
                <a:gd name="connsiteY365" fmla="*/ 481763 h 627667"/>
                <a:gd name="connsiteX366" fmla="*/ 473937 w 605527"/>
                <a:gd name="connsiteY366" fmla="*/ 491639 h 627667"/>
                <a:gd name="connsiteX367" fmla="*/ 475777 w 605527"/>
                <a:gd name="connsiteY367" fmla="*/ 501708 h 627667"/>
                <a:gd name="connsiteX368" fmla="*/ 475362 w 605527"/>
                <a:gd name="connsiteY368" fmla="*/ 501327 h 627667"/>
                <a:gd name="connsiteX369" fmla="*/ 475392 w 605527"/>
                <a:gd name="connsiteY369" fmla="*/ 502307 h 627667"/>
                <a:gd name="connsiteX370" fmla="*/ 475718 w 605527"/>
                <a:gd name="connsiteY370" fmla="*/ 501807 h 627667"/>
                <a:gd name="connsiteX371" fmla="*/ 477793 w 605527"/>
                <a:gd name="connsiteY371" fmla="*/ 510750 h 627667"/>
                <a:gd name="connsiteX372" fmla="*/ 476145 w 605527"/>
                <a:gd name="connsiteY372" fmla="*/ 527477 h 627667"/>
                <a:gd name="connsiteX373" fmla="*/ 477070 w 605527"/>
                <a:gd name="connsiteY373" fmla="*/ 528808 h 627667"/>
                <a:gd name="connsiteX374" fmla="*/ 479830 w 605527"/>
                <a:gd name="connsiteY374" fmla="*/ 527892 h 627667"/>
                <a:gd name="connsiteX375" fmla="*/ 485435 w 605527"/>
                <a:gd name="connsiteY375" fmla="*/ 516925 h 627667"/>
                <a:gd name="connsiteX376" fmla="*/ 485581 w 605527"/>
                <a:gd name="connsiteY376" fmla="*/ 515307 h 627667"/>
                <a:gd name="connsiteX377" fmla="*/ 486420 w 605527"/>
                <a:gd name="connsiteY377" fmla="*/ 515307 h 627667"/>
                <a:gd name="connsiteX378" fmla="*/ 492885 w 605527"/>
                <a:gd name="connsiteY378" fmla="*/ 512697 h 627667"/>
                <a:gd name="connsiteX379" fmla="*/ 493202 w 605527"/>
                <a:gd name="connsiteY379" fmla="*/ 512312 h 627667"/>
                <a:gd name="connsiteX380" fmla="*/ 493591 w 605527"/>
                <a:gd name="connsiteY380" fmla="*/ 512333 h 627667"/>
                <a:gd name="connsiteX381" fmla="*/ 493899 w 605527"/>
                <a:gd name="connsiteY381" fmla="*/ 511096 h 627667"/>
                <a:gd name="connsiteX382" fmla="*/ 505778 w 605527"/>
                <a:gd name="connsiteY382" fmla="*/ 491263 h 627667"/>
                <a:gd name="connsiteX383" fmla="*/ 508440 w 605527"/>
                <a:gd name="connsiteY383" fmla="*/ 490745 h 627667"/>
                <a:gd name="connsiteX384" fmla="*/ 509373 w 605527"/>
                <a:gd name="connsiteY384" fmla="*/ 492025 h 627667"/>
                <a:gd name="connsiteX385" fmla="*/ 509034 w 605527"/>
                <a:gd name="connsiteY385" fmla="*/ 496941 h 627667"/>
                <a:gd name="connsiteX386" fmla="*/ 504922 w 605527"/>
                <a:gd name="connsiteY386" fmla="*/ 507797 h 627667"/>
                <a:gd name="connsiteX387" fmla="*/ 506625 w 605527"/>
                <a:gd name="connsiteY387" fmla="*/ 514832 h 627667"/>
                <a:gd name="connsiteX388" fmla="*/ 507331 w 605527"/>
                <a:gd name="connsiteY388" fmla="*/ 514930 h 627667"/>
                <a:gd name="connsiteX389" fmla="*/ 507353 w 605527"/>
                <a:gd name="connsiteY389" fmla="*/ 515979 h 627667"/>
                <a:gd name="connsiteX390" fmla="*/ 509672 w 605527"/>
                <a:gd name="connsiteY390" fmla="*/ 521756 h 627667"/>
                <a:gd name="connsiteX391" fmla="*/ 510203 w 605527"/>
                <a:gd name="connsiteY391" fmla="*/ 522158 h 627667"/>
                <a:gd name="connsiteX392" fmla="*/ 510549 w 605527"/>
                <a:gd name="connsiteY392" fmla="*/ 522962 h 627667"/>
                <a:gd name="connsiteX393" fmla="*/ 509843 w 605527"/>
                <a:gd name="connsiteY393" fmla="*/ 522534 h 627667"/>
                <a:gd name="connsiteX394" fmla="*/ 509672 w 605527"/>
                <a:gd name="connsiteY394" fmla="*/ 521751 h 627667"/>
                <a:gd name="connsiteX395" fmla="*/ 507353 w 605527"/>
                <a:gd name="connsiteY395" fmla="*/ 515975 h 627667"/>
                <a:gd name="connsiteX396" fmla="*/ 506938 w 605527"/>
                <a:gd name="connsiteY396" fmla="*/ 515311 h 627667"/>
                <a:gd name="connsiteX397" fmla="*/ 506625 w 605527"/>
                <a:gd name="connsiteY397" fmla="*/ 514832 h 627667"/>
                <a:gd name="connsiteX398" fmla="*/ 501105 w 605527"/>
                <a:gd name="connsiteY398" fmla="*/ 513651 h 627667"/>
                <a:gd name="connsiteX399" fmla="*/ 493591 w 605527"/>
                <a:gd name="connsiteY399" fmla="*/ 512337 h 627667"/>
                <a:gd name="connsiteX400" fmla="*/ 493553 w 605527"/>
                <a:gd name="connsiteY400" fmla="*/ 512714 h 627667"/>
                <a:gd name="connsiteX401" fmla="*/ 492889 w 605527"/>
                <a:gd name="connsiteY401" fmla="*/ 512701 h 627667"/>
                <a:gd name="connsiteX402" fmla="*/ 486424 w 605527"/>
                <a:gd name="connsiteY402" fmla="*/ 515311 h 627667"/>
                <a:gd name="connsiteX403" fmla="*/ 486030 w 605527"/>
                <a:gd name="connsiteY403" fmla="*/ 515791 h 627667"/>
                <a:gd name="connsiteX404" fmla="*/ 485444 w 605527"/>
                <a:gd name="connsiteY404" fmla="*/ 516929 h 627667"/>
                <a:gd name="connsiteX405" fmla="*/ 483381 w 605527"/>
                <a:gd name="connsiteY405" fmla="*/ 531499 h 627667"/>
                <a:gd name="connsiteX406" fmla="*/ 486668 w 605527"/>
                <a:gd name="connsiteY406" fmla="*/ 536322 h 627667"/>
                <a:gd name="connsiteX407" fmla="*/ 489389 w 605527"/>
                <a:gd name="connsiteY407" fmla="*/ 536745 h 627667"/>
                <a:gd name="connsiteX408" fmla="*/ 489466 w 605527"/>
                <a:gd name="connsiteY408" fmla="*/ 536399 h 627667"/>
                <a:gd name="connsiteX409" fmla="*/ 490455 w 605527"/>
                <a:gd name="connsiteY409" fmla="*/ 535423 h 627667"/>
                <a:gd name="connsiteX410" fmla="*/ 491358 w 605527"/>
                <a:gd name="connsiteY410" fmla="*/ 533061 h 627667"/>
                <a:gd name="connsiteX411" fmla="*/ 491636 w 605527"/>
                <a:gd name="connsiteY411" fmla="*/ 534255 h 627667"/>
                <a:gd name="connsiteX412" fmla="*/ 490455 w 605527"/>
                <a:gd name="connsiteY412" fmla="*/ 535423 h 627667"/>
                <a:gd name="connsiteX413" fmla="*/ 489911 w 605527"/>
                <a:gd name="connsiteY413" fmla="*/ 536818 h 627667"/>
                <a:gd name="connsiteX414" fmla="*/ 489389 w 605527"/>
                <a:gd name="connsiteY414" fmla="*/ 536741 h 627667"/>
                <a:gd name="connsiteX415" fmla="*/ 489025 w 605527"/>
                <a:gd name="connsiteY415" fmla="*/ 541238 h 627667"/>
                <a:gd name="connsiteX416" fmla="*/ 490750 w 605527"/>
                <a:gd name="connsiteY416" fmla="*/ 548941 h 627667"/>
                <a:gd name="connsiteX417" fmla="*/ 489141 w 605527"/>
                <a:gd name="connsiteY417" fmla="*/ 555479 h 627667"/>
                <a:gd name="connsiteX418" fmla="*/ 488966 w 605527"/>
                <a:gd name="connsiteY418" fmla="*/ 560280 h 627667"/>
                <a:gd name="connsiteX419" fmla="*/ 492663 w 605527"/>
                <a:gd name="connsiteY419" fmla="*/ 571312 h 627667"/>
                <a:gd name="connsiteX420" fmla="*/ 499364 w 605527"/>
                <a:gd name="connsiteY420" fmla="*/ 570982 h 627667"/>
                <a:gd name="connsiteX421" fmla="*/ 498619 w 605527"/>
                <a:gd name="connsiteY421" fmla="*/ 572642 h 627667"/>
                <a:gd name="connsiteX422" fmla="*/ 503523 w 605527"/>
                <a:gd name="connsiteY422" fmla="*/ 557118 h 627667"/>
                <a:gd name="connsiteX423" fmla="*/ 503142 w 605527"/>
                <a:gd name="connsiteY423" fmla="*/ 557118 h 627667"/>
                <a:gd name="connsiteX424" fmla="*/ 503031 w 605527"/>
                <a:gd name="connsiteY424" fmla="*/ 556245 h 627667"/>
                <a:gd name="connsiteX425" fmla="*/ 502094 w 605527"/>
                <a:gd name="connsiteY425" fmla="*/ 555445 h 627667"/>
                <a:gd name="connsiteX426" fmla="*/ 502958 w 605527"/>
                <a:gd name="connsiteY426" fmla="*/ 555804 h 627667"/>
                <a:gd name="connsiteX427" fmla="*/ 503031 w 605527"/>
                <a:gd name="connsiteY427" fmla="*/ 556245 h 627667"/>
                <a:gd name="connsiteX428" fmla="*/ 503566 w 605527"/>
                <a:gd name="connsiteY428" fmla="*/ 556720 h 627667"/>
                <a:gd name="connsiteX429" fmla="*/ 503527 w 605527"/>
                <a:gd name="connsiteY429" fmla="*/ 557118 h 627667"/>
                <a:gd name="connsiteX430" fmla="*/ 506732 w 605527"/>
                <a:gd name="connsiteY430" fmla="*/ 557118 h 627667"/>
                <a:gd name="connsiteX431" fmla="*/ 506480 w 605527"/>
                <a:gd name="connsiteY431" fmla="*/ 556720 h 627667"/>
                <a:gd name="connsiteX432" fmla="*/ 507207 w 605527"/>
                <a:gd name="connsiteY432" fmla="*/ 555993 h 627667"/>
                <a:gd name="connsiteX433" fmla="*/ 506916 w 605527"/>
                <a:gd name="connsiteY433" fmla="*/ 557122 h 627667"/>
                <a:gd name="connsiteX434" fmla="*/ 506737 w 605527"/>
                <a:gd name="connsiteY434" fmla="*/ 557122 h 627667"/>
                <a:gd name="connsiteX435" fmla="*/ 510267 w 605527"/>
                <a:gd name="connsiteY435" fmla="*/ 563113 h 627667"/>
                <a:gd name="connsiteX436" fmla="*/ 510712 w 605527"/>
                <a:gd name="connsiteY436" fmla="*/ 562788 h 627667"/>
                <a:gd name="connsiteX437" fmla="*/ 510892 w 605527"/>
                <a:gd name="connsiteY437" fmla="*/ 564127 h 627667"/>
                <a:gd name="connsiteX438" fmla="*/ 511824 w 605527"/>
                <a:gd name="connsiteY438" fmla="*/ 566181 h 627667"/>
                <a:gd name="connsiteX439" fmla="*/ 510934 w 605527"/>
                <a:gd name="connsiteY439" fmla="*/ 566181 h 627667"/>
                <a:gd name="connsiteX440" fmla="*/ 510930 w 605527"/>
                <a:gd name="connsiteY440" fmla="*/ 564487 h 627667"/>
                <a:gd name="connsiteX441" fmla="*/ 510892 w 605527"/>
                <a:gd name="connsiteY441" fmla="*/ 564127 h 627667"/>
                <a:gd name="connsiteX442" fmla="*/ 510327 w 605527"/>
                <a:gd name="connsiteY442" fmla="*/ 563246 h 627667"/>
                <a:gd name="connsiteX443" fmla="*/ 510263 w 605527"/>
                <a:gd name="connsiteY443" fmla="*/ 563113 h 627667"/>
                <a:gd name="connsiteX444" fmla="*/ 507712 w 605527"/>
                <a:gd name="connsiteY444" fmla="*/ 569921 h 627667"/>
                <a:gd name="connsiteX445" fmla="*/ 507785 w 605527"/>
                <a:gd name="connsiteY445" fmla="*/ 570105 h 627667"/>
                <a:gd name="connsiteX446" fmla="*/ 530182 w 605527"/>
                <a:gd name="connsiteY446" fmla="*/ 560725 h 627667"/>
                <a:gd name="connsiteX447" fmla="*/ 513707 w 605527"/>
                <a:gd name="connsiteY447" fmla="*/ 497818 h 627667"/>
                <a:gd name="connsiteX448" fmla="*/ 509197 w 605527"/>
                <a:gd name="connsiteY448" fmla="*/ 448369 h 627667"/>
                <a:gd name="connsiteX449" fmla="*/ 490082 w 605527"/>
                <a:gd name="connsiteY449" fmla="*/ 502765 h 627667"/>
                <a:gd name="connsiteX450" fmla="*/ 489244 w 605527"/>
                <a:gd name="connsiteY450" fmla="*/ 503039 h 627667"/>
                <a:gd name="connsiteX451" fmla="*/ 489633 w 605527"/>
                <a:gd name="connsiteY451" fmla="*/ 502333 h 627667"/>
                <a:gd name="connsiteX452" fmla="*/ 490134 w 605527"/>
                <a:gd name="connsiteY452" fmla="*/ 501520 h 627667"/>
                <a:gd name="connsiteX453" fmla="*/ 490082 w 605527"/>
                <a:gd name="connsiteY453" fmla="*/ 502765 h 627667"/>
                <a:gd name="connsiteX454" fmla="*/ 499646 w 605527"/>
                <a:gd name="connsiteY454" fmla="*/ 478092 h 627667"/>
                <a:gd name="connsiteX455" fmla="*/ 499586 w 605527"/>
                <a:gd name="connsiteY455" fmla="*/ 477275 h 627667"/>
                <a:gd name="connsiteX456" fmla="*/ 497853 w 605527"/>
                <a:gd name="connsiteY456" fmla="*/ 475880 h 627667"/>
                <a:gd name="connsiteX457" fmla="*/ 498213 w 605527"/>
                <a:gd name="connsiteY457" fmla="*/ 474660 h 627667"/>
                <a:gd name="connsiteX458" fmla="*/ 499586 w 605527"/>
                <a:gd name="connsiteY458" fmla="*/ 477275 h 627667"/>
                <a:gd name="connsiteX459" fmla="*/ 500083 w 605527"/>
                <a:gd name="connsiteY459" fmla="*/ 477673 h 627667"/>
                <a:gd name="connsiteX460" fmla="*/ 500866 w 605527"/>
                <a:gd name="connsiteY460" fmla="*/ 478742 h 627667"/>
                <a:gd name="connsiteX461" fmla="*/ 499646 w 605527"/>
                <a:gd name="connsiteY461" fmla="*/ 478092 h 627667"/>
                <a:gd name="connsiteX462" fmla="*/ 502145 w 605527"/>
                <a:gd name="connsiteY462" fmla="*/ 456299 h 627667"/>
                <a:gd name="connsiteX463" fmla="*/ 501383 w 605527"/>
                <a:gd name="connsiteY463" fmla="*/ 456568 h 627667"/>
                <a:gd name="connsiteX464" fmla="*/ 501572 w 605527"/>
                <a:gd name="connsiteY464" fmla="*/ 453958 h 627667"/>
                <a:gd name="connsiteX465" fmla="*/ 502175 w 605527"/>
                <a:gd name="connsiteY465" fmla="*/ 454946 h 627667"/>
                <a:gd name="connsiteX466" fmla="*/ 502145 w 605527"/>
                <a:gd name="connsiteY466" fmla="*/ 456299 h 627667"/>
                <a:gd name="connsiteX467" fmla="*/ 504216 w 605527"/>
                <a:gd name="connsiteY467" fmla="*/ 546857 h 627667"/>
                <a:gd name="connsiteX468" fmla="*/ 501627 w 605527"/>
                <a:gd name="connsiteY468" fmla="*/ 546318 h 627667"/>
                <a:gd name="connsiteX469" fmla="*/ 498106 w 605527"/>
                <a:gd name="connsiteY469" fmla="*/ 540729 h 627667"/>
                <a:gd name="connsiteX470" fmla="*/ 500386 w 605527"/>
                <a:gd name="connsiteY470" fmla="*/ 533870 h 627667"/>
                <a:gd name="connsiteX471" fmla="*/ 500147 w 605527"/>
                <a:gd name="connsiteY471" fmla="*/ 533279 h 627667"/>
                <a:gd name="connsiteX472" fmla="*/ 500472 w 605527"/>
                <a:gd name="connsiteY472" fmla="*/ 532800 h 627667"/>
                <a:gd name="connsiteX473" fmla="*/ 501341 w 605527"/>
                <a:gd name="connsiteY473" fmla="*/ 529847 h 627667"/>
                <a:gd name="connsiteX474" fmla="*/ 501841 w 605527"/>
                <a:gd name="connsiteY474" fmla="*/ 530857 h 627667"/>
                <a:gd name="connsiteX475" fmla="*/ 500472 w 605527"/>
                <a:gd name="connsiteY475" fmla="*/ 532800 h 627667"/>
                <a:gd name="connsiteX476" fmla="*/ 500600 w 605527"/>
                <a:gd name="connsiteY476" fmla="*/ 533703 h 627667"/>
                <a:gd name="connsiteX477" fmla="*/ 500386 w 605527"/>
                <a:gd name="connsiteY477" fmla="*/ 533874 h 627667"/>
                <a:gd name="connsiteX478" fmla="*/ 504845 w 605527"/>
                <a:gd name="connsiteY478" fmla="*/ 545505 h 627667"/>
                <a:gd name="connsiteX479" fmla="*/ 504216 w 605527"/>
                <a:gd name="connsiteY479" fmla="*/ 546857 h 627667"/>
                <a:gd name="connsiteX480" fmla="*/ 508927 w 605527"/>
                <a:gd name="connsiteY480" fmla="*/ 535029 h 627667"/>
                <a:gd name="connsiteX481" fmla="*/ 507935 w 605527"/>
                <a:gd name="connsiteY481" fmla="*/ 534114 h 627667"/>
                <a:gd name="connsiteX482" fmla="*/ 508607 w 605527"/>
                <a:gd name="connsiteY482" fmla="*/ 531563 h 627667"/>
                <a:gd name="connsiteX483" fmla="*/ 510686 w 605527"/>
                <a:gd name="connsiteY483" fmla="*/ 533433 h 627667"/>
                <a:gd name="connsiteX484" fmla="*/ 508927 w 605527"/>
                <a:gd name="connsiteY484" fmla="*/ 535029 h 627667"/>
                <a:gd name="connsiteX485" fmla="*/ 195729 w 605527"/>
                <a:gd name="connsiteY485" fmla="*/ 464861 h 627667"/>
                <a:gd name="connsiteX486" fmla="*/ 195147 w 605527"/>
                <a:gd name="connsiteY486" fmla="*/ 464129 h 627667"/>
                <a:gd name="connsiteX487" fmla="*/ 194997 w 605527"/>
                <a:gd name="connsiteY487" fmla="*/ 464112 h 627667"/>
                <a:gd name="connsiteX488" fmla="*/ 194834 w 605527"/>
                <a:gd name="connsiteY488" fmla="*/ 464399 h 627667"/>
                <a:gd name="connsiteX489" fmla="*/ 195729 w 605527"/>
                <a:gd name="connsiteY489" fmla="*/ 464861 h 627667"/>
                <a:gd name="connsiteX490" fmla="*/ 362544 w 605527"/>
                <a:gd name="connsiteY490" fmla="*/ 390208 h 627667"/>
                <a:gd name="connsiteX491" fmla="*/ 362810 w 605527"/>
                <a:gd name="connsiteY491" fmla="*/ 391085 h 627667"/>
                <a:gd name="connsiteX492" fmla="*/ 362788 w 605527"/>
                <a:gd name="connsiteY492" fmla="*/ 389635 h 627667"/>
                <a:gd name="connsiteX493" fmla="*/ 362544 w 605527"/>
                <a:gd name="connsiteY493" fmla="*/ 390208 h 627667"/>
                <a:gd name="connsiteX494" fmla="*/ 485384 w 605527"/>
                <a:gd name="connsiteY494" fmla="*/ 614505 h 627667"/>
                <a:gd name="connsiteX495" fmla="*/ 483266 w 605527"/>
                <a:gd name="connsiteY495" fmla="*/ 627667 h 627667"/>
                <a:gd name="connsiteX496" fmla="*/ 485384 w 605527"/>
                <a:gd name="connsiteY496" fmla="*/ 614505 h 627667"/>
                <a:gd name="connsiteX497" fmla="*/ 475157 w 605527"/>
                <a:gd name="connsiteY497" fmla="*/ 505709 h 627667"/>
                <a:gd name="connsiteX498" fmla="*/ 475482 w 605527"/>
                <a:gd name="connsiteY498" fmla="*/ 504314 h 627667"/>
                <a:gd name="connsiteX499" fmla="*/ 475405 w 605527"/>
                <a:gd name="connsiteY499" fmla="*/ 502299 h 627667"/>
                <a:gd name="connsiteX500" fmla="*/ 474168 w 605527"/>
                <a:gd name="connsiteY500" fmla="*/ 504220 h 627667"/>
                <a:gd name="connsiteX501" fmla="*/ 475157 w 605527"/>
                <a:gd name="connsiteY501" fmla="*/ 505709 h 627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Lst>
              <a:rect l="l" t="t" r="r" b="b"/>
              <a:pathLst>
                <a:path w="605527" h="627667">
                  <a:moveTo>
                    <a:pt x="267164" y="433688"/>
                  </a:moveTo>
                  <a:cubicBezTo>
                    <a:pt x="264759" y="435134"/>
                    <a:pt x="262414" y="436837"/>
                    <a:pt x="259367" y="436084"/>
                  </a:cubicBezTo>
                  <a:cubicBezTo>
                    <a:pt x="256201" y="435327"/>
                    <a:pt x="253984" y="436225"/>
                    <a:pt x="252593" y="439311"/>
                  </a:cubicBezTo>
                  <a:cubicBezTo>
                    <a:pt x="252213" y="440166"/>
                    <a:pt x="251138" y="440800"/>
                    <a:pt x="250270" y="441309"/>
                  </a:cubicBezTo>
                  <a:cubicBezTo>
                    <a:pt x="249859" y="441540"/>
                    <a:pt x="249144" y="441198"/>
                    <a:pt x="248614" y="441275"/>
                  </a:cubicBezTo>
                  <a:cubicBezTo>
                    <a:pt x="236846" y="443106"/>
                    <a:pt x="234176" y="446080"/>
                    <a:pt x="233928" y="457599"/>
                  </a:cubicBezTo>
                  <a:cubicBezTo>
                    <a:pt x="233890" y="459388"/>
                    <a:pt x="234899" y="460535"/>
                    <a:pt x="236196" y="461754"/>
                  </a:cubicBezTo>
                  <a:cubicBezTo>
                    <a:pt x="237321" y="462820"/>
                    <a:pt x="237608" y="464745"/>
                    <a:pt x="238678" y="465914"/>
                  </a:cubicBezTo>
                  <a:cubicBezTo>
                    <a:pt x="239251" y="466556"/>
                    <a:pt x="241215" y="466962"/>
                    <a:pt x="241673" y="466526"/>
                  </a:cubicBezTo>
                  <a:cubicBezTo>
                    <a:pt x="247454" y="461108"/>
                    <a:pt x="253817" y="456855"/>
                    <a:pt x="261387" y="454146"/>
                  </a:cubicBezTo>
                  <a:cubicBezTo>
                    <a:pt x="264836" y="452905"/>
                    <a:pt x="267121" y="449337"/>
                    <a:pt x="270711" y="447625"/>
                  </a:cubicBezTo>
                  <a:cubicBezTo>
                    <a:pt x="273227" y="446431"/>
                    <a:pt x="273771" y="443012"/>
                    <a:pt x="273394" y="440094"/>
                  </a:cubicBezTo>
                  <a:cubicBezTo>
                    <a:pt x="273184" y="438382"/>
                    <a:pt x="271862" y="437402"/>
                    <a:pt x="270275" y="436542"/>
                  </a:cubicBezTo>
                  <a:cubicBezTo>
                    <a:pt x="269085" y="435900"/>
                    <a:pt x="268152" y="434715"/>
                    <a:pt x="267181" y="433662"/>
                  </a:cubicBezTo>
                  <a:cubicBezTo>
                    <a:pt x="267198" y="433534"/>
                    <a:pt x="267275" y="433431"/>
                    <a:pt x="267288" y="433307"/>
                  </a:cubicBezTo>
                  <a:cubicBezTo>
                    <a:pt x="267100" y="433247"/>
                    <a:pt x="266916" y="433226"/>
                    <a:pt x="266723" y="433153"/>
                  </a:cubicBezTo>
                  <a:lnTo>
                    <a:pt x="267164" y="433688"/>
                  </a:lnTo>
                  <a:close/>
                  <a:moveTo>
                    <a:pt x="378343" y="386755"/>
                  </a:moveTo>
                  <a:cubicBezTo>
                    <a:pt x="377898" y="386930"/>
                    <a:pt x="377436" y="387538"/>
                    <a:pt x="377359" y="388013"/>
                  </a:cubicBezTo>
                  <a:cubicBezTo>
                    <a:pt x="376999" y="390131"/>
                    <a:pt x="378236" y="391577"/>
                    <a:pt x="379913" y="391107"/>
                  </a:cubicBezTo>
                  <a:cubicBezTo>
                    <a:pt x="380384" y="390970"/>
                    <a:pt x="380718" y="390401"/>
                    <a:pt x="381116" y="390016"/>
                  </a:cubicBezTo>
                  <a:cubicBezTo>
                    <a:pt x="381432" y="388283"/>
                    <a:pt x="379704" y="386199"/>
                    <a:pt x="378343" y="386755"/>
                  </a:cubicBezTo>
                  <a:close/>
                  <a:moveTo>
                    <a:pt x="139972" y="499111"/>
                  </a:moveTo>
                  <a:cubicBezTo>
                    <a:pt x="140152" y="499051"/>
                    <a:pt x="140285" y="499000"/>
                    <a:pt x="140516" y="498940"/>
                  </a:cubicBezTo>
                  <a:lnTo>
                    <a:pt x="140126" y="498559"/>
                  </a:lnTo>
                  <a:cubicBezTo>
                    <a:pt x="140075" y="498726"/>
                    <a:pt x="140024" y="498918"/>
                    <a:pt x="139972" y="499111"/>
                  </a:cubicBezTo>
                  <a:close/>
                  <a:moveTo>
                    <a:pt x="484314" y="566879"/>
                  </a:moveTo>
                  <a:cubicBezTo>
                    <a:pt x="483159" y="567294"/>
                    <a:pt x="482603" y="569258"/>
                    <a:pt x="483475" y="570974"/>
                  </a:cubicBezTo>
                  <a:cubicBezTo>
                    <a:pt x="483843" y="571701"/>
                    <a:pt x="485012" y="571984"/>
                    <a:pt x="485820" y="572484"/>
                  </a:cubicBezTo>
                  <a:cubicBezTo>
                    <a:pt x="485191" y="572103"/>
                    <a:pt x="484425" y="571778"/>
                    <a:pt x="483916" y="571337"/>
                  </a:cubicBezTo>
                  <a:cubicBezTo>
                    <a:pt x="484746" y="571359"/>
                    <a:pt x="485568" y="571359"/>
                    <a:pt x="486385" y="571359"/>
                  </a:cubicBezTo>
                  <a:lnTo>
                    <a:pt x="485820" y="572484"/>
                  </a:lnTo>
                  <a:cubicBezTo>
                    <a:pt x="486244" y="571645"/>
                    <a:pt x="486659" y="570828"/>
                    <a:pt x="487074" y="569985"/>
                  </a:cubicBezTo>
                  <a:cubicBezTo>
                    <a:pt x="486698" y="567829"/>
                    <a:pt x="485457" y="566438"/>
                    <a:pt x="484314" y="566879"/>
                  </a:cubicBezTo>
                  <a:close/>
                  <a:moveTo>
                    <a:pt x="139711" y="500022"/>
                  </a:moveTo>
                  <a:cubicBezTo>
                    <a:pt x="139801" y="499718"/>
                    <a:pt x="139887" y="499415"/>
                    <a:pt x="139972" y="499106"/>
                  </a:cubicBezTo>
                  <a:cubicBezTo>
                    <a:pt x="138894" y="499449"/>
                    <a:pt x="138770" y="499757"/>
                    <a:pt x="139711" y="500022"/>
                  </a:cubicBezTo>
                  <a:close/>
                  <a:moveTo>
                    <a:pt x="125573" y="216101"/>
                  </a:moveTo>
                  <a:cubicBezTo>
                    <a:pt x="127011" y="216845"/>
                    <a:pt x="128556" y="217778"/>
                    <a:pt x="130100" y="217851"/>
                  </a:cubicBezTo>
                  <a:cubicBezTo>
                    <a:pt x="133879" y="218022"/>
                    <a:pt x="136493" y="219434"/>
                    <a:pt x="137820" y="223097"/>
                  </a:cubicBezTo>
                  <a:cubicBezTo>
                    <a:pt x="138971" y="226259"/>
                    <a:pt x="140233" y="229366"/>
                    <a:pt x="141479" y="232477"/>
                  </a:cubicBezTo>
                  <a:cubicBezTo>
                    <a:pt x="142013" y="233829"/>
                    <a:pt x="144029" y="234646"/>
                    <a:pt x="145758" y="234180"/>
                  </a:cubicBezTo>
                  <a:cubicBezTo>
                    <a:pt x="148993" y="233260"/>
                    <a:pt x="152185" y="232293"/>
                    <a:pt x="155381" y="231283"/>
                  </a:cubicBezTo>
                  <a:cubicBezTo>
                    <a:pt x="155861" y="231125"/>
                    <a:pt x="156199" y="230538"/>
                    <a:pt x="156592" y="230153"/>
                  </a:cubicBezTo>
                  <a:cubicBezTo>
                    <a:pt x="156592" y="229580"/>
                    <a:pt x="156776" y="228972"/>
                    <a:pt x="156571" y="228570"/>
                  </a:cubicBezTo>
                  <a:cubicBezTo>
                    <a:pt x="154585" y="224548"/>
                    <a:pt x="151787" y="220774"/>
                    <a:pt x="150696" y="216537"/>
                  </a:cubicBezTo>
                  <a:cubicBezTo>
                    <a:pt x="149151" y="210649"/>
                    <a:pt x="145770" y="208394"/>
                    <a:pt x="140113" y="207534"/>
                  </a:cubicBezTo>
                  <a:cubicBezTo>
                    <a:pt x="137636" y="207153"/>
                    <a:pt x="135535" y="204603"/>
                    <a:pt x="133104" y="203324"/>
                  </a:cubicBezTo>
                  <a:cubicBezTo>
                    <a:pt x="132390" y="202943"/>
                    <a:pt x="130789" y="203169"/>
                    <a:pt x="130190" y="203764"/>
                  </a:cubicBezTo>
                  <a:cubicBezTo>
                    <a:pt x="127824" y="206071"/>
                    <a:pt x="125047" y="208138"/>
                    <a:pt x="124097" y="211621"/>
                  </a:cubicBezTo>
                  <a:cubicBezTo>
                    <a:pt x="123755" y="212896"/>
                    <a:pt x="124328" y="215450"/>
                    <a:pt x="125573" y="216101"/>
                  </a:cubicBezTo>
                  <a:close/>
                  <a:moveTo>
                    <a:pt x="52568" y="511653"/>
                  </a:moveTo>
                  <a:cubicBezTo>
                    <a:pt x="52534" y="512076"/>
                    <a:pt x="53013" y="512513"/>
                    <a:pt x="53270" y="512958"/>
                  </a:cubicBezTo>
                  <a:cubicBezTo>
                    <a:pt x="53590" y="512556"/>
                    <a:pt x="53899" y="512153"/>
                    <a:pt x="54211" y="511751"/>
                  </a:cubicBezTo>
                  <a:cubicBezTo>
                    <a:pt x="53967" y="511336"/>
                    <a:pt x="53702" y="510874"/>
                    <a:pt x="53449" y="510433"/>
                  </a:cubicBezTo>
                  <a:cubicBezTo>
                    <a:pt x="53124" y="510857"/>
                    <a:pt x="52593" y="511238"/>
                    <a:pt x="52568" y="511653"/>
                  </a:cubicBezTo>
                  <a:close/>
                  <a:moveTo>
                    <a:pt x="137657" y="342689"/>
                  </a:moveTo>
                  <a:cubicBezTo>
                    <a:pt x="140969" y="341855"/>
                    <a:pt x="143909" y="336720"/>
                    <a:pt x="143049" y="333408"/>
                  </a:cubicBezTo>
                  <a:cubicBezTo>
                    <a:pt x="142612" y="331730"/>
                    <a:pt x="139660" y="329060"/>
                    <a:pt x="137238" y="329133"/>
                  </a:cubicBezTo>
                  <a:cubicBezTo>
                    <a:pt x="133387" y="329762"/>
                    <a:pt x="128491" y="330485"/>
                    <a:pt x="123660" y="331499"/>
                  </a:cubicBezTo>
                  <a:cubicBezTo>
                    <a:pt x="123049" y="331632"/>
                    <a:pt x="122381" y="333275"/>
                    <a:pt x="122390" y="334225"/>
                  </a:cubicBezTo>
                  <a:cubicBezTo>
                    <a:pt x="122398" y="336510"/>
                    <a:pt x="123258" y="338594"/>
                    <a:pt x="125094" y="340074"/>
                  </a:cubicBezTo>
                  <a:cubicBezTo>
                    <a:pt x="128804" y="343095"/>
                    <a:pt x="133053" y="343853"/>
                    <a:pt x="137657" y="342689"/>
                  </a:cubicBezTo>
                  <a:close/>
                  <a:moveTo>
                    <a:pt x="42315" y="512975"/>
                  </a:moveTo>
                  <a:cubicBezTo>
                    <a:pt x="41284" y="512881"/>
                    <a:pt x="39812" y="512992"/>
                    <a:pt x="39204" y="513638"/>
                  </a:cubicBezTo>
                  <a:cubicBezTo>
                    <a:pt x="34934" y="518063"/>
                    <a:pt x="30843" y="522654"/>
                    <a:pt x="26756" y="527233"/>
                  </a:cubicBezTo>
                  <a:cubicBezTo>
                    <a:pt x="26547" y="527447"/>
                    <a:pt x="26735" y="528208"/>
                    <a:pt x="26983" y="528555"/>
                  </a:cubicBezTo>
                  <a:cubicBezTo>
                    <a:pt x="27287" y="528949"/>
                    <a:pt x="27860" y="529467"/>
                    <a:pt x="28297" y="529445"/>
                  </a:cubicBezTo>
                  <a:cubicBezTo>
                    <a:pt x="34724" y="529103"/>
                    <a:pt x="40278" y="526488"/>
                    <a:pt x="44977" y="522256"/>
                  </a:cubicBezTo>
                  <a:cubicBezTo>
                    <a:pt x="46068" y="521264"/>
                    <a:pt x="46248" y="519282"/>
                    <a:pt x="46650" y="518268"/>
                  </a:cubicBezTo>
                  <a:cubicBezTo>
                    <a:pt x="46436" y="515778"/>
                    <a:pt x="44228" y="513180"/>
                    <a:pt x="42315" y="512975"/>
                  </a:cubicBezTo>
                  <a:close/>
                  <a:moveTo>
                    <a:pt x="17411" y="523095"/>
                  </a:moveTo>
                  <a:cubicBezTo>
                    <a:pt x="15828" y="522928"/>
                    <a:pt x="13808" y="522902"/>
                    <a:pt x="12605" y="523737"/>
                  </a:cubicBezTo>
                  <a:cubicBezTo>
                    <a:pt x="7933" y="526963"/>
                    <a:pt x="3876" y="530892"/>
                    <a:pt x="564" y="535547"/>
                  </a:cubicBezTo>
                  <a:cubicBezTo>
                    <a:pt x="-266" y="536750"/>
                    <a:pt x="-219" y="537742"/>
                    <a:pt x="966" y="538423"/>
                  </a:cubicBezTo>
                  <a:cubicBezTo>
                    <a:pt x="1390" y="538692"/>
                    <a:pt x="2100" y="538731"/>
                    <a:pt x="2580" y="538560"/>
                  </a:cubicBezTo>
                  <a:cubicBezTo>
                    <a:pt x="9101" y="536270"/>
                    <a:pt x="14625" y="532513"/>
                    <a:pt x="18934" y="527075"/>
                  </a:cubicBezTo>
                  <a:cubicBezTo>
                    <a:pt x="19242" y="526698"/>
                    <a:pt x="19165" y="526013"/>
                    <a:pt x="19285" y="525457"/>
                  </a:cubicBezTo>
                  <a:cubicBezTo>
                    <a:pt x="18660" y="524640"/>
                    <a:pt x="18117" y="523185"/>
                    <a:pt x="17411" y="523095"/>
                  </a:cubicBezTo>
                  <a:close/>
                  <a:moveTo>
                    <a:pt x="274357" y="424573"/>
                  </a:moveTo>
                  <a:cubicBezTo>
                    <a:pt x="271670" y="427201"/>
                    <a:pt x="268148" y="429208"/>
                    <a:pt x="267296" y="433307"/>
                  </a:cubicBezTo>
                  <a:cubicBezTo>
                    <a:pt x="270981" y="434415"/>
                    <a:pt x="274695" y="434741"/>
                    <a:pt x="278439" y="433534"/>
                  </a:cubicBezTo>
                  <a:cubicBezTo>
                    <a:pt x="279458" y="433226"/>
                    <a:pt x="280416" y="432477"/>
                    <a:pt x="281221" y="431745"/>
                  </a:cubicBezTo>
                  <a:cubicBezTo>
                    <a:pt x="282312" y="430731"/>
                    <a:pt x="281772" y="426978"/>
                    <a:pt x="280459" y="425412"/>
                  </a:cubicBezTo>
                  <a:cubicBezTo>
                    <a:pt x="279055" y="423769"/>
                    <a:pt x="275743" y="423200"/>
                    <a:pt x="274357" y="424573"/>
                  </a:cubicBezTo>
                  <a:close/>
                  <a:moveTo>
                    <a:pt x="366340" y="389292"/>
                  </a:moveTo>
                  <a:cubicBezTo>
                    <a:pt x="366473" y="389156"/>
                    <a:pt x="366605" y="389023"/>
                    <a:pt x="366751" y="388869"/>
                  </a:cubicBezTo>
                  <a:cubicBezTo>
                    <a:pt x="366627" y="388869"/>
                    <a:pt x="366503" y="388869"/>
                    <a:pt x="366374" y="388869"/>
                  </a:cubicBezTo>
                  <a:cubicBezTo>
                    <a:pt x="366327" y="389023"/>
                    <a:pt x="366289" y="389138"/>
                    <a:pt x="366242" y="389292"/>
                  </a:cubicBezTo>
                  <a:cubicBezTo>
                    <a:pt x="366280" y="389292"/>
                    <a:pt x="366301" y="389292"/>
                    <a:pt x="366340" y="389292"/>
                  </a:cubicBezTo>
                  <a:close/>
                  <a:moveTo>
                    <a:pt x="362810" y="391085"/>
                  </a:moveTo>
                  <a:cubicBezTo>
                    <a:pt x="362810" y="391676"/>
                    <a:pt x="362810" y="392279"/>
                    <a:pt x="362810" y="392883"/>
                  </a:cubicBezTo>
                  <a:lnTo>
                    <a:pt x="363259" y="392630"/>
                  </a:lnTo>
                  <a:cubicBezTo>
                    <a:pt x="361761" y="394307"/>
                    <a:pt x="360229" y="395968"/>
                    <a:pt x="358783" y="397684"/>
                  </a:cubicBezTo>
                  <a:cubicBezTo>
                    <a:pt x="357144" y="399609"/>
                    <a:pt x="357114" y="401573"/>
                    <a:pt x="358676" y="401843"/>
                  </a:cubicBezTo>
                  <a:cubicBezTo>
                    <a:pt x="359703" y="402014"/>
                    <a:pt x="361077" y="402318"/>
                    <a:pt x="361783" y="401822"/>
                  </a:cubicBezTo>
                  <a:cubicBezTo>
                    <a:pt x="365540" y="399246"/>
                    <a:pt x="368843" y="396118"/>
                    <a:pt x="371145" y="392151"/>
                  </a:cubicBezTo>
                  <a:cubicBezTo>
                    <a:pt x="371667" y="391239"/>
                    <a:pt x="370897" y="390225"/>
                    <a:pt x="369605" y="389883"/>
                  </a:cubicBezTo>
                  <a:cubicBezTo>
                    <a:pt x="368535" y="389579"/>
                    <a:pt x="367427" y="389481"/>
                    <a:pt x="366344" y="389292"/>
                  </a:cubicBezTo>
                  <a:cubicBezTo>
                    <a:pt x="365292" y="390362"/>
                    <a:pt x="364260" y="391411"/>
                    <a:pt x="363221" y="392459"/>
                  </a:cubicBezTo>
                  <a:cubicBezTo>
                    <a:pt x="363084" y="392001"/>
                    <a:pt x="362947" y="391543"/>
                    <a:pt x="362810" y="391085"/>
                  </a:cubicBezTo>
                  <a:close/>
                  <a:moveTo>
                    <a:pt x="362964" y="388852"/>
                  </a:moveTo>
                  <a:lnTo>
                    <a:pt x="362784" y="388852"/>
                  </a:lnTo>
                  <a:cubicBezTo>
                    <a:pt x="362784" y="389121"/>
                    <a:pt x="362784" y="389387"/>
                    <a:pt x="362784" y="389635"/>
                  </a:cubicBezTo>
                  <a:cubicBezTo>
                    <a:pt x="362942" y="389451"/>
                    <a:pt x="363109" y="389258"/>
                    <a:pt x="363229" y="389083"/>
                  </a:cubicBezTo>
                  <a:cubicBezTo>
                    <a:pt x="363156" y="388993"/>
                    <a:pt x="363049" y="388933"/>
                    <a:pt x="362964" y="388852"/>
                  </a:cubicBezTo>
                  <a:close/>
                  <a:moveTo>
                    <a:pt x="509197" y="448369"/>
                  </a:moveTo>
                  <a:cubicBezTo>
                    <a:pt x="500211" y="424398"/>
                    <a:pt x="482230" y="451361"/>
                    <a:pt x="465752" y="428900"/>
                  </a:cubicBezTo>
                  <a:cubicBezTo>
                    <a:pt x="449264" y="406417"/>
                    <a:pt x="441780" y="410919"/>
                    <a:pt x="441780" y="410919"/>
                  </a:cubicBezTo>
                  <a:lnTo>
                    <a:pt x="605528" y="110331"/>
                  </a:lnTo>
                  <a:cubicBezTo>
                    <a:pt x="601321" y="106877"/>
                    <a:pt x="597693" y="102911"/>
                    <a:pt x="595823" y="97288"/>
                  </a:cubicBezTo>
                  <a:cubicBezTo>
                    <a:pt x="595476" y="96261"/>
                    <a:pt x="594655" y="95341"/>
                    <a:pt x="593991" y="94429"/>
                  </a:cubicBezTo>
                  <a:cubicBezTo>
                    <a:pt x="592592" y="92525"/>
                    <a:pt x="590752" y="91207"/>
                    <a:pt x="588360" y="90998"/>
                  </a:cubicBezTo>
                  <a:cubicBezTo>
                    <a:pt x="586096" y="90792"/>
                    <a:pt x="583811" y="90660"/>
                    <a:pt x="581543" y="90728"/>
                  </a:cubicBezTo>
                  <a:cubicBezTo>
                    <a:pt x="576678" y="90886"/>
                    <a:pt x="572733" y="88939"/>
                    <a:pt x="569074" y="85961"/>
                  </a:cubicBezTo>
                  <a:cubicBezTo>
                    <a:pt x="563794" y="81652"/>
                    <a:pt x="558796" y="77078"/>
                    <a:pt x="552086" y="74711"/>
                  </a:cubicBezTo>
                  <a:cubicBezTo>
                    <a:pt x="549031" y="73650"/>
                    <a:pt x="546438" y="70937"/>
                    <a:pt x="543977" y="68610"/>
                  </a:cubicBezTo>
                  <a:cubicBezTo>
                    <a:pt x="541089" y="65879"/>
                    <a:pt x="538907" y="62662"/>
                    <a:pt x="537255" y="58887"/>
                  </a:cubicBezTo>
                  <a:cubicBezTo>
                    <a:pt x="535539" y="54976"/>
                    <a:pt x="531774" y="53183"/>
                    <a:pt x="527293" y="54043"/>
                  </a:cubicBezTo>
                  <a:cubicBezTo>
                    <a:pt x="524508" y="54583"/>
                    <a:pt x="521782" y="55421"/>
                    <a:pt x="518992" y="55990"/>
                  </a:cubicBezTo>
                  <a:cubicBezTo>
                    <a:pt x="517169" y="56333"/>
                    <a:pt x="515650" y="55554"/>
                    <a:pt x="514700" y="54009"/>
                  </a:cubicBezTo>
                  <a:cubicBezTo>
                    <a:pt x="512060" y="49700"/>
                    <a:pt x="512244" y="44321"/>
                    <a:pt x="509561" y="39974"/>
                  </a:cubicBezTo>
                  <a:cubicBezTo>
                    <a:pt x="509206" y="39422"/>
                    <a:pt x="510036" y="37817"/>
                    <a:pt x="510699" y="37021"/>
                  </a:cubicBezTo>
                  <a:cubicBezTo>
                    <a:pt x="511863" y="35588"/>
                    <a:pt x="512590" y="33932"/>
                    <a:pt x="511863" y="32349"/>
                  </a:cubicBezTo>
                  <a:cubicBezTo>
                    <a:pt x="511217" y="30894"/>
                    <a:pt x="509993" y="29375"/>
                    <a:pt x="508624" y="28647"/>
                  </a:cubicBezTo>
                  <a:cubicBezTo>
                    <a:pt x="506163" y="27351"/>
                    <a:pt x="503412" y="26516"/>
                    <a:pt x="500729" y="25690"/>
                  </a:cubicBezTo>
                  <a:cubicBezTo>
                    <a:pt x="499107" y="25198"/>
                    <a:pt x="497348" y="25177"/>
                    <a:pt x="495679" y="24877"/>
                  </a:cubicBezTo>
                  <a:cubicBezTo>
                    <a:pt x="493082" y="24419"/>
                    <a:pt x="492491" y="23671"/>
                    <a:pt x="492975" y="19901"/>
                  </a:cubicBezTo>
                  <a:cubicBezTo>
                    <a:pt x="493352" y="17034"/>
                    <a:pt x="493591" y="14445"/>
                    <a:pt x="490429" y="13144"/>
                  </a:cubicBezTo>
                  <a:cubicBezTo>
                    <a:pt x="490463" y="13204"/>
                    <a:pt x="490493" y="13264"/>
                    <a:pt x="490515" y="13337"/>
                  </a:cubicBezTo>
                  <a:cubicBezTo>
                    <a:pt x="490070" y="13221"/>
                    <a:pt x="489667" y="13285"/>
                    <a:pt x="489248" y="13264"/>
                  </a:cubicBezTo>
                  <a:cubicBezTo>
                    <a:pt x="487609" y="13837"/>
                    <a:pt x="485966" y="14389"/>
                    <a:pt x="484327" y="14941"/>
                  </a:cubicBezTo>
                  <a:cubicBezTo>
                    <a:pt x="483719" y="15339"/>
                    <a:pt x="483120" y="15746"/>
                    <a:pt x="482500" y="16101"/>
                  </a:cubicBezTo>
                  <a:lnTo>
                    <a:pt x="481999" y="16165"/>
                  </a:lnTo>
                  <a:cubicBezTo>
                    <a:pt x="481849" y="17136"/>
                    <a:pt x="481768" y="18142"/>
                    <a:pt x="481374" y="19002"/>
                  </a:cubicBezTo>
                  <a:cubicBezTo>
                    <a:pt x="480211" y="21467"/>
                    <a:pt x="478285" y="22075"/>
                    <a:pt x="475987" y="20547"/>
                  </a:cubicBezTo>
                  <a:cubicBezTo>
                    <a:pt x="475217" y="20050"/>
                    <a:pt x="474930" y="18720"/>
                    <a:pt x="474584" y="17731"/>
                  </a:cubicBezTo>
                  <a:cubicBezTo>
                    <a:pt x="474528" y="17573"/>
                    <a:pt x="475358" y="16884"/>
                    <a:pt x="475825" y="16811"/>
                  </a:cubicBezTo>
                  <a:cubicBezTo>
                    <a:pt x="477883" y="16525"/>
                    <a:pt x="479945" y="16353"/>
                    <a:pt x="481999" y="16165"/>
                  </a:cubicBezTo>
                  <a:cubicBezTo>
                    <a:pt x="482029" y="16011"/>
                    <a:pt x="482042" y="15857"/>
                    <a:pt x="482076" y="15712"/>
                  </a:cubicBezTo>
                  <a:cubicBezTo>
                    <a:pt x="482825" y="15459"/>
                    <a:pt x="483583" y="15194"/>
                    <a:pt x="484323" y="14945"/>
                  </a:cubicBezTo>
                  <a:cubicBezTo>
                    <a:pt x="485833" y="13974"/>
                    <a:pt x="487408" y="13225"/>
                    <a:pt x="489244" y="13268"/>
                  </a:cubicBezTo>
                  <a:lnTo>
                    <a:pt x="490142" y="12986"/>
                  </a:lnTo>
                  <a:cubicBezTo>
                    <a:pt x="490266" y="13020"/>
                    <a:pt x="490313" y="13097"/>
                    <a:pt x="490425" y="13148"/>
                  </a:cubicBezTo>
                  <a:cubicBezTo>
                    <a:pt x="489132" y="8784"/>
                    <a:pt x="487014" y="4932"/>
                    <a:pt x="483617" y="1766"/>
                  </a:cubicBezTo>
                  <a:cubicBezTo>
                    <a:pt x="481721" y="16"/>
                    <a:pt x="479800" y="-404"/>
                    <a:pt x="477459" y="375"/>
                  </a:cubicBezTo>
                  <a:cubicBezTo>
                    <a:pt x="473685" y="1676"/>
                    <a:pt x="469881" y="2913"/>
                    <a:pt x="466702" y="5467"/>
                  </a:cubicBezTo>
                  <a:cubicBezTo>
                    <a:pt x="461789" y="9434"/>
                    <a:pt x="456265" y="9528"/>
                    <a:pt x="450518" y="7868"/>
                  </a:cubicBezTo>
                  <a:cubicBezTo>
                    <a:pt x="447236" y="6914"/>
                    <a:pt x="443954" y="5942"/>
                    <a:pt x="440685" y="4954"/>
                  </a:cubicBezTo>
                  <a:cubicBezTo>
                    <a:pt x="435032" y="3242"/>
                    <a:pt x="430655" y="5621"/>
                    <a:pt x="426885" y="9455"/>
                  </a:cubicBezTo>
                  <a:cubicBezTo>
                    <a:pt x="425725" y="10598"/>
                    <a:pt x="425391" y="12523"/>
                    <a:pt x="424334" y="13824"/>
                  </a:cubicBezTo>
                  <a:cubicBezTo>
                    <a:pt x="423299" y="15061"/>
                    <a:pt x="421925" y="16632"/>
                    <a:pt x="420496" y="16854"/>
                  </a:cubicBezTo>
                  <a:cubicBezTo>
                    <a:pt x="416071" y="17620"/>
                    <a:pt x="411673" y="19584"/>
                    <a:pt x="407077" y="18300"/>
                  </a:cubicBezTo>
                  <a:cubicBezTo>
                    <a:pt x="400500" y="16473"/>
                    <a:pt x="394406" y="18454"/>
                    <a:pt x="389254" y="21848"/>
                  </a:cubicBezTo>
                  <a:cubicBezTo>
                    <a:pt x="379293" y="28412"/>
                    <a:pt x="368454" y="33765"/>
                    <a:pt x="359883" y="42310"/>
                  </a:cubicBezTo>
                  <a:cubicBezTo>
                    <a:pt x="358672" y="43530"/>
                    <a:pt x="357401" y="44754"/>
                    <a:pt x="355942" y="45588"/>
                  </a:cubicBezTo>
                  <a:cubicBezTo>
                    <a:pt x="344863" y="51900"/>
                    <a:pt x="333682" y="57732"/>
                    <a:pt x="320712" y="50381"/>
                  </a:cubicBezTo>
                  <a:cubicBezTo>
                    <a:pt x="320229" y="50107"/>
                    <a:pt x="319672" y="49936"/>
                    <a:pt x="319142" y="49730"/>
                  </a:cubicBezTo>
                  <a:cubicBezTo>
                    <a:pt x="313904" y="47762"/>
                    <a:pt x="311093" y="48515"/>
                    <a:pt x="307135" y="53064"/>
                  </a:cubicBezTo>
                  <a:cubicBezTo>
                    <a:pt x="304546" y="56076"/>
                    <a:pt x="302522" y="59739"/>
                    <a:pt x="299509" y="62225"/>
                  </a:cubicBezTo>
                  <a:cubicBezTo>
                    <a:pt x="294836" y="66055"/>
                    <a:pt x="293694" y="70116"/>
                    <a:pt x="295902" y="75666"/>
                  </a:cubicBezTo>
                  <a:cubicBezTo>
                    <a:pt x="297383" y="79341"/>
                    <a:pt x="298007" y="83368"/>
                    <a:pt x="299347" y="87104"/>
                  </a:cubicBezTo>
                  <a:cubicBezTo>
                    <a:pt x="303168" y="97682"/>
                    <a:pt x="304263" y="108080"/>
                    <a:pt x="298367" y="118401"/>
                  </a:cubicBezTo>
                  <a:cubicBezTo>
                    <a:pt x="297190" y="120455"/>
                    <a:pt x="298576" y="124285"/>
                    <a:pt x="300986" y="125923"/>
                  </a:cubicBezTo>
                  <a:cubicBezTo>
                    <a:pt x="303763" y="127836"/>
                    <a:pt x="306886" y="129163"/>
                    <a:pt x="309693" y="131016"/>
                  </a:cubicBezTo>
                  <a:cubicBezTo>
                    <a:pt x="310357" y="131435"/>
                    <a:pt x="310391" y="132886"/>
                    <a:pt x="310566" y="133874"/>
                  </a:cubicBezTo>
                  <a:cubicBezTo>
                    <a:pt x="310588" y="133972"/>
                    <a:pt x="309634" y="134328"/>
                    <a:pt x="309120" y="134392"/>
                  </a:cubicBezTo>
                  <a:cubicBezTo>
                    <a:pt x="307331" y="134631"/>
                    <a:pt x="305517" y="135231"/>
                    <a:pt x="305269" y="137135"/>
                  </a:cubicBezTo>
                  <a:cubicBezTo>
                    <a:pt x="304708" y="141615"/>
                    <a:pt x="304387" y="146138"/>
                    <a:pt x="304263" y="150657"/>
                  </a:cubicBezTo>
                  <a:cubicBezTo>
                    <a:pt x="304242" y="151363"/>
                    <a:pt x="305671" y="152509"/>
                    <a:pt x="306625" y="152736"/>
                  </a:cubicBezTo>
                  <a:cubicBezTo>
                    <a:pt x="307982" y="153091"/>
                    <a:pt x="309467" y="153040"/>
                    <a:pt x="310900" y="153079"/>
                  </a:cubicBezTo>
                  <a:cubicBezTo>
                    <a:pt x="310973" y="152865"/>
                    <a:pt x="311011" y="152634"/>
                    <a:pt x="311106" y="152467"/>
                  </a:cubicBezTo>
                  <a:cubicBezTo>
                    <a:pt x="311294" y="152544"/>
                    <a:pt x="311491" y="152638"/>
                    <a:pt x="311688" y="152719"/>
                  </a:cubicBezTo>
                  <a:cubicBezTo>
                    <a:pt x="311829" y="151726"/>
                    <a:pt x="311987" y="150716"/>
                    <a:pt x="312124" y="149728"/>
                  </a:cubicBezTo>
                  <a:cubicBezTo>
                    <a:pt x="312034" y="149745"/>
                    <a:pt x="311936" y="149745"/>
                    <a:pt x="311842" y="149762"/>
                  </a:cubicBezTo>
                  <a:lnTo>
                    <a:pt x="311183" y="149035"/>
                  </a:lnTo>
                  <a:lnTo>
                    <a:pt x="312158" y="149535"/>
                  </a:lnTo>
                  <a:cubicBezTo>
                    <a:pt x="312145" y="149587"/>
                    <a:pt x="312133" y="149664"/>
                    <a:pt x="312124" y="149728"/>
                  </a:cubicBezTo>
                  <a:cubicBezTo>
                    <a:pt x="316998" y="148521"/>
                    <a:pt x="321692" y="149249"/>
                    <a:pt x="326288" y="151080"/>
                  </a:cubicBezTo>
                  <a:cubicBezTo>
                    <a:pt x="327529" y="151572"/>
                    <a:pt x="328402" y="154054"/>
                    <a:pt x="327507" y="155389"/>
                  </a:cubicBezTo>
                  <a:cubicBezTo>
                    <a:pt x="327002" y="156151"/>
                    <a:pt x="325868" y="157028"/>
                    <a:pt x="325085" y="156973"/>
                  </a:cubicBezTo>
                  <a:cubicBezTo>
                    <a:pt x="320297" y="156647"/>
                    <a:pt x="316014" y="154610"/>
                    <a:pt x="311692" y="152719"/>
                  </a:cubicBezTo>
                  <a:lnTo>
                    <a:pt x="311649" y="153083"/>
                  </a:lnTo>
                  <a:cubicBezTo>
                    <a:pt x="311397" y="153083"/>
                    <a:pt x="311148" y="153083"/>
                    <a:pt x="310909" y="153083"/>
                  </a:cubicBezTo>
                  <a:cubicBezTo>
                    <a:pt x="310250" y="154936"/>
                    <a:pt x="310558" y="157490"/>
                    <a:pt x="307841" y="157794"/>
                  </a:cubicBezTo>
                  <a:cubicBezTo>
                    <a:pt x="304345" y="158171"/>
                    <a:pt x="301234" y="159223"/>
                    <a:pt x="298414" y="161341"/>
                  </a:cubicBezTo>
                  <a:cubicBezTo>
                    <a:pt x="295324" y="163665"/>
                    <a:pt x="291914" y="163267"/>
                    <a:pt x="288705" y="161697"/>
                  </a:cubicBezTo>
                  <a:cubicBezTo>
                    <a:pt x="285144" y="159964"/>
                    <a:pt x="281713" y="157940"/>
                    <a:pt x="278276" y="155941"/>
                  </a:cubicBezTo>
                  <a:cubicBezTo>
                    <a:pt x="275966" y="154610"/>
                    <a:pt x="275375" y="152355"/>
                    <a:pt x="276732" y="150280"/>
                  </a:cubicBezTo>
                  <a:cubicBezTo>
                    <a:pt x="277973" y="148367"/>
                    <a:pt x="279389" y="146600"/>
                    <a:pt x="280591" y="144657"/>
                  </a:cubicBezTo>
                  <a:cubicBezTo>
                    <a:pt x="282983" y="140802"/>
                    <a:pt x="279359" y="136108"/>
                    <a:pt x="275542" y="136031"/>
                  </a:cubicBezTo>
                  <a:cubicBezTo>
                    <a:pt x="271032" y="135941"/>
                    <a:pt x="266453" y="136031"/>
                    <a:pt x="262012" y="136754"/>
                  </a:cubicBezTo>
                  <a:cubicBezTo>
                    <a:pt x="259333" y="137195"/>
                    <a:pt x="256051" y="138341"/>
                    <a:pt x="254480" y="140323"/>
                  </a:cubicBezTo>
                  <a:cubicBezTo>
                    <a:pt x="251827" y="143643"/>
                    <a:pt x="249076" y="143429"/>
                    <a:pt x="245516" y="143108"/>
                  </a:cubicBezTo>
                  <a:cubicBezTo>
                    <a:pt x="242807" y="142860"/>
                    <a:pt x="239987" y="143870"/>
                    <a:pt x="237227" y="144285"/>
                  </a:cubicBezTo>
                  <a:cubicBezTo>
                    <a:pt x="229118" y="145522"/>
                    <a:pt x="222961" y="151170"/>
                    <a:pt x="215468" y="153844"/>
                  </a:cubicBezTo>
                  <a:cubicBezTo>
                    <a:pt x="212708" y="154807"/>
                    <a:pt x="211805" y="158569"/>
                    <a:pt x="213500" y="160991"/>
                  </a:cubicBezTo>
                  <a:cubicBezTo>
                    <a:pt x="216093" y="164705"/>
                    <a:pt x="218866" y="168308"/>
                    <a:pt x="221549" y="171949"/>
                  </a:cubicBezTo>
                  <a:cubicBezTo>
                    <a:pt x="222482" y="173207"/>
                    <a:pt x="221831" y="174042"/>
                    <a:pt x="219122" y="175253"/>
                  </a:cubicBezTo>
                  <a:cubicBezTo>
                    <a:pt x="218151" y="175672"/>
                    <a:pt x="216495" y="176066"/>
                    <a:pt x="216380" y="176712"/>
                  </a:cubicBezTo>
                  <a:cubicBezTo>
                    <a:pt x="215370" y="182382"/>
                    <a:pt x="212173" y="187221"/>
                    <a:pt x="210663" y="192617"/>
                  </a:cubicBezTo>
                  <a:cubicBezTo>
                    <a:pt x="210115" y="194603"/>
                    <a:pt x="210474" y="197461"/>
                    <a:pt x="211591" y="199134"/>
                  </a:cubicBezTo>
                  <a:cubicBezTo>
                    <a:pt x="215515" y="204937"/>
                    <a:pt x="220470" y="209759"/>
                    <a:pt x="228331" y="208399"/>
                  </a:cubicBezTo>
                  <a:cubicBezTo>
                    <a:pt x="234865" y="207295"/>
                    <a:pt x="240727" y="208022"/>
                    <a:pt x="246008" y="212288"/>
                  </a:cubicBezTo>
                  <a:cubicBezTo>
                    <a:pt x="248866" y="214599"/>
                    <a:pt x="251900" y="215018"/>
                    <a:pt x="255482" y="213264"/>
                  </a:cubicBezTo>
                  <a:cubicBezTo>
                    <a:pt x="261100" y="210517"/>
                    <a:pt x="266911" y="208159"/>
                    <a:pt x="272756" y="205942"/>
                  </a:cubicBezTo>
                  <a:cubicBezTo>
                    <a:pt x="274169" y="205407"/>
                    <a:pt x="276047" y="206075"/>
                    <a:pt x="277695" y="206345"/>
                  </a:cubicBezTo>
                  <a:cubicBezTo>
                    <a:pt x="278101" y="206417"/>
                    <a:pt x="278555" y="207029"/>
                    <a:pt x="278687" y="207479"/>
                  </a:cubicBezTo>
                  <a:cubicBezTo>
                    <a:pt x="278841" y="207958"/>
                    <a:pt x="278841" y="208801"/>
                    <a:pt x="278537" y="209045"/>
                  </a:cubicBezTo>
                  <a:cubicBezTo>
                    <a:pt x="277686" y="209751"/>
                    <a:pt x="276719" y="210457"/>
                    <a:pt x="275670" y="210744"/>
                  </a:cubicBezTo>
                  <a:cubicBezTo>
                    <a:pt x="272709" y="211548"/>
                    <a:pt x="270322" y="212502"/>
                    <a:pt x="271216" y="216422"/>
                  </a:cubicBezTo>
                  <a:cubicBezTo>
                    <a:pt x="271571" y="217988"/>
                    <a:pt x="271687" y="219995"/>
                    <a:pt x="270985" y="221330"/>
                  </a:cubicBezTo>
                  <a:cubicBezTo>
                    <a:pt x="268614" y="225908"/>
                    <a:pt x="266552" y="230427"/>
                    <a:pt x="265683" y="235631"/>
                  </a:cubicBezTo>
                  <a:cubicBezTo>
                    <a:pt x="264746" y="241181"/>
                    <a:pt x="256209" y="247124"/>
                    <a:pt x="250355" y="247051"/>
                  </a:cubicBezTo>
                  <a:cubicBezTo>
                    <a:pt x="249269" y="247034"/>
                    <a:pt x="248075" y="246615"/>
                    <a:pt x="247150" y="246042"/>
                  </a:cubicBezTo>
                  <a:cubicBezTo>
                    <a:pt x="245246" y="244843"/>
                    <a:pt x="243415" y="243508"/>
                    <a:pt x="241699" y="242062"/>
                  </a:cubicBezTo>
                  <a:cubicBezTo>
                    <a:pt x="240441" y="240992"/>
                    <a:pt x="239431" y="238707"/>
                    <a:pt x="238250" y="238669"/>
                  </a:cubicBezTo>
                  <a:cubicBezTo>
                    <a:pt x="236444" y="238613"/>
                    <a:pt x="236744" y="241065"/>
                    <a:pt x="236213" y="242520"/>
                  </a:cubicBezTo>
                  <a:cubicBezTo>
                    <a:pt x="233778" y="249075"/>
                    <a:pt x="228601" y="252148"/>
                    <a:pt x="222028" y="253162"/>
                  </a:cubicBezTo>
                  <a:cubicBezTo>
                    <a:pt x="221069" y="253308"/>
                    <a:pt x="219794" y="252683"/>
                    <a:pt x="218994" y="252032"/>
                  </a:cubicBezTo>
                  <a:cubicBezTo>
                    <a:pt x="218151" y="251369"/>
                    <a:pt x="217732" y="250188"/>
                    <a:pt x="217068" y="249251"/>
                  </a:cubicBezTo>
                  <a:cubicBezTo>
                    <a:pt x="214073" y="245002"/>
                    <a:pt x="210787" y="243816"/>
                    <a:pt x="207227" y="245918"/>
                  </a:cubicBezTo>
                  <a:cubicBezTo>
                    <a:pt x="200851" y="249675"/>
                    <a:pt x="194180" y="253166"/>
                    <a:pt x="192027" y="261194"/>
                  </a:cubicBezTo>
                  <a:cubicBezTo>
                    <a:pt x="191753" y="262204"/>
                    <a:pt x="190958" y="263385"/>
                    <a:pt x="190063" y="263864"/>
                  </a:cubicBezTo>
                  <a:cubicBezTo>
                    <a:pt x="179973" y="269414"/>
                    <a:pt x="173148" y="278849"/>
                    <a:pt x="164076" y="285546"/>
                  </a:cubicBezTo>
                  <a:cubicBezTo>
                    <a:pt x="157760" y="290176"/>
                    <a:pt x="155835" y="296111"/>
                    <a:pt x="157748" y="303527"/>
                  </a:cubicBezTo>
                  <a:cubicBezTo>
                    <a:pt x="158449" y="306253"/>
                    <a:pt x="159018" y="309017"/>
                    <a:pt x="159802" y="311726"/>
                  </a:cubicBezTo>
                  <a:cubicBezTo>
                    <a:pt x="160645" y="314682"/>
                    <a:pt x="160332" y="317558"/>
                    <a:pt x="158171" y="319659"/>
                  </a:cubicBezTo>
                  <a:cubicBezTo>
                    <a:pt x="152989" y="324691"/>
                    <a:pt x="152655" y="330506"/>
                    <a:pt x="154581" y="336972"/>
                  </a:cubicBezTo>
                  <a:cubicBezTo>
                    <a:pt x="155728" y="340789"/>
                    <a:pt x="156434" y="344713"/>
                    <a:pt x="157534" y="348547"/>
                  </a:cubicBezTo>
                  <a:cubicBezTo>
                    <a:pt x="158205" y="350853"/>
                    <a:pt x="160041" y="352402"/>
                    <a:pt x="162279" y="353044"/>
                  </a:cubicBezTo>
                  <a:cubicBezTo>
                    <a:pt x="164402" y="353669"/>
                    <a:pt x="166802" y="354474"/>
                    <a:pt x="168839" y="354058"/>
                  </a:cubicBezTo>
                  <a:cubicBezTo>
                    <a:pt x="173182" y="353138"/>
                    <a:pt x="177423" y="351996"/>
                    <a:pt x="181882" y="352514"/>
                  </a:cubicBezTo>
                  <a:cubicBezTo>
                    <a:pt x="181912" y="352355"/>
                    <a:pt x="181942" y="352227"/>
                    <a:pt x="181967" y="352073"/>
                  </a:cubicBezTo>
                  <a:cubicBezTo>
                    <a:pt x="182113" y="351726"/>
                    <a:pt x="182245" y="351367"/>
                    <a:pt x="182404" y="351020"/>
                  </a:cubicBezTo>
                  <a:cubicBezTo>
                    <a:pt x="182455" y="349835"/>
                    <a:pt x="182511" y="348671"/>
                    <a:pt x="182596" y="347490"/>
                  </a:cubicBezTo>
                  <a:cubicBezTo>
                    <a:pt x="182618" y="346942"/>
                    <a:pt x="182515" y="346082"/>
                    <a:pt x="182823" y="345890"/>
                  </a:cubicBezTo>
                  <a:cubicBezTo>
                    <a:pt x="183884" y="345162"/>
                    <a:pt x="184389" y="345808"/>
                    <a:pt x="183854" y="347435"/>
                  </a:cubicBezTo>
                  <a:cubicBezTo>
                    <a:pt x="183443" y="348654"/>
                    <a:pt x="182909" y="349818"/>
                    <a:pt x="182408" y="351016"/>
                  </a:cubicBezTo>
                  <a:lnTo>
                    <a:pt x="182327" y="352526"/>
                  </a:lnTo>
                  <a:cubicBezTo>
                    <a:pt x="182181" y="352505"/>
                    <a:pt x="182048" y="352526"/>
                    <a:pt x="181890" y="352505"/>
                  </a:cubicBezTo>
                  <a:cubicBezTo>
                    <a:pt x="181449" y="355158"/>
                    <a:pt x="180752" y="357807"/>
                    <a:pt x="180731" y="360456"/>
                  </a:cubicBezTo>
                  <a:cubicBezTo>
                    <a:pt x="180688" y="364880"/>
                    <a:pt x="178544" y="367889"/>
                    <a:pt x="175416" y="370631"/>
                  </a:cubicBezTo>
                  <a:cubicBezTo>
                    <a:pt x="172947" y="372792"/>
                    <a:pt x="172840" y="375612"/>
                    <a:pt x="174299" y="378376"/>
                  </a:cubicBezTo>
                  <a:cubicBezTo>
                    <a:pt x="175523" y="380700"/>
                    <a:pt x="174851" y="382801"/>
                    <a:pt x="173884" y="384842"/>
                  </a:cubicBezTo>
                  <a:cubicBezTo>
                    <a:pt x="173178" y="386327"/>
                    <a:pt x="172027" y="387611"/>
                    <a:pt x="171154" y="389036"/>
                  </a:cubicBezTo>
                  <a:cubicBezTo>
                    <a:pt x="169973" y="390944"/>
                    <a:pt x="170332" y="392318"/>
                    <a:pt x="172070" y="392870"/>
                  </a:cubicBezTo>
                  <a:cubicBezTo>
                    <a:pt x="177106" y="394487"/>
                    <a:pt x="182066" y="395844"/>
                    <a:pt x="185249" y="389686"/>
                  </a:cubicBezTo>
                  <a:cubicBezTo>
                    <a:pt x="185455" y="389305"/>
                    <a:pt x="186589" y="388882"/>
                    <a:pt x="186726" y="389036"/>
                  </a:cubicBezTo>
                  <a:cubicBezTo>
                    <a:pt x="191052" y="393323"/>
                    <a:pt x="197201" y="396019"/>
                    <a:pt x="198621" y="402896"/>
                  </a:cubicBezTo>
                  <a:cubicBezTo>
                    <a:pt x="198989" y="404731"/>
                    <a:pt x="201090" y="404903"/>
                    <a:pt x="202370" y="403490"/>
                  </a:cubicBezTo>
                  <a:cubicBezTo>
                    <a:pt x="202746" y="403050"/>
                    <a:pt x="202977" y="402515"/>
                    <a:pt x="203333" y="402078"/>
                  </a:cubicBezTo>
                  <a:cubicBezTo>
                    <a:pt x="206071" y="398646"/>
                    <a:pt x="206105" y="398818"/>
                    <a:pt x="211275" y="400816"/>
                  </a:cubicBezTo>
                  <a:cubicBezTo>
                    <a:pt x="212764" y="401406"/>
                    <a:pt x="214514" y="401539"/>
                    <a:pt x="216131" y="401466"/>
                  </a:cubicBezTo>
                  <a:cubicBezTo>
                    <a:pt x="217813" y="401419"/>
                    <a:pt x="219469" y="400816"/>
                    <a:pt x="221146" y="400564"/>
                  </a:cubicBezTo>
                  <a:cubicBezTo>
                    <a:pt x="221651" y="400491"/>
                    <a:pt x="222289" y="400662"/>
                    <a:pt x="222721" y="400927"/>
                  </a:cubicBezTo>
                  <a:cubicBezTo>
                    <a:pt x="223684" y="401552"/>
                    <a:pt x="223667" y="402682"/>
                    <a:pt x="222452" y="403538"/>
                  </a:cubicBezTo>
                  <a:cubicBezTo>
                    <a:pt x="217685" y="406918"/>
                    <a:pt x="214805" y="411437"/>
                    <a:pt x="212071" y="416657"/>
                  </a:cubicBezTo>
                  <a:cubicBezTo>
                    <a:pt x="205973" y="428271"/>
                    <a:pt x="198343" y="438793"/>
                    <a:pt x="186041" y="445049"/>
                  </a:cubicBezTo>
                  <a:cubicBezTo>
                    <a:pt x="182070" y="447073"/>
                    <a:pt x="178762" y="450141"/>
                    <a:pt x="174415" y="451938"/>
                  </a:cubicBezTo>
                  <a:cubicBezTo>
                    <a:pt x="167607" y="454720"/>
                    <a:pt x="161428" y="458973"/>
                    <a:pt x="154808" y="462268"/>
                  </a:cubicBezTo>
                  <a:cubicBezTo>
                    <a:pt x="150593" y="464365"/>
                    <a:pt x="147187" y="467133"/>
                    <a:pt x="144594" y="471019"/>
                  </a:cubicBezTo>
                  <a:cubicBezTo>
                    <a:pt x="143109" y="473235"/>
                    <a:pt x="141008" y="473402"/>
                    <a:pt x="138620" y="472585"/>
                  </a:cubicBezTo>
                  <a:cubicBezTo>
                    <a:pt x="133344" y="470749"/>
                    <a:pt x="128440" y="472144"/>
                    <a:pt x="123956" y="474947"/>
                  </a:cubicBezTo>
                  <a:cubicBezTo>
                    <a:pt x="120109" y="477330"/>
                    <a:pt x="116330" y="479940"/>
                    <a:pt x="112916" y="482914"/>
                  </a:cubicBezTo>
                  <a:cubicBezTo>
                    <a:pt x="107113" y="487964"/>
                    <a:pt x="100677" y="491096"/>
                    <a:pt x="92915" y="491460"/>
                  </a:cubicBezTo>
                  <a:cubicBezTo>
                    <a:pt x="90082" y="491597"/>
                    <a:pt x="87267" y="492222"/>
                    <a:pt x="84434" y="492410"/>
                  </a:cubicBezTo>
                  <a:cubicBezTo>
                    <a:pt x="78615" y="492778"/>
                    <a:pt x="75559" y="496993"/>
                    <a:pt x="72431" y="501011"/>
                  </a:cubicBezTo>
                  <a:cubicBezTo>
                    <a:pt x="71961" y="501623"/>
                    <a:pt x="72217" y="503283"/>
                    <a:pt x="72722" y="504083"/>
                  </a:cubicBezTo>
                  <a:cubicBezTo>
                    <a:pt x="73231" y="504900"/>
                    <a:pt x="74472" y="505683"/>
                    <a:pt x="75410" y="505726"/>
                  </a:cubicBezTo>
                  <a:cubicBezTo>
                    <a:pt x="77061" y="505761"/>
                    <a:pt x="78858" y="505534"/>
                    <a:pt x="80360" y="504879"/>
                  </a:cubicBezTo>
                  <a:cubicBezTo>
                    <a:pt x="83685" y="503411"/>
                    <a:pt x="87173" y="504575"/>
                    <a:pt x="90485" y="503869"/>
                  </a:cubicBezTo>
                  <a:cubicBezTo>
                    <a:pt x="92663" y="503394"/>
                    <a:pt x="95397" y="502902"/>
                    <a:pt x="96719" y="501396"/>
                  </a:cubicBezTo>
                  <a:cubicBezTo>
                    <a:pt x="100468" y="497147"/>
                    <a:pt x="104999" y="495919"/>
                    <a:pt x="110387" y="495730"/>
                  </a:cubicBezTo>
                  <a:cubicBezTo>
                    <a:pt x="117738" y="495482"/>
                    <a:pt x="123168" y="491858"/>
                    <a:pt x="126493" y="485242"/>
                  </a:cubicBezTo>
                  <a:cubicBezTo>
                    <a:pt x="126408" y="485088"/>
                    <a:pt x="126326" y="484960"/>
                    <a:pt x="126245" y="484827"/>
                  </a:cubicBezTo>
                  <a:lnTo>
                    <a:pt x="127216" y="484442"/>
                  </a:lnTo>
                  <a:lnTo>
                    <a:pt x="126592" y="485075"/>
                  </a:lnTo>
                  <a:cubicBezTo>
                    <a:pt x="126562" y="485131"/>
                    <a:pt x="126506" y="485165"/>
                    <a:pt x="126493" y="485242"/>
                  </a:cubicBezTo>
                  <a:cubicBezTo>
                    <a:pt x="127884" y="487514"/>
                    <a:pt x="129266" y="489782"/>
                    <a:pt x="130687" y="492033"/>
                  </a:cubicBezTo>
                  <a:cubicBezTo>
                    <a:pt x="131752" y="493745"/>
                    <a:pt x="131769" y="493723"/>
                    <a:pt x="133567" y="490544"/>
                  </a:cubicBezTo>
                  <a:cubicBezTo>
                    <a:pt x="134119" y="489551"/>
                    <a:pt x="134585" y="487891"/>
                    <a:pt x="135300" y="487763"/>
                  </a:cubicBezTo>
                  <a:cubicBezTo>
                    <a:pt x="140242" y="486962"/>
                    <a:pt x="145004" y="484429"/>
                    <a:pt x="149998" y="484998"/>
                  </a:cubicBezTo>
                  <a:cubicBezTo>
                    <a:pt x="152258" y="485242"/>
                    <a:pt x="154290" y="486239"/>
                    <a:pt x="156117" y="484481"/>
                  </a:cubicBezTo>
                  <a:cubicBezTo>
                    <a:pt x="158685" y="482020"/>
                    <a:pt x="161997" y="481164"/>
                    <a:pt x="165078" y="479774"/>
                  </a:cubicBezTo>
                  <a:cubicBezTo>
                    <a:pt x="170140" y="477480"/>
                    <a:pt x="176216" y="476663"/>
                    <a:pt x="178505" y="470428"/>
                  </a:cubicBezTo>
                  <a:cubicBezTo>
                    <a:pt x="182374" y="468139"/>
                    <a:pt x="186131" y="465640"/>
                    <a:pt x="190170" y="463714"/>
                  </a:cubicBezTo>
                  <a:cubicBezTo>
                    <a:pt x="191411" y="463102"/>
                    <a:pt x="193324" y="463885"/>
                    <a:pt x="194980" y="464112"/>
                  </a:cubicBezTo>
                  <a:cubicBezTo>
                    <a:pt x="195776" y="462717"/>
                    <a:pt x="196443" y="460697"/>
                    <a:pt x="197530" y="460441"/>
                  </a:cubicBezTo>
                  <a:cubicBezTo>
                    <a:pt x="201497" y="459444"/>
                    <a:pt x="204685" y="457026"/>
                    <a:pt x="208339" y="455575"/>
                  </a:cubicBezTo>
                  <a:cubicBezTo>
                    <a:pt x="212289" y="454009"/>
                    <a:pt x="215100" y="451741"/>
                    <a:pt x="216752" y="447753"/>
                  </a:cubicBezTo>
                  <a:cubicBezTo>
                    <a:pt x="217347" y="446328"/>
                    <a:pt x="218806" y="445027"/>
                    <a:pt x="220171" y="444167"/>
                  </a:cubicBezTo>
                  <a:cubicBezTo>
                    <a:pt x="227873" y="439328"/>
                    <a:pt x="235687" y="434330"/>
                    <a:pt x="244459" y="432173"/>
                  </a:cubicBezTo>
                  <a:cubicBezTo>
                    <a:pt x="251053" y="430573"/>
                    <a:pt x="255649" y="427620"/>
                    <a:pt x="259487" y="422276"/>
                  </a:cubicBezTo>
                  <a:cubicBezTo>
                    <a:pt x="261049" y="420102"/>
                    <a:pt x="263912" y="418831"/>
                    <a:pt x="266286" y="417286"/>
                  </a:cubicBezTo>
                  <a:cubicBezTo>
                    <a:pt x="268178" y="416084"/>
                    <a:pt x="270300" y="415185"/>
                    <a:pt x="272222" y="414000"/>
                  </a:cubicBezTo>
                  <a:cubicBezTo>
                    <a:pt x="275444" y="411984"/>
                    <a:pt x="276496" y="408587"/>
                    <a:pt x="274896" y="405206"/>
                  </a:cubicBezTo>
                  <a:cubicBezTo>
                    <a:pt x="274186" y="403687"/>
                    <a:pt x="273120" y="402309"/>
                    <a:pt x="272337" y="400803"/>
                  </a:cubicBezTo>
                  <a:cubicBezTo>
                    <a:pt x="271118" y="398424"/>
                    <a:pt x="271554" y="396494"/>
                    <a:pt x="273266" y="394701"/>
                  </a:cubicBezTo>
                  <a:cubicBezTo>
                    <a:pt x="276625" y="391154"/>
                    <a:pt x="280643" y="389348"/>
                    <a:pt x="285508" y="390375"/>
                  </a:cubicBezTo>
                  <a:cubicBezTo>
                    <a:pt x="288546" y="391025"/>
                    <a:pt x="290908" y="390413"/>
                    <a:pt x="293292" y="388411"/>
                  </a:cubicBezTo>
                  <a:cubicBezTo>
                    <a:pt x="296732" y="385518"/>
                    <a:pt x="300630" y="383319"/>
                    <a:pt x="301773" y="378244"/>
                  </a:cubicBezTo>
                  <a:cubicBezTo>
                    <a:pt x="302402" y="375505"/>
                    <a:pt x="305230" y="373824"/>
                    <a:pt x="308269" y="373520"/>
                  </a:cubicBezTo>
                  <a:cubicBezTo>
                    <a:pt x="310656" y="373272"/>
                    <a:pt x="312851" y="372531"/>
                    <a:pt x="314015" y="370456"/>
                  </a:cubicBezTo>
                  <a:cubicBezTo>
                    <a:pt x="319741" y="360289"/>
                    <a:pt x="330225" y="356878"/>
                    <a:pt x="339797" y="352227"/>
                  </a:cubicBezTo>
                  <a:cubicBezTo>
                    <a:pt x="342899" y="350721"/>
                    <a:pt x="346678" y="353506"/>
                    <a:pt x="346964" y="357204"/>
                  </a:cubicBezTo>
                  <a:cubicBezTo>
                    <a:pt x="347084" y="358877"/>
                    <a:pt x="347157" y="360653"/>
                    <a:pt x="346772" y="362253"/>
                  </a:cubicBezTo>
                  <a:cubicBezTo>
                    <a:pt x="346601" y="362942"/>
                    <a:pt x="344846" y="363986"/>
                    <a:pt x="344431" y="363763"/>
                  </a:cubicBezTo>
                  <a:cubicBezTo>
                    <a:pt x="337739" y="360101"/>
                    <a:pt x="331367" y="360884"/>
                    <a:pt x="325227" y="364884"/>
                  </a:cubicBezTo>
                  <a:cubicBezTo>
                    <a:pt x="323866" y="365762"/>
                    <a:pt x="322244" y="366930"/>
                    <a:pt x="321713" y="368316"/>
                  </a:cubicBezTo>
                  <a:cubicBezTo>
                    <a:pt x="318590" y="376575"/>
                    <a:pt x="312351" y="382433"/>
                    <a:pt x="306672" y="388740"/>
                  </a:cubicBezTo>
                  <a:cubicBezTo>
                    <a:pt x="304601" y="391030"/>
                    <a:pt x="304263" y="393892"/>
                    <a:pt x="306861" y="396272"/>
                  </a:cubicBezTo>
                  <a:cubicBezTo>
                    <a:pt x="308110" y="397418"/>
                    <a:pt x="308179" y="398107"/>
                    <a:pt x="306707" y="398848"/>
                  </a:cubicBezTo>
                  <a:cubicBezTo>
                    <a:pt x="303694" y="400414"/>
                    <a:pt x="300660" y="401916"/>
                    <a:pt x="297708" y="403559"/>
                  </a:cubicBezTo>
                  <a:cubicBezTo>
                    <a:pt x="296445" y="404248"/>
                    <a:pt x="295744" y="406841"/>
                    <a:pt x="296698" y="408120"/>
                  </a:cubicBezTo>
                  <a:cubicBezTo>
                    <a:pt x="297622" y="409370"/>
                    <a:pt x="299167" y="411069"/>
                    <a:pt x="300395" y="411034"/>
                  </a:cubicBezTo>
                  <a:cubicBezTo>
                    <a:pt x="303155" y="410936"/>
                    <a:pt x="306210" y="410465"/>
                    <a:pt x="308577" y="409126"/>
                  </a:cubicBezTo>
                  <a:cubicBezTo>
                    <a:pt x="313575" y="406310"/>
                    <a:pt x="318821" y="404342"/>
                    <a:pt x="324289" y="402759"/>
                  </a:cubicBezTo>
                  <a:cubicBezTo>
                    <a:pt x="326455" y="402151"/>
                    <a:pt x="328654" y="401406"/>
                    <a:pt x="330635" y="400358"/>
                  </a:cubicBezTo>
                  <a:cubicBezTo>
                    <a:pt x="335685" y="397705"/>
                    <a:pt x="340546" y="394885"/>
                    <a:pt x="346699" y="396160"/>
                  </a:cubicBezTo>
                  <a:cubicBezTo>
                    <a:pt x="348073" y="396447"/>
                    <a:pt x="349818" y="395095"/>
                    <a:pt x="351367" y="394380"/>
                  </a:cubicBezTo>
                  <a:cubicBezTo>
                    <a:pt x="354029" y="393186"/>
                    <a:pt x="355745" y="390991"/>
                    <a:pt x="357521" y="388723"/>
                  </a:cubicBezTo>
                  <a:cubicBezTo>
                    <a:pt x="359224" y="386511"/>
                    <a:pt x="361184" y="387256"/>
                    <a:pt x="362942" y="388852"/>
                  </a:cubicBezTo>
                  <a:cubicBezTo>
                    <a:pt x="364072" y="388852"/>
                    <a:pt x="365210" y="388873"/>
                    <a:pt x="366353" y="388873"/>
                  </a:cubicBezTo>
                  <a:cubicBezTo>
                    <a:pt x="367127" y="386473"/>
                    <a:pt x="368047" y="384187"/>
                    <a:pt x="365116" y="382052"/>
                  </a:cubicBezTo>
                  <a:cubicBezTo>
                    <a:pt x="363464" y="380850"/>
                    <a:pt x="362330" y="378642"/>
                    <a:pt x="361552" y="376652"/>
                  </a:cubicBezTo>
                  <a:cubicBezTo>
                    <a:pt x="360199" y="373220"/>
                    <a:pt x="361269" y="370225"/>
                    <a:pt x="364106" y="367786"/>
                  </a:cubicBezTo>
                  <a:cubicBezTo>
                    <a:pt x="365745" y="366374"/>
                    <a:pt x="367465" y="366224"/>
                    <a:pt x="368133" y="368090"/>
                  </a:cubicBezTo>
                  <a:cubicBezTo>
                    <a:pt x="369378" y="371543"/>
                    <a:pt x="370919" y="373926"/>
                    <a:pt x="375240" y="373049"/>
                  </a:cubicBezTo>
                  <a:cubicBezTo>
                    <a:pt x="377846" y="372536"/>
                    <a:pt x="380581" y="372608"/>
                    <a:pt x="383272" y="372437"/>
                  </a:cubicBezTo>
                  <a:cubicBezTo>
                    <a:pt x="383272" y="372343"/>
                    <a:pt x="383272" y="372253"/>
                    <a:pt x="383272" y="372155"/>
                  </a:cubicBezTo>
                  <a:lnTo>
                    <a:pt x="384000" y="371560"/>
                  </a:lnTo>
                  <a:lnTo>
                    <a:pt x="383512" y="372437"/>
                  </a:lnTo>
                  <a:cubicBezTo>
                    <a:pt x="383426" y="372437"/>
                    <a:pt x="383345" y="372437"/>
                    <a:pt x="383272" y="372437"/>
                  </a:cubicBezTo>
                  <a:cubicBezTo>
                    <a:pt x="383272" y="374055"/>
                    <a:pt x="383101" y="375719"/>
                    <a:pt x="383426" y="377260"/>
                  </a:cubicBezTo>
                  <a:cubicBezTo>
                    <a:pt x="384791" y="383614"/>
                    <a:pt x="387329" y="389104"/>
                    <a:pt x="394257" y="391316"/>
                  </a:cubicBezTo>
                  <a:cubicBezTo>
                    <a:pt x="398318" y="392609"/>
                    <a:pt x="400603" y="395989"/>
                    <a:pt x="402511" y="399532"/>
                  </a:cubicBezTo>
                  <a:cubicBezTo>
                    <a:pt x="403315" y="401000"/>
                    <a:pt x="403542" y="402810"/>
                    <a:pt x="404364" y="404282"/>
                  </a:cubicBezTo>
                  <a:cubicBezTo>
                    <a:pt x="405485" y="406319"/>
                    <a:pt x="407261" y="407808"/>
                    <a:pt x="409666" y="408189"/>
                  </a:cubicBezTo>
                  <a:cubicBezTo>
                    <a:pt x="411908" y="408557"/>
                    <a:pt x="414184" y="408950"/>
                    <a:pt x="416439" y="408916"/>
                  </a:cubicBezTo>
                  <a:cubicBezTo>
                    <a:pt x="421874" y="408801"/>
                    <a:pt x="426431" y="410611"/>
                    <a:pt x="430453" y="414192"/>
                  </a:cubicBezTo>
                  <a:cubicBezTo>
                    <a:pt x="431673" y="415301"/>
                    <a:pt x="433278" y="415951"/>
                    <a:pt x="434715" y="416768"/>
                  </a:cubicBezTo>
                  <a:cubicBezTo>
                    <a:pt x="434647" y="416691"/>
                    <a:pt x="434574" y="416619"/>
                    <a:pt x="434519" y="416520"/>
                  </a:cubicBezTo>
                  <a:lnTo>
                    <a:pt x="435225" y="416135"/>
                  </a:lnTo>
                  <a:lnTo>
                    <a:pt x="434839" y="416845"/>
                  </a:lnTo>
                  <a:cubicBezTo>
                    <a:pt x="434792" y="416828"/>
                    <a:pt x="434754" y="416811"/>
                    <a:pt x="434715" y="416768"/>
                  </a:cubicBezTo>
                  <a:cubicBezTo>
                    <a:pt x="435682" y="418048"/>
                    <a:pt x="436577" y="419383"/>
                    <a:pt x="437659" y="420525"/>
                  </a:cubicBezTo>
                  <a:cubicBezTo>
                    <a:pt x="441339" y="424449"/>
                    <a:pt x="445524" y="427107"/>
                    <a:pt x="451275" y="425502"/>
                  </a:cubicBezTo>
                  <a:cubicBezTo>
                    <a:pt x="451750" y="425391"/>
                    <a:pt x="452379" y="425600"/>
                    <a:pt x="452859" y="425827"/>
                  </a:cubicBezTo>
                  <a:cubicBezTo>
                    <a:pt x="454057" y="426345"/>
                    <a:pt x="454767" y="427642"/>
                    <a:pt x="453928" y="428463"/>
                  </a:cubicBezTo>
                  <a:cubicBezTo>
                    <a:pt x="450304" y="432023"/>
                    <a:pt x="450591" y="435288"/>
                    <a:pt x="454023" y="438720"/>
                  </a:cubicBezTo>
                  <a:cubicBezTo>
                    <a:pt x="455602" y="440321"/>
                    <a:pt x="456684" y="442610"/>
                    <a:pt x="458520" y="443692"/>
                  </a:cubicBezTo>
                  <a:cubicBezTo>
                    <a:pt x="461040" y="445177"/>
                    <a:pt x="463274" y="446273"/>
                    <a:pt x="463120" y="449777"/>
                  </a:cubicBezTo>
                  <a:cubicBezTo>
                    <a:pt x="463034" y="452007"/>
                    <a:pt x="463633" y="454279"/>
                    <a:pt x="463993" y="456508"/>
                  </a:cubicBezTo>
                  <a:cubicBezTo>
                    <a:pt x="464819" y="461712"/>
                    <a:pt x="467104" y="466252"/>
                    <a:pt x="470685" y="470030"/>
                  </a:cubicBezTo>
                  <a:cubicBezTo>
                    <a:pt x="472684" y="472127"/>
                    <a:pt x="475208" y="473325"/>
                    <a:pt x="478315" y="472944"/>
                  </a:cubicBezTo>
                  <a:cubicBezTo>
                    <a:pt x="480651" y="472640"/>
                    <a:pt x="482526" y="470509"/>
                    <a:pt x="482042" y="468276"/>
                  </a:cubicBezTo>
                  <a:cubicBezTo>
                    <a:pt x="481678" y="466641"/>
                    <a:pt x="481036" y="465036"/>
                    <a:pt x="480621" y="463398"/>
                  </a:cubicBezTo>
                  <a:cubicBezTo>
                    <a:pt x="480489" y="462901"/>
                    <a:pt x="480489" y="462195"/>
                    <a:pt x="480733" y="461780"/>
                  </a:cubicBezTo>
                  <a:cubicBezTo>
                    <a:pt x="481426" y="460650"/>
                    <a:pt x="482183" y="460954"/>
                    <a:pt x="482812" y="462542"/>
                  </a:cubicBezTo>
                  <a:cubicBezTo>
                    <a:pt x="483630" y="464638"/>
                    <a:pt x="485042" y="466692"/>
                    <a:pt x="485149" y="468811"/>
                  </a:cubicBezTo>
                  <a:cubicBezTo>
                    <a:pt x="485345" y="472662"/>
                    <a:pt x="487810" y="474938"/>
                    <a:pt x="489851" y="477600"/>
                  </a:cubicBezTo>
                  <a:cubicBezTo>
                    <a:pt x="490147" y="477964"/>
                    <a:pt x="490386" y="478708"/>
                    <a:pt x="490211" y="479050"/>
                  </a:cubicBezTo>
                  <a:cubicBezTo>
                    <a:pt x="489560" y="480313"/>
                    <a:pt x="488538" y="480407"/>
                    <a:pt x="487310" y="479607"/>
                  </a:cubicBezTo>
                  <a:cubicBezTo>
                    <a:pt x="486355" y="478999"/>
                    <a:pt x="485388" y="478332"/>
                    <a:pt x="484336" y="478028"/>
                  </a:cubicBezTo>
                  <a:cubicBezTo>
                    <a:pt x="480733" y="477035"/>
                    <a:pt x="477168" y="478674"/>
                    <a:pt x="475816" y="481763"/>
                  </a:cubicBezTo>
                  <a:cubicBezTo>
                    <a:pt x="474464" y="484908"/>
                    <a:pt x="473278" y="488113"/>
                    <a:pt x="473937" y="491639"/>
                  </a:cubicBezTo>
                  <a:cubicBezTo>
                    <a:pt x="474566" y="494999"/>
                    <a:pt x="475166" y="498349"/>
                    <a:pt x="475777" y="501708"/>
                  </a:cubicBezTo>
                  <a:lnTo>
                    <a:pt x="475362" y="501327"/>
                  </a:lnTo>
                  <a:cubicBezTo>
                    <a:pt x="475371" y="501657"/>
                    <a:pt x="475384" y="501982"/>
                    <a:pt x="475392" y="502307"/>
                  </a:cubicBezTo>
                  <a:cubicBezTo>
                    <a:pt x="475508" y="502153"/>
                    <a:pt x="475615" y="501982"/>
                    <a:pt x="475718" y="501807"/>
                  </a:cubicBezTo>
                  <a:cubicBezTo>
                    <a:pt x="477776" y="504460"/>
                    <a:pt x="479034" y="507374"/>
                    <a:pt x="477793" y="510750"/>
                  </a:cubicBezTo>
                  <a:cubicBezTo>
                    <a:pt x="475799" y="516223"/>
                    <a:pt x="475414" y="521786"/>
                    <a:pt x="476145" y="527477"/>
                  </a:cubicBezTo>
                  <a:cubicBezTo>
                    <a:pt x="476214" y="527965"/>
                    <a:pt x="476817" y="528842"/>
                    <a:pt x="477070" y="528808"/>
                  </a:cubicBezTo>
                  <a:cubicBezTo>
                    <a:pt x="478050" y="528671"/>
                    <a:pt x="479479" y="528521"/>
                    <a:pt x="479830" y="527892"/>
                  </a:cubicBezTo>
                  <a:cubicBezTo>
                    <a:pt x="481820" y="524306"/>
                    <a:pt x="483608" y="520588"/>
                    <a:pt x="485435" y="516925"/>
                  </a:cubicBezTo>
                  <a:cubicBezTo>
                    <a:pt x="485487" y="516373"/>
                    <a:pt x="485487" y="515842"/>
                    <a:pt x="485581" y="515307"/>
                  </a:cubicBezTo>
                  <a:cubicBezTo>
                    <a:pt x="485872" y="515320"/>
                    <a:pt x="486133" y="515307"/>
                    <a:pt x="486420" y="515307"/>
                  </a:cubicBezTo>
                  <a:cubicBezTo>
                    <a:pt x="488046" y="513112"/>
                    <a:pt x="490301" y="512517"/>
                    <a:pt x="492885" y="512697"/>
                  </a:cubicBezTo>
                  <a:cubicBezTo>
                    <a:pt x="492984" y="512539"/>
                    <a:pt x="493121" y="512466"/>
                    <a:pt x="493202" y="512312"/>
                  </a:cubicBezTo>
                  <a:cubicBezTo>
                    <a:pt x="493330" y="512312"/>
                    <a:pt x="493463" y="512333"/>
                    <a:pt x="493591" y="512333"/>
                  </a:cubicBezTo>
                  <a:cubicBezTo>
                    <a:pt x="493655" y="511892"/>
                    <a:pt x="493668" y="511417"/>
                    <a:pt x="493899" y="511096"/>
                  </a:cubicBezTo>
                  <a:cubicBezTo>
                    <a:pt x="498431" y="504819"/>
                    <a:pt x="503202" y="498700"/>
                    <a:pt x="505778" y="491263"/>
                  </a:cubicBezTo>
                  <a:cubicBezTo>
                    <a:pt x="505932" y="490809"/>
                    <a:pt x="507524" y="490728"/>
                    <a:pt x="508440" y="490745"/>
                  </a:cubicBezTo>
                  <a:cubicBezTo>
                    <a:pt x="508773" y="490767"/>
                    <a:pt x="509368" y="491562"/>
                    <a:pt x="509373" y="492025"/>
                  </a:cubicBezTo>
                  <a:cubicBezTo>
                    <a:pt x="509381" y="493663"/>
                    <a:pt x="509527" y="495422"/>
                    <a:pt x="509034" y="496941"/>
                  </a:cubicBezTo>
                  <a:cubicBezTo>
                    <a:pt x="507849" y="500621"/>
                    <a:pt x="506463" y="504246"/>
                    <a:pt x="504922" y="507797"/>
                  </a:cubicBezTo>
                  <a:cubicBezTo>
                    <a:pt x="503639" y="510724"/>
                    <a:pt x="505226" y="512714"/>
                    <a:pt x="506625" y="514832"/>
                  </a:cubicBezTo>
                  <a:cubicBezTo>
                    <a:pt x="506865" y="514871"/>
                    <a:pt x="507105" y="514892"/>
                    <a:pt x="507331" y="514930"/>
                  </a:cubicBezTo>
                  <a:cubicBezTo>
                    <a:pt x="507344" y="515269"/>
                    <a:pt x="507344" y="515615"/>
                    <a:pt x="507353" y="515979"/>
                  </a:cubicBezTo>
                  <a:cubicBezTo>
                    <a:pt x="508658" y="517673"/>
                    <a:pt x="509420" y="519620"/>
                    <a:pt x="509672" y="521756"/>
                  </a:cubicBezTo>
                  <a:cubicBezTo>
                    <a:pt x="509873" y="521871"/>
                    <a:pt x="509954" y="522038"/>
                    <a:pt x="510203" y="522158"/>
                  </a:cubicBezTo>
                  <a:lnTo>
                    <a:pt x="510549" y="522962"/>
                  </a:lnTo>
                  <a:lnTo>
                    <a:pt x="509843" y="522534"/>
                  </a:lnTo>
                  <a:cubicBezTo>
                    <a:pt x="509822" y="522252"/>
                    <a:pt x="509711" y="522021"/>
                    <a:pt x="509672" y="521751"/>
                  </a:cubicBezTo>
                  <a:cubicBezTo>
                    <a:pt x="507515" y="520382"/>
                    <a:pt x="507366" y="518187"/>
                    <a:pt x="507353" y="515975"/>
                  </a:cubicBezTo>
                  <a:cubicBezTo>
                    <a:pt x="507190" y="515769"/>
                    <a:pt x="507126" y="515521"/>
                    <a:pt x="506938" y="515311"/>
                  </a:cubicBezTo>
                  <a:cubicBezTo>
                    <a:pt x="506844" y="515132"/>
                    <a:pt x="506728" y="514986"/>
                    <a:pt x="506625" y="514832"/>
                  </a:cubicBezTo>
                  <a:cubicBezTo>
                    <a:pt x="504747" y="514528"/>
                    <a:pt x="502783" y="514391"/>
                    <a:pt x="501105" y="513651"/>
                  </a:cubicBezTo>
                  <a:cubicBezTo>
                    <a:pt x="498649" y="512564"/>
                    <a:pt x="496129" y="512483"/>
                    <a:pt x="493591" y="512337"/>
                  </a:cubicBezTo>
                  <a:cubicBezTo>
                    <a:pt x="493578" y="512470"/>
                    <a:pt x="493578" y="512586"/>
                    <a:pt x="493553" y="512714"/>
                  </a:cubicBezTo>
                  <a:cubicBezTo>
                    <a:pt x="493322" y="512676"/>
                    <a:pt x="493116" y="512701"/>
                    <a:pt x="492889" y="512701"/>
                  </a:cubicBezTo>
                  <a:cubicBezTo>
                    <a:pt x="491311" y="515020"/>
                    <a:pt x="488966" y="515401"/>
                    <a:pt x="486424" y="515311"/>
                  </a:cubicBezTo>
                  <a:cubicBezTo>
                    <a:pt x="486300" y="515495"/>
                    <a:pt x="486141" y="515590"/>
                    <a:pt x="486030" y="515791"/>
                  </a:cubicBezTo>
                  <a:cubicBezTo>
                    <a:pt x="485838" y="516167"/>
                    <a:pt x="485636" y="516552"/>
                    <a:pt x="485444" y="516929"/>
                  </a:cubicBezTo>
                  <a:cubicBezTo>
                    <a:pt x="484977" y="521790"/>
                    <a:pt x="485722" y="526805"/>
                    <a:pt x="483381" y="531499"/>
                  </a:cubicBezTo>
                  <a:cubicBezTo>
                    <a:pt x="482500" y="533271"/>
                    <a:pt x="484293" y="535543"/>
                    <a:pt x="486668" y="536322"/>
                  </a:cubicBezTo>
                  <a:cubicBezTo>
                    <a:pt x="487532" y="536596"/>
                    <a:pt x="488469" y="536630"/>
                    <a:pt x="489389" y="536745"/>
                  </a:cubicBezTo>
                  <a:cubicBezTo>
                    <a:pt x="489406" y="536630"/>
                    <a:pt x="489445" y="536493"/>
                    <a:pt x="489466" y="536399"/>
                  </a:cubicBezTo>
                  <a:cubicBezTo>
                    <a:pt x="489787" y="536073"/>
                    <a:pt x="490108" y="535748"/>
                    <a:pt x="490455" y="535423"/>
                  </a:cubicBezTo>
                  <a:cubicBezTo>
                    <a:pt x="490746" y="534644"/>
                    <a:pt x="491062" y="533861"/>
                    <a:pt x="491358" y="533061"/>
                  </a:cubicBezTo>
                  <a:cubicBezTo>
                    <a:pt x="491460" y="533476"/>
                    <a:pt x="491798" y="534071"/>
                    <a:pt x="491636" y="534255"/>
                  </a:cubicBezTo>
                  <a:cubicBezTo>
                    <a:pt x="491289" y="534679"/>
                    <a:pt x="490848" y="535038"/>
                    <a:pt x="490455" y="535423"/>
                  </a:cubicBezTo>
                  <a:cubicBezTo>
                    <a:pt x="490262" y="535877"/>
                    <a:pt x="490087" y="536360"/>
                    <a:pt x="489911" y="536818"/>
                  </a:cubicBezTo>
                  <a:cubicBezTo>
                    <a:pt x="489736" y="536792"/>
                    <a:pt x="489565" y="536758"/>
                    <a:pt x="489389" y="536741"/>
                  </a:cubicBezTo>
                  <a:cubicBezTo>
                    <a:pt x="489132" y="538316"/>
                    <a:pt x="488371" y="540250"/>
                    <a:pt x="489025" y="541238"/>
                  </a:cubicBezTo>
                  <a:cubicBezTo>
                    <a:pt x="490617" y="543733"/>
                    <a:pt x="491845" y="545890"/>
                    <a:pt x="490750" y="548941"/>
                  </a:cubicBezTo>
                  <a:cubicBezTo>
                    <a:pt x="490001" y="551037"/>
                    <a:pt x="489518" y="553271"/>
                    <a:pt x="489141" y="555479"/>
                  </a:cubicBezTo>
                  <a:cubicBezTo>
                    <a:pt x="488850" y="557084"/>
                    <a:pt x="488221" y="559219"/>
                    <a:pt x="488966" y="560280"/>
                  </a:cubicBezTo>
                  <a:cubicBezTo>
                    <a:pt x="491311" y="563639"/>
                    <a:pt x="491311" y="567722"/>
                    <a:pt x="492663" y="571312"/>
                  </a:cubicBezTo>
                  <a:cubicBezTo>
                    <a:pt x="494935" y="571230"/>
                    <a:pt x="497181" y="571132"/>
                    <a:pt x="499364" y="570982"/>
                  </a:cubicBezTo>
                  <a:cubicBezTo>
                    <a:pt x="499111" y="571534"/>
                    <a:pt x="498867" y="572090"/>
                    <a:pt x="498619" y="572642"/>
                  </a:cubicBezTo>
                  <a:cubicBezTo>
                    <a:pt x="500831" y="567666"/>
                    <a:pt x="503399" y="562766"/>
                    <a:pt x="503523" y="557118"/>
                  </a:cubicBezTo>
                  <a:lnTo>
                    <a:pt x="503142" y="557118"/>
                  </a:lnTo>
                  <a:cubicBezTo>
                    <a:pt x="503112" y="556814"/>
                    <a:pt x="503065" y="556527"/>
                    <a:pt x="503031" y="556245"/>
                  </a:cubicBezTo>
                  <a:cubicBezTo>
                    <a:pt x="502706" y="555976"/>
                    <a:pt x="502406" y="555710"/>
                    <a:pt x="502094" y="555445"/>
                  </a:cubicBezTo>
                  <a:cubicBezTo>
                    <a:pt x="502402" y="555556"/>
                    <a:pt x="502860" y="555599"/>
                    <a:pt x="502958" y="555804"/>
                  </a:cubicBezTo>
                  <a:cubicBezTo>
                    <a:pt x="503022" y="555937"/>
                    <a:pt x="502992" y="556108"/>
                    <a:pt x="503031" y="556245"/>
                  </a:cubicBezTo>
                  <a:cubicBezTo>
                    <a:pt x="503198" y="556399"/>
                    <a:pt x="503386" y="556570"/>
                    <a:pt x="503566" y="556720"/>
                  </a:cubicBezTo>
                  <a:cubicBezTo>
                    <a:pt x="503566" y="556848"/>
                    <a:pt x="503527" y="556990"/>
                    <a:pt x="503527" y="557118"/>
                  </a:cubicBezTo>
                  <a:cubicBezTo>
                    <a:pt x="504593" y="557118"/>
                    <a:pt x="505663" y="557118"/>
                    <a:pt x="506732" y="557118"/>
                  </a:cubicBezTo>
                  <a:cubicBezTo>
                    <a:pt x="506642" y="556985"/>
                    <a:pt x="506565" y="556848"/>
                    <a:pt x="506480" y="556720"/>
                  </a:cubicBezTo>
                  <a:cubicBezTo>
                    <a:pt x="506732" y="556468"/>
                    <a:pt x="506955" y="556245"/>
                    <a:pt x="507207" y="555993"/>
                  </a:cubicBezTo>
                  <a:cubicBezTo>
                    <a:pt x="507100" y="556382"/>
                    <a:pt x="507010" y="556759"/>
                    <a:pt x="506916" y="557122"/>
                  </a:cubicBezTo>
                  <a:lnTo>
                    <a:pt x="506737" y="557122"/>
                  </a:lnTo>
                  <a:cubicBezTo>
                    <a:pt x="507905" y="559125"/>
                    <a:pt x="509077" y="561132"/>
                    <a:pt x="510267" y="563113"/>
                  </a:cubicBezTo>
                  <a:cubicBezTo>
                    <a:pt x="510438" y="563019"/>
                    <a:pt x="510524" y="562882"/>
                    <a:pt x="510712" y="562788"/>
                  </a:cubicBezTo>
                  <a:cubicBezTo>
                    <a:pt x="510768" y="563233"/>
                    <a:pt x="510832" y="563686"/>
                    <a:pt x="510892" y="564127"/>
                  </a:cubicBezTo>
                  <a:cubicBezTo>
                    <a:pt x="511341" y="564803"/>
                    <a:pt x="511786" y="565479"/>
                    <a:pt x="511824" y="566181"/>
                  </a:cubicBezTo>
                  <a:cubicBezTo>
                    <a:pt x="511906" y="567726"/>
                    <a:pt x="511285" y="567747"/>
                    <a:pt x="510934" y="566181"/>
                  </a:cubicBezTo>
                  <a:cubicBezTo>
                    <a:pt x="510819" y="565650"/>
                    <a:pt x="510969" y="565034"/>
                    <a:pt x="510930" y="564487"/>
                  </a:cubicBezTo>
                  <a:cubicBezTo>
                    <a:pt x="510930" y="564371"/>
                    <a:pt x="510892" y="564238"/>
                    <a:pt x="510892" y="564127"/>
                  </a:cubicBezTo>
                  <a:cubicBezTo>
                    <a:pt x="510690" y="563819"/>
                    <a:pt x="510489" y="563537"/>
                    <a:pt x="510327" y="563246"/>
                  </a:cubicBezTo>
                  <a:cubicBezTo>
                    <a:pt x="510297" y="563207"/>
                    <a:pt x="510280" y="563152"/>
                    <a:pt x="510263" y="563113"/>
                  </a:cubicBezTo>
                  <a:cubicBezTo>
                    <a:pt x="507695" y="564658"/>
                    <a:pt x="507177" y="567080"/>
                    <a:pt x="507712" y="569921"/>
                  </a:cubicBezTo>
                  <a:cubicBezTo>
                    <a:pt x="507721" y="569994"/>
                    <a:pt x="507781" y="570028"/>
                    <a:pt x="507785" y="570105"/>
                  </a:cubicBezTo>
                  <a:cubicBezTo>
                    <a:pt x="517986" y="568642"/>
                    <a:pt x="526219" y="565783"/>
                    <a:pt x="530182" y="560725"/>
                  </a:cubicBezTo>
                  <a:cubicBezTo>
                    <a:pt x="546660" y="539749"/>
                    <a:pt x="518187" y="524781"/>
                    <a:pt x="513707" y="497818"/>
                  </a:cubicBezTo>
                  <a:cubicBezTo>
                    <a:pt x="509197" y="470852"/>
                    <a:pt x="518179" y="472337"/>
                    <a:pt x="509197" y="448369"/>
                  </a:cubicBezTo>
                  <a:close/>
                  <a:moveTo>
                    <a:pt x="490082" y="502765"/>
                  </a:moveTo>
                  <a:lnTo>
                    <a:pt x="489244" y="503039"/>
                  </a:lnTo>
                  <a:lnTo>
                    <a:pt x="489633" y="502333"/>
                  </a:lnTo>
                  <a:cubicBezTo>
                    <a:pt x="489804" y="502063"/>
                    <a:pt x="489958" y="501781"/>
                    <a:pt x="490134" y="501520"/>
                  </a:cubicBezTo>
                  <a:cubicBezTo>
                    <a:pt x="490108" y="501926"/>
                    <a:pt x="490087" y="502350"/>
                    <a:pt x="490082" y="502765"/>
                  </a:cubicBezTo>
                  <a:close/>
                  <a:moveTo>
                    <a:pt x="499646" y="478092"/>
                  </a:moveTo>
                  <a:cubicBezTo>
                    <a:pt x="499586" y="477827"/>
                    <a:pt x="499586" y="477540"/>
                    <a:pt x="499586" y="477275"/>
                  </a:cubicBezTo>
                  <a:cubicBezTo>
                    <a:pt x="498970" y="476834"/>
                    <a:pt x="498362" y="476415"/>
                    <a:pt x="497853" y="475880"/>
                  </a:cubicBezTo>
                  <a:cubicBezTo>
                    <a:pt x="497695" y="475743"/>
                    <a:pt x="498084" y="475084"/>
                    <a:pt x="498213" y="474660"/>
                  </a:cubicBezTo>
                  <a:cubicBezTo>
                    <a:pt x="499625" y="475114"/>
                    <a:pt x="499543" y="476222"/>
                    <a:pt x="499586" y="477275"/>
                  </a:cubicBezTo>
                  <a:cubicBezTo>
                    <a:pt x="499757" y="477382"/>
                    <a:pt x="499916" y="477540"/>
                    <a:pt x="500083" y="477673"/>
                  </a:cubicBezTo>
                  <a:cubicBezTo>
                    <a:pt x="500352" y="478036"/>
                    <a:pt x="500605" y="478379"/>
                    <a:pt x="500866" y="478742"/>
                  </a:cubicBezTo>
                  <a:cubicBezTo>
                    <a:pt x="500459" y="478528"/>
                    <a:pt x="500057" y="478302"/>
                    <a:pt x="499646" y="478092"/>
                  </a:cubicBezTo>
                  <a:close/>
                  <a:moveTo>
                    <a:pt x="502145" y="456299"/>
                  </a:moveTo>
                  <a:cubicBezTo>
                    <a:pt x="502111" y="456453"/>
                    <a:pt x="501644" y="456478"/>
                    <a:pt x="501383" y="456568"/>
                  </a:cubicBezTo>
                  <a:cubicBezTo>
                    <a:pt x="501435" y="455691"/>
                    <a:pt x="501508" y="454839"/>
                    <a:pt x="501572" y="453958"/>
                  </a:cubicBezTo>
                  <a:cubicBezTo>
                    <a:pt x="501773" y="454296"/>
                    <a:pt x="502090" y="454583"/>
                    <a:pt x="502175" y="454946"/>
                  </a:cubicBezTo>
                  <a:cubicBezTo>
                    <a:pt x="502278" y="455387"/>
                    <a:pt x="502244" y="455858"/>
                    <a:pt x="502145" y="456299"/>
                  </a:cubicBezTo>
                  <a:close/>
                  <a:moveTo>
                    <a:pt x="504216" y="546857"/>
                  </a:moveTo>
                  <a:cubicBezTo>
                    <a:pt x="503275" y="547653"/>
                    <a:pt x="502351" y="547426"/>
                    <a:pt x="501627" y="546318"/>
                  </a:cubicBezTo>
                  <a:cubicBezTo>
                    <a:pt x="500408" y="544469"/>
                    <a:pt x="498833" y="542753"/>
                    <a:pt x="498106" y="540729"/>
                  </a:cubicBezTo>
                  <a:cubicBezTo>
                    <a:pt x="497126" y="538046"/>
                    <a:pt x="497665" y="535470"/>
                    <a:pt x="500386" y="533870"/>
                  </a:cubicBezTo>
                  <a:cubicBezTo>
                    <a:pt x="500314" y="533677"/>
                    <a:pt x="500237" y="533463"/>
                    <a:pt x="500147" y="533279"/>
                  </a:cubicBezTo>
                  <a:cubicBezTo>
                    <a:pt x="500254" y="533125"/>
                    <a:pt x="500369" y="532954"/>
                    <a:pt x="500472" y="532800"/>
                  </a:cubicBezTo>
                  <a:cubicBezTo>
                    <a:pt x="500314" y="531739"/>
                    <a:pt x="500181" y="530669"/>
                    <a:pt x="501341" y="529847"/>
                  </a:cubicBezTo>
                  <a:cubicBezTo>
                    <a:pt x="501525" y="530194"/>
                    <a:pt x="501953" y="530682"/>
                    <a:pt x="501841" y="530857"/>
                  </a:cubicBezTo>
                  <a:cubicBezTo>
                    <a:pt x="501460" y="531546"/>
                    <a:pt x="500960" y="532175"/>
                    <a:pt x="500472" y="532800"/>
                  </a:cubicBezTo>
                  <a:cubicBezTo>
                    <a:pt x="500523" y="533108"/>
                    <a:pt x="500579" y="533412"/>
                    <a:pt x="500600" y="533703"/>
                  </a:cubicBezTo>
                  <a:cubicBezTo>
                    <a:pt x="500515" y="533763"/>
                    <a:pt x="500472" y="533835"/>
                    <a:pt x="500386" y="533874"/>
                  </a:cubicBezTo>
                  <a:cubicBezTo>
                    <a:pt x="501888" y="537747"/>
                    <a:pt x="503412" y="541611"/>
                    <a:pt x="504845" y="545505"/>
                  </a:cubicBezTo>
                  <a:cubicBezTo>
                    <a:pt x="504965" y="545843"/>
                    <a:pt x="504576" y="546570"/>
                    <a:pt x="504216" y="546857"/>
                  </a:cubicBezTo>
                  <a:close/>
                  <a:moveTo>
                    <a:pt x="508927" y="535029"/>
                  </a:moveTo>
                  <a:cubicBezTo>
                    <a:pt x="508551" y="534991"/>
                    <a:pt x="507922" y="534400"/>
                    <a:pt x="507935" y="534114"/>
                  </a:cubicBezTo>
                  <a:cubicBezTo>
                    <a:pt x="508016" y="533258"/>
                    <a:pt x="508371" y="532419"/>
                    <a:pt x="508607" y="531563"/>
                  </a:cubicBezTo>
                  <a:cubicBezTo>
                    <a:pt x="509291" y="532192"/>
                    <a:pt x="509989" y="532796"/>
                    <a:pt x="510686" y="533433"/>
                  </a:cubicBezTo>
                  <a:cubicBezTo>
                    <a:pt x="510720" y="534597"/>
                    <a:pt x="510130" y="535222"/>
                    <a:pt x="508927" y="535029"/>
                  </a:cubicBezTo>
                  <a:close/>
                  <a:moveTo>
                    <a:pt x="195729" y="464861"/>
                  </a:moveTo>
                  <a:lnTo>
                    <a:pt x="195147" y="464129"/>
                  </a:lnTo>
                  <a:cubicBezTo>
                    <a:pt x="195095" y="464129"/>
                    <a:pt x="195040" y="464112"/>
                    <a:pt x="194997" y="464112"/>
                  </a:cubicBezTo>
                  <a:cubicBezTo>
                    <a:pt x="194933" y="464211"/>
                    <a:pt x="194886" y="464326"/>
                    <a:pt x="194834" y="464399"/>
                  </a:cubicBezTo>
                  <a:lnTo>
                    <a:pt x="195729" y="464861"/>
                  </a:lnTo>
                  <a:close/>
                  <a:moveTo>
                    <a:pt x="362544" y="390208"/>
                  </a:moveTo>
                  <a:cubicBezTo>
                    <a:pt x="362579" y="390512"/>
                    <a:pt x="362716" y="390781"/>
                    <a:pt x="362810" y="391085"/>
                  </a:cubicBezTo>
                  <a:cubicBezTo>
                    <a:pt x="362797" y="390606"/>
                    <a:pt x="362797" y="390114"/>
                    <a:pt x="362788" y="389635"/>
                  </a:cubicBezTo>
                  <a:cubicBezTo>
                    <a:pt x="362643" y="389849"/>
                    <a:pt x="362527" y="390037"/>
                    <a:pt x="362544" y="390208"/>
                  </a:cubicBezTo>
                  <a:close/>
                  <a:moveTo>
                    <a:pt x="485384" y="614505"/>
                  </a:moveTo>
                  <a:cubicBezTo>
                    <a:pt x="484135" y="618857"/>
                    <a:pt x="483210" y="623221"/>
                    <a:pt x="483266" y="627667"/>
                  </a:cubicBezTo>
                  <a:cubicBezTo>
                    <a:pt x="483210" y="623226"/>
                    <a:pt x="484143" y="618857"/>
                    <a:pt x="485384" y="614505"/>
                  </a:cubicBezTo>
                  <a:close/>
                  <a:moveTo>
                    <a:pt x="475157" y="505709"/>
                  </a:moveTo>
                  <a:cubicBezTo>
                    <a:pt x="475418" y="505594"/>
                    <a:pt x="475482" y="504793"/>
                    <a:pt x="475482" y="504314"/>
                  </a:cubicBezTo>
                  <a:cubicBezTo>
                    <a:pt x="475504" y="503647"/>
                    <a:pt x="475448" y="502966"/>
                    <a:pt x="475405" y="502299"/>
                  </a:cubicBezTo>
                  <a:cubicBezTo>
                    <a:pt x="474973" y="502923"/>
                    <a:pt x="474489" y="503535"/>
                    <a:pt x="474168" y="504220"/>
                  </a:cubicBezTo>
                  <a:cubicBezTo>
                    <a:pt x="473518" y="505551"/>
                    <a:pt x="473963" y="506163"/>
                    <a:pt x="475157" y="505709"/>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nvGrpSpPr>
            <p:cNvPr id="13" name="Graphic 2398">
              <a:extLst>
                <a:ext uri="{FF2B5EF4-FFF2-40B4-BE49-F238E27FC236}">
                  <a16:creationId xmlns:a16="http://schemas.microsoft.com/office/drawing/2014/main" id="{623AE5FD-E3E9-9B25-5D04-65ED07FA24D4}"/>
                </a:ext>
              </a:extLst>
            </p:cNvPr>
            <p:cNvGrpSpPr/>
            <p:nvPr/>
          </p:nvGrpSpPr>
          <p:grpSpPr>
            <a:xfrm>
              <a:off x="4484783" y="4248849"/>
              <a:ext cx="829939" cy="927874"/>
              <a:chOff x="4484783" y="4248849"/>
              <a:chExt cx="829939" cy="927874"/>
            </a:xfrm>
            <a:grpFill/>
          </p:grpSpPr>
          <p:sp>
            <p:nvSpPr>
              <p:cNvPr id="1041" name="Freeform 1040">
                <a:extLst>
                  <a:ext uri="{FF2B5EF4-FFF2-40B4-BE49-F238E27FC236}">
                    <a16:creationId xmlns:a16="http://schemas.microsoft.com/office/drawing/2014/main" id="{F7A629F7-9E1A-3F09-C3CE-B95B81603457}"/>
                  </a:ext>
                </a:extLst>
              </p:cNvPr>
              <p:cNvSpPr/>
              <p:nvPr/>
            </p:nvSpPr>
            <p:spPr>
              <a:xfrm>
                <a:off x="5113704" y="4426288"/>
                <a:ext cx="13200" cy="220"/>
              </a:xfrm>
              <a:custGeom>
                <a:avLst/>
                <a:gdLst>
                  <a:gd name="connsiteX0" fmla="*/ 13201 w 13200"/>
                  <a:gd name="connsiteY0" fmla="*/ 177 h 220"/>
                  <a:gd name="connsiteX1" fmla="*/ 39 w 13200"/>
                  <a:gd name="connsiteY1" fmla="*/ 160 h 220"/>
                  <a:gd name="connsiteX2" fmla="*/ 0 w 13200"/>
                  <a:gd name="connsiteY2" fmla="*/ 216 h 220"/>
                  <a:gd name="connsiteX3" fmla="*/ 13201 w 13200"/>
                  <a:gd name="connsiteY3" fmla="*/ 177 h 220"/>
                </a:gdLst>
                <a:ahLst/>
                <a:cxnLst>
                  <a:cxn ang="0">
                    <a:pos x="connsiteX0" y="connsiteY0"/>
                  </a:cxn>
                  <a:cxn ang="0">
                    <a:pos x="connsiteX1" y="connsiteY1"/>
                  </a:cxn>
                  <a:cxn ang="0">
                    <a:pos x="connsiteX2" y="connsiteY2"/>
                  </a:cxn>
                  <a:cxn ang="0">
                    <a:pos x="connsiteX3" y="connsiteY3"/>
                  </a:cxn>
                </a:cxnLst>
                <a:rect l="l" t="t" r="r" b="b"/>
                <a:pathLst>
                  <a:path w="13200" h="220">
                    <a:moveTo>
                      <a:pt x="13201" y="177"/>
                    </a:moveTo>
                    <a:cubicBezTo>
                      <a:pt x="8811" y="-229"/>
                      <a:pt x="4425" y="195"/>
                      <a:pt x="39" y="160"/>
                    </a:cubicBezTo>
                    <a:lnTo>
                      <a:pt x="0" y="216"/>
                    </a:lnTo>
                    <a:cubicBezTo>
                      <a:pt x="4386" y="272"/>
                      <a:pt x="8798" y="-186"/>
                      <a:pt x="13201" y="177"/>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042" name="Freeform 1041">
                <a:extLst>
                  <a:ext uri="{FF2B5EF4-FFF2-40B4-BE49-F238E27FC236}">
                    <a16:creationId xmlns:a16="http://schemas.microsoft.com/office/drawing/2014/main" id="{D56A8C73-CB92-2245-CC85-A6841EE08F8C}"/>
                  </a:ext>
                </a:extLst>
              </p:cNvPr>
              <p:cNvSpPr/>
              <p:nvPr/>
            </p:nvSpPr>
            <p:spPr>
              <a:xfrm>
                <a:off x="5057135" y="4367697"/>
                <a:ext cx="119" cy="137"/>
              </a:xfrm>
              <a:custGeom>
                <a:avLst/>
                <a:gdLst>
                  <a:gd name="connsiteX0" fmla="*/ 120 w 119"/>
                  <a:gd name="connsiteY0" fmla="*/ 0 h 137"/>
                  <a:gd name="connsiteX1" fmla="*/ 0 w 119"/>
                  <a:gd name="connsiteY1" fmla="*/ 137 h 137"/>
                  <a:gd name="connsiteX2" fmla="*/ 120 w 119"/>
                  <a:gd name="connsiteY2" fmla="*/ 0 h 137"/>
                </a:gdLst>
                <a:ahLst/>
                <a:cxnLst>
                  <a:cxn ang="0">
                    <a:pos x="connsiteX0" y="connsiteY0"/>
                  </a:cxn>
                  <a:cxn ang="0">
                    <a:pos x="connsiteX1" y="connsiteY1"/>
                  </a:cxn>
                  <a:cxn ang="0">
                    <a:pos x="connsiteX2" y="connsiteY2"/>
                  </a:cxn>
                </a:cxnLst>
                <a:rect l="l" t="t" r="r" b="b"/>
                <a:pathLst>
                  <a:path w="119" h="137">
                    <a:moveTo>
                      <a:pt x="120" y="0"/>
                    </a:moveTo>
                    <a:cubicBezTo>
                      <a:pt x="81" y="60"/>
                      <a:pt x="34" y="73"/>
                      <a:pt x="0" y="137"/>
                    </a:cubicBezTo>
                    <a:cubicBezTo>
                      <a:pt x="34" y="73"/>
                      <a:pt x="81" y="60"/>
                      <a:pt x="120" y="0"/>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043" name="Freeform 1042">
                <a:extLst>
                  <a:ext uri="{FF2B5EF4-FFF2-40B4-BE49-F238E27FC236}">
                    <a16:creationId xmlns:a16="http://schemas.microsoft.com/office/drawing/2014/main" id="{652CF28B-0C6A-4447-6AD8-F45EC5290B34}"/>
                  </a:ext>
                </a:extLst>
              </p:cNvPr>
              <p:cNvSpPr/>
              <p:nvPr/>
            </p:nvSpPr>
            <p:spPr>
              <a:xfrm>
                <a:off x="5283986" y="4401087"/>
                <a:ext cx="1942" cy="1108"/>
              </a:xfrm>
              <a:custGeom>
                <a:avLst/>
                <a:gdLst>
                  <a:gd name="connsiteX0" fmla="*/ 0 w 1942"/>
                  <a:gd name="connsiteY0" fmla="*/ 1108 h 1108"/>
                  <a:gd name="connsiteX1" fmla="*/ 1943 w 1942"/>
                  <a:gd name="connsiteY1" fmla="*/ 0 h 1108"/>
                  <a:gd name="connsiteX2" fmla="*/ 0 w 1942"/>
                  <a:gd name="connsiteY2" fmla="*/ 1108 h 1108"/>
                </a:gdLst>
                <a:ahLst/>
                <a:cxnLst>
                  <a:cxn ang="0">
                    <a:pos x="connsiteX0" y="connsiteY0"/>
                  </a:cxn>
                  <a:cxn ang="0">
                    <a:pos x="connsiteX1" y="connsiteY1"/>
                  </a:cxn>
                  <a:cxn ang="0">
                    <a:pos x="connsiteX2" y="connsiteY2"/>
                  </a:cxn>
                </a:cxnLst>
                <a:rect l="l" t="t" r="r" b="b"/>
                <a:pathLst>
                  <a:path w="1942" h="1108">
                    <a:moveTo>
                      <a:pt x="0" y="1108"/>
                    </a:moveTo>
                    <a:cubicBezTo>
                      <a:pt x="620" y="607"/>
                      <a:pt x="1292" y="171"/>
                      <a:pt x="1943" y="0"/>
                    </a:cubicBezTo>
                    <a:cubicBezTo>
                      <a:pt x="1284" y="171"/>
                      <a:pt x="608" y="586"/>
                      <a:pt x="0" y="1108"/>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044" name="Freeform 1043">
                <a:extLst>
                  <a:ext uri="{FF2B5EF4-FFF2-40B4-BE49-F238E27FC236}">
                    <a16:creationId xmlns:a16="http://schemas.microsoft.com/office/drawing/2014/main" id="{4D9D7E48-34F1-2C8D-8B63-EAE2D6E5BF39}"/>
                  </a:ext>
                </a:extLst>
              </p:cNvPr>
              <p:cNvSpPr/>
              <p:nvPr/>
            </p:nvSpPr>
            <p:spPr>
              <a:xfrm>
                <a:off x="5254028" y="4345630"/>
                <a:ext cx="346" cy="1874"/>
              </a:xfrm>
              <a:custGeom>
                <a:avLst/>
                <a:gdLst>
                  <a:gd name="connsiteX0" fmla="*/ 347 w 346"/>
                  <a:gd name="connsiteY0" fmla="*/ 0 h 1874"/>
                  <a:gd name="connsiteX1" fmla="*/ 0 w 346"/>
                  <a:gd name="connsiteY1" fmla="*/ 1874 h 1874"/>
                  <a:gd name="connsiteX2" fmla="*/ 347 w 346"/>
                  <a:gd name="connsiteY2" fmla="*/ 0 h 1874"/>
                  <a:gd name="connsiteX3" fmla="*/ 347 w 346"/>
                  <a:gd name="connsiteY3" fmla="*/ 0 h 1874"/>
                </a:gdLst>
                <a:ahLst/>
                <a:cxnLst>
                  <a:cxn ang="0">
                    <a:pos x="connsiteX0" y="connsiteY0"/>
                  </a:cxn>
                  <a:cxn ang="0">
                    <a:pos x="connsiteX1" y="connsiteY1"/>
                  </a:cxn>
                  <a:cxn ang="0">
                    <a:pos x="connsiteX2" y="connsiteY2"/>
                  </a:cxn>
                  <a:cxn ang="0">
                    <a:pos x="connsiteX3" y="connsiteY3"/>
                  </a:cxn>
                </a:cxnLst>
                <a:rect l="l" t="t" r="r" b="b"/>
                <a:pathLst>
                  <a:path w="346" h="1874">
                    <a:moveTo>
                      <a:pt x="347" y="0"/>
                    </a:moveTo>
                    <a:cubicBezTo>
                      <a:pt x="218" y="552"/>
                      <a:pt x="103" y="1070"/>
                      <a:pt x="0" y="1874"/>
                    </a:cubicBezTo>
                    <a:cubicBezTo>
                      <a:pt x="103" y="1070"/>
                      <a:pt x="218" y="556"/>
                      <a:pt x="347" y="0"/>
                    </a:cubicBezTo>
                    <a:lnTo>
                      <a:pt x="347" y="0"/>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045" name="Freeform 1044">
                <a:extLst>
                  <a:ext uri="{FF2B5EF4-FFF2-40B4-BE49-F238E27FC236}">
                    <a16:creationId xmlns:a16="http://schemas.microsoft.com/office/drawing/2014/main" id="{CBAC0C42-B4FF-7788-E989-942D917DAF6C}"/>
                  </a:ext>
                </a:extLst>
              </p:cNvPr>
              <p:cNvSpPr/>
              <p:nvPr/>
            </p:nvSpPr>
            <p:spPr>
              <a:xfrm>
                <a:off x="5077003" y="4710750"/>
                <a:ext cx="8099" cy="5288"/>
              </a:xfrm>
              <a:custGeom>
                <a:avLst/>
                <a:gdLst>
                  <a:gd name="connsiteX0" fmla="*/ 8100 w 8099"/>
                  <a:gd name="connsiteY0" fmla="*/ 1272 h 5288"/>
                  <a:gd name="connsiteX1" fmla="*/ 6731 w 8099"/>
                  <a:gd name="connsiteY1" fmla="*/ 287 h 5288"/>
                  <a:gd name="connsiteX2" fmla="*/ 355 w 8099"/>
                  <a:gd name="connsiteY2" fmla="*/ 1541 h 5288"/>
                  <a:gd name="connsiteX3" fmla="*/ 136 w 8099"/>
                  <a:gd name="connsiteY3" fmla="*/ 4382 h 5288"/>
                  <a:gd name="connsiteX4" fmla="*/ 1408 w 8099"/>
                  <a:gd name="connsiteY4" fmla="*/ 5242 h 5288"/>
                  <a:gd name="connsiteX5" fmla="*/ 7569 w 8099"/>
                  <a:gd name="connsiteY5" fmla="*/ 2859 h 5288"/>
                  <a:gd name="connsiteX6" fmla="*/ 8100 w 8099"/>
                  <a:gd name="connsiteY6" fmla="*/ 1272 h 5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099" h="5288">
                    <a:moveTo>
                      <a:pt x="8100" y="1272"/>
                    </a:moveTo>
                    <a:cubicBezTo>
                      <a:pt x="7642" y="933"/>
                      <a:pt x="7219" y="403"/>
                      <a:pt x="6731" y="287"/>
                    </a:cubicBezTo>
                    <a:cubicBezTo>
                      <a:pt x="4437" y="-205"/>
                      <a:pt x="2096" y="-226"/>
                      <a:pt x="355" y="1541"/>
                    </a:cubicBezTo>
                    <a:cubicBezTo>
                      <a:pt x="-176" y="2063"/>
                      <a:pt x="12" y="3433"/>
                      <a:pt x="136" y="4382"/>
                    </a:cubicBezTo>
                    <a:cubicBezTo>
                      <a:pt x="188" y="4733"/>
                      <a:pt x="941" y="5191"/>
                      <a:pt x="1408" y="5242"/>
                    </a:cubicBezTo>
                    <a:cubicBezTo>
                      <a:pt x="3855" y="5551"/>
                      <a:pt x="5759" y="4258"/>
                      <a:pt x="7569" y="2859"/>
                    </a:cubicBezTo>
                    <a:cubicBezTo>
                      <a:pt x="7937" y="2594"/>
                      <a:pt x="7929" y="1815"/>
                      <a:pt x="8100" y="1272"/>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046" name="Freeform 1045">
                <a:extLst>
                  <a:ext uri="{FF2B5EF4-FFF2-40B4-BE49-F238E27FC236}">
                    <a16:creationId xmlns:a16="http://schemas.microsoft.com/office/drawing/2014/main" id="{334DE9E9-9FBE-D900-B2A3-58F687944C8B}"/>
                  </a:ext>
                </a:extLst>
              </p:cNvPr>
              <p:cNvSpPr/>
              <p:nvPr/>
            </p:nvSpPr>
            <p:spPr>
              <a:xfrm>
                <a:off x="4540727" y="4253154"/>
                <a:ext cx="440" cy="2169"/>
              </a:xfrm>
              <a:custGeom>
                <a:avLst/>
                <a:gdLst>
                  <a:gd name="connsiteX0" fmla="*/ 441 w 440"/>
                  <a:gd name="connsiteY0" fmla="*/ 2170 h 2169"/>
                  <a:gd name="connsiteX1" fmla="*/ 0 w 440"/>
                  <a:gd name="connsiteY1" fmla="*/ 0 h 2169"/>
                  <a:gd name="connsiteX2" fmla="*/ 0 w 440"/>
                  <a:gd name="connsiteY2" fmla="*/ 0 h 2169"/>
                  <a:gd name="connsiteX3" fmla="*/ 441 w 440"/>
                  <a:gd name="connsiteY3" fmla="*/ 2170 h 2169"/>
                </a:gdLst>
                <a:ahLst/>
                <a:cxnLst>
                  <a:cxn ang="0">
                    <a:pos x="connsiteX0" y="connsiteY0"/>
                  </a:cxn>
                  <a:cxn ang="0">
                    <a:pos x="connsiteX1" y="connsiteY1"/>
                  </a:cxn>
                  <a:cxn ang="0">
                    <a:pos x="connsiteX2" y="connsiteY2"/>
                  </a:cxn>
                  <a:cxn ang="0">
                    <a:pos x="connsiteX3" y="connsiteY3"/>
                  </a:cxn>
                </a:cxnLst>
                <a:rect l="l" t="t" r="r" b="b"/>
                <a:pathLst>
                  <a:path w="440" h="2169">
                    <a:moveTo>
                      <a:pt x="441" y="2170"/>
                    </a:moveTo>
                    <a:cubicBezTo>
                      <a:pt x="282" y="1451"/>
                      <a:pt x="150" y="723"/>
                      <a:pt x="0" y="0"/>
                    </a:cubicBezTo>
                    <a:lnTo>
                      <a:pt x="0" y="0"/>
                    </a:lnTo>
                    <a:cubicBezTo>
                      <a:pt x="150" y="723"/>
                      <a:pt x="282" y="1451"/>
                      <a:pt x="441" y="2170"/>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047" name="Freeform 1046">
                <a:extLst>
                  <a:ext uri="{FF2B5EF4-FFF2-40B4-BE49-F238E27FC236}">
                    <a16:creationId xmlns:a16="http://schemas.microsoft.com/office/drawing/2014/main" id="{A6ED1481-D03B-420F-124D-4C3F2BE75834}"/>
                  </a:ext>
                </a:extLst>
              </p:cNvPr>
              <p:cNvSpPr/>
              <p:nvPr/>
            </p:nvSpPr>
            <p:spPr>
              <a:xfrm>
                <a:off x="4536324" y="4252585"/>
                <a:ext cx="1904" cy="1711"/>
              </a:xfrm>
              <a:custGeom>
                <a:avLst/>
                <a:gdLst>
                  <a:gd name="connsiteX0" fmla="*/ 1904 w 1904"/>
                  <a:gd name="connsiteY0" fmla="*/ 1712 h 1711"/>
                  <a:gd name="connsiteX1" fmla="*/ 0 w 1904"/>
                  <a:gd name="connsiteY1" fmla="*/ 0 h 1711"/>
                  <a:gd name="connsiteX2" fmla="*/ 1904 w 1904"/>
                  <a:gd name="connsiteY2" fmla="*/ 1712 h 1711"/>
                </a:gdLst>
                <a:ahLst/>
                <a:cxnLst>
                  <a:cxn ang="0">
                    <a:pos x="connsiteX0" y="connsiteY0"/>
                  </a:cxn>
                  <a:cxn ang="0">
                    <a:pos x="connsiteX1" y="connsiteY1"/>
                  </a:cxn>
                  <a:cxn ang="0">
                    <a:pos x="connsiteX2" y="connsiteY2"/>
                  </a:cxn>
                </a:cxnLst>
                <a:rect l="l" t="t" r="r" b="b"/>
                <a:pathLst>
                  <a:path w="1904" h="1711">
                    <a:moveTo>
                      <a:pt x="1904" y="1712"/>
                    </a:moveTo>
                    <a:cubicBezTo>
                      <a:pt x="1181" y="1237"/>
                      <a:pt x="522" y="702"/>
                      <a:pt x="0" y="0"/>
                    </a:cubicBezTo>
                    <a:cubicBezTo>
                      <a:pt x="518" y="702"/>
                      <a:pt x="1181" y="1237"/>
                      <a:pt x="1904" y="1712"/>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048" name="Freeform 1047">
                <a:extLst>
                  <a:ext uri="{FF2B5EF4-FFF2-40B4-BE49-F238E27FC236}">
                    <a16:creationId xmlns:a16="http://schemas.microsoft.com/office/drawing/2014/main" id="{1B50618B-9558-68B5-F5C0-3EE0134CCFD6}"/>
                  </a:ext>
                </a:extLst>
              </p:cNvPr>
              <p:cNvSpPr/>
              <p:nvPr/>
            </p:nvSpPr>
            <p:spPr>
              <a:xfrm>
                <a:off x="4521830" y="4265144"/>
                <a:ext cx="252" cy="325"/>
              </a:xfrm>
              <a:custGeom>
                <a:avLst/>
                <a:gdLst>
                  <a:gd name="connsiteX0" fmla="*/ 0 w 252"/>
                  <a:gd name="connsiteY0" fmla="*/ 0 h 325"/>
                  <a:gd name="connsiteX1" fmla="*/ 252 w 252"/>
                  <a:gd name="connsiteY1" fmla="*/ 325 h 325"/>
                  <a:gd name="connsiteX2" fmla="*/ 0 w 252"/>
                  <a:gd name="connsiteY2" fmla="*/ 0 h 325"/>
                </a:gdLst>
                <a:ahLst/>
                <a:cxnLst>
                  <a:cxn ang="0">
                    <a:pos x="connsiteX0" y="connsiteY0"/>
                  </a:cxn>
                  <a:cxn ang="0">
                    <a:pos x="connsiteX1" y="connsiteY1"/>
                  </a:cxn>
                  <a:cxn ang="0">
                    <a:pos x="connsiteX2" y="connsiteY2"/>
                  </a:cxn>
                </a:cxnLst>
                <a:rect l="l" t="t" r="r" b="b"/>
                <a:pathLst>
                  <a:path w="252" h="325">
                    <a:moveTo>
                      <a:pt x="0" y="0"/>
                    </a:moveTo>
                    <a:cubicBezTo>
                      <a:pt x="77" y="98"/>
                      <a:pt x="171" y="214"/>
                      <a:pt x="252" y="325"/>
                    </a:cubicBezTo>
                    <a:cubicBezTo>
                      <a:pt x="167" y="214"/>
                      <a:pt x="73" y="94"/>
                      <a:pt x="0" y="0"/>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049" name="Freeform 1048">
                <a:extLst>
                  <a:ext uri="{FF2B5EF4-FFF2-40B4-BE49-F238E27FC236}">
                    <a16:creationId xmlns:a16="http://schemas.microsoft.com/office/drawing/2014/main" id="{FE99CAD2-A2E8-A13F-398A-DC64A931A2A2}"/>
                  </a:ext>
                </a:extLst>
              </p:cNvPr>
              <p:cNvSpPr/>
              <p:nvPr/>
            </p:nvSpPr>
            <p:spPr>
              <a:xfrm>
                <a:off x="4538587" y="4254549"/>
                <a:ext cx="2306" cy="1172"/>
              </a:xfrm>
              <a:custGeom>
                <a:avLst/>
                <a:gdLst>
                  <a:gd name="connsiteX0" fmla="*/ 2306 w 2306"/>
                  <a:gd name="connsiteY0" fmla="*/ 1172 h 1172"/>
                  <a:gd name="connsiteX1" fmla="*/ 0 w 2306"/>
                  <a:gd name="connsiteY1" fmla="*/ 0 h 1172"/>
                  <a:gd name="connsiteX2" fmla="*/ 2306 w 2306"/>
                  <a:gd name="connsiteY2" fmla="*/ 1172 h 1172"/>
                </a:gdLst>
                <a:ahLst/>
                <a:cxnLst>
                  <a:cxn ang="0">
                    <a:pos x="connsiteX0" y="connsiteY0"/>
                  </a:cxn>
                  <a:cxn ang="0">
                    <a:pos x="connsiteX1" y="connsiteY1"/>
                  </a:cxn>
                  <a:cxn ang="0">
                    <a:pos x="connsiteX2" y="connsiteY2"/>
                  </a:cxn>
                </a:cxnLst>
                <a:rect l="l" t="t" r="r" b="b"/>
                <a:pathLst>
                  <a:path w="2306" h="1172">
                    <a:moveTo>
                      <a:pt x="2306" y="1172"/>
                    </a:moveTo>
                    <a:cubicBezTo>
                      <a:pt x="1515" y="821"/>
                      <a:pt x="727" y="436"/>
                      <a:pt x="0" y="0"/>
                    </a:cubicBezTo>
                    <a:cubicBezTo>
                      <a:pt x="727" y="436"/>
                      <a:pt x="1506" y="821"/>
                      <a:pt x="2306" y="1172"/>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050" name="Freeform 1049">
                <a:extLst>
                  <a:ext uri="{FF2B5EF4-FFF2-40B4-BE49-F238E27FC236}">
                    <a16:creationId xmlns:a16="http://schemas.microsoft.com/office/drawing/2014/main" id="{F93F1AF8-A718-4553-5346-B3E2F150EC21}"/>
                  </a:ext>
                </a:extLst>
              </p:cNvPr>
              <p:cNvSpPr/>
              <p:nvPr/>
            </p:nvSpPr>
            <p:spPr>
              <a:xfrm>
                <a:off x="4542019" y="4283758"/>
                <a:ext cx="1775" cy="496"/>
              </a:xfrm>
              <a:custGeom>
                <a:avLst/>
                <a:gdLst>
                  <a:gd name="connsiteX0" fmla="*/ 0 w 1775"/>
                  <a:gd name="connsiteY0" fmla="*/ 0 h 496"/>
                  <a:gd name="connsiteX1" fmla="*/ 1776 w 1775"/>
                  <a:gd name="connsiteY1" fmla="*/ 496 h 496"/>
                  <a:gd name="connsiteX2" fmla="*/ 0 w 1775"/>
                  <a:gd name="connsiteY2" fmla="*/ 0 h 496"/>
                </a:gdLst>
                <a:ahLst/>
                <a:cxnLst>
                  <a:cxn ang="0">
                    <a:pos x="connsiteX0" y="connsiteY0"/>
                  </a:cxn>
                  <a:cxn ang="0">
                    <a:pos x="connsiteX1" y="connsiteY1"/>
                  </a:cxn>
                  <a:cxn ang="0">
                    <a:pos x="connsiteX2" y="connsiteY2"/>
                  </a:cxn>
                </a:cxnLst>
                <a:rect l="l" t="t" r="r" b="b"/>
                <a:pathLst>
                  <a:path w="1775" h="496">
                    <a:moveTo>
                      <a:pt x="0" y="0"/>
                    </a:moveTo>
                    <a:cubicBezTo>
                      <a:pt x="595" y="167"/>
                      <a:pt x="1172" y="342"/>
                      <a:pt x="1776" y="496"/>
                    </a:cubicBezTo>
                    <a:cubicBezTo>
                      <a:pt x="1172" y="338"/>
                      <a:pt x="595" y="167"/>
                      <a:pt x="0" y="0"/>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051" name="Freeform 1050">
                <a:extLst>
                  <a:ext uri="{FF2B5EF4-FFF2-40B4-BE49-F238E27FC236}">
                    <a16:creationId xmlns:a16="http://schemas.microsoft.com/office/drawing/2014/main" id="{EC674861-304E-9D68-3DBD-4F86C1279098}"/>
                  </a:ext>
                </a:extLst>
              </p:cNvPr>
              <p:cNvSpPr/>
              <p:nvPr/>
            </p:nvSpPr>
            <p:spPr>
              <a:xfrm>
                <a:off x="4508651" y="4248849"/>
                <a:ext cx="42" cy="30"/>
              </a:xfrm>
              <a:custGeom>
                <a:avLst/>
                <a:gdLst>
                  <a:gd name="connsiteX0" fmla="*/ 43 w 42"/>
                  <a:gd name="connsiteY0" fmla="*/ 31 h 30"/>
                  <a:gd name="connsiteX1" fmla="*/ 13 w 42"/>
                  <a:gd name="connsiteY1" fmla="*/ 1 h 30"/>
                  <a:gd name="connsiteX2" fmla="*/ 0 w 42"/>
                  <a:gd name="connsiteY2" fmla="*/ 1 h 30"/>
                  <a:gd name="connsiteX3" fmla="*/ 43 w 42"/>
                  <a:gd name="connsiteY3" fmla="*/ 31 h 30"/>
                </a:gdLst>
                <a:ahLst/>
                <a:cxnLst>
                  <a:cxn ang="0">
                    <a:pos x="connsiteX0" y="connsiteY0"/>
                  </a:cxn>
                  <a:cxn ang="0">
                    <a:pos x="connsiteX1" y="connsiteY1"/>
                  </a:cxn>
                  <a:cxn ang="0">
                    <a:pos x="connsiteX2" y="connsiteY2"/>
                  </a:cxn>
                  <a:cxn ang="0">
                    <a:pos x="connsiteX3" y="connsiteY3"/>
                  </a:cxn>
                </a:cxnLst>
                <a:rect l="l" t="t" r="r" b="b"/>
                <a:pathLst>
                  <a:path w="42" h="30">
                    <a:moveTo>
                      <a:pt x="43" y="31"/>
                    </a:moveTo>
                    <a:cubicBezTo>
                      <a:pt x="43" y="18"/>
                      <a:pt x="21" y="1"/>
                      <a:pt x="13" y="1"/>
                    </a:cubicBezTo>
                    <a:lnTo>
                      <a:pt x="0" y="1"/>
                    </a:lnTo>
                    <a:cubicBezTo>
                      <a:pt x="21" y="-4"/>
                      <a:pt x="43" y="13"/>
                      <a:pt x="43" y="31"/>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052" name="Freeform 1051">
                <a:extLst>
                  <a:ext uri="{FF2B5EF4-FFF2-40B4-BE49-F238E27FC236}">
                    <a16:creationId xmlns:a16="http://schemas.microsoft.com/office/drawing/2014/main" id="{9CA6072E-0E3B-58CD-E486-0DCA50F1ADF4}"/>
                  </a:ext>
                </a:extLst>
              </p:cNvPr>
              <p:cNvSpPr/>
              <p:nvPr/>
            </p:nvSpPr>
            <p:spPr>
              <a:xfrm>
                <a:off x="5079875" y="4740289"/>
                <a:ext cx="6342" cy="7926"/>
              </a:xfrm>
              <a:custGeom>
                <a:avLst/>
                <a:gdLst>
                  <a:gd name="connsiteX0" fmla="*/ 6337 w 6342"/>
                  <a:gd name="connsiteY0" fmla="*/ 4939 h 7926"/>
                  <a:gd name="connsiteX1" fmla="*/ 3166 w 6342"/>
                  <a:gd name="connsiteY1" fmla="*/ 1 h 7926"/>
                  <a:gd name="connsiteX2" fmla="*/ 59 w 6342"/>
                  <a:gd name="connsiteY2" fmla="*/ 4981 h 7926"/>
                  <a:gd name="connsiteX3" fmla="*/ 3328 w 6342"/>
                  <a:gd name="connsiteY3" fmla="*/ 7900 h 7926"/>
                  <a:gd name="connsiteX4" fmla="*/ 6337 w 6342"/>
                  <a:gd name="connsiteY4" fmla="*/ 4939 h 79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42" h="7926">
                    <a:moveTo>
                      <a:pt x="6337" y="4939"/>
                    </a:moveTo>
                    <a:cubicBezTo>
                      <a:pt x="6165" y="2243"/>
                      <a:pt x="4753" y="48"/>
                      <a:pt x="3166" y="1"/>
                    </a:cubicBezTo>
                    <a:cubicBezTo>
                      <a:pt x="1488" y="-46"/>
                      <a:pt x="-356" y="2765"/>
                      <a:pt x="59" y="4981"/>
                    </a:cubicBezTo>
                    <a:cubicBezTo>
                      <a:pt x="380" y="6693"/>
                      <a:pt x="1625" y="7630"/>
                      <a:pt x="3328" y="7900"/>
                    </a:cubicBezTo>
                    <a:cubicBezTo>
                      <a:pt x="4963" y="8144"/>
                      <a:pt x="6448" y="6650"/>
                      <a:pt x="6337" y="4939"/>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053" name="Freeform 1052">
                <a:extLst>
                  <a:ext uri="{FF2B5EF4-FFF2-40B4-BE49-F238E27FC236}">
                    <a16:creationId xmlns:a16="http://schemas.microsoft.com/office/drawing/2014/main" id="{C62EE451-621E-41B2-38FE-A263E387B960}"/>
                  </a:ext>
                </a:extLst>
              </p:cNvPr>
              <p:cNvSpPr/>
              <p:nvPr/>
            </p:nvSpPr>
            <p:spPr>
              <a:xfrm>
                <a:off x="4928029" y="4669851"/>
                <a:ext cx="4976" cy="3820"/>
              </a:xfrm>
              <a:custGeom>
                <a:avLst/>
                <a:gdLst>
                  <a:gd name="connsiteX0" fmla="*/ 2283 w 4976"/>
                  <a:gd name="connsiteY0" fmla="*/ 3509 h 3820"/>
                  <a:gd name="connsiteX1" fmla="*/ 4953 w 4976"/>
                  <a:gd name="connsiteY1" fmla="*/ 2456 h 3820"/>
                  <a:gd name="connsiteX2" fmla="*/ 4410 w 4976"/>
                  <a:gd name="connsiteY2" fmla="*/ 1019 h 3820"/>
                  <a:gd name="connsiteX3" fmla="*/ 7 w 4976"/>
                  <a:gd name="connsiteY3" fmla="*/ 0 h 3820"/>
                  <a:gd name="connsiteX4" fmla="*/ 2283 w 4976"/>
                  <a:gd name="connsiteY4" fmla="*/ 3509 h 38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76" h="3820">
                    <a:moveTo>
                      <a:pt x="2283" y="3509"/>
                    </a:moveTo>
                    <a:cubicBezTo>
                      <a:pt x="3614" y="4138"/>
                      <a:pt x="4585" y="3826"/>
                      <a:pt x="4953" y="2456"/>
                    </a:cubicBezTo>
                    <a:cubicBezTo>
                      <a:pt x="5073" y="2037"/>
                      <a:pt x="4713" y="1104"/>
                      <a:pt x="4410" y="1019"/>
                    </a:cubicBezTo>
                    <a:cubicBezTo>
                      <a:pt x="2963" y="574"/>
                      <a:pt x="1479" y="304"/>
                      <a:pt x="7" y="0"/>
                    </a:cubicBezTo>
                    <a:cubicBezTo>
                      <a:pt x="-83" y="1682"/>
                      <a:pt x="751" y="2807"/>
                      <a:pt x="2283" y="3509"/>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054" name="Freeform 1053">
                <a:extLst>
                  <a:ext uri="{FF2B5EF4-FFF2-40B4-BE49-F238E27FC236}">
                    <a16:creationId xmlns:a16="http://schemas.microsoft.com/office/drawing/2014/main" id="{1613465D-1BA3-7211-727F-756F9F97E905}"/>
                  </a:ext>
                </a:extLst>
              </p:cNvPr>
              <p:cNvSpPr/>
              <p:nvPr/>
            </p:nvSpPr>
            <p:spPr>
              <a:xfrm>
                <a:off x="4484783" y="4271139"/>
                <a:ext cx="797846" cy="465734"/>
              </a:xfrm>
              <a:custGeom>
                <a:avLst/>
                <a:gdLst>
                  <a:gd name="connsiteX0" fmla="*/ 797804 w 797846"/>
                  <a:gd name="connsiteY0" fmla="*/ 132784 h 465734"/>
                  <a:gd name="connsiteX1" fmla="*/ 788279 w 797846"/>
                  <a:gd name="connsiteY1" fmla="*/ 124449 h 465734"/>
                  <a:gd name="connsiteX2" fmla="*/ 777786 w 797846"/>
                  <a:gd name="connsiteY2" fmla="*/ 88491 h 465734"/>
                  <a:gd name="connsiteX3" fmla="*/ 734336 w 797846"/>
                  <a:gd name="connsiteY3" fmla="*/ 125963 h 465734"/>
                  <a:gd name="connsiteX4" fmla="*/ 687900 w 797846"/>
                  <a:gd name="connsiteY4" fmla="*/ 127448 h 465734"/>
                  <a:gd name="connsiteX5" fmla="*/ 662782 w 797846"/>
                  <a:gd name="connsiteY5" fmla="*/ 140341 h 465734"/>
                  <a:gd name="connsiteX6" fmla="*/ 662632 w 797846"/>
                  <a:gd name="connsiteY6" fmla="*/ 140662 h 465734"/>
                  <a:gd name="connsiteX7" fmla="*/ 662897 w 797846"/>
                  <a:gd name="connsiteY7" fmla="*/ 140585 h 465734"/>
                  <a:gd name="connsiteX8" fmla="*/ 664121 w 797846"/>
                  <a:gd name="connsiteY8" fmla="*/ 141672 h 465734"/>
                  <a:gd name="connsiteX9" fmla="*/ 663629 w 797846"/>
                  <a:gd name="connsiteY9" fmla="*/ 151090 h 465734"/>
                  <a:gd name="connsiteX10" fmla="*/ 648994 w 797846"/>
                  <a:gd name="connsiteY10" fmla="*/ 156790 h 465734"/>
                  <a:gd name="connsiteX11" fmla="*/ 642400 w 797846"/>
                  <a:gd name="connsiteY11" fmla="*/ 155348 h 465734"/>
                  <a:gd name="connsiteX12" fmla="*/ 621270 w 797846"/>
                  <a:gd name="connsiteY12" fmla="*/ 165014 h 465734"/>
                  <a:gd name="connsiteX13" fmla="*/ 622028 w 797846"/>
                  <a:gd name="connsiteY13" fmla="*/ 166003 h 465734"/>
                  <a:gd name="connsiteX14" fmla="*/ 620701 w 797846"/>
                  <a:gd name="connsiteY14" fmla="*/ 168630 h 465734"/>
                  <a:gd name="connsiteX15" fmla="*/ 602652 w 797846"/>
                  <a:gd name="connsiteY15" fmla="*/ 177843 h 465734"/>
                  <a:gd name="connsiteX16" fmla="*/ 588818 w 797846"/>
                  <a:gd name="connsiteY16" fmla="*/ 184022 h 465734"/>
                  <a:gd name="connsiteX17" fmla="*/ 573777 w 797846"/>
                  <a:gd name="connsiteY17" fmla="*/ 187852 h 465734"/>
                  <a:gd name="connsiteX18" fmla="*/ 568454 w 797846"/>
                  <a:gd name="connsiteY18" fmla="*/ 184625 h 465734"/>
                  <a:gd name="connsiteX19" fmla="*/ 569074 w 797846"/>
                  <a:gd name="connsiteY19" fmla="*/ 178750 h 465734"/>
                  <a:gd name="connsiteX20" fmla="*/ 570443 w 797846"/>
                  <a:gd name="connsiteY20" fmla="*/ 177800 h 465734"/>
                  <a:gd name="connsiteX21" fmla="*/ 574427 w 797846"/>
                  <a:gd name="connsiteY21" fmla="*/ 177077 h 465734"/>
                  <a:gd name="connsiteX22" fmla="*/ 574367 w 797846"/>
                  <a:gd name="connsiteY22" fmla="*/ 176996 h 465734"/>
                  <a:gd name="connsiteX23" fmla="*/ 571808 w 797846"/>
                  <a:gd name="connsiteY23" fmla="*/ 177548 h 465734"/>
                  <a:gd name="connsiteX24" fmla="*/ 573028 w 797846"/>
                  <a:gd name="connsiteY24" fmla="*/ 174976 h 465734"/>
                  <a:gd name="connsiteX25" fmla="*/ 571796 w 797846"/>
                  <a:gd name="connsiteY25" fmla="*/ 173140 h 465734"/>
                  <a:gd name="connsiteX26" fmla="*/ 583944 w 797846"/>
                  <a:gd name="connsiteY26" fmla="*/ 151959 h 465734"/>
                  <a:gd name="connsiteX27" fmla="*/ 582138 w 797846"/>
                  <a:gd name="connsiteY27" fmla="*/ 141954 h 465734"/>
                  <a:gd name="connsiteX28" fmla="*/ 575317 w 797846"/>
                  <a:gd name="connsiteY28" fmla="*/ 138899 h 465734"/>
                  <a:gd name="connsiteX29" fmla="*/ 570935 w 797846"/>
                  <a:gd name="connsiteY29" fmla="*/ 141496 h 465734"/>
                  <a:gd name="connsiteX30" fmla="*/ 568030 w 797846"/>
                  <a:gd name="connsiteY30" fmla="*/ 141574 h 465734"/>
                  <a:gd name="connsiteX31" fmla="*/ 567983 w 797846"/>
                  <a:gd name="connsiteY31" fmla="*/ 140119 h 465734"/>
                  <a:gd name="connsiteX32" fmla="*/ 573135 w 797846"/>
                  <a:gd name="connsiteY32" fmla="*/ 133371 h 465734"/>
                  <a:gd name="connsiteX33" fmla="*/ 574847 w 797846"/>
                  <a:gd name="connsiteY33" fmla="*/ 118787 h 465734"/>
                  <a:gd name="connsiteX34" fmla="*/ 571244 w 797846"/>
                  <a:gd name="connsiteY34" fmla="*/ 113178 h 465734"/>
                  <a:gd name="connsiteX35" fmla="*/ 562891 w 797846"/>
                  <a:gd name="connsiteY35" fmla="*/ 107289 h 465734"/>
                  <a:gd name="connsiteX36" fmla="*/ 560174 w 797846"/>
                  <a:gd name="connsiteY36" fmla="*/ 103639 h 465734"/>
                  <a:gd name="connsiteX37" fmla="*/ 559634 w 797846"/>
                  <a:gd name="connsiteY37" fmla="*/ 103832 h 465734"/>
                  <a:gd name="connsiteX38" fmla="*/ 559476 w 797846"/>
                  <a:gd name="connsiteY38" fmla="*/ 103699 h 465734"/>
                  <a:gd name="connsiteX39" fmla="*/ 551692 w 797846"/>
                  <a:gd name="connsiteY39" fmla="*/ 111731 h 465734"/>
                  <a:gd name="connsiteX40" fmla="*/ 544910 w 797846"/>
                  <a:gd name="connsiteY40" fmla="*/ 116301 h 465734"/>
                  <a:gd name="connsiteX41" fmla="*/ 537105 w 797846"/>
                  <a:gd name="connsiteY41" fmla="*/ 122159 h 465734"/>
                  <a:gd name="connsiteX42" fmla="*/ 528594 w 797846"/>
                  <a:gd name="connsiteY42" fmla="*/ 152815 h 465734"/>
                  <a:gd name="connsiteX43" fmla="*/ 515410 w 797846"/>
                  <a:gd name="connsiteY43" fmla="*/ 176957 h 465734"/>
                  <a:gd name="connsiteX44" fmla="*/ 508846 w 797846"/>
                  <a:gd name="connsiteY44" fmla="*/ 174197 h 465734"/>
                  <a:gd name="connsiteX45" fmla="*/ 512158 w 797846"/>
                  <a:gd name="connsiteY45" fmla="*/ 146148 h 465734"/>
                  <a:gd name="connsiteX46" fmla="*/ 518581 w 797846"/>
                  <a:gd name="connsiteY46" fmla="*/ 128698 h 465734"/>
                  <a:gd name="connsiteX47" fmla="*/ 518277 w 797846"/>
                  <a:gd name="connsiteY47" fmla="*/ 120473 h 465734"/>
                  <a:gd name="connsiteX48" fmla="*/ 518448 w 797846"/>
                  <a:gd name="connsiteY48" fmla="*/ 117238 h 465734"/>
                  <a:gd name="connsiteX49" fmla="*/ 519265 w 797846"/>
                  <a:gd name="connsiteY49" fmla="*/ 115788 h 465734"/>
                  <a:gd name="connsiteX50" fmla="*/ 549125 w 797846"/>
                  <a:gd name="connsiteY50" fmla="*/ 99639 h 465734"/>
                  <a:gd name="connsiteX51" fmla="*/ 559476 w 797846"/>
                  <a:gd name="connsiteY51" fmla="*/ 103699 h 465734"/>
                  <a:gd name="connsiteX52" fmla="*/ 559955 w 797846"/>
                  <a:gd name="connsiteY52" fmla="*/ 103297 h 465734"/>
                  <a:gd name="connsiteX53" fmla="*/ 560174 w 797846"/>
                  <a:gd name="connsiteY53" fmla="*/ 103639 h 465734"/>
                  <a:gd name="connsiteX54" fmla="*/ 569318 w 797846"/>
                  <a:gd name="connsiteY54" fmla="*/ 100687 h 465734"/>
                  <a:gd name="connsiteX55" fmla="*/ 571316 w 797846"/>
                  <a:gd name="connsiteY55" fmla="*/ 98132 h 465734"/>
                  <a:gd name="connsiteX56" fmla="*/ 572253 w 797846"/>
                  <a:gd name="connsiteY56" fmla="*/ 96831 h 465734"/>
                  <a:gd name="connsiteX57" fmla="*/ 571458 w 797846"/>
                  <a:gd name="connsiteY57" fmla="*/ 97940 h 465734"/>
                  <a:gd name="connsiteX58" fmla="*/ 547306 w 797846"/>
                  <a:gd name="connsiteY58" fmla="*/ 86309 h 465734"/>
                  <a:gd name="connsiteX59" fmla="*/ 554615 w 797846"/>
                  <a:gd name="connsiteY59" fmla="*/ 85774 h 465734"/>
                  <a:gd name="connsiteX60" fmla="*/ 541076 w 797846"/>
                  <a:gd name="connsiteY60" fmla="*/ 87105 h 465734"/>
                  <a:gd name="connsiteX61" fmla="*/ 527691 w 797846"/>
                  <a:gd name="connsiteY61" fmla="*/ 82432 h 465734"/>
                  <a:gd name="connsiteX62" fmla="*/ 525119 w 797846"/>
                  <a:gd name="connsiteY62" fmla="*/ 80224 h 465734"/>
                  <a:gd name="connsiteX63" fmla="*/ 521867 w 797846"/>
                  <a:gd name="connsiteY63" fmla="*/ 77302 h 465734"/>
                  <a:gd name="connsiteX64" fmla="*/ 524734 w 797846"/>
                  <a:gd name="connsiteY64" fmla="*/ 73241 h 465734"/>
                  <a:gd name="connsiteX65" fmla="*/ 523442 w 797846"/>
                  <a:gd name="connsiteY65" fmla="*/ 74785 h 465734"/>
                  <a:gd name="connsiteX66" fmla="*/ 516441 w 797846"/>
                  <a:gd name="connsiteY66" fmla="*/ 71414 h 465734"/>
                  <a:gd name="connsiteX67" fmla="*/ 495046 w 797846"/>
                  <a:gd name="connsiteY67" fmla="*/ 81384 h 465734"/>
                  <a:gd name="connsiteX68" fmla="*/ 483287 w 797846"/>
                  <a:gd name="connsiteY68" fmla="*/ 78842 h 465734"/>
                  <a:gd name="connsiteX69" fmla="*/ 474344 w 797846"/>
                  <a:gd name="connsiteY69" fmla="*/ 76583 h 465734"/>
                  <a:gd name="connsiteX70" fmla="*/ 474070 w 797846"/>
                  <a:gd name="connsiteY70" fmla="*/ 76925 h 465734"/>
                  <a:gd name="connsiteX71" fmla="*/ 473253 w 797846"/>
                  <a:gd name="connsiteY71" fmla="*/ 77041 h 465734"/>
                  <a:gd name="connsiteX72" fmla="*/ 472482 w 797846"/>
                  <a:gd name="connsiteY72" fmla="*/ 77935 h 465734"/>
                  <a:gd name="connsiteX73" fmla="*/ 472846 w 797846"/>
                  <a:gd name="connsiteY73" fmla="*/ 77092 h 465734"/>
                  <a:gd name="connsiteX74" fmla="*/ 473257 w 797846"/>
                  <a:gd name="connsiteY74" fmla="*/ 77041 h 465734"/>
                  <a:gd name="connsiteX75" fmla="*/ 473702 w 797846"/>
                  <a:gd name="connsiteY75" fmla="*/ 76519 h 465734"/>
                  <a:gd name="connsiteX76" fmla="*/ 474348 w 797846"/>
                  <a:gd name="connsiteY76" fmla="*/ 76583 h 465734"/>
                  <a:gd name="connsiteX77" fmla="*/ 491203 w 797846"/>
                  <a:gd name="connsiteY77" fmla="*/ 63669 h 465734"/>
                  <a:gd name="connsiteX78" fmla="*/ 496920 w 797846"/>
                  <a:gd name="connsiteY78" fmla="*/ 61572 h 465734"/>
                  <a:gd name="connsiteX79" fmla="*/ 462516 w 797846"/>
                  <a:gd name="connsiteY79" fmla="*/ 42235 h 465734"/>
                  <a:gd name="connsiteX80" fmla="*/ 445973 w 797846"/>
                  <a:gd name="connsiteY80" fmla="*/ 34566 h 465734"/>
                  <a:gd name="connsiteX81" fmla="*/ 391287 w 797846"/>
                  <a:gd name="connsiteY81" fmla="*/ 27185 h 465734"/>
                  <a:gd name="connsiteX82" fmla="*/ 70253 w 797846"/>
                  <a:gd name="connsiteY82" fmla="*/ 0 h 465734"/>
                  <a:gd name="connsiteX83" fmla="*/ 69290 w 797846"/>
                  <a:gd name="connsiteY83" fmla="*/ 9611 h 465734"/>
                  <a:gd name="connsiteX84" fmla="*/ 67168 w 797846"/>
                  <a:gd name="connsiteY84" fmla="*/ 12225 h 465734"/>
                  <a:gd name="connsiteX85" fmla="*/ 52349 w 797846"/>
                  <a:gd name="connsiteY85" fmla="*/ 10702 h 465734"/>
                  <a:gd name="connsiteX86" fmla="*/ 52349 w 797846"/>
                  <a:gd name="connsiteY86" fmla="*/ 10702 h 465734"/>
                  <a:gd name="connsiteX87" fmla="*/ 49110 w 797846"/>
                  <a:gd name="connsiteY87" fmla="*/ 8122 h 465734"/>
                  <a:gd name="connsiteX88" fmla="*/ 43278 w 797846"/>
                  <a:gd name="connsiteY88" fmla="*/ 6508 h 465734"/>
                  <a:gd name="connsiteX89" fmla="*/ 46140 w 797846"/>
                  <a:gd name="connsiteY89" fmla="*/ 4981 h 465734"/>
                  <a:gd name="connsiteX90" fmla="*/ 38661 w 797846"/>
                  <a:gd name="connsiteY90" fmla="*/ 15182 h 465734"/>
                  <a:gd name="connsiteX91" fmla="*/ 38768 w 797846"/>
                  <a:gd name="connsiteY91" fmla="*/ 37395 h 465734"/>
                  <a:gd name="connsiteX92" fmla="*/ 34086 w 797846"/>
                  <a:gd name="connsiteY92" fmla="*/ 64049 h 465734"/>
                  <a:gd name="connsiteX93" fmla="*/ 24154 w 797846"/>
                  <a:gd name="connsiteY93" fmla="*/ 91316 h 465734"/>
                  <a:gd name="connsiteX94" fmla="*/ 13641 w 797846"/>
                  <a:gd name="connsiteY94" fmla="*/ 116361 h 465734"/>
                  <a:gd name="connsiteX95" fmla="*/ 7676 w 797846"/>
                  <a:gd name="connsiteY95" fmla="*/ 139075 h 465734"/>
                  <a:gd name="connsiteX96" fmla="*/ 7928 w 797846"/>
                  <a:gd name="connsiteY96" fmla="*/ 144201 h 465734"/>
                  <a:gd name="connsiteX97" fmla="*/ 1540 w 797846"/>
                  <a:gd name="connsiteY97" fmla="*/ 170188 h 465734"/>
                  <a:gd name="connsiteX98" fmla="*/ 821 w 797846"/>
                  <a:gd name="connsiteY98" fmla="*/ 178331 h 465734"/>
                  <a:gd name="connsiteX99" fmla="*/ 2896 w 797846"/>
                  <a:gd name="connsiteY99" fmla="*/ 196538 h 465734"/>
                  <a:gd name="connsiteX100" fmla="*/ 2712 w 797846"/>
                  <a:gd name="connsiteY100" fmla="*/ 205007 h 465734"/>
                  <a:gd name="connsiteX101" fmla="*/ 3564 w 797846"/>
                  <a:gd name="connsiteY101" fmla="*/ 209970 h 465734"/>
                  <a:gd name="connsiteX102" fmla="*/ 9700 w 797846"/>
                  <a:gd name="connsiteY102" fmla="*/ 223963 h 465734"/>
                  <a:gd name="connsiteX103" fmla="*/ 13457 w 797846"/>
                  <a:gd name="connsiteY103" fmla="*/ 227189 h 465734"/>
                  <a:gd name="connsiteX104" fmla="*/ 15690 w 797846"/>
                  <a:gd name="connsiteY104" fmla="*/ 231725 h 465734"/>
                  <a:gd name="connsiteX105" fmla="*/ 13786 w 797846"/>
                  <a:gd name="connsiteY105" fmla="*/ 236458 h 465734"/>
                  <a:gd name="connsiteX106" fmla="*/ 13632 w 797846"/>
                  <a:gd name="connsiteY106" fmla="*/ 241434 h 465734"/>
                  <a:gd name="connsiteX107" fmla="*/ 15904 w 797846"/>
                  <a:gd name="connsiteY107" fmla="*/ 256056 h 465734"/>
                  <a:gd name="connsiteX108" fmla="*/ 16846 w 797846"/>
                  <a:gd name="connsiteY108" fmla="*/ 260973 h 465734"/>
                  <a:gd name="connsiteX109" fmla="*/ 25306 w 797846"/>
                  <a:gd name="connsiteY109" fmla="*/ 279608 h 465734"/>
                  <a:gd name="connsiteX110" fmla="*/ 27265 w 797846"/>
                  <a:gd name="connsiteY110" fmla="*/ 289446 h 465734"/>
                  <a:gd name="connsiteX111" fmla="*/ 31159 w 797846"/>
                  <a:gd name="connsiteY111" fmla="*/ 295890 h 465734"/>
                  <a:gd name="connsiteX112" fmla="*/ 56782 w 797846"/>
                  <a:gd name="connsiteY112" fmla="*/ 308937 h 465734"/>
                  <a:gd name="connsiteX113" fmla="*/ 67959 w 797846"/>
                  <a:gd name="connsiteY113" fmla="*/ 326871 h 465734"/>
                  <a:gd name="connsiteX114" fmla="*/ 68263 w 797846"/>
                  <a:gd name="connsiteY114" fmla="*/ 330041 h 465734"/>
                  <a:gd name="connsiteX115" fmla="*/ 102166 w 797846"/>
                  <a:gd name="connsiteY115" fmla="*/ 331946 h 465734"/>
                  <a:gd name="connsiteX116" fmla="*/ 168826 w 797846"/>
                  <a:gd name="connsiteY116" fmla="*/ 353662 h 465734"/>
                  <a:gd name="connsiteX117" fmla="*/ 204043 w 797846"/>
                  <a:gd name="connsiteY117" fmla="*/ 351415 h 465734"/>
                  <a:gd name="connsiteX118" fmla="*/ 229503 w 797846"/>
                  <a:gd name="connsiteY118" fmla="*/ 376127 h 465734"/>
                  <a:gd name="connsiteX119" fmla="*/ 251986 w 797846"/>
                  <a:gd name="connsiteY119" fmla="*/ 398614 h 465734"/>
                  <a:gd name="connsiteX120" fmla="*/ 272191 w 797846"/>
                  <a:gd name="connsiteY120" fmla="*/ 385871 h 465734"/>
                  <a:gd name="connsiteX121" fmla="*/ 294674 w 797846"/>
                  <a:gd name="connsiteY121" fmla="*/ 413590 h 465734"/>
                  <a:gd name="connsiteX122" fmla="*/ 308153 w 797846"/>
                  <a:gd name="connsiteY122" fmla="*/ 443548 h 465734"/>
                  <a:gd name="connsiteX123" fmla="*/ 329950 w 797846"/>
                  <a:gd name="connsiteY123" fmla="*/ 457648 h 465734"/>
                  <a:gd name="connsiteX124" fmla="*/ 331208 w 797846"/>
                  <a:gd name="connsiteY124" fmla="*/ 446984 h 465734"/>
                  <a:gd name="connsiteX125" fmla="*/ 334764 w 797846"/>
                  <a:gd name="connsiteY125" fmla="*/ 423548 h 465734"/>
                  <a:gd name="connsiteX126" fmla="*/ 348560 w 797846"/>
                  <a:gd name="connsiteY126" fmla="*/ 409662 h 465734"/>
                  <a:gd name="connsiteX127" fmla="*/ 369712 w 797846"/>
                  <a:gd name="connsiteY127" fmla="*/ 399636 h 465734"/>
                  <a:gd name="connsiteX128" fmla="*/ 384962 w 797846"/>
                  <a:gd name="connsiteY128" fmla="*/ 392820 h 465734"/>
                  <a:gd name="connsiteX129" fmla="*/ 398304 w 797846"/>
                  <a:gd name="connsiteY129" fmla="*/ 393800 h 465734"/>
                  <a:gd name="connsiteX130" fmla="*/ 408266 w 797846"/>
                  <a:gd name="connsiteY130" fmla="*/ 394266 h 465734"/>
                  <a:gd name="connsiteX131" fmla="*/ 417274 w 797846"/>
                  <a:gd name="connsiteY131" fmla="*/ 396436 h 465734"/>
                  <a:gd name="connsiteX132" fmla="*/ 433744 w 797846"/>
                  <a:gd name="connsiteY132" fmla="*/ 401964 h 465734"/>
                  <a:gd name="connsiteX133" fmla="*/ 442914 w 797846"/>
                  <a:gd name="connsiteY133" fmla="*/ 398353 h 465734"/>
                  <a:gd name="connsiteX134" fmla="*/ 445233 w 797846"/>
                  <a:gd name="connsiteY134" fmla="*/ 388733 h 465734"/>
                  <a:gd name="connsiteX135" fmla="*/ 450488 w 797846"/>
                  <a:gd name="connsiteY135" fmla="*/ 383042 h 465734"/>
                  <a:gd name="connsiteX136" fmla="*/ 457176 w 797846"/>
                  <a:gd name="connsiteY136" fmla="*/ 381865 h 465734"/>
                  <a:gd name="connsiteX137" fmla="*/ 481036 w 797846"/>
                  <a:gd name="connsiteY137" fmla="*/ 382126 h 465734"/>
                  <a:gd name="connsiteX138" fmla="*/ 504186 w 797846"/>
                  <a:gd name="connsiteY138" fmla="*/ 390633 h 465734"/>
                  <a:gd name="connsiteX139" fmla="*/ 512149 w 797846"/>
                  <a:gd name="connsiteY139" fmla="*/ 391570 h 465734"/>
                  <a:gd name="connsiteX140" fmla="*/ 518431 w 797846"/>
                  <a:gd name="connsiteY140" fmla="*/ 388964 h 465734"/>
                  <a:gd name="connsiteX141" fmla="*/ 524687 w 797846"/>
                  <a:gd name="connsiteY141" fmla="*/ 390535 h 465734"/>
                  <a:gd name="connsiteX142" fmla="*/ 535308 w 797846"/>
                  <a:gd name="connsiteY142" fmla="*/ 403890 h 465734"/>
                  <a:gd name="connsiteX143" fmla="*/ 536416 w 797846"/>
                  <a:gd name="connsiteY143" fmla="*/ 411930 h 465734"/>
                  <a:gd name="connsiteX144" fmla="*/ 534717 w 797846"/>
                  <a:gd name="connsiteY144" fmla="*/ 416787 h 465734"/>
                  <a:gd name="connsiteX145" fmla="*/ 535723 w 797846"/>
                  <a:gd name="connsiteY145" fmla="*/ 426274 h 465734"/>
                  <a:gd name="connsiteX146" fmla="*/ 546930 w 797846"/>
                  <a:gd name="connsiteY146" fmla="*/ 452825 h 465734"/>
                  <a:gd name="connsiteX147" fmla="*/ 554919 w 797846"/>
                  <a:gd name="connsiteY147" fmla="*/ 463767 h 465734"/>
                  <a:gd name="connsiteX148" fmla="*/ 565283 w 797846"/>
                  <a:gd name="connsiteY148" fmla="*/ 462757 h 465734"/>
                  <a:gd name="connsiteX149" fmla="*/ 572797 w 797846"/>
                  <a:gd name="connsiteY149" fmla="*/ 440249 h 465734"/>
                  <a:gd name="connsiteX150" fmla="*/ 572621 w 797846"/>
                  <a:gd name="connsiteY150" fmla="*/ 436877 h 465734"/>
                  <a:gd name="connsiteX151" fmla="*/ 568484 w 797846"/>
                  <a:gd name="connsiteY151" fmla="*/ 423890 h 465734"/>
                  <a:gd name="connsiteX152" fmla="*/ 566964 w 797846"/>
                  <a:gd name="connsiteY152" fmla="*/ 410432 h 465734"/>
                  <a:gd name="connsiteX153" fmla="*/ 566464 w 797846"/>
                  <a:gd name="connsiteY153" fmla="*/ 408815 h 465734"/>
                  <a:gd name="connsiteX154" fmla="*/ 563186 w 797846"/>
                  <a:gd name="connsiteY154" fmla="*/ 368309 h 465734"/>
                  <a:gd name="connsiteX155" fmla="*/ 565463 w 797846"/>
                  <a:gd name="connsiteY155" fmla="*/ 362015 h 465734"/>
                  <a:gd name="connsiteX156" fmla="*/ 586469 w 797846"/>
                  <a:gd name="connsiteY156" fmla="*/ 345365 h 465734"/>
                  <a:gd name="connsiteX157" fmla="*/ 589703 w 797846"/>
                  <a:gd name="connsiteY157" fmla="*/ 344222 h 465734"/>
                  <a:gd name="connsiteX158" fmla="*/ 597894 w 797846"/>
                  <a:gd name="connsiteY158" fmla="*/ 338287 h 465734"/>
                  <a:gd name="connsiteX159" fmla="*/ 603174 w 797846"/>
                  <a:gd name="connsiteY159" fmla="*/ 331578 h 465734"/>
                  <a:gd name="connsiteX160" fmla="*/ 608433 w 797846"/>
                  <a:gd name="connsiteY160" fmla="*/ 327478 h 465734"/>
                  <a:gd name="connsiteX161" fmla="*/ 618369 w 797846"/>
                  <a:gd name="connsiteY161" fmla="*/ 321145 h 465734"/>
                  <a:gd name="connsiteX162" fmla="*/ 634634 w 797846"/>
                  <a:gd name="connsiteY162" fmla="*/ 312240 h 465734"/>
                  <a:gd name="connsiteX163" fmla="*/ 639551 w 797846"/>
                  <a:gd name="connsiteY163" fmla="*/ 306155 h 465734"/>
                  <a:gd name="connsiteX164" fmla="*/ 642636 w 797846"/>
                  <a:gd name="connsiteY164" fmla="*/ 302612 h 465734"/>
                  <a:gd name="connsiteX165" fmla="*/ 647993 w 797846"/>
                  <a:gd name="connsiteY165" fmla="*/ 298496 h 465734"/>
                  <a:gd name="connsiteX166" fmla="*/ 649166 w 797846"/>
                  <a:gd name="connsiteY166" fmla="*/ 293939 h 465734"/>
                  <a:gd name="connsiteX167" fmla="*/ 647967 w 797846"/>
                  <a:gd name="connsiteY167" fmla="*/ 286253 h 465734"/>
                  <a:gd name="connsiteX168" fmla="*/ 647908 w 797846"/>
                  <a:gd name="connsiteY168" fmla="*/ 273228 h 465734"/>
                  <a:gd name="connsiteX169" fmla="*/ 646598 w 797846"/>
                  <a:gd name="connsiteY169" fmla="*/ 268358 h 465734"/>
                  <a:gd name="connsiteX170" fmla="*/ 647792 w 797846"/>
                  <a:gd name="connsiteY170" fmla="*/ 253228 h 465734"/>
                  <a:gd name="connsiteX171" fmla="*/ 649114 w 797846"/>
                  <a:gd name="connsiteY171" fmla="*/ 252594 h 465734"/>
                  <a:gd name="connsiteX172" fmla="*/ 650603 w 797846"/>
                  <a:gd name="connsiteY172" fmla="*/ 253146 h 465734"/>
                  <a:gd name="connsiteX173" fmla="*/ 652589 w 797846"/>
                  <a:gd name="connsiteY173" fmla="*/ 260960 h 465734"/>
                  <a:gd name="connsiteX174" fmla="*/ 654532 w 797846"/>
                  <a:gd name="connsiteY174" fmla="*/ 263275 h 465734"/>
                  <a:gd name="connsiteX175" fmla="*/ 655999 w 797846"/>
                  <a:gd name="connsiteY175" fmla="*/ 262607 h 465734"/>
                  <a:gd name="connsiteX176" fmla="*/ 664617 w 797846"/>
                  <a:gd name="connsiteY176" fmla="*/ 249980 h 465734"/>
                  <a:gd name="connsiteX177" fmla="*/ 666333 w 797846"/>
                  <a:gd name="connsiteY177" fmla="*/ 243484 h 465734"/>
                  <a:gd name="connsiteX178" fmla="*/ 666496 w 797846"/>
                  <a:gd name="connsiteY178" fmla="*/ 238392 h 465734"/>
                  <a:gd name="connsiteX179" fmla="*/ 668832 w 797846"/>
                  <a:gd name="connsiteY179" fmla="*/ 236522 h 465734"/>
                  <a:gd name="connsiteX180" fmla="*/ 676137 w 797846"/>
                  <a:gd name="connsiteY180" fmla="*/ 232727 h 465734"/>
                  <a:gd name="connsiteX181" fmla="*/ 685765 w 797846"/>
                  <a:gd name="connsiteY181" fmla="*/ 214955 h 465734"/>
                  <a:gd name="connsiteX182" fmla="*/ 695187 w 797846"/>
                  <a:gd name="connsiteY182" fmla="*/ 207364 h 465734"/>
                  <a:gd name="connsiteX183" fmla="*/ 705256 w 797846"/>
                  <a:gd name="connsiteY183" fmla="*/ 205631 h 465734"/>
                  <a:gd name="connsiteX184" fmla="*/ 709753 w 797846"/>
                  <a:gd name="connsiteY184" fmla="*/ 203325 h 465734"/>
                  <a:gd name="connsiteX185" fmla="*/ 710575 w 797846"/>
                  <a:gd name="connsiteY185" fmla="*/ 201969 h 465734"/>
                  <a:gd name="connsiteX186" fmla="*/ 709736 w 797846"/>
                  <a:gd name="connsiteY186" fmla="*/ 200556 h 465734"/>
                  <a:gd name="connsiteX187" fmla="*/ 706475 w 797846"/>
                  <a:gd name="connsiteY187" fmla="*/ 199684 h 465734"/>
                  <a:gd name="connsiteX188" fmla="*/ 704661 w 797846"/>
                  <a:gd name="connsiteY188" fmla="*/ 197869 h 465734"/>
                  <a:gd name="connsiteX189" fmla="*/ 706270 w 797846"/>
                  <a:gd name="connsiteY189" fmla="*/ 197510 h 465734"/>
                  <a:gd name="connsiteX190" fmla="*/ 707960 w 797846"/>
                  <a:gd name="connsiteY190" fmla="*/ 197471 h 465734"/>
                  <a:gd name="connsiteX191" fmla="*/ 736613 w 797846"/>
                  <a:gd name="connsiteY191" fmla="*/ 194189 h 465734"/>
                  <a:gd name="connsiteX192" fmla="*/ 740875 w 797846"/>
                  <a:gd name="connsiteY192" fmla="*/ 191536 h 465734"/>
                  <a:gd name="connsiteX193" fmla="*/ 740045 w 797846"/>
                  <a:gd name="connsiteY193" fmla="*/ 184689 h 465734"/>
                  <a:gd name="connsiteX194" fmla="*/ 735808 w 797846"/>
                  <a:gd name="connsiteY194" fmla="*/ 176320 h 465734"/>
                  <a:gd name="connsiteX195" fmla="*/ 739724 w 797846"/>
                  <a:gd name="connsiteY195" fmla="*/ 165070 h 465734"/>
                  <a:gd name="connsiteX196" fmla="*/ 753858 w 797846"/>
                  <a:gd name="connsiteY196" fmla="*/ 150919 h 465734"/>
                  <a:gd name="connsiteX197" fmla="*/ 764260 w 797846"/>
                  <a:gd name="connsiteY197" fmla="*/ 145181 h 465734"/>
                  <a:gd name="connsiteX198" fmla="*/ 772099 w 797846"/>
                  <a:gd name="connsiteY198" fmla="*/ 142357 h 465734"/>
                  <a:gd name="connsiteX199" fmla="*/ 793751 w 797846"/>
                  <a:gd name="connsiteY199" fmla="*/ 138103 h 465734"/>
                  <a:gd name="connsiteX200" fmla="*/ 797556 w 797846"/>
                  <a:gd name="connsiteY200" fmla="*/ 133131 h 465734"/>
                  <a:gd name="connsiteX201" fmla="*/ 797846 w 797846"/>
                  <a:gd name="connsiteY201" fmla="*/ 132729 h 465734"/>
                  <a:gd name="connsiteX202" fmla="*/ 797804 w 797846"/>
                  <a:gd name="connsiteY202" fmla="*/ 132784 h 4657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Lst>
                <a:rect l="l" t="t" r="r" b="b"/>
                <a:pathLst>
                  <a:path w="797846" h="465734">
                    <a:moveTo>
                      <a:pt x="797804" y="132784"/>
                    </a:moveTo>
                    <a:cubicBezTo>
                      <a:pt x="795348" y="129014"/>
                      <a:pt x="791839" y="126246"/>
                      <a:pt x="788279" y="124449"/>
                    </a:cubicBezTo>
                    <a:cubicBezTo>
                      <a:pt x="779284" y="119951"/>
                      <a:pt x="788279" y="89998"/>
                      <a:pt x="777786" y="88491"/>
                    </a:cubicBezTo>
                    <a:cubicBezTo>
                      <a:pt x="767302" y="87007"/>
                      <a:pt x="746326" y="121458"/>
                      <a:pt x="734336" y="125963"/>
                    </a:cubicBezTo>
                    <a:cubicBezTo>
                      <a:pt x="722359" y="130444"/>
                      <a:pt x="701383" y="125963"/>
                      <a:pt x="687900" y="127448"/>
                    </a:cubicBezTo>
                    <a:cubicBezTo>
                      <a:pt x="681550" y="128154"/>
                      <a:pt x="671597" y="134158"/>
                      <a:pt x="662782" y="140341"/>
                    </a:cubicBezTo>
                    <a:lnTo>
                      <a:pt x="662632" y="140662"/>
                    </a:lnTo>
                    <a:cubicBezTo>
                      <a:pt x="662709" y="140628"/>
                      <a:pt x="662803" y="140611"/>
                      <a:pt x="662897" y="140585"/>
                    </a:cubicBezTo>
                    <a:cubicBezTo>
                      <a:pt x="663316" y="140949"/>
                      <a:pt x="663839" y="141218"/>
                      <a:pt x="664121" y="141672"/>
                    </a:cubicBezTo>
                    <a:cubicBezTo>
                      <a:pt x="666248" y="144916"/>
                      <a:pt x="665743" y="148305"/>
                      <a:pt x="663629" y="151090"/>
                    </a:cubicBezTo>
                    <a:cubicBezTo>
                      <a:pt x="660005" y="155823"/>
                      <a:pt x="655238" y="159255"/>
                      <a:pt x="648994" y="156790"/>
                    </a:cubicBezTo>
                    <a:cubicBezTo>
                      <a:pt x="646803" y="155934"/>
                      <a:pt x="644617" y="155575"/>
                      <a:pt x="642400" y="155348"/>
                    </a:cubicBezTo>
                    <a:lnTo>
                      <a:pt x="621270" y="165014"/>
                    </a:lnTo>
                    <a:cubicBezTo>
                      <a:pt x="621728" y="165340"/>
                      <a:pt x="622083" y="165678"/>
                      <a:pt x="622028" y="166003"/>
                    </a:cubicBezTo>
                    <a:cubicBezTo>
                      <a:pt x="621865" y="166957"/>
                      <a:pt x="621424" y="168254"/>
                      <a:pt x="620701" y="168630"/>
                    </a:cubicBezTo>
                    <a:cubicBezTo>
                      <a:pt x="614749" y="171835"/>
                      <a:pt x="608844" y="175173"/>
                      <a:pt x="602652" y="177843"/>
                    </a:cubicBezTo>
                    <a:cubicBezTo>
                      <a:pt x="598009" y="179829"/>
                      <a:pt x="593259" y="181425"/>
                      <a:pt x="588818" y="184022"/>
                    </a:cubicBezTo>
                    <a:cubicBezTo>
                      <a:pt x="584492" y="186538"/>
                      <a:pt x="579455" y="187625"/>
                      <a:pt x="573777" y="187852"/>
                    </a:cubicBezTo>
                    <a:cubicBezTo>
                      <a:pt x="572215" y="186932"/>
                      <a:pt x="570264" y="185866"/>
                      <a:pt x="568454" y="184625"/>
                    </a:cubicBezTo>
                    <a:cubicBezTo>
                      <a:pt x="566866" y="183538"/>
                      <a:pt x="567371" y="179627"/>
                      <a:pt x="569074" y="178750"/>
                    </a:cubicBezTo>
                    <a:cubicBezTo>
                      <a:pt x="569575" y="178506"/>
                      <a:pt x="569960" y="177839"/>
                      <a:pt x="570443" y="177800"/>
                    </a:cubicBezTo>
                    <a:cubicBezTo>
                      <a:pt x="571834" y="177702"/>
                      <a:pt x="573109" y="177359"/>
                      <a:pt x="574427" y="177077"/>
                    </a:cubicBezTo>
                    <a:lnTo>
                      <a:pt x="574367" y="176996"/>
                    </a:lnTo>
                    <a:cubicBezTo>
                      <a:pt x="573511" y="177171"/>
                      <a:pt x="572694" y="177432"/>
                      <a:pt x="571808" y="177548"/>
                    </a:cubicBezTo>
                    <a:lnTo>
                      <a:pt x="573028" y="174976"/>
                    </a:lnTo>
                    <a:lnTo>
                      <a:pt x="571796" y="173140"/>
                    </a:lnTo>
                    <a:lnTo>
                      <a:pt x="583944" y="151959"/>
                    </a:lnTo>
                    <a:cubicBezTo>
                      <a:pt x="583311" y="148642"/>
                      <a:pt x="582853" y="145266"/>
                      <a:pt x="582138" y="141954"/>
                    </a:cubicBezTo>
                    <a:cubicBezTo>
                      <a:pt x="581560" y="139207"/>
                      <a:pt x="578081" y="137680"/>
                      <a:pt x="575317" y="138899"/>
                    </a:cubicBezTo>
                    <a:cubicBezTo>
                      <a:pt x="573777" y="139584"/>
                      <a:pt x="572305" y="140500"/>
                      <a:pt x="570935" y="141496"/>
                    </a:cubicBezTo>
                    <a:cubicBezTo>
                      <a:pt x="569776" y="142331"/>
                      <a:pt x="568822" y="142558"/>
                      <a:pt x="568030" y="141574"/>
                    </a:cubicBezTo>
                    <a:cubicBezTo>
                      <a:pt x="567773" y="141261"/>
                      <a:pt x="567752" y="140427"/>
                      <a:pt x="567983" y="140119"/>
                    </a:cubicBezTo>
                    <a:cubicBezTo>
                      <a:pt x="569660" y="137833"/>
                      <a:pt x="571522" y="135677"/>
                      <a:pt x="573135" y="133371"/>
                    </a:cubicBezTo>
                    <a:cubicBezTo>
                      <a:pt x="576306" y="128835"/>
                      <a:pt x="576999" y="123888"/>
                      <a:pt x="574847" y="118787"/>
                    </a:cubicBezTo>
                    <a:cubicBezTo>
                      <a:pt x="573991" y="116764"/>
                      <a:pt x="572848" y="114607"/>
                      <a:pt x="571244" y="113178"/>
                    </a:cubicBezTo>
                    <a:cubicBezTo>
                      <a:pt x="568715" y="110952"/>
                      <a:pt x="565561" y="109403"/>
                      <a:pt x="562891" y="107289"/>
                    </a:cubicBezTo>
                    <a:cubicBezTo>
                      <a:pt x="561753" y="106365"/>
                      <a:pt x="561034" y="104919"/>
                      <a:pt x="560174" y="103639"/>
                    </a:cubicBezTo>
                    <a:cubicBezTo>
                      <a:pt x="559998" y="103699"/>
                      <a:pt x="559823" y="103781"/>
                      <a:pt x="559634" y="103832"/>
                    </a:cubicBezTo>
                    <a:cubicBezTo>
                      <a:pt x="559583" y="103789"/>
                      <a:pt x="559536" y="103734"/>
                      <a:pt x="559476" y="103699"/>
                    </a:cubicBezTo>
                    <a:cubicBezTo>
                      <a:pt x="556391" y="105890"/>
                      <a:pt x="553849" y="108599"/>
                      <a:pt x="551692" y="111731"/>
                    </a:cubicBezTo>
                    <a:cubicBezTo>
                      <a:pt x="550088" y="114068"/>
                      <a:pt x="548004" y="116002"/>
                      <a:pt x="544910" y="116301"/>
                    </a:cubicBezTo>
                    <a:cubicBezTo>
                      <a:pt x="541140" y="116665"/>
                      <a:pt x="538675" y="119027"/>
                      <a:pt x="537105" y="122159"/>
                    </a:cubicBezTo>
                    <a:cubicBezTo>
                      <a:pt x="532274" y="131787"/>
                      <a:pt x="528098" y="141740"/>
                      <a:pt x="528594" y="152815"/>
                    </a:cubicBezTo>
                    <a:cubicBezTo>
                      <a:pt x="529090" y="163671"/>
                      <a:pt x="523587" y="170975"/>
                      <a:pt x="515410" y="176957"/>
                    </a:cubicBezTo>
                    <a:cubicBezTo>
                      <a:pt x="513146" y="178622"/>
                      <a:pt x="509291" y="177051"/>
                      <a:pt x="508846" y="174197"/>
                    </a:cubicBezTo>
                    <a:cubicBezTo>
                      <a:pt x="507348" y="164548"/>
                      <a:pt x="507062" y="154954"/>
                      <a:pt x="512158" y="146148"/>
                    </a:cubicBezTo>
                    <a:cubicBezTo>
                      <a:pt x="515337" y="140671"/>
                      <a:pt x="516236" y="134462"/>
                      <a:pt x="518581" y="128698"/>
                    </a:cubicBezTo>
                    <a:cubicBezTo>
                      <a:pt x="519655" y="126070"/>
                      <a:pt x="519569" y="123221"/>
                      <a:pt x="518277" y="120473"/>
                    </a:cubicBezTo>
                    <a:cubicBezTo>
                      <a:pt x="517875" y="119600"/>
                      <a:pt x="518277" y="118325"/>
                      <a:pt x="518448" y="117238"/>
                    </a:cubicBezTo>
                    <a:cubicBezTo>
                      <a:pt x="518542" y="116721"/>
                      <a:pt x="518906" y="116186"/>
                      <a:pt x="519265" y="115788"/>
                    </a:cubicBezTo>
                    <a:cubicBezTo>
                      <a:pt x="533126" y="100439"/>
                      <a:pt x="529621" y="102403"/>
                      <a:pt x="549125" y="99639"/>
                    </a:cubicBezTo>
                    <a:cubicBezTo>
                      <a:pt x="553764" y="98988"/>
                      <a:pt x="556489" y="101277"/>
                      <a:pt x="559476" y="103699"/>
                    </a:cubicBezTo>
                    <a:cubicBezTo>
                      <a:pt x="559656" y="103579"/>
                      <a:pt x="559780" y="103430"/>
                      <a:pt x="559955" y="103297"/>
                    </a:cubicBezTo>
                    <a:cubicBezTo>
                      <a:pt x="560028" y="103408"/>
                      <a:pt x="560101" y="103550"/>
                      <a:pt x="560174" y="103639"/>
                    </a:cubicBezTo>
                    <a:cubicBezTo>
                      <a:pt x="563237" y="102685"/>
                      <a:pt x="566331" y="101834"/>
                      <a:pt x="569318" y="100687"/>
                    </a:cubicBezTo>
                    <a:cubicBezTo>
                      <a:pt x="570174" y="100345"/>
                      <a:pt x="570636" y="98988"/>
                      <a:pt x="571316" y="98132"/>
                    </a:cubicBezTo>
                    <a:cubicBezTo>
                      <a:pt x="571603" y="97769"/>
                      <a:pt x="571924" y="97264"/>
                      <a:pt x="572253" y="96831"/>
                    </a:cubicBezTo>
                    <a:cubicBezTo>
                      <a:pt x="571984" y="97195"/>
                      <a:pt x="571706" y="97602"/>
                      <a:pt x="571458" y="97940"/>
                    </a:cubicBezTo>
                    <a:lnTo>
                      <a:pt x="547306" y="86309"/>
                    </a:lnTo>
                    <a:cubicBezTo>
                      <a:pt x="549737" y="86129"/>
                      <a:pt x="552193" y="86039"/>
                      <a:pt x="554615" y="85774"/>
                    </a:cubicBezTo>
                    <a:cubicBezTo>
                      <a:pt x="550109" y="86288"/>
                      <a:pt x="545436" y="86035"/>
                      <a:pt x="541076" y="87105"/>
                    </a:cubicBezTo>
                    <a:cubicBezTo>
                      <a:pt x="535316" y="88513"/>
                      <a:pt x="531084" y="87165"/>
                      <a:pt x="527691" y="82432"/>
                    </a:cubicBezTo>
                    <a:cubicBezTo>
                      <a:pt x="527045" y="81538"/>
                      <a:pt x="526014" y="80909"/>
                      <a:pt x="525119" y="80224"/>
                    </a:cubicBezTo>
                    <a:cubicBezTo>
                      <a:pt x="523930" y="79287"/>
                      <a:pt x="521397" y="79403"/>
                      <a:pt x="521867" y="77302"/>
                    </a:cubicBezTo>
                    <a:cubicBezTo>
                      <a:pt x="522205" y="75817"/>
                      <a:pt x="523771" y="74619"/>
                      <a:pt x="524734" y="73241"/>
                    </a:cubicBezTo>
                    <a:cubicBezTo>
                      <a:pt x="524366" y="73776"/>
                      <a:pt x="523891" y="74276"/>
                      <a:pt x="523442" y="74785"/>
                    </a:cubicBezTo>
                    <a:lnTo>
                      <a:pt x="516441" y="71414"/>
                    </a:lnTo>
                    <a:cubicBezTo>
                      <a:pt x="510036" y="76330"/>
                      <a:pt x="502607" y="78885"/>
                      <a:pt x="495046" y="81384"/>
                    </a:cubicBezTo>
                    <a:cubicBezTo>
                      <a:pt x="490300" y="82971"/>
                      <a:pt x="486629" y="83904"/>
                      <a:pt x="483287" y="78842"/>
                    </a:cubicBezTo>
                    <a:cubicBezTo>
                      <a:pt x="481302" y="75851"/>
                      <a:pt x="477506" y="76942"/>
                      <a:pt x="474344" y="76583"/>
                    </a:cubicBezTo>
                    <a:cubicBezTo>
                      <a:pt x="474262" y="76694"/>
                      <a:pt x="474160" y="76793"/>
                      <a:pt x="474070" y="76925"/>
                    </a:cubicBezTo>
                    <a:cubicBezTo>
                      <a:pt x="473805" y="76959"/>
                      <a:pt x="473526" y="76998"/>
                      <a:pt x="473253" y="77041"/>
                    </a:cubicBezTo>
                    <a:cubicBezTo>
                      <a:pt x="473009" y="77344"/>
                      <a:pt x="472735" y="77627"/>
                      <a:pt x="472482" y="77935"/>
                    </a:cubicBezTo>
                    <a:cubicBezTo>
                      <a:pt x="472589" y="77648"/>
                      <a:pt x="472636" y="77190"/>
                      <a:pt x="472846" y="77092"/>
                    </a:cubicBezTo>
                    <a:cubicBezTo>
                      <a:pt x="472962" y="77041"/>
                      <a:pt x="473124" y="77058"/>
                      <a:pt x="473257" y="77041"/>
                    </a:cubicBezTo>
                    <a:cubicBezTo>
                      <a:pt x="473411" y="76865"/>
                      <a:pt x="473565" y="76694"/>
                      <a:pt x="473702" y="76519"/>
                    </a:cubicBezTo>
                    <a:cubicBezTo>
                      <a:pt x="473912" y="76561"/>
                      <a:pt x="474138" y="76561"/>
                      <a:pt x="474348" y="76583"/>
                    </a:cubicBezTo>
                    <a:cubicBezTo>
                      <a:pt x="478328" y="70151"/>
                      <a:pt x="484297" y="66262"/>
                      <a:pt x="491203" y="63669"/>
                    </a:cubicBezTo>
                    <a:cubicBezTo>
                      <a:pt x="493112" y="62958"/>
                      <a:pt x="495016" y="62274"/>
                      <a:pt x="496920" y="61572"/>
                    </a:cubicBezTo>
                    <a:lnTo>
                      <a:pt x="462516" y="42235"/>
                    </a:lnTo>
                    <a:cubicBezTo>
                      <a:pt x="452987" y="37887"/>
                      <a:pt x="445973" y="34566"/>
                      <a:pt x="445973" y="34566"/>
                    </a:cubicBezTo>
                    <a:lnTo>
                      <a:pt x="391287" y="27185"/>
                    </a:lnTo>
                    <a:lnTo>
                      <a:pt x="70253" y="0"/>
                    </a:lnTo>
                    <a:cubicBezTo>
                      <a:pt x="72277" y="3654"/>
                      <a:pt x="70647" y="6556"/>
                      <a:pt x="69290" y="9611"/>
                    </a:cubicBezTo>
                    <a:cubicBezTo>
                      <a:pt x="68845" y="10621"/>
                      <a:pt x="68058" y="11631"/>
                      <a:pt x="67168" y="12225"/>
                    </a:cubicBezTo>
                    <a:cubicBezTo>
                      <a:pt x="67168" y="12225"/>
                      <a:pt x="66321" y="21207"/>
                      <a:pt x="52349" y="10702"/>
                    </a:cubicBezTo>
                    <a:lnTo>
                      <a:pt x="52349" y="10702"/>
                    </a:lnTo>
                    <a:cubicBezTo>
                      <a:pt x="51190" y="10039"/>
                      <a:pt x="50086" y="9234"/>
                      <a:pt x="49110" y="8122"/>
                    </a:cubicBezTo>
                    <a:cubicBezTo>
                      <a:pt x="47737" y="6945"/>
                      <a:pt x="45721" y="6483"/>
                      <a:pt x="43278" y="6508"/>
                    </a:cubicBezTo>
                    <a:cubicBezTo>
                      <a:pt x="44133" y="5931"/>
                      <a:pt x="45079" y="5422"/>
                      <a:pt x="46140" y="4981"/>
                    </a:cubicBezTo>
                    <a:cubicBezTo>
                      <a:pt x="41540" y="6829"/>
                      <a:pt x="38738" y="10090"/>
                      <a:pt x="38661" y="15182"/>
                    </a:cubicBezTo>
                    <a:cubicBezTo>
                      <a:pt x="38549" y="22581"/>
                      <a:pt x="38310" y="30014"/>
                      <a:pt x="38768" y="37395"/>
                    </a:cubicBezTo>
                    <a:cubicBezTo>
                      <a:pt x="39341" y="46719"/>
                      <a:pt x="37343" y="55380"/>
                      <a:pt x="34086" y="64049"/>
                    </a:cubicBezTo>
                    <a:cubicBezTo>
                      <a:pt x="30676" y="73091"/>
                      <a:pt x="26405" y="81790"/>
                      <a:pt x="24154" y="91316"/>
                    </a:cubicBezTo>
                    <a:cubicBezTo>
                      <a:pt x="22075" y="100169"/>
                      <a:pt x="18891" y="108804"/>
                      <a:pt x="13641" y="116361"/>
                    </a:cubicBezTo>
                    <a:cubicBezTo>
                      <a:pt x="8823" y="123280"/>
                      <a:pt x="7569" y="130966"/>
                      <a:pt x="7676" y="139075"/>
                    </a:cubicBezTo>
                    <a:cubicBezTo>
                      <a:pt x="7697" y="140786"/>
                      <a:pt x="7830" y="142485"/>
                      <a:pt x="7928" y="144201"/>
                    </a:cubicBezTo>
                    <a:cubicBezTo>
                      <a:pt x="8420" y="153504"/>
                      <a:pt x="7072" y="162310"/>
                      <a:pt x="1540" y="170188"/>
                    </a:cubicBezTo>
                    <a:cubicBezTo>
                      <a:pt x="-176" y="172631"/>
                      <a:pt x="-519" y="175626"/>
                      <a:pt x="821" y="178331"/>
                    </a:cubicBezTo>
                    <a:cubicBezTo>
                      <a:pt x="3735" y="184202"/>
                      <a:pt x="4591" y="190098"/>
                      <a:pt x="2896" y="196538"/>
                    </a:cubicBezTo>
                    <a:cubicBezTo>
                      <a:pt x="2190" y="199191"/>
                      <a:pt x="2605" y="202187"/>
                      <a:pt x="2712" y="205007"/>
                    </a:cubicBezTo>
                    <a:cubicBezTo>
                      <a:pt x="2780" y="206684"/>
                      <a:pt x="2943" y="208434"/>
                      <a:pt x="3564" y="209970"/>
                    </a:cubicBezTo>
                    <a:cubicBezTo>
                      <a:pt x="5446" y="214699"/>
                      <a:pt x="7419" y="219406"/>
                      <a:pt x="9700" y="223963"/>
                    </a:cubicBezTo>
                    <a:cubicBezTo>
                      <a:pt x="10389" y="225315"/>
                      <a:pt x="12066" y="226286"/>
                      <a:pt x="13457" y="227189"/>
                    </a:cubicBezTo>
                    <a:cubicBezTo>
                      <a:pt x="16602" y="229183"/>
                      <a:pt x="16683" y="229132"/>
                      <a:pt x="15690" y="231725"/>
                    </a:cubicBezTo>
                    <a:cubicBezTo>
                      <a:pt x="15079" y="233308"/>
                      <a:pt x="14146" y="234815"/>
                      <a:pt x="13786" y="236458"/>
                    </a:cubicBezTo>
                    <a:cubicBezTo>
                      <a:pt x="13418" y="238054"/>
                      <a:pt x="13136" y="239945"/>
                      <a:pt x="13632" y="241434"/>
                    </a:cubicBezTo>
                    <a:cubicBezTo>
                      <a:pt x="15215" y="246197"/>
                      <a:pt x="18044" y="250600"/>
                      <a:pt x="15904" y="256056"/>
                    </a:cubicBezTo>
                    <a:cubicBezTo>
                      <a:pt x="15382" y="257395"/>
                      <a:pt x="16187" y="259454"/>
                      <a:pt x="16846" y="260973"/>
                    </a:cubicBezTo>
                    <a:cubicBezTo>
                      <a:pt x="19567" y="267233"/>
                      <a:pt x="22366" y="273446"/>
                      <a:pt x="25306" y="279608"/>
                    </a:cubicBezTo>
                    <a:cubicBezTo>
                      <a:pt x="26820" y="282766"/>
                      <a:pt x="27625" y="285821"/>
                      <a:pt x="27265" y="289446"/>
                    </a:cubicBezTo>
                    <a:cubicBezTo>
                      <a:pt x="26863" y="293417"/>
                      <a:pt x="28147" y="295428"/>
                      <a:pt x="31159" y="295890"/>
                    </a:cubicBezTo>
                    <a:cubicBezTo>
                      <a:pt x="41189" y="297452"/>
                      <a:pt x="48545" y="303956"/>
                      <a:pt x="56782" y="308937"/>
                    </a:cubicBezTo>
                    <a:cubicBezTo>
                      <a:pt x="63646" y="313088"/>
                      <a:pt x="67694" y="318732"/>
                      <a:pt x="67959" y="326871"/>
                    </a:cubicBezTo>
                    <a:cubicBezTo>
                      <a:pt x="67994" y="327945"/>
                      <a:pt x="68139" y="328984"/>
                      <a:pt x="68263" y="330041"/>
                    </a:cubicBezTo>
                    <a:cubicBezTo>
                      <a:pt x="81708" y="328818"/>
                      <a:pt x="97344" y="328326"/>
                      <a:pt x="102166" y="331946"/>
                    </a:cubicBezTo>
                    <a:cubicBezTo>
                      <a:pt x="111170" y="338677"/>
                      <a:pt x="141123" y="353662"/>
                      <a:pt x="168826" y="353662"/>
                    </a:cubicBezTo>
                    <a:cubicBezTo>
                      <a:pt x="196550" y="353662"/>
                      <a:pt x="186807" y="351415"/>
                      <a:pt x="204043" y="351415"/>
                    </a:cubicBezTo>
                    <a:cubicBezTo>
                      <a:pt x="221275" y="351415"/>
                      <a:pt x="228754" y="366401"/>
                      <a:pt x="229503" y="376127"/>
                    </a:cubicBezTo>
                    <a:cubicBezTo>
                      <a:pt x="230248" y="385871"/>
                      <a:pt x="245229" y="394865"/>
                      <a:pt x="251986" y="398614"/>
                    </a:cubicBezTo>
                    <a:cubicBezTo>
                      <a:pt x="258712" y="402337"/>
                      <a:pt x="255717" y="389623"/>
                      <a:pt x="272191" y="385871"/>
                    </a:cubicBezTo>
                    <a:cubicBezTo>
                      <a:pt x="288670" y="382126"/>
                      <a:pt x="288683" y="400856"/>
                      <a:pt x="294674" y="413590"/>
                    </a:cubicBezTo>
                    <a:cubicBezTo>
                      <a:pt x="300660" y="426334"/>
                      <a:pt x="299167" y="435315"/>
                      <a:pt x="308153" y="443548"/>
                    </a:cubicBezTo>
                    <a:cubicBezTo>
                      <a:pt x="313390" y="448345"/>
                      <a:pt x="322877" y="453848"/>
                      <a:pt x="329950" y="457648"/>
                    </a:cubicBezTo>
                    <a:cubicBezTo>
                      <a:pt x="331268" y="454361"/>
                      <a:pt x="331611" y="450801"/>
                      <a:pt x="331208" y="446984"/>
                    </a:cubicBezTo>
                    <a:cubicBezTo>
                      <a:pt x="330391" y="438893"/>
                      <a:pt x="332167" y="431105"/>
                      <a:pt x="334764" y="423548"/>
                    </a:cubicBezTo>
                    <a:cubicBezTo>
                      <a:pt x="337084" y="416821"/>
                      <a:pt x="341620" y="410878"/>
                      <a:pt x="348560" y="409662"/>
                    </a:cubicBezTo>
                    <a:cubicBezTo>
                      <a:pt x="356797" y="408194"/>
                      <a:pt x="363798" y="405126"/>
                      <a:pt x="369712" y="399636"/>
                    </a:cubicBezTo>
                    <a:cubicBezTo>
                      <a:pt x="374115" y="395558"/>
                      <a:pt x="379862" y="394921"/>
                      <a:pt x="384962" y="392820"/>
                    </a:cubicBezTo>
                    <a:cubicBezTo>
                      <a:pt x="389169" y="391100"/>
                      <a:pt x="393957" y="392097"/>
                      <a:pt x="398304" y="393800"/>
                    </a:cubicBezTo>
                    <a:cubicBezTo>
                      <a:pt x="401595" y="395053"/>
                      <a:pt x="405040" y="395759"/>
                      <a:pt x="408266" y="394266"/>
                    </a:cubicBezTo>
                    <a:cubicBezTo>
                      <a:pt x="412062" y="392542"/>
                      <a:pt x="415412" y="393372"/>
                      <a:pt x="417274" y="396436"/>
                    </a:cubicBezTo>
                    <a:cubicBezTo>
                      <a:pt x="421356" y="403149"/>
                      <a:pt x="427471" y="403051"/>
                      <a:pt x="433744" y="401964"/>
                    </a:cubicBezTo>
                    <a:cubicBezTo>
                      <a:pt x="436919" y="401395"/>
                      <a:pt x="439884" y="399654"/>
                      <a:pt x="442914" y="398353"/>
                    </a:cubicBezTo>
                    <a:cubicBezTo>
                      <a:pt x="443761" y="395161"/>
                      <a:pt x="445015" y="391985"/>
                      <a:pt x="445233" y="388733"/>
                    </a:cubicBezTo>
                    <a:cubicBezTo>
                      <a:pt x="445486" y="385079"/>
                      <a:pt x="447912" y="383979"/>
                      <a:pt x="450488" y="383042"/>
                    </a:cubicBezTo>
                    <a:cubicBezTo>
                      <a:pt x="452589" y="382276"/>
                      <a:pt x="454938" y="382255"/>
                      <a:pt x="457176" y="381865"/>
                    </a:cubicBezTo>
                    <a:cubicBezTo>
                      <a:pt x="465144" y="380427"/>
                      <a:pt x="473077" y="382550"/>
                      <a:pt x="481036" y="382126"/>
                    </a:cubicBezTo>
                    <a:cubicBezTo>
                      <a:pt x="490001" y="381643"/>
                      <a:pt x="497913" y="383641"/>
                      <a:pt x="504186" y="390633"/>
                    </a:cubicBezTo>
                    <a:cubicBezTo>
                      <a:pt x="506283" y="392970"/>
                      <a:pt x="509338" y="392674"/>
                      <a:pt x="512149" y="391570"/>
                    </a:cubicBezTo>
                    <a:cubicBezTo>
                      <a:pt x="514255" y="390749"/>
                      <a:pt x="516287" y="389675"/>
                      <a:pt x="518431" y="388964"/>
                    </a:cubicBezTo>
                    <a:cubicBezTo>
                      <a:pt x="520776" y="388177"/>
                      <a:pt x="523172" y="388759"/>
                      <a:pt x="524687" y="390535"/>
                    </a:cubicBezTo>
                    <a:cubicBezTo>
                      <a:pt x="528397" y="394844"/>
                      <a:pt x="531838" y="399380"/>
                      <a:pt x="535308" y="403890"/>
                    </a:cubicBezTo>
                    <a:cubicBezTo>
                      <a:pt x="537182" y="406329"/>
                      <a:pt x="537507" y="409046"/>
                      <a:pt x="536416" y="411930"/>
                    </a:cubicBezTo>
                    <a:cubicBezTo>
                      <a:pt x="535826" y="413535"/>
                      <a:pt x="535415" y="415225"/>
                      <a:pt x="534717" y="416787"/>
                    </a:cubicBezTo>
                    <a:cubicBezTo>
                      <a:pt x="533173" y="420189"/>
                      <a:pt x="533134" y="423347"/>
                      <a:pt x="535723" y="426274"/>
                    </a:cubicBezTo>
                    <a:cubicBezTo>
                      <a:pt x="538072" y="435692"/>
                      <a:pt x="543400" y="443874"/>
                      <a:pt x="546930" y="452825"/>
                    </a:cubicBezTo>
                    <a:cubicBezTo>
                      <a:pt x="548543" y="456895"/>
                      <a:pt x="551971" y="460322"/>
                      <a:pt x="554919" y="463767"/>
                    </a:cubicBezTo>
                    <a:cubicBezTo>
                      <a:pt x="557602" y="466874"/>
                      <a:pt x="563225" y="466125"/>
                      <a:pt x="565283" y="462757"/>
                    </a:cubicBezTo>
                    <a:cubicBezTo>
                      <a:pt x="569536" y="455838"/>
                      <a:pt x="572057" y="448341"/>
                      <a:pt x="572797" y="440249"/>
                    </a:cubicBezTo>
                    <a:cubicBezTo>
                      <a:pt x="572908" y="439141"/>
                      <a:pt x="572947" y="437930"/>
                      <a:pt x="572621" y="436877"/>
                    </a:cubicBezTo>
                    <a:cubicBezTo>
                      <a:pt x="571295" y="432530"/>
                      <a:pt x="569438" y="428315"/>
                      <a:pt x="568484" y="423890"/>
                    </a:cubicBezTo>
                    <a:cubicBezTo>
                      <a:pt x="567538" y="419504"/>
                      <a:pt x="567452" y="414925"/>
                      <a:pt x="566964" y="410432"/>
                    </a:cubicBezTo>
                    <a:cubicBezTo>
                      <a:pt x="566900" y="409876"/>
                      <a:pt x="566686" y="409324"/>
                      <a:pt x="566464" y="408815"/>
                    </a:cubicBezTo>
                    <a:cubicBezTo>
                      <a:pt x="561248" y="395635"/>
                      <a:pt x="561872" y="381981"/>
                      <a:pt x="563186" y="368309"/>
                    </a:cubicBezTo>
                    <a:cubicBezTo>
                      <a:pt x="563391" y="366140"/>
                      <a:pt x="564089" y="363572"/>
                      <a:pt x="565463" y="362015"/>
                    </a:cubicBezTo>
                    <a:cubicBezTo>
                      <a:pt x="571462" y="355241"/>
                      <a:pt x="576990" y="347770"/>
                      <a:pt x="586469" y="345365"/>
                    </a:cubicBezTo>
                    <a:cubicBezTo>
                      <a:pt x="587577" y="345087"/>
                      <a:pt x="588612" y="344556"/>
                      <a:pt x="589703" y="344222"/>
                    </a:cubicBezTo>
                    <a:cubicBezTo>
                      <a:pt x="593105" y="343170"/>
                      <a:pt x="595651" y="340897"/>
                      <a:pt x="597894" y="338287"/>
                    </a:cubicBezTo>
                    <a:cubicBezTo>
                      <a:pt x="599764" y="336148"/>
                      <a:pt x="601244" y="333653"/>
                      <a:pt x="603174" y="331578"/>
                    </a:cubicBezTo>
                    <a:cubicBezTo>
                      <a:pt x="604685" y="329956"/>
                      <a:pt x="606443" y="328052"/>
                      <a:pt x="608433" y="327478"/>
                    </a:cubicBezTo>
                    <a:cubicBezTo>
                      <a:pt x="612494" y="326348"/>
                      <a:pt x="615442" y="323897"/>
                      <a:pt x="618369" y="321145"/>
                    </a:cubicBezTo>
                    <a:cubicBezTo>
                      <a:pt x="622999" y="316798"/>
                      <a:pt x="628211" y="313481"/>
                      <a:pt x="634634" y="312240"/>
                    </a:cubicBezTo>
                    <a:cubicBezTo>
                      <a:pt x="637685" y="311646"/>
                      <a:pt x="639478" y="309403"/>
                      <a:pt x="639551" y="306155"/>
                    </a:cubicBezTo>
                    <a:cubicBezTo>
                      <a:pt x="639598" y="304037"/>
                      <a:pt x="641211" y="303528"/>
                      <a:pt x="642636" y="302612"/>
                    </a:cubicBezTo>
                    <a:cubicBezTo>
                      <a:pt x="644527" y="301384"/>
                      <a:pt x="646406" y="300058"/>
                      <a:pt x="647993" y="298496"/>
                    </a:cubicBezTo>
                    <a:cubicBezTo>
                      <a:pt x="649178" y="297336"/>
                      <a:pt x="650141" y="295479"/>
                      <a:pt x="649166" y="293939"/>
                    </a:cubicBezTo>
                    <a:cubicBezTo>
                      <a:pt x="647612" y="291457"/>
                      <a:pt x="646393" y="289454"/>
                      <a:pt x="647967" y="286253"/>
                    </a:cubicBezTo>
                    <a:cubicBezTo>
                      <a:pt x="649996" y="282116"/>
                      <a:pt x="650766" y="277653"/>
                      <a:pt x="647908" y="273228"/>
                    </a:cubicBezTo>
                    <a:cubicBezTo>
                      <a:pt x="647030" y="271876"/>
                      <a:pt x="646547" y="269984"/>
                      <a:pt x="646598" y="268358"/>
                    </a:cubicBezTo>
                    <a:cubicBezTo>
                      <a:pt x="646786" y="263309"/>
                      <a:pt x="647317" y="258260"/>
                      <a:pt x="647792" y="253228"/>
                    </a:cubicBezTo>
                    <a:cubicBezTo>
                      <a:pt x="647822" y="252958"/>
                      <a:pt x="648652" y="252594"/>
                      <a:pt x="649114" y="252594"/>
                    </a:cubicBezTo>
                    <a:cubicBezTo>
                      <a:pt x="649615" y="252573"/>
                      <a:pt x="650193" y="252838"/>
                      <a:pt x="650603" y="253146"/>
                    </a:cubicBezTo>
                    <a:cubicBezTo>
                      <a:pt x="653244" y="255239"/>
                      <a:pt x="652439" y="258183"/>
                      <a:pt x="652589" y="260960"/>
                    </a:cubicBezTo>
                    <a:cubicBezTo>
                      <a:pt x="652623" y="261786"/>
                      <a:pt x="653749" y="262620"/>
                      <a:pt x="654532" y="263275"/>
                    </a:cubicBezTo>
                    <a:cubicBezTo>
                      <a:pt x="654724" y="263429"/>
                      <a:pt x="655721" y="263005"/>
                      <a:pt x="655999" y="262607"/>
                    </a:cubicBezTo>
                    <a:cubicBezTo>
                      <a:pt x="658956" y="258427"/>
                      <a:pt x="662016" y="254344"/>
                      <a:pt x="664617" y="249980"/>
                    </a:cubicBezTo>
                    <a:cubicBezTo>
                      <a:pt x="665726" y="248110"/>
                      <a:pt x="665965" y="245692"/>
                      <a:pt x="666333" y="243484"/>
                    </a:cubicBezTo>
                    <a:cubicBezTo>
                      <a:pt x="666607" y="241820"/>
                      <a:pt x="666410" y="240086"/>
                      <a:pt x="666496" y="238392"/>
                    </a:cubicBezTo>
                    <a:cubicBezTo>
                      <a:pt x="666560" y="237031"/>
                      <a:pt x="667403" y="236462"/>
                      <a:pt x="668832" y="236522"/>
                    </a:cubicBezTo>
                    <a:cubicBezTo>
                      <a:pt x="671995" y="236676"/>
                      <a:pt x="674121" y="234785"/>
                      <a:pt x="676137" y="232727"/>
                    </a:cubicBezTo>
                    <a:cubicBezTo>
                      <a:pt x="681006" y="227711"/>
                      <a:pt x="684686" y="221776"/>
                      <a:pt x="685765" y="214955"/>
                    </a:cubicBezTo>
                    <a:cubicBezTo>
                      <a:pt x="686715" y="208952"/>
                      <a:pt x="690151" y="207728"/>
                      <a:pt x="695187" y="207364"/>
                    </a:cubicBezTo>
                    <a:cubicBezTo>
                      <a:pt x="698563" y="207116"/>
                      <a:pt x="701957" y="206436"/>
                      <a:pt x="705256" y="205631"/>
                    </a:cubicBezTo>
                    <a:cubicBezTo>
                      <a:pt x="706852" y="205246"/>
                      <a:pt x="708298" y="204185"/>
                      <a:pt x="709753" y="203325"/>
                    </a:cubicBezTo>
                    <a:cubicBezTo>
                      <a:pt x="710164" y="203077"/>
                      <a:pt x="710583" y="202426"/>
                      <a:pt x="710575" y="201969"/>
                    </a:cubicBezTo>
                    <a:cubicBezTo>
                      <a:pt x="710558" y="201472"/>
                      <a:pt x="710155" y="200727"/>
                      <a:pt x="709736" y="200556"/>
                    </a:cubicBezTo>
                    <a:cubicBezTo>
                      <a:pt x="708705" y="200115"/>
                      <a:pt x="707584" y="199756"/>
                      <a:pt x="706475" y="199684"/>
                    </a:cubicBezTo>
                    <a:cubicBezTo>
                      <a:pt x="704909" y="199585"/>
                      <a:pt x="704182" y="199072"/>
                      <a:pt x="704661" y="197869"/>
                    </a:cubicBezTo>
                    <a:cubicBezTo>
                      <a:pt x="704755" y="197565"/>
                      <a:pt x="705692" y="197565"/>
                      <a:pt x="706270" y="197510"/>
                    </a:cubicBezTo>
                    <a:cubicBezTo>
                      <a:pt x="706822" y="197433"/>
                      <a:pt x="707408" y="197390"/>
                      <a:pt x="707960" y="197471"/>
                    </a:cubicBezTo>
                    <a:cubicBezTo>
                      <a:pt x="717781" y="198905"/>
                      <a:pt x="726899" y="194001"/>
                      <a:pt x="736613" y="194189"/>
                    </a:cubicBezTo>
                    <a:cubicBezTo>
                      <a:pt x="738012" y="194232"/>
                      <a:pt x="739540" y="192571"/>
                      <a:pt x="740875" y="191536"/>
                    </a:cubicBezTo>
                    <a:cubicBezTo>
                      <a:pt x="744431" y="188789"/>
                      <a:pt x="744247" y="187518"/>
                      <a:pt x="740045" y="184689"/>
                    </a:cubicBezTo>
                    <a:cubicBezTo>
                      <a:pt x="736900" y="182580"/>
                      <a:pt x="734983" y="178968"/>
                      <a:pt x="735808" y="176320"/>
                    </a:cubicBezTo>
                    <a:cubicBezTo>
                      <a:pt x="736998" y="172550"/>
                      <a:pt x="738076" y="168682"/>
                      <a:pt x="739724" y="165070"/>
                    </a:cubicBezTo>
                    <a:cubicBezTo>
                      <a:pt x="742659" y="158681"/>
                      <a:pt x="747092" y="153611"/>
                      <a:pt x="753858" y="150919"/>
                    </a:cubicBezTo>
                    <a:cubicBezTo>
                      <a:pt x="757559" y="149455"/>
                      <a:pt x="761307" y="148026"/>
                      <a:pt x="764260" y="145181"/>
                    </a:cubicBezTo>
                    <a:cubicBezTo>
                      <a:pt x="766442" y="143067"/>
                      <a:pt x="769318" y="142130"/>
                      <a:pt x="772099" y="142357"/>
                    </a:cubicBezTo>
                    <a:cubicBezTo>
                      <a:pt x="779785" y="143029"/>
                      <a:pt x="786528" y="139421"/>
                      <a:pt x="793751" y="138103"/>
                    </a:cubicBezTo>
                    <a:cubicBezTo>
                      <a:pt x="796400" y="137632"/>
                      <a:pt x="796764" y="135305"/>
                      <a:pt x="797556" y="133131"/>
                    </a:cubicBezTo>
                    <a:cubicBezTo>
                      <a:pt x="797598" y="132994"/>
                      <a:pt x="797774" y="132861"/>
                      <a:pt x="797846" y="132729"/>
                    </a:cubicBezTo>
                    <a:cubicBezTo>
                      <a:pt x="797825" y="132750"/>
                      <a:pt x="797812" y="132767"/>
                      <a:pt x="797804" y="132784"/>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055" name="Freeform 1054">
                <a:extLst>
                  <a:ext uri="{FF2B5EF4-FFF2-40B4-BE49-F238E27FC236}">
                    <a16:creationId xmlns:a16="http://schemas.microsoft.com/office/drawing/2014/main" id="{24BBED87-0607-8E92-4B6E-E339E8E19C97}"/>
                  </a:ext>
                </a:extLst>
              </p:cNvPr>
              <p:cNvSpPr/>
              <p:nvPr/>
            </p:nvSpPr>
            <p:spPr>
              <a:xfrm>
                <a:off x="5285291" y="4416239"/>
                <a:ext cx="389" cy="4561"/>
              </a:xfrm>
              <a:custGeom>
                <a:avLst/>
                <a:gdLst>
                  <a:gd name="connsiteX0" fmla="*/ 389 w 389"/>
                  <a:gd name="connsiteY0" fmla="*/ 0 h 4561"/>
                  <a:gd name="connsiteX1" fmla="*/ 128 w 389"/>
                  <a:gd name="connsiteY1" fmla="*/ 4562 h 4561"/>
                  <a:gd name="connsiteX2" fmla="*/ 85 w 389"/>
                  <a:gd name="connsiteY2" fmla="*/ 1913 h 4561"/>
                  <a:gd name="connsiteX3" fmla="*/ 389 w 389"/>
                  <a:gd name="connsiteY3" fmla="*/ 0 h 4561"/>
                </a:gdLst>
                <a:ahLst/>
                <a:cxnLst>
                  <a:cxn ang="0">
                    <a:pos x="connsiteX0" y="connsiteY0"/>
                  </a:cxn>
                  <a:cxn ang="0">
                    <a:pos x="connsiteX1" y="connsiteY1"/>
                  </a:cxn>
                  <a:cxn ang="0">
                    <a:pos x="connsiteX2" y="connsiteY2"/>
                  </a:cxn>
                  <a:cxn ang="0">
                    <a:pos x="connsiteX3" y="connsiteY3"/>
                  </a:cxn>
                </a:cxnLst>
                <a:rect l="l" t="t" r="r" b="b"/>
                <a:pathLst>
                  <a:path w="389" h="4561">
                    <a:moveTo>
                      <a:pt x="389" y="0"/>
                    </a:moveTo>
                    <a:cubicBezTo>
                      <a:pt x="47" y="1528"/>
                      <a:pt x="-141" y="3128"/>
                      <a:pt x="128" y="4562"/>
                    </a:cubicBezTo>
                    <a:cubicBezTo>
                      <a:pt x="-34" y="3736"/>
                      <a:pt x="13" y="2807"/>
                      <a:pt x="85" y="1913"/>
                    </a:cubicBezTo>
                    <a:cubicBezTo>
                      <a:pt x="171" y="1284"/>
                      <a:pt x="355" y="599"/>
                      <a:pt x="389" y="0"/>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056" name="Freeform 1055">
                <a:extLst>
                  <a:ext uri="{FF2B5EF4-FFF2-40B4-BE49-F238E27FC236}">
                    <a16:creationId xmlns:a16="http://schemas.microsoft.com/office/drawing/2014/main" id="{65F446A0-0F30-853E-0456-15B8E3BFF68B}"/>
                  </a:ext>
                </a:extLst>
              </p:cNvPr>
              <p:cNvSpPr/>
              <p:nvPr/>
            </p:nvSpPr>
            <p:spPr>
              <a:xfrm>
                <a:off x="5312147" y="4413731"/>
                <a:ext cx="2575" cy="2687"/>
              </a:xfrm>
              <a:custGeom>
                <a:avLst/>
                <a:gdLst>
                  <a:gd name="connsiteX0" fmla="*/ 0 w 2575"/>
                  <a:gd name="connsiteY0" fmla="*/ 2687 h 2687"/>
                  <a:gd name="connsiteX1" fmla="*/ 2576 w 2575"/>
                  <a:gd name="connsiteY1" fmla="*/ 0 h 2687"/>
                  <a:gd name="connsiteX2" fmla="*/ 2576 w 2575"/>
                  <a:gd name="connsiteY2" fmla="*/ 0 h 2687"/>
                  <a:gd name="connsiteX3" fmla="*/ 0 w 2575"/>
                  <a:gd name="connsiteY3" fmla="*/ 2687 h 2687"/>
                </a:gdLst>
                <a:ahLst/>
                <a:cxnLst>
                  <a:cxn ang="0">
                    <a:pos x="connsiteX0" y="connsiteY0"/>
                  </a:cxn>
                  <a:cxn ang="0">
                    <a:pos x="connsiteX1" y="connsiteY1"/>
                  </a:cxn>
                  <a:cxn ang="0">
                    <a:pos x="connsiteX2" y="connsiteY2"/>
                  </a:cxn>
                  <a:cxn ang="0">
                    <a:pos x="connsiteX3" y="connsiteY3"/>
                  </a:cxn>
                </a:cxnLst>
                <a:rect l="l" t="t" r="r" b="b"/>
                <a:pathLst>
                  <a:path w="2575" h="2687">
                    <a:moveTo>
                      <a:pt x="0" y="2687"/>
                    </a:moveTo>
                    <a:cubicBezTo>
                      <a:pt x="804" y="1579"/>
                      <a:pt x="1682" y="715"/>
                      <a:pt x="2576" y="0"/>
                    </a:cubicBezTo>
                    <a:lnTo>
                      <a:pt x="2576" y="0"/>
                    </a:lnTo>
                    <a:cubicBezTo>
                      <a:pt x="1677" y="715"/>
                      <a:pt x="800" y="1579"/>
                      <a:pt x="0" y="2687"/>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057" name="Freeform 1056">
                <a:extLst>
                  <a:ext uri="{FF2B5EF4-FFF2-40B4-BE49-F238E27FC236}">
                    <a16:creationId xmlns:a16="http://schemas.microsoft.com/office/drawing/2014/main" id="{3B6FCCA0-B8BF-E94E-4C09-347EB8BEAF51}"/>
                  </a:ext>
                </a:extLst>
              </p:cNvPr>
              <p:cNvSpPr/>
              <p:nvPr/>
            </p:nvSpPr>
            <p:spPr>
              <a:xfrm>
                <a:off x="4927616" y="4669393"/>
                <a:ext cx="423" cy="457"/>
              </a:xfrm>
              <a:custGeom>
                <a:avLst/>
                <a:gdLst>
                  <a:gd name="connsiteX0" fmla="*/ 424 w 423"/>
                  <a:gd name="connsiteY0" fmla="*/ 458 h 457"/>
                  <a:gd name="connsiteX1" fmla="*/ 347 w 423"/>
                  <a:gd name="connsiteY1" fmla="*/ 0 h 457"/>
                  <a:gd name="connsiteX2" fmla="*/ 56 w 423"/>
                  <a:gd name="connsiteY2" fmla="*/ 116 h 457"/>
                  <a:gd name="connsiteX3" fmla="*/ 0 w 423"/>
                  <a:gd name="connsiteY3" fmla="*/ 372 h 457"/>
                  <a:gd name="connsiteX4" fmla="*/ 424 w 423"/>
                  <a:gd name="connsiteY4" fmla="*/ 458 h 4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3" h="457">
                    <a:moveTo>
                      <a:pt x="424" y="458"/>
                    </a:moveTo>
                    <a:cubicBezTo>
                      <a:pt x="424" y="287"/>
                      <a:pt x="308" y="197"/>
                      <a:pt x="347" y="0"/>
                    </a:cubicBezTo>
                    <a:cubicBezTo>
                      <a:pt x="253" y="34"/>
                      <a:pt x="158" y="98"/>
                      <a:pt x="56" y="116"/>
                    </a:cubicBezTo>
                    <a:cubicBezTo>
                      <a:pt x="43" y="223"/>
                      <a:pt x="26" y="287"/>
                      <a:pt x="0" y="372"/>
                    </a:cubicBezTo>
                    <a:cubicBezTo>
                      <a:pt x="133" y="398"/>
                      <a:pt x="270" y="424"/>
                      <a:pt x="424" y="458"/>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058" name="Freeform 1057">
                <a:extLst>
                  <a:ext uri="{FF2B5EF4-FFF2-40B4-BE49-F238E27FC236}">
                    <a16:creationId xmlns:a16="http://schemas.microsoft.com/office/drawing/2014/main" id="{9DFCF9A1-75CE-C91C-EB31-40C0424B9D65}"/>
                  </a:ext>
                </a:extLst>
              </p:cNvPr>
              <p:cNvSpPr/>
              <p:nvPr/>
            </p:nvSpPr>
            <p:spPr>
              <a:xfrm>
                <a:off x="5094739" y="4712090"/>
                <a:ext cx="5314" cy="9544"/>
              </a:xfrm>
              <a:custGeom>
                <a:avLst/>
                <a:gdLst>
                  <a:gd name="connsiteX0" fmla="*/ 1999 w 5314"/>
                  <a:gd name="connsiteY0" fmla="*/ 0 h 9544"/>
                  <a:gd name="connsiteX1" fmla="*/ 655 w 5314"/>
                  <a:gd name="connsiteY1" fmla="*/ 458 h 9544"/>
                  <a:gd name="connsiteX2" fmla="*/ 2042 w 5314"/>
                  <a:gd name="connsiteY2" fmla="*/ 9414 h 9544"/>
                  <a:gd name="connsiteX3" fmla="*/ 3574 w 5314"/>
                  <a:gd name="connsiteY3" fmla="*/ 9264 h 9544"/>
                  <a:gd name="connsiteX4" fmla="*/ 1999 w 5314"/>
                  <a:gd name="connsiteY4" fmla="*/ 0 h 95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14" h="9544">
                    <a:moveTo>
                      <a:pt x="1999" y="0"/>
                    </a:moveTo>
                    <a:cubicBezTo>
                      <a:pt x="1541" y="124"/>
                      <a:pt x="767" y="167"/>
                      <a:pt x="655" y="458"/>
                    </a:cubicBezTo>
                    <a:cubicBezTo>
                      <a:pt x="-629" y="3697"/>
                      <a:pt x="48" y="6697"/>
                      <a:pt x="2042" y="9414"/>
                    </a:cubicBezTo>
                    <a:cubicBezTo>
                      <a:pt x="2209" y="9649"/>
                      <a:pt x="3210" y="9546"/>
                      <a:pt x="3574" y="9264"/>
                    </a:cubicBezTo>
                    <a:cubicBezTo>
                      <a:pt x="6483" y="7035"/>
                      <a:pt x="5602" y="1913"/>
                      <a:pt x="1999" y="0"/>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059" name="Freeform 1058">
                <a:extLst>
                  <a:ext uri="{FF2B5EF4-FFF2-40B4-BE49-F238E27FC236}">
                    <a16:creationId xmlns:a16="http://schemas.microsoft.com/office/drawing/2014/main" id="{D0C74DAD-B33B-32D8-DC44-CEA924B430DE}"/>
                  </a:ext>
                </a:extLst>
              </p:cNvPr>
              <p:cNvSpPr/>
              <p:nvPr/>
            </p:nvSpPr>
            <p:spPr>
              <a:xfrm>
                <a:off x="5084934" y="4754359"/>
                <a:ext cx="3849" cy="4834"/>
              </a:xfrm>
              <a:custGeom>
                <a:avLst/>
                <a:gdLst>
                  <a:gd name="connsiteX0" fmla="*/ 71 w 3849"/>
                  <a:gd name="connsiteY0" fmla="*/ 2054 h 4834"/>
                  <a:gd name="connsiteX1" fmla="*/ 2429 w 3849"/>
                  <a:gd name="connsiteY1" fmla="*/ 4638 h 4834"/>
                  <a:gd name="connsiteX2" fmla="*/ 3849 w 3849"/>
                  <a:gd name="connsiteY2" fmla="*/ 2264 h 4834"/>
                  <a:gd name="connsiteX3" fmla="*/ 2022 w 3849"/>
                  <a:gd name="connsiteY3" fmla="*/ 0 h 4834"/>
                  <a:gd name="connsiteX4" fmla="*/ 71 w 3849"/>
                  <a:gd name="connsiteY4" fmla="*/ 2054 h 48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49" h="4834">
                    <a:moveTo>
                      <a:pt x="71" y="2054"/>
                    </a:moveTo>
                    <a:cubicBezTo>
                      <a:pt x="-366" y="3736"/>
                      <a:pt x="1312" y="5417"/>
                      <a:pt x="2429" y="4638"/>
                    </a:cubicBezTo>
                    <a:cubicBezTo>
                      <a:pt x="3105" y="4181"/>
                      <a:pt x="3391" y="3094"/>
                      <a:pt x="3849" y="2264"/>
                    </a:cubicBezTo>
                    <a:cubicBezTo>
                      <a:pt x="3237" y="1502"/>
                      <a:pt x="2630" y="745"/>
                      <a:pt x="2022" y="0"/>
                    </a:cubicBezTo>
                    <a:cubicBezTo>
                      <a:pt x="1355" y="680"/>
                      <a:pt x="289" y="1258"/>
                      <a:pt x="71" y="2054"/>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060" name="Freeform 1059">
                <a:extLst>
                  <a:ext uri="{FF2B5EF4-FFF2-40B4-BE49-F238E27FC236}">
                    <a16:creationId xmlns:a16="http://schemas.microsoft.com/office/drawing/2014/main" id="{9F634F6A-77E7-CBC8-4568-CDDA7FE9F937}"/>
                  </a:ext>
                </a:extLst>
              </p:cNvPr>
              <p:cNvSpPr/>
              <p:nvPr/>
            </p:nvSpPr>
            <p:spPr>
              <a:xfrm>
                <a:off x="5117088" y="4750598"/>
                <a:ext cx="2931" cy="3675"/>
              </a:xfrm>
              <a:custGeom>
                <a:avLst/>
                <a:gdLst>
                  <a:gd name="connsiteX0" fmla="*/ 1 w 2931"/>
                  <a:gd name="connsiteY0" fmla="*/ 2679 h 3675"/>
                  <a:gd name="connsiteX1" fmla="*/ 1032 w 2931"/>
                  <a:gd name="connsiteY1" fmla="*/ 3650 h 3675"/>
                  <a:gd name="connsiteX2" fmla="*/ 2932 w 2931"/>
                  <a:gd name="connsiteY2" fmla="*/ 1934 h 3675"/>
                  <a:gd name="connsiteX3" fmla="*/ 775 w 2931"/>
                  <a:gd name="connsiteY3" fmla="*/ 0 h 3675"/>
                  <a:gd name="connsiteX4" fmla="*/ 1 w 2931"/>
                  <a:gd name="connsiteY4" fmla="*/ 2679 h 3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31" h="3675">
                    <a:moveTo>
                      <a:pt x="1" y="2679"/>
                    </a:moveTo>
                    <a:cubicBezTo>
                      <a:pt x="-25" y="2961"/>
                      <a:pt x="630" y="3590"/>
                      <a:pt x="1032" y="3650"/>
                    </a:cubicBezTo>
                    <a:cubicBezTo>
                      <a:pt x="2281" y="3817"/>
                      <a:pt x="2932" y="3150"/>
                      <a:pt x="2932" y="1934"/>
                    </a:cubicBezTo>
                    <a:cubicBezTo>
                      <a:pt x="2209" y="1288"/>
                      <a:pt x="1481" y="642"/>
                      <a:pt x="775" y="0"/>
                    </a:cubicBezTo>
                    <a:cubicBezTo>
                      <a:pt x="484" y="869"/>
                      <a:pt x="108" y="1759"/>
                      <a:pt x="1" y="2679"/>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061" name="Freeform 1060">
                <a:extLst>
                  <a:ext uri="{FF2B5EF4-FFF2-40B4-BE49-F238E27FC236}">
                    <a16:creationId xmlns:a16="http://schemas.microsoft.com/office/drawing/2014/main" id="{751B8E41-4D1B-E076-B546-6A5E2D21EA3E}"/>
                  </a:ext>
                </a:extLst>
              </p:cNvPr>
              <p:cNvSpPr/>
              <p:nvPr/>
            </p:nvSpPr>
            <p:spPr>
              <a:xfrm>
                <a:off x="5120619" y="4767149"/>
                <a:ext cx="1163" cy="1022"/>
              </a:xfrm>
              <a:custGeom>
                <a:avLst/>
                <a:gdLst>
                  <a:gd name="connsiteX0" fmla="*/ 0 w 1163"/>
                  <a:gd name="connsiteY0" fmla="*/ 847 h 1022"/>
                  <a:gd name="connsiteX1" fmla="*/ 1164 w 1163"/>
                  <a:gd name="connsiteY1" fmla="*/ 1022 h 1022"/>
                  <a:gd name="connsiteX2" fmla="*/ 693 w 1163"/>
                  <a:gd name="connsiteY2" fmla="*/ 0 h 1022"/>
                  <a:gd name="connsiteX3" fmla="*/ 0 w 1163"/>
                  <a:gd name="connsiteY3" fmla="*/ 847 h 1022"/>
                </a:gdLst>
                <a:ahLst/>
                <a:cxnLst>
                  <a:cxn ang="0">
                    <a:pos x="connsiteX0" y="connsiteY0"/>
                  </a:cxn>
                  <a:cxn ang="0">
                    <a:pos x="connsiteX1" y="connsiteY1"/>
                  </a:cxn>
                  <a:cxn ang="0">
                    <a:pos x="connsiteX2" y="connsiteY2"/>
                  </a:cxn>
                  <a:cxn ang="0">
                    <a:pos x="connsiteX3" y="connsiteY3"/>
                  </a:cxn>
                </a:cxnLst>
                <a:rect l="l" t="t" r="r" b="b"/>
                <a:pathLst>
                  <a:path w="1163" h="1022">
                    <a:moveTo>
                      <a:pt x="0" y="847"/>
                    </a:moveTo>
                    <a:lnTo>
                      <a:pt x="1164" y="1022"/>
                    </a:lnTo>
                    <a:cubicBezTo>
                      <a:pt x="1061" y="680"/>
                      <a:pt x="852" y="329"/>
                      <a:pt x="693" y="0"/>
                    </a:cubicBezTo>
                    <a:cubicBezTo>
                      <a:pt x="462" y="295"/>
                      <a:pt x="158" y="560"/>
                      <a:pt x="0" y="847"/>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sp>
          <p:nvSpPr>
            <p:cNvPr id="14" name="Freeform 13">
              <a:extLst>
                <a:ext uri="{FF2B5EF4-FFF2-40B4-BE49-F238E27FC236}">
                  <a16:creationId xmlns:a16="http://schemas.microsoft.com/office/drawing/2014/main" id="{2082312F-D8DF-4374-E098-3F9F498801E8}"/>
                </a:ext>
              </a:extLst>
            </p:cNvPr>
            <p:cNvSpPr/>
            <p:nvPr/>
          </p:nvSpPr>
          <p:spPr>
            <a:xfrm>
              <a:off x="5459208" y="3354935"/>
              <a:ext cx="594250" cy="759910"/>
            </a:xfrm>
            <a:custGeom>
              <a:avLst/>
              <a:gdLst>
                <a:gd name="connsiteX0" fmla="*/ 506375 w 594250"/>
                <a:gd name="connsiteY0" fmla="*/ 366578 h 759910"/>
                <a:gd name="connsiteX1" fmla="*/ 504946 w 594250"/>
                <a:gd name="connsiteY1" fmla="*/ 371307 h 759910"/>
                <a:gd name="connsiteX2" fmla="*/ 508031 w 594250"/>
                <a:gd name="connsiteY2" fmla="*/ 378478 h 759910"/>
                <a:gd name="connsiteX3" fmla="*/ 517501 w 594250"/>
                <a:gd name="connsiteY3" fmla="*/ 378307 h 759910"/>
                <a:gd name="connsiteX4" fmla="*/ 518455 w 594250"/>
                <a:gd name="connsiteY4" fmla="*/ 377045 h 759910"/>
                <a:gd name="connsiteX5" fmla="*/ 518934 w 594250"/>
                <a:gd name="connsiteY5" fmla="*/ 375457 h 759910"/>
                <a:gd name="connsiteX6" fmla="*/ 514707 w 594250"/>
                <a:gd name="connsiteY6" fmla="*/ 366390 h 759910"/>
                <a:gd name="connsiteX7" fmla="*/ 506375 w 594250"/>
                <a:gd name="connsiteY7" fmla="*/ 366578 h 759910"/>
                <a:gd name="connsiteX8" fmla="*/ 488746 w 594250"/>
                <a:gd name="connsiteY8" fmla="*/ 326196 h 759910"/>
                <a:gd name="connsiteX9" fmla="*/ 488746 w 594250"/>
                <a:gd name="connsiteY9" fmla="*/ 331853 h 759910"/>
                <a:gd name="connsiteX10" fmla="*/ 488746 w 594250"/>
                <a:gd name="connsiteY10" fmla="*/ 326196 h 759910"/>
                <a:gd name="connsiteX11" fmla="*/ 522161 w 594250"/>
                <a:gd name="connsiteY11" fmla="*/ 285220 h 759910"/>
                <a:gd name="connsiteX12" fmla="*/ 522743 w 594250"/>
                <a:gd name="connsiteY12" fmla="*/ 286324 h 759910"/>
                <a:gd name="connsiteX13" fmla="*/ 524591 w 594250"/>
                <a:gd name="connsiteY13" fmla="*/ 284647 h 759910"/>
                <a:gd name="connsiteX14" fmla="*/ 524018 w 594250"/>
                <a:gd name="connsiteY14" fmla="*/ 283465 h 759910"/>
                <a:gd name="connsiteX15" fmla="*/ 522161 w 594250"/>
                <a:gd name="connsiteY15" fmla="*/ 285220 h 759910"/>
                <a:gd name="connsiteX16" fmla="*/ 529410 w 594250"/>
                <a:gd name="connsiteY16" fmla="*/ 225972 h 759910"/>
                <a:gd name="connsiteX17" fmla="*/ 527133 w 594250"/>
                <a:gd name="connsiteY17" fmla="*/ 230071 h 759910"/>
                <a:gd name="connsiteX18" fmla="*/ 527873 w 594250"/>
                <a:gd name="connsiteY18" fmla="*/ 231346 h 759910"/>
                <a:gd name="connsiteX19" fmla="*/ 530651 w 594250"/>
                <a:gd name="connsiteY19" fmla="*/ 231346 h 759910"/>
                <a:gd name="connsiteX20" fmla="*/ 532367 w 594250"/>
                <a:gd name="connsiteY20" fmla="*/ 227589 h 759910"/>
                <a:gd name="connsiteX21" fmla="*/ 529410 w 594250"/>
                <a:gd name="connsiteY21" fmla="*/ 225972 h 759910"/>
                <a:gd name="connsiteX22" fmla="*/ 387888 w 594250"/>
                <a:gd name="connsiteY22" fmla="*/ 12561 h 759910"/>
                <a:gd name="connsiteX23" fmla="*/ 388962 w 594250"/>
                <a:gd name="connsiteY23" fmla="*/ 13875 h 759910"/>
                <a:gd name="connsiteX24" fmla="*/ 388867 w 594250"/>
                <a:gd name="connsiteY24" fmla="*/ 12976 h 759910"/>
                <a:gd name="connsiteX25" fmla="*/ 387888 w 594250"/>
                <a:gd name="connsiteY25" fmla="*/ 12561 h 759910"/>
                <a:gd name="connsiteX26" fmla="*/ 549444 w 594250"/>
                <a:gd name="connsiteY26" fmla="*/ 105015 h 759910"/>
                <a:gd name="connsiteX27" fmla="*/ 548195 w 594250"/>
                <a:gd name="connsiteY27" fmla="*/ 102542 h 759910"/>
                <a:gd name="connsiteX28" fmla="*/ 547052 w 594250"/>
                <a:gd name="connsiteY28" fmla="*/ 105118 h 759910"/>
                <a:gd name="connsiteX29" fmla="*/ 548310 w 594250"/>
                <a:gd name="connsiteY29" fmla="*/ 107634 h 759910"/>
                <a:gd name="connsiteX30" fmla="*/ 549444 w 594250"/>
                <a:gd name="connsiteY30" fmla="*/ 105015 h 759910"/>
                <a:gd name="connsiteX31" fmla="*/ 105203 w 594250"/>
                <a:gd name="connsiteY31" fmla="*/ 541507 h 759910"/>
                <a:gd name="connsiteX32" fmla="*/ 105597 w 594250"/>
                <a:gd name="connsiteY32" fmla="*/ 541417 h 759910"/>
                <a:gd name="connsiteX33" fmla="*/ 105597 w 594250"/>
                <a:gd name="connsiteY33" fmla="*/ 541130 h 759910"/>
                <a:gd name="connsiteX34" fmla="*/ 105203 w 594250"/>
                <a:gd name="connsiteY34" fmla="*/ 541507 h 759910"/>
                <a:gd name="connsiteX35" fmla="*/ 135208 w 594250"/>
                <a:gd name="connsiteY35" fmla="*/ 509324 h 759910"/>
                <a:gd name="connsiteX36" fmla="*/ 132666 w 594250"/>
                <a:gd name="connsiteY36" fmla="*/ 507950 h 759910"/>
                <a:gd name="connsiteX37" fmla="*/ 131507 w 594250"/>
                <a:gd name="connsiteY37" fmla="*/ 508960 h 759910"/>
                <a:gd name="connsiteX38" fmla="*/ 131789 w 594250"/>
                <a:gd name="connsiteY38" fmla="*/ 511729 h 759910"/>
                <a:gd name="connsiteX39" fmla="*/ 135691 w 594250"/>
                <a:gd name="connsiteY39" fmla="*/ 513539 h 759910"/>
                <a:gd name="connsiteX40" fmla="*/ 135602 w 594250"/>
                <a:gd name="connsiteY40" fmla="*/ 510869 h 759910"/>
                <a:gd name="connsiteX41" fmla="*/ 135208 w 594250"/>
                <a:gd name="connsiteY41" fmla="*/ 509324 h 759910"/>
                <a:gd name="connsiteX42" fmla="*/ 104202 w 594250"/>
                <a:gd name="connsiteY42" fmla="*/ 432690 h 759910"/>
                <a:gd name="connsiteX43" fmla="*/ 105062 w 594250"/>
                <a:gd name="connsiteY43" fmla="*/ 434825 h 759910"/>
                <a:gd name="connsiteX44" fmla="*/ 104993 w 594250"/>
                <a:gd name="connsiteY44" fmla="*/ 431967 h 759910"/>
                <a:gd name="connsiteX45" fmla="*/ 104202 w 594250"/>
                <a:gd name="connsiteY45" fmla="*/ 432690 h 759910"/>
                <a:gd name="connsiteX46" fmla="*/ 126282 w 594250"/>
                <a:gd name="connsiteY46" fmla="*/ 452463 h 759910"/>
                <a:gd name="connsiteX47" fmla="*/ 123719 w 594250"/>
                <a:gd name="connsiteY47" fmla="*/ 453987 h 759910"/>
                <a:gd name="connsiteX48" fmla="*/ 126269 w 594250"/>
                <a:gd name="connsiteY48" fmla="*/ 455493 h 759910"/>
                <a:gd name="connsiteX49" fmla="*/ 128973 w 594250"/>
                <a:gd name="connsiteY49" fmla="*/ 455459 h 759910"/>
                <a:gd name="connsiteX50" fmla="*/ 128948 w 594250"/>
                <a:gd name="connsiteY50" fmla="*/ 452365 h 759910"/>
                <a:gd name="connsiteX51" fmla="*/ 126282 w 594250"/>
                <a:gd name="connsiteY51" fmla="*/ 452463 h 759910"/>
                <a:gd name="connsiteX52" fmla="*/ 111104 w 594250"/>
                <a:gd name="connsiteY52" fmla="*/ 102597 h 759910"/>
                <a:gd name="connsiteX53" fmla="*/ 112144 w 594250"/>
                <a:gd name="connsiteY53" fmla="*/ 103205 h 759910"/>
                <a:gd name="connsiteX54" fmla="*/ 112152 w 594250"/>
                <a:gd name="connsiteY54" fmla="*/ 103205 h 759910"/>
                <a:gd name="connsiteX55" fmla="*/ 112559 w 594250"/>
                <a:gd name="connsiteY55" fmla="*/ 102751 h 759910"/>
                <a:gd name="connsiteX56" fmla="*/ 111104 w 594250"/>
                <a:gd name="connsiteY56" fmla="*/ 102597 h 759910"/>
                <a:gd name="connsiteX57" fmla="*/ 488442 w 594250"/>
                <a:gd name="connsiteY57" fmla="*/ 332619 h 759910"/>
                <a:gd name="connsiteX58" fmla="*/ 488746 w 594250"/>
                <a:gd name="connsiteY58" fmla="*/ 332696 h 759910"/>
                <a:gd name="connsiteX59" fmla="*/ 488746 w 594250"/>
                <a:gd name="connsiteY59" fmla="*/ 331853 h 759910"/>
                <a:gd name="connsiteX60" fmla="*/ 488258 w 594250"/>
                <a:gd name="connsiteY60" fmla="*/ 332444 h 759910"/>
                <a:gd name="connsiteX61" fmla="*/ 488442 w 594250"/>
                <a:gd name="connsiteY61" fmla="*/ 332619 h 759910"/>
                <a:gd name="connsiteX62" fmla="*/ 128973 w 594250"/>
                <a:gd name="connsiteY62" fmla="*/ 455459 h 759910"/>
                <a:gd name="connsiteX63" fmla="*/ 128973 w 594250"/>
                <a:gd name="connsiteY63" fmla="*/ 455874 h 759910"/>
                <a:gd name="connsiteX64" fmla="*/ 129136 w 594250"/>
                <a:gd name="connsiteY64" fmla="*/ 455784 h 759910"/>
                <a:gd name="connsiteX65" fmla="*/ 129388 w 594250"/>
                <a:gd name="connsiteY65" fmla="*/ 455416 h 759910"/>
                <a:gd name="connsiteX66" fmla="*/ 128973 w 594250"/>
                <a:gd name="connsiteY66" fmla="*/ 455459 h 759910"/>
                <a:gd name="connsiteX67" fmla="*/ 117967 w 594250"/>
                <a:gd name="connsiteY67" fmla="*/ 466781 h 759910"/>
                <a:gd name="connsiteX68" fmla="*/ 117274 w 594250"/>
                <a:gd name="connsiteY68" fmla="*/ 463901 h 759910"/>
                <a:gd name="connsiteX69" fmla="*/ 114780 w 594250"/>
                <a:gd name="connsiteY69" fmla="*/ 465284 h 759910"/>
                <a:gd name="connsiteX70" fmla="*/ 115524 w 594250"/>
                <a:gd name="connsiteY70" fmla="*/ 467945 h 759910"/>
                <a:gd name="connsiteX71" fmla="*/ 117967 w 594250"/>
                <a:gd name="connsiteY71" fmla="*/ 466781 h 759910"/>
                <a:gd name="connsiteX72" fmla="*/ 105400 w 594250"/>
                <a:gd name="connsiteY72" fmla="*/ 431509 h 759910"/>
                <a:gd name="connsiteX73" fmla="*/ 104985 w 594250"/>
                <a:gd name="connsiteY73" fmla="*/ 431428 h 759910"/>
                <a:gd name="connsiteX74" fmla="*/ 104989 w 594250"/>
                <a:gd name="connsiteY74" fmla="*/ 431967 h 759910"/>
                <a:gd name="connsiteX75" fmla="*/ 105387 w 594250"/>
                <a:gd name="connsiteY75" fmla="*/ 431697 h 759910"/>
                <a:gd name="connsiteX76" fmla="*/ 105400 w 594250"/>
                <a:gd name="connsiteY76" fmla="*/ 431509 h 759910"/>
                <a:gd name="connsiteX77" fmla="*/ 589381 w 594250"/>
                <a:gd name="connsiteY77" fmla="*/ 126316 h 759910"/>
                <a:gd name="connsiteX78" fmla="*/ 587169 w 594250"/>
                <a:gd name="connsiteY78" fmla="*/ 123723 h 759910"/>
                <a:gd name="connsiteX79" fmla="*/ 561340 w 594250"/>
                <a:gd name="connsiteY79" fmla="*/ 112418 h 759910"/>
                <a:gd name="connsiteX80" fmla="*/ 544750 w 594250"/>
                <a:gd name="connsiteY80" fmla="*/ 115871 h 759910"/>
                <a:gd name="connsiteX81" fmla="*/ 542666 w 594250"/>
                <a:gd name="connsiteY81" fmla="*/ 118387 h 759910"/>
                <a:gd name="connsiteX82" fmla="*/ 541104 w 594250"/>
                <a:gd name="connsiteY82" fmla="*/ 123227 h 759910"/>
                <a:gd name="connsiteX83" fmla="*/ 535426 w 594250"/>
                <a:gd name="connsiteY83" fmla="*/ 125559 h 759910"/>
                <a:gd name="connsiteX84" fmla="*/ 529482 w 594250"/>
                <a:gd name="connsiteY84" fmla="*/ 122645 h 759910"/>
                <a:gd name="connsiteX85" fmla="*/ 525302 w 594250"/>
                <a:gd name="connsiteY85" fmla="*/ 123308 h 759910"/>
                <a:gd name="connsiteX86" fmla="*/ 500979 w 594250"/>
                <a:gd name="connsiteY86" fmla="*/ 140775 h 759910"/>
                <a:gd name="connsiteX87" fmla="*/ 485904 w 594250"/>
                <a:gd name="connsiteY87" fmla="*/ 147177 h 759910"/>
                <a:gd name="connsiteX88" fmla="*/ 485806 w 594250"/>
                <a:gd name="connsiteY88" fmla="*/ 147849 h 759910"/>
                <a:gd name="connsiteX89" fmla="*/ 482203 w 594250"/>
                <a:gd name="connsiteY89" fmla="*/ 151066 h 759910"/>
                <a:gd name="connsiteX90" fmla="*/ 478656 w 594250"/>
                <a:gd name="connsiteY90" fmla="*/ 154391 h 759910"/>
                <a:gd name="connsiteX91" fmla="*/ 477705 w 594250"/>
                <a:gd name="connsiteY91" fmla="*/ 155016 h 759910"/>
                <a:gd name="connsiteX92" fmla="*/ 478399 w 594250"/>
                <a:gd name="connsiteY92" fmla="*/ 154194 h 759910"/>
                <a:gd name="connsiteX93" fmla="*/ 481792 w 594250"/>
                <a:gd name="connsiteY93" fmla="*/ 150668 h 759910"/>
                <a:gd name="connsiteX94" fmla="*/ 485434 w 594250"/>
                <a:gd name="connsiteY94" fmla="*/ 147506 h 759910"/>
                <a:gd name="connsiteX95" fmla="*/ 485909 w 594250"/>
                <a:gd name="connsiteY95" fmla="*/ 147177 h 759910"/>
                <a:gd name="connsiteX96" fmla="*/ 486978 w 594250"/>
                <a:gd name="connsiteY96" fmla="*/ 143043 h 759910"/>
                <a:gd name="connsiteX97" fmla="*/ 500132 w 594250"/>
                <a:gd name="connsiteY97" fmla="*/ 132559 h 759910"/>
                <a:gd name="connsiteX98" fmla="*/ 512777 w 594250"/>
                <a:gd name="connsiteY98" fmla="*/ 119491 h 759910"/>
                <a:gd name="connsiteX99" fmla="*/ 514762 w 594250"/>
                <a:gd name="connsiteY99" fmla="*/ 114788 h 759910"/>
                <a:gd name="connsiteX100" fmla="*/ 503397 w 594250"/>
                <a:gd name="connsiteY100" fmla="*/ 99717 h 759910"/>
                <a:gd name="connsiteX101" fmla="*/ 501741 w 594250"/>
                <a:gd name="connsiteY101" fmla="*/ 100064 h 759910"/>
                <a:gd name="connsiteX102" fmla="*/ 499165 w 594250"/>
                <a:gd name="connsiteY102" fmla="*/ 102148 h 759910"/>
                <a:gd name="connsiteX103" fmla="*/ 496298 w 594250"/>
                <a:gd name="connsiteY103" fmla="*/ 110154 h 759910"/>
                <a:gd name="connsiteX104" fmla="*/ 488331 w 594250"/>
                <a:gd name="connsiteY104" fmla="*/ 115512 h 759910"/>
                <a:gd name="connsiteX105" fmla="*/ 486649 w 594250"/>
                <a:gd name="connsiteY105" fmla="*/ 115550 h 759910"/>
                <a:gd name="connsiteX106" fmla="*/ 468330 w 594250"/>
                <a:gd name="connsiteY106" fmla="*/ 115054 h 759910"/>
                <a:gd name="connsiteX107" fmla="*/ 467380 w 594250"/>
                <a:gd name="connsiteY107" fmla="*/ 113890 h 759910"/>
                <a:gd name="connsiteX108" fmla="*/ 467932 w 594250"/>
                <a:gd name="connsiteY108" fmla="*/ 112388 h 759910"/>
                <a:gd name="connsiteX109" fmla="*/ 477483 w 594250"/>
                <a:gd name="connsiteY109" fmla="*/ 108969 h 759910"/>
                <a:gd name="connsiteX110" fmla="*/ 482956 w 594250"/>
                <a:gd name="connsiteY110" fmla="*/ 102798 h 759910"/>
                <a:gd name="connsiteX111" fmla="*/ 480401 w 594250"/>
                <a:gd name="connsiteY111" fmla="*/ 97154 h 759910"/>
                <a:gd name="connsiteX112" fmla="*/ 468749 w 594250"/>
                <a:gd name="connsiteY112" fmla="*/ 94523 h 759910"/>
                <a:gd name="connsiteX113" fmla="*/ 428915 w 594250"/>
                <a:gd name="connsiteY113" fmla="*/ 98258 h 759910"/>
                <a:gd name="connsiteX114" fmla="*/ 422677 w 594250"/>
                <a:gd name="connsiteY114" fmla="*/ 101040 h 759910"/>
                <a:gd name="connsiteX115" fmla="*/ 412916 w 594250"/>
                <a:gd name="connsiteY115" fmla="*/ 104091 h 759910"/>
                <a:gd name="connsiteX116" fmla="*/ 410918 w 594250"/>
                <a:gd name="connsiteY116" fmla="*/ 102148 h 759910"/>
                <a:gd name="connsiteX117" fmla="*/ 411393 w 594250"/>
                <a:gd name="connsiteY117" fmla="*/ 100710 h 759910"/>
                <a:gd name="connsiteX118" fmla="*/ 417246 w 594250"/>
                <a:gd name="connsiteY118" fmla="*/ 97364 h 759910"/>
                <a:gd name="connsiteX119" fmla="*/ 434791 w 594250"/>
                <a:gd name="connsiteY119" fmla="*/ 90727 h 759910"/>
                <a:gd name="connsiteX120" fmla="*/ 466349 w 594250"/>
                <a:gd name="connsiteY120" fmla="*/ 88327 h 759910"/>
                <a:gd name="connsiteX121" fmla="*/ 488313 w 594250"/>
                <a:gd name="connsiteY121" fmla="*/ 89888 h 759910"/>
                <a:gd name="connsiteX122" fmla="*/ 508622 w 594250"/>
                <a:gd name="connsiteY122" fmla="*/ 87295 h 759910"/>
                <a:gd name="connsiteX123" fmla="*/ 528186 w 594250"/>
                <a:gd name="connsiteY123" fmla="*/ 77663 h 759910"/>
                <a:gd name="connsiteX124" fmla="*/ 528712 w 594250"/>
                <a:gd name="connsiteY124" fmla="*/ 66935 h 759910"/>
                <a:gd name="connsiteX125" fmla="*/ 516418 w 594250"/>
                <a:gd name="connsiteY125" fmla="*/ 57765 h 759910"/>
                <a:gd name="connsiteX126" fmla="*/ 494069 w 594250"/>
                <a:gd name="connsiteY126" fmla="*/ 54633 h 759910"/>
                <a:gd name="connsiteX127" fmla="*/ 490697 w 594250"/>
                <a:gd name="connsiteY127" fmla="*/ 54804 h 759910"/>
                <a:gd name="connsiteX128" fmla="*/ 489417 w 594250"/>
                <a:gd name="connsiteY128" fmla="*/ 53850 h 759910"/>
                <a:gd name="connsiteX129" fmla="*/ 490085 w 594250"/>
                <a:gd name="connsiteY129" fmla="*/ 52707 h 759910"/>
                <a:gd name="connsiteX130" fmla="*/ 494749 w 594250"/>
                <a:gd name="connsiteY130" fmla="*/ 50722 h 759910"/>
                <a:gd name="connsiteX131" fmla="*/ 497364 w 594250"/>
                <a:gd name="connsiteY131" fmla="*/ 38865 h 759910"/>
                <a:gd name="connsiteX132" fmla="*/ 491745 w 594250"/>
                <a:gd name="connsiteY132" fmla="*/ 35801 h 759910"/>
                <a:gd name="connsiteX133" fmla="*/ 460110 w 594250"/>
                <a:gd name="connsiteY133" fmla="*/ 34804 h 759910"/>
                <a:gd name="connsiteX134" fmla="*/ 450037 w 594250"/>
                <a:gd name="connsiteY134" fmla="*/ 33849 h 759910"/>
                <a:gd name="connsiteX135" fmla="*/ 438312 w 594250"/>
                <a:gd name="connsiteY135" fmla="*/ 36045 h 759910"/>
                <a:gd name="connsiteX136" fmla="*/ 421590 w 594250"/>
                <a:gd name="connsiteY136" fmla="*/ 37281 h 759910"/>
                <a:gd name="connsiteX137" fmla="*/ 410164 w 594250"/>
                <a:gd name="connsiteY137" fmla="*/ 39815 h 759910"/>
                <a:gd name="connsiteX138" fmla="*/ 405286 w 594250"/>
                <a:gd name="connsiteY138" fmla="*/ 40773 h 759910"/>
                <a:gd name="connsiteX139" fmla="*/ 403913 w 594250"/>
                <a:gd name="connsiteY139" fmla="*/ 39952 h 759910"/>
                <a:gd name="connsiteX140" fmla="*/ 404118 w 594250"/>
                <a:gd name="connsiteY140" fmla="*/ 38711 h 759910"/>
                <a:gd name="connsiteX141" fmla="*/ 410053 w 594250"/>
                <a:gd name="connsiteY141" fmla="*/ 35775 h 759910"/>
                <a:gd name="connsiteX142" fmla="*/ 423597 w 594250"/>
                <a:gd name="connsiteY142" fmla="*/ 34765 h 759910"/>
                <a:gd name="connsiteX143" fmla="*/ 448899 w 594250"/>
                <a:gd name="connsiteY143" fmla="*/ 31368 h 759910"/>
                <a:gd name="connsiteX144" fmla="*/ 469186 w 594250"/>
                <a:gd name="connsiteY144" fmla="*/ 33126 h 759910"/>
                <a:gd name="connsiteX145" fmla="*/ 486876 w 594250"/>
                <a:gd name="connsiteY145" fmla="*/ 29442 h 759910"/>
                <a:gd name="connsiteX146" fmla="*/ 487530 w 594250"/>
                <a:gd name="connsiteY146" fmla="*/ 26451 h 759910"/>
                <a:gd name="connsiteX147" fmla="*/ 471518 w 594250"/>
                <a:gd name="connsiteY147" fmla="*/ 14611 h 759910"/>
                <a:gd name="connsiteX148" fmla="*/ 435775 w 594250"/>
                <a:gd name="connsiteY148" fmla="*/ 3297 h 759910"/>
                <a:gd name="connsiteX149" fmla="*/ 419014 w 594250"/>
                <a:gd name="connsiteY149" fmla="*/ 250 h 759910"/>
                <a:gd name="connsiteX150" fmla="*/ 400554 w 594250"/>
                <a:gd name="connsiteY150" fmla="*/ 2094 h 759910"/>
                <a:gd name="connsiteX151" fmla="*/ 390181 w 594250"/>
                <a:gd name="connsiteY151" fmla="*/ 13177 h 759910"/>
                <a:gd name="connsiteX152" fmla="*/ 389407 w 594250"/>
                <a:gd name="connsiteY152" fmla="*/ 14012 h 759910"/>
                <a:gd name="connsiteX153" fmla="*/ 388962 w 594250"/>
                <a:gd name="connsiteY153" fmla="*/ 13879 h 759910"/>
                <a:gd name="connsiteX154" fmla="*/ 389017 w 594250"/>
                <a:gd name="connsiteY154" fmla="*/ 14435 h 759910"/>
                <a:gd name="connsiteX155" fmla="*/ 389458 w 594250"/>
                <a:gd name="connsiteY155" fmla="*/ 14037 h 759910"/>
                <a:gd name="connsiteX156" fmla="*/ 388996 w 594250"/>
                <a:gd name="connsiteY156" fmla="*/ 17195 h 759910"/>
                <a:gd name="connsiteX157" fmla="*/ 389385 w 594250"/>
                <a:gd name="connsiteY157" fmla="*/ 17217 h 759910"/>
                <a:gd name="connsiteX158" fmla="*/ 389993 w 594250"/>
                <a:gd name="connsiteY158" fmla="*/ 18299 h 759910"/>
                <a:gd name="connsiteX159" fmla="*/ 388945 w 594250"/>
                <a:gd name="connsiteY159" fmla="*/ 17636 h 759910"/>
                <a:gd name="connsiteX160" fmla="*/ 388996 w 594250"/>
                <a:gd name="connsiteY160" fmla="*/ 17191 h 759910"/>
                <a:gd name="connsiteX161" fmla="*/ 378645 w 594250"/>
                <a:gd name="connsiteY161" fmla="*/ 12976 h 759910"/>
                <a:gd name="connsiteX162" fmla="*/ 375842 w 594250"/>
                <a:gd name="connsiteY162" fmla="*/ 13648 h 759910"/>
                <a:gd name="connsiteX163" fmla="*/ 375380 w 594250"/>
                <a:gd name="connsiteY163" fmla="*/ 15210 h 759910"/>
                <a:gd name="connsiteX164" fmla="*/ 376728 w 594250"/>
                <a:gd name="connsiteY164" fmla="*/ 20058 h 759910"/>
                <a:gd name="connsiteX165" fmla="*/ 375992 w 594250"/>
                <a:gd name="connsiteY165" fmla="*/ 22891 h 759910"/>
                <a:gd name="connsiteX166" fmla="*/ 372834 w 594250"/>
                <a:gd name="connsiteY166" fmla="*/ 23396 h 759910"/>
                <a:gd name="connsiteX167" fmla="*/ 359406 w 594250"/>
                <a:gd name="connsiteY167" fmla="*/ 16357 h 759910"/>
                <a:gd name="connsiteX168" fmla="*/ 349966 w 594250"/>
                <a:gd name="connsiteY168" fmla="*/ 16395 h 759910"/>
                <a:gd name="connsiteX169" fmla="*/ 340621 w 594250"/>
                <a:gd name="connsiteY169" fmla="*/ 20075 h 759910"/>
                <a:gd name="connsiteX170" fmla="*/ 337335 w 594250"/>
                <a:gd name="connsiteY170" fmla="*/ 23259 h 759910"/>
                <a:gd name="connsiteX171" fmla="*/ 336697 w 594250"/>
                <a:gd name="connsiteY171" fmla="*/ 35142 h 759910"/>
                <a:gd name="connsiteX172" fmla="*/ 333453 w 594250"/>
                <a:gd name="connsiteY172" fmla="*/ 40666 h 759910"/>
                <a:gd name="connsiteX173" fmla="*/ 328695 w 594250"/>
                <a:gd name="connsiteY173" fmla="*/ 45386 h 759910"/>
                <a:gd name="connsiteX174" fmla="*/ 325751 w 594250"/>
                <a:gd name="connsiteY174" fmla="*/ 46028 h 759910"/>
                <a:gd name="connsiteX175" fmla="*/ 314638 w 594250"/>
                <a:gd name="connsiteY175" fmla="*/ 42138 h 759910"/>
                <a:gd name="connsiteX176" fmla="*/ 310916 w 594250"/>
                <a:gd name="connsiteY176" fmla="*/ 45091 h 759910"/>
                <a:gd name="connsiteX177" fmla="*/ 310650 w 594250"/>
                <a:gd name="connsiteY177" fmla="*/ 50161 h 759910"/>
                <a:gd name="connsiteX178" fmla="*/ 314176 w 594250"/>
                <a:gd name="connsiteY178" fmla="*/ 68544 h 759910"/>
                <a:gd name="connsiteX179" fmla="*/ 319949 w 594250"/>
                <a:gd name="connsiteY179" fmla="*/ 91596 h 759910"/>
                <a:gd name="connsiteX180" fmla="*/ 317133 w 594250"/>
                <a:gd name="connsiteY180" fmla="*/ 94535 h 759910"/>
                <a:gd name="connsiteX181" fmla="*/ 310518 w 594250"/>
                <a:gd name="connsiteY181" fmla="*/ 91086 h 759910"/>
                <a:gd name="connsiteX182" fmla="*/ 304903 w 594250"/>
                <a:gd name="connsiteY182" fmla="*/ 85173 h 759910"/>
                <a:gd name="connsiteX183" fmla="*/ 305712 w 594250"/>
                <a:gd name="connsiteY183" fmla="*/ 83307 h 759910"/>
                <a:gd name="connsiteX184" fmla="*/ 306414 w 594250"/>
                <a:gd name="connsiteY184" fmla="*/ 76593 h 759910"/>
                <a:gd name="connsiteX185" fmla="*/ 299978 w 594250"/>
                <a:gd name="connsiteY185" fmla="*/ 69233 h 759910"/>
                <a:gd name="connsiteX186" fmla="*/ 293337 w 594250"/>
                <a:gd name="connsiteY186" fmla="*/ 53520 h 759910"/>
                <a:gd name="connsiteX187" fmla="*/ 286191 w 594250"/>
                <a:gd name="connsiteY187" fmla="*/ 46520 h 759910"/>
                <a:gd name="connsiteX188" fmla="*/ 278998 w 594250"/>
                <a:gd name="connsiteY188" fmla="*/ 48582 h 759910"/>
                <a:gd name="connsiteX189" fmla="*/ 277813 w 594250"/>
                <a:gd name="connsiteY189" fmla="*/ 51770 h 759910"/>
                <a:gd name="connsiteX190" fmla="*/ 276024 w 594250"/>
                <a:gd name="connsiteY190" fmla="*/ 71980 h 759910"/>
                <a:gd name="connsiteX191" fmla="*/ 274381 w 594250"/>
                <a:gd name="connsiteY191" fmla="*/ 80162 h 759910"/>
                <a:gd name="connsiteX192" fmla="*/ 266559 w 594250"/>
                <a:gd name="connsiteY192" fmla="*/ 81116 h 759910"/>
                <a:gd name="connsiteX193" fmla="*/ 264920 w 594250"/>
                <a:gd name="connsiteY193" fmla="*/ 81232 h 759910"/>
                <a:gd name="connsiteX194" fmla="*/ 262130 w 594250"/>
                <a:gd name="connsiteY194" fmla="*/ 83042 h 759910"/>
                <a:gd name="connsiteX195" fmla="*/ 258950 w 594250"/>
                <a:gd name="connsiteY195" fmla="*/ 80658 h 759910"/>
                <a:gd name="connsiteX196" fmla="*/ 261077 w 594250"/>
                <a:gd name="connsiteY196" fmla="*/ 72896 h 759910"/>
                <a:gd name="connsiteX197" fmla="*/ 259695 w 594250"/>
                <a:gd name="connsiteY197" fmla="*/ 56037 h 759910"/>
                <a:gd name="connsiteX198" fmla="*/ 258184 w 594250"/>
                <a:gd name="connsiteY198" fmla="*/ 51253 h 759910"/>
                <a:gd name="connsiteX199" fmla="*/ 257098 w 594250"/>
                <a:gd name="connsiteY199" fmla="*/ 50204 h 759910"/>
                <a:gd name="connsiteX200" fmla="*/ 254179 w 594250"/>
                <a:gd name="connsiteY200" fmla="*/ 51351 h 759910"/>
                <a:gd name="connsiteX201" fmla="*/ 252215 w 594250"/>
                <a:gd name="connsiteY201" fmla="*/ 59421 h 759910"/>
                <a:gd name="connsiteX202" fmla="*/ 252035 w 594250"/>
                <a:gd name="connsiteY202" fmla="*/ 67748 h 759910"/>
                <a:gd name="connsiteX203" fmla="*/ 246888 w 594250"/>
                <a:gd name="connsiteY203" fmla="*/ 74360 h 759910"/>
                <a:gd name="connsiteX204" fmla="*/ 245959 w 594250"/>
                <a:gd name="connsiteY204" fmla="*/ 75506 h 759910"/>
                <a:gd name="connsiteX205" fmla="*/ 246237 w 594250"/>
                <a:gd name="connsiteY205" fmla="*/ 76063 h 759910"/>
                <a:gd name="connsiteX206" fmla="*/ 242382 w 594250"/>
                <a:gd name="connsiteY206" fmla="*/ 78960 h 759910"/>
                <a:gd name="connsiteX207" fmla="*/ 238321 w 594250"/>
                <a:gd name="connsiteY207" fmla="*/ 82729 h 759910"/>
                <a:gd name="connsiteX208" fmla="*/ 237833 w 594250"/>
                <a:gd name="connsiteY208" fmla="*/ 83508 h 759910"/>
                <a:gd name="connsiteX209" fmla="*/ 237679 w 594250"/>
                <a:gd name="connsiteY209" fmla="*/ 85130 h 759910"/>
                <a:gd name="connsiteX210" fmla="*/ 237833 w 594250"/>
                <a:gd name="connsiteY210" fmla="*/ 83508 h 759910"/>
                <a:gd name="connsiteX211" fmla="*/ 237944 w 594250"/>
                <a:gd name="connsiteY211" fmla="*/ 82400 h 759910"/>
                <a:gd name="connsiteX212" fmla="*/ 242027 w 594250"/>
                <a:gd name="connsiteY212" fmla="*/ 78579 h 759910"/>
                <a:gd name="connsiteX213" fmla="*/ 245818 w 594250"/>
                <a:gd name="connsiteY213" fmla="*/ 75699 h 759910"/>
                <a:gd name="connsiteX214" fmla="*/ 245963 w 594250"/>
                <a:gd name="connsiteY214" fmla="*/ 75511 h 759910"/>
                <a:gd name="connsiteX215" fmla="*/ 244851 w 594250"/>
                <a:gd name="connsiteY215" fmla="*/ 69618 h 759910"/>
                <a:gd name="connsiteX216" fmla="*/ 248809 w 594250"/>
                <a:gd name="connsiteY216" fmla="*/ 58364 h 759910"/>
                <a:gd name="connsiteX217" fmla="*/ 249451 w 594250"/>
                <a:gd name="connsiteY217" fmla="*/ 46580 h 759910"/>
                <a:gd name="connsiteX218" fmla="*/ 244363 w 594250"/>
                <a:gd name="connsiteY218" fmla="*/ 42840 h 759910"/>
                <a:gd name="connsiteX219" fmla="*/ 236156 w 594250"/>
                <a:gd name="connsiteY219" fmla="*/ 45035 h 759910"/>
                <a:gd name="connsiteX220" fmla="*/ 219758 w 594250"/>
                <a:gd name="connsiteY220" fmla="*/ 48822 h 759910"/>
                <a:gd name="connsiteX221" fmla="*/ 196112 w 594250"/>
                <a:gd name="connsiteY221" fmla="*/ 51154 h 759910"/>
                <a:gd name="connsiteX222" fmla="*/ 191029 w 594250"/>
                <a:gd name="connsiteY222" fmla="*/ 56837 h 759910"/>
                <a:gd name="connsiteX223" fmla="*/ 191208 w 594250"/>
                <a:gd name="connsiteY223" fmla="*/ 61907 h 759910"/>
                <a:gd name="connsiteX224" fmla="*/ 190258 w 594250"/>
                <a:gd name="connsiteY224" fmla="*/ 63054 h 759910"/>
                <a:gd name="connsiteX225" fmla="*/ 188786 w 594250"/>
                <a:gd name="connsiteY225" fmla="*/ 62554 h 759910"/>
                <a:gd name="connsiteX226" fmla="*/ 184541 w 594250"/>
                <a:gd name="connsiteY226" fmla="*/ 57470 h 759910"/>
                <a:gd name="connsiteX227" fmla="*/ 176454 w 594250"/>
                <a:gd name="connsiteY227" fmla="*/ 58634 h 759910"/>
                <a:gd name="connsiteX228" fmla="*/ 170998 w 594250"/>
                <a:gd name="connsiteY228" fmla="*/ 64770 h 759910"/>
                <a:gd name="connsiteX229" fmla="*/ 169971 w 594250"/>
                <a:gd name="connsiteY229" fmla="*/ 69768 h 759910"/>
                <a:gd name="connsiteX230" fmla="*/ 168414 w 594250"/>
                <a:gd name="connsiteY230" fmla="*/ 79700 h 759910"/>
                <a:gd name="connsiteX231" fmla="*/ 161704 w 594250"/>
                <a:gd name="connsiteY231" fmla="*/ 87193 h 759910"/>
                <a:gd name="connsiteX232" fmla="*/ 159710 w 594250"/>
                <a:gd name="connsiteY232" fmla="*/ 89940 h 759910"/>
                <a:gd name="connsiteX233" fmla="*/ 153732 w 594250"/>
                <a:gd name="connsiteY233" fmla="*/ 90778 h 759910"/>
                <a:gd name="connsiteX234" fmla="*/ 141387 w 594250"/>
                <a:gd name="connsiteY234" fmla="*/ 87847 h 759910"/>
                <a:gd name="connsiteX235" fmla="*/ 126898 w 594250"/>
                <a:gd name="connsiteY235" fmla="*/ 95605 h 759910"/>
                <a:gd name="connsiteX236" fmla="*/ 112156 w 594250"/>
                <a:gd name="connsiteY236" fmla="*/ 103209 h 759910"/>
                <a:gd name="connsiteX237" fmla="*/ 109016 w 594250"/>
                <a:gd name="connsiteY237" fmla="*/ 106247 h 759910"/>
                <a:gd name="connsiteX238" fmla="*/ 96388 w 594250"/>
                <a:gd name="connsiteY238" fmla="*/ 121408 h 759910"/>
                <a:gd name="connsiteX239" fmla="*/ 99448 w 594250"/>
                <a:gd name="connsiteY239" fmla="*/ 130672 h 759910"/>
                <a:gd name="connsiteX240" fmla="*/ 112020 w 594250"/>
                <a:gd name="connsiteY240" fmla="*/ 134489 h 759910"/>
                <a:gd name="connsiteX241" fmla="*/ 111934 w 594250"/>
                <a:gd name="connsiteY241" fmla="*/ 134181 h 759910"/>
                <a:gd name="connsiteX242" fmla="*/ 112572 w 594250"/>
                <a:gd name="connsiteY242" fmla="*/ 133531 h 759910"/>
                <a:gd name="connsiteX243" fmla="*/ 112135 w 594250"/>
                <a:gd name="connsiteY243" fmla="*/ 134528 h 759910"/>
                <a:gd name="connsiteX244" fmla="*/ 112020 w 594250"/>
                <a:gd name="connsiteY244" fmla="*/ 134489 h 759910"/>
                <a:gd name="connsiteX245" fmla="*/ 112845 w 594250"/>
                <a:gd name="connsiteY245" fmla="*/ 137425 h 759910"/>
                <a:gd name="connsiteX246" fmla="*/ 111814 w 594250"/>
                <a:gd name="connsiteY246" fmla="*/ 141871 h 759910"/>
                <a:gd name="connsiteX247" fmla="*/ 106846 w 594250"/>
                <a:gd name="connsiteY247" fmla="*/ 148221 h 759910"/>
                <a:gd name="connsiteX248" fmla="*/ 103817 w 594250"/>
                <a:gd name="connsiteY248" fmla="*/ 154147 h 759910"/>
                <a:gd name="connsiteX249" fmla="*/ 93444 w 594250"/>
                <a:gd name="connsiteY249" fmla="*/ 165384 h 759910"/>
                <a:gd name="connsiteX250" fmla="*/ 87218 w 594250"/>
                <a:gd name="connsiteY250" fmla="*/ 166869 h 759910"/>
                <a:gd name="connsiteX251" fmla="*/ 65536 w 594250"/>
                <a:gd name="connsiteY251" fmla="*/ 164447 h 759910"/>
                <a:gd name="connsiteX252" fmla="*/ 57547 w 594250"/>
                <a:gd name="connsiteY252" fmla="*/ 166908 h 759910"/>
                <a:gd name="connsiteX253" fmla="*/ 46614 w 594250"/>
                <a:gd name="connsiteY253" fmla="*/ 171221 h 759910"/>
                <a:gd name="connsiteX254" fmla="*/ 23229 w 594250"/>
                <a:gd name="connsiteY254" fmla="*/ 175431 h 759910"/>
                <a:gd name="connsiteX255" fmla="*/ 9240 w 594250"/>
                <a:gd name="connsiteY255" fmla="*/ 186476 h 759910"/>
                <a:gd name="connsiteX256" fmla="*/ 9591 w 594250"/>
                <a:gd name="connsiteY256" fmla="*/ 197285 h 759910"/>
                <a:gd name="connsiteX257" fmla="*/ 19193 w 594250"/>
                <a:gd name="connsiteY257" fmla="*/ 212403 h 759910"/>
                <a:gd name="connsiteX258" fmla="*/ 20306 w 594250"/>
                <a:gd name="connsiteY258" fmla="*/ 212176 h 759910"/>
                <a:gd name="connsiteX259" fmla="*/ 21795 w 594250"/>
                <a:gd name="connsiteY259" fmla="*/ 210991 h 759910"/>
                <a:gd name="connsiteX260" fmla="*/ 20306 w 594250"/>
                <a:gd name="connsiteY260" fmla="*/ 212176 h 759910"/>
                <a:gd name="connsiteX261" fmla="*/ 19523 w 594250"/>
                <a:gd name="connsiteY261" fmla="*/ 212805 h 759910"/>
                <a:gd name="connsiteX262" fmla="*/ 19193 w 594250"/>
                <a:gd name="connsiteY262" fmla="*/ 212403 h 759910"/>
                <a:gd name="connsiteX263" fmla="*/ 19181 w 594250"/>
                <a:gd name="connsiteY263" fmla="*/ 212403 h 759910"/>
                <a:gd name="connsiteX264" fmla="*/ 23511 w 594250"/>
                <a:gd name="connsiteY264" fmla="*/ 221650 h 759910"/>
                <a:gd name="connsiteX265" fmla="*/ 32039 w 594250"/>
                <a:gd name="connsiteY265" fmla="*/ 226169 h 759910"/>
                <a:gd name="connsiteX266" fmla="*/ 40294 w 594250"/>
                <a:gd name="connsiteY266" fmla="*/ 225047 h 759910"/>
                <a:gd name="connsiteX267" fmla="*/ 50379 w 594250"/>
                <a:gd name="connsiteY267" fmla="*/ 225219 h 759910"/>
                <a:gd name="connsiteX268" fmla="*/ 53426 w 594250"/>
                <a:gd name="connsiteY268" fmla="*/ 226224 h 759910"/>
                <a:gd name="connsiteX269" fmla="*/ 54881 w 594250"/>
                <a:gd name="connsiteY269" fmla="*/ 228971 h 759910"/>
                <a:gd name="connsiteX270" fmla="*/ 52990 w 594250"/>
                <a:gd name="connsiteY270" fmla="*/ 231560 h 759910"/>
                <a:gd name="connsiteX271" fmla="*/ 48107 w 594250"/>
                <a:gd name="connsiteY271" fmla="*/ 231582 h 759910"/>
                <a:gd name="connsiteX272" fmla="*/ 28321 w 594250"/>
                <a:gd name="connsiteY272" fmla="*/ 231830 h 759910"/>
                <a:gd name="connsiteX273" fmla="*/ 19964 w 594250"/>
                <a:gd name="connsiteY273" fmla="*/ 232403 h 759910"/>
                <a:gd name="connsiteX274" fmla="*/ 10105 w 594250"/>
                <a:gd name="connsiteY274" fmla="*/ 234256 h 759910"/>
                <a:gd name="connsiteX275" fmla="*/ 6767 w 594250"/>
                <a:gd name="connsiteY275" fmla="*/ 247239 h 759910"/>
                <a:gd name="connsiteX276" fmla="*/ 17768 w 594250"/>
                <a:gd name="connsiteY276" fmla="*/ 257705 h 759910"/>
                <a:gd name="connsiteX277" fmla="*/ 17486 w 594250"/>
                <a:gd name="connsiteY277" fmla="*/ 260645 h 759910"/>
                <a:gd name="connsiteX278" fmla="*/ 11705 w 594250"/>
                <a:gd name="connsiteY278" fmla="*/ 264248 h 759910"/>
                <a:gd name="connsiteX279" fmla="*/ 10216 w 594250"/>
                <a:gd name="connsiteY279" fmla="*/ 268711 h 759910"/>
                <a:gd name="connsiteX280" fmla="*/ 23866 w 594250"/>
                <a:gd name="connsiteY280" fmla="*/ 285759 h 759910"/>
                <a:gd name="connsiteX281" fmla="*/ 33118 w 594250"/>
                <a:gd name="connsiteY281" fmla="*/ 283431 h 759910"/>
                <a:gd name="connsiteX282" fmla="*/ 38334 w 594250"/>
                <a:gd name="connsiteY282" fmla="*/ 281604 h 759910"/>
                <a:gd name="connsiteX283" fmla="*/ 43815 w 594250"/>
                <a:gd name="connsiteY283" fmla="*/ 285280 h 759910"/>
                <a:gd name="connsiteX284" fmla="*/ 46597 w 594250"/>
                <a:gd name="connsiteY284" fmla="*/ 286555 h 759910"/>
                <a:gd name="connsiteX285" fmla="*/ 68009 w 594250"/>
                <a:gd name="connsiteY285" fmla="*/ 284137 h 759910"/>
                <a:gd name="connsiteX286" fmla="*/ 69648 w 594250"/>
                <a:gd name="connsiteY286" fmla="*/ 283923 h 759910"/>
                <a:gd name="connsiteX287" fmla="*/ 89221 w 594250"/>
                <a:gd name="connsiteY287" fmla="*/ 294112 h 759910"/>
                <a:gd name="connsiteX288" fmla="*/ 104030 w 594250"/>
                <a:gd name="connsiteY288" fmla="*/ 305623 h 759910"/>
                <a:gd name="connsiteX289" fmla="*/ 108601 w 594250"/>
                <a:gd name="connsiteY289" fmla="*/ 310633 h 759910"/>
                <a:gd name="connsiteX290" fmla="*/ 109636 w 594250"/>
                <a:gd name="connsiteY290" fmla="*/ 315362 h 759910"/>
                <a:gd name="connsiteX291" fmla="*/ 107141 w 594250"/>
                <a:gd name="connsiteY291" fmla="*/ 323466 h 759910"/>
                <a:gd name="connsiteX292" fmla="*/ 108737 w 594250"/>
                <a:gd name="connsiteY292" fmla="*/ 335918 h 759910"/>
                <a:gd name="connsiteX293" fmla="*/ 111189 w 594250"/>
                <a:gd name="connsiteY293" fmla="*/ 342115 h 759910"/>
                <a:gd name="connsiteX294" fmla="*/ 108810 w 594250"/>
                <a:gd name="connsiteY294" fmla="*/ 349701 h 759910"/>
                <a:gd name="connsiteX295" fmla="*/ 108669 w 594250"/>
                <a:gd name="connsiteY295" fmla="*/ 352273 h 759910"/>
                <a:gd name="connsiteX296" fmla="*/ 113470 w 594250"/>
                <a:gd name="connsiteY296" fmla="*/ 353976 h 759910"/>
                <a:gd name="connsiteX297" fmla="*/ 115272 w 594250"/>
                <a:gd name="connsiteY297" fmla="*/ 357943 h 759910"/>
                <a:gd name="connsiteX298" fmla="*/ 113350 w 594250"/>
                <a:gd name="connsiteY298" fmla="*/ 360746 h 759910"/>
                <a:gd name="connsiteX299" fmla="*/ 113470 w 594250"/>
                <a:gd name="connsiteY299" fmla="*/ 367952 h 759910"/>
                <a:gd name="connsiteX300" fmla="*/ 114206 w 594250"/>
                <a:gd name="connsiteY300" fmla="*/ 371097 h 759910"/>
                <a:gd name="connsiteX301" fmla="*/ 112191 w 594250"/>
                <a:gd name="connsiteY301" fmla="*/ 375577 h 759910"/>
                <a:gd name="connsiteX302" fmla="*/ 114634 w 594250"/>
                <a:gd name="connsiteY302" fmla="*/ 381679 h 759910"/>
                <a:gd name="connsiteX303" fmla="*/ 115828 w 594250"/>
                <a:gd name="connsiteY303" fmla="*/ 391820 h 759910"/>
                <a:gd name="connsiteX304" fmla="*/ 114056 w 594250"/>
                <a:gd name="connsiteY304" fmla="*/ 401478 h 759910"/>
                <a:gd name="connsiteX305" fmla="*/ 114433 w 594250"/>
                <a:gd name="connsiteY305" fmla="*/ 404504 h 759910"/>
                <a:gd name="connsiteX306" fmla="*/ 116876 w 594250"/>
                <a:gd name="connsiteY306" fmla="*/ 406849 h 759910"/>
                <a:gd name="connsiteX307" fmla="*/ 114608 w 594250"/>
                <a:gd name="connsiteY307" fmla="*/ 412262 h 759910"/>
                <a:gd name="connsiteX308" fmla="*/ 108601 w 594250"/>
                <a:gd name="connsiteY308" fmla="*/ 414893 h 759910"/>
                <a:gd name="connsiteX309" fmla="*/ 108917 w 594250"/>
                <a:gd name="connsiteY309" fmla="*/ 417910 h 759910"/>
                <a:gd name="connsiteX310" fmla="*/ 109794 w 594250"/>
                <a:gd name="connsiteY310" fmla="*/ 421363 h 759910"/>
                <a:gd name="connsiteX311" fmla="*/ 105400 w 594250"/>
                <a:gd name="connsiteY311" fmla="*/ 431509 h 759910"/>
                <a:gd name="connsiteX312" fmla="*/ 108789 w 594250"/>
                <a:gd name="connsiteY312" fmla="*/ 432181 h 759910"/>
                <a:gd name="connsiteX313" fmla="*/ 109080 w 594250"/>
                <a:gd name="connsiteY313" fmla="*/ 431928 h 759910"/>
                <a:gd name="connsiteX314" fmla="*/ 109730 w 594250"/>
                <a:gd name="connsiteY314" fmla="*/ 431333 h 759910"/>
                <a:gd name="connsiteX315" fmla="*/ 109456 w 594250"/>
                <a:gd name="connsiteY315" fmla="*/ 432309 h 759910"/>
                <a:gd name="connsiteX316" fmla="*/ 108793 w 594250"/>
                <a:gd name="connsiteY316" fmla="*/ 432185 h 759910"/>
                <a:gd name="connsiteX317" fmla="*/ 105378 w 594250"/>
                <a:gd name="connsiteY317" fmla="*/ 435073 h 759910"/>
                <a:gd name="connsiteX318" fmla="*/ 105062 w 594250"/>
                <a:gd name="connsiteY318" fmla="*/ 434829 h 759910"/>
                <a:gd name="connsiteX319" fmla="*/ 105066 w 594250"/>
                <a:gd name="connsiteY319" fmla="*/ 435347 h 759910"/>
                <a:gd name="connsiteX320" fmla="*/ 105404 w 594250"/>
                <a:gd name="connsiteY320" fmla="*/ 435095 h 759910"/>
                <a:gd name="connsiteX321" fmla="*/ 99734 w 594250"/>
                <a:gd name="connsiteY321" fmla="*/ 446802 h 759910"/>
                <a:gd name="connsiteX322" fmla="*/ 100560 w 594250"/>
                <a:gd name="connsiteY322" fmla="*/ 454526 h 759910"/>
                <a:gd name="connsiteX323" fmla="*/ 117330 w 594250"/>
                <a:gd name="connsiteY323" fmla="*/ 455348 h 759910"/>
                <a:gd name="connsiteX324" fmla="*/ 120492 w 594250"/>
                <a:gd name="connsiteY324" fmla="*/ 451514 h 759910"/>
                <a:gd name="connsiteX325" fmla="*/ 126637 w 594250"/>
                <a:gd name="connsiteY325" fmla="*/ 450598 h 759910"/>
                <a:gd name="connsiteX326" fmla="*/ 128952 w 594250"/>
                <a:gd name="connsiteY326" fmla="*/ 452066 h 759910"/>
                <a:gd name="connsiteX327" fmla="*/ 128952 w 594250"/>
                <a:gd name="connsiteY327" fmla="*/ 452369 h 759910"/>
                <a:gd name="connsiteX328" fmla="*/ 129410 w 594250"/>
                <a:gd name="connsiteY328" fmla="*/ 452391 h 759910"/>
                <a:gd name="connsiteX329" fmla="*/ 128952 w 594250"/>
                <a:gd name="connsiteY329" fmla="*/ 451954 h 759910"/>
                <a:gd name="connsiteX330" fmla="*/ 131738 w 594250"/>
                <a:gd name="connsiteY330" fmla="*/ 453324 h 759910"/>
                <a:gd name="connsiteX331" fmla="*/ 129140 w 594250"/>
                <a:gd name="connsiteY331" fmla="*/ 455788 h 759910"/>
                <a:gd name="connsiteX332" fmla="*/ 123881 w 594250"/>
                <a:gd name="connsiteY332" fmla="*/ 463564 h 759910"/>
                <a:gd name="connsiteX333" fmla="*/ 124694 w 594250"/>
                <a:gd name="connsiteY333" fmla="*/ 467838 h 759910"/>
                <a:gd name="connsiteX334" fmla="*/ 129115 w 594250"/>
                <a:gd name="connsiteY334" fmla="*/ 469918 h 759910"/>
                <a:gd name="connsiteX335" fmla="*/ 130920 w 594250"/>
                <a:gd name="connsiteY335" fmla="*/ 475519 h 759910"/>
                <a:gd name="connsiteX336" fmla="*/ 128905 w 594250"/>
                <a:gd name="connsiteY336" fmla="*/ 479447 h 759910"/>
                <a:gd name="connsiteX337" fmla="*/ 129085 w 594250"/>
                <a:gd name="connsiteY337" fmla="*/ 479469 h 759910"/>
                <a:gd name="connsiteX338" fmla="*/ 129388 w 594250"/>
                <a:gd name="connsiteY338" fmla="*/ 479987 h 759910"/>
                <a:gd name="connsiteX339" fmla="*/ 136367 w 594250"/>
                <a:gd name="connsiteY339" fmla="*/ 486521 h 759910"/>
                <a:gd name="connsiteX340" fmla="*/ 135546 w 594250"/>
                <a:gd name="connsiteY340" fmla="*/ 487834 h 759910"/>
                <a:gd name="connsiteX341" fmla="*/ 134113 w 594250"/>
                <a:gd name="connsiteY341" fmla="*/ 487783 h 759910"/>
                <a:gd name="connsiteX342" fmla="*/ 129388 w 594250"/>
                <a:gd name="connsiteY342" fmla="*/ 479987 h 759910"/>
                <a:gd name="connsiteX343" fmla="*/ 128674 w 594250"/>
                <a:gd name="connsiteY343" fmla="*/ 479905 h 759910"/>
                <a:gd name="connsiteX344" fmla="*/ 128905 w 594250"/>
                <a:gd name="connsiteY344" fmla="*/ 479447 h 759910"/>
                <a:gd name="connsiteX345" fmla="*/ 115982 w 594250"/>
                <a:gd name="connsiteY345" fmla="*/ 476491 h 759910"/>
                <a:gd name="connsiteX346" fmla="*/ 107809 w 594250"/>
                <a:gd name="connsiteY346" fmla="*/ 474548 h 759910"/>
                <a:gd name="connsiteX347" fmla="*/ 101660 w 594250"/>
                <a:gd name="connsiteY347" fmla="*/ 480710 h 759910"/>
                <a:gd name="connsiteX348" fmla="*/ 102096 w 594250"/>
                <a:gd name="connsiteY348" fmla="*/ 482327 h 759910"/>
                <a:gd name="connsiteX349" fmla="*/ 102768 w 594250"/>
                <a:gd name="connsiteY349" fmla="*/ 487133 h 759910"/>
                <a:gd name="connsiteX350" fmla="*/ 98613 w 594250"/>
                <a:gd name="connsiteY350" fmla="*/ 489610 h 759910"/>
                <a:gd name="connsiteX351" fmla="*/ 94283 w 594250"/>
                <a:gd name="connsiteY351" fmla="*/ 494454 h 759910"/>
                <a:gd name="connsiteX352" fmla="*/ 92571 w 594250"/>
                <a:gd name="connsiteY352" fmla="*/ 504369 h 759910"/>
                <a:gd name="connsiteX353" fmla="*/ 100980 w 594250"/>
                <a:gd name="connsiteY353" fmla="*/ 520073 h 759910"/>
                <a:gd name="connsiteX354" fmla="*/ 102507 w 594250"/>
                <a:gd name="connsiteY354" fmla="*/ 520745 h 759910"/>
                <a:gd name="connsiteX355" fmla="*/ 120492 w 594250"/>
                <a:gd name="connsiteY355" fmla="*/ 518250 h 759910"/>
                <a:gd name="connsiteX356" fmla="*/ 122859 w 594250"/>
                <a:gd name="connsiteY356" fmla="*/ 509401 h 759910"/>
                <a:gd name="connsiteX357" fmla="*/ 119478 w 594250"/>
                <a:gd name="connsiteY357" fmla="*/ 505781 h 759910"/>
                <a:gd name="connsiteX358" fmla="*/ 115700 w 594250"/>
                <a:gd name="connsiteY358" fmla="*/ 497467 h 759910"/>
                <a:gd name="connsiteX359" fmla="*/ 115186 w 594250"/>
                <a:gd name="connsiteY359" fmla="*/ 497197 h 759910"/>
                <a:gd name="connsiteX360" fmla="*/ 114912 w 594250"/>
                <a:gd name="connsiteY360" fmla="*/ 496033 h 759910"/>
                <a:gd name="connsiteX361" fmla="*/ 115601 w 594250"/>
                <a:gd name="connsiteY361" fmla="*/ 496769 h 759910"/>
                <a:gd name="connsiteX362" fmla="*/ 115700 w 594250"/>
                <a:gd name="connsiteY362" fmla="*/ 497467 h 759910"/>
                <a:gd name="connsiteX363" fmla="*/ 138520 w 594250"/>
                <a:gd name="connsiteY363" fmla="*/ 505623 h 759910"/>
                <a:gd name="connsiteX364" fmla="*/ 140274 w 594250"/>
                <a:gd name="connsiteY364" fmla="*/ 509324 h 759910"/>
                <a:gd name="connsiteX365" fmla="*/ 136136 w 594250"/>
                <a:gd name="connsiteY365" fmla="*/ 513710 h 759910"/>
                <a:gd name="connsiteX366" fmla="*/ 135687 w 594250"/>
                <a:gd name="connsiteY366" fmla="*/ 513543 h 759910"/>
                <a:gd name="connsiteX367" fmla="*/ 135704 w 594250"/>
                <a:gd name="connsiteY367" fmla="*/ 514172 h 759910"/>
                <a:gd name="connsiteX368" fmla="*/ 136166 w 594250"/>
                <a:gd name="connsiteY368" fmla="*/ 513736 h 759910"/>
                <a:gd name="connsiteX369" fmla="*/ 133389 w 594250"/>
                <a:gd name="connsiteY369" fmla="*/ 519910 h 759910"/>
                <a:gd name="connsiteX370" fmla="*/ 133210 w 594250"/>
                <a:gd name="connsiteY370" fmla="*/ 524712 h 759910"/>
                <a:gd name="connsiteX371" fmla="*/ 130676 w 594250"/>
                <a:gd name="connsiteY371" fmla="*/ 528623 h 759910"/>
                <a:gd name="connsiteX372" fmla="*/ 126517 w 594250"/>
                <a:gd name="connsiteY372" fmla="*/ 530818 h 759910"/>
                <a:gd name="connsiteX373" fmla="*/ 113547 w 594250"/>
                <a:gd name="connsiteY373" fmla="*/ 540266 h 759910"/>
                <a:gd name="connsiteX374" fmla="*/ 105584 w 594250"/>
                <a:gd name="connsiteY374" fmla="*/ 541417 h 759910"/>
                <a:gd name="connsiteX375" fmla="*/ 107963 w 594250"/>
                <a:gd name="connsiteY375" fmla="*/ 551028 h 759910"/>
                <a:gd name="connsiteX376" fmla="*/ 108558 w 594250"/>
                <a:gd name="connsiteY376" fmla="*/ 551101 h 759910"/>
                <a:gd name="connsiteX377" fmla="*/ 108926 w 594250"/>
                <a:gd name="connsiteY377" fmla="*/ 551811 h 759910"/>
                <a:gd name="connsiteX378" fmla="*/ 108164 w 594250"/>
                <a:gd name="connsiteY378" fmla="*/ 551507 h 759910"/>
                <a:gd name="connsiteX379" fmla="*/ 107963 w 594250"/>
                <a:gd name="connsiteY379" fmla="*/ 551032 h 759910"/>
                <a:gd name="connsiteX380" fmla="*/ 103598 w 594250"/>
                <a:gd name="connsiteY380" fmla="*/ 550390 h 759910"/>
                <a:gd name="connsiteX381" fmla="*/ 98664 w 594250"/>
                <a:gd name="connsiteY381" fmla="*/ 552864 h 759910"/>
                <a:gd name="connsiteX382" fmla="*/ 96474 w 594250"/>
                <a:gd name="connsiteY382" fmla="*/ 557322 h 759910"/>
                <a:gd name="connsiteX383" fmla="*/ 90132 w 594250"/>
                <a:gd name="connsiteY383" fmla="*/ 564764 h 759910"/>
                <a:gd name="connsiteX384" fmla="*/ 86709 w 594250"/>
                <a:gd name="connsiteY384" fmla="*/ 573917 h 759910"/>
                <a:gd name="connsiteX385" fmla="*/ 85108 w 594250"/>
                <a:gd name="connsiteY385" fmla="*/ 580335 h 759910"/>
                <a:gd name="connsiteX386" fmla="*/ 87432 w 594250"/>
                <a:gd name="connsiteY386" fmla="*/ 586288 h 759910"/>
                <a:gd name="connsiteX387" fmla="*/ 90941 w 594250"/>
                <a:gd name="connsiteY387" fmla="*/ 588941 h 759910"/>
                <a:gd name="connsiteX388" fmla="*/ 91031 w 594250"/>
                <a:gd name="connsiteY388" fmla="*/ 588859 h 759910"/>
                <a:gd name="connsiteX389" fmla="*/ 92323 w 594250"/>
                <a:gd name="connsiteY389" fmla="*/ 588401 h 759910"/>
                <a:gd name="connsiteX390" fmla="*/ 93397 w 594250"/>
                <a:gd name="connsiteY390" fmla="*/ 587332 h 759910"/>
                <a:gd name="connsiteX391" fmla="*/ 94497 w 594250"/>
                <a:gd name="connsiteY391" fmla="*/ 587653 h 759910"/>
                <a:gd name="connsiteX392" fmla="*/ 92323 w 594250"/>
                <a:gd name="connsiteY392" fmla="*/ 588397 h 759910"/>
                <a:gd name="connsiteX393" fmla="*/ 91424 w 594250"/>
                <a:gd name="connsiteY393" fmla="*/ 589291 h 759910"/>
                <a:gd name="connsiteX394" fmla="*/ 90941 w 594250"/>
                <a:gd name="connsiteY394" fmla="*/ 588936 h 759910"/>
                <a:gd name="connsiteX395" fmla="*/ 83957 w 594250"/>
                <a:gd name="connsiteY395" fmla="*/ 595988 h 759910"/>
                <a:gd name="connsiteX396" fmla="*/ 83144 w 594250"/>
                <a:gd name="connsiteY396" fmla="*/ 606896 h 759910"/>
                <a:gd name="connsiteX397" fmla="*/ 85785 w 594250"/>
                <a:gd name="connsiteY397" fmla="*/ 614581 h 759910"/>
                <a:gd name="connsiteX398" fmla="*/ 86807 w 594250"/>
                <a:gd name="connsiteY398" fmla="*/ 621196 h 759910"/>
                <a:gd name="connsiteX399" fmla="*/ 89931 w 594250"/>
                <a:gd name="connsiteY399" fmla="*/ 644534 h 759910"/>
                <a:gd name="connsiteX400" fmla="*/ 90123 w 594250"/>
                <a:gd name="connsiteY400" fmla="*/ 647911 h 759910"/>
                <a:gd name="connsiteX401" fmla="*/ 93671 w 594250"/>
                <a:gd name="connsiteY401" fmla="*/ 650850 h 759910"/>
                <a:gd name="connsiteX402" fmla="*/ 104266 w 594250"/>
                <a:gd name="connsiteY402" fmla="*/ 647645 h 759910"/>
                <a:gd name="connsiteX403" fmla="*/ 104600 w 594250"/>
                <a:gd name="connsiteY403" fmla="*/ 647003 h 759910"/>
                <a:gd name="connsiteX404" fmla="*/ 105759 w 594250"/>
                <a:gd name="connsiteY404" fmla="*/ 646785 h 759910"/>
                <a:gd name="connsiteX405" fmla="*/ 107150 w 594250"/>
                <a:gd name="connsiteY405" fmla="*/ 645587 h 759910"/>
                <a:gd name="connsiteX406" fmla="*/ 105759 w 594250"/>
                <a:gd name="connsiteY406" fmla="*/ 646785 h 759910"/>
                <a:gd name="connsiteX407" fmla="*/ 104993 w 594250"/>
                <a:gd name="connsiteY407" fmla="*/ 647440 h 759910"/>
                <a:gd name="connsiteX408" fmla="*/ 104266 w 594250"/>
                <a:gd name="connsiteY408" fmla="*/ 647645 h 759910"/>
                <a:gd name="connsiteX409" fmla="*/ 96799 w 594250"/>
                <a:gd name="connsiteY409" fmla="*/ 655215 h 759910"/>
                <a:gd name="connsiteX410" fmla="*/ 92982 w 594250"/>
                <a:gd name="connsiteY410" fmla="*/ 665288 h 759910"/>
                <a:gd name="connsiteX411" fmla="*/ 98399 w 594250"/>
                <a:gd name="connsiteY411" fmla="*/ 681758 h 759910"/>
                <a:gd name="connsiteX412" fmla="*/ 98729 w 594250"/>
                <a:gd name="connsiteY412" fmla="*/ 681305 h 759910"/>
                <a:gd name="connsiteX413" fmla="*/ 98695 w 594250"/>
                <a:gd name="connsiteY413" fmla="*/ 682233 h 759910"/>
                <a:gd name="connsiteX414" fmla="*/ 98404 w 594250"/>
                <a:gd name="connsiteY414" fmla="*/ 681758 h 759910"/>
                <a:gd name="connsiteX415" fmla="*/ 98356 w 594250"/>
                <a:gd name="connsiteY415" fmla="*/ 681835 h 759910"/>
                <a:gd name="connsiteX416" fmla="*/ 101433 w 594250"/>
                <a:gd name="connsiteY416" fmla="*/ 685712 h 759910"/>
                <a:gd name="connsiteX417" fmla="*/ 103402 w 594250"/>
                <a:gd name="connsiteY417" fmla="*/ 693051 h 759910"/>
                <a:gd name="connsiteX418" fmla="*/ 103282 w 594250"/>
                <a:gd name="connsiteY418" fmla="*/ 697877 h 759910"/>
                <a:gd name="connsiteX419" fmla="*/ 108361 w 594250"/>
                <a:gd name="connsiteY419" fmla="*/ 710231 h 759910"/>
                <a:gd name="connsiteX420" fmla="*/ 108168 w 594250"/>
                <a:gd name="connsiteY420" fmla="*/ 718391 h 759910"/>
                <a:gd name="connsiteX421" fmla="*/ 108096 w 594250"/>
                <a:gd name="connsiteY421" fmla="*/ 721502 h 759910"/>
                <a:gd name="connsiteX422" fmla="*/ 114690 w 594250"/>
                <a:gd name="connsiteY422" fmla="*/ 729072 h 759910"/>
                <a:gd name="connsiteX423" fmla="*/ 122131 w 594250"/>
                <a:gd name="connsiteY423" fmla="*/ 738225 h 759910"/>
                <a:gd name="connsiteX424" fmla="*/ 124891 w 594250"/>
                <a:gd name="connsiteY424" fmla="*/ 739393 h 759910"/>
                <a:gd name="connsiteX425" fmla="*/ 134806 w 594250"/>
                <a:gd name="connsiteY425" fmla="*/ 737408 h 759910"/>
                <a:gd name="connsiteX426" fmla="*/ 139607 w 594250"/>
                <a:gd name="connsiteY426" fmla="*/ 735803 h 759910"/>
                <a:gd name="connsiteX427" fmla="*/ 145978 w 594250"/>
                <a:gd name="connsiteY427" fmla="*/ 739029 h 759910"/>
                <a:gd name="connsiteX428" fmla="*/ 151349 w 594250"/>
                <a:gd name="connsiteY428" fmla="*/ 750874 h 759910"/>
                <a:gd name="connsiteX429" fmla="*/ 153989 w 594250"/>
                <a:gd name="connsiteY429" fmla="*/ 755097 h 759910"/>
                <a:gd name="connsiteX430" fmla="*/ 158003 w 594250"/>
                <a:gd name="connsiteY430" fmla="*/ 757729 h 759910"/>
                <a:gd name="connsiteX431" fmla="*/ 169526 w 594250"/>
                <a:gd name="connsiteY431" fmla="*/ 759907 h 759910"/>
                <a:gd name="connsiteX432" fmla="*/ 176582 w 594250"/>
                <a:gd name="connsiteY432" fmla="*/ 756013 h 759910"/>
                <a:gd name="connsiteX433" fmla="*/ 184280 w 594250"/>
                <a:gd name="connsiteY433" fmla="*/ 735978 h 759910"/>
                <a:gd name="connsiteX434" fmla="*/ 190408 w 594250"/>
                <a:gd name="connsiteY434" fmla="*/ 722281 h 759910"/>
                <a:gd name="connsiteX435" fmla="*/ 195329 w 594250"/>
                <a:gd name="connsiteY435" fmla="*/ 711695 h 759910"/>
                <a:gd name="connsiteX436" fmla="*/ 197918 w 594250"/>
                <a:gd name="connsiteY436" fmla="*/ 702105 h 759910"/>
                <a:gd name="connsiteX437" fmla="*/ 197550 w 594250"/>
                <a:gd name="connsiteY437" fmla="*/ 702319 h 759910"/>
                <a:gd name="connsiteX438" fmla="*/ 197237 w 594250"/>
                <a:gd name="connsiteY438" fmla="*/ 701613 h 759910"/>
                <a:gd name="connsiteX439" fmla="*/ 195192 w 594250"/>
                <a:gd name="connsiteY439" fmla="*/ 700847 h 759910"/>
                <a:gd name="connsiteX440" fmla="*/ 194447 w 594250"/>
                <a:gd name="connsiteY440" fmla="*/ 699837 h 759910"/>
                <a:gd name="connsiteX441" fmla="*/ 196352 w 594250"/>
                <a:gd name="connsiteY441" fmla="*/ 699572 h 759910"/>
                <a:gd name="connsiteX442" fmla="*/ 197237 w 594250"/>
                <a:gd name="connsiteY442" fmla="*/ 701613 h 759910"/>
                <a:gd name="connsiteX443" fmla="*/ 197986 w 594250"/>
                <a:gd name="connsiteY443" fmla="*/ 701874 h 759910"/>
                <a:gd name="connsiteX444" fmla="*/ 197918 w 594250"/>
                <a:gd name="connsiteY444" fmla="*/ 702101 h 759910"/>
                <a:gd name="connsiteX445" fmla="*/ 204918 w 594250"/>
                <a:gd name="connsiteY445" fmla="*/ 695545 h 759910"/>
                <a:gd name="connsiteX446" fmla="*/ 215967 w 594250"/>
                <a:gd name="connsiteY446" fmla="*/ 680864 h 759910"/>
                <a:gd name="connsiteX447" fmla="*/ 220250 w 594250"/>
                <a:gd name="connsiteY447" fmla="*/ 663987 h 759910"/>
                <a:gd name="connsiteX448" fmla="*/ 222514 w 594250"/>
                <a:gd name="connsiteY448" fmla="*/ 658518 h 759910"/>
                <a:gd name="connsiteX449" fmla="*/ 225372 w 594250"/>
                <a:gd name="connsiteY449" fmla="*/ 656666 h 759910"/>
                <a:gd name="connsiteX450" fmla="*/ 226814 w 594250"/>
                <a:gd name="connsiteY450" fmla="*/ 652113 h 759910"/>
                <a:gd name="connsiteX451" fmla="*/ 225364 w 594250"/>
                <a:gd name="connsiteY451" fmla="*/ 649062 h 759910"/>
                <a:gd name="connsiteX452" fmla="*/ 228248 w 594250"/>
                <a:gd name="connsiteY452" fmla="*/ 644218 h 759910"/>
                <a:gd name="connsiteX453" fmla="*/ 235099 w 594250"/>
                <a:gd name="connsiteY453" fmla="*/ 640217 h 759910"/>
                <a:gd name="connsiteX454" fmla="*/ 244004 w 594250"/>
                <a:gd name="connsiteY454" fmla="*/ 634115 h 759910"/>
                <a:gd name="connsiteX455" fmla="*/ 262545 w 594250"/>
                <a:gd name="connsiteY455" fmla="*/ 632930 h 759910"/>
                <a:gd name="connsiteX456" fmla="*/ 266944 w 594250"/>
                <a:gd name="connsiteY456" fmla="*/ 630953 h 759910"/>
                <a:gd name="connsiteX457" fmla="*/ 270906 w 594250"/>
                <a:gd name="connsiteY457" fmla="*/ 628051 h 759910"/>
                <a:gd name="connsiteX458" fmla="*/ 293885 w 594250"/>
                <a:gd name="connsiteY458" fmla="*/ 618231 h 759910"/>
                <a:gd name="connsiteX459" fmla="*/ 297145 w 594250"/>
                <a:gd name="connsiteY459" fmla="*/ 617354 h 759910"/>
                <a:gd name="connsiteX460" fmla="*/ 308900 w 594250"/>
                <a:gd name="connsiteY460" fmla="*/ 608051 h 759910"/>
                <a:gd name="connsiteX461" fmla="*/ 322259 w 594250"/>
                <a:gd name="connsiteY461" fmla="*/ 590490 h 759910"/>
                <a:gd name="connsiteX462" fmla="*/ 338828 w 594250"/>
                <a:gd name="connsiteY462" fmla="*/ 576035 h 759910"/>
                <a:gd name="connsiteX463" fmla="*/ 350518 w 594250"/>
                <a:gd name="connsiteY463" fmla="*/ 575290 h 759910"/>
                <a:gd name="connsiteX464" fmla="*/ 356941 w 594250"/>
                <a:gd name="connsiteY464" fmla="*/ 573142 h 759910"/>
                <a:gd name="connsiteX465" fmla="*/ 361747 w 594250"/>
                <a:gd name="connsiteY465" fmla="*/ 572128 h 759910"/>
                <a:gd name="connsiteX466" fmla="*/ 371631 w 594250"/>
                <a:gd name="connsiteY466" fmla="*/ 570926 h 759910"/>
                <a:gd name="connsiteX467" fmla="*/ 389484 w 594250"/>
                <a:gd name="connsiteY467" fmla="*/ 565397 h 759910"/>
                <a:gd name="connsiteX468" fmla="*/ 417597 w 594250"/>
                <a:gd name="connsiteY468" fmla="*/ 553861 h 759910"/>
                <a:gd name="connsiteX469" fmla="*/ 450426 w 594250"/>
                <a:gd name="connsiteY469" fmla="*/ 529590 h 759910"/>
                <a:gd name="connsiteX470" fmla="*/ 450850 w 594250"/>
                <a:gd name="connsiteY470" fmla="*/ 526466 h 759910"/>
                <a:gd name="connsiteX471" fmla="*/ 449626 w 594250"/>
                <a:gd name="connsiteY471" fmla="*/ 525469 h 759910"/>
                <a:gd name="connsiteX472" fmla="*/ 429853 w 594250"/>
                <a:gd name="connsiteY472" fmla="*/ 520711 h 759910"/>
                <a:gd name="connsiteX473" fmla="*/ 415158 w 594250"/>
                <a:gd name="connsiteY473" fmla="*/ 519966 h 759910"/>
                <a:gd name="connsiteX474" fmla="*/ 411885 w 594250"/>
                <a:gd name="connsiteY474" fmla="*/ 519487 h 759910"/>
                <a:gd name="connsiteX475" fmla="*/ 410755 w 594250"/>
                <a:gd name="connsiteY475" fmla="*/ 518340 h 759910"/>
                <a:gd name="connsiteX476" fmla="*/ 411055 w 594250"/>
                <a:gd name="connsiteY476" fmla="*/ 515482 h 759910"/>
                <a:gd name="connsiteX477" fmla="*/ 419091 w 594250"/>
                <a:gd name="connsiteY477" fmla="*/ 512794 h 759910"/>
                <a:gd name="connsiteX478" fmla="*/ 423896 w 594250"/>
                <a:gd name="connsiteY478" fmla="*/ 504630 h 759910"/>
                <a:gd name="connsiteX479" fmla="*/ 422398 w 594250"/>
                <a:gd name="connsiteY479" fmla="*/ 494660 h 759910"/>
                <a:gd name="connsiteX480" fmla="*/ 425856 w 594250"/>
                <a:gd name="connsiteY480" fmla="*/ 491433 h 759910"/>
                <a:gd name="connsiteX481" fmla="*/ 428449 w 594250"/>
                <a:gd name="connsiteY481" fmla="*/ 493115 h 759910"/>
                <a:gd name="connsiteX482" fmla="*/ 436750 w 594250"/>
                <a:gd name="connsiteY482" fmla="*/ 511742 h 759910"/>
                <a:gd name="connsiteX483" fmla="*/ 448141 w 594250"/>
                <a:gd name="connsiteY483" fmla="*/ 517732 h 759910"/>
                <a:gd name="connsiteX484" fmla="*/ 454954 w 594250"/>
                <a:gd name="connsiteY484" fmla="*/ 517578 h 759910"/>
                <a:gd name="connsiteX485" fmla="*/ 462344 w 594250"/>
                <a:gd name="connsiteY485" fmla="*/ 511493 h 759910"/>
                <a:gd name="connsiteX486" fmla="*/ 462887 w 594250"/>
                <a:gd name="connsiteY486" fmla="*/ 496221 h 759910"/>
                <a:gd name="connsiteX487" fmla="*/ 459896 w 594250"/>
                <a:gd name="connsiteY487" fmla="*/ 481553 h 759910"/>
                <a:gd name="connsiteX488" fmla="*/ 457851 w 594250"/>
                <a:gd name="connsiteY488" fmla="*/ 477214 h 759910"/>
                <a:gd name="connsiteX489" fmla="*/ 444479 w 594250"/>
                <a:gd name="connsiteY489" fmla="*/ 461993 h 759910"/>
                <a:gd name="connsiteX490" fmla="*/ 437906 w 594250"/>
                <a:gd name="connsiteY490" fmla="*/ 456537 h 759910"/>
                <a:gd name="connsiteX491" fmla="*/ 435137 w 594250"/>
                <a:gd name="connsiteY491" fmla="*/ 452404 h 759910"/>
                <a:gd name="connsiteX492" fmla="*/ 433105 w 594250"/>
                <a:gd name="connsiteY492" fmla="*/ 440752 h 759910"/>
                <a:gd name="connsiteX493" fmla="*/ 434855 w 594250"/>
                <a:gd name="connsiteY493" fmla="*/ 438082 h 759910"/>
                <a:gd name="connsiteX494" fmla="*/ 437602 w 594250"/>
                <a:gd name="connsiteY494" fmla="*/ 438488 h 759910"/>
                <a:gd name="connsiteX495" fmla="*/ 438954 w 594250"/>
                <a:gd name="connsiteY495" fmla="*/ 443157 h 759910"/>
                <a:gd name="connsiteX496" fmla="*/ 446712 w 594250"/>
                <a:gd name="connsiteY496" fmla="*/ 457397 h 759910"/>
                <a:gd name="connsiteX497" fmla="*/ 456610 w 594250"/>
                <a:gd name="connsiteY497" fmla="*/ 463867 h 759910"/>
                <a:gd name="connsiteX498" fmla="*/ 460748 w 594250"/>
                <a:gd name="connsiteY498" fmla="*/ 461920 h 759910"/>
                <a:gd name="connsiteX499" fmla="*/ 463127 w 594250"/>
                <a:gd name="connsiteY499" fmla="*/ 454124 h 759910"/>
                <a:gd name="connsiteX500" fmla="*/ 465245 w 594250"/>
                <a:gd name="connsiteY500" fmla="*/ 446550 h 759910"/>
                <a:gd name="connsiteX501" fmla="*/ 464064 w 594250"/>
                <a:gd name="connsiteY501" fmla="*/ 440332 h 759910"/>
                <a:gd name="connsiteX502" fmla="*/ 452908 w 594250"/>
                <a:gd name="connsiteY502" fmla="*/ 432536 h 759910"/>
                <a:gd name="connsiteX503" fmla="*/ 451496 w 594250"/>
                <a:gd name="connsiteY503" fmla="*/ 428646 h 759910"/>
                <a:gd name="connsiteX504" fmla="*/ 450919 w 594250"/>
                <a:gd name="connsiteY504" fmla="*/ 428381 h 759910"/>
                <a:gd name="connsiteX505" fmla="*/ 450435 w 594250"/>
                <a:gd name="connsiteY505" fmla="*/ 427825 h 759910"/>
                <a:gd name="connsiteX506" fmla="*/ 440610 w 594250"/>
                <a:gd name="connsiteY506" fmla="*/ 423490 h 759910"/>
                <a:gd name="connsiteX507" fmla="*/ 440756 w 594250"/>
                <a:gd name="connsiteY507" fmla="*/ 422373 h 759910"/>
                <a:gd name="connsiteX508" fmla="*/ 442176 w 594250"/>
                <a:gd name="connsiteY508" fmla="*/ 421667 h 759910"/>
                <a:gd name="connsiteX509" fmla="*/ 445398 w 594250"/>
                <a:gd name="connsiteY509" fmla="*/ 422121 h 759910"/>
                <a:gd name="connsiteX510" fmla="*/ 450435 w 594250"/>
                <a:gd name="connsiteY510" fmla="*/ 427820 h 759910"/>
                <a:gd name="connsiteX511" fmla="*/ 451334 w 594250"/>
                <a:gd name="connsiteY511" fmla="*/ 427936 h 759910"/>
                <a:gd name="connsiteX512" fmla="*/ 451496 w 594250"/>
                <a:gd name="connsiteY512" fmla="*/ 428642 h 759910"/>
                <a:gd name="connsiteX513" fmla="*/ 455514 w 594250"/>
                <a:gd name="connsiteY513" fmla="*/ 430585 h 759910"/>
                <a:gd name="connsiteX514" fmla="*/ 466678 w 594250"/>
                <a:gd name="connsiteY514" fmla="*/ 430739 h 759910"/>
                <a:gd name="connsiteX515" fmla="*/ 479349 w 594250"/>
                <a:gd name="connsiteY515" fmla="*/ 426391 h 759910"/>
                <a:gd name="connsiteX516" fmla="*/ 483012 w 594250"/>
                <a:gd name="connsiteY516" fmla="*/ 423165 h 759910"/>
                <a:gd name="connsiteX517" fmla="*/ 485014 w 594250"/>
                <a:gd name="connsiteY517" fmla="*/ 416703 h 759910"/>
                <a:gd name="connsiteX518" fmla="*/ 482250 w 594250"/>
                <a:gd name="connsiteY518" fmla="*/ 411269 h 759910"/>
                <a:gd name="connsiteX519" fmla="*/ 469892 w 594250"/>
                <a:gd name="connsiteY519" fmla="*/ 405834 h 759910"/>
                <a:gd name="connsiteX520" fmla="*/ 469524 w 594250"/>
                <a:gd name="connsiteY520" fmla="*/ 404277 h 759910"/>
                <a:gd name="connsiteX521" fmla="*/ 472216 w 594250"/>
                <a:gd name="connsiteY521" fmla="*/ 403147 h 759910"/>
                <a:gd name="connsiteX522" fmla="*/ 487873 w 594250"/>
                <a:gd name="connsiteY522" fmla="*/ 402886 h 759910"/>
                <a:gd name="connsiteX523" fmla="*/ 492832 w 594250"/>
                <a:gd name="connsiteY523" fmla="*/ 402214 h 759910"/>
                <a:gd name="connsiteX524" fmla="*/ 497432 w 594250"/>
                <a:gd name="connsiteY524" fmla="*/ 389005 h 759910"/>
                <a:gd name="connsiteX525" fmla="*/ 492528 w 594250"/>
                <a:gd name="connsiteY525" fmla="*/ 380571 h 759910"/>
                <a:gd name="connsiteX526" fmla="*/ 489708 w 594250"/>
                <a:gd name="connsiteY526" fmla="*/ 376664 h 759910"/>
                <a:gd name="connsiteX527" fmla="*/ 488292 w 594250"/>
                <a:gd name="connsiteY527" fmla="*/ 373938 h 759910"/>
                <a:gd name="connsiteX528" fmla="*/ 491197 w 594250"/>
                <a:gd name="connsiteY528" fmla="*/ 372701 h 759910"/>
                <a:gd name="connsiteX529" fmla="*/ 496003 w 594250"/>
                <a:gd name="connsiteY529" fmla="*/ 372714 h 759910"/>
                <a:gd name="connsiteX530" fmla="*/ 499336 w 594250"/>
                <a:gd name="connsiteY530" fmla="*/ 367169 h 759910"/>
                <a:gd name="connsiteX531" fmla="*/ 500295 w 594250"/>
                <a:gd name="connsiteY531" fmla="*/ 355273 h 759910"/>
                <a:gd name="connsiteX532" fmla="*/ 497090 w 594250"/>
                <a:gd name="connsiteY532" fmla="*/ 347656 h 759910"/>
                <a:gd name="connsiteX533" fmla="*/ 497937 w 594250"/>
                <a:gd name="connsiteY533" fmla="*/ 341314 h 759910"/>
                <a:gd name="connsiteX534" fmla="*/ 497141 w 594250"/>
                <a:gd name="connsiteY534" fmla="*/ 336774 h 759910"/>
                <a:gd name="connsiteX535" fmla="*/ 488429 w 594250"/>
                <a:gd name="connsiteY535" fmla="*/ 332641 h 759910"/>
                <a:gd name="connsiteX536" fmla="*/ 485570 w 594250"/>
                <a:gd name="connsiteY536" fmla="*/ 332072 h 759910"/>
                <a:gd name="connsiteX537" fmla="*/ 482139 w 594250"/>
                <a:gd name="connsiteY537" fmla="*/ 327228 h 759910"/>
                <a:gd name="connsiteX538" fmla="*/ 484715 w 594250"/>
                <a:gd name="connsiteY538" fmla="*/ 322230 h 759910"/>
                <a:gd name="connsiteX539" fmla="*/ 488472 w 594250"/>
                <a:gd name="connsiteY539" fmla="*/ 325991 h 759910"/>
                <a:gd name="connsiteX540" fmla="*/ 488733 w 594250"/>
                <a:gd name="connsiteY540" fmla="*/ 326218 h 759910"/>
                <a:gd name="connsiteX541" fmla="*/ 488733 w 594250"/>
                <a:gd name="connsiteY541" fmla="*/ 325486 h 759910"/>
                <a:gd name="connsiteX542" fmla="*/ 485091 w 594250"/>
                <a:gd name="connsiteY542" fmla="*/ 321832 h 759910"/>
                <a:gd name="connsiteX543" fmla="*/ 484603 w 594250"/>
                <a:gd name="connsiteY543" fmla="*/ 322114 h 759910"/>
                <a:gd name="connsiteX544" fmla="*/ 492978 w 594250"/>
                <a:gd name="connsiteY544" fmla="*/ 313629 h 759910"/>
                <a:gd name="connsiteX545" fmla="*/ 499469 w 594250"/>
                <a:gd name="connsiteY545" fmla="*/ 313342 h 759910"/>
                <a:gd name="connsiteX546" fmla="*/ 500907 w 594250"/>
                <a:gd name="connsiteY546" fmla="*/ 314236 h 759910"/>
                <a:gd name="connsiteX547" fmla="*/ 507856 w 594250"/>
                <a:gd name="connsiteY547" fmla="*/ 327031 h 759910"/>
                <a:gd name="connsiteX548" fmla="*/ 510145 w 594250"/>
                <a:gd name="connsiteY548" fmla="*/ 341871 h 759910"/>
                <a:gd name="connsiteX549" fmla="*/ 511399 w 594250"/>
                <a:gd name="connsiteY549" fmla="*/ 342025 h 759910"/>
                <a:gd name="connsiteX550" fmla="*/ 512409 w 594250"/>
                <a:gd name="connsiteY550" fmla="*/ 337159 h 759910"/>
                <a:gd name="connsiteX551" fmla="*/ 515990 w 594250"/>
                <a:gd name="connsiteY551" fmla="*/ 319234 h 759910"/>
                <a:gd name="connsiteX552" fmla="*/ 519388 w 594250"/>
                <a:gd name="connsiteY552" fmla="*/ 304416 h 759910"/>
                <a:gd name="connsiteX553" fmla="*/ 514630 w 594250"/>
                <a:gd name="connsiteY553" fmla="*/ 297895 h 759910"/>
                <a:gd name="connsiteX554" fmla="*/ 507946 w 594250"/>
                <a:gd name="connsiteY554" fmla="*/ 296714 h 759910"/>
                <a:gd name="connsiteX555" fmla="*/ 503864 w 594250"/>
                <a:gd name="connsiteY555" fmla="*/ 293838 h 759910"/>
                <a:gd name="connsiteX556" fmla="*/ 503350 w 594250"/>
                <a:gd name="connsiteY556" fmla="*/ 292353 h 759910"/>
                <a:gd name="connsiteX557" fmla="*/ 505267 w 594250"/>
                <a:gd name="connsiteY557" fmla="*/ 290295 h 759910"/>
                <a:gd name="connsiteX558" fmla="*/ 509666 w 594250"/>
                <a:gd name="connsiteY558" fmla="*/ 283508 h 759910"/>
                <a:gd name="connsiteX559" fmla="*/ 504433 w 594250"/>
                <a:gd name="connsiteY559" fmla="*/ 276927 h 759910"/>
                <a:gd name="connsiteX560" fmla="*/ 499854 w 594250"/>
                <a:gd name="connsiteY560" fmla="*/ 272105 h 759910"/>
                <a:gd name="connsiteX561" fmla="*/ 500252 w 594250"/>
                <a:gd name="connsiteY561" fmla="*/ 270714 h 759910"/>
                <a:gd name="connsiteX562" fmla="*/ 501630 w 594250"/>
                <a:gd name="connsiteY562" fmla="*/ 269935 h 759910"/>
                <a:gd name="connsiteX563" fmla="*/ 510530 w 594250"/>
                <a:gd name="connsiteY563" fmla="*/ 265468 h 759910"/>
                <a:gd name="connsiteX564" fmla="*/ 515909 w 594250"/>
                <a:gd name="connsiteY564" fmla="*/ 247607 h 759910"/>
                <a:gd name="connsiteX565" fmla="*/ 531930 w 594250"/>
                <a:gd name="connsiteY565" fmla="*/ 207174 h 759910"/>
                <a:gd name="connsiteX566" fmla="*/ 540172 w 594250"/>
                <a:gd name="connsiteY566" fmla="*/ 196292 h 759910"/>
                <a:gd name="connsiteX567" fmla="*/ 540642 w 594250"/>
                <a:gd name="connsiteY567" fmla="*/ 191474 h 759910"/>
                <a:gd name="connsiteX568" fmla="*/ 543715 w 594250"/>
                <a:gd name="connsiteY568" fmla="*/ 186266 h 759910"/>
                <a:gd name="connsiteX569" fmla="*/ 554263 w 594250"/>
                <a:gd name="connsiteY569" fmla="*/ 178388 h 759910"/>
                <a:gd name="connsiteX570" fmla="*/ 552444 w 594250"/>
                <a:gd name="connsiteY570" fmla="*/ 172428 h 759910"/>
                <a:gd name="connsiteX571" fmla="*/ 547647 w 594250"/>
                <a:gd name="connsiteY571" fmla="*/ 170840 h 759910"/>
                <a:gd name="connsiteX572" fmla="*/ 540912 w 594250"/>
                <a:gd name="connsiteY572" fmla="*/ 170061 h 759910"/>
                <a:gd name="connsiteX573" fmla="*/ 540064 w 594250"/>
                <a:gd name="connsiteY573" fmla="*/ 169051 h 759910"/>
                <a:gd name="connsiteX574" fmla="*/ 541922 w 594250"/>
                <a:gd name="connsiteY574" fmla="*/ 166531 h 759910"/>
                <a:gd name="connsiteX575" fmla="*/ 550155 w 594250"/>
                <a:gd name="connsiteY575" fmla="*/ 167280 h 759910"/>
                <a:gd name="connsiteX576" fmla="*/ 563253 w 594250"/>
                <a:gd name="connsiteY576" fmla="*/ 166039 h 759910"/>
                <a:gd name="connsiteX577" fmla="*/ 567810 w 594250"/>
                <a:gd name="connsiteY577" fmla="*/ 163728 h 759910"/>
                <a:gd name="connsiteX578" fmla="*/ 569496 w 594250"/>
                <a:gd name="connsiteY578" fmla="*/ 159261 h 759910"/>
                <a:gd name="connsiteX579" fmla="*/ 568850 w 594250"/>
                <a:gd name="connsiteY579" fmla="*/ 155949 h 759910"/>
                <a:gd name="connsiteX580" fmla="*/ 571726 w 594250"/>
                <a:gd name="connsiteY580" fmla="*/ 152500 h 759910"/>
                <a:gd name="connsiteX581" fmla="*/ 582474 w 594250"/>
                <a:gd name="connsiteY581" fmla="*/ 149051 h 759910"/>
                <a:gd name="connsiteX582" fmla="*/ 587584 w 594250"/>
                <a:gd name="connsiteY582" fmla="*/ 144532 h 759910"/>
                <a:gd name="connsiteX583" fmla="*/ 589381 w 594250"/>
                <a:gd name="connsiteY583" fmla="*/ 126316 h 759910"/>
                <a:gd name="connsiteX584" fmla="*/ 259417 w 594250"/>
                <a:gd name="connsiteY584" fmla="*/ 625796 h 759910"/>
                <a:gd name="connsiteX585" fmla="*/ 258330 w 594250"/>
                <a:gd name="connsiteY585" fmla="*/ 624970 h 759910"/>
                <a:gd name="connsiteX586" fmla="*/ 259592 w 594250"/>
                <a:gd name="connsiteY586" fmla="*/ 624380 h 759910"/>
                <a:gd name="connsiteX587" fmla="*/ 260688 w 594250"/>
                <a:gd name="connsiteY587" fmla="*/ 625163 h 759910"/>
                <a:gd name="connsiteX588" fmla="*/ 259417 w 594250"/>
                <a:gd name="connsiteY588" fmla="*/ 625796 h 759910"/>
                <a:gd name="connsiteX589" fmla="*/ 347459 w 594250"/>
                <a:gd name="connsiteY589" fmla="*/ 41851 h 759910"/>
                <a:gd name="connsiteX590" fmla="*/ 347921 w 594250"/>
                <a:gd name="connsiteY590" fmla="*/ 41432 h 759910"/>
                <a:gd name="connsiteX591" fmla="*/ 349299 w 594250"/>
                <a:gd name="connsiteY591" fmla="*/ 42664 h 759910"/>
                <a:gd name="connsiteX592" fmla="*/ 347459 w 594250"/>
                <a:gd name="connsiteY592" fmla="*/ 41851 h 759910"/>
                <a:gd name="connsiteX593" fmla="*/ 353137 w 594250"/>
                <a:gd name="connsiteY593" fmla="*/ 48163 h 759910"/>
                <a:gd name="connsiteX594" fmla="*/ 351802 w 594250"/>
                <a:gd name="connsiteY594" fmla="*/ 45608 h 759910"/>
                <a:gd name="connsiteX595" fmla="*/ 351438 w 594250"/>
                <a:gd name="connsiteY595" fmla="*/ 45300 h 759910"/>
                <a:gd name="connsiteX596" fmla="*/ 350411 w 594250"/>
                <a:gd name="connsiteY596" fmla="*/ 43679 h 759910"/>
                <a:gd name="connsiteX597" fmla="*/ 351811 w 594250"/>
                <a:gd name="connsiteY597" fmla="*/ 44937 h 759910"/>
                <a:gd name="connsiteX598" fmla="*/ 351802 w 594250"/>
                <a:gd name="connsiteY598" fmla="*/ 45608 h 759910"/>
                <a:gd name="connsiteX599" fmla="*/ 353480 w 594250"/>
                <a:gd name="connsiteY599" fmla="*/ 47072 h 759910"/>
                <a:gd name="connsiteX600" fmla="*/ 353137 w 594250"/>
                <a:gd name="connsiteY600" fmla="*/ 48163 h 759910"/>
                <a:gd name="connsiteX601" fmla="*/ 397588 w 594250"/>
                <a:gd name="connsiteY601" fmla="*/ 503890 h 759910"/>
                <a:gd name="connsiteX602" fmla="*/ 397263 w 594250"/>
                <a:gd name="connsiteY602" fmla="*/ 502858 h 759910"/>
                <a:gd name="connsiteX603" fmla="*/ 398115 w 594250"/>
                <a:gd name="connsiteY603" fmla="*/ 502952 h 759910"/>
                <a:gd name="connsiteX604" fmla="*/ 397588 w 594250"/>
                <a:gd name="connsiteY604" fmla="*/ 503890 h 759910"/>
                <a:gd name="connsiteX605" fmla="*/ 402924 w 594250"/>
                <a:gd name="connsiteY605" fmla="*/ 475840 h 759910"/>
                <a:gd name="connsiteX606" fmla="*/ 402240 w 594250"/>
                <a:gd name="connsiteY606" fmla="*/ 475245 h 759910"/>
                <a:gd name="connsiteX607" fmla="*/ 403095 w 594250"/>
                <a:gd name="connsiteY607" fmla="*/ 475476 h 759910"/>
                <a:gd name="connsiteX608" fmla="*/ 403498 w 594250"/>
                <a:gd name="connsiteY608" fmla="*/ 476568 h 759910"/>
                <a:gd name="connsiteX609" fmla="*/ 402924 w 594250"/>
                <a:gd name="connsiteY609" fmla="*/ 475840 h 759910"/>
                <a:gd name="connsiteX610" fmla="*/ 519666 w 594250"/>
                <a:gd name="connsiteY610" fmla="*/ 192240 h 759910"/>
                <a:gd name="connsiteX611" fmla="*/ 517047 w 594250"/>
                <a:gd name="connsiteY611" fmla="*/ 194105 h 759910"/>
                <a:gd name="connsiteX612" fmla="*/ 515524 w 594250"/>
                <a:gd name="connsiteY612" fmla="*/ 190254 h 759910"/>
                <a:gd name="connsiteX613" fmla="*/ 517954 w 594250"/>
                <a:gd name="connsiteY613" fmla="*/ 188483 h 759910"/>
                <a:gd name="connsiteX614" fmla="*/ 519354 w 594250"/>
                <a:gd name="connsiteY614" fmla="*/ 189304 h 759910"/>
                <a:gd name="connsiteX615" fmla="*/ 519666 w 594250"/>
                <a:gd name="connsiteY615" fmla="*/ 192240 h 759910"/>
                <a:gd name="connsiteX616" fmla="*/ 528849 w 594250"/>
                <a:gd name="connsiteY616" fmla="*/ 187490 h 759910"/>
                <a:gd name="connsiteX617" fmla="*/ 527540 w 594250"/>
                <a:gd name="connsiteY617" fmla="*/ 186656 h 759910"/>
                <a:gd name="connsiteX618" fmla="*/ 527779 w 594250"/>
                <a:gd name="connsiteY618" fmla="*/ 185184 h 759910"/>
                <a:gd name="connsiteX619" fmla="*/ 529119 w 594250"/>
                <a:gd name="connsiteY619" fmla="*/ 184845 h 759910"/>
                <a:gd name="connsiteX620" fmla="*/ 530377 w 594250"/>
                <a:gd name="connsiteY620" fmla="*/ 185834 h 759910"/>
                <a:gd name="connsiteX621" fmla="*/ 528849 w 594250"/>
                <a:gd name="connsiteY621" fmla="*/ 187490 h 759910"/>
                <a:gd name="connsiteX622" fmla="*/ 17499 w 594250"/>
                <a:gd name="connsiteY622" fmla="*/ 224671 h 759910"/>
                <a:gd name="connsiteX623" fmla="*/ 15030 w 594250"/>
                <a:gd name="connsiteY623" fmla="*/ 223374 h 759910"/>
                <a:gd name="connsiteX624" fmla="*/ 14029 w 594250"/>
                <a:gd name="connsiteY624" fmla="*/ 224350 h 759910"/>
                <a:gd name="connsiteX625" fmla="*/ 16356 w 594250"/>
                <a:gd name="connsiteY625" fmla="*/ 225664 h 759910"/>
                <a:gd name="connsiteX626" fmla="*/ 17499 w 594250"/>
                <a:gd name="connsiteY626" fmla="*/ 224671 h 759910"/>
                <a:gd name="connsiteX627" fmla="*/ 6206 w 594250"/>
                <a:gd name="connsiteY627" fmla="*/ 223948 h 759910"/>
                <a:gd name="connsiteX628" fmla="*/ 1594 w 594250"/>
                <a:gd name="connsiteY628" fmla="*/ 222591 h 759910"/>
                <a:gd name="connsiteX629" fmla="*/ 288 w 594250"/>
                <a:gd name="connsiteY629" fmla="*/ 223563 h 759910"/>
                <a:gd name="connsiteX630" fmla="*/ 70 w 594250"/>
                <a:gd name="connsiteY630" fmla="*/ 225013 h 759910"/>
                <a:gd name="connsiteX631" fmla="*/ 4003 w 594250"/>
                <a:gd name="connsiteY631" fmla="*/ 227307 h 759910"/>
                <a:gd name="connsiteX632" fmla="*/ 6489 w 594250"/>
                <a:gd name="connsiteY632" fmla="*/ 225535 h 759910"/>
                <a:gd name="connsiteX633" fmla="*/ 6206 w 594250"/>
                <a:gd name="connsiteY633" fmla="*/ 223948 h 759910"/>
                <a:gd name="connsiteX634" fmla="*/ 312691 w 594250"/>
                <a:gd name="connsiteY634" fmla="*/ 33139 h 759910"/>
                <a:gd name="connsiteX635" fmla="*/ 314103 w 594250"/>
                <a:gd name="connsiteY635" fmla="*/ 30888 h 759910"/>
                <a:gd name="connsiteX636" fmla="*/ 311942 w 594250"/>
                <a:gd name="connsiteY636" fmla="*/ 28599 h 759910"/>
                <a:gd name="connsiteX637" fmla="*/ 310376 w 594250"/>
                <a:gd name="connsiteY637" fmla="*/ 28864 h 759910"/>
                <a:gd name="connsiteX638" fmla="*/ 310017 w 594250"/>
                <a:gd name="connsiteY638" fmla="*/ 31607 h 759910"/>
                <a:gd name="connsiteX639" fmla="*/ 312691 w 594250"/>
                <a:gd name="connsiteY639" fmla="*/ 33139 h 759910"/>
                <a:gd name="connsiteX640" fmla="*/ 536436 w 594250"/>
                <a:gd name="connsiteY640" fmla="*/ 112799 h 759910"/>
                <a:gd name="connsiteX641" fmla="*/ 538041 w 594250"/>
                <a:gd name="connsiteY641" fmla="*/ 108626 h 759910"/>
                <a:gd name="connsiteX642" fmla="*/ 536988 w 594250"/>
                <a:gd name="connsiteY642" fmla="*/ 105798 h 759910"/>
                <a:gd name="connsiteX643" fmla="*/ 533466 w 594250"/>
                <a:gd name="connsiteY643" fmla="*/ 107916 h 759910"/>
                <a:gd name="connsiteX644" fmla="*/ 536436 w 594250"/>
                <a:gd name="connsiteY644" fmla="*/ 112799 h 759910"/>
                <a:gd name="connsiteX645" fmla="*/ 536783 w 594250"/>
                <a:gd name="connsiteY645" fmla="*/ 113796 h 759910"/>
                <a:gd name="connsiteX646" fmla="*/ 536659 w 594250"/>
                <a:gd name="connsiteY646" fmla="*/ 112893 h 759910"/>
                <a:gd name="connsiteX647" fmla="*/ 536436 w 594250"/>
                <a:gd name="connsiteY647" fmla="*/ 112799 h 759910"/>
                <a:gd name="connsiteX648" fmla="*/ 536226 w 594250"/>
                <a:gd name="connsiteY648" fmla="*/ 113295 h 759910"/>
                <a:gd name="connsiteX649" fmla="*/ 536783 w 594250"/>
                <a:gd name="connsiteY649" fmla="*/ 113796 h 759910"/>
                <a:gd name="connsiteX650" fmla="*/ 328165 w 594250"/>
                <a:gd name="connsiteY650" fmla="*/ 33781 h 759910"/>
                <a:gd name="connsiteX651" fmla="*/ 331999 w 594250"/>
                <a:gd name="connsiteY651" fmla="*/ 34620 h 759910"/>
                <a:gd name="connsiteX652" fmla="*/ 334673 w 594250"/>
                <a:gd name="connsiteY652" fmla="*/ 31821 h 759910"/>
                <a:gd name="connsiteX653" fmla="*/ 331554 w 594250"/>
                <a:gd name="connsiteY653" fmla="*/ 25411 h 759910"/>
                <a:gd name="connsiteX654" fmla="*/ 326419 w 594250"/>
                <a:gd name="connsiteY654" fmla="*/ 28398 h 759910"/>
                <a:gd name="connsiteX655" fmla="*/ 328165 w 594250"/>
                <a:gd name="connsiteY655" fmla="*/ 33781 h 759910"/>
                <a:gd name="connsiteX656" fmla="*/ 301981 w 594250"/>
                <a:gd name="connsiteY656" fmla="*/ 55690 h 759910"/>
                <a:gd name="connsiteX657" fmla="*/ 303136 w 594250"/>
                <a:gd name="connsiteY657" fmla="*/ 54530 h 759910"/>
                <a:gd name="connsiteX658" fmla="*/ 300278 w 594250"/>
                <a:gd name="connsiteY658" fmla="*/ 49686 h 759910"/>
                <a:gd name="connsiteX659" fmla="*/ 298904 w 594250"/>
                <a:gd name="connsiteY659" fmla="*/ 50204 h 759910"/>
                <a:gd name="connsiteX660" fmla="*/ 299217 w 594250"/>
                <a:gd name="connsiteY660" fmla="*/ 54436 h 759910"/>
                <a:gd name="connsiteX661" fmla="*/ 301981 w 594250"/>
                <a:gd name="connsiteY661" fmla="*/ 55690 h 759910"/>
                <a:gd name="connsiteX662" fmla="*/ 538875 w 594250"/>
                <a:gd name="connsiteY662" fmla="*/ 116782 h 759910"/>
                <a:gd name="connsiteX663" fmla="*/ 538529 w 594250"/>
                <a:gd name="connsiteY663" fmla="*/ 115357 h 759910"/>
                <a:gd name="connsiteX664" fmla="*/ 536778 w 594250"/>
                <a:gd name="connsiteY664" fmla="*/ 113791 h 759910"/>
                <a:gd name="connsiteX665" fmla="*/ 537086 w 594250"/>
                <a:gd name="connsiteY665" fmla="*/ 115978 h 759910"/>
                <a:gd name="connsiteX666" fmla="*/ 538875 w 594250"/>
                <a:gd name="connsiteY666" fmla="*/ 116782 h 7599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Lst>
              <a:rect l="l" t="t" r="r" b="b"/>
              <a:pathLst>
                <a:path w="594250" h="759910">
                  <a:moveTo>
                    <a:pt x="506375" y="366578"/>
                  </a:moveTo>
                  <a:cubicBezTo>
                    <a:pt x="505605" y="368007"/>
                    <a:pt x="505186" y="369689"/>
                    <a:pt x="504946" y="371307"/>
                  </a:cubicBezTo>
                  <a:cubicBezTo>
                    <a:pt x="504523" y="374259"/>
                    <a:pt x="505241" y="377023"/>
                    <a:pt x="508031" y="378478"/>
                  </a:cubicBezTo>
                  <a:cubicBezTo>
                    <a:pt x="511104" y="380061"/>
                    <a:pt x="514394" y="380455"/>
                    <a:pt x="517501" y="378307"/>
                  </a:cubicBezTo>
                  <a:cubicBezTo>
                    <a:pt x="517912" y="378020"/>
                    <a:pt x="518130" y="377468"/>
                    <a:pt x="518455" y="377045"/>
                  </a:cubicBezTo>
                  <a:cubicBezTo>
                    <a:pt x="518631" y="376510"/>
                    <a:pt x="519101" y="375842"/>
                    <a:pt x="518934" y="375457"/>
                  </a:cubicBezTo>
                  <a:cubicBezTo>
                    <a:pt x="517595" y="372406"/>
                    <a:pt x="516230" y="369364"/>
                    <a:pt x="514707" y="366390"/>
                  </a:cubicBezTo>
                  <a:cubicBezTo>
                    <a:pt x="513196" y="363420"/>
                    <a:pt x="508040" y="363514"/>
                    <a:pt x="506375" y="366578"/>
                  </a:cubicBezTo>
                  <a:close/>
                  <a:moveTo>
                    <a:pt x="488746" y="326196"/>
                  </a:moveTo>
                  <a:cubicBezTo>
                    <a:pt x="488746" y="328079"/>
                    <a:pt x="488746" y="329966"/>
                    <a:pt x="488746" y="331853"/>
                  </a:cubicBezTo>
                  <a:cubicBezTo>
                    <a:pt x="491343" y="328897"/>
                    <a:pt x="491321" y="328426"/>
                    <a:pt x="488746" y="326196"/>
                  </a:cubicBezTo>
                  <a:close/>
                  <a:moveTo>
                    <a:pt x="522161" y="285220"/>
                  </a:moveTo>
                  <a:cubicBezTo>
                    <a:pt x="522045" y="285331"/>
                    <a:pt x="522538" y="285934"/>
                    <a:pt x="522743" y="286324"/>
                  </a:cubicBezTo>
                  <a:cubicBezTo>
                    <a:pt x="523380" y="285768"/>
                    <a:pt x="524061" y="285276"/>
                    <a:pt x="524591" y="284647"/>
                  </a:cubicBezTo>
                  <a:cubicBezTo>
                    <a:pt x="524703" y="284514"/>
                    <a:pt x="524219" y="283880"/>
                    <a:pt x="524018" y="283465"/>
                  </a:cubicBezTo>
                  <a:cubicBezTo>
                    <a:pt x="523380" y="284035"/>
                    <a:pt x="522691" y="284565"/>
                    <a:pt x="522161" y="285220"/>
                  </a:cubicBezTo>
                  <a:close/>
                  <a:moveTo>
                    <a:pt x="529410" y="225972"/>
                  </a:moveTo>
                  <a:cubicBezTo>
                    <a:pt x="527801" y="226866"/>
                    <a:pt x="527095" y="228295"/>
                    <a:pt x="527133" y="230071"/>
                  </a:cubicBezTo>
                  <a:cubicBezTo>
                    <a:pt x="527150" y="230525"/>
                    <a:pt x="527540" y="231295"/>
                    <a:pt x="527873" y="231346"/>
                  </a:cubicBezTo>
                  <a:cubicBezTo>
                    <a:pt x="528811" y="231530"/>
                    <a:pt x="530296" y="231804"/>
                    <a:pt x="530651" y="231346"/>
                  </a:cubicBezTo>
                  <a:cubicBezTo>
                    <a:pt x="531554" y="230144"/>
                    <a:pt x="531956" y="228565"/>
                    <a:pt x="532367" y="227589"/>
                  </a:cubicBezTo>
                  <a:cubicBezTo>
                    <a:pt x="531601" y="225591"/>
                    <a:pt x="530698" y="225266"/>
                    <a:pt x="529410" y="225972"/>
                  </a:cubicBezTo>
                  <a:close/>
                  <a:moveTo>
                    <a:pt x="387888" y="12561"/>
                  </a:moveTo>
                  <a:cubicBezTo>
                    <a:pt x="387631" y="13301"/>
                    <a:pt x="388072" y="13687"/>
                    <a:pt x="388962" y="13875"/>
                  </a:cubicBezTo>
                  <a:cubicBezTo>
                    <a:pt x="388957" y="13571"/>
                    <a:pt x="388979" y="13250"/>
                    <a:pt x="388867" y="12976"/>
                  </a:cubicBezTo>
                  <a:cubicBezTo>
                    <a:pt x="388752" y="12728"/>
                    <a:pt x="388221" y="12694"/>
                    <a:pt x="387888" y="12561"/>
                  </a:cubicBezTo>
                  <a:close/>
                  <a:moveTo>
                    <a:pt x="549444" y="105015"/>
                  </a:moveTo>
                  <a:cubicBezTo>
                    <a:pt x="549431" y="104180"/>
                    <a:pt x="548644" y="103355"/>
                    <a:pt x="548195" y="102542"/>
                  </a:cubicBezTo>
                  <a:cubicBezTo>
                    <a:pt x="547793" y="103397"/>
                    <a:pt x="547039" y="104279"/>
                    <a:pt x="547052" y="105118"/>
                  </a:cubicBezTo>
                  <a:cubicBezTo>
                    <a:pt x="547074" y="105952"/>
                    <a:pt x="547844" y="106791"/>
                    <a:pt x="548310" y="107634"/>
                  </a:cubicBezTo>
                  <a:cubicBezTo>
                    <a:pt x="548721" y="106761"/>
                    <a:pt x="549444" y="105879"/>
                    <a:pt x="549444" y="105015"/>
                  </a:cubicBezTo>
                  <a:close/>
                  <a:moveTo>
                    <a:pt x="105203" y="541507"/>
                  </a:moveTo>
                  <a:cubicBezTo>
                    <a:pt x="105327" y="541494"/>
                    <a:pt x="105473" y="541456"/>
                    <a:pt x="105597" y="541417"/>
                  </a:cubicBezTo>
                  <a:cubicBezTo>
                    <a:pt x="105601" y="541323"/>
                    <a:pt x="105584" y="541229"/>
                    <a:pt x="105597" y="541130"/>
                  </a:cubicBezTo>
                  <a:lnTo>
                    <a:pt x="105203" y="541507"/>
                  </a:lnTo>
                  <a:close/>
                  <a:moveTo>
                    <a:pt x="135208" y="509324"/>
                  </a:moveTo>
                  <a:cubicBezTo>
                    <a:pt x="134861" y="507929"/>
                    <a:pt x="133993" y="507420"/>
                    <a:pt x="132666" y="507950"/>
                  </a:cubicBezTo>
                  <a:cubicBezTo>
                    <a:pt x="132200" y="508156"/>
                    <a:pt x="131545" y="508597"/>
                    <a:pt x="131507" y="508960"/>
                  </a:cubicBezTo>
                  <a:cubicBezTo>
                    <a:pt x="131412" y="509897"/>
                    <a:pt x="131275" y="511344"/>
                    <a:pt x="131789" y="511729"/>
                  </a:cubicBezTo>
                  <a:cubicBezTo>
                    <a:pt x="132940" y="512546"/>
                    <a:pt x="134348" y="513000"/>
                    <a:pt x="135691" y="513539"/>
                  </a:cubicBezTo>
                  <a:cubicBezTo>
                    <a:pt x="135679" y="512640"/>
                    <a:pt x="135666" y="511763"/>
                    <a:pt x="135602" y="510869"/>
                  </a:cubicBezTo>
                  <a:cubicBezTo>
                    <a:pt x="135546" y="510351"/>
                    <a:pt x="135328" y="509842"/>
                    <a:pt x="135208" y="509324"/>
                  </a:cubicBezTo>
                  <a:close/>
                  <a:moveTo>
                    <a:pt x="104202" y="432690"/>
                  </a:moveTo>
                  <a:cubicBezTo>
                    <a:pt x="103774" y="433606"/>
                    <a:pt x="104180" y="434294"/>
                    <a:pt x="105062" y="434825"/>
                  </a:cubicBezTo>
                  <a:cubicBezTo>
                    <a:pt x="105049" y="433871"/>
                    <a:pt x="105023" y="432921"/>
                    <a:pt x="104993" y="431967"/>
                  </a:cubicBezTo>
                  <a:cubicBezTo>
                    <a:pt x="104668" y="432193"/>
                    <a:pt x="104334" y="432408"/>
                    <a:pt x="104202" y="432690"/>
                  </a:cubicBezTo>
                  <a:close/>
                  <a:moveTo>
                    <a:pt x="126282" y="452463"/>
                  </a:moveTo>
                  <a:cubicBezTo>
                    <a:pt x="125349" y="452712"/>
                    <a:pt x="124570" y="453452"/>
                    <a:pt x="123719" y="453987"/>
                  </a:cubicBezTo>
                  <a:cubicBezTo>
                    <a:pt x="124570" y="454522"/>
                    <a:pt x="125349" y="455262"/>
                    <a:pt x="126269" y="455493"/>
                  </a:cubicBezTo>
                  <a:cubicBezTo>
                    <a:pt x="127120" y="455707"/>
                    <a:pt x="128053" y="455549"/>
                    <a:pt x="128973" y="455459"/>
                  </a:cubicBezTo>
                  <a:cubicBezTo>
                    <a:pt x="128948" y="454428"/>
                    <a:pt x="128948" y="453392"/>
                    <a:pt x="128948" y="452365"/>
                  </a:cubicBezTo>
                  <a:cubicBezTo>
                    <a:pt x="128036" y="452327"/>
                    <a:pt x="127120" y="452232"/>
                    <a:pt x="126282" y="452463"/>
                  </a:cubicBezTo>
                  <a:close/>
                  <a:moveTo>
                    <a:pt x="111104" y="102597"/>
                  </a:moveTo>
                  <a:cubicBezTo>
                    <a:pt x="111450" y="102794"/>
                    <a:pt x="111784" y="103004"/>
                    <a:pt x="112144" y="103205"/>
                  </a:cubicBezTo>
                  <a:cubicBezTo>
                    <a:pt x="112144" y="103205"/>
                    <a:pt x="112144" y="103205"/>
                    <a:pt x="112152" y="103205"/>
                  </a:cubicBezTo>
                  <a:cubicBezTo>
                    <a:pt x="112285" y="103055"/>
                    <a:pt x="112422" y="102905"/>
                    <a:pt x="112559" y="102751"/>
                  </a:cubicBezTo>
                  <a:lnTo>
                    <a:pt x="111104" y="102597"/>
                  </a:lnTo>
                  <a:close/>
                  <a:moveTo>
                    <a:pt x="488442" y="332619"/>
                  </a:moveTo>
                  <a:cubicBezTo>
                    <a:pt x="488536" y="332636"/>
                    <a:pt x="488643" y="332658"/>
                    <a:pt x="488746" y="332696"/>
                  </a:cubicBezTo>
                  <a:lnTo>
                    <a:pt x="488746" y="331853"/>
                  </a:lnTo>
                  <a:cubicBezTo>
                    <a:pt x="488562" y="332067"/>
                    <a:pt x="488476" y="332200"/>
                    <a:pt x="488258" y="332444"/>
                  </a:cubicBezTo>
                  <a:cubicBezTo>
                    <a:pt x="488305" y="332517"/>
                    <a:pt x="488386" y="332538"/>
                    <a:pt x="488442" y="332619"/>
                  </a:cubicBezTo>
                  <a:close/>
                  <a:moveTo>
                    <a:pt x="128973" y="455459"/>
                  </a:moveTo>
                  <a:lnTo>
                    <a:pt x="128973" y="455874"/>
                  </a:lnTo>
                  <a:cubicBezTo>
                    <a:pt x="129003" y="455814"/>
                    <a:pt x="129093" y="455814"/>
                    <a:pt x="129136" y="455784"/>
                  </a:cubicBezTo>
                  <a:cubicBezTo>
                    <a:pt x="129222" y="455669"/>
                    <a:pt x="129311" y="455532"/>
                    <a:pt x="129388" y="455416"/>
                  </a:cubicBezTo>
                  <a:cubicBezTo>
                    <a:pt x="129256" y="455437"/>
                    <a:pt x="129110" y="455437"/>
                    <a:pt x="128973" y="455459"/>
                  </a:cubicBezTo>
                  <a:close/>
                  <a:moveTo>
                    <a:pt x="117967" y="466781"/>
                  </a:moveTo>
                  <a:cubicBezTo>
                    <a:pt x="118113" y="465866"/>
                    <a:pt x="117531" y="464856"/>
                    <a:pt x="117274" y="463901"/>
                  </a:cubicBezTo>
                  <a:cubicBezTo>
                    <a:pt x="116423" y="464342"/>
                    <a:pt x="115336" y="464608"/>
                    <a:pt x="114780" y="465284"/>
                  </a:cubicBezTo>
                  <a:cubicBezTo>
                    <a:pt x="114001" y="466251"/>
                    <a:pt x="114382" y="467402"/>
                    <a:pt x="115524" y="467945"/>
                  </a:cubicBezTo>
                  <a:cubicBezTo>
                    <a:pt x="116649" y="468480"/>
                    <a:pt x="117775" y="468018"/>
                    <a:pt x="117967" y="466781"/>
                  </a:cubicBezTo>
                  <a:close/>
                  <a:moveTo>
                    <a:pt x="105400" y="431509"/>
                  </a:moveTo>
                  <a:cubicBezTo>
                    <a:pt x="105267" y="431488"/>
                    <a:pt x="105117" y="431449"/>
                    <a:pt x="104985" y="431428"/>
                  </a:cubicBezTo>
                  <a:cubicBezTo>
                    <a:pt x="104985" y="431607"/>
                    <a:pt x="104989" y="431791"/>
                    <a:pt x="104989" y="431967"/>
                  </a:cubicBezTo>
                  <a:cubicBezTo>
                    <a:pt x="105139" y="431885"/>
                    <a:pt x="105263" y="431787"/>
                    <a:pt x="105387" y="431697"/>
                  </a:cubicBezTo>
                  <a:cubicBezTo>
                    <a:pt x="105391" y="431641"/>
                    <a:pt x="105400" y="431577"/>
                    <a:pt x="105400" y="431509"/>
                  </a:cubicBezTo>
                  <a:close/>
                  <a:moveTo>
                    <a:pt x="589381" y="126316"/>
                  </a:moveTo>
                  <a:cubicBezTo>
                    <a:pt x="588649" y="125460"/>
                    <a:pt x="587900" y="124583"/>
                    <a:pt x="587169" y="123723"/>
                  </a:cubicBezTo>
                  <a:cubicBezTo>
                    <a:pt x="580395" y="115751"/>
                    <a:pt x="571199" y="112666"/>
                    <a:pt x="561340" y="112418"/>
                  </a:cubicBezTo>
                  <a:cubicBezTo>
                    <a:pt x="555829" y="112268"/>
                    <a:pt x="550236" y="114502"/>
                    <a:pt x="544750" y="115871"/>
                  </a:cubicBezTo>
                  <a:cubicBezTo>
                    <a:pt x="543894" y="116081"/>
                    <a:pt x="543111" y="117394"/>
                    <a:pt x="542666" y="118387"/>
                  </a:cubicBezTo>
                  <a:cubicBezTo>
                    <a:pt x="541981" y="119932"/>
                    <a:pt x="541751" y="121669"/>
                    <a:pt x="541104" y="123227"/>
                  </a:cubicBezTo>
                  <a:cubicBezTo>
                    <a:pt x="540189" y="125499"/>
                    <a:pt x="538319" y="126030"/>
                    <a:pt x="535426" y="125559"/>
                  </a:cubicBezTo>
                  <a:cubicBezTo>
                    <a:pt x="533077" y="125161"/>
                    <a:pt x="531267" y="124219"/>
                    <a:pt x="529482" y="122645"/>
                  </a:cubicBezTo>
                  <a:cubicBezTo>
                    <a:pt x="527895" y="121233"/>
                    <a:pt x="526290" y="121571"/>
                    <a:pt x="525302" y="123308"/>
                  </a:cubicBezTo>
                  <a:cubicBezTo>
                    <a:pt x="519812" y="132842"/>
                    <a:pt x="510928" y="137382"/>
                    <a:pt x="500979" y="140775"/>
                  </a:cubicBezTo>
                  <a:cubicBezTo>
                    <a:pt x="495828" y="142547"/>
                    <a:pt x="490295" y="143638"/>
                    <a:pt x="485904" y="147177"/>
                  </a:cubicBezTo>
                  <a:cubicBezTo>
                    <a:pt x="485866" y="147404"/>
                    <a:pt x="485853" y="147639"/>
                    <a:pt x="485806" y="147849"/>
                  </a:cubicBezTo>
                  <a:cubicBezTo>
                    <a:pt x="484603" y="148918"/>
                    <a:pt x="483405" y="149984"/>
                    <a:pt x="482203" y="151066"/>
                  </a:cubicBezTo>
                  <a:cubicBezTo>
                    <a:pt x="481018" y="152175"/>
                    <a:pt x="479841" y="153283"/>
                    <a:pt x="478656" y="154391"/>
                  </a:cubicBezTo>
                  <a:lnTo>
                    <a:pt x="477705" y="155016"/>
                  </a:lnTo>
                  <a:lnTo>
                    <a:pt x="478399" y="154194"/>
                  </a:lnTo>
                  <a:cubicBezTo>
                    <a:pt x="479528" y="153031"/>
                    <a:pt x="480662" y="151850"/>
                    <a:pt x="481792" y="150668"/>
                  </a:cubicBezTo>
                  <a:cubicBezTo>
                    <a:pt x="482999" y="149620"/>
                    <a:pt x="484210" y="148572"/>
                    <a:pt x="485434" y="147506"/>
                  </a:cubicBezTo>
                  <a:cubicBezTo>
                    <a:pt x="485575" y="147374"/>
                    <a:pt x="485759" y="147309"/>
                    <a:pt x="485909" y="147177"/>
                  </a:cubicBezTo>
                  <a:cubicBezTo>
                    <a:pt x="486127" y="145671"/>
                    <a:pt x="486140" y="143993"/>
                    <a:pt x="486978" y="143043"/>
                  </a:cubicBezTo>
                  <a:cubicBezTo>
                    <a:pt x="490735" y="138828"/>
                    <a:pt x="494356" y="134558"/>
                    <a:pt x="500132" y="132559"/>
                  </a:cubicBezTo>
                  <a:cubicBezTo>
                    <a:pt x="506346" y="130441"/>
                    <a:pt x="510526" y="125768"/>
                    <a:pt x="512777" y="119491"/>
                  </a:cubicBezTo>
                  <a:cubicBezTo>
                    <a:pt x="513350" y="117895"/>
                    <a:pt x="514133" y="116376"/>
                    <a:pt x="514762" y="114788"/>
                  </a:cubicBezTo>
                  <a:cubicBezTo>
                    <a:pt x="520081" y="101575"/>
                    <a:pt x="513616" y="98750"/>
                    <a:pt x="503397" y="99717"/>
                  </a:cubicBezTo>
                  <a:cubicBezTo>
                    <a:pt x="502837" y="99777"/>
                    <a:pt x="502186" y="99777"/>
                    <a:pt x="501741" y="100064"/>
                  </a:cubicBezTo>
                  <a:cubicBezTo>
                    <a:pt x="500804" y="100659"/>
                    <a:pt x="499572" y="101249"/>
                    <a:pt x="499165" y="102148"/>
                  </a:cubicBezTo>
                  <a:cubicBezTo>
                    <a:pt x="498035" y="104741"/>
                    <a:pt x="497334" y="107522"/>
                    <a:pt x="496298" y="110154"/>
                  </a:cubicBezTo>
                  <a:cubicBezTo>
                    <a:pt x="494950" y="113586"/>
                    <a:pt x="491792" y="115606"/>
                    <a:pt x="488331" y="115512"/>
                  </a:cubicBezTo>
                  <a:cubicBezTo>
                    <a:pt x="487770" y="115499"/>
                    <a:pt x="487107" y="115743"/>
                    <a:pt x="486649" y="115550"/>
                  </a:cubicBezTo>
                  <a:cubicBezTo>
                    <a:pt x="480590" y="112957"/>
                    <a:pt x="474449" y="114656"/>
                    <a:pt x="468330" y="115054"/>
                  </a:cubicBezTo>
                  <a:cubicBezTo>
                    <a:pt x="468009" y="115066"/>
                    <a:pt x="467419" y="114330"/>
                    <a:pt x="467380" y="113890"/>
                  </a:cubicBezTo>
                  <a:cubicBezTo>
                    <a:pt x="467312" y="113415"/>
                    <a:pt x="467585" y="112520"/>
                    <a:pt x="467932" y="112388"/>
                  </a:cubicBezTo>
                  <a:cubicBezTo>
                    <a:pt x="471094" y="111185"/>
                    <a:pt x="474355" y="110227"/>
                    <a:pt x="477483" y="108969"/>
                  </a:cubicBezTo>
                  <a:cubicBezTo>
                    <a:pt x="480247" y="107843"/>
                    <a:pt x="481959" y="105657"/>
                    <a:pt x="482956" y="102798"/>
                  </a:cubicBezTo>
                  <a:cubicBezTo>
                    <a:pt x="483598" y="100933"/>
                    <a:pt x="482233" y="97591"/>
                    <a:pt x="480401" y="97154"/>
                  </a:cubicBezTo>
                  <a:cubicBezTo>
                    <a:pt x="476524" y="96234"/>
                    <a:pt x="472643" y="95306"/>
                    <a:pt x="468749" y="94523"/>
                  </a:cubicBezTo>
                  <a:cubicBezTo>
                    <a:pt x="451625" y="91108"/>
                    <a:pt x="445595" y="91673"/>
                    <a:pt x="428915" y="98258"/>
                  </a:cubicBezTo>
                  <a:cubicBezTo>
                    <a:pt x="426793" y="99093"/>
                    <a:pt x="424816" y="100261"/>
                    <a:pt x="422677" y="101040"/>
                  </a:cubicBezTo>
                  <a:cubicBezTo>
                    <a:pt x="419476" y="102204"/>
                    <a:pt x="416215" y="103273"/>
                    <a:pt x="412916" y="104091"/>
                  </a:cubicBezTo>
                  <a:cubicBezTo>
                    <a:pt x="412424" y="104223"/>
                    <a:pt x="411457" y="102923"/>
                    <a:pt x="410918" y="102148"/>
                  </a:cubicBezTo>
                  <a:cubicBezTo>
                    <a:pt x="410738" y="101900"/>
                    <a:pt x="411050" y="100946"/>
                    <a:pt x="411393" y="100710"/>
                  </a:cubicBezTo>
                  <a:cubicBezTo>
                    <a:pt x="413293" y="99512"/>
                    <a:pt x="415167" y="98177"/>
                    <a:pt x="417246" y="97364"/>
                  </a:cubicBezTo>
                  <a:cubicBezTo>
                    <a:pt x="423066" y="95075"/>
                    <a:pt x="429189" y="93431"/>
                    <a:pt x="434791" y="90727"/>
                  </a:cubicBezTo>
                  <a:cubicBezTo>
                    <a:pt x="445103" y="85768"/>
                    <a:pt x="455634" y="85057"/>
                    <a:pt x="466349" y="88327"/>
                  </a:cubicBezTo>
                  <a:cubicBezTo>
                    <a:pt x="473627" y="90534"/>
                    <a:pt x="480953" y="90556"/>
                    <a:pt x="488313" y="89888"/>
                  </a:cubicBezTo>
                  <a:cubicBezTo>
                    <a:pt x="495109" y="89272"/>
                    <a:pt x="501818" y="87792"/>
                    <a:pt x="508622" y="87295"/>
                  </a:cubicBezTo>
                  <a:cubicBezTo>
                    <a:pt x="516572" y="86722"/>
                    <a:pt x="522302" y="82092"/>
                    <a:pt x="528186" y="77663"/>
                  </a:cubicBezTo>
                  <a:cubicBezTo>
                    <a:pt x="531228" y="75395"/>
                    <a:pt x="531468" y="69105"/>
                    <a:pt x="528712" y="66935"/>
                  </a:cubicBezTo>
                  <a:cubicBezTo>
                    <a:pt x="524699" y="63765"/>
                    <a:pt x="520646" y="60619"/>
                    <a:pt x="516418" y="57765"/>
                  </a:cubicBezTo>
                  <a:cubicBezTo>
                    <a:pt x="509542" y="53088"/>
                    <a:pt x="502272" y="50534"/>
                    <a:pt x="494069" y="54633"/>
                  </a:cubicBezTo>
                  <a:cubicBezTo>
                    <a:pt x="493140" y="55069"/>
                    <a:pt x="491822" y="54898"/>
                    <a:pt x="490697" y="54804"/>
                  </a:cubicBezTo>
                  <a:cubicBezTo>
                    <a:pt x="490230" y="54766"/>
                    <a:pt x="489657" y="54286"/>
                    <a:pt x="489417" y="53850"/>
                  </a:cubicBezTo>
                  <a:cubicBezTo>
                    <a:pt x="489302" y="53645"/>
                    <a:pt x="489738" y="52879"/>
                    <a:pt x="490085" y="52707"/>
                  </a:cubicBezTo>
                  <a:cubicBezTo>
                    <a:pt x="491617" y="51984"/>
                    <a:pt x="493333" y="51599"/>
                    <a:pt x="494749" y="50722"/>
                  </a:cubicBezTo>
                  <a:cubicBezTo>
                    <a:pt x="499007" y="48095"/>
                    <a:pt x="499961" y="43456"/>
                    <a:pt x="497364" y="38865"/>
                  </a:cubicBezTo>
                  <a:cubicBezTo>
                    <a:pt x="496315" y="37020"/>
                    <a:pt x="493358" y="35189"/>
                    <a:pt x="491745" y="35801"/>
                  </a:cubicBezTo>
                  <a:cubicBezTo>
                    <a:pt x="481047" y="39669"/>
                    <a:pt x="470641" y="39211"/>
                    <a:pt x="460110" y="34804"/>
                  </a:cubicBezTo>
                  <a:cubicBezTo>
                    <a:pt x="457136" y="33567"/>
                    <a:pt x="453379" y="33623"/>
                    <a:pt x="450037" y="33849"/>
                  </a:cubicBezTo>
                  <a:cubicBezTo>
                    <a:pt x="446096" y="34136"/>
                    <a:pt x="442185" y="35129"/>
                    <a:pt x="438312" y="36045"/>
                  </a:cubicBezTo>
                  <a:cubicBezTo>
                    <a:pt x="432784" y="37375"/>
                    <a:pt x="427384" y="38501"/>
                    <a:pt x="421590" y="37281"/>
                  </a:cubicBezTo>
                  <a:cubicBezTo>
                    <a:pt x="417653" y="36443"/>
                    <a:pt x="413750" y="37598"/>
                    <a:pt x="410164" y="39815"/>
                  </a:cubicBezTo>
                  <a:cubicBezTo>
                    <a:pt x="408851" y="40636"/>
                    <a:pt x="406934" y="40576"/>
                    <a:pt x="405286" y="40773"/>
                  </a:cubicBezTo>
                  <a:cubicBezTo>
                    <a:pt x="404837" y="40803"/>
                    <a:pt x="404208" y="40349"/>
                    <a:pt x="403913" y="39952"/>
                  </a:cubicBezTo>
                  <a:cubicBezTo>
                    <a:pt x="403724" y="39708"/>
                    <a:pt x="403878" y="38848"/>
                    <a:pt x="404118" y="38711"/>
                  </a:cubicBezTo>
                  <a:cubicBezTo>
                    <a:pt x="406052" y="37628"/>
                    <a:pt x="407974" y="36079"/>
                    <a:pt x="410053" y="35775"/>
                  </a:cubicBezTo>
                  <a:cubicBezTo>
                    <a:pt x="414538" y="35163"/>
                    <a:pt x="419433" y="36139"/>
                    <a:pt x="423597" y="34765"/>
                  </a:cubicBezTo>
                  <a:cubicBezTo>
                    <a:pt x="431906" y="31997"/>
                    <a:pt x="440448" y="32134"/>
                    <a:pt x="448899" y="31368"/>
                  </a:cubicBezTo>
                  <a:cubicBezTo>
                    <a:pt x="455685" y="30756"/>
                    <a:pt x="462498" y="30876"/>
                    <a:pt x="469186" y="33126"/>
                  </a:cubicBezTo>
                  <a:cubicBezTo>
                    <a:pt x="475630" y="35322"/>
                    <a:pt x="481450" y="32741"/>
                    <a:pt x="486876" y="29442"/>
                  </a:cubicBezTo>
                  <a:cubicBezTo>
                    <a:pt x="487509" y="29066"/>
                    <a:pt x="487911" y="27174"/>
                    <a:pt x="487530" y="26451"/>
                  </a:cubicBezTo>
                  <a:cubicBezTo>
                    <a:pt x="484021" y="20101"/>
                    <a:pt x="478189" y="16190"/>
                    <a:pt x="471518" y="14611"/>
                  </a:cubicBezTo>
                  <a:cubicBezTo>
                    <a:pt x="459284" y="11688"/>
                    <a:pt x="447679" y="7110"/>
                    <a:pt x="435775" y="3297"/>
                  </a:cubicBezTo>
                  <a:cubicBezTo>
                    <a:pt x="430409" y="1585"/>
                    <a:pt x="424606" y="1290"/>
                    <a:pt x="419014" y="250"/>
                  </a:cubicBezTo>
                  <a:cubicBezTo>
                    <a:pt x="412659" y="-974"/>
                    <a:pt x="406835" y="2723"/>
                    <a:pt x="400554" y="2094"/>
                  </a:cubicBezTo>
                  <a:cubicBezTo>
                    <a:pt x="395658" y="4444"/>
                    <a:pt x="393254" y="9134"/>
                    <a:pt x="390181" y="13177"/>
                  </a:cubicBezTo>
                  <a:cubicBezTo>
                    <a:pt x="389950" y="13481"/>
                    <a:pt x="389681" y="13746"/>
                    <a:pt x="389407" y="14012"/>
                  </a:cubicBezTo>
                  <a:cubicBezTo>
                    <a:pt x="389210" y="13995"/>
                    <a:pt x="389137" y="13918"/>
                    <a:pt x="388962" y="13879"/>
                  </a:cubicBezTo>
                  <a:cubicBezTo>
                    <a:pt x="388962" y="14067"/>
                    <a:pt x="388996" y="14243"/>
                    <a:pt x="389017" y="14435"/>
                  </a:cubicBezTo>
                  <a:lnTo>
                    <a:pt x="389458" y="14037"/>
                  </a:lnTo>
                  <a:cubicBezTo>
                    <a:pt x="389304" y="15086"/>
                    <a:pt x="389150" y="16160"/>
                    <a:pt x="388996" y="17195"/>
                  </a:cubicBezTo>
                  <a:cubicBezTo>
                    <a:pt x="389137" y="17195"/>
                    <a:pt x="389248" y="17238"/>
                    <a:pt x="389385" y="17217"/>
                  </a:cubicBezTo>
                  <a:lnTo>
                    <a:pt x="389993" y="18299"/>
                  </a:lnTo>
                  <a:lnTo>
                    <a:pt x="388945" y="17636"/>
                  </a:lnTo>
                  <a:cubicBezTo>
                    <a:pt x="388962" y="17482"/>
                    <a:pt x="388979" y="17349"/>
                    <a:pt x="388996" y="17191"/>
                  </a:cubicBezTo>
                  <a:cubicBezTo>
                    <a:pt x="384807" y="17692"/>
                    <a:pt x="381734" y="15325"/>
                    <a:pt x="378645" y="12976"/>
                  </a:cubicBezTo>
                  <a:cubicBezTo>
                    <a:pt x="377468" y="12086"/>
                    <a:pt x="376509" y="12274"/>
                    <a:pt x="375842" y="13648"/>
                  </a:cubicBezTo>
                  <a:cubicBezTo>
                    <a:pt x="375611" y="14144"/>
                    <a:pt x="375290" y="14735"/>
                    <a:pt x="375380" y="15210"/>
                  </a:cubicBezTo>
                  <a:cubicBezTo>
                    <a:pt x="375735" y="16832"/>
                    <a:pt x="376184" y="18453"/>
                    <a:pt x="376728" y="20058"/>
                  </a:cubicBezTo>
                  <a:cubicBezTo>
                    <a:pt x="377173" y="21350"/>
                    <a:pt x="377100" y="22459"/>
                    <a:pt x="375992" y="22891"/>
                  </a:cubicBezTo>
                  <a:cubicBezTo>
                    <a:pt x="375008" y="23276"/>
                    <a:pt x="373711" y="23717"/>
                    <a:pt x="372834" y="23396"/>
                  </a:cubicBezTo>
                  <a:cubicBezTo>
                    <a:pt x="368054" y="21637"/>
                    <a:pt x="363450" y="19579"/>
                    <a:pt x="359406" y="16357"/>
                  </a:cubicBezTo>
                  <a:cubicBezTo>
                    <a:pt x="356415" y="13952"/>
                    <a:pt x="353218" y="14316"/>
                    <a:pt x="349966" y="16395"/>
                  </a:cubicBezTo>
                  <a:cubicBezTo>
                    <a:pt x="347146" y="18227"/>
                    <a:pt x="344344" y="20285"/>
                    <a:pt x="340621" y="20075"/>
                  </a:cubicBezTo>
                  <a:cubicBezTo>
                    <a:pt x="338524" y="19942"/>
                    <a:pt x="337506" y="21564"/>
                    <a:pt x="337335" y="23259"/>
                  </a:cubicBezTo>
                  <a:cubicBezTo>
                    <a:pt x="336945" y="27191"/>
                    <a:pt x="336945" y="31171"/>
                    <a:pt x="336697" y="35142"/>
                  </a:cubicBezTo>
                  <a:cubicBezTo>
                    <a:pt x="336543" y="37483"/>
                    <a:pt x="335666" y="39275"/>
                    <a:pt x="333453" y="40666"/>
                  </a:cubicBezTo>
                  <a:cubicBezTo>
                    <a:pt x="331605" y="41813"/>
                    <a:pt x="330402" y="43931"/>
                    <a:pt x="328695" y="45386"/>
                  </a:cubicBezTo>
                  <a:cubicBezTo>
                    <a:pt x="327998" y="45968"/>
                    <a:pt x="326513" y="46374"/>
                    <a:pt x="325751" y="46028"/>
                  </a:cubicBezTo>
                  <a:cubicBezTo>
                    <a:pt x="322161" y="44389"/>
                    <a:pt x="318845" y="42100"/>
                    <a:pt x="314638" y="42138"/>
                  </a:cubicBezTo>
                  <a:cubicBezTo>
                    <a:pt x="313474" y="42160"/>
                    <a:pt x="311014" y="43897"/>
                    <a:pt x="310916" y="45091"/>
                  </a:cubicBezTo>
                  <a:cubicBezTo>
                    <a:pt x="310774" y="46794"/>
                    <a:pt x="310381" y="48522"/>
                    <a:pt x="310650" y="50161"/>
                  </a:cubicBezTo>
                  <a:cubicBezTo>
                    <a:pt x="311681" y="56302"/>
                    <a:pt x="312614" y="62524"/>
                    <a:pt x="314176" y="68544"/>
                  </a:cubicBezTo>
                  <a:cubicBezTo>
                    <a:pt x="316140" y="76208"/>
                    <a:pt x="316294" y="84334"/>
                    <a:pt x="319949" y="91596"/>
                  </a:cubicBezTo>
                  <a:cubicBezTo>
                    <a:pt x="320668" y="93029"/>
                    <a:pt x="319136" y="94647"/>
                    <a:pt x="317133" y="94535"/>
                  </a:cubicBezTo>
                  <a:cubicBezTo>
                    <a:pt x="314463" y="94364"/>
                    <a:pt x="311412" y="95075"/>
                    <a:pt x="310518" y="91086"/>
                  </a:cubicBezTo>
                  <a:cubicBezTo>
                    <a:pt x="309850" y="88168"/>
                    <a:pt x="307796" y="86243"/>
                    <a:pt x="304903" y="85173"/>
                  </a:cubicBezTo>
                  <a:cubicBezTo>
                    <a:pt x="303846" y="84775"/>
                    <a:pt x="304493" y="84313"/>
                    <a:pt x="305712" y="83307"/>
                  </a:cubicBezTo>
                  <a:cubicBezTo>
                    <a:pt x="308596" y="80902"/>
                    <a:pt x="308904" y="78271"/>
                    <a:pt x="306414" y="76593"/>
                  </a:cubicBezTo>
                  <a:cubicBezTo>
                    <a:pt x="303556" y="74651"/>
                    <a:pt x="301125" y="72892"/>
                    <a:pt x="299978" y="69233"/>
                  </a:cubicBezTo>
                  <a:cubicBezTo>
                    <a:pt x="298279" y="63816"/>
                    <a:pt x="295750" y="58668"/>
                    <a:pt x="293337" y="53520"/>
                  </a:cubicBezTo>
                  <a:cubicBezTo>
                    <a:pt x="291869" y="50375"/>
                    <a:pt x="289426" y="48052"/>
                    <a:pt x="286191" y="46520"/>
                  </a:cubicBezTo>
                  <a:cubicBezTo>
                    <a:pt x="283315" y="45168"/>
                    <a:pt x="279935" y="46006"/>
                    <a:pt x="278998" y="48582"/>
                  </a:cubicBezTo>
                  <a:cubicBezTo>
                    <a:pt x="278617" y="49648"/>
                    <a:pt x="278219" y="50696"/>
                    <a:pt x="277813" y="51770"/>
                  </a:cubicBezTo>
                  <a:cubicBezTo>
                    <a:pt x="275309" y="58343"/>
                    <a:pt x="275823" y="65155"/>
                    <a:pt x="276024" y="71980"/>
                  </a:cubicBezTo>
                  <a:cubicBezTo>
                    <a:pt x="276101" y="74728"/>
                    <a:pt x="275780" y="77950"/>
                    <a:pt x="274381" y="80162"/>
                  </a:cubicBezTo>
                  <a:cubicBezTo>
                    <a:pt x="272669" y="82871"/>
                    <a:pt x="269297" y="81390"/>
                    <a:pt x="266559" y="81116"/>
                  </a:cubicBezTo>
                  <a:cubicBezTo>
                    <a:pt x="266015" y="81065"/>
                    <a:pt x="265365" y="80984"/>
                    <a:pt x="264920" y="81232"/>
                  </a:cubicBezTo>
                  <a:cubicBezTo>
                    <a:pt x="263936" y="81745"/>
                    <a:pt x="263118" y="82550"/>
                    <a:pt x="262130" y="83042"/>
                  </a:cubicBezTo>
                  <a:cubicBezTo>
                    <a:pt x="260748" y="83726"/>
                    <a:pt x="259511" y="82336"/>
                    <a:pt x="258950" y="80658"/>
                  </a:cubicBezTo>
                  <a:cubicBezTo>
                    <a:pt x="257872" y="77398"/>
                    <a:pt x="262100" y="75489"/>
                    <a:pt x="261077" y="72896"/>
                  </a:cubicBezTo>
                  <a:cubicBezTo>
                    <a:pt x="258895" y="67308"/>
                    <a:pt x="260119" y="61646"/>
                    <a:pt x="259695" y="56037"/>
                  </a:cubicBezTo>
                  <a:cubicBezTo>
                    <a:pt x="259579" y="54419"/>
                    <a:pt x="258796" y="52814"/>
                    <a:pt x="258184" y="51253"/>
                  </a:cubicBezTo>
                  <a:cubicBezTo>
                    <a:pt x="258022" y="50816"/>
                    <a:pt x="257384" y="50144"/>
                    <a:pt x="257098" y="50204"/>
                  </a:cubicBezTo>
                  <a:cubicBezTo>
                    <a:pt x="256075" y="50431"/>
                    <a:pt x="254825" y="50641"/>
                    <a:pt x="254179" y="51351"/>
                  </a:cubicBezTo>
                  <a:cubicBezTo>
                    <a:pt x="252108" y="53619"/>
                    <a:pt x="252395" y="56627"/>
                    <a:pt x="252215" y="59421"/>
                  </a:cubicBezTo>
                  <a:cubicBezTo>
                    <a:pt x="252044" y="62198"/>
                    <a:pt x="252913" y="65254"/>
                    <a:pt x="252035" y="67748"/>
                  </a:cubicBezTo>
                  <a:cubicBezTo>
                    <a:pt x="251150" y="70243"/>
                    <a:pt x="248676" y="72173"/>
                    <a:pt x="246888" y="74360"/>
                  </a:cubicBezTo>
                  <a:cubicBezTo>
                    <a:pt x="246580" y="74745"/>
                    <a:pt x="246276" y="75121"/>
                    <a:pt x="245959" y="75506"/>
                  </a:cubicBezTo>
                  <a:cubicBezTo>
                    <a:pt x="246045" y="75695"/>
                    <a:pt x="246143" y="75866"/>
                    <a:pt x="246237" y="76063"/>
                  </a:cubicBezTo>
                  <a:cubicBezTo>
                    <a:pt x="244949" y="77026"/>
                    <a:pt x="243666" y="77980"/>
                    <a:pt x="242382" y="78960"/>
                  </a:cubicBezTo>
                  <a:cubicBezTo>
                    <a:pt x="241034" y="80222"/>
                    <a:pt x="239682" y="81471"/>
                    <a:pt x="238321" y="82729"/>
                  </a:cubicBezTo>
                  <a:cubicBezTo>
                    <a:pt x="238321" y="83021"/>
                    <a:pt x="238073" y="83269"/>
                    <a:pt x="237833" y="83508"/>
                  </a:cubicBezTo>
                  <a:cubicBezTo>
                    <a:pt x="237782" y="84043"/>
                    <a:pt x="237735" y="84582"/>
                    <a:pt x="237679" y="85130"/>
                  </a:cubicBezTo>
                  <a:cubicBezTo>
                    <a:pt x="236896" y="84364"/>
                    <a:pt x="237388" y="83928"/>
                    <a:pt x="237833" y="83508"/>
                  </a:cubicBezTo>
                  <a:lnTo>
                    <a:pt x="237944" y="82400"/>
                  </a:lnTo>
                  <a:cubicBezTo>
                    <a:pt x="239305" y="81108"/>
                    <a:pt x="240670" y="79845"/>
                    <a:pt x="242027" y="78579"/>
                  </a:cubicBezTo>
                  <a:cubicBezTo>
                    <a:pt x="243289" y="77603"/>
                    <a:pt x="244564" y="76645"/>
                    <a:pt x="245818" y="75699"/>
                  </a:cubicBezTo>
                  <a:cubicBezTo>
                    <a:pt x="245869" y="75618"/>
                    <a:pt x="245912" y="75583"/>
                    <a:pt x="245963" y="75511"/>
                  </a:cubicBezTo>
                  <a:cubicBezTo>
                    <a:pt x="245013" y="73662"/>
                    <a:pt x="244158" y="71728"/>
                    <a:pt x="244851" y="69618"/>
                  </a:cubicBezTo>
                  <a:cubicBezTo>
                    <a:pt x="246092" y="65840"/>
                    <a:pt x="247795" y="62203"/>
                    <a:pt x="248809" y="58364"/>
                  </a:cubicBezTo>
                  <a:cubicBezTo>
                    <a:pt x="249827" y="54556"/>
                    <a:pt x="250538" y="50606"/>
                    <a:pt x="249451" y="46580"/>
                  </a:cubicBezTo>
                  <a:cubicBezTo>
                    <a:pt x="248989" y="44787"/>
                    <a:pt x="246135" y="42438"/>
                    <a:pt x="244363" y="42840"/>
                  </a:cubicBezTo>
                  <a:cubicBezTo>
                    <a:pt x="241594" y="43490"/>
                    <a:pt x="238672" y="43815"/>
                    <a:pt x="236156" y="45035"/>
                  </a:cubicBezTo>
                  <a:cubicBezTo>
                    <a:pt x="230905" y="47551"/>
                    <a:pt x="225377" y="47911"/>
                    <a:pt x="219758" y="48822"/>
                  </a:cubicBezTo>
                  <a:cubicBezTo>
                    <a:pt x="211880" y="50106"/>
                    <a:pt x="204003" y="50452"/>
                    <a:pt x="196112" y="51154"/>
                  </a:cubicBezTo>
                  <a:cubicBezTo>
                    <a:pt x="193142" y="51424"/>
                    <a:pt x="191153" y="53653"/>
                    <a:pt x="191029" y="56837"/>
                  </a:cubicBezTo>
                  <a:cubicBezTo>
                    <a:pt x="190969" y="58536"/>
                    <a:pt x="191247" y="60226"/>
                    <a:pt x="191208" y="61907"/>
                  </a:cubicBezTo>
                  <a:cubicBezTo>
                    <a:pt x="191208" y="62327"/>
                    <a:pt x="190656" y="62956"/>
                    <a:pt x="190258" y="63054"/>
                  </a:cubicBezTo>
                  <a:cubicBezTo>
                    <a:pt x="189822" y="63166"/>
                    <a:pt x="189090" y="62913"/>
                    <a:pt x="188786" y="62554"/>
                  </a:cubicBezTo>
                  <a:cubicBezTo>
                    <a:pt x="187348" y="60859"/>
                    <a:pt x="186334" y="58493"/>
                    <a:pt x="184541" y="57470"/>
                  </a:cubicBezTo>
                  <a:cubicBezTo>
                    <a:pt x="181888" y="55921"/>
                    <a:pt x="179056" y="57598"/>
                    <a:pt x="176454" y="58634"/>
                  </a:cubicBezTo>
                  <a:cubicBezTo>
                    <a:pt x="173660" y="59755"/>
                    <a:pt x="171837" y="61890"/>
                    <a:pt x="170998" y="64770"/>
                  </a:cubicBezTo>
                  <a:cubicBezTo>
                    <a:pt x="170519" y="66388"/>
                    <a:pt x="170215" y="68086"/>
                    <a:pt x="169971" y="69768"/>
                  </a:cubicBezTo>
                  <a:cubicBezTo>
                    <a:pt x="169479" y="73106"/>
                    <a:pt x="169783" y="76799"/>
                    <a:pt x="168414" y="79700"/>
                  </a:cubicBezTo>
                  <a:cubicBezTo>
                    <a:pt x="167014" y="82601"/>
                    <a:pt x="163968" y="84698"/>
                    <a:pt x="161704" y="87193"/>
                  </a:cubicBezTo>
                  <a:cubicBezTo>
                    <a:pt x="160951" y="88027"/>
                    <a:pt x="160437" y="89080"/>
                    <a:pt x="159710" y="89940"/>
                  </a:cubicBezTo>
                  <a:cubicBezTo>
                    <a:pt x="158157" y="91805"/>
                    <a:pt x="155465" y="92439"/>
                    <a:pt x="153732" y="90778"/>
                  </a:cubicBezTo>
                  <a:cubicBezTo>
                    <a:pt x="150078" y="87291"/>
                    <a:pt x="146458" y="86756"/>
                    <a:pt x="141387" y="87847"/>
                  </a:cubicBezTo>
                  <a:cubicBezTo>
                    <a:pt x="135537" y="89101"/>
                    <a:pt x="130659" y="90723"/>
                    <a:pt x="126898" y="95605"/>
                  </a:cubicBezTo>
                  <a:cubicBezTo>
                    <a:pt x="123252" y="100351"/>
                    <a:pt x="117972" y="102430"/>
                    <a:pt x="112156" y="103209"/>
                  </a:cubicBezTo>
                  <a:cubicBezTo>
                    <a:pt x="111147" y="104283"/>
                    <a:pt x="110205" y="105447"/>
                    <a:pt x="109016" y="106247"/>
                  </a:cubicBezTo>
                  <a:cubicBezTo>
                    <a:pt x="103235" y="110022"/>
                    <a:pt x="99850" y="115743"/>
                    <a:pt x="96388" y="121408"/>
                  </a:cubicBezTo>
                  <a:cubicBezTo>
                    <a:pt x="93893" y="125452"/>
                    <a:pt x="95216" y="129380"/>
                    <a:pt x="99448" y="130672"/>
                  </a:cubicBezTo>
                  <a:cubicBezTo>
                    <a:pt x="103633" y="131969"/>
                    <a:pt x="107826" y="133231"/>
                    <a:pt x="112020" y="134489"/>
                  </a:cubicBezTo>
                  <a:cubicBezTo>
                    <a:pt x="112002" y="134378"/>
                    <a:pt x="111964" y="134280"/>
                    <a:pt x="111934" y="134181"/>
                  </a:cubicBezTo>
                  <a:lnTo>
                    <a:pt x="112572" y="133531"/>
                  </a:lnTo>
                  <a:lnTo>
                    <a:pt x="112135" y="134528"/>
                  </a:lnTo>
                  <a:cubicBezTo>
                    <a:pt x="112101" y="134506"/>
                    <a:pt x="112062" y="134506"/>
                    <a:pt x="112020" y="134489"/>
                  </a:cubicBezTo>
                  <a:cubicBezTo>
                    <a:pt x="112272" y="135482"/>
                    <a:pt x="112447" y="136509"/>
                    <a:pt x="112845" y="137425"/>
                  </a:cubicBezTo>
                  <a:cubicBezTo>
                    <a:pt x="113628" y="139218"/>
                    <a:pt x="113329" y="140822"/>
                    <a:pt x="111814" y="141871"/>
                  </a:cubicBezTo>
                  <a:cubicBezTo>
                    <a:pt x="109465" y="143492"/>
                    <a:pt x="107390" y="144994"/>
                    <a:pt x="106846" y="148221"/>
                  </a:cubicBezTo>
                  <a:cubicBezTo>
                    <a:pt x="106491" y="150318"/>
                    <a:pt x="105220" y="152474"/>
                    <a:pt x="103817" y="154147"/>
                  </a:cubicBezTo>
                  <a:cubicBezTo>
                    <a:pt x="100543" y="158037"/>
                    <a:pt x="97034" y="161760"/>
                    <a:pt x="93444" y="165384"/>
                  </a:cubicBezTo>
                  <a:cubicBezTo>
                    <a:pt x="91797" y="167040"/>
                    <a:pt x="89387" y="167973"/>
                    <a:pt x="87218" y="166869"/>
                  </a:cubicBezTo>
                  <a:cubicBezTo>
                    <a:pt x="80243" y="163317"/>
                    <a:pt x="72845" y="164409"/>
                    <a:pt x="65536" y="164447"/>
                  </a:cubicBezTo>
                  <a:cubicBezTo>
                    <a:pt x="62652" y="164464"/>
                    <a:pt x="59866" y="165115"/>
                    <a:pt x="57547" y="166908"/>
                  </a:cubicBezTo>
                  <a:cubicBezTo>
                    <a:pt x="54295" y="169381"/>
                    <a:pt x="50602" y="170566"/>
                    <a:pt x="46614" y="171221"/>
                  </a:cubicBezTo>
                  <a:cubicBezTo>
                    <a:pt x="38787" y="172462"/>
                    <a:pt x="31102" y="174306"/>
                    <a:pt x="23229" y="175431"/>
                  </a:cubicBezTo>
                  <a:cubicBezTo>
                    <a:pt x="16968" y="176309"/>
                    <a:pt x="12450" y="180810"/>
                    <a:pt x="9240" y="186476"/>
                  </a:cubicBezTo>
                  <a:cubicBezTo>
                    <a:pt x="7062" y="190306"/>
                    <a:pt x="6348" y="193793"/>
                    <a:pt x="9591" y="197285"/>
                  </a:cubicBezTo>
                  <a:cubicBezTo>
                    <a:pt x="13742" y="201722"/>
                    <a:pt x="14713" y="208162"/>
                    <a:pt x="19193" y="212403"/>
                  </a:cubicBezTo>
                  <a:cubicBezTo>
                    <a:pt x="19480" y="212155"/>
                    <a:pt x="19891" y="212155"/>
                    <a:pt x="20306" y="212176"/>
                  </a:cubicBezTo>
                  <a:cubicBezTo>
                    <a:pt x="20807" y="211774"/>
                    <a:pt x="21299" y="211393"/>
                    <a:pt x="21795" y="210991"/>
                  </a:cubicBezTo>
                  <a:cubicBezTo>
                    <a:pt x="21757" y="212232"/>
                    <a:pt x="21033" y="212202"/>
                    <a:pt x="20306" y="212176"/>
                  </a:cubicBezTo>
                  <a:cubicBezTo>
                    <a:pt x="20058" y="212386"/>
                    <a:pt x="19793" y="212600"/>
                    <a:pt x="19523" y="212805"/>
                  </a:cubicBezTo>
                  <a:cubicBezTo>
                    <a:pt x="19395" y="212694"/>
                    <a:pt x="19313" y="212523"/>
                    <a:pt x="19193" y="212403"/>
                  </a:cubicBezTo>
                  <a:cubicBezTo>
                    <a:pt x="19185" y="212403"/>
                    <a:pt x="19181" y="212403"/>
                    <a:pt x="19181" y="212403"/>
                  </a:cubicBezTo>
                  <a:cubicBezTo>
                    <a:pt x="20601" y="215514"/>
                    <a:pt x="21778" y="218753"/>
                    <a:pt x="23511" y="221650"/>
                  </a:cubicBezTo>
                  <a:cubicBezTo>
                    <a:pt x="25347" y="224744"/>
                    <a:pt x="28184" y="226567"/>
                    <a:pt x="32039" y="226169"/>
                  </a:cubicBezTo>
                  <a:cubicBezTo>
                    <a:pt x="34804" y="225886"/>
                    <a:pt x="37341" y="223824"/>
                    <a:pt x="40294" y="225047"/>
                  </a:cubicBezTo>
                  <a:cubicBezTo>
                    <a:pt x="43653" y="226438"/>
                    <a:pt x="46990" y="225754"/>
                    <a:pt x="50379" y="225219"/>
                  </a:cubicBezTo>
                  <a:cubicBezTo>
                    <a:pt x="51342" y="225065"/>
                    <a:pt x="52647" y="225578"/>
                    <a:pt x="53426" y="226224"/>
                  </a:cubicBezTo>
                  <a:cubicBezTo>
                    <a:pt x="54188" y="226857"/>
                    <a:pt x="54971" y="228103"/>
                    <a:pt x="54881" y="228971"/>
                  </a:cubicBezTo>
                  <a:cubicBezTo>
                    <a:pt x="54783" y="229926"/>
                    <a:pt x="53833" y="231333"/>
                    <a:pt x="52990" y="231560"/>
                  </a:cubicBezTo>
                  <a:cubicBezTo>
                    <a:pt x="51449" y="231984"/>
                    <a:pt x="49532" y="232134"/>
                    <a:pt x="48107" y="231582"/>
                  </a:cubicBezTo>
                  <a:cubicBezTo>
                    <a:pt x="41423" y="228967"/>
                    <a:pt x="34868" y="228317"/>
                    <a:pt x="28321" y="231830"/>
                  </a:cubicBezTo>
                  <a:cubicBezTo>
                    <a:pt x="25616" y="233259"/>
                    <a:pt x="22779" y="232823"/>
                    <a:pt x="19964" y="232403"/>
                  </a:cubicBezTo>
                  <a:cubicBezTo>
                    <a:pt x="16433" y="231868"/>
                    <a:pt x="13228" y="232536"/>
                    <a:pt x="10105" y="234256"/>
                  </a:cubicBezTo>
                  <a:cubicBezTo>
                    <a:pt x="5526" y="236751"/>
                    <a:pt x="3224" y="243940"/>
                    <a:pt x="6767" y="247239"/>
                  </a:cubicBezTo>
                  <a:cubicBezTo>
                    <a:pt x="10456" y="250671"/>
                    <a:pt x="12771" y="255519"/>
                    <a:pt x="17768" y="257705"/>
                  </a:cubicBezTo>
                  <a:cubicBezTo>
                    <a:pt x="20019" y="258698"/>
                    <a:pt x="19835" y="259177"/>
                    <a:pt x="17486" y="260645"/>
                  </a:cubicBezTo>
                  <a:cubicBezTo>
                    <a:pt x="15543" y="261848"/>
                    <a:pt x="13284" y="262708"/>
                    <a:pt x="11705" y="264248"/>
                  </a:cubicBezTo>
                  <a:cubicBezTo>
                    <a:pt x="10669" y="265241"/>
                    <a:pt x="9775" y="267530"/>
                    <a:pt x="10216" y="268711"/>
                  </a:cubicBezTo>
                  <a:cubicBezTo>
                    <a:pt x="12886" y="275823"/>
                    <a:pt x="17499" y="281489"/>
                    <a:pt x="23866" y="285759"/>
                  </a:cubicBezTo>
                  <a:cubicBezTo>
                    <a:pt x="28218" y="288673"/>
                    <a:pt x="30161" y="288292"/>
                    <a:pt x="33118" y="283431"/>
                  </a:cubicBezTo>
                  <a:cubicBezTo>
                    <a:pt x="34936" y="280432"/>
                    <a:pt x="35210" y="280419"/>
                    <a:pt x="38334" y="281604"/>
                  </a:cubicBezTo>
                  <a:cubicBezTo>
                    <a:pt x="40469" y="282409"/>
                    <a:pt x="42536" y="283072"/>
                    <a:pt x="43815" y="285280"/>
                  </a:cubicBezTo>
                  <a:cubicBezTo>
                    <a:pt x="44252" y="286024"/>
                    <a:pt x="45972" y="286842"/>
                    <a:pt x="46597" y="286555"/>
                  </a:cubicBezTo>
                  <a:cubicBezTo>
                    <a:pt x="53499" y="283393"/>
                    <a:pt x="61351" y="288977"/>
                    <a:pt x="68009" y="284137"/>
                  </a:cubicBezTo>
                  <a:cubicBezTo>
                    <a:pt x="68407" y="283846"/>
                    <a:pt x="69199" y="283731"/>
                    <a:pt x="69648" y="283923"/>
                  </a:cubicBezTo>
                  <a:cubicBezTo>
                    <a:pt x="76456" y="286786"/>
                    <a:pt x="83187" y="289828"/>
                    <a:pt x="89221" y="294112"/>
                  </a:cubicBezTo>
                  <a:cubicBezTo>
                    <a:pt x="94326" y="297732"/>
                    <a:pt x="99187" y="301673"/>
                    <a:pt x="104030" y="305623"/>
                  </a:cubicBezTo>
                  <a:cubicBezTo>
                    <a:pt x="105764" y="307047"/>
                    <a:pt x="107411" y="308755"/>
                    <a:pt x="108601" y="310633"/>
                  </a:cubicBezTo>
                  <a:cubicBezTo>
                    <a:pt x="109426" y="311934"/>
                    <a:pt x="109897" y="313860"/>
                    <a:pt x="109636" y="315362"/>
                  </a:cubicBezTo>
                  <a:cubicBezTo>
                    <a:pt x="109178" y="318143"/>
                    <a:pt x="108584" y="321143"/>
                    <a:pt x="107141" y="323466"/>
                  </a:cubicBezTo>
                  <a:cubicBezTo>
                    <a:pt x="104107" y="328310"/>
                    <a:pt x="105823" y="331969"/>
                    <a:pt x="108737" y="335918"/>
                  </a:cubicBezTo>
                  <a:cubicBezTo>
                    <a:pt x="110025" y="337656"/>
                    <a:pt x="110783" y="339958"/>
                    <a:pt x="111189" y="342115"/>
                  </a:cubicBezTo>
                  <a:cubicBezTo>
                    <a:pt x="111741" y="344934"/>
                    <a:pt x="111639" y="347857"/>
                    <a:pt x="108810" y="349701"/>
                  </a:cubicBezTo>
                  <a:cubicBezTo>
                    <a:pt x="107420" y="350634"/>
                    <a:pt x="107248" y="351593"/>
                    <a:pt x="108669" y="352273"/>
                  </a:cubicBezTo>
                  <a:cubicBezTo>
                    <a:pt x="110184" y="353018"/>
                    <a:pt x="111891" y="353343"/>
                    <a:pt x="113470" y="353976"/>
                  </a:cubicBezTo>
                  <a:cubicBezTo>
                    <a:pt x="115336" y="354734"/>
                    <a:pt x="116097" y="356471"/>
                    <a:pt x="115272" y="357943"/>
                  </a:cubicBezTo>
                  <a:cubicBezTo>
                    <a:pt x="114720" y="358936"/>
                    <a:pt x="114103" y="359907"/>
                    <a:pt x="113350" y="360746"/>
                  </a:cubicBezTo>
                  <a:cubicBezTo>
                    <a:pt x="111172" y="363223"/>
                    <a:pt x="110783" y="365491"/>
                    <a:pt x="113470" y="367952"/>
                  </a:cubicBezTo>
                  <a:cubicBezTo>
                    <a:pt x="114133" y="368585"/>
                    <a:pt x="114454" y="370160"/>
                    <a:pt x="114206" y="371097"/>
                  </a:cubicBezTo>
                  <a:cubicBezTo>
                    <a:pt x="113783" y="372684"/>
                    <a:pt x="112037" y="374186"/>
                    <a:pt x="112191" y="375577"/>
                  </a:cubicBezTo>
                  <a:cubicBezTo>
                    <a:pt x="112418" y="377674"/>
                    <a:pt x="114206" y="379561"/>
                    <a:pt x="114634" y="381679"/>
                  </a:cubicBezTo>
                  <a:cubicBezTo>
                    <a:pt x="115297" y="384995"/>
                    <a:pt x="114895" y="388598"/>
                    <a:pt x="115828" y="391820"/>
                  </a:cubicBezTo>
                  <a:cubicBezTo>
                    <a:pt x="116915" y="395560"/>
                    <a:pt x="115828" y="398419"/>
                    <a:pt x="114056" y="401478"/>
                  </a:cubicBezTo>
                  <a:cubicBezTo>
                    <a:pt x="113633" y="402171"/>
                    <a:pt x="113958" y="403648"/>
                    <a:pt x="114433" y="404504"/>
                  </a:cubicBezTo>
                  <a:cubicBezTo>
                    <a:pt x="114968" y="405436"/>
                    <a:pt x="116204" y="405950"/>
                    <a:pt x="116876" y="406849"/>
                  </a:cubicBezTo>
                  <a:cubicBezTo>
                    <a:pt x="119012" y="409728"/>
                    <a:pt x="118224" y="411864"/>
                    <a:pt x="114608" y="412262"/>
                  </a:cubicBezTo>
                  <a:cubicBezTo>
                    <a:pt x="112221" y="412535"/>
                    <a:pt x="110214" y="413216"/>
                    <a:pt x="108601" y="414893"/>
                  </a:cubicBezTo>
                  <a:cubicBezTo>
                    <a:pt x="107672" y="415869"/>
                    <a:pt x="108027" y="416853"/>
                    <a:pt x="108917" y="417910"/>
                  </a:cubicBezTo>
                  <a:cubicBezTo>
                    <a:pt x="109709" y="418826"/>
                    <a:pt x="114591" y="418903"/>
                    <a:pt x="109794" y="421363"/>
                  </a:cubicBezTo>
                  <a:cubicBezTo>
                    <a:pt x="105627" y="423516"/>
                    <a:pt x="105490" y="427542"/>
                    <a:pt x="105400" y="431509"/>
                  </a:cubicBezTo>
                  <a:lnTo>
                    <a:pt x="108789" y="432181"/>
                  </a:lnTo>
                  <a:cubicBezTo>
                    <a:pt x="108879" y="432095"/>
                    <a:pt x="108986" y="432027"/>
                    <a:pt x="109080" y="431928"/>
                  </a:cubicBezTo>
                  <a:lnTo>
                    <a:pt x="109730" y="431333"/>
                  </a:lnTo>
                  <a:lnTo>
                    <a:pt x="109456" y="432309"/>
                  </a:lnTo>
                  <a:cubicBezTo>
                    <a:pt x="109238" y="432275"/>
                    <a:pt x="109011" y="432232"/>
                    <a:pt x="108793" y="432185"/>
                  </a:cubicBezTo>
                  <a:cubicBezTo>
                    <a:pt x="107655" y="433152"/>
                    <a:pt x="106529" y="434128"/>
                    <a:pt x="105378" y="435073"/>
                  </a:cubicBezTo>
                  <a:cubicBezTo>
                    <a:pt x="105233" y="435018"/>
                    <a:pt x="105194" y="434906"/>
                    <a:pt x="105062" y="434829"/>
                  </a:cubicBezTo>
                  <a:cubicBezTo>
                    <a:pt x="105062" y="435001"/>
                    <a:pt x="105062" y="435172"/>
                    <a:pt x="105066" y="435347"/>
                  </a:cubicBezTo>
                  <a:lnTo>
                    <a:pt x="105404" y="435095"/>
                  </a:lnTo>
                  <a:cubicBezTo>
                    <a:pt x="104493" y="439485"/>
                    <a:pt x="102845" y="443409"/>
                    <a:pt x="99734" y="446802"/>
                  </a:cubicBezTo>
                  <a:cubicBezTo>
                    <a:pt x="98065" y="448638"/>
                    <a:pt x="98844" y="452562"/>
                    <a:pt x="100560" y="454526"/>
                  </a:cubicBezTo>
                  <a:cubicBezTo>
                    <a:pt x="106320" y="461107"/>
                    <a:pt x="111690" y="461373"/>
                    <a:pt x="117330" y="455348"/>
                  </a:cubicBezTo>
                  <a:cubicBezTo>
                    <a:pt x="118472" y="454149"/>
                    <a:pt x="119328" y="452699"/>
                    <a:pt x="120492" y="451514"/>
                  </a:cubicBezTo>
                  <a:cubicBezTo>
                    <a:pt x="122264" y="449704"/>
                    <a:pt x="124476" y="449815"/>
                    <a:pt x="126637" y="450598"/>
                  </a:cubicBezTo>
                  <a:cubicBezTo>
                    <a:pt x="127458" y="450902"/>
                    <a:pt x="128190" y="451514"/>
                    <a:pt x="128952" y="452066"/>
                  </a:cubicBezTo>
                  <a:cubicBezTo>
                    <a:pt x="128952" y="452164"/>
                    <a:pt x="128952" y="452279"/>
                    <a:pt x="128952" y="452369"/>
                  </a:cubicBezTo>
                  <a:cubicBezTo>
                    <a:pt x="129110" y="452391"/>
                    <a:pt x="129256" y="452391"/>
                    <a:pt x="129410" y="452391"/>
                  </a:cubicBezTo>
                  <a:lnTo>
                    <a:pt x="128952" y="451954"/>
                  </a:lnTo>
                  <a:cubicBezTo>
                    <a:pt x="129919" y="452391"/>
                    <a:pt x="131562" y="452660"/>
                    <a:pt x="131738" y="453324"/>
                  </a:cubicBezTo>
                  <a:cubicBezTo>
                    <a:pt x="132294" y="455369"/>
                    <a:pt x="130219" y="455095"/>
                    <a:pt x="129140" y="455788"/>
                  </a:cubicBezTo>
                  <a:cubicBezTo>
                    <a:pt x="127390" y="458377"/>
                    <a:pt x="125618" y="460949"/>
                    <a:pt x="123881" y="463564"/>
                  </a:cubicBezTo>
                  <a:cubicBezTo>
                    <a:pt x="122833" y="465142"/>
                    <a:pt x="123145" y="466957"/>
                    <a:pt x="124694" y="467838"/>
                  </a:cubicBezTo>
                  <a:cubicBezTo>
                    <a:pt x="126111" y="468621"/>
                    <a:pt x="127715" y="469096"/>
                    <a:pt x="129115" y="469918"/>
                  </a:cubicBezTo>
                  <a:cubicBezTo>
                    <a:pt x="131250" y="471155"/>
                    <a:pt x="131866" y="473025"/>
                    <a:pt x="130920" y="475519"/>
                  </a:cubicBezTo>
                  <a:cubicBezTo>
                    <a:pt x="130403" y="476901"/>
                    <a:pt x="129607" y="478155"/>
                    <a:pt x="128905" y="479447"/>
                  </a:cubicBezTo>
                  <a:cubicBezTo>
                    <a:pt x="128965" y="479447"/>
                    <a:pt x="129020" y="479469"/>
                    <a:pt x="129085" y="479469"/>
                  </a:cubicBezTo>
                  <a:cubicBezTo>
                    <a:pt x="129179" y="479640"/>
                    <a:pt x="129286" y="479811"/>
                    <a:pt x="129388" y="479987"/>
                  </a:cubicBezTo>
                  <a:cubicBezTo>
                    <a:pt x="133505" y="480081"/>
                    <a:pt x="135644" y="482554"/>
                    <a:pt x="136367" y="486521"/>
                  </a:cubicBezTo>
                  <a:cubicBezTo>
                    <a:pt x="136445" y="486923"/>
                    <a:pt x="135957" y="487608"/>
                    <a:pt x="135546" y="487834"/>
                  </a:cubicBezTo>
                  <a:cubicBezTo>
                    <a:pt x="135186" y="488048"/>
                    <a:pt x="134275" y="488031"/>
                    <a:pt x="134113" y="487783"/>
                  </a:cubicBezTo>
                  <a:cubicBezTo>
                    <a:pt x="132482" y="485207"/>
                    <a:pt x="130959" y="482593"/>
                    <a:pt x="129388" y="479987"/>
                  </a:cubicBezTo>
                  <a:cubicBezTo>
                    <a:pt x="129132" y="479987"/>
                    <a:pt x="128948" y="479884"/>
                    <a:pt x="128674" y="479905"/>
                  </a:cubicBezTo>
                  <a:cubicBezTo>
                    <a:pt x="128751" y="479751"/>
                    <a:pt x="128828" y="479601"/>
                    <a:pt x="128905" y="479447"/>
                  </a:cubicBezTo>
                  <a:cubicBezTo>
                    <a:pt x="124390" y="479392"/>
                    <a:pt x="120197" y="477937"/>
                    <a:pt x="115982" y="476491"/>
                  </a:cubicBezTo>
                  <a:cubicBezTo>
                    <a:pt x="113329" y="475592"/>
                    <a:pt x="110569" y="475040"/>
                    <a:pt x="107809" y="474548"/>
                  </a:cubicBezTo>
                  <a:cubicBezTo>
                    <a:pt x="104373" y="473936"/>
                    <a:pt x="101185" y="477218"/>
                    <a:pt x="101660" y="480710"/>
                  </a:cubicBezTo>
                  <a:cubicBezTo>
                    <a:pt x="101737" y="481262"/>
                    <a:pt x="101998" y="481775"/>
                    <a:pt x="102096" y="482327"/>
                  </a:cubicBezTo>
                  <a:cubicBezTo>
                    <a:pt x="102400" y="483970"/>
                    <a:pt x="103346" y="485913"/>
                    <a:pt x="102768" y="487133"/>
                  </a:cubicBezTo>
                  <a:cubicBezTo>
                    <a:pt x="102178" y="488356"/>
                    <a:pt x="100107" y="488926"/>
                    <a:pt x="98613" y="489610"/>
                  </a:cubicBezTo>
                  <a:cubicBezTo>
                    <a:pt x="96418" y="490603"/>
                    <a:pt x="94843" y="492208"/>
                    <a:pt x="94283" y="494454"/>
                  </a:cubicBezTo>
                  <a:cubicBezTo>
                    <a:pt x="93478" y="497711"/>
                    <a:pt x="92473" y="501070"/>
                    <a:pt x="92571" y="504369"/>
                  </a:cubicBezTo>
                  <a:cubicBezTo>
                    <a:pt x="92759" y="510830"/>
                    <a:pt x="95776" y="516132"/>
                    <a:pt x="100980" y="520073"/>
                  </a:cubicBezTo>
                  <a:cubicBezTo>
                    <a:pt x="101416" y="520403"/>
                    <a:pt x="101989" y="520629"/>
                    <a:pt x="102507" y="520745"/>
                  </a:cubicBezTo>
                  <a:cubicBezTo>
                    <a:pt x="108780" y="521892"/>
                    <a:pt x="114805" y="521147"/>
                    <a:pt x="120492" y="518250"/>
                  </a:cubicBezTo>
                  <a:cubicBezTo>
                    <a:pt x="123304" y="516817"/>
                    <a:pt x="124643" y="512028"/>
                    <a:pt x="122859" y="509401"/>
                  </a:cubicBezTo>
                  <a:cubicBezTo>
                    <a:pt x="121926" y="508049"/>
                    <a:pt x="120762" y="506795"/>
                    <a:pt x="119478" y="505781"/>
                  </a:cubicBezTo>
                  <a:cubicBezTo>
                    <a:pt x="116692" y="503607"/>
                    <a:pt x="116050" y="500612"/>
                    <a:pt x="115700" y="497467"/>
                  </a:cubicBezTo>
                  <a:cubicBezTo>
                    <a:pt x="115524" y="497373"/>
                    <a:pt x="115349" y="497274"/>
                    <a:pt x="115186" y="497197"/>
                  </a:cubicBezTo>
                  <a:lnTo>
                    <a:pt x="114912" y="496033"/>
                  </a:lnTo>
                  <a:lnTo>
                    <a:pt x="115601" y="496769"/>
                  </a:lnTo>
                  <a:cubicBezTo>
                    <a:pt x="115623" y="497005"/>
                    <a:pt x="115665" y="497231"/>
                    <a:pt x="115700" y="497467"/>
                  </a:cubicBezTo>
                  <a:cubicBezTo>
                    <a:pt x="122987" y="501052"/>
                    <a:pt x="129992" y="505383"/>
                    <a:pt x="138520" y="505623"/>
                  </a:cubicBezTo>
                  <a:cubicBezTo>
                    <a:pt x="140501" y="505687"/>
                    <a:pt x="141447" y="507912"/>
                    <a:pt x="140274" y="509324"/>
                  </a:cubicBezTo>
                  <a:cubicBezTo>
                    <a:pt x="138991" y="510873"/>
                    <a:pt x="137536" y="512276"/>
                    <a:pt x="136136" y="513710"/>
                  </a:cubicBezTo>
                  <a:cubicBezTo>
                    <a:pt x="135982" y="513659"/>
                    <a:pt x="135833" y="513599"/>
                    <a:pt x="135687" y="513543"/>
                  </a:cubicBezTo>
                  <a:cubicBezTo>
                    <a:pt x="135696" y="513753"/>
                    <a:pt x="135696" y="513962"/>
                    <a:pt x="135704" y="514172"/>
                  </a:cubicBezTo>
                  <a:lnTo>
                    <a:pt x="136166" y="513736"/>
                  </a:lnTo>
                  <a:cubicBezTo>
                    <a:pt x="135255" y="515785"/>
                    <a:pt x="134429" y="517908"/>
                    <a:pt x="133389" y="519910"/>
                  </a:cubicBezTo>
                  <a:cubicBezTo>
                    <a:pt x="132525" y="521549"/>
                    <a:pt x="132812" y="523021"/>
                    <a:pt x="133210" y="524712"/>
                  </a:cubicBezTo>
                  <a:cubicBezTo>
                    <a:pt x="133971" y="527976"/>
                    <a:pt x="133843" y="528126"/>
                    <a:pt x="130676" y="528623"/>
                  </a:cubicBezTo>
                  <a:cubicBezTo>
                    <a:pt x="128965" y="528892"/>
                    <a:pt x="126894" y="528875"/>
                    <a:pt x="126517" y="530818"/>
                  </a:cubicBezTo>
                  <a:cubicBezTo>
                    <a:pt x="125122" y="538139"/>
                    <a:pt x="121408" y="541584"/>
                    <a:pt x="113547" y="540266"/>
                  </a:cubicBezTo>
                  <a:cubicBezTo>
                    <a:pt x="111035" y="539851"/>
                    <a:pt x="108267" y="540925"/>
                    <a:pt x="105584" y="541417"/>
                  </a:cubicBezTo>
                  <a:cubicBezTo>
                    <a:pt x="105421" y="544853"/>
                    <a:pt x="106581" y="547960"/>
                    <a:pt x="107963" y="551028"/>
                  </a:cubicBezTo>
                  <a:cubicBezTo>
                    <a:pt x="108151" y="551045"/>
                    <a:pt x="108348" y="551079"/>
                    <a:pt x="108558" y="551101"/>
                  </a:cubicBezTo>
                  <a:lnTo>
                    <a:pt x="108926" y="551811"/>
                  </a:lnTo>
                  <a:lnTo>
                    <a:pt x="108164" y="551507"/>
                  </a:lnTo>
                  <a:cubicBezTo>
                    <a:pt x="108087" y="551332"/>
                    <a:pt x="108014" y="551186"/>
                    <a:pt x="107963" y="551032"/>
                  </a:cubicBezTo>
                  <a:cubicBezTo>
                    <a:pt x="106495" y="550801"/>
                    <a:pt x="105045" y="550596"/>
                    <a:pt x="103598" y="550390"/>
                  </a:cubicBezTo>
                  <a:cubicBezTo>
                    <a:pt x="100218" y="549890"/>
                    <a:pt x="100201" y="549890"/>
                    <a:pt x="98664" y="552864"/>
                  </a:cubicBezTo>
                  <a:cubicBezTo>
                    <a:pt x="97903" y="554353"/>
                    <a:pt x="97479" y="556052"/>
                    <a:pt x="96474" y="557322"/>
                  </a:cubicBezTo>
                  <a:cubicBezTo>
                    <a:pt x="94424" y="559881"/>
                    <a:pt x="91202" y="561905"/>
                    <a:pt x="90132" y="564764"/>
                  </a:cubicBezTo>
                  <a:cubicBezTo>
                    <a:pt x="88994" y="567789"/>
                    <a:pt x="88527" y="571016"/>
                    <a:pt x="86709" y="573917"/>
                  </a:cubicBezTo>
                  <a:cubicBezTo>
                    <a:pt x="85583" y="575701"/>
                    <a:pt x="85365" y="578140"/>
                    <a:pt x="85108" y="580335"/>
                  </a:cubicBezTo>
                  <a:cubicBezTo>
                    <a:pt x="84847" y="582607"/>
                    <a:pt x="85575" y="584747"/>
                    <a:pt x="87432" y="586288"/>
                  </a:cubicBezTo>
                  <a:cubicBezTo>
                    <a:pt x="88557" y="587225"/>
                    <a:pt x="89768" y="588081"/>
                    <a:pt x="90941" y="588941"/>
                  </a:cubicBezTo>
                  <a:cubicBezTo>
                    <a:pt x="90975" y="588919"/>
                    <a:pt x="91009" y="588898"/>
                    <a:pt x="91031" y="588859"/>
                  </a:cubicBezTo>
                  <a:cubicBezTo>
                    <a:pt x="91459" y="588714"/>
                    <a:pt x="91891" y="588560"/>
                    <a:pt x="92323" y="588401"/>
                  </a:cubicBezTo>
                  <a:cubicBezTo>
                    <a:pt x="92678" y="588042"/>
                    <a:pt x="92999" y="587657"/>
                    <a:pt x="93397" y="587332"/>
                  </a:cubicBezTo>
                  <a:cubicBezTo>
                    <a:pt x="93573" y="587199"/>
                    <a:pt x="94124" y="587524"/>
                    <a:pt x="94497" y="587653"/>
                  </a:cubicBezTo>
                  <a:cubicBezTo>
                    <a:pt x="93774" y="587905"/>
                    <a:pt x="93046" y="588153"/>
                    <a:pt x="92323" y="588397"/>
                  </a:cubicBezTo>
                  <a:cubicBezTo>
                    <a:pt x="92023" y="588718"/>
                    <a:pt x="91720" y="588988"/>
                    <a:pt x="91424" y="589291"/>
                  </a:cubicBezTo>
                  <a:cubicBezTo>
                    <a:pt x="91262" y="589185"/>
                    <a:pt x="91108" y="589065"/>
                    <a:pt x="90941" y="588936"/>
                  </a:cubicBezTo>
                  <a:cubicBezTo>
                    <a:pt x="88592" y="591255"/>
                    <a:pt x="86054" y="593434"/>
                    <a:pt x="83957" y="595988"/>
                  </a:cubicBezTo>
                  <a:cubicBezTo>
                    <a:pt x="81219" y="599309"/>
                    <a:pt x="80397" y="603079"/>
                    <a:pt x="83144" y="606896"/>
                  </a:cubicBezTo>
                  <a:cubicBezTo>
                    <a:pt x="84809" y="609223"/>
                    <a:pt x="86251" y="611376"/>
                    <a:pt x="85785" y="614581"/>
                  </a:cubicBezTo>
                  <a:cubicBezTo>
                    <a:pt x="85472" y="616690"/>
                    <a:pt x="86054" y="619117"/>
                    <a:pt x="86807" y="621196"/>
                  </a:cubicBezTo>
                  <a:cubicBezTo>
                    <a:pt x="89499" y="628783"/>
                    <a:pt x="90791" y="636485"/>
                    <a:pt x="89931" y="644534"/>
                  </a:cubicBezTo>
                  <a:cubicBezTo>
                    <a:pt x="89798" y="645643"/>
                    <a:pt x="90064" y="646781"/>
                    <a:pt x="90123" y="647911"/>
                  </a:cubicBezTo>
                  <a:cubicBezTo>
                    <a:pt x="90218" y="649588"/>
                    <a:pt x="92220" y="651287"/>
                    <a:pt x="93671" y="650850"/>
                  </a:cubicBezTo>
                  <a:cubicBezTo>
                    <a:pt x="97197" y="649819"/>
                    <a:pt x="100723" y="648732"/>
                    <a:pt x="104266" y="647645"/>
                  </a:cubicBezTo>
                  <a:cubicBezTo>
                    <a:pt x="104356" y="647418"/>
                    <a:pt x="104501" y="647243"/>
                    <a:pt x="104600" y="647003"/>
                  </a:cubicBezTo>
                  <a:cubicBezTo>
                    <a:pt x="104826" y="646682"/>
                    <a:pt x="105297" y="646734"/>
                    <a:pt x="105759" y="646785"/>
                  </a:cubicBezTo>
                  <a:cubicBezTo>
                    <a:pt x="106217" y="646387"/>
                    <a:pt x="106684" y="645989"/>
                    <a:pt x="107150" y="645587"/>
                  </a:cubicBezTo>
                  <a:cubicBezTo>
                    <a:pt x="107244" y="647003"/>
                    <a:pt x="106491" y="646888"/>
                    <a:pt x="105759" y="646785"/>
                  </a:cubicBezTo>
                  <a:cubicBezTo>
                    <a:pt x="105498" y="647003"/>
                    <a:pt x="105242" y="647213"/>
                    <a:pt x="104993" y="647440"/>
                  </a:cubicBezTo>
                  <a:lnTo>
                    <a:pt x="104266" y="647645"/>
                  </a:lnTo>
                  <a:cubicBezTo>
                    <a:pt x="102747" y="651120"/>
                    <a:pt x="99790" y="653311"/>
                    <a:pt x="96799" y="655215"/>
                  </a:cubicBezTo>
                  <a:cubicBezTo>
                    <a:pt x="92811" y="657731"/>
                    <a:pt x="92165" y="661685"/>
                    <a:pt x="92982" y="665288"/>
                  </a:cubicBezTo>
                  <a:cubicBezTo>
                    <a:pt x="94236" y="670894"/>
                    <a:pt x="94642" y="676936"/>
                    <a:pt x="98399" y="681758"/>
                  </a:cubicBezTo>
                  <a:lnTo>
                    <a:pt x="98729" y="681305"/>
                  </a:lnTo>
                  <a:lnTo>
                    <a:pt x="98695" y="682233"/>
                  </a:lnTo>
                  <a:cubicBezTo>
                    <a:pt x="98575" y="682088"/>
                    <a:pt x="98515" y="681912"/>
                    <a:pt x="98404" y="681758"/>
                  </a:cubicBezTo>
                  <a:lnTo>
                    <a:pt x="98356" y="681835"/>
                  </a:lnTo>
                  <a:cubicBezTo>
                    <a:pt x="99371" y="683153"/>
                    <a:pt x="100154" y="684775"/>
                    <a:pt x="101433" y="685712"/>
                  </a:cubicBezTo>
                  <a:cubicBezTo>
                    <a:pt x="104202" y="687736"/>
                    <a:pt x="104659" y="690060"/>
                    <a:pt x="103402" y="693051"/>
                  </a:cubicBezTo>
                  <a:cubicBezTo>
                    <a:pt x="102764" y="694608"/>
                    <a:pt x="102011" y="696542"/>
                    <a:pt x="103282" y="697877"/>
                  </a:cubicBezTo>
                  <a:cubicBezTo>
                    <a:pt x="106615" y="701403"/>
                    <a:pt x="106632" y="706149"/>
                    <a:pt x="108361" y="710231"/>
                  </a:cubicBezTo>
                  <a:cubicBezTo>
                    <a:pt x="109576" y="713107"/>
                    <a:pt x="109140" y="715666"/>
                    <a:pt x="108168" y="718391"/>
                  </a:cubicBezTo>
                  <a:cubicBezTo>
                    <a:pt x="107822" y="719367"/>
                    <a:pt x="107591" y="720856"/>
                    <a:pt x="108096" y="721502"/>
                  </a:cubicBezTo>
                  <a:cubicBezTo>
                    <a:pt x="110133" y="724151"/>
                    <a:pt x="112460" y="726577"/>
                    <a:pt x="114690" y="729072"/>
                  </a:cubicBezTo>
                  <a:cubicBezTo>
                    <a:pt x="120103" y="729739"/>
                    <a:pt x="122366" y="732889"/>
                    <a:pt x="122131" y="738225"/>
                  </a:cubicBezTo>
                  <a:cubicBezTo>
                    <a:pt x="122110" y="738606"/>
                    <a:pt x="124001" y="739504"/>
                    <a:pt x="124891" y="739393"/>
                  </a:cubicBezTo>
                  <a:cubicBezTo>
                    <a:pt x="128229" y="738910"/>
                    <a:pt x="131532" y="738169"/>
                    <a:pt x="134806" y="737408"/>
                  </a:cubicBezTo>
                  <a:cubicBezTo>
                    <a:pt x="136445" y="737001"/>
                    <a:pt x="137989" y="736265"/>
                    <a:pt x="139607" y="735803"/>
                  </a:cubicBezTo>
                  <a:cubicBezTo>
                    <a:pt x="142812" y="734904"/>
                    <a:pt x="145786" y="736128"/>
                    <a:pt x="145978" y="739029"/>
                  </a:cubicBezTo>
                  <a:cubicBezTo>
                    <a:pt x="146282" y="743775"/>
                    <a:pt x="147446" y="747776"/>
                    <a:pt x="151349" y="750874"/>
                  </a:cubicBezTo>
                  <a:cubicBezTo>
                    <a:pt x="152577" y="751837"/>
                    <a:pt x="152872" y="753899"/>
                    <a:pt x="153989" y="755097"/>
                  </a:cubicBezTo>
                  <a:cubicBezTo>
                    <a:pt x="155076" y="756261"/>
                    <a:pt x="156796" y="757904"/>
                    <a:pt x="158003" y="757729"/>
                  </a:cubicBezTo>
                  <a:cubicBezTo>
                    <a:pt x="162196" y="757121"/>
                    <a:pt x="165606" y="759710"/>
                    <a:pt x="169526" y="759907"/>
                  </a:cubicBezTo>
                  <a:cubicBezTo>
                    <a:pt x="171969" y="759997"/>
                    <a:pt x="175273" y="758153"/>
                    <a:pt x="176582" y="756013"/>
                  </a:cubicBezTo>
                  <a:cubicBezTo>
                    <a:pt x="180335" y="749783"/>
                    <a:pt x="180185" y="742076"/>
                    <a:pt x="184280" y="735978"/>
                  </a:cubicBezTo>
                  <a:cubicBezTo>
                    <a:pt x="184614" y="730655"/>
                    <a:pt x="187160" y="726213"/>
                    <a:pt x="190408" y="722281"/>
                  </a:cubicBezTo>
                  <a:cubicBezTo>
                    <a:pt x="193040" y="719093"/>
                    <a:pt x="194567" y="715683"/>
                    <a:pt x="195329" y="711695"/>
                  </a:cubicBezTo>
                  <a:cubicBezTo>
                    <a:pt x="195949" y="708460"/>
                    <a:pt x="197024" y="705310"/>
                    <a:pt x="197918" y="702105"/>
                  </a:cubicBezTo>
                  <a:cubicBezTo>
                    <a:pt x="197785" y="702186"/>
                    <a:pt x="197665" y="702242"/>
                    <a:pt x="197550" y="702319"/>
                  </a:cubicBezTo>
                  <a:cubicBezTo>
                    <a:pt x="197434" y="702071"/>
                    <a:pt x="197323" y="701844"/>
                    <a:pt x="197237" y="701613"/>
                  </a:cubicBezTo>
                  <a:cubicBezTo>
                    <a:pt x="196544" y="701382"/>
                    <a:pt x="195838" y="701155"/>
                    <a:pt x="195192" y="700847"/>
                  </a:cubicBezTo>
                  <a:cubicBezTo>
                    <a:pt x="194833" y="700676"/>
                    <a:pt x="194349" y="700060"/>
                    <a:pt x="194447" y="699837"/>
                  </a:cubicBezTo>
                  <a:cubicBezTo>
                    <a:pt x="194888" y="698596"/>
                    <a:pt x="195676" y="698485"/>
                    <a:pt x="196352" y="699572"/>
                  </a:cubicBezTo>
                  <a:cubicBezTo>
                    <a:pt x="196745" y="700201"/>
                    <a:pt x="196985" y="700903"/>
                    <a:pt x="197237" y="701613"/>
                  </a:cubicBezTo>
                  <a:cubicBezTo>
                    <a:pt x="197498" y="701690"/>
                    <a:pt x="197725" y="701780"/>
                    <a:pt x="197986" y="701874"/>
                  </a:cubicBezTo>
                  <a:cubicBezTo>
                    <a:pt x="197956" y="701955"/>
                    <a:pt x="197939" y="702028"/>
                    <a:pt x="197918" y="702101"/>
                  </a:cubicBezTo>
                  <a:cubicBezTo>
                    <a:pt x="200858" y="700543"/>
                    <a:pt x="203750" y="698806"/>
                    <a:pt x="204918" y="695545"/>
                  </a:cubicBezTo>
                  <a:cubicBezTo>
                    <a:pt x="207088" y="689448"/>
                    <a:pt x="210717" y="684908"/>
                    <a:pt x="215967" y="680864"/>
                  </a:cubicBezTo>
                  <a:cubicBezTo>
                    <a:pt x="221179" y="676859"/>
                    <a:pt x="222950" y="670611"/>
                    <a:pt x="220250" y="663987"/>
                  </a:cubicBezTo>
                  <a:cubicBezTo>
                    <a:pt x="219082" y="661184"/>
                    <a:pt x="220516" y="659815"/>
                    <a:pt x="222514" y="658518"/>
                  </a:cubicBezTo>
                  <a:cubicBezTo>
                    <a:pt x="223473" y="657907"/>
                    <a:pt x="224517" y="657389"/>
                    <a:pt x="225372" y="656666"/>
                  </a:cubicBezTo>
                  <a:cubicBezTo>
                    <a:pt x="226789" y="655489"/>
                    <a:pt x="227281" y="653850"/>
                    <a:pt x="226814" y="652113"/>
                  </a:cubicBezTo>
                  <a:cubicBezTo>
                    <a:pt x="226532" y="651047"/>
                    <a:pt x="225822" y="650093"/>
                    <a:pt x="225364" y="649062"/>
                  </a:cubicBezTo>
                  <a:cubicBezTo>
                    <a:pt x="223520" y="644979"/>
                    <a:pt x="223502" y="644663"/>
                    <a:pt x="228248" y="644218"/>
                  </a:cubicBezTo>
                  <a:cubicBezTo>
                    <a:pt x="231397" y="643952"/>
                    <a:pt x="234038" y="643024"/>
                    <a:pt x="235099" y="640217"/>
                  </a:cubicBezTo>
                  <a:cubicBezTo>
                    <a:pt x="236733" y="635908"/>
                    <a:pt x="239472" y="633370"/>
                    <a:pt x="244004" y="634115"/>
                  </a:cubicBezTo>
                  <a:cubicBezTo>
                    <a:pt x="250332" y="635146"/>
                    <a:pt x="256225" y="631107"/>
                    <a:pt x="262545" y="632930"/>
                  </a:cubicBezTo>
                  <a:cubicBezTo>
                    <a:pt x="264496" y="633503"/>
                    <a:pt x="265639" y="632018"/>
                    <a:pt x="266944" y="630953"/>
                  </a:cubicBezTo>
                  <a:cubicBezTo>
                    <a:pt x="268223" y="629878"/>
                    <a:pt x="269515" y="628145"/>
                    <a:pt x="270906" y="628051"/>
                  </a:cubicBezTo>
                  <a:cubicBezTo>
                    <a:pt x="279747" y="627380"/>
                    <a:pt x="287406" y="624376"/>
                    <a:pt x="293885" y="618231"/>
                  </a:cubicBezTo>
                  <a:cubicBezTo>
                    <a:pt x="294587" y="617563"/>
                    <a:pt x="296076" y="617760"/>
                    <a:pt x="297145" y="617354"/>
                  </a:cubicBezTo>
                  <a:cubicBezTo>
                    <a:pt x="302066" y="615509"/>
                    <a:pt x="306889" y="612570"/>
                    <a:pt x="308900" y="608051"/>
                  </a:cubicBezTo>
                  <a:cubicBezTo>
                    <a:pt x="312045" y="600978"/>
                    <a:pt x="318537" y="596857"/>
                    <a:pt x="322259" y="590490"/>
                  </a:cubicBezTo>
                  <a:cubicBezTo>
                    <a:pt x="326170" y="583771"/>
                    <a:pt x="334523" y="582231"/>
                    <a:pt x="338828" y="576035"/>
                  </a:cubicBezTo>
                  <a:cubicBezTo>
                    <a:pt x="342624" y="574037"/>
                    <a:pt x="346680" y="576048"/>
                    <a:pt x="350518" y="575290"/>
                  </a:cubicBezTo>
                  <a:cubicBezTo>
                    <a:pt x="352714" y="574832"/>
                    <a:pt x="354785" y="573806"/>
                    <a:pt x="356941" y="573142"/>
                  </a:cubicBezTo>
                  <a:cubicBezTo>
                    <a:pt x="358525" y="572663"/>
                    <a:pt x="360322" y="571786"/>
                    <a:pt x="361747" y="572128"/>
                  </a:cubicBezTo>
                  <a:cubicBezTo>
                    <a:pt x="365298" y="572962"/>
                    <a:pt x="368435" y="572590"/>
                    <a:pt x="371631" y="570926"/>
                  </a:cubicBezTo>
                  <a:cubicBezTo>
                    <a:pt x="377241" y="568024"/>
                    <a:pt x="383202" y="566441"/>
                    <a:pt x="389484" y="565397"/>
                  </a:cubicBezTo>
                  <a:cubicBezTo>
                    <a:pt x="399638" y="563698"/>
                    <a:pt x="409428" y="560399"/>
                    <a:pt x="417597" y="553861"/>
                  </a:cubicBezTo>
                  <a:cubicBezTo>
                    <a:pt x="428222" y="545320"/>
                    <a:pt x="439776" y="538058"/>
                    <a:pt x="450426" y="529590"/>
                  </a:cubicBezTo>
                  <a:cubicBezTo>
                    <a:pt x="451025" y="529098"/>
                    <a:pt x="450893" y="527531"/>
                    <a:pt x="450850" y="526466"/>
                  </a:cubicBezTo>
                  <a:cubicBezTo>
                    <a:pt x="450837" y="526098"/>
                    <a:pt x="450110" y="525640"/>
                    <a:pt x="449626" y="525469"/>
                  </a:cubicBezTo>
                  <a:cubicBezTo>
                    <a:pt x="443178" y="523265"/>
                    <a:pt x="435852" y="524579"/>
                    <a:pt x="429853" y="520711"/>
                  </a:cubicBezTo>
                  <a:cubicBezTo>
                    <a:pt x="425009" y="517595"/>
                    <a:pt x="420208" y="518173"/>
                    <a:pt x="415158" y="519966"/>
                  </a:cubicBezTo>
                  <a:cubicBezTo>
                    <a:pt x="414242" y="520304"/>
                    <a:pt x="412946" y="519786"/>
                    <a:pt x="411885" y="519487"/>
                  </a:cubicBezTo>
                  <a:cubicBezTo>
                    <a:pt x="411435" y="519354"/>
                    <a:pt x="411042" y="518798"/>
                    <a:pt x="410755" y="518340"/>
                  </a:cubicBezTo>
                  <a:cubicBezTo>
                    <a:pt x="410023" y="517210"/>
                    <a:pt x="410036" y="515918"/>
                    <a:pt x="411055" y="515482"/>
                  </a:cubicBezTo>
                  <a:cubicBezTo>
                    <a:pt x="413673" y="514433"/>
                    <a:pt x="416455" y="513843"/>
                    <a:pt x="419091" y="512794"/>
                  </a:cubicBezTo>
                  <a:cubicBezTo>
                    <a:pt x="422484" y="511472"/>
                    <a:pt x="424311" y="508314"/>
                    <a:pt x="423896" y="504630"/>
                  </a:cubicBezTo>
                  <a:cubicBezTo>
                    <a:pt x="423507" y="501301"/>
                    <a:pt x="422826" y="497997"/>
                    <a:pt x="422398" y="494660"/>
                  </a:cubicBezTo>
                  <a:cubicBezTo>
                    <a:pt x="422236" y="493474"/>
                    <a:pt x="424606" y="491168"/>
                    <a:pt x="425856" y="491433"/>
                  </a:cubicBezTo>
                  <a:cubicBezTo>
                    <a:pt x="426827" y="491647"/>
                    <a:pt x="428167" y="492310"/>
                    <a:pt x="428449" y="493115"/>
                  </a:cubicBezTo>
                  <a:cubicBezTo>
                    <a:pt x="430811" y="499516"/>
                    <a:pt x="432681" y="506098"/>
                    <a:pt x="436750" y="511742"/>
                  </a:cubicBezTo>
                  <a:cubicBezTo>
                    <a:pt x="439562" y="515631"/>
                    <a:pt x="442882" y="518417"/>
                    <a:pt x="448141" y="517732"/>
                  </a:cubicBezTo>
                  <a:cubicBezTo>
                    <a:pt x="450392" y="517441"/>
                    <a:pt x="452682" y="517535"/>
                    <a:pt x="454954" y="517578"/>
                  </a:cubicBezTo>
                  <a:cubicBezTo>
                    <a:pt x="461094" y="517715"/>
                    <a:pt x="462023" y="517065"/>
                    <a:pt x="462344" y="511493"/>
                  </a:cubicBezTo>
                  <a:cubicBezTo>
                    <a:pt x="462617" y="506401"/>
                    <a:pt x="462237" y="501254"/>
                    <a:pt x="462887" y="496221"/>
                  </a:cubicBezTo>
                  <a:cubicBezTo>
                    <a:pt x="463559" y="490924"/>
                    <a:pt x="458150" y="487086"/>
                    <a:pt x="459896" y="481553"/>
                  </a:cubicBezTo>
                  <a:cubicBezTo>
                    <a:pt x="460260" y="480432"/>
                    <a:pt x="458539" y="478694"/>
                    <a:pt x="457851" y="477214"/>
                  </a:cubicBezTo>
                  <a:cubicBezTo>
                    <a:pt x="454911" y="470782"/>
                    <a:pt x="450225" y="465977"/>
                    <a:pt x="444479" y="461993"/>
                  </a:cubicBezTo>
                  <a:cubicBezTo>
                    <a:pt x="442155" y="460367"/>
                    <a:pt x="439951" y="458523"/>
                    <a:pt x="437906" y="456537"/>
                  </a:cubicBezTo>
                  <a:cubicBezTo>
                    <a:pt x="436733" y="455390"/>
                    <a:pt x="435522" y="453931"/>
                    <a:pt x="435137" y="452404"/>
                  </a:cubicBezTo>
                  <a:cubicBezTo>
                    <a:pt x="434183" y="448587"/>
                    <a:pt x="433558" y="444659"/>
                    <a:pt x="433105" y="440752"/>
                  </a:cubicBezTo>
                  <a:cubicBezTo>
                    <a:pt x="433006" y="439909"/>
                    <a:pt x="433990" y="438582"/>
                    <a:pt x="434855" y="438082"/>
                  </a:cubicBezTo>
                  <a:cubicBezTo>
                    <a:pt x="435522" y="437705"/>
                    <a:pt x="437311" y="437966"/>
                    <a:pt x="437602" y="438488"/>
                  </a:cubicBezTo>
                  <a:cubicBezTo>
                    <a:pt x="438364" y="439879"/>
                    <a:pt x="438950" y="441573"/>
                    <a:pt x="438954" y="443157"/>
                  </a:cubicBezTo>
                  <a:cubicBezTo>
                    <a:pt x="438997" y="449348"/>
                    <a:pt x="441273" y="454064"/>
                    <a:pt x="446712" y="457397"/>
                  </a:cubicBezTo>
                  <a:cubicBezTo>
                    <a:pt x="450050" y="459464"/>
                    <a:pt x="452450" y="462926"/>
                    <a:pt x="456610" y="463867"/>
                  </a:cubicBezTo>
                  <a:cubicBezTo>
                    <a:pt x="458206" y="464222"/>
                    <a:pt x="460671" y="463504"/>
                    <a:pt x="460748" y="461920"/>
                  </a:cubicBezTo>
                  <a:cubicBezTo>
                    <a:pt x="460859" y="459062"/>
                    <a:pt x="461244" y="456392"/>
                    <a:pt x="463127" y="454124"/>
                  </a:cubicBezTo>
                  <a:cubicBezTo>
                    <a:pt x="462130" y="451090"/>
                    <a:pt x="463824" y="448955"/>
                    <a:pt x="465245" y="446550"/>
                  </a:cubicBezTo>
                  <a:cubicBezTo>
                    <a:pt x="466473" y="444492"/>
                    <a:pt x="465664" y="441441"/>
                    <a:pt x="464064" y="440332"/>
                  </a:cubicBezTo>
                  <a:cubicBezTo>
                    <a:pt x="460345" y="437722"/>
                    <a:pt x="456421" y="435377"/>
                    <a:pt x="452908" y="432536"/>
                  </a:cubicBezTo>
                  <a:cubicBezTo>
                    <a:pt x="451993" y="431791"/>
                    <a:pt x="451843" y="430114"/>
                    <a:pt x="451496" y="428646"/>
                  </a:cubicBezTo>
                  <a:cubicBezTo>
                    <a:pt x="451304" y="428569"/>
                    <a:pt x="451115" y="428454"/>
                    <a:pt x="450919" y="428381"/>
                  </a:cubicBezTo>
                  <a:cubicBezTo>
                    <a:pt x="450760" y="428188"/>
                    <a:pt x="450593" y="428017"/>
                    <a:pt x="450435" y="427825"/>
                  </a:cubicBezTo>
                  <a:cubicBezTo>
                    <a:pt x="446678" y="427581"/>
                    <a:pt x="443623" y="425561"/>
                    <a:pt x="440610" y="423490"/>
                  </a:cubicBezTo>
                  <a:cubicBezTo>
                    <a:pt x="440452" y="423396"/>
                    <a:pt x="440537" y="422604"/>
                    <a:pt x="440756" y="422373"/>
                  </a:cubicBezTo>
                  <a:cubicBezTo>
                    <a:pt x="441128" y="422005"/>
                    <a:pt x="441701" y="421646"/>
                    <a:pt x="442176" y="421667"/>
                  </a:cubicBezTo>
                  <a:cubicBezTo>
                    <a:pt x="443280" y="421667"/>
                    <a:pt x="444752" y="421509"/>
                    <a:pt x="445398" y="422121"/>
                  </a:cubicBezTo>
                  <a:cubicBezTo>
                    <a:pt x="447230" y="423849"/>
                    <a:pt x="448792" y="425878"/>
                    <a:pt x="450435" y="427820"/>
                  </a:cubicBezTo>
                  <a:cubicBezTo>
                    <a:pt x="450739" y="427837"/>
                    <a:pt x="451021" y="427936"/>
                    <a:pt x="451334" y="427936"/>
                  </a:cubicBezTo>
                  <a:cubicBezTo>
                    <a:pt x="451402" y="428141"/>
                    <a:pt x="451436" y="428411"/>
                    <a:pt x="451496" y="428642"/>
                  </a:cubicBezTo>
                  <a:cubicBezTo>
                    <a:pt x="452853" y="429271"/>
                    <a:pt x="454248" y="429823"/>
                    <a:pt x="455514" y="430585"/>
                  </a:cubicBezTo>
                  <a:cubicBezTo>
                    <a:pt x="459241" y="432775"/>
                    <a:pt x="463110" y="433460"/>
                    <a:pt x="466678" y="430739"/>
                  </a:cubicBezTo>
                  <a:cubicBezTo>
                    <a:pt x="470508" y="427837"/>
                    <a:pt x="474847" y="427131"/>
                    <a:pt x="479349" y="426391"/>
                  </a:cubicBezTo>
                  <a:cubicBezTo>
                    <a:pt x="480748" y="426160"/>
                    <a:pt x="482293" y="424560"/>
                    <a:pt x="483012" y="423165"/>
                  </a:cubicBezTo>
                  <a:cubicBezTo>
                    <a:pt x="484051" y="421201"/>
                    <a:pt x="484513" y="418915"/>
                    <a:pt x="485014" y="416703"/>
                  </a:cubicBezTo>
                  <a:cubicBezTo>
                    <a:pt x="485566" y="414281"/>
                    <a:pt x="484424" y="411727"/>
                    <a:pt x="482250" y="411269"/>
                  </a:cubicBezTo>
                  <a:cubicBezTo>
                    <a:pt x="477701" y="410353"/>
                    <a:pt x="473782" y="408145"/>
                    <a:pt x="469892" y="405834"/>
                  </a:cubicBezTo>
                  <a:cubicBezTo>
                    <a:pt x="469558" y="405642"/>
                    <a:pt x="469357" y="404709"/>
                    <a:pt x="469524" y="404277"/>
                  </a:cubicBezTo>
                  <a:cubicBezTo>
                    <a:pt x="469986" y="402899"/>
                    <a:pt x="471022" y="402505"/>
                    <a:pt x="472216" y="403147"/>
                  </a:cubicBezTo>
                  <a:cubicBezTo>
                    <a:pt x="477479" y="405971"/>
                    <a:pt x="482592" y="407786"/>
                    <a:pt x="487873" y="402886"/>
                  </a:cubicBezTo>
                  <a:cubicBezTo>
                    <a:pt x="488865" y="401953"/>
                    <a:pt x="491133" y="402351"/>
                    <a:pt x="492832" y="402214"/>
                  </a:cubicBezTo>
                  <a:cubicBezTo>
                    <a:pt x="498686" y="401816"/>
                    <a:pt x="501506" y="392535"/>
                    <a:pt x="497432" y="389005"/>
                  </a:cubicBezTo>
                  <a:cubicBezTo>
                    <a:pt x="494736" y="386681"/>
                    <a:pt x="492832" y="384311"/>
                    <a:pt x="492528" y="380571"/>
                  </a:cubicBezTo>
                  <a:cubicBezTo>
                    <a:pt x="492434" y="379180"/>
                    <a:pt x="490945" y="377635"/>
                    <a:pt x="489708" y="376664"/>
                  </a:cubicBezTo>
                  <a:cubicBezTo>
                    <a:pt x="488656" y="375847"/>
                    <a:pt x="487783" y="375252"/>
                    <a:pt x="488292" y="373938"/>
                  </a:cubicBezTo>
                  <a:cubicBezTo>
                    <a:pt x="488793" y="372680"/>
                    <a:pt x="489858" y="372509"/>
                    <a:pt x="491197" y="372701"/>
                  </a:cubicBezTo>
                  <a:cubicBezTo>
                    <a:pt x="492776" y="372928"/>
                    <a:pt x="494586" y="373253"/>
                    <a:pt x="496003" y="372714"/>
                  </a:cubicBezTo>
                  <a:cubicBezTo>
                    <a:pt x="498343" y="371859"/>
                    <a:pt x="499067" y="369415"/>
                    <a:pt x="499336" y="367169"/>
                  </a:cubicBezTo>
                  <a:cubicBezTo>
                    <a:pt x="499833" y="363223"/>
                    <a:pt x="500136" y="359257"/>
                    <a:pt x="500295" y="355273"/>
                  </a:cubicBezTo>
                  <a:cubicBezTo>
                    <a:pt x="500402" y="352329"/>
                    <a:pt x="499435" y="349547"/>
                    <a:pt x="497090" y="347656"/>
                  </a:cubicBezTo>
                  <a:cubicBezTo>
                    <a:pt x="493620" y="344892"/>
                    <a:pt x="496213" y="343334"/>
                    <a:pt x="497937" y="341314"/>
                  </a:cubicBezTo>
                  <a:cubicBezTo>
                    <a:pt x="499118" y="339902"/>
                    <a:pt x="498386" y="337711"/>
                    <a:pt x="497141" y="336774"/>
                  </a:cubicBezTo>
                  <a:cubicBezTo>
                    <a:pt x="494501" y="334806"/>
                    <a:pt x="490496" y="335730"/>
                    <a:pt x="488429" y="332641"/>
                  </a:cubicBezTo>
                  <a:cubicBezTo>
                    <a:pt x="487475" y="332465"/>
                    <a:pt x="486508" y="332315"/>
                    <a:pt x="485570" y="332072"/>
                  </a:cubicBezTo>
                  <a:cubicBezTo>
                    <a:pt x="483110" y="331400"/>
                    <a:pt x="482220" y="329508"/>
                    <a:pt x="482139" y="327228"/>
                  </a:cubicBezTo>
                  <a:cubicBezTo>
                    <a:pt x="482066" y="325109"/>
                    <a:pt x="483110" y="323501"/>
                    <a:pt x="484715" y="322230"/>
                  </a:cubicBezTo>
                  <a:cubicBezTo>
                    <a:pt x="485977" y="323488"/>
                    <a:pt x="487209" y="324729"/>
                    <a:pt x="488472" y="325991"/>
                  </a:cubicBezTo>
                  <a:cubicBezTo>
                    <a:pt x="488579" y="326081"/>
                    <a:pt x="488626" y="326119"/>
                    <a:pt x="488733" y="326218"/>
                  </a:cubicBezTo>
                  <a:lnTo>
                    <a:pt x="488733" y="325486"/>
                  </a:lnTo>
                  <a:cubicBezTo>
                    <a:pt x="487517" y="324267"/>
                    <a:pt x="486311" y="323043"/>
                    <a:pt x="485091" y="321832"/>
                  </a:cubicBezTo>
                  <a:lnTo>
                    <a:pt x="484603" y="322114"/>
                  </a:lnTo>
                  <a:cubicBezTo>
                    <a:pt x="487393" y="319290"/>
                    <a:pt x="490145" y="316410"/>
                    <a:pt x="492978" y="313629"/>
                  </a:cubicBezTo>
                  <a:cubicBezTo>
                    <a:pt x="494227" y="312409"/>
                    <a:pt x="497933" y="312332"/>
                    <a:pt x="499469" y="313342"/>
                  </a:cubicBezTo>
                  <a:cubicBezTo>
                    <a:pt x="499944" y="313650"/>
                    <a:pt x="500543" y="313843"/>
                    <a:pt x="500907" y="314236"/>
                  </a:cubicBezTo>
                  <a:cubicBezTo>
                    <a:pt x="504155" y="317972"/>
                    <a:pt x="508746" y="320706"/>
                    <a:pt x="507856" y="327031"/>
                  </a:cubicBezTo>
                  <a:cubicBezTo>
                    <a:pt x="507141" y="332029"/>
                    <a:pt x="508412" y="337065"/>
                    <a:pt x="510145" y="341871"/>
                  </a:cubicBezTo>
                  <a:cubicBezTo>
                    <a:pt x="510214" y="342055"/>
                    <a:pt x="511382" y="342097"/>
                    <a:pt x="511399" y="342025"/>
                  </a:cubicBezTo>
                  <a:cubicBezTo>
                    <a:pt x="511814" y="340420"/>
                    <a:pt x="512614" y="338721"/>
                    <a:pt x="512409" y="337159"/>
                  </a:cubicBezTo>
                  <a:cubicBezTo>
                    <a:pt x="511553" y="330736"/>
                    <a:pt x="512255" y="324904"/>
                    <a:pt x="515990" y="319234"/>
                  </a:cubicBezTo>
                  <a:cubicBezTo>
                    <a:pt x="518840" y="314930"/>
                    <a:pt x="519431" y="309641"/>
                    <a:pt x="519388" y="304416"/>
                  </a:cubicBezTo>
                  <a:cubicBezTo>
                    <a:pt x="519358" y="302037"/>
                    <a:pt x="516988" y="298494"/>
                    <a:pt x="514630" y="297895"/>
                  </a:cubicBezTo>
                  <a:cubicBezTo>
                    <a:pt x="512426" y="297364"/>
                    <a:pt x="510064" y="297441"/>
                    <a:pt x="507946" y="296714"/>
                  </a:cubicBezTo>
                  <a:cubicBezTo>
                    <a:pt x="506431" y="296226"/>
                    <a:pt x="505165" y="294908"/>
                    <a:pt x="503864" y="293838"/>
                  </a:cubicBezTo>
                  <a:cubicBezTo>
                    <a:pt x="503508" y="293556"/>
                    <a:pt x="503179" y="292657"/>
                    <a:pt x="503350" y="292353"/>
                  </a:cubicBezTo>
                  <a:cubicBezTo>
                    <a:pt x="503825" y="291557"/>
                    <a:pt x="504514" y="290449"/>
                    <a:pt x="505267" y="290295"/>
                  </a:cubicBezTo>
                  <a:cubicBezTo>
                    <a:pt x="511784" y="289054"/>
                    <a:pt x="512293" y="288258"/>
                    <a:pt x="509666" y="283508"/>
                  </a:cubicBezTo>
                  <a:cubicBezTo>
                    <a:pt x="508271" y="280992"/>
                    <a:pt x="506820" y="278703"/>
                    <a:pt x="504433" y="276927"/>
                  </a:cubicBezTo>
                  <a:cubicBezTo>
                    <a:pt x="502674" y="275635"/>
                    <a:pt x="501300" y="273786"/>
                    <a:pt x="499854" y="272105"/>
                  </a:cubicBezTo>
                  <a:cubicBezTo>
                    <a:pt x="499670" y="271878"/>
                    <a:pt x="499948" y="271060"/>
                    <a:pt x="500252" y="270714"/>
                  </a:cubicBezTo>
                  <a:cubicBezTo>
                    <a:pt x="500581" y="270312"/>
                    <a:pt x="501326" y="269802"/>
                    <a:pt x="501630" y="269935"/>
                  </a:cubicBezTo>
                  <a:cubicBezTo>
                    <a:pt x="506508" y="272203"/>
                    <a:pt x="509178" y="270145"/>
                    <a:pt x="510530" y="265468"/>
                  </a:cubicBezTo>
                  <a:cubicBezTo>
                    <a:pt x="512289" y="259503"/>
                    <a:pt x="515759" y="254051"/>
                    <a:pt x="515909" y="247607"/>
                  </a:cubicBezTo>
                  <a:cubicBezTo>
                    <a:pt x="516234" y="232142"/>
                    <a:pt x="521943" y="218834"/>
                    <a:pt x="531930" y="207174"/>
                  </a:cubicBezTo>
                  <a:cubicBezTo>
                    <a:pt x="534891" y="203725"/>
                    <a:pt x="537480" y="199951"/>
                    <a:pt x="540172" y="196292"/>
                  </a:cubicBezTo>
                  <a:cubicBezTo>
                    <a:pt x="541254" y="194803"/>
                    <a:pt x="540985" y="193203"/>
                    <a:pt x="540642" y="191474"/>
                  </a:cubicBezTo>
                  <a:cubicBezTo>
                    <a:pt x="539808" y="187255"/>
                    <a:pt x="539846" y="186801"/>
                    <a:pt x="543715" y="186266"/>
                  </a:cubicBezTo>
                  <a:cubicBezTo>
                    <a:pt x="548875" y="185534"/>
                    <a:pt x="551665" y="182218"/>
                    <a:pt x="554263" y="178388"/>
                  </a:cubicBezTo>
                  <a:cubicBezTo>
                    <a:pt x="555225" y="176980"/>
                    <a:pt x="554117" y="173151"/>
                    <a:pt x="552444" y="172428"/>
                  </a:cubicBezTo>
                  <a:cubicBezTo>
                    <a:pt x="550886" y="171777"/>
                    <a:pt x="549277" y="171148"/>
                    <a:pt x="547647" y="170840"/>
                  </a:cubicBezTo>
                  <a:cubicBezTo>
                    <a:pt x="545426" y="170421"/>
                    <a:pt x="543133" y="170391"/>
                    <a:pt x="540912" y="170061"/>
                  </a:cubicBezTo>
                  <a:cubicBezTo>
                    <a:pt x="540565" y="170023"/>
                    <a:pt x="539975" y="169201"/>
                    <a:pt x="540064" y="169051"/>
                  </a:cubicBezTo>
                  <a:cubicBezTo>
                    <a:pt x="540587" y="168136"/>
                    <a:pt x="541074" y="166908"/>
                    <a:pt x="541922" y="166531"/>
                  </a:cubicBezTo>
                  <a:cubicBezTo>
                    <a:pt x="544720" y="165234"/>
                    <a:pt x="547484" y="166193"/>
                    <a:pt x="550155" y="167280"/>
                  </a:cubicBezTo>
                  <a:cubicBezTo>
                    <a:pt x="554746" y="169128"/>
                    <a:pt x="559064" y="168439"/>
                    <a:pt x="563253" y="166039"/>
                  </a:cubicBezTo>
                  <a:cubicBezTo>
                    <a:pt x="564746" y="165179"/>
                    <a:pt x="566364" y="164605"/>
                    <a:pt x="567810" y="163728"/>
                  </a:cubicBezTo>
                  <a:cubicBezTo>
                    <a:pt x="569470" y="162740"/>
                    <a:pt x="569723" y="161020"/>
                    <a:pt x="569496" y="159261"/>
                  </a:cubicBezTo>
                  <a:cubicBezTo>
                    <a:pt x="569338" y="158144"/>
                    <a:pt x="568931" y="157053"/>
                    <a:pt x="568850" y="155949"/>
                  </a:cubicBezTo>
                  <a:cubicBezTo>
                    <a:pt x="568692" y="153873"/>
                    <a:pt x="569851" y="152269"/>
                    <a:pt x="571726" y="152500"/>
                  </a:cubicBezTo>
                  <a:cubicBezTo>
                    <a:pt x="575919" y="153018"/>
                    <a:pt x="579561" y="152573"/>
                    <a:pt x="582474" y="149051"/>
                  </a:cubicBezTo>
                  <a:cubicBezTo>
                    <a:pt x="583908" y="147314"/>
                    <a:pt x="585757" y="145859"/>
                    <a:pt x="587584" y="144532"/>
                  </a:cubicBezTo>
                  <a:cubicBezTo>
                    <a:pt x="595988" y="138319"/>
                    <a:pt x="596287" y="134536"/>
                    <a:pt x="589381" y="126316"/>
                  </a:cubicBezTo>
                  <a:close/>
                  <a:moveTo>
                    <a:pt x="259417" y="625796"/>
                  </a:moveTo>
                  <a:cubicBezTo>
                    <a:pt x="259053" y="625522"/>
                    <a:pt x="258694" y="625244"/>
                    <a:pt x="258330" y="624970"/>
                  </a:cubicBezTo>
                  <a:cubicBezTo>
                    <a:pt x="258745" y="624765"/>
                    <a:pt x="259190" y="624363"/>
                    <a:pt x="259592" y="624380"/>
                  </a:cubicBezTo>
                  <a:cubicBezTo>
                    <a:pt x="259964" y="624414"/>
                    <a:pt x="260332" y="624872"/>
                    <a:pt x="260688" y="625163"/>
                  </a:cubicBezTo>
                  <a:lnTo>
                    <a:pt x="259417" y="625796"/>
                  </a:lnTo>
                  <a:close/>
                  <a:moveTo>
                    <a:pt x="347459" y="41851"/>
                  </a:moveTo>
                  <a:cubicBezTo>
                    <a:pt x="347669" y="41757"/>
                    <a:pt x="346513" y="40170"/>
                    <a:pt x="347921" y="41432"/>
                  </a:cubicBezTo>
                  <a:cubicBezTo>
                    <a:pt x="348379" y="41851"/>
                    <a:pt x="348837" y="42254"/>
                    <a:pt x="349299" y="42664"/>
                  </a:cubicBezTo>
                  <a:cubicBezTo>
                    <a:pt x="348730" y="42344"/>
                    <a:pt x="348161" y="42023"/>
                    <a:pt x="347459" y="41851"/>
                  </a:cubicBezTo>
                  <a:close/>
                  <a:moveTo>
                    <a:pt x="353137" y="48163"/>
                  </a:moveTo>
                  <a:cubicBezTo>
                    <a:pt x="351687" y="47722"/>
                    <a:pt x="351751" y="46652"/>
                    <a:pt x="351802" y="45608"/>
                  </a:cubicBezTo>
                  <a:cubicBezTo>
                    <a:pt x="351665" y="45510"/>
                    <a:pt x="351563" y="45395"/>
                    <a:pt x="351438" y="45300"/>
                  </a:cubicBezTo>
                  <a:cubicBezTo>
                    <a:pt x="351246" y="44577"/>
                    <a:pt x="350818" y="44154"/>
                    <a:pt x="350411" y="43679"/>
                  </a:cubicBezTo>
                  <a:cubicBezTo>
                    <a:pt x="350878" y="44098"/>
                    <a:pt x="351340" y="44522"/>
                    <a:pt x="351811" y="44937"/>
                  </a:cubicBezTo>
                  <a:cubicBezTo>
                    <a:pt x="351824" y="45151"/>
                    <a:pt x="351802" y="45382"/>
                    <a:pt x="351802" y="45608"/>
                  </a:cubicBezTo>
                  <a:cubicBezTo>
                    <a:pt x="352376" y="46079"/>
                    <a:pt x="352979" y="46516"/>
                    <a:pt x="353480" y="47072"/>
                  </a:cubicBezTo>
                  <a:cubicBezTo>
                    <a:pt x="353629" y="47230"/>
                    <a:pt x="353150" y="48180"/>
                    <a:pt x="353137" y="48163"/>
                  </a:cubicBezTo>
                  <a:close/>
                  <a:moveTo>
                    <a:pt x="397588" y="503890"/>
                  </a:moveTo>
                  <a:lnTo>
                    <a:pt x="397263" y="502858"/>
                  </a:lnTo>
                  <a:lnTo>
                    <a:pt x="398115" y="502952"/>
                  </a:lnTo>
                  <a:lnTo>
                    <a:pt x="397588" y="503890"/>
                  </a:lnTo>
                  <a:close/>
                  <a:moveTo>
                    <a:pt x="402924" y="475840"/>
                  </a:moveTo>
                  <a:lnTo>
                    <a:pt x="402240" y="475245"/>
                  </a:lnTo>
                  <a:lnTo>
                    <a:pt x="403095" y="475476"/>
                  </a:lnTo>
                  <a:lnTo>
                    <a:pt x="403498" y="476568"/>
                  </a:lnTo>
                  <a:lnTo>
                    <a:pt x="402924" y="475840"/>
                  </a:lnTo>
                  <a:close/>
                  <a:moveTo>
                    <a:pt x="519666" y="192240"/>
                  </a:moveTo>
                  <a:cubicBezTo>
                    <a:pt x="518913" y="192984"/>
                    <a:pt x="517933" y="193498"/>
                    <a:pt x="517047" y="194105"/>
                  </a:cubicBezTo>
                  <a:cubicBezTo>
                    <a:pt x="515575" y="194315"/>
                    <a:pt x="514549" y="192124"/>
                    <a:pt x="515524" y="190254"/>
                  </a:cubicBezTo>
                  <a:cubicBezTo>
                    <a:pt x="515939" y="189437"/>
                    <a:pt x="517047" y="188906"/>
                    <a:pt x="517954" y="188483"/>
                  </a:cubicBezTo>
                  <a:cubicBezTo>
                    <a:pt x="518237" y="188354"/>
                    <a:pt x="518913" y="188962"/>
                    <a:pt x="519354" y="189304"/>
                  </a:cubicBezTo>
                  <a:cubicBezTo>
                    <a:pt x="520411" y="190177"/>
                    <a:pt x="520612" y="191264"/>
                    <a:pt x="519666" y="192240"/>
                  </a:cubicBezTo>
                  <a:close/>
                  <a:moveTo>
                    <a:pt x="528849" y="187490"/>
                  </a:moveTo>
                  <a:cubicBezTo>
                    <a:pt x="528378" y="187456"/>
                    <a:pt x="527741" y="187071"/>
                    <a:pt x="527540" y="186656"/>
                  </a:cubicBezTo>
                  <a:cubicBezTo>
                    <a:pt x="527377" y="186270"/>
                    <a:pt x="527514" y="185547"/>
                    <a:pt x="527779" y="185184"/>
                  </a:cubicBezTo>
                  <a:cubicBezTo>
                    <a:pt x="528010" y="184905"/>
                    <a:pt x="528661" y="184935"/>
                    <a:pt x="529119" y="184845"/>
                  </a:cubicBezTo>
                  <a:cubicBezTo>
                    <a:pt x="529538" y="185171"/>
                    <a:pt x="530146" y="185415"/>
                    <a:pt x="530377" y="185834"/>
                  </a:cubicBezTo>
                  <a:cubicBezTo>
                    <a:pt x="530959" y="186972"/>
                    <a:pt x="530364" y="187644"/>
                    <a:pt x="528849" y="187490"/>
                  </a:cubicBezTo>
                  <a:close/>
                  <a:moveTo>
                    <a:pt x="17499" y="224671"/>
                  </a:moveTo>
                  <a:cubicBezTo>
                    <a:pt x="16677" y="224213"/>
                    <a:pt x="15894" y="223674"/>
                    <a:pt x="15030" y="223374"/>
                  </a:cubicBezTo>
                  <a:cubicBezTo>
                    <a:pt x="14812" y="223302"/>
                    <a:pt x="13973" y="224102"/>
                    <a:pt x="14029" y="224350"/>
                  </a:cubicBezTo>
                  <a:cubicBezTo>
                    <a:pt x="14281" y="225570"/>
                    <a:pt x="15154" y="225993"/>
                    <a:pt x="16356" y="225664"/>
                  </a:cubicBezTo>
                  <a:cubicBezTo>
                    <a:pt x="16737" y="225343"/>
                    <a:pt x="17114" y="225013"/>
                    <a:pt x="17499" y="224671"/>
                  </a:cubicBezTo>
                  <a:close/>
                  <a:moveTo>
                    <a:pt x="6206" y="223948"/>
                  </a:moveTo>
                  <a:cubicBezTo>
                    <a:pt x="4991" y="222536"/>
                    <a:pt x="3369" y="222176"/>
                    <a:pt x="1594" y="222591"/>
                  </a:cubicBezTo>
                  <a:cubicBezTo>
                    <a:pt x="1101" y="222707"/>
                    <a:pt x="575" y="223122"/>
                    <a:pt x="288" y="223563"/>
                  </a:cubicBezTo>
                  <a:cubicBezTo>
                    <a:pt x="27" y="223926"/>
                    <a:pt x="-84" y="224598"/>
                    <a:pt x="70" y="225013"/>
                  </a:cubicBezTo>
                  <a:cubicBezTo>
                    <a:pt x="751" y="226772"/>
                    <a:pt x="2295" y="227516"/>
                    <a:pt x="4003" y="227307"/>
                  </a:cubicBezTo>
                  <a:cubicBezTo>
                    <a:pt x="4893" y="227208"/>
                    <a:pt x="5654" y="226156"/>
                    <a:pt x="6489" y="225535"/>
                  </a:cubicBezTo>
                  <a:cubicBezTo>
                    <a:pt x="6403" y="225000"/>
                    <a:pt x="6502" y="224311"/>
                    <a:pt x="6206" y="223948"/>
                  </a:cubicBezTo>
                  <a:close/>
                  <a:moveTo>
                    <a:pt x="312691" y="33139"/>
                  </a:moveTo>
                  <a:cubicBezTo>
                    <a:pt x="313907" y="33233"/>
                    <a:pt x="314394" y="32159"/>
                    <a:pt x="314103" y="30888"/>
                  </a:cubicBezTo>
                  <a:cubicBezTo>
                    <a:pt x="313397" y="30105"/>
                    <a:pt x="312764" y="29250"/>
                    <a:pt x="311942" y="28599"/>
                  </a:cubicBezTo>
                  <a:cubicBezTo>
                    <a:pt x="311647" y="28372"/>
                    <a:pt x="310817" y="28599"/>
                    <a:pt x="310376" y="28864"/>
                  </a:cubicBezTo>
                  <a:cubicBezTo>
                    <a:pt x="309247" y="29532"/>
                    <a:pt x="309046" y="30640"/>
                    <a:pt x="310017" y="31607"/>
                  </a:cubicBezTo>
                  <a:cubicBezTo>
                    <a:pt x="310727" y="32330"/>
                    <a:pt x="311763" y="33075"/>
                    <a:pt x="312691" y="33139"/>
                  </a:cubicBezTo>
                  <a:close/>
                  <a:moveTo>
                    <a:pt x="536436" y="112799"/>
                  </a:moveTo>
                  <a:cubicBezTo>
                    <a:pt x="537048" y="111425"/>
                    <a:pt x="537771" y="110073"/>
                    <a:pt x="538041" y="108626"/>
                  </a:cubicBezTo>
                  <a:cubicBezTo>
                    <a:pt x="538212" y="107771"/>
                    <a:pt x="537621" y="106530"/>
                    <a:pt x="536988" y="105798"/>
                  </a:cubicBezTo>
                  <a:cubicBezTo>
                    <a:pt x="536034" y="104711"/>
                    <a:pt x="533625" y="106145"/>
                    <a:pt x="533466" y="107916"/>
                  </a:cubicBezTo>
                  <a:cubicBezTo>
                    <a:pt x="533239" y="110287"/>
                    <a:pt x="534014" y="112092"/>
                    <a:pt x="536436" y="112799"/>
                  </a:cubicBezTo>
                  <a:close/>
                  <a:moveTo>
                    <a:pt x="536783" y="113796"/>
                  </a:moveTo>
                  <a:cubicBezTo>
                    <a:pt x="536744" y="113509"/>
                    <a:pt x="536697" y="113197"/>
                    <a:pt x="536659" y="112893"/>
                  </a:cubicBezTo>
                  <a:cubicBezTo>
                    <a:pt x="536573" y="112871"/>
                    <a:pt x="536517" y="112841"/>
                    <a:pt x="536436" y="112799"/>
                  </a:cubicBezTo>
                  <a:cubicBezTo>
                    <a:pt x="536359" y="112970"/>
                    <a:pt x="536282" y="113124"/>
                    <a:pt x="536226" y="113295"/>
                  </a:cubicBezTo>
                  <a:cubicBezTo>
                    <a:pt x="536415" y="113449"/>
                    <a:pt x="536586" y="113642"/>
                    <a:pt x="536783" y="113796"/>
                  </a:cubicBezTo>
                  <a:close/>
                  <a:moveTo>
                    <a:pt x="328165" y="33781"/>
                  </a:moveTo>
                  <a:cubicBezTo>
                    <a:pt x="329132" y="34205"/>
                    <a:pt x="330248" y="34256"/>
                    <a:pt x="331999" y="34620"/>
                  </a:cubicBezTo>
                  <a:cubicBezTo>
                    <a:pt x="332739" y="33875"/>
                    <a:pt x="334275" y="33037"/>
                    <a:pt x="334673" y="31821"/>
                  </a:cubicBezTo>
                  <a:cubicBezTo>
                    <a:pt x="335700" y="28843"/>
                    <a:pt x="334142" y="26092"/>
                    <a:pt x="331554" y="25411"/>
                  </a:cubicBezTo>
                  <a:cubicBezTo>
                    <a:pt x="329572" y="24889"/>
                    <a:pt x="327921" y="25865"/>
                    <a:pt x="326419" y="28398"/>
                  </a:cubicBezTo>
                  <a:cubicBezTo>
                    <a:pt x="325327" y="30255"/>
                    <a:pt x="326119" y="32908"/>
                    <a:pt x="328165" y="33781"/>
                  </a:cubicBezTo>
                  <a:close/>
                  <a:moveTo>
                    <a:pt x="301981" y="55690"/>
                  </a:moveTo>
                  <a:cubicBezTo>
                    <a:pt x="302396" y="55313"/>
                    <a:pt x="303025" y="54988"/>
                    <a:pt x="303136" y="54530"/>
                  </a:cubicBezTo>
                  <a:cubicBezTo>
                    <a:pt x="303808" y="52048"/>
                    <a:pt x="302554" y="49977"/>
                    <a:pt x="300278" y="49686"/>
                  </a:cubicBezTo>
                  <a:cubicBezTo>
                    <a:pt x="299846" y="49631"/>
                    <a:pt x="299246" y="49900"/>
                    <a:pt x="298904" y="50204"/>
                  </a:cubicBezTo>
                  <a:cubicBezTo>
                    <a:pt x="297762" y="51158"/>
                    <a:pt x="297796" y="52964"/>
                    <a:pt x="299217" y="54436"/>
                  </a:cubicBezTo>
                  <a:cubicBezTo>
                    <a:pt x="299888" y="55116"/>
                    <a:pt x="301082" y="55313"/>
                    <a:pt x="301981" y="55690"/>
                  </a:cubicBezTo>
                  <a:close/>
                  <a:moveTo>
                    <a:pt x="538875" y="116782"/>
                  </a:moveTo>
                  <a:cubicBezTo>
                    <a:pt x="539072" y="116556"/>
                    <a:pt x="538824" y="115700"/>
                    <a:pt x="538529" y="115357"/>
                  </a:cubicBezTo>
                  <a:cubicBezTo>
                    <a:pt x="538011" y="114780"/>
                    <a:pt x="537390" y="114301"/>
                    <a:pt x="536778" y="113791"/>
                  </a:cubicBezTo>
                  <a:cubicBezTo>
                    <a:pt x="536885" y="114510"/>
                    <a:pt x="536996" y="115259"/>
                    <a:pt x="537086" y="115978"/>
                  </a:cubicBezTo>
                  <a:cubicBezTo>
                    <a:pt x="537287" y="117587"/>
                    <a:pt x="537942" y="117929"/>
                    <a:pt x="538875" y="116782"/>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nvGrpSpPr>
            <p:cNvPr id="15" name="Graphic 2398">
              <a:extLst>
                <a:ext uri="{FF2B5EF4-FFF2-40B4-BE49-F238E27FC236}">
                  <a16:creationId xmlns:a16="http://schemas.microsoft.com/office/drawing/2014/main" id="{6BE47986-DE74-F486-4F77-54FD253F8471}"/>
                </a:ext>
              </a:extLst>
            </p:cNvPr>
            <p:cNvGrpSpPr/>
            <p:nvPr/>
          </p:nvGrpSpPr>
          <p:grpSpPr>
            <a:xfrm>
              <a:off x="4510046" y="4550692"/>
              <a:ext cx="447287" cy="622514"/>
              <a:chOff x="4510046" y="4550692"/>
              <a:chExt cx="447287" cy="622514"/>
            </a:xfrm>
            <a:grpFill/>
          </p:grpSpPr>
          <p:sp>
            <p:nvSpPr>
              <p:cNvPr id="1040" name="Freeform 1039">
                <a:extLst>
                  <a:ext uri="{FF2B5EF4-FFF2-40B4-BE49-F238E27FC236}">
                    <a16:creationId xmlns:a16="http://schemas.microsoft.com/office/drawing/2014/main" id="{9EF1E05E-1808-6800-D5ED-B1FCAB4A0C84}"/>
                  </a:ext>
                </a:extLst>
              </p:cNvPr>
              <p:cNvSpPr/>
              <p:nvPr/>
            </p:nvSpPr>
            <p:spPr>
              <a:xfrm>
                <a:off x="4552717" y="4598014"/>
                <a:ext cx="404616" cy="301093"/>
              </a:xfrm>
              <a:custGeom>
                <a:avLst/>
                <a:gdLst>
                  <a:gd name="connsiteX0" fmla="*/ 399268 w 404616"/>
                  <a:gd name="connsiteY0" fmla="*/ 193423 h 301093"/>
                  <a:gd name="connsiteX1" fmla="*/ 379118 w 404616"/>
                  <a:gd name="connsiteY1" fmla="*/ 194968 h 301093"/>
                  <a:gd name="connsiteX2" fmla="*/ 362477 w 404616"/>
                  <a:gd name="connsiteY2" fmla="*/ 197920 h 301093"/>
                  <a:gd name="connsiteX3" fmla="*/ 352010 w 404616"/>
                  <a:gd name="connsiteY3" fmla="*/ 205357 h 301093"/>
                  <a:gd name="connsiteX4" fmla="*/ 349075 w 404616"/>
                  <a:gd name="connsiteY4" fmla="*/ 213308 h 301093"/>
                  <a:gd name="connsiteX5" fmla="*/ 336956 w 404616"/>
                  <a:gd name="connsiteY5" fmla="*/ 235161 h 301093"/>
                  <a:gd name="connsiteX6" fmla="*/ 325018 w 404616"/>
                  <a:gd name="connsiteY6" fmla="*/ 239509 h 301093"/>
                  <a:gd name="connsiteX7" fmla="*/ 316682 w 404616"/>
                  <a:gd name="connsiteY7" fmla="*/ 239847 h 301093"/>
                  <a:gd name="connsiteX8" fmla="*/ 300456 w 404616"/>
                  <a:gd name="connsiteY8" fmla="*/ 244896 h 301093"/>
                  <a:gd name="connsiteX9" fmla="*/ 287850 w 404616"/>
                  <a:gd name="connsiteY9" fmla="*/ 242076 h 301093"/>
                  <a:gd name="connsiteX10" fmla="*/ 277768 w 404616"/>
                  <a:gd name="connsiteY10" fmla="*/ 235940 h 301093"/>
                  <a:gd name="connsiteX11" fmla="*/ 268358 w 404616"/>
                  <a:gd name="connsiteY11" fmla="*/ 226646 h 301093"/>
                  <a:gd name="connsiteX12" fmla="*/ 258670 w 404616"/>
                  <a:gd name="connsiteY12" fmla="*/ 210689 h 301093"/>
                  <a:gd name="connsiteX13" fmla="*/ 255303 w 404616"/>
                  <a:gd name="connsiteY13" fmla="*/ 202957 h 301093"/>
                  <a:gd name="connsiteX14" fmla="*/ 252650 w 404616"/>
                  <a:gd name="connsiteY14" fmla="*/ 187882 h 301093"/>
                  <a:gd name="connsiteX15" fmla="*/ 251987 w 404616"/>
                  <a:gd name="connsiteY15" fmla="*/ 177689 h 301093"/>
                  <a:gd name="connsiteX16" fmla="*/ 256454 w 404616"/>
                  <a:gd name="connsiteY16" fmla="*/ 142211 h 301093"/>
                  <a:gd name="connsiteX17" fmla="*/ 258927 w 404616"/>
                  <a:gd name="connsiteY17" fmla="*/ 136002 h 301093"/>
                  <a:gd name="connsiteX18" fmla="*/ 261991 w 404616"/>
                  <a:gd name="connsiteY18" fmla="*/ 130777 h 301093"/>
                  <a:gd name="connsiteX19" fmla="*/ 240193 w 404616"/>
                  <a:gd name="connsiteY19" fmla="*/ 116678 h 301093"/>
                  <a:gd name="connsiteX20" fmla="*/ 226714 w 404616"/>
                  <a:gd name="connsiteY20" fmla="*/ 86720 h 301093"/>
                  <a:gd name="connsiteX21" fmla="*/ 204232 w 404616"/>
                  <a:gd name="connsiteY21" fmla="*/ 59000 h 301093"/>
                  <a:gd name="connsiteX22" fmla="*/ 184026 w 404616"/>
                  <a:gd name="connsiteY22" fmla="*/ 71743 h 301093"/>
                  <a:gd name="connsiteX23" fmla="*/ 161544 w 404616"/>
                  <a:gd name="connsiteY23" fmla="*/ 49256 h 301093"/>
                  <a:gd name="connsiteX24" fmla="*/ 136083 w 404616"/>
                  <a:gd name="connsiteY24" fmla="*/ 24545 h 301093"/>
                  <a:gd name="connsiteX25" fmla="*/ 100867 w 404616"/>
                  <a:gd name="connsiteY25" fmla="*/ 26791 h 301093"/>
                  <a:gd name="connsiteX26" fmla="*/ 34207 w 404616"/>
                  <a:gd name="connsiteY26" fmla="*/ 5075 h 301093"/>
                  <a:gd name="connsiteX27" fmla="*/ 304 w 404616"/>
                  <a:gd name="connsiteY27" fmla="*/ 3171 h 301093"/>
                  <a:gd name="connsiteX28" fmla="*/ 0 w 404616"/>
                  <a:gd name="connsiteY28" fmla="*/ 0 h 301093"/>
                  <a:gd name="connsiteX29" fmla="*/ 3860 w 404616"/>
                  <a:gd name="connsiteY29" fmla="*/ 18327 h 301093"/>
                  <a:gd name="connsiteX30" fmla="*/ 13060 w 404616"/>
                  <a:gd name="connsiteY30" fmla="*/ 49291 h 301093"/>
                  <a:gd name="connsiteX31" fmla="*/ 18332 w 404616"/>
                  <a:gd name="connsiteY31" fmla="*/ 57832 h 301093"/>
                  <a:gd name="connsiteX32" fmla="*/ 30399 w 404616"/>
                  <a:gd name="connsiteY32" fmla="*/ 74263 h 301093"/>
                  <a:gd name="connsiteX33" fmla="*/ 29881 w 404616"/>
                  <a:gd name="connsiteY33" fmla="*/ 83994 h 301093"/>
                  <a:gd name="connsiteX34" fmla="*/ 24091 w 404616"/>
                  <a:gd name="connsiteY34" fmla="*/ 86596 h 301093"/>
                  <a:gd name="connsiteX35" fmla="*/ 22427 w 404616"/>
                  <a:gd name="connsiteY35" fmla="*/ 86887 h 301093"/>
                  <a:gd name="connsiteX36" fmla="*/ 20595 w 404616"/>
                  <a:gd name="connsiteY36" fmla="*/ 90994 h 301093"/>
                  <a:gd name="connsiteX37" fmla="*/ 32453 w 404616"/>
                  <a:gd name="connsiteY37" fmla="*/ 102886 h 301093"/>
                  <a:gd name="connsiteX38" fmla="*/ 49749 w 404616"/>
                  <a:gd name="connsiteY38" fmla="*/ 116481 h 301093"/>
                  <a:gd name="connsiteX39" fmla="*/ 52838 w 404616"/>
                  <a:gd name="connsiteY39" fmla="*/ 124145 h 301093"/>
                  <a:gd name="connsiteX40" fmla="*/ 52021 w 404616"/>
                  <a:gd name="connsiteY40" fmla="*/ 132622 h 301093"/>
                  <a:gd name="connsiteX41" fmla="*/ 55008 w 404616"/>
                  <a:gd name="connsiteY41" fmla="*/ 141680 h 301093"/>
                  <a:gd name="connsiteX42" fmla="*/ 78786 w 404616"/>
                  <a:gd name="connsiteY42" fmla="*/ 168142 h 301093"/>
                  <a:gd name="connsiteX43" fmla="*/ 84871 w 404616"/>
                  <a:gd name="connsiteY43" fmla="*/ 168476 h 301093"/>
                  <a:gd name="connsiteX44" fmla="*/ 87815 w 404616"/>
                  <a:gd name="connsiteY44" fmla="*/ 161013 h 301093"/>
                  <a:gd name="connsiteX45" fmla="*/ 81902 w 404616"/>
                  <a:gd name="connsiteY45" fmla="*/ 150752 h 301093"/>
                  <a:gd name="connsiteX46" fmla="*/ 71816 w 404616"/>
                  <a:gd name="connsiteY46" fmla="*/ 133020 h 301093"/>
                  <a:gd name="connsiteX47" fmla="*/ 69086 w 404616"/>
                  <a:gd name="connsiteY47" fmla="*/ 124919 h 301093"/>
                  <a:gd name="connsiteX48" fmla="*/ 66882 w 404616"/>
                  <a:gd name="connsiteY48" fmla="*/ 111470 h 301093"/>
                  <a:gd name="connsiteX49" fmla="*/ 58842 w 404616"/>
                  <a:gd name="connsiteY49" fmla="*/ 98569 h 301093"/>
                  <a:gd name="connsiteX50" fmla="*/ 48807 w 404616"/>
                  <a:gd name="connsiteY50" fmla="*/ 77079 h 301093"/>
                  <a:gd name="connsiteX51" fmla="*/ 35623 w 404616"/>
                  <a:gd name="connsiteY51" fmla="*/ 55183 h 301093"/>
                  <a:gd name="connsiteX52" fmla="*/ 33582 w 404616"/>
                  <a:gd name="connsiteY52" fmla="*/ 50570 h 301093"/>
                  <a:gd name="connsiteX53" fmla="*/ 33480 w 404616"/>
                  <a:gd name="connsiteY53" fmla="*/ 25157 h 301093"/>
                  <a:gd name="connsiteX54" fmla="*/ 36034 w 404616"/>
                  <a:gd name="connsiteY54" fmla="*/ 23685 h 301093"/>
                  <a:gd name="connsiteX55" fmla="*/ 45273 w 404616"/>
                  <a:gd name="connsiteY55" fmla="*/ 27938 h 301093"/>
                  <a:gd name="connsiteX56" fmla="*/ 51238 w 404616"/>
                  <a:gd name="connsiteY56" fmla="*/ 35508 h 301093"/>
                  <a:gd name="connsiteX57" fmla="*/ 56120 w 404616"/>
                  <a:gd name="connsiteY57" fmla="*/ 57130 h 301093"/>
                  <a:gd name="connsiteX58" fmla="*/ 73070 w 404616"/>
                  <a:gd name="connsiteY58" fmla="*/ 86609 h 301093"/>
                  <a:gd name="connsiteX59" fmla="*/ 77049 w 404616"/>
                  <a:gd name="connsiteY59" fmla="*/ 91974 h 301093"/>
                  <a:gd name="connsiteX60" fmla="*/ 85928 w 404616"/>
                  <a:gd name="connsiteY60" fmla="*/ 104110 h 301093"/>
                  <a:gd name="connsiteX61" fmla="*/ 93592 w 404616"/>
                  <a:gd name="connsiteY61" fmla="*/ 110845 h 301093"/>
                  <a:gd name="connsiteX62" fmla="*/ 94067 w 404616"/>
                  <a:gd name="connsiteY62" fmla="*/ 115518 h 301093"/>
                  <a:gd name="connsiteX63" fmla="*/ 92231 w 404616"/>
                  <a:gd name="connsiteY63" fmla="*/ 118393 h 301093"/>
                  <a:gd name="connsiteX64" fmla="*/ 93400 w 404616"/>
                  <a:gd name="connsiteY64" fmla="*/ 126092 h 301093"/>
                  <a:gd name="connsiteX65" fmla="*/ 103314 w 404616"/>
                  <a:gd name="connsiteY65" fmla="*/ 132754 h 301093"/>
                  <a:gd name="connsiteX66" fmla="*/ 109878 w 404616"/>
                  <a:gd name="connsiteY66" fmla="*/ 141796 h 301093"/>
                  <a:gd name="connsiteX67" fmla="*/ 113575 w 404616"/>
                  <a:gd name="connsiteY67" fmla="*/ 147252 h 301093"/>
                  <a:gd name="connsiteX68" fmla="*/ 141128 w 404616"/>
                  <a:gd name="connsiteY68" fmla="*/ 195263 h 301093"/>
                  <a:gd name="connsiteX69" fmla="*/ 140936 w 404616"/>
                  <a:gd name="connsiteY69" fmla="*/ 200282 h 301093"/>
                  <a:gd name="connsiteX70" fmla="*/ 138116 w 404616"/>
                  <a:gd name="connsiteY70" fmla="*/ 206483 h 301093"/>
                  <a:gd name="connsiteX71" fmla="*/ 138668 w 404616"/>
                  <a:gd name="connsiteY71" fmla="*/ 222362 h 301093"/>
                  <a:gd name="connsiteX72" fmla="*/ 149618 w 404616"/>
                  <a:gd name="connsiteY72" fmla="*/ 232534 h 301093"/>
                  <a:gd name="connsiteX73" fmla="*/ 161719 w 404616"/>
                  <a:gd name="connsiteY73" fmla="*/ 241588 h 301093"/>
                  <a:gd name="connsiteX74" fmla="*/ 174475 w 404616"/>
                  <a:gd name="connsiteY74" fmla="*/ 249475 h 301093"/>
                  <a:gd name="connsiteX75" fmla="*/ 181163 w 404616"/>
                  <a:gd name="connsiteY75" fmla="*/ 250883 h 301093"/>
                  <a:gd name="connsiteX76" fmla="*/ 187193 w 404616"/>
                  <a:gd name="connsiteY76" fmla="*/ 253754 h 301093"/>
                  <a:gd name="connsiteX77" fmla="*/ 212251 w 404616"/>
                  <a:gd name="connsiteY77" fmla="*/ 267836 h 301093"/>
                  <a:gd name="connsiteX78" fmla="*/ 226227 w 404616"/>
                  <a:gd name="connsiteY78" fmla="*/ 274088 h 301093"/>
                  <a:gd name="connsiteX79" fmla="*/ 242085 w 404616"/>
                  <a:gd name="connsiteY79" fmla="*/ 280305 h 301093"/>
                  <a:gd name="connsiteX80" fmla="*/ 279796 w 404616"/>
                  <a:gd name="connsiteY80" fmla="*/ 279047 h 301093"/>
                  <a:gd name="connsiteX81" fmla="*/ 294170 w 404616"/>
                  <a:gd name="connsiteY81" fmla="*/ 281328 h 301093"/>
                  <a:gd name="connsiteX82" fmla="*/ 317041 w 404616"/>
                  <a:gd name="connsiteY82" fmla="*/ 301093 h 301093"/>
                  <a:gd name="connsiteX83" fmla="*/ 319609 w 404616"/>
                  <a:gd name="connsiteY83" fmla="*/ 297948 h 301093"/>
                  <a:gd name="connsiteX84" fmla="*/ 320730 w 404616"/>
                  <a:gd name="connsiteY84" fmla="*/ 286715 h 301093"/>
                  <a:gd name="connsiteX85" fmla="*/ 331963 w 404616"/>
                  <a:gd name="connsiteY85" fmla="*/ 277349 h 301093"/>
                  <a:gd name="connsiteX86" fmla="*/ 346199 w 404616"/>
                  <a:gd name="connsiteY86" fmla="*/ 275102 h 301093"/>
                  <a:gd name="connsiteX87" fmla="*/ 339828 w 404616"/>
                  <a:gd name="connsiteY87" fmla="*/ 269852 h 301093"/>
                  <a:gd name="connsiteX88" fmla="*/ 333088 w 404616"/>
                  <a:gd name="connsiteY88" fmla="*/ 260883 h 301093"/>
                  <a:gd name="connsiteX89" fmla="*/ 337577 w 404616"/>
                  <a:gd name="connsiteY89" fmla="*/ 253386 h 301093"/>
                  <a:gd name="connsiteX90" fmla="*/ 361920 w 404616"/>
                  <a:gd name="connsiteY90" fmla="*/ 252996 h 301093"/>
                  <a:gd name="connsiteX91" fmla="*/ 366786 w 404616"/>
                  <a:gd name="connsiteY91" fmla="*/ 250775 h 301093"/>
                  <a:gd name="connsiteX92" fmla="*/ 374287 w 404616"/>
                  <a:gd name="connsiteY92" fmla="*/ 243283 h 301093"/>
                  <a:gd name="connsiteX93" fmla="*/ 381506 w 404616"/>
                  <a:gd name="connsiteY93" fmla="*/ 246184 h 301093"/>
                  <a:gd name="connsiteX94" fmla="*/ 383076 w 404616"/>
                  <a:gd name="connsiteY94" fmla="*/ 245658 h 301093"/>
                  <a:gd name="connsiteX95" fmla="*/ 389871 w 404616"/>
                  <a:gd name="connsiteY95" fmla="*/ 239376 h 301093"/>
                  <a:gd name="connsiteX96" fmla="*/ 391361 w 404616"/>
                  <a:gd name="connsiteY96" fmla="*/ 227621 h 301093"/>
                  <a:gd name="connsiteX97" fmla="*/ 396290 w 404616"/>
                  <a:gd name="connsiteY97" fmla="*/ 213689 h 301093"/>
                  <a:gd name="connsiteX98" fmla="*/ 402525 w 404616"/>
                  <a:gd name="connsiteY98" fmla="*/ 205610 h 301093"/>
                  <a:gd name="connsiteX99" fmla="*/ 404437 w 404616"/>
                  <a:gd name="connsiteY99" fmla="*/ 200890 h 301093"/>
                  <a:gd name="connsiteX100" fmla="*/ 399268 w 404616"/>
                  <a:gd name="connsiteY100" fmla="*/ 193423 h 301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Lst>
                <a:rect l="l" t="t" r="r" b="b"/>
                <a:pathLst>
                  <a:path w="404616" h="301093">
                    <a:moveTo>
                      <a:pt x="399268" y="193423"/>
                    </a:moveTo>
                    <a:cubicBezTo>
                      <a:pt x="392499" y="193209"/>
                      <a:pt x="385579" y="192075"/>
                      <a:pt x="379118" y="194968"/>
                    </a:cubicBezTo>
                    <a:cubicBezTo>
                      <a:pt x="373756" y="197364"/>
                      <a:pt x="368176" y="197762"/>
                      <a:pt x="362477" y="197920"/>
                    </a:cubicBezTo>
                    <a:cubicBezTo>
                      <a:pt x="357320" y="198053"/>
                      <a:pt x="354034" y="200894"/>
                      <a:pt x="352010" y="205357"/>
                    </a:cubicBezTo>
                    <a:cubicBezTo>
                      <a:pt x="350838" y="207933"/>
                      <a:pt x="349772" y="210582"/>
                      <a:pt x="349075" y="213308"/>
                    </a:cubicBezTo>
                    <a:cubicBezTo>
                      <a:pt x="346901" y="221652"/>
                      <a:pt x="343816" y="229436"/>
                      <a:pt x="336956" y="235161"/>
                    </a:cubicBezTo>
                    <a:cubicBezTo>
                      <a:pt x="334860" y="241849"/>
                      <a:pt x="330640" y="241657"/>
                      <a:pt x="325018" y="239509"/>
                    </a:cubicBezTo>
                    <a:cubicBezTo>
                      <a:pt x="322617" y="238593"/>
                      <a:pt x="319344" y="239123"/>
                      <a:pt x="316682" y="239847"/>
                    </a:cubicBezTo>
                    <a:cubicBezTo>
                      <a:pt x="311213" y="241284"/>
                      <a:pt x="305967" y="243698"/>
                      <a:pt x="300456" y="244896"/>
                    </a:cubicBezTo>
                    <a:cubicBezTo>
                      <a:pt x="296095" y="245854"/>
                      <a:pt x="291397" y="246236"/>
                      <a:pt x="287850" y="242076"/>
                    </a:cubicBezTo>
                    <a:cubicBezTo>
                      <a:pt x="285192" y="238965"/>
                      <a:pt x="281576" y="237198"/>
                      <a:pt x="277768" y="235940"/>
                    </a:cubicBezTo>
                    <a:cubicBezTo>
                      <a:pt x="273074" y="234357"/>
                      <a:pt x="270194" y="230951"/>
                      <a:pt x="268358" y="226646"/>
                    </a:cubicBezTo>
                    <a:cubicBezTo>
                      <a:pt x="265872" y="220856"/>
                      <a:pt x="262847" y="215439"/>
                      <a:pt x="258670" y="210689"/>
                    </a:cubicBezTo>
                    <a:cubicBezTo>
                      <a:pt x="256732" y="208477"/>
                      <a:pt x="255812" y="205807"/>
                      <a:pt x="255303" y="202957"/>
                    </a:cubicBezTo>
                    <a:cubicBezTo>
                      <a:pt x="254404" y="197933"/>
                      <a:pt x="253377" y="192944"/>
                      <a:pt x="252650" y="187882"/>
                    </a:cubicBezTo>
                    <a:cubicBezTo>
                      <a:pt x="252175" y="184510"/>
                      <a:pt x="251803" y="181056"/>
                      <a:pt x="251987" y="177689"/>
                    </a:cubicBezTo>
                    <a:cubicBezTo>
                      <a:pt x="252637" y="165763"/>
                      <a:pt x="253852" y="153880"/>
                      <a:pt x="256454" y="142211"/>
                    </a:cubicBezTo>
                    <a:cubicBezTo>
                      <a:pt x="256937" y="140033"/>
                      <a:pt x="257536" y="137581"/>
                      <a:pt x="258927" y="136002"/>
                    </a:cubicBezTo>
                    <a:cubicBezTo>
                      <a:pt x="260352" y="134337"/>
                      <a:pt x="261264" y="132583"/>
                      <a:pt x="261991" y="130777"/>
                    </a:cubicBezTo>
                    <a:cubicBezTo>
                      <a:pt x="254918" y="126978"/>
                      <a:pt x="245431" y="121475"/>
                      <a:pt x="240193" y="116678"/>
                    </a:cubicBezTo>
                    <a:cubicBezTo>
                      <a:pt x="231207" y="108445"/>
                      <a:pt x="232701" y="99463"/>
                      <a:pt x="226714" y="86720"/>
                    </a:cubicBezTo>
                    <a:cubicBezTo>
                      <a:pt x="220724" y="73985"/>
                      <a:pt x="220711" y="55256"/>
                      <a:pt x="204232" y="59000"/>
                    </a:cubicBezTo>
                    <a:cubicBezTo>
                      <a:pt x="187758" y="62753"/>
                      <a:pt x="190753" y="75466"/>
                      <a:pt x="184026" y="71743"/>
                    </a:cubicBezTo>
                    <a:cubicBezTo>
                      <a:pt x="177269" y="67994"/>
                      <a:pt x="162284" y="59000"/>
                      <a:pt x="161544" y="49256"/>
                    </a:cubicBezTo>
                    <a:cubicBezTo>
                      <a:pt x="160795" y="39530"/>
                      <a:pt x="153315" y="24545"/>
                      <a:pt x="136083" y="24545"/>
                    </a:cubicBezTo>
                    <a:cubicBezTo>
                      <a:pt x="118843" y="24545"/>
                      <a:pt x="128591" y="26791"/>
                      <a:pt x="100867" y="26791"/>
                    </a:cubicBezTo>
                    <a:cubicBezTo>
                      <a:pt x="73164" y="26791"/>
                      <a:pt x="43206" y="11806"/>
                      <a:pt x="34207" y="5075"/>
                    </a:cubicBezTo>
                    <a:cubicBezTo>
                      <a:pt x="29380" y="1451"/>
                      <a:pt x="13749" y="1947"/>
                      <a:pt x="304" y="3171"/>
                    </a:cubicBezTo>
                    <a:cubicBezTo>
                      <a:pt x="184" y="2114"/>
                      <a:pt x="34" y="1074"/>
                      <a:pt x="0" y="0"/>
                    </a:cubicBezTo>
                    <a:cubicBezTo>
                      <a:pt x="205" y="6329"/>
                      <a:pt x="2174" y="12260"/>
                      <a:pt x="3860" y="18327"/>
                    </a:cubicBezTo>
                    <a:cubicBezTo>
                      <a:pt x="6727" y="28700"/>
                      <a:pt x="11750" y="38426"/>
                      <a:pt x="13060" y="49291"/>
                    </a:cubicBezTo>
                    <a:cubicBezTo>
                      <a:pt x="13483" y="52727"/>
                      <a:pt x="15580" y="55611"/>
                      <a:pt x="18332" y="57832"/>
                    </a:cubicBezTo>
                    <a:cubicBezTo>
                      <a:pt x="23800" y="62256"/>
                      <a:pt x="27031" y="68294"/>
                      <a:pt x="30399" y="74263"/>
                    </a:cubicBezTo>
                    <a:cubicBezTo>
                      <a:pt x="32281" y="77597"/>
                      <a:pt x="31618" y="80815"/>
                      <a:pt x="29881" y="83994"/>
                    </a:cubicBezTo>
                    <a:cubicBezTo>
                      <a:pt x="28606" y="86347"/>
                      <a:pt x="26488" y="86720"/>
                      <a:pt x="24091" y="86596"/>
                    </a:cubicBezTo>
                    <a:cubicBezTo>
                      <a:pt x="23539" y="86557"/>
                      <a:pt x="22970" y="86707"/>
                      <a:pt x="22427" y="86887"/>
                    </a:cubicBezTo>
                    <a:cubicBezTo>
                      <a:pt x="20908" y="87345"/>
                      <a:pt x="19932" y="89732"/>
                      <a:pt x="20595" y="90994"/>
                    </a:cubicBezTo>
                    <a:cubicBezTo>
                      <a:pt x="23321" y="96198"/>
                      <a:pt x="27211" y="100494"/>
                      <a:pt x="32453" y="102886"/>
                    </a:cubicBezTo>
                    <a:cubicBezTo>
                      <a:pt x="39372" y="106113"/>
                      <a:pt x="44293" y="111564"/>
                      <a:pt x="49749" y="116481"/>
                    </a:cubicBezTo>
                    <a:cubicBezTo>
                      <a:pt x="52017" y="118526"/>
                      <a:pt x="52864" y="121260"/>
                      <a:pt x="52838" y="124145"/>
                    </a:cubicBezTo>
                    <a:cubicBezTo>
                      <a:pt x="52821" y="126973"/>
                      <a:pt x="52650" y="129853"/>
                      <a:pt x="52021" y="132622"/>
                    </a:cubicBezTo>
                    <a:cubicBezTo>
                      <a:pt x="51191" y="136378"/>
                      <a:pt x="52325" y="138925"/>
                      <a:pt x="55008" y="141680"/>
                    </a:cubicBezTo>
                    <a:cubicBezTo>
                      <a:pt x="63262" y="150170"/>
                      <a:pt x="73301" y="157102"/>
                      <a:pt x="78786" y="168142"/>
                    </a:cubicBezTo>
                    <a:cubicBezTo>
                      <a:pt x="79711" y="170016"/>
                      <a:pt x="82882" y="170038"/>
                      <a:pt x="84871" y="168476"/>
                    </a:cubicBezTo>
                    <a:cubicBezTo>
                      <a:pt x="87392" y="166503"/>
                      <a:pt x="88479" y="163448"/>
                      <a:pt x="87815" y="161013"/>
                    </a:cubicBezTo>
                    <a:cubicBezTo>
                      <a:pt x="86707" y="157064"/>
                      <a:pt x="84529" y="153764"/>
                      <a:pt x="81902" y="150752"/>
                    </a:cubicBezTo>
                    <a:cubicBezTo>
                      <a:pt x="79591" y="148142"/>
                      <a:pt x="72864" y="136293"/>
                      <a:pt x="71816" y="133020"/>
                    </a:cubicBezTo>
                    <a:cubicBezTo>
                      <a:pt x="70947" y="130302"/>
                      <a:pt x="69681" y="127679"/>
                      <a:pt x="69086" y="124919"/>
                    </a:cubicBezTo>
                    <a:cubicBezTo>
                      <a:pt x="68157" y="120482"/>
                      <a:pt x="67785" y="115920"/>
                      <a:pt x="66882" y="111470"/>
                    </a:cubicBezTo>
                    <a:cubicBezTo>
                      <a:pt x="65838" y="106262"/>
                      <a:pt x="60562" y="103750"/>
                      <a:pt x="58842" y="98569"/>
                    </a:cubicBezTo>
                    <a:cubicBezTo>
                      <a:pt x="56373" y="91106"/>
                      <a:pt x="53052" y="83673"/>
                      <a:pt x="48807" y="77079"/>
                    </a:cubicBezTo>
                    <a:cubicBezTo>
                      <a:pt x="44194" y="69890"/>
                      <a:pt x="41156" y="61803"/>
                      <a:pt x="35623" y="55183"/>
                    </a:cubicBezTo>
                    <a:cubicBezTo>
                      <a:pt x="34575" y="53938"/>
                      <a:pt x="33758" y="52166"/>
                      <a:pt x="33582" y="50570"/>
                    </a:cubicBezTo>
                    <a:cubicBezTo>
                      <a:pt x="32564" y="42106"/>
                      <a:pt x="31096" y="33638"/>
                      <a:pt x="33480" y="25157"/>
                    </a:cubicBezTo>
                    <a:cubicBezTo>
                      <a:pt x="33878" y="23719"/>
                      <a:pt x="34682" y="23094"/>
                      <a:pt x="36034" y="23685"/>
                    </a:cubicBezTo>
                    <a:cubicBezTo>
                      <a:pt x="39141" y="25037"/>
                      <a:pt x="42235" y="26449"/>
                      <a:pt x="45273" y="27938"/>
                    </a:cubicBezTo>
                    <a:cubicBezTo>
                      <a:pt x="48435" y="29500"/>
                      <a:pt x="50540" y="31545"/>
                      <a:pt x="51238" y="35508"/>
                    </a:cubicBezTo>
                    <a:cubicBezTo>
                      <a:pt x="52513" y="42774"/>
                      <a:pt x="53399" y="50151"/>
                      <a:pt x="56120" y="57130"/>
                    </a:cubicBezTo>
                    <a:cubicBezTo>
                      <a:pt x="60297" y="67828"/>
                      <a:pt x="65864" y="77682"/>
                      <a:pt x="73070" y="86609"/>
                    </a:cubicBezTo>
                    <a:cubicBezTo>
                      <a:pt x="74482" y="88355"/>
                      <a:pt x="76604" y="89989"/>
                      <a:pt x="77049" y="91974"/>
                    </a:cubicBezTo>
                    <a:cubicBezTo>
                      <a:pt x="78256" y="97465"/>
                      <a:pt x="82004" y="100777"/>
                      <a:pt x="85928" y="104110"/>
                    </a:cubicBezTo>
                    <a:cubicBezTo>
                      <a:pt x="88517" y="106322"/>
                      <a:pt x="91196" y="108449"/>
                      <a:pt x="93592" y="110845"/>
                    </a:cubicBezTo>
                    <a:cubicBezTo>
                      <a:pt x="94773" y="112048"/>
                      <a:pt x="95231" y="113798"/>
                      <a:pt x="94067" y="115518"/>
                    </a:cubicBezTo>
                    <a:cubicBezTo>
                      <a:pt x="93425" y="116446"/>
                      <a:pt x="92809" y="117401"/>
                      <a:pt x="92231" y="118393"/>
                    </a:cubicBezTo>
                    <a:cubicBezTo>
                      <a:pt x="90699" y="120991"/>
                      <a:pt x="90926" y="124311"/>
                      <a:pt x="93400" y="126092"/>
                    </a:cubicBezTo>
                    <a:cubicBezTo>
                      <a:pt x="96626" y="128432"/>
                      <a:pt x="99788" y="130965"/>
                      <a:pt x="103314" y="132754"/>
                    </a:cubicBezTo>
                    <a:cubicBezTo>
                      <a:pt x="107242" y="134727"/>
                      <a:pt x="109532" y="137149"/>
                      <a:pt x="109878" y="141796"/>
                    </a:cubicBezTo>
                    <a:cubicBezTo>
                      <a:pt x="110028" y="143683"/>
                      <a:pt x="112048" y="145643"/>
                      <a:pt x="113575" y="147252"/>
                    </a:cubicBezTo>
                    <a:cubicBezTo>
                      <a:pt x="131077" y="165412"/>
                      <a:pt x="135865" y="174800"/>
                      <a:pt x="141128" y="195263"/>
                    </a:cubicBezTo>
                    <a:cubicBezTo>
                      <a:pt x="141526" y="196825"/>
                      <a:pt x="141394" y="198721"/>
                      <a:pt x="140936" y="200282"/>
                    </a:cubicBezTo>
                    <a:cubicBezTo>
                      <a:pt x="140290" y="202439"/>
                      <a:pt x="139417" y="204660"/>
                      <a:pt x="138116" y="206483"/>
                    </a:cubicBezTo>
                    <a:cubicBezTo>
                      <a:pt x="134119" y="211998"/>
                      <a:pt x="135771" y="217039"/>
                      <a:pt x="138668" y="222362"/>
                    </a:cubicBezTo>
                    <a:cubicBezTo>
                      <a:pt x="141223" y="227048"/>
                      <a:pt x="144381" y="230835"/>
                      <a:pt x="149618" y="232534"/>
                    </a:cubicBezTo>
                    <a:cubicBezTo>
                      <a:pt x="154697" y="234138"/>
                      <a:pt x="158720" y="237352"/>
                      <a:pt x="161719" y="241588"/>
                    </a:cubicBezTo>
                    <a:cubicBezTo>
                      <a:pt x="164946" y="246116"/>
                      <a:pt x="169387" y="248230"/>
                      <a:pt x="174475" y="249475"/>
                    </a:cubicBezTo>
                    <a:cubicBezTo>
                      <a:pt x="176692" y="250009"/>
                      <a:pt x="179007" y="250176"/>
                      <a:pt x="181163" y="250883"/>
                    </a:cubicBezTo>
                    <a:cubicBezTo>
                      <a:pt x="183269" y="251563"/>
                      <a:pt x="185588" y="252342"/>
                      <a:pt x="187193" y="253754"/>
                    </a:cubicBezTo>
                    <a:cubicBezTo>
                      <a:pt x="194548" y="260305"/>
                      <a:pt x="202563" y="265294"/>
                      <a:pt x="212251" y="267836"/>
                    </a:cubicBezTo>
                    <a:cubicBezTo>
                      <a:pt x="217133" y="269098"/>
                      <a:pt x="221849" y="271503"/>
                      <a:pt x="226227" y="274088"/>
                    </a:cubicBezTo>
                    <a:cubicBezTo>
                      <a:pt x="231242" y="277028"/>
                      <a:pt x="236676" y="278654"/>
                      <a:pt x="242085" y="280305"/>
                    </a:cubicBezTo>
                    <a:cubicBezTo>
                      <a:pt x="260896" y="286001"/>
                      <a:pt x="260968" y="286001"/>
                      <a:pt x="279796" y="279047"/>
                    </a:cubicBezTo>
                    <a:cubicBezTo>
                      <a:pt x="285269" y="277023"/>
                      <a:pt x="290357" y="277657"/>
                      <a:pt x="294170" y="281328"/>
                    </a:cubicBezTo>
                    <a:cubicBezTo>
                      <a:pt x="301436" y="288320"/>
                      <a:pt x="309972" y="293866"/>
                      <a:pt x="317041" y="301093"/>
                    </a:cubicBezTo>
                    <a:cubicBezTo>
                      <a:pt x="318522" y="299771"/>
                      <a:pt x="319609" y="298590"/>
                      <a:pt x="319609" y="297948"/>
                    </a:cubicBezTo>
                    <a:cubicBezTo>
                      <a:pt x="319609" y="295710"/>
                      <a:pt x="316990" y="291217"/>
                      <a:pt x="320730" y="286715"/>
                    </a:cubicBezTo>
                    <a:cubicBezTo>
                      <a:pt x="324470" y="282210"/>
                      <a:pt x="321855" y="278089"/>
                      <a:pt x="331963" y="277349"/>
                    </a:cubicBezTo>
                    <a:cubicBezTo>
                      <a:pt x="342070" y="276613"/>
                      <a:pt x="346948" y="278478"/>
                      <a:pt x="346199" y="275102"/>
                    </a:cubicBezTo>
                    <a:cubicBezTo>
                      <a:pt x="345446" y="271726"/>
                      <a:pt x="340585" y="272855"/>
                      <a:pt x="339828" y="269852"/>
                    </a:cubicBezTo>
                    <a:cubicBezTo>
                      <a:pt x="339074" y="266860"/>
                      <a:pt x="330465" y="262380"/>
                      <a:pt x="333088" y="260883"/>
                    </a:cubicBezTo>
                    <a:cubicBezTo>
                      <a:pt x="335698" y="259359"/>
                      <a:pt x="337949" y="259009"/>
                      <a:pt x="337577" y="253386"/>
                    </a:cubicBezTo>
                    <a:lnTo>
                      <a:pt x="361920" y="252996"/>
                    </a:lnTo>
                    <a:cubicBezTo>
                      <a:pt x="361920" y="252996"/>
                      <a:pt x="361920" y="250775"/>
                      <a:pt x="366786" y="250775"/>
                    </a:cubicBezTo>
                    <a:cubicBezTo>
                      <a:pt x="371664" y="250775"/>
                      <a:pt x="367171" y="240283"/>
                      <a:pt x="374287" y="243283"/>
                    </a:cubicBezTo>
                    <a:cubicBezTo>
                      <a:pt x="376889" y="244387"/>
                      <a:pt x="379375" y="245345"/>
                      <a:pt x="381506" y="246184"/>
                    </a:cubicBezTo>
                    <a:cubicBezTo>
                      <a:pt x="381942" y="245915"/>
                      <a:pt x="382443" y="245701"/>
                      <a:pt x="383076" y="245658"/>
                    </a:cubicBezTo>
                    <a:cubicBezTo>
                      <a:pt x="387244" y="245551"/>
                      <a:pt x="389195" y="243009"/>
                      <a:pt x="389871" y="239376"/>
                    </a:cubicBezTo>
                    <a:cubicBezTo>
                      <a:pt x="390599" y="235478"/>
                      <a:pt x="391579" y="231507"/>
                      <a:pt x="391361" y="227621"/>
                    </a:cubicBezTo>
                    <a:cubicBezTo>
                      <a:pt x="391040" y="222097"/>
                      <a:pt x="392717" y="217715"/>
                      <a:pt x="396290" y="213689"/>
                    </a:cubicBezTo>
                    <a:cubicBezTo>
                      <a:pt x="398549" y="211147"/>
                      <a:pt x="400603" y="208421"/>
                      <a:pt x="402525" y="205610"/>
                    </a:cubicBezTo>
                    <a:cubicBezTo>
                      <a:pt x="403457" y="204245"/>
                      <a:pt x="403903" y="202499"/>
                      <a:pt x="404437" y="200890"/>
                    </a:cubicBezTo>
                    <a:cubicBezTo>
                      <a:pt x="405396" y="198032"/>
                      <a:pt x="402341" y="193509"/>
                      <a:pt x="399268" y="193423"/>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036" name="Freeform 1035">
                <a:extLst>
                  <a:ext uri="{FF2B5EF4-FFF2-40B4-BE49-F238E27FC236}">
                    <a16:creationId xmlns:a16="http://schemas.microsoft.com/office/drawing/2014/main" id="{E71F6ECC-C496-E573-3900-EDDAE118463B}"/>
                  </a:ext>
                </a:extLst>
              </p:cNvPr>
              <p:cNvSpPr/>
              <p:nvPr/>
            </p:nvSpPr>
            <p:spPr>
              <a:xfrm>
                <a:off x="4814716" y="4723918"/>
                <a:ext cx="1215" cy="4882"/>
              </a:xfrm>
              <a:custGeom>
                <a:avLst/>
                <a:gdLst>
                  <a:gd name="connsiteX0" fmla="*/ 1215 w 1215"/>
                  <a:gd name="connsiteY0" fmla="*/ 0 h 4882"/>
                  <a:gd name="connsiteX1" fmla="*/ 0 w 1215"/>
                  <a:gd name="connsiteY1" fmla="*/ 4882 h 4882"/>
                  <a:gd name="connsiteX2" fmla="*/ 1215 w 1215"/>
                  <a:gd name="connsiteY2" fmla="*/ 0 h 4882"/>
                </a:gdLst>
                <a:ahLst/>
                <a:cxnLst>
                  <a:cxn ang="0">
                    <a:pos x="connsiteX0" y="connsiteY0"/>
                  </a:cxn>
                  <a:cxn ang="0">
                    <a:pos x="connsiteX1" y="connsiteY1"/>
                  </a:cxn>
                  <a:cxn ang="0">
                    <a:pos x="connsiteX2" y="connsiteY2"/>
                  </a:cxn>
                </a:cxnLst>
                <a:rect l="l" t="t" r="r" b="b"/>
                <a:pathLst>
                  <a:path w="1215" h="4882">
                    <a:moveTo>
                      <a:pt x="1215" y="0"/>
                    </a:moveTo>
                    <a:cubicBezTo>
                      <a:pt x="1001" y="1690"/>
                      <a:pt x="629" y="3321"/>
                      <a:pt x="0" y="4882"/>
                    </a:cubicBezTo>
                    <a:cubicBezTo>
                      <a:pt x="616" y="3321"/>
                      <a:pt x="1031" y="1686"/>
                      <a:pt x="1215" y="0"/>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037" name="Freeform 1036">
                <a:extLst>
                  <a:ext uri="{FF2B5EF4-FFF2-40B4-BE49-F238E27FC236}">
                    <a16:creationId xmlns:a16="http://schemas.microsoft.com/office/drawing/2014/main" id="{EF1BC107-B7FC-A484-97E8-7AD16E4B53D6}"/>
                  </a:ext>
                </a:extLst>
              </p:cNvPr>
              <p:cNvSpPr/>
              <p:nvPr/>
            </p:nvSpPr>
            <p:spPr>
              <a:xfrm>
                <a:off x="4815974" y="4718132"/>
                <a:ext cx="148" cy="5357"/>
              </a:xfrm>
              <a:custGeom>
                <a:avLst/>
                <a:gdLst>
                  <a:gd name="connsiteX0" fmla="*/ 0 w 148"/>
                  <a:gd name="connsiteY0" fmla="*/ 0 h 5357"/>
                  <a:gd name="connsiteX1" fmla="*/ 9 w 148"/>
                  <a:gd name="connsiteY1" fmla="*/ 5357 h 5357"/>
                  <a:gd name="connsiteX2" fmla="*/ 0 w 148"/>
                  <a:gd name="connsiteY2" fmla="*/ 0 h 5357"/>
                </a:gdLst>
                <a:ahLst/>
                <a:cxnLst>
                  <a:cxn ang="0">
                    <a:pos x="connsiteX0" y="connsiteY0"/>
                  </a:cxn>
                  <a:cxn ang="0">
                    <a:pos x="connsiteX1" y="connsiteY1"/>
                  </a:cxn>
                  <a:cxn ang="0">
                    <a:pos x="connsiteX2" y="connsiteY2"/>
                  </a:cxn>
                </a:cxnLst>
                <a:rect l="l" t="t" r="r" b="b"/>
                <a:pathLst>
                  <a:path w="148" h="5357">
                    <a:moveTo>
                      <a:pt x="0" y="0"/>
                    </a:moveTo>
                    <a:cubicBezTo>
                      <a:pt x="197" y="1844"/>
                      <a:pt x="197" y="3620"/>
                      <a:pt x="9" y="5357"/>
                    </a:cubicBezTo>
                    <a:cubicBezTo>
                      <a:pt x="176" y="3620"/>
                      <a:pt x="197" y="1844"/>
                      <a:pt x="0" y="0"/>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038" name="Freeform 1037">
                <a:extLst>
                  <a:ext uri="{FF2B5EF4-FFF2-40B4-BE49-F238E27FC236}">
                    <a16:creationId xmlns:a16="http://schemas.microsoft.com/office/drawing/2014/main" id="{7CF0703E-2A3F-741F-9C56-4CADCB8E7F23}"/>
                  </a:ext>
                </a:extLst>
              </p:cNvPr>
              <p:cNvSpPr/>
              <p:nvPr/>
            </p:nvSpPr>
            <p:spPr>
              <a:xfrm>
                <a:off x="4510046" y="4550692"/>
                <a:ext cx="21" cy="59"/>
              </a:xfrm>
              <a:custGeom>
                <a:avLst/>
                <a:gdLst>
                  <a:gd name="connsiteX0" fmla="*/ 0 w 21"/>
                  <a:gd name="connsiteY0" fmla="*/ 0 h 59"/>
                  <a:gd name="connsiteX1" fmla="*/ 21 w 21"/>
                  <a:gd name="connsiteY1" fmla="*/ 60 h 59"/>
                  <a:gd name="connsiteX2" fmla="*/ 0 w 21"/>
                  <a:gd name="connsiteY2" fmla="*/ 0 h 59"/>
                  <a:gd name="connsiteX3" fmla="*/ 0 w 21"/>
                  <a:gd name="connsiteY3" fmla="*/ 0 h 59"/>
                </a:gdLst>
                <a:ahLst/>
                <a:cxnLst>
                  <a:cxn ang="0">
                    <a:pos x="connsiteX0" y="connsiteY0"/>
                  </a:cxn>
                  <a:cxn ang="0">
                    <a:pos x="connsiteX1" y="connsiteY1"/>
                  </a:cxn>
                  <a:cxn ang="0">
                    <a:pos x="connsiteX2" y="connsiteY2"/>
                  </a:cxn>
                  <a:cxn ang="0">
                    <a:pos x="connsiteX3" y="connsiteY3"/>
                  </a:cxn>
                </a:cxnLst>
                <a:rect l="l" t="t" r="r" b="b"/>
                <a:pathLst>
                  <a:path w="21" h="59">
                    <a:moveTo>
                      <a:pt x="0" y="0"/>
                    </a:moveTo>
                    <a:cubicBezTo>
                      <a:pt x="21" y="21"/>
                      <a:pt x="21" y="38"/>
                      <a:pt x="21" y="60"/>
                    </a:cubicBezTo>
                    <a:cubicBezTo>
                      <a:pt x="21" y="38"/>
                      <a:pt x="21" y="26"/>
                      <a:pt x="0" y="0"/>
                    </a:cubicBezTo>
                    <a:lnTo>
                      <a:pt x="0" y="0"/>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039" name="Freeform 1038">
                <a:extLst>
                  <a:ext uri="{FF2B5EF4-FFF2-40B4-BE49-F238E27FC236}">
                    <a16:creationId xmlns:a16="http://schemas.microsoft.com/office/drawing/2014/main" id="{435384EC-4032-4829-4976-67C618D038CA}"/>
                  </a:ext>
                </a:extLst>
              </p:cNvPr>
              <p:cNvSpPr/>
              <p:nvPr/>
            </p:nvSpPr>
            <p:spPr>
              <a:xfrm>
                <a:off x="4821233" y="4687691"/>
                <a:ext cx="2032" cy="3213"/>
              </a:xfrm>
              <a:custGeom>
                <a:avLst/>
                <a:gdLst>
                  <a:gd name="connsiteX0" fmla="*/ 0 w 2032"/>
                  <a:gd name="connsiteY0" fmla="*/ 3214 h 3213"/>
                  <a:gd name="connsiteX1" fmla="*/ 2033 w 2032"/>
                  <a:gd name="connsiteY1" fmla="*/ 0 h 3213"/>
                  <a:gd name="connsiteX2" fmla="*/ 0 w 2032"/>
                  <a:gd name="connsiteY2" fmla="*/ 3214 h 3213"/>
                </a:gdLst>
                <a:ahLst/>
                <a:cxnLst>
                  <a:cxn ang="0">
                    <a:pos x="connsiteX0" y="connsiteY0"/>
                  </a:cxn>
                  <a:cxn ang="0">
                    <a:pos x="connsiteX1" y="connsiteY1"/>
                  </a:cxn>
                  <a:cxn ang="0">
                    <a:pos x="connsiteX2" y="connsiteY2"/>
                  </a:cxn>
                </a:cxnLst>
                <a:rect l="l" t="t" r="r" b="b"/>
                <a:pathLst>
                  <a:path w="2032" h="3213">
                    <a:moveTo>
                      <a:pt x="0" y="3214"/>
                    </a:moveTo>
                    <a:cubicBezTo>
                      <a:pt x="616" y="2110"/>
                      <a:pt x="1279" y="1001"/>
                      <a:pt x="2033" y="0"/>
                    </a:cubicBezTo>
                    <a:cubicBezTo>
                      <a:pt x="1279" y="1023"/>
                      <a:pt x="573" y="2062"/>
                      <a:pt x="0" y="3214"/>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grpSp>
          <p:nvGrpSpPr>
            <p:cNvPr id="16" name="Graphic 2398">
              <a:extLst>
                <a:ext uri="{FF2B5EF4-FFF2-40B4-BE49-F238E27FC236}">
                  <a16:creationId xmlns:a16="http://schemas.microsoft.com/office/drawing/2014/main" id="{B9E07B26-2ADE-6115-69A6-F9BF1D69CB74}"/>
                </a:ext>
              </a:extLst>
            </p:cNvPr>
            <p:cNvGrpSpPr/>
            <p:nvPr/>
          </p:nvGrpSpPr>
          <p:grpSpPr>
            <a:xfrm>
              <a:off x="4914453" y="4831421"/>
              <a:ext cx="29238" cy="83960"/>
              <a:chOff x="4914453" y="4831421"/>
              <a:chExt cx="29238" cy="83960"/>
            </a:xfrm>
            <a:grpFill/>
          </p:grpSpPr>
          <p:sp>
            <p:nvSpPr>
              <p:cNvPr id="1034" name="Freeform 1033">
                <a:extLst>
                  <a:ext uri="{FF2B5EF4-FFF2-40B4-BE49-F238E27FC236}">
                    <a16:creationId xmlns:a16="http://schemas.microsoft.com/office/drawing/2014/main" id="{8CDAA657-0454-900B-66A4-4E106D4BC41E}"/>
                  </a:ext>
                </a:extLst>
              </p:cNvPr>
              <p:cNvSpPr/>
              <p:nvPr/>
            </p:nvSpPr>
            <p:spPr>
              <a:xfrm>
                <a:off x="4943684" y="4831421"/>
                <a:ext cx="8" cy="13"/>
              </a:xfrm>
              <a:custGeom>
                <a:avLst/>
                <a:gdLst>
                  <a:gd name="connsiteX0" fmla="*/ 0 w 8"/>
                  <a:gd name="connsiteY0" fmla="*/ 13 h 13"/>
                  <a:gd name="connsiteX1" fmla="*/ 9 w 8"/>
                  <a:gd name="connsiteY1" fmla="*/ 13 h 13"/>
                  <a:gd name="connsiteX2" fmla="*/ 9 w 8"/>
                  <a:gd name="connsiteY2" fmla="*/ 0 h 13"/>
                </a:gdLst>
                <a:ahLst/>
                <a:cxnLst>
                  <a:cxn ang="0">
                    <a:pos x="connsiteX0" y="connsiteY0"/>
                  </a:cxn>
                  <a:cxn ang="0">
                    <a:pos x="connsiteX1" y="connsiteY1"/>
                  </a:cxn>
                  <a:cxn ang="0">
                    <a:pos x="connsiteX2" y="connsiteY2"/>
                  </a:cxn>
                </a:cxnLst>
                <a:rect l="l" t="t" r="r" b="b"/>
                <a:pathLst>
                  <a:path w="8" h="13">
                    <a:moveTo>
                      <a:pt x="0" y="13"/>
                    </a:moveTo>
                    <a:lnTo>
                      <a:pt x="9" y="13"/>
                    </a:lnTo>
                    <a:lnTo>
                      <a:pt x="9" y="0"/>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035" name="Freeform 1034">
                <a:extLst>
                  <a:ext uri="{FF2B5EF4-FFF2-40B4-BE49-F238E27FC236}">
                    <a16:creationId xmlns:a16="http://schemas.microsoft.com/office/drawing/2014/main" id="{221DFA79-3A19-6367-5E24-11B9FACF454D}"/>
                  </a:ext>
                </a:extLst>
              </p:cNvPr>
              <p:cNvSpPr/>
              <p:nvPr/>
            </p:nvSpPr>
            <p:spPr>
              <a:xfrm>
                <a:off x="4914453" y="4840758"/>
                <a:ext cx="19769" cy="37655"/>
              </a:xfrm>
              <a:custGeom>
                <a:avLst/>
                <a:gdLst>
                  <a:gd name="connsiteX0" fmla="*/ 12550 w 19769"/>
                  <a:gd name="connsiteY0" fmla="*/ 539 h 37655"/>
                  <a:gd name="connsiteX1" fmla="*/ 5049 w 19769"/>
                  <a:gd name="connsiteY1" fmla="*/ 8032 h 37655"/>
                  <a:gd name="connsiteX2" fmla="*/ 184 w 19769"/>
                  <a:gd name="connsiteY2" fmla="*/ 10253 h 37655"/>
                  <a:gd name="connsiteX3" fmla="*/ 128 w 19769"/>
                  <a:gd name="connsiteY3" fmla="*/ 10253 h 37655"/>
                  <a:gd name="connsiteX4" fmla="*/ 0 w 19769"/>
                  <a:gd name="connsiteY4" fmla="*/ 36710 h 37655"/>
                  <a:gd name="connsiteX5" fmla="*/ 2674 w 19769"/>
                  <a:gd name="connsiteY5" fmla="*/ 36997 h 37655"/>
                  <a:gd name="connsiteX6" fmla="*/ 13458 w 19769"/>
                  <a:gd name="connsiteY6" fmla="*/ 37656 h 37655"/>
                  <a:gd name="connsiteX7" fmla="*/ 11322 w 19769"/>
                  <a:gd name="connsiteY7" fmla="*/ 37219 h 37655"/>
                  <a:gd name="connsiteX8" fmla="*/ 10236 w 19769"/>
                  <a:gd name="connsiteY8" fmla="*/ 34836 h 37655"/>
                  <a:gd name="connsiteX9" fmla="*/ 17155 w 19769"/>
                  <a:gd name="connsiteY9" fmla="*/ 16376 h 37655"/>
                  <a:gd name="connsiteX10" fmla="*/ 18195 w 19769"/>
                  <a:gd name="connsiteY10" fmla="*/ 6230 h 37655"/>
                  <a:gd name="connsiteX11" fmla="*/ 19769 w 19769"/>
                  <a:gd name="connsiteY11" fmla="*/ 3436 h 37655"/>
                  <a:gd name="connsiteX12" fmla="*/ 12550 w 19769"/>
                  <a:gd name="connsiteY12" fmla="*/ 539 h 376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769" h="37655">
                    <a:moveTo>
                      <a:pt x="12550" y="539"/>
                    </a:moveTo>
                    <a:cubicBezTo>
                      <a:pt x="5434" y="-2461"/>
                      <a:pt x="9923" y="8032"/>
                      <a:pt x="5049" y="8032"/>
                    </a:cubicBezTo>
                    <a:cubicBezTo>
                      <a:pt x="184" y="8032"/>
                      <a:pt x="184" y="10253"/>
                      <a:pt x="184" y="10253"/>
                    </a:cubicBezTo>
                    <a:lnTo>
                      <a:pt x="128" y="10253"/>
                    </a:lnTo>
                    <a:lnTo>
                      <a:pt x="0" y="36710"/>
                    </a:lnTo>
                    <a:cubicBezTo>
                      <a:pt x="0" y="36710"/>
                      <a:pt x="1827" y="36860"/>
                      <a:pt x="2674" y="36997"/>
                    </a:cubicBezTo>
                    <a:cubicBezTo>
                      <a:pt x="3248" y="37087"/>
                      <a:pt x="9487" y="37455"/>
                      <a:pt x="13458" y="37656"/>
                    </a:cubicBezTo>
                    <a:cubicBezTo>
                      <a:pt x="12756" y="37493"/>
                      <a:pt x="12024" y="37369"/>
                      <a:pt x="11322" y="37219"/>
                    </a:cubicBezTo>
                    <a:cubicBezTo>
                      <a:pt x="9927" y="36894"/>
                      <a:pt x="9405" y="35636"/>
                      <a:pt x="10236" y="34836"/>
                    </a:cubicBezTo>
                    <a:cubicBezTo>
                      <a:pt x="15418" y="29736"/>
                      <a:pt x="17805" y="23775"/>
                      <a:pt x="17155" y="16376"/>
                    </a:cubicBezTo>
                    <a:cubicBezTo>
                      <a:pt x="16868" y="13056"/>
                      <a:pt x="17707" y="9602"/>
                      <a:pt x="18195" y="6230"/>
                    </a:cubicBezTo>
                    <a:cubicBezTo>
                      <a:pt x="18366" y="5049"/>
                      <a:pt x="18866" y="4014"/>
                      <a:pt x="19769" y="3436"/>
                    </a:cubicBezTo>
                    <a:cubicBezTo>
                      <a:pt x="17638" y="2606"/>
                      <a:pt x="15152" y="1643"/>
                      <a:pt x="12550" y="539"/>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grpSp>
          <p:nvGrpSpPr>
            <p:cNvPr id="17" name="Graphic 2398">
              <a:extLst>
                <a:ext uri="{FF2B5EF4-FFF2-40B4-BE49-F238E27FC236}">
                  <a16:creationId xmlns:a16="http://schemas.microsoft.com/office/drawing/2014/main" id="{1D215811-8D8E-0091-FA19-477B7A0996B3}"/>
                </a:ext>
              </a:extLst>
            </p:cNvPr>
            <p:cNvGrpSpPr/>
            <p:nvPr/>
          </p:nvGrpSpPr>
          <p:grpSpPr>
            <a:xfrm>
              <a:off x="4869805" y="4841160"/>
              <a:ext cx="60403" cy="127190"/>
              <a:chOff x="4869805" y="4841160"/>
              <a:chExt cx="60403" cy="127190"/>
            </a:xfrm>
            <a:grpFill/>
          </p:grpSpPr>
          <p:sp>
            <p:nvSpPr>
              <p:cNvPr id="1027" name="Freeform 1026">
                <a:extLst>
                  <a:ext uri="{FF2B5EF4-FFF2-40B4-BE49-F238E27FC236}">
                    <a16:creationId xmlns:a16="http://schemas.microsoft.com/office/drawing/2014/main" id="{3CB8787B-FB58-B73F-A5EC-5E6FDBD0DFF9}"/>
                  </a:ext>
                </a:extLst>
              </p:cNvPr>
              <p:cNvSpPr/>
              <p:nvPr/>
            </p:nvSpPr>
            <p:spPr>
              <a:xfrm>
                <a:off x="4922943" y="4841712"/>
                <a:ext cx="248" cy="363"/>
              </a:xfrm>
              <a:custGeom>
                <a:avLst/>
                <a:gdLst>
                  <a:gd name="connsiteX0" fmla="*/ 0 w 248"/>
                  <a:gd name="connsiteY0" fmla="*/ 364 h 363"/>
                  <a:gd name="connsiteX1" fmla="*/ 248 w 248"/>
                  <a:gd name="connsiteY1" fmla="*/ 0 h 363"/>
                  <a:gd name="connsiteX2" fmla="*/ 0 w 248"/>
                  <a:gd name="connsiteY2" fmla="*/ 364 h 363"/>
                </a:gdLst>
                <a:ahLst/>
                <a:cxnLst>
                  <a:cxn ang="0">
                    <a:pos x="connsiteX0" y="connsiteY0"/>
                  </a:cxn>
                  <a:cxn ang="0">
                    <a:pos x="connsiteX1" y="connsiteY1"/>
                  </a:cxn>
                  <a:cxn ang="0">
                    <a:pos x="connsiteX2" y="connsiteY2"/>
                  </a:cxn>
                </a:cxnLst>
                <a:rect l="l" t="t" r="r" b="b"/>
                <a:pathLst>
                  <a:path w="248" h="363">
                    <a:moveTo>
                      <a:pt x="0" y="364"/>
                    </a:moveTo>
                    <a:cubicBezTo>
                      <a:pt x="77" y="227"/>
                      <a:pt x="167" y="103"/>
                      <a:pt x="248" y="0"/>
                    </a:cubicBezTo>
                    <a:cubicBezTo>
                      <a:pt x="167" y="103"/>
                      <a:pt x="81" y="227"/>
                      <a:pt x="0" y="364"/>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028" name="Freeform 1027">
                <a:extLst>
                  <a:ext uri="{FF2B5EF4-FFF2-40B4-BE49-F238E27FC236}">
                    <a16:creationId xmlns:a16="http://schemas.microsoft.com/office/drawing/2014/main" id="{4316A971-2F26-18A7-2CE9-240809608292}"/>
                  </a:ext>
                </a:extLst>
              </p:cNvPr>
              <p:cNvSpPr/>
              <p:nvPr/>
            </p:nvSpPr>
            <p:spPr>
              <a:xfrm>
                <a:off x="4923632" y="4841160"/>
                <a:ext cx="21" cy="4279"/>
              </a:xfrm>
              <a:custGeom>
                <a:avLst/>
                <a:gdLst>
                  <a:gd name="connsiteX0" fmla="*/ 21 w 21"/>
                  <a:gd name="connsiteY0" fmla="*/ 0 h 4279"/>
                  <a:gd name="connsiteX1" fmla="*/ 9 w 21"/>
                  <a:gd name="connsiteY1" fmla="*/ 0 h 4279"/>
                  <a:gd name="connsiteX2" fmla="*/ 0 w 21"/>
                  <a:gd name="connsiteY2" fmla="*/ 0 h 4279"/>
                </a:gdLst>
                <a:ahLst/>
                <a:cxnLst>
                  <a:cxn ang="0">
                    <a:pos x="connsiteX0" y="connsiteY0"/>
                  </a:cxn>
                  <a:cxn ang="0">
                    <a:pos x="connsiteX1" y="connsiteY1"/>
                  </a:cxn>
                  <a:cxn ang="0">
                    <a:pos x="connsiteX2" y="connsiteY2"/>
                  </a:cxn>
                </a:cxnLst>
                <a:rect l="l" t="t" r="r" b="b"/>
                <a:pathLst>
                  <a:path w="21" h="4279">
                    <a:moveTo>
                      <a:pt x="21" y="0"/>
                    </a:moveTo>
                    <a:lnTo>
                      <a:pt x="9" y="0"/>
                    </a:lnTo>
                    <a:lnTo>
                      <a:pt x="0" y="0"/>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029" name="Freeform 1028">
                <a:extLst>
                  <a:ext uri="{FF2B5EF4-FFF2-40B4-BE49-F238E27FC236}">
                    <a16:creationId xmlns:a16="http://schemas.microsoft.com/office/drawing/2014/main" id="{A98B1873-F681-E7CC-39B9-8D969B88A760}"/>
                  </a:ext>
                </a:extLst>
              </p:cNvPr>
              <p:cNvSpPr/>
              <p:nvPr/>
            </p:nvSpPr>
            <p:spPr>
              <a:xfrm>
                <a:off x="4922605" y="4842970"/>
                <a:ext cx="34" cy="158"/>
              </a:xfrm>
              <a:custGeom>
                <a:avLst/>
                <a:gdLst>
                  <a:gd name="connsiteX0" fmla="*/ 0 w 34"/>
                  <a:gd name="connsiteY0" fmla="*/ 158 h 158"/>
                  <a:gd name="connsiteX1" fmla="*/ 34 w 34"/>
                  <a:gd name="connsiteY1" fmla="*/ 0 h 158"/>
                  <a:gd name="connsiteX2" fmla="*/ 0 w 34"/>
                  <a:gd name="connsiteY2" fmla="*/ 158 h 158"/>
                </a:gdLst>
                <a:ahLst/>
                <a:cxnLst>
                  <a:cxn ang="0">
                    <a:pos x="connsiteX0" y="connsiteY0"/>
                  </a:cxn>
                  <a:cxn ang="0">
                    <a:pos x="connsiteX1" y="connsiteY1"/>
                  </a:cxn>
                  <a:cxn ang="0">
                    <a:pos x="connsiteX2" y="connsiteY2"/>
                  </a:cxn>
                </a:cxnLst>
                <a:rect l="l" t="t" r="r" b="b"/>
                <a:pathLst>
                  <a:path w="34" h="158">
                    <a:moveTo>
                      <a:pt x="0" y="158"/>
                    </a:moveTo>
                    <a:cubicBezTo>
                      <a:pt x="4" y="90"/>
                      <a:pt x="13" y="43"/>
                      <a:pt x="34" y="0"/>
                    </a:cubicBezTo>
                    <a:cubicBezTo>
                      <a:pt x="17" y="43"/>
                      <a:pt x="4" y="90"/>
                      <a:pt x="0" y="158"/>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030" name="Freeform 1029">
                <a:extLst>
                  <a:ext uri="{FF2B5EF4-FFF2-40B4-BE49-F238E27FC236}">
                    <a16:creationId xmlns:a16="http://schemas.microsoft.com/office/drawing/2014/main" id="{656E88B2-E918-4283-B6BB-430B47A050BD}"/>
                  </a:ext>
                </a:extLst>
              </p:cNvPr>
              <p:cNvSpPr/>
              <p:nvPr/>
            </p:nvSpPr>
            <p:spPr>
              <a:xfrm>
                <a:off x="4926854" y="4841254"/>
                <a:ext cx="149" cy="42"/>
              </a:xfrm>
              <a:custGeom>
                <a:avLst/>
                <a:gdLst>
                  <a:gd name="connsiteX0" fmla="*/ 150 w 149"/>
                  <a:gd name="connsiteY0" fmla="*/ 43 h 42"/>
                  <a:gd name="connsiteX1" fmla="*/ 13 w 149"/>
                  <a:gd name="connsiteY1" fmla="*/ 0 h 42"/>
                  <a:gd name="connsiteX2" fmla="*/ 0 w 149"/>
                  <a:gd name="connsiteY2" fmla="*/ 0 h 42"/>
                  <a:gd name="connsiteX3" fmla="*/ 150 w 149"/>
                  <a:gd name="connsiteY3" fmla="*/ 43 h 42"/>
                </a:gdLst>
                <a:ahLst/>
                <a:cxnLst>
                  <a:cxn ang="0">
                    <a:pos x="connsiteX0" y="connsiteY0"/>
                  </a:cxn>
                  <a:cxn ang="0">
                    <a:pos x="connsiteX1" y="connsiteY1"/>
                  </a:cxn>
                  <a:cxn ang="0">
                    <a:pos x="connsiteX2" y="connsiteY2"/>
                  </a:cxn>
                  <a:cxn ang="0">
                    <a:pos x="connsiteX3" y="connsiteY3"/>
                  </a:cxn>
                </a:cxnLst>
                <a:rect l="l" t="t" r="r" b="b"/>
                <a:pathLst>
                  <a:path w="149" h="42">
                    <a:moveTo>
                      <a:pt x="150" y="43"/>
                    </a:moveTo>
                    <a:cubicBezTo>
                      <a:pt x="90" y="21"/>
                      <a:pt x="60" y="21"/>
                      <a:pt x="13" y="0"/>
                    </a:cubicBezTo>
                    <a:lnTo>
                      <a:pt x="0" y="0"/>
                    </a:lnTo>
                    <a:cubicBezTo>
                      <a:pt x="56" y="21"/>
                      <a:pt x="86" y="21"/>
                      <a:pt x="150" y="43"/>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031" name="Freeform 1030">
                <a:extLst>
                  <a:ext uri="{FF2B5EF4-FFF2-40B4-BE49-F238E27FC236}">
                    <a16:creationId xmlns:a16="http://schemas.microsoft.com/office/drawing/2014/main" id="{D608B8C4-7AAC-07EF-F52B-22648CDA4E5F}"/>
                  </a:ext>
                </a:extLst>
              </p:cNvPr>
              <p:cNvSpPr/>
              <p:nvPr/>
            </p:nvSpPr>
            <p:spPr>
              <a:xfrm>
                <a:off x="4921651" y="4847035"/>
                <a:ext cx="124" cy="286"/>
              </a:xfrm>
              <a:custGeom>
                <a:avLst/>
                <a:gdLst>
                  <a:gd name="connsiteX0" fmla="*/ 0 w 124"/>
                  <a:gd name="connsiteY0" fmla="*/ 287 h 286"/>
                  <a:gd name="connsiteX1" fmla="*/ 124 w 124"/>
                  <a:gd name="connsiteY1" fmla="*/ 0 h 286"/>
                  <a:gd name="connsiteX2" fmla="*/ 0 w 124"/>
                  <a:gd name="connsiteY2" fmla="*/ 287 h 286"/>
                </a:gdLst>
                <a:ahLst/>
                <a:cxnLst>
                  <a:cxn ang="0">
                    <a:pos x="connsiteX0" y="connsiteY0"/>
                  </a:cxn>
                  <a:cxn ang="0">
                    <a:pos x="connsiteX1" y="connsiteY1"/>
                  </a:cxn>
                  <a:cxn ang="0">
                    <a:pos x="connsiteX2" y="connsiteY2"/>
                  </a:cxn>
                </a:cxnLst>
                <a:rect l="l" t="t" r="r" b="b"/>
                <a:pathLst>
                  <a:path w="124" h="286">
                    <a:moveTo>
                      <a:pt x="0" y="287"/>
                    </a:moveTo>
                    <a:cubicBezTo>
                      <a:pt x="39" y="188"/>
                      <a:pt x="90" y="81"/>
                      <a:pt x="124" y="0"/>
                    </a:cubicBezTo>
                    <a:cubicBezTo>
                      <a:pt x="90" y="85"/>
                      <a:pt x="39" y="188"/>
                      <a:pt x="0" y="287"/>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032" name="Freeform 1031">
                <a:extLst>
                  <a:ext uri="{FF2B5EF4-FFF2-40B4-BE49-F238E27FC236}">
                    <a16:creationId xmlns:a16="http://schemas.microsoft.com/office/drawing/2014/main" id="{784A6844-519B-8337-C3B6-72CA54332D31}"/>
                  </a:ext>
                </a:extLst>
              </p:cNvPr>
              <p:cNvSpPr/>
              <p:nvPr/>
            </p:nvSpPr>
            <p:spPr>
              <a:xfrm>
                <a:off x="4869805" y="4851015"/>
                <a:ext cx="60403" cy="61332"/>
              </a:xfrm>
              <a:custGeom>
                <a:avLst/>
                <a:gdLst>
                  <a:gd name="connsiteX0" fmla="*/ 55966 w 60403"/>
                  <a:gd name="connsiteY0" fmla="*/ 26967 h 61332"/>
                  <a:gd name="connsiteX1" fmla="*/ 58101 w 60403"/>
                  <a:gd name="connsiteY1" fmla="*/ 27403 h 61332"/>
                  <a:gd name="connsiteX2" fmla="*/ 47318 w 60403"/>
                  <a:gd name="connsiteY2" fmla="*/ 26744 h 61332"/>
                  <a:gd name="connsiteX3" fmla="*/ 44644 w 60403"/>
                  <a:gd name="connsiteY3" fmla="*/ 26457 h 61332"/>
                  <a:gd name="connsiteX4" fmla="*/ 44772 w 60403"/>
                  <a:gd name="connsiteY4" fmla="*/ 0 h 61332"/>
                  <a:gd name="connsiteX5" fmla="*/ 20484 w 60403"/>
                  <a:gd name="connsiteY5" fmla="*/ 389 h 61332"/>
                  <a:gd name="connsiteX6" fmla="*/ 15995 w 60403"/>
                  <a:gd name="connsiteY6" fmla="*/ 7886 h 61332"/>
                  <a:gd name="connsiteX7" fmla="*/ 22735 w 60403"/>
                  <a:gd name="connsiteY7" fmla="*/ 16855 h 61332"/>
                  <a:gd name="connsiteX8" fmla="*/ 29106 w 60403"/>
                  <a:gd name="connsiteY8" fmla="*/ 22106 h 61332"/>
                  <a:gd name="connsiteX9" fmla="*/ 14870 w 60403"/>
                  <a:gd name="connsiteY9" fmla="*/ 24352 h 61332"/>
                  <a:gd name="connsiteX10" fmla="*/ 3637 w 60403"/>
                  <a:gd name="connsiteY10" fmla="*/ 33719 h 61332"/>
                  <a:gd name="connsiteX11" fmla="*/ 2516 w 60403"/>
                  <a:gd name="connsiteY11" fmla="*/ 44952 h 61332"/>
                  <a:gd name="connsiteX12" fmla="*/ 0 w 60403"/>
                  <a:gd name="connsiteY12" fmla="*/ 48037 h 61332"/>
                  <a:gd name="connsiteX13" fmla="*/ 3791 w 60403"/>
                  <a:gd name="connsiteY13" fmla="*/ 52192 h 61332"/>
                  <a:gd name="connsiteX14" fmla="*/ 17052 w 60403"/>
                  <a:gd name="connsiteY14" fmla="*/ 59261 h 61332"/>
                  <a:gd name="connsiteX15" fmla="*/ 27848 w 60403"/>
                  <a:gd name="connsiteY15" fmla="*/ 61332 h 61332"/>
                  <a:gd name="connsiteX16" fmla="*/ 29611 w 60403"/>
                  <a:gd name="connsiteY16" fmla="*/ 57913 h 61332"/>
                  <a:gd name="connsiteX17" fmla="*/ 34258 w 60403"/>
                  <a:gd name="connsiteY17" fmla="*/ 54267 h 61332"/>
                  <a:gd name="connsiteX18" fmla="*/ 38747 w 60403"/>
                  <a:gd name="connsiteY18" fmla="*/ 51725 h 61332"/>
                  <a:gd name="connsiteX19" fmla="*/ 43244 w 60403"/>
                  <a:gd name="connsiteY19" fmla="*/ 46822 h 61332"/>
                  <a:gd name="connsiteX20" fmla="*/ 44502 w 60403"/>
                  <a:gd name="connsiteY20" fmla="*/ 40921 h 61332"/>
                  <a:gd name="connsiteX21" fmla="*/ 50549 w 60403"/>
                  <a:gd name="connsiteY21" fmla="*/ 36423 h 61332"/>
                  <a:gd name="connsiteX22" fmla="*/ 55735 w 60403"/>
                  <a:gd name="connsiteY22" fmla="*/ 32500 h 61332"/>
                  <a:gd name="connsiteX23" fmla="*/ 60100 w 60403"/>
                  <a:gd name="connsiteY23" fmla="*/ 29410 h 61332"/>
                  <a:gd name="connsiteX24" fmla="*/ 60403 w 60403"/>
                  <a:gd name="connsiteY24" fmla="*/ 27857 h 61332"/>
                  <a:gd name="connsiteX25" fmla="*/ 55966 w 60403"/>
                  <a:gd name="connsiteY25" fmla="*/ 26967 h 613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60403" h="61332">
                    <a:moveTo>
                      <a:pt x="55966" y="26967"/>
                    </a:moveTo>
                    <a:cubicBezTo>
                      <a:pt x="56668" y="27116"/>
                      <a:pt x="57400" y="27240"/>
                      <a:pt x="58101" y="27403"/>
                    </a:cubicBezTo>
                    <a:cubicBezTo>
                      <a:pt x="54130" y="27198"/>
                      <a:pt x="47896" y="26830"/>
                      <a:pt x="47318" y="26744"/>
                    </a:cubicBezTo>
                    <a:cubicBezTo>
                      <a:pt x="46471" y="26607"/>
                      <a:pt x="44644" y="26457"/>
                      <a:pt x="44644" y="26457"/>
                    </a:cubicBezTo>
                    <a:lnTo>
                      <a:pt x="44772" y="0"/>
                    </a:lnTo>
                    <a:lnTo>
                      <a:pt x="20484" y="389"/>
                    </a:lnTo>
                    <a:cubicBezTo>
                      <a:pt x="20856" y="6012"/>
                      <a:pt x="18605" y="6363"/>
                      <a:pt x="15995" y="7886"/>
                    </a:cubicBezTo>
                    <a:cubicBezTo>
                      <a:pt x="13372" y="9384"/>
                      <a:pt x="21982" y="13860"/>
                      <a:pt x="22735" y="16855"/>
                    </a:cubicBezTo>
                    <a:cubicBezTo>
                      <a:pt x="23492" y="19855"/>
                      <a:pt x="28353" y="18729"/>
                      <a:pt x="29106" y="22106"/>
                    </a:cubicBezTo>
                    <a:cubicBezTo>
                      <a:pt x="29859" y="25482"/>
                      <a:pt x="24981" y="23620"/>
                      <a:pt x="14870" y="24352"/>
                    </a:cubicBezTo>
                    <a:cubicBezTo>
                      <a:pt x="4763" y="25097"/>
                      <a:pt x="7377" y="29218"/>
                      <a:pt x="3637" y="33719"/>
                    </a:cubicBezTo>
                    <a:cubicBezTo>
                      <a:pt x="-103" y="38221"/>
                      <a:pt x="2516" y="42714"/>
                      <a:pt x="2516" y="44952"/>
                    </a:cubicBezTo>
                    <a:cubicBezTo>
                      <a:pt x="2516" y="45593"/>
                      <a:pt x="1451" y="46758"/>
                      <a:pt x="0" y="48037"/>
                    </a:cubicBezTo>
                    <a:cubicBezTo>
                      <a:pt x="1296" y="49368"/>
                      <a:pt x="2614" y="50703"/>
                      <a:pt x="3791" y="52192"/>
                    </a:cubicBezTo>
                    <a:cubicBezTo>
                      <a:pt x="7060" y="56278"/>
                      <a:pt x="11737" y="58833"/>
                      <a:pt x="17052" y="59261"/>
                    </a:cubicBezTo>
                    <a:cubicBezTo>
                      <a:pt x="20771" y="59573"/>
                      <a:pt x="24331" y="60352"/>
                      <a:pt x="27848" y="61332"/>
                    </a:cubicBezTo>
                    <a:cubicBezTo>
                      <a:pt x="28648" y="60262"/>
                      <a:pt x="29401" y="59094"/>
                      <a:pt x="29611" y="57913"/>
                    </a:cubicBezTo>
                    <a:cubicBezTo>
                      <a:pt x="30185" y="54969"/>
                      <a:pt x="32149" y="54687"/>
                      <a:pt x="34258" y="54267"/>
                    </a:cubicBezTo>
                    <a:cubicBezTo>
                      <a:pt x="36368" y="53857"/>
                      <a:pt x="36916" y="53857"/>
                      <a:pt x="38747" y="51725"/>
                    </a:cubicBezTo>
                    <a:cubicBezTo>
                      <a:pt x="40574" y="49637"/>
                      <a:pt x="42958" y="49060"/>
                      <a:pt x="43244" y="46822"/>
                    </a:cubicBezTo>
                    <a:cubicBezTo>
                      <a:pt x="43522" y="44584"/>
                      <a:pt x="41704" y="43167"/>
                      <a:pt x="44502" y="40921"/>
                    </a:cubicBezTo>
                    <a:cubicBezTo>
                      <a:pt x="47318" y="38674"/>
                      <a:pt x="49004" y="36282"/>
                      <a:pt x="50549" y="36423"/>
                    </a:cubicBezTo>
                    <a:cubicBezTo>
                      <a:pt x="52093" y="36573"/>
                      <a:pt x="53219" y="36714"/>
                      <a:pt x="55735" y="32500"/>
                    </a:cubicBezTo>
                    <a:cubicBezTo>
                      <a:pt x="58268" y="28285"/>
                      <a:pt x="60938" y="31652"/>
                      <a:pt x="60100" y="29410"/>
                    </a:cubicBezTo>
                    <a:cubicBezTo>
                      <a:pt x="60014" y="29200"/>
                      <a:pt x="60160" y="28601"/>
                      <a:pt x="60403" y="27857"/>
                    </a:cubicBezTo>
                    <a:cubicBezTo>
                      <a:pt x="58919" y="27617"/>
                      <a:pt x="57430" y="27288"/>
                      <a:pt x="55966" y="26967"/>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033" name="Freeform 1032">
                <a:extLst>
                  <a:ext uri="{FF2B5EF4-FFF2-40B4-BE49-F238E27FC236}">
                    <a16:creationId xmlns:a16="http://schemas.microsoft.com/office/drawing/2014/main" id="{A64C666A-6BBB-1E67-1FE4-20871C4F1CED}"/>
                  </a:ext>
                </a:extLst>
              </p:cNvPr>
              <p:cNvSpPr/>
              <p:nvPr/>
            </p:nvSpPr>
            <p:spPr>
              <a:xfrm>
                <a:off x="4920816" y="4848144"/>
                <a:ext cx="261" cy="226"/>
              </a:xfrm>
              <a:custGeom>
                <a:avLst/>
                <a:gdLst>
                  <a:gd name="connsiteX0" fmla="*/ 261 w 261"/>
                  <a:gd name="connsiteY0" fmla="*/ 0 h 226"/>
                  <a:gd name="connsiteX1" fmla="*/ 0 w 261"/>
                  <a:gd name="connsiteY1" fmla="*/ 227 h 226"/>
                  <a:gd name="connsiteX2" fmla="*/ 261 w 261"/>
                  <a:gd name="connsiteY2" fmla="*/ 0 h 226"/>
                </a:gdLst>
                <a:ahLst/>
                <a:cxnLst>
                  <a:cxn ang="0">
                    <a:pos x="connsiteX0" y="connsiteY0"/>
                  </a:cxn>
                  <a:cxn ang="0">
                    <a:pos x="connsiteX1" y="connsiteY1"/>
                  </a:cxn>
                  <a:cxn ang="0">
                    <a:pos x="connsiteX2" y="connsiteY2"/>
                  </a:cxn>
                </a:cxnLst>
                <a:rect l="l" t="t" r="r" b="b"/>
                <a:pathLst>
                  <a:path w="261" h="226">
                    <a:moveTo>
                      <a:pt x="261" y="0"/>
                    </a:moveTo>
                    <a:cubicBezTo>
                      <a:pt x="184" y="68"/>
                      <a:pt x="103" y="171"/>
                      <a:pt x="0" y="227"/>
                    </a:cubicBezTo>
                    <a:cubicBezTo>
                      <a:pt x="103" y="171"/>
                      <a:pt x="184" y="68"/>
                      <a:pt x="261" y="0"/>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sp>
          <p:nvSpPr>
            <p:cNvPr id="18" name="Freeform 17">
              <a:extLst>
                <a:ext uri="{FF2B5EF4-FFF2-40B4-BE49-F238E27FC236}">
                  <a16:creationId xmlns:a16="http://schemas.microsoft.com/office/drawing/2014/main" id="{7B5DC75F-3380-6DA9-C2B5-1FDC27082EF0}"/>
                </a:ext>
              </a:extLst>
            </p:cNvPr>
            <p:cNvSpPr/>
            <p:nvPr/>
          </p:nvSpPr>
          <p:spPr>
            <a:xfrm>
              <a:off x="4982914" y="4766225"/>
              <a:ext cx="154286" cy="55219"/>
            </a:xfrm>
            <a:custGeom>
              <a:avLst/>
              <a:gdLst>
                <a:gd name="connsiteX0" fmla="*/ 26372 w 154286"/>
                <a:gd name="connsiteY0" fmla="*/ 23560 h 55219"/>
                <a:gd name="connsiteX1" fmla="*/ 27502 w 154286"/>
                <a:gd name="connsiteY1" fmla="*/ 26380 h 55219"/>
                <a:gd name="connsiteX2" fmla="*/ 30314 w 154286"/>
                <a:gd name="connsiteY2" fmla="*/ 25314 h 55219"/>
                <a:gd name="connsiteX3" fmla="*/ 29090 w 154286"/>
                <a:gd name="connsiteY3" fmla="*/ 22401 h 55219"/>
                <a:gd name="connsiteX4" fmla="*/ 26372 w 154286"/>
                <a:gd name="connsiteY4" fmla="*/ 23560 h 55219"/>
                <a:gd name="connsiteX5" fmla="*/ 139721 w 154286"/>
                <a:gd name="connsiteY5" fmla="*/ 40133 h 55219"/>
                <a:gd name="connsiteX6" fmla="*/ 105638 w 154286"/>
                <a:gd name="connsiteY6" fmla="*/ 24818 h 55219"/>
                <a:gd name="connsiteX7" fmla="*/ 94893 w 154286"/>
                <a:gd name="connsiteY7" fmla="*/ 19769 h 55219"/>
                <a:gd name="connsiteX8" fmla="*/ 82664 w 154286"/>
                <a:gd name="connsiteY8" fmla="*/ 13894 h 55219"/>
                <a:gd name="connsiteX9" fmla="*/ 76733 w 154286"/>
                <a:gd name="connsiteY9" fmla="*/ 10744 h 55219"/>
                <a:gd name="connsiteX10" fmla="*/ 59587 w 154286"/>
                <a:gd name="connsiteY10" fmla="*/ 4510 h 55219"/>
                <a:gd name="connsiteX11" fmla="*/ 46510 w 154286"/>
                <a:gd name="connsiteY11" fmla="*/ 1626 h 55219"/>
                <a:gd name="connsiteX12" fmla="*/ 38307 w 154286"/>
                <a:gd name="connsiteY12" fmla="*/ 231 h 55219"/>
                <a:gd name="connsiteX13" fmla="*/ 15234 w 154286"/>
                <a:gd name="connsiteY13" fmla="*/ 6050 h 55219"/>
                <a:gd name="connsiteX14" fmla="*/ 0 w 154286"/>
                <a:gd name="connsiteY14" fmla="*/ 21493 h 55219"/>
                <a:gd name="connsiteX15" fmla="*/ 1147 w 154286"/>
                <a:gd name="connsiteY15" fmla="*/ 22452 h 55219"/>
                <a:gd name="connsiteX16" fmla="*/ 7724 w 154286"/>
                <a:gd name="connsiteY16" fmla="*/ 21848 h 55219"/>
                <a:gd name="connsiteX17" fmla="*/ 32479 w 154286"/>
                <a:gd name="connsiteY17" fmla="*/ 11044 h 55219"/>
                <a:gd name="connsiteX18" fmla="*/ 38388 w 154286"/>
                <a:gd name="connsiteY18" fmla="*/ 12764 h 55219"/>
                <a:gd name="connsiteX19" fmla="*/ 44657 w 154286"/>
                <a:gd name="connsiteY19" fmla="*/ 17886 h 55219"/>
                <a:gd name="connsiteX20" fmla="*/ 56364 w 154286"/>
                <a:gd name="connsiteY20" fmla="*/ 20184 h 55219"/>
                <a:gd name="connsiteX21" fmla="*/ 64443 w 154286"/>
                <a:gd name="connsiteY21" fmla="*/ 22567 h 55219"/>
                <a:gd name="connsiteX22" fmla="*/ 80687 w 154286"/>
                <a:gd name="connsiteY22" fmla="*/ 27313 h 55219"/>
                <a:gd name="connsiteX23" fmla="*/ 87170 w 154286"/>
                <a:gd name="connsiteY23" fmla="*/ 32118 h 55219"/>
                <a:gd name="connsiteX24" fmla="*/ 100341 w 154286"/>
                <a:gd name="connsiteY24" fmla="*/ 41481 h 55219"/>
                <a:gd name="connsiteX25" fmla="*/ 101881 w 154286"/>
                <a:gd name="connsiteY25" fmla="*/ 42114 h 55219"/>
                <a:gd name="connsiteX26" fmla="*/ 102930 w 154286"/>
                <a:gd name="connsiteY26" fmla="*/ 46304 h 55219"/>
                <a:gd name="connsiteX27" fmla="*/ 101145 w 154286"/>
                <a:gd name="connsiteY27" fmla="*/ 49188 h 55219"/>
                <a:gd name="connsiteX28" fmla="*/ 103507 w 154286"/>
                <a:gd name="connsiteY28" fmla="*/ 54160 h 55219"/>
                <a:gd name="connsiteX29" fmla="*/ 118296 w 154286"/>
                <a:gd name="connsiteY29" fmla="*/ 54216 h 55219"/>
                <a:gd name="connsiteX30" fmla="*/ 143760 w 154286"/>
                <a:gd name="connsiteY30" fmla="*/ 50330 h 55219"/>
                <a:gd name="connsiteX31" fmla="*/ 144706 w 154286"/>
                <a:gd name="connsiteY31" fmla="*/ 44566 h 55219"/>
                <a:gd name="connsiteX32" fmla="*/ 139721 w 154286"/>
                <a:gd name="connsiteY32" fmla="*/ 40133 h 55219"/>
                <a:gd name="connsiteX33" fmla="*/ 150757 w 154286"/>
                <a:gd name="connsiteY33" fmla="*/ 11288 h 55219"/>
                <a:gd name="connsiteX34" fmla="*/ 151061 w 154286"/>
                <a:gd name="connsiteY34" fmla="*/ 12657 h 55219"/>
                <a:gd name="connsiteX35" fmla="*/ 153709 w 154286"/>
                <a:gd name="connsiteY35" fmla="*/ 13149 h 55219"/>
                <a:gd name="connsiteX36" fmla="*/ 154287 w 154286"/>
                <a:gd name="connsiteY36" fmla="*/ 12447 h 55219"/>
                <a:gd name="connsiteX37" fmla="*/ 150757 w 154286"/>
                <a:gd name="connsiteY37" fmla="*/ 11288 h 55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54286" h="55219">
                  <a:moveTo>
                    <a:pt x="26372" y="23560"/>
                  </a:moveTo>
                  <a:cubicBezTo>
                    <a:pt x="25885" y="24784"/>
                    <a:pt x="26295" y="25820"/>
                    <a:pt x="27502" y="26380"/>
                  </a:cubicBezTo>
                  <a:cubicBezTo>
                    <a:pt x="28722" y="26958"/>
                    <a:pt x="29672" y="26564"/>
                    <a:pt x="30314" y="25314"/>
                  </a:cubicBezTo>
                  <a:cubicBezTo>
                    <a:pt x="29928" y="24305"/>
                    <a:pt x="29830" y="22927"/>
                    <a:pt x="29090" y="22401"/>
                  </a:cubicBezTo>
                  <a:cubicBezTo>
                    <a:pt x="28054" y="21635"/>
                    <a:pt x="26873" y="22285"/>
                    <a:pt x="26372" y="23560"/>
                  </a:cubicBezTo>
                  <a:close/>
                  <a:moveTo>
                    <a:pt x="139721" y="40133"/>
                  </a:moveTo>
                  <a:cubicBezTo>
                    <a:pt x="128390" y="34981"/>
                    <a:pt x="117406" y="29007"/>
                    <a:pt x="105638" y="24818"/>
                  </a:cubicBezTo>
                  <a:cubicBezTo>
                    <a:pt x="101920" y="23505"/>
                    <a:pt x="98231" y="21827"/>
                    <a:pt x="94893" y="19769"/>
                  </a:cubicBezTo>
                  <a:cubicBezTo>
                    <a:pt x="91008" y="17347"/>
                    <a:pt x="87105" y="15169"/>
                    <a:pt x="82664" y="13894"/>
                  </a:cubicBezTo>
                  <a:cubicBezTo>
                    <a:pt x="80546" y="13286"/>
                    <a:pt x="78226" y="12276"/>
                    <a:pt x="76733" y="10744"/>
                  </a:cubicBezTo>
                  <a:cubicBezTo>
                    <a:pt x="71966" y="5828"/>
                    <a:pt x="65881" y="4403"/>
                    <a:pt x="59587" y="4510"/>
                  </a:cubicBezTo>
                  <a:cubicBezTo>
                    <a:pt x="54820" y="4595"/>
                    <a:pt x="50737" y="3483"/>
                    <a:pt x="46510" y="1626"/>
                  </a:cubicBezTo>
                  <a:cubicBezTo>
                    <a:pt x="44006" y="526"/>
                    <a:pt x="40750" y="-463"/>
                    <a:pt x="38307" y="231"/>
                  </a:cubicBezTo>
                  <a:cubicBezTo>
                    <a:pt x="30669" y="2336"/>
                    <a:pt x="22675" y="2738"/>
                    <a:pt x="15234" y="6050"/>
                  </a:cubicBezTo>
                  <a:cubicBezTo>
                    <a:pt x="7912" y="9328"/>
                    <a:pt x="4583" y="15896"/>
                    <a:pt x="0" y="21493"/>
                  </a:cubicBezTo>
                  <a:cubicBezTo>
                    <a:pt x="-21" y="21515"/>
                    <a:pt x="741" y="22469"/>
                    <a:pt x="1147" y="22452"/>
                  </a:cubicBezTo>
                  <a:cubicBezTo>
                    <a:pt x="3355" y="22375"/>
                    <a:pt x="5948" y="22816"/>
                    <a:pt x="7724" y="21848"/>
                  </a:cubicBezTo>
                  <a:cubicBezTo>
                    <a:pt x="15628" y="17428"/>
                    <a:pt x="24986" y="16376"/>
                    <a:pt x="32479" y="11044"/>
                  </a:cubicBezTo>
                  <a:cubicBezTo>
                    <a:pt x="33942" y="9966"/>
                    <a:pt x="37477" y="10911"/>
                    <a:pt x="38388" y="12764"/>
                  </a:cubicBezTo>
                  <a:cubicBezTo>
                    <a:pt x="39762" y="15554"/>
                    <a:pt x="41687" y="17291"/>
                    <a:pt x="44657" y="17886"/>
                  </a:cubicBezTo>
                  <a:cubicBezTo>
                    <a:pt x="48559" y="18674"/>
                    <a:pt x="52501" y="19319"/>
                    <a:pt x="56364" y="20184"/>
                  </a:cubicBezTo>
                  <a:cubicBezTo>
                    <a:pt x="59112" y="20800"/>
                    <a:pt x="62051" y="21254"/>
                    <a:pt x="64443" y="22567"/>
                  </a:cubicBezTo>
                  <a:cubicBezTo>
                    <a:pt x="69565" y="25387"/>
                    <a:pt x="75000" y="26688"/>
                    <a:pt x="80687" y="27313"/>
                  </a:cubicBezTo>
                  <a:cubicBezTo>
                    <a:pt x="83806" y="27668"/>
                    <a:pt x="85989" y="29363"/>
                    <a:pt x="87170" y="32118"/>
                  </a:cubicBezTo>
                  <a:cubicBezTo>
                    <a:pt x="89660" y="38002"/>
                    <a:pt x="94222" y="40762"/>
                    <a:pt x="100341" y="41481"/>
                  </a:cubicBezTo>
                  <a:cubicBezTo>
                    <a:pt x="100876" y="41549"/>
                    <a:pt x="101363" y="41939"/>
                    <a:pt x="101881" y="42114"/>
                  </a:cubicBezTo>
                  <a:cubicBezTo>
                    <a:pt x="103554" y="42782"/>
                    <a:pt x="103965" y="44327"/>
                    <a:pt x="102930" y="46304"/>
                  </a:cubicBezTo>
                  <a:cubicBezTo>
                    <a:pt x="102390" y="47283"/>
                    <a:pt x="101727" y="48212"/>
                    <a:pt x="101145" y="49188"/>
                  </a:cubicBezTo>
                  <a:cubicBezTo>
                    <a:pt x="99750" y="51498"/>
                    <a:pt x="100824" y="54036"/>
                    <a:pt x="103507" y="54160"/>
                  </a:cubicBezTo>
                  <a:cubicBezTo>
                    <a:pt x="107487" y="54361"/>
                    <a:pt x="111449" y="54216"/>
                    <a:pt x="118296" y="54216"/>
                  </a:cubicBezTo>
                  <a:cubicBezTo>
                    <a:pt x="125455" y="57232"/>
                    <a:pt x="134471" y="52714"/>
                    <a:pt x="143760" y="50330"/>
                  </a:cubicBezTo>
                  <a:cubicBezTo>
                    <a:pt x="145776" y="49817"/>
                    <a:pt x="146388" y="46393"/>
                    <a:pt x="144706" y="44566"/>
                  </a:cubicBezTo>
                  <a:cubicBezTo>
                    <a:pt x="143187" y="42940"/>
                    <a:pt x="141659" y="41010"/>
                    <a:pt x="139721" y="40133"/>
                  </a:cubicBezTo>
                  <a:close/>
                  <a:moveTo>
                    <a:pt x="150757" y="11288"/>
                  </a:moveTo>
                  <a:cubicBezTo>
                    <a:pt x="150838" y="11763"/>
                    <a:pt x="150877" y="12238"/>
                    <a:pt x="151061" y="12657"/>
                  </a:cubicBezTo>
                  <a:cubicBezTo>
                    <a:pt x="151613" y="13872"/>
                    <a:pt x="152652" y="14001"/>
                    <a:pt x="153709" y="13149"/>
                  </a:cubicBezTo>
                  <a:cubicBezTo>
                    <a:pt x="153940" y="12956"/>
                    <a:pt x="154095" y="12691"/>
                    <a:pt x="154287" y="12447"/>
                  </a:cubicBezTo>
                  <a:lnTo>
                    <a:pt x="150757" y="11288"/>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9" name="Freeform 18">
              <a:extLst>
                <a:ext uri="{FF2B5EF4-FFF2-40B4-BE49-F238E27FC236}">
                  <a16:creationId xmlns:a16="http://schemas.microsoft.com/office/drawing/2014/main" id="{11D35299-C6E7-693F-30AA-DBE2C6F293B4}"/>
                </a:ext>
              </a:extLst>
            </p:cNvPr>
            <p:cNvSpPr/>
            <p:nvPr/>
          </p:nvSpPr>
          <p:spPr>
            <a:xfrm>
              <a:off x="5071034" y="4839149"/>
              <a:ext cx="26740" cy="12905"/>
            </a:xfrm>
            <a:custGeom>
              <a:avLst/>
              <a:gdLst>
                <a:gd name="connsiteX0" fmla="*/ 10111 w 26740"/>
                <a:gd name="connsiteY0" fmla="*/ 17 h 12905"/>
                <a:gd name="connsiteX1" fmla="*/ 1399 w 26740"/>
                <a:gd name="connsiteY1" fmla="*/ 1630 h 12905"/>
                <a:gd name="connsiteX2" fmla="*/ 282 w 26740"/>
                <a:gd name="connsiteY2" fmla="*/ 4254 h 12905"/>
                <a:gd name="connsiteX3" fmla="*/ 20522 w 26740"/>
                <a:gd name="connsiteY3" fmla="*/ 11909 h 12905"/>
                <a:gd name="connsiteX4" fmla="*/ 25208 w 26740"/>
                <a:gd name="connsiteY4" fmla="*/ 10107 h 12905"/>
                <a:gd name="connsiteX5" fmla="*/ 26329 w 26740"/>
                <a:gd name="connsiteY5" fmla="*/ 5884 h 12905"/>
                <a:gd name="connsiteX6" fmla="*/ 10111 w 26740"/>
                <a:gd name="connsiteY6" fmla="*/ 17 h 12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740" h="12905">
                  <a:moveTo>
                    <a:pt x="10111" y="17"/>
                  </a:moveTo>
                  <a:cubicBezTo>
                    <a:pt x="8006" y="415"/>
                    <a:pt x="4668" y="851"/>
                    <a:pt x="1399" y="1630"/>
                  </a:cubicBezTo>
                  <a:cubicBezTo>
                    <a:pt x="128" y="1934"/>
                    <a:pt x="-360" y="3312"/>
                    <a:pt x="282" y="4254"/>
                  </a:cubicBezTo>
                  <a:cubicBezTo>
                    <a:pt x="5160" y="11665"/>
                    <a:pt x="11801" y="14634"/>
                    <a:pt x="20522" y="11909"/>
                  </a:cubicBezTo>
                  <a:cubicBezTo>
                    <a:pt x="22114" y="11408"/>
                    <a:pt x="23654" y="10741"/>
                    <a:pt x="25208" y="10107"/>
                  </a:cubicBezTo>
                  <a:cubicBezTo>
                    <a:pt x="26654" y="9534"/>
                    <a:pt x="27185" y="7069"/>
                    <a:pt x="26329" y="5884"/>
                  </a:cubicBezTo>
                  <a:cubicBezTo>
                    <a:pt x="22593" y="616"/>
                    <a:pt x="17163" y="-133"/>
                    <a:pt x="10111" y="17"/>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20" name="Freeform 19">
              <a:extLst>
                <a:ext uri="{FF2B5EF4-FFF2-40B4-BE49-F238E27FC236}">
                  <a16:creationId xmlns:a16="http://schemas.microsoft.com/office/drawing/2014/main" id="{969272DA-F9CF-75AD-1A51-9D8A5C860CFF}"/>
                </a:ext>
              </a:extLst>
            </p:cNvPr>
            <p:cNvSpPr/>
            <p:nvPr/>
          </p:nvSpPr>
          <p:spPr>
            <a:xfrm>
              <a:off x="5126953" y="4815389"/>
              <a:ext cx="84488" cy="37517"/>
            </a:xfrm>
            <a:custGeom>
              <a:avLst/>
              <a:gdLst>
                <a:gd name="connsiteX0" fmla="*/ 6306 w 84488"/>
                <a:gd name="connsiteY0" fmla="*/ 30538 h 37517"/>
                <a:gd name="connsiteX1" fmla="*/ 16418 w 84488"/>
                <a:gd name="connsiteY1" fmla="*/ 29888 h 37517"/>
                <a:gd name="connsiteX2" fmla="*/ 28220 w 84488"/>
                <a:gd name="connsiteY2" fmla="*/ 31150 h 37517"/>
                <a:gd name="connsiteX3" fmla="*/ 36170 w 84488"/>
                <a:gd name="connsiteY3" fmla="*/ 37218 h 37517"/>
                <a:gd name="connsiteX4" fmla="*/ 39281 w 84488"/>
                <a:gd name="connsiteY4" fmla="*/ 37218 h 37517"/>
                <a:gd name="connsiteX5" fmla="*/ 41780 w 84488"/>
                <a:gd name="connsiteY5" fmla="*/ 35031 h 37517"/>
                <a:gd name="connsiteX6" fmla="*/ 53256 w 84488"/>
                <a:gd name="connsiteY6" fmla="*/ 29542 h 37517"/>
                <a:gd name="connsiteX7" fmla="*/ 58220 w 84488"/>
                <a:gd name="connsiteY7" fmla="*/ 28998 h 37517"/>
                <a:gd name="connsiteX8" fmla="*/ 77972 w 84488"/>
                <a:gd name="connsiteY8" fmla="*/ 27654 h 37517"/>
                <a:gd name="connsiteX9" fmla="*/ 81276 w 84488"/>
                <a:gd name="connsiteY9" fmla="*/ 26884 h 37517"/>
                <a:gd name="connsiteX10" fmla="*/ 84421 w 84488"/>
                <a:gd name="connsiteY10" fmla="*/ 23217 h 37517"/>
                <a:gd name="connsiteX11" fmla="*/ 83142 w 84488"/>
                <a:gd name="connsiteY11" fmla="*/ 20316 h 37517"/>
                <a:gd name="connsiteX12" fmla="*/ 65345 w 84488"/>
                <a:gd name="connsiteY12" fmla="*/ 7402 h 37517"/>
                <a:gd name="connsiteX13" fmla="*/ 59187 w 84488"/>
                <a:gd name="connsiteY13" fmla="*/ 4753 h 37517"/>
                <a:gd name="connsiteX14" fmla="*/ 35815 w 84488"/>
                <a:gd name="connsiteY14" fmla="*/ 4094 h 37517"/>
                <a:gd name="connsiteX15" fmla="*/ 27804 w 84488"/>
                <a:gd name="connsiteY15" fmla="*/ 2220 h 37517"/>
                <a:gd name="connsiteX16" fmla="*/ 24985 w 84488"/>
                <a:gd name="connsiteY16" fmla="*/ 354 h 37517"/>
                <a:gd name="connsiteX17" fmla="*/ 17963 w 84488"/>
                <a:gd name="connsiteY17" fmla="*/ 3662 h 37517"/>
                <a:gd name="connsiteX18" fmla="*/ 18515 w 84488"/>
                <a:gd name="connsiteY18" fmla="*/ 8065 h 37517"/>
                <a:gd name="connsiteX19" fmla="*/ 23324 w 84488"/>
                <a:gd name="connsiteY19" fmla="*/ 18437 h 37517"/>
                <a:gd name="connsiteX20" fmla="*/ 20316 w 84488"/>
                <a:gd name="connsiteY20" fmla="*/ 19682 h 37517"/>
                <a:gd name="connsiteX21" fmla="*/ 14437 w 84488"/>
                <a:gd name="connsiteY21" fmla="*/ 21142 h 37517"/>
                <a:gd name="connsiteX22" fmla="*/ 1137 w 84488"/>
                <a:gd name="connsiteY22" fmla="*/ 23033 h 37517"/>
                <a:gd name="connsiteX23" fmla="*/ 42 w 84488"/>
                <a:gd name="connsiteY23" fmla="*/ 25763 h 37517"/>
                <a:gd name="connsiteX24" fmla="*/ 6306 w 84488"/>
                <a:gd name="connsiteY24" fmla="*/ 30538 h 37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84488" h="37517">
                  <a:moveTo>
                    <a:pt x="6306" y="30538"/>
                  </a:moveTo>
                  <a:cubicBezTo>
                    <a:pt x="9678" y="30393"/>
                    <a:pt x="13059" y="29768"/>
                    <a:pt x="16418" y="29888"/>
                  </a:cubicBezTo>
                  <a:cubicBezTo>
                    <a:pt x="20372" y="29995"/>
                    <a:pt x="24326" y="30500"/>
                    <a:pt x="28220" y="31150"/>
                  </a:cubicBezTo>
                  <a:cubicBezTo>
                    <a:pt x="31844" y="31754"/>
                    <a:pt x="33200" y="35626"/>
                    <a:pt x="36170" y="37218"/>
                  </a:cubicBezTo>
                  <a:cubicBezTo>
                    <a:pt x="36992" y="37655"/>
                    <a:pt x="38369" y="37578"/>
                    <a:pt x="39281" y="37218"/>
                  </a:cubicBezTo>
                  <a:cubicBezTo>
                    <a:pt x="40252" y="36807"/>
                    <a:pt x="41198" y="35947"/>
                    <a:pt x="41780" y="35031"/>
                  </a:cubicBezTo>
                  <a:cubicBezTo>
                    <a:pt x="44510" y="30838"/>
                    <a:pt x="48074" y="28733"/>
                    <a:pt x="53256" y="29542"/>
                  </a:cubicBezTo>
                  <a:cubicBezTo>
                    <a:pt x="54861" y="29772"/>
                    <a:pt x="56851" y="29755"/>
                    <a:pt x="58220" y="28998"/>
                  </a:cubicBezTo>
                  <a:cubicBezTo>
                    <a:pt x="64682" y="25485"/>
                    <a:pt x="71301" y="25943"/>
                    <a:pt x="77972" y="27654"/>
                  </a:cubicBezTo>
                  <a:cubicBezTo>
                    <a:pt x="79153" y="27410"/>
                    <a:pt x="80467" y="27505"/>
                    <a:pt x="81276" y="26884"/>
                  </a:cubicBezTo>
                  <a:cubicBezTo>
                    <a:pt x="82547" y="25930"/>
                    <a:pt x="83771" y="24655"/>
                    <a:pt x="84421" y="23217"/>
                  </a:cubicBezTo>
                  <a:cubicBezTo>
                    <a:pt x="84729" y="22545"/>
                    <a:pt x="83933" y="20778"/>
                    <a:pt x="83142" y="20316"/>
                  </a:cubicBezTo>
                  <a:cubicBezTo>
                    <a:pt x="76851" y="16495"/>
                    <a:pt x="71105" y="11959"/>
                    <a:pt x="65345" y="7402"/>
                  </a:cubicBezTo>
                  <a:cubicBezTo>
                    <a:pt x="63642" y="6092"/>
                    <a:pt x="61344" y="5288"/>
                    <a:pt x="59187" y="4753"/>
                  </a:cubicBezTo>
                  <a:cubicBezTo>
                    <a:pt x="51476" y="2848"/>
                    <a:pt x="43778" y="1030"/>
                    <a:pt x="35815" y="4094"/>
                  </a:cubicBezTo>
                  <a:cubicBezTo>
                    <a:pt x="33128" y="5117"/>
                    <a:pt x="30248" y="3858"/>
                    <a:pt x="27804" y="2220"/>
                  </a:cubicBezTo>
                  <a:cubicBezTo>
                    <a:pt x="26867" y="1595"/>
                    <a:pt x="25982" y="833"/>
                    <a:pt x="24985" y="354"/>
                  </a:cubicBezTo>
                  <a:cubicBezTo>
                    <a:pt x="22828" y="-686"/>
                    <a:pt x="20059" y="610"/>
                    <a:pt x="17963" y="3662"/>
                  </a:cubicBezTo>
                  <a:cubicBezTo>
                    <a:pt x="16910" y="5219"/>
                    <a:pt x="16995" y="7132"/>
                    <a:pt x="18515" y="8065"/>
                  </a:cubicBezTo>
                  <a:cubicBezTo>
                    <a:pt x="22558" y="10508"/>
                    <a:pt x="22314" y="14710"/>
                    <a:pt x="23324" y="18437"/>
                  </a:cubicBezTo>
                  <a:cubicBezTo>
                    <a:pt x="23859" y="20384"/>
                    <a:pt x="23354" y="21056"/>
                    <a:pt x="20316" y="19682"/>
                  </a:cubicBezTo>
                  <a:cubicBezTo>
                    <a:pt x="17428" y="18386"/>
                    <a:pt x="16362" y="20778"/>
                    <a:pt x="14437" y="21142"/>
                  </a:cubicBezTo>
                  <a:cubicBezTo>
                    <a:pt x="10051" y="21993"/>
                    <a:pt x="5553" y="22271"/>
                    <a:pt x="1137" y="23033"/>
                  </a:cubicBezTo>
                  <a:cubicBezTo>
                    <a:pt x="590" y="23114"/>
                    <a:pt x="-189" y="24997"/>
                    <a:pt x="42" y="25763"/>
                  </a:cubicBezTo>
                  <a:cubicBezTo>
                    <a:pt x="919" y="28733"/>
                    <a:pt x="3589" y="30671"/>
                    <a:pt x="6306" y="30538"/>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21" name="Freeform 20">
              <a:extLst>
                <a:ext uri="{FF2B5EF4-FFF2-40B4-BE49-F238E27FC236}">
                  <a16:creationId xmlns:a16="http://schemas.microsoft.com/office/drawing/2014/main" id="{2E10DA48-63CA-8FA0-CD7B-349D00275953}"/>
                </a:ext>
              </a:extLst>
            </p:cNvPr>
            <p:cNvSpPr/>
            <p:nvPr/>
          </p:nvSpPr>
          <p:spPr>
            <a:xfrm>
              <a:off x="5225899" y="4839671"/>
              <a:ext cx="23627" cy="10896"/>
            </a:xfrm>
            <a:custGeom>
              <a:avLst/>
              <a:gdLst>
                <a:gd name="connsiteX0" fmla="*/ 19318 w 23627"/>
                <a:gd name="connsiteY0" fmla="*/ 864 h 10896"/>
                <a:gd name="connsiteX1" fmla="*/ 11920 w 23627"/>
                <a:gd name="connsiteY1" fmla="*/ 0 h 10896"/>
                <a:gd name="connsiteX2" fmla="*/ 2917 w 23627"/>
                <a:gd name="connsiteY2" fmla="*/ 1395 h 10896"/>
                <a:gd name="connsiteX3" fmla="*/ 118 w 23627"/>
                <a:gd name="connsiteY3" fmla="*/ 5152 h 10896"/>
                <a:gd name="connsiteX4" fmla="*/ 2232 w 23627"/>
                <a:gd name="connsiteY4" fmla="*/ 9200 h 10896"/>
                <a:gd name="connsiteX5" fmla="*/ 5270 w 23627"/>
                <a:gd name="connsiteY5" fmla="*/ 10497 h 10896"/>
                <a:gd name="connsiteX6" fmla="*/ 22652 w 23627"/>
                <a:gd name="connsiteY6" fmla="*/ 6829 h 10896"/>
                <a:gd name="connsiteX7" fmla="*/ 23067 w 23627"/>
                <a:gd name="connsiteY7" fmla="*/ 3881 h 10896"/>
                <a:gd name="connsiteX8" fmla="*/ 19318 w 23627"/>
                <a:gd name="connsiteY8" fmla="*/ 864 h 10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27" h="10896">
                  <a:moveTo>
                    <a:pt x="19318" y="864"/>
                  </a:moveTo>
                  <a:cubicBezTo>
                    <a:pt x="17260" y="214"/>
                    <a:pt x="14949" y="308"/>
                    <a:pt x="11920" y="0"/>
                  </a:cubicBezTo>
                  <a:cubicBezTo>
                    <a:pt x="9408" y="351"/>
                    <a:pt x="6044" y="501"/>
                    <a:pt x="2917" y="1395"/>
                  </a:cubicBezTo>
                  <a:cubicBezTo>
                    <a:pt x="1701" y="1737"/>
                    <a:pt x="781" y="3736"/>
                    <a:pt x="118" y="5152"/>
                  </a:cubicBezTo>
                  <a:cubicBezTo>
                    <a:pt x="-425" y="6333"/>
                    <a:pt x="1017" y="8678"/>
                    <a:pt x="2232" y="9200"/>
                  </a:cubicBezTo>
                  <a:cubicBezTo>
                    <a:pt x="3237" y="9636"/>
                    <a:pt x="4217" y="10304"/>
                    <a:pt x="5270" y="10497"/>
                  </a:cubicBezTo>
                  <a:cubicBezTo>
                    <a:pt x="11535" y="11558"/>
                    <a:pt x="17401" y="10565"/>
                    <a:pt x="22652" y="6829"/>
                  </a:cubicBezTo>
                  <a:cubicBezTo>
                    <a:pt x="23743" y="6046"/>
                    <a:pt x="23974" y="4865"/>
                    <a:pt x="23067" y="3881"/>
                  </a:cubicBezTo>
                  <a:cubicBezTo>
                    <a:pt x="21971" y="2713"/>
                    <a:pt x="20752" y="1318"/>
                    <a:pt x="19318" y="864"/>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nvGrpSpPr>
            <p:cNvPr id="22" name="Graphic 2398">
              <a:extLst>
                <a:ext uri="{FF2B5EF4-FFF2-40B4-BE49-F238E27FC236}">
                  <a16:creationId xmlns:a16="http://schemas.microsoft.com/office/drawing/2014/main" id="{42F2EB71-ADE8-27FA-78AB-52ABE66798EB}"/>
                </a:ext>
              </a:extLst>
            </p:cNvPr>
            <p:cNvGrpSpPr/>
            <p:nvPr/>
          </p:nvGrpSpPr>
          <p:grpSpPr>
            <a:xfrm>
              <a:off x="4883717" y="4899373"/>
              <a:ext cx="50580" cy="38771"/>
              <a:chOff x="4883717" y="4899373"/>
              <a:chExt cx="50580" cy="38771"/>
            </a:xfrm>
            <a:grpFill/>
          </p:grpSpPr>
          <p:sp>
            <p:nvSpPr>
              <p:cNvPr id="1025" name="Freeform 1024">
                <a:extLst>
                  <a:ext uri="{FF2B5EF4-FFF2-40B4-BE49-F238E27FC236}">
                    <a16:creationId xmlns:a16="http://schemas.microsoft.com/office/drawing/2014/main" id="{F40D8D5E-0C70-0AE9-2E20-A5F1A2FD6F4D}"/>
                  </a:ext>
                </a:extLst>
              </p:cNvPr>
              <p:cNvSpPr/>
              <p:nvPr/>
            </p:nvSpPr>
            <p:spPr>
              <a:xfrm>
                <a:off x="4883717" y="4909694"/>
                <a:ext cx="3136" cy="582"/>
              </a:xfrm>
              <a:custGeom>
                <a:avLst/>
                <a:gdLst>
                  <a:gd name="connsiteX0" fmla="*/ 0 w 3136"/>
                  <a:gd name="connsiteY0" fmla="*/ 0 h 582"/>
                  <a:gd name="connsiteX1" fmla="*/ 3137 w 3136"/>
                  <a:gd name="connsiteY1" fmla="*/ 582 h 582"/>
                  <a:gd name="connsiteX2" fmla="*/ 0 w 3136"/>
                  <a:gd name="connsiteY2" fmla="*/ 0 h 582"/>
                  <a:gd name="connsiteX3" fmla="*/ 0 w 3136"/>
                  <a:gd name="connsiteY3" fmla="*/ 0 h 582"/>
                </a:gdLst>
                <a:ahLst/>
                <a:cxnLst>
                  <a:cxn ang="0">
                    <a:pos x="connsiteX0" y="connsiteY0"/>
                  </a:cxn>
                  <a:cxn ang="0">
                    <a:pos x="connsiteX1" y="connsiteY1"/>
                  </a:cxn>
                  <a:cxn ang="0">
                    <a:pos x="connsiteX2" y="connsiteY2"/>
                  </a:cxn>
                  <a:cxn ang="0">
                    <a:pos x="connsiteX3" y="connsiteY3"/>
                  </a:cxn>
                </a:cxnLst>
                <a:rect l="l" t="t" r="r" b="b"/>
                <a:pathLst>
                  <a:path w="3136" h="582">
                    <a:moveTo>
                      <a:pt x="0" y="0"/>
                    </a:moveTo>
                    <a:cubicBezTo>
                      <a:pt x="1014" y="265"/>
                      <a:pt x="2067" y="501"/>
                      <a:pt x="3137" y="582"/>
                    </a:cubicBezTo>
                    <a:cubicBezTo>
                      <a:pt x="2067" y="501"/>
                      <a:pt x="1018" y="261"/>
                      <a:pt x="0" y="0"/>
                    </a:cubicBezTo>
                    <a:lnTo>
                      <a:pt x="0" y="0"/>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026" name="Freeform 1025">
                <a:extLst>
                  <a:ext uri="{FF2B5EF4-FFF2-40B4-BE49-F238E27FC236}">
                    <a16:creationId xmlns:a16="http://schemas.microsoft.com/office/drawing/2014/main" id="{29175C87-C602-4DA6-CA3F-38EA2AF80000}"/>
                  </a:ext>
                </a:extLst>
              </p:cNvPr>
              <p:cNvSpPr/>
              <p:nvPr/>
            </p:nvSpPr>
            <p:spPr>
              <a:xfrm>
                <a:off x="4896066" y="4899373"/>
                <a:ext cx="38231" cy="21700"/>
              </a:xfrm>
              <a:custGeom>
                <a:avLst/>
                <a:gdLst>
                  <a:gd name="connsiteX0" fmla="*/ 37061 w 38231"/>
                  <a:gd name="connsiteY0" fmla="*/ 9714 h 21700"/>
                  <a:gd name="connsiteX1" fmla="*/ 36642 w 38231"/>
                  <a:gd name="connsiteY1" fmla="*/ 6890 h 21700"/>
                  <a:gd name="connsiteX2" fmla="*/ 31301 w 38231"/>
                  <a:gd name="connsiteY2" fmla="*/ 7741 h 21700"/>
                  <a:gd name="connsiteX3" fmla="*/ 29342 w 38231"/>
                  <a:gd name="connsiteY3" fmla="*/ 7305 h 21700"/>
                  <a:gd name="connsiteX4" fmla="*/ 24288 w 38231"/>
                  <a:gd name="connsiteY4" fmla="*/ 3526 h 21700"/>
                  <a:gd name="connsiteX5" fmla="*/ 20210 w 38231"/>
                  <a:gd name="connsiteY5" fmla="*/ 2538 h 21700"/>
                  <a:gd name="connsiteX6" fmla="*/ 16299 w 38231"/>
                  <a:gd name="connsiteY6" fmla="*/ 0 h 21700"/>
                  <a:gd name="connsiteX7" fmla="*/ 12486 w 38231"/>
                  <a:gd name="connsiteY7" fmla="*/ 3368 h 21700"/>
                  <a:gd name="connsiteX8" fmla="*/ 7998 w 38231"/>
                  <a:gd name="connsiteY8" fmla="*/ 5910 h 21700"/>
                  <a:gd name="connsiteX9" fmla="*/ 3350 w 38231"/>
                  <a:gd name="connsiteY9" fmla="*/ 9555 h 21700"/>
                  <a:gd name="connsiteX10" fmla="*/ 1588 w 38231"/>
                  <a:gd name="connsiteY10" fmla="*/ 12974 h 21700"/>
                  <a:gd name="connsiteX11" fmla="*/ 0 w 38231"/>
                  <a:gd name="connsiteY11" fmla="*/ 12589 h 21700"/>
                  <a:gd name="connsiteX12" fmla="*/ 12260 w 38231"/>
                  <a:gd name="connsiteY12" fmla="*/ 16282 h 21700"/>
                  <a:gd name="connsiteX13" fmla="*/ 35901 w 38231"/>
                  <a:gd name="connsiteY13" fmla="*/ 21691 h 21700"/>
                  <a:gd name="connsiteX14" fmla="*/ 37211 w 38231"/>
                  <a:gd name="connsiteY14" fmla="*/ 15315 h 21700"/>
                  <a:gd name="connsiteX15" fmla="*/ 37061 w 38231"/>
                  <a:gd name="connsiteY15" fmla="*/ 9714 h 21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8231" h="21700">
                    <a:moveTo>
                      <a:pt x="37061" y="9714"/>
                    </a:moveTo>
                    <a:cubicBezTo>
                      <a:pt x="38751" y="7172"/>
                      <a:pt x="38610" y="7459"/>
                      <a:pt x="36642" y="6890"/>
                    </a:cubicBezTo>
                    <a:cubicBezTo>
                      <a:pt x="34678" y="6329"/>
                      <a:pt x="31165" y="6329"/>
                      <a:pt x="31301" y="7741"/>
                    </a:cubicBezTo>
                    <a:cubicBezTo>
                      <a:pt x="31451" y="9127"/>
                      <a:pt x="30322" y="8712"/>
                      <a:pt x="29342" y="7305"/>
                    </a:cubicBezTo>
                    <a:cubicBezTo>
                      <a:pt x="28357" y="5910"/>
                      <a:pt x="26958" y="2538"/>
                      <a:pt x="24288" y="3526"/>
                    </a:cubicBezTo>
                    <a:cubicBezTo>
                      <a:pt x="21618" y="4497"/>
                      <a:pt x="21477" y="3244"/>
                      <a:pt x="20210" y="2538"/>
                    </a:cubicBezTo>
                    <a:cubicBezTo>
                      <a:pt x="19590" y="2200"/>
                      <a:pt x="17887" y="1070"/>
                      <a:pt x="16299" y="0"/>
                    </a:cubicBezTo>
                    <a:cubicBezTo>
                      <a:pt x="15400" y="1134"/>
                      <a:pt x="13813" y="1870"/>
                      <a:pt x="12486" y="3368"/>
                    </a:cubicBezTo>
                    <a:cubicBezTo>
                      <a:pt x="10655" y="5499"/>
                      <a:pt x="10107" y="5499"/>
                      <a:pt x="7998" y="5910"/>
                    </a:cubicBezTo>
                    <a:cubicBezTo>
                      <a:pt x="5888" y="6329"/>
                      <a:pt x="3924" y="6611"/>
                      <a:pt x="3350" y="9555"/>
                    </a:cubicBezTo>
                    <a:cubicBezTo>
                      <a:pt x="3145" y="10732"/>
                      <a:pt x="2388" y="11905"/>
                      <a:pt x="1588" y="12974"/>
                    </a:cubicBezTo>
                    <a:cubicBezTo>
                      <a:pt x="1070" y="12824"/>
                      <a:pt x="531" y="12718"/>
                      <a:pt x="0" y="12589"/>
                    </a:cubicBezTo>
                    <a:cubicBezTo>
                      <a:pt x="4112" y="13650"/>
                      <a:pt x="8169" y="15011"/>
                      <a:pt x="12260" y="16282"/>
                    </a:cubicBezTo>
                    <a:cubicBezTo>
                      <a:pt x="19962" y="18704"/>
                      <a:pt x="27570" y="21901"/>
                      <a:pt x="35901" y="21691"/>
                    </a:cubicBezTo>
                    <a:cubicBezTo>
                      <a:pt x="36625" y="19187"/>
                      <a:pt x="37275" y="16586"/>
                      <a:pt x="37211" y="15315"/>
                    </a:cubicBezTo>
                    <a:cubicBezTo>
                      <a:pt x="37061" y="12512"/>
                      <a:pt x="35384" y="12225"/>
                      <a:pt x="37061" y="9714"/>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grpSp>
          <p:nvGrpSpPr>
            <p:cNvPr id="23" name="Graphic 2398">
              <a:extLst>
                <a:ext uri="{FF2B5EF4-FFF2-40B4-BE49-F238E27FC236}">
                  <a16:creationId xmlns:a16="http://schemas.microsoft.com/office/drawing/2014/main" id="{67FD8583-4349-FBCC-A06A-C3345A482CA9}"/>
                </a:ext>
              </a:extLst>
            </p:cNvPr>
            <p:cNvGrpSpPr/>
            <p:nvPr/>
          </p:nvGrpSpPr>
          <p:grpSpPr>
            <a:xfrm>
              <a:off x="4934753" y="4879347"/>
              <a:ext cx="66017" cy="133641"/>
              <a:chOff x="4934753" y="4879347"/>
              <a:chExt cx="66017" cy="133641"/>
            </a:xfrm>
            <a:grpFill/>
          </p:grpSpPr>
          <p:sp>
            <p:nvSpPr>
              <p:cNvPr id="1022" name="Freeform 1021">
                <a:extLst>
                  <a:ext uri="{FF2B5EF4-FFF2-40B4-BE49-F238E27FC236}">
                    <a16:creationId xmlns:a16="http://schemas.microsoft.com/office/drawing/2014/main" id="{A01FEDD2-DDF9-9C8A-2507-8ECEC862E76C}"/>
                  </a:ext>
                </a:extLst>
              </p:cNvPr>
              <p:cNvSpPr/>
              <p:nvPr/>
            </p:nvSpPr>
            <p:spPr>
              <a:xfrm>
                <a:off x="4987758" y="4881392"/>
                <a:ext cx="231" cy="149"/>
              </a:xfrm>
              <a:custGeom>
                <a:avLst/>
                <a:gdLst>
                  <a:gd name="connsiteX0" fmla="*/ 0 w 231"/>
                  <a:gd name="connsiteY0" fmla="*/ 0 h 149"/>
                  <a:gd name="connsiteX1" fmla="*/ 231 w 231"/>
                  <a:gd name="connsiteY1" fmla="*/ 150 h 149"/>
                  <a:gd name="connsiteX2" fmla="*/ 0 w 231"/>
                  <a:gd name="connsiteY2" fmla="*/ 0 h 149"/>
                </a:gdLst>
                <a:ahLst/>
                <a:cxnLst>
                  <a:cxn ang="0">
                    <a:pos x="connsiteX0" y="connsiteY0"/>
                  </a:cxn>
                  <a:cxn ang="0">
                    <a:pos x="connsiteX1" y="connsiteY1"/>
                  </a:cxn>
                  <a:cxn ang="0">
                    <a:pos x="connsiteX2" y="connsiteY2"/>
                  </a:cxn>
                </a:cxnLst>
                <a:rect l="l" t="t" r="r" b="b"/>
                <a:pathLst>
                  <a:path w="231" h="149">
                    <a:moveTo>
                      <a:pt x="0" y="0"/>
                    </a:moveTo>
                    <a:cubicBezTo>
                      <a:pt x="77" y="60"/>
                      <a:pt x="154" y="98"/>
                      <a:pt x="231" y="150"/>
                    </a:cubicBezTo>
                    <a:cubicBezTo>
                      <a:pt x="154" y="98"/>
                      <a:pt x="73" y="56"/>
                      <a:pt x="0" y="0"/>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023" name="Freeform 1022">
                <a:extLst>
                  <a:ext uri="{FF2B5EF4-FFF2-40B4-BE49-F238E27FC236}">
                    <a16:creationId xmlns:a16="http://schemas.microsoft.com/office/drawing/2014/main" id="{4886628C-B7CB-F8CC-C009-F7E9178DC0DE}"/>
                  </a:ext>
                </a:extLst>
              </p:cNvPr>
              <p:cNvSpPr/>
              <p:nvPr/>
            </p:nvSpPr>
            <p:spPr>
              <a:xfrm>
                <a:off x="4982153" y="4879347"/>
                <a:ext cx="4279" cy="4279"/>
              </a:xfrm>
              <a:custGeom>
                <a:avLst/>
                <a:gdLst>
                  <a:gd name="connsiteX0" fmla="*/ 0 w 4279"/>
                  <a:gd name="connsiteY0" fmla="*/ 0 h 4279"/>
                  <a:gd name="connsiteX1" fmla="*/ 0 w 4279"/>
                  <a:gd name="connsiteY1" fmla="*/ 0 h 4279"/>
                  <a:gd name="connsiteX2" fmla="*/ 0 w 4279"/>
                  <a:gd name="connsiteY2" fmla="*/ 0 h 4279"/>
                </a:gdLst>
                <a:ahLst/>
                <a:cxnLst>
                  <a:cxn ang="0">
                    <a:pos x="connsiteX0" y="connsiteY0"/>
                  </a:cxn>
                  <a:cxn ang="0">
                    <a:pos x="connsiteX1" y="connsiteY1"/>
                  </a:cxn>
                  <a:cxn ang="0">
                    <a:pos x="connsiteX2" y="connsiteY2"/>
                  </a:cxn>
                </a:cxnLst>
                <a:rect l="l" t="t" r="r" b="b"/>
                <a:pathLst>
                  <a:path w="4279" h="4279">
                    <a:moveTo>
                      <a:pt x="0" y="0"/>
                    </a:moveTo>
                    <a:lnTo>
                      <a:pt x="0" y="0"/>
                    </a:lnTo>
                    <a:lnTo>
                      <a:pt x="0" y="0"/>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024" name="Freeform 1023">
                <a:extLst>
                  <a:ext uri="{FF2B5EF4-FFF2-40B4-BE49-F238E27FC236}">
                    <a16:creationId xmlns:a16="http://schemas.microsoft.com/office/drawing/2014/main" id="{34C2E20B-30CF-FEDA-7CED-2B7CD9112C62}"/>
                  </a:ext>
                </a:extLst>
              </p:cNvPr>
              <p:cNvSpPr/>
              <p:nvPr/>
            </p:nvSpPr>
            <p:spPr>
              <a:xfrm>
                <a:off x="4934753" y="4891210"/>
                <a:ext cx="66017" cy="62934"/>
              </a:xfrm>
              <a:custGeom>
                <a:avLst/>
                <a:gdLst>
                  <a:gd name="connsiteX0" fmla="*/ 59890 w 66017"/>
                  <a:gd name="connsiteY0" fmla="*/ 24 h 62934"/>
                  <a:gd name="connsiteX1" fmla="*/ 56095 w 66017"/>
                  <a:gd name="connsiteY1" fmla="*/ 2972 h 62934"/>
                  <a:gd name="connsiteX2" fmla="*/ 51186 w 66017"/>
                  <a:gd name="connsiteY2" fmla="*/ 5227 h 62934"/>
                  <a:gd name="connsiteX3" fmla="*/ 47113 w 66017"/>
                  <a:gd name="connsiteY3" fmla="*/ 6481 h 62934"/>
                  <a:gd name="connsiteX4" fmla="*/ 43321 w 66017"/>
                  <a:gd name="connsiteY4" fmla="*/ 4513 h 62934"/>
                  <a:gd name="connsiteX5" fmla="*/ 41362 w 66017"/>
                  <a:gd name="connsiteY5" fmla="*/ 6622 h 62934"/>
                  <a:gd name="connsiteX6" fmla="*/ 38970 w 66017"/>
                  <a:gd name="connsiteY6" fmla="*/ 6896 h 62934"/>
                  <a:gd name="connsiteX7" fmla="*/ 36727 w 66017"/>
                  <a:gd name="connsiteY7" fmla="*/ 11526 h 62934"/>
                  <a:gd name="connsiteX8" fmla="*/ 35183 w 66017"/>
                  <a:gd name="connsiteY8" fmla="*/ 12378 h 62934"/>
                  <a:gd name="connsiteX9" fmla="*/ 32508 w 66017"/>
                  <a:gd name="connsiteY9" fmla="*/ 15326 h 62934"/>
                  <a:gd name="connsiteX10" fmla="*/ 29278 w 66017"/>
                  <a:gd name="connsiteY10" fmla="*/ 16588 h 62934"/>
                  <a:gd name="connsiteX11" fmla="*/ 28435 w 66017"/>
                  <a:gd name="connsiteY11" fmla="*/ 17992 h 62934"/>
                  <a:gd name="connsiteX12" fmla="*/ 25341 w 66017"/>
                  <a:gd name="connsiteY12" fmla="*/ 17577 h 62934"/>
                  <a:gd name="connsiteX13" fmla="*/ 21413 w 66017"/>
                  <a:gd name="connsiteY13" fmla="*/ 15732 h 62934"/>
                  <a:gd name="connsiteX14" fmla="*/ 15234 w 66017"/>
                  <a:gd name="connsiteY14" fmla="*/ 17987 h 62934"/>
                  <a:gd name="connsiteX15" fmla="*/ 11156 w 66017"/>
                  <a:gd name="connsiteY15" fmla="*/ 18565 h 62934"/>
                  <a:gd name="connsiteX16" fmla="*/ 7929 w 66017"/>
                  <a:gd name="connsiteY16" fmla="*/ 28796 h 62934"/>
                  <a:gd name="connsiteX17" fmla="*/ 591 w 66017"/>
                  <a:gd name="connsiteY17" fmla="*/ 30401 h 62934"/>
                  <a:gd name="connsiteX18" fmla="*/ 0 w 66017"/>
                  <a:gd name="connsiteY18" fmla="*/ 30277 h 62934"/>
                  <a:gd name="connsiteX19" fmla="*/ 0 w 66017"/>
                  <a:gd name="connsiteY19" fmla="*/ 30277 h 62934"/>
                  <a:gd name="connsiteX20" fmla="*/ 2289 w 66017"/>
                  <a:gd name="connsiteY20" fmla="*/ 32451 h 62934"/>
                  <a:gd name="connsiteX21" fmla="*/ 11365 w 66017"/>
                  <a:gd name="connsiteY21" fmla="*/ 44744 h 62934"/>
                  <a:gd name="connsiteX22" fmla="*/ 22427 w 66017"/>
                  <a:gd name="connsiteY22" fmla="*/ 57774 h 62934"/>
                  <a:gd name="connsiteX23" fmla="*/ 22559 w 66017"/>
                  <a:gd name="connsiteY23" fmla="*/ 57975 h 62934"/>
                  <a:gd name="connsiteX24" fmla="*/ 25486 w 66017"/>
                  <a:gd name="connsiteY24" fmla="*/ 56764 h 62934"/>
                  <a:gd name="connsiteX25" fmla="*/ 26894 w 66017"/>
                  <a:gd name="connsiteY25" fmla="*/ 55635 h 62934"/>
                  <a:gd name="connsiteX26" fmla="*/ 31391 w 66017"/>
                  <a:gd name="connsiteY26" fmla="*/ 55502 h 62934"/>
                  <a:gd name="connsiteX27" fmla="*/ 35739 w 66017"/>
                  <a:gd name="connsiteY27" fmla="*/ 57466 h 62934"/>
                  <a:gd name="connsiteX28" fmla="*/ 41640 w 66017"/>
                  <a:gd name="connsiteY28" fmla="*/ 57184 h 62934"/>
                  <a:gd name="connsiteX29" fmla="*/ 45996 w 66017"/>
                  <a:gd name="connsiteY29" fmla="*/ 59148 h 62934"/>
                  <a:gd name="connsiteX30" fmla="*/ 47549 w 66017"/>
                  <a:gd name="connsiteY30" fmla="*/ 60128 h 62934"/>
                  <a:gd name="connsiteX31" fmla="*/ 49218 w 66017"/>
                  <a:gd name="connsiteY31" fmla="*/ 62935 h 62934"/>
                  <a:gd name="connsiteX32" fmla="*/ 52307 w 66017"/>
                  <a:gd name="connsiteY32" fmla="*/ 62935 h 62934"/>
                  <a:gd name="connsiteX33" fmla="*/ 54708 w 66017"/>
                  <a:gd name="connsiteY33" fmla="*/ 62520 h 62934"/>
                  <a:gd name="connsiteX34" fmla="*/ 58110 w 66017"/>
                  <a:gd name="connsiteY34" fmla="*/ 61514 h 62934"/>
                  <a:gd name="connsiteX35" fmla="*/ 57023 w 66017"/>
                  <a:gd name="connsiteY35" fmla="*/ 59627 h 62934"/>
                  <a:gd name="connsiteX36" fmla="*/ 55718 w 66017"/>
                  <a:gd name="connsiteY36" fmla="*/ 54826 h 62934"/>
                  <a:gd name="connsiteX37" fmla="*/ 59325 w 66017"/>
                  <a:gd name="connsiteY37" fmla="*/ 38595 h 62934"/>
                  <a:gd name="connsiteX38" fmla="*/ 61272 w 66017"/>
                  <a:gd name="connsiteY38" fmla="*/ 32211 h 62934"/>
                  <a:gd name="connsiteX39" fmla="*/ 64653 w 66017"/>
                  <a:gd name="connsiteY39" fmla="*/ 15737 h 62934"/>
                  <a:gd name="connsiteX40" fmla="*/ 66018 w 66017"/>
                  <a:gd name="connsiteY40" fmla="*/ 811 h 62934"/>
                  <a:gd name="connsiteX41" fmla="*/ 59890 w 66017"/>
                  <a:gd name="connsiteY41" fmla="*/ 24 h 62934"/>
                  <a:gd name="connsiteX42" fmla="*/ 36227 w 66017"/>
                  <a:gd name="connsiteY42" fmla="*/ 53123 h 62934"/>
                  <a:gd name="connsiteX43" fmla="*/ 35003 w 66017"/>
                  <a:gd name="connsiteY43" fmla="*/ 54252 h 62934"/>
                  <a:gd name="connsiteX44" fmla="*/ 28657 w 66017"/>
                  <a:gd name="connsiteY44" fmla="*/ 48899 h 62934"/>
                  <a:gd name="connsiteX45" fmla="*/ 29765 w 66017"/>
                  <a:gd name="connsiteY45" fmla="*/ 47740 h 62934"/>
                  <a:gd name="connsiteX46" fmla="*/ 36342 w 66017"/>
                  <a:gd name="connsiteY46" fmla="*/ 51552 h 62934"/>
                  <a:gd name="connsiteX47" fmla="*/ 36227 w 66017"/>
                  <a:gd name="connsiteY47" fmla="*/ 53123 h 62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66017" h="62934">
                    <a:moveTo>
                      <a:pt x="59890" y="24"/>
                    </a:moveTo>
                    <a:cubicBezTo>
                      <a:pt x="57361" y="-246"/>
                      <a:pt x="57639" y="1842"/>
                      <a:pt x="56095" y="2972"/>
                    </a:cubicBezTo>
                    <a:cubicBezTo>
                      <a:pt x="54550" y="4102"/>
                      <a:pt x="52295" y="5355"/>
                      <a:pt x="51186" y="5227"/>
                    </a:cubicBezTo>
                    <a:cubicBezTo>
                      <a:pt x="50061" y="5077"/>
                      <a:pt x="51328" y="6481"/>
                      <a:pt x="47113" y="6481"/>
                    </a:cubicBezTo>
                    <a:cubicBezTo>
                      <a:pt x="42902" y="6481"/>
                      <a:pt x="44443" y="5351"/>
                      <a:pt x="43321" y="4513"/>
                    </a:cubicBezTo>
                    <a:cubicBezTo>
                      <a:pt x="42196" y="3682"/>
                      <a:pt x="41362" y="6622"/>
                      <a:pt x="41362" y="6622"/>
                    </a:cubicBezTo>
                    <a:lnTo>
                      <a:pt x="38970" y="6896"/>
                    </a:lnTo>
                    <a:cubicBezTo>
                      <a:pt x="37001" y="8595"/>
                      <a:pt x="36727" y="11526"/>
                      <a:pt x="36727" y="11526"/>
                    </a:cubicBezTo>
                    <a:lnTo>
                      <a:pt x="35183" y="12378"/>
                    </a:lnTo>
                    <a:lnTo>
                      <a:pt x="32508" y="15326"/>
                    </a:lnTo>
                    <a:cubicBezTo>
                      <a:pt x="32508" y="15326"/>
                      <a:pt x="30257" y="16451"/>
                      <a:pt x="29278" y="16588"/>
                    </a:cubicBezTo>
                    <a:cubicBezTo>
                      <a:pt x="28302" y="16738"/>
                      <a:pt x="28435" y="17992"/>
                      <a:pt x="28435" y="17992"/>
                    </a:cubicBezTo>
                    <a:cubicBezTo>
                      <a:pt x="28435" y="17992"/>
                      <a:pt x="26607" y="17577"/>
                      <a:pt x="25341" y="17577"/>
                    </a:cubicBezTo>
                    <a:cubicBezTo>
                      <a:pt x="24083" y="17577"/>
                      <a:pt x="23522" y="16160"/>
                      <a:pt x="21413" y="15732"/>
                    </a:cubicBezTo>
                    <a:cubicBezTo>
                      <a:pt x="19303" y="15322"/>
                      <a:pt x="16492" y="17577"/>
                      <a:pt x="15234" y="17987"/>
                    </a:cubicBezTo>
                    <a:cubicBezTo>
                      <a:pt x="13967" y="18407"/>
                      <a:pt x="11156" y="18565"/>
                      <a:pt x="11156" y="18565"/>
                    </a:cubicBezTo>
                    <a:cubicBezTo>
                      <a:pt x="12007" y="29378"/>
                      <a:pt x="10878" y="27834"/>
                      <a:pt x="7929" y="28796"/>
                    </a:cubicBezTo>
                    <a:cubicBezTo>
                      <a:pt x="6406" y="29314"/>
                      <a:pt x="3274" y="29926"/>
                      <a:pt x="591" y="30401"/>
                    </a:cubicBezTo>
                    <a:cubicBezTo>
                      <a:pt x="419" y="30311"/>
                      <a:pt x="188" y="30350"/>
                      <a:pt x="0" y="30277"/>
                    </a:cubicBezTo>
                    <a:lnTo>
                      <a:pt x="0" y="30277"/>
                    </a:lnTo>
                    <a:cubicBezTo>
                      <a:pt x="1010" y="30662"/>
                      <a:pt x="1857" y="31321"/>
                      <a:pt x="2289" y="32451"/>
                    </a:cubicBezTo>
                    <a:cubicBezTo>
                      <a:pt x="4142" y="37419"/>
                      <a:pt x="8105" y="40816"/>
                      <a:pt x="11365" y="44744"/>
                    </a:cubicBezTo>
                    <a:cubicBezTo>
                      <a:pt x="15007" y="49109"/>
                      <a:pt x="19046" y="53200"/>
                      <a:pt x="22427" y="57774"/>
                    </a:cubicBezTo>
                    <a:cubicBezTo>
                      <a:pt x="22487" y="57851"/>
                      <a:pt x="22525" y="57924"/>
                      <a:pt x="22559" y="57975"/>
                    </a:cubicBezTo>
                    <a:lnTo>
                      <a:pt x="25486" y="56764"/>
                    </a:lnTo>
                    <a:lnTo>
                      <a:pt x="26894" y="55635"/>
                    </a:lnTo>
                    <a:lnTo>
                      <a:pt x="31391" y="55502"/>
                    </a:lnTo>
                    <a:lnTo>
                      <a:pt x="35739" y="57466"/>
                    </a:lnTo>
                    <a:lnTo>
                      <a:pt x="41640" y="57184"/>
                    </a:lnTo>
                    <a:lnTo>
                      <a:pt x="45996" y="59148"/>
                    </a:lnTo>
                    <a:lnTo>
                      <a:pt x="47549" y="60128"/>
                    </a:lnTo>
                    <a:lnTo>
                      <a:pt x="49218" y="62935"/>
                    </a:lnTo>
                    <a:lnTo>
                      <a:pt x="52307" y="62935"/>
                    </a:lnTo>
                    <a:lnTo>
                      <a:pt x="54708" y="62520"/>
                    </a:lnTo>
                    <a:lnTo>
                      <a:pt x="58110" y="61514"/>
                    </a:lnTo>
                    <a:cubicBezTo>
                      <a:pt x="57746" y="60885"/>
                      <a:pt x="57387" y="60252"/>
                      <a:pt x="57023" y="59627"/>
                    </a:cubicBezTo>
                    <a:cubicBezTo>
                      <a:pt x="56219" y="58236"/>
                      <a:pt x="55739" y="56439"/>
                      <a:pt x="55718" y="54826"/>
                    </a:cubicBezTo>
                    <a:cubicBezTo>
                      <a:pt x="55594" y="49156"/>
                      <a:pt x="55602" y="43533"/>
                      <a:pt x="59325" y="38595"/>
                    </a:cubicBezTo>
                    <a:cubicBezTo>
                      <a:pt x="60596" y="36914"/>
                      <a:pt x="61225" y="34376"/>
                      <a:pt x="61272" y="32211"/>
                    </a:cubicBezTo>
                    <a:cubicBezTo>
                      <a:pt x="61422" y="26460"/>
                      <a:pt x="62954" y="21205"/>
                      <a:pt x="64653" y="15737"/>
                    </a:cubicBezTo>
                    <a:cubicBezTo>
                      <a:pt x="66099" y="11072"/>
                      <a:pt x="65919" y="5873"/>
                      <a:pt x="66018" y="811"/>
                    </a:cubicBezTo>
                    <a:cubicBezTo>
                      <a:pt x="59543" y="1132"/>
                      <a:pt x="61970" y="259"/>
                      <a:pt x="59890" y="24"/>
                    </a:cubicBezTo>
                    <a:close/>
                    <a:moveTo>
                      <a:pt x="36227" y="53123"/>
                    </a:moveTo>
                    <a:cubicBezTo>
                      <a:pt x="35829" y="53529"/>
                      <a:pt x="35486" y="54103"/>
                      <a:pt x="35003" y="54252"/>
                    </a:cubicBezTo>
                    <a:cubicBezTo>
                      <a:pt x="31781" y="55232"/>
                      <a:pt x="28216" y="52254"/>
                      <a:pt x="28657" y="48899"/>
                    </a:cubicBezTo>
                    <a:cubicBezTo>
                      <a:pt x="28708" y="48454"/>
                      <a:pt x="29359" y="47770"/>
                      <a:pt x="29765" y="47740"/>
                    </a:cubicBezTo>
                    <a:cubicBezTo>
                      <a:pt x="32731" y="47599"/>
                      <a:pt x="35024" y="48818"/>
                      <a:pt x="36342" y="51552"/>
                    </a:cubicBezTo>
                    <a:cubicBezTo>
                      <a:pt x="36531" y="51959"/>
                      <a:pt x="36278" y="52588"/>
                      <a:pt x="36227" y="53123"/>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grpSp>
          <p:nvGrpSpPr>
            <p:cNvPr id="25" name="Graphic 2398">
              <a:extLst>
                <a:ext uri="{FF2B5EF4-FFF2-40B4-BE49-F238E27FC236}">
                  <a16:creationId xmlns:a16="http://schemas.microsoft.com/office/drawing/2014/main" id="{F06BAF40-9E53-4A6E-AEBE-3A37EF634170}"/>
                </a:ext>
              </a:extLst>
            </p:cNvPr>
            <p:cNvGrpSpPr/>
            <p:nvPr/>
          </p:nvGrpSpPr>
          <p:grpSpPr>
            <a:xfrm>
              <a:off x="4957300" y="4940982"/>
              <a:ext cx="48897" cy="89708"/>
              <a:chOff x="4957300" y="4940982"/>
              <a:chExt cx="48897" cy="89708"/>
            </a:xfrm>
            <a:grpFill/>
          </p:grpSpPr>
          <p:sp>
            <p:nvSpPr>
              <p:cNvPr id="1020" name="Freeform 1019">
                <a:extLst>
                  <a:ext uri="{FF2B5EF4-FFF2-40B4-BE49-F238E27FC236}">
                    <a16:creationId xmlns:a16="http://schemas.microsoft.com/office/drawing/2014/main" id="{9436C88B-D82E-BF8F-1B8F-43F6105FEDBF}"/>
                  </a:ext>
                </a:extLst>
              </p:cNvPr>
              <p:cNvSpPr/>
              <p:nvPr/>
            </p:nvSpPr>
            <p:spPr>
              <a:xfrm>
                <a:off x="4957300" y="4946721"/>
                <a:ext cx="48897" cy="44470"/>
              </a:xfrm>
              <a:custGeom>
                <a:avLst/>
                <a:gdLst>
                  <a:gd name="connsiteX0" fmla="*/ 42551 w 48897"/>
                  <a:gd name="connsiteY0" fmla="*/ 17069 h 44470"/>
                  <a:gd name="connsiteX1" fmla="*/ 35551 w 48897"/>
                  <a:gd name="connsiteY1" fmla="*/ 6012 h 44470"/>
                  <a:gd name="connsiteX2" fmla="*/ 32149 w 48897"/>
                  <a:gd name="connsiteY2" fmla="*/ 7018 h 44470"/>
                  <a:gd name="connsiteX3" fmla="*/ 29748 w 48897"/>
                  <a:gd name="connsiteY3" fmla="*/ 7433 h 44470"/>
                  <a:gd name="connsiteX4" fmla="*/ 26659 w 48897"/>
                  <a:gd name="connsiteY4" fmla="*/ 7433 h 44470"/>
                  <a:gd name="connsiteX5" fmla="*/ 24990 w 48897"/>
                  <a:gd name="connsiteY5" fmla="*/ 4626 h 44470"/>
                  <a:gd name="connsiteX6" fmla="*/ 23436 w 48897"/>
                  <a:gd name="connsiteY6" fmla="*/ 3646 h 44470"/>
                  <a:gd name="connsiteX7" fmla="*/ 19080 w 48897"/>
                  <a:gd name="connsiteY7" fmla="*/ 1682 h 44470"/>
                  <a:gd name="connsiteX8" fmla="*/ 13180 w 48897"/>
                  <a:gd name="connsiteY8" fmla="*/ 1964 h 44470"/>
                  <a:gd name="connsiteX9" fmla="*/ 8832 w 48897"/>
                  <a:gd name="connsiteY9" fmla="*/ 0 h 44470"/>
                  <a:gd name="connsiteX10" fmla="*/ 4335 w 48897"/>
                  <a:gd name="connsiteY10" fmla="*/ 133 h 44470"/>
                  <a:gd name="connsiteX11" fmla="*/ 2927 w 48897"/>
                  <a:gd name="connsiteY11" fmla="*/ 1263 h 44470"/>
                  <a:gd name="connsiteX12" fmla="*/ 0 w 48897"/>
                  <a:gd name="connsiteY12" fmla="*/ 2473 h 44470"/>
                  <a:gd name="connsiteX13" fmla="*/ 2058 w 48897"/>
                  <a:gd name="connsiteY13" fmla="*/ 11823 h 44470"/>
                  <a:gd name="connsiteX14" fmla="*/ 8306 w 48897"/>
                  <a:gd name="connsiteY14" fmla="*/ 21870 h 44470"/>
                  <a:gd name="connsiteX15" fmla="*/ 14814 w 48897"/>
                  <a:gd name="connsiteY15" fmla="*/ 23420 h 44470"/>
                  <a:gd name="connsiteX16" fmla="*/ 19620 w 48897"/>
                  <a:gd name="connsiteY16" fmla="*/ 24429 h 44470"/>
                  <a:gd name="connsiteX17" fmla="*/ 29303 w 48897"/>
                  <a:gd name="connsiteY17" fmla="*/ 35889 h 44470"/>
                  <a:gd name="connsiteX18" fmla="*/ 40767 w 48897"/>
                  <a:gd name="connsiteY18" fmla="*/ 44387 h 44470"/>
                  <a:gd name="connsiteX19" fmla="*/ 42688 w 48897"/>
                  <a:gd name="connsiteY19" fmla="*/ 44430 h 44470"/>
                  <a:gd name="connsiteX20" fmla="*/ 42671 w 48897"/>
                  <a:gd name="connsiteY20" fmla="*/ 41280 h 44470"/>
                  <a:gd name="connsiteX21" fmla="*/ 44776 w 48897"/>
                  <a:gd name="connsiteY21" fmla="*/ 35243 h 44470"/>
                  <a:gd name="connsiteX22" fmla="*/ 42384 w 48897"/>
                  <a:gd name="connsiteY22" fmla="*/ 32153 h 44470"/>
                  <a:gd name="connsiteX23" fmla="*/ 43929 w 48897"/>
                  <a:gd name="connsiteY23" fmla="*/ 28353 h 44470"/>
                  <a:gd name="connsiteX24" fmla="*/ 46180 w 48897"/>
                  <a:gd name="connsiteY24" fmla="*/ 24853 h 44470"/>
                  <a:gd name="connsiteX25" fmla="*/ 48897 w 48897"/>
                  <a:gd name="connsiteY25" fmla="*/ 24138 h 44470"/>
                  <a:gd name="connsiteX26" fmla="*/ 42551 w 48897"/>
                  <a:gd name="connsiteY26" fmla="*/ 17069 h 444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48897" h="44470">
                    <a:moveTo>
                      <a:pt x="42551" y="17069"/>
                    </a:moveTo>
                    <a:cubicBezTo>
                      <a:pt x="39907" y="13637"/>
                      <a:pt x="37724" y="9821"/>
                      <a:pt x="35551" y="6012"/>
                    </a:cubicBezTo>
                    <a:lnTo>
                      <a:pt x="32149" y="7018"/>
                    </a:lnTo>
                    <a:lnTo>
                      <a:pt x="29748" y="7433"/>
                    </a:lnTo>
                    <a:lnTo>
                      <a:pt x="26659" y="7433"/>
                    </a:lnTo>
                    <a:lnTo>
                      <a:pt x="24990" y="4626"/>
                    </a:lnTo>
                    <a:lnTo>
                      <a:pt x="23436" y="3646"/>
                    </a:lnTo>
                    <a:lnTo>
                      <a:pt x="19080" y="1682"/>
                    </a:lnTo>
                    <a:lnTo>
                      <a:pt x="13180" y="1964"/>
                    </a:lnTo>
                    <a:lnTo>
                      <a:pt x="8832" y="0"/>
                    </a:lnTo>
                    <a:lnTo>
                      <a:pt x="4335" y="133"/>
                    </a:lnTo>
                    <a:lnTo>
                      <a:pt x="2927" y="1263"/>
                    </a:lnTo>
                    <a:lnTo>
                      <a:pt x="0" y="2473"/>
                    </a:lnTo>
                    <a:cubicBezTo>
                      <a:pt x="1891" y="5075"/>
                      <a:pt x="3256" y="8139"/>
                      <a:pt x="2058" y="11823"/>
                    </a:cubicBezTo>
                    <a:cubicBezTo>
                      <a:pt x="270" y="17313"/>
                      <a:pt x="3248" y="20381"/>
                      <a:pt x="8306" y="21870"/>
                    </a:cubicBezTo>
                    <a:cubicBezTo>
                      <a:pt x="10445" y="22504"/>
                      <a:pt x="12640" y="23394"/>
                      <a:pt x="14814" y="23420"/>
                    </a:cubicBezTo>
                    <a:cubicBezTo>
                      <a:pt x="16586" y="23420"/>
                      <a:pt x="18280" y="23372"/>
                      <a:pt x="19620" y="24429"/>
                    </a:cubicBezTo>
                    <a:cubicBezTo>
                      <a:pt x="23646" y="27544"/>
                      <a:pt x="28122" y="30334"/>
                      <a:pt x="29303" y="35889"/>
                    </a:cubicBezTo>
                    <a:cubicBezTo>
                      <a:pt x="30625" y="42063"/>
                      <a:pt x="35589" y="43493"/>
                      <a:pt x="40767" y="44387"/>
                    </a:cubicBezTo>
                    <a:cubicBezTo>
                      <a:pt x="41374" y="44511"/>
                      <a:pt x="42046" y="44473"/>
                      <a:pt x="42688" y="44430"/>
                    </a:cubicBezTo>
                    <a:cubicBezTo>
                      <a:pt x="42748" y="43467"/>
                      <a:pt x="42774" y="42406"/>
                      <a:pt x="42671" y="41280"/>
                    </a:cubicBezTo>
                    <a:cubicBezTo>
                      <a:pt x="42384" y="38191"/>
                      <a:pt x="44357" y="35808"/>
                      <a:pt x="44776" y="35243"/>
                    </a:cubicBezTo>
                    <a:cubicBezTo>
                      <a:pt x="45196" y="34686"/>
                      <a:pt x="42671" y="33432"/>
                      <a:pt x="42384" y="32153"/>
                    </a:cubicBezTo>
                    <a:cubicBezTo>
                      <a:pt x="42106" y="30886"/>
                      <a:pt x="43929" y="29902"/>
                      <a:pt x="43929" y="28353"/>
                    </a:cubicBezTo>
                    <a:cubicBezTo>
                      <a:pt x="43929" y="26813"/>
                      <a:pt x="44216" y="24853"/>
                      <a:pt x="46180" y="24853"/>
                    </a:cubicBezTo>
                    <a:cubicBezTo>
                      <a:pt x="46749" y="24853"/>
                      <a:pt x="47763" y="24566"/>
                      <a:pt x="48897" y="24138"/>
                    </a:cubicBezTo>
                    <a:cubicBezTo>
                      <a:pt x="46633" y="22012"/>
                      <a:pt x="44515" y="19615"/>
                      <a:pt x="42551" y="17069"/>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021" name="Freeform 1020">
                <a:extLst>
                  <a:ext uri="{FF2B5EF4-FFF2-40B4-BE49-F238E27FC236}">
                    <a16:creationId xmlns:a16="http://schemas.microsoft.com/office/drawing/2014/main" id="{42A0A3C5-F79B-E9DF-26A7-50DEC77A013F}"/>
                  </a:ext>
                </a:extLst>
              </p:cNvPr>
              <p:cNvSpPr/>
              <p:nvPr/>
            </p:nvSpPr>
            <p:spPr>
              <a:xfrm>
                <a:off x="4990438" y="4940982"/>
                <a:ext cx="88" cy="5062"/>
              </a:xfrm>
              <a:custGeom>
                <a:avLst/>
                <a:gdLst>
                  <a:gd name="connsiteX0" fmla="*/ 24 w 88"/>
                  <a:gd name="connsiteY0" fmla="*/ 5062 h 5062"/>
                  <a:gd name="connsiteX1" fmla="*/ 89 w 88"/>
                  <a:gd name="connsiteY1" fmla="*/ 0 h 5062"/>
                  <a:gd name="connsiteX2" fmla="*/ 24 w 88"/>
                  <a:gd name="connsiteY2" fmla="*/ 5062 h 5062"/>
                </a:gdLst>
                <a:ahLst/>
                <a:cxnLst>
                  <a:cxn ang="0">
                    <a:pos x="connsiteX0" y="connsiteY0"/>
                  </a:cxn>
                  <a:cxn ang="0">
                    <a:pos x="connsiteX1" y="connsiteY1"/>
                  </a:cxn>
                  <a:cxn ang="0">
                    <a:pos x="connsiteX2" y="connsiteY2"/>
                  </a:cxn>
                </a:cxnLst>
                <a:rect l="l" t="t" r="r" b="b"/>
                <a:pathLst>
                  <a:path w="88" h="5062">
                    <a:moveTo>
                      <a:pt x="24" y="5062"/>
                    </a:moveTo>
                    <a:cubicBezTo>
                      <a:pt x="-18" y="3351"/>
                      <a:pt x="-6" y="1656"/>
                      <a:pt x="89" y="0"/>
                    </a:cubicBezTo>
                    <a:cubicBezTo>
                      <a:pt x="-10" y="1678"/>
                      <a:pt x="-18" y="3351"/>
                      <a:pt x="24" y="5062"/>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grpSp>
          <p:nvGrpSpPr>
            <p:cNvPr id="26" name="Graphic 2398">
              <a:extLst>
                <a:ext uri="{FF2B5EF4-FFF2-40B4-BE49-F238E27FC236}">
                  <a16:creationId xmlns:a16="http://schemas.microsoft.com/office/drawing/2014/main" id="{05CC0D7A-5B4E-53D4-73FE-83C1E1640019}"/>
                </a:ext>
              </a:extLst>
            </p:cNvPr>
            <p:cNvGrpSpPr/>
            <p:nvPr/>
          </p:nvGrpSpPr>
          <p:grpSpPr>
            <a:xfrm>
              <a:off x="4984211" y="4963033"/>
              <a:ext cx="93208" cy="74775"/>
              <a:chOff x="4984211" y="4963033"/>
              <a:chExt cx="93208" cy="74775"/>
            </a:xfrm>
            <a:grpFill/>
          </p:grpSpPr>
          <p:sp>
            <p:nvSpPr>
              <p:cNvPr id="1017" name="Freeform 1016">
                <a:extLst>
                  <a:ext uri="{FF2B5EF4-FFF2-40B4-BE49-F238E27FC236}">
                    <a16:creationId xmlns:a16="http://schemas.microsoft.com/office/drawing/2014/main" id="{9C2D188B-D765-A7D5-950C-48D84E319808}"/>
                  </a:ext>
                </a:extLst>
              </p:cNvPr>
              <p:cNvSpPr/>
              <p:nvPr/>
            </p:nvSpPr>
            <p:spPr>
              <a:xfrm>
                <a:off x="4999342" y="4963033"/>
                <a:ext cx="509" cy="757"/>
              </a:xfrm>
              <a:custGeom>
                <a:avLst/>
                <a:gdLst>
                  <a:gd name="connsiteX0" fmla="*/ 509 w 509"/>
                  <a:gd name="connsiteY0" fmla="*/ 757 h 757"/>
                  <a:gd name="connsiteX1" fmla="*/ 0 w 509"/>
                  <a:gd name="connsiteY1" fmla="*/ 0 h 757"/>
                  <a:gd name="connsiteX2" fmla="*/ 0 w 509"/>
                  <a:gd name="connsiteY2" fmla="*/ 0 h 757"/>
                  <a:gd name="connsiteX3" fmla="*/ 509 w 509"/>
                  <a:gd name="connsiteY3" fmla="*/ 757 h 757"/>
                </a:gdLst>
                <a:ahLst/>
                <a:cxnLst>
                  <a:cxn ang="0">
                    <a:pos x="connsiteX0" y="connsiteY0"/>
                  </a:cxn>
                  <a:cxn ang="0">
                    <a:pos x="connsiteX1" y="connsiteY1"/>
                  </a:cxn>
                  <a:cxn ang="0">
                    <a:pos x="connsiteX2" y="connsiteY2"/>
                  </a:cxn>
                  <a:cxn ang="0">
                    <a:pos x="connsiteX3" y="connsiteY3"/>
                  </a:cxn>
                </a:cxnLst>
                <a:rect l="l" t="t" r="r" b="b"/>
                <a:pathLst>
                  <a:path w="509" h="757">
                    <a:moveTo>
                      <a:pt x="509" y="757"/>
                    </a:moveTo>
                    <a:cubicBezTo>
                      <a:pt x="334" y="522"/>
                      <a:pt x="180" y="240"/>
                      <a:pt x="0" y="0"/>
                    </a:cubicBezTo>
                    <a:lnTo>
                      <a:pt x="0" y="0"/>
                    </a:lnTo>
                    <a:cubicBezTo>
                      <a:pt x="180" y="261"/>
                      <a:pt x="334" y="526"/>
                      <a:pt x="509" y="757"/>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018" name="Freeform 1017">
                <a:extLst>
                  <a:ext uri="{FF2B5EF4-FFF2-40B4-BE49-F238E27FC236}">
                    <a16:creationId xmlns:a16="http://schemas.microsoft.com/office/drawing/2014/main" id="{B971AE50-EEBA-8BC6-C0CF-B2039FB0F013}"/>
                  </a:ext>
                </a:extLst>
              </p:cNvPr>
              <p:cNvSpPr/>
              <p:nvPr/>
            </p:nvSpPr>
            <p:spPr>
              <a:xfrm>
                <a:off x="4984211" y="4977727"/>
                <a:ext cx="1219" cy="1882"/>
              </a:xfrm>
              <a:custGeom>
                <a:avLst/>
                <a:gdLst>
                  <a:gd name="connsiteX0" fmla="*/ 0 w 1219"/>
                  <a:gd name="connsiteY0" fmla="*/ 0 h 1882"/>
                  <a:gd name="connsiteX1" fmla="*/ 0 w 1219"/>
                  <a:gd name="connsiteY1" fmla="*/ 0 h 1882"/>
                  <a:gd name="connsiteX2" fmla="*/ 1220 w 1219"/>
                  <a:gd name="connsiteY2" fmla="*/ 1883 h 1882"/>
                  <a:gd name="connsiteX3" fmla="*/ 0 w 1219"/>
                  <a:gd name="connsiteY3" fmla="*/ 0 h 1882"/>
                </a:gdLst>
                <a:ahLst/>
                <a:cxnLst>
                  <a:cxn ang="0">
                    <a:pos x="connsiteX0" y="connsiteY0"/>
                  </a:cxn>
                  <a:cxn ang="0">
                    <a:pos x="connsiteX1" y="connsiteY1"/>
                  </a:cxn>
                  <a:cxn ang="0">
                    <a:pos x="connsiteX2" y="connsiteY2"/>
                  </a:cxn>
                  <a:cxn ang="0">
                    <a:pos x="connsiteX3" y="connsiteY3"/>
                  </a:cxn>
                </a:cxnLst>
                <a:rect l="l" t="t" r="r" b="b"/>
                <a:pathLst>
                  <a:path w="1219" h="1882">
                    <a:moveTo>
                      <a:pt x="0" y="0"/>
                    </a:moveTo>
                    <a:lnTo>
                      <a:pt x="0" y="0"/>
                    </a:lnTo>
                    <a:cubicBezTo>
                      <a:pt x="458" y="573"/>
                      <a:pt x="856" y="1211"/>
                      <a:pt x="1220" y="1883"/>
                    </a:cubicBezTo>
                    <a:cubicBezTo>
                      <a:pt x="881" y="1194"/>
                      <a:pt x="458" y="573"/>
                      <a:pt x="0" y="0"/>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019" name="Freeform 1018">
                <a:extLst>
                  <a:ext uri="{FF2B5EF4-FFF2-40B4-BE49-F238E27FC236}">
                    <a16:creationId xmlns:a16="http://schemas.microsoft.com/office/drawing/2014/main" id="{60E76F1C-68C1-ADB3-FD16-5B22DE5F9D30}"/>
                  </a:ext>
                </a:extLst>
              </p:cNvPr>
              <p:cNvSpPr/>
              <p:nvPr/>
            </p:nvSpPr>
            <p:spPr>
              <a:xfrm>
                <a:off x="4998084" y="4970338"/>
                <a:ext cx="79335" cy="34545"/>
              </a:xfrm>
              <a:custGeom>
                <a:avLst/>
                <a:gdLst>
                  <a:gd name="connsiteX0" fmla="*/ 78855 w 79335"/>
                  <a:gd name="connsiteY0" fmla="*/ 18369 h 34545"/>
                  <a:gd name="connsiteX1" fmla="*/ 79146 w 79335"/>
                  <a:gd name="connsiteY1" fmla="*/ 11206 h 34545"/>
                  <a:gd name="connsiteX2" fmla="*/ 79124 w 79335"/>
                  <a:gd name="connsiteY2" fmla="*/ 10992 h 34545"/>
                  <a:gd name="connsiteX3" fmla="*/ 75658 w 79335"/>
                  <a:gd name="connsiteY3" fmla="*/ 7787 h 34545"/>
                  <a:gd name="connsiteX4" fmla="*/ 62235 w 79335"/>
                  <a:gd name="connsiteY4" fmla="*/ 949 h 34545"/>
                  <a:gd name="connsiteX5" fmla="*/ 42478 w 79335"/>
                  <a:gd name="connsiteY5" fmla="*/ 3114 h 34545"/>
                  <a:gd name="connsiteX6" fmla="*/ 36394 w 79335"/>
                  <a:gd name="connsiteY6" fmla="*/ 6135 h 34545"/>
                  <a:gd name="connsiteX7" fmla="*/ 22114 w 79335"/>
                  <a:gd name="connsiteY7" fmla="*/ 7385 h 34545"/>
                  <a:gd name="connsiteX8" fmla="*/ 8117 w 79335"/>
                  <a:gd name="connsiteY8" fmla="*/ 517 h 34545"/>
                  <a:gd name="connsiteX9" fmla="*/ 8130 w 79335"/>
                  <a:gd name="connsiteY9" fmla="*/ 517 h 34545"/>
                  <a:gd name="connsiteX10" fmla="*/ 5413 w 79335"/>
                  <a:gd name="connsiteY10" fmla="*/ 1231 h 34545"/>
                  <a:gd name="connsiteX11" fmla="*/ 3162 w 79335"/>
                  <a:gd name="connsiteY11" fmla="*/ 4732 h 34545"/>
                  <a:gd name="connsiteX12" fmla="*/ 1617 w 79335"/>
                  <a:gd name="connsiteY12" fmla="*/ 8532 h 34545"/>
                  <a:gd name="connsiteX13" fmla="*/ 4009 w 79335"/>
                  <a:gd name="connsiteY13" fmla="*/ 11621 h 34545"/>
                  <a:gd name="connsiteX14" fmla="*/ 1904 w 79335"/>
                  <a:gd name="connsiteY14" fmla="*/ 17659 h 34545"/>
                  <a:gd name="connsiteX15" fmla="*/ 1921 w 79335"/>
                  <a:gd name="connsiteY15" fmla="*/ 20808 h 34545"/>
                  <a:gd name="connsiteX16" fmla="*/ 0 w 79335"/>
                  <a:gd name="connsiteY16" fmla="*/ 20765 h 34545"/>
                  <a:gd name="connsiteX17" fmla="*/ 5032 w 79335"/>
                  <a:gd name="connsiteY17" fmla="*/ 20243 h 34545"/>
                  <a:gd name="connsiteX18" fmla="*/ 18952 w 79335"/>
                  <a:gd name="connsiteY18" fmla="*/ 24069 h 34545"/>
                  <a:gd name="connsiteX19" fmla="*/ 29688 w 79335"/>
                  <a:gd name="connsiteY19" fmla="*/ 32289 h 34545"/>
                  <a:gd name="connsiteX20" fmla="*/ 40095 w 79335"/>
                  <a:gd name="connsiteY20" fmla="*/ 31621 h 34545"/>
                  <a:gd name="connsiteX21" fmla="*/ 41734 w 79335"/>
                  <a:gd name="connsiteY21" fmla="*/ 25635 h 34545"/>
                  <a:gd name="connsiteX22" fmla="*/ 41725 w 79335"/>
                  <a:gd name="connsiteY22" fmla="*/ 20958 h 34545"/>
                  <a:gd name="connsiteX23" fmla="*/ 51961 w 79335"/>
                  <a:gd name="connsiteY23" fmla="*/ 9773 h 34545"/>
                  <a:gd name="connsiteX24" fmla="*/ 56612 w 79335"/>
                  <a:gd name="connsiteY24" fmla="*/ 9691 h 34545"/>
                  <a:gd name="connsiteX25" fmla="*/ 65547 w 79335"/>
                  <a:gd name="connsiteY25" fmla="*/ 21296 h 34545"/>
                  <a:gd name="connsiteX26" fmla="*/ 69693 w 79335"/>
                  <a:gd name="connsiteY26" fmla="*/ 32216 h 34545"/>
                  <a:gd name="connsiteX27" fmla="*/ 71011 w 79335"/>
                  <a:gd name="connsiteY27" fmla="*/ 34313 h 34545"/>
                  <a:gd name="connsiteX28" fmla="*/ 72689 w 79335"/>
                  <a:gd name="connsiteY28" fmla="*/ 29747 h 34545"/>
                  <a:gd name="connsiteX29" fmla="*/ 75774 w 79335"/>
                  <a:gd name="connsiteY29" fmla="*/ 28481 h 34545"/>
                  <a:gd name="connsiteX30" fmla="*/ 78170 w 79335"/>
                  <a:gd name="connsiteY30" fmla="*/ 22593 h 34545"/>
                  <a:gd name="connsiteX31" fmla="*/ 78855 w 79335"/>
                  <a:gd name="connsiteY31" fmla="*/ 18369 h 34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9335" h="34545">
                    <a:moveTo>
                      <a:pt x="78855" y="18369"/>
                    </a:moveTo>
                    <a:cubicBezTo>
                      <a:pt x="77884" y="16405"/>
                      <a:pt x="78157" y="15986"/>
                      <a:pt x="79146" y="11206"/>
                    </a:cubicBezTo>
                    <a:cubicBezTo>
                      <a:pt x="79159" y="11138"/>
                      <a:pt x="79107" y="11048"/>
                      <a:pt x="79124" y="10992"/>
                    </a:cubicBezTo>
                    <a:cubicBezTo>
                      <a:pt x="77969" y="9892"/>
                      <a:pt x="76762" y="8904"/>
                      <a:pt x="75658" y="7787"/>
                    </a:cubicBezTo>
                    <a:cubicBezTo>
                      <a:pt x="71897" y="4034"/>
                      <a:pt x="67318" y="2126"/>
                      <a:pt x="62235" y="949"/>
                    </a:cubicBezTo>
                    <a:cubicBezTo>
                      <a:pt x="55367" y="-566"/>
                      <a:pt x="48764" y="-553"/>
                      <a:pt x="42478" y="3114"/>
                    </a:cubicBezTo>
                    <a:cubicBezTo>
                      <a:pt x="40531" y="4274"/>
                      <a:pt x="38328" y="4988"/>
                      <a:pt x="36394" y="6135"/>
                    </a:cubicBezTo>
                    <a:cubicBezTo>
                      <a:pt x="31798" y="8921"/>
                      <a:pt x="27185" y="10590"/>
                      <a:pt x="22114" y="7385"/>
                    </a:cubicBezTo>
                    <a:cubicBezTo>
                      <a:pt x="16282" y="6828"/>
                      <a:pt x="11913" y="4086"/>
                      <a:pt x="8117" y="517"/>
                    </a:cubicBezTo>
                    <a:lnTo>
                      <a:pt x="8130" y="517"/>
                    </a:lnTo>
                    <a:cubicBezTo>
                      <a:pt x="6992" y="945"/>
                      <a:pt x="5982" y="1231"/>
                      <a:pt x="5413" y="1231"/>
                    </a:cubicBezTo>
                    <a:cubicBezTo>
                      <a:pt x="3449" y="1231"/>
                      <a:pt x="3162" y="3191"/>
                      <a:pt x="3162" y="4732"/>
                    </a:cubicBezTo>
                    <a:cubicBezTo>
                      <a:pt x="3162" y="6277"/>
                      <a:pt x="1339" y="7265"/>
                      <a:pt x="1617" y="8532"/>
                    </a:cubicBezTo>
                    <a:cubicBezTo>
                      <a:pt x="1904" y="9811"/>
                      <a:pt x="4425" y="11065"/>
                      <a:pt x="4009" y="11621"/>
                    </a:cubicBezTo>
                    <a:cubicBezTo>
                      <a:pt x="3590" y="12186"/>
                      <a:pt x="1617" y="14574"/>
                      <a:pt x="1904" y="17659"/>
                    </a:cubicBezTo>
                    <a:cubicBezTo>
                      <a:pt x="2007" y="18789"/>
                      <a:pt x="1981" y="19850"/>
                      <a:pt x="1921" y="20808"/>
                    </a:cubicBezTo>
                    <a:cubicBezTo>
                      <a:pt x="1279" y="20851"/>
                      <a:pt x="608" y="20890"/>
                      <a:pt x="0" y="20765"/>
                    </a:cubicBezTo>
                    <a:cubicBezTo>
                      <a:pt x="1609" y="21039"/>
                      <a:pt x="3479" y="20808"/>
                      <a:pt x="5032" y="20243"/>
                    </a:cubicBezTo>
                    <a:cubicBezTo>
                      <a:pt x="10633" y="18237"/>
                      <a:pt x="15559" y="20141"/>
                      <a:pt x="18952" y="24069"/>
                    </a:cubicBezTo>
                    <a:cubicBezTo>
                      <a:pt x="22063" y="27672"/>
                      <a:pt x="26308" y="29307"/>
                      <a:pt x="29688" y="32289"/>
                    </a:cubicBezTo>
                    <a:cubicBezTo>
                      <a:pt x="33381" y="35605"/>
                      <a:pt x="35512" y="35169"/>
                      <a:pt x="40095" y="31621"/>
                    </a:cubicBezTo>
                    <a:cubicBezTo>
                      <a:pt x="42119" y="30085"/>
                      <a:pt x="42709" y="28070"/>
                      <a:pt x="41734" y="25635"/>
                    </a:cubicBezTo>
                    <a:cubicBezTo>
                      <a:pt x="41113" y="24090"/>
                      <a:pt x="40215" y="21981"/>
                      <a:pt x="41725" y="20958"/>
                    </a:cubicBezTo>
                    <a:cubicBezTo>
                      <a:pt x="46086" y="18014"/>
                      <a:pt x="48683" y="13624"/>
                      <a:pt x="51961" y="9773"/>
                    </a:cubicBezTo>
                    <a:cubicBezTo>
                      <a:pt x="52667" y="8977"/>
                      <a:pt x="55316" y="9049"/>
                      <a:pt x="56612" y="9691"/>
                    </a:cubicBezTo>
                    <a:cubicBezTo>
                      <a:pt x="61478" y="11989"/>
                      <a:pt x="65080" y="15802"/>
                      <a:pt x="65547" y="21296"/>
                    </a:cubicBezTo>
                    <a:cubicBezTo>
                      <a:pt x="65889" y="25468"/>
                      <a:pt x="67104" y="29015"/>
                      <a:pt x="69693" y="32216"/>
                    </a:cubicBezTo>
                    <a:cubicBezTo>
                      <a:pt x="70211" y="32867"/>
                      <a:pt x="70592" y="33611"/>
                      <a:pt x="71011" y="34313"/>
                    </a:cubicBezTo>
                    <a:lnTo>
                      <a:pt x="72689" y="29747"/>
                    </a:lnTo>
                    <a:cubicBezTo>
                      <a:pt x="72689" y="29747"/>
                      <a:pt x="74375" y="29478"/>
                      <a:pt x="75774" y="28481"/>
                    </a:cubicBezTo>
                    <a:cubicBezTo>
                      <a:pt x="77186" y="27509"/>
                      <a:pt x="77186" y="25263"/>
                      <a:pt x="78170" y="22593"/>
                    </a:cubicBezTo>
                    <a:cubicBezTo>
                      <a:pt x="79146" y="19918"/>
                      <a:pt x="79848" y="20333"/>
                      <a:pt x="78855" y="18369"/>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grpSp>
          <p:nvGrpSpPr>
            <p:cNvPr id="28" name="Graphic 2398">
              <a:extLst>
                <a:ext uri="{FF2B5EF4-FFF2-40B4-BE49-F238E27FC236}">
                  <a16:creationId xmlns:a16="http://schemas.microsoft.com/office/drawing/2014/main" id="{BE903D07-6D8C-37CF-2C5D-EA56F7297A10}"/>
                </a:ext>
              </a:extLst>
            </p:cNvPr>
            <p:cNvGrpSpPr/>
            <p:nvPr/>
          </p:nvGrpSpPr>
          <p:grpSpPr>
            <a:xfrm>
              <a:off x="5052496" y="4929633"/>
              <a:ext cx="169986" cy="428299"/>
              <a:chOff x="5052496" y="4929633"/>
              <a:chExt cx="169986" cy="428299"/>
            </a:xfrm>
            <a:grpFill/>
          </p:grpSpPr>
          <p:sp>
            <p:nvSpPr>
              <p:cNvPr id="1015" name="Freeform 1014">
                <a:extLst>
                  <a:ext uri="{FF2B5EF4-FFF2-40B4-BE49-F238E27FC236}">
                    <a16:creationId xmlns:a16="http://schemas.microsoft.com/office/drawing/2014/main" id="{0E1F83D4-9CED-9EA5-2E14-622D4CC81013}"/>
                  </a:ext>
                </a:extLst>
              </p:cNvPr>
              <p:cNvSpPr/>
              <p:nvPr/>
            </p:nvSpPr>
            <p:spPr>
              <a:xfrm>
                <a:off x="5063194" y="4989850"/>
                <a:ext cx="427" cy="1779"/>
              </a:xfrm>
              <a:custGeom>
                <a:avLst/>
                <a:gdLst>
                  <a:gd name="connsiteX0" fmla="*/ 428 w 427"/>
                  <a:gd name="connsiteY0" fmla="*/ 1780 h 1779"/>
                  <a:gd name="connsiteX1" fmla="*/ 0 w 427"/>
                  <a:gd name="connsiteY1" fmla="*/ 0 h 1779"/>
                  <a:gd name="connsiteX2" fmla="*/ 0 w 427"/>
                  <a:gd name="connsiteY2" fmla="*/ 0 h 1779"/>
                  <a:gd name="connsiteX3" fmla="*/ 428 w 427"/>
                  <a:gd name="connsiteY3" fmla="*/ 1780 h 1779"/>
                </a:gdLst>
                <a:ahLst/>
                <a:cxnLst>
                  <a:cxn ang="0">
                    <a:pos x="connsiteX0" y="connsiteY0"/>
                  </a:cxn>
                  <a:cxn ang="0">
                    <a:pos x="connsiteX1" y="connsiteY1"/>
                  </a:cxn>
                  <a:cxn ang="0">
                    <a:pos x="connsiteX2" y="connsiteY2"/>
                  </a:cxn>
                  <a:cxn ang="0">
                    <a:pos x="connsiteX3" y="connsiteY3"/>
                  </a:cxn>
                </a:cxnLst>
                <a:rect l="l" t="t" r="r" b="b"/>
                <a:pathLst>
                  <a:path w="427" h="1779">
                    <a:moveTo>
                      <a:pt x="428" y="1780"/>
                    </a:moveTo>
                    <a:cubicBezTo>
                      <a:pt x="376" y="1151"/>
                      <a:pt x="137" y="599"/>
                      <a:pt x="0" y="0"/>
                    </a:cubicBezTo>
                    <a:lnTo>
                      <a:pt x="0" y="0"/>
                    </a:lnTo>
                    <a:cubicBezTo>
                      <a:pt x="137" y="599"/>
                      <a:pt x="376" y="1155"/>
                      <a:pt x="428" y="1780"/>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016" name="Freeform 1015">
                <a:extLst>
                  <a:ext uri="{FF2B5EF4-FFF2-40B4-BE49-F238E27FC236}">
                    <a16:creationId xmlns:a16="http://schemas.microsoft.com/office/drawing/2014/main" id="{43E72778-4CEC-7330-6546-AD1D16222B1D}"/>
                  </a:ext>
                </a:extLst>
              </p:cNvPr>
              <p:cNvSpPr/>
              <p:nvPr/>
            </p:nvSpPr>
            <p:spPr>
              <a:xfrm>
                <a:off x="5052496" y="4929633"/>
                <a:ext cx="169986" cy="239715"/>
              </a:xfrm>
              <a:custGeom>
                <a:avLst/>
                <a:gdLst>
                  <a:gd name="connsiteX0" fmla="*/ 166058 w 169986"/>
                  <a:gd name="connsiteY0" fmla="*/ 149667 h 239715"/>
                  <a:gd name="connsiteX1" fmla="*/ 164565 w 169986"/>
                  <a:gd name="connsiteY1" fmla="*/ 144250 h 239715"/>
                  <a:gd name="connsiteX2" fmla="*/ 160825 w 169986"/>
                  <a:gd name="connsiteY2" fmla="*/ 142003 h 239715"/>
                  <a:gd name="connsiteX3" fmla="*/ 162139 w 169986"/>
                  <a:gd name="connsiteY3" fmla="*/ 133749 h 239715"/>
                  <a:gd name="connsiteX4" fmla="*/ 160072 w 169986"/>
                  <a:gd name="connsiteY4" fmla="*/ 122349 h 239715"/>
                  <a:gd name="connsiteX5" fmla="*/ 159417 w 169986"/>
                  <a:gd name="connsiteY5" fmla="*/ 113984 h 239715"/>
                  <a:gd name="connsiteX6" fmla="*/ 159695 w 169986"/>
                  <a:gd name="connsiteY6" fmla="*/ 104446 h 239715"/>
                  <a:gd name="connsiteX7" fmla="*/ 164475 w 169986"/>
                  <a:gd name="connsiteY7" fmla="*/ 93761 h 239715"/>
                  <a:gd name="connsiteX8" fmla="*/ 154646 w 169986"/>
                  <a:gd name="connsiteY8" fmla="*/ 89002 h 239715"/>
                  <a:gd name="connsiteX9" fmla="*/ 141167 w 169986"/>
                  <a:gd name="connsiteY9" fmla="*/ 88720 h 239715"/>
                  <a:gd name="connsiteX10" fmla="*/ 127683 w 169986"/>
                  <a:gd name="connsiteY10" fmla="*/ 79734 h 239715"/>
                  <a:gd name="connsiteX11" fmla="*/ 118133 w 169986"/>
                  <a:gd name="connsiteY11" fmla="*/ 78031 h 239715"/>
                  <a:gd name="connsiteX12" fmla="*/ 106327 w 169986"/>
                  <a:gd name="connsiteY12" fmla="*/ 77752 h 239715"/>
                  <a:gd name="connsiteX13" fmla="*/ 96506 w 169986"/>
                  <a:gd name="connsiteY13" fmla="*/ 72682 h 239715"/>
                  <a:gd name="connsiteX14" fmla="*/ 95659 w 169986"/>
                  <a:gd name="connsiteY14" fmla="*/ 62040 h 239715"/>
                  <a:gd name="connsiteX15" fmla="*/ 89480 w 169986"/>
                  <a:gd name="connsiteY15" fmla="*/ 50225 h 239715"/>
                  <a:gd name="connsiteX16" fmla="*/ 84140 w 169986"/>
                  <a:gd name="connsiteY16" fmla="*/ 44337 h 239715"/>
                  <a:gd name="connsiteX17" fmla="*/ 86117 w 169986"/>
                  <a:gd name="connsiteY17" fmla="*/ 34791 h 239715"/>
                  <a:gd name="connsiteX18" fmla="*/ 89758 w 169986"/>
                  <a:gd name="connsiteY18" fmla="*/ 26356 h 239715"/>
                  <a:gd name="connsiteX19" fmla="*/ 96219 w 169986"/>
                  <a:gd name="connsiteY19" fmla="*/ 19317 h 239715"/>
                  <a:gd name="connsiteX20" fmla="*/ 101838 w 169986"/>
                  <a:gd name="connsiteY20" fmla="*/ 11739 h 239715"/>
                  <a:gd name="connsiteX21" fmla="*/ 109985 w 169986"/>
                  <a:gd name="connsiteY21" fmla="*/ 8085 h 239715"/>
                  <a:gd name="connsiteX22" fmla="*/ 114260 w 169986"/>
                  <a:gd name="connsiteY22" fmla="*/ 7246 h 239715"/>
                  <a:gd name="connsiteX23" fmla="*/ 114551 w 169986"/>
                  <a:gd name="connsiteY23" fmla="*/ 6959 h 239715"/>
                  <a:gd name="connsiteX24" fmla="*/ 112886 w 169986"/>
                  <a:gd name="connsiteY24" fmla="*/ 1076 h 239715"/>
                  <a:gd name="connsiteX25" fmla="*/ 108120 w 169986"/>
                  <a:gd name="connsiteY25" fmla="*/ 53 h 239715"/>
                  <a:gd name="connsiteX26" fmla="*/ 97610 w 169986"/>
                  <a:gd name="connsiteY26" fmla="*/ 5355 h 239715"/>
                  <a:gd name="connsiteX27" fmla="*/ 84606 w 169986"/>
                  <a:gd name="connsiteY27" fmla="*/ 13203 h 239715"/>
                  <a:gd name="connsiteX28" fmla="*/ 68726 w 169986"/>
                  <a:gd name="connsiteY28" fmla="*/ 18650 h 239715"/>
                  <a:gd name="connsiteX29" fmla="*/ 65384 w 169986"/>
                  <a:gd name="connsiteY29" fmla="*/ 18581 h 239715"/>
                  <a:gd name="connsiteX30" fmla="*/ 56398 w 169986"/>
                  <a:gd name="connsiteY30" fmla="*/ 22557 h 239715"/>
                  <a:gd name="connsiteX31" fmla="*/ 49710 w 169986"/>
                  <a:gd name="connsiteY31" fmla="*/ 34264 h 239715"/>
                  <a:gd name="connsiteX32" fmla="*/ 43835 w 169986"/>
                  <a:gd name="connsiteY32" fmla="*/ 43982 h 239715"/>
                  <a:gd name="connsiteX33" fmla="*/ 34896 w 169986"/>
                  <a:gd name="connsiteY33" fmla="*/ 51830 h 239715"/>
                  <a:gd name="connsiteX34" fmla="*/ 32799 w 169986"/>
                  <a:gd name="connsiteY34" fmla="*/ 57590 h 239715"/>
                  <a:gd name="connsiteX35" fmla="*/ 33060 w 169986"/>
                  <a:gd name="connsiteY35" fmla="*/ 57667 h 239715"/>
                  <a:gd name="connsiteX36" fmla="*/ 33039 w 169986"/>
                  <a:gd name="connsiteY36" fmla="*/ 58655 h 239715"/>
                  <a:gd name="connsiteX37" fmla="*/ 32662 w 169986"/>
                  <a:gd name="connsiteY37" fmla="*/ 58047 h 239715"/>
                  <a:gd name="connsiteX38" fmla="*/ 32799 w 169986"/>
                  <a:gd name="connsiteY38" fmla="*/ 57590 h 239715"/>
                  <a:gd name="connsiteX39" fmla="*/ 29983 w 169986"/>
                  <a:gd name="connsiteY39" fmla="*/ 56545 h 239715"/>
                  <a:gd name="connsiteX40" fmla="*/ 21241 w 169986"/>
                  <a:gd name="connsiteY40" fmla="*/ 48496 h 239715"/>
                  <a:gd name="connsiteX41" fmla="*/ 24707 w 169986"/>
                  <a:gd name="connsiteY41" fmla="*/ 51701 h 239715"/>
                  <a:gd name="connsiteX42" fmla="*/ 24729 w 169986"/>
                  <a:gd name="connsiteY42" fmla="*/ 51915 h 239715"/>
                  <a:gd name="connsiteX43" fmla="*/ 24438 w 169986"/>
                  <a:gd name="connsiteY43" fmla="*/ 59078 h 239715"/>
                  <a:gd name="connsiteX44" fmla="*/ 23740 w 169986"/>
                  <a:gd name="connsiteY44" fmla="*/ 63294 h 239715"/>
                  <a:gd name="connsiteX45" fmla="*/ 21344 w 169986"/>
                  <a:gd name="connsiteY45" fmla="*/ 69181 h 239715"/>
                  <a:gd name="connsiteX46" fmla="*/ 18259 w 169986"/>
                  <a:gd name="connsiteY46" fmla="*/ 70448 h 239715"/>
                  <a:gd name="connsiteX47" fmla="*/ 16581 w 169986"/>
                  <a:gd name="connsiteY47" fmla="*/ 75014 h 239715"/>
                  <a:gd name="connsiteX48" fmla="*/ 15263 w 169986"/>
                  <a:gd name="connsiteY48" fmla="*/ 72917 h 239715"/>
                  <a:gd name="connsiteX49" fmla="*/ 22991 w 169986"/>
                  <a:gd name="connsiteY49" fmla="*/ 86097 h 239715"/>
                  <a:gd name="connsiteX50" fmla="*/ 24147 w 169986"/>
                  <a:gd name="connsiteY50" fmla="*/ 90842 h 239715"/>
                  <a:gd name="connsiteX51" fmla="*/ 23749 w 169986"/>
                  <a:gd name="connsiteY51" fmla="*/ 112867 h 239715"/>
                  <a:gd name="connsiteX52" fmla="*/ 26209 w 169986"/>
                  <a:gd name="connsiteY52" fmla="*/ 123958 h 239715"/>
                  <a:gd name="connsiteX53" fmla="*/ 25957 w 169986"/>
                  <a:gd name="connsiteY53" fmla="*/ 128763 h 239715"/>
                  <a:gd name="connsiteX54" fmla="*/ 13222 w 169986"/>
                  <a:gd name="connsiteY54" fmla="*/ 142161 h 239715"/>
                  <a:gd name="connsiteX55" fmla="*/ 1596 w 169986"/>
                  <a:gd name="connsiteY55" fmla="*/ 156021 h 239715"/>
                  <a:gd name="connsiteX56" fmla="*/ 0 w 169986"/>
                  <a:gd name="connsiteY56" fmla="*/ 159218 h 239715"/>
                  <a:gd name="connsiteX57" fmla="*/ 6128 w 169986"/>
                  <a:gd name="connsiteY57" fmla="*/ 163022 h 239715"/>
                  <a:gd name="connsiteX58" fmla="*/ 15122 w 169986"/>
                  <a:gd name="connsiteY58" fmla="*/ 169192 h 239715"/>
                  <a:gd name="connsiteX59" fmla="*/ 19992 w 169986"/>
                  <a:gd name="connsiteY59" fmla="*/ 170489 h 239715"/>
                  <a:gd name="connsiteX60" fmla="*/ 21862 w 169986"/>
                  <a:gd name="connsiteY60" fmla="*/ 176864 h 239715"/>
                  <a:gd name="connsiteX61" fmla="*/ 33094 w 169986"/>
                  <a:gd name="connsiteY61" fmla="*/ 180232 h 239715"/>
                  <a:gd name="connsiteX62" fmla="*/ 38341 w 169986"/>
                  <a:gd name="connsiteY62" fmla="*/ 177990 h 239715"/>
                  <a:gd name="connsiteX63" fmla="*/ 43959 w 169986"/>
                  <a:gd name="connsiteY63" fmla="*/ 176492 h 239715"/>
                  <a:gd name="connsiteX64" fmla="*/ 51079 w 169986"/>
                  <a:gd name="connsiteY64" fmla="*/ 180793 h 239715"/>
                  <a:gd name="connsiteX65" fmla="*/ 59693 w 169986"/>
                  <a:gd name="connsiteY65" fmla="*/ 184554 h 239715"/>
                  <a:gd name="connsiteX66" fmla="*/ 65312 w 169986"/>
                  <a:gd name="connsiteY66" fmla="*/ 189599 h 239715"/>
                  <a:gd name="connsiteX67" fmla="*/ 68491 w 169986"/>
                  <a:gd name="connsiteY67" fmla="*/ 195962 h 239715"/>
                  <a:gd name="connsiteX68" fmla="*/ 79159 w 169986"/>
                  <a:gd name="connsiteY68" fmla="*/ 201786 h 239715"/>
                  <a:gd name="connsiteX69" fmla="*/ 82539 w 169986"/>
                  <a:gd name="connsiteY69" fmla="*/ 207961 h 239715"/>
                  <a:gd name="connsiteX70" fmla="*/ 83669 w 169986"/>
                  <a:gd name="connsiteY70" fmla="*/ 213378 h 239715"/>
                  <a:gd name="connsiteX71" fmla="*/ 90224 w 169986"/>
                  <a:gd name="connsiteY71" fmla="*/ 216390 h 239715"/>
                  <a:gd name="connsiteX72" fmla="*/ 97336 w 169986"/>
                  <a:gd name="connsiteY72" fmla="*/ 215261 h 239715"/>
                  <a:gd name="connsiteX73" fmla="*/ 104829 w 169986"/>
                  <a:gd name="connsiteY73" fmla="*/ 213558 h 239715"/>
                  <a:gd name="connsiteX74" fmla="*/ 110255 w 169986"/>
                  <a:gd name="connsiteY74" fmla="*/ 213956 h 239715"/>
                  <a:gd name="connsiteX75" fmla="*/ 115681 w 169986"/>
                  <a:gd name="connsiteY75" fmla="*/ 212826 h 239715"/>
                  <a:gd name="connsiteX76" fmla="*/ 119613 w 169986"/>
                  <a:gd name="connsiteY76" fmla="*/ 214876 h 239715"/>
                  <a:gd name="connsiteX77" fmla="*/ 123362 w 169986"/>
                  <a:gd name="connsiteY77" fmla="*/ 217298 h 239715"/>
                  <a:gd name="connsiteX78" fmla="*/ 126164 w 169986"/>
                  <a:gd name="connsiteY78" fmla="*/ 217298 h 239715"/>
                  <a:gd name="connsiteX79" fmla="*/ 126541 w 169986"/>
                  <a:gd name="connsiteY79" fmla="*/ 218616 h 239715"/>
                  <a:gd name="connsiteX80" fmla="*/ 117743 w 169986"/>
                  <a:gd name="connsiteY80" fmla="*/ 234350 h 239715"/>
                  <a:gd name="connsiteX81" fmla="*/ 124487 w 169986"/>
                  <a:gd name="connsiteY81" fmla="*/ 236044 h 239715"/>
                  <a:gd name="connsiteX82" fmla="*/ 127855 w 169986"/>
                  <a:gd name="connsiteY82" fmla="*/ 239716 h 239715"/>
                  <a:gd name="connsiteX83" fmla="*/ 138338 w 169986"/>
                  <a:gd name="connsiteY83" fmla="*/ 200892 h 239715"/>
                  <a:gd name="connsiteX84" fmla="*/ 131034 w 169986"/>
                  <a:gd name="connsiteY84" fmla="*/ 188320 h 239715"/>
                  <a:gd name="connsiteX85" fmla="*/ 126917 w 169986"/>
                  <a:gd name="connsiteY85" fmla="*/ 177772 h 239715"/>
                  <a:gd name="connsiteX86" fmla="*/ 133285 w 169986"/>
                  <a:gd name="connsiteY86" fmla="*/ 173086 h 239715"/>
                  <a:gd name="connsiteX87" fmla="*/ 139275 w 169986"/>
                  <a:gd name="connsiteY87" fmla="*/ 174216 h 239715"/>
                  <a:gd name="connsiteX88" fmla="*/ 139468 w 169986"/>
                  <a:gd name="connsiteY88" fmla="*/ 167652 h 239715"/>
                  <a:gd name="connsiteX89" fmla="*/ 133850 w 169986"/>
                  <a:gd name="connsiteY89" fmla="*/ 163347 h 239715"/>
                  <a:gd name="connsiteX90" fmla="*/ 132527 w 169986"/>
                  <a:gd name="connsiteY90" fmla="*/ 156034 h 239715"/>
                  <a:gd name="connsiteX91" fmla="*/ 148454 w 169986"/>
                  <a:gd name="connsiteY91" fmla="*/ 155110 h 239715"/>
                  <a:gd name="connsiteX92" fmla="*/ 154821 w 169986"/>
                  <a:gd name="connsiteY92" fmla="*/ 155289 h 239715"/>
                  <a:gd name="connsiteX93" fmla="*/ 160615 w 169986"/>
                  <a:gd name="connsiteY93" fmla="*/ 151374 h 239715"/>
                  <a:gd name="connsiteX94" fmla="*/ 166242 w 169986"/>
                  <a:gd name="connsiteY94" fmla="*/ 162966 h 239715"/>
                  <a:gd name="connsiteX95" fmla="*/ 169986 w 169986"/>
                  <a:gd name="connsiteY95" fmla="*/ 162589 h 239715"/>
                  <a:gd name="connsiteX96" fmla="*/ 166058 w 169986"/>
                  <a:gd name="connsiteY96" fmla="*/ 149667 h 239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Lst>
                <a:rect l="l" t="t" r="r" b="b"/>
                <a:pathLst>
                  <a:path w="169986" h="239715">
                    <a:moveTo>
                      <a:pt x="166058" y="149667"/>
                    </a:moveTo>
                    <a:cubicBezTo>
                      <a:pt x="164757" y="147446"/>
                      <a:pt x="165322" y="145751"/>
                      <a:pt x="164565" y="144250"/>
                    </a:cubicBezTo>
                    <a:cubicBezTo>
                      <a:pt x="163816" y="142743"/>
                      <a:pt x="162875" y="141618"/>
                      <a:pt x="160825" y="142003"/>
                    </a:cubicBezTo>
                    <a:cubicBezTo>
                      <a:pt x="158758" y="142367"/>
                      <a:pt x="159323" y="136380"/>
                      <a:pt x="162139" y="133749"/>
                    </a:cubicBezTo>
                    <a:cubicBezTo>
                      <a:pt x="164937" y="131130"/>
                      <a:pt x="161946" y="127013"/>
                      <a:pt x="160072" y="122349"/>
                    </a:cubicBezTo>
                    <a:cubicBezTo>
                      <a:pt x="158193" y="117655"/>
                      <a:pt x="160260" y="118477"/>
                      <a:pt x="159417" y="113984"/>
                    </a:cubicBezTo>
                    <a:cubicBezTo>
                      <a:pt x="158566" y="109486"/>
                      <a:pt x="159978" y="106683"/>
                      <a:pt x="159695" y="104446"/>
                    </a:cubicBezTo>
                    <a:cubicBezTo>
                      <a:pt x="159417" y="102190"/>
                      <a:pt x="164192" y="100778"/>
                      <a:pt x="164475" y="93761"/>
                    </a:cubicBezTo>
                    <a:cubicBezTo>
                      <a:pt x="164745" y="86743"/>
                      <a:pt x="159417" y="89541"/>
                      <a:pt x="154646" y="89002"/>
                    </a:cubicBezTo>
                    <a:cubicBezTo>
                      <a:pt x="149866" y="88412"/>
                      <a:pt x="145651" y="89002"/>
                      <a:pt x="141167" y="88720"/>
                    </a:cubicBezTo>
                    <a:cubicBezTo>
                      <a:pt x="136670" y="88416"/>
                      <a:pt x="133024" y="83658"/>
                      <a:pt x="127683" y="79734"/>
                    </a:cubicBezTo>
                    <a:cubicBezTo>
                      <a:pt x="122339" y="75784"/>
                      <a:pt x="120935" y="78031"/>
                      <a:pt x="118133" y="78031"/>
                    </a:cubicBezTo>
                    <a:cubicBezTo>
                      <a:pt x="115325" y="78031"/>
                      <a:pt x="109142" y="77483"/>
                      <a:pt x="106327" y="77752"/>
                    </a:cubicBezTo>
                    <a:cubicBezTo>
                      <a:pt x="103528" y="78031"/>
                      <a:pt x="99026" y="76644"/>
                      <a:pt x="96506" y="72682"/>
                    </a:cubicBezTo>
                    <a:cubicBezTo>
                      <a:pt x="93973" y="68766"/>
                      <a:pt x="97058" y="64834"/>
                      <a:pt x="95659" y="62040"/>
                    </a:cubicBezTo>
                    <a:cubicBezTo>
                      <a:pt x="94260" y="59211"/>
                      <a:pt x="90597" y="51637"/>
                      <a:pt x="89480" y="50225"/>
                    </a:cubicBezTo>
                    <a:cubicBezTo>
                      <a:pt x="88359" y="48826"/>
                      <a:pt x="84140" y="46571"/>
                      <a:pt x="84140" y="44337"/>
                    </a:cubicBezTo>
                    <a:cubicBezTo>
                      <a:pt x="84140" y="42091"/>
                      <a:pt x="86117" y="37867"/>
                      <a:pt x="86117" y="34791"/>
                    </a:cubicBezTo>
                    <a:cubicBezTo>
                      <a:pt x="86117" y="31688"/>
                      <a:pt x="87794" y="28877"/>
                      <a:pt x="89758" y="26356"/>
                    </a:cubicBezTo>
                    <a:cubicBezTo>
                      <a:pt x="91718" y="23819"/>
                      <a:pt x="95094" y="20173"/>
                      <a:pt x="96219" y="19317"/>
                    </a:cubicBezTo>
                    <a:cubicBezTo>
                      <a:pt x="97340" y="18479"/>
                      <a:pt x="100143" y="15389"/>
                      <a:pt x="101838" y="11739"/>
                    </a:cubicBezTo>
                    <a:cubicBezTo>
                      <a:pt x="103524" y="8085"/>
                      <a:pt x="108304" y="9215"/>
                      <a:pt x="109985" y="8085"/>
                    </a:cubicBezTo>
                    <a:cubicBezTo>
                      <a:pt x="110807" y="7533"/>
                      <a:pt x="112570" y="7340"/>
                      <a:pt x="114260" y="7246"/>
                    </a:cubicBezTo>
                    <a:cubicBezTo>
                      <a:pt x="114354" y="7152"/>
                      <a:pt x="114461" y="7058"/>
                      <a:pt x="114551" y="6959"/>
                    </a:cubicBezTo>
                    <a:cubicBezTo>
                      <a:pt x="115818" y="5629"/>
                      <a:pt x="114838" y="1987"/>
                      <a:pt x="112886" y="1076"/>
                    </a:cubicBezTo>
                    <a:cubicBezTo>
                      <a:pt x="111431" y="404"/>
                      <a:pt x="109626" y="-183"/>
                      <a:pt x="108120" y="53"/>
                    </a:cubicBezTo>
                    <a:cubicBezTo>
                      <a:pt x="104131" y="691"/>
                      <a:pt x="100490" y="2449"/>
                      <a:pt x="97610" y="5355"/>
                    </a:cubicBezTo>
                    <a:cubicBezTo>
                      <a:pt x="93909" y="9090"/>
                      <a:pt x="89583" y="11940"/>
                      <a:pt x="84606" y="13203"/>
                    </a:cubicBezTo>
                    <a:cubicBezTo>
                      <a:pt x="79137" y="14593"/>
                      <a:pt x="73288" y="14542"/>
                      <a:pt x="68726" y="18650"/>
                    </a:cubicBezTo>
                    <a:cubicBezTo>
                      <a:pt x="68114" y="19210"/>
                      <a:pt x="66510" y="18744"/>
                      <a:pt x="65384" y="18581"/>
                    </a:cubicBezTo>
                    <a:cubicBezTo>
                      <a:pt x="61610" y="18166"/>
                      <a:pt x="58756" y="19942"/>
                      <a:pt x="56398" y="22557"/>
                    </a:cubicBezTo>
                    <a:cubicBezTo>
                      <a:pt x="53330" y="25971"/>
                      <a:pt x="50326" y="29596"/>
                      <a:pt x="49710" y="34264"/>
                    </a:cubicBezTo>
                    <a:cubicBezTo>
                      <a:pt x="49158" y="38530"/>
                      <a:pt x="47532" y="41564"/>
                      <a:pt x="43835" y="43982"/>
                    </a:cubicBezTo>
                    <a:cubicBezTo>
                      <a:pt x="40536" y="46134"/>
                      <a:pt x="37506" y="48869"/>
                      <a:pt x="34896" y="51830"/>
                    </a:cubicBezTo>
                    <a:cubicBezTo>
                      <a:pt x="33638" y="53276"/>
                      <a:pt x="33385" y="55587"/>
                      <a:pt x="32799" y="57590"/>
                    </a:cubicBezTo>
                    <a:cubicBezTo>
                      <a:pt x="32889" y="57611"/>
                      <a:pt x="32987" y="57632"/>
                      <a:pt x="33060" y="57667"/>
                    </a:cubicBezTo>
                    <a:lnTo>
                      <a:pt x="33039" y="58655"/>
                    </a:lnTo>
                    <a:lnTo>
                      <a:pt x="32662" y="58047"/>
                    </a:lnTo>
                    <a:cubicBezTo>
                      <a:pt x="32722" y="57902"/>
                      <a:pt x="32748" y="57735"/>
                      <a:pt x="32799" y="57590"/>
                    </a:cubicBezTo>
                    <a:cubicBezTo>
                      <a:pt x="31802" y="57299"/>
                      <a:pt x="30702" y="57170"/>
                      <a:pt x="29983" y="56545"/>
                    </a:cubicBezTo>
                    <a:cubicBezTo>
                      <a:pt x="26975" y="53978"/>
                      <a:pt x="24023" y="51299"/>
                      <a:pt x="21241" y="48496"/>
                    </a:cubicBezTo>
                    <a:cubicBezTo>
                      <a:pt x="22345" y="49613"/>
                      <a:pt x="23552" y="50602"/>
                      <a:pt x="24707" y="51701"/>
                    </a:cubicBezTo>
                    <a:cubicBezTo>
                      <a:pt x="24695" y="51757"/>
                      <a:pt x="24746" y="51847"/>
                      <a:pt x="24729" y="51915"/>
                    </a:cubicBezTo>
                    <a:cubicBezTo>
                      <a:pt x="23745" y="56695"/>
                      <a:pt x="23466" y="57114"/>
                      <a:pt x="24438" y="59078"/>
                    </a:cubicBezTo>
                    <a:cubicBezTo>
                      <a:pt x="25431" y="61038"/>
                      <a:pt x="24729" y="60623"/>
                      <a:pt x="23740" y="63294"/>
                    </a:cubicBezTo>
                    <a:cubicBezTo>
                      <a:pt x="22756" y="65964"/>
                      <a:pt x="22756" y="68210"/>
                      <a:pt x="21344" y="69181"/>
                    </a:cubicBezTo>
                    <a:cubicBezTo>
                      <a:pt x="19945" y="70174"/>
                      <a:pt x="18259" y="70448"/>
                      <a:pt x="18259" y="70448"/>
                    </a:cubicBezTo>
                    <a:lnTo>
                      <a:pt x="16581" y="75014"/>
                    </a:lnTo>
                    <a:cubicBezTo>
                      <a:pt x="16158" y="74312"/>
                      <a:pt x="15781" y="73568"/>
                      <a:pt x="15263" y="72917"/>
                    </a:cubicBezTo>
                    <a:cubicBezTo>
                      <a:pt x="18486" y="76901"/>
                      <a:pt x="19115" y="82395"/>
                      <a:pt x="22991" y="86097"/>
                    </a:cubicBezTo>
                    <a:cubicBezTo>
                      <a:pt x="23993" y="87042"/>
                      <a:pt x="24147" y="89225"/>
                      <a:pt x="24147" y="90842"/>
                    </a:cubicBezTo>
                    <a:cubicBezTo>
                      <a:pt x="24185" y="98207"/>
                      <a:pt x="24570" y="105592"/>
                      <a:pt x="23749" y="112867"/>
                    </a:cubicBezTo>
                    <a:cubicBezTo>
                      <a:pt x="23287" y="117158"/>
                      <a:pt x="23578" y="120629"/>
                      <a:pt x="26209" y="123958"/>
                    </a:cubicBezTo>
                    <a:cubicBezTo>
                      <a:pt x="27429" y="125546"/>
                      <a:pt x="26873" y="127326"/>
                      <a:pt x="25957" y="128763"/>
                    </a:cubicBezTo>
                    <a:cubicBezTo>
                      <a:pt x="22589" y="134039"/>
                      <a:pt x="19247" y="139512"/>
                      <a:pt x="13222" y="142161"/>
                    </a:cubicBezTo>
                    <a:cubicBezTo>
                      <a:pt x="6988" y="144943"/>
                      <a:pt x="3218" y="149577"/>
                      <a:pt x="1596" y="156021"/>
                    </a:cubicBezTo>
                    <a:cubicBezTo>
                      <a:pt x="1284" y="157292"/>
                      <a:pt x="616" y="158229"/>
                      <a:pt x="0" y="159218"/>
                    </a:cubicBezTo>
                    <a:cubicBezTo>
                      <a:pt x="1673" y="160724"/>
                      <a:pt x="3770" y="162217"/>
                      <a:pt x="6128" y="163022"/>
                    </a:cubicBezTo>
                    <a:cubicBezTo>
                      <a:pt x="11755" y="164888"/>
                      <a:pt x="11566" y="166946"/>
                      <a:pt x="15122" y="169192"/>
                    </a:cubicBezTo>
                    <a:cubicBezTo>
                      <a:pt x="18678" y="171447"/>
                      <a:pt x="17553" y="168435"/>
                      <a:pt x="19992" y="170489"/>
                    </a:cubicBezTo>
                    <a:cubicBezTo>
                      <a:pt x="22435" y="172564"/>
                      <a:pt x="20377" y="176864"/>
                      <a:pt x="21862" y="176864"/>
                    </a:cubicBezTo>
                    <a:cubicBezTo>
                      <a:pt x="23364" y="176864"/>
                      <a:pt x="29359" y="178559"/>
                      <a:pt x="33094" y="180232"/>
                    </a:cubicBezTo>
                    <a:cubicBezTo>
                      <a:pt x="36847" y="181914"/>
                      <a:pt x="38157" y="181362"/>
                      <a:pt x="38341" y="177990"/>
                    </a:cubicBezTo>
                    <a:cubicBezTo>
                      <a:pt x="38525" y="174614"/>
                      <a:pt x="41156" y="175932"/>
                      <a:pt x="43959" y="176492"/>
                    </a:cubicBezTo>
                    <a:cubicBezTo>
                      <a:pt x="46766" y="177061"/>
                      <a:pt x="48268" y="180040"/>
                      <a:pt x="51079" y="180793"/>
                    </a:cubicBezTo>
                    <a:cubicBezTo>
                      <a:pt x="53886" y="181550"/>
                      <a:pt x="56890" y="183613"/>
                      <a:pt x="59693" y="184554"/>
                    </a:cubicBezTo>
                    <a:cubicBezTo>
                      <a:pt x="62496" y="185491"/>
                      <a:pt x="63805" y="186415"/>
                      <a:pt x="65312" y="189599"/>
                    </a:cubicBezTo>
                    <a:cubicBezTo>
                      <a:pt x="66805" y="192787"/>
                      <a:pt x="63805" y="194849"/>
                      <a:pt x="68491" y="195962"/>
                    </a:cubicBezTo>
                    <a:cubicBezTo>
                      <a:pt x="73176" y="197092"/>
                      <a:pt x="76912" y="199347"/>
                      <a:pt x="79159" y="201786"/>
                    </a:cubicBezTo>
                    <a:cubicBezTo>
                      <a:pt x="81414" y="204221"/>
                      <a:pt x="79920" y="206998"/>
                      <a:pt x="82539" y="207961"/>
                    </a:cubicBezTo>
                    <a:cubicBezTo>
                      <a:pt x="85162" y="208889"/>
                      <a:pt x="84045" y="212248"/>
                      <a:pt x="83669" y="213378"/>
                    </a:cubicBezTo>
                    <a:cubicBezTo>
                      <a:pt x="83284" y="214499"/>
                      <a:pt x="87593" y="215261"/>
                      <a:pt x="90224" y="216390"/>
                    </a:cubicBezTo>
                    <a:cubicBezTo>
                      <a:pt x="92843" y="217507"/>
                      <a:pt x="97336" y="215261"/>
                      <a:pt x="97336" y="215261"/>
                    </a:cubicBezTo>
                    <a:lnTo>
                      <a:pt x="104829" y="213558"/>
                    </a:lnTo>
                    <a:lnTo>
                      <a:pt x="110255" y="213956"/>
                    </a:lnTo>
                    <a:lnTo>
                      <a:pt x="115681" y="212826"/>
                    </a:lnTo>
                    <a:lnTo>
                      <a:pt x="119613" y="214876"/>
                    </a:lnTo>
                    <a:lnTo>
                      <a:pt x="123362" y="217298"/>
                    </a:lnTo>
                    <a:lnTo>
                      <a:pt x="126164" y="217298"/>
                    </a:lnTo>
                    <a:lnTo>
                      <a:pt x="126541" y="218616"/>
                    </a:lnTo>
                    <a:cubicBezTo>
                      <a:pt x="126541" y="218616"/>
                      <a:pt x="119433" y="231911"/>
                      <a:pt x="117743" y="234350"/>
                    </a:cubicBezTo>
                    <a:cubicBezTo>
                      <a:pt x="116057" y="236789"/>
                      <a:pt x="120738" y="236044"/>
                      <a:pt x="124487" y="236044"/>
                    </a:cubicBezTo>
                    <a:cubicBezTo>
                      <a:pt x="128235" y="236044"/>
                      <a:pt x="127855" y="239716"/>
                      <a:pt x="127855" y="239716"/>
                    </a:cubicBezTo>
                    <a:cubicBezTo>
                      <a:pt x="127855" y="239716"/>
                      <a:pt x="138154" y="204636"/>
                      <a:pt x="138338" y="200892"/>
                    </a:cubicBezTo>
                    <a:cubicBezTo>
                      <a:pt x="138535" y="197160"/>
                      <a:pt x="137222" y="191893"/>
                      <a:pt x="131034" y="188320"/>
                    </a:cubicBezTo>
                    <a:cubicBezTo>
                      <a:pt x="124855" y="184755"/>
                      <a:pt x="127093" y="180776"/>
                      <a:pt x="126917" y="177772"/>
                    </a:cubicBezTo>
                    <a:cubicBezTo>
                      <a:pt x="126721" y="174781"/>
                      <a:pt x="129151" y="174759"/>
                      <a:pt x="133285" y="173086"/>
                    </a:cubicBezTo>
                    <a:cubicBezTo>
                      <a:pt x="137406" y="171383"/>
                      <a:pt x="136289" y="173279"/>
                      <a:pt x="139275" y="174216"/>
                    </a:cubicBezTo>
                    <a:cubicBezTo>
                      <a:pt x="142271" y="175123"/>
                      <a:pt x="139656" y="170258"/>
                      <a:pt x="139468" y="167652"/>
                    </a:cubicBezTo>
                    <a:cubicBezTo>
                      <a:pt x="139275" y="165037"/>
                      <a:pt x="136289" y="165598"/>
                      <a:pt x="133850" y="163347"/>
                    </a:cubicBezTo>
                    <a:cubicBezTo>
                      <a:pt x="131411" y="161092"/>
                      <a:pt x="132527" y="156034"/>
                      <a:pt x="132527" y="156034"/>
                    </a:cubicBezTo>
                    <a:cubicBezTo>
                      <a:pt x="132527" y="156034"/>
                      <a:pt x="145831" y="157352"/>
                      <a:pt x="148454" y="155110"/>
                    </a:cubicBezTo>
                    <a:cubicBezTo>
                      <a:pt x="151069" y="152855"/>
                      <a:pt x="153135" y="154553"/>
                      <a:pt x="154821" y="155289"/>
                    </a:cubicBezTo>
                    <a:cubicBezTo>
                      <a:pt x="156503" y="156055"/>
                      <a:pt x="155198" y="151721"/>
                      <a:pt x="160615" y="151374"/>
                    </a:cubicBezTo>
                    <a:cubicBezTo>
                      <a:pt x="166050" y="151010"/>
                      <a:pt x="165673" y="162217"/>
                      <a:pt x="166242" y="162966"/>
                    </a:cubicBezTo>
                    <a:cubicBezTo>
                      <a:pt x="166794" y="163719"/>
                      <a:pt x="169986" y="162589"/>
                      <a:pt x="169986" y="162589"/>
                    </a:cubicBezTo>
                    <a:cubicBezTo>
                      <a:pt x="169986" y="162589"/>
                      <a:pt x="167376" y="151926"/>
                      <a:pt x="166058" y="149667"/>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grpSp>
          <p:nvGrpSpPr>
            <p:cNvPr id="29" name="Graphic 2398">
              <a:extLst>
                <a:ext uri="{FF2B5EF4-FFF2-40B4-BE49-F238E27FC236}">
                  <a16:creationId xmlns:a16="http://schemas.microsoft.com/office/drawing/2014/main" id="{9990DC1E-4709-017C-7901-A329BAE95E79}"/>
                </a:ext>
              </a:extLst>
            </p:cNvPr>
            <p:cNvGrpSpPr/>
            <p:nvPr/>
          </p:nvGrpSpPr>
          <p:grpSpPr>
            <a:xfrm>
              <a:off x="5025956" y="5079899"/>
              <a:ext cx="81950" cy="182754"/>
              <a:chOff x="5025956" y="5079899"/>
              <a:chExt cx="81950" cy="182754"/>
            </a:xfrm>
            <a:grpFill/>
          </p:grpSpPr>
          <p:sp>
            <p:nvSpPr>
              <p:cNvPr id="1013" name="Freeform 1012">
                <a:extLst>
                  <a:ext uri="{FF2B5EF4-FFF2-40B4-BE49-F238E27FC236}">
                    <a16:creationId xmlns:a16="http://schemas.microsoft.com/office/drawing/2014/main" id="{F75B5918-A7A6-F255-7FB5-A674AD1C8B4E}"/>
                  </a:ext>
                </a:extLst>
              </p:cNvPr>
              <p:cNvSpPr/>
              <p:nvPr/>
            </p:nvSpPr>
            <p:spPr>
              <a:xfrm>
                <a:off x="5056540" y="5079899"/>
                <a:ext cx="4279" cy="8"/>
              </a:xfrm>
              <a:custGeom>
                <a:avLst/>
                <a:gdLst>
                  <a:gd name="connsiteX0" fmla="*/ 0 w 4279"/>
                  <a:gd name="connsiteY0" fmla="*/ 0 h 8"/>
                  <a:gd name="connsiteX1" fmla="*/ 0 w 4279"/>
                  <a:gd name="connsiteY1" fmla="*/ 0 h 8"/>
                  <a:gd name="connsiteX2" fmla="*/ 0 w 4279"/>
                  <a:gd name="connsiteY2" fmla="*/ 9 h 8"/>
                </a:gdLst>
                <a:ahLst/>
                <a:cxnLst>
                  <a:cxn ang="0">
                    <a:pos x="connsiteX0" y="connsiteY0"/>
                  </a:cxn>
                  <a:cxn ang="0">
                    <a:pos x="connsiteX1" y="connsiteY1"/>
                  </a:cxn>
                  <a:cxn ang="0">
                    <a:pos x="connsiteX2" y="connsiteY2"/>
                  </a:cxn>
                </a:cxnLst>
                <a:rect l="l" t="t" r="r" b="b"/>
                <a:pathLst>
                  <a:path w="4279" h="8">
                    <a:moveTo>
                      <a:pt x="0" y="0"/>
                    </a:moveTo>
                    <a:lnTo>
                      <a:pt x="0" y="0"/>
                    </a:lnTo>
                    <a:lnTo>
                      <a:pt x="0" y="9"/>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014" name="Freeform 1013">
                <a:extLst>
                  <a:ext uri="{FF2B5EF4-FFF2-40B4-BE49-F238E27FC236}">
                    <a16:creationId xmlns:a16="http://schemas.microsoft.com/office/drawing/2014/main" id="{459C8D71-5C89-8982-2773-8497E380C5EB}"/>
                  </a:ext>
                </a:extLst>
              </p:cNvPr>
              <p:cNvSpPr/>
              <p:nvPr/>
            </p:nvSpPr>
            <p:spPr>
              <a:xfrm>
                <a:off x="5025956" y="5085654"/>
                <a:ext cx="81950" cy="96531"/>
              </a:xfrm>
              <a:custGeom>
                <a:avLst/>
                <a:gdLst>
                  <a:gd name="connsiteX0" fmla="*/ 77320 w 81950"/>
                  <a:gd name="connsiteY0" fmla="*/ 24635 h 96531"/>
                  <a:gd name="connsiteX1" fmla="*/ 70508 w 81950"/>
                  <a:gd name="connsiteY1" fmla="*/ 20471 h 96531"/>
                  <a:gd name="connsiteX2" fmla="*/ 64889 w 81950"/>
                  <a:gd name="connsiteY2" fmla="*/ 21969 h 96531"/>
                  <a:gd name="connsiteX3" fmla="*/ 59643 w 81950"/>
                  <a:gd name="connsiteY3" fmla="*/ 24211 h 96531"/>
                  <a:gd name="connsiteX4" fmla="*/ 48411 w 81950"/>
                  <a:gd name="connsiteY4" fmla="*/ 20843 h 96531"/>
                  <a:gd name="connsiteX5" fmla="*/ 46541 w 81950"/>
                  <a:gd name="connsiteY5" fmla="*/ 14467 h 96531"/>
                  <a:gd name="connsiteX6" fmla="*/ 41671 w 81950"/>
                  <a:gd name="connsiteY6" fmla="*/ 13171 h 96531"/>
                  <a:gd name="connsiteX7" fmla="*/ 32677 w 81950"/>
                  <a:gd name="connsiteY7" fmla="*/ 7001 h 96531"/>
                  <a:gd name="connsiteX8" fmla="*/ 26549 w 81950"/>
                  <a:gd name="connsiteY8" fmla="*/ 3197 h 96531"/>
                  <a:gd name="connsiteX9" fmla="*/ 28145 w 81950"/>
                  <a:gd name="connsiteY9" fmla="*/ 0 h 96531"/>
                  <a:gd name="connsiteX10" fmla="*/ 21893 w 81950"/>
                  <a:gd name="connsiteY10" fmla="*/ 7621 h 96531"/>
                  <a:gd name="connsiteX11" fmla="*/ 12941 w 81950"/>
                  <a:gd name="connsiteY11" fmla="*/ 12563 h 96531"/>
                  <a:gd name="connsiteX12" fmla="*/ 11243 w 81950"/>
                  <a:gd name="connsiteY12" fmla="*/ 15405 h 96531"/>
                  <a:gd name="connsiteX13" fmla="*/ 2548 w 81950"/>
                  <a:gd name="connsiteY13" fmla="*/ 38893 h 96531"/>
                  <a:gd name="connsiteX14" fmla="*/ 819 w 81950"/>
                  <a:gd name="connsiteY14" fmla="*/ 41785 h 96531"/>
                  <a:gd name="connsiteX15" fmla="*/ 404 w 81950"/>
                  <a:gd name="connsiteY15" fmla="*/ 58683 h 96531"/>
                  <a:gd name="connsiteX16" fmla="*/ 9702 w 81950"/>
                  <a:gd name="connsiteY16" fmla="*/ 67699 h 96531"/>
                  <a:gd name="connsiteX17" fmla="*/ 11007 w 81950"/>
                  <a:gd name="connsiteY17" fmla="*/ 66848 h 96531"/>
                  <a:gd name="connsiteX18" fmla="*/ 12963 w 81950"/>
                  <a:gd name="connsiteY18" fmla="*/ 64199 h 96531"/>
                  <a:gd name="connsiteX19" fmla="*/ 13797 w 81950"/>
                  <a:gd name="connsiteY19" fmla="*/ 66848 h 96531"/>
                  <a:gd name="connsiteX20" fmla="*/ 10481 w 81950"/>
                  <a:gd name="connsiteY20" fmla="*/ 74276 h 96531"/>
                  <a:gd name="connsiteX21" fmla="*/ 12462 w 81950"/>
                  <a:gd name="connsiteY21" fmla="*/ 79779 h 96531"/>
                  <a:gd name="connsiteX22" fmla="*/ 7772 w 81950"/>
                  <a:gd name="connsiteY22" fmla="*/ 86711 h 96531"/>
                  <a:gd name="connsiteX23" fmla="*/ 14140 w 81950"/>
                  <a:gd name="connsiteY23" fmla="*/ 86151 h 96531"/>
                  <a:gd name="connsiteX24" fmla="*/ 20691 w 81950"/>
                  <a:gd name="connsiteY24" fmla="*/ 89317 h 96531"/>
                  <a:gd name="connsiteX25" fmla="*/ 26121 w 81950"/>
                  <a:gd name="connsiteY25" fmla="*/ 96438 h 96531"/>
                  <a:gd name="connsiteX26" fmla="*/ 34174 w 81950"/>
                  <a:gd name="connsiteY26" fmla="*/ 84075 h 96531"/>
                  <a:gd name="connsiteX27" fmla="*/ 42976 w 81950"/>
                  <a:gd name="connsiteY27" fmla="*/ 68726 h 96531"/>
                  <a:gd name="connsiteX28" fmla="*/ 54029 w 81950"/>
                  <a:gd name="connsiteY28" fmla="*/ 65162 h 96531"/>
                  <a:gd name="connsiteX29" fmla="*/ 64320 w 81950"/>
                  <a:gd name="connsiteY29" fmla="*/ 58991 h 96531"/>
                  <a:gd name="connsiteX30" fmla="*/ 73302 w 81950"/>
                  <a:gd name="connsiteY30" fmla="*/ 50365 h 96531"/>
                  <a:gd name="connsiteX31" fmla="*/ 77799 w 81950"/>
                  <a:gd name="connsiteY31" fmla="*/ 41379 h 96531"/>
                  <a:gd name="connsiteX32" fmla="*/ 80055 w 81950"/>
                  <a:gd name="connsiteY32" fmla="*/ 40994 h 96531"/>
                  <a:gd name="connsiteX33" fmla="*/ 81176 w 81950"/>
                  <a:gd name="connsiteY33" fmla="*/ 34631 h 96531"/>
                  <a:gd name="connsiteX34" fmla="*/ 77320 w 81950"/>
                  <a:gd name="connsiteY34" fmla="*/ 24635 h 96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81950" h="96531">
                    <a:moveTo>
                      <a:pt x="77320" y="24635"/>
                    </a:moveTo>
                    <a:cubicBezTo>
                      <a:pt x="74723" y="23732"/>
                      <a:pt x="73200" y="21015"/>
                      <a:pt x="70508" y="20471"/>
                    </a:cubicBezTo>
                    <a:cubicBezTo>
                      <a:pt x="67709" y="19906"/>
                      <a:pt x="65078" y="18588"/>
                      <a:pt x="64889" y="21969"/>
                    </a:cubicBezTo>
                    <a:cubicBezTo>
                      <a:pt x="64705" y="25341"/>
                      <a:pt x="63396" y="25893"/>
                      <a:pt x="59643" y="24211"/>
                    </a:cubicBezTo>
                    <a:cubicBezTo>
                      <a:pt x="55908" y="22538"/>
                      <a:pt x="49908" y="20843"/>
                      <a:pt x="48411" y="20843"/>
                    </a:cubicBezTo>
                    <a:cubicBezTo>
                      <a:pt x="46926" y="20843"/>
                      <a:pt x="48984" y="16543"/>
                      <a:pt x="46541" y="14467"/>
                    </a:cubicBezTo>
                    <a:cubicBezTo>
                      <a:pt x="44102" y="12418"/>
                      <a:pt x="45227" y="15430"/>
                      <a:pt x="41671" y="13171"/>
                    </a:cubicBezTo>
                    <a:cubicBezTo>
                      <a:pt x="38115" y="10924"/>
                      <a:pt x="38304" y="8866"/>
                      <a:pt x="32677" y="7001"/>
                    </a:cubicBezTo>
                    <a:cubicBezTo>
                      <a:pt x="30319" y="6196"/>
                      <a:pt x="28222" y="4703"/>
                      <a:pt x="26549" y="3197"/>
                    </a:cubicBezTo>
                    <a:cubicBezTo>
                      <a:pt x="27165" y="2204"/>
                      <a:pt x="27833" y="1271"/>
                      <a:pt x="28145" y="0"/>
                    </a:cubicBezTo>
                    <a:cubicBezTo>
                      <a:pt x="27234" y="3603"/>
                      <a:pt x="25107" y="5986"/>
                      <a:pt x="21893" y="7621"/>
                    </a:cubicBezTo>
                    <a:cubicBezTo>
                      <a:pt x="18868" y="9187"/>
                      <a:pt x="15826" y="10753"/>
                      <a:pt x="12941" y="12563"/>
                    </a:cubicBezTo>
                    <a:cubicBezTo>
                      <a:pt x="12090" y="13085"/>
                      <a:pt x="11474" y="14361"/>
                      <a:pt x="11243" y="15405"/>
                    </a:cubicBezTo>
                    <a:cubicBezTo>
                      <a:pt x="8102" y="29577"/>
                      <a:pt x="8115" y="29577"/>
                      <a:pt x="2548" y="38893"/>
                    </a:cubicBezTo>
                    <a:cubicBezTo>
                      <a:pt x="1957" y="39864"/>
                      <a:pt x="883" y="40780"/>
                      <a:pt x="819" y="41785"/>
                    </a:cubicBezTo>
                    <a:cubicBezTo>
                      <a:pt x="455" y="47434"/>
                      <a:pt x="-559" y="53279"/>
                      <a:pt x="404" y="58683"/>
                    </a:cubicBezTo>
                    <a:cubicBezTo>
                      <a:pt x="1178" y="63022"/>
                      <a:pt x="5526" y="65800"/>
                      <a:pt x="9702" y="67699"/>
                    </a:cubicBezTo>
                    <a:cubicBezTo>
                      <a:pt x="9959" y="67841"/>
                      <a:pt x="10674" y="67241"/>
                      <a:pt x="11007" y="66848"/>
                    </a:cubicBezTo>
                    <a:cubicBezTo>
                      <a:pt x="11726" y="66030"/>
                      <a:pt x="12321" y="65076"/>
                      <a:pt x="12963" y="64199"/>
                    </a:cubicBezTo>
                    <a:cubicBezTo>
                      <a:pt x="13267" y="65076"/>
                      <a:pt x="13823" y="65988"/>
                      <a:pt x="13797" y="66848"/>
                    </a:cubicBezTo>
                    <a:cubicBezTo>
                      <a:pt x="13733" y="69766"/>
                      <a:pt x="12835" y="72445"/>
                      <a:pt x="10481" y="74276"/>
                    </a:cubicBezTo>
                    <a:cubicBezTo>
                      <a:pt x="12026" y="75966"/>
                      <a:pt x="14298" y="78863"/>
                      <a:pt x="12462" y="79779"/>
                    </a:cubicBezTo>
                    <a:cubicBezTo>
                      <a:pt x="9831" y="81089"/>
                      <a:pt x="5346" y="85025"/>
                      <a:pt x="7772" y="86711"/>
                    </a:cubicBezTo>
                    <a:cubicBezTo>
                      <a:pt x="10211" y="88393"/>
                      <a:pt x="11337" y="84080"/>
                      <a:pt x="14140" y="86151"/>
                    </a:cubicBezTo>
                    <a:cubicBezTo>
                      <a:pt x="16951" y="88200"/>
                      <a:pt x="19578" y="87627"/>
                      <a:pt x="20691" y="89317"/>
                    </a:cubicBezTo>
                    <a:cubicBezTo>
                      <a:pt x="21820" y="91012"/>
                      <a:pt x="24435" y="97375"/>
                      <a:pt x="26121" y="96438"/>
                    </a:cubicBezTo>
                    <a:cubicBezTo>
                      <a:pt x="27807" y="95496"/>
                      <a:pt x="32120" y="88586"/>
                      <a:pt x="34174" y="84075"/>
                    </a:cubicBezTo>
                    <a:cubicBezTo>
                      <a:pt x="36237" y="79578"/>
                      <a:pt x="41106" y="69668"/>
                      <a:pt x="42976" y="68726"/>
                    </a:cubicBezTo>
                    <a:cubicBezTo>
                      <a:pt x="44859" y="67798"/>
                      <a:pt x="50469" y="66095"/>
                      <a:pt x="54029" y="65162"/>
                    </a:cubicBezTo>
                    <a:cubicBezTo>
                      <a:pt x="57581" y="64220"/>
                      <a:pt x="63007" y="60284"/>
                      <a:pt x="64320" y="58991"/>
                    </a:cubicBezTo>
                    <a:cubicBezTo>
                      <a:pt x="65638" y="57669"/>
                      <a:pt x="70872" y="53168"/>
                      <a:pt x="73302" y="50365"/>
                    </a:cubicBezTo>
                    <a:cubicBezTo>
                      <a:pt x="75746" y="47558"/>
                      <a:pt x="77799" y="41379"/>
                      <a:pt x="77799" y="41379"/>
                    </a:cubicBezTo>
                    <a:lnTo>
                      <a:pt x="80055" y="40994"/>
                    </a:lnTo>
                    <a:cubicBezTo>
                      <a:pt x="80055" y="40994"/>
                      <a:pt x="83426" y="37617"/>
                      <a:pt x="81176" y="34631"/>
                    </a:cubicBezTo>
                    <a:cubicBezTo>
                      <a:pt x="79494" y="32397"/>
                      <a:pt x="77907" y="28011"/>
                      <a:pt x="77320" y="24635"/>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grpSp>
          <p:nvGrpSpPr>
            <p:cNvPr id="30" name="Graphic 2398">
              <a:extLst>
                <a:ext uri="{FF2B5EF4-FFF2-40B4-BE49-F238E27FC236}">
                  <a16:creationId xmlns:a16="http://schemas.microsoft.com/office/drawing/2014/main" id="{08407FB4-DB96-F065-57AA-250B074FDFA2}"/>
                </a:ext>
              </a:extLst>
            </p:cNvPr>
            <p:cNvGrpSpPr/>
            <p:nvPr/>
          </p:nvGrpSpPr>
          <p:grpSpPr>
            <a:xfrm>
              <a:off x="5020611" y="5110272"/>
              <a:ext cx="181503" cy="479483"/>
              <a:chOff x="5020611" y="5110272"/>
              <a:chExt cx="181503" cy="479483"/>
            </a:xfrm>
            <a:grpFill/>
          </p:grpSpPr>
          <p:sp>
            <p:nvSpPr>
              <p:cNvPr id="1011" name="Freeform 1010">
                <a:extLst>
                  <a:ext uri="{FF2B5EF4-FFF2-40B4-BE49-F238E27FC236}">
                    <a16:creationId xmlns:a16="http://schemas.microsoft.com/office/drawing/2014/main" id="{120AC692-D8EC-8B79-0831-B6D22844FE77}"/>
                  </a:ext>
                </a:extLst>
              </p:cNvPr>
              <p:cNvSpPr/>
              <p:nvPr/>
            </p:nvSpPr>
            <p:spPr>
              <a:xfrm>
                <a:off x="5039548" y="5152506"/>
                <a:ext cx="209" cy="2143"/>
              </a:xfrm>
              <a:custGeom>
                <a:avLst/>
                <a:gdLst>
                  <a:gd name="connsiteX0" fmla="*/ 0 w 209"/>
                  <a:gd name="connsiteY0" fmla="*/ 2144 h 2143"/>
                  <a:gd name="connsiteX1" fmla="*/ 210 w 209"/>
                  <a:gd name="connsiteY1" fmla="*/ 0 h 2143"/>
                  <a:gd name="connsiteX2" fmla="*/ 0 w 209"/>
                  <a:gd name="connsiteY2" fmla="*/ 2144 h 2143"/>
                </a:gdLst>
                <a:ahLst/>
                <a:cxnLst>
                  <a:cxn ang="0">
                    <a:pos x="connsiteX0" y="connsiteY0"/>
                  </a:cxn>
                  <a:cxn ang="0">
                    <a:pos x="connsiteX1" y="connsiteY1"/>
                  </a:cxn>
                  <a:cxn ang="0">
                    <a:pos x="connsiteX2" y="connsiteY2"/>
                  </a:cxn>
                </a:cxnLst>
                <a:rect l="l" t="t" r="r" b="b"/>
                <a:pathLst>
                  <a:path w="209" h="2143">
                    <a:moveTo>
                      <a:pt x="0" y="2144"/>
                    </a:moveTo>
                    <a:cubicBezTo>
                      <a:pt x="133" y="1446"/>
                      <a:pt x="188" y="723"/>
                      <a:pt x="210" y="0"/>
                    </a:cubicBezTo>
                    <a:cubicBezTo>
                      <a:pt x="188" y="723"/>
                      <a:pt x="137" y="1446"/>
                      <a:pt x="0" y="2144"/>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012" name="Freeform 1011">
                <a:extLst>
                  <a:ext uri="{FF2B5EF4-FFF2-40B4-BE49-F238E27FC236}">
                    <a16:creationId xmlns:a16="http://schemas.microsoft.com/office/drawing/2014/main" id="{44974540-04A6-BD12-F563-CF87465D52ED}"/>
                  </a:ext>
                </a:extLst>
              </p:cNvPr>
              <p:cNvSpPr/>
              <p:nvPr/>
            </p:nvSpPr>
            <p:spPr>
              <a:xfrm>
                <a:off x="5020611" y="5110272"/>
                <a:ext cx="181503" cy="268362"/>
              </a:xfrm>
              <a:custGeom>
                <a:avLst/>
                <a:gdLst>
                  <a:gd name="connsiteX0" fmla="*/ 180904 w 181503"/>
                  <a:gd name="connsiteY0" fmla="*/ 177830 h 268362"/>
                  <a:gd name="connsiteX1" fmla="*/ 167061 w 181503"/>
                  <a:gd name="connsiteY1" fmla="*/ 159456 h 268362"/>
                  <a:gd name="connsiteX2" fmla="*/ 154691 w 181503"/>
                  <a:gd name="connsiteY2" fmla="*/ 159079 h 268362"/>
                  <a:gd name="connsiteX3" fmla="*/ 152816 w 181503"/>
                  <a:gd name="connsiteY3" fmla="*/ 140743 h 268362"/>
                  <a:gd name="connsiteX4" fmla="*/ 147955 w 181503"/>
                  <a:gd name="connsiteY4" fmla="*/ 138869 h 268362"/>
                  <a:gd name="connsiteX5" fmla="*/ 134844 w 181503"/>
                  <a:gd name="connsiteY5" fmla="*/ 143345 h 268362"/>
                  <a:gd name="connsiteX6" fmla="*/ 126235 w 181503"/>
                  <a:gd name="connsiteY6" fmla="*/ 134753 h 268362"/>
                  <a:gd name="connsiteX7" fmla="*/ 113128 w 181503"/>
                  <a:gd name="connsiteY7" fmla="*/ 135133 h 268362"/>
                  <a:gd name="connsiteX8" fmla="*/ 115362 w 181503"/>
                  <a:gd name="connsiteY8" fmla="*/ 130242 h 268362"/>
                  <a:gd name="connsiteX9" fmla="*/ 106756 w 181503"/>
                  <a:gd name="connsiteY9" fmla="*/ 114893 h 268362"/>
                  <a:gd name="connsiteX10" fmla="*/ 105263 w 181503"/>
                  <a:gd name="connsiteY10" fmla="*/ 106280 h 268362"/>
                  <a:gd name="connsiteX11" fmla="*/ 107514 w 181503"/>
                  <a:gd name="connsiteY11" fmla="*/ 98402 h 268362"/>
                  <a:gd name="connsiteX12" fmla="*/ 113128 w 181503"/>
                  <a:gd name="connsiteY12" fmla="*/ 95796 h 268362"/>
                  <a:gd name="connsiteX13" fmla="*/ 113128 w 181503"/>
                  <a:gd name="connsiteY13" fmla="*/ 87550 h 268362"/>
                  <a:gd name="connsiteX14" fmla="*/ 116491 w 181503"/>
                  <a:gd name="connsiteY14" fmla="*/ 82304 h 268362"/>
                  <a:gd name="connsiteX15" fmla="*/ 116876 w 181503"/>
                  <a:gd name="connsiteY15" fmla="*/ 76326 h 268362"/>
                  <a:gd name="connsiteX16" fmla="*/ 120244 w 181503"/>
                  <a:gd name="connsiteY16" fmla="*/ 73326 h 268362"/>
                  <a:gd name="connsiteX17" fmla="*/ 125854 w 181503"/>
                  <a:gd name="connsiteY17" fmla="*/ 69189 h 268362"/>
                  <a:gd name="connsiteX18" fmla="*/ 138208 w 181503"/>
                  <a:gd name="connsiteY18" fmla="*/ 63968 h 268362"/>
                  <a:gd name="connsiteX19" fmla="*/ 149453 w 181503"/>
                  <a:gd name="connsiteY19" fmla="*/ 60968 h 268362"/>
                  <a:gd name="connsiteX20" fmla="*/ 157314 w 181503"/>
                  <a:gd name="connsiteY20" fmla="*/ 63202 h 268362"/>
                  <a:gd name="connsiteX21" fmla="*/ 159676 w 181503"/>
                  <a:gd name="connsiteY21" fmla="*/ 58136 h 268362"/>
                  <a:gd name="connsiteX22" fmla="*/ 156381 w 181503"/>
                  <a:gd name="connsiteY22" fmla="*/ 55389 h 268362"/>
                  <a:gd name="connsiteX23" fmla="*/ 149637 w 181503"/>
                  <a:gd name="connsiteY23" fmla="*/ 53694 h 268362"/>
                  <a:gd name="connsiteX24" fmla="*/ 158435 w 181503"/>
                  <a:gd name="connsiteY24" fmla="*/ 37960 h 268362"/>
                  <a:gd name="connsiteX25" fmla="*/ 158058 w 181503"/>
                  <a:gd name="connsiteY25" fmla="*/ 36642 h 268362"/>
                  <a:gd name="connsiteX26" fmla="*/ 155255 w 181503"/>
                  <a:gd name="connsiteY26" fmla="*/ 36642 h 268362"/>
                  <a:gd name="connsiteX27" fmla="*/ 151507 w 181503"/>
                  <a:gd name="connsiteY27" fmla="*/ 34220 h 268362"/>
                  <a:gd name="connsiteX28" fmla="*/ 147574 w 181503"/>
                  <a:gd name="connsiteY28" fmla="*/ 32170 h 268362"/>
                  <a:gd name="connsiteX29" fmla="*/ 142149 w 181503"/>
                  <a:gd name="connsiteY29" fmla="*/ 33300 h 268362"/>
                  <a:gd name="connsiteX30" fmla="*/ 136723 w 181503"/>
                  <a:gd name="connsiteY30" fmla="*/ 32902 h 268362"/>
                  <a:gd name="connsiteX31" fmla="*/ 129230 w 181503"/>
                  <a:gd name="connsiteY31" fmla="*/ 34605 h 268362"/>
                  <a:gd name="connsiteX32" fmla="*/ 122118 w 181503"/>
                  <a:gd name="connsiteY32" fmla="*/ 35735 h 268362"/>
                  <a:gd name="connsiteX33" fmla="*/ 115563 w 181503"/>
                  <a:gd name="connsiteY33" fmla="*/ 32722 h 268362"/>
                  <a:gd name="connsiteX34" fmla="*/ 114433 w 181503"/>
                  <a:gd name="connsiteY34" fmla="*/ 27305 h 268362"/>
                  <a:gd name="connsiteX35" fmla="*/ 111052 w 181503"/>
                  <a:gd name="connsiteY35" fmla="*/ 21130 h 268362"/>
                  <a:gd name="connsiteX36" fmla="*/ 100385 w 181503"/>
                  <a:gd name="connsiteY36" fmla="*/ 15306 h 268362"/>
                  <a:gd name="connsiteX37" fmla="*/ 97205 w 181503"/>
                  <a:gd name="connsiteY37" fmla="*/ 8943 h 268362"/>
                  <a:gd name="connsiteX38" fmla="*/ 91587 w 181503"/>
                  <a:gd name="connsiteY38" fmla="*/ 3898 h 268362"/>
                  <a:gd name="connsiteX39" fmla="*/ 82973 w 181503"/>
                  <a:gd name="connsiteY39" fmla="*/ 137 h 268362"/>
                  <a:gd name="connsiteX40" fmla="*/ 82669 w 181503"/>
                  <a:gd name="connsiteY40" fmla="*/ 0 h 268362"/>
                  <a:gd name="connsiteX41" fmla="*/ 86538 w 181503"/>
                  <a:gd name="connsiteY41" fmla="*/ 10009 h 268362"/>
                  <a:gd name="connsiteX42" fmla="*/ 85417 w 181503"/>
                  <a:gd name="connsiteY42" fmla="*/ 16372 h 268362"/>
                  <a:gd name="connsiteX43" fmla="*/ 83161 w 181503"/>
                  <a:gd name="connsiteY43" fmla="*/ 16757 h 268362"/>
                  <a:gd name="connsiteX44" fmla="*/ 78664 w 181503"/>
                  <a:gd name="connsiteY44" fmla="*/ 25743 h 268362"/>
                  <a:gd name="connsiteX45" fmla="*/ 69682 w 181503"/>
                  <a:gd name="connsiteY45" fmla="*/ 34370 h 268362"/>
                  <a:gd name="connsiteX46" fmla="*/ 59391 w 181503"/>
                  <a:gd name="connsiteY46" fmla="*/ 40540 h 268362"/>
                  <a:gd name="connsiteX47" fmla="*/ 48338 w 181503"/>
                  <a:gd name="connsiteY47" fmla="*/ 44105 h 268362"/>
                  <a:gd name="connsiteX48" fmla="*/ 39536 w 181503"/>
                  <a:gd name="connsiteY48" fmla="*/ 59453 h 268362"/>
                  <a:gd name="connsiteX49" fmla="*/ 31483 w 181503"/>
                  <a:gd name="connsiteY49" fmla="*/ 71816 h 268362"/>
                  <a:gd name="connsiteX50" fmla="*/ 26053 w 181503"/>
                  <a:gd name="connsiteY50" fmla="*/ 64696 h 268362"/>
                  <a:gd name="connsiteX51" fmla="*/ 19502 w 181503"/>
                  <a:gd name="connsiteY51" fmla="*/ 61529 h 268362"/>
                  <a:gd name="connsiteX52" fmla="*/ 13134 w 181503"/>
                  <a:gd name="connsiteY52" fmla="*/ 62090 h 268362"/>
                  <a:gd name="connsiteX53" fmla="*/ 17824 w 181503"/>
                  <a:gd name="connsiteY53" fmla="*/ 55157 h 268362"/>
                  <a:gd name="connsiteX54" fmla="*/ 15843 w 181503"/>
                  <a:gd name="connsiteY54" fmla="*/ 49654 h 268362"/>
                  <a:gd name="connsiteX55" fmla="*/ 15770 w 181503"/>
                  <a:gd name="connsiteY55" fmla="*/ 49732 h 268362"/>
                  <a:gd name="connsiteX56" fmla="*/ 6040 w 181503"/>
                  <a:gd name="connsiteY56" fmla="*/ 56617 h 268362"/>
                  <a:gd name="connsiteX57" fmla="*/ 678 w 181503"/>
                  <a:gd name="connsiteY57" fmla="*/ 71653 h 268362"/>
                  <a:gd name="connsiteX58" fmla="*/ 2591 w 181503"/>
                  <a:gd name="connsiteY58" fmla="*/ 79925 h 268362"/>
                  <a:gd name="connsiteX59" fmla="*/ 1992 w 181503"/>
                  <a:gd name="connsiteY59" fmla="*/ 84884 h 268362"/>
                  <a:gd name="connsiteX60" fmla="*/ 4704 w 181503"/>
                  <a:gd name="connsiteY60" fmla="*/ 92052 h 268362"/>
                  <a:gd name="connsiteX61" fmla="*/ 15133 w 181503"/>
                  <a:gd name="connsiteY61" fmla="*/ 97850 h 268362"/>
                  <a:gd name="connsiteX62" fmla="*/ 24658 w 181503"/>
                  <a:gd name="connsiteY62" fmla="*/ 107234 h 268362"/>
                  <a:gd name="connsiteX63" fmla="*/ 31509 w 181503"/>
                  <a:gd name="connsiteY63" fmla="*/ 116815 h 268362"/>
                  <a:gd name="connsiteX64" fmla="*/ 35403 w 181503"/>
                  <a:gd name="connsiteY64" fmla="*/ 122283 h 268362"/>
                  <a:gd name="connsiteX65" fmla="*/ 44393 w 181503"/>
                  <a:gd name="connsiteY65" fmla="*/ 142519 h 268362"/>
                  <a:gd name="connsiteX66" fmla="*/ 58159 w 181503"/>
                  <a:gd name="connsiteY66" fmla="*/ 167843 h 268362"/>
                  <a:gd name="connsiteX67" fmla="*/ 74094 w 181503"/>
                  <a:gd name="connsiteY67" fmla="*/ 194005 h 268362"/>
                  <a:gd name="connsiteX68" fmla="*/ 75493 w 181503"/>
                  <a:gd name="connsiteY68" fmla="*/ 198746 h 268362"/>
                  <a:gd name="connsiteX69" fmla="*/ 80376 w 181503"/>
                  <a:gd name="connsiteY69" fmla="*/ 210916 h 268362"/>
                  <a:gd name="connsiteX70" fmla="*/ 114198 w 181503"/>
                  <a:gd name="connsiteY70" fmla="*/ 236625 h 268362"/>
                  <a:gd name="connsiteX71" fmla="*/ 122097 w 181503"/>
                  <a:gd name="connsiteY71" fmla="*/ 239736 h 268362"/>
                  <a:gd name="connsiteX72" fmla="*/ 139628 w 181503"/>
                  <a:gd name="connsiteY72" fmla="*/ 250198 h 268362"/>
                  <a:gd name="connsiteX73" fmla="*/ 159958 w 181503"/>
                  <a:gd name="connsiteY73" fmla="*/ 268354 h 268362"/>
                  <a:gd name="connsiteX74" fmla="*/ 159962 w 181503"/>
                  <a:gd name="connsiteY74" fmla="*/ 268363 h 268362"/>
                  <a:gd name="connsiteX75" fmla="*/ 166698 w 181503"/>
                  <a:gd name="connsiteY75" fmla="*/ 265817 h 268362"/>
                  <a:gd name="connsiteX76" fmla="*/ 172680 w 181503"/>
                  <a:gd name="connsiteY76" fmla="*/ 257956 h 268362"/>
                  <a:gd name="connsiteX77" fmla="*/ 174931 w 181503"/>
                  <a:gd name="connsiteY77" fmla="*/ 253454 h 268362"/>
                  <a:gd name="connsiteX78" fmla="*/ 174554 w 181503"/>
                  <a:gd name="connsiteY78" fmla="*/ 247087 h 268362"/>
                  <a:gd name="connsiteX79" fmla="*/ 181294 w 181503"/>
                  <a:gd name="connsiteY79" fmla="*/ 240360 h 268362"/>
                  <a:gd name="connsiteX80" fmla="*/ 178059 w 181503"/>
                  <a:gd name="connsiteY80" fmla="*/ 232898 h 268362"/>
                  <a:gd name="connsiteX81" fmla="*/ 169265 w 181503"/>
                  <a:gd name="connsiteY81" fmla="*/ 226000 h 268362"/>
                  <a:gd name="connsiteX82" fmla="*/ 169779 w 181503"/>
                  <a:gd name="connsiteY82" fmla="*/ 223184 h 268362"/>
                  <a:gd name="connsiteX83" fmla="*/ 171131 w 181503"/>
                  <a:gd name="connsiteY83" fmla="*/ 223086 h 268362"/>
                  <a:gd name="connsiteX84" fmla="*/ 176433 w 181503"/>
                  <a:gd name="connsiteY84" fmla="*/ 227416 h 268362"/>
                  <a:gd name="connsiteX85" fmla="*/ 176433 w 181503"/>
                  <a:gd name="connsiteY85" fmla="*/ 227241 h 268362"/>
                  <a:gd name="connsiteX86" fmla="*/ 176433 w 181503"/>
                  <a:gd name="connsiteY86" fmla="*/ 217142 h 268362"/>
                  <a:gd name="connsiteX87" fmla="*/ 179047 w 181503"/>
                  <a:gd name="connsiteY87" fmla="*/ 205139 h 268362"/>
                  <a:gd name="connsiteX88" fmla="*/ 177930 w 181503"/>
                  <a:gd name="connsiteY88" fmla="*/ 196166 h 268362"/>
                  <a:gd name="connsiteX89" fmla="*/ 179424 w 181503"/>
                  <a:gd name="connsiteY89" fmla="*/ 183808 h 268362"/>
                  <a:gd name="connsiteX90" fmla="*/ 180904 w 181503"/>
                  <a:gd name="connsiteY90" fmla="*/ 177830 h 268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Lst>
                <a:rect l="l" t="t" r="r" b="b"/>
                <a:pathLst>
                  <a:path w="181503" h="268362">
                    <a:moveTo>
                      <a:pt x="180904" y="177830"/>
                    </a:moveTo>
                    <a:cubicBezTo>
                      <a:pt x="179034" y="175575"/>
                      <a:pt x="168183" y="160970"/>
                      <a:pt x="167061" y="159456"/>
                    </a:cubicBezTo>
                    <a:cubicBezTo>
                      <a:pt x="165932" y="157949"/>
                      <a:pt x="155448" y="162460"/>
                      <a:pt x="154691" y="159079"/>
                    </a:cubicBezTo>
                    <a:cubicBezTo>
                      <a:pt x="153942" y="155699"/>
                      <a:pt x="150951" y="144115"/>
                      <a:pt x="152816" y="140743"/>
                    </a:cubicBezTo>
                    <a:cubicBezTo>
                      <a:pt x="154691" y="137358"/>
                      <a:pt x="153201" y="133251"/>
                      <a:pt x="147955" y="138869"/>
                    </a:cubicBezTo>
                    <a:cubicBezTo>
                      <a:pt x="142709" y="144475"/>
                      <a:pt x="140078" y="143726"/>
                      <a:pt x="134844" y="143345"/>
                    </a:cubicBezTo>
                    <a:cubicBezTo>
                      <a:pt x="129607" y="142985"/>
                      <a:pt x="128490" y="135497"/>
                      <a:pt x="126235" y="134753"/>
                    </a:cubicBezTo>
                    <a:cubicBezTo>
                      <a:pt x="123984" y="134004"/>
                      <a:pt x="113128" y="135133"/>
                      <a:pt x="113128" y="135133"/>
                    </a:cubicBezTo>
                    <a:lnTo>
                      <a:pt x="115362" y="130242"/>
                    </a:lnTo>
                    <a:cubicBezTo>
                      <a:pt x="115362" y="130242"/>
                      <a:pt x="108250" y="116023"/>
                      <a:pt x="106756" y="114893"/>
                    </a:cubicBezTo>
                    <a:cubicBezTo>
                      <a:pt x="105263" y="113776"/>
                      <a:pt x="104510" y="107401"/>
                      <a:pt x="105263" y="106280"/>
                    </a:cubicBezTo>
                    <a:cubicBezTo>
                      <a:pt x="105999" y="105150"/>
                      <a:pt x="105263" y="98402"/>
                      <a:pt x="107514" y="98402"/>
                    </a:cubicBezTo>
                    <a:cubicBezTo>
                      <a:pt x="109747" y="98402"/>
                      <a:pt x="112002" y="96164"/>
                      <a:pt x="113128" y="95796"/>
                    </a:cubicBezTo>
                    <a:cubicBezTo>
                      <a:pt x="114249" y="95406"/>
                      <a:pt x="113128" y="87550"/>
                      <a:pt x="113128" y="87550"/>
                    </a:cubicBezTo>
                    <a:lnTo>
                      <a:pt x="116491" y="82304"/>
                    </a:lnTo>
                    <a:lnTo>
                      <a:pt x="116876" y="76326"/>
                    </a:lnTo>
                    <a:lnTo>
                      <a:pt x="120244" y="73326"/>
                    </a:lnTo>
                    <a:lnTo>
                      <a:pt x="125854" y="69189"/>
                    </a:lnTo>
                    <a:lnTo>
                      <a:pt x="138208" y="63968"/>
                    </a:lnTo>
                    <a:cubicBezTo>
                      <a:pt x="138208" y="63968"/>
                      <a:pt x="147955" y="61336"/>
                      <a:pt x="149453" y="60968"/>
                    </a:cubicBezTo>
                    <a:cubicBezTo>
                      <a:pt x="150946" y="60592"/>
                      <a:pt x="157314" y="63202"/>
                      <a:pt x="157314" y="63202"/>
                    </a:cubicBezTo>
                    <a:lnTo>
                      <a:pt x="159676" y="58136"/>
                    </a:lnTo>
                    <a:cubicBezTo>
                      <a:pt x="159522" y="57079"/>
                      <a:pt x="158935" y="55389"/>
                      <a:pt x="156381" y="55389"/>
                    </a:cubicBezTo>
                    <a:cubicBezTo>
                      <a:pt x="152637" y="55389"/>
                      <a:pt x="147951" y="56137"/>
                      <a:pt x="149637" y="53694"/>
                    </a:cubicBezTo>
                    <a:cubicBezTo>
                      <a:pt x="151327" y="51259"/>
                      <a:pt x="158435" y="37960"/>
                      <a:pt x="158435" y="37960"/>
                    </a:cubicBezTo>
                    <a:lnTo>
                      <a:pt x="158058" y="36642"/>
                    </a:lnTo>
                    <a:lnTo>
                      <a:pt x="155255" y="36642"/>
                    </a:lnTo>
                    <a:lnTo>
                      <a:pt x="151507" y="34220"/>
                    </a:lnTo>
                    <a:lnTo>
                      <a:pt x="147574" y="32170"/>
                    </a:lnTo>
                    <a:lnTo>
                      <a:pt x="142149" y="33300"/>
                    </a:lnTo>
                    <a:lnTo>
                      <a:pt x="136723" y="32902"/>
                    </a:lnTo>
                    <a:lnTo>
                      <a:pt x="129230" y="34605"/>
                    </a:lnTo>
                    <a:cubicBezTo>
                      <a:pt x="129230" y="34605"/>
                      <a:pt x="124737" y="36851"/>
                      <a:pt x="122118" y="35735"/>
                    </a:cubicBezTo>
                    <a:cubicBezTo>
                      <a:pt x="119482" y="34605"/>
                      <a:pt x="115178" y="33843"/>
                      <a:pt x="115563" y="32722"/>
                    </a:cubicBezTo>
                    <a:cubicBezTo>
                      <a:pt x="115939" y="31592"/>
                      <a:pt x="117056" y="28233"/>
                      <a:pt x="114433" y="27305"/>
                    </a:cubicBezTo>
                    <a:cubicBezTo>
                      <a:pt x="111814" y="26338"/>
                      <a:pt x="113312" y="23565"/>
                      <a:pt x="111052" y="21130"/>
                    </a:cubicBezTo>
                    <a:cubicBezTo>
                      <a:pt x="108806" y="18691"/>
                      <a:pt x="105070" y="16432"/>
                      <a:pt x="100385" y="15306"/>
                    </a:cubicBezTo>
                    <a:cubicBezTo>
                      <a:pt x="95699" y="14194"/>
                      <a:pt x="98699" y="12131"/>
                      <a:pt x="97205" y="8943"/>
                    </a:cubicBezTo>
                    <a:cubicBezTo>
                      <a:pt x="95699" y="5764"/>
                      <a:pt x="94390" y="4835"/>
                      <a:pt x="91587" y="3898"/>
                    </a:cubicBezTo>
                    <a:cubicBezTo>
                      <a:pt x="88784" y="2957"/>
                      <a:pt x="85780" y="894"/>
                      <a:pt x="82973" y="137"/>
                    </a:cubicBezTo>
                    <a:cubicBezTo>
                      <a:pt x="82853" y="120"/>
                      <a:pt x="82768" y="13"/>
                      <a:pt x="82669" y="0"/>
                    </a:cubicBezTo>
                    <a:cubicBezTo>
                      <a:pt x="83256" y="3376"/>
                      <a:pt x="84839" y="7762"/>
                      <a:pt x="86538" y="10009"/>
                    </a:cubicBezTo>
                    <a:cubicBezTo>
                      <a:pt x="88784" y="12996"/>
                      <a:pt x="85417" y="16372"/>
                      <a:pt x="85417" y="16372"/>
                    </a:cubicBezTo>
                    <a:lnTo>
                      <a:pt x="83161" y="16757"/>
                    </a:lnTo>
                    <a:cubicBezTo>
                      <a:pt x="83161" y="16757"/>
                      <a:pt x="81108" y="22932"/>
                      <a:pt x="78664" y="25743"/>
                    </a:cubicBezTo>
                    <a:cubicBezTo>
                      <a:pt x="76234" y="28541"/>
                      <a:pt x="70996" y="33047"/>
                      <a:pt x="69682" y="34370"/>
                    </a:cubicBezTo>
                    <a:cubicBezTo>
                      <a:pt x="68369" y="35666"/>
                      <a:pt x="62943" y="39603"/>
                      <a:pt x="59391" y="40540"/>
                    </a:cubicBezTo>
                    <a:cubicBezTo>
                      <a:pt x="55831" y="41473"/>
                      <a:pt x="50217" y="43176"/>
                      <a:pt x="48338" y="44105"/>
                    </a:cubicBezTo>
                    <a:cubicBezTo>
                      <a:pt x="46468" y="45046"/>
                      <a:pt x="41599" y="54956"/>
                      <a:pt x="39536" y="59453"/>
                    </a:cubicBezTo>
                    <a:cubicBezTo>
                      <a:pt x="37482" y="63964"/>
                      <a:pt x="33169" y="70874"/>
                      <a:pt x="31483" y="71816"/>
                    </a:cubicBezTo>
                    <a:cubicBezTo>
                      <a:pt x="29793" y="72753"/>
                      <a:pt x="27183" y="66386"/>
                      <a:pt x="26053" y="64696"/>
                    </a:cubicBezTo>
                    <a:cubicBezTo>
                      <a:pt x="24936" y="63001"/>
                      <a:pt x="22313" y="63574"/>
                      <a:pt x="19502" y="61529"/>
                    </a:cubicBezTo>
                    <a:cubicBezTo>
                      <a:pt x="16699" y="59458"/>
                      <a:pt x="15569" y="63767"/>
                      <a:pt x="13134" y="62090"/>
                    </a:cubicBezTo>
                    <a:cubicBezTo>
                      <a:pt x="10708" y="60404"/>
                      <a:pt x="15193" y="56467"/>
                      <a:pt x="17824" y="55157"/>
                    </a:cubicBezTo>
                    <a:cubicBezTo>
                      <a:pt x="19660" y="54242"/>
                      <a:pt x="17388" y="51340"/>
                      <a:pt x="15843" y="49654"/>
                    </a:cubicBezTo>
                    <a:cubicBezTo>
                      <a:pt x="15813" y="49680"/>
                      <a:pt x="15796" y="49723"/>
                      <a:pt x="15770" y="49732"/>
                    </a:cubicBezTo>
                    <a:cubicBezTo>
                      <a:pt x="12578" y="52124"/>
                      <a:pt x="9056" y="54075"/>
                      <a:pt x="6040" y="56617"/>
                    </a:cubicBezTo>
                    <a:cubicBezTo>
                      <a:pt x="1504" y="60528"/>
                      <a:pt x="-1385" y="65222"/>
                      <a:pt x="678" y="71653"/>
                    </a:cubicBezTo>
                    <a:cubicBezTo>
                      <a:pt x="1551" y="74353"/>
                      <a:pt x="2210" y="77143"/>
                      <a:pt x="2591" y="79925"/>
                    </a:cubicBezTo>
                    <a:cubicBezTo>
                      <a:pt x="2796" y="81542"/>
                      <a:pt x="2565" y="83386"/>
                      <a:pt x="1992" y="84884"/>
                    </a:cubicBezTo>
                    <a:cubicBezTo>
                      <a:pt x="734" y="88205"/>
                      <a:pt x="2133" y="90451"/>
                      <a:pt x="4704" y="92052"/>
                    </a:cubicBezTo>
                    <a:cubicBezTo>
                      <a:pt x="8076" y="94144"/>
                      <a:pt x="11607" y="96010"/>
                      <a:pt x="15133" y="97850"/>
                    </a:cubicBezTo>
                    <a:cubicBezTo>
                      <a:pt x="19279" y="100041"/>
                      <a:pt x="22865" y="102749"/>
                      <a:pt x="24658" y="107234"/>
                    </a:cubicBezTo>
                    <a:cubicBezTo>
                      <a:pt x="26173" y="111004"/>
                      <a:pt x="28389" y="114119"/>
                      <a:pt x="31509" y="116815"/>
                    </a:cubicBezTo>
                    <a:cubicBezTo>
                      <a:pt x="33173" y="118252"/>
                      <a:pt x="34834" y="120251"/>
                      <a:pt x="35403" y="122283"/>
                    </a:cubicBezTo>
                    <a:cubicBezTo>
                      <a:pt x="37410" y="129511"/>
                      <a:pt x="41971" y="135579"/>
                      <a:pt x="44393" y="142519"/>
                    </a:cubicBezTo>
                    <a:cubicBezTo>
                      <a:pt x="47628" y="151745"/>
                      <a:pt x="52716" y="159794"/>
                      <a:pt x="58159" y="167843"/>
                    </a:cubicBezTo>
                    <a:cubicBezTo>
                      <a:pt x="63863" y="176285"/>
                      <a:pt x="68895" y="185212"/>
                      <a:pt x="74094" y="194005"/>
                    </a:cubicBezTo>
                    <a:cubicBezTo>
                      <a:pt x="74924" y="195417"/>
                      <a:pt x="75793" y="197321"/>
                      <a:pt x="75493" y="198746"/>
                    </a:cubicBezTo>
                    <a:cubicBezTo>
                      <a:pt x="74385" y="204022"/>
                      <a:pt x="77359" y="207540"/>
                      <a:pt x="80376" y="210916"/>
                    </a:cubicBezTo>
                    <a:cubicBezTo>
                      <a:pt x="89999" y="221614"/>
                      <a:pt x="103004" y="227955"/>
                      <a:pt x="114198" y="236625"/>
                    </a:cubicBezTo>
                    <a:cubicBezTo>
                      <a:pt x="116359" y="238285"/>
                      <a:pt x="119521" y="238550"/>
                      <a:pt x="122097" y="239736"/>
                    </a:cubicBezTo>
                    <a:cubicBezTo>
                      <a:pt x="128310" y="242598"/>
                      <a:pt x="134776" y="245281"/>
                      <a:pt x="139628" y="250198"/>
                    </a:cubicBezTo>
                    <a:cubicBezTo>
                      <a:pt x="146025" y="256698"/>
                      <a:pt x="153090" y="262428"/>
                      <a:pt x="159958" y="268354"/>
                    </a:cubicBezTo>
                    <a:cubicBezTo>
                      <a:pt x="159958" y="268354"/>
                      <a:pt x="159958" y="268354"/>
                      <a:pt x="159962" y="268363"/>
                    </a:cubicBezTo>
                    <a:cubicBezTo>
                      <a:pt x="162722" y="267246"/>
                      <a:pt x="165226" y="266253"/>
                      <a:pt x="166698" y="265817"/>
                    </a:cubicBezTo>
                    <a:cubicBezTo>
                      <a:pt x="171567" y="264319"/>
                      <a:pt x="173065" y="262055"/>
                      <a:pt x="172680" y="257956"/>
                    </a:cubicBezTo>
                    <a:cubicBezTo>
                      <a:pt x="172316" y="253848"/>
                      <a:pt x="175684" y="254956"/>
                      <a:pt x="174931" y="253454"/>
                    </a:cubicBezTo>
                    <a:cubicBezTo>
                      <a:pt x="174186" y="251974"/>
                      <a:pt x="171195" y="250848"/>
                      <a:pt x="174554" y="247087"/>
                    </a:cubicBezTo>
                    <a:cubicBezTo>
                      <a:pt x="177935" y="243351"/>
                      <a:pt x="179809" y="242217"/>
                      <a:pt x="181294" y="240360"/>
                    </a:cubicBezTo>
                    <a:cubicBezTo>
                      <a:pt x="182231" y="239179"/>
                      <a:pt x="179826" y="236146"/>
                      <a:pt x="178059" y="232898"/>
                    </a:cubicBezTo>
                    <a:cubicBezTo>
                      <a:pt x="174182" y="232102"/>
                      <a:pt x="171422" y="229470"/>
                      <a:pt x="169265" y="226000"/>
                    </a:cubicBezTo>
                    <a:cubicBezTo>
                      <a:pt x="168884" y="225388"/>
                      <a:pt x="169471" y="224100"/>
                      <a:pt x="169779" y="223184"/>
                    </a:cubicBezTo>
                    <a:cubicBezTo>
                      <a:pt x="169847" y="223017"/>
                      <a:pt x="170887" y="222859"/>
                      <a:pt x="171131" y="223086"/>
                    </a:cubicBezTo>
                    <a:cubicBezTo>
                      <a:pt x="172851" y="224558"/>
                      <a:pt x="174751" y="225888"/>
                      <a:pt x="176433" y="227416"/>
                    </a:cubicBezTo>
                    <a:cubicBezTo>
                      <a:pt x="176433" y="227382"/>
                      <a:pt x="176411" y="227305"/>
                      <a:pt x="176433" y="227241"/>
                    </a:cubicBezTo>
                    <a:cubicBezTo>
                      <a:pt x="177173" y="222760"/>
                      <a:pt x="176433" y="217142"/>
                      <a:pt x="176433" y="217142"/>
                    </a:cubicBezTo>
                    <a:lnTo>
                      <a:pt x="179047" y="205139"/>
                    </a:lnTo>
                    <a:lnTo>
                      <a:pt x="177930" y="196166"/>
                    </a:lnTo>
                    <a:lnTo>
                      <a:pt x="179424" y="183808"/>
                    </a:lnTo>
                    <a:cubicBezTo>
                      <a:pt x="179415" y="183817"/>
                      <a:pt x="182783" y="180059"/>
                      <a:pt x="180904" y="177830"/>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sp>
          <p:nvSpPr>
            <p:cNvPr id="31" name="Freeform 30">
              <a:extLst>
                <a:ext uri="{FF2B5EF4-FFF2-40B4-BE49-F238E27FC236}">
                  <a16:creationId xmlns:a16="http://schemas.microsoft.com/office/drawing/2014/main" id="{9AE1CFDC-098E-FDCB-A870-B7B0FA425E38}"/>
                </a:ext>
              </a:extLst>
            </p:cNvPr>
            <p:cNvSpPr/>
            <p:nvPr/>
          </p:nvSpPr>
          <p:spPr>
            <a:xfrm>
              <a:off x="5300091" y="4953366"/>
              <a:ext cx="9906" cy="11127"/>
            </a:xfrm>
            <a:custGeom>
              <a:avLst/>
              <a:gdLst>
                <a:gd name="connsiteX0" fmla="*/ 3891 w 9906"/>
                <a:gd name="connsiteY0" fmla="*/ 11125 h 11127"/>
                <a:gd name="connsiteX1" fmla="*/ 9839 w 9906"/>
                <a:gd name="connsiteY1" fmla="*/ 6166 h 11127"/>
                <a:gd name="connsiteX2" fmla="*/ 5436 w 9906"/>
                <a:gd name="connsiteY2" fmla="*/ 47 h 11127"/>
                <a:gd name="connsiteX3" fmla="*/ 472 w 9906"/>
                <a:gd name="connsiteY3" fmla="*/ 3491 h 11127"/>
                <a:gd name="connsiteX4" fmla="*/ 27 w 9906"/>
                <a:gd name="connsiteY4" fmla="*/ 6868 h 11127"/>
                <a:gd name="connsiteX5" fmla="*/ 3891 w 9906"/>
                <a:gd name="connsiteY5" fmla="*/ 11125 h 11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906" h="11127">
                  <a:moveTo>
                    <a:pt x="3891" y="11125"/>
                  </a:moveTo>
                  <a:cubicBezTo>
                    <a:pt x="7019" y="11027"/>
                    <a:pt x="9373" y="9059"/>
                    <a:pt x="9839" y="6166"/>
                  </a:cubicBezTo>
                  <a:cubicBezTo>
                    <a:pt x="10301" y="3213"/>
                    <a:pt x="8337" y="483"/>
                    <a:pt x="5436" y="47"/>
                  </a:cubicBezTo>
                  <a:cubicBezTo>
                    <a:pt x="3130" y="-287"/>
                    <a:pt x="973" y="1194"/>
                    <a:pt x="472" y="3491"/>
                  </a:cubicBezTo>
                  <a:cubicBezTo>
                    <a:pt x="246" y="4626"/>
                    <a:pt x="147" y="5746"/>
                    <a:pt x="27" y="6868"/>
                  </a:cubicBezTo>
                  <a:cubicBezTo>
                    <a:pt x="-242" y="9298"/>
                    <a:pt x="1516" y="11194"/>
                    <a:pt x="3891" y="11125"/>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nvGrpSpPr>
            <p:cNvPr id="32" name="Graphic 2398">
              <a:extLst>
                <a:ext uri="{FF2B5EF4-FFF2-40B4-BE49-F238E27FC236}">
                  <a16:creationId xmlns:a16="http://schemas.microsoft.com/office/drawing/2014/main" id="{4D58EA1F-C2DC-20C1-4C06-68370E4C9C4A}"/>
                </a:ext>
              </a:extLst>
            </p:cNvPr>
            <p:cNvGrpSpPr/>
            <p:nvPr/>
          </p:nvGrpSpPr>
          <p:grpSpPr>
            <a:xfrm>
              <a:off x="5120076" y="4929637"/>
              <a:ext cx="204561" cy="305667"/>
              <a:chOff x="5120076" y="4929637"/>
              <a:chExt cx="204561" cy="305667"/>
            </a:xfrm>
            <a:grpFill/>
          </p:grpSpPr>
          <p:sp>
            <p:nvSpPr>
              <p:cNvPr id="1009" name="Freeform 1008">
                <a:extLst>
                  <a:ext uri="{FF2B5EF4-FFF2-40B4-BE49-F238E27FC236}">
                    <a16:creationId xmlns:a16="http://schemas.microsoft.com/office/drawing/2014/main" id="{6939EA2B-93E2-C51A-98DF-2BAC73735D4F}"/>
                  </a:ext>
                </a:extLst>
              </p:cNvPr>
              <p:cNvSpPr/>
              <p:nvPr/>
            </p:nvSpPr>
            <p:spPr>
              <a:xfrm>
                <a:off x="5120076" y="4929637"/>
                <a:ext cx="204561" cy="171079"/>
              </a:xfrm>
              <a:custGeom>
                <a:avLst/>
                <a:gdLst>
                  <a:gd name="connsiteX0" fmla="*/ 197176 w 204561"/>
                  <a:gd name="connsiteY0" fmla="*/ 64646 h 171079"/>
                  <a:gd name="connsiteX1" fmla="*/ 203171 w 204561"/>
                  <a:gd name="connsiteY1" fmla="*/ 58817 h 171079"/>
                  <a:gd name="connsiteX2" fmla="*/ 204561 w 204561"/>
                  <a:gd name="connsiteY2" fmla="*/ 55728 h 171079"/>
                  <a:gd name="connsiteX3" fmla="*/ 201566 w 204561"/>
                  <a:gd name="connsiteY3" fmla="*/ 54453 h 171079"/>
                  <a:gd name="connsiteX4" fmla="*/ 193145 w 204561"/>
                  <a:gd name="connsiteY4" fmla="*/ 53430 h 171079"/>
                  <a:gd name="connsiteX5" fmla="*/ 189974 w 204561"/>
                  <a:gd name="connsiteY5" fmla="*/ 50307 h 171079"/>
                  <a:gd name="connsiteX6" fmla="*/ 182802 w 204561"/>
                  <a:gd name="connsiteY6" fmla="*/ 39913 h 171079"/>
                  <a:gd name="connsiteX7" fmla="*/ 170449 w 204561"/>
                  <a:gd name="connsiteY7" fmla="*/ 34110 h 171079"/>
                  <a:gd name="connsiteX8" fmla="*/ 167000 w 204561"/>
                  <a:gd name="connsiteY8" fmla="*/ 30858 h 171079"/>
                  <a:gd name="connsiteX9" fmla="*/ 170222 w 204561"/>
                  <a:gd name="connsiteY9" fmla="*/ 28094 h 171079"/>
                  <a:gd name="connsiteX10" fmla="*/ 171801 w 204561"/>
                  <a:gd name="connsiteY10" fmla="*/ 27460 h 171079"/>
                  <a:gd name="connsiteX11" fmla="*/ 172930 w 204561"/>
                  <a:gd name="connsiteY11" fmla="*/ 24927 h 171079"/>
                  <a:gd name="connsiteX12" fmla="*/ 171518 w 204561"/>
                  <a:gd name="connsiteY12" fmla="*/ 24016 h 171079"/>
                  <a:gd name="connsiteX13" fmla="*/ 156263 w 204561"/>
                  <a:gd name="connsiteY13" fmla="*/ 23387 h 171079"/>
                  <a:gd name="connsiteX14" fmla="*/ 148788 w 204561"/>
                  <a:gd name="connsiteY14" fmla="*/ 20194 h 171079"/>
                  <a:gd name="connsiteX15" fmla="*/ 145870 w 204561"/>
                  <a:gd name="connsiteY15" fmla="*/ 20982 h 171079"/>
                  <a:gd name="connsiteX16" fmla="*/ 144042 w 204561"/>
                  <a:gd name="connsiteY16" fmla="*/ 25646 h 171079"/>
                  <a:gd name="connsiteX17" fmla="*/ 123794 w 204561"/>
                  <a:gd name="connsiteY17" fmla="*/ 28937 h 171079"/>
                  <a:gd name="connsiteX18" fmla="*/ 110841 w 204561"/>
                  <a:gd name="connsiteY18" fmla="*/ 26245 h 171079"/>
                  <a:gd name="connsiteX19" fmla="*/ 95509 w 204561"/>
                  <a:gd name="connsiteY19" fmla="*/ 27255 h 171079"/>
                  <a:gd name="connsiteX20" fmla="*/ 90421 w 204561"/>
                  <a:gd name="connsiteY20" fmla="*/ 23712 h 171079"/>
                  <a:gd name="connsiteX21" fmla="*/ 90100 w 204561"/>
                  <a:gd name="connsiteY21" fmla="*/ 22017 h 171079"/>
                  <a:gd name="connsiteX22" fmla="*/ 83386 w 204561"/>
                  <a:gd name="connsiteY22" fmla="*/ 15158 h 171079"/>
                  <a:gd name="connsiteX23" fmla="*/ 76677 w 204561"/>
                  <a:gd name="connsiteY23" fmla="*/ 13921 h 171079"/>
                  <a:gd name="connsiteX24" fmla="*/ 68196 w 204561"/>
                  <a:gd name="connsiteY24" fmla="*/ 6767 h 171079"/>
                  <a:gd name="connsiteX25" fmla="*/ 64588 w 204561"/>
                  <a:gd name="connsiteY25" fmla="*/ 3724 h 171079"/>
                  <a:gd name="connsiteX26" fmla="*/ 59068 w 204561"/>
                  <a:gd name="connsiteY26" fmla="*/ 7023 h 171079"/>
                  <a:gd name="connsiteX27" fmla="*/ 58033 w 204561"/>
                  <a:gd name="connsiteY27" fmla="*/ 10241 h 171079"/>
                  <a:gd name="connsiteX28" fmla="*/ 51965 w 204561"/>
                  <a:gd name="connsiteY28" fmla="*/ 17435 h 171079"/>
                  <a:gd name="connsiteX29" fmla="*/ 44074 w 204561"/>
                  <a:gd name="connsiteY29" fmla="*/ 20648 h 171079"/>
                  <a:gd name="connsiteX30" fmla="*/ 40014 w 204561"/>
                  <a:gd name="connsiteY30" fmla="*/ 18693 h 171079"/>
                  <a:gd name="connsiteX31" fmla="*/ 39761 w 204561"/>
                  <a:gd name="connsiteY31" fmla="*/ 14093 h 171079"/>
                  <a:gd name="connsiteX32" fmla="*/ 46980 w 204561"/>
                  <a:gd name="connsiteY32" fmla="*/ 6959 h 171079"/>
                  <a:gd name="connsiteX33" fmla="*/ 45315 w 204561"/>
                  <a:gd name="connsiteY33" fmla="*/ 1076 h 171079"/>
                  <a:gd name="connsiteX34" fmla="*/ 40548 w 204561"/>
                  <a:gd name="connsiteY34" fmla="*/ 53 h 171079"/>
                  <a:gd name="connsiteX35" fmla="*/ 30039 w 204561"/>
                  <a:gd name="connsiteY35" fmla="*/ 5355 h 171079"/>
                  <a:gd name="connsiteX36" fmla="*/ 17035 w 204561"/>
                  <a:gd name="connsiteY36" fmla="*/ 13203 h 171079"/>
                  <a:gd name="connsiteX37" fmla="*/ 1155 w 204561"/>
                  <a:gd name="connsiteY37" fmla="*/ 18650 h 171079"/>
                  <a:gd name="connsiteX38" fmla="*/ 0 w 204561"/>
                  <a:gd name="connsiteY38" fmla="*/ 24388 h 171079"/>
                  <a:gd name="connsiteX39" fmla="*/ 6453 w 204561"/>
                  <a:gd name="connsiteY39" fmla="*/ 57239 h 171079"/>
                  <a:gd name="connsiteX40" fmla="*/ 58148 w 204561"/>
                  <a:gd name="connsiteY40" fmla="*/ 100778 h 171079"/>
                  <a:gd name="connsiteX41" fmla="*/ 76394 w 204561"/>
                  <a:gd name="connsiteY41" fmla="*/ 138430 h 171079"/>
                  <a:gd name="connsiteX42" fmla="*/ 94936 w 204561"/>
                  <a:gd name="connsiteY42" fmla="*/ 147968 h 171079"/>
                  <a:gd name="connsiteX43" fmla="*/ 100361 w 204561"/>
                  <a:gd name="connsiteY43" fmla="*/ 161070 h 171079"/>
                  <a:gd name="connsiteX44" fmla="*/ 114602 w 204561"/>
                  <a:gd name="connsiteY44" fmla="*/ 170818 h 171079"/>
                  <a:gd name="connsiteX45" fmla="*/ 122467 w 204561"/>
                  <a:gd name="connsiteY45" fmla="*/ 170065 h 171079"/>
                  <a:gd name="connsiteX46" fmla="*/ 128090 w 204561"/>
                  <a:gd name="connsiteY46" fmla="*/ 164455 h 171079"/>
                  <a:gd name="connsiteX47" fmla="*/ 136327 w 204561"/>
                  <a:gd name="connsiteY47" fmla="*/ 159962 h 171079"/>
                  <a:gd name="connsiteX48" fmla="*/ 139695 w 204561"/>
                  <a:gd name="connsiteY48" fmla="*/ 155461 h 171079"/>
                  <a:gd name="connsiteX49" fmla="*/ 143632 w 204561"/>
                  <a:gd name="connsiteY49" fmla="*/ 151348 h 171079"/>
                  <a:gd name="connsiteX50" fmla="*/ 148685 w 204561"/>
                  <a:gd name="connsiteY50" fmla="*/ 149483 h 171079"/>
                  <a:gd name="connsiteX51" fmla="*/ 152797 w 204561"/>
                  <a:gd name="connsiteY51" fmla="*/ 147228 h 171079"/>
                  <a:gd name="connsiteX52" fmla="*/ 151676 w 204561"/>
                  <a:gd name="connsiteY52" fmla="*/ 145165 h 171079"/>
                  <a:gd name="connsiteX53" fmla="*/ 146058 w 204561"/>
                  <a:gd name="connsiteY53" fmla="*/ 143475 h 171079"/>
                  <a:gd name="connsiteX54" fmla="*/ 140067 w 204561"/>
                  <a:gd name="connsiteY54" fmla="*/ 142923 h 171079"/>
                  <a:gd name="connsiteX55" fmla="*/ 138000 w 204561"/>
                  <a:gd name="connsiteY55" fmla="*/ 140287 h 171079"/>
                  <a:gd name="connsiteX56" fmla="*/ 137637 w 204561"/>
                  <a:gd name="connsiteY56" fmla="*/ 137493 h 171079"/>
                  <a:gd name="connsiteX57" fmla="*/ 138000 w 204561"/>
                  <a:gd name="connsiteY57" fmla="*/ 133565 h 171079"/>
                  <a:gd name="connsiteX58" fmla="*/ 140444 w 204561"/>
                  <a:gd name="connsiteY58" fmla="*/ 130561 h 171079"/>
                  <a:gd name="connsiteX59" fmla="*/ 138937 w 204561"/>
                  <a:gd name="connsiteY59" fmla="*/ 124561 h 171079"/>
                  <a:gd name="connsiteX60" fmla="*/ 135566 w 204561"/>
                  <a:gd name="connsiteY60" fmla="*/ 123068 h 171079"/>
                  <a:gd name="connsiteX61" fmla="*/ 132763 w 204561"/>
                  <a:gd name="connsiteY61" fmla="*/ 118763 h 171079"/>
                  <a:gd name="connsiteX62" fmla="*/ 140247 w 204561"/>
                  <a:gd name="connsiteY62" fmla="*/ 120822 h 171079"/>
                  <a:gd name="connsiteX63" fmla="*/ 145489 w 204561"/>
                  <a:gd name="connsiteY63" fmla="*/ 122696 h 171079"/>
                  <a:gd name="connsiteX64" fmla="*/ 153730 w 204561"/>
                  <a:gd name="connsiteY64" fmla="*/ 122696 h 171079"/>
                  <a:gd name="connsiteX65" fmla="*/ 159344 w 204561"/>
                  <a:gd name="connsiteY65" fmla="*/ 122336 h 171079"/>
                  <a:gd name="connsiteX66" fmla="*/ 164218 w 204561"/>
                  <a:gd name="connsiteY66" fmla="*/ 119499 h 171079"/>
                  <a:gd name="connsiteX67" fmla="*/ 168900 w 204561"/>
                  <a:gd name="connsiteY67" fmla="*/ 117633 h 171079"/>
                  <a:gd name="connsiteX68" fmla="*/ 173204 w 204561"/>
                  <a:gd name="connsiteY68" fmla="*/ 118596 h 171079"/>
                  <a:gd name="connsiteX69" fmla="*/ 177329 w 204561"/>
                  <a:gd name="connsiteY69" fmla="*/ 115960 h 171079"/>
                  <a:gd name="connsiteX70" fmla="*/ 182383 w 204561"/>
                  <a:gd name="connsiteY70" fmla="*/ 115212 h 171079"/>
                  <a:gd name="connsiteX71" fmla="*/ 185575 w 204561"/>
                  <a:gd name="connsiteY71" fmla="*/ 113513 h 171079"/>
                  <a:gd name="connsiteX72" fmla="*/ 190808 w 204561"/>
                  <a:gd name="connsiteY72" fmla="*/ 109041 h 171079"/>
                  <a:gd name="connsiteX73" fmla="*/ 192875 w 204561"/>
                  <a:gd name="connsiteY73" fmla="*/ 103598 h 171079"/>
                  <a:gd name="connsiteX74" fmla="*/ 188566 w 204561"/>
                  <a:gd name="connsiteY74" fmla="*/ 100042 h 171079"/>
                  <a:gd name="connsiteX75" fmla="*/ 184257 w 204561"/>
                  <a:gd name="connsiteY75" fmla="*/ 94244 h 171079"/>
                  <a:gd name="connsiteX76" fmla="*/ 182379 w 204561"/>
                  <a:gd name="connsiteY76" fmla="*/ 89931 h 171079"/>
                  <a:gd name="connsiteX77" fmla="*/ 185194 w 204561"/>
                  <a:gd name="connsiteY77" fmla="*/ 87873 h 171079"/>
                  <a:gd name="connsiteX78" fmla="*/ 185194 w 204561"/>
                  <a:gd name="connsiteY78" fmla="*/ 83563 h 171079"/>
                  <a:gd name="connsiteX79" fmla="*/ 187813 w 204561"/>
                  <a:gd name="connsiteY79" fmla="*/ 80945 h 171079"/>
                  <a:gd name="connsiteX80" fmla="*/ 190051 w 204561"/>
                  <a:gd name="connsiteY80" fmla="*/ 82438 h 171079"/>
                  <a:gd name="connsiteX81" fmla="*/ 191934 w 204561"/>
                  <a:gd name="connsiteY81" fmla="*/ 81116 h 171079"/>
                  <a:gd name="connsiteX82" fmla="*/ 194167 w 204561"/>
                  <a:gd name="connsiteY82" fmla="*/ 81869 h 171079"/>
                  <a:gd name="connsiteX83" fmla="*/ 198678 w 204561"/>
                  <a:gd name="connsiteY83" fmla="*/ 80187 h 171079"/>
                  <a:gd name="connsiteX84" fmla="*/ 199050 w 204561"/>
                  <a:gd name="connsiteY84" fmla="*/ 76820 h 171079"/>
                  <a:gd name="connsiteX85" fmla="*/ 196418 w 204561"/>
                  <a:gd name="connsiteY85" fmla="*/ 74757 h 171079"/>
                  <a:gd name="connsiteX86" fmla="*/ 192494 w 204561"/>
                  <a:gd name="connsiteY86" fmla="*/ 74393 h 171079"/>
                  <a:gd name="connsiteX87" fmla="*/ 190804 w 204561"/>
                  <a:gd name="connsiteY87" fmla="*/ 69348 h 171079"/>
                  <a:gd name="connsiteX88" fmla="*/ 194167 w 204561"/>
                  <a:gd name="connsiteY88" fmla="*/ 65972 h 171079"/>
                  <a:gd name="connsiteX89" fmla="*/ 197176 w 204561"/>
                  <a:gd name="connsiteY89" fmla="*/ 64646 h 171079"/>
                  <a:gd name="connsiteX90" fmla="*/ 42949 w 204561"/>
                  <a:gd name="connsiteY90" fmla="*/ 43088 h 171079"/>
                  <a:gd name="connsiteX91" fmla="*/ 39526 w 204561"/>
                  <a:gd name="connsiteY91" fmla="*/ 45967 h 171079"/>
                  <a:gd name="connsiteX92" fmla="*/ 37087 w 204561"/>
                  <a:gd name="connsiteY92" fmla="*/ 43978 h 171079"/>
                  <a:gd name="connsiteX93" fmla="*/ 39402 w 204561"/>
                  <a:gd name="connsiteY93" fmla="*/ 32647 h 171079"/>
                  <a:gd name="connsiteX94" fmla="*/ 42230 w 204561"/>
                  <a:gd name="connsiteY94" fmla="*/ 31941 h 171079"/>
                  <a:gd name="connsiteX95" fmla="*/ 42829 w 204561"/>
                  <a:gd name="connsiteY95" fmla="*/ 33379 h 171079"/>
                  <a:gd name="connsiteX96" fmla="*/ 43398 w 204561"/>
                  <a:gd name="connsiteY96" fmla="*/ 38826 h 171079"/>
                  <a:gd name="connsiteX97" fmla="*/ 42949 w 204561"/>
                  <a:gd name="connsiteY97" fmla="*/ 43088 h 171079"/>
                  <a:gd name="connsiteX98" fmla="*/ 161522 w 204561"/>
                  <a:gd name="connsiteY98" fmla="*/ 76161 h 171079"/>
                  <a:gd name="connsiteX99" fmla="*/ 162160 w 204561"/>
                  <a:gd name="connsiteY99" fmla="*/ 75095 h 171079"/>
                  <a:gd name="connsiteX100" fmla="*/ 162357 w 204561"/>
                  <a:gd name="connsiteY100" fmla="*/ 76396 h 171079"/>
                  <a:gd name="connsiteX101" fmla="*/ 161522 w 204561"/>
                  <a:gd name="connsiteY101" fmla="*/ 76161 h 171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204561" h="171079">
                    <a:moveTo>
                      <a:pt x="197176" y="64646"/>
                    </a:moveTo>
                    <a:lnTo>
                      <a:pt x="203171" y="58817"/>
                    </a:lnTo>
                    <a:lnTo>
                      <a:pt x="204561" y="55728"/>
                    </a:lnTo>
                    <a:cubicBezTo>
                      <a:pt x="203560" y="55274"/>
                      <a:pt x="202576" y="54795"/>
                      <a:pt x="201566" y="54453"/>
                    </a:cubicBezTo>
                    <a:cubicBezTo>
                      <a:pt x="198939" y="53580"/>
                      <a:pt x="195948" y="53794"/>
                      <a:pt x="193145" y="53430"/>
                    </a:cubicBezTo>
                    <a:cubicBezTo>
                      <a:pt x="191348" y="53199"/>
                      <a:pt x="189876" y="52279"/>
                      <a:pt x="189974" y="50307"/>
                    </a:cubicBezTo>
                    <a:cubicBezTo>
                      <a:pt x="190201" y="44979"/>
                      <a:pt x="187467" y="41889"/>
                      <a:pt x="182802" y="39913"/>
                    </a:cubicBezTo>
                    <a:cubicBezTo>
                      <a:pt x="178609" y="38137"/>
                      <a:pt x="174484" y="36207"/>
                      <a:pt x="170449" y="34110"/>
                    </a:cubicBezTo>
                    <a:cubicBezTo>
                      <a:pt x="169062" y="33387"/>
                      <a:pt x="167342" y="32167"/>
                      <a:pt x="167000" y="30858"/>
                    </a:cubicBezTo>
                    <a:cubicBezTo>
                      <a:pt x="166465" y="28770"/>
                      <a:pt x="168750" y="28620"/>
                      <a:pt x="170222" y="28094"/>
                    </a:cubicBezTo>
                    <a:cubicBezTo>
                      <a:pt x="170757" y="27897"/>
                      <a:pt x="171292" y="27704"/>
                      <a:pt x="171801" y="27460"/>
                    </a:cubicBezTo>
                    <a:cubicBezTo>
                      <a:pt x="173003" y="26908"/>
                      <a:pt x="173482" y="26014"/>
                      <a:pt x="172930" y="24927"/>
                    </a:cubicBezTo>
                    <a:cubicBezTo>
                      <a:pt x="172699" y="24512"/>
                      <a:pt x="172049" y="24183"/>
                      <a:pt x="171518" y="24016"/>
                    </a:cubicBezTo>
                    <a:cubicBezTo>
                      <a:pt x="166499" y="22330"/>
                      <a:pt x="161364" y="23057"/>
                      <a:pt x="156263" y="23387"/>
                    </a:cubicBezTo>
                    <a:cubicBezTo>
                      <a:pt x="153165" y="23554"/>
                      <a:pt x="150868" y="22424"/>
                      <a:pt x="148788" y="20194"/>
                    </a:cubicBezTo>
                    <a:cubicBezTo>
                      <a:pt x="147945" y="19257"/>
                      <a:pt x="146464" y="19758"/>
                      <a:pt x="145870" y="20982"/>
                    </a:cubicBezTo>
                    <a:cubicBezTo>
                      <a:pt x="145129" y="22484"/>
                      <a:pt x="145146" y="24675"/>
                      <a:pt x="144042" y="25646"/>
                    </a:cubicBezTo>
                    <a:cubicBezTo>
                      <a:pt x="138873" y="30190"/>
                      <a:pt x="130499" y="33823"/>
                      <a:pt x="123794" y="28937"/>
                    </a:cubicBezTo>
                    <a:cubicBezTo>
                      <a:pt x="119720" y="25937"/>
                      <a:pt x="115518" y="25753"/>
                      <a:pt x="110841" y="26245"/>
                    </a:cubicBezTo>
                    <a:cubicBezTo>
                      <a:pt x="105757" y="26797"/>
                      <a:pt x="100644" y="27015"/>
                      <a:pt x="95509" y="27255"/>
                    </a:cubicBezTo>
                    <a:cubicBezTo>
                      <a:pt x="93019" y="27388"/>
                      <a:pt x="91410" y="26168"/>
                      <a:pt x="90421" y="23712"/>
                    </a:cubicBezTo>
                    <a:cubicBezTo>
                      <a:pt x="90220" y="23199"/>
                      <a:pt x="90212" y="22582"/>
                      <a:pt x="90100" y="22017"/>
                    </a:cubicBezTo>
                    <a:cubicBezTo>
                      <a:pt x="89334" y="18312"/>
                      <a:pt x="87088" y="15980"/>
                      <a:pt x="83386" y="15158"/>
                    </a:cubicBezTo>
                    <a:cubicBezTo>
                      <a:pt x="81170" y="14666"/>
                      <a:pt x="78932" y="14213"/>
                      <a:pt x="76677" y="13921"/>
                    </a:cubicBezTo>
                    <a:cubicBezTo>
                      <a:pt x="72252" y="13369"/>
                      <a:pt x="69441" y="11114"/>
                      <a:pt x="68196" y="6767"/>
                    </a:cubicBezTo>
                    <a:cubicBezTo>
                      <a:pt x="67716" y="5119"/>
                      <a:pt x="66497" y="3934"/>
                      <a:pt x="64588" y="3724"/>
                    </a:cubicBezTo>
                    <a:cubicBezTo>
                      <a:pt x="62855" y="3489"/>
                      <a:pt x="59881" y="5196"/>
                      <a:pt x="59068" y="7023"/>
                    </a:cubicBezTo>
                    <a:cubicBezTo>
                      <a:pt x="58606" y="8042"/>
                      <a:pt x="58097" y="9129"/>
                      <a:pt x="58033" y="10241"/>
                    </a:cubicBezTo>
                    <a:cubicBezTo>
                      <a:pt x="57802" y="14213"/>
                      <a:pt x="55675" y="16305"/>
                      <a:pt x="51965" y="17435"/>
                    </a:cubicBezTo>
                    <a:cubicBezTo>
                      <a:pt x="49244" y="18235"/>
                      <a:pt x="46702" y="19587"/>
                      <a:pt x="44074" y="20648"/>
                    </a:cubicBezTo>
                    <a:cubicBezTo>
                      <a:pt x="42444" y="21320"/>
                      <a:pt x="41212" y="20734"/>
                      <a:pt x="40014" y="18693"/>
                    </a:cubicBezTo>
                    <a:cubicBezTo>
                      <a:pt x="39166" y="17221"/>
                      <a:pt x="38242" y="15633"/>
                      <a:pt x="39761" y="14093"/>
                    </a:cubicBezTo>
                    <a:cubicBezTo>
                      <a:pt x="42132" y="11675"/>
                      <a:pt x="44678" y="9420"/>
                      <a:pt x="46980" y="6959"/>
                    </a:cubicBezTo>
                    <a:cubicBezTo>
                      <a:pt x="48247" y="5629"/>
                      <a:pt x="47267" y="1987"/>
                      <a:pt x="45315" y="1076"/>
                    </a:cubicBezTo>
                    <a:cubicBezTo>
                      <a:pt x="43861" y="404"/>
                      <a:pt x="42055" y="-182"/>
                      <a:pt x="40548" y="53"/>
                    </a:cubicBezTo>
                    <a:cubicBezTo>
                      <a:pt x="36560" y="690"/>
                      <a:pt x="32919" y="2449"/>
                      <a:pt x="30039" y="5355"/>
                    </a:cubicBezTo>
                    <a:cubicBezTo>
                      <a:pt x="26338" y="9090"/>
                      <a:pt x="22012" y="11940"/>
                      <a:pt x="17035" y="13203"/>
                    </a:cubicBezTo>
                    <a:cubicBezTo>
                      <a:pt x="11566" y="14593"/>
                      <a:pt x="5730" y="14542"/>
                      <a:pt x="1155" y="18650"/>
                    </a:cubicBezTo>
                    <a:lnTo>
                      <a:pt x="0" y="24388"/>
                    </a:lnTo>
                    <a:lnTo>
                      <a:pt x="6453" y="57239"/>
                    </a:lnTo>
                    <a:lnTo>
                      <a:pt x="58148" y="100778"/>
                    </a:lnTo>
                    <a:lnTo>
                      <a:pt x="76394" y="138430"/>
                    </a:lnTo>
                    <a:lnTo>
                      <a:pt x="94936" y="147968"/>
                    </a:lnTo>
                    <a:lnTo>
                      <a:pt x="100361" y="161070"/>
                    </a:lnTo>
                    <a:cubicBezTo>
                      <a:pt x="100361" y="161070"/>
                      <a:pt x="112167" y="170818"/>
                      <a:pt x="114602" y="170818"/>
                    </a:cubicBezTo>
                    <a:cubicBezTo>
                      <a:pt x="117029" y="170818"/>
                      <a:pt x="120974" y="171760"/>
                      <a:pt x="122467" y="170065"/>
                    </a:cubicBezTo>
                    <a:cubicBezTo>
                      <a:pt x="123965" y="168371"/>
                      <a:pt x="127521" y="165208"/>
                      <a:pt x="128090" y="164455"/>
                    </a:cubicBezTo>
                    <a:cubicBezTo>
                      <a:pt x="128642" y="163698"/>
                      <a:pt x="135014" y="160904"/>
                      <a:pt x="136327" y="159962"/>
                    </a:cubicBezTo>
                    <a:cubicBezTo>
                      <a:pt x="137628" y="159004"/>
                      <a:pt x="138942" y="156791"/>
                      <a:pt x="139695" y="155461"/>
                    </a:cubicBezTo>
                    <a:cubicBezTo>
                      <a:pt x="140435" y="154151"/>
                      <a:pt x="142314" y="151905"/>
                      <a:pt x="143632" y="151348"/>
                    </a:cubicBezTo>
                    <a:cubicBezTo>
                      <a:pt x="144928" y="150775"/>
                      <a:pt x="146999" y="150026"/>
                      <a:pt x="148685" y="149483"/>
                    </a:cubicBezTo>
                    <a:cubicBezTo>
                      <a:pt x="150363" y="148897"/>
                      <a:pt x="150743" y="148161"/>
                      <a:pt x="152797" y="147228"/>
                    </a:cubicBezTo>
                    <a:cubicBezTo>
                      <a:pt x="154860" y="146291"/>
                      <a:pt x="153362" y="145550"/>
                      <a:pt x="151676" y="145165"/>
                    </a:cubicBezTo>
                    <a:cubicBezTo>
                      <a:pt x="149995" y="144793"/>
                      <a:pt x="147363" y="144040"/>
                      <a:pt x="146058" y="143475"/>
                    </a:cubicBezTo>
                    <a:cubicBezTo>
                      <a:pt x="144744" y="142923"/>
                      <a:pt x="140067" y="142923"/>
                      <a:pt x="140067" y="142923"/>
                    </a:cubicBezTo>
                    <a:cubicBezTo>
                      <a:pt x="140067" y="142923"/>
                      <a:pt x="138758" y="141057"/>
                      <a:pt x="138000" y="140287"/>
                    </a:cubicBezTo>
                    <a:cubicBezTo>
                      <a:pt x="137264" y="139547"/>
                      <a:pt x="137637" y="137493"/>
                      <a:pt x="137637" y="137493"/>
                    </a:cubicBezTo>
                    <a:lnTo>
                      <a:pt x="138000" y="133565"/>
                    </a:lnTo>
                    <a:lnTo>
                      <a:pt x="140444" y="130561"/>
                    </a:lnTo>
                    <a:lnTo>
                      <a:pt x="138937" y="124561"/>
                    </a:lnTo>
                    <a:lnTo>
                      <a:pt x="135566" y="123068"/>
                    </a:lnTo>
                    <a:lnTo>
                      <a:pt x="132763" y="118763"/>
                    </a:lnTo>
                    <a:lnTo>
                      <a:pt x="140247" y="120822"/>
                    </a:lnTo>
                    <a:lnTo>
                      <a:pt x="145489" y="122696"/>
                    </a:lnTo>
                    <a:lnTo>
                      <a:pt x="153730" y="122696"/>
                    </a:lnTo>
                    <a:lnTo>
                      <a:pt x="159344" y="122336"/>
                    </a:lnTo>
                    <a:lnTo>
                      <a:pt x="164218" y="119499"/>
                    </a:lnTo>
                    <a:lnTo>
                      <a:pt x="168900" y="117633"/>
                    </a:lnTo>
                    <a:lnTo>
                      <a:pt x="173204" y="118596"/>
                    </a:lnTo>
                    <a:lnTo>
                      <a:pt x="177329" y="115960"/>
                    </a:lnTo>
                    <a:lnTo>
                      <a:pt x="182383" y="115212"/>
                    </a:lnTo>
                    <a:lnTo>
                      <a:pt x="185575" y="113513"/>
                    </a:lnTo>
                    <a:lnTo>
                      <a:pt x="190808" y="109041"/>
                    </a:lnTo>
                    <a:lnTo>
                      <a:pt x="192875" y="103598"/>
                    </a:lnTo>
                    <a:lnTo>
                      <a:pt x="188566" y="100042"/>
                    </a:lnTo>
                    <a:lnTo>
                      <a:pt x="184257" y="94244"/>
                    </a:lnTo>
                    <a:lnTo>
                      <a:pt x="182379" y="89931"/>
                    </a:lnTo>
                    <a:lnTo>
                      <a:pt x="185194" y="87873"/>
                    </a:lnTo>
                    <a:lnTo>
                      <a:pt x="185194" y="83563"/>
                    </a:lnTo>
                    <a:lnTo>
                      <a:pt x="187813" y="80945"/>
                    </a:lnTo>
                    <a:lnTo>
                      <a:pt x="190051" y="82438"/>
                    </a:lnTo>
                    <a:lnTo>
                      <a:pt x="191934" y="81116"/>
                    </a:lnTo>
                    <a:lnTo>
                      <a:pt x="194167" y="81869"/>
                    </a:lnTo>
                    <a:lnTo>
                      <a:pt x="198678" y="80187"/>
                    </a:lnTo>
                    <a:lnTo>
                      <a:pt x="199050" y="76820"/>
                    </a:lnTo>
                    <a:lnTo>
                      <a:pt x="196418" y="74757"/>
                    </a:lnTo>
                    <a:lnTo>
                      <a:pt x="192494" y="74393"/>
                    </a:lnTo>
                    <a:lnTo>
                      <a:pt x="190804" y="69348"/>
                    </a:lnTo>
                    <a:lnTo>
                      <a:pt x="194167" y="65972"/>
                    </a:lnTo>
                    <a:lnTo>
                      <a:pt x="197176" y="64646"/>
                    </a:lnTo>
                    <a:close/>
                    <a:moveTo>
                      <a:pt x="42949" y="43088"/>
                    </a:moveTo>
                    <a:cubicBezTo>
                      <a:pt x="42799" y="44333"/>
                      <a:pt x="40343" y="46447"/>
                      <a:pt x="39526" y="45967"/>
                    </a:cubicBezTo>
                    <a:cubicBezTo>
                      <a:pt x="38619" y="45463"/>
                      <a:pt x="37639" y="44816"/>
                      <a:pt x="37087" y="43978"/>
                    </a:cubicBezTo>
                    <a:cubicBezTo>
                      <a:pt x="34305" y="39656"/>
                      <a:pt x="34622" y="38073"/>
                      <a:pt x="39402" y="32647"/>
                    </a:cubicBezTo>
                    <a:cubicBezTo>
                      <a:pt x="39945" y="32035"/>
                      <a:pt x="41259" y="32035"/>
                      <a:pt x="42230" y="31941"/>
                    </a:cubicBezTo>
                    <a:cubicBezTo>
                      <a:pt x="42388" y="31924"/>
                      <a:pt x="42756" y="32831"/>
                      <a:pt x="42829" y="33379"/>
                    </a:cubicBezTo>
                    <a:cubicBezTo>
                      <a:pt x="43052" y="34962"/>
                      <a:pt x="43180" y="36613"/>
                      <a:pt x="43398" y="38826"/>
                    </a:cubicBezTo>
                    <a:cubicBezTo>
                      <a:pt x="43291" y="39870"/>
                      <a:pt x="43150" y="41479"/>
                      <a:pt x="42949" y="43088"/>
                    </a:cubicBezTo>
                    <a:close/>
                    <a:moveTo>
                      <a:pt x="161522" y="76161"/>
                    </a:moveTo>
                    <a:lnTo>
                      <a:pt x="162160" y="75095"/>
                    </a:lnTo>
                    <a:lnTo>
                      <a:pt x="162357" y="76396"/>
                    </a:lnTo>
                    <a:lnTo>
                      <a:pt x="161522" y="76161"/>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010" name="Freeform 1009">
                <a:extLst>
                  <a:ext uri="{FF2B5EF4-FFF2-40B4-BE49-F238E27FC236}">
                    <a16:creationId xmlns:a16="http://schemas.microsoft.com/office/drawing/2014/main" id="{ABACBFCB-8A44-7C12-FACC-F8D88DD236EC}"/>
                  </a:ext>
                </a:extLst>
              </p:cNvPr>
              <p:cNvSpPr/>
              <p:nvPr/>
            </p:nvSpPr>
            <p:spPr>
              <a:xfrm>
                <a:off x="5300666" y="4934108"/>
                <a:ext cx="1778" cy="1548"/>
              </a:xfrm>
              <a:custGeom>
                <a:avLst/>
                <a:gdLst>
                  <a:gd name="connsiteX0" fmla="*/ 1763 w 1778"/>
                  <a:gd name="connsiteY0" fmla="*/ 379 h 1548"/>
                  <a:gd name="connsiteX1" fmla="*/ 475 w 1778"/>
                  <a:gd name="connsiteY1" fmla="*/ 3 h 1548"/>
                  <a:gd name="connsiteX2" fmla="*/ 0 w 1778"/>
                  <a:gd name="connsiteY2" fmla="*/ 1038 h 1548"/>
                  <a:gd name="connsiteX3" fmla="*/ 1763 w 1778"/>
                  <a:gd name="connsiteY3" fmla="*/ 379 h 1548"/>
                </a:gdLst>
                <a:ahLst/>
                <a:cxnLst>
                  <a:cxn ang="0">
                    <a:pos x="connsiteX0" y="connsiteY0"/>
                  </a:cxn>
                  <a:cxn ang="0">
                    <a:pos x="connsiteX1" y="connsiteY1"/>
                  </a:cxn>
                  <a:cxn ang="0">
                    <a:pos x="connsiteX2" y="connsiteY2"/>
                  </a:cxn>
                  <a:cxn ang="0">
                    <a:pos x="connsiteX3" y="connsiteY3"/>
                  </a:cxn>
                </a:cxnLst>
                <a:rect l="l" t="t" r="r" b="b"/>
                <a:pathLst>
                  <a:path w="1778" h="1548">
                    <a:moveTo>
                      <a:pt x="1763" y="379"/>
                    </a:moveTo>
                    <a:cubicBezTo>
                      <a:pt x="1746" y="187"/>
                      <a:pt x="916" y="-27"/>
                      <a:pt x="475" y="3"/>
                    </a:cubicBezTo>
                    <a:cubicBezTo>
                      <a:pt x="287" y="28"/>
                      <a:pt x="163" y="679"/>
                      <a:pt x="0" y="1038"/>
                    </a:cubicBezTo>
                    <a:cubicBezTo>
                      <a:pt x="1241" y="1898"/>
                      <a:pt x="1887" y="1667"/>
                      <a:pt x="1763" y="379"/>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sp>
          <p:nvSpPr>
            <p:cNvPr id="33" name="Freeform 32">
              <a:extLst>
                <a:ext uri="{FF2B5EF4-FFF2-40B4-BE49-F238E27FC236}">
                  <a16:creationId xmlns:a16="http://schemas.microsoft.com/office/drawing/2014/main" id="{90279D2E-702C-5A45-40C9-5D8241C39CF4}"/>
                </a:ext>
              </a:extLst>
            </p:cNvPr>
            <p:cNvSpPr/>
            <p:nvPr/>
          </p:nvSpPr>
          <p:spPr>
            <a:xfrm>
              <a:off x="5302450" y="4985361"/>
              <a:ext cx="71109" cy="107422"/>
            </a:xfrm>
            <a:custGeom>
              <a:avLst/>
              <a:gdLst>
                <a:gd name="connsiteX0" fmla="*/ 69706 w 71109"/>
                <a:gd name="connsiteY0" fmla="*/ 94782 h 107422"/>
                <a:gd name="connsiteX1" fmla="*/ 67742 w 71109"/>
                <a:gd name="connsiteY1" fmla="*/ 91547 h 107422"/>
                <a:gd name="connsiteX2" fmla="*/ 65359 w 71109"/>
                <a:gd name="connsiteY2" fmla="*/ 90002 h 107422"/>
                <a:gd name="connsiteX3" fmla="*/ 64379 w 71109"/>
                <a:gd name="connsiteY3" fmla="*/ 87332 h 107422"/>
                <a:gd name="connsiteX4" fmla="*/ 61430 w 71109"/>
                <a:gd name="connsiteY4" fmla="*/ 84392 h 107422"/>
                <a:gd name="connsiteX5" fmla="*/ 60438 w 71109"/>
                <a:gd name="connsiteY5" fmla="*/ 78628 h 107422"/>
                <a:gd name="connsiteX6" fmla="*/ 59180 w 71109"/>
                <a:gd name="connsiteY6" fmla="*/ 74828 h 107422"/>
                <a:gd name="connsiteX7" fmla="*/ 56090 w 71109"/>
                <a:gd name="connsiteY7" fmla="*/ 73425 h 107422"/>
                <a:gd name="connsiteX8" fmla="*/ 53548 w 71109"/>
                <a:gd name="connsiteY8" fmla="*/ 68945 h 107422"/>
                <a:gd name="connsiteX9" fmla="*/ 50617 w 71109"/>
                <a:gd name="connsiteY9" fmla="*/ 65140 h 107422"/>
                <a:gd name="connsiteX10" fmla="*/ 49064 w 71109"/>
                <a:gd name="connsiteY10" fmla="*/ 61349 h 107422"/>
                <a:gd name="connsiteX11" fmla="*/ 50044 w 71109"/>
                <a:gd name="connsiteY11" fmla="*/ 57421 h 107422"/>
                <a:gd name="connsiteX12" fmla="*/ 50746 w 71109"/>
                <a:gd name="connsiteY12" fmla="*/ 53060 h 107422"/>
                <a:gd name="connsiteX13" fmla="*/ 53138 w 71109"/>
                <a:gd name="connsiteY13" fmla="*/ 49406 h 107422"/>
                <a:gd name="connsiteX14" fmla="*/ 56505 w 71109"/>
                <a:gd name="connsiteY14" fmla="*/ 50121 h 107422"/>
                <a:gd name="connsiteX15" fmla="*/ 60438 w 71109"/>
                <a:gd name="connsiteY15" fmla="*/ 47160 h 107422"/>
                <a:gd name="connsiteX16" fmla="*/ 61285 w 71109"/>
                <a:gd name="connsiteY16" fmla="*/ 41952 h 107422"/>
                <a:gd name="connsiteX17" fmla="*/ 62282 w 71109"/>
                <a:gd name="connsiteY17" fmla="*/ 33877 h 107422"/>
                <a:gd name="connsiteX18" fmla="*/ 45183 w 71109"/>
                <a:gd name="connsiteY18" fmla="*/ 23997 h 107422"/>
                <a:gd name="connsiteX19" fmla="*/ 43244 w 71109"/>
                <a:gd name="connsiteY19" fmla="*/ 21494 h 107422"/>
                <a:gd name="connsiteX20" fmla="*/ 39098 w 71109"/>
                <a:gd name="connsiteY20" fmla="*/ 14147 h 107422"/>
                <a:gd name="connsiteX21" fmla="*/ 28122 w 71109"/>
                <a:gd name="connsiteY21" fmla="*/ 3492 h 107422"/>
                <a:gd name="connsiteX22" fmla="*/ 22183 w 71109"/>
                <a:gd name="connsiteY22" fmla="*/ 0 h 107422"/>
                <a:gd name="connsiteX23" fmla="*/ 20792 w 71109"/>
                <a:gd name="connsiteY23" fmla="*/ 3089 h 107422"/>
                <a:gd name="connsiteX24" fmla="*/ 14797 w 71109"/>
                <a:gd name="connsiteY24" fmla="*/ 8918 h 107422"/>
                <a:gd name="connsiteX25" fmla="*/ 11789 w 71109"/>
                <a:gd name="connsiteY25" fmla="*/ 10231 h 107422"/>
                <a:gd name="connsiteX26" fmla="*/ 8425 w 71109"/>
                <a:gd name="connsiteY26" fmla="*/ 13607 h 107422"/>
                <a:gd name="connsiteX27" fmla="*/ 10116 w 71109"/>
                <a:gd name="connsiteY27" fmla="*/ 18653 h 107422"/>
                <a:gd name="connsiteX28" fmla="*/ 14040 w 71109"/>
                <a:gd name="connsiteY28" fmla="*/ 19016 h 107422"/>
                <a:gd name="connsiteX29" fmla="*/ 16671 w 71109"/>
                <a:gd name="connsiteY29" fmla="*/ 21079 h 107422"/>
                <a:gd name="connsiteX30" fmla="*/ 16299 w 71109"/>
                <a:gd name="connsiteY30" fmla="*/ 24446 h 107422"/>
                <a:gd name="connsiteX31" fmla="*/ 11789 w 71109"/>
                <a:gd name="connsiteY31" fmla="*/ 26128 h 107422"/>
                <a:gd name="connsiteX32" fmla="*/ 9555 w 71109"/>
                <a:gd name="connsiteY32" fmla="*/ 25375 h 107422"/>
                <a:gd name="connsiteX33" fmla="*/ 7672 w 71109"/>
                <a:gd name="connsiteY33" fmla="*/ 26697 h 107422"/>
                <a:gd name="connsiteX34" fmla="*/ 5434 w 71109"/>
                <a:gd name="connsiteY34" fmla="*/ 25204 h 107422"/>
                <a:gd name="connsiteX35" fmla="*/ 2816 w 71109"/>
                <a:gd name="connsiteY35" fmla="*/ 27823 h 107422"/>
                <a:gd name="connsiteX36" fmla="*/ 2816 w 71109"/>
                <a:gd name="connsiteY36" fmla="*/ 32132 h 107422"/>
                <a:gd name="connsiteX37" fmla="*/ 0 w 71109"/>
                <a:gd name="connsiteY37" fmla="*/ 34190 h 107422"/>
                <a:gd name="connsiteX38" fmla="*/ 1878 w 71109"/>
                <a:gd name="connsiteY38" fmla="*/ 38503 h 107422"/>
                <a:gd name="connsiteX39" fmla="*/ 6187 w 71109"/>
                <a:gd name="connsiteY39" fmla="*/ 44301 h 107422"/>
                <a:gd name="connsiteX40" fmla="*/ 10497 w 71109"/>
                <a:gd name="connsiteY40" fmla="*/ 47857 h 107422"/>
                <a:gd name="connsiteX41" fmla="*/ 10325 w 71109"/>
                <a:gd name="connsiteY41" fmla="*/ 48285 h 107422"/>
                <a:gd name="connsiteX42" fmla="*/ 11001 w 71109"/>
                <a:gd name="connsiteY42" fmla="*/ 48285 h 107422"/>
                <a:gd name="connsiteX43" fmla="*/ 12687 w 71109"/>
                <a:gd name="connsiteY43" fmla="*/ 49248 h 107422"/>
                <a:gd name="connsiteX44" fmla="*/ 14232 w 71109"/>
                <a:gd name="connsiteY44" fmla="*/ 48122 h 107422"/>
                <a:gd name="connsiteX45" fmla="*/ 17459 w 71109"/>
                <a:gd name="connsiteY45" fmla="*/ 48837 h 107422"/>
                <a:gd name="connsiteX46" fmla="*/ 19568 w 71109"/>
                <a:gd name="connsiteY46" fmla="*/ 51657 h 107422"/>
                <a:gd name="connsiteX47" fmla="*/ 19705 w 71109"/>
                <a:gd name="connsiteY47" fmla="*/ 55577 h 107422"/>
                <a:gd name="connsiteX48" fmla="*/ 16898 w 71109"/>
                <a:gd name="connsiteY48" fmla="*/ 59946 h 107422"/>
                <a:gd name="connsiteX49" fmla="*/ 19008 w 71109"/>
                <a:gd name="connsiteY49" fmla="*/ 61062 h 107422"/>
                <a:gd name="connsiteX50" fmla="*/ 22238 w 71109"/>
                <a:gd name="connsiteY50" fmla="*/ 61062 h 107422"/>
                <a:gd name="connsiteX51" fmla="*/ 24485 w 71109"/>
                <a:gd name="connsiteY51" fmla="*/ 64849 h 107422"/>
                <a:gd name="connsiteX52" fmla="*/ 26731 w 71109"/>
                <a:gd name="connsiteY52" fmla="*/ 64576 h 107422"/>
                <a:gd name="connsiteX53" fmla="*/ 26731 w 71109"/>
                <a:gd name="connsiteY53" fmla="*/ 66270 h 107422"/>
                <a:gd name="connsiteX54" fmla="*/ 24335 w 71109"/>
                <a:gd name="connsiteY54" fmla="*/ 70755 h 107422"/>
                <a:gd name="connsiteX55" fmla="*/ 22238 w 71109"/>
                <a:gd name="connsiteY55" fmla="*/ 74417 h 107422"/>
                <a:gd name="connsiteX56" fmla="*/ 20407 w 71109"/>
                <a:gd name="connsiteY56" fmla="*/ 78769 h 107422"/>
                <a:gd name="connsiteX57" fmla="*/ 19701 w 71109"/>
                <a:gd name="connsiteY57" fmla="*/ 82419 h 107422"/>
                <a:gd name="connsiteX58" fmla="*/ 19838 w 71109"/>
                <a:gd name="connsiteY58" fmla="*/ 86065 h 107422"/>
                <a:gd name="connsiteX59" fmla="*/ 19701 w 71109"/>
                <a:gd name="connsiteY59" fmla="*/ 88179 h 107422"/>
                <a:gd name="connsiteX60" fmla="*/ 19701 w 71109"/>
                <a:gd name="connsiteY60" fmla="*/ 91405 h 107422"/>
                <a:gd name="connsiteX61" fmla="*/ 25876 w 71109"/>
                <a:gd name="connsiteY61" fmla="*/ 97452 h 107422"/>
                <a:gd name="connsiteX62" fmla="*/ 26304 w 71109"/>
                <a:gd name="connsiteY62" fmla="*/ 100387 h 107422"/>
                <a:gd name="connsiteX63" fmla="*/ 28837 w 71109"/>
                <a:gd name="connsiteY63" fmla="*/ 102925 h 107422"/>
                <a:gd name="connsiteX64" fmla="*/ 33334 w 71109"/>
                <a:gd name="connsiteY64" fmla="*/ 106421 h 107422"/>
                <a:gd name="connsiteX65" fmla="*/ 35846 w 71109"/>
                <a:gd name="connsiteY65" fmla="*/ 107422 h 107422"/>
                <a:gd name="connsiteX66" fmla="*/ 37823 w 71109"/>
                <a:gd name="connsiteY66" fmla="*/ 105881 h 107422"/>
                <a:gd name="connsiteX67" fmla="*/ 39513 w 71109"/>
                <a:gd name="connsiteY67" fmla="*/ 104885 h 107422"/>
                <a:gd name="connsiteX68" fmla="*/ 40211 w 71109"/>
                <a:gd name="connsiteY68" fmla="*/ 105595 h 107422"/>
                <a:gd name="connsiteX69" fmla="*/ 43013 w 71109"/>
                <a:gd name="connsiteY69" fmla="*/ 105300 h 107422"/>
                <a:gd name="connsiteX70" fmla="*/ 44849 w 71109"/>
                <a:gd name="connsiteY70" fmla="*/ 102801 h 107422"/>
                <a:gd name="connsiteX71" fmla="*/ 46950 w 71109"/>
                <a:gd name="connsiteY71" fmla="*/ 101667 h 107422"/>
                <a:gd name="connsiteX72" fmla="*/ 50185 w 71109"/>
                <a:gd name="connsiteY72" fmla="*/ 101380 h 107422"/>
                <a:gd name="connsiteX73" fmla="*/ 54118 w 71109"/>
                <a:gd name="connsiteY73" fmla="*/ 101243 h 107422"/>
                <a:gd name="connsiteX74" fmla="*/ 55380 w 71109"/>
                <a:gd name="connsiteY74" fmla="*/ 97041 h 107422"/>
                <a:gd name="connsiteX75" fmla="*/ 60429 w 71109"/>
                <a:gd name="connsiteY75" fmla="*/ 95492 h 107422"/>
                <a:gd name="connsiteX76" fmla="*/ 62967 w 71109"/>
                <a:gd name="connsiteY76" fmla="*/ 95329 h 107422"/>
                <a:gd name="connsiteX77" fmla="*/ 63938 w 71109"/>
                <a:gd name="connsiteY77" fmla="*/ 96455 h 107422"/>
                <a:gd name="connsiteX78" fmla="*/ 65350 w 71109"/>
                <a:gd name="connsiteY78" fmla="*/ 96331 h 107422"/>
                <a:gd name="connsiteX79" fmla="*/ 71110 w 71109"/>
                <a:gd name="connsiteY79" fmla="*/ 96331 h 107422"/>
                <a:gd name="connsiteX80" fmla="*/ 69706 w 71109"/>
                <a:gd name="connsiteY80" fmla="*/ 94782 h 1074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71109" h="107422">
                  <a:moveTo>
                    <a:pt x="69706" y="94782"/>
                  </a:moveTo>
                  <a:lnTo>
                    <a:pt x="67742" y="91547"/>
                  </a:lnTo>
                  <a:lnTo>
                    <a:pt x="65359" y="90002"/>
                  </a:lnTo>
                  <a:lnTo>
                    <a:pt x="64379" y="87332"/>
                  </a:lnTo>
                  <a:lnTo>
                    <a:pt x="61430" y="84392"/>
                  </a:lnTo>
                  <a:lnTo>
                    <a:pt x="60438" y="78628"/>
                  </a:lnTo>
                  <a:lnTo>
                    <a:pt x="59180" y="74828"/>
                  </a:lnTo>
                  <a:lnTo>
                    <a:pt x="56090" y="73425"/>
                  </a:lnTo>
                  <a:lnTo>
                    <a:pt x="53548" y="68945"/>
                  </a:lnTo>
                  <a:lnTo>
                    <a:pt x="50617" y="65140"/>
                  </a:lnTo>
                  <a:lnTo>
                    <a:pt x="49064" y="61349"/>
                  </a:lnTo>
                  <a:lnTo>
                    <a:pt x="50044" y="57421"/>
                  </a:lnTo>
                  <a:lnTo>
                    <a:pt x="50746" y="53060"/>
                  </a:lnTo>
                  <a:lnTo>
                    <a:pt x="53138" y="49406"/>
                  </a:lnTo>
                  <a:lnTo>
                    <a:pt x="56505" y="50121"/>
                  </a:lnTo>
                  <a:lnTo>
                    <a:pt x="60438" y="47160"/>
                  </a:lnTo>
                  <a:lnTo>
                    <a:pt x="61285" y="41952"/>
                  </a:lnTo>
                  <a:lnTo>
                    <a:pt x="62282" y="33877"/>
                  </a:lnTo>
                  <a:cubicBezTo>
                    <a:pt x="56681" y="30433"/>
                    <a:pt x="52089" y="25315"/>
                    <a:pt x="45183" y="23997"/>
                  </a:cubicBezTo>
                  <a:cubicBezTo>
                    <a:pt x="44391" y="23856"/>
                    <a:pt x="43544" y="22465"/>
                    <a:pt x="43244" y="21494"/>
                  </a:cubicBezTo>
                  <a:cubicBezTo>
                    <a:pt x="42397" y="18708"/>
                    <a:pt x="41165" y="16218"/>
                    <a:pt x="39098" y="14147"/>
                  </a:cubicBezTo>
                  <a:cubicBezTo>
                    <a:pt x="35473" y="10561"/>
                    <a:pt x="32063" y="6701"/>
                    <a:pt x="28122" y="3492"/>
                  </a:cubicBezTo>
                  <a:cubicBezTo>
                    <a:pt x="26376" y="2067"/>
                    <a:pt x="24301" y="959"/>
                    <a:pt x="22183" y="0"/>
                  </a:cubicBezTo>
                  <a:lnTo>
                    <a:pt x="20792" y="3089"/>
                  </a:lnTo>
                  <a:lnTo>
                    <a:pt x="14797" y="8918"/>
                  </a:lnTo>
                  <a:lnTo>
                    <a:pt x="11789" y="10231"/>
                  </a:lnTo>
                  <a:lnTo>
                    <a:pt x="8425" y="13607"/>
                  </a:lnTo>
                  <a:lnTo>
                    <a:pt x="10116" y="18653"/>
                  </a:lnTo>
                  <a:lnTo>
                    <a:pt x="14040" y="19016"/>
                  </a:lnTo>
                  <a:lnTo>
                    <a:pt x="16671" y="21079"/>
                  </a:lnTo>
                  <a:lnTo>
                    <a:pt x="16299" y="24446"/>
                  </a:lnTo>
                  <a:lnTo>
                    <a:pt x="11789" y="26128"/>
                  </a:lnTo>
                  <a:lnTo>
                    <a:pt x="9555" y="25375"/>
                  </a:lnTo>
                  <a:lnTo>
                    <a:pt x="7672" y="26697"/>
                  </a:lnTo>
                  <a:lnTo>
                    <a:pt x="5434" y="25204"/>
                  </a:lnTo>
                  <a:lnTo>
                    <a:pt x="2816" y="27823"/>
                  </a:lnTo>
                  <a:lnTo>
                    <a:pt x="2816" y="32132"/>
                  </a:lnTo>
                  <a:lnTo>
                    <a:pt x="0" y="34190"/>
                  </a:lnTo>
                  <a:lnTo>
                    <a:pt x="1878" y="38503"/>
                  </a:lnTo>
                  <a:lnTo>
                    <a:pt x="6187" y="44301"/>
                  </a:lnTo>
                  <a:lnTo>
                    <a:pt x="10497" y="47857"/>
                  </a:lnTo>
                  <a:lnTo>
                    <a:pt x="10325" y="48285"/>
                  </a:lnTo>
                  <a:lnTo>
                    <a:pt x="11001" y="48285"/>
                  </a:lnTo>
                  <a:lnTo>
                    <a:pt x="12687" y="49248"/>
                  </a:lnTo>
                  <a:lnTo>
                    <a:pt x="14232" y="48122"/>
                  </a:lnTo>
                  <a:lnTo>
                    <a:pt x="17459" y="48837"/>
                  </a:lnTo>
                  <a:lnTo>
                    <a:pt x="19568" y="51657"/>
                  </a:lnTo>
                  <a:lnTo>
                    <a:pt x="19705" y="55577"/>
                  </a:lnTo>
                  <a:lnTo>
                    <a:pt x="16898" y="59946"/>
                  </a:lnTo>
                  <a:lnTo>
                    <a:pt x="19008" y="61062"/>
                  </a:lnTo>
                  <a:lnTo>
                    <a:pt x="22238" y="61062"/>
                  </a:lnTo>
                  <a:lnTo>
                    <a:pt x="24485" y="64849"/>
                  </a:lnTo>
                  <a:lnTo>
                    <a:pt x="26731" y="64576"/>
                  </a:lnTo>
                  <a:lnTo>
                    <a:pt x="26731" y="66270"/>
                  </a:lnTo>
                  <a:lnTo>
                    <a:pt x="24335" y="70755"/>
                  </a:lnTo>
                  <a:lnTo>
                    <a:pt x="22238" y="74417"/>
                  </a:lnTo>
                  <a:lnTo>
                    <a:pt x="20407" y="78769"/>
                  </a:lnTo>
                  <a:lnTo>
                    <a:pt x="19701" y="82419"/>
                  </a:lnTo>
                  <a:lnTo>
                    <a:pt x="19838" y="86065"/>
                  </a:lnTo>
                  <a:lnTo>
                    <a:pt x="19701" y="88179"/>
                  </a:lnTo>
                  <a:lnTo>
                    <a:pt x="19701" y="91405"/>
                  </a:lnTo>
                  <a:lnTo>
                    <a:pt x="25876" y="97452"/>
                  </a:lnTo>
                  <a:lnTo>
                    <a:pt x="26304" y="100387"/>
                  </a:lnTo>
                  <a:lnTo>
                    <a:pt x="28837" y="102925"/>
                  </a:lnTo>
                  <a:lnTo>
                    <a:pt x="33334" y="106421"/>
                  </a:lnTo>
                  <a:lnTo>
                    <a:pt x="35846" y="107422"/>
                  </a:lnTo>
                  <a:lnTo>
                    <a:pt x="37823" y="105881"/>
                  </a:lnTo>
                  <a:lnTo>
                    <a:pt x="39513" y="104885"/>
                  </a:lnTo>
                  <a:lnTo>
                    <a:pt x="40211" y="105595"/>
                  </a:lnTo>
                  <a:lnTo>
                    <a:pt x="43013" y="105300"/>
                  </a:lnTo>
                  <a:lnTo>
                    <a:pt x="44849" y="102801"/>
                  </a:lnTo>
                  <a:lnTo>
                    <a:pt x="46950" y="101667"/>
                  </a:lnTo>
                  <a:lnTo>
                    <a:pt x="50185" y="101380"/>
                  </a:lnTo>
                  <a:lnTo>
                    <a:pt x="54118" y="101243"/>
                  </a:lnTo>
                  <a:lnTo>
                    <a:pt x="55380" y="97041"/>
                  </a:lnTo>
                  <a:lnTo>
                    <a:pt x="60429" y="95492"/>
                  </a:lnTo>
                  <a:lnTo>
                    <a:pt x="62967" y="95329"/>
                  </a:lnTo>
                  <a:lnTo>
                    <a:pt x="63938" y="96455"/>
                  </a:lnTo>
                  <a:lnTo>
                    <a:pt x="65350" y="96331"/>
                  </a:lnTo>
                  <a:lnTo>
                    <a:pt x="71110" y="96331"/>
                  </a:lnTo>
                  <a:lnTo>
                    <a:pt x="69706" y="94782"/>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34" name="Freeform 33">
              <a:extLst>
                <a:ext uri="{FF2B5EF4-FFF2-40B4-BE49-F238E27FC236}">
                  <a16:creationId xmlns:a16="http://schemas.microsoft.com/office/drawing/2014/main" id="{2813C7F5-B11A-9605-D453-4640217CBD42}"/>
                </a:ext>
              </a:extLst>
            </p:cNvPr>
            <p:cNvSpPr/>
            <p:nvPr/>
          </p:nvSpPr>
          <p:spPr>
            <a:xfrm>
              <a:off x="5351519" y="5019268"/>
              <a:ext cx="57750" cy="63976"/>
            </a:xfrm>
            <a:custGeom>
              <a:avLst/>
              <a:gdLst>
                <a:gd name="connsiteX0" fmla="*/ 52522 w 57750"/>
                <a:gd name="connsiteY0" fmla="*/ 29834 h 63976"/>
                <a:gd name="connsiteX1" fmla="*/ 50001 w 57750"/>
                <a:gd name="connsiteY1" fmla="*/ 27865 h 63976"/>
                <a:gd name="connsiteX2" fmla="*/ 50279 w 57750"/>
                <a:gd name="connsiteY2" fmla="*/ 22658 h 63976"/>
                <a:gd name="connsiteX3" fmla="*/ 49432 w 57750"/>
                <a:gd name="connsiteY3" fmla="*/ 20432 h 63976"/>
                <a:gd name="connsiteX4" fmla="*/ 48884 w 57750"/>
                <a:gd name="connsiteY4" fmla="*/ 16354 h 63976"/>
                <a:gd name="connsiteX5" fmla="*/ 52243 w 57750"/>
                <a:gd name="connsiteY5" fmla="*/ 11301 h 63976"/>
                <a:gd name="connsiteX6" fmla="*/ 57750 w 57750"/>
                <a:gd name="connsiteY6" fmla="*/ 6401 h 63976"/>
                <a:gd name="connsiteX7" fmla="*/ 55457 w 57750"/>
                <a:gd name="connsiteY7" fmla="*/ 5293 h 63976"/>
                <a:gd name="connsiteX8" fmla="*/ 37211 w 57750"/>
                <a:gd name="connsiteY8" fmla="*/ 1994 h 63976"/>
                <a:gd name="connsiteX9" fmla="*/ 18430 w 57750"/>
                <a:gd name="connsiteY9" fmla="*/ 1784 h 63976"/>
                <a:gd name="connsiteX10" fmla="*/ 13663 w 57750"/>
                <a:gd name="connsiteY10" fmla="*/ 270 h 63976"/>
                <a:gd name="connsiteX11" fmla="*/ 13218 w 57750"/>
                <a:gd name="connsiteY11" fmla="*/ 0 h 63976"/>
                <a:gd name="connsiteX12" fmla="*/ 12221 w 57750"/>
                <a:gd name="connsiteY12" fmla="*/ 8053 h 63976"/>
                <a:gd name="connsiteX13" fmla="*/ 11374 w 57750"/>
                <a:gd name="connsiteY13" fmla="*/ 13261 h 63976"/>
                <a:gd name="connsiteX14" fmla="*/ 7441 w 57750"/>
                <a:gd name="connsiteY14" fmla="*/ 16222 h 63976"/>
                <a:gd name="connsiteX15" fmla="*/ 4074 w 57750"/>
                <a:gd name="connsiteY15" fmla="*/ 15507 h 63976"/>
                <a:gd name="connsiteX16" fmla="*/ 1682 w 57750"/>
                <a:gd name="connsiteY16" fmla="*/ 19162 h 63976"/>
                <a:gd name="connsiteX17" fmla="*/ 980 w 57750"/>
                <a:gd name="connsiteY17" fmla="*/ 23522 h 63976"/>
                <a:gd name="connsiteX18" fmla="*/ 0 w 57750"/>
                <a:gd name="connsiteY18" fmla="*/ 27450 h 63976"/>
                <a:gd name="connsiteX19" fmla="*/ 1553 w 57750"/>
                <a:gd name="connsiteY19" fmla="*/ 31241 h 63976"/>
                <a:gd name="connsiteX20" fmla="*/ 4484 w 57750"/>
                <a:gd name="connsiteY20" fmla="*/ 35046 h 63976"/>
                <a:gd name="connsiteX21" fmla="*/ 7026 w 57750"/>
                <a:gd name="connsiteY21" fmla="*/ 39526 h 63976"/>
                <a:gd name="connsiteX22" fmla="*/ 10116 w 57750"/>
                <a:gd name="connsiteY22" fmla="*/ 40929 h 63976"/>
                <a:gd name="connsiteX23" fmla="*/ 11374 w 57750"/>
                <a:gd name="connsiteY23" fmla="*/ 44729 h 63976"/>
                <a:gd name="connsiteX24" fmla="*/ 12367 w 57750"/>
                <a:gd name="connsiteY24" fmla="*/ 50493 h 63976"/>
                <a:gd name="connsiteX25" fmla="*/ 15315 w 57750"/>
                <a:gd name="connsiteY25" fmla="*/ 53433 h 63976"/>
                <a:gd name="connsiteX26" fmla="*/ 16295 w 57750"/>
                <a:gd name="connsiteY26" fmla="*/ 56103 h 63976"/>
                <a:gd name="connsiteX27" fmla="*/ 18678 w 57750"/>
                <a:gd name="connsiteY27" fmla="*/ 57648 h 63976"/>
                <a:gd name="connsiteX28" fmla="*/ 20642 w 57750"/>
                <a:gd name="connsiteY28" fmla="*/ 60883 h 63976"/>
                <a:gd name="connsiteX29" fmla="*/ 21216 w 57750"/>
                <a:gd name="connsiteY29" fmla="*/ 61490 h 63976"/>
                <a:gd name="connsiteX30" fmla="*/ 23728 w 57750"/>
                <a:gd name="connsiteY30" fmla="*/ 62282 h 63976"/>
                <a:gd name="connsiteX31" fmla="*/ 25281 w 57750"/>
                <a:gd name="connsiteY31" fmla="*/ 63275 h 63976"/>
                <a:gd name="connsiteX32" fmla="*/ 27942 w 57750"/>
                <a:gd name="connsiteY32" fmla="*/ 63690 h 63976"/>
                <a:gd name="connsiteX33" fmla="*/ 29915 w 57750"/>
                <a:gd name="connsiteY33" fmla="*/ 63977 h 63976"/>
                <a:gd name="connsiteX34" fmla="*/ 30758 w 57750"/>
                <a:gd name="connsiteY34" fmla="*/ 63275 h 63976"/>
                <a:gd name="connsiteX35" fmla="*/ 28785 w 57750"/>
                <a:gd name="connsiteY35" fmla="*/ 58508 h 63976"/>
                <a:gd name="connsiteX36" fmla="*/ 26115 w 57750"/>
                <a:gd name="connsiteY36" fmla="*/ 55833 h 63976"/>
                <a:gd name="connsiteX37" fmla="*/ 26393 w 57750"/>
                <a:gd name="connsiteY37" fmla="*/ 53304 h 63976"/>
                <a:gd name="connsiteX38" fmla="*/ 29350 w 57750"/>
                <a:gd name="connsiteY38" fmla="*/ 51614 h 63976"/>
                <a:gd name="connsiteX39" fmla="*/ 32303 w 57750"/>
                <a:gd name="connsiteY39" fmla="*/ 52038 h 63976"/>
                <a:gd name="connsiteX40" fmla="*/ 35243 w 57750"/>
                <a:gd name="connsiteY40" fmla="*/ 52312 h 63976"/>
                <a:gd name="connsiteX41" fmla="*/ 38482 w 57750"/>
                <a:gd name="connsiteY41" fmla="*/ 51760 h 63976"/>
                <a:gd name="connsiteX42" fmla="*/ 41567 w 57750"/>
                <a:gd name="connsiteY42" fmla="*/ 50767 h 63976"/>
                <a:gd name="connsiteX43" fmla="*/ 45628 w 57750"/>
                <a:gd name="connsiteY43" fmla="*/ 50917 h 63976"/>
                <a:gd name="connsiteX44" fmla="*/ 46625 w 57750"/>
                <a:gd name="connsiteY44" fmla="*/ 52877 h 63976"/>
                <a:gd name="connsiteX45" fmla="*/ 50001 w 57750"/>
                <a:gd name="connsiteY45" fmla="*/ 53715 h 63976"/>
                <a:gd name="connsiteX46" fmla="*/ 53223 w 57750"/>
                <a:gd name="connsiteY46" fmla="*/ 51619 h 63976"/>
                <a:gd name="connsiteX47" fmla="*/ 54635 w 57750"/>
                <a:gd name="connsiteY47" fmla="*/ 48661 h 63976"/>
                <a:gd name="connsiteX48" fmla="*/ 53510 w 57750"/>
                <a:gd name="connsiteY48" fmla="*/ 46839 h 63976"/>
                <a:gd name="connsiteX49" fmla="*/ 53364 w 57750"/>
                <a:gd name="connsiteY49" fmla="*/ 43197 h 63976"/>
                <a:gd name="connsiteX50" fmla="*/ 55761 w 57750"/>
                <a:gd name="connsiteY50" fmla="*/ 41229 h 63976"/>
                <a:gd name="connsiteX51" fmla="*/ 56313 w 57750"/>
                <a:gd name="connsiteY51" fmla="*/ 38683 h 63976"/>
                <a:gd name="connsiteX52" fmla="*/ 54905 w 57750"/>
                <a:gd name="connsiteY52" fmla="*/ 34053 h 63976"/>
                <a:gd name="connsiteX53" fmla="*/ 52522 w 57750"/>
                <a:gd name="connsiteY53" fmla="*/ 29834 h 63976"/>
                <a:gd name="connsiteX54" fmla="*/ 34421 w 57750"/>
                <a:gd name="connsiteY54" fmla="*/ 18717 h 63976"/>
                <a:gd name="connsiteX55" fmla="*/ 34006 w 57750"/>
                <a:gd name="connsiteY55" fmla="*/ 17613 h 63976"/>
                <a:gd name="connsiteX56" fmla="*/ 36385 w 57750"/>
                <a:gd name="connsiteY56" fmla="*/ 16534 h 63976"/>
                <a:gd name="connsiteX57" fmla="*/ 36809 w 57750"/>
                <a:gd name="connsiteY57" fmla="*/ 17835 h 63976"/>
                <a:gd name="connsiteX58" fmla="*/ 34421 w 57750"/>
                <a:gd name="connsiteY58" fmla="*/ 18717 h 63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57750" h="63976">
                  <a:moveTo>
                    <a:pt x="52522" y="29834"/>
                  </a:moveTo>
                  <a:lnTo>
                    <a:pt x="50001" y="27865"/>
                  </a:lnTo>
                  <a:lnTo>
                    <a:pt x="50279" y="22658"/>
                  </a:lnTo>
                  <a:lnTo>
                    <a:pt x="49432" y="20432"/>
                  </a:lnTo>
                  <a:lnTo>
                    <a:pt x="48884" y="16354"/>
                  </a:lnTo>
                  <a:lnTo>
                    <a:pt x="52243" y="11301"/>
                  </a:lnTo>
                  <a:lnTo>
                    <a:pt x="57750" y="6401"/>
                  </a:lnTo>
                  <a:cubicBezTo>
                    <a:pt x="56972" y="6072"/>
                    <a:pt x="56210" y="5691"/>
                    <a:pt x="55457" y="5293"/>
                  </a:cubicBezTo>
                  <a:cubicBezTo>
                    <a:pt x="49706" y="2293"/>
                    <a:pt x="43582" y="1784"/>
                    <a:pt x="37211" y="1994"/>
                  </a:cubicBezTo>
                  <a:cubicBezTo>
                    <a:pt x="30959" y="2165"/>
                    <a:pt x="24682" y="2028"/>
                    <a:pt x="18430" y="1784"/>
                  </a:cubicBezTo>
                  <a:cubicBezTo>
                    <a:pt x="16817" y="1729"/>
                    <a:pt x="15067" y="1104"/>
                    <a:pt x="13663" y="270"/>
                  </a:cubicBezTo>
                  <a:cubicBezTo>
                    <a:pt x="13509" y="180"/>
                    <a:pt x="13376" y="60"/>
                    <a:pt x="13218" y="0"/>
                  </a:cubicBezTo>
                  <a:lnTo>
                    <a:pt x="12221" y="8053"/>
                  </a:lnTo>
                  <a:lnTo>
                    <a:pt x="11374" y="13261"/>
                  </a:lnTo>
                  <a:lnTo>
                    <a:pt x="7441" y="16222"/>
                  </a:lnTo>
                  <a:lnTo>
                    <a:pt x="4074" y="15507"/>
                  </a:lnTo>
                  <a:lnTo>
                    <a:pt x="1682" y="19162"/>
                  </a:lnTo>
                  <a:lnTo>
                    <a:pt x="980" y="23522"/>
                  </a:lnTo>
                  <a:lnTo>
                    <a:pt x="0" y="27450"/>
                  </a:lnTo>
                  <a:lnTo>
                    <a:pt x="1553" y="31241"/>
                  </a:lnTo>
                  <a:lnTo>
                    <a:pt x="4484" y="35046"/>
                  </a:lnTo>
                  <a:lnTo>
                    <a:pt x="7026" y="39526"/>
                  </a:lnTo>
                  <a:lnTo>
                    <a:pt x="10116" y="40929"/>
                  </a:lnTo>
                  <a:lnTo>
                    <a:pt x="11374" y="44729"/>
                  </a:lnTo>
                  <a:lnTo>
                    <a:pt x="12367" y="50493"/>
                  </a:lnTo>
                  <a:lnTo>
                    <a:pt x="15315" y="53433"/>
                  </a:lnTo>
                  <a:lnTo>
                    <a:pt x="16295" y="56103"/>
                  </a:lnTo>
                  <a:lnTo>
                    <a:pt x="18678" y="57648"/>
                  </a:lnTo>
                  <a:lnTo>
                    <a:pt x="20642" y="60883"/>
                  </a:lnTo>
                  <a:lnTo>
                    <a:pt x="21216" y="61490"/>
                  </a:lnTo>
                  <a:lnTo>
                    <a:pt x="23728" y="62282"/>
                  </a:lnTo>
                  <a:lnTo>
                    <a:pt x="25281" y="63275"/>
                  </a:lnTo>
                  <a:lnTo>
                    <a:pt x="27942" y="63690"/>
                  </a:lnTo>
                  <a:lnTo>
                    <a:pt x="29915" y="63977"/>
                  </a:lnTo>
                  <a:lnTo>
                    <a:pt x="30758" y="63275"/>
                  </a:lnTo>
                  <a:lnTo>
                    <a:pt x="28785" y="58508"/>
                  </a:lnTo>
                  <a:lnTo>
                    <a:pt x="26115" y="55833"/>
                  </a:lnTo>
                  <a:lnTo>
                    <a:pt x="26393" y="53304"/>
                  </a:lnTo>
                  <a:lnTo>
                    <a:pt x="29350" y="51614"/>
                  </a:lnTo>
                  <a:lnTo>
                    <a:pt x="32303" y="52038"/>
                  </a:lnTo>
                  <a:lnTo>
                    <a:pt x="35243" y="52312"/>
                  </a:lnTo>
                  <a:lnTo>
                    <a:pt x="38482" y="51760"/>
                  </a:lnTo>
                  <a:lnTo>
                    <a:pt x="41567" y="50767"/>
                  </a:lnTo>
                  <a:lnTo>
                    <a:pt x="45628" y="50917"/>
                  </a:lnTo>
                  <a:lnTo>
                    <a:pt x="46625" y="52877"/>
                  </a:lnTo>
                  <a:lnTo>
                    <a:pt x="50001" y="53715"/>
                  </a:lnTo>
                  <a:lnTo>
                    <a:pt x="53223" y="51619"/>
                  </a:lnTo>
                  <a:lnTo>
                    <a:pt x="54635" y="48661"/>
                  </a:lnTo>
                  <a:lnTo>
                    <a:pt x="53510" y="46839"/>
                  </a:lnTo>
                  <a:lnTo>
                    <a:pt x="53364" y="43197"/>
                  </a:lnTo>
                  <a:lnTo>
                    <a:pt x="55761" y="41229"/>
                  </a:lnTo>
                  <a:lnTo>
                    <a:pt x="56313" y="38683"/>
                  </a:lnTo>
                  <a:lnTo>
                    <a:pt x="54905" y="34053"/>
                  </a:lnTo>
                  <a:lnTo>
                    <a:pt x="52522" y="29834"/>
                  </a:lnTo>
                  <a:close/>
                  <a:moveTo>
                    <a:pt x="34421" y="18717"/>
                  </a:moveTo>
                  <a:cubicBezTo>
                    <a:pt x="34156" y="18550"/>
                    <a:pt x="34134" y="17985"/>
                    <a:pt x="34006" y="17613"/>
                  </a:cubicBezTo>
                  <a:cubicBezTo>
                    <a:pt x="34798" y="17228"/>
                    <a:pt x="35581" y="16872"/>
                    <a:pt x="36385" y="16534"/>
                  </a:cubicBezTo>
                  <a:cubicBezTo>
                    <a:pt x="36539" y="16979"/>
                    <a:pt x="36907" y="17480"/>
                    <a:pt x="36809" y="17835"/>
                  </a:cubicBezTo>
                  <a:cubicBezTo>
                    <a:pt x="36424" y="18991"/>
                    <a:pt x="35512" y="19324"/>
                    <a:pt x="34421" y="18717"/>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nvGrpSpPr>
            <p:cNvPr id="35" name="Graphic 2398">
              <a:extLst>
                <a:ext uri="{FF2B5EF4-FFF2-40B4-BE49-F238E27FC236}">
                  <a16:creationId xmlns:a16="http://schemas.microsoft.com/office/drawing/2014/main" id="{7ADF7BAB-2028-2BD0-18ED-4542652E75F7}"/>
                </a:ext>
              </a:extLst>
            </p:cNvPr>
            <p:cNvGrpSpPr/>
            <p:nvPr/>
          </p:nvGrpSpPr>
          <p:grpSpPr>
            <a:xfrm>
              <a:off x="5400398" y="5023958"/>
              <a:ext cx="42161" cy="108679"/>
              <a:chOff x="5400398" y="5023958"/>
              <a:chExt cx="42161" cy="108679"/>
            </a:xfrm>
            <a:grpFill/>
          </p:grpSpPr>
          <p:sp>
            <p:nvSpPr>
              <p:cNvPr id="1007" name="Freeform 1006">
                <a:extLst>
                  <a:ext uri="{FF2B5EF4-FFF2-40B4-BE49-F238E27FC236}">
                    <a16:creationId xmlns:a16="http://schemas.microsoft.com/office/drawing/2014/main" id="{B2260F10-776E-0D84-F383-DD680D1C16CA}"/>
                  </a:ext>
                </a:extLst>
              </p:cNvPr>
              <p:cNvSpPr/>
              <p:nvPr/>
            </p:nvSpPr>
            <p:spPr>
              <a:xfrm>
                <a:off x="5400398" y="5024566"/>
                <a:ext cx="42161" cy="60219"/>
              </a:xfrm>
              <a:custGeom>
                <a:avLst/>
                <a:gdLst>
                  <a:gd name="connsiteX0" fmla="*/ 11310 w 42161"/>
                  <a:gd name="connsiteY0" fmla="*/ 1887 h 60219"/>
                  <a:gd name="connsiteX1" fmla="*/ 6573 w 42161"/>
                  <a:gd name="connsiteY1" fmla="*/ 0 h 60219"/>
                  <a:gd name="connsiteX2" fmla="*/ 8866 w 42161"/>
                  <a:gd name="connsiteY2" fmla="*/ 1108 h 60219"/>
                  <a:gd name="connsiteX3" fmla="*/ 3359 w 42161"/>
                  <a:gd name="connsiteY3" fmla="*/ 6008 h 60219"/>
                  <a:gd name="connsiteX4" fmla="*/ 0 w 42161"/>
                  <a:gd name="connsiteY4" fmla="*/ 11062 h 60219"/>
                  <a:gd name="connsiteX5" fmla="*/ 548 w 42161"/>
                  <a:gd name="connsiteY5" fmla="*/ 15139 h 60219"/>
                  <a:gd name="connsiteX6" fmla="*/ 1395 w 42161"/>
                  <a:gd name="connsiteY6" fmla="*/ 17364 h 60219"/>
                  <a:gd name="connsiteX7" fmla="*/ 1117 w 42161"/>
                  <a:gd name="connsiteY7" fmla="*/ 22572 h 60219"/>
                  <a:gd name="connsiteX8" fmla="*/ 3637 w 42161"/>
                  <a:gd name="connsiteY8" fmla="*/ 24540 h 60219"/>
                  <a:gd name="connsiteX9" fmla="*/ 6025 w 42161"/>
                  <a:gd name="connsiteY9" fmla="*/ 28743 h 60219"/>
                  <a:gd name="connsiteX10" fmla="*/ 7433 w 42161"/>
                  <a:gd name="connsiteY10" fmla="*/ 33373 h 60219"/>
                  <a:gd name="connsiteX11" fmla="*/ 6881 w 42161"/>
                  <a:gd name="connsiteY11" fmla="*/ 35919 h 60219"/>
                  <a:gd name="connsiteX12" fmla="*/ 4484 w 42161"/>
                  <a:gd name="connsiteY12" fmla="*/ 37887 h 60219"/>
                  <a:gd name="connsiteX13" fmla="*/ 4630 w 42161"/>
                  <a:gd name="connsiteY13" fmla="*/ 41529 h 60219"/>
                  <a:gd name="connsiteX14" fmla="*/ 5755 w 42161"/>
                  <a:gd name="connsiteY14" fmla="*/ 43351 h 60219"/>
                  <a:gd name="connsiteX15" fmla="*/ 4343 w 42161"/>
                  <a:gd name="connsiteY15" fmla="*/ 46308 h 60219"/>
                  <a:gd name="connsiteX16" fmla="*/ 1121 w 42161"/>
                  <a:gd name="connsiteY16" fmla="*/ 48405 h 60219"/>
                  <a:gd name="connsiteX17" fmla="*/ 591 w 42161"/>
                  <a:gd name="connsiteY17" fmla="*/ 48281 h 60219"/>
                  <a:gd name="connsiteX18" fmla="*/ 1399 w 42161"/>
                  <a:gd name="connsiteY18" fmla="*/ 51922 h 60219"/>
                  <a:gd name="connsiteX19" fmla="*/ 2666 w 42161"/>
                  <a:gd name="connsiteY19" fmla="*/ 53043 h 60219"/>
                  <a:gd name="connsiteX20" fmla="*/ 2512 w 42161"/>
                  <a:gd name="connsiteY20" fmla="*/ 54169 h 60219"/>
                  <a:gd name="connsiteX21" fmla="*/ 4061 w 42161"/>
                  <a:gd name="connsiteY21" fmla="*/ 56129 h 60219"/>
                  <a:gd name="connsiteX22" fmla="*/ 6885 w 42161"/>
                  <a:gd name="connsiteY22" fmla="*/ 56843 h 60219"/>
                  <a:gd name="connsiteX23" fmla="*/ 8982 w 42161"/>
                  <a:gd name="connsiteY23" fmla="*/ 54747 h 60219"/>
                  <a:gd name="connsiteX24" fmla="*/ 11233 w 42161"/>
                  <a:gd name="connsiteY24" fmla="*/ 54460 h 60219"/>
                  <a:gd name="connsiteX25" fmla="*/ 12919 w 42161"/>
                  <a:gd name="connsiteY25" fmla="*/ 56296 h 60219"/>
                  <a:gd name="connsiteX26" fmla="*/ 13064 w 42161"/>
                  <a:gd name="connsiteY26" fmla="*/ 59389 h 60219"/>
                  <a:gd name="connsiteX27" fmla="*/ 14883 w 42161"/>
                  <a:gd name="connsiteY27" fmla="*/ 60220 h 60219"/>
                  <a:gd name="connsiteX28" fmla="*/ 17698 w 42161"/>
                  <a:gd name="connsiteY28" fmla="*/ 58260 h 60219"/>
                  <a:gd name="connsiteX29" fmla="*/ 18815 w 42161"/>
                  <a:gd name="connsiteY29" fmla="*/ 55718 h 60219"/>
                  <a:gd name="connsiteX30" fmla="*/ 21763 w 42161"/>
                  <a:gd name="connsiteY30" fmla="*/ 55174 h 60219"/>
                  <a:gd name="connsiteX31" fmla="*/ 23163 w 42161"/>
                  <a:gd name="connsiteY31" fmla="*/ 52213 h 60219"/>
                  <a:gd name="connsiteX32" fmla="*/ 28790 w 42161"/>
                  <a:gd name="connsiteY32" fmla="*/ 42530 h 60219"/>
                  <a:gd name="connsiteX33" fmla="*/ 28922 w 42161"/>
                  <a:gd name="connsiteY33" fmla="*/ 39855 h 60219"/>
                  <a:gd name="connsiteX34" fmla="*/ 32581 w 42161"/>
                  <a:gd name="connsiteY34" fmla="*/ 34939 h 60219"/>
                  <a:gd name="connsiteX35" fmla="*/ 42162 w 42161"/>
                  <a:gd name="connsiteY35" fmla="*/ 22050 h 60219"/>
                  <a:gd name="connsiteX36" fmla="*/ 11310 w 42161"/>
                  <a:gd name="connsiteY36" fmla="*/ 1887 h 60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42161" h="60219">
                    <a:moveTo>
                      <a:pt x="11310" y="1887"/>
                    </a:moveTo>
                    <a:cubicBezTo>
                      <a:pt x="9679" y="1575"/>
                      <a:pt x="8088" y="774"/>
                      <a:pt x="6573" y="0"/>
                    </a:cubicBezTo>
                    <a:cubicBezTo>
                      <a:pt x="7326" y="398"/>
                      <a:pt x="8088" y="779"/>
                      <a:pt x="8866" y="1108"/>
                    </a:cubicBezTo>
                    <a:lnTo>
                      <a:pt x="3359" y="6008"/>
                    </a:lnTo>
                    <a:lnTo>
                      <a:pt x="0" y="11062"/>
                    </a:lnTo>
                    <a:lnTo>
                      <a:pt x="548" y="15139"/>
                    </a:lnTo>
                    <a:lnTo>
                      <a:pt x="1395" y="17364"/>
                    </a:lnTo>
                    <a:lnTo>
                      <a:pt x="1117" y="22572"/>
                    </a:lnTo>
                    <a:lnTo>
                      <a:pt x="3637" y="24540"/>
                    </a:lnTo>
                    <a:lnTo>
                      <a:pt x="6025" y="28743"/>
                    </a:lnTo>
                    <a:lnTo>
                      <a:pt x="7433" y="33373"/>
                    </a:lnTo>
                    <a:lnTo>
                      <a:pt x="6881" y="35919"/>
                    </a:lnTo>
                    <a:lnTo>
                      <a:pt x="4484" y="37887"/>
                    </a:lnTo>
                    <a:lnTo>
                      <a:pt x="4630" y="41529"/>
                    </a:lnTo>
                    <a:lnTo>
                      <a:pt x="5755" y="43351"/>
                    </a:lnTo>
                    <a:lnTo>
                      <a:pt x="4343" y="46308"/>
                    </a:lnTo>
                    <a:lnTo>
                      <a:pt x="1121" y="48405"/>
                    </a:lnTo>
                    <a:lnTo>
                      <a:pt x="591" y="48281"/>
                    </a:lnTo>
                    <a:lnTo>
                      <a:pt x="1399" y="51922"/>
                    </a:lnTo>
                    <a:lnTo>
                      <a:pt x="2666" y="53043"/>
                    </a:lnTo>
                    <a:lnTo>
                      <a:pt x="2512" y="54169"/>
                    </a:lnTo>
                    <a:lnTo>
                      <a:pt x="4061" y="56129"/>
                    </a:lnTo>
                    <a:lnTo>
                      <a:pt x="6885" y="56843"/>
                    </a:lnTo>
                    <a:lnTo>
                      <a:pt x="8982" y="54747"/>
                    </a:lnTo>
                    <a:lnTo>
                      <a:pt x="11233" y="54460"/>
                    </a:lnTo>
                    <a:lnTo>
                      <a:pt x="12919" y="56296"/>
                    </a:lnTo>
                    <a:lnTo>
                      <a:pt x="13064" y="59389"/>
                    </a:lnTo>
                    <a:lnTo>
                      <a:pt x="14883" y="60220"/>
                    </a:lnTo>
                    <a:lnTo>
                      <a:pt x="17698" y="58260"/>
                    </a:lnTo>
                    <a:lnTo>
                      <a:pt x="18815" y="55718"/>
                    </a:lnTo>
                    <a:lnTo>
                      <a:pt x="21763" y="55174"/>
                    </a:lnTo>
                    <a:lnTo>
                      <a:pt x="23163" y="52213"/>
                    </a:lnTo>
                    <a:lnTo>
                      <a:pt x="28790" y="42530"/>
                    </a:lnTo>
                    <a:lnTo>
                      <a:pt x="28922" y="39855"/>
                    </a:lnTo>
                    <a:lnTo>
                      <a:pt x="32581" y="34939"/>
                    </a:lnTo>
                    <a:lnTo>
                      <a:pt x="42162" y="22050"/>
                    </a:lnTo>
                    <a:cubicBezTo>
                      <a:pt x="33330" y="13171"/>
                      <a:pt x="24489" y="4279"/>
                      <a:pt x="11310" y="1887"/>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008" name="Freeform 1007">
                <a:extLst>
                  <a:ext uri="{FF2B5EF4-FFF2-40B4-BE49-F238E27FC236}">
                    <a16:creationId xmlns:a16="http://schemas.microsoft.com/office/drawing/2014/main" id="{6CF2C0A7-F65B-B843-10A4-9E7CBA62EB55}"/>
                  </a:ext>
                </a:extLst>
              </p:cNvPr>
              <p:cNvSpPr/>
              <p:nvPr/>
            </p:nvSpPr>
            <p:spPr>
              <a:xfrm>
                <a:off x="5405521" y="5023958"/>
                <a:ext cx="1450" cy="607"/>
              </a:xfrm>
              <a:custGeom>
                <a:avLst/>
                <a:gdLst>
                  <a:gd name="connsiteX0" fmla="*/ 0 w 1450"/>
                  <a:gd name="connsiteY0" fmla="*/ 0 h 607"/>
                  <a:gd name="connsiteX1" fmla="*/ 1451 w 1450"/>
                  <a:gd name="connsiteY1" fmla="*/ 608 h 607"/>
                  <a:gd name="connsiteX2" fmla="*/ 0 w 1450"/>
                  <a:gd name="connsiteY2" fmla="*/ 0 h 607"/>
                  <a:gd name="connsiteX3" fmla="*/ 0 w 1450"/>
                  <a:gd name="connsiteY3" fmla="*/ 0 h 607"/>
                </a:gdLst>
                <a:ahLst/>
                <a:cxnLst>
                  <a:cxn ang="0">
                    <a:pos x="connsiteX0" y="connsiteY0"/>
                  </a:cxn>
                  <a:cxn ang="0">
                    <a:pos x="connsiteX1" y="connsiteY1"/>
                  </a:cxn>
                  <a:cxn ang="0">
                    <a:pos x="connsiteX2" y="connsiteY2"/>
                  </a:cxn>
                  <a:cxn ang="0">
                    <a:pos x="connsiteX3" y="connsiteY3"/>
                  </a:cxn>
                </a:cxnLst>
                <a:rect l="l" t="t" r="r" b="b"/>
                <a:pathLst>
                  <a:path w="1450" h="607">
                    <a:moveTo>
                      <a:pt x="0" y="0"/>
                    </a:moveTo>
                    <a:cubicBezTo>
                      <a:pt x="483" y="210"/>
                      <a:pt x="976" y="355"/>
                      <a:pt x="1451" y="608"/>
                    </a:cubicBezTo>
                    <a:cubicBezTo>
                      <a:pt x="976" y="355"/>
                      <a:pt x="483" y="210"/>
                      <a:pt x="0" y="0"/>
                    </a:cubicBezTo>
                    <a:lnTo>
                      <a:pt x="0" y="0"/>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grpSp>
          <p:nvGrpSpPr>
            <p:cNvPr id="36" name="Graphic 2398">
              <a:extLst>
                <a:ext uri="{FF2B5EF4-FFF2-40B4-BE49-F238E27FC236}">
                  <a16:creationId xmlns:a16="http://schemas.microsoft.com/office/drawing/2014/main" id="{3FD9993A-BEF8-66A7-9CDF-273B9A4FF3E4}"/>
                </a:ext>
              </a:extLst>
            </p:cNvPr>
            <p:cNvGrpSpPr/>
            <p:nvPr/>
          </p:nvGrpSpPr>
          <p:grpSpPr>
            <a:xfrm>
              <a:off x="5121514" y="5250899"/>
              <a:ext cx="243214" cy="351805"/>
              <a:chOff x="5121514" y="5250899"/>
              <a:chExt cx="243214" cy="351805"/>
            </a:xfrm>
            <a:grpFill/>
          </p:grpSpPr>
          <p:sp>
            <p:nvSpPr>
              <p:cNvPr id="999" name="Freeform 998">
                <a:extLst>
                  <a:ext uri="{FF2B5EF4-FFF2-40B4-BE49-F238E27FC236}">
                    <a16:creationId xmlns:a16="http://schemas.microsoft.com/office/drawing/2014/main" id="{193DEDC4-6927-AA34-FD56-3EC283C4849A}"/>
                  </a:ext>
                </a:extLst>
              </p:cNvPr>
              <p:cNvSpPr/>
              <p:nvPr/>
            </p:nvSpPr>
            <p:spPr>
              <a:xfrm>
                <a:off x="5187412" y="5432504"/>
                <a:ext cx="487" cy="6606"/>
              </a:xfrm>
              <a:custGeom>
                <a:avLst/>
                <a:gdLst>
                  <a:gd name="connsiteX0" fmla="*/ 0 w 487"/>
                  <a:gd name="connsiteY0" fmla="*/ 6607 h 6606"/>
                  <a:gd name="connsiteX1" fmla="*/ 488 w 487"/>
                  <a:gd name="connsiteY1" fmla="*/ 0 h 6606"/>
                  <a:gd name="connsiteX2" fmla="*/ 0 w 487"/>
                  <a:gd name="connsiteY2" fmla="*/ 6607 h 6606"/>
                </a:gdLst>
                <a:ahLst/>
                <a:cxnLst>
                  <a:cxn ang="0">
                    <a:pos x="connsiteX0" y="connsiteY0"/>
                  </a:cxn>
                  <a:cxn ang="0">
                    <a:pos x="connsiteX1" y="connsiteY1"/>
                  </a:cxn>
                  <a:cxn ang="0">
                    <a:pos x="connsiteX2" y="connsiteY2"/>
                  </a:cxn>
                </a:cxnLst>
                <a:rect l="l" t="t" r="r" b="b"/>
                <a:pathLst>
                  <a:path w="487" h="6606">
                    <a:moveTo>
                      <a:pt x="0" y="6607"/>
                    </a:moveTo>
                    <a:cubicBezTo>
                      <a:pt x="270" y="4433"/>
                      <a:pt x="466" y="2217"/>
                      <a:pt x="488" y="0"/>
                    </a:cubicBezTo>
                    <a:cubicBezTo>
                      <a:pt x="466" y="2217"/>
                      <a:pt x="274" y="4437"/>
                      <a:pt x="0" y="6607"/>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000" name="Freeform 999">
                <a:extLst>
                  <a:ext uri="{FF2B5EF4-FFF2-40B4-BE49-F238E27FC236}">
                    <a16:creationId xmlns:a16="http://schemas.microsoft.com/office/drawing/2014/main" id="{8418E986-5859-BBB6-1D05-0A5483CCD8C0}"/>
                  </a:ext>
                </a:extLst>
              </p:cNvPr>
              <p:cNvSpPr/>
              <p:nvPr/>
            </p:nvSpPr>
            <p:spPr>
              <a:xfrm>
                <a:off x="5187437" y="5424626"/>
                <a:ext cx="312" cy="4848"/>
              </a:xfrm>
              <a:custGeom>
                <a:avLst/>
                <a:gdLst>
                  <a:gd name="connsiteX0" fmla="*/ 312 w 312"/>
                  <a:gd name="connsiteY0" fmla="*/ 4848 h 4848"/>
                  <a:gd name="connsiteX1" fmla="*/ 0 w 312"/>
                  <a:gd name="connsiteY1" fmla="*/ 0 h 4848"/>
                  <a:gd name="connsiteX2" fmla="*/ 312 w 312"/>
                  <a:gd name="connsiteY2" fmla="*/ 4848 h 4848"/>
                </a:gdLst>
                <a:ahLst/>
                <a:cxnLst>
                  <a:cxn ang="0">
                    <a:pos x="connsiteX0" y="connsiteY0"/>
                  </a:cxn>
                  <a:cxn ang="0">
                    <a:pos x="connsiteX1" y="connsiteY1"/>
                  </a:cxn>
                  <a:cxn ang="0">
                    <a:pos x="connsiteX2" y="connsiteY2"/>
                  </a:cxn>
                </a:cxnLst>
                <a:rect l="l" t="t" r="r" b="b"/>
                <a:pathLst>
                  <a:path w="312" h="4848">
                    <a:moveTo>
                      <a:pt x="312" y="4848"/>
                    </a:moveTo>
                    <a:cubicBezTo>
                      <a:pt x="244" y="3252"/>
                      <a:pt x="235" y="1622"/>
                      <a:pt x="0" y="0"/>
                    </a:cubicBezTo>
                    <a:cubicBezTo>
                      <a:pt x="223" y="1617"/>
                      <a:pt x="248" y="3248"/>
                      <a:pt x="312" y="4848"/>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001" name="Freeform 1000">
                <a:extLst>
                  <a:ext uri="{FF2B5EF4-FFF2-40B4-BE49-F238E27FC236}">
                    <a16:creationId xmlns:a16="http://schemas.microsoft.com/office/drawing/2014/main" id="{FF7396F9-1E29-3E3B-1501-2F2185D124D4}"/>
                  </a:ext>
                </a:extLst>
              </p:cNvPr>
              <p:cNvSpPr/>
              <p:nvPr/>
            </p:nvSpPr>
            <p:spPr>
              <a:xfrm>
                <a:off x="5193240" y="5340362"/>
                <a:ext cx="474" cy="436"/>
              </a:xfrm>
              <a:custGeom>
                <a:avLst/>
                <a:gdLst>
                  <a:gd name="connsiteX0" fmla="*/ 475 w 474"/>
                  <a:gd name="connsiteY0" fmla="*/ 436 h 436"/>
                  <a:gd name="connsiteX1" fmla="*/ 0 w 474"/>
                  <a:gd name="connsiteY1" fmla="*/ 0 h 436"/>
                  <a:gd name="connsiteX2" fmla="*/ 475 w 474"/>
                  <a:gd name="connsiteY2" fmla="*/ 436 h 436"/>
                </a:gdLst>
                <a:ahLst/>
                <a:cxnLst>
                  <a:cxn ang="0">
                    <a:pos x="connsiteX0" y="connsiteY0"/>
                  </a:cxn>
                  <a:cxn ang="0">
                    <a:pos x="connsiteX1" y="connsiteY1"/>
                  </a:cxn>
                  <a:cxn ang="0">
                    <a:pos x="connsiteX2" y="connsiteY2"/>
                  </a:cxn>
                </a:cxnLst>
                <a:rect l="l" t="t" r="r" b="b"/>
                <a:pathLst>
                  <a:path w="474" h="436">
                    <a:moveTo>
                      <a:pt x="475" y="436"/>
                    </a:moveTo>
                    <a:cubicBezTo>
                      <a:pt x="317" y="312"/>
                      <a:pt x="158" y="158"/>
                      <a:pt x="0" y="0"/>
                    </a:cubicBezTo>
                    <a:cubicBezTo>
                      <a:pt x="167" y="141"/>
                      <a:pt x="317" y="312"/>
                      <a:pt x="475" y="436"/>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002" name="Freeform 1001">
                <a:extLst>
                  <a:ext uri="{FF2B5EF4-FFF2-40B4-BE49-F238E27FC236}">
                    <a16:creationId xmlns:a16="http://schemas.microsoft.com/office/drawing/2014/main" id="{FC2EBA1B-6479-BCC8-63DB-C9AD85D7839F}"/>
                  </a:ext>
                </a:extLst>
              </p:cNvPr>
              <p:cNvSpPr/>
              <p:nvPr/>
            </p:nvSpPr>
            <p:spPr>
              <a:xfrm>
                <a:off x="5189863" y="5336280"/>
                <a:ext cx="1831" cy="2516"/>
              </a:xfrm>
              <a:custGeom>
                <a:avLst/>
                <a:gdLst>
                  <a:gd name="connsiteX0" fmla="*/ 1831 w 1831"/>
                  <a:gd name="connsiteY0" fmla="*/ 2516 h 2516"/>
                  <a:gd name="connsiteX1" fmla="*/ 0 w 1831"/>
                  <a:gd name="connsiteY1" fmla="*/ 0 h 2516"/>
                  <a:gd name="connsiteX2" fmla="*/ 1831 w 1831"/>
                  <a:gd name="connsiteY2" fmla="*/ 2516 h 2516"/>
                </a:gdLst>
                <a:ahLst/>
                <a:cxnLst>
                  <a:cxn ang="0">
                    <a:pos x="connsiteX0" y="connsiteY0"/>
                  </a:cxn>
                  <a:cxn ang="0">
                    <a:pos x="connsiteX1" y="connsiteY1"/>
                  </a:cxn>
                  <a:cxn ang="0">
                    <a:pos x="connsiteX2" y="connsiteY2"/>
                  </a:cxn>
                </a:cxnLst>
                <a:rect l="l" t="t" r="r" b="b"/>
                <a:pathLst>
                  <a:path w="1831" h="2516">
                    <a:moveTo>
                      <a:pt x="1831" y="2516"/>
                    </a:moveTo>
                    <a:cubicBezTo>
                      <a:pt x="1177" y="1737"/>
                      <a:pt x="560" y="920"/>
                      <a:pt x="0" y="0"/>
                    </a:cubicBezTo>
                    <a:cubicBezTo>
                      <a:pt x="560" y="920"/>
                      <a:pt x="1177" y="1737"/>
                      <a:pt x="1831" y="2516"/>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003" name="Freeform 1002">
                <a:extLst>
                  <a:ext uri="{FF2B5EF4-FFF2-40B4-BE49-F238E27FC236}">
                    <a16:creationId xmlns:a16="http://schemas.microsoft.com/office/drawing/2014/main" id="{8AB550C3-BBFD-C5DE-57C1-E2034DAAC4D1}"/>
                  </a:ext>
                </a:extLst>
              </p:cNvPr>
              <p:cNvSpPr/>
              <p:nvPr/>
            </p:nvSpPr>
            <p:spPr>
              <a:xfrm>
                <a:off x="5185880" y="5440189"/>
                <a:ext cx="1424" cy="7612"/>
              </a:xfrm>
              <a:custGeom>
                <a:avLst/>
                <a:gdLst>
                  <a:gd name="connsiteX0" fmla="*/ 0 w 1424"/>
                  <a:gd name="connsiteY0" fmla="*/ 7613 h 7612"/>
                  <a:gd name="connsiteX1" fmla="*/ 0 w 1424"/>
                  <a:gd name="connsiteY1" fmla="*/ 7613 h 7612"/>
                  <a:gd name="connsiteX2" fmla="*/ 1425 w 1424"/>
                  <a:gd name="connsiteY2" fmla="*/ 0 h 7612"/>
                  <a:gd name="connsiteX3" fmla="*/ 0 w 1424"/>
                  <a:gd name="connsiteY3" fmla="*/ 7613 h 7612"/>
                </a:gdLst>
                <a:ahLst/>
                <a:cxnLst>
                  <a:cxn ang="0">
                    <a:pos x="connsiteX0" y="connsiteY0"/>
                  </a:cxn>
                  <a:cxn ang="0">
                    <a:pos x="connsiteX1" y="connsiteY1"/>
                  </a:cxn>
                  <a:cxn ang="0">
                    <a:pos x="connsiteX2" y="connsiteY2"/>
                  </a:cxn>
                  <a:cxn ang="0">
                    <a:pos x="connsiteX3" y="connsiteY3"/>
                  </a:cxn>
                </a:cxnLst>
                <a:rect l="l" t="t" r="r" b="b"/>
                <a:pathLst>
                  <a:path w="1424" h="7612">
                    <a:moveTo>
                      <a:pt x="0" y="7613"/>
                    </a:moveTo>
                    <a:lnTo>
                      <a:pt x="0" y="7613"/>
                    </a:lnTo>
                    <a:cubicBezTo>
                      <a:pt x="591" y="5071"/>
                      <a:pt x="1087" y="2538"/>
                      <a:pt x="1425" y="0"/>
                    </a:cubicBezTo>
                    <a:cubicBezTo>
                      <a:pt x="1087" y="2538"/>
                      <a:pt x="591" y="5071"/>
                      <a:pt x="0" y="7613"/>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004" name="Freeform 1003">
                <a:extLst>
                  <a:ext uri="{FF2B5EF4-FFF2-40B4-BE49-F238E27FC236}">
                    <a16:creationId xmlns:a16="http://schemas.microsoft.com/office/drawing/2014/main" id="{D274BCFC-4475-498C-4D29-C4396613BE8F}"/>
                  </a:ext>
                </a:extLst>
              </p:cNvPr>
              <p:cNvSpPr/>
              <p:nvPr/>
            </p:nvSpPr>
            <p:spPr>
              <a:xfrm>
                <a:off x="5187891" y="5250899"/>
                <a:ext cx="176837" cy="195780"/>
              </a:xfrm>
              <a:custGeom>
                <a:avLst/>
                <a:gdLst>
                  <a:gd name="connsiteX0" fmla="*/ 174304 w 176837"/>
                  <a:gd name="connsiteY0" fmla="*/ 118278 h 195780"/>
                  <a:gd name="connsiteX1" fmla="*/ 168399 w 176837"/>
                  <a:gd name="connsiteY1" fmla="*/ 109018 h 195780"/>
                  <a:gd name="connsiteX2" fmla="*/ 161381 w 176837"/>
                  <a:gd name="connsiteY2" fmla="*/ 107045 h 195780"/>
                  <a:gd name="connsiteX3" fmla="*/ 160808 w 176837"/>
                  <a:gd name="connsiteY3" fmla="*/ 92445 h 195780"/>
                  <a:gd name="connsiteX4" fmla="*/ 136096 w 176837"/>
                  <a:gd name="connsiteY4" fmla="*/ 91311 h 195780"/>
                  <a:gd name="connsiteX5" fmla="*/ 134684 w 176837"/>
                  <a:gd name="connsiteY5" fmla="*/ 82595 h 195780"/>
                  <a:gd name="connsiteX6" fmla="*/ 130482 w 176837"/>
                  <a:gd name="connsiteY6" fmla="*/ 77550 h 195780"/>
                  <a:gd name="connsiteX7" fmla="*/ 132446 w 176837"/>
                  <a:gd name="connsiteY7" fmla="*/ 73044 h 195780"/>
                  <a:gd name="connsiteX8" fmla="*/ 131599 w 176837"/>
                  <a:gd name="connsiteY8" fmla="*/ 67712 h 195780"/>
                  <a:gd name="connsiteX9" fmla="*/ 131325 w 176837"/>
                  <a:gd name="connsiteY9" fmla="*/ 60412 h 195780"/>
                  <a:gd name="connsiteX10" fmla="*/ 125146 w 176837"/>
                  <a:gd name="connsiteY10" fmla="*/ 56484 h 195780"/>
                  <a:gd name="connsiteX11" fmla="*/ 115877 w 176837"/>
                  <a:gd name="connsiteY11" fmla="*/ 56753 h 195780"/>
                  <a:gd name="connsiteX12" fmla="*/ 111663 w 176837"/>
                  <a:gd name="connsiteY12" fmla="*/ 55624 h 195780"/>
                  <a:gd name="connsiteX13" fmla="*/ 110263 w 176837"/>
                  <a:gd name="connsiteY13" fmla="*/ 51135 h 195780"/>
                  <a:gd name="connsiteX14" fmla="*/ 104923 w 176837"/>
                  <a:gd name="connsiteY14" fmla="*/ 49175 h 195780"/>
                  <a:gd name="connsiteX15" fmla="*/ 98171 w 176837"/>
                  <a:gd name="connsiteY15" fmla="*/ 46920 h 195780"/>
                  <a:gd name="connsiteX16" fmla="*/ 94529 w 176837"/>
                  <a:gd name="connsiteY16" fmla="*/ 42992 h 195780"/>
                  <a:gd name="connsiteX17" fmla="*/ 87220 w 176837"/>
                  <a:gd name="connsiteY17" fmla="*/ 40745 h 195780"/>
                  <a:gd name="connsiteX18" fmla="*/ 81320 w 176837"/>
                  <a:gd name="connsiteY18" fmla="*/ 38199 h 195780"/>
                  <a:gd name="connsiteX19" fmla="*/ 76831 w 176837"/>
                  <a:gd name="connsiteY19" fmla="*/ 40454 h 195780"/>
                  <a:gd name="connsiteX20" fmla="*/ 70652 w 176837"/>
                  <a:gd name="connsiteY20" fmla="*/ 36526 h 195780"/>
                  <a:gd name="connsiteX21" fmla="*/ 63626 w 176837"/>
                  <a:gd name="connsiteY21" fmla="*/ 28935 h 195780"/>
                  <a:gd name="connsiteX22" fmla="*/ 59133 w 176837"/>
                  <a:gd name="connsiteY22" fmla="*/ 21622 h 195780"/>
                  <a:gd name="connsiteX23" fmla="*/ 59685 w 176837"/>
                  <a:gd name="connsiteY23" fmla="*/ 14604 h 195780"/>
                  <a:gd name="connsiteX24" fmla="*/ 60806 w 176837"/>
                  <a:gd name="connsiteY24" fmla="*/ 8721 h 195780"/>
                  <a:gd name="connsiteX25" fmla="*/ 59128 w 176837"/>
                  <a:gd name="connsiteY25" fmla="*/ 291 h 195780"/>
                  <a:gd name="connsiteX26" fmla="*/ 54631 w 176837"/>
                  <a:gd name="connsiteY26" fmla="*/ 0 h 195780"/>
                  <a:gd name="connsiteX27" fmla="*/ 47891 w 176837"/>
                  <a:gd name="connsiteY27" fmla="*/ 0 h 195780"/>
                  <a:gd name="connsiteX28" fmla="*/ 40587 w 176837"/>
                  <a:gd name="connsiteY28" fmla="*/ 2255 h 195780"/>
                  <a:gd name="connsiteX29" fmla="*/ 31883 w 176837"/>
                  <a:gd name="connsiteY29" fmla="*/ 7026 h 195780"/>
                  <a:gd name="connsiteX30" fmla="*/ 29919 w 176837"/>
                  <a:gd name="connsiteY30" fmla="*/ 12649 h 195780"/>
                  <a:gd name="connsiteX31" fmla="*/ 26543 w 176837"/>
                  <a:gd name="connsiteY31" fmla="*/ 14065 h 195780"/>
                  <a:gd name="connsiteX32" fmla="*/ 23163 w 176837"/>
                  <a:gd name="connsiteY32" fmla="*/ 13483 h 195780"/>
                  <a:gd name="connsiteX33" fmla="*/ 20642 w 176837"/>
                  <a:gd name="connsiteY33" fmla="*/ 16303 h 195780"/>
                  <a:gd name="connsiteX34" fmla="*/ 17827 w 176837"/>
                  <a:gd name="connsiteY34" fmla="*/ 16303 h 195780"/>
                  <a:gd name="connsiteX35" fmla="*/ 12773 w 176837"/>
                  <a:gd name="connsiteY35" fmla="*/ 18819 h 195780"/>
                  <a:gd name="connsiteX36" fmla="*/ 1827 w 176837"/>
                  <a:gd name="connsiteY36" fmla="*/ 18537 h 195780"/>
                  <a:gd name="connsiteX37" fmla="*/ 0 w 176837"/>
                  <a:gd name="connsiteY37" fmla="*/ 19132 h 195780"/>
                  <a:gd name="connsiteX38" fmla="*/ 13616 w 176837"/>
                  <a:gd name="connsiteY38" fmla="*/ 37198 h 195780"/>
                  <a:gd name="connsiteX39" fmla="*/ 12127 w 176837"/>
                  <a:gd name="connsiteY39" fmla="*/ 43180 h 195780"/>
                  <a:gd name="connsiteX40" fmla="*/ 10633 w 176837"/>
                  <a:gd name="connsiteY40" fmla="*/ 55538 h 195780"/>
                  <a:gd name="connsiteX41" fmla="*/ 11750 w 176837"/>
                  <a:gd name="connsiteY41" fmla="*/ 64511 h 195780"/>
                  <a:gd name="connsiteX42" fmla="*/ 9136 w 176837"/>
                  <a:gd name="connsiteY42" fmla="*/ 76514 h 195780"/>
                  <a:gd name="connsiteX43" fmla="*/ 9136 w 176837"/>
                  <a:gd name="connsiteY43" fmla="*/ 86613 h 195780"/>
                  <a:gd name="connsiteX44" fmla="*/ 9136 w 176837"/>
                  <a:gd name="connsiteY44" fmla="*/ 86788 h 195780"/>
                  <a:gd name="connsiteX45" fmla="*/ 9097 w 176837"/>
                  <a:gd name="connsiteY45" fmla="*/ 86763 h 195780"/>
                  <a:gd name="connsiteX46" fmla="*/ 13111 w 176837"/>
                  <a:gd name="connsiteY46" fmla="*/ 92672 h 195780"/>
                  <a:gd name="connsiteX47" fmla="*/ 13736 w 176837"/>
                  <a:gd name="connsiteY47" fmla="*/ 92715 h 195780"/>
                  <a:gd name="connsiteX48" fmla="*/ 14532 w 176837"/>
                  <a:gd name="connsiteY48" fmla="*/ 93524 h 195780"/>
                  <a:gd name="connsiteX49" fmla="*/ 13312 w 176837"/>
                  <a:gd name="connsiteY49" fmla="*/ 93130 h 195780"/>
                  <a:gd name="connsiteX50" fmla="*/ 13115 w 176837"/>
                  <a:gd name="connsiteY50" fmla="*/ 92672 h 195780"/>
                  <a:gd name="connsiteX51" fmla="*/ 10762 w 176837"/>
                  <a:gd name="connsiteY51" fmla="*/ 92274 h 195780"/>
                  <a:gd name="connsiteX52" fmla="*/ 13997 w 176837"/>
                  <a:gd name="connsiteY52" fmla="*/ 99737 h 195780"/>
                  <a:gd name="connsiteX53" fmla="*/ 7257 w 176837"/>
                  <a:gd name="connsiteY53" fmla="*/ 106464 h 195780"/>
                  <a:gd name="connsiteX54" fmla="*/ 7634 w 176837"/>
                  <a:gd name="connsiteY54" fmla="*/ 112831 h 195780"/>
                  <a:gd name="connsiteX55" fmla="*/ 7467 w 176837"/>
                  <a:gd name="connsiteY55" fmla="*/ 113635 h 195780"/>
                  <a:gd name="connsiteX56" fmla="*/ 8562 w 176837"/>
                  <a:gd name="connsiteY56" fmla="*/ 114337 h 195780"/>
                  <a:gd name="connsiteX57" fmla="*/ 9414 w 176837"/>
                  <a:gd name="connsiteY57" fmla="*/ 117688 h 195780"/>
                  <a:gd name="connsiteX58" fmla="*/ 13342 w 176837"/>
                  <a:gd name="connsiteY58" fmla="*/ 121637 h 195780"/>
                  <a:gd name="connsiteX59" fmla="*/ 13620 w 176837"/>
                  <a:gd name="connsiteY59" fmla="*/ 125283 h 195780"/>
                  <a:gd name="connsiteX60" fmla="*/ 14467 w 176837"/>
                  <a:gd name="connsiteY60" fmla="*/ 132587 h 195780"/>
                  <a:gd name="connsiteX61" fmla="*/ 20086 w 176837"/>
                  <a:gd name="connsiteY61" fmla="*/ 139331 h 195780"/>
                  <a:gd name="connsiteX62" fmla="*/ 23467 w 176837"/>
                  <a:gd name="connsiteY62" fmla="*/ 143550 h 195780"/>
                  <a:gd name="connsiteX63" fmla="*/ 22050 w 176837"/>
                  <a:gd name="connsiteY63" fmla="*/ 148604 h 195780"/>
                  <a:gd name="connsiteX64" fmla="*/ 22623 w 176837"/>
                  <a:gd name="connsiteY64" fmla="*/ 151411 h 195780"/>
                  <a:gd name="connsiteX65" fmla="*/ 19534 w 176837"/>
                  <a:gd name="connsiteY65" fmla="*/ 159259 h 195780"/>
                  <a:gd name="connsiteX66" fmla="*/ 28798 w 176837"/>
                  <a:gd name="connsiteY66" fmla="*/ 169096 h 195780"/>
                  <a:gd name="connsiteX67" fmla="*/ 38914 w 176837"/>
                  <a:gd name="connsiteY67" fmla="*/ 195781 h 195780"/>
                  <a:gd name="connsiteX68" fmla="*/ 42568 w 176837"/>
                  <a:gd name="connsiteY68" fmla="*/ 195520 h 195780"/>
                  <a:gd name="connsiteX69" fmla="*/ 44211 w 176837"/>
                  <a:gd name="connsiteY69" fmla="*/ 194463 h 195780"/>
                  <a:gd name="connsiteX70" fmla="*/ 50134 w 176837"/>
                  <a:gd name="connsiteY70" fmla="*/ 186799 h 195780"/>
                  <a:gd name="connsiteX71" fmla="*/ 55761 w 176837"/>
                  <a:gd name="connsiteY71" fmla="*/ 180898 h 195780"/>
                  <a:gd name="connsiteX72" fmla="*/ 59415 w 176837"/>
                  <a:gd name="connsiteY72" fmla="*/ 179482 h 195780"/>
                  <a:gd name="connsiteX73" fmla="*/ 63908 w 176837"/>
                  <a:gd name="connsiteY73" fmla="*/ 182293 h 195780"/>
                  <a:gd name="connsiteX74" fmla="*/ 69809 w 176837"/>
                  <a:gd name="connsiteY74" fmla="*/ 181172 h 195780"/>
                  <a:gd name="connsiteX75" fmla="*/ 72894 w 176837"/>
                  <a:gd name="connsiteY75" fmla="*/ 182293 h 195780"/>
                  <a:gd name="connsiteX76" fmla="*/ 80199 w 176837"/>
                  <a:gd name="connsiteY76" fmla="*/ 181463 h 195780"/>
                  <a:gd name="connsiteX77" fmla="*/ 81046 w 176837"/>
                  <a:gd name="connsiteY77" fmla="*/ 184552 h 195780"/>
                  <a:gd name="connsiteX78" fmla="*/ 83288 w 176837"/>
                  <a:gd name="connsiteY78" fmla="*/ 192700 h 195780"/>
                  <a:gd name="connsiteX79" fmla="*/ 84970 w 176837"/>
                  <a:gd name="connsiteY79" fmla="*/ 191301 h 195780"/>
                  <a:gd name="connsiteX80" fmla="*/ 85534 w 176837"/>
                  <a:gd name="connsiteY80" fmla="*/ 187633 h 195780"/>
                  <a:gd name="connsiteX81" fmla="*/ 86938 w 176837"/>
                  <a:gd name="connsiteY81" fmla="*/ 184548 h 195780"/>
                  <a:gd name="connsiteX82" fmla="*/ 86104 w 176837"/>
                  <a:gd name="connsiteY82" fmla="*/ 182580 h 195780"/>
                  <a:gd name="connsiteX83" fmla="*/ 88907 w 176837"/>
                  <a:gd name="connsiteY83" fmla="*/ 179477 h 195780"/>
                  <a:gd name="connsiteX84" fmla="*/ 103507 w 176837"/>
                  <a:gd name="connsiteY84" fmla="*/ 180329 h 195780"/>
                  <a:gd name="connsiteX85" fmla="*/ 106605 w 176837"/>
                  <a:gd name="connsiteY85" fmla="*/ 182576 h 195780"/>
                  <a:gd name="connsiteX86" fmla="*/ 108304 w 176837"/>
                  <a:gd name="connsiteY86" fmla="*/ 178070 h 195780"/>
                  <a:gd name="connsiteX87" fmla="*/ 111389 w 176837"/>
                  <a:gd name="connsiteY87" fmla="*/ 169379 h 195780"/>
                  <a:gd name="connsiteX88" fmla="*/ 111941 w 176837"/>
                  <a:gd name="connsiteY88" fmla="*/ 164321 h 195780"/>
                  <a:gd name="connsiteX89" fmla="*/ 109981 w 176837"/>
                  <a:gd name="connsiteY89" fmla="*/ 160110 h 195780"/>
                  <a:gd name="connsiteX90" fmla="*/ 115604 w 176837"/>
                  <a:gd name="connsiteY90" fmla="*/ 151111 h 195780"/>
                  <a:gd name="connsiteX91" fmla="*/ 116442 w 176837"/>
                  <a:gd name="connsiteY91" fmla="*/ 145776 h 195780"/>
                  <a:gd name="connsiteX92" fmla="*/ 119806 w 176837"/>
                  <a:gd name="connsiteY92" fmla="*/ 143803 h 195780"/>
                  <a:gd name="connsiteX93" fmla="*/ 138908 w 176837"/>
                  <a:gd name="connsiteY93" fmla="*/ 138475 h 195780"/>
                  <a:gd name="connsiteX94" fmla="*/ 155211 w 176837"/>
                  <a:gd name="connsiteY94" fmla="*/ 139053 h 195780"/>
                  <a:gd name="connsiteX95" fmla="*/ 164197 w 176837"/>
                  <a:gd name="connsiteY95" fmla="*/ 145776 h 195780"/>
                  <a:gd name="connsiteX96" fmla="*/ 168694 w 176837"/>
                  <a:gd name="connsiteY96" fmla="*/ 147761 h 195780"/>
                  <a:gd name="connsiteX97" fmla="*/ 172909 w 176837"/>
                  <a:gd name="connsiteY97" fmla="*/ 137341 h 195780"/>
                  <a:gd name="connsiteX98" fmla="*/ 176837 w 176837"/>
                  <a:gd name="connsiteY98" fmla="*/ 129489 h 195780"/>
                  <a:gd name="connsiteX99" fmla="*/ 174304 w 176837"/>
                  <a:gd name="connsiteY99" fmla="*/ 118278 h 195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176837" h="195780">
                    <a:moveTo>
                      <a:pt x="174304" y="118278"/>
                    </a:moveTo>
                    <a:lnTo>
                      <a:pt x="168399" y="109018"/>
                    </a:lnTo>
                    <a:lnTo>
                      <a:pt x="161381" y="107045"/>
                    </a:lnTo>
                    <a:lnTo>
                      <a:pt x="160808" y="92445"/>
                    </a:lnTo>
                    <a:lnTo>
                      <a:pt x="136096" y="91311"/>
                    </a:lnTo>
                    <a:lnTo>
                      <a:pt x="134684" y="82595"/>
                    </a:lnTo>
                    <a:lnTo>
                      <a:pt x="130482" y="77550"/>
                    </a:lnTo>
                    <a:lnTo>
                      <a:pt x="132446" y="73044"/>
                    </a:lnTo>
                    <a:lnTo>
                      <a:pt x="131599" y="67712"/>
                    </a:lnTo>
                    <a:lnTo>
                      <a:pt x="131325" y="60412"/>
                    </a:lnTo>
                    <a:lnTo>
                      <a:pt x="125146" y="56484"/>
                    </a:lnTo>
                    <a:lnTo>
                      <a:pt x="115877" y="56753"/>
                    </a:lnTo>
                    <a:lnTo>
                      <a:pt x="111663" y="55624"/>
                    </a:lnTo>
                    <a:lnTo>
                      <a:pt x="110263" y="51135"/>
                    </a:lnTo>
                    <a:lnTo>
                      <a:pt x="104923" y="49175"/>
                    </a:lnTo>
                    <a:lnTo>
                      <a:pt x="98171" y="46920"/>
                    </a:lnTo>
                    <a:lnTo>
                      <a:pt x="94529" y="42992"/>
                    </a:lnTo>
                    <a:lnTo>
                      <a:pt x="87220" y="40745"/>
                    </a:lnTo>
                    <a:lnTo>
                      <a:pt x="81320" y="38199"/>
                    </a:lnTo>
                    <a:lnTo>
                      <a:pt x="76831" y="40454"/>
                    </a:lnTo>
                    <a:lnTo>
                      <a:pt x="70652" y="36526"/>
                    </a:lnTo>
                    <a:lnTo>
                      <a:pt x="63626" y="28935"/>
                    </a:lnTo>
                    <a:lnTo>
                      <a:pt x="59133" y="21622"/>
                    </a:lnTo>
                    <a:lnTo>
                      <a:pt x="59685" y="14604"/>
                    </a:lnTo>
                    <a:lnTo>
                      <a:pt x="60806" y="8721"/>
                    </a:lnTo>
                    <a:lnTo>
                      <a:pt x="59128" y="291"/>
                    </a:lnTo>
                    <a:lnTo>
                      <a:pt x="54631" y="0"/>
                    </a:lnTo>
                    <a:lnTo>
                      <a:pt x="47891" y="0"/>
                    </a:lnTo>
                    <a:lnTo>
                      <a:pt x="40587" y="2255"/>
                    </a:lnTo>
                    <a:lnTo>
                      <a:pt x="31883" y="7026"/>
                    </a:lnTo>
                    <a:lnTo>
                      <a:pt x="29919" y="12649"/>
                    </a:lnTo>
                    <a:lnTo>
                      <a:pt x="26543" y="14065"/>
                    </a:lnTo>
                    <a:lnTo>
                      <a:pt x="23163" y="13483"/>
                    </a:lnTo>
                    <a:lnTo>
                      <a:pt x="20642" y="16303"/>
                    </a:lnTo>
                    <a:lnTo>
                      <a:pt x="17827" y="16303"/>
                    </a:lnTo>
                    <a:lnTo>
                      <a:pt x="12773" y="18819"/>
                    </a:lnTo>
                    <a:lnTo>
                      <a:pt x="1827" y="18537"/>
                    </a:lnTo>
                    <a:lnTo>
                      <a:pt x="0" y="19132"/>
                    </a:lnTo>
                    <a:cubicBezTo>
                      <a:pt x="1707" y="21421"/>
                      <a:pt x="11823" y="35016"/>
                      <a:pt x="13616" y="37198"/>
                    </a:cubicBezTo>
                    <a:cubicBezTo>
                      <a:pt x="15495" y="39427"/>
                      <a:pt x="12127" y="43180"/>
                      <a:pt x="12127" y="43180"/>
                    </a:cubicBezTo>
                    <a:lnTo>
                      <a:pt x="10633" y="55538"/>
                    </a:lnTo>
                    <a:lnTo>
                      <a:pt x="11750" y="64511"/>
                    </a:lnTo>
                    <a:lnTo>
                      <a:pt x="9136" y="76514"/>
                    </a:lnTo>
                    <a:cubicBezTo>
                      <a:pt x="9136" y="76514"/>
                      <a:pt x="9876" y="82137"/>
                      <a:pt x="9136" y="86613"/>
                    </a:cubicBezTo>
                    <a:cubicBezTo>
                      <a:pt x="9114" y="86677"/>
                      <a:pt x="9136" y="86754"/>
                      <a:pt x="9136" y="86788"/>
                    </a:cubicBezTo>
                    <a:cubicBezTo>
                      <a:pt x="9136" y="86788"/>
                      <a:pt x="9114" y="86788"/>
                      <a:pt x="9097" y="86763"/>
                    </a:cubicBezTo>
                    <a:cubicBezTo>
                      <a:pt x="10856" y="88367"/>
                      <a:pt x="12345" y="90190"/>
                      <a:pt x="13111" y="92672"/>
                    </a:cubicBezTo>
                    <a:cubicBezTo>
                      <a:pt x="13329" y="92672"/>
                      <a:pt x="13505" y="92736"/>
                      <a:pt x="13736" y="92715"/>
                    </a:cubicBezTo>
                    <a:cubicBezTo>
                      <a:pt x="13997" y="92989"/>
                      <a:pt x="14266" y="93237"/>
                      <a:pt x="14532" y="93524"/>
                    </a:cubicBezTo>
                    <a:cubicBezTo>
                      <a:pt x="14125" y="93382"/>
                      <a:pt x="13727" y="93254"/>
                      <a:pt x="13312" y="93130"/>
                    </a:cubicBezTo>
                    <a:cubicBezTo>
                      <a:pt x="13274" y="92950"/>
                      <a:pt x="13162" y="92848"/>
                      <a:pt x="13115" y="92672"/>
                    </a:cubicBezTo>
                    <a:cubicBezTo>
                      <a:pt x="12260" y="92672"/>
                      <a:pt x="11524" y="92454"/>
                      <a:pt x="10762" y="92274"/>
                    </a:cubicBezTo>
                    <a:cubicBezTo>
                      <a:pt x="12533" y="95522"/>
                      <a:pt x="14934" y="98556"/>
                      <a:pt x="13997" y="99737"/>
                    </a:cubicBezTo>
                    <a:cubicBezTo>
                      <a:pt x="12512" y="101598"/>
                      <a:pt x="10633" y="102728"/>
                      <a:pt x="7257" y="106464"/>
                    </a:cubicBezTo>
                    <a:cubicBezTo>
                      <a:pt x="3894" y="110225"/>
                      <a:pt x="6885" y="111355"/>
                      <a:pt x="7634" y="112831"/>
                    </a:cubicBezTo>
                    <a:cubicBezTo>
                      <a:pt x="7844" y="113242"/>
                      <a:pt x="7719" y="113464"/>
                      <a:pt x="7467" y="113635"/>
                    </a:cubicBezTo>
                    <a:lnTo>
                      <a:pt x="8562" y="114337"/>
                    </a:lnTo>
                    <a:lnTo>
                      <a:pt x="9414" y="117688"/>
                    </a:lnTo>
                    <a:lnTo>
                      <a:pt x="13342" y="121637"/>
                    </a:lnTo>
                    <a:lnTo>
                      <a:pt x="13620" y="125283"/>
                    </a:lnTo>
                    <a:lnTo>
                      <a:pt x="14467" y="132587"/>
                    </a:lnTo>
                    <a:lnTo>
                      <a:pt x="20086" y="139331"/>
                    </a:lnTo>
                    <a:lnTo>
                      <a:pt x="23467" y="143550"/>
                    </a:lnTo>
                    <a:lnTo>
                      <a:pt x="22050" y="148604"/>
                    </a:lnTo>
                    <a:lnTo>
                      <a:pt x="22623" y="151411"/>
                    </a:lnTo>
                    <a:lnTo>
                      <a:pt x="19534" y="159259"/>
                    </a:lnTo>
                    <a:lnTo>
                      <a:pt x="28798" y="169096"/>
                    </a:lnTo>
                    <a:lnTo>
                      <a:pt x="38914" y="195781"/>
                    </a:lnTo>
                    <a:lnTo>
                      <a:pt x="42568" y="195520"/>
                    </a:lnTo>
                    <a:lnTo>
                      <a:pt x="44211" y="194463"/>
                    </a:lnTo>
                    <a:lnTo>
                      <a:pt x="50134" y="186799"/>
                    </a:lnTo>
                    <a:lnTo>
                      <a:pt x="55761" y="180898"/>
                    </a:lnTo>
                    <a:lnTo>
                      <a:pt x="59415" y="179482"/>
                    </a:lnTo>
                    <a:lnTo>
                      <a:pt x="63908" y="182293"/>
                    </a:lnTo>
                    <a:lnTo>
                      <a:pt x="69809" y="181172"/>
                    </a:lnTo>
                    <a:lnTo>
                      <a:pt x="72894" y="182293"/>
                    </a:lnTo>
                    <a:lnTo>
                      <a:pt x="80199" y="181463"/>
                    </a:lnTo>
                    <a:lnTo>
                      <a:pt x="81046" y="184552"/>
                    </a:lnTo>
                    <a:lnTo>
                      <a:pt x="83288" y="192700"/>
                    </a:lnTo>
                    <a:lnTo>
                      <a:pt x="84970" y="191301"/>
                    </a:lnTo>
                    <a:lnTo>
                      <a:pt x="85534" y="187633"/>
                    </a:lnTo>
                    <a:lnTo>
                      <a:pt x="86938" y="184548"/>
                    </a:lnTo>
                    <a:lnTo>
                      <a:pt x="86104" y="182580"/>
                    </a:lnTo>
                    <a:lnTo>
                      <a:pt x="88907" y="179477"/>
                    </a:lnTo>
                    <a:lnTo>
                      <a:pt x="103507" y="180329"/>
                    </a:lnTo>
                    <a:lnTo>
                      <a:pt x="106605" y="182576"/>
                    </a:lnTo>
                    <a:lnTo>
                      <a:pt x="108304" y="178070"/>
                    </a:lnTo>
                    <a:lnTo>
                      <a:pt x="111389" y="169379"/>
                    </a:lnTo>
                    <a:lnTo>
                      <a:pt x="111941" y="164321"/>
                    </a:lnTo>
                    <a:lnTo>
                      <a:pt x="109981" y="160110"/>
                    </a:lnTo>
                    <a:lnTo>
                      <a:pt x="115604" y="151111"/>
                    </a:lnTo>
                    <a:lnTo>
                      <a:pt x="116442" y="145776"/>
                    </a:lnTo>
                    <a:lnTo>
                      <a:pt x="119806" y="143803"/>
                    </a:lnTo>
                    <a:lnTo>
                      <a:pt x="138908" y="138475"/>
                    </a:lnTo>
                    <a:lnTo>
                      <a:pt x="155211" y="139053"/>
                    </a:lnTo>
                    <a:lnTo>
                      <a:pt x="164197" y="145776"/>
                    </a:lnTo>
                    <a:lnTo>
                      <a:pt x="168694" y="147761"/>
                    </a:lnTo>
                    <a:lnTo>
                      <a:pt x="172909" y="137341"/>
                    </a:lnTo>
                    <a:lnTo>
                      <a:pt x="176837" y="129489"/>
                    </a:lnTo>
                    <a:lnTo>
                      <a:pt x="174304" y="118278"/>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005" name="Freeform 1004">
                <a:extLst>
                  <a:ext uri="{FF2B5EF4-FFF2-40B4-BE49-F238E27FC236}">
                    <a16:creationId xmlns:a16="http://schemas.microsoft.com/office/drawing/2014/main" id="{4B093C51-AC3B-B836-6ADA-360C166C9BD8}"/>
                  </a:ext>
                </a:extLst>
              </p:cNvPr>
              <p:cNvSpPr/>
              <p:nvPr/>
            </p:nvSpPr>
            <p:spPr>
              <a:xfrm>
                <a:off x="5195871" y="5342206"/>
                <a:ext cx="154" cy="72"/>
              </a:xfrm>
              <a:custGeom>
                <a:avLst/>
                <a:gdLst>
                  <a:gd name="connsiteX0" fmla="*/ 154 w 154"/>
                  <a:gd name="connsiteY0" fmla="*/ 73 h 72"/>
                  <a:gd name="connsiteX1" fmla="*/ 0 w 154"/>
                  <a:gd name="connsiteY1" fmla="*/ 0 h 72"/>
                  <a:gd name="connsiteX2" fmla="*/ 154 w 154"/>
                  <a:gd name="connsiteY2" fmla="*/ 73 h 72"/>
                </a:gdLst>
                <a:ahLst/>
                <a:cxnLst>
                  <a:cxn ang="0">
                    <a:pos x="connsiteX0" y="connsiteY0"/>
                  </a:cxn>
                  <a:cxn ang="0">
                    <a:pos x="connsiteX1" y="connsiteY1"/>
                  </a:cxn>
                  <a:cxn ang="0">
                    <a:pos x="connsiteX2" y="connsiteY2"/>
                  </a:cxn>
                </a:cxnLst>
                <a:rect l="l" t="t" r="r" b="b"/>
                <a:pathLst>
                  <a:path w="154" h="72">
                    <a:moveTo>
                      <a:pt x="154" y="73"/>
                    </a:moveTo>
                    <a:cubicBezTo>
                      <a:pt x="94" y="43"/>
                      <a:pt x="47" y="26"/>
                      <a:pt x="0" y="0"/>
                    </a:cubicBezTo>
                    <a:cubicBezTo>
                      <a:pt x="43" y="30"/>
                      <a:pt x="94" y="47"/>
                      <a:pt x="154" y="73"/>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006" name="Freeform 1005">
                <a:extLst>
                  <a:ext uri="{FF2B5EF4-FFF2-40B4-BE49-F238E27FC236}">
                    <a16:creationId xmlns:a16="http://schemas.microsoft.com/office/drawing/2014/main" id="{752C347B-F6FB-B838-BABD-F613C411F329}"/>
                  </a:ext>
                </a:extLst>
              </p:cNvPr>
              <p:cNvSpPr/>
              <p:nvPr/>
            </p:nvSpPr>
            <p:spPr>
              <a:xfrm>
                <a:off x="5121514" y="5337649"/>
                <a:ext cx="13277" cy="9255"/>
              </a:xfrm>
              <a:custGeom>
                <a:avLst/>
                <a:gdLst>
                  <a:gd name="connsiteX0" fmla="*/ 13278 w 13277"/>
                  <a:gd name="connsiteY0" fmla="*/ 9255 h 9255"/>
                  <a:gd name="connsiteX1" fmla="*/ 0 w 13277"/>
                  <a:gd name="connsiteY1" fmla="*/ 0 h 9255"/>
                  <a:gd name="connsiteX2" fmla="*/ 13278 w 13277"/>
                  <a:gd name="connsiteY2" fmla="*/ 9255 h 9255"/>
                </a:gdLst>
                <a:ahLst/>
                <a:cxnLst>
                  <a:cxn ang="0">
                    <a:pos x="connsiteX0" y="connsiteY0"/>
                  </a:cxn>
                  <a:cxn ang="0">
                    <a:pos x="connsiteX1" y="connsiteY1"/>
                  </a:cxn>
                  <a:cxn ang="0">
                    <a:pos x="connsiteX2" y="connsiteY2"/>
                  </a:cxn>
                </a:cxnLst>
                <a:rect l="l" t="t" r="r" b="b"/>
                <a:pathLst>
                  <a:path w="13277" h="9255">
                    <a:moveTo>
                      <a:pt x="13278" y="9255"/>
                    </a:moveTo>
                    <a:cubicBezTo>
                      <a:pt x="9016" y="5956"/>
                      <a:pt x="4502" y="2978"/>
                      <a:pt x="0" y="0"/>
                    </a:cubicBezTo>
                    <a:cubicBezTo>
                      <a:pt x="4510" y="2982"/>
                      <a:pt x="9020" y="5956"/>
                      <a:pt x="13278" y="9255"/>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grpSp>
          <p:nvGrpSpPr>
            <p:cNvPr id="37" name="Graphic 2398">
              <a:extLst>
                <a:ext uri="{FF2B5EF4-FFF2-40B4-BE49-F238E27FC236}">
                  <a16:creationId xmlns:a16="http://schemas.microsoft.com/office/drawing/2014/main" id="{96F6C656-0D02-679F-0852-705031B1EEA0}"/>
                </a:ext>
              </a:extLst>
            </p:cNvPr>
            <p:cNvGrpSpPr/>
            <p:nvPr/>
          </p:nvGrpSpPr>
          <p:grpSpPr>
            <a:xfrm>
              <a:off x="5168520" y="5364552"/>
              <a:ext cx="128447" cy="1183614"/>
              <a:chOff x="5168520" y="5364552"/>
              <a:chExt cx="128447" cy="1183614"/>
            </a:xfrm>
            <a:grpFill/>
          </p:grpSpPr>
          <p:sp>
            <p:nvSpPr>
              <p:cNvPr id="990" name="Freeform 989">
                <a:extLst>
                  <a:ext uri="{FF2B5EF4-FFF2-40B4-BE49-F238E27FC236}">
                    <a16:creationId xmlns:a16="http://schemas.microsoft.com/office/drawing/2014/main" id="{378F1D74-0594-DCDA-D9C9-C2C402932E74}"/>
                  </a:ext>
                </a:extLst>
              </p:cNvPr>
              <p:cNvSpPr/>
              <p:nvPr/>
            </p:nvSpPr>
            <p:spPr>
              <a:xfrm>
                <a:off x="5192515" y="5919069"/>
                <a:ext cx="5503" cy="6414"/>
              </a:xfrm>
              <a:custGeom>
                <a:avLst/>
                <a:gdLst>
                  <a:gd name="connsiteX0" fmla="*/ 1238 w 5503"/>
                  <a:gd name="connsiteY0" fmla="*/ 1138 h 6414"/>
                  <a:gd name="connsiteX1" fmla="*/ 1246 w 5503"/>
                  <a:gd name="connsiteY1" fmla="*/ 5233 h 6414"/>
                  <a:gd name="connsiteX2" fmla="*/ 5431 w 5503"/>
                  <a:gd name="connsiteY2" fmla="*/ 6414 h 6414"/>
                  <a:gd name="connsiteX3" fmla="*/ 5504 w 5503"/>
                  <a:gd name="connsiteY3" fmla="*/ 0 h 6414"/>
                  <a:gd name="connsiteX4" fmla="*/ 1238 w 5503"/>
                  <a:gd name="connsiteY4" fmla="*/ 1138 h 64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03" h="6414">
                    <a:moveTo>
                      <a:pt x="1238" y="1138"/>
                    </a:moveTo>
                    <a:cubicBezTo>
                      <a:pt x="-414" y="1883"/>
                      <a:pt x="-414" y="4459"/>
                      <a:pt x="1246" y="5233"/>
                    </a:cubicBezTo>
                    <a:cubicBezTo>
                      <a:pt x="2530" y="5845"/>
                      <a:pt x="3998" y="6102"/>
                      <a:pt x="5431" y="6414"/>
                    </a:cubicBezTo>
                    <a:cubicBezTo>
                      <a:pt x="5453" y="4283"/>
                      <a:pt x="5470" y="2131"/>
                      <a:pt x="5504" y="0"/>
                    </a:cubicBezTo>
                    <a:cubicBezTo>
                      <a:pt x="4058" y="338"/>
                      <a:pt x="2564" y="543"/>
                      <a:pt x="1238" y="1138"/>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991" name="Freeform 990">
                <a:extLst>
                  <a:ext uri="{FF2B5EF4-FFF2-40B4-BE49-F238E27FC236}">
                    <a16:creationId xmlns:a16="http://schemas.microsoft.com/office/drawing/2014/main" id="{F656E120-A19B-5692-5A76-8C79D24D9FA2}"/>
                  </a:ext>
                </a:extLst>
              </p:cNvPr>
              <p:cNvSpPr/>
              <p:nvPr/>
            </p:nvSpPr>
            <p:spPr>
              <a:xfrm>
                <a:off x="5187921" y="5829718"/>
                <a:ext cx="466" cy="693"/>
              </a:xfrm>
              <a:custGeom>
                <a:avLst/>
                <a:gdLst>
                  <a:gd name="connsiteX0" fmla="*/ 304 w 466"/>
                  <a:gd name="connsiteY0" fmla="*/ 0 h 693"/>
                  <a:gd name="connsiteX1" fmla="*/ 0 w 466"/>
                  <a:gd name="connsiteY1" fmla="*/ 291 h 693"/>
                  <a:gd name="connsiteX2" fmla="*/ 133 w 466"/>
                  <a:gd name="connsiteY2" fmla="*/ 693 h 693"/>
                  <a:gd name="connsiteX3" fmla="*/ 466 w 466"/>
                  <a:gd name="connsiteY3" fmla="*/ 646 h 693"/>
                  <a:gd name="connsiteX4" fmla="*/ 304 w 466"/>
                  <a:gd name="connsiteY4" fmla="*/ 0 h 6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6" h="693">
                    <a:moveTo>
                      <a:pt x="304" y="0"/>
                    </a:moveTo>
                    <a:cubicBezTo>
                      <a:pt x="205" y="103"/>
                      <a:pt x="90" y="210"/>
                      <a:pt x="0" y="291"/>
                    </a:cubicBezTo>
                    <a:cubicBezTo>
                      <a:pt x="43" y="432"/>
                      <a:pt x="90" y="548"/>
                      <a:pt x="133" y="693"/>
                    </a:cubicBezTo>
                    <a:cubicBezTo>
                      <a:pt x="248" y="693"/>
                      <a:pt x="351" y="646"/>
                      <a:pt x="466" y="646"/>
                    </a:cubicBezTo>
                    <a:cubicBezTo>
                      <a:pt x="415" y="432"/>
                      <a:pt x="364" y="231"/>
                      <a:pt x="304" y="0"/>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992" name="Freeform 991">
                <a:extLst>
                  <a:ext uri="{FF2B5EF4-FFF2-40B4-BE49-F238E27FC236}">
                    <a16:creationId xmlns:a16="http://schemas.microsoft.com/office/drawing/2014/main" id="{9D6E61DD-DDC3-2236-3644-D8BA966976B3}"/>
                  </a:ext>
                </a:extLst>
              </p:cNvPr>
              <p:cNvSpPr/>
              <p:nvPr/>
            </p:nvSpPr>
            <p:spPr>
              <a:xfrm>
                <a:off x="5276391" y="6021348"/>
                <a:ext cx="385" cy="363"/>
              </a:xfrm>
              <a:custGeom>
                <a:avLst/>
                <a:gdLst>
                  <a:gd name="connsiteX0" fmla="*/ 385 w 385"/>
                  <a:gd name="connsiteY0" fmla="*/ 0 h 363"/>
                  <a:gd name="connsiteX1" fmla="*/ 270 w 385"/>
                  <a:gd name="connsiteY1" fmla="*/ 0 h 363"/>
                  <a:gd name="connsiteX2" fmla="*/ 0 w 385"/>
                  <a:gd name="connsiteY2" fmla="*/ 364 h 363"/>
                  <a:gd name="connsiteX3" fmla="*/ 385 w 385"/>
                  <a:gd name="connsiteY3" fmla="*/ 0 h 363"/>
                </a:gdLst>
                <a:ahLst/>
                <a:cxnLst>
                  <a:cxn ang="0">
                    <a:pos x="connsiteX0" y="connsiteY0"/>
                  </a:cxn>
                  <a:cxn ang="0">
                    <a:pos x="connsiteX1" y="connsiteY1"/>
                  </a:cxn>
                  <a:cxn ang="0">
                    <a:pos x="connsiteX2" y="connsiteY2"/>
                  </a:cxn>
                  <a:cxn ang="0">
                    <a:pos x="connsiteX3" y="connsiteY3"/>
                  </a:cxn>
                </a:cxnLst>
                <a:rect l="l" t="t" r="r" b="b"/>
                <a:pathLst>
                  <a:path w="385" h="363">
                    <a:moveTo>
                      <a:pt x="385" y="0"/>
                    </a:moveTo>
                    <a:cubicBezTo>
                      <a:pt x="347" y="0"/>
                      <a:pt x="308" y="0"/>
                      <a:pt x="270" y="0"/>
                    </a:cubicBezTo>
                    <a:cubicBezTo>
                      <a:pt x="175" y="111"/>
                      <a:pt x="98" y="261"/>
                      <a:pt x="0" y="364"/>
                    </a:cubicBezTo>
                    <a:lnTo>
                      <a:pt x="385" y="0"/>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993" name="Freeform 992">
                <a:extLst>
                  <a:ext uri="{FF2B5EF4-FFF2-40B4-BE49-F238E27FC236}">
                    <a16:creationId xmlns:a16="http://schemas.microsoft.com/office/drawing/2014/main" id="{01F6B5C4-0998-D359-A635-0B575D75DCE9}"/>
                  </a:ext>
                </a:extLst>
              </p:cNvPr>
              <p:cNvSpPr/>
              <p:nvPr/>
            </p:nvSpPr>
            <p:spPr>
              <a:xfrm>
                <a:off x="5186654" y="5821619"/>
                <a:ext cx="4731" cy="8095"/>
              </a:xfrm>
              <a:custGeom>
                <a:avLst/>
                <a:gdLst>
                  <a:gd name="connsiteX0" fmla="*/ 4280 w 4731"/>
                  <a:gd name="connsiteY0" fmla="*/ 1646 h 8095"/>
                  <a:gd name="connsiteX1" fmla="*/ 1635 w 4731"/>
                  <a:gd name="connsiteY1" fmla="*/ 3 h 8095"/>
                  <a:gd name="connsiteX2" fmla="*/ 65 w 4731"/>
                  <a:gd name="connsiteY2" fmla="*/ 2288 h 8095"/>
                  <a:gd name="connsiteX3" fmla="*/ 1575 w 4731"/>
                  <a:gd name="connsiteY3" fmla="*/ 8095 h 8095"/>
                  <a:gd name="connsiteX4" fmla="*/ 4472 w 4731"/>
                  <a:gd name="connsiteY4" fmla="*/ 4744 h 8095"/>
                  <a:gd name="connsiteX5" fmla="*/ 4280 w 4731"/>
                  <a:gd name="connsiteY5" fmla="*/ 1646 h 8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31" h="8095">
                    <a:moveTo>
                      <a:pt x="4280" y="1646"/>
                    </a:moveTo>
                    <a:cubicBezTo>
                      <a:pt x="3779" y="859"/>
                      <a:pt x="2572" y="68"/>
                      <a:pt x="1635" y="3"/>
                    </a:cubicBezTo>
                    <a:cubicBezTo>
                      <a:pt x="424" y="-70"/>
                      <a:pt x="-214" y="1077"/>
                      <a:pt x="65" y="2288"/>
                    </a:cubicBezTo>
                    <a:cubicBezTo>
                      <a:pt x="505" y="4240"/>
                      <a:pt x="1057" y="6152"/>
                      <a:pt x="1575" y="8095"/>
                    </a:cubicBezTo>
                    <a:cubicBezTo>
                      <a:pt x="2602" y="7029"/>
                      <a:pt x="3766" y="6011"/>
                      <a:pt x="4472" y="4744"/>
                    </a:cubicBezTo>
                    <a:cubicBezTo>
                      <a:pt x="4909" y="3953"/>
                      <a:pt x="4759" y="2459"/>
                      <a:pt x="4280" y="1646"/>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994" name="Freeform 993">
                <a:extLst>
                  <a:ext uri="{FF2B5EF4-FFF2-40B4-BE49-F238E27FC236}">
                    <a16:creationId xmlns:a16="http://schemas.microsoft.com/office/drawing/2014/main" id="{B3395342-BD98-05D6-CF53-07BAC3D11877}"/>
                  </a:ext>
                </a:extLst>
              </p:cNvPr>
              <p:cNvSpPr/>
              <p:nvPr/>
            </p:nvSpPr>
            <p:spPr>
              <a:xfrm>
                <a:off x="5249856" y="6001198"/>
                <a:ext cx="2665" cy="1161"/>
              </a:xfrm>
              <a:custGeom>
                <a:avLst/>
                <a:gdLst>
                  <a:gd name="connsiteX0" fmla="*/ 2666 w 2665"/>
                  <a:gd name="connsiteY0" fmla="*/ 21 h 1161"/>
                  <a:gd name="connsiteX1" fmla="*/ 0 w 2665"/>
                  <a:gd name="connsiteY1" fmla="*/ 0 h 1161"/>
                  <a:gd name="connsiteX2" fmla="*/ 2666 w 2665"/>
                  <a:gd name="connsiteY2" fmla="*/ 21 h 1161"/>
                </a:gdLst>
                <a:ahLst/>
                <a:cxnLst>
                  <a:cxn ang="0">
                    <a:pos x="connsiteX0" y="connsiteY0"/>
                  </a:cxn>
                  <a:cxn ang="0">
                    <a:pos x="connsiteX1" y="connsiteY1"/>
                  </a:cxn>
                  <a:cxn ang="0">
                    <a:pos x="connsiteX2" y="connsiteY2"/>
                  </a:cxn>
                </a:cxnLst>
                <a:rect l="l" t="t" r="r" b="b"/>
                <a:pathLst>
                  <a:path w="2665" h="1161">
                    <a:moveTo>
                      <a:pt x="2666" y="21"/>
                    </a:moveTo>
                    <a:cubicBezTo>
                      <a:pt x="1772" y="0"/>
                      <a:pt x="894" y="0"/>
                      <a:pt x="0" y="0"/>
                    </a:cubicBezTo>
                    <a:cubicBezTo>
                      <a:pt x="1130" y="1545"/>
                      <a:pt x="1446" y="1545"/>
                      <a:pt x="2666" y="21"/>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995" name="Freeform 994">
                <a:extLst>
                  <a:ext uri="{FF2B5EF4-FFF2-40B4-BE49-F238E27FC236}">
                    <a16:creationId xmlns:a16="http://schemas.microsoft.com/office/drawing/2014/main" id="{2CC50F86-9CC6-50E1-E881-C54630DB1BD3}"/>
                  </a:ext>
                </a:extLst>
              </p:cNvPr>
              <p:cNvSpPr/>
              <p:nvPr/>
            </p:nvSpPr>
            <p:spPr>
              <a:xfrm>
                <a:off x="5249261" y="6000791"/>
                <a:ext cx="594" cy="406"/>
              </a:xfrm>
              <a:custGeom>
                <a:avLst/>
                <a:gdLst>
                  <a:gd name="connsiteX0" fmla="*/ 171 w 594"/>
                  <a:gd name="connsiteY0" fmla="*/ 0 h 406"/>
                  <a:gd name="connsiteX1" fmla="*/ 0 w 594"/>
                  <a:gd name="connsiteY1" fmla="*/ 407 h 406"/>
                  <a:gd name="connsiteX2" fmla="*/ 595 w 594"/>
                  <a:gd name="connsiteY2" fmla="*/ 407 h 406"/>
                  <a:gd name="connsiteX3" fmla="*/ 291 w 594"/>
                  <a:gd name="connsiteY3" fmla="*/ 0 h 406"/>
                  <a:gd name="connsiteX4" fmla="*/ 171 w 594"/>
                  <a:gd name="connsiteY4" fmla="*/ 0 h 4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4" h="406">
                    <a:moveTo>
                      <a:pt x="171" y="0"/>
                    </a:moveTo>
                    <a:cubicBezTo>
                      <a:pt x="111" y="128"/>
                      <a:pt x="60" y="278"/>
                      <a:pt x="0" y="407"/>
                    </a:cubicBezTo>
                    <a:cubicBezTo>
                      <a:pt x="188" y="407"/>
                      <a:pt x="398" y="407"/>
                      <a:pt x="595" y="407"/>
                    </a:cubicBezTo>
                    <a:cubicBezTo>
                      <a:pt x="488" y="253"/>
                      <a:pt x="415" y="167"/>
                      <a:pt x="291" y="0"/>
                    </a:cubicBezTo>
                    <a:cubicBezTo>
                      <a:pt x="244" y="0"/>
                      <a:pt x="214" y="0"/>
                      <a:pt x="171" y="0"/>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996" name="Freeform 995">
                <a:extLst>
                  <a:ext uri="{FF2B5EF4-FFF2-40B4-BE49-F238E27FC236}">
                    <a16:creationId xmlns:a16="http://schemas.microsoft.com/office/drawing/2014/main" id="{B0518292-A79E-5E19-580B-871AE4669C07}"/>
                  </a:ext>
                </a:extLst>
              </p:cNvPr>
              <p:cNvSpPr/>
              <p:nvPr/>
            </p:nvSpPr>
            <p:spPr>
              <a:xfrm>
                <a:off x="5180089" y="5807762"/>
                <a:ext cx="5292" cy="6827"/>
              </a:xfrm>
              <a:custGeom>
                <a:avLst/>
                <a:gdLst>
                  <a:gd name="connsiteX0" fmla="*/ 4451 w 5292"/>
                  <a:gd name="connsiteY0" fmla="*/ 6564 h 6827"/>
                  <a:gd name="connsiteX1" fmla="*/ 5290 w 5292"/>
                  <a:gd name="connsiteY1" fmla="*/ 5370 h 6827"/>
                  <a:gd name="connsiteX2" fmla="*/ 2594 w 5292"/>
                  <a:gd name="connsiteY2" fmla="*/ 0 h 6827"/>
                  <a:gd name="connsiteX3" fmla="*/ 258 w 5292"/>
                  <a:gd name="connsiteY3" fmla="*/ 1780 h 6827"/>
                  <a:gd name="connsiteX4" fmla="*/ 2992 w 5292"/>
                  <a:gd name="connsiteY4" fmla="*/ 6744 h 6827"/>
                  <a:gd name="connsiteX5" fmla="*/ 4451 w 5292"/>
                  <a:gd name="connsiteY5" fmla="*/ 6564 h 6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92" h="6827">
                    <a:moveTo>
                      <a:pt x="4451" y="6564"/>
                    </a:moveTo>
                    <a:cubicBezTo>
                      <a:pt x="4858" y="6320"/>
                      <a:pt x="5333" y="5760"/>
                      <a:pt x="5290" y="5370"/>
                    </a:cubicBezTo>
                    <a:cubicBezTo>
                      <a:pt x="5157" y="3218"/>
                      <a:pt x="4554" y="1245"/>
                      <a:pt x="2594" y="0"/>
                    </a:cubicBezTo>
                    <a:cubicBezTo>
                      <a:pt x="1785" y="578"/>
                      <a:pt x="532" y="1018"/>
                      <a:pt x="258" y="1780"/>
                    </a:cubicBezTo>
                    <a:cubicBezTo>
                      <a:pt x="-525" y="3950"/>
                      <a:pt x="502" y="5653"/>
                      <a:pt x="2992" y="6744"/>
                    </a:cubicBezTo>
                    <a:cubicBezTo>
                      <a:pt x="3390" y="6928"/>
                      <a:pt x="4053" y="6782"/>
                      <a:pt x="4451" y="6564"/>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997" name="Freeform 996">
                <a:extLst>
                  <a:ext uri="{FF2B5EF4-FFF2-40B4-BE49-F238E27FC236}">
                    <a16:creationId xmlns:a16="http://schemas.microsoft.com/office/drawing/2014/main" id="{85DE6B9B-01C3-5D50-1227-59EB62BFA33F}"/>
                  </a:ext>
                </a:extLst>
              </p:cNvPr>
              <p:cNvSpPr/>
              <p:nvPr/>
            </p:nvSpPr>
            <p:spPr>
              <a:xfrm>
                <a:off x="5168520" y="5364552"/>
                <a:ext cx="128447" cy="662457"/>
              </a:xfrm>
              <a:custGeom>
                <a:avLst/>
                <a:gdLst>
                  <a:gd name="connsiteX0" fmla="*/ 125698 w 128447"/>
                  <a:gd name="connsiteY0" fmla="*/ 631567 h 662457"/>
                  <a:gd name="connsiteX1" fmla="*/ 120272 w 128447"/>
                  <a:gd name="connsiteY1" fmla="*/ 599174 h 662457"/>
                  <a:gd name="connsiteX2" fmla="*/ 114919 w 128447"/>
                  <a:gd name="connsiteY2" fmla="*/ 598143 h 662457"/>
                  <a:gd name="connsiteX3" fmla="*/ 108962 w 128447"/>
                  <a:gd name="connsiteY3" fmla="*/ 598305 h 662457"/>
                  <a:gd name="connsiteX4" fmla="*/ 108701 w 128447"/>
                  <a:gd name="connsiteY4" fmla="*/ 598866 h 662457"/>
                  <a:gd name="connsiteX5" fmla="*/ 107999 w 128447"/>
                  <a:gd name="connsiteY5" fmla="*/ 599131 h 662457"/>
                  <a:gd name="connsiteX6" fmla="*/ 106754 w 128447"/>
                  <a:gd name="connsiteY6" fmla="*/ 603008 h 662457"/>
                  <a:gd name="connsiteX7" fmla="*/ 100674 w 128447"/>
                  <a:gd name="connsiteY7" fmla="*/ 615833 h 662457"/>
                  <a:gd name="connsiteX8" fmla="*/ 100318 w 128447"/>
                  <a:gd name="connsiteY8" fmla="*/ 617420 h 662457"/>
                  <a:gd name="connsiteX9" fmla="*/ 99261 w 128447"/>
                  <a:gd name="connsiteY9" fmla="*/ 618263 h 662457"/>
                  <a:gd name="connsiteX10" fmla="*/ 98175 w 128447"/>
                  <a:gd name="connsiteY10" fmla="*/ 617099 h 662457"/>
                  <a:gd name="connsiteX11" fmla="*/ 98247 w 128447"/>
                  <a:gd name="connsiteY11" fmla="*/ 610424 h 662457"/>
                  <a:gd name="connsiteX12" fmla="*/ 108004 w 128447"/>
                  <a:gd name="connsiteY12" fmla="*/ 599127 h 662457"/>
                  <a:gd name="connsiteX13" fmla="*/ 108166 w 128447"/>
                  <a:gd name="connsiteY13" fmla="*/ 598323 h 662457"/>
                  <a:gd name="connsiteX14" fmla="*/ 108966 w 128447"/>
                  <a:gd name="connsiteY14" fmla="*/ 598301 h 662457"/>
                  <a:gd name="connsiteX15" fmla="*/ 116040 w 128447"/>
                  <a:gd name="connsiteY15" fmla="*/ 593830 h 662457"/>
                  <a:gd name="connsiteX16" fmla="*/ 117700 w 128447"/>
                  <a:gd name="connsiteY16" fmla="*/ 594082 h 662457"/>
                  <a:gd name="connsiteX17" fmla="*/ 118064 w 128447"/>
                  <a:gd name="connsiteY17" fmla="*/ 593962 h 662457"/>
                  <a:gd name="connsiteX18" fmla="*/ 105483 w 128447"/>
                  <a:gd name="connsiteY18" fmla="*/ 589431 h 662457"/>
                  <a:gd name="connsiteX19" fmla="*/ 71768 w 128447"/>
                  <a:gd name="connsiteY19" fmla="*/ 586632 h 662457"/>
                  <a:gd name="connsiteX20" fmla="*/ 64468 w 128447"/>
                  <a:gd name="connsiteY20" fmla="*/ 572571 h 662457"/>
                  <a:gd name="connsiteX21" fmla="*/ 63347 w 128447"/>
                  <a:gd name="connsiteY21" fmla="*/ 564158 h 662457"/>
                  <a:gd name="connsiteX22" fmla="*/ 53796 w 128447"/>
                  <a:gd name="connsiteY22" fmla="*/ 568082 h 662457"/>
                  <a:gd name="connsiteX23" fmla="*/ 45936 w 128447"/>
                  <a:gd name="connsiteY23" fmla="*/ 556285 h 662457"/>
                  <a:gd name="connsiteX24" fmla="*/ 45375 w 128447"/>
                  <a:gd name="connsiteY24" fmla="*/ 545057 h 662457"/>
                  <a:gd name="connsiteX25" fmla="*/ 46496 w 128447"/>
                  <a:gd name="connsiteY25" fmla="*/ 534945 h 662457"/>
                  <a:gd name="connsiteX26" fmla="*/ 53236 w 128447"/>
                  <a:gd name="connsiteY26" fmla="*/ 527645 h 662457"/>
                  <a:gd name="connsiteX27" fmla="*/ 53796 w 128447"/>
                  <a:gd name="connsiteY27" fmla="*/ 513045 h 662457"/>
                  <a:gd name="connsiteX28" fmla="*/ 52115 w 128447"/>
                  <a:gd name="connsiteY28" fmla="*/ 504615 h 662457"/>
                  <a:gd name="connsiteX29" fmla="*/ 54913 w 128447"/>
                  <a:gd name="connsiteY29" fmla="*/ 497867 h 662457"/>
                  <a:gd name="connsiteX30" fmla="*/ 54361 w 128447"/>
                  <a:gd name="connsiteY30" fmla="*/ 488303 h 662457"/>
                  <a:gd name="connsiteX31" fmla="*/ 52675 w 128447"/>
                  <a:gd name="connsiteY31" fmla="*/ 472030 h 662457"/>
                  <a:gd name="connsiteX32" fmla="*/ 54361 w 128447"/>
                  <a:gd name="connsiteY32" fmla="*/ 462470 h 662457"/>
                  <a:gd name="connsiteX33" fmla="*/ 50433 w 128447"/>
                  <a:gd name="connsiteY33" fmla="*/ 452372 h 662457"/>
                  <a:gd name="connsiteX34" fmla="*/ 44814 w 128447"/>
                  <a:gd name="connsiteY34" fmla="*/ 450125 h 662457"/>
                  <a:gd name="connsiteX35" fmla="*/ 51554 w 128447"/>
                  <a:gd name="connsiteY35" fmla="*/ 443937 h 662457"/>
                  <a:gd name="connsiteX36" fmla="*/ 45375 w 128447"/>
                  <a:gd name="connsiteY36" fmla="*/ 438310 h 662457"/>
                  <a:gd name="connsiteX37" fmla="*/ 42007 w 128447"/>
                  <a:gd name="connsiteY37" fmla="*/ 422033 h 662457"/>
                  <a:gd name="connsiteX38" fmla="*/ 35829 w 128447"/>
                  <a:gd name="connsiteY38" fmla="*/ 405165 h 662457"/>
                  <a:gd name="connsiteX39" fmla="*/ 37506 w 128447"/>
                  <a:gd name="connsiteY39" fmla="*/ 393941 h 662457"/>
                  <a:gd name="connsiteX40" fmla="*/ 34130 w 128447"/>
                  <a:gd name="connsiteY40" fmla="*/ 372584 h 662457"/>
                  <a:gd name="connsiteX41" fmla="*/ 34130 w 128447"/>
                  <a:gd name="connsiteY41" fmla="*/ 354055 h 662457"/>
                  <a:gd name="connsiteX42" fmla="*/ 37219 w 128447"/>
                  <a:gd name="connsiteY42" fmla="*/ 351800 h 662457"/>
                  <a:gd name="connsiteX43" fmla="*/ 37506 w 128447"/>
                  <a:gd name="connsiteY43" fmla="*/ 345339 h 662457"/>
                  <a:gd name="connsiteX44" fmla="*/ 38635 w 128447"/>
                  <a:gd name="connsiteY44" fmla="*/ 343379 h 662457"/>
                  <a:gd name="connsiteX45" fmla="*/ 41156 w 128447"/>
                  <a:gd name="connsiteY45" fmla="*/ 341980 h 662457"/>
                  <a:gd name="connsiteX46" fmla="*/ 43129 w 128447"/>
                  <a:gd name="connsiteY46" fmla="*/ 340003 h 662457"/>
                  <a:gd name="connsiteX47" fmla="*/ 35251 w 128447"/>
                  <a:gd name="connsiteY47" fmla="*/ 323169 h 662457"/>
                  <a:gd name="connsiteX48" fmla="*/ 36663 w 128447"/>
                  <a:gd name="connsiteY48" fmla="*/ 315574 h 662457"/>
                  <a:gd name="connsiteX49" fmla="*/ 36380 w 128447"/>
                  <a:gd name="connsiteY49" fmla="*/ 304050 h 662457"/>
                  <a:gd name="connsiteX50" fmla="*/ 38914 w 128447"/>
                  <a:gd name="connsiteY50" fmla="*/ 297593 h 662457"/>
                  <a:gd name="connsiteX51" fmla="*/ 42003 w 128447"/>
                  <a:gd name="connsiteY51" fmla="*/ 294503 h 662457"/>
                  <a:gd name="connsiteX52" fmla="*/ 41716 w 128447"/>
                  <a:gd name="connsiteY52" fmla="*/ 290845 h 662457"/>
                  <a:gd name="connsiteX53" fmla="*/ 37502 w 128447"/>
                  <a:gd name="connsiteY53" fmla="*/ 283275 h 662457"/>
                  <a:gd name="connsiteX54" fmla="*/ 40031 w 128447"/>
                  <a:gd name="connsiteY54" fmla="*/ 278487 h 662457"/>
                  <a:gd name="connsiteX55" fmla="*/ 40878 w 128447"/>
                  <a:gd name="connsiteY55" fmla="*/ 269800 h 662457"/>
                  <a:gd name="connsiteX56" fmla="*/ 44810 w 128447"/>
                  <a:gd name="connsiteY56" fmla="*/ 265851 h 662457"/>
                  <a:gd name="connsiteX57" fmla="*/ 44515 w 128447"/>
                  <a:gd name="connsiteY57" fmla="*/ 251520 h 662457"/>
                  <a:gd name="connsiteX58" fmla="*/ 39748 w 128447"/>
                  <a:gd name="connsiteY58" fmla="*/ 238884 h 662457"/>
                  <a:gd name="connsiteX59" fmla="*/ 32448 w 128447"/>
                  <a:gd name="connsiteY59" fmla="*/ 225110 h 662457"/>
                  <a:gd name="connsiteX60" fmla="*/ 30197 w 128447"/>
                  <a:gd name="connsiteY60" fmla="*/ 214177 h 662457"/>
                  <a:gd name="connsiteX61" fmla="*/ 30762 w 128447"/>
                  <a:gd name="connsiteY61" fmla="*/ 211365 h 662457"/>
                  <a:gd name="connsiteX62" fmla="*/ 34412 w 128447"/>
                  <a:gd name="connsiteY62" fmla="*/ 208280 h 662457"/>
                  <a:gd name="connsiteX63" fmla="*/ 35542 w 128447"/>
                  <a:gd name="connsiteY63" fmla="*/ 202657 h 662457"/>
                  <a:gd name="connsiteX64" fmla="*/ 36945 w 128447"/>
                  <a:gd name="connsiteY64" fmla="*/ 198986 h 662457"/>
                  <a:gd name="connsiteX65" fmla="*/ 37502 w 128447"/>
                  <a:gd name="connsiteY65" fmla="*/ 191134 h 662457"/>
                  <a:gd name="connsiteX66" fmla="*/ 34699 w 128447"/>
                  <a:gd name="connsiteY66" fmla="*/ 186623 h 662457"/>
                  <a:gd name="connsiteX67" fmla="*/ 36102 w 128447"/>
                  <a:gd name="connsiteY67" fmla="*/ 177937 h 662457"/>
                  <a:gd name="connsiteX68" fmla="*/ 37793 w 128447"/>
                  <a:gd name="connsiteY68" fmla="*/ 167265 h 662457"/>
                  <a:gd name="connsiteX69" fmla="*/ 40595 w 128447"/>
                  <a:gd name="connsiteY69" fmla="*/ 162472 h 662457"/>
                  <a:gd name="connsiteX70" fmla="*/ 43967 w 128447"/>
                  <a:gd name="connsiteY70" fmla="*/ 153212 h 662457"/>
                  <a:gd name="connsiteX71" fmla="*/ 48465 w 128447"/>
                  <a:gd name="connsiteY71" fmla="*/ 149002 h 662457"/>
                  <a:gd name="connsiteX72" fmla="*/ 52115 w 128447"/>
                  <a:gd name="connsiteY72" fmla="*/ 145347 h 662457"/>
                  <a:gd name="connsiteX73" fmla="*/ 50146 w 128447"/>
                  <a:gd name="connsiteY73" fmla="*/ 139729 h 662457"/>
                  <a:gd name="connsiteX74" fmla="*/ 48734 w 128447"/>
                  <a:gd name="connsiteY74" fmla="*/ 136640 h 662457"/>
                  <a:gd name="connsiteX75" fmla="*/ 49308 w 128447"/>
                  <a:gd name="connsiteY75" fmla="*/ 134393 h 662457"/>
                  <a:gd name="connsiteX76" fmla="*/ 51550 w 128447"/>
                  <a:gd name="connsiteY76" fmla="*/ 132998 h 662457"/>
                  <a:gd name="connsiteX77" fmla="*/ 50707 w 128447"/>
                  <a:gd name="connsiteY77" fmla="*/ 128497 h 662457"/>
                  <a:gd name="connsiteX78" fmla="*/ 49021 w 128447"/>
                  <a:gd name="connsiteY78" fmla="*/ 125403 h 662457"/>
                  <a:gd name="connsiteX79" fmla="*/ 48734 w 128447"/>
                  <a:gd name="connsiteY79" fmla="*/ 118107 h 662457"/>
                  <a:gd name="connsiteX80" fmla="*/ 46218 w 128447"/>
                  <a:gd name="connsiteY80" fmla="*/ 112758 h 662457"/>
                  <a:gd name="connsiteX81" fmla="*/ 48178 w 128447"/>
                  <a:gd name="connsiteY81" fmla="*/ 107431 h 662457"/>
                  <a:gd name="connsiteX82" fmla="*/ 55756 w 128447"/>
                  <a:gd name="connsiteY82" fmla="*/ 104050 h 662457"/>
                  <a:gd name="connsiteX83" fmla="*/ 63621 w 128447"/>
                  <a:gd name="connsiteY83" fmla="*/ 99574 h 662457"/>
                  <a:gd name="connsiteX84" fmla="*/ 67275 w 128447"/>
                  <a:gd name="connsiteY84" fmla="*/ 83836 h 662457"/>
                  <a:gd name="connsiteX85" fmla="*/ 65033 w 128447"/>
                  <a:gd name="connsiteY85" fmla="*/ 79908 h 662457"/>
                  <a:gd name="connsiteX86" fmla="*/ 61948 w 128447"/>
                  <a:gd name="connsiteY86" fmla="*/ 81884 h 662457"/>
                  <a:gd name="connsiteX87" fmla="*/ 58294 w 128447"/>
                  <a:gd name="connsiteY87" fmla="*/ 82146 h 662457"/>
                  <a:gd name="connsiteX88" fmla="*/ 48178 w 128447"/>
                  <a:gd name="connsiteY88" fmla="*/ 55461 h 662457"/>
                  <a:gd name="connsiteX89" fmla="*/ 38914 w 128447"/>
                  <a:gd name="connsiteY89" fmla="*/ 45624 h 662457"/>
                  <a:gd name="connsiteX90" fmla="*/ 42003 w 128447"/>
                  <a:gd name="connsiteY90" fmla="*/ 37776 h 662457"/>
                  <a:gd name="connsiteX91" fmla="*/ 41430 w 128447"/>
                  <a:gd name="connsiteY91" fmla="*/ 34969 h 662457"/>
                  <a:gd name="connsiteX92" fmla="*/ 42846 w 128447"/>
                  <a:gd name="connsiteY92" fmla="*/ 29915 h 662457"/>
                  <a:gd name="connsiteX93" fmla="*/ 39466 w 128447"/>
                  <a:gd name="connsiteY93" fmla="*/ 25696 h 662457"/>
                  <a:gd name="connsiteX94" fmla="*/ 33847 w 128447"/>
                  <a:gd name="connsiteY94" fmla="*/ 18952 h 662457"/>
                  <a:gd name="connsiteX95" fmla="*/ 33000 w 128447"/>
                  <a:gd name="connsiteY95" fmla="*/ 11648 h 662457"/>
                  <a:gd name="connsiteX96" fmla="*/ 32722 w 128447"/>
                  <a:gd name="connsiteY96" fmla="*/ 8002 h 662457"/>
                  <a:gd name="connsiteX97" fmla="*/ 28794 w 128447"/>
                  <a:gd name="connsiteY97" fmla="*/ 4052 h 662457"/>
                  <a:gd name="connsiteX98" fmla="*/ 27942 w 128447"/>
                  <a:gd name="connsiteY98" fmla="*/ 702 h 662457"/>
                  <a:gd name="connsiteX99" fmla="*/ 26847 w 128447"/>
                  <a:gd name="connsiteY99" fmla="*/ 0 h 662457"/>
                  <a:gd name="connsiteX100" fmla="*/ 24763 w 128447"/>
                  <a:gd name="connsiteY100" fmla="*/ 3693 h 662457"/>
                  <a:gd name="connsiteX101" fmla="*/ 18781 w 128447"/>
                  <a:gd name="connsiteY101" fmla="*/ 11554 h 662457"/>
                  <a:gd name="connsiteX102" fmla="*/ 12045 w 128447"/>
                  <a:gd name="connsiteY102" fmla="*/ 14100 h 662457"/>
                  <a:gd name="connsiteX103" fmla="*/ 15002 w 128447"/>
                  <a:gd name="connsiteY103" fmla="*/ 20035 h 662457"/>
                  <a:gd name="connsiteX104" fmla="*/ 15978 w 128447"/>
                  <a:gd name="connsiteY104" fmla="*/ 28524 h 662457"/>
                  <a:gd name="connsiteX105" fmla="*/ 16470 w 128447"/>
                  <a:gd name="connsiteY105" fmla="*/ 45337 h 662457"/>
                  <a:gd name="connsiteX106" fmla="*/ 17099 w 128447"/>
                  <a:gd name="connsiteY106" fmla="*/ 52017 h 662457"/>
                  <a:gd name="connsiteX107" fmla="*/ 16851 w 128447"/>
                  <a:gd name="connsiteY107" fmla="*/ 85624 h 662457"/>
                  <a:gd name="connsiteX108" fmla="*/ 16414 w 128447"/>
                  <a:gd name="connsiteY108" fmla="*/ 90593 h 662457"/>
                  <a:gd name="connsiteX109" fmla="*/ 18888 w 128447"/>
                  <a:gd name="connsiteY109" fmla="*/ 141552 h 662457"/>
                  <a:gd name="connsiteX110" fmla="*/ 17445 w 128447"/>
                  <a:gd name="connsiteY110" fmla="*/ 155083 h 662457"/>
                  <a:gd name="connsiteX111" fmla="*/ 13967 w 128447"/>
                  <a:gd name="connsiteY111" fmla="*/ 171797 h 662457"/>
                  <a:gd name="connsiteX112" fmla="*/ 14065 w 128447"/>
                  <a:gd name="connsiteY112" fmla="*/ 181780 h 662457"/>
                  <a:gd name="connsiteX113" fmla="*/ 13813 w 128447"/>
                  <a:gd name="connsiteY113" fmla="*/ 196842 h 662457"/>
                  <a:gd name="connsiteX114" fmla="*/ 13688 w 128447"/>
                  <a:gd name="connsiteY114" fmla="*/ 211815 h 662457"/>
                  <a:gd name="connsiteX115" fmla="*/ 17253 w 128447"/>
                  <a:gd name="connsiteY115" fmla="*/ 231883 h 662457"/>
                  <a:gd name="connsiteX116" fmla="*/ 17197 w 128447"/>
                  <a:gd name="connsiteY116" fmla="*/ 242008 h 662457"/>
                  <a:gd name="connsiteX117" fmla="*/ 18464 w 128447"/>
                  <a:gd name="connsiteY117" fmla="*/ 250395 h 662457"/>
                  <a:gd name="connsiteX118" fmla="*/ 18053 w 128447"/>
                  <a:gd name="connsiteY118" fmla="*/ 258696 h 662457"/>
                  <a:gd name="connsiteX119" fmla="*/ 14908 w 128447"/>
                  <a:gd name="connsiteY119" fmla="*/ 270190 h 662457"/>
                  <a:gd name="connsiteX120" fmla="*/ 6016 w 128447"/>
                  <a:gd name="connsiteY120" fmla="*/ 308466 h 662457"/>
                  <a:gd name="connsiteX121" fmla="*/ 3064 w 128447"/>
                  <a:gd name="connsiteY121" fmla="*/ 314423 h 662457"/>
                  <a:gd name="connsiteX122" fmla="*/ 1489 w 128447"/>
                  <a:gd name="connsiteY122" fmla="*/ 325223 h 662457"/>
                  <a:gd name="connsiteX123" fmla="*/ 9255 w 128447"/>
                  <a:gd name="connsiteY123" fmla="*/ 344077 h 662457"/>
                  <a:gd name="connsiteX124" fmla="*/ 9392 w 128447"/>
                  <a:gd name="connsiteY124" fmla="*/ 360346 h 662457"/>
                  <a:gd name="connsiteX125" fmla="*/ 7604 w 128447"/>
                  <a:gd name="connsiteY125" fmla="*/ 370128 h 662457"/>
                  <a:gd name="connsiteX126" fmla="*/ 7809 w 128447"/>
                  <a:gd name="connsiteY126" fmla="*/ 380368 h 662457"/>
                  <a:gd name="connsiteX127" fmla="*/ 11660 w 128447"/>
                  <a:gd name="connsiteY127" fmla="*/ 391450 h 662457"/>
                  <a:gd name="connsiteX128" fmla="*/ 15896 w 128447"/>
                  <a:gd name="connsiteY128" fmla="*/ 396804 h 662457"/>
                  <a:gd name="connsiteX129" fmla="*/ 7394 w 128447"/>
                  <a:gd name="connsiteY129" fmla="*/ 402011 h 662457"/>
                  <a:gd name="connsiteX130" fmla="*/ 6474 w 128447"/>
                  <a:gd name="connsiteY130" fmla="*/ 406847 h 662457"/>
                  <a:gd name="connsiteX131" fmla="*/ 9213 w 128447"/>
                  <a:gd name="connsiteY131" fmla="*/ 423257 h 662457"/>
                  <a:gd name="connsiteX132" fmla="*/ 14891 w 128447"/>
                  <a:gd name="connsiteY132" fmla="*/ 424759 h 662457"/>
                  <a:gd name="connsiteX133" fmla="*/ 18738 w 128447"/>
                  <a:gd name="connsiteY133" fmla="*/ 417724 h 662457"/>
                  <a:gd name="connsiteX134" fmla="*/ 19315 w 128447"/>
                  <a:gd name="connsiteY134" fmla="*/ 406175 h 662457"/>
                  <a:gd name="connsiteX135" fmla="*/ 16051 w 128447"/>
                  <a:gd name="connsiteY135" fmla="*/ 396970 h 662457"/>
                  <a:gd name="connsiteX136" fmla="*/ 24040 w 128447"/>
                  <a:gd name="connsiteY136" fmla="*/ 395468 h 662457"/>
                  <a:gd name="connsiteX137" fmla="*/ 27138 w 128447"/>
                  <a:gd name="connsiteY137" fmla="*/ 397651 h 662457"/>
                  <a:gd name="connsiteX138" fmla="*/ 28481 w 128447"/>
                  <a:gd name="connsiteY138" fmla="*/ 402392 h 662457"/>
                  <a:gd name="connsiteX139" fmla="*/ 27052 w 128447"/>
                  <a:gd name="connsiteY139" fmla="*/ 424151 h 662457"/>
                  <a:gd name="connsiteX140" fmla="*/ 25315 w 128447"/>
                  <a:gd name="connsiteY140" fmla="*/ 445726 h 662457"/>
                  <a:gd name="connsiteX141" fmla="*/ 25948 w 128447"/>
                  <a:gd name="connsiteY141" fmla="*/ 452256 h 662457"/>
                  <a:gd name="connsiteX142" fmla="*/ 25572 w 128447"/>
                  <a:gd name="connsiteY142" fmla="*/ 471550 h 662457"/>
                  <a:gd name="connsiteX143" fmla="*/ 22927 w 128447"/>
                  <a:gd name="connsiteY143" fmla="*/ 472766 h 662457"/>
                  <a:gd name="connsiteX144" fmla="*/ 21652 w 128447"/>
                  <a:gd name="connsiteY144" fmla="*/ 471794 h 662457"/>
                  <a:gd name="connsiteX145" fmla="*/ 19538 w 128447"/>
                  <a:gd name="connsiteY145" fmla="*/ 465864 h 662457"/>
                  <a:gd name="connsiteX146" fmla="*/ 9512 w 128447"/>
                  <a:gd name="connsiteY146" fmla="*/ 472808 h 662457"/>
                  <a:gd name="connsiteX147" fmla="*/ 2794 w 128447"/>
                  <a:gd name="connsiteY147" fmla="*/ 487969 h 662457"/>
                  <a:gd name="connsiteX148" fmla="*/ 3864 w 128447"/>
                  <a:gd name="connsiteY148" fmla="*/ 490909 h 662457"/>
                  <a:gd name="connsiteX149" fmla="*/ 6705 w 128447"/>
                  <a:gd name="connsiteY149" fmla="*/ 491782 h 662457"/>
                  <a:gd name="connsiteX150" fmla="*/ 10907 w 128447"/>
                  <a:gd name="connsiteY150" fmla="*/ 489403 h 662457"/>
                  <a:gd name="connsiteX151" fmla="*/ 20676 w 128447"/>
                  <a:gd name="connsiteY151" fmla="*/ 491200 h 662457"/>
                  <a:gd name="connsiteX152" fmla="*/ 23702 w 128447"/>
                  <a:gd name="connsiteY152" fmla="*/ 496639 h 662457"/>
                  <a:gd name="connsiteX153" fmla="*/ 22448 w 128447"/>
                  <a:gd name="connsiteY153" fmla="*/ 509609 h 662457"/>
                  <a:gd name="connsiteX154" fmla="*/ 22901 w 128447"/>
                  <a:gd name="connsiteY154" fmla="*/ 509532 h 662457"/>
                  <a:gd name="connsiteX155" fmla="*/ 23120 w 128447"/>
                  <a:gd name="connsiteY155" fmla="*/ 510161 h 662457"/>
                  <a:gd name="connsiteX156" fmla="*/ 23817 w 128447"/>
                  <a:gd name="connsiteY156" fmla="*/ 510460 h 662457"/>
                  <a:gd name="connsiteX157" fmla="*/ 23120 w 128447"/>
                  <a:gd name="connsiteY157" fmla="*/ 510161 h 662457"/>
                  <a:gd name="connsiteX158" fmla="*/ 22491 w 128447"/>
                  <a:gd name="connsiteY158" fmla="*/ 509955 h 662457"/>
                  <a:gd name="connsiteX159" fmla="*/ 22448 w 128447"/>
                  <a:gd name="connsiteY159" fmla="*/ 509609 h 662457"/>
                  <a:gd name="connsiteX160" fmla="*/ 13804 w 128447"/>
                  <a:gd name="connsiteY160" fmla="*/ 513028 h 662457"/>
                  <a:gd name="connsiteX161" fmla="*/ 11344 w 128447"/>
                  <a:gd name="connsiteY161" fmla="*/ 518744 h 662457"/>
                  <a:gd name="connsiteX162" fmla="*/ 13030 w 128447"/>
                  <a:gd name="connsiteY162" fmla="*/ 525112 h 662457"/>
                  <a:gd name="connsiteX163" fmla="*/ 15627 w 128447"/>
                  <a:gd name="connsiteY163" fmla="*/ 529215 h 662457"/>
                  <a:gd name="connsiteX164" fmla="*/ 16782 w 128447"/>
                  <a:gd name="connsiteY164" fmla="*/ 535446 h 662457"/>
                  <a:gd name="connsiteX165" fmla="*/ 18965 w 128447"/>
                  <a:gd name="connsiteY165" fmla="*/ 537247 h 662457"/>
                  <a:gd name="connsiteX166" fmla="*/ 18965 w 128447"/>
                  <a:gd name="connsiteY166" fmla="*/ 537196 h 662457"/>
                  <a:gd name="connsiteX167" fmla="*/ 19666 w 128447"/>
                  <a:gd name="connsiteY167" fmla="*/ 536883 h 662457"/>
                  <a:gd name="connsiteX168" fmla="*/ 19320 w 128447"/>
                  <a:gd name="connsiteY168" fmla="*/ 537508 h 662457"/>
                  <a:gd name="connsiteX169" fmla="*/ 18965 w 128447"/>
                  <a:gd name="connsiteY169" fmla="*/ 537247 h 662457"/>
                  <a:gd name="connsiteX170" fmla="*/ 18661 w 128447"/>
                  <a:gd name="connsiteY170" fmla="*/ 541971 h 662457"/>
                  <a:gd name="connsiteX171" fmla="*/ 21977 w 128447"/>
                  <a:gd name="connsiteY171" fmla="*/ 549241 h 662457"/>
                  <a:gd name="connsiteX172" fmla="*/ 29508 w 128447"/>
                  <a:gd name="connsiteY172" fmla="*/ 554137 h 662457"/>
                  <a:gd name="connsiteX173" fmla="*/ 29508 w 128447"/>
                  <a:gd name="connsiteY173" fmla="*/ 554526 h 662457"/>
                  <a:gd name="connsiteX174" fmla="*/ 29774 w 128447"/>
                  <a:gd name="connsiteY174" fmla="*/ 554462 h 662457"/>
                  <a:gd name="connsiteX175" fmla="*/ 29834 w 128447"/>
                  <a:gd name="connsiteY175" fmla="*/ 561030 h 662457"/>
                  <a:gd name="connsiteX176" fmla="*/ 29435 w 128447"/>
                  <a:gd name="connsiteY176" fmla="*/ 560941 h 662457"/>
                  <a:gd name="connsiteX177" fmla="*/ 29414 w 128447"/>
                  <a:gd name="connsiteY177" fmla="*/ 561540 h 662457"/>
                  <a:gd name="connsiteX178" fmla="*/ 29945 w 128447"/>
                  <a:gd name="connsiteY178" fmla="*/ 561086 h 662457"/>
                  <a:gd name="connsiteX179" fmla="*/ 30197 w 128447"/>
                  <a:gd name="connsiteY179" fmla="*/ 577642 h 662457"/>
                  <a:gd name="connsiteX180" fmla="*/ 34087 w 128447"/>
                  <a:gd name="connsiteY180" fmla="*/ 581711 h 662457"/>
                  <a:gd name="connsiteX181" fmla="*/ 38161 w 128447"/>
                  <a:gd name="connsiteY181" fmla="*/ 577561 h 662457"/>
                  <a:gd name="connsiteX182" fmla="*/ 40039 w 128447"/>
                  <a:gd name="connsiteY182" fmla="*/ 565177 h 662457"/>
                  <a:gd name="connsiteX183" fmla="*/ 39864 w 128447"/>
                  <a:gd name="connsiteY183" fmla="*/ 564959 h 662457"/>
                  <a:gd name="connsiteX184" fmla="*/ 39265 w 128447"/>
                  <a:gd name="connsiteY184" fmla="*/ 563953 h 662457"/>
                  <a:gd name="connsiteX185" fmla="*/ 40292 w 128447"/>
                  <a:gd name="connsiteY185" fmla="*/ 564522 h 662457"/>
                  <a:gd name="connsiteX186" fmla="*/ 40039 w 128447"/>
                  <a:gd name="connsiteY186" fmla="*/ 565177 h 662457"/>
                  <a:gd name="connsiteX187" fmla="*/ 42632 w 128447"/>
                  <a:gd name="connsiteY187" fmla="*/ 570915 h 662457"/>
                  <a:gd name="connsiteX188" fmla="*/ 45024 w 128447"/>
                  <a:gd name="connsiteY188" fmla="*/ 577060 h 662457"/>
                  <a:gd name="connsiteX189" fmla="*/ 45752 w 128447"/>
                  <a:gd name="connsiteY189" fmla="*/ 582991 h 662457"/>
                  <a:gd name="connsiteX190" fmla="*/ 40493 w 128447"/>
                  <a:gd name="connsiteY190" fmla="*/ 586624 h 662457"/>
                  <a:gd name="connsiteX191" fmla="*/ 37159 w 128447"/>
                  <a:gd name="connsiteY191" fmla="*/ 586461 h 662457"/>
                  <a:gd name="connsiteX192" fmla="*/ 34729 w 128447"/>
                  <a:gd name="connsiteY192" fmla="*/ 588442 h 662457"/>
                  <a:gd name="connsiteX193" fmla="*/ 35871 w 128447"/>
                  <a:gd name="connsiteY193" fmla="*/ 591095 h 662457"/>
                  <a:gd name="connsiteX194" fmla="*/ 40702 w 128447"/>
                  <a:gd name="connsiteY194" fmla="*/ 592443 h 662457"/>
                  <a:gd name="connsiteX195" fmla="*/ 49911 w 128447"/>
                  <a:gd name="connsiteY195" fmla="*/ 601027 h 662457"/>
                  <a:gd name="connsiteX196" fmla="*/ 52834 w 128447"/>
                  <a:gd name="connsiteY196" fmla="*/ 608006 h 662457"/>
                  <a:gd name="connsiteX197" fmla="*/ 63210 w 128447"/>
                  <a:gd name="connsiteY197" fmla="*/ 615593 h 662457"/>
                  <a:gd name="connsiteX198" fmla="*/ 64079 w 128447"/>
                  <a:gd name="connsiteY198" fmla="*/ 615546 h 662457"/>
                  <a:gd name="connsiteX199" fmla="*/ 64426 w 128447"/>
                  <a:gd name="connsiteY199" fmla="*/ 616363 h 662457"/>
                  <a:gd name="connsiteX200" fmla="*/ 66544 w 128447"/>
                  <a:gd name="connsiteY200" fmla="*/ 618575 h 662457"/>
                  <a:gd name="connsiteX201" fmla="*/ 67305 w 128447"/>
                  <a:gd name="connsiteY201" fmla="*/ 618952 h 662457"/>
                  <a:gd name="connsiteX202" fmla="*/ 67682 w 128447"/>
                  <a:gd name="connsiteY202" fmla="*/ 619739 h 662457"/>
                  <a:gd name="connsiteX203" fmla="*/ 66925 w 128447"/>
                  <a:gd name="connsiteY203" fmla="*/ 619337 h 662457"/>
                  <a:gd name="connsiteX204" fmla="*/ 66544 w 128447"/>
                  <a:gd name="connsiteY204" fmla="*/ 618575 h 662457"/>
                  <a:gd name="connsiteX205" fmla="*/ 64426 w 128447"/>
                  <a:gd name="connsiteY205" fmla="*/ 616363 h 662457"/>
                  <a:gd name="connsiteX206" fmla="*/ 63681 w 128447"/>
                  <a:gd name="connsiteY206" fmla="*/ 615940 h 662457"/>
                  <a:gd name="connsiteX207" fmla="*/ 63215 w 128447"/>
                  <a:gd name="connsiteY207" fmla="*/ 615589 h 662457"/>
                  <a:gd name="connsiteX208" fmla="*/ 49539 w 128447"/>
                  <a:gd name="connsiteY208" fmla="*/ 612688 h 662457"/>
                  <a:gd name="connsiteX209" fmla="*/ 46355 w 128447"/>
                  <a:gd name="connsiteY209" fmla="*/ 611952 h 662457"/>
                  <a:gd name="connsiteX210" fmla="*/ 45153 w 128447"/>
                  <a:gd name="connsiteY210" fmla="*/ 612983 h 662457"/>
                  <a:gd name="connsiteX211" fmla="*/ 46064 w 128447"/>
                  <a:gd name="connsiteY211" fmla="*/ 615944 h 662457"/>
                  <a:gd name="connsiteX212" fmla="*/ 65641 w 128447"/>
                  <a:gd name="connsiteY212" fmla="*/ 631610 h 662457"/>
                  <a:gd name="connsiteX213" fmla="*/ 74460 w 128447"/>
                  <a:gd name="connsiteY213" fmla="*/ 636218 h 662457"/>
                  <a:gd name="connsiteX214" fmla="*/ 80926 w 128447"/>
                  <a:gd name="connsiteY214" fmla="*/ 636239 h 662457"/>
                  <a:gd name="connsiteX215" fmla="*/ 82714 w 128447"/>
                  <a:gd name="connsiteY215" fmla="*/ 632448 h 662457"/>
                  <a:gd name="connsiteX216" fmla="*/ 83878 w 128447"/>
                  <a:gd name="connsiteY216" fmla="*/ 631545 h 662457"/>
                  <a:gd name="connsiteX217" fmla="*/ 84807 w 128447"/>
                  <a:gd name="connsiteY217" fmla="*/ 633651 h 662457"/>
                  <a:gd name="connsiteX218" fmla="*/ 84623 w 128447"/>
                  <a:gd name="connsiteY218" fmla="*/ 636334 h 662457"/>
                  <a:gd name="connsiteX219" fmla="*/ 87528 w 128447"/>
                  <a:gd name="connsiteY219" fmla="*/ 637292 h 662457"/>
                  <a:gd name="connsiteX220" fmla="*/ 92727 w 128447"/>
                  <a:gd name="connsiteY220" fmla="*/ 644096 h 662457"/>
                  <a:gd name="connsiteX221" fmla="*/ 94323 w 128447"/>
                  <a:gd name="connsiteY221" fmla="*/ 646651 h 662457"/>
                  <a:gd name="connsiteX222" fmla="*/ 102505 w 128447"/>
                  <a:gd name="connsiteY222" fmla="*/ 654126 h 662457"/>
                  <a:gd name="connsiteX223" fmla="*/ 108149 w 128447"/>
                  <a:gd name="connsiteY223" fmla="*/ 656796 h 662457"/>
                  <a:gd name="connsiteX224" fmla="*/ 114568 w 128447"/>
                  <a:gd name="connsiteY224" fmla="*/ 649920 h 662457"/>
                  <a:gd name="connsiteX225" fmla="*/ 117409 w 128447"/>
                  <a:gd name="connsiteY225" fmla="*/ 650793 h 662457"/>
                  <a:gd name="connsiteX226" fmla="*/ 117683 w 128447"/>
                  <a:gd name="connsiteY226" fmla="*/ 654032 h 662457"/>
                  <a:gd name="connsiteX227" fmla="*/ 119211 w 128447"/>
                  <a:gd name="connsiteY227" fmla="*/ 660074 h 662457"/>
                  <a:gd name="connsiteX228" fmla="*/ 125338 w 128447"/>
                  <a:gd name="connsiteY228" fmla="*/ 662398 h 662457"/>
                  <a:gd name="connsiteX229" fmla="*/ 127482 w 128447"/>
                  <a:gd name="connsiteY229" fmla="*/ 662252 h 662457"/>
                  <a:gd name="connsiteX230" fmla="*/ 125698 w 128447"/>
                  <a:gd name="connsiteY230" fmla="*/ 631567 h 662457"/>
                  <a:gd name="connsiteX231" fmla="*/ 28310 w 128447"/>
                  <a:gd name="connsiteY231" fmla="*/ 523456 h 662457"/>
                  <a:gd name="connsiteX232" fmla="*/ 27583 w 128447"/>
                  <a:gd name="connsiteY232" fmla="*/ 522934 h 662457"/>
                  <a:gd name="connsiteX233" fmla="*/ 27625 w 128447"/>
                  <a:gd name="connsiteY233" fmla="*/ 521522 h 662457"/>
                  <a:gd name="connsiteX234" fmla="*/ 28721 w 128447"/>
                  <a:gd name="connsiteY234" fmla="*/ 522138 h 662457"/>
                  <a:gd name="connsiteX235" fmla="*/ 28310 w 128447"/>
                  <a:gd name="connsiteY235" fmla="*/ 523456 h 662457"/>
                  <a:gd name="connsiteX236" fmla="*/ 64421 w 128447"/>
                  <a:gd name="connsiteY236" fmla="*/ 588044 h 662457"/>
                  <a:gd name="connsiteX237" fmla="*/ 64254 w 128447"/>
                  <a:gd name="connsiteY237" fmla="*/ 588661 h 662457"/>
                  <a:gd name="connsiteX238" fmla="*/ 63197 w 128447"/>
                  <a:gd name="connsiteY238" fmla="*/ 589127 h 662457"/>
                  <a:gd name="connsiteX239" fmla="*/ 63844 w 128447"/>
                  <a:gd name="connsiteY239" fmla="*/ 588279 h 662457"/>
                  <a:gd name="connsiteX240" fmla="*/ 64421 w 128447"/>
                  <a:gd name="connsiteY240" fmla="*/ 588044 h 662457"/>
                  <a:gd name="connsiteX241" fmla="*/ 64592 w 128447"/>
                  <a:gd name="connsiteY241" fmla="*/ 587325 h 662457"/>
                  <a:gd name="connsiteX242" fmla="*/ 64421 w 128447"/>
                  <a:gd name="connsiteY242" fmla="*/ 588044 h 662457"/>
                  <a:gd name="connsiteX243" fmla="*/ 73519 w 128447"/>
                  <a:gd name="connsiteY243" fmla="*/ 605173 h 662457"/>
                  <a:gd name="connsiteX244" fmla="*/ 70617 w 128447"/>
                  <a:gd name="connsiteY244" fmla="*/ 606491 h 662457"/>
                  <a:gd name="connsiteX245" fmla="*/ 69299 w 128447"/>
                  <a:gd name="connsiteY245" fmla="*/ 605819 h 662457"/>
                  <a:gd name="connsiteX246" fmla="*/ 70374 w 128447"/>
                  <a:gd name="connsiteY246" fmla="*/ 603539 h 662457"/>
                  <a:gd name="connsiteX247" fmla="*/ 73570 w 128447"/>
                  <a:gd name="connsiteY247" fmla="*/ 603941 h 662457"/>
                  <a:gd name="connsiteX248" fmla="*/ 73519 w 128447"/>
                  <a:gd name="connsiteY248" fmla="*/ 605173 h 662457"/>
                  <a:gd name="connsiteX249" fmla="*/ 76522 w 128447"/>
                  <a:gd name="connsiteY249" fmla="*/ 625123 h 662457"/>
                  <a:gd name="connsiteX250" fmla="*/ 76167 w 128447"/>
                  <a:gd name="connsiteY250" fmla="*/ 624237 h 662457"/>
                  <a:gd name="connsiteX251" fmla="*/ 77348 w 128447"/>
                  <a:gd name="connsiteY251" fmla="*/ 623959 h 662457"/>
                  <a:gd name="connsiteX252" fmla="*/ 77699 w 128447"/>
                  <a:gd name="connsiteY252" fmla="*/ 624896 h 662457"/>
                  <a:gd name="connsiteX253" fmla="*/ 76522 w 128447"/>
                  <a:gd name="connsiteY253" fmla="*/ 625123 h 662457"/>
                  <a:gd name="connsiteX254" fmla="*/ 84867 w 128447"/>
                  <a:gd name="connsiteY254" fmla="*/ 611964 h 662457"/>
                  <a:gd name="connsiteX255" fmla="*/ 84601 w 128447"/>
                  <a:gd name="connsiteY255" fmla="*/ 612499 h 662457"/>
                  <a:gd name="connsiteX256" fmla="*/ 83848 w 128447"/>
                  <a:gd name="connsiteY256" fmla="*/ 612919 h 662457"/>
                  <a:gd name="connsiteX257" fmla="*/ 81597 w 128447"/>
                  <a:gd name="connsiteY257" fmla="*/ 615182 h 662457"/>
                  <a:gd name="connsiteX258" fmla="*/ 81191 w 128447"/>
                  <a:gd name="connsiteY258" fmla="*/ 615914 h 662457"/>
                  <a:gd name="connsiteX259" fmla="*/ 80412 w 128447"/>
                  <a:gd name="connsiteY259" fmla="*/ 616569 h 662457"/>
                  <a:gd name="connsiteX260" fmla="*/ 80784 w 128447"/>
                  <a:gd name="connsiteY260" fmla="*/ 615512 h 662457"/>
                  <a:gd name="connsiteX261" fmla="*/ 81597 w 128447"/>
                  <a:gd name="connsiteY261" fmla="*/ 615182 h 662457"/>
                  <a:gd name="connsiteX262" fmla="*/ 83848 w 128447"/>
                  <a:gd name="connsiteY262" fmla="*/ 612919 h 662457"/>
                  <a:gd name="connsiteX263" fmla="*/ 84186 w 128447"/>
                  <a:gd name="connsiteY263" fmla="*/ 612071 h 662457"/>
                  <a:gd name="connsiteX264" fmla="*/ 84867 w 128447"/>
                  <a:gd name="connsiteY264" fmla="*/ 611964 h 662457"/>
                  <a:gd name="connsiteX265" fmla="*/ 85312 w 128447"/>
                  <a:gd name="connsiteY265" fmla="*/ 611096 h 662457"/>
                  <a:gd name="connsiteX266" fmla="*/ 84867 w 128447"/>
                  <a:gd name="connsiteY266" fmla="*/ 611964 h 662457"/>
                  <a:gd name="connsiteX267" fmla="*/ 108256 w 128447"/>
                  <a:gd name="connsiteY267" fmla="*/ 635927 h 662457"/>
                  <a:gd name="connsiteX268" fmla="*/ 105624 w 128447"/>
                  <a:gd name="connsiteY268" fmla="*/ 636847 h 662457"/>
                  <a:gd name="connsiteX269" fmla="*/ 105642 w 128447"/>
                  <a:gd name="connsiteY269" fmla="*/ 637416 h 662457"/>
                  <a:gd name="connsiteX270" fmla="*/ 104978 w 128447"/>
                  <a:gd name="connsiteY270" fmla="*/ 637087 h 662457"/>
                  <a:gd name="connsiteX271" fmla="*/ 102424 w 128447"/>
                  <a:gd name="connsiteY271" fmla="*/ 638020 h 662457"/>
                  <a:gd name="connsiteX272" fmla="*/ 99086 w 128447"/>
                  <a:gd name="connsiteY272" fmla="*/ 635910 h 662457"/>
                  <a:gd name="connsiteX273" fmla="*/ 98628 w 128447"/>
                  <a:gd name="connsiteY273" fmla="*/ 633702 h 662457"/>
                  <a:gd name="connsiteX274" fmla="*/ 98021 w 128447"/>
                  <a:gd name="connsiteY274" fmla="*/ 633394 h 662457"/>
                  <a:gd name="connsiteX275" fmla="*/ 97618 w 128447"/>
                  <a:gd name="connsiteY275" fmla="*/ 632722 h 662457"/>
                  <a:gd name="connsiteX276" fmla="*/ 95273 w 128447"/>
                  <a:gd name="connsiteY276" fmla="*/ 631113 h 662457"/>
                  <a:gd name="connsiteX277" fmla="*/ 96502 w 128447"/>
                  <a:gd name="connsiteY277" fmla="*/ 630865 h 662457"/>
                  <a:gd name="connsiteX278" fmla="*/ 97618 w 128447"/>
                  <a:gd name="connsiteY278" fmla="*/ 632722 h 662457"/>
                  <a:gd name="connsiteX279" fmla="*/ 98457 w 128447"/>
                  <a:gd name="connsiteY279" fmla="*/ 632911 h 662457"/>
                  <a:gd name="connsiteX280" fmla="*/ 98628 w 128447"/>
                  <a:gd name="connsiteY280" fmla="*/ 633706 h 662457"/>
                  <a:gd name="connsiteX281" fmla="*/ 104978 w 128447"/>
                  <a:gd name="connsiteY281" fmla="*/ 637091 h 662457"/>
                  <a:gd name="connsiteX282" fmla="*/ 105316 w 128447"/>
                  <a:gd name="connsiteY282" fmla="*/ 636958 h 662457"/>
                  <a:gd name="connsiteX283" fmla="*/ 105629 w 128447"/>
                  <a:gd name="connsiteY283" fmla="*/ 636856 h 662457"/>
                  <a:gd name="connsiteX284" fmla="*/ 105599 w 128447"/>
                  <a:gd name="connsiteY284" fmla="*/ 634348 h 662457"/>
                  <a:gd name="connsiteX285" fmla="*/ 107726 w 128447"/>
                  <a:gd name="connsiteY285" fmla="*/ 632769 h 662457"/>
                  <a:gd name="connsiteX286" fmla="*/ 109001 w 128447"/>
                  <a:gd name="connsiteY286" fmla="*/ 633561 h 662457"/>
                  <a:gd name="connsiteX287" fmla="*/ 108256 w 128447"/>
                  <a:gd name="connsiteY287" fmla="*/ 635927 h 662457"/>
                  <a:gd name="connsiteX288" fmla="*/ 111667 w 128447"/>
                  <a:gd name="connsiteY288" fmla="*/ 622594 h 662457"/>
                  <a:gd name="connsiteX289" fmla="*/ 109052 w 128447"/>
                  <a:gd name="connsiteY289" fmla="*/ 624498 h 662457"/>
                  <a:gd name="connsiteX290" fmla="*/ 107606 w 128447"/>
                  <a:gd name="connsiteY290" fmla="*/ 624263 h 662457"/>
                  <a:gd name="connsiteX291" fmla="*/ 109493 w 128447"/>
                  <a:gd name="connsiteY291" fmla="*/ 620630 h 662457"/>
                  <a:gd name="connsiteX292" fmla="*/ 112261 w 128447"/>
                  <a:gd name="connsiteY292" fmla="*/ 621271 h 662457"/>
                  <a:gd name="connsiteX293" fmla="*/ 111667 w 128447"/>
                  <a:gd name="connsiteY293" fmla="*/ 622594 h 662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Lst>
                <a:rect l="l" t="t" r="r" b="b"/>
                <a:pathLst>
                  <a:path w="128447" h="662457">
                    <a:moveTo>
                      <a:pt x="125698" y="631567"/>
                    </a:moveTo>
                    <a:cubicBezTo>
                      <a:pt x="121817" y="615764"/>
                      <a:pt x="121761" y="605580"/>
                      <a:pt x="120272" y="599174"/>
                    </a:cubicBezTo>
                    <a:cubicBezTo>
                      <a:pt x="118727" y="598618"/>
                      <a:pt x="116994" y="598241"/>
                      <a:pt x="114919" y="598143"/>
                    </a:cubicBezTo>
                    <a:cubicBezTo>
                      <a:pt x="112937" y="598049"/>
                      <a:pt x="110948" y="598216"/>
                      <a:pt x="108962" y="598305"/>
                    </a:cubicBezTo>
                    <a:cubicBezTo>
                      <a:pt x="108885" y="598494"/>
                      <a:pt x="108791" y="598673"/>
                      <a:pt x="108701" y="598866"/>
                    </a:cubicBezTo>
                    <a:cubicBezTo>
                      <a:pt x="108427" y="598935"/>
                      <a:pt x="108252" y="599059"/>
                      <a:pt x="107999" y="599131"/>
                    </a:cubicBezTo>
                    <a:cubicBezTo>
                      <a:pt x="107704" y="600676"/>
                      <a:pt x="107593" y="602585"/>
                      <a:pt x="106754" y="603008"/>
                    </a:cubicBezTo>
                    <a:cubicBezTo>
                      <a:pt x="101054" y="605713"/>
                      <a:pt x="101209" y="610865"/>
                      <a:pt x="100674" y="615833"/>
                    </a:cubicBezTo>
                    <a:cubicBezTo>
                      <a:pt x="100609" y="616398"/>
                      <a:pt x="100571" y="616984"/>
                      <a:pt x="100318" y="617420"/>
                    </a:cubicBezTo>
                    <a:cubicBezTo>
                      <a:pt x="100122" y="617814"/>
                      <a:pt x="99467" y="618357"/>
                      <a:pt x="99261" y="618263"/>
                    </a:cubicBezTo>
                    <a:cubicBezTo>
                      <a:pt x="98812" y="618066"/>
                      <a:pt x="98192" y="617531"/>
                      <a:pt x="98175" y="617099"/>
                    </a:cubicBezTo>
                    <a:cubicBezTo>
                      <a:pt x="98089" y="614861"/>
                      <a:pt x="97935" y="612619"/>
                      <a:pt x="98247" y="610424"/>
                    </a:cubicBezTo>
                    <a:cubicBezTo>
                      <a:pt x="99073" y="604549"/>
                      <a:pt x="102317" y="600714"/>
                      <a:pt x="108004" y="599127"/>
                    </a:cubicBezTo>
                    <a:cubicBezTo>
                      <a:pt x="108055" y="598849"/>
                      <a:pt x="108098" y="598549"/>
                      <a:pt x="108166" y="598323"/>
                    </a:cubicBezTo>
                    <a:cubicBezTo>
                      <a:pt x="108436" y="598323"/>
                      <a:pt x="108705" y="598323"/>
                      <a:pt x="108966" y="598301"/>
                    </a:cubicBezTo>
                    <a:cubicBezTo>
                      <a:pt x="110310" y="595340"/>
                      <a:pt x="111748" y="592516"/>
                      <a:pt x="116040" y="593830"/>
                    </a:cubicBezTo>
                    <a:cubicBezTo>
                      <a:pt x="116579" y="593996"/>
                      <a:pt x="117217" y="594227"/>
                      <a:pt x="117700" y="594082"/>
                    </a:cubicBezTo>
                    <a:cubicBezTo>
                      <a:pt x="117816" y="594039"/>
                      <a:pt x="117940" y="594001"/>
                      <a:pt x="118064" y="593962"/>
                    </a:cubicBezTo>
                    <a:cubicBezTo>
                      <a:pt x="115967" y="591168"/>
                      <a:pt x="112373" y="589824"/>
                      <a:pt x="105483" y="589431"/>
                    </a:cubicBezTo>
                    <a:cubicBezTo>
                      <a:pt x="85252" y="588301"/>
                      <a:pt x="71768" y="586632"/>
                      <a:pt x="71768" y="586632"/>
                    </a:cubicBezTo>
                    <a:lnTo>
                      <a:pt x="64468" y="572571"/>
                    </a:lnTo>
                    <a:lnTo>
                      <a:pt x="63347" y="564158"/>
                    </a:lnTo>
                    <a:lnTo>
                      <a:pt x="53796" y="568082"/>
                    </a:lnTo>
                    <a:lnTo>
                      <a:pt x="45936" y="556285"/>
                    </a:lnTo>
                    <a:lnTo>
                      <a:pt x="45375" y="545057"/>
                    </a:lnTo>
                    <a:lnTo>
                      <a:pt x="46496" y="534945"/>
                    </a:lnTo>
                    <a:lnTo>
                      <a:pt x="53236" y="527645"/>
                    </a:lnTo>
                    <a:lnTo>
                      <a:pt x="53796" y="513045"/>
                    </a:lnTo>
                    <a:lnTo>
                      <a:pt x="52115" y="504615"/>
                    </a:lnTo>
                    <a:lnTo>
                      <a:pt x="54913" y="497867"/>
                    </a:lnTo>
                    <a:lnTo>
                      <a:pt x="54361" y="488303"/>
                    </a:lnTo>
                    <a:lnTo>
                      <a:pt x="52675" y="472030"/>
                    </a:lnTo>
                    <a:cubicBezTo>
                      <a:pt x="52675" y="472030"/>
                      <a:pt x="53236" y="466403"/>
                      <a:pt x="54361" y="462470"/>
                    </a:cubicBezTo>
                    <a:cubicBezTo>
                      <a:pt x="55491" y="458542"/>
                      <a:pt x="54913" y="452372"/>
                      <a:pt x="50433" y="452372"/>
                    </a:cubicBezTo>
                    <a:cubicBezTo>
                      <a:pt x="45936" y="452372"/>
                      <a:pt x="44814" y="450125"/>
                      <a:pt x="44814" y="450125"/>
                    </a:cubicBezTo>
                    <a:cubicBezTo>
                      <a:pt x="44814" y="450125"/>
                      <a:pt x="51554" y="448991"/>
                      <a:pt x="51554" y="443937"/>
                    </a:cubicBezTo>
                    <a:cubicBezTo>
                      <a:pt x="51554" y="438893"/>
                      <a:pt x="45375" y="438310"/>
                      <a:pt x="45375" y="438310"/>
                    </a:cubicBezTo>
                    <a:cubicBezTo>
                      <a:pt x="45375" y="438310"/>
                      <a:pt x="40882" y="428208"/>
                      <a:pt x="42007" y="422033"/>
                    </a:cubicBezTo>
                    <a:cubicBezTo>
                      <a:pt x="42007" y="422033"/>
                      <a:pt x="35829" y="410240"/>
                      <a:pt x="35829" y="405165"/>
                    </a:cubicBezTo>
                    <a:cubicBezTo>
                      <a:pt x="35829" y="400111"/>
                      <a:pt x="40882" y="397869"/>
                      <a:pt x="37506" y="393941"/>
                    </a:cubicBezTo>
                    <a:cubicBezTo>
                      <a:pt x="34130" y="389991"/>
                      <a:pt x="33578" y="381578"/>
                      <a:pt x="34130" y="372584"/>
                    </a:cubicBezTo>
                    <a:cubicBezTo>
                      <a:pt x="34703" y="363615"/>
                      <a:pt x="33008" y="361351"/>
                      <a:pt x="34130" y="354055"/>
                    </a:cubicBezTo>
                    <a:lnTo>
                      <a:pt x="37219" y="351800"/>
                    </a:lnTo>
                    <a:lnTo>
                      <a:pt x="37506" y="345339"/>
                    </a:lnTo>
                    <a:lnTo>
                      <a:pt x="38635" y="343379"/>
                    </a:lnTo>
                    <a:lnTo>
                      <a:pt x="41156" y="341980"/>
                    </a:lnTo>
                    <a:lnTo>
                      <a:pt x="43129" y="340003"/>
                    </a:lnTo>
                    <a:lnTo>
                      <a:pt x="35251" y="323169"/>
                    </a:lnTo>
                    <a:lnTo>
                      <a:pt x="36663" y="315574"/>
                    </a:lnTo>
                    <a:lnTo>
                      <a:pt x="36380" y="304050"/>
                    </a:lnTo>
                    <a:lnTo>
                      <a:pt x="38914" y="297593"/>
                    </a:lnTo>
                    <a:lnTo>
                      <a:pt x="42003" y="294503"/>
                    </a:lnTo>
                    <a:lnTo>
                      <a:pt x="41716" y="290845"/>
                    </a:lnTo>
                    <a:cubicBezTo>
                      <a:pt x="41716" y="290845"/>
                      <a:pt x="38914" y="283275"/>
                      <a:pt x="37502" y="283275"/>
                    </a:cubicBezTo>
                    <a:lnTo>
                      <a:pt x="40031" y="278487"/>
                    </a:lnTo>
                    <a:cubicBezTo>
                      <a:pt x="40031" y="278487"/>
                      <a:pt x="40031" y="273429"/>
                      <a:pt x="40878" y="269800"/>
                    </a:cubicBezTo>
                    <a:cubicBezTo>
                      <a:pt x="41716" y="266129"/>
                      <a:pt x="44810" y="265851"/>
                      <a:pt x="44810" y="265851"/>
                    </a:cubicBezTo>
                    <a:cubicBezTo>
                      <a:pt x="44810" y="265851"/>
                      <a:pt x="47057" y="261084"/>
                      <a:pt x="44515" y="251520"/>
                    </a:cubicBezTo>
                    <a:cubicBezTo>
                      <a:pt x="42003" y="241973"/>
                      <a:pt x="39748" y="238884"/>
                      <a:pt x="39748" y="238884"/>
                    </a:cubicBezTo>
                    <a:lnTo>
                      <a:pt x="32448" y="225110"/>
                    </a:lnTo>
                    <a:cubicBezTo>
                      <a:pt x="32448" y="225110"/>
                      <a:pt x="29915" y="215850"/>
                      <a:pt x="30197" y="214177"/>
                    </a:cubicBezTo>
                    <a:cubicBezTo>
                      <a:pt x="30475" y="212482"/>
                      <a:pt x="30762" y="211365"/>
                      <a:pt x="30762" y="211365"/>
                    </a:cubicBezTo>
                    <a:lnTo>
                      <a:pt x="34412" y="208280"/>
                    </a:lnTo>
                    <a:lnTo>
                      <a:pt x="35542" y="202657"/>
                    </a:lnTo>
                    <a:lnTo>
                      <a:pt x="36945" y="198986"/>
                    </a:lnTo>
                    <a:lnTo>
                      <a:pt x="37502" y="191134"/>
                    </a:lnTo>
                    <a:lnTo>
                      <a:pt x="34699" y="186623"/>
                    </a:lnTo>
                    <a:lnTo>
                      <a:pt x="36102" y="177937"/>
                    </a:lnTo>
                    <a:lnTo>
                      <a:pt x="37793" y="167265"/>
                    </a:lnTo>
                    <a:lnTo>
                      <a:pt x="40595" y="162472"/>
                    </a:lnTo>
                    <a:lnTo>
                      <a:pt x="43967" y="153212"/>
                    </a:lnTo>
                    <a:lnTo>
                      <a:pt x="48465" y="149002"/>
                    </a:lnTo>
                    <a:lnTo>
                      <a:pt x="52115" y="145347"/>
                    </a:lnTo>
                    <a:lnTo>
                      <a:pt x="50146" y="139729"/>
                    </a:lnTo>
                    <a:lnTo>
                      <a:pt x="48734" y="136640"/>
                    </a:lnTo>
                    <a:lnTo>
                      <a:pt x="49308" y="134393"/>
                    </a:lnTo>
                    <a:lnTo>
                      <a:pt x="51550" y="132998"/>
                    </a:lnTo>
                    <a:lnTo>
                      <a:pt x="50707" y="128497"/>
                    </a:lnTo>
                    <a:lnTo>
                      <a:pt x="49021" y="125403"/>
                    </a:lnTo>
                    <a:lnTo>
                      <a:pt x="48734" y="118107"/>
                    </a:lnTo>
                    <a:cubicBezTo>
                      <a:pt x="48734" y="118107"/>
                      <a:pt x="47900" y="114735"/>
                      <a:pt x="46218" y="112758"/>
                    </a:cubicBezTo>
                    <a:cubicBezTo>
                      <a:pt x="44519" y="110802"/>
                      <a:pt x="48178" y="107431"/>
                      <a:pt x="48178" y="107431"/>
                    </a:cubicBezTo>
                    <a:lnTo>
                      <a:pt x="55756" y="104050"/>
                    </a:lnTo>
                    <a:lnTo>
                      <a:pt x="63621" y="99574"/>
                    </a:lnTo>
                    <a:lnTo>
                      <a:pt x="67275" y="83836"/>
                    </a:lnTo>
                    <a:lnTo>
                      <a:pt x="65033" y="79908"/>
                    </a:lnTo>
                    <a:lnTo>
                      <a:pt x="61948" y="81884"/>
                    </a:lnTo>
                    <a:lnTo>
                      <a:pt x="58294" y="82146"/>
                    </a:lnTo>
                    <a:lnTo>
                      <a:pt x="48178" y="55461"/>
                    </a:lnTo>
                    <a:lnTo>
                      <a:pt x="38914" y="45624"/>
                    </a:lnTo>
                    <a:lnTo>
                      <a:pt x="42003" y="37776"/>
                    </a:lnTo>
                    <a:lnTo>
                      <a:pt x="41430" y="34969"/>
                    </a:lnTo>
                    <a:lnTo>
                      <a:pt x="42846" y="29915"/>
                    </a:lnTo>
                    <a:lnTo>
                      <a:pt x="39466" y="25696"/>
                    </a:lnTo>
                    <a:lnTo>
                      <a:pt x="33847" y="18952"/>
                    </a:lnTo>
                    <a:lnTo>
                      <a:pt x="33000" y="11648"/>
                    </a:lnTo>
                    <a:lnTo>
                      <a:pt x="32722" y="8002"/>
                    </a:lnTo>
                    <a:lnTo>
                      <a:pt x="28794" y="4052"/>
                    </a:lnTo>
                    <a:lnTo>
                      <a:pt x="27942" y="702"/>
                    </a:lnTo>
                    <a:lnTo>
                      <a:pt x="26847" y="0"/>
                    </a:lnTo>
                    <a:cubicBezTo>
                      <a:pt x="26188" y="479"/>
                      <a:pt x="24497" y="702"/>
                      <a:pt x="24763" y="3693"/>
                    </a:cubicBezTo>
                    <a:cubicBezTo>
                      <a:pt x="25148" y="7792"/>
                      <a:pt x="23646" y="10056"/>
                      <a:pt x="18781" y="11554"/>
                    </a:cubicBezTo>
                    <a:cubicBezTo>
                      <a:pt x="17309" y="11990"/>
                      <a:pt x="14805" y="12983"/>
                      <a:pt x="12045" y="14100"/>
                    </a:cubicBezTo>
                    <a:cubicBezTo>
                      <a:pt x="13898" y="15721"/>
                      <a:pt x="14694" y="17750"/>
                      <a:pt x="15002" y="20035"/>
                    </a:cubicBezTo>
                    <a:cubicBezTo>
                      <a:pt x="15379" y="22859"/>
                      <a:pt x="15357" y="25760"/>
                      <a:pt x="15978" y="28524"/>
                    </a:cubicBezTo>
                    <a:cubicBezTo>
                      <a:pt x="17232" y="34134"/>
                      <a:pt x="18190" y="39577"/>
                      <a:pt x="16470" y="45337"/>
                    </a:cubicBezTo>
                    <a:cubicBezTo>
                      <a:pt x="15884" y="47318"/>
                      <a:pt x="16436" y="49924"/>
                      <a:pt x="17099" y="52017"/>
                    </a:cubicBezTo>
                    <a:cubicBezTo>
                      <a:pt x="20723" y="63288"/>
                      <a:pt x="19803" y="74443"/>
                      <a:pt x="16851" y="85624"/>
                    </a:cubicBezTo>
                    <a:cubicBezTo>
                      <a:pt x="16436" y="87242"/>
                      <a:pt x="16051" y="89069"/>
                      <a:pt x="16414" y="90593"/>
                    </a:cubicBezTo>
                    <a:cubicBezTo>
                      <a:pt x="20471" y="107435"/>
                      <a:pt x="18241" y="124564"/>
                      <a:pt x="18888" y="141552"/>
                    </a:cubicBezTo>
                    <a:cubicBezTo>
                      <a:pt x="19063" y="146024"/>
                      <a:pt x="18194" y="150624"/>
                      <a:pt x="17445" y="155083"/>
                    </a:cubicBezTo>
                    <a:cubicBezTo>
                      <a:pt x="16508" y="160710"/>
                      <a:pt x="15379" y="166276"/>
                      <a:pt x="13967" y="171797"/>
                    </a:cubicBezTo>
                    <a:cubicBezTo>
                      <a:pt x="13077" y="175220"/>
                      <a:pt x="12769" y="178404"/>
                      <a:pt x="14065" y="181780"/>
                    </a:cubicBezTo>
                    <a:cubicBezTo>
                      <a:pt x="15991" y="186790"/>
                      <a:pt x="15704" y="191972"/>
                      <a:pt x="13813" y="196842"/>
                    </a:cubicBezTo>
                    <a:cubicBezTo>
                      <a:pt x="11836" y="201934"/>
                      <a:pt x="11643" y="206915"/>
                      <a:pt x="13688" y="211815"/>
                    </a:cubicBezTo>
                    <a:cubicBezTo>
                      <a:pt x="16393" y="218246"/>
                      <a:pt x="14668" y="225349"/>
                      <a:pt x="17253" y="231883"/>
                    </a:cubicBezTo>
                    <a:cubicBezTo>
                      <a:pt x="18404" y="234780"/>
                      <a:pt x="17043" y="238619"/>
                      <a:pt x="17197" y="242008"/>
                    </a:cubicBezTo>
                    <a:cubicBezTo>
                      <a:pt x="17309" y="244836"/>
                      <a:pt x="17779" y="247703"/>
                      <a:pt x="18464" y="250395"/>
                    </a:cubicBezTo>
                    <a:cubicBezTo>
                      <a:pt x="19200" y="253283"/>
                      <a:pt x="19063" y="255898"/>
                      <a:pt x="18053" y="258696"/>
                    </a:cubicBezTo>
                    <a:cubicBezTo>
                      <a:pt x="16727" y="262432"/>
                      <a:pt x="15811" y="266313"/>
                      <a:pt x="14908" y="270190"/>
                    </a:cubicBezTo>
                    <a:cubicBezTo>
                      <a:pt x="11896" y="282924"/>
                      <a:pt x="8943" y="295697"/>
                      <a:pt x="6016" y="308466"/>
                    </a:cubicBezTo>
                    <a:cubicBezTo>
                      <a:pt x="5507" y="310747"/>
                      <a:pt x="4895" y="312874"/>
                      <a:pt x="3064" y="314423"/>
                    </a:cubicBezTo>
                    <a:cubicBezTo>
                      <a:pt x="-672" y="317572"/>
                      <a:pt x="-732" y="321701"/>
                      <a:pt x="1489" y="325223"/>
                    </a:cubicBezTo>
                    <a:cubicBezTo>
                      <a:pt x="5220" y="331111"/>
                      <a:pt x="5541" y="338244"/>
                      <a:pt x="9255" y="344077"/>
                    </a:cubicBezTo>
                    <a:cubicBezTo>
                      <a:pt x="12619" y="349379"/>
                      <a:pt x="12375" y="355006"/>
                      <a:pt x="9392" y="360346"/>
                    </a:cubicBezTo>
                    <a:cubicBezTo>
                      <a:pt x="7625" y="363478"/>
                      <a:pt x="7124" y="366538"/>
                      <a:pt x="7604" y="370128"/>
                    </a:cubicBezTo>
                    <a:cubicBezTo>
                      <a:pt x="8061" y="373478"/>
                      <a:pt x="7809" y="376931"/>
                      <a:pt x="7809" y="380368"/>
                    </a:cubicBezTo>
                    <a:cubicBezTo>
                      <a:pt x="7809" y="384531"/>
                      <a:pt x="9221" y="388160"/>
                      <a:pt x="11660" y="391450"/>
                    </a:cubicBezTo>
                    <a:cubicBezTo>
                      <a:pt x="13021" y="393290"/>
                      <a:pt x="14484" y="395002"/>
                      <a:pt x="15896" y="396804"/>
                    </a:cubicBezTo>
                    <a:cubicBezTo>
                      <a:pt x="9735" y="396589"/>
                      <a:pt x="8686" y="397206"/>
                      <a:pt x="7394" y="402011"/>
                    </a:cubicBezTo>
                    <a:cubicBezTo>
                      <a:pt x="6966" y="403599"/>
                      <a:pt x="6264" y="405293"/>
                      <a:pt x="6474" y="406847"/>
                    </a:cubicBezTo>
                    <a:cubicBezTo>
                      <a:pt x="7197" y="412345"/>
                      <a:pt x="8241" y="417797"/>
                      <a:pt x="9213" y="423257"/>
                    </a:cubicBezTo>
                    <a:cubicBezTo>
                      <a:pt x="9525" y="425033"/>
                      <a:pt x="13470" y="426017"/>
                      <a:pt x="14891" y="424759"/>
                    </a:cubicBezTo>
                    <a:cubicBezTo>
                      <a:pt x="17022" y="422868"/>
                      <a:pt x="18845" y="420587"/>
                      <a:pt x="18738" y="417724"/>
                    </a:cubicBezTo>
                    <a:cubicBezTo>
                      <a:pt x="18584" y="413813"/>
                      <a:pt x="18793" y="410026"/>
                      <a:pt x="19315" y="406175"/>
                    </a:cubicBezTo>
                    <a:cubicBezTo>
                      <a:pt x="19786" y="402683"/>
                      <a:pt x="18010" y="399701"/>
                      <a:pt x="16051" y="396970"/>
                    </a:cubicBezTo>
                    <a:cubicBezTo>
                      <a:pt x="18969" y="397818"/>
                      <a:pt x="21464" y="396829"/>
                      <a:pt x="24040" y="395468"/>
                    </a:cubicBezTo>
                    <a:cubicBezTo>
                      <a:pt x="26064" y="394420"/>
                      <a:pt x="26517" y="394963"/>
                      <a:pt x="27138" y="397651"/>
                    </a:cubicBezTo>
                    <a:cubicBezTo>
                      <a:pt x="27510" y="399268"/>
                      <a:pt x="28558" y="400856"/>
                      <a:pt x="28481" y="402392"/>
                    </a:cubicBezTo>
                    <a:cubicBezTo>
                      <a:pt x="28088" y="409654"/>
                      <a:pt x="26654" y="416945"/>
                      <a:pt x="27052" y="424151"/>
                    </a:cubicBezTo>
                    <a:cubicBezTo>
                      <a:pt x="27437" y="431485"/>
                      <a:pt x="26440" y="438589"/>
                      <a:pt x="25315" y="445726"/>
                    </a:cubicBezTo>
                    <a:cubicBezTo>
                      <a:pt x="24951" y="447994"/>
                      <a:pt x="24707" y="450236"/>
                      <a:pt x="25948" y="452256"/>
                    </a:cubicBezTo>
                    <a:cubicBezTo>
                      <a:pt x="29987" y="458799"/>
                      <a:pt x="28635" y="465170"/>
                      <a:pt x="25572" y="471550"/>
                    </a:cubicBezTo>
                    <a:cubicBezTo>
                      <a:pt x="24951" y="472877"/>
                      <a:pt x="24155" y="473348"/>
                      <a:pt x="22927" y="472766"/>
                    </a:cubicBezTo>
                    <a:cubicBezTo>
                      <a:pt x="22443" y="472522"/>
                      <a:pt x="21819" y="472222"/>
                      <a:pt x="21652" y="471794"/>
                    </a:cubicBezTo>
                    <a:cubicBezTo>
                      <a:pt x="20877" y="469818"/>
                      <a:pt x="20227" y="467836"/>
                      <a:pt x="19538" y="465864"/>
                    </a:cubicBezTo>
                    <a:cubicBezTo>
                      <a:pt x="14480" y="465722"/>
                      <a:pt x="10445" y="468521"/>
                      <a:pt x="9512" y="472808"/>
                    </a:cubicBezTo>
                    <a:cubicBezTo>
                      <a:pt x="8263" y="478530"/>
                      <a:pt x="5143" y="482976"/>
                      <a:pt x="2794" y="487969"/>
                    </a:cubicBezTo>
                    <a:cubicBezTo>
                      <a:pt x="2469" y="488654"/>
                      <a:pt x="3175" y="490194"/>
                      <a:pt x="3864" y="490909"/>
                    </a:cubicBezTo>
                    <a:cubicBezTo>
                      <a:pt x="4514" y="491534"/>
                      <a:pt x="5922" y="492056"/>
                      <a:pt x="6705" y="491782"/>
                    </a:cubicBezTo>
                    <a:cubicBezTo>
                      <a:pt x="8207" y="491260"/>
                      <a:pt x="9564" y="489347"/>
                      <a:pt x="10907" y="489403"/>
                    </a:cubicBezTo>
                    <a:cubicBezTo>
                      <a:pt x="14181" y="489557"/>
                      <a:pt x="17454" y="490383"/>
                      <a:pt x="20676" y="491200"/>
                    </a:cubicBezTo>
                    <a:cubicBezTo>
                      <a:pt x="22525" y="491649"/>
                      <a:pt x="24168" y="494623"/>
                      <a:pt x="23702" y="496639"/>
                    </a:cubicBezTo>
                    <a:cubicBezTo>
                      <a:pt x="22700" y="500922"/>
                      <a:pt x="21652" y="505163"/>
                      <a:pt x="22448" y="509609"/>
                    </a:cubicBezTo>
                    <a:lnTo>
                      <a:pt x="22901" y="509532"/>
                    </a:lnTo>
                    <a:cubicBezTo>
                      <a:pt x="22978" y="509874"/>
                      <a:pt x="23047" y="509955"/>
                      <a:pt x="23120" y="510161"/>
                    </a:cubicBezTo>
                    <a:cubicBezTo>
                      <a:pt x="23488" y="510289"/>
                      <a:pt x="23826" y="510435"/>
                      <a:pt x="23817" y="510460"/>
                    </a:cubicBezTo>
                    <a:cubicBezTo>
                      <a:pt x="23633" y="511196"/>
                      <a:pt x="23381" y="510935"/>
                      <a:pt x="23120" y="510161"/>
                    </a:cubicBezTo>
                    <a:cubicBezTo>
                      <a:pt x="22901" y="510092"/>
                      <a:pt x="22657" y="510011"/>
                      <a:pt x="22491" y="509955"/>
                    </a:cubicBezTo>
                    <a:cubicBezTo>
                      <a:pt x="22469" y="509831"/>
                      <a:pt x="22469" y="509724"/>
                      <a:pt x="22448" y="509609"/>
                    </a:cubicBezTo>
                    <a:cubicBezTo>
                      <a:pt x="19337" y="510131"/>
                      <a:pt x="16312" y="510665"/>
                      <a:pt x="13804" y="513028"/>
                    </a:cubicBezTo>
                    <a:cubicBezTo>
                      <a:pt x="12037" y="514654"/>
                      <a:pt x="10937" y="516382"/>
                      <a:pt x="11344" y="518744"/>
                    </a:cubicBezTo>
                    <a:cubicBezTo>
                      <a:pt x="11712" y="520893"/>
                      <a:pt x="12212" y="523088"/>
                      <a:pt x="13030" y="525112"/>
                    </a:cubicBezTo>
                    <a:cubicBezTo>
                      <a:pt x="13624" y="526584"/>
                      <a:pt x="15469" y="527756"/>
                      <a:pt x="15627" y="529215"/>
                    </a:cubicBezTo>
                    <a:cubicBezTo>
                      <a:pt x="15858" y="531346"/>
                      <a:pt x="15186" y="533623"/>
                      <a:pt x="16782" y="535446"/>
                    </a:cubicBezTo>
                    <a:cubicBezTo>
                      <a:pt x="17377" y="536160"/>
                      <a:pt x="18203" y="536674"/>
                      <a:pt x="18965" y="537247"/>
                    </a:cubicBezTo>
                    <a:lnTo>
                      <a:pt x="18965" y="537196"/>
                    </a:lnTo>
                    <a:lnTo>
                      <a:pt x="19666" y="536883"/>
                    </a:lnTo>
                    <a:lnTo>
                      <a:pt x="19320" y="537508"/>
                    </a:lnTo>
                    <a:cubicBezTo>
                      <a:pt x="19191" y="537410"/>
                      <a:pt x="19093" y="537320"/>
                      <a:pt x="18965" y="537247"/>
                    </a:cubicBezTo>
                    <a:cubicBezTo>
                      <a:pt x="18866" y="538805"/>
                      <a:pt x="18905" y="540405"/>
                      <a:pt x="18661" y="541971"/>
                    </a:cubicBezTo>
                    <a:cubicBezTo>
                      <a:pt x="17856" y="546841"/>
                      <a:pt x="17856" y="546773"/>
                      <a:pt x="21977" y="549241"/>
                    </a:cubicBezTo>
                    <a:cubicBezTo>
                      <a:pt x="24549" y="550782"/>
                      <a:pt x="27009" y="552498"/>
                      <a:pt x="29508" y="554137"/>
                    </a:cubicBezTo>
                    <a:cubicBezTo>
                      <a:pt x="29508" y="554265"/>
                      <a:pt x="29508" y="554398"/>
                      <a:pt x="29508" y="554526"/>
                    </a:cubicBezTo>
                    <a:cubicBezTo>
                      <a:pt x="29594" y="554500"/>
                      <a:pt x="29684" y="554479"/>
                      <a:pt x="29774" y="554462"/>
                    </a:cubicBezTo>
                    <a:cubicBezTo>
                      <a:pt x="31930" y="558065"/>
                      <a:pt x="31952" y="558608"/>
                      <a:pt x="29834" y="561030"/>
                    </a:cubicBezTo>
                    <a:cubicBezTo>
                      <a:pt x="29701" y="561000"/>
                      <a:pt x="29568" y="560979"/>
                      <a:pt x="29435" y="560941"/>
                    </a:cubicBezTo>
                    <a:cubicBezTo>
                      <a:pt x="29423" y="561159"/>
                      <a:pt x="29423" y="561347"/>
                      <a:pt x="29414" y="561540"/>
                    </a:cubicBezTo>
                    <a:lnTo>
                      <a:pt x="29945" y="561086"/>
                    </a:lnTo>
                    <a:cubicBezTo>
                      <a:pt x="29893" y="566580"/>
                      <a:pt x="31875" y="572023"/>
                      <a:pt x="30197" y="577642"/>
                    </a:cubicBezTo>
                    <a:cubicBezTo>
                      <a:pt x="29500" y="579957"/>
                      <a:pt x="31472" y="581660"/>
                      <a:pt x="34087" y="581711"/>
                    </a:cubicBezTo>
                    <a:cubicBezTo>
                      <a:pt x="36582" y="581771"/>
                      <a:pt x="37878" y="580458"/>
                      <a:pt x="38161" y="577561"/>
                    </a:cubicBezTo>
                    <a:cubicBezTo>
                      <a:pt x="38571" y="573380"/>
                      <a:pt x="38306" y="569105"/>
                      <a:pt x="40039" y="565177"/>
                    </a:cubicBezTo>
                    <a:cubicBezTo>
                      <a:pt x="39975" y="565104"/>
                      <a:pt x="39945" y="564997"/>
                      <a:pt x="39864" y="564959"/>
                    </a:cubicBezTo>
                    <a:lnTo>
                      <a:pt x="39265" y="563953"/>
                    </a:lnTo>
                    <a:lnTo>
                      <a:pt x="40292" y="564522"/>
                    </a:lnTo>
                    <a:cubicBezTo>
                      <a:pt x="40172" y="564719"/>
                      <a:pt x="40133" y="564963"/>
                      <a:pt x="40039" y="565177"/>
                    </a:cubicBezTo>
                    <a:cubicBezTo>
                      <a:pt x="41622" y="566764"/>
                      <a:pt x="42636" y="568669"/>
                      <a:pt x="42632" y="570915"/>
                    </a:cubicBezTo>
                    <a:cubicBezTo>
                      <a:pt x="42624" y="573346"/>
                      <a:pt x="43488" y="575344"/>
                      <a:pt x="45024" y="577060"/>
                    </a:cubicBezTo>
                    <a:cubicBezTo>
                      <a:pt x="46706" y="578926"/>
                      <a:pt x="47545" y="580706"/>
                      <a:pt x="45752" y="582991"/>
                    </a:cubicBezTo>
                    <a:cubicBezTo>
                      <a:pt x="44352" y="584771"/>
                      <a:pt x="43060" y="586624"/>
                      <a:pt x="40493" y="586624"/>
                    </a:cubicBezTo>
                    <a:cubicBezTo>
                      <a:pt x="39367" y="586624"/>
                      <a:pt x="38161" y="586187"/>
                      <a:pt x="37159" y="586461"/>
                    </a:cubicBezTo>
                    <a:cubicBezTo>
                      <a:pt x="36218" y="586730"/>
                      <a:pt x="35217" y="587574"/>
                      <a:pt x="34729" y="588442"/>
                    </a:cubicBezTo>
                    <a:cubicBezTo>
                      <a:pt x="34117" y="589555"/>
                      <a:pt x="34694" y="590702"/>
                      <a:pt x="35871" y="591095"/>
                    </a:cubicBezTo>
                    <a:cubicBezTo>
                      <a:pt x="37437" y="591669"/>
                      <a:pt x="39076" y="592383"/>
                      <a:pt x="40702" y="592443"/>
                    </a:cubicBezTo>
                    <a:cubicBezTo>
                      <a:pt x="46269" y="592730"/>
                      <a:pt x="47643" y="597334"/>
                      <a:pt x="49911" y="601027"/>
                    </a:cubicBezTo>
                    <a:cubicBezTo>
                      <a:pt x="48717" y="604270"/>
                      <a:pt x="50198" y="606243"/>
                      <a:pt x="52834" y="608006"/>
                    </a:cubicBezTo>
                    <a:cubicBezTo>
                      <a:pt x="56398" y="610390"/>
                      <a:pt x="59770" y="613068"/>
                      <a:pt x="63210" y="615593"/>
                    </a:cubicBezTo>
                    <a:cubicBezTo>
                      <a:pt x="63497" y="615554"/>
                      <a:pt x="63784" y="615576"/>
                      <a:pt x="64079" y="615546"/>
                    </a:cubicBezTo>
                    <a:cubicBezTo>
                      <a:pt x="64113" y="615880"/>
                      <a:pt x="64331" y="616077"/>
                      <a:pt x="64426" y="616363"/>
                    </a:cubicBezTo>
                    <a:cubicBezTo>
                      <a:pt x="65427" y="616821"/>
                      <a:pt x="66124" y="617548"/>
                      <a:pt x="66544" y="618575"/>
                    </a:cubicBezTo>
                    <a:cubicBezTo>
                      <a:pt x="66813" y="618678"/>
                      <a:pt x="66980" y="618871"/>
                      <a:pt x="67305" y="618952"/>
                    </a:cubicBezTo>
                    <a:lnTo>
                      <a:pt x="67682" y="619739"/>
                    </a:lnTo>
                    <a:lnTo>
                      <a:pt x="66925" y="619337"/>
                    </a:lnTo>
                    <a:cubicBezTo>
                      <a:pt x="66856" y="619033"/>
                      <a:pt x="66655" y="618845"/>
                      <a:pt x="66544" y="618575"/>
                    </a:cubicBezTo>
                    <a:cubicBezTo>
                      <a:pt x="65470" y="618165"/>
                      <a:pt x="64768" y="617441"/>
                      <a:pt x="64426" y="616363"/>
                    </a:cubicBezTo>
                    <a:cubicBezTo>
                      <a:pt x="64152" y="616248"/>
                      <a:pt x="63980" y="616012"/>
                      <a:pt x="63681" y="615940"/>
                    </a:cubicBezTo>
                    <a:cubicBezTo>
                      <a:pt x="63527" y="615820"/>
                      <a:pt x="63369" y="615709"/>
                      <a:pt x="63215" y="615589"/>
                    </a:cubicBezTo>
                    <a:cubicBezTo>
                      <a:pt x="58366" y="616149"/>
                      <a:pt x="53775" y="615418"/>
                      <a:pt x="49539" y="612688"/>
                    </a:cubicBezTo>
                    <a:cubicBezTo>
                      <a:pt x="48657" y="612144"/>
                      <a:pt x="47438" y="612016"/>
                      <a:pt x="46355" y="611952"/>
                    </a:cubicBezTo>
                    <a:cubicBezTo>
                      <a:pt x="45953" y="611905"/>
                      <a:pt x="45114" y="612662"/>
                      <a:pt x="45153" y="612983"/>
                    </a:cubicBezTo>
                    <a:cubicBezTo>
                      <a:pt x="45272" y="614014"/>
                      <a:pt x="45384" y="615495"/>
                      <a:pt x="46064" y="615944"/>
                    </a:cubicBezTo>
                    <a:cubicBezTo>
                      <a:pt x="52928" y="620741"/>
                      <a:pt x="59941" y="625247"/>
                      <a:pt x="65641" y="631610"/>
                    </a:cubicBezTo>
                    <a:cubicBezTo>
                      <a:pt x="67729" y="633933"/>
                      <a:pt x="71323" y="635153"/>
                      <a:pt x="74460" y="636218"/>
                    </a:cubicBezTo>
                    <a:cubicBezTo>
                      <a:pt x="76403" y="636860"/>
                      <a:pt x="78748" y="636304"/>
                      <a:pt x="80926" y="636239"/>
                    </a:cubicBezTo>
                    <a:cubicBezTo>
                      <a:pt x="81516" y="634964"/>
                      <a:pt x="82068" y="633663"/>
                      <a:pt x="82714" y="632448"/>
                    </a:cubicBezTo>
                    <a:cubicBezTo>
                      <a:pt x="82920" y="632016"/>
                      <a:pt x="83493" y="631520"/>
                      <a:pt x="83878" y="631545"/>
                    </a:cubicBezTo>
                    <a:cubicBezTo>
                      <a:pt x="85192" y="631610"/>
                      <a:pt x="85320" y="632324"/>
                      <a:pt x="84807" y="633651"/>
                    </a:cubicBezTo>
                    <a:cubicBezTo>
                      <a:pt x="84503" y="634446"/>
                      <a:pt x="84623" y="635431"/>
                      <a:pt x="84623" y="636334"/>
                    </a:cubicBezTo>
                    <a:cubicBezTo>
                      <a:pt x="85581" y="636663"/>
                      <a:pt x="86544" y="637031"/>
                      <a:pt x="87528" y="637292"/>
                    </a:cubicBezTo>
                    <a:cubicBezTo>
                      <a:pt x="91123" y="638161"/>
                      <a:pt x="93771" y="639689"/>
                      <a:pt x="92727" y="644096"/>
                    </a:cubicBezTo>
                    <a:cubicBezTo>
                      <a:pt x="92419" y="645401"/>
                      <a:pt x="92988" y="646342"/>
                      <a:pt x="94323" y="646651"/>
                    </a:cubicBezTo>
                    <a:cubicBezTo>
                      <a:pt x="98496" y="647596"/>
                      <a:pt x="100875" y="650271"/>
                      <a:pt x="102505" y="654126"/>
                    </a:cubicBezTo>
                    <a:cubicBezTo>
                      <a:pt x="103442" y="656317"/>
                      <a:pt x="105890" y="656685"/>
                      <a:pt x="108149" y="656796"/>
                    </a:cubicBezTo>
                    <a:cubicBezTo>
                      <a:pt x="110130" y="654357"/>
                      <a:pt x="111466" y="651327"/>
                      <a:pt x="114568" y="649920"/>
                    </a:cubicBezTo>
                    <a:cubicBezTo>
                      <a:pt x="115796" y="649359"/>
                      <a:pt x="116964" y="649590"/>
                      <a:pt x="117409" y="650793"/>
                    </a:cubicBezTo>
                    <a:cubicBezTo>
                      <a:pt x="117769" y="651764"/>
                      <a:pt x="117769" y="652941"/>
                      <a:pt x="117683" y="654032"/>
                    </a:cubicBezTo>
                    <a:cubicBezTo>
                      <a:pt x="117503" y="656244"/>
                      <a:pt x="117118" y="658705"/>
                      <a:pt x="119211" y="660074"/>
                    </a:cubicBezTo>
                    <a:cubicBezTo>
                      <a:pt x="120999" y="661251"/>
                      <a:pt x="123212" y="662030"/>
                      <a:pt x="125338" y="662398"/>
                    </a:cubicBezTo>
                    <a:cubicBezTo>
                      <a:pt x="126023" y="662543"/>
                      <a:pt x="126755" y="662398"/>
                      <a:pt x="127482" y="662252"/>
                    </a:cubicBezTo>
                    <a:cubicBezTo>
                      <a:pt x="128847" y="655517"/>
                      <a:pt x="129172" y="645735"/>
                      <a:pt x="125698" y="631567"/>
                    </a:cubicBezTo>
                    <a:close/>
                    <a:moveTo>
                      <a:pt x="28310" y="523456"/>
                    </a:moveTo>
                    <a:cubicBezTo>
                      <a:pt x="28049" y="523272"/>
                      <a:pt x="27625" y="523143"/>
                      <a:pt x="27583" y="522934"/>
                    </a:cubicBezTo>
                    <a:cubicBezTo>
                      <a:pt x="27480" y="522497"/>
                      <a:pt x="27467" y="521937"/>
                      <a:pt x="27625" y="521522"/>
                    </a:cubicBezTo>
                    <a:cubicBezTo>
                      <a:pt x="28113" y="520349"/>
                      <a:pt x="28584" y="520563"/>
                      <a:pt x="28721" y="522138"/>
                    </a:cubicBezTo>
                    <a:cubicBezTo>
                      <a:pt x="28759" y="522583"/>
                      <a:pt x="28456" y="523041"/>
                      <a:pt x="28310" y="523456"/>
                    </a:cubicBezTo>
                    <a:close/>
                    <a:moveTo>
                      <a:pt x="64421" y="588044"/>
                    </a:moveTo>
                    <a:cubicBezTo>
                      <a:pt x="64361" y="588267"/>
                      <a:pt x="64306" y="588476"/>
                      <a:pt x="64254" y="588661"/>
                    </a:cubicBezTo>
                    <a:lnTo>
                      <a:pt x="63197" y="589127"/>
                    </a:lnTo>
                    <a:lnTo>
                      <a:pt x="63844" y="588279"/>
                    </a:lnTo>
                    <a:cubicBezTo>
                      <a:pt x="64173" y="588185"/>
                      <a:pt x="64207" y="588134"/>
                      <a:pt x="64421" y="588044"/>
                    </a:cubicBezTo>
                    <a:cubicBezTo>
                      <a:pt x="64473" y="587822"/>
                      <a:pt x="64532" y="587578"/>
                      <a:pt x="64592" y="587325"/>
                    </a:cubicBezTo>
                    <a:cubicBezTo>
                      <a:pt x="65363" y="587539"/>
                      <a:pt x="65140" y="587783"/>
                      <a:pt x="64421" y="588044"/>
                    </a:cubicBezTo>
                    <a:close/>
                    <a:moveTo>
                      <a:pt x="73519" y="605173"/>
                    </a:moveTo>
                    <a:cubicBezTo>
                      <a:pt x="72560" y="605636"/>
                      <a:pt x="71619" y="606188"/>
                      <a:pt x="70617" y="606491"/>
                    </a:cubicBezTo>
                    <a:cubicBezTo>
                      <a:pt x="70254" y="606594"/>
                      <a:pt x="69530" y="606192"/>
                      <a:pt x="69299" y="605819"/>
                    </a:cubicBezTo>
                    <a:cubicBezTo>
                      <a:pt x="68529" y="604604"/>
                      <a:pt x="68949" y="603646"/>
                      <a:pt x="70374" y="603539"/>
                    </a:cubicBezTo>
                    <a:cubicBezTo>
                      <a:pt x="71426" y="603423"/>
                      <a:pt x="72526" y="603727"/>
                      <a:pt x="73570" y="603941"/>
                    </a:cubicBezTo>
                    <a:cubicBezTo>
                      <a:pt x="73634" y="603954"/>
                      <a:pt x="73536" y="604728"/>
                      <a:pt x="73519" y="605173"/>
                    </a:cubicBezTo>
                    <a:close/>
                    <a:moveTo>
                      <a:pt x="76522" y="625123"/>
                    </a:moveTo>
                    <a:cubicBezTo>
                      <a:pt x="76360" y="625084"/>
                      <a:pt x="76287" y="624523"/>
                      <a:pt x="76167" y="624237"/>
                    </a:cubicBezTo>
                    <a:cubicBezTo>
                      <a:pt x="76557" y="624151"/>
                      <a:pt x="76946" y="624048"/>
                      <a:pt x="77348" y="623959"/>
                    </a:cubicBezTo>
                    <a:cubicBezTo>
                      <a:pt x="77460" y="624279"/>
                      <a:pt x="77584" y="624570"/>
                      <a:pt x="77699" y="624896"/>
                    </a:cubicBezTo>
                    <a:cubicBezTo>
                      <a:pt x="77306" y="624977"/>
                      <a:pt x="76903" y="625157"/>
                      <a:pt x="76522" y="625123"/>
                    </a:cubicBezTo>
                    <a:close/>
                    <a:moveTo>
                      <a:pt x="84867" y="611964"/>
                    </a:moveTo>
                    <a:cubicBezTo>
                      <a:pt x="84777" y="612140"/>
                      <a:pt x="84687" y="612311"/>
                      <a:pt x="84601" y="612499"/>
                    </a:cubicBezTo>
                    <a:cubicBezTo>
                      <a:pt x="84315" y="612615"/>
                      <a:pt x="84118" y="612786"/>
                      <a:pt x="83848" y="612919"/>
                    </a:cubicBezTo>
                    <a:cubicBezTo>
                      <a:pt x="83510" y="614078"/>
                      <a:pt x="82783" y="614848"/>
                      <a:pt x="81597" y="615182"/>
                    </a:cubicBezTo>
                    <a:cubicBezTo>
                      <a:pt x="81486" y="615460"/>
                      <a:pt x="81247" y="615584"/>
                      <a:pt x="81191" y="615914"/>
                    </a:cubicBezTo>
                    <a:lnTo>
                      <a:pt x="80412" y="616569"/>
                    </a:lnTo>
                    <a:lnTo>
                      <a:pt x="80784" y="615512"/>
                    </a:lnTo>
                    <a:cubicBezTo>
                      <a:pt x="81140" y="615512"/>
                      <a:pt x="81294" y="615268"/>
                      <a:pt x="81597" y="615182"/>
                    </a:cubicBezTo>
                    <a:cubicBezTo>
                      <a:pt x="82038" y="614117"/>
                      <a:pt x="82821" y="613419"/>
                      <a:pt x="83848" y="612919"/>
                    </a:cubicBezTo>
                    <a:cubicBezTo>
                      <a:pt x="83934" y="612619"/>
                      <a:pt x="84148" y="612422"/>
                      <a:pt x="84186" y="612071"/>
                    </a:cubicBezTo>
                    <a:cubicBezTo>
                      <a:pt x="84554" y="612071"/>
                      <a:pt x="84631" y="612011"/>
                      <a:pt x="84867" y="611964"/>
                    </a:cubicBezTo>
                    <a:cubicBezTo>
                      <a:pt x="85017" y="611661"/>
                      <a:pt x="85166" y="611374"/>
                      <a:pt x="85312" y="611096"/>
                    </a:cubicBezTo>
                    <a:cubicBezTo>
                      <a:pt x="86031" y="611575"/>
                      <a:pt x="85727" y="611832"/>
                      <a:pt x="84867" y="611964"/>
                    </a:cubicBezTo>
                    <a:close/>
                    <a:moveTo>
                      <a:pt x="108256" y="635927"/>
                    </a:moveTo>
                    <a:cubicBezTo>
                      <a:pt x="107379" y="636282"/>
                      <a:pt x="106502" y="636535"/>
                      <a:pt x="105624" y="636847"/>
                    </a:cubicBezTo>
                    <a:cubicBezTo>
                      <a:pt x="105642" y="637036"/>
                      <a:pt x="105633" y="637228"/>
                      <a:pt x="105642" y="637416"/>
                    </a:cubicBezTo>
                    <a:cubicBezTo>
                      <a:pt x="105419" y="637309"/>
                      <a:pt x="105192" y="637190"/>
                      <a:pt x="104978" y="637087"/>
                    </a:cubicBezTo>
                    <a:cubicBezTo>
                      <a:pt x="104114" y="637416"/>
                      <a:pt x="103301" y="637784"/>
                      <a:pt x="102424" y="638020"/>
                    </a:cubicBezTo>
                    <a:cubicBezTo>
                      <a:pt x="100661" y="638439"/>
                      <a:pt x="99582" y="637540"/>
                      <a:pt x="99086" y="635910"/>
                    </a:cubicBezTo>
                    <a:cubicBezTo>
                      <a:pt x="98881" y="635208"/>
                      <a:pt x="98761" y="634455"/>
                      <a:pt x="98628" y="633702"/>
                    </a:cubicBezTo>
                    <a:cubicBezTo>
                      <a:pt x="98414" y="633591"/>
                      <a:pt x="98230" y="633475"/>
                      <a:pt x="98021" y="633394"/>
                    </a:cubicBezTo>
                    <a:cubicBezTo>
                      <a:pt x="97884" y="633150"/>
                      <a:pt x="97730" y="632945"/>
                      <a:pt x="97618" y="632722"/>
                    </a:cubicBezTo>
                    <a:cubicBezTo>
                      <a:pt x="96591" y="632581"/>
                      <a:pt x="95466" y="632658"/>
                      <a:pt x="95273" y="631113"/>
                    </a:cubicBezTo>
                    <a:cubicBezTo>
                      <a:pt x="95269" y="631057"/>
                      <a:pt x="96390" y="630694"/>
                      <a:pt x="96502" y="630865"/>
                    </a:cubicBezTo>
                    <a:cubicBezTo>
                      <a:pt x="96942" y="631421"/>
                      <a:pt x="97272" y="632093"/>
                      <a:pt x="97618" y="632722"/>
                    </a:cubicBezTo>
                    <a:cubicBezTo>
                      <a:pt x="97918" y="632765"/>
                      <a:pt x="98209" y="632786"/>
                      <a:pt x="98457" y="632911"/>
                    </a:cubicBezTo>
                    <a:cubicBezTo>
                      <a:pt x="98513" y="633176"/>
                      <a:pt x="98577" y="633432"/>
                      <a:pt x="98628" y="633706"/>
                    </a:cubicBezTo>
                    <a:cubicBezTo>
                      <a:pt x="100751" y="634828"/>
                      <a:pt x="102860" y="635957"/>
                      <a:pt x="104978" y="637091"/>
                    </a:cubicBezTo>
                    <a:cubicBezTo>
                      <a:pt x="105094" y="637018"/>
                      <a:pt x="105201" y="636993"/>
                      <a:pt x="105316" y="636958"/>
                    </a:cubicBezTo>
                    <a:cubicBezTo>
                      <a:pt x="105423" y="636920"/>
                      <a:pt x="105530" y="636869"/>
                      <a:pt x="105629" y="636856"/>
                    </a:cubicBezTo>
                    <a:cubicBezTo>
                      <a:pt x="105586" y="636009"/>
                      <a:pt x="105513" y="635161"/>
                      <a:pt x="105599" y="634348"/>
                    </a:cubicBezTo>
                    <a:cubicBezTo>
                      <a:pt x="105744" y="633086"/>
                      <a:pt x="106540" y="632491"/>
                      <a:pt x="107726" y="632769"/>
                    </a:cubicBezTo>
                    <a:cubicBezTo>
                      <a:pt x="108183" y="632855"/>
                      <a:pt x="108680" y="633218"/>
                      <a:pt x="109001" y="633561"/>
                    </a:cubicBezTo>
                    <a:cubicBezTo>
                      <a:pt x="109878" y="634575"/>
                      <a:pt x="109591" y="635435"/>
                      <a:pt x="108256" y="635927"/>
                    </a:cubicBezTo>
                    <a:close/>
                    <a:moveTo>
                      <a:pt x="111667" y="622594"/>
                    </a:moveTo>
                    <a:cubicBezTo>
                      <a:pt x="110849" y="623287"/>
                      <a:pt x="109929" y="623873"/>
                      <a:pt x="109052" y="624498"/>
                    </a:cubicBezTo>
                    <a:cubicBezTo>
                      <a:pt x="108560" y="624412"/>
                      <a:pt x="108017" y="624476"/>
                      <a:pt x="107606" y="624263"/>
                    </a:cubicBezTo>
                    <a:cubicBezTo>
                      <a:pt x="106523" y="623715"/>
                      <a:pt x="107537" y="621708"/>
                      <a:pt x="109493" y="620630"/>
                    </a:cubicBezTo>
                    <a:cubicBezTo>
                      <a:pt x="110618" y="620005"/>
                      <a:pt x="111650" y="620214"/>
                      <a:pt x="112261" y="621271"/>
                    </a:cubicBezTo>
                    <a:cubicBezTo>
                      <a:pt x="112394" y="621511"/>
                      <a:pt x="112005" y="622285"/>
                      <a:pt x="111667" y="622594"/>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998" name="Freeform 997">
                <a:extLst>
                  <a:ext uri="{FF2B5EF4-FFF2-40B4-BE49-F238E27FC236}">
                    <a16:creationId xmlns:a16="http://schemas.microsoft.com/office/drawing/2014/main" id="{EB6E21F8-1AE9-1693-7018-EED2B91B3506}"/>
                  </a:ext>
                </a:extLst>
              </p:cNvPr>
              <p:cNvSpPr/>
              <p:nvPr/>
            </p:nvSpPr>
            <p:spPr>
              <a:xfrm>
                <a:off x="5252522" y="6000808"/>
                <a:ext cx="616" cy="410"/>
              </a:xfrm>
              <a:custGeom>
                <a:avLst/>
                <a:gdLst>
                  <a:gd name="connsiteX0" fmla="*/ 0 w 616"/>
                  <a:gd name="connsiteY0" fmla="*/ 411 h 410"/>
                  <a:gd name="connsiteX1" fmla="*/ 616 w 616"/>
                  <a:gd name="connsiteY1" fmla="*/ 411 h 410"/>
                  <a:gd name="connsiteX2" fmla="*/ 616 w 616"/>
                  <a:gd name="connsiteY2" fmla="*/ 81 h 410"/>
                  <a:gd name="connsiteX3" fmla="*/ 338 w 616"/>
                  <a:gd name="connsiteY3" fmla="*/ 0 h 410"/>
                  <a:gd name="connsiteX4" fmla="*/ 0 w 616"/>
                  <a:gd name="connsiteY4" fmla="*/ 411 h 4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6" h="410">
                    <a:moveTo>
                      <a:pt x="0" y="411"/>
                    </a:moveTo>
                    <a:cubicBezTo>
                      <a:pt x="201" y="411"/>
                      <a:pt x="402" y="411"/>
                      <a:pt x="616" y="411"/>
                    </a:cubicBezTo>
                    <a:cubicBezTo>
                      <a:pt x="616" y="308"/>
                      <a:pt x="616" y="197"/>
                      <a:pt x="616" y="81"/>
                    </a:cubicBezTo>
                    <a:cubicBezTo>
                      <a:pt x="518" y="56"/>
                      <a:pt x="424" y="26"/>
                      <a:pt x="338" y="0"/>
                    </a:cubicBezTo>
                    <a:cubicBezTo>
                      <a:pt x="192" y="171"/>
                      <a:pt x="115" y="261"/>
                      <a:pt x="0" y="411"/>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sp>
          <p:nvSpPr>
            <p:cNvPr id="38" name="Freeform 37">
              <a:extLst>
                <a:ext uri="{FF2B5EF4-FFF2-40B4-BE49-F238E27FC236}">
                  <a16:creationId xmlns:a16="http://schemas.microsoft.com/office/drawing/2014/main" id="{1219151A-D705-D056-95C0-0A29A590A0C0}"/>
                </a:ext>
              </a:extLst>
            </p:cNvPr>
            <p:cNvSpPr/>
            <p:nvPr/>
          </p:nvSpPr>
          <p:spPr>
            <a:xfrm>
              <a:off x="5294637" y="5389396"/>
              <a:ext cx="119621" cy="127525"/>
            </a:xfrm>
            <a:custGeom>
              <a:avLst/>
              <a:gdLst>
                <a:gd name="connsiteX0" fmla="*/ 119622 w 119621"/>
                <a:gd name="connsiteY0" fmla="*/ 70592 h 127525"/>
                <a:gd name="connsiteX1" fmla="*/ 117735 w 119621"/>
                <a:gd name="connsiteY1" fmla="*/ 68542 h 127525"/>
                <a:gd name="connsiteX2" fmla="*/ 113806 w 119621"/>
                <a:gd name="connsiteY2" fmla="*/ 66488 h 127525"/>
                <a:gd name="connsiteX3" fmla="*/ 108192 w 119621"/>
                <a:gd name="connsiteY3" fmla="*/ 70215 h 127525"/>
                <a:gd name="connsiteX4" fmla="*/ 105573 w 119621"/>
                <a:gd name="connsiteY4" fmla="*/ 69471 h 127525"/>
                <a:gd name="connsiteX5" fmla="*/ 103134 w 119621"/>
                <a:gd name="connsiteY5" fmla="*/ 62539 h 127525"/>
                <a:gd name="connsiteX6" fmla="*/ 100139 w 119621"/>
                <a:gd name="connsiteY6" fmla="*/ 51876 h 127525"/>
                <a:gd name="connsiteX7" fmla="*/ 98650 w 119621"/>
                <a:gd name="connsiteY7" fmla="*/ 45517 h 127525"/>
                <a:gd name="connsiteX8" fmla="*/ 92458 w 119621"/>
                <a:gd name="connsiteY8" fmla="*/ 41755 h 127525"/>
                <a:gd name="connsiteX9" fmla="*/ 85526 w 119621"/>
                <a:gd name="connsiteY9" fmla="*/ 44575 h 127525"/>
                <a:gd name="connsiteX10" fmla="*/ 83108 w 119621"/>
                <a:gd name="connsiteY10" fmla="*/ 43634 h 127525"/>
                <a:gd name="connsiteX11" fmla="*/ 79736 w 119621"/>
                <a:gd name="connsiteY11" fmla="*/ 43634 h 127525"/>
                <a:gd name="connsiteX12" fmla="*/ 75231 w 119621"/>
                <a:gd name="connsiteY12" fmla="*/ 43446 h 127525"/>
                <a:gd name="connsiteX13" fmla="*/ 73361 w 119621"/>
                <a:gd name="connsiteY13" fmla="*/ 42316 h 127525"/>
                <a:gd name="connsiteX14" fmla="*/ 68500 w 119621"/>
                <a:gd name="connsiteY14" fmla="*/ 43061 h 127525"/>
                <a:gd name="connsiteX15" fmla="*/ 66809 w 119621"/>
                <a:gd name="connsiteY15" fmla="*/ 40998 h 127525"/>
                <a:gd name="connsiteX16" fmla="*/ 67930 w 119621"/>
                <a:gd name="connsiteY16" fmla="*/ 37083 h 127525"/>
                <a:gd name="connsiteX17" fmla="*/ 67558 w 119621"/>
                <a:gd name="connsiteY17" fmla="*/ 30904 h 127525"/>
                <a:gd name="connsiteX18" fmla="*/ 67558 w 119621"/>
                <a:gd name="connsiteY18" fmla="*/ 24344 h 127525"/>
                <a:gd name="connsiteX19" fmla="*/ 65868 w 119621"/>
                <a:gd name="connsiteY19" fmla="*/ 19842 h 127525"/>
                <a:gd name="connsiteX20" fmla="*/ 65307 w 119621"/>
                <a:gd name="connsiteY20" fmla="*/ 16295 h 127525"/>
                <a:gd name="connsiteX21" fmla="*/ 61940 w 119621"/>
                <a:gd name="connsiteY21" fmla="*/ 13663 h 127525"/>
                <a:gd name="connsiteX22" fmla="*/ 62868 w 119621"/>
                <a:gd name="connsiteY22" fmla="*/ 11237 h 127525"/>
                <a:gd name="connsiteX23" fmla="*/ 61756 w 119621"/>
                <a:gd name="connsiteY23" fmla="*/ 9192 h 127525"/>
                <a:gd name="connsiteX24" fmla="*/ 57438 w 119621"/>
                <a:gd name="connsiteY24" fmla="*/ 7300 h 127525"/>
                <a:gd name="connsiteX25" fmla="*/ 48452 w 119621"/>
                <a:gd name="connsiteY25" fmla="*/ 578 h 127525"/>
                <a:gd name="connsiteX26" fmla="*/ 32149 w 119621"/>
                <a:gd name="connsiteY26" fmla="*/ 0 h 127525"/>
                <a:gd name="connsiteX27" fmla="*/ 13047 w 119621"/>
                <a:gd name="connsiteY27" fmla="*/ 5327 h 127525"/>
                <a:gd name="connsiteX28" fmla="*/ 9684 w 119621"/>
                <a:gd name="connsiteY28" fmla="*/ 7300 h 127525"/>
                <a:gd name="connsiteX29" fmla="*/ 8845 w 119621"/>
                <a:gd name="connsiteY29" fmla="*/ 12636 h 127525"/>
                <a:gd name="connsiteX30" fmla="*/ 3222 w 119621"/>
                <a:gd name="connsiteY30" fmla="*/ 21635 h 127525"/>
                <a:gd name="connsiteX31" fmla="*/ 5182 w 119621"/>
                <a:gd name="connsiteY31" fmla="*/ 25846 h 127525"/>
                <a:gd name="connsiteX32" fmla="*/ 4630 w 119621"/>
                <a:gd name="connsiteY32" fmla="*/ 30904 h 127525"/>
                <a:gd name="connsiteX33" fmla="*/ 1545 w 119621"/>
                <a:gd name="connsiteY33" fmla="*/ 39595 h 127525"/>
                <a:gd name="connsiteX34" fmla="*/ 0 w 119621"/>
                <a:gd name="connsiteY34" fmla="*/ 43694 h 127525"/>
                <a:gd name="connsiteX35" fmla="*/ 2756 w 119621"/>
                <a:gd name="connsiteY35" fmla="*/ 47571 h 127525"/>
                <a:gd name="connsiteX36" fmla="*/ 6312 w 119621"/>
                <a:gd name="connsiteY36" fmla="*/ 48495 h 127525"/>
                <a:gd name="connsiteX37" fmla="*/ 8939 w 119621"/>
                <a:gd name="connsiteY37" fmla="*/ 54486 h 127525"/>
                <a:gd name="connsiteX38" fmla="*/ 18486 w 119621"/>
                <a:gd name="connsiteY38" fmla="*/ 63669 h 127525"/>
                <a:gd name="connsiteX39" fmla="*/ 21297 w 119621"/>
                <a:gd name="connsiteY39" fmla="*/ 63669 h 127525"/>
                <a:gd name="connsiteX40" fmla="*/ 25033 w 119621"/>
                <a:gd name="connsiteY40" fmla="*/ 67229 h 127525"/>
                <a:gd name="connsiteX41" fmla="*/ 27467 w 119621"/>
                <a:gd name="connsiteY41" fmla="*/ 70780 h 127525"/>
                <a:gd name="connsiteX42" fmla="*/ 35337 w 119621"/>
                <a:gd name="connsiteY42" fmla="*/ 72462 h 127525"/>
                <a:gd name="connsiteX43" fmla="*/ 40570 w 119621"/>
                <a:gd name="connsiteY43" fmla="*/ 75462 h 127525"/>
                <a:gd name="connsiteX44" fmla="*/ 44135 w 119621"/>
                <a:gd name="connsiteY44" fmla="*/ 75462 h 127525"/>
                <a:gd name="connsiteX45" fmla="*/ 50121 w 119621"/>
                <a:gd name="connsiteY45" fmla="*/ 81277 h 127525"/>
                <a:gd name="connsiteX46" fmla="*/ 56677 w 119621"/>
                <a:gd name="connsiteY46" fmla="*/ 84628 h 127525"/>
                <a:gd name="connsiteX47" fmla="*/ 65295 w 119621"/>
                <a:gd name="connsiteY47" fmla="*/ 85762 h 127525"/>
                <a:gd name="connsiteX48" fmla="*/ 72967 w 119621"/>
                <a:gd name="connsiteY48" fmla="*/ 93258 h 127525"/>
                <a:gd name="connsiteX49" fmla="*/ 74097 w 119621"/>
                <a:gd name="connsiteY49" fmla="*/ 96442 h 127525"/>
                <a:gd name="connsiteX50" fmla="*/ 72792 w 119621"/>
                <a:gd name="connsiteY50" fmla="*/ 100554 h 127525"/>
                <a:gd name="connsiteX51" fmla="*/ 70913 w 119621"/>
                <a:gd name="connsiteY51" fmla="*/ 103010 h 127525"/>
                <a:gd name="connsiteX52" fmla="*/ 68294 w 119621"/>
                <a:gd name="connsiteY52" fmla="*/ 104684 h 127525"/>
                <a:gd name="connsiteX53" fmla="*/ 67361 w 119621"/>
                <a:gd name="connsiteY53" fmla="*/ 107307 h 127525"/>
                <a:gd name="connsiteX54" fmla="*/ 68662 w 119621"/>
                <a:gd name="connsiteY54" fmla="*/ 109724 h 127525"/>
                <a:gd name="connsiteX55" fmla="*/ 66416 w 119621"/>
                <a:gd name="connsiteY55" fmla="*/ 114971 h 127525"/>
                <a:gd name="connsiteX56" fmla="*/ 61734 w 119621"/>
                <a:gd name="connsiteY56" fmla="*/ 120413 h 127525"/>
                <a:gd name="connsiteX57" fmla="*/ 60797 w 119621"/>
                <a:gd name="connsiteY57" fmla="*/ 123024 h 127525"/>
                <a:gd name="connsiteX58" fmla="*/ 73160 w 119621"/>
                <a:gd name="connsiteY58" fmla="*/ 121539 h 127525"/>
                <a:gd name="connsiteX59" fmla="*/ 81778 w 119621"/>
                <a:gd name="connsiteY59" fmla="*/ 123777 h 127525"/>
                <a:gd name="connsiteX60" fmla="*/ 87957 w 119621"/>
                <a:gd name="connsiteY60" fmla="*/ 127525 h 127525"/>
                <a:gd name="connsiteX61" fmla="*/ 91337 w 119621"/>
                <a:gd name="connsiteY61" fmla="*/ 126396 h 127525"/>
                <a:gd name="connsiteX62" fmla="*/ 92445 w 119621"/>
                <a:gd name="connsiteY62" fmla="*/ 126396 h 127525"/>
                <a:gd name="connsiteX63" fmla="*/ 94512 w 119621"/>
                <a:gd name="connsiteY63" fmla="*/ 127341 h 127525"/>
                <a:gd name="connsiteX64" fmla="*/ 96759 w 119621"/>
                <a:gd name="connsiteY64" fmla="*/ 123978 h 127525"/>
                <a:gd name="connsiteX65" fmla="*/ 98445 w 119621"/>
                <a:gd name="connsiteY65" fmla="*/ 123212 h 127525"/>
                <a:gd name="connsiteX66" fmla="*/ 101444 w 119621"/>
                <a:gd name="connsiteY66" fmla="*/ 124342 h 127525"/>
                <a:gd name="connsiteX67" fmla="*/ 104251 w 119621"/>
                <a:gd name="connsiteY67" fmla="*/ 119840 h 127525"/>
                <a:gd name="connsiteX68" fmla="*/ 105180 w 119621"/>
                <a:gd name="connsiteY68" fmla="*/ 117037 h 127525"/>
                <a:gd name="connsiteX69" fmla="*/ 111744 w 119621"/>
                <a:gd name="connsiteY69" fmla="*/ 112916 h 127525"/>
                <a:gd name="connsiteX70" fmla="*/ 113426 w 119621"/>
                <a:gd name="connsiteY70" fmla="*/ 108415 h 127525"/>
                <a:gd name="connsiteX71" fmla="*/ 116798 w 119621"/>
                <a:gd name="connsiteY71" fmla="*/ 104872 h 127525"/>
                <a:gd name="connsiteX72" fmla="*/ 117551 w 119621"/>
                <a:gd name="connsiteY72" fmla="*/ 100366 h 127525"/>
                <a:gd name="connsiteX73" fmla="*/ 117371 w 119621"/>
                <a:gd name="connsiteY73" fmla="*/ 98145 h 127525"/>
                <a:gd name="connsiteX74" fmla="*/ 116798 w 119621"/>
                <a:gd name="connsiteY74" fmla="*/ 93810 h 127525"/>
                <a:gd name="connsiteX75" fmla="*/ 117730 w 119621"/>
                <a:gd name="connsiteY75" fmla="*/ 93070 h 127525"/>
                <a:gd name="connsiteX76" fmla="*/ 118860 w 119621"/>
                <a:gd name="connsiteY76" fmla="*/ 86331 h 127525"/>
                <a:gd name="connsiteX77" fmla="*/ 118115 w 119621"/>
                <a:gd name="connsiteY77" fmla="*/ 82582 h 127525"/>
                <a:gd name="connsiteX78" fmla="*/ 119048 w 119621"/>
                <a:gd name="connsiteY78" fmla="*/ 77152 h 127525"/>
                <a:gd name="connsiteX79" fmla="*/ 119622 w 119621"/>
                <a:gd name="connsiteY79" fmla="*/ 70592 h 127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119621" h="127525">
                  <a:moveTo>
                    <a:pt x="119622" y="70592"/>
                  </a:moveTo>
                  <a:lnTo>
                    <a:pt x="117735" y="68542"/>
                  </a:lnTo>
                  <a:lnTo>
                    <a:pt x="113806" y="66488"/>
                  </a:lnTo>
                  <a:lnTo>
                    <a:pt x="108192" y="70215"/>
                  </a:lnTo>
                  <a:lnTo>
                    <a:pt x="105573" y="69471"/>
                  </a:lnTo>
                  <a:lnTo>
                    <a:pt x="103134" y="62539"/>
                  </a:lnTo>
                  <a:lnTo>
                    <a:pt x="100139" y="51876"/>
                  </a:lnTo>
                  <a:lnTo>
                    <a:pt x="98650" y="45517"/>
                  </a:lnTo>
                  <a:cubicBezTo>
                    <a:pt x="96211" y="45517"/>
                    <a:pt x="92458" y="41755"/>
                    <a:pt x="92458" y="41755"/>
                  </a:cubicBezTo>
                  <a:lnTo>
                    <a:pt x="85526" y="44575"/>
                  </a:lnTo>
                  <a:lnTo>
                    <a:pt x="83108" y="43634"/>
                  </a:lnTo>
                  <a:lnTo>
                    <a:pt x="79736" y="43634"/>
                  </a:lnTo>
                  <a:lnTo>
                    <a:pt x="75231" y="43446"/>
                  </a:lnTo>
                  <a:lnTo>
                    <a:pt x="73361" y="42316"/>
                  </a:lnTo>
                  <a:lnTo>
                    <a:pt x="68500" y="43061"/>
                  </a:lnTo>
                  <a:lnTo>
                    <a:pt x="66809" y="40998"/>
                  </a:lnTo>
                  <a:lnTo>
                    <a:pt x="67930" y="37083"/>
                  </a:lnTo>
                  <a:lnTo>
                    <a:pt x="67558" y="30904"/>
                  </a:lnTo>
                  <a:lnTo>
                    <a:pt x="67558" y="24344"/>
                  </a:lnTo>
                  <a:lnTo>
                    <a:pt x="65868" y="19842"/>
                  </a:lnTo>
                  <a:lnTo>
                    <a:pt x="65307" y="16295"/>
                  </a:lnTo>
                  <a:lnTo>
                    <a:pt x="61940" y="13663"/>
                  </a:lnTo>
                  <a:lnTo>
                    <a:pt x="62868" y="11237"/>
                  </a:lnTo>
                  <a:lnTo>
                    <a:pt x="61756" y="9192"/>
                  </a:lnTo>
                  <a:lnTo>
                    <a:pt x="57438" y="7300"/>
                  </a:lnTo>
                  <a:lnTo>
                    <a:pt x="48452" y="578"/>
                  </a:lnTo>
                  <a:lnTo>
                    <a:pt x="32149" y="0"/>
                  </a:lnTo>
                  <a:lnTo>
                    <a:pt x="13047" y="5327"/>
                  </a:lnTo>
                  <a:lnTo>
                    <a:pt x="9684" y="7300"/>
                  </a:lnTo>
                  <a:lnTo>
                    <a:pt x="8845" y="12636"/>
                  </a:lnTo>
                  <a:lnTo>
                    <a:pt x="3222" y="21635"/>
                  </a:lnTo>
                  <a:lnTo>
                    <a:pt x="5182" y="25846"/>
                  </a:lnTo>
                  <a:lnTo>
                    <a:pt x="4630" y="30904"/>
                  </a:lnTo>
                  <a:lnTo>
                    <a:pt x="1545" y="39595"/>
                  </a:lnTo>
                  <a:lnTo>
                    <a:pt x="0" y="43694"/>
                  </a:lnTo>
                  <a:lnTo>
                    <a:pt x="2756" y="47571"/>
                  </a:lnTo>
                  <a:lnTo>
                    <a:pt x="6312" y="48495"/>
                  </a:lnTo>
                  <a:lnTo>
                    <a:pt x="8939" y="54486"/>
                  </a:lnTo>
                  <a:lnTo>
                    <a:pt x="18486" y="63669"/>
                  </a:lnTo>
                  <a:lnTo>
                    <a:pt x="21297" y="63669"/>
                  </a:lnTo>
                  <a:lnTo>
                    <a:pt x="25033" y="67229"/>
                  </a:lnTo>
                  <a:lnTo>
                    <a:pt x="27467" y="70780"/>
                  </a:lnTo>
                  <a:lnTo>
                    <a:pt x="35337" y="72462"/>
                  </a:lnTo>
                  <a:lnTo>
                    <a:pt x="40570" y="75462"/>
                  </a:lnTo>
                  <a:lnTo>
                    <a:pt x="44135" y="75462"/>
                  </a:lnTo>
                  <a:lnTo>
                    <a:pt x="50121" y="81277"/>
                  </a:lnTo>
                  <a:lnTo>
                    <a:pt x="56677" y="84628"/>
                  </a:lnTo>
                  <a:lnTo>
                    <a:pt x="65295" y="85762"/>
                  </a:lnTo>
                  <a:lnTo>
                    <a:pt x="72967" y="93258"/>
                  </a:lnTo>
                  <a:lnTo>
                    <a:pt x="74097" y="96442"/>
                  </a:lnTo>
                  <a:lnTo>
                    <a:pt x="72792" y="100554"/>
                  </a:lnTo>
                  <a:lnTo>
                    <a:pt x="70913" y="103010"/>
                  </a:lnTo>
                  <a:lnTo>
                    <a:pt x="68294" y="104684"/>
                  </a:lnTo>
                  <a:lnTo>
                    <a:pt x="67361" y="107307"/>
                  </a:lnTo>
                  <a:lnTo>
                    <a:pt x="68662" y="109724"/>
                  </a:lnTo>
                  <a:lnTo>
                    <a:pt x="66416" y="114971"/>
                  </a:lnTo>
                  <a:lnTo>
                    <a:pt x="61734" y="120413"/>
                  </a:lnTo>
                  <a:lnTo>
                    <a:pt x="60797" y="123024"/>
                  </a:lnTo>
                  <a:lnTo>
                    <a:pt x="73160" y="121539"/>
                  </a:lnTo>
                  <a:lnTo>
                    <a:pt x="81778" y="123777"/>
                  </a:lnTo>
                  <a:lnTo>
                    <a:pt x="87957" y="127525"/>
                  </a:lnTo>
                  <a:lnTo>
                    <a:pt x="91337" y="126396"/>
                  </a:lnTo>
                  <a:lnTo>
                    <a:pt x="92445" y="126396"/>
                  </a:lnTo>
                  <a:lnTo>
                    <a:pt x="94512" y="127341"/>
                  </a:lnTo>
                  <a:lnTo>
                    <a:pt x="96759" y="123978"/>
                  </a:lnTo>
                  <a:lnTo>
                    <a:pt x="98445" y="123212"/>
                  </a:lnTo>
                  <a:lnTo>
                    <a:pt x="101444" y="124342"/>
                  </a:lnTo>
                  <a:lnTo>
                    <a:pt x="104251" y="119840"/>
                  </a:lnTo>
                  <a:lnTo>
                    <a:pt x="105180" y="117037"/>
                  </a:lnTo>
                  <a:lnTo>
                    <a:pt x="111744" y="112916"/>
                  </a:lnTo>
                  <a:lnTo>
                    <a:pt x="113426" y="108415"/>
                  </a:lnTo>
                  <a:lnTo>
                    <a:pt x="116798" y="104872"/>
                  </a:lnTo>
                  <a:lnTo>
                    <a:pt x="117551" y="100366"/>
                  </a:lnTo>
                  <a:lnTo>
                    <a:pt x="117371" y="98145"/>
                  </a:lnTo>
                  <a:lnTo>
                    <a:pt x="116798" y="93810"/>
                  </a:lnTo>
                  <a:lnTo>
                    <a:pt x="117730" y="93070"/>
                  </a:lnTo>
                  <a:lnTo>
                    <a:pt x="118860" y="86331"/>
                  </a:lnTo>
                  <a:lnTo>
                    <a:pt x="118115" y="82582"/>
                  </a:lnTo>
                  <a:lnTo>
                    <a:pt x="119048" y="77152"/>
                  </a:lnTo>
                  <a:lnTo>
                    <a:pt x="119622" y="70592"/>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nvGrpSpPr>
            <p:cNvPr id="39" name="Graphic 2398">
              <a:extLst>
                <a:ext uri="{FF2B5EF4-FFF2-40B4-BE49-F238E27FC236}">
                  <a16:creationId xmlns:a16="http://schemas.microsoft.com/office/drawing/2014/main" id="{09CBA260-FC44-A252-DD7A-CB3102E3D302}"/>
                </a:ext>
              </a:extLst>
            </p:cNvPr>
            <p:cNvGrpSpPr/>
            <p:nvPr/>
          </p:nvGrpSpPr>
          <p:grpSpPr>
            <a:xfrm>
              <a:off x="5125600" y="5033458"/>
              <a:ext cx="553526" cy="1038181"/>
              <a:chOff x="5125600" y="5033458"/>
              <a:chExt cx="553526" cy="1038181"/>
            </a:xfrm>
            <a:grpFill/>
          </p:grpSpPr>
          <p:sp>
            <p:nvSpPr>
              <p:cNvPr id="980" name="Freeform 979">
                <a:extLst>
                  <a:ext uri="{FF2B5EF4-FFF2-40B4-BE49-F238E27FC236}">
                    <a16:creationId xmlns:a16="http://schemas.microsoft.com/office/drawing/2014/main" id="{D749E45D-0E30-196B-DBA4-512CE3605D93}"/>
                  </a:ext>
                </a:extLst>
              </p:cNvPr>
              <p:cNvSpPr/>
              <p:nvPr/>
            </p:nvSpPr>
            <p:spPr>
              <a:xfrm>
                <a:off x="5462047" y="5104445"/>
                <a:ext cx="6191" cy="3139"/>
              </a:xfrm>
              <a:custGeom>
                <a:avLst/>
                <a:gdLst>
                  <a:gd name="connsiteX0" fmla="*/ 6192 w 6191"/>
                  <a:gd name="connsiteY0" fmla="*/ 3075 h 3139"/>
                  <a:gd name="connsiteX1" fmla="*/ 0 w 6191"/>
                  <a:gd name="connsiteY1" fmla="*/ 7 h 3139"/>
                  <a:gd name="connsiteX2" fmla="*/ 6192 w 6191"/>
                  <a:gd name="connsiteY2" fmla="*/ 3075 h 3139"/>
                </a:gdLst>
                <a:ahLst/>
                <a:cxnLst>
                  <a:cxn ang="0">
                    <a:pos x="connsiteX0" y="connsiteY0"/>
                  </a:cxn>
                  <a:cxn ang="0">
                    <a:pos x="connsiteX1" y="connsiteY1"/>
                  </a:cxn>
                  <a:cxn ang="0">
                    <a:pos x="connsiteX2" y="connsiteY2"/>
                  </a:cxn>
                </a:cxnLst>
                <a:rect l="l" t="t" r="r" b="b"/>
                <a:pathLst>
                  <a:path w="6191" h="3139">
                    <a:moveTo>
                      <a:pt x="6192" y="3075"/>
                    </a:moveTo>
                    <a:cubicBezTo>
                      <a:pt x="4900" y="508"/>
                      <a:pt x="2610" y="-74"/>
                      <a:pt x="0" y="7"/>
                    </a:cubicBezTo>
                    <a:cubicBezTo>
                      <a:pt x="1091" y="3028"/>
                      <a:pt x="3505" y="3311"/>
                      <a:pt x="6192" y="3075"/>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981" name="Freeform 980">
                <a:extLst>
                  <a:ext uri="{FF2B5EF4-FFF2-40B4-BE49-F238E27FC236}">
                    <a16:creationId xmlns:a16="http://schemas.microsoft.com/office/drawing/2014/main" id="{0F62E2C5-7381-BB4F-1505-066AC1A8A1FD}"/>
                  </a:ext>
                </a:extLst>
              </p:cNvPr>
              <p:cNvSpPr/>
              <p:nvPr/>
            </p:nvSpPr>
            <p:spPr>
              <a:xfrm>
                <a:off x="5468235" y="5107499"/>
                <a:ext cx="573" cy="522"/>
              </a:xfrm>
              <a:custGeom>
                <a:avLst/>
                <a:gdLst>
                  <a:gd name="connsiteX0" fmla="*/ 471 w 573"/>
                  <a:gd name="connsiteY0" fmla="*/ 522 h 522"/>
                  <a:gd name="connsiteX1" fmla="*/ 573 w 573"/>
                  <a:gd name="connsiteY1" fmla="*/ 0 h 522"/>
                  <a:gd name="connsiteX2" fmla="*/ 0 w 573"/>
                  <a:gd name="connsiteY2" fmla="*/ 21 h 522"/>
                  <a:gd name="connsiteX3" fmla="*/ 278 w 573"/>
                  <a:gd name="connsiteY3" fmla="*/ 458 h 522"/>
                  <a:gd name="connsiteX4" fmla="*/ 471 w 573"/>
                  <a:gd name="connsiteY4" fmla="*/ 522 h 5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3" h="522">
                    <a:moveTo>
                      <a:pt x="471" y="522"/>
                    </a:moveTo>
                    <a:cubicBezTo>
                      <a:pt x="509" y="338"/>
                      <a:pt x="539" y="171"/>
                      <a:pt x="573" y="0"/>
                    </a:cubicBezTo>
                    <a:cubicBezTo>
                      <a:pt x="385" y="21"/>
                      <a:pt x="193" y="21"/>
                      <a:pt x="0" y="21"/>
                    </a:cubicBezTo>
                    <a:cubicBezTo>
                      <a:pt x="81" y="188"/>
                      <a:pt x="205" y="278"/>
                      <a:pt x="278" y="458"/>
                    </a:cubicBezTo>
                    <a:cubicBezTo>
                      <a:pt x="351" y="484"/>
                      <a:pt x="407" y="501"/>
                      <a:pt x="471" y="522"/>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982" name="Freeform 981">
                <a:extLst>
                  <a:ext uri="{FF2B5EF4-FFF2-40B4-BE49-F238E27FC236}">
                    <a16:creationId xmlns:a16="http://schemas.microsoft.com/office/drawing/2014/main" id="{DB336683-9674-7963-7BB3-DA5E16E40516}"/>
                  </a:ext>
                </a:extLst>
              </p:cNvPr>
              <p:cNvSpPr/>
              <p:nvPr/>
            </p:nvSpPr>
            <p:spPr>
              <a:xfrm>
                <a:off x="5385939" y="5037985"/>
                <a:ext cx="1489" cy="278"/>
              </a:xfrm>
              <a:custGeom>
                <a:avLst/>
                <a:gdLst>
                  <a:gd name="connsiteX0" fmla="*/ 1489 w 1489"/>
                  <a:gd name="connsiteY0" fmla="*/ 163 h 278"/>
                  <a:gd name="connsiteX1" fmla="*/ 0 w 1489"/>
                  <a:gd name="connsiteY1" fmla="*/ 0 h 278"/>
                  <a:gd name="connsiteX2" fmla="*/ 1489 w 1489"/>
                  <a:gd name="connsiteY2" fmla="*/ 163 h 278"/>
                </a:gdLst>
                <a:ahLst/>
                <a:cxnLst>
                  <a:cxn ang="0">
                    <a:pos x="connsiteX0" y="connsiteY0"/>
                  </a:cxn>
                  <a:cxn ang="0">
                    <a:pos x="connsiteX1" y="connsiteY1"/>
                  </a:cxn>
                  <a:cxn ang="0">
                    <a:pos x="connsiteX2" y="connsiteY2"/>
                  </a:cxn>
                </a:cxnLst>
                <a:rect l="l" t="t" r="r" b="b"/>
                <a:pathLst>
                  <a:path w="1489" h="278">
                    <a:moveTo>
                      <a:pt x="1489" y="163"/>
                    </a:moveTo>
                    <a:cubicBezTo>
                      <a:pt x="1065" y="330"/>
                      <a:pt x="565" y="312"/>
                      <a:pt x="0" y="0"/>
                    </a:cubicBezTo>
                    <a:cubicBezTo>
                      <a:pt x="565" y="312"/>
                      <a:pt x="1065" y="355"/>
                      <a:pt x="1489" y="163"/>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983" name="Freeform 982">
                <a:extLst>
                  <a:ext uri="{FF2B5EF4-FFF2-40B4-BE49-F238E27FC236}">
                    <a16:creationId xmlns:a16="http://schemas.microsoft.com/office/drawing/2014/main" id="{04651856-7CE2-90EE-3B5B-FF91C45A594F}"/>
                  </a:ext>
                </a:extLst>
              </p:cNvPr>
              <p:cNvSpPr/>
              <p:nvPr/>
            </p:nvSpPr>
            <p:spPr>
              <a:xfrm>
                <a:off x="5436762" y="5040903"/>
                <a:ext cx="607" cy="590"/>
              </a:xfrm>
              <a:custGeom>
                <a:avLst/>
                <a:gdLst>
                  <a:gd name="connsiteX0" fmla="*/ 608 w 607"/>
                  <a:gd name="connsiteY0" fmla="*/ 591 h 590"/>
                  <a:gd name="connsiteX1" fmla="*/ 4 w 607"/>
                  <a:gd name="connsiteY1" fmla="*/ 0 h 590"/>
                  <a:gd name="connsiteX2" fmla="*/ 0 w 607"/>
                  <a:gd name="connsiteY2" fmla="*/ 26 h 590"/>
                  <a:gd name="connsiteX3" fmla="*/ 608 w 607"/>
                  <a:gd name="connsiteY3" fmla="*/ 591 h 590"/>
                </a:gdLst>
                <a:ahLst/>
                <a:cxnLst>
                  <a:cxn ang="0">
                    <a:pos x="connsiteX0" y="connsiteY0"/>
                  </a:cxn>
                  <a:cxn ang="0">
                    <a:pos x="connsiteX1" y="connsiteY1"/>
                  </a:cxn>
                  <a:cxn ang="0">
                    <a:pos x="connsiteX2" y="connsiteY2"/>
                  </a:cxn>
                  <a:cxn ang="0">
                    <a:pos x="connsiteX3" y="connsiteY3"/>
                  </a:cxn>
                </a:cxnLst>
                <a:rect l="l" t="t" r="r" b="b"/>
                <a:pathLst>
                  <a:path w="607" h="590">
                    <a:moveTo>
                      <a:pt x="608" y="591"/>
                    </a:moveTo>
                    <a:cubicBezTo>
                      <a:pt x="411" y="394"/>
                      <a:pt x="210" y="192"/>
                      <a:pt x="4" y="0"/>
                    </a:cubicBezTo>
                    <a:lnTo>
                      <a:pt x="0" y="26"/>
                    </a:lnTo>
                    <a:cubicBezTo>
                      <a:pt x="205" y="206"/>
                      <a:pt x="398" y="394"/>
                      <a:pt x="608" y="591"/>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984" name="Freeform 983">
                <a:extLst>
                  <a:ext uri="{FF2B5EF4-FFF2-40B4-BE49-F238E27FC236}">
                    <a16:creationId xmlns:a16="http://schemas.microsoft.com/office/drawing/2014/main" id="{17EA4213-CC28-DA9F-1373-C2BBBD7CE0DA}"/>
                  </a:ext>
                </a:extLst>
              </p:cNvPr>
              <p:cNvSpPr/>
              <p:nvPr/>
            </p:nvSpPr>
            <p:spPr>
              <a:xfrm>
                <a:off x="5385871" y="5037861"/>
                <a:ext cx="68" cy="124"/>
              </a:xfrm>
              <a:custGeom>
                <a:avLst/>
                <a:gdLst>
                  <a:gd name="connsiteX0" fmla="*/ 0 w 68"/>
                  <a:gd name="connsiteY0" fmla="*/ 0 h 124"/>
                  <a:gd name="connsiteX1" fmla="*/ 0 w 68"/>
                  <a:gd name="connsiteY1" fmla="*/ 0 h 124"/>
                  <a:gd name="connsiteX2" fmla="*/ 68 w 68"/>
                  <a:gd name="connsiteY2" fmla="*/ 124 h 124"/>
                  <a:gd name="connsiteX3" fmla="*/ 0 w 68"/>
                  <a:gd name="connsiteY3" fmla="*/ 0 h 124"/>
                </a:gdLst>
                <a:ahLst/>
                <a:cxnLst>
                  <a:cxn ang="0">
                    <a:pos x="connsiteX0" y="connsiteY0"/>
                  </a:cxn>
                  <a:cxn ang="0">
                    <a:pos x="connsiteX1" y="connsiteY1"/>
                  </a:cxn>
                  <a:cxn ang="0">
                    <a:pos x="connsiteX2" y="connsiteY2"/>
                  </a:cxn>
                  <a:cxn ang="0">
                    <a:pos x="connsiteX3" y="connsiteY3"/>
                  </a:cxn>
                </a:cxnLst>
                <a:rect l="l" t="t" r="r" b="b"/>
                <a:pathLst>
                  <a:path w="68" h="124">
                    <a:moveTo>
                      <a:pt x="0" y="0"/>
                    </a:moveTo>
                    <a:lnTo>
                      <a:pt x="0" y="0"/>
                    </a:lnTo>
                    <a:cubicBezTo>
                      <a:pt x="30" y="21"/>
                      <a:pt x="30" y="103"/>
                      <a:pt x="68" y="124"/>
                    </a:cubicBezTo>
                    <a:cubicBezTo>
                      <a:pt x="34" y="103"/>
                      <a:pt x="34" y="21"/>
                      <a:pt x="0" y="0"/>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985" name="Freeform 984">
                <a:extLst>
                  <a:ext uri="{FF2B5EF4-FFF2-40B4-BE49-F238E27FC236}">
                    <a16:creationId xmlns:a16="http://schemas.microsoft.com/office/drawing/2014/main" id="{DC3AA19F-F29F-3CBF-ECA5-78AD4B9BD4F0}"/>
                  </a:ext>
                </a:extLst>
              </p:cNvPr>
              <p:cNvSpPr/>
              <p:nvPr/>
            </p:nvSpPr>
            <p:spPr>
              <a:xfrm>
                <a:off x="5125600" y="5033458"/>
                <a:ext cx="553526" cy="581060"/>
              </a:xfrm>
              <a:custGeom>
                <a:avLst/>
                <a:gdLst>
                  <a:gd name="connsiteX0" fmla="*/ 552965 w 553526"/>
                  <a:gd name="connsiteY0" fmla="*/ 175849 h 581060"/>
                  <a:gd name="connsiteX1" fmla="*/ 544822 w 553526"/>
                  <a:gd name="connsiteY1" fmla="*/ 153388 h 581060"/>
                  <a:gd name="connsiteX2" fmla="*/ 541214 w 553526"/>
                  <a:gd name="connsiteY2" fmla="*/ 149978 h 581060"/>
                  <a:gd name="connsiteX3" fmla="*/ 533075 w 553526"/>
                  <a:gd name="connsiteY3" fmla="*/ 147885 h 581060"/>
                  <a:gd name="connsiteX4" fmla="*/ 520572 w 553526"/>
                  <a:gd name="connsiteY4" fmla="*/ 143606 h 581060"/>
                  <a:gd name="connsiteX5" fmla="*/ 506802 w 553526"/>
                  <a:gd name="connsiteY5" fmla="*/ 133700 h 581060"/>
                  <a:gd name="connsiteX6" fmla="*/ 485180 w 553526"/>
                  <a:gd name="connsiteY6" fmla="*/ 117542 h 581060"/>
                  <a:gd name="connsiteX7" fmla="*/ 473720 w 553526"/>
                  <a:gd name="connsiteY7" fmla="*/ 114667 h 581060"/>
                  <a:gd name="connsiteX8" fmla="*/ 433283 w 553526"/>
                  <a:gd name="connsiteY8" fmla="*/ 109219 h 581060"/>
                  <a:gd name="connsiteX9" fmla="*/ 428345 w 553526"/>
                  <a:gd name="connsiteY9" fmla="*/ 109711 h 581060"/>
                  <a:gd name="connsiteX10" fmla="*/ 422226 w 553526"/>
                  <a:gd name="connsiteY10" fmla="*/ 112737 h 581060"/>
                  <a:gd name="connsiteX11" fmla="*/ 418328 w 553526"/>
                  <a:gd name="connsiteY11" fmla="*/ 110696 h 581060"/>
                  <a:gd name="connsiteX12" fmla="*/ 415302 w 553526"/>
                  <a:gd name="connsiteY12" fmla="*/ 102719 h 581060"/>
                  <a:gd name="connsiteX13" fmla="*/ 410377 w 553526"/>
                  <a:gd name="connsiteY13" fmla="*/ 98449 h 581060"/>
                  <a:gd name="connsiteX14" fmla="*/ 389893 w 553526"/>
                  <a:gd name="connsiteY14" fmla="*/ 90468 h 581060"/>
                  <a:gd name="connsiteX15" fmla="*/ 373440 w 553526"/>
                  <a:gd name="connsiteY15" fmla="*/ 86258 h 581060"/>
                  <a:gd name="connsiteX16" fmla="*/ 361972 w 553526"/>
                  <a:gd name="connsiteY16" fmla="*/ 91683 h 581060"/>
                  <a:gd name="connsiteX17" fmla="*/ 360646 w 553526"/>
                  <a:gd name="connsiteY17" fmla="*/ 92548 h 581060"/>
                  <a:gd name="connsiteX18" fmla="*/ 359529 w 553526"/>
                  <a:gd name="connsiteY18" fmla="*/ 90237 h 581060"/>
                  <a:gd name="connsiteX19" fmla="*/ 360290 w 553526"/>
                  <a:gd name="connsiteY19" fmla="*/ 86930 h 581060"/>
                  <a:gd name="connsiteX20" fmla="*/ 355862 w 553526"/>
                  <a:gd name="connsiteY20" fmla="*/ 78709 h 581060"/>
                  <a:gd name="connsiteX21" fmla="*/ 343114 w 553526"/>
                  <a:gd name="connsiteY21" fmla="*/ 74567 h 581060"/>
                  <a:gd name="connsiteX22" fmla="*/ 342498 w 553526"/>
                  <a:gd name="connsiteY22" fmla="*/ 77473 h 581060"/>
                  <a:gd name="connsiteX23" fmla="*/ 342776 w 553526"/>
                  <a:gd name="connsiteY23" fmla="*/ 77499 h 581060"/>
                  <a:gd name="connsiteX24" fmla="*/ 343294 w 553526"/>
                  <a:gd name="connsiteY24" fmla="*/ 78063 h 581060"/>
                  <a:gd name="connsiteX25" fmla="*/ 342417 w 553526"/>
                  <a:gd name="connsiteY25" fmla="*/ 77781 h 581060"/>
                  <a:gd name="connsiteX26" fmla="*/ 342498 w 553526"/>
                  <a:gd name="connsiteY26" fmla="*/ 77473 h 581060"/>
                  <a:gd name="connsiteX27" fmla="*/ 329263 w 553526"/>
                  <a:gd name="connsiteY27" fmla="*/ 80601 h 581060"/>
                  <a:gd name="connsiteX28" fmla="*/ 322836 w 553526"/>
                  <a:gd name="connsiteY28" fmla="*/ 77464 h 581060"/>
                  <a:gd name="connsiteX29" fmla="*/ 335921 w 553526"/>
                  <a:gd name="connsiteY29" fmla="*/ 70695 h 581060"/>
                  <a:gd name="connsiteX30" fmla="*/ 339340 w 553526"/>
                  <a:gd name="connsiteY30" fmla="*/ 57823 h 581060"/>
                  <a:gd name="connsiteX31" fmla="*/ 337834 w 553526"/>
                  <a:gd name="connsiteY31" fmla="*/ 49719 h 581060"/>
                  <a:gd name="connsiteX32" fmla="*/ 332027 w 553526"/>
                  <a:gd name="connsiteY32" fmla="*/ 41383 h 581060"/>
                  <a:gd name="connsiteX33" fmla="*/ 322814 w 553526"/>
                  <a:gd name="connsiteY33" fmla="*/ 23385 h 581060"/>
                  <a:gd name="connsiteX34" fmla="*/ 318236 w 553526"/>
                  <a:gd name="connsiteY34" fmla="*/ 14420 h 581060"/>
                  <a:gd name="connsiteX35" fmla="*/ 316965 w 553526"/>
                  <a:gd name="connsiteY35" fmla="*/ 13145 h 581060"/>
                  <a:gd name="connsiteX36" fmla="*/ 307384 w 553526"/>
                  <a:gd name="connsiteY36" fmla="*/ 26034 h 581060"/>
                  <a:gd name="connsiteX37" fmla="*/ 303725 w 553526"/>
                  <a:gd name="connsiteY37" fmla="*/ 30950 h 581060"/>
                  <a:gd name="connsiteX38" fmla="*/ 303593 w 553526"/>
                  <a:gd name="connsiteY38" fmla="*/ 33625 h 581060"/>
                  <a:gd name="connsiteX39" fmla="*/ 297966 w 553526"/>
                  <a:gd name="connsiteY39" fmla="*/ 43308 h 581060"/>
                  <a:gd name="connsiteX40" fmla="*/ 296566 w 553526"/>
                  <a:gd name="connsiteY40" fmla="*/ 46270 h 581060"/>
                  <a:gd name="connsiteX41" fmla="*/ 293618 w 553526"/>
                  <a:gd name="connsiteY41" fmla="*/ 46813 h 581060"/>
                  <a:gd name="connsiteX42" fmla="*/ 292501 w 553526"/>
                  <a:gd name="connsiteY42" fmla="*/ 49355 h 581060"/>
                  <a:gd name="connsiteX43" fmla="*/ 289686 w 553526"/>
                  <a:gd name="connsiteY43" fmla="*/ 51315 h 581060"/>
                  <a:gd name="connsiteX44" fmla="*/ 287867 w 553526"/>
                  <a:gd name="connsiteY44" fmla="*/ 50484 h 581060"/>
                  <a:gd name="connsiteX45" fmla="*/ 287722 w 553526"/>
                  <a:gd name="connsiteY45" fmla="*/ 47391 h 581060"/>
                  <a:gd name="connsiteX46" fmla="*/ 286036 w 553526"/>
                  <a:gd name="connsiteY46" fmla="*/ 45555 h 581060"/>
                  <a:gd name="connsiteX47" fmla="*/ 283785 w 553526"/>
                  <a:gd name="connsiteY47" fmla="*/ 45842 h 581060"/>
                  <a:gd name="connsiteX48" fmla="*/ 281688 w 553526"/>
                  <a:gd name="connsiteY48" fmla="*/ 47939 h 581060"/>
                  <a:gd name="connsiteX49" fmla="*/ 278864 w 553526"/>
                  <a:gd name="connsiteY49" fmla="*/ 47224 h 581060"/>
                  <a:gd name="connsiteX50" fmla="*/ 277315 w 553526"/>
                  <a:gd name="connsiteY50" fmla="*/ 45264 h 581060"/>
                  <a:gd name="connsiteX51" fmla="*/ 277469 w 553526"/>
                  <a:gd name="connsiteY51" fmla="*/ 44139 h 581060"/>
                  <a:gd name="connsiteX52" fmla="*/ 276202 w 553526"/>
                  <a:gd name="connsiteY52" fmla="*/ 43018 h 581060"/>
                  <a:gd name="connsiteX53" fmla="*/ 275394 w 553526"/>
                  <a:gd name="connsiteY53" fmla="*/ 39376 h 581060"/>
                  <a:gd name="connsiteX54" fmla="*/ 272548 w 553526"/>
                  <a:gd name="connsiteY54" fmla="*/ 38661 h 581060"/>
                  <a:gd name="connsiteX55" fmla="*/ 271551 w 553526"/>
                  <a:gd name="connsiteY55" fmla="*/ 36702 h 581060"/>
                  <a:gd name="connsiteX56" fmla="*/ 267490 w 553526"/>
                  <a:gd name="connsiteY56" fmla="*/ 36552 h 581060"/>
                  <a:gd name="connsiteX57" fmla="*/ 264405 w 553526"/>
                  <a:gd name="connsiteY57" fmla="*/ 37545 h 581060"/>
                  <a:gd name="connsiteX58" fmla="*/ 261166 w 553526"/>
                  <a:gd name="connsiteY58" fmla="*/ 38097 h 581060"/>
                  <a:gd name="connsiteX59" fmla="*/ 258226 w 553526"/>
                  <a:gd name="connsiteY59" fmla="*/ 37823 h 581060"/>
                  <a:gd name="connsiteX60" fmla="*/ 255273 w 553526"/>
                  <a:gd name="connsiteY60" fmla="*/ 37399 h 581060"/>
                  <a:gd name="connsiteX61" fmla="*/ 252316 w 553526"/>
                  <a:gd name="connsiteY61" fmla="*/ 39089 h 581060"/>
                  <a:gd name="connsiteX62" fmla="*/ 252038 w 553526"/>
                  <a:gd name="connsiteY62" fmla="*/ 41618 h 581060"/>
                  <a:gd name="connsiteX63" fmla="*/ 254708 w 553526"/>
                  <a:gd name="connsiteY63" fmla="*/ 44293 h 581060"/>
                  <a:gd name="connsiteX64" fmla="*/ 256681 w 553526"/>
                  <a:gd name="connsiteY64" fmla="*/ 49060 h 581060"/>
                  <a:gd name="connsiteX65" fmla="*/ 255838 w 553526"/>
                  <a:gd name="connsiteY65" fmla="*/ 49761 h 581060"/>
                  <a:gd name="connsiteX66" fmla="*/ 253865 w 553526"/>
                  <a:gd name="connsiteY66" fmla="*/ 49475 h 581060"/>
                  <a:gd name="connsiteX67" fmla="*/ 251204 w 553526"/>
                  <a:gd name="connsiteY67" fmla="*/ 49060 h 581060"/>
                  <a:gd name="connsiteX68" fmla="*/ 249651 w 553526"/>
                  <a:gd name="connsiteY68" fmla="*/ 48067 h 581060"/>
                  <a:gd name="connsiteX69" fmla="*/ 247139 w 553526"/>
                  <a:gd name="connsiteY69" fmla="*/ 47275 h 581060"/>
                  <a:gd name="connsiteX70" fmla="*/ 246565 w 553526"/>
                  <a:gd name="connsiteY70" fmla="*/ 46668 h 581060"/>
                  <a:gd name="connsiteX71" fmla="*/ 247977 w 553526"/>
                  <a:gd name="connsiteY71" fmla="*/ 48208 h 581060"/>
                  <a:gd name="connsiteX72" fmla="*/ 242218 w 553526"/>
                  <a:gd name="connsiteY72" fmla="*/ 48208 h 581060"/>
                  <a:gd name="connsiteX73" fmla="*/ 240806 w 553526"/>
                  <a:gd name="connsiteY73" fmla="*/ 48332 h 581060"/>
                  <a:gd name="connsiteX74" fmla="*/ 239834 w 553526"/>
                  <a:gd name="connsiteY74" fmla="*/ 47207 h 581060"/>
                  <a:gd name="connsiteX75" fmla="*/ 237297 w 553526"/>
                  <a:gd name="connsiteY75" fmla="*/ 47369 h 581060"/>
                  <a:gd name="connsiteX76" fmla="*/ 232248 w 553526"/>
                  <a:gd name="connsiteY76" fmla="*/ 48918 h 581060"/>
                  <a:gd name="connsiteX77" fmla="*/ 230985 w 553526"/>
                  <a:gd name="connsiteY77" fmla="*/ 53121 h 581060"/>
                  <a:gd name="connsiteX78" fmla="*/ 227053 w 553526"/>
                  <a:gd name="connsiteY78" fmla="*/ 53257 h 581060"/>
                  <a:gd name="connsiteX79" fmla="*/ 223818 w 553526"/>
                  <a:gd name="connsiteY79" fmla="*/ 53544 h 581060"/>
                  <a:gd name="connsiteX80" fmla="*/ 221717 w 553526"/>
                  <a:gd name="connsiteY80" fmla="*/ 54678 h 581060"/>
                  <a:gd name="connsiteX81" fmla="*/ 219881 w 553526"/>
                  <a:gd name="connsiteY81" fmla="*/ 57177 h 581060"/>
                  <a:gd name="connsiteX82" fmla="*/ 217078 w 553526"/>
                  <a:gd name="connsiteY82" fmla="*/ 57472 h 581060"/>
                  <a:gd name="connsiteX83" fmla="*/ 216381 w 553526"/>
                  <a:gd name="connsiteY83" fmla="*/ 56762 h 581060"/>
                  <a:gd name="connsiteX84" fmla="*/ 214690 w 553526"/>
                  <a:gd name="connsiteY84" fmla="*/ 57759 h 581060"/>
                  <a:gd name="connsiteX85" fmla="*/ 212714 w 553526"/>
                  <a:gd name="connsiteY85" fmla="*/ 59299 h 581060"/>
                  <a:gd name="connsiteX86" fmla="*/ 210202 w 553526"/>
                  <a:gd name="connsiteY86" fmla="*/ 58298 h 581060"/>
                  <a:gd name="connsiteX87" fmla="*/ 205704 w 553526"/>
                  <a:gd name="connsiteY87" fmla="*/ 54802 h 581060"/>
                  <a:gd name="connsiteX88" fmla="*/ 203171 w 553526"/>
                  <a:gd name="connsiteY88" fmla="*/ 52265 h 581060"/>
                  <a:gd name="connsiteX89" fmla="*/ 202743 w 553526"/>
                  <a:gd name="connsiteY89" fmla="*/ 49329 h 581060"/>
                  <a:gd name="connsiteX90" fmla="*/ 196569 w 553526"/>
                  <a:gd name="connsiteY90" fmla="*/ 43283 h 581060"/>
                  <a:gd name="connsiteX91" fmla="*/ 196569 w 553526"/>
                  <a:gd name="connsiteY91" fmla="*/ 40057 h 581060"/>
                  <a:gd name="connsiteX92" fmla="*/ 196705 w 553526"/>
                  <a:gd name="connsiteY92" fmla="*/ 37943 h 581060"/>
                  <a:gd name="connsiteX93" fmla="*/ 196569 w 553526"/>
                  <a:gd name="connsiteY93" fmla="*/ 34297 h 581060"/>
                  <a:gd name="connsiteX94" fmla="*/ 197275 w 553526"/>
                  <a:gd name="connsiteY94" fmla="*/ 30647 h 581060"/>
                  <a:gd name="connsiteX95" fmla="*/ 199106 w 553526"/>
                  <a:gd name="connsiteY95" fmla="*/ 26295 h 581060"/>
                  <a:gd name="connsiteX96" fmla="*/ 201203 w 553526"/>
                  <a:gd name="connsiteY96" fmla="*/ 22632 h 581060"/>
                  <a:gd name="connsiteX97" fmla="*/ 203599 w 553526"/>
                  <a:gd name="connsiteY97" fmla="*/ 18147 h 581060"/>
                  <a:gd name="connsiteX98" fmla="*/ 203599 w 553526"/>
                  <a:gd name="connsiteY98" fmla="*/ 16453 h 581060"/>
                  <a:gd name="connsiteX99" fmla="*/ 201353 w 553526"/>
                  <a:gd name="connsiteY99" fmla="*/ 16727 h 581060"/>
                  <a:gd name="connsiteX100" fmla="*/ 199106 w 553526"/>
                  <a:gd name="connsiteY100" fmla="*/ 12940 h 581060"/>
                  <a:gd name="connsiteX101" fmla="*/ 195875 w 553526"/>
                  <a:gd name="connsiteY101" fmla="*/ 12940 h 581060"/>
                  <a:gd name="connsiteX102" fmla="*/ 193766 w 553526"/>
                  <a:gd name="connsiteY102" fmla="*/ 11823 h 581060"/>
                  <a:gd name="connsiteX103" fmla="*/ 196573 w 553526"/>
                  <a:gd name="connsiteY103" fmla="*/ 7454 h 581060"/>
                  <a:gd name="connsiteX104" fmla="*/ 196436 w 553526"/>
                  <a:gd name="connsiteY104" fmla="*/ 3534 h 581060"/>
                  <a:gd name="connsiteX105" fmla="*/ 194326 w 553526"/>
                  <a:gd name="connsiteY105" fmla="*/ 715 h 581060"/>
                  <a:gd name="connsiteX106" fmla="*/ 191100 w 553526"/>
                  <a:gd name="connsiteY106" fmla="*/ 0 h 581060"/>
                  <a:gd name="connsiteX107" fmla="*/ 189555 w 553526"/>
                  <a:gd name="connsiteY107" fmla="*/ 1125 h 581060"/>
                  <a:gd name="connsiteX108" fmla="*/ 187869 w 553526"/>
                  <a:gd name="connsiteY108" fmla="*/ 163 h 581060"/>
                  <a:gd name="connsiteX109" fmla="*/ 187193 w 553526"/>
                  <a:gd name="connsiteY109" fmla="*/ 163 h 581060"/>
                  <a:gd name="connsiteX110" fmla="*/ 185293 w 553526"/>
                  <a:gd name="connsiteY110" fmla="*/ 5178 h 581060"/>
                  <a:gd name="connsiteX111" fmla="*/ 180060 w 553526"/>
                  <a:gd name="connsiteY111" fmla="*/ 9649 h 581060"/>
                  <a:gd name="connsiteX112" fmla="*/ 176868 w 553526"/>
                  <a:gd name="connsiteY112" fmla="*/ 11348 h 581060"/>
                  <a:gd name="connsiteX113" fmla="*/ 171814 w 553526"/>
                  <a:gd name="connsiteY113" fmla="*/ 12097 h 581060"/>
                  <a:gd name="connsiteX114" fmla="*/ 167689 w 553526"/>
                  <a:gd name="connsiteY114" fmla="*/ 14733 h 581060"/>
                  <a:gd name="connsiteX115" fmla="*/ 163384 w 553526"/>
                  <a:gd name="connsiteY115" fmla="*/ 13770 h 581060"/>
                  <a:gd name="connsiteX116" fmla="*/ 158703 w 553526"/>
                  <a:gd name="connsiteY116" fmla="*/ 15636 h 581060"/>
                  <a:gd name="connsiteX117" fmla="*/ 153829 w 553526"/>
                  <a:gd name="connsiteY117" fmla="*/ 18473 h 581060"/>
                  <a:gd name="connsiteX118" fmla="*/ 148215 w 553526"/>
                  <a:gd name="connsiteY118" fmla="*/ 18832 h 581060"/>
                  <a:gd name="connsiteX119" fmla="*/ 139973 w 553526"/>
                  <a:gd name="connsiteY119" fmla="*/ 18832 h 581060"/>
                  <a:gd name="connsiteX120" fmla="*/ 134732 w 553526"/>
                  <a:gd name="connsiteY120" fmla="*/ 16958 h 581060"/>
                  <a:gd name="connsiteX121" fmla="*/ 127247 w 553526"/>
                  <a:gd name="connsiteY121" fmla="*/ 14900 h 581060"/>
                  <a:gd name="connsiteX122" fmla="*/ 130050 w 553526"/>
                  <a:gd name="connsiteY122" fmla="*/ 19204 h 581060"/>
                  <a:gd name="connsiteX123" fmla="*/ 133422 w 553526"/>
                  <a:gd name="connsiteY123" fmla="*/ 20698 h 581060"/>
                  <a:gd name="connsiteX124" fmla="*/ 134928 w 553526"/>
                  <a:gd name="connsiteY124" fmla="*/ 26697 h 581060"/>
                  <a:gd name="connsiteX125" fmla="*/ 132485 w 553526"/>
                  <a:gd name="connsiteY125" fmla="*/ 29701 h 581060"/>
                  <a:gd name="connsiteX126" fmla="*/ 132121 w 553526"/>
                  <a:gd name="connsiteY126" fmla="*/ 33629 h 581060"/>
                  <a:gd name="connsiteX127" fmla="*/ 132485 w 553526"/>
                  <a:gd name="connsiteY127" fmla="*/ 36424 h 581060"/>
                  <a:gd name="connsiteX128" fmla="*/ 134552 w 553526"/>
                  <a:gd name="connsiteY128" fmla="*/ 39059 h 581060"/>
                  <a:gd name="connsiteX129" fmla="*/ 140543 w 553526"/>
                  <a:gd name="connsiteY129" fmla="*/ 39612 h 581060"/>
                  <a:gd name="connsiteX130" fmla="*/ 146161 w 553526"/>
                  <a:gd name="connsiteY130" fmla="*/ 41302 h 581060"/>
                  <a:gd name="connsiteX131" fmla="*/ 147282 w 553526"/>
                  <a:gd name="connsiteY131" fmla="*/ 43364 h 581060"/>
                  <a:gd name="connsiteX132" fmla="*/ 143170 w 553526"/>
                  <a:gd name="connsiteY132" fmla="*/ 45619 h 581060"/>
                  <a:gd name="connsiteX133" fmla="*/ 138116 w 553526"/>
                  <a:gd name="connsiteY133" fmla="*/ 47485 h 581060"/>
                  <a:gd name="connsiteX134" fmla="*/ 134180 w 553526"/>
                  <a:gd name="connsiteY134" fmla="*/ 51597 h 581060"/>
                  <a:gd name="connsiteX135" fmla="*/ 130812 w 553526"/>
                  <a:gd name="connsiteY135" fmla="*/ 56099 h 581060"/>
                  <a:gd name="connsiteX136" fmla="*/ 122575 w 553526"/>
                  <a:gd name="connsiteY136" fmla="*/ 60592 h 581060"/>
                  <a:gd name="connsiteX137" fmla="*/ 116952 w 553526"/>
                  <a:gd name="connsiteY137" fmla="*/ 66202 h 581060"/>
                  <a:gd name="connsiteX138" fmla="*/ 109087 w 553526"/>
                  <a:gd name="connsiteY138" fmla="*/ 66955 h 581060"/>
                  <a:gd name="connsiteX139" fmla="*/ 96785 w 553526"/>
                  <a:gd name="connsiteY139" fmla="*/ 58769 h 581060"/>
                  <a:gd name="connsiteX140" fmla="*/ 93169 w 553526"/>
                  <a:gd name="connsiteY140" fmla="*/ 59103 h 581060"/>
                  <a:gd name="connsiteX141" fmla="*/ 87542 w 553526"/>
                  <a:gd name="connsiteY141" fmla="*/ 47511 h 581060"/>
                  <a:gd name="connsiteX142" fmla="*/ 81748 w 553526"/>
                  <a:gd name="connsiteY142" fmla="*/ 51426 h 581060"/>
                  <a:gd name="connsiteX143" fmla="*/ 75381 w 553526"/>
                  <a:gd name="connsiteY143" fmla="*/ 51246 h 581060"/>
                  <a:gd name="connsiteX144" fmla="*/ 59454 w 553526"/>
                  <a:gd name="connsiteY144" fmla="*/ 52171 h 581060"/>
                  <a:gd name="connsiteX145" fmla="*/ 60776 w 553526"/>
                  <a:gd name="connsiteY145" fmla="*/ 59484 h 581060"/>
                  <a:gd name="connsiteX146" fmla="*/ 66395 w 553526"/>
                  <a:gd name="connsiteY146" fmla="*/ 63788 h 581060"/>
                  <a:gd name="connsiteX147" fmla="*/ 66202 w 553526"/>
                  <a:gd name="connsiteY147" fmla="*/ 70352 h 581060"/>
                  <a:gd name="connsiteX148" fmla="*/ 60211 w 553526"/>
                  <a:gd name="connsiteY148" fmla="*/ 69223 h 581060"/>
                  <a:gd name="connsiteX149" fmla="*/ 53844 w 553526"/>
                  <a:gd name="connsiteY149" fmla="*/ 73908 h 581060"/>
                  <a:gd name="connsiteX150" fmla="*/ 57961 w 553526"/>
                  <a:gd name="connsiteY150" fmla="*/ 84456 h 581060"/>
                  <a:gd name="connsiteX151" fmla="*/ 65265 w 553526"/>
                  <a:gd name="connsiteY151" fmla="*/ 97028 h 581060"/>
                  <a:gd name="connsiteX152" fmla="*/ 54781 w 553526"/>
                  <a:gd name="connsiteY152" fmla="*/ 135852 h 581060"/>
                  <a:gd name="connsiteX153" fmla="*/ 54708 w 553526"/>
                  <a:gd name="connsiteY153" fmla="*/ 134924 h 581060"/>
                  <a:gd name="connsiteX154" fmla="*/ 52346 w 553526"/>
                  <a:gd name="connsiteY154" fmla="*/ 139990 h 581060"/>
                  <a:gd name="connsiteX155" fmla="*/ 44486 w 553526"/>
                  <a:gd name="connsiteY155" fmla="*/ 137756 h 581060"/>
                  <a:gd name="connsiteX156" fmla="*/ 33240 w 553526"/>
                  <a:gd name="connsiteY156" fmla="*/ 140756 h 581060"/>
                  <a:gd name="connsiteX157" fmla="*/ 20887 w 553526"/>
                  <a:gd name="connsiteY157" fmla="*/ 145977 h 581060"/>
                  <a:gd name="connsiteX158" fmla="*/ 15277 w 553526"/>
                  <a:gd name="connsiteY158" fmla="*/ 150114 h 581060"/>
                  <a:gd name="connsiteX159" fmla="*/ 11909 w 553526"/>
                  <a:gd name="connsiteY159" fmla="*/ 153114 h 581060"/>
                  <a:gd name="connsiteX160" fmla="*/ 11524 w 553526"/>
                  <a:gd name="connsiteY160" fmla="*/ 159092 h 581060"/>
                  <a:gd name="connsiteX161" fmla="*/ 8161 w 553526"/>
                  <a:gd name="connsiteY161" fmla="*/ 164338 h 581060"/>
                  <a:gd name="connsiteX162" fmla="*/ 8161 w 553526"/>
                  <a:gd name="connsiteY162" fmla="*/ 172584 h 581060"/>
                  <a:gd name="connsiteX163" fmla="*/ 2546 w 553526"/>
                  <a:gd name="connsiteY163" fmla="*/ 175190 h 581060"/>
                  <a:gd name="connsiteX164" fmla="*/ 296 w 553526"/>
                  <a:gd name="connsiteY164" fmla="*/ 183068 h 581060"/>
                  <a:gd name="connsiteX165" fmla="*/ 1789 w 553526"/>
                  <a:gd name="connsiteY165" fmla="*/ 191681 h 581060"/>
                  <a:gd name="connsiteX166" fmla="*/ 10394 w 553526"/>
                  <a:gd name="connsiteY166" fmla="*/ 207031 h 581060"/>
                  <a:gd name="connsiteX167" fmla="*/ 8161 w 553526"/>
                  <a:gd name="connsiteY167" fmla="*/ 211922 h 581060"/>
                  <a:gd name="connsiteX168" fmla="*/ 21267 w 553526"/>
                  <a:gd name="connsiteY168" fmla="*/ 211541 h 581060"/>
                  <a:gd name="connsiteX169" fmla="*/ 29877 w 553526"/>
                  <a:gd name="connsiteY169" fmla="*/ 220133 h 581060"/>
                  <a:gd name="connsiteX170" fmla="*/ 42988 w 553526"/>
                  <a:gd name="connsiteY170" fmla="*/ 215657 h 581060"/>
                  <a:gd name="connsiteX171" fmla="*/ 47849 w 553526"/>
                  <a:gd name="connsiteY171" fmla="*/ 217531 h 581060"/>
                  <a:gd name="connsiteX172" fmla="*/ 49723 w 553526"/>
                  <a:gd name="connsiteY172" fmla="*/ 235867 h 581060"/>
                  <a:gd name="connsiteX173" fmla="*/ 62094 w 553526"/>
                  <a:gd name="connsiteY173" fmla="*/ 236244 h 581060"/>
                  <a:gd name="connsiteX174" fmla="*/ 66891 w 553526"/>
                  <a:gd name="connsiteY174" fmla="*/ 242680 h 581060"/>
                  <a:gd name="connsiteX175" fmla="*/ 62325 w 553526"/>
                  <a:gd name="connsiteY175" fmla="*/ 236552 h 581060"/>
                  <a:gd name="connsiteX176" fmla="*/ 64152 w 553526"/>
                  <a:gd name="connsiteY176" fmla="*/ 235957 h 581060"/>
                  <a:gd name="connsiteX177" fmla="*/ 75098 w 553526"/>
                  <a:gd name="connsiteY177" fmla="*/ 236240 h 581060"/>
                  <a:gd name="connsiteX178" fmla="*/ 80152 w 553526"/>
                  <a:gd name="connsiteY178" fmla="*/ 233723 h 581060"/>
                  <a:gd name="connsiteX179" fmla="*/ 82968 w 553526"/>
                  <a:gd name="connsiteY179" fmla="*/ 233723 h 581060"/>
                  <a:gd name="connsiteX180" fmla="*/ 85488 w 553526"/>
                  <a:gd name="connsiteY180" fmla="*/ 230904 h 581060"/>
                  <a:gd name="connsiteX181" fmla="*/ 88868 w 553526"/>
                  <a:gd name="connsiteY181" fmla="*/ 231485 h 581060"/>
                  <a:gd name="connsiteX182" fmla="*/ 92245 w 553526"/>
                  <a:gd name="connsiteY182" fmla="*/ 230069 h 581060"/>
                  <a:gd name="connsiteX183" fmla="*/ 94209 w 553526"/>
                  <a:gd name="connsiteY183" fmla="*/ 224446 h 581060"/>
                  <a:gd name="connsiteX184" fmla="*/ 102912 w 553526"/>
                  <a:gd name="connsiteY184" fmla="*/ 219675 h 581060"/>
                  <a:gd name="connsiteX185" fmla="*/ 110217 w 553526"/>
                  <a:gd name="connsiteY185" fmla="*/ 217420 h 581060"/>
                  <a:gd name="connsiteX186" fmla="*/ 116956 w 553526"/>
                  <a:gd name="connsiteY186" fmla="*/ 217420 h 581060"/>
                  <a:gd name="connsiteX187" fmla="*/ 121454 w 553526"/>
                  <a:gd name="connsiteY187" fmla="*/ 217711 h 581060"/>
                  <a:gd name="connsiteX188" fmla="*/ 123131 w 553526"/>
                  <a:gd name="connsiteY188" fmla="*/ 226141 h 581060"/>
                  <a:gd name="connsiteX189" fmla="*/ 122010 w 553526"/>
                  <a:gd name="connsiteY189" fmla="*/ 232025 h 581060"/>
                  <a:gd name="connsiteX190" fmla="*/ 121458 w 553526"/>
                  <a:gd name="connsiteY190" fmla="*/ 239042 h 581060"/>
                  <a:gd name="connsiteX191" fmla="*/ 125951 w 553526"/>
                  <a:gd name="connsiteY191" fmla="*/ 246355 h 581060"/>
                  <a:gd name="connsiteX192" fmla="*/ 132977 w 553526"/>
                  <a:gd name="connsiteY192" fmla="*/ 253946 h 581060"/>
                  <a:gd name="connsiteX193" fmla="*/ 139156 w 553526"/>
                  <a:gd name="connsiteY193" fmla="*/ 257874 h 581060"/>
                  <a:gd name="connsiteX194" fmla="*/ 143645 w 553526"/>
                  <a:gd name="connsiteY194" fmla="*/ 255620 h 581060"/>
                  <a:gd name="connsiteX195" fmla="*/ 149546 w 553526"/>
                  <a:gd name="connsiteY195" fmla="*/ 258165 h 581060"/>
                  <a:gd name="connsiteX196" fmla="*/ 156854 w 553526"/>
                  <a:gd name="connsiteY196" fmla="*/ 260412 h 581060"/>
                  <a:gd name="connsiteX197" fmla="*/ 160496 w 553526"/>
                  <a:gd name="connsiteY197" fmla="*/ 264340 h 581060"/>
                  <a:gd name="connsiteX198" fmla="*/ 167248 w 553526"/>
                  <a:gd name="connsiteY198" fmla="*/ 266595 h 581060"/>
                  <a:gd name="connsiteX199" fmla="*/ 172589 w 553526"/>
                  <a:gd name="connsiteY199" fmla="*/ 268555 h 581060"/>
                  <a:gd name="connsiteX200" fmla="*/ 173988 w 553526"/>
                  <a:gd name="connsiteY200" fmla="*/ 273044 h 581060"/>
                  <a:gd name="connsiteX201" fmla="*/ 178203 w 553526"/>
                  <a:gd name="connsiteY201" fmla="*/ 274174 h 581060"/>
                  <a:gd name="connsiteX202" fmla="*/ 187471 w 553526"/>
                  <a:gd name="connsiteY202" fmla="*/ 273904 h 581060"/>
                  <a:gd name="connsiteX203" fmla="*/ 193650 w 553526"/>
                  <a:gd name="connsiteY203" fmla="*/ 277832 h 581060"/>
                  <a:gd name="connsiteX204" fmla="*/ 193924 w 553526"/>
                  <a:gd name="connsiteY204" fmla="*/ 285132 h 581060"/>
                  <a:gd name="connsiteX205" fmla="*/ 194771 w 553526"/>
                  <a:gd name="connsiteY205" fmla="*/ 290464 h 581060"/>
                  <a:gd name="connsiteX206" fmla="*/ 192807 w 553526"/>
                  <a:gd name="connsiteY206" fmla="*/ 294970 h 581060"/>
                  <a:gd name="connsiteX207" fmla="*/ 197009 w 553526"/>
                  <a:gd name="connsiteY207" fmla="*/ 300015 h 581060"/>
                  <a:gd name="connsiteX208" fmla="*/ 198421 w 553526"/>
                  <a:gd name="connsiteY208" fmla="*/ 308731 h 581060"/>
                  <a:gd name="connsiteX209" fmla="*/ 223133 w 553526"/>
                  <a:gd name="connsiteY209" fmla="*/ 309865 h 581060"/>
                  <a:gd name="connsiteX210" fmla="*/ 223706 w 553526"/>
                  <a:gd name="connsiteY210" fmla="*/ 324466 h 581060"/>
                  <a:gd name="connsiteX211" fmla="*/ 230724 w 553526"/>
                  <a:gd name="connsiteY211" fmla="*/ 326438 h 581060"/>
                  <a:gd name="connsiteX212" fmla="*/ 236629 w 553526"/>
                  <a:gd name="connsiteY212" fmla="*/ 335698 h 581060"/>
                  <a:gd name="connsiteX213" fmla="*/ 239154 w 553526"/>
                  <a:gd name="connsiteY213" fmla="*/ 346931 h 581060"/>
                  <a:gd name="connsiteX214" fmla="*/ 235226 w 553526"/>
                  <a:gd name="connsiteY214" fmla="*/ 354783 h 581060"/>
                  <a:gd name="connsiteX215" fmla="*/ 231011 w 553526"/>
                  <a:gd name="connsiteY215" fmla="*/ 365203 h 581060"/>
                  <a:gd name="connsiteX216" fmla="*/ 230827 w 553526"/>
                  <a:gd name="connsiteY216" fmla="*/ 365108 h 581060"/>
                  <a:gd name="connsiteX217" fmla="*/ 231939 w 553526"/>
                  <a:gd name="connsiteY217" fmla="*/ 367154 h 581060"/>
                  <a:gd name="connsiteX218" fmla="*/ 231011 w 553526"/>
                  <a:gd name="connsiteY218" fmla="*/ 369580 h 581060"/>
                  <a:gd name="connsiteX219" fmla="*/ 234379 w 553526"/>
                  <a:gd name="connsiteY219" fmla="*/ 372212 h 581060"/>
                  <a:gd name="connsiteX220" fmla="*/ 234939 w 553526"/>
                  <a:gd name="connsiteY220" fmla="*/ 375759 h 581060"/>
                  <a:gd name="connsiteX221" fmla="*/ 236629 w 553526"/>
                  <a:gd name="connsiteY221" fmla="*/ 380261 h 581060"/>
                  <a:gd name="connsiteX222" fmla="*/ 236629 w 553526"/>
                  <a:gd name="connsiteY222" fmla="*/ 386820 h 581060"/>
                  <a:gd name="connsiteX223" fmla="*/ 237002 w 553526"/>
                  <a:gd name="connsiteY223" fmla="*/ 392999 h 581060"/>
                  <a:gd name="connsiteX224" fmla="*/ 235880 w 553526"/>
                  <a:gd name="connsiteY224" fmla="*/ 396915 h 581060"/>
                  <a:gd name="connsiteX225" fmla="*/ 237571 w 553526"/>
                  <a:gd name="connsiteY225" fmla="*/ 398977 h 581060"/>
                  <a:gd name="connsiteX226" fmla="*/ 242432 w 553526"/>
                  <a:gd name="connsiteY226" fmla="*/ 398233 h 581060"/>
                  <a:gd name="connsiteX227" fmla="*/ 244302 w 553526"/>
                  <a:gd name="connsiteY227" fmla="*/ 399362 h 581060"/>
                  <a:gd name="connsiteX228" fmla="*/ 248808 w 553526"/>
                  <a:gd name="connsiteY228" fmla="*/ 399551 h 581060"/>
                  <a:gd name="connsiteX229" fmla="*/ 252180 w 553526"/>
                  <a:gd name="connsiteY229" fmla="*/ 399551 h 581060"/>
                  <a:gd name="connsiteX230" fmla="*/ 254597 w 553526"/>
                  <a:gd name="connsiteY230" fmla="*/ 400492 h 581060"/>
                  <a:gd name="connsiteX231" fmla="*/ 261529 w 553526"/>
                  <a:gd name="connsiteY231" fmla="*/ 397672 h 581060"/>
                  <a:gd name="connsiteX232" fmla="*/ 267721 w 553526"/>
                  <a:gd name="connsiteY232" fmla="*/ 401433 h 581060"/>
                  <a:gd name="connsiteX233" fmla="*/ 269210 w 553526"/>
                  <a:gd name="connsiteY233" fmla="*/ 407792 h 581060"/>
                  <a:gd name="connsiteX234" fmla="*/ 272206 w 553526"/>
                  <a:gd name="connsiteY234" fmla="*/ 418456 h 581060"/>
                  <a:gd name="connsiteX235" fmla="*/ 274645 w 553526"/>
                  <a:gd name="connsiteY235" fmla="*/ 425388 h 581060"/>
                  <a:gd name="connsiteX236" fmla="*/ 277264 w 553526"/>
                  <a:gd name="connsiteY236" fmla="*/ 426132 h 581060"/>
                  <a:gd name="connsiteX237" fmla="*/ 282878 w 553526"/>
                  <a:gd name="connsiteY237" fmla="*/ 422405 h 581060"/>
                  <a:gd name="connsiteX238" fmla="*/ 286806 w 553526"/>
                  <a:gd name="connsiteY238" fmla="*/ 424459 h 581060"/>
                  <a:gd name="connsiteX239" fmla="*/ 288693 w 553526"/>
                  <a:gd name="connsiteY239" fmla="*/ 426509 h 581060"/>
                  <a:gd name="connsiteX240" fmla="*/ 288124 w 553526"/>
                  <a:gd name="connsiteY240" fmla="*/ 433065 h 581060"/>
                  <a:gd name="connsiteX241" fmla="*/ 287191 w 553526"/>
                  <a:gd name="connsiteY241" fmla="*/ 438495 h 581060"/>
                  <a:gd name="connsiteX242" fmla="*/ 287936 w 553526"/>
                  <a:gd name="connsiteY242" fmla="*/ 442243 h 581060"/>
                  <a:gd name="connsiteX243" fmla="*/ 286866 w 553526"/>
                  <a:gd name="connsiteY243" fmla="*/ 448687 h 581060"/>
                  <a:gd name="connsiteX244" fmla="*/ 289446 w 553526"/>
                  <a:gd name="connsiteY244" fmla="*/ 447493 h 581060"/>
                  <a:gd name="connsiteX245" fmla="*/ 295625 w 553526"/>
                  <a:gd name="connsiteY245" fmla="*/ 448619 h 581060"/>
                  <a:gd name="connsiteX246" fmla="*/ 295625 w 553526"/>
                  <a:gd name="connsiteY246" fmla="*/ 450848 h 581060"/>
                  <a:gd name="connsiteX247" fmla="*/ 298569 w 553526"/>
                  <a:gd name="connsiteY247" fmla="*/ 457601 h 581060"/>
                  <a:gd name="connsiteX248" fmla="*/ 298843 w 553526"/>
                  <a:gd name="connsiteY248" fmla="*/ 459424 h 581060"/>
                  <a:gd name="connsiteX249" fmla="*/ 298843 w 553526"/>
                  <a:gd name="connsiteY249" fmla="*/ 462941 h 581060"/>
                  <a:gd name="connsiteX250" fmla="*/ 299836 w 553526"/>
                  <a:gd name="connsiteY250" fmla="*/ 472761 h 581060"/>
                  <a:gd name="connsiteX251" fmla="*/ 298424 w 553526"/>
                  <a:gd name="connsiteY251" fmla="*/ 474743 h 581060"/>
                  <a:gd name="connsiteX252" fmla="*/ 296455 w 553526"/>
                  <a:gd name="connsiteY252" fmla="*/ 474597 h 581060"/>
                  <a:gd name="connsiteX253" fmla="*/ 292536 w 553526"/>
                  <a:gd name="connsiteY253" fmla="*/ 476292 h 581060"/>
                  <a:gd name="connsiteX254" fmla="*/ 290841 w 553526"/>
                  <a:gd name="connsiteY254" fmla="*/ 479090 h 581060"/>
                  <a:gd name="connsiteX255" fmla="*/ 289861 w 553526"/>
                  <a:gd name="connsiteY255" fmla="*/ 478525 h 581060"/>
                  <a:gd name="connsiteX256" fmla="*/ 283263 w 553526"/>
                  <a:gd name="connsiteY256" fmla="*/ 482317 h 581060"/>
                  <a:gd name="connsiteX257" fmla="*/ 283109 w 553526"/>
                  <a:gd name="connsiteY257" fmla="*/ 484020 h 581060"/>
                  <a:gd name="connsiteX258" fmla="*/ 280451 w 553526"/>
                  <a:gd name="connsiteY258" fmla="*/ 484439 h 581060"/>
                  <a:gd name="connsiteX259" fmla="*/ 278196 w 553526"/>
                  <a:gd name="connsiteY259" fmla="*/ 485693 h 581060"/>
                  <a:gd name="connsiteX260" fmla="*/ 275535 w 553526"/>
                  <a:gd name="connsiteY260" fmla="*/ 488923 h 581060"/>
                  <a:gd name="connsiteX261" fmla="*/ 272869 w 553526"/>
                  <a:gd name="connsiteY261" fmla="*/ 490323 h 581060"/>
                  <a:gd name="connsiteX262" fmla="*/ 273143 w 553526"/>
                  <a:gd name="connsiteY262" fmla="*/ 492719 h 581060"/>
                  <a:gd name="connsiteX263" fmla="*/ 272022 w 553526"/>
                  <a:gd name="connsiteY263" fmla="*/ 493699 h 581060"/>
                  <a:gd name="connsiteX264" fmla="*/ 268928 w 553526"/>
                  <a:gd name="connsiteY264" fmla="*/ 493699 h 581060"/>
                  <a:gd name="connsiteX265" fmla="*/ 263733 w 553526"/>
                  <a:gd name="connsiteY265" fmla="*/ 500015 h 581060"/>
                  <a:gd name="connsiteX266" fmla="*/ 263733 w 553526"/>
                  <a:gd name="connsiteY266" fmla="*/ 502424 h 581060"/>
                  <a:gd name="connsiteX267" fmla="*/ 263596 w 553526"/>
                  <a:gd name="connsiteY267" fmla="*/ 505073 h 581060"/>
                  <a:gd name="connsiteX268" fmla="*/ 261906 w 553526"/>
                  <a:gd name="connsiteY268" fmla="*/ 504927 h 581060"/>
                  <a:gd name="connsiteX269" fmla="*/ 260507 w 553526"/>
                  <a:gd name="connsiteY269" fmla="*/ 506776 h 581060"/>
                  <a:gd name="connsiteX270" fmla="*/ 257413 w 553526"/>
                  <a:gd name="connsiteY270" fmla="*/ 512531 h 581060"/>
                  <a:gd name="connsiteX271" fmla="*/ 253339 w 553526"/>
                  <a:gd name="connsiteY271" fmla="*/ 517709 h 581060"/>
                  <a:gd name="connsiteX272" fmla="*/ 252920 w 553526"/>
                  <a:gd name="connsiteY272" fmla="*/ 519249 h 581060"/>
                  <a:gd name="connsiteX273" fmla="*/ 250806 w 553526"/>
                  <a:gd name="connsiteY273" fmla="*/ 520546 h 581060"/>
                  <a:gd name="connsiteX274" fmla="*/ 250528 w 553526"/>
                  <a:gd name="connsiteY274" fmla="*/ 522348 h 581060"/>
                  <a:gd name="connsiteX275" fmla="*/ 251512 w 553526"/>
                  <a:gd name="connsiteY275" fmla="*/ 522348 h 581060"/>
                  <a:gd name="connsiteX276" fmla="*/ 254328 w 553526"/>
                  <a:gd name="connsiteY276" fmla="*/ 523049 h 581060"/>
                  <a:gd name="connsiteX277" fmla="*/ 261354 w 553526"/>
                  <a:gd name="connsiteY277" fmla="*/ 521218 h 581060"/>
                  <a:gd name="connsiteX278" fmla="*/ 263733 w 553526"/>
                  <a:gd name="connsiteY278" fmla="*/ 522767 h 581060"/>
                  <a:gd name="connsiteX279" fmla="*/ 265415 w 553526"/>
                  <a:gd name="connsiteY279" fmla="*/ 524739 h 581060"/>
                  <a:gd name="connsiteX280" fmla="*/ 267246 w 553526"/>
                  <a:gd name="connsiteY280" fmla="*/ 527551 h 581060"/>
                  <a:gd name="connsiteX281" fmla="*/ 270199 w 553526"/>
                  <a:gd name="connsiteY281" fmla="*/ 528805 h 581060"/>
                  <a:gd name="connsiteX282" fmla="*/ 272017 w 553526"/>
                  <a:gd name="connsiteY282" fmla="*/ 532318 h 581060"/>
                  <a:gd name="connsiteX283" fmla="*/ 275385 w 553526"/>
                  <a:gd name="connsiteY283" fmla="*/ 538227 h 581060"/>
                  <a:gd name="connsiteX284" fmla="*/ 276793 w 553526"/>
                  <a:gd name="connsiteY284" fmla="*/ 538082 h 581060"/>
                  <a:gd name="connsiteX285" fmla="*/ 279887 w 553526"/>
                  <a:gd name="connsiteY285" fmla="*/ 535146 h 581060"/>
                  <a:gd name="connsiteX286" fmla="*/ 281431 w 553526"/>
                  <a:gd name="connsiteY286" fmla="*/ 535407 h 581060"/>
                  <a:gd name="connsiteX287" fmla="*/ 284653 w 553526"/>
                  <a:gd name="connsiteY287" fmla="*/ 540615 h 581060"/>
                  <a:gd name="connsiteX288" fmla="*/ 287324 w 553526"/>
                  <a:gd name="connsiteY288" fmla="*/ 542018 h 581060"/>
                  <a:gd name="connsiteX289" fmla="*/ 292108 w 553526"/>
                  <a:gd name="connsiteY289" fmla="*/ 543131 h 581060"/>
                  <a:gd name="connsiteX290" fmla="*/ 295056 w 553526"/>
                  <a:gd name="connsiteY290" fmla="*/ 546665 h 581060"/>
                  <a:gd name="connsiteX291" fmla="*/ 295621 w 553526"/>
                  <a:gd name="connsiteY291" fmla="*/ 549747 h 581060"/>
                  <a:gd name="connsiteX292" fmla="*/ 297290 w 553526"/>
                  <a:gd name="connsiteY292" fmla="*/ 549747 h 581060"/>
                  <a:gd name="connsiteX293" fmla="*/ 304598 w 553526"/>
                  <a:gd name="connsiteY293" fmla="*/ 553392 h 581060"/>
                  <a:gd name="connsiteX294" fmla="*/ 309100 w 553526"/>
                  <a:gd name="connsiteY294" fmla="*/ 560709 h 581060"/>
                  <a:gd name="connsiteX295" fmla="*/ 312472 w 553526"/>
                  <a:gd name="connsiteY295" fmla="*/ 563504 h 581060"/>
                  <a:gd name="connsiteX296" fmla="*/ 311620 w 553526"/>
                  <a:gd name="connsiteY296" fmla="*/ 565750 h 581060"/>
                  <a:gd name="connsiteX297" fmla="*/ 308257 w 553526"/>
                  <a:gd name="connsiteY297" fmla="*/ 571369 h 581060"/>
                  <a:gd name="connsiteX298" fmla="*/ 309656 w 553526"/>
                  <a:gd name="connsiteY298" fmla="*/ 573055 h 581060"/>
                  <a:gd name="connsiteX299" fmla="*/ 309656 w 553526"/>
                  <a:gd name="connsiteY299" fmla="*/ 574458 h 581060"/>
                  <a:gd name="connsiteX300" fmla="*/ 311894 w 553526"/>
                  <a:gd name="connsiteY300" fmla="*/ 577269 h 581060"/>
                  <a:gd name="connsiteX301" fmla="*/ 315681 w 553526"/>
                  <a:gd name="connsiteY301" fmla="*/ 581061 h 581060"/>
                  <a:gd name="connsiteX302" fmla="*/ 317209 w 553526"/>
                  <a:gd name="connsiteY302" fmla="*/ 579418 h 581060"/>
                  <a:gd name="connsiteX303" fmla="*/ 324804 w 553526"/>
                  <a:gd name="connsiteY303" fmla="*/ 566401 h 581060"/>
                  <a:gd name="connsiteX304" fmla="*/ 329015 w 553526"/>
                  <a:gd name="connsiteY304" fmla="*/ 549888 h 581060"/>
                  <a:gd name="connsiteX305" fmla="*/ 329361 w 553526"/>
                  <a:gd name="connsiteY305" fmla="*/ 550311 h 581060"/>
                  <a:gd name="connsiteX306" fmla="*/ 329533 w 553526"/>
                  <a:gd name="connsiteY306" fmla="*/ 549751 h 581060"/>
                  <a:gd name="connsiteX307" fmla="*/ 329246 w 553526"/>
                  <a:gd name="connsiteY307" fmla="*/ 549823 h 581060"/>
                  <a:gd name="connsiteX308" fmla="*/ 331920 w 553526"/>
                  <a:gd name="connsiteY308" fmla="*/ 540902 h 581060"/>
                  <a:gd name="connsiteX309" fmla="*/ 336028 w 553526"/>
                  <a:gd name="connsiteY309" fmla="*/ 539609 h 581060"/>
                  <a:gd name="connsiteX310" fmla="*/ 340804 w 553526"/>
                  <a:gd name="connsiteY310" fmla="*/ 527457 h 581060"/>
                  <a:gd name="connsiteX311" fmla="*/ 343512 w 553526"/>
                  <a:gd name="connsiteY311" fmla="*/ 525895 h 581060"/>
                  <a:gd name="connsiteX312" fmla="*/ 345322 w 553526"/>
                  <a:gd name="connsiteY312" fmla="*/ 528111 h 581060"/>
                  <a:gd name="connsiteX313" fmla="*/ 346508 w 553526"/>
                  <a:gd name="connsiteY313" fmla="*/ 532660 h 581060"/>
                  <a:gd name="connsiteX314" fmla="*/ 352254 w 553526"/>
                  <a:gd name="connsiteY314" fmla="*/ 527333 h 581060"/>
                  <a:gd name="connsiteX315" fmla="*/ 368900 w 553526"/>
                  <a:gd name="connsiteY315" fmla="*/ 495676 h 581060"/>
                  <a:gd name="connsiteX316" fmla="*/ 371883 w 553526"/>
                  <a:gd name="connsiteY316" fmla="*/ 473129 h 581060"/>
                  <a:gd name="connsiteX317" fmla="*/ 371112 w 553526"/>
                  <a:gd name="connsiteY317" fmla="*/ 469843 h 581060"/>
                  <a:gd name="connsiteX318" fmla="*/ 379628 w 553526"/>
                  <a:gd name="connsiteY318" fmla="*/ 443677 h 581060"/>
                  <a:gd name="connsiteX319" fmla="*/ 389624 w 553526"/>
                  <a:gd name="connsiteY319" fmla="*/ 434374 h 581060"/>
                  <a:gd name="connsiteX320" fmla="*/ 408306 w 553526"/>
                  <a:gd name="connsiteY320" fmla="*/ 422790 h 581060"/>
                  <a:gd name="connsiteX321" fmla="*/ 418353 w 553526"/>
                  <a:gd name="connsiteY321" fmla="*/ 417180 h 581060"/>
                  <a:gd name="connsiteX322" fmla="*/ 424678 w 553526"/>
                  <a:gd name="connsiteY322" fmla="*/ 409392 h 581060"/>
                  <a:gd name="connsiteX323" fmla="*/ 427391 w 553526"/>
                  <a:gd name="connsiteY323" fmla="*/ 408105 h 581060"/>
                  <a:gd name="connsiteX324" fmla="*/ 437485 w 553526"/>
                  <a:gd name="connsiteY324" fmla="*/ 407625 h 581060"/>
                  <a:gd name="connsiteX325" fmla="*/ 447601 w 553526"/>
                  <a:gd name="connsiteY325" fmla="*/ 407933 h 581060"/>
                  <a:gd name="connsiteX326" fmla="*/ 464092 w 553526"/>
                  <a:gd name="connsiteY326" fmla="*/ 400899 h 581060"/>
                  <a:gd name="connsiteX327" fmla="*/ 472569 w 553526"/>
                  <a:gd name="connsiteY327" fmla="*/ 395310 h 581060"/>
                  <a:gd name="connsiteX328" fmla="*/ 474889 w 553526"/>
                  <a:gd name="connsiteY328" fmla="*/ 389337 h 581060"/>
                  <a:gd name="connsiteX329" fmla="*/ 476048 w 553526"/>
                  <a:gd name="connsiteY329" fmla="*/ 381121 h 581060"/>
                  <a:gd name="connsiteX330" fmla="*/ 486108 w 553526"/>
                  <a:gd name="connsiteY330" fmla="*/ 363328 h 581060"/>
                  <a:gd name="connsiteX331" fmla="*/ 489874 w 553526"/>
                  <a:gd name="connsiteY331" fmla="*/ 348852 h 581060"/>
                  <a:gd name="connsiteX332" fmla="*/ 491624 w 553526"/>
                  <a:gd name="connsiteY332" fmla="*/ 337286 h 581060"/>
                  <a:gd name="connsiteX333" fmla="*/ 497264 w 553526"/>
                  <a:gd name="connsiteY333" fmla="*/ 316121 h 581060"/>
                  <a:gd name="connsiteX334" fmla="*/ 497649 w 553526"/>
                  <a:gd name="connsiteY334" fmla="*/ 288787 h 581060"/>
                  <a:gd name="connsiteX335" fmla="*/ 497191 w 553526"/>
                  <a:gd name="connsiteY335" fmla="*/ 270049 h 581060"/>
                  <a:gd name="connsiteX336" fmla="*/ 500978 w 553526"/>
                  <a:gd name="connsiteY336" fmla="*/ 262860 h 581060"/>
                  <a:gd name="connsiteX337" fmla="*/ 515955 w 553526"/>
                  <a:gd name="connsiteY337" fmla="*/ 245179 h 581060"/>
                  <a:gd name="connsiteX338" fmla="*/ 518227 w 553526"/>
                  <a:gd name="connsiteY338" fmla="*/ 240596 h 581060"/>
                  <a:gd name="connsiteX339" fmla="*/ 527226 w 553526"/>
                  <a:gd name="connsiteY339" fmla="*/ 228323 h 581060"/>
                  <a:gd name="connsiteX340" fmla="*/ 540573 w 553526"/>
                  <a:gd name="connsiteY340" fmla="*/ 215071 h 581060"/>
                  <a:gd name="connsiteX341" fmla="*/ 550573 w 553526"/>
                  <a:gd name="connsiteY341" fmla="*/ 199290 h 581060"/>
                  <a:gd name="connsiteX342" fmla="*/ 552965 w 553526"/>
                  <a:gd name="connsiteY342" fmla="*/ 175849 h 581060"/>
                  <a:gd name="connsiteX343" fmla="*/ 326909 w 553526"/>
                  <a:gd name="connsiteY343" fmla="*/ 84760 h 581060"/>
                  <a:gd name="connsiteX344" fmla="*/ 321248 w 553526"/>
                  <a:gd name="connsiteY344" fmla="*/ 85860 h 581060"/>
                  <a:gd name="connsiteX345" fmla="*/ 320196 w 553526"/>
                  <a:gd name="connsiteY345" fmla="*/ 81619 h 581060"/>
                  <a:gd name="connsiteX346" fmla="*/ 322275 w 553526"/>
                  <a:gd name="connsiteY346" fmla="*/ 78140 h 581060"/>
                  <a:gd name="connsiteX347" fmla="*/ 322827 w 553526"/>
                  <a:gd name="connsiteY347" fmla="*/ 80622 h 581060"/>
                  <a:gd name="connsiteX348" fmla="*/ 326623 w 553526"/>
                  <a:gd name="connsiteY348" fmla="*/ 82565 h 581060"/>
                  <a:gd name="connsiteX349" fmla="*/ 328647 w 553526"/>
                  <a:gd name="connsiteY349" fmla="*/ 81662 h 581060"/>
                  <a:gd name="connsiteX350" fmla="*/ 326909 w 553526"/>
                  <a:gd name="connsiteY350" fmla="*/ 84760 h 581060"/>
                  <a:gd name="connsiteX351" fmla="*/ 343940 w 553526"/>
                  <a:gd name="connsiteY351" fmla="*/ 103507 h 581060"/>
                  <a:gd name="connsiteX352" fmla="*/ 344098 w 553526"/>
                  <a:gd name="connsiteY352" fmla="*/ 102480 h 581060"/>
                  <a:gd name="connsiteX353" fmla="*/ 346991 w 553526"/>
                  <a:gd name="connsiteY353" fmla="*/ 101320 h 581060"/>
                  <a:gd name="connsiteX354" fmla="*/ 347817 w 553526"/>
                  <a:gd name="connsiteY354" fmla="*/ 102368 h 581060"/>
                  <a:gd name="connsiteX355" fmla="*/ 347004 w 553526"/>
                  <a:gd name="connsiteY355" fmla="*/ 103451 h 581060"/>
                  <a:gd name="connsiteX356" fmla="*/ 343940 w 553526"/>
                  <a:gd name="connsiteY356" fmla="*/ 103507 h 581060"/>
                  <a:gd name="connsiteX357" fmla="*/ 348360 w 553526"/>
                  <a:gd name="connsiteY357" fmla="*/ 141916 h 581060"/>
                  <a:gd name="connsiteX358" fmla="*/ 347440 w 553526"/>
                  <a:gd name="connsiteY358" fmla="*/ 141822 h 581060"/>
                  <a:gd name="connsiteX359" fmla="*/ 344929 w 553526"/>
                  <a:gd name="connsiteY359" fmla="*/ 137722 h 581060"/>
                  <a:gd name="connsiteX360" fmla="*/ 345639 w 553526"/>
                  <a:gd name="connsiteY360" fmla="*/ 135155 h 581060"/>
                  <a:gd name="connsiteX361" fmla="*/ 346888 w 553526"/>
                  <a:gd name="connsiteY361" fmla="*/ 136058 h 581060"/>
                  <a:gd name="connsiteX362" fmla="*/ 348814 w 553526"/>
                  <a:gd name="connsiteY362" fmla="*/ 140029 h 581060"/>
                  <a:gd name="connsiteX363" fmla="*/ 348360 w 553526"/>
                  <a:gd name="connsiteY363" fmla="*/ 141916 h 581060"/>
                  <a:gd name="connsiteX364" fmla="*/ 360068 w 553526"/>
                  <a:gd name="connsiteY364" fmla="*/ 339755 h 581060"/>
                  <a:gd name="connsiteX365" fmla="*/ 358887 w 553526"/>
                  <a:gd name="connsiteY365" fmla="*/ 339318 h 581060"/>
                  <a:gd name="connsiteX366" fmla="*/ 360089 w 553526"/>
                  <a:gd name="connsiteY366" fmla="*/ 338856 h 581060"/>
                  <a:gd name="connsiteX367" fmla="*/ 360068 w 553526"/>
                  <a:gd name="connsiteY367" fmla="*/ 339755 h 581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Lst>
                <a:rect l="l" t="t" r="r" b="b"/>
                <a:pathLst>
                  <a:path w="553526" h="581060">
                    <a:moveTo>
                      <a:pt x="552965" y="175849"/>
                    </a:moveTo>
                    <a:cubicBezTo>
                      <a:pt x="550474" y="168283"/>
                      <a:pt x="547736" y="160804"/>
                      <a:pt x="544822" y="153388"/>
                    </a:cubicBezTo>
                    <a:cubicBezTo>
                      <a:pt x="544278" y="151972"/>
                      <a:pt x="542665" y="150606"/>
                      <a:pt x="541214" y="149978"/>
                    </a:cubicBezTo>
                    <a:cubicBezTo>
                      <a:pt x="538643" y="148908"/>
                      <a:pt x="535746" y="147671"/>
                      <a:pt x="533075" y="147885"/>
                    </a:cubicBezTo>
                    <a:cubicBezTo>
                      <a:pt x="528099" y="148274"/>
                      <a:pt x="524149" y="146618"/>
                      <a:pt x="520572" y="143606"/>
                    </a:cubicBezTo>
                    <a:cubicBezTo>
                      <a:pt x="516220" y="139934"/>
                      <a:pt x="509990" y="138668"/>
                      <a:pt x="506802" y="133700"/>
                    </a:cubicBezTo>
                    <a:cubicBezTo>
                      <a:pt x="501556" y="125531"/>
                      <a:pt x="493049" y="122065"/>
                      <a:pt x="485180" y="117542"/>
                    </a:cubicBezTo>
                    <a:cubicBezTo>
                      <a:pt x="481590" y="115467"/>
                      <a:pt x="477734" y="114538"/>
                      <a:pt x="473720" y="114667"/>
                    </a:cubicBezTo>
                    <a:cubicBezTo>
                      <a:pt x="459912" y="115146"/>
                      <a:pt x="446544" y="112664"/>
                      <a:pt x="433283" y="109219"/>
                    </a:cubicBezTo>
                    <a:cubicBezTo>
                      <a:pt x="431768" y="108813"/>
                      <a:pt x="429877" y="109176"/>
                      <a:pt x="428345" y="109711"/>
                    </a:cubicBezTo>
                    <a:cubicBezTo>
                      <a:pt x="426214" y="110473"/>
                      <a:pt x="424280" y="111761"/>
                      <a:pt x="422226" y="112737"/>
                    </a:cubicBezTo>
                    <a:cubicBezTo>
                      <a:pt x="420655" y="113468"/>
                      <a:pt x="419068" y="112625"/>
                      <a:pt x="418328" y="110696"/>
                    </a:cubicBezTo>
                    <a:cubicBezTo>
                      <a:pt x="417313" y="108047"/>
                      <a:pt x="416736" y="105124"/>
                      <a:pt x="415302" y="102719"/>
                    </a:cubicBezTo>
                    <a:cubicBezTo>
                      <a:pt x="414211" y="100909"/>
                      <a:pt x="412149" y="98547"/>
                      <a:pt x="410377" y="98449"/>
                    </a:cubicBezTo>
                    <a:cubicBezTo>
                      <a:pt x="402632" y="97871"/>
                      <a:pt x="396641" y="93293"/>
                      <a:pt x="389893" y="90468"/>
                    </a:cubicBezTo>
                    <a:cubicBezTo>
                      <a:pt x="384613" y="88277"/>
                      <a:pt x="379290" y="86574"/>
                      <a:pt x="373440" y="86258"/>
                    </a:cubicBezTo>
                    <a:cubicBezTo>
                      <a:pt x="368365" y="85988"/>
                      <a:pt x="364458" y="86989"/>
                      <a:pt x="361972" y="91683"/>
                    </a:cubicBezTo>
                    <a:cubicBezTo>
                      <a:pt x="361754" y="92116"/>
                      <a:pt x="361082" y="92548"/>
                      <a:pt x="360646" y="92548"/>
                    </a:cubicBezTo>
                    <a:cubicBezTo>
                      <a:pt x="359542" y="92505"/>
                      <a:pt x="359187" y="91611"/>
                      <a:pt x="359529" y="90237"/>
                    </a:cubicBezTo>
                    <a:cubicBezTo>
                      <a:pt x="359807" y="89155"/>
                      <a:pt x="360038" y="88038"/>
                      <a:pt x="360290" y="86930"/>
                    </a:cubicBezTo>
                    <a:cubicBezTo>
                      <a:pt x="361365" y="82381"/>
                      <a:pt x="358523" y="79749"/>
                      <a:pt x="355862" y="78709"/>
                    </a:cubicBezTo>
                    <a:cubicBezTo>
                      <a:pt x="351715" y="77058"/>
                      <a:pt x="347368" y="75919"/>
                      <a:pt x="343114" y="74567"/>
                    </a:cubicBezTo>
                    <a:cubicBezTo>
                      <a:pt x="342909" y="75530"/>
                      <a:pt x="342695" y="76514"/>
                      <a:pt x="342498" y="77473"/>
                    </a:cubicBezTo>
                    <a:cubicBezTo>
                      <a:pt x="342592" y="77499"/>
                      <a:pt x="342678" y="77499"/>
                      <a:pt x="342776" y="77499"/>
                    </a:cubicBezTo>
                    <a:lnTo>
                      <a:pt x="343294" y="78063"/>
                    </a:lnTo>
                    <a:lnTo>
                      <a:pt x="342417" y="77781"/>
                    </a:lnTo>
                    <a:cubicBezTo>
                      <a:pt x="342438" y="77687"/>
                      <a:pt x="342464" y="77601"/>
                      <a:pt x="342498" y="77473"/>
                    </a:cubicBezTo>
                    <a:cubicBezTo>
                      <a:pt x="337680" y="76805"/>
                      <a:pt x="333076" y="77036"/>
                      <a:pt x="329263" y="80601"/>
                    </a:cubicBezTo>
                    <a:cubicBezTo>
                      <a:pt x="327953" y="77922"/>
                      <a:pt x="325429" y="77631"/>
                      <a:pt x="322836" y="77464"/>
                    </a:cubicBezTo>
                    <a:cubicBezTo>
                      <a:pt x="326494" y="73840"/>
                      <a:pt x="331034" y="71919"/>
                      <a:pt x="335921" y="70695"/>
                    </a:cubicBezTo>
                    <a:cubicBezTo>
                      <a:pt x="337098" y="66403"/>
                      <a:pt x="338412" y="62175"/>
                      <a:pt x="339340" y="57823"/>
                    </a:cubicBezTo>
                    <a:cubicBezTo>
                      <a:pt x="339956" y="55033"/>
                      <a:pt x="339819" y="52158"/>
                      <a:pt x="337834" y="49719"/>
                    </a:cubicBezTo>
                    <a:cubicBezTo>
                      <a:pt x="335681" y="47104"/>
                      <a:pt x="334428" y="43968"/>
                      <a:pt x="332027" y="41383"/>
                    </a:cubicBezTo>
                    <a:cubicBezTo>
                      <a:pt x="327354" y="36347"/>
                      <a:pt x="323983" y="30369"/>
                      <a:pt x="322814" y="23385"/>
                    </a:cubicBezTo>
                    <a:cubicBezTo>
                      <a:pt x="322245" y="19893"/>
                      <a:pt x="320701" y="16864"/>
                      <a:pt x="318236" y="14420"/>
                    </a:cubicBezTo>
                    <a:cubicBezTo>
                      <a:pt x="317812" y="13984"/>
                      <a:pt x="317380" y="13586"/>
                      <a:pt x="316965" y="13145"/>
                    </a:cubicBezTo>
                    <a:lnTo>
                      <a:pt x="307384" y="26034"/>
                    </a:lnTo>
                    <a:lnTo>
                      <a:pt x="303725" y="30950"/>
                    </a:lnTo>
                    <a:lnTo>
                      <a:pt x="303593" y="33625"/>
                    </a:lnTo>
                    <a:lnTo>
                      <a:pt x="297966" y="43308"/>
                    </a:lnTo>
                    <a:lnTo>
                      <a:pt x="296566" y="46270"/>
                    </a:lnTo>
                    <a:lnTo>
                      <a:pt x="293618" y="46813"/>
                    </a:lnTo>
                    <a:lnTo>
                      <a:pt x="292501" y="49355"/>
                    </a:lnTo>
                    <a:lnTo>
                      <a:pt x="289686" y="51315"/>
                    </a:lnTo>
                    <a:lnTo>
                      <a:pt x="287867" y="50484"/>
                    </a:lnTo>
                    <a:lnTo>
                      <a:pt x="287722" y="47391"/>
                    </a:lnTo>
                    <a:lnTo>
                      <a:pt x="286036" y="45555"/>
                    </a:lnTo>
                    <a:lnTo>
                      <a:pt x="283785" y="45842"/>
                    </a:lnTo>
                    <a:lnTo>
                      <a:pt x="281688" y="47939"/>
                    </a:lnTo>
                    <a:lnTo>
                      <a:pt x="278864" y="47224"/>
                    </a:lnTo>
                    <a:lnTo>
                      <a:pt x="277315" y="45264"/>
                    </a:lnTo>
                    <a:lnTo>
                      <a:pt x="277469" y="44139"/>
                    </a:lnTo>
                    <a:lnTo>
                      <a:pt x="276202" y="43018"/>
                    </a:lnTo>
                    <a:lnTo>
                      <a:pt x="275394" y="39376"/>
                    </a:lnTo>
                    <a:lnTo>
                      <a:pt x="272548" y="38661"/>
                    </a:lnTo>
                    <a:lnTo>
                      <a:pt x="271551" y="36702"/>
                    </a:lnTo>
                    <a:lnTo>
                      <a:pt x="267490" y="36552"/>
                    </a:lnTo>
                    <a:lnTo>
                      <a:pt x="264405" y="37545"/>
                    </a:lnTo>
                    <a:lnTo>
                      <a:pt x="261166" y="38097"/>
                    </a:lnTo>
                    <a:lnTo>
                      <a:pt x="258226" y="37823"/>
                    </a:lnTo>
                    <a:lnTo>
                      <a:pt x="255273" y="37399"/>
                    </a:lnTo>
                    <a:lnTo>
                      <a:pt x="252316" y="39089"/>
                    </a:lnTo>
                    <a:lnTo>
                      <a:pt x="252038" y="41618"/>
                    </a:lnTo>
                    <a:lnTo>
                      <a:pt x="254708" y="44293"/>
                    </a:lnTo>
                    <a:lnTo>
                      <a:pt x="256681" y="49060"/>
                    </a:lnTo>
                    <a:lnTo>
                      <a:pt x="255838" y="49761"/>
                    </a:lnTo>
                    <a:lnTo>
                      <a:pt x="253865" y="49475"/>
                    </a:lnTo>
                    <a:lnTo>
                      <a:pt x="251204" y="49060"/>
                    </a:lnTo>
                    <a:lnTo>
                      <a:pt x="249651" y="48067"/>
                    </a:lnTo>
                    <a:lnTo>
                      <a:pt x="247139" y="47275"/>
                    </a:lnTo>
                    <a:lnTo>
                      <a:pt x="246565" y="46668"/>
                    </a:lnTo>
                    <a:lnTo>
                      <a:pt x="247977" y="48208"/>
                    </a:lnTo>
                    <a:lnTo>
                      <a:pt x="242218" y="48208"/>
                    </a:lnTo>
                    <a:lnTo>
                      <a:pt x="240806" y="48332"/>
                    </a:lnTo>
                    <a:lnTo>
                      <a:pt x="239834" y="47207"/>
                    </a:lnTo>
                    <a:lnTo>
                      <a:pt x="237297" y="47369"/>
                    </a:lnTo>
                    <a:lnTo>
                      <a:pt x="232248" y="48918"/>
                    </a:lnTo>
                    <a:lnTo>
                      <a:pt x="230985" y="53121"/>
                    </a:lnTo>
                    <a:lnTo>
                      <a:pt x="227053" y="53257"/>
                    </a:lnTo>
                    <a:lnTo>
                      <a:pt x="223818" y="53544"/>
                    </a:lnTo>
                    <a:lnTo>
                      <a:pt x="221717" y="54678"/>
                    </a:lnTo>
                    <a:lnTo>
                      <a:pt x="219881" y="57177"/>
                    </a:lnTo>
                    <a:lnTo>
                      <a:pt x="217078" y="57472"/>
                    </a:lnTo>
                    <a:lnTo>
                      <a:pt x="216381" y="56762"/>
                    </a:lnTo>
                    <a:lnTo>
                      <a:pt x="214690" y="57759"/>
                    </a:lnTo>
                    <a:lnTo>
                      <a:pt x="212714" y="59299"/>
                    </a:lnTo>
                    <a:lnTo>
                      <a:pt x="210202" y="58298"/>
                    </a:lnTo>
                    <a:lnTo>
                      <a:pt x="205704" y="54802"/>
                    </a:lnTo>
                    <a:lnTo>
                      <a:pt x="203171" y="52265"/>
                    </a:lnTo>
                    <a:lnTo>
                      <a:pt x="202743" y="49329"/>
                    </a:lnTo>
                    <a:lnTo>
                      <a:pt x="196569" y="43283"/>
                    </a:lnTo>
                    <a:lnTo>
                      <a:pt x="196569" y="40057"/>
                    </a:lnTo>
                    <a:lnTo>
                      <a:pt x="196705" y="37943"/>
                    </a:lnTo>
                    <a:lnTo>
                      <a:pt x="196569" y="34297"/>
                    </a:lnTo>
                    <a:lnTo>
                      <a:pt x="197275" y="30647"/>
                    </a:lnTo>
                    <a:lnTo>
                      <a:pt x="199106" y="26295"/>
                    </a:lnTo>
                    <a:lnTo>
                      <a:pt x="201203" y="22632"/>
                    </a:lnTo>
                    <a:lnTo>
                      <a:pt x="203599" y="18147"/>
                    </a:lnTo>
                    <a:lnTo>
                      <a:pt x="203599" y="16453"/>
                    </a:lnTo>
                    <a:lnTo>
                      <a:pt x="201353" y="16727"/>
                    </a:lnTo>
                    <a:lnTo>
                      <a:pt x="199106" y="12940"/>
                    </a:lnTo>
                    <a:lnTo>
                      <a:pt x="195875" y="12940"/>
                    </a:lnTo>
                    <a:lnTo>
                      <a:pt x="193766" y="11823"/>
                    </a:lnTo>
                    <a:lnTo>
                      <a:pt x="196573" y="7454"/>
                    </a:lnTo>
                    <a:lnTo>
                      <a:pt x="196436" y="3534"/>
                    </a:lnTo>
                    <a:lnTo>
                      <a:pt x="194326" y="715"/>
                    </a:lnTo>
                    <a:lnTo>
                      <a:pt x="191100" y="0"/>
                    </a:lnTo>
                    <a:lnTo>
                      <a:pt x="189555" y="1125"/>
                    </a:lnTo>
                    <a:lnTo>
                      <a:pt x="187869" y="163"/>
                    </a:lnTo>
                    <a:lnTo>
                      <a:pt x="187193" y="163"/>
                    </a:lnTo>
                    <a:lnTo>
                      <a:pt x="185293" y="5178"/>
                    </a:lnTo>
                    <a:lnTo>
                      <a:pt x="180060" y="9649"/>
                    </a:lnTo>
                    <a:lnTo>
                      <a:pt x="176868" y="11348"/>
                    </a:lnTo>
                    <a:lnTo>
                      <a:pt x="171814" y="12097"/>
                    </a:lnTo>
                    <a:lnTo>
                      <a:pt x="167689" y="14733"/>
                    </a:lnTo>
                    <a:lnTo>
                      <a:pt x="163384" y="13770"/>
                    </a:lnTo>
                    <a:lnTo>
                      <a:pt x="158703" y="15636"/>
                    </a:lnTo>
                    <a:lnTo>
                      <a:pt x="153829" y="18473"/>
                    </a:lnTo>
                    <a:lnTo>
                      <a:pt x="148215" y="18832"/>
                    </a:lnTo>
                    <a:lnTo>
                      <a:pt x="139973" y="18832"/>
                    </a:lnTo>
                    <a:lnTo>
                      <a:pt x="134732" y="16958"/>
                    </a:lnTo>
                    <a:lnTo>
                      <a:pt x="127247" y="14900"/>
                    </a:lnTo>
                    <a:lnTo>
                      <a:pt x="130050" y="19204"/>
                    </a:lnTo>
                    <a:lnTo>
                      <a:pt x="133422" y="20698"/>
                    </a:lnTo>
                    <a:lnTo>
                      <a:pt x="134928" y="26697"/>
                    </a:lnTo>
                    <a:lnTo>
                      <a:pt x="132485" y="29701"/>
                    </a:lnTo>
                    <a:lnTo>
                      <a:pt x="132121" y="33629"/>
                    </a:lnTo>
                    <a:cubicBezTo>
                      <a:pt x="132121" y="33629"/>
                      <a:pt x="131749" y="35687"/>
                      <a:pt x="132485" y="36424"/>
                    </a:cubicBezTo>
                    <a:cubicBezTo>
                      <a:pt x="133242" y="37194"/>
                      <a:pt x="134552" y="39059"/>
                      <a:pt x="134552" y="39059"/>
                    </a:cubicBezTo>
                    <a:cubicBezTo>
                      <a:pt x="134552" y="39059"/>
                      <a:pt x="139233" y="39059"/>
                      <a:pt x="140543" y="39612"/>
                    </a:cubicBezTo>
                    <a:cubicBezTo>
                      <a:pt x="141848" y="40176"/>
                      <a:pt x="144479" y="40929"/>
                      <a:pt x="146161" y="41302"/>
                    </a:cubicBezTo>
                    <a:cubicBezTo>
                      <a:pt x="147843" y="41687"/>
                      <a:pt x="149345" y="42431"/>
                      <a:pt x="147282" y="43364"/>
                    </a:cubicBezTo>
                    <a:cubicBezTo>
                      <a:pt x="145228" y="44301"/>
                      <a:pt x="144843" y="45037"/>
                      <a:pt x="143170" y="45619"/>
                    </a:cubicBezTo>
                    <a:cubicBezTo>
                      <a:pt x="141484" y="46163"/>
                      <a:pt x="139413" y="46912"/>
                      <a:pt x="138116" y="47485"/>
                    </a:cubicBezTo>
                    <a:cubicBezTo>
                      <a:pt x="136798" y="48041"/>
                      <a:pt x="134920" y="50288"/>
                      <a:pt x="134180" y="51597"/>
                    </a:cubicBezTo>
                    <a:cubicBezTo>
                      <a:pt x="133426" y="52924"/>
                      <a:pt x="132113" y="55140"/>
                      <a:pt x="130812" y="56099"/>
                    </a:cubicBezTo>
                    <a:cubicBezTo>
                      <a:pt x="129498" y="57040"/>
                      <a:pt x="123127" y="59834"/>
                      <a:pt x="122575" y="60592"/>
                    </a:cubicBezTo>
                    <a:cubicBezTo>
                      <a:pt x="122006" y="61349"/>
                      <a:pt x="118450" y="64507"/>
                      <a:pt x="116952" y="66202"/>
                    </a:cubicBezTo>
                    <a:cubicBezTo>
                      <a:pt x="115459" y="67896"/>
                      <a:pt x="111513" y="66955"/>
                      <a:pt x="109087" y="66955"/>
                    </a:cubicBezTo>
                    <a:cubicBezTo>
                      <a:pt x="107264" y="66955"/>
                      <a:pt x="100229" y="61525"/>
                      <a:pt x="96785" y="58769"/>
                    </a:cubicBezTo>
                    <a:cubicBezTo>
                      <a:pt x="96408" y="58897"/>
                      <a:pt x="93695" y="59805"/>
                      <a:pt x="93169" y="59103"/>
                    </a:cubicBezTo>
                    <a:cubicBezTo>
                      <a:pt x="92600" y="58354"/>
                      <a:pt x="92976" y="47147"/>
                      <a:pt x="87542" y="47511"/>
                    </a:cubicBezTo>
                    <a:cubicBezTo>
                      <a:pt x="82125" y="47857"/>
                      <a:pt x="83425" y="52192"/>
                      <a:pt x="81748" y="51426"/>
                    </a:cubicBezTo>
                    <a:cubicBezTo>
                      <a:pt x="80062" y="50690"/>
                      <a:pt x="77995" y="48991"/>
                      <a:pt x="75381" y="51246"/>
                    </a:cubicBezTo>
                    <a:cubicBezTo>
                      <a:pt x="72758" y="53489"/>
                      <a:pt x="59454" y="52171"/>
                      <a:pt x="59454" y="52171"/>
                    </a:cubicBezTo>
                    <a:cubicBezTo>
                      <a:pt x="59454" y="52171"/>
                      <a:pt x="58333" y="57229"/>
                      <a:pt x="60776" y="59484"/>
                    </a:cubicBezTo>
                    <a:cubicBezTo>
                      <a:pt x="63215" y="61730"/>
                      <a:pt x="66202" y="61174"/>
                      <a:pt x="66395" y="63788"/>
                    </a:cubicBezTo>
                    <a:cubicBezTo>
                      <a:pt x="66583" y="66394"/>
                      <a:pt x="69197" y="71260"/>
                      <a:pt x="66202" y="70352"/>
                    </a:cubicBezTo>
                    <a:cubicBezTo>
                      <a:pt x="63215" y="69415"/>
                      <a:pt x="64332" y="67520"/>
                      <a:pt x="60211" y="69223"/>
                    </a:cubicBezTo>
                    <a:cubicBezTo>
                      <a:pt x="56082" y="70896"/>
                      <a:pt x="53647" y="70917"/>
                      <a:pt x="53844" y="73908"/>
                    </a:cubicBezTo>
                    <a:cubicBezTo>
                      <a:pt x="54020" y="76912"/>
                      <a:pt x="51782" y="80892"/>
                      <a:pt x="57961" y="84456"/>
                    </a:cubicBezTo>
                    <a:cubicBezTo>
                      <a:pt x="64144" y="88025"/>
                      <a:pt x="65458" y="93293"/>
                      <a:pt x="65265" y="97028"/>
                    </a:cubicBezTo>
                    <a:cubicBezTo>
                      <a:pt x="65081" y="100772"/>
                      <a:pt x="54781" y="135852"/>
                      <a:pt x="54781" y="135852"/>
                    </a:cubicBezTo>
                    <a:cubicBezTo>
                      <a:pt x="54781" y="135852"/>
                      <a:pt x="54768" y="135446"/>
                      <a:pt x="54708" y="134924"/>
                    </a:cubicBezTo>
                    <a:lnTo>
                      <a:pt x="52346" y="139990"/>
                    </a:lnTo>
                    <a:cubicBezTo>
                      <a:pt x="52346" y="139990"/>
                      <a:pt x="45979" y="137380"/>
                      <a:pt x="44486" y="137756"/>
                    </a:cubicBezTo>
                    <a:cubicBezTo>
                      <a:pt x="42984" y="138124"/>
                      <a:pt x="33240" y="140756"/>
                      <a:pt x="33240" y="140756"/>
                    </a:cubicBezTo>
                    <a:lnTo>
                      <a:pt x="20887" y="145977"/>
                    </a:lnTo>
                    <a:lnTo>
                      <a:pt x="15277" y="150114"/>
                    </a:lnTo>
                    <a:lnTo>
                      <a:pt x="11909" y="153114"/>
                    </a:lnTo>
                    <a:lnTo>
                      <a:pt x="11524" y="159092"/>
                    </a:lnTo>
                    <a:lnTo>
                      <a:pt x="8161" y="164338"/>
                    </a:lnTo>
                    <a:cubicBezTo>
                      <a:pt x="8161" y="164338"/>
                      <a:pt x="9282" y="172194"/>
                      <a:pt x="8161" y="172584"/>
                    </a:cubicBezTo>
                    <a:cubicBezTo>
                      <a:pt x="7035" y="172956"/>
                      <a:pt x="4780" y="175190"/>
                      <a:pt x="2546" y="175190"/>
                    </a:cubicBezTo>
                    <a:cubicBezTo>
                      <a:pt x="296" y="175190"/>
                      <a:pt x="1036" y="181938"/>
                      <a:pt x="296" y="183068"/>
                    </a:cubicBezTo>
                    <a:cubicBezTo>
                      <a:pt x="-457" y="184189"/>
                      <a:pt x="296" y="190565"/>
                      <a:pt x="1789" y="191681"/>
                    </a:cubicBezTo>
                    <a:cubicBezTo>
                      <a:pt x="3287" y="192811"/>
                      <a:pt x="10394" y="207031"/>
                      <a:pt x="10394" y="207031"/>
                    </a:cubicBezTo>
                    <a:lnTo>
                      <a:pt x="8161" y="211922"/>
                    </a:lnTo>
                    <a:cubicBezTo>
                      <a:pt x="8161" y="211922"/>
                      <a:pt x="19017" y="210792"/>
                      <a:pt x="21267" y="211541"/>
                    </a:cubicBezTo>
                    <a:cubicBezTo>
                      <a:pt x="23518" y="212285"/>
                      <a:pt x="24639" y="219774"/>
                      <a:pt x="29877" y="220133"/>
                    </a:cubicBezTo>
                    <a:cubicBezTo>
                      <a:pt x="35110" y="220514"/>
                      <a:pt x="37742" y="221267"/>
                      <a:pt x="42988" y="215657"/>
                    </a:cubicBezTo>
                    <a:cubicBezTo>
                      <a:pt x="48234" y="210034"/>
                      <a:pt x="49723" y="214142"/>
                      <a:pt x="47849" y="217531"/>
                    </a:cubicBezTo>
                    <a:cubicBezTo>
                      <a:pt x="45983" y="220903"/>
                      <a:pt x="48975" y="232487"/>
                      <a:pt x="49723" y="235867"/>
                    </a:cubicBezTo>
                    <a:cubicBezTo>
                      <a:pt x="50481" y="239248"/>
                      <a:pt x="60965" y="234738"/>
                      <a:pt x="62094" y="236244"/>
                    </a:cubicBezTo>
                    <a:cubicBezTo>
                      <a:pt x="62531" y="236847"/>
                      <a:pt x="64529" y="239526"/>
                      <a:pt x="66891" y="242680"/>
                    </a:cubicBezTo>
                    <a:cubicBezTo>
                      <a:pt x="64773" y="239855"/>
                      <a:pt x="62963" y="237421"/>
                      <a:pt x="62325" y="236552"/>
                    </a:cubicBezTo>
                    <a:lnTo>
                      <a:pt x="64152" y="235957"/>
                    </a:lnTo>
                    <a:lnTo>
                      <a:pt x="75098" y="236240"/>
                    </a:lnTo>
                    <a:lnTo>
                      <a:pt x="80152" y="233723"/>
                    </a:lnTo>
                    <a:lnTo>
                      <a:pt x="82968" y="233723"/>
                    </a:lnTo>
                    <a:lnTo>
                      <a:pt x="85488" y="230904"/>
                    </a:lnTo>
                    <a:lnTo>
                      <a:pt x="88868" y="231485"/>
                    </a:lnTo>
                    <a:lnTo>
                      <a:pt x="92245" y="230069"/>
                    </a:lnTo>
                    <a:lnTo>
                      <a:pt x="94209" y="224446"/>
                    </a:lnTo>
                    <a:lnTo>
                      <a:pt x="102912" y="219675"/>
                    </a:lnTo>
                    <a:lnTo>
                      <a:pt x="110217" y="217420"/>
                    </a:lnTo>
                    <a:lnTo>
                      <a:pt x="116956" y="217420"/>
                    </a:lnTo>
                    <a:lnTo>
                      <a:pt x="121454" y="217711"/>
                    </a:lnTo>
                    <a:lnTo>
                      <a:pt x="123131" y="226141"/>
                    </a:lnTo>
                    <a:lnTo>
                      <a:pt x="122010" y="232025"/>
                    </a:lnTo>
                    <a:lnTo>
                      <a:pt x="121458" y="239042"/>
                    </a:lnTo>
                    <a:lnTo>
                      <a:pt x="125951" y="246355"/>
                    </a:lnTo>
                    <a:lnTo>
                      <a:pt x="132977" y="253946"/>
                    </a:lnTo>
                    <a:lnTo>
                      <a:pt x="139156" y="257874"/>
                    </a:lnTo>
                    <a:lnTo>
                      <a:pt x="143645" y="255620"/>
                    </a:lnTo>
                    <a:lnTo>
                      <a:pt x="149546" y="258165"/>
                    </a:lnTo>
                    <a:lnTo>
                      <a:pt x="156854" y="260412"/>
                    </a:lnTo>
                    <a:lnTo>
                      <a:pt x="160496" y="264340"/>
                    </a:lnTo>
                    <a:lnTo>
                      <a:pt x="167248" y="266595"/>
                    </a:lnTo>
                    <a:lnTo>
                      <a:pt x="172589" y="268555"/>
                    </a:lnTo>
                    <a:lnTo>
                      <a:pt x="173988" y="273044"/>
                    </a:lnTo>
                    <a:lnTo>
                      <a:pt x="178203" y="274174"/>
                    </a:lnTo>
                    <a:lnTo>
                      <a:pt x="187471" y="273904"/>
                    </a:lnTo>
                    <a:lnTo>
                      <a:pt x="193650" y="277832"/>
                    </a:lnTo>
                    <a:lnTo>
                      <a:pt x="193924" y="285132"/>
                    </a:lnTo>
                    <a:lnTo>
                      <a:pt x="194771" y="290464"/>
                    </a:lnTo>
                    <a:lnTo>
                      <a:pt x="192807" y="294970"/>
                    </a:lnTo>
                    <a:lnTo>
                      <a:pt x="197009" y="300015"/>
                    </a:lnTo>
                    <a:lnTo>
                      <a:pt x="198421" y="308731"/>
                    </a:lnTo>
                    <a:lnTo>
                      <a:pt x="223133" y="309865"/>
                    </a:lnTo>
                    <a:lnTo>
                      <a:pt x="223706" y="324466"/>
                    </a:lnTo>
                    <a:lnTo>
                      <a:pt x="230724" y="326438"/>
                    </a:lnTo>
                    <a:lnTo>
                      <a:pt x="236629" y="335698"/>
                    </a:lnTo>
                    <a:lnTo>
                      <a:pt x="239154" y="346931"/>
                    </a:lnTo>
                    <a:lnTo>
                      <a:pt x="235226" y="354783"/>
                    </a:lnTo>
                    <a:lnTo>
                      <a:pt x="231011" y="365203"/>
                    </a:lnTo>
                    <a:lnTo>
                      <a:pt x="230827" y="365108"/>
                    </a:lnTo>
                    <a:lnTo>
                      <a:pt x="231939" y="367154"/>
                    </a:lnTo>
                    <a:lnTo>
                      <a:pt x="231011" y="369580"/>
                    </a:lnTo>
                    <a:lnTo>
                      <a:pt x="234379" y="372212"/>
                    </a:lnTo>
                    <a:lnTo>
                      <a:pt x="234939" y="375759"/>
                    </a:lnTo>
                    <a:lnTo>
                      <a:pt x="236629" y="380261"/>
                    </a:lnTo>
                    <a:lnTo>
                      <a:pt x="236629" y="386820"/>
                    </a:lnTo>
                    <a:lnTo>
                      <a:pt x="237002" y="392999"/>
                    </a:lnTo>
                    <a:lnTo>
                      <a:pt x="235880" y="396915"/>
                    </a:lnTo>
                    <a:lnTo>
                      <a:pt x="237571" y="398977"/>
                    </a:lnTo>
                    <a:lnTo>
                      <a:pt x="242432" y="398233"/>
                    </a:lnTo>
                    <a:lnTo>
                      <a:pt x="244302" y="399362"/>
                    </a:lnTo>
                    <a:lnTo>
                      <a:pt x="248808" y="399551"/>
                    </a:lnTo>
                    <a:lnTo>
                      <a:pt x="252180" y="399551"/>
                    </a:lnTo>
                    <a:lnTo>
                      <a:pt x="254597" y="400492"/>
                    </a:lnTo>
                    <a:lnTo>
                      <a:pt x="261529" y="397672"/>
                    </a:lnTo>
                    <a:cubicBezTo>
                      <a:pt x="261529" y="397672"/>
                      <a:pt x="265282" y="401433"/>
                      <a:pt x="267721" y="401433"/>
                    </a:cubicBezTo>
                    <a:lnTo>
                      <a:pt x="269210" y="407792"/>
                    </a:lnTo>
                    <a:lnTo>
                      <a:pt x="272206" y="418456"/>
                    </a:lnTo>
                    <a:lnTo>
                      <a:pt x="274645" y="425388"/>
                    </a:lnTo>
                    <a:lnTo>
                      <a:pt x="277264" y="426132"/>
                    </a:lnTo>
                    <a:lnTo>
                      <a:pt x="282878" y="422405"/>
                    </a:lnTo>
                    <a:lnTo>
                      <a:pt x="286806" y="424459"/>
                    </a:lnTo>
                    <a:lnTo>
                      <a:pt x="288693" y="426509"/>
                    </a:lnTo>
                    <a:lnTo>
                      <a:pt x="288124" y="433065"/>
                    </a:lnTo>
                    <a:lnTo>
                      <a:pt x="287191" y="438495"/>
                    </a:lnTo>
                    <a:lnTo>
                      <a:pt x="287936" y="442243"/>
                    </a:lnTo>
                    <a:lnTo>
                      <a:pt x="286866" y="448687"/>
                    </a:lnTo>
                    <a:lnTo>
                      <a:pt x="289446" y="447493"/>
                    </a:lnTo>
                    <a:lnTo>
                      <a:pt x="295625" y="448619"/>
                    </a:lnTo>
                    <a:lnTo>
                      <a:pt x="295625" y="450848"/>
                    </a:lnTo>
                    <a:lnTo>
                      <a:pt x="298569" y="457601"/>
                    </a:lnTo>
                    <a:lnTo>
                      <a:pt x="298843" y="459424"/>
                    </a:lnTo>
                    <a:lnTo>
                      <a:pt x="298843" y="462941"/>
                    </a:lnTo>
                    <a:lnTo>
                      <a:pt x="299836" y="472761"/>
                    </a:lnTo>
                    <a:lnTo>
                      <a:pt x="298424" y="474743"/>
                    </a:lnTo>
                    <a:lnTo>
                      <a:pt x="296455" y="474597"/>
                    </a:lnTo>
                    <a:lnTo>
                      <a:pt x="292536" y="476292"/>
                    </a:lnTo>
                    <a:lnTo>
                      <a:pt x="290841" y="479090"/>
                    </a:lnTo>
                    <a:lnTo>
                      <a:pt x="289861" y="478525"/>
                    </a:lnTo>
                    <a:lnTo>
                      <a:pt x="283263" y="482317"/>
                    </a:lnTo>
                    <a:lnTo>
                      <a:pt x="283109" y="484020"/>
                    </a:lnTo>
                    <a:lnTo>
                      <a:pt x="280451" y="484439"/>
                    </a:lnTo>
                    <a:lnTo>
                      <a:pt x="278196" y="485693"/>
                    </a:lnTo>
                    <a:lnTo>
                      <a:pt x="275535" y="488923"/>
                    </a:lnTo>
                    <a:lnTo>
                      <a:pt x="272869" y="490323"/>
                    </a:lnTo>
                    <a:lnTo>
                      <a:pt x="273143" y="492719"/>
                    </a:lnTo>
                    <a:lnTo>
                      <a:pt x="272022" y="493699"/>
                    </a:lnTo>
                    <a:lnTo>
                      <a:pt x="268928" y="493699"/>
                    </a:lnTo>
                    <a:lnTo>
                      <a:pt x="263733" y="500015"/>
                    </a:lnTo>
                    <a:lnTo>
                      <a:pt x="263733" y="502424"/>
                    </a:lnTo>
                    <a:lnTo>
                      <a:pt x="263596" y="505073"/>
                    </a:lnTo>
                    <a:lnTo>
                      <a:pt x="261906" y="504927"/>
                    </a:lnTo>
                    <a:lnTo>
                      <a:pt x="260507" y="506776"/>
                    </a:lnTo>
                    <a:lnTo>
                      <a:pt x="257413" y="512531"/>
                    </a:lnTo>
                    <a:lnTo>
                      <a:pt x="253339" y="517709"/>
                    </a:lnTo>
                    <a:lnTo>
                      <a:pt x="252920" y="519249"/>
                    </a:lnTo>
                    <a:lnTo>
                      <a:pt x="250806" y="520546"/>
                    </a:lnTo>
                    <a:lnTo>
                      <a:pt x="250528" y="522348"/>
                    </a:lnTo>
                    <a:lnTo>
                      <a:pt x="251512" y="522348"/>
                    </a:lnTo>
                    <a:lnTo>
                      <a:pt x="254328" y="523049"/>
                    </a:lnTo>
                    <a:lnTo>
                      <a:pt x="261354" y="521218"/>
                    </a:lnTo>
                    <a:lnTo>
                      <a:pt x="263733" y="522767"/>
                    </a:lnTo>
                    <a:lnTo>
                      <a:pt x="265415" y="524739"/>
                    </a:lnTo>
                    <a:lnTo>
                      <a:pt x="267246" y="527551"/>
                    </a:lnTo>
                    <a:lnTo>
                      <a:pt x="270199" y="528805"/>
                    </a:lnTo>
                    <a:lnTo>
                      <a:pt x="272017" y="532318"/>
                    </a:lnTo>
                    <a:lnTo>
                      <a:pt x="275385" y="538227"/>
                    </a:lnTo>
                    <a:lnTo>
                      <a:pt x="276793" y="538082"/>
                    </a:lnTo>
                    <a:lnTo>
                      <a:pt x="279887" y="535146"/>
                    </a:lnTo>
                    <a:lnTo>
                      <a:pt x="281431" y="535407"/>
                    </a:lnTo>
                    <a:lnTo>
                      <a:pt x="284653" y="540615"/>
                    </a:lnTo>
                    <a:lnTo>
                      <a:pt x="287324" y="542018"/>
                    </a:lnTo>
                    <a:lnTo>
                      <a:pt x="292108" y="543131"/>
                    </a:lnTo>
                    <a:lnTo>
                      <a:pt x="295056" y="546665"/>
                    </a:lnTo>
                    <a:lnTo>
                      <a:pt x="295621" y="549747"/>
                    </a:lnTo>
                    <a:lnTo>
                      <a:pt x="297290" y="549747"/>
                    </a:lnTo>
                    <a:lnTo>
                      <a:pt x="304598" y="553392"/>
                    </a:lnTo>
                    <a:lnTo>
                      <a:pt x="309100" y="560709"/>
                    </a:lnTo>
                    <a:lnTo>
                      <a:pt x="312472" y="563504"/>
                    </a:lnTo>
                    <a:lnTo>
                      <a:pt x="311620" y="565750"/>
                    </a:lnTo>
                    <a:lnTo>
                      <a:pt x="308257" y="571369"/>
                    </a:lnTo>
                    <a:lnTo>
                      <a:pt x="309656" y="573055"/>
                    </a:lnTo>
                    <a:lnTo>
                      <a:pt x="309656" y="574458"/>
                    </a:lnTo>
                    <a:lnTo>
                      <a:pt x="311894" y="577269"/>
                    </a:lnTo>
                    <a:lnTo>
                      <a:pt x="315681" y="581061"/>
                    </a:lnTo>
                    <a:cubicBezTo>
                      <a:pt x="316165" y="580496"/>
                      <a:pt x="316605" y="579901"/>
                      <a:pt x="317209" y="579418"/>
                    </a:cubicBezTo>
                    <a:cubicBezTo>
                      <a:pt x="321432" y="576046"/>
                      <a:pt x="323507" y="571467"/>
                      <a:pt x="324804" y="566401"/>
                    </a:cubicBezTo>
                    <a:cubicBezTo>
                      <a:pt x="326208" y="560906"/>
                      <a:pt x="327607" y="555416"/>
                      <a:pt x="329015" y="549888"/>
                    </a:cubicBezTo>
                    <a:lnTo>
                      <a:pt x="329361" y="550311"/>
                    </a:lnTo>
                    <a:cubicBezTo>
                      <a:pt x="329426" y="550119"/>
                      <a:pt x="329473" y="549952"/>
                      <a:pt x="329533" y="549751"/>
                    </a:cubicBezTo>
                    <a:cubicBezTo>
                      <a:pt x="329438" y="549776"/>
                      <a:pt x="329340" y="549798"/>
                      <a:pt x="329246" y="549823"/>
                    </a:cubicBezTo>
                    <a:cubicBezTo>
                      <a:pt x="327894" y="545104"/>
                      <a:pt x="328437" y="542930"/>
                      <a:pt x="331920" y="540902"/>
                    </a:cubicBezTo>
                    <a:cubicBezTo>
                      <a:pt x="333131" y="540191"/>
                      <a:pt x="334612" y="539982"/>
                      <a:pt x="336028" y="539609"/>
                    </a:cubicBezTo>
                    <a:cubicBezTo>
                      <a:pt x="336948" y="535283"/>
                      <a:pt x="338330" y="531141"/>
                      <a:pt x="340804" y="527457"/>
                    </a:cubicBezTo>
                    <a:cubicBezTo>
                      <a:pt x="341356" y="526661"/>
                      <a:pt x="342618" y="525873"/>
                      <a:pt x="343512" y="525895"/>
                    </a:cubicBezTo>
                    <a:cubicBezTo>
                      <a:pt x="344158" y="525916"/>
                      <a:pt x="344997" y="527230"/>
                      <a:pt x="345322" y="528111"/>
                    </a:cubicBezTo>
                    <a:cubicBezTo>
                      <a:pt x="345874" y="529583"/>
                      <a:pt x="346144" y="531128"/>
                      <a:pt x="346508" y="532660"/>
                    </a:cubicBezTo>
                    <a:cubicBezTo>
                      <a:pt x="349670" y="532283"/>
                      <a:pt x="351210" y="529815"/>
                      <a:pt x="352254" y="527333"/>
                    </a:cubicBezTo>
                    <a:cubicBezTo>
                      <a:pt x="356931" y="516306"/>
                      <a:pt x="361929" y="505565"/>
                      <a:pt x="368900" y="495676"/>
                    </a:cubicBezTo>
                    <a:cubicBezTo>
                      <a:pt x="373504" y="489103"/>
                      <a:pt x="376260" y="481388"/>
                      <a:pt x="371883" y="473129"/>
                    </a:cubicBezTo>
                    <a:cubicBezTo>
                      <a:pt x="371365" y="472192"/>
                      <a:pt x="371292" y="470960"/>
                      <a:pt x="371112" y="469843"/>
                    </a:cubicBezTo>
                    <a:cubicBezTo>
                      <a:pt x="369490" y="459676"/>
                      <a:pt x="371331" y="450686"/>
                      <a:pt x="379628" y="443677"/>
                    </a:cubicBezTo>
                    <a:cubicBezTo>
                      <a:pt x="383094" y="440737"/>
                      <a:pt x="386466" y="437630"/>
                      <a:pt x="389624" y="434374"/>
                    </a:cubicBezTo>
                    <a:cubicBezTo>
                      <a:pt x="394908" y="428931"/>
                      <a:pt x="401382" y="425178"/>
                      <a:pt x="408306" y="422790"/>
                    </a:cubicBezTo>
                    <a:cubicBezTo>
                      <a:pt x="412196" y="421481"/>
                      <a:pt x="415491" y="420035"/>
                      <a:pt x="418353" y="417180"/>
                    </a:cubicBezTo>
                    <a:cubicBezTo>
                      <a:pt x="420733" y="414776"/>
                      <a:pt x="423852" y="413120"/>
                      <a:pt x="424678" y="409392"/>
                    </a:cubicBezTo>
                    <a:cubicBezTo>
                      <a:pt x="424823" y="408755"/>
                      <a:pt x="426586" y="407933"/>
                      <a:pt x="427391" y="408105"/>
                    </a:cubicBezTo>
                    <a:cubicBezTo>
                      <a:pt x="430844" y="408918"/>
                      <a:pt x="434092" y="408079"/>
                      <a:pt x="437485" y="407625"/>
                    </a:cubicBezTo>
                    <a:cubicBezTo>
                      <a:pt x="440780" y="407172"/>
                      <a:pt x="444229" y="407989"/>
                      <a:pt x="447601" y="407933"/>
                    </a:cubicBezTo>
                    <a:cubicBezTo>
                      <a:pt x="453972" y="407775"/>
                      <a:pt x="459771" y="406611"/>
                      <a:pt x="464092" y="400899"/>
                    </a:cubicBezTo>
                    <a:cubicBezTo>
                      <a:pt x="466009" y="398353"/>
                      <a:pt x="469835" y="397351"/>
                      <a:pt x="472569" y="395310"/>
                    </a:cubicBezTo>
                    <a:cubicBezTo>
                      <a:pt x="474418" y="393932"/>
                      <a:pt x="475496" y="391870"/>
                      <a:pt x="474889" y="389337"/>
                    </a:cubicBezTo>
                    <a:cubicBezTo>
                      <a:pt x="474191" y="386465"/>
                      <a:pt x="474559" y="383769"/>
                      <a:pt x="476048" y="381121"/>
                    </a:cubicBezTo>
                    <a:cubicBezTo>
                      <a:pt x="479424" y="375215"/>
                      <a:pt x="482360" y="368994"/>
                      <a:pt x="486108" y="363328"/>
                    </a:cubicBezTo>
                    <a:cubicBezTo>
                      <a:pt x="489108" y="358788"/>
                      <a:pt x="490580" y="354222"/>
                      <a:pt x="489874" y="348852"/>
                    </a:cubicBezTo>
                    <a:cubicBezTo>
                      <a:pt x="489335" y="344855"/>
                      <a:pt x="489271" y="340606"/>
                      <a:pt x="491624" y="337286"/>
                    </a:cubicBezTo>
                    <a:cubicBezTo>
                      <a:pt x="496211" y="330846"/>
                      <a:pt x="496947" y="323520"/>
                      <a:pt x="497264" y="316121"/>
                    </a:cubicBezTo>
                    <a:cubicBezTo>
                      <a:pt x="497666" y="307020"/>
                      <a:pt x="497666" y="297910"/>
                      <a:pt x="497649" y="288787"/>
                    </a:cubicBezTo>
                    <a:cubicBezTo>
                      <a:pt x="497628" y="282561"/>
                      <a:pt x="497144" y="276309"/>
                      <a:pt x="497191" y="270049"/>
                    </a:cubicBezTo>
                    <a:cubicBezTo>
                      <a:pt x="497213" y="267186"/>
                      <a:pt x="498128" y="264139"/>
                      <a:pt x="500978" y="262860"/>
                    </a:cubicBezTo>
                    <a:cubicBezTo>
                      <a:pt x="508886" y="259355"/>
                      <a:pt x="513336" y="253112"/>
                      <a:pt x="515955" y="245179"/>
                    </a:cubicBezTo>
                    <a:cubicBezTo>
                      <a:pt x="516481" y="243582"/>
                      <a:pt x="517521" y="242162"/>
                      <a:pt x="518227" y="240596"/>
                    </a:cubicBezTo>
                    <a:cubicBezTo>
                      <a:pt x="520358" y="235854"/>
                      <a:pt x="523225" y="231781"/>
                      <a:pt x="527226" y="228323"/>
                    </a:cubicBezTo>
                    <a:cubicBezTo>
                      <a:pt x="531963" y="224232"/>
                      <a:pt x="536306" y="219662"/>
                      <a:pt x="540573" y="215071"/>
                    </a:cubicBezTo>
                    <a:cubicBezTo>
                      <a:pt x="544860" y="210462"/>
                      <a:pt x="548283" y="205238"/>
                      <a:pt x="550573" y="199290"/>
                    </a:cubicBezTo>
                    <a:cubicBezTo>
                      <a:pt x="552725" y="193594"/>
                      <a:pt x="554462" y="180406"/>
                      <a:pt x="552965" y="175849"/>
                    </a:cubicBezTo>
                    <a:close/>
                    <a:moveTo>
                      <a:pt x="326909" y="84760"/>
                    </a:moveTo>
                    <a:cubicBezTo>
                      <a:pt x="325647" y="86446"/>
                      <a:pt x="322827" y="86942"/>
                      <a:pt x="321248" y="85860"/>
                    </a:cubicBezTo>
                    <a:cubicBezTo>
                      <a:pt x="319742" y="84794"/>
                      <a:pt x="319631" y="83121"/>
                      <a:pt x="320196" y="81619"/>
                    </a:cubicBezTo>
                    <a:cubicBezTo>
                      <a:pt x="320662" y="80374"/>
                      <a:pt x="321514" y="79270"/>
                      <a:pt x="322275" y="78140"/>
                    </a:cubicBezTo>
                    <a:cubicBezTo>
                      <a:pt x="322421" y="78992"/>
                      <a:pt x="322540" y="79843"/>
                      <a:pt x="322827" y="80622"/>
                    </a:cubicBezTo>
                    <a:cubicBezTo>
                      <a:pt x="323473" y="82377"/>
                      <a:pt x="324847" y="83078"/>
                      <a:pt x="326623" y="82565"/>
                    </a:cubicBezTo>
                    <a:cubicBezTo>
                      <a:pt x="327324" y="82377"/>
                      <a:pt x="327983" y="81992"/>
                      <a:pt x="328647" y="81662"/>
                    </a:cubicBezTo>
                    <a:cubicBezTo>
                      <a:pt x="328108" y="82728"/>
                      <a:pt x="327611" y="83810"/>
                      <a:pt x="326909" y="84760"/>
                    </a:cubicBezTo>
                    <a:close/>
                    <a:moveTo>
                      <a:pt x="343940" y="103507"/>
                    </a:moveTo>
                    <a:cubicBezTo>
                      <a:pt x="343987" y="103164"/>
                      <a:pt x="343923" y="102569"/>
                      <a:pt x="344098" y="102480"/>
                    </a:cubicBezTo>
                    <a:cubicBezTo>
                      <a:pt x="345027" y="101996"/>
                      <a:pt x="345990" y="101603"/>
                      <a:pt x="346991" y="101320"/>
                    </a:cubicBezTo>
                    <a:cubicBezTo>
                      <a:pt x="347179" y="101282"/>
                      <a:pt x="347817" y="101975"/>
                      <a:pt x="347817" y="102368"/>
                    </a:cubicBezTo>
                    <a:cubicBezTo>
                      <a:pt x="347817" y="102715"/>
                      <a:pt x="347338" y="103391"/>
                      <a:pt x="347004" y="103451"/>
                    </a:cubicBezTo>
                    <a:cubicBezTo>
                      <a:pt x="345994" y="103601"/>
                      <a:pt x="344963" y="103507"/>
                      <a:pt x="343940" y="103507"/>
                    </a:cubicBezTo>
                    <a:close/>
                    <a:moveTo>
                      <a:pt x="348360" y="141916"/>
                    </a:moveTo>
                    <a:cubicBezTo>
                      <a:pt x="348322" y="141980"/>
                      <a:pt x="347560" y="141980"/>
                      <a:pt x="347440" y="141822"/>
                    </a:cubicBezTo>
                    <a:cubicBezTo>
                      <a:pt x="346567" y="140478"/>
                      <a:pt x="345763" y="139087"/>
                      <a:pt x="344929" y="137722"/>
                    </a:cubicBezTo>
                    <a:cubicBezTo>
                      <a:pt x="344201" y="136533"/>
                      <a:pt x="344407" y="135600"/>
                      <a:pt x="345639" y="135155"/>
                    </a:cubicBezTo>
                    <a:cubicBezTo>
                      <a:pt x="345938" y="135056"/>
                      <a:pt x="346662" y="135617"/>
                      <a:pt x="346888" y="136058"/>
                    </a:cubicBezTo>
                    <a:cubicBezTo>
                      <a:pt x="347646" y="137440"/>
                      <a:pt x="348262" y="138869"/>
                      <a:pt x="348814" y="140029"/>
                    </a:cubicBezTo>
                    <a:cubicBezTo>
                      <a:pt x="348626" y="140889"/>
                      <a:pt x="348574" y="141432"/>
                      <a:pt x="348360" y="141916"/>
                    </a:cubicBezTo>
                    <a:close/>
                    <a:moveTo>
                      <a:pt x="360068" y="339755"/>
                    </a:moveTo>
                    <a:lnTo>
                      <a:pt x="358887" y="339318"/>
                    </a:lnTo>
                    <a:lnTo>
                      <a:pt x="360089" y="338856"/>
                    </a:lnTo>
                    <a:lnTo>
                      <a:pt x="360068" y="339755"/>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986" name="Freeform 985">
                <a:extLst>
                  <a:ext uri="{FF2B5EF4-FFF2-40B4-BE49-F238E27FC236}">
                    <a16:creationId xmlns:a16="http://schemas.microsoft.com/office/drawing/2014/main" id="{4753E64A-AD85-89B5-D198-33D90D46638E}"/>
                  </a:ext>
                </a:extLst>
              </p:cNvPr>
              <p:cNvSpPr/>
              <p:nvPr/>
            </p:nvSpPr>
            <p:spPr>
              <a:xfrm>
                <a:off x="5471846" y="5566126"/>
                <a:ext cx="325" cy="462"/>
              </a:xfrm>
              <a:custGeom>
                <a:avLst/>
                <a:gdLst>
                  <a:gd name="connsiteX0" fmla="*/ 77 w 325"/>
                  <a:gd name="connsiteY0" fmla="*/ 462 h 462"/>
                  <a:gd name="connsiteX1" fmla="*/ 325 w 325"/>
                  <a:gd name="connsiteY1" fmla="*/ 364 h 462"/>
                  <a:gd name="connsiteX2" fmla="*/ 231 w 325"/>
                  <a:gd name="connsiteY2" fmla="*/ 0 h 462"/>
                  <a:gd name="connsiteX3" fmla="*/ 0 w 325"/>
                  <a:gd name="connsiteY3" fmla="*/ 64 h 462"/>
                  <a:gd name="connsiteX4" fmla="*/ 77 w 325"/>
                  <a:gd name="connsiteY4" fmla="*/ 462 h 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5" h="462">
                    <a:moveTo>
                      <a:pt x="77" y="462"/>
                    </a:moveTo>
                    <a:cubicBezTo>
                      <a:pt x="154" y="428"/>
                      <a:pt x="248" y="411"/>
                      <a:pt x="325" y="364"/>
                    </a:cubicBezTo>
                    <a:cubicBezTo>
                      <a:pt x="295" y="244"/>
                      <a:pt x="261" y="120"/>
                      <a:pt x="231" y="0"/>
                    </a:cubicBezTo>
                    <a:cubicBezTo>
                      <a:pt x="141" y="0"/>
                      <a:pt x="86" y="64"/>
                      <a:pt x="0" y="64"/>
                    </a:cubicBezTo>
                    <a:cubicBezTo>
                      <a:pt x="8" y="197"/>
                      <a:pt x="34" y="325"/>
                      <a:pt x="77" y="462"/>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987" name="Freeform 986">
                <a:extLst>
                  <a:ext uri="{FF2B5EF4-FFF2-40B4-BE49-F238E27FC236}">
                    <a16:creationId xmlns:a16="http://schemas.microsoft.com/office/drawing/2014/main" id="{5FFFEF65-040A-A8F6-BB5A-8CE89B63C70E}"/>
                  </a:ext>
                </a:extLst>
              </p:cNvPr>
              <p:cNvSpPr/>
              <p:nvPr/>
            </p:nvSpPr>
            <p:spPr>
              <a:xfrm>
                <a:off x="5455107" y="5566588"/>
                <a:ext cx="16959" cy="16624"/>
              </a:xfrm>
              <a:custGeom>
                <a:avLst/>
                <a:gdLst>
                  <a:gd name="connsiteX0" fmla="*/ 6530 w 16959"/>
                  <a:gd name="connsiteY0" fmla="*/ 6817 h 16624"/>
                  <a:gd name="connsiteX1" fmla="*/ 1553 w 16959"/>
                  <a:gd name="connsiteY1" fmla="*/ 12722 h 16624"/>
                  <a:gd name="connsiteX2" fmla="*/ 0 w 16959"/>
                  <a:gd name="connsiteY2" fmla="*/ 16624 h 16624"/>
                  <a:gd name="connsiteX3" fmla="*/ 16915 w 16959"/>
                  <a:gd name="connsiteY3" fmla="*/ 1284 h 16624"/>
                  <a:gd name="connsiteX4" fmla="*/ 16821 w 16959"/>
                  <a:gd name="connsiteY4" fmla="*/ 0 h 16624"/>
                  <a:gd name="connsiteX5" fmla="*/ 12739 w 16959"/>
                  <a:gd name="connsiteY5" fmla="*/ 1780 h 16624"/>
                  <a:gd name="connsiteX6" fmla="*/ 6530 w 16959"/>
                  <a:gd name="connsiteY6" fmla="*/ 6817 h 16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959" h="16624">
                    <a:moveTo>
                      <a:pt x="6530" y="6817"/>
                    </a:moveTo>
                    <a:cubicBezTo>
                      <a:pt x="4835" y="8746"/>
                      <a:pt x="3034" y="10612"/>
                      <a:pt x="1553" y="12722"/>
                    </a:cubicBezTo>
                    <a:cubicBezTo>
                      <a:pt x="770" y="13851"/>
                      <a:pt x="445" y="15276"/>
                      <a:pt x="0" y="16624"/>
                    </a:cubicBezTo>
                    <a:cubicBezTo>
                      <a:pt x="9136" y="15456"/>
                      <a:pt x="14373" y="9876"/>
                      <a:pt x="16915" y="1284"/>
                    </a:cubicBezTo>
                    <a:cubicBezTo>
                      <a:pt x="17022" y="895"/>
                      <a:pt x="16915" y="445"/>
                      <a:pt x="16821" y="0"/>
                    </a:cubicBezTo>
                    <a:cubicBezTo>
                      <a:pt x="15430" y="552"/>
                      <a:pt x="13928" y="950"/>
                      <a:pt x="12739" y="1780"/>
                    </a:cubicBezTo>
                    <a:cubicBezTo>
                      <a:pt x="10561" y="3304"/>
                      <a:pt x="8580" y="5109"/>
                      <a:pt x="6530" y="6817"/>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988" name="Freeform 987">
                <a:extLst>
                  <a:ext uri="{FF2B5EF4-FFF2-40B4-BE49-F238E27FC236}">
                    <a16:creationId xmlns:a16="http://schemas.microsoft.com/office/drawing/2014/main" id="{B72DA57B-33E4-0985-A73F-AED666E23291}"/>
                  </a:ext>
                </a:extLst>
              </p:cNvPr>
              <p:cNvSpPr/>
              <p:nvPr/>
            </p:nvSpPr>
            <p:spPr>
              <a:xfrm>
                <a:off x="5461465" y="5572964"/>
                <a:ext cx="551" cy="569"/>
              </a:xfrm>
              <a:custGeom>
                <a:avLst/>
                <a:gdLst>
                  <a:gd name="connsiteX0" fmla="*/ 171 w 551"/>
                  <a:gd name="connsiteY0" fmla="*/ 441 h 569"/>
                  <a:gd name="connsiteX1" fmla="*/ 552 w 551"/>
                  <a:gd name="connsiteY1" fmla="*/ 0 h 569"/>
                  <a:gd name="connsiteX2" fmla="*/ 128 w 551"/>
                  <a:gd name="connsiteY2" fmla="*/ 111 h 569"/>
                  <a:gd name="connsiteX3" fmla="*/ 0 w 551"/>
                  <a:gd name="connsiteY3" fmla="*/ 569 h 569"/>
                  <a:gd name="connsiteX4" fmla="*/ 171 w 551"/>
                  <a:gd name="connsiteY4" fmla="*/ 441 h 5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1" h="569">
                    <a:moveTo>
                      <a:pt x="171" y="441"/>
                    </a:moveTo>
                    <a:cubicBezTo>
                      <a:pt x="291" y="278"/>
                      <a:pt x="424" y="150"/>
                      <a:pt x="552" y="0"/>
                    </a:cubicBezTo>
                    <a:cubicBezTo>
                      <a:pt x="415" y="34"/>
                      <a:pt x="274" y="68"/>
                      <a:pt x="128" y="111"/>
                    </a:cubicBezTo>
                    <a:cubicBezTo>
                      <a:pt x="103" y="257"/>
                      <a:pt x="21" y="415"/>
                      <a:pt x="0" y="569"/>
                    </a:cubicBezTo>
                    <a:cubicBezTo>
                      <a:pt x="51" y="522"/>
                      <a:pt x="107" y="483"/>
                      <a:pt x="171" y="441"/>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989" name="Freeform 988">
                <a:extLst>
                  <a:ext uri="{FF2B5EF4-FFF2-40B4-BE49-F238E27FC236}">
                    <a16:creationId xmlns:a16="http://schemas.microsoft.com/office/drawing/2014/main" id="{7230843D-91D0-FD64-A108-E3CA9369046F}"/>
                  </a:ext>
                </a:extLst>
              </p:cNvPr>
              <p:cNvSpPr/>
              <p:nvPr/>
            </p:nvSpPr>
            <p:spPr>
              <a:xfrm>
                <a:off x="5461427" y="5104058"/>
                <a:ext cx="616" cy="404"/>
              </a:xfrm>
              <a:custGeom>
                <a:avLst/>
                <a:gdLst>
                  <a:gd name="connsiteX0" fmla="*/ 616 w 616"/>
                  <a:gd name="connsiteY0" fmla="*/ 394 h 404"/>
                  <a:gd name="connsiteX1" fmla="*/ 402 w 616"/>
                  <a:gd name="connsiteY1" fmla="*/ 0 h 404"/>
                  <a:gd name="connsiteX2" fmla="*/ 86 w 616"/>
                  <a:gd name="connsiteY2" fmla="*/ 90 h 404"/>
                  <a:gd name="connsiteX3" fmla="*/ 0 w 616"/>
                  <a:gd name="connsiteY3" fmla="*/ 394 h 404"/>
                  <a:gd name="connsiteX4" fmla="*/ 616 w 616"/>
                  <a:gd name="connsiteY4" fmla="*/ 394 h 4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6" h="404">
                    <a:moveTo>
                      <a:pt x="616" y="394"/>
                    </a:moveTo>
                    <a:cubicBezTo>
                      <a:pt x="544" y="248"/>
                      <a:pt x="454" y="162"/>
                      <a:pt x="402" y="0"/>
                    </a:cubicBezTo>
                    <a:cubicBezTo>
                      <a:pt x="291" y="21"/>
                      <a:pt x="193" y="43"/>
                      <a:pt x="86" y="90"/>
                    </a:cubicBezTo>
                    <a:cubicBezTo>
                      <a:pt x="60" y="184"/>
                      <a:pt x="26" y="299"/>
                      <a:pt x="0" y="394"/>
                    </a:cubicBezTo>
                    <a:cubicBezTo>
                      <a:pt x="218" y="394"/>
                      <a:pt x="402" y="419"/>
                      <a:pt x="616" y="394"/>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grpSp>
          <p:nvGrpSpPr>
            <p:cNvPr id="40" name="Graphic 2398">
              <a:extLst>
                <a:ext uri="{FF2B5EF4-FFF2-40B4-BE49-F238E27FC236}">
                  <a16:creationId xmlns:a16="http://schemas.microsoft.com/office/drawing/2014/main" id="{60A1BB93-A436-19EA-9953-9B6466D8D670}"/>
                </a:ext>
              </a:extLst>
            </p:cNvPr>
            <p:cNvGrpSpPr/>
            <p:nvPr/>
          </p:nvGrpSpPr>
          <p:grpSpPr>
            <a:xfrm>
              <a:off x="5368237" y="5554689"/>
              <a:ext cx="80318" cy="143650"/>
              <a:chOff x="5368237" y="5554689"/>
              <a:chExt cx="80318" cy="143650"/>
            </a:xfrm>
            <a:grpFill/>
          </p:grpSpPr>
          <p:sp>
            <p:nvSpPr>
              <p:cNvPr id="977" name="Freeform 976">
                <a:extLst>
                  <a:ext uri="{FF2B5EF4-FFF2-40B4-BE49-F238E27FC236}">
                    <a16:creationId xmlns:a16="http://schemas.microsoft.com/office/drawing/2014/main" id="{B9D9CD75-6206-CBBA-190E-BBCD21C6F220}"/>
                  </a:ext>
                </a:extLst>
              </p:cNvPr>
              <p:cNvSpPr/>
              <p:nvPr/>
            </p:nvSpPr>
            <p:spPr>
              <a:xfrm>
                <a:off x="5368237" y="5554689"/>
                <a:ext cx="73018" cy="80400"/>
              </a:xfrm>
              <a:custGeom>
                <a:avLst/>
                <a:gdLst>
                  <a:gd name="connsiteX0" fmla="*/ 69227 w 73018"/>
                  <a:gd name="connsiteY0" fmla="*/ 56047 h 80400"/>
                  <a:gd name="connsiteX1" fmla="*/ 66989 w 73018"/>
                  <a:gd name="connsiteY1" fmla="*/ 53236 h 80400"/>
                  <a:gd name="connsiteX2" fmla="*/ 66989 w 73018"/>
                  <a:gd name="connsiteY2" fmla="*/ 51832 h 80400"/>
                  <a:gd name="connsiteX3" fmla="*/ 65590 w 73018"/>
                  <a:gd name="connsiteY3" fmla="*/ 50147 h 80400"/>
                  <a:gd name="connsiteX4" fmla="*/ 68953 w 73018"/>
                  <a:gd name="connsiteY4" fmla="*/ 44528 h 80400"/>
                  <a:gd name="connsiteX5" fmla="*/ 69805 w 73018"/>
                  <a:gd name="connsiteY5" fmla="*/ 42282 h 80400"/>
                  <a:gd name="connsiteX6" fmla="*/ 66433 w 73018"/>
                  <a:gd name="connsiteY6" fmla="*/ 39487 h 80400"/>
                  <a:gd name="connsiteX7" fmla="*/ 61931 w 73018"/>
                  <a:gd name="connsiteY7" fmla="*/ 32170 h 80400"/>
                  <a:gd name="connsiteX8" fmla="*/ 54622 w 73018"/>
                  <a:gd name="connsiteY8" fmla="*/ 28524 h 80400"/>
                  <a:gd name="connsiteX9" fmla="*/ 52954 w 73018"/>
                  <a:gd name="connsiteY9" fmla="*/ 28524 h 80400"/>
                  <a:gd name="connsiteX10" fmla="*/ 52389 w 73018"/>
                  <a:gd name="connsiteY10" fmla="*/ 25443 h 80400"/>
                  <a:gd name="connsiteX11" fmla="*/ 49440 w 73018"/>
                  <a:gd name="connsiteY11" fmla="*/ 21909 h 80400"/>
                  <a:gd name="connsiteX12" fmla="*/ 44657 w 73018"/>
                  <a:gd name="connsiteY12" fmla="*/ 20796 h 80400"/>
                  <a:gd name="connsiteX13" fmla="*/ 41986 w 73018"/>
                  <a:gd name="connsiteY13" fmla="*/ 19393 h 80400"/>
                  <a:gd name="connsiteX14" fmla="*/ 38764 w 73018"/>
                  <a:gd name="connsiteY14" fmla="*/ 14185 h 80400"/>
                  <a:gd name="connsiteX15" fmla="*/ 37219 w 73018"/>
                  <a:gd name="connsiteY15" fmla="*/ 13924 h 80400"/>
                  <a:gd name="connsiteX16" fmla="*/ 34121 w 73018"/>
                  <a:gd name="connsiteY16" fmla="*/ 16864 h 80400"/>
                  <a:gd name="connsiteX17" fmla="*/ 32714 w 73018"/>
                  <a:gd name="connsiteY17" fmla="*/ 17009 h 80400"/>
                  <a:gd name="connsiteX18" fmla="*/ 29346 w 73018"/>
                  <a:gd name="connsiteY18" fmla="*/ 11100 h 80400"/>
                  <a:gd name="connsiteX19" fmla="*/ 27527 w 73018"/>
                  <a:gd name="connsiteY19" fmla="*/ 7587 h 80400"/>
                  <a:gd name="connsiteX20" fmla="*/ 24575 w 73018"/>
                  <a:gd name="connsiteY20" fmla="*/ 6333 h 80400"/>
                  <a:gd name="connsiteX21" fmla="*/ 22743 w 73018"/>
                  <a:gd name="connsiteY21" fmla="*/ 3522 h 80400"/>
                  <a:gd name="connsiteX22" fmla="*/ 21062 w 73018"/>
                  <a:gd name="connsiteY22" fmla="*/ 1549 h 80400"/>
                  <a:gd name="connsiteX23" fmla="*/ 18682 w 73018"/>
                  <a:gd name="connsiteY23" fmla="*/ 0 h 80400"/>
                  <a:gd name="connsiteX24" fmla="*/ 11656 w 73018"/>
                  <a:gd name="connsiteY24" fmla="*/ 1831 h 80400"/>
                  <a:gd name="connsiteX25" fmla="*/ 8841 w 73018"/>
                  <a:gd name="connsiteY25" fmla="*/ 1130 h 80400"/>
                  <a:gd name="connsiteX26" fmla="*/ 7856 w 73018"/>
                  <a:gd name="connsiteY26" fmla="*/ 1130 h 80400"/>
                  <a:gd name="connsiteX27" fmla="*/ 6282 w 73018"/>
                  <a:gd name="connsiteY27" fmla="*/ 5139 h 80400"/>
                  <a:gd name="connsiteX28" fmla="*/ 3346 w 73018"/>
                  <a:gd name="connsiteY28" fmla="*/ 8918 h 80400"/>
                  <a:gd name="connsiteX29" fmla="*/ 4604 w 73018"/>
                  <a:gd name="connsiteY29" fmla="*/ 12071 h 80400"/>
                  <a:gd name="connsiteX30" fmla="*/ 3346 w 73018"/>
                  <a:gd name="connsiteY30" fmla="*/ 15002 h 80400"/>
                  <a:gd name="connsiteX31" fmla="*/ 3766 w 73018"/>
                  <a:gd name="connsiteY31" fmla="*/ 18584 h 80400"/>
                  <a:gd name="connsiteX32" fmla="*/ 3971 w 73018"/>
                  <a:gd name="connsiteY32" fmla="*/ 22983 h 80400"/>
                  <a:gd name="connsiteX33" fmla="*/ 3137 w 73018"/>
                  <a:gd name="connsiteY33" fmla="*/ 24673 h 80400"/>
                  <a:gd name="connsiteX34" fmla="*/ 2717 w 73018"/>
                  <a:gd name="connsiteY34" fmla="*/ 27814 h 80400"/>
                  <a:gd name="connsiteX35" fmla="*/ 1463 w 73018"/>
                  <a:gd name="connsiteY35" fmla="*/ 32003 h 80400"/>
                  <a:gd name="connsiteX36" fmla="*/ 2717 w 73018"/>
                  <a:gd name="connsiteY36" fmla="*/ 35773 h 80400"/>
                  <a:gd name="connsiteX37" fmla="*/ 1669 w 73018"/>
                  <a:gd name="connsiteY37" fmla="*/ 37258 h 80400"/>
                  <a:gd name="connsiteX38" fmla="*/ 2093 w 73018"/>
                  <a:gd name="connsiteY38" fmla="*/ 42085 h 80400"/>
                  <a:gd name="connsiteX39" fmla="*/ 3350 w 73018"/>
                  <a:gd name="connsiteY39" fmla="*/ 48165 h 80400"/>
                  <a:gd name="connsiteX40" fmla="*/ 2721 w 73018"/>
                  <a:gd name="connsiteY40" fmla="*/ 50891 h 80400"/>
                  <a:gd name="connsiteX41" fmla="*/ 839 w 73018"/>
                  <a:gd name="connsiteY41" fmla="*/ 51516 h 80400"/>
                  <a:gd name="connsiteX42" fmla="*/ 0 w 73018"/>
                  <a:gd name="connsiteY42" fmla="*/ 53617 h 80400"/>
                  <a:gd name="connsiteX43" fmla="*/ 0 w 73018"/>
                  <a:gd name="connsiteY43" fmla="*/ 59505 h 80400"/>
                  <a:gd name="connsiteX44" fmla="*/ 2097 w 73018"/>
                  <a:gd name="connsiteY44" fmla="*/ 64101 h 80400"/>
                  <a:gd name="connsiteX45" fmla="*/ 6714 w 73018"/>
                  <a:gd name="connsiteY45" fmla="*/ 70823 h 80400"/>
                  <a:gd name="connsiteX46" fmla="*/ 11173 w 73018"/>
                  <a:gd name="connsiteY46" fmla="*/ 73989 h 80400"/>
                  <a:gd name="connsiteX47" fmla="*/ 32367 w 73018"/>
                  <a:gd name="connsiteY47" fmla="*/ 79082 h 80400"/>
                  <a:gd name="connsiteX48" fmla="*/ 37318 w 73018"/>
                  <a:gd name="connsiteY48" fmla="*/ 80079 h 80400"/>
                  <a:gd name="connsiteX49" fmla="*/ 47519 w 73018"/>
                  <a:gd name="connsiteY49" fmla="*/ 80400 h 80400"/>
                  <a:gd name="connsiteX50" fmla="*/ 67464 w 73018"/>
                  <a:gd name="connsiteY50" fmla="*/ 69749 h 80400"/>
                  <a:gd name="connsiteX51" fmla="*/ 73018 w 73018"/>
                  <a:gd name="connsiteY51" fmla="*/ 59843 h 80400"/>
                  <a:gd name="connsiteX52" fmla="*/ 69227 w 73018"/>
                  <a:gd name="connsiteY52" fmla="*/ 56047 h 80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73018" h="80400">
                    <a:moveTo>
                      <a:pt x="69227" y="56047"/>
                    </a:moveTo>
                    <a:lnTo>
                      <a:pt x="66989" y="53236"/>
                    </a:lnTo>
                    <a:lnTo>
                      <a:pt x="66989" y="51832"/>
                    </a:lnTo>
                    <a:lnTo>
                      <a:pt x="65590" y="50147"/>
                    </a:lnTo>
                    <a:lnTo>
                      <a:pt x="68953" y="44528"/>
                    </a:lnTo>
                    <a:lnTo>
                      <a:pt x="69805" y="42282"/>
                    </a:lnTo>
                    <a:lnTo>
                      <a:pt x="66433" y="39487"/>
                    </a:lnTo>
                    <a:lnTo>
                      <a:pt x="61931" y="32170"/>
                    </a:lnTo>
                    <a:lnTo>
                      <a:pt x="54622" y="28524"/>
                    </a:lnTo>
                    <a:lnTo>
                      <a:pt x="52954" y="28524"/>
                    </a:lnTo>
                    <a:lnTo>
                      <a:pt x="52389" y="25443"/>
                    </a:lnTo>
                    <a:lnTo>
                      <a:pt x="49440" y="21909"/>
                    </a:lnTo>
                    <a:lnTo>
                      <a:pt x="44657" y="20796"/>
                    </a:lnTo>
                    <a:lnTo>
                      <a:pt x="41986" y="19393"/>
                    </a:lnTo>
                    <a:lnTo>
                      <a:pt x="38764" y="14185"/>
                    </a:lnTo>
                    <a:lnTo>
                      <a:pt x="37219" y="13924"/>
                    </a:lnTo>
                    <a:lnTo>
                      <a:pt x="34121" y="16864"/>
                    </a:lnTo>
                    <a:lnTo>
                      <a:pt x="32714" y="17009"/>
                    </a:lnTo>
                    <a:lnTo>
                      <a:pt x="29346" y="11100"/>
                    </a:lnTo>
                    <a:lnTo>
                      <a:pt x="27527" y="7587"/>
                    </a:lnTo>
                    <a:lnTo>
                      <a:pt x="24575" y="6333"/>
                    </a:lnTo>
                    <a:lnTo>
                      <a:pt x="22743" y="3522"/>
                    </a:lnTo>
                    <a:lnTo>
                      <a:pt x="21062" y="1549"/>
                    </a:lnTo>
                    <a:lnTo>
                      <a:pt x="18682" y="0"/>
                    </a:lnTo>
                    <a:lnTo>
                      <a:pt x="11656" y="1831"/>
                    </a:lnTo>
                    <a:lnTo>
                      <a:pt x="8841" y="1130"/>
                    </a:lnTo>
                    <a:lnTo>
                      <a:pt x="7856" y="1130"/>
                    </a:lnTo>
                    <a:lnTo>
                      <a:pt x="6282" y="5139"/>
                    </a:lnTo>
                    <a:lnTo>
                      <a:pt x="3346" y="8918"/>
                    </a:lnTo>
                    <a:lnTo>
                      <a:pt x="4604" y="12071"/>
                    </a:lnTo>
                    <a:lnTo>
                      <a:pt x="3346" y="15002"/>
                    </a:lnTo>
                    <a:lnTo>
                      <a:pt x="3766" y="18584"/>
                    </a:lnTo>
                    <a:lnTo>
                      <a:pt x="3971" y="22983"/>
                    </a:lnTo>
                    <a:lnTo>
                      <a:pt x="3137" y="24673"/>
                    </a:lnTo>
                    <a:lnTo>
                      <a:pt x="2717" y="27814"/>
                    </a:lnTo>
                    <a:lnTo>
                      <a:pt x="1463" y="32003"/>
                    </a:lnTo>
                    <a:lnTo>
                      <a:pt x="2717" y="35773"/>
                    </a:lnTo>
                    <a:lnTo>
                      <a:pt x="1669" y="37258"/>
                    </a:lnTo>
                    <a:lnTo>
                      <a:pt x="2093" y="42085"/>
                    </a:lnTo>
                    <a:lnTo>
                      <a:pt x="3350" y="48165"/>
                    </a:lnTo>
                    <a:lnTo>
                      <a:pt x="2721" y="50891"/>
                    </a:lnTo>
                    <a:lnTo>
                      <a:pt x="839" y="51516"/>
                    </a:lnTo>
                    <a:lnTo>
                      <a:pt x="0" y="53617"/>
                    </a:lnTo>
                    <a:lnTo>
                      <a:pt x="0" y="59505"/>
                    </a:lnTo>
                    <a:lnTo>
                      <a:pt x="2097" y="64101"/>
                    </a:lnTo>
                    <a:lnTo>
                      <a:pt x="6714" y="70823"/>
                    </a:lnTo>
                    <a:lnTo>
                      <a:pt x="11173" y="73989"/>
                    </a:lnTo>
                    <a:cubicBezTo>
                      <a:pt x="18439" y="74700"/>
                      <a:pt x="25781" y="75076"/>
                      <a:pt x="32367" y="79082"/>
                    </a:cubicBezTo>
                    <a:cubicBezTo>
                      <a:pt x="33736" y="79912"/>
                      <a:pt x="35641" y="79967"/>
                      <a:pt x="37318" y="80079"/>
                    </a:cubicBezTo>
                    <a:cubicBezTo>
                      <a:pt x="40711" y="80318"/>
                      <a:pt x="44113" y="80357"/>
                      <a:pt x="47519" y="80400"/>
                    </a:cubicBezTo>
                    <a:cubicBezTo>
                      <a:pt x="56077" y="80468"/>
                      <a:pt x="62877" y="77408"/>
                      <a:pt x="67464" y="69749"/>
                    </a:cubicBezTo>
                    <a:cubicBezTo>
                      <a:pt x="69411" y="66497"/>
                      <a:pt x="70528" y="62740"/>
                      <a:pt x="73018" y="59843"/>
                    </a:cubicBezTo>
                    <a:lnTo>
                      <a:pt x="69227" y="56047"/>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978" name="Freeform 977">
                <a:extLst>
                  <a:ext uri="{FF2B5EF4-FFF2-40B4-BE49-F238E27FC236}">
                    <a16:creationId xmlns:a16="http://schemas.microsoft.com/office/drawing/2014/main" id="{EEC38F72-59D6-CD20-2F09-D1F8BCCA88F3}"/>
                  </a:ext>
                </a:extLst>
              </p:cNvPr>
              <p:cNvSpPr/>
              <p:nvPr/>
            </p:nvSpPr>
            <p:spPr>
              <a:xfrm>
                <a:off x="5446026" y="5608836"/>
                <a:ext cx="398" cy="616"/>
              </a:xfrm>
              <a:custGeom>
                <a:avLst/>
                <a:gdLst>
                  <a:gd name="connsiteX0" fmla="*/ 0 w 398"/>
                  <a:gd name="connsiteY0" fmla="*/ 616 h 616"/>
                  <a:gd name="connsiteX1" fmla="*/ 398 w 398"/>
                  <a:gd name="connsiteY1" fmla="*/ 0 h 616"/>
                  <a:gd name="connsiteX2" fmla="*/ 0 w 398"/>
                  <a:gd name="connsiteY2" fmla="*/ 616 h 616"/>
                </a:gdLst>
                <a:ahLst/>
                <a:cxnLst>
                  <a:cxn ang="0">
                    <a:pos x="connsiteX0" y="connsiteY0"/>
                  </a:cxn>
                  <a:cxn ang="0">
                    <a:pos x="connsiteX1" y="connsiteY1"/>
                  </a:cxn>
                  <a:cxn ang="0">
                    <a:pos x="connsiteX2" y="connsiteY2"/>
                  </a:cxn>
                </a:cxnLst>
                <a:rect l="l" t="t" r="r" b="b"/>
                <a:pathLst>
                  <a:path w="398" h="616">
                    <a:moveTo>
                      <a:pt x="0" y="616"/>
                    </a:moveTo>
                    <a:cubicBezTo>
                      <a:pt x="137" y="428"/>
                      <a:pt x="270" y="214"/>
                      <a:pt x="398" y="0"/>
                    </a:cubicBezTo>
                    <a:cubicBezTo>
                      <a:pt x="270" y="214"/>
                      <a:pt x="137" y="428"/>
                      <a:pt x="0" y="616"/>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979" name="Freeform 978">
                <a:extLst>
                  <a:ext uri="{FF2B5EF4-FFF2-40B4-BE49-F238E27FC236}">
                    <a16:creationId xmlns:a16="http://schemas.microsoft.com/office/drawing/2014/main" id="{71CE09FF-0F24-BF1F-9936-C10A1D97D971}"/>
                  </a:ext>
                </a:extLst>
              </p:cNvPr>
              <p:cNvSpPr/>
              <p:nvPr/>
            </p:nvSpPr>
            <p:spPr>
              <a:xfrm>
                <a:off x="5448542" y="5605075"/>
                <a:ext cx="12" cy="8"/>
              </a:xfrm>
              <a:custGeom>
                <a:avLst/>
                <a:gdLst>
                  <a:gd name="connsiteX0" fmla="*/ 0 w 12"/>
                  <a:gd name="connsiteY0" fmla="*/ 9 h 8"/>
                  <a:gd name="connsiteX1" fmla="*/ 0 w 12"/>
                  <a:gd name="connsiteY1" fmla="*/ 0 h 8"/>
                  <a:gd name="connsiteX2" fmla="*/ 13 w 12"/>
                  <a:gd name="connsiteY2" fmla="*/ 0 h 8"/>
                </a:gdLst>
                <a:ahLst/>
                <a:cxnLst>
                  <a:cxn ang="0">
                    <a:pos x="connsiteX0" y="connsiteY0"/>
                  </a:cxn>
                  <a:cxn ang="0">
                    <a:pos x="connsiteX1" y="connsiteY1"/>
                  </a:cxn>
                  <a:cxn ang="0">
                    <a:pos x="connsiteX2" y="connsiteY2"/>
                  </a:cxn>
                </a:cxnLst>
                <a:rect l="l" t="t" r="r" b="b"/>
                <a:pathLst>
                  <a:path w="12" h="8">
                    <a:moveTo>
                      <a:pt x="0" y="9"/>
                    </a:moveTo>
                    <a:lnTo>
                      <a:pt x="0" y="0"/>
                    </a:lnTo>
                    <a:lnTo>
                      <a:pt x="13" y="0"/>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sp>
          <p:nvSpPr>
            <p:cNvPr id="41" name="Freeform 40">
              <a:extLst>
                <a:ext uri="{FF2B5EF4-FFF2-40B4-BE49-F238E27FC236}">
                  <a16:creationId xmlns:a16="http://schemas.microsoft.com/office/drawing/2014/main" id="{78696417-18F4-02FD-B910-89D3FF8DAF20}"/>
                </a:ext>
              </a:extLst>
            </p:cNvPr>
            <p:cNvSpPr/>
            <p:nvPr/>
          </p:nvSpPr>
          <p:spPr>
            <a:xfrm>
              <a:off x="5876658" y="3978545"/>
              <a:ext cx="120565" cy="75293"/>
            </a:xfrm>
            <a:custGeom>
              <a:avLst/>
              <a:gdLst>
                <a:gd name="connsiteX0" fmla="*/ 120506 w 120565"/>
                <a:gd name="connsiteY0" fmla="*/ 25464 h 75293"/>
                <a:gd name="connsiteX1" fmla="*/ 119522 w 120565"/>
                <a:gd name="connsiteY1" fmla="*/ 24107 h 75293"/>
                <a:gd name="connsiteX2" fmla="*/ 113745 w 120565"/>
                <a:gd name="connsiteY2" fmla="*/ 20539 h 75293"/>
                <a:gd name="connsiteX3" fmla="*/ 111648 w 120565"/>
                <a:gd name="connsiteY3" fmla="*/ 12785 h 75293"/>
                <a:gd name="connsiteX4" fmla="*/ 107891 w 120565"/>
                <a:gd name="connsiteY4" fmla="*/ 5288 h 75293"/>
                <a:gd name="connsiteX5" fmla="*/ 105024 w 120565"/>
                <a:gd name="connsiteY5" fmla="*/ 4291 h 75293"/>
                <a:gd name="connsiteX6" fmla="*/ 98811 w 120565"/>
                <a:gd name="connsiteY6" fmla="*/ 3016 h 75293"/>
                <a:gd name="connsiteX7" fmla="*/ 90064 w 120565"/>
                <a:gd name="connsiteY7" fmla="*/ 3123 h 75293"/>
                <a:gd name="connsiteX8" fmla="*/ 73012 w 120565"/>
                <a:gd name="connsiteY8" fmla="*/ 7398 h 75293"/>
                <a:gd name="connsiteX9" fmla="*/ 66324 w 120565"/>
                <a:gd name="connsiteY9" fmla="*/ 7513 h 75293"/>
                <a:gd name="connsiteX10" fmla="*/ 55365 w 120565"/>
                <a:gd name="connsiteY10" fmla="*/ 12554 h 75293"/>
                <a:gd name="connsiteX11" fmla="*/ 52584 w 120565"/>
                <a:gd name="connsiteY11" fmla="*/ 12584 h 75293"/>
                <a:gd name="connsiteX12" fmla="*/ 49572 w 120565"/>
                <a:gd name="connsiteY12" fmla="*/ 8622 h 75293"/>
                <a:gd name="connsiteX13" fmla="*/ 45147 w 120565"/>
                <a:gd name="connsiteY13" fmla="*/ 9306 h 75293"/>
                <a:gd name="connsiteX14" fmla="*/ 44218 w 120565"/>
                <a:gd name="connsiteY14" fmla="*/ 15815 h 75293"/>
                <a:gd name="connsiteX15" fmla="*/ 40115 w 120565"/>
                <a:gd name="connsiteY15" fmla="*/ 22259 h 75293"/>
                <a:gd name="connsiteX16" fmla="*/ 37068 w 120565"/>
                <a:gd name="connsiteY16" fmla="*/ 23551 h 75293"/>
                <a:gd name="connsiteX17" fmla="*/ 37402 w 120565"/>
                <a:gd name="connsiteY17" fmla="*/ 24052 h 75293"/>
                <a:gd name="connsiteX18" fmla="*/ 36165 w 120565"/>
                <a:gd name="connsiteY18" fmla="*/ 24561 h 75293"/>
                <a:gd name="connsiteX19" fmla="*/ 36970 w 120565"/>
                <a:gd name="connsiteY19" fmla="*/ 23594 h 75293"/>
                <a:gd name="connsiteX20" fmla="*/ 37068 w 120565"/>
                <a:gd name="connsiteY20" fmla="*/ 23551 h 75293"/>
                <a:gd name="connsiteX21" fmla="*/ 34809 w 120565"/>
                <a:gd name="connsiteY21" fmla="*/ 14762 h 75293"/>
                <a:gd name="connsiteX22" fmla="*/ 31017 w 120565"/>
                <a:gd name="connsiteY22" fmla="*/ 6007 h 75293"/>
                <a:gd name="connsiteX23" fmla="*/ 27337 w 120565"/>
                <a:gd name="connsiteY23" fmla="*/ 2635 h 75293"/>
                <a:gd name="connsiteX24" fmla="*/ 16396 w 120565"/>
                <a:gd name="connsiteY24" fmla="*/ 2845 h 75293"/>
                <a:gd name="connsiteX25" fmla="*/ 16627 w 120565"/>
                <a:gd name="connsiteY25" fmla="*/ 3529 h 75293"/>
                <a:gd name="connsiteX26" fmla="*/ 15946 w 120565"/>
                <a:gd name="connsiteY26" fmla="*/ 3127 h 75293"/>
                <a:gd name="connsiteX27" fmla="*/ 16396 w 120565"/>
                <a:gd name="connsiteY27" fmla="*/ 2849 h 75293"/>
                <a:gd name="connsiteX28" fmla="*/ 16353 w 120565"/>
                <a:gd name="connsiteY28" fmla="*/ 2742 h 75293"/>
                <a:gd name="connsiteX29" fmla="*/ 8758 w 120565"/>
                <a:gd name="connsiteY29" fmla="*/ 6204 h 75293"/>
                <a:gd name="connsiteX30" fmla="*/ 204 w 120565"/>
                <a:gd name="connsiteY30" fmla="*/ 18772 h 75293"/>
                <a:gd name="connsiteX31" fmla="*/ 3653 w 120565"/>
                <a:gd name="connsiteY31" fmla="*/ 23710 h 75293"/>
                <a:gd name="connsiteX32" fmla="*/ 8578 w 120565"/>
                <a:gd name="connsiteY32" fmla="*/ 22969 h 75293"/>
                <a:gd name="connsiteX33" fmla="*/ 19943 w 120565"/>
                <a:gd name="connsiteY33" fmla="*/ 24133 h 75293"/>
                <a:gd name="connsiteX34" fmla="*/ 20593 w 120565"/>
                <a:gd name="connsiteY34" fmla="*/ 26915 h 75293"/>
                <a:gd name="connsiteX35" fmla="*/ 14928 w 120565"/>
                <a:gd name="connsiteY35" fmla="*/ 32289 h 75293"/>
                <a:gd name="connsiteX36" fmla="*/ 3229 w 120565"/>
                <a:gd name="connsiteY36" fmla="*/ 34386 h 75293"/>
                <a:gd name="connsiteX37" fmla="*/ 2035 w 120565"/>
                <a:gd name="connsiteY37" fmla="*/ 37056 h 75293"/>
                <a:gd name="connsiteX38" fmla="*/ 3695 w 120565"/>
                <a:gd name="connsiteY38" fmla="*/ 39782 h 75293"/>
                <a:gd name="connsiteX39" fmla="*/ 11950 w 120565"/>
                <a:gd name="connsiteY39" fmla="*/ 41647 h 75293"/>
                <a:gd name="connsiteX40" fmla="*/ 16336 w 120565"/>
                <a:gd name="connsiteY40" fmla="*/ 43864 h 75293"/>
                <a:gd name="connsiteX41" fmla="*/ 20598 w 120565"/>
                <a:gd name="connsiteY41" fmla="*/ 51104 h 75293"/>
                <a:gd name="connsiteX42" fmla="*/ 19626 w 120565"/>
                <a:gd name="connsiteY42" fmla="*/ 54078 h 75293"/>
                <a:gd name="connsiteX43" fmla="*/ 16755 w 120565"/>
                <a:gd name="connsiteY43" fmla="*/ 55589 h 75293"/>
                <a:gd name="connsiteX44" fmla="*/ 12895 w 120565"/>
                <a:gd name="connsiteY44" fmla="*/ 60107 h 75293"/>
                <a:gd name="connsiteX45" fmla="*/ 18355 w 120565"/>
                <a:gd name="connsiteY45" fmla="*/ 65332 h 75293"/>
                <a:gd name="connsiteX46" fmla="*/ 23426 w 120565"/>
                <a:gd name="connsiteY46" fmla="*/ 65657 h 75293"/>
                <a:gd name="connsiteX47" fmla="*/ 39216 w 120565"/>
                <a:gd name="connsiteY47" fmla="*/ 69966 h 75293"/>
                <a:gd name="connsiteX48" fmla="*/ 55305 w 120565"/>
                <a:gd name="connsiteY48" fmla="*/ 74999 h 75293"/>
                <a:gd name="connsiteX49" fmla="*/ 61985 w 120565"/>
                <a:gd name="connsiteY49" fmla="*/ 74541 h 75293"/>
                <a:gd name="connsiteX50" fmla="*/ 86842 w 120565"/>
                <a:gd name="connsiteY50" fmla="*/ 63633 h 75293"/>
                <a:gd name="connsiteX51" fmla="*/ 91027 w 120565"/>
                <a:gd name="connsiteY51" fmla="*/ 60775 h 75293"/>
                <a:gd name="connsiteX52" fmla="*/ 105837 w 120565"/>
                <a:gd name="connsiteY52" fmla="*/ 52803 h 75293"/>
                <a:gd name="connsiteX53" fmla="*/ 111177 w 120565"/>
                <a:gd name="connsiteY53" fmla="*/ 48947 h 75293"/>
                <a:gd name="connsiteX54" fmla="*/ 116783 w 120565"/>
                <a:gd name="connsiteY54" fmla="*/ 42709 h 75293"/>
                <a:gd name="connsiteX55" fmla="*/ 117818 w 120565"/>
                <a:gd name="connsiteY55" fmla="*/ 39679 h 75293"/>
                <a:gd name="connsiteX56" fmla="*/ 120249 w 120565"/>
                <a:gd name="connsiteY56" fmla="*/ 27039 h 75293"/>
                <a:gd name="connsiteX57" fmla="*/ 120506 w 120565"/>
                <a:gd name="connsiteY57" fmla="*/ 25464 h 752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120565" h="75293">
                  <a:moveTo>
                    <a:pt x="120506" y="25464"/>
                  </a:moveTo>
                  <a:cubicBezTo>
                    <a:pt x="120382" y="24942"/>
                    <a:pt x="119971" y="24394"/>
                    <a:pt x="119522" y="24107"/>
                  </a:cubicBezTo>
                  <a:cubicBezTo>
                    <a:pt x="117626" y="22867"/>
                    <a:pt x="115627" y="21780"/>
                    <a:pt x="113745" y="20539"/>
                  </a:cubicBezTo>
                  <a:cubicBezTo>
                    <a:pt x="110715" y="18596"/>
                    <a:pt x="112577" y="15284"/>
                    <a:pt x="111648" y="12785"/>
                  </a:cubicBezTo>
                  <a:cubicBezTo>
                    <a:pt x="110694" y="10162"/>
                    <a:pt x="109183" y="7761"/>
                    <a:pt x="107891" y="5288"/>
                  </a:cubicBezTo>
                  <a:cubicBezTo>
                    <a:pt x="107318" y="4201"/>
                    <a:pt x="106325" y="3872"/>
                    <a:pt x="105024" y="4291"/>
                  </a:cubicBezTo>
                  <a:cubicBezTo>
                    <a:pt x="102700" y="5057"/>
                    <a:pt x="100578" y="4860"/>
                    <a:pt x="98811" y="3016"/>
                  </a:cubicBezTo>
                  <a:cubicBezTo>
                    <a:pt x="95845" y="-116"/>
                    <a:pt x="93025" y="324"/>
                    <a:pt x="90064" y="3123"/>
                  </a:cubicBezTo>
                  <a:cubicBezTo>
                    <a:pt x="85216" y="7740"/>
                    <a:pt x="79769" y="9704"/>
                    <a:pt x="73012" y="7398"/>
                  </a:cubicBezTo>
                  <a:cubicBezTo>
                    <a:pt x="71023" y="6726"/>
                    <a:pt x="68284" y="8219"/>
                    <a:pt x="66324" y="7513"/>
                  </a:cubicBezTo>
                  <a:cubicBezTo>
                    <a:pt x="60731" y="5472"/>
                    <a:pt x="57766" y="7992"/>
                    <a:pt x="55365" y="12554"/>
                  </a:cubicBezTo>
                  <a:cubicBezTo>
                    <a:pt x="55147" y="12969"/>
                    <a:pt x="53119" y="13067"/>
                    <a:pt x="52584" y="12584"/>
                  </a:cubicBezTo>
                  <a:cubicBezTo>
                    <a:pt x="51377" y="11497"/>
                    <a:pt x="50641" y="9901"/>
                    <a:pt x="49572" y="8622"/>
                  </a:cubicBezTo>
                  <a:cubicBezTo>
                    <a:pt x="48553" y="7385"/>
                    <a:pt x="46003" y="7992"/>
                    <a:pt x="45147" y="9306"/>
                  </a:cubicBezTo>
                  <a:cubicBezTo>
                    <a:pt x="43816" y="11381"/>
                    <a:pt x="43756" y="13577"/>
                    <a:pt x="44218" y="15815"/>
                  </a:cubicBezTo>
                  <a:cubicBezTo>
                    <a:pt x="44920" y="19341"/>
                    <a:pt x="42858" y="20997"/>
                    <a:pt x="40115" y="22259"/>
                  </a:cubicBezTo>
                  <a:cubicBezTo>
                    <a:pt x="39113" y="22717"/>
                    <a:pt x="38091" y="23115"/>
                    <a:pt x="37068" y="23551"/>
                  </a:cubicBezTo>
                  <a:cubicBezTo>
                    <a:pt x="37196" y="23705"/>
                    <a:pt x="37278" y="23876"/>
                    <a:pt x="37402" y="24052"/>
                  </a:cubicBezTo>
                  <a:cubicBezTo>
                    <a:pt x="36987" y="24223"/>
                    <a:pt x="36589" y="24394"/>
                    <a:pt x="36165" y="24561"/>
                  </a:cubicBezTo>
                  <a:cubicBezTo>
                    <a:pt x="36435" y="24240"/>
                    <a:pt x="36713" y="23919"/>
                    <a:pt x="36970" y="23594"/>
                  </a:cubicBezTo>
                  <a:cubicBezTo>
                    <a:pt x="37004" y="23573"/>
                    <a:pt x="37034" y="23551"/>
                    <a:pt x="37068" y="23551"/>
                  </a:cubicBezTo>
                  <a:cubicBezTo>
                    <a:pt x="35108" y="20962"/>
                    <a:pt x="34428" y="18134"/>
                    <a:pt x="34809" y="14762"/>
                  </a:cubicBezTo>
                  <a:cubicBezTo>
                    <a:pt x="35181" y="11330"/>
                    <a:pt x="33991" y="8219"/>
                    <a:pt x="31017" y="6007"/>
                  </a:cubicBezTo>
                  <a:cubicBezTo>
                    <a:pt x="29691" y="4997"/>
                    <a:pt x="28583" y="3756"/>
                    <a:pt x="27337" y="2635"/>
                  </a:cubicBezTo>
                  <a:cubicBezTo>
                    <a:pt x="23448" y="-929"/>
                    <a:pt x="21749" y="-895"/>
                    <a:pt x="16396" y="2845"/>
                  </a:cubicBezTo>
                  <a:lnTo>
                    <a:pt x="16627" y="3529"/>
                  </a:lnTo>
                  <a:lnTo>
                    <a:pt x="15946" y="3127"/>
                  </a:lnTo>
                  <a:cubicBezTo>
                    <a:pt x="16126" y="2999"/>
                    <a:pt x="16220" y="2965"/>
                    <a:pt x="16396" y="2849"/>
                  </a:cubicBezTo>
                  <a:lnTo>
                    <a:pt x="16353" y="2742"/>
                  </a:lnTo>
                  <a:cubicBezTo>
                    <a:pt x="13589" y="3384"/>
                    <a:pt x="10551" y="3842"/>
                    <a:pt x="8758" y="6204"/>
                  </a:cubicBezTo>
                  <a:cubicBezTo>
                    <a:pt x="5719" y="10252"/>
                    <a:pt x="2998" y="14539"/>
                    <a:pt x="204" y="18772"/>
                  </a:cubicBezTo>
                  <a:cubicBezTo>
                    <a:pt x="-738" y="20201"/>
                    <a:pt x="1787" y="23829"/>
                    <a:pt x="3653" y="23710"/>
                  </a:cubicBezTo>
                  <a:cubicBezTo>
                    <a:pt x="5313" y="23598"/>
                    <a:pt x="7157" y="23671"/>
                    <a:pt x="8578" y="22969"/>
                  </a:cubicBezTo>
                  <a:cubicBezTo>
                    <a:pt x="12711" y="20890"/>
                    <a:pt x="16276" y="22588"/>
                    <a:pt x="19943" y="24133"/>
                  </a:cubicBezTo>
                  <a:cubicBezTo>
                    <a:pt x="21394" y="24741"/>
                    <a:pt x="21449" y="25618"/>
                    <a:pt x="20593" y="26915"/>
                  </a:cubicBezTo>
                  <a:cubicBezTo>
                    <a:pt x="19121" y="29144"/>
                    <a:pt x="18625" y="32041"/>
                    <a:pt x="14928" y="32289"/>
                  </a:cubicBezTo>
                  <a:cubicBezTo>
                    <a:pt x="10991" y="32559"/>
                    <a:pt x="7089" y="33470"/>
                    <a:pt x="3229" y="34386"/>
                  </a:cubicBezTo>
                  <a:cubicBezTo>
                    <a:pt x="2630" y="34540"/>
                    <a:pt x="1941" y="36179"/>
                    <a:pt x="2035" y="37056"/>
                  </a:cubicBezTo>
                  <a:cubicBezTo>
                    <a:pt x="2142" y="38045"/>
                    <a:pt x="2912" y="39534"/>
                    <a:pt x="3695" y="39782"/>
                  </a:cubicBezTo>
                  <a:cubicBezTo>
                    <a:pt x="6383" y="40638"/>
                    <a:pt x="9245" y="40907"/>
                    <a:pt x="11950" y="41647"/>
                  </a:cubicBezTo>
                  <a:cubicBezTo>
                    <a:pt x="13524" y="42084"/>
                    <a:pt x="15381" y="42700"/>
                    <a:pt x="16336" y="43864"/>
                  </a:cubicBezTo>
                  <a:cubicBezTo>
                    <a:pt x="18082" y="46021"/>
                    <a:pt x="19421" y="48550"/>
                    <a:pt x="20598" y="51104"/>
                  </a:cubicBezTo>
                  <a:cubicBezTo>
                    <a:pt x="20931" y="51827"/>
                    <a:pt x="20290" y="53334"/>
                    <a:pt x="19626" y="54078"/>
                  </a:cubicBezTo>
                  <a:cubicBezTo>
                    <a:pt x="18963" y="54861"/>
                    <a:pt x="17782" y="55473"/>
                    <a:pt x="16755" y="55589"/>
                  </a:cubicBezTo>
                  <a:cubicBezTo>
                    <a:pt x="13965" y="55931"/>
                    <a:pt x="12784" y="57416"/>
                    <a:pt x="12895" y="60107"/>
                  </a:cubicBezTo>
                  <a:cubicBezTo>
                    <a:pt x="13037" y="63291"/>
                    <a:pt x="14808" y="65024"/>
                    <a:pt x="18355" y="65332"/>
                  </a:cubicBezTo>
                  <a:cubicBezTo>
                    <a:pt x="20046" y="65486"/>
                    <a:pt x="21766" y="65807"/>
                    <a:pt x="23426" y="65657"/>
                  </a:cubicBezTo>
                  <a:cubicBezTo>
                    <a:pt x="29241" y="65178"/>
                    <a:pt x="34838" y="65294"/>
                    <a:pt x="39216" y="69966"/>
                  </a:cubicBezTo>
                  <a:cubicBezTo>
                    <a:pt x="44569" y="71682"/>
                    <a:pt x="49871" y="73608"/>
                    <a:pt x="55305" y="74999"/>
                  </a:cubicBezTo>
                  <a:cubicBezTo>
                    <a:pt x="57376" y="75516"/>
                    <a:pt x="59999" y="75345"/>
                    <a:pt x="61985" y="74541"/>
                  </a:cubicBezTo>
                  <a:cubicBezTo>
                    <a:pt x="70355" y="71147"/>
                    <a:pt x="78002" y="66055"/>
                    <a:pt x="86842" y="63633"/>
                  </a:cubicBezTo>
                  <a:cubicBezTo>
                    <a:pt x="88396" y="63197"/>
                    <a:pt x="89825" y="61935"/>
                    <a:pt x="91027" y="60775"/>
                  </a:cubicBezTo>
                  <a:cubicBezTo>
                    <a:pt x="95199" y="56671"/>
                    <a:pt x="100244" y="54211"/>
                    <a:pt x="105837" y="52803"/>
                  </a:cubicBezTo>
                  <a:cubicBezTo>
                    <a:pt x="108199" y="52212"/>
                    <a:pt x="109744" y="50818"/>
                    <a:pt x="111177" y="48947"/>
                  </a:cubicBezTo>
                  <a:cubicBezTo>
                    <a:pt x="112897" y="46761"/>
                    <a:pt x="115033" y="44887"/>
                    <a:pt x="116783" y="42709"/>
                  </a:cubicBezTo>
                  <a:cubicBezTo>
                    <a:pt x="117433" y="41917"/>
                    <a:pt x="118152" y="40407"/>
                    <a:pt x="117818" y="39679"/>
                  </a:cubicBezTo>
                  <a:cubicBezTo>
                    <a:pt x="115499" y="34780"/>
                    <a:pt x="117566" y="30890"/>
                    <a:pt x="120249" y="27039"/>
                  </a:cubicBezTo>
                  <a:cubicBezTo>
                    <a:pt x="120540" y="26645"/>
                    <a:pt x="120643" y="25939"/>
                    <a:pt x="120506" y="25464"/>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nvGrpSpPr>
            <p:cNvPr id="42" name="Graphic 2398">
              <a:extLst>
                <a:ext uri="{FF2B5EF4-FFF2-40B4-BE49-F238E27FC236}">
                  <a16:creationId xmlns:a16="http://schemas.microsoft.com/office/drawing/2014/main" id="{09FEACD5-A28C-6AB4-EFAD-3F9944ACD8AC}"/>
                </a:ext>
              </a:extLst>
            </p:cNvPr>
            <p:cNvGrpSpPr/>
            <p:nvPr/>
          </p:nvGrpSpPr>
          <p:grpSpPr>
            <a:xfrm>
              <a:off x="5185362" y="5417343"/>
              <a:ext cx="385806" cy="1089294"/>
              <a:chOff x="5185362" y="5417343"/>
              <a:chExt cx="385806" cy="1089294"/>
            </a:xfrm>
            <a:grpFill/>
          </p:grpSpPr>
          <p:sp>
            <p:nvSpPr>
              <p:cNvPr id="969" name="Freeform 968">
                <a:extLst>
                  <a:ext uri="{FF2B5EF4-FFF2-40B4-BE49-F238E27FC236}">
                    <a16:creationId xmlns:a16="http://schemas.microsoft.com/office/drawing/2014/main" id="{5ED73E0C-9E26-7181-B81F-69E80EC9CAD9}"/>
                  </a:ext>
                </a:extLst>
              </p:cNvPr>
              <p:cNvSpPr/>
              <p:nvPr/>
            </p:nvSpPr>
            <p:spPr>
              <a:xfrm>
                <a:off x="5198678" y="5428965"/>
                <a:ext cx="226719" cy="529647"/>
              </a:xfrm>
              <a:custGeom>
                <a:avLst/>
                <a:gdLst>
                  <a:gd name="connsiteX0" fmla="*/ 198768 w 226719"/>
                  <a:gd name="connsiteY0" fmla="*/ 230360 h 529647"/>
                  <a:gd name="connsiteX1" fmla="*/ 194207 w 226719"/>
                  <a:gd name="connsiteY1" fmla="*/ 228088 h 529647"/>
                  <a:gd name="connsiteX2" fmla="*/ 192131 w 226719"/>
                  <a:gd name="connsiteY2" fmla="*/ 223698 h 529647"/>
                  <a:gd name="connsiteX3" fmla="*/ 193120 w 226719"/>
                  <a:gd name="connsiteY3" fmla="*/ 218721 h 529647"/>
                  <a:gd name="connsiteX4" fmla="*/ 189688 w 226719"/>
                  <a:gd name="connsiteY4" fmla="*/ 208229 h 529647"/>
                  <a:gd name="connsiteX5" fmla="*/ 178134 w 226719"/>
                  <a:gd name="connsiteY5" fmla="*/ 199461 h 529647"/>
                  <a:gd name="connsiteX6" fmla="*/ 177219 w 226719"/>
                  <a:gd name="connsiteY6" fmla="*/ 199393 h 529647"/>
                  <a:gd name="connsiteX7" fmla="*/ 177107 w 226719"/>
                  <a:gd name="connsiteY7" fmla="*/ 198451 h 529647"/>
                  <a:gd name="connsiteX8" fmla="*/ 176312 w 226719"/>
                  <a:gd name="connsiteY8" fmla="*/ 197647 h 529647"/>
                  <a:gd name="connsiteX9" fmla="*/ 177077 w 226719"/>
                  <a:gd name="connsiteY9" fmla="*/ 198113 h 529647"/>
                  <a:gd name="connsiteX10" fmla="*/ 177107 w 226719"/>
                  <a:gd name="connsiteY10" fmla="*/ 198447 h 529647"/>
                  <a:gd name="connsiteX11" fmla="*/ 177642 w 226719"/>
                  <a:gd name="connsiteY11" fmla="*/ 198990 h 529647"/>
                  <a:gd name="connsiteX12" fmla="*/ 178134 w 226719"/>
                  <a:gd name="connsiteY12" fmla="*/ 199452 h 529647"/>
                  <a:gd name="connsiteX13" fmla="*/ 188729 w 226719"/>
                  <a:gd name="connsiteY13" fmla="*/ 200595 h 529647"/>
                  <a:gd name="connsiteX14" fmla="*/ 180727 w 226719"/>
                  <a:gd name="connsiteY14" fmla="*/ 199700 h 529647"/>
                  <a:gd name="connsiteX15" fmla="*/ 176269 w 226719"/>
                  <a:gd name="connsiteY15" fmla="*/ 196534 h 529647"/>
                  <a:gd name="connsiteX16" fmla="*/ 171652 w 226719"/>
                  <a:gd name="connsiteY16" fmla="*/ 189812 h 529647"/>
                  <a:gd name="connsiteX17" fmla="*/ 169555 w 226719"/>
                  <a:gd name="connsiteY17" fmla="*/ 185216 h 529647"/>
                  <a:gd name="connsiteX18" fmla="*/ 169555 w 226719"/>
                  <a:gd name="connsiteY18" fmla="*/ 179328 h 529647"/>
                  <a:gd name="connsiteX19" fmla="*/ 170394 w 226719"/>
                  <a:gd name="connsiteY19" fmla="*/ 177227 h 529647"/>
                  <a:gd name="connsiteX20" fmla="*/ 172276 w 226719"/>
                  <a:gd name="connsiteY20" fmla="*/ 176602 h 529647"/>
                  <a:gd name="connsiteX21" fmla="*/ 172905 w 226719"/>
                  <a:gd name="connsiteY21" fmla="*/ 173876 h 529647"/>
                  <a:gd name="connsiteX22" fmla="*/ 171647 w 226719"/>
                  <a:gd name="connsiteY22" fmla="*/ 167796 h 529647"/>
                  <a:gd name="connsiteX23" fmla="*/ 171224 w 226719"/>
                  <a:gd name="connsiteY23" fmla="*/ 162969 h 529647"/>
                  <a:gd name="connsiteX24" fmla="*/ 172272 w 226719"/>
                  <a:gd name="connsiteY24" fmla="*/ 161484 h 529647"/>
                  <a:gd name="connsiteX25" fmla="*/ 171018 w 226719"/>
                  <a:gd name="connsiteY25" fmla="*/ 157714 h 529647"/>
                  <a:gd name="connsiteX26" fmla="*/ 172272 w 226719"/>
                  <a:gd name="connsiteY26" fmla="*/ 153525 h 529647"/>
                  <a:gd name="connsiteX27" fmla="*/ 172691 w 226719"/>
                  <a:gd name="connsiteY27" fmla="*/ 150384 h 529647"/>
                  <a:gd name="connsiteX28" fmla="*/ 173526 w 226719"/>
                  <a:gd name="connsiteY28" fmla="*/ 148694 h 529647"/>
                  <a:gd name="connsiteX29" fmla="*/ 173320 w 226719"/>
                  <a:gd name="connsiteY29" fmla="*/ 144295 h 529647"/>
                  <a:gd name="connsiteX30" fmla="*/ 172901 w 226719"/>
                  <a:gd name="connsiteY30" fmla="*/ 140713 h 529647"/>
                  <a:gd name="connsiteX31" fmla="*/ 174159 w 226719"/>
                  <a:gd name="connsiteY31" fmla="*/ 137782 h 529647"/>
                  <a:gd name="connsiteX32" fmla="*/ 172901 w 226719"/>
                  <a:gd name="connsiteY32" fmla="*/ 134629 h 529647"/>
                  <a:gd name="connsiteX33" fmla="*/ 175837 w 226719"/>
                  <a:gd name="connsiteY33" fmla="*/ 130850 h 529647"/>
                  <a:gd name="connsiteX34" fmla="*/ 177411 w 226719"/>
                  <a:gd name="connsiteY34" fmla="*/ 126841 h 529647"/>
                  <a:gd name="connsiteX35" fmla="*/ 177689 w 226719"/>
                  <a:gd name="connsiteY35" fmla="*/ 125039 h 529647"/>
                  <a:gd name="connsiteX36" fmla="*/ 179803 w 226719"/>
                  <a:gd name="connsiteY36" fmla="*/ 123743 h 529647"/>
                  <a:gd name="connsiteX37" fmla="*/ 180223 w 226719"/>
                  <a:gd name="connsiteY37" fmla="*/ 122202 h 529647"/>
                  <a:gd name="connsiteX38" fmla="*/ 184296 w 226719"/>
                  <a:gd name="connsiteY38" fmla="*/ 117024 h 529647"/>
                  <a:gd name="connsiteX39" fmla="*/ 187390 w 226719"/>
                  <a:gd name="connsiteY39" fmla="*/ 111269 h 529647"/>
                  <a:gd name="connsiteX40" fmla="*/ 188789 w 226719"/>
                  <a:gd name="connsiteY40" fmla="*/ 109421 h 529647"/>
                  <a:gd name="connsiteX41" fmla="*/ 190480 w 226719"/>
                  <a:gd name="connsiteY41" fmla="*/ 109566 h 529647"/>
                  <a:gd name="connsiteX42" fmla="*/ 190616 w 226719"/>
                  <a:gd name="connsiteY42" fmla="*/ 106917 h 529647"/>
                  <a:gd name="connsiteX43" fmla="*/ 190616 w 226719"/>
                  <a:gd name="connsiteY43" fmla="*/ 104508 h 529647"/>
                  <a:gd name="connsiteX44" fmla="*/ 195811 w 226719"/>
                  <a:gd name="connsiteY44" fmla="*/ 98192 h 529647"/>
                  <a:gd name="connsiteX45" fmla="*/ 198905 w 226719"/>
                  <a:gd name="connsiteY45" fmla="*/ 98192 h 529647"/>
                  <a:gd name="connsiteX46" fmla="*/ 200026 w 226719"/>
                  <a:gd name="connsiteY46" fmla="*/ 97212 h 529647"/>
                  <a:gd name="connsiteX47" fmla="*/ 199752 w 226719"/>
                  <a:gd name="connsiteY47" fmla="*/ 94816 h 529647"/>
                  <a:gd name="connsiteX48" fmla="*/ 202418 w 226719"/>
                  <a:gd name="connsiteY48" fmla="*/ 93417 h 529647"/>
                  <a:gd name="connsiteX49" fmla="*/ 205080 w 226719"/>
                  <a:gd name="connsiteY49" fmla="*/ 90186 h 529647"/>
                  <a:gd name="connsiteX50" fmla="*/ 207335 w 226719"/>
                  <a:gd name="connsiteY50" fmla="*/ 88932 h 529647"/>
                  <a:gd name="connsiteX51" fmla="*/ 209992 w 226719"/>
                  <a:gd name="connsiteY51" fmla="*/ 88513 h 529647"/>
                  <a:gd name="connsiteX52" fmla="*/ 210146 w 226719"/>
                  <a:gd name="connsiteY52" fmla="*/ 86810 h 529647"/>
                  <a:gd name="connsiteX53" fmla="*/ 216745 w 226719"/>
                  <a:gd name="connsiteY53" fmla="*/ 83018 h 529647"/>
                  <a:gd name="connsiteX54" fmla="*/ 217725 w 226719"/>
                  <a:gd name="connsiteY54" fmla="*/ 83583 h 529647"/>
                  <a:gd name="connsiteX55" fmla="*/ 219419 w 226719"/>
                  <a:gd name="connsiteY55" fmla="*/ 80785 h 529647"/>
                  <a:gd name="connsiteX56" fmla="*/ 223339 w 226719"/>
                  <a:gd name="connsiteY56" fmla="*/ 79090 h 529647"/>
                  <a:gd name="connsiteX57" fmla="*/ 225307 w 226719"/>
                  <a:gd name="connsiteY57" fmla="*/ 79236 h 529647"/>
                  <a:gd name="connsiteX58" fmla="*/ 226719 w 226719"/>
                  <a:gd name="connsiteY58" fmla="*/ 77255 h 529647"/>
                  <a:gd name="connsiteX59" fmla="*/ 225726 w 226719"/>
                  <a:gd name="connsiteY59" fmla="*/ 67434 h 529647"/>
                  <a:gd name="connsiteX60" fmla="*/ 225726 w 226719"/>
                  <a:gd name="connsiteY60" fmla="*/ 63917 h 529647"/>
                  <a:gd name="connsiteX61" fmla="*/ 225453 w 226719"/>
                  <a:gd name="connsiteY61" fmla="*/ 62094 h 529647"/>
                  <a:gd name="connsiteX62" fmla="*/ 222508 w 226719"/>
                  <a:gd name="connsiteY62" fmla="*/ 55342 h 529647"/>
                  <a:gd name="connsiteX63" fmla="*/ 222508 w 226719"/>
                  <a:gd name="connsiteY63" fmla="*/ 53112 h 529647"/>
                  <a:gd name="connsiteX64" fmla="*/ 216329 w 226719"/>
                  <a:gd name="connsiteY64" fmla="*/ 51987 h 529647"/>
                  <a:gd name="connsiteX65" fmla="*/ 213749 w 226719"/>
                  <a:gd name="connsiteY65" fmla="*/ 53181 h 529647"/>
                  <a:gd name="connsiteX66" fmla="*/ 213694 w 226719"/>
                  <a:gd name="connsiteY66" fmla="*/ 53476 h 529647"/>
                  <a:gd name="connsiteX67" fmla="*/ 212761 w 226719"/>
                  <a:gd name="connsiteY67" fmla="*/ 54216 h 529647"/>
                  <a:gd name="connsiteX68" fmla="*/ 213334 w 226719"/>
                  <a:gd name="connsiteY68" fmla="*/ 58551 h 529647"/>
                  <a:gd name="connsiteX69" fmla="*/ 213514 w 226719"/>
                  <a:gd name="connsiteY69" fmla="*/ 60772 h 529647"/>
                  <a:gd name="connsiteX70" fmla="*/ 212761 w 226719"/>
                  <a:gd name="connsiteY70" fmla="*/ 65277 h 529647"/>
                  <a:gd name="connsiteX71" fmla="*/ 209389 w 226719"/>
                  <a:gd name="connsiteY71" fmla="*/ 68821 h 529647"/>
                  <a:gd name="connsiteX72" fmla="*/ 207707 w 226719"/>
                  <a:gd name="connsiteY72" fmla="*/ 73322 h 529647"/>
                  <a:gd name="connsiteX73" fmla="*/ 201143 w 226719"/>
                  <a:gd name="connsiteY73" fmla="*/ 77443 h 529647"/>
                  <a:gd name="connsiteX74" fmla="*/ 200214 w 226719"/>
                  <a:gd name="connsiteY74" fmla="*/ 80246 h 529647"/>
                  <a:gd name="connsiteX75" fmla="*/ 197407 w 226719"/>
                  <a:gd name="connsiteY75" fmla="*/ 84747 h 529647"/>
                  <a:gd name="connsiteX76" fmla="*/ 194408 w 226719"/>
                  <a:gd name="connsiteY76" fmla="*/ 83618 h 529647"/>
                  <a:gd name="connsiteX77" fmla="*/ 192722 w 226719"/>
                  <a:gd name="connsiteY77" fmla="*/ 84384 h 529647"/>
                  <a:gd name="connsiteX78" fmla="*/ 190475 w 226719"/>
                  <a:gd name="connsiteY78" fmla="*/ 87747 h 529647"/>
                  <a:gd name="connsiteX79" fmla="*/ 188408 w 226719"/>
                  <a:gd name="connsiteY79" fmla="*/ 86801 h 529647"/>
                  <a:gd name="connsiteX80" fmla="*/ 187300 w 226719"/>
                  <a:gd name="connsiteY80" fmla="*/ 86801 h 529647"/>
                  <a:gd name="connsiteX81" fmla="*/ 183920 w 226719"/>
                  <a:gd name="connsiteY81" fmla="*/ 87931 h 529647"/>
                  <a:gd name="connsiteX82" fmla="*/ 177741 w 226719"/>
                  <a:gd name="connsiteY82" fmla="*/ 84183 h 529647"/>
                  <a:gd name="connsiteX83" fmla="*/ 169123 w 226719"/>
                  <a:gd name="connsiteY83" fmla="*/ 81945 h 529647"/>
                  <a:gd name="connsiteX84" fmla="*/ 156760 w 226719"/>
                  <a:gd name="connsiteY84" fmla="*/ 83429 h 529647"/>
                  <a:gd name="connsiteX85" fmla="*/ 157698 w 226719"/>
                  <a:gd name="connsiteY85" fmla="*/ 80819 h 529647"/>
                  <a:gd name="connsiteX86" fmla="*/ 162379 w 226719"/>
                  <a:gd name="connsiteY86" fmla="*/ 75376 h 529647"/>
                  <a:gd name="connsiteX87" fmla="*/ 164625 w 226719"/>
                  <a:gd name="connsiteY87" fmla="*/ 70130 h 529647"/>
                  <a:gd name="connsiteX88" fmla="*/ 163325 w 226719"/>
                  <a:gd name="connsiteY88" fmla="*/ 67712 h 529647"/>
                  <a:gd name="connsiteX89" fmla="*/ 164257 w 226719"/>
                  <a:gd name="connsiteY89" fmla="*/ 65089 h 529647"/>
                  <a:gd name="connsiteX90" fmla="*/ 166876 w 226719"/>
                  <a:gd name="connsiteY90" fmla="*/ 63416 h 529647"/>
                  <a:gd name="connsiteX91" fmla="*/ 168755 w 226719"/>
                  <a:gd name="connsiteY91" fmla="*/ 60960 h 529647"/>
                  <a:gd name="connsiteX92" fmla="*/ 170060 w 226719"/>
                  <a:gd name="connsiteY92" fmla="*/ 56848 h 529647"/>
                  <a:gd name="connsiteX93" fmla="*/ 168930 w 226719"/>
                  <a:gd name="connsiteY93" fmla="*/ 53664 h 529647"/>
                  <a:gd name="connsiteX94" fmla="*/ 161258 w 226719"/>
                  <a:gd name="connsiteY94" fmla="*/ 46167 h 529647"/>
                  <a:gd name="connsiteX95" fmla="*/ 152640 w 226719"/>
                  <a:gd name="connsiteY95" fmla="*/ 45033 h 529647"/>
                  <a:gd name="connsiteX96" fmla="*/ 146084 w 226719"/>
                  <a:gd name="connsiteY96" fmla="*/ 41683 h 529647"/>
                  <a:gd name="connsiteX97" fmla="*/ 140098 w 226719"/>
                  <a:gd name="connsiteY97" fmla="*/ 35867 h 529647"/>
                  <a:gd name="connsiteX98" fmla="*/ 136533 w 226719"/>
                  <a:gd name="connsiteY98" fmla="*/ 35867 h 529647"/>
                  <a:gd name="connsiteX99" fmla="*/ 131300 w 226719"/>
                  <a:gd name="connsiteY99" fmla="*/ 32868 h 529647"/>
                  <a:gd name="connsiteX100" fmla="*/ 123431 w 226719"/>
                  <a:gd name="connsiteY100" fmla="*/ 31186 h 529647"/>
                  <a:gd name="connsiteX101" fmla="*/ 120996 w 226719"/>
                  <a:gd name="connsiteY101" fmla="*/ 27634 h 529647"/>
                  <a:gd name="connsiteX102" fmla="*/ 117260 w 226719"/>
                  <a:gd name="connsiteY102" fmla="*/ 24074 h 529647"/>
                  <a:gd name="connsiteX103" fmla="*/ 114449 w 226719"/>
                  <a:gd name="connsiteY103" fmla="*/ 24074 h 529647"/>
                  <a:gd name="connsiteX104" fmla="*/ 104902 w 226719"/>
                  <a:gd name="connsiteY104" fmla="*/ 14891 h 529647"/>
                  <a:gd name="connsiteX105" fmla="*/ 102275 w 226719"/>
                  <a:gd name="connsiteY105" fmla="*/ 8901 h 529647"/>
                  <a:gd name="connsiteX106" fmla="*/ 98719 w 226719"/>
                  <a:gd name="connsiteY106" fmla="*/ 7976 h 529647"/>
                  <a:gd name="connsiteX107" fmla="*/ 95963 w 226719"/>
                  <a:gd name="connsiteY107" fmla="*/ 4099 h 529647"/>
                  <a:gd name="connsiteX108" fmla="*/ 97508 w 226719"/>
                  <a:gd name="connsiteY108" fmla="*/ 0 h 529647"/>
                  <a:gd name="connsiteX109" fmla="*/ 95809 w 226719"/>
                  <a:gd name="connsiteY109" fmla="*/ 4506 h 529647"/>
                  <a:gd name="connsiteX110" fmla="*/ 92711 w 226719"/>
                  <a:gd name="connsiteY110" fmla="*/ 2259 h 529647"/>
                  <a:gd name="connsiteX111" fmla="*/ 78111 w 226719"/>
                  <a:gd name="connsiteY111" fmla="*/ 1408 h 529647"/>
                  <a:gd name="connsiteX112" fmla="*/ 75308 w 226719"/>
                  <a:gd name="connsiteY112" fmla="*/ 4510 h 529647"/>
                  <a:gd name="connsiteX113" fmla="*/ 76143 w 226719"/>
                  <a:gd name="connsiteY113" fmla="*/ 6479 h 529647"/>
                  <a:gd name="connsiteX114" fmla="*/ 74739 w 226719"/>
                  <a:gd name="connsiteY114" fmla="*/ 9564 h 529647"/>
                  <a:gd name="connsiteX115" fmla="*/ 74174 w 226719"/>
                  <a:gd name="connsiteY115" fmla="*/ 13231 h 529647"/>
                  <a:gd name="connsiteX116" fmla="*/ 72493 w 226719"/>
                  <a:gd name="connsiteY116" fmla="*/ 14630 h 529647"/>
                  <a:gd name="connsiteX117" fmla="*/ 70250 w 226719"/>
                  <a:gd name="connsiteY117" fmla="*/ 6483 h 529647"/>
                  <a:gd name="connsiteX118" fmla="*/ 69403 w 226719"/>
                  <a:gd name="connsiteY118" fmla="*/ 3393 h 529647"/>
                  <a:gd name="connsiteX119" fmla="*/ 62099 w 226719"/>
                  <a:gd name="connsiteY119" fmla="*/ 4223 h 529647"/>
                  <a:gd name="connsiteX120" fmla="*/ 59013 w 226719"/>
                  <a:gd name="connsiteY120" fmla="*/ 3102 h 529647"/>
                  <a:gd name="connsiteX121" fmla="*/ 53112 w 226719"/>
                  <a:gd name="connsiteY121" fmla="*/ 4223 h 529647"/>
                  <a:gd name="connsiteX122" fmla="*/ 48619 w 226719"/>
                  <a:gd name="connsiteY122" fmla="*/ 1412 h 529647"/>
                  <a:gd name="connsiteX123" fmla="*/ 44965 w 226719"/>
                  <a:gd name="connsiteY123" fmla="*/ 2829 h 529647"/>
                  <a:gd name="connsiteX124" fmla="*/ 39338 w 226719"/>
                  <a:gd name="connsiteY124" fmla="*/ 8729 h 529647"/>
                  <a:gd name="connsiteX125" fmla="*/ 33416 w 226719"/>
                  <a:gd name="connsiteY125" fmla="*/ 16393 h 529647"/>
                  <a:gd name="connsiteX126" fmla="*/ 34858 w 226719"/>
                  <a:gd name="connsiteY126" fmla="*/ 15473 h 529647"/>
                  <a:gd name="connsiteX127" fmla="*/ 37100 w 226719"/>
                  <a:gd name="connsiteY127" fmla="*/ 19401 h 529647"/>
                  <a:gd name="connsiteX128" fmla="*/ 33446 w 226719"/>
                  <a:gd name="connsiteY128" fmla="*/ 35140 h 529647"/>
                  <a:gd name="connsiteX129" fmla="*/ 25581 w 226719"/>
                  <a:gd name="connsiteY129" fmla="*/ 39616 h 529647"/>
                  <a:gd name="connsiteX130" fmla="*/ 18003 w 226719"/>
                  <a:gd name="connsiteY130" fmla="*/ 42996 h 529647"/>
                  <a:gd name="connsiteX131" fmla="*/ 16043 w 226719"/>
                  <a:gd name="connsiteY131" fmla="*/ 48324 h 529647"/>
                  <a:gd name="connsiteX132" fmla="*/ 18559 w 226719"/>
                  <a:gd name="connsiteY132" fmla="*/ 53673 h 529647"/>
                  <a:gd name="connsiteX133" fmla="*/ 18846 w 226719"/>
                  <a:gd name="connsiteY133" fmla="*/ 60968 h 529647"/>
                  <a:gd name="connsiteX134" fmla="*/ 20532 w 226719"/>
                  <a:gd name="connsiteY134" fmla="*/ 64062 h 529647"/>
                  <a:gd name="connsiteX135" fmla="*/ 21375 w 226719"/>
                  <a:gd name="connsiteY135" fmla="*/ 68564 h 529647"/>
                  <a:gd name="connsiteX136" fmla="*/ 19132 w 226719"/>
                  <a:gd name="connsiteY136" fmla="*/ 69959 h 529647"/>
                  <a:gd name="connsiteX137" fmla="*/ 18559 w 226719"/>
                  <a:gd name="connsiteY137" fmla="*/ 72205 h 529647"/>
                  <a:gd name="connsiteX138" fmla="*/ 19971 w 226719"/>
                  <a:gd name="connsiteY138" fmla="*/ 75295 h 529647"/>
                  <a:gd name="connsiteX139" fmla="*/ 21939 w 226719"/>
                  <a:gd name="connsiteY139" fmla="*/ 80913 h 529647"/>
                  <a:gd name="connsiteX140" fmla="*/ 18289 w 226719"/>
                  <a:gd name="connsiteY140" fmla="*/ 84567 h 529647"/>
                  <a:gd name="connsiteX141" fmla="*/ 13792 w 226719"/>
                  <a:gd name="connsiteY141" fmla="*/ 88778 h 529647"/>
                  <a:gd name="connsiteX142" fmla="*/ 10420 w 226719"/>
                  <a:gd name="connsiteY142" fmla="*/ 98038 h 529647"/>
                  <a:gd name="connsiteX143" fmla="*/ 7617 w 226719"/>
                  <a:gd name="connsiteY143" fmla="*/ 102831 h 529647"/>
                  <a:gd name="connsiteX144" fmla="*/ 5927 w 226719"/>
                  <a:gd name="connsiteY144" fmla="*/ 113503 h 529647"/>
                  <a:gd name="connsiteX145" fmla="*/ 4524 w 226719"/>
                  <a:gd name="connsiteY145" fmla="*/ 122189 h 529647"/>
                  <a:gd name="connsiteX146" fmla="*/ 7326 w 226719"/>
                  <a:gd name="connsiteY146" fmla="*/ 126699 h 529647"/>
                  <a:gd name="connsiteX147" fmla="*/ 6770 w 226719"/>
                  <a:gd name="connsiteY147" fmla="*/ 134552 h 529647"/>
                  <a:gd name="connsiteX148" fmla="*/ 5367 w 226719"/>
                  <a:gd name="connsiteY148" fmla="*/ 138223 h 529647"/>
                  <a:gd name="connsiteX149" fmla="*/ 4237 w 226719"/>
                  <a:gd name="connsiteY149" fmla="*/ 143846 h 529647"/>
                  <a:gd name="connsiteX150" fmla="*/ 587 w 226719"/>
                  <a:gd name="connsiteY150" fmla="*/ 146931 h 529647"/>
                  <a:gd name="connsiteX151" fmla="*/ 22 w 226719"/>
                  <a:gd name="connsiteY151" fmla="*/ 149742 h 529647"/>
                  <a:gd name="connsiteX152" fmla="*/ 2273 w 226719"/>
                  <a:gd name="connsiteY152" fmla="*/ 160675 h 529647"/>
                  <a:gd name="connsiteX153" fmla="*/ 9573 w 226719"/>
                  <a:gd name="connsiteY153" fmla="*/ 174450 h 529647"/>
                  <a:gd name="connsiteX154" fmla="*/ 14340 w 226719"/>
                  <a:gd name="connsiteY154" fmla="*/ 187086 h 529647"/>
                  <a:gd name="connsiteX155" fmla="*/ 14635 w 226719"/>
                  <a:gd name="connsiteY155" fmla="*/ 201416 h 529647"/>
                  <a:gd name="connsiteX156" fmla="*/ 10703 w 226719"/>
                  <a:gd name="connsiteY156" fmla="*/ 205366 h 529647"/>
                  <a:gd name="connsiteX157" fmla="*/ 9855 w 226719"/>
                  <a:gd name="connsiteY157" fmla="*/ 214053 h 529647"/>
                  <a:gd name="connsiteX158" fmla="*/ 7326 w 226719"/>
                  <a:gd name="connsiteY158" fmla="*/ 218841 h 529647"/>
                  <a:gd name="connsiteX159" fmla="*/ 11541 w 226719"/>
                  <a:gd name="connsiteY159" fmla="*/ 226411 h 529647"/>
                  <a:gd name="connsiteX160" fmla="*/ 11828 w 226719"/>
                  <a:gd name="connsiteY160" fmla="*/ 230069 h 529647"/>
                  <a:gd name="connsiteX161" fmla="*/ 8738 w 226719"/>
                  <a:gd name="connsiteY161" fmla="*/ 233159 h 529647"/>
                  <a:gd name="connsiteX162" fmla="*/ 6205 w 226719"/>
                  <a:gd name="connsiteY162" fmla="*/ 239616 h 529647"/>
                  <a:gd name="connsiteX163" fmla="*/ 6488 w 226719"/>
                  <a:gd name="connsiteY163" fmla="*/ 251139 h 529647"/>
                  <a:gd name="connsiteX164" fmla="*/ 5076 w 226719"/>
                  <a:gd name="connsiteY164" fmla="*/ 258735 h 529647"/>
                  <a:gd name="connsiteX165" fmla="*/ 12953 w 226719"/>
                  <a:gd name="connsiteY165" fmla="*/ 275569 h 529647"/>
                  <a:gd name="connsiteX166" fmla="*/ 10981 w 226719"/>
                  <a:gd name="connsiteY166" fmla="*/ 277546 h 529647"/>
                  <a:gd name="connsiteX167" fmla="*/ 8460 w 226719"/>
                  <a:gd name="connsiteY167" fmla="*/ 278945 h 529647"/>
                  <a:gd name="connsiteX168" fmla="*/ 7331 w 226719"/>
                  <a:gd name="connsiteY168" fmla="*/ 280905 h 529647"/>
                  <a:gd name="connsiteX169" fmla="*/ 7044 w 226719"/>
                  <a:gd name="connsiteY169" fmla="*/ 287366 h 529647"/>
                  <a:gd name="connsiteX170" fmla="*/ 3954 w 226719"/>
                  <a:gd name="connsiteY170" fmla="*/ 289621 h 529647"/>
                  <a:gd name="connsiteX171" fmla="*/ 3954 w 226719"/>
                  <a:gd name="connsiteY171" fmla="*/ 308150 h 529647"/>
                  <a:gd name="connsiteX172" fmla="*/ 7331 w 226719"/>
                  <a:gd name="connsiteY172" fmla="*/ 329507 h 529647"/>
                  <a:gd name="connsiteX173" fmla="*/ 5653 w 226719"/>
                  <a:gd name="connsiteY173" fmla="*/ 340731 h 529647"/>
                  <a:gd name="connsiteX174" fmla="*/ 11832 w 226719"/>
                  <a:gd name="connsiteY174" fmla="*/ 357599 h 529647"/>
                  <a:gd name="connsiteX175" fmla="*/ 15200 w 226719"/>
                  <a:gd name="connsiteY175" fmla="*/ 373876 h 529647"/>
                  <a:gd name="connsiteX176" fmla="*/ 21379 w 226719"/>
                  <a:gd name="connsiteY176" fmla="*/ 379503 h 529647"/>
                  <a:gd name="connsiteX177" fmla="*/ 14639 w 226719"/>
                  <a:gd name="connsiteY177" fmla="*/ 385691 h 529647"/>
                  <a:gd name="connsiteX178" fmla="*/ 20258 w 226719"/>
                  <a:gd name="connsiteY178" fmla="*/ 387937 h 529647"/>
                  <a:gd name="connsiteX179" fmla="*/ 24186 w 226719"/>
                  <a:gd name="connsiteY179" fmla="*/ 398036 h 529647"/>
                  <a:gd name="connsiteX180" fmla="*/ 22500 w 226719"/>
                  <a:gd name="connsiteY180" fmla="*/ 407595 h 529647"/>
                  <a:gd name="connsiteX181" fmla="*/ 24186 w 226719"/>
                  <a:gd name="connsiteY181" fmla="*/ 423869 h 529647"/>
                  <a:gd name="connsiteX182" fmla="*/ 24738 w 226719"/>
                  <a:gd name="connsiteY182" fmla="*/ 433433 h 529647"/>
                  <a:gd name="connsiteX183" fmla="*/ 21939 w 226719"/>
                  <a:gd name="connsiteY183" fmla="*/ 440181 h 529647"/>
                  <a:gd name="connsiteX184" fmla="*/ 23621 w 226719"/>
                  <a:gd name="connsiteY184" fmla="*/ 448610 h 529647"/>
                  <a:gd name="connsiteX185" fmla="*/ 23061 w 226719"/>
                  <a:gd name="connsiteY185" fmla="*/ 463211 h 529647"/>
                  <a:gd name="connsiteX186" fmla="*/ 16321 w 226719"/>
                  <a:gd name="connsiteY186" fmla="*/ 470511 h 529647"/>
                  <a:gd name="connsiteX187" fmla="*/ 15200 w 226719"/>
                  <a:gd name="connsiteY187" fmla="*/ 480622 h 529647"/>
                  <a:gd name="connsiteX188" fmla="*/ 15760 w 226719"/>
                  <a:gd name="connsiteY188" fmla="*/ 491850 h 529647"/>
                  <a:gd name="connsiteX189" fmla="*/ 23621 w 226719"/>
                  <a:gd name="connsiteY189" fmla="*/ 503648 h 529647"/>
                  <a:gd name="connsiteX190" fmla="*/ 33172 w 226719"/>
                  <a:gd name="connsiteY190" fmla="*/ 499724 h 529647"/>
                  <a:gd name="connsiteX191" fmla="*/ 34293 w 226719"/>
                  <a:gd name="connsiteY191" fmla="*/ 508137 h 529647"/>
                  <a:gd name="connsiteX192" fmla="*/ 41593 w 226719"/>
                  <a:gd name="connsiteY192" fmla="*/ 522198 h 529647"/>
                  <a:gd name="connsiteX193" fmla="*/ 75308 w 226719"/>
                  <a:gd name="connsiteY193" fmla="*/ 524996 h 529647"/>
                  <a:gd name="connsiteX194" fmla="*/ 87889 w 226719"/>
                  <a:gd name="connsiteY194" fmla="*/ 529528 h 529647"/>
                  <a:gd name="connsiteX195" fmla="*/ 87525 w 226719"/>
                  <a:gd name="connsiteY195" fmla="*/ 529648 h 529647"/>
                  <a:gd name="connsiteX196" fmla="*/ 90353 w 226719"/>
                  <a:gd name="connsiteY196" fmla="*/ 528257 h 529647"/>
                  <a:gd name="connsiteX197" fmla="*/ 90426 w 226719"/>
                  <a:gd name="connsiteY197" fmla="*/ 525262 h 529647"/>
                  <a:gd name="connsiteX198" fmla="*/ 82767 w 226719"/>
                  <a:gd name="connsiteY198" fmla="*/ 514183 h 529647"/>
                  <a:gd name="connsiteX199" fmla="*/ 78659 w 226719"/>
                  <a:gd name="connsiteY199" fmla="*/ 501269 h 529647"/>
                  <a:gd name="connsiteX200" fmla="*/ 81307 w 226719"/>
                  <a:gd name="connsiteY200" fmla="*/ 488543 h 529647"/>
                  <a:gd name="connsiteX201" fmla="*/ 86066 w 226719"/>
                  <a:gd name="connsiteY201" fmla="*/ 483819 h 529647"/>
                  <a:gd name="connsiteX202" fmla="*/ 92022 w 226719"/>
                  <a:gd name="connsiteY202" fmla="*/ 470571 h 529647"/>
                  <a:gd name="connsiteX203" fmla="*/ 96699 w 226719"/>
                  <a:gd name="connsiteY203" fmla="*/ 458324 h 529647"/>
                  <a:gd name="connsiteX204" fmla="*/ 106520 w 226719"/>
                  <a:gd name="connsiteY204" fmla="*/ 446582 h 529647"/>
                  <a:gd name="connsiteX205" fmla="*/ 108612 w 226719"/>
                  <a:gd name="connsiteY205" fmla="*/ 438572 h 529647"/>
                  <a:gd name="connsiteX206" fmla="*/ 107893 w 226719"/>
                  <a:gd name="connsiteY206" fmla="*/ 433531 h 529647"/>
                  <a:gd name="connsiteX207" fmla="*/ 99292 w 226719"/>
                  <a:gd name="connsiteY207" fmla="*/ 424707 h 529647"/>
                  <a:gd name="connsiteX208" fmla="*/ 91569 w 226719"/>
                  <a:gd name="connsiteY208" fmla="*/ 421537 h 529647"/>
                  <a:gd name="connsiteX209" fmla="*/ 83644 w 226719"/>
                  <a:gd name="connsiteY209" fmla="*/ 415122 h 529647"/>
                  <a:gd name="connsiteX210" fmla="*/ 82065 w 226719"/>
                  <a:gd name="connsiteY210" fmla="*/ 398494 h 529647"/>
                  <a:gd name="connsiteX211" fmla="*/ 88094 w 226719"/>
                  <a:gd name="connsiteY211" fmla="*/ 392704 h 529647"/>
                  <a:gd name="connsiteX212" fmla="*/ 98911 w 226719"/>
                  <a:gd name="connsiteY212" fmla="*/ 387809 h 529647"/>
                  <a:gd name="connsiteX213" fmla="*/ 101235 w 226719"/>
                  <a:gd name="connsiteY213" fmla="*/ 385597 h 529647"/>
                  <a:gd name="connsiteX214" fmla="*/ 103512 w 226719"/>
                  <a:gd name="connsiteY214" fmla="*/ 370915 h 529647"/>
                  <a:gd name="connsiteX215" fmla="*/ 102544 w 226719"/>
                  <a:gd name="connsiteY215" fmla="*/ 365913 h 529647"/>
                  <a:gd name="connsiteX216" fmla="*/ 106738 w 226719"/>
                  <a:gd name="connsiteY216" fmla="*/ 353564 h 529647"/>
                  <a:gd name="connsiteX217" fmla="*/ 112622 w 226719"/>
                  <a:gd name="connsiteY217" fmla="*/ 346203 h 529647"/>
                  <a:gd name="connsiteX218" fmla="*/ 112545 w 226719"/>
                  <a:gd name="connsiteY218" fmla="*/ 346182 h 529647"/>
                  <a:gd name="connsiteX219" fmla="*/ 112113 w 226719"/>
                  <a:gd name="connsiteY219" fmla="*/ 345575 h 529647"/>
                  <a:gd name="connsiteX220" fmla="*/ 108171 w 226719"/>
                  <a:gd name="connsiteY220" fmla="*/ 344950 h 529647"/>
                  <a:gd name="connsiteX221" fmla="*/ 108308 w 226719"/>
                  <a:gd name="connsiteY221" fmla="*/ 342485 h 529647"/>
                  <a:gd name="connsiteX222" fmla="*/ 109802 w 226719"/>
                  <a:gd name="connsiteY222" fmla="*/ 342177 h 529647"/>
                  <a:gd name="connsiteX223" fmla="*/ 112113 w 226719"/>
                  <a:gd name="connsiteY223" fmla="*/ 345575 h 529647"/>
                  <a:gd name="connsiteX224" fmla="*/ 113041 w 226719"/>
                  <a:gd name="connsiteY224" fmla="*/ 345626 h 529647"/>
                  <a:gd name="connsiteX225" fmla="*/ 112617 w 226719"/>
                  <a:gd name="connsiteY225" fmla="*/ 346203 h 529647"/>
                  <a:gd name="connsiteX226" fmla="*/ 115887 w 226719"/>
                  <a:gd name="connsiteY226" fmla="*/ 346674 h 529647"/>
                  <a:gd name="connsiteX227" fmla="*/ 121942 w 226719"/>
                  <a:gd name="connsiteY227" fmla="*/ 340170 h 529647"/>
                  <a:gd name="connsiteX228" fmla="*/ 119733 w 226719"/>
                  <a:gd name="connsiteY228" fmla="*/ 331967 h 529647"/>
                  <a:gd name="connsiteX229" fmla="*/ 115360 w 226719"/>
                  <a:gd name="connsiteY229" fmla="*/ 330320 h 529647"/>
                  <a:gd name="connsiteX230" fmla="*/ 112352 w 226719"/>
                  <a:gd name="connsiteY230" fmla="*/ 331928 h 529647"/>
                  <a:gd name="connsiteX231" fmla="*/ 100529 w 226719"/>
                  <a:gd name="connsiteY231" fmla="*/ 326400 h 529647"/>
                  <a:gd name="connsiteX232" fmla="*/ 98295 w 226719"/>
                  <a:gd name="connsiteY232" fmla="*/ 316451 h 529647"/>
                  <a:gd name="connsiteX233" fmla="*/ 97285 w 226719"/>
                  <a:gd name="connsiteY233" fmla="*/ 313267 h 529647"/>
                  <a:gd name="connsiteX234" fmla="*/ 101958 w 226719"/>
                  <a:gd name="connsiteY234" fmla="*/ 309724 h 529647"/>
                  <a:gd name="connsiteX235" fmla="*/ 111325 w 226719"/>
                  <a:gd name="connsiteY235" fmla="*/ 313605 h 529647"/>
                  <a:gd name="connsiteX236" fmla="*/ 124547 w 226719"/>
                  <a:gd name="connsiteY236" fmla="*/ 315745 h 529647"/>
                  <a:gd name="connsiteX237" fmla="*/ 134625 w 226719"/>
                  <a:gd name="connsiteY237" fmla="*/ 305505 h 529647"/>
                  <a:gd name="connsiteX238" fmla="*/ 133371 w 226719"/>
                  <a:gd name="connsiteY238" fmla="*/ 295424 h 529647"/>
                  <a:gd name="connsiteX239" fmla="*/ 134941 w 226719"/>
                  <a:gd name="connsiteY239" fmla="*/ 283733 h 529647"/>
                  <a:gd name="connsiteX240" fmla="*/ 134445 w 226719"/>
                  <a:gd name="connsiteY240" fmla="*/ 282103 h 529647"/>
                  <a:gd name="connsiteX241" fmla="*/ 133529 w 226719"/>
                  <a:gd name="connsiteY241" fmla="*/ 278829 h 529647"/>
                  <a:gd name="connsiteX242" fmla="*/ 137817 w 226719"/>
                  <a:gd name="connsiteY242" fmla="*/ 273635 h 529647"/>
                  <a:gd name="connsiteX243" fmla="*/ 174677 w 226719"/>
                  <a:gd name="connsiteY243" fmla="*/ 270438 h 529647"/>
                  <a:gd name="connsiteX244" fmla="*/ 184288 w 226719"/>
                  <a:gd name="connsiteY244" fmla="*/ 266865 h 529647"/>
                  <a:gd name="connsiteX245" fmla="*/ 195413 w 226719"/>
                  <a:gd name="connsiteY245" fmla="*/ 254995 h 529647"/>
                  <a:gd name="connsiteX246" fmla="*/ 200150 w 226719"/>
                  <a:gd name="connsiteY246" fmla="*/ 244100 h 529647"/>
                  <a:gd name="connsiteX247" fmla="*/ 202037 w 226719"/>
                  <a:gd name="connsiteY247" fmla="*/ 237566 h 529647"/>
                  <a:gd name="connsiteX248" fmla="*/ 198768 w 226719"/>
                  <a:gd name="connsiteY248" fmla="*/ 230360 h 529647"/>
                  <a:gd name="connsiteX249" fmla="*/ 108552 w 226719"/>
                  <a:gd name="connsiteY249" fmla="*/ 136708 h 529647"/>
                  <a:gd name="connsiteX250" fmla="*/ 105839 w 226719"/>
                  <a:gd name="connsiteY250" fmla="*/ 135600 h 529647"/>
                  <a:gd name="connsiteX251" fmla="*/ 107179 w 226719"/>
                  <a:gd name="connsiteY251" fmla="*/ 134778 h 529647"/>
                  <a:gd name="connsiteX252" fmla="*/ 108753 w 226719"/>
                  <a:gd name="connsiteY252" fmla="*/ 134778 h 529647"/>
                  <a:gd name="connsiteX253" fmla="*/ 109879 w 226719"/>
                  <a:gd name="connsiteY253" fmla="*/ 135814 h 529647"/>
                  <a:gd name="connsiteX254" fmla="*/ 108552 w 226719"/>
                  <a:gd name="connsiteY254" fmla="*/ 136708 h 529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Lst>
                <a:rect l="l" t="t" r="r" b="b"/>
                <a:pathLst>
                  <a:path w="226719" h="529647">
                    <a:moveTo>
                      <a:pt x="198768" y="230360"/>
                    </a:moveTo>
                    <a:cubicBezTo>
                      <a:pt x="197296" y="229517"/>
                      <a:pt x="195666" y="228957"/>
                      <a:pt x="194207" y="228088"/>
                    </a:cubicBezTo>
                    <a:cubicBezTo>
                      <a:pt x="192611" y="227130"/>
                      <a:pt x="192059" y="225418"/>
                      <a:pt x="192131" y="223698"/>
                    </a:cubicBezTo>
                    <a:cubicBezTo>
                      <a:pt x="192204" y="221995"/>
                      <a:pt x="192508" y="220283"/>
                      <a:pt x="193120" y="218721"/>
                    </a:cubicBezTo>
                    <a:cubicBezTo>
                      <a:pt x="194870" y="214202"/>
                      <a:pt x="192850" y="211143"/>
                      <a:pt x="189688" y="208229"/>
                    </a:cubicBezTo>
                    <a:cubicBezTo>
                      <a:pt x="186123" y="204908"/>
                      <a:pt x="181339" y="203222"/>
                      <a:pt x="178134" y="199461"/>
                    </a:cubicBezTo>
                    <a:cubicBezTo>
                      <a:pt x="177826" y="199431"/>
                      <a:pt x="177522" y="199431"/>
                      <a:pt x="177219" y="199393"/>
                    </a:cubicBezTo>
                    <a:cubicBezTo>
                      <a:pt x="177185" y="199080"/>
                      <a:pt x="177159" y="198755"/>
                      <a:pt x="177107" y="198451"/>
                    </a:cubicBezTo>
                    <a:cubicBezTo>
                      <a:pt x="176846" y="198182"/>
                      <a:pt x="176568" y="197916"/>
                      <a:pt x="176312" y="197647"/>
                    </a:cubicBezTo>
                    <a:cubicBezTo>
                      <a:pt x="176568" y="197801"/>
                      <a:pt x="176966" y="197908"/>
                      <a:pt x="177077" y="198113"/>
                    </a:cubicBezTo>
                    <a:cubicBezTo>
                      <a:pt x="177112" y="198224"/>
                      <a:pt x="177086" y="198340"/>
                      <a:pt x="177107" y="198447"/>
                    </a:cubicBezTo>
                    <a:cubicBezTo>
                      <a:pt x="177291" y="198618"/>
                      <a:pt x="177467" y="198789"/>
                      <a:pt x="177642" y="198990"/>
                    </a:cubicBezTo>
                    <a:cubicBezTo>
                      <a:pt x="177796" y="199170"/>
                      <a:pt x="177980" y="199285"/>
                      <a:pt x="178134" y="199452"/>
                    </a:cubicBezTo>
                    <a:cubicBezTo>
                      <a:pt x="181660" y="199859"/>
                      <a:pt x="185216" y="200115"/>
                      <a:pt x="188729" y="200595"/>
                    </a:cubicBezTo>
                    <a:cubicBezTo>
                      <a:pt x="186072" y="200240"/>
                      <a:pt x="183402" y="199970"/>
                      <a:pt x="180727" y="199700"/>
                    </a:cubicBezTo>
                    <a:lnTo>
                      <a:pt x="176269" y="196534"/>
                    </a:lnTo>
                    <a:lnTo>
                      <a:pt x="171652" y="189812"/>
                    </a:lnTo>
                    <a:lnTo>
                      <a:pt x="169555" y="185216"/>
                    </a:lnTo>
                    <a:lnTo>
                      <a:pt x="169555" y="179328"/>
                    </a:lnTo>
                    <a:lnTo>
                      <a:pt x="170394" y="177227"/>
                    </a:lnTo>
                    <a:lnTo>
                      <a:pt x="172276" y="176602"/>
                    </a:lnTo>
                    <a:lnTo>
                      <a:pt x="172905" y="173876"/>
                    </a:lnTo>
                    <a:lnTo>
                      <a:pt x="171647" y="167796"/>
                    </a:lnTo>
                    <a:lnTo>
                      <a:pt x="171224" y="162969"/>
                    </a:lnTo>
                    <a:lnTo>
                      <a:pt x="172272" y="161484"/>
                    </a:lnTo>
                    <a:lnTo>
                      <a:pt x="171018" y="157714"/>
                    </a:lnTo>
                    <a:lnTo>
                      <a:pt x="172272" y="153525"/>
                    </a:lnTo>
                    <a:lnTo>
                      <a:pt x="172691" y="150384"/>
                    </a:lnTo>
                    <a:lnTo>
                      <a:pt x="173526" y="148694"/>
                    </a:lnTo>
                    <a:lnTo>
                      <a:pt x="173320" y="144295"/>
                    </a:lnTo>
                    <a:lnTo>
                      <a:pt x="172901" y="140713"/>
                    </a:lnTo>
                    <a:lnTo>
                      <a:pt x="174159" y="137782"/>
                    </a:lnTo>
                    <a:lnTo>
                      <a:pt x="172901" y="134629"/>
                    </a:lnTo>
                    <a:lnTo>
                      <a:pt x="175837" y="130850"/>
                    </a:lnTo>
                    <a:lnTo>
                      <a:pt x="177411" y="126841"/>
                    </a:lnTo>
                    <a:lnTo>
                      <a:pt x="177689" y="125039"/>
                    </a:lnTo>
                    <a:lnTo>
                      <a:pt x="179803" y="123743"/>
                    </a:lnTo>
                    <a:lnTo>
                      <a:pt x="180223" y="122202"/>
                    </a:lnTo>
                    <a:lnTo>
                      <a:pt x="184296" y="117024"/>
                    </a:lnTo>
                    <a:lnTo>
                      <a:pt x="187390" y="111269"/>
                    </a:lnTo>
                    <a:lnTo>
                      <a:pt x="188789" y="109421"/>
                    </a:lnTo>
                    <a:lnTo>
                      <a:pt x="190480" y="109566"/>
                    </a:lnTo>
                    <a:lnTo>
                      <a:pt x="190616" y="106917"/>
                    </a:lnTo>
                    <a:lnTo>
                      <a:pt x="190616" y="104508"/>
                    </a:lnTo>
                    <a:lnTo>
                      <a:pt x="195811" y="98192"/>
                    </a:lnTo>
                    <a:lnTo>
                      <a:pt x="198905" y="98192"/>
                    </a:lnTo>
                    <a:lnTo>
                      <a:pt x="200026" y="97212"/>
                    </a:lnTo>
                    <a:lnTo>
                      <a:pt x="199752" y="94816"/>
                    </a:lnTo>
                    <a:lnTo>
                      <a:pt x="202418" y="93417"/>
                    </a:lnTo>
                    <a:lnTo>
                      <a:pt x="205080" y="90186"/>
                    </a:lnTo>
                    <a:lnTo>
                      <a:pt x="207335" y="88932"/>
                    </a:lnTo>
                    <a:lnTo>
                      <a:pt x="209992" y="88513"/>
                    </a:lnTo>
                    <a:lnTo>
                      <a:pt x="210146" y="86810"/>
                    </a:lnTo>
                    <a:lnTo>
                      <a:pt x="216745" y="83018"/>
                    </a:lnTo>
                    <a:lnTo>
                      <a:pt x="217725" y="83583"/>
                    </a:lnTo>
                    <a:lnTo>
                      <a:pt x="219419" y="80785"/>
                    </a:lnTo>
                    <a:lnTo>
                      <a:pt x="223339" y="79090"/>
                    </a:lnTo>
                    <a:lnTo>
                      <a:pt x="225307" y="79236"/>
                    </a:lnTo>
                    <a:lnTo>
                      <a:pt x="226719" y="77255"/>
                    </a:lnTo>
                    <a:lnTo>
                      <a:pt x="225726" y="67434"/>
                    </a:lnTo>
                    <a:lnTo>
                      <a:pt x="225726" y="63917"/>
                    </a:lnTo>
                    <a:lnTo>
                      <a:pt x="225453" y="62094"/>
                    </a:lnTo>
                    <a:lnTo>
                      <a:pt x="222508" y="55342"/>
                    </a:lnTo>
                    <a:lnTo>
                      <a:pt x="222508" y="53112"/>
                    </a:lnTo>
                    <a:lnTo>
                      <a:pt x="216329" y="51987"/>
                    </a:lnTo>
                    <a:lnTo>
                      <a:pt x="213749" y="53181"/>
                    </a:lnTo>
                    <a:lnTo>
                      <a:pt x="213694" y="53476"/>
                    </a:lnTo>
                    <a:lnTo>
                      <a:pt x="212761" y="54216"/>
                    </a:lnTo>
                    <a:lnTo>
                      <a:pt x="213334" y="58551"/>
                    </a:lnTo>
                    <a:lnTo>
                      <a:pt x="213514" y="60772"/>
                    </a:lnTo>
                    <a:lnTo>
                      <a:pt x="212761" y="65277"/>
                    </a:lnTo>
                    <a:lnTo>
                      <a:pt x="209389" y="68821"/>
                    </a:lnTo>
                    <a:lnTo>
                      <a:pt x="207707" y="73322"/>
                    </a:lnTo>
                    <a:lnTo>
                      <a:pt x="201143" y="77443"/>
                    </a:lnTo>
                    <a:lnTo>
                      <a:pt x="200214" y="80246"/>
                    </a:lnTo>
                    <a:lnTo>
                      <a:pt x="197407" y="84747"/>
                    </a:lnTo>
                    <a:lnTo>
                      <a:pt x="194408" y="83618"/>
                    </a:lnTo>
                    <a:lnTo>
                      <a:pt x="192722" y="84384"/>
                    </a:lnTo>
                    <a:lnTo>
                      <a:pt x="190475" y="87747"/>
                    </a:lnTo>
                    <a:lnTo>
                      <a:pt x="188408" y="86801"/>
                    </a:lnTo>
                    <a:lnTo>
                      <a:pt x="187300" y="86801"/>
                    </a:lnTo>
                    <a:lnTo>
                      <a:pt x="183920" y="87931"/>
                    </a:lnTo>
                    <a:lnTo>
                      <a:pt x="177741" y="84183"/>
                    </a:lnTo>
                    <a:lnTo>
                      <a:pt x="169123" y="81945"/>
                    </a:lnTo>
                    <a:lnTo>
                      <a:pt x="156760" y="83429"/>
                    </a:lnTo>
                    <a:lnTo>
                      <a:pt x="157698" y="80819"/>
                    </a:lnTo>
                    <a:lnTo>
                      <a:pt x="162379" y="75376"/>
                    </a:lnTo>
                    <a:lnTo>
                      <a:pt x="164625" y="70130"/>
                    </a:lnTo>
                    <a:lnTo>
                      <a:pt x="163325" y="67712"/>
                    </a:lnTo>
                    <a:lnTo>
                      <a:pt x="164257" y="65089"/>
                    </a:lnTo>
                    <a:lnTo>
                      <a:pt x="166876" y="63416"/>
                    </a:lnTo>
                    <a:lnTo>
                      <a:pt x="168755" y="60960"/>
                    </a:lnTo>
                    <a:lnTo>
                      <a:pt x="170060" y="56848"/>
                    </a:lnTo>
                    <a:lnTo>
                      <a:pt x="168930" y="53664"/>
                    </a:lnTo>
                    <a:lnTo>
                      <a:pt x="161258" y="46167"/>
                    </a:lnTo>
                    <a:lnTo>
                      <a:pt x="152640" y="45033"/>
                    </a:lnTo>
                    <a:lnTo>
                      <a:pt x="146084" y="41683"/>
                    </a:lnTo>
                    <a:lnTo>
                      <a:pt x="140098" y="35867"/>
                    </a:lnTo>
                    <a:lnTo>
                      <a:pt x="136533" y="35867"/>
                    </a:lnTo>
                    <a:lnTo>
                      <a:pt x="131300" y="32868"/>
                    </a:lnTo>
                    <a:lnTo>
                      <a:pt x="123431" y="31186"/>
                    </a:lnTo>
                    <a:lnTo>
                      <a:pt x="120996" y="27634"/>
                    </a:lnTo>
                    <a:lnTo>
                      <a:pt x="117260" y="24074"/>
                    </a:lnTo>
                    <a:lnTo>
                      <a:pt x="114449" y="24074"/>
                    </a:lnTo>
                    <a:lnTo>
                      <a:pt x="104902" y="14891"/>
                    </a:lnTo>
                    <a:lnTo>
                      <a:pt x="102275" y="8901"/>
                    </a:lnTo>
                    <a:lnTo>
                      <a:pt x="98719" y="7976"/>
                    </a:lnTo>
                    <a:lnTo>
                      <a:pt x="95963" y="4099"/>
                    </a:lnTo>
                    <a:lnTo>
                      <a:pt x="97508" y="0"/>
                    </a:lnTo>
                    <a:lnTo>
                      <a:pt x="95809" y="4506"/>
                    </a:lnTo>
                    <a:lnTo>
                      <a:pt x="92711" y="2259"/>
                    </a:lnTo>
                    <a:lnTo>
                      <a:pt x="78111" y="1408"/>
                    </a:lnTo>
                    <a:lnTo>
                      <a:pt x="75308" y="4510"/>
                    </a:lnTo>
                    <a:lnTo>
                      <a:pt x="76143" y="6479"/>
                    </a:lnTo>
                    <a:lnTo>
                      <a:pt x="74739" y="9564"/>
                    </a:lnTo>
                    <a:lnTo>
                      <a:pt x="74174" y="13231"/>
                    </a:lnTo>
                    <a:lnTo>
                      <a:pt x="72493" y="14630"/>
                    </a:lnTo>
                    <a:lnTo>
                      <a:pt x="70250" y="6483"/>
                    </a:lnTo>
                    <a:lnTo>
                      <a:pt x="69403" y="3393"/>
                    </a:lnTo>
                    <a:lnTo>
                      <a:pt x="62099" y="4223"/>
                    </a:lnTo>
                    <a:lnTo>
                      <a:pt x="59013" y="3102"/>
                    </a:lnTo>
                    <a:lnTo>
                      <a:pt x="53112" y="4223"/>
                    </a:lnTo>
                    <a:lnTo>
                      <a:pt x="48619" y="1412"/>
                    </a:lnTo>
                    <a:lnTo>
                      <a:pt x="44965" y="2829"/>
                    </a:lnTo>
                    <a:lnTo>
                      <a:pt x="39338" y="8729"/>
                    </a:lnTo>
                    <a:lnTo>
                      <a:pt x="33416" y="16393"/>
                    </a:lnTo>
                    <a:lnTo>
                      <a:pt x="34858" y="15473"/>
                    </a:lnTo>
                    <a:lnTo>
                      <a:pt x="37100" y="19401"/>
                    </a:lnTo>
                    <a:lnTo>
                      <a:pt x="33446" y="35140"/>
                    </a:lnTo>
                    <a:lnTo>
                      <a:pt x="25581" y="39616"/>
                    </a:lnTo>
                    <a:lnTo>
                      <a:pt x="18003" y="42996"/>
                    </a:lnTo>
                    <a:cubicBezTo>
                      <a:pt x="18003" y="42996"/>
                      <a:pt x="14344" y="46368"/>
                      <a:pt x="16043" y="48324"/>
                    </a:cubicBezTo>
                    <a:cubicBezTo>
                      <a:pt x="17725" y="50301"/>
                      <a:pt x="18559" y="53673"/>
                      <a:pt x="18559" y="53673"/>
                    </a:cubicBezTo>
                    <a:lnTo>
                      <a:pt x="18846" y="60968"/>
                    </a:lnTo>
                    <a:lnTo>
                      <a:pt x="20532" y="64062"/>
                    </a:lnTo>
                    <a:lnTo>
                      <a:pt x="21375" y="68564"/>
                    </a:lnTo>
                    <a:lnTo>
                      <a:pt x="19132" y="69959"/>
                    </a:lnTo>
                    <a:lnTo>
                      <a:pt x="18559" y="72205"/>
                    </a:lnTo>
                    <a:lnTo>
                      <a:pt x="19971" y="75295"/>
                    </a:lnTo>
                    <a:lnTo>
                      <a:pt x="21939" y="80913"/>
                    </a:lnTo>
                    <a:lnTo>
                      <a:pt x="18289" y="84567"/>
                    </a:lnTo>
                    <a:lnTo>
                      <a:pt x="13792" y="88778"/>
                    </a:lnTo>
                    <a:lnTo>
                      <a:pt x="10420" y="98038"/>
                    </a:lnTo>
                    <a:lnTo>
                      <a:pt x="7617" y="102831"/>
                    </a:lnTo>
                    <a:lnTo>
                      <a:pt x="5927" y="113503"/>
                    </a:lnTo>
                    <a:lnTo>
                      <a:pt x="4524" y="122189"/>
                    </a:lnTo>
                    <a:lnTo>
                      <a:pt x="7326" y="126699"/>
                    </a:lnTo>
                    <a:lnTo>
                      <a:pt x="6770" y="134552"/>
                    </a:lnTo>
                    <a:lnTo>
                      <a:pt x="5367" y="138223"/>
                    </a:lnTo>
                    <a:lnTo>
                      <a:pt x="4237" y="143846"/>
                    </a:lnTo>
                    <a:lnTo>
                      <a:pt x="587" y="146931"/>
                    </a:lnTo>
                    <a:cubicBezTo>
                      <a:pt x="587" y="146931"/>
                      <a:pt x="304" y="148048"/>
                      <a:pt x="22" y="149742"/>
                    </a:cubicBezTo>
                    <a:cubicBezTo>
                      <a:pt x="-260" y="151415"/>
                      <a:pt x="2273" y="160675"/>
                      <a:pt x="2273" y="160675"/>
                    </a:cubicBezTo>
                    <a:lnTo>
                      <a:pt x="9573" y="174450"/>
                    </a:lnTo>
                    <a:cubicBezTo>
                      <a:pt x="9573" y="174450"/>
                      <a:pt x="11828" y="177539"/>
                      <a:pt x="14340" y="187086"/>
                    </a:cubicBezTo>
                    <a:cubicBezTo>
                      <a:pt x="16882" y="196645"/>
                      <a:pt x="14635" y="201416"/>
                      <a:pt x="14635" y="201416"/>
                    </a:cubicBezTo>
                    <a:cubicBezTo>
                      <a:pt x="14635" y="201416"/>
                      <a:pt x="11541" y="201695"/>
                      <a:pt x="10703" y="205366"/>
                    </a:cubicBezTo>
                    <a:cubicBezTo>
                      <a:pt x="9855" y="208999"/>
                      <a:pt x="9855" y="214053"/>
                      <a:pt x="9855" y="214053"/>
                    </a:cubicBezTo>
                    <a:lnTo>
                      <a:pt x="7326" y="218841"/>
                    </a:lnTo>
                    <a:cubicBezTo>
                      <a:pt x="8738" y="218841"/>
                      <a:pt x="11541" y="226411"/>
                      <a:pt x="11541" y="226411"/>
                    </a:cubicBezTo>
                    <a:lnTo>
                      <a:pt x="11828" y="230069"/>
                    </a:lnTo>
                    <a:lnTo>
                      <a:pt x="8738" y="233159"/>
                    </a:lnTo>
                    <a:lnTo>
                      <a:pt x="6205" y="239616"/>
                    </a:lnTo>
                    <a:lnTo>
                      <a:pt x="6488" y="251139"/>
                    </a:lnTo>
                    <a:lnTo>
                      <a:pt x="5076" y="258735"/>
                    </a:lnTo>
                    <a:lnTo>
                      <a:pt x="12953" y="275569"/>
                    </a:lnTo>
                    <a:lnTo>
                      <a:pt x="10981" y="277546"/>
                    </a:lnTo>
                    <a:lnTo>
                      <a:pt x="8460" y="278945"/>
                    </a:lnTo>
                    <a:lnTo>
                      <a:pt x="7331" y="280905"/>
                    </a:lnTo>
                    <a:lnTo>
                      <a:pt x="7044" y="287366"/>
                    </a:lnTo>
                    <a:lnTo>
                      <a:pt x="3954" y="289621"/>
                    </a:lnTo>
                    <a:cubicBezTo>
                      <a:pt x="2833" y="296917"/>
                      <a:pt x="4528" y="299181"/>
                      <a:pt x="3954" y="308150"/>
                    </a:cubicBezTo>
                    <a:cubicBezTo>
                      <a:pt x="3402" y="317149"/>
                      <a:pt x="3954" y="325557"/>
                      <a:pt x="7331" y="329507"/>
                    </a:cubicBezTo>
                    <a:cubicBezTo>
                      <a:pt x="10707" y="333435"/>
                      <a:pt x="5653" y="335677"/>
                      <a:pt x="5653" y="340731"/>
                    </a:cubicBezTo>
                    <a:cubicBezTo>
                      <a:pt x="5653" y="345810"/>
                      <a:pt x="11832" y="357599"/>
                      <a:pt x="11832" y="357599"/>
                    </a:cubicBezTo>
                    <a:cubicBezTo>
                      <a:pt x="10707" y="363769"/>
                      <a:pt x="15200" y="373876"/>
                      <a:pt x="15200" y="373876"/>
                    </a:cubicBezTo>
                    <a:cubicBezTo>
                      <a:pt x="15200" y="373876"/>
                      <a:pt x="21379" y="374458"/>
                      <a:pt x="21379" y="379503"/>
                    </a:cubicBezTo>
                    <a:cubicBezTo>
                      <a:pt x="21379" y="384561"/>
                      <a:pt x="14639" y="385691"/>
                      <a:pt x="14639" y="385691"/>
                    </a:cubicBezTo>
                    <a:cubicBezTo>
                      <a:pt x="14639" y="385691"/>
                      <a:pt x="15760" y="387937"/>
                      <a:pt x="20258" y="387937"/>
                    </a:cubicBezTo>
                    <a:cubicBezTo>
                      <a:pt x="24738" y="387937"/>
                      <a:pt x="25316" y="394108"/>
                      <a:pt x="24186" y="398036"/>
                    </a:cubicBezTo>
                    <a:cubicBezTo>
                      <a:pt x="23061" y="401968"/>
                      <a:pt x="22500" y="407595"/>
                      <a:pt x="22500" y="407595"/>
                    </a:cubicBezTo>
                    <a:lnTo>
                      <a:pt x="24186" y="423869"/>
                    </a:lnTo>
                    <a:lnTo>
                      <a:pt x="24738" y="433433"/>
                    </a:lnTo>
                    <a:lnTo>
                      <a:pt x="21939" y="440181"/>
                    </a:lnTo>
                    <a:lnTo>
                      <a:pt x="23621" y="448610"/>
                    </a:lnTo>
                    <a:lnTo>
                      <a:pt x="23061" y="463211"/>
                    </a:lnTo>
                    <a:lnTo>
                      <a:pt x="16321" y="470511"/>
                    </a:lnTo>
                    <a:lnTo>
                      <a:pt x="15200" y="480622"/>
                    </a:lnTo>
                    <a:lnTo>
                      <a:pt x="15760" y="491850"/>
                    </a:lnTo>
                    <a:lnTo>
                      <a:pt x="23621" y="503648"/>
                    </a:lnTo>
                    <a:lnTo>
                      <a:pt x="33172" y="499724"/>
                    </a:lnTo>
                    <a:lnTo>
                      <a:pt x="34293" y="508137"/>
                    </a:lnTo>
                    <a:lnTo>
                      <a:pt x="41593" y="522198"/>
                    </a:lnTo>
                    <a:cubicBezTo>
                      <a:pt x="41593" y="522198"/>
                      <a:pt x="55077" y="523871"/>
                      <a:pt x="75308" y="524996"/>
                    </a:cubicBezTo>
                    <a:cubicBezTo>
                      <a:pt x="82197" y="525390"/>
                      <a:pt x="85792" y="526729"/>
                      <a:pt x="87889" y="529528"/>
                    </a:cubicBezTo>
                    <a:cubicBezTo>
                      <a:pt x="87769" y="529566"/>
                      <a:pt x="87640" y="529609"/>
                      <a:pt x="87525" y="529648"/>
                    </a:cubicBezTo>
                    <a:cubicBezTo>
                      <a:pt x="88535" y="529314"/>
                      <a:pt x="89831" y="529023"/>
                      <a:pt x="90353" y="528257"/>
                    </a:cubicBezTo>
                    <a:cubicBezTo>
                      <a:pt x="90837" y="527521"/>
                      <a:pt x="90897" y="525955"/>
                      <a:pt x="90426" y="525262"/>
                    </a:cubicBezTo>
                    <a:cubicBezTo>
                      <a:pt x="87953" y="521500"/>
                      <a:pt x="84726" y="518154"/>
                      <a:pt x="82767" y="514183"/>
                    </a:cubicBezTo>
                    <a:cubicBezTo>
                      <a:pt x="80790" y="510161"/>
                      <a:pt x="80015" y="505582"/>
                      <a:pt x="78659" y="501269"/>
                    </a:cubicBezTo>
                    <a:cubicBezTo>
                      <a:pt x="77157" y="496498"/>
                      <a:pt x="78128" y="492274"/>
                      <a:pt x="81307" y="488543"/>
                    </a:cubicBezTo>
                    <a:cubicBezTo>
                      <a:pt x="82767" y="486853"/>
                      <a:pt x="84311" y="485175"/>
                      <a:pt x="86066" y="483819"/>
                    </a:cubicBezTo>
                    <a:cubicBezTo>
                      <a:pt x="90478" y="480447"/>
                      <a:pt x="92484" y="476138"/>
                      <a:pt x="92022" y="470571"/>
                    </a:cubicBezTo>
                    <a:cubicBezTo>
                      <a:pt x="91629" y="465791"/>
                      <a:pt x="93255" y="461837"/>
                      <a:pt x="96699" y="458324"/>
                    </a:cubicBezTo>
                    <a:cubicBezTo>
                      <a:pt x="100272" y="454687"/>
                      <a:pt x="103383" y="450613"/>
                      <a:pt x="106520" y="446582"/>
                    </a:cubicBezTo>
                    <a:cubicBezTo>
                      <a:pt x="108334" y="444284"/>
                      <a:pt x="109006" y="441524"/>
                      <a:pt x="108612" y="438572"/>
                    </a:cubicBezTo>
                    <a:cubicBezTo>
                      <a:pt x="108394" y="436894"/>
                      <a:pt x="108257" y="435183"/>
                      <a:pt x="107893" y="433531"/>
                    </a:cubicBezTo>
                    <a:cubicBezTo>
                      <a:pt x="106862" y="428845"/>
                      <a:pt x="105090" y="424900"/>
                      <a:pt x="99292" y="424707"/>
                    </a:cubicBezTo>
                    <a:cubicBezTo>
                      <a:pt x="96395" y="424609"/>
                      <a:pt x="93828" y="423432"/>
                      <a:pt x="91569" y="421537"/>
                    </a:cubicBezTo>
                    <a:cubicBezTo>
                      <a:pt x="88958" y="419354"/>
                      <a:pt x="86156" y="417407"/>
                      <a:pt x="83644" y="415122"/>
                    </a:cubicBezTo>
                    <a:cubicBezTo>
                      <a:pt x="78261" y="410261"/>
                      <a:pt x="77653" y="404459"/>
                      <a:pt x="82065" y="398494"/>
                    </a:cubicBezTo>
                    <a:cubicBezTo>
                      <a:pt x="83716" y="396286"/>
                      <a:pt x="85753" y="394095"/>
                      <a:pt x="88094" y="392704"/>
                    </a:cubicBezTo>
                    <a:cubicBezTo>
                      <a:pt x="91479" y="390685"/>
                      <a:pt x="95334" y="389491"/>
                      <a:pt x="98911" y="387809"/>
                    </a:cubicBezTo>
                    <a:cubicBezTo>
                      <a:pt x="99862" y="387351"/>
                      <a:pt x="101141" y="386436"/>
                      <a:pt x="101235" y="385597"/>
                    </a:cubicBezTo>
                    <a:cubicBezTo>
                      <a:pt x="101791" y="380697"/>
                      <a:pt x="105912" y="376337"/>
                      <a:pt x="103512" y="370915"/>
                    </a:cubicBezTo>
                    <a:cubicBezTo>
                      <a:pt x="102848" y="369388"/>
                      <a:pt x="102707" y="367607"/>
                      <a:pt x="102544" y="365913"/>
                    </a:cubicBezTo>
                    <a:cubicBezTo>
                      <a:pt x="102082" y="361193"/>
                      <a:pt x="103109" y="357055"/>
                      <a:pt x="106738" y="353564"/>
                    </a:cubicBezTo>
                    <a:cubicBezTo>
                      <a:pt x="108984" y="351398"/>
                      <a:pt x="110713" y="348720"/>
                      <a:pt x="112622" y="346203"/>
                    </a:cubicBezTo>
                    <a:cubicBezTo>
                      <a:pt x="112587" y="346182"/>
                      <a:pt x="112570" y="346182"/>
                      <a:pt x="112545" y="346182"/>
                    </a:cubicBezTo>
                    <a:cubicBezTo>
                      <a:pt x="112403" y="345972"/>
                      <a:pt x="112258" y="345793"/>
                      <a:pt x="112113" y="345575"/>
                    </a:cubicBezTo>
                    <a:cubicBezTo>
                      <a:pt x="110773" y="345480"/>
                      <a:pt x="109382" y="345437"/>
                      <a:pt x="108171" y="344950"/>
                    </a:cubicBezTo>
                    <a:cubicBezTo>
                      <a:pt x="107046" y="344513"/>
                      <a:pt x="107209" y="343221"/>
                      <a:pt x="108308" y="342485"/>
                    </a:cubicBezTo>
                    <a:cubicBezTo>
                      <a:pt x="108706" y="342198"/>
                      <a:pt x="109665" y="341989"/>
                      <a:pt x="109802" y="342177"/>
                    </a:cubicBezTo>
                    <a:cubicBezTo>
                      <a:pt x="110653" y="343242"/>
                      <a:pt x="111368" y="344423"/>
                      <a:pt x="112113" y="345575"/>
                    </a:cubicBezTo>
                    <a:cubicBezTo>
                      <a:pt x="112429" y="345587"/>
                      <a:pt x="112733" y="345587"/>
                      <a:pt x="113041" y="345626"/>
                    </a:cubicBezTo>
                    <a:cubicBezTo>
                      <a:pt x="112887" y="345810"/>
                      <a:pt x="112763" y="346011"/>
                      <a:pt x="112617" y="346203"/>
                    </a:cubicBezTo>
                    <a:cubicBezTo>
                      <a:pt x="113704" y="346400"/>
                      <a:pt x="114808" y="346768"/>
                      <a:pt x="115887" y="346674"/>
                    </a:cubicBezTo>
                    <a:cubicBezTo>
                      <a:pt x="119960" y="346375"/>
                      <a:pt x="122592" y="343606"/>
                      <a:pt x="121942" y="340170"/>
                    </a:cubicBezTo>
                    <a:cubicBezTo>
                      <a:pt x="121407" y="337384"/>
                      <a:pt x="120551" y="334688"/>
                      <a:pt x="119733" y="331967"/>
                    </a:cubicBezTo>
                    <a:cubicBezTo>
                      <a:pt x="119306" y="330538"/>
                      <a:pt x="116905" y="329673"/>
                      <a:pt x="115360" y="330320"/>
                    </a:cubicBezTo>
                    <a:cubicBezTo>
                      <a:pt x="114312" y="330752"/>
                      <a:pt x="113401" y="331471"/>
                      <a:pt x="112352" y="331928"/>
                    </a:cubicBezTo>
                    <a:cubicBezTo>
                      <a:pt x="106952" y="334282"/>
                      <a:pt x="101821" y="331881"/>
                      <a:pt x="100529" y="326400"/>
                    </a:cubicBezTo>
                    <a:cubicBezTo>
                      <a:pt x="99759" y="323083"/>
                      <a:pt x="99078" y="319767"/>
                      <a:pt x="98295" y="316451"/>
                    </a:cubicBezTo>
                    <a:cubicBezTo>
                      <a:pt x="98043" y="315360"/>
                      <a:pt x="97564" y="314333"/>
                      <a:pt x="97285" y="313267"/>
                    </a:cubicBezTo>
                    <a:cubicBezTo>
                      <a:pt x="96785" y="311350"/>
                      <a:pt x="99814" y="308954"/>
                      <a:pt x="101958" y="309724"/>
                    </a:cubicBezTo>
                    <a:cubicBezTo>
                      <a:pt x="105142" y="310884"/>
                      <a:pt x="108398" y="311979"/>
                      <a:pt x="111325" y="313605"/>
                    </a:cubicBezTo>
                    <a:cubicBezTo>
                      <a:pt x="115544" y="316015"/>
                      <a:pt x="119939" y="316395"/>
                      <a:pt x="124547" y="315745"/>
                    </a:cubicBezTo>
                    <a:cubicBezTo>
                      <a:pt x="129297" y="315094"/>
                      <a:pt x="134732" y="309801"/>
                      <a:pt x="134625" y="305505"/>
                    </a:cubicBezTo>
                    <a:cubicBezTo>
                      <a:pt x="134531" y="302129"/>
                      <a:pt x="133303" y="298761"/>
                      <a:pt x="133371" y="295424"/>
                    </a:cubicBezTo>
                    <a:cubicBezTo>
                      <a:pt x="133456" y="291508"/>
                      <a:pt x="134424" y="287640"/>
                      <a:pt x="134941" y="283733"/>
                    </a:cubicBezTo>
                    <a:cubicBezTo>
                      <a:pt x="135001" y="283211"/>
                      <a:pt x="134625" y="282659"/>
                      <a:pt x="134445" y="282103"/>
                    </a:cubicBezTo>
                    <a:cubicBezTo>
                      <a:pt x="134120" y="280994"/>
                      <a:pt x="133726" y="279933"/>
                      <a:pt x="133529" y="278829"/>
                    </a:cubicBezTo>
                    <a:cubicBezTo>
                      <a:pt x="132840" y="275132"/>
                      <a:pt x="134539" y="272946"/>
                      <a:pt x="137817" y="273635"/>
                    </a:cubicBezTo>
                    <a:cubicBezTo>
                      <a:pt x="150449" y="276365"/>
                      <a:pt x="162700" y="275252"/>
                      <a:pt x="174677" y="270438"/>
                    </a:cubicBezTo>
                    <a:cubicBezTo>
                      <a:pt x="177843" y="269154"/>
                      <a:pt x="181160" y="268264"/>
                      <a:pt x="184288" y="266865"/>
                    </a:cubicBezTo>
                    <a:cubicBezTo>
                      <a:pt x="189598" y="264503"/>
                      <a:pt x="194134" y="261589"/>
                      <a:pt x="195413" y="254995"/>
                    </a:cubicBezTo>
                    <a:cubicBezTo>
                      <a:pt x="196145" y="251208"/>
                      <a:pt x="198648" y="247772"/>
                      <a:pt x="200150" y="244100"/>
                    </a:cubicBezTo>
                    <a:cubicBezTo>
                      <a:pt x="201002" y="242012"/>
                      <a:pt x="201545" y="239770"/>
                      <a:pt x="202037" y="237566"/>
                    </a:cubicBezTo>
                    <a:cubicBezTo>
                      <a:pt x="202636" y="235063"/>
                      <a:pt x="201092" y="231747"/>
                      <a:pt x="198768" y="230360"/>
                    </a:cubicBezTo>
                    <a:close/>
                    <a:moveTo>
                      <a:pt x="108552" y="136708"/>
                    </a:moveTo>
                    <a:cubicBezTo>
                      <a:pt x="107632" y="136349"/>
                      <a:pt x="106742" y="135985"/>
                      <a:pt x="105839" y="135600"/>
                    </a:cubicBezTo>
                    <a:cubicBezTo>
                      <a:pt x="106280" y="135313"/>
                      <a:pt x="106704" y="134920"/>
                      <a:pt x="107179" y="134778"/>
                    </a:cubicBezTo>
                    <a:cubicBezTo>
                      <a:pt x="107675" y="134658"/>
                      <a:pt x="108296" y="134607"/>
                      <a:pt x="108753" y="134778"/>
                    </a:cubicBezTo>
                    <a:cubicBezTo>
                      <a:pt x="109198" y="134958"/>
                      <a:pt x="109515" y="135459"/>
                      <a:pt x="109879" y="135814"/>
                    </a:cubicBezTo>
                    <a:cubicBezTo>
                      <a:pt x="109429" y="136118"/>
                      <a:pt x="108993" y="136396"/>
                      <a:pt x="108552" y="136708"/>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970" name="Freeform 969">
                <a:extLst>
                  <a:ext uri="{FF2B5EF4-FFF2-40B4-BE49-F238E27FC236}">
                    <a16:creationId xmlns:a16="http://schemas.microsoft.com/office/drawing/2014/main" id="{F8177B65-BBB7-B27E-FE58-2F73CC7A85A9}"/>
                  </a:ext>
                </a:extLst>
              </p:cNvPr>
              <p:cNvSpPr/>
              <p:nvPr/>
            </p:nvSpPr>
            <p:spPr>
              <a:xfrm>
                <a:off x="5185362" y="5417343"/>
                <a:ext cx="2574" cy="32820"/>
              </a:xfrm>
              <a:custGeom>
                <a:avLst/>
                <a:gdLst>
                  <a:gd name="connsiteX0" fmla="*/ 0 w 2574"/>
                  <a:gd name="connsiteY0" fmla="*/ 32821 h 32820"/>
                  <a:gd name="connsiteX1" fmla="*/ 428 w 2574"/>
                  <a:gd name="connsiteY1" fmla="*/ 0 h 32820"/>
                  <a:gd name="connsiteX2" fmla="*/ 0 w 2574"/>
                  <a:gd name="connsiteY2" fmla="*/ 32821 h 32820"/>
                </a:gdLst>
                <a:ahLst/>
                <a:cxnLst>
                  <a:cxn ang="0">
                    <a:pos x="connsiteX0" y="connsiteY0"/>
                  </a:cxn>
                  <a:cxn ang="0">
                    <a:pos x="connsiteX1" y="connsiteY1"/>
                  </a:cxn>
                  <a:cxn ang="0">
                    <a:pos x="connsiteX2" y="connsiteY2"/>
                  </a:cxn>
                </a:cxnLst>
                <a:rect l="l" t="t" r="r" b="b"/>
                <a:pathLst>
                  <a:path w="2574" h="32820">
                    <a:moveTo>
                      <a:pt x="0" y="32821"/>
                    </a:moveTo>
                    <a:cubicBezTo>
                      <a:pt x="2901" y="21887"/>
                      <a:pt x="3757" y="10989"/>
                      <a:pt x="428" y="0"/>
                    </a:cubicBezTo>
                    <a:cubicBezTo>
                      <a:pt x="3761" y="10989"/>
                      <a:pt x="2888" y="21892"/>
                      <a:pt x="0" y="32821"/>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971" name="Freeform 970">
                <a:extLst>
                  <a:ext uri="{FF2B5EF4-FFF2-40B4-BE49-F238E27FC236}">
                    <a16:creationId xmlns:a16="http://schemas.microsoft.com/office/drawing/2014/main" id="{F3BD888B-DCD6-5B9B-E695-86D7EAA16A3E}"/>
                  </a:ext>
                </a:extLst>
              </p:cNvPr>
              <p:cNvSpPr/>
              <p:nvPr/>
            </p:nvSpPr>
            <p:spPr>
              <a:xfrm>
                <a:off x="5283438" y="5962695"/>
                <a:ext cx="57704" cy="64315"/>
              </a:xfrm>
              <a:custGeom>
                <a:avLst/>
                <a:gdLst>
                  <a:gd name="connsiteX0" fmla="*/ 51131 w 57704"/>
                  <a:gd name="connsiteY0" fmla="*/ 40215 h 64315"/>
                  <a:gd name="connsiteX1" fmla="*/ 29568 w 57704"/>
                  <a:gd name="connsiteY1" fmla="*/ 30625 h 64315"/>
                  <a:gd name="connsiteX2" fmla="*/ 26838 w 57704"/>
                  <a:gd name="connsiteY2" fmla="*/ 28674 h 64315"/>
                  <a:gd name="connsiteX3" fmla="*/ 15931 w 57704"/>
                  <a:gd name="connsiteY3" fmla="*/ 18190 h 64315"/>
                  <a:gd name="connsiteX4" fmla="*/ 12696 w 57704"/>
                  <a:gd name="connsiteY4" fmla="*/ 10869 h 64315"/>
                  <a:gd name="connsiteX5" fmla="*/ 0 w 57704"/>
                  <a:gd name="connsiteY5" fmla="*/ 0 h 64315"/>
                  <a:gd name="connsiteX6" fmla="*/ 5353 w 57704"/>
                  <a:gd name="connsiteY6" fmla="*/ 1031 h 64315"/>
                  <a:gd name="connsiteX7" fmla="*/ 10779 w 57704"/>
                  <a:gd name="connsiteY7" fmla="*/ 33424 h 64315"/>
                  <a:gd name="connsiteX8" fmla="*/ 12559 w 57704"/>
                  <a:gd name="connsiteY8" fmla="*/ 64105 h 64315"/>
                  <a:gd name="connsiteX9" fmla="*/ 10415 w 57704"/>
                  <a:gd name="connsiteY9" fmla="*/ 64250 h 64315"/>
                  <a:gd name="connsiteX10" fmla="*/ 15306 w 57704"/>
                  <a:gd name="connsiteY10" fmla="*/ 63707 h 64315"/>
                  <a:gd name="connsiteX11" fmla="*/ 21905 w 57704"/>
                  <a:gd name="connsiteY11" fmla="*/ 64160 h 64315"/>
                  <a:gd name="connsiteX12" fmla="*/ 24451 w 57704"/>
                  <a:gd name="connsiteY12" fmla="*/ 59222 h 64315"/>
                  <a:gd name="connsiteX13" fmla="*/ 23941 w 57704"/>
                  <a:gd name="connsiteY13" fmla="*/ 59368 h 64315"/>
                  <a:gd name="connsiteX14" fmla="*/ 23830 w 57704"/>
                  <a:gd name="connsiteY14" fmla="*/ 58555 h 64315"/>
                  <a:gd name="connsiteX15" fmla="*/ 23133 w 57704"/>
                  <a:gd name="connsiteY15" fmla="*/ 58097 h 64315"/>
                  <a:gd name="connsiteX16" fmla="*/ 23830 w 57704"/>
                  <a:gd name="connsiteY16" fmla="*/ 58555 h 64315"/>
                  <a:gd name="connsiteX17" fmla="*/ 24395 w 57704"/>
                  <a:gd name="connsiteY17" fmla="*/ 58940 h 64315"/>
                  <a:gd name="connsiteX18" fmla="*/ 24451 w 57704"/>
                  <a:gd name="connsiteY18" fmla="*/ 59222 h 64315"/>
                  <a:gd name="connsiteX19" fmla="*/ 33681 w 57704"/>
                  <a:gd name="connsiteY19" fmla="*/ 56531 h 64315"/>
                  <a:gd name="connsiteX20" fmla="*/ 37711 w 57704"/>
                  <a:gd name="connsiteY20" fmla="*/ 51773 h 64315"/>
                  <a:gd name="connsiteX21" fmla="*/ 40416 w 57704"/>
                  <a:gd name="connsiteY21" fmla="*/ 50450 h 64315"/>
                  <a:gd name="connsiteX22" fmla="*/ 46886 w 57704"/>
                  <a:gd name="connsiteY22" fmla="*/ 51126 h 64315"/>
                  <a:gd name="connsiteX23" fmla="*/ 57622 w 57704"/>
                  <a:gd name="connsiteY23" fmla="*/ 43488 h 64315"/>
                  <a:gd name="connsiteX24" fmla="*/ 57352 w 57704"/>
                  <a:gd name="connsiteY24" fmla="*/ 41995 h 64315"/>
                  <a:gd name="connsiteX25" fmla="*/ 51131 w 57704"/>
                  <a:gd name="connsiteY25" fmla="*/ 40215 h 64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57704" h="64315">
                    <a:moveTo>
                      <a:pt x="51131" y="40215"/>
                    </a:moveTo>
                    <a:cubicBezTo>
                      <a:pt x="43890" y="37159"/>
                      <a:pt x="36714" y="33877"/>
                      <a:pt x="29568" y="30625"/>
                    </a:cubicBezTo>
                    <a:cubicBezTo>
                      <a:pt x="28567" y="30146"/>
                      <a:pt x="27523" y="29500"/>
                      <a:pt x="26838" y="28674"/>
                    </a:cubicBezTo>
                    <a:cubicBezTo>
                      <a:pt x="23625" y="24767"/>
                      <a:pt x="19085" y="22324"/>
                      <a:pt x="15931" y="18190"/>
                    </a:cubicBezTo>
                    <a:cubicBezTo>
                      <a:pt x="14125" y="15828"/>
                      <a:pt x="13244" y="13710"/>
                      <a:pt x="12696" y="10869"/>
                    </a:cubicBezTo>
                    <a:cubicBezTo>
                      <a:pt x="11292" y="3445"/>
                      <a:pt x="7424" y="325"/>
                      <a:pt x="0" y="0"/>
                    </a:cubicBezTo>
                    <a:cubicBezTo>
                      <a:pt x="2075" y="98"/>
                      <a:pt x="3808" y="475"/>
                      <a:pt x="5353" y="1031"/>
                    </a:cubicBezTo>
                    <a:cubicBezTo>
                      <a:pt x="6842" y="7437"/>
                      <a:pt x="6898" y="17621"/>
                      <a:pt x="10779" y="33424"/>
                    </a:cubicBezTo>
                    <a:cubicBezTo>
                      <a:pt x="14258" y="47592"/>
                      <a:pt x="13933" y="57374"/>
                      <a:pt x="12559" y="64105"/>
                    </a:cubicBezTo>
                    <a:cubicBezTo>
                      <a:pt x="11836" y="64250"/>
                      <a:pt x="11100" y="64396"/>
                      <a:pt x="10415" y="64250"/>
                    </a:cubicBezTo>
                    <a:cubicBezTo>
                      <a:pt x="11956" y="64550"/>
                      <a:pt x="13667" y="63728"/>
                      <a:pt x="15306" y="63707"/>
                    </a:cubicBezTo>
                    <a:cubicBezTo>
                      <a:pt x="17497" y="63681"/>
                      <a:pt x="19709" y="63977"/>
                      <a:pt x="21905" y="64160"/>
                    </a:cubicBezTo>
                    <a:cubicBezTo>
                      <a:pt x="25490" y="64404"/>
                      <a:pt x="25542" y="64289"/>
                      <a:pt x="24451" y="59222"/>
                    </a:cubicBezTo>
                    <a:cubicBezTo>
                      <a:pt x="24284" y="59278"/>
                      <a:pt x="24113" y="59321"/>
                      <a:pt x="23941" y="59368"/>
                    </a:cubicBezTo>
                    <a:cubicBezTo>
                      <a:pt x="23941" y="58944"/>
                      <a:pt x="23860" y="58816"/>
                      <a:pt x="23830" y="58555"/>
                    </a:cubicBezTo>
                    <a:cubicBezTo>
                      <a:pt x="23599" y="58409"/>
                      <a:pt x="23372" y="58255"/>
                      <a:pt x="23133" y="58097"/>
                    </a:cubicBezTo>
                    <a:cubicBezTo>
                      <a:pt x="23522" y="57566"/>
                      <a:pt x="23723" y="57866"/>
                      <a:pt x="23830" y="58555"/>
                    </a:cubicBezTo>
                    <a:cubicBezTo>
                      <a:pt x="24018" y="58687"/>
                      <a:pt x="24207" y="58803"/>
                      <a:pt x="24395" y="58940"/>
                    </a:cubicBezTo>
                    <a:cubicBezTo>
                      <a:pt x="24416" y="59051"/>
                      <a:pt x="24416" y="59111"/>
                      <a:pt x="24451" y="59222"/>
                    </a:cubicBezTo>
                    <a:cubicBezTo>
                      <a:pt x="27523" y="58302"/>
                      <a:pt x="30595" y="57361"/>
                      <a:pt x="33681" y="56531"/>
                    </a:cubicBezTo>
                    <a:cubicBezTo>
                      <a:pt x="36197" y="55859"/>
                      <a:pt x="37318" y="54259"/>
                      <a:pt x="37711" y="51773"/>
                    </a:cubicBezTo>
                    <a:cubicBezTo>
                      <a:pt x="37904" y="50450"/>
                      <a:pt x="39081" y="50219"/>
                      <a:pt x="40416" y="50450"/>
                    </a:cubicBezTo>
                    <a:cubicBezTo>
                      <a:pt x="42594" y="50848"/>
                      <a:pt x="45273" y="51952"/>
                      <a:pt x="46886" y="51126"/>
                    </a:cubicBezTo>
                    <a:cubicBezTo>
                      <a:pt x="50741" y="49102"/>
                      <a:pt x="54109" y="46141"/>
                      <a:pt x="57622" y="43488"/>
                    </a:cubicBezTo>
                    <a:cubicBezTo>
                      <a:pt x="57819" y="43368"/>
                      <a:pt x="57635" y="42384"/>
                      <a:pt x="57352" y="41995"/>
                    </a:cubicBezTo>
                    <a:cubicBezTo>
                      <a:pt x="55739" y="39872"/>
                      <a:pt x="53090" y="41049"/>
                      <a:pt x="51131" y="40215"/>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972" name="Freeform 971">
                <a:extLst>
                  <a:ext uri="{FF2B5EF4-FFF2-40B4-BE49-F238E27FC236}">
                    <a16:creationId xmlns:a16="http://schemas.microsoft.com/office/drawing/2014/main" id="{DBAA70F4-C233-F281-A8B7-243A91665F33}"/>
                  </a:ext>
                </a:extLst>
              </p:cNvPr>
              <p:cNvSpPr/>
              <p:nvPr/>
            </p:nvSpPr>
            <p:spPr>
              <a:xfrm>
                <a:off x="5571053" y="5441250"/>
                <a:ext cx="115" cy="21"/>
              </a:xfrm>
              <a:custGeom>
                <a:avLst/>
                <a:gdLst>
                  <a:gd name="connsiteX0" fmla="*/ 0 w 115"/>
                  <a:gd name="connsiteY0" fmla="*/ 0 h 21"/>
                  <a:gd name="connsiteX1" fmla="*/ 116 w 115"/>
                  <a:gd name="connsiteY1" fmla="*/ 21 h 21"/>
                  <a:gd name="connsiteX2" fmla="*/ 116 w 115"/>
                  <a:gd name="connsiteY2" fmla="*/ 21 h 21"/>
                  <a:gd name="connsiteX3" fmla="*/ 0 w 115"/>
                  <a:gd name="connsiteY3" fmla="*/ 0 h 21"/>
                </a:gdLst>
                <a:ahLst/>
                <a:cxnLst>
                  <a:cxn ang="0">
                    <a:pos x="connsiteX0" y="connsiteY0"/>
                  </a:cxn>
                  <a:cxn ang="0">
                    <a:pos x="connsiteX1" y="connsiteY1"/>
                  </a:cxn>
                  <a:cxn ang="0">
                    <a:pos x="connsiteX2" y="connsiteY2"/>
                  </a:cxn>
                  <a:cxn ang="0">
                    <a:pos x="connsiteX3" y="connsiteY3"/>
                  </a:cxn>
                </a:cxnLst>
                <a:rect l="l" t="t" r="r" b="b"/>
                <a:pathLst>
                  <a:path w="115" h="21">
                    <a:moveTo>
                      <a:pt x="0" y="0"/>
                    </a:moveTo>
                    <a:cubicBezTo>
                      <a:pt x="43" y="0"/>
                      <a:pt x="73" y="21"/>
                      <a:pt x="116" y="21"/>
                    </a:cubicBezTo>
                    <a:lnTo>
                      <a:pt x="116" y="21"/>
                    </a:lnTo>
                    <a:cubicBezTo>
                      <a:pt x="73" y="21"/>
                      <a:pt x="47" y="0"/>
                      <a:pt x="0" y="0"/>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973" name="Freeform 972">
                <a:extLst>
                  <a:ext uri="{FF2B5EF4-FFF2-40B4-BE49-F238E27FC236}">
                    <a16:creationId xmlns:a16="http://schemas.microsoft.com/office/drawing/2014/main" id="{818FF5A0-F354-2591-B81F-0195F9B3D3D1}"/>
                  </a:ext>
                </a:extLst>
              </p:cNvPr>
              <p:cNvSpPr/>
              <p:nvPr/>
            </p:nvSpPr>
            <p:spPr>
              <a:xfrm>
                <a:off x="5395135" y="5631275"/>
                <a:ext cx="5455" cy="2486"/>
              </a:xfrm>
              <a:custGeom>
                <a:avLst/>
                <a:gdLst>
                  <a:gd name="connsiteX0" fmla="*/ 5456 w 5455"/>
                  <a:gd name="connsiteY0" fmla="*/ 2486 h 2486"/>
                  <a:gd name="connsiteX1" fmla="*/ 0 w 5455"/>
                  <a:gd name="connsiteY1" fmla="*/ 0 h 2486"/>
                  <a:gd name="connsiteX2" fmla="*/ 5456 w 5455"/>
                  <a:gd name="connsiteY2" fmla="*/ 2486 h 2486"/>
                </a:gdLst>
                <a:ahLst/>
                <a:cxnLst>
                  <a:cxn ang="0">
                    <a:pos x="connsiteX0" y="connsiteY0"/>
                  </a:cxn>
                  <a:cxn ang="0">
                    <a:pos x="connsiteX1" y="connsiteY1"/>
                  </a:cxn>
                  <a:cxn ang="0">
                    <a:pos x="connsiteX2" y="connsiteY2"/>
                  </a:cxn>
                </a:cxnLst>
                <a:rect l="l" t="t" r="r" b="b"/>
                <a:pathLst>
                  <a:path w="5455" h="2486">
                    <a:moveTo>
                      <a:pt x="5456" y="2486"/>
                    </a:moveTo>
                    <a:cubicBezTo>
                      <a:pt x="3693" y="1421"/>
                      <a:pt x="1866" y="642"/>
                      <a:pt x="0" y="0"/>
                    </a:cubicBezTo>
                    <a:cubicBezTo>
                      <a:pt x="1866" y="621"/>
                      <a:pt x="3697" y="1421"/>
                      <a:pt x="5456" y="2486"/>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974" name="Freeform 973">
                <a:extLst>
                  <a:ext uri="{FF2B5EF4-FFF2-40B4-BE49-F238E27FC236}">
                    <a16:creationId xmlns:a16="http://schemas.microsoft.com/office/drawing/2014/main" id="{011E93F7-A746-9D2F-7EFA-5E255D73764A}"/>
                  </a:ext>
                </a:extLst>
              </p:cNvPr>
              <p:cNvSpPr/>
              <p:nvPr/>
            </p:nvSpPr>
            <p:spPr>
              <a:xfrm>
                <a:off x="5389354" y="5629859"/>
                <a:ext cx="3962" cy="937"/>
              </a:xfrm>
              <a:custGeom>
                <a:avLst/>
                <a:gdLst>
                  <a:gd name="connsiteX0" fmla="*/ 0 w 3962"/>
                  <a:gd name="connsiteY0" fmla="*/ 0 h 937"/>
                  <a:gd name="connsiteX1" fmla="*/ 3962 w 3962"/>
                  <a:gd name="connsiteY1" fmla="*/ 937 h 937"/>
                  <a:gd name="connsiteX2" fmla="*/ 0 w 3962"/>
                  <a:gd name="connsiteY2" fmla="*/ 0 h 937"/>
                </a:gdLst>
                <a:ahLst/>
                <a:cxnLst>
                  <a:cxn ang="0">
                    <a:pos x="connsiteX0" y="connsiteY0"/>
                  </a:cxn>
                  <a:cxn ang="0">
                    <a:pos x="connsiteX1" y="connsiteY1"/>
                  </a:cxn>
                  <a:cxn ang="0">
                    <a:pos x="connsiteX2" y="connsiteY2"/>
                  </a:cxn>
                </a:cxnLst>
                <a:rect l="l" t="t" r="r" b="b"/>
                <a:pathLst>
                  <a:path w="3962" h="937">
                    <a:moveTo>
                      <a:pt x="0" y="0"/>
                    </a:moveTo>
                    <a:cubicBezTo>
                      <a:pt x="1331" y="227"/>
                      <a:pt x="2649" y="565"/>
                      <a:pt x="3962" y="937"/>
                    </a:cubicBezTo>
                    <a:cubicBezTo>
                      <a:pt x="2649" y="565"/>
                      <a:pt x="1331" y="227"/>
                      <a:pt x="0" y="0"/>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975" name="Freeform 974">
                <a:extLst>
                  <a:ext uri="{FF2B5EF4-FFF2-40B4-BE49-F238E27FC236}">
                    <a16:creationId xmlns:a16="http://schemas.microsoft.com/office/drawing/2014/main" id="{5D8F0F4D-CC89-F197-5584-46CA90D6C482}"/>
                  </a:ext>
                </a:extLst>
              </p:cNvPr>
              <p:cNvSpPr/>
              <p:nvPr/>
            </p:nvSpPr>
            <p:spPr>
              <a:xfrm>
                <a:off x="5354432" y="6005488"/>
                <a:ext cx="2448" cy="1364"/>
              </a:xfrm>
              <a:custGeom>
                <a:avLst/>
                <a:gdLst>
                  <a:gd name="connsiteX0" fmla="*/ 1156 w 2448"/>
                  <a:gd name="connsiteY0" fmla="*/ 1336 h 1364"/>
                  <a:gd name="connsiteX1" fmla="*/ 2449 w 2448"/>
                  <a:gd name="connsiteY1" fmla="*/ 793 h 1364"/>
                  <a:gd name="connsiteX2" fmla="*/ 1345 w 2448"/>
                  <a:gd name="connsiteY2" fmla="*/ 1 h 1364"/>
                  <a:gd name="connsiteX3" fmla="*/ 1156 w 2448"/>
                  <a:gd name="connsiteY3" fmla="*/ 1336 h 1364"/>
                </a:gdLst>
                <a:ahLst/>
                <a:cxnLst>
                  <a:cxn ang="0">
                    <a:pos x="connsiteX0" y="connsiteY0"/>
                  </a:cxn>
                  <a:cxn ang="0">
                    <a:pos x="connsiteX1" y="connsiteY1"/>
                  </a:cxn>
                  <a:cxn ang="0">
                    <a:pos x="connsiteX2" y="connsiteY2"/>
                  </a:cxn>
                  <a:cxn ang="0">
                    <a:pos x="connsiteX3" y="connsiteY3"/>
                  </a:cxn>
                </a:cxnLst>
                <a:rect l="l" t="t" r="r" b="b"/>
                <a:pathLst>
                  <a:path w="2448" h="1364">
                    <a:moveTo>
                      <a:pt x="1156" y="1336"/>
                    </a:moveTo>
                    <a:cubicBezTo>
                      <a:pt x="1481" y="1486"/>
                      <a:pt x="2012" y="1007"/>
                      <a:pt x="2449" y="793"/>
                    </a:cubicBezTo>
                    <a:cubicBezTo>
                      <a:pt x="2085" y="523"/>
                      <a:pt x="1665" y="-29"/>
                      <a:pt x="1345" y="1"/>
                    </a:cubicBezTo>
                    <a:cubicBezTo>
                      <a:pt x="-376" y="215"/>
                      <a:pt x="-453" y="793"/>
                      <a:pt x="1156" y="1336"/>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976" name="Freeform 975">
                <a:extLst>
                  <a:ext uri="{FF2B5EF4-FFF2-40B4-BE49-F238E27FC236}">
                    <a16:creationId xmlns:a16="http://schemas.microsoft.com/office/drawing/2014/main" id="{2971D6E6-3873-4C15-181C-276AE59C42E0}"/>
                  </a:ext>
                </a:extLst>
              </p:cNvPr>
              <p:cNvSpPr/>
              <p:nvPr/>
            </p:nvSpPr>
            <p:spPr>
              <a:xfrm>
                <a:off x="5435692" y="5620578"/>
                <a:ext cx="1946" cy="3851"/>
              </a:xfrm>
              <a:custGeom>
                <a:avLst/>
                <a:gdLst>
                  <a:gd name="connsiteX0" fmla="*/ 1947 w 1946"/>
                  <a:gd name="connsiteY0" fmla="*/ 0 h 3851"/>
                  <a:gd name="connsiteX1" fmla="*/ 0 w 1946"/>
                  <a:gd name="connsiteY1" fmla="*/ 3851 h 3851"/>
                  <a:gd name="connsiteX2" fmla="*/ 1947 w 1946"/>
                  <a:gd name="connsiteY2" fmla="*/ 0 h 3851"/>
                </a:gdLst>
                <a:ahLst/>
                <a:cxnLst>
                  <a:cxn ang="0">
                    <a:pos x="connsiteX0" y="connsiteY0"/>
                  </a:cxn>
                  <a:cxn ang="0">
                    <a:pos x="connsiteX1" y="connsiteY1"/>
                  </a:cxn>
                  <a:cxn ang="0">
                    <a:pos x="connsiteX2" y="connsiteY2"/>
                  </a:cxn>
                </a:cxnLst>
                <a:rect l="l" t="t" r="r" b="b"/>
                <a:pathLst>
                  <a:path w="1946" h="3851">
                    <a:moveTo>
                      <a:pt x="1947" y="0"/>
                    </a:moveTo>
                    <a:cubicBezTo>
                      <a:pt x="1335" y="1314"/>
                      <a:pt x="732" y="2619"/>
                      <a:pt x="0" y="3851"/>
                    </a:cubicBezTo>
                    <a:cubicBezTo>
                      <a:pt x="732" y="2619"/>
                      <a:pt x="1339" y="1310"/>
                      <a:pt x="1947" y="0"/>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sp>
          <p:nvSpPr>
            <p:cNvPr id="43" name="Freeform 42">
              <a:extLst>
                <a:ext uri="{FF2B5EF4-FFF2-40B4-BE49-F238E27FC236}">
                  <a16:creationId xmlns:a16="http://schemas.microsoft.com/office/drawing/2014/main" id="{211E9594-0704-8A1D-B366-3D7A0691878E}"/>
                </a:ext>
              </a:extLst>
            </p:cNvPr>
            <p:cNvSpPr/>
            <p:nvPr/>
          </p:nvSpPr>
          <p:spPr>
            <a:xfrm>
              <a:off x="6056553" y="4232277"/>
              <a:ext cx="30234" cy="27022"/>
            </a:xfrm>
            <a:custGeom>
              <a:avLst/>
              <a:gdLst>
                <a:gd name="connsiteX0" fmla="*/ 0 w 30234"/>
                <a:gd name="connsiteY0" fmla="*/ 15024 h 27022"/>
                <a:gd name="connsiteX1" fmla="*/ 5618 w 30234"/>
                <a:gd name="connsiteY1" fmla="*/ 20629 h 27022"/>
                <a:gd name="connsiteX2" fmla="*/ 8006 w 30234"/>
                <a:gd name="connsiteY2" fmla="*/ 20788 h 27022"/>
                <a:gd name="connsiteX3" fmla="*/ 8704 w 30234"/>
                <a:gd name="connsiteY3" fmla="*/ 16569 h 27022"/>
                <a:gd name="connsiteX4" fmla="*/ 10103 w 30234"/>
                <a:gd name="connsiteY4" fmla="*/ 15576 h 27022"/>
                <a:gd name="connsiteX5" fmla="*/ 14895 w 30234"/>
                <a:gd name="connsiteY5" fmla="*/ 17275 h 27022"/>
                <a:gd name="connsiteX6" fmla="*/ 17275 w 30234"/>
                <a:gd name="connsiteY6" fmla="*/ 22461 h 27022"/>
                <a:gd name="connsiteX7" fmla="*/ 19380 w 30234"/>
                <a:gd name="connsiteY7" fmla="*/ 22884 h 27022"/>
                <a:gd name="connsiteX8" fmla="*/ 23514 w 30234"/>
                <a:gd name="connsiteY8" fmla="*/ 27022 h 27022"/>
                <a:gd name="connsiteX9" fmla="*/ 24849 w 30234"/>
                <a:gd name="connsiteY9" fmla="*/ 24784 h 27022"/>
                <a:gd name="connsiteX10" fmla="*/ 27189 w 30234"/>
                <a:gd name="connsiteY10" fmla="*/ 22333 h 27022"/>
                <a:gd name="connsiteX11" fmla="*/ 28593 w 30234"/>
                <a:gd name="connsiteY11" fmla="*/ 9876 h 27022"/>
                <a:gd name="connsiteX12" fmla="*/ 25033 w 30234"/>
                <a:gd name="connsiteY12" fmla="*/ 4099 h 27022"/>
                <a:gd name="connsiteX13" fmla="*/ 21079 w 30234"/>
                <a:gd name="connsiteY13" fmla="*/ 1177 h 27022"/>
                <a:gd name="connsiteX14" fmla="*/ 14296 w 30234"/>
                <a:gd name="connsiteY14" fmla="*/ 0 h 27022"/>
                <a:gd name="connsiteX15" fmla="*/ 10526 w 30234"/>
                <a:gd name="connsiteY15" fmla="*/ 3226 h 27022"/>
                <a:gd name="connsiteX16" fmla="*/ 6466 w 30234"/>
                <a:gd name="connsiteY16" fmla="*/ 6025 h 27022"/>
                <a:gd name="connsiteX17" fmla="*/ 5760 w 30234"/>
                <a:gd name="connsiteY17" fmla="*/ 8276 h 27022"/>
                <a:gd name="connsiteX18" fmla="*/ 2803 w 30234"/>
                <a:gd name="connsiteY18" fmla="*/ 9269 h 27022"/>
                <a:gd name="connsiteX19" fmla="*/ 0 w 30234"/>
                <a:gd name="connsiteY19" fmla="*/ 15024 h 27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0234" h="27022">
                  <a:moveTo>
                    <a:pt x="0" y="15024"/>
                  </a:moveTo>
                  <a:lnTo>
                    <a:pt x="5618" y="20629"/>
                  </a:lnTo>
                  <a:lnTo>
                    <a:pt x="8006" y="20788"/>
                  </a:lnTo>
                  <a:lnTo>
                    <a:pt x="8704" y="16569"/>
                  </a:lnTo>
                  <a:lnTo>
                    <a:pt x="10103" y="15576"/>
                  </a:lnTo>
                  <a:lnTo>
                    <a:pt x="14895" y="17275"/>
                  </a:lnTo>
                  <a:lnTo>
                    <a:pt x="17275" y="22461"/>
                  </a:lnTo>
                  <a:lnTo>
                    <a:pt x="19380" y="22884"/>
                  </a:lnTo>
                  <a:lnTo>
                    <a:pt x="23514" y="27022"/>
                  </a:lnTo>
                  <a:cubicBezTo>
                    <a:pt x="23869" y="26239"/>
                    <a:pt x="24309" y="25495"/>
                    <a:pt x="24849" y="24784"/>
                  </a:cubicBezTo>
                  <a:cubicBezTo>
                    <a:pt x="25516" y="23890"/>
                    <a:pt x="26372" y="23111"/>
                    <a:pt x="27189" y="22333"/>
                  </a:cubicBezTo>
                  <a:cubicBezTo>
                    <a:pt x="31100" y="18580"/>
                    <a:pt x="30873" y="14301"/>
                    <a:pt x="28593" y="9876"/>
                  </a:cubicBezTo>
                  <a:cubicBezTo>
                    <a:pt x="27574" y="7873"/>
                    <a:pt x="26466" y="5832"/>
                    <a:pt x="25033" y="4099"/>
                  </a:cubicBezTo>
                  <a:cubicBezTo>
                    <a:pt x="24023" y="2863"/>
                    <a:pt x="22555" y="1481"/>
                    <a:pt x="21079" y="1177"/>
                  </a:cubicBezTo>
                  <a:cubicBezTo>
                    <a:pt x="18828" y="689"/>
                    <a:pt x="16547" y="321"/>
                    <a:pt x="14296" y="0"/>
                  </a:cubicBezTo>
                  <a:lnTo>
                    <a:pt x="10526" y="3226"/>
                  </a:lnTo>
                  <a:lnTo>
                    <a:pt x="6466" y="6025"/>
                  </a:lnTo>
                  <a:lnTo>
                    <a:pt x="5760" y="8276"/>
                  </a:lnTo>
                  <a:lnTo>
                    <a:pt x="2803" y="9269"/>
                  </a:lnTo>
                  <a:lnTo>
                    <a:pt x="0" y="15024"/>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nvGrpSpPr>
            <p:cNvPr id="44" name="Graphic 2398">
              <a:extLst>
                <a:ext uri="{FF2B5EF4-FFF2-40B4-BE49-F238E27FC236}">
                  <a16:creationId xmlns:a16="http://schemas.microsoft.com/office/drawing/2014/main" id="{EBB7040F-BC51-C0CC-16EE-E3608C91DA67}"/>
                </a:ext>
              </a:extLst>
            </p:cNvPr>
            <p:cNvGrpSpPr/>
            <p:nvPr/>
          </p:nvGrpSpPr>
          <p:grpSpPr>
            <a:xfrm>
              <a:off x="6025624" y="4231369"/>
              <a:ext cx="57869" cy="130976"/>
              <a:chOff x="6025624" y="4231369"/>
              <a:chExt cx="57869" cy="130976"/>
            </a:xfrm>
            <a:grpFill/>
          </p:grpSpPr>
          <p:sp>
            <p:nvSpPr>
              <p:cNvPr id="966" name="Freeform 965">
                <a:extLst>
                  <a:ext uri="{FF2B5EF4-FFF2-40B4-BE49-F238E27FC236}">
                    <a16:creationId xmlns:a16="http://schemas.microsoft.com/office/drawing/2014/main" id="{F24ED1E0-B698-09AB-0CF5-0DBE52E55B99}"/>
                  </a:ext>
                </a:extLst>
              </p:cNvPr>
              <p:cNvSpPr/>
              <p:nvPr/>
            </p:nvSpPr>
            <p:spPr>
              <a:xfrm>
                <a:off x="6025624" y="4231369"/>
                <a:ext cx="55431" cy="73306"/>
              </a:xfrm>
              <a:custGeom>
                <a:avLst/>
                <a:gdLst>
                  <a:gd name="connsiteX0" fmla="*/ 53791 w 55431"/>
                  <a:gd name="connsiteY0" fmla="*/ 31982 h 73306"/>
                  <a:gd name="connsiteX1" fmla="*/ 54442 w 55431"/>
                  <a:gd name="connsiteY1" fmla="*/ 27904 h 73306"/>
                  <a:gd name="connsiteX2" fmla="*/ 54442 w 55431"/>
                  <a:gd name="connsiteY2" fmla="*/ 27925 h 73306"/>
                  <a:gd name="connsiteX3" fmla="*/ 50308 w 55431"/>
                  <a:gd name="connsiteY3" fmla="*/ 23788 h 73306"/>
                  <a:gd name="connsiteX4" fmla="*/ 48203 w 55431"/>
                  <a:gd name="connsiteY4" fmla="*/ 23364 h 73306"/>
                  <a:gd name="connsiteX5" fmla="*/ 45824 w 55431"/>
                  <a:gd name="connsiteY5" fmla="*/ 18178 h 73306"/>
                  <a:gd name="connsiteX6" fmla="*/ 41031 w 55431"/>
                  <a:gd name="connsiteY6" fmla="*/ 16479 h 73306"/>
                  <a:gd name="connsiteX7" fmla="*/ 39632 w 55431"/>
                  <a:gd name="connsiteY7" fmla="*/ 17472 h 73306"/>
                  <a:gd name="connsiteX8" fmla="*/ 38934 w 55431"/>
                  <a:gd name="connsiteY8" fmla="*/ 21691 h 73306"/>
                  <a:gd name="connsiteX9" fmla="*/ 36547 w 55431"/>
                  <a:gd name="connsiteY9" fmla="*/ 21533 h 73306"/>
                  <a:gd name="connsiteX10" fmla="*/ 30928 w 55431"/>
                  <a:gd name="connsiteY10" fmla="*/ 15927 h 73306"/>
                  <a:gd name="connsiteX11" fmla="*/ 33727 w 55431"/>
                  <a:gd name="connsiteY11" fmla="*/ 10163 h 73306"/>
                  <a:gd name="connsiteX12" fmla="*/ 36684 w 55431"/>
                  <a:gd name="connsiteY12" fmla="*/ 9170 h 73306"/>
                  <a:gd name="connsiteX13" fmla="*/ 37390 w 55431"/>
                  <a:gd name="connsiteY13" fmla="*/ 6919 h 73306"/>
                  <a:gd name="connsiteX14" fmla="*/ 41451 w 55431"/>
                  <a:gd name="connsiteY14" fmla="*/ 4121 h 73306"/>
                  <a:gd name="connsiteX15" fmla="*/ 45199 w 55431"/>
                  <a:gd name="connsiteY15" fmla="*/ 916 h 73306"/>
                  <a:gd name="connsiteX16" fmla="*/ 38853 w 55431"/>
                  <a:gd name="connsiteY16" fmla="*/ 0 h 73306"/>
                  <a:gd name="connsiteX17" fmla="*/ 35254 w 55431"/>
                  <a:gd name="connsiteY17" fmla="*/ 552 h 73306"/>
                  <a:gd name="connsiteX18" fmla="*/ 26114 w 55431"/>
                  <a:gd name="connsiteY18" fmla="*/ 7168 h 73306"/>
                  <a:gd name="connsiteX19" fmla="*/ 23076 w 55431"/>
                  <a:gd name="connsiteY19" fmla="*/ 15045 h 73306"/>
                  <a:gd name="connsiteX20" fmla="*/ 20346 w 55431"/>
                  <a:gd name="connsiteY20" fmla="*/ 16757 h 73306"/>
                  <a:gd name="connsiteX21" fmla="*/ 10213 w 55431"/>
                  <a:gd name="connsiteY21" fmla="*/ 17270 h 73306"/>
                  <a:gd name="connsiteX22" fmla="*/ 6704 w 55431"/>
                  <a:gd name="connsiteY22" fmla="*/ 20360 h 73306"/>
                  <a:gd name="connsiteX23" fmla="*/ 6135 w 55431"/>
                  <a:gd name="connsiteY23" fmla="*/ 30446 h 73306"/>
                  <a:gd name="connsiteX24" fmla="*/ 8711 w 55431"/>
                  <a:gd name="connsiteY24" fmla="*/ 37887 h 73306"/>
                  <a:gd name="connsiteX25" fmla="*/ 9768 w 55431"/>
                  <a:gd name="connsiteY25" fmla="*/ 47318 h 73306"/>
                  <a:gd name="connsiteX26" fmla="*/ 4287 w 55431"/>
                  <a:gd name="connsiteY26" fmla="*/ 55864 h 73306"/>
                  <a:gd name="connsiteX27" fmla="*/ 1848 w 55431"/>
                  <a:gd name="connsiteY27" fmla="*/ 58208 h 73306"/>
                  <a:gd name="connsiteX28" fmla="*/ 4098 w 55431"/>
                  <a:gd name="connsiteY28" fmla="*/ 69912 h 73306"/>
                  <a:gd name="connsiteX29" fmla="*/ 20282 w 55431"/>
                  <a:gd name="connsiteY29" fmla="*/ 72240 h 73306"/>
                  <a:gd name="connsiteX30" fmla="*/ 29461 w 55431"/>
                  <a:gd name="connsiteY30" fmla="*/ 67832 h 73306"/>
                  <a:gd name="connsiteX31" fmla="*/ 45259 w 55431"/>
                  <a:gd name="connsiteY31" fmla="*/ 61948 h 73306"/>
                  <a:gd name="connsiteX32" fmla="*/ 50505 w 55431"/>
                  <a:gd name="connsiteY32" fmla="*/ 58037 h 73306"/>
                  <a:gd name="connsiteX33" fmla="*/ 54789 w 55431"/>
                  <a:gd name="connsiteY33" fmla="*/ 36967 h 73306"/>
                  <a:gd name="connsiteX34" fmla="*/ 53791 w 55431"/>
                  <a:gd name="connsiteY34" fmla="*/ 31982 h 73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55431" h="73306">
                    <a:moveTo>
                      <a:pt x="53791" y="31982"/>
                    </a:moveTo>
                    <a:cubicBezTo>
                      <a:pt x="53526" y="30480"/>
                      <a:pt x="53847" y="29145"/>
                      <a:pt x="54442" y="27904"/>
                    </a:cubicBezTo>
                    <a:lnTo>
                      <a:pt x="54442" y="27925"/>
                    </a:lnTo>
                    <a:lnTo>
                      <a:pt x="50308" y="23788"/>
                    </a:lnTo>
                    <a:lnTo>
                      <a:pt x="48203" y="23364"/>
                    </a:lnTo>
                    <a:lnTo>
                      <a:pt x="45824" y="18178"/>
                    </a:lnTo>
                    <a:lnTo>
                      <a:pt x="41031" y="16479"/>
                    </a:lnTo>
                    <a:lnTo>
                      <a:pt x="39632" y="17472"/>
                    </a:lnTo>
                    <a:lnTo>
                      <a:pt x="38934" y="21691"/>
                    </a:lnTo>
                    <a:lnTo>
                      <a:pt x="36547" y="21533"/>
                    </a:lnTo>
                    <a:lnTo>
                      <a:pt x="30928" y="15927"/>
                    </a:lnTo>
                    <a:lnTo>
                      <a:pt x="33727" y="10163"/>
                    </a:lnTo>
                    <a:lnTo>
                      <a:pt x="36684" y="9170"/>
                    </a:lnTo>
                    <a:lnTo>
                      <a:pt x="37390" y="6919"/>
                    </a:lnTo>
                    <a:lnTo>
                      <a:pt x="41451" y="4121"/>
                    </a:lnTo>
                    <a:lnTo>
                      <a:pt x="45199" y="916"/>
                    </a:lnTo>
                    <a:cubicBezTo>
                      <a:pt x="43047" y="608"/>
                      <a:pt x="40907" y="304"/>
                      <a:pt x="38853" y="0"/>
                    </a:cubicBezTo>
                    <a:cubicBezTo>
                      <a:pt x="37497" y="206"/>
                      <a:pt x="36384" y="381"/>
                      <a:pt x="35254" y="552"/>
                    </a:cubicBezTo>
                    <a:cubicBezTo>
                      <a:pt x="31095" y="1198"/>
                      <a:pt x="27732" y="2991"/>
                      <a:pt x="26114" y="7168"/>
                    </a:cubicBezTo>
                    <a:cubicBezTo>
                      <a:pt x="25092" y="9778"/>
                      <a:pt x="24287" y="12503"/>
                      <a:pt x="23076" y="15045"/>
                    </a:cubicBezTo>
                    <a:cubicBezTo>
                      <a:pt x="22678" y="15880"/>
                      <a:pt x="21343" y="16658"/>
                      <a:pt x="20346" y="16757"/>
                    </a:cubicBezTo>
                    <a:cubicBezTo>
                      <a:pt x="16987" y="17099"/>
                      <a:pt x="13590" y="17087"/>
                      <a:pt x="10213" y="17270"/>
                    </a:cubicBezTo>
                    <a:cubicBezTo>
                      <a:pt x="8399" y="17369"/>
                      <a:pt x="6803" y="18815"/>
                      <a:pt x="6704" y="20360"/>
                    </a:cubicBezTo>
                    <a:cubicBezTo>
                      <a:pt x="6546" y="23715"/>
                      <a:pt x="6918" y="27224"/>
                      <a:pt x="6135" y="30446"/>
                    </a:cubicBezTo>
                    <a:cubicBezTo>
                      <a:pt x="5331" y="33783"/>
                      <a:pt x="6704" y="35808"/>
                      <a:pt x="8711" y="37887"/>
                    </a:cubicBezTo>
                    <a:cubicBezTo>
                      <a:pt x="11458" y="40767"/>
                      <a:pt x="11441" y="44100"/>
                      <a:pt x="9768" y="47318"/>
                    </a:cubicBezTo>
                    <a:cubicBezTo>
                      <a:pt x="8245" y="50313"/>
                      <a:pt x="6217" y="53082"/>
                      <a:pt x="4287" y="55864"/>
                    </a:cubicBezTo>
                    <a:cubicBezTo>
                      <a:pt x="3662" y="56758"/>
                      <a:pt x="2674" y="57447"/>
                      <a:pt x="1848" y="58208"/>
                    </a:cubicBezTo>
                    <a:cubicBezTo>
                      <a:pt x="-1507" y="61238"/>
                      <a:pt x="-18" y="66925"/>
                      <a:pt x="4098" y="69912"/>
                    </a:cubicBezTo>
                    <a:cubicBezTo>
                      <a:pt x="9037" y="73493"/>
                      <a:pt x="14591" y="74191"/>
                      <a:pt x="20282" y="72240"/>
                    </a:cubicBezTo>
                    <a:cubicBezTo>
                      <a:pt x="23478" y="71131"/>
                      <a:pt x="26576" y="69587"/>
                      <a:pt x="29461" y="67832"/>
                    </a:cubicBezTo>
                    <a:cubicBezTo>
                      <a:pt x="34373" y="64824"/>
                      <a:pt x="39487" y="62633"/>
                      <a:pt x="45259" y="61948"/>
                    </a:cubicBezTo>
                    <a:cubicBezTo>
                      <a:pt x="47625" y="61657"/>
                      <a:pt x="49234" y="60018"/>
                      <a:pt x="50505" y="58037"/>
                    </a:cubicBezTo>
                    <a:cubicBezTo>
                      <a:pt x="54711" y="51550"/>
                      <a:pt x="56496" y="44635"/>
                      <a:pt x="54789" y="36967"/>
                    </a:cubicBezTo>
                    <a:cubicBezTo>
                      <a:pt x="54416" y="35328"/>
                      <a:pt x="54083" y="33642"/>
                      <a:pt x="53791" y="31982"/>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967" name="Freeform 966">
                <a:extLst>
                  <a:ext uri="{FF2B5EF4-FFF2-40B4-BE49-F238E27FC236}">
                    <a16:creationId xmlns:a16="http://schemas.microsoft.com/office/drawing/2014/main" id="{BAB758E4-C37F-736B-1BDA-5F40DB8634C5}"/>
                  </a:ext>
                </a:extLst>
              </p:cNvPr>
              <p:cNvSpPr/>
              <p:nvPr/>
            </p:nvSpPr>
            <p:spPr>
              <a:xfrm>
                <a:off x="6071645" y="4232409"/>
                <a:ext cx="179" cy="34"/>
              </a:xfrm>
              <a:custGeom>
                <a:avLst/>
                <a:gdLst>
                  <a:gd name="connsiteX0" fmla="*/ 180 w 179"/>
                  <a:gd name="connsiteY0" fmla="*/ 34 h 34"/>
                  <a:gd name="connsiteX1" fmla="*/ 167 w 179"/>
                  <a:gd name="connsiteY1" fmla="*/ 8 h 34"/>
                  <a:gd name="connsiteX2" fmla="*/ 0 w 179"/>
                  <a:gd name="connsiteY2" fmla="*/ 0 h 34"/>
                  <a:gd name="connsiteX3" fmla="*/ 180 w 179"/>
                  <a:gd name="connsiteY3" fmla="*/ 34 h 34"/>
                </a:gdLst>
                <a:ahLst/>
                <a:cxnLst>
                  <a:cxn ang="0">
                    <a:pos x="connsiteX0" y="connsiteY0"/>
                  </a:cxn>
                  <a:cxn ang="0">
                    <a:pos x="connsiteX1" y="connsiteY1"/>
                  </a:cxn>
                  <a:cxn ang="0">
                    <a:pos x="connsiteX2" y="connsiteY2"/>
                  </a:cxn>
                  <a:cxn ang="0">
                    <a:pos x="connsiteX3" y="connsiteY3"/>
                  </a:cxn>
                </a:cxnLst>
                <a:rect l="l" t="t" r="r" b="b"/>
                <a:pathLst>
                  <a:path w="179" h="34">
                    <a:moveTo>
                      <a:pt x="180" y="34"/>
                    </a:moveTo>
                    <a:lnTo>
                      <a:pt x="167" y="8"/>
                    </a:lnTo>
                    <a:cubicBezTo>
                      <a:pt x="107" y="8"/>
                      <a:pt x="56" y="0"/>
                      <a:pt x="0" y="0"/>
                    </a:cubicBezTo>
                    <a:cubicBezTo>
                      <a:pt x="56" y="0"/>
                      <a:pt x="120" y="8"/>
                      <a:pt x="180" y="34"/>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968" name="Freeform 967">
                <a:extLst>
                  <a:ext uri="{FF2B5EF4-FFF2-40B4-BE49-F238E27FC236}">
                    <a16:creationId xmlns:a16="http://schemas.microsoft.com/office/drawing/2014/main" id="{8A59A770-58E3-52CE-362C-A25588E4DD34}"/>
                  </a:ext>
                </a:extLst>
              </p:cNvPr>
              <p:cNvSpPr/>
              <p:nvPr/>
            </p:nvSpPr>
            <p:spPr>
              <a:xfrm>
                <a:off x="6081397" y="4254870"/>
                <a:ext cx="2096" cy="2190"/>
              </a:xfrm>
              <a:custGeom>
                <a:avLst/>
                <a:gdLst>
                  <a:gd name="connsiteX0" fmla="*/ 0 w 2096"/>
                  <a:gd name="connsiteY0" fmla="*/ 2191 h 2190"/>
                  <a:gd name="connsiteX1" fmla="*/ 2097 w 2096"/>
                  <a:gd name="connsiteY1" fmla="*/ 0 h 2190"/>
                  <a:gd name="connsiteX2" fmla="*/ 2097 w 2096"/>
                  <a:gd name="connsiteY2" fmla="*/ 0 h 2190"/>
                  <a:gd name="connsiteX3" fmla="*/ 0 w 2096"/>
                  <a:gd name="connsiteY3" fmla="*/ 2191 h 2190"/>
                </a:gdLst>
                <a:ahLst/>
                <a:cxnLst>
                  <a:cxn ang="0">
                    <a:pos x="connsiteX0" y="connsiteY0"/>
                  </a:cxn>
                  <a:cxn ang="0">
                    <a:pos x="connsiteX1" y="connsiteY1"/>
                  </a:cxn>
                  <a:cxn ang="0">
                    <a:pos x="connsiteX2" y="connsiteY2"/>
                  </a:cxn>
                  <a:cxn ang="0">
                    <a:pos x="connsiteX3" y="connsiteY3"/>
                  </a:cxn>
                </a:cxnLst>
                <a:rect l="l" t="t" r="r" b="b"/>
                <a:pathLst>
                  <a:path w="2096" h="2190">
                    <a:moveTo>
                      <a:pt x="0" y="2191"/>
                    </a:moveTo>
                    <a:cubicBezTo>
                      <a:pt x="586" y="1395"/>
                      <a:pt x="1348" y="693"/>
                      <a:pt x="2097" y="0"/>
                    </a:cubicBezTo>
                    <a:lnTo>
                      <a:pt x="2097" y="0"/>
                    </a:lnTo>
                    <a:cubicBezTo>
                      <a:pt x="1348" y="689"/>
                      <a:pt x="586" y="1391"/>
                      <a:pt x="0" y="2191"/>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sp>
          <p:nvSpPr>
            <p:cNvPr id="45" name="Freeform 44">
              <a:extLst>
                <a:ext uri="{FF2B5EF4-FFF2-40B4-BE49-F238E27FC236}">
                  <a16:creationId xmlns:a16="http://schemas.microsoft.com/office/drawing/2014/main" id="{36BAC327-CB0C-2C90-07AE-389472F17E73}"/>
                </a:ext>
              </a:extLst>
            </p:cNvPr>
            <p:cNvSpPr/>
            <p:nvPr/>
          </p:nvSpPr>
          <p:spPr>
            <a:xfrm>
              <a:off x="6070545" y="4157913"/>
              <a:ext cx="107790" cy="177348"/>
            </a:xfrm>
            <a:custGeom>
              <a:avLst/>
              <a:gdLst>
                <a:gd name="connsiteX0" fmla="*/ 10471 w 107790"/>
                <a:gd name="connsiteY0" fmla="*/ 63683 h 177348"/>
                <a:gd name="connsiteX1" fmla="*/ 10950 w 107790"/>
                <a:gd name="connsiteY1" fmla="*/ 63696 h 177348"/>
                <a:gd name="connsiteX2" fmla="*/ 10967 w 107790"/>
                <a:gd name="connsiteY2" fmla="*/ 63666 h 177348"/>
                <a:gd name="connsiteX3" fmla="*/ 10604 w 107790"/>
                <a:gd name="connsiteY3" fmla="*/ 63298 h 177348"/>
                <a:gd name="connsiteX4" fmla="*/ 10471 w 107790"/>
                <a:gd name="connsiteY4" fmla="*/ 63683 h 177348"/>
                <a:gd name="connsiteX5" fmla="*/ 6714 w 107790"/>
                <a:gd name="connsiteY5" fmla="*/ 64770 h 177348"/>
                <a:gd name="connsiteX6" fmla="*/ 9213 w 107790"/>
                <a:gd name="connsiteY6" fmla="*/ 66092 h 177348"/>
                <a:gd name="connsiteX7" fmla="*/ 10471 w 107790"/>
                <a:gd name="connsiteY7" fmla="*/ 63683 h 177348"/>
                <a:gd name="connsiteX8" fmla="*/ 7750 w 107790"/>
                <a:gd name="connsiteY8" fmla="*/ 63555 h 177348"/>
                <a:gd name="connsiteX9" fmla="*/ 6714 w 107790"/>
                <a:gd name="connsiteY9" fmla="*/ 64770 h 177348"/>
                <a:gd name="connsiteX10" fmla="*/ 43878 w 107790"/>
                <a:gd name="connsiteY10" fmla="*/ 1256 h 177348"/>
                <a:gd name="connsiteX11" fmla="*/ 42436 w 107790"/>
                <a:gd name="connsiteY11" fmla="*/ 1140 h 177348"/>
                <a:gd name="connsiteX12" fmla="*/ 43052 w 107790"/>
                <a:gd name="connsiteY12" fmla="*/ 2360 h 177348"/>
                <a:gd name="connsiteX13" fmla="*/ 43878 w 107790"/>
                <a:gd name="connsiteY13" fmla="*/ 1256 h 177348"/>
                <a:gd name="connsiteX14" fmla="*/ 0 w 107790"/>
                <a:gd name="connsiteY14" fmla="*/ 26044 h 177348"/>
                <a:gd name="connsiteX15" fmla="*/ 663 w 107790"/>
                <a:gd name="connsiteY15" fmla="*/ 25608 h 177348"/>
                <a:gd name="connsiteX16" fmla="*/ 663 w 107790"/>
                <a:gd name="connsiteY16" fmla="*/ 25129 h 177348"/>
                <a:gd name="connsiteX17" fmla="*/ 312 w 107790"/>
                <a:gd name="connsiteY17" fmla="*/ 25248 h 177348"/>
                <a:gd name="connsiteX18" fmla="*/ 0 w 107790"/>
                <a:gd name="connsiteY18" fmla="*/ 26044 h 177348"/>
                <a:gd name="connsiteX19" fmla="*/ 28563 w 107790"/>
                <a:gd name="connsiteY19" fmla="*/ 95032 h 177348"/>
                <a:gd name="connsiteX20" fmla="*/ 27211 w 107790"/>
                <a:gd name="connsiteY20" fmla="*/ 95224 h 177348"/>
                <a:gd name="connsiteX21" fmla="*/ 28084 w 107790"/>
                <a:gd name="connsiteY21" fmla="*/ 96748 h 177348"/>
                <a:gd name="connsiteX22" fmla="*/ 29265 w 107790"/>
                <a:gd name="connsiteY22" fmla="*/ 96059 h 177348"/>
                <a:gd name="connsiteX23" fmla="*/ 28563 w 107790"/>
                <a:gd name="connsiteY23" fmla="*/ 95032 h 177348"/>
                <a:gd name="connsiteX24" fmla="*/ 9363 w 107790"/>
                <a:gd name="connsiteY24" fmla="*/ 16241 h 177348"/>
                <a:gd name="connsiteX25" fmla="*/ 8182 w 107790"/>
                <a:gd name="connsiteY25" fmla="*/ 13477 h 177348"/>
                <a:gd name="connsiteX26" fmla="*/ 6658 w 107790"/>
                <a:gd name="connsiteY26" fmla="*/ 13331 h 177348"/>
                <a:gd name="connsiteX27" fmla="*/ 903 w 107790"/>
                <a:gd name="connsiteY27" fmla="*/ 18877 h 177348"/>
                <a:gd name="connsiteX28" fmla="*/ 663 w 107790"/>
                <a:gd name="connsiteY28" fmla="*/ 25129 h 177348"/>
                <a:gd name="connsiteX29" fmla="*/ 3466 w 107790"/>
                <a:gd name="connsiteY29" fmla="*/ 24093 h 177348"/>
                <a:gd name="connsiteX30" fmla="*/ 9363 w 107790"/>
                <a:gd name="connsiteY30" fmla="*/ 16241 h 177348"/>
                <a:gd name="connsiteX31" fmla="*/ 106374 w 107790"/>
                <a:gd name="connsiteY31" fmla="*/ 134425 h 177348"/>
                <a:gd name="connsiteX32" fmla="*/ 97649 w 107790"/>
                <a:gd name="connsiteY32" fmla="*/ 117878 h 177348"/>
                <a:gd name="connsiteX33" fmla="*/ 89330 w 107790"/>
                <a:gd name="connsiteY33" fmla="*/ 117420 h 177348"/>
                <a:gd name="connsiteX34" fmla="*/ 89347 w 107790"/>
                <a:gd name="connsiteY34" fmla="*/ 117801 h 177348"/>
                <a:gd name="connsiteX35" fmla="*/ 88877 w 107790"/>
                <a:gd name="connsiteY35" fmla="*/ 118451 h 177348"/>
                <a:gd name="connsiteX36" fmla="*/ 89142 w 107790"/>
                <a:gd name="connsiteY36" fmla="*/ 117420 h 177348"/>
                <a:gd name="connsiteX37" fmla="*/ 89330 w 107790"/>
                <a:gd name="connsiteY37" fmla="*/ 117420 h 177348"/>
                <a:gd name="connsiteX38" fmla="*/ 88658 w 107790"/>
                <a:gd name="connsiteY38" fmla="*/ 112786 h 177348"/>
                <a:gd name="connsiteX39" fmla="*/ 81705 w 107790"/>
                <a:gd name="connsiteY39" fmla="*/ 97248 h 177348"/>
                <a:gd name="connsiteX40" fmla="*/ 75500 w 107790"/>
                <a:gd name="connsiteY40" fmla="*/ 89298 h 177348"/>
                <a:gd name="connsiteX41" fmla="*/ 65462 w 107790"/>
                <a:gd name="connsiteY41" fmla="*/ 76174 h 177348"/>
                <a:gd name="connsiteX42" fmla="*/ 49993 w 107790"/>
                <a:gd name="connsiteY42" fmla="*/ 59134 h 177348"/>
                <a:gd name="connsiteX43" fmla="*/ 48906 w 107790"/>
                <a:gd name="connsiteY43" fmla="*/ 56554 h 177348"/>
                <a:gd name="connsiteX44" fmla="*/ 52085 w 107790"/>
                <a:gd name="connsiteY44" fmla="*/ 48779 h 177348"/>
                <a:gd name="connsiteX45" fmla="*/ 58615 w 107790"/>
                <a:gd name="connsiteY45" fmla="*/ 33083 h 177348"/>
                <a:gd name="connsiteX46" fmla="*/ 54263 w 107790"/>
                <a:gd name="connsiteY46" fmla="*/ 26815 h 177348"/>
                <a:gd name="connsiteX47" fmla="*/ 50908 w 107790"/>
                <a:gd name="connsiteY47" fmla="*/ 26220 h 177348"/>
                <a:gd name="connsiteX48" fmla="*/ 38948 w 107790"/>
                <a:gd name="connsiteY48" fmla="*/ 26147 h 177348"/>
                <a:gd name="connsiteX49" fmla="*/ 36698 w 107790"/>
                <a:gd name="connsiteY49" fmla="*/ 24294 h 177348"/>
                <a:gd name="connsiteX50" fmla="*/ 37078 w 107790"/>
                <a:gd name="connsiteY50" fmla="*/ 22775 h 177348"/>
                <a:gd name="connsiteX51" fmla="*/ 43326 w 107790"/>
                <a:gd name="connsiteY51" fmla="*/ 14705 h 177348"/>
                <a:gd name="connsiteX52" fmla="*/ 43771 w 107790"/>
                <a:gd name="connsiteY52" fmla="*/ 11448 h 177348"/>
                <a:gd name="connsiteX53" fmla="*/ 40065 w 107790"/>
                <a:gd name="connsiteY53" fmla="*/ 8701 h 177348"/>
                <a:gd name="connsiteX54" fmla="*/ 26441 w 107790"/>
                <a:gd name="connsiteY54" fmla="*/ 9583 h 177348"/>
                <a:gd name="connsiteX55" fmla="*/ 21156 w 107790"/>
                <a:gd name="connsiteY55" fmla="*/ 13451 h 177348"/>
                <a:gd name="connsiteX56" fmla="*/ 13111 w 107790"/>
                <a:gd name="connsiteY56" fmla="*/ 28419 h 177348"/>
                <a:gd name="connsiteX57" fmla="*/ 10214 w 107790"/>
                <a:gd name="connsiteY57" fmla="*/ 29408 h 177348"/>
                <a:gd name="connsiteX58" fmla="*/ 6868 w 107790"/>
                <a:gd name="connsiteY58" fmla="*/ 35287 h 177348"/>
                <a:gd name="connsiteX59" fmla="*/ 10347 w 107790"/>
                <a:gd name="connsiteY59" fmla="*/ 49130 h 177348"/>
                <a:gd name="connsiteX60" fmla="*/ 12388 w 107790"/>
                <a:gd name="connsiteY60" fmla="*/ 53495 h 177348"/>
                <a:gd name="connsiteX61" fmla="*/ 13248 w 107790"/>
                <a:gd name="connsiteY61" fmla="*/ 59254 h 177348"/>
                <a:gd name="connsiteX62" fmla="*/ 10959 w 107790"/>
                <a:gd name="connsiteY62" fmla="*/ 63683 h 177348"/>
                <a:gd name="connsiteX63" fmla="*/ 12919 w 107790"/>
                <a:gd name="connsiteY63" fmla="*/ 65737 h 177348"/>
                <a:gd name="connsiteX64" fmla="*/ 14331 w 107790"/>
                <a:gd name="connsiteY64" fmla="*/ 68835 h 177348"/>
                <a:gd name="connsiteX65" fmla="*/ 21545 w 107790"/>
                <a:gd name="connsiteY65" fmla="*/ 69062 h 177348"/>
                <a:gd name="connsiteX66" fmla="*/ 22743 w 107790"/>
                <a:gd name="connsiteY66" fmla="*/ 67881 h 177348"/>
                <a:gd name="connsiteX67" fmla="*/ 23458 w 107790"/>
                <a:gd name="connsiteY67" fmla="*/ 71043 h 177348"/>
                <a:gd name="connsiteX68" fmla="*/ 22191 w 107790"/>
                <a:gd name="connsiteY68" fmla="*/ 79451 h 177348"/>
                <a:gd name="connsiteX69" fmla="*/ 26911 w 107790"/>
                <a:gd name="connsiteY69" fmla="*/ 85100 h 177348"/>
                <a:gd name="connsiteX70" fmla="*/ 28589 w 107790"/>
                <a:gd name="connsiteY70" fmla="*/ 85361 h 177348"/>
                <a:gd name="connsiteX71" fmla="*/ 36984 w 107790"/>
                <a:gd name="connsiteY71" fmla="*/ 85211 h 177348"/>
                <a:gd name="connsiteX72" fmla="*/ 40168 w 107790"/>
                <a:gd name="connsiteY72" fmla="*/ 92533 h 177348"/>
                <a:gd name="connsiteX73" fmla="*/ 43262 w 107790"/>
                <a:gd name="connsiteY73" fmla="*/ 96517 h 177348"/>
                <a:gd name="connsiteX74" fmla="*/ 45756 w 107790"/>
                <a:gd name="connsiteY74" fmla="*/ 103915 h 177348"/>
                <a:gd name="connsiteX75" fmla="*/ 32863 w 107790"/>
                <a:gd name="connsiteY75" fmla="*/ 112576 h 177348"/>
                <a:gd name="connsiteX76" fmla="*/ 31199 w 107790"/>
                <a:gd name="connsiteY76" fmla="*/ 112251 h 177348"/>
                <a:gd name="connsiteX77" fmla="*/ 29051 w 107790"/>
                <a:gd name="connsiteY77" fmla="*/ 114061 h 177348"/>
                <a:gd name="connsiteX78" fmla="*/ 32175 w 107790"/>
                <a:gd name="connsiteY78" fmla="*/ 126757 h 177348"/>
                <a:gd name="connsiteX79" fmla="*/ 31353 w 107790"/>
                <a:gd name="connsiteY79" fmla="*/ 132936 h 177348"/>
                <a:gd name="connsiteX80" fmla="*/ 25995 w 107790"/>
                <a:gd name="connsiteY80" fmla="*/ 137095 h 177348"/>
                <a:gd name="connsiteX81" fmla="*/ 22114 w 107790"/>
                <a:gd name="connsiteY81" fmla="*/ 140219 h 177348"/>
                <a:gd name="connsiteX82" fmla="*/ 21472 w 107790"/>
                <a:gd name="connsiteY82" fmla="*/ 143313 h 177348"/>
                <a:gd name="connsiteX83" fmla="*/ 23569 w 107790"/>
                <a:gd name="connsiteY83" fmla="*/ 145679 h 177348"/>
                <a:gd name="connsiteX84" fmla="*/ 42658 w 107790"/>
                <a:gd name="connsiteY84" fmla="*/ 152603 h 177348"/>
                <a:gd name="connsiteX85" fmla="*/ 43861 w 107790"/>
                <a:gd name="connsiteY85" fmla="*/ 153702 h 177348"/>
                <a:gd name="connsiteX86" fmla="*/ 41435 w 107790"/>
                <a:gd name="connsiteY86" fmla="*/ 154468 h 177348"/>
                <a:gd name="connsiteX87" fmla="*/ 28319 w 107790"/>
                <a:gd name="connsiteY87" fmla="*/ 160626 h 177348"/>
                <a:gd name="connsiteX88" fmla="*/ 16107 w 107790"/>
                <a:gd name="connsiteY88" fmla="*/ 174601 h 177348"/>
                <a:gd name="connsiteX89" fmla="*/ 16372 w 107790"/>
                <a:gd name="connsiteY89" fmla="*/ 176240 h 177348"/>
                <a:gd name="connsiteX90" fmla="*/ 17596 w 107790"/>
                <a:gd name="connsiteY90" fmla="*/ 177349 h 177348"/>
                <a:gd name="connsiteX91" fmla="*/ 22367 w 107790"/>
                <a:gd name="connsiteY91" fmla="*/ 176719 h 177348"/>
                <a:gd name="connsiteX92" fmla="*/ 31931 w 107790"/>
                <a:gd name="connsiteY92" fmla="*/ 173720 h 177348"/>
                <a:gd name="connsiteX93" fmla="*/ 45161 w 107790"/>
                <a:gd name="connsiteY93" fmla="*/ 168632 h 177348"/>
                <a:gd name="connsiteX94" fmla="*/ 51341 w 107790"/>
                <a:gd name="connsiteY94" fmla="*/ 166762 h 177348"/>
                <a:gd name="connsiteX95" fmla="*/ 68273 w 107790"/>
                <a:gd name="connsiteY95" fmla="*/ 165808 h 177348"/>
                <a:gd name="connsiteX96" fmla="*/ 88440 w 107790"/>
                <a:gd name="connsiteY96" fmla="*/ 162958 h 177348"/>
                <a:gd name="connsiteX97" fmla="*/ 104607 w 107790"/>
                <a:gd name="connsiteY97" fmla="*/ 154648 h 177348"/>
                <a:gd name="connsiteX98" fmla="*/ 104101 w 107790"/>
                <a:gd name="connsiteY98" fmla="*/ 150074 h 177348"/>
                <a:gd name="connsiteX99" fmla="*/ 101153 w 107790"/>
                <a:gd name="connsiteY99" fmla="*/ 148413 h 177348"/>
                <a:gd name="connsiteX100" fmla="*/ 99793 w 107790"/>
                <a:gd name="connsiteY100" fmla="*/ 144310 h 177348"/>
                <a:gd name="connsiteX101" fmla="*/ 106374 w 107790"/>
                <a:gd name="connsiteY101" fmla="*/ 134425 h 177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107790" h="177348">
                  <a:moveTo>
                    <a:pt x="10471" y="63683"/>
                  </a:moveTo>
                  <a:cubicBezTo>
                    <a:pt x="10629" y="63696"/>
                    <a:pt x="10788" y="63683"/>
                    <a:pt x="10950" y="63696"/>
                  </a:cubicBezTo>
                  <a:cubicBezTo>
                    <a:pt x="10950" y="63683"/>
                    <a:pt x="10967" y="63683"/>
                    <a:pt x="10967" y="63666"/>
                  </a:cubicBezTo>
                  <a:cubicBezTo>
                    <a:pt x="10835" y="63550"/>
                    <a:pt x="10736" y="63414"/>
                    <a:pt x="10604" y="63298"/>
                  </a:cubicBezTo>
                  <a:cubicBezTo>
                    <a:pt x="10548" y="63414"/>
                    <a:pt x="10509" y="63550"/>
                    <a:pt x="10471" y="63683"/>
                  </a:cubicBezTo>
                  <a:close/>
                  <a:moveTo>
                    <a:pt x="6714" y="64770"/>
                  </a:moveTo>
                  <a:cubicBezTo>
                    <a:pt x="6979" y="66105"/>
                    <a:pt x="8118" y="66828"/>
                    <a:pt x="9213" y="66092"/>
                  </a:cubicBezTo>
                  <a:cubicBezTo>
                    <a:pt x="9872" y="65652"/>
                    <a:pt x="10103" y="64599"/>
                    <a:pt x="10471" y="63683"/>
                  </a:cubicBezTo>
                  <a:cubicBezTo>
                    <a:pt x="9551" y="63589"/>
                    <a:pt x="8618" y="63456"/>
                    <a:pt x="7750" y="63555"/>
                  </a:cubicBezTo>
                  <a:cubicBezTo>
                    <a:pt x="7335" y="63589"/>
                    <a:pt x="6658" y="64406"/>
                    <a:pt x="6714" y="64770"/>
                  </a:cubicBezTo>
                  <a:close/>
                  <a:moveTo>
                    <a:pt x="43878" y="1256"/>
                  </a:moveTo>
                  <a:cubicBezTo>
                    <a:pt x="43497" y="-370"/>
                    <a:pt x="42936" y="-426"/>
                    <a:pt x="42436" y="1140"/>
                  </a:cubicBezTo>
                  <a:cubicBezTo>
                    <a:pt x="42333" y="1440"/>
                    <a:pt x="42829" y="1966"/>
                    <a:pt x="43052" y="2360"/>
                  </a:cubicBezTo>
                  <a:cubicBezTo>
                    <a:pt x="43322" y="1996"/>
                    <a:pt x="43608" y="1637"/>
                    <a:pt x="43878" y="1256"/>
                  </a:cubicBezTo>
                  <a:close/>
                  <a:moveTo>
                    <a:pt x="0" y="26044"/>
                  </a:moveTo>
                  <a:lnTo>
                    <a:pt x="663" y="25608"/>
                  </a:lnTo>
                  <a:cubicBezTo>
                    <a:pt x="663" y="25454"/>
                    <a:pt x="659" y="25283"/>
                    <a:pt x="663" y="25129"/>
                  </a:cubicBezTo>
                  <a:cubicBezTo>
                    <a:pt x="544" y="25150"/>
                    <a:pt x="428" y="25206"/>
                    <a:pt x="312" y="25248"/>
                  </a:cubicBezTo>
                  <a:lnTo>
                    <a:pt x="0" y="26044"/>
                  </a:lnTo>
                  <a:close/>
                  <a:moveTo>
                    <a:pt x="28563" y="95032"/>
                  </a:moveTo>
                  <a:cubicBezTo>
                    <a:pt x="28169" y="94882"/>
                    <a:pt x="27476" y="94955"/>
                    <a:pt x="27211" y="95224"/>
                  </a:cubicBezTo>
                  <a:cubicBezTo>
                    <a:pt x="26389" y="96059"/>
                    <a:pt x="26744" y="96709"/>
                    <a:pt x="28084" y="96748"/>
                  </a:cubicBezTo>
                  <a:cubicBezTo>
                    <a:pt x="28460" y="96769"/>
                    <a:pt x="28871" y="96311"/>
                    <a:pt x="29265" y="96059"/>
                  </a:cubicBezTo>
                  <a:cubicBezTo>
                    <a:pt x="29029" y="95699"/>
                    <a:pt x="28875" y="95151"/>
                    <a:pt x="28563" y="95032"/>
                  </a:cubicBezTo>
                  <a:close/>
                  <a:moveTo>
                    <a:pt x="9363" y="16241"/>
                  </a:moveTo>
                  <a:cubicBezTo>
                    <a:pt x="9748" y="14902"/>
                    <a:pt x="9521" y="13969"/>
                    <a:pt x="8182" y="13477"/>
                  </a:cubicBezTo>
                  <a:cubicBezTo>
                    <a:pt x="7703" y="13284"/>
                    <a:pt x="7116" y="13190"/>
                    <a:pt x="6658" y="13331"/>
                  </a:cubicBezTo>
                  <a:cubicBezTo>
                    <a:pt x="3778" y="14166"/>
                    <a:pt x="1493" y="15864"/>
                    <a:pt x="903" y="18877"/>
                  </a:cubicBezTo>
                  <a:cubicBezTo>
                    <a:pt x="509" y="20897"/>
                    <a:pt x="685" y="23032"/>
                    <a:pt x="663" y="25129"/>
                  </a:cubicBezTo>
                  <a:cubicBezTo>
                    <a:pt x="1609" y="24808"/>
                    <a:pt x="2576" y="24538"/>
                    <a:pt x="3466" y="24093"/>
                  </a:cubicBezTo>
                  <a:cubicBezTo>
                    <a:pt x="6735" y="22480"/>
                    <a:pt x="8400" y="19651"/>
                    <a:pt x="9363" y="16241"/>
                  </a:cubicBezTo>
                  <a:close/>
                  <a:moveTo>
                    <a:pt x="106374" y="134425"/>
                  </a:moveTo>
                  <a:cubicBezTo>
                    <a:pt x="110225" y="126949"/>
                    <a:pt x="105865" y="118922"/>
                    <a:pt x="97649" y="117878"/>
                  </a:cubicBezTo>
                  <a:cubicBezTo>
                    <a:pt x="94902" y="117531"/>
                    <a:pt x="92103" y="117553"/>
                    <a:pt x="89330" y="117420"/>
                  </a:cubicBezTo>
                  <a:cubicBezTo>
                    <a:pt x="89343" y="117553"/>
                    <a:pt x="89343" y="117672"/>
                    <a:pt x="89347" y="117801"/>
                  </a:cubicBezTo>
                  <a:lnTo>
                    <a:pt x="88877" y="118451"/>
                  </a:lnTo>
                  <a:lnTo>
                    <a:pt x="89142" y="117420"/>
                  </a:lnTo>
                  <a:cubicBezTo>
                    <a:pt x="89202" y="117420"/>
                    <a:pt x="89266" y="117420"/>
                    <a:pt x="89330" y="117420"/>
                  </a:cubicBezTo>
                  <a:cubicBezTo>
                    <a:pt x="89202" y="115815"/>
                    <a:pt x="89373" y="114027"/>
                    <a:pt x="88658" y="112786"/>
                  </a:cubicBezTo>
                  <a:cubicBezTo>
                    <a:pt x="85791" y="107830"/>
                    <a:pt x="83442" y="102700"/>
                    <a:pt x="81705" y="97248"/>
                  </a:cubicBezTo>
                  <a:cubicBezTo>
                    <a:pt x="80648" y="93906"/>
                    <a:pt x="78521" y="90843"/>
                    <a:pt x="75500" y="89298"/>
                  </a:cubicBezTo>
                  <a:cubicBezTo>
                    <a:pt x="69903" y="86435"/>
                    <a:pt x="67165" y="81839"/>
                    <a:pt x="65462" y="76174"/>
                  </a:cubicBezTo>
                  <a:cubicBezTo>
                    <a:pt x="63039" y="68052"/>
                    <a:pt x="58157" y="62066"/>
                    <a:pt x="49993" y="59134"/>
                  </a:cubicBezTo>
                  <a:cubicBezTo>
                    <a:pt x="48726" y="58677"/>
                    <a:pt x="48362" y="57915"/>
                    <a:pt x="48906" y="56554"/>
                  </a:cubicBezTo>
                  <a:cubicBezTo>
                    <a:pt x="49954" y="53940"/>
                    <a:pt x="50566" y="51064"/>
                    <a:pt x="52085" y="48779"/>
                  </a:cubicBezTo>
                  <a:cubicBezTo>
                    <a:pt x="55281" y="43940"/>
                    <a:pt x="57160" y="38612"/>
                    <a:pt x="58615" y="33083"/>
                  </a:cubicBezTo>
                  <a:cubicBezTo>
                    <a:pt x="59300" y="30469"/>
                    <a:pt x="57147" y="27345"/>
                    <a:pt x="54263" y="26815"/>
                  </a:cubicBezTo>
                  <a:cubicBezTo>
                    <a:pt x="53146" y="26618"/>
                    <a:pt x="52034" y="26241"/>
                    <a:pt x="50908" y="26220"/>
                  </a:cubicBezTo>
                  <a:cubicBezTo>
                    <a:pt x="46933" y="26164"/>
                    <a:pt x="42936" y="26318"/>
                    <a:pt x="38948" y="26147"/>
                  </a:cubicBezTo>
                  <a:cubicBezTo>
                    <a:pt x="38165" y="26108"/>
                    <a:pt x="37322" y="25039"/>
                    <a:pt x="36698" y="24294"/>
                  </a:cubicBezTo>
                  <a:cubicBezTo>
                    <a:pt x="36505" y="24046"/>
                    <a:pt x="36787" y="23169"/>
                    <a:pt x="37078" y="22775"/>
                  </a:cubicBezTo>
                  <a:cubicBezTo>
                    <a:pt x="39154" y="20088"/>
                    <a:pt x="41392" y="17490"/>
                    <a:pt x="43326" y="14705"/>
                  </a:cubicBezTo>
                  <a:cubicBezTo>
                    <a:pt x="43886" y="13909"/>
                    <a:pt x="43754" y="12557"/>
                    <a:pt x="43771" y="11448"/>
                  </a:cubicBezTo>
                  <a:cubicBezTo>
                    <a:pt x="43814" y="10156"/>
                    <a:pt x="41751" y="8603"/>
                    <a:pt x="40065" y="8701"/>
                  </a:cubicBezTo>
                  <a:cubicBezTo>
                    <a:pt x="35517" y="8954"/>
                    <a:pt x="30972" y="9219"/>
                    <a:pt x="26441" y="9583"/>
                  </a:cubicBezTo>
                  <a:cubicBezTo>
                    <a:pt x="23959" y="9788"/>
                    <a:pt x="22316" y="11393"/>
                    <a:pt x="21156" y="13451"/>
                  </a:cubicBezTo>
                  <a:cubicBezTo>
                    <a:pt x="18439" y="18410"/>
                    <a:pt x="15781" y="23421"/>
                    <a:pt x="13111" y="28419"/>
                  </a:cubicBezTo>
                  <a:cubicBezTo>
                    <a:pt x="12465" y="29656"/>
                    <a:pt x="11498" y="29378"/>
                    <a:pt x="10214" y="29408"/>
                  </a:cubicBezTo>
                  <a:cubicBezTo>
                    <a:pt x="5238" y="29523"/>
                    <a:pt x="3676" y="32027"/>
                    <a:pt x="6868" y="35287"/>
                  </a:cubicBezTo>
                  <a:cubicBezTo>
                    <a:pt x="10942" y="39476"/>
                    <a:pt x="11755" y="43790"/>
                    <a:pt x="10347" y="49130"/>
                  </a:cubicBezTo>
                  <a:cubicBezTo>
                    <a:pt x="9919" y="50790"/>
                    <a:pt x="10805" y="52450"/>
                    <a:pt x="12388" y="53495"/>
                  </a:cubicBezTo>
                  <a:cubicBezTo>
                    <a:pt x="14788" y="55104"/>
                    <a:pt x="14562" y="57063"/>
                    <a:pt x="13248" y="59254"/>
                  </a:cubicBezTo>
                  <a:cubicBezTo>
                    <a:pt x="12414" y="60688"/>
                    <a:pt x="11725" y="62194"/>
                    <a:pt x="10959" y="63683"/>
                  </a:cubicBezTo>
                  <a:cubicBezTo>
                    <a:pt x="11652" y="64346"/>
                    <a:pt x="12414" y="64958"/>
                    <a:pt x="12919" y="65737"/>
                  </a:cubicBezTo>
                  <a:cubicBezTo>
                    <a:pt x="13552" y="66657"/>
                    <a:pt x="13809" y="67821"/>
                    <a:pt x="14331" y="68835"/>
                  </a:cubicBezTo>
                  <a:cubicBezTo>
                    <a:pt x="16483" y="73088"/>
                    <a:pt x="17202" y="73102"/>
                    <a:pt x="21545" y="69062"/>
                  </a:cubicBezTo>
                  <a:cubicBezTo>
                    <a:pt x="21939" y="68681"/>
                    <a:pt x="22341" y="68283"/>
                    <a:pt x="22743" y="67881"/>
                  </a:cubicBezTo>
                  <a:cubicBezTo>
                    <a:pt x="22996" y="68925"/>
                    <a:pt x="23552" y="70033"/>
                    <a:pt x="23458" y="71043"/>
                  </a:cubicBezTo>
                  <a:cubicBezTo>
                    <a:pt x="23180" y="73867"/>
                    <a:pt x="22598" y="76649"/>
                    <a:pt x="22191" y="79451"/>
                  </a:cubicBezTo>
                  <a:cubicBezTo>
                    <a:pt x="21721" y="82558"/>
                    <a:pt x="23565" y="84715"/>
                    <a:pt x="26911" y="85100"/>
                  </a:cubicBezTo>
                  <a:cubicBezTo>
                    <a:pt x="27472" y="85151"/>
                    <a:pt x="28024" y="85378"/>
                    <a:pt x="28589" y="85361"/>
                  </a:cubicBezTo>
                  <a:cubicBezTo>
                    <a:pt x="31400" y="85288"/>
                    <a:pt x="34442" y="84432"/>
                    <a:pt x="36984" y="85211"/>
                  </a:cubicBezTo>
                  <a:cubicBezTo>
                    <a:pt x="40129" y="86166"/>
                    <a:pt x="38482" y="90286"/>
                    <a:pt x="40168" y="92533"/>
                  </a:cubicBezTo>
                  <a:cubicBezTo>
                    <a:pt x="41191" y="93864"/>
                    <a:pt x="41982" y="95507"/>
                    <a:pt x="43262" y="96517"/>
                  </a:cubicBezTo>
                  <a:cubicBezTo>
                    <a:pt x="45816" y="98528"/>
                    <a:pt x="46398" y="100791"/>
                    <a:pt x="45756" y="103915"/>
                  </a:cubicBezTo>
                  <a:cubicBezTo>
                    <a:pt x="43998" y="112537"/>
                    <a:pt x="42282" y="113778"/>
                    <a:pt x="32863" y="112576"/>
                  </a:cubicBezTo>
                  <a:cubicBezTo>
                    <a:pt x="32311" y="112503"/>
                    <a:pt x="31751" y="112251"/>
                    <a:pt x="31199" y="112251"/>
                  </a:cubicBezTo>
                  <a:cubicBezTo>
                    <a:pt x="29774" y="112251"/>
                    <a:pt x="28939" y="112897"/>
                    <a:pt x="29051" y="114061"/>
                  </a:cubicBezTo>
                  <a:cubicBezTo>
                    <a:pt x="29453" y="118408"/>
                    <a:pt x="28272" y="123064"/>
                    <a:pt x="32175" y="126757"/>
                  </a:cubicBezTo>
                  <a:cubicBezTo>
                    <a:pt x="33702" y="128190"/>
                    <a:pt x="32885" y="131639"/>
                    <a:pt x="31353" y="132936"/>
                  </a:cubicBezTo>
                  <a:cubicBezTo>
                    <a:pt x="29637" y="134386"/>
                    <a:pt x="27793" y="135700"/>
                    <a:pt x="25995" y="137095"/>
                  </a:cubicBezTo>
                  <a:cubicBezTo>
                    <a:pt x="24682" y="138105"/>
                    <a:pt x="23176" y="138986"/>
                    <a:pt x="22114" y="140219"/>
                  </a:cubicBezTo>
                  <a:cubicBezTo>
                    <a:pt x="21498" y="140950"/>
                    <a:pt x="21216" y="142380"/>
                    <a:pt x="21472" y="143313"/>
                  </a:cubicBezTo>
                  <a:cubicBezTo>
                    <a:pt x="21734" y="144250"/>
                    <a:pt x="22735" y="145546"/>
                    <a:pt x="23569" y="145679"/>
                  </a:cubicBezTo>
                  <a:cubicBezTo>
                    <a:pt x="30382" y="146826"/>
                    <a:pt x="36710" y="149132"/>
                    <a:pt x="42658" y="152603"/>
                  </a:cubicBezTo>
                  <a:cubicBezTo>
                    <a:pt x="43103" y="152846"/>
                    <a:pt x="43463" y="153326"/>
                    <a:pt x="43861" y="153702"/>
                  </a:cubicBezTo>
                  <a:cubicBezTo>
                    <a:pt x="43052" y="153976"/>
                    <a:pt x="42200" y="154579"/>
                    <a:pt x="41435" y="154468"/>
                  </a:cubicBezTo>
                  <a:cubicBezTo>
                    <a:pt x="35713" y="153702"/>
                    <a:pt x="31088" y="155974"/>
                    <a:pt x="28319" y="160626"/>
                  </a:cubicBezTo>
                  <a:cubicBezTo>
                    <a:pt x="25084" y="166137"/>
                    <a:pt x="19876" y="169702"/>
                    <a:pt x="16107" y="174601"/>
                  </a:cubicBezTo>
                  <a:cubicBezTo>
                    <a:pt x="15871" y="174905"/>
                    <a:pt x="16119" y="175761"/>
                    <a:pt x="16372" y="176240"/>
                  </a:cubicBezTo>
                  <a:cubicBezTo>
                    <a:pt x="16633" y="176698"/>
                    <a:pt x="17185" y="177349"/>
                    <a:pt x="17596" y="177349"/>
                  </a:cubicBezTo>
                  <a:cubicBezTo>
                    <a:pt x="19209" y="177293"/>
                    <a:pt x="21019" y="177404"/>
                    <a:pt x="22367" y="176719"/>
                  </a:cubicBezTo>
                  <a:cubicBezTo>
                    <a:pt x="25431" y="175175"/>
                    <a:pt x="28418" y="173056"/>
                    <a:pt x="31931" y="173720"/>
                  </a:cubicBezTo>
                  <a:cubicBezTo>
                    <a:pt x="37570" y="174828"/>
                    <a:pt x="41691" y="173403"/>
                    <a:pt x="45161" y="168632"/>
                  </a:cubicBezTo>
                  <a:cubicBezTo>
                    <a:pt x="46188" y="167199"/>
                    <a:pt x="49295" y="166574"/>
                    <a:pt x="51341" y="166762"/>
                  </a:cubicBezTo>
                  <a:cubicBezTo>
                    <a:pt x="57079" y="167297"/>
                    <a:pt x="62791" y="167087"/>
                    <a:pt x="68273" y="165808"/>
                  </a:cubicBezTo>
                  <a:cubicBezTo>
                    <a:pt x="74957" y="164242"/>
                    <a:pt x="81607" y="163326"/>
                    <a:pt x="88440" y="162958"/>
                  </a:cubicBezTo>
                  <a:cubicBezTo>
                    <a:pt x="94931" y="162637"/>
                    <a:pt x="100328" y="159586"/>
                    <a:pt x="104607" y="154648"/>
                  </a:cubicBezTo>
                  <a:cubicBezTo>
                    <a:pt x="105552" y="153578"/>
                    <a:pt x="105390" y="151062"/>
                    <a:pt x="104101" y="150074"/>
                  </a:cubicBezTo>
                  <a:cubicBezTo>
                    <a:pt x="103203" y="149385"/>
                    <a:pt x="102103" y="149038"/>
                    <a:pt x="101153" y="148413"/>
                  </a:cubicBezTo>
                  <a:cubicBezTo>
                    <a:pt x="99262" y="147121"/>
                    <a:pt x="98842" y="145722"/>
                    <a:pt x="99793" y="144310"/>
                  </a:cubicBezTo>
                  <a:cubicBezTo>
                    <a:pt x="102018" y="141028"/>
                    <a:pt x="104589" y="137917"/>
                    <a:pt x="106374" y="134425"/>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46" name="Freeform 45">
              <a:extLst>
                <a:ext uri="{FF2B5EF4-FFF2-40B4-BE49-F238E27FC236}">
                  <a16:creationId xmlns:a16="http://schemas.microsoft.com/office/drawing/2014/main" id="{D3A5F7AE-7E43-9690-D546-5CD782CFE318}"/>
                </a:ext>
              </a:extLst>
            </p:cNvPr>
            <p:cNvSpPr/>
            <p:nvPr/>
          </p:nvSpPr>
          <p:spPr>
            <a:xfrm>
              <a:off x="6210423" y="3515385"/>
              <a:ext cx="281894" cy="663723"/>
            </a:xfrm>
            <a:custGeom>
              <a:avLst/>
              <a:gdLst>
                <a:gd name="connsiteX0" fmla="*/ 99494 w 281894"/>
                <a:gd name="connsiteY0" fmla="*/ 418764 h 663723"/>
                <a:gd name="connsiteX1" fmla="*/ 100474 w 281894"/>
                <a:gd name="connsiteY1" fmla="*/ 418511 h 663723"/>
                <a:gd name="connsiteX2" fmla="*/ 100688 w 281894"/>
                <a:gd name="connsiteY2" fmla="*/ 418071 h 663723"/>
                <a:gd name="connsiteX3" fmla="*/ 100089 w 281894"/>
                <a:gd name="connsiteY3" fmla="*/ 418071 h 663723"/>
                <a:gd name="connsiteX4" fmla="*/ 99494 w 281894"/>
                <a:gd name="connsiteY4" fmla="*/ 418764 h 663723"/>
                <a:gd name="connsiteX5" fmla="*/ 95463 w 281894"/>
                <a:gd name="connsiteY5" fmla="*/ 422499 h 663723"/>
                <a:gd name="connsiteX6" fmla="*/ 96837 w 281894"/>
                <a:gd name="connsiteY6" fmla="*/ 421943 h 663723"/>
                <a:gd name="connsiteX7" fmla="*/ 99490 w 281894"/>
                <a:gd name="connsiteY7" fmla="*/ 418764 h 663723"/>
                <a:gd name="connsiteX8" fmla="*/ 95668 w 281894"/>
                <a:gd name="connsiteY8" fmla="*/ 419983 h 663723"/>
                <a:gd name="connsiteX9" fmla="*/ 95463 w 281894"/>
                <a:gd name="connsiteY9" fmla="*/ 422499 h 663723"/>
                <a:gd name="connsiteX10" fmla="*/ 189397 w 281894"/>
                <a:gd name="connsiteY10" fmla="*/ 349635 h 663723"/>
                <a:gd name="connsiteX11" fmla="*/ 188846 w 281894"/>
                <a:gd name="connsiteY11" fmla="*/ 349845 h 663723"/>
                <a:gd name="connsiteX12" fmla="*/ 188940 w 281894"/>
                <a:gd name="connsiteY12" fmla="*/ 350127 h 663723"/>
                <a:gd name="connsiteX13" fmla="*/ 189201 w 281894"/>
                <a:gd name="connsiteY13" fmla="*/ 350204 h 663723"/>
                <a:gd name="connsiteX14" fmla="*/ 189397 w 281894"/>
                <a:gd name="connsiteY14" fmla="*/ 349635 h 663723"/>
                <a:gd name="connsiteX15" fmla="*/ 189676 w 281894"/>
                <a:gd name="connsiteY15" fmla="*/ 348792 h 663723"/>
                <a:gd name="connsiteX16" fmla="*/ 189397 w 281894"/>
                <a:gd name="connsiteY16" fmla="*/ 349635 h 663723"/>
                <a:gd name="connsiteX17" fmla="*/ 189676 w 281894"/>
                <a:gd name="connsiteY17" fmla="*/ 348792 h 663723"/>
                <a:gd name="connsiteX18" fmla="*/ 40237 w 281894"/>
                <a:gd name="connsiteY18" fmla="*/ 84285 h 663723"/>
                <a:gd name="connsiteX19" fmla="*/ 38770 w 281894"/>
                <a:gd name="connsiteY19" fmla="*/ 86912 h 663723"/>
                <a:gd name="connsiteX20" fmla="*/ 50310 w 281894"/>
                <a:gd name="connsiteY20" fmla="*/ 104504 h 663723"/>
                <a:gd name="connsiteX21" fmla="*/ 51410 w 281894"/>
                <a:gd name="connsiteY21" fmla="*/ 103622 h 663723"/>
                <a:gd name="connsiteX22" fmla="*/ 51833 w 281894"/>
                <a:gd name="connsiteY22" fmla="*/ 102095 h 663723"/>
                <a:gd name="connsiteX23" fmla="*/ 41803 w 281894"/>
                <a:gd name="connsiteY23" fmla="*/ 84858 h 663723"/>
                <a:gd name="connsiteX24" fmla="*/ 40237 w 281894"/>
                <a:gd name="connsiteY24" fmla="*/ 84285 h 663723"/>
                <a:gd name="connsiteX25" fmla="*/ 266797 w 281894"/>
                <a:gd name="connsiteY25" fmla="*/ 365023 h 663723"/>
                <a:gd name="connsiteX26" fmla="*/ 274692 w 281894"/>
                <a:gd name="connsiteY26" fmla="*/ 362340 h 663723"/>
                <a:gd name="connsiteX27" fmla="*/ 281227 w 281894"/>
                <a:gd name="connsiteY27" fmla="*/ 356862 h 663723"/>
                <a:gd name="connsiteX28" fmla="*/ 280409 w 281894"/>
                <a:gd name="connsiteY28" fmla="*/ 352592 h 663723"/>
                <a:gd name="connsiteX29" fmla="*/ 256746 w 281894"/>
                <a:gd name="connsiteY29" fmla="*/ 343285 h 663723"/>
                <a:gd name="connsiteX30" fmla="*/ 252347 w 281894"/>
                <a:gd name="connsiteY30" fmla="*/ 345172 h 663723"/>
                <a:gd name="connsiteX31" fmla="*/ 250353 w 281894"/>
                <a:gd name="connsiteY31" fmla="*/ 347902 h 663723"/>
                <a:gd name="connsiteX32" fmla="*/ 248012 w 281894"/>
                <a:gd name="connsiteY32" fmla="*/ 348856 h 663723"/>
                <a:gd name="connsiteX33" fmla="*/ 247371 w 281894"/>
                <a:gd name="connsiteY33" fmla="*/ 347363 h 663723"/>
                <a:gd name="connsiteX34" fmla="*/ 247554 w 281894"/>
                <a:gd name="connsiteY34" fmla="*/ 342275 h 663723"/>
                <a:gd name="connsiteX35" fmla="*/ 242817 w 281894"/>
                <a:gd name="connsiteY35" fmla="*/ 335998 h 663723"/>
                <a:gd name="connsiteX36" fmla="*/ 236621 w 281894"/>
                <a:gd name="connsiteY36" fmla="*/ 337829 h 663723"/>
                <a:gd name="connsiteX37" fmla="*/ 233309 w 281894"/>
                <a:gd name="connsiteY37" fmla="*/ 343529 h 663723"/>
                <a:gd name="connsiteX38" fmla="*/ 231901 w 281894"/>
                <a:gd name="connsiteY38" fmla="*/ 348373 h 663723"/>
                <a:gd name="connsiteX39" fmla="*/ 229214 w 281894"/>
                <a:gd name="connsiteY39" fmla="*/ 349995 h 663723"/>
                <a:gd name="connsiteX40" fmla="*/ 228085 w 281894"/>
                <a:gd name="connsiteY40" fmla="*/ 348852 h 663723"/>
                <a:gd name="connsiteX41" fmla="*/ 222753 w 281894"/>
                <a:gd name="connsiteY41" fmla="*/ 343734 h 663723"/>
                <a:gd name="connsiteX42" fmla="*/ 220297 w 281894"/>
                <a:gd name="connsiteY42" fmla="*/ 340093 h 663723"/>
                <a:gd name="connsiteX43" fmla="*/ 214208 w 281894"/>
                <a:gd name="connsiteY43" fmla="*/ 337405 h 663723"/>
                <a:gd name="connsiteX44" fmla="*/ 202449 w 281894"/>
                <a:gd name="connsiteY44" fmla="*/ 346558 h 663723"/>
                <a:gd name="connsiteX45" fmla="*/ 190733 w 281894"/>
                <a:gd name="connsiteY45" fmla="*/ 352489 h 663723"/>
                <a:gd name="connsiteX46" fmla="*/ 189265 w 281894"/>
                <a:gd name="connsiteY46" fmla="*/ 352772 h 663723"/>
                <a:gd name="connsiteX47" fmla="*/ 189231 w 281894"/>
                <a:gd name="connsiteY47" fmla="*/ 353118 h 663723"/>
                <a:gd name="connsiteX48" fmla="*/ 188516 w 281894"/>
                <a:gd name="connsiteY48" fmla="*/ 353863 h 663723"/>
                <a:gd name="connsiteX49" fmla="*/ 189047 w 281894"/>
                <a:gd name="connsiteY49" fmla="*/ 352815 h 663723"/>
                <a:gd name="connsiteX50" fmla="*/ 189265 w 281894"/>
                <a:gd name="connsiteY50" fmla="*/ 352772 h 663723"/>
                <a:gd name="connsiteX51" fmla="*/ 188952 w 281894"/>
                <a:gd name="connsiteY51" fmla="*/ 350123 h 663723"/>
                <a:gd name="connsiteX52" fmla="*/ 187579 w 281894"/>
                <a:gd name="connsiteY52" fmla="*/ 349794 h 663723"/>
                <a:gd name="connsiteX53" fmla="*/ 181280 w 281894"/>
                <a:gd name="connsiteY53" fmla="*/ 357029 h 663723"/>
                <a:gd name="connsiteX54" fmla="*/ 181768 w 281894"/>
                <a:gd name="connsiteY54" fmla="*/ 359943 h 663723"/>
                <a:gd name="connsiteX55" fmla="*/ 182234 w 281894"/>
                <a:gd name="connsiteY55" fmla="*/ 359931 h 663723"/>
                <a:gd name="connsiteX56" fmla="*/ 182855 w 281894"/>
                <a:gd name="connsiteY56" fmla="*/ 360769 h 663723"/>
                <a:gd name="connsiteX57" fmla="*/ 181836 w 281894"/>
                <a:gd name="connsiteY57" fmla="*/ 360324 h 663723"/>
                <a:gd name="connsiteX58" fmla="*/ 181768 w 281894"/>
                <a:gd name="connsiteY58" fmla="*/ 359943 h 663723"/>
                <a:gd name="connsiteX59" fmla="*/ 163248 w 281894"/>
                <a:gd name="connsiteY59" fmla="*/ 365819 h 663723"/>
                <a:gd name="connsiteX60" fmla="*/ 162773 w 281894"/>
                <a:gd name="connsiteY60" fmla="*/ 368930 h 663723"/>
                <a:gd name="connsiteX61" fmla="*/ 163697 w 281894"/>
                <a:gd name="connsiteY61" fmla="*/ 373602 h 663723"/>
                <a:gd name="connsiteX62" fmla="*/ 159328 w 281894"/>
                <a:gd name="connsiteY62" fmla="*/ 374993 h 663723"/>
                <a:gd name="connsiteX63" fmla="*/ 151348 w 281894"/>
                <a:gd name="connsiteY63" fmla="*/ 377488 h 663723"/>
                <a:gd name="connsiteX64" fmla="*/ 151712 w 281894"/>
                <a:gd name="connsiteY64" fmla="*/ 377222 h 663723"/>
                <a:gd name="connsiteX65" fmla="*/ 151374 w 281894"/>
                <a:gd name="connsiteY65" fmla="*/ 377222 h 663723"/>
                <a:gd name="connsiteX66" fmla="*/ 151532 w 281894"/>
                <a:gd name="connsiteY66" fmla="*/ 372550 h 663723"/>
                <a:gd name="connsiteX67" fmla="*/ 147809 w 281894"/>
                <a:gd name="connsiteY67" fmla="*/ 369670 h 663723"/>
                <a:gd name="connsiteX68" fmla="*/ 145695 w 281894"/>
                <a:gd name="connsiteY68" fmla="*/ 371390 h 663723"/>
                <a:gd name="connsiteX69" fmla="*/ 148091 w 281894"/>
                <a:gd name="connsiteY69" fmla="*/ 377222 h 663723"/>
                <a:gd name="connsiteX70" fmla="*/ 147745 w 281894"/>
                <a:gd name="connsiteY70" fmla="*/ 377222 h 663723"/>
                <a:gd name="connsiteX71" fmla="*/ 148207 w 281894"/>
                <a:gd name="connsiteY71" fmla="*/ 377471 h 663723"/>
                <a:gd name="connsiteX72" fmla="*/ 137937 w 281894"/>
                <a:gd name="connsiteY72" fmla="*/ 383534 h 663723"/>
                <a:gd name="connsiteX73" fmla="*/ 138147 w 281894"/>
                <a:gd name="connsiteY73" fmla="*/ 383534 h 663723"/>
                <a:gd name="connsiteX74" fmla="*/ 137702 w 281894"/>
                <a:gd name="connsiteY74" fmla="*/ 383958 h 663723"/>
                <a:gd name="connsiteX75" fmla="*/ 137942 w 281894"/>
                <a:gd name="connsiteY75" fmla="*/ 383534 h 663723"/>
                <a:gd name="connsiteX76" fmla="*/ 133029 w 281894"/>
                <a:gd name="connsiteY76" fmla="*/ 383688 h 663723"/>
                <a:gd name="connsiteX77" fmla="*/ 126628 w 281894"/>
                <a:gd name="connsiteY77" fmla="*/ 388339 h 663723"/>
                <a:gd name="connsiteX78" fmla="*/ 128639 w 281894"/>
                <a:gd name="connsiteY78" fmla="*/ 397488 h 663723"/>
                <a:gd name="connsiteX79" fmla="*/ 131313 w 281894"/>
                <a:gd name="connsiteY79" fmla="*/ 399534 h 663723"/>
                <a:gd name="connsiteX80" fmla="*/ 130440 w 281894"/>
                <a:gd name="connsiteY80" fmla="*/ 403800 h 663723"/>
                <a:gd name="connsiteX81" fmla="*/ 124313 w 281894"/>
                <a:gd name="connsiteY81" fmla="*/ 405713 h 663723"/>
                <a:gd name="connsiteX82" fmla="*/ 115990 w 281894"/>
                <a:gd name="connsiteY82" fmla="*/ 405409 h 663723"/>
                <a:gd name="connsiteX83" fmla="*/ 113191 w 281894"/>
                <a:gd name="connsiteY83" fmla="*/ 402144 h 663723"/>
                <a:gd name="connsiteX84" fmla="*/ 116127 w 281894"/>
                <a:gd name="connsiteY84" fmla="*/ 394172 h 663723"/>
                <a:gd name="connsiteX85" fmla="*/ 115207 w 281894"/>
                <a:gd name="connsiteY85" fmla="*/ 392939 h 663723"/>
                <a:gd name="connsiteX86" fmla="*/ 113837 w 281894"/>
                <a:gd name="connsiteY86" fmla="*/ 392939 h 663723"/>
                <a:gd name="connsiteX87" fmla="*/ 102173 w 281894"/>
                <a:gd name="connsiteY87" fmla="*/ 405195 h 663723"/>
                <a:gd name="connsiteX88" fmla="*/ 103105 w 281894"/>
                <a:gd name="connsiteY88" fmla="*/ 409654 h 663723"/>
                <a:gd name="connsiteX89" fmla="*/ 102216 w 281894"/>
                <a:gd name="connsiteY89" fmla="*/ 415580 h 663723"/>
                <a:gd name="connsiteX90" fmla="*/ 100714 w 281894"/>
                <a:gd name="connsiteY90" fmla="*/ 418062 h 663723"/>
                <a:gd name="connsiteX91" fmla="*/ 106854 w 281894"/>
                <a:gd name="connsiteY91" fmla="*/ 417929 h 663723"/>
                <a:gd name="connsiteX92" fmla="*/ 118459 w 281894"/>
                <a:gd name="connsiteY92" fmla="*/ 415182 h 663723"/>
                <a:gd name="connsiteX93" fmla="*/ 125194 w 281894"/>
                <a:gd name="connsiteY93" fmla="*/ 415871 h 663723"/>
                <a:gd name="connsiteX94" fmla="*/ 126281 w 281894"/>
                <a:gd name="connsiteY94" fmla="*/ 416500 h 663723"/>
                <a:gd name="connsiteX95" fmla="*/ 125049 w 281894"/>
                <a:gd name="connsiteY95" fmla="*/ 417625 h 663723"/>
                <a:gd name="connsiteX96" fmla="*/ 119002 w 281894"/>
                <a:gd name="connsiteY96" fmla="*/ 420753 h 663723"/>
                <a:gd name="connsiteX97" fmla="*/ 115707 w 281894"/>
                <a:gd name="connsiteY97" fmla="*/ 421532 h 663723"/>
                <a:gd name="connsiteX98" fmla="*/ 113362 w 281894"/>
                <a:gd name="connsiteY98" fmla="*/ 426470 h 663723"/>
                <a:gd name="connsiteX99" fmla="*/ 108506 w 281894"/>
                <a:gd name="connsiteY99" fmla="*/ 430347 h 663723"/>
                <a:gd name="connsiteX100" fmla="*/ 108416 w 281894"/>
                <a:gd name="connsiteY100" fmla="*/ 436881 h 663723"/>
                <a:gd name="connsiteX101" fmla="*/ 106700 w 281894"/>
                <a:gd name="connsiteY101" fmla="*/ 439778 h 663723"/>
                <a:gd name="connsiteX102" fmla="*/ 104342 w 281894"/>
                <a:gd name="connsiteY102" fmla="*/ 444087 h 663723"/>
                <a:gd name="connsiteX103" fmla="*/ 100427 w 281894"/>
                <a:gd name="connsiteY103" fmla="*/ 450797 h 663723"/>
                <a:gd name="connsiteX104" fmla="*/ 94184 w 281894"/>
                <a:gd name="connsiteY104" fmla="*/ 458123 h 663723"/>
                <a:gd name="connsiteX105" fmla="*/ 90307 w 281894"/>
                <a:gd name="connsiteY105" fmla="*/ 467460 h 663723"/>
                <a:gd name="connsiteX106" fmla="*/ 86699 w 281894"/>
                <a:gd name="connsiteY106" fmla="*/ 473968 h 663723"/>
                <a:gd name="connsiteX107" fmla="*/ 84701 w 281894"/>
                <a:gd name="connsiteY107" fmla="*/ 478089 h 663723"/>
                <a:gd name="connsiteX108" fmla="*/ 84701 w 281894"/>
                <a:gd name="connsiteY108" fmla="*/ 488081 h 663723"/>
                <a:gd name="connsiteX109" fmla="*/ 82566 w 281894"/>
                <a:gd name="connsiteY109" fmla="*/ 497991 h 663723"/>
                <a:gd name="connsiteX110" fmla="*/ 78098 w 281894"/>
                <a:gd name="connsiteY110" fmla="*/ 502681 h 663723"/>
                <a:gd name="connsiteX111" fmla="*/ 73340 w 281894"/>
                <a:gd name="connsiteY111" fmla="*/ 504474 h 663723"/>
                <a:gd name="connsiteX112" fmla="*/ 71581 w 281894"/>
                <a:gd name="connsiteY112" fmla="*/ 506956 h 663723"/>
                <a:gd name="connsiteX113" fmla="*/ 68582 w 281894"/>
                <a:gd name="connsiteY113" fmla="*/ 514294 h 663723"/>
                <a:gd name="connsiteX114" fmla="*/ 56275 w 281894"/>
                <a:gd name="connsiteY114" fmla="*/ 530200 h 663723"/>
                <a:gd name="connsiteX115" fmla="*/ 54208 w 281894"/>
                <a:gd name="connsiteY115" fmla="*/ 534872 h 663723"/>
                <a:gd name="connsiteX116" fmla="*/ 48586 w 281894"/>
                <a:gd name="connsiteY116" fmla="*/ 537983 h 663723"/>
                <a:gd name="connsiteX117" fmla="*/ 41885 w 281894"/>
                <a:gd name="connsiteY117" fmla="*/ 537119 h 663723"/>
                <a:gd name="connsiteX118" fmla="*/ 40378 w 281894"/>
                <a:gd name="connsiteY118" fmla="*/ 537868 h 663723"/>
                <a:gd name="connsiteX119" fmla="*/ 40413 w 281894"/>
                <a:gd name="connsiteY119" fmla="*/ 540957 h 663723"/>
                <a:gd name="connsiteX120" fmla="*/ 41559 w 281894"/>
                <a:gd name="connsiteY120" fmla="*/ 542194 h 663723"/>
                <a:gd name="connsiteX121" fmla="*/ 40871 w 281894"/>
                <a:gd name="connsiteY121" fmla="*/ 546451 h 663723"/>
                <a:gd name="connsiteX122" fmla="*/ 27117 w 281894"/>
                <a:gd name="connsiteY122" fmla="*/ 552010 h 663723"/>
                <a:gd name="connsiteX123" fmla="*/ 16484 w 281894"/>
                <a:gd name="connsiteY123" fmla="*/ 560059 h 663723"/>
                <a:gd name="connsiteX124" fmla="*/ 16197 w 281894"/>
                <a:gd name="connsiteY124" fmla="*/ 561706 h 663723"/>
                <a:gd name="connsiteX125" fmla="*/ 11563 w 281894"/>
                <a:gd name="connsiteY125" fmla="*/ 567175 h 663723"/>
                <a:gd name="connsiteX126" fmla="*/ 5196 w 281894"/>
                <a:gd name="connsiteY126" fmla="*/ 569229 h 663723"/>
                <a:gd name="connsiteX127" fmla="*/ 2149 w 281894"/>
                <a:gd name="connsiteY127" fmla="*/ 572888 h 663723"/>
                <a:gd name="connsiteX128" fmla="*/ 1511 w 281894"/>
                <a:gd name="connsiteY128" fmla="*/ 579503 h 663723"/>
                <a:gd name="connsiteX129" fmla="*/ 48 w 281894"/>
                <a:gd name="connsiteY129" fmla="*/ 597848 h 663723"/>
                <a:gd name="connsiteX130" fmla="*/ 390 w 281894"/>
                <a:gd name="connsiteY130" fmla="*/ 599465 h 663723"/>
                <a:gd name="connsiteX131" fmla="*/ 6826 w 281894"/>
                <a:gd name="connsiteY131" fmla="*/ 611079 h 663723"/>
                <a:gd name="connsiteX132" fmla="*/ 10160 w 281894"/>
                <a:gd name="connsiteY132" fmla="*/ 618883 h 663723"/>
                <a:gd name="connsiteX133" fmla="*/ 9111 w 281894"/>
                <a:gd name="connsiteY133" fmla="*/ 623595 h 663723"/>
                <a:gd name="connsiteX134" fmla="*/ 4815 w 281894"/>
                <a:gd name="connsiteY134" fmla="*/ 628738 h 663723"/>
                <a:gd name="connsiteX135" fmla="*/ 5885 w 281894"/>
                <a:gd name="connsiteY135" fmla="*/ 633338 h 663723"/>
                <a:gd name="connsiteX136" fmla="*/ 10498 w 281894"/>
                <a:gd name="connsiteY136" fmla="*/ 635268 h 663723"/>
                <a:gd name="connsiteX137" fmla="*/ 12081 w 281894"/>
                <a:gd name="connsiteY137" fmla="*/ 639136 h 663723"/>
                <a:gd name="connsiteX138" fmla="*/ 7815 w 281894"/>
                <a:gd name="connsiteY138" fmla="*/ 644365 h 663723"/>
                <a:gd name="connsiteX139" fmla="*/ 8598 w 281894"/>
                <a:gd name="connsiteY139" fmla="*/ 650750 h 663723"/>
                <a:gd name="connsiteX140" fmla="*/ 28705 w 281894"/>
                <a:gd name="connsiteY140" fmla="*/ 663164 h 663723"/>
                <a:gd name="connsiteX141" fmla="*/ 31987 w 281894"/>
                <a:gd name="connsiteY141" fmla="*/ 663604 h 663723"/>
                <a:gd name="connsiteX142" fmla="*/ 50841 w 281894"/>
                <a:gd name="connsiteY142" fmla="*/ 653150 h 663723"/>
                <a:gd name="connsiteX143" fmla="*/ 57409 w 281894"/>
                <a:gd name="connsiteY143" fmla="*/ 645410 h 663723"/>
                <a:gd name="connsiteX144" fmla="*/ 70623 w 281894"/>
                <a:gd name="connsiteY144" fmla="*/ 635242 h 663723"/>
                <a:gd name="connsiteX145" fmla="*/ 71920 w 281894"/>
                <a:gd name="connsiteY145" fmla="*/ 635230 h 663723"/>
                <a:gd name="connsiteX146" fmla="*/ 76648 w 281894"/>
                <a:gd name="connsiteY146" fmla="*/ 639881 h 663723"/>
                <a:gd name="connsiteX147" fmla="*/ 77829 w 281894"/>
                <a:gd name="connsiteY147" fmla="*/ 646783 h 663723"/>
                <a:gd name="connsiteX148" fmla="*/ 80983 w 281894"/>
                <a:gd name="connsiteY148" fmla="*/ 643882 h 663723"/>
                <a:gd name="connsiteX149" fmla="*/ 84367 w 281894"/>
                <a:gd name="connsiteY149" fmla="*/ 639385 h 663723"/>
                <a:gd name="connsiteX150" fmla="*/ 84367 w 281894"/>
                <a:gd name="connsiteY150" fmla="*/ 631528 h 663723"/>
                <a:gd name="connsiteX151" fmla="*/ 82493 w 281894"/>
                <a:gd name="connsiteY151" fmla="*/ 626282 h 663723"/>
                <a:gd name="connsiteX152" fmla="*/ 84735 w 281894"/>
                <a:gd name="connsiteY152" fmla="*/ 625157 h 663723"/>
                <a:gd name="connsiteX153" fmla="*/ 84081 w 281894"/>
                <a:gd name="connsiteY153" fmla="*/ 622619 h 663723"/>
                <a:gd name="connsiteX154" fmla="*/ 83790 w 281894"/>
                <a:gd name="connsiteY154" fmla="*/ 620659 h 663723"/>
                <a:gd name="connsiteX155" fmla="*/ 84924 w 281894"/>
                <a:gd name="connsiteY155" fmla="*/ 619821 h 663723"/>
                <a:gd name="connsiteX156" fmla="*/ 87448 w 281894"/>
                <a:gd name="connsiteY156" fmla="*/ 619538 h 663723"/>
                <a:gd name="connsiteX157" fmla="*/ 90255 w 281894"/>
                <a:gd name="connsiteY157" fmla="*/ 617857 h 663723"/>
                <a:gd name="connsiteX158" fmla="*/ 89977 w 281894"/>
                <a:gd name="connsiteY158" fmla="*/ 615049 h 663723"/>
                <a:gd name="connsiteX159" fmla="*/ 91946 w 281894"/>
                <a:gd name="connsiteY159" fmla="*/ 610000 h 663723"/>
                <a:gd name="connsiteX160" fmla="*/ 89699 w 281894"/>
                <a:gd name="connsiteY160" fmla="*/ 607467 h 663723"/>
                <a:gd name="connsiteX161" fmla="*/ 88309 w 281894"/>
                <a:gd name="connsiteY161" fmla="*/ 600714 h 663723"/>
                <a:gd name="connsiteX162" fmla="*/ 86336 w 281894"/>
                <a:gd name="connsiteY162" fmla="*/ 595665 h 663723"/>
                <a:gd name="connsiteX163" fmla="*/ 86336 w 281894"/>
                <a:gd name="connsiteY163" fmla="*/ 593410 h 663723"/>
                <a:gd name="connsiteX164" fmla="*/ 92789 w 281894"/>
                <a:gd name="connsiteY164" fmla="*/ 590894 h 663723"/>
                <a:gd name="connsiteX165" fmla="*/ 92789 w 281894"/>
                <a:gd name="connsiteY165" fmla="*/ 586679 h 663723"/>
                <a:gd name="connsiteX166" fmla="*/ 94196 w 281894"/>
                <a:gd name="connsiteY166" fmla="*/ 583312 h 663723"/>
                <a:gd name="connsiteX167" fmla="*/ 88009 w 281894"/>
                <a:gd name="connsiteY167" fmla="*/ 577415 h 663723"/>
                <a:gd name="connsiteX168" fmla="*/ 84928 w 281894"/>
                <a:gd name="connsiteY168" fmla="*/ 575451 h 663723"/>
                <a:gd name="connsiteX169" fmla="*/ 84928 w 281894"/>
                <a:gd name="connsiteY169" fmla="*/ 570663 h 663723"/>
                <a:gd name="connsiteX170" fmla="*/ 85758 w 281894"/>
                <a:gd name="connsiteY170" fmla="*/ 564775 h 663723"/>
                <a:gd name="connsiteX171" fmla="*/ 84928 w 281894"/>
                <a:gd name="connsiteY171" fmla="*/ 559725 h 663723"/>
                <a:gd name="connsiteX172" fmla="*/ 83794 w 281894"/>
                <a:gd name="connsiteY172" fmla="*/ 556067 h 663723"/>
                <a:gd name="connsiteX173" fmla="*/ 84928 w 281894"/>
                <a:gd name="connsiteY173" fmla="*/ 550726 h 663723"/>
                <a:gd name="connsiteX174" fmla="*/ 82964 w 281894"/>
                <a:gd name="connsiteY174" fmla="*/ 537247 h 663723"/>
                <a:gd name="connsiteX175" fmla="*/ 83794 w 281894"/>
                <a:gd name="connsiteY175" fmla="*/ 530234 h 663723"/>
                <a:gd name="connsiteX176" fmla="*/ 87179 w 281894"/>
                <a:gd name="connsiteY176" fmla="*/ 524607 h 663723"/>
                <a:gd name="connsiteX177" fmla="*/ 89130 w 281894"/>
                <a:gd name="connsiteY177" fmla="*/ 523768 h 663723"/>
                <a:gd name="connsiteX178" fmla="*/ 98403 w 281894"/>
                <a:gd name="connsiteY178" fmla="*/ 524607 h 663723"/>
                <a:gd name="connsiteX179" fmla="*/ 100367 w 281894"/>
                <a:gd name="connsiteY179" fmla="*/ 521248 h 663723"/>
                <a:gd name="connsiteX180" fmla="*/ 100653 w 281894"/>
                <a:gd name="connsiteY180" fmla="*/ 515912 h 663723"/>
                <a:gd name="connsiteX181" fmla="*/ 99246 w 281894"/>
                <a:gd name="connsiteY181" fmla="*/ 513661 h 663723"/>
                <a:gd name="connsiteX182" fmla="*/ 99806 w 281894"/>
                <a:gd name="connsiteY182" fmla="*/ 511123 h 663723"/>
                <a:gd name="connsiteX183" fmla="*/ 104299 w 281894"/>
                <a:gd name="connsiteY183" fmla="*/ 499048 h 663723"/>
                <a:gd name="connsiteX184" fmla="*/ 104578 w 281894"/>
                <a:gd name="connsiteY184" fmla="*/ 491179 h 663723"/>
                <a:gd name="connsiteX185" fmla="*/ 106837 w 281894"/>
                <a:gd name="connsiteY185" fmla="*/ 483874 h 663723"/>
                <a:gd name="connsiteX186" fmla="*/ 107667 w 281894"/>
                <a:gd name="connsiteY186" fmla="*/ 480515 h 663723"/>
                <a:gd name="connsiteX187" fmla="*/ 107115 w 281894"/>
                <a:gd name="connsiteY187" fmla="*/ 476852 h 663723"/>
                <a:gd name="connsiteX188" fmla="*/ 105703 w 281894"/>
                <a:gd name="connsiteY188" fmla="*/ 475731 h 663723"/>
                <a:gd name="connsiteX189" fmla="*/ 105425 w 281894"/>
                <a:gd name="connsiteY189" fmla="*/ 472928 h 663723"/>
                <a:gd name="connsiteX190" fmla="*/ 111321 w 281894"/>
                <a:gd name="connsiteY190" fmla="*/ 469552 h 663723"/>
                <a:gd name="connsiteX191" fmla="*/ 113863 w 281894"/>
                <a:gd name="connsiteY191" fmla="*/ 469552 h 663723"/>
                <a:gd name="connsiteX192" fmla="*/ 116666 w 281894"/>
                <a:gd name="connsiteY192" fmla="*/ 467036 h 663723"/>
                <a:gd name="connsiteX193" fmla="*/ 117787 w 281894"/>
                <a:gd name="connsiteY193" fmla="*/ 462825 h 663723"/>
                <a:gd name="connsiteX194" fmla="*/ 124244 w 281894"/>
                <a:gd name="connsiteY194" fmla="*/ 452701 h 663723"/>
                <a:gd name="connsiteX195" fmla="*/ 126208 w 281894"/>
                <a:gd name="connsiteY195" fmla="*/ 449351 h 663723"/>
                <a:gd name="connsiteX196" fmla="*/ 124244 w 281894"/>
                <a:gd name="connsiteY196" fmla="*/ 444276 h 663723"/>
                <a:gd name="connsiteX197" fmla="*/ 122284 w 281894"/>
                <a:gd name="connsiteY197" fmla="*/ 442598 h 663723"/>
                <a:gd name="connsiteX198" fmla="*/ 123114 w 281894"/>
                <a:gd name="connsiteY198" fmla="*/ 437249 h 663723"/>
                <a:gd name="connsiteX199" fmla="*/ 125369 w 281894"/>
                <a:gd name="connsiteY199" fmla="*/ 433873 h 663723"/>
                <a:gd name="connsiteX200" fmla="*/ 126204 w 281894"/>
                <a:gd name="connsiteY200" fmla="*/ 431361 h 663723"/>
                <a:gd name="connsiteX201" fmla="*/ 127056 w 281894"/>
                <a:gd name="connsiteY201" fmla="*/ 429667 h 663723"/>
                <a:gd name="connsiteX202" fmla="*/ 129580 w 281894"/>
                <a:gd name="connsiteY202" fmla="*/ 427985 h 663723"/>
                <a:gd name="connsiteX203" fmla="*/ 131270 w 281894"/>
                <a:gd name="connsiteY203" fmla="*/ 424339 h 663723"/>
                <a:gd name="connsiteX204" fmla="*/ 133795 w 281894"/>
                <a:gd name="connsiteY204" fmla="*/ 422358 h 663723"/>
                <a:gd name="connsiteX205" fmla="*/ 137449 w 281894"/>
                <a:gd name="connsiteY205" fmla="*/ 424339 h 663723"/>
                <a:gd name="connsiteX206" fmla="*/ 140248 w 281894"/>
                <a:gd name="connsiteY206" fmla="*/ 424609 h 663723"/>
                <a:gd name="connsiteX207" fmla="*/ 142216 w 281894"/>
                <a:gd name="connsiteY207" fmla="*/ 422358 h 663723"/>
                <a:gd name="connsiteX208" fmla="*/ 141087 w 281894"/>
                <a:gd name="connsiteY208" fmla="*/ 419273 h 663723"/>
                <a:gd name="connsiteX209" fmla="*/ 142503 w 281894"/>
                <a:gd name="connsiteY209" fmla="*/ 418434 h 663723"/>
                <a:gd name="connsiteX210" fmla="*/ 143329 w 281894"/>
                <a:gd name="connsiteY210" fmla="*/ 415627 h 663723"/>
                <a:gd name="connsiteX211" fmla="*/ 141373 w 281894"/>
                <a:gd name="connsiteY211" fmla="*/ 411125 h 663723"/>
                <a:gd name="connsiteX212" fmla="*/ 143329 w 281894"/>
                <a:gd name="connsiteY212" fmla="*/ 410004 h 663723"/>
                <a:gd name="connsiteX213" fmla="*/ 146286 w 281894"/>
                <a:gd name="connsiteY213" fmla="*/ 410420 h 663723"/>
                <a:gd name="connsiteX214" fmla="*/ 149238 w 281894"/>
                <a:gd name="connsiteY214" fmla="*/ 409033 h 663723"/>
                <a:gd name="connsiteX215" fmla="*/ 154437 w 281894"/>
                <a:gd name="connsiteY215" fmla="*/ 410158 h 663723"/>
                <a:gd name="connsiteX216" fmla="*/ 156821 w 281894"/>
                <a:gd name="connsiteY216" fmla="*/ 412123 h 663723"/>
                <a:gd name="connsiteX217" fmla="*/ 160334 w 281894"/>
                <a:gd name="connsiteY217" fmla="*/ 412255 h 663723"/>
                <a:gd name="connsiteX218" fmla="*/ 162302 w 281894"/>
                <a:gd name="connsiteY218" fmla="*/ 413800 h 663723"/>
                <a:gd name="connsiteX219" fmla="*/ 163582 w 281894"/>
                <a:gd name="connsiteY219" fmla="*/ 413376 h 663723"/>
                <a:gd name="connsiteX220" fmla="*/ 164977 w 281894"/>
                <a:gd name="connsiteY220" fmla="*/ 414215 h 663723"/>
                <a:gd name="connsiteX221" fmla="*/ 164977 w 281894"/>
                <a:gd name="connsiteY221" fmla="*/ 410835 h 663723"/>
                <a:gd name="connsiteX222" fmla="*/ 163582 w 281894"/>
                <a:gd name="connsiteY222" fmla="*/ 408036 h 663723"/>
                <a:gd name="connsiteX223" fmla="*/ 163710 w 281894"/>
                <a:gd name="connsiteY223" fmla="*/ 404527 h 663723"/>
                <a:gd name="connsiteX224" fmla="*/ 166239 w 281894"/>
                <a:gd name="connsiteY224" fmla="*/ 402559 h 663723"/>
                <a:gd name="connsiteX225" fmla="*/ 165255 w 281894"/>
                <a:gd name="connsiteY225" fmla="*/ 399606 h 663723"/>
                <a:gd name="connsiteX226" fmla="*/ 163162 w 281894"/>
                <a:gd name="connsiteY226" fmla="*/ 398220 h 663723"/>
                <a:gd name="connsiteX227" fmla="*/ 163162 w 281894"/>
                <a:gd name="connsiteY227" fmla="*/ 395969 h 663723"/>
                <a:gd name="connsiteX228" fmla="*/ 166243 w 281894"/>
                <a:gd name="connsiteY228" fmla="*/ 396940 h 663723"/>
                <a:gd name="connsiteX229" fmla="*/ 170604 w 281894"/>
                <a:gd name="connsiteY229" fmla="*/ 395687 h 663723"/>
                <a:gd name="connsiteX230" fmla="*/ 171019 w 281894"/>
                <a:gd name="connsiteY230" fmla="*/ 394694 h 663723"/>
                <a:gd name="connsiteX231" fmla="*/ 172286 w 281894"/>
                <a:gd name="connsiteY231" fmla="*/ 395396 h 663723"/>
                <a:gd name="connsiteX232" fmla="*/ 173133 w 281894"/>
                <a:gd name="connsiteY232" fmla="*/ 394694 h 663723"/>
                <a:gd name="connsiteX233" fmla="*/ 172435 w 281894"/>
                <a:gd name="connsiteY233" fmla="*/ 392593 h 663723"/>
                <a:gd name="connsiteX234" fmla="*/ 172979 w 281894"/>
                <a:gd name="connsiteY234" fmla="*/ 390342 h 663723"/>
                <a:gd name="connsiteX235" fmla="*/ 174956 w 281894"/>
                <a:gd name="connsiteY235" fmla="*/ 388665 h 663723"/>
                <a:gd name="connsiteX236" fmla="*/ 177330 w 281894"/>
                <a:gd name="connsiteY236" fmla="*/ 388930 h 663723"/>
                <a:gd name="connsiteX237" fmla="*/ 179316 w 281894"/>
                <a:gd name="connsiteY237" fmla="*/ 391754 h 663723"/>
                <a:gd name="connsiteX238" fmla="*/ 185071 w 281894"/>
                <a:gd name="connsiteY238" fmla="*/ 396388 h 663723"/>
                <a:gd name="connsiteX239" fmla="*/ 186338 w 281894"/>
                <a:gd name="connsiteY239" fmla="*/ 399474 h 663723"/>
                <a:gd name="connsiteX240" fmla="*/ 188717 w 281894"/>
                <a:gd name="connsiteY240" fmla="*/ 402854 h 663723"/>
                <a:gd name="connsiteX241" fmla="*/ 192658 w 281894"/>
                <a:gd name="connsiteY241" fmla="*/ 404531 h 663723"/>
                <a:gd name="connsiteX242" fmla="*/ 199115 w 281894"/>
                <a:gd name="connsiteY242" fmla="*/ 404955 h 663723"/>
                <a:gd name="connsiteX243" fmla="*/ 205153 w 281894"/>
                <a:gd name="connsiteY243" fmla="*/ 399332 h 663723"/>
                <a:gd name="connsiteX244" fmla="*/ 207960 w 281894"/>
                <a:gd name="connsiteY244" fmla="*/ 399769 h 663723"/>
                <a:gd name="connsiteX245" fmla="*/ 212453 w 281894"/>
                <a:gd name="connsiteY245" fmla="*/ 402991 h 663723"/>
                <a:gd name="connsiteX246" fmla="*/ 216531 w 281894"/>
                <a:gd name="connsiteY246" fmla="*/ 403693 h 663723"/>
                <a:gd name="connsiteX247" fmla="*/ 217374 w 281894"/>
                <a:gd name="connsiteY247" fmla="*/ 400317 h 663723"/>
                <a:gd name="connsiteX248" fmla="*/ 219762 w 281894"/>
                <a:gd name="connsiteY248" fmla="*/ 399195 h 663723"/>
                <a:gd name="connsiteX249" fmla="*/ 220887 w 281894"/>
                <a:gd name="connsiteY249" fmla="*/ 397651 h 663723"/>
                <a:gd name="connsiteX250" fmla="*/ 223557 w 281894"/>
                <a:gd name="connsiteY250" fmla="*/ 397360 h 663723"/>
                <a:gd name="connsiteX251" fmla="*/ 226232 w 281894"/>
                <a:gd name="connsiteY251" fmla="*/ 396243 h 663723"/>
                <a:gd name="connsiteX252" fmla="*/ 227058 w 281894"/>
                <a:gd name="connsiteY252" fmla="*/ 394429 h 663723"/>
                <a:gd name="connsiteX253" fmla="*/ 224965 w 281894"/>
                <a:gd name="connsiteY253" fmla="*/ 387257 h 663723"/>
                <a:gd name="connsiteX254" fmla="*/ 225804 w 281894"/>
                <a:gd name="connsiteY254" fmla="*/ 379537 h 663723"/>
                <a:gd name="connsiteX255" fmla="*/ 226506 w 281894"/>
                <a:gd name="connsiteY255" fmla="*/ 377706 h 663723"/>
                <a:gd name="connsiteX256" fmla="*/ 225376 w 281894"/>
                <a:gd name="connsiteY256" fmla="*/ 375609 h 663723"/>
                <a:gd name="connsiteX257" fmla="*/ 226506 w 281894"/>
                <a:gd name="connsiteY257" fmla="*/ 375040 h 663723"/>
                <a:gd name="connsiteX258" fmla="*/ 228744 w 281894"/>
                <a:gd name="connsiteY258" fmla="*/ 371531 h 663723"/>
                <a:gd name="connsiteX259" fmla="*/ 228889 w 281894"/>
                <a:gd name="connsiteY259" fmla="*/ 370115 h 663723"/>
                <a:gd name="connsiteX260" fmla="*/ 232124 w 281894"/>
                <a:gd name="connsiteY260" fmla="*/ 368728 h 663723"/>
                <a:gd name="connsiteX261" fmla="*/ 235620 w 281894"/>
                <a:gd name="connsiteY261" fmla="*/ 369434 h 663723"/>
                <a:gd name="connsiteX262" fmla="*/ 237747 w 281894"/>
                <a:gd name="connsiteY262" fmla="*/ 368574 h 663723"/>
                <a:gd name="connsiteX263" fmla="*/ 237747 w 281894"/>
                <a:gd name="connsiteY263" fmla="*/ 367466 h 663723"/>
                <a:gd name="connsiteX264" fmla="*/ 239831 w 281894"/>
                <a:gd name="connsiteY264" fmla="*/ 364929 h 663723"/>
                <a:gd name="connsiteX265" fmla="*/ 245877 w 281894"/>
                <a:gd name="connsiteY265" fmla="*/ 365066 h 663723"/>
                <a:gd name="connsiteX266" fmla="*/ 248676 w 281894"/>
                <a:gd name="connsiteY266" fmla="*/ 366610 h 663723"/>
                <a:gd name="connsiteX267" fmla="*/ 253746 w 281894"/>
                <a:gd name="connsiteY267" fmla="*/ 373076 h 663723"/>
                <a:gd name="connsiteX268" fmla="*/ 257114 w 281894"/>
                <a:gd name="connsiteY268" fmla="*/ 374193 h 663723"/>
                <a:gd name="connsiteX269" fmla="*/ 261616 w 281894"/>
                <a:gd name="connsiteY269" fmla="*/ 374484 h 663723"/>
                <a:gd name="connsiteX270" fmla="*/ 262595 w 281894"/>
                <a:gd name="connsiteY270" fmla="*/ 376726 h 663723"/>
                <a:gd name="connsiteX271" fmla="*/ 265124 w 281894"/>
                <a:gd name="connsiteY271" fmla="*/ 379816 h 663723"/>
                <a:gd name="connsiteX272" fmla="*/ 264718 w 281894"/>
                <a:gd name="connsiteY272" fmla="*/ 382618 h 663723"/>
                <a:gd name="connsiteX273" fmla="*/ 262317 w 281894"/>
                <a:gd name="connsiteY273" fmla="*/ 386422 h 663723"/>
                <a:gd name="connsiteX274" fmla="*/ 262869 w 281894"/>
                <a:gd name="connsiteY274" fmla="*/ 392593 h 663723"/>
                <a:gd name="connsiteX275" fmla="*/ 264564 w 281894"/>
                <a:gd name="connsiteY275" fmla="*/ 392174 h 663723"/>
                <a:gd name="connsiteX276" fmla="*/ 264718 w 281894"/>
                <a:gd name="connsiteY276" fmla="*/ 387257 h 663723"/>
                <a:gd name="connsiteX277" fmla="*/ 268214 w 281894"/>
                <a:gd name="connsiteY277" fmla="*/ 383885 h 663723"/>
                <a:gd name="connsiteX278" fmla="*/ 271440 w 281894"/>
                <a:gd name="connsiteY278" fmla="*/ 383461 h 663723"/>
                <a:gd name="connsiteX279" fmla="*/ 273683 w 281894"/>
                <a:gd name="connsiteY279" fmla="*/ 380243 h 663723"/>
                <a:gd name="connsiteX280" fmla="*/ 273404 w 281894"/>
                <a:gd name="connsiteY280" fmla="*/ 376585 h 663723"/>
                <a:gd name="connsiteX281" fmla="*/ 275792 w 281894"/>
                <a:gd name="connsiteY281" fmla="*/ 375742 h 663723"/>
                <a:gd name="connsiteX282" fmla="*/ 278890 w 281894"/>
                <a:gd name="connsiteY282" fmla="*/ 377419 h 663723"/>
                <a:gd name="connsiteX283" fmla="*/ 280709 w 281894"/>
                <a:gd name="connsiteY283" fmla="*/ 374903 h 663723"/>
                <a:gd name="connsiteX284" fmla="*/ 280606 w 281894"/>
                <a:gd name="connsiteY284" fmla="*/ 371985 h 663723"/>
                <a:gd name="connsiteX285" fmla="*/ 270683 w 281894"/>
                <a:gd name="connsiteY285" fmla="*/ 371681 h 663723"/>
                <a:gd name="connsiteX286" fmla="*/ 266275 w 281894"/>
                <a:gd name="connsiteY286" fmla="*/ 369871 h 663723"/>
                <a:gd name="connsiteX287" fmla="*/ 264812 w 281894"/>
                <a:gd name="connsiteY287" fmla="*/ 366931 h 663723"/>
                <a:gd name="connsiteX288" fmla="*/ 266797 w 281894"/>
                <a:gd name="connsiteY288" fmla="*/ 365023 h 663723"/>
                <a:gd name="connsiteX289" fmla="*/ 65206 w 281894"/>
                <a:gd name="connsiteY289" fmla="*/ 540260 h 663723"/>
                <a:gd name="connsiteX290" fmla="*/ 65385 w 281894"/>
                <a:gd name="connsiteY290" fmla="*/ 539532 h 663723"/>
                <a:gd name="connsiteX291" fmla="*/ 66288 w 281894"/>
                <a:gd name="connsiteY291" fmla="*/ 540067 h 663723"/>
                <a:gd name="connsiteX292" fmla="*/ 65206 w 281894"/>
                <a:gd name="connsiteY292" fmla="*/ 540260 h 663723"/>
                <a:gd name="connsiteX293" fmla="*/ 175276 w 281894"/>
                <a:gd name="connsiteY293" fmla="*/ 371604 h 663723"/>
                <a:gd name="connsiteX294" fmla="*/ 172564 w 281894"/>
                <a:gd name="connsiteY294" fmla="*/ 372691 h 663723"/>
                <a:gd name="connsiteX295" fmla="*/ 171027 w 281894"/>
                <a:gd name="connsiteY295" fmla="*/ 372404 h 663723"/>
                <a:gd name="connsiteX296" fmla="*/ 169851 w 281894"/>
                <a:gd name="connsiteY296" fmla="*/ 369764 h 663723"/>
                <a:gd name="connsiteX297" fmla="*/ 172272 w 281894"/>
                <a:gd name="connsiteY297" fmla="*/ 368510 h 663723"/>
                <a:gd name="connsiteX298" fmla="*/ 175276 w 281894"/>
                <a:gd name="connsiteY298" fmla="*/ 371604 h 663723"/>
                <a:gd name="connsiteX299" fmla="*/ 192765 w 281894"/>
                <a:gd name="connsiteY299" fmla="*/ 360945 h 663723"/>
                <a:gd name="connsiteX300" fmla="*/ 192371 w 281894"/>
                <a:gd name="connsiteY300" fmla="*/ 361137 h 663723"/>
                <a:gd name="connsiteX301" fmla="*/ 190467 w 281894"/>
                <a:gd name="connsiteY301" fmla="*/ 363401 h 663723"/>
                <a:gd name="connsiteX302" fmla="*/ 190232 w 281894"/>
                <a:gd name="connsiteY302" fmla="*/ 362160 h 663723"/>
                <a:gd name="connsiteX303" fmla="*/ 192371 w 281894"/>
                <a:gd name="connsiteY303" fmla="*/ 361133 h 663723"/>
                <a:gd name="connsiteX304" fmla="*/ 192556 w 281894"/>
                <a:gd name="connsiteY304" fmla="*/ 360538 h 663723"/>
                <a:gd name="connsiteX305" fmla="*/ 192979 w 281894"/>
                <a:gd name="connsiteY305" fmla="*/ 359866 h 663723"/>
                <a:gd name="connsiteX306" fmla="*/ 192765 w 281894"/>
                <a:gd name="connsiteY306" fmla="*/ 360945 h 663723"/>
                <a:gd name="connsiteX307" fmla="*/ 216758 w 281894"/>
                <a:gd name="connsiteY307" fmla="*/ 352917 h 663723"/>
                <a:gd name="connsiteX308" fmla="*/ 216407 w 281894"/>
                <a:gd name="connsiteY308" fmla="*/ 353542 h 663723"/>
                <a:gd name="connsiteX309" fmla="*/ 215932 w 281894"/>
                <a:gd name="connsiteY309" fmla="*/ 354573 h 663723"/>
                <a:gd name="connsiteX310" fmla="*/ 215757 w 281894"/>
                <a:gd name="connsiteY310" fmla="*/ 361253 h 663723"/>
                <a:gd name="connsiteX311" fmla="*/ 215097 w 281894"/>
                <a:gd name="connsiteY311" fmla="*/ 362434 h 663723"/>
                <a:gd name="connsiteX312" fmla="*/ 214242 w 281894"/>
                <a:gd name="connsiteY312" fmla="*/ 361266 h 663723"/>
                <a:gd name="connsiteX313" fmla="*/ 215936 w 281894"/>
                <a:gd name="connsiteY313" fmla="*/ 354577 h 663723"/>
                <a:gd name="connsiteX314" fmla="*/ 215979 w 281894"/>
                <a:gd name="connsiteY314" fmla="*/ 353093 h 663723"/>
                <a:gd name="connsiteX315" fmla="*/ 216758 w 281894"/>
                <a:gd name="connsiteY315" fmla="*/ 352917 h 663723"/>
                <a:gd name="connsiteX316" fmla="*/ 217194 w 281894"/>
                <a:gd name="connsiteY316" fmla="*/ 352134 h 663723"/>
                <a:gd name="connsiteX317" fmla="*/ 216758 w 281894"/>
                <a:gd name="connsiteY317" fmla="*/ 352917 h 663723"/>
                <a:gd name="connsiteX318" fmla="*/ 121048 w 281894"/>
                <a:gd name="connsiteY318" fmla="*/ 1164 h 663723"/>
                <a:gd name="connsiteX319" fmla="*/ 120846 w 281894"/>
                <a:gd name="connsiteY319" fmla="*/ 800 h 663723"/>
                <a:gd name="connsiteX320" fmla="*/ 119909 w 281894"/>
                <a:gd name="connsiteY320" fmla="*/ 0 h 663723"/>
                <a:gd name="connsiteX321" fmla="*/ 120440 w 281894"/>
                <a:gd name="connsiteY321" fmla="*/ 1194 h 663723"/>
                <a:gd name="connsiteX322" fmla="*/ 121048 w 281894"/>
                <a:gd name="connsiteY322" fmla="*/ 1164 h 663723"/>
                <a:gd name="connsiteX323" fmla="*/ 124933 w 281894"/>
                <a:gd name="connsiteY323" fmla="*/ 1947 h 663723"/>
                <a:gd name="connsiteX324" fmla="*/ 123679 w 281894"/>
                <a:gd name="connsiteY324" fmla="*/ 1010 h 663723"/>
                <a:gd name="connsiteX325" fmla="*/ 121048 w 281894"/>
                <a:gd name="connsiteY325" fmla="*/ 1164 h 663723"/>
                <a:gd name="connsiteX326" fmla="*/ 122648 w 281894"/>
                <a:gd name="connsiteY326" fmla="*/ 3333 h 663723"/>
                <a:gd name="connsiteX327" fmla="*/ 124933 w 281894"/>
                <a:gd name="connsiteY327" fmla="*/ 1947 h 663723"/>
                <a:gd name="connsiteX328" fmla="*/ 186261 w 281894"/>
                <a:gd name="connsiteY328" fmla="*/ 81979 h 663723"/>
                <a:gd name="connsiteX329" fmla="*/ 187266 w 281894"/>
                <a:gd name="connsiteY329" fmla="*/ 84837 h 663723"/>
                <a:gd name="connsiteX330" fmla="*/ 188503 w 281894"/>
                <a:gd name="connsiteY330" fmla="*/ 83780 h 663723"/>
                <a:gd name="connsiteX331" fmla="*/ 187459 w 281894"/>
                <a:gd name="connsiteY331" fmla="*/ 80982 h 663723"/>
                <a:gd name="connsiteX332" fmla="*/ 186261 w 281894"/>
                <a:gd name="connsiteY332" fmla="*/ 81979 h 663723"/>
                <a:gd name="connsiteX333" fmla="*/ 155794 w 281894"/>
                <a:gd name="connsiteY333" fmla="*/ 367462 h 663723"/>
                <a:gd name="connsiteX334" fmla="*/ 156329 w 281894"/>
                <a:gd name="connsiteY334" fmla="*/ 368724 h 663723"/>
                <a:gd name="connsiteX335" fmla="*/ 157202 w 281894"/>
                <a:gd name="connsiteY335" fmla="*/ 367693 h 663723"/>
                <a:gd name="connsiteX336" fmla="*/ 155794 w 281894"/>
                <a:gd name="connsiteY336" fmla="*/ 367462 h 663723"/>
                <a:gd name="connsiteX337" fmla="*/ 44200 w 281894"/>
                <a:gd name="connsiteY337" fmla="*/ 75800 h 663723"/>
                <a:gd name="connsiteX338" fmla="*/ 49163 w 281894"/>
                <a:gd name="connsiteY338" fmla="*/ 88093 h 663723"/>
                <a:gd name="connsiteX339" fmla="*/ 55612 w 281894"/>
                <a:gd name="connsiteY339" fmla="*/ 97892 h 663723"/>
                <a:gd name="connsiteX340" fmla="*/ 68800 w 281894"/>
                <a:gd name="connsiteY340" fmla="*/ 110178 h 663723"/>
                <a:gd name="connsiteX341" fmla="*/ 68800 w 281894"/>
                <a:gd name="connsiteY341" fmla="*/ 109951 h 663723"/>
                <a:gd name="connsiteX342" fmla="*/ 69442 w 281894"/>
                <a:gd name="connsiteY342" fmla="*/ 110032 h 663723"/>
                <a:gd name="connsiteX343" fmla="*/ 75467 w 281894"/>
                <a:gd name="connsiteY343" fmla="*/ 102629 h 663723"/>
                <a:gd name="connsiteX344" fmla="*/ 77311 w 281894"/>
                <a:gd name="connsiteY344" fmla="*/ 94790 h 663723"/>
                <a:gd name="connsiteX345" fmla="*/ 78895 w 281894"/>
                <a:gd name="connsiteY345" fmla="*/ 92231 h 663723"/>
                <a:gd name="connsiteX346" fmla="*/ 81483 w 281894"/>
                <a:gd name="connsiteY346" fmla="*/ 93361 h 663723"/>
                <a:gd name="connsiteX347" fmla="*/ 89896 w 281894"/>
                <a:gd name="connsiteY347" fmla="*/ 96202 h 663723"/>
                <a:gd name="connsiteX348" fmla="*/ 91261 w 281894"/>
                <a:gd name="connsiteY348" fmla="*/ 97020 h 663723"/>
                <a:gd name="connsiteX349" fmla="*/ 91334 w 281894"/>
                <a:gd name="connsiteY349" fmla="*/ 98436 h 663723"/>
                <a:gd name="connsiteX350" fmla="*/ 81107 w 281894"/>
                <a:gd name="connsiteY350" fmla="*/ 106806 h 663723"/>
                <a:gd name="connsiteX351" fmla="*/ 69438 w 281894"/>
                <a:gd name="connsiteY351" fmla="*/ 110032 h 663723"/>
                <a:gd name="connsiteX352" fmla="*/ 69138 w 281894"/>
                <a:gd name="connsiteY352" fmla="*/ 110387 h 663723"/>
                <a:gd name="connsiteX353" fmla="*/ 68796 w 281894"/>
                <a:gd name="connsiteY353" fmla="*/ 110182 h 663723"/>
                <a:gd name="connsiteX354" fmla="*/ 68843 w 281894"/>
                <a:gd name="connsiteY354" fmla="*/ 119562 h 663723"/>
                <a:gd name="connsiteX355" fmla="*/ 72638 w 281894"/>
                <a:gd name="connsiteY355" fmla="*/ 124119 h 663723"/>
                <a:gd name="connsiteX356" fmla="*/ 78959 w 281894"/>
                <a:gd name="connsiteY356" fmla="*/ 127585 h 663723"/>
                <a:gd name="connsiteX357" fmla="*/ 79421 w 281894"/>
                <a:gd name="connsiteY357" fmla="*/ 127461 h 663723"/>
                <a:gd name="connsiteX358" fmla="*/ 79836 w 281894"/>
                <a:gd name="connsiteY358" fmla="*/ 127859 h 663723"/>
                <a:gd name="connsiteX359" fmla="*/ 83897 w 281894"/>
                <a:gd name="connsiteY359" fmla="*/ 128013 h 663723"/>
                <a:gd name="connsiteX360" fmla="*/ 84962 w 281894"/>
                <a:gd name="connsiteY360" fmla="*/ 129707 h 663723"/>
                <a:gd name="connsiteX361" fmla="*/ 83383 w 281894"/>
                <a:gd name="connsiteY361" fmla="*/ 129840 h 663723"/>
                <a:gd name="connsiteX362" fmla="*/ 79836 w 281894"/>
                <a:gd name="connsiteY362" fmla="*/ 127863 h 663723"/>
                <a:gd name="connsiteX363" fmla="*/ 79091 w 281894"/>
                <a:gd name="connsiteY363" fmla="*/ 127842 h 663723"/>
                <a:gd name="connsiteX364" fmla="*/ 78959 w 281894"/>
                <a:gd name="connsiteY364" fmla="*/ 127589 h 663723"/>
                <a:gd name="connsiteX365" fmla="*/ 73567 w 281894"/>
                <a:gd name="connsiteY365" fmla="*/ 130439 h 663723"/>
                <a:gd name="connsiteX366" fmla="*/ 73589 w 281894"/>
                <a:gd name="connsiteY366" fmla="*/ 138501 h 663723"/>
                <a:gd name="connsiteX367" fmla="*/ 93473 w 281894"/>
                <a:gd name="connsiteY367" fmla="*/ 155737 h 663723"/>
                <a:gd name="connsiteX368" fmla="*/ 93567 w 281894"/>
                <a:gd name="connsiteY368" fmla="*/ 155335 h 663723"/>
                <a:gd name="connsiteX369" fmla="*/ 93837 w 281894"/>
                <a:gd name="connsiteY369" fmla="*/ 154522 h 663723"/>
                <a:gd name="connsiteX370" fmla="*/ 93602 w 281894"/>
                <a:gd name="connsiteY370" fmla="*/ 155793 h 663723"/>
                <a:gd name="connsiteX371" fmla="*/ 93473 w 281894"/>
                <a:gd name="connsiteY371" fmla="*/ 155733 h 663723"/>
                <a:gd name="connsiteX372" fmla="*/ 93109 w 281894"/>
                <a:gd name="connsiteY372" fmla="*/ 158634 h 663723"/>
                <a:gd name="connsiteX373" fmla="*/ 100491 w 281894"/>
                <a:gd name="connsiteY373" fmla="*/ 169738 h 663723"/>
                <a:gd name="connsiteX374" fmla="*/ 106632 w 281894"/>
                <a:gd name="connsiteY374" fmla="*/ 168664 h 663723"/>
                <a:gd name="connsiteX375" fmla="*/ 108082 w 281894"/>
                <a:gd name="connsiteY375" fmla="*/ 165652 h 663723"/>
                <a:gd name="connsiteX376" fmla="*/ 110679 w 281894"/>
                <a:gd name="connsiteY376" fmla="*/ 143760 h 663723"/>
                <a:gd name="connsiteX377" fmla="*/ 114513 w 281894"/>
                <a:gd name="connsiteY377" fmla="*/ 132626 h 663723"/>
                <a:gd name="connsiteX378" fmla="*/ 117004 w 281894"/>
                <a:gd name="connsiteY378" fmla="*/ 126447 h 663723"/>
                <a:gd name="connsiteX379" fmla="*/ 120949 w 281894"/>
                <a:gd name="connsiteY379" fmla="*/ 99617 h 663723"/>
                <a:gd name="connsiteX380" fmla="*/ 121467 w 281894"/>
                <a:gd name="connsiteY380" fmla="*/ 96279 h 663723"/>
                <a:gd name="connsiteX381" fmla="*/ 128981 w 281894"/>
                <a:gd name="connsiteY381" fmla="*/ 87588 h 663723"/>
                <a:gd name="connsiteX382" fmla="*/ 131801 w 281894"/>
                <a:gd name="connsiteY382" fmla="*/ 88748 h 663723"/>
                <a:gd name="connsiteX383" fmla="*/ 131651 w 281894"/>
                <a:gd name="connsiteY383" fmla="*/ 95214 h 663723"/>
                <a:gd name="connsiteX384" fmla="*/ 139533 w 281894"/>
                <a:gd name="connsiteY384" fmla="*/ 113896 h 663723"/>
                <a:gd name="connsiteX385" fmla="*/ 140736 w 281894"/>
                <a:gd name="connsiteY385" fmla="*/ 122099 h 663723"/>
                <a:gd name="connsiteX386" fmla="*/ 138673 w 281894"/>
                <a:gd name="connsiteY386" fmla="*/ 130341 h 663723"/>
                <a:gd name="connsiteX387" fmla="*/ 142781 w 281894"/>
                <a:gd name="connsiteY387" fmla="*/ 134500 h 663723"/>
                <a:gd name="connsiteX388" fmla="*/ 150633 w 281894"/>
                <a:gd name="connsiteY388" fmla="*/ 131334 h 663723"/>
                <a:gd name="connsiteX389" fmla="*/ 154814 w 281894"/>
                <a:gd name="connsiteY389" fmla="*/ 134273 h 663723"/>
                <a:gd name="connsiteX390" fmla="*/ 155118 w 281894"/>
                <a:gd name="connsiteY390" fmla="*/ 135929 h 663723"/>
                <a:gd name="connsiteX391" fmla="*/ 160039 w 281894"/>
                <a:gd name="connsiteY391" fmla="*/ 137684 h 663723"/>
                <a:gd name="connsiteX392" fmla="*/ 171759 w 281894"/>
                <a:gd name="connsiteY392" fmla="*/ 117606 h 663723"/>
                <a:gd name="connsiteX393" fmla="*/ 170095 w 281894"/>
                <a:gd name="connsiteY393" fmla="*/ 114953 h 663723"/>
                <a:gd name="connsiteX394" fmla="*/ 167013 w 281894"/>
                <a:gd name="connsiteY394" fmla="*/ 113802 h 663723"/>
                <a:gd name="connsiteX395" fmla="*/ 158892 w 281894"/>
                <a:gd name="connsiteY395" fmla="*/ 105415 h 663723"/>
                <a:gd name="connsiteX396" fmla="*/ 150578 w 281894"/>
                <a:gd name="connsiteY396" fmla="*/ 101072 h 663723"/>
                <a:gd name="connsiteX397" fmla="*/ 148019 w 281894"/>
                <a:gd name="connsiteY397" fmla="*/ 98744 h 663723"/>
                <a:gd name="connsiteX398" fmla="*/ 149221 w 281894"/>
                <a:gd name="connsiteY398" fmla="*/ 93763 h 663723"/>
                <a:gd name="connsiteX399" fmla="*/ 145734 w 281894"/>
                <a:gd name="connsiteY399" fmla="*/ 87054 h 663723"/>
                <a:gd name="connsiteX400" fmla="*/ 137522 w 281894"/>
                <a:gd name="connsiteY400" fmla="*/ 81919 h 663723"/>
                <a:gd name="connsiteX401" fmla="*/ 129974 w 281894"/>
                <a:gd name="connsiteY401" fmla="*/ 71054 h 663723"/>
                <a:gd name="connsiteX402" fmla="*/ 127406 w 281894"/>
                <a:gd name="connsiteY402" fmla="*/ 69086 h 663723"/>
                <a:gd name="connsiteX403" fmla="*/ 120774 w 281894"/>
                <a:gd name="connsiteY403" fmla="*/ 67755 h 663723"/>
                <a:gd name="connsiteX404" fmla="*/ 111403 w 281894"/>
                <a:gd name="connsiteY404" fmla="*/ 58619 h 663723"/>
                <a:gd name="connsiteX405" fmla="*/ 104004 w 281894"/>
                <a:gd name="connsiteY405" fmla="*/ 47622 h 663723"/>
                <a:gd name="connsiteX406" fmla="*/ 100799 w 281894"/>
                <a:gd name="connsiteY406" fmla="*/ 43805 h 663723"/>
                <a:gd name="connsiteX407" fmla="*/ 93285 w 281894"/>
                <a:gd name="connsiteY407" fmla="*/ 37378 h 663723"/>
                <a:gd name="connsiteX408" fmla="*/ 87354 w 281894"/>
                <a:gd name="connsiteY408" fmla="*/ 34113 h 663723"/>
                <a:gd name="connsiteX409" fmla="*/ 82258 w 281894"/>
                <a:gd name="connsiteY409" fmla="*/ 36860 h 663723"/>
                <a:gd name="connsiteX410" fmla="*/ 79686 w 281894"/>
                <a:gd name="connsiteY410" fmla="*/ 48187 h 663723"/>
                <a:gd name="connsiteX411" fmla="*/ 80011 w 281894"/>
                <a:gd name="connsiteY411" fmla="*/ 48170 h 663723"/>
                <a:gd name="connsiteX412" fmla="*/ 80020 w 281894"/>
                <a:gd name="connsiteY412" fmla="*/ 49064 h 663723"/>
                <a:gd name="connsiteX413" fmla="*/ 81980 w 281894"/>
                <a:gd name="connsiteY413" fmla="*/ 55966 h 663723"/>
                <a:gd name="connsiteX414" fmla="*/ 81599 w 281894"/>
                <a:gd name="connsiteY414" fmla="*/ 57451 h 663723"/>
                <a:gd name="connsiteX415" fmla="*/ 80127 w 281894"/>
                <a:gd name="connsiteY415" fmla="*/ 56210 h 663723"/>
                <a:gd name="connsiteX416" fmla="*/ 80020 w 281894"/>
                <a:gd name="connsiteY416" fmla="*/ 49064 h 663723"/>
                <a:gd name="connsiteX417" fmla="*/ 79613 w 281894"/>
                <a:gd name="connsiteY417" fmla="*/ 48512 h 663723"/>
                <a:gd name="connsiteX418" fmla="*/ 79686 w 281894"/>
                <a:gd name="connsiteY418" fmla="*/ 48187 h 663723"/>
                <a:gd name="connsiteX419" fmla="*/ 77029 w 281894"/>
                <a:gd name="connsiteY419" fmla="*/ 48033 h 663723"/>
                <a:gd name="connsiteX420" fmla="*/ 65843 w 281894"/>
                <a:gd name="connsiteY420" fmla="*/ 48075 h 663723"/>
                <a:gd name="connsiteX421" fmla="*/ 65916 w 281894"/>
                <a:gd name="connsiteY421" fmla="*/ 48704 h 663723"/>
                <a:gd name="connsiteX422" fmla="*/ 65403 w 281894"/>
                <a:gd name="connsiteY422" fmla="*/ 48841 h 663723"/>
                <a:gd name="connsiteX423" fmla="*/ 65321 w 281894"/>
                <a:gd name="connsiteY423" fmla="*/ 51413 h 663723"/>
                <a:gd name="connsiteX424" fmla="*/ 63028 w 281894"/>
                <a:gd name="connsiteY424" fmla="*/ 52782 h 663723"/>
                <a:gd name="connsiteX425" fmla="*/ 61787 w 281894"/>
                <a:gd name="connsiteY425" fmla="*/ 51815 h 663723"/>
                <a:gd name="connsiteX426" fmla="*/ 62801 w 281894"/>
                <a:gd name="connsiteY426" fmla="*/ 49526 h 663723"/>
                <a:gd name="connsiteX427" fmla="*/ 65398 w 281894"/>
                <a:gd name="connsiteY427" fmla="*/ 48841 h 663723"/>
                <a:gd name="connsiteX428" fmla="*/ 65411 w 281894"/>
                <a:gd name="connsiteY428" fmla="*/ 48251 h 663723"/>
                <a:gd name="connsiteX429" fmla="*/ 65843 w 281894"/>
                <a:gd name="connsiteY429" fmla="*/ 48080 h 663723"/>
                <a:gd name="connsiteX430" fmla="*/ 65719 w 281894"/>
                <a:gd name="connsiteY430" fmla="*/ 47010 h 663723"/>
                <a:gd name="connsiteX431" fmla="*/ 58672 w 281894"/>
                <a:gd name="connsiteY431" fmla="*/ 41999 h 663723"/>
                <a:gd name="connsiteX432" fmla="*/ 45526 w 281894"/>
                <a:gd name="connsiteY432" fmla="*/ 45029 h 663723"/>
                <a:gd name="connsiteX433" fmla="*/ 39540 w 281894"/>
                <a:gd name="connsiteY433" fmla="*/ 50185 h 663723"/>
                <a:gd name="connsiteX434" fmla="*/ 37768 w 281894"/>
                <a:gd name="connsiteY434" fmla="*/ 54952 h 663723"/>
                <a:gd name="connsiteX435" fmla="*/ 41577 w 281894"/>
                <a:gd name="connsiteY435" fmla="*/ 71743 h 663723"/>
                <a:gd name="connsiteX436" fmla="*/ 44200 w 281894"/>
                <a:gd name="connsiteY436" fmla="*/ 75800 h 663723"/>
                <a:gd name="connsiteX437" fmla="*/ 86439 w 281894"/>
                <a:gd name="connsiteY437" fmla="*/ 122741 h 663723"/>
                <a:gd name="connsiteX438" fmla="*/ 85095 w 281894"/>
                <a:gd name="connsiteY438" fmla="*/ 122018 h 663723"/>
                <a:gd name="connsiteX439" fmla="*/ 86635 w 281894"/>
                <a:gd name="connsiteY439" fmla="*/ 121616 h 663723"/>
                <a:gd name="connsiteX440" fmla="*/ 86439 w 281894"/>
                <a:gd name="connsiteY440" fmla="*/ 122741 h 663723"/>
                <a:gd name="connsiteX441" fmla="*/ 82626 w 281894"/>
                <a:gd name="connsiteY441" fmla="*/ 69313 h 663723"/>
                <a:gd name="connsiteX442" fmla="*/ 83310 w 281894"/>
                <a:gd name="connsiteY442" fmla="*/ 69835 h 663723"/>
                <a:gd name="connsiteX443" fmla="*/ 82245 w 281894"/>
                <a:gd name="connsiteY443" fmla="*/ 69467 h 663723"/>
                <a:gd name="connsiteX444" fmla="*/ 81894 w 281894"/>
                <a:gd name="connsiteY444" fmla="*/ 68285 h 663723"/>
                <a:gd name="connsiteX445" fmla="*/ 82626 w 281894"/>
                <a:gd name="connsiteY445" fmla="*/ 69313 h 663723"/>
                <a:gd name="connsiteX446" fmla="*/ 186227 w 281894"/>
                <a:gd name="connsiteY446" fmla="*/ 23856 h 663723"/>
                <a:gd name="connsiteX447" fmla="*/ 186017 w 281894"/>
                <a:gd name="connsiteY447" fmla="*/ 24498 h 663723"/>
                <a:gd name="connsiteX448" fmla="*/ 186227 w 281894"/>
                <a:gd name="connsiteY448" fmla="*/ 23856 h 663723"/>
                <a:gd name="connsiteX449" fmla="*/ 102849 w 281894"/>
                <a:gd name="connsiteY449" fmla="*/ 35187 h 663723"/>
                <a:gd name="connsiteX450" fmla="*/ 115267 w 281894"/>
                <a:gd name="connsiteY450" fmla="*/ 46030 h 663723"/>
                <a:gd name="connsiteX451" fmla="*/ 122742 w 281894"/>
                <a:gd name="connsiteY451" fmla="*/ 45251 h 663723"/>
                <a:gd name="connsiteX452" fmla="*/ 123260 w 281894"/>
                <a:gd name="connsiteY452" fmla="*/ 44716 h 663723"/>
                <a:gd name="connsiteX453" fmla="*/ 124664 w 281894"/>
                <a:gd name="connsiteY453" fmla="*/ 44716 h 663723"/>
                <a:gd name="connsiteX454" fmla="*/ 128172 w 281894"/>
                <a:gd name="connsiteY454" fmla="*/ 43377 h 663723"/>
                <a:gd name="connsiteX455" fmla="*/ 129670 w 281894"/>
                <a:gd name="connsiteY455" fmla="*/ 43420 h 663723"/>
                <a:gd name="connsiteX456" fmla="*/ 128100 w 281894"/>
                <a:gd name="connsiteY456" fmla="*/ 44733 h 663723"/>
                <a:gd name="connsiteX457" fmla="*/ 124664 w 281894"/>
                <a:gd name="connsiteY457" fmla="*/ 44716 h 663723"/>
                <a:gd name="connsiteX458" fmla="*/ 123645 w 281894"/>
                <a:gd name="connsiteY458" fmla="*/ 45119 h 663723"/>
                <a:gd name="connsiteX459" fmla="*/ 122742 w 281894"/>
                <a:gd name="connsiteY459" fmla="*/ 45247 h 663723"/>
                <a:gd name="connsiteX460" fmla="*/ 119871 w 281894"/>
                <a:gd name="connsiteY460" fmla="*/ 48221 h 663723"/>
                <a:gd name="connsiteX461" fmla="*/ 119909 w 281894"/>
                <a:gd name="connsiteY461" fmla="*/ 53715 h 663723"/>
                <a:gd name="connsiteX462" fmla="*/ 128498 w 281894"/>
                <a:gd name="connsiteY462" fmla="*/ 58936 h 663723"/>
                <a:gd name="connsiteX463" fmla="*/ 138074 w 281894"/>
                <a:gd name="connsiteY463" fmla="*/ 60562 h 663723"/>
                <a:gd name="connsiteX464" fmla="*/ 148554 w 281894"/>
                <a:gd name="connsiteY464" fmla="*/ 63750 h 663723"/>
                <a:gd name="connsiteX465" fmla="*/ 160248 w 281894"/>
                <a:gd name="connsiteY465" fmla="*/ 63403 h 663723"/>
                <a:gd name="connsiteX466" fmla="*/ 165773 w 281894"/>
                <a:gd name="connsiteY466" fmla="*/ 59933 h 663723"/>
                <a:gd name="connsiteX467" fmla="*/ 176226 w 281894"/>
                <a:gd name="connsiteY467" fmla="*/ 51310 h 663723"/>
                <a:gd name="connsiteX468" fmla="*/ 180959 w 281894"/>
                <a:gd name="connsiteY468" fmla="*/ 42410 h 663723"/>
                <a:gd name="connsiteX469" fmla="*/ 185486 w 281894"/>
                <a:gd name="connsiteY469" fmla="*/ 25075 h 663723"/>
                <a:gd name="connsiteX470" fmla="*/ 176522 w 281894"/>
                <a:gd name="connsiteY470" fmla="*/ 21451 h 663723"/>
                <a:gd name="connsiteX471" fmla="*/ 158682 w 281894"/>
                <a:gd name="connsiteY471" fmla="*/ 16320 h 663723"/>
                <a:gd name="connsiteX472" fmla="*/ 151023 w 281894"/>
                <a:gd name="connsiteY472" fmla="*/ 18233 h 663723"/>
                <a:gd name="connsiteX473" fmla="*/ 146513 w 281894"/>
                <a:gd name="connsiteY473" fmla="*/ 16667 h 663723"/>
                <a:gd name="connsiteX474" fmla="*/ 145302 w 281894"/>
                <a:gd name="connsiteY474" fmla="*/ 13522 h 663723"/>
                <a:gd name="connsiteX475" fmla="*/ 141048 w 281894"/>
                <a:gd name="connsiteY475" fmla="*/ 11866 h 663723"/>
                <a:gd name="connsiteX476" fmla="*/ 138699 w 281894"/>
                <a:gd name="connsiteY476" fmla="*/ 14074 h 663723"/>
                <a:gd name="connsiteX477" fmla="*/ 137912 w 281894"/>
                <a:gd name="connsiteY477" fmla="*/ 18991 h 663723"/>
                <a:gd name="connsiteX478" fmla="*/ 136816 w 281894"/>
                <a:gd name="connsiteY478" fmla="*/ 23715 h 663723"/>
                <a:gd name="connsiteX479" fmla="*/ 132999 w 281894"/>
                <a:gd name="connsiteY479" fmla="*/ 22213 h 663723"/>
                <a:gd name="connsiteX480" fmla="*/ 131429 w 281894"/>
                <a:gd name="connsiteY480" fmla="*/ 21588 h 663723"/>
                <a:gd name="connsiteX481" fmla="*/ 118476 w 281894"/>
                <a:gd name="connsiteY481" fmla="*/ 14814 h 663723"/>
                <a:gd name="connsiteX482" fmla="*/ 115737 w 281894"/>
                <a:gd name="connsiteY482" fmla="*/ 12790 h 663723"/>
                <a:gd name="connsiteX483" fmla="*/ 111090 w 281894"/>
                <a:gd name="connsiteY483" fmla="*/ 15571 h 663723"/>
                <a:gd name="connsiteX484" fmla="*/ 111133 w 281894"/>
                <a:gd name="connsiteY484" fmla="*/ 18943 h 663723"/>
                <a:gd name="connsiteX485" fmla="*/ 109567 w 281894"/>
                <a:gd name="connsiteY485" fmla="*/ 21597 h 663723"/>
                <a:gd name="connsiteX486" fmla="*/ 106738 w 281894"/>
                <a:gd name="connsiteY486" fmla="*/ 20702 h 663723"/>
                <a:gd name="connsiteX487" fmla="*/ 103944 w 281894"/>
                <a:gd name="connsiteY487" fmla="*/ 20818 h 663723"/>
                <a:gd name="connsiteX488" fmla="*/ 101236 w 281894"/>
                <a:gd name="connsiteY488" fmla="*/ 28593 h 663723"/>
                <a:gd name="connsiteX489" fmla="*/ 102849 w 281894"/>
                <a:gd name="connsiteY489" fmla="*/ 35187 h 663723"/>
                <a:gd name="connsiteX490" fmla="*/ 186021 w 281894"/>
                <a:gd name="connsiteY490" fmla="*/ 24502 h 663723"/>
                <a:gd name="connsiteX491" fmla="*/ 185469 w 281894"/>
                <a:gd name="connsiteY491" fmla="*/ 24849 h 663723"/>
                <a:gd name="connsiteX492" fmla="*/ 185491 w 281894"/>
                <a:gd name="connsiteY492" fmla="*/ 25080 h 663723"/>
                <a:gd name="connsiteX493" fmla="*/ 185906 w 281894"/>
                <a:gd name="connsiteY493" fmla="*/ 25289 h 663723"/>
                <a:gd name="connsiteX494" fmla="*/ 186021 w 281894"/>
                <a:gd name="connsiteY494" fmla="*/ 24502 h 663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Lst>
              <a:rect l="l" t="t" r="r" b="b"/>
              <a:pathLst>
                <a:path w="281894" h="663723">
                  <a:moveTo>
                    <a:pt x="99494" y="418764"/>
                  </a:moveTo>
                  <a:cubicBezTo>
                    <a:pt x="99819" y="418682"/>
                    <a:pt x="100153" y="418601"/>
                    <a:pt x="100474" y="418511"/>
                  </a:cubicBezTo>
                  <a:cubicBezTo>
                    <a:pt x="100551" y="418357"/>
                    <a:pt x="100624" y="418225"/>
                    <a:pt x="100688" y="418071"/>
                  </a:cubicBezTo>
                  <a:cubicBezTo>
                    <a:pt x="100495" y="418071"/>
                    <a:pt x="100277" y="418071"/>
                    <a:pt x="100089" y="418071"/>
                  </a:cubicBezTo>
                  <a:cubicBezTo>
                    <a:pt x="99892" y="418302"/>
                    <a:pt x="99699" y="418528"/>
                    <a:pt x="99494" y="418764"/>
                  </a:cubicBezTo>
                  <a:close/>
                  <a:moveTo>
                    <a:pt x="95463" y="422499"/>
                  </a:moveTo>
                  <a:cubicBezTo>
                    <a:pt x="95681" y="422666"/>
                    <a:pt x="96537" y="422285"/>
                    <a:pt x="96837" y="421943"/>
                  </a:cubicBezTo>
                  <a:cubicBezTo>
                    <a:pt x="97778" y="420933"/>
                    <a:pt x="98625" y="419851"/>
                    <a:pt x="99490" y="418764"/>
                  </a:cubicBezTo>
                  <a:cubicBezTo>
                    <a:pt x="98197" y="419106"/>
                    <a:pt x="96871" y="419427"/>
                    <a:pt x="95668" y="419983"/>
                  </a:cubicBezTo>
                  <a:cubicBezTo>
                    <a:pt x="94398" y="420552"/>
                    <a:pt x="94355" y="421674"/>
                    <a:pt x="95463" y="422499"/>
                  </a:cubicBezTo>
                  <a:close/>
                  <a:moveTo>
                    <a:pt x="189397" y="349635"/>
                  </a:moveTo>
                  <a:cubicBezTo>
                    <a:pt x="189179" y="349712"/>
                    <a:pt x="189171" y="349772"/>
                    <a:pt x="188846" y="349845"/>
                  </a:cubicBezTo>
                  <a:cubicBezTo>
                    <a:pt x="188901" y="349939"/>
                    <a:pt x="188901" y="350037"/>
                    <a:pt x="188940" y="350127"/>
                  </a:cubicBezTo>
                  <a:cubicBezTo>
                    <a:pt x="189029" y="350166"/>
                    <a:pt x="189119" y="350187"/>
                    <a:pt x="189201" y="350204"/>
                  </a:cubicBezTo>
                  <a:cubicBezTo>
                    <a:pt x="189265" y="350016"/>
                    <a:pt x="189338" y="349823"/>
                    <a:pt x="189397" y="349635"/>
                  </a:cubicBezTo>
                  <a:close/>
                  <a:moveTo>
                    <a:pt x="189676" y="348792"/>
                  </a:moveTo>
                  <a:cubicBezTo>
                    <a:pt x="189577" y="349083"/>
                    <a:pt x="189483" y="349344"/>
                    <a:pt x="189397" y="349635"/>
                  </a:cubicBezTo>
                  <a:cubicBezTo>
                    <a:pt x="190279" y="349366"/>
                    <a:pt x="190510" y="349100"/>
                    <a:pt x="189676" y="348792"/>
                  </a:cubicBezTo>
                  <a:close/>
                  <a:moveTo>
                    <a:pt x="40237" y="84285"/>
                  </a:moveTo>
                  <a:cubicBezTo>
                    <a:pt x="39728" y="85166"/>
                    <a:pt x="38697" y="86074"/>
                    <a:pt x="38770" y="86912"/>
                  </a:cubicBezTo>
                  <a:cubicBezTo>
                    <a:pt x="39403" y="94850"/>
                    <a:pt x="43733" y="100456"/>
                    <a:pt x="50310" y="104504"/>
                  </a:cubicBezTo>
                  <a:cubicBezTo>
                    <a:pt x="50456" y="104594"/>
                    <a:pt x="51183" y="103999"/>
                    <a:pt x="51410" y="103622"/>
                  </a:cubicBezTo>
                  <a:cubicBezTo>
                    <a:pt x="51697" y="103186"/>
                    <a:pt x="51958" y="102531"/>
                    <a:pt x="51833" y="102095"/>
                  </a:cubicBezTo>
                  <a:cubicBezTo>
                    <a:pt x="49887" y="95552"/>
                    <a:pt x="44795" y="90819"/>
                    <a:pt x="41803" y="84858"/>
                  </a:cubicBezTo>
                  <a:cubicBezTo>
                    <a:pt x="41628" y="84490"/>
                    <a:pt x="40785" y="84473"/>
                    <a:pt x="40237" y="84285"/>
                  </a:cubicBezTo>
                  <a:close/>
                  <a:moveTo>
                    <a:pt x="266797" y="365023"/>
                  </a:moveTo>
                  <a:cubicBezTo>
                    <a:pt x="269703" y="364946"/>
                    <a:pt x="272403" y="364261"/>
                    <a:pt x="274692" y="362340"/>
                  </a:cubicBezTo>
                  <a:cubicBezTo>
                    <a:pt x="276858" y="360504"/>
                    <a:pt x="279048" y="358694"/>
                    <a:pt x="281227" y="356862"/>
                  </a:cubicBezTo>
                  <a:cubicBezTo>
                    <a:pt x="282433" y="355874"/>
                    <a:pt x="281911" y="353491"/>
                    <a:pt x="280409" y="352592"/>
                  </a:cubicBezTo>
                  <a:cubicBezTo>
                    <a:pt x="273032" y="348227"/>
                    <a:pt x="264838" y="345861"/>
                    <a:pt x="256746" y="343285"/>
                  </a:cubicBezTo>
                  <a:cubicBezTo>
                    <a:pt x="255586" y="342904"/>
                    <a:pt x="253678" y="344273"/>
                    <a:pt x="252347" y="345172"/>
                  </a:cubicBezTo>
                  <a:cubicBezTo>
                    <a:pt x="251465" y="345767"/>
                    <a:pt x="250961" y="346948"/>
                    <a:pt x="250353" y="347902"/>
                  </a:cubicBezTo>
                  <a:cubicBezTo>
                    <a:pt x="249561" y="349139"/>
                    <a:pt x="248744" y="349567"/>
                    <a:pt x="248012" y="348856"/>
                  </a:cubicBezTo>
                  <a:cubicBezTo>
                    <a:pt x="247636" y="348510"/>
                    <a:pt x="247371" y="347859"/>
                    <a:pt x="247371" y="347363"/>
                  </a:cubicBezTo>
                  <a:cubicBezTo>
                    <a:pt x="247371" y="345673"/>
                    <a:pt x="247623" y="343952"/>
                    <a:pt x="247554" y="342275"/>
                  </a:cubicBezTo>
                  <a:cubicBezTo>
                    <a:pt x="247469" y="339297"/>
                    <a:pt x="245569" y="336798"/>
                    <a:pt x="242817" y="335998"/>
                  </a:cubicBezTo>
                  <a:cubicBezTo>
                    <a:pt x="240400" y="335309"/>
                    <a:pt x="238389" y="336242"/>
                    <a:pt x="236621" y="337829"/>
                  </a:cubicBezTo>
                  <a:cubicBezTo>
                    <a:pt x="234897" y="339357"/>
                    <a:pt x="233558" y="341034"/>
                    <a:pt x="233309" y="343529"/>
                  </a:cubicBezTo>
                  <a:cubicBezTo>
                    <a:pt x="233143" y="345168"/>
                    <a:pt x="232676" y="346909"/>
                    <a:pt x="231901" y="348373"/>
                  </a:cubicBezTo>
                  <a:cubicBezTo>
                    <a:pt x="231474" y="349173"/>
                    <a:pt x="230194" y="349592"/>
                    <a:pt x="229214" y="349995"/>
                  </a:cubicBezTo>
                  <a:cubicBezTo>
                    <a:pt x="229013" y="350067"/>
                    <a:pt x="228217" y="349306"/>
                    <a:pt x="228085" y="348852"/>
                  </a:cubicBezTo>
                  <a:cubicBezTo>
                    <a:pt x="227426" y="345947"/>
                    <a:pt x="226647" y="343508"/>
                    <a:pt x="222753" y="343734"/>
                  </a:cubicBezTo>
                  <a:cubicBezTo>
                    <a:pt x="220635" y="343854"/>
                    <a:pt x="220690" y="341620"/>
                    <a:pt x="220297" y="340093"/>
                  </a:cubicBezTo>
                  <a:cubicBezTo>
                    <a:pt x="219287" y="336130"/>
                    <a:pt x="215714" y="335215"/>
                    <a:pt x="214208" y="337405"/>
                  </a:cubicBezTo>
                  <a:cubicBezTo>
                    <a:pt x="211161" y="341813"/>
                    <a:pt x="205132" y="342006"/>
                    <a:pt x="202449" y="346558"/>
                  </a:cubicBezTo>
                  <a:cubicBezTo>
                    <a:pt x="197866" y="347188"/>
                    <a:pt x="194930" y="351081"/>
                    <a:pt x="190733" y="352489"/>
                  </a:cubicBezTo>
                  <a:cubicBezTo>
                    <a:pt x="190279" y="352648"/>
                    <a:pt x="189765" y="352699"/>
                    <a:pt x="189265" y="352772"/>
                  </a:cubicBezTo>
                  <a:cubicBezTo>
                    <a:pt x="189256" y="352887"/>
                    <a:pt x="189278" y="353003"/>
                    <a:pt x="189231" y="353118"/>
                  </a:cubicBezTo>
                  <a:lnTo>
                    <a:pt x="188516" y="353863"/>
                  </a:lnTo>
                  <a:lnTo>
                    <a:pt x="189047" y="352815"/>
                  </a:lnTo>
                  <a:cubicBezTo>
                    <a:pt x="189115" y="352793"/>
                    <a:pt x="189192" y="352772"/>
                    <a:pt x="189265" y="352772"/>
                  </a:cubicBezTo>
                  <a:cubicBezTo>
                    <a:pt x="189436" y="351860"/>
                    <a:pt x="189346" y="350983"/>
                    <a:pt x="188952" y="350123"/>
                  </a:cubicBezTo>
                  <a:cubicBezTo>
                    <a:pt x="188499" y="349995"/>
                    <a:pt x="188054" y="349794"/>
                    <a:pt x="187579" y="349794"/>
                  </a:cubicBezTo>
                  <a:cubicBezTo>
                    <a:pt x="180356" y="349669"/>
                    <a:pt x="179590" y="350564"/>
                    <a:pt x="181280" y="357029"/>
                  </a:cubicBezTo>
                  <a:cubicBezTo>
                    <a:pt x="181520" y="357979"/>
                    <a:pt x="181631" y="358972"/>
                    <a:pt x="181768" y="359943"/>
                  </a:cubicBezTo>
                  <a:cubicBezTo>
                    <a:pt x="181926" y="359943"/>
                    <a:pt x="182076" y="359909"/>
                    <a:pt x="182234" y="359931"/>
                  </a:cubicBezTo>
                  <a:lnTo>
                    <a:pt x="182855" y="360769"/>
                  </a:lnTo>
                  <a:lnTo>
                    <a:pt x="181836" y="360324"/>
                  </a:lnTo>
                  <a:cubicBezTo>
                    <a:pt x="181811" y="360213"/>
                    <a:pt x="181794" y="360076"/>
                    <a:pt x="181768" y="359943"/>
                  </a:cubicBezTo>
                  <a:cubicBezTo>
                    <a:pt x="174849" y="359503"/>
                    <a:pt x="169234" y="363264"/>
                    <a:pt x="163248" y="365819"/>
                  </a:cubicBezTo>
                  <a:cubicBezTo>
                    <a:pt x="162726" y="366050"/>
                    <a:pt x="162649" y="367881"/>
                    <a:pt x="162773" y="368930"/>
                  </a:cubicBezTo>
                  <a:cubicBezTo>
                    <a:pt x="162944" y="370517"/>
                    <a:pt x="164069" y="372229"/>
                    <a:pt x="163697" y="373602"/>
                  </a:cubicBezTo>
                  <a:cubicBezTo>
                    <a:pt x="163145" y="375566"/>
                    <a:pt x="160822" y="374509"/>
                    <a:pt x="159328" y="374993"/>
                  </a:cubicBezTo>
                  <a:cubicBezTo>
                    <a:pt x="156663" y="375797"/>
                    <a:pt x="154001" y="376653"/>
                    <a:pt x="151348" y="377488"/>
                  </a:cubicBezTo>
                  <a:lnTo>
                    <a:pt x="151712" y="377222"/>
                  </a:lnTo>
                  <a:lnTo>
                    <a:pt x="151374" y="377222"/>
                  </a:lnTo>
                  <a:cubicBezTo>
                    <a:pt x="151485" y="375639"/>
                    <a:pt x="151767" y="374060"/>
                    <a:pt x="151532" y="372550"/>
                  </a:cubicBezTo>
                  <a:cubicBezTo>
                    <a:pt x="151245" y="370667"/>
                    <a:pt x="149495" y="369785"/>
                    <a:pt x="147809" y="369670"/>
                  </a:cubicBezTo>
                  <a:cubicBezTo>
                    <a:pt x="147094" y="369640"/>
                    <a:pt x="145584" y="371026"/>
                    <a:pt x="145695" y="371390"/>
                  </a:cubicBezTo>
                  <a:cubicBezTo>
                    <a:pt x="146299" y="373397"/>
                    <a:pt x="147236" y="375297"/>
                    <a:pt x="148091" y="377222"/>
                  </a:cubicBezTo>
                  <a:lnTo>
                    <a:pt x="147745" y="377222"/>
                  </a:lnTo>
                  <a:lnTo>
                    <a:pt x="148207" y="377471"/>
                  </a:lnTo>
                  <a:cubicBezTo>
                    <a:pt x="143342" y="377150"/>
                    <a:pt x="139931" y="379208"/>
                    <a:pt x="137937" y="383534"/>
                  </a:cubicBezTo>
                  <a:cubicBezTo>
                    <a:pt x="138006" y="383534"/>
                    <a:pt x="138066" y="383534"/>
                    <a:pt x="138147" y="383534"/>
                  </a:cubicBezTo>
                  <a:cubicBezTo>
                    <a:pt x="137475" y="383136"/>
                    <a:pt x="139371" y="385387"/>
                    <a:pt x="137702" y="383958"/>
                  </a:cubicBezTo>
                  <a:cubicBezTo>
                    <a:pt x="137753" y="383782"/>
                    <a:pt x="137873" y="383688"/>
                    <a:pt x="137942" y="383534"/>
                  </a:cubicBezTo>
                  <a:cubicBezTo>
                    <a:pt x="136307" y="383573"/>
                    <a:pt x="134655" y="383573"/>
                    <a:pt x="133029" y="383688"/>
                  </a:cubicBezTo>
                  <a:cubicBezTo>
                    <a:pt x="129961" y="383915"/>
                    <a:pt x="127693" y="385271"/>
                    <a:pt x="126628" y="388339"/>
                  </a:cubicBezTo>
                  <a:cubicBezTo>
                    <a:pt x="125374" y="391848"/>
                    <a:pt x="125340" y="395015"/>
                    <a:pt x="128639" y="397488"/>
                  </a:cubicBezTo>
                  <a:cubicBezTo>
                    <a:pt x="129546" y="398156"/>
                    <a:pt x="130513" y="398750"/>
                    <a:pt x="131313" y="399534"/>
                  </a:cubicBezTo>
                  <a:cubicBezTo>
                    <a:pt x="132494" y="400638"/>
                    <a:pt x="132100" y="402644"/>
                    <a:pt x="130440" y="403800"/>
                  </a:cubicBezTo>
                  <a:cubicBezTo>
                    <a:pt x="128630" y="405083"/>
                    <a:pt x="126876" y="406872"/>
                    <a:pt x="124313" y="405713"/>
                  </a:cubicBezTo>
                  <a:cubicBezTo>
                    <a:pt x="121553" y="404450"/>
                    <a:pt x="118818" y="404908"/>
                    <a:pt x="115990" y="405409"/>
                  </a:cubicBezTo>
                  <a:cubicBezTo>
                    <a:pt x="114163" y="405713"/>
                    <a:pt x="112614" y="403706"/>
                    <a:pt x="113191" y="402144"/>
                  </a:cubicBezTo>
                  <a:cubicBezTo>
                    <a:pt x="114137" y="399495"/>
                    <a:pt x="115207" y="396859"/>
                    <a:pt x="116127" y="394172"/>
                  </a:cubicBezTo>
                  <a:cubicBezTo>
                    <a:pt x="116208" y="393889"/>
                    <a:pt x="115630" y="393183"/>
                    <a:pt x="115207" y="392939"/>
                  </a:cubicBezTo>
                  <a:cubicBezTo>
                    <a:pt x="114852" y="392725"/>
                    <a:pt x="114068" y="392687"/>
                    <a:pt x="113837" y="392939"/>
                  </a:cubicBezTo>
                  <a:cubicBezTo>
                    <a:pt x="109892" y="396979"/>
                    <a:pt x="105896" y="400984"/>
                    <a:pt x="102173" y="405195"/>
                  </a:cubicBezTo>
                  <a:cubicBezTo>
                    <a:pt x="100872" y="406662"/>
                    <a:pt x="102121" y="408306"/>
                    <a:pt x="103105" y="409654"/>
                  </a:cubicBezTo>
                  <a:cubicBezTo>
                    <a:pt x="104800" y="411926"/>
                    <a:pt x="104184" y="413796"/>
                    <a:pt x="102216" y="415580"/>
                  </a:cubicBezTo>
                  <a:cubicBezTo>
                    <a:pt x="101548" y="416218"/>
                    <a:pt x="101176" y="417189"/>
                    <a:pt x="100714" y="418062"/>
                  </a:cubicBezTo>
                  <a:cubicBezTo>
                    <a:pt x="102776" y="418100"/>
                    <a:pt x="104864" y="418310"/>
                    <a:pt x="106854" y="417929"/>
                  </a:cubicBezTo>
                  <a:cubicBezTo>
                    <a:pt x="110761" y="417206"/>
                    <a:pt x="114539" y="415781"/>
                    <a:pt x="118459" y="415182"/>
                  </a:cubicBezTo>
                  <a:cubicBezTo>
                    <a:pt x="120620" y="414844"/>
                    <a:pt x="122952" y="415567"/>
                    <a:pt x="125194" y="415871"/>
                  </a:cubicBezTo>
                  <a:cubicBezTo>
                    <a:pt x="125566" y="415910"/>
                    <a:pt x="125917" y="416273"/>
                    <a:pt x="126281" y="416500"/>
                  </a:cubicBezTo>
                  <a:cubicBezTo>
                    <a:pt x="125875" y="416881"/>
                    <a:pt x="125528" y="417356"/>
                    <a:pt x="125049" y="417625"/>
                  </a:cubicBezTo>
                  <a:cubicBezTo>
                    <a:pt x="123055" y="418712"/>
                    <a:pt x="121073" y="419821"/>
                    <a:pt x="119002" y="420753"/>
                  </a:cubicBezTo>
                  <a:cubicBezTo>
                    <a:pt x="117988" y="421207"/>
                    <a:pt x="116816" y="421318"/>
                    <a:pt x="115707" y="421532"/>
                  </a:cubicBezTo>
                  <a:cubicBezTo>
                    <a:pt x="112691" y="422123"/>
                    <a:pt x="112562" y="424061"/>
                    <a:pt x="113362" y="426470"/>
                  </a:cubicBezTo>
                  <a:cubicBezTo>
                    <a:pt x="111677" y="427724"/>
                    <a:pt x="109263" y="428661"/>
                    <a:pt x="108506" y="430347"/>
                  </a:cubicBezTo>
                  <a:cubicBezTo>
                    <a:pt x="107697" y="432170"/>
                    <a:pt x="108621" y="434712"/>
                    <a:pt x="108416" y="436881"/>
                  </a:cubicBezTo>
                  <a:cubicBezTo>
                    <a:pt x="108322" y="437891"/>
                    <a:pt x="107295" y="438807"/>
                    <a:pt x="106700" y="439778"/>
                  </a:cubicBezTo>
                  <a:cubicBezTo>
                    <a:pt x="105840" y="441207"/>
                    <a:pt x="104197" y="442752"/>
                    <a:pt x="104342" y="444087"/>
                  </a:cubicBezTo>
                  <a:cubicBezTo>
                    <a:pt x="104731" y="447562"/>
                    <a:pt x="102999" y="449483"/>
                    <a:pt x="100427" y="450797"/>
                  </a:cubicBezTo>
                  <a:cubicBezTo>
                    <a:pt x="97243" y="452419"/>
                    <a:pt x="94962" y="454207"/>
                    <a:pt x="94184" y="458123"/>
                  </a:cubicBezTo>
                  <a:cubicBezTo>
                    <a:pt x="93512" y="461375"/>
                    <a:pt x="90649" y="464259"/>
                    <a:pt x="90307" y="467460"/>
                  </a:cubicBezTo>
                  <a:cubicBezTo>
                    <a:pt x="90007" y="470515"/>
                    <a:pt x="89960" y="472761"/>
                    <a:pt x="86699" y="473968"/>
                  </a:cubicBezTo>
                  <a:cubicBezTo>
                    <a:pt x="85001" y="474580"/>
                    <a:pt x="84209" y="476219"/>
                    <a:pt x="84701" y="478089"/>
                  </a:cubicBezTo>
                  <a:cubicBezTo>
                    <a:pt x="85578" y="481427"/>
                    <a:pt x="85938" y="484627"/>
                    <a:pt x="84701" y="488081"/>
                  </a:cubicBezTo>
                  <a:cubicBezTo>
                    <a:pt x="83554" y="491221"/>
                    <a:pt x="83328" y="494696"/>
                    <a:pt x="82566" y="497991"/>
                  </a:cubicBezTo>
                  <a:cubicBezTo>
                    <a:pt x="82031" y="500379"/>
                    <a:pt x="80349" y="501863"/>
                    <a:pt x="78098" y="502681"/>
                  </a:cubicBezTo>
                  <a:cubicBezTo>
                    <a:pt x="76498" y="503276"/>
                    <a:pt x="74791" y="503656"/>
                    <a:pt x="73340" y="504474"/>
                  </a:cubicBezTo>
                  <a:cubicBezTo>
                    <a:pt x="72514" y="504932"/>
                    <a:pt x="71607" y="506095"/>
                    <a:pt x="71581" y="506956"/>
                  </a:cubicBezTo>
                  <a:cubicBezTo>
                    <a:pt x="71505" y="509831"/>
                    <a:pt x="71505" y="512424"/>
                    <a:pt x="68582" y="514294"/>
                  </a:cubicBezTo>
                  <a:cubicBezTo>
                    <a:pt x="62617" y="518098"/>
                    <a:pt x="58804" y="523678"/>
                    <a:pt x="56275" y="530200"/>
                  </a:cubicBezTo>
                  <a:cubicBezTo>
                    <a:pt x="55659" y="531787"/>
                    <a:pt x="55094" y="533422"/>
                    <a:pt x="54208" y="534872"/>
                  </a:cubicBezTo>
                  <a:cubicBezTo>
                    <a:pt x="52989" y="536914"/>
                    <a:pt x="51063" y="538171"/>
                    <a:pt x="48586" y="537983"/>
                  </a:cubicBezTo>
                  <a:cubicBezTo>
                    <a:pt x="46352" y="537808"/>
                    <a:pt x="44127" y="537333"/>
                    <a:pt x="41885" y="537119"/>
                  </a:cubicBezTo>
                  <a:cubicBezTo>
                    <a:pt x="41406" y="537089"/>
                    <a:pt x="40738" y="537470"/>
                    <a:pt x="40378" y="537868"/>
                  </a:cubicBezTo>
                  <a:cubicBezTo>
                    <a:pt x="39488" y="538805"/>
                    <a:pt x="39536" y="539909"/>
                    <a:pt x="40413" y="540957"/>
                  </a:cubicBezTo>
                  <a:cubicBezTo>
                    <a:pt x="40776" y="541398"/>
                    <a:pt x="41268" y="541719"/>
                    <a:pt x="41559" y="542194"/>
                  </a:cubicBezTo>
                  <a:cubicBezTo>
                    <a:pt x="42514" y="543833"/>
                    <a:pt x="42223" y="546315"/>
                    <a:pt x="40871" y="546451"/>
                  </a:cubicBezTo>
                  <a:cubicBezTo>
                    <a:pt x="35684" y="546944"/>
                    <a:pt x="32732" y="552720"/>
                    <a:pt x="27117" y="552010"/>
                  </a:cubicBezTo>
                  <a:cubicBezTo>
                    <a:pt x="23579" y="554684"/>
                    <a:pt x="20006" y="557337"/>
                    <a:pt x="16484" y="560059"/>
                  </a:cubicBezTo>
                  <a:cubicBezTo>
                    <a:pt x="16159" y="560324"/>
                    <a:pt x="16103" y="561184"/>
                    <a:pt x="16197" y="561706"/>
                  </a:cubicBezTo>
                  <a:cubicBezTo>
                    <a:pt x="16955" y="565540"/>
                    <a:pt x="14721" y="566585"/>
                    <a:pt x="11563" y="567175"/>
                  </a:cubicBezTo>
                  <a:cubicBezTo>
                    <a:pt x="9368" y="567577"/>
                    <a:pt x="7126" y="568164"/>
                    <a:pt x="5196" y="569229"/>
                  </a:cubicBezTo>
                  <a:cubicBezTo>
                    <a:pt x="3861" y="569961"/>
                    <a:pt x="2568" y="571463"/>
                    <a:pt x="2149" y="572888"/>
                  </a:cubicBezTo>
                  <a:cubicBezTo>
                    <a:pt x="1511" y="574984"/>
                    <a:pt x="1952" y="577334"/>
                    <a:pt x="1511" y="579503"/>
                  </a:cubicBezTo>
                  <a:cubicBezTo>
                    <a:pt x="335" y="585567"/>
                    <a:pt x="2949" y="591921"/>
                    <a:pt x="48" y="597848"/>
                  </a:cubicBezTo>
                  <a:cubicBezTo>
                    <a:pt x="-136" y="598233"/>
                    <a:pt x="258" y="598913"/>
                    <a:pt x="390" y="599465"/>
                  </a:cubicBezTo>
                  <a:cubicBezTo>
                    <a:pt x="1593" y="603877"/>
                    <a:pt x="4978" y="607060"/>
                    <a:pt x="6826" y="611079"/>
                  </a:cubicBezTo>
                  <a:cubicBezTo>
                    <a:pt x="8016" y="613655"/>
                    <a:pt x="9466" y="616171"/>
                    <a:pt x="10160" y="618883"/>
                  </a:cubicBezTo>
                  <a:cubicBezTo>
                    <a:pt x="10532" y="620296"/>
                    <a:pt x="9903" y="622256"/>
                    <a:pt x="9111" y="623595"/>
                  </a:cubicBezTo>
                  <a:cubicBezTo>
                    <a:pt x="7969" y="625503"/>
                    <a:pt x="6150" y="626950"/>
                    <a:pt x="4815" y="628738"/>
                  </a:cubicBezTo>
                  <a:cubicBezTo>
                    <a:pt x="4036" y="629795"/>
                    <a:pt x="4729" y="632748"/>
                    <a:pt x="5885" y="633338"/>
                  </a:cubicBezTo>
                  <a:cubicBezTo>
                    <a:pt x="7353" y="634104"/>
                    <a:pt x="8987" y="634579"/>
                    <a:pt x="10498" y="635268"/>
                  </a:cubicBezTo>
                  <a:cubicBezTo>
                    <a:pt x="12385" y="636107"/>
                    <a:pt x="13091" y="637827"/>
                    <a:pt x="12081" y="639136"/>
                  </a:cubicBezTo>
                  <a:cubicBezTo>
                    <a:pt x="10720" y="640912"/>
                    <a:pt x="9124" y="642551"/>
                    <a:pt x="7815" y="644365"/>
                  </a:cubicBezTo>
                  <a:cubicBezTo>
                    <a:pt x="6762" y="645829"/>
                    <a:pt x="7331" y="649547"/>
                    <a:pt x="8598" y="650750"/>
                  </a:cubicBezTo>
                  <a:cubicBezTo>
                    <a:pt x="14443" y="656283"/>
                    <a:pt x="21075" y="660553"/>
                    <a:pt x="28705" y="663164"/>
                  </a:cubicBezTo>
                  <a:cubicBezTo>
                    <a:pt x="29749" y="663527"/>
                    <a:pt x="31050" y="663929"/>
                    <a:pt x="31987" y="663604"/>
                  </a:cubicBezTo>
                  <a:cubicBezTo>
                    <a:pt x="38889" y="661255"/>
                    <a:pt x="46429" y="660147"/>
                    <a:pt x="50841" y="653150"/>
                  </a:cubicBezTo>
                  <a:cubicBezTo>
                    <a:pt x="52630" y="650292"/>
                    <a:pt x="54765" y="647451"/>
                    <a:pt x="57409" y="645410"/>
                  </a:cubicBezTo>
                  <a:cubicBezTo>
                    <a:pt x="61795" y="642012"/>
                    <a:pt x="68098" y="641135"/>
                    <a:pt x="70623" y="635242"/>
                  </a:cubicBezTo>
                  <a:cubicBezTo>
                    <a:pt x="70692" y="635071"/>
                    <a:pt x="71654" y="634999"/>
                    <a:pt x="71920" y="635230"/>
                  </a:cubicBezTo>
                  <a:cubicBezTo>
                    <a:pt x="73589" y="636693"/>
                    <a:pt x="75959" y="637990"/>
                    <a:pt x="76648" y="639881"/>
                  </a:cubicBezTo>
                  <a:cubicBezTo>
                    <a:pt x="77435" y="642038"/>
                    <a:pt x="77538" y="644434"/>
                    <a:pt x="77829" y="646783"/>
                  </a:cubicBezTo>
                  <a:lnTo>
                    <a:pt x="80983" y="643882"/>
                  </a:lnTo>
                  <a:lnTo>
                    <a:pt x="84367" y="639385"/>
                  </a:lnTo>
                  <a:lnTo>
                    <a:pt x="84367" y="631528"/>
                  </a:lnTo>
                  <a:lnTo>
                    <a:pt x="82493" y="626282"/>
                  </a:lnTo>
                  <a:lnTo>
                    <a:pt x="84735" y="625157"/>
                  </a:lnTo>
                  <a:lnTo>
                    <a:pt x="84081" y="622619"/>
                  </a:lnTo>
                  <a:lnTo>
                    <a:pt x="83790" y="620659"/>
                  </a:lnTo>
                  <a:lnTo>
                    <a:pt x="84924" y="619821"/>
                  </a:lnTo>
                  <a:lnTo>
                    <a:pt x="87448" y="619538"/>
                  </a:lnTo>
                  <a:lnTo>
                    <a:pt x="90255" y="617857"/>
                  </a:lnTo>
                  <a:lnTo>
                    <a:pt x="89977" y="615049"/>
                  </a:lnTo>
                  <a:lnTo>
                    <a:pt x="91946" y="610000"/>
                  </a:lnTo>
                  <a:lnTo>
                    <a:pt x="89699" y="607467"/>
                  </a:lnTo>
                  <a:lnTo>
                    <a:pt x="88309" y="600714"/>
                  </a:lnTo>
                  <a:lnTo>
                    <a:pt x="86336" y="595665"/>
                  </a:lnTo>
                  <a:lnTo>
                    <a:pt x="86336" y="593410"/>
                  </a:lnTo>
                  <a:lnTo>
                    <a:pt x="92789" y="590894"/>
                  </a:lnTo>
                  <a:lnTo>
                    <a:pt x="92789" y="586679"/>
                  </a:lnTo>
                  <a:lnTo>
                    <a:pt x="94196" y="583312"/>
                  </a:lnTo>
                  <a:lnTo>
                    <a:pt x="88009" y="577415"/>
                  </a:lnTo>
                  <a:lnTo>
                    <a:pt x="84928" y="575451"/>
                  </a:lnTo>
                  <a:lnTo>
                    <a:pt x="84928" y="570663"/>
                  </a:lnTo>
                  <a:lnTo>
                    <a:pt x="85758" y="564775"/>
                  </a:lnTo>
                  <a:lnTo>
                    <a:pt x="84928" y="559725"/>
                  </a:lnTo>
                  <a:lnTo>
                    <a:pt x="83794" y="556067"/>
                  </a:lnTo>
                  <a:lnTo>
                    <a:pt x="84928" y="550726"/>
                  </a:lnTo>
                  <a:lnTo>
                    <a:pt x="82964" y="537247"/>
                  </a:lnTo>
                  <a:lnTo>
                    <a:pt x="83794" y="530234"/>
                  </a:lnTo>
                  <a:lnTo>
                    <a:pt x="87179" y="524607"/>
                  </a:lnTo>
                  <a:lnTo>
                    <a:pt x="89130" y="523768"/>
                  </a:lnTo>
                  <a:lnTo>
                    <a:pt x="98403" y="524607"/>
                  </a:lnTo>
                  <a:lnTo>
                    <a:pt x="100367" y="521248"/>
                  </a:lnTo>
                  <a:lnTo>
                    <a:pt x="100653" y="515912"/>
                  </a:lnTo>
                  <a:lnTo>
                    <a:pt x="99246" y="513661"/>
                  </a:lnTo>
                  <a:lnTo>
                    <a:pt x="99806" y="511123"/>
                  </a:lnTo>
                  <a:lnTo>
                    <a:pt x="104299" y="499048"/>
                  </a:lnTo>
                  <a:lnTo>
                    <a:pt x="104578" y="491179"/>
                  </a:lnTo>
                  <a:lnTo>
                    <a:pt x="106837" y="483874"/>
                  </a:lnTo>
                  <a:lnTo>
                    <a:pt x="107667" y="480515"/>
                  </a:lnTo>
                  <a:lnTo>
                    <a:pt x="107115" y="476852"/>
                  </a:lnTo>
                  <a:lnTo>
                    <a:pt x="105703" y="475731"/>
                  </a:lnTo>
                  <a:lnTo>
                    <a:pt x="105425" y="472928"/>
                  </a:lnTo>
                  <a:lnTo>
                    <a:pt x="111321" y="469552"/>
                  </a:lnTo>
                  <a:lnTo>
                    <a:pt x="113863" y="469552"/>
                  </a:lnTo>
                  <a:lnTo>
                    <a:pt x="116666" y="467036"/>
                  </a:lnTo>
                  <a:lnTo>
                    <a:pt x="117787" y="462825"/>
                  </a:lnTo>
                  <a:lnTo>
                    <a:pt x="124244" y="452701"/>
                  </a:lnTo>
                  <a:lnTo>
                    <a:pt x="126208" y="449351"/>
                  </a:lnTo>
                  <a:lnTo>
                    <a:pt x="124244" y="444276"/>
                  </a:lnTo>
                  <a:lnTo>
                    <a:pt x="122284" y="442598"/>
                  </a:lnTo>
                  <a:lnTo>
                    <a:pt x="123114" y="437249"/>
                  </a:lnTo>
                  <a:lnTo>
                    <a:pt x="125369" y="433873"/>
                  </a:lnTo>
                  <a:lnTo>
                    <a:pt x="126204" y="431361"/>
                  </a:lnTo>
                  <a:lnTo>
                    <a:pt x="127056" y="429667"/>
                  </a:lnTo>
                  <a:lnTo>
                    <a:pt x="129580" y="427985"/>
                  </a:lnTo>
                  <a:lnTo>
                    <a:pt x="131270" y="424339"/>
                  </a:lnTo>
                  <a:lnTo>
                    <a:pt x="133795" y="422358"/>
                  </a:lnTo>
                  <a:lnTo>
                    <a:pt x="137449" y="424339"/>
                  </a:lnTo>
                  <a:lnTo>
                    <a:pt x="140248" y="424609"/>
                  </a:lnTo>
                  <a:lnTo>
                    <a:pt x="142216" y="422358"/>
                  </a:lnTo>
                  <a:lnTo>
                    <a:pt x="141087" y="419273"/>
                  </a:lnTo>
                  <a:lnTo>
                    <a:pt x="142503" y="418434"/>
                  </a:lnTo>
                  <a:lnTo>
                    <a:pt x="143329" y="415627"/>
                  </a:lnTo>
                  <a:lnTo>
                    <a:pt x="141373" y="411125"/>
                  </a:lnTo>
                  <a:lnTo>
                    <a:pt x="143329" y="410004"/>
                  </a:lnTo>
                  <a:lnTo>
                    <a:pt x="146286" y="410420"/>
                  </a:lnTo>
                  <a:lnTo>
                    <a:pt x="149238" y="409033"/>
                  </a:lnTo>
                  <a:lnTo>
                    <a:pt x="154437" y="410158"/>
                  </a:lnTo>
                  <a:lnTo>
                    <a:pt x="156821" y="412123"/>
                  </a:lnTo>
                  <a:lnTo>
                    <a:pt x="160334" y="412255"/>
                  </a:lnTo>
                  <a:lnTo>
                    <a:pt x="162302" y="413800"/>
                  </a:lnTo>
                  <a:lnTo>
                    <a:pt x="163582" y="413376"/>
                  </a:lnTo>
                  <a:lnTo>
                    <a:pt x="164977" y="414215"/>
                  </a:lnTo>
                  <a:lnTo>
                    <a:pt x="164977" y="410835"/>
                  </a:lnTo>
                  <a:lnTo>
                    <a:pt x="163582" y="408036"/>
                  </a:lnTo>
                  <a:lnTo>
                    <a:pt x="163710" y="404527"/>
                  </a:lnTo>
                  <a:lnTo>
                    <a:pt x="166239" y="402559"/>
                  </a:lnTo>
                  <a:lnTo>
                    <a:pt x="165255" y="399606"/>
                  </a:lnTo>
                  <a:lnTo>
                    <a:pt x="163162" y="398220"/>
                  </a:lnTo>
                  <a:lnTo>
                    <a:pt x="163162" y="395969"/>
                  </a:lnTo>
                  <a:lnTo>
                    <a:pt x="166243" y="396940"/>
                  </a:lnTo>
                  <a:lnTo>
                    <a:pt x="170604" y="395687"/>
                  </a:lnTo>
                  <a:lnTo>
                    <a:pt x="171019" y="394694"/>
                  </a:lnTo>
                  <a:lnTo>
                    <a:pt x="172286" y="395396"/>
                  </a:lnTo>
                  <a:lnTo>
                    <a:pt x="173133" y="394694"/>
                  </a:lnTo>
                  <a:lnTo>
                    <a:pt x="172435" y="392593"/>
                  </a:lnTo>
                  <a:lnTo>
                    <a:pt x="172979" y="390342"/>
                  </a:lnTo>
                  <a:lnTo>
                    <a:pt x="174956" y="388665"/>
                  </a:lnTo>
                  <a:lnTo>
                    <a:pt x="177330" y="388930"/>
                  </a:lnTo>
                  <a:lnTo>
                    <a:pt x="179316" y="391754"/>
                  </a:lnTo>
                  <a:lnTo>
                    <a:pt x="185071" y="396388"/>
                  </a:lnTo>
                  <a:lnTo>
                    <a:pt x="186338" y="399474"/>
                  </a:lnTo>
                  <a:lnTo>
                    <a:pt x="188717" y="402854"/>
                  </a:lnTo>
                  <a:lnTo>
                    <a:pt x="192658" y="404531"/>
                  </a:lnTo>
                  <a:lnTo>
                    <a:pt x="199115" y="404955"/>
                  </a:lnTo>
                  <a:lnTo>
                    <a:pt x="205153" y="399332"/>
                  </a:lnTo>
                  <a:lnTo>
                    <a:pt x="207960" y="399769"/>
                  </a:lnTo>
                  <a:lnTo>
                    <a:pt x="212453" y="402991"/>
                  </a:lnTo>
                  <a:lnTo>
                    <a:pt x="216531" y="403693"/>
                  </a:lnTo>
                  <a:lnTo>
                    <a:pt x="217374" y="400317"/>
                  </a:lnTo>
                  <a:lnTo>
                    <a:pt x="219762" y="399195"/>
                  </a:lnTo>
                  <a:lnTo>
                    <a:pt x="220887" y="397651"/>
                  </a:lnTo>
                  <a:lnTo>
                    <a:pt x="223557" y="397360"/>
                  </a:lnTo>
                  <a:lnTo>
                    <a:pt x="226232" y="396243"/>
                  </a:lnTo>
                  <a:lnTo>
                    <a:pt x="227058" y="394429"/>
                  </a:lnTo>
                  <a:lnTo>
                    <a:pt x="224965" y="387257"/>
                  </a:lnTo>
                  <a:lnTo>
                    <a:pt x="225804" y="379537"/>
                  </a:lnTo>
                  <a:lnTo>
                    <a:pt x="226506" y="377706"/>
                  </a:lnTo>
                  <a:lnTo>
                    <a:pt x="225376" y="375609"/>
                  </a:lnTo>
                  <a:lnTo>
                    <a:pt x="226506" y="375040"/>
                  </a:lnTo>
                  <a:lnTo>
                    <a:pt x="228744" y="371531"/>
                  </a:lnTo>
                  <a:lnTo>
                    <a:pt x="228889" y="370115"/>
                  </a:lnTo>
                  <a:lnTo>
                    <a:pt x="232124" y="368728"/>
                  </a:lnTo>
                  <a:lnTo>
                    <a:pt x="235620" y="369434"/>
                  </a:lnTo>
                  <a:lnTo>
                    <a:pt x="237747" y="368574"/>
                  </a:lnTo>
                  <a:lnTo>
                    <a:pt x="237747" y="367466"/>
                  </a:lnTo>
                  <a:lnTo>
                    <a:pt x="239831" y="364929"/>
                  </a:lnTo>
                  <a:lnTo>
                    <a:pt x="245877" y="365066"/>
                  </a:lnTo>
                  <a:lnTo>
                    <a:pt x="248676" y="366610"/>
                  </a:lnTo>
                  <a:lnTo>
                    <a:pt x="253746" y="373076"/>
                  </a:lnTo>
                  <a:lnTo>
                    <a:pt x="257114" y="374193"/>
                  </a:lnTo>
                  <a:lnTo>
                    <a:pt x="261616" y="374484"/>
                  </a:lnTo>
                  <a:lnTo>
                    <a:pt x="262595" y="376726"/>
                  </a:lnTo>
                  <a:lnTo>
                    <a:pt x="265124" y="379816"/>
                  </a:lnTo>
                  <a:lnTo>
                    <a:pt x="264718" y="382618"/>
                  </a:lnTo>
                  <a:lnTo>
                    <a:pt x="262317" y="386422"/>
                  </a:lnTo>
                  <a:lnTo>
                    <a:pt x="262869" y="392593"/>
                  </a:lnTo>
                  <a:lnTo>
                    <a:pt x="264564" y="392174"/>
                  </a:lnTo>
                  <a:lnTo>
                    <a:pt x="264718" y="387257"/>
                  </a:lnTo>
                  <a:lnTo>
                    <a:pt x="268214" y="383885"/>
                  </a:lnTo>
                  <a:lnTo>
                    <a:pt x="271440" y="383461"/>
                  </a:lnTo>
                  <a:lnTo>
                    <a:pt x="273683" y="380243"/>
                  </a:lnTo>
                  <a:lnTo>
                    <a:pt x="273404" y="376585"/>
                  </a:lnTo>
                  <a:lnTo>
                    <a:pt x="275792" y="375742"/>
                  </a:lnTo>
                  <a:lnTo>
                    <a:pt x="278890" y="377419"/>
                  </a:lnTo>
                  <a:lnTo>
                    <a:pt x="280709" y="374903"/>
                  </a:lnTo>
                  <a:lnTo>
                    <a:pt x="280606" y="371985"/>
                  </a:lnTo>
                  <a:cubicBezTo>
                    <a:pt x="277320" y="370705"/>
                    <a:pt x="274089" y="371103"/>
                    <a:pt x="270683" y="371681"/>
                  </a:cubicBezTo>
                  <a:cubicBezTo>
                    <a:pt x="269356" y="371908"/>
                    <a:pt x="267559" y="370782"/>
                    <a:pt x="266275" y="369871"/>
                  </a:cubicBezTo>
                  <a:cubicBezTo>
                    <a:pt x="265480" y="369298"/>
                    <a:pt x="265043" y="367984"/>
                    <a:pt x="264812" y="366931"/>
                  </a:cubicBezTo>
                  <a:cubicBezTo>
                    <a:pt x="264482" y="365772"/>
                    <a:pt x="265351" y="365078"/>
                    <a:pt x="266797" y="365023"/>
                  </a:cubicBezTo>
                  <a:close/>
                  <a:moveTo>
                    <a:pt x="65206" y="540260"/>
                  </a:moveTo>
                  <a:lnTo>
                    <a:pt x="65385" y="539532"/>
                  </a:lnTo>
                  <a:lnTo>
                    <a:pt x="66288" y="540067"/>
                  </a:lnTo>
                  <a:lnTo>
                    <a:pt x="65206" y="540260"/>
                  </a:lnTo>
                  <a:close/>
                  <a:moveTo>
                    <a:pt x="175276" y="371604"/>
                  </a:moveTo>
                  <a:cubicBezTo>
                    <a:pt x="174763" y="372267"/>
                    <a:pt x="173509" y="372460"/>
                    <a:pt x="172564" y="372691"/>
                  </a:cubicBezTo>
                  <a:cubicBezTo>
                    <a:pt x="172084" y="372819"/>
                    <a:pt x="171263" y="372725"/>
                    <a:pt x="171027" y="372404"/>
                  </a:cubicBezTo>
                  <a:cubicBezTo>
                    <a:pt x="170445" y="371617"/>
                    <a:pt x="169667" y="370534"/>
                    <a:pt x="169851" y="369764"/>
                  </a:cubicBezTo>
                  <a:cubicBezTo>
                    <a:pt x="169975" y="369161"/>
                    <a:pt x="171494" y="368420"/>
                    <a:pt x="172272" y="368510"/>
                  </a:cubicBezTo>
                  <a:cubicBezTo>
                    <a:pt x="174160" y="368741"/>
                    <a:pt x="175927" y="370765"/>
                    <a:pt x="175276" y="371604"/>
                  </a:cubicBezTo>
                  <a:close/>
                  <a:moveTo>
                    <a:pt x="192765" y="360945"/>
                  </a:moveTo>
                  <a:cubicBezTo>
                    <a:pt x="192641" y="361000"/>
                    <a:pt x="192517" y="361077"/>
                    <a:pt x="192371" y="361137"/>
                  </a:cubicBezTo>
                  <a:cubicBezTo>
                    <a:pt x="192097" y="362186"/>
                    <a:pt x="192162" y="363461"/>
                    <a:pt x="190467" y="363401"/>
                  </a:cubicBezTo>
                  <a:cubicBezTo>
                    <a:pt x="190352" y="363401"/>
                    <a:pt x="190069" y="362241"/>
                    <a:pt x="190232" y="362160"/>
                  </a:cubicBezTo>
                  <a:cubicBezTo>
                    <a:pt x="190904" y="361741"/>
                    <a:pt x="191640" y="361454"/>
                    <a:pt x="192371" y="361133"/>
                  </a:cubicBezTo>
                  <a:cubicBezTo>
                    <a:pt x="192427" y="360923"/>
                    <a:pt x="192465" y="360709"/>
                    <a:pt x="192556" y="360538"/>
                  </a:cubicBezTo>
                  <a:lnTo>
                    <a:pt x="192979" y="359866"/>
                  </a:lnTo>
                  <a:lnTo>
                    <a:pt x="192765" y="360945"/>
                  </a:lnTo>
                  <a:close/>
                  <a:moveTo>
                    <a:pt x="216758" y="352917"/>
                  </a:moveTo>
                  <a:cubicBezTo>
                    <a:pt x="216642" y="353123"/>
                    <a:pt x="216527" y="353332"/>
                    <a:pt x="216407" y="353542"/>
                  </a:cubicBezTo>
                  <a:cubicBezTo>
                    <a:pt x="216184" y="353871"/>
                    <a:pt x="216120" y="354235"/>
                    <a:pt x="215932" y="354573"/>
                  </a:cubicBezTo>
                  <a:cubicBezTo>
                    <a:pt x="215898" y="356786"/>
                    <a:pt x="215868" y="359019"/>
                    <a:pt x="215757" y="361253"/>
                  </a:cubicBezTo>
                  <a:cubicBezTo>
                    <a:pt x="215748" y="361647"/>
                    <a:pt x="215324" y="362044"/>
                    <a:pt x="215097" y="362434"/>
                  </a:cubicBezTo>
                  <a:cubicBezTo>
                    <a:pt x="214794" y="362044"/>
                    <a:pt x="214242" y="361647"/>
                    <a:pt x="214242" y="361266"/>
                  </a:cubicBezTo>
                  <a:cubicBezTo>
                    <a:pt x="214169" y="358865"/>
                    <a:pt x="214785" y="356636"/>
                    <a:pt x="215936" y="354577"/>
                  </a:cubicBezTo>
                  <a:cubicBezTo>
                    <a:pt x="215945" y="354090"/>
                    <a:pt x="215966" y="353589"/>
                    <a:pt x="215979" y="353093"/>
                  </a:cubicBezTo>
                  <a:cubicBezTo>
                    <a:pt x="216390" y="353071"/>
                    <a:pt x="216505" y="352977"/>
                    <a:pt x="216758" y="352917"/>
                  </a:cubicBezTo>
                  <a:cubicBezTo>
                    <a:pt x="216912" y="352665"/>
                    <a:pt x="217045" y="352399"/>
                    <a:pt x="217194" y="352134"/>
                  </a:cubicBezTo>
                  <a:cubicBezTo>
                    <a:pt x="217845" y="352519"/>
                    <a:pt x="217541" y="352763"/>
                    <a:pt x="216758" y="352917"/>
                  </a:cubicBezTo>
                  <a:close/>
                  <a:moveTo>
                    <a:pt x="121048" y="1164"/>
                  </a:moveTo>
                  <a:cubicBezTo>
                    <a:pt x="120979" y="1053"/>
                    <a:pt x="120923" y="916"/>
                    <a:pt x="120846" y="800"/>
                  </a:cubicBezTo>
                  <a:lnTo>
                    <a:pt x="119909" y="0"/>
                  </a:lnTo>
                  <a:lnTo>
                    <a:pt x="120440" y="1194"/>
                  </a:lnTo>
                  <a:cubicBezTo>
                    <a:pt x="120645" y="1190"/>
                    <a:pt x="120846" y="1190"/>
                    <a:pt x="121048" y="1164"/>
                  </a:cubicBezTo>
                  <a:close/>
                  <a:moveTo>
                    <a:pt x="124933" y="1947"/>
                  </a:moveTo>
                  <a:cubicBezTo>
                    <a:pt x="124933" y="1639"/>
                    <a:pt x="124133" y="1048"/>
                    <a:pt x="123679" y="1010"/>
                  </a:cubicBezTo>
                  <a:cubicBezTo>
                    <a:pt x="122806" y="959"/>
                    <a:pt x="121929" y="1070"/>
                    <a:pt x="121048" y="1164"/>
                  </a:cubicBezTo>
                  <a:cubicBezTo>
                    <a:pt x="121531" y="1981"/>
                    <a:pt x="121929" y="2914"/>
                    <a:pt x="122648" y="3333"/>
                  </a:cubicBezTo>
                  <a:cubicBezTo>
                    <a:pt x="123859" y="4022"/>
                    <a:pt x="124895" y="3316"/>
                    <a:pt x="124933" y="1947"/>
                  </a:cubicBezTo>
                  <a:close/>
                  <a:moveTo>
                    <a:pt x="186261" y="81979"/>
                  </a:moveTo>
                  <a:cubicBezTo>
                    <a:pt x="186453" y="82967"/>
                    <a:pt x="186920" y="83879"/>
                    <a:pt x="187266" y="84837"/>
                  </a:cubicBezTo>
                  <a:cubicBezTo>
                    <a:pt x="187699" y="84490"/>
                    <a:pt x="188302" y="84225"/>
                    <a:pt x="188503" y="83780"/>
                  </a:cubicBezTo>
                  <a:cubicBezTo>
                    <a:pt x="189004" y="82608"/>
                    <a:pt x="188576" y="81632"/>
                    <a:pt x="187459" y="80982"/>
                  </a:cubicBezTo>
                  <a:cubicBezTo>
                    <a:pt x="187044" y="81328"/>
                    <a:pt x="186205" y="81752"/>
                    <a:pt x="186261" y="81979"/>
                  </a:cubicBezTo>
                  <a:close/>
                  <a:moveTo>
                    <a:pt x="155794" y="367462"/>
                  </a:moveTo>
                  <a:cubicBezTo>
                    <a:pt x="155674" y="367770"/>
                    <a:pt x="156136" y="368283"/>
                    <a:pt x="156329" y="368724"/>
                  </a:cubicBezTo>
                  <a:cubicBezTo>
                    <a:pt x="156624" y="368378"/>
                    <a:pt x="156924" y="368031"/>
                    <a:pt x="157202" y="367693"/>
                  </a:cubicBezTo>
                  <a:cubicBezTo>
                    <a:pt x="156898" y="366114"/>
                    <a:pt x="156367" y="365998"/>
                    <a:pt x="155794" y="367462"/>
                  </a:cubicBezTo>
                  <a:close/>
                  <a:moveTo>
                    <a:pt x="44200" y="75800"/>
                  </a:moveTo>
                  <a:cubicBezTo>
                    <a:pt x="43669" y="80793"/>
                    <a:pt x="46570" y="84456"/>
                    <a:pt x="49163" y="88093"/>
                  </a:cubicBezTo>
                  <a:cubicBezTo>
                    <a:pt x="51453" y="91277"/>
                    <a:pt x="54585" y="93896"/>
                    <a:pt x="55612" y="97892"/>
                  </a:cubicBezTo>
                  <a:cubicBezTo>
                    <a:pt x="59964" y="102052"/>
                    <a:pt x="62951" y="107657"/>
                    <a:pt x="68800" y="110178"/>
                  </a:cubicBezTo>
                  <a:lnTo>
                    <a:pt x="68800" y="109951"/>
                  </a:lnTo>
                  <a:cubicBezTo>
                    <a:pt x="69018" y="109985"/>
                    <a:pt x="69232" y="109985"/>
                    <a:pt x="69442" y="110032"/>
                  </a:cubicBezTo>
                  <a:cubicBezTo>
                    <a:pt x="71445" y="107568"/>
                    <a:pt x="73447" y="105086"/>
                    <a:pt x="75467" y="102629"/>
                  </a:cubicBezTo>
                  <a:cubicBezTo>
                    <a:pt x="77362" y="100319"/>
                    <a:pt x="77551" y="97657"/>
                    <a:pt x="77311" y="94790"/>
                  </a:cubicBezTo>
                  <a:cubicBezTo>
                    <a:pt x="77230" y="93951"/>
                    <a:pt x="78116" y="92745"/>
                    <a:pt x="78895" y="92231"/>
                  </a:cubicBezTo>
                  <a:cubicBezTo>
                    <a:pt x="79887" y="91568"/>
                    <a:pt x="80995" y="92150"/>
                    <a:pt x="81483" y="93361"/>
                  </a:cubicBezTo>
                  <a:cubicBezTo>
                    <a:pt x="83238" y="97537"/>
                    <a:pt x="86498" y="96904"/>
                    <a:pt x="89896" y="96202"/>
                  </a:cubicBezTo>
                  <a:cubicBezTo>
                    <a:pt x="90294" y="96121"/>
                    <a:pt x="90979" y="96600"/>
                    <a:pt x="91261" y="97020"/>
                  </a:cubicBezTo>
                  <a:cubicBezTo>
                    <a:pt x="91492" y="97362"/>
                    <a:pt x="91492" y="98333"/>
                    <a:pt x="91334" y="98436"/>
                  </a:cubicBezTo>
                  <a:cubicBezTo>
                    <a:pt x="87204" y="100379"/>
                    <a:pt x="84222" y="103678"/>
                    <a:pt x="81107" y="106806"/>
                  </a:cubicBezTo>
                  <a:cubicBezTo>
                    <a:pt x="77765" y="110118"/>
                    <a:pt x="73819" y="110888"/>
                    <a:pt x="69438" y="110032"/>
                  </a:cubicBezTo>
                  <a:cubicBezTo>
                    <a:pt x="69335" y="110139"/>
                    <a:pt x="69245" y="110250"/>
                    <a:pt x="69138" y="110387"/>
                  </a:cubicBezTo>
                  <a:cubicBezTo>
                    <a:pt x="69014" y="110336"/>
                    <a:pt x="68916" y="110238"/>
                    <a:pt x="68796" y="110182"/>
                  </a:cubicBezTo>
                  <a:cubicBezTo>
                    <a:pt x="68796" y="113310"/>
                    <a:pt x="68629" y="116438"/>
                    <a:pt x="68843" y="119562"/>
                  </a:cubicBezTo>
                  <a:cubicBezTo>
                    <a:pt x="68984" y="121834"/>
                    <a:pt x="70268" y="123507"/>
                    <a:pt x="72638" y="124119"/>
                  </a:cubicBezTo>
                  <a:cubicBezTo>
                    <a:pt x="75056" y="124727"/>
                    <a:pt x="77838" y="124709"/>
                    <a:pt x="78959" y="127585"/>
                  </a:cubicBezTo>
                  <a:cubicBezTo>
                    <a:pt x="79113" y="127555"/>
                    <a:pt x="79271" y="127517"/>
                    <a:pt x="79421" y="127461"/>
                  </a:cubicBezTo>
                  <a:cubicBezTo>
                    <a:pt x="79536" y="127628"/>
                    <a:pt x="79699" y="127705"/>
                    <a:pt x="79836" y="127859"/>
                  </a:cubicBezTo>
                  <a:cubicBezTo>
                    <a:pt x="81201" y="127897"/>
                    <a:pt x="82540" y="127932"/>
                    <a:pt x="83897" y="128013"/>
                  </a:cubicBezTo>
                  <a:cubicBezTo>
                    <a:pt x="85553" y="128111"/>
                    <a:pt x="85976" y="128796"/>
                    <a:pt x="84962" y="129707"/>
                  </a:cubicBezTo>
                  <a:cubicBezTo>
                    <a:pt x="84628" y="129998"/>
                    <a:pt x="83905" y="129879"/>
                    <a:pt x="83383" y="129840"/>
                  </a:cubicBezTo>
                  <a:cubicBezTo>
                    <a:pt x="81877" y="129707"/>
                    <a:pt x="80687" y="129040"/>
                    <a:pt x="79836" y="127863"/>
                  </a:cubicBezTo>
                  <a:lnTo>
                    <a:pt x="79091" y="127842"/>
                  </a:lnTo>
                  <a:cubicBezTo>
                    <a:pt x="79061" y="127730"/>
                    <a:pt x="78989" y="127692"/>
                    <a:pt x="78959" y="127589"/>
                  </a:cubicBezTo>
                  <a:cubicBezTo>
                    <a:pt x="77007" y="128261"/>
                    <a:pt x="74770" y="128398"/>
                    <a:pt x="73567" y="130439"/>
                  </a:cubicBezTo>
                  <a:cubicBezTo>
                    <a:pt x="72001" y="133109"/>
                    <a:pt x="72146" y="136023"/>
                    <a:pt x="73589" y="138501"/>
                  </a:cubicBezTo>
                  <a:cubicBezTo>
                    <a:pt x="78265" y="146451"/>
                    <a:pt x="84419" y="152802"/>
                    <a:pt x="93473" y="155737"/>
                  </a:cubicBezTo>
                  <a:cubicBezTo>
                    <a:pt x="93516" y="155609"/>
                    <a:pt x="93567" y="155455"/>
                    <a:pt x="93567" y="155335"/>
                  </a:cubicBezTo>
                  <a:lnTo>
                    <a:pt x="93837" y="154522"/>
                  </a:lnTo>
                  <a:lnTo>
                    <a:pt x="93602" y="155793"/>
                  </a:lnTo>
                  <a:cubicBezTo>
                    <a:pt x="93567" y="155776"/>
                    <a:pt x="93520" y="155754"/>
                    <a:pt x="93473" y="155733"/>
                  </a:cubicBezTo>
                  <a:cubicBezTo>
                    <a:pt x="93264" y="156726"/>
                    <a:pt x="92887" y="157778"/>
                    <a:pt x="93109" y="158634"/>
                  </a:cubicBezTo>
                  <a:cubicBezTo>
                    <a:pt x="94316" y="163131"/>
                    <a:pt x="97076" y="166683"/>
                    <a:pt x="100491" y="169738"/>
                  </a:cubicBezTo>
                  <a:cubicBezTo>
                    <a:pt x="101869" y="170958"/>
                    <a:pt x="105643" y="170346"/>
                    <a:pt x="106632" y="168664"/>
                  </a:cubicBezTo>
                  <a:cubicBezTo>
                    <a:pt x="107209" y="167710"/>
                    <a:pt x="108142" y="166623"/>
                    <a:pt x="108082" y="165652"/>
                  </a:cubicBezTo>
                  <a:cubicBezTo>
                    <a:pt x="107650" y="158198"/>
                    <a:pt x="110448" y="151120"/>
                    <a:pt x="110679" y="143760"/>
                  </a:cubicBezTo>
                  <a:cubicBezTo>
                    <a:pt x="110821" y="139656"/>
                    <a:pt x="112186" y="136036"/>
                    <a:pt x="114513" y="132626"/>
                  </a:cubicBezTo>
                  <a:cubicBezTo>
                    <a:pt x="115746" y="130811"/>
                    <a:pt x="117094" y="128505"/>
                    <a:pt x="117004" y="126447"/>
                  </a:cubicBezTo>
                  <a:cubicBezTo>
                    <a:pt x="116713" y="117234"/>
                    <a:pt x="121818" y="108864"/>
                    <a:pt x="120949" y="99617"/>
                  </a:cubicBezTo>
                  <a:cubicBezTo>
                    <a:pt x="120851" y="98530"/>
                    <a:pt x="121129" y="97332"/>
                    <a:pt x="121467" y="96279"/>
                  </a:cubicBezTo>
                  <a:cubicBezTo>
                    <a:pt x="122806" y="92390"/>
                    <a:pt x="124852" y="89073"/>
                    <a:pt x="128981" y="87588"/>
                  </a:cubicBezTo>
                  <a:cubicBezTo>
                    <a:pt x="130260" y="87131"/>
                    <a:pt x="131681" y="87490"/>
                    <a:pt x="131801" y="88748"/>
                  </a:cubicBezTo>
                  <a:cubicBezTo>
                    <a:pt x="132019" y="90926"/>
                    <a:pt x="130658" y="93819"/>
                    <a:pt x="131651" y="95214"/>
                  </a:cubicBezTo>
                  <a:cubicBezTo>
                    <a:pt x="135704" y="100931"/>
                    <a:pt x="136375" y="107948"/>
                    <a:pt x="139533" y="113896"/>
                  </a:cubicBezTo>
                  <a:cubicBezTo>
                    <a:pt x="140963" y="116588"/>
                    <a:pt x="141416" y="119219"/>
                    <a:pt x="140736" y="122099"/>
                  </a:cubicBezTo>
                  <a:cubicBezTo>
                    <a:pt x="140085" y="124864"/>
                    <a:pt x="139298" y="127585"/>
                    <a:pt x="138673" y="130341"/>
                  </a:cubicBezTo>
                  <a:cubicBezTo>
                    <a:pt x="138194" y="132305"/>
                    <a:pt x="140920" y="135125"/>
                    <a:pt x="142781" y="134500"/>
                  </a:cubicBezTo>
                  <a:cubicBezTo>
                    <a:pt x="145464" y="133601"/>
                    <a:pt x="148040" y="132438"/>
                    <a:pt x="150633" y="131334"/>
                  </a:cubicBezTo>
                  <a:cubicBezTo>
                    <a:pt x="153406" y="130152"/>
                    <a:pt x="153565" y="130230"/>
                    <a:pt x="154814" y="134273"/>
                  </a:cubicBezTo>
                  <a:cubicBezTo>
                    <a:pt x="154985" y="134804"/>
                    <a:pt x="154947" y="135394"/>
                    <a:pt x="155118" y="135929"/>
                  </a:cubicBezTo>
                  <a:cubicBezTo>
                    <a:pt x="156055" y="138882"/>
                    <a:pt x="157873" y="139400"/>
                    <a:pt x="160039" y="137684"/>
                  </a:cubicBezTo>
                  <a:cubicBezTo>
                    <a:pt x="166530" y="132476"/>
                    <a:pt x="170159" y="125595"/>
                    <a:pt x="171759" y="117606"/>
                  </a:cubicBezTo>
                  <a:cubicBezTo>
                    <a:pt x="171892" y="116823"/>
                    <a:pt x="170890" y="115587"/>
                    <a:pt x="170095" y="114953"/>
                  </a:cubicBezTo>
                  <a:cubicBezTo>
                    <a:pt x="169277" y="114307"/>
                    <a:pt x="168062" y="113802"/>
                    <a:pt x="167013" y="113802"/>
                  </a:cubicBezTo>
                  <a:cubicBezTo>
                    <a:pt x="161331" y="113802"/>
                    <a:pt x="159097" y="111196"/>
                    <a:pt x="158892" y="105415"/>
                  </a:cubicBezTo>
                  <a:cubicBezTo>
                    <a:pt x="158691" y="100190"/>
                    <a:pt x="156975" y="99673"/>
                    <a:pt x="150578" y="101072"/>
                  </a:cubicBezTo>
                  <a:cubicBezTo>
                    <a:pt x="147437" y="101774"/>
                    <a:pt x="147368" y="101739"/>
                    <a:pt x="148019" y="98744"/>
                  </a:cubicBezTo>
                  <a:cubicBezTo>
                    <a:pt x="148383" y="97084"/>
                    <a:pt x="148917" y="95445"/>
                    <a:pt x="149221" y="93763"/>
                  </a:cubicBezTo>
                  <a:cubicBezTo>
                    <a:pt x="149880" y="90310"/>
                    <a:pt x="148815" y="88098"/>
                    <a:pt x="145734" y="87054"/>
                  </a:cubicBezTo>
                  <a:cubicBezTo>
                    <a:pt x="142597" y="85971"/>
                    <a:pt x="139512" y="85577"/>
                    <a:pt x="137522" y="81919"/>
                  </a:cubicBezTo>
                  <a:cubicBezTo>
                    <a:pt x="135460" y="78127"/>
                    <a:pt x="130701" y="76048"/>
                    <a:pt x="129974" y="71054"/>
                  </a:cubicBezTo>
                  <a:cubicBezTo>
                    <a:pt x="129871" y="70271"/>
                    <a:pt x="128412" y="69372"/>
                    <a:pt x="127406" y="69086"/>
                  </a:cubicBezTo>
                  <a:cubicBezTo>
                    <a:pt x="125228" y="68482"/>
                    <a:pt x="122854" y="68594"/>
                    <a:pt x="120774" y="67755"/>
                  </a:cubicBezTo>
                  <a:cubicBezTo>
                    <a:pt x="116486" y="66039"/>
                    <a:pt x="112678" y="63638"/>
                    <a:pt x="111403" y="58619"/>
                  </a:cubicBezTo>
                  <a:cubicBezTo>
                    <a:pt x="110264" y="54117"/>
                    <a:pt x="108364" y="50116"/>
                    <a:pt x="104004" y="47622"/>
                  </a:cubicBezTo>
                  <a:cubicBezTo>
                    <a:pt x="102648" y="46839"/>
                    <a:pt x="101604" y="45238"/>
                    <a:pt x="100799" y="43805"/>
                  </a:cubicBezTo>
                  <a:cubicBezTo>
                    <a:pt x="99062" y="40681"/>
                    <a:pt x="96858" y="38426"/>
                    <a:pt x="93285" y="37378"/>
                  </a:cubicBezTo>
                  <a:cubicBezTo>
                    <a:pt x="91171" y="36727"/>
                    <a:pt x="89370" y="35161"/>
                    <a:pt x="87354" y="34113"/>
                  </a:cubicBezTo>
                  <a:cubicBezTo>
                    <a:pt x="85279" y="33030"/>
                    <a:pt x="82853" y="34305"/>
                    <a:pt x="82258" y="36860"/>
                  </a:cubicBezTo>
                  <a:cubicBezTo>
                    <a:pt x="81351" y="40617"/>
                    <a:pt x="80538" y="44413"/>
                    <a:pt x="79686" y="48187"/>
                  </a:cubicBezTo>
                  <a:cubicBezTo>
                    <a:pt x="79802" y="48187"/>
                    <a:pt x="79904" y="48170"/>
                    <a:pt x="80011" y="48170"/>
                  </a:cubicBezTo>
                  <a:cubicBezTo>
                    <a:pt x="80011" y="48473"/>
                    <a:pt x="80020" y="48760"/>
                    <a:pt x="80020" y="49064"/>
                  </a:cubicBezTo>
                  <a:cubicBezTo>
                    <a:pt x="81667" y="51049"/>
                    <a:pt x="82091" y="53429"/>
                    <a:pt x="81980" y="55966"/>
                  </a:cubicBezTo>
                  <a:cubicBezTo>
                    <a:pt x="81958" y="56458"/>
                    <a:pt x="81890" y="57109"/>
                    <a:pt x="81599" y="57451"/>
                  </a:cubicBezTo>
                  <a:cubicBezTo>
                    <a:pt x="80782" y="58307"/>
                    <a:pt x="80165" y="57832"/>
                    <a:pt x="80127" y="56210"/>
                  </a:cubicBezTo>
                  <a:cubicBezTo>
                    <a:pt x="80037" y="53831"/>
                    <a:pt x="80046" y="51447"/>
                    <a:pt x="80020" y="49064"/>
                  </a:cubicBezTo>
                  <a:cubicBezTo>
                    <a:pt x="79887" y="48880"/>
                    <a:pt x="79780" y="48679"/>
                    <a:pt x="79613" y="48512"/>
                  </a:cubicBezTo>
                  <a:cubicBezTo>
                    <a:pt x="79631" y="48401"/>
                    <a:pt x="79669" y="48306"/>
                    <a:pt x="79686" y="48187"/>
                  </a:cubicBezTo>
                  <a:cubicBezTo>
                    <a:pt x="78745" y="48221"/>
                    <a:pt x="77679" y="48473"/>
                    <a:pt x="77029" y="48033"/>
                  </a:cubicBezTo>
                  <a:cubicBezTo>
                    <a:pt x="73195" y="45427"/>
                    <a:pt x="69536" y="46509"/>
                    <a:pt x="65843" y="48075"/>
                  </a:cubicBezTo>
                  <a:cubicBezTo>
                    <a:pt x="65843" y="48281"/>
                    <a:pt x="65886" y="48491"/>
                    <a:pt x="65916" y="48704"/>
                  </a:cubicBezTo>
                  <a:cubicBezTo>
                    <a:pt x="65749" y="48743"/>
                    <a:pt x="65569" y="48799"/>
                    <a:pt x="65403" y="48841"/>
                  </a:cubicBezTo>
                  <a:cubicBezTo>
                    <a:pt x="65403" y="49697"/>
                    <a:pt x="65467" y="50574"/>
                    <a:pt x="65321" y="51413"/>
                  </a:cubicBezTo>
                  <a:cubicBezTo>
                    <a:pt x="65086" y="52744"/>
                    <a:pt x="64191" y="53262"/>
                    <a:pt x="63028" y="52782"/>
                  </a:cubicBezTo>
                  <a:cubicBezTo>
                    <a:pt x="62565" y="52598"/>
                    <a:pt x="62095" y="52213"/>
                    <a:pt x="61787" y="51815"/>
                  </a:cubicBezTo>
                  <a:cubicBezTo>
                    <a:pt x="60901" y="50634"/>
                    <a:pt x="61282" y="49856"/>
                    <a:pt x="62801" y="49526"/>
                  </a:cubicBezTo>
                  <a:cubicBezTo>
                    <a:pt x="63669" y="49338"/>
                    <a:pt x="64530" y="49090"/>
                    <a:pt x="65398" y="48841"/>
                  </a:cubicBezTo>
                  <a:cubicBezTo>
                    <a:pt x="65398" y="48632"/>
                    <a:pt x="65398" y="48435"/>
                    <a:pt x="65411" y="48251"/>
                  </a:cubicBezTo>
                  <a:cubicBezTo>
                    <a:pt x="65552" y="48191"/>
                    <a:pt x="65693" y="48152"/>
                    <a:pt x="65843" y="48080"/>
                  </a:cubicBezTo>
                  <a:cubicBezTo>
                    <a:pt x="65809" y="47712"/>
                    <a:pt x="65809" y="47352"/>
                    <a:pt x="65719" y="47010"/>
                  </a:cubicBezTo>
                  <a:cubicBezTo>
                    <a:pt x="64410" y="42551"/>
                    <a:pt x="62095" y="40715"/>
                    <a:pt x="58672" y="41999"/>
                  </a:cubicBezTo>
                  <a:cubicBezTo>
                    <a:pt x="54397" y="43587"/>
                    <a:pt x="50049" y="44609"/>
                    <a:pt x="45526" y="45029"/>
                  </a:cubicBezTo>
                  <a:cubicBezTo>
                    <a:pt x="42308" y="45341"/>
                    <a:pt x="40532" y="47301"/>
                    <a:pt x="39540" y="50185"/>
                  </a:cubicBezTo>
                  <a:cubicBezTo>
                    <a:pt x="38992" y="51777"/>
                    <a:pt x="38427" y="53407"/>
                    <a:pt x="37768" y="54952"/>
                  </a:cubicBezTo>
                  <a:cubicBezTo>
                    <a:pt x="35025" y="61469"/>
                    <a:pt x="36395" y="67057"/>
                    <a:pt x="41577" y="71743"/>
                  </a:cubicBezTo>
                  <a:cubicBezTo>
                    <a:pt x="42817" y="72877"/>
                    <a:pt x="44392" y="73874"/>
                    <a:pt x="44200" y="75800"/>
                  </a:cubicBezTo>
                  <a:close/>
                  <a:moveTo>
                    <a:pt x="86439" y="122741"/>
                  </a:moveTo>
                  <a:lnTo>
                    <a:pt x="85095" y="122018"/>
                  </a:lnTo>
                  <a:lnTo>
                    <a:pt x="86635" y="121616"/>
                  </a:lnTo>
                  <a:lnTo>
                    <a:pt x="86439" y="122741"/>
                  </a:lnTo>
                  <a:close/>
                  <a:moveTo>
                    <a:pt x="82626" y="69313"/>
                  </a:moveTo>
                  <a:lnTo>
                    <a:pt x="83310" y="69835"/>
                  </a:lnTo>
                  <a:lnTo>
                    <a:pt x="82245" y="69467"/>
                  </a:lnTo>
                  <a:lnTo>
                    <a:pt x="81894" y="68285"/>
                  </a:lnTo>
                  <a:lnTo>
                    <a:pt x="82626" y="69313"/>
                  </a:lnTo>
                  <a:close/>
                  <a:moveTo>
                    <a:pt x="186227" y="23856"/>
                  </a:moveTo>
                  <a:cubicBezTo>
                    <a:pt x="186132" y="23873"/>
                    <a:pt x="186081" y="24160"/>
                    <a:pt x="186017" y="24498"/>
                  </a:cubicBezTo>
                  <a:cubicBezTo>
                    <a:pt x="186774" y="24044"/>
                    <a:pt x="186988" y="23740"/>
                    <a:pt x="186227" y="23856"/>
                  </a:cubicBezTo>
                  <a:close/>
                  <a:moveTo>
                    <a:pt x="102849" y="35187"/>
                  </a:moveTo>
                  <a:cubicBezTo>
                    <a:pt x="104749" y="43591"/>
                    <a:pt x="107141" y="45825"/>
                    <a:pt x="115267" y="46030"/>
                  </a:cubicBezTo>
                  <a:cubicBezTo>
                    <a:pt x="117748" y="46111"/>
                    <a:pt x="120248" y="45598"/>
                    <a:pt x="122742" y="45251"/>
                  </a:cubicBezTo>
                  <a:cubicBezTo>
                    <a:pt x="122922" y="45054"/>
                    <a:pt x="123093" y="44896"/>
                    <a:pt x="123260" y="44716"/>
                  </a:cubicBezTo>
                  <a:cubicBezTo>
                    <a:pt x="123722" y="44716"/>
                    <a:pt x="124197" y="44716"/>
                    <a:pt x="124664" y="44716"/>
                  </a:cubicBezTo>
                  <a:cubicBezTo>
                    <a:pt x="125814" y="44258"/>
                    <a:pt x="126974" y="43762"/>
                    <a:pt x="128172" y="43377"/>
                  </a:cubicBezTo>
                  <a:cubicBezTo>
                    <a:pt x="128630" y="43210"/>
                    <a:pt x="129490" y="43167"/>
                    <a:pt x="129670" y="43420"/>
                  </a:cubicBezTo>
                  <a:cubicBezTo>
                    <a:pt x="130312" y="44336"/>
                    <a:pt x="129691" y="44789"/>
                    <a:pt x="128100" y="44733"/>
                  </a:cubicBezTo>
                  <a:cubicBezTo>
                    <a:pt x="126940" y="44691"/>
                    <a:pt x="125814" y="44716"/>
                    <a:pt x="124664" y="44716"/>
                  </a:cubicBezTo>
                  <a:cubicBezTo>
                    <a:pt x="124326" y="44849"/>
                    <a:pt x="123987" y="44982"/>
                    <a:pt x="123645" y="45119"/>
                  </a:cubicBezTo>
                  <a:cubicBezTo>
                    <a:pt x="123363" y="45136"/>
                    <a:pt x="123046" y="45213"/>
                    <a:pt x="122742" y="45247"/>
                  </a:cubicBezTo>
                  <a:cubicBezTo>
                    <a:pt x="121792" y="46235"/>
                    <a:pt x="120859" y="47271"/>
                    <a:pt x="119871" y="48221"/>
                  </a:cubicBezTo>
                  <a:cubicBezTo>
                    <a:pt x="117937" y="50052"/>
                    <a:pt x="117873" y="52440"/>
                    <a:pt x="119909" y="53715"/>
                  </a:cubicBezTo>
                  <a:cubicBezTo>
                    <a:pt x="122742" y="55500"/>
                    <a:pt x="125849" y="56916"/>
                    <a:pt x="128498" y="58936"/>
                  </a:cubicBezTo>
                  <a:cubicBezTo>
                    <a:pt x="131549" y="61234"/>
                    <a:pt x="134625" y="61439"/>
                    <a:pt x="138074" y="60562"/>
                  </a:cubicBezTo>
                  <a:cubicBezTo>
                    <a:pt x="142178" y="59526"/>
                    <a:pt x="145387" y="60160"/>
                    <a:pt x="148554" y="63750"/>
                  </a:cubicBezTo>
                  <a:cubicBezTo>
                    <a:pt x="152225" y="67862"/>
                    <a:pt x="155550" y="67387"/>
                    <a:pt x="160248" y="63403"/>
                  </a:cubicBezTo>
                  <a:cubicBezTo>
                    <a:pt x="161977" y="61931"/>
                    <a:pt x="163411" y="59894"/>
                    <a:pt x="165773" y="59933"/>
                  </a:cubicBezTo>
                  <a:cubicBezTo>
                    <a:pt x="171883" y="60061"/>
                    <a:pt x="175037" y="57412"/>
                    <a:pt x="176226" y="51310"/>
                  </a:cubicBezTo>
                  <a:cubicBezTo>
                    <a:pt x="176834" y="48127"/>
                    <a:pt x="178845" y="44982"/>
                    <a:pt x="180959" y="42410"/>
                  </a:cubicBezTo>
                  <a:cubicBezTo>
                    <a:pt x="185183" y="37198"/>
                    <a:pt x="186034" y="31387"/>
                    <a:pt x="185486" y="25075"/>
                  </a:cubicBezTo>
                  <a:cubicBezTo>
                    <a:pt x="182504" y="23736"/>
                    <a:pt x="179603" y="21819"/>
                    <a:pt x="176522" y="21451"/>
                  </a:cubicBezTo>
                  <a:cubicBezTo>
                    <a:pt x="170223" y="20711"/>
                    <a:pt x="164352" y="19033"/>
                    <a:pt x="158682" y="16320"/>
                  </a:cubicBezTo>
                  <a:cubicBezTo>
                    <a:pt x="155768" y="14955"/>
                    <a:pt x="153410" y="16290"/>
                    <a:pt x="151023" y="18233"/>
                  </a:cubicBezTo>
                  <a:cubicBezTo>
                    <a:pt x="148374" y="20385"/>
                    <a:pt x="148002" y="20120"/>
                    <a:pt x="146513" y="16667"/>
                  </a:cubicBezTo>
                  <a:cubicBezTo>
                    <a:pt x="146068" y="15640"/>
                    <a:pt x="145815" y="14515"/>
                    <a:pt x="145302" y="13522"/>
                  </a:cubicBezTo>
                  <a:cubicBezTo>
                    <a:pt x="144570" y="12028"/>
                    <a:pt x="142353" y="11121"/>
                    <a:pt x="141048" y="11866"/>
                  </a:cubicBezTo>
                  <a:cubicBezTo>
                    <a:pt x="140141" y="12375"/>
                    <a:pt x="139024" y="13158"/>
                    <a:pt x="138699" y="14074"/>
                  </a:cubicBezTo>
                  <a:cubicBezTo>
                    <a:pt x="138147" y="15597"/>
                    <a:pt x="138185" y="17352"/>
                    <a:pt x="137912" y="18991"/>
                  </a:cubicBezTo>
                  <a:cubicBezTo>
                    <a:pt x="137642" y="20612"/>
                    <a:pt x="137792" y="22769"/>
                    <a:pt x="136816" y="23715"/>
                  </a:cubicBezTo>
                  <a:cubicBezTo>
                    <a:pt x="135306" y="25191"/>
                    <a:pt x="134227" y="23013"/>
                    <a:pt x="132999" y="22213"/>
                  </a:cubicBezTo>
                  <a:cubicBezTo>
                    <a:pt x="132537" y="21887"/>
                    <a:pt x="131964" y="21562"/>
                    <a:pt x="131429" y="21588"/>
                  </a:cubicBezTo>
                  <a:cubicBezTo>
                    <a:pt x="125720" y="21926"/>
                    <a:pt x="121809" y="18986"/>
                    <a:pt x="118476" y="14814"/>
                  </a:cubicBezTo>
                  <a:cubicBezTo>
                    <a:pt x="117774" y="13954"/>
                    <a:pt x="116649" y="13475"/>
                    <a:pt x="115737" y="12790"/>
                  </a:cubicBezTo>
                  <a:cubicBezTo>
                    <a:pt x="113974" y="11489"/>
                    <a:pt x="111347" y="12996"/>
                    <a:pt x="111090" y="15571"/>
                  </a:cubicBezTo>
                  <a:cubicBezTo>
                    <a:pt x="110988" y="16680"/>
                    <a:pt x="111373" y="17878"/>
                    <a:pt x="111133" y="18943"/>
                  </a:cubicBezTo>
                  <a:cubicBezTo>
                    <a:pt x="110906" y="19940"/>
                    <a:pt x="110337" y="21254"/>
                    <a:pt x="109567" y="21597"/>
                  </a:cubicBezTo>
                  <a:cubicBezTo>
                    <a:pt x="108878" y="21905"/>
                    <a:pt x="107727" y="20873"/>
                    <a:pt x="106738" y="20702"/>
                  </a:cubicBezTo>
                  <a:cubicBezTo>
                    <a:pt x="105793" y="20548"/>
                    <a:pt x="104269" y="20343"/>
                    <a:pt x="103944" y="20818"/>
                  </a:cubicBezTo>
                  <a:cubicBezTo>
                    <a:pt x="102288" y="23077"/>
                    <a:pt x="100731" y="25576"/>
                    <a:pt x="101236" y="28593"/>
                  </a:cubicBezTo>
                  <a:cubicBezTo>
                    <a:pt x="101604" y="30814"/>
                    <a:pt x="102369" y="32975"/>
                    <a:pt x="102849" y="35187"/>
                  </a:cubicBezTo>
                  <a:close/>
                  <a:moveTo>
                    <a:pt x="186021" y="24502"/>
                  </a:moveTo>
                  <a:cubicBezTo>
                    <a:pt x="185829" y="24643"/>
                    <a:pt x="185795" y="24699"/>
                    <a:pt x="185469" y="24849"/>
                  </a:cubicBezTo>
                  <a:cubicBezTo>
                    <a:pt x="185491" y="24926"/>
                    <a:pt x="185469" y="25003"/>
                    <a:pt x="185491" y="25080"/>
                  </a:cubicBezTo>
                  <a:cubicBezTo>
                    <a:pt x="185623" y="25157"/>
                    <a:pt x="185764" y="25234"/>
                    <a:pt x="185906" y="25289"/>
                  </a:cubicBezTo>
                  <a:cubicBezTo>
                    <a:pt x="185953" y="25075"/>
                    <a:pt x="185987" y="24771"/>
                    <a:pt x="186021" y="24502"/>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nvGrpSpPr>
            <p:cNvPr id="47" name="Graphic 2398">
              <a:extLst>
                <a:ext uri="{FF2B5EF4-FFF2-40B4-BE49-F238E27FC236}">
                  <a16:creationId xmlns:a16="http://schemas.microsoft.com/office/drawing/2014/main" id="{99A6EE2F-6D1A-293E-2E96-A09406B14800}"/>
                </a:ext>
              </a:extLst>
            </p:cNvPr>
            <p:cNvGrpSpPr/>
            <p:nvPr/>
          </p:nvGrpSpPr>
          <p:grpSpPr>
            <a:xfrm>
              <a:off x="6287751" y="3890669"/>
              <a:ext cx="141076" cy="618726"/>
              <a:chOff x="6287751" y="3890669"/>
              <a:chExt cx="141076" cy="618726"/>
            </a:xfrm>
            <a:grpFill/>
          </p:grpSpPr>
          <p:sp>
            <p:nvSpPr>
              <p:cNvPr id="958" name="Freeform 957">
                <a:extLst>
                  <a:ext uri="{FF2B5EF4-FFF2-40B4-BE49-F238E27FC236}">
                    <a16:creationId xmlns:a16="http://schemas.microsoft.com/office/drawing/2014/main" id="{4F97CA88-EBAE-1309-9B1E-A9DBB43F2C8B}"/>
                  </a:ext>
                </a:extLst>
              </p:cNvPr>
              <p:cNvSpPr/>
              <p:nvPr/>
            </p:nvSpPr>
            <p:spPr>
              <a:xfrm>
                <a:off x="6287751" y="4158390"/>
                <a:ext cx="205" cy="1561"/>
              </a:xfrm>
              <a:custGeom>
                <a:avLst/>
                <a:gdLst>
                  <a:gd name="connsiteX0" fmla="*/ 206 w 205"/>
                  <a:gd name="connsiteY0" fmla="*/ 1562 h 1561"/>
                  <a:gd name="connsiteX1" fmla="*/ 0 w 205"/>
                  <a:gd name="connsiteY1" fmla="*/ 0 h 1561"/>
                  <a:gd name="connsiteX2" fmla="*/ 206 w 205"/>
                  <a:gd name="connsiteY2" fmla="*/ 1562 h 1561"/>
                </a:gdLst>
                <a:ahLst/>
                <a:cxnLst>
                  <a:cxn ang="0">
                    <a:pos x="connsiteX0" y="connsiteY0"/>
                  </a:cxn>
                  <a:cxn ang="0">
                    <a:pos x="connsiteX1" y="connsiteY1"/>
                  </a:cxn>
                  <a:cxn ang="0">
                    <a:pos x="connsiteX2" y="connsiteY2"/>
                  </a:cxn>
                </a:cxnLst>
                <a:rect l="l" t="t" r="r" b="b"/>
                <a:pathLst>
                  <a:path w="205" h="1561">
                    <a:moveTo>
                      <a:pt x="206" y="1562"/>
                    </a:moveTo>
                    <a:cubicBezTo>
                      <a:pt x="145" y="1044"/>
                      <a:pt x="77" y="531"/>
                      <a:pt x="0" y="0"/>
                    </a:cubicBezTo>
                    <a:cubicBezTo>
                      <a:pt x="77" y="531"/>
                      <a:pt x="145" y="1044"/>
                      <a:pt x="206" y="1562"/>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959" name="Freeform 958">
                <a:extLst>
                  <a:ext uri="{FF2B5EF4-FFF2-40B4-BE49-F238E27FC236}">
                    <a16:creationId xmlns:a16="http://schemas.microsoft.com/office/drawing/2014/main" id="{F12B06DE-F994-4820-C4F9-8FE5AD446E14}"/>
                  </a:ext>
                </a:extLst>
              </p:cNvPr>
              <p:cNvSpPr/>
              <p:nvPr/>
            </p:nvSpPr>
            <p:spPr>
              <a:xfrm>
                <a:off x="6335892" y="4232801"/>
                <a:ext cx="4081" cy="4163"/>
              </a:xfrm>
              <a:custGeom>
                <a:avLst/>
                <a:gdLst>
                  <a:gd name="connsiteX0" fmla="*/ 178 w 4081"/>
                  <a:gd name="connsiteY0" fmla="*/ 884 h 4163"/>
                  <a:gd name="connsiteX1" fmla="*/ 422 w 4081"/>
                  <a:gd name="connsiteY1" fmla="*/ 3438 h 4163"/>
                  <a:gd name="connsiteX2" fmla="*/ 2990 w 4081"/>
                  <a:gd name="connsiteY2" fmla="*/ 4161 h 4163"/>
                  <a:gd name="connsiteX3" fmla="*/ 4081 w 4081"/>
                  <a:gd name="connsiteY3" fmla="*/ 3267 h 4163"/>
                  <a:gd name="connsiteX4" fmla="*/ 2690 w 4081"/>
                  <a:gd name="connsiteY4" fmla="*/ 580 h 4163"/>
                  <a:gd name="connsiteX5" fmla="*/ 178 w 4081"/>
                  <a:gd name="connsiteY5" fmla="*/ 884 h 41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81" h="4163">
                    <a:moveTo>
                      <a:pt x="178" y="884"/>
                    </a:moveTo>
                    <a:cubicBezTo>
                      <a:pt x="-117" y="1624"/>
                      <a:pt x="-53" y="2903"/>
                      <a:pt x="422" y="3438"/>
                    </a:cubicBezTo>
                    <a:cubicBezTo>
                      <a:pt x="932" y="4012"/>
                      <a:pt x="2083" y="4106"/>
                      <a:pt x="2990" y="4161"/>
                    </a:cubicBezTo>
                    <a:cubicBezTo>
                      <a:pt x="3345" y="4204"/>
                      <a:pt x="3713" y="3575"/>
                      <a:pt x="4081" y="3267"/>
                    </a:cubicBezTo>
                    <a:cubicBezTo>
                      <a:pt x="3576" y="2291"/>
                      <a:pt x="3324" y="1252"/>
                      <a:pt x="2690" y="580"/>
                    </a:cubicBezTo>
                    <a:cubicBezTo>
                      <a:pt x="1809" y="-302"/>
                      <a:pt x="585" y="-161"/>
                      <a:pt x="178" y="884"/>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960" name="Freeform 959">
                <a:extLst>
                  <a:ext uri="{FF2B5EF4-FFF2-40B4-BE49-F238E27FC236}">
                    <a16:creationId xmlns:a16="http://schemas.microsoft.com/office/drawing/2014/main" id="{092771D2-7B46-CE0C-9561-A1C6D20A6560}"/>
                  </a:ext>
                </a:extLst>
              </p:cNvPr>
              <p:cNvSpPr/>
              <p:nvPr/>
            </p:nvSpPr>
            <p:spPr>
              <a:xfrm>
                <a:off x="6361754" y="3890669"/>
                <a:ext cx="7000" cy="2207"/>
              </a:xfrm>
              <a:custGeom>
                <a:avLst/>
                <a:gdLst>
                  <a:gd name="connsiteX0" fmla="*/ 7001 w 7000"/>
                  <a:gd name="connsiteY0" fmla="*/ 0 h 2207"/>
                  <a:gd name="connsiteX1" fmla="*/ 0 w 7000"/>
                  <a:gd name="connsiteY1" fmla="*/ 2208 h 2207"/>
                  <a:gd name="connsiteX2" fmla="*/ 7001 w 7000"/>
                  <a:gd name="connsiteY2" fmla="*/ 0 h 2207"/>
                  <a:gd name="connsiteX3" fmla="*/ 7001 w 7000"/>
                  <a:gd name="connsiteY3" fmla="*/ 0 h 2207"/>
                </a:gdLst>
                <a:ahLst/>
                <a:cxnLst>
                  <a:cxn ang="0">
                    <a:pos x="connsiteX0" y="connsiteY0"/>
                  </a:cxn>
                  <a:cxn ang="0">
                    <a:pos x="connsiteX1" y="connsiteY1"/>
                  </a:cxn>
                  <a:cxn ang="0">
                    <a:pos x="connsiteX2" y="connsiteY2"/>
                  </a:cxn>
                  <a:cxn ang="0">
                    <a:pos x="connsiteX3" y="connsiteY3"/>
                  </a:cxn>
                </a:cxnLst>
                <a:rect l="l" t="t" r="r" b="b"/>
                <a:pathLst>
                  <a:path w="7000" h="2207">
                    <a:moveTo>
                      <a:pt x="7001" y="0"/>
                    </a:moveTo>
                    <a:cubicBezTo>
                      <a:pt x="4677" y="744"/>
                      <a:pt x="2341" y="1485"/>
                      <a:pt x="0" y="2208"/>
                    </a:cubicBezTo>
                    <a:cubicBezTo>
                      <a:pt x="2332" y="1485"/>
                      <a:pt x="4677" y="744"/>
                      <a:pt x="7001" y="0"/>
                    </a:cubicBezTo>
                    <a:lnTo>
                      <a:pt x="7001" y="0"/>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961" name="Freeform 960">
                <a:extLst>
                  <a:ext uri="{FF2B5EF4-FFF2-40B4-BE49-F238E27FC236}">
                    <a16:creationId xmlns:a16="http://schemas.microsoft.com/office/drawing/2014/main" id="{689452D7-958C-0358-5F0D-CF41E3A4B60D}"/>
                  </a:ext>
                </a:extLst>
              </p:cNvPr>
              <p:cNvSpPr/>
              <p:nvPr/>
            </p:nvSpPr>
            <p:spPr>
              <a:xfrm>
                <a:off x="6375016" y="4180475"/>
                <a:ext cx="10880" cy="17954"/>
              </a:xfrm>
              <a:custGeom>
                <a:avLst/>
                <a:gdLst>
                  <a:gd name="connsiteX0" fmla="*/ 144 w 10880"/>
                  <a:gd name="connsiteY0" fmla="*/ 11951 h 17954"/>
                  <a:gd name="connsiteX1" fmla="*/ 1124 w 10880"/>
                  <a:gd name="connsiteY1" fmla="*/ 15152 h 17954"/>
                  <a:gd name="connsiteX2" fmla="*/ 3105 w 10880"/>
                  <a:gd name="connsiteY2" fmla="*/ 17689 h 17954"/>
                  <a:gd name="connsiteX3" fmla="*/ 7290 w 10880"/>
                  <a:gd name="connsiteY3" fmla="*/ 15644 h 17954"/>
                  <a:gd name="connsiteX4" fmla="*/ 10410 w 10880"/>
                  <a:gd name="connsiteY4" fmla="*/ 12 h 17954"/>
                  <a:gd name="connsiteX5" fmla="*/ 3093 w 10880"/>
                  <a:gd name="connsiteY5" fmla="*/ 2640 h 17954"/>
                  <a:gd name="connsiteX6" fmla="*/ 144 w 10880"/>
                  <a:gd name="connsiteY6" fmla="*/ 11951 h 17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880" h="17954">
                    <a:moveTo>
                      <a:pt x="144" y="11951"/>
                    </a:moveTo>
                    <a:cubicBezTo>
                      <a:pt x="332" y="13034"/>
                      <a:pt x="598" y="14181"/>
                      <a:pt x="1124" y="15152"/>
                    </a:cubicBezTo>
                    <a:cubicBezTo>
                      <a:pt x="1603" y="16102"/>
                      <a:pt x="2335" y="16928"/>
                      <a:pt x="3105" y="17689"/>
                    </a:cubicBezTo>
                    <a:cubicBezTo>
                      <a:pt x="3935" y="18511"/>
                      <a:pt x="5882" y="17308"/>
                      <a:pt x="7290" y="15644"/>
                    </a:cubicBezTo>
                    <a:cubicBezTo>
                      <a:pt x="11287" y="10958"/>
                      <a:pt x="11287" y="5597"/>
                      <a:pt x="10410" y="12"/>
                    </a:cubicBezTo>
                    <a:cubicBezTo>
                      <a:pt x="7645" y="-82"/>
                      <a:pt x="5065" y="316"/>
                      <a:pt x="3093" y="2640"/>
                    </a:cubicBezTo>
                    <a:cubicBezTo>
                      <a:pt x="760" y="5331"/>
                      <a:pt x="-434" y="8361"/>
                      <a:pt x="144" y="11951"/>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962" name="Freeform 961">
                <a:extLst>
                  <a:ext uri="{FF2B5EF4-FFF2-40B4-BE49-F238E27FC236}">
                    <a16:creationId xmlns:a16="http://schemas.microsoft.com/office/drawing/2014/main" id="{84A49F77-3B20-B86F-E1D9-599D248AFCDD}"/>
                  </a:ext>
                </a:extLst>
              </p:cNvPr>
              <p:cNvSpPr/>
              <p:nvPr/>
            </p:nvSpPr>
            <p:spPr>
              <a:xfrm>
                <a:off x="6385379" y="4179858"/>
                <a:ext cx="731" cy="634"/>
              </a:xfrm>
              <a:custGeom>
                <a:avLst/>
                <a:gdLst>
                  <a:gd name="connsiteX0" fmla="*/ 732 w 731"/>
                  <a:gd name="connsiteY0" fmla="*/ 0 h 634"/>
                  <a:gd name="connsiteX1" fmla="*/ 0 w 731"/>
                  <a:gd name="connsiteY1" fmla="*/ 282 h 634"/>
                  <a:gd name="connsiteX2" fmla="*/ 43 w 731"/>
                  <a:gd name="connsiteY2" fmla="*/ 625 h 634"/>
                  <a:gd name="connsiteX3" fmla="*/ 355 w 731"/>
                  <a:gd name="connsiteY3" fmla="*/ 625 h 634"/>
                  <a:gd name="connsiteX4" fmla="*/ 732 w 731"/>
                  <a:gd name="connsiteY4" fmla="*/ 0 h 6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1" h="634">
                    <a:moveTo>
                      <a:pt x="732" y="0"/>
                    </a:moveTo>
                    <a:lnTo>
                      <a:pt x="0" y="282"/>
                    </a:lnTo>
                    <a:cubicBezTo>
                      <a:pt x="13" y="398"/>
                      <a:pt x="21" y="509"/>
                      <a:pt x="43" y="625"/>
                    </a:cubicBezTo>
                    <a:cubicBezTo>
                      <a:pt x="133" y="646"/>
                      <a:pt x="257" y="625"/>
                      <a:pt x="355" y="625"/>
                    </a:cubicBezTo>
                    <a:lnTo>
                      <a:pt x="732" y="0"/>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963" name="Freeform 962">
                <a:extLst>
                  <a:ext uri="{FF2B5EF4-FFF2-40B4-BE49-F238E27FC236}">
                    <a16:creationId xmlns:a16="http://schemas.microsoft.com/office/drawing/2014/main" id="{DF1D2BE5-8D59-5D68-E1B1-F386804D9021}"/>
                  </a:ext>
                </a:extLst>
              </p:cNvPr>
              <p:cNvSpPr/>
              <p:nvPr/>
            </p:nvSpPr>
            <p:spPr>
              <a:xfrm>
                <a:off x="6288205" y="3910700"/>
                <a:ext cx="140623" cy="319473"/>
              </a:xfrm>
              <a:custGeom>
                <a:avLst/>
                <a:gdLst>
                  <a:gd name="connsiteX0" fmla="*/ 136687 w 140623"/>
                  <a:gd name="connsiteY0" fmla="*/ 73686 h 319473"/>
                  <a:gd name="connsiteX1" fmla="*/ 133696 w 140623"/>
                  <a:gd name="connsiteY1" fmla="*/ 72368 h 319473"/>
                  <a:gd name="connsiteX2" fmla="*/ 132365 w 140623"/>
                  <a:gd name="connsiteY2" fmla="*/ 67866 h 319473"/>
                  <a:gd name="connsiteX3" fmla="*/ 133495 w 140623"/>
                  <a:gd name="connsiteY3" fmla="*/ 66381 h 319473"/>
                  <a:gd name="connsiteX4" fmla="*/ 133495 w 140623"/>
                  <a:gd name="connsiteY4" fmla="*/ 60211 h 319473"/>
                  <a:gd name="connsiteX5" fmla="*/ 132763 w 140623"/>
                  <a:gd name="connsiteY5" fmla="*/ 58897 h 319473"/>
                  <a:gd name="connsiteX6" fmla="*/ 133495 w 140623"/>
                  <a:gd name="connsiteY6" fmla="*/ 56090 h 319473"/>
                  <a:gd name="connsiteX7" fmla="*/ 132365 w 140623"/>
                  <a:gd name="connsiteY7" fmla="*/ 51396 h 319473"/>
                  <a:gd name="connsiteX8" fmla="*/ 131068 w 140623"/>
                  <a:gd name="connsiteY8" fmla="*/ 48961 h 319473"/>
                  <a:gd name="connsiteX9" fmla="*/ 130499 w 140623"/>
                  <a:gd name="connsiteY9" fmla="*/ 45217 h 319473"/>
                  <a:gd name="connsiteX10" fmla="*/ 131821 w 140623"/>
                  <a:gd name="connsiteY10" fmla="*/ 42971 h 319473"/>
                  <a:gd name="connsiteX11" fmla="*/ 130692 w 140623"/>
                  <a:gd name="connsiteY11" fmla="*/ 40168 h 319473"/>
                  <a:gd name="connsiteX12" fmla="*/ 128830 w 140623"/>
                  <a:gd name="connsiteY12" fmla="*/ 39038 h 319473"/>
                  <a:gd name="connsiteX13" fmla="*/ 127512 w 140623"/>
                  <a:gd name="connsiteY13" fmla="*/ 39235 h 319473"/>
                  <a:gd name="connsiteX14" fmla="*/ 126939 w 140623"/>
                  <a:gd name="connsiteY14" fmla="*/ 36980 h 319473"/>
                  <a:gd name="connsiteX15" fmla="*/ 128445 w 140623"/>
                  <a:gd name="connsiteY15" fmla="*/ 33415 h 319473"/>
                  <a:gd name="connsiteX16" fmla="*/ 127508 w 140623"/>
                  <a:gd name="connsiteY16" fmla="*/ 30061 h 319473"/>
                  <a:gd name="connsiteX17" fmla="*/ 127880 w 140623"/>
                  <a:gd name="connsiteY17" fmla="*/ 27617 h 319473"/>
                  <a:gd name="connsiteX18" fmla="*/ 127123 w 140623"/>
                  <a:gd name="connsiteY18" fmla="*/ 24810 h 319473"/>
                  <a:gd name="connsiteX19" fmla="*/ 125266 w 140623"/>
                  <a:gd name="connsiteY19" fmla="*/ 24618 h 319473"/>
                  <a:gd name="connsiteX20" fmla="*/ 122437 w 140623"/>
                  <a:gd name="connsiteY20" fmla="*/ 21626 h 319473"/>
                  <a:gd name="connsiteX21" fmla="*/ 120576 w 140623"/>
                  <a:gd name="connsiteY21" fmla="*/ 21626 h 319473"/>
                  <a:gd name="connsiteX22" fmla="*/ 119626 w 140623"/>
                  <a:gd name="connsiteY22" fmla="*/ 18999 h 319473"/>
                  <a:gd name="connsiteX23" fmla="*/ 116639 w 140623"/>
                  <a:gd name="connsiteY23" fmla="*/ 15640 h 319473"/>
                  <a:gd name="connsiteX24" fmla="*/ 113828 w 140623"/>
                  <a:gd name="connsiteY24" fmla="*/ 14515 h 319473"/>
                  <a:gd name="connsiteX25" fmla="*/ 110854 w 140623"/>
                  <a:gd name="connsiteY25" fmla="*/ 13556 h 319473"/>
                  <a:gd name="connsiteX26" fmla="*/ 107268 w 140623"/>
                  <a:gd name="connsiteY26" fmla="*/ 13556 h 319473"/>
                  <a:gd name="connsiteX27" fmla="*/ 103357 w 140623"/>
                  <a:gd name="connsiteY27" fmla="*/ 10377 h 319473"/>
                  <a:gd name="connsiteX28" fmla="*/ 98676 w 140623"/>
                  <a:gd name="connsiteY28" fmla="*/ 5131 h 319473"/>
                  <a:gd name="connsiteX29" fmla="*/ 94551 w 140623"/>
                  <a:gd name="connsiteY29" fmla="*/ 2713 h 319473"/>
                  <a:gd name="connsiteX30" fmla="*/ 92925 w 140623"/>
                  <a:gd name="connsiteY30" fmla="*/ 0 h 319473"/>
                  <a:gd name="connsiteX31" fmla="*/ 92775 w 140623"/>
                  <a:gd name="connsiteY31" fmla="*/ 368 h 319473"/>
                  <a:gd name="connsiteX32" fmla="*/ 88414 w 140623"/>
                  <a:gd name="connsiteY32" fmla="*/ 1622 h 319473"/>
                  <a:gd name="connsiteX33" fmla="*/ 85334 w 140623"/>
                  <a:gd name="connsiteY33" fmla="*/ 650 h 319473"/>
                  <a:gd name="connsiteX34" fmla="*/ 85334 w 140623"/>
                  <a:gd name="connsiteY34" fmla="*/ 2901 h 319473"/>
                  <a:gd name="connsiteX35" fmla="*/ 87426 w 140623"/>
                  <a:gd name="connsiteY35" fmla="*/ 4288 h 319473"/>
                  <a:gd name="connsiteX36" fmla="*/ 88410 w 140623"/>
                  <a:gd name="connsiteY36" fmla="*/ 7240 h 319473"/>
                  <a:gd name="connsiteX37" fmla="*/ 85881 w 140623"/>
                  <a:gd name="connsiteY37" fmla="*/ 9208 h 319473"/>
                  <a:gd name="connsiteX38" fmla="*/ 85753 w 140623"/>
                  <a:gd name="connsiteY38" fmla="*/ 12717 h 319473"/>
                  <a:gd name="connsiteX39" fmla="*/ 87148 w 140623"/>
                  <a:gd name="connsiteY39" fmla="*/ 15516 h 319473"/>
                  <a:gd name="connsiteX40" fmla="*/ 87148 w 140623"/>
                  <a:gd name="connsiteY40" fmla="*/ 18896 h 319473"/>
                  <a:gd name="connsiteX41" fmla="*/ 85753 w 140623"/>
                  <a:gd name="connsiteY41" fmla="*/ 18058 h 319473"/>
                  <a:gd name="connsiteX42" fmla="*/ 84473 w 140623"/>
                  <a:gd name="connsiteY42" fmla="*/ 18481 h 319473"/>
                  <a:gd name="connsiteX43" fmla="*/ 82505 w 140623"/>
                  <a:gd name="connsiteY43" fmla="*/ 16937 h 319473"/>
                  <a:gd name="connsiteX44" fmla="*/ 78992 w 140623"/>
                  <a:gd name="connsiteY44" fmla="*/ 16804 h 319473"/>
                  <a:gd name="connsiteX45" fmla="*/ 76608 w 140623"/>
                  <a:gd name="connsiteY45" fmla="*/ 14840 h 319473"/>
                  <a:gd name="connsiteX46" fmla="*/ 71409 w 140623"/>
                  <a:gd name="connsiteY46" fmla="*/ 13714 h 319473"/>
                  <a:gd name="connsiteX47" fmla="*/ 68457 w 140623"/>
                  <a:gd name="connsiteY47" fmla="*/ 15101 h 319473"/>
                  <a:gd name="connsiteX48" fmla="*/ 65500 w 140623"/>
                  <a:gd name="connsiteY48" fmla="*/ 14686 h 319473"/>
                  <a:gd name="connsiteX49" fmla="*/ 63544 w 140623"/>
                  <a:gd name="connsiteY49" fmla="*/ 15807 h 319473"/>
                  <a:gd name="connsiteX50" fmla="*/ 65500 w 140623"/>
                  <a:gd name="connsiteY50" fmla="*/ 20309 h 319473"/>
                  <a:gd name="connsiteX51" fmla="*/ 64674 w 140623"/>
                  <a:gd name="connsiteY51" fmla="*/ 23116 h 319473"/>
                  <a:gd name="connsiteX52" fmla="*/ 63258 w 140623"/>
                  <a:gd name="connsiteY52" fmla="*/ 23954 h 319473"/>
                  <a:gd name="connsiteX53" fmla="*/ 64387 w 140623"/>
                  <a:gd name="connsiteY53" fmla="*/ 27040 h 319473"/>
                  <a:gd name="connsiteX54" fmla="*/ 62419 w 140623"/>
                  <a:gd name="connsiteY54" fmla="*/ 29290 h 319473"/>
                  <a:gd name="connsiteX55" fmla="*/ 59620 w 140623"/>
                  <a:gd name="connsiteY55" fmla="*/ 29021 h 319473"/>
                  <a:gd name="connsiteX56" fmla="*/ 55966 w 140623"/>
                  <a:gd name="connsiteY56" fmla="*/ 27040 h 319473"/>
                  <a:gd name="connsiteX57" fmla="*/ 53442 w 140623"/>
                  <a:gd name="connsiteY57" fmla="*/ 29021 h 319473"/>
                  <a:gd name="connsiteX58" fmla="*/ 51751 w 140623"/>
                  <a:gd name="connsiteY58" fmla="*/ 32667 h 319473"/>
                  <a:gd name="connsiteX59" fmla="*/ 49226 w 140623"/>
                  <a:gd name="connsiteY59" fmla="*/ 34348 h 319473"/>
                  <a:gd name="connsiteX60" fmla="*/ 48375 w 140623"/>
                  <a:gd name="connsiteY60" fmla="*/ 36043 h 319473"/>
                  <a:gd name="connsiteX61" fmla="*/ 47541 w 140623"/>
                  <a:gd name="connsiteY61" fmla="*/ 38554 h 319473"/>
                  <a:gd name="connsiteX62" fmla="*/ 45286 w 140623"/>
                  <a:gd name="connsiteY62" fmla="*/ 41931 h 319473"/>
                  <a:gd name="connsiteX63" fmla="*/ 44455 w 140623"/>
                  <a:gd name="connsiteY63" fmla="*/ 47279 h 319473"/>
                  <a:gd name="connsiteX64" fmla="*/ 46415 w 140623"/>
                  <a:gd name="connsiteY64" fmla="*/ 48957 h 319473"/>
                  <a:gd name="connsiteX65" fmla="*/ 48379 w 140623"/>
                  <a:gd name="connsiteY65" fmla="*/ 54032 h 319473"/>
                  <a:gd name="connsiteX66" fmla="*/ 46415 w 140623"/>
                  <a:gd name="connsiteY66" fmla="*/ 57383 h 319473"/>
                  <a:gd name="connsiteX67" fmla="*/ 39958 w 140623"/>
                  <a:gd name="connsiteY67" fmla="*/ 67507 h 319473"/>
                  <a:gd name="connsiteX68" fmla="*/ 38837 w 140623"/>
                  <a:gd name="connsiteY68" fmla="*/ 71717 h 319473"/>
                  <a:gd name="connsiteX69" fmla="*/ 36034 w 140623"/>
                  <a:gd name="connsiteY69" fmla="*/ 74233 h 319473"/>
                  <a:gd name="connsiteX70" fmla="*/ 33492 w 140623"/>
                  <a:gd name="connsiteY70" fmla="*/ 74233 h 319473"/>
                  <a:gd name="connsiteX71" fmla="*/ 27596 w 140623"/>
                  <a:gd name="connsiteY71" fmla="*/ 77610 h 319473"/>
                  <a:gd name="connsiteX72" fmla="*/ 27874 w 140623"/>
                  <a:gd name="connsiteY72" fmla="*/ 80412 h 319473"/>
                  <a:gd name="connsiteX73" fmla="*/ 29286 w 140623"/>
                  <a:gd name="connsiteY73" fmla="*/ 81534 h 319473"/>
                  <a:gd name="connsiteX74" fmla="*/ 29838 w 140623"/>
                  <a:gd name="connsiteY74" fmla="*/ 85197 h 319473"/>
                  <a:gd name="connsiteX75" fmla="*/ 29008 w 140623"/>
                  <a:gd name="connsiteY75" fmla="*/ 88555 h 319473"/>
                  <a:gd name="connsiteX76" fmla="*/ 26748 w 140623"/>
                  <a:gd name="connsiteY76" fmla="*/ 95860 h 319473"/>
                  <a:gd name="connsiteX77" fmla="*/ 26470 w 140623"/>
                  <a:gd name="connsiteY77" fmla="*/ 103729 h 319473"/>
                  <a:gd name="connsiteX78" fmla="*/ 21977 w 140623"/>
                  <a:gd name="connsiteY78" fmla="*/ 115805 h 319473"/>
                  <a:gd name="connsiteX79" fmla="*/ 21417 w 140623"/>
                  <a:gd name="connsiteY79" fmla="*/ 118342 h 319473"/>
                  <a:gd name="connsiteX80" fmla="*/ 22825 w 140623"/>
                  <a:gd name="connsiteY80" fmla="*/ 120593 h 319473"/>
                  <a:gd name="connsiteX81" fmla="*/ 22538 w 140623"/>
                  <a:gd name="connsiteY81" fmla="*/ 125929 h 319473"/>
                  <a:gd name="connsiteX82" fmla="*/ 20574 w 140623"/>
                  <a:gd name="connsiteY82" fmla="*/ 129288 h 319473"/>
                  <a:gd name="connsiteX83" fmla="*/ 11301 w 140623"/>
                  <a:gd name="connsiteY83" fmla="*/ 128449 h 319473"/>
                  <a:gd name="connsiteX84" fmla="*/ 9350 w 140623"/>
                  <a:gd name="connsiteY84" fmla="*/ 129288 h 319473"/>
                  <a:gd name="connsiteX85" fmla="*/ 5965 w 140623"/>
                  <a:gd name="connsiteY85" fmla="*/ 134915 h 319473"/>
                  <a:gd name="connsiteX86" fmla="*/ 5135 w 140623"/>
                  <a:gd name="connsiteY86" fmla="*/ 141929 h 319473"/>
                  <a:gd name="connsiteX87" fmla="*/ 7099 w 140623"/>
                  <a:gd name="connsiteY87" fmla="*/ 155408 h 319473"/>
                  <a:gd name="connsiteX88" fmla="*/ 5965 w 140623"/>
                  <a:gd name="connsiteY88" fmla="*/ 160748 h 319473"/>
                  <a:gd name="connsiteX89" fmla="*/ 7099 w 140623"/>
                  <a:gd name="connsiteY89" fmla="*/ 164407 h 319473"/>
                  <a:gd name="connsiteX90" fmla="*/ 7929 w 140623"/>
                  <a:gd name="connsiteY90" fmla="*/ 169456 h 319473"/>
                  <a:gd name="connsiteX91" fmla="*/ 7099 w 140623"/>
                  <a:gd name="connsiteY91" fmla="*/ 175344 h 319473"/>
                  <a:gd name="connsiteX92" fmla="*/ 7099 w 140623"/>
                  <a:gd name="connsiteY92" fmla="*/ 180132 h 319473"/>
                  <a:gd name="connsiteX93" fmla="*/ 10180 w 140623"/>
                  <a:gd name="connsiteY93" fmla="*/ 182096 h 319473"/>
                  <a:gd name="connsiteX94" fmla="*/ 16368 w 140623"/>
                  <a:gd name="connsiteY94" fmla="*/ 187993 h 319473"/>
                  <a:gd name="connsiteX95" fmla="*/ 14960 w 140623"/>
                  <a:gd name="connsiteY95" fmla="*/ 191361 h 319473"/>
                  <a:gd name="connsiteX96" fmla="*/ 14960 w 140623"/>
                  <a:gd name="connsiteY96" fmla="*/ 195575 h 319473"/>
                  <a:gd name="connsiteX97" fmla="*/ 8507 w 140623"/>
                  <a:gd name="connsiteY97" fmla="*/ 198092 h 319473"/>
                  <a:gd name="connsiteX98" fmla="*/ 8507 w 140623"/>
                  <a:gd name="connsiteY98" fmla="*/ 200347 h 319473"/>
                  <a:gd name="connsiteX99" fmla="*/ 10479 w 140623"/>
                  <a:gd name="connsiteY99" fmla="*/ 205396 h 319473"/>
                  <a:gd name="connsiteX100" fmla="*/ 11870 w 140623"/>
                  <a:gd name="connsiteY100" fmla="*/ 212148 h 319473"/>
                  <a:gd name="connsiteX101" fmla="*/ 14117 w 140623"/>
                  <a:gd name="connsiteY101" fmla="*/ 214681 h 319473"/>
                  <a:gd name="connsiteX102" fmla="*/ 12148 w 140623"/>
                  <a:gd name="connsiteY102" fmla="*/ 219731 h 319473"/>
                  <a:gd name="connsiteX103" fmla="*/ 12426 w 140623"/>
                  <a:gd name="connsiteY103" fmla="*/ 222538 h 319473"/>
                  <a:gd name="connsiteX104" fmla="*/ 9619 w 140623"/>
                  <a:gd name="connsiteY104" fmla="*/ 224220 h 319473"/>
                  <a:gd name="connsiteX105" fmla="*/ 7095 w 140623"/>
                  <a:gd name="connsiteY105" fmla="*/ 224502 h 319473"/>
                  <a:gd name="connsiteX106" fmla="*/ 5961 w 140623"/>
                  <a:gd name="connsiteY106" fmla="*/ 225341 h 319473"/>
                  <a:gd name="connsiteX107" fmla="*/ 6252 w 140623"/>
                  <a:gd name="connsiteY107" fmla="*/ 227300 h 319473"/>
                  <a:gd name="connsiteX108" fmla="*/ 6906 w 140623"/>
                  <a:gd name="connsiteY108" fmla="*/ 229838 h 319473"/>
                  <a:gd name="connsiteX109" fmla="*/ 4664 w 140623"/>
                  <a:gd name="connsiteY109" fmla="*/ 230963 h 319473"/>
                  <a:gd name="connsiteX110" fmla="*/ 6539 w 140623"/>
                  <a:gd name="connsiteY110" fmla="*/ 236210 h 319473"/>
                  <a:gd name="connsiteX111" fmla="*/ 6539 w 140623"/>
                  <a:gd name="connsiteY111" fmla="*/ 244066 h 319473"/>
                  <a:gd name="connsiteX112" fmla="*/ 3154 w 140623"/>
                  <a:gd name="connsiteY112" fmla="*/ 248563 h 319473"/>
                  <a:gd name="connsiteX113" fmla="*/ 0 w 140623"/>
                  <a:gd name="connsiteY113" fmla="*/ 251464 h 319473"/>
                  <a:gd name="connsiteX114" fmla="*/ 526 w 140623"/>
                  <a:gd name="connsiteY114" fmla="*/ 254460 h 319473"/>
                  <a:gd name="connsiteX115" fmla="*/ 4335 w 140623"/>
                  <a:gd name="connsiteY115" fmla="*/ 265671 h 319473"/>
                  <a:gd name="connsiteX116" fmla="*/ 11134 w 140623"/>
                  <a:gd name="connsiteY116" fmla="*/ 282813 h 319473"/>
                  <a:gd name="connsiteX117" fmla="*/ 20142 w 140623"/>
                  <a:gd name="connsiteY117" fmla="*/ 297242 h 319473"/>
                  <a:gd name="connsiteX118" fmla="*/ 20107 w 140623"/>
                  <a:gd name="connsiteY118" fmla="*/ 301992 h 319473"/>
                  <a:gd name="connsiteX119" fmla="*/ 18871 w 140623"/>
                  <a:gd name="connsiteY119" fmla="*/ 306511 h 319473"/>
                  <a:gd name="connsiteX120" fmla="*/ 19200 w 140623"/>
                  <a:gd name="connsiteY120" fmla="*/ 306493 h 319473"/>
                  <a:gd name="connsiteX121" fmla="*/ 19256 w 140623"/>
                  <a:gd name="connsiteY121" fmla="*/ 307520 h 319473"/>
                  <a:gd name="connsiteX122" fmla="*/ 21738 w 140623"/>
                  <a:gd name="connsiteY122" fmla="*/ 311025 h 319473"/>
                  <a:gd name="connsiteX123" fmla="*/ 37313 w 140623"/>
                  <a:gd name="connsiteY123" fmla="*/ 318197 h 319473"/>
                  <a:gd name="connsiteX124" fmla="*/ 41541 w 140623"/>
                  <a:gd name="connsiteY124" fmla="*/ 313528 h 319473"/>
                  <a:gd name="connsiteX125" fmla="*/ 48542 w 140623"/>
                  <a:gd name="connsiteY125" fmla="*/ 307157 h 319473"/>
                  <a:gd name="connsiteX126" fmla="*/ 53630 w 140623"/>
                  <a:gd name="connsiteY126" fmla="*/ 306583 h 319473"/>
                  <a:gd name="connsiteX127" fmla="*/ 64837 w 140623"/>
                  <a:gd name="connsiteY127" fmla="*/ 300845 h 319473"/>
                  <a:gd name="connsiteX128" fmla="*/ 73421 w 140623"/>
                  <a:gd name="connsiteY128" fmla="*/ 291410 h 319473"/>
                  <a:gd name="connsiteX129" fmla="*/ 73506 w 140623"/>
                  <a:gd name="connsiteY129" fmla="*/ 288021 h 319473"/>
                  <a:gd name="connsiteX130" fmla="*/ 70156 w 140623"/>
                  <a:gd name="connsiteY130" fmla="*/ 285672 h 319473"/>
                  <a:gd name="connsiteX131" fmla="*/ 68512 w 140623"/>
                  <a:gd name="connsiteY131" fmla="*/ 285629 h 319473"/>
                  <a:gd name="connsiteX132" fmla="*/ 67811 w 140623"/>
                  <a:gd name="connsiteY132" fmla="*/ 284281 h 319473"/>
                  <a:gd name="connsiteX133" fmla="*/ 69137 w 140623"/>
                  <a:gd name="connsiteY133" fmla="*/ 267417 h 319473"/>
                  <a:gd name="connsiteX134" fmla="*/ 70378 w 140623"/>
                  <a:gd name="connsiteY134" fmla="*/ 259068 h 319473"/>
                  <a:gd name="connsiteX135" fmla="*/ 77023 w 140623"/>
                  <a:gd name="connsiteY135" fmla="*/ 247934 h 319473"/>
                  <a:gd name="connsiteX136" fmla="*/ 85496 w 140623"/>
                  <a:gd name="connsiteY136" fmla="*/ 242307 h 319473"/>
                  <a:gd name="connsiteX137" fmla="*/ 90207 w 140623"/>
                  <a:gd name="connsiteY137" fmla="*/ 231892 h 319473"/>
                  <a:gd name="connsiteX138" fmla="*/ 90781 w 140623"/>
                  <a:gd name="connsiteY138" fmla="*/ 225255 h 319473"/>
                  <a:gd name="connsiteX139" fmla="*/ 89536 w 140623"/>
                  <a:gd name="connsiteY139" fmla="*/ 220454 h 319473"/>
                  <a:gd name="connsiteX140" fmla="*/ 75115 w 140623"/>
                  <a:gd name="connsiteY140" fmla="*/ 206457 h 319473"/>
                  <a:gd name="connsiteX141" fmla="*/ 70207 w 140623"/>
                  <a:gd name="connsiteY141" fmla="*/ 198126 h 319473"/>
                  <a:gd name="connsiteX142" fmla="*/ 70904 w 140623"/>
                  <a:gd name="connsiteY142" fmla="*/ 170877 h 319473"/>
                  <a:gd name="connsiteX143" fmla="*/ 72667 w 140623"/>
                  <a:gd name="connsiteY143" fmla="*/ 166182 h 319473"/>
                  <a:gd name="connsiteX144" fmla="*/ 90417 w 140623"/>
                  <a:gd name="connsiteY144" fmla="*/ 146054 h 319473"/>
                  <a:gd name="connsiteX145" fmla="*/ 100670 w 140623"/>
                  <a:gd name="connsiteY145" fmla="*/ 137222 h 319473"/>
                  <a:gd name="connsiteX146" fmla="*/ 110730 w 140623"/>
                  <a:gd name="connsiteY146" fmla="*/ 121851 h 319473"/>
                  <a:gd name="connsiteX147" fmla="*/ 111406 w 140623"/>
                  <a:gd name="connsiteY147" fmla="*/ 113635 h 319473"/>
                  <a:gd name="connsiteX148" fmla="*/ 114140 w 140623"/>
                  <a:gd name="connsiteY148" fmla="*/ 94106 h 319473"/>
                  <a:gd name="connsiteX149" fmla="*/ 127465 w 140623"/>
                  <a:gd name="connsiteY149" fmla="*/ 86078 h 319473"/>
                  <a:gd name="connsiteX150" fmla="*/ 136648 w 140623"/>
                  <a:gd name="connsiteY150" fmla="*/ 85830 h 319473"/>
                  <a:gd name="connsiteX151" fmla="*/ 140255 w 140623"/>
                  <a:gd name="connsiteY151" fmla="*/ 83386 h 319473"/>
                  <a:gd name="connsiteX152" fmla="*/ 140623 w 140623"/>
                  <a:gd name="connsiteY152" fmla="*/ 80588 h 319473"/>
                  <a:gd name="connsiteX153" fmla="*/ 139134 w 140623"/>
                  <a:gd name="connsiteY153" fmla="*/ 78337 h 319473"/>
                  <a:gd name="connsiteX154" fmla="*/ 136687 w 140623"/>
                  <a:gd name="connsiteY154" fmla="*/ 73686 h 319473"/>
                  <a:gd name="connsiteX155" fmla="*/ 32046 w 140623"/>
                  <a:gd name="connsiteY155" fmla="*/ 249291 h 319473"/>
                  <a:gd name="connsiteX156" fmla="*/ 26907 w 140623"/>
                  <a:gd name="connsiteY156" fmla="*/ 254969 h 319473"/>
                  <a:gd name="connsiteX157" fmla="*/ 19042 w 140623"/>
                  <a:gd name="connsiteY157" fmla="*/ 255414 h 319473"/>
                  <a:gd name="connsiteX158" fmla="*/ 19042 w 140623"/>
                  <a:gd name="connsiteY158" fmla="*/ 255812 h 319473"/>
                  <a:gd name="connsiteX159" fmla="*/ 18451 w 140623"/>
                  <a:gd name="connsiteY159" fmla="*/ 256612 h 319473"/>
                  <a:gd name="connsiteX160" fmla="*/ 18631 w 140623"/>
                  <a:gd name="connsiteY160" fmla="*/ 255414 h 319473"/>
                  <a:gd name="connsiteX161" fmla="*/ 19042 w 140623"/>
                  <a:gd name="connsiteY161" fmla="*/ 255414 h 319473"/>
                  <a:gd name="connsiteX162" fmla="*/ 23646 w 140623"/>
                  <a:gd name="connsiteY162" fmla="*/ 246317 h 319473"/>
                  <a:gd name="connsiteX163" fmla="*/ 26128 w 140623"/>
                  <a:gd name="connsiteY163" fmla="*/ 242196 h 319473"/>
                  <a:gd name="connsiteX164" fmla="*/ 29919 w 140623"/>
                  <a:gd name="connsiteY164" fmla="*/ 240236 h 319473"/>
                  <a:gd name="connsiteX165" fmla="*/ 32106 w 140623"/>
                  <a:gd name="connsiteY165" fmla="*/ 244318 h 319473"/>
                  <a:gd name="connsiteX166" fmla="*/ 32046 w 140623"/>
                  <a:gd name="connsiteY166" fmla="*/ 249291 h 319473"/>
                  <a:gd name="connsiteX167" fmla="*/ 43001 w 140623"/>
                  <a:gd name="connsiteY167" fmla="*/ 258195 h 319473"/>
                  <a:gd name="connsiteX168" fmla="*/ 42970 w 140623"/>
                  <a:gd name="connsiteY168" fmla="*/ 258996 h 319473"/>
                  <a:gd name="connsiteX169" fmla="*/ 42294 w 140623"/>
                  <a:gd name="connsiteY169" fmla="*/ 260249 h 319473"/>
                  <a:gd name="connsiteX170" fmla="*/ 41820 w 140623"/>
                  <a:gd name="connsiteY170" fmla="*/ 261323 h 319473"/>
                  <a:gd name="connsiteX171" fmla="*/ 42603 w 140623"/>
                  <a:gd name="connsiteY171" fmla="*/ 258611 h 319473"/>
                  <a:gd name="connsiteX172" fmla="*/ 43001 w 140623"/>
                  <a:gd name="connsiteY172" fmla="*/ 258195 h 319473"/>
                  <a:gd name="connsiteX173" fmla="*/ 44177 w 140623"/>
                  <a:gd name="connsiteY173" fmla="*/ 255316 h 319473"/>
                  <a:gd name="connsiteX174" fmla="*/ 44605 w 140623"/>
                  <a:gd name="connsiteY174" fmla="*/ 256462 h 319473"/>
                  <a:gd name="connsiteX175" fmla="*/ 43001 w 140623"/>
                  <a:gd name="connsiteY175" fmla="*/ 258195 h 319473"/>
                  <a:gd name="connsiteX176" fmla="*/ 70810 w 140623"/>
                  <a:gd name="connsiteY176" fmla="*/ 233022 h 319473"/>
                  <a:gd name="connsiteX177" fmla="*/ 72381 w 140623"/>
                  <a:gd name="connsiteY177" fmla="*/ 232645 h 319473"/>
                  <a:gd name="connsiteX178" fmla="*/ 75436 w 140623"/>
                  <a:gd name="connsiteY178" fmla="*/ 233552 h 319473"/>
                  <a:gd name="connsiteX179" fmla="*/ 75218 w 140623"/>
                  <a:gd name="connsiteY179" fmla="*/ 234964 h 319473"/>
                  <a:gd name="connsiteX180" fmla="*/ 72132 w 140623"/>
                  <a:gd name="connsiteY180" fmla="*/ 234986 h 319473"/>
                  <a:gd name="connsiteX181" fmla="*/ 70810 w 140623"/>
                  <a:gd name="connsiteY181" fmla="*/ 233022 h 319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Lst>
                <a:rect l="l" t="t" r="r" b="b"/>
                <a:pathLst>
                  <a:path w="140623" h="319473">
                    <a:moveTo>
                      <a:pt x="136687" y="73686"/>
                    </a:moveTo>
                    <a:lnTo>
                      <a:pt x="133696" y="72368"/>
                    </a:lnTo>
                    <a:lnTo>
                      <a:pt x="132365" y="67866"/>
                    </a:lnTo>
                    <a:lnTo>
                      <a:pt x="133495" y="66381"/>
                    </a:lnTo>
                    <a:lnTo>
                      <a:pt x="133495" y="60211"/>
                    </a:lnTo>
                    <a:lnTo>
                      <a:pt x="132763" y="58897"/>
                    </a:lnTo>
                    <a:lnTo>
                      <a:pt x="133495" y="56090"/>
                    </a:lnTo>
                    <a:lnTo>
                      <a:pt x="132365" y="51396"/>
                    </a:lnTo>
                    <a:lnTo>
                      <a:pt x="131068" y="48961"/>
                    </a:lnTo>
                    <a:lnTo>
                      <a:pt x="130499" y="45217"/>
                    </a:lnTo>
                    <a:lnTo>
                      <a:pt x="131821" y="42971"/>
                    </a:lnTo>
                    <a:lnTo>
                      <a:pt x="130692" y="40168"/>
                    </a:lnTo>
                    <a:lnTo>
                      <a:pt x="128830" y="39038"/>
                    </a:lnTo>
                    <a:lnTo>
                      <a:pt x="127512" y="39235"/>
                    </a:lnTo>
                    <a:lnTo>
                      <a:pt x="126939" y="36980"/>
                    </a:lnTo>
                    <a:lnTo>
                      <a:pt x="128445" y="33415"/>
                    </a:lnTo>
                    <a:lnTo>
                      <a:pt x="127508" y="30061"/>
                    </a:lnTo>
                    <a:lnTo>
                      <a:pt x="127880" y="27617"/>
                    </a:lnTo>
                    <a:lnTo>
                      <a:pt x="127123" y="24810"/>
                    </a:lnTo>
                    <a:lnTo>
                      <a:pt x="125266" y="24618"/>
                    </a:lnTo>
                    <a:lnTo>
                      <a:pt x="122437" y="21626"/>
                    </a:lnTo>
                    <a:lnTo>
                      <a:pt x="120576" y="21626"/>
                    </a:lnTo>
                    <a:lnTo>
                      <a:pt x="119626" y="18999"/>
                    </a:lnTo>
                    <a:lnTo>
                      <a:pt x="116639" y="15640"/>
                    </a:lnTo>
                    <a:lnTo>
                      <a:pt x="113828" y="14515"/>
                    </a:lnTo>
                    <a:lnTo>
                      <a:pt x="110854" y="13556"/>
                    </a:lnTo>
                    <a:lnTo>
                      <a:pt x="107268" y="13556"/>
                    </a:lnTo>
                    <a:lnTo>
                      <a:pt x="103357" y="10377"/>
                    </a:lnTo>
                    <a:lnTo>
                      <a:pt x="98676" y="5131"/>
                    </a:lnTo>
                    <a:lnTo>
                      <a:pt x="94551" y="2713"/>
                    </a:lnTo>
                    <a:lnTo>
                      <a:pt x="92925" y="0"/>
                    </a:lnTo>
                    <a:lnTo>
                      <a:pt x="92775" y="368"/>
                    </a:lnTo>
                    <a:lnTo>
                      <a:pt x="88414" y="1622"/>
                    </a:lnTo>
                    <a:lnTo>
                      <a:pt x="85334" y="650"/>
                    </a:lnTo>
                    <a:lnTo>
                      <a:pt x="85334" y="2901"/>
                    </a:lnTo>
                    <a:lnTo>
                      <a:pt x="87426" y="4288"/>
                    </a:lnTo>
                    <a:lnTo>
                      <a:pt x="88410" y="7240"/>
                    </a:lnTo>
                    <a:lnTo>
                      <a:pt x="85881" y="9208"/>
                    </a:lnTo>
                    <a:lnTo>
                      <a:pt x="85753" y="12717"/>
                    </a:lnTo>
                    <a:lnTo>
                      <a:pt x="87148" y="15516"/>
                    </a:lnTo>
                    <a:lnTo>
                      <a:pt x="87148" y="18896"/>
                    </a:lnTo>
                    <a:lnTo>
                      <a:pt x="85753" y="18058"/>
                    </a:lnTo>
                    <a:lnTo>
                      <a:pt x="84473" y="18481"/>
                    </a:lnTo>
                    <a:lnTo>
                      <a:pt x="82505" y="16937"/>
                    </a:lnTo>
                    <a:lnTo>
                      <a:pt x="78992" y="16804"/>
                    </a:lnTo>
                    <a:lnTo>
                      <a:pt x="76608" y="14840"/>
                    </a:lnTo>
                    <a:lnTo>
                      <a:pt x="71409" y="13714"/>
                    </a:lnTo>
                    <a:lnTo>
                      <a:pt x="68457" y="15101"/>
                    </a:lnTo>
                    <a:lnTo>
                      <a:pt x="65500" y="14686"/>
                    </a:lnTo>
                    <a:lnTo>
                      <a:pt x="63544" y="15807"/>
                    </a:lnTo>
                    <a:lnTo>
                      <a:pt x="65500" y="20309"/>
                    </a:lnTo>
                    <a:lnTo>
                      <a:pt x="64674" y="23116"/>
                    </a:lnTo>
                    <a:lnTo>
                      <a:pt x="63258" y="23954"/>
                    </a:lnTo>
                    <a:lnTo>
                      <a:pt x="64387" y="27040"/>
                    </a:lnTo>
                    <a:lnTo>
                      <a:pt x="62419" y="29290"/>
                    </a:lnTo>
                    <a:lnTo>
                      <a:pt x="59620" y="29021"/>
                    </a:lnTo>
                    <a:lnTo>
                      <a:pt x="55966" y="27040"/>
                    </a:lnTo>
                    <a:lnTo>
                      <a:pt x="53442" y="29021"/>
                    </a:lnTo>
                    <a:lnTo>
                      <a:pt x="51751" y="32667"/>
                    </a:lnTo>
                    <a:lnTo>
                      <a:pt x="49226" y="34348"/>
                    </a:lnTo>
                    <a:lnTo>
                      <a:pt x="48375" y="36043"/>
                    </a:lnTo>
                    <a:lnTo>
                      <a:pt x="47541" y="38554"/>
                    </a:lnTo>
                    <a:lnTo>
                      <a:pt x="45286" y="41931"/>
                    </a:lnTo>
                    <a:lnTo>
                      <a:pt x="44455" y="47279"/>
                    </a:lnTo>
                    <a:lnTo>
                      <a:pt x="46415" y="48957"/>
                    </a:lnTo>
                    <a:lnTo>
                      <a:pt x="48379" y="54032"/>
                    </a:lnTo>
                    <a:lnTo>
                      <a:pt x="46415" y="57383"/>
                    </a:lnTo>
                    <a:lnTo>
                      <a:pt x="39958" y="67507"/>
                    </a:lnTo>
                    <a:lnTo>
                      <a:pt x="38837" y="71717"/>
                    </a:lnTo>
                    <a:lnTo>
                      <a:pt x="36034" y="74233"/>
                    </a:lnTo>
                    <a:lnTo>
                      <a:pt x="33492" y="74233"/>
                    </a:lnTo>
                    <a:lnTo>
                      <a:pt x="27596" y="77610"/>
                    </a:lnTo>
                    <a:lnTo>
                      <a:pt x="27874" y="80412"/>
                    </a:lnTo>
                    <a:lnTo>
                      <a:pt x="29286" y="81534"/>
                    </a:lnTo>
                    <a:lnTo>
                      <a:pt x="29838" y="85197"/>
                    </a:lnTo>
                    <a:lnTo>
                      <a:pt x="29008" y="88555"/>
                    </a:lnTo>
                    <a:lnTo>
                      <a:pt x="26748" y="95860"/>
                    </a:lnTo>
                    <a:lnTo>
                      <a:pt x="26470" y="103729"/>
                    </a:lnTo>
                    <a:lnTo>
                      <a:pt x="21977" y="115805"/>
                    </a:lnTo>
                    <a:lnTo>
                      <a:pt x="21417" y="118342"/>
                    </a:lnTo>
                    <a:lnTo>
                      <a:pt x="22825" y="120593"/>
                    </a:lnTo>
                    <a:lnTo>
                      <a:pt x="22538" y="125929"/>
                    </a:lnTo>
                    <a:lnTo>
                      <a:pt x="20574" y="129288"/>
                    </a:lnTo>
                    <a:lnTo>
                      <a:pt x="11301" y="128449"/>
                    </a:lnTo>
                    <a:lnTo>
                      <a:pt x="9350" y="129288"/>
                    </a:lnTo>
                    <a:lnTo>
                      <a:pt x="5965" y="134915"/>
                    </a:lnTo>
                    <a:lnTo>
                      <a:pt x="5135" y="141929"/>
                    </a:lnTo>
                    <a:lnTo>
                      <a:pt x="7099" y="155408"/>
                    </a:lnTo>
                    <a:lnTo>
                      <a:pt x="5965" y="160748"/>
                    </a:lnTo>
                    <a:lnTo>
                      <a:pt x="7099" y="164407"/>
                    </a:lnTo>
                    <a:lnTo>
                      <a:pt x="7929" y="169456"/>
                    </a:lnTo>
                    <a:lnTo>
                      <a:pt x="7099" y="175344"/>
                    </a:lnTo>
                    <a:lnTo>
                      <a:pt x="7099" y="180132"/>
                    </a:lnTo>
                    <a:lnTo>
                      <a:pt x="10180" y="182096"/>
                    </a:lnTo>
                    <a:lnTo>
                      <a:pt x="16368" y="187993"/>
                    </a:lnTo>
                    <a:lnTo>
                      <a:pt x="14960" y="191361"/>
                    </a:lnTo>
                    <a:lnTo>
                      <a:pt x="14960" y="195575"/>
                    </a:lnTo>
                    <a:lnTo>
                      <a:pt x="8507" y="198092"/>
                    </a:lnTo>
                    <a:lnTo>
                      <a:pt x="8507" y="200347"/>
                    </a:lnTo>
                    <a:lnTo>
                      <a:pt x="10479" y="205396"/>
                    </a:lnTo>
                    <a:lnTo>
                      <a:pt x="11870" y="212148"/>
                    </a:lnTo>
                    <a:lnTo>
                      <a:pt x="14117" y="214681"/>
                    </a:lnTo>
                    <a:lnTo>
                      <a:pt x="12148" y="219731"/>
                    </a:lnTo>
                    <a:lnTo>
                      <a:pt x="12426" y="222538"/>
                    </a:lnTo>
                    <a:lnTo>
                      <a:pt x="9619" y="224220"/>
                    </a:lnTo>
                    <a:lnTo>
                      <a:pt x="7095" y="224502"/>
                    </a:lnTo>
                    <a:lnTo>
                      <a:pt x="5961" y="225341"/>
                    </a:lnTo>
                    <a:lnTo>
                      <a:pt x="6252" y="227300"/>
                    </a:lnTo>
                    <a:lnTo>
                      <a:pt x="6906" y="229838"/>
                    </a:lnTo>
                    <a:lnTo>
                      <a:pt x="4664" y="230963"/>
                    </a:lnTo>
                    <a:lnTo>
                      <a:pt x="6539" y="236210"/>
                    </a:lnTo>
                    <a:lnTo>
                      <a:pt x="6539" y="244066"/>
                    </a:lnTo>
                    <a:lnTo>
                      <a:pt x="3154" y="248563"/>
                    </a:lnTo>
                    <a:lnTo>
                      <a:pt x="0" y="251464"/>
                    </a:lnTo>
                    <a:cubicBezTo>
                      <a:pt x="111" y="252474"/>
                      <a:pt x="261" y="253484"/>
                      <a:pt x="526" y="254460"/>
                    </a:cubicBezTo>
                    <a:cubicBezTo>
                      <a:pt x="1562" y="258273"/>
                      <a:pt x="4027" y="261858"/>
                      <a:pt x="4335" y="265671"/>
                    </a:cubicBezTo>
                    <a:cubicBezTo>
                      <a:pt x="4878" y="272248"/>
                      <a:pt x="8057" y="277361"/>
                      <a:pt x="11134" y="282813"/>
                    </a:cubicBezTo>
                    <a:cubicBezTo>
                      <a:pt x="13907" y="287790"/>
                      <a:pt x="16534" y="292800"/>
                      <a:pt x="20142" y="297242"/>
                    </a:cubicBezTo>
                    <a:cubicBezTo>
                      <a:pt x="21447" y="298851"/>
                      <a:pt x="20599" y="300396"/>
                      <a:pt x="20107" y="301992"/>
                    </a:cubicBezTo>
                    <a:cubicBezTo>
                      <a:pt x="19645" y="303481"/>
                      <a:pt x="19281" y="305009"/>
                      <a:pt x="18871" y="306511"/>
                    </a:cubicBezTo>
                    <a:cubicBezTo>
                      <a:pt x="18978" y="306511"/>
                      <a:pt x="19072" y="306493"/>
                      <a:pt x="19200" y="306493"/>
                    </a:cubicBezTo>
                    <a:cubicBezTo>
                      <a:pt x="19256" y="306836"/>
                      <a:pt x="19213" y="307178"/>
                      <a:pt x="19256" y="307520"/>
                    </a:cubicBezTo>
                    <a:cubicBezTo>
                      <a:pt x="20193" y="308650"/>
                      <a:pt x="21259" y="309733"/>
                      <a:pt x="21738" y="311025"/>
                    </a:cubicBezTo>
                    <a:cubicBezTo>
                      <a:pt x="25918" y="322476"/>
                      <a:pt x="27921" y="319361"/>
                      <a:pt x="37313" y="318197"/>
                    </a:cubicBezTo>
                    <a:cubicBezTo>
                      <a:pt x="39860" y="317876"/>
                      <a:pt x="41071" y="315933"/>
                      <a:pt x="41541" y="313528"/>
                    </a:cubicBezTo>
                    <a:cubicBezTo>
                      <a:pt x="42282" y="309660"/>
                      <a:pt x="44892" y="307790"/>
                      <a:pt x="48542" y="307157"/>
                    </a:cubicBezTo>
                    <a:cubicBezTo>
                      <a:pt x="50236" y="306874"/>
                      <a:pt x="51939" y="306523"/>
                      <a:pt x="53630" y="306583"/>
                    </a:cubicBezTo>
                    <a:cubicBezTo>
                      <a:pt x="58461" y="306733"/>
                      <a:pt x="62659" y="305804"/>
                      <a:pt x="64837" y="300845"/>
                    </a:cubicBezTo>
                    <a:cubicBezTo>
                      <a:pt x="72633" y="302202"/>
                      <a:pt x="72179" y="295967"/>
                      <a:pt x="73421" y="291410"/>
                    </a:cubicBezTo>
                    <a:cubicBezTo>
                      <a:pt x="73699" y="290344"/>
                      <a:pt x="73634" y="289125"/>
                      <a:pt x="73506" y="288021"/>
                    </a:cubicBezTo>
                    <a:cubicBezTo>
                      <a:pt x="73258" y="286074"/>
                      <a:pt x="72218" y="285119"/>
                      <a:pt x="70156" y="285672"/>
                    </a:cubicBezTo>
                    <a:cubicBezTo>
                      <a:pt x="69621" y="285804"/>
                      <a:pt x="68927" y="285860"/>
                      <a:pt x="68512" y="285629"/>
                    </a:cubicBezTo>
                    <a:cubicBezTo>
                      <a:pt x="68132" y="285423"/>
                      <a:pt x="67798" y="284756"/>
                      <a:pt x="67811" y="284281"/>
                    </a:cubicBezTo>
                    <a:cubicBezTo>
                      <a:pt x="67845" y="278632"/>
                      <a:pt x="67288" y="272988"/>
                      <a:pt x="69137" y="267417"/>
                    </a:cubicBezTo>
                    <a:cubicBezTo>
                      <a:pt x="70014" y="264768"/>
                      <a:pt x="70442" y="261854"/>
                      <a:pt x="70378" y="259068"/>
                    </a:cubicBezTo>
                    <a:cubicBezTo>
                      <a:pt x="70271" y="253822"/>
                      <a:pt x="73108" y="250604"/>
                      <a:pt x="77023" y="247934"/>
                    </a:cubicBezTo>
                    <a:cubicBezTo>
                      <a:pt x="79822" y="246030"/>
                      <a:pt x="82997" y="244575"/>
                      <a:pt x="85496" y="242307"/>
                    </a:cubicBezTo>
                    <a:cubicBezTo>
                      <a:pt x="88419" y="239641"/>
                      <a:pt x="90729" y="236436"/>
                      <a:pt x="90207" y="231892"/>
                    </a:cubicBezTo>
                    <a:cubicBezTo>
                      <a:pt x="89976" y="229748"/>
                      <a:pt x="90845" y="227467"/>
                      <a:pt x="90781" y="225255"/>
                    </a:cubicBezTo>
                    <a:cubicBezTo>
                      <a:pt x="90742" y="223638"/>
                      <a:pt x="90438" y="221751"/>
                      <a:pt x="89536" y="220454"/>
                    </a:cubicBezTo>
                    <a:cubicBezTo>
                      <a:pt x="85693" y="214865"/>
                      <a:pt x="81812" y="209277"/>
                      <a:pt x="75115" y="206457"/>
                    </a:cubicBezTo>
                    <a:cubicBezTo>
                      <a:pt x="71657" y="205007"/>
                      <a:pt x="70190" y="201712"/>
                      <a:pt x="70207" y="198126"/>
                    </a:cubicBezTo>
                    <a:cubicBezTo>
                      <a:pt x="70288" y="189045"/>
                      <a:pt x="70532" y="179957"/>
                      <a:pt x="70904" y="170877"/>
                    </a:cubicBezTo>
                    <a:cubicBezTo>
                      <a:pt x="70969" y="169276"/>
                      <a:pt x="71820" y="167599"/>
                      <a:pt x="72667" y="166182"/>
                    </a:cubicBezTo>
                    <a:cubicBezTo>
                      <a:pt x="77383" y="158429"/>
                      <a:pt x="82667" y="151240"/>
                      <a:pt x="90417" y="146054"/>
                    </a:cubicBezTo>
                    <a:cubicBezTo>
                      <a:pt x="94127" y="143550"/>
                      <a:pt x="97448" y="140367"/>
                      <a:pt x="100670" y="137222"/>
                    </a:cubicBezTo>
                    <a:cubicBezTo>
                      <a:pt x="107058" y="130931"/>
                      <a:pt x="106866" y="130816"/>
                      <a:pt x="110730" y="121851"/>
                    </a:cubicBezTo>
                    <a:cubicBezTo>
                      <a:pt x="111949" y="119070"/>
                      <a:pt x="112022" y="116532"/>
                      <a:pt x="111406" y="113635"/>
                    </a:cubicBezTo>
                    <a:cubicBezTo>
                      <a:pt x="109998" y="107003"/>
                      <a:pt x="111312" y="99275"/>
                      <a:pt x="114140" y="94106"/>
                    </a:cubicBezTo>
                    <a:cubicBezTo>
                      <a:pt x="117050" y="88791"/>
                      <a:pt x="120477" y="84537"/>
                      <a:pt x="127465" y="86078"/>
                    </a:cubicBezTo>
                    <a:cubicBezTo>
                      <a:pt x="130602" y="85526"/>
                      <a:pt x="133653" y="85547"/>
                      <a:pt x="136648" y="85830"/>
                    </a:cubicBezTo>
                    <a:lnTo>
                      <a:pt x="140255" y="83386"/>
                    </a:lnTo>
                    <a:lnTo>
                      <a:pt x="140623" y="80588"/>
                    </a:lnTo>
                    <a:lnTo>
                      <a:pt x="139134" y="78337"/>
                    </a:lnTo>
                    <a:lnTo>
                      <a:pt x="136687" y="73686"/>
                    </a:lnTo>
                    <a:close/>
                    <a:moveTo>
                      <a:pt x="32046" y="249291"/>
                    </a:moveTo>
                    <a:cubicBezTo>
                      <a:pt x="31721" y="252342"/>
                      <a:pt x="29872" y="254554"/>
                      <a:pt x="26907" y="254969"/>
                    </a:cubicBezTo>
                    <a:cubicBezTo>
                      <a:pt x="24322" y="255333"/>
                      <a:pt x="21661" y="255299"/>
                      <a:pt x="19042" y="255414"/>
                    </a:cubicBezTo>
                    <a:cubicBezTo>
                      <a:pt x="19042" y="255547"/>
                      <a:pt x="19042" y="255662"/>
                      <a:pt x="19042" y="255812"/>
                    </a:cubicBezTo>
                    <a:cubicBezTo>
                      <a:pt x="18849" y="256082"/>
                      <a:pt x="18665" y="256330"/>
                      <a:pt x="18451" y="256612"/>
                    </a:cubicBezTo>
                    <a:cubicBezTo>
                      <a:pt x="18515" y="256214"/>
                      <a:pt x="18580" y="255812"/>
                      <a:pt x="18631" y="255414"/>
                    </a:cubicBezTo>
                    <a:cubicBezTo>
                      <a:pt x="18764" y="255414"/>
                      <a:pt x="18901" y="255414"/>
                      <a:pt x="19042" y="255414"/>
                    </a:cubicBezTo>
                    <a:cubicBezTo>
                      <a:pt x="18807" y="251542"/>
                      <a:pt x="19021" y="248011"/>
                      <a:pt x="23646" y="246317"/>
                    </a:cubicBezTo>
                    <a:cubicBezTo>
                      <a:pt x="24831" y="245884"/>
                      <a:pt x="25281" y="243587"/>
                      <a:pt x="26128" y="242196"/>
                    </a:cubicBezTo>
                    <a:cubicBezTo>
                      <a:pt x="27425" y="240078"/>
                      <a:pt x="29033" y="239209"/>
                      <a:pt x="29919" y="240236"/>
                    </a:cubicBezTo>
                    <a:cubicBezTo>
                      <a:pt x="30903" y="241396"/>
                      <a:pt x="31772" y="242851"/>
                      <a:pt x="32106" y="244318"/>
                    </a:cubicBezTo>
                    <a:cubicBezTo>
                      <a:pt x="32452" y="245893"/>
                      <a:pt x="32226" y="247626"/>
                      <a:pt x="32046" y="249291"/>
                    </a:cubicBezTo>
                    <a:close/>
                    <a:moveTo>
                      <a:pt x="43001" y="258195"/>
                    </a:moveTo>
                    <a:cubicBezTo>
                      <a:pt x="43001" y="258461"/>
                      <a:pt x="43009" y="258747"/>
                      <a:pt x="42970" y="258996"/>
                    </a:cubicBezTo>
                    <a:cubicBezTo>
                      <a:pt x="42739" y="259415"/>
                      <a:pt x="42521" y="259813"/>
                      <a:pt x="42294" y="260249"/>
                    </a:cubicBezTo>
                    <a:cubicBezTo>
                      <a:pt x="42140" y="260596"/>
                      <a:pt x="41986" y="260955"/>
                      <a:pt x="41820" y="261323"/>
                    </a:cubicBezTo>
                    <a:cubicBezTo>
                      <a:pt x="42089" y="260425"/>
                      <a:pt x="42342" y="259535"/>
                      <a:pt x="42603" y="258611"/>
                    </a:cubicBezTo>
                    <a:cubicBezTo>
                      <a:pt x="42735" y="258474"/>
                      <a:pt x="42863" y="258324"/>
                      <a:pt x="43001" y="258195"/>
                    </a:cubicBezTo>
                    <a:cubicBezTo>
                      <a:pt x="42979" y="257087"/>
                      <a:pt x="42893" y="255979"/>
                      <a:pt x="44177" y="255316"/>
                    </a:cubicBezTo>
                    <a:cubicBezTo>
                      <a:pt x="44344" y="255718"/>
                      <a:pt x="44733" y="256283"/>
                      <a:pt x="44605" y="256462"/>
                    </a:cubicBezTo>
                    <a:cubicBezTo>
                      <a:pt x="44130" y="257083"/>
                      <a:pt x="43557" y="257618"/>
                      <a:pt x="43001" y="258195"/>
                    </a:cubicBezTo>
                    <a:close/>
                    <a:moveTo>
                      <a:pt x="70810" y="233022"/>
                    </a:moveTo>
                    <a:cubicBezTo>
                      <a:pt x="71114" y="232679"/>
                      <a:pt x="71893" y="232530"/>
                      <a:pt x="72381" y="232645"/>
                    </a:cubicBezTo>
                    <a:cubicBezTo>
                      <a:pt x="73421" y="232833"/>
                      <a:pt x="74422" y="233231"/>
                      <a:pt x="75436" y="233552"/>
                    </a:cubicBezTo>
                    <a:cubicBezTo>
                      <a:pt x="75363" y="234053"/>
                      <a:pt x="75342" y="234947"/>
                      <a:pt x="75218" y="234964"/>
                    </a:cubicBezTo>
                    <a:cubicBezTo>
                      <a:pt x="74216" y="235076"/>
                      <a:pt x="73142" y="235195"/>
                      <a:pt x="72132" y="234986"/>
                    </a:cubicBezTo>
                    <a:cubicBezTo>
                      <a:pt x="70677" y="234695"/>
                      <a:pt x="70160" y="233826"/>
                      <a:pt x="70810" y="233022"/>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964" name="Freeform 963">
                <a:extLst>
                  <a:ext uri="{FF2B5EF4-FFF2-40B4-BE49-F238E27FC236}">
                    <a16:creationId xmlns:a16="http://schemas.microsoft.com/office/drawing/2014/main" id="{B12D388D-31F6-2A24-5B24-8ACCFFAB6222}"/>
                  </a:ext>
                </a:extLst>
              </p:cNvPr>
              <p:cNvSpPr/>
              <p:nvPr/>
            </p:nvSpPr>
            <p:spPr>
              <a:xfrm>
                <a:off x="6307179" y="4217895"/>
                <a:ext cx="312" cy="855"/>
              </a:xfrm>
              <a:custGeom>
                <a:avLst/>
                <a:gdLst>
                  <a:gd name="connsiteX0" fmla="*/ 312 w 312"/>
                  <a:gd name="connsiteY0" fmla="*/ 856 h 855"/>
                  <a:gd name="connsiteX1" fmla="*/ 287 w 312"/>
                  <a:gd name="connsiteY1" fmla="*/ 342 h 855"/>
                  <a:gd name="connsiteX2" fmla="*/ 0 w 312"/>
                  <a:gd name="connsiteY2" fmla="*/ 0 h 855"/>
                  <a:gd name="connsiteX3" fmla="*/ 312 w 312"/>
                  <a:gd name="connsiteY3" fmla="*/ 856 h 855"/>
                </a:gdLst>
                <a:ahLst/>
                <a:cxnLst>
                  <a:cxn ang="0">
                    <a:pos x="connsiteX0" y="connsiteY0"/>
                  </a:cxn>
                  <a:cxn ang="0">
                    <a:pos x="connsiteX1" y="connsiteY1"/>
                  </a:cxn>
                  <a:cxn ang="0">
                    <a:pos x="connsiteX2" y="connsiteY2"/>
                  </a:cxn>
                  <a:cxn ang="0">
                    <a:pos x="connsiteX3" y="connsiteY3"/>
                  </a:cxn>
                </a:cxnLst>
                <a:rect l="l" t="t" r="r" b="b"/>
                <a:pathLst>
                  <a:path w="312" h="855">
                    <a:moveTo>
                      <a:pt x="312" y="856"/>
                    </a:moveTo>
                    <a:cubicBezTo>
                      <a:pt x="287" y="685"/>
                      <a:pt x="312" y="513"/>
                      <a:pt x="287" y="342"/>
                    </a:cubicBezTo>
                    <a:cubicBezTo>
                      <a:pt x="192" y="231"/>
                      <a:pt x="94" y="111"/>
                      <a:pt x="0" y="0"/>
                    </a:cubicBezTo>
                    <a:lnTo>
                      <a:pt x="312" y="856"/>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965" name="Freeform 964">
                <a:extLst>
                  <a:ext uri="{FF2B5EF4-FFF2-40B4-BE49-F238E27FC236}">
                    <a16:creationId xmlns:a16="http://schemas.microsoft.com/office/drawing/2014/main" id="{15686182-C201-144B-67E0-54F6D038CE1A}"/>
                  </a:ext>
                </a:extLst>
              </p:cNvPr>
              <p:cNvSpPr/>
              <p:nvPr/>
            </p:nvSpPr>
            <p:spPr>
              <a:xfrm>
                <a:off x="6306956" y="4217223"/>
                <a:ext cx="128" cy="213"/>
              </a:xfrm>
              <a:custGeom>
                <a:avLst/>
                <a:gdLst>
                  <a:gd name="connsiteX0" fmla="*/ 56 w 128"/>
                  <a:gd name="connsiteY0" fmla="*/ 214 h 213"/>
                  <a:gd name="connsiteX1" fmla="*/ 128 w 128"/>
                  <a:gd name="connsiteY1" fmla="*/ 0 h 213"/>
                  <a:gd name="connsiteX2" fmla="*/ 0 w 128"/>
                  <a:gd name="connsiteY2" fmla="*/ 0 h 213"/>
                  <a:gd name="connsiteX3" fmla="*/ 56 w 128"/>
                  <a:gd name="connsiteY3" fmla="*/ 214 h 213"/>
                </a:gdLst>
                <a:ahLst/>
                <a:cxnLst>
                  <a:cxn ang="0">
                    <a:pos x="connsiteX0" y="connsiteY0"/>
                  </a:cxn>
                  <a:cxn ang="0">
                    <a:pos x="connsiteX1" y="connsiteY1"/>
                  </a:cxn>
                  <a:cxn ang="0">
                    <a:pos x="connsiteX2" y="connsiteY2"/>
                  </a:cxn>
                  <a:cxn ang="0">
                    <a:pos x="connsiteX3" y="connsiteY3"/>
                  </a:cxn>
                </a:cxnLst>
                <a:rect l="l" t="t" r="r" b="b"/>
                <a:pathLst>
                  <a:path w="128" h="213">
                    <a:moveTo>
                      <a:pt x="56" y="214"/>
                    </a:moveTo>
                    <a:cubicBezTo>
                      <a:pt x="98" y="137"/>
                      <a:pt x="111" y="77"/>
                      <a:pt x="128" y="0"/>
                    </a:cubicBezTo>
                    <a:cubicBezTo>
                      <a:pt x="81" y="0"/>
                      <a:pt x="38" y="21"/>
                      <a:pt x="0" y="0"/>
                    </a:cubicBezTo>
                    <a:lnTo>
                      <a:pt x="56" y="214"/>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grpSp>
          <p:nvGrpSpPr>
            <p:cNvPr id="48" name="Graphic 2398">
              <a:extLst>
                <a:ext uri="{FF2B5EF4-FFF2-40B4-BE49-F238E27FC236}">
                  <a16:creationId xmlns:a16="http://schemas.microsoft.com/office/drawing/2014/main" id="{465DFCED-E408-8BE2-2B77-DC0967D60A38}"/>
                </a:ext>
              </a:extLst>
            </p:cNvPr>
            <p:cNvGrpSpPr/>
            <p:nvPr/>
          </p:nvGrpSpPr>
          <p:grpSpPr>
            <a:xfrm>
              <a:off x="6283969" y="3880314"/>
              <a:ext cx="237441" cy="469972"/>
              <a:chOff x="6283969" y="3880314"/>
              <a:chExt cx="237441" cy="469972"/>
            </a:xfrm>
            <a:grpFill/>
          </p:grpSpPr>
          <p:sp>
            <p:nvSpPr>
              <p:cNvPr id="950" name="Freeform 949">
                <a:extLst>
                  <a:ext uri="{FF2B5EF4-FFF2-40B4-BE49-F238E27FC236}">
                    <a16:creationId xmlns:a16="http://schemas.microsoft.com/office/drawing/2014/main" id="{5271183F-887A-F3FA-1B36-87910CC58F0A}"/>
                  </a:ext>
                </a:extLst>
              </p:cNvPr>
              <p:cNvSpPr/>
              <p:nvPr/>
            </p:nvSpPr>
            <p:spPr>
              <a:xfrm>
                <a:off x="6474944" y="3904948"/>
                <a:ext cx="971" cy="2366"/>
              </a:xfrm>
              <a:custGeom>
                <a:avLst/>
                <a:gdLst>
                  <a:gd name="connsiteX0" fmla="*/ 60 w 971"/>
                  <a:gd name="connsiteY0" fmla="*/ 0 h 2366"/>
                  <a:gd name="connsiteX1" fmla="*/ 0 w 971"/>
                  <a:gd name="connsiteY1" fmla="*/ 2366 h 2366"/>
                  <a:gd name="connsiteX2" fmla="*/ 971 w 971"/>
                  <a:gd name="connsiteY2" fmla="*/ 2191 h 2366"/>
                </a:gdLst>
                <a:ahLst/>
                <a:cxnLst>
                  <a:cxn ang="0">
                    <a:pos x="connsiteX0" y="connsiteY0"/>
                  </a:cxn>
                  <a:cxn ang="0">
                    <a:pos x="connsiteX1" y="connsiteY1"/>
                  </a:cxn>
                  <a:cxn ang="0">
                    <a:pos x="connsiteX2" y="connsiteY2"/>
                  </a:cxn>
                </a:cxnLst>
                <a:rect l="l" t="t" r="r" b="b"/>
                <a:pathLst>
                  <a:path w="971" h="2366">
                    <a:moveTo>
                      <a:pt x="60" y="0"/>
                    </a:moveTo>
                    <a:lnTo>
                      <a:pt x="0" y="2366"/>
                    </a:lnTo>
                    <a:lnTo>
                      <a:pt x="971" y="2191"/>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951" name="Freeform 950">
                <a:extLst>
                  <a:ext uri="{FF2B5EF4-FFF2-40B4-BE49-F238E27FC236}">
                    <a16:creationId xmlns:a16="http://schemas.microsoft.com/office/drawing/2014/main" id="{FCC13523-61E2-A232-1A2B-7197EFF16A60}"/>
                  </a:ext>
                </a:extLst>
              </p:cNvPr>
              <p:cNvSpPr/>
              <p:nvPr/>
            </p:nvSpPr>
            <p:spPr>
              <a:xfrm>
                <a:off x="6481055" y="3886946"/>
                <a:ext cx="885" cy="119"/>
              </a:xfrm>
              <a:custGeom>
                <a:avLst/>
                <a:gdLst>
                  <a:gd name="connsiteX0" fmla="*/ 886 w 885"/>
                  <a:gd name="connsiteY0" fmla="*/ 0 h 119"/>
                  <a:gd name="connsiteX1" fmla="*/ 886 w 885"/>
                  <a:gd name="connsiteY1" fmla="*/ 0 h 119"/>
                  <a:gd name="connsiteX2" fmla="*/ 0 w 885"/>
                  <a:gd name="connsiteY2" fmla="*/ 120 h 119"/>
                  <a:gd name="connsiteX3" fmla="*/ 886 w 885"/>
                  <a:gd name="connsiteY3" fmla="*/ 0 h 119"/>
                </a:gdLst>
                <a:ahLst/>
                <a:cxnLst>
                  <a:cxn ang="0">
                    <a:pos x="connsiteX0" y="connsiteY0"/>
                  </a:cxn>
                  <a:cxn ang="0">
                    <a:pos x="connsiteX1" y="connsiteY1"/>
                  </a:cxn>
                  <a:cxn ang="0">
                    <a:pos x="connsiteX2" y="connsiteY2"/>
                  </a:cxn>
                  <a:cxn ang="0">
                    <a:pos x="connsiteX3" y="connsiteY3"/>
                  </a:cxn>
                </a:cxnLst>
                <a:rect l="l" t="t" r="r" b="b"/>
                <a:pathLst>
                  <a:path w="885" h="119">
                    <a:moveTo>
                      <a:pt x="886" y="0"/>
                    </a:moveTo>
                    <a:lnTo>
                      <a:pt x="886" y="0"/>
                    </a:lnTo>
                    <a:cubicBezTo>
                      <a:pt x="586" y="43"/>
                      <a:pt x="304" y="81"/>
                      <a:pt x="0" y="120"/>
                    </a:cubicBezTo>
                    <a:cubicBezTo>
                      <a:pt x="304" y="81"/>
                      <a:pt x="586" y="43"/>
                      <a:pt x="886" y="0"/>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952" name="Freeform 951">
                <a:extLst>
                  <a:ext uri="{FF2B5EF4-FFF2-40B4-BE49-F238E27FC236}">
                    <a16:creationId xmlns:a16="http://schemas.microsoft.com/office/drawing/2014/main" id="{8F3C1FD6-BB1B-E4F5-38D1-7133978F72BC}"/>
                  </a:ext>
                </a:extLst>
              </p:cNvPr>
              <p:cNvSpPr/>
              <p:nvPr/>
            </p:nvSpPr>
            <p:spPr>
              <a:xfrm>
                <a:off x="6501637" y="3882970"/>
                <a:ext cx="3953" cy="416"/>
              </a:xfrm>
              <a:custGeom>
                <a:avLst/>
                <a:gdLst>
                  <a:gd name="connsiteX0" fmla="*/ 0 w 3953"/>
                  <a:gd name="connsiteY0" fmla="*/ 416 h 416"/>
                  <a:gd name="connsiteX1" fmla="*/ 3954 w 3953"/>
                  <a:gd name="connsiteY1" fmla="*/ 416 h 416"/>
                  <a:gd name="connsiteX2" fmla="*/ 0 w 3953"/>
                  <a:gd name="connsiteY2" fmla="*/ 416 h 416"/>
                </a:gdLst>
                <a:ahLst/>
                <a:cxnLst>
                  <a:cxn ang="0">
                    <a:pos x="connsiteX0" y="connsiteY0"/>
                  </a:cxn>
                  <a:cxn ang="0">
                    <a:pos x="connsiteX1" y="connsiteY1"/>
                  </a:cxn>
                  <a:cxn ang="0">
                    <a:pos x="connsiteX2" y="connsiteY2"/>
                  </a:cxn>
                </a:cxnLst>
                <a:rect l="l" t="t" r="r" b="b"/>
                <a:pathLst>
                  <a:path w="3953" h="416">
                    <a:moveTo>
                      <a:pt x="0" y="416"/>
                    </a:moveTo>
                    <a:lnTo>
                      <a:pt x="3954" y="416"/>
                    </a:lnTo>
                    <a:cubicBezTo>
                      <a:pt x="2597" y="-102"/>
                      <a:pt x="1232" y="-174"/>
                      <a:pt x="0" y="416"/>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953" name="Freeform 952">
                <a:extLst>
                  <a:ext uri="{FF2B5EF4-FFF2-40B4-BE49-F238E27FC236}">
                    <a16:creationId xmlns:a16="http://schemas.microsoft.com/office/drawing/2014/main" id="{3A5C2DEE-DD85-C3FE-38E2-DE6397F6CD76}"/>
                  </a:ext>
                </a:extLst>
              </p:cNvPr>
              <p:cNvSpPr/>
              <p:nvPr/>
            </p:nvSpPr>
            <p:spPr>
              <a:xfrm>
                <a:off x="6283969" y="4019760"/>
                <a:ext cx="47" cy="4279"/>
              </a:xfrm>
              <a:custGeom>
                <a:avLst/>
                <a:gdLst>
                  <a:gd name="connsiteX0" fmla="*/ 0 w 47"/>
                  <a:gd name="connsiteY0" fmla="*/ 0 h 4279"/>
                  <a:gd name="connsiteX1" fmla="*/ 0 w 47"/>
                  <a:gd name="connsiteY1" fmla="*/ 0 h 4279"/>
                  <a:gd name="connsiteX2" fmla="*/ 47 w 47"/>
                  <a:gd name="connsiteY2" fmla="*/ 0 h 4279"/>
                  <a:gd name="connsiteX3" fmla="*/ 0 w 47"/>
                  <a:gd name="connsiteY3" fmla="*/ 0 h 4279"/>
                </a:gdLst>
                <a:ahLst/>
                <a:cxnLst>
                  <a:cxn ang="0">
                    <a:pos x="connsiteX0" y="connsiteY0"/>
                  </a:cxn>
                  <a:cxn ang="0">
                    <a:pos x="connsiteX1" y="connsiteY1"/>
                  </a:cxn>
                  <a:cxn ang="0">
                    <a:pos x="connsiteX2" y="connsiteY2"/>
                  </a:cxn>
                  <a:cxn ang="0">
                    <a:pos x="connsiteX3" y="connsiteY3"/>
                  </a:cxn>
                </a:cxnLst>
                <a:rect l="l" t="t" r="r" b="b"/>
                <a:pathLst>
                  <a:path w="47" h="4279">
                    <a:moveTo>
                      <a:pt x="0" y="0"/>
                    </a:moveTo>
                    <a:lnTo>
                      <a:pt x="0" y="0"/>
                    </a:lnTo>
                    <a:cubicBezTo>
                      <a:pt x="26" y="0"/>
                      <a:pt x="47" y="0"/>
                      <a:pt x="47" y="0"/>
                    </a:cubicBezTo>
                    <a:cubicBezTo>
                      <a:pt x="47" y="0"/>
                      <a:pt x="26" y="0"/>
                      <a:pt x="0" y="0"/>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954" name="Freeform 953">
                <a:extLst>
                  <a:ext uri="{FF2B5EF4-FFF2-40B4-BE49-F238E27FC236}">
                    <a16:creationId xmlns:a16="http://schemas.microsoft.com/office/drawing/2014/main" id="{F427CFFA-46F0-C9EC-0C52-510754C54AB9}"/>
                  </a:ext>
                </a:extLst>
              </p:cNvPr>
              <p:cNvSpPr/>
              <p:nvPr/>
            </p:nvSpPr>
            <p:spPr>
              <a:xfrm>
                <a:off x="6380971" y="3880314"/>
                <a:ext cx="140439" cy="251504"/>
              </a:xfrm>
              <a:custGeom>
                <a:avLst/>
                <a:gdLst>
                  <a:gd name="connsiteX0" fmla="*/ 139322 w 140439"/>
                  <a:gd name="connsiteY0" fmla="*/ 179362 h 251504"/>
                  <a:gd name="connsiteX1" fmla="*/ 133713 w 140439"/>
                  <a:gd name="connsiteY1" fmla="*/ 171767 h 251504"/>
                  <a:gd name="connsiteX2" fmla="*/ 130058 w 140439"/>
                  <a:gd name="connsiteY2" fmla="*/ 169798 h 251504"/>
                  <a:gd name="connsiteX3" fmla="*/ 124714 w 140439"/>
                  <a:gd name="connsiteY3" fmla="*/ 161364 h 251504"/>
                  <a:gd name="connsiteX4" fmla="*/ 125843 w 140439"/>
                  <a:gd name="connsiteY4" fmla="*/ 154625 h 251504"/>
                  <a:gd name="connsiteX5" fmla="*/ 126977 w 140439"/>
                  <a:gd name="connsiteY5" fmla="*/ 149567 h 251504"/>
                  <a:gd name="connsiteX6" fmla="*/ 121628 w 140439"/>
                  <a:gd name="connsiteY6" fmla="*/ 143944 h 251504"/>
                  <a:gd name="connsiteX7" fmla="*/ 122471 w 140439"/>
                  <a:gd name="connsiteY7" fmla="*/ 137209 h 251504"/>
                  <a:gd name="connsiteX8" fmla="*/ 121350 w 140439"/>
                  <a:gd name="connsiteY8" fmla="*/ 134119 h 251504"/>
                  <a:gd name="connsiteX9" fmla="*/ 118252 w 140439"/>
                  <a:gd name="connsiteY9" fmla="*/ 133546 h 251504"/>
                  <a:gd name="connsiteX10" fmla="*/ 116288 w 140439"/>
                  <a:gd name="connsiteY10" fmla="*/ 125411 h 251504"/>
                  <a:gd name="connsiteX11" fmla="*/ 117696 w 140439"/>
                  <a:gd name="connsiteY11" fmla="*/ 124859 h 251504"/>
                  <a:gd name="connsiteX12" fmla="*/ 115167 w 140439"/>
                  <a:gd name="connsiteY12" fmla="*/ 122326 h 251504"/>
                  <a:gd name="connsiteX13" fmla="*/ 115445 w 140439"/>
                  <a:gd name="connsiteY13" fmla="*/ 111646 h 251504"/>
                  <a:gd name="connsiteX14" fmla="*/ 117414 w 140439"/>
                  <a:gd name="connsiteY14" fmla="*/ 111372 h 251504"/>
                  <a:gd name="connsiteX15" fmla="*/ 105612 w 140439"/>
                  <a:gd name="connsiteY15" fmla="*/ 82715 h 251504"/>
                  <a:gd name="connsiteX16" fmla="*/ 101119 w 140439"/>
                  <a:gd name="connsiteY16" fmla="*/ 77665 h 251504"/>
                  <a:gd name="connsiteX17" fmla="*/ 107289 w 140439"/>
                  <a:gd name="connsiteY17" fmla="*/ 62770 h 251504"/>
                  <a:gd name="connsiteX18" fmla="*/ 100280 w 140439"/>
                  <a:gd name="connsiteY18" fmla="*/ 57716 h 251504"/>
                  <a:gd name="connsiteX19" fmla="*/ 96339 w 140439"/>
                  <a:gd name="connsiteY19" fmla="*/ 50699 h 251504"/>
                  <a:gd name="connsiteX20" fmla="*/ 91559 w 140439"/>
                  <a:gd name="connsiteY20" fmla="*/ 49000 h 251504"/>
                  <a:gd name="connsiteX21" fmla="*/ 86797 w 140439"/>
                  <a:gd name="connsiteY21" fmla="*/ 39736 h 251504"/>
                  <a:gd name="connsiteX22" fmla="*/ 87922 w 140439"/>
                  <a:gd name="connsiteY22" fmla="*/ 31040 h 251504"/>
                  <a:gd name="connsiteX23" fmla="*/ 83981 w 140439"/>
                  <a:gd name="connsiteY23" fmla="*/ 30463 h 251504"/>
                  <a:gd name="connsiteX24" fmla="*/ 85950 w 140439"/>
                  <a:gd name="connsiteY24" fmla="*/ 28503 h 251504"/>
                  <a:gd name="connsiteX25" fmla="*/ 92231 w 140439"/>
                  <a:gd name="connsiteY25" fmla="*/ 27326 h 251504"/>
                  <a:gd name="connsiteX26" fmla="*/ 91713 w 140439"/>
                  <a:gd name="connsiteY26" fmla="*/ 21494 h 251504"/>
                  <a:gd name="connsiteX27" fmla="*/ 94114 w 140439"/>
                  <a:gd name="connsiteY27" fmla="*/ 17690 h 251504"/>
                  <a:gd name="connsiteX28" fmla="*/ 94521 w 140439"/>
                  <a:gd name="connsiteY28" fmla="*/ 14887 h 251504"/>
                  <a:gd name="connsiteX29" fmla="*/ 91992 w 140439"/>
                  <a:gd name="connsiteY29" fmla="*/ 11797 h 251504"/>
                  <a:gd name="connsiteX30" fmla="*/ 91012 w 140439"/>
                  <a:gd name="connsiteY30" fmla="*/ 9555 h 251504"/>
                  <a:gd name="connsiteX31" fmla="*/ 86510 w 140439"/>
                  <a:gd name="connsiteY31" fmla="*/ 9264 h 251504"/>
                  <a:gd name="connsiteX32" fmla="*/ 83143 w 140439"/>
                  <a:gd name="connsiteY32" fmla="*/ 8147 h 251504"/>
                  <a:gd name="connsiteX33" fmla="*/ 78072 w 140439"/>
                  <a:gd name="connsiteY33" fmla="*/ 1682 h 251504"/>
                  <a:gd name="connsiteX34" fmla="*/ 75273 w 140439"/>
                  <a:gd name="connsiteY34" fmla="*/ 137 h 251504"/>
                  <a:gd name="connsiteX35" fmla="*/ 69227 w 140439"/>
                  <a:gd name="connsiteY35" fmla="*/ 0 h 251504"/>
                  <a:gd name="connsiteX36" fmla="*/ 67143 w 140439"/>
                  <a:gd name="connsiteY36" fmla="*/ 2538 h 251504"/>
                  <a:gd name="connsiteX37" fmla="*/ 67143 w 140439"/>
                  <a:gd name="connsiteY37" fmla="*/ 3646 h 251504"/>
                  <a:gd name="connsiteX38" fmla="*/ 65016 w 140439"/>
                  <a:gd name="connsiteY38" fmla="*/ 4506 h 251504"/>
                  <a:gd name="connsiteX39" fmla="*/ 61520 w 140439"/>
                  <a:gd name="connsiteY39" fmla="*/ 3800 h 251504"/>
                  <a:gd name="connsiteX40" fmla="*/ 58285 w 140439"/>
                  <a:gd name="connsiteY40" fmla="*/ 5186 h 251504"/>
                  <a:gd name="connsiteX41" fmla="*/ 58140 w 140439"/>
                  <a:gd name="connsiteY41" fmla="*/ 6603 h 251504"/>
                  <a:gd name="connsiteX42" fmla="*/ 55902 w 140439"/>
                  <a:gd name="connsiteY42" fmla="*/ 10111 h 251504"/>
                  <a:gd name="connsiteX43" fmla="*/ 54772 w 140439"/>
                  <a:gd name="connsiteY43" fmla="*/ 10681 h 251504"/>
                  <a:gd name="connsiteX44" fmla="*/ 55902 w 140439"/>
                  <a:gd name="connsiteY44" fmla="*/ 12777 h 251504"/>
                  <a:gd name="connsiteX45" fmla="*/ 55200 w 140439"/>
                  <a:gd name="connsiteY45" fmla="*/ 14609 h 251504"/>
                  <a:gd name="connsiteX46" fmla="*/ 54361 w 140439"/>
                  <a:gd name="connsiteY46" fmla="*/ 22328 h 251504"/>
                  <a:gd name="connsiteX47" fmla="*/ 56454 w 140439"/>
                  <a:gd name="connsiteY47" fmla="*/ 29500 h 251504"/>
                  <a:gd name="connsiteX48" fmla="*/ 55628 w 140439"/>
                  <a:gd name="connsiteY48" fmla="*/ 31314 h 251504"/>
                  <a:gd name="connsiteX49" fmla="*/ 52954 w 140439"/>
                  <a:gd name="connsiteY49" fmla="*/ 32431 h 251504"/>
                  <a:gd name="connsiteX50" fmla="*/ 50283 w 140439"/>
                  <a:gd name="connsiteY50" fmla="*/ 32722 h 251504"/>
                  <a:gd name="connsiteX51" fmla="*/ 49158 w 140439"/>
                  <a:gd name="connsiteY51" fmla="*/ 34267 h 251504"/>
                  <a:gd name="connsiteX52" fmla="*/ 46770 w 140439"/>
                  <a:gd name="connsiteY52" fmla="*/ 35388 h 251504"/>
                  <a:gd name="connsiteX53" fmla="*/ 45927 w 140439"/>
                  <a:gd name="connsiteY53" fmla="*/ 38764 h 251504"/>
                  <a:gd name="connsiteX54" fmla="*/ 41849 w 140439"/>
                  <a:gd name="connsiteY54" fmla="*/ 38062 h 251504"/>
                  <a:gd name="connsiteX55" fmla="*/ 37356 w 140439"/>
                  <a:gd name="connsiteY55" fmla="*/ 34840 h 251504"/>
                  <a:gd name="connsiteX56" fmla="*/ 34549 w 140439"/>
                  <a:gd name="connsiteY56" fmla="*/ 34404 h 251504"/>
                  <a:gd name="connsiteX57" fmla="*/ 28511 w 140439"/>
                  <a:gd name="connsiteY57" fmla="*/ 40027 h 251504"/>
                  <a:gd name="connsiteX58" fmla="*/ 22054 w 140439"/>
                  <a:gd name="connsiteY58" fmla="*/ 39603 h 251504"/>
                  <a:gd name="connsiteX59" fmla="*/ 18113 w 140439"/>
                  <a:gd name="connsiteY59" fmla="*/ 37926 h 251504"/>
                  <a:gd name="connsiteX60" fmla="*/ 15734 w 140439"/>
                  <a:gd name="connsiteY60" fmla="*/ 34545 h 251504"/>
                  <a:gd name="connsiteX61" fmla="*/ 14467 w 140439"/>
                  <a:gd name="connsiteY61" fmla="*/ 31460 h 251504"/>
                  <a:gd name="connsiteX62" fmla="*/ 8712 w 140439"/>
                  <a:gd name="connsiteY62" fmla="*/ 26826 h 251504"/>
                  <a:gd name="connsiteX63" fmla="*/ 6727 w 140439"/>
                  <a:gd name="connsiteY63" fmla="*/ 24001 h 251504"/>
                  <a:gd name="connsiteX64" fmla="*/ 4352 w 140439"/>
                  <a:gd name="connsiteY64" fmla="*/ 23736 h 251504"/>
                  <a:gd name="connsiteX65" fmla="*/ 2375 w 140439"/>
                  <a:gd name="connsiteY65" fmla="*/ 25413 h 251504"/>
                  <a:gd name="connsiteX66" fmla="*/ 1831 w 140439"/>
                  <a:gd name="connsiteY66" fmla="*/ 27664 h 251504"/>
                  <a:gd name="connsiteX67" fmla="*/ 2529 w 140439"/>
                  <a:gd name="connsiteY67" fmla="*/ 29765 h 251504"/>
                  <a:gd name="connsiteX68" fmla="*/ 1682 w 140439"/>
                  <a:gd name="connsiteY68" fmla="*/ 30467 h 251504"/>
                  <a:gd name="connsiteX69" fmla="*/ 415 w 140439"/>
                  <a:gd name="connsiteY69" fmla="*/ 29765 h 251504"/>
                  <a:gd name="connsiteX70" fmla="*/ 0 w 140439"/>
                  <a:gd name="connsiteY70" fmla="*/ 30758 h 251504"/>
                  <a:gd name="connsiteX71" fmla="*/ 150 w 140439"/>
                  <a:gd name="connsiteY71" fmla="*/ 30390 h 251504"/>
                  <a:gd name="connsiteX72" fmla="*/ 1776 w 140439"/>
                  <a:gd name="connsiteY72" fmla="*/ 33103 h 251504"/>
                  <a:gd name="connsiteX73" fmla="*/ 5901 w 140439"/>
                  <a:gd name="connsiteY73" fmla="*/ 35521 h 251504"/>
                  <a:gd name="connsiteX74" fmla="*/ 10582 w 140439"/>
                  <a:gd name="connsiteY74" fmla="*/ 40767 h 251504"/>
                  <a:gd name="connsiteX75" fmla="*/ 14493 w 140439"/>
                  <a:gd name="connsiteY75" fmla="*/ 43946 h 251504"/>
                  <a:gd name="connsiteX76" fmla="*/ 18079 w 140439"/>
                  <a:gd name="connsiteY76" fmla="*/ 43946 h 251504"/>
                  <a:gd name="connsiteX77" fmla="*/ 21053 w 140439"/>
                  <a:gd name="connsiteY77" fmla="*/ 44905 h 251504"/>
                  <a:gd name="connsiteX78" fmla="*/ 23864 w 140439"/>
                  <a:gd name="connsiteY78" fmla="*/ 46030 h 251504"/>
                  <a:gd name="connsiteX79" fmla="*/ 26851 w 140439"/>
                  <a:gd name="connsiteY79" fmla="*/ 49389 h 251504"/>
                  <a:gd name="connsiteX80" fmla="*/ 27801 w 140439"/>
                  <a:gd name="connsiteY80" fmla="*/ 52017 h 251504"/>
                  <a:gd name="connsiteX81" fmla="*/ 29663 w 140439"/>
                  <a:gd name="connsiteY81" fmla="*/ 52017 h 251504"/>
                  <a:gd name="connsiteX82" fmla="*/ 32491 w 140439"/>
                  <a:gd name="connsiteY82" fmla="*/ 55008 h 251504"/>
                  <a:gd name="connsiteX83" fmla="*/ 34348 w 140439"/>
                  <a:gd name="connsiteY83" fmla="*/ 55200 h 251504"/>
                  <a:gd name="connsiteX84" fmla="*/ 35105 w 140439"/>
                  <a:gd name="connsiteY84" fmla="*/ 58007 h 251504"/>
                  <a:gd name="connsiteX85" fmla="*/ 34733 w 140439"/>
                  <a:gd name="connsiteY85" fmla="*/ 60451 h 251504"/>
                  <a:gd name="connsiteX86" fmla="*/ 35670 w 140439"/>
                  <a:gd name="connsiteY86" fmla="*/ 63805 h 251504"/>
                  <a:gd name="connsiteX87" fmla="*/ 34164 w 140439"/>
                  <a:gd name="connsiteY87" fmla="*/ 67370 h 251504"/>
                  <a:gd name="connsiteX88" fmla="*/ 34737 w 140439"/>
                  <a:gd name="connsiteY88" fmla="*/ 69625 h 251504"/>
                  <a:gd name="connsiteX89" fmla="*/ 36055 w 140439"/>
                  <a:gd name="connsiteY89" fmla="*/ 69428 h 251504"/>
                  <a:gd name="connsiteX90" fmla="*/ 37917 w 140439"/>
                  <a:gd name="connsiteY90" fmla="*/ 70558 h 251504"/>
                  <a:gd name="connsiteX91" fmla="*/ 39047 w 140439"/>
                  <a:gd name="connsiteY91" fmla="*/ 73361 h 251504"/>
                  <a:gd name="connsiteX92" fmla="*/ 37724 w 140439"/>
                  <a:gd name="connsiteY92" fmla="*/ 75607 h 251504"/>
                  <a:gd name="connsiteX93" fmla="*/ 38293 w 140439"/>
                  <a:gd name="connsiteY93" fmla="*/ 79351 h 251504"/>
                  <a:gd name="connsiteX94" fmla="*/ 39590 w 140439"/>
                  <a:gd name="connsiteY94" fmla="*/ 81786 h 251504"/>
                  <a:gd name="connsiteX95" fmla="*/ 40720 w 140439"/>
                  <a:gd name="connsiteY95" fmla="*/ 86480 h 251504"/>
                  <a:gd name="connsiteX96" fmla="*/ 39988 w 140439"/>
                  <a:gd name="connsiteY96" fmla="*/ 89287 h 251504"/>
                  <a:gd name="connsiteX97" fmla="*/ 40720 w 140439"/>
                  <a:gd name="connsiteY97" fmla="*/ 90601 h 251504"/>
                  <a:gd name="connsiteX98" fmla="*/ 40720 w 140439"/>
                  <a:gd name="connsiteY98" fmla="*/ 96771 h 251504"/>
                  <a:gd name="connsiteX99" fmla="*/ 39590 w 140439"/>
                  <a:gd name="connsiteY99" fmla="*/ 98256 h 251504"/>
                  <a:gd name="connsiteX100" fmla="*/ 40921 w 140439"/>
                  <a:gd name="connsiteY100" fmla="*/ 102758 h 251504"/>
                  <a:gd name="connsiteX101" fmla="*/ 43912 w 140439"/>
                  <a:gd name="connsiteY101" fmla="*/ 104076 h 251504"/>
                  <a:gd name="connsiteX102" fmla="*/ 46355 w 140439"/>
                  <a:gd name="connsiteY102" fmla="*/ 108749 h 251504"/>
                  <a:gd name="connsiteX103" fmla="*/ 47844 w 140439"/>
                  <a:gd name="connsiteY103" fmla="*/ 110999 h 251504"/>
                  <a:gd name="connsiteX104" fmla="*/ 47476 w 140439"/>
                  <a:gd name="connsiteY104" fmla="*/ 113798 h 251504"/>
                  <a:gd name="connsiteX105" fmla="*/ 43869 w 140439"/>
                  <a:gd name="connsiteY105" fmla="*/ 116241 h 251504"/>
                  <a:gd name="connsiteX106" fmla="*/ 57759 w 140439"/>
                  <a:gd name="connsiteY106" fmla="*/ 120379 h 251504"/>
                  <a:gd name="connsiteX107" fmla="*/ 59201 w 140439"/>
                  <a:gd name="connsiteY107" fmla="*/ 127778 h 251504"/>
                  <a:gd name="connsiteX108" fmla="*/ 54644 w 140439"/>
                  <a:gd name="connsiteY108" fmla="*/ 134089 h 251504"/>
                  <a:gd name="connsiteX109" fmla="*/ 52299 w 140439"/>
                  <a:gd name="connsiteY109" fmla="*/ 140324 h 251504"/>
                  <a:gd name="connsiteX110" fmla="*/ 35756 w 140439"/>
                  <a:gd name="connsiteY110" fmla="*/ 164069 h 251504"/>
                  <a:gd name="connsiteX111" fmla="*/ 31075 w 140439"/>
                  <a:gd name="connsiteY111" fmla="*/ 171065 h 251504"/>
                  <a:gd name="connsiteX112" fmla="*/ 23103 w 140439"/>
                  <a:gd name="connsiteY112" fmla="*/ 175699 h 251504"/>
                  <a:gd name="connsiteX113" fmla="*/ 20103 w 140439"/>
                  <a:gd name="connsiteY113" fmla="*/ 178763 h 251504"/>
                  <a:gd name="connsiteX114" fmla="*/ 19281 w 140439"/>
                  <a:gd name="connsiteY114" fmla="*/ 187090 h 251504"/>
                  <a:gd name="connsiteX115" fmla="*/ 19316 w 140439"/>
                  <a:gd name="connsiteY115" fmla="*/ 193774 h 251504"/>
                  <a:gd name="connsiteX116" fmla="*/ 21335 w 140439"/>
                  <a:gd name="connsiteY116" fmla="*/ 200252 h 251504"/>
                  <a:gd name="connsiteX117" fmla="*/ 24737 w 140439"/>
                  <a:gd name="connsiteY117" fmla="*/ 227010 h 251504"/>
                  <a:gd name="connsiteX118" fmla="*/ 25075 w 140439"/>
                  <a:gd name="connsiteY118" fmla="*/ 232102 h 251504"/>
                  <a:gd name="connsiteX119" fmla="*/ 29842 w 140439"/>
                  <a:gd name="connsiteY119" fmla="*/ 238525 h 251504"/>
                  <a:gd name="connsiteX120" fmla="*/ 35705 w 140439"/>
                  <a:gd name="connsiteY120" fmla="*/ 241956 h 251504"/>
                  <a:gd name="connsiteX121" fmla="*/ 35790 w 140439"/>
                  <a:gd name="connsiteY121" fmla="*/ 241862 h 251504"/>
                  <a:gd name="connsiteX122" fmla="*/ 35345 w 140439"/>
                  <a:gd name="connsiteY122" fmla="*/ 241563 h 251504"/>
                  <a:gd name="connsiteX123" fmla="*/ 36453 w 140439"/>
                  <a:gd name="connsiteY123" fmla="*/ 240989 h 251504"/>
                  <a:gd name="connsiteX124" fmla="*/ 35794 w 140439"/>
                  <a:gd name="connsiteY124" fmla="*/ 241867 h 251504"/>
                  <a:gd name="connsiteX125" fmla="*/ 39727 w 140439"/>
                  <a:gd name="connsiteY125" fmla="*/ 243873 h 251504"/>
                  <a:gd name="connsiteX126" fmla="*/ 47896 w 140439"/>
                  <a:gd name="connsiteY126" fmla="*/ 248178 h 251504"/>
                  <a:gd name="connsiteX127" fmla="*/ 56813 w 140439"/>
                  <a:gd name="connsiteY127" fmla="*/ 250985 h 251504"/>
                  <a:gd name="connsiteX128" fmla="*/ 66214 w 140439"/>
                  <a:gd name="connsiteY128" fmla="*/ 247091 h 251504"/>
                  <a:gd name="connsiteX129" fmla="*/ 98727 w 140439"/>
                  <a:gd name="connsiteY129" fmla="*/ 238781 h 251504"/>
                  <a:gd name="connsiteX130" fmla="*/ 109159 w 140439"/>
                  <a:gd name="connsiteY130" fmla="*/ 237849 h 251504"/>
                  <a:gd name="connsiteX131" fmla="*/ 112073 w 140439"/>
                  <a:gd name="connsiteY131" fmla="*/ 232453 h 251504"/>
                  <a:gd name="connsiteX132" fmla="*/ 110670 w 140439"/>
                  <a:gd name="connsiteY132" fmla="*/ 230758 h 251504"/>
                  <a:gd name="connsiteX133" fmla="*/ 117696 w 140439"/>
                  <a:gd name="connsiteY133" fmla="*/ 224310 h 251504"/>
                  <a:gd name="connsiteX134" fmla="*/ 123032 w 140439"/>
                  <a:gd name="connsiteY134" fmla="*/ 221203 h 251504"/>
                  <a:gd name="connsiteX135" fmla="*/ 123884 w 140439"/>
                  <a:gd name="connsiteY135" fmla="*/ 216436 h 251504"/>
                  <a:gd name="connsiteX136" fmla="*/ 130328 w 140439"/>
                  <a:gd name="connsiteY136" fmla="*/ 204917 h 251504"/>
                  <a:gd name="connsiteX137" fmla="*/ 137358 w 140439"/>
                  <a:gd name="connsiteY137" fmla="*/ 191151 h 251504"/>
                  <a:gd name="connsiteX138" fmla="*/ 140439 w 140439"/>
                  <a:gd name="connsiteY138" fmla="*/ 183294 h 251504"/>
                  <a:gd name="connsiteX139" fmla="*/ 139322 w 140439"/>
                  <a:gd name="connsiteY139" fmla="*/ 179362 h 251504"/>
                  <a:gd name="connsiteX140" fmla="*/ 74678 w 140439"/>
                  <a:gd name="connsiteY140" fmla="*/ 211006 h 251504"/>
                  <a:gd name="connsiteX141" fmla="*/ 75402 w 140439"/>
                  <a:gd name="connsiteY141" fmla="*/ 209731 h 251504"/>
                  <a:gd name="connsiteX142" fmla="*/ 75787 w 140439"/>
                  <a:gd name="connsiteY142" fmla="*/ 211220 h 251504"/>
                  <a:gd name="connsiteX143" fmla="*/ 74678 w 140439"/>
                  <a:gd name="connsiteY143" fmla="*/ 211006 h 251504"/>
                  <a:gd name="connsiteX144" fmla="*/ 77306 w 140439"/>
                  <a:gd name="connsiteY144" fmla="*/ 30223 h 251504"/>
                  <a:gd name="connsiteX145" fmla="*/ 80079 w 140439"/>
                  <a:gd name="connsiteY145" fmla="*/ 26676 h 251504"/>
                  <a:gd name="connsiteX146" fmla="*/ 79801 w 140439"/>
                  <a:gd name="connsiteY146" fmla="*/ 26064 h 251504"/>
                  <a:gd name="connsiteX147" fmla="*/ 80883 w 140439"/>
                  <a:gd name="connsiteY147" fmla="*/ 25302 h 251504"/>
                  <a:gd name="connsiteX148" fmla="*/ 80237 w 140439"/>
                  <a:gd name="connsiteY148" fmla="*/ 26496 h 251504"/>
                  <a:gd name="connsiteX149" fmla="*/ 80079 w 140439"/>
                  <a:gd name="connsiteY149" fmla="*/ 26676 h 251504"/>
                  <a:gd name="connsiteX150" fmla="*/ 81508 w 140439"/>
                  <a:gd name="connsiteY150" fmla="*/ 30715 h 251504"/>
                  <a:gd name="connsiteX151" fmla="*/ 79587 w 140439"/>
                  <a:gd name="connsiteY151" fmla="*/ 33120 h 251504"/>
                  <a:gd name="connsiteX152" fmla="*/ 78149 w 140439"/>
                  <a:gd name="connsiteY152" fmla="*/ 33137 h 251504"/>
                  <a:gd name="connsiteX153" fmla="*/ 77306 w 140439"/>
                  <a:gd name="connsiteY153" fmla="*/ 30223 h 251504"/>
                  <a:gd name="connsiteX154" fmla="*/ 83519 w 140439"/>
                  <a:gd name="connsiteY154" fmla="*/ 186525 h 251504"/>
                  <a:gd name="connsiteX155" fmla="*/ 82141 w 140439"/>
                  <a:gd name="connsiteY155" fmla="*/ 186127 h 251504"/>
                  <a:gd name="connsiteX156" fmla="*/ 78495 w 140439"/>
                  <a:gd name="connsiteY156" fmla="*/ 183778 h 251504"/>
                  <a:gd name="connsiteX157" fmla="*/ 79809 w 140439"/>
                  <a:gd name="connsiteY157" fmla="*/ 183170 h 251504"/>
                  <a:gd name="connsiteX158" fmla="*/ 82762 w 140439"/>
                  <a:gd name="connsiteY158" fmla="*/ 184467 h 251504"/>
                  <a:gd name="connsiteX159" fmla="*/ 84225 w 140439"/>
                  <a:gd name="connsiteY159" fmla="*/ 185130 h 251504"/>
                  <a:gd name="connsiteX160" fmla="*/ 85072 w 140439"/>
                  <a:gd name="connsiteY160" fmla="*/ 186392 h 251504"/>
                  <a:gd name="connsiteX161" fmla="*/ 83519 w 140439"/>
                  <a:gd name="connsiteY161" fmla="*/ 186525 h 251504"/>
                  <a:gd name="connsiteX162" fmla="*/ 92094 w 140439"/>
                  <a:gd name="connsiteY162" fmla="*/ 149610 h 251504"/>
                  <a:gd name="connsiteX163" fmla="*/ 89377 w 140439"/>
                  <a:gd name="connsiteY163" fmla="*/ 150718 h 251504"/>
                  <a:gd name="connsiteX164" fmla="*/ 86138 w 140439"/>
                  <a:gd name="connsiteY164" fmla="*/ 147286 h 251504"/>
                  <a:gd name="connsiteX165" fmla="*/ 87289 w 140439"/>
                  <a:gd name="connsiteY165" fmla="*/ 144676 h 251504"/>
                  <a:gd name="connsiteX166" fmla="*/ 92295 w 140439"/>
                  <a:gd name="connsiteY166" fmla="*/ 148112 h 251504"/>
                  <a:gd name="connsiteX167" fmla="*/ 92094 w 140439"/>
                  <a:gd name="connsiteY167" fmla="*/ 149610 h 251504"/>
                  <a:gd name="connsiteX168" fmla="*/ 108847 w 140439"/>
                  <a:gd name="connsiteY168" fmla="*/ 198331 h 251504"/>
                  <a:gd name="connsiteX169" fmla="*/ 108564 w 140439"/>
                  <a:gd name="connsiteY169" fmla="*/ 199354 h 251504"/>
                  <a:gd name="connsiteX170" fmla="*/ 107413 w 140439"/>
                  <a:gd name="connsiteY170" fmla="*/ 198609 h 251504"/>
                  <a:gd name="connsiteX171" fmla="*/ 108847 w 140439"/>
                  <a:gd name="connsiteY171" fmla="*/ 198331 h 251504"/>
                  <a:gd name="connsiteX172" fmla="*/ 113614 w 140439"/>
                  <a:gd name="connsiteY172" fmla="*/ 212876 h 251504"/>
                  <a:gd name="connsiteX173" fmla="*/ 112398 w 140439"/>
                  <a:gd name="connsiteY173" fmla="*/ 217437 h 251504"/>
                  <a:gd name="connsiteX174" fmla="*/ 111710 w 140439"/>
                  <a:gd name="connsiteY174" fmla="*/ 221532 h 251504"/>
                  <a:gd name="connsiteX175" fmla="*/ 107152 w 140439"/>
                  <a:gd name="connsiteY175" fmla="*/ 220120 h 251504"/>
                  <a:gd name="connsiteX176" fmla="*/ 106301 w 140439"/>
                  <a:gd name="connsiteY176" fmla="*/ 214343 h 251504"/>
                  <a:gd name="connsiteX177" fmla="*/ 112523 w 140439"/>
                  <a:gd name="connsiteY177" fmla="*/ 208892 h 251504"/>
                  <a:gd name="connsiteX178" fmla="*/ 114089 w 140439"/>
                  <a:gd name="connsiteY178" fmla="*/ 208875 h 251504"/>
                  <a:gd name="connsiteX179" fmla="*/ 115184 w 140439"/>
                  <a:gd name="connsiteY179" fmla="*/ 209962 h 251504"/>
                  <a:gd name="connsiteX180" fmla="*/ 113614 w 140439"/>
                  <a:gd name="connsiteY180" fmla="*/ 212876 h 251504"/>
                  <a:gd name="connsiteX181" fmla="*/ 118000 w 140439"/>
                  <a:gd name="connsiteY181" fmla="*/ 172015 h 251504"/>
                  <a:gd name="connsiteX182" fmla="*/ 118851 w 140439"/>
                  <a:gd name="connsiteY182" fmla="*/ 171172 h 251504"/>
                  <a:gd name="connsiteX183" fmla="*/ 121885 w 140439"/>
                  <a:gd name="connsiteY183" fmla="*/ 171857 h 251504"/>
                  <a:gd name="connsiteX184" fmla="*/ 122694 w 140439"/>
                  <a:gd name="connsiteY184" fmla="*/ 173097 h 251504"/>
                  <a:gd name="connsiteX185" fmla="*/ 121915 w 140439"/>
                  <a:gd name="connsiteY185" fmla="*/ 174240 h 251504"/>
                  <a:gd name="connsiteX186" fmla="*/ 118000 w 140439"/>
                  <a:gd name="connsiteY186" fmla="*/ 172015 h 251504"/>
                  <a:gd name="connsiteX187" fmla="*/ 122583 w 140439"/>
                  <a:gd name="connsiteY187" fmla="*/ 194647 h 251504"/>
                  <a:gd name="connsiteX188" fmla="*/ 122056 w 140439"/>
                  <a:gd name="connsiteY188" fmla="*/ 193299 h 251504"/>
                  <a:gd name="connsiteX189" fmla="*/ 122904 w 140439"/>
                  <a:gd name="connsiteY189" fmla="*/ 192169 h 251504"/>
                  <a:gd name="connsiteX190" fmla="*/ 123404 w 140439"/>
                  <a:gd name="connsiteY190" fmla="*/ 193526 h 251504"/>
                  <a:gd name="connsiteX191" fmla="*/ 122583 w 140439"/>
                  <a:gd name="connsiteY191" fmla="*/ 194647 h 251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Lst>
                <a:rect l="l" t="t" r="r" b="b"/>
                <a:pathLst>
                  <a:path w="140439" h="251504">
                    <a:moveTo>
                      <a:pt x="139322" y="179362"/>
                    </a:moveTo>
                    <a:lnTo>
                      <a:pt x="133713" y="171767"/>
                    </a:lnTo>
                    <a:lnTo>
                      <a:pt x="130058" y="169798"/>
                    </a:lnTo>
                    <a:lnTo>
                      <a:pt x="124714" y="161364"/>
                    </a:lnTo>
                    <a:lnTo>
                      <a:pt x="125843" y="154625"/>
                    </a:lnTo>
                    <a:lnTo>
                      <a:pt x="126977" y="149567"/>
                    </a:lnTo>
                    <a:lnTo>
                      <a:pt x="121628" y="143944"/>
                    </a:lnTo>
                    <a:lnTo>
                      <a:pt x="122471" y="137209"/>
                    </a:lnTo>
                    <a:lnTo>
                      <a:pt x="121350" y="134119"/>
                    </a:lnTo>
                    <a:lnTo>
                      <a:pt x="118252" y="133546"/>
                    </a:lnTo>
                    <a:lnTo>
                      <a:pt x="116288" y="125411"/>
                    </a:lnTo>
                    <a:lnTo>
                      <a:pt x="117696" y="124859"/>
                    </a:lnTo>
                    <a:lnTo>
                      <a:pt x="115167" y="122326"/>
                    </a:lnTo>
                    <a:lnTo>
                      <a:pt x="115445" y="111646"/>
                    </a:lnTo>
                    <a:lnTo>
                      <a:pt x="117414" y="111372"/>
                    </a:lnTo>
                    <a:lnTo>
                      <a:pt x="105612" y="82715"/>
                    </a:lnTo>
                    <a:lnTo>
                      <a:pt x="101119" y="77665"/>
                    </a:lnTo>
                    <a:lnTo>
                      <a:pt x="107289" y="62770"/>
                    </a:lnTo>
                    <a:lnTo>
                      <a:pt x="100280" y="57716"/>
                    </a:lnTo>
                    <a:lnTo>
                      <a:pt x="96339" y="50699"/>
                    </a:lnTo>
                    <a:lnTo>
                      <a:pt x="91559" y="49000"/>
                    </a:lnTo>
                    <a:lnTo>
                      <a:pt x="86797" y="39736"/>
                    </a:lnTo>
                    <a:lnTo>
                      <a:pt x="87922" y="31040"/>
                    </a:lnTo>
                    <a:lnTo>
                      <a:pt x="83981" y="30463"/>
                    </a:lnTo>
                    <a:lnTo>
                      <a:pt x="85950" y="28503"/>
                    </a:lnTo>
                    <a:lnTo>
                      <a:pt x="92231" y="27326"/>
                    </a:lnTo>
                    <a:lnTo>
                      <a:pt x="91713" y="21494"/>
                    </a:lnTo>
                    <a:lnTo>
                      <a:pt x="94114" y="17690"/>
                    </a:lnTo>
                    <a:lnTo>
                      <a:pt x="94521" y="14887"/>
                    </a:lnTo>
                    <a:lnTo>
                      <a:pt x="91992" y="11797"/>
                    </a:lnTo>
                    <a:lnTo>
                      <a:pt x="91012" y="9555"/>
                    </a:lnTo>
                    <a:lnTo>
                      <a:pt x="86510" y="9264"/>
                    </a:lnTo>
                    <a:lnTo>
                      <a:pt x="83143" y="8147"/>
                    </a:lnTo>
                    <a:lnTo>
                      <a:pt x="78072" y="1682"/>
                    </a:lnTo>
                    <a:lnTo>
                      <a:pt x="75273" y="137"/>
                    </a:lnTo>
                    <a:lnTo>
                      <a:pt x="69227" y="0"/>
                    </a:lnTo>
                    <a:lnTo>
                      <a:pt x="67143" y="2538"/>
                    </a:lnTo>
                    <a:lnTo>
                      <a:pt x="67143" y="3646"/>
                    </a:lnTo>
                    <a:lnTo>
                      <a:pt x="65016" y="4506"/>
                    </a:lnTo>
                    <a:lnTo>
                      <a:pt x="61520" y="3800"/>
                    </a:lnTo>
                    <a:lnTo>
                      <a:pt x="58285" y="5186"/>
                    </a:lnTo>
                    <a:lnTo>
                      <a:pt x="58140" y="6603"/>
                    </a:lnTo>
                    <a:lnTo>
                      <a:pt x="55902" y="10111"/>
                    </a:lnTo>
                    <a:lnTo>
                      <a:pt x="54772" y="10681"/>
                    </a:lnTo>
                    <a:lnTo>
                      <a:pt x="55902" y="12777"/>
                    </a:lnTo>
                    <a:lnTo>
                      <a:pt x="55200" y="14609"/>
                    </a:lnTo>
                    <a:lnTo>
                      <a:pt x="54361" y="22328"/>
                    </a:lnTo>
                    <a:lnTo>
                      <a:pt x="56454" y="29500"/>
                    </a:lnTo>
                    <a:lnTo>
                      <a:pt x="55628" y="31314"/>
                    </a:lnTo>
                    <a:lnTo>
                      <a:pt x="52954" y="32431"/>
                    </a:lnTo>
                    <a:lnTo>
                      <a:pt x="50283" y="32722"/>
                    </a:lnTo>
                    <a:lnTo>
                      <a:pt x="49158" y="34267"/>
                    </a:lnTo>
                    <a:lnTo>
                      <a:pt x="46770" y="35388"/>
                    </a:lnTo>
                    <a:lnTo>
                      <a:pt x="45927" y="38764"/>
                    </a:lnTo>
                    <a:lnTo>
                      <a:pt x="41849" y="38062"/>
                    </a:lnTo>
                    <a:lnTo>
                      <a:pt x="37356" y="34840"/>
                    </a:lnTo>
                    <a:lnTo>
                      <a:pt x="34549" y="34404"/>
                    </a:lnTo>
                    <a:lnTo>
                      <a:pt x="28511" y="40027"/>
                    </a:lnTo>
                    <a:lnTo>
                      <a:pt x="22054" y="39603"/>
                    </a:lnTo>
                    <a:lnTo>
                      <a:pt x="18113" y="37926"/>
                    </a:lnTo>
                    <a:lnTo>
                      <a:pt x="15734" y="34545"/>
                    </a:lnTo>
                    <a:lnTo>
                      <a:pt x="14467" y="31460"/>
                    </a:lnTo>
                    <a:lnTo>
                      <a:pt x="8712" y="26826"/>
                    </a:lnTo>
                    <a:lnTo>
                      <a:pt x="6727" y="24001"/>
                    </a:lnTo>
                    <a:lnTo>
                      <a:pt x="4352" y="23736"/>
                    </a:lnTo>
                    <a:lnTo>
                      <a:pt x="2375" y="25413"/>
                    </a:lnTo>
                    <a:lnTo>
                      <a:pt x="1831" y="27664"/>
                    </a:lnTo>
                    <a:lnTo>
                      <a:pt x="2529" y="29765"/>
                    </a:lnTo>
                    <a:lnTo>
                      <a:pt x="1682" y="30467"/>
                    </a:lnTo>
                    <a:lnTo>
                      <a:pt x="415" y="29765"/>
                    </a:lnTo>
                    <a:lnTo>
                      <a:pt x="0" y="30758"/>
                    </a:lnTo>
                    <a:lnTo>
                      <a:pt x="150" y="30390"/>
                    </a:lnTo>
                    <a:lnTo>
                      <a:pt x="1776" y="33103"/>
                    </a:lnTo>
                    <a:lnTo>
                      <a:pt x="5901" y="35521"/>
                    </a:lnTo>
                    <a:lnTo>
                      <a:pt x="10582" y="40767"/>
                    </a:lnTo>
                    <a:lnTo>
                      <a:pt x="14493" y="43946"/>
                    </a:lnTo>
                    <a:lnTo>
                      <a:pt x="18079" y="43946"/>
                    </a:lnTo>
                    <a:lnTo>
                      <a:pt x="21053" y="44905"/>
                    </a:lnTo>
                    <a:lnTo>
                      <a:pt x="23864" y="46030"/>
                    </a:lnTo>
                    <a:lnTo>
                      <a:pt x="26851" y="49389"/>
                    </a:lnTo>
                    <a:lnTo>
                      <a:pt x="27801" y="52017"/>
                    </a:lnTo>
                    <a:lnTo>
                      <a:pt x="29663" y="52017"/>
                    </a:lnTo>
                    <a:lnTo>
                      <a:pt x="32491" y="55008"/>
                    </a:lnTo>
                    <a:lnTo>
                      <a:pt x="34348" y="55200"/>
                    </a:lnTo>
                    <a:lnTo>
                      <a:pt x="35105" y="58007"/>
                    </a:lnTo>
                    <a:lnTo>
                      <a:pt x="34733" y="60451"/>
                    </a:lnTo>
                    <a:lnTo>
                      <a:pt x="35670" y="63805"/>
                    </a:lnTo>
                    <a:lnTo>
                      <a:pt x="34164" y="67370"/>
                    </a:lnTo>
                    <a:lnTo>
                      <a:pt x="34737" y="69625"/>
                    </a:lnTo>
                    <a:lnTo>
                      <a:pt x="36055" y="69428"/>
                    </a:lnTo>
                    <a:lnTo>
                      <a:pt x="37917" y="70558"/>
                    </a:lnTo>
                    <a:lnTo>
                      <a:pt x="39047" y="73361"/>
                    </a:lnTo>
                    <a:lnTo>
                      <a:pt x="37724" y="75607"/>
                    </a:lnTo>
                    <a:lnTo>
                      <a:pt x="38293" y="79351"/>
                    </a:lnTo>
                    <a:lnTo>
                      <a:pt x="39590" y="81786"/>
                    </a:lnTo>
                    <a:lnTo>
                      <a:pt x="40720" y="86480"/>
                    </a:lnTo>
                    <a:lnTo>
                      <a:pt x="39988" y="89287"/>
                    </a:lnTo>
                    <a:lnTo>
                      <a:pt x="40720" y="90601"/>
                    </a:lnTo>
                    <a:lnTo>
                      <a:pt x="40720" y="96771"/>
                    </a:lnTo>
                    <a:lnTo>
                      <a:pt x="39590" y="98256"/>
                    </a:lnTo>
                    <a:lnTo>
                      <a:pt x="40921" y="102758"/>
                    </a:lnTo>
                    <a:lnTo>
                      <a:pt x="43912" y="104076"/>
                    </a:lnTo>
                    <a:lnTo>
                      <a:pt x="46355" y="108749"/>
                    </a:lnTo>
                    <a:lnTo>
                      <a:pt x="47844" y="110999"/>
                    </a:lnTo>
                    <a:lnTo>
                      <a:pt x="47476" y="113798"/>
                    </a:lnTo>
                    <a:lnTo>
                      <a:pt x="43869" y="116241"/>
                    </a:lnTo>
                    <a:cubicBezTo>
                      <a:pt x="48653" y="116712"/>
                      <a:pt x="53287" y="118073"/>
                      <a:pt x="57759" y="120379"/>
                    </a:cubicBezTo>
                    <a:cubicBezTo>
                      <a:pt x="59860" y="121487"/>
                      <a:pt x="61071" y="126597"/>
                      <a:pt x="59201" y="127778"/>
                    </a:cubicBezTo>
                    <a:cubicBezTo>
                      <a:pt x="56685" y="129327"/>
                      <a:pt x="54644" y="130563"/>
                      <a:pt x="54644" y="134089"/>
                    </a:cubicBezTo>
                    <a:cubicBezTo>
                      <a:pt x="54644" y="136190"/>
                      <a:pt x="53510" y="138518"/>
                      <a:pt x="52299" y="140324"/>
                    </a:cubicBezTo>
                    <a:cubicBezTo>
                      <a:pt x="46877" y="148317"/>
                      <a:pt x="42213" y="156820"/>
                      <a:pt x="35756" y="164069"/>
                    </a:cubicBezTo>
                    <a:cubicBezTo>
                      <a:pt x="33852" y="166204"/>
                      <a:pt x="31969" y="168258"/>
                      <a:pt x="31075" y="171065"/>
                    </a:cubicBezTo>
                    <a:cubicBezTo>
                      <a:pt x="29808" y="174972"/>
                      <a:pt x="26911" y="176020"/>
                      <a:pt x="23103" y="175699"/>
                    </a:cubicBezTo>
                    <a:cubicBezTo>
                      <a:pt x="21049" y="175519"/>
                      <a:pt x="19791" y="176722"/>
                      <a:pt x="20103" y="178763"/>
                    </a:cubicBezTo>
                    <a:cubicBezTo>
                      <a:pt x="20557" y="181664"/>
                      <a:pt x="20052" y="184291"/>
                      <a:pt x="19281" y="187090"/>
                    </a:cubicBezTo>
                    <a:cubicBezTo>
                      <a:pt x="18695" y="189157"/>
                      <a:pt x="18952" y="191579"/>
                      <a:pt x="19316" y="193774"/>
                    </a:cubicBezTo>
                    <a:cubicBezTo>
                      <a:pt x="19684" y="195982"/>
                      <a:pt x="20830" y="198045"/>
                      <a:pt x="21335" y="200252"/>
                    </a:cubicBezTo>
                    <a:cubicBezTo>
                      <a:pt x="23389" y="209042"/>
                      <a:pt x="26196" y="217741"/>
                      <a:pt x="24737" y="227010"/>
                    </a:cubicBezTo>
                    <a:cubicBezTo>
                      <a:pt x="24468" y="228648"/>
                      <a:pt x="24857" y="230403"/>
                      <a:pt x="25075" y="232102"/>
                    </a:cubicBezTo>
                    <a:cubicBezTo>
                      <a:pt x="25435" y="235131"/>
                      <a:pt x="26933" y="237267"/>
                      <a:pt x="29842" y="238525"/>
                    </a:cubicBezTo>
                    <a:cubicBezTo>
                      <a:pt x="31913" y="239423"/>
                      <a:pt x="33770" y="240797"/>
                      <a:pt x="35705" y="241956"/>
                    </a:cubicBezTo>
                    <a:lnTo>
                      <a:pt x="35790" y="241862"/>
                    </a:lnTo>
                    <a:cubicBezTo>
                      <a:pt x="35628" y="241768"/>
                      <a:pt x="35486" y="241657"/>
                      <a:pt x="35345" y="241563"/>
                    </a:cubicBezTo>
                    <a:lnTo>
                      <a:pt x="36453" y="240989"/>
                    </a:lnTo>
                    <a:lnTo>
                      <a:pt x="35794" y="241867"/>
                    </a:lnTo>
                    <a:cubicBezTo>
                      <a:pt x="37125" y="242722"/>
                      <a:pt x="38499" y="244002"/>
                      <a:pt x="39727" y="243873"/>
                    </a:cubicBezTo>
                    <a:cubicBezTo>
                      <a:pt x="43659" y="243411"/>
                      <a:pt x="46017" y="244926"/>
                      <a:pt x="47896" y="248178"/>
                    </a:cubicBezTo>
                    <a:cubicBezTo>
                      <a:pt x="49933" y="251730"/>
                      <a:pt x="53411" y="252012"/>
                      <a:pt x="56813" y="250985"/>
                    </a:cubicBezTo>
                    <a:cubicBezTo>
                      <a:pt x="60044" y="250014"/>
                      <a:pt x="63172" y="248576"/>
                      <a:pt x="66214" y="247091"/>
                    </a:cubicBezTo>
                    <a:cubicBezTo>
                      <a:pt x="76467" y="242042"/>
                      <a:pt x="87173" y="238897"/>
                      <a:pt x="98727" y="238781"/>
                    </a:cubicBezTo>
                    <a:cubicBezTo>
                      <a:pt x="102206" y="238743"/>
                      <a:pt x="105667" y="238174"/>
                      <a:pt x="109159" y="237849"/>
                    </a:cubicBezTo>
                    <a:cubicBezTo>
                      <a:pt x="110593" y="235106"/>
                      <a:pt x="112073" y="232453"/>
                      <a:pt x="112073" y="232453"/>
                    </a:cubicBezTo>
                    <a:lnTo>
                      <a:pt x="110670" y="230758"/>
                    </a:lnTo>
                    <a:lnTo>
                      <a:pt x="117696" y="224310"/>
                    </a:lnTo>
                    <a:lnTo>
                      <a:pt x="123032" y="221203"/>
                    </a:lnTo>
                    <a:lnTo>
                      <a:pt x="123884" y="216436"/>
                    </a:lnTo>
                    <a:lnTo>
                      <a:pt x="130328" y="204917"/>
                    </a:lnTo>
                    <a:lnTo>
                      <a:pt x="137358" y="191151"/>
                    </a:lnTo>
                    <a:lnTo>
                      <a:pt x="140439" y="183294"/>
                    </a:lnTo>
                    <a:lnTo>
                      <a:pt x="139322" y="179362"/>
                    </a:lnTo>
                    <a:close/>
                    <a:moveTo>
                      <a:pt x="74678" y="211006"/>
                    </a:moveTo>
                    <a:lnTo>
                      <a:pt x="75402" y="209731"/>
                    </a:lnTo>
                    <a:lnTo>
                      <a:pt x="75787" y="211220"/>
                    </a:lnTo>
                    <a:lnTo>
                      <a:pt x="74678" y="211006"/>
                    </a:lnTo>
                    <a:close/>
                    <a:moveTo>
                      <a:pt x="77306" y="30223"/>
                    </a:moveTo>
                    <a:cubicBezTo>
                      <a:pt x="77900" y="28892"/>
                      <a:pt x="79086" y="27835"/>
                      <a:pt x="80079" y="26676"/>
                    </a:cubicBezTo>
                    <a:cubicBezTo>
                      <a:pt x="79980" y="26479"/>
                      <a:pt x="79882" y="26269"/>
                      <a:pt x="79801" y="26064"/>
                    </a:cubicBezTo>
                    <a:lnTo>
                      <a:pt x="80883" y="25302"/>
                    </a:lnTo>
                    <a:lnTo>
                      <a:pt x="80237" y="26496"/>
                    </a:lnTo>
                    <a:cubicBezTo>
                      <a:pt x="80199" y="26556"/>
                      <a:pt x="80117" y="26616"/>
                      <a:pt x="80079" y="26676"/>
                    </a:cubicBezTo>
                    <a:cubicBezTo>
                      <a:pt x="80652" y="28015"/>
                      <a:pt x="81337" y="29325"/>
                      <a:pt x="81508" y="30715"/>
                    </a:cubicBezTo>
                    <a:cubicBezTo>
                      <a:pt x="81581" y="31438"/>
                      <a:pt x="80365" y="32414"/>
                      <a:pt x="79587" y="33120"/>
                    </a:cubicBezTo>
                    <a:cubicBezTo>
                      <a:pt x="79304" y="33368"/>
                      <a:pt x="78247" y="33334"/>
                      <a:pt x="78149" y="33137"/>
                    </a:cubicBezTo>
                    <a:cubicBezTo>
                      <a:pt x="77717" y="32209"/>
                      <a:pt x="76985" y="30925"/>
                      <a:pt x="77306" y="30223"/>
                    </a:cubicBezTo>
                    <a:close/>
                    <a:moveTo>
                      <a:pt x="83519" y="186525"/>
                    </a:moveTo>
                    <a:cubicBezTo>
                      <a:pt x="82997" y="186470"/>
                      <a:pt x="82484" y="186217"/>
                      <a:pt x="82141" y="186127"/>
                    </a:cubicBezTo>
                    <a:cubicBezTo>
                      <a:pt x="80532" y="185704"/>
                      <a:pt x="78671" y="185956"/>
                      <a:pt x="78495" y="183778"/>
                    </a:cubicBezTo>
                    <a:cubicBezTo>
                      <a:pt x="78487" y="183590"/>
                      <a:pt x="79450" y="183059"/>
                      <a:pt x="79809" y="183170"/>
                    </a:cubicBezTo>
                    <a:cubicBezTo>
                      <a:pt x="80840" y="183453"/>
                      <a:pt x="81786" y="184005"/>
                      <a:pt x="82762" y="184467"/>
                    </a:cubicBezTo>
                    <a:cubicBezTo>
                      <a:pt x="83254" y="184668"/>
                      <a:pt x="83827" y="184809"/>
                      <a:pt x="84225" y="185130"/>
                    </a:cubicBezTo>
                    <a:cubicBezTo>
                      <a:pt x="84597" y="185443"/>
                      <a:pt x="84790" y="185977"/>
                      <a:pt x="85072" y="186392"/>
                    </a:cubicBezTo>
                    <a:cubicBezTo>
                      <a:pt x="84542" y="186448"/>
                      <a:pt x="84007" y="186581"/>
                      <a:pt x="83519" y="186525"/>
                    </a:cubicBezTo>
                    <a:close/>
                    <a:moveTo>
                      <a:pt x="92094" y="149610"/>
                    </a:moveTo>
                    <a:cubicBezTo>
                      <a:pt x="91247" y="150140"/>
                      <a:pt x="89878" y="151039"/>
                      <a:pt x="89377" y="150718"/>
                    </a:cubicBezTo>
                    <a:cubicBezTo>
                      <a:pt x="88076" y="149901"/>
                      <a:pt x="86908" y="148642"/>
                      <a:pt x="86138" y="147286"/>
                    </a:cubicBezTo>
                    <a:cubicBezTo>
                      <a:pt x="85877" y="146790"/>
                      <a:pt x="86869" y="145570"/>
                      <a:pt x="87289" y="144676"/>
                    </a:cubicBezTo>
                    <a:cubicBezTo>
                      <a:pt x="89839" y="144522"/>
                      <a:pt x="91067" y="146353"/>
                      <a:pt x="92295" y="148112"/>
                    </a:cubicBezTo>
                    <a:cubicBezTo>
                      <a:pt x="92527" y="148424"/>
                      <a:pt x="92368" y="149421"/>
                      <a:pt x="92094" y="149610"/>
                    </a:cubicBezTo>
                    <a:close/>
                    <a:moveTo>
                      <a:pt x="108847" y="198331"/>
                    </a:moveTo>
                    <a:lnTo>
                      <a:pt x="108564" y="199354"/>
                    </a:lnTo>
                    <a:lnTo>
                      <a:pt x="107413" y="198609"/>
                    </a:lnTo>
                    <a:lnTo>
                      <a:pt x="108847" y="198331"/>
                    </a:lnTo>
                    <a:close/>
                    <a:moveTo>
                      <a:pt x="113614" y="212876"/>
                    </a:moveTo>
                    <a:cubicBezTo>
                      <a:pt x="112642" y="214266"/>
                      <a:pt x="111581" y="215563"/>
                      <a:pt x="112398" y="217437"/>
                    </a:cubicBezTo>
                    <a:cubicBezTo>
                      <a:pt x="113040" y="218956"/>
                      <a:pt x="113862" y="220963"/>
                      <a:pt x="111710" y="221532"/>
                    </a:cubicBezTo>
                    <a:cubicBezTo>
                      <a:pt x="110392" y="221879"/>
                      <a:pt x="108543" y="220903"/>
                      <a:pt x="107152" y="220120"/>
                    </a:cubicBezTo>
                    <a:cubicBezTo>
                      <a:pt x="105193" y="219033"/>
                      <a:pt x="104735" y="215999"/>
                      <a:pt x="106301" y="214343"/>
                    </a:cubicBezTo>
                    <a:cubicBezTo>
                      <a:pt x="108201" y="212367"/>
                      <a:pt x="110396" y="210625"/>
                      <a:pt x="112523" y="208892"/>
                    </a:cubicBezTo>
                    <a:cubicBezTo>
                      <a:pt x="112852" y="208627"/>
                      <a:pt x="113631" y="208682"/>
                      <a:pt x="114089" y="208875"/>
                    </a:cubicBezTo>
                    <a:cubicBezTo>
                      <a:pt x="114534" y="209042"/>
                      <a:pt x="114842" y="209581"/>
                      <a:pt x="115184" y="209962"/>
                    </a:cubicBezTo>
                    <a:cubicBezTo>
                      <a:pt x="114671" y="210929"/>
                      <a:pt x="114234" y="211960"/>
                      <a:pt x="113614" y="212876"/>
                    </a:cubicBezTo>
                    <a:close/>
                    <a:moveTo>
                      <a:pt x="118000" y="172015"/>
                    </a:moveTo>
                    <a:cubicBezTo>
                      <a:pt x="118287" y="171728"/>
                      <a:pt x="118599" y="171138"/>
                      <a:pt x="118851" y="171172"/>
                    </a:cubicBezTo>
                    <a:cubicBezTo>
                      <a:pt x="119870" y="171287"/>
                      <a:pt x="120914" y="171497"/>
                      <a:pt x="121885" y="171857"/>
                    </a:cubicBezTo>
                    <a:cubicBezTo>
                      <a:pt x="122253" y="171989"/>
                      <a:pt x="122429" y="172652"/>
                      <a:pt x="122694" y="173097"/>
                    </a:cubicBezTo>
                    <a:cubicBezTo>
                      <a:pt x="122429" y="173500"/>
                      <a:pt x="121958" y="174266"/>
                      <a:pt x="121915" y="174240"/>
                    </a:cubicBezTo>
                    <a:cubicBezTo>
                      <a:pt x="120584" y="173560"/>
                      <a:pt x="119301" y="172781"/>
                      <a:pt x="118000" y="172015"/>
                    </a:cubicBezTo>
                    <a:close/>
                    <a:moveTo>
                      <a:pt x="122583" y="194647"/>
                    </a:moveTo>
                    <a:cubicBezTo>
                      <a:pt x="122390" y="194189"/>
                      <a:pt x="122018" y="193714"/>
                      <a:pt x="122056" y="193299"/>
                    </a:cubicBezTo>
                    <a:cubicBezTo>
                      <a:pt x="122125" y="192897"/>
                      <a:pt x="122613" y="192533"/>
                      <a:pt x="122904" y="192169"/>
                    </a:cubicBezTo>
                    <a:cubicBezTo>
                      <a:pt x="123092" y="192610"/>
                      <a:pt x="123469" y="193085"/>
                      <a:pt x="123404" y="193526"/>
                    </a:cubicBezTo>
                    <a:cubicBezTo>
                      <a:pt x="123353" y="193928"/>
                      <a:pt x="122852" y="194283"/>
                      <a:pt x="122583" y="194647"/>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955" name="Freeform 954">
                <a:extLst>
                  <a:ext uri="{FF2B5EF4-FFF2-40B4-BE49-F238E27FC236}">
                    <a16:creationId xmlns:a16="http://schemas.microsoft.com/office/drawing/2014/main" id="{26D59089-C770-645E-989A-AE599AA42AE9}"/>
                  </a:ext>
                </a:extLst>
              </p:cNvPr>
              <p:cNvSpPr/>
              <p:nvPr/>
            </p:nvSpPr>
            <p:spPr>
              <a:xfrm>
                <a:off x="6378398" y="4142613"/>
                <a:ext cx="27" cy="740"/>
              </a:xfrm>
              <a:custGeom>
                <a:avLst/>
                <a:gdLst>
                  <a:gd name="connsiteX0" fmla="*/ 19 w 27"/>
                  <a:gd name="connsiteY0" fmla="*/ 0 h 740"/>
                  <a:gd name="connsiteX1" fmla="*/ 2 w 27"/>
                  <a:gd name="connsiteY1" fmla="*/ 740 h 740"/>
                  <a:gd name="connsiteX2" fmla="*/ 2 w 27"/>
                  <a:gd name="connsiteY2" fmla="*/ 740 h 740"/>
                  <a:gd name="connsiteX3" fmla="*/ 19 w 27"/>
                  <a:gd name="connsiteY3" fmla="*/ 0 h 740"/>
                </a:gdLst>
                <a:ahLst/>
                <a:cxnLst>
                  <a:cxn ang="0">
                    <a:pos x="connsiteX0" y="connsiteY0"/>
                  </a:cxn>
                  <a:cxn ang="0">
                    <a:pos x="connsiteX1" y="connsiteY1"/>
                  </a:cxn>
                  <a:cxn ang="0">
                    <a:pos x="connsiteX2" y="connsiteY2"/>
                  </a:cxn>
                  <a:cxn ang="0">
                    <a:pos x="connsiteX3" y="connsiteY3"/>
                  </a:cxn>
                </a:cxnLst>
                <a:rect l="l" t="t" r="r" b="b"/>
                <a:pathLst>
                  <a:path w="27" h="740">
                    <a:moveTo>
                      <a:pt x="19" y="0"/>
                    </a:moveTo>
                    <a:cubicBezTo>
                      <a:pt x="49" y="274"/>
                      <a:pt x="-11" y="501"/>
                      <a:pt x="2" y="740"/>
                    </a:cubicBezTo>
                    <a:lnTo>
                      <a:pt x="2" y="740"/>
                    </a:lnTo>
                    <a:cubicBezTo>
                      <a:pt x="-11" y="501"/>
                      <a:pt x="45" y="274"/>
                      <a:pt x="19" y="0"/>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956" name="Freeform 955">
                <a:extLst>
                  <a:ext uri="{FF2B5EF4-FFF2-40B4-BE49-F238E27FC236}">
                    <a16:creationId xmlns:a16="http://schemas.microsoft.com/office/drawing/2014/main" id="{4B856D2A-213B-B448-0B7B-5AD643F85648}"/>
                  </a:ext>
                </a:extLst>
              </p:cNvPr>
              <p:cNvSpPr/>
              <p:nvPr/>
            </p:nvSpPr>
            <p:spPr>
              <a:xfrm>
                <a:off x="6415666" y="3996384"/>
                <a:ext cx="4886" cy="415"/>
              </a:xfrm>
              <a:custGeom>
                <a:avLst/>
                <a:gdLst>
                  <a:gd name="connsiteX0" fmla="*/ 0 w 4886"/>
                  <a:gd name="connsiteY0" fmla="*/ 415 h 415"/>
                  <a:gd name="connsiteX1" fmla="*/ 4887 w 4886"/>
                  <a:gd name="connsiteY1" fmla="*/ 0 h 415"/>
                  <a:gd name="connsiteX2" fmla="*/ 0 w 4886"/>
                  <a:gd name="connsiteY2" fmla="*/ 415 h 415"/>
                </a:gdLst>
                <a:ahLst/>
                <a:cxnLst>
                  <a:cxn ang="0">
                    <a:pos x="connsiteX0" y="connsiteY0"/>
                  </a:cxn>
                  <a:cxn ang="0">
                    <a:pos x="connsiteX1" y="connsiteY1"/>
                  </a:cxn>
                  <a:cxn ang="0">
                    <a:pos x="connsiteX2" y="connsiteY2"/>
                  </a:cxn>
                </a:cxnLst>
                <a:rect l="l" t="t" r="r" b="b"/>
                <a:pathLst>
                  <a:path w="4886" h="415">
                    <a:moveTo>
                      <a:pt x="0" y="415"/>
                    </a:moveTo>
                    <a:cubicBezTo>
                      <a:pt x="1635" y="137"/>
                      <a:pt x="3269" y="51"/>
                      <a:pt x="4887" y="0"/>
                    </a:cubicBezTo>
                    <a:cubicBezTo>
                      <a:pt x="3274" y="17"/>
                      <a:pt x="1635" y="137"/>
                      <a:pt x="0" y="415"/>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957" name="Freeform 956">
                <a:extLst>
                  <a:ext uri="{FF2B5EF4-FFF2-40B4-BE49-F238E27FC236}">
                    <a16:creationId xmlns:a16="http://schemas.microsoft.com/office/drawing/2014/main" id="{DAFB23DE-F246-2532-931A-6D2F0FFA2B05}"/>
                  </a:ext>
                </a:extLst>
              </p:cNvPr>
              <p:cNvSpPr/>
              <p:nvPr/>
            </p:nvSpPr>
            <p:spPr>
              <a:xfrm>
                <a:off x="6388975" y="4121106"/>
                <a:ext cx="6725" cy="8114"/>
              </a:xfrm>
              <a:custGeom>
                <a:avLst/>
                <a:gdLst>
                  <a:gd name="connsiteX0" fmla="*/ 3323 w 6725"/>
                  <a:gd name="connsiteY0" fmla="*/ 0 h 8114"/>
                  <a:gd name="connsiteX1" fmla="*/ 1449 w 6725"/>
                  <a:gd name="connsiteY1" fmla="*/ 706 h 8114"/>
                  <a:gd name="connsiteX2" fmla="*/ 203 w 6725"/>
                  <a:gd name="connsiteY2" fmla="*/ 5242 h 8114"/>
                  <a:gd name="connsiteX3" fmla="*/ 3875 w 6725"/>
                  <a:gd name="connsiteY3" fmla="*/ 8105 h 8114"/>
                  <a:gd name="connsiteX4" fmla="*/ 5347 w 6725"/>
                  <a:gd name="connsiteY4" fmla="*/ 7702 h 8114"/>
                  <a:gd name="connsiteX5" fmla="*/ 6365 w 6725"/>
                  <a:gd name="connsiteY5" fmla="*/ 3222 h 8114"/>
                  <a:gd name="connsiteX6" fmla="*/ 3323 w 6725"/>
                  <a:gd name="connsiteY6" fmla="*/ 0 h 8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725" h="8114">
                    <a:moveTo>
                      <a:pt x="3323" y="0"/>
                    </a:moveTo>
                    <a:cubicBezTo>
                      <a:pt x="2377" y="342"/>
                      <a:pt x="1791" y="398"/>
                      <a:pt x="1449" y="706"/>
                    </a:cubicBezTo>
                    <a:cubicBezTo>
                      <a:pt x="118" y="1943"/>
                      <a:pt x="-293" y="3565"/>
                      <a:pt x="203" y="5242"/>
                    </a:cubicBezTo>
                    <a:cubicBezTo>
                      <a:pt x="717" y="6962"/>
                      <a:pt x="2133" y="7878"/>
                      <a:pt x="3875" y="8105"/>
                    </a:cubicBezTo>
                    <a:cubicBezTo>
                      <a:pt x="4358" y="8156"/>
                      <a:pt x="4983" y="8002"/>
                      <a:pt x="5347" y="7702"/>
                    </a:cubicBezTo>
                    <a:cubicBezTo>
                      <a:pt x="6767" y="6479"/>
                      <a:pt x="7058" y="4686"/>
                      <a:pt x="6365" y="3222"/>
                    </a:cubicBezTo>
                    <a:cubicBezTo>
                      <a:pt x="5719" y="1891"/>
                      <a:pt x="4260" y="954"/>
                      <a:pt x="3323" y="0"/>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sp>
          <p:nvSpPr>
            <p:cNvPr id="49" name="Freeform 48">
              <a:extLst>
                <a:ext uri="{FF2B5EF4-FFF2-40B4-BE49-F238E27FC236}">
                  <a16:creationId xmlns:a16="http://schemas.microsoft.com/office/drawing/2014/main" id="{4AC58FAA-561F-C313-EB3C-786FDAB816B6}"/>
                </a:ext>
              </a:extLst>
            </p:cNvPr>
            <p:cNvSpPr/>
            <p:nvPr/>
          </p:nvSpPr>
          <p:spPr>
            <a:xfrm>
              <a:off x="6252925" y="4185965"/>
              <a:ext cx="54733" cy="59850"/>
            </a:xfrm>
            <a:custGeom>
              <a:avLst/>
              <a:gdLst>
                <a:gd name="connsiteX0" fmla="*/ 16692 w 54733"/>
                <a:gd name="connsiteY0" fmla="*/ 54815 h 59850"/>
                <a:gd name="connsiteX1" fmla="*/ 21485 w 54733"/>
                <a:gd name="connsiteY1" fmla="*/ 54032 h 59850"/>
                <a:gd name="connsiteX2" fmla="*/ 22058 w 54733"/>
                <a:gd name="connsiteY2" fmla="*/ 51935 h 59850"/>
                <a:gd name="connsiteX3" fmla="*/ 23496 w 54733"/>
                <a:gd name="connsiteY3" fmla="*/ 51648 h 59850"/>
                <a:gd name="connsiteX4" fmla="*/ 37399 w 54733"/>
                <a:gd name="connsiteY4" fmla="*/ 57733 h 59850"/>
                <a:gd name="connsiteX5" fmla="*/ 49932 w 54733"/>
                <a:gd name="connsiteY5" fmla="*/ 54297 h 59850"/>
                <a:gd name="connsiteX6" fmla="*/ 54570 w 54733"/>
                <a:gd name="connsiteY6" fmla="*/ 32965 h 59850"/>
                <a:gd name="connsiteX7" fmla="*/ 53569 w 54733"/>
                <a:gd name="connsiteY7" fmla="*/ 31305 h 59850"/>
                <a:gd name="connsiteX8" fmla="*/ 39358 w 54733"/>
                <a:gd name="connsiteY8" fmla="*/ 37826 h 59850"/>
                <a:gd name="connsiteX9" fmla="*/ 38691 w 54733"/>
                <a:gd name="connsiteY9" fmla="*/ 44155 h 59850"/>
                <a:gd name="connsiteX10" fmla="*/ 42418 w 54733"/>
                <a:gd name="connsiteY10" fmla="*/ 49816 h 59850"/>
                <a:gd name="connsiteX11" fmla="*/ 42011 w 54733"/>
                <a:gd name="connsiteY11" fmla="*/ 52585 h 59850"/>
                <a:gd name="connsiteX12" fmla="*/ 38982 w 54733"/>
                <a:gd name="connsiteY12" fmla="*/ 52316 h 59850"/>
                <a:gd name="connsiteX13" fmla="*/ 37527 w 54733"/>
                <a:gd name="connsiteY13" fmla="*/ 51481 h 59850"/>
                <a:gd name="connsiteX14" fmla="*/ 27236 w 54733"/>
                <a:gd name="connsiteY14" fmla="*/ 40343 h 59850"/>
                <a:gd name="connsiteX15" fmla="*/ 26958 w 54733"/>
                <a:gd name="connsiteY15" fmla="*/ 37296 h 59850"/>
                <a:gd name="connsiteX16" fmla="*/ 33633 w 54733"/>
                <a:gd name="connsiteY16" fmla="*/ 28353 h 59850"/>
                <a:gd name="connsiteX17" fmla="*/ 33890 w 54733"/>
                <a:gd name="connsiteY17" fmla="*/ 25417 h 59850"/>
                <a:gd name="connsiteX18" fmla="*/ 32717 w 54733"/>
                <a:gd name="connsiteY18" fmla="*/ 24236 h 59850"/>
                <a:gd name="connsiteX19" fmla="*/ 28109 w 54733"/>
                <a:gd name="connsiteY19" fmla="*/ 11442 h 59850"/>
                <a:gd name="connsiteX20" fmla="*/ 29465 w 54733"/>
                <a:gd name="connsiteY20" fmla="*/ 3132 h 59850"/>
                <a:gd name="connsiteX21" fmla="*/ 26145 w 54733"/>
                <a:gd name="connsiteY21" fmla="*/ 38 h 59850"/>
                <a:gd name="connsiteX22" fmla="*/ 22845 w 54733"/>
                <a:gd name="connsiteY22" fmla="*/ 860 h 59850"/>
                <a:gd name="connsiteX23" fmla="*/ 4634 w 54733"/>
                <a:gd name="connsiteY23" fmla="*/ 13102 h 59850"/>
                <a:gd name="connsiteX24" fmla="*/ 3119 w 54733"/>
                <a:gd name="connsiteY24" fmla="*/ 15901 h 59850"/>
                <a:gd name="connsiteX25" fmla="*/ 1206 w 54733"/>
                <a:gd name="connsiteY25" fmla="*/ 35541 h 59850"/>
                <a:gd name="connsiteX26" fmla="*/ 355 w 54733"/>
                <a:gd name="connsiteY26" fmla="*/ 38729 h 59850"/>
                <a:gd name="connsiteX27" fmla="*/ 1732 w 54733"/>
                <a:gd name="connsiteY27" fmla="*/ 44960 h 59850"/>
                <a:gd name="connsiteX28" fmla="*/ 4621 w 54733"/>
                <a:gd name="connsiteY28" fmla="*/ 49080 h 59850"/>
                <a:gd name="connsiteX29" fmla="*/ 5404 w 54733"/>
                <a:gd name="connsiteY29" fmla="*/ 52260 h 59850"/>
                <a:gd name="connsiteX30" fmla="*/ 8078 w 54733"/>
                <a:gd name="connsiteY30" fmla="*/ 52491 h 59850"/>
                <a:gd name="connsiteX31" fmla="*/ 10701 w 54733"/>
                <a:gd name="connsiteY31" fmla="*/ 52333 h 59850"/>
                <a:gd name="connsiteX32" fmla="*/ 16692 w 54733"/>
                <a:gd name="connsiteY32" fmla="*/ 54815 h 59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54733" h="59850">
                  <a:moveTo>
                    <a:pt x="16692" y="54815"/>
                  </a:moveTo>
                  <a:lnTo>
                    <a:pt x="21485" y="54032"/>
                  </a:lnTo>
                  <a:cubicBezTo>
                    <a:pt x="21536" y="53347"/>
                    <a:pt x="21771" y="52607"/>
                    <a:pt x="22058" y="51935"/>
                  </a:cubicBezTo>
                  <a:cubicBezTo>
                    <a:pt x="22161" y="51682"/>
                    <a:pt x="23098" y="51498"/>
                    <a:pt x="23496" y="51648"/>
                  </a:cubicBezTo>
                  <a:cubicBezTo>
                    <a:pt x="28169" y="53573"/>
                    <a:pt x="33196" y="54108"/>
                    <a:pt x="37399" y="57733"/>
                  </a:cubicBezTo>
                  <a:cubicBezTo>
                    <a:pt x="42050" y="61734"/>
                    <a:pt x="47095" y="59774"/>
                    <a:pt x="49932" y="54297"/>
                  </a:cubicBezTo>
                  <a:cubicBezTo>
                    <a:pt x="53419" y="47549"/>
                    <a:pt x="55324" y="40535"/>
                    <a:pt x="54570" y="32965"/>
                  </a:cubicBezTo>
                  <a:lnTo>
                    <a:pt x="53569" y="31305"/>
                  </a:lnTo>
                  <a:cubicBezTo>
                    <a:pt x="47827" y="31185"/>
                    <a:pt x="43368" y="34010"/>
                    <a:pt x="39358" y="37826"/>
                  </a:cubicBezTo>
                  <a:cubicBezTo>
                    <a:pt x="37878" y="39213"/>
                    <a:pt x="37467" y="42042"/>
                    <a:pt x="38691" y="44155"/>
                  </a:cubicBezTo>
                  <a:cubicBezTo>
                    <a:pt x="39820" y="46124"/>
                    <a:pt x="41369" y="47840"/>
                    <a:pt x="42418" y="49816"/>
                  </a:cubicBezTo>
                  <a:cubicBezTo>
                    <a:pt x="42812" y="50527"/>
                    <a:pt x="42512" y="52298"/>
                    <a:pt x="42011" y="52585"/>
                  </a:cubicBezTo>
                  <a:cubicBezTo>
                    <a:pt x="41254" y="52987"/>
                    <a:pt x="40009" y="52542"/>
                    <a:pt x="38982" y="52316"/>
                  </a:cubicBezTo>
                  <a:cubicBezTo>
                    <a:pt x="38460" y="52200"/>
                    <a:pt x="37980" y="51823"/>
                    <a:pt x="37527" y="51481"/>
                  </a:cubicBezTo>
                  <a:cubicBezTo>
                    <a:pt x="33547" y="48297"/>
                    <a:pt x="32456" y="42482"/>
                    <a:pt x="27236" y="40343"/>
                  </a:cubicBezTo>
                  <a:cubicBezTo>
                    <a:pt x="26791" y="40150"/>
                    <a:pt x="26803" y="38319"/>
                    <a:pt x="26958" y="37296"/>
                  </a:cubicBezTo>
                  <a:cubicBezTo>
                    <a:pt x="27535" y="33115"/>
                    <a:pt x="29658" y="30103"/>
                    <a:pt x="33633" y="28353"/>
                  </a:cubicBezTo>
                  <a:cubicBezTo>
                    <a:pt x="34900" y="27801"/>
                    <a:pt x="34814" y="26444"/>
                    <a:pt x="33890" y="25417"/>
                  </a:cubicBezTo>
                  <a:cubicBezTo>
                    <a:pt x="33517" y="24998"/>
                    <a:pt x="33201" y="24488"/>
                    <a:pt x="32717" y="24236"/>
                  </a:cubicBezTo>
                  <a:cubicBezTo>
                    <a:pt x="27090" y="21433"/>
                    <a:pt x="25913" y="17047"/>
                    <a:pt x="28109" y="11442"/>
                  </a:cubicBezTo>
                  <a:cubicBezTo>
                    <a:pt x="29166" y="8772"/>
                    <a:pt x="29867" y="6063"/>
                    <a:pt x="29465" y="3132"/>
                  </a:cubicBezTo>
                  <a:cubicBezTo>
                    <a:pt x="29264" y="1544"/>
                    <a:pt x="27539" y="-287"/>
                    <a:pt x="26145" y="38"/>
                  </a:cubicBezTo>
                  <a:cubicBezTo>
                    <a:pt x="25036" y="307"/>
                    <a:pt x="23782" y="307"/>
                    <a:pt x="22845" y="860"/>
                  </a:cubicBezTo>
                  <a:cubicBezTo>
                    <a:pt x="16491" y="4480"/>
                    <a:pt x="11917" y="10731"/>
                    <a:pt x="4634" y="13102"/>
                  </a:cubicBezTo>
                  <a:cubicBezTo>
                    <a:pt x="3876" y="13346"/>
                    <a:pt x="3102" y="14950"/>
                    <a:pt x="3119" y="15901"/>
                  </a:cubicBezTo>
                  <a:cubicBezTo>
                    <a:pt x="3243" y="22516"/>
                    <a:pt x="-1691" y="28618"/>
                    <a:pt x="1206" y="35541"/>
                  </a:cubicBezTo>
                  <a:cubicBezTo>
                    <a:pt x="1557" y="36342"/>
                    <a:pt x="714" y="37655"/>
                    <a:pt x="355" y="38729"/>
                  </a:cubicBezTo>
                  <a:cubicBezTo>
                    <a:pt x="-433" y="41087"/>
                    <a:pt x="119" y="43094"/>
                    <a:pt x="1732" y="44960"/>
                  </a:cubicBezTo>
                  <a:cubicBezTo>
                    <a:pt x="2841" y="46235"/>
                    <a:pt x="4295" y="47566"/>
                    <a:pt x="4621" y="49080"/>
                  </a:cubicBezTo>
                  <a:cubicBezTo>
                    <a:pt x="4848" y="50142"/>
                    <a:pt x="5121" y="51207"/>
                    <a:pt x="5404" y="52260"/>
                  </a:cubicBezTo>
                  <a:lnTo>
                    <a:pt x="8078" y="52491"/>
                  </a:lnTo>
                  <a:lnTo>
                    <a:pt x="10701" y="52333"/>
                  </a:lnTo>
                  <a:lnTo>
                    <a:pt x="16692" y="54815"/>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50" name="Freeform 49">
              <a:extLst>
                <a:ext uri="{FF2B5EF4-FFF2-40B4-BE49-F238E27FC236}">
                  <a16:creationId xmlns:a16="http://schemas.microsoft.com/office/drawing/2014/main" id="{E553AB25-0DE1-3739-889C-E625B6704282}"/>
                </a:ext>
              </a:extLst>
            </p:cNvPr>
            <p:cNvSpPr/>
            <p:nvPr/>
          </p:nvSpPr>
          <p:spPr>
            <a:xfrm>
              <a:off x="6194947" y="4266997"/>
              <a:ext cx="50214" cy="48417"/>
            </a:xfrm>
            <a:custGeom>
              <a:avLst/>
              <a:gdLst>
                <a:gd name="connsiteX0" fmla="*/ 1489 w 50214"/>
                <a:gd name="connsiteY0" fmla="*/ 41815 h 48417"/>
                <a:gd name="connsiteX1" fmla="*/ 2743 w 50214"/>
                <a:gd name="connsiteY1" fmla="*/ 43497 h 48417"/>
                <a:gd name="connsiteX2" fmla="*/ 4861 w 50214"/>
                <a:gd name="connsiteY2" fmla="*/ 43912 h 48417"/>
                <a:gd name="connsiteX3" fmla="*/ 6252 w 50214"/>
                <a:gd name="connsiteY3" fmla="*/ 44905 h 48417"/>
                <a:gd name="connsiteX4" fmla="*/ 7531 w 50214"/>
                <a:gd name="connsiteY4" fmla="*/ 43912 h 48417"/>
                <a:gd name="connsiteX5" fmla="*/ 10621 w 50214"/>
                <a:gd name="connsiteY5" fmla="*/ 42945 h 48417"/>
                <a:gd name="connsiteX6" fmla="*/ 11314 w 50214"/>
                <a:gd name="connsiteY6" fmla="*/ 42106 h 48417"/>
                <a:gd name="connsiteX7" fmla="*/ 12717 w 50214"/>
                <a:gd name="connsiteY7" fmla="*/ 42243 h 48417"/>
                <a:gd name="connsiteX8" fmla="*/ 13843 w 50214"/>
                <a:gd name="connsiteY8" fmla="*/ 39851 h 48417"/>
                <a:gd name="connsiteX9" fmla="*/ 18764 w 50214"/>
                <a:gd name="connsiteY9" fmla="*/ 40121 h 48417"/>
                <a:gd name="connsiteX10" fmla="*/ 20304 w 50214"/>
                <a:gd name="connsiteY10" fmla="*/ 41815 h 48417"/>
                <a:gd name="connsiteX11" fmla="*/ 22559 w 50214"/>
                <a:gd name="connsiteY11" fmla="*/ 41815 h 48417"/>
                <a:gd name="connsiteX12" fmla="*/ 24378 w 50214"/>
                <a:gd name="connsiteY12" fmla="*/ 43912 h 48417"/>
                <a:gd name="connsiteX13" fmla="*/ 24797 w 50214"/>
                <a:gd name="connsiteY13" fmla="*/ 43360 h 48417"/>
                <a:gd name="connsiteX14" fmla="*/ 28028 w 50214"/>
                <a:gd name="connsiteY14" fmla="*/ 43501 h 48417"/>
                <a:gd name="connsiteX15" fmla="*/ 29008 w 50214"/>
                <a:gd name="connsiteY15" fmla="*/ 45884 h 48417"/>
                <a:gd name="connsiteX16" fmla="*/ 29008 w 50214"/>
                <a:gd name="connsiteY16" fmla="*/ 47425 h 48417"/>
                <a:gd name="connsiteX17" fmla="*/ 31259 w 50214"/>
                <a:gd name="connsiteY17" fmla="*/ 48418 h 48417"/>
                <a:gd name="connsiteX18" fmla="*/ 33364 w 50214"/>
                <a:gd name="connsiteY18" fmla="*/ 40561 h 48417"/>
                <a:gd name="connsiteX19" fmla="*/ 32521 w 50214"/>
                <a:gd name="connsiteY19" fmla="*/ 36192 h 48417"/>
                <a:gd name="connsiteX20" fmla="*/ 36162 w 50214"/>
                <a:gd name="connsiteY20" fmla="*/ 31430 h 48417"/>
                <a:gd name="connsiteX21" fmla="*/ 40108 w 50214"/>
                <a:gd name="connsiteY21" fmla="*/ 30724 h 48417"/>
                <a:gd name="connsiteX22" fmla="*/ 43891 w 50214"/>
                <a:gd name="connsiteY22" fmla="*/ 31143 h 48417"/>
                <a:gd name="connsiteX23" fmla="*/ 45303 w 50214"/>
                <a:gd name="connsiteY23" fmla="*/ 29731 h 48417"/>
                <a:gd name="connsiteX24" fmla="*/ 44592 w 50214"/>
                <a:gd name="connsiteY24" fmla="*/ 27352 h 48417"/>
                <a:gd name="connsiteX25" fmla="*/ 45581 w 50214"/>
                <a:gd name="connsiteY25" fmla="*/ 26222 h 48417"/>
                <a:gd name="connsiteX26" fmla="*/ 45718 w 50214"/>
                <a:gd name="connsiteY26" fmla="*/ 23287 h 48417"/>
                <a:gd name="connsiteX27" fmla="*/ 47827 w 50214"/>
                <a:gd name="connsiteY27" fmla="*/ 22846 h 48417"/>
                <a:gd name="connsiteX28" fmla="*/ 46278 w 50214"/>
                <a:gd name="connsiteY28" fmla="*/ 20462 h 48417"/>
                <a:gd name="connsiteX29" fmla="*/ 42068 w 50214"/>
                <a:gd name="connsiteY29" fmla="*/ 20197 h 48417"/>
                <a:gd name="connsiteX30" fmla="*/ 41503 w 50214"/>
                <a:gd name="connsiteY30" fmla="*/ 18208 h 48417"/>
                <a:gd name="connsiteX31" fmla="*/ 42915 w 50214"/>
                <a:gd name="connsiteY31" fmla="*/ 15409 h 48417"/>
                <a:gd name="connsiteX32" fmla="*/ 46009 w 50214"/>
                <a:gd name="connsiteY32" fmla="*/ 16954 h 48417"/>
                <a:gd name="connsiteX33" fmla="*/ 47545 w 50214"/>
                <a:gd name="connsiteY33" fmla="*/ 15832 h 48417"/>
                <a:gd name="connsiteX34" fmla="*/ 47827 w 50214"/>
                <a:gd name="connsiteY34" fmla="*/ 12739 h 48417"/>
                <a:gd name="connsiteX35" fmla="*/ 48520 w 50214"/>
                <a:gd name="connsiteY35" fmla="*/ 10642 h 48417"/>
                <a:gd name="connsiteX36" fmla="*/ 49090 w 50214"/>
                <a:gd name="connsiteY36" fmla="*/ 8391 h 48417"/>
                <a:gd name="connsiteX37" fmla="*/ 50215 w 50214"/>
                <a:gd name="connsiteY37" fmla="*/ 6846 h 48417"/>
                <a:gd name="connsiteX38" fmla="*/ 49090 w 50214"/>
                <a:gd name="connsiteY38" fmla="*/ 4463 h 48417"/>
                <a:gd name="connsiteX39" fmla="*/ 45581 w 50214"/>
                <a:gd name="connsiteY39" fmla="*/ 2918 h 48417"/>
                <a:gd name="connsiteX40" fmla="*/ 44592 w 50214"/>
                <a:gd name="connsiteY40" fmla="*/ 0 h 48417"/>
                <a:gd name="connsiteX41" fmla="*/ 34314 w 50214"/>
                <a:gd name="connsiteY41" fmla="*/ 3791 h 48417"/>
                <a:gd name="connsiteX42" fmla="*/ 20326 w 50214"/>
                <a:gd name="connsiteY42" fmla="*/ 9902 h 48417"/>
                <a:gd name="connsiteX43" fmla="*/ 12028 w 50214"/>
                <a:gd name="connsiteY43" fmla="*/ 20026 h 48417"/>
                <a:gd name="connsiteX44" fmla="*/ 0 w 50214"/>
                <a:gd name="connsiteY44" fmla="*/ 41002 h 48417"/>
                <a:gd name="connsiteX45" fmla="*/ 1489 w 50214"/>
                <a:gd name="connsiteY45" fmla="*/ 41815 h 48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50214" h="48417">
                  <a:moveTo>
                    <a:pt x="1489" y="41815"/>
                  </a:moveTo>
                  <a:lnTo>
                    <a:pt x="2743" y="43497"/>
                  </a:lnTo>
                  <a:lnTo>
                    <a:pt x="4861" y="43912"/>
                  </a:lnTo>
                  <a:lnTo>
                    <a:pt x="6252" y="44905"/>
                  </a:lnTo>
                  <a:lnTo>
                    <a:pt x="7531" y="43912"/>
                  </a:lnTo>
                  <a:lnTo>
                    <a:pt x="10621" y="42945"/>
                  </a:lnTo>
                  <a:lnTo>
                    <a:pt x="11314" y="42106"/>
                  </a:lnTo>
                  <a:lnTo>
                    <a:pt x="12717" y="42243"/>
                  </a:lnTo>
                  <a:lnTo>
                    <a:pt x="13843" y="39851"/>
                  </a:lnTo>
                  <a:lnTo>
                    <a:pt x="18764" y="40121"/>
                  </a:lnTo>
                  <a:lnTo>
                    <a:pt x="20304" y="41815"/>
                  </a:lnTo>
                  <a:lnTo>
                    <a:pt x="22559" y="41815"/>
                  </a:lnTo>
                  <a:lnTo>
                    <a:pt x="24378" y="43912"/>
                  </a:lnTo>
                  <a:lnTo>
                    <a:pt x="24797" y="43360"/>
                  </a:lnTo>
                  <a:lnTo>
                    <a:pt x="28028" y="43501"/>
                  </a:lnTo>
                  <a:lnTo>
                    <a:pt x="29008" y="45884"/>
                  </a:lnTo>
                  <a:lnTo>
                    <a:pt x="29008" y="47425"/>
                  </a:lnTo>
                  <a:lnTo>
                    <a:pt x="31259" y="48418"/>
                  </a:lnTo>
                  <a:lnTo>
                    <a:pt x="33364" y="40561"/>
                  </a:lnTo>
                  <a:lnTo>
                    <a:pt x="32521" y="36192"/>
                  </a:lnTo>
                  <a:lnTo>
                    <a:pt x="36162" y="31430"/>
                  </a:lnTo>
                  <a:lnTo>
                    <a:pt x="40108" y="30724"/>
                  </a:lnTo>
                  <a:lnTo>
                    <a:pt x="43891" y="31143"/>
                  </a:lnTo>
                  <a:lnTo>
                    <a:pt x="45303" y="29731"/>
                  </a:lnTo>
                  <a:lnTo>
                    <a:pt x="44592" y="27352"/>
                  </a:lnTo>
                  <a:lnTo>
                    <a:pt x="45581" y="26222"/>
                  </a:lnTo>
                  <a:lnTo>
                    <a:pt x="45718" y="23287"/>
                  </a:lnTo>
                  <a:lnTo>
                    <a:pt x="47827" y="22846"/>
                  </a:lnTo>
                  <a:lnTo>
                    <a:pt x="46278" y="20462"/>
                  </a:lnTo>
                  <a:lnTo>
                    <a:pt x="42068" y="20197"/>
                  </a:lnTo>
                  <a:lnTo>
                    <a:pt x="41503" y="18208"/>
                  </a:lnTo>
                  <a:lnTo>
                    <a:pt x="42915" y="15409"/>
                  </a:lnTo>
                  <a:lnTo>
                    <a:pt x="46009" y="16954"/>
                  </a:lnTo>
                  <a:lnTo>
                    <a:pt x="47545" y="15832"/>
                  </a:lnTo>
                  <a:lnTo>
                    <a:pt x="47827" y="12739"/>
                  </a:lnTo>
                  <a:lnTo>
                    <a:pt x="48520" y="10642"/>
                  </a:lnTo>
                  <a:lnTo>
                    <a:pt x="49090" y="8391"/>
                  </a:lnTo>
                  <a:lnTo>
                    <a:pt x="50215" y="6846"/>
                  </a:lnTo>
                  <a:lnTo>
                    <a:pt x="49090" y="4463"/>
                  </a:lnTo>
                  <a:lnTo>
                    <a:pt x="45581" y="2918"/>
                  </a:lnTo>
                  <a:lnTo>
                    <a:pt x="44592" y="0"/>
                  </a:lnTo>
                  <a:cubicBezTo>
                    <a:pt x="41370" y="1720"/>
                    <a:pt x="37857" y="3111"/>
                    <a:pt x="34314" y="3791"/>
                  </a:cubicBezTo>
                  <a:cubicBezTo>
                    <a:pt x="29110" y="4827"/>
                    <a:pt x="24861" y="7587"/>
                    <a:pt x="20326" y="9902"/>
                  </a:cubicBezTo>
                  <a:cubicBezTo>
                    <a:pt x="16038" y="12071"/>
                    <a:pt x="13475" y="15234"/>
                    <a:pt x="12028" y="20026"/>
                  </a:cubicBezTo>
                  <a:cubicBezTo>
                    <a:pt x="8100" y="32953"/>
                    <a:pt x="7334" y="34973"/>
                    <a:pt x="0" y="41002"/>
                  </a:cubicBezTo>
                  <a:lnTo>
                    <a:pt x="1489" y="41815"/>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nvGrpSpPr>
            <p:cNvPr id="52" name="Graphic 2398">
              <a:extLst>
                <a:ext uri="{FF2B5EF4-FFF2-40B4-BE49-F238E27FC236}">
                  <a16:creationId xmlns:a16="http://schemas.microsoft.com/office/drawing/2014/main" id="{99C8B57B-041A-F3B3-460C-189A01CCDC2A}"/>
                </a:ext>
              </a:extLst>
            </p:cNvPr>
            <p:cNvGrpSpPr/>
            <p:nvPr/>
          </p:nvGrpSpPr>
          <p:grpSpPr>
            <a:xfrm>
              <a:off x="6188896" y="4290014"/>
              <a:ext cx="40548" cy="90780"/>
              <a:chOff x="6188896" y="4290014"/>
              <a:chExt cx="40548" cy="90780"/>
            </a:xfrm>
            <a:grpFill/>
          </p:grpSpPr>
          <p:sp>
            <p:nvSpPr>
              <p:cNvPr id="944" name="Freeform 943">
                <a:extLst>
                  <a:ext uri="{FF2B5EF4-FFF2-40B4-BE49-F238E27FC236}">
                    <a16:creationId xmlns:a16="http://schemas.microsoft.com/office/drawing/2014/main" id="{3A034F3C-C171-0322-F4D2-6647ACB8D6C6}"/>
                  </a:ext>
                </a:extLst>
              </p:cNvPr>
              <p:cNvSpPr/>
              <p:nvPr/>
            </p:nvSpPr>
            <p:spPr>
              <a:xfrm>
                <a:off x="6203839" y="4294242"/>
                <a:ext cx="851" cy="2293"/>
              </a:xfrm>
              <a:custGeom>
                <a:avLst/>
                <a:gdLst>
                  <a:gd name="connsiteX0" fmla="*/ 0 w 851"/>
                  <a:gd name="connsiteY0" fmla="*/ 2293 h 2293"/>
                  <a:gd name="connsiteX1" fmla="*/ 851 w 851"/>
                  <a:gd name="connsiteY1" fmla="*/ 0 h 2293"/>
                  <a:gd name="connsiteX2" fmla="*/ 0 w 851"/>
                  <a:gd name="connsiteY2" fmla="*/ 2293 h 2293"/>
                </a:gdLst>
                <a:ahLst/>
                <a:cxnLst>
                  <a:cxn ang="0">
                    <a:pos x="connsiteX0" y="connsiteY0"/>
                  </a:cxn>
                  <a:cxn ang="0">
                    <a:pos x="connsiteX1" y="connsiteY1"/>
                  </a:cxn>
                  <a:cxn ang="0">
                    <a:pos x="connsiteX2" y="connsiteY2"/>
                  </a:cxn>
                </a:cxnLst>
                <a:rect l="l" t="t" r="r" b="b"/>
                <a:pathLst>
                  <a:path w="851" h="2293">
                    <a:moveTo>
                      <a:pt x="0" y="2293"/>
                    </a:moveTo>
                    <a:cubicBezTo>
                      <a:pt x="282" y="1583"/>
                      <a:pt x="565" y="826"/>
                      <a:pt x="851" y="0"/>
                    </a:cubicBezTo>
                    <a:cubicBezTo>
                      <a:pt x="565" y="839"/>
                      <a:pt x="282" y="1587"/>
                      <a:pt x="0" y="2293"/>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945" name="Freeform 944">
                <a:extLst>
                  <a:ext uri="{FF2B5EF4-FFF2-40B4-BE49-F238E27FC236}">
                    <a16:creationId xmlns:a16="http://schemas.microsoft.com/office/drawing/2014/main" id="{9C4BADA3-D578-B4C5-A304-DF7B47410FC4}"/>
                  </a:ext>
                </a:extLst>
              </p:cNvPr>
              <p:cNvSpPr/>
              <p:nvPr/>
            </p:nvSpPr>
            <p:spPr>
              <a:xfrm>
                <a:off x="6188896" y="4306844"/>
                <a:ext cx="40548" cy="33980"/>
              </a:xfrm>
              <a:custGeom>
                <a:avLst/>
                <a:gdLst>
                  <a:gd name="connsiteX0" fmla="*/ 38713 w 40548"/>
                  <a:gd name="connsiteY0" fmla="*/ 15165 h 33980"/>
                  <a:gd name="connsiteX1" fmla="*/ 36890 w 40548"/>
                  <a:gd name="connsiteY1" fmla="*/ 10663 h 33980"/>
                  <a:gd name="connsiteX2" fmla="*/ 38431 w 40548"/>
                  <a:gd name="connsiteY2" fmla="*/ 5191 h 33980"/>
                  <a:gd name="connsiteX3" fmla="*/ 38251 w 40548"/>
                  <a:gd name="connsiteY3" fmla="*/ 5024 h 33980"/>
                  <a:gd name="connsiteX4" fmla="*/ 37314 w 40548"/>
                  <a:gd name="connsiteY4" fmla="*/ 8567 h 33980"/>
                  <a:gd name="connsiteX5" fmla="*/ 35063 w 40548"/>
                  <a:gd name="connsiteY5" fmla="*/ 7574 h 33980"/>
                  <a:gd name="connsiteX6" fmla="*/ 35063 w 40548"/>
                  <a:gd name="connsiteY6" fmla="*/ 6034 h 33980"/>
                  <a:gd name="connsiteX7" fmla="*/ 34083 w 40548"/>
                  <a:gd name="connsiteY7" fmla="*/ 3650 h 33980"/>
                  <a:gd name="connsiteX8" fmla="*/ 30852 w 40548"/>
                  <a:gd name="connsiteY8" fmla="*/ 3509 h 33980"/>
                  <a:gd name="connsiteX9" fmla="*/ 30433 w 40548"/>
                  <a:gd name="connsiteY9" fmla="*/ 4061 h 33980"/>
                  <a:gd name="connsiteX10" fmla="*/ 28614 w 40548"/>
                  <a:gd name="connsiteY10" fmla="*/ 1964 h 33980"/>
                  <a:gd name="connsiteX11" fmla="*/ 26359 w 40548"/>
                  <a:gd name="connsiteY11" fmla="*/ 1964 h 33980"/>
                  <a:gd name="connsiteX12" fmla="*/ 24819 w 40548"/>
                  <a:gd name="connsiteY12" fmla="*/ 270 h 33980"/>
                  <a:gd name="connsiteX13" fmla="*/ 19898 w 40548"/>
                  <a:gd name="connsiteY13" fmla="*/ 0 h 33980"/>
                  <a:gd name="connsiteX14" fmla="*/ 18772 w 40548"/>
                  <a:gd name="connsiteY14" fmla="*/ 2392 h 33980"/>
                  <a:gd name="connsiteX15" fmla="*/ 17369 w 40548"/>
                  <a:gd name="connsiteY15" fmla="*/ 2255 h 33980"/>
                  <a:gd name="connsiteX16" fmla="*/ 16675 w 40548"/>
                  <a:gd name="connsiteY16" fmla="*/ 3094 h 33980"/>
                  <a:gd name="connsiteX17" fmla="*/ 13586 w 40548"/>
                  <a:gd name="connsiteY17" fmla="*/ 4061 h 33980"/>
                  <a:gd name="connsiteX18" fmla="*/ 12307 w 40548"/>
                  <a:gd name="connsiteY18" fmla="*/ 5054 h 33980"/>
                  <a:gd name="connsiteX19" fmla="*/ 10916 w 40548"/>
                  <a:gd name="connsiteY19" fmla="*/ 4061 h 33980"/>
                  <a:gd name="connsiteX20" fmla="*/ 8798 w 40548"/>
                  <a:gd name="connsiteY20" fmla="*/ 3646 h 33980"/>
                  <a:gd name="connsiteX21" fmla="*/ 7544 w 40548"/>
                  <a:gd name="connsiteY21" fmla="*/ 1964 h 33980"/>
                  <a:gd name="connsiteX22" fmla="*/ 6059 w 40548"/>
                  <a:gd name="connsiteY22" fmla="*/ 1151 h 33980"/>
                  <a:gd name="connsiteX23" fmla="*/ 6911 w 40548"/>
                  <a:gd name="connsiteY23" fmla="*/ 419 h 33980"/>
                  <a:gd name="connsiteX24" fmla="*/ 1476 w 40548"/>
                  <a:gd name="connsiteY24" fmla="*/ 4810 h 33980"/>
                  <a:gd name="connsiteX25" fmla="*/ 0 w 40548"/>
                  <a:gd name="connsiteY25" fmla="*/ 5717 h 33980"/>
                  <a:gd name="connsiteX26" fmla="*/ 2486 w 40548"/>
                  <a:gd name="connsiteY26" fmla="*/ 7856 h 33980"/>
                  <a:gd name="connsiteX27" fmla="*/ 2906 w 40548"/>
                  <a:gd name="connsiteY27" fmla="*/ 12777 h 33980"/>
                  <a:gd name="connsiteX28" fmla="*/ 6277 w 40548"/>
                  <a:gd name="connsiteY28" fmla="*/ 14031 h 33980"/>
                  <a:gd name="connsiteX29" fmla="*/ 7125 w 40548"/>
                  <a:gd name="connsiteY29" fmla="*/ 16706 h 33980"/>
                  <a:gd name="connsiteX30" fmla="*/ 11053 w 40548"/>
                  <a:gd name="connsiteY30" fmla="*/ 20082 h 33980"/>
                  <a:gd name="connsiteX31" fmla="*/ 13013 w 40548"/>
                  <a:gd name="connsiteY31" fmla="*/ 19791 h 33980"/>
                  <a:gd name="connsiteX32" fmla="*/ 16389 w 40548"/>
                  <a:gd name="connsiteY32" fmla="*/ 22174 h 33980"/>
                  <a:gd name="connsiteX33" fmla="*/ 16106 w 40548"/>
                  <a:gd name="connsiteY33" fmla="*/ 25841 h 33980"/>
                  <a:gd name="connsiteX34" fmla="*/ 20039 w 40548"/>
                  <a:gd name="connsiteY34" fmla="*/ 26967 h 33980"/>
                  <a:gd name="connsiteX35" fmla="*/ 21447 w 40548"/>
                  <a:gd name="connsiteY35" fmla="*/ 26398 h 33980"/>
                  <a:gd name="connsiteX36" fmla="*/ 22713 w 40548"/>
                  <a:gd name="connsiteY36" fmla="*/ 26398 h 33980"/>
                  <a:gd name="connsiteX37" fmla="*/ 24113 w 40548"/>
                  <a:gd name="connsiteY37" fmla="*/ 27943 h 33980"/>
                  <a:gd name="connsiteX38" fmla="*/ 25658 w 40548"/>
                  <a:gd name="connsiteY38" fmla="*/ 28097 h 33980"/>
                  <a:gd name="connsiteX39" fmla="*/ 29307 w 40548"/>
                  <a:gd name="connsiteY39" fmla="*/ 32021 h 33980"/>
                  <a:gd name="connsiteX40" fmla="*/ 31982 w 40548"/>
                  <a:gd name="connsiteY40" fmla="*/ 32311 h 33980"/>
                  <a:gd name="connsiteX41" fmla="*/ 34370 w 40548"/>
                  <a:gd name="connsiteY41" fmla="*/ 33980 h 33980"/>
                  <a:gd name="connsiteX42" fmla="*/ 36056 w 40548"/>
                  <a:gd name="connsiteY42" fmla="*/ 33428 h 33980"/>
                  <a:gd name="connsiteX43" fmla="*/ 37596 w 40548"/>
                  <a:gd name="connsiteY43" fmla="*/ 33428 h 33980"/>
                  <a:gd name="connsiteX44" fmla="*/ 36762 w 40548"/>
                  <a:gd name="connsiteY44" fmla="*/ 31186 h 33980"/>
                  <a:gd name="connsiteX45" fmla="*/ 36612 w 40548"/>
                  <a:gd name="connsiteY45" fmla="*/ 28798 h 33980"/>
                  <a:gd name="connsiteX46" fmla="*/ 36051 w 40548"/>
                  <a:gd name="connsiteY46" fmla="*/ 27801 h 33980"/>
                  <a:gd name="connsiteX47" fmla="*/ 37172 w 40548"/>
                  <a:gd name="connsiteY47" fmla="*/ 25705 h 33980"/>
                  <a:gd name="connsiteX48" fmla="*/ 38011 w 40548"/>
                  <a:gd name="connsiteY48" fmla="*/ 23047 h 33980"/>
                  <a:gd name="connsiteX49" fmla="*/ 39004 w 40548"/>
                  <a:gd name="connsiteY49" fmla="*/ 23308 h 33980"/>
                  <a:gd name="connsiteX50" fmla="*/ 40549 w 40548"/>
                  <a:gd name="connsiteY50" fmla="*/ 19517 h 33980"/>
                  <a:gd name="connsiteX51" fmla="*/ 38580 w 40548"/>
                  <a:gd name="connsiteY51" fmla="*/ 16997 h 33980"/>
                  <a:gd name="connsiteX52" fmla="*/ 38713 w 40548"/>
                  <a:gd name="connsiteY52" fmla="*/ 15165 h 33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40548" h="33980">
                    <a:moveTo>
                      <a:pt x="38713" y="15165"/>
                    </a:moveTo>
                    <a:lnTo>
                      <a:pt x="36890" y="10663"/>
                    </a:lnTo>
                    <a:lnTo>
                      <a:pt x="38431" y="5191"/>
                    </a:lnTo>
                    <a:lnTo>
                      <a:pt x="38251" y="5024"/>
                    </a:lnTo>
                    <a:lnTo>
                      <a:pt x="37314" y="8567"/>
                    </a:lnTo>
                    <a:lnTo>
                      <a:pt x="35063" y="7574"/>
                    </a:lnTo>
                    <a:lnTo>
                      <a:pt x="35063" y="6034"/>
                    </a:lnTo>
                    <a:lnTo>
                      <a:pt x="34083" y="3650"/>
                    </a:lnTo>
                    <a:lnTo>
                      <a:pt x="30852" y="3509"/>
                    </a:lnTo>
                    <a:lnTo>
                      <a:pt x="30433" y="4061"/>
                    </a:lnTo>
                    <a:lnTo>
                      <a:pt x="28614" y="1964"/>
                    </a:lnTo>
                    <a:lnTo>
                      <a:pt x="26359" y="1964"/>
                    </a:lnTo>
                    <a:lnTo>
                      <a:pt x="24819" y="270"/>
                    </a:lnTo>
                    <a:lnTo>
                      <a:pt x="19898" y="0"/>
                    </a:lnTo>
                    <a:lnTo>
                      <a:pt x="18772" y="2392"/>
                    </a:lnTo>
                    <a:lnTo>
                      <a:pt x="17369" y="2255"/>
                    </a:lnTo>
                    <a:lnTo>
                      <a:pt x="16675" y="3094"/>
                    </a:lnTo>
                    <a:lnTo>
                      <a:pt x="13586" y="4061"/>
                    </a:lnTo>
                    <a:lnTo>
                      <a:pt x="12307" y="5054"/>
                    </a:lnTo>
                    <a:lnTo>
                      <a:pt x="10916" y="4061"/>
                    </a:lnTo>
                    <a:lnTo>
                      <a:pt x="8798" y="3646"/>
                    </a:lnTo>
                    <a:lnTo>
                      <a:pt x="7544" y="1964"/>
                    </a:lnTo>
                    <a:lnTo>
                      <a:pt x="6059" y="1151"/>
                    </a:lnTo>
                    <a:cubicBezTo>
                      <a:pt x="6376" y="882"/>
                      <a:pt x="6607" y="672"/>
                      <a:pt x="6911" y="419"/>
                    </a:cubicBezTo>
                    <a:cubicBezTo>
                      <a:pt x="5409" y="1682"/>
                      <a:pt x="3693" y="3072"/>
                      <a:pt x="1476" y="4810"/>
                    </a:cubicBezTo>
                    <a:cubicBezTo>
                      <a:pt x="1023" y="5165"/>
                      <a:pt x="488" y="5418"/>
                      <a:pt x="0" y="5717"/>
                    </a:cubicBezTo>
                    <a:lnTo>
                      <a:pt x="2486" y="7856"/>
                    </a:lnTo>
                    <a:lnTo>
                      <a:pt x="2906" y="12777"/>
                    </a:lnTo>
                    <a:lnTo>
                      <a:pt x="6277" y="14031"/>
                    </a:lnTo>
                    <a:lnTo>
                      <a:pt x="7125" y="16706"/>
                    </a:lnTo>
                    <a:lnTo>
                      <a:pt x="11053" y="20082"/>
                    </a:lnTo>
                    <a:lnTo>
                      <a:pt x="13013" y="19791"/>
                    </a:lnTo>
                    <a:lnTo>
                      <a:pt x="16389" y="22174"/>
                    </a:lnTo>
                    <a:lnTo>
                      <a:pt x="16106" y="25841"/>
                    </a:lnTo>
                    <a:lnTo>
                      <a:pt x="20039" y="26967"/>
                    </a:lnTo>
                    <a:lnTo>
                      <a:pt x="21447" y="26398"/>
                    </a:lnTo>
                    <a:lnTo>
                      <a:pt x="22713" y="26398"/>
                    </a:lnTo>
                    <a:lnTo>
                      <a:pt x="24113" y="27943"/>
                    </a:lnTo>
                    <a:lnTo>
                      <a:pt x="25658" y="28097"/>
                    </a:lnTo>
                    <a:lnTo>
                      <a:pt x="29307" y="32021"/>
                    </a:lnTo>
                    <a:lnTo>
                      <a:pt x="31982" y="32311"/>
                    </a:lnTo>
                    <a:lnTo>
                      <a:pt x="34370" y="33980"/>
                    </a:lnTo>
                    <a:lnTo>
                      <a:pt x="36056" y="33428"/>
                    </a:lnTo>
                    <a:lnTo>
                      <a:pt x="37596" y="33428"/>
                    </a:lnTo>
                    <a:lnTo>
                      <a:pt x="36762" y="31186"/>
                    </a:lnTo>
                    <a:lnTo>
                      <a:pt x="36612" y="28798"/>
                    </a:lnTo>
                    <a:lnTo>
                      <a:pt x="36051" y="27801"/>
                    </a:lnTo>
                    <a:lnTo>
                      <a:pt x="37172" y="25705"/>
                    </a:lnTo>
                    <a:lnTo>
                      <a:pt x="38011" y="23047"/>
                    </a:lnTo>
                    <a:lnTo>
                      <a:pt x="39004" y="23308"/>
                    </a:lnTo>
                    <a:lnTo>
                      <a:pt x="40549" y="19517"/>
                    </a:lnTo>
                    <a:lnTo>
                      <a:pt x="38580" y="16997"/>
                    </a:lnTo>
                    <a:lnTo>
                      <a:pt x="38713" y="15165"/>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946" name="Freeform 945">
                <a:extLst>
                  <a:ext uri="{FF2B5EF4-FFF2-40B4-BE49-F238E27FC236}">
                    <a16:creationId xmlns:a16="http://schemas.microsoft.com/office/drawing/2014/main" id="{CA8B0BFE-D892-2142-0646-A3EE1942E061}"/>
                  </a:ext>
                </a:extLst>
              </p:cNvPr>
              <p:cNvSpPr/>
              <p:nvPr/>
            </p:nvSpPr>
            <p:spPr>
              <a:xfrm>
                <a:off x="6205045" y="4290014"/>
                <a:ext cx="1005" cy="3140"/>
              </a:xfrm>
              <a:custGeom>
                <a:avLst/>
                <a:gdLst>
                  <a:gd name="connsiteX0" fmla="*/ 0 w 1005"/>
                  <a:gd name="connsiteY0" fmla="*/ 3141 h 3140"/>
                  <a:gd name="connsiteX1" fmla="*/ 1006 w 1005"/>
                  <a:gd name="connsiteY1" fmla="*/ 0 h 3140"/>
                  <a:gd name="connsiteX2" fmla="*/ 0 w 1005"/>
                  <a:gd name="connsiteY2" fmla="*/ 3141 h 3140"/>
                </a:gdLst>
                <a:ahLst/>
                <a:cxnLst>
                  <a:cxn ang="0">
                    <a:pos x="connsiteX0" y="connsiteY0"/>
                  </a:cxn>
                  <a:cxn ang="0">
                    <a:pos x="connsiteX1" y="connsiteY1"/>
                  </a:cxn>
                  <a:cxn ang="0">
                    <a:pos x="connsiteX2" y="connsiteY2"/>
                  </a:cxn>
                </a:cxnLst>
                <a:rect l="l" t="t" r="r" b="b"/>
                <a:pathLst>
                  <a:path w="1005" h="3140">
                    <a:moveTo>
                      <a:pt x="0" y="3141"/>
                    </a:moveTo>
                    <a:cubicBezTo>
                      <a:pt x="317" y="2191"/>
                      <a:pt x="655" y="1143"/>
                      <a:pt x="1006" y="0"/>
                    </a:cubicBezTo>
                    <a:cubicBezTo>
                      <a:pt x="651" y="1177"/>
                      <a:pt x="325" y="2170"/>
                      <a:pt x="0" y="3141"/>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947" name="Freeform 946">
                <a:extLst>
                  <a:ext uri="{FF2B5EF4-FFF2-40B4-BE49-F238E27FC236}">
                    <a16:creationId xmlns:a16="http://schemas.microsoft.com/office/drawing/2014/main" id="{0AB180B8-79C8-08C7-E43F-C3DD045CB9D2}"/>
                  </a:ext>
                </a:extLst>
              </p:cNvPr>
              <p:cNvSpPr/>
              <p:nvPr/>
            </p:nvSpPr>
            <p:spPr>
              <a:xfrm>
                <a:off x="6202478" y="4297391"/>
                <a:ext cx="1039" cy="2207"/>
              </a:xfrm>
              <a:custGeom>
                <a:avLst/>
                <a:gdLst>
                  <a:gd name="connsiteX0" fmla="*/ 0 w 1039"/>
                  <a:gd name="connsiteY0" fmla="*/ 2208 h 2207"/>
                  <a:gd name="connsiteX1" fmla="*/ 1040 w 1039"/>
                  <a:gd name="connsiteY1" fmla="*/ 0 h 2207"/>
                  <a:gd name="connsiteX2" fmla="*/ 0 w 1039"/>
                  <a:gd name="connsiteY2" fmla="*/ 2208 h 2207"/>
                </a:gdLst>
                <a:ahLst/>
                <a:cxnLst>
                  <a:cxn ang="0">
                    <a:pos x="connsiteX0" y="connsiteY0"/>
                  </a:cxn>
                  <a:cxn ang="0">
                    <a:pos x="connsiteX1" y="connsiteY1"/>
                  </a:cxn>
                  <a:cxn ang="0">
                    <a:pos x="connsiteX2" y="connsiteY2"/>
                  </a:cxn>
                </a:cxnLst>
                <a:rect l="l" t="t" r="r" b="b"/>
                <a:pathLst>
                  <a:path w="1039" h="2207">
                    <a:moveTo>
                      <a:pt x="0" y="2208"/>
                    </a:moveTo>
                    <a:cubicBezTo>
                      <a:pt x="355" y="1545"/>
                      <a:pt x="706" y="817"/>
                      <a:pt x="1040" y="0"/>
                    </a:cubicBezTo>
                    <a:cubicBezTo>
                      <a:pt x="706" y="822"/>
                      <a:pt x="359" y="1523"/>
                      <a:pt x="0" y="2208"/>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948" name="Freeform 947">
                <a:extLst>
                  <a:ext uri="{FF2B5EF4-FFF2-40B4-BE49-F238E27FC236}">
                    <a16:creationId xmlns:a16="http://schemas.microsoft.com/office/drawing/2014/main" id="{D47E9BA4-A1DA-10A2-06BE-F9C698FD858E}"/>
                  </a:ext>
                </a:extLst>
              </p:cNvPr>
              <p:cNvSpPr/>
              <p:nvPr/>
            </p:nvSpPr>
            <p:spPr>
              <a:xfrm>
                <a:off x="6197099" y="4304448"/>
                <a:ext cx="1792" cy="1711"/>
              </a:xfrm>
              <a:custGeom>
                <a:avLst/>
                <a:gdLst>
                  <a:gd name="connsiteX0" fmla="*/ 0 w 1792"/>
                  <a:gd name="connsiteY0" fmla="*/ 1712 h 1711"/>
                  <a:gd name="connsiteX1" fmla="*/ 1793 w 1792"/>
                  <a:gd name="connsiteY1" fmla="*/ 0 h 1711"/>
                  <a:gd name="connsiteX2" fmla="*/ 0 w 1792"/>
                  <a:gd name="connsiteY2" fmla="*/ 1712 h 1711"/>
                </a:gdLst>
                <a:ahLst/>
                <a:cxnLst>
                  <a:cxn ang="0">
                    <a:pos x="connsiteX0" y="connsiteY0"/>
                  </a:cxn>
                  <a:cxn ang="0">
                    <a:pos x="connsiteX1" y="connsiteY1"/>
                  </a:cxn>
                  <a:cxn ang="0">
                    <a:pos x="connsiteX2" y="connsiteY2"/>
                  </a:cxn>
                </a:cxnLst>
                <a:rect l="l" t="t" r="r" b="b"/>
                <a:pathLst>
                  <a:path w="1792" h="1711">
                    <a:moveTo>
                      <a:pt x="0" y="1712"/>
                    </a:moveTo>
                    <a:cubicBezTo>
                      <a:pt x="668" y="1125"/>
                      <a:pt x="1262" y="552"/>
                      <a:pt x="1793" y="0"/>
                    </a:cubicBezTo>
                    <a:cubicBezTo>
                      <a:pt x="1267" y="552"/>
                      <a:pt x="668" y="1108"/>
                      <a:pt x="0" y="1712"/>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949" name="Freeform 948">
                <a:extLst>
                  <a:ext uri="{FF2B5EF4-FFF2-40B4-BE49-F238E27FC236}">
                    <a16:creationId xmlns:a16="http://schemas.microsoft.com/office/drawing/2014/main" id="{CB565779-356B-9A33-FA8D-9C16281A70E1}"/>
                  </a:ext>
                </a:extLst>
              </p:cNvPr>
              <p:cNvSpPr/>
              <p:nvPr/>
            </p:nvSpPr>
            <p:spPr>
              <a:xfrm>
                <a:off x="6199213" y="4299903"/>
                <a:ext cx="3115" cy="4257"/>
              </a:xfrm>
              <a:custGeom>
                <a:avLst/>
                <a:gdLst>
                  <a:gd name="connsiteX0" fmla="*/ 3115 w 3115"/>
                  <a:gd name="connsiteY0" fmla="*/ 0 h 4257"/>
                  <a:gd name="connsiteX1" fmla="*/ 0 w 3115"/>
                  <a:gd name="connsiteY1" fmla="*/ 4258 h 4257"/>
                  <a:gd name="connsiteX2" fmla="*/ 3115 w 3115"/>
                  <a:gd name="connsiteY2" fmla="*/ 0 h 4257"/>
                </a:gdLst>
                <a:ahLst/>
                <a:cxnLst>
                  <a:cxn ang="0">
                    <a:pos x="connsiteX0" y="connsiteY0"/>
                  </a:cxn>
                  <a:cxn ang="0">
                    <a:pos x="connsiteX1" y="connsiteY1"/>
                  </a:cxn>
                  <a:cxn ang="0">
                    <a:pos x="connsiteX2" y="connsiteY2"/>
                  </a:cxn>
                </a:cxnLst>
                <a:rect l="l" t="t" r="r" b="b"/>
                <a:pathLst>
                  <a:path w="3115" h="4257">
                    <a:moveTo>
                      <a:pt x="3115" y="0"/>
                    </a:moveTo>
                    <a:cubicBezTo>
                      <a:pt x="2259" y="1587"/>
                      <a:pt x="1284" y="2901"/>
                      <a:pt x="0" y="4258"/>
                    </a:cubicBezTo>
                    <a:cubicBezTo>
                      <a:pt x="1271" y="2905"/>
                      <a:pt x="2255" y="1587"/>
                      <a:pt x="3115" y="0"/>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sp>
          <p:nvSpPr>
            <p:cNvPr id="53" name="Freeform 52">
              <a:extLst>
                <a:ext uri="{FF2B5EF4-FFF2-40B4-BE49-F238E27FC236}">
                  <a16:creationId xmlns:a16="http://schemas.microsoft.com/office/drawing/2014/main" id="{9F8772E2-A3A4-9326-C05D-B2911482D55D}"/>
                </a:ext>
              </a:extLst>
            </p:cNvPr>
            <p:cNvSpPr/>
            <p:nvPr/>
          </p:nvSpPr>
          <p:spPr>
            <a:xfrm>
              <a:off x="6224943" y="4329690"/>
              <a:ext cx="9264" cy="14095"/>
            </a:xfrm>
            <a:custGeom>
              <a:avLst/>
              <a:gdLst>
                <a:gd name="connsiteX0" fmla="*/ 7167 w 9264"/>
                <a:gd name="connsiteY0" fmla="*/ 6791 h 14095"/>
                <a:gd name="connsiteX1" fmla="*/ 6744 w 9264"/>
                <a:gd name="connsiteY1" fmla="*/ 4253 h 14095"/>
                <a:gd name="connsiteX2" fmla="*/ 4078 w 9264"/>
                <a:gd name="connsiteY2" fmla="*/ 462 h 14095"/>
                <a:gd name="connsiteX3" fmla="*/ 3132 w 9264"/>
                <a:gd name="connsiteY3" fmla="*/ 0 h 14095"/>
                <a:gd name="connsiteX4" fmla="*/ 2953 w 9264"/>
                <a:gd name="connsiteY4" fmla="*/ 462 h 14095"/>
                <a:gd name="connsiteX5" fmla="*/ 1955 w 9264"/>
                <a:gd name="connsiteY5" fmla="*/ 201 h 14095"/>
                <a:gd name="connsiteX6" fmla="*/ 1121 w 9264"/>
                <a:gd name="connsiteY6" fmla="*/ 2858 h 14095"/>
                <a:gd name="connsiteX7" fmla="*/ 0 w 9264"/>
                <a:gd name="connsiteY7" fmla="*/ 4955 h 14095"/>
                <a:gd name="connsiteX8" fmla="*/ 560 w 9264"/>
                <a:gd name="connsiteY8" fmla="*/ 5952 h 14095"/>
                <a:gd name="connsiteX9" fmla="*/ 706 w 9264"/>
                <a:gd name="connsiteY9" fmla="*/ 8340 h 14095"/>
                <a:gd name="connsiteX10" fmla="*/ 1540 w 9264"/>
                <a:gd name="connsiteY10" fmla="*/ 10582 h 14095"/>
                <a:gd name="connsiteX11" fmla="*/ 3376 w 9264"/>
                <a:gd name="connsiteY11" fmla="*/ 13102 h 14095"/>
                <a:gd name="connsiteX12" fmla="*/ 7018 w 9264"/>
                <a:gd name="connsiteY12" fmla="*/ 14095 h 14095"/>
                <a:gd name="connsiteX13" fmla="*/ 8990 w 9264"/>
                <a:gd name="connsiteY13" fmla="*/ 13385 h 14095"/>
                <a:gd name="connsiteX14" fmla="*/ 9264 w 9264"/>
                <a:gd name="connsiteY14" fmla="*/ 9037 h 14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264" h="14095">
                  <a:moveTo>
                    <a:pt x="7167" y="6791"/>
                  </a:moveTo>
                  <a:lnTo>
                    <a:pt x="6744" y="4253"/>
                  </a:lnTo>
                  <a:lnTo>
                    <a:pt x="4078" y="462"/>
                  </a:lnTo>
                  <a:lnTo>
                    <a:pt x="3132" y="0"/>
                  </a:lnTo>
                  <a:lnTo>
                    <a:pt x="2953" y="462"/>
                  </a:lnTo>
                  <a:lnTo>
                    <a:pt x="1955" y="201"/>
                  </a:lnTo>
                  <a:lnTo>
                    <a:pt x="1121" y="2858"/>
                  </a:lnTo>
                  <a:lnTo>
                    <a:pt x="0" y="4955"/>
                  </a:lnTo>
                  <a:lnTo>
                    <a:pt x="560" y="5952"/>
                  </a:lnTo>
                  <a:lnTo>
                    <a:pt x="706" y="8340"/>
                  </a:lnTo>
                  <a:lnTo>
                    <a:pt x="1540" y="10582"/>
                  </a:lnTo>
                  <a:lnTo>
                    <a:pt x="3376" y="13102"/>
                  </a:lnTo>
                  <a:lnTo>
                    <a:pt x="7018" y="14095"/>
                  </a:lnTo>
                  <a:lnTo>
                    <a:pt x="8990" y="13385"/>
                  </a:lnTo>
                  <a:lnTo>
                    <a:pt x="9264" y="9037"/>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54" name="Freeform 53">
              <a:extLst>
                <a:ext uri="{FF2B5EF4-FFF2-40B4-BE49-F238E27FC236}">
                  <a16:creationId xmlns:a16="http://schemas.microsoft.com/office/drawing/2014/main" id="{1D76E40D-475D-5076-4CE3-62CA5AF30B5A}"/>
                </a:ext>
              </a:extLst>
            </p:cNvPr>
            <p:cNvSpPr/>
            <p:nvPr/>
          </p:nvSpPr>
          <p:spPr>
            <a:xfrm>
              <a:off x="6031974" y="4471255"/>
              <a:ext cx="43304" cy="87545"/>
            </a:xfrm>
            <a:custGeom>
              <a:avLst/>
              <a:gdLst>
                <a:gd name="connsiteX0" fmla="*/ 28503 w 43304"/>
                <a:gd name="connsiteY0" fmla="*/ 80528 h 87545"/>
                <a:gd name="connsiteX1" fmla="*/ 26072 w 43304"/>
                <a:gd name="connsiteY1" fmla="*/ 77340 h 87545"/>
                <a:gd name="connsiteX2" fmla="*/ 29440 w 43304"/>
                <a:gd name="connsiteY2" fmla="*/ 70605 h 87545"/>
                <a:gd name="connsiteX3" fmla="*/ 33009 w 43304"/>
                <a:gd name="connsiteY3" fmla="*/ 68363 h 87545"/>
                <a:gd name="connsiteX4" fmla="*/ 33009 w 43304"/>
                <a:gd name="connsiteY4" fmla="*/ 65919 h 87545"/>
                <a:gd name="connsiteX5" fmla="*/ 30197 w 43304"/>
                <a:gd name="connsiteY5" fmla="*/ 65175 h 87545"/>
                <a:gd name="connsiteX6" fmla="*/ 28143 w 43304"/>
                <a:gd name="connsiteY6" fmla="*/ 61058 h 87545"/>
                <a:gd name="connsiteX7" fmla="*/ 32444 w 43304"/>
                <a:gd name="connsiteY7" fmla="*/ 56942 h 87545"/>
                <a:gd name="connsiteX8" fmla="*/ 32076 w 43304"/>
                <a:gd name="connsiteY8" fmla="*/ 51126 h 87545"/>
                <a:gd name="connsiteX9" fmla="*/ 29260 w 43304"/>
                <a:gd name="connsiteY9" fmla="*/ 48871 h 87545"/>
                <a:gd name="connsiteX10" fmla="*/ 25323 w 43304"/>
                <a:gd name="connsiteY10" fmla="*/ 42508 h 87545"/>
                <a:gd name="connsiteX11" fmla="*/ 28319 w 43304"/>
                <a:gd name="connsiteY11" fmla="*/ 41208 h 87545"/>
                <a:gd name="connsiteX12" fmla="*/ 30758 w 43304"/>
                <a:gd name="connsiteY12" fmla="*/ 41567 h 87545"/>
                <a:gd name="connsiteX13" fmla="*/ 34879 w 43304"/>
                <a:gd name="connsiteY13" fmla="*/ 36706 h 87545"/>
                <a:gd name="connsiteX14" fmla="*/ 33013 w 43304"/>
                <a:gd name="connsiteY14" fmla="*/ 34648 h 87545"/>
                <a:gd name="connsiteX15" fmla="*/ 35623 w 43304"/>
                <a:gd name="connsiteY15" fmla="*/ 31468 h 87545"/>
                <a:gd name="connsiteX16" fmla="*/ 36000 w 43304"/>
                <a:gd name="connsiteY16" fmla="*/ 23608 h 87545"/>
                <a:gd name="connsiteX17" fmla="*/ 35264 w 43304"/>
                <a:gd name="connsiteY17" fmla="*/ 19110 h 87545"/>
                <a:gd name="connsiteX18" fmla="*/ 40689 w 43304"/>
                <a:gd name="connsiteY18" fmla="*/ 13676 h 87545"/>
                <a:gd name="connsiteX19" fmla="*/ 42752 w 43304"/>
                <a:gd name="connsiteY19" fmla="*/ 13676 h 87545"/>
                <a:gd name="connsiteX20" fmla="*/ 43304 w 43304"/>
                <a:gd name="connsiteY20" fmla="*/ 10300 h 87545"/>
                <a:gd name="connsiteX21" fmla="*/ 40685 w 43304"/>
                <a:gd name="connsiteY21" fmla="*/ 6560 h 87545"/>
                <a:gd name="connsiteX22" fmla="*/ 40313 w 43304"/>
                <a:gd name="connsiteY22" fmla="*/ 3376 h 87545"/>
                <a:gd name="connsiteX23" fmla="*/ 33941 w 43304"/>
                <a:gd name="connsiteY23" fmla="*/ 2251 h 87545"/>
                <a:gd name="connsiteX24" fmla="*/ 31323 w 43304"/>
                <a:gd name="connsiteY24" fmla="*/ 4887 h 87545"/>
                <a:gd name="connsiteX25" fmla="*/ 23453 w 43304"/>
                <a:gd name="connsiteY25" fmla="*/ 3376 h 87545"/>
                <a:gd name="connsiteX26" fmla="*/ 18404 w 43304"/>
                <a:gd name="connsiteY26" fmla="*/ 5820 h 87545"/>
                <a:gd name="connsiteX27" fmla="*/ 17655 w 43304"/>
                <a:gd name="connsiteY27" fmla="*/ 3950 h 87545"/>
                <a:gd name="connsiteX28" fmla="*/ 18023 w 43304"/>
                <a:gd name="connsiteY28" fmla="*/ 745 h 87545"/>
                <a:gd name="connsiteX29" fmla="*/ 14835 w 43304"/>
                <a:gd name="connsiteY29" fmla="*/ 0 h 87545"/>
                <a:gd name="connsiteX30" fmla="*/ 9572 w 43304"/>
                <a:gd name="connsiteY30" fmla="*/ 629 h 87545"/>
                <a:gd name="connsiteX31" fmla="*/ 9204 w 43304"/>
                <a:gd name="connsiteY31" fmla="*/ 4429 h 87545"/>
                <a:gd name="connsiteX32" fmla="*/ 9542 w 43304"/>
                <a:gd name="connsiteY32" fmla="*/ 6068 h 87545"/>
                <a:gd name="connsiteX33" fmla="*/ 4313 w 43304"/>
                <a:gd name="connsiteY33" fmla="*/ 42539 h 87545"/>
                <a:gd name="connsiteX34" fmla="*/ 517 w 43304"/>
                <a:gd name="connsiteY34" fmla="*/ 52000 h 87545"/>
                <a:gd name="connsiteX35" fmla="*/ 1254 w 43304"/>
                <a:gd name="connsiteY35" fmla="*/ 58521 h 87545"/>
                <a:gd name="connsiteX36" fmla="*/ 7693 w 43304"/>
                <a:gd name="connsiteY36" fmla="*/ 78829 h 87545"/>
                <a:gd name="connsiteX37" fmla="*/ 8109 w 43304"/>
                <a:gd name="connsiteY37" fmla="*/ 82184 h 87545"/>
                <a:gd name="connsiteX38" fmla="*/ 10017 w 43304"/>
                <a:gd name="connsiteY38" fmla="*/ 84846 h 87545"/>
                <a:gd name="connsiteX39" fmla="*/ 23197 w 43304"/>
                <a:gd name="connsiteY39" fmla="*/ 87157 h 87545"/>
                <a:gd name="connsiteX40" fmla="*/ 25216 w 43304"/>
                <a:gd name="connsiteY40" fmla="*/ 86891 h 87545"/>
                <a:gd name="connsiteX41" fmla="*/ 28148 w 43304"/>
                <a:gd name="connsiteY41" fmla="*/ 84084 h 87545"/>
                <a:gd name="connsiteX42" fmla="*/ 28503 w 43304"/>
                <a:gd name="connsiteY42" fmla="*/ 80528 h 87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43304" h="87545">
                  <a:moveTo>
                    <a:pt x="28503" y="80528"/>
                  </a:moveTo>
                  <a:lnTo>
                    <a:pt x="26072" y="77340"/>
                  </a:lnTo>
                  <a:lnTo>
                    <a:pt x="29440" y="70605"/>
                  </a:lnTo>
                  <a:lnTo>
                    <a:pt x="33009" y="68363"/>
                  </a:lnTo>
                  <a:lnTo>
                    <a:pt x="33009" y="65919"/>
                  </a:lnTo>
                  <a:lnTo>
                    <a:pt x="30197" y="65175"/>
                  </a:lnTo>
                  <a:lnTo>
                    <a:pt x="28143" y="61058"/>
                  </a:lnTo>
                  <a:lnTo>
                    <a:pt x="32444" y="56942"/>
                  </a:lnTo>
                  <a:lnTo>
                    <a:pt x="32076" y="51126"/>
                  </a:lnTo>
                  <a:lnTo>
                    <a:pt x="29260" y="48871"/>
                  </a:lnTo>
                  <a:lnTo>
                    <a:pt x="25323" y="42508"/>
                  </a:lnTo>
                  <a:lnTo>
                    <a:pt x="28319" y="41208"/>
                  </a:lnTo>
                  <a:lnTo>
                    <a:pt x="30758" y="41567"/>
                  </a:lnTo>
                  <a:lnTo>
                    <a:pt x="34879" y="36706"/>
                  </a:lnTo>
                  <a:lnTo>
                    <a:pt x="33013" y="34648"/>
                  </a:lnTo>
                  <a:lnTo>
                    <a:pt x="35623" y="31468"/>
                  </a:lnTo>
                  <a:lnTo>
                    <a:pt x="36000" y="23608"/>
                  </a:lnTo>
                  <a:lnTo>
                    <a:pt x="35264" y="19110"/>
                  </a:lnTo>
                  <a:lnTo>
                    <a:pt x="40689" y="13676"/>
                  </a:lnTo>
                  <a:lnTo>
                    <a:pt x="42752" y="13676"/>
                  </a:lnTo>
                  <a:lnTo>
                    <a:pt x="43304" y="10300"/>
                  </a:lnTo>
                  <a:lnTo>
                    <a:pt x="40685" y="6560"/>
                  </a:lnTo>
                  <a:lnTo>
                    <a:pt x="40313" y="3376"/>
                  </a:lnTo>
                  <a:lnTo>
                    <a:pt x="33941" y="2251"/>
                  </a:lnTo>
                  <a:lnTo>
                    <a:pt x="31323" y="4887"/>
                  </a:lnTo>
                  <a:lnTo>
                    <a:pt x="23453" y="3376"/>
                  </a:lnTo>
                  <a:lnTo>
                    <a:pt x="18404" y="5820"/>
                  </a:lnTo>
                  <a:lnTo>
                    <a:pt x="17655" y="3950"/>
                  </a:lnTo>
                  <a:lnTo>
                    <a:pt x="18023" y="745"/>
                  </a:lnTo>
                  <a:lnTo>
                    <a:pt x="14835" y="0"/>
                  </a:lnTo>
                  <a:lnTo>
                    <a:pt x="9572" y="629"/>
                  </a:lnTo>
                  <a:cubicBezTo>
                    <a:pt x="9538" y="1887"/>
                    <a:pt x="9478" y="3133"/>
                    <a:pt x="9204" y="4429"/>
                  </a:cubicBezTo>
                  <a:cubicBezTo>
                    <a:pt x="9097" y="4921"/>
                    <a:pt x="9435" y="5516"/>
                    <a:pt x="9542" y="6068"/>
                  </a:cubicBezTo>
                  <a:cubicBezTo>
                    <a:pt x="12148" y="18858"/>
                    <a:pt x="9807" y="30912"/>
                    <a:pt x="4313" y="42539"/>
                  </a:cubicBezTo>
                  <a:cubicBezTo>
                    <a:pt x="2862" y="45611"/>
                    <a:pt x="1626" y="48799"/>
                    <a:pt x="517" y="52000"/>
                  </a:cubicBezTo>
                  <a:cubicBezTo>
                    <a:pt x="-240" y="54216"/>
                    <a:pt x="-300" y="56728"/>
                    <a:pt x="1254" y="58521"/>
                  </a:cubicBezTo>
                  <a:cubicBezTo>
                    <a:pt x="6337" y="64413"/>
                    <a:pt x="8545" y="71089"/>
                    <a:pt x="7693" y="78829"/>
                  </a:cubicBezTo>
                  <a:cubicBezTo>
                    <a:pt x="7578" y="79929"/>
                    <a:pt x="7723" y="81157"/>
                    <a:pt x="8109" y="82184"/>
                  </a:cubicBezTo>
                  <a:cubicBezTo>
                    <a:pt x="8485" y="83207"/>
                    <a:pt x="9166" y="84602"/>
                    <a:pt x="10017" y="84846"/>
                  </a:cubicBezTo>
                  <a:cubicBezTo>
                    <a:pt x="14296" y="86130"/>
                    <a:pt x="18408" y="88474"/>
                    <a:pt x="23197" y="87157"/>
                  </a:cubicBezTo>
                  <a:cubicBezTo>
                    <a:pt x="23834" y="86968"/>
                    <a:pt x="24540" y="87007"/>
                    <a:pt x="25216" y="86891"/>
                  </a:cubicBezTo>
                  <a:lnTo>
                    <a:pt x="28148" y="84084"/>
                  </a:lnTo>
                  <a:lnTo>
                    <a:pt x="28503" y="80528"/>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nvGrpSpPr>
            <p:cNvPr id="55" name="Graphic 2398">
              <a:extLst>
                <a:ext uri="{FF2B5EF4-FFF2-40B4-BE49-F238E27FC236}">
                  <a16:creationId xmlns:a16="http://schemas.microsoft.com/office/drawing/2014/main" id="{5A8B2C27-6059-A4D2-8237-F84BD0A9018B}"/>
                </a:ext>
              </a:extLst>
            </p:cNvPr>
            <p:cNvGrpSpPr/>
            <p:nvPr/>
          </p:nvGrpSpPr>
          <p:grpSpPr>
            <a:xfrm>
              <a:off x="6037381" y="4443528"/>
              <a:ext cx="171301" cy="234056"/>
              <a:chOff x="6037381" y="4443528"/>
              <a:chExt cx="171301" cy="234056"/>
            </a:xfrm>
            <a:grpFill/>
          </p:grpSpPr>
          <p:sp>
            <p:nvSpPr>
              <p:cNvPr id="940" name="Freeform 939">
                <a:extLst>
                  <a:ext uri="{FF2B5EF4-FFF2-40B4-BE49-F238E27FC236}">
                    <a16:creationId xmlns:a16="http://schemas.microsoft.com/office/drawing/2014/main" id="{1BE88A7C-2E6D-FFE1-9D59-FF7EDC3A8150}"/>
                  </a:ext>
                </a:extLst>
              </p:cNvPr>
              <p:cNvSpPr/>
              <p:nvPr/>
            </p:nvSpPr>
            <p:spPr>
              <a:xfrm>
                <a:off x="6178353" y="4526917"/>
                <a:ext cx="1262" cy="1202"/>
              </a:xfrm>
              <a:custGeom>
                <a:avLst/>
                <a:gdLst>
                  <a:gd name="connsiteX0" fmla="*/ 0 w 1262"/>
                  <a:gd name="connsiteY0" fmla="*/ 1202 h 1202"/>
                  <a:gd name="connsiteX1" fmla="*/ 1262 w 1262"/>
                  <a:gd name="connsiteY1" fmla="*/ 706 h 1202"/>
                  <a:gd name="connsiteX2" fmla="*/ 107 w 1262"/>
                  <a:gd name="connsiteY2" fmla="*/ 0 h 1202"/>
                </a:gdLst>
                <a:ahLst/>
                <a:cxnLst>
                  <a:cxn ang="0">
                    <a:pos x="connsiteX0" y="connsiteY0"/>
                  </a:cxn>
                  <a:cxn ang="0">
                    <a:pos x="connsiteX1" y="connsiteY1"/>
                  </a:cxn>
                  <a:cxn ang="0">
                    <a:pos x="connsiteX2" y="connsiteY2"/>
                  </a:cxn>
                </a:cxnLst>
                <a:rect l="l" t="t" r="r" b="b"/>
                <a:pathLst>
                  <a:path w="1262" h="1202">
                    <a:moveTo>
                      <a:pt x="0" y="1202"/>
                    </a:moveTo>
                    <a:lnTo>
                      <a:pt x="1262" y="706"/>
                    </a:lnTo>
                    <a:lnTo>
                      <a:pt x="107" y="0"/>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941" name="Freeform 940">
                <a:extLst>
                  <a:ext uri="{FF2B5EF4-FFF2-40B4-BE49-F238E27FC236}">
                    <a16:creationId xmlns:a16="http://schemas.microsoft.com/office/drawing/2014/main" id="{AF45536E-67D1-A32A-C408-C56334927DE7}"/>
                  </a:ext>
                </a:extLst>
              </p:cNvPr>
              <p:cNvSpPr/>
              <p:nvPr/>
            </p:nvSpPr>
            <p:spPr>
              <a:xfrm>
                <a:off x="6191900" y="4514521"/>
                <a:ext cx="4780" cy="4226"/>
              </a:xfrm>
              <a:custGeom>
                <a:avLst/>
                <a:gdLst>
                  <a:gd name="connsiteX0" fmla="*/ 2713 w 4780"/>
                  <a:gd name="connsiteY0" fmla="*/ 0 h 4226"/>
                  <a:gd name="connsiteX1" fmla="*/ 313 w 4780"/>
                  <a:gd name="connsiteY1" fmla="*/ 3256 h 4226"/>
                  <a:gd name="connsiteX2" fmla="*/ 3235 w 4780"/>
                  <a:gd name="connsiteY2" fmla="*/ 4172 h 4226"/>
                  <a:gd name="connsiteX3" fmla="*/ 4776 w 4780"/>
                  <a:gd name="connsiteY3" fmla="*/ 1849 h 4226"/>
                  <a:gd name="connsiteX4" fmla="*/ 2713 w 4780"/>
                  <a:gd name="connsiteY4" fmla="*/ 0 h 42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80" h="4226">
                    <a:moveTo>
                      <a:pt x="2713" y="0"/>
                    </a:moveTo>
                    <a:cubicBezTo>
                      <a:pt x="908" y="120"/>
                      <a:pt x="-697" y="2170"/>
                      <a:pt x="313" y="3256"/>
                    </a:cubicBezTo>
                    <a:cubicBezTo>
                      <a:pt x="933" y="3941"/>
                      <a:pt x="2358" y="4386"/>
                      <a:pt x="3235" y="4172"/>
                    </a:cubicBezTo>
                    <a:cubicBezTo>
                      <a:pt x="3950" y="4010"/>
                      <a:pt x="4857" y="2632"/>
                      <a:pt x="4776" y="1849"/>
                    </a:cubicBezTo>
                    <a:cubicBezTo>
                      <a:pt x="4737" y="1181"/>
                      <a:pt x="3445" y="608"/>
                      <a:pt x="2713" y="0"/>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942" name="Freeform 941">
                <a:extLst>
                  <a:ext uri="{FF2B5EF4-FFF2-40B4-BE49-F238E27FC236}">
                    <a16:creationId xmlns:a16="http://schemas.microsoft.com/office/drawing/2014/main" id="{A170401F-80C9-7B06-A249-E79B2F07167F}"/>
                  </a:ext>
                </a:extLst>
              </p:cNvPr>
              <p:cNvSpPr/>
              <p:nvPr/>
            </p:nvSpPr>
            <p:spPr>
              <a:xfrm>
                <a:off x="6037381" y="4443528"/>
                <a:ext cx="159379" cy="130999"/>
              </a:xfrm>
              <a:custGeom>
                <a:avLst/>
                <a:gdLst>
                  <a:gd name="connsiteX0" fmla="*/ 145956 w 159379"/>
                  <a:gd name="connsiteY0" fmla="*/ 21206 h 130999"/>
                  <a:gd name="connsiteX1" fmla="*/ 142020 w 159379"/>
                  <a:gd name="connsiteY1" fmla="*/ 18763 h 130999"/>
                  <a:gd name="connsiteX2" fmla="*/ 138087 w 159379"/>
                  <a:gd name="connsiteY2" fmla="*/ 19511 h 130999"/>
                  <a:gd name="connsiteX3" fmla="*/ 135644 w 159379"/>
                  <a:gd name="connsiteY3" fmla="*/ 17834 h 130999"/>
                  <a:gd name="connsiteX4" fmla="*/ 128913 w 159379"/>
                  <a:gd name="connsiteY4" fmla="*/ 18210 h 130999"/>
                  <a:gd name="connsiteX5" fmla="*/ 126277 w 159379"/>
                  <a:gd name="connsiteY5" fmla="*/ 20466 h 130999"/>
                  <a:gd name="connsiteX6" fmla="*/ 124411 w 159379"/>
                  <a:gd name="connsiteY6" fmla="*/ 19700 h 130999"/>
                  <a:gd name="connsiteX7" fmla="*/ 120860 w 159379"/>
                  <a:gd name="connsiteY7" fmla="*/ 19892 h 130999"/>
                  <a:gd name="connsiteX8" fmla="*/ 117851 w 159379"/>
                  <a:gd name="connsiteY8" fmla="*/ 16897 h 130999"/>
                  <a:gd name="connsiteX9" fmla="*/ 114860 w 159379"/>
                  <a:gd name="connsiteY9" fmla="*/ 18210 h 130999"/>
                  <a:gd name="connsiteX10" fmla="*/ 112618 w 159379"/>
                  <a:gd name="connsiteY10" fmla="*/ 15215 h 130999"/>
                  <a:gd name="connsiteX11" fmla="*/ 107941 w 159379"/>
                  <a:gd name="connsiteY11" fmla="*/ 13328 h 130999"/>
                  <a:gd name="connsiteX12" fmla="*/ 102507 w 159379"/>
                  <a:gd name="connsiteY12" fmla="*/ 13328 h 130999"/>
                  <a:gd name="connsiteX13" fmla="*/ 102695 w 159379"/>
                  <a:gd name="connsiteY13" fmla="*/ 10722 h 130999"/>
                  <a:gd name="connsiteX14" fmla="*/ 101950 w 159379"/>
                  <a:gd name="connsiteY14" fmla="*/ 8471 h 130999"/>
                  <a:gd name="connsiteX15" fmla="*/ 100252 w 159379"/>
                  <a:gd name="connsiteY15" fmla="*/ 7153 h 130999"/>
                  <a:gd name="connsiteX16" fmla="*/ 97414 w 159379"/>
                  <a:gd name="connsiteY16" fmla="*/ 5232 h 130999"/>
                  <a:gd name="connsiteX17" fmla="*/ 92451 w 159379"/>
                  <a:gd name="connsiteY17" fmla="*/ 6139 h 130999"/>
                  <a:gd name="connsiteX18" fmla="*/ 74128 w 159379"/>
                  <a:gd name="connsiteY18" fmla="*/ 3996 h 130999"/>
                  <a:gd name="connsiteX19" fmla="*/ 69151 w 159379"/>
                  <a:gd name="connsiteY19" fmla="*/ 3692 h 130999"/>
                  <a:gd name="connsiteX20" fmla="*/ 52390 w 159379"/>
                  <a:gd name="connsiteY20" fmla="*/ 3268 h 130999"/>
                  <a:gd name="connsiteX21" fmla="*/ 34059 w 159379"/>
                  <a:gd name="connsiteY21" fmla="*/ 1779 h 130999"/>
                  <a:gd name="connsiteX22" fmla="*/ 28996 w 159379"/>
                  <a:gd name="connsiteY22" fmla="*/ 1591 h 130999"/>
                  <a:gd name="connsiteX23" fmla="*/ 10562 w 159379"/>
                  <a:gd name="connsiteY23" fmla="*/ 5515 h 130999"/>
                  <a:gd name="connsiteX24" fmla="*/ 5855 w 159379"/>
                  <a:gd name="connsiteY24" fmla="*/ 7235 h 130999"/>
                  <a:gd name="connsiteX25" fmla="*/ 2753 w 159379"/>
                  <a:gd name="connsiteY25" fmla="*/ 8608 h 130999"/>
                  <a:gd name="connsiteX26" fmla="*/ 275 w 159379"/>
                  <a:gd name="connsiteY26" fmla="*/ 14368 h 130999"/>
                  <a:gd name="connsiteX27" fmla="*/ 4165 w 159379"/>
                  <a:gd name="connsiteY27" fmla="*/ 28360 h 130999"/>
                  <a:gd name="connsiteX28" fmla="*/ 9428 w 159379"/>
                  <a:gd name="connsiteY28" fmla="*/ 27732 h 130999"/>
                  <a:gd name="connsiteX29" fmla="*/ 12616 w 159379"/>
                  <a:gd name="connsiteY29" fmla="*/ 28476 h 130999"/>
                  <a:gd name="connsiteX30" fmla="*/ 12248 w 159379"/>
                  <a:gd name="connsiteY30" fmla="*/ 31681 h 130999"/>
                  <a:gd name="connsiteX31" fmla="*/ 12997 w 159379"/>
                  <a:gd name="connsiteY31" fmla="*/ 33551 h 130999"/>
                  <a:gd name="connsiteX32" fmla="*/ 18046 w 159379"/>
                  <a:gd name="connsiteY32" fmla="*/ 31108 h 130999"/>
                  <a:gd name="connsiteX33" fmla="*/ 25915 w 159379"/>
                  <a:gd name="connsiteY33" fmla="*/ 32618 h 130999"/>
                  <a:gd name="connsiteX34" fmla="*/ 28534 w 159379"/>
                  <a:gd name="connsiteY34" fmla="*/ 29982 h 130999"/>
                  <a:gd name="connsiteX35" fmla="*/ 34906 w 159379"/>
                  <a:gd name="connsiteY35" fmla="*/ 31108 h 130999"/>
                  <a:gd name="connsiteX36" fmla="*/ 35278 w 159379"/>
                  <a:gd name="connsiteY36" fmla="*/ 34292 h 130999"/>
                  <a:gd name="connsiteX37" fmla="*/ 37897 w 159379"/>
                  <a:gd name="connsiteY37" fmla="*/ 38031 h 130999"/>
                  <a:gd name="connsiteX38" fmla="*/ 37345 w 159379"/>
                  <a:gd name="connsiteY38" fmla="*/ 41407 h 130999"/>
                  <a:gd name="connsiteX39" fmla="*/ 35282 w 159379"/>
                  <a:gd name="connsiteY39" fmla="*/ 41407 h 130999"/>
                  <a:gd name="connsiteX40" fmla="*/ 29856 w 159379"/>
                  <a:gd name="connsiteY40" fmla="*/ 46842 h 130999"/>
                  <a:gd name="connsiteX41" fmla="*/ 30592 w 159379"/>
                  <a:gd name="connsiteY41" fmla="*/ 51339 h 130999"/>
                  <a:gd name="connsiteX42" fmla="*/ 30216 w 159379"/>
                  <a:gd name="connsiteY42" fmla="*/ 59200 h 130999"/>
                  <a:gd name="connsiteX43" fmla="*/ 27606 w 159379"/>
                  <a:gd name="connsiteY43" fmla="*/ 62379 h 130999"/>
                  <a:gd name="connsiteX44" fmla="*/ 29471 w 159379"/>
                  <a:gd name="connsiteY44" fmla="*/ 64438 h 130999"/>
                  <a:gd name="connsiteX45" fmla="*/ 25350 w 159379"/>
                  <a:gd name="connsiteY45" fmla="*/ 69299 h 130999"/>
                  <a:gd name="connsiteX46" fmla="*/ 22911 w 159379"/>
                  <a:gd name="connsiteY46" fmla="*/ 68939 h 130999"/>
                  <a:gd name="connsiteX47" fmla="*/ 19916 w 159379"/>
                  <a:gd name="connsiteY47" fmla="*/ 70240 h 130999"/>
                  <a:gd name="connsiteX48" fmla="*/ 23853 w 159379"/>
                  <a:gd name="connsiteY48" fmla="*/ 76603 h 130999"/>
                  <a:gd name="connsiteX49" fmla="*/ 26668 w 159379"/>
                  <a:gd name="connsiteY49" fmla="*/ 78858 h 130999"/>
                  <a:gd name="connsiteX50" fmla="*/ 27036 w 159379"/>
                  <a:gd name="connsiteY50" fmla="*/ 84673 h 130999"/>
                  <a:gd name="connsiteX51" fmla="*/ 22736 w 159379"/>
                  <a:gd name="connsiteY51" fmla="*/ 88790 h 130999"/>
                  <a:gd name="connsiteX52" fmla="*/ 24790 w 159379"/>
                  <a:gd name="connsiteY52" fmla="*/ 92906 h 130999"/>
                  <a:gd name="connsiteX53" fmla="*/ 27601 w 159379"/>
                  <a:gd name="connsiteY53" fmla="*/ 93651 h 130999"/>
                  <a:gd name="connsiteX54" fmla="*/ 27601 w 159379"/>
                  <a:gd name="connsiteY54" fmla="*/ 96094 h 130999"/>
                  <a:gd name="connsiteX55" fmla="*/ 24033 w 159379"/>
                  <a:gd name="connsiteY55" fmla="*/ 98336 h 130999"/>
                  <a:gd name="connsiteX56" fmla="*/ 20665 w 159379"/>
                  <a:gd name="connsiteY56" fmla="*/ 105072 h 130999"/>
                  <a:gd name="connsiteX57" fmla="*/ 23095 w 159379"/>
                  <a:gd name="connsiteY57" fmla="*/ 108259 h 130999"/>
                  <a:gd name="connsiteX58" fmla="*/ 22736 w 159379"/>
                  <a:gd name="connsiteY58" fmla="*/ 111824 h 130999"/>
                  <a:gd name="connsiteX59" fmla="*/ 19805 w 159379"/>
                  <a:gd name="connsiteY59" fmla="*/ 114631 h 130999"/>
                  <a:gd name="connsiteX60" fmla="*/ 17785 w 159379"/>
                  <a:gd name="connsiteY60" fmla="*/ 114896 h 130999"/>
                  <a:gd name="connsiteX61" fmla="*/ 24533 w 159379"/>
                  <a:gd name="connsiteY61" fmla="*/ 113998 h 130999"/>
                  <a:gd name="connsiteX62" fmla="*/ 31919 w 159379"/>
                  <a:gd name="connsiteY62" fmla="*/ 117549 h 130999"/>
                  <a:gd name="connsiteX63" fmla="*/ 38423 w 159379"/>
                  <a:gd name="connsiteY63" fmla="*/ 127524 h 130999"/>
                  <a:gd name="connsiteX64" fmla="*/ 49125 w 159379"/>
                  <a:gd name="connsiteY64" fmla="*/ 130113 h 130999"/>
                  <a:gd name="connsiteX65" fmla="*/ 56370 w 159379"/>
                  <a:gd name="connsiteY65" fmla="*/ 125611 h 130999"/>
                  <a:gd name="connsiteX66" fmla="*/ 75677 w 159379"/>
                  <a:gd name="connsiteY66" fmla="*/ 120408 h 130999"/>
                  <a:gd name="connsiteX67" fmla="*/ 91009 w 159379"/>
                  <a:gd name="connsiteY67" fmla="*/ 119800 h 130999"/>
                  <a:gd name="connsiteX68" fmla="*/ 98146 w 159379"/>
                  <a:gd name="connsiteY68" fmla="*/ 115812 h 130999"/>
                  <a:gd name="connsiteX69" fmla="*/ 106157 w 159379"/>
                  <a:gd name="connsiteY69" fmla="*/ 109804 h 130999"/>
                  <a:gd name="connsiteX70" fmla="*/ 112986 w 159379"/>
                  <a:gd name="connsiteY70" fmla="*/ 102885 h 130999"/>
                  <a:gd name="connsiteX71" fmla="*/ 120898 w 159379"/>
                  <a:gd name="connsiteY71" fmla="*/ 89902 h 130999"/>
                  <a:gd name="connsiteX72" fmla="*/ 121985 w 159379"/>
                  <a:gd name="connsiteY72" fmla="*/ 83758 h 130999"/>
                  <a:gd name="connsiteX73" fmla="*/ 124754 w 159379"/>
                  <a:gd name="connsiteY73" fmla="*/ 62773 h 130999"/>
                  <a:gd name="connsiteX74" fmla="*/ 129242 w 159379"/>
                  <a:gd name="connsiteY74" fmla="*/ 57642 h 130999"/>
                  <a:gd name="connsiteX75" fmla="*/ 145344 w 159379"/>
                  <a:gd name="connsiteY75" fmla="*/ 46294 h 130999"/>
                  <a:gd name="connsiteX76" fmla="*/ 159063 w 159379"/>
                  <a:gd name="connsiteY76" fmla="*/ 28562 h 130999"/>
                  <a:gd name="connsiteX77" fmla="*/ 159380 w 159379"/>
                  <a:gd name="connsiteY77" fmla="*/ 24330 h 130999"/>
                  <a:gd name="connsiteX78" fmla="*/ 152315 w 159379"/>
                  <a:gd name="connsiteY78" fmla="*/ 20645 h 130999"/>
                  <a:gd name="connsiteX79" fmla="*/ 145956 w 159379"/>
                  <a:gd name="connsiteY79" fmla="*/ 21206 h 130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159379" h="130999">
                    <a:moveTo>
                      <a:pt x="145956" y="21206"/>
                    </a:moveTo>
                    <a:lnTo>
                      <a:pt x="142020" y="18763"/>
                    </a:lnTo>
                    <a:lnTo>
                      <a:pt x="138087" y="19511"/>
                    </a:lnTo>
                    <a:lnTo>
                      <a:pt x="135644" y="17834"/>
                    </a:lnTo>
                    <a:lnTo>
                      <a:pt x="128913" y="18210"/>
                    </a:lnTo>
                    <a:lnTo>
                      <a:pt x="126277" y="20466"/>
                    </a:lnTo>
                    <a:lnTo>
                      <a:pt x="124411" y="19700"/>
                    </a:lnTo>
                    <a:lnTo>
                      <a:pt x="120860" y="19892"/>
                    </a:lnTo>
                    <a:lnTo>
                      <a:pt x="117851" y="16897"/>
                    </a:lnTo>
                    <a:lnTo>
                      <a:pt x="114860" y="18210"/>
                    </a:lnTo>
                    <a:lnTo>
                      <a:pt x="112618" y="15215"/>
                    </a:lnTo>
                    <a:lnTo>
                      <a:pt x="107941" y="13328"/>
                    </a:lnTo>
                    <a:lnTo>
                      <a:pt x="102507" y="13328"/>
                    </a:lnTo>
                    <a:lnTo>
                      <a:pt x="102695" y="10722"/>
                    </a:lnTo>
                    <a:lnTo>
                      <a:pt x="101950" y="8471"/>
                    </a:lnTo>
                    <a:lnTo>
                      <a:pt x="100252" y="7153"/>
                    </a:lnTo>
                    <a:lnTo>
                      <a:pt x="97414" y="5232"/>
                    </a:lnTo>
                    <a:cubicBezTo>
                      <a:pt x="95810" y="6259"/>
                      <a:pt x="93940" y="6777"/>
                      <a:pt x="92451" y="6139"/>
                    </a:cubicBezTo>
                    <a:cubicBezTo>
                      <a:pt x="86456" y="3692"/>
                      <a:pt x="79994" y="6987"/>
                      <a:pt x="74128" y="3996"/>
                    </a:cubicBezTo>
                    <a:cubicBezTo>
                      <a:pt x="72745" y="3285"/>
                      <a:pt x="70606" y="3161"/>
                      <a:pt x="69151" y="3692"/>
                    </a:cubicBezTo>
                    <a:cubicBezTo>
                      <a:pt x="63439" y="5763"/>
                      <a:pt x="57824" y="4830"/>
                      <a:pt x="52390" y="3268"/>
                    </a:cubicBezTo>
                    <a:cubicBezTo>
                      <a:pt x="46305" y="1497"/>
                      <a:pt x="40361" y="277"/>
                      <a:pt x="34059" y="1779"/>
                    </a:cubicBezTo>
                    <a:cubicBezTo>
                      <a:pt x="32458" y="2160"/>
                      <a:pt x="30520" y="2147"/>
                      <a:pt x="28996" y="1591"/>
                    </a:cubicBezTo>
                    <a:cubicBezTo>
                      <a:pt x="21961" y="-964"/>
                      <a:pt x="15714" y="-964"/>
                      <a:pt x="10562" y="5515"/>
                    </a:cubicBezTo>
                    <a:cubicBezTo>
                      <a:pt x="9681" y="6644"/>
                      <a:pt x="7434" y="6644"/>
                      <a:pt x="5855" y="7235"/>
                    </a:cubicBezTo>
                    <a:cubicBezTo>
                      <a:pt x="4798" y="7633"/>
                      <a:pt x="3758" y="8116"/>
                      <a:pt x="2753" y="8608"/>
                    </a:cubicBezTo>
                    <a:cubicBezTo>
                      <a:pt x="853" y="9580"/>
                      <a:pt x="-636" y="12669"/>
                      <a:pt x="275" y="14368"/>
                    </a:cubicBezTo>
                    <a:cubicBezTo>
                      <a:pt x="2701" y="18835"/>
                      <a:pt x="4302" y="23427"/>
                      <a:pt x="4165" y="28360"/>
                    </a:cubicBezTo>
                    <a:lnTo>
                      <a:pt x="9428" y="27732"/>
                    </a:lnTo>
                    <a:lnTo>
                      <a:pt x="12616" y="28476"/>
                    </a:lnTo>
                    <a:lnTo>
                      <a:pt x="12248" y="31681"/>
                    </a:lnTo>
                    <a:lnTo>
                      <a:pt x="12997" y="33551"/>
                    </a:lnTo>
                    <a:lnTo>
                      <a:pt x="18046" y="31108"/>
                    </a:lnTo>
                    <a:lnTo>
                      <a:pt x="25915" y="32618"/>
                    </a:lnTo>
                    <a:lnTo>
                      <a:pt x="28534" y="29982"/>
                    </a:lnTo>
                    <a:lnTo>
                      <a:pt x="34906" y="31108"/>
                    </a:lnTo>
                    <a:lnTo>
                      <a:pt x="35278" y="34292"/>
                    </a:lnTo>
                    <a:lnTo>
                      <a:pt x="37897" y="38031"/>
                    </a:lnTo>
                    <a:lnTo>
                      <a:pt x="37345" y="41407"/>
                    </a:lnTo>
                    <a:lnTo>
                      <a:pt x="35282" y="41407"/>
                    </a:lnTo>
                    <a:lnTo>
                      <a:pt x="29856" y="46842"/>
                    </a:lnTo>
                    <a:lnTo>
                      <a:pt x="30592" y="51339"/>
                    </a:lnTo>
                    <a:lnTo>
                      <a:pt x="30216" y="59200"/>
                    </a:lnTo>
                    <a:lnTo>
                      <a:pt x="27606" y="62379"/>
                    </a:lnTo>
                    <a:lnTo>
                      <a:pt x="29471" y="64438"/>
                    </a:lnTo>
                    <a:lnTo>
                      <a:pt x="25350" y="69299"/>
                    </a:lnTo>
                    <a:lnTo>
                      <a:pt x="22911" y="68939"/>
                    </a:lnTo>
                    <a:lnTo>
                      <a:pt x="19916" y="70240"/>
                    </a:lnTo>
                    <a:lnTo>
                      <a:pt x="23853" y="76603"/>
                    </a:lnTo>
                    <a:lnTo>
                      <a:pt x="26668" y="78858"/>
                    </a:lnTo>
                    <a:lnTo>
                      <a:pt x="27036" y="84673"/>
                    </a:lnTo>
                    <a:lnTo>
                      <a:pt x="22736" y="88790"/>
                    </a:lnTo>
                    <a:lnTo>
                      <a:pt x="24790" y="92906"/>
                    </a:lnTo>
                    <a:lnTo>
                      <a:pt x="27601" y="93651"/>
                    </a:lnTo>
                    <a:lnTo>
                      <a:pt x="27601" y="96094"/>
                    </a:lnTo>
                    <a:lnTo>
                      <a:pt x="24033" y="98336"/>
                    </a:lnTo>
                    <a:lnTo>
                      <a:pt x="20665" y="105072"/>
                    </a:lnTo>
                    <a:lnTo>
                      <a:pt x="23095" y="108259"/>
                    </a:lnTo>
                    <a:lnTo>
                      <a:pt x="22736" y="111824"/>
                    </a:lnTo>
                    <a:lnTo>
                      <a:pt x="19805" y="114631"/>
                    </a:lnTo>
                    <a:cubicBezTo>
                      <a:pt x="19133" y="114747"/>
                      <a:pt x="18423" y="114704"/>
                      <a:pt x="17785" y="114896"/>
                    </a:cubicBezTo>
                    <a:cubicBezTo>
                      <a:pt x="19955" y="114289"/>
                      <a:pt x="22282" y="114041"/>
                      <a:pt x="24533" y="113998"/>
                    </a:cubicBezTo>
                    <a:cubicBezTo>
                      <a:pt x="27494" y="113964"/>
                      <a:pt x="30173" y="115063"/>
                      <a:pt x="31919" y="117549"/>
                    </a:cubicBezTo>
                    <a:cubicBezTo>
                      <a:pt x="34204" y="120793"/>
                      <a:pt x="36104" y="124298"/>
                      <a:pt x="38423" y="127524"/>
                    </a:cubicBezTo>
                    <a:cubicBezTo>
                      <a:pt x="40772" y="130819"/>
                      <a:pt x="45890" y="131970"/>
                      <a:pt x="49125" y="130113"/>
                    </a:cubicBezTo>
                    <a:cubicBezTo>
                      <a:pt x="51603" y="128718"/>
                      <a:pt x="54067" y="127271"/>
                      <a:pt x="56370" y="125611"/>
                    </a:cubicBezTo>
                    <a:cubicBezTo>
                      <a:pt x="62176" y="121478"/>
                      <a:pt x="68501" y="119873"/>
                      <a:pt x="75677" y="120408"/>
                    </a:cubicBezTo>
                    <a:cubicBezTo>
                      <a:pt x="80752" y="120767"/>
                      <a:pt x="85887" y="120048"/>
                      <a:pt x="91009" y="119800"/>
                    </a:cubicBezTo>
                    <a:cubicBezTo>
                      <a:pt x="94051" y="119646"/>
                      <a:pt x="96486" y="118311"/>
                      <a:pt x="98146" y="115812"/>
                    </a:cubicBezTo>
                    <a:cubicBezTo>
                      <a:pt x="100132" y="112817"/>
                      <a:pt x="102781" y="110861"/>
                      <a:pt x="106157" y="109804"/>
                    </a:cubicBezTo>
                    <a:cubicBezTo>
                      <a:pt x="109640" y="108696"/>
                      <a:pt x="111839" y="106548"/>
                      <a:pt x="112986" y="102885"/>
                    </a:cubicBezTo>
                    <a:cubicBezTo>
                      <a:pt x="114531" y="97968"/>
                      <a:pt x="117120" y="93565"/>
                      <a:pt x="120898" y="89902"/>
                    </a:cubicBezTo>
                    <a:cubicBezTo>
                      <a:pt x="122691" y="88186"/>
                      <a:pt x="123551" y="85692"/>
                      <a:pt x="121985" y="83758"/>
                    </a:cubicBezTo>
                    <a:cubicBezTo>
                      <a:pt x="115369" y="75657"/>
                      <a:pt x="118874" y="69115"/>
                      <a:pt x="124754" y="62773"/>
                    </a:cubicBezTo>
                    <a:cubicBezTo>
                      <a:pt x="126281" y="61091"/>
                      <a:pt x="127745" y="59341"/>
                      <a:pt x="129242" y="57642"/>
                    </a:cubicBezTo>
                    <a:cubicBezTo>
                      <a:pt x="133701" y="52550"/>
                      <a:pt x="137655" y="46774"/>
                      <a:pt x="145344" y="46294"/>
                    </a:cubicBezTo>
                    <a:cubicBezTo>
                      <a:pt x="152987" y="42747"/>
                      <a:pt x="158866" y="37929"/>
                      <a:pt x="159063" y="28562"/>
                    </a:cubicBezTo>
                    <a:cubicBezTo>
                      <a:pt x="159093" y="27150"/>
                      <a:pt x="159226" y="25738"/>
                      <a:pt x="159380" y="24330"/>
                    </a:cubicBezTo>
                    <a:lnTo>
                      <a:pt x="152315" y="20645"/>
                    </a:lnTo>
                    <a:lnTo>
                      <a:pt x="145956" y="21206"/>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943" name="Freeform 942">
                <a:extLst>
                  <a:ext uri="{FF2B5EF4-FFF2-40B4-BE49-F238E27FC236}">
                    <a16:creationId xmlns:a16="http://schemas.microsoft.com/office/drawing/2014/main" id="{DDAD646C-7E43-BAA9-3733-611197B4DD72}"/>
                  </a:ext>
                </a:extLst>
              </p:cNvPr>
              <p:cNvSpPr/>
              <p:nvPr/>
            </p:nvSpPr>
            <p:spPr>
              <a:xfrm>
                <a:off x="6206028" y="4509535"/>
                <a:ext cx="2654" cy="1928"/>
              </a:xfrm>
              <a:custGeom>
                <a:avLst/>
                <a:gdLst>
                  <a:gd name="connsiteX0" fmla="*/ 2329 w 2654"/>
                  <a:gd name="connsiteY0" fmla="*/ 334 h 1928"/>
                  <a:gd name="connsiteX1" fmla="*/ 875 w 2654"/>
                  <a:gd name="connsiteY1" fmla="*/ 86 h 1928"/>
                  <a:gd name="connsiteX2" fmla="*/ 1277 w 2654"/>
                  <a:gd name="connsiteY2" fmla="*/ 1913 h 1928"/>
                  <a:gd name="connsiteX3" fmla="*/ 2655 w 2654"/>
                  <a:gd name="connsiteY3" fmla="*/ 1460 h 1928"/>
                  <a:gd name="connsiteX4" fmla="*/ 2329 w 2654"/>
                  <a:gd name="connsiteY4" fmla="*/ 334 h 19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54" h="1928">
                    <a:moveTo>
                      <a:pt x="2329" y="334"/>
                    </a:moveTo>
                    <a:cubicBezTo>
                      <a:pt x="1940" y="86"/>
                      <a:pt x="1225" y="-124"/>
                      <a:pt x="875" y="86"/>
                    </a:cubicBezTo>
                    <a:cubicBezTo>
                      <a:pt x="-422" y="788"/>
                      <a:pt x="-268" y="1554"/>
                      <a:pt x="1277" y="1913"/>
                    </a:cubicBezTo>
                    <a:cubicBezTo>
                      <a:pt x="1679" y="2011"/>
                      <a:pt x="2192" y="1626"/>
                      <a:pt x="2655" y="1460"/>
                    </a:cubicBezTo>
                    <a:cubicBezTo>
                      <a:pt x="2560" y="1074"/>
                      <a:pt x="2582" y="488"/>
                      <a:pt x="2329" y="334"/>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sp>
          <p:nvSpPr>
            <p:cNvPr id="57" name="Freeform 56">
              <a:extLst>
                <a:ext uri="{FF2B5EF4-FFF2-40B4-BE49-F238E27FC236}">
                  <a16:creationId xmlns:a16="http://schemas.microsoft.com/office/drawing/2014/main" id="{05A9BC8F-B08B-CFF2-35A5-DC803C403B96}"/>
                </a:ext>
              </a:extLst>
            </p:cNvPr>
            <p:cNvSpPr/>
            <p:nvPr/>
          </p:nvSpPr>
          <p:spPr>
            <a:xfrm>
              <a:off x="6225782" y="4235854"/>
              <a:ext cx="118214" cy="143597"/>
            </a:xfrm>
            <a:custGeom>
              <a:avLst/>
              <a:gdLst>
                <a:gd name="connsiteX0" fmla="*/ 31948 w 118214"/>
                <a:gd name="connsiteY0" fmla="*/ 0 h 143597"/>
                <a:gd name="connsiteX1" fmla="*/ 31935 w 118214"/>
                <a:gd name="connsiteY1" fmla="*/ 0 h 143597"/>
                <a:gd name="connsiteX2" fmla="*/ 32140 w 118214"/>
                <a:gd name="connsiteY2" fmla="*/ 847 h 143597"/>
                <a:gd name="connsiteX3" fmla="*/ 31948 w 118214"/>
                <a:gd name="connsiteY3" fmla="*/ 0 h 143597"/>
                <a:gd name="connsiteX4" fmla="*/ 117842 w 118214"/>
                <a:gd name="connsiteY4" fmla="*/ 68975 h 143597"/>
                <a:gd name="connsiteX5" fmla="*/ 114286 w 118214"/>
                <a:gd name="connsiteY5" fmla="*/ 65786 h 143597"/>
                <a:gd name="connsiteX6" fmla="*/ 111470 w 118214"/>
                <a:gd name="connsiteY6" fmla="*/ 60356 h 143597"/>
                <a:gd name="connsiteX7" fmla="*/ 112797 w 118214"/>
                <a:gd name="connsiteY7" fmla="*/ 57173 h 143597"/>
                <a:gd name="connsiteX8" fmla="*/ 111842 w 118214"/>
                <a:gd name="connsiteY8" fmla="*/ 54926 h 143597"/>
                <a:gd name="connsiteX9" fmla="*/ 111466 w 118214"/>
                <a:gd name="connsiteY9" fmla="*/ 52312 h 143597"/>
                <a:gd name="connsiteX10" fmla="*/ 109583 w 118214"/>
                <a:gd name="connsiteY10" fmla="*/ 49509 h 143597"/>
                <a:gd name="connsiteX11" fmla="*/ 110161 w 118214"/>
                <a:gd name="connsiteY11" fmla="*/ 46882 h 143597"/>
                <a:gd name="connsiteX12" fmla="*/ 105659 w 118214"/>
                <a:gd name="connsiteY12" fmla="*/ 42204 h 143597"/>
                <a:gd name="connsiteX13" fmla="*/ 105852 w 118214"/>
                <a:gd name="connsiteY13" fmla="*/ 40313 h 143597"/>
                <a:gd name="connsiteX14" fmla="*/ 109977 w 118214"/>
                <a:gd name="connsiteY14" fmla="*/ 38067 h 143597"/>
                <a:gd name="connsiteX15" fmla="*/ 110340 w 118214"/>
                <a:gd name="connsiteY15" fmla="*/ 33201 h 143597"/>
                <a:gd name="connsiteX16" fmla="*/ 108667 w 118214"/>
                <a:gd name="connsiteY16" fmla="*/ 27771 h 143597"/>
                <a:gd name="connsiteX17" fmla="*/ 108920 w 118214"/>
                <a:gd name="connsiteY17" fmla="*/ 24682 h 143597"/>
                <a:gd name="connsiteX18" fmla="*/ 104320 w 118214"/>
                <a:gd name="connsiteY18" fmla="*/ 25118 h 143597"/>
                <a:gd name="connsiteX19" fmla="*/ 96408 w 118214"/>
                <a:gd name="connsiteY19" fmla="*/ 16594 h 143597"/>
                <a:gd name="connsiteX20" fmla="*/ 96130 w 118214"/>
                <a:gd name="connsiteY20" fmla="*/ 11583 h 143597"/>
                <a:gd name="connsiteX21" fmla="*/ 92137 w 118214"/>
                <a:gd name="connsiteY21" fmla="*/ 9885 h 143597"/>
                <a:gd name="connsiteX22" fmla="*/ 83280 w 118214"/>
                <a:gd name="connsiteY22" fmla="*/ 14288 h 143597"/>
                <a:gd name="connsiteX23" fmla="*/ 69479 w 118214"/>
                <a:gd name="connsiteY23" fmla="*/ 20749 h 143597"/>
                <a:gd name="connsiteX24" fmla="*/ 66531 w 118214"/>
                <a:gd name="connsiteY24" fmla="*/ 20142 h 143597"/>
                <a:gd name="connsiteX25" fmla="*/ 59967 w 118214"/>
                <a:gd name="connsiteY25" fmla="*/ 15092 h 143597"/>
                <a:gd name="connsiteX26" fmla="*/ 52188 w 118214"/>
                <a:gd name="connsiteY26" fmla="*/ 12473 h 143597"/>
                <a:gd name="connsiteX27" fmla="*/ 48585 w 118214"/>
                <a:gd name="connsiteY27" fmla="*/ 4900 h 143597"/>
                <a:gd name="connsiteX28" fmla="*/ 48623 w 118214"/>
                <a:gd name="connsiteY28" fmla="*/ 4138 h 143597"/>
                <a:gd name="connsiteX29" fmla="*/ 43831 w 118214"/>
                <a:gd name="connsiteY29" fmla="*/ 4921 h 143597"/>
                <a:gd name="connsiteX30" fmla="*/ 37823 w 118214"/>
                <a:gd name="connsiteY30" fmla="*/ 2439 h 143597"/>
                <a:gd name="connsiteX31" fmla="*/ 35200 w 118214"/>
                <a:gd name="connsiteY31" fmla="*/ 2597 h 143597"/>
                <a:gd name="connsiteX32" fmla="*/ 32525 w 118214"/>
                <a:gd name="connsiteY32" fmla="*/ 2366 h 143597"/>
                <a:gd name="connsiteX33" fmla="*/ 36295 w 118214"/>
                <a:gd name="connsiteY33" fmla="*/ 20668 h 143597"/>
                <a:gd name="connsiteX34" fmla="*/ 27681 w 118214"/>
                <a:gd name="connsiteY34" fmla="*/ 29307 h 143597"/>
                <a:gd name="connsiteX35" fmla="*/ 14587 w 118214"/>
                <a:gd name="connsiteY35" fmla="*/ 30741 h 143597"/>
                <a:gd name="connsiteX36" fmla="*/ 13629 w 118214"/>
                <a:gd name="connsiteY36" fmla="*/ 31203 h 143597"/>
                <a:gd name="connsiteX37" fmla="*/ 13757 w 118214"/>
                <a:gd name="connsiteY37" fmla="*/ 31143 h 143597"/>
                <a:gd name="connsiteX38" fmla="*/ 14746 w 118214"/>
                <a:gd name="connsiteY38" fmla="*/ 34061 h 143597"/>
                <a:gd name="connsiteX39" fmla="*/ 18255 w 118214"/>
                <a:gd name="connsiteY39" fmla="*/ 35606 h 143597"/>
                <a:gd name="connsiteX40" fmla="*/ 19380 w 118214"/>
                <a:gd name="connsiteY40" fmla="*/ 37990 h 143597"/>
                <a:gd name="connsiteX41" fmla="*/ 18255 w 118214"/>
                <a:gd name="connsiteY41" fmla="*/ 39534 h 143597"/>
                <a:gd name="connsiteX42" fmla="*/ 17685 w 118214"/>
                <a:gd name="connsiteY42" fmla="*/ 41785 h 143597"/>
                <a:gd name="connsiteX43" fmla="*/ 16992 w 118214"/>
                <a:gd name="connsiteY43" fmla="*/ 43882 h 143597"/>
                <a:gd name="connsiteX44" fmla="*/ 16710 w 118214"/>
                <a:gd name="connsiteY44" fmla="*/ 46976 h 143597"/>
                <a:gd name="connsiteX45" fmla="*/ 15174 w 118214"/>
                <a:gd name="connsiteY45" fmla="*/ 48097 h 143597"/>
                <a:gd name="connsiteX46" fmla="*/ 12080 w 118214"/>
                <a:gd name="connsiteY46" fmla="*/ 46552 h 143597"/>
                <a:gd name="connsiteX47" fmla="*/ 10668 w 118214"/>
                <a:gd name="connsiteY47" fmla="*/ 49351 h 143597"/>
                <a:gd name="connsiteX48" fmla="*/ 11233 w 118214"/>
                <a:gd name="connsiteY48" fmla="*/ 51340 h 143597"/>
                <a:gd name="connsiteX49" fmla="*/ 15443 w 118214"/>
                <a:gd name="connsiteY49" fmla="*/ 51606 h 143597"/>
                <a:gd name="connsiteX50" fmla="*/ 16992 w 118214"/>
                <a:gd name="connsiteY50" fmla="*/ 53989 h 143597"/>
                <a:gd name="connsiteX51" fmla="*/ 14883 w 118214"/>
                <a:gd name="connsiteY51" fmla="*/ 54430 h 143597"/>
                <a:gd name="connsiteX52" fmla="*/ 14746 w 118214"/>
                <a:gd name="connsiteY52" fmla="*/ 57365 h 143597"/>
                <a:gd name="connsiteX53" fmla="*/ 13757 w 118214"/>
                <a:gd name="connsiteY53" fmla="*/ 58495 h 143597"/>
                <a:gd name="connsiteX54" fmla="*/ 14467 w 118214"/>
                <a:gd name="connsiteY54" fmla="*/ 60874 h 143597"/>
                <a:gd name="connsiteX55" fmla="*/ 13056 w 118214"/>
                <a:gd name="connsiteY55" fmla="*/ 62286 h 143597"/>
                <a:gd name="connsiteX56" fmla="*/ 9273 w 118214"/>
                <a:gd name="connsiteY56" fmla="*/ 61867 h 143597"/>
                <a:gd name="connsiteX57" fmla="*/ 5327 w 118214"/>
                <a:gd name="connsiteY57" fmla="*/ 62573 h 143597"/>
                <a:gd name="connsiteX58" fmla="*/ 1686 w 118214"/>
                <a:gd name="connsiteY58" fmla="*/ 67335 h 143597"/>
                <a:gd name="connsiteX59" fmla="*/ 2529 w 118214"/>
                <a:gd name="connsiteY59" fmla="*/ 71705 h 143597"/>
                <a:gd name="connsiteX60" fmla="*/ 1361 w 118214"/>
                <a:gd name="connsiteY60" fmla="*/ 76018 h 143597"/>
                <a:gd name="connsiteX61" fmla="*/ 1540 w 118214"/>
                <a:gd name="connsiteY61" fmla="*/ 76185 h 143597"/>
                <a:gd name="connsiteX62" fmla="*/ 0 w 118214"/>
                <a:gd name="connsiteY62" fmla="*/ 81658 h 143597"/>
                <a:gd name="connsiteX63" fmla="*/ 1823 w 118214"/>
                <a:gd name="connsiteY63" fmla="*/ 86159 h 143597"/>
                <a:gd name="connsiteX64" fmla="*/ 1690 w 118214"/>
                <a:gd name="connsiteY64" fmla="*/ 87987 h 143597"/>
                <a:gd name="connsiteX65" fmla="*/ 3659 w 118214"/>
                <a:gd name="connsiteY65" fmla="*/ 90507 h 143597"/>
                <a:gd name="connsiteX66" fmla="*/ 2294 w 118214"/>
                <a:gd name="connsiteY66" fmla="*/ 93836 h 143597"/>
                <a:gd name="connsiteX67" fmla="*/ 3235 w 118214"/>
                <a:gd name="connsiteY67" fmla="*/ 94298 h 143597"/>
                <a:gd name="connsiteX68" fmla="*/ 5905 w 118214"/>
                <a:gd name="connsiteY68" fmla="*/ 98089 h 143597"/>
                <a:gd name="connsiteX69" fmla="*/ 6329 w 118214"/>
                <a:gd name="connsiteY69" fmla="*/ 100627 h 143597"/>
                <a:gd name="connsiteX70" fmla="*/ 8425 w 118214"/>
                <a:gd name="connsiteY70" fmla="*/ 102873 h 143597"/>
                <a:gd name="connsiteX71" fmla="*/ 8152 w 118214"/>
                <a:gd name="connsiteY71" fmla="*/ 107221 h 143597"/>
                <a:gd name="connsiteX72" fmla="*/ 8122 w 118214"/>
                <a:gd name="connsiteY72" fmla="*/ 107242 h 143597"/>
                <a:gd name="connsiteX73" fmla="*/ 10676 w 118214"/>
                <a:gd name="connsiteY73" fmla="*/ 109185 h 143597"/>
                <a:gd name="connsiteX74" fmla="*/ 10959 w 118214"/>
                <a:gd name="connsiteY74" fmla="*/ 111025 h 143597"/>
                <a:gd name="connsiteX75" fmla="*/ 13347 w 118214"/>
                <a:gd name="connsiteY75" fmla="*/ 113122 h 143597"/>
                <a:gd name="connsiteX76" fmla="*/ 15452 w 118214"/>
                <a:gd name="connsiteY76" fmla="*/ 112274 h 143597"/>
                <a:gd name="connsiteX77" fmla="*/ 18263 w 118214"/>
                <a:gd name="connsiteY77" fmla="*/ 112142 h 143597"/>
                <a:gd name="connsiteX78" fmla="*/ 19812 w 118214"/>
                <a:gd name="connsiteY78" fmla="*/ 112848 h 143597"/>
                <a:gd name="connsiteX79" fmla="*/ 22196 w 118214"/>
                <a:gd name="connsiteY79" fmla="*/ 111992 h 143597"/>
                <a:gd name="connsiteX80" fmla="*/ 25705 w 118214"/>
                <a:gd name="connsiteY80" fmla="*/ 113537 h 143597"/>
                <a:gd name="connsiteX81" fmla="*/ 28375 w 118214"/>
                <a:gd name="connsiteY81" fmla="*/ 113687 h 143597"/>
                <a:gd name="connsiteX82" fmla="*/ 31032 w 118214"/>
                <a:gd name="connsiteY82" fmla="*/ 115522 h 143597"/>
                <a:gd name="connsiteX83" fmla="*/ 27818 w 118214"/>
                <a:gd name="connsiteY83" fmla="*/ 119296 h 143597"/>
                <a:gd name="connsiteX84" fmla="*/ 26406 w 118214"/>
                <a:gd name="connsiteY84" fmla="*/ 122955 h 143597"/>
                <a:gd name="connsiteX85" fmla="*/ 26535 w 118214"/>
                <a:gd name="connsiteY85" fmla="*/ 125339 h 143597"/>
                <a:gd name="connsiteX86" fmla="*/ 24438 w 118214"/>
                <a:gd name="connsiteY86" fmla="*/ 126751 h 143597"/>
                <a:gd name="connsiteX87" fmla="*/ 23171 w 118214"/>
                <a:gd name="connsiteY87" fmla="*/ 132639 h 143597"/>
                <a:gd name="connsiteX88" fmla="*/ 23317 w 118214"/>
                <a:gd name="connsiteY88" fmla="*/ 133341 h 143597"/>
                <a:gd name="connsiteX89" fmla="*/ 23317 w 118214"/>
                <a:gd name="connsiteY89" fmla="*/ 136015 h 143597"/>
                <a:gd name="connsiteX90" fmla="*/ 25705 w 118214"/>
                <a:gd name="connsiteY90" fmla="*/ 137427 h 143597"/>
                <a:gd name="connsiteX91" fmla="*/ 27112 w 118214"/>
                <a:gd name="connsiteY91" fmla="*/ 140230 h 143597"/>
                <a:gd name="connsiteX92" fmla="*/ 29209 w 118214"/>
                <a:gd name="connsiteY92" fmla="*/ 141064 h 143597"/>
                <a:gd name="connsiteX93" fmla="*/ 32021 w 118214"/>
                <a:gd name="connsiteY93" fmla="*/ 139524 h 143597"/>
                <a:gd name="connsiteX94" fmla="*/ 35534 w 118214"/>
                <a:gd name="connsiteY94" fmla="*/ 140645 h 143597"/>
                <a:gd name="connsiteX95" fmla="*/ 36377 w 118214"/>
                <a:gd name="connsiteY95" fmla="*/ 138968 h 143597"/>
                <a:gd name="connsiteX96" fmla="*/ 36090 w 118214"/>
                <a:gd name="connsiteY96" fmla="*/ 137273 h 143597"/>
                <a:gd name="connsiteX97" fmla="*/ 38905 w 118214"/>
                <a:gd name="connsiteY97" fmla="*/ 136567 h 143597"/>
                <a:gd name="connsiteX98" fmla="*/ 39753 w 118214"/>
                <a:gd name="connsiteY98" fmla="*/ 138968 h 143597"/>
                <a:gd name="connsiteX99" fmla="*/ 41717 w 118214"/>
                <a:gd name="connsiteY99" fmla="*/ 139524 h 143597"/>
                <a:gd name="connsiteX100" fmla="*/ 43125 w 118214"/>
                <a:gd name="connsiteY100" fmla="*/ 138112 h 143597"/>
                <a:gd name="connsiteX101" fmla="*/ 45350 w 118214"/>
                <a:gd name="connsiteY101" fmla="*/ 138266 h 143597"/>
                <a:gd name="connsiteX102" fmla="*/ 46629 w 118214"/>
                <a:gd name="connsiteY102" fmla="*/ 139387 h 143597"/>
                <a:gd name="connsiteX103" fmla="*/ 50981 w 118214"/>
                <a:gd name="connsiteY103" fmla="*/ 140782 h 143597"/>
                <a:gd name="connsiteX104" fmla="*/ 52239 w 118214"/>
                <a:gd name="connsiteY104" fmla="*/ 141638 h 143597"/>
                <a:gd name="connsiteX105" fmla="*/ 55478 w 118214"/>
                <a:gd name="connsiteY105" fmla="*/ 140508 h 143597"/>
                <a:gd name="connsiteX106" fmla="*/ 57019 w 118214"/>
                <a:gd name="connsiteY106" fmla="*/ 142896 h 143597"/>
                <a:gd name="connsiteX107" fmla="*/ 60806 w 118214"/>
                <a:gd name="connsiteY107" fmla="*/ 143597 h 143597"/>
                <a:gd name="connsiteX108" fmla="*/ 61940 w 118214"/>
                <a:gd name="connsiteY108" fmla="*/ 142481 h 143597"/>
                <a:gd name="connsiteX109" fmla="*/ 61662 w 118214"/>
                <a:gd name="connsiteY109" fmla="*/ 140362 h 143597"/>
                <a:gd name="connsiteX110" fmla="*/ 65179 w 118214"/>
                <a:gd name="connsiteY110" fmla="*/ 139524 h 143597"/>
                <a:gd name="connsiteX111" fmla="*/ 69244 w 118214"/>
                <a:gd name="connsiteY111" fmla="*/ 140645 h 143597"/>
                <a:gd name="connsiteX112" fmla="*/ 70930 w 118214"/>
                <a:gd name="connsiteY112" fmla="*/ 141775 h 143597"/>
                <a:gd name="connsiteX113" fmla="*/ 72903 w 118214"/>
                <a:gd name="connsiteY113" fmla="*/ 141064 h 143597"/>
                <a:gd name="connsiteX114" fmla="*/ 75278 w 118214"/>
                <a:gd name="connsiteY114" fmla="*/ 141642 h 143597"/>
                <a:gd name="connsiteX115" fmla="*/ 78376 w 118214"/>
                <a:gd name="connsiteY115" fmla="*/ 141492 h 143597"/>
                <a:gd name="connsiteX116" fmla="*/ 82441 w 118214"/>
                <a:gd name="connsiteY116" fmla="*/ 138403 h 143597"/>
                <a:gd name="connsiteX117" fmla="*/ 84700 w 118214"/>
                <a:gd name="connsiteY117" fmla="*/ 137979 h 143597"/>
                <a:gd name="connsiteX118" fmla="*/ 87922 w 118214"/>
                <a:gd name="connsiteY118" fmla="*/ 138968 h 143597"/>
                <a:gd name="connsiteX119" fmla="*/ 91153 w 118214"/>
                <a:gd name="connsiteY119" fmla="*/ 137842 h 143597"/>
                <a:gd name="connsiteX120" fmla="*/ 94384 w 118214"/>
                <a:gd name="connsiteY120" fmla="*/ 140226 h 143597"/>
                <a:gd name="connsiteX121" fmla="*/ 95924 w 118214"/>
                <a:gd name="connsiteY121" fmla="*/ 138685 h 143597"/>
                <a:gd name="connsiteX122" fmla="*/ 95359 w 118214"/>
                <a:gd name="connsiteY122" fmla="*/ 135878 h 143597"/>
                <a:gd name="connsiteX123" fmla="*/ 92124 w 118214"/>
                <a:gd name="connsiteY123" fmla="*/ 133897 h 143597"/>
                <a:gd name="connsiteX124" fmla="*/ 91996 w 118214"/>
                <a:gd name="connsiteY124" fmla="*/ 132771 h 143597"/>
                <a:gd name="connsiteX125" fmla="*/ 95509 w 118214"/>
                <a:gd name="connsiteY125" fmla="*/ 128141 h 143597"/>
                <a:gd name="connsiteX126" fmla="*/ 99151 w 118214"/>
                <a:gd name="connsiteY126" fmla="*/ 126460 h 143597"/>
                <a:gd name="connsiteX127" fmla="*/ 101123 w 118214"/>
                <a:gd name="connsiteY127" fmla="*/ 123657 h 143597"/>
                <a:gd name="connsiteX128" fmla="*/ 102818 w 118214"/>
                <a:gd name="connsiteY128" fmla="*/ 123374 h 143597"/>
                <a:gd name="connsiteX129" fmla="*/ 103224 w 118214"/>
                <a:gd name="connsiteY129" fmla="*/ 118321 h 143597"/>
                <a:gd name="connsiteX130" fmla="*/ 97054 w 118214"/>
                <a:gd name="connsiteY130" fmla="*/ 110730 h 143597"/>
                <a:gd name="connsiteX131" fmla="*/ 87691 w 118214"/>
                <a:gd name="connsiteY131" fmla="*/ 105291 h 143597"/>
                <a:gd name="connsiteX132" fmla="*/ 86382 w 118214"/>
                <a:gd name="connsiteY132" fmla="*/ 102300 h 143597"/>
                <a:gd name="connsiteX133" fmla="*/ 86382 w 118214"/>
                <a:gd name="connsiteY133" fmla="*/ 98928 h 143597"/>
                <a:gd name="connsiteX134" fmla="*/ 82629 w 118214"/>
                <a:gd name="connsiteY134" fmla="*/ 93874 h 143597"/>
                <a:gd name="connsiteX135" fmla="*/ 79809 w 118214"/>
                <a:gd name="connsiteY135" fmla="*/ 91624 h 143597"/>
                <a:gd name="connsiteX136" fmla="*/ 79809 w 118214"/>
                <a:gd name="connsiteY136" fmla="*/ 90498 h 143597"/>
                <a:gd name="connsiteX137" fmla="*/ 81127 w 118214"/>
                <a:gd name="connsiteY137" fmla="*/ 89369 h 143597"/>
                <a:gd name="connsiteX138" fmla="*/ 84700 w 118214"/>
                <a:gd name="connsiteY138" fmla="*/ 91260 h 143597"/>
                <a:gd name="connsiteX139" fmla="*/ 89745 w 118214"/>
                <a:gd name="connsiteY139" fmla="*/ 87118 h 143597"/>
                <a:gd name="connsiteX140" fmla="*/ 91996 w 118214"/>
                <a:gd name="connsiteY140" fmla="*/ 87118 h 143597"/>
                <a:gd name="connsiteX141" fmla="*/ 94606 w 118214"/>
                <a:gd name="connsiteY141" fmla="*/ 84319 h 143597"/>
                <a:gd name="connsiteX142" fmla="*/ 97606 w 118214"/>
                <a:gd name="connsiteY142" fmla="*/ 84319 h 143597"/>
                <a:gd name="connsiteX143" fmla="*/ 99472 w 118214"/>
                <a:gd name="connsiteY143" fmla="*/ 81127 h 143597"/>
                <a:gd name="connsiteX144" fmla="*/ 103609 w 118214"/>
                <a:gd name="connsiteY144" fmla="*/ 80939 h 143597"/>
                <a:gd name="connsiteX145" fmla="*/ 106228 w 118214"/>
                <a:gd name="connsiteY145" fmla="*/ 81880 h 143597"/>
                <a:gd name="connsiteX146" fmla="*/ 108090 w 118214"/>
                <a:gd name="connsiteY146" fmla="*/ 80939 h 143597"/>
                <a:gd name="connsiteX147" fmla="*/ 108663 w 118214"/>
                <a:gd name="connsiteY147" fmla="*/ 77776 h 143597"/>
                <a:gd name="connsiteX148" fmla="*/ 112972 w 118214"/>
                <a:gd name="connsiteY148" fmla="*/ 78881 h 143597"/>
                <a:gd name="connsiteX149" fmla="*/ 114842 w 118214"/>
                <a:gd name="connsiteY149" fmla="*/ 77948 h 143597"/>
                <a:gd name="connsiteX150" fmla="*/ 116887 w 118214"/>
                <a:gd name="connsiteY150" fmla="*/ 78521 h 143597"/>
                <a:gd name="connsiteX151" fmla="*/ 118214 w 118214"/>
                <a:gd name="connsiteY151" fmla="*/ 76651 h 143597"/>
                <a:gd name="connsiteX152" fmla="*/ 117842 w 118214"/>
                <a:gd name="connsiteY152" fmla="*/ 68975 h 143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Lst>
              <a:rect l="l" t="t" r="r" b="b"/>
              <a:pathLst>
                <a:path w="118214" h="143597">
                  <a:moveTo>
                    <a:pt x="31948" y="0"/>
                  </a:moveTo>
                  <a:lnTo>
                    <a:pt x="31935" y="0"/>
                  </a:lnTo>
                  <a:cubicBezTo>
                    <a:pt x="31995" y="295"/>
                    <a:pt x="32080" y="556"/>
                    <a:pt x="32140" y="847"/>
                  </a:cubicBezTo>
                  <a:cubicBezTo>
                    <a:pt x="32084" y="556"/>
                    <a:pt x="32016" y="295"/>
                    <a:pt x="31948" y="0"/>
                  </a:cubicBezTo>
                  <a:close/>
                  <a:moveTo>
                    <a:pt x="117842" y="68975"/>
                  </a:moveTo>
                  <a:lnTo>
                    <a:pt x="114286" y="65786"/>
                  </a:lnTo>
                  <a:lnTo>
                    <a:pt x="111470" y="60356"/>
                  </a:lnTo>
                  <a:lnTo>
                    <a:pt x="112797" y="57173"/>
                  </a:lnTo>
                  <a:lnTo>
                    <a:pt x="111842" y="54926"/>
                  </a:lnTo>
                  <a:lnTo>
                    <a:pt x="111466" y="52312"/>
                  </a:lnTo>
                  <a:lnTo>
                    <a:pt x="109583" y="49509"/>
                  </a:lnTo>
                  <a:lnTo>
                    <a:pt x="110161" y="46882"/>
                  </a:lnTo>
                  <a:lnTo>
                    <a:pt x="105659" y="42204"/>
                  </a:lnTo>
                  <a:lnTo>
                    <a:pt x="105852" y="40313"/>
                  </a:lnTo>
                  <a:lnTo>
                    <a:pt x="109977" y="38067"/>
                  </a:lnTo>
                  <a:lnTo>
                    <a:pt x="110340" y="33201"/>
                  </a:lnTo>
                  <a:lnTo>
                    <a:pt x="108667" y="27771"/>
                  </a:lnTo>
                  <a:lnTo>
                    <a:pt x="108920" y="24682"/>
                  </a:lnTo>
                  <a:cubicBezTo>
                    <a:pt x="107670" y="25465"/>
                    <a:pt x="105158" y="25824"/>
                    <a:pt x="104320" y="25118"/>
                  </a:cubicBezTo>
                  <a:cubicBezTo>
                    <a:pt x="101393" y="22623"/>
                    <a:pt x="98688" y="19722"/>
                    <a:pt x="96408" y="16594"/>
                  </a:cubicBezTo>
                  <a:cubicBezTo>
                    <a:pt x="95612" y="15469"/>
                    <a:pt x="96318" y="13278"/>
                    <a:pt x="96130" y="11583"/>
                  </a:cubicBezTo>
                  <a:cubicBezTo>
                    <a:pt x="95971" y="10052"/>
                    <a:pt x="93365" y="8935"/>
                    <a:pt x="92137" y="9885"/>
                  </a:cubicBezTo>
                  <a:cubicBezTo>
                    <a:pt x="89493" y="11964"/>
                    <a:pt x="87092" y="13984"/>
                    <a:pt x="83280" y="14288"/>
                  </a:cubicBezTo>
                  <a:cubicBezTo>
                    <a:pt x="78068" y="14711"/>
                    <a:pt x="73900" y="18177"/>
                    <a:pt x="69479" y="20749"/>
                  </a:cubicBezTo>
                  <a:cubicBezTo>
                    <a:pt x="68803" y="21134"/>
                    <a:pt x="67143" y="20766"/>
                    <a:pt x="66531" y="20142"/>
                  </a:cubicBezTo>
                  <a:cubicBezTo>
                    <a:pt x="64606" y="18100"/>
                    <a:pt x="63018" y="15794"/>
                    <a:pt x="59967" y="15092"/>
                  </a:cubicBezTo>
                  <a:cubicBezTo>
                    <a:pt x="57267" y="14480"/>
                    <a:pt x="54058" y="14155"/>
                    <a:pt x="52188" y="12473"/>
                  </a:cubicBezTo>
                  <a:cubicBezTo>
                    <a:pt x="50258" y="10741"/>
                    <a:pt x="49552" y="7553"/>
                    <a:pt x="48585" y="4900"/>
                  </a:cubicBezTo>
                  <a:cubicBezTo>
                    <a:pt x="48503" y="4690"/>
                    <a:pt x="48568" y="4403"/>
                    <a:pt x="48623" y="4138"/>
                  </a:cubicBezTo>
                  <a:lnTo>
                    <a:pt x="43831" y="4921"/>
                  </a:lnTo>
                  <a:lnTo>
                    <a:pt x="37823" y="2439"/>
                  </a:lnTo>
                  <a:lnTo>
                    <a:pt x="35200" y="2597"/>
                  </a:lnTo>
                  <a:lnTo>
                    <a:pt x="32525" y="2366"/>
                  </a:lnTo>
                  <a:cubicBezTo>
                    <a:pt x="34032" y="8408"/>
                    <a:pt x="35983" y="14339"/>
                    <a:pt x="36295" y="20668"/>
                  </a:cubicBezTo>
                  <a:cubicBezTo>
                    <a:pt x="36488" y="24600"/>
                    <a:pt x="31259" y="30296"/>
                    <a:pt x="27681" y="29307"/>
                  </a:cubicBezTo>
                  <a:cubicBezTo>
                    <a:pt x="23064" y="28019"/>
                    <a:pt x="18896" y="28319"/>
                    <a:pt x="14587" y="30741"/>
                  </a:cubicBezTo>
                  <a:cubicBezTo>
                    <a:pt x="14279" y="30912"/>
                    <a:pt x="13933" y="31023"/>
                    <a:pt x="13629" y="31203"/>
                  </a:cubicBezTo>
                  <a:cubicBezTo>
                    <a:pt x="13668" y="31182"/>
                    <a:pt x="13702" y="31160"/>
                    <a:pt x="13757" y="31143"/>
                  </a:cubicBezTo>
                  <a:lnTo>
                    <a:pt x="14746" y="34061"/>
                  </a:lnTo>
                  <a:lnTo>
                    <a:pt x="18255" y="35606"/>
                  </a:lnTo>
                  <a:lnTo>
                    <a:pt x="19380" y="37990"/>
                  </a:lnTo>
                  <a:lnTo>
                    <a:pt x="18255" y="39534"/>
                  </a:lnTo>
                  <a:lnTo>
                    <a:pt x="17685" y="41785"/>
                  </a:lnTo>
                  <a:lnTo>
                    <a:pt x="16992" y="43882"/>
                  </a:lnTo>
                  <a:lnTo>
                    <a:pt x="16710" y="46976"/>
                  </a:lnTo>
                  <a:lnTo>
                    <a:pt x="15174" y="48097"/>
                  </a:lnTo>
                  <a:lnTo>
                    <a:pt x="12080" y="46552"/>
                  </a:lnTo>
                  <a:lnTo>
                    <a:pt x="10668" y="49351"/>
                  </a:lnTo>
                  <a:lnTo>
                    <a:pt x="11233" y="51340"/>
                  </a:lnTo>
                  <a:lnTo>
                    <a:pt x="15443" y="51606"/>
                  </a:lnTo>
                  <a:lnTo>
                    <a:pt x="16992" y="53989"/>
                  </a:lnTo>
                  <a:lnTo>
                    <a:pt x="14883" y="54430"/>
                  </a:lnTo>
                  <a:lnTo>
                    <a:pt x="14746" y="57365"/>
                  </a:lnTo>
                  <a:lnTo>
                    <a:pt x="13757" y="58495"/>
                  </a:lnTo>
                  <a:lnTo>
                    <a:pt x="14467" y="60874"/>
                  </a:lnTo>
                  <a:lnTo>
                    <a:pt x="13056" y="62286"/>
                  </a:lnTo>
                  <a:lnTo>
                    <a:pt x="9273" y="61867"/>
                  </a:lnTo>
                  <a:lnTo>
                    <a:pt x="5327" y="62573"/>
                  </a:lnTo>
                  <a:lnTo>
                    <a:pt x="1686" y="67335"/>
                  </a:lnTo>
                  <a:lnTo>
                    <a:pt x="2529" y="71705"/>
                  </a:lnTo>
                  <a:lnTo>
                    <a:pt x="1361" y="76018"/>
                  </a:lnTo>
                  <a:lnTo>
                    <a:pt x="1540" y="76185"/>
                  </a:lnTo>
                  <a:lnTo>
                    <a:pt x="0" y="81658"/>
                  </a:lnTo>
                  <a:lnTo>
                    <a:pt x="1823" y="86159"/>
                  </a:lnTo>
                  <a:lnTo>
                    <a:pt x="1690" y="87987"/>
                  </a:lnTo>
                  <a:lnTo>
                    <a:pt x="3659" y="90507"/>
                  </a:lnTo>
                  <a:lnTo>
                    <a:pt x="2294" y="93836"/>
                  </a:lnTo>
                  <a:lnTo>
                    <a:pt x="3235" y="94298"/>
                  </a:lnTo>
                  <a:lnTo>
                    <a:pt x="5905" y="98089"/>
                  </a:lnTo>
                  <a:lnTo>
                    <a:pt x="6329" y="100627"/>
                  </a:lnTo>
                  <a:lnTo>
                    <a:pt x="8425" y="102873"/>
                  </a:lnTo>
                  <a:lnTo>
                    <a:pt x="8152" y="107221"/>
                  </a:lnTo>
                  <a:lnTo>
                    <a:pt x="8122" y="107242"/>
                  </a:lnTo>
                  <a:lnTo>
                    <a:pt x="10676" y="109185"/>
                  </a:lnTo>
                  <a:lnTo>
                    <a:pt x="10959" y="111025"/>
                  </a:lnTo>
                  <a:lnTo>
                    <a:pt x="13347" y="113122"/>
                  </a:lnTo>
                  <a:lnTo>
                    <a:pt x="15452" y="112274"/>
                  </a:lnTo>
                  <a:lnTo>
                    <a:pt x="18263" y="112142"/>
                  </a:lnTo>
                  <a:lnTo>
                    <a:pt x="19812" y="112848"/>
                  </a:lnTo>
                  <a:lnTo>
                    <a:pt x="22196" y="111992"/>
                  </a:lnTo>
                  <a:lnTo>
                    <a:pt x="25705" y="113537"/>
                  </a:lnTo>
                  <a:lnTo>
                    <a:pt x="28375" y="113687"/>
                  </a:lnTo>
                  <a:lnTo>
                    <a:pt x="31032" y="115522"/>
                  </a:lnTo>
                  <a:lnTo>
                    <a:pt x="27818" y="119296"/>
                  </a:lnTo>
                  <a:lnTo>
                    <a:pt x="26406" y="122955"/>
                  </a:lnTo>
                  <a:lnTo>
                    <a:pt x="26535" y="125339"/>
                  </a:lnTo>
                  <a:lnTo>
                    <a:pt x="24438" y="126751"/>
                  </a:lnTo>
                  <a:lnTo>
                    <a:pt x="23171" y="132639"/>
                  </a:lnTo>
                  <a:lnTo>
                    <a:pt x="23317" y="133341"/>
                  </a:lnTo>
                  <a:lnTo>
                    <a:pt x="23317" y="136015"/>
                  </a:lnTo>
                  <a:lnTo>
                    <a:pt x="25705" y="137427"/>
                  </a:lnTo>
                  <a:lnTo>
                    <a:pt x="27112" y="140230"/>
                  </a:lnTo>
                  <a:lnTo>
                    <a:pt x="29209" y="141064"/>
                  </a:lnTo>
                  <a:lnTo>
                    <a:pt x="32021" y="139524"/>
                  </a:lnTo>
                  <a:lnTo>
                    <a:pt x="35534" y="140645"/>
                  </a:lnTo>
                  <a:lnTo>
                    <a:pt x="36377" y="138968"/>
                  </a:lnTo>
                  <a:lnTo>
                    <a:pt x="36090" y="137273"/>
                  </a:lnTo>
                  <a:lnTo>
                    <a:pt x="38905" y="136567"/>
                  </a:lnTo>
                  <a:lnTo>
                    <a:pt x="39753" y="138968"/>
                  </a:lnTo>
                  <a:lnTo>
                    <a:pt x="41717" y="139524"/>
                  </a:lnTo>
                  <a:lnTo>
                    <a:pt x="43125" y="138112"/>
                  </a:lnTo>
                  <a:lnTo>
                    <a:pt x="45350" y="138266"/>
                  </a:lnTo>
                  <a:lnTo>
                    <a:pt x="46629" y="139387"/>
                  </a:lnTo>
                  <a:lnTo>
                    <a:pt x="50981" y="140782"/>
                  </a:lnTo>
                  <a:lnTo>
                    <a:pt x="52239" y="141638"/>
                  </a:lnTo>
                  <a:lnTo>
                    <a:pt x="55478" y="140508"/>
                  </a:lnTo>
                  <a:lnTo>
                    <a:pt x="57019" y="142896"/>
                  </a:lnTo>
                  <a:lnTo>
                    <a:pt x="60806" y="143597"/>
                  </a:lnTo>
                  <a:lnTo>
                    <a:pt x="61940" y="142481"/>
                  </a:lnTo>
                  <a:lnTo>
                    <a:pt x="61662" y="140362"/>
                  </a:lnTo>
                  <a:lnTo>
                    <a:pt x="65179" y="139524"/>
                  </a:lnTo>
                  <a:lnTo>
                    <a:pt x="69244" y="140645"/>
                  </a:lnTo>
                  <a:lnTo>
                    <a:pt x="70930" y="141775"/>
                  </a:lnTo>
                  <a:lnTo>
                    <a:pt x="72903" y="141064"/>
                  </a:lnTo>
                  <a:cubicBezTo>
                    <a:pt x="72903" y="141064"/>
                    <a:pt x="74854" y="141642"/>
                    <a:pt x="75278" y="141642"/>
                  </a:cubicBezTo>
                  <a:cubicBezTo>
                    <a:pt x="75706" y="141642"/>
                    <a:pt x="78376" y="141492"/>
                    <a:pt x="78376" y="141492"/>
                  </a:cubicBezTo>
                  <a:lnTo>
                    <a:pt x="82441" y="138403"/>
                  </a:lnTo>
                  <a:lnTo>
                    <a:pt x="84700" y="137979"/>
                  </a:lnTo>
                  <a:lnTo>
                    <a:pt x="87922" y="138968"/>
                  </a:lnTo>
                  <a:lnTo>
                    <a:pt x="91153" y="137842"/>
                  </a:lnTo>
                  <a:lnTo>
                    <a:pt x="94384" y="140226"/>
                  </a:lnTo>
                  <a:lnTo>
                    <a:pt x="95924" y="138685"/>
                  </a:lnTo>
                  <a:lnTo>
                    <a:pt x="95359" y="135878"/>
                  </a:lnTo>
                  <a:lnTo>
                    <a:pt x="92124" y="133897"/>
                  </a:lnTo>
                  <a:lnTo>
                    <a:pt x="91996" y="132771"/>
                  </a:lnTo>
                  <a:lnTo>
                    <a:pt x="95509" y="128141"/>
                  </a:lnTo>
                  <a:lnTo>
                    <a:pt x="99151" y="126460"/>
                  </a:lnTo>
                  <a:lnTo>
                    <a:pt x="101123" y="123657"/>
                  </a:lnTo>
                  <a:lnTo>
                    <a:pt x="102818" y="123374"/>
                  </a:lnTo>
                  <a:lnTo>
                    <a:pt x="103224" y="118321"/>
                  </a:lnTo>
                  <a:lnTo>
                    <a:pt x="97054" y="110730"/>
                  </a:lnTo>
                  <a:lnTo>
                    <a:pt x="87691" y="105291"/>
                  </a:lnTo>
                  <a:lnTo>
                    <a:pt x="86382" y="102300"/>
                  </a:lnTo>
                  <a:lnTo>
                    <a:pt x="86382" y="98928"/>
                  </a:lnTo>
                  <a:lnTo>
                    <a:pt x="82629" y="93874"/>
                  </a:lnTo>
                  <a:lnTo>
                    <a:pt x="79809" y="91624"/>
                  </a:lnTo>
                  <a:lnTo>
                    <a:pt x="79809" y="90498"/>
                  </a:lnTo>
                  <a:lnTo>
                    <a:pt x="81127" y="89369"/>
                  </a:lnTo>
                  <a:lnTo>
                    <a:pt x="84700" y="91260"/>
                  </a:lnTo>
                  <a:lnTo>
                    <a:pt x="89745" y="87118"/>
                  </a:lnTo>
                  <a:lnTo>
                    <a:pt x="91996" y="87118"/>
                  </a:lnTo>
                  <a:lnTo>
                    <a:pt x="94606" y="84319"/>
                  </a:lnTo>
                  <a:lnTo>
                    <a:pt x="97606" y="84319"/>
                  </a:lnTo>
                  <a:lnTo>
                    <a:pt x="99472" y="81127"/>
                  </a:lnTo>
                  <a:lnTo>
                    <a:pt x="103609" y="80939"/>
                  </a:lnTo>
                  <a:lnTo>
                    <a:pt x="106228" y="81880"/>
                  </a:lnTo>
                  <a:lnTo>
                    <a:pt x="108090" y="80939"/>
                  </a:lnTo>
                  <a:lnTo>
                    <a:pt x="108663" y="77776"/>
                  </a:lnTo>
                  <a:lnTo>
                    <a:pt x="112972" y="78881"/>
                  </a:lnTo>
                  <a:lnTo>
                    <a:pt x="114842" y="77948"/>
                  </a:lnTo>
                  <a:lnTo>
                    <a:pt x="116887" y="78521"/>
                  </a:lnTo>
                  <a:lnTo>
                    <a:pt x="118214" y="76651"/>
                  </a:lnTo>
                  <a:lnTo>
                    <a:pt x="117842" y="68975"/>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nvGrpSpPr>
            <p:cNvPr id="58" name="Graphic 2398">
              <a:extLst>
                <a:ext uri="{FF2B5EF4-FFF2-40B4-BE49-F238E27FC236}">
                  <a16:creationId xmlns:a16="http://schemas.microsoft.com/office/drawing/2014/main" id="{C4E8D77E-E424-CD83-70E8-CA49AEDCD50B}"/>
                </a:ext>
              </a:extLst>
            </p:cNvPr>
            <p:cNvGrpSpPr/>
            <p:nvPr/>
          </p:nvGrpSpPr>
          <p:grpSpPr>
            <a:xfrm>
              <a:off x="6098609" y="4311658"/>
              <a:ext cx="158204" cy="333936"/>
              <a:chOff x="6098609" y="4311658"/>
              <a:chExt cx="158204" cy="333936"/>
            </a:xfrm>
            <a:grpFill/>
          </p:grpSpPr>
          <p:sp>
            <p:nvSpPr>
              <p:cNvPr id="937" name="Freeform 936">
                <a:extLst>
                  <a:ext uri="{FF2B5EF4-FFF2-40B4-BE49-F238E27FC236}">
                    <a16:creationId xmlns:a16="http://schemas.microsoft.com/office/drawing/2014/main" id="{BE0B022E-85D6-207F-5B97-EF55734F58E7}"/>
                  </a:ext>
                </a:extLst>
              </p:cNvPr>
              <p:cNvSpPr/>
              <p:nvPr/>
            </p:nvSpPr>
            <p:spPr>
              <a:xfrm>
                <a:off x="6233998" y="4338484"/>
                <a:ext cx="209" cy="243"/>
              </a:xfrm>
              <a:custGeom>
                <a:avLst/>
                <a:gdLst>
                  <a:gd name="connsiteX0" fmla="*/ 210 w 209"/>
                  <a:gd name="connsiteY0" fmla="*/ 244 h 243"/>
                  <a:gd name="connsiteX1" fmla="*/ 0 w 209"/>
                  <a:gd name="connsiteY1" fmla="*/ 0 h 243"/>
                  <a:gd name="connsiteX2" fmla="*/ 0 w 209"/>
                  <a:gd name="connsiteY2" fmla="*/ 0 h 243"/>
                </a:gdLst>
                <a:ahLst/>
                <a:cxnLst>
                  <a:cxn ang="0">
                    <a:pos x="connsiteX0" y="connsiteY0"/>
                  </a:cxn>
                  <a:cxn ang="0">
                    <a:pos x="connsiteX1" y="connsiteY1"/>
                  </a:cxn>
                  <a:cxn ang="0">
                    <a:pos x="connsiteX2" y="connsiteY2"/>
                  </a:cxn>
                </a:cxnLst>
                <a:rect l="l" t="t" r="r" b="b"/>
                <a:pathLst>
                  <a:path w="209" h="243">
                    <a:moveTo>
                      <a:pt x="210" y="244"/>
                    </a:moveTo>
                    <a:lnTo>
                      <a:pt x="0" y="0"/>
                    </a:lnTo>
                    <a:lnTo>
                      <a:pt x="0" y="0"/>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938" name="Freeform 937">
                <a:extLst>
                  <a:ext uri="{FF2B5EF4-FFF2-40B4-BE49-F238E27FC236}">
                    <a16:creationId xmlns:a16="http://schemas.microsoft.com/office/drawing/2014/main" id="{B08ACDCF-7F12-3FE2-DD27-EF38F5B6D063}"/>
                  </a:ext>
                </a:extLst>
              </p:cNvPr>
              <p:cNvSpPr/>
              <p:nvPr/>
            </p:nvSpPr>
            <p:spPr>
              <a:xfrm>
                <a:off x="6168857" y="4496690"/>
                <a:ext cx="1681" cy="1870"/>
              </a:xfrm>
              <a:custGeom>
                <a:avLst/>
                <a:gdLst>
                  <a:gd name="connsiteX0" fmla="*/ 0 w 1681"/>
                  <a:gd name="connsiteY0" fmla="*/ 1870 h 1870"/>
                  <a:gd name="connsiteX1" fmla="*/ 1682 w 1681"/>
                  <a:gd name="connsiteY1" fmla="*/ 0 h 1870"/>
                  <a:gd name="connsiteX2" fmla="*/ 0 w 1681"/>
                  <a:gd name="connsiteY2" fmla="*/ 1853 h 1870"/>
                  <a:gd name="connsiteX3" fmla="*/ 0 w 1681"/>
                  <a:gd name="connsiteY3" fmla="*/ 1870 h 1870"/>
                </a:gdLst>
                <a:ahLst/>
                <a:cxnLst>
                  <a:cxn ang="0">
                    <a:pos x="connsiteX0" y="connsiteY0"/>
                  </a:cxn>
                  <a:cxn ang="0">
                    <a:pos x="connsiteX1" y="connsiteY1"/>
                  </a:cxn>
                  <a:cxn ang="0">
                    <a:pos x="connsiteX2" y="connsiteY2"/>
                  </a:cxn>
                  <a:cxn ang="0">
                    <a:pos x="connsiteX3" y="connsiteY3"/>
                  </a:cxn>
                </a:cxnLst>
                <a:rect l="l" t="t" r="r" b="b"/>
                <a:pathLst>
                  <a:path w="1681" h="1870">
                    <a:moveTo>
                      <a:pt x="0" y="1870"/>
                    </a:moveTo>
                    <a:cubicBezTo>
                      <a:pt x="544" y="1219"/>
                      <a:pt x="1117" y="638"/>
                      <a:pt x="1682" y="0"/>
                    </a:cubicBezTo>
                    <a:cubicBezTo>
                      <a:pt x="1117" y="633"/>
                      <a:pt x="539" y="1219"/>
                      <a:pt x="0" y="1853"/>
                    </a:cubicBezTo>
                    <a:lnTo>
                      <a:pt x="0" y="1870"/>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939" name="Freeform 938">
                <a:extLst>
                  <a:ext uri="{FF2B5EF4-FFF2-40B4-BE49-F238E27FC236}">
                    <a16:creationId xmlns:a16="http://schemas.microsoft.com/office/drawing/2014/main" id="{A91035AE-CBC1-E346-0ED1-D213BE3898FD}"/>
                  </a:ext>
                </a:extLst>
              </p:cNvPr>
              <p:cNvSpPr/>
              <p:nvPr/>
            </p:nvSpPr>
            <p:spPr>
              <a:xfrm>
                <a:off x="6098609" y="4311658"/>
                <a:ext cx="158204" cy="156190"/>
              </a:xfrm>
              <a:custGeom>
                <a:avLst/>
                <a:gdLst>
                  <a:gd name="connsiteX0" fmla="*/ 149929 w 158204"/>
                  <a:gd name="connsiteY0" fmla="*/ 123691 h 156190"/>
                  <a:gd name="connsiteX1" fmla="*/ 145573 w 158204"/>
                  <a:gd name="connsiteY1" fmla="*/ 120893 h 156190"/>
                  <a:gd name="connsiteX2" fmla="*/ 144439 w 158204"/>
                  <a:gd name="connsiteY2" fmla="*/ 113434 h 156190"/>
                  <a:gd name="connsiteX3" fmla="*/ 141354 w 158204"/>
                  <a:gd name="connsiteY3" fmla="*/ 109793 h 156190"/>
                  <a:gd name="connsiteX4" fmla="*/ 143472 w 158204"/>
                  <a:gd name="connsiteY4" fmla="*/ 107675 h 156190"/>
                  <a:gd name="connsiteX5" fmla="*/ 146557 w 158204"/>
                  <a:gd name="connsiteY5" fmla="*/ 107123 h 156190"/>
                  <a:gd name="connsiteX6" fmla="*/ 147687 w 158204"/>
                  <a:gd name="connsiteY6" fmla="*/ 102073 h 156190"/>
                  <a:gd name="connsiteX7" fmla="*/ 145016 w 158204"/>
                  <a:gd name="connsiteY7" fmla="*/ 100109 h 156190"/>
                  <a:gd name="connsiteX8" fmla="*/ 144589 w 158204"/>
                  <a:gd name="connsiteY8" fmla="*/ 97020 h 156190"/>
                  <a:gd name="connsiteX9" fmla="*/ 145569 w 158204"/>
                  <a:gd name="connsiteY9" fmla="*/ 95188 h 156190"/>
                  <a:gd name="connsiteX10" fmla="*/ 145432 w 158204"/>
                  <a:gd name="connsiteY10" fmla="*/ 92942 h 156190"/>
                  <a:gd name="connsiteX11" fmla="*/ 144024 w 158204"/>
                  <a:gd name="connsiteY11" fmla="*/ 91397 h 156190"/>
                  <a:gd name="connsiteX12" fmla="*/ 142201 w 158204"/>
                  <a:gd name="connsiteY12" fmla="*/ 87045 h 156190"/>
                  <a:gd name="connsiteX13" fmla="*/ 141354 w 158204"/>
                  <a:gd name="connsiteY13" fmla="*/ 85218 h 156190"/>
                  <a:gd name="connsiteX14" fmla="*/ 137708 w 158204"/>
                  <a:gd name="connsiteY14" fmla="*/ 85090 h 156190"/>
                  <a:gd name="connsiteX15" fmla="*/ 135457 w 158204"/>
                  <a:gd name="connsiteY15" fmla="*/ 87049 h 156190"/>
                  <a:gd name="connsiteX16" fmla="*/ 136446 w 158204"/>
                  <a:gd name="connsiteY16" fmla="*/ 90272 h 156190"/>
                  <a:gd name="connsiteX17" fmla="*/ 133074 w 158204"/>
                  <a:gd name="connsiteY17" fmla="*/ 91812 h 156190"/>
                  <a:gd name="connsiteX18" fmla="*/ 129830 w 158204"/>
                  <a:gd name="connsiteY18" fmla="*/ 90978 h 156190"/>
                  <a:gd name="connsiteX19" fmla="*/ 129830 w 158204"/>
                  <a:gd name="connsiteY19" fmla="*/ 89437 h 156190"/>
                  <a:gd name="connsiteX20" fmla="*/ 131525 w 158204"/>
                  <a:gd name="connsiteY20" fmla="*/ 88594 h 156190"/>
                  <a:gd name="connsiteX21" fmla="*/ 133074 w 158204"/>
                  <a:gd name="connsiteY21" fmla="*/ 88594 h 156190"/>
                  <a:gd name="connsiteX22" fmla="*/ 133497 w 158204"/>
                  <a:gd name="connsiteY22" fmla="*/ 82133 h 156190"/>
                  <a:gd name="connsiteX23" fmla="*/ 137430 w 158204"/>
                  <a:gd name="connsiteY23" fmla="*/ 75530 h 156190"/>
                  <a:gd name="connsiteX24" fmla="*/ 139389 w 158204"/>
                  <a:gd name="connsiteY24" fmla="*/ 75115 h 156190"/>
                  <a:gd name="connsiteX25" fmla="*/ 142347 w 158204"/>
                  <a:gd name="connsiteY25" fmla="*/ 71452 h 156190"/>
                  <a:gd name="connsiteX26" fmla="*/ 144863 w 158204"/>
                  <a:gd name="connsiteY26" fmla="*/ 70194 h 156190"/>
                  <a:gd name="connsiteX27" fmla="*/ 144169 w 158204"/>
                  <a:gd name="connsiteY27" fmla="*/ 67806 h 156190"/>
                  <a:gd name="connsiteX28" fmla="*/ 141499 w 158204"/>
                  <a:gd name="connsiteY28" fmla="*/ 66262 h 156190"/>
                  <a:gd name="connsiteX29" fmla="*/ 143185 w 158204"/>
                  <a:gd name="connsiteY29" fmla="*/ 64019 h 156190"/>
                  <a:gd name="connsiteX30" fmla="*/ 146283 w 158204"/>
                  <a:gd name="connsiteY30" fmla="*/ 63596 h 156190"/>
                  <a:gd name="connsiteX31" fmla="*/ 147113 w 158204"/>
                  <a:gd name="connsiteY31" fmla="*/ 65406 h 156190"/>
                  <a:gd name="connsiteX32" fmla="*/ 149925 w 158204"/>
                  <a:gd name="connsiteY32" fmla="*/ 65556 h 156190"/>
                  <a:gd name="connsiteX33" fmla="*/ 154264 w 158204"/>
                  <a:gd name="connsiteY33" fmla="*/ 64392 h 156190"/>
                  <a:gd name="connsiteX34" fmla="*/ 152877 w 158204"/>
                  <a:gd name="connsiteY34" fmla="*/ 61627 h 156190"/>
                  <a:gd name="connsiteX35" fmla="*/ 150490 w 158204"/>
                  <a:gd name="connsiteY35" fmla="*/ 60215 h 156190"/>
                  <a:gd name="connsiteX36" fmla="*/ 150490 w 158204"/>
                  <a:gd name="connsiteY36" fmla="*/ 57541 h 156190"/>
                  <a:gd name="connsiteX37" fmla="*/ 150344 w 158204"/>
                  <a:gd name="connsiteY37" fmla="*/ 56839 h 156190"/>
                  <a:gd name="connsiteX38" fmla="*/ 151611 w 158204"/>
                  <a:gd name="connsiteY38" fmla="*/ 50951 h 156190"/>
                  <a:gd name="connsiteX39" fmla="*/ 153707 w 158204"/>
                  <a:gd name="connsiteY39" fmla="*/ 49539 h 156190"/>
                  <a:gd name="connsiteX40" fmla="*/ 153579 w 158204"/>
                  <a:gd name="connsiteY40" fmla="*/ 47156 h 156190"/>
                  <a:gd name="connsiteX41" fmla="*/ 154991 w 158204"/>
                  <a:gd name="connsiteY41" fmla="*/ 43497 h 156190"/>
                  <a:gd name="connsiteX42" fmla="*/ 158205 w 158204"/>
                  <a:gd name="connsiteY42" fmla="*/ 39723 h 156190"/>
                  <a:gd name="connsiteX43" fmla="*/ 155547 w 158204"/>
                  <a:gd name="connsiteY43" fmla="*/ 37887 h 156190"/>
                  <a:gd name="connsiteX44" fmla="*/ 152877 w 158204"/>
                  <a:gd name="connsiteY44" fmla="*/ 37737 h 156190"/>
                  <a:gd name="connsiteX45" fmla="*/ 149368 w 158204"/>
                  <a:gd name="connsiteY45" fmla="*/ 36193 h 156190"/>
                  <a:gd name="connsiteX46" fmla="*/ 146985 w 158204"/>
                  <a:gd name="connsiteY46" fmla="*/ 37048 h 156190"/>
                  <a:gd name="connsiteX47" fmla="*/ 145436 w 158204"/>
                  <a:gd name="connsiteY47" fmla="*/ 36342 h 156190"/>
                  <a:gd name="connsiteX48" fmla="*/ 142625 w 158204"/>
                  <a:gd name="connsiteY48" fmla="*/ 36475 h 156190"/>
                  <a:gd name="connsiteX49" fmla="*/ 140519 w 158204"/>
                  <a:gd name="connsiteY49" fmla="*/ 37322 h 156190"/>
                  <a:gd name="connsiteX50" fmla="*/ 138132 w 158204"/>
                  <a:gd name="connsiteY50" fmla="*/ 35225 h 156190"/>
                  <a:gd name="connsiteX51" fmla="*/ 137849 w 158204"/>
                  <a:gd name="connsiteY51" fmla="*/ 33385 h 156190"/>
                  <a:gd name="connsiteX52" fmla="*/ 135295 w 158204"/>
                  <a:gd name="connsiteY52" fmla="*/ 31443 h 156190"/>
                  <a:gd name="connsiteX53" fmla="*/ 135325 w 158204"/>
                  <a:gd name="connsiteY53" fmla="*/ 31421 h 156190"/>
                  <a:gd name="connsiteX54" fmla="*/ 133352 w 158204"/>
                  <a:gd name="connsiteY54" fmla="*/ 32132 h 156190"/>
                  <a:gd name="connsiteX55" fmla="*/ 129706 w 158204"/>
                  <a:gd name="connsiteY55" fmla="*/ 31139 h 156190"/>
                  <a:gd name="connsiteX56" fmla="*/ 127875 w 158204"/>
                  <a:gd name="connsiteY56" fmla="*/ 28619 h 156190"/>
                  <a:gd name="connsiteX57" fmla="*/ 126334 w 158204"/>
                  <a:gd name="connsiteY57" fmla="*/ 28619 h 156190"/>
                  <a:gd name="connsiteX58" fmla="*/ 124648 w 158204"/>
                  <a:gd name="connsiteY58" fmla="*/ 29171 h 156190"/>
                  <a:gd name="connsiteX59" fmla="*/ 122260 w 158204"/>
                  <a:gd name="connsiteY59" fmla="*/ 27502 h 156190"/>
                  <a:gd name="connsiteX60" fmla="*/ 119586 w 158204"/>
                  <a:gd name="connsiteY60" fmla="*/ 27211 h 156190"/>
                  <a:gd name="connsiteX61" fmla="*/ 115936 w 158204"/>
                  <a:gd name="connsiteY61" fmla="*/ 23287 h 156190"/>
                  <a:gd name="connsiteX62" fmla="*/ 114391 w 158204"/>
                  <a:gd name="connsiteY62" fmla="*/ 23133 h 156190"/>
                  <a:gd name="connsiteX63" fmla="*/ 112992 w 158204"/>
                  <a:gd name="connsiteY63" fmla="*/ 21588 h 156190"/>
                  <a:gd name="connsiteX64" fmla="*/ 111725 w 158204"/>
                  <a:gd name="connsiteY64" fmla="*/ 21588 h 156190"/>
                  <a:gd name="connsiteX65" fmla="*/ 110318 w 158204"/>
                  <a:gd name="connsiteY65" fmla="*/ 22157 h 156190"/>
                  <a:gd name="connsiteX66" fmla="*/ 106385 w 158204"/>
                  <a:gd name="connsiteY66" fmla="*/ 21032 h 156190"/>
                  <a:gd name="connsiteX67" fmla="*/ 106667 w 158204"/>
                  <a:gd name="connsiteY67" fmla="*/ 17365 h 156190"/>
                  <a:gd name="connsiteX68" fmla="*/ 103291 w 158204"/>
                  <a:gd name="connsiteY68" fmla="*/ 14981 h 156190"/>
                  <a:gd name="connsiteX69" fmla="*/ 101331 w 158204"/>
                  <a:gd name="connsiteY69" fmla="*/ 15272 h 156190"/>
                  <a:gd name="connsiteX70" fmla="*/ 97403 w 158204"/>
                  <a:gd name="connsiteY70" fmla="*/ 11896 h 156190"/>
                  <a:gd name="connsiteX71" fmla="*/ 96556 w 158204"/>
                  <a:gd name="connsiteY71" fmla="*/ 9222 h 156190"/>
                  <a:gd name="connsiteX72" fmla="*/ 93184 w 158204"/>
                  <a:gd name="connsiteY72" fmla="*/ 7968 h 156190"/>
                  <a:gd name="connsiteX73" fmla="*/ 92765 w 158204"/>
                  <a:gd name="connsiteY73" fmla="*/ 3047 h 156190"/>
                  <a:gd name="connsiteX74" fmla="*/ 90279 w 158204"/>
                  <a:gd name="connsiteY74" fmla="*/ 907 h 156190"/>
                  <a:gd name="connsiteX75" fmla="*/ 91755 w 158204"/>
                  <a:gd name="connsiteY75" fmla="*/ 0 h 156190"/>
                  <a:gd name="connsiteX76" fmla="*/ 83043 w 158204"/>
                  <a:gd name="connsiteY76" fmla="*/ 5165 h 156190"/>
                  <a:gd name="connsiteX77" fmla="*/ 79872 w 158204"/>
                  <a:gd name="connsiteY77" fmla="*/ 9016 h 156190"/>
                  <a:gd name="connsiteX78" fmla="*/ 78075 w 158204"/>
                  <a:gd name="connsiteY78" fmla="*/ 15593 h 156190"/>
                  <a:gd name="connsiteX79" fmla="*/ 71151 w 158204"/>
                  <a:gd name="connsiteY79" fmla="*/ 22525 h 156190"/>
                  <a:gd name="connsiteX80" fmla="*/ 66239 w 158204"/>
                  <a:gd name="connsiteY80" fmla="*/ 23929 h 156190"/>
                  <a:gd name="connsiteX81" fmla="*/ 59914 w 158204"/>
                  <a:gd name="connsiteY81" fmla="*/ 29231 h 156190"/>
                  <a:gd name="connsiteX82" fmla="*/ 51061 w 158204"/>
                  <a:gd name="connsiteY82" fmla="*/ 32602 h 156190"/>
                  <a:gd name="connsiteX83" fmla="*/ 43478 w 158204"/>
                  <a:gd name="connsiteY83" fmla="*/ 29098 h 156190"/>
                  <a:gd name="connsiteX84" fmla="*/ 38763 w 158204"/>
                  <a:gd name="connsiteY84" fmla="*/ 28032 h 156190"/>
                  <a:gd name="connsiteX85" fmla="*/ 35391 w 158204"/>
                  <a:gd name="connsiteY85" fmla="*/ 31289 h 156190"/>
                  <a:gd name="connsiteX86" fmla="*/ 37736 w 158204"/>
                  <a:gd name="connsiteY86" fmla="*/ 41148 h 156190"/>
                  <a:gd name="connsiteX87" fmla="*/ 33803 w 158204"/>
                  <a:gd name="connsiteY87" fmla="*/ 45534 h 156190"/>
                  <a:gd name="connsiteX88" fmla="*/ 22151 w 158204"/>
                  <a:gd name="connsiteY88" fmla="*/ 43878 h 156190"/>
                  <a:gd name="connsiteX89" fmla="*/ 15592 w 158204"/>
                  <a:gd name="connsiteY89" fmla="*/ 43099 h 156190"/>
                  <a:gd name="connsiteX90" fmla="*/ 2515 w 158204"/>
                  <a:gd name="connsiteY90" fmla="*/ 46916 h 156190"/>
                  <a:gd name="connsiteX91" fmla="*/ 28 w 158204"/>
                  <a:gd name="connsiteY91" fmla="*/ 50955 h 156190"/>
                  <a:gd name="connsiteX92" fmla="*/ 9460 w 158204"/>
                  <a:gd name="connsiteY92" fmla="*/ 62680 h 156190"/>
                  <a:gd name="connsiteX93" fmla="*/ 19006 w 158204"/>
                  <a:gd name="connsiteY93" fmla="*/ 66210 h 156190"/>
                  <a:gd name="connsiteX94" fmla="*/ 29974 w 158204"/>
                  <a:gd name="connsiteY94" fmla="*/ 75975 h 156190"/>
                  <a:gd name="connsiteX95" fmla="*/ 39238 w 158204"/>
                  <a:gd name="connsiteY95" fmla="*/ 87717 h 156190"/>
                  <a:gd name="connsiteX96" fmla="*/ 43538 w 158204"/>
                  <a:gd name="connsiteY96" fmla="*/ 96318 h 156190"/>
                  <a:gd name="connsiteX97" fmla="*/ 41891 w 158204"/>
                  <a:gd name="connsiteY97" fmla="*/ 123417 h 156190"/>
                  <a:gd name="connsiteX98" fmla="*/ 39370 w 158204"/>
                  <a:gd name="connsiteY98" fmla="*/ 133311 h 156190"/>
                  <a:gd name="connsiteX99" fmla="*/ 36170 w 158204"/>
                  <a:gd name="connsiteY99" fmla="*/ 137106 h 156190"/>
                  <a:gd name="connsiteX100" fmla="*/ 39007 w 158204"/>
                  <a:gd name="connsiteY100" fmla="*/ 139028 h 156190"/>
                  <a:gd name="connsiteX101" fmla="*/ 40706 w 158204"/>
                  <a:gd name="connsiteY101" fmla="*/ 140345 h 156190"/>
                  <a:gd name="connsiteX102" fmla="*/ 41450 w 158204"/>
                  <a:gd name="connsiteY102" fmla="*/ 142596 h 156190"/>
                  <a:gd name="connsiteX103" fmla="*/ 41262 w 158204"/>
                  <a:gd name="connsiteY103" fmla="*/ 145202 h 156190"/>
                  <a:gd name="connsiteX104" fmla="*/ 46696 w 158204"/>
                  <a:gd name="connsiteY104" fmla="*/ 145202 h 156190"/>
                  <a:gd name="connsiteX105" fmla="*/ 51373 w 158204"/>
                  <a:gd name="connsiteY105" fmla="*/ 147089 h 156190"/>
                  <a:gd name="connsiteX106" fmla="*/ 53615 w 158204"/>
                  <a:gd name="connsiteY106" fmla="*/ 150085 h 156190"/>
                  <a:gd name="connsiteX107" fmla="*/ 56607 w 158204"/>
                  <a:gd name="connsiteY107" fmla="*/ 148771 h 156190"/>
                  <a:gd name="connsiteX108" fmla="*/ 59615 w 158204"/>
                  <a:gd name="connsiteY108" fmla="*/ 151766 h 156190"/>
                  <a:gd name="connsiteX109" fmla="*/ 63166 w 158204"/>
                  <a:gd name="connsiteY109" fmla="*/ 151574 h 156190"/>
                  <a:gd name="connsiteX110" fmla="*/ 65032 w 158204"/>
                  <a:gd name="connsiteY110" fmla="*/ 152340 h 156190"/>
                  <a:gd name="connsiteX111" fmla="*/ 67668 w 158204"/>
                  <a:gd name="connsiteY111" fmla="*/ 150085 h 156190"/>
                  <a:gd name="connsiteX112" fmla="*/ 74399 w 158204"/>
                  <a:gd name="connsiteY112" fmla="*/ 149708 h 156190"/>
                  <a:gd name="connsiteX113" fmla="*/ 76842 w 158204"/>
                  <a:gd name="connsiteY113" fmla="*/ 151386 h 156190"/>
                  <a:gd name="connsiteX114" fmla="*/ 80775 w 158204"/>
                  <a:gd name="connsiteY114" fmla="*/ 150637 h 156190"/>
                  <a:gd name="connsiteX115" fmla="*/ 84712 w 158204"/>
                  <a:gd name="connsiteY115" fmla="*/ 153080 h 156190"/>
                  <a:gd name="connsiteX116" fmla="*/ 91070 w 158204"/>
                  <a:gd name="connsiteY116" fmla="*/ 152507 h 156190"/>
                  <a:gd name="connsiteX117" fmla="*/ 98135 w 158204"/>
                  <a:gd name="connsiteY117" fmla="*/ 156191 h 156190"/>
                  <a:gd name="connsiteX118" fmla="*/ 98837 w 158204"/>
                  <a:gd name="connsiteY118" fmla="*/ 150277 h 156190"/>
                  <a:gd name="connsiteX119" fmla="*/ 99911 w 158204"/>
                  <a:gd name="connsiteY119" fmla="*/ 145296 h 156190"/>
                  <a:gd name="connsiteX120" fmla="*/ 110305 w 158204"/>
                  <a:gd name="connsiteY120" fmla="*/ 138283 h 156190"/>
                  <a:gd name="connsiteX121" fmla="*/ 133014 w 158204"/>
                  <a:gd name="connsiteY121" fmla="*/ 144595 h 156190"/>
                  <a:gd name="connsiteX122" fmla="*/ 142278 w 158204"/>
                  <a:gd name="connsiteY122" fmla="*/ 143007 h 156190"/>
                  <a:gd name="connsiteX123" fmla="*/ 153900 w 158204"/>
                  <a:gd name="connsiteY123" fmla="*/ 133263 h 156190"/>
                  <a:gd name="connsiteX124" fmla="*/ 152441 w 158204"/>
                  <a:gd name="connsiteY124" fmla="*/ 128039 h 156190"/>
                  <a:gd name="connsiteX125" fmla="*/ 154272 w 158204"/>
                  <a:gd name="connsiteY125" fmla="*/ 123978 h 156190"/>
                  <a:gd name="connsiteX126" fmla="*/ 149929 w 158204"/>
                  <a:gd name="connsiteY126" fmla="*/ 123691 h 156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158204" h="156190">
                    <a:moveTo>
                      <a:pt x="149929" y="123691"/>
                    </a:moveTo>
                    <a:lnTo>
                      <a:pt x="145573" y="120893"/>
                    </a:lnTo>
                    <a:lnTo>
                      <a:pt x="144439" y="113434"/>
                    </a:lnTo>
                    <a:lnTo>
                      <a:pt x="141354" y="109793"/>
                    </a:lnTo>
                    <a:lnTo>
                      <a:pt x="143472" y="107675"/>
                    </a:lnTo>
                    <a:lnTo>
                      <a:pt x="146557" y="107123"/>
                    </a:lnTo>
                    <a:lnTo>
                      <a:pt x="147687" y="102073"/>
                    </a:lnTo>
                    <a:lnTo>
                      <a:pt x="145016" y="100109"/>
                    </a:lnTo>
                    <a:lnTo>
                      <a:pt x="144589" y="97020"/>
                    </a:lnTo>
                    <a:lnTo>
                      <a:pt x="145569" y="95188"/>
                    </a:lnTo>
                    <a:lnTo>
                      <a:pt x="145432" y="92942"/>
                    </a:lnTo>
                    <a:lnTo>
                      <a:pt x="144024" y="91397"/>
                    </a:lnTo>
                    <a:lnTo>
                      <a:pt x="142201" y="87045"/>
                    </a:lnTo>
                    <a:lnTo>
                      <a:pt x="141354" y="85218"/>
                    </a:lnTo>
                    <a:lnTo>
                      <a:pt x="137708" y="85090"/>
                    </a:lnTo>
                    <a:lnTo>
                      <a:pt x="135457" y="87049"/>
                    </a:lnTo>
                    <a:lnTo>
                      <a:pt x="136446" y="90272"/>
                    </a:lnTo>
                    <a:lnTo>
                      <a:pt x="133074" y="91812"/>
                    </a:lnTo>
                    <a:lnTo>
                      <a:pt x="129830" y="90978"/>
                    </a:lnTo>
                    <a:lnTo>
                      <a:pt x="129830" y="89437"/>
                    </a:lnTo>
                    <a:lnTo>
                      <a:pt x="131525" y="88594"/>
                    </a:lnTo>
                    <a:lnTo>
                      <a:pt x="133074" y="88594"/>
                    </a:lnTo>
                    <a:lnTo>
                      <a:pt x="133497" y="82133"/>
                    </a:lnTo>
                    <a:lnTo>
                      <a:pt x="137430" y="75530"/>
                    </a:lnTo>
                    <a:lnTo>
                      <a:pt x="139389" y="75115"/>
                    </a:lnTo>
                    <a:lnTo>
                      <a:pt x="142347" y="71452"/>
                    </a:lnTo>
                    <a:lnTo>
                      <a:pt x="144863" y="70194"/>
                    </a:lnTo>
                    <a:lnTo>
                      <a:pt x="144169" y="67806"/>
                    </a:lnTo>
                    <a:lnTo>
                      <a:pt x="141499" y="66262"/>
                    </a:lnTo>
                    <a:lnTo>
                      <a:pt x="143185" y="64019"/>
                    </a:lnTo>
                    <a:lnTo>
                      <a:pt x="146283" y="63596"/>
                    </a:lnTo>
                    <a:lnTo>
                      <a:pt x="147113" y="65406"/>
                    </a:lnTo>
                    <a:lnTo>
                      <a:pt x="149925" y="65556"/>
                    </a:lnTo>
                    <a:lnTo>
                      <a:pt x="154264" y="64392"/>
                    </a:lnTo>
                    <a:lnTo>
                      <a:pt x="152877" y="61627"/>
                    </a:lnTo>
                    <a:lnTo>
                      <a:pt x="150490" y="60215"/>
                    </a:lnTo>
                    <a:lnTo>
                      <a:pt x="150490" y="57541"/>
                    </a:lnTo>
                    <a:lnTo>
                      <a:pt x="150344" y="56839"/>
                    </a:lnTo>
                    <a:lnTo>
                      <a:pt x="151611" y="50951"/>
                    </a:lnTo>
                    <a:lnTo>
                      <a:pt x="153707" y="49539"/>
                    </a:lnTo>
                    <a:lnTo>
                      <a:pt x="153579" y="47156"/>
                    </a:lnTo>
                    <a:lnTo>
                      <a:pt x="154991" y="43497"/>
                    </a:lnTo>
                    <a:lnTo>
                      <a:pt x="158205" y="39723"/>
                    </a:lnTo>
                    <a:lnTo>
                      <a:pt x="155547" y="37887"/>
                    </a:lnTo>
                    <a:lnTo>
                      <a:pt x="152877" y="37737"/>
                    </a:lnTo>
                    <a:lnTo>
                      <a:pt x="149368" y="36193"/>
                    </a:lnTo>
                    <a:lnTo>
                      <a:pt x="146985" y="37048"/>
                    </a:lnTo>
                    <a:lnTo>
                      <a:pt x="145436" y="36342"/>
                    </a:lnTo>
                    <a:lnTo>
                      <a:pt x="142625" y="36475"/>
                    </a:lnTo>
                    <a:lnTo>
                      <a:pt x="140519" y="37322"/>
                    </a:lnTo>
                    <a:lnTo>
                      <a:pt x="138132" y="35225"/>
                    </a:lnTo>
                    <a:lnTo>
                      <a:pt x="137849" y="33385"/>
                    </a:lnTo>
                    <a:lnTo>
                      <a:pt x="135295" y="31443"/>
                    </a:lnTo>
                    <a:lnTo>
                      <a:pt x="135325" y="31421"/>
                    </a:lnTo>
                    <a:lnTo>
                      <a:pt x="133352" y="32132"/>
                    </a:lnTo>
                    <a:lnTo>
                      <a:pt x="129706" y="31139"/>
                    </a:lnTo>
                    <a:lnTo>
                      <a:pt x="127875" y="28619"/>
                    </a:lnTo>
                    <a:lnTo>
                      <a:pt x="126334" y="28619"/>
                    </a:lnTo>
                    <a:lnTo>
                      <a:pt x="124648" y="29171"/>
                    </a:lnTo>
                    <a:lnTo>
                      <a:pt x="122260" y="27502"/>
                    </a:lnTo>
                    <a:lnTo>
                      <a:pt x="119586" y="27211"/>
                    </a:lnTo>
                    <a:lnTo>
                      <a:pt x="115936" y="23287"/>
                    </a:lnTo>
                    <a:lnTo>
                      <a:pt x="114391" y="23133"/>
                    </a:lnTo>
                    <a:lnTo>
                      <a:pt x="112992" y="21588"/>
                    </a:lnTo>
                    <a:lnTo>
                      <a:pt x="111725" y="21588"/>
                    </a:lnTo>
                    <a:lnTo>
                      <a:pt x="110318" y="22157"/>
                    </a:lnTo>
                    <a:lnTo>
                      <a:pt x="106385" y="21032"/>
                    </a:lnTo>
                    <a:lnTo>
                      <a:pt x="106667" y="17365"/>
                    </a:lnTo>
                    <a:lnTo>
                      <a:pt x="103291" y="14981"/>
                    </a:lnTo>
                    <a:lnTo>
                      <a:pt x="101331" y="15272"/>
                    </a:lnTo>
                    <a:lnTo>
                      <a:pt x="97403" y="11896"/>
                    </a:lnTo>
                    <a:lnTo>
                      <a:pt x="96556" y="9222"/>
                    </a:lnTo>
                    <a:lnTo>
                      <a:pt x="93184" y="7968"/>
                    </a:lnTo>
                    <a:lnTo>
                      <a:pt x="92765" y="3047"/>
                    </a:lnTo>
                    <a:lnTo>
                      <a:pt x="90279" y="907"/>
                    </a:lnTo>
                    <a:cubicBezTo>
                      <a:pt x="90762" y="608"/>
                      <a:pt x="91301" y="355"/>
                      <a:pt x="91755" y="0"/>
                    </a:cubicBezTo>
                    <a:cubicBezTo>
                      <a:pt x="89149" y="2076"/>
                      <a:pt x="85824" y="3278"/>
                      <a:pt x="83043" y="5165"/>
                    </a:cubicBezTo>
                    <a:cubicBezTo>
                      <a:pt x="81703" y="6089"/>
                      <a:pt x="80510" y="7536"/>
                      <a:pt x="79872" y="9016"/>
                    </a:cubicBezTo>
                    <a:cubicBezTo>
                      <a:pt x="78982" y="11074"/>
                      <a:pt x="78742" y="13419"/>
                      <a:pt x="78075" y="15593"/>
                    </a:cubicBezTo>
                    <a:cubicBezTo>
                      <a:pt x="77018" y="19106"/>
                      <a:pt x="74617" y="21374"/>
                      <a:pt x="71151" y="22525"/>
                    </a:cubicBezTo>
                    <a:cubicBezTo>
                      <a:pt x="69529" y="23034"/>
                      <a:pt x="67843" y="23381"/>
                      <a:pt x="66239" y="23929"/>
                    </a:cubicBezTo>
                    <a:cubicBezTo>
                      <a:pt x="63487" y="24883"/>
                      <a:pt x="61305" y="26466"/>
                      <a:pt x="59914" y="29231"/>
                    </a:cubicBezTo>
                    <a:cubicBezTo>
                      <a:pt x="58057" y="32876"/>
                      <a:pt x="54621" y="33005"/>
                      <a:pt x="51061" y="32602"/>
                    </a:cubicBezTo>
                    <a:cubicBezTo>
                      <a:pt x="48130" y="32260"/>
                      <a:pt x="45802" y="30870"/>
                      <a:pt x="43478" y="29098"/>
                    </a:cubicBezTo>
                    <a:cubicBezTo>
                      <a:pt x="42310" y="28203"/>
                      <a:pt x="40367" y="28126"/>
                      <a:pt x="38763" y="28032"/>
                    </a:cubicBezTo>
                    <a:cubicBezTo>
                      <a:pt x="37167" y="27912"/>
                      <a:pt x="35091" y="30048"/>
                      <a:pt x="35391" y="31289"/>
                    </a:cubicBezTo>
                    <a:cubicBezTo>
                      <a:pt x="36152" y="34571"/>
                      <a:pt x="37077" y="37831"/>
                      <a:pt x="37736" y="41148"/>
                    </a:cubicBezTo>
                    <a:cubicBezTo>
                      <a:pt x="38215" y="43514"/>
                      <a:pt x="36396" y="45363"/>
                      <a:pt x="33803" y="45534"/>
                    </a:cubicBezTo>
                    <a:cubicBezTo>
                      <a:pt x="29802" y="45803"/>
                      <a:pt x="25968" y="45714"/>
                      <a:pt x="22151" y="43878"/>
                    </a:cubicBezTo>
                    <a:cubicBezTo>
                      <a:pt x="20247" y="42979"/>
                      <a:pt x="17675" y="42658"/>
                      <a:pt x="15592" y="43099"/>
                    </a:cubicBezTo>
                    <a:cubicBezTo>
                      <a:pt x="11163" y="44015"/>
                      <a:pt x="6862" y="45555"/>
                      <a:pt x="2515" y="46916"/>
                    </a:cubicBezTo>
                    <a:cubicBezTo>
                      <a:pt x="1103" y="47331"/>
                      <a:pt x="-211" y="49501"/>
                      <a:pt x="28" y="50955"/>
                    </a:cubicBezTo>
                    <a:cubicBezTo>
                      <a:pt x="974" y="56600"/>
                      <a:pt x="1424" y="62295"/>
                      <a:pt x="9460" y="62680"/>
                    </a:cubicBezTo>
                    <a:cubicBezTo>
                      <a:pt x="12699" y="62834"/>
                      <a:pt x="15724" y="65449"/>
                      <a:pt x="19006" y="66210"/>
                    </a:cubicBezTo>
                    <a:cubicBezTo>
                      <a:pt x="24582" y="67503"/>
                      <a:pt x="28309" y="70939"/>
                      <a:pt x="29974" y="75975"/>
                    </a:cubicBezTo>
                    <a:cubicBezTo>
                      <a:pt x="31707" y="81174"/>
                      <a:pt x="34685" y="85068"/>
                      <a:pt x="39238" y="87717"/>
                    </a:cubicBezTo>
                    <a:cubicBezTo>
                      <a:pt x="42691" y="89741"/>
                      <a:pt x="43705" y="92753"/>
                      <a:pt x="43538" y="96318"/>
                    </a:cubicBezTo>
                    <a:cubicBezTo>
                      <a:pt x="43110" y="105360"/>
                      <a:pt x="42691" y="114410"/>
                      <a:pt x="41891" y="123417"/>
                    </a:cubicBezTo>
                    <a:cubicBezTo>
                      <a:pt x="41604" y="126772"/>
                      <a:pt x="40380" y="130054"/>
                      <a:pt x="39370" y="133311"/>
                    </a:cubicBezTo>
                    <a:cubicBezTo>
                      <a:pt x="38934" y="134723"/>
                      <a:pt x="37671" y="136139"/>
                      <a:pt x="36170" y="137106"/>
                    </a:cubicBezTo>
                    <a:lnTo>
                      <a:pt x="39007" y="139028"/>
                    </a:lnTo>
                    <a:lnTo>
                      <a:pt x="40706" y="140345"/>
                    </a:lnTo>
                    <a:lnTo>
                      <a:pt x="41450" y="142596"/>
                    </a:lnTo>
                    <a:lnTo>
                      <a:pt x="41262" y="145202"/>
                    </a:lnTo>
                    <a:lnTo>
                      <a:pt x="46696" y="145202"/>
                    </a:lnTo>
                    <a:lnTo>
                      <a:pt x="51373" y="147089"/>
                    </a:lnTo>
                    <a:lnTo>
                      <a:pt x="53615" y="150085"/>
                    </a:lnTo>
                    <a:lnTo>
                      <a:pt x="56607" y="148771"/>
                    </a:lnTo>
                    <a:lnTo>
                      <a:pt x="59615" y="151766"/>
                    </a:lnTo>
                    <a:lnTo>
                      <a:pt x="63166" y="151574"/>
                    </a:lnTo>
                    <a:lnTo>
                      <a:pt x="65032" y="152340"/>
                    </a:lnTo>
                    <a:lnTo>
                      <a:pt x="67668" y="150085"/>
                    </a:lnTo>
                    <a:lnTo>
                      <a:pt x="74399" y="149708"/>
                    </a:lnTo>
                    <a:lnTo>
                      <a:pt x="76842" y="151386"/>
                    </a:lnTo>
                    <a:lnTo>
                      <a:pt x="80775" y="150637"/>
                    </a:lnTo>
                    <a:lnTo>
                      <a:pt x="84712" y="153080"/>
                    </a:lnTo>
                    <a:lnTo>
                      <a:pt x="91070" y="152507"/>
                    </a:lnTo>
                    <a:lnTo>
                      <a:pt x="98135" y="156191"/>
                    </a:lnTo>
                    <a:cubicBezTo>
                      <a:pt x="98336" y="154210"/>
                      <a:pt x="98589" y="152246"/>
                      <a:pt x="98837" y="150277"/>
                    </a:cubicBezTo>
                    <a:cubicBezTo>
                      <a:pt x="99046" y="148604"/>
                      <a:pt x="99449" y="146922"/>
                      <a:pt x="99911" y="145296"/>
                    </a:cubicBezTo>
                    <a:cubicBezTo>
                      <a:pt x="101118" y="141184"/>
                      <a:pt x="106351" y="137457"/>
                      <a:pt x="110305" y="138283"/>
                    </a:cubicBezTo>
                    <a:cubicBezTo>
                      <a:pt x="117981" y="139879"/>
                      <a:pt x="126137" y="139575"/>
                      <a:pt x="133014" y="144595"/>
                    </a:cubicBezTo>
                    <a:cubicBezTo>
                      <a:pt x="135958" y="146747"/>
                      <a:pt x="139984" y="145887"/>
                      <a:pt x="142278" y="143007"/>
                    </a:cubicBezTo>
                    <a:cubicBezTo>
                      <a:pt x="145581" y="138873"/>
                      <a:pt x="149351" y="135591"/>
                      <a:pt x="153900" y="133263"/>
                    </a:cubicBezTo>
                    <a:cubicBezTo>
                      <a:pt x="153233" y="131150"/>
                      <a:pt x="152441" y="128039"/>
                      <a:pt x="152441" y="128039"/>
                    </a:cubicBezTo>
                    <a:lnTo>
                      <a:pt x="154272" y="123978"/>
                    </a:lnTo>
                    <a:lnTo>
                      <a:pt x="149929" y="123691"/>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sp>
          <p:nvSpPr>
            <p:cNvPr id="59" name="Freeform 58">
              <a:extLst>
                <a:ext uri="{FF2B5EF4-FFF2-40B4-BE49-F238E27FC236}">
                  <a16:creationId xmlns:a16="http://schemas.microsoft.com/office/drawing/2014/main" id="{AFF4DA3A-160C-3792-00EA-6BC71EF82558}"/>
                </a:ext>
              </a:extLst>
            </p:cNvPr>
            <p:cNvSpPr/>
            <p:nvPr/>
          </p:nvSpPr>
          <p:spPr>
            <a:xfrm>
              <a:off x="6228448" y="4372425"/>
              <a:ext cx="63587" cy="35353"/>
            </a:xfrm>
            <a:custGeom>
              <a:avLst/>
              <a:gdLst>
                <a:gd name="connsiteX0" fmla="*/ 61944 w 63587"/>
                <a:gd name="connsiteY0" fmla="*/ 12640 h 35353"/>
                <a:gd name="connsiteX1" fmla="*/ 60395 w 63587"/>
                <a:gd name="connsiteY1" fmla="*/ 12640 h 35353"/>
                <a:gd name="connsiteX2" fmla="*/ 58012 w 63587"/>
                <a:gd name="connsiteY2" fmla="*/ 14895 h 35353"/>
                <a:gd name="connsiteX3" fmla="*/ 54507 w 63587"/>
                <a:gd name="connsiteY3" fmla="*/ 12093 h 35353"/>
                <a:gd name="connsiteX4" fmla="*/ 50994 w 63587"/>
                <a:gd name="connsiteY4" fmla="*/ 12790 h 35353"/>
                <a:gd name="connsiteX5" fmla="*/ 50433 w 63587"/>
                <a:gd name="connsiteY5" fmla="*/ 9422 h 35353"/>
                <a:gd name="connsiteX6" fmla="*/ 48747 w 63587"/>
                <a:gd name="connsiteY6" fmla="*/ 8712 h 35353"/>
                <a:gd name="connsiteX7" fmla="*/ 48088 w 63587"/>
                <a:gd name="connsiteY7" fmla="*/ 4142 h 35353"/>
                <a:gd name="connsiteX8" fmla="*/ 43968 w 63587"/>
                <a:gd name="connsiteY8" fmla="*/ 2820 h 35353"/>
                <a:gd name="connsiteX9" fmla="*/ 42688 w 63587"/>
                <a:gd name="connsiteY9" fmla="*/ 1699 h 35353"/>
                <a:gd name="connsiteX10" fmla="*/ 40467 w 63587"/>
                <a:gd name="connsiteY10" fmla="*/ 1545 h 35353"/>
                <a:gd name="connsiteX11" fmla="*/ 39060 w 63587"/>
                <a:gd name="connsiteY11" fmla="*/ 2957 h 35353"/>
                <a:gd name="connsiteX12" fmla="*/ 37095 w 63587"/>
                <a:gd name="connsiteY12" fmla="*/ 2400 h 35353"/>
                <a:gd name="connsiteX13" fmla="*/ 36244 w 63587"/>
                <a:gd name="connsiteY13" fmla="*/ 0 h 35353"/>
                <a:gd name="connsiteX14" fmla="*/ 33428 w 63587"/>
                <a:gd name="connsiteY14" fmla="*/ 706 h 35353"/>
                <a:gd name="connsiteX15" fmla="*/ 33719 w 63587"/>
                <a:gd name="connsiteY15" fmla="*/ 2400 h 35353"/>
                <a:gd name="connsiteX16" fmla="*/ 32872 w 63587"/>
                <a:gd name="connsiteY16" fmla="*/ 4078 h 35353"/>
                <a:gd name="connsiteX17" fmla="*/ 29359 w 63587"/>
                <a:gd name="connsiteY17" fmla="*/ 2957 h 35353"/>
                <a:gd name="connsiteX18" fmla="*/ 26548 w 63587"/>
                <a:gd name="connsiteY18" fmla="*/ 4497 h 35353"/>
                <a:gd name="connsiteX19" fmla="*/ 24451 w 63587"/>
                <a:gd name="connsiteY19" fmla="*/ 3663 h 35353"/>
                <a:gd name="connsiteX20" fmla="*/ 24429 w 63587"/>
                <a:gd name="connsiteY20" fmla="*/ 3620 h 35353"/>
                <a:gd name="connsiteX21" fmla="*/ 20090 w 63587"/>
                <a:gd name="connsiteY21" fmla="*/ 4784 h 35353"/>
                <a:gd name="connsiteX22" fmla="*/ 17279 w 63587"/>
                <a:gd name="connsiteY22" fmla="*/ 4634 h 35353"/>
                <a:gd name="connsiteX23" fmla="*/ 16445 w 63587"/>
                <a:gd name="connsiteY23" fmla="*/ 2820 h 35353"/>
                <a:gd name="connsiteX24" fmla="*/ 13351 w 63587"/>
                <a:gd name="connsiteY24" fmla="*/ 3244 h 35353"/>
                <a:gd name="connsiteX25" fmla="*/ 11665 w 63587"/>
                <a:gd name="connsiteY25" fmla="*/ 5486 h 35353"/>
                <a:gd name="connsiteX26" fmla="*/ 14335 w 63587"/>
                <a:gd name="connsiteY26" fmla="*/ 7031 h 35353"/>
                <a:gd name="connsiteX27" fmla="*/ 15028 w 63587"/>
                <a:gd name="connsiteY27" fmla="*/ 9422 h 35353"/>
                <a:gd name="connsiteX28" fmla="*/ 12512 w 63587"/>
                <a:gd name="connsiteY28" fmla="*/ 10676 h 35353"/>
                <a:gd name="connsiteX29" fmla="*/ 9555 w 63587"/>
                <a:gd name="connsiteY29" fmla="*/ 14343 h 35353"/>
                <a:gd name="connsiteX30" fmla="*/ 7595 w 63587"/>
                <a:gd name="connsiteY30" fmla="*/ 14758 h 35353"/>
                <a:gd name="connsiteX31" fmla="*/ 3663 w 63587"/>
                <a:gd name="connsiteY31" fmla="*/ 21361 h 35353"/>
                <a:gd name="connsiteX32" fmla="*/ 3239 w 63587"/>
                <a:gd name="connsiteY32" fmla="*/ 27822 h 35353"/>
                <a:gd name="connsiteX33" fmla="*/ 1690 w 63587"/>
                <a:gd name="connsiteY33" fmla="*/ 27822 h 35353"/>
                <a:gd name="connsiteX34" fmla="*/ 0 w 63587"/>
                <a:gd name="connsiteY34" fmla="*/ 28661 h 35353"/>
                <a:gd name="connsiteX35" fmla="*/ 0 w 63587"/>
                <a:gd name="connsiteY35" fmla="*/ 30206 h 35353"/>
                <a:gd name="connsiteX36" fmla="*/ 3239 w 63587"/>
                <a:gd name="connsiteY36" fmla="*/ 31040 h 35353"/>
                <a:gd name="connsiteX37" fmla="*/ 6616 w 63587"/>
                <a:gd name="connsiteY37" fmla="*/ 29500 h 35353"/>
                <a:gd name="connsiteX38" fmla="*/ 5623 w 63587"/>
                <a:gd name="connsiteY38" fmla="*/ 26273 h 35353"/>
                <a:gd name="connsiteX39" fmla="*/ 7878 w 63587"/>
                <a:gd name="connsiteY39" fmla="*/ 24318 h 35353"/>
                <a:gd name="connsiteX40" fmla="*/ 11519 w 63587"/>
                <a:gd name="connsiteY40" fmla="*/ 24446 h 35353"/>
                <a:gd name="connsiteX41" fmla="*/ 12367 w 63587"/>
                <a:gd name="connsiteY41" fmla="*/ 26273 h 35353"/>
                <a:gd name="connsiteX42" fmla="*/ 14190 w 63587"/>
                <a:gd name="connsiteY42" fmla="*/ 30625 h 35353"/>
                <a:gd name="connsiteX43" fmla="*/ 15597 w 63587"/>
                <a:gd name="connsiteY43" fmla="*/ 32170 h 35353"/>
                <a:gd name="connsiteX44" fmla="*/ 15734 w 63587"/>
                <a:gd name="connsiteY44" fmla="*/ 34417 h 35353"/>
                <a:gd name="connsiteX45" fmla="*/ 19307 w 63587"/>
                <a:gd name="connsiteY45" fmla="*/ 35354 h 35353"/>
                <a:gd name="connsiteX46" fmla="*/ 24545 w 63587"/>
                <a:gd name="connsiteY46" fmla="*/ 31426 h 35353"/>
                <a:gd name="connsiteX47" fmla="*/ 28289 w 63587"/>
                <a:gd name="connsiteY47" fmla="*/ 33120 h 35353"/>
                <a:gd name="connsiteX48" fmla="*/ 33343 w 63587"/>
                <a:gd name="connsiteY48" fmla="*/ 24502 h 35353"/>
                <a:gd name="connsiteX49" fmla="*/ 36539 w 63587"/>
                <a:gd name="connsiteY49" fmla="*/ 26368 h 35353"/>
                <a:gd name="connsiteX50" fmla="*/ 36539 w 63587"/>
                <a:gd name="connsiteY50" fmla="*/ 29547 h 35353"/>
                <a:gd name="connsiteX51" fmla="*/ 40831 w 63587"/>
                <a:gd name="connsiteY51" fmla="*/ 31618 h 35353"/>
                <a:gd name="connsiteX52" fmla="*/ 42333 w 63587"/>
                <a:gd name="connsiteY52" fmla="*/ 34990 h 35353"/>
                <a:gd name="connsiteX53" fmla="*/ 45140 w 63587"/>
                <a:gd name="connsiteY53" fmla="*/ 29932 h 35353"/>
                <a:gd name="connsiteX54" fmla="*/ 45140 w 63587"/>
                <a:gd name="connsiteY54" fmla="*/ 25991 h 35353"/>
                <a:gd name="connsiteX55" fmla="*/ 51508 w 63587"/>
                <a:gd name="connsiteY55" fmla="*/ 27305 h 35353"/>
                <a:gd name="connsiteX56" fmla="*/ 53386 w 63587"/>
                <a:gd name="connsiteY56" fmla="*/ 27305 h 35353"/>
                <a:gd name="connsiteX57" fmla="*/ 55821 w 63587"/>
                <a:gd name="connsiteY57" fmla="*/ 29175 h 35353"/>
                <a:gd name="connsiteX58" fmla="*/ 56561 w 63587"/>
                <a:gd name="connsiteY58" fmla="*/ 24121 h 35353"/>
                <a:gd name="connsiteX59" fmla="*/ 61991 w 63587"/>
                <a:gd name="connsiteY59" fmla="*/ 22825 h 35353"/>
                <a:gd name="connsiteX60" fmla="*/ 60870 w 63587"/>
                <a:gd name="connsiteY60" fmla="*/ 18511 h 35353"/>
                <a:gd name="connsiteX61" fmla="*/ 63587 w 63587"/>
                <a:gd name="connsiteY61" fmla="*/ 15259 h 353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63587" h="35353">
                  <a:moveTo>
                    <a:pt x="61944" y="12640"/>
                  </a:moveTo>
                  <a:lnTo>
                    <a:pt x="60395" y="12640"/>
                  </a:lnTo>
                  <a:lnTo>
                    <a:pt x="58012" y="14895"/>
                  </a:lnTo>
                  <a:lnTo>
                    <a:pt x="54507" y="12093"/>
                  </a:lnTo>
                  <a:lnTo>
                    <a:pt x="50994" y="12790"/>
                  </a:lnTo>
                  <a:lnTo>
                    <a:pt x="50433" y="9422"/>
                  </a:lnTo>
                  <a:lnTo>
                    <a:pt x="48747" y="8712"/>
                  </a:lnTo>
                  <a:lnTo>
                    <a:pt x="48088" y="4142"/>
                  </a:lnTo>
                  <a:lnTo>
                    <a:pt x="43968" y="2820"/>
                  </a:lnTo>
                  <a:lnTo>
                    <a:pt x="42688" y="1699"/>
                  </a:lnTo>
                  <a:lnTo>
                    <a:pt x="40467" y="1545"/>
                  </a:lnTo>
                  <a:lnTo>
                    <a:pt x="39060" y="2957"/>
                  </a:lnTo>
                  <a:lnTo>
                    <a:pt x="37095" y="2400"/>
                  </a:lnTo>
                  <a:lnTo>
                    <a:pt x="36244" y="0"/>
                  </a:lnTo>
                  <a:lnTo>
                    <a:pt x="33428" y="706"/>
                  </a:lnTo>
                  <a:lnTo>
                    <a:pt x="33719" y="2400"/>
                  </a:lnTo>
                  <a:lnTo>
                    <a:pt x="32872" y="4078"/>
                  </a:lnTo>
                  <a:lnTo>
                    <a:pt x="29359" y="2957"/>
                  </a:lnTo>
                  <a:lnTo>
                    <a:pt x="26548" y="4497"/>
                  </a:lnTo>
                  <a:lnTo>
                    <a:pt x="24451" y="3663"/>
                  </a:lnTo>
                  <a:lnTo>
                    <a:pt x="24429" y="3620"/>
                  </a:lnTo>
                  <a:lnTo>
                    <a:pt x="20090" y="4784"/>
                  </a:lnTo>
                  <a:lnTo>
                    <a:pt x="17279" y="4634"/>
                  </a:lnTo>
                  <a:lnTo>
                    <a:pt x="16445" y="2820"/>
                  </a:lnTo>
                  <a:lnTo>
                    <a:pt x="13351" y="3244"/>
                  </a:lnTo>
                  <a:lnTo>
                    <a:pt x="11665" y="5486"/>
                  </a:lnTo>
                  <a:lnTo>
                    <a:pt x="14335" y="7031"/>
                  </a:lnTo>
                  <a:lnTo>
                    <a:pt x="15028" y="9422"/>
                  </a:lnTo>
                  <a:lnTo>
                    <a:pt x="12512" y="10676"/>
                  </a:lnTo>
                  <a:lnTo>
                    <a:pt x="9555" y="14343"/>
                  </a:lnTo>
                  <a:lnTo>
                    <a:pt x="7595" y="14758"/>
                  </a:lnTo>
                  <a:lnTo>
                    <a:pt x="3663" y="21361"/>
                  </a:lnTo>
                  <a:lnTo>
                    <a:pt x="3239" y="27822"/>
                  </a:lnTo>
                  <a:lnTo>
                    <a:pt x="1690" y="27822"/>
                  </a:lnTo>
                  <a:lnTo>
                    <a:pt x="0" y="28661"/>
                  </a:lnTo>
                  <a:lnTo>
                    <a:pt x="0" y="30206"/>
                  </a:lnTo>
                  <a:lnTo>
                    <a:pt x="3239" y="31040"/>
                  </a:lnTo>
                  <a:lnTo>
                    <a:pt x="6616" y="29500"/>
                  </a:lnTo>
                  <a:lnTo>
                    <a:pt x="5623" y="26273"/>
                  </a:lnTo>
                  <a:lnTo>
                    <a:pt x="7878" y="24318"/>
                  </a:lnTo>
                  <a:lnTo>
                    <a:pt x="11519" y="24446"/>
                  </a:lnTo>
                  <a:lnTo>
                    <a:pt x="12367" y="26273"/>
                  </a:lnTo>
                  <a:lnTo>
                    <a:pt x="14190" y="30625"/>
                  </a:lnTo>
                  <a:lnTo>
                    <a:pt x="15597" y="32170"/>
                  </a:lnTo>
                  <a:lnTo>
                    <a:pt x="15734" y="34417"/>
                  </a:lnTo>
                  <a:lnTo>
                    <a:pt x="19307" y="35354"/>
                  </a:lnTo>
                  <a:lnTo>
                    <a:pt x="24545" y="31426"/>
                  </a:lnTo>
                  <a:lnTo>
                    <a:pt x="28289" y="33120"/>
                  </a:lnTo>
                  <a:lnTo>
                    <a:pt x="33343" y="24502"/>
                  </a:lnTo>
                  <a:lnTo>
                    <a:pt x="36539" y="26368"/>
                  </a:lnTo>
                  <a:lnTo>
                    <a:pt x="36539" y="29547"/>
                  </a:lnTo>
                  <a:lnTo>
                    <a:pt x="40831" y="31618"/>
                  </a:lnTo>
                  <a:lnTo>
                    <a:pt x="42333" y="34990"/>
                  </a:lnTo>
                  <a:lnTo>
                    <a:pt x="45140" y="29932"/>
                  </a:lnTo>
                  <a:lnTo>
                    <a:pt x="45140" y="25991"/>
                  </a:lnTo>
                  <a:lnTo>
                    <a:pt x="51508" y="27305"/>
                  </a:lnTo>
                  <a:lnTo>
                    <a:pt x="53386" y="27305"/>
                  </a:lnTo>
                  <a:lnTo>
                    <a:pt x="55821" y="29175"/>
                  </a:lnTo>
                  <a:lnTo>
                    <a:pt x="56561" y="24121"/>
                  </a:lnTo>
                  <a:lnTo>
                    <a:pt x="61991" y="22825"/>
                  </a:lnTo>
                  <a:lnTo>
                    <a:pt x="60870" y="18511"/>
                  </a:lnTo>
                  <a:lnTo>
                    <a:pt x="63587" y="15259"/>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nvGrpSpPr>
            <p:cNvPr id="60" name="Graphic 2398">
              <a:extLst>
                <a:ext uri="{FF2B5EF4-FFF2-40B4-BE49-F238E27FC236}">
                  <a16:creationId xmlns:a16="http://schemas.microsoft.com/office/drawing/2014/main" id="{C5171E97-C95F-78B1-EE87-2653695D91BB}"/>
                </a:ext>
              </a:extLst>
            </p:cNvPr>
            <p:cNvGrpSpPr/>
            <p:nvPr/>
          </p:nvGrpSpPr>
          <p:grpSpPr>
            <a:xfrm>
              <a:off x="6239967" y="4384937"/>
              <a:ext cx="160835" cy="323822"/>
              <a:chOff x="6239967" y="4384937"/>
              <a:chExt cx="160835" cy="323822"/>
            </a:xfrm>
            <a:grpFill/>
          </p:grpSpPr>
          <p:sp>
            <p:nvSpPr>
              <p:cNvPr id="933" name="Freeform 932">
                <a:extLst>
                  <a:ext uri="{FF2B5EF4-FFF2-40B4-BE49-F238E27FC236}">
                    <a16:creationId xmlns:a16="http://schemas.microsoft.com/office/drawing/2014/main" id="{A5F2B5D4-1B02-6217-EA0A-16C489DFD1AF}"/>
                  </a:ext>
                </a:extLst>
              </p:cNvPr>
              <p:cNvSpPr/>
              <p:nvPr/>
            </p:nvSpPr>
            <p:spPr>
              <a:xfrm>
                <a:off x="6290109" y="4457759"/>
                <a:ext cx="2909" cy="1646"/>
              </a:xfrm>
              <a:custGeom>
                <a:avLst/>
                <a:gdLst>
                  <a:gd name="connsiteX0" fmla="*/ 1185 w 2909"/>
                  <a:gd name="connsiteY0" fmla="*/ 1617 h 1646"/>
                  <a:gd name="connsiteX1" fmla="*/ 2910 w 2909"/>
                  <a:gd name="connsiteY1" fmla="*/ 0 h 1646"/>
                  <a:gd name="connsiteX2" fmla="*/ 0 w 2909"/>
                  <a:gd name="connsiteY2" fmla="*/ 1254 h 1646"/>
                  <a:gd name="connsiteX3" fmla="*/ 1185 w 2909"/>
                  <a:gd name="connsiteY3" fmla="*/ 1617 h 1646"/>
                </a:gdLst>
                <a:ahLst/>
                <a:cxnLst>
                  <a:cxn ang="0">
                    <a:pos x="connsiteX0" y="connsiteY0"/>
                  </a:cxn>
                  <a:cxn ang="0">
                    <a:pos x="connsiteX1" y="connsiteY1"/>
                  </a:cxn>
                  <a:cxn ang="0">
                    <a:pos x="connsiteX2" y="connsiteY2"/>
                  </a:cxn>
                  <a:cxn ang="0">
                    <a:pos x="connsiteX3" y="connsiteY3"/>
                  </a:cxn>
                </a:cxnLst>
                <a:rect l="l" t="t" r="r" b="b"/>
                <a:pathLst>
                  <a:path w="2909" h="1646">
                    <a:moveTo>
                      <a:pt x="1185" y="1617"/>
                    </a:moveTo>
                    <a:cubicBezTo>
                      <a:pt x="1819" y="1143"/>
                      <a:pt x="2358" y="569"/>
                      <a:pt x="2910" y="0"/>
                    </a:cubicBezTo>
                    <a:cubicBezTo>
                      <a:pt x="1797" y="13"/>
                      <a:pt x="672" y="-21"/>
                      <a:pt x="0" y="1254"/>
                    </a:cubicBezTo>
                    <a:cubicBezTo>
                      <a:pt x="415" y="1395"/>
                      <a:pt x="997" y="1750"/>
                      <a:pt x="1185" y="1617"/>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934" name="Freeform 933">
                <a:extLst>
                  <a:ext uri="{FF2B5EF4-FFF2-40B4-BE49-F238E27FC236}">
                    <a16:creationId xmlns:a16="http://schemas.microsoft.com/office/drawing/2014/main" id="{2E34976C-C51E-8075-458C-728FB43A69FF}"/>
                  </a:ext>
                </a:extLst>
              </p:cNvPr>
              <p:cNvSpPr/>
              <p:nvPr/>
            </p:nvSpPr>
            <p:spPr>
              <a:xfrm>
                <a:off x="6246552" y="4447570"/>
                <a:ext cx="1994" cy="1377"/>
              </a:xfrm>
              <a:custGeom>
                <a:avLst/>
                <a:gdLst>
                  <a:gd name="connsiteX0" fmla="*/ 0 w 1994"/>
                  <a:gd name="connsiteY0" fmla="*/ 1335 h 1377"/>
                  <a:gd name="connsiteX1" fmla="*/ 34 w 1994"/>
                  <a:gd name="connsiteY1" fmla="*/ 1378 h 1377"/>
                  <a:gd name="connsiteX2" fmla="*/ 1994 w 1994"/>
                  <a:gd name="connsiteY2" fmla="*/ 0 h 1377"/>
                  <a:gd name="connsiteX3" fmla="*/ 0 w 1994"/>
                  <a:gd name="connsiteY3" fmla="*/ 1335 h 1377"/>
                </a:gdLst>
                <a:ahLst/>
                <a:cxnLst>
                  <a:cxn ang="0">
                    <a:pos x="connsiteX0" y="connsiteY0"/>
                  </a:cxn>
                  <a:cxn ang="0">
                    <a:pos x="connsiteX1" y="connsiteY1"/>
                  </a:cxn>
                  <a:cxn ang="0">
                    <a:pos x="connsiteX2" y="connsiteY2"/>
                  </a:cxn>
                  <a:cxn ang="0">
                    <a:pos x="connsiteX3" y="connsiteY3"/>
                  </a:cxn>
                </a:cxnLst>
                <a:rect l="l" t="t" r="r" b="b"/>
                <a:pathLst>
                  <a:path w="1994" h="1377">
                    <a:moveTo>
                      <a:pt x="0" y="1335"/>
                    </a:moveTo>
                    <a:lnTo>
                      <a:pt x="34" y="1378"/>
                    </a:lnTo>
                    <a:cubicBezTo>
                      <a:pt x="646" y="864"/>
                      <a:pt x="1348" y="483"/>
                      <a:pt x="1994" y="0"/>
                    </a:cubicBezTo>
                    <a:cubicBezTo>
                      <a:pt x="1348" y="479"/>
                      <a:pt x="625" y="826"/>
                      <a:pt x="0" y="1335"/>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935" name="Freeform 934">
                <a:extLst>
                  <a:ext uri="{FF2B5EF4-FFF2-40B4-BE49-F238E27FC236}">
                    <a16:creationId xmlns:a16="http://schemas.microsoft.com/office/drawing/2014/main" id="{27F15BE8-783C-5646-18FC-83635E70F40E}"/>
                  </a:ext>
                </a:extLst>
              </p:cNvPr>
              <p:cNvSpPr/>
              <p:nvPr/>
            </p:nvSpPr>
            <p:spPr>
              <a:xfrm>
                <a:off x="6293023" y="4457335"/>
                <a:ext cx="821" cy="423"/>
              </a:xfrm>
              <a:custGeom>
                <a:avLst/>
                <a:gdLst>
                  <a:gd name="connsiteX0" fmla="*/ 0 w 821"/>
                  <a:gd name="connsiteY0" fmla="*/ 424 h 423"/>
                  <a:gd name="connsiteX1" fmla="*/ 822 w 821"/>
                  <a:gd name="connsiteY1" fmla="*/ 385 h 423"/>
                  <a:gd name="connsiteX2" fmla="*/ 757 w 821"/>
                  <a:gd name="connsiteY2" fmla="*/ 253 h 423"/>
                  <a:gd name="connsiteX3" fmla="*/ 466 w 821"/>
                  <a:gd name="connsiteY3" fmla="*/ 0 h 423"/>
                  <a:gd name="connsiteX4" fmla="*/ 0 w 821"/>
                  <a:gd name="connsiteY4" fmla="*/ 424 h 4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1" h="423">
                    <a:moveTo>
                      <a:pt x="0" y="424"/>
                    </a:moveTo>
                    <a:cubicBezTo>
                      <a:pt x="278" y="424"/>
                      <a:pt x="552" y="424"/>
                      <a:pt x="822" y="385"/>
                    </a:cubicBezTo>
                    <a:cubicBezTo>
                      <a:pt x="800" y="347"/>
                      <a:pt x="775" y="304"/>
                      <a:pt x="757" y="253"/>
                    </a:cubicBezTo>
                    <a:cubicBezTo>
                      <a:pt x="659" y="176"/>
                      <a:pt x="556" y="73"/>
                      <a:pt x="466" y="0"/>
                    </a:cubicBezTo>
                    <a:cubicBezTo>
                      <a:pt x="321" y="137"/>
                      <a:pt x="154" y="270"/>
                      <a:pt x="0" y="424"/>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936" name="Freeform 935">
                <a:extLst>
                  <a:ext uri="{FF2B5EF4-FFF2-40B4-BE49-F238E27FC236}">
                    <a16:creationId xmlns:a16="http://schemas.microsoft.com/office/drawing/2014/main" id="{A016F586-0554-1971-1A97-268FA0589FC0}"/>
                  </a:ext>
                </a:extLst>
              </p:cNvPr>
              <p:cNvSpPr/>
              <p:nvPr/>
            </p:nvSpPr>
            <p:spPr>
              <a:xfrm>
                <a:off x="6239967" y="4384937"/>
                <a:ext cx="160835" cy="181240"/>
              </a:xfrm>
              <a:custGeom>
                <a:avLst/>
                <a:gdLst>
                  <a:gd name="connsiteX0" fmla="*/ 158754 w 160835"/>
                  <a:gd name="connsiteY0" fmla="*/ 114825 h 181240"/>
                  <a:gd name="connsiteX1" fmla="*/ 132352 w 160835"/>
                  <a:gd name="connsiteY1" fmla="*/ 99416 h 181240"/>
                  <a:gd name="connsiteX2" fmla="*/ 127923 w 160835"/>
                  <a:gd name="connsiteY2" fmla="*/ 93181 h 181240"/>
                  <a:gd name="connsiteX3" fmla="*/ 126100 w 160835"/>
                  <a:gd name="connsiteY3" fmla="*/ 90665 h 181240"/>
                  <a:gd name="connsiteX4" fmla="*/ 119476 w 160835"/>
                  <a:gd name="connsiteY4" fmla="*/ 89334 h 181240"/>
                  <a:gd name="connsiteX5" fmla="*/ 106301 w 160835"/>
                  <a:gd name="connsiteY5" fmla="*/ 82390 h 181240"/>
                  <a:gd name="connsiteX6" fmla="*/ 99480 w 160835"/>
                  <a:gd name="connsiteY6" fmla="*/ 72667 h 181240"/>
                  <a:gd name="connsiteX7" fmla="*/ 86609 w 160835"/>
                  <a:gd name="connsiteY7" fmla="*/ 56972 h 181240"/>
                  <a:gd name="connsiteX8" fmla="*/ 79698 w 160835"/>
                  <a:gd name="connsiteY8" fmla="*/ 52021 h 181240"/>
                  <a:gd name="connsiteX9" fmla="*/ 75706 w 160835"/>
                  <a:gd name="connsiteY9" fmla="*/ 42984 h 181240"/>
                  <a:gd name="connsiteX10" fmla="*/ 76193 w 160835"/>
                  <a:gd name="connsiteY10" fmla="*/ 34532 h 181240"/>
                  <a:gd name="connsiteX11" fmla="*/ 78958 w 160835"/>
                  <a:gd name="connsiteY11" fmla="*/ 30604 h 181240"/>
                  <a:gd name="connsiteX12" fmla="*/ 86805 w 160835"/>
                  <a:gd name="connsiteY12" fmla="*/ 27399 h 181240"/>
                  <a:gd name="connsiteX13" fmla="*/ 89501 w 160835"/>
                  <a:gd name="connsiteY13" fmla="*/ 28773 h 181240"/>
                  <a:gd name="connsiteX14" fmla="*/ 89518 w 160835"/>
                  <a:gd name="connsiteY14" fmla="*/ 28811 h 181240"/>
                  <a:gd name="connsiteX15" fmla="*/ 90528 w 160835"/>
                  <a:gd name="connsiteY15" fmla="*/ 24922 h 181240"/>
                  <a:gd name="connsiteX16" fmla="*/ 89796 w 160835"/>
                  <a:gd name="connsiteY16" fmla="*/ 20232 h 181240"/>
                  <a:gd name="connsiteX17" fmla="*/ 91859 w 160835"/>
                  <a:gd name="connsiteY17" fmla="*/ 17793 h 181240"/>
                  <a:gd name="connsiteX18" fmla="*/ 90747 w 160835"/>
                  <a:gd name="connsiteY18" fmla="*/ 15174 h 181240"/>
                  <a:gd name="connsiteX19" fmla="*/ 93738 w 160835"/>
                  <a:gd name="connsiteY19" fmla="*/ 10124 h 181240"/>
                  <a:gd name="connsiteX20" fmla="*/ 91859 w 160835"/>
                  <a:gd name="connsiteY20" fmla="*/ 8237 h 181240"/>
                  <a:gd name="connsiteX21" fmla="*/ 87725 w 160835"/>
                  <a:gd name="connsiteY21" fmla="*/ 9363 h 181240"/>
                  <a:gd name="connsiteX22" fmla="*/ 78188 w 160835"/>
                  <a:gd name="connsiteY22" fmla="*/ 7112 h 181240"/>
                  <a:gd name="connsiteX23" fmla="*/ 71820 w 160835"/>
                  <a:gd name="connsiteY23" fmla="*/ 3184 h 181240"/>
                  <a:gd name="connsiteX24" fmla="*/ 71820 w 160835"/>
                  <a:gd name="connsiteY24" fmla="*/ 377 h 181240"/>
                  <a:gd name="connsiteX25" fmla="*/ 67135 w 160835"/>
                  <a:gd name="connsiteY25" fmla="*/ 929 h 181240"/>
                  <a:gd name="connsiteX26" fmla="*/ 64148 w 160835"/>
                  <a:gd name="connsiteY26" fmla="*/ 0 h 181240"/>
                  <a:gd name="connsiteX27" fmla="*/ 56655 w 160835"/>
                  <a:gd name="connsiteY27" fmla="*/ 4121 h 181240"/>
                  <a:gd name="connsiteX28" fmla="*/ 52158 w 160835"/>
                  <a:gd name="connsiteY28" fmla="*/ 2627 h 181240"/>
                  <a:gd name="connsiteX29" fmla="*/ 49351 w 160835"/>
                  <a:gd name="connsiteY29" fmla="*/ 6004 h 181240"/>
                  <a:gd name="connsiteX30" fmla="*/ 50472 w 160835"/>
                  <a:gd name="connsiteY30" fmla="*/ 10317 h 181240"/>
                  <a:gd name="connsiteX31" fmla="*/ 45042 w 160835"/>
                  <a:gd name="connsiteY31" fmla="*/ 11614 h 181240"/>
                  <a:gd name="connsiteX32" fmla="*/ 44301 w 160835"/>
                  <a:gd name="connsiteY32" fmla="*/ 16663 h 181240"/>
                  <a:gd name="connsiteX33" fmla="*/ 41871 w 160835"/>
                  <a:gd name="connsiteY33" fmla="*/ 14793 h 181240"/>
                  <a:gd name="connsiteX34" fmla="*/ 39988 w 160835"/>
                  <a:gd name="connsiteY34" fmla="*/ 14793 h 181240"/>
                  <a:gd name="connsiteX35" fmla="*/ 33621 w 160835"/>
                  <a:gd name="connsiteY35" fmla="*/ 13483 h 181240"/>
                  <a:gd name="connsiteX36" fmla="*/ 33621 w 160835"/>
                  <a:gd name="connsiteY36" fmla="*/ 17425 h 181240"/>
                  <a:gd name="connsiteX37" fmla="*/ 30818 w 160835"/>
                  <a:gd name="connsiteY37" fmla="*/ 22482 h 181240"/>
                  <a:gd name="connsiteX38" fmla="*/ 29312 w 160835"/>
                  <a:gd name="connsiteY38" fmla="*/ 19110 h 181240"/>
                  <a:gd name="connsiteX39" fmla="*/ 25020 w 160835"/>
                  <a:gd name="connsiteY39" fmla="*/ 17044 h 181240"/>
                  <a:gd name="connsiteX40" fmla="*/ 25020 w 160835"/>
                  <a:gd name="connsiteY40" fmla="*/ 13864 h 181240"/>
                  <a:gd name="connsiteX41" fmla="*/ 21823 w 160835"/>
                  <a:gd name="connsiteY41" fmla="*/ 11994 h 181240"/>
                  <a:gd name="connsiteX42" fmla="*/ 16770 w 160835"/>
                  <a:gd name="connsiteY42" fmla="*/ 20617 h 181240"/>
                  <a:gd name="connsiteX43" fmla="*/ 13026 w 160835"/>
                  <a:gd name="connsiteY43" fmla="*/ 18918 h 181240"/>
                  <a:gd name="connsiteX44" fmla="*/ 7784 w 160835"/>
                  <a:gd name="connsiteY44" fmla="*/ 22846 h 181240"/>
                  <a:gd name="connsiteX45" fmla="*/ 4215 w 160835"/>
                  <a:gd name="connsiteY45" fmla="*/ 21909 h 181240"/>
                  <a:gd name="connsiteX46" fmla="*/ 3235 w 160835"/>
                  <a:gd name="connsiteY46" fmla="*/ 23740 h 181240"/>
                  <a:gd name="connsiteX47" fmla="*/ 3663 w 160835"/>
                  <a:gd name="connsiteY47" fmla="*/ 26830 h 181240"/>
                  <a:gd name="connsiteX48" fmla="*/ 6333 w 160835"/>
                  <a:gd name="connsiteY48" fmla="*/ 28794 h 181240"/>
                  <a:gd name="connsiteX49" fmla="*/ 5203 w 160835"/>
                  <a:gd name="connsiteY49" fmla="*/ 33843 h 181240"/>
                  <a:gd name="connsiteX50" fmla="*/ 2118 w 160835"/>
                  <a:gd name="connsiteY50" fmla="*/ 34395 h 181240"/>
                  <a:gd name="connsiteX51" fmla="*/ 0 w 160835"/>
                  <a:gd name="connsiteY51" fmla="*/ 36513 h 181240"/>
                  <a:gd name="connsiteX52" fmla="*/ 3085 w 160835"/>
                  <a:gd name="connsiteY52" fmla="*/ 40155 h 181240"/>
                  <a:gd name="connsiteX53" fmla="*/ 4219 w 160835"/>
                  <a:gd name="connsiteY53" fmla="*/ 47613 h 181240"/>
                  <a:gd name="connsiteX54" fmla="*/ 8575 w 160835"/>
                  <a:gd name="connsiteY54" fmla="*/ 50412 h 181240"/>
                  <a:gd name="connsiteX55" fmla="*/ 12936 w 160835"/>
                  <a:gd name="connsiteY55" fmla="*/ 50699 h 181240"/>
                  <a:gd name="connsiteX56" fmla="*/ 11104 w 160835"/>
                  <a:gd name="connsiteY56" fmla="*/ 54759 h 181240"/>
                  <a:gd name="connsiteX57" fmla="*/ 12564 w 160835"/>
                  <a:gd name="connsiteY57" fmla="*/ 59984 h 181240"/>
                  <a:gd name="connsiteX58" fmla="*/ 11981 w 160835"/>
                  <a:gd name="connsiteY58" fmla="*/ 60386 h 181240"/>
                  <a:gd name="connsiteX59" fmla="*/ 17317 w 160835"/>
                  <a:gd name="connsiteY59" fmla="*/ 58003 h 181240"/>
                  <a:gd name="connsiteX60" fmla="*/ 22581 w 160835"/>
                  <a:gd name="connsiteY60" fmla="*/ 53810 h 181240"/>
                  <a:gd name="connsiteX61" fmla="*/ 36436 w 160835"/>
                  <a:gd name="connsiteY61" fmla="*/ 50870 h 181240"/>
                  <a:gd name="connsiteX62" fmla="*/ 47784 w 160835"/>
                  <a:gd name="connsiteY62" fmla="*/ 60558 h 181240"/>
                  <a:gd name="connsiteX63" fmla="*/ 53814 w 160835"/>
                  <a:gd name="connsiteY63" fmla="*/ 72650 h 181240"/>
                  <a:gd name="connsiteX64" fmla="*/ 74229 w 160835"/>
                  <a:gd name="connsiteY64" fmla="*/ 92651 h 181240"/>
                  <a:gd name="connsiteX65" fmla="*/ 91136 w 160835"/>
                  <a:gd name="connsiteY65" fmla="*/ 103575 h 181240"/>
                  <a:gd name="connsiteX66" fmla="*/ 111312 w 160835"/>
                  <a:gd name="connsiteY66" fmla="*/ 115591 h 181240"/>
                  <a:gd name="connsiteX67" fmla="*/ 121329 w 160835"/>
                  <a:gd name="connsiteY67" fmla="*/ 124474 h 181240"/>
                  <a:gd name="connsiteX68" fmla="*/ 124799 w 160835"/>
                  <a:gd name="connsiteY68" fmla="*/ 127945 h 181240"/>
                  <a:gd name="connsiteX69" fmla="*/ 129434 w 160835"/>
                  <a:gd name="connsiteY69" fmla="*/ 140795 h 181240"/>
                  <a:gd name="connsiteX70" fmla="*/ 129378 w 160835"/>
                  <a:gd name="connsiteY70" fmla="*/ 144055 h 181240"/>
                  <a:gd name="connsiteX71" fmla="*/ 119724 w 160835"/>
                  <a:gd name="connsiteY71" fmla="*/ 154466 h 181240"/>
                  <a:gd name="connsiteX72" fmla="*/ 89326 w 160835"/>
                  <a:gd name="connsiteY72" fmla="*/ 157269 h 181240"/>
                  <a:gd name="connsiteX73" fmla="*/ 84559 w 160835"/>
                  <a:gd name="connsiteY73" fmla="*/ 158660 h 181240"/>
                  <a:gd name="connsiteX74" fmla="*/ 82758 w 160835"/>
                  <a:gd name="connsiteY74" fmla="*/ 161296 h 181240"/>
                  <a:gd name="connsiteX75" fmla="*/ 83378 w 160835"/>
                  <a:gd name="connsiteY75" fmla="*/ 164398 h 181240"/>
                  <a:gd name="connsiteX76" fmla="*/ 93635 w 160835"/>
                  <a:gd name="connsiteY76" fmla="*/ 170372 h 181240"/>
                  <a:gd name="connsiteX77" fmla="*/ 114842 w 160835"/>
                  <a:gd name="connsiteY77" fmla="*/ 181087 h 181240"/>
                  <a:gd name="connsiteX78" fmla="*/ 119082 w 160835"/>
                  <a:gd name="connsiteY78" fmla="*/ 179046 h 181240"/>
                  <a:gd name="connsiteX79" fmla="*/ 120512 w 160835"/>
                  <a:gd name="connsiteY79" fmla="*/ 174219 h 181240"/>
                  <a:gd name="connsiteX80" fmla="*/ 119724 w 160835"/>
                  <a:gd name="connsiteY80" fmla="*/ 167471 h 181240"/>
                  <a:gd name="connsiteX81" fmla="*/ 126276 w 160835"/>
                  <a:gd name="connsiteY81" fmla="*/ 161390 h 181240"/>
                  <a:gd name="connsiteX82" fmla="*/ 134795 w 160835"/>
                  <a:gd name="connsiteY82" fmla="*/ 157115 h 181240"/>
                  <a:gd name="connsiteX83" fmla="*/ 142926 w 160835"/>
                  <a:gd name="connsiteY83" fmla="*/ 142220 h 181240"/>
                  <a:gd name="connsiteX84" fmla="*/ 142335 w 160835"/>
                  <a:gd name="connsiteY84" fmla="*/ 132532 h 181240"/>
                  <a:gd name="connsiteX85" fmla="*/ 139738 w 160835"/>
                  <a:gd name="connsiteY85" fmla="*/ 128206 h 181240"/>
                  <a:gd name="connsiteX86" fmla="*/ 140196 w 160835"/>
                  <a:gd name="connsiteY86" fmla="*/ 121607 h 181240"/>
                  <a:gd name="connsiteX87" fmla="*/ 148548 w 160835"/>
                  <a:gd name="connsiteY87" fmla="*/ 118496 h 181240"/>
                  <a:gd name="connsiteX88" fmla="*/ 156306 w 160835"/>
                  <a:gd name="connsiteY88" fmla="*/ 124795 h 181240"/>
                  <a:gd name="connsiteX89" fmla="*/ 159190 w 160835"/>
                  <a:gd name="connsiteY89" fmla="*/ 124029 h 181240"/>
                  <a:gd name="connsiteX90" fmla="*/ 158754 w 160835"/>
                  <a:gd name="connsiteY90" fmla="*/ 114825 h 181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Lst>
                <a:rect l="l" t="t" r="r" b="b"/>
                <a:pathLst>
                  <a:path w="160835" h="181240">
                    <a:moveTo>
                      <a:pt x="158754" y="114825"/>
                    </a:moveTo>
                    <a:cubicBezTo>
                      <a:pt x="149883" y="109793"/>
                      <a:pt x="142498" y="102163"/>
                      <a:pt x="132352" y="99416"/>
                    </a:cubicBezTo>
                    <a:cubicBezTo>
                      <a:pt x="128886" y="98483"/>
                      <a:pt x="128223" y="96198"/>
                      <a:pt x="127923" y="93181"/>
                    </a:cubicBezTo>
                    <a:cubicBezTo>
                      <a:pt x="127842" y="92266"/>
                      <a:pt x="126952" y="90930"/>
                      <a:pt x="126100" y="90665"/>
                    </a:cubicBezTo>
                    <a:cubicBezTo>
                      <a:pt x="123995" y="89938"/>
                      <a:pt x="121731" y="89407"/>
                      <a:pt x="119476" y="89334"/>
                    </a:cubicBezTo>
                    <a:cubicBezTo>
                      <a:pt x="113900" y="89138"/>
                      <a:pt x="109711" y="86390"/>
                      <a:pt x="106301" y="82390"/>
                    </a:cubicBezTo>
                    <a:cubicBezTo>
                      <a:pt x="103746" y="79377"/>
                      <a:pt x="100956" y="76253"/>
                      <a:pt x="99480" y="72667"/>
                    </a:cubicBezTo>
                    <a:cubicBezTo>
                      <a:pt x="96729" y="66031"/>
                      <a:pt x="91615" y="61589"/>
                      <a:pt x="86609" y="56972"/>
                    </a:cubicBezTo>
                    <a:cubicBezTo>
                      <a:pt x="84529" y="55063"/>
                      <a:pt x="81850" y="53840"/>
                      <a:pt x="79698" y="52021"/>
                    </a:cubicBezTo>
                    <a:cubicBezTo>
                      <a:pt x="76968" y="49710"/>
                      <a:pt x="75611" y="46578"/>
                      <a:pt x="75706" y="42984"/>
                    </a:cubicBezTo>
                    <a:cubicBezTo>
                      <a:pt x="75770" y="40155"/>
                      <a:pt x="76074" y="37361"/>
                      <a:pt x="76193" y="34532"/>
                    </a:cubicBezTo>
                    <a:cubicBezTo>
                      <a:pt x="76287" y="32620"/>
                      <a:pt x="77473" y="31344"/>
                      <a:pt x="78958" y="30604"/>
                    </a:cubicBezTo>
                    <a:cubicBezTo>
                      <a:pt x="81478" y="29329"/>
                      <a:pt x="84122" y="28221"/>
                      <a:pt x="86805" y="27399"/>
                    </a:cubicBezTo>
                    <a:cubicBezTo>
                      <a:pt x="87546" y="27172"/>
                      <a:pt x="89266" y="28050"/>
                      <a:pt x="89501" y="28773"/>
                    </a:cubicBezTo>
                    <a:cubicBezTo>
                      <a:pt x="89518" y="28773"/>
                      <a:pt x="89518" y="28794"/>
                      <a:pt x="89518" y="28811"/>
                    </a:cubicBezTo>
                    <a:lnTo>
                      <a:pt x="90528" y="24922"/>
                    </a:lnTo>
                    <a:lnTo>
                      <a:pt x="89796" y="20232"/>
                    </a:lnTo>
                    <a:lnTo>
                      <a:pt x="91859" y="17793"/>
                    </a:lnTo>
                    <a:lnTo>
                      <a:pt x="90747" y="15174"/>
                    </a:lnTo>
                    <a:lnTo>
                      <a:pt x="93738" y="10124"/>
                    </a:lnTo>
                    <a:lnTo>
                      <a:pt x="91859" y="8237"/>
                    </a:lnTo>
                    <a:lnTo>
                      <a:pt x="87725" y="9363"/>
                    </a:lnTo>
                    <a:lnTo>
                      <a:pt x="78188" y="7112"/>
                    </a:lnTo>
                    <a:lnTo>
                      <a:pt x="71820" y="3184"/>
                    </a:lnTo>
                    <a:lnTo>
                      <a:pt x="71820" y="377"/>
                    </a:lnTo>
                    <a:lnTo>
                      <a:pt x="67135" y="929"/>
                    </a:lnTo>
                    <a:lnTo>
                      <a:pt x="64148" y="0"/>
                    </a:lnTo>
                    <a:lnTo>
                      <a:pt x="56655" y="4121"/>
                    </a:lnTo>
                    <a:lnTo>
                      <a:pt x="52158" y="2627"/>
                    </a:lnTo>
                    <a:lnTo>
                      <a:pt x="49351" y="6004"/>
                    </a:lnTo>
                    <a:lnTo>
                      <a:pt x="50472" y="10317"/>
                    </a:lnTo>
                    <a:lnTo>
                      <a:pt x="45042" y="11614"/>
                    </a:lnTo>
                    <a:lnTo>
                      <a:pt x="44301" y="16663"/>
                    </a:lnTo>
                    <a:lnTo>
                      <a:pt x="41871" y="14793"/>
                    </a:lnTo>
                    <a:lnTo>
                      <a:pt x="39988" y="14793"/>
                    </a:lnTo>
                    <a:lnTo>
                      <a:pt x="33621" y="13483"/>
                    </a:lnTo>
                    <a:lnTo>
                      <a:pt x="33621" y="17425"/>
                    </a:lnTo>
                    <a:lnTo>
                      <a:pt x="30818" y="22482"/>
                    </a:lnTo>
                    <a:lnTo>
                      <a:pt x="29312" y="19110"/>
                    </a:lnTo>
                    <a:lnTo>
                      <a:pt x="25020" y="17044"/>
                    </a:lnTo>
                    <a:lnTo>
                      <a:pt x="25020" y="13864"/>
                    </a:lnTo>
                    <a:lnTo>
                      <a:pt x="21823" y="11994"/>
                    </a:lnTo>
                    <a:lnTo>
                      <a:pt x="16770" y="20617"/>
                    </a:lnTo>
                    <a:lnTo>
                      <a:pt x="13026" y="18918"/>
                    </a:lnTo>
                    <a:lnTo>
                      <a:pt x="7784" y="22846"/>
                    </a:lnTo>
                    <a:lnTo>
                      <a:pt x="4215" y="21909"/>
                    </a:lnTo>
                    <a:lnTo>
                      <a:pt x="3235" y="23740"/>
                    </a:lnTo>
                    <a:lnTo>
                      <a:pt x="3663" y="26830"/>
                    </a:lnTo>
                    <a:lnTo>
                      <a:pt x="6333" y="28794"/>
                    </a:lnTo>
                    <a:lnTo>
                      <a:pt x="5203" y="33843"/>
                    </a:lnTo>
                    <a:lnTo>
                      <a:pt x="2118" y="34395"/>
                    </a:lnTo>
                    <a:lnTo>
                      <a:pt x="0" y="36513"/>
                    </a:lnTo>
                    <a:lnTo>
                      <a:pt x="3085" y="40155"/>
                    </a:lnTo>
                    <a:lnTo>
                      <a:pt x="4219" y="47613"/>
                    </a:lnTo>
                    <a:lnTo>
                      <a:pt x="8575" y="50412"/>
                    </a:lnTo>
                    <a:lnTo>
                      <a:pt x="12936" y="50699"/>
                    </a:lnTo>
                    <a:lnTo>
                      <a:pt x="11104" y="54759"/>
                    </a:lnTo>
                    <a:cubicBezTo>
                      <a:pt x="11104" y="54759"/>
                      <a:pt x="11896" y="57871"/>
                      <a:pt x="12564" y="59984"/>
                    </a:cubicBezTo>
                    <a:cubicBezTo>
                      <a:pt x="12349" y="60100"/>
                      <a:pt x="12191" y="60275"/>
                      <a:pt x="11981" y="60386"/>
                    </a:cubicBezTo>
                    <a:cubicBezTo>
                      <a:pt x="13654" y="59449"/>
                      <a:pt x="15409" y="58632"/>
                      <a:pt x="17317" y="58003"/>
                    </a:cubicBezTo>
                    <a:cubicBezTo>
                      <a:pt x="19320" y="57353"/>
                      <a:pt x="21104" y="55487"/>
                      <a:pt x="22581" y="53810"/>
                    </a:cubicBezTo>
                    <a:cubicBezTo>
                      <a:pt x="26547" y="49329"/>
                      <a:pt x="31062" y="48816"/>
                      <a:pt x="36436" y="50870"/>
                    </a:cubicBezTo>
                    <a:cubicBezTo>
                      <a:pt x="41456" y="52795"/>
                      <a:pt x="45448" y="55607"/>
                      <a:pt x="47784" y="60558"/>
                    </a:cubicBezTo>
                    <a:cubicBezTo>
                      <a:pt x="49719" y="64640"/>
                      <a:pt x="51807" y="68619"/>
                      <a:pt x="53814" y="72650"/>
                    </a:cubicBezTo>
                    <a:cubicBezTo>
                      <a:pt x="60844" y="79073"/>
                      <a:pt x="68153" y="85231"/>
                      <a:pt x="74229" y="92651"/>
                    </a:cubicBezTo>
                    <a:cubicBezTo>
                      <a:pt x="78675" y="98081"/>
                      <a:pt x="84413" y="102013"/>
                      <a:pt x="91136" y="103575"/>
                    </a:cubicBezTo>
                    <a:cubicBezTo>
                      <a:pt x="99296" y="105501"/>
                      <a:pt x="104542" y="111680"/>
                      <a:pt x="111312" y="115591"/>
                    </a:cubicBezTo>
                    <a:cubicBezTo>
                      <a:pt x="113473" y="119917"/>
                      <a:pt x="117208" y="122339"/>
                      <a:pt x="121329" y="124474"/>
                    </a:cubicBezTo>
                    <a:cubicBezTo>
                      <a:pt x="122745" y="125219"/>
                      <a:pt x="124183" y="126550"/>
                      <a:pt x="124799" y="127945"/>
                    </a:cubicBezTo>
                    <a:cubicBezTo>
                      <a:pt x="126571" y="132138"/>
                      <a:pt x="128013" y="136473"/>
                      <a:pt x="129434" y="140795"/>
                    </a:cubicBezTo>
                    <a:cubicBezTo>
                      <a:pt x="129750" y="141787"/>
                      <a:pt x="129703" y="143071"/>
                      <a:pt x="129378" y="144055"/>
                    </a:cubicBezTo>
                    <a:cubicBezTo>
                      <a:pt x="127713" y="148899"/>
                      <a:pt x="126297" y="153285"/>
                      <a:pt x="119724" y="154466"/>
                    </a:cubicBezTo>
                    <a:cubicBezTo>
                      <a:pt x="109643" y="156298"/>
                      <a:pt x="99664" y="158335"/>
                      <a:pt x="89326" y="157269"/>
                    </a:cubicBezTo>
                    <a:cubicBezTo>
                      <a:pt x="87781" y="157119"/>
                      <a:pt x="86001" y="157898"/>
                      <a:pt x="84559" y="158660"/>
                    </a:cubicBezTo>
                    <a:cubicBezTo>
                      <a:pt x="83695" y="159101"/>
                      <a:pt x="82946" y="160303"/>
                      <a:pt x="82758" y="161296"/>
                    </a:cubicBezTo>
                    <a:cubicBezTo>
                      <a:pt x="82578" y="162284"/>
                      <a:pt x="82736" y="163983"/>
                      <a:pt x="83378" y="164398"/>
                    </a:cubicBezTo>
                    <a:cubicBezTo>
                      <a:pt x="86690" y="166559"/>
                      <a:pt x="90130" y="168540"/>
                      <a:pt x="93635" y="170372"/>
                    </a:cubicBezTo>
                    <a:cubicBezTo>
                      <a:pt x="100661" y="174009"/>
                      <a:pt x="107752" y="177539"/>
                      <a:pt x="114842" y="181087"/>
                    </a:cubicBezTo>
                    <a:cubicBezTo>
                      <a:pt x="116032" y="181673"/>
                      <a:pt x="118526" y="180496"/>
                      <a:pt x="119082" y="179046"/>
                    </a:cubicBezTo>
                    <a:cubicBezTo>
                      <a:pt x="119707" y="177462"/>
                      <a:pt x="120469" y="175840"/>
                      <a:pt x="120512" y="174219"/>
                    </a:cubicBezTo>
                    <a:cubicBezTo>
                      <a:pt x="120555" y="171968"/>
                      <a:pt x="119746" y="169717"/>
                      <a:pt x="119724" y="167471"/>
                    </a:cubicBezTo>
                    <a:cubicBezTo>
                      <a:pt x="119682" y="164090"/>
                      <a:pt x="122527" y="161197"/>
                      <a:pt x="126276" y="161390"/>
                    </a:cubicBezTo>
                    <a:cubicBezTo>
                      <a:pt x="130170" y="161595"/>
                      <a:pt x="132942" y="160380"/>
                      <a:pt x="134795" y="157115"/>
                    </a:cubicBezTo>
                    <a:cubicBezTo>
                      <a:pt x="137581" y="152199"/>
                      <a:pt x="140277" y="147218"/>
                      <a:pt x="142926" y="142220"/>
                    </a:cubicBezTo>
                    <a:cubicBezTo>
                      <a:pt x="144684" y="138899"/>
                      <a:pt x="144342" y="135660"/>
                      <a:pt x="142335" y="132532"/>
                    </a:cubicBezTo>
                    <a:cubicBezTo>
                      <a:pt x="141424" y="131107"/>
                      <a:pt x="139973" y="129750"/>
                      <a:pt x="139738" y="128206"/>
                    </a:cubicBezTo>
                    <a:cubicBezTo>
                      <a:pt x="139382" y="126070"/>
                      <a:pt x="139592" y="123700"/>
                      <a:pt x="140196" y="121607"/>
                    </a:cubicBezTo>
                    <a:cubicBezTo>
                      <a:pt x="141137" y="118214"/>
                      <a:pt x="145566" y="116532"/>
                      <a:pt x="148548" y="118496"/>
                    </a:cubicBezTo>
                    <a:cubicBezTo>
                      <a:pt x="151304" y="120336"/>
                      <a:pt x="153623" y="122848"/>
                      <a:pt x="156306" y="124795"/>
                    </a:cubicBezTo>
                    <a:cubicBezTo>
                      <a:pt x="156850" y="125176"/>
                      <a:pt x="158677" y="124680"/>
                      <a:pt x="159190" y="124029"/>
                    </a:cubicBezTo>
                    <a:cubicBezTo>
                      <a:pt x="161527" y="121025"/>
                      <a:pt x="161368" y="116293"/>
                      <a:pt x="158754" y="114825"/>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sp>
          <p:nvSpPr>
            <p:cNvPr id="62" name="Freeform 61">
              <a:extLst>
                <a:ext uri="{FF2B5EF4-FFF2-40B4-BE49-F238E27FC236}">
                  <a16:creationId xmlns:a16="http://schemas.microsoft.com/office/drawing/2014/main" id="{C41D474E-6B51-EFBC-F116-9FAFDA451F07}"/>
                </a:ext>
              </a:extLst>
            </p:cNvPr>
            <p:cNvSpPr/>
            <p:nvPr/>
          </p:nvSpPr>
          <p:spPr>
            <a:xfrm>
              <a:off x="6265870" y="4459975"/>
              <a:ext cx="14542" cy="24118"/>
            </a:xfrm>
            <a:custGeom>
              <a:avLst/>
              <a:gdLst>
                <a:gd name="connsiteX0" fmla="*/ 9087 w 14542"/>
                <a:gd name="connsiteY0" fmla="*/ 295 h 24118"/>
                <a:gd name="connsiteX1" fmla="*/ 3075 w 14542"/>
                <a:gd name="connsiteY1" fmla="*/ 3252 h 24118"/>
                <a:gd name="connsiteX2" fmla="*/ 45 w 14542"/>
                <a:gd name="connsiteY2" fmla="*/ 10668 h 24118"/>
                <a:gd name="connsiteX3" fmla="*/ 5000 w 14542"/>
                <a:gd name="connsiteY3" fmla="*/ 22966 h 24118"/>
                <a:gd name="connsiteX4" fmla="*/ 10965 w 14542"/>
                <a:gd name="connsiteY4" fmla="*/ 22893 h 24118"/>
                <a:gd name="connsiteX5" fmla="*/ 13237 w 14542"/>
                <a:gd name="connsiteY5" fmla="*/ 18434 h 24118"/>
                <a:gd name="connsiteX6" fmla="*/ 14543 w 14542"/>
                <a:gd name="connsiteY6" fmla="*/ 9529 h 24118"/>
                <a:gd name="connsiteX7" fmla="*/ 14098 w 14542"/>
                <a:gd name="connsiteY7" fmla="*/ 5041 h 24118"/>
                <a:gd name="connsiteX8" fmla="*/ 13764 w 14542"/>
                <a:gd name="connsiteY8" fmla="*/ 3385 h 24118"/>
                <a:gd name="connsiteX9" fmla="*/ 9087 w 14542"/>
                <a:gd name="connsiteY9" fmla="*/ 295 h 24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542" h="24118">
                  <a:moveTo>
                    <a:pt x="9087" y="295"/>
                  </a:moveTo>
                  <a:cubicBezTo>
                    <a:pt x="7024" y="1138"/>
                    <a:pt x="4923" y="2011"/>
                    <a:pt x="3075" y="3252"/>
                  </a:cubicBezTo>
                  <a:cubicBezTo>
                    <a:pt x="575" y="4989"/>
                    <a:pt x="-208" y="7689"/>
                    <a:pt x="45" y="10668"/>
                  </a:cubicBezTo>
                  <a:cubicBezTo>
                    <a:pt x="413" y="15268"/>
                    <a:pt x="2296" y="19290"/>
                    <a:pt x="5000" y="22966"/>
                  </a:cubicBezTo>
                  <a:cubicBezTo>
                    <a:pt x="6113" y="24498"/>
                    <a:pt x="9955" y="24532"/>
                    <a:pt x="10965" y="22893"/>
                  </a:cubicBezTo>
                  <a:cubicBezTo>
                    <a:pt x="11834" y="21468"/>
                    <a:pt x="12891" y="20018"/>
                    <a:pt x="13237" y="18434"/>
                  </a:cubicBezTo>
                  <a:cubicBezTo>
                    <a:pt x="13956" y="15156"/>
                    <a:pt x="14239" y="11776"/>
                    <a:pt x="14543" y="9529"/>
                  </a:cubicBezTo>
                  <a:cubicBezTo>
                    <a:pt x="14320" y="7279"/>
                    <a:pt x="14243" y="6149"/>
                    <a:pt x="14098" y="5041"/>
                  </a:cubicBezTo>
                  <a:cubicBezTo>
                    <a:pt x="14029" y="4489"/>
                    <a:pt x="13841" y="3937"/>
                    <a:pt x="13764" y="3385"/>
                  </a:cubicBezTo>
                  <a:cubicBezTo>
                    <a:pt x="13434" y="770"/>
                    <a:pt x="11419" y="-655"/>
                    <a:pt x="9087" y="295"/>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63" name="Freeform 62">
              <a:extLst>
                <a:ext uri="{FF2B5EF4-FFF2-40B4-BE49-F238E27FC236}">
                  <a16:creationId xmlns:a16="http://schemas.microsoft.com/office/drawing/2014/main" id="{9E916ECA-55B7-99DF-DDAF-D26F7DCB23C9}"/>
                </a:ext>
              </a:extLst>
            </p:cNvPr>
            <p:cNvSpPr/>
            <p:nvPr/>
          </p:nvSpPr>
          <p:spPr>
            <a:xfrm>
              <a:off x="6262579" y="4488304"/>
              <a:ext cx="21167" cy="39482"/>
            </a:xfrm>
            <a:custGeom>
              <a:avLst/>
              <a:gdLst>
                <a:gd name="connsiteX0" fmla="*/ 20838 w 21167"/>
                <a:gd name="connsiteY0" fmla="*/ 14094 h 39482"/>
                <a:gd name="connsiteX1" fmla="*/ 20692 w 21167"/>
                <a:gd name="connsiteY1" fmla="*/ 9023 h 39482"/>
                <a:gd name="connsiteX2" fmla="*/ 7491 w 21167"/>
                <a:gd name="connsiteY2" fmla="*/ 1719 h 39482"/>
                <a:gd name="connsiteX3" fmla="*/ 1830 w 21167"/>
                <a:gd name="connsiteY3" fmla="*/ 5395 h 39482"/>
                <a:gd name="connsiteX4" fmla="*/ 200 w 21167"/>
                <a:gd name="connsiteY4" fmla="*/ 9832 h 39482"/>
                <a:gd name="connsiteX5" fmla="*/ 2789 w 21167"/>
                <a:gd name="connsiteY5" fmla="*/ 29858 h 39482"/>
                <a:gd name="connsiteX6" fmla="*/ 17093 w 21167"/>
                <a:gd name="connsiteY6" fmla="*/ 36401 h 39482"/>
                <a:gd name="connsiteX7" fmla="*/ 20692 w 21167"/>
                <a:gd name="connsiteY7" fmla="*/ 31022 h 39482"/>
                <a:gd name="connsiteX8" fmla="*/ 20769 w 21167"/>
                <a:gd name="connsiteY8" fmla="*/ 20859 h 39482"/>
                <a:gd name="connsiteX9" fmla="*/ 21167 w 21167"/>
                <a:gd name="connsiteY9" fmla="*/ 20859 h 39482"/>
                <a:gd name="connsiteX10" fmla="*/ 20838 w 21167"/>
                <a:gd name="connsiteY10" fmla="*/ 14094 h 394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167" h="39482">
                  <a:moveTo>
                    <a:pt x="20838" y="14094"/>
                  </a:moveTo>
                  <a:cubicBezTo>
                    <a:pt x="20786" y="12412"/>
                    <a:pt x="20880" y="10696"/>
                    <a:pt x="20692" y="9023"/>
                  </a:cubicBezTo>
                  <a:cubicBezTo>
                    <a:pt x="20097" y="3568"/>
                    <a:pt x="14274" y="-3240"/>
                    <a:pt x="7491" y="1719"/>
                  </a:cubicBezTo>
                  <a:cubicBezTo>
                    <a:pt x="5681" y="3054"/>
                    <a:pt x="3678" y="4098"/>
                    <a:pt x="1830" y="5395"/>
                  </a:cubicBezTo>
                  <a:cubicBezTo>
                    <a:pt x="324" y="6465"/>
                    <a:pt x="-374" y="8262"/>
                    <a:pt x="200" y="9832"/>
                  </a:cubicBezTo>
                  <a:cubicBezTo>
                    <a:pt x="2562" y="16341"/>
                    <a:pt x="2600" y="23067"/>
                    <a:pt x="2789" y="29858"/>
                  </a:cubicBezTo>
                  <a:cubicBezTo>
                    <a:pt x="3071" y="39948"/>
                    <a:pt x="8056" y="42062"/>
                    <a:pt x="17093" y="36401"/>
                  </a:cubicBezTo>
                  <a:cubicBezTo>
                    <a:pt x="19143" y="35083"/>
                    <a:pt x="20530" y="33312"/>
                    <a:pt x="20692" y="31022"/>
                  </a:cubicBezTo>
                  <a:cubicBezTo>
                    <a:pt x="20962" y="27663"/>
                    <a:pt x="20769" y="24253"/>
                    <a:pt x="20769" y="20859"/>
                  </a:cubicBezTo>
                  <a:lnTo>
                    <a:pt x="21167" y="20859"/>
                  </a:lnTo>
                  <a:cubicBezTo>
                    <a:pt x="21065" y="18613"/>
                    <a:pt x="20936" y="16362"/>
                    <a:pt x="20838" y="14094"/>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76" name="Freeform 75">
              <a:extLst>
                <a:ext uri="{FF2B5EF4-FFF2-40B4-BE49-F238E27FC236}">
                  <a16:creationId xmlns:a16="http://schemas.microsoft.com/office/drawing/2014/main" id="{2B8D5C65-8366-F487-82E3-14CC1DB4DDF2}"/>
                </a:ext>
              </a:extLst>
            </p:cNvPr>
            <p:cNvSpPr/>
            <p:nvPr/>
          </p:nvSpPr>
          <p:spPr>
            <a:xfrm>
              <a:off x="6400484" y="4224549"/>
              <a:ext cx="37938" cy="20214"/>
            </a:xfrm>
            <a:custGeom>
              <a:avLst/>
              <a:gdLst>
                <a:gd name="connsiteX0" fmla="*/ 36813 w 37938"/>
                <a:gd name="connsiteY0" fmla="*/ 18674 h 20214"/>
                <a:gd name="connsiteX1" fmla="*/ 36394 w 37938"/>
                <a:gd name="connsiteY1" fmla="*/ 13749 h 20214"/>
                <a:gd name="connsiteX2" fmla="*/ 37938 w 37938"/>
                <a:gd name="connsiteY2" fmla="*/ 11519 h 20214"/>
                <a:gd name="connsiteX3" fmla="*/ 36659 w 37938"/>
                <a:gd name="connsiteY3" fmla="*/ 10112 h 20214"/>
                <a:gd name="connsiteX4" fmla="*/ 34986 w 37938"/>
                <a:gd name="connsiteY4" fmla="*/ 9688 h 20214"/>
                <a:gd name="connsiteX5" fmla="*/ 34271 w 37938"/>
                <a:gd name="connsiteY5" fmla="*/ 6868 h 20214"/>
                <a:gd name="connsiteX6" fmla="*/ 32731 w 37938"/>
                <a:gd name="connsiteY6" fmla="*/ 5892 h 20214"/>
                <a:gd name="connsiteX7" fmla="*/ 27121 w 37938"/>
                <a:gd name="connsiteY7" fmla="*/ 6868 h 20214"/>
                <a:gd name="connsiteX8" fmla="*/ 23329 w 37938"/>
                <a:gd name="connsiteY8" fmla="*/ 4900 h 20214"/>
                <a:gd name="connsiteX9" fmla="*/ 19671 w 37938"/>
                <a:gd name="connsiteY9" fmla="*/ 0 h 20214"/>
                <a:gd name="connsiteX10" fmla="*/ 13800 w 37938"/>
                <a:gd name="connsiteY10" fmla="*/ 950 h 20214"/>
                <a:gd name="connsiteX11" fmla="*/ 14502 w 37938"/>
                <a:gd name="connsiteY11" fmla="*/ 5837 h 20214"/>
                <a:gd name="connsiteX12" fmla="*/ 12965 w 37938"/>
                <a:gd name="connsiteY12" fmla="*/ 8563 h 20214"/>
                <a:gd name="connsiteX13" fmla="*/ 5079 w 37938"/>
                <a:gd name="connsiteY13" fmla="*/ 11708 h 20214"/>
                <a:gd name="connsiteX14" fmla="*/ 218 w 37938"/>
                <a:gd name="connsiteY14" fmla="*/ 17938 h 20214"/>
                <a:gd name="connsiteX15" fmla="*/ 0 w 37938"/>
                <a:gd name="connsiteY15" fmla="*/ 18460 h 20214"/>
                <a:gd name="connsiteX16" fmla="*/ 1412 w 37938"/>
                <a:gd name="connsiteY16" fmla="*/ 19928 h 20214"/>
                <a:gd name="connsiteX17" fmla="*/ 2944 w 37938"/>
                <a:gd name="connsiteY17" fmla="*/ 19089 h 20214"/>
                <a:gd name="connsiteX18" fmla="*/ 21207 w 37938"/>
                <a:gd name="connsiteY18" fmla="*/ 20214 h 20214"/>
                <a:gd name="connsiteX19" fmla="*/ 36813 w 37938"/>
                <a:gd name="connsiteY19" fmla="*/ 18674 h 2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7938" h="20214">
                  <a:moveTo>
                    <a:pt x="36813" y="18674"/>
                  </a:moveTo>
                  <a:lnTo>
                    <a:pt x="36394" y="13749"/>
                  </a:lnTo>
                  <a:lnTo>
                    <a:pt x="37938" y="11519"/>
                  </a:lnTo>
                  <a:lnTo>
                    <a:pt x="36659" y="10112"/>
                  </a:lnTo>
                  <a:lnTo>
                    <a:pt x="34986" y="9688"/>
                  </a:lnTo>
                  <a:lnTo>
                    <a:pt x="34271" y="6868"/>
                  </a:lnTo>
                  <a:lnTo>
                    <a:pt x="32731" y="5892"/>
                  </a:lnTo>
                  <a:lnTo>
                    <a:pt x="27121" y="6868"/>
                  </a:lnTo>
                  <a:lnTo>
                    <a:pt x="23329" y="4900"/>
                  </a:lnTo>
                  <a:lnTo>
                    <a:pt x="19671" y="0"/>
                  </a:lnTo>
                  <a:lnTo>
                    <a:pt x="13800" y="950"/>
                  </a:lnTo>
                  <a:cubicBezTo>
                    <a:pt x="14035" y="2572"/>
                    <a:pt x="14283" y="4215"/>
                    <a:pt x="14502" y="5837"/>
                  </a:cubicBezTo>
                  <a:cubicBezTo>
                    <a:pt x="14617" y="6697"/>
                    <a:pt x="13762" y="8160"/>
                    <a:pt x="12965" y="8563"/>
                  </a:cubicBezTo>
                  <a:cubicBezTo>
                    <a:pt x="10437" y="9816"/>
                    <a:pt x="7745" y="10736"/>
                    <a:pt x="5079" y="11708"/>
                  </a:cubicBezTo>
                  <a:cubicBezTo>
                    <a:pt x="2161" y="12794"/>
                    <a:pt x="676" y="14686"/>
                    <a:pt x="218" y="17938"/>
                  </a:cubicBezTo>
                  <a:cubicBezTo>
                    <a:pt x="197" y="18135"/>
                    <a:pt x="68" y="18268"/>
                    <a:pt x="0" y="18460"/>
                  </a:cubicBezTo>
                  <a:lnTo>
                    <a:pt x="1412" y="19928"/>
                  </a:lnTo>
                  <a:lnTo>
                    <a:pt x="2944" y="19089"/>
                  </a:lnTo>
                  <a:lnTo>
                    <a:pt x="21207" y="20214"/>
                  </a:lnTo>
                  <a:lnTo>
                    <a:pt x="36813" y="18674"/>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77" name="Freeform 76">
              <a:extLst>
                <a:ext uri="{FF2B5EF4-FFF2-40B4-BE49-F238E27FC236}">
                  <a16:creationId xmlns:a16="http://schemas.microsoft.com/office/drawing/2014/main" id="{FC53B5D2-FC45-792B-ADE5-8AE6D5AAA89B}"/>
                </a:ext>
              </a:extLst>
            </p:cNvPr>
            <p:cNvSpPr/>
            <p:nvPr/>
          </p:nvSpPr>
          <p:spPr>
            <a:xfrm>
              <a:off x="6305591" y="4313639"/>
              <a:ext cx="103746" cy="44463"/>
            </a:xfrm>
            <a:custGeom>
              <a:avLst/>
              <a:gdLst>
                <a:gd name="connsiteX0" fmla="*/ 102925 w 103746"/>
                <a:gd name="connsiteY0" fmla="*/ 28884 h 44463"/>
                <a:gd name="connsiteX1" fmla="*/ 101230 w 103746"/>
                <a:gd name="connsiteY1" fmla="*/ 26774 h 44463"/>
                <a:gd name="connsiteX2" fmla="*/ 97015 w 103746"/>
                <a:gd name="connsiteY2" fmla="*/ 27061 h 44463"/>
                <a:gd name="connsiteX3" fmla="*/ 95894 w 103746"/>
                <a:gd name="connsiteY3" fmla="*/ 28178 h 44463"/>
                <a:gd name="connsiteX4" fmla="*/ 93361 w 103746"/>
                <a:gd name="connsiteY4" fmla="*/ 28178 h 44463"/>
                <a:gd name="connsiteX5" fmla="*/ 91256 w 103746"/>
                <a:gd name="connsiteY5" fmla="*/ 23676 h 44463"/>
                <a:gd name="connsiteX6" fmla="*/ 82270 w 103746"/>
                <a:gd name="connsiteY6" fmla="*/ 17219 h 44463"/>
                <a:gd name="connsiteX7" fmla="*/ 78050 w 103746"/>
                <a:gd name="connsiteY7" fmla="*/ 15824 h 44463"/>
                <a:gd name="connsiteX8" fmla="*/ 72851 w 103746"/>
                <a:gd name="connsiteY8" fmla="*/ 17506 h 44463"/>
                <a:gd name="connsiteX9" fmla="*/ 69775 w 103746"/>
                <a:gd name="connsiteY9" fmla="*/ 14545 h 44463"/>
                <a:gd name="connsiteX10" fmla="*/ 70892 w 103746"/>
                <a:gd name="connsiteY10" fmla="*/ 12033 h 44463"/>
                <a:gd name="connsiteX11" fmla="*/ 66535 w 103746"/>
                <a:gd name="connsiteY11" fmla="*/ 13000 h 44463"/>
                <a:gd name="connsiteX12" fmla="*/ 59650 w 103746"/>
                <a:gd name="connsiteY12" fmla="*/ 9363 h 44463"/>
                <a:gd name="connsiteX13" fmla="*/ 58401 w 103746"/>
                <a:gd name="connsiteY13" fmla="*/ 10069 h 44463"/>
                <a:gd name="connsiteX14" fmla="*/ 61614 w 103746"/>
                <a:gd name="connsiteY14" fmla="*/ 14545 h 44463"/>
                <a:gd name="connsiteX15" fmla="*/ 59650 w 103746"/>
                <a:gd name="connsiteY15" fmla="*/ 14416 h 44463"/>
                <a:gd name="connsiteX16" fmla="*/ 58683 w 103746"/>
                <a:gd name="connsiteY16" fmla="*/ 15824 h 44463"/>
                <a:gd name="connsiteX17" fmla="*/ 56698 w 103746"/>
                <a:gd name="connsiteY17" fmla="*/ 14831 h 44463"/>
                <a:gd name="connsiteX18" fmla="*/ 56698 w 103746"/>
                <a:gd name="connsiteY18" fmla="*/ 12589 h 44463"/>
                <a:gd name="connsiteX19" fmla="*/ 54729 w 103746"/>
                <a:gd name="connsiteY19" fmla="*/ 10197 h 44463"/>
                <a:gd name="connsiteX20" fmla="*/ 56017 w 103746"/>
                <a:gd name="connsiteY20" fmla="*/ 7112 h 44463"/>
                <a:gd name="connsiteX21" fmla="*/ 54036 w 103746"/>
                <a:gd name="connsiteY21" fmla="*/ 5144 h 44463"/>
                <a:gd name="connsiteX22" fmla="*/ 51640 w 103746"/>
                <a:gd name="connsiteY22" fmla="*/ 5567 h 44463"/>
                <a:gd name="connsiteX23" fmla="*/ 48970 w 103746"/>
                <a:gd name="connsiteY23" fmla="*/ 3030 h 44463"/>
                <a:gd name="connsiteX24" fmla="*/ 49406 w 103746"/>
                <a:gd name="connsiteY24" fmla="*/ 1357 h 44463"/>
                <a:gd name="connsiteX25" fmla="*/ 43784 w 103746"/>
                <a:gd name="connsiteY25" fmla="*/ 513 h 44463"/>
                <a:gd name="connsiteX26" fmla="*/ 42367 w 103746"/>
                <a:gd name="connsiteY26" fmla="*/ 1215 h 44463"/>
                <a:gd name="connsiteX27" fmla="*/ 39860 w 103746"/>
                <a:gd name="connsiteY27" fmla="*/ 779 h 44463"/>
                <a:gd name="connsiteX28" fmla="*/ 38593 w 103746"/>
                <a:gd name="connsiteY28" fmla="*/ 2058 h 44463"/>
                <a:gd name="connsiteX29" fmla="*/ 37579 w 103746"/>
                <a:gd name="connsiteY29" fmla="*/ 39 h 44463"/>
                <a:gd name="connsiteX30" fmla="*/ 37083 w 103746"/>
                <a:gd name="connsiteY30" fmla="*/ 749 h 44463"/>
                <a:gd name="connsiteX31" fmla="*/ 35037 w 103746"/>
                <a:gd name="connsiteY31" fmla="*/ 171 h 44463"/>
                <a:gd name="connsiteX32" fmla="*/ 33167 w 103746"/>
                <a:gd name="connsiteY32" fmla="*/ 1108 h 44463"/>
                <a:gd name="connsiteX33" fmla="*/ 28858 w 103746"/>
                <a:gd name="connsiteY33" fmla="*/ 0 h 44463"/>
                <a:gd name="connsiteX34" fmla="*/ 28285 w 103746"/>
                <a:gd name="connsiteY34" fmla="*/ 3166 h 44463"/>
                <a:gd name="connsiteX35" fmla="*/ 26428 w 103746"/>
                <a:gd name="connsiteY35" fmla="*/ 4104 h 44463"/>
                <a:gd name="connsiteX36" fmla="*/ 23804 w 103746"/>
                <a:gd name="connsiteY36" fmla="*/ 3166 h 44463"/>
                <a:gd name="connsiteX37" fmla="*/ 19671 w 103746"/>
                <a:gd name="connsiteY37" fmla="*/ 3351 h 44463"/>
                <a:gd name="connsiteX38" fmla="*/ 17801 w 103746"/>
                <a:gd name="connsiteY38" fmla="*/ 6543 h 44463"/>
                <a:gd name="connsiteX39" fmla="*/ 14801 w 103746"/>
                <a:gd name="connsiteY39" fmla="*/ 6543 h 44463"/>
                <a:gd name="connsiteX40" fmla="*/ 12191 w 103746"/>
                <a:gd name="connsiteY40" fmla="*/ 9341 h 44463"/>
                <a:gd name="connsiteX41" fmla="*/ 9936 w 103746"/>
                <a:gd name="connsiteY41" fmla="*/ 9341 h 44463"/>
                <a:gd name="connsiteX42" fmla="*/ 4895 w 103746"/>
                <a:gd name="connsiteY42" fmla="*/ 13483 h 44463"/>
                <a:gd name="connsiteX43" fmla="*/ 1322 w 103746"/>
                <a:gd name="connsiteY43" fmla="*/ 11592 h 44463"/>
                <a:gd name="connsiteX44" fmla="*/ 0 w 103746"/>
                <a:gd name="connsiteY44" fmla="*/ 12722 h 44463"/>
                <a:gd name="connsiteX45" fmla="*/ 0 w 103746"/>
                <a:gd name="connsiteY45" fmla="*/ 13843 h 44463"/>
                <a:gd name="connsiteX46" fmla="*/ 2820 w 103746"/>
                <a:gd name="connsiteY46" fmla="*/ 16094 h 44463"/>
                <a:gd name="connsiteX47" fmla="*/ 6573 w 103746"/>
                <a:gd name="connsiteY47" fmla="*/ 21147 h 44463"/>
                <a:gd name="connsiteX48" fmla="*/ 6573 w 103746"/>
                <a:gd name="connsiteY48" fmla="*/ 24519 h 44463"/>
                <a:gd name="connsiteX49" fmla="*/ 7882 w 103746"/>
                <a:gd name="connsiteY49" fmla="*/ 27510 h 44463"/>
                <a:gd name="connsiteX50" fmla="*/ 17245 w 103746"/>
                <a:gd name="connsiteY50" fmla="*/ 32949 h 44463"/>
                <a:gd name="connsiteX51" fmla="*/ 23257 w 103746"/>
                <a:gd name="connsiteY51" fmla="*/ 40313 h 44463"/>
                <a:gd name="connsiteX52" fmla="*/ 25105 w 103746"/>
                <a:gd name="connsiteY52" fmla="*/ 40386 h 44463"/>
                <a:gd name="connsiteX53" fmla="*/ 32405 w 103746"/>
                <a:gd name="connsiteY53" fmla="*/ 44464 h 44463"/>
                <a:gd name="connsiteX54" fmla="*/ 33809 w 103746"/>
                <a:gd name="connsiteY54" fmla="*/ 43210 h 44463"/>
                <a:gd name="connsiteX55" fmla="*/ 37481 w 103746"/>
                <a:gd name="connsiteY55" fmla="*/ 42923 h 44463"/>
                <a:gd name="connsiteX56" fmla="*/ 37887 w 103746"/>
                <a:gd name="connsiteY56" fmla="*/ 40823 h 44463"/>
                <a:gd name="connsiteX57" fmla="*/ 39432 w 103746"/>
                <a:gd name="connsiteY57" fmla="*/ 39278 h 44463"/>
                <a:gd name="connsiteX58" fmla="*/ 40283 w 103746"/>
                <a:gd name="connsiteY58" fmla="*/ 37160 h 44463"/>
                <a:gd name="connsiteX59" fmla="*/ 43651 w 103746"/>
                <a:gd name="connsiteY59" fmla="*/ 38152 h 44463"/>
                <a:gd name="connsiteX60" fmla="*/ 48717 w 103746"/>
                <a:gd name="connsiteY60" fmla="*/ 38572 h 44463"/>
                <a:gd name="connsiteX61" fmla="*/ 51640 w 103746"/>
                <a:gd name="connsiteY61" fmla="*/ 40386 h 44463"/>
                <a:gd name="connsiteX62" fmla="*/ 55859 w 103746"/>
                <a:gd name="connsiteY62" fmla="*/ 40823 h 44463"/>
                <a:gd name="connsiteX63" fmla="*/ 59372 w 103746"/>
                <a:gd name="connsiteY63" fmla="*/ 40116 h 44463"/>
                <a:gd name="connsiteX64" fmla="*/ 61905 w 103746"/>
                <a:gd name="connsiteY64" fmla="*/ 41952 h 44463"/>
                <a:gd name="connsiteX65" fmla="*/ 67956 w 103746"/>
                <a:gd name="connsiteY65" fmla="*/ 43339 h 44463"/>
                <a:gd name="connsiteX66" fmla="*/ 71880 w 103746"/>
                <a:gd name="connsiteY66" fmla="*/ 40673 h 44463"/>
                <a:gd name="connsiteX67" fmla="*/ 74679 w 103746"/>
                <a:gd name="connsiteY67" fmla="*/ 41092 h 44463"/>
                <a:gd name="connsiteX68" fmla="*/ 76219 w 103746"/>
                <a:gd name="connsiteY68" fmla="*/ 42213 h 44463"/>
                <a:gd name="connsiteX69" fmla="*/ 81294 w 103746"/>
                <a:gd name="connsiteY69" fmla="*/ 40116 h 44463"/>
                <a:gd name="connsiteX70" fmla="*/ 86908 w 103746"/>
                <a:gd name="connsiteY70" fmla="*/ 39410 h 44463"/>
                <a:gd name="connsiteX71" fmla="*/ 90828 w 103746"/>
                <a:gd name="connsiteY71" fmla="*/ 35487 h 44463"/>
                <a:gd name="connsiteX72" fmla="*/ 94486 w 103746"/>
                <a:gd name="connsiteY72" fmla="*/ 34909 h 44463"/>
                <a:gd name="connsiteX73" fmla="*/ 97293 w 103746"/>
                <a:gd name="connsiteY73" fmla="*/ 32393 h 44463"/>
                <a:gd name="connsiteX74" fmla="*/ 103746 w 103746"/>
                <a:gd name="connsiteY74" fmla="*/ 32812 h 44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103746" h="44463">
                  <a:moveTo>
                    <a:pt x="102925" y="28884"/>
                  </a:moveTo>
                  <a:lnTo>
                    <a:pt x="101230" y="26774"/>
                  </a:lnTo>
                  <a:lnTo>
                    <a:pt x="97015" y="27061"/>
                  </a:lnTo>
                  <a:lnTo>
                    <a:pt x="95894" y="28178"/>
                  </a:lnTo>
                  <a:lnTo>
                    <a:pt x="93361" y="28178"/>
                  </a:lnTo>
                  <a:lnTo>
                    <a:pt x="91256" y="23676"/>
                  </a:lnTo>
                  <a:lnTo>
                    <a:pt x="82270" y="17219"/>
                  </a:lnTo>
                  <a:lnTo>
                    <a:pt x="78050" y="15824"/>
                  </a:lnTo>
                  <a:lnTo>
                    <a:pt x="72851" y="17506"/>
                  </a:lnTo>
                  <a:lnTo>
                    <a:pt x="69775" y="14545"/>
                  </a:lnTo>
                  <a:lnTo>
                    <a:pt x="70892" y="12033"/>
                  </a:lnTo>
                  <a:lnTo>
                    <a:pt x="66535" y="13000"/>
                  </a:lnTo>
                  <a:lnTo>
                    <a:pt x="59650" y="9363"/>
                  </a:lnTo>
                  <a:lnTo>
                    <a:pt x="58401" y="10069"/>
                  </a:lnTo>
                  <a:lnTo>
                    <a:pt x="61614" y="14545"/>
                  </a:lnTo>
                  <a:lnTo>
                    <a:pt x="59650" y="14416"/>
                  </a:lnTo>
                  <a:lnTo>
                    <a:pt x="58683" y="15824"/>
                  </a:lnTo>
                  <a:lnTo>
                    <a:pt x="56698" y="14831"/>
                  </a:lnTo>
                  <a:lnTo>
                    <a:pt x="56698" y="12589"/>
                  </a:lnTo>
                  <a:lnTo>
                    <a:pt x="54729" y="10197"/>
                  </a:lnTo>
                  <a:lnTo>
                    <a:pt x="56017" y="7112"/>
                  </a:lnTo>
                  <a:lnTo>
                    <a:pt x="54036" y="5144"/>
                  </a:lnTo>
                  <a:lnTo>
                    <a:pt x="51640" y="5567"/>
                  </a:lnTo>
                  <a:lnTo>
                    <a:pt x="48970" y="3030"/>
                  </a:lnTo>
                  <a:lnTo>
                    <a:pt x="49406" y="1357"/>
                  </a:lnTo>
                  <a:lnTo>
                    <a:pt x="43784" y="513"/>
                  </a:lnTo>
                  <a:lnTo>
                    <a:pt x="42367" y="1215"/>
                  </a:lnTo>
                  <a:lnTo>
                    <a:pt x="39860" y="779"/>
                  </a:lnTo>
                  <a:lnTo>
                    <a:pt x="38593" y="2058"/>
                  </a:lnTo>
                  <a:lnTo>
                    <a:pt x="37579" y="39"/>
                  </a:lnTo>
                  <a:lnTo>
                    <a:pt x="37083" y="749"/>
                  </a:lnTo>
                  <a:lnTo>
                    <a:pt x="35037" y="171"/>
                  </a:lnTo>
                  <a:lnTo>
                    <a:pt x="33167" y="1108"/>
                  </a:lnTo>
                  <a:lnTo>
                    <a:pt x="28858" y="0"/>
                  </a:lnTo>
                  <a:lnTo>
                    <a:pt x="28285" y="3166"/>
                  </a:lnTo>
                  <a:lnTo>
                    <a:pt x="26428" y="4104"/>
                  </a:lnTo>
                  <a:lnTo>
                    <a:pt x="23804" y="3166"/>
                  </a:lnTo>
                  <a:lnTo>
                    <a:pt x="19671" y="3351"/>
                  </a:lnTo>
                  <a:lnTo>
                    <a:pt x="17801" y="6543"/>
                  </a:lnTo>
                  <a:lnTo>
                    <a:pt x="14801" y="6543"/>
                  </a:lnTo>
                  <a:lnTo>
                    <a:pt x="12191" y="9341"/>
                  </a:lnTo>
                  <a:lnTo>
                    <a:pt x="9936" y="9341"/>
                  </a:lnTo>
                  <a:lnTo>
                    <a:pt x="4895" y="13483"/>
                  </a:lnTo>
                  <a:lnTo>
                    <a:pt x="1322" y="11592"/>
                  </a:lnTo>
                  <a:lnTo>
                    <a:pt x="0" y="12722"/>
                  </a:lnTo>
                  <a:lnTo>
                    <a:pt x="0" y="13843"/>
                  </a:lnTo>
                  <a:lnTo>
                    <a:pt x="2820" y="16094"/>
                  </a:lnTo>
                  <a:lnTo>
                    <a:pt x="6573" y="21147"/>
                  </a:lnTo>
                  <a:lnTo>
                    <a:pt x="6573" y="24519"/>
                  </a:lnTo>
                  <a:lnTo>
                    <a:pt x="7882" y="27510"/>
                  </a:lnTo>
                  <a:lnTo>
                    <a:pt x="17245" y="32949"/>
                  </a:lnTo>
                  <a:lnTo>
                    <a:pt x="23257" y="40313"/>
                  </a:lnTo>
                  <a:lnTo>
                    <a:pt x="25105" y="40386"/>
                  </a:lnTo>
                  <a:lnTo>
                    <a:pt x="32405" y="44464"/>
                  </a:lnTo>
                  <a:lnTo>
                    <a:pt x="33809" y="43210"/>
                  </a:lnTo>
                  <a:lnTo>
                    <a:pt x="37481" y="42923"/>
                  </a:lnTo>
                  <a:lnTo>
                    <a:pt x="37887" y="40823"/>
                  </a:lnTo>
                  <a:lnTo>
                    <a:pt x="39432" y="39278"/>
                  </a:lnTo>
                  <a:lnTo>
                    <a:pt x="40283" y="37160"/>
                  </a:lnTo>
                  <a:lnTo>
                    <a:pt x="43651" y="38152"/>
                  </a:lnTo>
                  <a:lnTo>
                    <a:pt x="48717" y="38572"/>
                  </a:lnTo>
                  <a:lnTo>
                    <a:pt x="51640" y="40386"/>
                  </a:lnTo>
                  <a:lnTo>
                    <a:pt x="55859" y="40823"/>
                  </a:lnTo>
                  <a:lnTo>
                    <a:pt x="59372" y="40116"/>
                  </a:lnTo>
                  <a:lnTo>
                    <a:pt x="61905" y="41952"/>
                  </a:lnTo>
                  <a:lnTo>
                    <a:pt x="67956" y="43339"/>
                  </a:lnTo>
                  <a:lnTo>
                    <a:pt x="71880" y="40673"/>
                  </a:lnTo>
                  <a:lnTo>
                    <a:pt x="74679" y="41092"/>
                  </a:lnTo>
                  <a:lnTo>
                    <a:pt x="76219" y="42213"/>
                  </a:lnTo>
                  <a:lnTo>
                    <a:pt x="81294" y="40116"/>
                  </a:lnTo>
                  <a:lnTo>
                    <a:pt x="86908" y="39410"/>
                  </a:lnTo>
                  <a:lnTo>
                    <a:pt x="90828" y="35487"/>
                  </a:lnTo>
                  <a:lnTo>
                    <a:pt x="94486" y="34909"/>
                  </a:lnTo>
                  <a:lnTo>
                    <a:pt x="97293" y="32393"/>
                  </a:lnTo>
                  <a:lnTo>
                    <a:pt x="103746" y="32812"/>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78" name="Freeform 77">
              <a:extLst>
                <a:ext uri="{FF2B5EF4-FFF2-40B4-BE49-F238E27FC236}">
                  <a16:creationId xmlns:a16="http://schemas.microsoft.com/office/drawing/2014/main" id="{186F7A91-74DC-FA18-C671-389CC890F56B}"/>
                </a:ext>
              </a:extLst>
            </p:cNvPr>
            <p:cNvSpPr/>
            <p:nvPr/>
          </p:nvSpPr>
          <p:spPr>
            <a:xfrm>
              <a:off x="6276536" y="4346588"/>
              <a:ext cx="97699" cy="51254"/>
            </a:xfrm>
            <a:custGeom>
              <a:avLst/>
              <a:gdLst>
                <a:gd name="connsiteX0" fmla="*/ 67798 w 97699"/>
                <a:gd name="connsiteY0" fmla="*/ 51255 h 51254"/>
                <a:gd name="connsiteX1" fmla="*/ 71161 w 97699"/>
                <a:gd name="connsiteY1" fmla="*/ 49445 h 51254"/>
                <a:gd name="connsiteX2" fmla="*/ 74387 w 97699"/>
                <a:gd name="connsiteY2" fmla="*/ 49714 h 51254"/>
                <a:gd name="connsiteX3" fmla="*/ 78598 w 97699"/>
                <a:gd name="connsiteY3" fmla="*/ 48037 h 51254"/>
                <a:gd name="connsiteX4" fmla="*/ 80571 w 97699"/>
                <a:gd name="connsiteY4" fmla="*/ 48170 h 51254"/>
                <a:gd name="connsiteX5" fmla="*/ 87738 w 97699"/>
                <a:gd name="connsiteY5" fmla="*/ 44395 h 51254"/>
                <a:gd name="connsiteX6" fmla="*/ 90545 w 97699"/>
                <a:gd name="connsiteY6" fmla="*/ 44109 h 51254"/>
                <a:gd name="connsiteX7" fmla="*/ 93215 w 97699"/>
                <a:gd name="connsiteY7" fmla="*/ 41023 h 51254"/>
                <a:gd name="connsiteX8" fmla="*/ 91512 w 97699"/>
                <a:gd name="connsiteY8" fmla="*/ 37934 h 51254"/>
                <a:gd name="connsiteX9" fmla="*/ 93057 w 97699"/>
                <a:gd name="connsiteY9" fmla="*/ 32170 h 51254"/>
                <a:gd name="connsiteX10" fmla="*/ 90541 w 97699"/>
                <a:gd name="connsiteY10" fmla="*/ 29218 h 51254"/>
                <a:gd name="connsiteX11" fmla="*/ 91512 w 97699"/>
                <a:gd name="connsiteY11" fmla="*/ 27677 h 51254"/>
                <a:gd name="connsiteX12" fmla="*/ 97131 w 97699"/>
                <a:gd name="connsiteY12" fmla="*/ 27964 h 51254"/>
                <a:gd name="connsiteX13" fmla="*/ 97700 w 97699"/>
                <a:gd name="connsiteY13" fmla="*/ 25157 h 51254"/>
                <a:gd name="connsiteX14" fmla="*/ 97131 w 97699"/>
                <a:gd name="connsiteY14" fmla="*/ 20655 h 51254"/>
                <a:gd name="connsiteX15" fmla="*/ 96155 w 97699"/>
                <a:gd name="connsiteY15" fmla="*/ 13642 h 51254"/>
                <a:gd name="connsiteX16" fmla="*/ 96793 w 97699"/>
                <a:gd name="connsiteY16" fmla="*/ 10355 h 51254"/>
                <a:gd name="connsiteX17" fmla="*/ 90960 w 97699"/>
                <a:gd name="connsiteY17" fmla="*/ 9007 h 51254"/>
                <a:gd name="connsiteX18" fmla="*/ 88427 w 97699"/>
                <a:gd name="connsiteY18" fmla="*/ 7172 h 51254"/>
                <a:gd name="connsiteX19" fmla="*/ 84914 w 97699"/>
                <a:gd name="connsiteY19" fmla="*/ 7878 h 51254"/>
                <a:gd name="connsiteX20" fmla="*/ 80699 w 97699"/>
                <a:gd name="connsiteY20" fmla="*/ 7441 h 51254"/>
                <a:gd name="connsiteX21" fmla="*/ 77772 w 97699"/>
                <a:gd name="connsiteY21" fmla="*/ 5627 h 51254"/>
                <a:gd name="connsiteX22" fmla="*/ 72706 w 97699"/>
                <a:gd name="connsiteY22" fmla="*/ 5208 h 51254"/>
                <a:gd name="connsiteX23" fmla="*/ 69338 w 97699"/>
                <a:gd name="connsiteY23" fmla="*/ 4219 h 51254"/>
                <a:gd name="connsiteX24" fmla="*/ 68487 w 97699"/>
                <a:gd name="connsiteY24" fmla="*/ 6337 h 51254"/>
                <a:gd name="connsiteX25" fmla="*/ 66942 w 97699"/>
                <a:gd name="connsiteY25" fmla="*/ 7878 h 51254"/>
                <a:gd name="connsiteX26" fmla="*/ 66535 w 97699"/>
                <a:gd name="connsiteY26" fmla="*/ 9979 h 51254"/>
                <a:gd name="connsiteX27" fmla="*/ 62868 w 97699"/>
                <a:gd name="connsiteY27" fmla="*/ 10265 h 51254"/>
                <a:gd name="connsiteX28" fmla="*/ 61465 w 97699"/>
                <a:gd name="connsiteY28" fmla="*/ 11519 h 51254"/>
                <a:gd name="connsiteX29" fmla="*/ 54164 w 97699"/>
                <a:gd name="connsiteY29" fmla="*/ 7441 h 51254"/>
                <a:gd name="connsiteX30" fmla="*/ 52312 w 97699"/>
                <a:gd name="connsiteY30" fmla="*/ 7364 h 51254"/>
                <a:gd name="connsiteX31" fmla="*/ 46304 w 97699"/>
                <a:gd name="connsiteY31" fmla="*/ 0 h 51254"/>
                <a:gd name="connsiteX32" fmla="*/ 52474 w 97699"/>
                <a:gd name="connsiteY32" fmla="*/ 7591 h 51254"/>
                <a:gd name="connsiteX33" fmla="*/ 52068 w 97699"/>
                <a:gd name="connsiteY33" fmla="*/ 12645 h 51254"/>
                <a:gd name="connsiteX34" fmla="*/ 50373 w 97699"/>
                <a:gd name="connsiteY34" fmla="*/ 12927 h 51254"/>
                <a:gd name="connsiteX35" fmla="*/ 48401 w 97699"/>
                <a:gd name="connsiteY35" fmla="*/ 15730 h 51254"/>
                <a:gd name="connsiteX36" fmla="*/ 44759 w 97699"/>
                <a:gd name="connsiteY36" fmla="*/ 17411 h 51254"/>
                <a:gd name="connsiteX37" fmla="*/ 41246 w 97699"/>
                <a:gd name="connsiteY37" fmla="*/ 22042 h 51254"/>
                <a:gd name="connsiteX38" fmla="*/ 41374 w 97699"/>
                <a:gd name="connsiteY38" fmla="*/ 23167 h 51254"/>
                <a:gd name="connsiteX39" fmla="*/ 44609 w 97699"/>
                <a:gd name="connsiteY39" fmla="*/ 25148 h 51254"/>
                <a:gd name="connsiteX40" fmla="*/ 45174 w 97699"/>
                <a:gd name="connsiteY40" fmla="*/ 27955 h 51254"/>
                <a:gd name="connsiteX41" fmla="*/ 43634 w 97699"/>
                <a:gd name="connsiteY41" fmla="*/ 29496 h 51254"/>
                <a:gd name="connsiteX42" fmla="*/ 40403 w 97699"/>
                <a:gd name="connsiteY42" fmla="*/ 27112 h 51254"/>
                <a:gd name="connsiteX43" fmla="*/ 37172 w 97699"/>
                <a:gd name="connsiteY43" fmla="*/ 28238 h 51254"/>
                <a:gd name="connsiteX44" fmla="*/ 33950 w 97699"/>
                <a:gd name="connsiteY44" fmla="*/ 27249 h 51254"/>
                <a:gd name="connsiteX45" fmla="*/ 31691 w 97699"/>
                <a:gd name="connsiteY45" fmla="*/ 27673 h 51254"/>
                <a:gd name="connsiteX46" fmla="*/ 27626 w 97699"/>
                <a:gd name="connsiteY46" fmla="*/ 30762 h 51254"/>
                <a:gd name="connsiteX47" fmla="*/ 24528 w 97699"/>
                <a:gd name="connsiteY47" fmla="*/ 30912 h 51254"/>
                <a:gd name="connsiteX48" fmla="*/ 22153 w 97699"/>
                <a:gd name="connsiteY48" fmla="*/ 30334 h 51254"/>
                <a:gd name="connsiteX49" fmla="*/ 20180 w 97699"/>
                <a:gd name="connsiteY49" fmla="*/ 31045 h 51254"/>
                <a:gd name="connsiteX50" fmla="*/ 18494 w 97699"/>
                <a:gd name="connsiteY50" fmla="*/ 29915 h 51254"/>
                <a:gd name="connsiteX51" fmla="*/ 14429 w 97699"/>
                <a:gd name="connsiteY51" fmla="*/ 28794 h 51254"/>
                <a:gd name="connsiteX52" fmla="*/ 10912 w 97699"/>
                <a:gd name="connsiteY52" fmla="*/ 29633 h 51254"/>
                <a:gd name="connsiteX53" fmla="*/ 11190 w 97699"/>
                <a:gd name="connsiteY53" fmla="*/ 31751 h 51254"/>
                <a:gd name="connsiteX54" fmla="*/ 10056 w 97699"/>
                <a:gd name="connsiteY54" fmla="*/ 32868 h 51254"/>
                <a:gd name="connsiteX55" fmla="*/ 6269 w 97699"/>
                <a:gd name="connsiteY55" fmla="*/ 32166 h 51254"/>
                <a:gd name="connsiteX56" fmla="*/ 4728 w 97699"/>
                <a:gd name="connsiteY56" fmla="*/ 29778 h 51254"/>
                <a:gd name="connsiteX57" fmla="*/ 1489 w 97699"/>
                <a:gd name="connsiteY57" fmla="*/ 30908 h 51254"/>
                <a:gd name="connsiteX58" fmla="*/ 231 w 97699"/>
                <a:gd name="connsiteY58" fmla="*/ 30052 h 51254"/>
                <a:gd name="connsiteX59" fmla="*/ 0 w 97699"/>
                <a:gd name="connsiteY59" fmla="*/ 29979 h 51254"/>
                <a:gd name="connsiteX60" fmla="*/ 659 w 97699"/>
                <a:gd name="connsiteY60" fmla="*/ 34549 h 51254"/>
                <a:gd name="connsiteX61" fmla="*/ 2345 w 97699"/>
                <a:gd name="connsiteY61" fmla="*/ 35255 h 51254"/>
                <a:gd name="connsiteX62" fmla="*/ 2905 w 97699"/>
                <a:gd name="connsiteY62" fmla="*/ 38627 h 51254"/>
                <a:gd name="connsiteX63" fmla="*/ 6419 w 97699"/>
                <a:gd name="connsiteY63" fmla="*/ 37930 h 51254"/>
                <a:gd name="connsiteX64" fmla="*/ 9923 w 97699"/>
                <a:gd name="connsiteY64" fmla="*/ 40728 h 51254"/>
                <a:gd name="connsiteX65" fmla="*/ 12307 w 97699"/>
                <a:gd name="connsiteY65" fmla="*/ 38478 h 51254"/>
                <a:gd name="connsiteX66" fmla="*/ 13856 w 97699"/>
                <a:gd name="connsiteY66" fmla="*/ 38478 h 51254"/>
                <a:gd name="connsiteX67" fmla="*/ 15499 w 97699"/>
                <a:gd name="connsiteY67" fmla="*/ 41092 h 51254"/>
                <a:gd name="connsiteX68" fmla="*/ 15589 w 97699"/>
                <a:gd name="connsiteY68" fmla="*/ 40972 h 51254"/>
                <a:gd name="connsiteX69" fmla="*/ 20086 w 97699"/>
                <a:gd name="connsiteY69" fmla="*/ 42466 h 51254"/>
                <a:gd name="connsiteX70" fmla="*/ 27579 w 97699"/>
                <a:gd name="connsiteY70" fmla="*/ 38345 h 51254"/>
                <a:gd name="connsiteX71" fmla="*/ 30565 w 97699"/>
                <a:gd name="connsiteY71" fmla="*/ 39273 h 51254"/>
                <a:gd name="connsiteX72" fmla="*/ 35251 w 97699"/>
                <a:gd name="connsiteY72" fmla="*/ 38721 h 51254"/>
                <a:gd name="connsiteX73" fmla="*/ 35251 w 97699"/>
                <a:gd name="connsiteY73" fmla="*/ 41529 h 51254"/>
                <a:gd name="connsiteX74" fmla="*/ 41618 w 97699"/>
                <a:gd name="connsiteY74" fmla="*/ 45457 h 51254"/>
                <a:gd name="connsiteX75" fmla="*/ 51156 w 97699"/>
                <a:gd name="connsiteY75" fmla="*/ 47707 h 51254"/>
                <a:gd name="connsiteX76" fmla="*/ 55290 w 97699"/>
                <a:gd name="connsiteY76" fmla="*/ 46582 h 51254"/>
                <a:gd name="connsiteX77" fmla="*/ 57168 w 97699"/>
                <a:gd name="connsiteY77" fmla="*/ 48469 h 51254"/>
                <a:gd name="connsiteX78" fmla="*/ 65658 w 97699"/>
                <a:gd name="connsiteY78" fmla="*/ 49021 h 51254"/>
                <a:gd name="connsiteX79" fmla="*/ 67798 w 97699"/>
                <a:gd name="connsiteY79" fmla="*/ 51255 h 512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97699" h="51254">
                  <a:moveTo>
                    <a:pt x="67798" y="51255"/>
                  </a:moveTo>
                  <a:lnTo>
                    <a:pt x="71161" y="49445"/>
                  </a:lnTo>
                  <a:lnTo>
                    <a:pt x="74387" y="49714"/>
                  </a:lnTo>
                  <a:lnTo>
                    <a:pt x="78598" y="48037"/>
                  </a:lnTo>
                  <a:lnTo>
                    <a:pt x="80571" y="48170"/>
                  </a:lnTo>
                  <a:lnTo>
                    <a:pt x="87738" y="44395"/>
                  </a:lnTo>
                  <a:lnTo>
                    <a:pt x="90545" y="44109"/>
                  </a:lnTo>
                  <a:lnTo>
                    <a:pt x="93215" y="41023"/>
                  </a:lnTo>
                  <a:lnTo>
                    <a:pt x="91512" y="37934"/>
                  </a:lnTo>
                  <a:lnTo>
                    <a:pt x="93057" y="32170"/>
                  </a:lnTo>
                  <a:lnTo>
                    <a:pt x="90541" y="29218"/>
                  </a:lnTo>
                  <a:lnTo>
                    <a:pt x="91512" y="27677"/>
                  </a:lnTo>
                  <a:lnTo>
                    <a:pt x="97131" y="27964"/>
                  </a:lnTo>
                  <a:lnTo>
                    <a:pt x="97700" y="25157"/>
                  </a:lnTo>
                  <a:lnTo>
                    <a:pt x="97131" y="20655"/>
                  </a:lnTo>
                  <a:lnTo>
                    <a:pt x="96155" y="13642"/>
                  </a:lnTo>
                  <a:lnTo>
                    <a:pt x="96793" y="10355"/>
                  </a:lnTo>
                  <a:lnTo>
                    <a:pt x="90960" y="9007"/>
                  </a:lnTo>
                  <a:lnTo>
                    <a:pt x="88427" y="7172"/>
                  </a:lnTo>
                  <a:lnTo>
                    <a:pt x="84914" y="7878"/>
                  </a:lnTo>
                  <a:lnTo>
                    <a:pt x="80699" y="7441"/>
                  </a:lnTo>
                  <a:lnTo>
                    <a:pt x="77772" y="5627"/>
                  </a:lnTo>
                  <a:lnTo>
                    <a:pt x="72706" y="5208"/>
                  </a:lnTo>
                  <a:lnTo>
                    <a:pt x="69338" y="4219"/>
                  </a:lnTo>
                  <a:lnTo>
                    <a:pt x="68487" y="6337"/>
                  </a:lnTo>
                  <a:lnTo>
                    <a:pt x="66942" y="7878"/>
                  </a:lnTo>
                  <a:lnTo>
                    <a:pt x="66535" y="9979"/>
                  </a:lnTo>
                  <a:lnTo>
                    <a:pt x="62868" y="10265"/>
                  </a:lnTo>
                  <a:lnTo>
                    <a:pt x="61465" y="11519"/>
                  </a:lnTo>
                  <a:lnTo>
                    <a:pt x="54164" y="7441"/>
                  </a:lnTo>
                  <a:lnTo>
                    <a:pt x="52312" y="7364"/>
                  </a:lnTo>
                  <a:lnTo>
                    <a:pt x="46304" y="0"/>
                  </a:lnTo>
                  <a:lnTo>
                    <a:pt x="52474" y="7591"/>
                  </a:lnTo>
                  <a:lnTo>
                    <a:pt x="52068" y="12645"/>
                  </a:lnTo>
                  <a:lnTo>
                    <a:pt x="50373" y="12927"/>
                  </a:lnTo>
                  <a:lnTo>
                    <a:pt x="48401" y="15730"/>
                  </a:lnTo>
                  <a:lnTo>
                    <a:pt x="44759" y="17411"/>
                  </a:lnTo>
                  <a:lnTo>
                    <a:pt x="41246" y="22042"/>
                  </a:lnTo>
                  <a:lnTo>
                    <a:pt x="41374" y="23167"/>
                  </a:lnTo>
                  <a:lnTo>
                    <a:pt x="44609" y="25148"/>
                  </a:lnTo>
                  <a:lnTo>
                    <a:pt x="45174" y="27955"/>
                  </a:lnTo>
                  <a:lnTo>
                    <a:pt x="43634" y="29496"/>
                  </a:lnTo>
                  <a:lnTo>
                    <a:pt x="40403" y="27112"/>
                  </a:lnTo>
                  <a:lnTo>
                    <a:pt x="37172" y="28238"/>
                  </a:lnTo>
                  <a:lnTo>
                    <a:pt x="33950" y="27249"/>
                  </a:lnTo>
                  <a:lnTo>
                    <a:pt x="31691" y="27673"/>
                  </a:lnTo>
                  <a:lnTo>
                    <a:pt x="27626" y="30762"/>
                  </a:lnTo>
                  <a:cubicBezTo>
                    <a:pt x="27626" y="30762"/>
                    <a:pt x="24955" y="30912"/>
                    <a:pt x="24528" y="30912"/>
                  </a:cubicBezTo>
                  <a:cubicBezTo>
                    <a:pt x="24104" y="30912"/>
                    <a:pt x="22153" y="30334"/>
                    <a:pt x="22153" y="30334"/>
                  </a:cubicBezTo>
                  <a:lnTo>
                    <a:pt x="20180" y="31045"/>
                  </a:lnTo>
                  <a:lnTo>
                    <a:pt x="18494" y="29915"/>
                  </a:lnTo>
                  <a:lnTo>
                    <a:pt x="14429" y="28794"/>
                  </a:lnTo>
                  <a:lnTo>
                    <a:pt x="10912" y="29633"/>
                  </a:lnTo>
                  <a:lnTo>
                    <a:pt x="11190" y="31751"/>
                  </a:lnTo>
                  <a:lnTo>
                    <a:pt x="10056" y="32868"/>
                  </a:lnTo>
                  <a:lnTo>
                    <a:pt x="6269" y="32166"/>
                  </a:lnTo>
                  <a:lnTo>
                    <a:pt x="4728" y="29778"/>
                  </a:lnTo>
                  <a:lnTo>
                    <a:pt x="1489" y="30908"/>
                  </a:lnTo>
                  <a:lnTo>
                    <a:pt x="231" y="30052"/>
                  </a:lnTo>
                  <a:lnTo>
                    <a:pt x="0" y="29979"/>
                  </a:lnTo>
                  <a:lnTo>
                    <a:pt x="659" y="34549"/>
                  </a:lnTo>
                  <a:lnTo>
                    <a:pt x="2345" y="35255"/>
                  </a:lnTo>
                  <a:lnTo>
                    <a:pt x="2905" y="38627"/>
                  </a:lnTo>
                  <a:lnTo>
                    <a:pt x="6419" y="37930"/>
                  </a:lnTo>
                  <a:lnTo>
                    <a:pt x="9923" y="40728"/>
                  </a:lnTo>
                  <a:lnTo>
                    <a:pt x="12307" y="38478"/>
                  </a:lnTo>
                  <a:lnTo>
                    <a:pt x="13856" y="38478"/>
                  </a:lnTo>
                  <a:lnTo>
                    <a:pt x="15499" y="41092"/>
                  </a:lnTo>
                  <a:lnTo>
                    <a:pt x="15589" y="40972"/>
                  </a:lnTo>
                  <a:lnTo>
                    <a:pt x="20086" y="42466"/>
                  </a:lnTo>
                  <a:lnTo>
                    <a:pt x="27579" y="38345"/>
                  </a:lnTo>
                  <a:lnTo>
                    <a:pt x="30565" y="39273"/>
                  </a:lnTo>
                  <a:lnTo>
                    <a:pt x="35251" y="38721"/>
                  </a:lnTo>
                  <a:lnTo>
                    <a:pt x="35251" y="41529"/>
                  </a:lnTo>
                  <a:lnTo>
                    <a:pt x="41618" y="45457"/>
                  </a:lnTo>
                  <a:lnTo>
                    <a:pt x="51156" y="47707"/>
                  </a:lnTo>
                  <a:lnTo>
                    <a:pt x="55290" y="46582"/>
                  </a:lnTo>
                  <a:lnTo>
                    <a:pt x="57168" y="48469"/>
                  </a:lnTo>
                  <a:lnTo>
                    <a:pt x="65658" y="49021"/>
                  </a:lnTo>
                  <a:lnTo>
                    <a:pt x="67798" y="51255"/>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79" name="Freeform 78">
              <a:extLst>
                <a:ext uri="{FF2B5EF4-FFF2-40B4-BE49-F238E27FC236}">
                  <a16:creationId xmlns:a16="http://schemas.microsoft.com/office/drawing/2014/main" id="{53B5EE5C-2D6E-AB27-7125-B2DF13A7B9E4}"/>
                </a:ext>
              </a:extLst>
            </p:cNvPr>
            <p:cNvSpPr/>
            <p:nvPr/>
          </p:nvSpPr>
          <p:spPr>
            <a:xfrm>
              <a:off x="6324175" y="4390517"/>
              <a:ext cx="46543" cy="26295"/>
            </a:xfrm>
            <a:custGeom>
              <a:avLst/>
              <a:gdLst>
                <a:gd name="connsiteX0" fmla="*/ 11442 w 46543"/>
                <a:gd name="connsiteY0" fmla="*/ 25722 h 26295"/>
                <a:gd name="connsiteX1" fmla="*/ 14943 w 46543"/>
                <a:gd name="connsiteY1" fmla="*/ 23056 h 26295"/>
                <a:gd name="connsiteX2" fmla="*/ 18610 w 46543"/>
                <a:gd name="connsiteY2" fmla="*/ 22217 h 26295"/>
                <a:gd name="connsiteX3" fmla="*/ 23372 w 46543"/>
                <a:gd name="connsiteY3" fmla="*/ 24601 h 26295"/>
                <a:gd name="connsiteX4" fmla="*/ 26192 w 46543"/>
                <a:gd name="connsiteY4" fmla="*/ 24335 h 26295"/>
                <a:gd name="connsiteX5" fmla="*/ 27172 w 46543"/>
                <a:gd name="connsiteY5" fmla="*/ 19705 h 26295"/>
                <a:gd name="connsiteX6" fmla="*/ 31674 w 46543"/>
                <a:gd name="connsiteY6" fmla="*/ 17296 h 26295"/>
                <a:gd name="connsiteX7" fmla="*/ 32499 w 46543"/>
                <a:gd name="connsiteY7" fmla="*/ 13522 h 26295"/>
                <a:gd name="connsiteX8" fmla="*/ 40523 w 46543"/>
                <a:gd name="connsiteY8" fmla="*/ 9025 h 26295"/>
                <a:gd name="connsiteX9" fmla="*/ 46544 w 46543"/>
                <a:gd name="connsiteY9" fmla="*/ 9153 h 26295"/>
                <a:gd name="connsiteX10" fmla="*/ 46274 w 46543"/>
                <a:gd name="connsiteY10" fmla="*/ 4236 h 26295"/>
                <a:gd name="connsiteX11" fmla="*/ 43048 w 46543"/>
                <a:gd name="connsiteY11" fmla="*/ 0 h 26295"/>
                <a:gd name="connsiteX12" fmla="*/ 42902 w 46543"/>
                <a:gd name="connsiteY12" fmla="*/ 180 h 26295"/>
                <a:gd name="connsiteX13" fmla="*/ 40095 w 46543"/>
                <a:gd name="connsiteY13" fmla="*/ 466 h 26295"/>
                <a:gd name="connsiteX14" fmla="*/ 32928 w 46543"/>
                <a:gd name="connsiteY14" fmla="*/ 4241 h 26295"/>
                <a:gd name="connsiteX15" fmla="*/ 30955 w 46543"/>
                <a:gd name="connsiteY15" fmla="*/ 4108 h 26295"/>
                <a:gd name="connsiteX16" fmla="*/ 26744 w 46543"/>
                <a:gd name="connsiteY16" fmla="*/ 5785 h 26295"/>
                <a:gd name="connsiteX17" fmla="*/ 23518 w 46543"/>
                <a:gd name="connsiteY17" fmla="*/ 5516 h 26295"/>
                <a:gd name="connsiteX18" fmla="*/ 20154 w 46543"/>
                <a:gd name="connsiteY18" fmla="*/ 7326 h 26295"/>
                <a:gd name="connsiteX19" fmla="*/ 18023 w 46543"/>
                <a:gd name="connsiteY19" fmla="*/ 5092 h 26295"/>
                <a:gd name="connsiteX20" fmla="*/ 9534 w 46543"/>
                <a:gd name="connsiteY20" fmla="*/ 4540 h 26295"/>
                <a:gd name="connsiteX21" fmla="*/ 6543 w 46543"/>
                <a:gd name="connsiteY21" fmla="*/ 9590 h 26295"/>
                <a:gd name="connsiteX22" fmla="*/ 7655 w 46543"/>
                <a:gd name="connsiteY22" fmla="*/ 12208 h 26295"/>
                <a:gd name="connsiteX23" fmla="*/ 5593 w 46543"/>
                <a:gd name="connsiteY23" fmla="*/ 14647 h 26295"/>
                <a:gd name="connsiteX24" fmla="*/ 6324 w 46543"/>
                <a:gd name="connsiteY24" fmla="*/ 19337 h 26295"/>
                <a:gd name="connsiteX25" fmla="*/ 5315 w 46543"/>
                <a:gd name="connsiteY25" fmla="*/ 23227 h 26295"/>
                <a:gd name="connsiteX26" fmla="*/ 5297 w 46543"/>
                <a:gd name="connsiteY26" fmla="*/ 23188 h 26295"/>
                <a:gd name="connsiteX27" fmla="*/ 2602 w 46543"/>
                <a:gd name="connsiteY27" fmla="*/ 21815 h 26295"/>
                <a:gd name="connsiteX28" fmla="*/ 0 w 46543"/>
                <a:gd name="connsiteY28" fmla="*/ 22885 h 26295"/>
                <a:gd name="connsiteX29" fmla="*/ 3154 w 46543"/>
                <a:gd name="connsiteY29" fmla="*/ 26295 h 26295"/>
                <a:gd name="connsiteX30" fmla="*/ 11442 w 46543"/>
                <a:gd name="connsiteY30" fmla="*/ 25722 h 26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46543" h="26295">
                  <a:moveTo>
                    <a:pt x="11442" y="25722"/>
                  </a:moveTo>
                  <a:lnTo>
                    <a:pt x="14943" y="23056"/>
                  </a:lnTo>
                  <a:lnTo>
                    <a:pt x="18610" y="22217"/>
                  </a:lnTo>
                  <a:lnTo>
                    <a:pt x="23372" y="24601"/>
                  </a:lnTo>
                  <a:lnTo>
                    <a:pt x="26192" y="24335"/>
                  </a:lnTo>
                  <a:lnTo>
                    <a:pt x="27172" y="19705"/>
                  </a:lnTo>
                  <a:lnTo>
                    <a:pt x="31674" y="17296"/>
                  </a:lnTo>
                  <a:lnTo>
                    <a:pt x="32499" y="13522"/>
                  </a:lnTo>
                  <a:lnTo>
                    <a:pt x="40523" y="9025"/>
                  </a:lnTo>
                  <a:lnTo>
                    <a:pt x="46544" y="9153"/>
                  </a:lnTo>
                  <a:lnTo>
                    <a:pt x="46274" y="4236"/>
                  </a:lnTo>
                  <a:lnTo>
                    <a:pt x="43048" y="0"/>
                  </a:lnTo>
                  <a:lnTo>
                    <a:pt x="42902" y="180"/>
                  </a:lnTo>
                  <a:lnTo>
                    <a:pt x="40095" y="466"/>
                  </a:lnTo>
                  <a:lnTo>
                    <a:pt x="32928" y="4241"/>
                  </a:lnTo>
                  <a:lnTo>
                    <a:pt x="30955" y="4108"/>
                  </a:lnTo>
                  <a:lnTo>
                    <a:pt x="26744" y="5785"/>
                  </a:lnTo>
                  <a:lnTo>
                    <a:pt x="23518" y="5516"/>
                  </a:lnTo>
                  <a:lnTo>
                    <a:pt x="20154" y="7326"/>
                  </a:lnTo>
                  <a:lnTo>
                    <a:pt x="18023" y="5092"/>
                  </a:lnTo>
                  <a:lnTo>
                    <a:pt x="9534" y="4540"/>
                  </a:lnTo>
                  <a:lnTo>
                    <a:pt x="6543" y="9590"/>
                  </a:lnTo>
                  <a:lnTo>
                    <a:pt x="7655" y="12208"/>
                  </a:lnTo>
                  <a:lnTo>
                    <a:pt x="5593" y="14647"/>
                  </a:lnTo>
                  <a:lnTo>
                    <a:pt x="6324" y="19337"/>
                  </a:lnTo>
                  <a:lnTo>
                    <a:pt x="5315" y="23227"/>
                  </a:lnTo>
                  <a:cubicBezTo>
                    <a:pt x="5315" y="23210"/>
                    <a:pt x="5315" y="23188"/>
                    <a:pt x="5297" y="23188"/>
                  </a:cubicBezTo>
                  <a:cubicBezTo>
                    <a:pt x="5062" y="22465"/>
                    <a:pt x="3342" y="21584"/>
                    <a:pt x="2602" y="21815"/>
                  </a:cubicBezTo>
                  <a:cubicBezTo>
                    <a:pt x="1711" y="22084"/>
                    <a:pt x="894" y="22538"/>
                    <a:pt x="0" y="22885"/>
                  </a:cubicBezTo>
                  <a:lnTo>
                    <a:pt x="3154" y="26295"/>
                  </a:lnTo>
                  <a:lnTo>
                    <a:pt x="11442" y="25722"/>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nvGrpSpPr>
            <p:cNvPr id="80" name="Graphic 2398">
              <a:extLst>
                <a:ext uri="{FF2B5EF4-FFF2-40B4-BE49-F238E27FC236}">
                  <a16:creationId xmlns:a16="http://schemas.microsoft.com/office/drawing/2014/main" id="{69F38DD6-60FC-0313-2FB2-BB9AEE3F4B36}"/>
                </a:ext>
              </a:extLst>
            </p:cNvPr>
            <p:cNvGrpSpPr/>
            <p:nvPr/>
          </p:nvGrpSpPr>
          <p:grpSpPr>
            <a:xfrm>
              <a:off x="6320123" y="4398908"/>
              <a:ext cx="87537" cy="107379"/>
              <a:chOff x="6320123" y="4398908"/>
              <a:chExt cx="87537" cy="107379"/>
            </a:xfrm>
            <a:grpFill/>
          </p:grpSpPr>
          <p:sp>
            <p:nvSpPr>
              <p:cNvPr id="931" name="Freeform 930">
                <a:extLst>
                  <a:ext uri="{FF2B5EF4-FFF2-40B4-BE49-F238E27FC236}">
                    <a16:creationId xmlns:a16="http://schemas.microsoft.com/office/drawing/2014/main" id="{5BD9A35C-0EC6-D517-7450-54E4E4C22B01}"/>
                  </a:ext>
                </a:extLst>
              </p:cNvPr>
              <p:cNvSpPr/>
              <p:nvPr/>
            </p:nvSpPr>
            <p:spPr>
              <a:xfrm>
                <a:off x="6320123" y="4413406"/>
                <a:ext cx="4047" cy="1656"/>
              </a:xfrm>
              <a:custGeom>
                <a:avLst/>
                <a:gdLst>
                  <a:gd name="connsiteX0" fmla="*/ 0 w 4047"/>
                  <a:gd name="connsiteY0" fmla="*/ 1656 h 1656"/>
                  <a:gd name="connsiteX1" fmla="*/ 4048 w 4047"/>
                  <a:gd name="connsiteY1" fmla="*/ 0 h 1656"/>
                  <a:gd name="connsiteX2" fmla="*/ 4048 w 4047"/>
                  <a:gd name="connsiteY2" fmla="*/ 0 h 1656"/>
                  <a:gd name="connsiteX3" fmla="*/ 0 w 4047"/>
                  <a:gd name="connsiteY3" fmla="*/ 1656 h 1656"/>
                </a:gdLst>
                <a:ahLst/>
                <a:cxnLst>
                  <a:cxn ang="0">
                    <a:pos x="connsiteX0" y="connsiteY0"/>
                  </a:cxn>
                  <a:cxn ang="0">
                    <a:pos x="connsiteX1" y="connsiteY1"/>
                  </a:cxn>
                  <a:cxn ang="0">
                    <a:pos x="connsiteX2" y="connsiteY2"/>
                  </a:cxn>
                  <a:cxn ang="0">
                    <a:pos x="connsiteX3" y="connsiteY3"/>
                  </a:cxn>
                </a:cxnLst>
                <a:rect l="l" t="t" r="r" b="b"/>
                <a:pathLst>
                  <a:path w="4047" h="1656">
                    <a:moveTo>
                      <a:pt x="0" y="1656"/>
                    </a:moveTo>
                    <a:cubicBezTo>
                      <a:pt x="1327" y="1010"/>
                      <a:pt x="2679" y="509"/>
                      <a:pt x="4048" y="0"/>
                    </a:cubicBezTo>
                    <a:lnTo>
                      <a:pt x="4048" y="0"/>
                    </a:lnTo>
                    <a:cubicBezTo>
                      <a:pt x="2683" y="509"/>
                      <a:pt x="1327" y="1061"/>
                      <a:pt x="0" y="1656"/>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932" name="Freeform 931">
                <a:extLst>
                  <a:ext uri="{FF2B5EF4-FFF2-40B4-BE49-F238E27FC236}">
                    <a16:creationId xmlns:a16="http://schemas.microsoft.com/office/drawing/2014/main" id="{A8C8AFE0-EC58-0940-6D5F-3F6BCAD2CCF4}"/>
                  </a:ext>
                </a:extLst>
              </p:cNvPr>
              <p:cNvSpPr/>
              <p:nvPr/>
            </p:nvSpPr>
            <p:spPr>
              <a:xfrm>
                <a:off x="6330170" y="4398908"/>
                <a:ext cx="77489" cy="60099"/>
              </a:xfrm>
              <a:custGeom>
                <a:avLst/>
                <a:gdLst>
                  <a:gd name="connsiteX0" fmla="*/ 77349 w 77489"/>
                  <a:gd name="connsiteY0" fmla="*/ 19872 h 60099"/>
                  <a:gd name="connsiteX1" fmla="*/ 74815 w 77489"/>
                  <a:gd name="connsiteY1" fmla="*/ 19299 h 60099"/>
                  <a:gd name="connsiteX2" fmla="*/ 73562 w 77489"/>
                  <a:gd name="connsiteY2" fmla="*/ 18191 h 60099"/>
                  <a:gd name="connsiteX3" fmla="*/ 70750 w 77489"/>
                  <a:gd name="connsiteY3" fmla="*/ 10184 h 60099"/>
                  <a:gd name="connsiteX4" fmla="*/ 69060 w 77489"/>
                  <a:gd name="connsiteY4" fmla="*/ 9350 h 60099"/>
                  <a:gd name="connsiteX5" fmla="*/ 66540 w 77489"/>
                  <a:gd name="connsiteY5" fmla="*/ 12003 h 60099"/>
                  <a:gd name="connsiteX6" fmla="*/ 54597 w 77489"/>
                  <a:gd name="connsiteY6" fmla="*/ 9196 h 60099"/>
                  <a:gd name="connsiteX7" fmla="*/ 52200 w 77489"/>
                  <a:gd name="connsiteY7" fmla="*/ 7364 h 60099"/>
                  <a:gd name="connsiteX8" fmla="*/ 49115 w 77489"/>
                  <a:gd name="connsiteY8" fmla="*/ 6239 h 60099"/>
                  <a:gd name="connsiteX9" fmla="*/ 43206 w 77489"/>
                  <a:gd name="connsiteY9" fmla="*/ 762 h 60099"/>
                  <a:gd name="connsiteX10" fmla="*/ 40497 w 77489"/>
                  <a:gd name="connsiteY10" fmla="*/ 0 h 60099"/>
                  <a:gd name="connsiteX11" fmla="*/ 40544 w 77489"/>
                  <a:gd name="connsiteY11" fmla="*/ 762 h 60099"/>
                  <a:gd name="connsiteX12" fmla="*/ 34524 w 77489"/>
                  <a:gd name="connsiteY12" fmla="*/ 633 h 60099"/>
                  <a:gd name="connsiteX13" fmla="*/ 26500 w 77489"/>
                  <a:gd name="connsiteY13" fmla="*/ 5131 h 60099"/>
                  <a:gd name="connsiteX14" fmla="*/ 25674 w 77489"/>
                  <a:gd name="connsiteY14" fmla="*/ 8905 h 60099"/>
                  <a:gd name="connsiteX15" fmla="*/ 21173 w 77489"/>
                  <a:gd name="connsiteY15" fmla="*/ 11314 h 60099"/>
                  <a:gd name="connsiteX16" fmla="*/ 20193 w 77489"/>
                  <a:gd name="connsiteY16" fmla="*/ 15944 h 60099"/>
                  <a:gd name="connsiteX17" fmla="*/ 17373 w 77489"/>
                  <a:gd name="connsiteY17" fmla="*/ 16209 h 60099"/>
                  <a:gd name="connsiteX18" fmla="*/ 12610 w 77489"/>
                  <a:gd name="connsiteY18" fmla="*/ 13826 h 60099"/>
                  <a:gd name="connsiteX19" fmla="*/ 8943 w 77489"/>
                  <a:gd name="connsiteY19" fmla="*/ 14664 h 60099"/>
                  <a:gd name="connsiteX20" fmla="*/ 5443 w 77489"/>
                  <a:gd name="connsiteY20" fmla="*/ 17330 h 60099"/>
                  <a:gd name="connsiteX21" fmla="*/ 0 w 77489"/>
                  <a:gd name="connsiteY21" fmla="*/ 17715 h 60099"/>
                  <a:gd name="connsiteX22" fmla="*/ 1296 w 77489"/>
                  <a:gd name="connsiteY22" fmla="*/ 22957 h 60099"/>
                  <a:gd name="connsiteX23" fmla="*/ 6239 w 77489"/>
                  <a:gd name="connsiteY23" fmla="*/ 26847 h 60099"/>
                  <a:gd name="connsiteX24" fmla="*/ 15773 w 77489"/>
                  <a:gd name="connsiteY24" fmla="*/ 29081 h 60099"/>
                  <a:gd name="connsiteX25" fmla="*/ 21027 w 77489"/>
                  <a:gd name="connsiteY25" fmla="*/ 32645 h 60099"/>
                  <a:gd name="connsiteX26" fmla="*/ 34981 w 77489"/>
                  <a:gd name="connsiteY26" fmla="*/ 49098 h 60099"/>
                  <a:gd name="connsiteX27" fmla="*/ 51503 w 77489"/>
                  <a:gd name="connsiteY27" fmla="*/ 57015 h 60099"/>
                  <a:gd name="connsiteX28" fmla="*/ 55367 w 77489"/>
                  <a:gd name="connsiteY28" fmla="*/ 60100 h 60099"/>
                  <a:gd name="connsiteX29" fmla="*/ 56715 w 77489"/>
                  <a:gd name="connsiteY29" fmla="*/ 57507 h 60099"/>
                  <a:gd name="connsiteX30" fmla="*/ 46312 w 77489"/>
                  <a:gd name="connsiteY30" fmla="*/ 45705 h 60099"/>
                  <a:gd name="connsiteX31" fmla="*/ 35645 w 77489"/>
                  <a:gd name="connsiteY31" fmla="*/ 36154 h 60099"/>
                  <a:gd name="connsiteX32" fmla="*/ 35071 w 77489"/>
                  <a:gd name="connsiteY32" fmla="*/ 34759 h 60099"/>
                  <a:gd name="connsiteX33" fmla="*/ 35902 w 77489"/>
                  <a:gd name="connsiteY33" fmla="*/ 33638 h 60099"/>
                  <a:gd name="connsiteX34" fmla="*/ 34365 w 77489"/>
                  <a:gd name="connsiteY34" fmla="*/ 30964 h 60099"/>
                  <a:gd name="connsiteX35" fmla="*/ 33522 w 77489"/>
                  <a:gd name="connsiteY35" fmla="*/ 29132 h 60099"/>
                  <a:gd name="connsiteX36" fmla="*/ 30865 w 77489"/>
                  <a:gd name="connsiteY36" fmla="*/ 26047 h 60099"/>
                  <a:gd name="connsiteX37" fmla="*/ 29179 w 77489"/>
                  <a:gd name="connsiteY37" fmla="*/ 25623 h 60099"/>
                  <a:gd name="connsiteX38" fmla="*/ 29179 w 77489"/>
                  <a:gd name="connsiteY38" fmla="*/ 23796 h 60099"/>
                  <a:gd name="connsiteX39" fmla="*/ 29881 w 77489"/>
                  <a:gd name="connsiteY39" fmla="*/ 22397 h 60099"/>
                  <a:gd name="connsiteX40" fmla="*/ 30150 w 77489"/>
                  <a:gd name="connsiteY40" fmla="*/ 18610 h 60099"/>
                  <a:gd name="connsiteX41" fmla="*/ 31280 w 77489"/>
                  <a:gd name="connsiteY41" fmla="*/ 17480 h 60099"/>
                  <a:gd name="connsiteX42" fmla="*/ 34793 w 77489"/>
                  <a:gd name="connsiteY42" fmla="*/ 20000 h 60099"/>
                  <a:gd name="connsiteX43" fmla="*/ 35782 w 77489"/>
                  <a:gd name="connsiteY43" fmla="*/ 22251 h 60099"/>
                  <a:gd name="connsiteX44" fmla="*/ 37617 w 77489"/>
                  <a:gd name="connsiteY44" fmla="*/ 21828 h 60099"/>
                  <a:gd name="connsiteX45" fmla="*/ 37455 w 77489"/>
                  <a:gd name="connsiteY45" fmla="*/ 19735 h 60099"/>
                  <a:gd name="connsiteX46" fmla="*/ 40001 w 77489"/>
                  <a:gd name="connsiteY46" fmla="*/ 19448 h 60099"/>
                  <a:gd name="connsiteX47" fmla="*/ 41956 w 77489"/>
                  <a:gd name="connsiteY47" fmla="*/ 19735 h 60099"/>
                  <a:gd name="connsiteX48" fmla="*/ 43497 w 77489"/>
                  <a:gd name="connsiteY48" fmla="*/ 18323 h 60099"/>
                  <a:gd name="connsiteX49" fmla="*/ 45756 w 77489"/>
                  <a:gd name="connsiteY49" fmla="*/ 19162 h 60099"/>
                  <a:gd name="connsiteX50" fmla="*/ 46886 w 77489"/>
                  <a:gd name="connsiteY50" fmla="*/ 18186 h 60099"/>
                  <a:gd name="connsiteX51" fmla="*/ 49124 w 77489"/>
                  <a:gd name="connsiteY51" fmla="*/ 19029 h 60099"/>
                  <a:gd name="connsiteX52" fmla="*/ 50515 w 77489"/>
                  <a:gd name="connsiteY52" fmla="*/ 21126 h 60099"/>
                  <a:gd name="connsiteX53" fmla="*/ 52769 w 77489"/>
                  <a:gd name="connsiteY53" fmla="*/ 19864 h 60099"/>
                  <a:gd name="connsiteX54" fmla="*/ 55166 w 77489"/>
                  <a:gd name="connsiteY54" fmla="*/ 20415 h 60099"/>
                  <a:gd name="connsiteX55" fmla="*/ 57541 w 77489"/>
                  <a:gd name="connsiteY55" fmla="*/ 19996 h 60099"/>
                  <a:gd name="connsiteX56" fmla="*/ 58529 w 77489"/>
                  <a:gd name="connsiteY56" fmla="*/ 21271 h 60099"/>
                  <a:gd name="connsiteX57" fmla="*/ 61482 w 77489"/>
                  <a:gd name="connsiteY57" fmla="*/ 20415 h 60099"/>
                  <a:gd name="connsiteX58" fmla="*/ 65418 w 77489"/>
                  <a:gd name="connsiteY58" fmla="*/ 21828 h 60099"/>
                  <a:gd name="connsiteX59" fmla="*/ 66548 w 77489"/>
                  <a:gd name="connsiteY59" fmla="*/ 21276 h 60099"/>
                  <a:gd name="connsiteX60" fmla="*/ 69912 w 77489"/>
                  <a:gd name="connsiteY60" fmla="*/ 23663 h 60099"/>
                  <a:gd name="connsiteX61" fmla="*/ 73271 w 77489"/>
                  <a:gd name="connsiteY61" fmla="*/ 24083 h 60099"/>
                  <a:gd name="connsiteX62" fmla="*/ 73566 w 77489"/>
                  <a:gd name="connsiteY62" fmla="*/ 22114 h 60099"/>
                  <a:gd name="connsiteX63" fmla="*/ 76091 w 77489"/>
                  <a:gd name="connsiteY63" fmla="*/ 21126 h 60099"/>
                  <a:gd name="connsiteX64" fmla="*/ 77490 w 77489"/>
                  <a:gd name="connsiteY64" fmla="*/ 20835 h 60099"/>
                  <a:gd name="connsiteX65" fmla="*/ 77349 w 77489"/>
                  <a:gd name="connsiteY65" fmla="*/ 19872 h 600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77489" h="60099">
                    <a:moveTo>
                      <a:pt x="77349" y="19872"/>
                    </a:moveTo>
                    <a:lnTo>
                      <a:pt x="74815" y="19299"/>
                    </a:lnTo>
                    <a:lnTo>
                      <a:pt x="73562" y="18191"/>
                    </a:lnTo>
                    <a:lnTo>
                      <a:pt x="70750" y="10184"/>
                    </a:lnTo>
                    <a:lnTo>
                      <a:pt x="69060" y="9350"/>
                    </a:lnTo>
                    <a:lnTo>
                      <a:pt x="66540" y="12003"/>
                    </a:lnTo>
                    <a:lnTo>
                      <a:pt x="54597" y="9196"/>
                    </a:lnTo>
                    <a:lnTo>
                      <a:pt x="52200" y="7364"/>
                    </a:lnTo>
                    <a:lnTo>
                      <a:pt x="49115" y="6239"/>
                    </a:lnTo>
                    <a:lnTo>
                      <a:pt x="43206" y="762"/>
                    </a:lnTo>
                    <a:lnTo>
                      <a:pt x="40497" y="0"/>
                    </a:lnTo>
                    <a:lnTo>
                      <a:pt x="40544" y="762"/>
                    </a:lnTo>
                    <a:lnTo>
                      <a:pt x="34524" y="633"/>
                    </a:lnTo>
                    <a:lnTo>
                      <a:pt x="26500" y="5131"/>
                    </a:lnTo>
                    <a:lnTo>
                      <a:pt x="25674" y="8905"/>
                    </a:lnTo>
                    <a:lnTo>
                      <a:pt x="21173" y="11314"/>
                    </a:lnTo>
                    <a:lnTo>
                      <a:pt x="20193" y="15944"/>
                    </a:lnTo>
                    <a:lnTo>
                      <a:pt x="17373" y="16209"/>
                    </a:lnTo>
                    <a:lnTo>
                      <a:pt x="12610" y="13826"/>
                    </a:lnTo>
                    <a:lnTo>
                      <a:pt x="8943" y="14664"/>
                    </a:lnTo>
                    <a:lnTo>
                      <a:pt x="5443" y="17330"/>
                    </a:lnTo>
                    <a:lnTo>
                      <a:pt x="0" y="17715"/>
                    </a:lnTo>
                    <a:cubicBezTo>
                      <a:pt x="364" y="19496"/>
                      <a:pt x="706" y="21263"/>
                      <a:pt x="1296" y="22957"/>
                    </a:cubicBezTo>
                    <a:cubicBezTo>
                      <a:pt x="2084" y="25097"/>
                      <a:pt x="3864" y="27536"/>
                      <a:pt x="6239" y="26847"/>
                    </a:cubicBezTo>
                    <a:cubicBezTo>
                      <a:pt x="10047" y="25760"/>
                      <a:pt x="12290" y="29573"/>
                      <a:pt x="15773" y="29081"/>
                    </a:cubicBezTo>
                    <a:cubicBezTo>
                      <a:pt x="18417" y="28695"/>
                      <a:pt x="20420" y="30484"/>
                      <a:pt x="21027" y="32645"/>
                    </a:cubicBezTo>
                    <a:cubicBezTo>
                      <a:pt x="23223" y="40309"/>
                      <a:pt x="28768" y="45003"/>
                      <a:pt x="34981" y="49098"/>
                    </a:cubicBezTo>
                    <a:cubicBezTo>
                      <a:pt x="40104" y="52474"/>
                      <a:pt x="44798" y="56903"/>
                      <a:pt x="51503" y="57015"/>
                    </a:cubicBezTo>
                    <a:cubicBezTo>
                      <a:pt x="52830" y="58007"/>
                      <a:pt x="54049" y="59133"/>
                      <a:pt x="55367" y="60100"/>
                    </a:cubicBezTo>
                    <a:lnTo>
                      <a:pt x="56715" y="57507"/>
                    </a:lnTo>
                    <a:lnTo>
                      <a:pt x="46312" y="45705"/>
                    </a:lnTo>
                    <a:lnTo>
                      <a:pt x="35645" y="36154"/>
                    </a:lnTo>
                    <a:lnTo>
                      <a:pt x="35071" y="34759"/>
                    </a:lnTo>
                    <a:lnTo>
                      <a:pt x="35902" y="33638"/>
                    </a:lnTo>
                    <a:lnTo>
                      <a:pt x="34365" y="30964"/>
                    </a:lnTo>
                    <a:lnTo>
                      <a:pt x="33522" y="29132"/>
                    </a:lnTo>
                    <a:lnTo>
                      <a:pt x="30865" y="26047"/>
                    </a:lnTo>
                    <a:lnTo>
                      <a:pt x="29179" y="25623"/>
                    </a:lnTo>
                    <a:lnTo>
                      <a:pt x="29179" y="23796"/>
                    </a:lnTo>
                    <a:lnTo>
                      <a:pt x="29881" y="22397"/>
                    </a:lnTo>
                    <a:lnTo>
                      <a:pt x="30150" y="18610"/>
                    </a:lnTo>
                    <a:lnTo>
                      <a:pt x="31280" y="17480"/>
                    </a:lnTo>
                    <a:lnTo>
                      <a:pt x="34793" y="20000"/>
                    </a:lnTo>
                    <a:lnTo>
                      <a:pt x="35782" y="22251"/>
                    </a:lnTo>
                    <a:lnTo>
                      <a:pt x="37617" y="21828"/>
                    </a:lnTo>
                    <a:lnTo>
                      <a:pt x="37455" y="19735"/>
                    </a:lnTo>
                    <a:lnTo>
                      <a:pt x="40001" y="19448"/>
                    </a:lnTo>
                    <a:lnTo>
                      <a:pt x="41956" y="19735"/>
                    </a:lnTo>
                    <a:lnTo>
                      <a:pt x="43497" y="18323"/>
                    </a:lnTo>
                    <a:lnTo>
                      <a:pt x="45756" y="19162"/>
                    </a:lnTo>
                    <a:cubicBezTo>
                      <a:pt x="45756" y="19162"/>
                      <a:pt x="46454" y="18186"/>
                      <a:pt x="46886" y="18186"/>
                    </a:cubicBezTo>
                    <a:cubicBezTo>
                      <a:pt x="47301" y="18186"/>
                      <a:pt x="49124" y="19029"/>
                      <a:pt x="49124" y="19029"/>
                    </a:cubicBezTo>
                    <a:lnTo>
                      <a:pt x="50515" y="21126"/>
                    </a:lnTo>
                    <a:lnTo>
                      <a:pt x="52769" y="19864"/>
                    </a:lnTo>
                    <a:lnTo>
                      <a:pt x="55166" y="20415"/>
                    </a:lnTo>
                    <a:lnTo>
                      <a:pt x="57541" y="19996"/>
                    </a:lnTo>
                    <a:lnTo>
                      <a:pt x="58529" y="21271"/>
                    </a:lnTo>
                    <a:lnTo>
                      <a:pt x="61482" y="20415"/>
                    </a:lnTo>
                    <a:lnTo>
                      <a:pt x="65418" y="21828"/>
                    </a:lnTo>
                    <a:lnTo>
                      <a:pt x="66548" y="21276"/>
                    </a:lnTo>
                    <a:lnTo>
                      <a:pt x="69912" y="23663"/>
                    </a:lnTo>
                    <a:lnTo>
                      <a:pt x="73271" y="24083"/>
                    </a:lnTo>
                    <a:lnTo>
                      <a:pt x="73566" y="22114"/>
                    </a:lnTo>
                    <a:lnTo>
                      <a:pt x="76091" y="21126"/>
                    </a:lnTo>
                    <a:lnTo>
                      <a:pt x="77490" y="20835"/>
                    </a:lnTo>
                    <a:lnTo>
                      <a:pt x="77349" y="19872"/>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grpSp>
          <p:nvGrpSpPr>
            <p:cNvPr id="81" name="Graphic 2398">
              <a:extLst>
                <a:ext uri="{FF2B5EF4-FFF2-40B4-BE49-F238E27FC236}">
                  <a16:creationId xmlns:a16="http://schemas.microsoft.com/office/drawing/2014/main" id="{EC571DA3-071D-AA79-FB69-F88C453B4C95}"/>
                </a:ext>
              </a:extLst>
            </p:cNvPr>
            <p:cNvGrpSpPr/>
            <p:nvPr/>
          </p:nvGrpSpPr>
          <p:grpSpPr>
            <a:xfrm>
              <a:off x="6359345" y="4416397"/>
              <a:ext cx="52957" cy="84732"/>
              <a:chOff x="6359345" y="4416397"/>
              <a:chExt cx="52957" cy="84732"/>
            </a:xfrm>
            <a:grpFill/>
          </p:grpSpPr>
          <p:sp>
            <p:nvSpPr>
              <p:cNvPr id="927" name="Freeform 926">
                <a:extLst>
                  <a:ext uri="{FF2B5EF4-FFF2-40B4-BE49-F238E27FC236}">
                    <a16:creationId xmlns:a16="http://schemas.microsoft.com/office/drawing/2014/main" id="{A7038177-F9E8-F098-86D7-B92F000E7D6A}"/>
                  </a:ext>
                </a:extLst>
              </p:cNvPr>
              <p:cNvSpPr/>
              <p:nvPr/>
            </p:nvSpPr>
            <p:spPr>
              <a:xfrm>
                <a:off x="6377411" y="4455187"/>
                <a:ext cx="4262" cy="740"/>
              </a:xfrm>
              <a:custGeom>
                <a:avLst/>
                <a:gdLst>
                  <a:gd name="connsiteX0" fmla="*/ 4262 w 4262"/>
                  <a:gd name="connsiteY0" fmla="*/ 740 h 740"/>
                  <a:gd name="connsiteX1" fmla="*/ 0 w 4262"/>
                  <a:gd name="connsiteY1" fmla="*/ 0 h 740"/>
                  <a:gd name="connsiteX2" fmla="*/ 4262 w 4262"/>
                  <a:gd name="connsiteY2" fmla="*/ 740 h 740"/>
                </a:gdLst>
                <a:ahLst/>
                <a:cxnLst>
                  <a:cxn ang="0">
                    <a:pos x="connsiteX0" y="connsiteY0"/>
                  </a:cxn>
                  <a:cxn ang="0">
                    <a:pos x="connsiteX1" y="connsiteY1"/>
                  </a:cxn>
                  <a:cxn ang="0">
                    <a:pos x="connsiteX2" y="connsiteY2"/>
                  </a:cxn>
                </a:cxnLst>
                <a:rect l="l" t="t" r="r" b="b"/>
                <a:pathLst>
                  <a:path w="4262" h="740">
                    <a:moveTo>
                      <a:pt x="4262" y="740"/>
                    </a:moveTo>
                    <a:cubicBezTo>
                      <a:pt x="2734" y="702"/>
                      <a:pt x="1335" y="415"/>
                      <a:pt x="0" y="0"/>
                    </a:cubicBezTo>
                    <a:cubicBezTo>
                      <a:pt x="1339" y="436"/>
                      <a:pt x="2734" y="697"/>
                      <a:pt x="4262" y="740"/>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928" name="Freeform 927">
                <a:extLst>
                  <a:ext uri="{FF2B5EF4-FFF2-40B4-BE49-F238E27FC236}">
                    <a16:creationId xmlns:a16="http://schemas.microsoft.com/office/drawing/2014/main" id="{660DC543-C702-A63F-2AC9-4172B796AAB3}"/>
                  </a:ext>
                </a:extLst>
              </p:cNvPr>
              <p:cNvSpPr/>
              <p:nvPr/>
            </p:nvSpPr>
            <p:spPr>
              <a:xfrm>
                <a:off x="6373838" y="4453655"/>
                <a:ext cx="47" cy="21"/>
              </a:xfrm>
              <a:custGeom>
                <a:avLst/>
                <a:gdLst>
                  <a:gd name="connsiteX0" fmla="*/ 0 w 47"/>
                  <a:gd name="connsiteY0" fmla="*/ 0 h 21"/>
                  <a:gd name="connsiteX1" fmla="*/ 0 w 47"/>
                  <a:gd name="connsiteY1" fmla="*/ 0 h 21"/>
                  <a:gd name="connsiteX2" fmla="*/ 47 w 47"/>
                  <a:gd name="connsiteY2" fmla="*/ 21 h 21"/>
                  <a:gd name="connsiteX3" fmla="*/ 0 w 47"/>
                  <a:gd name="connsiteY3" fmla="*/ 0 h 21"/>
                </a:gdLst>
                <a:ahLst/>
                <a:cxnLst>
                  <a:cxn ang="0">
                    <a:pos x="connsiteX0" y="connsiteY0"/>
                  </a:cxn>
                  <a:cxn ang="0">
                    <a:pos x="connsiteX1" y="connsiteY1"/>
                  </a:cxn>
                  <a:cxn ang="0">
                    <a:pos x="connsiteX2" y="connsiteY2"/>
                  </a:cxn>
                  <a:cxn ang="0">
                    <a:pos x="connsiteX3" y="connsiteY3"/>
                  </a:cxn>
                </a:cxnLst>
                <a:rect l="l" t="t" r="r" b="b"/>
                <a:pathLst>
                  <a:path w="47" h="21">
                    <a:moveTo>
                      <a:pt x="0" y="0"/>
                    </a:moveTo>
                    <a:lnTo>
                      <a:pt x="0" y="0"/>
                    </a:lnTo>
                    <a:cubicBezTo>
                      <a:pt x="0" y="21"/>
                      <a:pt x="17" y="21"/>
                      <a:pt x="47" y="21"/>
                    </a:cubicBezTo>
                    <a:cubicBezTo>
                      <a:pt x="17" y="21"/>
                      <a:pt x="0" y="21"/>
                      <a:pt x="0" y="0"/>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929" name="Freeform 928">
                <a:extLst>
                  <a:ext uri="{FF2B5EF4-FFF2-40B4-BE49-F238E27FC236}">
                    <a16:creationId xmlns:a16="http://schemas.microsoft.com/office/drawing/2014/main" id="{6B063B07-090C-DF85-5360-71F20A3CB6FC}"/>
                  </a:ext>
                </a:extLst>
              </p:cNvPr>
              <p:cNvSpPr/>
              <p:nvPr/>
            </p:nvSpPr>
            <p:spPr>
              <a:xfrm>
                <a:off x="6381673" y="4455927"/>
                <a:ext cx="3863" cy="3085"/>
              </a:xfrm>
              <a:custGeom>
                <a:avLst/>
                <a:gdLst>
                  <a:gd name="connsiteX0" fmla="*/ 0 w 3863"/>
                  <a:gd name="connsiteY0" fmla="*/ 0 h 3085"/>
                  <a:gd name="connsiteX1" fmla="*/ 3864 w 3863"/>
                  <a:gd name="connsiteY1" fmla="*/ 3085 h 3085"/>
                  <a:gd name="connsiteX2" fmla="*/ 0 w 3863"/>
                  <a:gd name="connsiteY2" fmla="*/ 0 h 3085"/>
                </a:gdLst>
                <a:ahLst/>
                <a:cxnLst>
                  <a:cxn ang="0">
                    <a:pos x="connsiteX0" y="connsiteY0"/>
                  </a:cxn>
                  <a:cxn ang="0">
                    <a:pos x="connsiteX1" y="connsiteY1"/>
                  </a:cxn>
                  <a:cxn ang="0">
                    <a:pos x="connsiteX2" y="connsiteY2"/>
                  </a:cxn>
                </a:cxnLst>
                <a:rect l="l" t="t" r="r" b="b"/>
                <a:pathLst>
                  <a:path w="3863" h="3085">
                    <a:moveTo>
                      <a:pt x="0" y="0"/>
                    </a:moveTo>
                    <a:cubicBezTo>
                      <a:pt x="1327" y="993"/>
                      <a:pt x="2546" y="2118"/>
                      <a:pt x="3864" y="3085"/>
                    </a:cubicBezTo>
                    <a:cubicBezTo>
                      <a:pt x="2546" y="2118"/>
                      <a:pt x="1327" y="993"/>
                      <a:pt x="0" y="0"/>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930" name="Freeform 929">
                <a:extLst>
                  <a:ext uri="{FF2B5EF4-FFF2-40B4-BE49-F238E27FC236}">
                    <a16:creationId xmlns:a16="http://schemas.microsoft.com/office/drawing/2014/main" id="{BF8642A1-F75A-B784-EEFC-2DCA2D3D193F}"/>
                  </a:ext>
                </a:extLst>
              </p:cNvPr>
              <p:cNvSpPr/>
              <p:nvPr/>
            </p:nvSpPr>
            <p:spPr>
              <a:xfrm>
                <a:off x="6359345" y="4416397"/>
                <a:ext cx="52957" cy="47424"/>
              </a:xfrm>
              <a:custGeom>
                <a:avLst/>
                <a:gdLst>
                  <a:gd name="connsiteX0" fmla="*/ 51687 w 52957"/>
                  <a:gd name="connsiteY0" fmla="*/ 23171 h 47424"/>
                  <a:gd name="connsiteX1" fmla="*/ 52958 w 52957"/>
                  <a:gd name="connsiteY1" fmla="*/ 21909 h 47424"/>
                  <a:gd name="connsiteX2" fmla="*/ 51122 w 52957"/>
                  <a:gd name="connsiteY2" fmla="*/ 20086 h 47424"/>
                  <a:gd name="connsiteX3" fmla="*/ 49171 w 52957"/>
                  <a:gd name="connsiteY3" fmla="*/ 20219 h 47424"/>
                  <a:gd name="connsiteX4" fmla="*/ 44952 w 52957"/>
                  <a:gd name="connsiteY4" fmla="*/ 16860 h 47424"/>
                  <a:gd name="connsiteX5" fmla="*/ 44952 w 52957"/>
                  <a:gd name="connsiteY5" fmla="*/ 15447 h 47424"/>
                  <a:gd name="connsiteX6" fmla="*/ 47896 w 52957"/>
                  <a:gd name="connsiteY6" fmla="*/ 10526 h 47424"/>
                  <a:gd name="connsiteX7" fmla="*/ 48315 w 52957"/>
                  <a:gd name="connsiteY7" fmla="*/ 7017 h 47424"/>
                  <a:gd name="connsiteX8" fmla="*/ 46492 w 52957"/>
                  <a:gd name="connsiteY8" fmla="*/ 7017 h 47424"/>
                  <a:gd name="connsiteX9" fmla="*/ 45225 w 52957"/>
                  <a:gd name="connsiteY9" fmla="*/ 7728 h 47424"/>
                  <a:gd name="connsiteX10" fmla="*/ 44156 w 52957"/>
                  <a:gd name="connsiteY10" fmla="*/ 6200 h 47424"/>
                  <a:gd name="connsiteX11" fmla="*/ 44092 w 52957"/>
                  <a:gd name="connsiteY11" fmla="*/ 6602 h 47424"/>
                  <a:gd name="connsiteX12" fmla="*/ 40732 w 52957"/>
                  <a:gd name="connsiteY12" fmla="*/ 6183 h 47424"/>
                  <a:gd name="connsiteX13" fmla="*/ 37369 w 52957"/>
                  <a:gd name="connsiteY13" fmla="*/ 3795 h 47424"/>
                  <a:gd name="connsiteX14" fmla="*/ 36240 w 52957"/>
                  <a:gd name="connsiteY14" fmla="*/ 4348 h 47424"/>
                  <a:gd name="connsiteX15" fmla="*/ 32303 w 52957"/>
                  <a:gd name="connsiteY15" fmla="*/ 2935 h 47424"/>
                  <a:gd name="connsiteX16" fmla="*/ 29350 w 52957"/>
                  <a:gd name="connsiteY16" fmla="*/ 3791 h 47424"/>
                  <a:gd name="connsiteX17" fmla="*/ 28362 w 52957"/>
                  <a:gd name="connsiteY17" fmla="*/ 2516 h 47424"/>
                  <a:gd name="connsiteX18" fmla="*/ 25987 w 52957"/>
                  <a:gd name="connsiteY18" fmla="*/ 2935 h 47424"/>
                  <a:gd name="connsiteX19" fmla="*/ 23591 w 52957"/>
                  <a:gd name="connsiteY19" fmla="*/ 2383 h 47424"/>
                  <a:gd name="connsiteX20" fmla="*/ 21336 w 52957"/>
                  <a:gd name="connsiteY20" fmla="*/ 3646 h 47424"/>
                  <a:gd name="connsiteX21" fmla="*/ 19945 w 52957"/>
                  <a:gd name="connsiteY21" fmla="*/ 1549 h 47424"/>
                  <a:gd name="connsiteX22" fmla="*/ 17707 w 52957"/>
                  <a:gd name="connsiteY22" fmla="*/ 706 h 47424"/>
                  <a:gd name="connsiteX23" fmla="*/ 16577 w 52957"/>
                  <a:gd name="connsiteY23" fmla="*/ 1681 h 47424"/>
                  <a:gd name="connsiteX24" fmla="*/ 14318 w 52957"/>
                  <a:gd name="connsiteY24" fmla="*/ 843 h 47424"/>
                  <a:gd name="connsiteX25" fmla="*/ 12777 w 52957"/>
                  <a:gd name="connsiteY25" fmla="*/ 2255 h 47424"/>
                  <a:gd name="connsiteX26" fmla="*/ 10822 w 52957"/>
                  <a:gd name="connsiteY26" fmla="*/ 1968 h 47424"/>
                  <a:gd name="connsiteX27" fmla="*/ 8276 w 52957"/>
                  <a:gd name="connsiteY27" fmla="*/ 2255 h 47424"/>
                  <a:gd name="connsiteX28" fmla="*/ 8438 w 52957"/>
                  <a:gd name="connsiteY28" fmla="*/ 4348 h 47424"/>
                  <a:gd name="connsiteX29" fmla="*/ 6602 w 52957"/>
                  <a:gd name="connsiteY29" fmla="*/ 4771 h 47424"/>
                  <a:gd name="connsiteX30" fmla="*/ 5614 w 52957"/>
                  <a:gd name="connsiteY30" fmla="*/ 2520 h 47424"/>
                  <a:gd name="connsiteX31" fmla="*/ 2101 w 52957"/>
                  <a:gd name="connsiteY31" fmla="*/ 0 h 47424"/>
                  <a:gd name="connsiteX32" fmla="*/ 971 w 52957"/>
                  <a:gd name="connsiteY32" fmla="*/ 1130 h 47424"/>
                  <a:gd name="connsiteX33" fmla="*/ 702 w 52957"/>
                  <a:gd name="connsiteY33" fmla="*/ 4917 h 47424"/>
                  <a:gd name="connsiteX34" fmla="*/ 0 w 52957"/>
                  <a:gd name="connsiteY34" fmla="*/ 6316 h 47424"/>
                  <a:gd name="connsiteX35" fmla="*/ 0 w 52957"/>
                  <a:gd name="connsiteY35" fmla="*/ 8143 h 47424"/>
                  <a:gd name="connsiteX36" fmla="*/ 1686 w 52957"/>
                  <a:gd name="connsiteY36" fmla="*/ 8567 h 47424"/>
                  <a:gd name="connsiteX37" fmla="*/ 4343 w 52957"/>
                  <a:gd name="connsiteY37" fmla="*/ 11652 h 47424"/>
                  <a:gd name="connsiteX38" fmla="*/ 5186 w 52957"/>
                  <a:gd name="connsiteY38" fmla="*/ 13483 h 47424"/>
                  <a:gd name="connsiteX39" fmla="*/ 6722 w 52957"/>
                  <a:gd name="connsiteY39" fmla="*/ 16158 h 47424"/>
                  <a:gd name="connsiteX40" fmla="*/ 5892 w 52957"/>
                  <a:gd name="connsiteY40" fmla="*/ 17279 h 47424"/>
                  <a:gd name="connsiteX41" fmla="*/ 6466 w 52957"/>
                  <a:gd name="connsiteY41" fmla="*/ 18674 h 47424"/>
                  <a:gd name="connsiteX42" fmla="*/ 17133 w 52957"/>
                  <a:gd name="connsiteY42" fmla="*/ 28225 h 47424"/>
                  <a:gd name="connsiteX43" fmla="*/ 27536 w 52957"/>
                  <a:gd name="connsiteY43" fmla="*/ 40027 h 47424"/>
                  <a:gd name="connsiteX44" fmla="*/ 26188 w 52957"/>
                  <a:gd name="connsiteY44" fmla="*/ 42619 h 47424"/>
                  <a:gd name="connsiteX45" fmla="*/ 30976 w 52957"/>
                  <a:gd name="connsiteY45" fmla="*/ 44738 h 47424"/>
                  <a:gd name="connsiteX46" fmla="*/ 36993 w 52957"/>
                  <a:gd name="connsiteY46" fmla="*/ 47425 h 47424"/>
                  <a:gd name="connsiteX47" fmla="*/ 39598 w 52957"/>
                  <a:gd name="connsiteY47" fmla="*/ 46342 h 47424"/>
                  <a:gd name="connsiteX48" fmla="*/ 41417 w 52957"/>
                  <a:gd name="connsiteY48" fmla="*/ 43535 h 47424"/>
                  <a:gd name="connsiteX49" fmla="*/ 41417 w 52957"/>
                  <a:gd name="connsiteY49" fmla="*/ 39188 h 47424"/>
                  <a:gd name="connsiteX50" fmla="*/ 42551 w 52957"/>
                  <a:gd name="connsiteY50" fmla="*/ 36368 h 47424"/>
                  <a:gd name="connsiteX51" fmla="*/ 45084 w 52957"/>
                  <a:gd name="connsiteY51" fmla="*/ 36235 h 47424"/>
                  <a:gd name="connsiteX52" fmla="*/ 46625 w 52957"/>
                  <a:gd name="connsiteY52" fmla="*/ 35247 h 47424"/>
                  <a:gd name="connsiteX53" fmla="*/ 45358 w 52957"/>
                  <a:gd name="connsiteY53" fmla="*/ 33150 h 47424"/>
                  <a:gd name="connsiteX54" fmla="*/ 43403 w 52957"/>
                  <a:gd name="connsiteY54" fmla="*/ 31729 h 47424"/>
                  <a:gd name="connsiteX55" fmla="*/ 43253 w 52957"/>
                  <a:gd name="connsiteY55" fmla="*/ 29769 h 47424"/>
                  <a:gd name="connsiteX56" fmla="*/ 44943 w 52957"/>
                  <a:gd name="connsiteY56" fmla="*/ 28383 h 47424"/>
                  <a:gd name="connsiteX57" fmla="*/ 47331 w 52957"/>
                  <a:gd name="connsiteY57" fmla="*/ 30065 h 47424"/>
                  <a:gd name="connsiteX58" fmla="*/ 50138 w 52957"/>
                  <a:gd name="connsiteY58" fmla="*/ 30899 h 47424"/>
                  <a:gd name="connsiteX59" fmla="*/ 51400 w 52957"/>
                  <a:gd name="connsiteY59" fmla="*/ 29928 h 47424"/>
                  <a:gd name="connsiteX60" fmla="*/ 48307 w 52957"/>
                  <a:gd name="connsiteY60" fmla="*/ 26265 h 47424"/>
                  <a:gd name="connsiteX61" fmla="*/ 47887 w 52957"/>
                  <a:gd name="connsiteY61" fmla="*/ 23458 h 47424"/>
                  <a:gd name="connsiteX62" fmla="*/ 49008 w 52957"/>
                  <a:gd name="connsiteY62" fmla="*/ 22341 h 47424"/>
                  <a:gd name="connsiteX63" fmla="*/ 51687 w 52957"/>
                  <a:gd name="connsiteY63" fmla="*/ 23171 h 47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2957" h="47424">
                    <a:moveTo>
                      <a:pt x="51687" y="23171"/>
                    </a:moveTo>
                    <a:lnTo>
                      <a:pt x="52958" y="21909"/>
                    </a:lnTo>
                    <a:lnTo>
                      <a:pt x="51122" y="20086"/>
                    </a:lnTo>
                    <a:lnTo>
                      <a:pt x="49171" y="20219"/>
                    </a:lnTo>
                    <a:lnTo>
                      <a:pt x="44952" y="16860"/>
                    </a:lnTo>
                    <a:lnTo>
                      <a:pt x="44952" y="15447"/>
                    </a:lnTo>
                    <a:lnTo>
                      <a:pt x="47896" y="10526"/>
                    </a:lnTo>
                    <a:lnTo>
                      <a:pt x="48315" y="7017"/>
                    </a:lnTo>
                    <a:lnTo>
                      <a:pt x="46492" y="7017"/>
                    </a:lnTo>
                    <a:lnTo>
                      <a:pt x="45225" y="7728"/>
                    </a:lnTo>
                    <a:lnTo>
                      <a:pt x="44156" y="6200"/>
                    </a:lnTo>
                    <a:lnTo>
                      <a:pt x="44092" y="6602"/>
                    </a:lnTo>
                    <a:lnTo>
                      <a:pt x="40732" y="6183"/>
                    </a:lnTo>
                    <a:lnTo>
                      <a:pt x="37369" y="3795"/>
                    </a:lnTo>
                    <a:lnTo>
                      <a:pt x="36240" y="4348"/>
                    </a:lnTo>
                    <a:lnTo>
                      <a:pt x="32303" y="2935"/>
                    </a:lnTo>
                    <a:lnTo>
                      <a:pt x="29350" y="3791"/>
                    </a:lnTo>
                    <a:lnTo>
                      <a:pt x="28362" y="2516"/>
                    </a:lnTo>
                    <a:lnTo>
                      <a:pt x="25987" y="2935"/>
                    </a:lnTo>
                    <a:lnTo>
                      <a:pt x="23591" y="2383"/>
                    </a:lnTo>
                    <a:lnTo>
                      <a:pt x="21336" y="3646"/>
                    </a:lnTo>
                    <a:lnTo>
                      <a:pt x="19945" y="1549"/>
                    </a:lnTo>
                    <a:cubicBezTo>
                      <a:pt x="19945" y="1549"/>
                      <a:pt x="18122" y="706"/>
                      <a:pt x="17707" y="706"/>
                    </a:cubicBezTo>
                    <a:cubicBezTo>
                      <a:pt x="17275" y="706"/>
                      <a:pt x="16577" y="1681"/>
                      <a:pt x="16577" y="1681"/>
                    </a:cubicBezTo>
                    <a:lnTo>
                      <a:pt x="14318" y="843"/>
                    </a:lnTo>
                    <a:lnTo>
                      <a:pt x="12777" y="2255"/>
                    </a:lnTo>
                    <a:lnTo>
                      <a:pt x="10822" y="1968"/>
                    </a:lnTo>
                    <a:lnTo>
                      <a:pt x="8276" y="2255"/>
                    </a:lnTo>
                    <a:lnTo>
                      <a:pt x="8438" y="4348"/>
                    </a:lnTo>
                    <a:lnTo>
                      <a:pt x="6602" y="4771"/>
                    </a:lnTo>
                    <a:lnTo>
                      <a:pt x="5614" y="2520"/>
                    </a:lnTo>
                    <a:lnTo>
                      <a:pt x="2101" y="0"/>
                    </a:lnTo>
                    <a:lnTo>
                      <a:pt x="971" y="1130"/>
                    </a:lnTo>
                    <a:lnTo>
                      <a:pt x="702" y="4917"/>
                    </a:lnTo>
                    <a:lnTo>
                      <a:pt x="0" y="6316"/>
                    </a:lnTo>
                    <a:lnTo>
                      <a:pt x="0" y="8143"/>
                    </a:lnTo>
                    <a:lnTo>
                      <a:pt x="1686" y="8567"/>
                    </a:lnTo>
                    <a:lnTo>
                      <a:pt x="4343" y="11652"/>
                    </a:lnTo>
                    <a:lnTo>
                      <a:pt x="5186" y="13483"/>
                    </a:lnTo>
                    <a:lnTo>
                      <a:pt x="6722" y="16158"/>
                    </a:lnTo>
                    <a:lnTo>
                      <a:pt x="5892" y="17279"/>
                    </a:lnTo>
                    <a:lnTo>
                      <a:pt x="6466" y="18674"/>
                    </a:lnTo>
                    <a:lnTo>
                      <a:pt x="17133" y="28225"/>
                    </a:lnTo>
                    <a:lnTo>
                      <a:pt x="27536" y="40027"/>
                    </a:lnTo>
                    <a:lnTo>
                      <a:pt x="26188" y="42619"/>
                    </a:lnTo>
                    <a:cubicBezTo>
                      <a:pt x="27596" y="43629"/>
                      <a:pt x="29119" y="44472"/>
                      <a:pt x="30976" y="44738"/>
                    </a:cubicBezTo>
                    <a:cubicBezTo>
                      <a:pt x="33317" y="45080"/>
                      <a:pt x="35234" y="46111"/>
                      <a:pt x="36993" y="47425"/>
                    </a:cubicBezTo>
                    <a:lnTo>
                      <a:pt x="39598" y="46342"/>
                    </a:lnTo>
                    <a:lnTo>
                      <a:pt x="41417" y="43535"/>
                    </a:lnTo>
                    <a:lnTo>
                      <a:pt x="41417" y="39188"/>
                    </a:lnTo>
                    <a:lnTo>
                      <a:pt x="42551" y="36368"/>
                    </a:lnTo>
                    <a:lnTo>
                      <a:pt x="45084" y="36235"/>
                    </a:lnTo>
                    <a:lnTo>
                      <a:pt x="46625" y="35247"/>
                    </a:lnTo>
                    <a:lnTo>
                      <a:pt x="45358" y="33150"/>
                    </a:lnTo>
                    <a:lnTo>
                      <a:pt x="43403" y="31729"/>
                    </a:lnTo>
                    <a:lnTo>
                      <a:pt x="43253" y="29769"/>
                    </a:lnTo>
                    <a:lnTo>
                      <a:pt x="44943" y="28383"/>
                    </a:lnTo>
                    <a:lnTo>
                      <a:pt x="47331" y="30065"/>
                    </a:lnTo>
                    <a:lnTo>
                      <a:pt x="50138" y="30899"/>
                    </a:lnTo>
                    <a:lnTo>
                      <a:pt x="51400" y="29928"/>
                    </a:lnTo>
                    <a:lnTo>
                      <a:pt x="48307" y="26265"/>
                    </a:lnTo>
                    <a:lnTo>
                      <a:pt x="47887" y="23458"/>
                    </a:lnTo>
                    <a:lnTo>
                      <a:pt x="49008" y="22341"/>
                    </a:lnTo>
                    <a:lnTo>
                      <a:pt x="51687" y="23171"/>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sp>
          <p:nvSpPr>
            <p:cNvPr id="82" name="Freeform 81">
              <a:extLst>
                <a:ext uri="{FF2B5EF4-FFF2-40B4-BE49-F238E27FC236}">
                  <a16:creationId xmlns:a16="http://schemas.microsoft.com/office/drawing/2014/main" id="{11F568F0-4275-3140-745B-0B16B708ED2A}"/>
                </a:ext>
              </a:extLst>
            </p:cNvPr>
            <p:cNvSpPr/>
            <p:nvPr/>
          </p:nvSpPr>
          <p:spPr>
            <a:xfrm>
              <a:off x="6367081" y="4358523"/>
              <a:ext cx="80750" cy="52388"/>
            </a:xfrm>
            <a:custGeom>
              <a:avLst/>
              <a:gdLst>
                <a:gd name="connsiteX0" fmla="*/ 79916 w 80750"/>
                <a:gd name="connsiteY0" fmla="*/ 5208 h 52388"/>
                <a:gd name="connsiteX1" fmla="*/ 73031 w 80750"/>
                <a:gd name="connsiteY1" fmla="*/ 0 h 52388"/>
                <a:gd name="connsiteX2" fmla="*/ 69373 w 80750"/>
                <a:gd name="connsiteY2" fmla="*/ 1836 h 52388"/>
                <a:gd name="connsiteX3" fmla="*/ 65307 w 80750"/>
                <a:gd name="connsiteY3" fmla="*/ 710 h 52388"/>
                <a:gd name="connsiteX4" fmla="*/ 59124 w 80750"/>
                <a:gd name="connsiteY4" fmla="*/ 1262 h 52388"/>
                <a:gd name="connsiteX5" fmla="*/ 56304 w 80750"/>
                <a:gd name="connsiteY5" fmla="*/ 287 h 52388"/>
                <a:gd name="connsiteX6" fmla="*/ 51114 w 80750"/>
                <a:gd name="connsiteY6" fmla="*/ 839 h 52388"/>
                <a:gd name="connsiteX7" fmla="*/ 48859 w 80750"/>
                <a:gd name="connsiteY7" fmla="*/ 4497 h 52388"/>
                <a:gd name="connsiteX8" fmla="*/ 46479 w 80750"/>
                <a:gd name="connsiteY8" fmla="*/ 6179 h 52388"/>
                <a:gd name="connsiteX9" fmla="*/ 46330 w 80750"/>
                <a:gd name="connsiteY9" fmla="*/ 8853 h 52388"/>
                <a:gd name="connsiteX10" fmla="*/ 42406 w 80750"/>
                <a:gd name="connsiteY10" fmla="*/ 4925 h 52388"/>
                <a:gd name="connsiteX11" fmla="*/ 38195 w 80750"/>
                <a:gd name="connsiteY11" fmla="*/ 8567 h 52388"/>
                <a:gd name="connsiteX12" fmla="*/ 33552 w 80750"/>
                <a:gd name="connsiteY12" fmla="*/ 9842 h 52388"/>
                <a:gd name="connsiteX13" fmla="*/ 33274 w 80750"/>
                <a:gd name="connsiteY13" fmla="*/ 12649 h 52388"/>
                <a:gd name="connsiteX14" fmla="*/ 25418 w 80750"/>
                <a:gd name="connsiteY14" fmla="*/ 13483 h 52388"/>
                <a:gd name="connsiteX15" fmla="*/ 21066 w 80750"/>
                <a:gd name="connsiteY15" fmla="*/ 15028 h 52388"/>
                <a:gd name="connsiteX16" fmla="*/ 16149 w 80750"/>
                <a:gd name="connsiteY16" fmla="*/ 14194 h 52388"/>
                <a:gd name="connsiteX17" fmla="*/ 6637 w 80750"/>
                <a:gd name="connsiteY17" fmla="*/ 8986 h 52388"/>
                <a:gd name="connsiteX18" fmla="*/ 7155 w 80750"/>
                <a:gd name="connsiteY18" fmla="*/ 13214 h 52388"/>
                <a:gd name="connsiteX19" fmla="*/ 6586 w 80750"/>
                <a:gd name="connsiteY19" fmla="*/ 16025 h 52388"/>
                <a:gd name="connsiteX20" fmla="*/ 971 w 80750"/>
                <a:gd name="connsiteY20" fmla="*/ 15738 h 52388"/>
                <a:gd name="connsiteX21" fmla="*/ 0 w 80750"/>
                <a:gd name="connsiteY21" fmla="*/ 17279 h 52388"/>
                <a:gd name="connsiteX22" fmla="*/ 2516 w 80750"/>
                <a:gd name="connsiteY22" fmla="*/ 20232 h 52388"/>
                <a:gd name="connsiteX23" fmla="*/ 971 w 80750"/>
                <a:gd name="connsiteY23" fmla="*/ 25995 h 52388"/>
                <a:gd name="connsiteX24" fmla="*/ 2670 w 80750"/>
                <a:gd name="connsiteY24" fmla="*/ 29085 h 52388"/>
                <a:gd name="connsiteX25" fmla="*/ 145 w 80750"/>
                <a:gd name="connsiteY25" fmla="*/ 31995 h 52388"/>
                <a:gd name="connsiteX26" fmla="*/ 3372 w 80750"/>
                <a:gd name="connsiteY26" fmla="*/ 36231 h 52388"/>
                <a:gd name="connsiteX27" fmla="*/ 3642 w 80750"/>
                <a:gd name="connsiteY27" fmla="*/ 41148 h 52388"/>
                <a:gd name="connsiteX28" fmla="*/ 3595 w 80750"/>
                <a:gd name="connsiteY28" fmla="*/ 40386 h 52388"/>
                <a:gd name="connsiteX29" fmla="*/ 6303 w 80750"/>
                <a:gd name="connsiteY29" fmla="*/ 41148 h 52388"/>
                <a:gd name="connsiteX30" fmla="*/ 12213 w 80750"/>
                <a:gd name="connsiteY30" fmla="*/ 46625 h 52388"/>
                <a:gd name="connsiteX31" fmla="*/ 15294 w 80750"/>
                <a:gd name="connsiteY31" fmla="*/ 47750 h 52388"/>
                <a:gd name="connsiteX32" fmla="*/ 17690 w 80750"/>
                <a:gd name="connsiteY32" fmla="*/ 49582 h 52388"/>
                <a:gd name="connsiteX33" fmla="*/ 29633 w 80750"/>
                <a:gd name="connsiteY33" fmla="*/ 52389 h 52388"/>
                <a:gd name="connsiteX34" fmla="*/ 32153 w 80750"/>
                <a:gd name="connsiteY34" fmla="*/ 49736 h 52388"/>
                <a:gd name="connsiteX35" fmla="*/ 33839 w 80750"/>
                <a:gd name="connsiteY35" fmla="*/ 50570 h 52388"/>
                <a:gd name="connsiteX36" fmla="*/ 33869 w 80750"/>
                <a:gd name="connsiteY36" fmla="*/ 50690 h 52388"/>
                <a:gd name="connsiteX37" fmla="*/ 35675 w 80750"/>
                <a:gd name="connsiteY37" fmla="*/ 48319 h 52388"/>
                <a:gd name="connsiteX38" fmla="*/ 39034 w 80750"/>
                <a:gd name="connsiteY38" fmla="*/ 46625 h 52388"/>
                <a:gd name="connsiteX39" fmla="*/ 41143 w 80750"/>
                <a:gd name="connsiteY39" fmla="*/ 46912 h 52388"/>
                <a:gd name="connsiteX40" fmla="*/ 41986 w 80750"/>
                <a:gd name="connsiteY40" fmla="*/ 45940 h 52388"/>
                <a:gd name="connsiteX41" fmla="*/ 45499 w 80750"/>
                <a:gd name="connsiteY41" fmla="*/ 42979 h 52388"/>
                <a:gd name="connsiteX42" fmla="*/ 52663 w 80750"/>
                <a:gd name="connsiteY42" fmla="*/ 44810 h 52388"/>
                <a:gd name="connsiteX43" fmla="*/ 55046 w 80750"/>
                <a:gd name="connsiteY43" fmla="*/ 41991 h 52388"/>
                <a:gd name="connsiteX44" fmla="*/ 58003 w 80750"/>
                <a:gd name="connsiteY44" fmla="*/ 41306 h 52388"/>
                <a:gd name="connsiteX45" fmla="*/ 58833 w 80750"/>
                <a:gd name="connsiteY45" fmla="*/ 38632 h 52388"/>
                <a:gd name="connsiteX46" fmla="*/ 63057 w 80750"/>
                <a:gd name="connsiteY46" fmla="*/ 38773 h 52388"/>
                <a:gd name="connsiteX47" fmla="*/ 65436 w 80750"/>
                <a:gd name="connsiteY47" fmla="*/ 36667 h 52388"/>
                <a:gd name="connsiteX48" fmla="*/ 65171 w 80750"/>
                <a:gd name="connsiteY48" fmla="*/ 33847 h 52388"/>
                <a:gd name="connsiteX49" fmla="*/ 69942 w 80750"/>
                <a:gd name="connsiteY49" fmla="*/ 26278 h 52388"/>
                <a:gd name="connsiteX50" fmla="*/ 73151 w 80750"/>
                <a:gd name="connsiteY50" fmla="*/ 18118 h 52388"/>
                <a:gd name="connsiteX51" fmla="*/ 75975 w 80750"/>
                <a:gd name="connsiteY51" fmla="*/ 12225 h 52388"/>
                <a:gd name="connsiteX52" fmla="*/ 79339 w 80750"/>
                <a:gd name="connsiteY52" fmla="*/ 11665 h 52388"/>
                <a:gd name="connsiteX53" fmla="*/ 80751 w 80750"/>
                <a:gd name="connsiteY53" fmla="*/ 8853 h 5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80750" h="52388">
                  <a:moveTo>
                    <a:pt x="79916" y="5208"/>
                  </a:moveTo>
                  <a:lnTo>
                    <a:pt x="73031" y="0"/>
                  </a:lnTo>
                  <a:lnTo>
                    <a:pt x="69373" y="1836"/>
                  </a:lnTo>
                  <a:lnTo>
                    <a:pt x="65307" y="710"/>
                  </a:lnTo>
                  <a:lnTo>
                    <a:pt x="59124" y="1262"/>
                  </a:lnTo>
                  <a:lnTo>
                    <a:pt x="56304" y="287"/>
                  </a:lnTo>
                  <a:lnTo>
                    <a:pt x="51114" y="839"/>
                  </a:lnTo>
                  <a:lnTo>
                    <a:pt x="48859" y="4497"/>
                  </a:lnTo>
                  <a:lnTo>
                    <a:pt x="46479" y="6179"/>
                  </a:lnTo>
                  <a:lnTo>
                    <a:pt x="46330" y="8853"/>
                  </a:lnTo>
                  <a:lnTo>
                    <a:pt x="42406" y="4925"/>
                  </a:lnTo>
                  <a:lnTo>
                    <a:pt x="38195" y="8567"/>
                  </a:lnTo>
                  <a:lnTo>
                    <a:pt x="33552" y="9842"/>
                  </a:lnTo>
                  <a:lnTo>
                    <a:pt x="33274" y="12649"/>
                  </a:lnTo>
                  <a:lnTo>
                    <a:pt x="25418" y="13483"/>
                  </a:lnTo>
                  <a:lnTo>
                    <a:pt x="21066" y="15028"/>
                  </a:lnTo>
                  <a:lnTo>
                    <a:pt x="16149" y="14194"/>
                  </a:lnTo>
                  <a:lnTo>
                    <a:pt x="6637" y="8986"/>
                  </a:lnTo>
                  <a:lnTo>
                    <a:pt x="7155" y="13214"/>
                  </a:lnTo>
                  <a:lnTo>
                    <a:pt x="6586" y="16025"/>
                  </a:lnTo>
                  <a:lnTo>
                    <a:pt x="971" y="15738"/>
                  </a:lnTo>
                  <a:lnTo>
                    <a:pt x="0" y="17279"/>
                  </a:lnTo>
                  <a:lnTo>
                    <a:pt x="2516" y="20232"/>
                  </a:lnTo>
                  <a:lnTo>
                    <a:pt x="971" y="25995"/>
                  </a:lnTo>
                  <a:lnTo>
                    <a:pt x="2670" y="29085"/>
                  </a:lnTo>
                  <a:lnTo>
                    <a:pt x="145" y="31995"/>
                  </a:lnTo>
                  <a:lnTo>
                    <a:pt x="3372" y="36231"/>
                  </a:lnTo>
                  <a:lnTo>
                    <a:pt x="3642" y="41148"/>
                  </a:lnTo>
                  <a:lnTo>
                    <a:pt x="3595" y="40386"/>
                  </a:lnTo>
                  <a:lnTo>
                    <a:pt x="6303" y="41148"/>
                  </a:lnTo>
                  <a:lnTo>
                    <a:pt x="12213" y="46625"/>
                  </a:lnTo>
                  <a:lnTo>
                    <a:pt x="15294" y="47750"/>
                  </a:lnTo>
                  <a:lnTo>
                    <a:pt x="17690" y="49582"/>
                  </a:lnTo>
                  <a:lnTo>
                    <a:pt x="29633" y="52389"/>
                  </a:lnTo>
                  <a:lnTo>
                    <a:pt x="32153" y="49736"/>
                  </a:lnTo>
                  <a:lnTo>
                    <a:pt x="33839" y="50570"/>
                  </a:lnTo>
                  <a:lnTo>
                    <a:pt x="33869" y="50690"/>
                  </a:lnTo>
                  <a:lnTo>
                    <a:pt x="35675" y="48319"/>
                  </a:lnTo>
                  <a:lnTo>
                    <a:pt x="39034" y="46625"/>
                  </a:lnTo>
                  <a:lnTo>
                    <a:pt x="41143" y="46912"/>
                  </a:lnTo>
                  <a:lnTo>
                    <a:pt x="41986" y="45940"/>
                  </a:lnTo>
                  <a:lnTo>
                    <a:pt x="45499" y="42979"/>
                  </a:lnTo>
                  <a:lnTo>
                    <a:pt x="52663" y="44810"/>
                  </a:lnTo>
                  <a:lnTo>
                    <a:pt x="55046" y="41991"/>
                  </a:lnTo>
                  <a:lnTo>
                    <a:pt x="58003" y="41306"/>
                  </a:lnTo>
                  <a:lnTo>
                    <a:pt x="58833" y="38632"/>
                  </a:lnTo>
                  <a:lnTo>
                    <a:pt x="63057" y="38773"/>
                  </a:lnTo>
                  <a:lnTo>
                    <a:pt x="65436" y="36667"/>
                  </a:lnTo>
                  <a:lnTo>
                    <a:pt x="65171" y="33847"/>
                  </a:lnTo>
                  <a:lnTo>
                    <a:pt x="69942" y="26278"/>
                  </a:lnTo>
                  <a:lnTo>
                    <a:pt x="73151" y="18118"/>
                  </a:lnTo>
                  <a:lnTo>
                    <a:pt x="75975" y="12225"/>
                  </a:lnTo>
                  <a:lnTo>
                    <a:pt x="79339" y="11665"/>
                  </a:lnTo>
                  <a:lnTo>
                    <a:pt x="80751" y="8853"/>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83" name="Freeform 82">
              <a:extLst>
                <a:ext uri="{FF2B5EF4-FFF2-40B4-BE49-F238E27FC236}">
                  <a16:creationId xmlns:a16="http://schemas.microsoft.com/office/drawing/2014/main" id="{E0784A10-8107-398B-6A51-E224947CFFE1}"/>
                </a:ext>
              </a:extLst>
            </p:cNvPr>
            <p:cNvSpPr/>
            <p:nvPr/>
          </p:nvSpPr>
          <p:spPr>
            <a:xfrm>
              <a:off x="6372683" y="4342951"/>
              <a:ext cx="71212" cy="30603"/>
            </a:xfrm>
            <a:custGeom>
              <a:avLst/>
              <a:gdLst>
                <a:gd name="connsiteX0" fmla="*/ 30202 w 71212"/>
                <a:gd name="connsiteY0" fmla="*/ 3081 h 30603"/>
                <a:gd name="connsiteX1" fmla="*/ 27395 w 71212"/>
                <a:gd name="connsiteY1" fmla="*/ 5597 h 30603"/>
                <a:gd name="connsiteX2" fmla="*/ 23732 w 71212"/>
                <a:gd name="connsiteY2" fmla="*/ 6175 h 30603"/>
                <a:gd name="connsiteX3" fmla="*/ 19812 w 71212"/>
                <a:gd name="connsiteY3" fmla="*/ 10103 h 30603"/>
                <a:gd name="connsiteX4" fmla="*/ 14198 w 71212"/>
                <a:gd name="connsiteY4" fmla="*/ 10805 h 30603"/>
                <a:gd name="connsiteX5" fmla="*/ 9119 w 71212"/>
                <a:gd name="connsiteY5" fmla="*/ 12901 h 30603"/>
                <a:gd name="connsiteX6" fmla="*/ 7582 w 71212"/>
                <a:gd name="connsiteY6" fmla="*/ 11784 h 30603"/>
                <a:gd name="connsiteX7" fmla="*/ 4784 w 71212"/>
                <a:gd name="connsiteY7" fmla="*/ 11361 h 30603"/>
                <a:gd name="connsiteX8" fmla="*/ 860 w 71212"/>
                <a:gd name="connsiteY8" fmla="*/ 14031 h 30603"/>
                <a:gd name="connsiteX9" fmla="*/ 860 w 71212"/>
                <a:gd name="connsiteY9" fmla="*/ 14052 h 30603"/>
                <a:gd name="connsiteX10" fmla="*/ 607 w 71212"/>
                <a:gd name="connsiteY10" fmla="*/ 14185 h 30603"/>
                <a:gd name="connsiteX11" fmla="*/ 0 w 71212"/>
                <a:gd name="connsiteY11" fmla="*/ 17275 h 30603"/>
                <a:gd name="connsiteX12" fmla="*/ 975 w 71212"/>
                <a:gd name="connsiteY12" fmla="*/ 24288 h 30603"/>
                <a:gd name="connsiteX13" fmla="*/ 1027 w 71212"/>
                <a:gd name="connsiteY13" fmla="*/ 24579 h 30603"/>
                <a:gd name="connsiteX14" fmla="*/ 1027 w 71212"/>
                <a:gd name="connsiteY14" fmla="*/ 24579 h 30603"/>
                <a:gd name="connsiteX15" fmla="*/ 1027 w 71212"/>
                <a:gd name="connsiteY15" fmla="*/ 24562 h 30603"/>
                <a:gd name="connsiteX16" fmla="*/ 1117 w 71212"/>
                <a:gd name="connsiteY16" fmla="*/ 24613 h 30603"/>
                <a:gd name="connsiteX17" fmla="*/ 1117 w 71212"/>
                <a:gd name="connsiteY17" fmla="*/ 24613 h 30603"/>
                <a:gd name="connsiteX18" fmla="*/ 10535 w 71212"/>
                <a:gd name="connsiteY18" fmla="*/ 29769 h 30603"/>
                <a:gd name="connsiteX19" fmla="*/ 15452 w 71212"/>
                <a:gd name="connsiteY19" fmla="*/ 30604 h 30603"/>
                <a:gd name="connsiteX20" fmla="*/ 19804 w 71212"/>
                <a:gd name="connsiteY20" fmla="*/ 29059 h 30603"/>
                <a:gd name="connsiteX21" fmla="*/ 27664 w 71212"/>
                <a:gd name="connsiteY21" fmla="*/ 28225 h 30603"/>
                <a:gd name="connsiteX22" fmla="*/ 27942 w 71212"/>
                <a:gd name="connsiteY22" fmla="*/ 25418 h 30603"/>
                <a:gd name="connsiteX23" fmla="*/ 32585 w 71212"/>
                <a:gd name="connsiteY23" fmla="*/ 24142 h 30603"/>
                <a:gd name="connsiteX24" fmla="*/ 36796 w 71212"/>
                <a:gd name="connsiteY24" fmla="*/ 20505 h 30603"/>
                <a:gd name="connsiteX25" fmla="*/ 40720 w 71212"/>
                <a:gd name="connsiteY25" fmla="*/ 24429 h 30603"/>
                <a:gd name="connsiteX26" fmla="*/ 40865 w 71212"/>
                <a:gd name="connsiteY26" fmla="*/ 21755 h 30603"/>
                <a:gd name="connsiteX27" fmla="*/ 43249 w 71212"/>
                <a:gd name="connsiteY27" fmla="*/ 20073 h 30603"/>
                <a:gd name="connsiteX28" fmla="*/ 45504 w 71212"/>
                <a:gd name="connsiteY28" fmla="*/ 16415 h 30603"/>
                <a:gd name="connsiteX29" fmla="*/ 50694 w 71212"/>
                <a:gd name="connsiteY29" fmla="*/ 15862 h 30603"/>
                <a:gd name="connsiteX30" fmla="*/ 53510 w 71212"/>
                <a:gd name="connsiteY30" fmla="*/ 16838 h 30603"/>
                <a:gd name="connsiteX31" fmla="*/ 59693 w 71212"/>
                <a:gd name="connsiteY31" fmla="*/ 16286 h 30603"/>
                <a:gd name="connsiteX32" fmla="*/ 63758 w 71212"/>
                <a:gd name="connsiteY32" fmla="*/ 17416 h 30603"/>
                <a:gd name="connsiteX33" fmla="*/ 67156 w 71212"/>
                <a:gd name="connsiteY33" fmla="*/ 15713 h 30603"/>
                <a:gd name="connsiteX34" fmla="*/ 67969 w 71212"/>
                <a:gd name="connsiteY34" fmla="*/ 10107 h 30603"/>
                <a:gd name="connsiteX35" fmla="*/ 71212 w 71212"/>
                <a:gd name="connsiteY35" fmla="*/ 3778 h 30603"/>
                <a:gd name="connsiteX36" fmla="*/ 64871 w 71212"/>
                <a:gd name="connsiteY36" fmla="*/ 274 h 30603"/>
                <a:gd name="connsiteX37" fmla="*/ 59697 w 71212"/>
                <a:gd name="connsiteY37" fmla="*/ 0 h 30603"/>
                <a:gd name="connsiteX38" fmla="*/ 57853 w 71212"/>
                <a:gd name="connsiteY38" fmla="*/ 971 h 30603"/>
                <a:gd name="connsiteX39" fmla="*/ 55893 w 71212"/>
                <a:gd name="connsiteY39" fmla="*/ 0 h 30603"/>
                <a:gd name="connsiteX40" fmla="*/ 53095 w 71212"/>
                <a:gd name="connsiteY40" fmla="*/ 133 h 30603"/>
                <a:gd name="connsiteX41" fmla="*/ 51546 w 71212"/>
                <a:gd name="connsiteY41" fmla="*/ 2097 h 30603"/>
                <a:gd name="connsiteX42" fmla="*/ 49997 w 71212"/>
                <a:gd name="connsiteY42" fmla="*/ 685 h 30603"/>
                <a:gd name="connsiteX43" fmla="*/ 44109 w 71212"/>
                <a:gd name="connsiteY43" fmla="*/ 419 h 30603"/>
                <a:gd name="connsiteX44" fmla="*/ 41580 w 71212"/>
                <a:gd name="connsiteY44" fmla="*/ 1540 h 30603"/>
                <a:gd name="connsiteX45" fmla="*/ 40039 w 71212"/>
                <a:gd name="connsiteY45" fmla="*/ 3778 h 30603"/>
                <a:gd name="connsiteX46" fmla="*/ 37365 w 71212"/>
                <a:gd name="connsiteY46" fmla="*/ 3932 h 30603"/>
                <a:gd name="connsiteX47" fmla="*/ 36620 w 71212"/>
                <a:gd name="connsiteY47" fmla="*/ 3338 h 30603"/>
                <a:gd name="connsiteX48" fmla="*/ 36650 w 71212"/>
                <a:gd name="connsiteY48" fmla="*/ 3509 h 30603"/>
                <a:gd name="connsiteX49" fmla="*/ 30202 w 71212"/>
                <a:gd name="connsiteY49" fmla="*/ 3081 h 30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71212" h="30603">
                  <a:moveTo>
                    <a:pt x="30202" y="3081"/>
                  </a:moveTo>
                  <a:lnTo>
                    <a:pt x="27395" y="5597"/>
                  </a:lnTo>
                  <a:lnTo>
                    <a:pt x="23732" y="6175"/>
                  </a:lnTo>
                  <a:lnTo>
                    <a:pt x="19812" y="10103"/>
                  </a:lnTo>
                  <a:lnTo>
                    <a:pt x="14198" y="10805"/>
                  </a:lnTo>
                  <a:lnTo>
                    <a:pt x="9119" y="12901"/>
                  </a:lnTo>
                  <a:lnTo>
                    <a:pt x="7582" y="11784"/>
                  </a:lnTo>
                  <a:lnTo>
                    <a:pt x="4784" y="11361"/>
                  </a:lnTo>
                  <a:lnTo>
                    <a:pt x="860" y="14031"/>
                  </a:lnTo>
                  <a:lnTo>
                    <a:pt x="860" y="14052"/>
                  </a:lnTo>
                  <a:cubicBezTo>
                    <a:pt x="762" y="14065"/>
                    <a:pt x="697" y="14164"/>
                    <a:pt x="607" y="14185"/>
                  </a:cubicBezTo>
                  <a:lnTo>
                    <a:pt x="0" y="17275"/>
                  </a:lnTo>
                  <a:lnTo>
                    <a:pt x="975" y="24288"/>
                  </a:lnTo>
                  <a:lnTo>
                    <a:pt x="1027" y="24579"/>
                  </a:lnTo>
                  <a:lnTo>
                    <a:pt x="1027" y="24579"/>
                  </a:lnTo>
                  <a:lnTo>
                    <a:pt x="1027" y="24562"/>
                  </a:lnTo>
                  <a:lnTo>
                    <a:pt x="1117" y="24613"/>
                  </a:lnTo>
                  <a:lnTo>
                    <a:pt x="1117" y="24613"/>
                  </a:lnTo>
                  <a:lnTo>
                    <a:pt x="10535" y="29769"/>
                  </a:lnTo>
                  <a:lnTo>
                    <a:pt x="15452" y="30604"/>
                  </a:lnTo>
                  <a:lnTo>
                    <a:pt x="19804" y="29059"/>
                  </a:lnTo>
                  <a:lnTo>
                    <a:pt x="27664" y="28225"/>
                  </a:lnTo>
                  <a:lnTo>
                    <a:pt x="27942" y="25418"/>
                  </a:lnTo>
                  <a:lnTo>
                    <a:pt x="32585" y="24142"/>
                  </a:lnTo>
                  <a:lnTo>
                    <a:pt x="36796" y="20505"/>
                  </a:lnTo>
                  <a:lnTo>
                    <a:pt x="40720" y="24429"/>
                  </a:lnTo>
                  <a:lnTo>
                    <a:pt x="40865" y="21755"/>
                  </a:lnTo>
                  <a:lnTo>
                    <a:pt x="43249" y="20073"/>
                  </a:lnTo>
                  <a:lnTo>
                    <a:pt x="45504" y="16415"/>
                  </a:lnTo>
                  <a:lnTo>
                    <a:pt x="50694" y="15862"/>
                  </a:lnTo>
                  <a:lnTo>
                    <a:pt x="53510" y="16838"/>
                  </a:lnTo>
                  <a:lnTo>
                    <a:pt x="59693" y="16286"/>
                  </a:lnTo>
                  <a:lnTo>
                    <a:pt x="63758" y="17416"/>
                  </a:lnTo>
                  <a:lnTo>
                    <a:pt x="67156" y="15713"/>
                  </a:lnTo>
                  <a:lnTo>
                    <a:pt x="67969" y="10107"/>
                  </a:lnTo>
                  <a:lnTo>
                    <a:pt x="71212" y="3778"/>
                  </a:lnTo>
                  <a:lnTo>
                    <a:pt x="64871" y="274"/>
                  </a:lnTo>
                  <a:lnTo>
                    <a:pt x="59697" y="0"/>
                  </a:lnTo>
                  <a:lnTo>
                    <a:pt x="57853" y="971"/>
                  </a:lnTo>
                  <a:lnTo>
                    <a:pt x="55893" y="0"/>
                  </a:lnTo>
                  <a:lnTo>
                    <a:pt x="53095" y="133"/>
                  </a:lnTo>
                  <a:lnTo>
                    <a:pt x="51546" y="2097"/>
                  </a:lnTo>
                  <a:lnTo>
                    <a:pt x="49997" y="685"/>
                  </a:lnTo>
                  <a:lnTo>
                    <a:pt x="44109" y="419"/>
                  </a:lnTo>
                  <a:lnTo>
                    <a:pt x="41580" y="1540"/>
                  </a:lnTo>
                  <a:lnTo>
                    <a:pt x="40039" y="3778"/>
                  </a:lnTo>
                  <a:lnTo>
                    <a:pt x="37365" y="3932"/>
                  </a:lnTo>
                  <a:lnTo>
                    <a:pt x="36620" y="3338"/>
                  </a:lnTo>
                  <a:lnTo>
                    <a:pt x="36650" y="3509"/>
                  </a:lnTo>
                  <a:lnTo>
                    <a:pt x="30202" y="3081"/>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84" name="Freeform 83">
              <a:extLst>
                <a:ext uri="{FF2B5EF4-FFF2-40B4-BE49-F238E27FC236}">
                  <a16:creationId xmlns:a16="http://schemas.microsoft.com/office/drawing/2014/main" id="{2EB63DA7-40BF-0C6D-927B-73256B1CB6DD}"/>
                </a:ext>
              </a:extLst>
            </p:cNvPr>
            <p:cNvSpPr/>
            <p:nvPr/>
          </p:nvSpPr>
          <p:spPr>
            <a:xfrm>
              <a:off x="6331441" y="4238116"/>
              <a:ext cx="129968" cy="108779"/>
            </a:xfrm>
            <a:custGeom>
              <a:avLst/>
              <a:gdLst>
                <a:gd name="connsiteX0" fmla="*/ 128475 w 129968"/>
                <a:gd name="connsiteY0" fmla="*/ 76610 h 108779"/>
                <a:gd name="connsiteX1" fmla="*/ 129220 w 129968"/>
                <a:gd name="connsiteY1" fmla="*/ 75296 h 108779"/>
                <a:gd name="connsiteX2" fmla="*/ 126605 w 129968"/>
                <a:gd name="connsiteY2" fmla="*/ 72853 h 108779"/>
                <a:gd name="connsiteX3" fmla="*/ 123986 w 129968"/>
                <a:gd name="connsiteY3" fmla="*/ 68180 h 108779"/>
                <a:gd name="connsiteX4" fmla="*/ 122300 w 129968"/>
                <a:gd name="connsiteY4" fmla="*/ 66678 h 108779"/>
                <a:gd name="connsiteX5" fmla="*/ 122852 w 129968"/>
                <a:gd name="connsiteY5" fmla="*/ 58056 h 108779"/>
                <a:gd name="connsiteX6" fmla="*/ 122467 w 129968"/>
                <a:gd name="connsiteY6" fmla="*/ 56566 h 108779"/>
                <a:gd name="connsiteX7" fmla="*/ 120041 w 129968"/>
                <a:gd name="connsiteY7" fmla="*/ 52450 h 108779"/>
                <a:gd name="connsiteX8" fmla="*/ 118928 w 129968"/>
                <a:gd name="connsiteY8" fmla="*/ 47756 h 108779"/>
                <a:gd name="connsiteX9" fmla="*/ 121166 w 129968"/>
                <a:gd name="connsiteY9" fmla="*/ 44020 h 108779"/>
                <a:gd name="connsiteX10" fmla="*/ 123413 w 129968"/>
                <a:gd name="connsiteY10" fmla="*/ 43451 h 108779"/>
                <a:gd name="connsiteX11" fmla="*/ 123597 w 129968"/>
                <a:gd name="connsiteY11" fmla="*/ 33922 h 108779"/>
                <a:gd name="connsiteX12" fmla="*/ 122103 w 129968"/>
                <a:gd name="connsiteY12" fmla="*/ 32608 h 108779"/>
                <a:gd name="connsiteX13" fmla="*/ 121526 w 129968"/>
                <a:gd name="connsiteY13" fmla="*/ 29043 h 108779"/>
                <a:gd name="connsiteX14" fmla="*/ 119296 w 129968"/>
                <a:gd name="connsiteY14" fmla="*/ 25663 h 108779"/>
                <a:gd name="connsiteX15" fmla="*/ 117414 w 129968"/>
                <a:gd name="connsiteY15" fmla="*/ 19321 h 108779"/>
                <a:gd name="connsiteX16" fmla="*/ 114808 w 129968"/>
                <a:gd name="connsiteY16" fmla="*/ 15945 h 108779"/>
                <a:gd name="connsiteX17" fmla="*/ 114988 w 129968"/>
                <a:gd name="connsiteY17" fmla="*/ 12761 h 108779"/>
                <a:gd name="connsiteX18" fmla="*/ 113490 w 129968"/>
                <a:gd name="connsiteY18" fmla="*/ 7327 h 108779"/>
                <a:gd name="connsiteX19" fmla="*/ 112001 w 129968"/>
                <a:gd name="connsiteY19" fmla="*/ 7139 h 108779"/>
                <a:gd name="connsiteX20" fmla="*/ 108612 w 129968"/>
                <a:gd name="connsiteY20" fmla="*/ 4892 h 108779"/>
                <a:gd name="connsiteX21" fmla="*/ 105847 w 129968"/>
                <a:gd name="connsiteY21" fmla="*/ 4892 h 108779"/>
                <a:gd name="connsiteX22" fmla="*/ 105860 w 129968"/>
                <a:gd name="connsiteY22" fmla="*/ 5119 h 108779"/>
                <a:gd name="connsiteX23" fmla="*/ 90259 w 129968"/>
                <a:gd name="connsiteY23" fmla="*/ 6664 h 108779"/>
                <a:gd name="connsiteX24" fmla="*/ 71996 w 129968"/>
                <a:gd name="connsiteY24" fmla="*/ 5538 h 108779"/>
                <a:gd name="connsiteX25" fmla="*/ 70464 w 129968"/>
                <a:gd name="connsiteY25" fmla="*/ 6377 h 108779"/>
                <a:gd name="connsiteX26" fmla="*/ 69051 w 129968"/>
                <a:gd name="connsiteY26" fmla="*/ 4909 h 108779"/>
                <a:gd name="connsiteX27" fmla="*/ 55260 w 129968"/>
                <a:gd name="connsiteY27" fmla="*/ 6642 h 108779"/>
                <a:gd name="connsiteX28" fmla="*/ 53587 w 129968"/>
                <a:gd name="connsiteY28" fmla="*/ 3664 h 108779"/>
                <a:gd name="connsiteX29" fmla="*/ 46522 w 129968"/>
                <a:gd name="connsiteY29" fmla="*/ 44 h 108779"/>
                <a:gd name="connsiteX30" fmla="*/ 30386 w 129968"/>
                <a:gd name="connsiteY30" fmla="*/ 5136 h 108779"/>
                <a:gd name="connsiteX31" fmla="*/ 9594 w 129968"/>
                <a:gd name="connsiteY31" fmla="*/ 16784 h 108779"/>
                <a:gd name="connsiteX32" fmla="*/ 3372 w 129968"/>
                <a:gd name="connsiteY32" fmla="*/ 22372 h 108779"/>
                <a:gd name="connsiteX33" fmla="*/ 3261 w 129968"/>
                <a:gd name="connsiteY33" fmla="*/ 22436 h 108779"/>
                <a:gd name="connsiteX34" fmla="*/ 3008 w 129968"/>
                <a:gd name="connsiteY34" fmla="*/ 25526 h 108779"/>
                <a:gd name="connsiteX35" fmla="*/ 4681 w 129968"/>
                <a:gd name="connsiteY35" fmla="*/ 30956 h 108779"/>
                <a:gd name="connsiteX36" fmla="*/ 4317 w 129968"/>
                <a:gd name="connsiteY36" fmla="*/ 35821 h 108779"/>
                <a:gd name="connsiteX37" fmla="*/ 192 w 129968"/>
                <a:gd name="connsiteY37" fmla="*/ 38068 h 108779"/>
                <a:gd name="connsiteX38" fmla="*/ 0 w 129968"/>
                <a:gd name="connsiteY38" fmla="*/ 39959 h 108779"/>
                <a:gd name="connsiteX39" fmla="*/ 4502 w 129968"/>
                <a:gd name="connsiteY39" fmla="*/ 44636 h 108779"/>
                <a:gd name="connsiteX40" fmla="*/ 3924 w 129968"/>
                <a:gd name="connsiteY40" fmla="*/ 47264 h 108779"/>
                <a:gd name="connsiteX41" fmla="*/ 5807 w 129968"/>
                <a:gd name="connsiteY41" fmla="*/ 50067 h 108779"/>
                <a:gd name="connsiteX42" fmla="*/ 6183 w 129968"/>
                <a:gd name="connsiteY42" fmla="*/ 52681 h 108779"/>
                <a:gd name="connsiteX43" fmla="*/ 7137 w 129968"/>
                <a:gd name="connsiteY43" fmla="*/ 54928 h 108779"/>
                <a:gd name="connsiteX44" fmla="*/ 5811 w 129968"/>
                <a:gd name="connsiteY44" fmla="*/ 58111 h 108779"/>
                <a:gd name="connsiteX45" fmla="*/ 8627 w 129968"/>
                <a:gd name="connsiteY45" fmla="*/ 63541 h 108779"/>
                <a:gd name="connsiteX46" fmla="*/ 12182 w 129968"/>
                <a:gd name="connsiteY46" fmla="*/ 66729 h 108779"/>
                <a:gd name="connsiteX47" fmla="*/ 12559 w 129968"/>
                <a:gd name="connsiteY47" fmla="*/ 74415 h 108779"/>
                <a:gd name="connsiteX48" fmla="*/ 11733 w 129968"/>
                <a:gd name="connsiteY48" fmla="*/ 75574 h 108779"/>
                <a:gd name="connsiteX49" fmla="*/ 12743 w 129968"/>
                <a:gd name="connsiteY49" fmla="*/ 77594 h 108779"/>
                <a:gd name="connsiteX50" fmla="*/ 14014 w 129968"/>
                <a:gd name="connsiteY50" fmla="*/ 76319 h 108779"/>
                <a:gd name="connsiteX51" fmla="*/ 16521 w 129968"/>
                <a:gd name="connsiteY51" fmla="*/ 76755 h 108779"/>
                <a:gd name="connsiteX52" fmla="*/ 17938 w 129968"/>
                <a:gd name="connsiteY52" fmla="*/ 76053 h 108779"/>
                <a:gd name="connsiteX53" fmla="*/ 23561 w 129968"/>
                <a:gd name="connsiteY53" fmla="*/ 76892 h 108779"/>
                <a:gd name="connsiteX54" fmla="*/ 23124 w 129968"/>
                <a:gd name="connsiteY54" fmla="*/ 78565 h 108779"/>
                <a:gd name="connsiteX55" fmla="*/ 25794 w 129968"/>
                <a:gd name="connsiteY55" fmla="*/ 81103 h 108779"/>
                <a:gd name="connsiteX56" fmla="*/ 28191 w 129968"/>
                <a:gd name="connsiteY56" fmla="*/ 80679 h 108779"/>
                <a:gd name="connsiteX57" fmla="*/ 30172 w 129968"/>
                <a:gd name="connsiteY57" fmla="*/ 82648 h 108779"/>
                <a:gd name="connsiteX58" fmla="*/ 28884 w 129968"/>
                <a:gd name="connsiteY58" fmla="*/ 85733 h 108779"/>
                <a:gd name="connsiteX59" fmla="*/ 30852 w 129968"/>
                <a:gd name="connsiteY59" fmla="*/ 88125 h 108779"/>
                <a:gd name="connsiteX60" fmla="*/ 30852 w 129968"/>
                <a:gd name="connsiteY60" fmla="*/ 90367 h 108779"/>
                <a:gd name="connsiteX61" fmla="*/ 32838 w 129968"/>
                <a:gd name="connsiteY61" fmla="*/ 91360 h 108779"/>
                <a:gd name="connsiteX62" fmla="*/ 33809 w 129968"/>
                <a:gd name="connsiteY62" fmla="*/ 89952 h 108779"/>
                <a:gd name="connsiteX63" fmla="*/ 35773 w 129968"/>
                <a:gd name="connsiteY63" fmla="*/ 90080 h 108779"/>
                <a:gd name="connsiteX64" fmla="*/ 32560 w 129968"/>
                <a:gd name="connsiteY64" fmla="*/ 85608 h 108779"/>
                <a:gd name="connsiteX65" fmla="*/ 33809 w 129968"/>
                <a:gd name="connsiteY65" fmla="*/ 84898 h 108779"/>
                <a:gd name="connsiteX66" fmla="*/ 40690 w 129968"/>
                <a:gd name="connsiteY66" fmla="*/ 88540 h 108779"/>
                <a:gd name="connsiteX67" fmla="*/ 45046 w 129968"/>
                <a:gd name="connsiteY67" fmla="*/ 87568 h 108779"/>
                <a:gd name="connsiteX68" fmla="*/ 43925 w 129968"/>
                <a:gd name="connsiteY68" fmla="*/ 90080 h 108779"/>
                <a:gd name="connsiteX69" fmla="*/ 47006 w 129968"/>
                <a:gd name="connsiteY69" fmla="*/ 93041 h 108779"/>
                <a:gd name="connsiteX70" fmla="*/ 52205 w 129968"/>
                <a:gd name="connsiteY70" fmla="*/ 91360 h 108779"/>
                <a:gd name="connsiteX71" fmla="*/ 56420 w 129968"/>
                <a:gd name="connsiteY71" fmla="*/ 92755 h 108779"/>
                <a:gd name="connsiteX72" fmla="*/ 65410 w 129968"/>
                <a:gd name="connsiteY72" fmla="*/ 99216 h 108779"/>
                <a:gd name="connsiteX73" fmla="*/ 67515 w 129968"/>
                <a:gd name="connsiteY73" fmla="*/ 103718 h 108779"/>
                <a:gd name="connsiteX74" fmla="*/ 70049 w 129968"/>
                <a:gd name="connsiteY74" fmla="*/ 103718 h 108779"/>
                <a:gd name="connsiteX75" fmla="*/ 71170 w 129968"/>
                <a:gd name="connsiteY75" fmla="*/ 102601 h 108779"/>
                <a:gd name="connsiteX76" fmla="*/ 75385 w 129968"/>
                <a:gd name="connsiteY76" fmla="*/ 102314 h 108779"/>
                <a:gd name="connsiteX77" fmla="*/ 77079 w 129968"/>
                <a:gd name="connsiteY77" fmla="*/ 104428 h 108779"/>
                <a:gd name="connsiteX78" fmla="*/ 77901 w 129968"/>
                <a:gd name="connsiteY78" fmla="*/ 108356 h 108779"/>
                <a:gd name="connsiteX79" fmla="*/ 77871 w 129968"/>
                <a:gd name="connsiteY79" fmla="*/ 108185 h 108779"/>
                <a:gd name="connsiteX80" fmla="*/ 78615 w 129968"/>
                <a:gd name="connsiteY80" fmla="*/ 108780 h 108779"/>
                <a:gd name="connsiteX81" fmla="*/ 81290 w 129968"/>
                <a:gd name="connsiteY81" fmla="*/ 108626 h 108779"/>
                <a:gd name="connsiteX82" fmla="*/ 82830 w 129968"/>
                <a:gd name="connsiteY82" fmla="*/ 106388 h 108779"/>
                <a:gd name="connsiteX83" fmla="*/ 85359 w 129968"/>
                <a:gd name="connsiteY83" fmla="*/ 105267 h 108779"/>
                <a:gd name="connsiteX84" fmla="*/ 91247 w 129968"/>
                <a:gd name="connsiteY84" fmla="*/ 105532 h 108779"/>
                <a:gd name="connsiteX85" fmla="*/ 92796 w 129968"/>
                <a:gd name="connsiteY85" fmla="*/ 106944 h 108779"/>
                <a:gd name="connsiteX86" fmla="*/ 94345 w 129968"/>
                <a:gd name="connsiteY86" fmla="*/ 104980 h 108779"/>
                <a:gd name="connsiteX87" fmla="*/ 97144 w 129968"/>
                <a:gd name="connsiteY87" fmla="*/ 104847 h 108779"/>
                <a:gd name="connsiteX88" fmla="*/ 99103 w 129968"/>
                <a:gd name="connsiteY88" fmla="*/ 105819 h 108779"/>
                <a:gd name="connsiteX89" fmla="*/ 100948 w 129968"/>
                <a:gd name="connsiteY89" fmla="*/ 104847 h 108779"/>
                <a:gd name="connsiteX90" fmla="*/ 106121 w 129968"/>
                <a:gd name="connsiteY90" fmla="*/ 105121 h 108779"/>
                <a:gd name="connsiteX91" fmla="*/ 112133 w 129968"/>
                <a:gd name="connsiteY91" fmla="*/ 108459 h 108779"/>
                <a:gd name="connsiteX92" fmla="*/ 115176 w 129968"/>
                <a:gd name="connsiteY92" fmla="*/ 108459 h 108779"/>
                <a:gd name="connsiteX93" fmla="*/ 115176 w 129968"/>
                <a:gd name="connsiteY93" fmla="*/ 103020 h 108779"/>
                <a:gd name="connsiteX94" fmla="*/ 114423 w 129968"/>
                <a:gd name="connsiteY94" fmla="*/ 100598 h 108779"/>
                <a:gd name="connsiteX95" fmla="*/ 115557 w 129968"/>
                <a:gd name="connsiteY95" fmla="*/ 99832 h 108779"/>
                <a:gd name="connsiteX96" fmla="*/ 123417 w 129968"/>
                <a:gd name="connsiteY96" fmla="*/ 91591 h 108779"/>
                <a:gd name="connsiteX97" fmla="*/ 123986 w 129968"/>
                <a:gd name="connsiteY97" fmla="*/ 88048 h 108779"/>
                <a:gd name="connsiteX98" fmla="*/ 126605 w 129968"/>
                <a:gd name="connsiteY98" fmla="*/ 84676 h 108779"/>
                <a:gd name="connsiteX99" fmla="*/ 129408 w 129968"/>
                <a:gd name="connsiteY99" fmla="*/ 84483 h 108779"/>
                <a:gd name="connsiteX100" fmla="*/ 129968 w 129968"/>
                <a:gd name="connsiteY100" fmla="*/ 79986 h 108779"/>
                <a:gd name="connsiteX101" fmla="*/ 128475 w 129968"/>
                <a:gd name="connsiteY101" fmla="*/ 76610 h 1087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129968" h="108779">
                  <a:moveTo>
                    <a:pt x="128475" y="76610"/>
                  </a:moveTo>
                  <a:lnTo>
                    <a:pt x="129220" y="75296"/>
                  </a:lnTo>
                  <a:lnTo>
                    <a:pt x="126605" y="72853"/>
                  </a:lnTo>
                  <a:lnTo>
                    <a:pt x="123986" y="68180"/>
                  </a:lnTo>
                  <a:lnTo>
                    <a:pt x="122300" y="66678"/>
                  </a:lnTo>
                  <a:lnTo>
                    <a:pt x="122852" y="58056"/>
                  </a:lnTo>
                  <a:lnTo>
                    <a:pt x="122467" y="56566"/>
                  </a:lnTo>
                  <a:lnTo>
                    <a:pt x="120041" y="52450"/>
                  </a:lnTo>
                  <a:lnTo>
                    <a:pt x="118928" y="47756"/>
                  </a:lnTo>
                  <a:lnTo>
                    <a:pt x="121166" y="44020"/>
                  </a:lnTo>
                  <a:lnTo>
                    <a:pt x="123413" y="43451"/>
                  </a:lnTo>
                  <a:lnTo>
                    <a:pt x="123597" y="33922"/>
                  </a:lnTo>
                  <a:lnTo>
                    <a:pt x="122103" y="32608"/>
                  </a:lnTo>
                  <a:lnTo>
                    <a:pt x="121526" y="29043"/>
                  </a:lnTo>
                  <a:lnTo>
                    <a:pt x="119296" y="25663"/>
                  </a:lnTo>
                  <a:lnTo>
                    <a:pt x="117414" y="19321"/>
                  </a:lnTo>
                  <a:lnTo>
                    <a:pt x="114808" y="15945"/>
                  </a:lnTo>
                  <a:lnTo>
                    <a:pt x="114988" y="12761"/>
                  </a:lnTo>
                  <a:lnTo>
                    <a:pt x="113490" y="7327"/>
                  </a:lnTo>
                  <a:lnTo>
                    <a:pt x="112001" y="7139"/>
                  </a:lnTo>
                  <a:lnTo>
                    <a:pt x="108612" y="4892"/>
                  </a:lnTo>
                  <a:lnTo>
                    <a:pt x="105847" y="4892"/>
                  </a:lnTo>
                  <a:lnTo>
                    <a:pt x="105860" y="5119"/>
                  </a:lnTo>
                  <a:lnTo>
                    <a:pt x="90259" y="6664"/>
                  </a:lnTo>
                  <a:lnTo>
                    <a:pt x="71996" y="5538"/>
                  </a:lnTo>
                  <a:lnTo>
                    <a:pt x="70464" y="6377"/>
                  </a:lnTo>
                  <a:lnTo>
                    <a:pt x="69051" y="4909"/>
                  </a:lnTo>
                  <a:cubicBezTo>
                    <a:pt x="67699" y="9920"/>
                    <a:pt x="57939" y="10665"/>
                    <a:pt x="55260" y="6642"/>
                  </a:cubicBezTo>
                  <a:cubicBezTo>
                    <a:pt x="54640" y="5701"/>
                    <a:pt x="54100" y="4700"/>
                    <a:pt x="53587" y="3664"/>
                  </a:cubicBezTo>
                  <a:cubicBezTo>
                    <a:pt x="52128" y="712"/>
                    <a:pt x="49453" y="-225"/>
                    <a:pt x="46522" y="44"/>
                  </a:cubicBezTo>
                  <a:cubicBezTo>
                    <a:pt x="40814" y="558"/>
                    <a:pt x="35375" y="2081"/>
                    <a:pt x="30386" y="5136"/>
                  </a:cubicBezTo>
                  <a:cubicBezTo>
                    <a:pt x="23616" y="9274"/>
                    <a:pt x="16898" y="13527"/>
                    <a:pt x="9594" y="16784"/>
                  </a:cubicBezTo>
                  <a:cubicBezTo>
                    <a:pt x="7185" y="17871"/>
                    <a:pt x="5665" y="20828"/>
                    <a:pt x="3372" y="22372"/>
                  </a:cubicBezTo>
                  <a:cubicBezTo>
                    <a:pt x="3333" y="22411"/>
                    <a:pt x="3278" y="22411"/>
                    <a:pt x="3261" y="22436"/>
                  </a:cubicBezTo>
                  <a:lnTo>
                    <a:pt x="3008" y="25526"/>
                  </a:lnTo>
                  <a:lnTo>
                    <a:pt x="4681" y="30956"/>
                  </a:lnTo>
                  <a:lnTo>
                    <a:pt x="4317" y="35821"/>
                  </a:lnTo>
                  <a:lnTo>
                    <a:pt x="192" y="38068"/>
                  </a:lnTo>
                  <a:lnTo>
                    <a:pt x="0" y="39959"/>
                  </a:lnTo>
                  <a:lnTo>
                    <a:pt x="4502" y="44636"/>
                  </a:lnTo>
                  <a:lnTo>
                    <a:pt x="3924" y="47264"/>
                  </a:lnTo>
                  <a:lnTo>
                    <a:pt x="5807" y="50067"/>
                  </a:lnTo>
                  <a:lnTo>
                    <a:pt x="6183" y="52681"/>
                  </a:lnTo>
                  <a:lnTo>
                    <a:pt x="7137" y="54928"/>
                  </a:lnTo>
                  <a:lnTo>
                    <a:pt x="5811" y="58111"/>
                  </a:lnTo>
                  <a:lnTo>
                    <a:pt x="8627" y="63541"/>
                  </a:lnTo>
                  <a:lnTo>
                    <a:pt x="12182" y="66729"/>
                  </a:lnTo>
                  <a:lnTo>
                    <a:pt x="12559" y="74415"/>
                  </a:lnTo>
                  <a:lnTo>
                    <a:pt x="11733" y="75574"/>
                  </a:lnTo>
                  <a:lnTo>
                    <a:pt x="12743" y="77594"/>
                  </a:lnTo>
                  <a:lnTo>
                    <a:pt x="14014" y="76319"/>
                  </a:lnTo>
                  <a:lnTo>
                    <a:pt x="16521" y="76755"/>
                  </a:lnTo>
                  <a:lnTo>
                    <a:pt x="17938" y="76053"/>
                  </a:lnTo>
                  <a:lnTo>
                    <a:pt x="23561" y="76892"/>
                  </a:lnTo>
                  <a:lnTo>
                    <a:pt x="23124" y="78565"/>
                  </a:lnTo>
                  <a:lnTo>
                    <a:pt x="25794" y="81103"/>
                  </a:lnTo>
                  <a:lnTo>
                    <a:pt x="28191" y="80679"/>
                  </a:lnTo>
                  <a:lnTo>
                    <a:pt x="30172" y="82648"/>
                  </a:lnTo>
                  <a:lnTo>
                    <a:pt x="28884" y="85733"/>
                  </a:lnTo>
                  <a:lnTo>
                    <a:pt x="30852" y="88125"/>
                  </a:lnTo>
                  <a:lnTo>
                    <a:pt x="30852" y="90367"/>
                  </a:lnTo>
                  <a:lnTo>
                    <a:pt x="32838" y="91360"/>
                  </a:lnTo>
                  <a:lnTo>
                    <a:pt x="33809" y="89952"/>
                  </a:lnTo>
                  <a:lnTo>
                    <a:pt x="35773" y="90080"/>
                  </a:lnTo>
                  <a:lnTo>
                    <a:pt x="32560" y="85608"/>
                  </a:lnTo>
                  <a:lnTo>
                    <a:pt x="33809" y="84898"/>
                  </a:lnTo>
                  <a:lnTo>
                    <a:pt x="40690" y="88540"/>
                  </a:lnTo>
                  <a:lnTo>
                    <a:pt x="45046" y="87568"/>
                  </a:lnTo>
                  <a:lnTo>
                    <a:pt x="43925" y="90080"/>
                  </a:lnTo>
                  <a:lnTo>
                    <a:pt x="47006" y="93041"/>
                  </a:lnTo>
                  <a:lnTo>
                    <a:pt x="52205" y="91360"/>
                  </a:lnTo>
                  <a:lnTo>
                    <a:pt x="56420" y="92755"/>
                  </a:lnTo>
                  <a:lnTo>
                    <a:pt x="65410" y="99216"/>
                  </a:lnTo>
                  <a:lnTo>
                    <a:pt x="67515" y="103718"/>
                  </a:lnTo>
                  <a:lnTo>
                    <a:pt x="70049" y="103718"/>
                  </a:lnTo>
                  <a:lnTo>
                    <a:pt x="71170" y="102601"/>
                  </a:lnTo>
                  <a:lnTo>
                    <a:pt x="75385" y="102314"/>
                  </a:lnTo>
                  <a:lnTo>
                    <a:pt x="77079" y="104428"/>
                  </a:lnTo>
                  <a:lnTo>
                    <a:pt x="77901" y="108356"/>
                  </a:lnTo>
                  <a:lnTo>
                    <a:pt x="77871" y="108185"/>
                  </a:lnTo>
                  <a:lnTo>
                    <a:pt x="78615" y="108780"/>
                  </a:lnTo>
                  <a:lnTo>
                    <a:pt x="81290" y="108626"/>
                  </a:lnTo>
                  <a:lnTo>
                    <a:pt x="82830" y="106388"/>
                  </a:lnTo>
                  <a:lnTo>
                    <a:pt x="85359" y="105267"/>
                  </a:lnTo>
                  <a:lnTo>
                    <a:pt x="91247" y="105532"/>
                  </a:lnTo>
                  <a:lnTo>
                    <a:pt x="92796" y="106944"/>
                  </a:lnTo>
                  <a:lnTo>
                    <a:pt x="94345" y="104980"/>
                  </a:lnTo>
                  <a:lnTo>
                    <a:pt x="97144" y="104847"/>
                  </a:lnTo>
                  <a:lnTo>
                    <a:pt x="99103" y="105819"/>
                  </a:lnTo>
                  <a:lnTo>
                    <a:pt x="100948" y="104847"/>
                  </a:lnTo>
                  <a:lnTo>
                    <a:pt x="106121" y="105121"/>
                  </a:lnTo>
                  <a:lnTo>
                    <a:pt x="112133" y="108459"/>
                  </a:lnTo>
                  <a:lnTo>
                    <a:pt x="115176" y="108459"/>
                  </a:lnTo>
                  <a:lnTo>
                    <a:pt x="115176" y="103020"/>
                  </a:lnTo>
                  <a:lnTo>
                    <a:pt x="114423" y="100598"/>
                  </a:lnTo>
                  <a:lnTo>
                    <a:pt x="115557" y="99832"/>
                  </a:lnTo>
                  <a:lnTo>
                    <a:pt x="123417" y="91591"/>
                  </a:lnTo>
                  <a:lnTo>
                    <a:pt x="123986" y="88048"/>
                  </a:lnTo>
                  <a:lnTo>
                    <a:pt x="126605" y="84676"/>
                  </a:lnTo>
                  <a:lnTo>
                    <a:pt x="129408" y="84483"/>
                  </a:lnTo>
                  <a:lnTo>
                    <a:pt x="129968" y="79986"/>
                  </a:lnTo>
                  <a:lnTo>
                    <a:pt x="128475" y="76610"/>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85" name="Freeform 84">
              <a:extLst>
                <a:ext uri="{FF2B5EF4-FFF2-40B4-BE49-F238E27FC236}">
                  <a16:creationId xmlns:a16="http://schemas.microsoft.com/office/drawing/2014/main" id="{A6A36265-7339-1316-E7B3-8C9CE0153BFB}"/>
                </a:ext>
              </a:extLst>
            </p:cNvPr>
            <p:cNvSpPr/>
            <p:nvPr/>
          </p:nvSpPr>
          <p:spPr>
            <a:xfrm>
              <a:off x="6420751" y="4137159"/>
              <a:ext cx="73598" cy="49669"/>
            </a:xfrm>
            <a:custGeom>
              <a:avLst/>
              <a:gdLst>
                <a:gd name="connsiteX0" fmla="*/ 73599 w 73598"/>
                <a:gd name="connsiteY0" fmla="*/ 38810 h 49669"/>
                <a:gd name="connsiteX1" fmla="*/ 72674 w 73598"/>
                <a:gd name="connsiteY1" fmla="*/ 38613 h 49669"/>
                <a:gd name="connsiteX2" fmla="*/ 72298 w 73598"/>
                <a:gd name="connsiteY2" fmla="*/ 37132 h 49669"/>
                <a:gd name="connsiteX3" fmla="*/ 67424 w 73598"/>
                <a:gd name="connsiteY3" fmla="*/ 28146 h 49669"/>
                <a:gd name="connsiteX4" fmla="*/ 65383 w 73598"/>
                <a:gd name="connsiteY4" fmla="*/ 27192 h 49669"/>
                <a:gd name="connsiteX5" fmla="*/ 64429 w 73598"/>
                <a:gd name="connsiteY5" fmla="*/ 27192 h 49669"/>
                <a:gd name="connsiteX6" fmla="*/ 64253 w 73598"/>
                <a:gd name="connsiteY6" fmla="*/ 25515 h 49669"/>
                <a:gd name="connsiteX7" fmla="*/ 61237 w 73598"/>
                <a:gd name="connsiteY7" fmla="*/ 17089 h 49669"/>
                <a:gd name="connsiteX8" fmla="*/ 62366 w 73598"/>
                <a:gd name="connsiteY8" fmla="*/ 15574 h 49669"/>
                <a:gd name="connsiteX9" fmla="*/ 69666 w 73598"/>
                <a:gd name="connsiteY9" fmla="*/ 13533 h 49669"/>
                <a:gd name="connsiteX10" fmla="*/ 69859 w 73598"/>
                <a:gd name="connsiteY10" fmla="*/ 10521 h 49669"/>
                <a:gd name="connsiteX11" fmla="*/ 69307 w 73598"/>
                <a:gd name="connsiteY11" fmla="*/ 9776 h 49669"/>
                <a:gd name="connsiteX12" fmla="*/ 70428 w 73598"/>
                <a:gd name="connsiteY12" fmla="*/ 8274 h 49669"/>
                <a:gd name="connsiteX13" fmla="*/ 72859 w 73598"/>
                <a:gd name="connsiteY13" fmla="*/ 7166 h 49669"/>
                <a:gd name="connsiteX14" fmla="*/ 73051 w 73598"/>
                <a:gd name="connsiteY14" fmla="*/ 5848 h 49669"/>
                <a:gd name="connsiteX15" fmla="*/ 71108 w 73598"/>
                <a:gd name="connsiteY15" fmla="*/ 1120 h 49669"/>
                <a:gd name="connsiteX16" fmla="*/ 58083 w 73598"/>
                <a:gd name="connsiteY16" fmla="*/ 2930 h 49669"/>
                <a:gd name="connsiteX17" fmla="*/ 46538 w 73598"/>
                <a:gd name="connsiteY17" fmla="*/ 341 h 49669"/>
                <a:gd name="connsiteX18" fmla="*/ 41570 w 73598"/>
                <a:gd name="connsiteY18" fmla="*/ 247 h 49669"/>
                <a:gd name="connsiteX19" fmla="*/ 25502 w 73598"/>
                <a:gd name="connsiteY19" fmla="*/ 5583 h 49669"/>
                <a:gd name="connsiteX20" fmla="*/ 15519 w 73598"/>
                <a:gd name="connsiteY20" fmla="*/ 17996 h 49669"/>
                <a:gd name="connsiteX21" fmla="*/ 10311 w 73598"/>
                <a:gd name="connsiteY21" fmla="*/ 23931 h 49669"/>
                <a:gd name="connsiteX22" fmla="*/ 3777 w 73598"/>
                <a:gd name="connsiteY22" fmla="*/ 25604 h 49669"/>
                <a:gd name="connsiteX23" fmla="*/ 1860 w 73598"/>
                <a:gd name="connsiteY23" fmla="*/ 34890 h 49669"/>
                <a:gd name="connsiteX24" fmla="*/ 2617 w 73598"/>
                <a:gd name="connsiteY24" fmla="*/ 35853 h 49669"/>
                <a:gd name="connsiteX25" fmla="*/ 14244 w 73598"/>
                <a:gd name="connsiteY25" fmla="*/ 29537 h 49669"/>
                <a:gd name="connsiteX26" fmla="*/ 20247 w 73598"/>
                <a:gd name="connsiteY26" fmla="*/ 29558 h 49669"/>
                <a:gd name="connsiteX27" fmla="*/ 25750 w 73598"/>
                <a:gd name="connsiteY27" fmla="*/ 33559 h 49669"/>
                <a:gd name="connsiteX28" fmla="*/ 28694 w 73598"/>
                <a:gd name="connsiteY28" fmla="*/ 37372 h 49669"/>
                <a:gd name="connsiteX29" fmla="*/ 28737 w 73598"/>
                <a:gd name="connsiteY29" fmla="*/ 39644 h 49669"/>
                <a:gd name="connsiteX30" fmla="*/ 31480 w 73598"/>
                <a:gd name="connsiteY30" fmla="*/ 38810 h 49669"/>
                <a:gd name="connsiteX31" fmla="*/ 35408 w 73598"/>
                <a:gd name="connsiteY31" fmla="*/ 36383 h 49669"/>
                <a:gd name="connsiteX32" fmla="*/ 39156 w 73598"/>
                <a:gd name="connsiteY32" fmla="*/ 35622 h 49669"/>
                <a:gd name="connsiteX33" fmla="*/ 43093 w 73598"/>
                <a:gd name="connsiteY33" fmla="*/ 38253 h 49669"/>
                <a:gd name="connsiteX34" fmla="*/ 44394 w 73598"/>
                <a:gd name="connsiteY34" fmla="*/ 37864 h 49669"/>
                <a:gd name="connsiteX35" fmla="*/ 45331 w 73598"/>
                <a:gd name="connsiteY35" fmla="*/ 35622 h 49669"/>
                <a:gd name="connsiteX36" fmla="*/ 47407 w 73598"/>
                <a:gd name="connsiteY36" fmla="*/ 37312 h 49669"/>
                <a:gd name="connsiteX37" fmla="*/ 48523 w 73598"/>
                <a:gd name="connsiteY37" fmla="*/ 38994 h 49669"/>
                <a:gd name="connsiteX38" fmla="*/ 49841 w 73598"/>
                <a:gd name="connsiteY38" fmla="*/ 38805 h 49669"/>
                <a:gd name="connsiteX39" fmla="*/ 54523 w 73598"/>
                <a:gd name="connsiteY39" fmla="*/ 41433 h 49669"/>
                <a:gd name="connsiteX40" fmla="*/ 56016 w 73598"/>
                <a:gd name="connsiteY40" fmla="*/ 45554 h 49669"/>
                <a:gd name="connsiteX41" fmla="*/ 58258 w 73598"/>
                <a:gd name="connsiteY41" fmla="*/ 46482 h 49669"/>
                <a:gd name="connsiteX42" fmla="*/ 60706 w 73598"/>
                <a:gd name="connsiteY42" fmla="*/ 49670 h 49669"/>
                <a:gd name="connsiteX43" fmla="*/ 65575 w 73598"/>
                <a:gd name="connsiteY43" fmla="*/ 47235 h 49669"/>
                <a:gd name="connsiteX44" fmla="*/ 70257 w 73598"/>
                <a:gd name="connsiteY44" fmla="*/ 47997 h 49669"/>
                <a:gd name="connsiteX45" fmla="*/ 71750 w 73598"/>
                <a:gd name="connsiteY45" fmla="*/ 45173 h 49669"/>
                <a:gd name="connsiteX46" fmla="*/ 71194 w 73598"/>
                <a:gd name="connsiteY46" fmla="*/ 42177 h 49669"/>
                <a:gd name="connsiteX47" fmla="*/ 73428 w 73598"/>
                <a:gd name="connsiteY47" fmla="*/ 40688 h 49669"/>
                <a:gd name="connsiteX48" fmla="*/ 73599 w 73598"/>
                <a:gd name="connsiteY48" fmla="*/ 38810 h 49669"/>
                <a:gd name="connsiteX49" fmla="*/ 1971 w 73598"/>
                <a:gd name="connsiteY49" fmla="*/ 37013 h 49669"/>
                <a:gd name="connsiteX50" fmla="*/ 2908 w 73598"/>
                <a:gd name="connsiteY50" fmla="*/ 36229 h 49669"/>
                <a:gd name="connsiteX51" fmla="*/ 2622 w 73598"/>
                <a:gd name="connsiteY51" fmla="*/ 35853 h 49669"/>
                <a:gd name="connsiteX52" fmla="*/ 2532 w 73598"/>
                <a:gd name="connsiteY52" fmla="*/ 35870 h 49669"/>
                <a:gd name="connsiteX53" fmla="*/ 1971 w 73598"/>
                <a:gd name="connsiteY53" fmla="*/ 37013 h 49669"/>
                <a:gd name="connsiteX54" fmla="*/ 6828 w 73598"/>
                <a:gd name="connsiteY54" fmla="*/ 20756 h 49669"/>
                <a:gd name="connsiteX55" fmla="*/ 10534 w 73598"/>
                <a:gd name="connsiteY55" fmla="*/ 18976 h 49669"/>
                <a:gd name="connsiteX56" fmla="*/ 10837 w 73598"/>
                <a:gd name="connsiteY56" fmla="*/ 17449 h 49669"/>
                <a:gd name="connsiteX57" fmla="*/ 6772 w 73598"/>
                <a:gd name="connsiteY57" fmla="*/ 16131 h 49669"/>
                <a:gd name="connsiteX58" fmla="*/ 5228 w 73598"/>
                <a:gd name="connsiteY58" fmla="*/ 18360 h 49669"/>
                <a:gd name="connsiteX59" fmla="*/ 6828 w 73598"/>
                <a:gd name="connsiteY59" fmla="*/ 20756 h 49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73598" h="49669">
                  <a:moveTo>
                    <a:pt x="73599" y="38810"/>
                  </a:moveTo>
                  <a:lnTo>
                    <a:pt x="72674" y="38613"/>
                  </a:lnTo>
                  <a:lnTo>
                    <a:pt x="72298" y="37132"/>
                  </a:lnTo>
                  <a:lnTo>
                    <a:pt x="67424" y="28146"/>
                  </a:lnTo>
                  <a:lnTo>
                    <a:pt x="65383" y="27192"/>
                  </a:lnTo>
                  <a:lnTo>
                    <a:pt x="64429" y="27192"/>
                  </a:lnTo>
                  <a:lnTo>
                    <a:pt x="64253" y="25515"/>
                  </a:lnTo>
                  <a:lnTo>
                    <a:pt x="61237" y="17089"/>
                  </a:lnTo>
                  <a:lnTo>
                    <a:pt x="62366" y="15574"/>
                  </a:lnTo>
                  <a:lnTo>
                    <a:pt x="69666" y="13533"/>
                  </a:lnTo>
                  <a:lnTo>
                    <a:pt x="69859" y="10521"/>
                  </a:lnTo>
                  <a:lnTo>
                    <a:pt x="69307" y="9776"/>
                  </a:lnTo>
                  <a:lnTo>
                    <a:pt x="70428" y="8274"/>
                  </a:lnTo>
                  <a:lnTo>
                    <a:pt x="72859" y="7166"/>
                  </a:lnTo>
                  <a:lnTo>
                    <a:pt x="73051" y="5848"/>
                  </a:lnTo>
                  <a:lnTo>
                    <a:pt x="71108" y="1120"/>
                  </a:lnTo>
                  <a:cubicBezTo>
                    <a:pt x="67608" y="5275"/>
                    <a:pt x="63282" y="4855"/>
                    <a:pt x="58083" y="2930"/>
                  </a:cubicBezTo>
                  <a:cubicBezTo>
                    <a:pt x="54424" y="1556"/>
                    <a:pt x="50415" y="1047"/>
                    <a:pt x="46538" y="341"/>
                  </a:cubicBezTo>
                  <a:cubicBezTo>
                    <a:pt x="44912" y="37"/>
                    <a:pt x="43085" y="-198"/>
                    <a:pt x="41570" y="247"/>
                  </a:cubicBezTo>
                  <a:cubicBezTo>
                    <a:pt x="36153" y="1847"/>
                    <a:pt x="30752" y="3563"/>
                    <a:pt x="25502" y="5583"/>
                  </a:cubicBezTo>
                  <a:cubicBezTo>
                    <a:pt x="19905" y="7756"/>
                    <a:pt x="15934" y="11475"/>
                    <a:pt x="15519" y="17996"/>
                  </a:cubicBezTo>
                  <a:cubicBezTo>
                    <a:pt x="15313" y="21240"/>
                    <a:pt x="13195" y="23016"/>
                    <a:pt x="10311" y="23931"/>
                  </a:cubicBezTo>
                  <a:cubicBezTo>
                    <a:pt x="8180" y="24612"/>
                    <a:pt x="5904" y="24920"/>
                    <a:pt x="3777" y="25604"/>
                  </a:cubicBezTo>
                  <a:cubicBezTo>
                    <a:pt x="-536" y="27038"/>
                    <a:pt x="-1127" y="30089"/>
                    <a:pt x="1860" y="34890"/>
                  </a:cubicBezTo>
                  <a:cubicBezTo>
                    <a:pt x="2082" y="35215"/>
                    <a:pt x="2361" y="35541"/>
                    <a:pt x="2617" y="35853"/>
                  </a:cubicBezTo>
                  <a:cubicBezTo>
                    <a:pt x="7534" y="35656"/>
                    <a:pt x="10713" y="32284"/>
                    <a:pt x="14244" y="29537"/>
                  </a:cubicBezTo>
                  <a:cubicBezTo>
                    <a:pt x="16725" y="27611"/>
                    <a:pt x="17718" y="27723"/>
                    <a:pt x="20247" y="29558"/>
                  </a:cubicBezTo>
                  <a:cubicBezTo>
                    <a:pt x="22091" y="30906"/>
                    <a:pt x="23760" y="32515"/>
                    <a:pt x="25750" y="33559"/>
                  </a:cubicBezTo>
                  <a:cubicBezTo>
                    <a:pt x="27432" y="34458"/>
                    <a:pt x="28600" y="35759"/>
                    <a:pt x="28694" y="37372"/>
                  </a:cubicBezTo>
                  <a:cubicBezTo>
                    <a:pt x="28745" y="38138"/>
                    <a:pt x="28694" y="38900"/>
                    <a:pt x="28737" y="39644"/>
                  </a:cubicBezTo>
                  <a:lnTo>
                    <a:pt x="31480" y="38810"/>
                  </a:lnTo>
                  <a:lnTo>
                    <a:pt x="35408" y="36383"/>
                  </a:lnTo>
                  <a:lnTo>
                    <a:pt x="39156" y="35622"/>
                  </a:lnTo>
                  <a:lnTo>
                    <a:pt x="43093" y="38253"/>
                  </a:lnTo>
                  <a:lnTo>
                    <a:pt x="44394" y="37864"/>
                  </a:lnTo>
                  <a:lnTo>
                    <a:pt x="45331" y="35622"/>
                  </a:lnTo>
                  <a:lnTo>
                    <a:pt x="47407" y="37312"/>
                  </a:lnTo>
                  <a:lnTo>
                    <a:pt x="48523" y="38994"/>
                  </a:lnTo>
                  <a:lnTo>
                    <a:pt x="49841" y="38805"/>
                  </a:lnTo>
                  <a:lnTo>
                    <a:pt x="54523" y="41433"/>
                  </a:lnTo>
                  <a:lnTo>
                    <a:pt x="56016" y="45554"/>
                  </a:lnTo>
                  <a:lnTo>
                    <a:pt x="58258" y="46482"/>
                  </a:lnTo>
                  <a:lnTo>
                    <a:pt x="60706" y="49670"/>
                  </a:lnTo>
                  <a:lnTo>
                    <a:pt x="65575" y="47235"/>
                  </a:lnTo>
                  <a:lnTo>
                    <a:pt x="70257" y="47997"/>
                  </a:lnTo>
                  <a:lnTo>
                    <a:pt x="71750" y="45173"/>
                  </a:lnTo>
                  <a:lnTo>
                    <a:pt x="71194" y="42177"/>
                  </a:lnTo>
                  <a:lnTo>
                    <a:pt x="73428" y="40688"/>
                  </a:lnTo>
                  <a:lnTo>
                    <a:pt x="73599" y="38810"/>
                  </a:lnTo>
                  <a:close/>
                  <a:moveTo>
                    <a:pt x="1971" y="37013"/>
                  </a:moveTo>
                  <a:lnTo>
                    <a:pt x="2908" y="36229"/>
                  </a:lnTo>
                  <a:cubicBezTo>
                    <a:pt x="2801" y="36097"/>
                    <a:pt x="2712" y="35960"/>
                    <a:pt x="2622" y="35853"/>
                  </a:cubicBezTo>
                  <a:cubicBezTo>
                    <a:pt x="2579" y="35853"/>
                    <a:pt x="2557" y="35870"/>
                    <a:pt x="2532" y="35870"/>
                  </a:cubicBezTo>
                  <a:lnTo>
                    <a:pt x="1971" y="37013"/>
                  </a:lnTo>
                  <a:close/>
                  <a:moveTo>
                    <a:pt x="6828" y="20756"/>
                  </a:moveTo>
                  <a:cubicBezTo>
                    <a:pt x="8557" y="21612"/>
                    <a:pt x="9631" y="20328"/>
                    <a:pt x="10534" y="18976"/>
                  </a:cubicBezTo>
                  <a:cubicBezTo>
                    <a:pt x="10636" y="18458"/>
                    <a:pt x="10902" y="17928"/>
                    <a:pt x="10837" y="17449"/>
                  </a:cubicBezTo>
                  <a:cubicBezTo>
                    <a:pt x="10658" y="16263"/>
                    <a:pt x="8257" y="15373"/>
                    <a:pt x="6772" y="16131"/>
                  </a:cubicBezTo>
                  <a:cubicBezTo>
                    <a:pt x="6032" y="16516"/>
                    <a:pt x="5193" y="17624"/>
                    <a:pt x="5228" y="18360"/>
                  </a:cubicBezTo>
                  <a:cubicBezTo>
                    <a:pt x="5275" y="19212"/>
                    <a:pt x="6049" y="20367"/>
                    <a:pt x="6828" y="20756"/>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nvGrpSpPr>
            <p:cNvPr id="86" name="Graphic 2398">
              <a:extLst>
                <a:ext uri="{FF2B5EF4-FFF2-40B4-BE49-F238E27FC236}">
                  <a16:creationId xmlns:a16="http://schemas.microsoft.com/office/drawing/2014/main" id="{9B088DD8-A340-ED6D-3C1D-75AB72AEF426}"/>
                </a:ext>
              </a:extLst>
            </p:cNvPr>
            <p:cNvGrpSpPr/>
            <p:nvPr/>
          </p:nvGrpSpPr>
          <p:grpSpPr>
            <a:xfrm>
              <a:off x="6411698" y="4170872"/>
              <a:ext cx="89922" cy="90115"/>
              <a:chOff x="6411698" y="4170872"/>
              <a:chExt cx="89922" cy="90115"/>
            </a:xfrm>
            <a:grpFill/>
          </p:grpSpPr>
          <p:sp>
            <p:nvSpPr>
              <p:cNvPr id="925" name="Freeform 924">
                <a:extLst>
                  <a:ext uri="{FF2B5EF4-FFF2-40B4-BE49-F238E27FC236}">
                    <a16:creationId xmlns:a16="http://schemas.microsoft.com/office/drawing/2014/main" id="{888595AD-81C7-AE49-E32E-B9E7CEB2A193}"/>
                  </a:ext>
                </a:extLst>
              </p:cNvPr>
              <p:cNvSpPr/>
              <p:nvPr/>
            </p:nvSpPr>
            <p:spPr>
              <a:xfrm>
                <a:off x="6446681" y="4170872"/>
                <a:ext cx="1934" cy="1566"/>
              </a:xfrm>
              <a:custGeom>
                <a:avLst/>
                <a:gdLst>
                  <a:gd name="connsiteX0" fmla="*/ 1934 w 1934"/>
                  <a:gd name="connsiteY0" fmla="*/ 1566 h 1566"/>
                  <a:gd name="connsiteX1" fmla="*/ 0 w 1934"/>
                  <a:gd name="connsiteY1" fmla="*/ 0 h 1566"/>
                  <a:gd name="connsiteX2" fmla="*/ 0 w 1934"/>
                  <a:gd name="connsiteY2" fmla="*/ 0 h 1566"/>
                  <a:gd name="connsiteX3" fmla="*/ 1934 w 1934"/>
                  <a:gd name="connsiteY3" fmla="*/ 1566 h 1566"/>
                </a:gdLst>
                <a:ahLst/>
                <a:cxnLst>
                  <a:cxn ang="0">
                    <a:pos x="connsiteX0" y="connsiteY0"/>
                  </a:cxn>
                  <a:cxn ang="0">
                    <a:pos x="connsiteX1" y="connsiteY1"/>
                  </a:cxn>
                  <a:cxn ang="0">
                    <a:pos x="connsiteX2" y="connsiteY2"/>
                  </a:cxn>
                  <a:cxn ang="0">
                    <a:pos x="connsiteX3" y="connsiteY3"/>
                  </a:cxn>
                </a:cxnLst>
                <a:rect l="l" t="t" r="r" b="b"/>
                <a:pathLst>
                  <a:path w="1934" h="1566">
                    <a:moveTo>
                      <a:pt x="1934" y="1566"/>
                    </a:moveTo>
                    <a:cubicBezTo>
                      <a:pt x="1464" y="954"/>
                      <a:pt x="787" y="441"/>
                      <a:pt x="0" y="0"/>
                    </a:cubicBezTo>
                    <a:lnTo>
                      <a:pt x="0" y="0"/>
                    </a:lnTo>
                    <a:cubicBezTo>
                      <a:pt x="787" y="441"/>
                      <a:pt x="1459" y="976"/>
                      <a:pt x="1934" y="1566"/>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926" name="Freeform 925">
                <a:extLst>
                  <a:ext uri="{FF2B5EF4-FFF2-40B4-BE49-F238E27FC236}">
                    <a16:creationId xmlns:a16="http://schemas.microsoft.com/office/drawing/2014/main" id="{7903B8D1-7154-70C9-FDD6-5E552E38E686}"/>
                  </a:ext>
                </a:extLst>
              </p:cNvPr>
              <p:cNvSpPr/>
              <p:nvPr/>
            </p:nvSpPr>
            <p:spPr>
              <a:xfrm>
                <a:off x="6411698" y="4172780"/>
                <a:ext cx="89922" cy="48529"/>
              </a:xfrm>
              <a:custGeom>
                <a:avLst/>
                <a:gdLst>
                  <a:gd name="connsiteX0" fmla="*/ 89498 w 89922"/>
                  <a:gd name="connsiteY0" fmla="*/ 33082 h 48529"/>
                  <a:gd name="connsiteX1" fmla="*/ 87406 w 89922"/>
                  <a:gd name="connsiteY1" fmla="*/ 30963 h 48529"/>
                  <a:gd name="connsiteX2" fmla="*/ 85420 w 89922"/>
                  <a:gd name="connsiteY2" fmla="*/ 26064 h 48529"/>
                  <a:gd name="connsiteX3" fmla="*/ 83045 w 89922"/>
                  <a:gd name="connsiteY3" fmla="*/ 21986 h 48529"/>
                  <a:gd name="connsiteX4" fmla="*/ 83324 w 89922"/>
                  <a:gd name="connsiteY4" fmla="*/ 20150 h 48529"/>
                  <a:gd name="connsiteX5" fmla="*/ 82472 w 89922"/>
                  <a:gd name="connsiteY5" fmla="*/ 17484 h 48529"/>
                  <a:gd name="connsiteX6" fmla="*/ 81205 w 89922"/>
                  <a:gd name="connsiteY6" fmla="*/ 16641 h 48529"/>
                  <a:gd name="connsiteX7" fmla="*/ 81646 w 89922"/>
                  <a:gd name="connsiteY7" fmla="*/ 14814 h 48529"/>
                  <a:gd name="connsiteX8" fmla="*/ 81646 w 89922"/>
                  <a:gd name="connsiteY8" fmla="*/ 12717 h 48529"/>
                  <a:gd name="connsiteX9" fmla="*/ 79751 w 89922"/>
                  <a:gd name="connsiteY9" fmla="*/ 11511 h 48529"/>
                  <a:gd name="connsiteX10" fmla="*/ 79306 w 89922"/>
                  <a:gd name="connsiteY10" fmla="*/ 12375 h 48529"/>
                  <a:gd name="connsiteX11" fmla="*/ 74624 w 89922"/>
                  <a:gd name="connsiteY11" fmla="*/ 11614 h 48529"/>
                  <a:gd name="connsiteX12" fmla="*/ 69755 w 89922"/>
                  <a:gd name="connsiteY12" fmla="*/ 14048 h 48529"/>
                  <a:gd name="connsiteX13" fmla="*/ 67307 w 89922"/>
                  <a:gd name="connsiteY13" fmla="*/ 10860 h 48529"/>
                  <a:gd name="connsiteX14" fmla="*/ 65065 w 89922"/>
                  <a:gd name="connsiteY14" fmla="*/ 9932 h 48529"/>
                  <a:gd name="connsiteX15" fmla="*/ 63571 w 89922"/>
                  <a:gd name="connsiteY15" fmla="*/ 5811 h 48529"/>
                  <a:gd name="connsiteX16" fmla="*/ 58890 w 89922"/>
                  <a:gd name="connsiteY16" fmla="*/ 3184 h 48529"/>
                  <a:gd name="connsiteX17" fmla="*/ 57572 w 89922"/>
                  <a:gd name="connsiteY17" fmla="*/ 3372 h 48529"/>
                  <a:gd name="connsiteX18" fmla="*/ 56455 w 89922"/>
                  <a:gd name="connsiteY18" fmla="*/ 1690 h 48529"/>
                  <a:gd name="connsiteX19" fmla="*/ 54380 w 89922"/>
                  <a:gd name="connsiteY19" fmla="*/ 0 h 48529"/>
                  <a:gd name="connsiteX20" fmla="*/ 53443 w 89922"/>
                  <a:gd name="connsiteY20" fmla="*/ 2242 h 48529"/>
                  <a:gd name="connsiteX21" fmla="*/ 52142 w 89922"/>
                  <a:gd name="connsiteY21" fmla="*/ 2632 h 48529"/>
                  <a:gd name="connsiteX22" fmla="*/ 48205 w 89922"/>
                  <a:gd name="connsiteY22" fmla="*/ 0 h 48529"/>
                  <a:gd name="connsiteX23" fmla="*/ 44457 w 89922"/>
                  <a:gd name="connsiteY23" fmla="*/ 762 h 48529"/>
                  <a:gd name="connsiteX24" fmla="*/ 40529 w 89922"/>
                  <a:gd name="connsiteY24" fmla="*/ 3188 h 48529"/>
                  <a:gd name="connsiteX25" fmla="*/ 37786 w 89922"/>
                  <a:gd name="connsiteY25" fmla="*/ 4022 h 48529"/>
                  <a:gd name="connsiteX26" fmla="*/ 37944 w 89922"/>
                  <a:gd name="connsiteY26" fmla="*/ 15375 h 48529"/>
                  <a:gd name="connsiteX27" fmla="*/ 33751 w 89922"/>
                  <a:gd name="connsiteY27" fmla="*/ 20266 h 48529"/>
                  <a:gd name="connsiteX28" fmla="*/ 29133 w 89922"/>
                  <a:gd name="connsiteY28" fmla="*/ 18965 h 48529"/>
                  <a:gd name="connsiteX29" fmla="*/ 22360 w 89922"/>
                  <a:gd name="connsiteY29" fmla="*/ 11284 h 48529"/>
                  <a:gd name="connsiteX30" fmla="*/ 14931 w 89922"/>
                  <a:gd name="connsiteY30" fmla="*/ 9145 h 48529"/>
                  <a:gd name="connsiteX31" fmla="*/ 5072 w 89922"/>
                  <a:gd name="connsiteY31" fmla="*/ 17745 h 48529"/>
                  <a:gd name="connsiteX32" fmla="*/ 1503 w 89922"/>
                  <a:gd name="connsiteY32" fmla="*/ 27318 h 48529"/>
                  <a:gd name="connsiteX33" fmla="*/ 506 w 89922"/>
                  <a:gd name="connsiteY33" fmla="*/ 40775 h 48529"/>
                  <a:gd name="connsiteX34" fmla="*/ 861 w 89922"/>
                  <a:gd name="connsiteY34" fmla="*/ 42594 h 48529"/>
                  <a:gd name="connsiteX35" fmla="*/ 5372 w 89922"/>
                  <a:gd name="connsiteY35" fmla="*/ 41926 h 48529"/>
                  <a:gd name="connsiteX36" fmla="*/ 6364 w 89922"/>
                  <a:gd name="connsiteY36" fmla="*/ 38974 h 48529"/>
                  <a:gd name="connsiteX37" fmla="*/ 10429 w 89922"/>
                  <a:gd name="connsiteY37" fmla="*/ 35041 h 48529"/>
                  <a:gd name="connsiteX38" fmla="*/ 16476 w 89922"/>
                  <a:gd name="connsiteY38" fmla="*/ 33788 h 48529"/>
                  <a:gd name="connsiteX39" fmla="*/ 21812 w 89922"/>
                  <a:gd name="connsiteY39" fmla="*/ 34340 h 48529"/>
                  <a:gd name="connsiteX40" fmla="*/ 25184 w 89922"/>
                  <a:gd name="connsiteY40" fmla="*/ 33920 h 48529"/>
                  <a:gd name="connsiteX41" fmla="*/ 26729 w 89922"/>
                  <a:gd name="connsiteY41" fmla="*/ 35619 h 48529"/>
                  <a:gd name="connsiteX42" fmla="*/ 29664 w 89922"/>
                  <a:gd name="connsiteY42" fmla="*/ 33373 h 48529"/>
                  <a:gd name="connsiteX43" fmla="*/ 32621 w 89922"/>
                  <a:gd name="connsiteY43" fmla="*/ 33223 h 48529"/>
                  <a:gd name="connsiteX44" fmla="*/ 33040 w 89922"/>
                  <a:gd name="connsiteY44" fmla="*/ 34917 h 48529"/>
                  <a:gd name="connsiteX45" fmla="*/ 35578 w 89922"/>
                  <a:gd name="connsiteY45" fmla="*/ 34626 h 48529"/>
                  <a:gd name="connsiteX46" fmla="*/ 37970 w 89922"/>
                  <a:gd name="connsiteY46" fmla="*/ 37429 h 48529"/>
                  <a:gd name="connsiteX47" fmla="*/ 42458 w 89922"/>
                  <a:gd name="connsiteY47" fmla="*/ 37297 h 48529"/>
                  <a:gd name="connsiteX48" fmla="*/ 43447 w 89922"/>
                  <a:gd name="connsiteY48" fmla="*/ 38003 h 48529"/>
                  <a:gd name="connsiteX49" fmla="*/ 48214 w 89922"/>
                  <a:gd name="connsiteY49" fmla="*/ 35046 h 48529"/>
                  <a:gd name="connsiteX50" fmla="*/ 52994 w 89922"/>
                  <a:gd name="connsiteY50" fmla="*/ 37433 h 48529"/>
                  <a:gd name="connsiteX51" fmla="*/ 57632 w 89922"/>
                  <a:gd name="connsiteY51" fmla="*/ 37720 h 48529"/>
                  <a:gd name="connsiteX52" fmla="*/ 61136 w 89922"/>
                  <a:gd name="connsiteY52" fmla="*/ 42217 h 48529"/>
                  <a:gd name="connsiteX53" fmla="*/ 64222 w 89922"/>
                  <a:gd name="connsiteY53" fmla="*/ 42924 h 48529"/>
                  <a:gd name="connsiteX54" fmla="*/ 67311 w 89922"/>
                  <a:gd name="connsiteY54" fmla="*/ 47138 h 48529"/>
                  <a:gd name="connsiteX55" fmla="*/ 71680 w 89922"/>
                  <a:gd name="connsiteY55" fmla="*/ 47138 h 48529"/>
                  <a:gd name="connsiteX56" fmla="*/ 72652 w 89922"/>
                  <a:gd name="connsiteY56" fmla="*/ 48529 h 48529"/>
                  <a:gd name="connsiteX57" fmla="*/ 77710 w 89922"/>
                  <a:gd name="connsiteY57" fmla="*/ 46283 h 48529"/>
                  <a:gd name="connsiteX58" fmla="*/ 83195 w 89922"/>
                  <a:gd name="connsiteY58" fmla="*/ 45726 h 48529"/>
                  <a:gd name="connsiteX59" fmla="*/ 84021 w 89922"/>
                  <a:gd name="connsiteY59" fmla="*/ 41794 h 48529"/>
                  <a:gd name="connsiteX60" fmla="*/ 86417 w 89922"/>
                  <a:gd name="connsiteY60" fmla="*/ 40806 h 48529"/>
                  <a:gd name="connsiteX61" fmla="*/ 87539 w 89922"/>
                  <a:gd name="connsiteY61" fmla="*/ 38003 h 48529"/>
                  <a:gd name="connsiteX62" fmla="*/ 89922 w 89922"/>
                  <a:gd name="connsiteY62" fmla="*/ 37164 h 48529"/>
                  <a:gd name="connsiteX63" fmla="*/ 89498 w 89922"/>
                  <a:gd name="connsiteY63" fmla="*/ 33082 h 485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89922" h="48529">
                    <a:moveTo>
                      <a:pt x="89498" y="33082"/>
                    </a:moveTo>
                    <a:lnTo>
                      <a:pt x="87406" y="30963"/>
                    </a:lnTo>
                    <a:lnTo>
                      <a:pt x="85420" y="26064"/>
                    </a:lnTo>
                    <a:lnTo>
                      <a:pt x="83045" y="21986"/>
                    </a:lnTo>
                    <a:lnTo>
                      <a:pt x="83324" y="20150"/>
                    </a:lnTo>
                    <a:lnTo>
                      <a:pt x="82472" y="17484"/>
                    </a:lnTo>
                    <a:lnTo>
                      <a:pt x="81205" y="16641"/>
                    </a:lnTo>
                    <a:lnTo>
                      <a:pt x="81646" y="14814"/>
                    </a:lnTo>
                    <a:lnTo>
                      <a:pt x="81646" y="12717"/>
                    </a:lnTo>
                    <a:lnTo>
                      <a:pt x="79751" y="11511"/>
                    </a:lnTo>
                    <a:lnTo>
                      <a:pt x="79306" y="12375"/>
                    </a:lnTo>
                    <a:lnTo>
                      <a:pt x="74624" y="11614"/>
                    </a:lnTo>
                    <a:lnTo>
                      <a:pt x="69755" y="14048"/>
                    </a:lnTo>
                    <a:lnTo>
                      <a:pt x="67307" y="10860"/>
                    </a:lnTo>
                    <a:lnTo>
                      <a:pt x="65065" y="9932"/>
                    </a:lnTo>
                    <a:lnTo>
                      <a:pt x="63571" y="5811"/>
                    </a:lnTo>
                    <a:lnTo>
                      <a:pt x="58890" y="3184"/>
                    </a:lnTo>
                    <a:lnTo>
                      <a:pt x="57572" y="3372"/>
                    </a:lnTo>
                    <a:lnTo>
                      <a:pt x="56455" y="1690"/>
                    </a:lnTo>
                    <a:lnTo>
                      <a:pt x="54380" y="0"/>
                    </a:lnTo>
                    <a:lnTo>
                      <a:pt x="53443" y="2242"/>
                    </a:lnTo>
                    <a:lnTo>
                      <a:pt x="52142" y="2632"/>
                    </a:lnTo>
                    <a:lnTo>
                      <a:pt x="48205" y="0"/>
                    </a:lnTo>
                    <a:lnTo>
                      <a:pt x="44457" y="762"/>
                    </a:lnTo>
                    <a:lnTo>
                      <a:pt x="40529" y="3188"/>
                    </a:lnTo>
                    <a:lnTo>
                      <a:pt x="37786" y="4022"/>
                    </a:lnTo>
                    <a:cubicBezTo>
                      <a:pt x="37961" y="7801"/>
                      <a:pt x="38051" y="11596"/>
                      <a:pt x="37944" y="15375"/>
                    </a:cubicBezTo>
                    <a:cubicBezTo>
                      <a:pt x="37863" y="17904"/>
                      <a:pt x="35877" y="19641"/>
                      <a:pt x="33751" y="20266"/>
                    </a:cubicBezTo>
                    <a:cubicBezTo>
                      <a:pt x="32407" y="20651"/>
                      <a:pt x="30216" y="19962"/>
                      <a:pt x="29133" y="18965"/>
                    </a:cubicBezTo>
                    <a:cubicBezTo>
                      <a:pt x="26639" y="16659"/>
                      <a:pt x="24602" y="13856"/>
                      <a:pt x="22360" y="11284"/>
                    </a:cubicBezTo>
                    <a:cubicBezTo>
                      <a:pt x="19912" y="8438"/>
                      <a:pt x="18311" y="8117"/>
                      <a:pt x="14931" y="9145"/>
                    </a:cubicBezTo>
                    <a:cubicBezTo>
                      <a:pt x="10322" y="10552"/>
                      <a:pt x="6698" y="12923"/>
                      <a:pt x="5072" y="17745"/>
                    </a:cubicBezTo>
                    <a:cubicBezTo>
                      <a:pt x="3989" y="20972"/>
                      <a:pt x="2552" y="24078"/>
                      <a:pt x="1503" y="27318"/>
                    </a:cubicBezTo>
                    <a:cubicBezTo>
                      <a:pt x="117" y="31708"/>
                      <a:pt x="-521" y="36107"/>
                      <a:pt x="506" y="40775"/>
                    </a:cubicBezTo>
                    <a:cubicBezTo>
                      <a:pt x="647" y="41375"/>
                      <a:pt x="733" y="41978"/>
                      <a:pt x="861" y="42594"/>
                    </a:cubicBezTo>
                    <a:lnTo>
                      <a:pt x="5372" y="41926"/>
                    </a:lnTo>
                    <a:lnTo>
                      <a:pt x="6364" y="38974"/>
                    </a:lnTo>
                    <a:lnTo>
                      <a:pt x="10429" y="35041"/>
                    </a:lnTo>
                    <a:lnTo>
                      <a:pt x="16476" y="33788"/>
                    </a:lnTo>
                    <a:lnTo>
                      <a:pt x="21812" y="34340"/>
                    </a:lnTo>
                    <a:lnTo>
                      <a:pt x="25184" y="33920"/>
                    </a:lnTo>
                    <a:lnTo>
                      <a:pt x="26729" y="35619"/>
                    </a:lnTo>
                    <a:lnTo>
                      <a:pt x="29664" y="33373"/>
                    </a:lnTo>
                    <a:lnTo>
                      <a:pt x="32621" y="33223"/>
                    </a:lnTo>
                    <a:lnTo>
                      <a:pt x="33040" y="34917"/>
                    </a:lnTo>
                    <a:lnTo>
                      <a:pt x="35578" y="34626"/>
                    </a:lnTo>
                    <a:lnTo>
                      <a:pt x="37970" y="37429"/>
                    </a:lnTo>
                    <a:lnTo>
                      <a:pt x="42458" y="37297"/>
                    </a:lnTo>
                    <a:lnTo>
                      <a:pt x="43447" y="38003"/>
                    </a:lnTo>
                    <a:lnTo>
                      <a:pt x="48214" y="35046"/>
                    </a:lnTo>
                    <a:lnTo>
                      <a:pt x="52994" y="37433"/>
                    </a:lnTo>
                    <a:lnTo>
                      <a:pt x="57632" y="37720"/>
                    </a:lnTo>
                    <a:lnTo>
                      <a:pt x="61136" y="42217"/>
                    </a:lnTo>
                    <a:lnTo>
                      <a:pt x="64222" y="42924"/>
                    </a:lnTo>
                    <a:lnTo>
                      <a:pt x="67311" y="47138"/>
                    </a:lnTo>
                    <a:lnTo>
                      <a:pt x="71680" y="47138"/>
                    </a:lnTo>
                    <a:lnTo>
                      <a:pt x="72652" y="48529"/>
                    </a:lnTo>
                    <a:lnTo>
                      <a:pt x="77710" y="46283"/>
                    </a:lnTo>
                    <a:lnTo>
                      <a:pt x="83195" y="45726"/>
                    </a:lnTo>
                    <a:lnTo>
                      <a:pt x="84021" y="41794"/>
                    </a:lnTo>
                    <a:lnTo>
                      <a:pt x="86417" y="40806"/>
                    </a:lnTo>
                    <a:lnTo>
                      <a:pt x="87539" y="38003"/>
                    </a:lnTo>
                    <a:lnTo>
                      <a:pt x="89922" y="37164"/>
                    </a:lnTo>
                    <a:lnTo>
                      <a:pt x="89498" y="33082"/>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grpSp>
          <p:nvGrpSpPr>
            <p:cNvPr id="87" name="Graphic 2398">
              <a:extLst>
                <a:ext uri="{FF2B5EF4-FFF2-40B4-BE49-F238E27FC236}">
                  <a16:creationId xmlns:a16="http://schemas.microsoft.com/office/drawing/2014/main" id="{22FB19FB-896F-7EEE-47AD-97C45A6BFC28}"/>
                </a:ext>
              </a:extLst>
            </p:cNvPr>
            <p:cNvGrpSpPr/>
            <p:nvPr/>
          </p:nvGrpSpPr>
          <p:grpSpPr>
            <a:xfrm>
              <a:off x="6407407" y="4206003"/>
              <a:ext cx="77361" cy="90843"/>
              <a:chOff x="6407407" y="4206003"/>
              <a:chExt cx="77361" cy="90843"/>
            </a:xfrm>
            <a:grpFill/>
          </p:grpSpPr>
          <p:sp>
            <p:nvSpPr>
              <p:cNvPr id="923" name="Freeform 922">
                <a:extLst>
                  <a:ext uri="{FF2B5EF4-FFF2-40B4-BE49-F238E27FC236}">
                    <a16:creationId xmlns:a16="http://schemas.microsoft.com/office/drawing/2014/main" id="{4F9AA6BE-4CB1-8B83-BDAD-9CF4CD61959C}"/>
                  </a:ext>
                </a:extLst>
              </p:cNvPr>
              <p:cNvSpPr/>
              <p:nvPr/>
            </p:nvSpPr>
            <p:spPr>
              <a:xfrm>
                <a:off x="6407407" y="4233115"/>
                <a:ext cx="6046" cy="2481"/>
              </a:xfrm>
              <a:custGeom>
                <a:avLst/>
                <a:gdLst>
                  <a:gd name="connsiteX0" fmla="*/ 6046 w 6046"/>
                  <a:gd name="connsiteY0" fmla="*/ 0 h 2481"/>
                  <a:gd name="connsiteX1" fmla="*/ 0 w 6046"/>
                  <a:gd name="connsiteY1" fmla="*/ 2482 h 2481"/>
                  <a:gd name="connsiteX2" fmla="*/ 6046 w 6046"/>
                  <a:gd name="connsiteY2" fmla="*/ 0 h 2481"/>
                </a:gdLst>
                <a:ahLst/>
                <a:cxnLst>
                  <a:cxn ang="0">
                    <a:pos x="connsiteX0" y="connsiteY0"/>
                  </a:cxn>
                  <a:cxn ang="0">
                    <a:pos x="connsiteX1" y="connsiteY1"/>
                  </a:cxn>
                  <a:cxn ang="0">
                    <a:pos x="connsiteX2" y="connsiteY2"/>
                  </a:cxn>
                </a:cxnLst>
                <a:rect l="l" t="t" r="r" b="b"/>
                <a:pathLst>
                  <a:path w="6046" h="2481">
                    <a:moveTo>
                      <a:pt x="6046" y="0"/>
                    </a:moveTo>
                    <a:cubicBezTo>
                      <a:pt x="4108" y="967"/>
                      <a:pt x="2046" y="1733"/>
                      <a:pt x="0" y="2482"/>
                    </a:cubicBezTo>
                    <a:cubicBezTo>
                      <a:pt x="2050" y="1733"/>
                      <a:pt x="4108" y="967"/>
                      <a:pt x="6046" y="0"/>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924" name="Freeform 923">
                <a:extLst>
                  <a:ext uri="{FF2B5EF4-FFF2-40B4-BE49-F238E27FC236}">
                    <a16:creationId xmlns:a16="http://schemas.microsoft.com/office/drawing/2014/main" id="{76A6589E-F9F8-95B0-C153-79BC4CEC1655}"/>
                  </a:ext>
                </a:extLst>
              </p:cNvPr>
              <p:cNvSpPr/>
              <p:nvPr/>
            </p:nvSpPr>
            <p:spPr>
              <a:xfrm>
                <a:off x="6412196" y="4206003"/>
                <a:ext cx="72573" cy="50844"/>
              </a:xfrm>
              <a:custGeom>
                <a:avLst/>
                <a:gdLst>
                  <a:gd name="connsiteX0" fmla="*/ 72573 w 72573"/>
                  <a:gd name="connsiteY0" fmla="*/ 15118 h 50844"/>
                  <a:gd name="connsiteX1" fmla="*/ 72145 w 72573"/>
                  <a:gd name="connsiteY1" fmla="*/ 15306 h 50844"/>
                  <a:gd name="connsiteX2" fmla="*/ 71174 w 72573"/>
                  <a:gd name="connsiteY2" fmla="*/ 13916 h 50844"/>
                  <a:gd name="connsiteX3" fmla="*/ 66805 w 72573"/>
                  <a:gd name="connsiteY3" fmla="*/ 13916 h 50844"/>
                  <a:gd name="connsiteX4" fmla="*/ 63715 w 72573"/>
                  <a:gd name="connsiteY4" fmla="*/ 9701 h 50844"/>
                  <a:gd name="connsiteX5" fmla="*/ 60630 w 72573"/>
                  <a:gd name="connsiteY5" fmla="*/ 8995 h 50844"/>
                  <a:gd name="connsiteX6" fmla="*/ 57126 w 72573"/>
                  <a:gd name="connsiteY6" fmla="*/ 4497 h 50844"/>
                  <a:gd name="connsiteX7" fmla="*/ 52487 w 72573"/>
                  <a:gd name="connsiteY7" fmla="*/ 4211 h 50844"/>
                  <a:gd name="connsiteX8" fmla="*/ 47707 w 72573"/>
                  <a:gd name="connsiteY8" fmla="*/ 1823 h 50844"/>
                  <a:gd name="connsiteX9" fmla="*/ 42940 w 72573"/>
                  <a:gd name="connsiteY9" fmla="*/ 4780 h 50844"/>
                  <a:gd name="connsiteX10" fmla="*/ 41952 w 72573"/>
                  <a:gd name="connsiteY10" fmla="*/ 4074 h 50844"/>
                  <a:gd name="connsiteX11" fmla="*/ 37463 w 72573"/>
                  <a:gd name="connsiteY11" fmla="*/ 4206 h 50844"/>
                  <a:gd name="connsiteX12" fmla="*/ 35071 w 72573"/>
                  <a:gd name="connsiteY12" fmla="*/ 1404 h 50844"/>
                  <a:gd name="connsiteX13" fmla="*/ 32534 w 72573"/>
                  <a:gd name="connsiteY13" fmla="*/ 1694 h 50844"/>
                  <a:gd name="connsiteX14" fmla="*/ 32115 w 72573"/>
                  <a:gd name="connsiteY14" fmla="*/ 0 h 50844"/>
                  <a:gd name="connsiteX15" fmla="*/ 29158 w 72573"/>
                  <a:gd name="connsiteY15" fmla="*/ 150 h 50844"/>
                  <a:gd name="connsiteX16" fmla="*/ 26222 w 72573"/>
                  <a:gd name="connsiteY16" fmla="*/ 2396 h 50844"/>
                  <a:gd name="connsiteX17" fmla="*/ 24677 w 72573"/>
                  <a:gd name="connsiteY17" fmla="*/ 698 h 50844"/>
                  <a:gd name="connsiteX18" fmla="*/ 21306 w 72573"/>
                  <a:gd name="connsiteY18" fmla="*/ 1117 h 50844"/>
                  <a:gd name="connsiteX19" fmla="*/ 15970 w 72573"/>
                  <a:gd name="connsiteY19" fmla="*/ 565 h 50844"/>
                  <a:gd name="connsiteX20" fmla="*/ 9923 w 72573"/>
                  <a:gd name="connsiteY20" fmla="*/ 1819 h 50844"/>
                  <a:gd name="connsiteX21" fmla="*/ 5858 w 72573"/>
                  <a:gd name="connsiteY21" fmla="*/ 5751 h 50844"/>
                  <a:gd name="connsiteX22" fmla="*/ 4865 w 72573"/>
                  <a:gd name="connsiteY22" fmla="*/ 8704 h 50844"/>
                  <a:gd name="connsiteX23" fmla="*/ 355 w 72573"/>
                  <a:gd name="connsiteY23" fmla="*/ 9371 h 50844"/>
                  <a:gd name="connsiteX24" fmla="*/ 0 w 72573"/>
                  <a:gd name="connsiteY24" fmla="*/ 7553 h 50844"/>
                  <a:gd name="connsiteX25" fmla="*/ 2786 w 72573"/>
                  <a:gd name="connsiteY25" fmla="*/ 24378 h 50844"/>
                  <a:gd name="connsiteX26" fmla="*/ 2084 w 72573"/>
                  <a:gd name="connsiteY26" fmla="*/ 19491 h 50844"/>
                  <a:gd name="connsiteX27" fmla="*/ 7955 w 72573"/>
                  <a:gd name="connsiteY27" fmla="*/ 18541 h 50844"/>
                  <a:gd name="connsiteX28" fmla="*/ 11613 w 72573"/>
                  <a:gd name="connsiteY28" fmla="*/ 23441 h 50844"/>
                  <a:gd name="connsiteX29" fmla="*/ 15405 w 72573"/>
                  <a:gd name="connsiteY29" fmla="*/ 25409 h 50844"/>
                  <a:gd name="connsiteX30" fmla="*/ 21015 w 72573"/>
                  <a:gd name="connsiteY30" fmla="*/ 24434 h 50844"/>
                  <a:gd name="connsiteX31" fmla="*/ 22555 w 72573"/>
                  <a:gd name="connsiteY31" fmla="*/ 25409 h 50844"/>
                  <a:gd name="connsiteX32" fmla="*/ 23270 w 72573"/>
                  <a:gd name="connsiteY32" fmla="*/ 28229 h 50844"/>
                  <a:gd name="connsiteX33" fmla="*/ 24943 w 72573"/>
                  <a:gd name="connsiteY33" fmla="*/ 28653 h 50844"/>
                  <a:gd name="connsiteX34" fmla="*/ 26222 w 72573"/>
                  <a:gd name="connsiteY34" fmla="*/ 30061 h 50844"/>
                  <a:gd name="connsiteX35" fmla="*/ 24677 w 72573"/>
                  <a:gd name="connsiteY35" fmla="*/ 32290 h 50844"/>
                  <a:gd name="connsiteX36" fmla="*/ 25097 w 72573"/>
                  <a:gd name="connsiteY36" fmla="*/ 37215 h 50844"/>
                  <a:gd name="connsiteX37" fmla="*/ 25084 w 72573"/>
                  <a:gd name="connsiteY37" fmla="*/ 36988 h 50844"/>
                  <a:gd name="connsiteX38" fmla="*/ 27848 w 72573"/>
                  <a:gd name="connsiteY38" fmla="*/ 36988 h 50844"/>
                  <a:gd name="connsiteX39" fmla="*/ 31237 w 72573"/>
                  <a:gd name="connsiteY39" fmla="*/ 39235 h 50844"/>
                  <a:gd name="connsiteX40" fmla="*/ 32726 w 72573"/>
                  <a:gd name="connsiteY40" fmla="*/ 39423 h 50844"/>
                  <a:gd name="connsiteX41" fmla="*/ 34224 w 72573"/>
                  <a:gd name="connsiteY41" fmla="*/ 44858 h 50844"/>
                  <a:gd name="connsiteX42" fmla="*/ 34044 w 72573"/>
                  <a:gd name="connsiteY42" fmla="*/ 48041 h 50844"/>
                  <a:gd name="connsiteX43" fmla="*/ 36218 w 72573"/>
                  <a:gd name="connsiteY43" fmla="*/ 50844 h 50844"/>
                  <a:gd name="connsiteX44" fmla="*/ 39269 w 72573"/>
                  <a:gd name="connsiteY44" fmla="*/ 49013 h 50844"/>
                  <a:gd name="connsiteX45" fmla="*/ 44353 w 72573"/>
                  <a:gd name="connsiteY45" fmla="*/ 47314 h 50844"/>
                  <a:gd name="connsiteX46" fmla="*/ 47981 w 72573"/>
                  <a:gd name="connsiteY46" fmla="*/ 49013 h 50844"/>
                  <a:gd name="connsiteX47" fmla="*/ 51640 w 72573"/>
                  <a:gd name="connsiteY47" fmla="*/ 47314 h 50844"/>
                  <a:gd name="connsiteX48" fmla="*/ 54028 w 72573"/>
                  <a:gd name="connsiteY48" fmla="*/ 46899 h 50844"/>
                  <a:gd name="connsiteX49" fmla="*/ 52761 w 72573"/>
                  <a:gd name="connsiteY49" fmla="*/ 43120 h 50844"/>
                  <a:gd name="connsiteX50" fmla="*/ 56552 w 72573"/>
                  <a:gd name="connsiteY50" fmla="*/ 42547 h 50844"/>
                  <a:gd name="connsiteX51" fmla="*/ 58093 w 72573"/>
                  <a:gd name="connsiteY51" fmla="*/ 39175 h 50844"/>
                  <a:gd name="connsiteX52" fmla="*/ 60630 w 72573"/>
                  <a:gd name="connsiteY52" fmla="*/ 38336 h 50844"/>
                  <a:gd name="connsiteX53" fmla="*/ 61469 w 72573"/>
                  <a:gd name="connsiteY53" fmla="*/ 40014 h 50844"/>
                  <a:gd name="connsiteX54" fmla="*/ 64704 w 72573"/>
                  <a:gd name="connsiteY54" fmla="*/ 40014 h 50844"/>
                  <a:gd name="connsiteX55" fmla="*/ 64558 w 72573"/>
                  <a:gd name="connsiteY55" fmla="*/ 36659 h 50844"/>
                  <a:gd name="connsiteX56" fmla="*/ 61195 w 72573"/>
                  <a:gd name="connsiteY56" fmla="*/ 34964 h 50844"/>
                  <a:gd name="connsiteX57" fmla="*/ 61610 w 72573"/>
                  <a:gd name="connsiteY57" fmla="*/ 31036 h 50844"/>
                  <a:gd name="connsiteX58" fmla="*/ 63715 w 72573"/>
                  <a:gd name="connsiteY58" fmla="*/ 30330 h 50844"/>
                  <a:gd name="connsiteX59" fmla="*/ 66527 w 72573"/>
                  <a:gd name="connsiteY59" fmla="*/ 25700 h 50844"/>
                  <a:gd name="connsiteX60" fmla="*/ 71585 w 72573"/>
                  <a:gd name="connsiteY60" fmla="*/ 23312 h 50844"/>
                  <a:gd name="connsiteX61" fmla="*/ 71585 w 72573"/>
                  <a:gd name="connsiteY61" fmla="*/ 20779 h 50844"/>
                  <a:gd name="connsiteX62" fmla="*/ 69475 w 72573"/>
                  <a:gd name="connsiteY62" fmla="*/ 19517 h 50844"/>
                  <a:gd name="connsiteX63" fmla="*/ 72573 w 72573"/>
                  <a:gd name="connsiteY63" fmla="*/ 15118 h 50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72573" h="50844">
                    <a:moveTo>
                      <a:pt x="72573" y="15118"/>
                    </a:moveTo>
                    <a:lnTo>
                      <a:pt x="72145" y="15306"/>
                    </a:lnTo>
                    <a:lnTo>
                      <a:pt x="71174" y="13916"/>
                    </a:lnTo>
                    <a:lnTo>
                      <a:pt x="66805" y="13916"/>
                    </a:lnTo>
                    <a:lnTo>
                      <a:pt x="63715" y="9701"/>
                    </a:lnTo>
                    <a:lnTo>
                      <a:pt x="60630" y="8995"/>
                    </a:lnTo>
                    <a:lnTo>
                      <a:pt x="57126" y="4497"/>
                    </a:lnTo>
                    <a:lnTo>
                      <a:pt x="52487" y="4211"/>
                    </a:lnTo>
                    <a:lnTo>
                      <a:pt x="47707" y="1823"/>
                    </a:lnTo>
                    <a:lnTo>
                      <a:pt x="42940" y="4780"/>
                    </a:lnTo>
                    <a:lnTo>
                      <a:pt x="41952" y="4074"/>
                    </a:lnTo>
                    <a:lnTo>
                      <a:pt x="37463" y="4206"/>
                    </a:lnTo>
                    <a:lnTo>
                      <a:pt x="35071" y="1404"/>
                    </a:lnTo>
                    <a:lnTo>
                      <a:pt x="32534" y="1694"/>
                    </a:lnTo>
                    <a:lnTo>
                      <a:pt x="32115" y="0"/>
                    </a:lnTo>
                    <a:lnTo>
                      <a:pt x="29158" y="150"/>
                    </a:lnTo>
                    <a:lnTo>
                      <a:pt x="26222" y="2396"/>
                    </a:lnTo>
                    <a:lnTo>
                      <a:pt x="24677" y="698"/>
                    </a:lnTo>
                    <a:lnTo>
                      <a:pt x="21306" y="1117"/>
                    </a:lnTo>
                    <a:lnTo>
                      <a:pt x="15970" y="565"/>
                    </a:lnTo>
                    <a:lnTo>
                      <a:pt x="9923" y="1819"/>
                    </a:lnTo>
                    <a:lnTo>
                      <a:pt x="5858" y="5751"/>
                    </a:lnTo>
                    <a:lnTo>
                      <a:pt x="4865" y="8704"/>
                    </a:lnTo>
                    <a:lnTo>
                      <a:pt x="355" y="9371"/>
                    </a:lnTo>
                    <a:cubicBezTo>
                      <a:pt x="227" y="8755"/>
                      <a:pt x="141" y="8152"/>
                      <a:pt x="0" y="7553"/>
                    </a:cubicBezTo>
                    <a:cubicBezTo>
                      <a:pt x="1237" y="13103"/>
                      <a:pt x="2024" y="18755"/>
                      <a:pt x="2786" y="24378"/>
                    </a:cubicBezTo>
                    <a:cubicBezTo>
                      <a:pt x="2567" y="22756"/>
                      <a:pt x="2319" y="21113"/>
                      <a:pt x="2084" y="19491"/>
                    </a:cubicBezTo>
                    <a:lnTo>
                      <a:pt x="7955" y="18541"/>
                    </a:lnTo>
                    <a:lnTo>
                      <a:pt x="11613" y="23441"/>
                    </a:lnTo>
                    <a:lnTo>
                      <a:pt x="15405" y="25409"/>
                    </a:lnTo>
                    <a:lnTo>
                      <a:pt x="21015" y="24434"/>
                    </a:lnTo>
                    <a:lnTo>
                      <a:pt x="22555" y="25409"/>
                    </a:lnTo>
                    <a:lnTo>
                      <a:pt x="23270" y="28229"/>
                    </a:lnTo>
                    <a:lnTo>
                      <a:pt x="24943" y="28653"/>
                    </a:lnTo>
                    <a:lnTo>
                      <a:pt x="26222" y="30061"/>
                    </a:lnTo>
                    <a:lnTo>
                      <a:pt x="24677" y="32290"/>
                    </a:lnTo>
                    <a:lnTo>
                      <a:pt x="25097" y="37215"/>
                    </a:lnTo>
                    <a:lnTo>
                      <a:pt x="25084" y="36988"/>
                    </a:lnTo>
                    <a:lnTo>
                      <a:pt x="27848" y="36988"/>
                    </a:lnTo>
                    <a:lnTo>
                      <a:pt x="31237" y="39235"/>
                    </a:lnTo>
                    <a:lnTo>
                      <a:pt x="32726" y="39423"/>
                    </a:lnTo>
                    <a:lnTo>
                      <a:pt x="34224" y="44858"/>
                    </a:lnTo>
                    <a:lnTo>
                      <a:pt x="34044" y="48041"/>
                    </a:lnTo>
                    <a:lnTo>
                      <a:pt x="36218" y="50844"/>
                    </a:lnTo>
                    <a:lnTo>
                      <a:pt x="39269" y="49013"/>
                    </a:lnTo>
                    <a:lnTo>
                      <a:pt x="44353" y="47314"/>
                    </a:lnTo>
                    <a:lnTo>
                      <a:pt x="47981" y="49013"/>
                    </a:lnTo>
                    <a:lnTo>
                      <a:pt x="51640" y="47314"/>
                    </a:lnTo>
                    <a:lnTo>
                      <a:pt x="54028" y="46899"/>
                    </a:lnTo>
                    <a:lnTo>
                      <a:pt x="52761" y="43120"/>
                    </a:lnTo>
                    <a:lnTo>
                      <a:pt x="56552" y="42547"/>
                    </a:lnTo>
                    <a:lnTo>
                      <a:pt x="58093" y="39175"/>
                    </a:lnTo>
                    <a:lnTo>
                      <a:pt x="60630" y="38336"/>
                    </a:lnTo>
                    <a:lnTo>
                      <a:pt x="61469" y="40014"/>
                    </a:lnTo>
                    <a:lnTo>
                      <a:pt x="64704" y="40014"/>
                    </a:lnTo>
                    <a:lnTo>
                      <a:pt x="64558" y="36659"/>
                    </a:lnTo>
                    <a:lnTo>
                      <a:pt x="61195" y="34964"/>
                    </a:lnTo>
                    <a:lnTo>
                      <a:pt x="61610" y="31036"/>
                    </a:lnTo>
                    <a:lnTo>
                      <a:pt x="63715" y="30330"/>
                    </a:lnTo>
                    <a:lnTo>
                      <a:pt x="66527" y="25700"/>
                    </a:lnTo>
                    <a:lnTo>
                      <a:pt x="71585" y="23312"/>
                    </a:lnTo>
                    <a:lnTo>
                      <a:pt x="71585" y="20779"/>
                    </a:lnTo>
                    <a:lnTo>
                      <a:pt x="69475" y="19517"/>
                    </a:lnTo>
                    <a:lnTo>
                      <a:pt x="72573" y="15118"/>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sp>
          <p:nvSpPr>
            <p:cNvPr id="88" name="Freeform 87">
              <a:extLst>
                <a:ext uri="{FF2B5EF4-FFF2-40B4-BE49-F238E27FC236}">
                  <a16:creationId xmlns:a16="http://schemas.microsoft.com/office/drawing/2014/main" id="{2B1D6039-426D-7DF2-0B53-DBBE4EC3A888}"/>
                </a:ext>
              </a:extLst>
            </p:cNvPr>
            <p:cNvSpPr/>
            <p:nvPr/>
          </p:nvSpPr>
          <p:spPr>
            <a:xfrm>
              <a:off x="6448418" y="4209735"/>
              <a:ext cx="117478" cy="90245"/>
            </a:xfrm>
            <a:custGeom>
              <a:avLst/>
              <a:gdLst>
                <a:gd name="connsiteX0" fmla="*/ 114671 w 117478"/>
                <a:gd name="connsiteY0" fmla="*/ 50018 h 90245"/>
                <a:gd name="connsiteX1" fmla="*/ 114478 w 117478"/>
                <a:gd name="connsiteY1" fmla="*/ 47382 h 90245"/>
                <a:gd name="connsiteX2" fmla="*/ 109052 w 117478"/>
                <a:gd name="connsiteY2" fmla="*/ 42710 h 90245"/>
                <a:gd name="connsiteX3" fmla="*/ 104174 w 117478"/>
                <a:gd name="connsiteY3" fmla="*/ 40651 h 90245"/>
                <a:gd name="connsiteX4" fmla="*/ 103058 w 117478"/>
                <a:gd name="connsiteY4" fmla="*/ 36706 h 90245"/>
                <a:gd name="connsiteX5" fmla="*/ 97075 w 117478"/>
                <a:gd name="connsiteY5" fmla="*/ 30715 h 90245"/>
                <a:gd name="connsiteX6" fmla="*/ 91637 w 117478"/>
                <a:gd name="connsiteY6" fmla="*/ 22097 h 90245"/>
                <a:gd name="connsiteX7" fmla="*/ 91256 w 117478"/>
                <a:gd name="connsiteY7" fmla="*/ 18165 h 90245"/>
                <a:gd name="connsiteX8" fmla="*/ 89193 w 117478"/>
                <a:gd name="connsiteY8" fmla="*/ 14797 h 90245"/>
                <a:gd name="connsiteX9" fmla="*/ 90515 w 117478"/>
                <a:gd name="connsiteY9" fmla="*/ 11438 h 90245"/>
                <a:gd name="connsiteX10" fmla="*/ 88637 w 117478"/>
                <a:gd name="connsiteY10" fmla="*/ 7681 h 90245"/>
                <a:gd name="connsiteX11" fmla="*/ 83014 w 117478"/>
                <a:gd name="connsiteY11" fmla="*/ 6363 h 90245"/>
                <a:gd name="connsiteX12" fmla="*/ 80763 w 117478"/>
                <a:gd name="connsiteY12" fmla="*/ 5811 h 90245"/>
                <a:gd name="connsiteX13" fmla="*/ 79655 w 117478"/>
                <a:gd name="connsiteY13" fmla="*/ 3753 h 90245"/>
                <a:gd name="connsiteX14" fmla="*/ 75342 w 117478"/>
                <a:gd name="connsiteY14" fmla="*/ 5242 h 90245"/>
                <a:gd name="connsiteX15" fmla="*/ 71405 w 117478"/>
                <a:gd name="connsiteY15" fmla="*/ 7878 h 90245"/>
                <a:gd name="connsiteX16" fmla="*/ 69355 w 117478"/>
                <a:gd name="connsiteY16" fmla="*/ 3205 h 90245"/>
                <a:gd name="connsiteX17" fmla="*/ 65795 w 117478"/>
                <a:gd name="connsiteY17" fmla="*/ 2816 h 90245"/>
                <a:gd name="connsiteX18" fmla="*/ 62436 w 117478"/>
                <a:gd name="connsiteY18" fmla="*/ 4497 h 90245"/>
                <a:gd name="connsiteX19" fmla="*/ 59428 w 117478"/>
                <a:gd name="connsiteY19" fmla="*/ 0 h 90245"/>
                <a:gd name="connsiteX20" fmla="*/ 56253 w 117478"/>
                <a:gd name="connsiteY20" fmla="*/ 1502 h 90245"/>
                <a:gd name="connsiteX21" fmla="*/ 54186 w 117478"/>
                <a:gd name="connsiteY21" fmla="*/ 385 h 90245"/>
                <a:gd name="connsiteX22" fmla="*/ 53189 w 117478"/>
                <a:gd name="connsiteY22" fmla="*/ 0 h 90245"/>
                <a:gd name="connsiteX23" fmla="*/ 53198 w 117478"/>
                <a:gd name="connsiteY23" fmla="*/ 205 h 90245"/>
                <a:gd name="connsiteX24" fmla="*/ 50814 w 117478"/>
                <a:gd name="connsiteY24" fmla="*/ 1044 h 90245"/>
                <a:gd name="connsiteX25" fmla="*/ 49693 w 117478"/>
                <a:gd name="connsiteY25" fmla="*/ 3847 h 90245"/>
                <a:gd name="connsiteX26" fmla="*/ 47297 w 117478"/>
                <a:gd name="connsiteY26" fmla="*/ 4835 h 90245"/>
                <a:gd name="connsiteX27" fmla="*/ 46471 w 117478"/>
                <a:gd name="connsiteY27" fmla="*/ 8768 h 90245"/>
                <a:gd name="connsiteX28" fmla="*/ 40985 w 117478"/>
                <a:gd name="connsiteY28" fmla="*/ 9324 h 90245"/>
                <a:gd name="connsiteX29" fmla="*/ 36355 w 117478"/>
                <a:gd name="connsiteY29" fmla="*/ 11382 h 90245"/>
                <a:gd name="connsiteX30" fmla="*/ 33257 w 117478"/>
                <a:gd name="connsiteY30" fmla="*/ 15785 h 90245"/>
                <a:gd name="connsiteX31" fmla="*/ 35367 w 117478"/>
                <a:gd name="connsiteY31" fmla="*/ 17048 h 90245"/>
                <a:gd name="connsiteX32" fmla="*/ 35367 w 117478"/>
                <a:gd name="connsiteY32" fmla="*/ 19581 h 90245"/>
                <a:gd name="connsiteX33" fmla="*/ 30309 w 117478"/>
                <a:gd name="connsiteY33" fmla="*/ 21969 h 90245"/>
                <a:gd name="connsiteX34" fmla="*/ 27497 w 117478"/>
                <a:gd name="connsiteY34" fmla="*/ 26599 h 90245"/>
                <a:gd name="connsiteX35" fmla="*/ 25392 w 117478"/>
                <a:gd name="connsiteY35" fmla="*/ 27305 h 90245"/>
                <a:gd name="connsiteX36" fmla="*/ 24977 w 117478"/>
                <a:gd name="connsiteY36" fmla="*/ 31233 h 90245"/>
                <a:gd name="connsiteX37" fmla="*/ 28340 w 117478"/>
                <a:gd name="connsiteY37" fmla="*/ 32928 h 90245"/>
                <a:gd name="connsiteX38" fmla="*/ 28486 w 117478"/>
                <a:gd name="connsiteY38" fmla="*/ 36282 h 90245"/>
                <a:gd name="connsiteX39" fmla="*/ 25251 w 117478"/>
                <a:gd name="connsiteY39" fmla="*/ 36282 h 90245"/>
                <a:gd name="connsiteX40" fmla="*/ 24412 w 117478"/>
                <a:gd name="connsiteY40" fmla="*/ 34605 h 90245"/>
                <a:gd name="connsiteX41" fmla="*/ 21875 w 117478"/>
                <a:gd name="connsiteY41" fmla="*/ 35444 h 90245"/>
                <a:gd name="connsiteX42" fmla="*/ 20334 w 117478"/>
                <a:gd name="connsiteY42" fmla="*/ 38815 h 90245"/>
                <a:gd name="connsiteX43" fmla="*/ 16543 w 117478"/>
                <a:gd name="connsiteY43" fmla="*/ 39389 h 90245"/>
                <a:gd name="connsiteX44" fmla="*/ 17809 w 117478"/>
                <a:gd name="connsiteY44" fmla="*/ 43167 h 90245"/>
                <a:gd name="connsiteX45" fmla="*/ 15422 w 117478"/>
                <a:gd name="connsiteY45" fmla="*/ 43582 h 90245"/>
                <a:gd name="connsiteX46" fmla="*/ 11763 w 117478"/>
                <a:gd name="connsiteY46" fmla="*/ 45281 h 90245"/>
                <a:gd name="connsiteX47" fmla="*/ 8135 w 117478"/>
                <a:gd name="connsiteY47" fmla="*/ 43582 h 90245"/>
                <a:gd name="connsiteX48" fmla="*/ 3051 w 117478"/>
                <a:gd name="connsiteY48" fmla="*/ 45281 h 90245"/>
                <a:gd name="connsiteX49" fmla="*/ 0 w 117478"/>
                <a:gd name="connsiteY49" fmla="*/ 47113 h 90245"/>
                <a:gd name="connsiteX50" fmla="*/ 436 w 117478"/>
                <a:gd name="connsiteY50" fmla="*/ 47686 h 90245"/>
                <a:gd name="connsiteX51" fmla="*/ 2319 w 117478"/>
                <a:gd name="connsiteY51" fmla="*/ 54028 h 90245"/>
                <a:gd name="connsiteX52" fmla="*/ 4549 w 117478"/>
                <a:gd name="connsiteY52" fmla="*/ 57408 h 90245"/>
                <a:gd name="connsiteX53" fmla="*/ 5126 w 117478"/>
                <a:gd name="connsiteY53" fmla="*/ 60973 h 90245"/>
                <a:gd name="connsiteX54" fmla="*/ 6620 w 117478"/>
                <a:gd name="connsiteY54" fmla="*/ 62286 h 90245"/>
                <a:gd name="connsiteX55" fmla="*/ 6436 w 117478"/>
                <a:gd name="connsiteY55" fmla="*/ 71816 h 90245"/>
                <a:gd name="connsiteX56" fmla="*/ 4189 w 117478"/>
                <a:gd name="connsiteY56" fmla="*/ 72385 h 90245"/>
                <a:gd name="connsiteX57" fmla="*/ 1951 w 117478"/>
                <a:gd name="connsiteY57" fmla="*/ 76121 h 90245"/>
                <a:gd name="connsiteX58" fmla="*/ 3064 w 117478"/>
                <a:gd name="connsiteY58" fmla="*/ 80815 h 90245"/>
                <a:gd name="connsiteX59" fmla="*/ 5490 w 117478"/>
                <a:gd name="connsiteY59" fmla="*/ 84931 h 90245"/>
                <a:gd name="connsiteX60" fmla="*/ 5764 w 117478"/>
                <a:gd name="connsiteY60" fmla="*/ 85924 h 90245"/>
                <a:gd name="connsiteX61" fmla="*/ 8139 w 117478"/>
                <a:gd name="connsiteY61" fmla="*/ 85753 h 90245"/>
                <a:gd name="connsiteX62" fmla="*/ 11875 w 117478"/>
                <a:gd name="connsiteY62" fmla="*/ 88744 h 90245"/>
                <a:gd name="connsiteX63" fmla="*/ 14682 w 117478"/>
                <a:gd name="connsiteY63" fmla="*/ 86874 h 90245"/>
                <a:gd name="connsiteX64" fmla="*/ 25542 w 117478"/>
                <a:gd name="connsiteY64" fmla="*/ 85196 h 90245"/>
                <a:gd name="connsiteX65" fmla="*/ 32093 w 117478"/>
                <a:gd name="connsiteY65" fmla="*/ 82565 h 90245"/>
                <a:gd name="connsiteX66" fmla="*/ 36595 w 117478"/>
                <a:gd name="connsiteY66" fmla="*/ 84619 h 90245"/>
                <a:gd name="connsiteX67" fmla="*/ 46882 w 117478"/>
                <a:gd name="connsiteY67" fmla="*/ 87062 h 90245"/>
                <a:gd name="connsiteX68" fmla="*/ 50065 w 117478"/>
                <a:gd name="connsiteY68" fmla="*/ 88932 h 90245"/>
                <a:gd name="connsiteX69" fmla="*/ 54366 w 117478"/>
                <a:gd name="connsiteY69" fmla="*/ 87447 h 90245"/>
                <a:gd name="connsiteX70" fmla="*/ 57365 w 117478"/>
                <a:gd name="connsiteY70" fmla="*/ 89506 h 90245"/>
                <a:gd name="connsiteX71" fmla="*/ 61114 w 117478"/>
                <a:gd name="connsiteY71" fmla="*/ 88380 h 90245"/>
                <a:gd name="connsiteX72" fmla="*/ 66544 w 117478"/>
                <a:gd name="connsiteY72" fmla="*/ 89313 h 90245"/>
                <a:gd name="connsiteX73" fmla="*/ 69531 w 117478"/>
                <a:gd name="connsiteY73" fmla="*/ 87802 h 90245"/>
                <a:gd name="connsiteX74" fmla="*/ 73844 w 117478"/>
                <a:gd name="connsiteY74" fmla="*/ 87999 h 90245"/>
                <a:gd name="connsiteX75" fmla="*/ 74974 w 117478"/>
                <a:gd name="connsiteY75" fmla="*/ 90246 h 90245"/>
                <a:gd name="connsiteX76" fmla="*/ 78346 w 117478"/>
                <a:gd name="connsiteY76" fmla="*/ 89690 h 90245"/>
                <a:gd name="connsiteX77" fmla="*/ 81893 w 117478"/>
                <a:gd name="connsiteY77" fmla="*/ 87614 h 90245"/>
                <a:gd name="connsiteX78" fmla="*/ 85830 w 117478"/>
                <a:gd name="connsiteY78" fmla="*/ 89313 h 90245"/>
                <a:gd name="connsiteX79" fmla="*/ 89386 w 117478"/>
                <a:gd name="connsiteY79" fmla="*/ 87614 h 90245"/>
                <a:gd name="connsiteX80" fmla="*/ 91260 w 117478"/>
                <a:gd name="connsiteY80" fmla="*/ 90246 h 90245"/>
                <a:gd name="connsiteX81" fmla="*/ 94247 w 117478"/>
                <a:gd name="connsiteY81" fmla="*/ 90246 h 90245"/>
                <a:gd name="connsiteX82" fmla="*/ 94816 w 117478"/>
                <a:gd name="connsiteY82" fmla="*/ 87447 h 90245"/>
                <a:gd name="connsiteX83" fmla="*/ 96883 w 117478"/>
                <a:gd name="connsiteY83" fmla="*/ 80506 h 90245"/>
                <a:gd name="connsiteX84" fmla="*/ 100815 w 117478"/>
                <a:gd name="connsiteY84" fmla="*/ 79210 h 90245"/>
                <a:gd name="connsiteX85" fmla="*/ 108120 w 117478"/>
                <a:gd name="connsiteY85" fmla="*/ 78637 h 90245"/>
                <a:gd name="connsiteX86" fmla="*/ 106986 w 117478"/>
                <a:gd name="connsiteY86" fmla="*/ 73583 h 90245"/>
                <a:gd name="connsiteX87" fmla="*/ 104170 w 117478"/>
                <a:gd name="connsiteY87" fmla="*/ 67785 h 90245"/>
                <a:gd name="connsiteX88" fmla="*/ 102488 w 117478"/>
                <a:gd name="connsiteY88" fmla="*/ 63844 h 90245"/>
                <a:gd name="connsiteX89" fmla="*/ 101556 w 117478"/>
                <a:gd name="connsiteY89" fmla="*/ 60652 h 90245"/>
                <a:gd name="connsiteX90" fmla="*/ 103811 w 117478"/>
                <a:gd name="connsiteY90" fmla="*/ 57301 h 90245"/>
                <a:gd name="connsiteX91" fmla="*/ 105698 w 117478"/>
                <a:gd name="connsiteY91" fmla="*/ 58979 h 90245"/>
                <a:gd name="connsiteX92" fmla="*/ 112608 w 117478"/>
                <a:gd name="connsiteY92" fmla="*/ 58786 h 90245"/>
                <a:gd name="connsiteX93" fmla="*/ 115980 w 117478"/>
                <a:gd name="connsiteY93" fmla="*/ 55607 h 90245"/>
                <a:gd name="connsiteX94" fmla="*/ 117478 w 117478"/>
                <a:gd name="connsiteY94" fmla="*/ 51678 h 90245"/>
                <a:gd name="connsiteX95" fmla="*/ 114671 w 117478"/>
                <a:gd name="connsiteY95" fmla="*/ 50018 h 90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Lst>
              <a:rect l="l" t="t" r="r" b="b"/>
              <a:pathLst>
                <a:path w="117478" h="90245">
                  <a:moveTo>
                    <a:pt x="114671" y="50018"/>
                  </a:moveTo>
                  <a:lnTo>
                    <a:pt x="114478" y="47382"/>
                  </a:lnTo>
                  <a:lnTo>
                    <a:pt x="109052" y="42710"/>
                  </a:lnTo>
                  <a:lnTo>
                    <a:pt x="104174" y="40651"/>
                  </a:lnTo>
                  <a:lnTo>
                    <a:pt x="103058" y="36706"/>
                  </a:lnTo>
                  <a:lnTo>
                    <a:pt x="97075" y="30715"/>
                  </a:lnTo>
                  <a:lnTo>
                    <a:pt x="91637" y="22097"/>
                  </a:lnTo>
                  <a:lnTo>
                    <a:pt x="91256" y="18165"/>
                  </a:lnTo>
                  <a:lnTo>
                    <a:pt x="89193" y="14797"/>
                  </a:lnTo>
                  <a:lnTo>
                    <a:pt x="90515" y="11438"/>
                  </a:lnTo>
                  <a:lnTo>
                    <a:pt x="88637" y="7681"/>
                  </a:lnTo>
                  <a:lnTo>
                    <a:pt x="83014" y="6363"/>
                  </a:lnTo>
                  <a:lnTo>
                    <a:pt x="80763" y="5811"/>
                  </a:lnTo>
                  <a:lnTo>
                    <a:pt x="79655" y="3753"/>
                  </a:lnTo>
                  <a:lnTo>
                    <a:pt x="75342" y="5242"/>
                  </a:lnTo>
                  <a:lnTo>
                    <a:pt x="71405" y="7878"/>
                  </a:lnTo>
                  <a:lnTo>
                    <a:pt x="69355" y="3205"/>
                  </a:lnTo>
                  <a:lnTo>
                    <a:pt x="65795" y="2816"/>
                  </a:lnTo>
                  <a:lnTo>
                    <a:pt x="62436" y="4497"/>
                  </a:lnTo>
                  <a:lnTo>
                    <a:pt x="59428" y="0"/>
                  </a:lnTo>
                  <a:lnTo>
                    <a:pt x="56253" y="1502"/>
                  </a:lnTo>
                  <a:lnTo>
                    <a:pt x="54186" y="385"/>
                  </a:lnTo>
                  <a:lnTo>
                    <a:pt x="53189" y="0"/>
                  </a:lnTo>
                  <a:lnTo>
                    <a:pt x="53198" y="205"/>
                  </a:lnTo>
                  <a:lnTo>
                    <a:pt x="50814" y="1044"/>
                  </a:lnTo>
                  <a:lnTo>
                    <a:pt x="49693" y="3847"/>
                  </a:lnTo>
                  <a:lnTo>
                    <a:pt x="47297" y="4835"/>
                  </a:lnTo>
                  <a:lnTo>
                    <a:pt x="46471" y="8768"/>
                  </a:lnTo>
                  <a:lnTo>
                    <a:pt x="40985" y="9324"/>
                  </a:lnTo>
                  <a:lnTo>
                    <a:pt x="36355" y="11382"/>
                  </a:lnTo>
                  <a:lnTo>
                    <a:pt x="33257" y="15785"/>
                  </a:lnTo>
                  <a:lnTo>
                    <a:pt x="35367" y="17048"/>
                  </a:lnTo>
                  <a:lnTo>
                    <a:pt x="35367" y="19581"/>
                  </a:lnTo>
                  <a:lnTo>
                    <a:pt x="30309" y="21969"/>
                  </a:lnTo>
                  <a:lnTo>
                    <a:pt x="27497" y="26599"/>
                  </a:lnTo>
                  <a:lnTo>
                    <a:pt x="25392" y="27305"/>
                  </a:lnTo>
                  <a:lnTo>
                    <a:pt x="24977" y="31233"/>
                  </a:lnTo>
                  <a:lnTo>
                    <a:pt x="28340" y="32928"/>
                  </a:lnTo>
                  <a:lnTo>
                    <a:pt x="28486" y="36282"/>
                  </a:lnTo>
                  <a:lnTo>
                    <a:pt x="25251" y="36282"/>
                  </a:lnTo>
                  <a:lnTo>
                    <a:pt x="24412" y="34605"/>
                  </a:lnTo>
                  <a:lnTo>
                    <a:pt x="21875" y="35444"/>
                  </a:lnTo>
                  <a:lnTo>
                    <a:pt x="20334" y="38815"/>
                  </a:lnTo>
                  <a:lnTo>
                    <a:pt x="16543" y="39389"/>
                  </a:lnTo>
                  <a:lnTo>
                    <a:pt x="17809" y="43167"/>
                  </a:lnTo>
                  <a:lnTo>
                    <a:pt x="15422" y="43582"/>
                  </a:lnTo>
                  <a:lnTo>
                    <a:pt x="11763" y="45281"/>
                  </a:lnTo>
                  <a:lnTo>
                    <a:pt x="8135" y="43582"/>
                  </a:lnTo>
                  <a:lnTo>
                    <a:pt x="3051" y="45281"/>
                  </a:lnTo>
                  <a:lnTo>
                    <a:pt x="0" y="47113"/>
                  </a:lnTo>
                  <a:lnTo>
                    <a:pt x="436" y="47686"/>
                  </a:lnTo>
                  <a:lnTo>
                    <a:pt x="2319" y="54028"/>
                  </a:lnTo>
                  <a:lnTo>
                    <a:pt x="4549" y="57408"/>
                  </a:lnTo>
                  <a:lnTo>
                    <a:pt x="5126" y="60973"/>
                  </a:lnTo>
                  <a:lnTo>
                    <a:pt x="6620" y="62286"/>
                  </a:lnTo>
                  <a:lnTo>
                    <a:pt x="6436" y="71816"/>
                  </a:lnTo>
                  <a:lnTo>
                    <a:pt x="4189" y="72385"/>
                  </a:lnTo>
                  <a:lnTo>
                    <a:pt x="1951" y="76121"/>
                  </a:lnTo>
                  <a:lnTo>
                    <a:pt x="3064" y="80815"/>
                  </a:lnTo>
                  <a:lnTo>
                    <a:pt x="5490" y="84931"/>
                  </a:lnTo>
                  <a:lnTo>
                    <a:pt x="5764" y="85924"/>
                  </a:lnTo>
                  <a:lnTo>
                    <a:pt x="8139" y="85753"/>
                  </a:lnTo>
                  <a:lnTo>
                    <a:pt x="11875" y="88744"/>
                  </a:lnTo>
                  <a:lnTo>
                    <a:pt x="14682" y="86874"/>
                  </a:lnTo>
                  <a:lnTo>
                    <a:pt x="25542" y="85196"/>
                  </a:lnTo>
                  <a:lnTo>
                    <a:pt x="32093" y="82565"/>
                  </a:lnTo>
                  <a:lnTo>
                    <a:pt x="36595" y="84619"/>
                  </a:lnTo>
                  <a:lnTo>
                    <a:pt x="46882" y="87062"/>
                  </a:lnTo>
                  <a:lnTo>
                    <a:pt x="50065" y="88932"/>
                  </a:lnTo>
                  <a:lnTo>
                    <a:pt x="54366" y="87447"/>
                  </a:lnTo>
                  <a:lnTo>
                    <a:pt x="57365" y="89506"/>
                  </a:lnTo>
                  <a:lnTo>
                    <a:pt x="61114" y="88380"/>
                  </a:lnTo>
                  <a:lnTo>
                    <a:pt x="66544" y="89313"/>
                  </a:lnTo>
                  <a:lnTo>
                    <a:pt x="69531" y="87802"/>
                  </a:lnTo>
                  <a:lnTo>
                    <a:pt x="73844" y="87999"/>
                  </a:lnTo>
                  <a:lnTo>
                    <a:pt x="74974" y="90246"/>
                  </a:lnTo>
                  <a:lnTo>
                    <a:pt x="78346" y="89690"/>
                  </a:lnTo>
                  <a:lnTo>
                    <a:pt x="81893" y="87614"/>
                  </a:lnTo>
                  <a:lnTo>
                    <a:pt x="85830" y="89313"/>
                  </a:lnTo>
                  <a:lnTo>
                    <a:pt x="89386" y="87614"/>
                  </a:lnTo>
                  <a:lnTo>
                    <a:pt x="91260" y="90246"/>
                  </a:lnTo>
                  <a:lnTo>
                    <a:pt x="94247" y="90246"/>
                  </a:lnTo>
                  <a:lnTo>
                    <a:pt x="94816" y="87447"/>
                  </a:lnTo>
                  <a:lnTo>
                    <a:pt x="96883" y="80506"/>
                  </a:lnTo>
                  <a:lnTo>
                    <a:pt x="100815" y="79210"/>
                  </a:lnTo>
                  <a:lnTo>
                    <a:pt x="108120" y="78637"/>
                  </a:lnTo>
                  <a:lnTo>
                    <a:pt x="106986" y="73583"/>
                  </a:lnTo>
                  <a:lnTo>
                    <a:pt x="104170" y="67785"/>
                  </a:lnTo>
                  <a:lnTo>
                    <a:pt x="102488" y="63844"/>
                  </a:lnTo>
                  <a:lnTo>
                    <a:pt x="101556" y="60652"/>
                  </a:lnTo>
                  <a:lnTo>
                    <a:pt x="103811" y="57301"/>
                  </a:lnTo>
                  <a:lnTo>
                    <a:pt x="105698" y="58979"/>
                  </a:lnTo>
                  <a:cubicBezTo>
                    <a:pt x="105698" y="58979"/>
                    <a:pt x="112056" y="58786"/>
                    <a:pt x="112608" y="58786"/>
                  </a:cubicBezTo>
                  <a:cubicBezTo>
                    <a:pt x="113182" y="58786"/>
                    <a:pt x="115980" y="55607"/>
                    <a:pt x="115980" y="55607"/>
                  </a:cubicBezTo>
                  <a:lnTo>
                    <a:pt x="117478" y="51678"/>
                  </a:lnTo>
                  <a:lnTo>
                    <a:pt x="114671" y="50018"/>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89" name="Freeform 88">
              <a:extLst>
                <a:ext uri="{FF2B5EF4-FFF2-40B4-BE49-F238E27FC236}">
                  <a16:creationId xmlns:a16="http://schemas.microsoft.com/office/drawing/2014/main" id="{BC0FA212-3FFB-17E1-A8FA-16CD93C4E061}"/>
                </a:ext>
              </a:extLst>
            </p:cNvPr>
            <p:cNvSpPr/>
            <p:nvPr/>
          </p:nvSpPr>
          <p:spPr>
            <a:xfrm>
              <a:off x="6439856" y="4282115"/>
              <a:ext cx="232691" cy="145522"/>
            </a:xfrm>
            <a:custGeom>
              <a:avLst/>
              <a:gdLst>
                <a:gd name="connsiteX0" fmla="*/ 226500 w 232691"/>
                <a:gd name="connsiteY0" fmla="*/ 64336 h 145522"/>
                <a:gd name="connsiteX1" fmla="*/ 227626 w 232691"/>
                <a:gd name="connsiteY1" fmla="*/ 58427 h 145522"/>
                <a:gd name="connsiteX2" fmla="*/ 230163 w 232691"/>
                <a:gd name="connsiteY2" fmla="*/ 57875 h 145522"/>
                <a:gd name="connsiteX3" fmla="*/ 232692 w 232691"/>
                <a:gd name="connsiteY3" fmla="*/ 53660 h 145522"/>
                <a:gd name="connsiteX4" fmla="*/ 229894 w 232691"/>
                <a:gd name="connsiteY4" fmla="*/ 46069 h 145522"/>
                <a:gd name="connsiteX5" fmla="*/ 223706 w 232691"/>
                <a:gd name="connsiteY5" fmla="*/ 48037 h 145522"/>
                <a:gd name="connsiteX6" fmla="*/ 217245 w 232691"/>
                <a:gd name="connsiteY6" fmla="*/ 46069 h 145522"/>
                <a:gd name="connsiteX7" fmla="*/ 205999 w 232691"/>
                <a:gd name="connsiteY7" fmla="*/ 43266 h 145522"/>
                <a:gd name="connsiteX8" fmla="*/ 202353 w 232691"/>
                <a:gd name="connsiteY8" fmla="*/ 44682 h 145522"/>
                <a:gd name="connsiteX9" fmla="*/ 197017 w 232691"/>
                <a:gd name="connsiteY9" fmla="*/ 39612 h 145522"/>
                <a:gd name="connsiteX10" fmla="*/ 192815 w 232691"/>
                <a:gd name="connsiteY10" fmla="*/ 32885 h 145522"/>
                <a:gd name="connsiteX11" fmla="*/ 187193 w 232691"/>
                <a:gd name="connsiteY11" fmla="*/ 36257 h 145522"/>
                <a:gd name="connsiteX12" fmla="*/ 184086 w 232691"/>
                <a:gd name="connsiteY12" fmla="*/ 36257 h 145522"/>
                <a:gd name="connsiteX13" fmla="*/ 181570 w 232691"/>
                <a:gd name="connsiteY13" fmla="*/ 36522 h 145522"/>
                <a:gd name="connsiteX14" fmla="*/ 176238 w 232691"/>
                <a:gd name="connsiteY14" fmla="*/ 34849 h 145522"/>
                <a:gd name="connsiteX15" fmla="*/ 173431 w 232691"/>
                <a:gd name="connsiteY15" fmla="*/ 37095 h 145522"/>
                <a:gd name="connsiteX16" fmla="*/ 168942 w 232691"/>
                <a:gd name="connsiteY16" fmla="*/ 31468 h 145522"/>
                <a:gd name="connsiteX17" fmla="*/ 164441 w 232691"/>
                <a:gd name="connsiteY17" fmla="*/ 23043 h 145522"/>
                <a:gd name="connsiteX18" fmla="*/ 161912 w 232691"/>
                <a:gd name="connsiteY18" fmla="*/ 19684 h 145522"/>
                <a:gd name="connsiteX19" fmla="*/ 159657 w 232691"/>
                <a:gd name="connsiteY19" fmla="*/ 16860 h 145522"/>
                <a:gd name="connsiteX20" fmla="*/ 153769 w 232691"/>
                <a:gd name="connsiteY20" fmla="*/ 18272 h 145522"/>
                <a:gd name="connsiteX21" fmla="*/ 149267 w 232691"/>
                <a:gd name="connsiteY21" fmla="*/ 14057 h 145522"/>
                <a:gd name="connsiteX22" fmla="*/ 150949 w 232691"/>
                <a:gd name="connsiteY22" fmla="*/ 10967 h 145522"/>
                <a:gd name="connsiteX23" fmla="*/ 147307 w 232691"/>
                <a:gd name="connsiteY23" fmla="*/ 8165 h 145522"/>
                <a:gd name="connsiteX24" fmla="*/ 143922 w 232691"/>
                <a:gd name="connsiteY24" fmla="*/ 574 h 145522"/>
                <a:gd name="connsiteX25" fmla="*/ 131560 w 232691"/>
                <a:gd name="connsiteY25" fmla="*/ 2533 h 145522"/>
                <a:gd name="connsiteX26" fmla="*/ 123700 w 232691"/>
                <a:gd name="connsiteY26" fmla="*/ 0 h 145522"/>
                <a:gd name="connsiteX27" fmla="*/ 121449 w 232691"/>
                <a:gd name="connsiteY27" fmla="*/ 1981 h 145522"/>
                <a:gd name="connsiteX28" fmla="*/ 121748 w 232691"/>
                <a:gd name="connsiteY28" fmla="*/ 4788 h 145522"/>
                <a:gd name="connsiteX29" fmla="*/ 118924 w 232691"/>
                <a:gd name="connsiteY29" fmla="*/ 6179 h 145522"/>
                <a:gd name="connsiteX30" fmla="*/ 116592 w 232691"/>
                <a:gd name="connsiteY30" fmla="*/ 5854 h 145522"/>
                <a:gd name="connsiteX31" fmla="*/ 116691 w 232691"/>
                <a:gd name="connsiteY31" fmla="*/ 6273 h 145522"/>
                <a:gd name="connsiteX32" fmla="*/ 109386 w 232691"/>
                <a:gd name="connsiteY32" fmla="*/ 6847 h 145522"/>
                <a:gd name="connsiteX33" fmla="*/ 105454 w 232691"/>
                <a:gd name="connsiteY33" fmla="*/ 8143 h 145522"/>
                <a:gd name="connsiteX34" fmla="*/ 103387 w 232691"/>
                <a:gd name="connsiteY34" fmla="*/ 15084 h 145522"/>
                <a:gd name="connsiteX35" fmla="*/ 102818 w 232691"/>
                <a:gd name="connsiteY35" fmla="*/ 17882 h 145522"/>
                <a:gd name="connsiteX36" fmla="*/ 99831 w 232691"/>
                <a:gd name="connsiteY36" fmla="*/ 17882 h 145522"/>
                <a:gd name="connsiteX37" fmla="*/ 97957 w 232691"/>
                <a:gd name="connsiteY37" fmla="*/ 15251 h 145522"/>
                <a:gd name="connsiteX38" fmla="*/ 94401 w 232691"/>
                <a:gd name="connsiteY38" fmla="*/ 16949 h 145522"/>
                <a:gd name="connsiteX39" fmla="*/ 90464 w 232691"/>
                <a:gd name="connsiteY39" fmla="*/ 15251 h 145522"/>
                <a:gd name="connsiteX40" fmla="*/ 86917 w 232691"/>
                <a:gd name="connsiteY40" fmla="*/ 17326 h 145522"/>
                <a:gd name="connsiteX41" fmla="*/ 83545 w 232691"/>
                <a:gd name="connsiteY41" fmla="*/ 17882 h 145522"/>
                <a:gd name="connsiteX42" fmla="*/ 82415 w 232691"/>
                <a:gd name="connsiteY42" fmla="*/ 15636 h 145522"/>
                <a:gd name="connsiteX43" fmla="*/ 78102 w 232691"/>
                <a:gd name="connsiteY43" fmla="*/ 15439 h 145522"/>
                <a:gd name="connsiteX44" fmla="*/ 75115 w 232691"/>
                <a:gd name="connsiteY44" fmla="*/ 16949 h 145522"/>
                <a:gd name="connsiteX45" fmla="*/ 69685 w 232691"/>
                <a:gd name="connsiteY45" fmla="*/ 16017 h 145522"/>
                <a:gd name="connsiteX46" fmla="*/ 65936 w 232691"/>
                <a:gd name="connsiteY46" fmla="*/ 17142 h 145522"/>
                <a:gd name="connsiteX47" fmla="*/ 62937 w 232691"/>
                <a:gd name="connsiteY47" fmla="*/ 15084 h 145522"/>
                <a:gd name="connsiteX48" fmla="*/ 58636 w 232691"/>
                <a:gd name="connsiteY48" fmla="*/ 16569 h 145522"/>
                <a:gd name="connsiteX49" fmla="*/ 55453 w 232691"/>
                <a:gd name="connsiteY49" fmla="*/ 14699 h 145522"/>
                <a:gd name="connsiteX50" fmla="*/ 45166 w 232691"/>
                <a:gd name="connsiteY50" fmla="*/ 12255 h 145522"/>
                <a:gd name="connsiteX51" fmla="*/ 40664 w 232691"/>
                <a:gd name="connsiteY51" fmla="*/ 10201 h 145522"/>
                <a:gd name="connsiteX52" fmla="*/ 34113 w 232691"/>
                <a:gd name="connsiteY52" fmla="*/ 12833 h 145522"/>
                <a:gd name="connsiteX53" fmla="*/ 23253 w 232691"/>
                <a:gd name="connsiteY53" fmla="*/ 14510 h 145522"/>
                <a:gd name="connsiteX54" fmla="*/ 20446 w 232691"/>
                <a:gd name="connsiteY54" fmla="*/ 16380 h 145522"/>
                <a:gd name="connsiteX55" fmla="*/ 16710 w 232691"/>
                <a:gd name="connsiteY55" fmla="*/ 13389 h 145522"/>
                <a:gd name="connsiteX56" fmla="*/ 14335 w 232691"/>
                <a:gd name="connsiteY56" fmla="*/ 13560 h 145522"/>
                <a:gd name="connsiteX57" fmla="*/ 14061 w 232691"/>
                <a:gd name="connsiteY57" fmla="*/ 12568 h 145522"/>
                <a:gd name="connsiteX58" fmla="*/ 14446 w 232691"/>
                <a:gd name="connsiteY58" fmla="*/ 14057 h 145522"/>
                <a:gd name="connsiteX59" fmla="*/ 13894 w 232691"/>
                <a:gd name="connsiteY59" fmla="*/ 22679 h 145522"/>
                <a:gd name="connsiteX60" fmla="*/ 15580 w 232691"/>
                <a:gd name="connsiteY60" fmla="*/ 24181 h 145522"/>
                <a:gd name="connsiteX61" fmla="*/ 18199 w 232691"/>
                <a:gd name="connsiteY61" fmla="*/ 28854 h 145522"/>
                <a:gd name="connsiteX62" fmla="*/ 20814 w 232691"/>
                <a:gd name="connsiteY62" fmla="*/ 31297 h 145522"/>
                <a:gd name="connsiteX63" fmla="*/ 20069 w 232691"/>
                <a:gd name="connsiteY63" fmla="*/ 32611 h 145522"/>
                <a:gd name="connsiteX64" fmla="*/ 21562 w 232691"/>
                <a:gd name="connsiteY64" fmla="*/ 35970 h 145522"/>
                <a:gd name="connsiteX65" fmla="*/ 21002 w 232691"/>
                <a:gd name="connsiteY65" fmla="*/ 40467 h 145522"/>
                <a:gd name="connsiteX66" fmla="*/ 18199 w 232691"/>
                <a:gd name="connsiteY66" fmla="*/ 40660 h 145522"/>
                <a:gd name="connsiteX67" fmla="*/ 15580 w 232691"/>
                <a:gd name="connsiteY67" fmla="*/ 44032 h 145522"/>
                <a:gd name="connsiteX68" fmla="*/ 15011 w 232691"/>
                <a:gd name="connsiteY68" fmla="*/ 47575 h 145522"/>
                <a:gd name="connsiteX69" fmla="*/ 7150 w 232691"/>
                <a:gd name="connsiteY69" fmla="*/ 55816 h 145522"/>
                <a:gd name="connsiteX70" fmla="*/ 6016 w 232691"/>
                <a:gd name="connsiteY70" fmla="*/ 56582 h 145522"/>
                <a:gd name="connsiteX71" fmla="*/ 6769 w 232691"/>
                <a:gd name="connsiteY71" fmla="*/ 59004 h 145522"/>
                <a:gd name="connsiteX72" fmla="*/ 6769 w 232691"/>
                <a:gd name="connsiteY72" fmla="*/ 64443 h 145522"/>
                <a:gd name="connsiteX73" fmla="*/ 3727 w 232691"/>
                <a:gd name="connsiteY73" fmla="*/ 64443 h 145522"/>
                <a:gd name="connsiteX74" fmla="*/ 4057 w 232691"/>
                <a:gd name="connsiteY74" fmla="*/ 64610 h 145522"/>
                <a:gd name="connsiteX75" fmla="*/ 813 w 232691"/>
                <a:gd name="connsiteY75" fmla="*/ 70939 h 145522"/>
                <a:gd name="connsiteX76" fmla="*/ 0 w 232691"/>
                <a:gd name="connsiteY76" fmla="*/ 76544 h 145522"/>
                <a:gd name="connsiteX77" fmla="*/ 261 w 232691"/>
                <a:gd name="connsiteY77" fmla="*/ 76412 h 145522"/>
                <a:gd name="connsiteX78" fmla="*/ 7146 w 232691"/>
                <a:gd name="connsiteY78" fmla="*/ 81619 h 145522"/>
                <a:gd name="connsiteX79" fmla="*/ 7844 w 232691"/>
                <a:gd name="connsiteY79" fmla="*/ 84670 h 145522"/>
                <a:gd name="connsiteX80" fmla="*/ 10505 w 232691"/>
                <a:gd name="connsiteY80" fmla="*/ 84294 h 145522"/>
                <a:gd name="connsiteX81" fmla="*/ 11900 w 232691"/>
                <a:gd name="connsiteY81" fmla="*/ 82329 h 145522"/>
                <a:gd name="connsiteX82" fmla="*/ 14707 w 232691"/>
                <a:gd name="connsiteY82" fmla="*/ 82595 h 145522"/>
                <a:gd name="connsiteX83" fmla="*/ 20052 w 232691"/>
                <a:gd name="connsiteY83" fmla="*/ 85423 h 145522"/>
                <a:gd name="connsiteX84" fmla="*/ 22585 w 232691"/>
                <a:gd name="connsiteY84" fmla="*/ 85423 h 145522"/>
                <a:gd name="connsiteX85" fmla="*/ 25965 w 232691"/>
                <a:gd name="connsiteY85" fmla="*/ 86527 h 145522"/>
                <a:gd name="connsiteX86" fmla="*/ 28760 w 232691"/>
                <a:gd name="connsiteY86" fmla="*/ 89634 h 145522"/>
                <a:gd name="connsiteX87" fmla="*/ 31297 w 232691"/>
                <a:gd name="connsiteY87" fmla="*/ 90477 h 145522"/>
                <a:gd name="connsiteX88" fmla="*/ 36060 w 232691"/>
                <a:gd name="connsiteY88" fmla="*/ 90182 h 145522"/>
                <a:gd name="connsiteX89" fmla="*/ 40275 w 232691"/>
                <a:gd name="connsiteY89" fmla="*/ 88509 h 145522"/>
                <a:gd name="connsiteX90" fmla="*/ 42530 w 232691"/>
                <a:gd name="connsiteY90" fmla="*/ 86258 h 145522"/>
                <a:gd name="connsiteX91" fmla="*/ 51507 w 232691"/>
                <a:gd name="connsiteY91" fmla="*/ 84559 h 145522"/>
                <a:gd name="connsiteX92" fmla="*/ 57874 w 232691"/>
                <a:gd name="connsiteY92" fmla="*/ 81846 h 145522"/>
                <a:gd name="connsiteX93" fmla="*/ 57519 w 232691"/>
                <a:gd name="connsiteY93" fmla="*/ 77349 h 145522"/>
                <a:gd name="connsiteX94" fmla="*/ 57519 w 232691"/>
                <a:gd name="connsiteY94" fmla="*/ 73617 h 145522"/>
                <a:gd name="connsiteX95" fmla="*/ 59946 w 232691"/>
                <a:gd name="connsiteY95" fmla="*/ 73421 h 145522"/>
                <a:gd name="connsiteX96" fmla="*/ 62937 w 232691"/>
                <a:gd name="connsiteY96" fmla="*/ 74738 h 145522"/>
                <a:gd name="connsiteX97" fmla="*/ 62753 w 232691"/>
                <a:gd name="connsiteY97" fmla="*/ 73421 h 145522"/>
                <a:gd name="connsiteX98" fmla="*/ 66681 w 232691"/>
                <a:gd name="connsiteY98" fmla="*/ 73421 h 145522"/>
                <a:gd name="connsiteX99" fmla="*/ 67995 w 232691"/>
                <a:gd name="connsiteY99" fmla="*/ 72868 h 145522"/>
                <a:gd name="connsiteX100" fmla="*/ 69869 w 232691"/>
                <a:gd name="connsiteY100" fmla="*/ 75671 h 145522"/>
                <a:gd name="connsiteX101" fmla="*/ 74358 w 232691"/>
                <a:gd name="connsiteY101" fmla="*/ 75860 h 145522"/>
                <a:gd name="connsiteX102" fmla="*/ 77546 w 232691"/>
                <a:gd name="connsiteY102" fmla="*/ 79219 h 145522"/>
                <a:gd name="connsiteX103" fmla="*/ 82779 w 232691"/>
                <a:gd name="connsiteY103" fmla="*/ 80169 h 145522"/>
                <a:gd name="connsiteX104" fmla="*/ 83356 w 232691"/>
                <a:gd name="connsiteY104" fmla="*/ 78474 h 145522"/>
                <a:gd name="connsiteX105" fmla="*/ 85042 w 232691"/>
                <a:gd name="connsiteY105" fmla="*/ 78286 h 145522"/>
                <a:gd name="connsiteX106" fmla="*/ 89159 w 232691"/>
                <a:gd name="connsiteY106" fmla="*/ 82779 h 145522"/>
                <a:gd name="connsiteX107" fmla="*/ 92347 w 232691"/>
                <a:gd name="connsiteY107" fmla="*/ 84846 h 145522"/>
                <a:gd name="connsiteX108" fmla="*/ 94020 w 232691"/>
                <a:gd name="connsiteY108" fmla="*/ 90088 h 145522"/>
                <a:gd name="connsiteX109" fmla="*/ 95903 w 232691"/>
                <a:gd name="connsiteY109" fmla="*/ 93656 h 145522"/>
                <a:gd name="connsiteX110" fmla="*/ 99275 w 232691"/>
                <a:gd name="connsiteY110" fmla="*/ 98898 h 145522"/>
                <a:gd name="connsiteX111" fmla="*/ 104705 w 232691"/>
                <a:gd name="connsiteY111" fmla="*/ 102090 h 145522"/>
                <a:gd name="connsiteX112" fmla="*/ 104705 w 232691"/>
                <a:gd name="connsiteY112" fmla="*/ 104315 h 145522"/>
                <a:gd name="connsiteX113" fmla="*/ 104333 w 232691"/>
                <a:gd name="connsiteY113" fmla="*/ 106399 h 145522"/>
                <a:gd name="connsiteX114" fmla="*/ 105834 w 232691"/>
                <a:gd name="connsiteY114" fmla="*/ 108265 h 145522"/>
                <a:gd name="connsiteX115" fmla="*/ 105646 w 232691"/>
                <a:gd name="connsiteY115" fmla="*/ 110880 h 145522"/>
                <a:gd name="connsiteX116" fmla="*/ 101521 w 232691"/>
                <a:gd name="connsiteY116" fmla="*/ 110687 h 145522"/>
                <a:gd name="connsiteX117" fmla="*/ 99086 w 232691"/>
                <a:gd name="connsiteY117" fmla="*/ 108436 h 145522"/>
                <a:gd name="connsiteX118" fmla="*/ 95338 w 232691"/>
                <a:gd name="connsiteY118" fmla="*/ 110131 h 145522"/>
                <a:gd name="connsiteX119" fmla="*/ 92916 w 232691"/>
                <a:gd name="connsiteY119" fmla="*/ 110323 h 145522"/>
                <a:gd name="connsiteX120" fmla="*/ 92544 w 232691"/>
                <a:gd name="connsiteY120" fmla="*/ 118753 h 145522"/>
                <a:gd name="connsiteX121" fmla="*/ 91226 w 232691"/>
                <a:gd name="connsiteY121" fmla="*/ 118180 h 145522"/>
                <a:gd name="connsiteX122" fmla="*/ 88038 w 232691"/>
                <a:gd name="connsiteY122" fmla="*/ 123233 h 145522"/>
                <a:gd name="connsiteX123" fmla="*/ 87661 w 232691"/>
                <a:gd name="connsiteY123" fmla="*/ 125677 h 145522"/>
                <a:gd name="connsiteX124" fmla="*/ 85975 w 232691"/>
                <a:gd name="connsiteY124" fmla="*/ 125296 h 145522"/>
                <a:gd name="connsiteX125" fmla="*/ 83913 w 232691"/>
                <a:gd name="connsiteY125" fmla="*/ 126806 h 145522"/>
                <a:gd name="connsiteX126" fmla="*/ 85239 w 232691"/>
                <a:gd name="connsiteY126" fmla="*/ 130923 h 145522"/>
                <a:gd name="connsiteX127" fmla="*/ 95907 w 232691"/>
                <a:gd name="connsiteY127" fmla="*/ 131475 h 145522"/>
                <a:gd name="connsiteX128" fmla="*/ 97032 w 232691"/>
                <a:gd name="connsiteY128" fmla="*/ 129609 h 145522"/>
                <a:gd name="connsiteX129" fmla="*/ 101526 w 232691"/>
                <a:gd name="connsiteY129" fmla="*/ 129609 h 145522"/>
                <a:gd name="connsiteX130" fmla="*/ 103584 w 232691"/>
                <a:gd name="connsiteY130" fmla="*/ 131667 h 145522"/>
                <a:gd name="connsiteX131" fmla="*/ 103584 w 232691"/>
                <a:gd name="connsiteY131" fmla="*/ 132789 h 145522"/>
                <a:gd name="connsiteX132" fmla="*/ 104564 w 232691"/>
                <a:gd name="connsiteY132" fmla="*/ 134051 h 145522"/>
                <a:gd name="connsiteX133" fmla="*/ 104795 w 232691"/>
                <a:gd name="connsiteY133" fmla="*/ 132883 h 145522"/>
                <a:gd name="connsiteX134" fmla="*/ 107139 w 232691"/>
                <a:gd name="connsiteY134" fmla="*/ 126593 h 145522"/>
                <a:gd name="connsiteX135" fmla="*/ 118141 w 232691"/>
                <a:gd name="connsiteY135" fmla="*/ 111453 h 145522"/>
                <a:gd name="connsiteX136" fmla="*/ 125899 w 232691"/>
                <a:gd name="connsiteY136" fmla="*/ 109887 h 145522"/>
                <a:gd name="connsiteX137" fmla="*/ 127478 w 232691"/>
                <a:gd name="connsiteY137" fmla="*/ 110495 h 145522"/>
                <a:gd name="connsiteX138" fmla="*/ 147402 w 232691"/>
                <a:gd name="connsiteY138" fmla="*/ 118158 h 145522"/>
                <a:gd name="connsiteX139" fmla="*/ 149079 w 232691"/>
                <a:gd name="connsiteY139" fmla="*/ 121971 h 145522"/>
                <a:gd name="connsiteX140" fmla="*/ 144380 w 232691"/>
                <a:gd name="connsiteY140" fmla="*/ 126836 h 145522"/>
                <a:gd name="connsiteX141" fmla="*/ 145326 w 232691"/>
                <a:gd name="connsiteY141" fmla="*/ 131030 h 145522"/>
                <a:gd name="connsiteX142" fmla="*/ 148458 w 232691"/>
                <a:gd name="connsiteY142" fmla="*/ 132365 h 145522"/>
                <a:gd name="connsiteX143" fmla="*/ 154197 w 232691"/>
                <a:gd name="connsiteY143" fmla="*/ 140149 h 145522"/>
                <a:gd name="connsiteX144" fmla="*/ 163042 w 232691"/>
                <a:gd name="connsiteY144" fmla="*/ 144954 h 145522"/>
                <a:gd name="connsiteX145" fmla="*/ 167693 w 232691"/>
                <a:gd name="connsiteY145" fmla="*/ 142857 h 145522"/>
                <a:gd name="connsiteX146" fmla="*/ 176760 w 232691"/>
                <a:gd name="connsiteY146" fmla="*/ 138167 h 145522"/>
                <a:gd name="connsiteX147" fmla="*/ 189705 w 232691"/>
                <a:gd name="connsiteY147" fmla="*/ 134543 h 145522"/>
                <a:gd name="connsiteX148" fmla="*/ 192751 w 232691"/>
                <a:gd name="connsiteY148" fmla="*/ 133191 h 145522"/>
                <a:gd name="connsiteX149" fmla="*/ 194454 w 232691"/>
                <a:gd name="connsiteY149" fmla="*/ 128723 h 145522"/>
                <a:gd name="connsiteX150" fmla="*/ 190839 w 232691"/>
                <a:gd name="connsiteY150" fmla="*/ 125792 h 145522"/>
                <a:gd name="connsiteX151" fmla="*/ 189157 w 232691"/>
                <a:gd name="connsiteY151" fmla="*/ 125942 h 145522"/>
                <a:gd name="connsiteX152" fmla="*/ 168797 w 232691"/>
                <a:gd name="connsiteY152" fmla="*/ 117341 h 145522"/>
                <a:gd name="connsiteX153" fmla="*/ 167761 w 232691"/>
                <a:gd name="connsiteY153" fmla="*/ 117671 h 145522"/>
                <a:gd name="connsiteX154" fmla="*/ 168459 w 232691"/>
                <a:gd name="connsiteY154" fmla="*/ 116892 h 145522"/>
                <a:gd name="connsiteX155" fmla="*/ 168797 w 232691"/>
                <a:gd name="connsiteY155" fmla="*/ 117341 h 145522"/>
                <a:gd name="connsiteX156" fmla="*/ 168874 w 232691"/>
                <a:gd name="connsiteY156" fmla="*/ 117307 h 145522"/>
                <a:gd name="connsiteX157" fmla="*/ 185511 w 232691"/>
                <a:gd name="connsiteY157" fmla="*/ 107101 h 145522"/>
                <a:gd name="connsiteX158" fmla="*/ 196093 w 232691"/>
                <a:gd name="connsiteY158" fmla="*/ 102321 h 145522"/>
                <a:gd name="connsiteX159" fmla="*/ 213539 w 232691"/>
                <a:gd name="connsiteY159" fmla="*/ 96695 h 145522"/>
                <a:gd name="connsiteX160" fmla="*/ 215272 w 232691"/>
                <a:gd name="connsiteY160" fmla="*/ 94401 h 145522"/>
                <a:gd name="connsiteX161" fmla="*/ 216111 w 232691"/>
                <a:gd name="connsiteY161" fmla="*/ 87096 h 145522"/>
                <a:gd name="connsiteX162" fmla="*/ 220604 w 232691"/>
                <a:gd name="connsiteY162" fmla="*/ 82047 h 145522"/>
                <a:gd name="connsiteX163" fmla="*/ 224254 w 232691"/>
                <a:gd name="connsiteY163" fmla="*/ 81474 h 145522"/>
                <a:gd name="connsiteX164" fmla="*/ 229594 w 232691"/>
                <a:gd name="connsiteY164" fmla="*/ 80083 h 145522"/>
                <a:gd name="connsiteX165" fmla="*/ 229594 w 232691"/>
                <a:gd name="connsiteY165" fmla="*/ 76138 h 145522"/>
                <a:gd name="connsiteX166" fmla="*/ 230446 w 232691"/>
                <a:gd name="connsiteY166" fmla="*/ 70536 h 145522"/>
                <a:gd name="connsiteX167" fmla="*/ 230163 w 232691"/>
                <a:gd name="connsiteY167" fmla="*/ 66317 h 145522"/>
                <a:gd name="connsiteX168" fmla="*/ 226500 w 232691"/>
                <a:gd name="connsiteY168" fmla="*/ 64336 h 145522"/>
                <a:gd name="connsiteX169" fmla="*/ 136665 w 232691"/>
                <a:gd name="connsiteY169" fmla="*/ 60451 h 145522"/>
                <a:gd name="connsiteX170" fmla="*/ 135908 w 232691"/>
                <a:gd name="connsiteY170" fmla="*/ 59248 h 145522"/>
                <a:gd name="connsiteX171" fmla="*/ 137106 w 232691"/>
                <a:gd name="connsiteY171" fmla="*/ 59077 h 145522"/>
                <a:gd name="connsiteX172" fmla="*/ 138017 w 232691"/>
                <a:gd name="connsiteY172" fmla="*/ 60241 h 145522"/>
                <a:gd name="connsiteX173" fmla="*/ 136665 w 232691"/>
                <a:gd name="connsiteY173" fmla="*/ 60451 h 145522"/>
                <a:gd name="connsiteX174" fmla="*/ 169486 w 232691"/>
                <a:gd name="connsiteY174" fmla="*/ 88710 h 145522"/>
                <a:gd name="connsiteX175" fmla="*/ 168258 w 232691"/>
                <a:gd name="connsiteY175" fmla="*/ 88385 h 145522"/>
                <a:gd name="connsiteX176" fmla="*/ 168677 w 232691"/>
                <a:gd name="connsiteY176" fmla="*/ 87511 h 145522"/>
                <a:gd name="connsiteX177" fmla="*/ 169901 w 232691"/>
                <a:gd name="connsiteY177" fmla="*/ 87815 h 145522"/>
                <a:gd name="connsiteX178" fmla="*/ 169486 w 232691"/>
                <a:gd name="connsiteY178" fmla="*/ 88710 h 14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Lst>
              <a:rect l="l" t="t" r="r" b="b"/>
              <a:pathLst>
                <a:path w="232691" h="145522">
                  <a:moveTo>
                    <a:pt x="226500" y="64336"/>
                  </a:moveTo>
                  <a:lnTo>
                    <a:pt x="227626" y="58427"/>
                  </a:lnTo>
                  <a:lnTo>
                    <a:pt x="230163" y="57875"/>
                  </a:lnTo>
                  <a:lnTo>
                    <a:pt x="232692" y="53660"/>
                  </a:lnTo>
                  <a:lnTo>
                    <a:pt x="229894" y="46069"/>
                  </a:lnTo>
                  <a:lnTo>
                    <a:pt x="223706" y="48037"/>
                  </a:lnTo>
                  <a:lnTo>
                    <a:pt x="217245" y="46069"/>
                  </a:lnTo>
                  <a:lnTo>
                    <a:pt x="205999" y="43266"/>
                  </a:lnTo>
                  <a:lnTo>
                    <a:pt x="202353" y="44682"/>
                  </a:lnTo>
                  <a:lnTo>
                    <a:pt x="197017" y="39612"/>
                  </a:lnTo>
                  <a:lnTo>
                    <a:pt x="192815" y="32885"/>
                  </a:lnTo>
                  <a:lnTo>
                    <a:pt x="187193" y="36257"/>
                  </a:lnTo>
                  <a:lnTo>
                    <a:pt x="184086" y="36257"/>
                  </a:lnTo>
                  <a:lnTo>
                    <a:pt x="181570" y="36522"/>
                  </a:lnTo>
                  <a:lnTo>
                    <a:pt x="176238" y="34849"/>
                  </a:lnTo>
                  <a:lnTo>
                    <a:pt x="173431" y="37095"/>
                  </a:lnTo>
                  <a:lnTo>
                    <a:pt x="168942" y="31468"/>
                  </a:lnTo>
                  <a:lnTo>
                    <a:pt x="164441" y="23043"/>
                  </a:lnTo>
                  <a:lnTo>
                    <a:pt x="161912" y="19684"/>
                  </a:lnTo>
                  <a:lnTo>
                    <a:pt x="159657" y="16860"/>
                  </a:lnTo>
                  <a:lnTo>
                    <a:pt x="153769" y="18272"/>
                  </a:lnTo>
                  <a:lnTo>
                    <a:pt x="149267" y="14057"/>
                  </a:lnTo>
                  <a:lnTo>
                    <a:pt x="150949" y="10967"/>
                  </a:lnTo>
                  <a:lnTo>
                    <a:pt x="147307" y="8165"/>
                  </a:lnTo>
                  <a:lnTo>
                    <a:pt x="143922" y="574"/>
                  </a:lnTo>
                  <a:lnTo>
                    <a:pt x="131560" y="2533"/>
                  </a:lnTo>
                  <a:lnTo>
                    <a:pt x="123700" y="0"/>
                  </a:lnTo>
                  <a:lnTo>
                    <a:pt x="121449" y="1981"/>
                  </a:lnTo>
                  <a:lnTo>
                    <a:pt x="121748" y="4788"/>
                  </a:lnTo>
                  <a:lnTo>
                    <a:pt x="118924" y="6179"/>
                  </a:lnTo>
                  <a:lnTo>
                    <a:pt x="116592" y="5854"/>
                  </a:lnTo>
                  <a:lnTo>
                    <a:pt x="116691" y="6273"/>
                  </a:lnTo>
                  <a:lnTo>
                    <a:pt x="109386" y="6847"/>
                  </a:lnTo>
                  <a:lnTo>
                    <a:pt x="105454" y="8143"/>
                  </a:lnTo>
                  <a:lnTo>
                    <a:pt x="103387" y="15084"/>
                  </a:lnTo>
                  <a:lnTo>
                    <a:pt x="102818" y="17882"/>
                  </a:lnTo>
                  <a:lnTo>
                    <a:pt x="99831" y="17882"/>
                  </a:lnTo>
                  <a:lnTo>
                    <a:pt x="97957" y="15251"/>
                  </a:lnTo>
                  <a:lnTo>
                    <a:pt x="94401" y="16949"/>
                  </a:lnTo>
                  <a:lnTo>
                    <a:pt x="90464" y="15251"/>
                  </a:lnTo>
                  <a:lnTo>
                    <a:pt x="86917" y="17326"/>
                  </a:lnTo>
                  <a:lnTo>
                    <a:pt x="83545" y="17882"/>
                  </a:lnTo>
                  <a:lnTo>
                    <a:pt x="82415" y="15636"/>
                  </a:lnTo>
                  <a:lnTo>
                    <a:pt x="78102" y="15439"/>
                  </a:lnTo>
                  <a:lnTo>
                    <a:pt x="75115" y="16949"/>
                  </a:lnTo>
                  <a:lnTo>
                    <a:pt x="69685" y="16017"/>
                  </a:lnTo>
                  <a:lnTo>
                    <a:pt x="65936" y="17142"/>
                  </a:lnTo>
                  <a:lnTo>
                    <a:pt x="62937" y="15084"/>
                  </a:lnTo>
                  <a:lnTo>
                    <a:pt x="58636" y="16569"/>
                  </a:lnTo>
                  <a:lnTo>
                    <a:pt x="55453" y="14699"/>
                  </a:lnTo>
                  <a:lnTo>
                    <a:pt x="45166" y="12255"/>
                  </a:lnTo>
                  <a:lnTo>
                    <a:pt x="40664" y="10201"/>
                  </a:lnTo>
                  <a:lnTo>
                    <a:pt x="34113" y="12833"/>
                  </a:lnTo>
                  <a:lnTo>
                    <a:pt x="23253" y="14510"/>
                  </a:lnTo>
                  <a:lnTo>
                    <a:pt x="20446" y="16380"/>
                  </a:lnTo>
                  <a:lnTo>
                    <a:pt x="16710" y="13389"/>
                  </a:lnTo>
                  <a:lnTo>
                    <a:pt x="14335" y="13560"/>
                  </a:lnTo>
                  <a:lnTo>
                    <a:pt x="14061" y="12568"/>
                  </a:lnTo>
                  <a:lnTo>
                    <a:pt x="14446" y="14057"/>
                  </a:lnTo>
                  <a:lnTo>
                    <a:pt x="13894" y="22679"/>
                  </a:lnTo>
                  <a:lnTo>
                    <a:pt x="15580" y="24181"/>
                  </a:lnTo>
                  <a:lnTo>
                    <a:pt x="18199" y="28854"/>
                  </a:lnTo>
                  <a:lnTo>
                    <a:pt x="20814" y="31297"/>
                  </a:lnTo>
                  <a:lnTo>
                    <a:pt x="20069" y="32611"/>
                  </a:lnTo>
                  <a:lnTo>
                    <a:pt x="21562" y="35970"/>
                  </a:lnTo>
                  <a:lnTo>
                    <a:pt x="21002" y="40467"/>
                  </a:lnTo>
                  <a:lnTo>
                    <a:pt x="18199" y="40660"/>
                  </a:lnTo>
                  <a:lnTo>
                    <a:pt x="15580" y="44032"/>
                  </a:lnTo>
                  <a:lnTo>
                    <a:pt x="15011" y="47575"/>
                  </a:lnTo>
                  <a:lnTo>
                    <a:pt x="7150" y="55816"/>
                  </a:lnTo>
                  <a:lnTo>
                    <a:pt x="6016" y="56582"/>
                  </a:lnTo>
                  <a:lnTo>
                    <a:pt x="6769" y="59004"/>
                  </a:lnTo>
                  <a:lnTo>
                    <a:pt x="6769" y="64443"/>
                  </a:lnTo>
                  <a:lnTo>
                    <a:pt x="3727" y="64443"/>
                  </a:lnTo>
                  <a:lnTo>
                    <a:pt x="4057" y="64610"/>
                  </a:lnTo>
                  <a:lnTo>
                    <a:pt x="813" y="70939"/>
                  </a:lnTo>
                  <a:lnTo>
                    <a:pt x="0" y="76544"/>
                  </a:lnTo>
                  <a:lnTo>
                    <a:pt x="261" y="76412"/>
                  </a:lnTo>
                  <a:lnTo>
                    <a:pt x="7146" y="81619"/>
                  </a:lnTo>
                  <a:lnTo>
                    <a:pt x="7844" y="84670"/>
                  </a:lnTo>
                  <a:lnTo>
                    <a:pt x="10505" y="84294"/>
                  </a:lnTo>
                  <a:lnTo>
                    <a:pt x="11900" y="82329"/>
                  </a:lnTo>
                  <a:lnTo>
                    <a:pt x="14707" y="82595"/>
                  </a:lnTo>
                  <a:lnTo>
                    <a:pt x="20052" y="85423"/>
                  </a:lnTo>
                  <a:lnTo>
                    <a:pt x="22585" y="85423"/>
                  </a:lnTo>
                  <a:lnTo>
                    <a:pt x="25965" y="86527"/>
                  </a:lnTo>
                  <a:lnTo>
                    <a:pt x="28760" y="89634"/>
                  </a:lnTo>
                  <a:lnTo>
                    <a:pt x="31297" y="90477"/>
                  </a:lnTo>
                  <a:lnTo>
                    <a:pt x="36060" y="90182"/>
                  </a:lnTo>
                  <a:lnTo>
                    <a:pt x="40275" y="88509"/>
                  </a:lnTo>
                  <a:lnTo>
                    <a:pt x="42530" y="86258"/>
                  </a:lnTo>
                  <a:lnTo>
                    <a:pt x="51507" y="84559"/>
                  </a:lnTo>
                  <a:lnTo>
                    <a:pt x="57874" y="81846"/>
                  </a:lnTo>
                  <a:lnTo>
                    <a:pt x="57519" y="77349"/>
                  </a:lnTo>
                  <a:lnTo>
                    <a:pt x="57519" y="73617"/>
                  </a:lnTo>
                  <a:lnTo>
                    <a:pt x="59946" y="73421"/>
                  </a:lnTo>
                  <a:lnTo>
                    <a:pt x="62937" y="74738"/>
                  </a:lnTo>
                  <a:lnTo>
                    <a:pt x="62753" y="73421"/>
                  </a:lnTo>
                  <a:lnTo>
                    <a:pt x="66681" y="73421"/>
                  </a:lnTo>
                  <a:lnTo>
                    <a:pt x="67995" y="72868"/>
                  </a:lnTo>
                  <a:lnTo>
                    <a:pt x="69869" y="75671"/>
                  </a:lnTo>
                  <a:lnTo>
                    <a:pt x="74358" y="75860"/>
                  </a:lnTo>
                  <a:lnTo>
                    <a:pt x="77546" y="79219"/>
                  </a:lnTo>
                  <a:lnTo>
                    <a:pt x="82779" y="80169"/>
                  </a:lnTo>
                  <a:lnTo>
                    <a:pt x="83356" y="78474"/>
                  </a:lnTo>
                  <a:lnTo>
                    <a:pt x="85042" y="78286"/>
                  </a:lnTo>
                  <a:lnTo>
                    <a:pt x="89159" y="82779"/>
                  </a:lnTo>
                  <a:lnTo>
                    <a:pt x="92347" y="84846"/>
                  </a:lnTo>
                  <a:lnTo>
                    <a:pt x="94020" y="90088"/>
                  </a:lnTo>
                  <a:lnTo>
                    <a:pt x="95903" y="93656"/>
                  </a:lnTo>
                  <a:lnTo>
                    <a:pt x="99275" y="98898"/>
                  </a:lnTo>
                  <a:lnTo>
                    <a:pt x="104705" y="102090"/>
                  </a:lnTo>
                  <a:lnTo>
                    <a:pt x="104705" y="104315"/>
                  </a:lnTo>
                  <a:lnTo>
                    <a:pt x="104333" y="106399"/>
                  </a:lnTo>
                  <a:lnTo>
                    <a:pt x="105834" y="108265"/>
                  </a:lnTo>
                  <a:lnTo>
                    <a:pt x="105646" y="110880"/>
                  </a:lnTo>
                  <a:lnTo>
                    <a:pt x="101521" y="110687"/>
                  </a:lnTo>
                  <a:lnTo>
                    <a:pt x="99086" y="108436"/>
                  </a:lnTo>
                  <a:lnTo>
                    <a:pt x="95338" y="110131"/>
                  </a:lnTo>
                  <a:lnTo>
                    <a:pt x="92916" y="110323"/>
                  </a:lnTo>
                  <a:lnTo>
                    <a:pt x="92544" y="118753"/>
                  </a:lnTo>
                  <a:lnTo>
                    <a:pt x="91226" y="118180"/>
                  </a:lnTo>
                  <a:lnTo>
                    <a:pt x="88038" y="123233"/>
                  </a:lnTo>
                  <a:lnTo>
                    <a:pt x="87661" y="125677"/>
                  </a:lnTo>
                  <a:lnTo>
                    <a:pt x="85975" y="125296"/>
                  </a:lnTo>
                  <a:lnTo>
                    <a:pt x="83913" y="126806"/>
                  </a:lnTo>
                  <a:lnTo>
                    <a:pt x="85239" y="130923"/>
                  </a:lnTo>
                  <a:lnTo>
                    <a:pt x="95907" y="131475"/>
                  </a:lnTo>
                  <a:lnTo>
                    <a:pt x="97032" y="129609"/>
                  </a:lnTo>
                  <a:lnTo>
                    <a:pt x="101526" y="129609"/>
                  </a:lnTo>
                  <a:lnTo>
                    <a:pt x="103584" y="131667"/>
                  </a:lnTo>
                  <a:lnTo>
                    <a:pt x="103584" y="132789"/>
                  </a:lnTo>
                  <a:lnTo>
                    <a:pt x="104564" y="134051"/>
                  </a:lnTo>
                  <a:cubicBezTo>
                    <a:pt x="104624" y="133649"/>
                    <a:pt x="104765" y="133302"/>
                    <a:pt x="104795" y="132883"/>
                  </a:cubicBezTo>
                  <a:cubicBezTo>
                    <a:pt x="105039" y="130709"/>
                    <a:pt x="105903" y="128402"/>
                    <a:pt x="107139" y="126593"/>
                  </a:cubicBezTo>
                  <a:cubicBezTo>
                    <a:pt x="110623" y="121423"/>
                    <a:pt x="114418" y="116460"/>
                    <a:pt x="118141" y="111453"/>
                  </a:cubicBezTo>
                  <a:cubicBezTo>
                    <a:pt x="119690" y="109373"/>
                    <a:pt x="123284" y="108706"/>
                    <a:pt x="125899" y="109887"/>
                  </a:cubicBezTo>
                  <a:cubicBezTo>
                    <a:pt x="126421" y="110118"/>
                    <a:pt x="127084" y="110157"/>
                    <a:pt x="127478" y="110495"/>
                  </a:cubicBezTo>
                  <a:cubicBezTo>
                    <a:pt x="133135" y="115604"/>
                    <a:pt x="139738" y="118158"/>
                    <a:pt x="147402" y="118158"/>
                  </a:cubicBezTo>
                  <a:cubicBezTo>
                    <a:pt x="149173" y="118180"/>
                    <a:pt x="150208" y="120722"/>
                    <a:pt x="149079" y="121971"/>
                  </a:cubicBezTo>
                  <a:cubicBezTo>
                    <a:pt x="147581" y="123653"/>
                    <a:pt x="145882" y="125168"/>
                    <a:pt x="144380" y="126836"/>
                  </a:cubicBezTo>
                  <a:cubicBezTo>
                    <a:pt x="143251" y="128120"/>
                    <a:pt x="143734" y="130174"/>
                    <a:pt x="145326" y="131030"/>
                  </a:cubicBezTo>
                  <a:cubicBezTo>
                    <a:pt x="146323" y="131582"/>
                    <a:pt x="147427" y="131911"/>
                    <a:pt x="148458" y="132365"/>
                  </a:cubicBezTo>
                  <a:cubicBezTo>
                    <a:pt x="151830" y="133880"/>
                    <a:pt x="153418" y="136464"/>
                    <a:pt x="154197" y="140149"/>
                  </a:cubicBezTo>
                  <a:cubicBezTo>
                    <a:pt x="155155" y="144723"/>
                    <a:pt x="159075" y="146554"/>
                    <a:pt x="163042" y="144954"/>
                  </a:cubicBezTo>
                  <a:cubicBezTo>
                    <a:pt x="164621" y="144329"/>
                    <a:pt x="166170" y="143602"/>
                    <a:pt x="167693" y="142857"/>
                  </a:cubicBezTo>
                  <a:cubicBezTo>
                    <a:pt x="170740" y="141351"/>
                    <a:pt x="173910" y="140016"/>
                    <a:pt x="176760" y="138167"/>
                  </a:cubicBezTo>
                  <a:cubicBezTo>
                    <a:pt x="180770" y="135591"/>
                    <a:pt x="185087" y="134735"/>
                    <a:pt x="189705" y="134543"/>
                  </a:cubicBezTo>
                  <a:cubicBezTo>
                    <a:pt x="190723" y="134509"/>
                    <a:pt x="191728" y="133649"/>
                    <a:pt x="192751" y="133191"/>
                  </a:cubicBezTo>
                  <a:cubicBezTo>
                    <a:pt x="194009" y="132639"/>
                    <a:pt x="194814" y="130559"/>
                    <a:pt x="194454" y="128723"/>
                  </a:cubicBezTo>
                  <a:cubicBezTo>
                    <a:pt x="194120" y="126990"/>
                    <a:pt x="192447" y="125634"/>
                    <a:pt x="190839" y="125792"/>
                  </a:cubicBezTo>
                  <a:cubicBezTo>
                    <a:pt x="190282" y="125848"/>
                    <a:pt x="189717" y="125865"/>
                    <a:pt x="189157" y="125942"/>
                  </a:cubicBezTo>
                  <a:cubicBezTo>
                    <a:pt x="176409" y="127508"/>
                    <a:pt x="176161" y="127491"/>
                    <a:pt x="168797" y="117341"/>
                  </a:cubicBezTo>
                  <a:lnTo>
                    <a:pt x="167761" y="117671"/>
                  </a:lnTo>
                  <a:lnTo>
                    <a:pt x="168459" y="116892"/>
                  </a:lnTo>
                  <a:cubicBezTo>
                    <a:pt x="168591" y="117059"/>
                    <a:pt x="168669" y="117170"/>
                    <a:pt x="168797" y="117341"/>
                  </a:cubicBezTo>
                  <a:lnTo>
                    <a:pt x="168874" y="117307"/>
                  </a:lnTo>
                  <a:cubicBezTo>
                    <a:pt x="173328" y="112121"/>
                    <a:pt x="178446" y="108098"/>
                    <a:pt x="185511" y="107101"/>
                  </a:cubicBezTo>
                  <a:cubicBezTo>
                    <a:pt x="189478" y="106549"/>
                    <a:pt x="193081" y="104910"/>
                    <a:pt x="196093" y="102321"/>
                  </a:cubicBezTo>
                  <a:cubicBezTo>
                    <a:pt x="201266" y="97893"/>
                    <a:pt x="207176" y="96480"/>
                    <a:pt x="213539" y="96695"/>
                  </a:cubicBezTo>
                  <a:lnTo>
                    <a:pt x="215272" y="94401"/>
                  </a:lnTo>
                  <a:lnTo>
                    <a:pt x="216111" y="87096"/>
                  </a:lnTo>
                  <a:lnTo>
                    <a:pt x="220604" y="82047"/>
                  </a:lnTo>
                  <a:lnTo>
                    <a:pt x="224254" y="81474"/>
                  </a:lnTo>
                  <a:lnTo>
                    <a:pt x="229594" y="80083"/>
                  </a:lnTo>
                  <a:lnTo>
                    <a:pt x="229594" y="76138"/>
                  </a:lnTo>
                  <a:lnTo>
                    <a:pt x="230446" y="70536"/>
                  </a:lnTo>
                  <a:lnTo>
                    <a:pt x="230163" y="66317"/>
                  </a:lnTo>
                  <a:lnTo>
                    <a:pt x="226500" y="64336"/>
                  </a:lnTo>
                  <a:close/>
                  <a:moveTo>
                    <a:pt x="136665" y="60451"/>
                  </a:moveTo>
                  <a:cubicBezTo>
                    <a:pt x="136301" y="60275"/>
                    <a:pt x="136160" y="59668"/>
                    <a:pt x="135908" y="59248"/>
                  </a:cubicBezTo>
                  <a:cubicBezTo>
                    <a:pt x="136314" y="59167"/>
                    <a:pt x="136832" y="58923"/>
                    <a:pt x="137106" y="59077"/>
                  </a:cubicBezTo>
                  <a:cubicBezTo>
                    <a:pt x="137496" y="59304"/>
                    <a:pt x="137714" y="59839"/>
                    <a:pt x="138017" y="60241"/>
                  </a:cubicBezTo>
                  <a:cubicBezTo>
                    <a:pt x="137555" y="60335"/>
                    <a:pt x="137008" y="60626"/>
                    <a:pt x="136665" y="60451"/>
                  </a:cubicBezTo>
                  <a:close/>
                  <a:moveTo>
                    <a:pt x="169486" y="88710"/>
                  </a:moveTo>
                  <a:cubicBezTo>
                    <a:pt x="169079" y="88731"/>
                    <a:pt x="168677" y="88500"/>
                    <a:pt x="168258" y="88385"/>
                  </a:cubicBezTo>
                  <a:cubicBezTo>
                    <a:pt x="168390" y="88072"/>
                    <a:pt x="168514" y="87525"/>
                    <a:pt x="168677" y="87511"/>
                  </a:cubicBezTo>
                  <a:cubicBezTo>
                    <a:pt x="169062" y="87469"/>
                    <a:pt x="169482" y="87674"/>
                    <a:pt x="169901" y="87815"/>
                  </a:cubicBezTo>
                  <a:cubicBezTo>
                    <a:pt x="169751" y="88115"/>
                    <a:pt x="169640" y="88688"/>
                    <a:pt x="169486" y="88710"/>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90" name="Freeform 89">
              <a:extLst>
                <a:ext uri="{FF2B5EF4-FFF2-40B4-BE49-F238E27FC236}">
                  <a16:creationId xmlns:a16="http://schemas.microsoft.com/office/drawing/2014/main" id="{173019A7-2F6B-6AF2-5338-BB24185D857C}"/>
                </a:ext>
              </a:extLst>
            </p:cNvPr>
            <p:cNvSpPr/>
            <p:nvPr/>
          </p:nvSpPr>
          <p:spPr>
            <a:xfrm>
              <a:off x="6497101" y="4354979"/>
              <a:ext cx="48584" cy="53924"/>
            </a:xfrm>
            <a:custGeom>
              <a:avLst/>
              <a:gdLst>
                <a:gd name="connsiteX0" fmla="*/ 30407 w 48584"/>
                <a:gd name="connsiteY0" fmla="*/ 52800 h 53924"/>
                <a:gd name="connsiteX1" fmla="*/ 30784 w 48584"/>
                <a:gd name="connsiteY1" fmla="*/ 50356 h 53924"/>
                <a:gd name="connsiteX2" fmla="*/ 33972 w 48584"/>
                <a:gd name="connsiteY2" fmla="*/ 45303 h 53924"/>
                <a:gd name="connsiteX3" fmla="*/ 35290 w 48584"/>
                <a:gd name="connsiteY3" fmla="*/ 45880 h 53924"/>
                <a:gd name="connsiteX4" fmla="*/ 35662 w 48584"/>
                <a:gd name="connsiteY4" fmla="*/ 37446 h 53924"/>
                <a:gd name="connsiteX5" fmla="*/ 38084 w 48584"/>
                <a:gd name="connsiteY5" fmla="*/ 37254 h 53924"/>
                <a:gd name="connsiteX6" fmla="*/ 41832 w 48584"/>
                <a:gd name="connsiteY6" fmla="*/ 35559 h 53924"/>
                <a:gd name="connsiteX7" fmla="*/ 44271 w 48584"/>
                <a:gd name="connsiteY7" fmla="*/ 37810 h 53924"/>
                <a:gd name="connsiteX8" fmla="*/ 48396 w 48584"/>
                <a:gd name="connsiteY8" fmla="*/ 38002 h 53924"/>
                <a:gd name="connsiteX9" fmla="*/ 48585 w 48584"/>
                <a:gd name="connsiteY9" fmla="*/ 35388 h 53924"/>
                <a:gd name="connsiteX10" fmla="*/ 47083 w 48584"/>
                <a:gd name="connsiteY10" fmla="*/ 33522 h 53924"/>
                <a:gd name="connsiteX11" fmla="*/ 47455 w 48584"/>
                <a:gd name="connsiteY11" fmla="*/ 31438 h 53924"/>
                <a:gd name="connsiteX12" fmla="*/ 47455 w 48584"/>
                <a:gd name="connsiteY12" fmla="*/ 29218 h 53924"/>
                <a:gd name="connsiteX13" fmla="*/ 42025 w 48584"/>
                <a:gd name="connsiteY13" fmla="*/ 26026 h 53924"/>
                <a:gd name="connsiteX14" fmla="*/ 38653 w 48584"/>
                <a:gd name="connsiteY14" fmla="*/ 20783 h 53924"/>
                <a:gd name="connsiteX15" fmla="*/ 36770 w 48584"/>
                <a:gd name="connsiteY15" fmla="*/ 17215 h 53924"/>
                <a:gd name="connsiteX16" fmla="*/ 35097 w 48584"/>
                <a:gd name="connsiteY16" fmla="*/ 11977 h 53924"/>
                <a:gd name="connsiteX17" fmla="*/ 31909 w 48584"/>
                <a:gd name="connsiteY17" fmla="*/ 9910 h 53924"/>
                <a:gd name="connsiteX18" fmla="*/ 27793 w 48584"/>
                <a:gd name="connsiteY18" fmla="*/ 5417 h 53924"/>
                <a:gd name="connsiteX19" fmla="*/ 26111 w 48584"/>
                <a:gd name="connsiteY19" fmla="*/ 5606 h 53924"/>
                <a:gd name="connsiteX20" fmla="*/ 25533 w 48584"/>
                <a:gd name="connsiteY20" fmla="*/ 7300 h 53924"/>
                <a:gd name="connsiteX21" fmla="*/ 20300 w 48584"/>
                <a:gd name="connsiteY21" fmla="*/ 6350 h 53924"/>
                <a:gd name="connsiteX22" fmla="*/ 17112 w 48584"/>
                <a:gd name="connsiteY22" fmla="*/ 2991 h 53924"/>
                <a:gd name="connsiteX23" fmla="*/ 12623 w 48584"/>
                <a:gd name="connsiteY23" fmla="*/ 2803 h 53924"/>
                <a:gd name="connsiteX24" fmla="*/ 10753 w 48584"/>
                <a:gd name="connsiteY24" fmla="*/ 0 h 53924"/>
                <a:gd name="connsiteX25" fmla="*/ 9440 w 48584"/>
                <a:gd name="connsiteY25" fmla="*/ 552 h 53924"/>
                <a:gd name="connsiteX26" fmla="*/ 5512 w 48584"/>
                <a:gd name="connsiteY26" fmla="*/ 552 h 53924"/>
                <a:gd name="connsiteX27" fmla="*/ 5695 w 48584"/>
                <a:gd name="connsiteY27" fmla="*/ 1870 h 53924"/>
                <a:gd name="connsiteX28" fmla="*/ 2704 w 48584"/>
                <a:gd name="connsiteY28" fmla="*/ 552 h 53924"/>
                <a:gd name="connsiteX29" fmla="*/ 274 w 48584"/>
                <a:gd name="connsiteY29" fmla="*/ 745 h 53924"/>
                <a:gd name="connsiteX30" fmla="*/ 274 w 48584"/>
                <a:gd name="connsiteY30" fmla="*/ 4480 h 53924"/>
                <a:gd name="connsiteX31" fmla="*/ 629 w 48584"/>
                <a:gd name="connsiteY31" fmla="*/ 8978 h 53924"/>
                <a:gd name="connsiteX32" fmla="*/ 0 w 48584"/>
                <a:gd name="connsiteY32" fmla="*/ 9243 h 53924"/>
                <a:gd name="connsiteX33" fmla="*/ 5918 w 48584"/>
                <a:gd name="connsiteY33" fmla="*/ 8468 h 53924"/>
                <a:gd name="connsiteX34" fmla="*/ 8169 w 48584"/>
                <a:gd name="connsiteY34" fmla="*/ 14647 h 53924"/>
                <a:gd name="connsiteX35" fmla="*/ 13231 w 48584"/>
                <a:gd name="connsiteY35" fmla="*/ 19701 h 53924"/>
                <a:gd name="connsiteX36" fmla="*/ 14202 w 48584"/>
                <a:gd name="connsiteY36" fmla="*/ 22371 h 53924"/>
                <a:gd name="connsiteX37" fmla="*/ 21652 w 48584"/>
                <a:gd name="connsiteY37" fmla="*/ 28259 h 53924"/>
                <a:gd name="connsiteX38" fmla="*/ 22914 w 48584"/>
                <a:gd name="connsiteY38" fmla="*/ 32470 h 53924"/>
                <a:gd name="connsiteX39" fmla="*/ 25165 w 48584"/>
                <a:gd name="connsiteY39" fmla="*/ 36265 h 53924"/>
                <a:gd name="connsiteX40" fmla="*/ 24605 w 48584"/>
                <a:gd name="connsiteY40" fmla="*/ 49329 h 53924"/>
                <a:gd name="connsiteX41" fmla="*/ 26659 w 48584"/>
                <a:gd name="connsiteY41" fmla="*/ 53925 h 53924"/>
                <a:gd name="connsiteX42" fmla="*/ 28726 w 48584"/>
                <a:gd name="connsiteY42" fmla="*/ 52415 h 53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48584" h="53924">
                  <a:moveTo>
                    <a:pt x="30407" y="52800"/>
                  </a:moveTo>
                  <a:lnTo>
                    <a:pt x="30784" y="50356"/>
                  </a:lnTo>
                  <a:lnTo>
                    <a:pt x="33972" y="45303"/>
                  </a:lnTo>
                  <a:lnTo>
                    <a:pt x="35290" y="45880"/>
                  </a:lnTo>
                  <a:lnTo>
                    <a:pt x="35662" y="37446"/>
                  </a:lnTo>
                  <a:lnTo>
                    <a:pt x="38084" y="37254"/>
                  </a:lnTo>
                  <a:lnTo>
                    <a:pt x="41832" y="35559"/>
                  </a:lnTo>
                  <a:lnTo>
                    <a:pt x="44271" y="37810"/>
                  </a:lnTo>
                  <a:lnTo>
                    <a:pt x="48396" y="38002"/>
                  </a:lnTo>
                  <a:lnTo>
                    <a:pt x="48585" y="35388"/>
                  </a:lnTo>
                  <a:lnTo>
                    <a:pt x="47083" y="33522"/>
                  </a:lnTo>
                  <a:lnTo>
                    <a:pt x="47455" y="31438"/>
                  </a:lnTo>
                  <a:lnTo>
                    <a:pt x="47455" y="29218"/>
                  </a:lnTo>
                  <a:lnTo>
                    <a:pt x="42025" y="26026"/>
                  </a:lnTo>
                  <a:lnTo>
                    <a:pt x="38653" y="20783"/>
                  </a:lnTo>
                  <a:lnTo>
                    <a:pt x="36770" y="17215"/>
                  </a:lnTo>
                  <a:lnTo>
                    <a:pt x="35097" y="11977"/>
                  </a:lnTo>
                  <a:lnTo>
                    <a:pt x="31909" y="9910"/>
                  </a:lnTo>
                  <a:lnTo>
                    <a:pt x="27793" y="5417"/>
                  </a:lnTo>
                  <a:lnTo>
                    <a:pt x="26111" y="5606"/>
                  </a:lnTo>
                  <a:lnTo>
                    <a:pt x="25533" y="7300"/>
                  </a:lnTo>
                  <a:lnTo>
                    <a:pt x="20300" y="6350"/>
                  </a:lnTo>
                  <a:lnTo>
                    <a:pt x="17112" y="2991"/>
                  </a:lnTo>
                  <a:lnTo>
                    <a:pt x="12623" y="2803"/>
                  </a:lnTo>
                  <a:lnTo>
                    <a:pt x="10753" y="0"/>
                  </a:lnTo>
                  <a:lnTo>
                    <a:pt x="9440" y="552"/>
                  </a:lnTo>
                  <a:lnTo>
                    <a:pt x="5512" y="552"/>
                  </a:lnTo>
                  <a:lnTo>
                    <a:pt x="5695" y="1870"/>
                  </a:lnTo>
                  <a:lnTo>
                    <a:pt x="2704" y="552"/>
                  </a:lnTo>
                  <a:lnTo>
                    <a:pt x="274" y="745"/>
                  </a:lnTo>
                  <a:lnTo>
                    <a:pt x="274" y="4480"/>
                  </a:lnTo>
                  <a:lnTo>
                    <a:pt x="629" y="8978"/>
                  </a:lnTo>
                  <a:lnTo>
                    <a:pt x="0" y="9243"/>
                  </a:lnTo>
                  <a:lnTo>
                    <a:pt x="5918" y="8468"/>
                  </a:lnTo>
                  <a:lnTo>
                    <a:pt x="8169" y="14647"/>
                  </a:lnTo>
                  <a:lnTo>
                    <a:pt x="13231" y="19701"/>
                  </a:lnTo>
                  <a:lnTo>
                    <a:pt x="14202" y="22371"/>
                  </a:lnTo>
                  <a:lnTo>
                    <a:pt x="21652" y="28259"/>
                  </a:lnTo>
                  <a:lnTo>
                    <a:pt x="22914" y="32470"/>
                  </a:lnTo>
                  <a:lnTo>
                    <a:pt x="25165" y="36265"/>
                  </a:lnTo>
                  <a:lnTo>
                    <a:pt x="24605" y="49329"/>
                  </a:lnTo>
                  <a:lnTo>
                    <a:pt x="26659" y="53925"/>
                  </a:lnTo>
                  <a:lnTo>
                    <a:pt x="28726" y="52415"/>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nvGrpSpPr>
            <p:cNvPr id="91" name="Graphic 2398">
              <a:extLst>
                <a:ext uri="{FF2B5EF4-FFF2-40B4-BE49-F238E27FC236}">
                  <a16:creationId xmlns:a16="http://schemas.microsoft.com/office/drawing/2014/main" id="{9DBA297D-B01C-2EF9-2608-55ABC8B7C757}"/>
                </a:ext>
              </a:extLst>
            </p:cNvPr>
            <p:cNvGrpSpPr/>
            <p:nvPr/>
          </p:nvGrpSpPr>
          <p:grpSpPr>
            <a:xfrm>
              <a:off x="6388130" y="4444772"/>
              <a:ext cx="35114" cy="57944"/>
              <a:chOff x="6388130" y="4444772"/>
              <a:chExt cx="35114" cy="57944"/>
            </a:xfrm>
            <a:grpFill/>
          </p:grpSpPr>
          <p:sp>
            <p:nvSpPr>
              <p:cNvPr id="920" name="Freeform 919">
                <a:extLst>
                  <a:ext uri="{FF2B5EF4-FFF2-40B4-BE49-F238E27FC236}">
                    <a16:creationId xmlns:a16="http://schemas.microsoft.com/office/drawing/2014/main" id="{7A1475F0-DF2E-BC9A-27A0-815A226B071A}"/>
                  </a:ext>
                </a:extLst>
              </p:cNvPr>
              <p:cNvSpPr/>
              <p:nvPr/>
            </p:nvSpPr>
            <p:spPr>
              <a:xfrm>
                <a:off x="6393488" y="4462102"/>
                <a:ext cx="398" cy="209"/>
              </a:xfrm>
              <a:custGeom>
                <a:avLst/>
                <a:gdLst>
                  <a:gd name="connsiteX0" fmla="*/ 398 w 398"/>
                  <a:gd name="connsiteY0" fmla="*/ 210 h 209"/>
                  <a:gd name="connsiteX1" fmla="*/ 0 w 398"/>
                  <a:gd name="connsiteY1" fmla="*/ 0 h 209"/>
                  <a:gd name="connsiteX2" fmla="*/ 398 w 398"/>
                  <a:gd name="connsiteY2" fmla="*/ 210 h 209"/>
                </a:gdLst>
                <a:ahLst/>
                <a:cxnLst>
                  <a:cxn ang="0">
                    <a:pos x="connsiteX0" y="connsiteY0"/>
                  </a:cxn>
                  <a:cxn ang="0">
                    <a:pos x="connsiteX1" y="connsiteY1"/>
                  </a:cxn>
                  <a:cxn ang="0">
                    <a:pos x="connsiteX2" y="connsiteY2"/>
                  </a:cxn>
                </a:cxnLst>
                <a:rect l="l" t="t" r="r" b="b"/>
                <a:pathLst>
                  <a:path w="398" h="209">
                    <a:moveTo>
                      <a:pt x="398" y="210"/>
                    </a:moveTo>
                    <a:cubicBezTo>
                      <a:pt x="274" y="150"/>
                      <a:pt x="141" y="51"/>
                      <a:pt x="0" y="0"/>
                    </a:cubicBezTo>
                    <a:cubicBezTo>
                      <a:pt x="141" y="56"/>
                      <a:pt x="270" y="154"/>
                      <a:pt x="398" y="210"/>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921" name="Freeform 920">
                <a:extLst>
                  <a:ext uri="{FF2B5EF4-FFF2-40B4-BE49-F238E27FC236}">
                    <a16:creationId xmlns:a16="http://schemas.microsoft.com/office/drawing/2014/main" id="{9754059E-1E68-79AB-B502-9364FD4231BC}"/>
                  </a:ext>
                </a:extLst>
              </p:cNvPr>
              <p:cNvSpPr/>
              <p:nvPr/>
            </p:nvSpPr>
            <p:spPr>
              <a:xfrm>
                <a:off x="6388130" y="4460463"/>
                <a:ext cx="2199" cy="667"/>
              </a:xfrm>
              <a:custGeom>
                <a:avLst/>
                <a:gdLst>
                  <a:gd name="connsiteX0" fmla="*/ 0 w 2199"/>
                  <a:gd name="connsiteY0" fmla="*/ 26 h 667"/>
                  <a:gd name="connsiteX1" fmla="*/ 2199 w 2199"/>
                  <a:gd name="connsiteY1" fmla="*/ 668 h 667"/>
                  <a:gd name="connsiteX2" fmla="*/ 0 w 2199"/>
                  <a:gd name="connsiteY2" fmla="*/ 0 h 667"/>
                  <a:gd name="connsiteX3" fmla="*/ 0 w 2199"/>
                  <a:gd name="connsiteY3" fmla="*/ 26 h 667"/>
                </a:gdLst>
                <a:ahLst/>
                <a:cxnLst>
                  <a:cxn ang="0">
                    <a:pos x="connsiteX0" y="connsiteY0"/>
                  </a:cxn>
                  <a:cxn ang="0">
                    <a:pos x="connsiteX1" y="connsiteY1"/>
                  </a:cxn>
                  <a:cxn ang="0">
                    <a:pos x="connsiteX2" y="connsiteY2"/>
                  </a:cxn>
                  <a:cxn ang="0">
                    <a:pos x="connsiteX3" y="connsiteY3"/>
                  </a:cxn>
                </a:cxnLst>
                <a:rect l="l" t="t" r="r" b="b"/>
                <a:pathLst>
                  <a:path w="2199" h="667">
                    <a:moveTo>
                      <a:pt x="0" y="26"/>
                    </a:moveTo>
                    <a:cubicBezTo>
                      <a:pt x="676" y="304"/>
                      <a:pt x="1399" y="560"/>
                      <a:pt x="2199" y="668"/>
                    </a:cubicBezTo>
                    <a:cubicBezTo>
                      <a:pt x="1399" y="556"/>
                      <a:pt x="685" y="304"/>
                      <a:pt x="0" y="0"/>
                    </a:cubicBezTo>
                    <a:lnTo>
                      <a:pt x="0" y="26"/>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922" name="Freeform 921">
                <a:extLst>
                  <a:ext uri="{FF2B5EF4-FFF2-40B4-BE49-F238E27FC236}">
                    <a16:creationId xmlns:a16="http://schemas.microsoft.com/office/drawing/2014/main" id="{8927324E-A301-6EC4-3E70-E3A13BFECB5B}"/>
                  </a:ext>
                </a:extLst>
              </p:cNvPr>
              <p:cNvSpPr/>
              <p:nvPr/>
            </p:nvSpPr>
            <p:spPr>
              <a:xfrm>
                <a:off x="6396320" y="4444772"/>
                <a:ext cx="26923" cy="32431"/>
              </a:xfrm>
              <a:custGeom>
                <a:avLst/>
                <a:gdLst>
                  <a:gd name="connsiteX0" fmla="*/ 26509 w 26923"/>
                  <a:gd name="connsiteY0" fmla="*/ 11648 h 32431"/>
                  <a:gd name="connsiteX1" fmla="*/ 23287 w 26923"/>
                  <a:gd name="connsiteY1" fmla="*/ 11228 h 32431"/>
                  <a:gd name="connsiteX2" fmla="*/ 20612 w 26923"/>
                  <a:gd name="connsiteY2" fmla="*/ 8695 h 32431"/>
                  <a:gd name="connsiteX3" fmla="*/ 17240 w 26923"/>
                  <a:gd name="connsiteY3" fmla="*/ 8978 h 32431"/>
                  <a:gd name="connsiteX4" fmla="*/ 16689 w 26923"/>
                  <a:gd name="connsiteY4" fmla="*/ 7724 h 32431"/>
                  <a:gd name="connsiteX5" fmla="*/ 16260 w 26923"/>
                  <a:gd name="connsiteY5" fmla="*/ 5606 h 32431"/>
                  <a:gd name="connsiteX6" fmla="*/ 13449 w 26923"/>
                  <a:gd name="connsiteY6" fmla="*/ 2306 h 32431"/>
                  <a:gd name="connsiteX7" fmla="*/ 13167 w 26923"/>
                  <a:gd name="connsiteY7" fmla="*/ 2516 h 32431"/>
                  <a:gd name="connsiteX8" fmla="*/ 10360 w 26923"/>
                  <a:gd name="connsiteY8" fmla="*/ 1682 h 32431"/>
                  <a:gd name="connsiteX9" fmla="*/ 7972 w 26923"/>
                  <a:gd name="connsiteY9" fmla="*/ 0 h 32431"/>
                  <a:gd name="connsiteX10" fmla="*/ 6282 w 26923"/>
                  <a:gd name="connsiteY10" fmla="*/ 1386 h 32431"/>
                  <a:gd name="connsiteX11" fmla="*/ 6431 w 26923"/>
                  <a:gd name="connsiteY11" fmla="*/ 3346 h 32431"/>
                  <a:gd name="connsiteX12" fmla="*/ 8387 w 26923"/>
                  <a:gd name="connsiteY12" fmla="*/ 4767 h 32431"/>
                  <a:gd name="connsiteX13" fmla="*/ 9654 w 26923"/>
                  <a:gd name="connsiteY13" fmla="*/ 6864 h 32431"/>
                  <a:gd name="connsiteX14" fmla="*/ 8113 w 26923"/>
                  <a:gd name="connsiteY14" fmla="*/ 7852 h 32431"/>
                  <a:gd name="connsiteX15" fmla="*/ 5580 w 26923"/>
                  <a:gd name="connsiteY15" fmla="*/ 7985 h 32431"/>
                  <a:gd name="connsiteX16" fmla="*/ 4446 w 26923"/>
                  <a:gd name="connsiteY16" fmla="*/ 10805 h 32431"/>
                  <a:gd name="connsiteX17" fmla="*/ 4446 w 26923"/>
                  <a:gd name="connsiteY17" fmla="*/ 15152 h 32431"/>
                  <a:gd name="connsiteX18" fmla="*/ 2627 w 26923"/>
                  <a:gd name="connsiteY18" fmla="*/ 17959 h 32431"/>
                  <a:gd name="connsiteX19" fmla="*/ 21 w 26923"/>
                  <a:gd name="connsiteY19" fmla="*/ 19042 h 32431"/>
                  <a:gd name="connsiteX20" fmla="*/ 0 w 26923"/>
                  <a:gd name="connsiteY20" fmla="*/ 19025 h 32431"/>
                  <a:gd name="connsiteX21" fmla="*/ 3971 w 26923"/>
                  <a:gd name="connsiteY21" fmla="*/ 22572 h 32431"/>
                  <a:gd name="connsiteX22" fmla="*/ 13064 w 26923"/>
                  <a:gd name="connsiteY22" fmla="*/ 32431 h 32431"/>
                  <a:gd name="connsiteX23" fmla="*/ 14010 w 26923"/>
                  <a:gd name="connsiteY23" fmla="*/ 27797 h 32431"/>
                  <a:gd name="connsiteX24" fmla="*/ 14010 w 26923"/>
                  <a:gd name="connsiteY24" fmla="*/ 25841 h 32431"/>
                  <a:gd name="connsiteX25" fmla="*/ 16256 w 26923"/>
                  <a:gd name="connsiteY25" fmla="*/ 21909 h 32431"/>
                  <a:gd name="connsiteX26" fmla="*/ 19342 w 26923"/>
                  <a:gd name="connsiteY26" fmla="*/ 18533 h 32431"/>
                  <a:gd name="connsiteX27" fmla="*/ 21588 w 26923"/>
                  <a:gd name="connsiteY27" fmla="*/ 21468 h 32431"/>
                  <a:gd name="connsiteX28" fmla="*/ 24399 w 26923"/>
                  <a:gd name="connsiteY28" fmla="*/ 18379 h 32431"/>
                  <a:gd name="connsiteX29" fmla="*/ 24960 w 26923"/>
                  <a:gd name="connsiteY29" fmla="*/ 16834 h 32431"/>
                  <a:gd name="connsiteX30" fmla="*/ 26924 w 26923"/>
                  <a:gd name="connsiteY30" fmla="*/ 15156 h 32431"/>
                  <a:gd name="connsiteX31" fmla="*/ 26509 w 26923"/>
                  <a:gd name="connsiteY31" fmla="*/ 11648 h 324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6923" h="32431">
                    <a:moveTo>
                      <a:pt x="26509" y="11648"/>
                    </a:moveTo>
                    <a:lnTo>
                      <a:pt x="23287" y="11228"/>
                    </a:lnTo>
                    <a:lnTo>
                      <a:pt x="20612" y="8695"/>
                    </a:lnTo>
                    <a:lnTo>
                      <a:pt x="17240" y="8978"/>
                    </a:lnTo>
                    <a:lnTo>
                      <a:pt x="16689" y="7724"/>
                    </a:lnTo>
                    <a:lnTo>
                      <a:pt x="16260" y="5606"/>
                    </a:lnTo>
                    <a:lnTo>
                      <a:pt x="13449" y="2306"/>
                    </a:lnTo>
                    <a:lnTo>
                      <a:pt x="13167" y="2516"/>
                    </a:lnTo>
                    <a:lnTo>
                      <a:pt x="10360" y="1682"/>
                    </a:lnTo>
                    <a:lnTo>
                      <a:pt x="7972" y="0"/>
                    </a:lnTo>
                    <a:lnTo>
                      <a:pt x="6282" y="1386"/>
                    </a:lnTo>
                    <a:lnTo>
                      <a:pt x="6431" y="3346"/>
                    </a:lnTo>
                    <a:lnTo>
                      <a:pt x="8387" y="4767"/>
                    </a:lnTo>
                    <a:lnTo>
                      <a:pt x="9654" y="6864"/>
                    </a:lnTo>
                    <a:lnTo>
                      <a:pt x="8113" y="7852"/>
                    </a:lnTo>
                    <a:lnTo>
                      <a:pt x="5580" y="7985"/>
                    </a:lnTo>
                    <a:lnTo>
                      <a:pt x="4446" y="10805"/>
                    </a:lnTo>
                    <a:lnTo>
                      <a:pt x="4446" y="15152"/>
                    </a:lnTo>
                    <a:lnTo>
                      <a:pt x="2627" y="17959"/>
                    </a:lnTo>
                    <a:lnTo>
                      <a:pt x="21" y="19042"/>
                    </a:lnTo>
                    <a:lnTo>
                      <a:pt x="0" y="19025"/>
                    </a:lnTo>
                    <a:cubicBezTo>
                      <a:pt x="1416" y="20094"/>
                      <a:pt x="2730" y="21318"/>
                      <a:pt x="3971" y="22572"/>
                    </a:cubicBezTo>
                    <a:cubicBezTo>
                      <a:pt x="7129" y="25743"/>
                      <a:pt x="9953" y="29226"/>
                      <a:pt x="13064" y="32431"/>
                    </a:cubicBezTo>
                    <a:lnTo>
                      <a:pt x="14010" y="27797"/>
                    </a:lnTo>
                    <a:lnTo>
                      <a:pt x="14010" y="25841"/>
                    </a:lnTo>
                    <a:lnTo>
                      <a:pt x="16256" y="21909"/>
                    </a:lnTo>
                    <a:lnTo>
                      <a:pt x="19342" y="18533"/>
                    </a:lnTo>
                    <a:lnTo>
                      <a:pt x="21588" y="21468"/>
                    </a:lnTo>
                    <a:lnTo>
                      <a:pt x="24399" y="18379"/>
                    </a:lnTo>
                    <a:lnTo>
                      <a:pt x="24960" y="16834"/>
                    </a:lnTo>
                    <a:lnTo>
                      <a:pt x="26924" y="15156"/>
                    </a:lnTo>
                    <a:lnTo>
                      <a:pt x="26509" y="11648"/>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grpSp>
          <p:nvGrpSpPr>
            <p:cNvPr id="92" name="Graphic 2398">
              <a:extLst>
                <a:ext uri="{FF2B5EF4-FFF2-40B4-BE49-F238E27FC236}">
                  <a16:creationId xmlns:a16="http://schemas.microsoft.com/office/drawing/2014/main" id="{2A7E8BDD-BECF-4A49-920B-2BDF60E2C3A4}"/>
                </a:ext>
              </a:extLst>
            </p:cNvPr>
            <p:cNvGrpSpPr/>
            <p:nvPr/>
          </p:nvGrpSpPr>
          <p:grpSpPr>
            <a:xfrm>
              <a:off x="6403740" y="4462966"/>
              <a:ext cx="32717" cy="91943"/>
              <a:chOff x="6403740" y="4462966"/>
              <a:chExt cx="32717" cy="91943"/>
            </a:xfrm>
            <a:grpFill/>
          </p:grpSpPr>
          <p:sp>
            <p:nvSpPr>
              <p:cNvPr id="918" name="Freeform 917">
                <a:extLst>
                  <a:ext uri="{FF2B5EF4-FFF2-40B4-BE49-F238E27FC236}">
                    <a16:creationId xmlns:a16="http://schemas.microsoft.com/office/drawing/2014/main" id="{EF88D92A-5077-6338-BA7E-F006421C7F54}"/>
                  </a:ext>
                </a:extLst>
              </p:cNvPr>
              <p:cNvSpPr/>
              <p:nvPr/>
            </p:nvSpPr>
            <p:spPr>
              <a:xfrm>
                <a:off x="6403740" y="4471071"/>
                <a:ext cx="5494" cy="6003"/>
              </a:xfrm>
              <a:custGeom>
                <a:avLst/>
                <a:gdLst>
                  <a:gd name="connsiteX0" fmla="*/ 21 w 5494"/>
                  <a:gd name="connsiteY0" fmla="*/ 0 h 6003"/>
                  <a:gd name="connsiteX1" fmla="*/ 0 w 5494"/>
                  <a:gd name="connsiteY1" fmla="*/ 17 h 6003"/>
                  <a:gd name="connsiteX2" fmla="*/ 5494 w 5494"/>
                  <a:gd name="connsiteY2" fmla="*/ 6004 h 6003"/>
                  <a:gd name="connsiteX3" fmla="*/ 21 w 5494"/>
                  <a:gd name="connsiteY3" fmla="*/ 0 h 6003"/>
                </a:gdLst>
                <a:ahLst/>
                <a:cxnLst>
                  <a:cxn ang="0">
                    <a:pos x="connsiteX0" y="connsiteY0"/>
                  </a:cxn>
                  <a:cxn ang="0">
                    <a:pos x="connsiteX1" y="connsiteY1"/>
                  </a:cxn>
                  <a:cxn ang="0">
                    <a:pos x="connsiteX2" y="connsiteY2"/>
                  </a:cxn>
                  <a:cxn ang="0">
                    <a:pos x="connsiteX3" y="connsiteY3"/>
                  </a:cxn>
                </a:cxnLst>
                <a:rect l="l" t="t" r="r" b="b"/>
                <a:pathLst>
                  <a:path w="5494" h="6003">
                    <a:moveTo>
                      <a:pt x="21" y="0"/>
                    </a:moveTo>
                    <a:lnTo>
                      <a:pt x="0" y="17"/>
                    </a:lnTo>
                    <a:cubicBezTo>
                      <a:pt x="1819" y="2015"/>
                      <a:pt x="3624" y="4039"/>
                      <a:pt x="5494" y="6004"/>
                    </a:cubicBezTo>
                    <a:cubicBezTo>
                      <a:pt x="3624" y="4039"/>
                      <a:pt x="1819" y="2015"/>
                      <a:pt x="21" y="0"/>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919" name="Freeform 918">
                <a:extLst>
                  <a:ext uri="{FF2B5EF4-FFF2-40B4-BE49-F238E27FC236}">
                    <a16:creationId xmlns:a16="http://schemas.microsoft.com/office/drawing/2014/main" id="{15354615-D923-9246-CAB8-ED38A3329D01}"/>
                  </a:ext>
                </a:extLst>
              </p:cNvPr>
              <p:cNvSpPr/>
              <p:nvPr/>
            </p:nvSpPr>
            <p:spPr>
              <a:xfrm>
                <a:off x="6409384" y="4462966"/>
                <a:ext cx="27073" cy="51460"/>
              </a:xfrm>
              <a:custGeom>
                <a:avLst/>
                <a:gdLst>
                  <a:gd name="connsiteX0" fmla="*/ 23967 w 27073"/>
                  <a:gd name="connsiteY0" fmla="*/ 31096 h 51460"/>
                  <a:gd name="connsiteX1" fmla="*/ 20043 w 27073"/>
                  <a:gd name="connsiteY1" fmla="*/ 23372 h 51460"/>
                  <a:gd name="connsiteX2" fmla="*/ 19068 w 27073"/>
                  <a:gd name="connsiteY2" fmla="*/ 16492 h 51460"/>
                  <a:gd name="connsiteX3" fmla="*/ 19898 w 27073"/>
                  <a:gd name="connsiteY3" fmla="*/ 14108 h 51460"/>
                  <a:gd name="connsiteX4" fmla="*/ 18914 w 27073"/>
                  <a:gd name="connsiteY4" fmla="*/ 11861 h 51460"/>
                  <a:gd name="connsiteX5" fmla="*/ 19487 w 27073"/>
                  <a:gd name="connsiteY5" fmla="*/ 8062 h 51460"/>
                  <a:gd name="connsiteX6" fmla="*/ 18071 w 27073"/>
                  <a:gd name="connsiteY6" fmla="*/ 5396 h 51460"/>
                  <a:gd name="connsiteX7" fmla="*/ 13727 w 27073"/>
                  <a:gd name="connsiteY7" fmla="*/ 3565 h 51460"/>
                  <a:gd name="connsiteX8" fmla="*/ 12311 w 27073"/>
                  <a:gd name="connsiteY8" fmla="*/ 475 h 51460"/>
                  <a:gd name="connsiteX9" fmla="*/ 11399 w 27073"/>
                  <a:gd name="connsiteY9" fmla="*/ 0 h 51460"/>
                  <a:gd name="connsiteX10" fmla="*/ 11335 w 27073"/>
                  <a:gd name="connsiteY10" fmla="*/ 184 h 51460"/>
                  <a:gd name="connsiteX11" fmla="*/ 8524 w 27073"/>
                  <a:gd name="connsiteY11" fmla="*/ 3273 h 51460"/>
                  <a:gd name="connsiteX12" fmla="*/ 6278 w 27073"/>
                  <a:gd name="connsiteY12" fmla="*/ 338 h 51460"/>
                  <a:gd name="connsiteX13" fmla="*/ 3192 w 27073"/>
                  <a:gd name="connsiteY13" fmla="*/ 3714 h 51460"/>
                  <a:gd name="connsiteX14" fmla="*/ 946 w 27073"/>
                  <a:gd name="connsiteY14" fmla="*/ 7647 h 51460"/>
                  <a:gd name="connsiteX15" fmla="*/ 946 w 27073"/>
                  <a:gd name="connsiteY15" fmla="*/ 9602 h 51460"/>
                  <a:gd name="connsiteX16" fmla="*/ 0 w 27073"/>
                  <a:gd name="connsiteY16" fmla="*/ 14236 h 51460"/>
                  <a:gd name="connsiteX17" fmla="*/ 141 w 27073"/>
                  <a:gd name="connsiteY17" fmla="*/ 14408 h 51460"/>
                  <a:gd name="connsiteX18" fmla="*/ 2272 w 27073"/>
                  <a:gd name="connsiteY18" fmla="*/ 20505 h 51460"/>
                  <a:gd name="connsiteX19" fmla="*/ 2165 w 27073"/>
                  <a:gd name="connsiteY19" fmla="*/ 30711 h 51460"/>
                  <a:gd name="connsiteX20" fmla="*/ 8088 w 27073"/>
                  <a:gd name="connsiteY20" fmla="*/ 45718 h 51460"/>
                  <a:gd name="connsiteX21" fmla="*/ 8888 w 27073"/>
                  <a:gd name="connsiteY21" fmla="*/ 47151 h 51460"/>
                  <a:gd name="connsiteX22" fmla="*/ 8592 w 27073"/>
                  <a:gd name="connsiteY22" fmla="*/ 50313 h 51460"/>
                  <a:gd name="connsiteX23" fmla="*/ 14575 w 27073"/>
                  <a:gd name="connsiteY23" fmla="*/ 51460 h 51460"/>
                  <a:gd name="connsiteX24" fmla="*/ 16406 w 27073"/>
                  <a:gd name="connsiteY24" fmla="*/ 50750 h 51460"/>
                  <a:gd name="connsiteX25" fmla="*/ 18507 w 27073"/>
                  <a:gd name="connsiteY25" fmla="*/ 45701 h 51460"/>
                  <a:gd name="connsiteX26" fmla="*/ 17955 w 27073"/>
                  <a:gd name="connsiteY26" fmla="*/ 42457 h 51460"/>
                  <a:gd name="connsiteX27" fmla="*/ 24412 w 27073"/>
                  <a:gd name="connsiteY27" fmla="*/ 40780 h 51460"/>
                  <a:gd name="connsiteX28" fmla="*/ 26372 w 27073"/>
                  <a:gd name="connsiteY28" fmla="*/ 36851 h 51460"/>
                  <a:gd name="connsiteX29" fmla="*/ 27074 w 27073"/>
                  <a:gd name="connsiteY29" fmla="*/ 33347 h 51460"/>
                  <a:gd name="connsiteX30" fmla="*/ 23967 w 27073"/>
                  <a:gd name="connsiteY30" fmla="*/ 31096 h 51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7073" h="51460">
                    <a:moveTo>
                      <a:pt x="23967" y="31096"/>
                    </a:moveTo>
                    <a:lnTo>
                      <a:pt x="20043" y="23372"/>
                    </a:lnTo>
                    <a:lnTo>
                      <a:pt x="19068" y="16492"/>
                    </a:lnTo>
                    <a:lnTo>
                      <a:pt x="19898" y="14108"/>
                    </a:lnTo>
                    <a:lnTo>
                      <a:pt x="18914" y="11861"/>
                    </a:lnTo>
                    <a:lnTo>
                      <a:pt x="19487" y="8062"/>
                    </a:lnTo>
                    <a:lnTo>
                      <a:pt x="18071" y="5396"/>
                    </a:lnTo>
                    <a:lnTo>
                      <a:pt x="13727" y="3565"/>
                    </a:lnTo>
                    <a:lnTo>
                      <a:pt x="12311" y="475"/>
                    </a:lnTo>
                    <a:lnTo>
                      <a:pt x="11399" y="0"/>
                    </a:lnTo>
                    <a:lnTo>
                      <a:pt x="11335" y="184"/>
                    </a:lnTo>
                    <a:lnTo>
                      <a:pt x="8524" y="3273"/>
                    </a:lnTo>
                    <a:lnTo>
                      <a:pt x="6278" y="338"/>
                    </a:lnTo>
                    <a:lnTo>
                      <a:pt x="3192" y="3714"/>
                    </a:lnTo>
                    <a:lnTo>
                      <a:pt x="946" y="7647"/>
                    </a:lnTo>
                    <a:lnTo>
                      <a:pt x="946" y="9602"/>
                    </a:lnTo>
                    <a:lnTo>
                      <a:pt x="0" y="14236"/>
                    </a:lnTo>
                    <a:cubicBezTo>
                      <a:pt x="47" y="14292"/>
                      <a:pt x="98" y="14352"/>
                      <a:pt x="141" y="14408"/>
                    </a:cubicBezTo>
                    <a:cubicBezTo>
                      <a:pt x="1900" y="16200"/>
                      <a:pt x="2478" y="18032"/>
                      <a:pt x="2272" y="20505"/>
                    </a:cubicBezTo>
                    <a:cubicBezTo>
                      <a:pt x="1986" y="23886"/>
                      <a:pt x="2405" y="27318"/>
                      <a:pt x="2165" y="30711"/>
                    </a:cubicBezTo>
                    <a:cubicBezTo>
                      <a:pt x="1750" y="36697"/>
                      <a:pt x="2623" y="42055"/>
                      <a:pt x="8088" y="45718"/>
                    </a:cubicBezTo>
                    <a:cubicBezTo>
                      <a:pt x="8520" y="46000"/>
                      <a:pt x="9003" y="46783"/>
                      <a:pt x="8888" y="47151"/>
                    </a:cubicBezTo>
                    <a:cubicBezTo>
                      <a:pt x="8520" y="48371"/>
                      <a:pt x="8434" y="49393"/>
                      <a:pt x="8592" y="50313"/>
                    </a:cubicBezTo>
                    <a:lnTo>
                      <a:pt x="14575" y="51460"/>
                    </a:lnTo>
                    <a:lnTo>
                      <a:pt x="16406" y="50750"/>
                    </a:lnTo>
                    <a:lnTo>
                      <a:pt x="18507" y="45701"/>
                    </a:lnTo>
                    <a:lnTo>
                      <a:pt x="17955" y="42457"/>
                    </a:lnTo>
                    <a:lnTo>
                      <a:pt x="24412" y="40780"/>
                    </a:lnTo>
                    <a:lnTo>
                      <a:pt x="26372" y="36851"/>
                    </a:lnTo>
                    <a:lnTo>
                      <a:pt x="27074" y="33347"/>
                    </a:lnTo>
                    <a:lnTo>
                      <a:pt x="23967" y="31096"/>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sp>
          <p:nvSpPr>
            <p:cNvPr id="93" name="Freeform 92">
              <a:extLst>
                <a:ext uri="{FF2B5EF4-FFF2-40B4-BE49-F238E27FC236}">
                  <a16:creationId xmlns:a16="http://schemas.microsoft.com/office/drawing/2014/main" id="{F9E4DBB6-4AF8-86CD-7EC3-EDB363000CF5}"/>
                </a:ext>
              </a:extLst>
            </p:cNvPr>
            <p:cNvSpPr/>
            <p:nvPr/>
          </p:nvSpPr>
          <p:spPr>
            <a:xfrm>
              <a:off x="6400955" y="4401502"/>
              <a:ext cx="56984" cy="75144"/>
            </a:xfrm>
            <a:custGeom>
              <a:avLst/>
              <a:gdLst>
                <a:gd name="connsiteX0" fmla="*/ 56985 w 56984"/>
                <a:gd name="connsiteY0" fmla="*/ 50570 h 75144"/>
                <a:gd name="connsiteX1" fmla="*/ 54892 w 56984"/>
                <a:gd name="connsiteY1" fmla="*/ 46492 h 75144"/>
                <a:gd name="connsiteX2" fmla="*/ 50947 w 56984"/>
                <a:gd name="connsiteY2" fmla="*/ 42560 h 75144"/>
                <a:gd name="connsiteX3" fmla="*/ 50108 w 56984"/>
                <a:gd name="connsiteY3" fmla="*/ 36937 h 75144"/>
                <a:gd name="connsiteX4" fmla="*/ 51931 w 56984"/>
                <a:gd name="connsiteY4" fmla="*/ 34690 h 75144"/>
                <a:gd name="connsiteX5" fmla="*/ 49847 w 56984"/>
                <a:gd name="connsiteY5" fmla="*/ 27254 h 75144"/>
                <a:gd name="connsiteX6" fmla="*/ 51931 w 56984"/>
                <a:gd name="connsiteY6" fmla="*/ 24579 h 75144"/>
                <a:gd name="connsiteX7" fmla="*/ 47010 w 56984"/>
                <a:gd name="connsiteY7" fmla="*/ 23745 h 75144"/>
                <a:gd name="connsiteX8" fmla="*/ 44918 w 56984"/>
                <a:gd name="connsiteY8" fmla="*/ 26967 h 75144"/>
                <a:gd name="connsiteX9" fmla="*/ 43086 w 56984"/>
                <a:gd name="connsiteY9" fmla="*/ 25003 h 75144"/>
                <a:gd name="connsiteX10" fmla="*/ 39997 w 56984"/>
                <a:gd name="connsiteY10" fmla="*/ 25709 h 75144"/>
                <a:gd name="connsiteX11" fmla="*/ 38311 w 56984"/>
                <a:gd name="connsiteY11" fmla="*/ 23458 h 75144"/>
                <a:gd name="connsiteX12" fmla="*/ 33685 w 56984"/>
                <a:gd name="connsiteY12" fmla="*/ 21909 h 75144"/>
                <a:gd name="connsiteX13" fmla="*/ 33107 w 56984"/>
                <a:gd name="connsiteY13" fmla="*/ 20082 h 75144"/>
                <a:gd name="connsiteX14" fmla="*/ 34648 w 56984"/>
                <a:gd name="connsiteY14" fmla="*/ 17694 h 75144"/>
                <a:gd name="connsiteX15" fmla="*/ 27502 w 56984"/>
                <a:gd name="connsiteY15" fmla="*/ 12358 h 75144"/>
                <a:gd name="connsiteX16" fmla="*/ 26094 w 56984"/>
                <a:gd name="connsiteY16" fmla="*/ 8978 h 75144"/>
                <a:gd name="connsiteX17" fmla="*/ 21032 w 56984"/>
                <a:gd name="connsiteY17" fmla="*/ 2957 h 75144"/>
                <a:gd name="connsiteX18" fmla="*/ 18789 w 56984"/>
                <a:gd name="connsiteY18" fmla="*/ 1827 h 75144"/>
                <a:gd name="connsiteX19" fmla="*/ 11626 w 56984"/>
                <a:gd name="connsiteY19" fmla="*/ 0 h 75144"/>
                <a:gd name="connsiteX20" fmla="*/ 8113 w 56984"/>
                <a:gd name="connsiteY20" fmla="*/ 2957 h 75144"/>
                <a:gd name="connsiteX21" fmla="*/ 7274 w 56984"/>
                <a:gd name="connsiteY21" fmla="*/ 3928 h 75144"/>
                <a:gd name="connsiteX22" fmla="*/ 5165 w 56984"/>
                <a:gd name="connsiteY22" fmla="*/ 3646 h 75144"/>
                <a:gd name="connsiteX23" fmla="*/ 1806 w 56984"/>
                <a:gd name="connsiteY23" fmla="*/ 5340 h 75144"/>
                <a:gd name="connsiteX24" fmla="*/ 0 w 56984"/>
                <a:gd name="connsiteY24" fmla="*/ 7711 h 75144"/>
                <a:gd name="connsiteX25" fmla="*/ 2782 w 56984"/>
                <a:gd name="connsiteY25" fmla="*/ 15597 h 75144"/>
                <a:gd name="connsiteX26" fmla="*/ 4035 w 56984"/>
                <a:gd name="connsiteY26" fmla="*/ 16705 h 75144"/>
                <a:gd name="connsiteX27" fmla="*/ 6568 w 56984"/>
                <a:gd name="connsiteY27" fmla="*/ 17279 h 75144"/>
                <a:gd name="connsiteX28" fmla="*/ 6705 w 56984"/>
                <a:gd name="connsiteY28" fmla="*/ 18250 h 75144"/>
                <a:gd name="connsiteX29" fmla="*/ 5306 w 56984"/>
                <a:gd name="connsiteY29" fmla="*/ 18541 h 75144"/>
                <a:gd name="connsiteX30" fmla="*/ 2782 w 56984"/>
                <a:gd name="connsiteY30" fmla="*/ 19530 h 75144"/>
                <a:gd name="connsiteX31" fmla="*/ 2546 w 56984"/>
                <a:gd name="connsiteY31" fmla="*/ 21096 h 75144"/>
                <a:gd name="connsiteX32" fmla="*/ 3616 w 56984"/>
                <a:gd name="connsiteY32" fmla="*/ 22623 h 75144"/>
                <a:gd name="connsiteX33" fmla="*/ 4882 w 56984"/>
                <a:gd name="connsiteY33" fmla="*/ 21913 h 75144"/>
                <a:gd name="connsiteX34" fmla="*/ 6705 w 56984"/>
                <a:gd name="connsiteY34" fmla="*/ 21913 h 75144"/>
                <a:gd name="connsiteX35" fmla="*/ 6286 w 56984"/>
                <a:gd name="connsiteY35" fmla="*/ 25422 h 75144"/>
                <a:gd name="connsiteX36" fmla="*/ 3342 w 56984"/>
                <a:gd name="connsiteY36" fmla="*/ 30343 h 75144"/>
                <a:gd name="connsiteX37" fmla="*/ 3342 w 56984"/>
                <a:gd name="connsiteY37" fmla="*/ 31755 h 75144"/>
                <a:gd name="connsiteX38" fmla="*/ 7561 w 56984"/>
                <a:gd name="connsiteY38" fmla="*/ 35114 h 75144"/>
                <a:gd name="connsiteX39" fmla="*/ 9512 w 56984"/>
                <a:gd name="connsiteY39" fmla="*/ 34981 h 75144"/>
                <a:gd name="connsiteX40" fmla="*/ 11348 w 56984"/>
                <a:gd name="connsiteY40" fmla="*/ 36804 h 75144"/>
                <a:gd name="connsiteX41" fmla="*/ 10077 w 56984"/>
                <a:gd name="connsiteY41" fmla="*/ 38067 h 75144"/>
                <a:gd name="connsiteX42" fmla="*/ 7407 w 56984"/>
                <a:gd name="connsiteY42" fmla="*/ 37232 h 75144"/>
                <a:gd name="connsiteX43" fmla="*/ 6286 w 56984"/>
                <a:gd name="connsiteY43" fmla="*/ 38349 h 75144"/>
                <a:gd name="connsiteX44" fmla="*/ 6705 w 56984"/>
                <a:gd name="connsiteY44" fmla="*/ 41156 h 75144"/>
                <a:gd name="connsiteX45" fmla="*/ 9799 w 56984"/>
                <a:gd name="connsiteY45" fmla="*/ 44819 h 75144"/>
                <a:gd name="connsiteX46" fmla="*/ 8819 w 56984"/>
                <a:gd name="connsiteY46" fmla="*/ 45585 h 75144"/>
                <a:gd name="connsiteX47" fmla="*/ 11631 w 56984"/>
                <a:gd name="connsiteY47" fmla="*/ 48884 h 75144"/>
                <a:gd name="connsiteX48" fmla="*/ 12058 w 56984"/>
                <a:gd name="connsiteY48" fmla="*/ 51002 h 75144"/>
                <a:gd name="connsiteX49" fmla="*/ 12611 w 56984"/>
                <a:gd name="connsiteY49" fmla="*/ 52260 h 75144"/>
                <a:gd name="connsiteX50" fmla="*/ 15982 w 56984"/>
                <a:gd name="connsiteY50" fmla="*/ 51978 h 75144"/>
                <a:gd name="connsiteX51" fmla="*/ 18657 w 56984"/>
                <a:gd name="connsiteY51" fmla="*/ 54511 h 75144"/>
                <a:gd name="connsiteX52" fmla="*/ 21879 w 56984"/>
                <a:gd name="connsiteY52" fmla="*/ 54930 h 75144"/>
                <a:gd name="connsiteX53" fmla="*/ 22302 w 56984"/>
                <a:gd name="connsiteY53" fmla="*/ 58439 h 75144"/>
                <a:gd name="connsiteX54" fmla="*/ 20338 w 56984"/>
                <a:gd name="connsiteY54" fmla="*/ 60117 h 75144"/>
                <a:gd name="connsiteX55" fmla="*/ 19842 w 56984"/>
                <a:gd name="connsiteY55" fmla="*/ 61478 h 75144"/>
                <a:gd name="connsiteX56" fmla="*/ 20753 w 56984"/>
                <a:gd name="connsiteY56" fmla="*/ 61952 h 75144"/>
                <a:gd name="connsiteX57" fmla="*/ 22170 w 56984"/>
                <a:gd name="connsiteY57" fmla="*/ 65042 h 75144"/>
                <a:gd name="connsiteX58" fmla="*/ 26513 w 56984"/>
                <a:gd name="connsiteY58" fmla="*/ 66873 h 75144"/>
                <a:gd name="connsiteX59" fmla="*/ 27929 w 56984"/>
                <a:gd name="connsiteY59" fmla="*/ 69539 h 75144"/>
                <a:gd name="connsiteX60" fmla="*/ 27356 w 56984"/>
                <a:gd name="connsiteY60" fmla="*/ 73339 h 75144"/>
                <a:gd name="connsiteX61" fmla="*/ 28161 w 56984"/>
                <a:gd name="connsiteY61" fmla="*/ 75145 h 75144"/>
                <a:gd name="connsiteX62" fmla="*/ 29188 w 56984"/>
                <a:gd name="connsiteY62" fmla="*/ 74041 h 75144"/>
                <a:gd name="connsiteX63" fmla="*/ 29466 w 56984"/>
                <a:gd name="connsiteY63" fmla="*/ 72915 h 75144"/>
                <a:gd name="connsiteX64" fmla="*/ 32401 w 56984"/>
                <a:gd name="connsiteY64" fmla="*/ 70951 h 75144"/>
                <a:gd name="connsiteX65" fmla="*/ 35504 w 56984"/>
                <a:gd name="connsiteY65" fmla="*/ 69826 h 75144"/>
                <a:gd name="connsiteX66" fmla="*/ 38311 w 56984"/>
                <a:gd name="connsiteY66" fmla="*/ 67841 h 75144"/>
                <a:gd name="connsiteX67" fmla="*/ 43647 w 56984"/>
                <a:gd name="connsiteY67" fmla="*/ 66583 h 75144"/>
                <a:gd name="connsiteX68" fmla="*/ 46454 w 56984"/>
                <a:gd name="connsiteY68" fmla="*/ 66732 h 75144"/>
                <a:gd name="connsiteX69" fmla="*/ 52213 w 56984"/>
                <a:gd name="connsiteY69" fmla="*/ 65877 h 75144"/>
                <a:gd name="connsiteX70" fmla="*/ 53198 w 56984"/>
                <a:gd name="connsiteY70" fmla="*/ 63647 h 75144"/>
                <a:gd name="connsiteX71" fmla="*/ 51383 w 56984"/>
                <a:gd name="connsiteY71" fmla="*/ 61110 h 75144"/>
                <a:gd name="connsiteX72" fmla="*/ 51220 w 56984"/>
                <a:gd name="connsiteY72" fmla="*/ 58444 h 75144"/>
                <a:gd name="connsiteX73" fmla="*/ 55868 w 56984"/>
                <a:gd name="connsiteY73" fmla="*/ 54096 h 75144"/>
                <a:gd name="connsiteX74" fmla="*/ 56985 w 56984"/>
                <a:gd name="connsiteY74" fmla="*/ 50570 h 75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56984" h="75144">
                  <a:moveTo>
                    <a:pt x="56985" y="50570"/>
                  </a:moveTo>
                  <a:lnTo>
                    <a:pt x="54892" y="46492"/>
                  </a:lnTo>
                  <a:lnTo>
                    <a:pt x="50947" y="42560"/>
                  </a:lnTo>
                  <a:lnTo>
                    <a:pt x="50108" y="36937"/>
                  </a:lnTo>
                  <a:lnTo>
                    <a:pt x="51931" y="34690"/>
                  </a:lnTo>
                  <a:cubicBezTo>
                    <a:pt x="51931" y="34690"/>
                    <a:pt x="49543" y="27669"/>
                    <a:pt x="49847" y="27254"/>
                  </a:cubicBezTo>
                  <a:cubicBezTo>
                    <a:pt x="50112" y="26834"/>
                    <a:pt x="51931" y="24579"/>
                    <a:pt x="51931" y="24579"/>
                  </a:cubicBezTo>
                  <a:lnTo>
                    <a:pt x="47010" y="23745"/>
                  </a:lnTo>
                  <a:lnTo>
                    <a:pt x="44918" y="26967"/>
                  </a:lnTo>
                  <a:lnTo>
                    <a:pt x="43086" y="25003"/>
                  </a:lnTo>
                  <a:lnTo>
                    <a:pt x="39997" y="25709"/>
                  </a:lnTo>
                  <a:lnTo>
                    <a:pt x="38311" y="23458"/>
                  </a:lnTo>
                  <a:lnTo>
                    <a:pt x="33685" y="21909"/>
                  </a:lnTo>
                  <a:lnTo>
                    <a:pt x="33107" y="20082"/>
                  </a:lnTo>
                  <a:lnTo>
                    <a:pt x="34648" y="17694"/>
                  </a:lnTo>
                  <a:lnTo>
                    <a:pt x="27502" y="12358"/>
                  </a:lnTo>
                  <a:lnTo>
                    <a:pt x="26094" y="8978"/>
                  </a:lnTo>
                  <a:lnTo>
                    <a:pt x="21032" y="2957"/>
                  </a:lnTo>
                  <a:lnTo>
                    <a:pt x="18789" y="1827"/>
                  </a:lnTo>
                  <a:lnTo>
                    <a:pt x="11626" y="0"/>
                  </a:lnTo>
                  <a:lnTo>
                    <a:pt x="8113" y="2957"/>
                  </a:lnTo>
                  <a:lnTo>
                    <a:pt x="7274" y="3928"/>
                  </a:lnTo>
                  <a:lnTo>
                    <a:pt x="5165" y="3646"/>
                  </a:lnTo>
                  <a:lnTo>
                    <a:pt x="1806" y="5340"/>
                  </a:lnTo>
                  <a:lnTo>
                    <a:pt x="0" y="7711"/>
                  </a:lnTo>
                  <a:lnTo>
                    <a:pt x="2782" y="15597"/>
                  </a:lnTo>
                  <a:lnTo>
                    <a:pt x="4035" y="16705"/>
                  </a:lnTo>
                  <a:lnTo>
                    <a:pt x="6568" y="17279"/>
                  </a:lnTo>
                  <a:lnTo>
                    <a:pt x="6705" y="18250"/>
                  </a:lnTo>
                  <a:lnTo>
                    <a:pt x="5306" y="18541"/>
                  </a:lnTo>
                  <a:lnTo>
                    <a:pt x="2782" y="19530"/>
                  </a:lnTo>
                  <a:lnTo>
                    <a:pt x="2546" y="21096"/>
                  </a:lnTo>
                  <a:lnTo>
                    <a:pt x="3616" y="22623"/>
                  </a:lnTo>
                  <a:lnTo>
                    <a:pt x="4882" y="21913"/>
                  </a:lnTo>
                  <a:lnTo>
                    <a:pt x="6705" y="21913"/>
                  </a:lnTo>
                  <a:lnTo>
                    <a:pt x="6286" y="25422"/>
                  </a:lnTo>
                  <a:lnTo>
                    <a:pt x="3342" y="30343"/>
                  </a:lnTo>
                  <a:lnTo>
                    <a:pt x="3342" y="31755"/>
                  </a:lnTo>
                  <a:lnTo>
                    <a:pt x="7561" y="35114"/>
                  </a:lnTo>
                  <a:lnTo>
                    <a:pt x="9512" y="34981"/>
                  </a:lnTo>
                  <a:lnTo>
                    <a:pt x="11348" y="36804"/>
                  </a:lnTo>
                  <a:lnTo>
                    <a:pt x="10077" y="38067"/>
                  </a:lnTo>
                  <a:lnTo>
                    <a:pt x="7407" y="37232"/>
                  </a:lnTo>
                  <a:lnTo>
                    <a:pt x="6286" y="38349"/>
                  </a:lnTo>
                  <a:lnTo>
                    <a:pt x="6705" y="41156"/>
                  </a:lnTo>
                  <a:lnTo>
                    <a:pt x="9799" y="44819"/>
                  </a:lnTo>
                  <a:lnTo>
                    <a:pt x="8819" y="45585"/>
                  </a:lnTo>
                  <a:lnTo>
                    <a:pt x="11631" y="48884"/>
                  </a:lnTo>
                  <a:lnTo>
                    <a:pt x="12058" y="51002"/>
                  </a:lnTo>
                  <a:lnTo>
                    <a:pt x="12611" y="52260"/>
                  </a:lnTo>
                  <a:lnTo>
                    <a:pt x="15982" y="51978"/>
                  </a:lnTo>
                  <a:lnTo>
                    <a:pt x="18657" y="54511"/>
                  </a:lnTo>
                  <a:lnTo>
                    <a:pt x="21879" y="54930"/>
                  </a:lnTo>
                  <a:lnTo>
                    <a:pt x="22302" y="58439"/>
                  </a:lnTo>
                  <a:lnTo>
                    <a:pt x="20338" y="60117"/>
                  </a:lnTo>
                  <a:lnTo>
                    <a:pt x="19842" y="61478"/>
                  </a:lnTo>
                  <a:lnTo>
                    <a:pt x="20753" y="61952"/>
                  </a:lnTo>
                  <a:lnTo>
                    <a:pt x="22170" y="65042"/>
                  </a:lnTo>
                  <a:lnTo>
                    <a:pt x="26513" y="66873"/>
                  </a:lnTo>
                  <a:lnTo>
                    <a:pt x="27929" y="69539"/>
                  </a:lnTo>
                  <a:lnTo>
                    <a:pt x="27356" y="73339"/>
                  </a:lnTo>
                  <a:lnTo>
                    <a:pt x="28161" y="75145"/>
                  </a:lnTo>
                  <a:lnTo>
                    <a:pt x="29188" y="74041"/>
                  </a:lnTo>
                  <a:lnTo>
                    <a:pt x="29466" y="72915"/>
                  </a:lnTo>
                  <a:lnTo>
                    <a:pt x="32401" y="70951"/>
                  </a:lnTo>
                  <a:lnTo>
                    <a:pt x="35504" y="69826"/>
                  </a:lnTo>
                  <a:lnTo>
                    <a:pt x="38311" y="67841"/>
                  </a:lnTo>
                  <a:lnTo>
                    <a:pt x="43647" y="66583"/>
                  </a:lnTo>
                  <a:lnTo>
                    <a:pt x="46454" y="66732"/>
                  </a:lnTo>
                  <a:lnTo>
                    <a:pt x="52213" y="65877"/>
                  </a:lnTo>
                  <a:lnTo>
                    <a:pt x="53198" y="63647"/>
                  </a:lnTo>
                  <a:lnTo>
                    <a:pt x="51383" y="61110"/>
                  </a:lnTo>
                  <a:lnTo>
                    <a:pt x="51220" y="58444"/>
                  </a:lnTo>
                  <a:lnTo>
                    <a:pt x="55868" y="54096"/>
                  </a:lnTo>
                  <a:lnTo>
                    <a:pt x="56985" y="50570"/>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nvGrpSpPr>
            <p:cNvPr id="94" name="Graphic 2398">
              <a:extLst>
                <a:ext uri="{FF2B5EF4-FFF2-40B4-BE49-F238E27FC236}">
                  <a16:creationId xmlns:a16="http://schemas.microsoft.com/office/drawing/2014/main" id="{9E692801-281D-E60C-AE46-7AE36C1CB090}"/>
                </a:ext>
              </a:extLst>
            </p:cNvPr>
            <p:cNvGrpSpPr/>
            <p:nvPr/>
          </p:nvGrpSpPr>
          <p:grpSpPr>
            <a:xfrm>
              <a:off x="6413548" y="4363448"/>
              <a:ext cx="130867" cy="142021"/>
              <a:chOff x="6413548" y="4363448"/>
              <a:chExt cx="130867" cy="142021"/>
            </a:xfrm>
            <a:grpFill/>
          </p:grpSpPr>
          <p:sp>
            <p:nvSpPr>
              <p:cNvPr id="916" name="Freeform 915">
                <a:extLst>
                  <a:ext uri="{FF2B5EF4-FFF2-40B4-BE49-F238E27FC236}">
                    <a16:creationId xmlns:a16="http://schemas.microsoft.com/office/drawing/2014/main" id="{3A678772-325F-AD3E-CB22-DF710DBEE0EA}"/>
                  </a:ext>
                </a:extLst>
              </p:cNvPr>
              <p:cNvSpPr/>
              <p:nvPr/>
            </p:nvSpPr>
            <p:spPr>
              <a:xfrm>
                <a:off x="6413548" y="4401754"/>
                <a:ext cx="6196" cy="1578"/>
              </a:xfrm>
              <a:custGeom>
                <a:avLst/>
                <a:gdLst>
                  <a:gd name="connsiteX0" fmla="*/ 0 w 6196"/>
                  <a:gd name="connsiteY0" fmla="*/ 0 h 1578"/>
                  <a:gd name="connsiteX1" fmla="*/ 6196 w 6196"/>
                  <a:gd name="connsiteY1" fmla="*/ 1579 h 1578"/>
                  <a:gd name="connsiteX2" fmla="*/ 0 w 6196"/>
                  <a:gd name="connsiteY2" fmla="*/ 0 h 1578"/>
                </a:gdLst>
                <a:ahLst/>
                <a:cxnLst>
                  <a:cxn ang="0">
                    <a:pos x="connsiteX0" y="connsiteY0"/>
                  </a:cxn>
                  <a:cxn ang="0">
                    <a:pos x="connsiteX1" y="connsiteY1"/>
                  </a:cxn>
                  <a:cxn ang="0">
                    <a:pos x="connsiteX2" y="connsiteY2"/>
                  </a:cxn>
                </a:cxnLst>
                <a:rect l="l" t="t" r="r" b="b"/>
                <a:pathLst>
                  <a:path w="6196" h="1578">
                    <a:moveTo>
                      <a:pt x="0" y="0"/>
                    </a:moveTo>
                    <a:lnTo>
                      <a:pt x="6196" y="1579"/>
                    </a:lnTo>
                    <a:lnTo>
                      <a:pt x="0" y="0"/>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917" name="Freeform 916">
                <a:extLst>
                  <a:ext uri="{FF2B5EF4-FFF2-40B4-BE49-F238E27FC236}">
                    <a16:creationId xmlns:a16="http://schemas.microsoft.com/office/drawing/2014/main" id="{41CC23B4-8BFE-7B29-AE48-60D2CE564E6A}"/>
                  </a:ext>
                </a:extLst>
              </p:cNvPr>
              <p:cNvSpPr/>
              <p:nvPr/>
            </p:nvSpPr>
            <p:spPr>
              <a:xfrm>
                <a:off x="6419744" y="4363448"/>
                <a:ext cx="124671" cy="79488"/>
              </a:xfrm>
              <a:custGeom>
                <a:avLst/>
                <a:gdLst>
                  <a:gd name="connsiteX0" fmla="*/ 123683 w 124671"/>
                  <a:gd name="connsiteY0" fmla="*/ 51439 h 79488"/>
                  <a:gd name="connsiteX1" fmla="*/ 123683 w 124671"/>
                  <a:gd name="connsiteY1" fmla="*/ 50318 h 79488"/>
                  <a:gd name="connsiteX2" fmla="*/ 121624 w 124671"/>
                  <a:gd name="connsiteY2" fmla="*/ 48260 h 79488"/>
                  <a:gd name="connsiteX3" fmla="*/ 117131 w 124671"/>
                  <a:gd name="connsiteY3" fmla="*/ 48260 h 79488"/>
                  <a:gd name="connsiteX4" fmla="*/ 116006 w 124671"/>
                  <a:gd name="connsiteY4" fmla="*/ 50125 h 79488"/>
                  <a:gd name="connsiteX5" fmla="*/ 105338 w 124671"/>
                  <a:gd name="connsiteY5" fmla="*/ 49573 h 79488"/>
                  <a:gd name="connsiteX6" fmla="*/ 104012 w 124671"/>
                  <a:gd name="connsiteY6" fmla="*/ 45457 h 79488"/>
                  <a:gd name="connsiteX7" fmla="*/ 101953 w 124671"/>
                  <a:gd name="connsiteY7" fmla="*/ 40861 h 79488"/>
                  <a:gd name="connsiteX8" fmla="*/ 102514 w 124671"/>
                  <a:gd name="connsiteY8" fmla="*/ 27797 h 79488"/>
                  <a:gd name="connsiteX9" fmla="*/ 100267 w 124671"/>
                  <a:gd name="connsiteY9" fmla="*/ 24001 h 79488"/>
                  <a:gd name="connsiteX10" fmla="*/ 99001 w 124671"/>
                  <a:gd name="connsiteY10" fmla="*/ 19787 h 79488"/>
                  <a:gd name="connsiteX11" fmla="*/ 91555 w 124671"/>
                  <a:gd name="connsiteY11" fmla="*/ 13903 h 79488"/>
                  <a:gd name="connsiteX12" fmla="*/ 90580 w 124671"/>
                  <a:gd name="connsiteY12" fmla="*/ 11228 h 79488"/>
                  <a:gd name="connsiteX13" fmla="*/ 85517 w 124671"/>
                  <a:gd name="connsiteY13" fmla="*/ 6175 h 79488"/>
                  <a:gd name="connsiteX14" fmla="*/ 83267 w 124671"/>
                  <a:gd name="connsiteY14" fmla="*/ 0 h 79488"/>
                  <a:gd name="connsiteX15" fmla="*/ 77366 w 124671"/>
                  <a:gd name="connsiteY15" fmla="*/ 774 h 79488"/>
                  <a:gd name="connsiteX16" fmla="*/ 71610 w 124671"/>
                  <a:gd name="connsiteY16" fmla="*/ 3218 h 79488"/>
                  <a:gd name="connsiteX17" fmla="*/ 62633 w 124671"/>
                  <a:gd name="connsiteY17" fmla="*/ 4917 h 79488"/>
                  <a:gd name="connsiteX18" fmla="*/ 60378 w 124671"/>
                  <a:gd name="connsiteY18" fmla="*/ 7167 h 79488"/>
                  <a:gd name="connsiteX19" fmla="*/ 56163 w 124671"/>
                  <a:gd name="connsiteY19" fmla="*/ 8840 h 79488"/>
                  <a:gd name="connsiteX20" fmla="*/ 51400 w 124671"/>
                  <a:gd name="connsiteY20" fmla="*/ 9136 h 79488"/>
                  <a:gd name="connsiteX21" fmla="*/ 48863 w 124671"/>
                  <a:gd name="connsiteY21" fmla="*/ 8293 h 79488"/>
                  <a:gd name="connsiteX22" fmla="*/ 46069 w 124671"/>
                  <a:gd name="connsiteY22" fmla="*/ 5186 h 79488"/>
                  <a:gd name="connsiteX23" fmla="*/ 42688 w 124671"/>
                  <a:gd name="connsiteY23" fmla="*/ 4082 h 79488"/>
                  <a:gd name="connsiteX24" fmla="*/ 40155 w 124671"/>
                  <a:gd name="connsiteY24" fmla="*/ 4082 h 79488"/>
                  <a:gd name="connsiteX25" fmla="*/ 34810 w 124671"/>
                  <a:gd name="connsiteY25" fmla="*/ 1254 h 79488"/>
                  <a:gd name="connsiteX26" fmla="*/ 32003 w 124671"/>
                  <a:gd name="connsiteY26" fmla="*/ 989 h 79488"/>
                  <a:gd name="connsiteX27" fmla="*/ 30608 w 124671"/>
                  <a:gd name="connsiteY27" fmla="*/ 2953 h 79488"/>
                  <a:gd name="connsiteX28" fmla="*/ 27947 w 124671"/>
                  <a:gd name="connsiteY28" fmla="*/ 3329 h 79488"/>
                  <a:gd name="connsiteX29" fmla="*/ 28084 w 124671"/>
                  <a:gd name="connsiteY29" fmla="*/ 3924 h 79488"/>
                  <a:gd name="connsiteX30" fmla="*/ 26672 w 124671"/>
                  <a:gd name="connsiteY30" fmla="*/ 6735 h 79488"/>
                  <a:gd name="connsiteX31" fmla="*/ 23308 w 124671"/>
                  <a:gd name="connsiteY31" fmla="*/ 7291 h 79488"/>
                  <a:gd name="connsiteX32" fmla="*/ 20484 w 124671"/>
                  <a:gd name="connsiteY32" fmla="*/ 13188 h 79488"/>
                  <a:gd name="connsiteX33" fmla="*/ 17275 w 124671"/>
                  <a:gd name="connsiteY33" fmla="*/ 21348 h 79488"/>
                  <a:gd name="connsiteX34" fmla="*/ 12503 w 124671"/>
                  <a:gd name="connsiteY34" fmla="*/ 28918 h 79488"/>
                  <a:gd name="connsiteX35" fmla="*/ 12773 w 124671"/>
                  <a:gd name="connsiteY35" fmla="*/ 31742 h 79488"/>
                  <a:gd name="connsiteX36" fmla="*/ 10390 w 124671"/>
                  <a:gd name="connsiteY36" fmla="*/ 33843 h 79488"/>
                  <a:gd name="connsiteX37" fmla="*/ 6171 w 124671"/>
                  <a:gd name="connsiteY37" fmla="*/ 33702 h 79488"/>
                  <a:gd name="connsiteX38" fmla="*/ 5340 w 124671"/>
                  <a:gd name="connsiteY38" fmla="*/ 36376 h 79488"/>
                  <a:gd name="connsiteX39" fmla="*/ 2383 w 124671"/>
                  <a:gd name="connsiteY39" fmla="*/ 37061 h 79488"/>
                  <a:gd name="connsiteX40" fmla="*/ 0 w 124671"/>
                  <a:gd name="connsiteY40" fmla="*/ 39881 h 79488"/>
                  <a:gd name="connsiteX41" fmla="*/ 2242 w 124671"/>
                  <a:gd name="connsiteY41" fmla="*/ 41011 h 79488"/>
                  <a:gd name="connsiteX42" fmla="*/ 7305 w 124671"/>
                  <a:gd name="connsiteY42" fmla="*/ 47032 h 79488"/>
                  <a:gd name="connsiteX43" fmla="*/ 8712 w 124671"/>
                  <a:gd name="connsiteY43" fmla="*/ 50412 h 79488"/>
                  <a:gd name="connsiteX44" fmla="*/ 15858 w 124671"/>
                  <a:gd name="connsiteY44" fmla="*/ 55748 h 79488"/>
                  <a:gd name="connsiteX45" fmla="*/ 14318 w 124671"/>
                  <a:gd name="connsiteY45" fmla="*/ 58136 h 79488"/>
                  <a:gd name="connsiteX46" fmla="*/ 14896 w 124671"/>
                  <a:gd name="connsiteY46" fmla="*/ 59963 h 79488"/>
                  <a:gd name="connsiteX47" fmla="*/ 19521 w 124671"/>
                  <a:gd name="connsiteY47" fmla="*/ 61512 h 79488"/>
                  <a:gd name="connsiteX48" fmla="*/ 21207 w 124671"/>
                  <a:gd name="connsiteY48" fmla="*/ 63763 h 79488"/>
                  <a:gd name="connsiteX49" fmla="*/ 24297 w 124671"/>
                  <a:gd name="connsiteY49" fmla="*/ 63057 h 79488"/>
                  <a:gd name="connsiteX50" fmla="*/ 26128 w 124671"/>
                  <a:gd name="connsiteY50" fmla="*/ 65021 h 79488"/>
                  <a:gd name="connsiteX51" fmla="*/ 28221 w 124671"/>
                  <a:gd name="connsiteY51" fmla="*/ 61799 h 79488"/>
                  <a:gd name="connsiteX52" fmla="*/ 33141 w 124671"/>
                  <a:gd name="connsiteY52" fmla="*/ 62633 h 79488"/>
                  <a:gd name="connsiteX53" fmla="*/ 31058 w 124671"/>
                  <a:gd name="connsiteY53" fmla="*/ 65307 h 79488"/>
                  <a:gd name="connsiteX54" fmla="*/ 32525 w 124671"/>
                  <a:gd name="connsiteY54" fmla="*/ 70870 h 79488"/>
                  <a:gd name="connsiteX55" fmla="*/ 36107 w 124671"/>
                  <a:gd name="connsiteY55" fmla="*/ 70913 h 79488"/>
                  <a:gd name="connsiteX56" fmla="*/ 37643 w 124671"/>
                  <a:gd name="connsiteY56" fmla="*/ 72890 h 79488"/>
                  <a:gd name="connsiteX57" fmla="*/ 36655 w 124671"/>
                  <a:gd name="connsiteY57" fmla="*/ 75560 h 79488"/>
                  <a:gd name="connsiteX58" fmla="*/ 38195 w 124671"/>
                  <a:gd name="connsiteY58" fmla="*/ 78076 h 79488"/>
                  <a:gd name="connsiteX59" fmla="*/ 41858 w 124671"/>
                  <a:gd name="connsiteY59" fmla="*/ 76531 h 79488"/>
                  <a:gd name="connsiteX60" fmla="*/ 44802 w 124671"/>
                  <a:gd name="connsiteY60" fmla="*/ 76395 h 79488"/>
                  <a:gd name="connsiteX61" fmla="*/ 47044 w 124671"/>
                  <a:gd name="connsiteY61" fmla="*/ 78367 h 79488"/>
                  <a:gd name="connsiteX62" fmla="*/ 48311 w 124671"/>
                  <a:gd name="connsiteY62" fmla="*/ 77794 h 79488"/>
                  <a:gd name="connsiteX63" fmla="*/ 53228 w 124671"/>
                  <a:gd name="connsiteY63" fmla="*/ 79488 h 79488"/>
                  <a:gd name="connsiteX64" fmla="*/ 56882 w 124671"/>
                  <a:gd name="connsiteY64" fmla="*/ 77794 h 79488"/>
                  <a:gd name="connsiteX65" fmla="*/ 59556 w 124671"/>
                  <a:gd name="connsiteY65" fmla="*/ 78919 h 79488"/>
                  <a:gd name="connsiteX66" fmla="*/ 62505 w 124671"/>
                  <a:gd name="connsiteY66" fmla="*/ 77794 h 79488"/>
                  <a:gd name="connsiteX67" fmla="*/ 64747 w 124671"/>
                  <a:gd name="connsiteY67" fmla="*/ 78650 h 79488"/>
                  <a:gd name="connsiteX68" fmla="*/ 73309 w 124671"/>
                  <a:gd name="connsiteY68" fmla="*/ 78919 h 79488"/>
                  <a:gd name="connsiteX69" fmla="*/ 74567 w 124671"/>
                  <a:gd name="connsiteY69" fmla="*/ 78080 h 79488"/>
                  <a:gd name="connsiteX70" fmla="*/ 78504 w 124671"/>
                  <a:gd name="connsiteY70" fmla="*/ 76668 h 79488"/>
                  <a:gd name="connsiteX71" fmla="*/ 79360 w 124671"/>
                  <a:gd name="connsiteY71" fmla="*/ 74854 h 79488"/>
                  <a:gd name="connsiteX72" fmla="*/ 88342 w 124671"/>
                  <a:gd name="connsiteY72" fmla="*/ 70776 h 79488"/>
                  <a:gd name="connsiteX73" fmla="*/ 94944 w 124671"/>
                  <a:gd name="connsiteY73" fmla="*/ 70776 h 79488"/>
                  <a:gd name="connsiteX74" fmla="*/ 99724 w 124671"/>
                  <a:gd name="connsiteY74" fmla="*/ 72475 h 79488"/>
                  <a:gd name="connsiteX75" fmla="*/ 101538 w 124671"/>
                  <a:gd name="connsiteY75" fmla="*/ 74015 h 79488"/>
                  <a:gd name="connsiteX76" fmla="*/ 104354 w 124671"/>
                  <a:gd name="connsiteY76" fmla="*/ 73159 h 79488"/>
                  <a:gd name="connsiteX77" fmla="*/ 108008 w 124671"/>
                  <a:gd name="connsiteY77" fmla="*/ 74987 h 79488"/>
                  <a:gd name="connsiteX78" fmla="*/ 109142 w 124671"/>
                  <a:gd name="connsiteY78" fmla="*/ 75984 h 79488"/>
                  <a:gd name="connsiteX79" fmla="*/ 113374 w 124671"/>
                  <a:gd name="connsiteY79" fmla="*/ 76001 h 79488"/>
                  <a:gd name="connsiteX80" fmla="*/ 113404 w 124671"/>
                  <a:gd name="connsiteY80" fmla="*/ 75680 h 79488"/>
                  <a:gd name="connsiteX81" fmla="*/ 114268 w 124671"/>
                  <a:gd name="connsiteY81" fmla="*/ 65495 h 79488"/>
                  <a:gd name="connsiteX82" fmla="*/ 118269 w 124671"/>
                  <a:gd name="connsiteY82" fmla="*/ 60442 h 79488"/>
                  <a:gd name="connsiteX83" fmla="*/ 124671 w 124671"/>
                  <a:gd name="connsiteY83" fmla="*/ 52706 h 79488"/>
                  <a:gd name="connsiteX84" fmla="*/ 123683 w 124671"/>
                  <a:gd name="connsiteY84" fmla="*/ 51439 h 79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124671" h="79488">
                    <a:moveTo>
                      <a:pt x="123683" y="51439"/>
                    </a:moveTo>
                    <a:lnTo>
                      <a:pt x="123683" y="50318"/>
                    </a:lnTo>
                    <a:lnTo>
                      <a:pt x="121624" y="48260"/>
                    </a:lnTo>
                    <a:lnTo>
                      <a:pt x="117131" y="48260"/>
                    </a:lnTo>
                    <a:lnTo>
                      <a:pt x="116006" y="50125"/>
                    </a:lnTo>
                    <a:lnTo>
                      <a:pt x="105338" y="49573"/>
                    </a:lnTo>
                    <a:lnTo>
                      <a:pt x="104012" y="45457"/>
                    </a:lnTo>
                    <a:lnTo>
                      <a:pt x="101953" y="40861"/>
                    </a:lnTo>
                    <a:lnTo>
                      <a:pt x="102514" y="27797"/>
                    </a:lnTo>
                    <a:lnTo>
                      <a:pt x="100267" y="24001"/>
                    </a:lnTo>
                    <a:lnTo>
                      <a:pt x="99001" y="19787"/>
                    </a:lnTo>
                    <a:lnTo>
                      <a:pt x="91555" y="13903"/>
                    </a:lnTo>
                    <a:lnTo>
                      <a:pt x="90580" y="11228"/>
                    </a:lnTo>
                    <a:lnTo>
                      <a:pt x="85517" y="6175"/>
                    </a:lnTo>
                    <a:lnTo>
                      <a:pt x="83267" y="0"/>
                    </a:lnTo>
                    <a:lnTo>
                      <a:pt x="77366" y="774"/>
                    </a:lnTo>
                    <a:lnTo>
                      <a:pt x="71610" y="3218"/>
                    </a:lnTo>
                    <a:lnTo>
                      <a:pt x="62633" y="4917"/>
                    </a:lnTo>
                    <a:lnTo>
                      <a:pt x="60378" y="7167"/>
                    </a:lnTo>
                    <a:lnTo>
                      <a:pt x="56163" y="8840"/>
                    </a:lnTo>
                    <a:lnTo>
                      <a:pt x="51400" y="9136"/>
                    </a:lnTo>
                    <a:lnTo>
                      <a:pt x="48863" y="8293"/>
                    </a:lnTo>
                    <a:lnTo>
                      <a:pt x="46069" y="5186"/>
                    </a:lnTo>
                    <a:lnTo>
                      <a:pt x="42688" y="4082"/>
                    </a:lnTo>
                    <a:lnTo>
                      <a:pt x="40155" y="4082"/>
                    </a:lnTo>
                    <a:lnTo>
                      <a:pt x="34810" y="1254"/>
                    </a:lnTo>
                    <a:lnTo>
                      <a:pt x="32003" y="989"/>
                    </a:lnTo>
                    <a:lnTo>
                      <a:pt x="30608" y="2953"/>
                    </a:lnTo>
                    <a:lnTo>
                      <a:pt x="27947" y="3329"/>
                    </a:lnTo>
                    <a:lnTo>
                      <a:pt x="28084" y="3924"/>
                    </a:lnTo>
                    <a:lnTo>
                      <a:pt x="26672" y="6735"/>
                    </a:lnTo>
                    <a:lnTo>
                      <a:pt x="23308" y="7291"/>
                    </a:lnTo>
                    <a:lnTo>
                      <a:pt x="20484" y="13188"/>
                    </a:lnTo>
                    <a:lnTo>
                      <a:pt x="17275" y="21348"/>
                    </a:lnTo>
                    <a:lnTo>
                      <a:pt x="12503" y="28918"/>
                    </a:lnTo>
                    <a:lnTo>
                      <a:pt x="12773" y="31742"/>
                    </a:lnTo>
                    <a:lnTo>
                      <a:pt x="10390" y="33843"/>
                    </a:lnTo>
                    <a:lnTo>
                      <a:pt x="6171" y="33702"/>
                    </a:lnTo>
                    <a:lnTo>
                      <a:pt x="5340" y="36376"/>
                    </a:lnTo>
                    <a:lnTo>
                      <a:pt x="2383" y="37061"/>
                    </a:lnTo>
                    <a:lnTo>
                      <a:pt x="0" y="39881"/>
                    </a:lnTo>
                    <a:lnTo>
                      <a:pt x="2242" y="41011"/>
                    </a:lnTo>
                    <a:lnTo>
                      <a:pt x="7305" y="47032"/>
                    </a:lnTo>
                    <a:lnTo>
                      <a:pt x="8712" y="50412"/>
                    </a:lnTo>
                    <a:lnTo>
                      <a:pt x="15858" y="55748"/>
                    </a:lnTo>
                    <a:lnTo>
                      <a:pt x="14318" y="58136"/>
                    </a:lnTo>
                    <a:lnTo>
                      <a:pt x="14896" y="59963"/>
                    </a:lnTo>
                    <a:lnTo>
                      <a:pt x="19521" y="61512"/>
                    </a:lnTo>
                    <a:lnTo>
                      <a:pt x="21207" y="63763"/>
                    </a:lnTo>
                    <a:lnTo>
                      <a:pt x="24297" y="63057"/>
                    </a:lnTo>
                    <a:lnTo>
                      <a:pt x="26128" y="65021"/>
                    </a:lnTo>
                    <a:lnTo>
                      <a:pt x="28221" y="61799"/>
                    </a:lnTo>
                    <a:lnTo>
                      <a:pt x="33141" y="62633"/>
                    </a:lnTo>
                    <a:cubicBezTo>
                      <a:pt x="33141" y="62633"/>
                      <a:pt x="31319" y="64884"/>
                      <a:pt x="31058" y="65307"/>
                    </a:cubicBezTo>
                    <a:cubicBezTo>
                      <a:pt x="30861" y="65590"/>
                      <a:pt x="31832" y="68756"/>
                      <a:pt x="32525" y="70870"/>
                    </a:cubicBezTo>
                    <a:lnTo>
                      <a:pt x="36107" y="70913"/>
                    </a:lnTo>
                    <a:lnTo>
                      <a:pt x="37643" y="72890"/>
                    </a:lnTo>
                    <a:lnTo>
                      <a:pt x="36655" y="75560"/>
                    </a:lnTo>
                    <a:lnTo>
                      <a:pt x="38195" y="78076"/>
                    </a:lnTo>
                    <a:lnTo>
                      <a:pt x="41858" y="76531"/>
                    </a:lnTo>
                    <a:lnTo>
                      <a:pt x="44802" y="76395"/>
                    </a:lnTo>
                    <a:lnTo>
                      <a:pt x="47044" y="78367"/>
                    </a:lnTo>
                    <a:lnTo>
                      <a:pt x="48311" y="77794"/>
                    </a:lnTo>
                    <a:lnTo>
                      <a:pt x="53228" y="79488"/>
                    </a:lnTo>
                    <a:lnTo>
                      <a:pt x="56882" y="77794"/>
                    </a:lnTo>
                    <a:lnTo>
                      <a:pt x="59556" y="78919"/>
                    </a:lnTo>
                    <a:lnTo>
                      <a:pt x="62505" y="77794"/>
                    </a:lnTo>
                    <a:lnTo>
                      <a:pt x="64747" y="78650"/>
                    </a:lnTo>
                    <a:lnTo>
                      <a:pt x="73309" y="78919"/>
                    </a:lnTo>
                    <a:lnTo>
                      <a:pt x="74567" y="78080"/>
                    </a:lnTo>
                    <a:lnTo>
                      <a:pt x="78504" y="76668"/>
                    </a:lnTo>
                    <a:lnTo>
                      <a:pt x="79360" y="74854"/>
                    </a:lnTo>
                    <a:lnTo>
                      <a:pt x="88342" y="70776"/>
                    </a:lnTo>
                    <a:lnTo>
                      <a:pt x="94944" y="70776"/>
                    </a:lnTo>
                    <a:lnTo>
                      <a:pt x="99724" y="72475"/>
                    </a:lnTo>
                    <a:lnTo>
                      <a:pt x="101538" y="74015"/>
                    </a:lnTo>
                    <a:lnTo>
                      <a:pt x="104354" y="73159"/>
                    </a:lnTo>
                    <a:lnTo>
                      <a:pt x="108008" y="74987"/>
                    </a:lnTo>
                    <a:lnTo>
                      <a:pt x="109142" y="75984"/>
                    </a:lnTo>
                    <a:cubicBezTo>
                      <a:pt x="109142" y="75984"/>
                      <a:pt x="111312" y="75984"/>
                      <a:pt x="113374" y="76001"/>
                    </a:cubicBezTo>
                    <a:cubicBezTo>
                      <a:pt x="113374" y="75885"/>
                      <a:pt x="113404" y="75791"/>
                      <a:pt x="113404" y="75680"/>
                    </a:cubicBezTo>
                    <a:cubicBezTo>
                      <a:pt x="113426" y="72287"/>
                      <a:pt x="113849" y="68876"/>
                      <a:pt x="114268" y="65495"/>
                    </a:cubicBezTo>
                    <a:cubicBezTo>
                      <a:pt x="114560" y="63095"/>
                      <a:pt x="115972" y="61208"/>
                      <a:pt x="118269" y="60442"/>
                    </a:cubicBezTo>
                    <a:cubicBezTo>
                      <a:pt x="122206" y="59128"/>
                      <a:pt x="123986" y="56454"/>
                      <a:pt x="124671" y="52706"/>
                    </a:cubicBezTo>
                    <a:lnTo>
                      <a:pt x="123683" y="51439"/>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sp>
          <p:nvSpPr>
            <p:cNvPr id="95" name="Freeform 94">
              <a:extLst>
                <a:ext uri="{FF2B5EF4-FFF2-40B4-BE49-F238E27FC236}">
                  <a16:creationId xmlns:a16="http://schemas.microsoft.com/office/drawing/2014/main" id="{9ECB2CD8-40BC-2A7B-721F-E8F3C9D29779}"/>
                </a:ext>
              </a:extLst>
            </p:cNvPr>
            <p:cNvSpPr/>
            <p:nvPr/>
          </p:nvSpPr>
          <p:spPr>
            <a:xfrm>
              <a:off x="6451063" y="4434224"/>
              <a:ext cx="82051" cy="51276"/>
            </a:xfrm>
            <a:custGeom>
              <a:avLst/>
              <a:gdLst>
                <a:gd name="connsiteX0" fmla="*/ 77400 w 82051"/>
                <a:gd name="connsiteY0" fmla="*/ 15349 h 51276"/>
                <a:gd name="connsiteX1" fmla="*/ 82051 w 82051"/>
                <a:gd name="connsiteY1" fmla="*/ 5225 h 51276"/>
                <a:gd name="connsiteX2" fmla="*/ 77819 w 82051"/>
                <a:gd name="connsiteY2" fmla="*/ 5208 h 51276"/>
                <a:gd name="connsiteX3" fmla="*/ 76685 w 82051"/>
                <a:gd name="connsiteY3" fmla="*/ 4211 h 51276"/>
                <a:gd name="connsiteX4" fmla="*/ 73031 w 82051"/>
                <a:gd name="connsiteY4" fmla="*/ 2383 h 51276"/>
                <a:gd name="connsiteX5" fmla="*/ 70215 w 82051"/>
                <a:gd name="connsiteY5" fmla="*/ 3239 h 51276"/>
                <a:gd name="connsiteX6" fmla="*/ 68401 w 82051"/>
                <a:gd name="connsiteY6" fmla="*/ 1699 h 51276"/>
                <a:gd name="connsiteX7" fmla="*/ 63621 w 82051"/>
                <a:gd name="connsiteY7" fmla="*/ 0 h 51276"/>
                <a:gd name="connsiteX8" fmla="*/ 57019 w 82051"/>
                <a:gd name="connsiteY8" fmla="*/ 0 h 51276"/>
                <a:gd name="connsiteX9" fmla="*/ 48037 w 82051"/>
                <a:gd name="connsiteY9" fmla="*/ 4078 h 51276"/>
                <a:gd name="connsiteX10" fmla="*/ 47181 w 82051"/>
                <a:gd name="connsiteY10" fmla="*/ 5892 h 51276"/>
                <a:gd name="connsiteX11" fmla="*/ 43244 w 82051"/>
                <a:gd name="connsiteY11" fmla="*/ 7305 h 51276"/>
                <a:gd name="connsiteX12" fmla="*/ 41986 w 82051"/>
                <a:gd name="connsiteY12" fmla="*/ 8143 h 51276"/>
                <a:gd name="connsiteX13" fmla="*/ 33424 w 82051"/>
                <a:gd name="connsiteY13" fmla="*/ 7874 h 51276"/>
                <a:gd name="connsiteX14" fmla="*/ 31182 w 82051"/>
                <a:gd name="connsiteY14" fmla="*/ 7018 h 51276"/>
                <a:gd name="connsiteX15" fmla="*/ 28233 w 82051"/>
                <a:gd name="connsiteY15" fmla="*/ 8143 h 51276"/>
                <a:gd name="connsiteX16" fmla="*/ 25559 w 82051"/>
                <a:gd name="connsiteY16" fmla="*/ 7018 h 51276"/>
                <a:gd name="connsiteX17" fmla="*/ 21904 w 82051"/>
                <a:gd name="connsiteY17" fmla="*/ 8712 h 51276"/>
                <a:gd name="connsiteX18" fmla="*/ 16988 w 82051"/>
                <a:gd name="connsiteY18" fmla="*/ 7018 h 51276"/>
                <a:gd name="connsiteX19" fmla="*/ 15721 w 82051"/>
                <a:gd name="connsiteY19" fmla="*/ 7591 h 51276"/>
                <a:gd name="connsiteX20" fmla="*/ 13479 w 82051"/>
                <a:gd name="connsiteY20" fmla="*/ 5619 h 51276"/>
                <a:gd name="connsiteX21" fmla="*/ 10535 w 82051"/>
                <a:gd name="connsiteY21" fmla="*/ 5756 h 51276"/>
                <a:gd name="connsiteX22" fmla="*/ 6872 w 82051"/>
                <a:gd name="connsiteY22" fmla="*/ 7300 h 51276"/>
                <a:gd name="connsiteX23" fmla="*/ 5332 w 82051"/>
                <a:gd name="connsiteY23" fmla="*/ 4784 h 51276"/>
                <a:gd name="connsiteX24" fmla="*/ 6320 w 82051"/>
                <a:gd name="connsiteY24" fmla="*/ 2114 h 51276"/>
                <a:gd name="connsiteX25" fmla="*/ 4784 w 82051"/>
                <a:gd name="connsiteY25" fmla="*/ 137 h 51276"/>
                <a:gd name="connsiteX26" fmla="*/ 1211 w 82051"/>
                <a:gd name="connsiteY26" fmla="*/ 94 h 51276"/>
                <a:gd name="connsiteX27" fmla="*/ 1823 w 82051"/>
                <a:gd name="connsiteY27" fmla="*/ 1968 h 51276"/>
                <a:gd name="connsiteX28" fmla="*/ 0 w 82051"/>
                <a:gd name="connsiteY28" fmla="*/ 4215 h 51276"/>
                <a:gd name="connsiteX29" fmla="*/ 839 w 82051"/>
                <a:gd name="connsiteY29" fmla="*/ 9838 h 51276"/>
                <a:gd name="connsiteX30" fmla="*/ 4784 w 82051"/>
                <a:gd name="connsiteY30" fmla="*/ 13770 h 51276"/>
                <a:gd name="connsiteX31" fmla="*/ 6876 w 82051"/>
                <a:gd name="connsiteY31" fmla="*/ 17848 h 51276"/>
                <a:gd name="connsiteX32" fmla="*/ 5759 w 82051"/>
                <a:gd name="connsiteY32" fmla="*/ 21357 h 51276"/>
                <a:gd name="connsiteX33" fmla="*/ 1112 w 82051"/>
                <a:gd name="connsiteY33" fmla="*/ 25705 h 51276"/>
                <a:gd name="connsiteX34" fmla="*/ 1275 w 82051"/>
                <a:gd name="connsiteY34" fmla="*/ 28370 h 51276"/>
                <a:gd name="connsiteX35" fmla="*/ 3089 w 82051"/>
                <a:gd name="connsiteY35" fmla="*/ 30908 h 51276"/>
                <a:gd name="connsiteX36" fmla="*/ 2105 w 82051"/>
                <a:gd name="connsiteY36" fmla="*/ 33137 h 51276"/>
                <a:gd name="connsiteX37" fmla="*/ 1664 w 82051"/>
                <a:gd name="connsiteY37" fmla="*/ 33214 h 51276"/>
                <a:gd name="connsiteX38" fmla="*/ 7715 w 82051"/>
                <a:gd name="connsiteY38" fmla="*/ 37930 h 51276"/>
                <a:gd name="connsiteX39" fmla="*/ 11378 w 82051"/>
                <a:gd name="connsiteY39" fmla="*/ 44241 h 51276"/>
                <a:gd name="connsiteX40" fmla="*/ 12512 w 82051"/>
                <a:gd name="connsiteY40" fmla="*/ 50570 h 51276"/>
                <a:gd name="connsiteX41" fmla="*/ 14052 w 82051"/>
                <a:gd name="connsiteY41" fmla="*/ 51276 h 51276"/>
                <a:gd name="connsiteX42" fmla="*/ 19936 w 82051"/>
                <a:gd name="connsiteY42" fmla="*/ 50840 h 51276"/>
                <a:gd name="connsiteX43" fmla="*/ 22332 w 82051"/>
                <a:gd name="connsiteY43" fmla="*/ 50155 h 51276"/>
                <a:gd name="connsiteX44" fmla="*/ 24433 w 82051"/>
                <a:gd name="connsiteY44" fmla="*/ 48037 h 51276"/>
                <a:gd name="connsiteX45" fmla="*/ 28362 w 82051"/>
                <a:gd name="connsiteY45" fmla="*/ 48876 h 51276"/>
                <a:gd name="connsiteX46" fmla="*/ 31742 w 82051"/>
                <a:gd name="connsiteY46" fmla="*/ 48876 h 51276"/>
                <a:gd name="connsiteX47" fmla="*/ 32440 w 82051"/>
                <a:gd name="connsiteY47" fmla="*/ 51126 h 51276"/>
                <a:gd name="connsiteX48" fmla="*/ 34827 w 82051"/>
                <a:gd name="connsiteY48" fmla="*/ 51126 h 51276"/>
                <a:gd name="connsiteX49" fmla="*/ 36937 w 82051"/>
                <a:gd name="connsiteY49" fmla="*/ 49577 h 51276"/>
                <a:gd name="connsiteX50" fmla="*/ 39325 w 82051"/>
                <a:gd name="connsiteY50" fmla="*/ 49295 h 51276"/>
                <a:gd name="connsiteX51" fmla="*/ 41845 w 82051"/>
                <a:gd name="connsiteY51" fmla="*/ 51126 h 51276"/>
                <a:gd name="connsiteX52" fmla="*/ 44930 w 82051"/>
                <a:gd name="connsiteY52" fmla="*/ 49715 h 51276"/>
                <a:gd name="connsiteX53" fmla="*/ 50707 w 82051"/>
                <a:gd name="connsiteY53" fmla="*/ 50284 h 51276"/>
                <a:gd name="connsiteX54" fmla="*/ 52675 w 82051"/>
                <a:gd name="connsiteY54" fmla="*/ 48876 h 51276"/>
                <a:gd name="connsiteX55" fmla="*/ 51267 w 82051"/>
                <a:gd name="connsiteY55" fmla="*/ 45517 h 51276"/>
                <a:gd name="connsiteX56" fmla="*/ 51687 w 82051"/>
                <a:gd name="connsiteY56" fmla="*/ 42701 h 51276"/>
                <a:gd name="connsiteX57" fmla="*/ 55200 w 82051"/>
                <a:gd name="connsiteY57" fmla="*/ 40309 h 51276"/>
                <a:gd name="connsiteX58" fmla="*/ 56894 w 82051"/>
                <a:gd name="connsiteY58" fmla="*/ 40450 h 51276"/>
                <a:gd name="connsiteX59" fmla="*/ 59278 w 82051"/>
                <a:gd name="connsiteY59" fmla="*/ 37930 h 51276"/>
                <a:gd name="connsiteX60" fmla="*/ 61105 w 82051"/>
                <a:gd name="connsiteY60" fmla="*/ 37352 h 51276"/>
                <a:gd name="connsiteX61" fmla="*/ 62783 w 82051"/>
                <a:gd name="connsiteY61" fmla="*/ 35961 h 51276"/>
                <a:gd name="connsiteX62" fmla="*/ 66582 w 82051"/>
                <a:gd name="connsiteY62" fmla="*/ 35675 h 51276"/>
                <a:gd name="connsiteX63" fmla="*/ 70511 w 82051"/>
                <a:gd name="connsiteY63" fmla="*/ 38627 h 51276"/>
                <a:gd name="connsiteX64" fmla="*/ 72753 w 82051"/>
                <a:gd name="connsiteY64" fmla="*/ 36933 h 51276"/>
                <a:gd name="connsiteX65" fmla="*/ 76099 w 82051"/>
                <a:gd name="connsiteY65" fmla="*/ 37789 h 51276"/>
                <a:gd name="connsiteX66" fmla="*/ 72950 w 82051"/>
                <a:gd name="connsiteY66" fmla="*/ 31036 h 51276"/>
                <a:gd name="connsiteX67" fmla="*/ 72761 w 82051"/>
                <a:gd name="connsiteY67" fmla="*/ 26132 h 51276"/>
                <a:gd name="connsiteX68" fmla="*/ 77400 w 82051"/>
                <a:gd name="connsiteY68" fmla="*/ 15349 h 51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82051" h="51276">
                  <a:moveTo>
                    <a:pt x="77400" y="15349"/>
                  </a:moveTo>
                  <a:cubicBezTo>
                    <a:pt x="80549" y="12628"/>
                    <a:pt x="81961" y="9324"/>
                    <a:pt x="82051" y="5225"/>
                  </a:cubicBezTo>
                  <a:cubicBezTo>
                    <a:pt x="79984" y="5208"/>
                    <a:pt x="77819" y="5208"/>
                    <a:pt x="77819" y="5208"/>
                  </a:cubicBezTo>
                  <a:lnTo>
                    <a:pt x="76685" y="4211"/>
                  </a:lnTo>
                  <a:lnTo>
                    <a:pt x="73031" y="2383"/>
                  </a:lnTo>
                  <a:lnTo>
                    <a:pt x="70215" y="3239"/>
                  </a:lnTo>
                  <a:lnTo>
                    <a:pt x="68401" y="1699"/>
                  </a:lnTo>
                  <a:lnTo>
                    <a:pt x="63621" y="0"/>
                  </a:lnTo>
                  <a:lnTo>
                    <a:pt x="57019" y="0"/>
                  </a:lnTo>
                  <a:lnTo>
                    <a:pt x="48037" y="4078"/>
                  </a:lnTo>
                  <a:lnTo>
                    <a:pt x="47181" y="5892"/>
                  </a:lnTo>
                  <a:lnTo>
                    <a:pt x="43244" y="7305"/>
                  </a:lnTo>
                  <a:lnTo>
                    <a:pt x="41986" y="8143"/>
                  </a:lnTo>
                  <a:lnTo>
                    <a:pt x="33424" y="7874"/>
                  </a:lnTo>
                  <a:lnTo>
                    <a:pt x="31182" y="7018"/>
                  </a:lnTo>
                  <a:lnTo>
                    <a:pt x="28233" y="8143"/>
                  </a:lnTo>
                  <a:lnTo>
                    <a:pt x="25559" y="7018"/>
                  </a:lnTo>
                  <a:lnTo>
                    <a:pt x="21904" y="8712"/>
                  </a:lnTo>
                  <a:lnTo>
                    <a:pt x="16988" y="7018"/>
                  </a:lnTo>
                  <a:lnTo>
                    <a:pt x="15721" y="7591"/>
                  </a:lnTo>
                  <a:lnTo>
                    <a:pt x="13479" y="5619"/>
                  </a:lnTo>
                  <a:lnTo>
                    <a:pt x="10535" y="5756"/>
                  </a:lnTo>
                  <a:lnTo>
                    <a:pt x="6872" y="7300"/>
                  </a:lnTo>
                  <a:lnTo>
                    <a:pt x="5332" y="4784"/>
                  </a:lnTo>
                  <a:lnTo>
                    <a:pt x="6320" y="2114"/>
                  </a:lnTo>
                  <a:lnTo>
                    <a:pt x="4784" y="137"/>
                  </a:lnTo>
                  <a:lnTo>
                    <a:pt x="1211" y="94"/>
                  </a:lnTo>
                  <a:cubicBezTo>
                    <a:pt x="1549" y="1168"/>
                    <a:pt x="1823" y="1968"/>
                    <a:pt x="1823" y="1968"/>
                  </a:cubicBezTo>
                  <a:lnTo>
                    <a:pt x="0" y="4215"/>
                  </a:lnTo>
                  <a:lnTo>
                    <a:pt x="839" y="9838"/>
                  </a:lnTo>
                  <a:lnTo>
                    <a:pt x="4784" y="13770"/>
                  </a:lnTo>
                  <a:lnTo>
                    <a:pt x="6876" y="17848"/>
                  </a:lnTo>
                  <a:lnTo>
                    <a:pt x="5759" y="21357"/>
                  </a:lnTo>
                  <a:lnTo>
                    <a:pt x="1112" y="25705"/>
                  </a:lnTo>
                  <a:lnTo>
                    <a:pt x="1275" y="28370"/>
                  </a:lnTo>
                  <a:lnTo>
                    <a:pt x="3089" y="30908"/>
                  </a:lnTo>
                  <a:lnTo>
                    <a:pt x="2105" y="33137"/>
                  </a:lnTo>
                  <a:lnTo>
                    <a:pt x="1664" y="33214"/>
                  </a:lnTo>
                  <a:lnTo>
                    <a:pt x="7715" y="37930"/>
                  </a:lnTo>
                  <a:lnTo>
                    <a:pt x="11378" y="44241"/>
                  </a:lnTo>
                  <a:lnTo>
                    <a:pt x="12512" y="50570"/>
                  </a:lnTo>
                  <a:lnTo>
                    <a:pt x="14052" y="51276"/>
                  </a:lnTo>
                  <a:lnTo>
                    <a:pt x="19936" y="50840"/>
                  </a:lnTo>
                  <a:lnTo>
                    <a:pt x="22332" y="50155"/>
                  </a:lnTo>
                  <a:lnTo>
                    <a:pt x="24433" y="48037"/>
                  </a:lnTo>
                  <a:lnTo>
                    <a:pt x="28362" y="48876"/>
                  </a:lnTo>
                  <a:lnTo>
                    <a:pt x="31742" y="48876"/>
                  </a:lnTo>
                  <a:lnTo>
                    <a:pt x="32440" y="51126"/>
                  </a:lnTo>
                  <a:lnTo>
                    <a:pt x="34827" y="51126"/>
                  </a:lnTo>
                  <a:lnTo>
                    <a:pt x="36937" y="49577"/>
                  </a:lnTo>
                  <a:lnTo>
                    <a:pt x="39325" y="49295"/>
                  </a:lnTo>
                  <a:lnTo>
                    <a:pt x="41845" y="51126"/>
                  </a:lnTo>
                  <a:lnTo>
                    <a:pt x="44930" y="49715"/>
                  </a:lnTo>
                  <a:lnTo>
                    <a:pt x="50707" y="50284"/>
                  </a:lnTo>
                  <a:lnTo>
                    <a:pt x="52675" y="48876"/>
                  </a:lnTo>
                  <a:lnTo>
                    <a:pt x="51267" y="45517"/>
                  </a:lnTo>
                  <a:cubicBezTo>
                    <a:pt x="51267" y="45517"/>
                    <a:pt x="51687" y="43112"/>
                    <a:pt x="51687" y="42701"/>
                  </a:cubicBezTo>
                  <a:cubicBezTo>
                    <a:pt x="51687" y="42273"/>
                    <a:pt x="55200" y="40309"/>
                    <a:pt x="55200" y="40309"/>
                  </a:cubicBezTo>
                  <a:lnTo>
                    <a:pt x="56894" y="40450"/>
                  </a:lnTo>
                  <a:lnTo>
                    <a:pt x="59278" y="37930"/>
                  </a:lnTo>
                  <a:lnTo>
                    <a:pt x="61105" y="37352"/>
                  </a:lnTo>
                  <a:lnTo>
                    <a:pt x="62783" y="35961"/>
                  </a:lnTo>
                  <a:lnTo>
                    <a:pt x="66582" y="35675"/>
                  </a:lnTo>
                  <a:lnTo>
                    <a:pt x="70511" y="38627"/>
                  </a:lnTo>
                  <a:lnTo>
                    <a:pt x="72753" y="36933"/>
                  </a:lnTo>
                  <a:lnTo>
                    <a:pt x="76099" y="37789"/>
                  </a:lnTo>
                  <a:cubicBezTo>
                    <a:pt x="75016" y="35534"/>
                    <a:pt x="73767" y="33360"/>
                    <a:pt x="72950" y="31036"/>
                  </a:cubicBezTo>
                  <a:cubicBezTo>
                    <a:pt x="72402" y="29547"/>
                    <a:pt x="72363" y="27660"/>
                    <a:pt x="72761" y="26132"/>
                  </a:cubicBezTo>
                  <a:cubicBezTo>
                    <a:pt x="73775" y="22350"/>
                    <a:pt x="74174" y="18135"/>
                    <a:pt x="77400" y="15349"/>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96" name="Freeform 95">
              <a:extLst>
                <a:ext uri="{FF2B5EF4-FFF2-40B4-BE49-F238E27FC236}">
                  <a16:creationId xmlns:a16="http://schemas.microsoft.com/office/drawing/2014/main" id="{25CE67B7-CFD2-9147-5536-54104B23D9D0}"/>
                </a:ext>
              </a:extLst>
            </p:cNvPr>
            <p:cNvSpPr/>
            <p:nvPr/>
          </p:nvSpPr>
          <p:spPr>
            <a:xfrm>
              <a:off x="6428302" y="4467365"/>
              <a:ext cx="35203" cy="28644"/>
            </a:xfrm>
            <a:custGeom>
              <a:avLst/>
              <a:gdLst>
                <a:gd name="connsiteX0" fmla="*/ 34134 w 35203"/>
                <a:gd name="connsiteY0" fmla="*/ 11100 h 28644"/>
                <a:gd name="connsiteX1" fmla="*/ 30476 w 35203"/>
                <a:gd name="connsiteY1" fmla="*/ 4788 h 28644"/>
                <a:gd name="connsiteX2" fmla="*/ 24425 w 35203"/>
                <a:gd name="connsiteY2" fmla="*/ 73 h 28644"/>
                <a:gd name="connsiteX3" fmla="*/ 24861 w 35203"/>
                <a:gd name="connsiteY3" fmla="*/ 0 h 28644"/>
                <a:gd name="connsiteX4" fmla="*/ 19106 w 35203"/>
                <a:gd name="connsiteY4" fmla="*/ 856 h 28644"/>
                <a:gd name="connsiteX5" fmla="*/ 16295 w 35203"/>
                <a:gd name="connsiteY5" fmla="*/ 706 h 28644"/>
                <a:gd name="connsiteX6" fmla="*/ 10959 w 35203"/>
                <a:gd name="connsiteY6" fmla="*/ 1964 h 28644"/>
                <a:gd name="connsiteX7" fmla="*/ 8152 w 35203"/>
                <a:gd name="connsiteY7" fmla="*/ 3950 h 28644"/>
                <a:gd name="connsiteX8" fmla="*/ 5049 w 35203"/>
                <a:gd name="connsiteY8" fmla="*/ 5071 h 28644"/>
                <a:gd name="connsiteX9" fmla="*/ 2114 w 35203"/>
                <a:gd name="connsiteY9" fmla="*/ 7039 h 28644"/>
                <a:gd name="connsiteX10" fmla="*/ 1836 w 35203"/>
                <a:gd name="connsiteY10" fmla="*/ 8165 h 28644"/>
                <a:gd name="connsiteX11" fmla="*/ 804 w 35203"/>
                <a:gd name="connsiteY11" fmla="*/ 9269 h 28644"/>
                <a:gd name="connsiteX12" fmla="*/ 0 w 35203"/>
                <a:gd name="connsiteY12" fmla="*/ 7459 h 28644"/>
                <a:gd name="connsiteX13" fmla="*/ 984 w 35203"/>
                <a:gd name="connsiteY13" fmla="*/ 9709 h 28644"/>
                <a:gd name="connsiteX14" fmla="*/ 154 w 35203"/>
                <a:gd name="connsiteY14" fmla="*/ 12093 h 28644"/>
                <a:gd name="connsiteX15" fmla="*/ 1125 w 35203"/>
                <a:gd name="connsiteY15" fmla="*/ 18974 h 28644"/>
                <a:gd name="connsiteX16" fmla="*/ 5049 w 35203"/>
                <a:gd name="connsiteY16" fmla="*/ 26697 h 28644"/>
                <a:gd name="connsiteX17" fmla="*/ 7732 w 35203"/>
                <a:gd name="connsiteY17" fmla="*/ 28644 h 28644"/>
                <a:gd name="connsiteX18" fmla="*/ 13774 w 35203"/>
                <a:gd name="connsiteY18" fmla="*/ 24994 h 28644"/>
                <a:gd name="connsiteX19" fmla="*/ 17840 w 35203"/>
                <a:gd name="connsiteY19" fmla="*/ 23604 h 28644"/>
                <a:gd name="connsiteX20" fmla="*/ 17976 w 35203"/>
                <a:gd name="connsiteY20" fmla="*/ 22482 h 28644"/>
                <a:gd name="connsiteX21" fmla="*/ 20775 w 35203"/>
                <a:gd name="connsiteY21" fmla="*/ 20779 h 28644"/>
                <a:gd name="connsiteX22" fmla="*/ 27664 w 35203"/>
                <a:gd name="connsiteY22" fmla="*/ 20938 h 28644"/>
                <a:gd name="connsiteX23" fmla="*/ 31340 w 35203"/>
                <a:gd name="connsiteY23" fmla="*/ 18974 h 28644"/>
                <a:gd name="connsiteX24" fmla="*/ 33296 w 35203"/>
                <a:gd name="connsiteY24" fmla="*/ 18974 h 28644"/>
                <a:gd name="connsiteX25" fmla="*/ 35204 w 35203"/>
                <a:gd name="connsiteY25" fmla="*/ 17061 h 28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5203" h="28644">
                  <a:moveTo>
                    <a:pt x="34134" y="11100"/>
                  </a:moveTo>
                  <a:lnTo>
                    <a:pt x="30476" y="4788"/>
                  </a:lnTo>
                  <a:lnTo>
                    <a:pt x="24425" y="73"/>
                  </a:lnTo>
                  <a:lnTo>
                    <a:pt x="24861" y="0"/>
                  </a:lnTo>
                  <a:lnTo>
                    <a:pt x="19106" y="856"/>
                  </a:lnTo>
                  <a:lnTo>
                    <a:pt x="16295" y="706"/>
                  </a:lnTo>
                  <a:lnTo>
                    <a:pt x="10959" y="1964"/>
                  </a:lnTo>
                  <a:lnTo>
                    <a:pt x="8152" y="3950"/>
                  </a:lnTo>
                  <a:lnTo>
                    <a:pt x="5049" y="5071"/>
                  </a:lnTo>
                  <a:lnTo>
                    <a:pt x="2114" y="7039"/>
                  </a:lnTo>
                  <a:lnTo>
                    <a:pt x="1836" y="8165"/>
                  </a:lnTo>
                  <a:lnTo>
                    <a:pt x="804" y="9269"/>
                  </a:lnTo>
                  <a:lnTo>
                    <a:pt x="0" y="7459"/>
                  </a:lnTo>
                  <a:lnTo>
                    <a:pt x="984" y="9709"/>
                  </a:lnTo>
                  <a:lnTo>
                    <a:pt x="154" y="12093"/>
                  </a:lnTo>
                  <a:lnTo>
                    <a:pt x="1125" y="18974"/>
                  </a:lnTo>
                  <a:lnTo>
                    <a:pt x="5049" y="26697"/>
                  </a:lnTo>
                  <a:lnTo>
                    <a:pt x="7732" y="28644"/>
                  </a:lnTo>
                  <a:lnTo>
                    <a:pt x="13774" y="24994"/>
                  </a:lnTo>
                  <a:lnTo>
                    <a:pt x="17840" y="23604"/>
                  </a:lnTo>
                  <a:lnTo>
                    <a:pt x="17976" y="22482"/>
                  </a:lnTo>
                  <a:lnTo>
                    <a:pt x="20775" y="20779"/>
                  </a:lnTo>
                  <a:lnTo>
                    <a:pt x="27664" y="20938"/>
                  </a:lnTo>
                  <a:lnTo>
                    <a:pt x="31340" y="18974"/>
                  </a:lnTo>
                  <a:lnTo>
                    <a:pt x="33296" y="18974"/>
                  </a:lnTo>
                  <a:lnTo>
                    <a:pt x="35204" y="17061"/>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nvGrpSpPr>
            <p:cNvPr id="97" name="Graphic 2398">
              <a:extLst>
                <a:ext uri="{FF2B5EF4-FFF2-40B4-BE49-F238E27FC236}">
                  <a16:creationId xmlns:a16="http://schemas.microsoft.com/office/drawing/2014/main" id="{AF72D49B-1242-50CA-5164-5C4DB877D666}"/>
                </a:ext>
              </a:extLst>
            </p:cNvPr>
            <p:cNvGrpSpPr/>
            <p:nvPr/>
          </p:nvGrpSpPr>
          <p:grpSpPr>
            <a:xfrm>
              <a:off x="6417872" y="4474533"/>
              <a:ext cx="92215" cy="211829"/>
              <a:chOff x="6417872" y="4474533"/>
              <a:chExt cx="92215" cy="211829"/>
            </a:xfrm>
            <a:grpFill/>
          </p:grpSpPr>
          <p:sp>
            <p:nvSpPr>
              <p:cNvPr id="914" name="Freeform 913">
                <a:extLst>
                  <a:ext uri="{FF2B5EF4-FFF2-40B4-BE49-F238E27FC236}">
                    <a16:creationId xmlns:a16="http://schemas.microsoft.com/office/drawing/2014/main" id="{2A3F79C8-7FD1-DDA8-CCB1-AA3D38E240C1}"/>
                  </a:ext>
                </a:extLst>
              </p:cNvPr>
              <p:cNvSpPr/>
              <p:nvPr/>
            </p:nvSpPr>
            <p:spPr>
              <a:xfrm>
                <a:off x="6417872" y="4474533"/>
                <a:ext cx="92215" cy="90819"/>
              </a:xfrm>
              <a:custGeom>
                <a:avLst/>
                <a:gdLst>
                  <a:gd name="connsiteX0" fmla="*/ 18979 w 92215"/>
                  <a:gd name="connsiteY0" fmla="*/ 72192 h 90819"/>
                  <a:gd name="connsiteX1" fmla="*/ 19754 w 92215"/>
                  <a:gd name="connsiteY1" fmla="*/ 72252 h 90819"/>
                  <a:gd name="connsiteX2" fmla="*/ 19741 w 92215"/>
                  <a:gd name="connsiteY2" fmla="*/ 72055 h 90819"/>
                  <a:gd name="connsiteX3" fmla="*/ 19347 w 92215"/>
                  <a:gd name="connsiteY3" fmla="*/ 71752 h 90819"/>
                  <a:gd name="connsiteX4" fmla="*/ 18979 w 92215"/>
                  <a:gd name="connsiteY4" fmla="*/ 72192 h 90819"/>
                  <a:gd name="connsiteX5" fmla="*/ 16737 w 92215"/>
                  <a:gd name="connsiteY5" fmla="*/ 63899 h 90819"/>
                  <a:gd name="connsiteX6" fmla="*/ 15423 w 92215"/>
                  <a:gd name="connsiteY6" fmla="*/ 62967 h 90819"/>
                  <a:gd name="connsiteX7" fmla="*/ 12471 w 92215"/>
                  <a:gd name="connsiteY7" fmla="*/ 62873 h 90819"/>
                  <a:gd name="connsiteX8" fmla="*/ 11405 w 92215"/>
                  <a:gd name="connsiteY8" fmla="*/ 65658 h 90819"/>
                  <a:gd name="connsiteX9" fmla="*/ 13194 w 92215"/>
                  <a:gd name="connsiteY9" fmla="*/ 67982 h 90819"/>
                  <a:gd name="connsiteX10" fmla="*/ 19082 w 92215"/>
                  <a:gd name="connsiteY10" fmla="*/ 68290 h 90819"/>
                  <a:gd name="connsiteX11" fmla="*/ 19065 w 92215"/>
                  <a:gd name="connsiteY11" fmla="*/ 65089 h 90819"/>
                  <a:gd name="connsiteX12" fmla="*/ 16737 w 92215"/>
                  <a:gd name="connsiteY12" fmla="*/ 63899 h 90819"/>
                  <a:gd name="connsiteX13" fmla="*/ 16172 w 92215"/>
                  <a:gd name="connsiteY13" fmla="*/ 73532 h 90819"/>
                  <a:gd name="connsiteX14" fmla="*/ 17336 w 92215"/>
                  <a:gd name="connsiteY14" fmla="*/ 73985 h 90819"/>
                  <a:gd name="connsiteX15" fmla="*/ 18979 w 92215"/>
                  <a:gd name="connsiteY15" fmla="*/ 72192 h 90819"/>
                  <a:gd name="connsiteX16" fmla="*/ 16172 w 92215"/>
                  <a:gd name="connsiteY16" fmla="*/ 73532 h 90819"/>
                  <a:gd name="connsiteX17" fmla="*/ 92216 w 92215"/>
                  <a:gd name="connsiteY17" fmla="*/ 4964 h 90819"/>
                  <a:gd name="connsiteX18" fmla="*/ 89417 w 92215"/>
                  <a:gd name="connsiteY18" fmla="*/ 3834 h 90819"/>
                  <a:gd name="connsiteX19" fmla="*/ 89888 w 92215"/>
                  <a:gd name="connsiteY19" fmla="*/ 115 h 90819"/>
                  <a:gd name="connsiteX20" fmla="*/ 88382 w 92215"/>
                  <a:gd name="connsiteY20" fmla="*/ 0 h 90819"/>
                  <a:gd name="connsiteX21" fmla="*/ 84869 w 92215"/>
                  <a:gd name="connsiteY21" fmla="*/ 2392 h 90819"/>
                  <a:gd name="connsiteX22" fmla="*/ 84449 w 92215"/>
                  <a:gd name="connsiteY22" fmla="*/ 5208 h 90819"/>
                  <a:gd name="connsiteX23" fmla="*/ 85857 w 92215"/>
                  <a:gd name="connsiteY23" fmla="*/ 8567 h 90819"/>
                  <a:gd name="connsiteX24" fmla="*/ 83889 w 92215"/>
                  <a:gd name="connsiteY24" fmla="*/ 9975 h 90819"/>
                  <a:gd name="connsiteX25" fmla="*/ 78112 w 92215"/>
                  <a:gd name="connsiteY25" fmla="*/ 9405 h 90819"/>
                  <a:gd name="connsiteX26" fmla="*/ 75027 w 92215"/>
                  <a:gd name="connsiteY26" fmla="*/ 10817 h 90819"/>
                  <a:gd name="connsiteX27" fmla="*/ 72506 w 92215"/>
                  <a:gd name="connsiteY27" fmla="*/ 8986 h 90819"/>
                  <a:gd name="connsiteX28" fmla="*/ 70119 w 92215"/>
                  <a:gd name="connsiteY28" fmla="*/ 9268 h 90819"/>
                  <a:gd name="connsiteX29" fmla="*/ 68009 w 92215"/>
                  <a:gd name="connsiteY29" fmla="*/ 10817 h 90819"/>
                  <a:gd name="connsiteX30" fmla="*/ 65621 w 92215"/>
                  <a:gd name="connsiteY30" fmla="*/ 10817 h 90819"/>
                  <a:gd name="connsiteX31" fmla="*/ 64924 w 92215"/>
                  <a:gd name="connsiteY31" fmla="*/ 8567 h 90819"/>
                  <a:gd name="connsiteX32" fmla="*/ 61543 w 92215"/>
                  <a:gd name="connsiteY32" fmla="*/ 8567 h 90819"/>
                  <a:gd name="connsiteX33" fmla="*/ 57615 w 92215"/>
                  <a:gd name="connsiteY33" fmla="*/ 7728 h 90819"/>
                  <a:gd name="connsiteX34" fmla="*/ 55514 w 92215"/>
                  <a:gd name="connsiteY34" fmla="*/ 9846 h 90819"/>
                  <a:gd name="connsiteX35" fmla="*/ 53118 w 92215"/>
                  <a:gd name="connsiteY35" fmla="*/ 10531 h 90819"/>
                  <a:gd name="connsiteX36" fmla="*/ 47234 w 92215"/>
                  <a:gd name="connsiteY36" fmla="*/ 10967 h 90819"/>
                  <a:gd name="connsiteX37" fmla="*/ 45694 w 92215"/>
                  <a:gd name="connsiteY37" fmla="*/ 10261 h 90819"/>
                  <a:gd name="connsiteX38" fmla="*/ 45630 w 92215"/>
                  <a:gd name="connsiteY38" fmla="*/ 9893 h 90819"/>
                  <a:gd name="connsiteX39" fmla="*/ 43721 w 92215"/>
                  <a:gd name="connsiteY39" fmla="*/ 11806 h 90819"/>
                  <a:gd name="connsiteX40" fmla="*/ 41765 w 92215"/>
                  <a:gd name="connsiteY40" fmla="*/ 11806 h 90819"/>
                  <a:gd name="connsiteX41" fmla="*/ 38090 w 92215"/>
                  <a:gd name="connsiteY41" fmla="*/ 13766 h 90819"/>
                  <a:gd name="connsiteX42" fmla="*/ 31205 w 92215"/>
                  <a:gd name="connsiteY42" fmla="*/ 13612 h 90819"/>
                  <a:gd name="connsiteX43" fmla="*/ 28406 w 92215"/>
                  <a:gd name="connsiteY43" fmla="*/ 15311 h 90819"/>
                  <a:gd name="connsiteX44" fmla="*/ 28269 w 92215"/>
                  <a:gd name="connsiteY44" fmla="*/ 16436 h 90819"/>
                  <a:gd name="connsiteX45" fmla="*/ 24204 w 92215"/>
                  <a:gd name="connsiteY45" fmla="*/ 17826 h 90819"/>
                  <a:gd name="connsiteX46" fmla="*/ 18166 w 92215"/>
                  <a:gd name="connsiteY46" fmla="*/ 21472 h 90819"/>
                  <a:gd name="connsiteX47" fmla="*/ 15783 w 92215"/>
                  <a:gd name="connsiteY47" fmla="*/ 19735 h 90819"/>
                  <a:gd name="connsiteX48" fmla="*/ 18582 w 92215"/>
                  <a:gd name="connsiteY48" fmla="*/ 21776 h 90819"/>
                  <a:gd name="connsiteX49" fmla="*/ 17880 w 92215"/>
                  <a:gd name="connsiteY49" fmla="*/ 25281 h 90819"/>
                  <a:gd name="connsiteX50" fmla="*/ 15920 w 92215"/>
                  <a:gd name="connsiteY50" fmla="*/ 29209 h 90819"/>
                  <a:gd name="connsiteX51" fmla="*/ 9463 w 92215"/>
                  <a:gd name="connsiteY51" fmla="*/ 30886 h 90819"/>
                  <a:gd name="connsiteX52" fmla="*/ 10015 w 92215"/>
                  <a:gd name="connsiteY52" fmla="*/ 34130 h 90819"/>
                  <a:gd name="connsiteX53" fmla="*/ 7914 w 92215"/>
                  <a:gd name="connsiteY53" fmla="*/ 39179 h 90819"/>
                  <a:gd name="connsiteX54" fmla="*/ 6082 w 92215"/>
                  <a:gd name="connsiteY54" fmla="*/ 39889 h 90819"/>
                  <a:gd name="connsiteX55" fmla="*/ 100 w 92215"/>
                  <a:gd name="connsiteY55" fmla="*/ 38743 h 90819"/>
                  <a:gd name="connsiteX56" fmla="*/ 395 w 92215"/>
                  <a:gd name="connsiteY56" fmla="*/ 35581 h 90819"/>
                  <a:gd name="connsiteX57" fmla="*/ 5654 w 92215"/>
                  <a:gd name="connsiteY57" fmla="*/ 44982 h 90819"/>
                  <a:gd name="connsiteX58" fmla="*/ 13036 w 92215"/>
                  <a:gd name="connsiteY58" fmla="*/ 51978 h 90819"/>
                  <a:gd name="connsiteX59" fmla="*/ 19574 w 92215"/>
                  <a:gd name="connsiteY59" fmla="*/ 65119 h 90819"/>
                  <a:gd name="connsiteX60" fmla="*/ 19638 w 92215"/>
                  <a:gd name="connsiteY60" fmla="*/ 68303 h 90819"/>
                  <a:gd name="connsiteX61" fmla="*/ 19728 w 92215"/>
                  <a:gd name="connsiteY61" fmla="*/ 72055 h 90819"/>
                  <a:gd name="connsiteX62" fmla="*/ 29523 w 92215"/>
                  <a:gd name="connsiteY62" fmla="*/ 84739 h 90819"/>
                  <a:gd name="connsiteX63" fmla="*/ 33015 w 92215"/>
                  <a:gd name="connsiteY63" fmla="*/ 88093 h 90819"/>
                  <a:gd name="connsiteX64" fmla="*/ 46211 w 92215"/>
                  <a:gd name="connsiteY64" fmla="*/ 90721 h 90819"/>
                  <a:gd name="connsiteX65" fmla="*/ 48963 w 92215"/>
                  <a:gd name="connsiteY65" fmla="*/ 87601 h 90819"/>
                  <a:gd name="connsiteX66" fmla="*/ 51988 w 92215"/>
                  <a:gd name="connsiteY66" fmla="*/ 73467 h 90819"/>
                  <a:gd name="connsiteX67" fmla="*/ 53434 w 92215"/>
                  <a:gd name="connsiteY67" fmla="*/ 72856 h 90819"/>
                  <a:gd name="connsiteX68" fmla="*/ 64393 w 92215"/>
                  <a:gd name="connsiteY68" fmla="*/ 69770 h 90819"/>
                  <a:gd name="connsiteX69" fmla="*/ 65553 w 92215"/>
                  <a:gd name="connsiteY69" fmla="*/ 67117 h 90819"/>
                  <a:gd name="connsiteX70" fmla="*/ 58407 w 92215"/>
                  <a:gd name="connsiteY70" fmla="*/ 55868 h 90819"/>
                  <a:gd name="connsiteX71" fmla="*/ 52831 w 92215"/>
                  <a:gd name="connsiteY71" fmla="*/ 52055 h 90819"/>
                  <a:gd name="connsiteX72" fmla="*/ 40520 w 92215"/>
                  <a:gd name="connsiteY72" fmla="*/ 33693 h 90819"/>
                  <a:gd name="connsiteX73" fmla="*/ 40075 w 92215"/>
                  <a:gd name="connsiteY73" fmla="*/ 30373 h 90819"/>
                  <a:gd name="connsiteX74" fmla="*/ 40490 w 92215"/>
                  <a:gd name="connsiteY74" fmla="*/ 28773 h 90819"/>
                  <a:gd name="connsiteX75" fmla="*/ 43259 w 92215"/>
                  <a:gd name="connsiteY75" fmla="*/ 28366 h 90819"/>
                  <a:gd name="connsiteX76" fmla="*/ 45719 w 92215"/>
                  <a:gd name="connsiteY76" fmla="*/ 30711 h 90819"/>
                  <a:gd name="connsiteX77" fmla="*/ 57457 w 92215"/>
                  <a:gd name="connsiteY77" fmla="*/ 27681 h 90819"/>
                  <a:gd name="connsiteX78" fmla="*/ 59960 w 92215"/>
                  <a:gd name="connsiteY78" fmla="*/ 21468 h 90819"/>
                  <a:gd name="connsiteX79" fmla="*/ 62759 w 92215"/>
                  <a:gd name="connsiteY79" fmla="*/ 20304 h 90819"/>
                  <a:gd name="connsiteX80" fmla="*/ 68993 w 92215"/>
                  <a:gd name="connsiteY80" fmla="*/ 20017 h 90819"/>
                  <a:gd name="connsiteX81" fmla="*/ 78715 w 92215"/>
                  <a:gd name="connsiteY81" fmla="*/ 18152 h 90819"/>
                  <a:gd name="connsiteX82" fmla="*/ 81424 w 92215"/>
                  <a:gd name="connsiteY82" fmla="*/ 18986 h 90819"/>
                  <a:gd name="connsiteX83" fmla="*/ 84154 w 92215"/>
                  <a:gd name="connsiteY83" fmla="*/ 17861 h 90819"/>
                  <a:gd name="connsiteX84" fmla="*/ 87526 w 92215"/>
                  <a:gd name="connsiteY84" fmla="*/ 16928 h 90819"/>
                  <a:gd name="connsiteX85" fmla="*/ 89400 w 92215"/>
                  <a:gd name="connsiteY85" fmla="*/ 13762 h 90819"/>
                  <a:gd name="connsiteX86" fmla="*/ 88266 w 92215"/>
                  <a:gd name="connsiteY86" fmla="*/ 10390 h 90819"/>
                  <a:gd name="connsiteX87" fmla="*/ 92199 w 92215"/>
                  <a:gd name="connsiteY87" fmla="*/ 8524 h 90819"/>
                  <a:gd name="connsiteX88" fmla="*/ 92199 w 92215"/>
                  <a:gd name="connsiteY88" fmla="*/ 4964 h 90819"/>
                  <a:gd name="connsiteX89" fmla="*/ 19082 w 92215"/>
                  <a:gd name="connsiteY89" fmla="*/ 68285 h 90819"/>
                  <a:gd name="connsiteX90" fmla="*/ 19082 w 92215"/>
                  <a:gd name="connsiteY90" fmla="*/ 68820 h 90819"/>
                  <a:gd name="connsiteX91" fmla="*/ 19647 w 92215"/>
                  <a:gd name="connsiteY91" fmla="*/ 68303 h 90819"/>
                  <a:gd name="connsiteX92" fmla="*/ 19647 w 92215"/>
                  <a:gd name="connsiteY92" fmla="*/ 68285 h 90819"/>
                  <a:gd name="connsiteX93" fmla="*/ 19082 w 92215"/>
                  <a:gd name="connsiteY93" fmla="*/ 68285 h 90819"/>
                  <a:gd name="connsiteX94" fmla="*/ 19587 w 92215"/>
                  <a:gd name="connsiteY94" fmla="*/ 65123 h 90819"/>
                  <a:gd name="connsiteX95" fmla="*/ 19069 w 92215"/>
                  <a:gd name="connsiteY95" fmla="*/ 64648 h 90819"/>
                  <a:gd name="connsiteX96" fmla="*/ 19069 w 92215"/>
                  <a:gd name="connsiteY96" fmla="*/ 65089 h 90819"/>
                  <a:gd name="connsiteX97" fmla="*/ 19630 w 92215"/>
                  <a:gd name="connsiteY97" fmla="*/ 65354 h 90819"/>
                  <a:gd name="connsiteX98" fmla="*/ 19587 w 92215"/>
                  <a:gd name="connsiteY98" fmla="*/ 65123 h 90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92215" h="90819">
                    <a:moveTo>
                      <a:pt x="18979" y="72192"/>
                    </a:moveTo>
                    <a:cubicBezTo>
                      <a:pt x="19232" y="72205"/>
                      <a:pt x="19510" y="72252"/>
                      <a:pt x="19754" y="72252"/>
                    </a:cubicBezTo>
                    <a:cubicBezTo>
                      <a:pt x="19754" y="72192"/>
                      <a:pt x="19754" y="72120"/>
                      <a:pt x="19741" y="72055"/>
                    </a:cubicBezTo>
                    <a:cubicBezTo>
                      <a:pt x="19608" y="71966"/>
                      <a:pt x="19489" y="71867"/>
                      <a:pt x="19347" y="71752"/>
                    </a:cubicBezTo>
                    <a:cubicBezTo>
                      <a:pt x="19219" y="71910"/>
                      <a:pt x="19082" y="72047"/>
                      <a:pt x="18979" y="72192"/>
                    </a:cubicBezTo>
                    <a:close/>
                    <a:moveTo>
                      <a:pt x="16737" y="63899"/>
                    </a:moveTo>
                    <a:cubicBezTo>
                      <a:pt x="16262" y="63656"/>
                      <a:pt x="15821" y="63313"/>
                      <a:pt x="15423" y="62967"/>
                    </a:cubicBezTo>
                    <a:cubicBezTo>
                      <a:pt x="14473" y="62128"/>
                      <a:pt x="13327" y="61918"/>
                      <a:pt x="12471" y="62873"/>
                    </a:cubicBezTo>
                    <a:cubicBezTo>
                      <a:pt x="11829" y="63574"/>
                      <a:pt x="11277" y="64781"/>
                      <a:pt x="11405" y="65658"/>
                    </a:cubicBezTo>
                    <a:cubicBezTo>
                      <a:pt x="11530" y="66531"/>
                      <a:pt x="12441" y="67858"/>
                      <a:pt x="13194" y="67982"/>
                    </a:cubicBezTo>
                    <a:cubicBezTo>
                      <a:pt x="15111" y="68324"/>
                      <a:pt x="17096" y="68251"/>
                      <a:pt x="19082" y="68290"/>
                    </a:cubicBezTo>
                    <a:cubicBezTo>
                      <a:pt x="19082" y="67220"/>
                      <a:pt x="19082" y="66154"/>
                      <a:pt x="19065" y="65089"/>
                    </a:cubicBezTo>
                    <a:cubicBezTo>
                      <a:pt x="18282" y="64700"/>
                      <a:pt x="17494" y="64323"/>
                      <a:pt x="16737" y="63899"/>
                    </a:cubicBezTo>
                    <a:close/>
                    <a:moveTo>
                      <a:pt x="16172" y="73532"/>
                    </a:moveTo>
                    <a:cubicBezTo>
                      <a:pt x="16159" y="73570"/>
                      <a:pt x="17174" y="74122"/>
                      <a:pt x="17336" y="73985"/>
                    </a:cubicBezTo>
                    <a:cubicBezTo>
                      <a:pt x="17935" y="73472"/>
                      <a:pt x="18432" y="72821"/>
                      <a:pt x="18979" y="72192"/>
                    </a:cubicBezTo>
                    <a:cubicBezTo>
                      <a:pt x="17803" y="72060"/>
                      <a:pt x="16669" y="71893"/>
                      <a:pt x="16172" y="73532"/>
                    </a:cubicBezTo>
                    <a:close/>
                    <a:moveTo>
                      <a:pt x="92216" y="4964"/>
                    </a:moveTo>
                    <a:lnTo>
                      <a:pt x="89417" y="3834"/>
                    </a:lnTo>
                    <a:lnTo>
                      <a:pt x="89888" y="115"/>
                    </a:lnTo>
                    <a:lnTo>
                      <a:pt x="88382" y="0"/>
                    </a:lnTo>
                    <a:cubicBezTo>
                      <a:pt x="88382" y="0"/>
                      <a:pt x="84869" y="1960"/>
                      <a:pt x="84869" y="2392"/>
                    </a:cubicBezTo>
                    <a:cubicBezTo>
                      <a:pt x="84869" y="2803"/>
                      <a:pt x="84449" y="5208"/>
                      <a:pt x="84449" y="5208"/>
                    </a:cubicBezTo>
                    <a:lnTo>
                      <a:pt x="85857" y="8567"/>
                    </a:lnTo>
                    <a:lnTo>
                      <a:pt x="83889" y="9975"/>
                    </a:lnTo>
                    <a:lnTo>
                      <a:pt x="78112" y="9405"/>
                    </a:lnTo>
                    <a:lnTo>
                      <a:pt x="75027" y="10817"/>
                    </a:lnTo>
                    <a:lnTo>
                      <a:pt x="72506" y="8986"/>
                    </a:lnTo>
                    <a:lnTo>
                      <a:pt x="70119" y="9268"/>
                    </a:lnTo>
                    <a:lnTo>
                      <a:pt x="68009" y="10817"/>
                    </a:lnTo>
                    <a:lnTo>
                      <a:pt x="65621" y="10817"/>
                    </a:lnTo>
                    <a:lnTo>
                      <a:pt x="64924" y="8567"/>
                    </a:lnTo>
                    <a:lnTo>
                      <a:pt x="61543" y="8567"/>
                    </a:lnTo>
                    <a:lnTo>
                      <a:pt x="57615" y="7728"/>
                    </a:lnTo>
                    <a:lnTo>
                      <a:pt x="55514" y="9846"/>
                    </a:lnTo>
                    <a:lnTo>
                      <a:pt x="53118" y="10531"/>
                    </a:lnTo>
                    <a:lnTo>
                      <a:pt x="47234" y="10967"/>
                    </a:lnTo>
                    <a:lnTo>
                      <a:pt x="45694" y="10261"/>
                    </a:lnTo>
                    <a:lnTo>
                      <a:pt x="45630" y="9893"/>
                    </a:lnTo>
                    <a:lnTo>
                      <a:pt x="43721" y="11806"/>
                    </a:lnTo>
                    <a:lnTo>
                      <a:pt x="41765" y="11806"/>
                    </a:lnTo>
                    <a:lnTo>
                      <a:pt x="38090" y="13766"/>
                    </a:lnTo>
                    <a:lnTo>
                      <a:pt x="31205" y="13612"/>
                    </a:lnTo>
                    <a:lnTo>
                      <a:pt x="28406" y="15311"/>
                    </a:lnTo>
                    <a:lnTo>
                      <a:pt x="28269" y="16436"/>
                    </a:lnTo>
                    <a:lnTo>
                      <a:pt x="24204" y="17826"/>
                    </a:lnTo>
                    <a:lnTo>
                      <a:pt x="18166" y="21472"/>
                    </a:lnTo>
                    <a:lnTo>
                      <a:pt x="15783" y="19735"/>
                    </a:lnTo>
                    <a:lnTo>
                      <a:pt x="18582" y="21776"/>
                    </a:lnTo>
                    <a:lnTo>
                      <a:pt x="17880" y="25281"/>
                    </a:lnTo>
                    <a:lnTo>
                      <a:pt x="15920" y="29209"/>
                    </a:lnTo>
                    <a:lnTo>
                      <a:pt x="9463" y="30886"/>
                    </a:lnTo>
                    <a:lnTo>
                      <a:pt x="10015" y="34130"/>
                    </a:lnTo>
                    <a:lnTo>
                      <a:pt x="7914" y="39179"/>
                    </a:lnTo>
                    <a:lnTo>
                      <a:pt x="6082" y="39889"/>
                    </a:lnTo>
                    <a:lnTo>
                      <a:pt x="100" y="38743"/>
                    </a:lnTo>
                    <a:cubicBezTo>
                      <a:pt x="-54" y="37827"/>
                      <a:pt x="27" y="36800"/>
                      <a:pt x="395" y="35581"/>
                    </a:cubicBezTo>
                    <a:cubicBezTo>
                      <a:pt x="-1214" y="40651"/>
                      <a:pt x="2398" y="42534"/>
                      <a:pt x="5654" y="44982"/>
                    </a:cubicBezTo>
                    <a:cubicBezTo>
                      <a:pt x="8359" y="46984"/>
                      <a:pt x="10605" y="49612"/>
                      <a:pt x="13036" y="51978"/>
                    </a:cubicBezTo>
                    <a:cubicBezTo>
                      <a:pt x="13763" y="57070"/>
                      <a:pt x="19322" y="59783"/>
                      <a:pt x="19574" y="65119"/>
                    </a:cubicBezTo>
                    <a:cubicBezTo>
                      <a:pt x="21157" y="66493"/>
                      <a:pt x="21183" y="66925"/>
                      <a:pt x="19638" y="68303"/>
                    </a:cubicBezTo>
                    <a:cubicBezTo>
                      <a:pt x="19681" y="69565"/>
                      <a:pt x="19702" y="70819"/>
                      <a:pt x="19728" y="72055"/>
                    </a:cubicBezTo>
                    <a:cubicBezTo>
                      <a:pt x="24341" y="75205"/>
                      <a:pt x="28483" y="78662"/>
                      <a:pt x="29523" y="84739"/>
                    </a:cubicBezTo>
                    <a:cubicBezTo>
                      <a:pt x="29750" y="86035"/>
                      <a:pt x="31586" y="87443"/>
                      <a:pt x="33015" y="88093"/>
                    </a:cubicBezTo>
                    <a:cubicBezTo>
                      <a:pt x="37157" y="89976"/>
                      <a:pt x="41534" y="91183"/>
                      <a:pt x="46211" y="90721"/>
                    </a:cubicBezTo>
                    <a:cubicBezTo>
                      <a:pt x="48248" y="90515"/>
                      <a:pt x="49814" y="89445"/>
                      <a:pt x="48963" y="87601"/>
                    </a:cubicBezTo>
                    <a:cubicBezTo>
                      <a:pt x="46323" y="81953"/>
                      <a:pt x="52463" y="78461"/>
                      <a:pt x="51988" y="73467"/>
                    </a:cubicBezTo>
                    <a:cubicBezTo>
                      <a:pt x="51962" y="73296"/>
                      <a:pt x="53024" y="72723"/>
                      <a:pt x="53434" y="72856"/>
                    </a:cubicBezTo>
                    <a:cubicBezTo>
                      <a:pt x="57803" y="74310"/>
                      <a:pt x="60692" y="70647"/>
                      <a:pt x="64393" y="69770"/>
                    </a:cubicBezTo>
                    <a:cubicBezTo>
                      <a:pt x="65553" y="69505"/>
                      <a:pt x="65908" y="68397"/>
                      <a:pt x="65553" y="67117"/>
                    </a:cubicBezTo>
                    <a:cubicBezTo>
                      <a:pt x="64239" y="62693"/>
                      <a:pt x="62652" y="58439"/>
                      <a:pt x="58407" y="55868"/>
                    </a:cubicBezTo>
                    <a:cubicBezTo>
                      <a:pt x="56469" y="54687"/>
                      <a:pt x="54111" y="53771"/>
                      <a:pt x="52831" y="52055"/>
                    </a:cubicBezTo>
                    <a:cubicBezTo>
                      <a:pt x="48488" y="46103"/>
                      <a:pt x="44500" y="39889"/>
                      <a:pt x="40520" y="33693"/>
                    </a:cubicBezTo>
                    <a:cubicBezTo>
                      <a:pt x="39960" y="32833"/>
                      <a:pt x="40097" y="31477"/>
                      <a:pt x="40075" y="30373"/>
                    </a:cubicBezTo>
                    <a:cubicBezTo>
                      <a:pt x="40054" y="29838"/>
                      <a:pt x="40246" y="29269"/>
                      <a:pt x="40490" y="28773"/>
                    </a:cubicBezTo>
                    <a:cubicBezTo>
                      <a:pt x="41115" y="27514"/>
                      <a:pt x="42108" y="27377"/>
                      <a:pt x="43259" y="28366"/>
                    </a:cubicBezTo>
                    <a:cubicBezTo>
                      <a:pt x="44115" y="29111"/>
                      <a:pt x="44851" y="30005"/>
                      <a:pt x="45719" y="30711"/>
                    </a:cubicBezTo>
                    <a:cubicBezTo>
                      <a:pt x="50709" y="34870"/>
                      <a:pt x="55253" y="33689"/>
                      <a:pt x="57457" y="27681"/>
                    </a:cubicBezTo>
                    <a:cubicBezTo>
                      <a:pt x="58223" y="25580"/>
                      <a:pt x="58873" y="23411"/>
                      <a:pt x="59960" y="21468"/>
                    </a:cubicBezTo>
                    <a:cubicBezTo>
                      <a:pt x="60341" y="20741"/>
                      <a:pt x="62053" y="20017"/>
                      <a:pt x="62759" y="20304"/>
                    </a:cubicBezTo>
                    <a:cubicBezTo>
                      <a:pt x="64975" y="21173"/>
                      <a:pt x="67012" y="21793"/>
                      <a:pt x="68993" y="20017"/>
                    </a:cubicBezTo>
                    <a:cubicBezTo>
                      <a:pt x="71869" y="17441"/>
                      <a:pt x="75326" y="17711"/>
                      <a:pt x="78715" y="18152"/>
                    </a:cubicBezTo>
                    <a:cubicBezTo>
                      <a:pt x="79687" y="18284"/>
                      <a:pt x="80573" y="18623"/>
                      <a:pt x="81424" y="18986"/>
                    </a:cubicBezTo>
                    <a:lnTo>
                      <a:pt x="84154" y="17861"/>
                    </a:lnTo>
                    <a:lnTo>
                      <a:pt x="87526" y="16928"/>
                    </a:lnTo>
                    <a:lnTo>
                      <a:pt x="89400" y="13762"/>
                    </a:lnTo>
                    <a:lnTo>
                      <a:pt x="88266" y="10390"/>
                    </a:lnTo>
                    <a:lnTo>
                      <a:pt x="92199" y="8524"/>
                    </a:lnTo>
                    <a:lnTo>
                      <a:pt x="92199" y="4964"/>
                    </a:lnTo>
                    <a:close/>
                    <a:moveTo>
                      <a:pt x="19082" y="68285"/>
                    </a:moveTo>
                    <a:cubicBezTo>
                      <a:pt x="19082" y="68461"/>
                      <a:pt x="19082" y="68645"/>
                      <a:pt x="19082" y="68820"/>
                    </a:cubicBezTo>
                    <a:cubicBezTo>
                      <a:pt x="19339" y="68615"/>
                      <a:pt x="19446" y="68495"/>
                      <a:pt x="19647" y="68303"/>
                    </a:cubicBezTo>
                    <a:lnTo>
                      <a:pt x="19647" y="68285"/>
                    </a:lnTo>
                    <a:cubicBezTo>
                      <a:pt x="19467" y="68285"/>
                      <a:pt x="19253" y="68285"/>
                      <a:pt x="19082" y="68285"/>
                    </a:cubicBezTo>
                    <a:close/>
                    <a:moveTo>
                      <a:pt x="19587" y="65123"/>
                    </a:moveTo>
                    <a:cubicBezTo>
                      <a:pt x="19390" y="64952"/>
                      <a:pt x="19296" y="64858"/>
                      <a:pt x="19069" y="64648"/>
                    </a:cubicBezTo>
                    <a:cubicBezTo>
                      <a:pt x="19069" y="64798"/>
                      <a:pt x="19069" y="64926"/>
                      <a:pt x="19069" y="65089"/>
                    </a:cubicBezTo>
                    <a:cubicBezTo>
                      <a:pt x="19257" y="65183"/>
                      <a:pt x="19442" y="65277"/>
                      <a:pt x="19630" y="65354"/>
                    </a:cubicBezTo>
                    <a:cubicBezTo>
                      <a:pt x="19625" y="65273"/>
                      <a:pt x="19587" y="65200"/>
                      <a:pt x="19587" y="65123"/>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915" name="Freeform 914">
                <a:extLst>
                  <a:ext uri="{FF2B5EF4-FFF2-40B4-BE49-F238E27FC236}">
                    <a16:creationId xmlns:a16="http://schemas.microsoft.com/office/drawing/2014/main" id="{9E4A3AB1-D5CD-24DA-3056-EC78677C46BC}"/>
                  </a:ext>
                </a:extLst>
              </p:cNvPr>
              <p:cNvSpPr/>
              <p:nvPr/>
            </p:nvSpPr>
            <p:spPr>
              <a:xfrm>
                <a:off x="6475642" y="4582423"/>
                <a:ext cx="33673" cy="10669"/>
              </a:xfrm>
              <a:custGeom>
                <a:avLst/>
                <a:gdLst>
                  <a:gd name="connsiteX0" fmla="*/ 4916 w 33673"/>
                  <a:gd name="connsiteY0" fmla="*/ 36 h 10669"/>
                  <a:gd name="connsiteX1" fmla="*/ 1792 w 33673"/>
                  <a:gd name="connsiteY1" fmla="*/ 1025 h 10669"/>
                  <a:gd name="connsiteX2" fmla="*/ 12 w 33673"/>
                  <a:gd name="connsiteY2" fmla="*/ 3601 h 10669"/>
                  <a:gd name="connsiteX3" fmla="*/ 1163 w 33673"/>
                  <a:gd name="connsiteY3" fmla="*/ 6369 h 10669"/>
                  <a:gd name="connsiteX4" fmla="*/ 17415 w 33673"/>
                  <a:gd name="connsiteY4" fmla="*/ 10606 h 10669"/>
                  <a:gd name="connsiteX5" fmla="*/ 18695 w 33673"/>
                  <a:gd name="connsiteY5" fmla="*/ 10623 h 10669"/>
                  <a:gd name="connsiteX6" fmla="*/ 32448 w 33673"/>
                  <a:gd name="connsiteY6" fmla="*/ 8573 h 10669"/>
                  <a:gd name="connsiteX7" fmla="*/ 33671 w 33673"/>
                  <a:gd name="connsiteY7" fmla="*/ 7538 h 10669"/>
                  <a:gd name="connsiteX8" fmla="*/ 32627 w 33673"/>
                  <a:gd name="connsiteY8" fmla="*/ 4889 h 10669"/>
                  <a:gd name="connsiteX9" fmla="*/ 20030 w 33673"/>
                  <a:gd name="connsiteY9" fmla="*/ 802 h 10669"/>
                  <a:gd name="connsiteX10" fmla="*/ 4916 w 33673"/>
                  <a:gd name="connsiteY10" fmla="*/ 36 h 10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673" h="10669">
                    <a:moveTo>
                      <a:pt x="4916" y="36"/>
                    </a:moveTo>
                    <a:cubicBezTo>
                      <a:pt x="3957" y="-152"/>
                      <a:pt x="2639" y="421"/>
                      <a:pt x="1792" y="1025"/>
                    </a:cubicBezTo>
                    <a:cubicBezTo>
                      <a:pt x="971" y="1620"/>
                      <a:pt x="128" y="2672"/>
                      <a:pt x="12" y="3601"/>
                    </a:cubicBezTo>
                    <a:cubicBezTo>
                      <a:pt x="-95" y="4521"/>
                      <a:pt x="526" y="6198"/>
                      <a:pt x="1163" y="6369"/>
                    </a:cubicBezTo>
                    <a:cubicBezTo>
                      <a:pt x="6525" y="7936"/>
                      <a:pt x="11989" y="9254"/>
                      <a:pt x="17415" y="10606"/>
                    </a:cubicBezTo>
                    <a:cubicBezTo>
                      <a:pt x="17941" y="10738"/>
                      <a:pt x="18528" y="10623"/>
                      <a:pt x="18695" y="10623"/>
                    </a:cubicBezTo>
                    <a:cubicBezTo>
                      <a:pt x="23526" y="9912"/>
                      <a:pt x="27997" y="9284"/>
                      <a:pt x="32448" y="8573"/>
                    </a:cubicBezTo>
                    <a:cubicBezTo>
                      <a:pt x="32918" y="8505"/>
                      <a:pt x="33714" y="7812"/>
                      <a:pt x="33671" y="7538"/>
                    </a:cubicBezTo>
                    <a:cubicBezTo>
                      <a:pt x="33500" y="6601"/>
                      <a:pt x="33291" y="5394"/>
                      <a:pt x="32627" y="4889"/>
                    </a:cubicBezTo>
                    <a:cubicBezTo>
                      <a:pt x="28951" y="2005"/>
                      <a:pt x="24638" y="516"/>
                      <a:pt x="20030" y="802"/>
                    </a:cubicBezTo>
                    <a:cubicBezTo>
                      <a:pt x="14916" y="1102"/>
                      <a:pt x="9918" y="1042"/>
                      <a:pt x="4916" y="36"/>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grpSp>
          <p:nvGrpSpPr>
            <p:cNvPr id="98" name="Graphic 2398">
              <a:extLst>
                <a:ext uri="{FF2B5EF4-FFF2-40B4-BE49-F238E27FC236}">
                  <a16:creationId xmlns:a16="http://schemas.microsoft.com/office/drawing/2014/main" id="{1A0ECBAA-D408-DFCC-9125-9F38DCAE2E91}"/>
                </a:ext>
              </a:extLst>
            </p:cNvPr>
            <p:cNvGrpSpPr/>
            <p:nvPr/>
          </p:nvGrpSpPr>
          <p:grpSpPr>
            <a:xfrm>
              <a:off x="6489450" y="4459817"/>
              <a:ext cx="269877" cy="207105"/>
              <a:chOff x="6489450" y="4459817"/>
              <a:chExt cx="269877" cy="207105"/>
            </a:xfrm>
            <a:grpFill/>
          </p:grpSpPr>
          <p:sp>
            <p:nvSpPr>
              <p:cNvPr id="907" name="Freeform 906">
                <a:extLst>
                  <a:ext uri="{FF2B5EF4-FFF2-40B4-BE49-F238E27FC236}">
                    <a16:creationId xmlns:a16="http://schemas.microsoft.com/office/drawing/2014/main" id="{A4420CDC-4AF7-BF4C-67DC-0C44F97F2820}"/>
                  </a:ext>
                </a:extLst>
              </p:cNvPr>
              <p:cNvSpPr/>
              <p:nvPr/>
            </p:nvSpPr>
            <p:spPr>
              <a:xfrm>
                <a:off x="6489450" y="4492458"/>
                <a:ext cx="3282" cy="590"/>
              </a:xfrm>
              <a:custGeom>
                <a:avLst/>
                <a:gdLst>
                  <a:gd name="connsiteX0" fmla="*/ 0 w 3282"/>
                  <a:gd name="connsiteY0" fmla="*/ 591 h 590"/>
                  <a:gd name="connsiteX1" fmla="*/ 0 w 3282"/>
                  <a:gd name="connsiteY1" fmla="*/ 591 h 590"/>
                  <a:gd name="connsiteX2" fmla="*/ 3282 w 3282"/>
                  <a:gd name="connsiteY2" fmla="*/ 0 h 590"/>
                  <a:gd name="connsiteX3" fmla="*/ 0 w 3282"/>
                  <a:gd name="connsiteY3" fmla="*/ 591 h 590"/>
                </a:gdLst>
                <a:ahLst/>
                <a:cxnLst>
                  <a:cxn ang="0">
                    <a:pos x="connsiteX0" y="connsiteY0"/>
                  </a:cxn>
                  <a:cxn ang="0">
                    <a:pos x="connsiteX1" y="connsiteY1"/>
                  </a:cxn>
                  <a:cxn ang="0">
                    <a:pos x="connsiteX2" y="connsiteY2"/>
                  </a:cxn>
                  <a:cxn ang="0">
                    <a:pos x="connsiteX3" y="connsiteY3"/>
                  </a:cxn>
                </a:cxnLst>
                <a:rect l="l" t="t" r="r" b="b"/>
                <a:pathLst>
                  <a:path w="3282" h="590">
                    <a:moveTo>
                      <a:pt x="0" y="591"/>
                    </a:moveTo>
                    <a:lnTo>
                      <a:pt x="0" y="591"/>
                    </a:lnTo>
                    <a:cubicBezTo>
                      <a:pt x="1057" y="188"/>
                      <a:pt x="2165" y="34"/>
                      <a:pt x="3282" y="0"/>
                    </a:cubicBezTo>
                    <a:cubicBezTo>
                      <a:pt x="2165" y="39"/>
                      <a:pt x="1057" y="192"/>
                      <a:pt x="0" y="591"/>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908" name="Freeform 907">
                <a:extLst>
                  <a:ext uri="{FF2B5EF4-FFF2-40B4-BE49-F238E27FC236}">
                    <a16:creationId xmlns:a16="http://schemas.microsoft.com/office/drawing/2014/main" id="{2012F113-2D3A-8E08-EF72-72DACA4A2143}"/>
                  </a:ext>
                </a:extLst>
              </p:cNvPr>
              <p:cNvSpPr/>
              <p:nvPr/>
            </p:nvSpPr>
            <p:spPr>
              <a:xfrm>
                <a:off x="6523811" y="4459817"/>
                <a:ext cx="145" cy="552"/>
              </a:xfrm>
              <a:custGeom>
                <a:avLst/>
                <a:gdLst>
                  <a:gd name="connsiteX0" fmla="*/ 145 w 145"/>
                  <a:gd name="connsiteY0" fmla="*/ 0 h 552"/>
                  <a:gd name="connsiteX1" fmla="*/ 145 w 145"/>
                  <a:gd name="connsiteY1" fmla="*/ 0 h 552"/>
                  <a:gd name="connsiteX2" fmla="*/ 0 w 145"/>
                  <a:gd name="connsiteY2" fmla="*/ 552 h 552"/>
                  <a:gd name="connsiteX3" fmla="*/ 145 w 145"/>
                  <a:gd name="connsiteY3" fmla="*/ 0 h 552"/>
                </a:gdLst>
                <a:ahLst/>
                <a:cxnLst>
                  <a:cxn ang="0">
                    <a:pos x="connsiteX0" y="connsiteY0"/>
                  </a:cxn>
                  <a:cxn ang="0">
                    <a:pos x="connsiteX1" y="connsiteY1"/>
                  </a:cxn>
                  <a:cxn ang="0">
                    <a:pos x="connsiteX2" y="connsiteY2"/>
                  </a:cxn>
                  <a:cxn ang="0">
                    <a:pos x="connsiteX3" y="connsiteY3"/>
                  </a:cxn>
                </a:cxnLst>
                <a:rect l="l" t="t" r="r" b="b"/>
                <a:pathLst>
                  <a:path w="145" h="552">
                    <a:moveTo>
                      <a:pt x="145" y="0"/>
                    </a:moveTo>
                    <a:lnTo>
                      <a:pt x="145" y="0"/>
                    </a:lnTo>
                    <a:cubicBezTo>
                      <a:pt x="90" y="171"/>
                      <a:pt x="68" y="355"/>
                      <a:pt x="0" y="552"/>
                    </a:cubicBezTo>
                    <a:cubicBezTo>
                      <a:pt x="73" y="355"/>
                      <a:pt x="94" y="171"/>
                      <a:pt x="145" y="0"/>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909" name="Freeform 908">
                <a:extLst>
                  <a:ext uri="{FF2B5EF4-FFF2-40B4-BE49-F238E27FC236}">
                    <a16:creationId xmlns:a16="http://schemas.microsoft.com/office/drawing/2014/main" id="{5AB5F878-18B0-09F0-7141-C074D9959F64}"/>
                  </a:ext>
                </a:extLst>
              </p:cNvPr>
              <p:cNvSpPr/>
              <p:nvPr/>
            </p:nvSpPr>
            <p:spPr>
              <a:xfrm>
                <a:off x="6490224" y="4507059"/>
                <a:ext cx="3567" cy="3498"/>
              </a:xfrm>
              <a:custGeom>
                <a:avLst/>
                <a:gdLst>
                  <a:gd name="connsiteX0" fmla="*/ 604 w 3567"/>
                  <a:gd name="connsiteY0" fmla="*/ 2947 h 3498"/>
                  <a:gd name="connsiteX1" fmla="*/ 3266 w 3567"/>
                  <a:gd name="connsiteY1" fmla="*/ 2643 h 3498"/>
                  <a:gd name="connsiteX2" fmla="*/ 2316 w 3567"/>
                  <a:gd name="connsiteY2" fmla="*/ 67 h 3498"/>
                  <a:gd name="connsiteX3" fmla="*/ 844 w 3567"/>
                  <a:gd name="connsiteY3" fmla="*/ 315 h 3498"/>
                  <a:gd name="connsiteX4" fmla="*/ 604 w 3567"/>
                  <a:gd name="connsiteY4" fmla="*/ 2947 h 34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67" h="3498">
                    <a:moveTo>
                      <a:pt x="604" y="2947"/>
                    </a:moveTo>
                    <a:cubicBezTo>
                      <a:pt x="1482" y="3803"/>
                      <a:pt x="2457" y="3632"/>
                      <a:pt x="3266" y="2643"/>
                    </a:cubicBezTo>
                    <a:cubicBezTo>
                      <a:pt x="3865" y="1458"/>
                      <a:pt x="3582" y="521"/>
                      <a:pt x="2316" y="67"/>
                    </a:cubicBezTo>
                    <a:cubicBezTo>
                      <a:pt x="1892" y="-91"/>
                      <a:pt x="1229" y="46"/>
                      <a:pt x="844" y="315"/>
                    </a:cubicBezTo>
                    <a:cubicBezTo>
                      <a:pt x="-166" y="1051"/>
                      <a:pt x="-299" y="2066"/>
                      <a:pt x="604" y="2947"/>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910" name="Freeform 909">
                <a:extLst>
                  <a:ext uri="{FF2B5EF4-FFF2-40B4-BE49-F238E27FC236}">
                    <a16:creationId xmlns:a16="http://schemas.microsoft.com/office/drawing/2014/main" id="{E1B4AB52-155E-AF39-75CC-B722F8879BC8}"/>
                  </a:ext>
                </a:extLst>
              </p:cNvPr>
              <p:cNvSpPr/>
              <p:nvPr/>
            </p:nvSpPr>
            <p:spPr>
              <a:xfrm>
                <a:off x="6499301" y="4465268"/>
                <a:ext cx="260027" cy="108787"/>
              </a:xfrm>
              <a:custGeom>
                <a:avLst/>
                <a:gdLst>
                  <a:gd name="connsiteX0" fmla="*/ 256655 w 260027"/>
                  <a:gd name="connsiteY0" fmla="*/ 76673 h 108787"/>
                  <a:gd name="connsiteX1" fmla="*/ 253300 w 260027"/>
                  <a:gd name="connsiteY1" fmla="*/ 74443 h 108787"/>
                  <a:gd name="connsiteX2" fmla="*/ 252449 w 260027"/>
                  <a:gd name="connsiteY2" fmla="*/ 69099 h 108787"/>
                  <a:gd name="connsiteX3" fmla="*/ 254135 w 260027"/>
                  <a:gd name="connsiteY3" fmla="*/ 65731 h 108787"/>
                  <a:gd name="connsiteX4" fmla="*/ 250485 w 260027"/>
                  <a:gd name="connsiteY4" fmla="*/ 63763 h 108787"/>
                  <a:gd name="connsiteX5" fmla="*/ 250211 w 260027"/>
                  <a:gd name="connsiteY5" fmla="*/ 52248 h 108787"/>
                  <a:gd name="connsiteX6" fmla="*/ 247113 w 260027"/>
                  <a:gd name="connsiteY6" fmla="*/ 48585 h 108787"/>
                  <a:gd name="connsiteX7" fmla="*/ 250211 w 260027"/>
                  <a:gd name="connsiteY7" fmla="*/ 47190 h 108787"/>
                  <a:gd name="connsiteX8" fmla="*/ 254982 w 260027"/>
                  <a:gd name="connsiteY8" fmla="*/ 41854 h 108787"/>
                  <a:gd name="connsiteX9" fmla="*/ 250480 w 260027"/>
                  <a:gd name="connsiteY9" fmla="*/ 37357 h 108787"/>
                  <a:gd name="connsiteX10" fmla="*/ 243180 w 260027"/>
                  <a:gd name="connsiteY10" fmla="*/ 37639 h 108787"/>
                  <a:gd name="connsiteX11" fmla="*/ 239248 w 260027"/>
                  <a:gd name="connsiteY11" fmla="*/ 35392 h 108787"/>
                  <a:gd name="connsiteX12" fmla="*/ 239522 w 260027"/>
                  <a:gd name="connsiteY12" fmla="*/ 23034 h 108787"/>
                  <a:gd name="connsiteX13" fmla="*/ 235593 w 260027"/>
                  <a:gd name="connsiteY13" fmla="*/ 20497 h 108787"/>
                  <a:gd name="connsiteX14" fmla="*/ 233064 w 260027"/>
                  <a:gd name="connsiteY14" fmla="*/ 17121 h 108787"/>
                  <a:gd name="connsiteX15" fmla="*/ 229419 w 260027"/>
                  <a:gd name="connsiteY15" fmla="*/ 15443 h 108787"/>
                  <a:gd name="connsiteX16" fmla="*/ 224074 w 260027"/>
                  <a:gd name="connsiteY16" fmla="*/ 11806 h 108787"/>
                  <a:gd name="connsiteX17" fmla="*/ 221267 w 260027"/>
                  <a:gd name="connsiteY17" fmla="*/ 11228 h 108787"/>
                  <a:gd name="connsiteX18" fmla="*/ 219864 w 260027"/>
                  <a:gd name="connsiteY18" fmla="*/ 12645 h 108787"/>
                  <a:gd name="connsiteX19" fmla="*/ 213963 w 260027"/>
                  <a:gd name="connsiteY19" fmla="*/ 12358 h 108787"/>
                  <a:gd name="connsiteX20" fmla="*/ 211425 w 260027"/>
                  <a:gd name="connsiteY20" fmla="*/ 10394 h 108787"/>
                  <a:gd name="connsiteX21" fmla="*/ 207732 w 260027"/>
                  <a:gd name="connsiteY21" fmla="*/ 7818 h 108787"/>
                  <a:gd name="connsiteX22" fmla="*/ 203787 w 260027"/>
                  <a:gd name="connsiteY22" fmla="*/ 15165 h 108787"/>
                  <a:gd name="connsiteX23" fmla="*/ 198079 w 260027"/>
                  <a:gd name="connsiteY23" fmla="*/ 18901 h 108787"/>
                  <a:gd name="connsiteX24" fmla="*/ 186722 w 260027"/>
                  <a:gd name="connsiteY24" fmla="*/ 20694 h 108787"/>
                  <a:gd name="connsiteX25" fmla="*/ 171690 w 260027"/>
                  <a:gd name="connsiteY25" fmla="*/ 21417 h 108787"/>
                  <a:gd name="connsiteX26" fmla="*/ 161664 w 260027"/>
                  <a:gd name="connsiteY26" fmla="*/ 21113 h 108787"/>
                  <a:gd name="connsiteX27" fmla="*/ 142237 w 260027"/>
                  <a:gd name="connsiteY27" fmla="*/ 14819 h 108787"/>
                  <a:gd name="connsiteX28" fmla="*/ 138069 w 260027"/>
                  <a:gd name="connsiteY28" fmla="*/ 11939 h 108787"/>
                  <a:gd name="connsiteX29" fmla="*/ 135480 w 260027"/>
                  <a:gd name="connsiteY29" fmla="*/ 9893 h 108787"/>
                  <a:gd name="connsiteX30" fmla="*/ 117611 w 260027"/>
                  <a:gd name="connsiteY30" fmla="*/ 5473 h 108787"/>
                  <a:gd name="connsiteX31" fmla="*/ 84208 w 260027"/>
                  <a:gd name="connsiteY31" fmla="*/ 9816 h 108787"/>
                  <a:gd name="connsiteX32" fmla="*/ 73463 w 260027"/>
                  <a:gd name="connsiteY32" fmla="*/ 17998 h 108787"/>
                  <a:gd name="connsiteX33" fmla="*/ 65864 w 260027"/>
                  <a:gd name="connsiteY33" fmla="*/ 20441 h 108787"/>
                  <a:gd name="connsiteX34" fmla="*/ 47224 w 260027"/>
                  <a:gd name="connsiteY34" fmla="*/ 19607 h 108787"/>
                  <a:gd name="connsiteX35" fmla="*/ 28311 w 260027"/>
                  <a:gd name="connsiteY35" fmla="*/ 7698 h 108787"/>
                  <a:gd name="connsiteX36" fmla="*/ 24690 w 260027"/>
                  <a:gd name="connsiteY36" fmla="*/ 0 h 108787"/>
                  <a:gd name="connsiteX37" fmla="*/ 27840 w 260027"/>
                  <a:gd name="connsiteY37" fmla="*/ 6752 h 108787"/>
                  <a:gd name="connsiteX38" fmla="*/ 24493 w 260027"/>
                  <a:gd name="connsiteY38" fmla="*/ 5897 h 108787"/>
                  <a:gd name="connsiteX39" fmla="*/ 22251 w 260027"/>
                  <a:gd name="connsiteY39" fmla="*/ 7591 h 108787"/>
                  <a:gd name="connsiteX40" fmla="*/ 18323 w 260027"/>
                  <a:gd name="connsiteY40" fmla="*/ 4638 h 108787"/>
                  <a:gd name="connsiteX41" fmla="*/ 14523 w 260027"/>
                  <a:gd name="connsiteY41" fmla="*/ 4925 h 108787"/>
                  <a:gd name="connsiteX42" fmla="*/ 12846 w 260027"/>
                  <a:gd name="connsiteY42" fmla="*/ 6316 h 108787"/>
                  <a:gd name="connsiteX43" fmla="*/ 11019 w 260027"/>
                  <a:gd name="connsiteY43" fmla="*/ 6894 h 108787"/>
                  <a:gd name="connsiteX44" fmla="*/ 8635 w 260027"/>
                  <a:gd name="connsiteY44" fmla="*/ 9414 h 108787"/>
                  <a:gd name="connsiteX45" fmla="*/ 8447 w 260027"/>
                  <a:gd name="connsiteY45" fmla="*/ 9388 h 108787"/>
                  <a:gd name="connsiteX46" fmla="*/ 7976 w 260027"/>
                  <a:gd name="connsiteY46" fmla="*/ 13107 h 108787"/>
                  <a:gd name="connsiteX47" fmla="*/ 10775 w 260027"/>
                  <a:gd name="connsiteY47" fmla="*/ 14237 h 108787"/>
                  <a:gd name="connsiteX48" fmla="*/ 10775 w 260027"/>
                  <a:gd name="connsiteY48" fmla="*/ 17805 h 108787"/>
                  <a:gd name="connsiteX49" fmla="*/ 6842 w 260027"/>
                  <a:gd name="connsiteY49" fmla="*/ 19671 h 108787"/>
                  <a:gd name="connsiteX50" fmla="*/ 7976 w 260027"/>
                  <a:gd name="connsiteY50" fmla="*/ 23043 h 108787"/>
                  <a:gd name="connsiteX51" fmla="*/ 6102 w 260027"/>
                  <a:gd name="connsiteY51" fmla="*/ 26209 h 108787"/>
                  <a:gd name="connsiteX52" fmla="*/ 2730 w 260027"/>
                  <a:gd name="connsiteY52" fmla="*/ 27142 h 108787"/>
                  <a:gd name="connsiteX53" fmla="*/ 0 w 260027"/>
                  <a:gd name="connsiteY53" fmla="*/ 28268 h 108787"/>
                  <a:gd name="connsiteX54" fmla="*/ 5781 w 260027"/>
                  <a:gd name="connsiteY54" fmla="*/ 36608 h 108787"/>
                  <a:gd name="connsiteX55" fmla="*/ 4010 w 260027"/>
                  <a:gd name="connsiteY55" fmla="*/ 56852 h 108787"/>
                  <a:gd name="connsiteX56" fmla="*/ 7052 w 260027"/>
                  <a:gd name="connsiteY56" fmla="*/ 60228 h 108787"/>
                  <a:gd name="connsiteX57" fmla="*/ 12123 w 260027"/>
                  <a:gd name="connsiteY57" fmla="*/ 60036 h 108787"/>
                  <a:gd name="connsiteX58" fmla="*/ 13817 w 260027"/>
                  <a:gd name="connsiteY58" fmla="*/ 60036 h 108787"/>
                  <a:gd name="connsiteX59" fmla="*/ 15062 w 260027"/>
                  <a:gd name="connsiteY59" fmla="*/ 61122 h 108787"/>
                  <a:gd name="connsiteX60" fmla="*/ 14806 w 260027"/>
                  <a:gd name="connsiteY60" fmla="*/ 64328 h 108787"/>
                  <a:gd name="connsiteX61" fmla="*/ 5999 w 260027"/>
                  <a:gd name="connsiteY61" fmla="*/ 68902 h 108787"/>
                  <a:gd name="connsiteX62" fmla="*/ 4797 w 260027"/>
                  <a:gd name="connsiteY62" fmla="*/ 70010 h 108787"/>
                  <a:gd name="connsiteX63" fmla="*/ 5828 w 260027"/>
                  <a:gd name="connsiteY63" fmla="*/ 72945 h 108787"/>
                  <a:gd name="connsiteX64" fmla="*/ 11866 w 260027"/>
                  <a:gd name="connsiteY64" fmla="*/ 76074 h 108787"/>
                  <a:gd name="connsiteX65" fmla="*/ 16316 w 260027"/>
                  <a:gd name="connsiteY65" fmla="*/ 78560 h 108787"/>
                  <a:gd name="connsiteX66" fmla="*/ 15974 w 260027"/>
                  <a:gd name="connsiteY66" fmla="*/ 83874 h 108787"/>
                  <a:gd name="connsiteX67" fmla="*/ 23253 w 260027"/>
                  <a:gd name="connsiteY67" fmla="*/ 90819 h 108787"/>
                  <a:gd name="connsiteX68" fmla="*/ 30236 w 260027"/>
                  <a:gd name="connsiteY68" fmla="*/ 98162 h 108787"/>
                  <a:gd name="connsiteX69" fmla="*/ 36522 w 260027"/>
                  <a:gd name="connsiteY69" fmla="*/ 99630 h 108787"/>
                  <a:gd name="connsiteX70" fmla="*/ 48508 w 260027"/>
                  <a:gd name="connsiteY70" fmla="*/ 103922 h 108787"/>
                  <a:gd name="connsiteX71" fmla="*/ 52594 w 260027"/>
                  <a:gd name="connsiteY71" fmla="*/ 106892 h 108787"/>
                  <a:gd name="connsiteX72" fmla="*/ 55821 w 260027"/>
                  <a:gd name="connsiteY72" fmla="*/ 107824 h 108787"/>
                  <a:gd name="connsiteX73" fmla="*/ 71106 w 260027"/>
                  <a:gd name="connsiteY73" fmla="*/ 101722 h 108787"/>
                  <a:gd name="connsiteX74" fmla="*/ 81743 w 260027"/>
                  <a:gd name="connsiteY74" fmla="*/ 98800 h 108787"/>
                  <a:gd name="connsiteX75" fmla="*/ 92064 w 260027"/>
                  <a:gd name="connsiteY75" fmla="*/ 104564 h 108787"/>
                  <a:gd name="connsiteX76" fmla="*/ 107949 w 260027"/>
                  <a:gd name="connsiteY76" fmla="*/ 108222 h 108787"/>
                  <a:gd name="connsiteX77" fmla="*/ 123790 w 260027"/>
                  <a:gd name="connsiteY77" fmla="*/ 99056 h 108787"/>
                  <a:gd name="connsiteX78" fmla="*/ 130003 w 260027"/>
                  <a:gd name="connsiteY78" fmla="*/ 97413 h 108787"/>
                  <a:gd name="connsiteX79" fmla="*/ 143110 w 260027"/>
                  <a:gd name="connsiteY79" fmla="*/ 98954 h 108787"/>
                  <a:gd name="connsiteX80" fmla="*/ 143191 w 260027"/>
                  <a:gd name="connsiteY80" fmla="*/ 98569 h 108787"/>
                  <a:gd name="connsiteX81" fmla="*/ 143598 w 260027"/>
                  <a:gd name="connsiteY81" fmla="*/ 98038 h 108787"/>
                  <a:gd name="connsiteX82" fmla="*/ 143495 w 260027"/>
                  <a:gd name="connsiteY82" fmla="*/ 98980 h 108787"/>
                  <a:gd name="connsiteX83" fmla="*/ 143110 w 260027"/>
                  <a:gd name="connsiteY83" fmla="*/ 98954 h 108787"/>
                  <a:gd name="connsiteX84" fmla="*/ 141762 w 260027"/>
                  <a:gd name="connsiteY84" fmla="*/ 108436 h 108787"/>
                  <a:gd name="connsiteX85" fmla="*/ 146828 w 260027"/>
                  <a:gd name="connsiteY85" fmla="*/ 108436 h 108787"/>
                  <a:gd name="connsiteX86" fmla="*/ 152173 w 260027"/>
                  <a:gd name="connsiteY86" fmla="*/ 107024 h 108787"/>
                  <a:gd name="connsiteX87" fmla="*/ 152173 w 260027"/>
                  <a:gd name="connsiteY87" fmla="*/ 103930 h 108787"/>
                  <a:gd name="connsiteX88" fmla="*/ 154124 w 260027"/>
                  <a:gd name="connsiteY88" fmla="*/ 103383 h 108787"/>
                  <a:gd name="connsiteX89" fmla="*/ 154124 w 260027"/>
                  <a:gd name="connsiteY89" fmla="*/ 95509 h 108787"/>
                  <a:gd name="connsiteX90" fmla="*/ 161146 w 260027"/>
                  <a:gd name="connsiteY90" fmla="*/ 96630 h 108787"/>
                  <a:gd name="connsiteX91" fmla="*/ 179405 w 260027"/>
                  <a:gd name="connsiteY91" fmla="*/ 92415 h 108787"/>
                  <a:gd name="connsiteX92" fmla="*/ 184463 w 260027"/>
                  <a:gd name="connsiteY92" fmla="*/ 94666 h 108787"/>
                  <a:gd name="connsiteX93" fmla="*/ 193188 w 260027"/>
                  <a:gd name="connsiteY93" fmla="*/ 95509 h 108787"/>
                  <a:gd name="connsiteX94" fmla="*/ 199910 w 260027"/>
                  <a:gd name="connsiteY94" fmla="*/ 91290 h 108787"/>
                  <a:gd name="connsiteX95" fmla="*/ 209466 w 260027"/>
                  <a:gd name="connsiteY95" fmla="*/ 89052 h 108787"/>
                  <a:gd name="connsiteX96" fmla="*/ 220420 w 260027"/>
                  <a:gd name="connsiteY96" fmla="*/ 89608 h 108787"/>
                  <a:gd name="connsiteX97" fmla="*/ 229966 w 260027"/>
                  <a:gd name="connsiteY97" fmla="*/ 88196 h 108787"/>
                  <a:gd name="connsiteX98" fmla="*/ 233899 w 260027"/>
                  <a:gd name="connsiteY98" fmla="*/ 85684 h 108787"/>
                  <a:gd name="connsiteX99" fmla="*/ 243454 w 260027"/>
                  <a:gd name="connsiteY99" fmla="*/ 83720 h 108787"/>
                  <a:gd name="connsiteX100" fmla="*/ 248508 w 260027"/>
                  <a:gd name="connsiteY100" fmla="*/ 85684 h 108787"/>
                  <a:gd name="connsiteX101" fmla="*/ 253553 w 260027"/>
                  <a:gd name="connsiteY101" fmla="*/ 84272 h 108787"/>
                  <a:gd name="connsiteX102" fmla="*/ 254973 w 260027"/>
                  <a:gd name="connsiteY102" fmla="*/ 88770 h 108787"/>
                  <a:gd name="connsiteX103" fmla="*/ 259467 w 260027"/>
                  <a:gd name="connsiteY103" fmla="*/ 88196 h 108787"/>
                  <a:gd name="connsiteX104" fmla="*/ 260027 w 260027"/>
                  <a:gd name="connsiteY104" fmla="*/ 85398 h 108787"/>
                  <a:gd name="connsiteX105" fmla="*/ 256655 w 260027"/>
                  <a:gd name="connsiteY105" fmla="*/ 76673 h 108787"/>
                  <a:gd name="connsiteX106" fmla="*/ 39954 w 260027"/>
                  <a:gd name="connsiteY106" fmla="*/ 32722 h 108787"/>
                  <a:gd name="connsiteX107" fmla="*/ 35962 w 260027"/>
                  <a:gd name="connsiteY107" fmla="*/ 35371 h 108787"/>
                  <a:gd name="connsiteX108" fmla="*/ 32628 w 260027"/>
                  <a:gd name="connsiteY108" fmla="*/ 35349 h 108787"/>
                  <a:gd name="connsiteX109" fmla="*/ 29701 w 260027"/>
                  <a:gd name="connsiteY109" fmla="*/ 34990 h 108787"/>
                  <a:gd name="connsiteX110" fmla="*/ 24220 w 260027"/>
                  <a:gd name="connsiteY110" fmla="*/ 34969 h 108787"/>
                  <a:gd name="connsiteX111" fmla="*/ 21015 w 260027"/>
                  <a:gd name="connsiteY111" fmla="*/ 32337 h 108787"/>
                  <a:gd name="connsiteX112" fmla="*/ 23651 w 260027"/>
                  <a:gd name="connsiteY112" fmla="*/ 28353 h 108787"/>
                  <a:gd name="connsiteX113" fmla="*/ 38443 w 260027"/>
                  <a:gd name="connsiteY113" fmla="*/ 26714 h 108787"/>
                  <a:gd name="connsiteX114" fmla="*/ 39954 w 260027"/>
                  <a:gd name="connsiteY114" fmla="*/ 32722 h 1087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Lst>
                <a:rect l="l" t="t" r="r" b="b"/>
                <a:pathLst>
                  <a:path w="260027" h="108787">
                    <a:moveTo>
                      <a:pt x="256655" y="76673"/>
                    </a:moveTo>
                    <a:cubicBezTo>
                      <a:pt x="255825" y="76673"/>
                      <a:pt x="253300" y="76121"/>
                      <a:pt x="253300" y="74443"/>
                    </a:cubicBezTo>
                    <a:cubicBezTo>
                      <a:pt x="253300" y="72744"/>
                      <a:pt x="252449" y="69099"/>
                      <a:pt x="252449" y="69099"/>
                    </a:cubicBezTo>
                    <a:lnTo>
                      <a:pt x="254135" y="65731"/>
                    </a:lnTo>
                    <a:lnTo>
                      <a:pt x="250485" y="63763"/>
                    </a:lnTo>
                    <a:lnTo>
                      <a:pt x="250211" y="52248"/>
                    </a:lnTo>
                    <a:lnTo>
                      <a:pt x="247113" y="48585"/>
                    </a:lnTo>
                    <a:lnTo>
                      <a:pt x="250211" y="47190"/>
                    </a:lnTo>
                    <a:lnTo>
                      <a:pt x="254982" y="41854"/>
                    </a:lnTo>
                    <a:lnTo>
                      <a:pt x="250480" y="37357"/>
                    </a:lnTo>
                    <a:lnTo>
                      <a:pt x="243180" y="37639"/>
                    </a:lnTo>
                    <a:lnTo>
                      <a:pt x="239248" y="35392"/>
                    </a:lnTo>
                    <a:lnTo>
                      <a:pt x="239522" y="23034"/>
                    </a:lnTo>
                    <a:lnTo>
                      <a:pt x="235593" y="20497"/>
                    </a:lnTo>
                    <a:lnTo>
                      <a:pt x="233064" y="17121"/>
                    </a:lnTo>
                    <a:lnTo>
                      <a:pt x="229419" y="15443"/>
                    </a:lnTo>
                    <a:lnTo>
                      <a:pt x="224074" y="11806"/>
                    </a:lnTo>
                    <a:lnTo>
                      <a:pt x="221267" y="11228"/>
                    </a:lnTo>
                    <a:lnTo>
                      <a:pt x="219864" y="12645"/>
                    </a:lnTo>
                    <a:lnTo>
                      <a:pt x="213963" y="12358"/>
                    </a:lnTo>
                    <a:lnTo>
                      <a:pt x="211425" y="10394"/>
                    </a:lnTo>
                    <a:lnTo>
                      <a:pt x="207732" y="7818"/>
                    </a:lnTo>
                    <a:cubicBezTo>
                      <a:pt x="207574" y="10753"/>
                      <a:pt x="206419" y="13329"/>
                      <a:pt x="203787" y="15165"/>
                    </a:cubicBezTo>
                    <a:cubicBezTo>
                      <a:pt x="201913" y="16462"/>
                      <a:pt x="200039" y="17737"/>
                      <a:pt x="198079" y="18901"/>
                    </a:cubicBezTo>
                    <a:cubicBezTo>
                      <a:pt x="194557" y="20998"/>
                      <a:pt x="190856" y="22196"/>
                      <a:pt x="186722" y="20694"/>
                    </a:cubicBezTo>
                    <a:cubicBezTo>
                      <a:pt x="181626" y="18837"/>
                      <a:pt x="176649" y="19795"/>
                      <a:pt x="171690" y="21417"/>
                    </a:cubicBezTo>
                    <a:cubicBezTo>
                      <a:pt x="168305" y="22521"/>
                      <a:pt x="164984" y="22217"/>
                      <a:pt x="161664" y="21113"/>
                    </a:cubicBezTo>
                    <a:cubicBezTo>
                      <a:pt x="155177" y="18991"/>
                      <a:pt x="148651" y="17052"/>
                      <a:pt x="142237" y="14819"/>
                    </a:cubicBezTo>
                    <a:cubicBezTo>
                      <a:pt x="140705" y="14284"/>
                      <a:pt x="139438" y="12949"/>
                      <a:pt x="138069" y="11939"/>
                    </a:cubicBezTo>
                    <a:cubicBezTo>
                      <a:pt x="137179" y="11275"/>
                      <a:pt x="136400" y="9996"/>
                      <a:pt x="135480" y="9893"/>
                    </a:cubicBezTo>
                    <a:cubicBezTo>
                      <a:pt x="129271" y="9286"/>
                      <a:pt x="123584" y="6466"/>
                      <a:pt x="117611" y="5473"/>
                    </a:cubicBezTo>
                    <a:cubicBezTo>
                      <a:pt x="106224" y="3586"/>
                      <a:pt x="95017" y="5986"/>
                      <a:pt x="84208" y="9816"/>
                    </a:cubicBezTo>
                    <a:cubicBezTo>
                      <a:pt x="79861" y="11361"/>
                      <a:pt x="76425" y="14433"/>
                      <a:pt x="73463" y="17998"/>
                    </a:cubicBezTo>
                    <a:cubicBezTo>
                      <a:pt x="71499" y="20364"/>
                      <a:pt x="68863" y="21395"/>
                      <a:pt x="65864" y="20441"/>
                    </a:cubicBezTo>
                    <a:cubicBezTo>
                      <a:pt x="59706" y="18439"/>
                      <a:pt x="53446" y="19774"/>
                      <a:pt x="47224" y="19607"/>
                    </a:cubicBezTo>
                    <a:cubicBezTo>
                      <a:pt x="38636" y="19380"/>
                      <a:pt x="31948" y="15944"/>
                      <a:pt x="28311" y="7698"/>
                    </a:cubicBezTo>
                    <a:cubicBezTo>
                      <a:pt x="27155" y="5114"/>
                      <a:pt x="25627" y="2649"/>
                      <a:pt x="24690" y="0"/>
                    </a:cubicBezTo>
                    <a:cubicBezTo>
                      <a:pt x="25508" y="2324"/>
                      <a:pt x="26757" y="4497"/>
                      <a:pt x="27840" y="6752"/>
                    </a:cubicBezTo>
                    <a:lnTo>
                      <a:pt x="24493" y="5897"/>
                    </a:lnTo>
                    <a:lnTo>
                      <a:pt x="22251" y="7591"/>
                    </a:lnTo>
                    <a:lnTo>
                      <a:pt x="18323" y="4638"/>
                    </a:lnTo>
                    <a:lnTo>
                      <a:pt x="14523" y="4925"/>
                    </a:lnTo>
                    <a:lnTo>
                      <a:pt x="12846" y="6316"/>
                    </a:lnTo>
                    <a:lnTo>
                      <a:pt x="11019" y="6894"/>
                    </a:lnTo>
                    <a:lnTo>
                      <a:pt x="8635" y="9414"/>
                    </a:lnTo>
                    <a:lnTo>
                      <a:pt x="8447" y="9388"/>
                    </a:lnTo>
                    <a:lnTo>
                      <a:pt x="7976" y="13107"/>
                    </a:lnTo>
                    <a:lnTo>
                      <a:pt x="10775" y="14237"/>
                    </a:lnTo>
                    <a:lnTo>
                      <a:pt x="10775" y="17805"/>
                    </a:lnTo>
                    <a:lnTo>
                      <a:pt x="6842" y="19671"/>
                    </a:lnTo>
                    <a:lnTo>
                      <a:pt x="7976" y="23043"/>
                    </a:lnTo>
                    <a:lnTo>
                      <a:pt x="6102" y="26209"/>
                    </a:lnTo>
                    <a:lnTo>
                      <a:pt x="2730" y="27142"/>
                    </a:lnTo>
                    <a:lnTo>
                      <a:pt x="0" y="28268"/>
                    </a:lnTo>
                    <a:cubicBezTo>
                      <a:pt x="3372" y="29740"/>
                      <a:pt x="5670" y="32846"/>
                      <a:pt x="5781" y="36608"/>
                    </a:cubicBezTo>
                    <a:cubicBezTo>
                      <a:pt x="5978" y="43428"/>
                      <a:pt x="6016" y="50219"/>
                      <a:pt x="4010" y="56852"/>
                    </a:cubicBezTo>
                    <a:cubicBezTo>
                      <a:pt x="3603" y="58204"/>
                      <a:pt x="5456" y="60211"/>
                      <a:pt x="7052" y="60228"/>
                    </a:cubicBezTo>
                    <a:cubicBezTo>
                      <a:pt x="8746" y="60267"/>
                      <a:pt x="10433" y="60117"/>
                      <a:pt x="12123" y="60036"/>
                    </a:cubicBezTo>
                    <a:cubicBezTo>
                      <a:pt x="12696" y="60014"/>
                      <a:pt x="13330" y="59864"/>
                      <a:pt x="13817" y="60036"/>
                    </a:cubicBezTo>
                    <a:cubicBezTo>
                      <a:pt x="14305" y="60228"/>
                      <a:pt x="15007" y="60725"/>
                      <a:pt x="15062" y="61122"/>
                    </a:cubicBezTo>
                    <a:cubicBezTo>
                      <a:pt x="15161" y="62192"/>
                      <a:pt x="15298" y="63493"/>
                      <a:pt x="14806" y="64328"/>
                    </a:cubicBezTo>
                    <a:cubicBezTo>
                      <a:pt x="12876" y="67644"/>
                      <a:pt x="8854" y="67190"/>
                      <a:pt x="5999" y="68902"/>
                    </a:cubicBezTo>
                    <a:cubicBezTo>
                      <a:pt x="5542" y="69172"/>
                      <a:pt x="5002" y="69548"/>
                      <a:pt x="4797" y="70010"/>
                    </a:cubicBezTo>
                    <a:cubicBezTo>
                      <a:pt x="4266" y="71251"/>
                      <a:pt x="4652" y="72312"/>
                      <a:pt x="5828" y="72945"/>
                    </a:cubicBezTo>
                    <a:cubicBezTo>
                      <a:pt x="7822" y="74015"/>
                      <a:pt x="9864" y="75004"/>
                      <a:pt x="11866" y="76074"/>
                    </a:cubicBezTo>
                    <a:cubicBezTo>
                      <a:pt x="13372" y="76857"/>
                      <a:pt x="15080" y="77452"/>
                      <a:pt x="16316" y="78560"/>
                    </a:cubicBezTo>
                    <a:cubicBezTo>
                      <a:pt x="18272" y="80331"/>
                      <a:pt x="13813" y="82424"/>
                      <a:pt x="15974" y="83874"/>
                    </a:cubicBezTo>
                    <a:cubicBezTo>
                      <a:pt x="18845" y="85821"/>
                      <a:pt x="21819" y="87670"/>
                      <a:pt x="23253" y="90819"/>
                    </a:cubicBezTo>
                    <a:cubicBezTo>
                      <a:pt x="24806" y="94153"/>
                      <a:pt x="27806" y="95813"/>
                      <a:pt x="30236" y="98162"/>
                    </a:cubicBezTo>
                    <a:cubicBezTo>
                      <a:pt x="31995" y="99861"/>
                      <a:pt x="34100" y="100267"/>
                      <a:pt x="36522" y="99630"/>
                    </a:cubicBezTo>
                    <a:cubicBezTo>
                      <a:pt x="41447" y="98312"/>
                      <a:pt x="45393" y="99758"/>
                      <a:pt x="48508" y="103922"/>
                    </a:cubicBezTo>
                    <a:cubicBezTo>
                      <a:pt x="49488" y="105214"/>
                      <a:pt x="51135" y="106053"/>
                      <a:pt x="52594" y="106892"/>
                    </a:cubicBezTo>
                    <a:cubicBezTo>
                      <a:pt x="53557" y="107422"/>
                      <a:pt x="54802" y="107983"/>
                      <a:pt x="55821" y="107824"/>
                    </a:cubicBezTo>
                    <a:cubicBezTo>
                      <a:pt x="61401" y="107050"/>
                      <a:pt x="67391" y="106913"/>
                      <a:pt x="71106" y="101722"/>
                    </a:cubicBezTo>
                    <a:cubicBezTo>
                      <a:pt x="73964" y="97760"/>
                      <a:pt x="77683" y="97790"/>
                      <a:pt x="81743" y="98800"/>
                    </a:cubicBezTo>
                    <a:cubicBezTo>
                      <a:pt x="85689" y="99775"/>
                      <a:pt x="89206" y="101705"/>
                      <a:pt x="92064" y="104564"/>
                    </a:cubicBezTo>
                    <a:cubicBezTo>
                      <a:pt x="96656" y="109142"/>
                      <a:pt x="102112" y="109330"/>
                      <a:pt x="107949" y="108222"/>
                    </a:cubicBezTo>
                    <a:cubicBezTo>
                      <a:pt x="114312" y="107024"/>
                      <a:pt x="119575" y="104085"/>
                      <a:pt x="123790" y="99056"/>
                    </a:cubicBezTo>
                    <a:cubicBezTo>
                      <a:pt x="125210" y="97354"/>
                      <a:pt x="127577" y="96425"/>
                      <a:pt x="130003" y="97413"/>
                    </a:cubicBezTo>
                    <a:cubicBezTo>
                      <a:pt x="134248" y="99108"/>
                      <a:pt x="138707" y="98573"/>
                      <a:pt x="143110" y="98954"/>
                    </a:cubicBezTo>
                    <a:cubicBezTo>
                      <a:pt x="143140" y="98847"/>
                      <a:pt x="143148" y="98701"/>
                      <a:pt x="143191" y="98569"/>
                    </a:cubicBezTo>
                    <a:lnTo>
                      <a:pt x="143598" y="98038"/>
                    </a:lnTo>
                    <a:lnTo>
                      <a:pt x="143495" y="98980"/>
                    </a:lnTo>
                    <a:cubicBezTo>
                      <a:pt x="143354" y="98980"/>
                      <a:pt x="143230" y="98980"/>
                      <a:pt x="143110" y="98954"/>
                    </a:cubicBezTo>
                    <a:cubicBezTo>
                      <a:pt x="142044" y="102078"/>
                      <a:pt x="141706" y="105270"/>
                      <a:pt x="141762" y="108436"/>
                    </a:cubicBezTo>
                    <a:lnTo>
                      <a:pt x="146828" y="108436"/>
                    </a:lnTo>
                    <a:lnTo>
                      <a:pt x="152173" y="107024"/>
                    </a:lnTo>
                    <a:lnTo>
                      <a:pt x="152173" y="103930"/>
                    </a:lnTo>
                    <a:lnTo>
                      <a:pt x="154124" y="103383"/>
                    </a:lnTo>
                    <a:lnTo>
                      <a:pt x="154124" y="95509"/>
                    </a:lnTo>
                    <a:lnTo>
                      <a:pt x="161146" y="96630"/>
                    </a:lnTo>
                    <a:lnTo>
                      <a:pt x="179405" y="92415"/>
                    </a:lnTo>
                    <a:lnTo>
                      <a:pt x="184463" y="94666"/>
                    </a:lnTo>
                    <a:lnTo>
                      <a:pt x="193188" y="95509"/>
                    </a:lnTo>
                    <a:lnTo>
                      <a:pt x="199910" y="91290"/>
                    </a:lnTo>
                    <a:lnTo>
                      <a:pt x="209466" y="89052"/>
                    </a:lnTo>
                    <a:lnTo>
                      <a:pt x="220420" y="89608"/>
                    </a:lnTo>
                    <a:lnTo>
                      <a:pt x="229966" y="88196"/>
                    </a:lnTo>
                    <a:lnTo>
                      <a:pt x="233899" y="85684"/>
                    </a:lnTo>
                    <a:lnTo>
                      <a:pt x="243454" y="83720"/>
                    </a:lnTo>
                    <a:lnTo>
                      <a:pt x="248508" y="85684"/>
                    </a:lnTo>
                    <a:lnTo>
                      <a:pt x="253553" y="84272"/>
                    </a:lnTo>
                    <a:lnTo>
                      <a:pt x="254973" y="88770"/>
                    </a:lnTo>
                    <a:lnTo>
                      <a:pt x="259467" y="88196"/>
                    </a:lnTo>
                    <a:lnTo>
                      <a:pt x="260027" y="85398"/>
                    </a:lnTo>
                    <a:cubicBezTo>
                      <a:pt x="260036" y="85389"/>
                      <a:pt x="257507" y="76673"/>
                      <a:pt x="256655" y="76673"/>
                    </a:cubicBezTo>
                    <a:close/>
                    <a:moveTo>
                      <a:pt x="39954" y="32722"/>
                    </a:moveTo>
                    <a:cubicBezTo>
                      <a:pt x="39021" y="33946"/>
                      <a:pt x="37425" y="34780"/>
                      <a:pt x="35962" y="35371"/>
                    </a:cubicBezTo>
                    <a:cubicBezTo>
                      <a:pt x="34999" y="35747"/>
                      <a:pt x="33745" y="35444"/>
                      <a:pt x="32628" y="35349"/>
                    </a:cubicBezTo>
                    <a:cubicBezTo>
                      <a:pt x="31503" y="35277"/>
                      <a:pt x="30394" y="35080"/>
                      <a:pt x="29701" y="34990"/>
                    </a:cubicBezTo>
                    <a:cubicBezTo>
                      <a:pt x="27592" y="34990"/>
                      <a:pt x="25910" y="35033"/>
                      <a:pt x="24220" y="34969"/>
                    </a:cubicBezTo>
                    <a:cubicBezTo>
                      <a:pt x="22110" y="34917"/>
                      <a:pt x="20488" y="33672"/>
                      <a:pt x="21015" y="32337"/>
                    </a:cubicBezTo>
                    <a:cubicBezTo>
                      <a:pt x="21627" y="30869"/>
                      <a:pt x="22405" y="29119"/>
                      <a:pt x="23651" y="28353"/>
                    </a:cubicBezTo>
                    <a:cubicBezTo>
                      <a:pt x="28255" y="25589"/>
                      <a:pt x="33394" y="26278"/>
                      <a:pt x="38443" y="26714"/>
                    </a:cubicBezTo>
                    <a:cubicBezTo>
                      <a:pt x="41695" y="27005"/>
                      <a:pt x="42444" y="29462"/>
                      <a:pt x="39954" y="32722"/>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911" name="Freeform 910">
                <a:extLst>
                  <a:ext uri="{FF2B5EF4-FFF2-40B4-BE49-F238E27FC236}">
                    <a16:creationId xmlns:a16="http://schemas.microsoft.com/office/drawing/2014/main" id="{6366DBF7-D950-087D-3E9C-2CC7C7454810}"/>
                  </a:ext>
                </a:extLst>
              </p:cNvPr>
              <p:cNvSpPr/>
              <p:nvPr/>
            </p:nvSpPr>
            <p:spPr>
              <a:xfrm>
                <a:off x="6498248" y="4501692"/>
                <a:ext cx="1352" cy="761"/>
              </a:xfrm>
              <a:custGeom>
                <a:avLst/>
                <a:gdLst>
                  <a:gd name="connsiteX0" fmla="*/ 0 w 1352"/>
                  <a:gd name="connsiteY0" fmla="*/ 458 h 761"/>
                  <a:gd name="connsiteX1" fmla="*/ 1352 w 1352"/>
                  <a:gd name="connsiteY1" fmla="*/ 762 h 761"/>
                  <a:gd name="connsiteX2" fmla="*/ 436 w 1352"/>
                  <a:gd name="connsiteY2" fmla="*/ 0 h 761"/>
                  <a:gd name="connsiteX3" fmla="*/ 0 w 1352"/>
                  <a:gd name="connsiteY3" fmla="*/ 458 h 761"/>
                </a:gdLst>
                <a:ahLst/>
                <a:cxnLst>
                  <a:cxn ang="0">
                    <a:pos x="connsiteX0" y="connsiteY0"/>
                  </a:cxn>
                  <a:cxn ang="0">
                    <a:pos x="connsiteX1" y="connsiteY1"/>
                  </a:cxn>
                  <a:cxn ang="0">
                    <a:pos x="connsiteX2" y="connsiteY2"/>
                  </a:cxn>
                  <a:cxn ang="0">
                    <a:pos x="connsiteX3" y="connsiteY3"/>
                  </a:cxn>
                </a:cxnLst>
                <a:rect l="l" t="t" r="r" b="b"/>
                <a:pathLst>
                  <a:path w="1352" h="761">
                    <a:moveTo>
                      <a:pt x="0" y="458"/>
                    </a:moveTo>
                    <a:cubicBezTo>
                      <a:pt x="449" y="569"/>
                      <a:pt x="907" y="663"/>
                      <a:pt x="1352" y="762"/>
                    </a:cubicBezTo>
                    <a:cubicBezTo>
                      <a:pt x="1048" y="513"/>
                      <a:pt x="745" y="265"/>
                      <a:pt x="436" y="0"/>
                    </a:cubicBezTo>
                    <a:lnTo>
                      <a:pt x="0" y="458"/>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912" name="Freeform 911">
                <a:extLst>
                  <a:ext uri="{FF2B5EF4-FFF2-40B4-BE49-F238E27FC236}">
                    <a16:creationId xmlns:a16="http://schemas.microsoft.com/office/drawing/2014/main" id="{DB5F8756-68E0-5C37-DCE2-50B9E93AB3BE}"/>
                  </a:ext>
                </a:extLst>
              </p:cNvPr>
              <p:cNvSpPr/>
              <p:nvPr/>
            </p:nvSpPr>
            <p:spPr>
              <a:xfrm>
                <a:off x="6530792" y="4571171"/>
                <a:ext cx="4727" cy="4561"/>
              </a:xfrm>
              <a:custGeom>
                <a:avLst/>
                <a:gdLst>
                  <a:gd name="connsiteX0" fmla="*/ 127 w 4727"/>
                  <a:gd name="connsiteY0" fmla="*/ 3470 h 4561"/>
                  <a:gd name="connsiteX1" fmla="*/ 1274 w 4727"/>
                  <a:gd name="connsiteY1" fmla="*/ 4561 h 4561"/>
                  <a:gd name="connsiteX2" fmla="*/ 2849 w 4727"/>
                  <a:gd name="connsiteY2" fmla="*/ 4065 h 4561"/>
                  <a:gd name="connsiteX3" fmla="*/ 4727 w 4727"/>
                  <a:gd name="connsiteY3" fmla="*/ 1442 h 4561"/>
                  <a:gd name="connsiteX4" fmla="*/ 2442 w 4727"/>
                  <a:gd name="connsiteY4" fmla="*/ 4 h 4561"/>
                  <a:gd name="connsiteX5" fmla="*/ 127 w 4727"/>
                  <a:gd name="connsiteY5" fmla="*/ 3470 h 4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27" h="4561">
                    <a:moveTo>
                      <a:pt x="127" y="3470"/>
                    </a:moveTo>
                    <a:cubicBezTo>
                      <a:pt x="255" y="3911"/>
                      <a:pt x="872" y="4198"/>
                      <a:pt x="1274" y="4561"/>
                    </a:cubicBezTo>
                    <a:cubicBezTo>
                      <a:pt x="1813" y="4390"/>
                      <a:pt x="2523" y="4407"/>
                      <a:pt x="2849" y="4065"/>
                    </a:cubicBezTo>
                    <a:cubicBezTo>
                      <a:pt x="3572" y="3282"/>
                      <a:pt x="4115" y="2332"/>
                      <a:pt x="4727" y="1442"/>
                    </a:cubicBezTo>
                    <a:cubicBezTo>
                      <a:pt x="3957" y="916"/>
                      <a:pt x="3148" y="-73"/>
                      <a:pt x="2442" y="4"/>
                    </a:cubicBezTo>
                    <a:cubicBezTo>
                      <a:pt x="606" y="171"/>
                      <a:pt x="-365" y="1776"/>
                      <a:pt x="127" y="3470"/>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913" name="Freeform 912">
                <a:extLst>
                  <a:ext uri="{FF2B5EF4-FFF2-40B4-BE49-F238E27FC236}">
                    <a16:creationId xmlns:a16="http://schemas.microsoft.com/office/drawing/2014/main" id="{0F3E0739-2D4B-D0CA-0081-9280818D130B}"/>
                  </a:ext>
                </a:extLst>
              </p:cNvPr>
              <p:cNvSpPr/>
              <p:nvPr/>
            </p:nvSpPr>
            <p:spPr>
              <a:xfrm>
                <a:off x="6493319" y="4492462"/>
                <a:ext cx="3286" cy="230"/>
              </a:xfrm>
              <a:custGeom>
                <a:avLst/>
                <a:gdLst>
                  <a:gd name="connsiteX0" fmla="*/ 0 w 3286"/>
                  <a:gd name="connsiteY0" fmla="*/ 0 h 230"/>
                  <a:gd name="connsiteX1" fmla="*/ 3286 w 3286"/>
                  <a:gd name="connsiteY1" fmla="*/ 231 h 230"/>
                  <a:gd name="connsiteX2" fmla="*/ 0 w 3286"/>
                  <a:gd name="connsiteY2" fmla="*/ 0 h 230"/>
                </a:gdLst>
                <a:ahLst/>
                <a:cxnLst>
                  <a:cxn ang="0">
                    <a:pos x="connsiteX0" y="connsiteY0"/>
                  </a:cxn>
                  <a:cxn ang="0">
                    <a:pos x="connsiteX1" y="connsiteY1"/>
                  </a:cxn>
                  <a:cxn ang="0">
                    <a:pos x="connsiteX2" y="connsiteY2"/>
                  </a:cxn>
                </a:cxnLst>
                <a:rect l="l" t="t" r="r" b="b"/>
                <a:pathLst>
                  <a:path w="3286" h="230">
                    <a:moveTo>
                      <a:pt x="0" y="0"/>
                    </a:moveTo>
                    <a:cubicBezTo>
                      <a:pt x="1083" y="0"/>
                      <a:pt x="2191" y="73"/>
                      <a:pt x="3286" y="231"/>
                    </a:cubicBezTo>
                    <a:cubicBezTo>
                      <a:pt x="2191" y="73"/>
                      <a:pt x="1083" y="0"/>
                      <a:pt x="0" y="0"/>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sp>
          <p:nvSpPr>
            <p:cNvPr id="99" name="Freeform 98">
              <a:extLst>
                <a:ext uri="{FF2B5EF4-FFF2-40B4-BE49-F238E27FC236}">
                  <a16:creationId xmlns:a16="http://schemas.microsoft.com/office/drawing/2014/main" id="{06E705AD-19B0-D124-B2C7-BA04515F2F14}"/>
                </a:ext>
              </a:extLst>
            </p:cNvPr>
            <p:cNvSpPr/>
            <p:nvPr/>
          </p:nvSpPr>
          <p:spPr>
            <a:xfrm>
              <a:off x="6731903" y="4479171"/>
              <a:ext cx="51160" cy="43398"/>
            </a:xfrm>
            <a:custGeom>
              <a:avLst/>
              <a:gdLst>
                <a:gd name="connsiteX0" fmla="*/ 51161 w 51160"/>
                <a:gd name="connsiteY0" fmla="*/ 33711 h 43398"/>
                <a:gd name="connsiteX1" fmla="*/ 48221 w 51160"/>
                <a:gd name="connsiteY1" fmla="*/ 30882 h 43398"/>
                <a:gd name="connsiteX2" fmla="*/ 44002 w 51160"/>
                <a:gd name="connsiteY2" fmla="*/ 30758 h 43398"/>
                <a:gd name="connsiteX3" fmla="*/ 37827 w 51160"/>
                <a:gd name="connsiteY3" fmla="*/ 27378 h 43398"/>
                <a:gd name="connsiteX4" fmla="*/ 35867 w 51160"/>
                <a:gd name="connsiteY4" fmla="*/ 23034 h 43398"/>
                <a:gd name="connsiteX5" fmla="*/ 37695 w 51160"/>
                <a:gd name="connsiteY5" fmla="*/ 20783 h 43398"/>
                <a:gd name="connsiteX6" fmla="*/ 37117 w 51160"/>
                <a:gd name="connsiteY6" fmla="*/ 17557 h 43398"/>
                <a:gd name="connsiteX7" fmla="*/ 32063 w 51160"/>
                <a:gd name="connsiteY7" fmla="*/ 12923 h 43398"/>
                <a:gd name="connsiteX8" fmla="*/ 32483 w 51160"/>
                <a:gd name="connsiteY8" fmla="*/ 7018 h 43398"/>
                <a:gd name="connsiteX9" fmla="*/ 30245 w 51160"/>
                <a:gd name="connsiteY9" fmla="*/ 4078 h 43398"/>
                <a:gd name="connsiteX10" fmla="*/ 24904 w 51160"/>
                <a:gd name="connsiteY10" fmla="*/ 3504 h 43398"/>
                <a:gd name="connsiteX11" fmla="*/ 21117 w 51160"/>
                <a:gd name="connsiteY11" fmla="*/ 569 h 43398"/>
                <a:gd name="connsiteX12" fmla="*/ 13398 w 51160"/>
                <a:gd name="connsiteY12" fmla="*/ 569 h 43398"/>
                <a:gd name="connsiteX13" fmla="*/ 11284 w 51160"/>
                <a:gd name="connsiteY13" fmla="*/ 0 h 43398"/>
                <a:gd name="connsiteX14" fmla="*/ 0 w 51160"/>
                <a:gd name="connsiteY14" fmla="*/ 3012 h 43398"/>
                <a:gd name="connsiteX15" fmla="*/ 466 w 51160"/>
                <a:gd name="connsiteY15" fmla="*/ 3218 h 43398"/>
                <a:gd name="connsiteX16" fmla="*/ 2995 w 51160"/>
                <a:gd name="connsiteY16" fmla="*/ 6594 h 43398"/>
                <a:gd name="connsiteX17" fmla="*/ 6923 w 51160"/>
                <a:gd name="connsiteY17" fmla="*/ 9131 h 43398"/>
                <a:gd name="connsiteX18" fmla="*/ 6650 w 51160"/>
                <a:gd name="connsiteY18" fmla="*/ 21489 h 43398"/>
                <a:gd name="connsiteX19" fmla="*/ 10582 w 51160"/>
                <a:gd name="connsiteY19" fmla="*/ 23736 h 43398"/>
                <a:gd name="connsiteX20" fmla="*/ 17882 w 51160"/>
                <a:gd name="connsiteY20" fmla="*/ 23454 h 43398"/>
                <a:gd name="connsiteX21" fmla="*/ 21845 w 51160"/>
                <a:gd name="connsiteY21" fmla="*/ 27442 h 43398"/>
                <a:gd name="connsiteX22" fmla="*/ 25893 w 51160"/>
                <a:gd name="connsiteY22" fmla="*/ 26676 h 43398"/>
                <a:gd name="connsiteX23" fmla="*/ 30103 w 51160"/>
                <a:gd name="connsiteY23" fmla="*/ 28927 h 43398"/>
                <a:gd name="connsiteX24" fmla="*/ 31229 w 51160"/>
                <a:gd name="connsiteY24" fmla="*/ 28238 h 43398"/>
                <a:gd name="connsiteX25" fmla="*/ 33475 w 51160"/>
                <a:gd name="connsiteY25" fmla="*/ 28238 h 43398"/>
                <a:gd name="connsiteX26" fmla="*/ 35717 w 51160"/>
                <a:gd name="connsiteY26" fmla="*/ 32589 h 43398"/>
                <a:gd name="connsiteX27" fmla="*/ 39230 w 51160"/>
                <a:gd name="connsiteY27" fmla="*/ 33843 h 43398"/>
                <a:gd name="connsiteX28" fmla="*/ 45546 w 51160"/>
                <a:gd name="connsiteY28" fmla="*/ 43398 h 43398"/>
                <a:gd name="connsiteX29" fmla="*/ 49073 w 51160"/>
                <a:gd name="connsiteY29" fmla="*/ 42564 h 43398"/>
                <a:gd name="connsiteX30" fmla="*/ 49197 w 51160"/>
                <a:gd name="connsiteY30" fmla="*/ 39607 h 43398"/>
                <a:gd name="connsiteX31" fmla="*/ 50048 w 51160"/>
                <a:gd name="connsiteY31" fmla="*/ 38345 h 43398"/>
                <a:gd name="connsiteX32" fmla="*/ 48354 w 51160"/>
                <a:gd name="connsiteY32" fmla="*/ 34969 h 433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51160" h="43398">
                  <a:moveTo>
                    <a:pt x="51161" y="33711"/>
                  </a:moveTo>
                  <a:lnTo>
                    <a:pt x="48221" y="30882"/>
                  </a:lnTo>
                  <a:lnTo>
                    <a:pt x="44002" y="30758"/>
                  </a:lnTo>
                  <a:lnTo>
                    <a:pt x="37827" y="27378"/>
                  </a:lnTo>
                  <a:lnTo>
                    <a:pt x="35867" y="23034"/>
                  </a:lnTo>
                  <a:lnTo>
                    <a:pt x="37695" y="20783"/>
                  </a:lnTo>
                  <a:lnTo>
                    <a:pt x="37117" y="17557"/>
                  </a:lnTo>
                  <a:lnTo>
                    <a:pt x="32063" y="12923"/>
                  </a:lnTo>
                  <a:lnTo>
                    <a:pt x="32483" y="7018"/>
                  </a:lnTo>
                  <a:lnTo>
                    <a:pt x="30245" y="4078"/>
                  </a:lnTo>
                  <a:lnTo>
                    <a:pt x="24904" y="3504"/>
                  </a:lnTo>
                  <a:lnTo>
                    <a:pt x="21117" y="569"/>
                  </a:lnTo>
                  <a:lnTo>
                    <a:pt x="13398" y="569"/>
                  </a:lnTo>
                  <a:lnTo>
                    <a:pt x="11284" y="0"/>
                  </a:lnTo>
                  <a:lnTo>
                    <a:pt x="0" y="3012"/>
                  </a:lnTo>
                  <a:lnTo>
                    <a:pt x="466" y="3218"/>
                  </a:lnTo>
                  <a:lnTo>
                    <a:pt x="2995" y="6594"/>
                  </a:lnTo>
                  <a:lnTo>
                    <a:pt x="6923" y="9131"/>
                  </a:lnTo>
                  <a:lnTo>
                    <a:pt x="6650" y="21489"/>
                  </a:lnTo>
                  <a:lnTo>
                    <a:pt x="10582" y="23736"/>
                  </a:lnTo>
                  <a:lnTo>
                    <a:pt x="17882" y="23454"/>
                  </a:lnTo>
                  <a:lnTo>
                    <a:pt x="21845" y="27442"/>
                  </a:lnTo>
                  <a:lnTo>
                    <a:pt x="25893" y="26676"/>
                  </a:lnTo>
                  <a:lnTo>
                    <a:pt x="30103" y="28927"/>
                  </a:lnTo>
                  <a:lnTo>
                    <a:pt x="31229" y="28238"/>
                  </a:lnTo>
                  <a:lnTo>
                    <a:pt x="33475" y="28238"/>
                  </a:lnTo>
                  <a:lnTo>
                    <a:pt x="35717" y="32589"/>
                  </a:lnTo>
                  <a:lnTo>
                    <a:pt x="39230" y="33843"/>
                  </a:lnTo>
                  <a:lnTo>
                    <a:pt x="45546" y="43398"/>
                  </a:lnTo>
                  <a:lnTo>
                    <a:pt x="49073" y="42564"/>
                  </a:lnTo>
                  <a:lnTo>
                    <a:pt x="49197" y="39607"/>
                  </a:lnTo>
                  <a:lnTo>
                    <a:pt x="50048" y="38345"/>
                  </a:lnTo>
                  <a:lnTo>
                    <a:pt x="48354" y="34969"/>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nvGrpSpPr>
            <p:cNvPr id="100" name="Graphic 2398">
              <a:extLst>
                <a:ext uri="{FF2B5EF4-FFF2-40B4-BE49-F238E27FC236}">
                  <a16:creationId xmlns:a16="http://schemas.microsoft.com/office/drawing/2014/main" id="{E9F3FA57-AEB2-5474-B6D0-A317D34CDBBD}"/>
                </a:ext>
              </a:extLst>
            </p:cNvPr>
            <p:cNvGrpSpPr/>
            <p:nvPr/>
          </p:nvGrpSpPr>
          <p:grpSpPr>
            <a:xfrm>
              <a:off x="6753431" y="4466873"/>
              <a:ext cx="74936" cy="114306"/>
              <a:chOff x="6753431" y="4466873"/>
              <a:chExt cx="74936" cy="114306"/>
            </a:xfrm>
            <a:grpFill/>
          </p:grpSpPr>
          <p:sp>
            <p:nvSpPr>
              <p:cNvPr id="905" name="Freeform 904">
                <a:extLst>
                  <a:ext uri="{FF2B5EF4-FFF2-40B4-BE49-F238E27FC236}">
                    <a16:creationId xmlns:a16="http://schemas.microsoft.com/office/drawing/2014/main" id="{B2A7318A-3B3D-27A2-94C4-C1F1D71034F9}"/>
                  </a:ext>
                </a:extLst>
              </p:cNvPr>
              <p:cNvSpPr/>
              <p:nvPr/>
            </p:nvSpPr>
            <p:spPr>
              <a:xfrm>
                <a:off x="6753431" y="4505847"/>
                <a:ext cx="23937" cy="18682"/>
              </a:xfrm>
              <a:custGeom>
                <a:avLst/>
                <a:gdLst>
                  <a:gd name="connsiteX0" fmla="*/ 17702 w 23937"/>
                  <a:gd name="connsiteY0" fmla="*/ 7167 h 18682"/>
                  <a:gd name="connsiteX1" fmla="*/ 14189 w 23937"/>
                  <a:gd name="connsiteY1" fmla="*/ 5914 h 18682"/>
                  <a:gd name="connsiteX2" fmla="*/ 11947 w 23937"/>
                  <a:gd name="connsiteY2" fmla="*/ 1562 h 18682"/>
                  <a:gd name="connsiteX3" fmla="*/ 9701 w 23937"/>
                  <a:gd name="connsiteY3" fmla="*/ 1562 h 18682"/>
                  <a:gd name="connsiteX4" fmla="*/ 8575 w 23937"/>
                  <a:gd name="connsiteY4" fmla="*/ 2251 h 18682"/>
                  <a:gd name="connsiteX5" fmla="*/ 4364 w 23937"/>
                  <a:gd name="connsiteY5" fmla="*/ 0 h 18682"/>
                  <a:gd name="connsiteX6" fmla="*/ 317 w 23937"/>
                  <a:gd name="connsiteY6" fmla="*/ 766 h 18682"/>
                  <a:gd name="connsiteX7" fmla="*/ 851 w 23937"/>
                  <a:gd name="connsiteY7" fmla="*/ 1279 h 18682"/>
                  <a:gd name="connsiteX8" fmla="*/ 0 w 23937"/>
                  <a:gd name="connsiteY8" fmla="*/ 2208 h 18682"/>
                  <a:gd name="connsiteX9" fmla="*/ 1973 w 23937"/>
                  <a:gd name="connsiteY9" fmla="*/ 3106 h 18682"/>
                  <a:gd name="connsiteX10" fmla="*/ 3376 w 23937"/>
                  <a:gd name="connsiteY10" fmla="*/ 4364 h 18682"/>
                  <a:gd name="connsiteX11" fmla="*/ 4510 w 23937"/>
                  <a:gd name="connsiteY11" fmla="*/ 4364 h 18682"/>
                  <a:gd name="connsiteX12" fmla="*/ 5627 w 23937"/>
                  <a:gd name="connsiteY12" fmla="*/ 6329 h 18682"/>
                  <a:gd name="connsiteX13" fmla="*/ 5627 w 23937"/>
                  <a:gd name="connsiteY13" fmla="*/ 8160 h 18682"/>
                  <a:gd name="connsiteX14" fmla="*/ 11806 w 23937"/>
                  <a:gd name="connsiteY14" fmla="*/ 11519 h 18682"/>
                  <a:gd name="connsiteX15" fmla="*/ 12221 w 23937"/>
                  <a:gd name="connsiteY15" fmla="*/ 14604 h 18682"/>
                  <a:gd name="connsiteX16" fmla="*/ 15460 w 23937"/>
                  <a:gd name="connsiteY16" fmla="*/ 16436 h 18682"/>
                  <a:gd name="connsiteX17" fmla="*/ 19384 w 23937"/>
                  <a:gd name="connsiteY17" fmla="*/ 16590 h 18682"/>
                  <a:gd name="connsiteX18" fmla="*/ 23462 w 23937"/>
                  <a:gd name="connsiteY18" fmla="*/ 18682 h 18682"/>
                  <a:gd name="connsiteX19" fmla="*/ 23937 w 23937"/>
                  <a:gd name="connsiteY19" fmla="*/ 16590 h 18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3937" h="18682">
                    <a:moveTo>
                      <a:pt x="17702" y="7167"/>
                    </a:moveTo>
                    <a:lnTo>
                      <a:pt x="14189" y="5914"/>
                    </a:lnTo>
                    <a:lnTo>
                      <a:pt x="11947" y="1562"/>
                    </a:lnTo>
                    <a:lnTo>
                      <a:pt x="9701" y="1562"/>
                    </a:lnTo>
                    <a:lnTo>
                      <a:pt x="8575" y="2251"/>
                    </a:lnTo>
                    <a:lnTo>
                      <a:pt x="4364" y="0"/>
                    </a:lnTo>
                    <a:lnTo>
                      <a:pt x="317" y="766"/>
                    </a:lnTo>
                    <a:lnTo>
                      <a:pt x="851" y="1279"/>
                    </a:lnTo>
                    <a:lnTo>
                      <a:pt x="0" y="2208"/>
                    </a:lnTo>
                    <a:lnTo>
                      <a:pt x="1973" y="3106"/>
                    </a:lnTo>
                    <a:lnTo>
                      <a:pt x="3376" y="4364"/>
                    </a:lnTo>
                    <a:lnTo>
                      <a:pt x="4510" y="4364"/>
                    </a:lnTo>
                    <a:lnTo>
                      <a:pt x="5627" y="6329"/>
                    </a:lnTo>
                    <a:lnTo>
                      <a:pt x="5627" y="8160"/>
                    </a:lnTo>
                    <a:lnTo>
                      <a:pt x="11806" y="11519"/>
                    </a:lnTo>
                    <a:lnTo>
                      <a:pt x="12221" y="14604"/>
                    </a:lnTo>
                    <a:lnTo>
                      <a:pt x="15460" y="16436"/>
                    </a:lnTo>
                    <a:lnTo>
                      <a:pt x="19384" y="16590"/>
                    </a:lnTo>
                    <a:lnTo>
                      <a:pt x="23462" y="18682"/>
                    </a:lnTo>
                    <a:lnTo>
                      <a:pt x="23937" y="16590"/>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906" name="Freeform 905">
                <a:extLst>
                  <a:ext uri="{FF2B5EF4-FFF2-40B4-BE49-F238E27FC236}">
                    <a16:creationId xmlns:a16="http://schemas.microsoft.com/office/drawing/2014/main" id="{BFC1A1B5-A1C6-551B-0211-50077C751ABA}"/>
                  </a:ext>
                </a:extLst>
              </p:cNvPr>
              <p:cNvSpPr/>
              <p:nvPr/>
            </p:nvSpPr>
            <p:spPr>
              <a:xfrm>
                <a:off x="6753966" y="4466873"/>
                <a:ext cx="74401" cy="63976"/>
              </a:xfrm>
              <a:custGeom>
                <a:avLst/>
                <a:gdLst>
                  <a:gd name="connsiteX0" fmla="*/ 73617 w 74401"/>
                  <a:gd name="connsiteY0" fmla="*/ 24596 h 63976"/>
                  <a:gd name="connsiteX1" fmla="*/ 70866 w 74401"/>
                  <a:gd name="connsiteY1" fmla="*/ 22611 h 63976"/>
                  <a:gd name="connsiteX2" fmla="*/ 58512 w 74401"/>
                  <a:gd name="connsiteY2" fmla="*/ 11494 h 63976"/>
                  <a:gd name="connsiteX3" fmla="*/ 49856 w 74401"/>
                  <a:gd name="connsiteY3" fmla="*/ 0 h 63976"/>
                  <a:gd name="connsiteX4" fmla="*/ 44408 w 74401"/>
                  <a:gd name="connsiteY4" fmla="*/ 6539 h 63976"/>
                  <a:gd name="connsiteX5" fmla="*/ 40480 w 74401"/>
                  <a:gd name="connsiteY5" fmla="*/ 8370 h 63976"/>
                  <a:gd name="connsiteX6" fmla="*/ 39504 w 74401"/>
                  <a:gd name="connsiteY6" fmla="*/ 10886 h 63976"/>
                  <a:gd name="connsiteX7" fmla="*/ 32624 w 74401"/>
                  <a:gd name="connsiteY7" fmla="*/ 10462 h 63976"/>
                  <a:gd name="connsiteX8" fmla="*/ 30792 w 74401"/>
                  <a:gd name="connsiteY8" fmla="*/ 7103 h 63976"/>
                  <a:gd name="connsiteX9" fmla="*/ 24472 w 74401"/>
                  <a:gd name="connsiteY9" fmla="*/ 1767 h 63976"/>
                  <a:gd name="connsiteX10" fmla="*/ 20261 w 74401"/>
                  <a:gd name="connsiteY10" fmla="*/ 907 h 63976"/>
                  <a:gd name="connsiteX11" fmla="*/ 18849 w 74401"/>
                  <a:gd name="connsiteY11" fmla="*/ 6402 h 63976"/>
                  <a:gd name="connsiteX12" fmla="*/ 22221 w 74401"/>
                  <a:gd name="connsiteY12" fmla="*/ 8207 h 63976"/>
                  <a:gd name="connsiteX13" fmla="*/ 24750 w 74401"/>
                  <a:gd name="connsiteY13" fmla="*/ 11870 h 63976"/>
                  <a:gd name="connsiteX14" fmla="*/ 23912 w 74401"/>
                  <a:gd name="connsiteY14" fmla="*/ 16368 h 63976"/>
                  <a:gd name="connsiteX15" fmla="*/ 18849 w 74401"/>
                  <a:gd name="connsiteY15" fmla="*/ 13834 h 63976"/>
                  <a:gd name="connsiteX16" fmla="*/ 13513 w 74401"/>
                  <a:gd name="connsiteY16" fmla="*/ 13411 h 63976"/>
                  <a:gd name="connsiteX17" fmla="*/ 5657 w 74401"/>
                  <a:gd name="connsiteY17" fmla="*/ 9063 h 63976"/>
                  <a:gd name="connsiteX18" fmla="*/ 321 w 74401"/>
                  <a:gd name="connsiteY18" fmla="*/ 10882 h 63976"/>
                  <a:gd name="connsiteX19" fmla="*/ 0 w 74401"/>
                  <a:gd name="connsiteY19" fmla="*/ 13582 h 63976"/>
                  <a:gd name="connsiteX20" fmla="*/ 2845 w 74401"/>
                  <a:gd name="connsiteY20" fmla="*/ 15794 h 63976"/>
                  <a:gd name="connsiteX21" fmla="*/ 8186 w 74401"/>
                  <a:gd name="connsiteY21" fmla="*/ 16368 h 63976"/>
                  <a:gd name="connsiteX22" fmla="*/ 10420 w 74401"/>
                  <a:gd name="connsiteY22" fmla="*/ 19311 h 63976"/>
                  <a:gd name="connsiteX23" fmla="*/ 10000 w 74401"/>
                  <a:gd name="connsiteY23" fmla="*/ 25217 h 63976"/>
                  <a:gd name="connsiteX24" fmla="*/ 15054 w 74401"/>
                  <a:gd name="connsiteY24" fmla="*/ 29851 h 63976"/>
                  <a:gd name="connsiteX25" fmla="*/ 15632 w 74401"/>
                  <a:gd name="connsiteY25" fmla="*/ 33077 h 63976"/>
                  <a:gd name="connsiteX26" fmla="*/ 13804 w 74401"/>
                  <a:gd name="connsiteY26" fmla="*/ 35328 h 63976"/>
                  <a:gd name="connsiteX27" fmla="*/ 15764 w 74401"/>
                  <a:gd name="connsiteY27" fmla="*/ 39676 h 63976"/>
                  <a:gd name="connsiteX28" fmla="*/ 21939 w 74401"/>
                  <a:gd name="connsiteY28" fmla="*/ 43056 h 63976"/>
                  <a:gd name="connsiteX29" fmla="*/ 26158 w 74401"/>
                  <a:gd name="connsiteY29" fmla="*/ 43180 h 63976"/>
                  <a:gd name="connsiteX30" fmla="*/ 29098 w 74401"/>
                  <a:gd name="connsiteY30" fmla="*/ 46009 h 63976"/>
                  <a:gd name="connsiteX31" fmla="*/ 26291 w 74401"/>
                  <a:gd name="connsiteY31" fmla="*/ 47267 h 63976"/>
                  <a:gd name="connsiteX32" fmla="*/ 27985 w 74401"/>
                  <a:gd name="connsiteY32" fmla="*/ 50643 h 63976"/>
                  <a:gd name="connsiteX33" fmla="*/ 27134 w 74401"/>
                  <a:gd name="connsiteY33" fmla="*/ 51901 h 63976"/>
                  <a:gd name="connsiteX34" fmla="*/ 27010 w 74401"/>
                  <a:gd name="connsiteY34" fmla="*/ 54661 h 63976"/>
                  <a:gd name="connsiteX35" fmla="*/ 28674 w 74401"/>
                  <a:gd name="connsiteY35" fmla="*/ 55825 h 63976"/>
                  <a:gd name="connsiteX36" fmla="*/ 31083 w 74401"/>
                  <a:gd name="connsiteY36" fmla="*/ 54280 h 63976"/>
                  <a:gd name="connsiteX37" fmla="*/ 33043 w 74401"/>
                  <a:gd name="connsiteY37" fmla="*/ 51614 h 63976"/>
                  <a:gd name="connsiteX38" fmla="*/ 37108 w 74401"/>
                  <a:gd name="connsiteY38" fmla="*/ 47969 h 63976"/>
                  <a:gd name="connsiteX39" fmla="*/ 39778 w 74401"/>
                  <a:gd name="connsiteY39" fmla="*/ 45298 h 63976"/>
                  <a:gd name="connsiteX40" fmla="*/ 42025 w 74401"/>
                  <a:gd name="connsiteY40" fmla="*/ 44306 h 63976"/>
                  <a:gd name="connsiteX41" fmla="*/ 44695 w 74401"/>
                  <a:gd name="connsiteY41" fmla="*/ 42915 h 63976"/>
                  <a:gd name="connsiteX42" fmla="*/ 46235 w 74401"/>
                  <a:gd name="connsiteY42" fmla="*/ 42915 h 63976"/>
                  <a:gd name="connsiteX43" fmla="*/ 48067 w 74401"/>
                  <a:gd name="connsiteY43" fmla="*/ 44725 h 63976"/>
                  <a:gd name="connsiteX44" fmla="*/ 50455 w 74401"/>
                  <a:gd name="connsiteY44" fmla="*/ 47964 h 63976"/>
                  <a:gd name="connsiteX45" fmla="*/ 49038 w 74401"/>
                  <a:gd name="connsiteY45" fmla="*/ 49642 h 63976"/>
                  <a:gd name="connsiteX46" fmla="*/ 49890 w 74401"/>
                  <a:gd name="connsiteY46" fmla="*/ 51054 h 63976"/>
                  <a:gd name="connsiteX47" fmla="*/ 52842 w 74401"/>
                  <a:gd name="connsiteY47" fmla="*/ 52594 h 63976"/>
                  <a:gd name="connsiteX48" fmla="*/ 49338 w 74401"/>
                  <a:gd name="connsiteY48" fmla="*/ 55397 h 63976"/>
                  <a:gd name="connsiteX49" fmla="*/ 53972 w 74401"/>
                  <a:gd name="connsiteY49" fmla="*/ 61576 h 63976"/>
                  <a:gd name="connsiteX50" fmla="*/ 56064 w 74401"/>
                  <a:gd name="connsiteY50" fmla="*/ 62565 h 63976"/>
                  <a:gd name="connsiteX51" fmla="*/ 58465 w 74401"/>
                  <a:gd name="connsiteY51" fmla="*/ 63977 h 63976"/>
                  <a:gd name="connsiteX52" fmla="*/ 61195 w 74401"/>
                  <a:gd name="connsiteY52" fmla="*/ 63215 h 63976"/>
                  <a:gd name="connsiteX53" fmla="*/ 62171 w 74401"/>
                  <a:gd name="connsiteY53" fmla="*/ 51092 h 63976"/>
                  <a:gd name="connsiteX54" fmla="*/ 65551 w 74401"/>
                  <a:gd name="connsiteY54" fmla="*/ 39736 h 63976"/>
                  <a:gd name="connsiteX55" fmla="*/ 73660 w 74401"/>
                  <a:gd name="connsiteY55" fmla="*/ 27562 h 63976"/>
                  <a:gd name="connsiteX56" fmla="*/ 73617 w 74401"/>
                  <a:gd name="connsiteY56" fmla="*/ 24596 h 63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74401" h="63976">
                    <a:moveTo>
                      <a:pt x="73617" y="24596"/>
                    </a:moveTo>
                    <a:cubicBezTo>
                      <a:pt x="72817" y="23813"/>
                      <a:pt x="71914" y="22991"/>
                      <a:pt x="70866" y="22611"/>
                    </a:cubicBezTo>
                    <a:cubicBezTo>
                      <a:pt x="65269" y="20535"/>
                      <a:pt x="60874" y="16851"/>
                      <a:pt x="58512" y="11494"/>
                    </a:cubicBezTo>
                    <a:cubicBezTo>
                      <a:pt x="56454" y="6847"/>
                      <a:pt x="53493" y="3141"/>
                      <a:pt x="49856" y="0"/>
                    </a:cubicBezTo>
                    <a:lnTo>
                      <a:pt x="44408" y="6539"/>
                    </a:lnTo>
                    <a:lnTo>
                      <a:pt x="40480" y="8370"/>
                    </a:lnTo>
                    <a:lnTo>
                      <a:pt x="39504" y="10886"/>
                    </a:lnTo>
                    <a:lnTo>
                      <a:pt x="32624" y="10462"/>
                    </a:lnTo>
                    <a:lnTo>
                      <a:pt x="30792" y="7103"/>
                    </a:lnTo>
                    <a:lnTo>
                      <a:pt x="24472" y="1767"/>
                    </a:lnTo>
                    <a:lnTo>
                      <a:pt x="20261" y="907"/>
                    </a:lnTo>
                    <a:lnTo>
                      <a:pt x="18849" y="6402"/>
                    </a:lnTo>
                    <a:lnTo>
                      <a:pt x="22221" y="8207"/>
                    </a:lnTo>
                    <a:lnTo>
                      <a:pt x="24750" y="11870"/>
                    </a:lnTo>
                    <a:lnTo>
                      <a:pt x="23912" y="16368"/>
                    </a:lnTo>
                    <a:lnTo>
                      <a:pt x="18849" y="13834"/>
                    </a:lnTo>
                    <a:lnTo>
                      <a:pt x="13513" y="13411"/>
                    </a:lnTo>
                    <a:lnTo>
                      <a:pt x="5657" y="9063"/>
                    </a:lnTo>
                    <a:lnTo>
                      <a:pt x="321" y="10882"/>
                    </a:lnTo>
                    <a:lnTo>
                      <a:pt x="0" y="13582"/>
                    </a:lnTo>
                    <a:lnTo>
                      <a:pt x="2845" y="15794"/>
                    </a:lnTo>
                    <a:lnTo>
                      <a:pt x="8186" y="16368"/>
                    </a:lnTo>
                    <a:lnTo>
                      <a:pt x="10420" y="19311"/>
                    </a:lnTo>
                    <a:lnTo>
                      <a:pt x="10000" y="25217"/>
                    </a:lnTo>
                    <a:lnTo>
                      <a:pt x="15054" y="29851"/>
                    </a:lnTo>
                    <a:lnTo>
                      <a:pt x="15632" y="33077"/>
                    </a:lnTo>
                    <a:lnTo>
                      <a:pt x="13804" y="35328"/>
                    </a:lnTo>
                    <a:lnTo>
                      <a:pt x="15764" y="39676"/>
                    </a:lnTo>
                    <a:lnTo>
                      <a:pt x="21939" y="43056"/>
                    </a:lnTo>
                    <a:lnTo>
                      <a:pt x="26158" y="43180"/>
                    </a:lnTo>
                    <a:lnTo>
                      <a:pt x="29098" y="46009"/>
                    </a:lnTo>
                    <a:lnTo>
                      <a:pt x="26291" y="47267"/>
                    </a:lnTo>
                    <a:lnTo>
                      <a:pt x="27985" y="50643"/>
                    </a:lnTo>
                    <a:lnTo>
                      <a:pt x="27134" y="51901"/>
                    </a:lnTo>
                    <a:lnTo>
                      <a:pt x="27010" y="54661"/>
                    </a:lnTo>
                    <a:lnTo>
                      <a:pt x="28674" y="55825"/>
                    </a:lnTo>
                    <a:lnTo>
                      <a:pt x="31083" y="54280"/>
                    </a:lnTo>
                    <a:lnTo>
                      <a:pt x="33043" y="51614"/>
                    </a:lnTo>
                    <a:lnTo>
                      <a:pt x="37108" y="47969"/>
                    </a:lnTo>
                    <a:lnTo>
                      <a:pt x="39778" y="45298"/>
                    </a:lnTo>
                    <a:cubicBezTo>
                      <a:pt x="39778" y="45298"/>
                      <a:pt x="41323" y="44306"/>
                      <a:pt x="42025" y="44306"/>
                    </a:cubicBezTo>
                    <a:cubicBezTo>
                      <a:pt x="42727" y="44306"/>
                      <a:pt x="44695" y="42915"/>
                      <a:pt x="44695" y="42915"/>
                    </a:cubicBezTo>
                    <a:lnTo>
                      <a:pt x="46235" y="42915"/>
                    </a:lnTo>
                    <a:lnTo>
                      <a:pt x="48067" y="44725"/>
                    </a:lnTo>
                    <a:lnTo>
                      <a:pt x="50455" y="47964"/>
                    </a:lnTo>
                    <a:lnTo>
                      <a:pt x="49038" y="49642"/>
                    </a:lnTo>
                    <a:lnTo>
                      <a:pt x="49890" y="51054"/>
                    </a:lnTo>
                    <a:lnTo>
                      <a:pt x="52842" y="52594"/>
                    </a:lnTo>
                    <a:lnTo>
                      <a:pt x="49338" y="55397"/>
                    </a:lnTo>
                    <a:lnTo>
                      <a:pt x="53972" y="61576"/>
                    </a:lnTo>
                    <a:lnTo>
                      <a:pt x="56064" y="62565"/>
                    </a:lnTo>
                    <a:lnTo>
                      <a:pt x="58465" y="63977"/>
                    </a:lnTo>
                    <a:lnTo>
                      <a:pt x="61195" y="63215"/>
                    </a:lnTo>
                    <a:cubicBezTo>
                      <a:pt x="60412" y="59325"/>
                      <a:pt x="60455" y="55316"/>
                      <a:pt x="62171" y="51092"/>
                    </a:cubicBezTo>
                    <a:cubicBezTo>
                      <a:pt x="63639" y="47447"/>
                      <a:pt x="65149" y="43612"/>
                      <a:pt x="65551" y="39736"/>
                    </a:cubicBezTo>
                    <a:cubicBezTo>
                      <a:pt x="66125" y="33997"/>
                      <a:pt x="69167" y="30459"/>
                      <a:pt x="73660" y="27562"/>
                    </a:cubicBezTo>
                    <a:cubicBezTo>
                      <a:pt x="74696" y="26886"/>
                      <a:pt x="74614" y="25589"/>
                      <a:pt x="73617" y="24596"/>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sp>
          <p:nvSpPr>
            <p:cNvPr id="101" name="Freeform 100">
              <a:extLst>
                <a:ext uri="{FF2B5EF4-FFF2-40B4-BE49-F238E27FC236}">
                  <a16:creationId xmlns:a16="http://schemas.microsoft.com/office/drawing/2014/main" id="{CE18B82B-144D-FEE1-E0FD-E60CB35AA560}"/>
                </a:ext>
              </a:extLst>
            </p:cNvPr>
            <p:cNvSpPr/>
            <p:nvPr/>
          </p:nvSpPr>
          <p:spPr>
            <a:xfrm>
              <a:off x="6595266" y="4581813"/>
              <a:ext cx="26874" cy="16149"/>
            </a:xfrm>
            <a:custGeom>
              <a:avLst/>
              <a:gdLst>
                <a:gd name="connsiteX0" fmla="*/ 10130 w 26874"/>
                <a:gd name="connsiteY0" fmla="*/ 15902 h 16149"/>
                <a:gd name="connsiteX1" fmla="*/ 19574 w 26874"/>
                <a:gd name="connsiteY1" fmla="*/ 12115 h 16149"/>
                <a:gd name="connsiteX2" fmla="*/ 26875 w 26874"/>
                <a:gd name="connsiteY2" fmla="*/ 1220 h 16149"/>
                <a:gd name="connsiteX3" fmla="*/ 25693 w 26874"/>
                <a:gd name="connsiteY3" fmla="*/ 1 h 16149"/>
                <a:gd name="connsiteX4" fmla="*/ 12279 w 26874"/>
                <a:gd name="connsiteY4" fmla="*/ 1905 h 16149"/>
                <a:gd name="connsiteX5" fmla="*/ 1465 w 26874"/>
                <a:gd name="connsiteY5" fmla="*/ 6655 h 16149"/>
                <a:gd name="connsiteX6" fmla="*/ 935 w 26874"/>
                <a:gd name="connsiteY6" fmla="*/ 12736 h 16149"/>
                <a:gd name="connsiteX7" fmla="*/ 10130 w 26874"/>
                <a:gd name="connsiteY7" fmla="*/ 15902 h 16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874" h="16149">
                  <a:moveTo>
                    <a:pt x="10130" y="15902"/>
                  </a:moveTo>
                  <a:cubicBezTo>
                    <a:pt x="13391" y="15162"/>
                    <a:pt x="16502" y="13557"/>
                    <a:pt x="19574" y="12115"/>
                  </a:cubicBezTo>
                  <a:cubicBezTo>
                    <a:pt x="24127" y="9937"/>
                    <a:pt x="25266" y="5341"/>
                    <a:pt x="26875" y="1220"/>
                  </a:cubicBezTo>
                  <a:cubicBezTo>
                    <a:pt x="26455" y="775"/>
                    <a:pt x="26023" y="-33"/>
                    <a:pt x="25693" y="1"/>
                  </a:cubicBezTo>
                  <a:cubicBezTo>
                    <a:pt x="21213" y="553"/>
                    <a:pt x="16733" y="1281"/>
                    <a:pt x="12279" y="1905"/>
                  </a:cubicBezTo>
                  <a:cubicBezTo>
                    <a:pt x="8213" y="2462"/>
                    <a:pt x="4829" y="4537"/>
                    <a:pt x="1465" y="6655"/>
                  </a:cubicBezTo>
                  <a:cubicBezTo>
                    <a:pt x="-259" y="7721"/>
                    <a:pt x="-494" y="11037"/>
                    <a:pt x="935" y="12736"/>
                  </a:cubicBezTo>
                  <a:cubicBezTo>
                    <a:pt x="3382" y="15615"/>
                    <a:pt x="6694" y="16681"/>
                    <a:pt x="10130" y="15902"/>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02" name="Freeform 101">
              <a:extLst>
                <a:ext uri="{FF2B5EF4-FFF2-40B4-BE49-F238E27FC236}">
                  <a16:creationId xmlns:a16="http://schemas.microsoft.com/office/drawing/2014/main" id="{5A4B73CD-6D6B-4827-8505-3B3E860F8ED0}"/>
                </a:ext>
              </a:extLst>
            </p:cNvPr>
            <p:cNvSpPr/>
            <p:nvPr/>
          </p:nvSpPr>
          <p:spPr>
            <a:xfrm>
              <a:off x="6641071" y="4553465"/>
              <a:ext cx="88204" cy="78106"/>
            </a:xfrm>
            <a:custGeom>
              <a:avLst/>
              <a:gdLst>
                <a:gd name="connsiteX0" fmla="*/ 78658 w 88204"/>
                <a:gd name="connsiteY0" fmla="*/ 1404 h 78106"/>
                <a:gd name="connsiteX1" fmla="*/ 67703 w 88204"/>
                <a:gd name="connsiteY1" fmla="*/ 847 h 78106"/>
                <a:gd name="connsiteX2" fmla="*/ 58148 w 88204"/>
                <a:gd name="connsiteY2" fmla="*/ 3085 h 78106"/>
                <a:gd name="connsiteX3" fmla="*/ 51426 w 88204"/>
                <a:gd name="connsiteY3" fmla="*/ 7304 h 78106"/>
                <a:gd name="connsiteX4" fmla="*/ 42701 w 88204"/>
                <a:gd name="connsiteY4" fmla="*/ 6461 h 78106"/>
                <a:gd name="connsiteX5" fmla="*/ 37643 w 88204"/>
                <a:gd name="connsiteY5" fmla="*/ 4211 h 78106"/>
                <a:gd name="connsiteX6" fmla="*/ 19384 w 88204"/>
                <a:gd name="connsiteY6" fmla="*/ 8425 h 78106"/>
                <a:gd name="connsiteX7" fmla="*/ 12362 w 88204"/>
                <a:gd name="connsiteY7" fmla="*/ 7304 h 78106"/>
                <a:gd name="connsiteX8" fmla="*/ 12362 w 88204"/>
                <a:gd name="connsiteY8" fmla="*/ 15178 h 78106"/>
                <a:gd name="connsiteX9" fmla="*/ 10411 w 88204"/>
                <a:gd name="connsiteY9" fmla="*/ 15726 h 78106"/>
                <a:gd name="connsiteX10" fmla="*/ 10411 w 88204"/>
                <a:gd name="connsiteY10" fmla="*/ 18819 h 78106"/>
                <a:gd name="connsiteX11" fmla="*/ 5066 w 88204"/>
                <a:gd name="connsiteY11" fmla="*/ 20231 h 78106"/>
                <a:gd name="connsiteX12" fmla="*/ 0 w 88204"/>
                <a:gd name="connsiteY12" fmla="*/ 20231 h 78106"/>
                <a:gd name="connsiteX13" fmla="*/ 937 w 88204"/>
                <a:gd name="connsiteY13" fmla="*/ 28871 h 78106"/>
                <a:gd name="connsiteX14" fmla="*/ 715 w 88204"/>
                <a:gd name="connsiteY14" fmla="*/ 42200 h 78106"/>
                <a:gd name="connsiteX15" fmla="*/ 9089 w 88204"/>
                <a:gd name="connsiteY15" fmla="*/ 42885 h 78106"/>
                <a:gd name="connsiteX16" fmla="*/ 10591 w 88204"/>
                <a:gd name="connsiteY16" fmla="*/ 45893 h 78106"/>
                <a:gd name="connsiteX17" fmla="*/ 12452 w 88204"/>
                <a:gd name="connsiteY17" fmla="*/ 46826 h 78106"/>
                <a:gd name="connsiteX18" fmla="*/ 12452 w 88204"/>
                <a:gd name="connsiteY18" fmla="*/ 50189 h 78106"/>
                <a:gd name="connsiteX19" fmla="*/ 13573 w 88204"/>
                <a:gd name="connsiteY19" fmla="*/ 52620 h 78106"/>
                <a:gd name="connsiteX20" fmla="*/ 12452 w 88204"/>
                <a:gd name="connsiteY20" fmla="*/ 53938 h 78106"/>
                <a:gd name="connsiteX21" fmla="*/ 10411 w 88204"/>
                <a:gd name="connsiteY21" fmla="*/ 53938 h 78106"/>
                <a:gd name="connsiteX22" fmla="*/ 7779 w 88204"/>
                <a:gd name="connsiteY22" fmla="*/ 55068 h 78106"/>
                <a:gd name="connsiteX23" fmla="*/ 4775 w 88204"/>
                <a:gd name="connsiteY23" fmla="*/ 62736 h 78106"/>
                <a:gd name="connsiteX24" fmla="*/ 6846 w 88204"/>
                <a:gd name="connsiteY24" fmla="*/ 65367 h 78106"/>
                <a:gd name="connsiteX25" fmla="*/ 7399 w 88204"/>
                <a:gd name="connsiteY25" fmla="*/ 70609 h 78106"/>
                <a:gd name="connsiteX26" fmla="*/ 6846 w 88204"/>
                <a:gd name="connsiteY26" fmla="*/ 73031 h 78106"/>
                <a:gd name="connsiteX27" fmla="*/ 11532 w 88204"/>
                <a:gd name="connsiteY27" fmla="*/ 74537 h 78106"/>
                <a:gd name="connsiteX28" fmla="*/ 14699 w 88204"/>
                <a:gd name="connsiteY28" fmla="*/ 76788 h 78106"/>
                <a:gd name="connsiteX29" fmla="*/ 18070 w 88204"/>
                <a:gd name="connsiteY29" fmla="*/ 78106 h 78106"/>
                <a:gd name="connsiteX30" fmla="*/ 45979 w 88204"/>
                <a:gd name="connsiteY30" fmla="*/ 60866 h 78106"/>
                <a:gd name="connsiteX31" fmla="*/ 71439 w 88204"/>
                <a:gd name="connsiteY31" fmla="*/ 42525 h 78106"/>
                <a:gd name="connsiteX32" fmla="*/ 75004 w 88204"/>
                <a:gd name="connsiteY32" fmla="*/ 37472 h 78106"/>
                <a:gd name="connsiteX33" fmla="*/ 75004 w 88204"/>
                <a:gd name="connsiteY33" fmla="*/ 33903 h 78106"/>
                <a:gd name="connsiteX34" fmla="*/ 74447 w 88204"/>
                <a:gd name="connsiteY34" fmla="*/ 31652 h 78106"/>
                <a:gd name="connsiteX35" fmla="*/ 76309 w 88204"/>
                <a:gd name="connsiteY35" fmla="*/ 26406 h 78106"/>
                <a:gd name="connsiteX36" fmla="*/ 76869 w 88204"/>
                <a:gd name="connsiteY36" fmla="*/ 23038 h 78106"/>
                <a:gd name="connsiteX37" fmla="*/ 73698 w 88204"/>
                <a:gd name="connsiteY37" fmla="*/ 16115 h 78106"/>
                <a:gd name="connsiteX38" fmla="*/ 73698 w 88204"/>
                <a:gd name="connsiteY38" fmla="*/ 12743 h 78106"/>
                <a:gd name="connsiteX39" fmla="*/ 76309 w 88204"/>
                <a:gd name="connsiteY39" fmla="*/ 7309 h 78106"/>
                <a:gd name="connsiteX40" fmla="*/ 82128 w 88204"/>
                <a:gd name="connsiteY40" fmla="*/ 6179 h 78106"/>
                <a:gd name="connsiteX41" fmla="*/ 84927 w 88204"/>
                <a:gd name="connsiteY41" fmla="*/ 3380 h 78106"/>
                <a:gd name="connsiteX42" fmla="*/ 86429 w 88204"/>
                <a:gd name="connsiteY42" fmla="*/ 3573 h 78106"/>
                <a:gd name="connsiteX43" fmla="*/ 88205 w 88204"/>
                <a:gd name="connsiteY43" fmla="*/ 0 h 78106"/>
                <a:gd name="connsiteX44" fmla="*/ 78658 w 88204"/>
                <a:gd name="connsiteY44" fmla="*/ 1404 h 78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88204" h="78106">
                  <a:moveTo>
                    <a:pt x="78658" y="1404"/>
                  </a:moveTo>
                  <a:lnTo>
                    <a:pt x="67703" y="847"/>
                  </a:lnTo>
                  <a:lnTo>
                    <a:pt x="58148" y="3085"/>
                  </a:lnTo>
                  <a:lnTo>
                    <a:pt x="51426" y="7304"/>
                  </a:lnTo>
                  <a:lnTo>
                    <a:pt x="42701" y="6461"/>
                  </a:lnTo>
                  <a:lnTo>
                    <a:pt x="37643" y="4211"/>
                  </a:lnTo>
                  <a:lnTo>
                    <a:pt x="19384" y="8425"/>
                  </a:lnTo>
                  <a:lnTo>
                    <a:pt x="12362" y="7304"/>
                  </a:lnTo>
                  <a:lnTo>
                    <a:pt x="12362" y="15178"/>
                  </a:lnTo>
                  <a:lnTo>
                    <a:pt x="10411" y="15726"/>
                  </a:lnTo>
                  <a:lnTo>
                    <a:pt x="10411" y="18819"/>
                  </a:lnTo>
                  <a:lnTo>
                    <a:pt x="5066" y="20231"/>
                  </a:lnTo>
                  <a:lnTo>
                    <a:pt x="0" y="20231"/>
                  </a:lnTo>
                  <a:cubicBezTo>
                    <a:pt x="43" y="23111"/>
                    <a:pt x="415" y="26012"/>
                    <a:pt x="937" y="28871"/>
                  </a:cubicBezTo>
                  <a:cubicBezTo>
                    <a:pt x="1750" y="33407"/>
                    <a:pt x="1528" y="37814"/>
                    <a:pt x="715" y="42200"/>
                  </a:cubicBezTo>
                  <a:lnTo>
                    <a:pt x="9089" y="42885"/>
                  </a:lnTo>
                  <a:lnTo>
                    <a:pt x="10591" y="45893"/>
                  </a:lnTo>
                  <a:lnTo>
                    <a:pt x="12452" y="46826"/>
                  </a:lnTo>
                  <a:lnTo>
                    <a:pt x="12452" y="50189"/>
                  </a:lnTo>
                  <a:lnTo>
                    <a:pt x="13573" y="52620"/>
                  </a:lnTo>
                  <a:lnTo>
                    <a:pt x="12452" y="53938"/>
                  </a:lnTo>
                  <a:lnTo>
                    <a:pt x="10411" y="53938"/>
                  </a:lnTo>
                  <a:lnTo>
                    <a:pt x="7779" y="55068"/>
                  </a:lnTo>
                  <a:lnTo>
                    <a:pt x="4775" y="62736"/>
                  </a:lnTo>
                  <a:lnTo>
                    <a:pt x="6846" y="65367"/>
                  </a:lnTo>
                  <a:lnTo>
                    <a:pt x="7399" y="70609"/>
                  </a:lnTo>
                  <a:lnTo>
                    <a:pt x="6846" y="73031"/>
                  </a:lnTo>
                  <a:lnTo>
                    <a:pt x="11532" y="74537"/>
                  </a:lnTo>
                  <a:lnTo>
                    <a:pt x="14699" y="76788"/>
                  </a:lnTo>
                  <a:lnTo>
                    <a:pt x="18070" y="78106"/>
                  </a:lnTo>
                  <a:lnTo>
                    <a:pt x="45979" y="60866"/>
                  </a:lnTo>
                  <a:lnTo>
                    <a:pt x="71439" y="42525"/>
                  </a:lnTo>
                  <a:lnTo>
                    <a:pt x="75004" y="37472"/>
                  </a:lnTo>
                  <a:lnTo>
                    <a:pt x="75004" y="33903"/>
                  </a:lnTo>
                  <a:lnTo>
                    <a:pt x="74447" y="31652"/>
                  </a:lnTo>
                  <a:lnTo>
                    <a:pt x="76309" y="26406"/>
                  </a:lnTo>
                  <a:lnTo>
                    <a:pt x="76869" y="23038"/>
                  </a:lnTo>
                  <a:lnTo>
                    <a:pt x="73698" y="16115"/>
                  </a:lnTo>
                  <a:lnTo>
                    <a:pt x="73698" y="12743"/>
                  </a:lnTo>
                  <a:lnTo>
                    <a:pt x="76309" y="7309"/>
                  </a:lnTo>
                  <a:lnTo>
                    <a:pt x="82128" y="6179"/>
                  </a:lnTo>
                  <a:lnTo>
                    <a:pt x="84927" y="3380"/>
                  </a:lnTo>
                  <a:lnTo>
                    <a:pt x="86429" y="3573"/>
                  </a:lnTo>
                  <a:lnTo>
                    <a:pt x="88205" y="0"/>
                  </a:lnTo>
                  <a:lnTo>
                    <a:pt x="78658" y="1404"/>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03" name="Freeform 102">
              <a:extLst>
                <a:ext uri="{FF2B5EF4-FFF2-40B4-BE49-F238E27FC236}">
                  <a16:creationId xmlns:a16="http://schemas.microsoft.com/office/drawing/2014/main" id="{98246DBA-8071-96C2-C745-27009DF71600}"/>
                </a:ext>
              </a:extLst>
            </p:cNvPr>
            <p:cNvSpPr/>
            <p:nvPr/>
          </p:nvSpPr>
          <p:spPr>
            <a:xfrm>
              <a:off x="6634447" y="4595661"/>
              <a:ext cx="20201" cy="23257"/>
            </a:xfrm>
            <a:custGeom>
              <a:avLst/>
              <a:gdLst>
                <a:gd name="connsiteX0" fmla="*/ 17039 w 20201"/>
                <a:gd name="connsiteY0" fmla="*/ 11738 h 23257"/>
                <a:gd name="connsiteX1" fmla="*/ 19081 w 20201"/>
                <a:gd name="connsiteY1" fmla="*/ 11738 h 23257"/>
                <a:gd name="connsiteX2" fmla="*/ 20202 w 20201"/>
                <a:gd name="connsiteY2" fmla="*/ 10420 h 23257"/>
                <a:gd name="connsiteX3" fmla="*/ 19081 w 20201"/>
                <a:gd name="connsiteY3" fmla="*/ 7989 h 23257"/>
                <a:gd name="connsiteX4" fmla="*/ 19081 w 20201"/>
                <a:gd name="connsiteY4" fmla="*/ 4626 h 23257"/>
                <a:gd name="connsiteX5" fmla="*/ 17219 w 20201"/>
                <a:gd name="connsiteY5" fmla="*/ 3693 h 23257"/>
                <a:gd name="connsiteX6" fmla="*/ 15751 w 20201"/>
                <a:gd name="connsiteY6" fmla="*/ 779 h 23257"/>
                <a:gd name="connsiteX7" fmla="*/ 15546 w 20201"/>
                <a:gd name="connsiteY7" fmla="*/ 685 h 23257"/>
                <a:gd name="connsiteX8" fmla="*/ 7493 w 20201"/>
                <a:gd name="connsiteY8" fmla="*/ 0 h 23257"/>
                <a:gd name="connsiteX9" fmla="*/ 6761 w 20201"/>
                <a:gd name="connsiteY9" fmla="*/ 3565 h 23257"/>
                <a:gd name="connsiteX10" fmla="*/ 2559 w 20201"/>
                <a:gd name="connsiteY10" fmla="*/ 16526 h 23257"/>
                <a:gd name="connsiteX11" fmla="*/ 0 w 20201"/>
                <a:gd name="connsiteY11" fmla="*/ 22949 h 23257"/>
                <a:gd name="connsiteX12" fmla="*/ 7608 w 20201"/>
                <a:gd name="connsiteY12" fmla="*/ 23257 h 23257"/>
                <a:gd name="connsiteX13" fmla="*/ 9581 w 20201"/>
                <a:gd name="connsiteY13" fmla="*/ 20433 h 23257"/>
                <a:gd name="connsiteX14" fmla="*/ 11395 w 20201"/>
                <a:gd name="connsiteY14" fmla="*/ 20531 h 23257"/>
                <a:gd name="connsiteX15" fmla="*/ 14399 w 20201"/>
                <a:gd name="connsiteY15" fmla="*/ 12863 h 23257"/>
                <a:gd name="connsiteX16" fmla="*/ 17039 w 20201"/>
                <a:gd name="connsiteY16" fmla="*/ 11738 h 232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0201" h="23257">
                  <a:moveTo>
                    <a:pt x="17039" y="11738"/>
                  </a:moveTo>
                  <a:lnTo>
                    <a:pt x="19081" y="11738"/>
                  </a:lnTo>
                  <a:lnTo>
                    <a:pt x="20202" y="10420"/>
                  </a:lnTo>
                  <a:lnTo>
                    <a:pt x="19081" y="7989"/>
                  </a:lnTo>
                  <a:lnTo>
                    <a:pt x="19081" y="4626"/>
                  </a:lnTo>
                  <a:lnTo>
                    <a:pt x="17219" y="3693"/>
                  </a:lnTo>
                  <a:lnTo>
                    <a:pt x="15751" y="779"/>
                  </a:lnTo>
                  <a:lnTo>
                    <a:pt x="15546" y="685"/>
                  </a:lnTo>
                  <a:lnTo>
                    <a:pt x="7493" y="0"/>
                  </a:lnTo>
                  <a:cubicBezTo>
                    <a:pt x="7313" y="1194"/>
                    <a:pt x="7095" y="2375"/>
                    <a:pt x="6761" y="3565"/>
                  </a:cubicBezTo>
                  <a:cubicBezTo>
                    <a:pt x="5550" y="7951"/>
                    <a:pt x="4091" y="12251"/>
                    <a:pt x="2559" y="16526"/>
                  </a:cubicBezTo>
                  <a:cubicBezTo>
                    <a:pt x="1772" y="18700"/>
                    <a:pt x="877" y="20818"/>
                    <a:pt x="0" y="22949"/>
                  </a:cubicBezTo>
                  <a:lnTo>
                    <a:pt x="7608" y="23257"/>
                  </a:lnTo>
                  <a:lnTo>
                    <a:pt x="9581" y="20433"/>
                  </a:lnTo>
                  <a:lnTo>
                    <a:pt x="11395" y="20531"/>
                  </a:lnTo>
                  <a:lnTo>
                    <a:pt x="14399" y="12863"/>
                  </a:lnTo>
                  <a:lnTo>
                    <a:pt x="17039" y="11738"/>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04" name="Freeform 103">
              <a:extLst>
                <a:ext uri="{FF2B5EF4-FFF2-40B4-BE49-F238E27FC236}">
                  <a16:creationId xmlns:a16="http://schemas.microsoft.com/office/drawing/2014/main" id="{6797376C-6454-844D-A023-77F01846EF43}"/>
                </a:ext>
              </a:extLst>
            </p:cNvPr>
            <p:cNvSpPr/>
            <p:nvPr/>
          </p:nvSpPr>
          <p:spPr>
            <a:xfrm>
              <a:off x="6622140" y="4616089"/>
              <a:ext cx="23119" cy="61391"/>
            </a:xfrm>
            <a:custGeom>
              <a:avLst/>
              <a:gdLst>
                <a:gd name="connsiteX0" fmla="*/ 5593 w 23119"/>
                <a:gd name="connsiteY0" fmla="*/ 34977 h 61391"/>
                <a:gd name="connsiteX1" fmla="*/ 7005 w 23119"/>
                <a:gd name="connsiteY1" fmla="*/ 40472 h 61391"/>
                <a:gd name="connsiteX2" fmla="*/ 10800 w 23119"/>
                <a:gd name="connsiteY2" fmla="*/ 46069 h 61391"/>
                <a:gd name="connsiteX3" fmla="*/ 14438 w 23119"/>
                <a:gd name="connsiteY3" fmla="*/ 53245 h 61391"/>
                <a:gd name="connsiteX4" fmla="*/ 13184 w 23119"/>
                <a:gd name="connsiteY4" fmla="*/ 57036 h 61391"/>
                <a:gd name="connsiteX5" fmla="*/ 15148 w 23119"/>
                <a:gd name="connsiteY5" fmla="*/ 61392 h 61391"/>
                <a:gd name="connsiteX6" fmla="*/ 16834 w 23119"/>
                <a:gd name="connsiteY6" fmla="*/ 59702 h 61391"/>
                <a:gd name="connsiteX7" fmla="*/ 16693 w 23119"/>
                <a:gd name="connsiteY7" fmla="*/ 57177 h 61391"/>
                <a:gd name="connsiteX8" fmla="*/ 17827 w 23119"/>
                <a:gd name="connsiteY8" fmla="*/ 55328 h 61391"/>
                <a:gd name="connsiteX9" fmla="*/ 17677 w 23119"/>
                <a:gd name="connsiteY9" fmla="*/ 52830 h 61391"/>
                <a:gd name="connsiteX10" fmla="*/ 19076 w 23119"/>
                <a:gd name="connsiteY10" fmla="*/ 47613 h 61391"/>
                <a:gd name="connsiteX11" fmla="*/ 18798 w 23119"/>
                <a:gd name="connsiteY11" fmla="*/ 44815 h 61391"/>
                <a:gd name="connsiteX12" fmla="*/ 19923 w 23119"/>
                <a:gd name="connsiteY12" fmla="*/ 44105 h 61391"/>
                <a:gd name="connsiteX13" fmla="*/ 19645 w 23119"/>
                <a:gd name="connsiteY13" fmla="*/ 40467 h 61391"/>
                <a:gd name="connsiteX14" fmla="*/ 20493 w 23119"/>
                <a:gd name="connsiteY14" fmla="*/ 35837 h 61391"/>
                <a:gd name="connsiteX15" fmla="*/ 18948 w 23119"/>
                <a:gd name="connsiteY15" fmla="*/ 32311 h 61391"/>
                <a:gd name="connsiteX16" fmla="*/ 19376 w 23119"/>
                <a:gd name="connsiteY16" fmla="*/ 30073 h 61391"/>
                <a:gd name="connsiteX17" fmla="*/ 18246 w 23119"/>
                <a:gd name="connsiteY17" fmla="*/ 29919 h 61391"/>
                <a:gd name="connsiteX18" fmla="*/ 15854 w 23119"/>
                <a:gd name="connsiteY18" fmla="*/ 31040 h 61391"/>
                <a:gd name="connsiteX19" fmla="*/ 14579 w 23119"/>
                <a:gd name="connsiteY19" fmla="*/ 29637 h 61391"/>
                <a:gd name="connsiteX20" fmla="*/ 15020 w 23119"/>
                <a:gd name="connsiteY20" fmla="*/ 19247 h 61391"/>
                <a:gd name="connsiteX21" fmla="*/ 14579 w 23119"/>
                <a:gd name="connsiteY21" fmla="*/ 17702 h 61391"/>
                <a:gd name="connsiteX22" fmla="*/ 14870 w 23119"/>
                <a:gd name="connsiteY22" fmla="*/ 13766 h 61391"/>
                <a:gd name="connsiteX23" fmla="*/ 18379 w 23119"/>
                <a:gd name="connsiteY23" fmla="*/ 13924 h 61391"/>
                <a:gd name="connsiteX24" fmla="*/ 18242 w 23119"/>
                <a:gd name="connsiteY24" fmla="*/ 15597 h 61391"/>
                <a:gd name="connsiteX25" fmla="*/ 19923 w 23119"/>
                <a:gd name="connsiteY25" fmla="*/ 16021 h 61391"/>
                <a:gd name="connsiteX26" fmla="*/ 21618 w 23119"/>
                <a:gd name="connsiteY26" fmla="*/ 14613 h 61391"/>
                <a:gd name="connsiteX27" fmla="*/ 21892 w 23119"/>
                <a:gd name="connsiteY27" fmla="*/ 12931 h 61391"/>
                <a:gd name="connsiteX28" fmla="*/ 21049 w 23119"/>
                <a:gd name="connsiteY28" fmla="*/ 10676 h 61391"/>
                <a:gd name="connsiteX29" fmla="*/ 20334 w 23119"/>
                <a:gd name="connsiteY29" fmla="*/ 7724 h 61391"/>
                <a:gd name="connsiteX30" fmla="*/ 21323 w 23119"/>
                <a:gd name="connsiteY30" fmla="*/ 6042 h 61391"/>
                <a:gd name="connsiteX31" fmla="*/ 23120 w 23119"/>
                <a:gd name="connsiteY31" fmla="*/ 77 h 61391"/>
                <a:gd name="connsiteX32" fmla="*/ 21892 w 23119"/>
                <a:gd name="connsiteY32" fmla="*/ 0 h 61391"/>
                <a:gd name="connsiteX33" fmla="*/ 19919 w 23119"/>
                <a:gd name="connsiteY33" fmla="*/ 2824 h 61391"/>
                <a:gd name="connsiteX34" fmla="*/ 12311 w 23119"/>
                <a:gd name="connsiteY34" fmla="*/ 2516 h 61391"/>
                <a:gd name="connsiteX35" fmla="*/ 8789 w 23119"/>
                <a:gd name="connsiteY35" fmla="*/ 13766 h 61391"/>
                <a:gd name="connsiteX36" fmla="*/ 1044 w 23119"/>
                <a:gd name="connsiteY36" fmla="*/ 28794 h 61391"/>
                <a:gd name="connsiteX37" fmla="*/ 0 w 23119"/>
                <a:gd name="connsiteY37" fmla="*/ 29962 h 61391"/>
                <a:gd name="connsiteX38" fmla="*/ 2927 w 23119"/>
                <a:gd name="connsiteY38" fmla="*/ 31331 h 61391"/>
                <a:gd name="connsiteX39" fmla="*/ 5593 w 23119"/>
                <a:gd name="connsiteY39" fmla="*/ 34977 h 613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3119" h="61391">
                  <a:moveTo>
                    <a:pt x="5593" y="34977"/>
                  </a:moveTo>
                  <a:lnTo>
                    <a:pt x="7005" y="40472"/>
                  </a:lnTo>
                  <a:lnTo>
                    <a:pt x="10800" y="46069"/>
                  </a:lnTo>
                  <a:lnTo>
                    <a:pt x="14438" y="53245"/>
                  </a:lnTo>
                  <a:lnTo>
                    <a:pt x="13184" y="57036"/>
                  </a:lnTo>
                  <a:lnTo>
                    <a:pt x="15148" y="61392"/>
                  </a:lnTo>
                  <a:lnTo>
                    <a:pt x="16834" y="59702"/>
                  </a:lnTo>
                  <a:lnTo>
                    <a:pt x="16693" y="57177"/>
                  </a:lnTo>
                  <a:lnTo>
                    <a:pt x="17827" y="55328"/>
                  </a:lnTo>
                  <a:lnTo>
                    <a:pt x="17677" y="52830"/>
                  </a:lnTo>
                  <a:lnTo>
                    <a:pt x="19076" y="47613"/>
                  </a:lnTo>
                  <a:lnTo>
                    <a:pt x="18798" y="44815"/>
                  </a:lnTo>
                  <a:lnTo>
                    <a:pt x="19923" y="44105"/>
                  </a:lnTo>
                  <a:lnTo>
                    <a:pt x="19645" y="40467"/>
                  </a:lnTo>
                  <a:lnTo>
                    <a:pt x="20493" y="35837"/>
                  </a:lnTo>
                  <a:lnTo>
                    <a:pt x="18948" y="32311"/>
                  </a:lnTo>
                  <a:lnTo>
                    <a:pt x="19376" y="30073"/>
                  </a:lnTo>
                  <a:lnTo>
                    <a:pt x="18246" y="29919"/>
                  </a:lnTo>
                  <a:lnTo>
                    <a:pt x="15854" y="31040"/>
                  </a:lnTo>
                  <a:lnTo>
                    <a:pt x="14579" y="29637"/>
                  </a:lnTo>
                  <a:lnTo>
                    <a:pt x="15020" y="19247"/>
                  </a:lnTo>
                  <a:lnTo>
                    <a:pt x="14579" y="17702"/>
                  </a:lnTo>
                  <a:lnTo>
                    <a:pt x="14870" y="13766"/>
                  </a:lnTo>
                  <a:cubicBezTo>
                    <a:pt x="14870" y="13766"/>
                    <a:pt x="17677" y="13766"/>
                    <a:pt x="18379" y="13924"/>
                  </a:cubicBezTo>
                  <a:cubicBezTo>
                    <a:pt x="19076" y="14048"/>
                    <a:pt x="18242" y="15597"/>
                    <a:pt x="18242" y="15597"/>
                  </a:cubicBezTo>
                  <a:lnTo>
                    <a:pt x="19923" y="16021"/>
                  </a:lnTo>
                  <a:lnTo>
                    <a:pt x="21618" y="14613"/>
                  </a:lnTo>
                  <a:lnTo>
                    <a:pt x="21892" y="12931"/>
                  </a:lnTo>
                  <a:lnTo>
                    <a:pt x="21049" y="10676"/>
                  </a:lnTo>
                  <a:lnTo>
                    <a:pt x="20334" y="7724"/>
                  </a:lnTo>
                  <a:lnTo>
                    <a:pt x="21323" y="6042"/>
                  </a:lnTo>
                  <a:lnTo>
                    <a:pt x="23120" y="77"/>
                  </a:lnTo>
                  <a:lnTo>
                    <a:pt x="21892" y="0"/>
                  </a:lnTo>
                  <a:lnTo>
                    <a:pt x="19919" y="2824"/>
                  </a:lnTo>
                  <a:lnTo>
                    <a:pt x="12311" y="2516"/>
                  </a:lnTo>
                  <a:cubicBezTo>
                    <a:pt x="10839" y="6162"/>
                    <a:pt x="9435" y="9803"/>
                    <a:pt x="8789" y="13766"/>
                  </a:cubicBezTo>
                  <a:cubicBezTo>
                    <a:pt x="7861" y="19457"/>
                    <a:pt x="4699" y="24339"/>
                    <a:pt x="1044" y="28794"/>
                  </a:cubicBezTo>
                  <a:cubicBezTo>
                    <a:pt x="702" y="29205"/>
                    <a:pt x="359" y="29581"/>
                    <a:pt x="0" y="29962"/>
                  </a:cubicBezTo>
                  <a:lnTo>
                    <a:pt x="2927" y="31331"/>
                  </a:lnTo>
                  <a:lnTo>
                    <a:pt x="5593" y="34977"/>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05" name="Freeform 104">
              <a:extLst>
                <a:ext uri="{FF2B5EF4-FFF2-40B4-BE49-F238E27FC236}">
                  <a16:creationId xmlns:a16="http://schemas.microsoft.com/office/drawing/2014/main" id="{AB19CDEA-848F-432D-7062-1FCD619B7CE3}"/>
                </a:ext>
              </a:extLst>
            </p:cNvPr>
            <p:cNvSpPr/>
            <p:nvPr/>
          </p:nvSpPr>
          <p:spPr>
            <a:xfrm>
              <a:off x="6636719" y="4616097"/>
              <a:ext cx="11754" cy="31404"/>
            </a:xfrm>
            <a:custGeom>
              <a:avLst/>
              <a:gdLst>
                <a:gd name="connsiteX0" fmla="*/ 5345 w 11754"/>
                <a:gd name="connsiteY0" fmla="*/ 16017 h 31404"/>
                <a:gd name="connsiteX1" fmla="*/ 3663 w 11754"/>
                <a:gd name="connsiteY1" fmla="*/ 15593 h 31404"/>
                <a:gd name="connsiteX2" fmla="*/ 3800 w 11754"/>
                <a:gd name="connsiteY2" fmla="*/ 13920 h 31404"/>
                <a:gd name="connsiteX3" fmla="*/ 291 w 11754"/>
                <a:gd name="connsiteY3" fmla="*/ 13762 h 31404"/>
                <a:gd name="connsiteX4" fmla="*/ 0 w 11754"/>
                <a:gd name="connsiteY4" fmla="*/ 17698 h 31404"/>
                <a:gd name="connsiteX5" fmla="*/ 441 w 11754"/>
                <a:gd name="connsiteY5" fmla="*/ 19243 h 31404"/>
                <a:gd name="connsiteX6" fmla="*/ 0 w 11754"/>
                <a:gd name="connsiteY6" fmla="*/ 29633 h 31404"/>
                <a:gd name="connsiteX7" fmla="*/ 1275 w 11754"/>
                <a:gd name="connsiteY7" fmla="*/ 31036 h 31404"/>
                <a:gd name="connsiteX8" fmla="*/ 3667 w 11754"/>
                <a:gd name="connsiteY8" fmla="*/ 29915 h 31404"/>
                <a:gd name="connsiteX9" fmla="*/ 4797 w 11754"/>
                <a:gd name="connsiteY9" fmla="*/ 30069 h 31404"/>
                <a:gd name="connsiteX10" fmla="*/ 4527 w 11754"/>
                <a:gd name="connsiteY10" fmla="*/ 31404 h 31404"/>
                <a:gd name="connsiteX11" fmla="*/ 5212 w 11754"/>
                <a:gd name="connsiteY11" fmla="*/ 31177 h 31404"/>
                <a:gd name="connsiteX12" fmla="*/ 5349 w 11754"/>
                <a:gd name="connsiteY12" fmla="*/ 25153 h 31404"/>
                <a:gd name="connsiteX13" fmla="*/ 6752 w 11754"/>
                <a:gd name="connsiteY13" fmla="*/ 24156 h 31404"/>
                <a:gd name="connsiteX14" fmla="*/ 6752 w 11754"/>
                <a:gd name="connsiteY14" fmla="*/ 18828 h 31404"/>
                <a:gd name="connsiteX15" fmla="*/ 7172 w 11754"/>
                <a:gd name="connsiteY15" fmla="*/ 17138 h 31404"/>
                <a:gd name="connsiteX16" fmla="*/ 7048 w 11754"/>
                <a:gd name="connsiteY16" fmla="*/ 14605 h 31404"/>
                <a:gd name="connsiteX17" fmla="*/ 5345 w 11754"/>
                <a:gd name="connsiteY17" fmla="*/ 16017 h 31404"/>
                <a:gd name="connsiteX18" fmla="*/ 11203 w 11754"/>
                <a:gd name="connsiteY18" fmla="*/ 2730 h 31404"/>
                <a:gd name="connsiteX19" fmla="*/ 9132 w 11754"/>
                <a:gd name="connsiteY19" fmla="*/ 98 h 31404"/>
                <a:gd name="connsiteX20" fmla="*/ 7317 w 11754"/>
                <a:gd name="connsiteY20" fmla="*/ 0 h 31404"/>
                <a:gd name="connsiteX21" fmla="*/ 8545 w 11754"/>
                <a:gd name="connsiteY21" fmla="*/ 77 h 31404"/>
                <a:gd name="connsiteX22" fmla="*/ 6748 w 11754"/>
                <a:gd name="connsiteY22" fmla="*/ 6042 h 31404"/>
                <a:gd name="connsiteX23" fmla="*/ 5760 w 11754"/>
                <a:gd name="connsiteY23" fmla="*/ 7724 h 31404"/>
                <a:gd name="connsiteX24" fmla="*/ 6474 w 11754"/>
                <a:gd name="connsiteY24" fmla="*/ 10677 h 31404"/>
                <a:gd name="connsiteX25" fmla="*/ 7317 w 11754"/>
                <a:gd name="connsiteY25" fmla="*/ 12932 h 31404"/>
                <a:gd name="connsiteX26" fmla="*/ 7309 w 11754"/>
                <a:gd name="connsiteY26" fmla="*/ 12991 h 31404"/>
                <a:gd name="connsiteX27" fmla="*/ 8156 w 11754"/>
                <a:gd name="connsiteY27" fmla="*/ 12932 h 31404"/>
                <a:gd name="connsiteX28" fmla="*/ 9273 w 11754"/>
                <a:gd name="connsiteY28" fmla="*/ 11254 h 31404"/>
                <a:gd name="connsiteX29" fmla="*/ 11250 w 11754"/>
                <a:gd name="connsiteY29" fmla="*/ 10086 h 31404"/>
                <a:gd name="connsiteX30" fmla="*/ 11755 w 11754"/>
                <a:gd name="connsiteY30" fmla="*/ 7972 h 31404"/>
                <a:gd name="connsiteX31" fmla="*/ 11203 w 11754"/>
                <a:gd name="connsiteY31" fmla="*/ 2730 h 31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1754" h="31404">
                  <a:moveTo>
                    <a:pt x="5345" y="16017"/>
                  </a:moveTo>
                  <a:lnTo>
                    <a:pt x="3663" y="15593"/>
                  </a:lnTo>
                  <a:cubicBezTo>
                    <a:pt x="3663" y="15593"/>
                    <a:pt x="4497" y="14048"/>
                    <a:pt x="3800" y="13920"/>
                  </a:cubicBezTo>
                  <a:cubicBezTo>
                    <a:pt x="3098" y="13762"/>
                    <a:pt x="291" y="13762"/>
                    <a:pt x="291" y="13762"/>
                  </a:cubicBezTo>
                  <a:lnTo>
                    <a:pt x="0" y="17698"/>
                  </a:lnTo>
                  <a:lnTo>
                    <a:pt x="441" y="19243"/>
                  </a:lnTo>
                  <a:lnTo>
                    <a:pt x="0" y="29633"/>
                  </a:lnTo>
                  <a:lnTo>
                    <a:pt x="1275" y="31036"/>
                  </a:lnTo>
                  <a:lnTo>
                    <a:pt x="3667" y="29915"/>
                  </a:lnTo>
                  <a:lnTo>
                    <a:pt x="4797" y="30069"/>
                  </a:lnTo>
                  <a:lnTo>
                    <a:pt x="4527" y="31404"/>
                  </a:lnTo>
                  <a:lnTo>
                    <a:pt x="5212" y="31177"/>
                  </a:lnTo>
                  <a:lnTo>
                    <a:pt x="5349" y="25153"/>
                  </a:lnTo>
                  <a:lnTo>
                    <a:pt x="6752" y="24156"/>
                  </a:lnTo>
                  <a:lnTo>
                    <a:pt x="6752" y="18828"/>
                  </a:lnTo>
                  <a:lnTo>
                    <a:pt x="7172" y="17138"/>
                  </a:lnTo>
                  <a:lnTo>
                    <a:pt x="7048" y="14605"/>
                  </a:lnTo>
                  <a:lnTo>
                    <a:pt x="5345" y="16017"/>
                  </a:lnTo>
                  <a:close/>
                  <a:moveTo>
                    <a:pt x="11203" y="2730"/>
                  </a:moveTo>
                  <a:lnTo>
                    <a:pt x="9132" y="98"/>
                  </a:lnTo>
                  <a:lnTo>
                    <a:pt x="7317" y="0"/>
                  </a:lnTo>
                  <a:lnTo>
                    <a:pt x="8545" y="77"/>
                  </a:lnTo>
                  <a:lnTo>
                    <a:pt x="6748" y="6042"/>
                  </a:lnTo>
                  <a:lnTo>
                    <a:pt x="5760" y="7724"/>
                  </a:lnTo>
                  <a:lnTo>
                    <a:pt x="6474" y="10677"/>
                  </a:lnTo>
                  <a:lnTo>
                    <a:pt x="7317" y="12932"/>
                  </a:lnTo>
                  <a:lnTo>
                    <a:pt x="7309" y="12991"/>
                  </a:lnTo>
                  <a:lnTo>
                    <a:pt x="8156" y="12932"/>
                  </a:lnTo>
                  <a:lnTo>
                    <a:pt x="9273" y="11254"/>
                  </a:lnTo>
                  <a:lnTo>
                    <a:pt x="11250" y="10086"/>
                  </a:lnTo>
                  <a:lnTo>
                    <a:pt x="11755" y="7972"/>
                  </a:lnTo>
                  <a:lnTo>
                    <a:pt x="11203" y="2730"/>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06" name="Freeform 105">
              <a:extLst>
                <a:ext uri="{FF2B5EF4-FFF2-40B4-BE49-F238E27FC236}">
                  <a16:creationId xmlns:a16="http://schemas.microsoft.com/office/drawing/2014/main" id="{ED05E968-591A-96DD-A4B4-E17B6E862968}"/>
                </a:ext>
              </a:extLst>
            </p:cNvPr>
            <p:cNvSpPr/>
            <p:nvPr/>
          </p:nvSpPr>
          <p:spPr>
            <a:xfrm>
              <a:off x="6853630" y="4448961"/>
              <a:ext cx="204201" cy="126968"/>
            </a:xfrm>
            <a:custGeom>
              <a:avLst/>
              <a:gdLst>
                <a:gd name="connsiteX0" fmla="*/ 204202 w 204201"/>
                <a:gd name="connsiteY0" fmla="*/ 89343 h 126968"/>
                <a:gd name="connsiteX1" fmla="*/ 203645 w 204201"/>
                <a:gd name="connsiteY1" fmla="*/ 82227 h 126968"/>
                <a:gd name="connsiteX2" fmla="*/ 203440 w 204201"/>
                <a:gd name="connsiteY2" fmla="*/ 79407 h 126968"/>
                <a:gd name="connsiteX3" fmla="*/ 198014 w 204201"/>
                <a:gd name="connsiteY3" fmla="*/ 75102 h 126968"/>
                <a:gd name="connsiteX4" fmla="*/ 196140 w 204201"/>
                <a:gd name="connsiteY4" fmla="*/ 75102 h 126968"/>
                <a:gd name="connsiteX5" fmla="*/ 194086 w 204201"/>
                <a:gd name="connsiteY5" fmla="*/ 73994 h 126968"/>
                <a:gd name="connsiteX6" fmla="*/ 186598 w 204201"/>
                <a:gd name="connsiteY6" fmla="*/ 72868 h 126968"/>
                <a:gd name="connsiteX7" fmla="*/ 175545 w 204201"/>
                <a:gd name="connsiteY7" fmla="*/ 65183 h 126968"/>
                <a:gd name="connsiteX8" fmla="*/ 150658 w 204201"/>
                <a:gd name="connsiteY8" fmla="*/ 50960 h 126968"/>
                <a:gd name="connsiteX9" fmla="*/ 142224 w 204201"/>
                <a:gd name="connsiteY9" fmla="*/ 45525 h 126968"/>
                <a:gd name="connsiteX10" fmla="*/ 139023 w 204201"/>
                <a:gd name="connsiteY10" fmla="*/ 36907 h 126968"/>
                <a:gd name="connsiteX11" fmla="*/ 136224 w 204201"/>
                <a:gd name="connsiteY11" fmla="*/ 35033 h 126968"/>
                <a:gd name="connsiteX12" fmla="*/ 133054 w 204201"/>
                <a:gd name="connsiteY12" fmla="*/ 25867 h 126968"/>
                <a:gd name="connsiteX13" fmla="*/ 124620 w 204201"/>
                <a:gd name="connsiteY13" fmla="*/ 22110 h 126968"/>
                <a:gd name="connsiteX14" fmla="*/ 122181 w 204201"/>
                <a:gd name="connsiteY14" fmla="*/ 22867 h 126968"/>
                <a:gd name="connsiteX15" fmla="*/ 103738 w 204201"/>
                <a:gd name="connsiteY15" fmla="*/ 13505 h 126968"/>
                <a:gd name="connsiteX16" fmla="*/ 102616 w 204201"/>
                <a:gd name="connsiteY16" fmla="*/ 9838 h 126968"/>
                <a:gd name="connsiteX17" fmla="*/ 84353 w 204201"/>
                <a:gd name="connsiteY17" fmla="*/ 287 h 126968"/>
                <a:gd name="connsiteX18" fmla="*/ 79017 w 204201"/>
                <a:gd name="connsiteY18" fmla="*/ 0 h 126968"/>
                <a:gd name="connsiteX19" fmla="*/ 80421 w 204201"/>
                <a:gd name="connsiteY19" fmla="*/ 3107 h 126968"/>
                <a:gd name="connsiteX20" fmla="*/ 78726 w 204201"/>
                <a:gd name="connsiteY20" fmla="*/ 4502 h 126968"/>
                <a:gd name="connsiteX21" fmla="*/ 76210 w 204201"/>
                <a:gd name="connsiteY21" fmla="*/ 2815 h 126968"/>
                <a:gd name="connsiteX22" fmla="*/ 72004 w 204201"/>
                <a:gd name="connsiteY22" fmla="*/ 4502 h 126968"/>
                <a:gd name="connsiteX23" fmla="*/ 70027 w 204201"/>
                <a:gd name="connsiteY23" fmla="*/ 7587 h 126968"/>
                <a:gd name="connsiteX24" fmla="*/ 66381 w 204201"/>
                <a:gd name="connsiteY24" fmla="*/ 7035 h 126968"/>
                <a:gd name="connsiteX25" fmla="*/ 62453 w 204201"/>
                <a:gd name="connsiteY25" fmla="*/ 14339 h 126968"/>
                <a:gd name="connsiteX26" fmla="*/ 63852 w 204201"/>
                <a:gd name="connsiteY26" fmla="*/ 19945 h 126968"/>
                <a:gd name="connsiteX27" fmla="*/ 65821 w 204201"/>
                <a:gd name="connsiteY27" fmla="*/ 21357 h 126968"/>
                <a:gd name="connsiteX28" fmla="*/ 64687 w 204201"/>
                <a:gd name="connsiteY28" fmla="*/ 25572 h 126968"/>
                <a:gd name="connsiteX29" fmla="*/ 59351 w 204201"/>
                <a:gd name="connsiteY29" fmla="*/ 23325 h 126968"/>
                <a:gd name="connsiteX30" fmla="*/ 44738 w 204201"/>
                <a:gd name="connsiteY30" fmla="*/ 25863 h 126968"/>
                <a:gd name="connsiteX31" fmla="*/ 36038 w 204201"/>
                <a:gd name="connsiteY31" fmla="*/ 15738 h 126968"/>
                <a:gd name="connsiteX32" fmla="*/ 25931 w 204201"/>
                <a:gd name="connsiteY32" fmla="*/ 10415 h 126968"/>
                <a:gd name="connsiteX33" fmla="*/ 16389 w 204201"/>
                <a:gd name="connsiteY33" fmla="*/ 7873 h 126968"/>
                <a:gd name="connsiteX34" fmla="*/ 10210 w 204201"/>
                <a:gd name="connsiteY34" fmla="*/ 11250 h 126968"/>
                <a:gd name="connsiteX35" fmla="*/ 0 w 204201"/>
                <a:gd name="connsiteY35" fmla="*/ 18554 h 126968"/>
                <a:gd name="connsiteX36" fmla="*/ 3222 w 204201"/>
                <a:gd name="connsiteY36" fmla="*/ 25016 h 126968"/>
                <a:gd name="connsiteX37" fmla="*/ 7283 w 204201"/>
                <a:gd name="connsiteY37" fmla="*/ 41036 h 126968"/>
                <a:gd name="connsiteX38" fmla="*/ 7946 w 204201"/>
                <a:gd name="connsiteY38" fmla="*/ 47763 h 126968"/>
                <a:gd name="connsiteX39" fmla="*/ 14882 w 204201"/>
                <a:gd name="connsiteY39" fmla="*/ 54194 h 126968"/>
                <a:gd name="connsiteX40" fmla="*/ 19457 w 204201"/>
                <a:gd name="connsiteY40" fmla="*/ 55791 h 126968"/>
                <a:gd name="connsiteX41" fmla="*/ 19123 w 204201"/>
                <a:gd name="connsiteY41" fmla="*/ 60485 h 126968"/>
                <a:gd name="connsiteX42" fmla="*/ 18879 w 204201"/>
                <a:gd name="connsiteY42" fmla="*/ 62102 h 126968"/>
                <a:gd name="connsiteX43" fmla="*/ 22243 w 204201"/>
                <a:gd name="connsiteY43" fmla="*/ 65902 h 126968"/>
                <a:gd name="connsiteX44" fmla="*/ 28007 w 204201"/>
                <a:gd name="connsiteY44" fmla="*/ 77605 h 126968"/>
                <a:gd name="connsiteX45" fmla="*/ 32024 w 204201"/>
                <a:gd name="connsiteY45" fmla="*/ 97169 h 126968"/>
                <a:gd name="connsiteX46" fmla="*/ 36603 w 204201"/>
                <a:gd name="connsiteY46" fmla="*/ 94957 h 126968"/>
                <a:gd name="connsiteX47" fmla="*/ 43723 w 204201"/>
                <a:gd name="connsiteY47" fmla="*/ 94957 h 126968"/>
                <a:gd name="connsiteX48" fmla="*/ 46715 w 204201"/>
                <a:gd name="connsiteY48" fmla="*/ 88205 h 126968"/>
                <a:gd name="connsiteX49" fmla="*/ 48948 w 204201"/>
                <a:gd name="connsiteY49" fmla="*/ 88205 h 126968"/>
                <a:gd name="connsiteX50" fmla="*/ 54947 w 204201"/>
                <a:gd name="connsiteY50" fmla="*/ 82963 h 126968"/>
                <a:gd name="connsiteX51" fmla="*/ 60373 w 204201"/>
                <a:gd name="connsiteY51" fmla="*/ 82030 h 126968"/>
                <a:gd name="connsiteX52" fmla="*/ 65632 w 204201"/>
                <a:gd name="connsiteY52" fmla="*/ 83515 h 126968"/>
                <a:gd name="connsiteX53" fmla="*/ 66548 w 204201"/>
                <a:gd name="connsiteY53" fmla="*/ 80160 h 126968"/>
                <a:gd name="connsiteX54" fmla="*/ 70498 w 204201"/>
                <a:gd name="connsiteY54" fmla="*/ 79223 h 126968"/>
                <a:gd name="connsiteX55" fmla="*/ 72731 w 204201"/>
                <a:gd name="connsiteY55" fmla="*/ 80515 h 126968"/>
                <a:gd name="connsiteX56" fmla="*/ 75551 w 204201"/>
                <a:gd name="connsiteY56" fmla="*/ 80160 h 126968"/>
                <a:gd name="connsiteX57" fmla="*/ 80237 w 204201"/>
                <a:gd name="connsiteY57" fmla="*/ 84272 h 126968"/>
                <a:gd name="connsiteX58" fmla="*/ 84918 w 204201"/>
                <a:gd name="connsiteY58" fmla="*/ 85586 h 126968"/>
                <a:gd name="connsiteX59" fmla="*/ 93160 w 204201"/>
                <a:gd name="connsiteY59" fmla="*/ 90999 h 126968"/>
                <a:gd name="connsiteX60" fmla="*/ 94841 w 204201"/>
                <a:gd name="connsiteY60" fmla="*/ 90999 h 126968"/>
                <a:gd name="connsiteX61" fmla="*/ 97841 w 204201"/>
                <a:gd name="connsiteY61" fmla="*/ 89685 h 126968"/>
                <a:gd name="connsiteX62" fmla="*/ 104020 w 204201"/>
                <a:gd name="connsiteY62" fmla="*/ 91572 h 126968"/>
                <a:gd name="connsiteX63" fmla="*/ 106446 w 204201"/>
                <a:gd name="connsiteY63" fmla="*/ 91572 h 126968"/>
                <a:gd name="connsiteX64" fmla="*/ 107199 w 204201"/>
                <a:gd name="connsiteY64" fmla="*/ 95312 h 126968"/>
                <a:gd name="connsiteX65" fmla="*/ 107948 w 204201"/>
                <a:gd name="connsiteY65" fmla="*/ 96994 h 126968"/>
                <a:gd name="connsiteX66" fmla="*/ 112822 w 204201"/>
                <a:gd name="connsiteY66" fmla="*/ 96442 h 126968"/>
                <a:gd name="connsiteX67" fmla="*/ 116934 w 204201"/>
                <a:gd name="connsiteY67" fmla="*/ 97944 h 126968"/>
                <a:gd name="connsiteX68" fmla="*/ 122373 w 204201"/>
                <a:gd name="connsiteY68" fmla="*/ 106190 h 126968"/>
                <a:gd name="connsiteX69" fmla="*/ 128171 w 204201"/>
                <a:gd name="connsiteY69" fmla="*/ 106190 h 126968"/>
                <a:gd name="connsiteX70" fmla="*/ 132296 w 204201"/>
                <a:gd name="connsiteY70" fmla="*/ 108436 h 126968"/>
                <a:gd name="connsiteX71" fmla="*/ 134543 w 204201"/>
                <a:gd name="connsiteY71" fmla="*/ 111599 h 126968"/>
                <a:gd name="connsiteX72" fmla="*/ 133974 w 204201"/>
                <a:gd name="connsiteY72" fmla="*/ 114042 h 126968"/>
                <a:gd name="connsiteX73" fmla="*/ 136049 w 204201"/>
                <a:gd name="connsiteY73" fmla="*/ 121915 h 126968"/>
                <a:gd name="connsiteX74" fmla="*/ 137718 w 204201"/>
                <a:gd name="connsiteY74" fmla="*/ 121145 h 126968"/>
                <a:gd name="connsiteX75" fmla="*/ 139793 w 204201"/>
                <a:gd name="connsiteY75" fmla="*/ 121534 h 126968"/>
                <a:gd name="connsiteX76" fmla="*/ 142219 w 204201"/>
                <a:gd name="connsiteY76" fmla="*/ 123409 h 126968"/>
                <a:gd name="connsiteX77" fmla="*/ 145026 w 204201"/>
                <a:gd name="connsiteY77" fmla="*/ 123597 h 126968"/>
                <a:gd name="connsiteX78" fmla="*/ 146332 w 204201"/>
                <a:gd name="connsiteY78" fmla="*/ 121723 h 126968"/>
                <a:gd name="connsiteX79" fmla="*/ 148766 w 204201"/>
                <a:gd name="connsiteY79" fmla="*/ 121534 h 126968"/>
                <a:gd name="connsiteX80" fmla="*/ 152511 w 204201"/>
                <a:gd name="connsiteY80" fmla="*/ 123777 h 126968"/>
                <a:gd name="connsiteX81" fmla="*/ 154748 w 204201"/>
                <a:gd name="connsiteY81" fmla="*/ 126969 h 126968"/>
                <a:gd name="connsiteX82" fmla="*/ 156435 w 204201"/>
                <a:gd name="connsiteY82" fmla="*/ 126027 h 126968"/>
                <a:gd name="connsiteX83" fmla="*/ 160358 w 204201"/>
                <a:gd name="connsiteY83" fmla="*/ 124714 h 126968"/>
                <a:gd name="connsiteX84" fmla="*/ 162057 w 204201"/>
                <a:gd name="connsiteY84" fmla="*/ 122463 h 126968"/>
                <a:gd name="connsiteX85" fmla="*/ 163739 w 204201"/>
                <a:gd name="connsiteY85" fmla="*/ 118150 h 126968"/>
                <a:gd name="connsiteX86" fmla="*/ 169734 w 204201"/>
                <a:gd name="connsiteY86" fmla="*/ 114037 h 126968"/>
                <a:gd name="connsiteX87" fmla="*/ 172930 w 204201"/>
                <a:gd name="connsiteY87" fmla="*/ 114598 h 126968"/>
                <a:gd name="connsiteX88" fmla="*/ 175352 w 204201"/>
                <a:gd name="connsiteY88" fmla="*/ 110854 h 126968"/>
                <a:gd name="connsiteX89" fmla="*/ 177975 w 204201"/>
                <a:gd name="connsiteY89" fmla="*/ 109553 h 126968"/>
                <a:gd name="connsiteX90" fmla="*/ 178908 w 204201"/>
                <a:gd name="connsiteY90" fmla="*/ 105608 h 126968"/>
                <a:gd name="connsiteX91" fmla="*/ 179477 w 204201"/>
                <a:gd name="connsiteY91" fmla="*/ 102424 h 126968"/>
                <a:gd name="connsiteX92" fmla="*/ 183038 w 204201"/>
                <a:gd name="connsiteY92" fmla="*/ 99236 h 126968"/>
                <a:gd name="connsiteX93" fmla="*/ 182657 w 204201"/>
                <a:gd name="connsiteY93" fmla="*/ 96985 h 126968"/>
                <a:gd name="connsiteX94" fmla="*/ 181536 w 204201"/>
                <a:gd name="connsiteY94" fmla="*/ 95115 h 126968"/>
                <a:gd name="connsiteX95" fmla="*/ 181536 w 204201"/>
                <a:gd name="connsiteY95" fmla="*/ 93819 h 126968"/>
                <a:gd name="connsiteX96" fmla="*/ 188258 w 204201"/>
                <a:gd name="connsiteY96" fmla="*/ 90806 h 126968"/>
                <a:gd name="connsiteX97" fmla="*/ 193894 w 204201"/>
                <a:gd name="connsiteY97" fmla="*/ 87999 h 126968"/>
                <a:gd name="connsiteX98" fmla="*/ 197638 w 204201"/>
                <a:gd name="connsiteY98" fmla="*/ 87255 h 126968"/>
                <a:gd name="connsiteX99" fmla="*/ 198378 w 204201"/>
                <a:gd name="connsiteY99" fmla="*/ 88744 h 126968"/>
                <a:gd name="connsiteX100" fmla="*/ 202700 w 204201"/>
                <a:gd name="connsiteY100" fmla="*/ 87811 h 126968"/>
                <a:gd name="connsiteX101" fmla="*/ 204202 w 204201"/>
                <a:gd name="connsiteY101" fmla="*/ 89343 h 1269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204201" h="126968">
                  <a:moveTo>
                    <a:pt x="204202" y="89343"/>
                  </a:moveTo>
                  <a:lnTo>
                    <a:pt x="203645" y="82227"/>
                  </a:lnTo>
                  <a:lnTo>
                    <a:pt x="203440" y="79407"/>
                  </a:lnTo>
                  <a:lnTo>
                    <a:pt x="198014" y="75102"/>
                  </a:lnTo>
                  <a:lnTo>
                    <a:pt x="196140" y="75102"/>
                  </a:lnTo>
                  <a:lnTo>
                    <a:pt x="194086" y="73994"/>
                  </a:lnTo>
                  <a:lnTo>
                    <a:pt x="186598" y="72868"/>
                  </a:lnTo>
                  <a:lnTo>
                    <a:pt x="175545" y="65183"/>
                  </a:lnTo>
                  <a:lnTo>
                    <a:pt x="150658" y="50960"/>
                  </a:lnTo>
                  <a:lnTo>
                    <a:pt x="142224" y="45525"/>
                  </a:lnTo>
                  <a:lnTo>
                    <a:pt x="139023" y="36907"/>
                  </a:lnTo>
                  <a:lnTo>
                    <a:pt x="136224" y="35033"/>
                  </a:lnTo>
                  <a:lnTo>
                    <a:pt x="133054" y="25867"/>
                  </a:lnTo>
                  <a:lnTo>
                    <a:pt x="124620" y="22110"/>
                  </a:lnTo>
                  <a:lnTo>
                    <a:pt x="122181" y="22867"/>
                  </a:lnTo>
                  <a:lnTo>
                    <a:pt x="103738" y="13505"/>
                  </a:lnTo>
                  <a:lnTo>
                    <a:pt x="102616" y="9838"/>
                  </a:lnTo>
                  <a:lnTo>
                    <a:pt x="84353" y="287"/>
                  </a:lnTo>
                  <a:lnTo>
                    <a:pt x="79017" y="0"/>
                  </a:lnTo>
                  <a:lnTo>
                    <a:pt x="80421" y="3107"/>
                  </a:lnTo>
                  <a:lnTo>
                    <a:pt x="78726" y="4502"/>
                  </a:lnTo>
                  <a:lnTo>
                    <a:pt x="76210" y="2815"/>
                  </a:lnTo>
                  <a:lnTo>
                    <a:pt x="72004" y="4502"/>
                  </a:lnTo>
                  <a:lnTo>
                    <a:pt x="70027" y="7587"/>
                  </a:lnTo>
                  <a:lnTo>
                    <a:pt x="66381" y="7035"/>
                  </a:lnTo>
                  <a:lnTo>
                    <a:pt x="62453" y="14339"/>
                  </a:lnTo>
                  <a:lnTo>
                    <a:pt x="63852" y="19945"/>
                  </a:lnTo>
                  <a:lnTo>
                    <a:pt x="65821" y="21357"/>
                  </a:lnTo>
                  <a:lnTo>
                    <a:pt x="64687" y="25572"/>
                  </a:lnTo>
                  <a:lnTo>
                    <a:pt x="59351" y="23325"/>
                  </a:lnTo>
                  <a:lnTo>
                    <a:pt x="44738" y="25863"/>
                  </a:lnTo>
                  <a:lnTo>
                    <a:pt x="36038" y="15738"/>
                  </a:lnTo>
                  <a:lnTo>
                    <a:pt x="25931" y="10415"/>
                  </a:lnTo>
                  <a:lnTo>
                    <a:pt x="16389" y="7873"/>
                  </a:lnTo>
                  <a:lnTo>
                    <a:pt x="10210" y="11250"/>
                  </a:lnTo>
                  <a:lnTo>
                    <a:pt x="0" y="18554"/>
                  </a:lnTo>
                  <a:cubicBezTo>
                    <a:pt x="599" y="20843"/>
                    <a:pt x="1617" y="23017"/>
                    <a:pt x="3222" y="25016"/>
                  </a:cubicBezTo>
                  <a:cubicBezTo>
                    <a:pt x="7022" y="29787"/>
                    <a:pt x="8164" y="35050"/>
                    <a:pt x="7283" y="41036"/>
                  </a:cubicBezTo>
                  <a:cubicBezTo>
                    <a:pt x="6966" y="43210"/>
                    <a:pt x="7313" y="45628"/>
                    <a:pt x="7946" y="47763"/>
                  </a:cubicBezTo>
                  <a:cubicBezTo>
                    <a:pt x="8965" y="51105"/>
                    <a:pt x="10783" y="54002"/>
                    <a:pt x="14882" y="54194"/>
                  </a:cubicBezTo>
                  <a:cubicBezTo>
                    <a:pt x="16603" y="54246"/>
                    <a:pt x="18361" y="54216"/>
                    <a:pt x="19457" y="55791"/>
                  </a:cubicBezTo>
                  <a:cubicBezTo>
                    <a:pt x="20582" y="57421"/>
                    <a:pt x="19714" y="58940"/>
                    <a:pt x="19123" y="60485"/>
                  </a:cubicBezTo>
                  <a:cubicBezTo>
                    <a:pt x="18909" y="61003"/>
                    <a:pt x="18648" y="61786"/>
                    <a:pt x="18879" y="62102"/>
                  </a:cubicBezTo>
                  <a:cubicBezTo>
                    <a:pt x="19915" y="63459"/>
                    <a:pt x="20916" y="64909"/>
                    <a:pt x="22243" y="65902"/>
                  </a:cubicBezTo>
                  <a:cubicBezTo>
                    <a:pt x="26226" y="68837"/>
                    <a:pt x="28255" y="72689"/>
                    <a:pt x="28007" y="77605"/>
                  </a:cubicBezTo>
                  <a:cubicBezTo>
                    <a:pt x="27617" y="84546"/>
                    <a:pt x="29851" y="90858"/>
                    <a:pt x="32024" y="97169"/>
                  </a:cubicBezTo>
                  <a:lnTo>
                    <a:pt x="36603" y="94957"/>
                  </a:lnTo>
                  <a:lnTo>
                    <a:pt x="43723" y="94957"/>
                  </a:lnTo>
                  <a:lnTo>
                    <a:pt x="46715" y="88205"/>
                  </a:lnTo>
                  <a:lnTo>
                    <a:pt x="48948" y="88205"/>
                  </a:lnTo>
                  <a:lnTo>
                    <a:pt x="54947" y="82963"/>
                  </a:lnTo>
                  <a:lnTo>
                    <a:pt x="60373" y="82030"/>
                  </a:lnTo>
                  <a:lnTo>
                    <a:pt x="65632" y="83515"/>
                  </a:lnTo>
                  <a:lnTo>
                    <a:pt x="66548" y="80160"/>
                  </a:lnTo>
                  <a:lnTo>
                    <a:pt x="70498" y="79223"/>
                  </a:lnTo>
                  <a:lnTo>
                    <a:pt x="72731" y="80515"/>
                  </a:lnTo>
                  <a:lnTo>
                    <a:pt x="75551" y="80160"/>
                  </a:lnTo>
                  <a:lnTo>
                    <a:pt x="80237" y="84272"/>
                  </a:lnTo>
                  <a:lnTo>
                    <a:pt x="84918" y="85586"/>
                  </a:lnTo>
                  <a:lnTo>
                    <a:pt x="93160" y="90999"/>
                  </a:lnTo>
                  <a:lnTo>
                    <a:pt x="94841" y="90999"/>
                  </a:lnTo>
                  <a:lnTo>
                    <a:pt x="97841" y="89685"/>
                  </a:lnTo>
                  <a:lnTo>
                    <a:pt x="104020" y="91572"/>
                  </a:lnTo>
                  <a:lnTo>
                    <a:pt x="106446" y="91572"/>
                  </a:lnTo>
                  <a:lnTo>
                    <a:pt x="107199" y="95312"/>
                  </a:lnTo>
                  <a:lnTo>
                    <a:pt x="107948" y="96994"/>
                  </a:lnTo>
                  <a:lnTo>
                    <a:pt x="112822" y="96442"/>
                  </a:lnTo>
                  <a:lnTo>
                    <a:pt x="116934" y="97944"/>
                  </a:lnTo>
                  <a:lnTo>
                    <a:pt x="122373" y="106190"/>
                  </a:lnTo>
                  <a:lnTo>
                    <a:pt x="128171" y="106190"/>
                  </a:lnTo>
                  <a:lnTo>
                    <a:pt x="132296" y="108436"/>
                  </a:lnTo>
                  <a:lnTo>
                    <a:pt x="134543" y="111599"/>
                  </a:lnTo>
                  <a:lnTo>
                    <a:pt x="133974" y="114042"/>
                  </a:lnTo>
                  <a:lnTo>
                    <a:pt x="136049" y="121915"/>
                  </a:lnTo>
                  <a:lnTo>
                    <a:pt x="137718" y="121145"/>
                  </a:lnTo>
                  <a:lnTo>
                    <a:pt x="139793" y="121534"/>
                  </a:lnTo>
                  <a:lnTo>
                    <a:pt x="142219" y="123409"/>
                  </a:lnTo>
                  <a:lnTo>
                    <a:pt x="145026" y="123597"/>
                  </a:lnTo>
                  <a:lnTo>
                    <a:pt x="146332" y="121723"/>
                  </a:lnTo>
                  <a:lnTo>
                    <a:pt x="148766" y="121534"/>
                  </a:lnTo>
                  <a:lnTo>
                    <a:pt x="152511" y="123777"/>
                  </a:lnTo>
                  <a:lnTo>
                    <a:pt x="154748" y="126969"/>
                  </a:lnTo>
                  <a:lnTo>
                    <a:pt x="156435" y="126027"/>
                  </a:lnTo>
                  <a:lnTo>
                    <a:pt x="160358" y="124714"/>
                  </a:lnTo>
                  <a:lnTo>
                    <a:pt x="162057" y="122463"/>
                  </a:lnTo>
                  <a:lnTo>
                    <a:pt x="163739" y="118150"/>
                  </a:lnTo>
                  <a:lnTo>
                    <a:pt x="169734" y="114037"/>
                  </a:lnTo>
                  <a:lnTo>
                    <a:pt x="172930" y="114598"/>
                  </a:lnTo>
                  <a:lnTo>
                    <a:pt x="175352" y="110854"/>
                  </a:lnTo>
                  <a:lnTo>
                    <a:pt x="177975" y="109553"/>
                  </a:lnTo>
                  <a:lnTo>
                    <a:pt x="178908" y="105608"/>
                  </a:lnTo>
                  <a:lnTo>
                    <a:pt x="179477" y="102424"/>
                  </a:lnTo>
                  <a:lnTo>
                    <a:pt x="183038" y="99236"/>
                  </a:lnTo>
                  <a:lnTo>
                    <a:pt x="182657" y="96985"/>
                  </a:lnTo>
                  <a:lnTo>
                    <a:pt x="181536" y="95115"/>
                  </a:lnTo>
                  <a:lnTo>
                    <a:pt x="181536" y="93819"/>
                  </a:lnTo>
                  <a:lnTo>
                    <a:pt x="188258" y="90806"/>
                  </a:lnTo>
                  <a:lnTo>
                    <a:pt x="193894" y="87999"/>
                  </a:lnTo>
                  <a:lnTo>
                    <a:pt x="197638" y="87255"/>
                  </a:lnTo>
                  <a:lnTo>
                    <a:pt x="198378" y="88744"/>
                  </a:lnTo>
                  <a:lnTo>
                    <a:pt x="202700" y="87811"/>
                  </a:lnTo>
                  <a:lnTo>
                    <a:pt x="204202" y="89343"/>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07" name="Freeform 106">
              <a:extLst>
                <a:ext uri="{FF2B5EF4-FFF2-40B4-BE49-F238E27FC236}">
                  <a16:creationId xmlns:a16="http://schemas.microsoft.com/office/drawing/2014/main" id="{84C9D566-98B1-3CEE-A813-F33097D550B2}"/>
                </a:ext>
              </a:extLst>
            </p:cNvPr>
            <p:cNvSpPr/>
            <p:nvPr/>
          </p:nvSpPr>
          <p:spPr>
            <a:xfrm>
              <a:off x="6894731" y="4399833"/>
              <a:ext cx="227702" cy="141273"/>
            </a:xfrm>
            <a:custGeom>
              <a:avLst/>
              <a:gdLst>
                <a:gd name="connsiteX0" fmla="*/ 227142 w 227702"/>
                <a:gd name="connsiteY0" fmla="*/ 66180 h 141273"/>
                <a:gd name="connsiteX1" fmla="*/ 218344 w 227702"/>
                <a:gd name="connsiteY1" fmla="*/ 60575 h 141273"/>
                <a:gd name="connsiteX2" fmla="*/ 215152 w 227702"/>
                <a:gd name="connsiteY2" fmla="*/ 67494 h 141273"/>
                <a:gd name="connsiteX3" fmla="*/ 201677 w 227702"/>
                <a:gd name="connsiteY3" fmla="*/ 60575 h 141273"/>
                <a:gd name="connsiteX4" fmla="*/ 207672 w 227702"/>
                <a:gd name="connsiteY4" fmla="*/ 50262 h 141273"/>
                <a:gd name="connsiteX5" fmla="*/ 206166 w 227702"/>
                <a:gd name="connsiteY5" fmla="*/ 46330 h 141273"/>
                <a:gd name="connsiteX6" fmla="*/ 200372 w 227702"/>
                <a:gd name="connsiteY6" fmla="*/ 51024 h 141273"/>
                <a:gd name="connsiteX7" fmla="*/ 194198 w 227702"/>
                <a:gd name="connsiteY7" fmla="*/ 58136 h 141273"/>
                <a:gd name="connsiteX8" fmla="*/ 188378 w 227702"/>
                <a:gd name="connsiteY8" fmla="*/ 68816 h 141273"/>
                <a:gd name="connsiteX9" fmla="*/ 182023 w 227702"/>
                <a:gd name="connsiteY9" fmla="*/ 73870 h 141273"/>
                <a:gd name="connsiteX10" fmla="*/ 170406 w 227702"/>
                <a:gd name="connsiteY10" fmla="*/ 70305 h 141273"/>
                <a:gd name="connsiteX11" fmla="*/ 166854 w 227702"/>
                <a:gd name="connsiteY11" fmla="*/ 69753 h 141273"/>
                <a:gd name="connsiteX12" fmla="*/ 168164 w 227702"/>
                <a:gd name="connsiteY12" fmla="*/ 72175 h 141273"/>
                <a:gd name="connsiteX13" fmla="*/ 163867 w 227702"/>
                <a:gd name="connsiteY13" fmla="*/ 73112 h 141273"/>
                <a:gd name="connsiteX14" fmla="*/ 162913 w 227702"/>
                <a:gd name="connsiteY14" fmla="*/ 75355 h 141273"/>
                <a:gd name="connsiteX15" fmla="*/ 164608 w 227702"/>
                <a:gd name="connsiteY15" fmla="*/ 77802 h 141273"/>
                <a:gd name="connsiteX16" fmla="*/ 162169 w 227702"/>
                <a:gd name="connsiteY16" fmla="*/ 78924 h 141273"/>
                <a:gd name="connsiteX17" fmla="*/ 157119 w 227702"/>
                <a:gd name="connsiteY17" fmla="*/ 76116 h 141273"/>
                <a:gd name="connsiteX18" fmla="*/ 154120 w 227702"/>
                <a:gd name="connsiteY18" fmla="*/ 66566 h 141273"/>
                <a:gd name="connsiteX19" fmla="*/ 150183 w 227702"/>
                <a:gd name="connsiteY19" fmla="*/ 57203 h 141273"/>
                <a:gd name="connsiteX20" fmla="*/ 140452 w 227702"/>
                <a:gd name="connsiteY20" fmla="*/ 55337 h 141273"/>
                <a:gd name="connsiteX21" fmla="*/ 140071 w 227702"/>
                <a:gd name="connsiteY21" fmla="*/ 35487 h 141273"/>
                <a:gd name="connsiteX22" fmla="*/ 134650 w 227702"/>
                <a:gd name="connsiteY22" fmla="*/ 37160 h 141273"/>
                <a:gd name="connsiteX23" fmla="*/ 131843 w 227702"/>
                <a:gd name="connsiteY23" fmla="*/ 28927 h 141273"/>
                <a:gd name="connsiteX24" fmla="*/ 124158 w 227702"/>
                <a:gd name="connsiteY24" fmla="*/ 23300 h 141273"/>
                <a:gd name="connsiteX25" fmla="*/ 101307 w 227702"/>
                <a:gd name="connsiteY25" fmla="*/ 23676 h 141273"/>
                <a:gd name="connsiteX26" fmla="*/ 79394 w 227702"/>
                <a:gd name="connsiteY26" fmla="*/ 26120 h 141273"/>
                <a:gd name="connsiteX27" fmla="*/ 59736 w 227702"/>
                <a:gd name="connsiteY27" fmla="*/ 15443 h 141273"/>
                <a:gd name="connsiteX28" fmla="*/ 34280 w 227702"/>
                <a:gd name="connsiteY28" fmla="*/ 0 h 141273"/>
                <a:gd name="connsiteX29" fmla="*/ 0 w 227702"/>
                <a:gd name="connsiteY29" fmla="*/ 6179 h 141273"/>
                <a:gd name="connsiteX30" fmla="*/ 11742 w 227702"/>
                <a:gd name="connsiteY30" fmla="*/ 73583 h 141273"/>
                <a:gd name="connsiteX31" fmla="*/ 18255 w 227702"/>
                <a:gd name="connsiteY31" fmla="*/ 72462 h 141273"/>
                <a:gd name="connsiteX32" fmla="*/ 23591 w 227702"/>
                <a:gd name="connsiteY32" fmla="*/ 74708 h 141273"/>
                <a:gd name="connsiteX33" fmla="*/ 24725 w 227702"/>
                <a:gd name="connsiteY33" fmla="*/ 70494 h 141273"/>
                <a:gd name="connsiteX34" fmla="*/ 22756 w 227702"/>
                <a:gd name="connsiteY34" fmla="*/ 69081 h 141273"/>
                <a:gd name="connsiteX35" fmla="*/ 21357 w 227702"/>
                <a:gd name="connsiteY35" fmla="*/ 63476 h 141273"/>
                <a:gd name="connsiteX36" fmla="*/ 25285 w 227702"/>
                <a:gd name="connsiteY36" fmla="*/ 56172 h 141273"/>
                <a:gd name="connsiteX37" fmla="*/ 28931 w 227702"/>
                <a:gd name="connsiteY37" fmla="*/ 56723 h 141273"/>
                <a:gd name="connsiteX38" fmla="*/ 30908 w 227702"/>
                <a:gd name="connsiteY38" fmla="*/ 53638 h 141273"/>
                <a:gd name="connsiteX39" fmla="*/ 35114 w 227702"/>
                <a:gd name="connsiteY39" fmla="*/ 51952 h 141273"/>
                <a:gd name="connsiteX40" fmla="*/ 37630 w 227702"/>
                <a:gd name="connsiteY40" fmla="*/ 53638 h 141273"/>
                <a:gd name="connsiteX41" fmla="*/ 39325 w 227702"/>
                <a:gd name="connsiteY41" fmla="*/ 52243 h 141273"/>
                <a:gd name="connsiteX42" fmla="*/ 37921 w 227702"/>
                <a:gd name="connsiteY42" fmla="*/ 49137 h 141273"/>
                <a:gd name="connsiteX43" fmla="*/ 43257 w 227702"/>
                <a:gd name="connsiteY43" fmla="*/ 49423 h 141273"/>
                <a:gd name="connsiteX44" fmla="*/ 61520 w 227702"/>
                <a:gd name="connsiteY44" fmla="*/ 58974 h 141273"/>
                <a:gd name="connsiteX45" fmla="*/ 62641 w 227702"/>
                <a:gd name="connsiteY45" fmla="*/ 62641 h 141273"/>
                <a:gd name="connsiteX46" fmla="*/ 81084 w 227702"/>
                <a:gd name="connsiteY46" fmla="*/ 72004 h 141273"/>
                <a:gd name="connsiteX47" fmla="*/ 83523 w 227702"/>
                <a:gd name="connsiteY47" fmla="*/ 71247 h 141273"/>
                <a:gd name="connsiteX48" fmla="*/ 91957 w 227702"/>
                <a:gd name="connsiteY48" fmla="*/ 75004 h 141273"/>
                <a:gd name="connsiteX49" fmla="*/ 95128 w 227702"/>
                <a:gd name="connsiteY49" fmla="*/ 84169 h 141273"/>
                <a:gd name="connsiteX50" fmla="*/ 97927 w 227702"/>
                <a:gd name="connsiteY50" fmla="*/ 86044 h 141273"/>
                <a:gd name="connsiteX51" fmla="*/ 101128 w 227702"/>
                <a:gd name="connsiteY51" fmla="*/ 94662 h 141273"/>
                <a:gd name="connsiteX52" fmla="*/ 109562 w 227702"/>
                <a:gd name="connsiteY52" fmla="*/ 100096 h 141273"/>
                <a:gd name="connsiteX53" fmla="*/ 134449 w 227702"/>
                <a:gd name="connsiteY53" fmla="*/ 114320 h 141273"/>
                <a:gd name="connsiteX54" fmla="*/ 145502 w 227702"/>
                <a:gd name="connsiteY54" fmla="*/ 122005 h 141273"/>
                <a:gd name="connsiteX55" fmla="*/ 152990 w 227702"/>
                <a:gd name="connsiteY55" fmla="*/ 123131 h 141273"/>
                <a:gd name="connsiteX56" fmla="*/ 155044 w 227702"/>
                <a:gd name="connsiteY56" fmla="*/ 124239 h 141273"/>
                <a:gd name="connsiteX57" fmla="*/ 156918 w 227702"/>
                <a:gd name="connsiteY57" fmla="*/ 124239 h 141273"/>
                <a:gd name="connsiteX58" fmla="*/ 162344 w 227702"/>
                <a:gd name="connsiteY58" fmla="*/ 128544 h 141273"/>
                <a:gd name="connsiteX59" fmla="*/ 162549 w 227702"/>
                <a:gd name="connsiteY59" fmla="*/ 131364 h 141273"/>
                <a:gd name="connsiteX60" fmla="*/ 163007 w 227702"/>
                <a:gd name="connsiteY60" fmla="*/ 137316 h 141273"/>
                <a:gd name="connsiteX61" fmla="*/ 167218 w 227702"/>
                <a:gd name="connsiteY61" fmla="*/ 136969 h 141273"/>
                <a:gd name="connsiteX62" fmla="*/ 170590 w 227702"/>
                <a:gd name="connsiteY62" fmla="*/ 138664 h 141273"/>
                <a:gd name="connsiteX63" fmla="*/ 172644 w 227702"/>
                <a:gd name="connsiteY63" fmla="*/ 141274 h 141273"/>
                <a:gd name="connsiteX64" fmla="*/ 176576 w 227702"/>
                <a:gd name="connsiteY64" fmla="*/ 139220 h 141273"/>
                <a:gd name="connsiteX65" fmla="*/ 180141 w 227702"/>
                <a:gd name="connsiteY65" fmla="*/ 140726 h 141273"/>
                <a:gd name="connsiteX66" fmla="*/ 180885 w 227702"/>
                <a:gd name="connsiteY66" fmla="*/ 131535 h 141273"/>
                <a:gd name="connsiteX67" fmla="*/ 185019 w 227702"/>
                <a:gd name="connsiteY67" fmla="*/ 123131 h 141273"/>
                <a:gd name="connsiteX68" fmla="*/ 184629 w 227702"/>
                <a:gd name="connsiteY68" fmla="*/ 119566 h 141273"/>
                <a:gd name="connsiteX69" fmla="*/ 180517 w 227702"/>
                <a:gd name="connsiteY69" fmla="*/ 114512 h 141273"/>
                <a:gd name="connsiteX70" fmla="*/ 180885 w 227702"/>
                <a:gd name="connsiteY70" fmla="*/ 108526 h 141273"/>
                <a:gd name="connsiteX71" fmla="*/ 174326 w 227702"/>
                <a:gd name="connsiteY71" fmla="*/ 109455 h 141273"/>
                <a:gd name="connsiteX72" fmla="*/ 170770 w 227702"/>
                <a:gd name="connsiteY72" fmla="*/ 100648 h 141273"/>
                <a:gd name="connsiteX73" fmla="*/ 179948 w 227702"/>
                <a:gd name="connsiteY73" fmla="*/ 98590 h 141273"/>
                <a:gd name="connsiteX74" fmla="*/ 187813 w 227702"/>
                <a:gd name="connsiteY74" fmla="*/ 93344 h 141273"/>
                <a:gd name="connsiteX75" fmla="*/ 187056 w 227702"/>
                <a:gd name="connsiteY75" fmla="*/ 89227 h 141273"/>
                <a:gd name="connsiteX76" fmla="*/ 197364 w 227702"/>
                <a:gd name="connsiteY76" fmla="*/ 85496 h 141273"/>
                <a:gd name="connsiteX77" fmla="*/ 193243 w 227702"/>
                <a:gd name="connsiteY77" fmla="*/ 81375 h 141273"/>
                <a:gd name="connsiteX78" fmla="*/ 193059 w 227702"/>
                <a:gd name="connsiteY78" fmla="*/ 78192 h 141273"/>
                <a:gd name="connsiteX79" fmla="*/ 200924 w 227702"/>
                <a:gd name="connsiteY79" fmla="*/ 73121 h 141273"/>
                <a:gd name="connsiteX80" fmla="*/ 208413 w 227702"/>
                <a:gd name="connsiteY80" fmla="*/ 69762 h 141273"/>
                <a:gd name="connsiteX81" fmla="*/ 212906 w 227702"/>
                <a:gd name="connsiteY81" fmla="*/ 74811 h 141273"/>
                <a:gd name="connsiteX82" fmla="*/ 219085 w 227702"/>
                <a:gd name="connsiteY82" fmla="*/ 73117 h 141273"/>
                <a:gd name="connsiteX83" fmla="*/ 223766 w 227702"/>
                <a:gd name="connsiteY83" fmla="*/ 73498 h 141273"/>
                <a:gd name="connsiteX84" fmla="*/ 227703 w 227702"/>
                <a:gd name="connsiteY84" fmla="*/ 69569 h 141273"/>
                <a:gd name="connsiteX85" fmla="*/ 227142 w 227702"/>
                <a:gd name="connsiteY85" fmla="*/ 66180 h 141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227702" h="141273">
                  <a:moveTo>
                    <a:pt x="227142" y="66180"/>
                  </a:moveTo>
                  <a:lnTo>
                    <a:pt x="218344" y="60575"/>
                  </a:lnTo>
                  <a:lnTo>
                    <a:pt x="215152" y="67494"/>
                  </a:lnTo>
                  <a:lnTo>
                    <a:pt x="201677" y="60575"/>
                  </a:lnTo>
                  <a:lnTo>
                    <a:pt x="207672" y="50262"/>
                  </a:lnTo>
                  <a:lnTo>
                    <a:pt x="206166" y="46330"/>
                  </a:lnTo>
                  <a:lnTo>
                    <a:pt x="200372" y="51024"/>
                  </a:lnTo>
                  <a:lnTo>
                    <a:pt x="194198" y="58136"/>
                  </a:lnTo>
                  <a:lnTo>
                    <a:pt x="188378" y="68816"/>
                  </a:lnTo>
                  <a:lnTo>
                    <a:pt x="182023" y="73870"/>
                  </a:lnTo>
                  <a:lnTo>
                    <a:pt x="170406" y="70305"/>
                  </a:lnTo>
                  <a:lnTo>
                    <a:pt x="166854" y="69753"/>
                  </a:lnTo>
                  <a:lnTo>
                    <a:pt x="168164" y="72175"/>
                  </a:lnTo>
                  <a:lnTo>
                    <a:pt x="163867" y="73112"/>
                  </a:lnTo>
                  <a:lnTo>
                    <a:pt x="162913" y="75355"/>
                  </a:lnTo>
                  <a:lnTo>
                    <a:pt x="164608" y="77802"/>
                  </a:lnTo>
                  <a:lnTo>
                    <a:pt x="162169" y="78924"/>
                  </a:lnTo>
                  <a:lnTo>
                    <a:pt x="157119" y="76116"/>
                  </a:lnTo>
                  <a:lnTo>
                    <a:pt x="154120" y="66566"/>
                  </a:lnTo>
                  <a:lnTo>
                    <a:pt x="150183" y="57203"/>
                  </a:lnTo>
                  <a:lnTo>
                    <a:pt x="140452" y="55337"/>
                  </a:lnTo>
                  <a:lnTo>
                    <a:pt x="140071" y="35487"/>
                  </a:lnTo>
                  <a:lnTo>
                    <a:pt x="134650" y="37160"/>
                  </a:lnTo>
                  <a:lnTo>
                    <a:pt x="131843" y="28927"/>
                  </a:lnTo>
                  <a:lnTo>
                    <a:pt x="124158" y="23300"/>
                  </a:lnTo>
                  <a:lnTo>
                    <a:pt x="101307" y="23676"/>
                  </a:lnTo>
                  <a:lnTo>
                    <a:pt x="79394" y="26120"/>
                  </a:lnTo>
                  <a:lnTo>
                    <a:pt x="59736" y="15443"/>
                  </a:lnTo>
                  <a:lnTo>
                    <a:pt x="34280" y="0"/>
                  </a:lnTo>
                  <a:lnTo>
                    <a:pt x="0" y="6179"/>
                  </a:lnTo>
                  <a:lnTo>
                    <a:pt x="11742" y="73583"/>
                  </a:lnTo>
                  <a:lnTo>
                    <a:pt x="18255" y="72462"/>
                  </a:lnTo>
                  <a:lnTo>
                    <a:pt x="23591" y="74708"/>
                  </a:lnTo>
                  <a:lnTo>
                    <a:pt x="24725" y="70494"/>
                  </a:lnTo>
                  <a:lnTo>
                    <a:pt x="22756" y="69081"/>
                  </a:lnTo>
                  <a:lnTo>
                    <a:pt x="21357" y="63476"/>
                  </a:lnTo>
                  <a:lnTo>
                    <a:pt x="25285" y="56172"/>
                  </a:lnTo>
                  <a:lnTo>
                    <a:pt x="28931" y="56723"/>
                  </a:lnTo>
                  <a:lnTo>
                    <a:pt x="30908" y="53638"/>
                  </a:lnTo>
                  <a:lnTo>
                    <a:pt x="35114" y="51952"/>
                  </a:lnTo>
                  <a:lnTo>
                    <a:pt x="37630" y="53638"/>
                  </a:lnTo>
                  <a:lnTo>
                    <a:pt x="39325" y="52243"/>
                  </a:lnTo>
                  <a:lnTo>
                    <a:pt x="37921" y="49137"/>
                  </a:lnTo>
                  <a:lnTo>
                    <a:pt x="43257" y="49423"/>
                  </a:lnTo>
                  <a:lnTo>
                    <a:pt x="61520" y="58974"/>
                  </a:lnTo>
                  <a:lnTo>
                    <a:pt x="62641" y="62641"/>
                  </a:lnTo>
                  <a:lnTo>
                    <a:pt x="81084" y="72004"/>
                  </a:lnTo>
                  <a:lnTo>
                    <a:pt x="83523" y="71247"/>
                  </a:lnTo>
                  <a:lnTo>
                    <a:pt x="91957" y="75004"/>
                  </a:lnTo>
                  <a:lnTo>
                    <a:pt x="95128" y="84169"/>
                  </a:lnTo>
                  <a:lnTo>
                    <a:pt x="97927" y="86044"/>
                  </a:lnTo>
                  <a:lnTo>
                    <a:pt x="101128" y="94662"/>
                  </a:lnTo>
                  <a:lnTo>
                    <a:pt x="109562" y="100096"/>
                  </a:lnTo>
                  <a:lnTo>
                    <a:pt x="134449" y="114320"/>
                  </a:lnTo>
                  <a:lnTo>
                    <a:pt x="145502" y="122005"/>
                  </a:lnTo>
                  <a:lnTo>
                    <a:pt x="152990" y="123131"/>
                  </a:lnTo>
                  <a:lnTo>
                    <a:pt x="155044" y="124239"/>
                  </a:lnTo>
                  <a:lnTo>
                    <a:pt x="156918" y="124239"/>
                  </a:lnTo>
                  <a:lnTo>
                    <a:pt x="162344" y="128544"/>
                  </a:lnTo>
                  <a:lnTo>
                    <a:pt x="162549" y="131364"/>
                  </a:lnTo>
                  <a:lnTo>
                    <a:pt x="163007" y="137316"/>
                  </a:lnTo>
                  <a:lnTo>
                    <a:pt x="167218" y="136969"/>
                  </a:lnTo>
                  <a:lnTo>
                    <a:pt x="170590" y="138664"/>
                  </a:lnTo>
                  <a:lnTo>
                    <a:pt x="172644" y="141274"/>
                  </a:lnTo>
                  <a:lnTo>
                    <a:pt x="176576" y="139220"/>
                  </a:lnTo>
                  <a:lnTo>
                    <a:pt x="180141" y="140726"/>
                  </a:lnTo>
                  <a:lnTo>
                    <a:pt x="180885" y="131535"/>
                  </a:lnTo>
                  <a:lnTo>
                    <a:pt x="185019" y="123131"/>
                  </a:lnTo>
                  <a:lnTo>
                    <a:pt x="184629" y="119566"/>
                  </a:lnTo>
                  <a:lnTo>
                    <a:pt x="180517" y="114512"/>
                  </a:lnTo>
                  <a:lnTo>
                    <a:pt x="180885" y="108526"/>
                  </a:lnTo>
                  <a:lnTo>
                    <a:pt x="174326" y="109455"/>
                  </a:lnTo>
                  <a:lnTo>
                    <a:pt x="170770" y="100648"/>
                  </a:lnTo>
                  <a:cubicBezTo>
                    <a:pt x="170770" y="100648"/>
                    <a:pt x="179195" y="98778"/>
                    <a:pt x="179948" y="98590"/>
                  </a:cubicBezTo>
                  <a:cubicBezTo>
                    <a:pt x="180697" y="98402"/>
                    <a:pt x="187813" y="93344"/>
                    <a:pt x="187813" y="93344"/>
                  </a:cubicBezTo>
                  <a:lnTo>
                    <a:pt x="187056" y="89227"/>
                  </a:lnTo>
                  <a:lnTo>
                    <a:pt x="197364" y="85496"/>
                  </a:lnTo>
                  <a:lnTo>
                    <a:pt x="193243" y="81375"/>
                  </a:lnTo>
                  <a:lnTo>
                    <a:pt x="193059" y="78192"/>
                  </a:lnTo>
                  <a:lnTo>
                    <a:pt x="200924" y="73121"/>
                  </a:lnTo>
                  <a:lnTo>
                    <a:pt x="208413" y="69762"/>
                  </a:lnTo>
                  <a:lnTo>
                    <a:pt x="212906" y="74811"/>
                  </a:lnTo>
                  <a:lnTo>
                    <a:pt x="219085" y="73117"/>
                  </a:lnTo>
                  <a:lnTo>
                    <a:pt x="223766" y="73498"/>
                  </a:lnTo>
                  <a:lnTo>
                    <a:pt x="227703" y="69569"/>
                  </a:lnTo>
                  <a:lnTo>
                    <a:pt x="227142" y="66180"/>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08" name="Freeform 107">
              <a:extLst>
                <a:ext uri="{FF2B5EF4-FFF2-40B4-BE49-F238E27FC236}">
                  <a16:creationId xmlns:a16="http://schemas.microsoft.com/office/drawing/2014/main" id="{F8AB21B7-5AAE-A405-A6DB-CC453EC1A751}"/>
                </a:ext>
              </a:extLst>
            </p:cNvPr>
            <p:cNvSpPr/>
            <p:nvPr/>
          </p:nvSpPr>
          <p:spPr>
            <a:xfrm>
              <a:off x="6757282" y="4193744"/>
              <a:ext cx="537777" cy="285020"/>
            </a:xfrm>
            <a:custGeom>
              <a:avLst/>
              <a:gdLst>
                <a:gd name="connsiteX0" fmla="*/ 531445 w 537777"/>
                <a:gd name="connsiteY0" fmla="*/ 106352 h 285020"/>
                <a:gd name="connsiteX1" fmla="*/ 526584 w 537777"/>
                <a:gd name="connsiteY1" fmla="*/ 101855 h 285020"/>
                <a:gd name="connsiteX2" fmla="*/ 525835 w 537777"/>
                <a:gd name="connsiteY2" fmla="*/ 96990 h 285020"/>
                <a:gd name="connsiteX3" fmla="*/ 519849 w 537777"/>
                <a:gd name="connsiteY3" fmla="*/ 101855 h 285020"/>
                <a:gd name="connsiteX4" fmla="*/ 512352 w 537777"/>
                <a:gd name="connsiteY4" fmla="*/ 103738 h 285020"/>
                <a:gd name="connsiteX5" fmla="*/ 506720 w 537777"/>
                <a:gd name="connsiteY5" fmla="*/ 105604 h 285020"/>
                <a:gd name="connsiteX6" fmla="*/ 501491 w 537777"/>
                <a:gd name="connsiteY6" fmla="*/ 99621 h 285020"/>
                <a:gd name="connsiteX7" fmla="*/ 499236 w 537777"/>
                <a:gd name="connsiteY7" fmla="*/ 94743 h 285020"/>
                <a:gd name="connsiteX8" fmla="*/ 495128 w 537777"/>
                <a:gd name="connsiteY8" fmla="*/ 91384 h 285020"/>
                <a:gd name="connsiteX9" fmla="*/ 489861 w 537777"/>
                <a:gd name="connsiteY9" fmla="*/ 90254 h 285020"/>
                <a:gd name="connsiteX10" fmla="*/ 486887 w 537777"/>
                <a:gd name="connsiteY10" fmla="*/ 85376 h 285020"/>
                <a:gd name="connsiteX11" fmla="*/ 482770 w 537777"/>
                <a:gd name="connsiteY11" fmla="*/ 79771 h 285020"/>
                <a:gd name="connsiteX12" fmla="*/ 473391 w 537777"/>
                <a:gd name="connsiteY12" fmla="*/ 77524 h 285020"/>
                <a:gd name="connsiteX13" fmla="*/ 466279 w 537777"/>
                <a:gd name="connsiteY13" fmla="*/ 78650 h 285020"/>
                <a:gd name="connsiteX14" fmla="*/ 467036 w 537777"/>
                <a:gd name="connsiteY14" fmla="*/ 81636 h 285020"/>
                <a:gd name="connsiteX15" fmla="*/ 463292 w 537777"/>
                <a:gd name="connsiteY15" fmla="*/ 83125 h 285020"/>
                <a:gd name="connsiteX16" fmla="*/ 459158 w 537777"/>
                <a:gd name="connsiteY16" fmla="*/ 84632 h 285020"/>
                <a:gd name="connsiteX17" fmla="*/ 454678 w 537777"/>
                <a:gd name="connsiteY17" fmla="*/ 82766 h 285020"/>
                <a:gd name="connsiteX18" fmla="*/ 450557 w 537777"/>
                <a:gd name="connsiteY18" fmla="*/ 84259 h 285020"/>
                <a:gd name="connsiteX19" fmla="*/ 446428 w 537777"/>
                <a:gd name="connsiteY19" fmla="*/ 82766 h 285020"/>
                <a:gd name="connsiteX20" fmla="*/ 442675 w 537777"/>
                <a:gd name="connsiteY20" fmla="*/ 82000 h 285020"/>
                <a:gd name="connsiteX21" fmla="*/ 442675 w 537777"/>
                <a:gd name="connsiteY21" fmla="*/ 78264 h 285020"/>
                <a:gd name="connsiteX22" fmla="*/ 439316 w 537777"/>
                <a:gd name="connsiteY22" fmla="*/ 75654 h 285020"/>
                <a:gd name="connsiteX23" fmla="*/ 436702 w 537777"/>
                <a:gd name="connsiteY23" fmla="*/ 77905 h 285020"/>
                <a:gd name="connsiteX24" fmla="*/ 436702 w 537777"/>
                <a:gd name="connsiteY24" fmla="*/ 81264 h 285020"/>
                <a:gd name="connsiteX25" fmla="*/ 431447 w 537777"/>
                <a:gd name="connsiteY25" fmla="*/ 85021 h 285020"/>
                <a:gd name="connsiteX26" fmla="*/ 395503 w 537777"/>
                <a:gd name="connsiteY26" fmla="*/ 41199 h 285020"/>
                <a:gd name="connsiteX27" fmla="*/ 370410 w 537777"/>
                <a:gd name="connsiteY27" fmla="*/ 20587 h 285020"/>
                <a:gd name="connsiteX28" fmla="*/ 374150 w 537777"/>
                <a:gd name="connsiteY28" fmla="*/ 17596 h 285020"/>
                <a:gd name="connsiteX29" fmla="*/ 373778 w 537777"/>
                <a:gd name="connsiteY29" fmla="*/ 14600 h 285020"/>
                <a:gd name="connsiteX30" fmla="*/ 367051 w 537777"/>
                <a:gd name="connsiteY30" fmla="*/ 14985 h 285020"/>
                <a:gd name="connsiteX31" fmla="*/ 362173 w 537777"/>
                <a:gd name="connsiteY31" fmla="*/ 18362 h 285020"/>
                <a:gd name="connsiteX32" fmla="*/ 359173 w 537777"/>
                <a:gd name="connsiteY32" fmla="*/ 22842 h 285020"/>
                <a:gd name="connsiteX33" fmla="*/ 356542 w 537777"/>
                <a:gd name="connsiteY33" fmla="*/ 26599 h 285020"/>
                <a:gd name="connsiteX34" fmla="*/ 351304 w 537777"/>
                <a:gd name="connsiteY34" fmla="*/ 29205 h 285020"/>
                <a:gd name="connsiteX35" fmla="*/ 346439 w 537777"/>
                <a:gd name="connsiteY35" fmla="*/ 31070 h 285020"/>
                <a:gd name="connsiteX36" fmla="*/ 346802 w 537777"/>
                <a:gd name="connsiteY36" fmla="*/ 33706 h 285020"/>
                <a:gd name="connsiteX37" fmla="*/ 344928 w 537777"/>
                <a:gd name="connsiteY37" fmla="*/ 35191 h 285020"/>
                <a:gd name="connsiteX38" fmla="*/ 337081 w 537777"/>
                <a:gd name="connsiteY38" fmla="*/ 32962 h 285020"/>
                <a:gd name="connsiteX39" fmla="*/ 332579 w 537777"/>
                <a:gd name="connsiteY39" fmla="*/ 35576 h 285020"/>
                <a:gd name="connsiteX40" fmla="*/ 328843 w 537777"/>
                <a:gd name="connsiteY40" fmla="*/ 35195 h 285020"/>
                <a:gd name="connsiteX41" fmla="*/ 329584 w 537777"/>
                <a:gd name="connsiteY41" fmla="*/ 30720 h 285020"/>
                <a:gd name="connsiteX42" fmla="*/ 331826 w 537777"/>
                <a:gd name="connsiteY42" fmla="*/ 27339 h 285020"/>
                <a:gd name="connsiteX43" fmla="*/ 330709 w 537777"/>
                <a:gd name="connsiteY43" fmla="*/ 25473 h 285020"/>
                <a:gd name="connsiteX44" fmla="*/ 326216 w 537777"/>
                <a:gd name="connsiteY44" fmla="*/ 26209 h 285020"/>
                <a:gd name="connsiteX45" fmla="*/ 320961 w 537777"/>
                <a:gd name="connsiteY45" fmla="*/ 23963 h 285020"/>
                <a:gd name="connsiteX46" fmla="*/ 317966 w 537777"/>
                <a:gd name="connsiteY46" fmla="*/ 25473 h 285020"/>
                <a:gd name="connsiteX47" fmla="*/ 319844 w 537777"/>
                <a:gd name="connsiteY47" fmla="*/ 27724 h 285020"/>
                <a:gd name="connsiteX48" fmla="*/ 317602 w 537777"/>
                <a:gd name="connsiteY48" fmla="*/ 29209 h 285020"/>
                <a:gd name="connsiteX49" fmla="*/ 315356 w 537777"/>
                <a:gd name="connsiteY49" fmla="*/ 27339 h 285020"/>
                <a:gd name="connsiteX50" fmla="*/ 313469 w 537777"/>
                <a:gd name="connsiteY50" fmla="*/ 21716 h 285020"/>
                <a:gd name="connsiteX51" fmla="*/ 310105 w 537777"/>
                <a:gd name="connsiteY51" fmla="*/ 17981 h 285020"/>
                <a:gd name="connsiteX52" fmla="*/ 309361 w 537777"/>
                <a:gd name="connsiteY52" fmla="*/ 19851 h 285020"/>
                <a:gd name="connsiteX53" fmla="*/ 309361 w 537777"/>
                <a:gd name="connsiteY53" fmla="*/ 22461 h 285020"/>
                <a:gd name="connsiteX54" fmla="*/ 307495 w 537777"/>
                <a:gd name="connsiteY54" fmla="*/ 22461 h 285020"/>
                <a:gd name="connsiteX55" fmla="*/ 306742 w 537777"/>
                <a:gd name="connsiteY55" fmla="*/ 20591 h 285020"/>
                <a:gd name="connsiteX56" fmla="*/ 304868 w 537777"/>
                <a:gd name="connsiteY56" fmla="*/ 20972 h 285020"/>
                <a:gd name="connsiteX57" fmla="*/ 304868 w 537777"/>
                <a:gd name="connsiteY57" fmla="*/ 23963 h 285020"/>
                <a:gd name="connsiteX58" fmla="*/ 303353 w 537777"/>
                <a:gd name="connsiteY58" fmla="*/ 24712 h 285020"/>
                <a:gd name="connsiteX59" fmla="*/ 300751 w 537777"/>
                <a:gd name="connsiteY59" fmla="*/ 23223 h 285020"/>
                <a:gd name="connsiteX60" fmla="*/ 297747 w 537777"/>
                <a:gd name="connsiteY60" fmla="*/ 23963 h 285020"/>
                <a:gd name="connsiteX61" fmla="*/ 295873 w 537777"/>
                <a:gd name="connsiteY61" fmla="*/ 21712 h 285020"/>
                <a:gd name="connsiteX62" fmla="*/ 296998 w 537777"/>
                <a:gd name="connsiteY62" fmla="*/ 19846 h 285020"/>
                <a:gd name="connsiteX63" fmla="*/ 297371 w 537777"/>
                <a:gd name="connsiteY63" fmla="*/ 12735 h 285020"/>
                <a:gd name="connsiteX64" fmla="*/ 292497 w 537777"/>
                <a:gd name="connsiteY64" fmla="*/ 7493 h 285020"/>
                <a:gd name="connsiteX65" fmla="*/ 288753 w 537777"/>
                <a:gd name="connsiteY65" fmla="*/ 736 h 285020"/>
                <a:gd name="connsiteX66" fmla="*/ 283883 w 537777"/>
                <a:gd name="connsiteY66" fmla="*/ 2987 h 285020"/>
                <a:gd name="connsiteX67" fmla="*/ 276771 w 537777"/>
                <a:gd name="connsiteY67" fmla="*/ 381 h 285020"/>
                <a:gd name="connsiteX68" fmla="*/ 270412 w 537777"/>
                <a:gd name="connsiteY68" fmla="*/ 0 h 285020"/>
                <a:gd name="connsiteX69" fmla="*/ 263673 w 537777"/>
                <a:gd name="connsiteY69" fmla="*/ 740 h 285020"/>
                <a:gd name="connsiteX70" fmla="*/ 261422 w 537777"/>
                <a:gd name="connsiteY70" fmla="*/ 4502 h 285020"/>
                <a:gd name="connsiteX71" fmla="*/ 257297 w 537777"/>
                <a:gd name="connsiteY71" fmla="*/ 5631 h 285020"/>
                <a:gd name="connsiteX72" fmla="*/ 258427 w 537777"/>
                <a:gd name="connsiteY72" fmla="*/ 9748 h 285020"/>
                <a:gd name="connsiteX73" fmla="*/ 253185 w 537777"/>
                <a:gd name="connsiteY73" fmla="*/ 9363 h 285020"/>
                <a:gd name="connsiteX74" fmla="*/ 250943 w 537777"/>
                <a:gd name="connsiteY74" fmla="*/ 11618 h 285020"/>
                <a:gd name="connsiteX75" fmla="*/ 243458 w 537777"/>
                <a:gd name="connsiteY75" fmla="*/ 14609 h 285020"/>
                <a:gd name="connsiteX76" fmla="*/ 232953 w 537777"/>
                <a:gd name="connsiteY76" fmla="*/ 20236 h 285020"/>
                <a:gd name="connsiteX77" fmla="*/ 229962 w 537777"/>
                <a:gd name="connsiteY77" fmla="*/ 18366 h 285020"/>
                <a:gd name="connsiteX78" fmla="*/ 227348 w 537777"/>
                <a:gd name="connsiteY78" fmla="*/ 21357 h 285020"/>
                <a:gd name="connsiteX79" fmla="*/ 223595 w 537777"/>
                <a:gd name="connsiteY79" fmla="*/ 22846 h 285020"/>
                <a:gd name="connsiteX80" fmla="*/ 222465 w 537777"/>
                <a:gd name="connsiteY80" fmla="*/ 27728 h 285020"/>
                <a:gd name="connsiteX81" fmla="*/ 220219 w 537777"/>
                <a:gd name="connsiteY81" fmla="*/ 26214 h 285020"/>
                <a:gd name="connsiteX82" fmla="*/ 216102 w 537777"/>
                <a:gd name="connsiteY82" fmla="*/ 27728 h 285020"/>
                <a:gd name="connsiteX83" fmla="*/ 212354 w 537777"/>
                <a:gd name="connsiteY83" fmla="*/ 28473 h 285020"/>
                <a:gd name="connsiteX84" fmla="*/ 208242 w 537777"/>
                <a:gd name="connsiteY84" fmla="*/ 32209 h 285020"/>
                <a:gd name="connsiteX85" fmla="*/ 205601 w 537777"/>
                <a:gd name="connsiteY85" fmla="*/ 32209 h 285020"/>
                <a:gd name="connsiteX86" fmla="*/ 201866 w 537777"/>
                <a:gd name="connsiteY86" fmla="*/ 33330 h 285020"/>
                <a:gd name="connsiteX87" fmla="*/ 191001 w 537777"/>
                <a:gd name="connsiteY87" fmla="*/ 35961 h 285020"/>
                <a:gd name="connsiteX88" fmla="*/ 191001 w 537777"/>
                <a:gd name="connsiteY88" fmla="*/ 38957 h 285020"/>
                <a:gd name="connsiteX89" fmla="*/ 186902 w 537777"/>
                <a:gd name="connsiteY89" fmla="*/ 35961 h 285020"/>
                <a:gd name="connsiteX90" fmla="*/ 183902 w 537777"/>
                <a:gd name="connsiteY90" fmla="*/ 38957 h 285020"/>
                <a:gd name="connsiteX91" fmla="*/ 182028 w 537777"/>
                <a:gd name="connsiteY91" fmla="*/ 41208 h 285020"/>
                <a:gd name="connsiteX92" fmla="*/ 180149 w 537777"/>
                <a:gd name="connsiteY92" fmla="*/ 40086 h 285020"/>
                <a:gd name="connsiteX93" fmla="*/ 177522 w 537777"/>
                <a:gd name="connsiteY93" fmla="*/ 40446 h 285020"/>
                <a:gd name="connsiteX94" fmla="*/ 174150 w 537777"/>
                <a:gd name="connsiteY94" fmla="*/ 38580 h 285020"/>
                <a:gd name="connsiteX95" fmla="*/ 171540 w 537777"/>
                <a:gd name="connsiteY95" fmla="*/ 40446 h 285020"/>
                <a:gd name="connsiteX96" fmla="*/ 168536 w 537777"/>
                <a:gd name="connsiteY96" fmla="*/ 41567 h 285020"/>
                <a:gd name="connsiteX97" fmla="*/ 169661 w 537777"/>
                <a:gd name="connsiteY97" fmla="*/ 46449 h 285020"/>
                <a:gd name="connsiteX98" fmla="*/ 173795 w 537777"/>
                <a:gd name="connsiteY98" fmla="*/ 49809 h 285020"/>
                <a:gd name="connsiteX99" fmla="*/ 171163 w 537777"/>
                <a:gd name="connsiteY99" fmla="*/ 49445 h 285020"/>
                <a:gd name="connsiteX100" fmla="*/ 170423 w 537777"/>
                <a:gd name="connsiteY100" fmla="*/ 52055 h 285020"/>
                <a:gd name="connsiteX101" fmla="*/ 177911 w 537777"/>
                <a:gd name="connsiteY101" fmla="*/ 53566 h 285020"/>
                <a:gd name="connsiteX102" fmla="*/ 181275 w 537777"/>
                <a:gd name="connsiteY102" fmla="*/ 52800 h 285020"/>
                <a:gd name="connsiteX103" fmla="*/ 185781 w 537777"/>
                <a:gd name="connsiteY103" fmla="*/ 56172 h 285020"/>
                <a:gd name="connsiteX104" fmla="*/ 185781 w 537777"/>
                <a:gd name="connsiteY104" fmla="*/ 59548 h 285020"/>
                <a:gd name="connsiteX105" fmla="*/ 180907 w 537777"/>
                <a:gd name="connsiteY105" fmla="*/ 58803 h 285020"/>
                <a:gd name="connsiteX106" fmla="*/ 176041 w 537777"/>
                <a:gd name="connsiteY106" fmla="*/ 59548 h 285020"/>
                <a:gd name="connsiteX107" fmla="*/ 170051 w 537777"/>
                <a:gd name="connsiteY107" fmla="*/ 67785 h 285020"/>
                <a:gd name="connsiteX108" fmla="*/ 171916 w 537777"/>
                <a:gd name="connsiteY108" fmla="*/ 70417 h 285020"/>
                <a:gd name="connsiteX109" fmla="*/ 172665 w 537777"/>
                <a:gd name="connsiteY109" fmla="*/ 73412 h 285020"/>
                <a:gd name="connsiteX110" fmla="*/ 171540 w 537777"/>
                <a:gd name="connsiteY110" fmla="*/ 75663 h 285020"/>
                <a:gd name="connsiteX111" fmla="*/ 170046 w 537777"/>
                <a:gd name="connsiteY111" fmla="*/ 78658 h 285020"/>
                <a:gd name="connsiteX112" fmla="*/ 167783 w 537777"/>
                <a:gd name="connsiteY112" fmla="*/ 79779 h 285020"/>
                <a:gd name="connsiteX113" fmla="*/ 169298 w 537777"/>
                <a:gd name="connsiteY113" fmla="*/ 84645 h 285020"/>
                <a:gd name="connsiteX114" fmla="*/ 176397 w 537777"/>
                <a:gd name="connsiteY114" fmla="*/ 86151 h 285020"/>
                <a:gd name="connsiteX115" fmla="*/ 179769 w 537777"/>
                <a:gd name="connsiteY115" fmla="*/ 89886 h 285020"/>
                <a:gd name="connsiteX116" fmla="*/ 184647 w 537777"/>
                <a:gd name="connsiteY116" fmla="*/ 91393 h 285020"/>
                <a:gd name="connsiteX117" fmla="*/ 185776 w 537777"/>
                <a:gd name="connsiteY117" fmla="*/ 104491 h 285020"/>
                <a:gd name="connsiteX118" fmla="*/ 177907 w 537777"/>
                <a:gd name="connsiteY118" fmla="*/ 105612 h 285020"/>
                <a:gd name="connsiteX119" fmla="*/ 173791 w 537777"/>
                <a:gd name="connsiteY119" fmla="*/ 104491 h 285020"/>
                <a:gd name="connsiteX120" fmla="*/ 170787 w 537777"/>
                <a:gd name="connsiteY120" fmla="*/ 104491 h 285020"/>
                <a:gd name="connsiteX121" fmla="*/ 170419 w 537777"/>
                <a:gd name="connsiteY121" fmla="*/ 106361 h 285020"/>
                <a:gd name="connsiteX122" fmla="*/ 170046 w 537777"/>
                <a:gd name="connsiteY122" fmla="*/ 110481 h 285020"/>
                <a:gd name="connsiteX123" fmla="*/ 166289 w 537777"/>
                <a:gd name="connsiteY123" fmla="*/ 110863 h 285020"/>
                <a:gd name="connsiteX124" fmla="*/ 161048 w 537777"/>
                <a:gd name="connsiteY124" fmla="*/ 108612 h 285020"/>
                <a:gd name="connsiteX125" fmla="*/ 153178 w 537777"/>
                <a:gd name="connsiteY125" fmla="*/ 108231 h 285020"/>
                <a:gd name="connsiteX126" fmla="*/ 149058 w 537777"/>
                <a:gd name="connsiteY126" fmla="*/ 103750 h 285020"/>
                <a:gd name="connsiteX127" fmla="*/ 151676 w 537777"/>
                <a:gd name="connsiteY127" fmla="*/ 100760 h 285020"/>
                <a:gd name="connsiteX128" fmla="*/ 146062 w 537777"/>
                <a:gd name="connsiteY128" fmla="*/ 99253 h 285020"/>
                <a:gd name="connsiteX129" fmla="*/ 141210 w 537777"/>
                <a:gd name="connsiteY129" fmla="*/ 99998 h 285020"/>
                <a:gd name="connsiteX130" fmla="*/ 138955 w 537777"/>
                <a:gd name="connsiteY130" fmla="*/ 100383 h 285020"/>
                <a:gd name="connsiteX131" fmla="*/ 138578 w 537777"/>
                <a:gd name="connsiteY131" fmla="*/ 103750 h 285020"/>
                <a:gd name="connsiteX132" fmla="*/ 134830 w 537777"/>
                <a:gd name="connsiteY132" fmla="*/ 103750 h 285020"/>
                <a:gd name="connsiteX133" fmla="*/ 131830 w 537777"/>
                <a:gd name="connsiteY133" fmla="*/ 98513 h 285020"/>
                <a:gd name="connsiteX134" fmla="*/ 128086 w 537777"/>
                <a:gd name="connsiteY134" fmla="*/ 99634 h 285020"/>
                <a:gd name="connsiteX135" fmla="*/ 126597 w 537777"/>
                <a:gd name="connsiteY135" fmla="*/ 101123 h 285020"/>
                <a:gd name="connsiteX136" fmla="*/ 123606 w 537777"/>
                <a:gd name="connsiteY136" fmla="*/ 100387 h 285020"/>
                <a:gd name="connsiteX137" fmla="*/ 119096 w 537777"/>
                <a:gd name="connsiteY137" fmla="*/ 102993 h 285020"/>
                <a:gd name="connsiteX138" fmla="*/ 117966 w 537777"/>
                <a:gd name="connsiteY138" fmla="*/ 108616 h 285020"/>
                <a:gd name="connsiteX139" fmla="*/ 114594 w 537777"/>
                <a:gd name="connsiteY139" fmla="*/ 111231 h 285020"/>
                <a:gd name="connsiteX140" fmla="*/ 111988 w 537777"/>
                <a:gd name="connsiteY140" fmla="*/ 108616 h 285020"/>
                <a:gd name="connsiteX141" fmla="*/ 108227 w 537777"/>
                <a:gd name="connsiteY141" fmla="*/ 107131 h 285020"/>
                <a:gd name="connsiteX142" fmla="*/ 104127 w 537777"/>
                <a:gd name="connsiteY142" fmla="*/ 103370 h 285020"/>
                <a:gd name="connsiteX143" fmla="*/ 101877 w 537777"/>
                <a:gd name="connsiteY143" fmla="*/ 106006 h 285020"/>
                <a:gd name="connsiteX144" fmla="*/ 99630 w 537777"/>
                <a:gd name="connsiteY144" fmla="*/ 112732 h 285020"/>
                <a:gd name="connsiteX145" fmla="*/ 98505 w 537777"/>
                <a:gd name="connsiteY145" fmla="*/ 108231 h 285020"/>
                <a:gd name="connsiteX146" fmla="*/ 95128 w 537777"/>
                <a:gd name="connsiteY146" fmla="*/ 105616 h 285020"/>
                <a:gd name="connsiteX147" fmla="*/ 88748 w 537777"/>
                <a:gd name="connsiteY147" fmla="*/ 100760 h 285020"/>
                <a:gd name="connsiteX148" fmla="*/ 82398 w 537777"/>
                <a:gd name="connsiteY148" fmla="*/ 97383 h 285020"/>
                <a:gd name="connsiteX149" fmla="*/ 77905 w 537777"/>
                <a:gd name="connsiteY149" fmla="*/ 93263 h 285020"/>
                <a:gd name="connsiteX150" fmla="*/ 73040 w 537777"/>
                <a:gd name="connsiteY150" fmla="*/ 96262 h 285020"/>
                <a:gd name="connsiteX151" fmla="*/ 69668 w 537777"/>
                <a:gd name="connsiteY151" fmla="*/ 94392 h 285020"/>
                <a:gd name="connsiteX152" fmla="*/ 66283 w 537777"/>
                <a:gd name="connsiteY152" fmla="*/ 89886 h 285020"/>
                <a:gd name="connsiteX153" fmla="*/ 59924 w 537777"/>
                <a:gd name="connsiteY153" fmla="*/ 93263 h 285020"/>
                <a:gd name="connsiteX154" fmla="*/ 54691 w 537777"/>
                <a:gd name="connsiteY154" fmla="*/ 96998 h 285020"/>
                <a:gd name="connsiteX155" fmla="*/ 50198 w 537777"/>
                <a:gd name="connsiteY155" fmla="*/ 97383 h 285020"/>
                <a:gd name="connsiteX156" fmla="*/ 53570 w 537777"/>
                <a:gd name="connsiteY156" fmla="*/ 92890 h 285020"/>
                <a:gd name="connsiteX157" fmla="*/ 44571 w 537777"/>
                <a:gd name="connsiteY157" fmla="*/ 89506 h 285020"/>
                <a:gd name="connsiteX158" fmla="*/ 44571 w 537777"/>
                <a:gd name="connsiteY158" fmla="*/ 95496 h 285020"/>
                <a:gd name="connsiteX159" fmla="*/ 40827 w 537777"/>
                <a:gd name="connsiteY159" fmla="*/ 95496 h 285020"/>
                <a:gd name="connsiteX160" fmla="*/ 38953 w 537777"/>
                <a:gd name="connsiteY160" fmla="*/ 100760 h 285020"/>
                <a:gd name="connsiteX161" fmla="*/ 36710 w 537777"/>
                <a:gd name="connsiteY161" fmla="*/ 99998 h 285020"/>
                <a:gd name="connsiteX162" fmla="*/ 31083 w 537777"/>
                <a:gd name="connsiteY162" fmla="*/ 106006 h 285020"/>
                <a:gd name="connsiteX163" fmla="*/ 32585 w 537777"/>
                <a:gd name="connsiteY163" fmla="*/ 108235 h 285020"/>
                <a:gd name="connsiteX164" fmla="*/ 31845 w 537777"/>
                <a:gd name="connsiteY164" fmla="*/ 113481 h 285020"/>
                <a:gd name="connsiteX165" fmla="*/ 23227 w 537777"/>
                <a:gd name="connsiteY165" fmla="*/ 113481 h 285020"/>
                <a:gd name="connsiteX166" fmla="*/ 26590 w 537777"/>
                <a:gd name="connsiteY166" fmla="*/ 123969 h 285020"/>
                <a:gd name="connsiteX167" fmla="*/ 26222 w 537777"/>
                <a:gd name="connsiteY167" fmla="*/ 129977 h 285020"/>
                <a:gd name="connsiteX168" fmla="*/ 17972 w 537777"/>
                <a:gd name="connsiteY168" fmla="*/ 129596 h 285020"/>
                <a:gd name="connsiteX169" fmla="*/ 16098 w 537777"/>
                <a:gd name="connsiteY169" fmla="*/ 123969 h 285020"/>
                <a:gd name="connsiteX170" fmla="*/ 10484 w 537777"/>
                <a:gd name="connsiteY170" fmla="*/ 117978 h 285020"/>
                <a:gd name="connsiteX171" fmla="*/ 6367 w 537777"/>
                <a:gd name="connsiteY171" fmla="*/ 119844 h 285020"/>
                <a:gd name="connsiteX172" fmla="*/ 6367 w 537777"/>
                <a:gd name="connsiteY172" fmla="*/ 124727 h 285020"/>
                <a:gd name="connsiteX173" fmla="*/ 1117 w 537777"/>
                <a:gd name="connsiteY173" fmla="*/ 131081 h 285020"/>
                <a:gd name="connsiteX174" fmla="*/ 2238 w 537777"/>
                <a:gd name="connsiteY174" fmla="*/ 141206 h 285020"/>
                <a:gd name="connsiteX175" fmla="*/ 0 w 537777"/>
                <a:gd name="connsiteY175" fmla="*/ 153559 h 285020"/>
                <a:gd name="connsiteX176" fmla="*/ 4865 w 537777"/>
                <a:gd name="connsiteY176" fmla="*/ 155806 h 285020"/>
                <a:gd name="connsiteX177" fmla="*/ 7112 w 537777"/>
                <a:gd name="connsiteY177" fmla="*/ 161796 h 285020"/>
                <a:gd name="connsiteX178" fmla="*/ 11614 w 537777"/>
                <a:gd name="connsiteY178" fmla="*/ 165553 h 285020"/>
                <a:gd name="connsiteX179" fmla="*/ 12730 w 537777"/>
                <a:gd name="connsiteY179" fmla="*/ 163671 h 285020"/>
                <a:gd name="connsiteX180" fmla="*/ 18349 w 537777"/>
                <a:gd name="connsiteY180" fmla="*/ 165177 h 285020"/>
                <a:gd name="connsiteX181" fmla="*/ 24344 w 537777"/>
                <a:gd name="connsiteY181" fmla="*/ 167791 h 285020"/>
                <a:gd name="connsiteX182" fmla="*/ 34460 w 537777"/>
                <a:gd name="connsiteY182" fmla="*/ 182036 h 285020"/>
                <a:gd name="connsiteX183" fmla="*/ 28841 w 537777"/>
                <a:gd name="connsiteY183" fmla="*/ 181655 h 285020"/>
                <a:gd name="connsiteX184" fmla="*/ 29577 w 537777"/>
                <a:gd name="connsiteY184" fmla="*/ 185027 h 285020"/>
                <a:gd name="connsiteX185" fmla="*/ 34070 w 537777"/>
                <a:gd name="connsiteY185" fmla="*/ 186897 h 285020"/>
                <a:gd name="connsiteX186" fmla="*/ 37446 w 537777"/>
                <a:gd name="connsiteY186" fmla="*/ 186512 h 285020"/>
                <a:gd name="connsiteX187" fmla="*/ 43600 w 537777"/>
                <a:gd name="connsiteY187" fmla="*/ 191878 h 285020"/>
                <a:gd name="connsiteX188" fmla="*/ 62693 w 537777"/>
                <a:gd name="connsiteY188" fmla="*/ 180834 h 285020"/>
                <a:gd name="connsiteX189" fmla="*/ 67515 w 537777"/>
                <a:gd name="connsiteY189" fmla="*/ 180051 h 285020"/>
                <a:gd name="connsiteX190" fmla="*/ 84080 w 537777"/>
                <a:gd name="connsiteY190" fmla="*/ 181844 h 285020"/>
                <a:gd name="connsiteX191" fmla="*/ 90640 w 537777"/>
                <a:gd name="connsiteY191" fmla="*/ 186324 h 285020"/>
                <a:gd name="connsiteX192" fmla="*/ 92445 w 537777"/>
                <a:gd name="connsiteY192" fmla="*/ 194506 h 285020"/>
                <a:gd name="connsiteX193" fmla="*/ 90986 w 537777"/>
                <a:gd name="connsiteY193" fmla="*/ 204592 h 285020"/>
                <a:gd name="connsiteX194" fmla="*/ 87905 w 537777"/>
                <a:gd name="connsiteY194" fmla="*/ 207809 h 285020"/>
                <a:gd name="connsiteX195" fmla="*/ 79386 w 537777"/>
                <a:gd name="connsiteY195" fmla="*/ 208271 h 285020"/>
                <a:gd name="connsiteX196" fmla="*/ 70909 w 537777"/>
                <a:gd name="connsiteY196" fmla="*/ 219675 h 285020"/>
                <a:gd name="connsiteX197" fmla="*/ 68153 w 537777"/>
                <a:gd name="connsiteY197" fmla="*/ 224652 h 285020"/>
                <a:gd name="connsiteX198" fmla="*/ 66471 w 537777"/>
                <a:gd name="connsiteY198" fmla="*/ 224956 h 285020"/>
                <a:gd name="connsiteX199" fmla="*/ 63669 w 537777"/>
                <a:gd name="connsiteY199" fmla="*/ 230108 h 285020"/>
                <a:gd name="connsiteX200" fmla="*/ 73258 w 537777"/>
                <a:gd name="connsiteY200" fmla="*/ 242025 h 285020"/>
                <a:gd name="connsiteX201" fmla="*/ 92420 w 537777"/>
                <a:gd name="connsiteY201" fmla="*/ 257472 h 285020"/>
                <a:gd name="connsiteX202" fmla="*/ 96138 w 537777"/>
                <a:gd name="connsiteY202" fmla="*/ 262389 h 285020"/>
                <a:gd name="connsiteX203" fmla="*/ 95821 w 537777"/>
                <a:gd name="connsiteY203" fmla="*/ 265778 h 285020"/>
                <a:gd name="connsiteX204" fmla="*/ 96327 w 537777"/>
                <a:gd name="connsiteY204" fmla="*/ 273788 h 285020"/>
                <a:gd name="connsiteX205" fmla="*/ 106536 w 537777"/>
                <a:gd name="connsiteY205" fmla="*/ 266484 h 285020"/>
                <a:gd name="connsiteX206" fmla="*/ 112715 w 537777"/>
                <a:gd name="connsiteY206" fmla="*/ 263108 h 285020"/>
                <a:gd name="connsiteX207" fmla="*/ 122258 w 537777"/>
                <a:gd name="connsiteY207" fmla="*/ 265650 h 285020"/>
                <a:gd name="connsiteX208" fmla="*/ 132365 w 537777"/>
                <a:gd name="connsiteY208" fmla="*/ 270973 h 285020"/>
                <a:gd name="connsiteX209" fmla="*/ 141064 w 537777"/>
                <a:gd name="connsiteY209" fmla="*/ 281097 h 285020"/>
                <a:gd name="connsiteX210" fmla="*/ 155677 w 537777"/>
                <a:gd name="connsiteY210" fmla="*/ 278560 h 285020"/>
                <a:gd name="connsiteX211" fmla="*/ 149165 w 537777"/>
                <a:gd name="connsiteY211" fmla="*/ 279681 h 285020"/>
                <a:gd name="connsiteX212" fmla="*/ 137423 w 537777"/>
                <a:gd name="connsiteY212" fmla="*/ 212277 h 285020"/>
                <a:gd name="connsiteX213" fmla="*/ 171703 w 537777"/>
                <a:gd name="connsiteY213" fmla="*/ 206098 h 285020"/>
                <a:gd name="connsiteX214" fmla="*/ 172879 w 537777"/>
                <a:gd name="connsiteY214" fmla="*/ 206821 h 285020"/>
                <a:gd name="connsiteX215" fmla="*/ 190916 w 537777"/>
                <a:gd name="connsiteY215" fmla="*/ 196166 h 285020"/>
                <a:gd name="connsiteX216" fmla="*/ 196200 w 537777"/>
                <a:gd name="connsiteY216" fmla="*/ 199576 h 285020"/>
                <a:gd name="connsiteX217" fmla="*/ 199354 w 537777"/>
                <a:gd name="connsiteY217" fmla="*/ 207274 h 285020"/>
                <a:gd name="connsiteX218" fmla="*/ 195238 w 537777"/>
                <a:gd name="connsiteY218" fmla="*/ 220360 h 285020"/>
                <a:gd name="connsiteX219" fmla="*/ 195229 w 537777"/>
                <a:gd name="connsiteY219" fmla="*/ 220381 h 285020"/>
                <a:gd name="connsiteX220" fmla="*/ 197155 w 537777"/>
                <a:gd name="connsiteY220" fmla="*/ 221541 h 285020"/>
                <a:gd name="connsiteX221" fmla="*/ 216813 w 537777"/>
                <a:gd name="connsiteY221" fmla="*/ 232217 h 285020"/>
                <a:gd name="connsiteX222" fmla="*/ 238726 w 537777"/>
                <a:gd name="connsiteY222" fmla="*/ 229774 h 285020"/>
                <a:gd name="connsiteX223" fmla="*/ 261576 w 537777"/>
                <a:gd name="connsiteY223" fmla="*/ 229397 h 285020"/>
                <a:gd name="connsiteX224" fmla="*/ 269261 w 537777"/>
                <a:gd name="connsiteY224" fmla="*/ 235024 h 285020"/>
                <a:gd name="connsiteX225" fmla="*/ 272068 w 537777"/>
                <a:gd name="connsiteY225" fmla="*/ 243257 h 285020"/>
                <a:gd name="connsiteX226" fmla="*/ 277490 w 537777"/>
                <a:gd name="connsiteY226" fmla="*/ 241584 h 285020"/>
                <a:gd name="connsiteX227" fmla="*/ 277871 w 537777"/>
                <a:gd name="connsiteY227" fmla="*/ 261435 h 285020"/>
                <a:gd name="connsiteX228" fmla="*/ 287601 w 537777"/>
                <a:gd name="connsiteY228" fmla="*/ 263300 h 285020"/>
                <a:gd name="connsiteX229" fmla="*/ 291538 w 537777"/>
                <a:gd name="connsiteY229" fmla="*/ 272663 h 285020"/>
                <a:gd name="connsiteX230" fmla="*/ 294538 w 537777"/>
                <a:gd name="connsiteY230" fmla="*/ 282214 h 285020"/>
                <a:gd name="connsiteX231" fmla="*/ 299587 w 537777"/>
                <a:gd name="connsiteY231" fmla="*/ 285021 h 285020"/>
                <a:gd name="connsiteX232" fmla="*/ 302026 w 537777"/>
                <a:gd name="connsiteY232" fmla="*/ 283900 h 285020"/>
                <a:gd name="connsiteX233" fmla="*/ 300332 w 537777"/>
                <a:gd name="connsiteY233" fmla="*/ 281452 h 285020"/>
                <a:gd name="connsiteX234" fmla="*/ 301286 w 537777"/>
                <a:gd name="connsiteY234" fmla="*/ 279210 h 285020"/>
                <a:gd name="connsiteX235" fmla="*/ 305582 w 537777"/>
                <a:gd name="connsiteY235" fmla="*/ 278273 h 285020"/>
                <a:gd name="connsiteX236" fmla="*/ 304273 w 537777"/>
                <a:gd name="connsiteY236" fmla="*/ 275851 h 285020"/>
                <a:gd name="connsiteX237" fmla="*/ 307824 w 537777"/>
                <a:gd name="connsiteY237" fmla="*/ 276403 h 285020"/>
                <a:gd name="connsiteX238" fmla="*/ 319442 w 537777"/>
                <a:gd name="connsiteY238" fmla="*/ 279967 h 285020"/>
                <a:gd name="connsiteX239" fmla="*/ 325796 w 537777"/>
                <a:gd name="connsiteY239" fmla="*/ 274914 h 285020"/>
                <a:gd name="connsiteX240" fmla="*/ 331616 w 537777"/>
                <a:gd name="connsiteY240" fmla="*/ 264233 h 285020"/>
                <a:gd name="connsiteX241" fmla="*/ 337791 w 537777"/>
                <a:gd name="connsiteY241" fmla="*/ 257122 h 285020"/>
                <a:gd name="connsiteX242" fmla="*/ 343585 w 537777"/>
                <a:gd name="connsiteY242" fmla="*/ 252427 h 285020"/>
                <a:gd name="connsiteX243" fmla="*/ 343978 w 537777"/>
                <a:gd name="connsiteY243" fmla="*/ 253437 h 285020"/>
                <a:gd name="connsiteX244" fmla="*/ 345283 w 537777"/>
                <a:gd name="connsiteY244" fmla="*/ 251302 h 285020"/>
                <a:gd name="connsiteX245" fmla="*/ 348287 w 537777"/>
                <a:gd name="connsiteY245" fmla="*/ 246432 h 285020"/>
                <a:gd name="connsiteX246" fmla="*/ 359520 w 537777"/>
                <a:gd name="connsiteY246" fmla="*/ 247185 h 285020"/>
                <a:gd name="connsiteX247" fmla="*/ 380492 w 537777"/>
                <a:gd name="connsiteY247" fmla="*/ 246432 h 285020"/>
                <a:gd name="connsiteX248" fmla="*/ 379739 w 537777"/>
                <a:gd name="connsiteY248" fmla="*/ 237070 h 285020"/>
                <a:gd name="connsiteX249" fmla="*/ 390599 w 537777"/>
                <a:gd name="connsiteY249" fmla="*/ 236693 h 285020"/>
                <a:gd name="connsiteX250" fmla="*/ 407458 w 537777"/>
                <a:gd name="connsiteY250" fmla="*/ 241190 h 285020"/>
                <a:gd name="connsiteX251" fmla="*/ 414189 w 537777"/>
                <a:gd name="connsiteY251" fmla="*/ 237818 h 285020"/>
                <a:gd name="connsiteX252" fmla="*/ 426552 w 537777"/>
                <a:gd name="connsiteY252" fmla="*/ 237070 h 285020"/>
                <a:gd name="connsiteX253" fmla="*/ 436667 w 537777"/>
                <a:gd name="connsiteY253" fmla="*/ 236693 h 285020"/>
                <a:gd name="connsiteX254" fmla="*/ 450142 w 537777"/>
                <a:gd name="connsiteY254" fmla="*/ 239325 h 285020"/>
                <a:gd name="connsiteX255" fmla="*/ 455376 w 537777"/>
                <a:gd name="connsiteY255" fmla="*/ 237070 h 285020"/>
                <a:gd name="connsiteX256" fmla="*/ 460643 w 537777"/>
                <a:gd name="connsiteY256" fmla="*/ 246056 h 285020"/>
                <a:gd name="connsiteX257" fmla="*/ 468132 w 537777"/>
                <a:gd name="connsiteY257" fmla="*/ 247185 h 285020"/>
                <a:gd name="connsiteX258" fmla="*/ 469997 w 537777"/>
                <a:gd name="connsiteY258" fmla="*/ 245696 h 285020"/>
                <a:gd name="connsiteX259" fmla="*/ 471867 w 537777"/>
                <a:gd name="connsiteY259" fmla="*/ 241195 h 285020"/>
                <a:gd name="connsiteX260" fmla="*/ 475239 w 537777"/>
                <a:gd name="connsiteY260" fmla="*/ 237455 h 285020"/>
                <a:gd name="connsiteX261" fmla="*/ 472988 w 537777"/>
                <a:gd name="connsiteY261" fmla="*/ 235204 h 285020"/>
                <a:gd name="connsiteX262" fmla="*/ 473361 w 537777"/>
                <a:gd name="connsiteY262" fmla="*/ 231836 h 285020"/>
                <a:gd name="connsiteX263" fmla="*/ 473741 w 537777"/>
                <a:gd name="connsiteY263" fmla="*/ 226586 h 285020"/>
                <a:gd name="connsiteX264" fmla="*/ 469248 w 537777"/>
                <a:gd name="connsiteY264" fmla="*/ 220219 h 285020"/>
                <a:gd name="connsiteX265" fmla="*/ 465509 w 537777"/>
                <a:gd name="connsiteY265" fmla="*/ 207856 h 285020"/>
                <a:gd name="connsiteX266" fmla="*/ 465509 w 537777"/>
                <a:gd name="connsiteY266" fmla="*/ 202229 h 285020"/>
                <a:gd name="connsiteX267" fmla="*/ 456505 w 537777"/>
                <a:gd name="connsiteY267" fmla="*/ 199979 h 285020"/>
                <a:gd name="connsiteX268" fmla="*/ 460250 w 537777"/>
                <a:gd name="connsiteY268" fmla="*/ 195866 h 285020"/>
                <a:gd name="connsiteX269" fmla="*/ 466245 w 537777"/>
                <a:gd name="connsiteY269" fmla="*/ 195503 h 285020"/>
                <a:gd name="connsiteX270" fmla="*/ 481226 w 537777"/>
                <a:gd name="connsiteY270" fmla="*/ 191382 h 285020"/>
                <a:gd name="connsiteX271" fmla="*/ 482347 w 537777"/>
                <a:gd name="connsiteY271" fmla="*/ 192871 h 285020"/>
                <a:gd name="connsiteX272" fmla="*/ 488346 w 537777"/>
                <a:gd name="connsiteY272" fmla="*/ 191746 h 285020"/>
                <a:gd name="connsiteX273" fmla="*/ 489091 w 537777"/>
                <a:gd name="connsiteY273" fmla="*/ 185755 h 285020"/>
                <a:gd name="connsiteX274" fmla="*/ 485346 w 537777"/>
                <a:gd name="connsiteY274" fmla="*/ 180517 h 285020"/>
                <a:gd name="connsiteX275" fmla="*/ 486472 w 537777"/>
                <a:gd name="connsiteY275" fmla="*/ 165164 h 285020"/>
                <a:gd name="connsiteX276" fmla="*/ 490220 w 537777"/>
                <a:gd name="connsiteY276" fmla="*/ 153550 h 285020"/>
                <a:gd name="connsiteX277" fmla="*/ 497717 w 537777"/>
                <a:gd name="connsiteY277" fmla="*/ 155416 h 285020"/>
                <a:gd name="connsiteX278" fmla="*/ 505214 w 537777"/>
                <a:gd name="connsiteY278" fmla="*/ 155793 h 285020"/>
                <a:gd name="connsiteX279" fmla="*/ 511945 w 537777"/>
                <a:gd name="connsiteY279" fmla="*/ 156542 h 285020"/>
                <a:gd name="connsiteX280" fmla="*/ 515681 w 537777"/>
                <a:gd name="connsiteY280" fmla="*/ 156918 h 285020"/>
                <a:gd name="connsiteX281" fmla="*/ 517555 w 537777"/>
                <a:gd name="connsiteY281" fmla="*/ 153546 h 285020"/>
                <a:gd name="connsiteX282" fmla="*/ 521680 w 537777"/>
                <a:gd name="connsiteY282" fmla="*/ 151295 h 285020"/>
                <a:gd name="connsiteX283" fmla="*/ 524680 w 537777"/>
                <a:gd name="connsiteY283" fmla="*/ 146054 h 285020"/>
                <a:gd name="connsiteX284" fmla="*/ 520948 w 537777"/>
                <a:gd name="connsiteY284" fmla="*/ 138197 h 285020"/>
                <a:gd name="connsiteX285" fmla="*/ 520174 w 537777"/>
                <a:gd name="connsiteY285" fmla="*/ 129579 h 285020"/>
                <a:gd name="connsiteX286" fmla="*/ 522810 w 537777"/>
                <a:gd name="connsiteY286" fmla="*/ 125458 h 285020"/>
                <a:gd name="connsiteX287" fmla="*/ 528420 w 537777"/>
                <a:gd name="connsiteY287" fmla="*/ 122463 h 285020"/>
                <a:gd name="connsiteX288" fmla="*/ 528420 w 537777"/>
                <a:gd name="connsiteY288" fmla="*/ 119087 h 285020"/>
                <a:gd name="connsiteX289" fmla="*/ 531411 w 537777"/>
                <a:gd name="connsiteY289" fmla="*/ 114226 h 285020"/>
                <a:gd name="connsiteX290" fmla="*/ 537778 w 537777"/>
                <a:gd name="connsiteY290" fmla="*/ 108984 h 285020"/>
                <a:gd name="connsiteX291" fmla="*/ 531445 w 537777"/>
                <a:gd name="connsiteY291" fmla="*/ 106352 h 285020"/>
                <a:gd name="connsiteX292" fmla="*/ 297448 w 537777"/>
                <a:gd name="connsiteY292" fmla="*/ 282128 h 285020"/>
                <a:gd name="connsiteX293" fmla="*/ 297075 w 537777"/>
                <a:gd name="connsiteY293" fmla="*/ 280870 h 285020"/>
                <a:gd name="connsiteX294" fmla="*/ 298115 w 537777"/>
                <a:gd name="connsiteY294" fmla="*/ 280969 h 285020"/>
                <a:gd name="connsiteX295" fmla="*/ 297448 w 537777"/>
                <a:gd name="connsiteY295" fmla="*/ 282128 h 285020"/>
                <a:gd name="connsiteX296" fmla="*/ 380924 w 537777"/>
                <a:gd name="connsiteY296" fmla="*/ 178185 h 285020"/>
                <a:gd name="connsiteX297" fmla="*/ 374060 w 537777"/>
                <a:gd name="connsiteY297" fmla="*/ 191339 h 285020"/>
                <a:gd name="connsiteX298" fmla="*/ 371690 w 537777"/>
                <a:gd name="connsiteY298" fmla="*/ 193192 h 285020"/>
                <a:gd name="connsiteX299" fmla="*/ 368459 w 537777"/>
                <a:gd name="connsiteY299" fmla="*/ 189974 h 285020"/>
                <a:gd name="connsiteX300" fmla="*/ 368288 w 537777"/>
                <a:gd name="connsiteY300" fmla="*/ 188562 h 285020"/>
                <a:gd name="connsiteX301" fmla="*/ 372430 w 537777"/>
                <a:gd name="connsiteY301" fmla="*/ 175956 h 285020"/>
                <a:gd name="connsiteX302" fmla="*/ 378476 w 537777"/>
                <a:gd name="connsiteY302" fmla="*/ 170175 h 285020"/>
                <a:gd name="connsiteX303" fmla="*/ 383192 w 537777"/>
                <a:gd name="connsiteY303" fmla="*/ 169109 h 285020"/>
                <a:gd name="connsiteX304" fmla="*/ 385070 w 537777"/>
                <a:gd name="connsiteY304" fmla="*/ 170958 h 285020"/>
                <a:gd name="connsiteX305" fmla="*/ 380924 w 537777"/>
                <a:gd name="connsiteY305" fmla="*/ 178185 h 285020"/>
                <a:gd name="connsiteX306" fmla="*/ 508509 w 537777"/>
                <a:gd name="connsiteY306" fmla="*/ 140812 h 285020"/>
                <a:gd name="connsiteX307" fmla="*/ 504089 w 537777"/>
                <a:gd name="connsiteY307" fmla="*/ 142553 h 285020"/>
                <a:gd name="connsiteX308" fmla="*/ 488607 w 537777"/>
                <a:gd name="connsiteY308" fmla="*/ 135839 h 285020"/>
                <a:gd name="connsiteX309" fmla="*/ 486690 w 537777"/>
                <a:gd name="connsiteY309" fmla="*/ 130234 h 285020"/>
                <a:gd name="connsiteX310" fmla="*/ 487820 w 537777"/>
                <a:gd name="connsiteY310" fmla="*/ 125698 h 285020"/>
                <a:gd name="connsiteX311" fmla="*/ 491217 w 537777"/>
                <a:gd name="connsiteY311" fmla="*/ 127966 h 285020"/>
                <a:gd name="connsiteX312" fmla="*/ 500747 w 537777"/>
                <a:gd name="connsiteY312" fmla="*/ 134487 h 285020"/>
                <a:gd name="connsiteX313" fmla="*/ 508312 w 537777"/>
                <a:gd name="connsiteY313" fmla="*/ 137996 h 285020"/>
                <a:gd name="connsiteX314" fmla="*/ 509070 w 537777"/>
                <a:gd name="connsiteY314" fmla="*/ 139254 h 285020"/>
                <a:gd name="connsiteX315" fmla="*/ 508509 w 537777"/>
                <a:gd name="connsiteY315" fmla="*/ 140812 h 285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Lst>
              <a:rect l="l" t="t" r="r" b="b"/>
              <a:pathLst>
                <a:path w="537777" h="285020">
                  <a:moveTo>
                    <a:pt x="531445" y="106352"/>
                  </a:moveTo>
                  <a:lnTo>
                    <a:pt x="526584" y="101855"/>
                  </a:lnTo>
                  <a:lnTo>
                    <a:pt x="525835" y="96990"/>
                  </a:lnTo>
                  <a:lnTo>
                    <a:pt x="519849" y="101855"/>
                  </a:lnTo>
                  <a:lnTo>
                    <a:pt x="512352" y="103738"/>
                  </a:lnTo>
                  <a:lnTo>
                    <a:pt x="506720" y="105604"/>
                  </a:lnTo>
                  <a:lnTo>
                    <a:pt x="501491" y="99621"/>
                  </a:lnTo>
                  <a:lnTo>
                    <a:pt x="499236" y="94743"/>
                  </a:lnTo>
                  <a:lnTo>
                    <a:pt x="495128" y="91384"/>
                  </a:lnTo>
                  <a:lnTo>
                    <a:pt x="489861" y="90254"/>
                  </a:lnTo>
                  <a:lnTo>
                    <a:pt x="486887" y="85376"/>
                  </a:lnTo>
                  <a:lnTo>
                    <a:pt x="482770" y="79771"/>
                  </a:lnTo>
                  <a:lnTo>
                    <a:pt x="473391" y="77524"/>
                  </a:lnTo>
                  <a:lnTo>
                    <a:pt x="466279" y="78650"/>
                  </a:lnTo>
                  <a:lnTo>
                    <a:pt x="467036" y="81636"/>
                  </a:lnTo>
                  <a:lnTo>
                    <a:pt x="463292" y="83125"/>
                  </a:lnTo>
                  <a:lnTo>
                    <a:pt x="459158" y="84632"/>
                  </a:lnTo>
                  <a:lnTo>
                    <a:pt x="454678" y="82766"/>
                  </a:lnTo>
                  <a:lnTo>
                    <a:pt x="450557" y="84259"/>
                  </a:lnTo>
                  <a:lnTo>
                    <a:pt x="446428" y="82766"/>
                  </a:lnTo>
                  <a:lnTo>
                    <a:pt x="442675" y="82000"/>
                  </a:lnTo>
                  <a:lnTo>
                    <a:pt x="442675" y="78264"/>
                  </a:lnTo>
                  <a:lnTo>
                    <a:pt x="439316" y="75654"/>
                  </a:lnTo>
                  <a:lnTo>
                    <a:pt x="436702" y="77905"/>
                  </a:lnTo>
                  <a:lnTo>
                    <a:pt x="436702" y="81264"/>
                  </a:lnTo>
                  <a:lnTo>
                    <a:pt x="431447" y="85021"/>
                  </a:lnTo>
                  <a:lnTo>
                    <a:pt x="395503" y="41199"/>
                  </a:lnTo>
                  <a:lnTo>
                    <a:pt x="370410" y="20587"/>
                  </a:lnTo>
                  <a:lnTo>
                    <a:pt x="374150" y="17596"/>
                  </a:lnTo>
                  <a:lnTo>
                    <a:pt x="373778" y="14600"/>
                  </a:lnTo>
                  <a:lnTo>
                    <a:pt x="367051" y="14985"/>
                  </a:lnTo>
                  <a:lnTo>
                    <a:pt x="362173" y="18362"/>
                  </a:lnTo>
                  <a:lnTo>
                    <a:pt x="359173" y="22842"/>
                  </a:lnTo>
                  <a:lnTo>
                    <a:pt x="356542" y="26599"/>
                  </a:lnTo>
                  <a:lnTo>
                    <a:pt x="351304" y="29205"/>
                  </a:lnTo>
                  <a:lnTo>
                    <a:pt x="346439" y="31070"/>
                  </a:lnTo>
                  <a:lnTo>
                    <a:pt x="346802" y="33706"/>
                  </a:lnTo>
                  <a:lnTo>
                    <a:pt x="344928" y="35191"/>
                  </a:lnTo>
                  <a:lnTo>
                    <a:pt x="337081" y="32962"/>
                  </a:lnTo>
                  <a:lnTo>
                    <a:pt x="332579" y="35576"/>
                  </a:lnTo>
                  <a:lnTo>
                    <a:pt x="328843" y="35195"/>
                  </a:lnTo>
                  <a:lnTo>
                    <a:pt x="329584" y="30720"/>
                  </a:lnTo>
                  <a:lnTo>
                    <a:pt x="331826" y="27339"/>
                  </a:lnTo>
                  <a:lnTo>
                    <a:pt x="330709" y="25473"/>
                  </a:lnTo>
                  <a:lnTo>
                    <a:pt x="326216" y="26209"/>
                  </a:lnTo>
                  <a:lnTo>
                    <a:pt x="320961" y="23963"/>
                  </a:lnTo>
                  <a:lnTo>
                    <a:pt x="317966" y="25473"/>
                  </a:lnTo>
                  <a:lnTo>
                    <a:pt x="319844" y="27724"/>
                  </a:lnTo>
                  <a:lnTo>
                    <a:pt x="317602" y="29209"/>
                  </a:lnTo>
                  <a:lnTo>
                    <a:pt x="315356" y="27339"/>
                  </a:lnTo>
                  <a:lnTo>
                    <a:pt x="313469" y="21716"/>
                  </a:lnTo>
                  <a:lnTo>
                    <a:pt x="310105" y="17981"/>
                  </a:lnTo>
                  <a:lnTo>
                    <a:pt x="309361" y="19851"/>
                  </a:lnTo>
                  <a:lnTo>
                    <a:pt x="309361" y="22461"/>
                  </a:lnTo>
                  <a:lnTo>
                    <a:pt x="307495" y="22461"/>
                  </a:lnTo>
                  <a:lnTo>
                    <a:pt x="306742" y="20591"/>
                  </a:lnTo>
                  <a:lnTo>
                    <a:pt x="304868" y="20972"/>
                  </a:lnTo>
                  <a:lnTo>
                    <a:pt x="304868" y="23963"/>
                  </a:lnTo>
                  <a:lnTo>
                    <a:pt x="303353" y="24712"/>
                  </a:lnTo>
                  <a:lnTo>
                    <a:pt x="300751" y="23223"/>
                  </a:lnTo>
                  <a:lnTo>
                    <a:pt x="297747" y="23963"/>
                  </a:lnTo>
                  <a:lnTo>
                    <a:pt x="295873" y="21712"/>
                  </a:lnTo>
                  <a:lnTo>
                    <a:pt x="296998" y="19846"/>
                  </a:lnTo>
                  <a:lnTo>
                    <a:pt x="297371" y="12735"/>
                  </a:lnTo>
                  <a:lnTo>
                    <a:pt x="292497" y="7493"/>
                  </a:lnTo>
                  <a:lnTo>
                    <a:pt x="288753" y="736"/>
                  </a:lnTo>
                  <a:lnTo>
                    <a:pt x="283883" y="2987"/>
                  </a:lnTo>
                  <a:lnTo>
                    <a:pt x="276771" y="381"/>
                  </a:lnTo>
                  <a:lnTo>
                    <a:pt x="270412" y="0"/>
                  </a:lnTo>
                  <a:lnTo>
                    <a:pt x="263673" y="740"/>
                  </a:lnTo>
                  <a:lnTo>
                    <a:pt x="261422" y="4502"/>
                  </a:lnTo>
                  <a:lnTo>
                    <a:pt x="257297" y="5631"/>
                  </a:lnTo>
                  <a:lnTo>
                    <a:pt x="258427" y="9748"/>
                  </a:lnTo>
                  <a:lnTo>
                    <a:pt x="253185" y="9363"/>
                  </a:lnTo>
                  <a:lnTo>
                    <a:pt x="250943" y="11618"/>
                  </a:lnTo>
                  <a:lnTo>
                    <a:pt x="243458" y="14609"/>
                  </a:lnTo>
                  <a:lnTo>
                    <a:pt x="232953" y="20236"/>
                  </a:lnTo>
                  <a:lnTo>
                    <a:pt x="229962" y="18366"/>
                  </a:lnTo>
                  <a:lnTo>
                    <a:pt x="227348" y="21357"/>
                  </a:lnTo>
                  <a:lnTo>
                    <a:pt x="223595" y="22846"/>
                  </a:lnTo>
                  <a:lnTo>
                    <a:pt x="222465" y="27728"/>
                  </a:lnTo>
                  <a:lnTo>
                    <a:pt x="220219" y="26214"/>
                  </a:lnTo>
                  <a:lnTo>
                    <a:pt x="216102" y="27728"/>
                  </a:lnTo>
                  <a:lnTo>
                    <a:pt x="212354" y="28473"/>
                  </a:lnTo>
                  <a:lnTo>
                    <a:pt x="208242" y="32209"/>
                  </a:lnTo>
                  <a:lnTo>
                    <a:pt x="205601" y="32209"/>
                  </a:lnTo>
                  <a:lnTo>
                    <a:pt x="201866" y="33330"/>
                  </a:lnTo>
                  <a:lnTo>
                    <a:pt x="191001" y="35961"/>
                  </a:lnTo>
                  <a:lnTo>
                    <a:pt x="191001" y="38957"/>
                  </a:lnTo>
                  <a:lnTo>
                    <a:pt x="186902" y="35961"/>
                  </a:lnTo>
                  <a:lnTo>
                    <a:pt x="183902" y="38957"/>
                  </a:lnTo>
                  <a:lnTo>
                    <a:pt x="182028" y="41208"/>
                  </a:lnTo>
                  <a:lnTo>
                    <a:pt x="180149" y="40086"/>
                  </a:lnTo>
                  <a:lnTo>
                    <a:pt x="177522" y="40446"/>
                  </a:lnTo>
                  <a:lnTo>
                    <a:pt x="174150" y="38580"/>
                  </a:lnTo>
                  <a:lnTo>
                    <a:pt x="171540" y="40446"/>
                  </a:lnTo>
                  <a:lnTo>
                    <a:pt x="168536" y="41567"/>
                  </a:lnTo>
                  <a:lnTo>
                    <a:pt x="169661" y="46449"/>
                  </a:lnTo>
                  <a:lnTo>
                    <a:pt x="173795" y="49809"/>
                  </a:lnTo>
                  <a:lnTo>
                    <a:pt x="171163" y="49445"/>
                  </a:lnTo>
                  <a:lnTo>
                    <a:pt x="170423" y="52055"/>
                  </a:lnTo>
                  <a:lnTo>
                    <a:pt x="177911" y="53566"/>
                  </a:lnTo>
                  <a:lnTo>
                    <a:pt x="181275" y="52800"/>
                  </a:lnTo>
                  <a:lnTo>
                    <a:pt x="185781" y="56172"/>
                  </a:lnTo>
                  <a:lnTo>
                    <a:pt x="185781" y="59548"/>
                  </a:lnTo>
                  <a:lnTo>
                    <a:pt x="180907" y="58803"/>
                  </a:lnTo>
                  <a:lnTo>
                    <a:pt x="176041" y="59548"/>
                  </a:lnTo>
                  <a:lnTo>
                    <a:pt x="170051" y="67785"/>
                  </a:lnTo>
                  <a:lnTo>
                    <a:pt x="171916" y="70417"/>
                  </a:lnTo>
                  <a:lnTo>
                    <a:pt x="172665" y="73412"/>
                  </a:lnTo>
                  <a:lnTo>
                    <a:pt x="171540" y="75663"/>
                  </a:lnTo>
                  <a:lnTo>
                    <a:pt x="170046" y="78658"/>
                  </a:lnTo>
                  <a:lnTo>
                    <a:pt x="167783" y="79779"/>
                  </a:lnTo>
                  <a:lnTo>
                    <a:pt x="169298" y="84645"/>
                  </a:lnTo>
                  <a:lnTo>
                    <a:pt x="176397" y="86151"/>
                  </a:lnTo>
                  <a:lnTo>
                    <a:pt x="179769" y="89886"/>
                  </a:lnTo>
                  <a:lnTo>
                    <a:pt x="184647" y="91393"/>
                  </a:lnTo>
                  <a:lnTo>
                    <a:pt x="185776" y="104491"/>
                  </a:lnTo>
                  <a:lnTo>
                    <a:pt x="177907" y="105612"/>
                  </a:lnTo>
                  <a:lnTo>
                    <a:pt x="173791" y="104491"/>
                  </a:lnTo>
                  <a:lnTo>
                    <a:pt x="170787" y="104491"/>
                  </a:lnTo>
                  <a:lnTo>
                    <a:pt x="170419" y="106361"/>
                  </a:lnTo>
                  <a:lnTo>
                    <a:pt x="170046" y="110481"/>
                  </a:lnTo>
                  <a:lnTo>
                    <a:pt x="166289" y="110863"/>
                  </a:lnTo>
                  <a:lnTo>
                    <a:pt x="161048" y="108612"/>
                  </a:lnTo>
                  <a:lnTo>
                    <a:pt x="153178" y="108231"/>
                  </a:lnTo>
                  <a:lnTo>
                    <a:pt x="149058" y="103750"/>
                  </a:lnTo>
                  <a:lnTo>
                    <a:pt x="151676" y="100760"/>
                  </a:lnTo>
                  <a:lnTo>
                    <a:pt x="146062" y="99253"/>
                  </a:lnTo>
                  <a:lnTo>
                    <a:pt x="141210" y="99998"/>
                  </a:lnTo>
                  <a:lnTo>
                    <a:pt x="138955" y="100383"/>
                  </a:lnTo>
                  <a:lnTo>
                    <a:pt x="138578" y="103750"/>
                  </a:lnTo>
                  <a:lnTo>
                    <a:pt x="134830" y="103750"/>
                  </a:lnTo>
                  <a:lnTo>
                    <a:pt x="131830" y="98513"/>
                  </a:lnTo>
                  <a:lnTo>
                    <a:pt x="128086" y="99634"/>
                  </a:lnTo>
                  <a:lnTo>
                    <a:pt x="126597" y="101123"/>
                  </a:lnTo>
                  <a:lnTo>
                    <a:pt x="123606" y="100387"/>
                  </a:lnTo>
                  <a:lnTo>
                    <a:pt x="119096" y="102993"/>
                  </a:lnTo>
                  <a:lnTo>
                    <a:pt x="117966" y="108616"/>
                  </a:lnTo>
                  <a:lnTo>
                    <a:pt x="114594" y="111231"/>
                  </a:lnTo>
                  <a:lnTo>
                    <a:pt x="111988" y="108616"/>
                  </a:lnTo>
                  <a:lnTo>
                    <a:pt x="108227" y="107131"/>
                  </a:lnTo>
                  <a:lnTo>
                    <a:pt x="104127" y="103370"/>
                  </a:lnTo>
                  <a:lnTo>
                    <a:pt x="101877" y="106006"/>
                  </a:lnTo>
                  <a:lnTo>
                    <a:pt x="99630" y="112732"/>
                  </a:lnTo>
                  <a:lnTo>
                    <a:pt x="98505" y="108231"/>
                  </a:lnTo>
                  <a:lnTo>
                    <a:pt x="95128" y="105616"/>
                  </a:lnTo>
                  <a:lnTo>
                    <a:pt x="88748" y="100760"/>
                  </a:lnTo>
                  <a:lnTo>
                    <a:pt x="82398" y="97383"/>
                  </a:lnTo>
                  <a:lnTo>
                    <a:pt x="77905" y="93263"/>
                  </a:lnTo>
                  <a:lnTo>
                    <a:pt x="73040" y="96262"/>
                  </a:lnTo>
                  <a:lnTo>
                    <a:pt x="69668" y="94392"/>
                  </a:lnTo>
                  <a:lnTo>
                    <a:pt x="66283" y="89886"/>
                  </a:lnTo>
                  <a:lnTo>
                    <a:pt x="59924" y="93263"/>
                  </a:lnTo>
                  <a:lnTo>
                    <a:pt x="54691" y="96998"/>
                  </a:lnTo>
                  <a:lnTo>
                    <a:pt x="50198" y="97383"/>
                  </a:lnTo>
                  <a:lnTo>
                    <a:pt x="53570" y="92890"/>
                  </a:lnTo>
                  <a:lnTo>
                    <a:pt x="44571" y="89506"/>
                  </a:lnTo>
                  <a:lnTo>
                    <a:pt x="44571" y="95496"/>
                  </a:lnTo>
                  <a:lnTo>
                    <a:pt x="40827" y="95496"/>
                  </a:lnTo>
                  <a:lnTo>
                    <a:pt x="38953" y="100760"/>
                  </a:lnTo>
                  <a:lnTo>
                    <a:pt x="36710" y="99998"/>
                  </a:lnTo>
                  <a:lnTo>
                    <a:pt x="31083" y="106006"/>
                  </a:lnTo>
                  <a:lnTo>
                    <a:pt x="32585" y="108235"/>
                  </a:lnTo>
                  <a:lnTo>
                    <a:pt x="31845" y="113481"/>
                  </a:lnTo>
                  <a:lnTo>
                    <a:pt x="23227" y="113481"/>
                  </a:lnTo>
                  <a:lnTo>
                    <a:pt x="26590" y="123969"/>
                  </a:lnTo>
                  <a:lnTo>
                    <a:pt x="26222" y="129977"/>
                  </a:lnTo>
                  <a:lnTo>
                    <a:pt x="17972" y="129596"/>
                  </a:lnTo>
                  <a:lnTo>
                    <a:pt x="16098" y="123969"/>
                  </a:lnTo>
                  <a:lnTo>
                    <a:pt x="10484" y="117978"/>
                  </a:lnTo>
                  <a:lnTo>
                    <a:pt x="6367" y="119844"/>
                  </a:lnTo>
                  <a:lnTo>
                    <a:pt x="6367" y="124727"/>
                  </a:lnTo>
                  <a:lnTo>
                    <a:pt x="1117" y="131081"/>
                  </a:lnTo>
                  <a:lnTo>
                    <a:pt x="2238" y="141206"/>
                  </a:lnTo>
                  <a:lnTo>
                    <a:pt x="0" y="153559"/>
                  </a:lnTo>
                  <a:lnTo>
                    <a:pt x="4865" y="155806"/>
                  </a:lnTo>
                  <a:lnTo>
                    <a:pt x="7112" y="161796"/>
                  </a:lnTo>
                  <a:lnTo>
                    <a:pt x="11614" y="165553"/>
                  </a:lnTo>
                  <a:lnTo>
                    <a:pt x="12730" y="163671"/>
                  </a:lnTo>
                  <a:cubicBezTo>
                    <a:pt x="12730" y="163671"/>
                    <a:pt x="16098" y="165177"/>
                    <a:pt x="18349" y="165177"/>
                  </a:cubicBezTo>
                  <a:cubicBezTo>
                    <a:pt x="20595" y="165177"/>
                    <a:pt x="24344" y="167791"/>
                    <a:pt x="24344" y="167791"/>
                  </a:cubicBezTo>
                  <a:lnTo>
                    <a:pt x="34460" y="182036"/>
                  </a:lnTo>
                  <a:lnTo>
                    <a:pt x="28841" y="181655"/>
                  </a:lnTo>
                  <a:lnTo>
                    <a:pt x="29577" y="185027"/>
                  </a:lnTo>
                  <a:lnTo>
                    <a:pt x="34070" y="186897"/>
                  </a:lnTo>
                  <a:lnTo>
                    <a:pt x="37446" y="186512"/>
                  </a:lnTo>
                  <a:lnTo>
                    <a:pt x="43600" y="191878"/>
                  </a:lnTo>
                  <a:cubicBezTo>
                    <a:pt x="49898" y="188078"/>
                    <a:pt x="56253" y="184364"/>
                    <a:pt x="62693" y="180834"/>
                  </a:cubicBezTo>
                  <a:cubicBezTo>
                    <a:pt x="64079" y="180072"/>
                    <a:pt x="66275" y="179482"/>
                    <a:pt x="67515" y="180051"/>
                  </a:cubicBezTo>
                  <a:cubicBezTo>
                    <a:pt x="72916" y="182516"/>
                    <a:pt x="78303" y="182798"/>
                    <a:pt x="84080" y="181844"/>
                  </a:cubicBezTo>
                  <a:cubicBezTo>
                    <a:pt x="87011" y="181390"/>
                    <a:pt x="89300" y="183466"/>
                    <a:pt x="90640" y="186324"/>
                  </a:cubicBezTo>
                  <a:cubicBezTo>
                    <a:pt x="91893" y="188934"/>
                    <a:pt x="92800" y="191600"/>
                    <a:pt x="92445" y="194506"/>
                  </a:cubicBezTo>
                  <a:cubicBezTo>
                    <a:pt x="92017" y="197882"/>
                    <a:pt x="91329" y="201215"/>
                    <a:pt x="90986" y="204592"/>
                  </a:cubicBezTo>
                  <a:cubicBezTo>
                    <a:pt x="90794" y="206671"/>
                    <a:pt x="89677" y="207638"/>
                    <a:pt x="87905" y="207809"/>
                  </a:cubicBezTo>
                  <a:cubicBezTo>
                    <a:pt x="85090" y="208096"/>
                    <a:pt x="82218" y="208023"/>
                    <a:pt x="79386" y="208271"/>
                  </a:cubicBezTo>
                  <a:cubicBezTo>
                    <a:pt x="72017" y="208918"/>
                    <a:pt x="70186" y="211395"/>
                    <a:pt x="70909" y="219675"/>
                  </a:cubicBezTo>
                  <a:cubicBezTo>
                    <a:pt x="71247" y="223676"/>
                    <a:pt x="71247" y="223697"/>
                    <a:pt x="68153" y="224652"/>
                  </a:cubicBezTo>
                  <a:cubicBezTo>
                    <a:pt x="67610" y="224823"/>
                    <a:pt x="67015" y="224801"/>
                    <a:pt x="66471" y="224956"/>
                  </a:cubicBezTo>
                  <a:cubicBezTo>
                    <a:pt x="61529" y="226479"/>
                    <a:pt x="60853" y="227566"/>
                    <a:pt x="63669" y="230108"/>
                  </a:cubicBezTo>
                  <a:cubicBezTo>
                    <a:pt x="67524" y="233595"/>
                    <a:pt x="70934" y="237523"/>
                    <a:pt x="73258" y="242025"/>
                  </a:cubicBezTo>
                  <a:cubicBezTo>
                    <a:pt x="77443" y="250082"/>
                    <a:pt x="83862" y="255029"/>
                    <a:pt x="92420" y="257472"/>
                  </a:cubicBezTo>
                  <a:cubicBezTo>
                    <a:pt x="94910" y="258170"/>
                    <a:pt x="96147" y="259830"/>
                    <a:pt x="96138" y="262389"/>
                  </a:cubicBezTo>
                  <a:cubicBezTo>
                    <a:pt x="96125" y="263510"/>
                    <a:pt x="95963" y="264657"/>
                    <a:pt x="95821" y="265778"/>
                  </a:cubicBezTo>
                  <a:cubicBezTo>
                    <a:pt x="95522" y="268585"/>
                    <a:pt x="95663" y="271255"/>
                    <a:pt x="96327" y="273788"/>
                  </a:cubicBezTo>
                  <a:lnTo>
                    <a:pt x="106536" y="266484"/>
                  </a:lnTo>
                  <a:lnTo>
                    <a:pt x="112715" y="263108"/>
                  </a:lnTo>
                  <a:lnTo>
                    <a:pt x="122258" y="265650"/>
                  </a:lnTo>
                  <a:lnTo>
                    <a:pt x="132365" y="270973"/>
                  </a:lnTo>
                  <a:lnTo>
                    <a:pt x="141064" y="281097"/>
                  </a:lnTo>
                  <a:lnTo>
                    <a:pt x="155677" y="278560"/>
                  </a:lnTo>
                  <a:lnTo>
                    <a:pt x="149165" y="279681"/>
                  </a:lnTo>
                  <a:lnTo>
                    <a:pt x="137423" y="212277"/>
                  </a:lnTo>
                  <a:lnTo>
                    <a:pt x="171703" y="206098"/>
                  </a:lnTo>
                  <a:lnTo>
                    <a:pt x="172879" y="206821"/>
                  </a:lnTo>
                  <a:cubicBezTo>
                    <a:pt x="176431" y="200184"/>
                    <a:pt x="184069" y="195421"/>
                    <a:pt x="190916" y="196166"/>
                  </a:cubicBezTo>
                  <a:cubicBezTo>
                    <a:pt x="193299" y="196410"/>
                    <a:pt x="195225" y="197227"/>
                    <a:pt x="196200" y="199576"/>
                  </a:cubicBezTo>
                  <a:cubicBezTo>
                    <a:pt x="197266" y="202131"/>
                    <a:pt x="198301" y="204707"/>
                    <a:pt x="199354" y="207274"/>
                  </a:cubicBezTo>
                  <a:cubicBezTo>
                    <a:pt x="197946" y="211832"/>
                    <a:pt x="196774" y="216166"/>
                    <a:pt x="195238" y="220360"/>
                  </a:cubicBezTo>
                  <a:lnTo>
                    <a:pt x="195229" y="220381"/>
                  </a:lnTo>
                  <a:lnTo>
                    <a:pt x="197155" y="221541"/>
                  </a:lnTo>
                  <a:lnTo>
                    <a:pt x="216813" y="232217"/>
                  </a:lnTo>
                  <a:lnTo>
                    <a:pt x="238726" y="229774"/>
                  </a:lnTo>
                  <a:lnTo>
                    <a:pt x="261576" y="229397"/>
                  </a:lnTo>
                  <a:lnTo>
                    <a:pt x="269261" y="235024"/>
                  </a:lnTo>
                  <a:lnTo>
                    <a:pt x="272068" y="243257"/>
                  </a:lnTo>
                  <a:lnTo>
                    <a:pt x="277490" y="241584"/>
                  </a:lnTo>
                  <a:lnTo>
                    <a:pt x="277871" y="261435"/>
                  </a:lnTo>
                  <a:lnTo>
                    <a:pt x="287601" y="263300"/>
                  </a:lnTo>
                  <a:lnTo>
                    <a:pt x="291538" y="272663"/>
                  </a:lnTo>
                  <a:lnTo>
                    <a:pt x="294538" y="282214"/>
                  </a:lnTo>
                  <a:lnTo>
                    <a:pt x="299587" y="285021"/>
                  </a:lnTo>
                  <a:lnTo>
                    <a:pt x="302026" y="283900"/>
                  </a:lnTo>
                  <a:lnTo>
                    <a:pt x="300332" y="281452"/>
                  </a:lnTo>
                  <a:lnTo>
                    <a:pt x="301286" y="279210"/>
                  </a:lnTo>
                  <a:lnTo>
                    <a:pt x="305582" y="278273"/>
                  </a:lnTo>
                  <a:lnTo>
                    <a:pt x="304273" y="275851"/>
                  </a:lnTo>
                  <a:lnTo>
                    <a:pt x="307824" y="276403"/>
                  </a:lnTo>
                  <a:lnTo>
                    <a:pt x="319442" y="279967"/>
                  </a:lnTo>
                  <a:lnTo>
                    <a:pt x="325796" y="274914"/>
                  </a:lnTo>
                  <a:lnTo>
                    <a:pt x="331616" y="264233"/>
                  </a:lnTo>
                  <a:lnTo>
                    <a:pt x="337791" y="257122"/>
                  </a:lnTo>
                  <a:lnTo>
                    <a:pt x="343585" y="252427"/>
                  </a:lnTo>
                  <a:lnTo>
                    <a:pt x="343978" y="253437"/>
                  </a:lnTo>
                  <a:lnTo>
                    <a:pt x="345283" y="251302"/>
                  </a:lnTo>
                  <a:lnTo>
                    <a:pt x="348287" y="246432"/>
                  </a:lnTo>
                  <a:lnTo>
                    <a:pt x="359520" y="247185"/>
                  </a:lnTo>
                  <a:lnTo>
                    <a:pt x="380492" y="246432"/>
                  </a:lnTo>
                  <a:lnTo>
                    <a:pt x="379739" y="237070"/>
                  </a:lnTo>
                  <a:lnTo>
                    <a:pt x="390599" y="236693"/>
                  </a:lnTo>
                  <a:lnTo>
                    <a:pt x="407458" y="241190"/>
                  </a:lnTo>
                  <a:lnTo>
                    <a:pt x="414189" y="237818"/>
                  </a:lnTo>
                  <a:lnTo>
                    <a:pt x="426552" y="237070"/>
                  </a:lnTo>
                  <a:lnTo>
                    <a:pt x="436667" y="236693"/>
                  </a:lnTo>
                  <a:lnTo>
                    <a:pt x="450142" y="239325"/>
                  </a:lnTo>
                  <a:lnTo>
                    <a:pt x="455376" y="237070"/>
                  </a:lnTo>
                  <a:lnTo>
                    <a:pt x="460643" y="246056"/>
                  </a:lnTo>
                  <a:lnTo>
                    <a:pt x="468132" y="247185"/>
                  </a:lnTo>
                  <a:lnTo>
                    <a:pt x="469997" y="245696"/>
                  </a:lnTo>
                  <a:lnTo>
                    <a:pt x="471867" y="241195"/>
                  </a:lnTo>
                  <a:lnTo>
                    <a:pt x="475239" y="237455"/>
                  </a:lnTo>
                  <a:lnTo>
                    <a:pt x="472988" y="235204"/>
                  </a:lnTo>
                  <a:lnTo>
                    <a:pt x="473361" y="231836"/>
                  </a:lnTo>
                  <a:lnTo>
                    <a:pt x="473741" y="226586"/>
                  </a:lnTo>
                  <a:lnTo>
                    <a:pt x="469248" y="220219"/>
                  </a:lnTo>
                  <a:lnTo>
                    <a:pt x="465509" y="207856"/>
                  </a:lnTo>
                  <a:lnTo>
                    <a:pt x="465509" y="202229"/>
                  </a:lnTo>
                  <a:lnTo>
                    <a:pt x="456505" y="199979"/>
                  </a:lnTo>
                  <a:lnTo>
                    <a:pt x="460250" y="195866"/>
                  </a:lnTo>
                  <a:lnTo>
                    <a:pt x="466245" y="195503"/>
                  </a:lnTo>
                  <a:lnTo>
                    <a:pt x="481226" y="191382"/>
                  </a:lnTo>
                  <a:lnTo>
                    <a:pt x="482347" y="192871"/>
                  </a:lnTo>
                  <a:lnTo>
                    <a:pt x="488346" y="191746"/>
                  </a:lnTo>
                  <a:lnTo>
                    <a:pt x="489091" y="185755"/>
                  </a:lnTo>
                  <a:lnTo>
                    <a:pt x="485346" y="180517"/>
                  </a:lnTo>
                  <a:lnTo>
                    <a:pt x="486472" y="165164"/>
                  </a:lnTo>
                  <a:lnTo>
                    <a:pt x="490220" y="153550"/>
                  </a:lnTo>
                  <a:lnTo>
                    <a:pt x="497717" y="155416"/>
                  </a:lnTo>
                  <a:lnTo>
                    <a:pt x="505214" y="155793"/>
                  </a:lnTo>
                  <a:lnTo>
                    <a:pt x="511945" y="156542"/>
                  </a:lnTo>
                  <a:lnTo>
                    <a:pt x="515681" y="156918"/>
                  </a:lnTo>
                  <a:lnTo>
                    <a:pt x="517555" y="153546"/>
                  </a:lnTo>
                  <a:lnTo>
                    <a:pt x="521680" y="151295"/>
                  </a:lnTo>
                  <a:lnTo>
                    <a:pt x="524680" y="146054"/>
                  </a:lnTo>
                  <a:lnTo>
                    <a:pt x="520948" y="138197"/>
                  </a:lnTo>
                  <a:lnTo>
                    <a:pt x="520174" y="129579"/>
                  </a:lnTo>
                  <a:lnTo>
                    <a:pt x="522810" y="125458"/>
                  </a:lnTo>
                  <a:lnTo>
                    <a:pt x="528420" y="122463"/>
                  </a:lnTo>
                  <a:lnTo>
                    <a:pt x="528420" y="119087"/>
                  </a:lnTo>
                  <a:lnTo>
                    <a:pt x="531411" y="114226"/>
                  </a:lnTo>
                  <a:lnTo>
                    <a:pt x="537778" y="108984"/>
                  </a:lnTo>
                  <a:lnTo>
                    <a:pt x="531445" y="106352"/>
                  </a:lnTo>
                  <a:close/>
                  <a:moveTo>
                    <a:pt x="297448" y="282128"/>
                  </a:moveTo>
                  <a:lnTo>
                    <a:pt x="297075" y="280870"/>
                  </a:lnTo>
                  <a:lnTo>
                    <a:pt x="298115" y="280969"/>
                  </a:lnTo>
                  <a:lnTo>
                    <a:pt x="297448" y="282128"/>
                  </a:lnTo>
                  <a:close/>
                  <a:moveTo>
                    <a:pt x="380924" y="178185"/>
                  </a:moveTo>
                  <a:cubicBezTo>
                    <a:pt x="377308" y="181976"/>
                    <a:pt x="375468" y="186461"/>
                    <a:pt x="374060" y="191339"/>
                  </a:cubicBezTo>
                  <a:cubicBezTo>
                    <a:pt x="373821" y="192118"/>
                    <a:pt x="372584" y="192717"/>
                    <a:pt x="371690" y="193192"/>
                  </a:cubicBezTo>
                  <a:cubicBezTo>
                    <a:pt x="370633" y="193744"/>
                    <a:pt x="368596" y="191647"/>
                    <a:pt x="368459" y="189974"/>
                  </a:cubicBezTo>
                  <a:cubicBezTo>
                    <a:pt x="368425" y="189422"/>
                    <a:pt x="368326" y="188866"/>
                    <a:pt x="368288" y="188562"/>
                  </a:cubicBezTo>
                  <a:cubicBezTo>
                    <a:pt x="368061" y="183658"/>
                    <a:pt x="369015" y="179370"/>
                    <a:pt x="372430" y="175956"/>
                  </a:cubicBezTo>
                  <a:cubicBezTo>
                    <a:pt x="374407" y="173996"/>
                    <a:pt x="376243" y="171801"/>
                    <a:pt x="378476" y="170175"/>
                  </a:cubicBezTo>
                  <a:cubicBezTo>
                    <a:pt x="379679" y="169276"/>
                    <a:pt x="381583" y="169126"/>
                    <a:pt x="383192" y="169109"/>
                  </a:cubicBezTo>
                  <a:cubicBezTo>
                    <a:pt x="383846" y="169092"/>
                    <a:pt x="385199" y="170671"/>
                    <a:pt x="385070" y="170958"/>
                  </a:cubicBezTo>
                  <a:cubicBezTo>
                    <a:pt x="383872" y="173461"/>
                    <a:pt x="382789" y="176217"/>
                    <a:pt x="380924" y="178185"/>
                  </a:cubicBezTo>
                  <a:close/>
                  <a:moveTo>
                    <a:pt x="508509" y="140812"/>
                  </a:moveTo>
                  <a:cubicBezTo>
                    <a:pt x="507461" y="142395"/>
                    <a:pt x="505608" y="143140"/>
                    <a:pt x="504089" y="142553"/>
                  </a:cubicBezTo>
                  <a:cubicBezTo>
                    <a:pt x="498855" y="140512"/>
                    <a:pt x="493742" y="138129"/>
                    <a:pt x="488607" y="135839"/>
                  </a:cubicBezTo>
                  <a:cubicBezTo>
                    <a:pt x="486583" y="134941"/>
                    <a:pt x="486014" y="133302"/>
                    <a:pt x="486690" y="130234"/>
                  </a:cubicBezTo>
                  <a:cubicBezTo>
                    <a:pt x="487036" y="128672"/>
                    <a:pt x="486874" y="126336"/>
                    <a:pt x="487820" y="125698"/>
                  </a:cubicBezTo>
                  <a:cubicBezTo>
                    <a:pt x="489608" y="124496"/>
                    <a:pt x="490353" y="126768"/>
                    <a:pt x="491217" y="127966"/>
                  </a:cubicBezTo>
                  <a:cubicBezTo>
                    <a:pt x="493605" y="131321"/>
                    <a:pt x="496647" y="133477"/>
                    <a:pt x="500747" y="134487"/>
                  </a:cubicBezTo>
                  <a:cubicBezTo>
                    <a:pt x="503408" y="135138"/>
                    <a:pt x="505834" y="136734"/>
                    <a:pt x="508312" y="137996"/>
                  </a:cubicBezTo>
                  <a:cubicBezTo>
                    <a:pt x="508684" y="138163"/>
                    <a:pt x="508821" y="138809"/>
                    <a:pt x="509070" y="139254"/>
                  </a:cubicBezTo>
                  <a:cubicBezTo>
                    <a:pt x="508885" y="139785"/>
                    <a:pt x="508817" y="140367"/>
                    <a:pt x="508509" y="140812"/>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09" name="Freeform 108">
              <a:extLst>
                <a:ext uri="{FF2B5EF4-FFF2-40B4-BE49-F238E27FC236}">
                  <a16:creationId xmlns:a16="http://schemas.microsoft.com/office/drawing/2014/main" id="{6A1E6343-D64F-A940-980D-A047C2CE3979}"/>
                </a:ext>
              </a:extLst>
            </p:cNvPr>
            <p:cNvSpPr/>
            <p:nvPr/>
          </p:nvSpPr>
          <p:spPr>
            <a:xfrm>
              <a:off x="7298445" y="4230064"/>
              <a:ext cx="436324" cy="206739"/>
            </a:xfrm>
            <a:custGeom>
              <a:avLst/>
              <a:gdLst>
                <a:gd name="connsiteX0" fmla="*/ 0 w 436324"/>
                <a:gd name="connsiteY0" fmla="*/ 73412 h 206739"/>
                <a:gd name="connsiteX1" fmla="*/ 3753 w 436324"/>
                <a:gd name="connsiteY1" fmla="*/ 68166 h 206739"/>
                <a:gd name="connsiteX2" fmla="*/ 12362 w 436324"/>
                <a:gd name="connsiteY2" fmla="*/ 67421 h 206739"/>
                <a:gd name="connsiteX3" fmla="*/ 14249 w 436324"/>
                <a:gd name="connsiteY3" fmla="*/ 64054 h 206739"/>
                <a:gd name="connsiteX4" fmla="*/ 19110 w 436324"/>
                <a:gd name="connsiteY4" fmla="*/ 61418 h 206739"/>
                <a:gd name="connsiteX5" fmla="*/ 19483 w 436324"/>
                <a:gd name="connsiteY5" fmla="*/ 57678 h 206739"/>
                <a:gd name="connsiteX6" fmla="*/ 25490 w 436324"/>
                <a:gd name="connsiteY6" fmla="*/ 52440 h 206739"/>
                <a:gd name="connsiteX7" fmla="*/ 31845 w 436324"/>
                <a:gd name="connsiteY7" fmla="*/ 45684 h 206739"/>
                <a:gd name="connsiteX8" fmla="*/ 31473 w 436324"/>
                <a:gd name="connsiteY8" fmla="*/ 41208 h 206739"/>
                <a:gd name="connsiteX9" fmla="*/ 37463 w 436324"/>
                <a:gd name="connsiteY9" fmla="*/ 41948 h 206739"/>
                <a:gd name="connsiteX10" fmla="*/ 40831 w 436324"/>
                <a:gd name="connsiteY10" fmla="*/ 38208 h 206739"/>
                <a:gd name="connsiteX11" fmla="*/ 57695 w 436324"/>
                <a:gd name="connsiteY11" fmla="*/ 34836 h 206739"/>
                <a:gd name="connsiteX12" fmla="*/ 62915 w 436324"/>
                <a:gd name="connsiteY12" fmla="*/ 39338 h 206739"/>
                <a:gd name="connsiteX13" fmla="*/ 74156 w 436324"/>
                <a:gd name="connsiteY13" fmla="*/ 38208 h 206739"/>
                <a:gd name="connsiteX14" fmla="*/ 77900 w 436324"/>
                <a:gd name="connsiteY14" fmla="*/ 43454 h 206739"/>
                <a:gd name="connsiteX15" fmla="*/ 91020 w 436324"/>
                <a:gd name="connsiteY15" fmla="*/ 52055 h 206739"/>
                <a:gd name="connsiteX16" fmla="*/ 101508 w 436324"/>
                <a:gd name="connsiteY16" fmla="*/ 48315 h 206739"/>
                <a:gd name="connsiteX17" fmla="*/ 108984 w 436324"/>
                <a:gd name="connsiteY17" fmla="*/ 49441 h 206739"/>
                <a:gd name="connsiteX18" fmla="*/ 119112 w 436324"/>
                <a:gd name="connsiteY18" fmla="*/ 49826 h 206739"/>
                <a:gd name="connsiteX19" fmla="*/ 127341 w 436324"/>
                <a:gd name="connsiteY19" fmla="*/ 49441 h 206739"/>
                <a:gd name="connsiteX20" fmla="*/ 129968 w 436324"/>
                <a:gd name="connsiteY20" fmla="*/ 44948 h 206739"/>
                <a:gd name="connsiteX21" fmla="*/ 126969 w 436324"/>
                <a:gd name="connsiteY21" fmla="*/ 41588 h 206739"/>
                <a:gd name="connsiteX22" fmla="*/ 126969 w 436324"/>
                <a:gd name="connsiteY22" fmla="*/ 31460 h 206739"/>
                <a:gd name="connsiteX23" fmla="*/ 120983 w 436324"/>
                <a:gd name="connsiteY23" fmla="*/ 27724 h 206739"/>
                <a:gd name="connsiteX24" fmla="*/ 117610 w 436324"/>
                <a:gd name="connsiteY24" fmla="*/ 20976 h 206739"/>
                <a:gd name="connsiteX25" fmla="*/ 118727 w 436324"/>
                <a:gd name="connsiteY25" fmla="*/ 14605 h 206739"/>
                <a:gd name="connsiteX26" fmla="*/ 123229 w 436324"/>
                <a:gd name="connsiteY26" fmla="*/ 8618 h 206739"/>
                <a:gd name="connsiteX27" fmla="*/ 127735 w 436324"/>
                <a:gd name="connsiteY27" fmla="*/ 7878 h 206739"/>
                <a:gd name="connsiteX28" fmla="*/ 126216 w 436324"/>
                <a:gd name="connsiteY28" fmla="*/ 4117 h 206739"/>
                <a:gd name="connsiteX29" fmla="*/ 129600 w 436324"/>
                <a:gd name="connsiteY29" fmla="*/ 0 h 206739"/>
                <a:gd name="connsiteX30" fmla="*/ 138582 w 436324"/>
                <a:gd name="connsiteY30" fmla="*/ 3368 h 206739"/>
                <a:gd name="connsiteX31" fmla="*/ 150196 w 436324"/>
                <a:gd name="connsiteY31" fmla="*/ 8995 h 206739"/>
                <a:gd name="connsiteX32" fmla="*/ 161424 w 436324"/>
                <a:gd name="connsiteY32" fmla="*/ 10120 h 206739"/>
                <a:gd name="connsiteX33" fmla="*/ 173033 w 436324"/>
                <a:gd name="connsiteY33" fmla="*/ 11245 h 206739"/>
                <a:gd name="connsiteX34" fmla="*/ 175275 w 436324"/>
                <a:gd name="connsiteY34" fmla="*/ 20608 h 206739"/>
                <a:gd name="connsiteX35" fmla="*/ 184270 w 436324"/>
                <a:gd name="connsiteY35" fmla="*/ 30334 h 206739"/>
                <a:gd name="connsiteX36" fmla="*/ 196619 w 436324"/>
                <a:gd name="connsiteY36" fmla="*/ 36706 h 206739"/>
                <a:gd name="connsiteX37" fmla="*/ 208241 w 436324"/>
                <a:gd name="connsiteY37" fmla="*/ 33706 h 206739"/>
                <a:gd name="connsiteX38" fmla="*/ 217613 w 436324"/>
                <a:gd name="connsiteY38" fmla="*/ 28465 h 206739"/>
                <a:gd name="connsiteX39" fmla="*/ 231845 w 436324"/>
                <a:gd name="connsiteY39" fmla="*/ 26980 h 206739"/>
                <a:gd name="connsiteX40" fmla="*/ 246069 w 436324"/>
                <a:gd name="connsiteY40" fmla="*/ 29954 h 206739"/>
                <a:gd name="connsiteX41" fmla="*/ 255063 w 436324"/>
                <a:gd name="connsiteY41" fmla="*/ 34836 h 206739"/>
                <a:gd name="connsiteX42" fmla="*/ 260305 w 436324"/>
                <a:gd name="connsiteY42" fmla="*/ 34460 h 206739"/>
                <a:gd name="connsiteX43" fmla="*/ 269663 w 436324"/>
                <a:gd name="connsiteY43" fmla="*/ 43814 h 206739"/>
                <a:gd name="connsiteX44" fmla="*/ 280905 w 436324"/>
                <a:gd name="connsiteY44" fmla="*/ 46069 h 206739"/>
                <a:gd name="connsiteX45" fmla="*/ 301876 w 436324"/>
                <a:gd name="connsiteY45" fmla="*/ 46450 h 206739"/>
                <a:gd name="connsiteX46" fmla="*/ 311235 w 436324"/>
                <a:gd name="connsiteY46" fmla="*/ 41588 h 206739"/>
                <a:gd name="connsiteX47" fmla="*/ 320601 w 436324"/>
                <a:gd name="connsiteY47" fmla="*/ 37451 h 206739"/>
                <a:gd name="connsiteX48" fmla="*/ 326956 w 436324"/>
                <a:gd name="connsiteY48" fmla="*/ 36706 h 206739"/>
                <a:gd name="connsiteX49" fmla="*/ 330713 w 436324"/>
                <a:gd name="connsiteY49" fmla="*/ 31460 h 206739"/>
                <a:gd name="connsiteX50" fmla="*/ 336336 w 436324"/>
                <a:gd name="connsiteY50" fmla="*/ 26595 h 206739"/>
                <a:gd name="connsiteX51" fmla="*/ 340456 w 436324"/>
                <a:gd name="connsiteY51" fmla="*/ 21357 h 206739"/>
                <a:gd name="connsiteX52" fmla="*/ 346824 w 436324"/>
                <a:gd name="connsiteY52" fmla="*/ 19487 h 206739"/>
                <a:gd name="connsiteX53" fmla="*/ 354684 w 436324"/>
                <a:gd name="connsiteY53" fmla="*/ 20976 h 206739"/>
                <a:gd name="connsiteX54" fmla="*/ 361039 w 436324"/>
                <a:gd name="connsiteY54" fmla="*/ 24344 h 206739"/>
                <a:gd name="connsiteX55" fmla="*/ 369661 w 436324"/>
                <a:gd name="connsiteY55" fmla="*/ 20976 h 206739"/>
                <a:gd name="connsiteX56" fmla="*/ 375660 w 436324"/>
                <a:gd name="connsiteY56" fmla="*/ 20976 h 206739"/>
                <a:gd name="connsiteX57" fmla="*/ 379024 w 436324"/>
                <a:gd name="connsiteY57" fmla="*/ 23967 h 206739"/>
                <a:gd name="connsiteX58" fmla="*/ 376028 w 436324"/>
                <a:gd name="connsiteY58" fmla="*/ 47571 h 206739"/>
                <a:gd name="connsiteX59" fmla="*/ 374903 w 436324"/>
                <a:gd name="connsiteY59" fmla="*/ 59167 h 206739"/>
                <a:gd name="connsiteX60" fmla="*/ 376028 w 436324"/>
                <a:gd name="connsiteY60" fmla="*/ 67040 h 206739"/>
                <a:gd name="connsiteX61" fmla="*/ 382383 w 436324"/>
                <a:gd name="connsiteY61" fmla="*/ 71902 h 206739"/>
                <a:gd name="connsiteX62" fmla="*/ 386897 w 436324"/>
                <a:gd name="connsiteY62" fmla="*/ 67040 h 206739"/>
                <a:gd name="connsiteX63" fmla="*/ 399247 w 436324"/>
                <a:gd name="connsiteY63" fmla="*/ 68547 h 206739"/>
                <a:gd name="connsiteX64" fmla="*/ 401498 w 436324"/>
                <a:gd name="connsiteY64" fmla="*/ 71157 h 206739"/>
                <a:gd name="connsiteX65" fmla="*/ 404497 w 436324"/>
                <a:gd name="connsiteY65" fmla="*/ 65919 h 206739"/>
                <a:gd name="connsiteX66" fmla="*/ 405614 w 436324"/>
                <a:gd name="connsiteY66" fmla="*/ 59548 h 206739"/>
                <a:gd name="connsiteX67" fmla="*/ 410864 w 436324"/>
                <a:gd name="connsiteY67" fmla="*/ 59548 h 206739"/>
                <a:gd name="connsiteX68" fmla="*/ 419851 w 436324"/>
                <a:gd name="connsiteY68" fmla="*/ 62924 h 206739"/>
                <a:gd name="connsiteX69" fmla="*/ 432962 w 436324"/>
                <a:gd name="connsiteY69" fmla="*/ 76403 h 206739"/>
                <a:gd name="connsiteX70" fmla="*/ 436325 w 436324"/>
                <a:gd name="connsiteY70" fmla="*/ 82770 h 206739"/>
                <a:gd name="connsiteX71" fmla="*/ 434451 w 436324"/>
                <a:gd name="connsiteY71" fmla="*/ 91012 h 206739"/>
                <a:gd name="connsiteX72" fmla="*/ 430330 w 436324"/>
                <a:gd name="connsiteY72" fmla="*/ 88765 h 206739"/>
                <a:gd name="connsiteX73" fmla="*/ 425465 w 436324"/>
                <a:gd name="connsiteY73" fmla="*/ 89887 h 206739"/>
                <a:gd name="connsiteX74" fmla="*/ 419851 w 436324"/>
                <a:gd name="connsiteY74" fmla="*/ 89142 h 206739"/>
                <a:gd name="connsiteX75" fmla="*/ 410488 w 436324"/>
                <a:gd name="connsiteY75" fmla="*/ 96635 h 206739"/>
                <a:gd name="connsiteX76" fmla="*/ 407493 w 436324"/>
                <a:gd name="connsiteY76" fmla="*/ 95514 h 206739"/>
                <a:gd name="connsiteX77" fmla="*/ 405614 w 436324"/>
                <a:gd name="connsiteY77" fmla="*/ 99249 h 206739"/>
                <a:gd name="connsiteX78" fmla="*/ 402991 w 436324"/>
                <a:gd name="connsiteY78" fmla="*/ 99626 h 206739"/>
                <a:gd name="connsiteX79" fmla="*/ 397745 w 436324"/>
                <a:gd name="connsiteY79" fmla="*/ 106002 h 206739"/>
                <a:gd name="connsiteX80" fmla="*/ 398498 w 436324"/>
                <a:gd name="connsiteY80" fmla="*/ 110863 h 206739"/>
                <a:gd name="connsiteX81" fmla="*/ 386897 w 436324"/>
                <a:gd name="connsiteY81" fmla="*/ 119840 h 206739"/>
                <a:gd name="connsiteX82" fmla="*/ 380521 w 436324"/>
                <a:gd name="connsiteY82" fmla="*/ 119096 h 206739"/>
                <a:gd name="connsiteX83" fmla="*/ 376405 w 436324"/>
                <a:gd name="connsiteY83" fmla="*/ 123961 h 206739"/>
                <a:gd name="connsiteX84" fmla="*/ 368163 w 436324"/>
                <a:gd name="connsiteY84" fmla="*/ 131090 h 206739"/>
                <a:gd name="connsiteX85" fmla="*/ 365921 w 436324"/>
                <a:gd name="connsiteY85" fmla="*/ 135206 h 206739"/>
                <a:gd name="connsiteX86" fmla="*/ 356931 w 436324"/>
                <a:gd name="connsiteY86" fmla="*/ 129964 h 206739"/>
                <a:gd name="connsiteX87" fmla="*/ 352061 w 436324"/>
                <a:gd name="connsiteY87" fmla="*/ 128099 h 206739"/>
                <a:gd name="connsiteX88" fmla="*/ 341946 w 436324"/>
                <a:gd name="connsiteY88" fmla="*/ 130332 h 206739"/>
                <a:gd name="connsiteX89" fmla="*/ 338578 w 436324"/>
                <a:gd name="connsiteY89" fmla="*/ 135206 h 206739"/>
                <a:gd name="connsiteX90" fmla="*/ 338954 w 436324"/>
                <a:gd name="connsiteY90" fmla="*/ 143448 h 206739"/>
                <a:gd name="connsiteX91" fmla="*/ 344945 w 436324"/>
                <a:gd name="connsiteY91" fmla="*/ 148690 h 206739"/>
                <a:gd name="connsiteX92" fmla="*/ 349815 w 436324"/>
                <a:gd name="connsiteY92" fmla="*/ 153174 h 206739"/>
                <a:gd name="connsiteX93" fmla="*/ 348698 w 436324"/>
                <a:gd name="connsiteY93" fmla="*/ 156927 h 206739"/>
                <a:gd name="connsiteX94" fmla="*/ 340456 w 436324"/>
                <a:gd name="connsiteY94" fmla="*/ 166679 h 206739"/>
                <a:gd name="connsiteX95" fmla="*/ 334829 w 436324"/>
                <a:gd name="connsiteY95" fmla="*/ 178267 h 206739"/>
                <a:gd name="connsiteX96" fmla="*/ 325835 w 436324"/>
                <a:gd name="connsiteY96" fmla="*/ 179388 h 206739"/>
                <a:gd name="connsiteX97" fmla="*/ 317983 w 436324"/>
                <a:gd name="connsiteY97" fmla="*/ 183894 h 206739"/>
                <a:gd name="connsiteX98" fmla="*/ 309365 w 436324"/>
                <a:gd name="connsiteY98" fmla="*/ 185759 h 206739"/>
                <a:gd name="connsiteX99" fmla="*/ 280905 w 436324"/>
                <a:gd name="connsiteY99" fmla="*/ 193637 h 206739"/>
                <a:gd name="connsiteX100" fmla="*/ 274161 w 436324"/>
                <a:gd name="connsiteY100" fmla="*/ 200745 h 206739"/>
                <a:gd name="connsiteX101" fmla="*/ 266291 w 436324"/>
                <a:gd name="connsiteY101" fmla="*/ 206740 h 206739"/>
                <a:gd name="connsiteX102" fmla="*/ 259933 w 436324"/>
                <a:gd name="connsiteY102" fmla="*/ 204480 h 206739"/>
                <a:gd name="connsiteX103" fmla="*/ 259552 w 436324"/>
                <a:gd name="connsiteY103" fmla="*/ 202259 h 206739"/>
                <a:gd name="connsiteX104" fmla="*/ 249817 w 436324"/>
                <a:gd name="connsiteY104" fmla="*/ 203740 h 206739"/>
                <a:gd name="connsiteX105" fmla="*/ 241203 w 436324"/>
                <a:gd name="connsiteY105" fmla="*/ 200368 h 206739"/>
                <a:gd name="connsiteX106" fmla="*/ 229590 w 436324"/>
                <a:gd name="connsiteY106" fmla="*/ 195884 h 206739"/>
                <a:gd name="connsiteX107" fmla="*/ 221348 w 436324"/>
                <a:gd name="connsiteY107" fmla="*/ 192512 h 206739"/>
                <a:gd name="connsiteX108" fmla="*/ 217976 w 436324"/>
                <a:gd name="connsiteY108" fmla="*/ 188750 h 206739"/>
                <a:gd name="connsiteX109" fmla="*/ 191767 w 436324"/>
                <a:gd name="connsiteY109" fmla="*/ 187646 h 206739"/>
                <a:gd name="connsiteX110" fmla="*/ 189148 w 436324"/>
                <a:gd name="connsiteY110" fmla="*/ 189880 h 206739"/>
                <a:gd name="connsiteX111" fmla="*/ 180534 w 436324"/>
                <a:gd name="connsiteY111" fmla="*/ 191750 h 206739"/>
                <a:gd name="connsiteX112" fmla="*/ 163679 w 436324"/>
                <a:gd name="connsiteY112" fmla="*/ 190261 h 206739"/>
                <a:gd name="connsiteX113" fmla="*/ 150555 w 436324"/>
                <a:gd name="connsiteY113" fmla="*/ 190642 h 206739"/>
                <a:gd name="connsiteX114" fmla="*/ 142331 w 436324"/>
                <a:gd name="connsiteY114" fmla="*/ 191386 h 206739"/>
                <a:gd name="connsiteX115" fmla="*/ 135951 w 436324"/>
                <a:gd name="connsiteY115" fmla="*/ 180517 h 206739"/>
                <a:gd name="connsiteX116" fmla="*/ 129968 w 436324"/>
                <a:gd name="connsiteY116" fmla="*/ 171150 h 206739"/>
                <a:gd name="connsiteX117" fmla="*/ 127341 w 436324"/>
                <a:gd name="connsiteY117" fmla="*/ 165545 h 206739"/>
                <a:gd name="connsiteX118" fmla="*/ 123229 w 436324"/>
                <a:gd name="connsiteY118" fmla="*/ 164424 h 206739"/>
                <a:gd name="connsiteX119" fmla="*/ 121346 w 436324"/>
                <a:gd name="connsiteY119" fmla="*/ 161048 h 206739"/>
                <a:gd name="connsiteX120" fmla="*/ 113866 w 436324"/>
                <a:gd name="connsiteY120" fmla="*/ 160667 h 206739"/>
                <a:gd name="connsiteX121" fmla="*/ 108984 w 436324"/>
                <a:gd name="connsiteY121" fmla="*/ 155797 h 206739"/>
                <a:gd name="connsiteX122" fmla="*/ 101508 w 436324"/>
                <a:gd name="connsiteY122" fmla="*/ 154295 h 206739"/>
                <a:gd name="connsiteX123" fmla="*/ 97015 w 436324"/>
                <a:gd name="connsiteY123" fmla="*/ 151689 h 206739"/>
                <a:gd name="connsiteX124" fmla="*/ 89150 w 436324"/>
                <a:gd name="connsiteY124" fmla="*/ 148305 h 206739"/>
                <a:gd name="connsiteX125" fmla="*/ 83155 w 436324"/>
                <a:gd name="connsiteY125" fmla="*/ 149058 h 206739"/>
                <a:gd name="connsiteX126" fmla="*/ 71174 w 436324"/>
                <a:gd name="connsiteY126" fmla="*/ 149434 h 206739"/>
                <a:gd name="connsiteX127" fmla="*/ 60677 w 436324"/>
                <a:gd name="connsiteY127" fmla="*/ 146439 h 206739"/>
                <a:gd name="connsiteX128" fmla="*/ 56561 w 436324"/>
                <a:gd name="connsiteY128" fmla="*/ 142322 h 206739"/>
                <a:gd name="connsiteX129" fmla="*/ 53942 w 436324"/>
                <a:gd name="connsiteY129" fmla="*/ 135955 h 206739"/>
                <a:gd name="connsiteX130" fmla="*/ 57695 w 436324"/>
                <a:gd name="connsiteY130" fmla="*/ 131839 h 206739"/>
                <a:gd name="connsiteX131" fmla="*/ 57695 w 436324"/>
                <a:gd name="connsiteY131" fmla="*/ 127337 h 206739"/>
                <a:gd name="connsiteX132" fmla="*/ 57305 w 436324"/>
                <a:gd name="connsiteY132" fmla="*/ 121727 h 206739"/>
                <a:gd name="connsiteX133" fmla="*/ 53566 w 436324"/>
                <a:gd name="connsiteY133" fmla="*/ 115732 h 206739"/>
                <a:gd name="connsiteX134" fmla="*/ 49826 w 436324"/>
                <a:gd name="connsiteY134" fmla="*/ 112728 h 206739"/>
                <a:gd name="connsiteX135" fmla="*/ 46077 w 436324"/>
                <a:gd name="connsiteY135" fmla="*/ 105612 h 206739"/>
                <a:gd name="connsiteX136" fmla="*/ 42705 w 436324"/>
                <a:gd name="connsiteY136" fmla="*/ 99626 h 206739"/>
                <a:gd name="connsiteX137" fmla="*/ 36714 w 436324"/>
                <a:gd name="connsiteY137" fmla="*/ 95869 h 206739"/>
                <a:gd name="connsiteX138" fmla="*/ 32970 w 436324"/>
                <a:gd name="connsiteY138" fmla="*/ 98505 h 206739"/>
                <a:gd name="connsiteX139" fmla="*/ 27352 w 436324"/>
                <a:gd name="connsiteY139" fmla="*/ 96635 h 206739"/>
                <a:gd name="connsiteX140" fmla="*/ 24737 w 436324"/>
                <a:gd name="connsiteY140" fmla="*/ 95869 h 206739"/>
                <a:gd name="connsiteX141" fmla="*/ 20985 w 436324"/>
                <a:gd name="connsiteY141" fmla="*/ 96635 h 206739"/>
                <a:gd name="connsiteX142" fmla="*/ 19110 w 436324"/>
                <a:gd name="connsiteY142" fmla="*/ 98885 h 206739"/>
                <a:gd name="connsiteX143" fmla="*/ 16864 w 436324"/>
                <a:gd name="connsiteY143" fmla="*/ 96635 h 206739"/>
                <a:gd name="connsiteX144" fmla="*/ 14249 w 436324"/>
                <a:gd name="connsiteY144" fmla="*/ 92518 h 206739"/>
                <a:gd name="connsiteX145" fmla="*/ 7125 w 436324"/>
                <a:gd name="connsiteY145" fmla="*/ 86510 h 206739"/>
                <a:gd name="connsiteX146" fmla="*/ 4129 w 436324"/>
                <a:gd name="connsiteY146" fmla="*/ 79403 h 206739"/>
                <a:gd name="connsiteX147" fmla="*/ 1887 w 436324"/>
                <a:gd name="connsiteY147" fmla="*/ 80520 h 206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Lst>
              <a:rect l="l" t="t" r="r" b="b"/>
              <a:pathLst>
                <a:path w="436324" h="206739">
                  <a:moveTo>
                    <a:pt x="0" y="73412"/>
                  </a:moveTo>
                  <a:lnTo>
                    <a:pt x="3753" y="68166"/>
                  </a:lnTo>
                  <a:lnTo>
                    <a:pt x="12362" y="67421"/>
                  </a:lnTo>
                  <a:lnTo>
                    <a:pt x="14249" y="64054"/>
                  </a:lnTo>
                  <a:lnTo>
                    <a:pt x="19110" y="61418"/>
                  </a:lnTo>
                  <a:lnTo>
                    <a:pt x="19483" y="57678"/>
                  </a:lnTo>
                  <a:lnTo>
                    <a:pt x="25490" y="52440"/>
                  </a:lnTo>
                  <a:lnTo>
                    <a:pt x="31845" y="45684"/>
                  </a:lnTo>
                  <a:lnTo>
                    <a:pt x="31473" y="41208"/>
                  </a:lnTo>
                  <a:lnTo>
                    <a:pt x="37463" y="41948"/>
                  </a:lnTo>
                  <a:lnTo>
                    <a:pt x="40831" y="38208"/>
                  </a:lnTo>
                  <a:lnTo>
                    <a:pt x="57695" y="34836"/>
                  </a:lnTo>
                  <a:lnTo>
                    <a:pt x="62915" y="39338"/>
                  </a:lnTo>
                  <a:lnTo>
                    <a:pt x="74156" y="38208"/>
                  </a:lnTo>
                  <a:lnTo>
                    <a:pt x="77900" y="43454"/>
                  </a:lnTo>
                  <a:lnTo>
                    <a:pt x="91020" y="52055"/>
                  </a:lnTo>
                  <a:lnTo>
                    <a:pt x="101508" y="48315"/>
                  </a:lnTo>
                  <a:lnTo>
                    <a:pt x="108984" y="49441"/>
                  </a:lnTo>
                  <a:lnTo>
                    <a:pt x="119112" y="49826"/>
                  </a:lnTo>
                  <a:lnTo>
                    <a:pt x="127341" y="49441"/>
                  </a:lnTo>
                  <a:lnTo>
                    <a:pt x="129968" y="44948"/>
                  </a:lnTo>
                  <a:lnTo>
                    <a:pt x="126969" y="41588"/>
                  </a:lnTo>
                  <a:lnTo>
                    <a:pt x="126969" y="31460"/>
                  </a:lnTo>
                  <a:lnTo>
                    <a:pt x="120983" y="27724"/>
                  </a:lnTo>
                  <a:lnTo>
                    <a:pt x="117610" y="20976"/>
                  </a:lnTo>
                  <a:lnTo>
                    <a:pt x="118727" y="14605"/>
                  </a:lnTo>
                  <a:lnTo>
                    <a:pt x="123229" y="8618"/>
                  </a:lnTo>
                  <a:lnTo>
                    <a:pt x="127735" y="7878"/>
                  </a:lnTo>
                  <a:lnTo>
                    <a:pt x="126216" y="4117"/>
                  </a:lnTo>
                  <a:lnTo>
                    <a:pt x="129600" y="0"/>
                  </a:lnTo>
                  <a:lnTo>
                    <a:pt x="138582" y="3368"/>
                  </a:lnTo>
                  <a:lnTo>
                    <a:pt x="150196" y="8995"/>
                  </a:lnTo>
                  <a:lnTo>
                    <a:pt x="161424" y="10120"/>
                  </a:lnTo>
                  <a:lnTo>
                    <a:pt x="173033" y="11245"/>
                  </a:lnTo>
                  <a:lnTo>
                    <a:pt x="175275" y="20608"/>
                  </a:lnTo>
                  <a:lnTo>
                    <a:pt x="184270" y="30334"/>
                  </a:lnTo>
                  <a:lnTo>
                    <a:pt x="196619" y="36706"/>
                  </a:lnTo>
                  <a:lnTo>
                    <a:pt x="208241" y="33706"/>
                  </a:lnTo>
                  <a:lnTo>
                    <a:pt x="217613" y="28465"/>
                  </a:lnTo>
                  <a:lnTo>
                    <a:pt x="231845" y="26980"/>
                  </a:lnTo>
                  <a:lnTo>
                    <a:pt x="246069" y="29954"/>
                  </a:lnTo>
                  <a:lnTo>
                    <a:pt x="255063" y="34836"/>
                  </a:lnTo>
                  <a:lnTo>
                    <a:pt x="260305" y="34460"/>
                  </a:lnTo>
                  <a:lnTo>
                    <a:pt x="269663" y="43814"/>
                  </a:lnTo>
                  <a:lnTo>
                    <a:pt x="280905" y="46069"/>
                  </a:lnTo>
                  <a:lnTo>
                    <a:pt x="301876" y="46450"/>
                  </a:lnTo>
                  <a:lnTo>
                    <a:pt x="311235" y="41588"/>
                  </a:lnTo>
                  <a:lnTo>
                    <a:pt x="320601" y="37451"/>
                  </a:lnTo>
                  <a:lnTo>
                    <a:pt x="326956" y="36706"/>
                  </a:lnTo>
                  <a:lnTo>
                    <a:pt x="330713" y="31460"/>
                  </a:lnTo>
                  <a:lnTo>
                    <a:pt x="336336" y="26595"/>
                  </a:lnTo>
                  <a:lnTo>
                    <a:pt x="340456" y="21357"/>
                  </a:lnTo>
                  <a:lnTo>
                    <a:pt x="346824" y="19487"/>
                  </a:lnTo>
                  <a:lnTo>
                    <a:pt x="354684" y="20976"/>
                  </a:lnTo>
                  <a:lnTo>
                    <a:pt x="361039" y="24344"/>
                  </a:lnTo>
                  <a:lnTo>
                    <a:pt x="369661" y="20976"/>
                  </a:lnTo>
                  <a:lnTo>
                    <a:pt x="375660" y="20976"/>
                  </a:lnTo>
                  <a:lnTo>
                    <a:pt x="379024" y="23967"/>
                  </a:lnTo>
                  <a:lnTo>
                    <a:pt x="376028" y="47571"/>
                  </a:lnTo>
                  <a:lnTo>
                    <a:pt x="374903" y="59167"/>
                  </a:lnTo>
                  <a:lnTo>
                    <a:pt x="376028" y="67040"/>
                  </a:lnTo>
                  <a:lnTo>
                    <a:pt x="382383" y="71902"/>
                  </a:lnTo>
                  <a:lnTo>
                    <a:pt x="386897" y="67040"/>
                  </a:lnTo>
                  <a:lnTo>
                    <a:pt x="399247" y="68547"/>
                  </a:lnTo>
                  <a:lnTo>
                    <a:pt x="401498" y="71157"/>
                  </a:lnTo>
                  <a:lnTo>
                    <a:pt x="404497" y="65919"/>
                  </a:lnTo>
                  <a:lnTo>
                    <a:pt x="405614" y="59548"/>
                  </a:lnTo>
                  <a:lnTo>
                    <a:pt x="410864" y="59548"/>
                  </a:lnTo>
                  <a:lnTo>
                    <a:pt x="419851" y="62924"/>
                  </a:lnTo>
                  <a:lnTo>
                    <a:pt x="432962" y="76403"/>
                  </a:lnTo>
                  <a:lnTo>
                    <a:pt x="436325" y="82770"/>
                  </a:lnTo>
                  <a:lnTo>
                    <a:pt x="434451" y="91012"/>
                  </a:lnTo>
                  <a:lnTo>
                    <a:pt x="430330" y="88765"/>
                  </a:lnTo>
                  <a:lnTo>
                    <a:pt x="425465" y="89887"/>
                  </a:lnTo>
                  <a:lnTo>
                    <a:pt x="419851" y="89142"/>
                  </a:lnTo>
                  <a:lnTo>
                    <a:pt x="410488" y="96635"/>
                  </a:lnTo>
                  <a:lnTo>
                    <a:pt x="407493" y="95514"/>
                  </a:lnTo>
                  <a:lnTo>
                    <a:pt x="405614" y="99249"/>
                  </a:lnTo>
                  <a:lnTo>
                    <a:pt x="402991" y="99626"/>
                  </a:lnTo>
                  <a:lnTo>
                    <a:pt x="397745" y="106002"/>
                  </a:lnTo>
                  <a:lnTo>
                    <a:pt x="398498" y="110863"/>
                  </a:lnTo>
                  <a:lnTo>
                    <a:pt x="386897" y="119840"/>
                  </a:lnTo>
                  <a:lnTo>
                    <a:pt x="380521" y="119096"/>
                  </a:lnTo>
                  <a:lnTo>
                    <a:pt x="376405" y="123961"/>
                  </a:lnTo>
                  <a:lnTo>
                    <a:pt x="368163" y="131090"/>
                  </a:lnTo>
                  <a:lnTo>
                    <a:pt x="365921" y="135206"/>
                  </a:lnTo>
                  <a:lnTo>
                    <a:pt x="356931" y="129964"/>
                  </a:lnTo>
                  <a:lnTo>
                    <a:pt x="352061" y="128099"/>
                  </a:lnTo>
                  <a:lnTo>
                    <a:pt x="341946" y="130332"/>
                  </a:lnTo>
                  <a:lnTo>
                    <a:pt x="338578" y="135206"/>
                  </a:lnTo>
                  <a:lnTo>
                    <a:pt x="338954" y="143448"/>
                  </a:lnTo>
                  <a:lnTo>
                    <a:pt x="344945" y="148690"/>
                  </a:lnTo>
                  <a:lnTo>
                    <a:pt x="349815" y="153174"/>
                  </a:lnTo>
                  <a:lnTo>
                    <a:pt x="348698" y="156927"/>
                  </a:lnTo>
                  <a:lnTo>
                    <a:pt x="340456" y="166679"/>
                  </a:lnTo>
                  <a:lnTo>
                    <a:pt x="334829" y="178267"/>
                  </a:lnTo>
                  <a:lnTo>
                    <a:pt x="325835" y="179388"/>
                  </a:lnTo>
                  <a:lnTo>
                    <a:pt x="317983" y="183894"/>
                  </a:lnTo>
                  <a:lnTo>
                    <a:pt x="309365" y="185759"/>
                  </a:lnTo>
                  <a:lnTo>
                    <a:pt x="280905" y="193637"/>
                  </a:lnTo>
                  <a:lnTo>
                    <a:pt x="274161" y="200745"/>
                  </a:lnTo>
                  <a:lnTo>
                    <a:pt x="266291" y="206740"/>
                  </a:lnTo>
                  <a:lnTo>
                    <a:pt x="259933" y="204480"/>
                  </a:lnTo>
                  <a:lnTo>
                    <a:pt x="259552" y="202259"/>
                  </a:lnTo>
                  <a:lnTo>
                    <a:pt x="249817" y="203740"/>
                  </a:lnTo>
                  <a:lnTo>
                    <a:pt x="241203" y="200368"/>
                  </a:lnTo>
                  <a:lnTo>
                    <a:pt x="229590" y="195884"/>
                  </a:lnTo>
                  <a:lnTo>
                    <a:pt x="221348" y="192512"/>
                  </a:lnTo>
                  <a:lnTo>
                    <a:pt x="217976" y="188750"/>
                  </a:lnTo>
                  <a:lnTo>
                    <a:pt x="191767" y="187646"/>
                  </a:lnTo>
                  <a:lnTo>
                    <a:pt x="189148" y="189880"/>
                  </a:lnTo>
                  <a:lnTo>
                    <a:pt x="180534" y="191750"/>
                  </a:lnTo>
                  <a:lnTo>
                    <a:pt x="163679" y="190261"/>
                  </a:lnTo>
                  <a:lnTo>
                    <a:pt x="150555" y="190642"/>
                  </a:lnTo>
                  <a:lnTo>
                    <a:pt x="142331" y="191386"/>
                  </a:lnTo>
                  <a:lnTo>
                    <a:pt x="135951" y="180517"/>
                  </a:lnTo>
                  <a:lnTo>
                    <a:pt x="129968" y="171150"/>
                  </a:lnTo>
                  <a:lnTo>
                    <a:pt x="127341" y="165545"/>
                  </a:lnTo>
                  <a:lnTo>
                    <a:pt x="123229" y="164424"/>
                  </a:lnTo>
                  <a:lnTo>
                    <a:pt x="121346" y="161048"/>
                  </a:lnTo>
                  <a:lnTo>
                    <a:pt x="113866" y="160667"/>
                  </a:lnTo>
                  <a:lnTo>
                    <a:pt x="108984" y="155797"/>
                  </a:lnTo>
                  <a:lnTo>
                    <a:pt x="101508" y="154295"/>
                  </a:lnTo>
                  <a:lnTo>
                    <a:pt x="97015" y="151689"/>
                  </a:lnTo>
                  <a:lnTo>
                    <a:pt x="89150" y="148305"/>
                  </a:lnTo>
                  <a:lnTo>
                    <a:pt x="83155" y="149058"/>
                  </a:lnTo>
                  <a:lnTo>
                    <a:pt x="71174" y="149434"/>
                  </a:lnTo>
                  <a:lnTo>
                    <a:pt x="60677" y="146439"/>
                  </a:lnTo>
                  <a:lnTo>
                    <a:pt x="56561" y="142322"/>
                  </a:lnTo>
                  <a:lnTo>
                    <a:pt x="53942" y="135955"/>
                  </a:lnTo>
                  <a:lnTo>
                    <a:pt x="57695" y="131839"/>
                  </a:lnTo>
                  <a:lnTo>
                    <a:pt x="57695" y="127337"/>
                  </a:lnTo>
                  <a:lnTo>
                    <a:pt x="57305" y="121727"/>
                  </a:lnTo>
                  <a:lnTo>
                    <a:pt x="53566" y="115732"/>
                  </a:lnTo>
                  <a:lnTo>
                    <a:pt x="49826" y="112728"/>
                  </a:lnTo>
                  <a:lnTo>
                    <a:pt x="46077" y="105612"/>
                  </a:lnTo>
                  <a:lnTo>
                    <a:pt x="42705" y="99626"/>
                  </a:lnTo>
                  <a:lnTo>
                    <a:pt x="36714" y="95869"/>
                  </a:lnTo>
                  <a:lnTo>
                    <a:pt x="32970" y="98505"/>
                  </a:lnTo>
                  <a:lnTo>
                    <a:pt x="27352" y="96635"/>
                  </a:lnTo>
                  <a:lnTo>
                    <a:pt x="24737" y="95869"/>
                  </a:lnTo>
                  <a:lnTo>
                    <a:pt x="20985" y="96635"/>
                  </a:lnTo>
                  <a:lnTo>
                    <a:pt x="19110" y="98885"/>
                  </a:lnTo>
                  <a:lnTo>
                    <a:pt x="16864" y="96635"/>
                  </a:lnTo>
                  <a:lnTo>
                    <a:pt x="14249" y="92518"/>
                  </a:lnTo>
                  <a:lnTo>
                    <a:pt x="7125" y="86510"/>
                  </a:lnTo>
                  <a:lnTo>
                    <a:pt x="4129" y="79403"/>
                  </a:lnTo>
                  <a:lnTo>
                    <a:pt x="1887" y="80520"/>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10" name="Freeform 109">
              <a:extLst>
                <a:ext uri="{FF2B5EF4-FFF2-40B4-BE49-F238E27FC236}">
                  <a16:creationId xmlns:a16="http://schemas.microsoft.com/office/drawing/2014/main" id="{008E70F8-01C5-3F96-0DE0-C06281320583}"/>
                </a:ext>
              </a:extLst>
            </p:cNvPr>
            <p:cNvSpPr/>
            <p:nvPr/>
          </p:nvSpPr>
          <p:spPr>
            <a:xfrm>
              <a:off x="7840253" y="4381005"/>
              <a:ext cx="69530" cy="113630"/>
            </a:xfrm>
            <a:custGeom>
              <a:avLst/>
              <a:gdLst>
                <a:gd name="connsiteX0" fmla="*/ 69531 w 69530"/>
                <a:gd name="connsiteY0" fmla="*/ 11459 h 113630"/>
                <a:gd name="connsiteX1" fmla="*/ 69047 w 69530"/>
                <a:gd name="connsiteY1" fmla="*/ 11228 h 113630"/>
                <a:gd name="connsiteX2" fmla="*/ 66232 w 69530"/>
                <a:gd name="connsiteY2" fmla="*/ 7304 h 113630"/>
                <a:gd name="connsiteX3" fmla="*/ 65427 w 69530"/>
                <a:gd name="connsiteY3" fmla="*/ 5854 h 113630"/>
                <a:gd name="connsiteX4" fmla="*/ 65401 w 69530"/>
                <a:gd name="connsiteY4" fmla="*/ 6179 h 113630"/>
                <a:gd name="connsiteX5" fmla="*/ 61191 w 69530"/>
                <a:gd name="connsiteY5" fmla="*/ 4484 h 113630"/>
                <a:gd name="connsiteX6" fmla="*/ 60348 w 69530"/>
                <a:gd name="connsiteY6" fmla="*/ 1125 h 113630"/>
                <a:gd name="connsiteX7" fmla="*/ 59218 w 69530"/>
                <a:gd name="connsiteY7" fmla="*/ 0 h 113630"/>
                <a:gd name="connsiteX8" fmla="*/ 56403 w 69530"/>
                <a:gd name="connsiteY8" fmla="*/ 843 h 113630"/>
                <a:gd name="connsiteX9" fmla="*/ 56403 w 69530"/>
                <a:gd name="connsiteY9" fmla="*/ 6179 h 113630"/>
                <a:gd name="connsiteX10" fmla="*/ 57524 w 69530"/>
                <a:gd name="connsiteY10" fmla="*/ 7856 h 113630"/>
                <a:gd name="connsiteX11" fmla="*/ 56403 w 69530"/>
                <a:gd name="connsiteY11" fmla="*/ 11515 h 113630"/>
                <a:gd name="connsiteX12" fmla="*/ 53887 w 69530"/>
                <a:gd name="connsiteY12" fmla="*/ 10659 h 113630"/>
                <a:gd name="connsiteX13" fmla="*/ 51075 w 69530"/>
                <a:gd name="connsiteY13" fmla="*/ 14322 h 113630"/>
                <a:gd name="connsiteX14" fmla="*/ 49671 w 69530"/>
                <a:gd name="connsiteY14" fmla="*/ 18537 h 113630"/>
                <a:gd name="connsiteX15" fmla="*/ 44049 w 69530"/>
                <a:gd name="connsiteY15" fmla="*/ 22461 h 113630"/>
                <a:gd name="connsiteX16" fmla="*/ 40399 w 69530"/>
                <a:gd name="connsiteY16" fmla="*/ 23038 h 113630"/>
                <a:gd name="connsiteX17" fmla="*/ 47130 w 69530"/>
                <a:gd name="connsiteY17" fmla="*/ 28644 h 113630"/>
                <a:gd name="connsiteX18" fmla="*/ 44892 w 69530"/>
                <a:gd name="connsiteY18" fmla="*/ 34823 h 113630"/>
                <a:gd name="connsiteX19" fmla="*/ 40399 w 69530"/>
                <a:gd name="connsiteY19" fmla="*/ 34553 h 113630"/>
                <a:gd name="connsiteX20" fmla="*/ 35054 w 69530"/>
                <a:gd name="connsiteY20" fmla="*/ 34823 h 113630"/>
                <a:gd name="connsiteX21" fmla="*/ 31674 w 69530"/>
                <a:gd name="connsiteY21" fmla="*/ 33693 h 113630"/>
                <a:gd name="connsiteX22" fmla="*/ 28880 w 69530"/>
                <a:gd name="connsiteY22" fmla="*/ 34823 h 113630"/>
                <a:gd name="connsiteX23" fmla="*/ 24113 w 69530"/>
                <a:gd name="connsiteY23" fmla="*/ 30056 h 113630"/>
                <a:gd name="connsiteX24" fmla="*/ 21853 w 69530"/>
                <a:gd name="connsiteY24" fmla="*/ 27258 h 113630"/>
                <a:gd name="connsiteX25" fmla="*/ 20454 w 69530"/>
                <a:gd name="connsiteY25" fmla="*/ 30347 h 113630"/>
                <a:gd name="connsiteX26" fmla="*/ 19620 w 69530"/>
                <a:gd name="connsiteY26" fmla="*/ 36791 h 113630"/>
                <a:gd name="connsiteX27" fmla="*/ 15974 w 69530"/>
                <a:gd name="connsiteY27" fmla="*/ 46625 h 113630"/>
                <a:gd name="connsiteX28" fmla="*/ 14279 w 69530"/>
                <a:gd name="connsiteY28" fmla="*/ 47754 h 113630"/>
                <a:gd name="connsiteX29" fmla="*/ 10916 w 69530"/>
                <a:gd name="connsiteY29" fmla="*/ 52252 h 113630"/>
                <a:gd name="connsiteX30" fmla="*/ 8109 w 69530"/>
                <a:gd name="connsiteY30" fmla="*/ 54768 h 113630"/>
                <a:gd name="connsiteX31" fmla="*/ 6414 w 69530"/>
                <a:gd name="connsiteY31" fmla="*/ 60395 h 113630"/>
                <a:gd name="connsiteX32" fmla="*/ 2199 w 69530"/>
                <a:gd name="connsiteY32" fmla="*/ 63771 h 113630"/>
                <a:gd name="connsiteX33" fmla="*/ 38 w 69530"/>
                <a:gd name="connsiteY33" fmla="*/ 75081 h 113630"/>
                <a:gd name="connsiteX34" fmla="*/ 0 w 69530"/>
                <a:gd name="connsiteY34" fmla="*/ 75081 h 113630"/>
                <a:gd name="connsiteX35" fmla="*/ 2050 w 69530"/>
                <a:gd name="connsiteY35" fmla="*/ 75676 h 113630"/>
                <a:gd name="connsiteX36" fmla="*/ 6915 w 69530"/>
                <a:gd name="connsiteY36" fmla="*/ 77276 h 113630"/>
                <a:gd name="connsiteX37" fmla="*/ 13582 w 69530"/>
                <a:gd name="connsiteY37" fmla="*/ 86506 h 113630"/>
                <a:gd name="connsiteX38" fmla="*/ 13522 w 69530"/>
                <a:gd name="connsiteY38" fmla="*/ 103532 h 113630"/>
                <a:gd name="connsiteX39" fmla="*/ 16825 w 69530"/>
                <a:gd name="connsiteY39" fmla="*/ 111179 h 113630"/>
                <a:gd name="connsiteX40" fmla="*/ 22803 w 69530"/>
                <a:gd name="connsiteY40" fmla="*/ 113430 h 113630"/>
                <a:gd name="connsiteX41" fmla="*/ 27699 w 69530"/>
                <a:gd name="connsiteY41" fmla="*/ 112022 h 113630"/>
                <a:gd name="connsiteX42" fmla="*/ 30283 w 69530"/>
                <a:gd name="connsiteY42" fmla="*/ 112043 h 113630"/>
                <a:gd name="connsiteX43" fmla="*/ 31978 w 69530"/>
                <a:gd name="connsiteY43" fmla="*/ 109275 h 113630"/>
                <a:gd name="connsiteX44" fmla="*/ 37031 w 69530"/>
                <a:gd name="connsiteY44" fmla="*/ 103387 h 113630"/>
                <a:gd name="connsiteX45" fmla="*/ 41250 w 69530"/>
                <a:gd name="connsiteY45" fmla="*/ 102257 h 113630"/>
                <a:gd name="connsiteX46" fmla="*/ 47425 w 69530"/>
                <a:gd name="connsiteY46" fmla="*/ 98046 h 113630"/>
                <a:gd name="connsiteX47" fmla="*/ 55851 w 69530"/>
                <a:gd name="connsiteY47" fmla="*/ 96921 h 113630"/>
                <a:gd name="connsiteX48" fmla="*/ 60986 w 69530"/>
                <a:gd name="connsiteY48" fmla="*/ 93600 h 113630"/>
                <a:gd name="connsiteX49" fmla="*/ 53895 w 69530"/>
                <a:gd name="connsiteY49" fmla="*/ 86831 h 113630"/>
                <a:gd name="connsiteX50" fmla="*/ 45461 w 69530"/>
                <a:gd name="connsiteY50" fmla="*/ 80994 h 113630"/>
                <a:gd name="connsiteX51" fmla="*/ 43792 w 69530"/>
                <a:gd name="connsiteY51" fmla="*/ 70147 h 113630"/>
                <a:gd name="connsiteX52" fmla="*/ 48195 w 69530"/>
                <a:gd name="connsiteY52" fmla="*/ 64999 h 113630"/>
                <a:gd name="connsiteX53" fmla="*/ 56424 w 69530"/>
                <a:gd name="connsiteY53" fmla="*/ 56531 h 113630"/>
                <a:gd name="connsiteX54" fmla="*/ 62291 w 69530"/>
                <a:gd name="connsiteY54" fmla="*/ 31669 h 113630"/>
                <a:gd name="connsiteX55" fmla="*/ 67794 w 69530"/>
                <a:gd name="connsiteY55" fmla="*/ 13098 h 113630"/>
                <a:gd name="connsiteX56" fmla="*/ 69531 w 69530"/>
                <a:gd name="connsiteY56" fmla="*/ 11459 h 113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69530" h="113630">
                  <a:moveTo>
                    <a:pt x="69531" y="11459"/>
                  </a:moveTo>
                  <a:lnTo>
                    <a:pt x="69047" y="11228"/>
                  </a:lnTo>
                  <a:lnTo>
                    <a:pt x="66232" y="7304"/>
                  </a:lnTo>
                  <a:lnTo>
                    <a:pt x="65427" y="5854"/>
                  </a:lnTo>
                  <a:lnTo>
                    <a:pt x="65401" y="6179"/>
                  </a:lnTo>
                  <a:lnTo>
                    <a:pt x="61191" y="4484"/>
                  </a:lnTo>
                  <a:lnTo>
                    <a:pt x="60348" y="1125"/>
                  </a:lnTo>
                  <a:lnTo>
                    <a:pt x="59218" y="0"/>
                  </a:lnTo>
                  <a:lnTo>
                    <a:pt x="56403" y="843"/>
                  </a:lnTo>
                  <a:lnTo>
                    <a:pt x="56403" y="6179"/>
                  </a:lnTo>
                  <a:lnTo>
                    <a:pt x="57524" y="7856"/>
                  </a:lnTo>
                  <a:lnTo>
                    <a:pt x="56403" y="11515"/>
                  </a:lnTo>
                  <a:lnTo>
                    <a:pt x="53887" y="10659"/>
                  </a:lnTo>
                  <a:lnTo>
                    <a:pt x="51075" y="14322"/>
                  </a:lnTo>
                  <a:lnTo>
                    <a:pt x="49671" y="18537"/>
                  </a:lnTo>
                  <a:lnTo>
                    <a:pt x="44049" y="22461"/>
                  </a:lnTo>
                  <a:lnTo>
                    <a:pt x="40399" y="23038"/>
                  </a:lnTo>
                  <a:lnTo>
                    <a:pt x="47130" y="28644"/>
                  </a:lnTo>
                  <a:lnTo>
                    <a:pt x="44892" y="34823"/>
                  </a:lnTo>
                  <a:lnTo>
                    <a:pt x="40399" y="34553"/>
                  </a:lnTo>
                  <a:lnTo>
                    <a:pt x="35054" y="34823"/>
                  </a:lnTo>
                  <a:lnTo>
                    <a:pt x="31674" y="33693"/>
                  </a:lnTo>
                  <a:lnTo>
                    <a:pt x="28880" y="34823"/>
                  </a:lnTo>
                  <a:lnTo>
                    <a:pt x="24113" y="30056"/>
                  </a:lnTo>
                  <a:lnTo>
                    <a:pt x="21853" y="27258"/>
                  </a:lnTo>
                  <a:lnTo>
                    <a:pt x="20454" y="30347"/>
                  </a:lnTo>
                  <a:lnTo>
                    <a:pt x="19620" y="36791"/>
                  </a:lnTo>
                  <a:lnTo>
                    <a:pt x="15974" y="46625"/>
                  </a:lnTo>
                  <a:lnTo>
                    <a:pt x="14279" y="47754"/>
                  </a:lnTo>
                  <a:lnTo>
                    <a:pt x="10916" y="52252"/>
                  </a:lnTo>
                  <a:lnTo>
                    <a:pt x="8109" y="54768"/>
                  </a:lnTo>
                  <a:lnTo>
                    <a:pt x="6414" y="60395"/>
                  </a:lnTo>
                  <a:lnTo>
                    <a:pt x="2199" y="63771"/>
                  </a:lnTo>
                  <a:lnTo>
                    <a:pt x="38" y="75081"/>
                  </a:lnTo>
                  <a:cubicBezTo>
                    <a:pt x="21" y="75081"/>
                    <a:pt x="9" y="75081"/>
                    <a:pt x="0" y="75081"/>
                  </a:cubicBezTo>
                  <a:cubicBezTo>
                    <a:pt x="689" y="75273"/>
                    <a:pt x="1391" y="75483"/>
                    <a:pt x="2050" y="75676"/>
                  </a:cubicBezTo>
                  <a:cubicBezTo>
                    <a:pt x="3706" y="76086"/>
                    <a:pt x="5302" y="76741"/>
                    <a:pt x="6915" y="77276"/>
                  </a:cubicBezTo>
                  <a:cubicBezTo>
                    <a:pt x="13864" y="79501"/>
                    <a:pt x="13779" y="79501"/>
                    <a:pt x="13582" y="86506"/>
                  </a:cubicBezTo>
                  <a:cubicBezTo>
                    <a:pt x="13449" y="92188"/>
                    <a:pt x="13509" y="97850"/>
                    <a:pt x="13522" y="103532"/>
                  </a:cubicBezTo>
                  <a:cubicBezTo>
                    <a:pt x="13530" y="106532"/>
                    <a:pt x="14896" y="108984"/>
                    <a:pt x="16825" y="111179"/>
                  </a:cubicBezTo>
                  <a:cubicBezTo>
                    <a:pt x="18417" y="112972"/>
                    <a:pt x="20287" y="114114"/>
                    <a:pt x="22803" y="113430"/>
                  </a:cubicBezTo>
                  <a:cubicBezTo>
                    <a:pt x="24442" y="112993"/>
                    <a:pt x="26038" y="112368"/>
                    <a:pt x="27699" y="112022"/>
                  </a:cubicBezTo>
                  <a:cubicBezTo>
                    <a:pt x="28589" y="111834"/>
                    <a:pt x="29440" y="111988"/>
                    <a:pt x="30283" y="112043"/>
                  </a:cubicBezTo>
                  <a:lnTo>
                    <a:pt x="31978" y="109275"/>
                  </a:lnTo>
                  <a:lnTo>
                    <a:pt x="37031" y="103387"/>
                  </a:lnTo>
                  <a:lnTo>
                    <a:pt x="41250" y="102257"/>
                  </a:lnTo>
                  <a:lnTo>
                    <a:pt x="47425" y="98046"/>
                  </a:lnTo>
                  <a:lnTo>
                    <a:pt x="55851" y="96921"/>
                  </a:lnTo>
                  <a:lnTo>
                    <a:pt x="60986" y="93600"/>
                  </a:lnTo>
                  <a:cubicBezTo>
                    <a:pt x="59051" y="90956"/>
                    <a:pt x="56766" y="88645"/>
                    <a:pt x="53895" y="86831"/>
                  </a:cubicBezTo>
                  <a:cubicBezTo>
                    <a:pt x="50998" y="85021"/>
                    <a:pt x="48208" y="83035"/>
                    <a:pt x="45461" y="80994"/>
                  </a:cubicBezTo>
                  <a:cubicBezTo>
                    <a:pt x="42538" y="78825"/>
                    <a:pt x="41648" y="73185"/>
                    <a:pt x="43792" y="70147"/>
                  </a:cubicBezTo>
                  <a:cubicBezTo>
                    <a:pt x="45089" y="68298"/>
                    <a:pt x="46415" y="66274"/>
                    <a:pt x="48195" y="64999"/>
                  </a:cubicBezTo>
                  <a:cubicBezTo>
                    <a:pt x="51482" y="62611"/>
                    <a:pt x="53779" y="59470"/>
                    <a:pt x="56424" y="56531"/>
                  </a:cubicBezTo>
                  <a:cubicBezTo>
                    <a:pt x="63116" y="49154"/>
                    <a:pt x="65778" y="41507"/>
                    <a:pt x="62291" y="31669"/>
                  </a:cubicBezTo>
                  <a:cubicBezTo>
                    <a:pt x="59740" y="24575"/>
                    <a:pt x="62458" y="18246"/>
                    <a:pt x="67794" y="13098"/>
                  </a:cubicBezTo>
                  <a:cubicBezTo>
                    <a:pt x="68350" y="12529"/>
                    <a:pt x="68945" y="11998"/>
                    <a:pt x="69531" y="11459"/>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nvGrpSpPr>
            <p:cNvPr id="111" name="Graphic 2398">
              <a:extLst>
                <a:ext uri="{FF2B5EF4-FFF2-40B4-BE49-F238E27FC236}">
                  <a16:creationId xmlns:a16="http://schemas.microsoft.com/office/drawing/2014/main" id="{991315D9-88D5-1E5E-65A5-9D4215016C88}"/>
                </a:ext>
              </a:extLst>
            </p:cNvPr>
            <p:cNvGrpSpPr/>
            <p:nvPr/>
          </p:nvGrpSpPr>
          <p:grpSpPr>
            <a:xfrm>
              <a:off x="7867943" y="4465632"/>
              <a:ext cx="61493" cy="199297"/>
              <a:chOff x="7867943" y="4465632"/>
              <a:chExt cx="61493" cy="199297"/>
            </a:xfrm>
            <a:grpFill/>
          </p:grpSpPr>
          <p:sp>
            <p:nvSpPr>
              <p:cNvPr id="902" name="Freeform 901">
                <a:extLst>
                  <a:ext uri="{FF2B5EF4-FFF2-40B4-BE49-F238E27FC236}">
                    <a16:creationId xmlns:a16="http://schemas.microsoft.com/office/drawing/2014/main" id="{B711F37E-6DFD-A492-337D-771530E75AFE}"/>
                  </a:ext>
                </a:extLst>
              </p:cNvPr>
              <p:cNvSpPr/>
              <p:nvPr/>
            </p:nvSpPr>
            <p:spPr>
              <a:xfrm>
                <a:off x="7890952" y="4465632"/>
                <a:ext cx="3183" cy="2190"/>
              </a:xfrm>
              <a:custGeom>
                <a:avLst/>
                <a:gdLst>
                  <a:gd name="connsiteX0" fmla="*/ 0 w 3183"/>
                  <a:gd name="connsiteY0" fmla="*/ 0 h 2190"/>
                  <a:gd name="connsiteX1" fmla="*/ 0 w 3183"/>
                  <a:gd name="connsiteY1" fmla="*/ 0 h 2190"/>
                  <a:gd name="connsiteX2" fmla="*/ 3183 w 3183"/>
                  <a:gd name="connsiteY2" fmla="*/ 2191 h 2190"/>
                  <a:gd name="connsiteX3" fmla="*/ 0 w 3183"/>
                  <a:gd name="connsiteY3" fmla="*/ 0 h 2190"/>
                </a:gdLst>
                <a:ahLst/>
                <a:cxnLst>
                  <a:cxn ang="0">
                    <a:pos x="connsiteX0" y="connsiteY0"/>
                  </a:cxn>
                  <a:cxn ang="0">
                    <a:pos x="connsiteX1" y="connsiteY1"/>
                  </a:cxn>
                  <a:cxn ang="0">
                    <a:pos x="connsiteX2" y="connsiteY2"/>
                  </a:cxn>
                  <a:cxn ang="0">
                    <a:pos x="connsiteX3" y="connsiteY3"/>
                  </a:cxn>
                </a:cxnLst>
                <a:rect l="l" t="t" r="r" b="b"/>
                <a:pathLst>
                  <a:path w="3183" h="2190">
                    <a:moveTo>
                      <a:pt x="0" y="0"/>
                    </a:moveTo>
                    <a:lnTo>
                      <a:pt x="0" y="0"/>
                    </a:lnTo>
                    <a:cubicBezTo>
                      <a:pt x="1053" y="719"/>
                      <a:pt x="2101" y="1502"/>
                      <a:pt x="3183" y="2191"/>
                    </a:cubicBezTo>
                    <a:cubicBezTo>
                      <a:pt x="2101" y="1502"/>
                      <a:pt x="1053" y="723"/>
                      <a:pt x="0" y="0"/>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903" name="Freeform 902">
                <a:extLst>
                  <a:ext uri="{FF2B5EF4-FFF2-40B4-BE49-F238E27FC236}">
                    <a16:creationId xmlns:a16="http://schemas.microsoft.com/office/drawing/2014/main" id="{B44D41B7-7B28-3937-9AB3-D9C9556587AB}"/>
                  </a:ext>
                </a:extLst>
              </p:cNvPr>
              <p:cNvSpPr/>
              <p:nvPr/>
            </p:nvSpPr>
            <p:spPr>
              <a:xfrm>
                <a:off x="7867943" y="4471028"/>
                <a:ext cx="61493" cy="84392"/>
              </a:xfrm>
              <a:custGeom>
                <a:avLst/>
                <a:gdLst>
                  <a:gd name="connsiteX0" fmla="*/ 60211 w 61493"/>
                  <a:gd name="connsiteY0" fmla="*/ 52419 h 84392"/>
                  <a:gd name="connsiteX1" fmla="*/ 57442 w 61493"/>
                  <a:gd name="connsiteY1" fmla="*/ 42560 h 84392"/>
                  <a:gd name="connsiteX2" fmla="*/ 44515 w 61493"/>
                  <a:gd name="connsiteY2" fmla="*/ 18952 h 84392"/>
                  <a:gd name="connsiteX3" fmla="*/ 35422 w 61493"/>
                  <a:gd name="connsiteY3" fmla="*/ 6616 h 84392"/>
                  <a:gd name="connsiteX4" fmla="*/ 30227 w 61493"/>
                  <a:gd name="connsiteY4" fmla="*/ 0 h 84392"/>
                  <a:gd name="connsiteX5" fmla="*/ 33287 w 61493"/>
                  <a:gd name="connsiteY5" fmla="*/ 3569 h 84392"/>
                  <a:gd name="connsiteX6" fmla="*/ 28152 w 61493"/>
                  <a:gd name="connsiteY6" fmla="*/ 6889 h 84392"/>
                  <a:gd name="connsiteX7" fmla="*/ 19727 w 61493"/>
                  <a:gd name="connsiteY7" fmla="*/ 8015 h 84392"/>
                  <a:gd name="connsiteX8" fmla="*/ 13552 w 61493"/>
                  <a:gd name="connsiteY8" fmla="*/ 12225 h 84392"/>
                  <a:gd name="connsiteX9" fmla="*/ 9333 w 61493"/>
                  <a:gd name="connsiteY9" fmla="*/ 13355 h 84392"/>
                  <a:gd name="connsiteX10" fmla="*/ 4279 w 61493"/>
                  <a:gd name="connsiteY10" fmla="*/ 19243 h 84392"/>
                  <a:gd name="connsiteX11" fmla="*/ 2585 w 61493"/>
                  <a:gd name="connsiteY11" fmla="*/ 22012 h 84392"/>
                  <a:gd name="connsiteX12" fmla="*/ 0 w 61493"/>
                  <a:gd name="connsiteY12" fmla="*/ 21990 h 84392"/>
                  <a:gd name="connsiteX13" fmla="*/ 8002 w 61493"/>
                  <a:gd name="connsiteY13" fmla="*/ 23954 h 84392"/>
                  <a:gd name="connsiteX14" fmla="*/ 13877 w 61493"/>
                  <a:gd name="connsiteY14" fmla="*/ 30112 h 84392"/>
                  <a:gd name="connsiteX15" fmla="*/ 12619 w 61493"/>
                  <a:gd name="connsiteY15" fmla="*/ 37280 h 84392"/>
                  <a:gd name="connsiteX16" fmla="*/ 11990 w 61493"/>
                  <a:gd name="connsiteY16" fmla="*/ 43099 h 84392"/>
                  <a:gd name="connsiteX17" fmla="*/ 18944 w 61493"/>
                  <a:gd name="connsiteY17" fmla="*/ 64854 h 84392"/>
                  <a:gd name="connsiteX18" fmla="*/ 18545 w 61493"/>
                  <a:gd name="connsiteY18" fmla="*/ 71683 h 84392"/>
                  <a:gd name="connsiteX19" fmla="*/ 23582 w 61493"/>
                  <a:gd name="connsiteY19" fmla="*/ 83981 h 84392"/>
                  <a:gd name="connsiteX20" fmla="*/ 25140 w 61493"/>
                  <a:gd name="connsiteY20" fmla="*/ 84379 h 84392"/>
                  <a:gd name="connsiteX21" fmla="*/ 32363 w 61493"/>
                  <a:gd name="connsiteY21" fmla="*/ 80203 h 84392"/>
                  <a:gd name="connsiteX22" fmla="*/ 43163 w 61493"/>
                  <a:gd name="connsiteY22" fmla="*/ 76086 h 84392"/>
                  <a:gd name="connsiteX23" fmla="*/ 48277 w 61493"/>
                  <a:gd name="connsiteY23" fmla="*/ 76180 h 84392"/>
                  <a:gd name="connsiteX24" fmla="*/ 56672 w 61493"/>
                  <a:gd name="connsiteY24" fmla="*/ 71563 h 84392"/>
                  <a:gd name="connsiteX25" fmla="*/ 60211 w 61493"/>
                  <a:gd name="connsiteY25" fmla="*/ 52419 h 84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61493" h="84392">
                    <a:moveTo>
                      <a:pt x="60211" y="52419"/>
                    </a:moveTo>
                    <a:cubicBezTo>
                      <a:pt x="59047" y="49218"/>
                      <a:pt x="58431" y="45820"/>
                      <a:pt x="57442" y="42560"/>
                    </a:cubicBezTo>
                    <a:cubicBezTo>
                      <a:pt x="53467" y="29256"/>
                      <a:pt x="53570" y="29162"/>
                      <a:pt x="44515" y="18952"/>
                    </a:cubicBezTo>
                    <a:cubicBezTo>
                      <a:pt x="41088" y="15084"/>
                      <a:pt x="37703" y="11250"/>
                      <a:pt x="35422" y="6616"/>
                    </a:cubicBezTo>
                    <a:cubicBezTo>
                      <a:pt x="34138" y="3967"/>
                      <a:pt x="32298" y="1887"/>
                      <a:pt x="30227" y="0"/>
                    </a:cubicBezTo>
                    <a:cubicBezTo>
                      <a:pt x="31344" y="1108"/>
                      <a:pt x="32350" y="2294"/>
                      <a:pt x="33287" y="3569"/>
                    </a:cubicBezTo>
                    <a:lnTo>
                      <a:pt x="28152" y="6889"/>
                    </a:lnTo>
                    <a:lnTo>
                      <a:pt x="19727" y="8015"/>
                    </a:lnTo>
                    <a:lnTo>
                      <a:pt x="13552" y="12225"/>
                    </a:lnTo>
                    <a:lnTo>
                      <a:pt x="9333" y="13355"/>
                    </a:lnTo>
                    <a:lnTo>
                      <a:pt x="4279" y="19243"/>
                    </a:lnTo>
                    <a:lnTo>
                      <a:pt x="2585" y="22012"/>
                    </a:lnTo>
                    <a:cubicBezTo>
                      <a:pt x="1742" y="21952"/>
                      <a:pt x="890" y="21798"/>
                      <a:pt x="0" y="21990"/>
                    </a:cubicBezTo>
                    <a:cubicBezTo>
                      <a:pt x="2953" y="21378"/>
                      <a:pt x="5772" y="22029"/>
                      <a:pt x="8002" y="23954"/>
                    </a:cubicBezTo>
                    <a:cubicBezTo>
                      <a:pt x="10163" y="25777"/>
                      <a:pt x="12037" y="27960"/>
                      <a:pt x="13877" y="30112"/>
                    </a:cubicBezTo>
                    <a:cubicBezTo>
                      <a:pt x="15730" y="32307"/>
                      <a:pt x="15409" y="33723"/>
                      <a:pt x="12619" y="37280"/>
                    </a:cubicBezTo>
                    <a:cubicBezTo>
                      <a:pt x="10373" y="40121"/>
                      <a:pt x="9983" y="41208"/>
                      <a:pt x="11990" y="43099"/>
                    </a:cubicBezTo>
                    <a:cubicBezTo>
                      <a:pt x="18391" y="49145"/>
                      <a:pt x="19953" y="56522"/>
                      <a:pt x="18944" y="64854"/>
                    </a:cubicBezTo>
                    <a:cubicBezTo>
                      <a:pt x="18661" y="67105"/>
                      <a:pt x="18464" y="69415"/>
                      <a:pt x="18545" y="71683"/>
                    </a:cubicBezTo>
                    <a:cubicBezTo>
                      <a:pt x="18695" y="76347"/>
                      <a:pt x="21498" y="80053"/>
                      <a:pt x="23582" y="83981"/>
                    </a:cubicBezTo>
                    <a:cubicBezTo>
                      <a:pt x="23749" y="84298"/>
                      <a:pt x="24618" y="84439"/>
                      <a:pt x="25140" y="84379"/>
                    </a:cubicBezTo>
                    <a:cubicBezTo>
                      <a:pt x="28118" y="84016"/>
                      <a:pt x="30300" y="82171"/>
                      <a:pt x="32363" y="80203"/>
                    </a:cubicBezTo>
                    <a:cubicBezTo>
                      <a:pt x="35409" y="77280"/>
                      <a:pt x="38850" y="75646"/>
                      <a:pt x="43163" y="76086"/>
                    </a:cubicBezTo>
                    <a:cubicBezTo>
                      <a:pt x="44836" y="76257"/>
                      <a:pt x="46608" y="75932"/>
                      <a:pt x="48277" y="76180"/>
                    </a:cubicBezTo>
                    <a:cubicBezTo>
                      <a:pt x="52350" y="76822"/>
                      <a:pt x="54447" y="74328"/>
                      <a:pt x="56672" y="71563"/>
                    </a:cubicBezTo>
                    <a:cubicBezTo>
                      <a:pt x="61323" y="65765"/>
                      <a:pt x="62834" y="59548"/>
                      <a:pt x="60211" y="52419"/>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904" name="Freeform 903">
                <a:extLst>
                  <a:ext uri="{FF2B5EF4-FFF2-40B4-BE49-F238E27FC236}">
                    <a16:creationId xmlns:a16="http://schemas.microsoft.com/office/drawing/2014/main" id="{499E36CD-A361-3C9D-3BD2-6138650171DF}"/>
                  </a:ext>
                </a:extLst>
              </p:cNvPr>
              <p:cNvSpPr/>
              <p:nvPr/>
            </p:nvSpPr>
            <p:spPr>
              <a:xfrm>
                <a:off x="7893374" y="4571054"/>
                <a:ext cx="7616" cy="6124"/>
              </a:xfrm>
              <a:custGeom>
                <a:avLst/>
                <a:gdLst>
                  <a:gd name="connsiteX0" fmla="*/ 4643 w 7616"/>
                  <a:gd name="connsiteY0" fmla="*/ 45 h 6124"/>
                  <a:gd name="connsiteX1" fmla="*/ 1716 w 7616"/>
                  <a:gd name="connsiteY1" fmla="*/ 1034 h 6124"/>
                  <a:gd name="connsiteX2" fmla="*/ 364 w 7616"/>
                  <a:gd name="connsiteY2" fmla="*/ 4911 h 6124"/>
                  <a:gd name="connsiteX3" fmla="*/ 3133 w 7616"/>
                  <a:gd name="connsiteY3" fmla="*/ 6122 h 6124"/>
                  <a:gd name="connsiteX4" fmla="*/ 7609 w 7616"/>
                  <a:gd name="connsiteY4" fmla="*/ 2814 h 6124"/>
                  <a:gd name="connsiteX5" fmla="*/ 4643 w 7616"/>
                  <a:gd name="connsiteY5" fmla="*/ 45 h 6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16" h="6124">
                    <a:moveTo>
                      <a:pt x="4643" y="45"/>
                    </a:moveTo>
                    <a:cubicBezTo>
                      <a:pt x="3629" y="255"/>
                      <a:pt x="2602" y="542"/>
                      <a:pt x="1716" y="1034"/>
                    </a:cubicBezTo>
                    <a:cubicBezTo>
                      <a:pt x="295" y="1804"/>
                      <a:pt x="-513" y="4089"/>
                      <a:pt x="364" y="4911"/>
                    </a:cubicBezTo>
                    <a:cubicBezTo>
                      <a:pt x="1079" y="5553"/>
                      <a:pt x="2187" y="6104"/>
                      <a:pt x="3133" y="6122"/>
                    </a:cubicBezTo>
                    <a:cubicBezTo>
                      <a:pt x="6017" y="6186"/>
                      <a:pt x="7412" y="5018"/>
                      <a:pt x="7609" y="2814"/>
                    </a:cubicBezTo>
                    <a:cubicBezTo>
                      <a:pt x="7741" y="1205"/>
                      <a:pt x="6201" y="-280"/>
                      <a:pt x="4643" y="45"/>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sp>
          <p:nvSpPr>
            <p:cNvPr id="112" name="Freeform 111">
              <a:extLst>
                <a:ext uri="{FF2B5EF4-FFF2-40B4-BE49-F238E27FC236}">
                  <a16:creationId xmlns:a16="http://schemas.microsoft.com/office/drawing/2014/main" id="{D67DB111-DFCB-FCD0-27B1-BF9E3A451537}"/>
                </a:ext>
              </a:extLst>
            </p:cNvPr>
            <p:cNvSpPr/>
            <p:nvPr/>
          </p:nvSpPr>
          <p:spPr>
            <a:xfrm>
              <a:off x="7930401" y="4282929"/>
              <a:ext cx="221044" cy="416255"/>
            </a:xfrm>
            <a:custGeom>
              <a:avLst/>
              <a:gdLst>
                <a:gd name="connsiteX0" fmla="*/ 163157 w 221044"/>
                <a:gd name="connsiteY0" fmla="*/ 54600 h 416255"/>
                <a:gd name="connsiteX1" fmla="*/ 147153 w 221044"/>
                <a:gd name="connsiteY1" fmla="*/ 55443 h 416255"/>
                <a:gd name="connsiteX2" fmla="*/ 128068 w 221044"/>
                <a:gd name="connsiteY2" fmla="*/ 41429 h 416255"/>
                <a:gd name="connsiteX3" fmla="*/ 114547 w 221044"/>
                <a:gd name="connsiteY3" fmla="*/ 31313 h 416255"/>
                <a:gd name="connsiteX4" fmla="*/ 109968 w 221044"/>
                <a:gd name="connsiteY4" fmla="*/ 32216 h 416255"/>
                <a:gd name="connsiteX5" fmla="*/ 108641 w 221044"/>
                <a:gd name="connsiteY5" fmla="*/ 36846 h 416255"/>
                <a:gd name="connsiteX6" fmla="*/ 111851 w 221044"/>
                <a:gd name="connsiteY6" fmla="*/ 44668 h 416255"/>
                <a:gd name="connsiteX7" fmla="*/ 114333 w 221044"/>
                <a:gd name="connsiteY7" fmla="*/ 52700 h 416255"/>
                <a:gd name="connsiteX8" fmla="*/ 115573 w 221044"/>
                <a:gd name="connsiteY8" fmla="*/ 76265 h 416255"/>
                <a:gd name="connsiteX9" fmla="*/ 113134 w 221044"/>
                <a:gd name="connsiteY9" fmla="*/ 78208 h 416255"/>
                <a:gd name="connsiteX10" fmla="*/ 109797 w 221044"/>
                <a:gd name="connsiteY10" fmla="*/ 78576 h 416255"/>
                <a:gd name="connsiteX11" fmla="*/ 106502 w 221044"/>
                <a:gd name="connsiteY11" fmla="*/ 82923 h 416255"/>
                <a:gd name="connsiteX12" fmla="*/ 106545 w 221044"/>
                <a:gd name="connsiteY12" fmla="*/ 86240 h 416255"/>
                <a:gd name="connsiteX13" fmla="*/ 101666 w 221044"/>
                <a:gd name="connsiteY13" fmla="*/ 96860 h 416255"/>
                <a:gd name="connsiteX14" fmla="*/ 108171 w 221044"/>
                <a:gd name="connsiteY14" fmla="*/ 108375 h 416255"/>
                <a:gd name="connsiteX15" fmla="*/ 112193 w 221044"/>
                <a:gd name="connsiteY15" fmla="*/ 117682 h 416255"/>
                <a:gd name="connsiteX16" fmla="*/ 114974 w 221044"/>
                <a:gd name="connsiteY16" fmla="*/ 118692 h 416255"/>
                <a:gd name="connsiteX17" fmla="*/ 125886 w 221044"/>
                <a:gd name="connsiteY17" fmla="*/ 110947 h 416255"/>
                <a:gd name="connsiteX18" fmla="*/ 125843 w 221044"/>
                <a:gd name="connsiteY18" fmla="*/ 106544 h 416255"/>
                <a:gd name="connsiteX19" fmla="*/ 114290 w 221044"/>
                <a:gd name="connsiteY19" fmla="*/ 99680 h 416255"/>
                <a:gd name="connsiteX20" fmla="*/ 114119 w 221044"/>
                <a:gd name="connsiteY20" fmla="*/ 98093 h 416255"/>
                <a:gd name="connsiteX21" fmla="*/ 120323 w 221044"/>
                <a:gd name="connsiteY21" fmla="*/ 95786 h 416255"/>
                <a:gd name="connsiteX22" fmla="*/ 138895 w 221044"/>
                <a:gd name="connsiteY22" fmla="*/ 97464 h 416255"/>
                <a:gd name="connsiteX23" fmla="*/ 149721 w 221044"/>
                <a:gd name="connsiteY23" fmla="*/ 102000 h 416255"/>
                <a:gd name="connsiteX24" fmla="*/ 152374 w 221044"/>
                <a:gd name="connsiteY24" fmla="*/ 100433 h 416255"/>
                <a:gd name="connsiteX25" fmla="*/ 154556 w 221044"/>
                <a:gd name="connsiteY25" fmla="*/ 90540 h 416255"/>
                <a:gd name="connsiteX26" fmla="*/ 162087 w 221044"/>
                <a:gd name="connsiteY26" fmla="*/ 82093 h 416255"/>
                <a:gd name="connsiteX27" fmla="*/ 172870 w 221044"/>
                <a:gd name="connsiteY27" fmla="*/ 77249 h 416255"/>
                <a:gd name="connsiteX28" fmla="*/ 174839 w 221044"/>
                <a:gd name="connsiteY28" fmla="*/ 68516 h 416255"/>
                <a:gd name="connsiteX29" fmla="*/ 170046 w 221044"/>
                <a:gd name="connsiteY29" fmla="*/ 61652 h 416255"/>
                <a:gd name="connsiteX30" fmla="*/ 166837 w 221044"/>
                <a:gd name="connsiteY30" fmla="*/ 56466 h 416255"/>
                <a:gd name="connsiteX31" fmla="*/ 163157 w 221044"/>
                <a:gd name="connsiteY31" fmla="*/ 54600 h 416255"/>
                <a:gd name="connsiteX32" fmla="*/ 177963 w 221044"/>
                <a:gd name="connsiteY32" fmla="*/ 46893 h 416255"/>
                <a:gd name="connsiteX33" fmla="*/ 175010 w 221044"/>
                <a:gd name="connsiteY33" fmla="*/ 46363 h 416255"/>
                <a:gd name="connsiteX34" fmla="*/ 172828 w 221044"/>
                <a:gd name="connsiteY34" fmla="*/ 48828 h 416255"/>
                <a:gd name="connsiteX35" fmla="*/ 170388 w 221044"/>
                <a:gd name="connsiteY35" fmla="*/ 61143 h 416255"/>
                <a:gd name="connsiteX36" fmla="*/ 178861 w 221044"/>
                <a:gd name="connsiteY36" fmla="*/ 48156 h 416255"/>
                <a:gd name="connsiteX37" fmla="*/ 177963 w 221044"/>
                <a:gd name="connsiteY37" fmla="*/ 46893 h 416255"/>
                <a:gd name="connsiteX38" fmla="*/ 170046 w 221044"/>
                <a:gd name="connsiteY38" fmla="*/ 61656 h 416255"/>
                <a:gd name="connsiteX39" fmla="*/ 170431 w 221044"/>
                <a:gd name="connsiteY39" fmla="*/ 61964 h 416255"/>
                <a:gd name="connsiteX40" fmla="*/ 170388 w 221044"/>
                <a:gd name="connsiteY40" fmla="*/ 61143 h 416255"/>
                <a:gd name="connsiteX41" fmla="*/ 169961 w 221044"/>
                <a:gd name="connsiteY41" fmla="*/ 61537 h 416255"/>
                <a:gd name="connsiteX42" fmla="*/ 170046 w 221044"/>
                <a:gd name="connsiteY42" fmla="*/ 61656 h 416255"/>
                <a:gd name="connsiteX43" fmla="*/ 112107 w 221044"/>
                <a:gd name="connsiteY43" fmla="*/ 193495 h 416255"/>
                <a:gd name="connsiteX44" fmla="*/ 110396 w 221044"/>
                <a:gd name="connsiteY44" fmla="*/ 191034 h 416255"/>
                <a:gd name="connsiteX45" fmla="*/ 108684 w 221044"/>
                <a:gd name="connsiteY45" fmla="*/ 193324 h 416255"/>
                <a:gd name="connsiteX46" fmla="*/ 110267 w 221044"/>
                <a:gd name="connsiteY46" fmla="*/ 195780 h 416255"/>
                <a:gd name="connsiteX47" fmla="*/ 112107 w 221044"/>
                <a:gd name="connsiteY47" fmla="*/ 193495 h 416255"/>
                <a:gd name="connsiteX48" fmla="*/ 219855 w 221044"/>
                <a:gd name="connsiteY48" fmla="*/ 29 h 416255"/>
                <a:gd name="connsiteX49" fmla="*/ 218314 w 221044"/>
                <a:gd name="connsiteY49" fmla="*/ 504 h 416255"/>
                <a:gd name="connsiteX50" fmla="*/ 212623 w 221044"/>
                <a:gd name="connsiteY50" fmla="*/ 10423 h 416255"/>
                <a:gd name="connsiteX51" fmla="*/ 213479 w 221044"/>
                <a:gd name="connsiteY51" fmla="*/ 11638 h 416255"/>
                <a:gd name="connsiteX52" fmla="*/ 214848 w 221044"/>
                <a:gd name="connsiteY52" fmla="*/ 11980 h 416255"/>
                <a:gd name="connsiteX53" fmla="*/ 221010 w 221044"/>
                <a:gd name="connsiteY53" fmla="*/ 1325 h 416255"/>
                <a:gd name="connsiteX54" fmla="*/ 219855 w 221044"/>
                <a:gd name="connsiteY54" fmla="*/ 29 h 416255"/>
                <a:gd name="connsiteX55" fmla="*/ 202696 w 221044"/>
                <a:gd name="connsiteY55" fmla="*/ 18314 h 416255"/>
                <a:gd name="connsiteX56" fmla="*/ 196791 w 221044"/>
                <a:gd name="connsiteY56" fmla="*/ 21193 h 416255"/>
                <a:gd name="connsiteX57" fmla="*/ 189345 w 221044"/>
                <a:gd name="connsiteY57" fmla="*/ 27163 h 416255"/>
                <a:gd name="connsiteX58" fmla="*/ 184852 w 221044"/>
                <a:gd name="connsiteY58" fmla="*/ 36183 h 416255"/>
                <a:gd name="connsiteX59" fmla="*/ 184595 w 221044"/>
                <a:gd name="connsiteY59" fmla="*/ 39461 h 416255"/>
                <a:gd name="connsiteX60" fmla="*/ 186179 w 221044"/>
                <a:gd name="connsiteY60" fmla="*/ 41921 h 416255"/>
                <a:gd name="connsiteX61" fmla="*/ 187676 w 221044"/>
                <a:gd name="connsiteY61" fmla="*/ 41485 h 416255"/>
                <a:gd name="connsiteX62" fmla="*/ 203766 w 221044"/>
                <a:gd name="connsiteY62" fmla="*/ 22353 h 416255"/>
                <a:gd name="connsiteX63" fmla="*/ 203851 w 221044"/>
                <a:gd name="connsiteY63" fmla="*/ 19371 h 416255"/>
                <a:gd name="connsiteX64" fmla="*/ 202696 w 221044"/>
                <a:gd name="connsiteY64" fmla="*/ 18314 h 416255"/>
                <a:gd name="connsiteX65" fmla="*/ 16342 w 221044"/>
                <a:gd name="connsiteY65" fmla="*/ 305008 h 416255"/>
                <a:gd name="connsiteX66" fmla="*/ 19337 w 221044"/>
                <a:gd name="connsiteY66" fmla="*/ 311028 h 416255"/>
                <a:gd name="connsiteX67" fmla="*/ 16342 w 221044"/>
                <a:gd name="connsiteY67" fmla="*/ 305008 h 416255"/>
                <a:gd name="connsiteX68" fmla="*/ 4 w 221044"/>
                <a:gd name="connsiteY68" fmla="*/ 303347 h 416255"/>
                <a:gd name="connsiteX69" fmla="*/ 321 w 221044"/>
                <a:gd name="connsiteY69" fmla="*/ 304717 h 416255"/>
                <a:gd name="connsiteX70" fmla="*/ 1429 w 221044"/>
                <a:gd name="connsiteY70" fmla="*/ 304340 h 416255"/>
                <a:gd name="connsiteX71" fmla="*/ 1078 w 221044"/>
                <a:gd name="connsiteY71" fmla="*/ 302962 h 416255"/>
                <a:gd name="connsiteX72" fmla="*/ 4 w 221044"/>
                <a:gd name="connsiteY72" fmla="*/ 303347 h 416255"/>
                <a:gd name="connsiteX73" fmla="*/ 23359 w 221044"/>
                <a:gd name="connsiteY73" fmla="*/ 381556 h 416255"/>
                <a:gd name="connsiteX74" fmla="*/ 23145 w 221044"/>
                <a:gd name="connsiteY74" fmla="*/ 385536 h 416255"/>
                <a:gd name="connsiteX75" fmla="*/ 26055 w 221044"/>
                <a:gd name="connsiteY75" fmla="*/ 384385 h 416255"/>
                <a:gd name="connsiteX76" fmla="*/ 26825 w 221044"/>
                <a:gd name="connsiteY76" fmla="*/ 382917 h 416255"/>
                <a:gd name="connsiteX77" fmla="*/ 26355 w 221044"/>
                <a:gd name="connsiteY77" fmla="*/ 381471 h 416255"/>
                <a:gd name="connsiteX78" fmla="*/ 23359 w 221044"/>
                <a:gd name="connsiteY78" fmla="*/ 381556 h 416255"/>
                <a:gd name="connsiteX79" fmla="*/ 9431 w 221044"/>
                <a:gd name="connsiteY79" fmla="*/ 412045 h 416255"/>
                <a:gd name="connsiteX80" fmla="*/ 6821 w 221044"/>
                <a:gd name="connsiteY80" fmla="*/ 415023 h 416255"/>
                <a:gd name="connsiteX81" fmla="*/ 7711 w 221044"/>
                <a:gd name="connsiteY81" fmla="*/ 416255 h 416255"/>
                <a:gd name="connsiteX82" fmla="*/ 9149 w 221044"/>
                <a:gd name="connsiteY82" fmla="*/ 415737 h 416255"/>
                <a:gd name="connsiteX83" fmla="*/ 10509 w 221044"/>
                <a:gd name="connsiteY83" fmla="*/ 413020 h 416255"/>
                <a:gd name="connsiteX84" fmla="*/ 9431 w 221044"/>
                <a:gd name="connsiteY84" fmla="*/ 412045 h 416255"/>
                <a:gd name="connsiteX85" fmla="*/ 150320 w 221044"/>
                <a:gd name="connsiteY85" fmla="*/ 217120 h 416255"/>
                <a:gd name="connsiteX86" fmla="*/ 146682 w 221044"/>
                <a:gd name="connsiteY86" fmla="*/ 192049 h 416255"/>
                <a:gd name="connsiteX87" fmla="*/ 149122 w 221044"/>
                <a:gd name="connsiteY87" fmla="*/ 184457 h 416255"/>
                <a:gd name="connsiteX88" fmla="*/ 152587 w 221044"/>
                <a:gd name="connsiteY88" fmla="*/ 177243 h 416255"/>
                <a:gd name="connsiteX89" fmla="*/ 152245 w 221044"/>
                <a:gd name="connsiteY89" fmla="*/ 168805 h 416255"/>
                <a:gd name="connsiteX90" fmla="*/ 145955 w 221044"/>
                <a:gd name="connsiteY90" fmla="*/ 144512 h 416255"/>
                <a:gd name="connsiteX91" fmla="*/ 130978 w 221044"/>
                <a:gd name="connsiteY91" fmla="*/ 119852 h 416255"/>
                <a:gd name="connsiteX92" fmla="*/ 124902 w 221044"/>
                <a:gd name="connsiteY92" fmla="*/ 119300 h 416255"/>
                <a:gd name="connsiteX93" fmla="*/ 117499 w 221044"/>
                <a:gd name="connsiteY93" fmla="*/ 143575 h 416255"/>
                <a:gd name="connsiteX94" fmla="*/ 120494 w 221044"/>
                <a:gd name="connsiteY94" fmla="*/ 155604 h 416255"/>
                <a:gd name="connsiteX95" fmla="*/ 121650 w 221044"/>
                <a:gd name="connsiteY95" fmla="*/ 158736 h 416255"/>
                <a:gd name="connsiteX96" fmla="*/ 116515 w 221044"/>
                <a:gd name="connsiteY96" fmla="*/ 195095 h 416255"/>
                <a:gd name="connsiteX97" fmla="*/ 114632 w 221044"/>
                <a:gd name="connsiteY97" fmla="*/ 201621 h 416255"/>
                <a:gd name="connsiteX98" fmla="*/ 100468 w 221044"/>
                <a:gd name="connsiteY98" fmla="*/ 214903 h 416255"/>
                <a:gd name="connsiteX99" fmla="*/ 96360 w 221044"/>
                <a:gd name="connsiteY99" fmla="*/ 212622 h 416255"/>
                <a:gd name="connsiteX100" fmla="*/ 95933 w 221044"/>
                <a:gd name="connsiteY100" fmla="*/ 209242 h 416255"/>
                <a:gd name="connsiteX101" fmla="*/ 93237 w 221044"/>
                <a:gd name="connsiteY101" fmla="*/ 205913 h 416255"/>
                <a:gd name="connsiteX102" fmla="*/ 89386 w 221044"/>
                <a:gd name="connsiteY102" fmla="*/ 208788 h 416255"/>
                <a:gd name="connsiteX103" fmla="*/ 89300 w 221044"/>
                <a:gd name="connsiteY103" fmla="*/ 215382 h 416255"/>
                <a:gd name="connsiteX104" fmla="*/ 88958 w 221044"/>
                <a:gd name="connsiteY104" fmla="*/ 222036 h 416255"/>
                <a:gd name="connsiteX105" fmla="*/ 83652 w 221044"/>
                <a:gd name="connsiteY105" fmla="*/ 239867 h 416255"/>
                <a:gd name="connsiteX106" fmla="*/ 81041 w 221044"/>
                <a:gd name="connsiteY106" fmla="*/ 241686 h 416255"/>
                <a:gd name="connsiteX107" fmla="*/ 67562 w 221044"/>
                <a:gd name="connsiteY107" fmla="*/ 242593 h 416255"/>
                <a:gd name="connsiteX108" fmla="*/ 50959 w 221044"/>
                <a:gd name="connsiteY108" fmla="*/ 246350 h 416255"/>
                <a:gd name="connsiteX109" fmla="*/ 43771 w 221044"/>
                <a:gd name="connsiteY109" fmla="*/ 250642 h 416255"/>
                <a:gd name="connsiteX110" fmla="*/ 25627 w 221044"/>
                <a:gd name="connsiteY110" fmla="*/ 270980 h 416255"/>
                <a:gd name="connsiteX111" fmla="*/ 24343 w 221044"/>
                <a:gd name="connsiteY111" fmla="*/ 275692 h 416255"/>
                <a:gd name="connsiteX112" fmla="*/ 22760 w 221044"/>
                <a:gd name="connsiteY112" fmla="*/ 280313 h 416255"/>
                <a:gd name="connsiteX113" fmla="*/ 14673 w 221044"/>
                <a:gd name="connsiteY113" fmla="*/ 289102 h 416255"/>
                <a:gd name="connsiteX114" fmla="*/ 12093 w 221044"/>
                <a:gd name="connsiteY114" fmla="*/ 296933 h 416255"/>
                <a:gd name="connsiteX115" fmla="*/ 16128 w 221044"/>
                <a:gd name="connsiteY115" fmla="*/ 304071 h 416255"/>
                <a:gd name="connsiteX116" fmla="*/ 15700 w 221044"/>
                <a:gd name="connsiteY116" fmla="*/ 304580 h 416255"/>
                <a:gd name="connsiteX117" fmla="*/ 16299 w 221044"/>
                <a:gd name="connsiteY117" fmla="*/ 305008 h 416255"/>
                <a:gd name="connsiteX118" fmla="*/ 16170 w 221044"/>
                <a:gd name="connsiteY118" fmla="*/ 304259 h 416255"/>
                <a:gd name="connsiteX119" fmla="*/ 17026 w 221044"/>
                <a:gd name="connsiteY119" fmla="*/ 303703 h 416255"/>
                <a:gd name="connsiteX120" fmla="*/ 21648 w 221044"/>
                <a:gd name="connsiteY120" fmla="*/ 306069 h 416255"/>
                <a:gd name="connsiteX121" fmla="*/ 19637 w 221044"/>
                <a:gd name="connsiteY121" fmla="*/ 311349 h 416255"/>
                <a:gd name="connsiteX122" fmla="*/ 19294 w 221044"/>
                <a:gd name="connsiteY122" fmla="*/ 311028 h 416255"/>
                <a:gd name="connsiteX123" fmla="*/ 19380 w 221044"/>
                <a:gd name="connsiteY123" fmla="*/ 311773 h 416255"/>
                <a:gd name="connsiteX124" fmla="*/ 19808 w 221044"/>
                <a:gd name="connsiteY124" fmla="*/ 311486 h 416255"/>
                <a:gd name="connsiteX125" fmla="*/ 26098 w 221044"/>
                <a:gd name="connsiteY125" fmla="*/ 329163 h 416255"/>
                <a:gd name="connsiteX126" fmla="*/ 36624 w 221044"/>
                <a:gd name="connsiteY126" fmla="*/ 332479 h 416255"/>
                <a:gd name="connsiteX127" fmla="*/ 38037 w 221044"/>
                <a:gd name="connsiteY127" fmla="*/ 331585 h 416255"/>
                <a:gd name="connsiteX128" fmla="*/ 42145 w 221044"/>
                <a:gd name="connsiteY128" fmla="*/ 324281 h 416255"/>
                <a:gd name="connsiteX129" fmla="*/ 44883 w 221044"/>
                <a:gd name="connsiteY129" fmla="*/ 297318 h 416255"/>
                <a:gd name="connsiteX130" fmla="*/ 32987 w 221044"/>
                <a:gd name="connsiteY130" fmla="*/ 282427 h 416255"/>
                <a:gd name="connsiteX131" fmla="*/ 32731 w 221044"/>
                <a:gd name="connsiteY131" fmla="*/ 281011 h 416255"/>
                <a:gd name="connsiteX132" fmla="*/ 33501 w 221044"/>
                <a:gd name="connsiteY132" fmla="*/ 279624 h 416255"/>
                <a:gd name="connsiteX133" fmla="*/ 36582 w 221044"/>
                <a:gd name="connsiteY133" fmla="*/ 278460 h 416255"/>
                <a:gd name="connsiteX134" fmla="*/ 45140 w 221044"/>
                <a:gd name="connsiteY134" fmla="*/ 274605 h 416255"/>
                <a:gd name="connsiteX135" fmla="*/ 49119 w 221044"/>
                <a:gd name="connsiteY135" fmla="*/ 271922 h 416255"/>
                <a:gd name="connsiteX136" fmla="*/ 63882 w 221044"/>
                <a:gd name="connsiteY136" fmla="*/ 271058 h 416255"/>
                <a:gd name="connsiteX137" fmla="*/ 64139 w 221044"/>
                <a:gd name="connsiteY137" fmla="*/ 270715 h 416255"/>
                <a:gd name="connsiteX138" fmla="*/ 64567 w 221044"/>
                <a:gd name="connsiteY138" fmla="*/ 270052 h 416255"/>
                <a:gd name="connsiteX139" fmla="*/ 64310 w 221044"/>
                <a:gd name="connsiteY139" fmla="*/ 271143 h 416255"/>
                <a:gd name="connsiteX140" fmla="*/ 63882 w 221044"/>
                <a:gd name="connsiteY140" fmla="*/ 271058 h 416255"/>
                <a:gd name="connsiteX141" fmla="*/ 56137 w 221044"/>
                <a:gd name="connsiteY141" fmla="*/ 276265 h 416255"/>
                <a:gd name="connsiteX142" fmla="*/ 52757 w 221044"/>
                <a:gd name="connsiteY142" fmla="*/ 276607 h 416255"/>
                <a:gd name="connsiteX143" fmla="*/ 47451 w 221044"/>
                <a:gd name="connsiteY143" fmla="*/ 286167 h 416255"/>
                <a:gd name="connsiteX144" fmla="*/ 50874 w 221044"/>
                <a:gd name="connsiteY144" fmla="*/ 293904 h 416255"/>
                <a:gd name="connsiteX145" fmla="*/ 51986 w 221044"/>
                <a:gd name="connsiteY145" fmla="*/ 295187 h 416255"/>
                <a:gd name="connsiteX146" fmla="*/ 59903 w 221044"/>
                <a:gd name="connsiteY146" fmla="*/ 294053 h 416255"/>
                <a:gd name="connsiteX147" fmla="*/ 63625 w 221044"/>
                <a:gd name="connsiteY147" fmla="*/ 286586 h 416255"/>
                <a:gd name="connsiteX148" fmla="*/ 71756 w 221044"/>
                <a:gd name="connsiteY148" fmla="*/ 286376 h 416255"/>
                <a:gd name="connsiteX149" fmla="*/ 73339 w 221044"/>
                <a:gd name="connsiteY149" fmla="*/ 286218 h 416255"/>
                <a:gd name="connsiteX150" fmla="*/ 77404 w 221044"/>
                <a:gd name="connsiteY150" fmla="*/ 274643 h 416255"/>
                <a:gd name="connsiteX151" fmla="*/ 72226 w 221044"/>
                <a:gd name="connsiteY151" fmla="*/ 267938 h 416255"/>
                <a:gd name="connsiteX152" fmla="*/ 73467 w 221044"/>
                <a:gd name="connsiteY152" fmla="*/ 263355 h 416255"/>
                <a:gd name="connsiteX153" fmla="*/ 77875 w 221044"/>
                <a:gd name="connsiteY153" fmla="*/ 261224 h 416255"/>
                <a:gd name="connsiteX154" fmla="*/ 79544 w 221044"/>
                <a:gd name="connsiteY154" fmla="*/ 261395 h 416255"/>
                <a:gd name="connsiteX155" fmla="*/ 79843 w 221044"/>
                <a:gd name="connsiteY155" fmla="*/ 264100 h 416255"/>
                <a:gd name="connsiteX156" fmla="*/ 78688 w 221044"/>
                <a:gd name="connsiteY156" fmla="*/ 268773 h 416255"/>
                <a:gd name="connsiteX157" fmla="*/ 83480 w 221044"/>
                <a:gd name="connsiteY157" fmla="*/ 277737 h 416255"/>
                <a:gd name="connsiteX158" fmla="*/ 89899 w 221044"/>
                <a:gd name="connsiteY158" fmla="*/ 283112 h 416255"/>
                <a:gd name="connsiteX159" fmla="*/ 96018 w 221044"/>
                <a:gd name="connsiteY159" fmla="*/ 281657 h 416255"/>
                <a:gd name="connsiteX160" fmla="*/ 106245 w 221044"/>
                <a:gd name="connsiteY160" fmla="*/ 264065 h 416255"/>
                <a:gd name="connsiteX161" fmla="*/ 110054 w 221044"/>
                <a:gd name="connsiteY161" fmla="*/ 261147 h 416255"/>
                <a:gd name="connsiteX162" fmla="*/ 118526 w 221044"/>
                <a:gd name="connsiteY162" fmla="*/ 260424 h 416255"/>
                <a:gd name="connsiteX163" fmla="*/ 127170 w 221044"/>
                <a:gd name="connsiteY163" fmla="*/ 255961 h 416255"/>
                <a:gd name="connsiteX164" fmla="*/ 130165 w 221044"/>
                <a:gd name="connsiteY164" fmla="*/ 257108 h 416255"/>
                <a:gd name="connsiteX165" fmla="*/ 134530 w 221044"/>
                <a:gd name="connsiteY165" fmla="*/ 255524 h 416255"/>
                <a:gd name="connsiteX166" fmla="*/ 139365 w 221044"/>
                <a:gd name="connsiteY166" fmla="*/ 244942 h 416255"/>
                <a:gd name="connsiteX167" fmla="*/ 140606 w 221044"/>
                <a:gd name="connsiteY167" fmla="*/ 243740 h 416255"/>
                <a:gd name="connsiteX168" fmla="*/ 141376 w 221044"/>
                <a:gd name="connsiteY168" fmla="*/ 244942 h 416255"/>
                <a:gd name="connsiteX169" fmla="*/ 142617 w 221044"/>
                <a:gd name="connsiteY169" fmla="*/ 249897 h 416255"/>
                <a:gd name="connsiteX170" fmla="*/ 146597 w 221044"/>
                <a:gd name="connsiteY170" fmla="*/ 251733 h 416255"/>
                <a:gd name="connsiteX171" fmla="*/ 154085 w 221044"/>
                <a:gd name="connsiteY171" fmla="*/ 233461 h 416255"/>
                <a:gd name="connsiteX172" fmla="*/ 150320 w 221044"/>
                <a:gd name="connsiteY172" fmla="*/ 217120 h 416255"/>
                <a:gd name="connsiteX173" fmla="*/ 126014 w 221044"/>
                <a:gd name="connsiteY173" fmla="*/ 126677 h 416255"/>
                <a:gd name="connsiteX174" fmla="*/ 125244 w 221044"/>
                <a:gd name="connsiteY174" fmla="*/ 126946 h 416255"/>
                <a:gd name="connsiteX175" fmla="*/ 125629 w 221044"/>
                <a:gd name="connsiteY175" fmla="*/ 126258 h 416255"/>
                <a:gd name="connsiteX176" fmla="*/ 126314 w 221044"/>
                <a:gd name="connsiteY176" fmla="*/ 125975 h 416255"/>
                <a:gd name="connsiteX177" fmla="*/ 126014 w 221044"/>
                <a:gd name="connsiteY177" fmla="*/ 126677 h 416255"/>
                <a:gd name="connsiteX178" fmla="*/ 34228 w 221044"/>
                <a:gd name="connsiteY178" fmla="*/ 346134 h 416255"/>
                <a:gd name="connsiteX179" fmla="*/ 34870 w 221044"/>
                <a:gd name="connsiteY179" fmla="*/ 347529 h 416255"/>
                <a:gd name="connsiteX180" fmla="*/ 35854 w 221044"/>
                <a:gd name="connsiteY180" fmla="*/ 346378 h 416255"/>
                <a:gd name="connsiteX181" fmla="*/ 34228 w 221044"/>
                <a:gd name="connsiteY181" fmla="*/ 346134 h 416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Lst>
              <a:rect l="l" t="t" r="r" b="b"/>
              <a:pathLst>
                <a:path w="221044" h="416255">
                  <a:moveTo>
                    <a:pt x="163157" y="54600"/>
                  </a:moveTo>
                  <a:cubicBezTo>
                    <a:pt x="157893" y="58507"/>
                    <a:pt x="152844" y="57938"/>
                    <a:pt x="147153" y="55443"/>
                  </a:cubicBezTo>
                  <a:cubicBezTo>
                    <a:pt x="139707" y="52161"/>
                    <a:pt x="133460" y="47351"/>
                    <a:pt x="128068" y="41429"/>
                  </a:cubicBezTo>
                  <a:cubicBezTo>
                    <a:pt x="124175" y="37116"/>
                    <a:pt x="119724" y="33778"/>
                    <a:pt x="114547" y="31313"/>
                  </a:cubicBezTo>
                  <a:cubicBezTo>
                    <a:pt x="112835" y="30500"/>
                    <a:pt x="111337" y="31057"/>
                    <a:pt x="109968" y="32216"/>
                  </a:cubicBezTo>
                  <a:cubicBezTo>
                    <a:pt x="108470" y="33479"/>
                    <a:pt x="108171" y="35263"/>
                    <a:pt x="108641" y="36846"/>
                  </a:cubicBezTo>
                  <a:cubicBezTo>
                    <a:pt x="109454" y="39538"/>
                    <a:pt x="110867" y="42037"/>
                    <a:pt x="111851" y="44668"/>
                  </a:cubicBezTo>
                  <a:cubicBezTo>
                    <a:pt x="112835" y="47296"/>
                    <a:pt x="114119" y="49966"/>
                    <a:pt x="114333" y="52700"/>
                  </a:cubicBezTo>
                  <a:cubicBezTo>
                    <a:pt x="115060" y="60535"/>
                    <a:pt x="115317" y="68404"/>
                    <a:pt x="115573" y="76265"/>
                  </a:cubicBezTo>
                  <a:cubicBezTo>
                    <a:pt x="115573" y="76911"/>
                    <a:pt x="114119" y="77848"/>
                    <a:pt x="113134" y="78208"/>
                  </a:cubicBezTo>
                  <a:cubicBezTo>
                    <a:pt x="112107" y="78593"/>
                    <a:pt x="110909" y="78400"/>
                    <a:pt x="109797" y="78576"/>
                  </a:cubicBezTo>
                  <a:cubicBezTo>
                    <a:pt x="106545" y="79072"/>
                    <a:pt x="106545" y="79102"/>
                    <a:pt x="106502" y="82923"/>
                  </a:cubicBezTo>
                  <a:cubicBezTo>
                    <a:pt x="106459" y="84032"/>
                    <a:pt x="106930" y="85307"/>
                    <a:pt x="106545" y="86240"/>
                  </a:cubicBezTo>
                  <a:cubicBezTo>
                    <a:pt x="105132" y="89838"/>
                    <a:pt x="101923" y="92491"/>
                    <a:pt x="101666" y="96860"/>
                  </a:cubicBezTo>
                  <a:cubicBezTo>
                    <a:pt x="101281" y="102385"/>
                    <a:pt x="106416" y="104319"/>
                    <a:pt x="108171" y="108375"/>
                  </a:cubicBezTo>
                  <a:cubicBezTo>
                    <a:pt x="109454" y="111503"/>
                    <a:pt x="110653" y="114687"/>
                    <a:pt x="112193" y="117682"/>
                  </a:cubicBezTo>
                  <a:cubicBezTo>
                    <a:pt x="112535" y="118346"/>
                    <a:pt x="114418" y="119017"/>
                    <a:pt x="114974" y="118692"/>
                  </a:cubicBezTo>
                  <a:cubicBezTo>
                    <a:pt x="118697" y="116249"/>
                    <a:pt x="122292" y="113600"/>
                    <a:pt x="125886" y="110947"/>
                  </a:cubicBezTo>
                  <a:cubicBezTo>
                    <a:pt x="127213" y="109997"/>
                    <a:pt x="127127" y="107284"/>
                    <a:pt x="125843" y="106544"/>
                  </a:cubicBezTo>
                  <a:cubicBezTo>
                    <a:pt x="121992" y="104293"/>
                    <a:pt x="118098" y="102025"/>
                    <a:pt x="114290" y="99680"/>
                  </a:cubicBezTo>
                  <a:cubicBezTo>
                    <a:pt x="113990" y="99488"/>
                    <a:pt x="113947" y="98152"/>
                    <a:pt x="114119" y="98093"/>
                  </a:cubicBezTo>
                  <a:cubicBezTo>
                    <a:pt x="116173" y="97275"/>
                    <a:pt x="118569" y="97006"/>
                    <a:pt x="120323" y="95786"/>
                  </a:cubicBezTo>
                  <a:cubicBezTo>
                    <a:pt x="127084" y="91118"/>
                    <a:pt x="132989" y="92547"/>
                    <a:pt x="138895" y="97464"/>
                  </a:cubicBezTo>
                  <a:cubicBezTo>
                    <a:pt x="141932" y="100022"/>
                    <a:pt x="145612" y="101602"/>
                    <a:pt x="149721" y="102000"/>
                  </a:cubicBezTo>
                  <a:cubicBezTo>
                    <a:pt x="151004" y="102115"/>
                    <a:pt x="152074" y="101751"/>
                    <a:pt x="152374" y="100433"/>
                  </a:cubicBezTo>
                  <a:cubicBezTo>
                    <a:pt x="153186" y="97160"/>
                    <a:pt x="153657" y="93797"/>
                    <a:pt x="154556" y="90540"/>
                  </a:cubicBezTo>
                  <a:cubicBezTo>
                    <a:pt x="155626" y="86539"/>
                    <a:pt x="157808" y="83518"/>
                    <a:pt x="162087" y="82093"/>
                  </a:cubicBezTo>
                  <a:cubicBezTo>
                    <a:pt x="165810" y="80835"/>
                    <a:pt x="169404" y="79141"/>
                    <a:pt x="172870" y="77249"/>
                  </a:cubicBezTo>
                  <a:cubicBezTo>
                    <a:pt x="176079" y="75538"/>
                    <a:pt x="176850" y="71490"/>
                    <a:pt x="174839" y="68516"/>
                  </a:cubicBezTo>
                  <a:cubicBezTo>
                    <a:pt x="173256" y="66192"/>
                    <a:pt x="171630" y="63946"/>
                    <a:pt x="170046" y="61652"/>
                  </a:cubicBezTo>
                  <a:cubicBezTo>
                    <a:pt x="168206" y="60415"/>
                    <a:pt x="167650" y="58391"/>
                    <a:pt x="166837" y="56466"/>
                  </a:cubicBezTo>
                  <a:cubicBezTo>
                    <a:pt x="165639" y="53684"/>
                    <a:pt x="164954" y="53265"/>
                    <a:pt x="163157" y="54600"/>
                  </a:cubicBezTo>
                  <a:close/>
                  <a:moveTo>
                    <a:pt x="177963" y="46893"/>
                  </a:moveTo>
                  <a:cubicBezTo>
                    <a:pt x="176978" y="46534"/>
                    <a:pt x="175780" y="46038"/>
                    <a:pt x="175010" y="46363"/>
                  </a:cubicBezTo>
                  <a:cubicBezTo>
                    <a:pt x="174068" y="46744"/>
                    <a:pt x="173298" y="47852"/>
                    <a:pt x="172828" y="48828"/>
                  </a:cubicBezTo>
                  <a:cubicBezTo>
                    <a:pt x="170902" y="52713"/>
                    <a:pt x="169918" y="56791"/>
                    <a:pt x="170388" y="61143"/>
                  </a:cubicBezTo>
                  <a:cubicBezTo>
                    <a:pt x="175481" y="56487"/>
                    <a:pt x="178177" y="52444"/>
                    <a:pt x="178861" y="48156"/>
                  </a:cubicBezTo>
                  <a:cubicBezTo>
                    <a:pt x="178904" y="47775"/>
                    <a:pt x="178348" y="47052"/>
                    <a:pt x="177963" y="46893"/>
                  </a:cubicBezTo>
                  <a:close/>
                  <a:moveTo>
                    <a:pt x="170046" y="61656"/>
                  </a:moveTo>
                  <a:cubicBezTo>
                    <a:pt x="170175" y="61755"/>
                    <a:pt x="170260" y="61866"/>
                    <a:pt x="170431" y="61964"/>
                  </a:cubicBezTo>
                  <a:cubicBezTo>
                    <a:pt x="170388" y="61678"/>
                    <a:pt x="170388" y="61412"/>
                    <a:pt x="170388" y="61143"/>
                  </a:cubicBezTo>
                  <a:cubicBezTo>
                    <a:pt x="170217" y="61275"/>
                    <a:pt x="170132" y="61412"/>
                    <a:pt x="169961" y="61537"/>
                  </a:cubicBezTo>
                  <a:cubicBezTo>
                    <a:pt x="170004" y="61579"/>
                    <a:pt x="170004" y="61618"/>
                    <a:pt x="170046" y="61656"/>
                  </a:cubicBezTo>
                  <a:close/>
                  <a:moveTo>
                    <a:pt x="112107" y="193495"/>
                  </a:moveTo>
                  <a:cubicBezTo>
                    <a:pt x="111508" y="192678"/>
                    <a:pt x="110952" y="191856"/>
                    <a:pt x="110396" y="191034"/>
                  </a:cubicBezTo>
                  <a:cubicBezTo>
                    <a:pt x="109797" y="191796"/>
                    <a:pt x="108727" y="192541"/>
                    <a:pt x="108684" y="193324"/>
                  </a:cubicBezTo>
                  <a:cubicBezTo>
                    <a:pt x="108684" y="194145"/>
                    <a:pt x="109711" y="194963"/>
                    <a:pt x="110267" y="195780"/>
                  </a:cubicBezTo>
                  <a:cubicBezTo>
                    <a:pt x="110867" y="195014"/>
                    <a:pt x="111508" y="194257"/>
                    <a:pt x="112107" y="193495"/>
                  </a:cubicBezTo>
                  <a:close/>
                  <a:moveTo>
                    <a:pt x="219855" y="29"/>
                  </a:moveTo>
                  <a:cubicBezTo>
                    <a:pt x="219427" y="-86"/>
                    <a:pt x="218699" y="157"/>
                    <a:pt x="218314" y="504"/>
                  </a:cubicBezTo>
                  <a:cubicBezTo>
                    <a:pt x="215319" y="3157"/>
                    <a:pt x="213308" y="6435"/>
                    <a:pt x="212623" y="10423"/>
                  </a:cubicBezTo>
                  <a:cubicBezTo>
                    <a:pt x="212537" y="10778"/>
                    <a:pt x="213094" y="11356"/>
                    <a:pt x="213479" y="11638"/>
                  </a:cubicBezTo>
                  <a:cubicBezTo>
                    <a:pt x="213864" y="11904"/>
                    <a:pt x="214549" y="12152"/>
                    <a:pt x="214848" y="11980"/>
                  </a:cubicBezTo>
                  <a:cubicBezTo>
                    <a:pt x="219170" y="9717"/>
                    <a:pt x="221352" y="6212"/>
                    <a:pt x="221010" y="1325"/>
                  </a:cubicBezTo>
                  <a:cubicBezTo>
                    <a:pt x="220582" y="829"/>
                    <a:pt x="220283" y="157"/>
                    <a:pt x="219855" y="29"/>
                  </a:cubicBezTo>
                  <a:close/>
                  <a:moveTo>
                    <a:pt x="202696" y="18314"/>
                  </a:moveTo>
                  <a:cubicBezTo>
                    <a:pt x="200128" y="18061"/>
                    <a:pt x="198844" y="20436"/>
                    <a:pt x="196791" y="21193"/>
                  </a:cubicBezTo>
                  <a:cubicBezTo>
                    <a:pt x="193624" y="22353"/>
                    <a:pt x="190628" y="23388"/>
                    <a:pt x="189345" y="27163"/>
                  </a:cubicBezTo>
                  <a:cubicBezTo>
                    <a:pt x="188275" y="30308"/>
                    <a:pt x="186264" y="33136"/>
                    <a:pt x="184852" y="36183"/>
                  </a:cubicBezTo>
                  <a:cubicBezTo>
                    <a:pt x="184424" y="37141"/>
                    <a:pt x="184338" y="38412"/>
                    <a:pt x="184595" y="39461"/>
                  </a:cubicBezTo>
                  <a:cubicBezTo>
                    <a:pt x="184766" y="40355"/>
                    <a:pt x="185494" y="41219"/>
                    <a:pt x="186179" y="41921"/>
                  </a:cubicBezTo>
                  <a:cubicBezTo>
                    <a:pt x="186349" y="42114"/>
                    <a:pt x="187419" y="41849"/>
                    <a:pt x="187676" y="41485"/>
                  </a:cubicBezTo>
                  <a:cubicBezTo>
                    <a:pt x="192554" y="34715"/>
                    <a:pt x="197646" y="28117"/>
                    <a:pt x="203766" y="22353"/>
                  </a:cubicBezTo>
                  <a:cubicBezTo>
                    <a:pt x="204322" y="21882"/>
                    <a:pt x="203851" y="20337"/>
                    <a:pt x="203851" y="19371"/>
                  </a:cubicBezTo>
                  <a:cubicBezTo>
                    <a:pt x="203423" y="18942"/>
                    <a:pt x="203081" y="18356"/>
                    <a:pt x="202696" y="18314"/>
                  </a:cubicBezTo>
                  <a:close/>
                  <a:moveTo>
                    <a:pt x="16342" y="305008"/>
                  </a:moveTo>
                  <a:cubicBezTo>
                    <a:pt x="16770" y="307293"/>
                    <a:pt x="17368" y="309505"/>
                    <a:pt x="19337" y="311028"/>
                  </a:cubicBezTo>
                  <a:cubicBezTo>
                    <a:pt x="19209" y="308568"/>
                    <a:pt x="18610" y="306377"/>
                    <a:pt x="16342" y="305008"/>
                  </a:cubicBezTo>
                  <a:close/>
                  <a:moveTo>
                    <a:pt x="4" y="303347"/>
                  </a:moveTo>
                  <a:cubicBezTo>
                    <a:pt x="-34" y="303792"/>
                    <a:pt x="210" y="304263"/>
                    <a:pt x="321" y="304717"/>
                  </a:cubicBezTo>
                  <a:cubicBezTo>
                    <a:pt x="693" y="304584"/>
                    <a:pt x="1065" y="304447"/>
                    <a:pt x="1429" y="304340"/>
                  </a:cubicBezTo>
                  <a:cubicBezTo>
                    <a:pt x="1314" y="303882"/>
                    <a:pt x="1181" y="303420"/>
                    <a:pt x="1078" y="302962"/>
                  </a:cubicBezTo>
                  <a:cubicBezTo>
                    <a:pt x="693" y="303095"/>
                    <a:pt x="17" y="303189"/>
                    <a:pt x="4" y="303347"/>
                  </a:cubicBezTo>
                  <a:close/>
                  <a:moveTo>
                    <a:pt x="23359" y="381556"/>
                  </a:moveTo>
                  <a:cubicBezTo>
                    <a:pt x="21519" y="383045"/>
                    <a:pt x="21391" y="385579"/>
                    <a:pt x="23145" y="385536"/>
                  </a:cubicBezTo>
                  <a:cubicBezTo>
                    <a:pt x="24130" y="385493"/>
                    <a:pt x="25156" y="384915"/>
                    <a:pt x="26055" y="384385"/>
                  </a:cubicBezTo>
                  <a:cubicBezTo>
                    <a:pt x="26440" y="384149"/>
                    <a:pt x="26569" y="383426"/>
                    <a:pt x="26825" y="382917"/>
                  </a:cubicBezTo>
                  <a:cubicBezTo>
                    <a:pt x="26654" y="382425"/>
                    <a:pt x="26697" y="381779"/>
                    <a:pt x="26355" y="381471"/>
                  </a:cubicBezTo>
                  <a:cubicBezTo>
                    <a:pt x="25413" y="380619"/>
                    <a:pt x="24386" y="380705"/>
                    <a:pt x="23359" y="381556"/>
                  </a:cubicBezTo>
                  <a:close/>
                  <a:moveTo>
                    <a:pt x="9431" y="412045"/>
                  </a:moveTo>
                  <a:cubicBezTo>
                    <a:pt x="7732" y="411839"/>
                    <a:pt x="6667" y="413063"/>
                    <a:pt x="6821" y="415023"/>
                  </a:cubicBezTo>
                  <a:cubicBezTo>
                    <a:pt x="6851" y="415468"/>
                    <a:pt x="7386" y="415840"/>
                    <a:pt x="7711" y="416255"/>
                  </a:cubicBezTo>
                  <a:cubicBezTo>
                    <a:pt x="8177" y="416063"/>
                    <a:pt x="8900" y="416063"/>
                    <a:pt x="9149" y="415737"/>
                  </a:cubicBezTo>
                  <a:cubicBezTo>
                    <a:pt x="9735" y="414916"/>
                    <a:pt x="10192" y="413983"/>
                    <a:pt x="10509" y="413020"/>
                  </a:cubicBezTo>
                  <a:cubicBezTo>
                    <a:pt x="10582" y="412832"/>
                    <a:pt x="9850" y="412088"/>
                    <a:pt x="9431" y="412045"/>
                  </a:cubicBezTo>
                  <a:close/>
                  <a:moveTo>
                    <a:pt x="150320" y="217120"/>
                  </a:moveTo>
                  <a:cubicBezTo>
                    <a:pt x="151090" y="208442"/>
                    <a:pt x="150106" y="200132"/>
                    <a:pt x="146682" y="192049"/>
                  </a:cubicBezTo>
                  <a:cubicBezTo>
                    <a:pt x="145527" y="189280"/>
                    <a:pt x="146640" y="186400"/>
                    <a:pt x="149122" y="184457"/>
                  </a:cubicBezTo>
                  <a:cubicBezTo>
                    <a:pt x="151475" y="182592"/>
                    <a:pt x="152973" y="180491"/>
                    <a:pt x="152587" y="177243"/>
                  </a:cubicBezTo>
                  <a:cubicBezTo>
                    <a:pt x="152288" y="174444"/>
                    <a:pt x="152160" y="171603"/>
                    <a:pt x="152245" y="168805"/>
                  </a:cubicBezTo>
                  <a:cubicBezTo>
                    <a:pt x="152545" y="160050"/>
                    <a:pt x="150405" y="152249"/>
                    <a:pt x="145955" y="144512"/>
                  </a:cubicBezTo>
                  <a:cubicBezTo>
                    <a:pt x="141120" y="136177"/>
                    <a:pt x="134059" y="129197"/>
                    <a:pt x="130978" y="119852"/>
                  </a:cubicBezTo>
                  <a:cubicBezTo>
                    <a:pt x="130379" y="118080"/>
                    <a:pt x="126357" y="117875"/>
                    <a:pt x="124902" y="119300"/>
                  </a:cubicBezTo>
                  <a:cubicBezTo>
                    <a:pt x="117970" y="126031"/>
                    <a:pt x="113905" y="133622"/>
                    <a:pt x="117499" y="143575"/>
                  </a:cubicBezTo>
                  <a:cubicBezTo>
                    <a:pt x="117028" y="147923"/>
                    <a:pt x="115017" y="152613"/>
                    <a:pt x="120494" y="155604"/>
                  </a:cubicBezTo>
                  <a:cubicBezTo>
                    <a:pt x="121222" y="156023"/>
                    <a:pt x="121607" y="157649"/>
                    <a:pt x="121650" y="158736"/>
                  </a:cubicBezTo>
                  <a:cubicBezTo>
                    <a:pt x="122249" y="171167"/>
                    <a:pt x="123918" y="183734"/>
                    <a:pt x="116515" y="195095"/>
                  </a:cubicBezTo>
                  <a:cubicBezTo>
                    <a:pt x="115317" y="196901"/>
                    <a:pt x="115146" y="199404"/>
                    <a:pt x="114632" y="201621"/>
                  </a:cubicBezTo>
                  <a:cubicBezTo>
                    <a:pt x="112878" y="209203"/>
                    <a:pt x="107315" y="212734"/>
                    <a:pt x="100468" y="214903"/>
                  </a:cubicBezTo>
                  <a:cubicBezTo>
                    <a:pt x="99270" y="215288"/>
                    <a:pt x="96703" y="213974"/>
                    <a:pt x="96360" y="212622"/>
                  </a:cubicBezTo>
                  <a:cubicBezTo>
                    <a:pt x="96061" y="211531"/>
                    <a:pt x="96104" y="210367"/>
                    <a:pt x="95933" y="209242"/>
                  </a:cubicBezTo>
                  <a:cubicBezTo>
                    <a:pt x="95547" y="206704"/>
                    <a:pt x="94520" y="205314"/>
                    <a:pt x="93237" y="205913"/>
                  </a:cubicBezTo>
                  <a:cubicBezTo>
                    <a:pt x="91782" y="206593"/>
                    <a:pt x="90199" y="207509"/>
                    <a:pt x="89386" y="208788"/>
                  </a:cubicBezTo>
                  <a:cubicBezTo>
                    <a:pt x="88016" y="210808"/>
                    <a:pt x="89043" y="213132"/>
                    <a:pt x="89300" y="215382"/>
                  </a:cubicBezTo>
                  <a:cubicBezTo>
                    <a:pt x="89514" y="217599"/>
                    <a:pt x="89856" y="220205"/>
                    <a:pt x="88958" y="222036"/>
                  </a:cubicBezTo>
                  <a:cubicBezTo>
                    <a:pt x="86091" y="227698"/>
                    <a:pt x="84850" y="233761"/>
                    <a:pt x="83652" y="239867"/>
                  </a:cubicBezTo>
                  <a:cubicBezTo>
                    <a:pt x="83395" y="241185"/>
                    <a:pt x="82368" y="241793"/>
                    <a:pt x="81041" y="241686"/>
                  </a:cubicBezTo>
                  <a:cubicBezTo>
                    <a:pt x="76505" y="241279"/>
                    <a:pt x="71970" y="241031"/>
                    <a:pt x="67562" y="242593"/>
                  </a:cubicBezTo>
                  <a:cubicBezTo>
                    <a:pt x="62128" y="244519"/>
                    <a:pt x="56651" y="245794"/>
                    <a:pt x="50959" y="246350"/>
                  </a:cubicBezTo>
                  <a:cubicBezTo>
                    <a:pt x="48007" y="246637"/>
                    <a:pt x="45439" y="248310"/>
                    <a:pt x="43771" y="250642"/>
                  </a:cubicBezTo>
                  <a:cubicBezTo>
                    <a:pt x="38422" y="258058"/>
                    <a:pt x="32131" y="264579"/>
                    <a:pt x="25627" y="270980"/>
                  </a:cubicBezTo>
                  <a:cubicBezTo>
                    <a:pt x="24643" y="271977"/>
                    <a:pt x="24515" y="274070"/>
                    <a:pt x="24343" y="275692"/>
                  </a:cubicBezTo>
                  <a:cubicBezTo>
                    <a:pt x="24215" y="277408"/>
                    <a:pt x="24087" y="278952"/>
                    <a:pt x="22760" y="280313"/>
                  </a:cubicBezTo>
                  <a:cubicBezTo>
                    <a:pt x="20022" y="283167"/>
                    <a:pt x="17368" y="286167"/>
                    <a:pt x="14673" y="289102"/>
                  </a:cubicBezTo>
                  <a:cubicBezTo>
                    <a:pt x="12644" y="291319"/>
                    <a:pt x="11990" y="293968"/>
                    <a:pt x="12093" y="296933"/>
                  </a:cubicBezTo>
                  <a:cubicBezTo>
                    <a:pt x="12208" y="300078"/>
                    <a:pt x="13817" y="302235"/>
                    <a:pt x="16128" y="304071"/>
                  </a:cubicBezTo>
                  <a:lnTo>
                    <a:pt x="15700" y="304580"/>
                  </a:lnTo>
                  <a:cubicBezTo>
                    <a:pt x="15957" y="304695"/>
                    <a:pt x="16085" y="304867"/>
                    <a:pt x="16299" y="305008"/>
                  </a:cubicBezTo>
                  <a:cubicBezTo>
                    <a:pt x="16256" y="304751"/>
                    <a:pt x="16213" y="304524"/>
                    <a:pt x="16170" y="304259"/>
                  </a:cubicBezTo>
                  <a:cubicBezTo>
                    <a:pt x="16427" y="304049"/>
                    <a:pt x="16727" y="303822"/>
                    <a:pt x="17026" y="303703"/>
                  </a:cubicBezTo>
                  <a:cubicBezTo>
                    <a:pt x="19808" y="302834"/>
                    <a:pt x="21519" y="303801"/>
                    <a:pt x="21648" y="306069"/>
                  </a:cubicBezTo>
                  <a:cubicBezTo>
                    <a:pt x="21776" y="308166"/>
                    <a:pt x="21006" y="309864"/>
                    <a:pt x="19637" y="311349"/>
                  </a:cubicBezTo>
                  <a:cubicBezTo>
                    <a:pt x="19551" y="311234"/>
                    <a:pt x="19423" y="311140"/>
                    <a:pt x="19294" y="311028"/>
                  </a:cubicBezTo>
                  <a:cubicBezTo>
                    <a:pt x="19337" y="311277"/>
                    <a:pt x="19380" y="311525"/>
                    <a:pt x="19380" y="311773"/>
                  </a:cubicBezTo>
                  <a:lnTo>
                    <a:pt x="19808" y="311486"/>
                  </a:lnTo>
                  <a:cubicBezTo>
                    <a:pt x="21904" y="317383"/>
                    <a:pt x="23916" y="323314"/>
                    <a:pt x="26098" y="329163"/>
                  </a:cubicBezTo>
                  <a:cubicBezTo>
                    <a:pt x="27082" y="331760"/>
                    <a:pt x="34014" y="333862"/>
                    <a:pt x="36624" y="332479"/>
                  </a:cubicBezTo>
                  <a:cubicBezTo>
                    <a:pt x="37138" y="332227"/>
                    <a:pt x="37780" y="332000"/>
                    <a:pt x="38037" y="331585"/>
                  </a:cubicBezTo>
                  <a:cubicBezTo>
                    <a:pt x="39534" y="329185"/>
                    <a:pt x="41802" y="326857"/>
                    <a:pt x="42145" y="324281"/>
                  </a:cubicBezTo>
                  <a:cubicBezTo>
                    <a:pt x="43428" y="315337"/>
                    <a:pt x="44027" y="306300"/>
                    <a:pt x="44883" y="297318"/>
                  </a:cubicBezTo>
                  <a:cubicBezTo>
                    <a:pt x="42145" y="291392"/>
                    <a:pt x="41417" y="283852"/>
                    <a:pt x="32987" y="282427"/>
                  </a:cubicBezTo>
                  <a:cubicBezTo>
                    <a:pt x="32816" y="282406"/>
                    <a:pt x="32645" y="281468"/>
                    <a:pt x="32731" y="281011"/>
                  </a:cubicBezTo>
                  <a:cubicBezTo>
                    <a:pt x="32816" y="280519"/>
                    <a:pt x="33116" y="279851"/>
                    <a:pt x="33501" y="279624"/>
                  </a:cubicBezTo>
                  <a:cubicBezTo>
                    <a:pt x="34485" y="279089"/>
                    <a:pt x="35555" y="278422"/>
                    <a:pt x="36582" y="278460"/>
                  </a:cubicBezTo>
                  <a:cubicBezTo>
                    <a:pt x="40090" y="278593"/>
                    <a:pt x="43257" y="278614"/>
                    <a:pt x="45140" y="274605"/>
                  </a:cubicBezTo>
                  <a:cubicBezTo>
                    <a:pt x="45696" y="273351"/>
                    <a:pt x="47622" y="272281"/>
                    <a:pt x="49119" y="271922"/>
                  </a:cubicBezTo>
                  <a:cubicBezTo>
                    <a:pt x="53997" y="270775"/>
                    <a:pt x="58876" y="269859"/>
                    <a:pt x="63882" y="271058"/>
                  </a:cubicBezTo>
                  <a:cubicBezTo>
                    <a:pt x="63968" y="270946"/>
                    <a:pt x="64053" y="270848"/>
                    <a:pt x="64139" y="270715"/>
                  </a:cubicBezTo>
                  <a:lnTo>
                    <a:pt x="64567" y="270052"/>
                  </a:lnTo>
                  <a:lnTo>
                    <a:pt x="64310" y="271143"/>
                  </a:lnTo>
                  <a:cubicBezTo>
                    <a:pt x="64139" y="271100"/>
                    <a:pt x="64011" y="271100"/>
                    <a:pt x="63882" y="271058"/>
                  </a:cubicBezTo>
                  <a:cubicBezTo>
                    <a:pt x="62000" y="273788"/>
                    <a:pt x="60074" y="276423"/>
                    <a:pt x="56137" y="276265"/>
                  </a:cubicBezTo>
                  <a:cubicBezTo>
                    <a:pt x="55025" y="276227"/>
                    <a:pt x="53869" y="276299"/>
                    <a:pt x="52757" y="276607"/>
                  </a:cubicBezTo>
                  <a:cubicBezTo>
                    <a:pt x="49419" y="277579"/>
                    <a:pt x="46295" y="283017"/>
                    <a:pt x="47451" y="286167"/>
                  </a:cubicBezTo>
                  <a:cubicBezTo>
                    <a:pt x="48392" y="288816"/>
                    <a:pt x="49676" y="291349"/>
                    <a:pt x="50874" y="293904"/>
                  </a:cubicBezTo>
                  <a:cubicBezTo>
                    <a:pt x="51131" y="294400"/>
                    <a:pt x="51644" y="294759"/>
                    <a:pt x="51986" y="295187"/>
                  </a:cubicBezTo>
                  <a:cubicBezTo>
                    <a:pt x="54340" y="298097"/>
                    <a:pt x="58833" y="297545"/>
                    <a:pt x="59903" y="294053"/>
                  </a:cubicBezTo>
                  <a:cubicBezTo>
                    <a:pt x="60758" y="291315"/>
                    <a:pt x="61229" y="288469"/>
                    <a:pt x="63625" y="286586"/>
                  </a:cubicBezTo>
                  <a:cubicBezTo>
                    <a:pt x="66236" y="284520"/>
                    <a:pt x="69017" y="285859"/>
                    <a:pt x="71756" y="286376"/>
                  </a:cubicBezTo>
                  <a:cubicBezTo>
                    <a:pt x="72226" y="286466"/>
                    <a:pt x="72868" y="286376"/>
                    <a:pt x="73339" y="286218"/>
                  </a:cubicBezTo>
                  <a:cubicBezTo>
                    <a:pt x="76976" y="285187"/>
                    <a:pt x="79629" y="277831"/>
                    <a:pt x="77404" y="274643"/>
                  </a:cubicBezTo>
                  <a:cubicBezTo>
                    <a:pt x="75821" y="272337"/>
                    <a:pt x="73724" y="270339"/>
                    <a:pt x="72226" y="267938"/>
                  </a:cubicBezTo>
                  <a:cubicBezTo>
                    <a:pt x="71285" y="266389"/>
                    <a:pt x="72141" y="264463"/>
                    <a:pt x="73467" y="263355"/>
                  </a:cubicBezTo>
                  <a:cubicBezTo>
                    <a:pt x="74665" y="262345"/>
                    <a:pt x="76377" y="261832"/>
                    <a:pt x="77875" y="261224"/>
                  </a:cubicBezTo>
                  <a:cubicBezTo>
                    <a:pt x="78345" y="261049"/>
                    <a:pt x="79073" y="261168"/>
                    <a:pt x="79544" y="261395"/>
                  </a:cubicBezTo>
                  <a:cubicBezTo>
                    <a:pt x="80785" y="261986"/>
                    <a:pt x="80528" y="262786"/>
                    <a:pt x="79843" y="264100"/>
                  </a:cubicBezTo>
                  <a:cubicBezTo>
                    <a:pt x="79073" y="265520"/>
                    <a:pt x="78217" y="267514"/>
                    <a:pt x="78688" y="268773"/>
                  </a:cubicBezTo>
                  <a:cubicBezTo>
                    <a:pt x="79843" y="271935"/>
                    <a:pt x="81426" y="275067"/>
                    <a:pt x="83480" y="277737"/>
                  </a:cubicBezTo>
                  <a:cubicBezTo>
                    <a:pt x="85149" y="279907"/>
                    <a:pt x="87631" y="281515"/>
                    <a:pt x="89899" y="283112"/>
                  </a:cubicBezTo>
                  <a:cubicBezTo>
                    <a:pt x="91568" y="284254"/>
                    <a:pt x="94991" y="283381"/>
                    <a:pt x="96018" y="281657"/>
                  </a:cubicBezTo>
                  <a:cubicBezTo>
                    <a:pt x="99484" y="275829"/>
                    <a:pt x="102950" y="269992"/>
                    <a:pt x="106245" y="264065"/>
                  </a:cubicBezTo>
                  <a:cubicBezTo>
                    <a:pt x="107187" y="262461"/>
                    <a:pt x="108256" y="261378"/>
                    <a:pt x="110054" y="261147"/>
                  </a:cubicBezTo>
                  <a:cubicBezTo>
                    <a:pt x="112835" y="260800"/>
                    <a:pt x="115702" y="260385"/>
                    <a:pt x="118526" y="260424"/>
                  </a:cubicBezTo>
                  <a:cubicBezTo>
                    <a:pt x="122377" y="260497"/>
                    <a:pt x="124346" y="257570"/>
                    <a:pt x="127170" y="255961"/>
                  </a:cubicBezTo>
                  <a:cubicBezTo>
                    <a:pt x="127769" y="255618"/>
                    <a:pt x="129138" y="256804"/>
                    <a:pt x="130165" y="257108"/>
                  </a:cubicBezTo>
                  <a:cubicBezTo>
                    <a:pt x="132219" y="257677"/>
                    <a:pt x="134145" y="256919"/>
                    <a:pt x="134530" y="255524"/>
                  </a:cubicBezTo>
                  <a:cubicBezTo>
                    <a:pt x="135728" y="251806"/>
                    <a:pt x="135771" y="247574"/>
                    <a:pt x="139365" y="244942"/>
                  </a:cubicBezTo>
                  <a:cubicBezTo>
                    <a:pt x="139836" y="244617"/>
                    <a:pt x="140178" y="244138"/>
                    <a:pt x="140606" y="243740"/>
                  </a:cubicBezTo>
                  <a:cubicBezTo>
                    <a:pt x="140863" y="244138"/>
                    <a:pt x="141248" y="244502"/>
                    <a:pt x="141376" y="244942"/>
                  </a:cubicBezTo>
                  <a:cubicBezTo>
                    <a:pt x="141847" y="246581"/>
                    <a:pt x="142061" y="248280"/>
                    <a:pt x="142617" y="249897"/>
                  </a:cubicBezTo>
                  <a:cubicBezTo>
                    <a:pt x="143174" y="251630"/>
                    <a:pt x="145185" y="252452"/>
                    <a:pt x="146597" y="251733"/>
                  </a:cubicBezTo>
                  <a:cubicBezTo>
                    <a:pt x="153700" y="248164"/>
                    <a:pt x="157423" y="239846"/>
                    <a:pt x="154085" y="233461"/>
                  </a:cubicBezTo>
                  <a:cubicBezTo>
                    <a:pt x="151347" y="228215"/>
                    <a:pt x="149764" y="222956"/>
                    <a:pt x="150320" y="217120"/>
                  </a:cubicBezTo>
                  <a:close/>
                  <a:moveTo>
                    <a:pt x="126014" y="126677"/>
                  </a:moveTo>
                  <a:lnTo>
                    <a:pt x="125244" y="126946"/>
                  </a:lnTo>
                  <a:lnTo>
                    <a:pt x="125629" y="126258"/>
                  </a:lnTo>
                  <a:lnTo>
                    <a:pt x="126314" y="125975"/>
                  </a:lnTo>
                  <a:lnTo>
                    <a:pt x="126014" y="126677"/>
                  </a:lnTo>
                  <a:close/>
                  <a:moveTo>
                    <a:pt x="34228" y="346134"/>
                  </a:moveTo>
                  <a:cubicBezTo>
                    <a:pt x="34100" y="346485"/>
                    <a:pt x="34656" y="347075"/>
                    <a:pt x="34870" y="347529"/>
                  </a:cubicBezTo>
                  <a:cubicBezTo>
                    <a:pt x="35212" y="347148"/>
                    <a:pt x="35512" y="346763"/>
                    <a:pt x="35854" y="346378"/>
                  </a:cubicBezTo>
                  <a:cubicBezTo>
                    <a:pt x="35512" y="344589"/>
                    <a:pt x="34870" y="344478"/>
                    <a:pt x="34228" y="346134"/>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13" name="Freeform 112">
              <a:extLst>
                <a:ext uri="{FF2B5EF4-FFF2-40B4-BE49-F238E27FC236}">
                  <a16:creationId xmlns:a16="http://schemas.microsoft.com/office/drawing/2014/main" id="{FBADBD7E-9389-1AE8-51DC-C5A7D57B0BE9}"/>
                </a:ext>
              </a:extLst>
            </p:cNvPr>
            <p:cNvSpPr/>
            <p:nvPr/>
          </p:nvSpPr>
          <p:spPr>
            <a:xfrm>
              <a:off x="6464952" y="3365245"/>
              <a:ext cx="1859352" cy="1117987"/>
            </a:xfrm>
            <a:custGeom>
              <a:avLst/>
              <a:gdLst>
                <a:gd name="connsiteX0" fmla="*/ 506044 w 1859352"/>
                <a:gd name="connsiteY0" fmla="*/ 272235 h 1117987"/>
                <a:gd name="connsiteX1" fmla="*/ 509544 w 1859352"/>
                <a:gd name="connsiteY1" fmla="*/ 268705 h 1117987"/>
                <a:gd name="connsiteX2" fmla="*/ 507550 w 1859352"/>
                <a:gd name="connsiteY2" fmla="*/ 265179 h 1117987"/>
                <a:gd name="connsiteX3" fmla="*/ 503023 w 1859352"/>
                <a:gd name="connsiteY3" fmla="*/ 268748 h 1117987"/>
                <a:gd name="connsiteX4" fmla="*/ 506044 w 1859352"/>
                <a:gd name="connsiteY4" fmla="*/ 272235 h 1117987"/>
                <a:gd name="connsiteX5" fmla="*/ 517820 w 1859352"/>
                <a:gd name="connsiteY5" fmla="*/ 354214 h 1117987"/>
                <a:gd name="connsiteX6" fmla="*/ 514739 w 1859352"/>
                <a:gd name="connsiteY6" fmla="*/ 353961 h 1117987"/>
                <a:gd name="connsiteX7" fmla="*/ 512736 w 1859352"/>
                <a:gd name="connsiteY7" fmla="*/ 364107 h 1117987"/>
                <a:gd name="connsiteX8" fmla="*/ 520315 w 1859352"/>
                <a:gd name="connsiteY8" fmla="*/ 366396 h 1117987"/>
                <a:gd name="connsiteX9" fmla="*/ 522681 w 1859352"/>
                <a:gd name="connsiteY9" fmla="*/ 364317 h 1117987"/>
                <a:gd name="connsiteX10" fmla="*/ 517820 w 1859352"/>
                <a:gd name="connsiteY10" fmla="*/ 354214 h 1117987"/>
                <a:gd name="connsiteX11" fmla="*/ 507011 w 1859352"/>
                <a:gd name="connsiteY11" fmla="*/ 248820 h 1117987"/>
                <a:gd name="connsiteX12" fmla="*/ 506660 w 1859352"/>
                <a:gd name="connsiteY12" fmla="*/ 247601 h 1117987"/>
                <a:gd name="connsiteX13" fmla="*/ 505124 w 1859352"/>
                <a:gd name="connsiteY13" fmla="*/ 247275 h 1117987"/>
                <a:gd name="connsiteX14" fmla="*/ 505569 w 1859352"/>
                <a:gd name="connsiteY14" fmla="*/ 249338 h 1117987"/>
                <a:gd name="connsiteX15" fmla="*/ 507011 w 1859352"/>
                <a:gd name="connsiteY15" fmla="*/ 248820 h 1117987"/>
                <a:gd name="connsiteX16" fmla="*/ 532211 w 1859352"/>
                <a:gd name="connsiteY16" fmla="*/ 313267 h 1117987"/>
                <a:gd name="connsiteX17" fmla="*/ 531150 w 1859352"/>
                <a:gd name="connsiteY17" fmla="*/ 313652 h 1117987"/>
                <a:gd name="connsiteX18" fmla="*/ 532082 w 1859352"/>
                <a:gd name="connsiteY18" fmla="*/ 314264 h 1117987"/>
                <a:gd name="connsiteX19" fmla="*/ 532211 w 1859352"/>
                <a:gd name="connsiteY19" fmla="*/ 313267 h 1117987"/>
                <a:gd name="connsiteX20" fmla="*/ 545215 w 1859352"/>
                <a:gd name="connsiteY20" fmla="*/ 182918 h 1117987"/>
                <a:gd name="connsiteX21" fmla="*/ 543841 w 1859352"/>
                <a:gd name="connsiteY21" fmla="*/ 179084 h 1117987"/>
                <a:gd name="connsiteX22" fmla="*/ 541124 w 1859352"/>
                <a:gd name="connsiteY22" fmla="*/ 180265 h 1117987"/>
                <a:gd name="connsiteX23" fmla="*/ 542438 w 1859352"/>
                <a:gd name="connsiteY23" fmla="*/ 184291 h 1117987"/>
                <a:gd name="connsiteX24" fmla="*/ 545215 w 1859352"/>
                <a:gd name="connsiteY24" fmla="*/ 182918 h 1117987"/>
                <a:gd name="connsiteX25" fmla="*/ 539845 w 1859352"/>
                <a:gd name="connsiteY25" fmla="*/ 313674 h 1117987"/>
                <a:gd name="connsiteX26" fmla="*/ 540974 w 1859352"/>
                <a:gd name="connsiteY26" fmla="*/ 313999 h 1117987"/>
                <a:gd name="connsiteX27" fmla="*/ 541364 w 1859352"/>
                <a:gd name="connsiteY27" fmla="*/ 313083 h 1117987"/>
                <a:gd name="connsiteX28" fmla="*/ 539845 w 1859352"/>
                <a:gd name="connsiteY28" fmla="*/ 313674 h 1117987"/>
                <a:gd name="connsiteX29" fmla="*/ 552660 w 1859352"/>
                <a:gd name="connsiteY29" fmla="*/ 285239 h 1117987"/>
                <a:gd name="connsiteX30" fmla="*/ 552100 w 1859352"/>
                <a:gd name="connsiteY30" fmla="*/ 283797 h 1117987"/>
                <a:gd name="connsiteX31" fmla="*/ 551745 w 1859352"/>
                <a:gd name="connsiteY31" fmla="*/ 284884 h 1117987"/>
                <a:gd name="connsiteX32" fmla="*/ 552660 w 1859352"/>
                <a:gd name="connsiteY32" fmla="*/ 285239 h 1117987"/>
                <a:gd name="connsiteX33" fmla="*/ 487636 w 1859352"/>
                <a:gd name="connsiteY33" fmla="*/ 51007 h 1117987"/>
                <a:gd name="connsiteX34" fmla="*/ 490567 w 1859352"/>
                <a:gd name="connsiteY34" fmla="*/ 54212 h 1117987"/>
                <a:gd name="connsiteX35" fmla="*/ 495372 w 1859352"/>
                <a:gd name="connsiteY35" fmla="*/ 55055 h 1117987"/>
                <a:gd name="connsiteX36" fmla="*/ 506352 w 1859352"/>
                <a:gd name="connsiteY36" fmla="*/ 59098 h 1117987"/>
                <a:gd name="connsiteX37" fmla="*/ 507859 w 1859352"/>
                <a:gd name="connsiteY37" fmla="*/ 59766 h 1117987"/>
                <a:gd name="connsiteX38" fmla="*/ 506438 w 1859352"/>
                <a:gd name="connsiteY38" fmla="*/ 61349 h 1117987"/>
                <a:gd name="connsiteX39" fmla="*/ 499698 w 1859352"/>
                <a:gd name="connsiteY39" fmla="*/ 62432 h 1117987"/>
                <a:gd name="connsiteX40" fmla="*/ 494063 w 1859352"/>
                <a:gd name="connsiteY40" fmla="*/ 65851 h 1117987"/>
                <a:gd name="connsiteX41" fmla="*/ 496596 w 1859352"/>
                <a:gd name="connsiteY41" fmla="*/ 71431 h 1117987"/>
                <a:gd name="connsiteX42" fmla="*/ 506583 w 1859352"/>
                <a:gd name="connsiteY42" fmla="*/ 80571 h 1117987"/>
                <a:gd name="connsiteX43" fmla="*/ 509664 w 1859352"/>
                <a:gd name="connsiteY43" fmla="*/ 81444 h 1117987"/>
                <a:gd name="connsiteX44" fmla="*/ 519369 w 1859352"/>
                <a:gd name="connsiteY44" fmla="*/ 66112 h 1117987"/>
                <a:gd name="connsiteX45" fmla="*/ 518419 w 1859352"/>
                <a:gd name="connsiteY45" fmla="*/ 61490 h 1117987"/>
                <a:gd name="connsiteX46" fmla="*/ 519579 w 1859352"/>
                <a:gd name="connsiteY46" fmla="*/ 60352 h 1117987"/>
                <a:gd name="connsiteX47" fmla="*/ 521213 w 1859352"/>
                <a:gd name="connsiteY47" fmla="*/ 60318 h 1117987"/>
                <a:gd name="connsiteX48" fmla="*/ 525523 w 1859352"/>
                <a:gd name="connsiteY48" fmla="*/ 70994 h 1117987"/>
                <a:gd name="connsiteX49" fmla="*/ 524684 w 1859352"/>
                <a:gd name="connsiteY49" fmla="*/ 77742 h 1117987"/>
                <a:gd name="connsiteX50" fmla="*/ 528976 w 1859352"/>
                <a:gd name="connsiteY50" fmla="*/ 83998 h 1117987"/>
                <a:gd name="connsiteX51" fmla="*/ 539049 w 1859352"/>
                <a:gd name="connsiteY51" fmla="*/ 89078 h 1117987"/>
                <a:gd name="connsiteX52" fmla="*/ 553371 w 1859352"/>
                <a:gd name="connsiteY52" fmla="*/ 96549 h 1117987"/>
                <a:gd name="connsiteX53" fmla="*/ 581887 w 1859352"/>
                <a:gd name="connsiteY53" fmla="*/ 100032 h 1117987"/>
                <a:gd name="connsiteX54" fmla="*/ 586829 w 1859352"/>
                <a:gd name="connsiteY54" fmla="*/ 99998 h 1117987"/>
                <a:gd name="connsiteX55" fmla="*/ 597822 w 1859352"/>
                <a:gd name="connsiteY55" fmla="*/ 92236 h 1117987"/>
                <a:gd name="connsiteX56" fmla="*/ 598091 w 1859352"/>
                <a:gd name="connsiteY56" fmla="*/ 85808 h 1117987"/>
                <a:gd name="connsiteX57" fmla="*/ 595905 w 1859352"/>
                <a:gd name="connsiteY57" fmla="*/ 83220 h 1117987"/>
                <a:gd name="connsiteX58" fmla="*/ 590496 w 1859352"/>
                <a:gd name="connsiteY58" fmla="*/ 79082 h 1117987"/>
                <a:gd name="connsiteX59" fmla="*/ 588121 w 1859352"/>
                <a:gd name="connsiteY59" fmla="*/ 73382 h 1117987"/>
                <a:gd name="connsiteX60" fmla="*/ 583204 w 1859352"/>
                <a:gd name="connsiteY60" fmla="*/ 61007 h 1117987"/>
                <a:gd name="connsiteX61" fmla="*/ 568249 w 1859352"/>
                <a:gd name="connsiteY61" fmla="*/ 43407 h 1117987"/>
                <a:gd name="connsiteX62" fmla="*/ 558613 w 1859352"/>
                <a:gd name="connsiteY62" fmla="*/ 43035 h 1117987"/>
                <a:gd name="connsiteX63" fmla="*/ 551052 w 1859352"/>
                <a:gd name="connsiteY63" fmla="*/ 42740 h 1117987"/>
                <a:gd name="connsiteX64" fmla="*/ 540007 w 1859352"/>
                <a:gd name="connsiteY64" fmla="*/ 43219 h 1117987"/>
                <a:gd name="connsiteX65" fmla="*/ 537448 w 1859352"/>
                <a:gd name="connsiteY65" fmla="*/ 44609 h 1117987"/>
                <a:gd name="connsiteX66" fmla="*/ 537418 w 1859352"/>
                <a:gd name="connsiteY66" fmla="*/ 45281 h 1117987"/>
                <a:gd name="connsiteX67" fmla="*/ 536575 w 1859352"/>
                <a:gd name="connsiteY67" fmla="*/ 45294 h 1117987"/>
                <a:gd name="connsiteX68" fmla="*/ 529001 w 1859352"/>
                <a:gd name="connsiteY68" fmla="*/ 52851 h 1117987"/>
                <a:gd name="connsiteX69" fmla="*/ 526387 w 1859352"/>
                <a:gd name="connsiteY69" fmla="*/ 52483 h 1117987"/>
                <a:gd name="connsiteX70" fmla="*/ 526571 w 1859352"/>
                <a:gd name="connsiteY70" fmla="*/ 51032 h 1117987"/>
                <a:gd name="connsiteX71" fmla="*/ 536575 w 1859352"/>
                <a:gd name="connsiteY71" fmla="*/ 45290 h 1117987"/>
                <a:gd name="connsiteX72" fmla="*/ 537029 w 1859352"/>
                <a:gd name="connsiteY72" fmla="*/ 44853 h 1117987"/>
                <a:gd name="connsiteX73" fmla="*/ 537448 w 1859352"/>
                <a:gd name="connsiteY73" fmla="*/ 44605 h 1117987"/>
                <a:gd name="connsiteX74" fmla="*/ 532660 w 1859352"/>
                <a:gd name="connsiteY74" fmla="*/ 31695 h 1117987"/>
                <a:gd name="connsiteX75" fmla="*/ 527264 w 1859352"/>
                <a:gd name="connsiteY75" fmla="*/ 19662 h 1117987"/>
                <a:gd name="connsiteX76" fmla="*/ 522912 w 1859352"/>
                <a:gd name="connsiteY76" fmla="*/ 15109 h 1117987"/>
                <a:gd name="connsiteX77" fmla="*/ 505809 w 1859352"/>
                <a:gd name="connsiteY77" fmla="*/ 4904 h 1117987"/>
                <a:gd name="connsiteX78" fmla="*/ 498795 w 1859352"/>
                <a:gd name="connsiteY78" fmla="*/ 347 h 1117987"/>
                <a:gd name="connsiteX79" fmla="*/ 492946 w 1859352"/>
                <a:gd name="connsiteY79" fmla="*/ 2409 h 1117987"/>
                <a:gd name="connsiteX80" fmla="*/ 487790 w 1859352"/>
                <a:gd name="connsiteY80" fmla="*/ 14913 h 1117987"/>
                <a:gd name="connsiteX81" fmla="*/ 485723 w 1859352"/>
                <a:gd name="connsiteY81" fmla="*/ 34476 h 1117987"/>
                <a:gd name="connsiteX82" fmla="*/ 487636 w 1859352"/>
                <a:gd name="connsiteY82" fmla="*/ 51007 h 1117987"/>
                <a:gd name="connsiteX83" fmla="*/ 495526 w 1859352"/>
                <a:gd name="connsiteY83" fmla="*/ 252158 h 1117987"/>
                <a:gd name="connsiteX84" fmla="*/ 496806 w 1859352"/>
                <a:gd name="connsiteY84" fmla="*/ 252521 h 1117987"/>
                <a:gd name="connsiteX85" fmla="*/ 497229 w 1859352"/>
                <a:gd name="connsiteY85" fmla="*/ 251529 h 1117987"/>
                <a:gd name="connsiteX86" fmla="*/ 495526 w 1859352"/>
                <a:gd name="connsiteY86" fmla="*/ 252158 h 1117987"/>
                <a:gd name="connsiteX87" fmla="*/ 551522 w 1859352"/>
                <a:gd name="connsiteY87" fmla="*/ 296622 h 1117987"/>
                <a:gd name="connsiteX88" fmla="*/ 550307 w 1859352"/>
                <a:gd name="connsiteY88" fmla="*/ 295993 h 1117987"/>
                <a:gd name="connsiteX89" fmla="*/ 550200 w 1859352"/>
                <a:gd name="connsiteY89" fmla="*/ 297058 h 1117987"/>
                <a:gd name="connsiteX90" fmla="*/ 551522 w 1859352"/>
                <a:gd name="connsiteY90" fmla="*/ 296622 h 1117987"/>
                <a:gd name="connsiteX91" fmla="*/ 471281 w 1859352"/>
                <a:gd name="connsiteY91" fmla="*/ 349464 h 1117987"/>
                <a:gd name="connsiteX92" fmla="*/ 471426 w 1859352"/>
                <a:gd name="connsiteY92" fmla="*/ 347971 h 1117987"/>
                <a:gd name="connsiteX93" fmla="*/ 470395 w 1859352"/>
                <a:gd name="connsiteY93" fmla="*/ 346905 h 1117987"/>
                <a:gd name="connsiteX94" fmla="*/ 467849 w 1859352"/>
                <a:gd name="connsiteY94" fmla="*/ 348467 h 1117987"/>
                <a:gd name="connsiteX95" fmla="*/ 468769 w 1859352"/>
                <a:gd name="connsiteY95" fmla="*/ 350962 h 1117987"/>
                <a:gd name="connsiteX96" fmla="*/ 471281 w 1859352"/>
                <a:gd name="connsiteY96" fmla="*/ 349464 h 1117987"/>
                <a:gd name="connsiteX97" fmla="*/ 221862 w 1859352"/>
                <a:gd name="connsiteY97" fmla="*/ 518325 h 1117987"/>
                <a:gd name="connsiteX98" fmla="*/ 220873 w 1859352"/>
                <a:gd name="connsiteY98" fmla="*/ 524123 h 1117987"/>
                <a:gd name="connsiteX99" fmla="*/ 222872 w 1859352"/>
                <a:gd name="connsiteY99" fmla="*/ 531560 h 1117987"/>
                <a:gd name="connsiteX100" fmla="*/ 231302 w 1859352"/>
                <a:gd name="connsiteY100" fmla="*/ 535253 h 1117987"/>
                <a:gd name="connsiteX101" fmla="*/ 242547 w 1859352"/>
                <a:gd name="connsiteY101" fmla="*/ 521663 h 1117987"/>
                <a:gd name="connsiteX102" fmla="*/ 241537 w 1859352"/>
                <a:gd name="connsiteY102" fmla="*/ 518590 h 1117987"/>
                <a:gd name="connsiteX103" fmla="*/ 227857 w 1859352"/>
                <a:gd name="connsiteY103" fmla="*/ 513100 h 1117987"/>
                <a:gd name="connsiteX104" fmla="*/ 221862 w 1859352"/>
                <a:gd name="connsiteY104" fmla="*/ 518325 h 1117987"/>
                <a:gd name="connsiteX105" fmla="*/ 231143 w 1859352"/>
                <a:gd name="connsiteY105" fmla="*/ 93947 h 1117987"/>
                <a:gd name="connsiteX106" fmla="*/ 234113 w 1859352"/>
                <a:gd name="connsiteY106" fmla="*/ 93164 h 1117987"/>
                <a:gd name="connsiteX107" fmla="*/ 241297 w 1859352"/>
                <a:gd name="connsiteY107" fmla="*/ 82184 h 1117987"/>
                <a:gd name="connsiteX108" fmla="*/ 242059 w 1859352"/>
                <a:gd name="connsiteY108" fmla="*/ 79261 h 1117987"/>
                <a:gd name="connsiteX109" fmla="*/ 233574 w 1859352"/>
                <a:gd name="connsiteY109" fmla="*/ 65217 h 1117987"/>
                <a:gd name="connsiteX110" fmla="*/ 228884 w 1859352"/>
                <a:gd name="connsiteY110" fmla="*/ 65196 h 1117987"/>
                <a:gd name="connsiteX111" fmla="*/ 222867 w 1859352"/>
                <a:gd name="connsiteY111" fmla="*/ 73168 h 1117987"/>
                <a:gd name="connsiteX112" fmla="*/ 221648 w 1859352"/>
                <a:gd name="connsiteY112" fmla="*/ 77417 h 1117987"/>
                <a:gd name="connsiteX113" fmla="*/ 231143 w 1859352"/>
                <a:gd name="connsiteY113" fmla="*/ 93947 h 1117987"/>
                <a:gd name="connsiteX114" fmla="*/ 213432 w 1859352"/>
                <a:gd name="connsiteY114" fmla="*/ 57909 h 1117987"/>
                <a:gd name="connsiteX115" fmla="*/ 216659 w 1859352"/>
                <a:gd name="connsiteY115" fmla="*/ 54498 h 1117987"/>
                <a:gd name="connsiteX116" fmla="*/ 213107 w 1859352"/>
                <a:gd name="connsiteY116" fmla="*/ 52290 h 1117987"/>
                <a:gd name="connsiteX117" fmla="*/ 210633 w 1859352"/>
                <a:gd name="connsiteY117" fmla="*/ 55607 h 1117987"/>
                <a:gd name="connsiteX118" fmla="*/ 213432 w 1859352"/>
                <a:gd name="connsiteY118" fmla="*/ 57909 h 1117987"/>
                <a:gd name="connsiteX119" fmla="*/ 492877 w 1859352"/>
                <a:gd name="connsiteY119" fmla="*/ 300896 h 1117987"/>
                <a:gd name="connsiteX120" fmla="*/ 494058 w 1859352"/>
                <a:gd name="connsiteY120" fmla="*/ 303528 h 1117987"/>
                <a:gd name="connsiteX121" fmla="*/ 495184 w 1859352"/>
                <a:gd name="connsiteY121" fmla="*/ 302458 h 1117987"/>
                <a:gd name="connsiteX122" fmla="*/ 494016 w 1859352"/>
                <a:gd name="connsiteY122" fmla="*/ 299908 h 1117987"/>
                <a:gd name="connsiteX123" fmla="*/ 492877 w 1859352"/>
                <a:gd name="connsiteY123" fmla="*/ 300896 h 1117987"/>
                <a:gd name="connsiteX124" fmla="*/ 256599 w 1859352"/>
                <a:gd name="connsiteY124" fmla="*/ 455572 h 1117987"/>
                <a:gd name="connsiteX125" fmla="*/ 253839 w 1859352"/>
                <a:gd name="connsiteY125" fmla="*/ 457006 h 1117987"/>
                <a:gd name="connsiteX126" fmla="*/ 254160 w 1859352"/>
                <a:gd name="connsiteY126" fmla="*/ 458491 h 1117987"/>
                <a:gd name="connsiteX127" fmla="*/ 258777 w 1859352"/>
                <a:gd name="connsiteY127" fmla="*/ 462898 h 1117987"/>
                <a:gd name="connsiteX128" fmla="*/ 261640 w 1859352"/>
                <a:gd name="connsiteY128" fmla="*/ 463052 h 1117987"/>
                <a:gd name="connsiteX129" fmla="*/ 261940 w 1859352"/>
                <a:gd name="connsiteY129" fmla="*/ 458816 h 1117987"/>
                <a:gd name="connsiteX130" fmla="*/ 256599 w 1859352"/>
                <a:gd name="connsiteY130" fmla="*/ 455572 h 1117987"/>
                <a:gd name="connsiteX131" fmla="*/ 205832 w 1859352"/>
                <a:gd name="connsiteY131" fmla="*/ 99266 h 1117987"/>
                <a:gd name="connsiteX132" fmla="*/ 203787 w 1859352"/>
                <a:gd name="connsiteY132" fmla="*/ 101705 h 1117987"/>
                <a:gd name="connsiteX133" fmla="*/ 205263 w 1859352"/>
                <a:gd name="connsiteY133" fmla="*/ 116575 h 1117987"/>
                <a:gd name="connsiteX134" fmla="*/ 209953 w 1859352"/>
                <a:gd name="connsiteY134" fmla="*/ 120982 h 1117987"/>
                <a:gd name="connsiteX135" fmla="*/ 224100 w 1859352"/>
                <a:gd name="connsiteY135" fmla="*/ 117225 h 1117987"/>
                <a:gd name="connsiteX136" fmla="*/ 224904 w 1859352"/>
                <a:gd name="connsiteY136" fmla="*/ 112655 h 1117987"/>
                <a:gd name="connsiteX137" fmla="*/ 224061 w 1859352"/>
                <a:gd name="connsiteY137" fmla="*/ 111183 h 1117987"/>
                <a:gd name="connsiteX138" fmla="*/ 222084 w 1859352"/>
                <a:gd name="connsiteY138" fmla="*/ 108462 h 1117987"/>
                <a:gd name="connsiteX139" fmla="*/ 222786 w 1859352"/>
                <a:gd name="connsiteY139" fmla="*/ 102775 h 1117987"/>
                <a:gd name="connsiteX140" fmla="*/ 224040 w 1859352"/>
                <a:gd name="connsiteY140" fmla="*/ 95535 h 1117987"/>
                <a:gd name="connsiteX141" fmla="*/ 216483 w 1859352"/>
                <a:gd name="connsiteY141" fmla="*/ 94581 h 1117987"/>
                <a:gd name="connsiteX142" fmla="*/ 211720 w 1859352"/>
                <a:gd name="connsiteY142" fmla="*/ 96237 h 1117987"/>
                <a:gd name="connsiteX143" fmla="*/ 211810 w 1859352"/>
                <a:gd name="connsiteY143" fmla="*/ 96155 h 1117987"/>
                <a:gd name="connsiteX144" fmla="*/ 211767 w 1859352"/>
                <a:gd name="connsiteY144" fmla="*/ 96172 h 1117987"/>
                <a:gd name="connsiteX145" fmla="*/ 211746 w 1859352"/>
                <a:gd name="connsiteY145" fmla="*/ 96190 h 1117987"/>
                <a:gd name="connsiteX146" fmla="*/ 205832 w 1859352"/>
                <a:gd name="connsiteY146" fmla="*/ 99266 h 1117987"/>
                <a:gd name="connsiteX147" fmla="*/ 483797 w 1859352"/>
                <a:gd name="connsiteY147" fmla="*/ 357718 h 1117987"/>
                <a:gd name="connsiteX148" fmla="*/ 482685 w 1859352"/>
                <a:gd name="connsiteY148" fmla="*/ 357196 h 1117987"/>
                <a:gd name="connsiteX149" fmla="*/ 481636 w 1859352"/>
                <a:gd name="connsiteY149" fmla="*/ 357894 h 1117987"/>
                <a:gd name="connsiteX150" fmla="*/ 482192 w 1859352"/>
                <a:gd name="connsiteY150" fmla="*/ 358805 h 1117987"/>
                <a:gd name="connsiteX151" fmla="*/ 483797 w 1859352"/>
                <a:gd name="connsiteY151" fmla="*/ 357718 h 1117987"/>
                <a:gd name="connsiteX152" fmla="*/ 469437 w 1859352"/>
                <a:gd name="connsiteY152" fmla="*/ 371848 h 1117987"/>
                <a:gd name="connsiteX153" fmla="*/ 470309 w 1859352"/>
                <a:gd name="connsiteY153" fmla="*/ 370474 h 1117987"/>
                <a:gd name="connsiteX154" fmla="*/ 469574 w 1859352"/>
                <a:gd name="connsiteY154" fmla="*/ 365998 h 1117987"/>
                <a:gd name="connsiteX155" fmla="*/ 467331 w 1859352"/>
                <a:gd name="connsiteY155" fmla="*/ 364359 h 1117987"/>
                <a:gd name="connsiteX156" fmla="*/ 465008 w 1859352"/>
                <a:gd name="connsiteY156" fmla="*/ 366071 h 1117987"/>
                <a:gd name="connsiteX157" fmla="*/ 466445 w 1859352"/>
                <a:gd name="connsiteY157" fmla="*/ 371694 h 1117987"/>
                <a:gd name="connsiteX158" fmla="*/ 469437 w 1859352"/>
                <a:gd name="connsiteY158" fmla="*/ 371848 h 1117987"/>
                <a:gd name="connsiteX159" fmla="*/ 419157 w 1859352"/>
                <a:gd name="connsiteY159" fmla="*/ 373072 h 1117987"/>
                <a:gd name="connsiteX160" fmla="*/ 433313 w 1859352"/>
                <a:gd name="connsiteY160" fmla="*/ 367843 h 1117987"/>
                <a:gd name="connsiteX161" fmla="*/ 433411 w 1859352"/>
                <a:gd name="connsiteY161" fmla="*/ 366165 h 1117987"/>
                <a:gd name="connsiteX162" fmla="*/ 426124 w 1859352"/>
                <a:gd name="connsiteY162" fmla="*/ 357303 h 1117987"/>
                <a:gd name="connsiteX163" fmla="*/ 422927 w 1859352"/>
                <a:gd name="connsiteY163" fmla="*/ 356730 h 1117987"/>
                <a:gd name="connsiteX164" fmla="*/ 416363 w 1859352"/>
                <a:gd name="connsiteY164" fmla="*/ 369139 h 1117987"/>
                <a:gd name="connsiteX165" fmla="*/ 419157 w 1859352"/>
                <a:gd name="connsiteY165" fmla="*/ 373072 h 1117987"/>
                <a:gd name="connsiteX166" fmla="*/ 246963 w 1859352"/>
                <a:gd name="connsiteY166" fmla="*/ 391125 h 1117987"/>
                <a:gd name="connsiteX167" fmla="*/ 239894 w 1859352"/>
                <a:gd name="connsiteY167" fmla="*/ 408289 h 1117987"/>
                <a:gd name="connsiteX168" fmla="*/ 241516 w 1859352"/>
                <a:gd name="connsiteY168" fmla="*/ 415871 h 1117987"/>
                <a:gd name="connsiteX169" fmla="*/ 244541 w 1859352"/>
                <a:gd name="connsiteY169" fmla="*/ 419953 h 1117987"/>
                <a:gd name="connsiteX170" fmla="*/ 241811 w 1859352"/>
                <a:gd name="connsiteY170" fmla="*/ 430274 h 1117987"/>
                <a:gd name="connsiteX171" fmla="*/ 235876 w 1859352"/>
                <a:gd name="connsiteY171" fmla="*/ 435700 h 1117987"/>
                <a:gd name="connsiteX172" fmla="*/ 236642 w 1859352"/>
                <a:gd name="connsiteY172" fmla="*/ 445735 h 1117987"/>
                <a:gd name="connsiteX173" fmla="*/ 243214 w 1859352"/>
                <a:gd name="connsiteY173" fmla="*/ 453382 h 1117987"/>
                <a:gd name="connsiteX174" fmla="*/ 247973 w 1859352"/>
                <a:gd name="connsiteY174" fmla="*/ 454717 h 1117987"/>
                <a:gd name="connsiteX175" fmla="*/ 254562 w 1859352"/>
                <a:gd name="connsiteY175" fmla="*/ 453056 h 1117987"/>
                <a:gd name="connsiteX176" fmla="*/ 263484 w 1859352"/>
                <a:gd name="connsiteY176" fmla="*/ 456946 h 1117987"/>
                <a:gd name="connsiteX177" fmla="*/ 266232 w 1859352"/>
                <a:gd name="connsiteY177" fmla="*/ 463014 h 1117987"/>
                <a:gd name="connsiteX178" fmla="*/ 275068 w 1859352"/>
                <a:gd name="connsiteY178" fmla="*/ 471995 h 1117987"/>
                <a:gd name="connsiteX179" fmla="*/ 283048 w 1859352"/>
                <a:gd name="connsiteY179" fmla="*/ 474666 h 1117987"/>
                <a:gd name="connsiteX180" fmla="*/ 291196 w 1859352"/>
                <a:gd name="connsiteY180" fmla="*/ 476266 h 1117987"/>
                <a:gd name="connsiteX181" fmla="*/ 297995 w 1859352"/>
                <a:gd name="connsiteY181" fmla="*/ 476206 h 1117987"/>
                <a:gd name="connsiteX182" fmla="*/ 297982 w 1859352"/>
                <a:gd name="connsiteY182" fmla="*/ 476587 h 1117987"/>
                <a:gd name="connsiteX183" fmla="*/ 308205 w 1859352"/>
                <a:gd name="connsiteY183" fmla="*/ 476514 h 1117987"/>
                <a:gd name="connsiteX184" fmla="*/ 310717 w 1859352"/>
                <a:gd name="connsiteY184" fmla="*/ 474606 h 1117987"/>
                <a:gd name="connsiteX185" fmla="*/ 312163 w 1859352"/>
                <a:gd name="connsiteY185" fmla="*/ 469741 h 1117987"/>
                <a:gd name="connsiteX186" fmla="*/ 310097 w 1859352"/>
                <a:gd name="connsiteY186" fmla="*/ 463775 h 1117987"/>
                <a:gd name="connsiteX187" fmla="*/ 299882 w 1859352"/>
                <a:gd name="connsiteY187" fmla="*/ 457596 h 1117987"/>
                <a:gd name="connsiteX188" fmla="*/ 281076 w 1859352"/>
                <a:gd name="connsiteY188" fmla="*/ 431969 h 1117987"/>
                <a:gd name="connsiteX189" fmla="*/ 277426 w 1859352"/>
                <a:gd name="connsiteY189" fmla="*/ 417052 h 1117987"/>
                <a:gd name="connsiteX190" fmla="*/ 277806 w 1859352"/>
                <a:gd name="connsiteY190" fmla="*/ 394955 h 1117987"/>
                <a:gd name="connsiteX191" fmla="*/ 281812 w 1859352"/>
                <a:gd name="connsiteY191" fmla="*/ 385746 h 1117987"/>
                <a:gd name="connsiteX192" fmla="*/ 284037 w 1859352"/>
                <a:gd name="connsiteY192" fmla="*/ 379379 h 1117987"/>
                <a:gd name="connsiteX193" fmla="*/ 288038 w 1859352"/>
                <a:gd name="connsiteY193" fmla="*/ 350778 h 1117987"/>
                <a:gd name="connsiteX194" fmla="*/ 293263 w 1859352"/>
                <a:gd name="connsiteY194" fmla="*/ 340572 h 1117987"/>
                <a:gd name="connsiteX195" fmla="*/ 303673 w 1859352"/>
                <a:gd name="connsiteY195" fmla="*/ 327585 h 1117987"/>
                <a:gd name="connsiteX196" fmla="*/ 314915 w 1859352"/>
                <a:gd name="connsiteY196" fmla="*/ 308646 h 1117987"/>
                <a:gd name="connsiteX197" fmla="*/ 328043 w 1859352"/>
                <a:gd name="connsiteY197" fmla="*/ 293066 h 1117987"/>
                <a:gd name="connsiteX198" fmla="*/ 346901 w 1859352"/>
                <a:gd name="connsiteY198" fmla="*/ 278602 h 1117987"/>
                <a:gd name="connsiteX199" fmla="*/ 354993 w 1859352"/>
                <a:gd name="connsiteY199" fmla="*/ 272419 h 1117987"/>
                <a:gd name="connsiteX200" fmla="*/ 360346 w 1859352"/>
                <a:gd name="connsiteY200" fmla="*/ 256231 h 1117987"/>
                <a:gd name="connsiteX201" fmla="*/ 358989 w 1859352"/>
                <a:gd name="connsiteY201" fmla="*/ 251315 h 1117987"/>
                <a:gd name="connsiteX202" fmla="*/ 355219 w 1859352"/>
                <a:gd name="connsiteY202" fmla="*/ 245876 h 1117987"/>
                <a:gd name="connsiteX203" fmla="*/ 351159 w 1859352"/>
                <a:gd name="connsiteY203" fmla="*/ 242769 h 1117987"/>
                <a:gd name="connsiteX204" fmla="*/ 338364 w 1859352"/>
                <a:gd name="connsiteY204" fmla="*/ 241815 h 1117987"/>
                <a:gd name="connsiteX205" fmla="*/ 325860 w 1859352"/>
                <a:gd name="connsiteY205" fmla="*/ 256942 h 1117987"/>
                <a:gd name="connsiteX206" fmla="*/ 318038 w 1859352"/>
                <a:gd name="connsiteY206" fmla="*/ 267541 h 1117987"/>
                <a:gd name="connsiteX207" fmla="*/ 300875 w 1859352"/>
                <a:gd name="connsiteY207" fmla="*/ 274520 h 1117987"/>
                <a:gd name="connsiteX208" fmla="*/ 278872 w 1859352"/>
                <a:gd name="connsiteY208" fmla="*/ 288230 h 1117987"/>
                <a:gd name="connsiteX209" fmla="*/ 277939 w 1859352"/>
                <a:gd name="connsiteY209" fmla="*/ 289660 h 1117987"/>
                <a:gd name="connsiteX210" fmla="*/ 271521 w 1859352"/>
                <a:gd name="connsiteY210" fmla="*/ 294786 h 1117987"/>
                <a:gd name="connsiteX211" fmla="*/ 267194 w 1859352"/>
                <a:gd name="connsiteY211" fmla="*/ 299519 h 1117987"/>
                <a:gd name="connsiteX212" fmla="*/ 264375 w 1859352"/>
                <a:gd name="connsiteY212" fmla="*/ 307448 h 1117987"/>
                <a:gd name="connsiteX213" fmla="*/ 262932 w 1859352"/>
                <a:gd name="connsiteY213" fmla="*/ 315475 h 1117987"/>
                <a:gd name="connsiteX214" fmla="*/ 261769 w 1859352"/>
                <a:gd name="connsiteY214" fmla="*/ 318299 h 1117987"/>
                <a:gd name="connsiteX215" fmla="*/ 260305 w 1859352"/>
                <a:gd name="connsiteY215" fmla="*/ 319155 h 1117987"/>
                <a:gd name="connsiteX216" fmla="*/ 254246 w 1859352"/>
                <a:gd name="connsiteY216" fmla="*/ 324894 h 1117987"/>
                <a:gd name="connsiteX217" fmla="*/ 248294 w 1859352"/>
                <a:gd name="connsiteY217" fmla="*/ 327375 h 1117987"/>
                <a:gd name="connsiteX218" fmla="*/ 246300 w 1859352"/>
                <a:gd name="connsiteY218" fmla="*/ 331282 h 1117987"/>
                <a:gd name="connsiteX219" fmla="*/ 252115 w 1859352"/>
                <a:gd name="connsiteY219" fmla="*/ 341556 h 1117987"/>
                <a:gd name="connsiteX220" fmla="*/ 251122 w 1859352"/>
                <a:gd name="connsiteY220" fmla="*/ 354980 h 1117987"/>
                <a:gd name="connsiteX221" fmla="*/ 248927 w 1859352"/>
                <a:gd name="connsiteY221" fmla="*/ 363029 h 1117987"/>
                <a:gd name="connsiteX222" fmla="*/ 243189 w 1859352"/>
                <a:gd name="connsiteY222" fmla="*/ 373461 h 1117987"/>
                <a:gd name="connsiteX223" fmla="*/ 244810 w 1859352"/>
                <a:gd name="connsiteY223" fmla="*/ 381014 h 1117987"/>
                <a:gd name="connsiteX224" fmla="*/ 246963 w 1859352"/>
                <a:gd name="connsiteY224" fmla="*/ 391125 h 1117987"/>
                <a:gd name="connsiteX225" fmla="*/ 1123618 w 1859352"/>
                <a:gd name="connsiteY225" fmla="*/ 130448 h 1117987"/>
                <a:gd name="connsiteX226" fmla="*/ 1119053 w 1859352"/>
                <a:gd name="connsiteY226" fmla="*/ 131128 h 1117987"/>
                <a:gd name="connsiteX227" fmla="*/ 1117217 w 1859352"/>
                <a:gd name="connsiteY227" fmla="*/ 135403 h 1117987"/>
                <a:gd name="connsiteX228" fmla="*/ 1124744 w 1859352"/>
                <a:gd name="connsiteY228" fmla="*/ 145562 h 1117987"/>
                <a:gd name="connsiteX229" fmla="*/ 1128963 w 1859352"/>
                <a:gd name="connsiteY229" fmla="*/ 143940 h 1117987"/>
                <a:gd name="connsiteX230" fmla="*/ 1130388 w 1859352"/>
                <a:gd name="connsiteY230" fmla="*/ 139686 h 1117987"/>
                <a:gd name="connsiteX231" fmla="*/ 1123618 w 1859352"/>
                <a:gd name="connsiteY231" fmla="*/ 130448 h 1117987"/>
                <a:gd name="connsiteX232" fmla="*/ 1043043 w 1859352"/>
                <a:gd name="connsiteY232" fmla="*/ 94063 h 1117987"/>
                <a:gd name="connsiteX233" fmla="*/ 1049038 w 1859352"/>
                <a:gd name="connsiteY233" fmla="*/ 105736 h 1117987"/>
                <a:gd name="connsiteX234" fmla="*/ 1052218 w 1859352"/>
                <a:gd name="connsiteY234" fmla="*/ 109489 h 1117987"/>
                <a:gd name="connsiteX235" fmla="*/ 1061281 w 1859352"/>
                <a:gd name="connsiteY235" fmla="*/ 113969 h 1117987"/>
                <a:gd name="connsiteX236" fmla="*/ 1071384 w 1859352"/>
                <a:gd name="connsiteY236" fmla="*/ 119823 h 1117987"/>
                <a:gd name="connsiteX237" fmla="*/ 1080626 w 1859352"/>
                <a:gd name="connsiteY237" fmla="*/ 122852 h 1117987"/>
                <a:gd name="connsiteX238" fmla="*/ 1089039 w 1859352"/>
                <a:gd name="connsiteY238" fmla="*/ 122775 h 1117987"/>
                <a:gd name="connsiteX239" fmla="*/ 1092805 w 1859352"/>
                <a:gd name="connsiteY239" fmla="*/ 119849 h 1117987"/>
                <a:gd name="connsiteX240" fmla="*/ 1097139 w 1859352"/>
                <a:gd name="connsiteY240" fmla="*/ 113019 h 1117987"/>
                <a:gd name="connsiteX241" fmla="*/ 1102484 w 1859352"/>
                <a:gd name="connsiteY241" fmla="*/ 106575 h 1117987"/>
                <a:gd name="connsiteX242" fmla="*/ 1115479 w 1859352"/>
                <a:gd name="connsiteY242" fmla="*/ 100991 h 1117987"/>
                <a:gd name="connsiteX243" fmla="*/ 1120208 w 1859352"/>
                <a:gd name="connsiteY243" fmla="*/ 99899 h 1117987"/>
                <a:gd name="connsiteX244" fmla="*/ 1123922 w 1859352"/>
                <a:gd name="connsiteY244" fmla="*/ 96468 h 1117987"/>
                <a:gd name="connsiteX245" fmla="*/ 1125030 w 1859352"/>
                <a:gd name="connsiteY245" fmla="*/ 93412 h 1117987"/>
                <a:gd name="connsiteX246" fmla="*/ 1127658 w 1859352"/>
                <a:gd name="connsiteY246" fmla="*/ 89544 h 1117987"/>
                <a:gd name="connsiteX247" fmla="*/ 1130114 w 1859352"/>
                <a:gd name="connsiteY247" fmla="*/ 87233 h 1117987"/>
                <a:gd name="connsiteX248" fmla="*/ 1132343 w 1859352"/>
                <a:gd name="connsiteY248" fmla="*/ 82715 h 1117987"/>
                <a:gd name="connsiteX249" fmla="*/ 1132198 w 1859352"/>
                <a:gd name="connsiteY249" fmla="*/ 76044 h 1117987"/>
                <a:gd name="connsiteX250" fmla="*/ 1129117 w 1859352"/>
                <a:gd name="connsiteY250" fmla="*/ 68277 h 1117987"/>
                <a:gd name="connsiteX251" fmla="*/ 1123207 w 1859352"/>
                <a:gd name="connsiteY251" fmla="*/ 60288 h 1117987"/>
                <a:gd name="connsiteX252" fmla="*/ 1101594 w 1859352"/>
                <a:gd name="connsiteY252" fmla="*/ 55919 h 1117987"/>
                <a:gd name="connsiteX253" fmla="*/ 1099925 w 1859352"/>
                <a:gd name="connsiteY253" fmla="*/ 55898 h 1117987"/>
                <a:gd name="connsiteX254" fmla="*/ 1095838 w 1859352"/>
                <a:gd name="connsiteY254" fmla="*/ 58341 h 1117987"/>
                <a:gd name="connsiteX255" fmla="*/ 1095873 w 1859352"/>
                <a:gd name="connsiteY255" fmla="*/ 61426 h 1117987"/>
                <a:gd name="connsiteX256" fmla="*/ 1100451 w 1859352"/>
                <a:gd name="connsiteY256" fmla="*/ 77481 h 1117987"/>
                <a:gd name="connsiteX257" fmla="*/ 1101123 w 1859352"/>
                <a:gd name="connsiteY257" fmla="*/ 81752 h 1117987"/>
                <a:gd name="connsiteX258" fmla="*/ 1101718 w 1859352"/>
                <a:gd name="connsiteY258" fmla="*/ 82077 h 1117987"/>
                <a:gd name="connsiteX259" fmla="*/ 1102351 w 1859352"/>
                <a:gd name="connsiteY259" fmla="*/ 83241 h 1117987"/>
                <a:gd name="connsiteX260" fmla="*/ 1101286 w 1859352"/>
                <a:gd name="connsiteY260" fmla="*/ 82501 h 1117987"/>
                <a:gd name="connsiteX261" fmla="*/ 1101123 w 1859352"/>
                <a:gd name="connsiteY261" fmla="*/ 81756 h 1117987"/>
                <a:gd name="connsiteX262" fmla="*/ 1098966 w 1859352"/>
                <a:gd name="connsiteY262" fmla="*/ 80237 h 1117987"/>
                <a:gd name="connsiteX263" fmla="*/ 1091688 w 1859352"/>
                <a:gd name="connsiteY263" fmla="*/ 63262 h 1117987"/>
                <a:gd name="connsiteX264" fmla="*/ 1085230 w 1859352"/>
                <a:gd name="connsiteY264" fmla="*/ 56548 h 1117987"/>
                <a:gd name="connsiteX265" fmla="*/ 1075269 w 1859352"/>
                <a:gd name="connsiteY265" fmla="*/ 54490 h 1117987"/>
                <a:gd name="connsiteX266" fmla="*/ 1072556 w 1859352"/>
                <a:gd name="connsiteY266" fmla="*/ 56073 h 1117987"/>
                <a:gd name="connsiteX267" fmla="*/ 1070138 w 1859352"/>
                <a:gd name="connsiteY267" fmla="*/ 62286 h 1117987"/>
                <a:gd name="connsiteX268" fmla="*/ 1070237 w 1859352"/>
                <a:gd name="connsiteY268" fmla="*/ 71897 h 1117987"/>
                <a:gd name="connsiteX269" fmla="*/ 1070699 w 1859352"/>
                <a:gd name="connsiteY269" fmla="*/ 72055 h 1117987"/>
                <a:gd name="connsiteX270" fmla="*/ 1072205 w 1859352"/>
                <a:gd name="connsiteY270" fmla="*/ 73921 h 1117987"/>
                <a:gd name="connsiteX271" fmla="*/ 1070258 w 1859352"/>
                <a:gd name="connsiteY271" fmla="*/ 72471 h 1117987"/>
                <a:gd name="connsiteX272" fmla="*/ 1070237 w 1859352"/>
                <a:gd name="connsiteY272" fmla="*/ 71897 h 1117987"/>
                <a:gd name="connsiteX273" fmla="*/ 1057237 w 1859352"/>
                <a:gd name="connsiteY273" fmla="*/ 65667 h 1117987"/>
                <a:gd name="connsiteX274" fmla="*/ 1045200 w 1859352"/>
                <a:gd name="connsiteY274" fmla="*/ 59697 h 1117987"/>
                <a:gd name="connsiteX275" fmla="*/ 1039834 w 1859352"/>
                <a:gd name="connsiteY275" fmla="*/ 62804 h 1117987"/>
                <a:gd name="connsiteX276" fmla="*/ 1035615 w 1859352"/>
                <a:gd name="connsiteY276" fmla="*/ 75676 h 1117987"/>
                <a:gd name="connsiteX277" fmla="*/ 1036004 w 1859352"/>
                <a:gd name="connsiteY277" fmla="*/ 80579 h 1117987"/>
                <a:gd name="connsiteX278" fmla="*/ 1043043 w 1859352"/>
                <a:gd name="connsiteY278" fmla="*/ 94063 h 1117987"/>
                <a:gd name="connsiteX279" fmla="*/ 1104953 w 1859352"/>
                <a:gd name="connsiteY279" fmla="*/ 85714 h 1117987"/>
                <a:gd name="connsiteX280" fmla="*/ 1105552 w 1859352"/>
                <a:gd name="connsiteY280" fmla="*/ 86420 h 1117987"/>
                <a:gd name="connsiteX281" fmla="*/ 1104568 w 1859352"/>
                <a:gd name="connsiteY281" fmla="*/ 86112 h 1117987"/>
                <a:gd name="connsiteX282" fmla="*/ 1103943 w 1859352"/>
                <a:gd name="connsiteY282" fmla="*/ 84987 h 1117987"/>
                <a:gd name="connsiteX283" fmla="*/ 1104953 w 1859352"/>
                <a:gd name="connsiteY283" fmla="*/ 85714 h 1117987"/>
                <a:gd name="connsiteX284" fmla="*/ 1074550 w 1859352"/>
                <a:gd name="connsiteY284" fmla="*/ 75012 h 1117987"/>
                <a:gd name="connsiteX285" fmla="*/ 1074661 w 1859352"/>
                <a:gd name="connsiteY285" fmla="*/ 75868 h 1117987"/>
                <a:gd name="connsiteX286" fmla="*/ 1074208 w 1859352"/>
                <a:gd name="connsiteY286" fmla="*/ 75410 h 1117987"/>
                <a:gd name="connsiteX287" fmla="*/ 1072355 w 1859352"/>
                <a:gd name="connsiteY287" fmla="*/ 74037 h 1117987"/>
                <a:gd name="connsiteX288" fmla="*/ 1074550 w 1859352"/>
                <a:gd name="connsiteY288" fmla="*/ 75012 h 1117987"/>
                <a:gd name="connsiteX289" fmla="*/ 1072701 w 1859352"/>
                <a:gd name="connsiteY289" fmla="*/ 155177 h 1117987"/>
                <a:gd name="connsiteX290" fmla="*/ 1070130 w 1859352"/>
                <a:gd name="connsiteY290" fmla="*/ 156473 h 1117987"/>
                <a:gd name="connsiteX291" fmla="*/ 1071212 w 1859352"/>
                <a:gd name="connsiteY291" fmla="*/ 157637 h 1117987"/>
                <a:gd name="connsiteX292" fmla="*/ 1074126 w 1859352"/>
                <a:gd name="connsiteY292" fmla="*/ 157599 h 1117987"/>
                <a:gd name="connsiteX293" fmla="*/ 1072701 w 1859352"/>
                <a:gd name="connsiteY293" fmla="*/ 155177 h 1117987"/>
                <a:gd name="connsiteX294" fmla="*/ 1074126 w 1859352"/>
                <a:gd name="connsiteY294" fmla="*/ 157599 h 1117987"/>
                <a:gd name="connsiteX295" fmla="*/ 1074178 w 1859352"/>
                <a:gd name="connsiteY295" fmla="*/ 157945 h 1117987"/>
                <a:gd name="connsiteX296" fmla="*/ 1074580 w 1859352"/>
                <a:gd name="connsiteY296" fmla="*/ 157842 h 1117987"/>
                <a:gd name="connsiteX297" fmla="*/ 1074473 w 1859352"/>
                <a:gd name="connsiteY297" fmla="*/ 157599 h 1117987"/>
                <a:gd name="connsiteX298" fmla="*/ 1074126 w 1859352"/>
                <a:gd name="connsiteY298" fmla="*/ 157599 h 1117987"/>
                <a:gd name="connsiteX299" fmla="*/ 97118 w 1859352"/>
                <a:gd name="connsiteY299" fmla="*/ 638935 h 1117987"/>
                <a:gd name="connsiteX300" fmla="*/ 99121 w 1859352"/>
                <a:gd name="connsiteY300" fmla="*/ 641088 h 1117987"/>
                <a:gd name="connsiteX301" fmla="*/ 100383 w 1859352"/>
                <a:gd name="connsiteY301" fmla="*/ 640360 h 1117987"/>
                <a:gd name="connsiteX302" fmla="*/ 98530 w 1859352"/>
                <a:gd name="connsiteY302" fmla="*/ 638264 h 1117987"/>
                <a:gd name="connsiteX303" fmla="*/ 97118 w 1859352"/>
                <a:gd name="connsiteY303" fmla="*/ 638935 h 1117987"/>
                <a:gd name="connsiteX304" fmla="*/ 1074576 w 1859352"/>
                <a:gd name="connsiteY304" fmla="*/ 157842 h 1117987"/>
                <a:gd name="connsiteX305" fmla="*/ 1081897 w 1859352"/>
                <a:gd name="connsiteY305" fmla="*/ 161886 h 1117987"/>
                <a:gd name="connsiteX306" fmla="*/ 1082561 w 1859352"/>
                <a:gd name="connsiteY306" fmla="*/ 160573 h 1117987"/>
                <a:gd name="connsiteX307" fmla="*/ 1081923 w 1859352"/>
                <a:gd name="connsiteY307" fmla="*/ 159118 h 1117987"/>
                <a:gd name="connsiteX308" fmla="*/ 1074576 w 1859352"/>
                <a:gd name="connsiteY308" fmla="*/ 157842 h 1117987"/>
                <a:gd name="connsiteX309" fmla="*/ 1135583 w 1859352"/>
                <a:gd name="connsiteY309" fmla="*/ 166405 h 1117987"/>
                <a:gd name="connsiteX310" fmla="*/ 1137072 w 1859352"/>
                <a:gd name="connsiteY310" fmla="*/ 166756 h 1117987"/>
                <a:gd name="connsiteX311" fmla="*/ 1153041 w 1859352"/>
                <a:gd name="connsiteY311" fmla="*/ 162631 h 1117987"/>
                <a:gd name="connsiteX312" fmla="*/ 1171617 w 1859352"/>
                <a:gd name="connsiteY312" fmla="*/ 160577 h 1117987"/>
                <a:gd name="connsiteX313" fmla="*/ 1174064 w 1859352"/>
                <a:gd name="connsiteY313" fmla="*/ 153880 h 1117987"/>
                <a:gd name="connsiteX314" fmla="*/ 1161351 w 1859352"/>
                <a:gd name="connsiteY314" fmla="*/ 143242 h 1117987"/>
                <a:gd name="connsiteX315" fmla="*/ 1153328 w 1859352"/>
                <a:gd name="connsiteY315" fmla="*/ 140512 h 1117987"/>
                <a:gd name="connsiteX316" fmla="*/ 1144877 w 1859352"/>
                <a:gd name="connsiteY316" fmla="*/ 140114 h 1117987"/>
                <a:gd name="connsiteX317" fmla="*/ 1138578 w 1859352"/>
                <a:gd name="connsiteY317" fmla="*/ 145168 h 1117987"/>
                <a:gd name="connsiteX318" fmla="*/ 1136173 w 1859352"/>
                <a:gd name="connsiteY318" fmla="*/ 158651 h 1117987"/>
                <a:gd name="connsiteX319" fmla="*/ 1134658 w 1859352"/>
                <a:gd name="connsiteY319" fmla="*/ 165117 h 1117987"/>
                <a:gd name="connsiteX320" fmla="*/ 1135583 w 1859352"/>
                <a:gd name="connsiteY320" fmla="*/ 166405 h 1117987"/>
                <a:gd name="connsiteX321" fmla="*/ 341702 w 1859352"/>
                <a:gd name="connsiteY321" fmla="*/ 505766 h 1117987"/>
                <a:gd name="connsiteX322" fmla="*/ 343067 w 1859352"/>
                <a:gd name="connsiteY322" fmla="*/ 505214 h 1117987"/>
                <a:gd name="connsiteX323" fmla="*/ 341745 w 1859352"/>
                <a:gd name="connsiteY323" fmla="*/ 504619 h 1117987"/>
                <a:gd name="connsiteX324" fmla="*/ 341702 w 1859352"/>
                <a:gd name="connsiteY324" fmla="*/ 505766 h 1117987"/>
                <a:gd name="connsiteX325" fmla="*/ 1155159 w 1859352"/>
                <a:gd name="connsiteY325" fmla="*/ 72667 h 1117987"/>
                <a:gd name="connsiteX326" fmla="*/ 1180688 w 1859352"/>
                <a:gd name="connsiteY326" fmla="*/ 78958 h 1117987"/>
                <a:gd name="connsiteX327" fmla="*/ 1187988 w 1859352"/>
                <a:gd name="connsiteY327" fmla="*/ 77990 h 1117987"/>
                <a:gd name="connsiteX328" fmla="*/ 1197428 w 1859352"/>
                <a:gd name="connsiteY328" fmla="*/ 69201 h 1117987"/>
                <a:gd name="connsiteX329" fmla="*/ 1197377 w 1859352"/>
                <a:gd name="connsiteY329" fmla="*/ 64336 h 1117987"/>
                <a:gd name="connsiteX330" fmla="*/ 1185079 w 1859352"/>
                <a:gd name="connsiteY330" fmla="*/ 56762 h 1117987"/>
                <a:gd name="connsiteX331" fmla="*/ 1173602 w 1859352"/>
                <a:gd name="connsiteY331" fmla="*/ 59073 h 1117987"/>
                <a:gd name="connsiteX332" fmla="*/ 1160316 w 1859352"/>
                <a:gd name="connsiteY332" fmla="*/ 58354 h 1117987"/>
                <a:gd name="connsiteX333" fmla="*/ 1157085 w 1859352"/>
                <a:gd name="connsiteY333" fmla="*/ 59210 h 1117987"/>
                <a:gd name="connsiteX334" fmla="*/ 1148929 w 1859352"/>
                <a:gd name="connsiteY334" fmla="*/ 60245 h 1117987"/>
                <a:gd name="connsiteX335" fmla="*/ 1147303 w 1859352"/>
                <a:gd name="connsiteY335" fmla="*/ 64131 h 1117987"/>
                <a:gd name="connsiteX336" fmla="*/ 1155159 w 1859352"/>
                <a:gd name="connsiteY336" fmla="*/ 72667 h 1117987"/>
                <a:gd name="connsiteX337" fmla="*/ 612551 w 1859352"/>
                <a:gd name="connsiteY337" fmla="*/ 88376 h 1117987"/>
                <a:gd name="connsiteX338" fmla="*/ 612961 w 1859352"/>
                <a:gd name="connsiteY338" fmla="*/ 91089 h 1117987"/>
                <a:gd name="connsiteX339" fmla="*/ 612521 w 1859352"/>
                <a:gd name="connsiteY339" fmla="*/ 98346 h 1117987"/>
                <a:gd name="connsiteX340" fmla="*/ 616838 w 1859352"/>
                <a:gd name="connsiteY340" fmla="*/ 116575 h 1117987"/>
                <a:gd name="connsiteX341" fmla="*/ 623449 w 1859352"/>
                <a:gd name="connsiteY341" fmla="*/ 128266 h 1117987"/>
                <a:gd name="connsiteX342" fmla="*/ 626543 w 1859352"/>
                <a:gd name="connsiteY342" fmla="*/ 128805 h 1117987"/>
                <a:gd name="connsiteX343" fmla="*/ 629286 w 1859352"/>
                <a:gd name="connsiteY343" fmla="*/ 126913 h 1117987"/>
                <a:gd name="connsiteX344" fmla="*/ 647861 w 1859352"/>
                <a:gd name="connsiteY344" fmla="*/ 110571 h 1117987"/>
                <a:gd name="connsiteX345" fmla="*/ 656976 w 1859352"/>
                <a:gd name="connsiteY345" fmla="*/ 102903 h 1117987"/>
                <a:gd name="connsiteX346" fmla="*/ 661563 w 1859352"/>
                <a:gd name="connsiteY346" fmla="*/ 95830 h 1117987"/>
                <a:gd name="connsiteX347" fmla="*/ 661854 w 1859352"/>
                <a:gd name="connsiteY347" fmla="*/ 90931 h 1117987"/>
                <a:gd name="connsiteX348" fmla="*/ 657887 w 1859352"/>
                <a:gd name="connsiteY348" fmla="*/ 83416 h 1117987"/>
                <a:gd name="connsiteX349" fmla="*/ 649226 w 1859352"/>
                <a:gd name="connsiteY349" fmla="*/ 75864 h 1117987"/>
                <a:gd name="connsiteX350" fmla="*/ 633775 w 1859352"/>
                <a:gd name="connsiteY350" fmla="*/ 68829 h 1117987"/>
                <a:gd name="connsiteX351" fmla="*/ 618494 w 1859352"/>
                <a:gd name="connsiteY351" fmla="*/ 61982 h 1117987"/>
                <a:gd name="connsiteX352" fmla="*/ 612045 w 1859352"/>
                <a:gd name="connsiteY352" fmla="*/ 60138 h 1117987"/>
                <a:gd name="connsiteX353" fmla="*/ 609162 w 1859352"/>
                <a:gd name="connsiteY353" fmla="*/ 61452 h 1117987"/>
                <a:gd name="connsiteX354" fmla="*/ 607715 w 1859352"/>
                <a:gd name="connsiteY354" fmla="*/ 77486 h 1117987"/>
                <a:gd name="connsiteX355" fmla="*/ 612551 w 1859352"/>
                <a:gd name="connsiteY355" fmla="*/ 88376 h 1117987"/>
                <a:gd name="connsiteX356" fmla="*/ 622872 w 1859352"/>
                <a:gd name="connsiteY356" fmla="*/ 188070 h 1117987"/>
                <a:gd name="connsiteX357" fmla="*/ 621870 w 1859352"/>
                <a:gd name="connsiteY357" fmla="*/ 189272 h 1117987"/>
                <a:gd name="connsiteX358" fmla="*/ 623415 w 1859352"/>
                <a:gd name="connsiteY358" fmla="*/ 191326 h 1117987"/>
                <a:gd name="connsiteX359" fmla="*/ 625169 w 1859352"/>
                <a:gd name="connsiteY359" fmla="*/ 189345 h 1117987"/>
                <a:gd name="connsiteX360" fmla="*/ 622872 w 1859352"/>
                <a:gd name="connsiteY360" fmla="*/ 188070 h 1117987"/>
                <a:gd name="connsiteX361" fmla="*/ 632106 w 1859352"/>
                <a:gd name="connsiteY361" fmla="*/ 182118 h 1117987"/>
                <a:gd name="connsiteX362" fmla="*/ 633462 w 1859352"/>
                <a:gd name="connsiteY362" fmla="*/ 182366 h 1117987"/>
                <a:gd name="connsiteX363" fmla="*/ 632530 w 1859352"/>
                <a:gd name="connsiteY363" fmla="*/ 181703 h 1117987"/>
                <a:gd name="connsiteX364" fmla="*/ 631943 w 1859352"/>
                <a:gd name="connsiteY364" fmla="*/ 181300 h 1117987"/>
                <a:gd name="connsiteX365" fmla="*/ 632106 w 1859352"/>
                <a:gd name="connsiteY365" fmla="*/ 182118 h 1117987"/>
                <a:gd name="connsiteX366" fmla="*/ 606598 w 1859352"/>
                <a:gd name="connsiteY366" fmla="*/ 177638 h 1117987"/>
                <a:gd name="connsiteX367" fmla="*/ 615841 w 1859352"/>
                <a:gd name="connsiteY367" fmla="*/ 170295 h 1117987"/>
                <a:gd name="connsiteX368" fmla="*/ 614189 w 1859352"/>
                <a:gd name="connsiteY368" fmla="*/ 167625 h 1117987"/>
                <a:gd name="connsiteX369" fmla="*/ 612653 w 1859352"/>
                <a:gd name="connsiteY369" fmla="*/ 167663 h 1117987"/>
                <a:gd name="connsiteX370" fmla="*/ 605952 w 1859352"/>
                <a:gd name="connsiteY370" fmla="*/ 172443 h 1117987"/>
                <a:gd name="connsiteX371" fmla="*/ 604861 w 1859352"/>
                <a:gd name="connsiteY371" fmla="*/ 175421 h 1117987"/>
                <a:gd name="connsiteX372" fmla="*/ 606598 w 1859352"/>
                <a:gd name="connsiteY372" fmla="*/ 177638 h 1117987"/>
                <a:gd name="connsiteX373" fmla="*/ 692860 w 1859352"/>
                <a:gd name="connsiteY373" fmla="*/ 98898 h 1117987"/>
                <a:gd name="connsiteX374" fmla="*/ 693802 w 1859352"/>
                <a:gd name="connsiteY374" fmla="*/ 97606 h 1117987"/>
                <a:gd name="connsiteX375" fmla="*/ 692270 w 1859352"/>
                <a:gd name="connsiteY375" fmla="*/ 94919 h 1117987"/>
                <a:gd name="connsiteX376" fmla="*/ 679454 w 1859352"/>
                <a:gd name="connsiteY376" fmla="*/ 94140 h 1117987"/>
                <a:gd name="connsiteX377" fmla="*/ 678358 w 1859352"/>
                <a:gd name="connsiteY377" fmla="*/ 95282 h 1117987"/>
                <a:gd name="connsiteX378" fmla="*/ 678239 w 1859352"/>
                <a:gd name="connsiteY378" fmla="*/ 96793 h 1117987"/>
                <a:gd name="connsiteX379" fmla="*/ 692860 w 1859352"/>
                <a:gd name="connsiteY379" fmla="*/ 98898 h 1117987"/>
                <a:gd name="connsiteX380" fmla="*/ 829466 w 1859352"/>
                <a:gd name="connsiteY380" fmla="*/ 225383 h 1117987"/>
                <a:gd name="connsiteX381" fmla="*/ 835165 w 1859352"/>
                <a:gd name="connsiteY381" fmla="*/ 232555 h 1117987"/>
                <a:gd name="connsiteX382" fmla="*/ 840086 w 1859352"/>
                <a:gd name="connsiteY382" fmla="*/ 233505 h 1117987"/>
                <a:gd name="connsiteX383" fmla="*/ 841794 w 1859352"/>
                <a:gd name="connsiteY383" fmla="*/ 233531 h 1117987"/>
                <a:gd name="connsiteX384" fmla="*/ 848615 w 1859352"/>
                <a:gd name="connsiteY384" fmla="*/ 226068 h 1117987"/>
                <a:gd name="connsiteX385" fmla="*/ 844977 w 1859352"/>
                <a:gd name="connsiteY385" fmla="*/ 216795 h 1117987"/>
                <a:gd name="connsiteX386" fmla="*/ 839072 w 1859352"/>
                <a:gd name="connsiteY386" fmla="*/ 214741 h 1117987"/>
                <a:gd name="connsiteX387" fmla="*/ 831447 w 1859352"/>
                <a:gd name="connsiteY387" fmla="*/ 218101 h 1117987"/>
                <a:gd name="connsiteX388" fmla="*/ 829213 w 1859352"/>
                <a:gd name="connsiteY388" fmla="*/ 223736 h 1117987"/>
                <a:gd name="connsiteX389" fmla="*/ 829466 w 1859352"/>
                <a:gd name="connsiteY389" fmla="*/ 225383 h 1117987"/>
                <a:gd name="connsiteX390" fmla="*/ 1032927 w 1859352"/>
                <a:gd name="connsiteY390" fmla="*/ 107811 h 1117987"/>
                <a:gd name="connsiteX391" fmla="*/ 1034506 w 1859352"/>
                <a:gd name="connsiteY391" fmla="*/ 108115 h 1117987"/>
                <a:gd name="connsiteX392" fmla="*/ 1036582 w 1859352"/>
                <a:gd name="connsiteY392" fmla="*/ 105518 h 1117987"/>
                <a:gd name="connsiteX393" fmla="*/ 1035503 w 1859352"/>
                <a:gd name="connsiteY393" fmla="*/ 100888 h 1117987"/>
                <a:gd name="connsiteX394" fmla="*/ 1026753 w 1859352"/>
                <a:gd name="connsiteY394" fmla="*/ 91393 h 1117987"/>
                <a:gd name="connsiteX395" fmla="*/ 1023847 w 1859352"/>
                <a:gd name="connsiteY395" fmla="*/ 89681 h 1117987"/>
                <a:gd name="connsiteX396" fmla="*/ 1020907 w 1859352"/>
                <a:gd name="connsiteY396" fmla="*/ 90113 h 1117987"/>
                <a:gd name="connsiteX397" fmla="*/ 1020882 w 1859352"/>
                <a:gd name="connsiteY397" fmla="*/ 91701 h 1117987"/>
                <a:gd name="connsiteX398" fmla="*/ 1032927 w 1859352"/>
                <a:gd name="connsiteY398" fmla="*/ 107811 h 1117987"/>
                <a:gd name="connsiteX399" fmla="*/ 973106 w 1859352"/>
                <a:gd name="connsiteY399" fmla="*/ 208468 h 1117987"/>
                <a:gd name="connsiteX400" fmla="*/ 974214 w 1859352"/>
                <a:gd name="connsiteY400" fmla="*/ 207591 h 1117987"/>
                <a:gd name="connsiteX401" fmla="*/ 973234 w 1859352"/>
                <a:gd name="connsiteY401" fmla="*/ 206564 h 1117987"/>
                <a:gd name="connsiteX402" fmla="*/ 972126 w 1859352"/>
                <a:gd name="connsiteY402" fmla="*/ 207437 h 1117987"/>
                <a:gd name="connsiteX403" fmla="*/ 973106 w 1859352"/>
                <a:gd name="connsiteY403" fmla="*/ 208468 h 1117987"/>
                <a:gd name="connsiteX404" fmla="*/ 715698 w 1859352"/>
                <a:gd name="connsiteY404" fmla="*/ 130234 h 1117987"/>
                <a:gd name="connsiteX405" fmla="*/ 714324 w 1859352"/>
                <a:gd name="connsiteY405" fmla="*/ 126117 h 1117987"/>
                <a:gd name="connsiteX406" fmla="*/ 711620 w 1859352"/>
                <a:gd name="connsiteY406" fmla="*/ 127149 h 1117987"/>
                <a:gd name="connsiteX407" fmla="*/ 712895 w 1859352"/>
                <a:gd name="connsiteY407" fmla="*/ 131496 h 1117987"/>
                <a:gd name="connsiteX408" fmla="*/ 715698 w 1859352"/>
                <a:gd name="connsiteY408" fmla="*/ 130234 h 1117987"/>
                <a:gd name="connsiteX409" fmla="*/ 1710550 w 1859352"/>
                <a:gd name="connsiteY409" fmla="*/ 797355 h 1117987"/>
                <a:gd name="connsiteX410" fmla="*/ 1709352 w 1859352"/>
                <a:gd name="connsiteY410" fmla="*/ 797634 h 1117987"/>
                <a:gd name="connsiteX411" fmla="*/ 1709523 w 1859352"/>
                <a:gd name="connsiteY411" fmla="*/ 798913 h 1117987"/>
                <a:gd name="connsiteX412" fmla="*/ 1711406 w 1859352"/>
                <a:gd name="connsiteY412" fmla="*/ 798365 h 1117987"/>
                <a:gd name="connsiteX413" fmla="*/ 1710550 w 1859352"/>
                <a:gd name="connsiteY413" fmla="*/ 797355 h 1117987"/>
                <a:gd name="connsiteX414" fmla="*/ 1663608 w 1859352"/>
                <a:gd name="connsiteY414" fmla="*/ 472278 h 1117987"/>
                <a:gd name="connsiteX415" fmla="*/ 1662710 w 1859352"/>
                <a:gd name="connsiteY415" fmla="*/ 472625 h 1117987"/>
                <a:gd name="connsiteX416" fmla="*/ 1662667 w 1859352"/>
                <a:gd name="connsiteY416" fmla="*/ 472817 h 1117987"/>
                <a:gd name="connsiteX417" fmla="*/ 1663138 w 1859352"/>
                <a:gd name="connsiteY417" fmla="*/ 473061 h 1117987"/>
                <a:gd name="connsiteX418" fmla="*/ 1663608 w 1859352"/>
                <a:gd name="connsiteY418" fmla="*/ 472278 h 1117987"/>
                <a:gd name="connsiteX419" fmla="*/ 1723130 w 1859352"/>
                <a:gd name="connsiteY419" fmla="*/ 797719 h 1117987"/>
                <a:gd name="connsiteX420" fmla="*/ 1720263 w 1859352"/>
                <a:gd name="connsiteY420" fmla="*/ 798211 h 1117987"/>
                <a:gd name="connsiteX421" fmla="*/ 1719023 w 1859352"/>
                <a:gd name="connsiteY421" fmla="*/ 799260 h 1117987"/>
                <a:gd name="connsiteX422" fmla="*/ 1713075 w 1859352"/>
                <a:gd name="connsiteY422" fmla="*/ 812837 h 1117987"/>
                <a:gd name="connsiteX423" fmla="*/ 1714701 w 1859352"/>
                <a:gd name="connsiteY423" fmla="*/ 817163 h 1117987"/>
                <a:gd name="connsiteX424" fmla="*/ 1716284 w 1859352"/>
                <a:gd name="connsiteY424" fmla="*/ 817634 h 1117987"/>
                <a:gd name="connsiteX425" fmla="*/ 1718937 w 1859352"/>
                <a:gd name="connsiteY425" fmla="*/ 815940 h 1117987"/>
                <a:gd name="connsiteX426" fmla="*/ 1724114 w 1859352"/>
                <a:gd name="connsiteY426" fmla="*/ 798969 h 1117987"/>
                <a:gd name="connsiteX427" fmla="*/ 1723130 w 1859352"/>
                <a:gd name="connsiteY427" fmla="*/ 797719 h 1117987"/>
                <a:gd name="connsiteX428" fmla="*/ 1664207 w 1859352"/>
                <a:gd name="connsiteY428" fmla="*/ 471362 h 1117987"/>
                <a:gd name="connsiteX429" fmla="*/ 1663608 w 1859352"/>
                <a:gd name="connsiteY429" fmla="*/ 472278 h 1117987"/>
                <a:gd name="connsiteX430" fmla="*/ 1663951 w 1859352"/>
                <a:gd name="connsiteY430" fmla="*/ 472192 h 1117987"/>
                <a:gd name="connsiteX431" fmla="*/ 1664207 w 1859352"/>
                <a:gd name="connsiteY431" fmla="*/ 471362 h 1117987"/>
                <a:gd name="connsiteX432" fmla="*/ 345347 w 1859352"/>
                <a:gd name="connsiteY432" fmla="*/ 1109429 h 1117987"/>
                <a:gd name="connsiteX433" fmla="*/ 345429 w 1859352"/>
                <a:gd name="connsiteY433" fmla="*/ 1109189 h 1117987"/>
                <a:gd name="connsiteX434" fmla="*/ 344526 w 1859352"/>
                <a:gd name="connsiteY434" fmla="*/ 1108068 h 1117987"/>
                <a:gd name="connsiteX435" fmla="*/ 345347 w 1859352"/>
                <a:gd name="connsiteY435" fmla="*/ 1109429 h 1117987"/>
                <a:gd name="connsiteX436" fmla="*/ 1442684 w 1859352"/>
                <a:gd name="connsiteY436" fmla="*/ 1029333 h 1117987"/>
                <a:gd name="connsiteX437" fmla="*/ 1443090 w 1859352"/>
                <a:gd name="connsiteY437" fmla="*/ 1028841 h 1117987"/>
                <a:gd name="connsiteX438" fmla="*/ 1442684 w 1859352"/>
                <a:gd name="connsiteY438" fmla="*/ 1029320 h 1117987"/>
                <a:gd name="connsiteX439" fmla="*/ 1442684 w 1859352"/>
                <a:gd name="connsiteY439" fmla="*/ 1029333 h 1117987"/>
                <a:gd name="connsiteX440" fmla="*/ 168908 w 1859352"/>
                <a:gd name="connsiteY440" fmla="*/ 1048649 h 1117987"/>
                <a:gd name="connsiteX441" fmla="*/ 168921 w 1859352"/>
                <a:gd name="connsiteY441" fmla="*/ 1048636 h 1117987"/>
                <a:gd name="connsiteX442" fmla="*/ 168908 w 1859352"/>
                <a:gd name="connsiteY442" fmla="*/ 1048649 h 1117987"/>
                <a:gd name="connsiteX443" fmla="*/ 168908 w 1859352"/>
                <a:gd name="connsiteY443" fmla="*/ 1048649 h 1117987"/>
                <a:gd name="connsiteX444" fmla="*/ 211759 w 1859352"/>
                <a:gd name="connsiteY444" fmla="*/ 96177 h 1117987"/>
                <a:gd name="connsiteX445" fmla="*/ 214532 w 1859352"/>
                <a:gd name="connsiteY445" fmla="*/ 92056 h 1117987"/>
                <a:gd name="connsiteX446" fmla="*/ 210989 w 1859352"/>
                <a:gd name="connsiteY446" fmla="*/ 85577 h 1117987"/>
                <a:gd name="connsiteX447" fmla="*/ 204587 w 1859352"/>
                <a:gd name="connsiteY447" fmla="*/ 86814 h 1117987"/>
                <a:gd name="connsiteX448" fmla="*/ 204125 w 1859352"/>
                <a:gd name="connsiteY448" fmla="*/ 93947 h 1117987"/>
                <a:gd name="connsiteX449" fmla="*/ 211759 w 1859352"/>
                <a:gd name="connsiteY449" fmla="*/ 96177 h 1117987"/>
                <a:gd name="connsiteX450" fmla="*/ 1850818 w 1859352"/>
                <a:gd name="connsiteY450" fmla="*/ 239094 h 1117987"/>
                <a:gd name="connsiteX451" fmla="*/ 1846796 w 1859352"/>
                <a:gd name="connsiteY451" fmla="*/ 234066 h 1117987"/>
                <a:gd name="connsiteX452" fmla="*/ 1846753 w 1859352"/>
                <a:gd name="connsiteY452" fmla="*/ 230668 h 1117987"/>
                <a:gd name="connsiteX453" fmla="*/ 1840548 w 1859352"/>
                <a:gd name="connsiteY453" fmla="*/ 217664 h 1117987"/>
                <a:gd name="connsiteX454" fmla="*/ 1834943 w 1859352"/>
                <a:gd name="connsiteY454" fmla="*/ 211374 h 1117987"/>
                <a:gd name="connsiteX455" fmla="*/ 1835156 w 1859352"/>
                <a:gd name="connsiteY455" fmla="*/ 205747 h 1117987"/>
                <a:gd name="connsiteX456" fmla="*/ 1842859 w 1859352"/>
                <a:gd name="connsiteY456" fmla="*/ 192798 h 1117987"/>
                <a:gd name="connsiteX457" fmla="*/ 1842003 w 1859352"/>
                <a:gd name="connsiteY457" fmla="*/ 188048 h 1117987"/>
                <a:gd name="connsiteX458" fmla="*/ 1835413 w 1859352"/>
                <a:gd name="connsiteY458" fmla="*/ 169191 h 1117987"/>
                <a:gd name="connsiteX459" fmla="*/ 1832161 w 1859352"/>
                <a:gd name="connsiteY459" fmla="*/ 166080 h 1117987"/>
                <a:gd name="connsiteX460" fmla="*/ 1828823 w 1859352"/>
                <a:gd name="connsiteY460" fmla="*/ 166525 h 1117987"/>
                <a:gd name="connsiteX461" fmla="*/ 1810723 w 1859352"/>
                <a:gd name="connsiteY461" fmla="*/ 162169 h 1117987"/>
                <a:gd name="connsiteX462" fmla="*/ 1804689 w 1859352"/>
                <a:gd name="connsiteY462" fmla="*/ 159079 h 1117987"/>
                <a:gd name="connsiteX463" fmla="*/ 1795361 w 1859352"/>
                <a:gd name="connsiteY463" fmla="*/ 160667 h 1117987"/>
                <a:gd name="connsiteX464" fmla="*/ 1783209 w 1859352"/>
                <a:gd name="connsiteY464" fmla="*/ 169417 h 1117987"/>
                <a:gd name="connsiteX465" fmla="*/ 1780941 w 1859352"/>
                <a:gd name="connsiteY465" fmla="*/ 171835 h 1117987"/>
                <a:gd name="connsiteX466" fmla="*/ 1780513 w 1859352"/>
                <a:gd name="connsiteY466" fmla="*/ 178164 h 1117987"/>
                <a:gd name="connsiteX467" fmla="*/ 1788258 w 1859352"/>
                <a:gd name="connsiteY467" fmla="*/ 187197 h 1117987"/>
                <a:gd name="connsiteX468" fmla="*/ 1788643 w 1859352"/>
                <a:gd name="connsiteY468" fmla="*/ 193710 h 1117987"/>
                <a:gd name="connsiteX469" fmla="*/ 1786161 w 1859352"/>
                <a:gd name="connsiteY469" fmla="*/ 195704 h 1117987"/>
                <a:gd name="connsiteX470" fmla="*/ 1784706 w 1859352"/>
                <a:gd name="connsiteY470" fmla="*/ 195537 h 1117987"/>
                <a:gd name="connsiteX471" fmla="*/ 1768018 w 1859352"/>
                <a:gd name="connsiteY471" fmla="*/ 174159 h 1117987"/>
                <a:gd name="connsiteX472" fmla="*/ 1746837 w 1859352"/>
                <a:gd name="connsiteY472" fmla="*/ 165750 h 1117987"/>
                <a:gd name="connsiteX473" fmla="*/ 1736780 w 1859352"/>
                <a:gd name="connsiteY473" fmla="*/ 165481 h 1117987"/>
                <a:gd name="connsiteX474" fmla="*/ 1721633 w 1859352"/>
                <a:gd name="connsiteY474" fmla="*/ 163820 h 1117987"/>
                <a:gd name="connsiteX475" fmla="*/ 1703147 w 1859352"/>
                <a:gd name="connsiteY475" fmla="*/ 161150 h 1117987"/>
                <a:gd name="connsiteX476" fmla="*/ 1686416 w 1859352"/>
                <a:gd name="connsiteY476" fmla="*/ 161039 h 1117987"/>
                <a:gd name="connsiteX477" fmla="*/ 1675504 w 1859352"/>
                <a:gd name="connsiteY477" fmla="*/ 158792 h 1117987"/>
                <a:gd name="connsiteX478" fmla="*/ 1664549 w 1859352"/>
                <a:gd name="connsiteY478" fmla="*/ 154364 h 1117987"/>
                <a:gd name="connsiteX479" fmla="*/ 1627407 w 1859352"/>
                <a:gd name="connsiteY479" fmla="*/ 150170 h 1117987"/>
                <a:gd name="connsiteX480" fmla="*/ 1622315 w 1859352"/>
                <a:gd name="connsiteY480" fmla="*/ 149772 h 1117987"/>
                <a:gd name="connsiteX481" fmla="*/ 1599123 w 1859352"/>
                <a:gd name="connsiteY481" fmla="*/ 152939 h 1117987"/>
                <a:gd name="connsiteX482" fmla="*/ 1583162 w 1859352"/>
                <a:gd name="connsiteY482" fmla="*/ 158604 h 1117987"/>
                <a:gd name="connsiteX483" fmla="*/ 1564633 w 1859352"/>
                <a:gd name="connsiteY483" fmla="*/ 160988 h 1117987"/>
                <a:gd name="connsiteX484" fmla="*/ 1556246 w 1859352"/>
                <a:gd name="connsiteY484" fmla="*/ 161903 h 1117987"/>
                <a:gd name="connsiteX485" fmla="*/ 1554620 w 1859352"/>
                <a:gd name="connsiteY485" fmla="*/ 164479 h 1117987"/>
                <a:gd name="connsiteX486" fmla="*/ 1559498 w 1859352"/>
                <a:gd name="connsiteY486" fmla="*/ 180513 h 1117987"/>
                <a:gd name="connsiteX487" fmla="*/ 1562793 w 1859352"/>
                <a:gd name="connsiteY487" fmla="*/ 183894 h 1117987"/>
                <a:gd name="connsiteX488" fmla="*/ 1574732 w 1859352"/>
                <a:gd name="connsiteY488" fmla="*/ 190141 h 1117987"/>
                <a:gd name="connsiteX489" fmla="*/ 1584488 w 1859352"/>
                <a:gd name="connsiteY489" fmla="*/ 201947 h 1117987"/>
                <a:gd name="connsiteX490" fmla="*/ 1584146 w 1859352"/>
                <a:gd name="connsiteY490" fmla="*/ 208314 h 1117987"/>
                <a:gd name="connsiteX491" fmla="*/ 1578968 w 1859352"/>
                <a:gd name="connsiteY491" fmla="*/ 212777 h 1117987"/>
                <a:gd name="connsiteX492" fmla="*/ 1571565 w 1859352"/>
                <a:gd name="connsiteY492" fmla="*/ 212243 h 1117987"/>
                <a:gd name="connsiteX493" fmla="*/ 1554920 w 1859352"/>
                <a:gd name="connsiteY493" fmla="*/ 202131 h 1117987"/>
                <a:gd name="connsiteX494" fmla="*/ 1551625 w 1859352"/>
                <a:gd name="connsiteY494" fmla="*/ 201442 h 1117987"/>
                <a:gd name="connsiteX495" fmla="*/ 1547560 w 1859352"/>
                <a:gd name="connsiteY495" fmla="*/ 198528 h 1117987"/>
                <a:gd name="connsiteX496" fmla="*/ 1544093 w 1859352"/>
                <a:gd name="connsiteY496" fmla="*/ 192653 h 1117987"/>
                <a:gd name="connsiteX497" fmla="*/ 1544693 w 1859352"/>
                <a:gd name="connsiteY497" fmla="*/ 189653 h 1117987"/>
                <a:gd name="connsiteX498" fmla="*/ 1545249 w 1859352"/>
                <a:gd name="connsiteY498" fmla="*/ 178866 h 1117987"/>
                <a:gd name="connsiteX499" fmla="*/ 1534679 w 1859352"/>
                <a:gd name="connsiteY499" fmla="*/ 174950 h 1117987"/>
                <a:gd name="connsiteX500" fmla="*/ 1528903 w 1859352"/>
                <a:gd name="connsiteY500" fmla="*/ 180659 h 1117987"/>
                <a:gd name="connsiteX501" fmla="*/ 1528817 w 1859352"/>
                <a:gd name="connsiteY501" fmla="*/ 194236 h 1117987"/>
                <a:gd name="connsiteX502" fmla="*/ 1523725 w 1859352"/>
                <a:gd name="connsiteY502" fmla="*/ 200257 h 1117987"/>
                <a:gd name="connsiteX503" fmla="*/ 1506951 w 1859352"/>
                <a:gd name="connsiteY503" fmla="*/ 203158 h 1117987"/>
                <a:gd name="connsiteX504" fmla="*/ 1495312 w 1859352"/>
                <a:gd name="connsiteY504" fmla="*/ 204134 h 1117987"/>
                <a:gd name="connsiteX505" fmla="*/ 1492060 w 1859352"/>
                <a:gd name="connsiteY505" fmla="*/ 204416 h 1117987"/>
                <a:gd name="connsiteX506" fmla="*/ 1472612 w 1859352"/>
                <a:gd name="connsiteY506" fmla="*/ 215002 h 1117987"/>
                <a:gd name="connsiteX507" fmla="*/ 1443390 w 1859352"/>
                <a:gd name="connsiteY507" fmla="*/ 222093 h 1117987"/>
                <a:gd name="connsiteX508" fmla="*/ 1438315 w 1859352"/>
                <a:gd name="connsiteY508" fmla="*/ 218096 h 1117987"/>
                <a:gd name="connsiteX509" fmla="*/ 1437664 w 1859352"/>
                <a:gd name="connsiteY509" fmla="*/ 216509 h 1117987"/>
                <a:gd name="connsiteX510" fmla="*/ 1420099 w 1859352"/>
                <a:gd name="connsiteY510" fmla="*/ 192460 h 1117987"/>
                <a:gd name="connsiteX511" fmla="*/ 1417514 w 1859352"/>
                <a:gd name="connsiteY511" fmla="*/ 190227 h 1117987"/>
                <a:gd name="connsiteX512" fmla="*/ 1385596 w 1859352"/>
                <a:gd name="connsiteY512" fmla="*/ 186337 h 1117987"/>
                <a:gd name="connsiteX513" fmla="*/ 1379191 w 1859352"/>
                <a:gd name="connsiteY513" fmla="*/ 188631 h 1117987"/>
                <a:gd name="connsiteX514" fmla="*/ 1353593 w 1859352"/>
                <a:gd name="connsiteY514" fmla="*/ 202097 h 1117987"/>
                <a:gd name="connsiteX515" fmla="*/ 1340777 w 1859352"/>
                <a:gd name="connsiteY515" fmla="*/ 210578 h 1117987"/>
                <a:gd name="connsiteX516" fmla="*/ 1332172 w 1859352"/>
                <a:gd name="connsiteY516" fmla="*/ 208156 h 1117987"/>
                <a:gd name="connsiteX517" fmla="*/ 1323939 w 1859352"/>
                <a:gd name="connsiteY517" fmla="*/ 200017 h 1117987"/>
                <a:gd name="connsiteX518" fmla="*/ 1316181 w 1859352"/>
                <a:gd name="connsiteY518" fmla="*/ 196448 h 1117987"/>
                <a:gd name="connsiteX519" fmla="*/ 1308496 w 1859352"/>
                <a:gd name="connsiteY519" fmla="*/ 198010 h 1117987"/>
                <a:gd name="connsiteX520" fmla="*/ 1303083 w 1859352"/>
                <a:gd name="connsiteY520" fmla="*/ 198126 h 1117987"/>
                <a:gd name="connsiteX521" fmla="*/ 1296964 w 1859352"/>
                <a:gd name="connsiteY521" fmla="*/ 196127 h 1117987"/>
                <a:gd name="connsiteX522" fmla="*/ 1292193 w 1859352"/>
                <a:gd name="connsiteY522" fmla="*/ 195537 h 1117987"/>
                <a:gd name="connsiteX523" fmla="*/ 1283100 w 1859352"/>
                <a:gd name="connsiteY523" fmla="*/ 191438 h 1117987"/>
                <a:gd name="connsiteX524" fmla="*/ 1282590 w 1859352"/>
                <a:gd name="connsiteY524" fmla="*/ 188716 h 1117987"/>
                <a:gd name="connsiteX525" fmla="*/ 1282603 w 1859352"/>
                <a:gd name="connsiteY525" fmla="*/ 178438 h 1117987"/>
                <a:gd name="connsiteX526" fmla="*/ 1281384 w 1859352"/>
                <a:gd name="connsiteY526" fmla="*/ 177240 h 1117987"/>
                <a:gd name="connsiteX527" fmla="*/ 1260412 w 1859352"/>
                <a:gd name="connsiteY527" fmla="*/ 172370 h 1117987"/>
                <a:gd name="connsiteX528" fmla="*/ 1250484 w 1859352"/>
                <a:gd name="connsiteY528" fmla="*/ 174946 h 1117987"/>
                <a:gd name="connsiteX529" fmla="*/ 1244703 w 1859352"/>
                <a:gd name="connsiteY529" fmla="*/ 178318 h 1117987"/>
                <a:gd name="connsiteX530" fmla="*/ 1231310 w 1859352"/>
                <a:gd name="connsiteY530" fmla="*/ 181981 h 1117987"/>
                <a:gd name="connsiteX531" fmla="*/ 1212679 w 1859352"/>
                <a:gd name="connsiteY531" fmla="*/ 180911 h 1117987"/>
                <a:gd name="connsiteX532" fmla="*/ 1190513 w 1859352"/>
                <a:gd name="connsiteY532" fmla="*/ 182725 h 1117987"/>
                <a:gd name="connsiteX533" fmla="*/ 1168536 w 1859352"/>
                <a:gd name="connsiteY533" fmla="*/ 182306 h 1117987"/>
                <a:gd name="connsiteX534" fmla="*/ 1163931 w 1859352"/>
                <a:gd name="connsiteY534" fmla="*/ 183894 h 1117987"/>
                <a:gd name="connsiteX535" fmla="*/ 1162511 w 1859352"/>
                <a:gd name="connsiteY535" fmla="*/ 186765 h 1117987"/>
                <a:gd name="connsiteX536" fmla="*/ 1163418 w 1859352"/>
                <a:gd name="connsiteY536" fmla="*/ 188104 h 1117987"/>
                <a:gd name="connsiteX537" fmla="*/ 1171300 w 1859352"/>
                <a:gd name="connsiteY537" fmla="*/ 191151 h 1117987"/>
                <a:gd name="connsiteX538" fmla="*/ 1173504 w 1859352"/>
                <a:gd name="connsiteY538" fmla="*/ 193611 h 1117987"/>
                <a:gd name="connsiteX539" fmla="*/ 1171056 w 1859352"/>
                <a:gd name="connsiteY539" fmla="*/ 197574 h 1117987"/>
                <a:gd name="connsiteX540" fmla="*/ 1166281 w 1859352"/>
                <a:gd name="connsiteY540" fmla="*/ 199367 h 1117987"/>
                <a:gd name="connsiteX541" fmla="*/ 1161873 w 1859352"/>
                <a:gd name="connsiteY541" fmla="*/ 207968 h 1117987"/>
                <a:gd name="connsiteX542" fmla="*/ 1167196 w 1859352"/>
                <a:gd name="connsiteY542" fmla="*/ 213689 h 1117987"/>
                <a:gd name="connsiteX543" fmla="*/ 1173850 w 1859352"/>
                <a:gd name="connsiteY543" fmla="*/ 213582 h 1117987"/>
                <a:gd name="connsiteX544" fmla="*/ 1173953 w 1859352"/>
                <a:gd name="connsiteY544" fmla="*/ 213098 h 1117987"/>
                <a:gd name="connsiteX545" fmla="*/ 1174163 w 1859352"/>
                <a:gd name="connsiteY545" fmla="*/ 212243 h 1117987"/>
                <a:gd name="connsiteX546" fmla="*/ 1173945 w 1859352"/>
                <a:gd name="connsiteY546" fmla="*/ 213582 h 1117987"/>
                <a:gd name="connsiteX547" fmla="*/ 1173846 w 1859352"/>
                <a:gd name="connsiteY547" fmla="*/ 213582 h 1117987"/>
                <a:gd name="connsiteX548" fmla="*/ 1175057 w 1859352"/>
                <a:gd name="connsiteY548" fmla="*/ 221259 h 1117987"/>
                <a:gd name="connsiteX549" fmla="*/ 1184274 w 1859352"/>
                <a:gd name="connsiteY549" fmla="*/ 231233 h 1117987"/>
                <a:gd name="connsiteX550" fmla="*/ 1184655 w 1859352"/>
                <a:gd name="connsiteY550" fmla="*/ 235730 h 1117987"/>
                <a:gd name="connsiteX551" fmla="*/ 1180440 w 1859352"/>
                <a:gd name="connsiteY551" fmla="*/ 237309 h 1117987"/>
                <a:gd name="connsiteX552" fmla="*/ 1169439 w 1859352"/>
                <a:gd name="connsiteY552" fmla="*/ 236685 h 1117987"/>
                <a:gd name="connsiteX553" fmla="*/ 1162327 w 1859352"/>
                <a:gd name="connsiteY553" fmla="*/ 241357 h 1117987"/>
                <a:gd name="connsiteX554" fmla="*/ 1152844 w 1859352"/>
                <a:gd name="connsiteY554" fmla="*/ 243835 h 1117987"/>
                <a:gd name="connsiteX555" fmla="*/ 1144380 w 1859352"/>
                <a:gd name="connsiteY555" fmla="*/ 243381 h 1117987"/>
                <a:gd name="connsiteX556" fmla="*/ 1135206 w 1859352"/>
                <a:gd name="connsiteY556" fmla="*/ 249962 h 1117987"/>
                <a:gd name="connsiteX557" fmla="*/ 1126738 w 1859352"/>
                <a:gd name="connsiteY557" fmla="*/ 256557 h 1117987"/>
                <a:gd name="connsiteX558" fmla="*/ 1104773 w 1859352"/>
                <a:gd name="connsiteY558" fmla="*/ 249565 h 1117987"/>
                <a:gd name="connsiteX559" fmla="*/ 1103357 w 1859352"/>
                <a:gd name="connsiteY559" fmla="*/ 248760 h 1117987"/>
                <a:gd name="connsiteX560" fmla="*/ 1101868 w 1859352"/>
                <a:gd name="connsiteY560" fmla="*/ 249107 h 1117987"/>
                <a:gd name="connsiteX561" fmla="*/ 1101038 w 1859352"/>
                <a:gd name="connsiteY561" fmla="*/ 250519 h 1117987"/>
                <a:gd name="connsiteX562" fmla="*/ 1104563 w 1859352"/>
                <a:gd name="connsiteY562" fmla="*/ 265329 h 1117987"/>
                <a:gd name="connsiteX563" fmla="*/ 1110764 w 1859352"/>
                <a:gd name="connsiteY563" fmla="*/ 284799 h 1117987"/>
                <a:gd name="connsiteX564" fmla="*/ 1107734 w 1859352"/>
                <a:gd name="connsiteY564" fmla="*/ 287601 h 1117987"/>
                <a:gd name="connsiteX565" fmla="*/ 1097811 w 1859352"/>
                <a:gd name="connsiteY565" fmla="*/ 285770 h 1117987"/>
                <a:gd name="connsiteX566" fmla="*/ 1072783 w 1859352"/>
                <a:gd name="connsiteY566" fmla="*/ 268662 h 1117987"/>
                <a:gd name="connsiteX567" fmla="*/ 1072633 w 1859352"/>
                <a:gd name="connsiteY567" fmla="*/ 267023 h 1117987"/>
                <a:gd name="connsiteX568" fmla="*/ 1067374 w 1859352"/>
                <a:gd name="connsiteY568" fmla="*/ 264807 h 1117987"/>
                <a:gd name="connsiteX569" fmla="*/ 1059877 w 1859352"/>
                <a:gd name="connsiteY569" fmla="*/ 264464 h 1117987"/>
                <a:gd name="connsiteX570" fmla="*/ 1057678 w 1859352"/>
                <a:gd name="connsiteY570" fmla="*/ 260331 h 1117987"/>
                <a:gd name="connsiteX571" fmla="*/ 1057237 w 1859352"/>
                <a:gd name="connsiteY571" fmla="*/ 260562 h 1117987"/>
                <a:gd name="connsiteX572" fmla="*/ 1056843 w 1859352"/>
                <a:gd name="connsiteY572" fmla="*/ 260198 h 1117987"/>
                <a:gd name="connsiteX573" fmla="*/ 1053531 w 1859352"/>
                <a:gd name="connsiteY573" fmla="*/ 258940 h 1117987"/>
                <a:gd name="connsiteX574" fmla="*/ 1054819 w 1859352"/>
                <a:gd name="connsiteY574" fmla="*/ 258422 h 1117987"/>
                <a:gd name="connsiteX575" fmla="*/ 1056843 w 1859352"/>
                <a:gd name="connsiteY575" fmla="*/ 260198 h 1117987"/>
                <a:gd name="connsiteX576" fmla="*/ 1057588 w 1859352"/>
                <a:gd name="connsiteY576" fmla="*/ 260143 h 1117987"/>
                <a:gd name="connsiteX577" fmla="*/ 1057678 w 1859352"/>
                <a:gd name="connsiteY577" fmla="*/ 260335 h 1117987"/>
                <a:gd name="connsiteX578" fmla="*/ 1063142 w 1859352"/>
                <a:gd name="connsiteY578" fmla="*/ 257357 h 1117987"/>
                <a:gd name="connsiteX579" fmla="*/ 1064263 w 1859352"/>
                <a:gd name="connsiteY579" fmla="*/ 254361 h 1117987"/>
                <a:gd name="connsiteX580" fmla="*/ 1058585 w 1859352"/>
                <a:gd name="connsiteY580" fmla="*/ 244182 h 1117987"/>
                <a:gd name="connsiteX581" fmla="*/ 1050677 w 1859352"/>
                <a:gd name="connsiteY581" fmla="*/ 241708 h 1117987"/>
                <a:gd name="connsiteX582" fmla="*/ 1048323 w 1859352"/>
                <a:gd name="connsiteY582" fmla="*/ 238482 h 1117987"/>
                <a:gd name="connsiteX583" fmla="*/ 1047921 w 1859352"/>
                <a:gd name="connsiteY583" fmla="*/ 232286 h 1117987"/>
                <a:gd name="connsiteX584" fmla="*/ 1034678 w 1859352"/>
                <a:gd name="connsiteY584" fmla="*/ 219166 h 1117987"/>
                <a:gd name="connsiteX585" fmla="*/ 1010625 w 1859352"/>
                <a:gd name="connsiteY585" fmla="*/ 211956 h 1117987"/>
                <a:gd name="connsiteX586" fmla="*/ 1007356 w 1859352"/>
                <a:gd name="connsiteY586" fmla="*/ 212739 h 1117987"/>
                <a:gd name="connsiteX587" fmla="*/ 999807 w 1859352"/>
                <a:gd name="connsiteY587" fmla="*/ 214018 h 1117987"/>
                <a:gd name="connsiteX588" fmla="*/ 977941 w 1859352"/>
                <a:gd name="connsiteY588" fmla="*/ 212987 h 1117987"/>
                <a:gd name="connsiteX589" fmla="*/ 972057 w 1859352"/>
                <a:gd name="connsiteY589" fmla="*/ 216132 h 1117987"/>
                <a:gd name="connsiteX590" fmla="*/ 969631 w 1859352"/>
                <a:gd name="connsiteY590" fmla="*/ 224947 h 1117987"/>
                <a:gd name="connsiteX591" fmla="*/ 976662 w 1859352"/>
                <a:gd name="connsiteY591" fmla="*/ 236518 h 1117987"/>
                <a:gd name="connsiteX592" fmla="*/ 975660 w 1859352"/>
                <a:gd name="connsiteY592" fmla="*/ 241092 h 1117987"/>
                <a:gd name="connsiteX593" fmla="*/ 955266 w 1859352"/>
                <a:gd name="connsiteY593" fmla="*/ 249257 h 1117987"/>
                <a:gd name="connsiteX594" fmla="*/ 942600 w 1859352"/>
                <a:gd name="connsiteY594" fmla="*/ 246642 h 1117987"/>
                <a:gd name="connsiteX595" fmla="*/ 936922 w 1859352"/>
                <a:gd name="connsiteY595" fmla="*/ 246629 h 1117987"/>
                <a:gd name="connsiteX596" fmla="*/ 920631 w 1859352"/>
                <a:gd name="connsiteY596" fmla="*/ 241233 h 1117987"/>
                <a:gd name="connsiteX597" fmla="*/ 920315 w 1859352"/>
                <a:gd name="connsiteY597" fmla="*/ 237874 h 1117987"/>
                <a:gd name="connsiteX598" fmla="*/ 913785 w 1859352"/>
                <a:gd name="connsiteY598" fmla="*/ 233873 h 1117987"/>
                <a:gd name="connsiteX599" fmla="*/ 887169 w 1859352"/>
                <a:gd name="connsiteY599" fmla="*/ 239419 h 1117987"/>
                <a:gd name="connsiteX600" fmla="*/ 877503 w 1859352"/>
                <a:gd name="connsiteY600" fmla="*/ 242474 h 1117987"/>
                <a:gd name="connsiteX601" fmla="*/ 867378 w 1859352"/>
                <a:gd name="connsiteY601" fmla="*/ 248726 h 1117987"/>
                <a:gd name="connsiteX602" fmla="*/ 856805 w 1859352"/>
                <a:gd name="connsiteY602" fmla="*/ 243668 h 1117987"/>
                <a:gd name="connsiteX603" fmla="*/ 855410 w 1859352"/>
                <a:gd name="connsiteY603" fmla="*/ 243612 h 1117987"/>
                <a:gd name="connsiteX604" fmla="*/ 854674 w 1859352"/>
                <a:gd name="connsiteY604" fmla="*/ 246535 h 1117987"/>
                <a:gd name="connsiteX605" fmla="*/ 841392 w 1859352"/>
                <a:gd name="connsiteY605" fmla="*/ 250369 h 1117987"/>
                <a:gd name="connsiteX606" fmla="*/ 837639 w 1859352"/>
                <a:gd name="connsiteY606" fmla="*/ 244900 h 1117987"/>
                <a:gd name="connsiteX607" fmla="*/ 833766 w 1859352"/>
                <a:gd name="connsiteY607" fmla="*/ 243167 h 1117987"/>
                <a:gd name="connsiteX608" fmla="*/ 825709 w 1859352"/>
                <a:gd name="connsiteY608" fmla="*/ 244460 h 1117987"/>
                <a:gd name="connsiteX609" fmla="*/ 819487 w 1859352"/>
                <a:gd name="connsiteY609" fmla="*/ 248940 h 1117987"/>
                <a:gd name="connsiteX610" fmla="*/ 818507 w 1859352"/>
                <a:gd name="connsiteY610" fmla="*/ 253899 h 1117987"/>
                <a:gd name="connsiteX611" fmla="*/ 821712 w 1859352"/>
                <a:gd name="connsiteY611" fmla="*/ 259312 h 1117987"/>
                <a:gd name="connsiteX612" fmla="*/ 827677 w 1859352"/>
                <a:gd name="connsiteY612" fmla="*/ 260879 h 1117987"/>
                <a:gd name="connsiteX613" fmla="*/ 827758 w 1859352"/>
                <a:gd name="connsiteY613" fmla="*/ 260592 h 1117987"/>
                <a:gd name="connsiteX614" fmla="*/ 828246 w 1859352"/>
                <a:gd name="connsiteY614" fmla="*/ 260254 h 1117987"/>
                <a:gd name="connsiteX615" fmla="*/ 828661 w 1859352"/>
                <a:gd name="connsiteY615" fmla="*/ 257982 h 1117987"/>
                <a:gd name="connsiteX616" fmla="*/ 830698 w 1859352"/>
                <a:gd name="connsiteY616" fmla="*/ 256244 h 1117987"/>
                <a:gd name="connsiteX617" fmla="*/ 830989 w 1859352"/>
                <a:gd name="connsiteY617" fmla="*/ 257485 h 1117987"/>
                <a:gd name="connsiteX618" fmla="*/ 830291 w 1859352"/>
                <a:gd name="connsiteY618" fmla="*/ 258842 h 1117987"/>
                <a:gd name="connsiteX619" fmla="*/ 828250 w 1859352"/>
                <a:gd name="connsiteY619" fmla="*/ 260254 h 1117987"/>
                <a:gd name="connsiteX620" fmla="*/ 828169 w 1859352"/>
                <a:gd name="connsiteY620" fmla="*/ 260968 h 1117987"/>
                <a:gd name="connsiteX621" fmla="*/ 827681 w 1859352"/>
                <a:gd name="connsiteY621" fmla="*/ 260879 h 1117987"/>
                <a:gd name="connsiteX622" fmla="*/ 826111 w 1859352"/>
                <a:gd name="connsiteY622" fmla="*/ 265260 h 1117987"/>
                <a:gd name="connsiteX623" fmla="*/ 818764 w 1859352"/>
                <a:gd name="connsiteY623" fmla="*/ 274589 h 1117987"/>
                <a:gd name="connsiteX624" fmla="*/ 801921 w 1859352"/>
                <a:gd name="connsiteY624" fmla="*/ 284482 h 1117987"/>
                <a:gd name="connsiteX625" fmla="*/ 799324 w 1859352"/>
                <a:gd name="connsiteY625" fmla="*/ 281795 h 1117987"/>
                <a:gd name="connsiteX626" fmla="*/ 801831 w 1859352"/>
                <a:gd name="connsiteY626" fmla="*/ 271987 h 1117987"/>
                <a:gd name="connsiteX627" fmla="*/ 808211 w 1859352"/>
                <a:gd name="connsiteY627" fmla="*/ 264464 h 1117987"/>
                <a:gd name="connsiteX628" fmla="*/ 809696 w 1859352"/>
                <a:gd name="connsiteY628" fmla="*/ 259672 h 1117987"/>
                <a:gd name="connsiteX629" fmla="*/ 812255 w 1859352"/>
                <a:gd name="connsiteY629" fmla="*/ 244896 h 1117987"/>
                <a:gd name="connsiteX630" fmla="*/ 813500 w 1859352"/>
                <a:gd name="connsiteY630" fmla="*/ 238332 h 1117987"/>
                <a:gd name="connsiteX631" fmla="*/ 814202 w 1859352"/>
                <a:gd name="connsiteY631" fmla="*/ 231776 h 1117987"/>
                <a:gd name="connsiteX632" fmla="*/ 820604 w 1859352"/>
                <a:gd name="connsiteY632" fmla="*/ 215991 h 1117987"/>
                <a:gd name="connsiteX633" fmla="*/ 824489 w 1859352"/>
                <a:gd name="connsiteY633" fmla="*/ 199474 h 1117987"/>
                <a:gd name="connsiteX634" fmla="*/ 823565 w 1859352"/>
                <a:gd name="connsiteY634" fmla="*/ 184467 h 1117987"/>
                <a:gd name="connsiteX635" fmla="*/ 816663 w 1859352"/>
                <a:gd name="connsiteY635" fmla="*/ 169062 h 1117987"/>
                <a:gd name="connsiteX636" fmla="*/ 814853 w 1859352"/>
                <a:gd name="connsiteY636" fmla="*/ 166281 h 1117987"/>
                <a:gd name="connsiteX637" fmla="*/ 801498 w 1859352"/>
                <a:gd name="connsiteY637" fmla="*/ 153388 h 1117987"/>
                <a:gd name="connsiteX638" fmla="*/ 797201 w 1859352"/>
                <a:gd name="connsiteY638" fmla="*/ 153593 h 1117987"/>
                <a:gd name="connsiteX639" fmla="*/ 793384 w 1859352"/>
                <a:gd name="connsiteY639" fmla="*/ 155352 h 1117987"/>
                <a:gd name="connsiteX640" fmla="*/ 781185 w 1859352"/>
                <a:gd name="connsiteY640" fmla="*/ 146255 h 1117987"/>
                <a:gd name="connsiteX641" fmla="*/ 769079 w 1859352"/>
                <a:gd name="connsiteY641" fmla="*/ 140157 h 1117987"/>
                <a:gd name="connsiteX642" fmla="*/ 758125 w 1859352"/>
                <a:gd name="connsiteY642" fmla="*/ 139447 h 1117987"/>
                <a:gd name="connsiteX643" fmla="*/ 736443 w 1859352"/>
                <a:gd name="connsiteY643" fmla="*/ 149212 h 1117987"/>
                <a:gd name="connsiteX644" fmla="*/ 734504 w 1859352"/>
                <a:gd name="connsiteY644" fmla="*/ 153367 h 1117987"/>
                <a:gd name="connsiteX645" fmla="*/ 736879 w 1859352"/>
                <a:gd name="connsiteY645" fmla="*/ 157885 h 1117987"/>
                <a:gd name="connsiteX646" fmla="*/ 734119 w 1859352"/>
                <a:gd name="connsiteY646" fmla="*/ 165078 h 1117987"/>
                <a:gd name="connsiteX647" fmla="*/ 726614 w 1859352"/>
                <a:gd name="connsiteY647" fmla="*/ 161664 h 1117987"/>
                <a:gd name="connsiteX648" fmla="*/ 726237 w 1859352"/>
                <a:gd name="connsiteY648" fmla="*/ 153213 h 1117987"/>
                <a:gd name="connsiteX649" fmla="*/ 725026 w 1859352"/>
                <a:gd name="connsiteY649" fmla="*/ 144864 h 1117987"/>
                <a:gd name="connsiteX650" fmla="*/ 718424 w 1859352"/>
                <a:gd name="connsiteY650" fmla="*/ 140572 h 1117987"/>
                <a:gd name="connsiteX651" fmla="*/ 711855 w 1859352"/>
                <a:gd name="connsiteY651" fmla="*/ 142271 h 1117987"/>
                <a:gd name="connsiteX652" fmla="*/ 701983 w 1859352"/>
                <a:gd name="connsiteY652" fmla="*/ 140855 h 1117987"/>
                <a:gd name="connsiteX653" fmla="*/ 698748 w 1859352"/>
                <a:gd name="connsiteY653" fmla="*/ 135690 h 1117987"/>
                <a:gd name="connsiteX654" fmla="*/ 692668 w 1859352"/>
                <a:gd name="connsiteY654" fmla="*/ 124611 h 1117987"/>
                <a:gd name="connsiteX655" fmla="*/ 674443 w 1859352"/>
                <a:gd name="connsiteY655" fmla="*/ 121423 h 1117987"/>
                <a:gd name="connsiteX656" fmla="*/ 669984 w 1859352"/>
                <a:gd name="connsiteY656" fmla="*/ 123511 h 1117987"/>
                <a:gd name="connsiteX657" fmla="*/ 667828 w 1859352"/>
                <a:gd name="connsiteY657" fmla="*/ 126117 h 1117987"/>
                <a:gd name="connsiteX658" fmla="*/ 662115 w 1859352"/>
                <a:gd name="connsiteY658" fmla="*/ 155925 h 1117987"/>
                <a:gd name="connsiteX659" fmla="*/ 669676 w 1859352"/>
                <a:gd name="connsiteY659" fmla="*/ 173808 h 1117987"/>
                <a:gd name="connsiteX660" fmla="*/ 673241 w 1859352"/>
                <a:gd name="connsiteY660" fmla="*/ 183119 h 1117987"/>
                <a:gd name="connsiteX661" fmla="*/ 671328 w 1859352"/>
                <a:gd name="connsiteY661" fmla="*/ 187689 h 1117987"/>
                <a:gd name="connsiteX662" fmla="*/ 659723 w 1859352"/>
                <a:gd name="connsiteY662" fmla="*/ 190111 h 1117987"/>
                <a:gd name="connsiteX663" fmla="*/ 657558 w 1859352"/>
                <a:gd name="connsiteY663" fmla="*/ 194253 h 1117987"/>
                <a:gd name="connsiteX664" fmla="*/ 658208 w 1859352"/>
                <a:gd name="connsiteY664" fmla="*/ 199110 h 1117987"/>
                <a:gd name="connsiteX665" fmla="*/ 652299 w 1859352"/>
                <a:gd name="connsiteY665" fmla="*/ 209427 h 1117987"/>
                <a:gd name="connsiteX666" fmla="*/ 649633 w 1859352"/>
                <a:gd name="connsiteY666" fmla="*/ 211387 h 1117987"/>
                <a:gd name="connsiteX667" fmla="*/ 638644 w 1859352"/>
                <a:gd name="connsiteY667" fmla="*/ 215298 h 1117987"/>
                <a:gd name="connsiteX668" fmla="*/ 637446 w 1859352"/>
                <a:gd name="connsiteY668" fmla="*/ 213085 h 1117987"/>
                <a:gd name="connsiteX669" fmla="*/ 639243 w 1859352"/>
                <a:gd name="connsiteY669" fmla="*/ 206598 h 1117987"/>
                <a:gd name="connsiteX670" fmla="*/ 635054 w 1859352"/>
                <a:gd name="connsiteY670" fmla="*/ 202555 h 1117987"/>
                <a:gd name="connsiteX671" fmla="*/ 627168 w 1859352"/>
                <a:gd name="connsiteY671" fmla="*/ 207647 h 1117987"/>
                <a:gd name="connsiteX672" fmla="*/ 623111 w 1859352"/>
                <a:gd name="connsiteY672" fmla="*/ 212037 h 1117987"/>
                <a:gd name="connsiteX673" fmla="*/ 616359 w 1859352"/>
                <a:gd name="connsiteY673" fmla="*/ 213013 h 1117987"/>
                <a:gd name="connsiteX674" fmla="*/ 607869 w 1859352"/>
                <a:gd name="connsiteY674" fmla="*/ 218182 h 1117987"/>
                <a:gd name="connsiteX675" fmla="*/ 607933 w 1859352"/>
                <a:gd name="connsiteY675" fmla="*/ 227010 h 1117987"/>
                <a:gd name="connsiteX676" fmla="*/ 607903 w 1859352"/>
                <a:gd name="connsiteY676" fmla="*/ 231319 h 1117987"/>
                <a:gd name="connsiteX677" fmla="*/ 594831 w 1859352"/>
                <a:gd name="connsiteY677" fmla="*/ 239154 h 1117987"/>
                <a:gd name="connsiteX678" fmla="*/ 583885 w 1859352"/>
                <a:gd name="connsiteY678" fmla="*/ 246788 h 1117987"/>
                <a:gd name="connsiteX679" fmla="*/ 575678 w 1859352"/>
                <a:gd name="connsiteY679" fmla="*/ 257365 h 1117987"/>
                <a:gd name="connsiteX680" fmla="*/ 569028 w 1859352"/>
                <a:gd name="connsiteY680" fmla="*/ 264725 h 1117987"/>
                <a:gd name="connsiteX681" fmla="*/ 562126 w 1859352"/>
                <a:gd name="connsiteY681" fmla="*/ 273707 h 1117987"/>
                <a:gd name="connsiteX682" fmla="*/ 558219 w 1859352"/>
                <a:gd name="connsiteY682" fmla="*/ 279120 h 1117987"/>
                <a:gd name="connsiteX683" fmla="*/ 558454 w 1859352"/>
                <a:gd name="connsiteY683" fmla="*/ 290721 h 1117987"/>
                <a:gd name="connsiteX684" fmla="*/ 562237 w 1859352"/>
                <a:gd name="connsiteY684" fmla="*/ 295796 h 1117987"/>
                <a:gd name="connsiteX685" fmla="*/ 575061 w 1859352"/>
                <a:gd name="connsiteY685" fmla="*/ 303776 h 1117987"/>
                <a:gd name="connsiteX686" fmla="*/ 589542 w 1859352"/>
                <a:gd name="connsiteY686" fmla="*/ 312394 h 1117987"/>
                <a:gd name="connsiteX687" fmla="*/ 590350 w 1859352"/>
                <a:gd name="connsiteY687" fmla="*/ 315488 h 1117987"/>
                <a:gd name="connsiteX688" fmla="*/ 588579 w 1859352"/>
                <a:gd name="connsiteY688" fmla="*/ 318175 h 1117987"/>
                <a:gd name="connsiteX689" fmla="*/ 585314 w 1859352"/>
                <a:gd name="connsiteY689" fmla="*/ 315946 h 1117987"/>
                <a:gd name="connsiteX690" fmla="*/ 581621 w 1859352"/>
                <a:gd name="connsiteY690" fmla="*/ 313165 h 1117987"/>
                <a:gd name="connsiteX691" fmla="*/ 575091 w 1859352"/>
                <a:gd name="connsiteY691" fmla="*/ 314581 h 1117987"/>
                <a:gd name="connsiteX692" fmla="*/ 557158 w 1859352"/>
                <a:gd name="connsiteY692" fmla="*/ 323824 h 1117987"/>
                <a:gd name="connsiteX693" fmla="*/ 537987 w 1859352"/>
                <a:gd name="connsiteY693" fmla="*/ 330876 h 1117987"/>
                <a:gd name="connsiteX694" fmla="*/ 531483 w 1859352"/>
                <a:gd name="connsiteY694" fmla="*/ 332900 h 1117987"/>
                <a:gd name="connsiteX695" fmla="*/ 526755 w 1859352"/>
                <a:gd name="connsiteY695" fmla="*/ 346499 h 1117987"/>
                <a:gd name="connsiteX696" fmla="*/ 531428 w 1859352"/>
                <a:gd name="connsiteY696" fmla="*/ 353585 h 1117987"/>
                <a:gd name="connsiteX697" fmla="*/ 536879 w 1859352"/>
                <a:gd name="connsiteY697" fmla="*/ 364021 h 1117987"/>
                <a:gd name="connsiteX698" fmla="*/ 539451 w 1859352"/>
                <a:gd name="connsiteY698" fmla="*/ 370252 h 1117987"/>
                <a:gd name="connsiteX699" fmla="*/ 544372 w 1859352"/>
                <a:gd name="connsiteY699" fmla="*/ 374698 h 1117987"/>
                <a:gd name="connsiteX700" fmla="*/ 557825 w 1859352"/>
                <a:gd name="connsiteY700" fmla="*/ 376285 h 1117987"/>
                <a:gd name="connsiteX701" fmla="*/ 568857 w 1859352"/>
                <a:gd name="connsiteY701" fmla="*/ 386662 h 1117987"/>
                <a:gd name="connsiteX702" fmla="*/ 572006 w 1859352"/>
                <a:gd name="connsiteY702" fmla="*/ 387860 h 1117987"/>
                <a:gd name="connsiteX703" fmla="*/ 579807 w 1859352"/>
                <a:gd name="connsiteY703" fmla="*/ 391159 h 1117987"/>
                <a:gd name="connsiteX704" fmla="*/ 584146 w 1859352"/>
                <a:gd name="connsiteY704" fmla="*/ 396076 h 1117987"/>
                <a:gd name="connsiteX705" fmla="*/ 592049 w 1859352"/>
                <a:gd name="connsiteY705" fmla="*/ 416577 h 1117987"/>
                <a:gd name="connsiteX706" fmla="*/ 590338 w 1859352"/>
                <a:gd name="connsiteY706" fmla="*/ 420655 h 1117987"/>
                <a:gd name="connsiteX707" fmla="*/ 584638 w 1859352"/>
                <a:gd name="connsiteY707" fmla="*/ 424091 h 1117987"/>
                <a:gd name="connsiteX708" fmla="*/ 584933 w 1859352"/>
                <a:gd name="connsiteY708" fmla="*/ 424549 h 1117987"/>
                <a:gd name="connsiteX709" fmla="*/ 584172 w 1859352"/>
                <a:gd name="connsiteY709" fmla="*/ 425807 h 1117987"/>
                <a:gd name="connsiteX710" fmla="*/ 583876 w 1859352"/>
                <a:gd name="connsiteY710" fmla="*/ 427009 h 1117987"/>
                <a:gd name="connsiteX711" fmla="*/ 584544 w 1859352"/>
                <a:gd name="connsiteY711" fmla="*/ 424147 h 1117987"/>
                <a:gd name="connsiteX712" fmla="*/ 584634 w 1859352"/>
                <a:gd name="connsiteY712" fmla="*/ 424095 h 1117987"/>
                <a:gd name="connsiteX713" fmla="*/ 583136 w 1859352"/>
                <a:gd name="connsiteY713" fmla="*/ 421652 h 1117987"/>
                <a:gd name="connsiteX714" fmla="*/ 580770 w 1859352"/>
                <a:gd name="connsiteY714" fmla="*/ 402734 h 1117987"/>
                <a:gd name="connsiteX715" fmla="*/ 581270 w 1859352"/>
                <a:gd name="connsiteY715" fmla="*/ 399401 h 1117987"/>
                <a:gd name="connsiteX716" fmla="*/ 575053 w 1859352"/>
                <a:gd name="connsiteY716" fmla="*/ 392687 h 1117987"/>
                <a:gd name="connsiteX717" fmla="*/ 566679 w 1859352"/>
                <a:gd name="connsiteY717" fmla="*/ 393889 h 1117987"/>
                <a:gd name="connsiteX718" fmla="*/ 552369 w 1859352"/>
                <a:gd name="connsiteY718" fmla="*/ 390492 h 1117987"/>
                <a:gd name="connsiteX719" fmla="*/ 544068 w 1859352"/>
                <a:gd name="connsiteY719" fmla="*/ 384621 h 1117987"/>
                <a:gd name="connsiteX720" fmla="*/ 528385 w 1859352"/>
                <a:gd name="connsiteY720" fmla="*/ 378292 h 1117987"/>
                <a:gd name="connsiteX721" fmla="*/ 512197 w 1859352"/>
                <a:gd name="connsiteY721" fmla="*/ 373500 h 1117987"/>
                <a:gd name="connsiteX722" fmla="*/ 507568 w 1859352"/>
                <a:gd name="connsiteY722" fmla="*/ 374878 h 1117987"/>
                <a:gd name="connsiteX723" fmla="*/ 503323 w 1859352"/>
                <a:gd name="connsiteY723" fmla="*/ 383761 h 1117987"/>
                <a:gd name="connsiteX724" fmla="*/ 504949 w 1859352"/>
                <a:gd name="connsiteY724" fmla="*/ 386414 h 1117987"/>
                <a:gd name="connsiteX725" fmla="*/ 509870 w 1859352"/>
                <a:gd name="connsiteY725" fmla="*/ 387723 h 1117987"/>
                <a:gd name="connsiteX726" fmla="*/ 509433 w 1859352"/>
                <a:gd name="connsiteY726" fmla="*/ 387325 h 1117987"/>
                <a:gd name="connsiteX727" fmla="*/ 510109 w 1859352"/>
                <a:gd name="connsiteY727" fmla="*/ 386388 h 1117987"/>
                <a:gd name="connsiteX728" fmla="*/ 509870 w 1859352"/>
                <a:gd name="connsiteY728" fmla="*/ 387719 h 1117987"/>
                <a:gd name="connsiteX729" fmla="*/ 513186 w 1859352"/>
                <a:gd name="connsiteY729" fmla="*/ 390470 h 1117987"/>
                <a:gd name="connsiteX730" fmla="*/ 518064 w 1859352"/>
                <a:gd name="connsiteY730" fmla="*/ 391938 h 1117987"/>
                <a:gd name="connsiteX731" fmla="*/ 519746 w 1859352"/>
                <a:gd name="connsiteY731" fmla="*/ 397719 h 1117987"/>
                <a:gd name="connsiteX732" fmla="*/ 515522 w 1859352"/>
                <a:gd name="connsiteY732" fmla="*/ 399850 h 1117987"/>
                <a:gd name="connsiteX733" fmla="*/ 509318 w 1859352"/>
                <a:gd name="connsiteY733" fmla="*/ 397373 h 1117987"/>
                <a:gd name="connsiteX734" fmla="*/ 504739 w 1859352"/>
                <a:gd name="connsiteY734" fmla="*/ 395216 h 1117987"/>
                <a:gd name="connsiteX735" fmla="*/ 498843 w 1859352"/>
                <a:gd name="connsiteY735" fmla="*/ 397942 h 1117987"/>
                <a:gd name="connsiteX736" fmla="*/ 497828 w 1859352"/>
                <a:gd name="connsiteY736" fmla="*/ 402614 h 1117987"/>
                <a:gd name="connsiteX737" fmla="*/ 512202 w 1859352"/>
                <a:gd name="connsiteY737" fmla="*/ 416183 h 1117987"/>
                <a:gd name="connsiteX738" fmla="*/ 523849 w 1859352"/>
                <a:gd name="connsiteY738" fmla="*/ 418627 h 1117987"/>
                <a:gd name="connsiteX739" fmla="*/ 528702 w 1859352"/>
                <a:gd name="connsiteY739" fmla="*/ 419872 h 1117987"/>
                <a:gd name="connsiteX740" fmla="*/ 529763 w 1859352"/>
                <a:gd name="connsiteY740" fmla="*/ 421109 h 1117987"/>
                <a:gd name="connsiteX741" fmla="*/ 528231 w 1859352"/>
                <a:gd name="connsiteY741" fmla="*/ 422730 h 1117987"/>
                <a:gd name="connsiteX742" fmla="*/ 520032 w 1859352"/>
                <a:gd name="connsiteY742" fmla="*/ 420916 h 1117987"/>
                <a:gd name="connsiteX743" fmla="*/ 504692 w 1859352"/>
                <a:gd name="connsiteY743" fmla="*/ 420783 h 1117987"/>
                <a:gd name="connsiteX744" fmla="*/ 497764 w 1859352"/>
                <a:gd name="connsiteY744" fmla="*/ 416590 h 1117987"/>
                <a:gd name="connsiteX745" fmla="*/ 496249 w 1859352"/>
                <a:gd name="connsiteY745" fmla="*/ 413535 h 1117987"/>
                <a:gd name="connsiteX746" fmla="*/ 488902 w 1859352"/>
                <a:gd name="connsiteY746" fmla="*/ 394741 h 1117987"/>
                <a:gd name="connsiteX747" fmla="*/ 482407 w 1859352"/>
                <a:gd name="connsiteY747" fmla="*/ 379165 h 1117987"/>
                <a:gd name="connsiteX748" fmla="*/ 478577 w 1859352"/>
                <a:gd name="connsiteY748" fmla="*/ 375939 h 1117987"/>
                <a:gd name="connsiteX749" fmla="*/ 477148 w 1859352"/>
                <a:gd name="connsiteY749" fmla="*/ 375973 h 1117987"/>
                <a:gd name="connsiteX750" fmla="*/ 476163 w 1859352"/>
                <a:gd name="connsiteY750" fmla="*/ 377274 h 1117987"/>
                <a:gd name="connsiteX751" fmla="*/ 480318 w 1859352"/>
                <a:gd name="connsiteY751" fmla="*/ 390179 h 1117987"/>
                <a:gd name="connsiteX752" fmla="*/ 479030 w 1859352"/>
                <a:gd name="connsiteY752" fmla="*/ 400034 h 1117987"/>
                <a:gd name="connsiteX753" fmla="*/ 477139 w 1859352"/>
                <a:gd name="connsiteY753" fmla="*/ 402897 h 1117987"/>
                <a:gd name="connsiteX754" fmla="*/ 474246 w 1859352"/>
                <a:gd name="connsiteY754" fmla="*/ 413843 h 1117987"/>
                <a:gd name="connsiteX755" fmla="*/ 475543 w 1859352"/>
                <a:gd name="connsiteY755" fmla="*/ 425516 h 1117987"/>
                <a:gd name="connsiteX756" fmla="*/ 484024 w 1859352"/>
                <a:gd name="connsiteY756" fmla="*/ 433848 h 1117987"/>
                <a:gd name="connsiteX757" fmla="*/ 490323 w 1859352"/>
                <a:gd name="connsiteY757" fmla="*/ 439551 h 1117987"/>
                <a:gd name="connsiteX758" fmla="*/ 495376 w 1859352"/>
                <a:gd name="connsiteY758" fmla="*/ 449928 h 1117987"/>
                <a:gd name="connsiteX759" fmla="*/ 496159 w 1859352"/>
                <a:gd name="connsiteY759" fmla="*/ 463514 h 1117987"/>
                <a:gd name="connsiteX760" fmla="*/ 506194 w 1859352"/>
                <a:gd name="connsiteY760" fmla="*/ 486878 h 1117987"/>
                <a:gd name="connsiteX761" fmla="*/ 511988 w 1859352"/>
                <a:gd name="connsiteY761" fmla="*/ 489565 h 1117987"/>
                <a:gd name="connsiteX762" fmla="*/ 524080 w 1859352"/>
                <a:gd name="connsiteY762" fmla="*/ 484362 h 1117987"/>
                <a:gd name="connsiteX763" fmla="*/ 536426 w 1859352"/>
                <a:gd name="connsiteY763" fmla="*/ 483596 h 1117987"/>
                <a:gd name="connsiteX764" fmla="*/ 537525 w 1859352"/>
                <a:gd name="connsiteY764" fmla="*/ 484816 h 1117987"/>
                <a:gd name="connsiteX765" fmla="*/ 536451 w 1859352"/>
                <a:gd name="connsiteY765" fmla="*/ 486018 h 1117987"/>
                <a:gd name="connsiteX766" fmla="*/ 522809 w 1859352"/>
                <a:gd name="connsiteY766" fmla="*/ 496237 h 1117987"/>
                <a:gd name="connsiteX767" fmla="*/ 521393 w 1859352"/>
                <a:gd name="connsiteY767" fmla="*/ 510178 h 1117987"/>
                <a:gd name="connsiteX768" fmla="*/ 527089 w 1859352"/>
                <a:gd name="connsiteY768" fmla="*/ 516524 h 1117987"/>
                <a:gd name="connsiteX769" fmla="*/ 529100 w 1859352"/>
                <a:gd name="connsiteY769" fmla="*/ 527850 h 1117987"/>
                <a:gd name="connsiteX770" fmla="*/ 526229 w 1859352"/>
                <a:gd name="connsiteY770" fmla="*/ 544479 h 1117987"/>
                <a:gd name="connsiteX771" fmla="*/ 523892 w 1859352"/>
                <a:gd name="connsiteY771" fmla="*/ 552528 h 1117987"/>
                <a:gd name="connsiteX772" fmla="*/ 515467 w 1859352"/>
                <a:gd name="connsiteY772" fmla="*/ 569037 h 1117987"/>
                <a:gd name="connsiteX773" fmla="*/ 512685 w 1859352"/>
                <a:gd name="connsiteY773" fmla="*/ 570530 h 1117987"/>
                <a:gd name="connsiteX774" fmla="*/ 492398 w 1859352"/>
                <a:gd name="connsiteY774" fmla="*/ 568125 h 1117987"/>
                <a:gd name="connsiteX775" fmla="*/ 489553 w 1859352"/>
                <a:gd name="connsiteY775" fmla="*/ 566786 h 1117987"/>
                <a:gd name="connsiteX776" fmla="*/ 489373 w 1859352"/>
                <a:gd name="connsiteY776" fmla="*/ 561998 h 1117987"/>
                <a:gd name="connsiteX777" fmla="*/ 489159 w 1859352"/>
                <a:gd name="connsiteY777" fmla="*/ 561882 h 1117987"/>
                <a:gd name="connsiteX778" fmla="*/ 488791 w 1859352"/>
                <a:gd name="connsiteY778" fmla="*/ 560834 h 1117987"/>
                <a:gd name="connsiteX779" fmla="*/ 489390 w 1859352"/>
                <a:gd name="connsiteY779" fmla="*/ 561766 h 1117987"/>
                <a:gd name="connsiteX780" fmla="*/ 489373 w 1859352"/>
                <a:gd name="connsiteY780" fmla="*/ 561998 h 1117987"/>
                <a:gd name="connsiteX781" fmla="*/ 493755 w 1859352"/>
                <a:gd name="connsiteY781" fmla="*/ 564137 h 1117987"/>
                <a:gd name="connsiteX782" fmla="*/ 506117 w 1859352"/>
                <a:gd name="connsiteY782" fmla="*/ 559118 h 1117987"/>
                <a:gd name="connsiteX783" fmla="*/ 514144 w 1859352"/>
                <a:gd name="connsiteY783" fmla="*/ 527752 h 1117987"/>
                <a:gd name="connsiteX784" fmla="*/ 513353 w 1859352"/>
                <a:gd name="connsiteY784" fmla="*/ 522814 h 1117987"/>
                <a:gd name="connsiteX785" fmla="*/ 510768 w 1859352"/>
                <a:gd name="connsiteY785" fmla="*/ 509716 h 1117987"/>
                <a:gd name="connsiteX786" fmla="*/ 507247 w 1859352"/>
                <a:gd name="connsiteY786" fmla="*/ 502437 h 1117987"/>
                <a:gd name="connsiteX787" fmla="*/ 500229 w 1859352"/>
                <a:gd name="connsiteY787" fmla="*/ 497546 h 1117987"/>
                <a:gd name="connsiteX788" fmla="*/ 493293 w 1859352"/>
                <a:gd name="connsiteY788" fmla="*/ 488051 h 1117987"/>
                <a:gd name="connsiteX789" fmla="*/ 480036 w 1859352"/>
                <a:gd name="connsiteY789" fmla="*/ 449286 h 1117987"/>
                <a:gd name="connsiteX790" fmla="*/ 466976 w 1859352"/>
                <a:gd name="connsiteY790" fmla="*/ 430082 h 1117987"/>
                <a:gd name="connsiteX791" fmla="*/ 461756 w 1859352"/>
                <a:gd name="connsiteY791" fmla="*/ 419885 h 1117987"/>
                <a:gd name="connsiteX792" fmla="*/ 457121 w 1859352"/>
                <a:gd name="connsiteY792" fmla="*/ 386132 h 1117987"/>
                <a:gd name="connsiteX793" fmla="*/ 452795 w 1859352"/>
                <a:gd name="connsiteY793" fmla="*/ 381172 h 1117987"/>
                <a:gd name="connsiteX794" fmla="*/ 426141 w 1859352"/>
                <a:gd name="connsiteY794" fmla="*/ 378861 h 1117987"/>
                <a:gd name="connsiteX795" fmla="*/ 419410 w 1859352"/>
                <a:gd name="connsiteY795" fmla="*/ 378998 h 1117987"/>
                <a:gd name="connsiteX796" fmla="*/ 416166 w 1859352"/>
                <a:gd name="connsiteY796" fmla="*/ 382336 h 1117987"/>
                <a:gd name="connsiteX797" fmla="*/ 415738 w 1859352"/>
                <a:gd name="connsiteY797" fmla="*/ 390796 h 1117987"/>
                <a:gd name="connsiteX798" fmla="*/ 416984 w 1859352"/>
                <a:gd name="connsiteY798" fmla="*/ 418122 h 1117987"/>
                <a:gd name="connsiteX799" fmla="*/ 413145 w 1859352"/>
                <a:gd name="connsiteY799" fmla="*/ 430839 h 1117987"/>
                <a:gd name="connsiteX800" fmla="*/ 408708 w 1859352"/>
                <a:gd name="connsiteY800" fmla="*/ 445084 h 1117987"/>
                <a:gd name="connsiteX801" fmla="*/ 412615 w 1859352"/>
                <a:gd name="connsiteY801" fmla="*/ 453934 h 1117987"/>
                <a:gd name="connsiteX802" fmla="*/ 418901 w 1859352"/>
                <a:gd name="connsiteY802" fmla="*/ 461790 h 1117987"/>
                <a:gd name="connsiteX803" fmla="*/ 420813 w 1859352"/>
                <a:gd name="connsiteY803" fmla="*/ 476566 h 1117987"/>
                <a:gd name="connsiteX804" fmla="*/ 420878 w 1859352"/>
                <a:gd name="connsiteY804" fmla="*/ 479869 h 1117987"/>
                <a:gd name="connsiteX805" fmla="*/ 428567 w 1859352"/>
                <a:gd name="connsiteY805" fmla="*/ 493096 h 1117987"/>
                <a:gd name="connsiteX806" fmla="*/ 431417 w 1859352"/>
                <a:gd name="connsiteY806" fmla="*/ 492775 h 1117987"/>
                <a:gd name="connsiteX807" fmla="*/ 439064 w 1859352"/>
                <a:gd name="connsiteY807" fmla="*/ 493310 h 1117987"/>
                <a:gd name="connsiteX808" fmla="*/ 454999 w 1859352"/>
                <a:gd name="connsiteY808" fmla="*/ 505612 h 1117987"/>
                <a:gd name="connsiteX809" fmla="*/ 456514 w 1859352"/>
                <a:gd name="connsiteY809" fmla="*/ 508449 h 1117987"/>
                <a:gd name="connsiteX810" fmla="*/ 456253 w 1859352"/>
                <a:gd name="connsiteY810" fmla="*/ 516922 h 1117987"/>
                <a:gd name="connsiteX811" fmla="*/ 452419 w 1859352"/>
                <a:gd name="connsiteY811" fmla="*/ 518710 h 1117987"/>
                <a:gd name="connsiteX812" fmla="*/ 442457 w 1859352"/>
                <a:gd name="connsiteY812" fmla="*/ 512095 h 1117987"/>
                <a:gd name="connsiteX813" fmla="*/ 435289 w 1859352"/>
                <a:gd name="connsiteY813" fmla="*/ 507576 h 1117987"/>
                <a:gd name="connsiteX814" fmla="*/ 422508 w 1859352"/>
                <a:gd name="connsiteY814" fmla="*/ 502843 h 1117987"/>
                <a:gd name="connsiteX815" fmla="*/ 411643 w 1859352"/>
                <a:gd name="connsiteY815" fmla="*/ 498059 h 1117987"/>
                <a:gd name="connsiteX816" fmla="*/ 399760 w 1859352"/>
                <a:gd name="connsiteY816" fmla="*/ 492201 h 1117987"/>
                <a:gd name="connsiteX817" fmla="*/ 374903 w 1859352"/>
                <a:gd name="connsiteY817" fmla="*/ 488008 h 1117987"/>
                <a:gd name="connsiteX818" fmla="*/ 371535 w 1859352"/>
                <a:gd name="connsiteY818" fmla="*/ 488487 h 1117987"/>
                <a:gd name="connsiteX819" fmla="*/ 344398 w 1859352"/>
                <a:gd name="connsiteY819" fmla="*/ 480494 h 1117987"/>
                <a:gd name="connsiteX820" fmla="*/ 331817 w 1859352"/>
                <a:gd name="connsiteY820" fmla="*/ 471777 h 1117987"/>
                <a:gd name="connsiteX821" fmla="*/ 327380 w 1859352"/>
                <a:gd name="connsiteY821" fmla="*/ 473343 h 1117987"/>
                <a:gd name="connsiteX822" fmla="*/ 326558 w 1859352"/>
                <a:gd name="connsiteY822" fmla="*/ 474837 h 1117987"/>
                <a:gd name="connsiteX823" fmla="*/ 330473 w 1859352"/>
                <a:gd name="connsiteY823" fmla="*/ 486900 h 1117987"/>
                <a:gd name="connsiteX824" fmla="*/ 344855 w 1859352"/>
                <a:gd name="connsiteY824" fmla="*/ 495672 h 1117987"/>
                <a:gd name="connsiteX825" fmla="*/ 348005 w 1859352"/>
                <a:gd name="connsiteY825" fmla="*/ 496780 h 1117987"/>
                <a:gd name="connsiteX826" fmla="*/ 353743 w 1859352"/>
                <a:gd name="connsiteY826" fmla="*/ 500233 h 1117987"/>
                <a:gd name="connsiteX827" fmla="*/ 363161 w 1859352"/>
                <a:gd name="connsiteY827" fmla="*/ 512322 h 1117987"/>
                <a:gd name="connsiteX828" fmla="*/ 362562 w 1859352"/>
                <a:gd name="connsiteY828" fmla="*/ 518479 h 1117987"/>
                <a:gd name="connsiteX829" fmla="*/ 353876 w 1859352"/>
                <a:gd name="connsiteY829" fmla="*/ 528377 h 1117987"/>
                <a:gd name="connsiteX830" fmla="*/ 352622 w 1859352"/>
                <a:gd name="connsiteY830" fmla="*/ 529040 h 1117987"/>
                <a:gd name="connsiteX831" fmla="*/ 350256 w 1859352"/>
                <a:gd name="connsiteY831" fmla="*/ 527054 h 1117987"/>
                <a:gd name="connsiteX832" fmla="*/ 348527 w 1859352"/>
                <a:gd name="connsiteY832" fmla="*/ 520576 h 1117987"/>
                <a:gd name="connsiteX833" fmla="*/ 341518 w 1859352"/>
                <a:gd name="connsiteY833" fmla="*/ 517251 h 1117987"/>
                <a:gd name="connsiteX834" fmla="*/ 328946 w 1859352"/>
                <a:gd name="connsiteY834" fmla="*/ 521676 h 1117987"/>
                <a:gd name="connsiteX835" fmla="*/ 327602 w 1859352"/>
                <a:gd name="connsiteY835" fmla="*/ 522557 h 1117987"/>
                <a:gd name="connsiteX836" fmla="*/ 317974 w 1859352"/>
                <a:gd name="connsiteY836" fmla="*/ 527709 h 1117987"/>
                <a:gd name="connsiteX837" fmla="*/ 307131 w 1859352"/>
                <a:gd name="connsiteY837" fmla="*/ 531821 h 1117987"/>
                <a:gd name="connsiteX838" fmla="*/ 295856 w 1859352"/>
                <a:gd name="connsiteY838" fmla="*/ 538938 h 1117987"/>
                <a:gd name="connsiteX839" fmla="*/ 291012 w 1859352"/>
                <a:gd name="connsiteY839" fmla="*/ 539301 h 1117987"/>
                <a:gd name="connsiteX840" fmla="*/ 290990 w 1859352"/>
                <a:gd name="connsiteY840" fmla="*/ 536135 h 1117987"/>
                <a:gd name="connsiteX841" fmla="*/ 287028 w 1859352"/>
                <a:gd name="connsiteY841" fmla="*/ 524162 h 1117987"/>
                <a:gd name="connsiteX842" fmla="*/ 279133 w 1859352"/>
                <a:gd name="connsiteY842" fmla="*/ 528847 h 1117987"/>
                <a:gd name="connsiteX843" fmla="*/ 276951 w 1859352"/>
                <a:gd name="connsiteY843" fmla="*/ 530829 h 1117987"/>
                <a:gd name="connsiteX844" fmla="*/ 270262 w 1859352"/>
                <a:gd name="connsiteY844" fmla="*/ 535373 h 1117987"/>
                <a:gd name="connsiteX845" fmla="*/ 262081 w 1859352"/>
                <a:gd name="connsiteY845" fmla="*/ 537662 h 1117987"/>
                <a:gd name="connsiteX846" fmla="*/ 252393 w 1859352"/>
                <a:gd name="connsiteY846" fmla="*/ 544201 h 1117987"/>
                <a:gd name="connsiteX847" fmla="*/ 231533 w 1859352"/>
                <a:gd name="connsiteY847" fmla="*/ 564107 h 1117987"/>
                <a:gd name="connsiteX848" fmla="*/ 228161 w 1859352"/>
                <a:gd name="connsiteY848" fmla="*/ 569657 h 1117987"/>
                <a:gd name="connsiteX849" fmla="*/ 226744 w 1859352"/>
                <a:gd name="connsiteY849" fmla="*/ 578070 h 1117987"/>
                <a:gd name="connsiteX850" fmla="*/ 224943 w 1859352"/>
                <a:gd name="connsiteY850" fmla="*/ 580847 h 1117987"/>
                <a:gd name="connsiteX851" fmla="*/ 207848 w 1859352"/>
                <a:gd name="connsiteY851" fmla="*/ 582062 h 1117987"/>
                <a:gd name="connsiteX852" fmla="*/ 200719 w 1859352"/>
                <a:gd name="connsiteY852" fmla="*/ 574732 h 1117987"/>
                <a:gd name="connsiteX853" fmla="*/ 200920 w 1859352"/>
                <a:gd name="connsiteY853" fmla="*/ 567179 h 1117987"/>
                <a:gd name="connsiteX854" fmla="*/ 209337 w 1859352"/>
                <a:gd name="connsiteY854" fmla="*/ 561531 h 1117987"/>
                <a:gd name="connsiteX855" fmla="*/ 209970 w 1859352"/>
                <a:gd name="connsiteY855" fmla="*/ 555446 h 1117987"/>
                <a:gd name="connsiteX856" fmla="*/ 203269 w 1859352"/>
                <a:gd name="connsiteY856" fmla="*/ 547829 h 1117987"/>
                <a:gd name="connsiteX857" fmla="*/ 188438 w 1859352"/>
                <a:gd name="connsiteY857" fmla="*/ 541650 h 1117987"/>
                <a:gd name="connsiteX858" fmla="*/ 175057 w 1859352"/>
                <a:gd name="connsiteY858" fmla="*/ 541552 h 1117987"/>
                <a:gd name="connsiteX859" fmla="*/ 173675 w 1859352"/>
                <a:gd name="connsiteY859" fmla="*/ 542262 h 1117987"/>
                <a:gd name="connsiteX860" fmla="*/ 173911 w 1859352"/>
                <a:gd name="connsiteY860" fmla="*/ 545121 h 1117987"/>
                <a:gd name="connsiteX861" fmla="*/ 183085 w 1859352"/>
                <a:gd name="connsiteY861" fmla="*/ 569246 h 1117987"/>
                <a:gd name="connsiteX862" fmla="*/ 182614 w 1859352"/>
                <a:gd name="connsiteY862" fmla="*/ 576050 h 1117987"/>
                <a:gd name="connsiteX863" fmla="*/ 185652 w 1859352"/>
                <a:gd name="connsiteY863" fmla="*/ 581750 h 1117987"/>
                <a:gd name="connsiteX864" fmla="*/ 191202 w 1859352"/>
                <a:gd name="connsiteY864" fmla="*/ 591455 h 1117987"/>
                <a:gd name="connsiteX865" fmla="*/ 190766 w 1859352"/>
                <a:gd name="connsiteY865" fmla="*/ 598224 h 1117987"/>
                <a:gd name="connsiteX866" fmla="*/ 186042 w 1859352"/>
                <a:gd name="connsiteY866" fmla="*/ 602191 h 1117987"/>
                <a:gd name="connsiteX867" fmla="*/ 176020 w 1859352"/>
                <a:gd name="connsiteY867" fmla="*/ 600038 h 1117987"/>
                <a:gd name="connsiteX868" fmla="*/ 164030 w 1859352"/>
                <a:gd name="connsiteY868" fmla="*/ 603774 h 1117987"/>
                <a:gd name="connsiteX869" fmla="*/ 158134 w 1859352"/>
                <a:gd name="connsiteY869" fmla="*/ 609778 h 1117987"/>
                <a:gd name="connsiteX870" fmla="*/ 150200 w 1859352"/>
                <a:gd name="connsiteY870" fmla="*/ 618533 h 1117987"/>
                <a:gd name="connsiteX871" fmla="*/ 150692 w 1859352"/>
                <a:gd name="connsiteY871" fmla="*/ 637557 h 1117987"/>
                <a:gd name="connsiteX872" fmla="*/ 152446 w 1859352"/>
                <a:gd name="connsiteY872" fmla="*/ 640437 h 1117987"/>
                <a:gd name="connsiteX873" fmla="*/ 151381 w 1859352"/>
                <a:gd name="connsiteY873" fmla="*/ 646843 h 1117987"/>
                <a:gd name="connsiteX874" fmla="*/ 145562 w 1859352"/>
                <a:gd name="connsiteY874" fmla="*/ 649111 h 1117987"/>
                <a:gd name="connsiteX875" fmla="*/ 121081 w 1859352"/>
                <a:gd name="connsiteY875" fmla="*/ 637326 h 1117987"/>
                <a:gd name="connsiteX876" fmla="*/ 116246 w 1859352"/>
                <a:gd name="connsiteY876" fmla="*/ 635786 h 1117987"/>
                <a:gd name="connsiteX877" fmla="*/ 112039 w 1859352"/>
                <a:gd name="connsiteY877" fmla="*/ 637784 h 1117987"/>
                <a:gd name="connsiteX878" fmla="*/ 109566 w 1859352"/>
                <a:gd name="connsiteY878" fmla="*/ 644135 h 1117987"/>
                <a:gd name="connsiteX879" fmla="*/ 110815 w 1859352"/>
                <a:gd name="connsiteY879" fmla="*/ 650485 h 1117987"/>
                <a:gd name="connsiteX880" fmla="*/ 123614 w 1859352"/>
                <a:gd name="connsiteY880" fmla="*/ 657977 h 1117987"/>
                <a:gd name="connsiteX881" fmla="*/ 126751 w 1859352"/>
                <a:gd name="connsiteY881" fmla="*/ 659120 h 1117987"/>
                <a:gd name="connsiteX882" fmla="*/ 128877 w 1859352"/>
                <a:gd name="connsiteY882" fmla="*/ 663407 h 1117987"/>
                <a:gd name="connsiteX883" fmla="*/ 123216 w 1859352"/>
                <a:gd name="connsiteY883" fmla="*/ 668470 h 1117987"/>
                <a:gd name="connsiteX884" fmla="*/ 108081 w 1859352"/>
                <a:gd name="connsiteY884" fmla="*/ 661751 h 1117987"/>
                <a:gd name="connsiteX885" fmla="*/ 99048 w 1859352"/>
                <a:gd name="connsiteY885" fmla="*/ 657425 h 1117987"/>
                <a:gd name="connsiteX886" fmla="*/ 94418 w 1859352"/>
                <a:gd name="connsiteY886" fmla="*/ 652907 h 1117987"/>
                <a:gd name="connsiteX887" fmla="*/ 88654 w 1859352"/>
                <a:gd name="connsiteY887" fmla="*/ 638790 h 1117987"/>
                <a:gd name="connsiteX888" fmla="*/ 87259 w 1859352"/>
                <a:gd name="connsiteY888" fmla="*/ 629034 h 1117987"/>
                <a:gd name="connsiteX889" fmla="*/ 77875 w 1859352"/>
                <a:gd name="connsiteY889" fmla="*/ 613056 h 1117987"/>
                <a:gd name="connsiteX890" fmla="*/ 69411 w 1859352"/>
                <a:gd name="connsiteY890" fmla="*/ 607826 h 1117987"/>
                <a:gd name="connsiteX891" fmla="*/ 61593 w 1859352"/>
                <a:gd name="connsiteY891" fmla="*/ 599756 h 1117987"/>
                <a:gd name="connsiteX892" fmla="*/ 60968 w 1859352"/>
                <a:gd name="connsiteY892" fmla="*/ 599718 h 1117987"/>
                <a:gd name="connsiteX893" fmla="*/ 60618 w 1859352"/>
                <a:gd name="connsiteY893" fmla="*/ 598922 h 1117987"/>
                <a:gd name="connsiteX894" fmla="*/ 58354 w 1859352"/>
                <a:gd name="connsiteY894" fmla="*/ 596744 h 1117987"/>
                <a:gd name="connsiteX895" fmla="*/ 57519 w 1859352"/>
                <a:gd name="connsiteY895" fmla="*/ 596397 h 1117987"/>
                <a:gd name="connsiteX896" fmla="*/ 57408 w 1859352"/>
                <a:gd name="connsiteY896" fmla="*/ 595524 h 1117987"/>
                <a:gd name="connsiteX897" fmla="*/ 57939 w 1859352"/>
                <a:gd name="connsiteY897" fmla="*/ 595999 h 1117987"/>
                <a:gd name="connsiteX898" fmla="*/ 58358 w 1859352"/>
                <a:gd name="connsiteY898" fmla="*/ 596739 h 1117987"/>
                <a:gd name="connsiteX899" fmla="*/ 60622 w 1859352"/>
                <a:gd name="connsiteY899" fmla="*/ 598917 h 1117987"/>
                <a:gd name="connsiteX900" fmla="*/ 61379 w 1859352"/>
                <a:gd name="connsiteY900" fmla="*/ 599315 h 1117987"/>
                <a:gd name="connsiteX901" fmla="*/ 61597 w 1859352"/>
                <a:gd name="connsiteY901" fmla="*/ 599752 h 1117987"/>
                <a:gd name="connsiteX902" fmla="*/ 75765 w 1859352"/>
                <a:gd name="connsiteY902" fmla="*/ 603282 h 1117987"/>
                <a:gd name="connsiteX903" fmla="*/ 113327 w 1859352"/>
                <a:gd name="connsiteY903" fmla="*/ 613633 h 1117987"/>
                <a:gd name="connsiteX904" fmla="*/ 141693 w 1859352"/>
                <a:gd name="connsiteY904" fmla="*/ 609919 h 1117987"/>
                <a:gd name="connsiteX905" fmla="*/ 145942 w 1859352"/>
                <a:gd name="connsiteY905" fmla="*/ 607172 h 1117987"/>
                <a:gd name="connsiteX906" fmla="*/ 156580 w 1859352"/>
                <a:gd name="connsiteY906" fmla="*/ 586273 h 1117987"/>
                <a:gd name="connsiteX907" fmla="*/ 155361 w 1859352"/>
                <a:gd name="connsiteY907" fmla="*/ 579730 h 1117987"/>
                <a:gd name="connsiteX908" fmla="*/ 142956 w 1859352"/>
                <a:gd name="connsiteY908" fmla="*/ 566041 h 1117987"/>
                <a:gd name="connsiteX909" fmla="*/ 136387 w 1859352"/>
                <a:gd name="connsiteY909" fmla="*/ 560701 h 1117987"/>
                <a:gd name="connsiteX910" fmla="*/ 127632 w 1859352"/>
                <a:gd name="connsiteY910" fmla="*/ 556375 h 1117987"/>
                <a:gd name="connsiteX911" fmla="*/ 112412 w 1859352"/>
                <a:gd name="connsiteY911" fmla="*/ 549165 h 1117987"/>
                <a:gd name="connsiteX912" fmla="*/ 98320 w 1859352"/>
                <a:gd name="connsiteY912" fmla="*/ 539631 h 1117987"/>
                <a:gd name="connsiteX913" fmla="*/ 64460 w 1859352"/>
                <a:gd name="connsiteY913" fmla="*/ 530281 h 1117987"/>
                <a:gd name="connsiteX914" fmla="*/ 57729 w 1859352"/>
                <a:gd name="connsiteY914" fmla="*/ 531218 h 1117987"/>
                <a:gd name="connsiteX915" fmla="*/ 49342 w 1859352"/>
                <a:gd name="connsiteY915" fmla="*/ 530204 h 1117987"/>
                <a:gd name="connsiteX916" fmla="*/ 48435 w 1859352"/>
                <a:gd name="connsiteY916" fmla="*/ 526353 h 1117987"/>
                <a:gd name="connsiteX917" fmla="*/ 47250 w 1859352"/>
                <a:gd name="connsiteY917" fmla="*/ 521736 h 1117987"/>
                <a:gd name="connsiteX918" fmla="*/ 41357 w 1859352"/>
                <a:gd name="connsiteY918" fmla="*/ 518364 h 1117987"/>
                <a:gd name="connsiteX919" fmla="*/ 40313 w 1859352"/>
                <a:gd name="connsiteY919" fmla="*/ 518115 h 1117987"/>
                <a:gd name="connsiteX920" fmla="*/ 36693 w 1859352"/>
                <a:gd name="connsiteY920" fmla="*/ 518115 h 1117987"/>
                <a:gd name="connsiteX921" fmla="*/ 35161 w 1859352"/>
                <a:gd name="connsiteY921" fmla="*/ 519241 h 1117987"/>
                <a:gd name="connsiteX922" fmla="*/ 26175 w 1859352"/>
                <a:gd name="connsiteY922" fmla="*/ 522134 h 1117987"/>
                <a:gd name="connsiteX923" fmla="*/ 26026 w 1859352"/>
                <a:gd name="connsiteY923" fmla="*/ 522099 h 1117987"/>
                <a:gd name="connsiteX924" fmla="*/ 26128 w 1859352"/>
                <a:gd name="connsiteY924" fmla="*/ 525018 h 1117987"/>
                <a:gd name="connsiteX925" fmla="*/ 24310 w 1859352"/>
                <a:gd name="connsiteY925" fmla="*/ 527534 h 1117987"/>
                <a:gd name="connsiteX926" fmla="*/ 21212 w 1859352"/>
                <a:gd name="connsiteY926" fmla="*/ 525856 h 1117987"/>
                <a:gd name="connsiteX927" fmla="*/ 18824 w 1859352"/>
                <a:gd name="connsiteY927" fmla="*/ 526699 h 1117987"/>
                <a:gd name="connsiteX928" fmla="*/ 19102 w 1859352"/>
                <a:gd name="connsiteY928" fmla="*/ 530358 h 1117987"/>
                <a:gd name="connsiteX929" fmla="*/ 16860 w 1859352"/>
                <a:gd name="connsiteY929" fmla="*/ 533576 h 1117987"/>
                <a:gd name="connsiteX930" fmla="*/ 13633 w 1859352"/>
                <a:gd name="connsiteY930" fmla="*/ 533999 h 1117987"/>
                <a:gd name="connsiteX931" fmla="*/ 10137 w 1859352"/>
                <a:gd name="connsiteY931" fmla="*/ 537371 h 1117987"/>
                <a:gd name="connsiteX932" fmla="*/ 10047 w 1859352"/>
                <a:gd name="connsiteY932" fmla="*/ 539699 h 1117987"/>
                <a:gd name="connsiteX933" fmla="*/ 10959 w 1859352"/>
                <a:gd name="connsiteY933" fmla="*/ 541869 h 1117987"/>
                <a:gd name="connsiteX934" fmla="*/ 9987 w 1859352"/>
                <a:gd name="connsiteY934" fmla="*/ 542044 h 1117987"/>
                <a:gd name="connsiteX935" fmla="*/ 9996 w 1859352"/>
                <a:gd name="connsiteY935" fmla="*/ 541282 h 1117987"/>
                <a:gd name="connsiteX936" fmla="*/ 9979 w 1859352"/>
                <a:gd name="connsiteY936" fmla="*/ 542288 h 1117987"/>
                <a:gd name="connsiteX937" fmla="*/ 8284 w 1859352"/>
                <a:gd name="connsiteY937" fmla="*/ 542707 h 1117987"/>
                <a:gd name="connsiteX938" fmla="*/ 7732 w 1859352"/>
                <a:gd name="connsiteY938" fmla="*/ 536537 h 1117987"/>
                <a:gd name="connsiteX939" fmla="*/ 8250 w 1859352"/>
                <a:gd name="connsiteY939" fmla="*/ 542369 h 1117987"/>
                <a:gd name="connsiteX940" fmla="*/ 1968 w 1859352"/>
                <a:gd name="connsiteY940" fmla="*/ 543546 h 1117987"/>
                <a:gd name="connsiteX941" fmla="*/ 0 w 1859352"/>
                <a:gd name="connsiteY941" fmla="*/ 545506 h 1117987"/>
                <a:gd name="connsiteX942" fmla="*/ 3941 w 1859352"/>
                <a:gd name="connsiteY942" fmla="*/ 546084 h 1117987"/>
                <a:gd name="connsiteX943" fmla="*/ 2816 w 1859352"/>
                <a:gd name="connsiteY943" fmla="*/ 554779 h 1117987"/>
                <a:gd name="connsiteX944" fmla="*/ 7578 w 1859352"/>
                <a:gd name="connsiteY944" fmla="*/ 564043 h 1117987"/>
                <a:gd name="connsiteX945" fmla="*/ 12358 w 1859352"/>
                <a:gd name="connsiteY945" fmla="*/ 565742 h 1117987"/>
                <a:gd name="connsiteX946" fmla="*/ 16299 w 1859352"/>
                <a:gd name="connsiteY946" fmla="*/ 572759 h 1117987"/>
                <a:gd name="connsiteX947" fmla="*/ 23308 w 1859352"/>
                <a:gd name="connsiteY947" fmla="*/ 577813 h 1117987"/>
                <a:gd name="connsiteX948" fmla="*/ 17138 w 1859352"/>
                <a:gd name="connsiteY948" fmla="*/ 592708 h 1117987"/>
                <a:gd name="connsiteX949" fmla="*/ 21631 w 1859352"/>
                <a:gd name="connsiteY949" fmla="*/ 597758 h 1117987"/>
                <a:gd name="connsiteX950" fmla="*/ 33432 w 1859352"/>
                <a:gd name="connsiteY950" fmla="*/ 626415 h 1117987"/>
                <a:gd name="connsiteX951" fmla="*/ 31464 w 1859352"/>
                <a:gd name="connsiteY951" fmla="*/ 626689 h 1117987"/>
                <a:gd name="connsiteX952" fmla="*/ 31186 w 1859352"/>
                <a:gd name="connsiteY952" fmla="*/ 637369 h 1117987"/>
                <a:gd name="connsiteX953" fmla="*/ 33715 w 1859352"/>
                <a:gd name="connsiteY953" fmla="*/ 639902 h 1117987"/>
                <a:gd name="connsiteX954" fmla="*/ 32307 w 1859352"/>
                <a:gd name="connsiteY954" fmla="*/ 640454 h 1117987"/>
                <a:gd name="connsiteX955" fmla="*/ 34271 w 1859352"/>
                <a:gd name="connsiteY955" fmla="*/ 648589 h 1117987"/>
                <a:gd name="connsiteX956" fmla="*/ 37369 w 1859352"/>
                <a:gd name="connsiteY956" fmla="*/ 649162 h 1117987"/>
                <a:gd name="connsiteX957" fmla="*/ 38490 w 1859352"/>
                <a:gd name="connsiteY957" fmla="*/ 652252 h 1117987"/>
                <a:gd name="connsiteX958" fmla="*/ 37647 w 1859352"/>
                <a:gd name="connsiteY958" fmla="*/ 658987 h 1117987"/>
                <a:gd name="connsiteX959" fmla="*/ 42996 w 1859352"/>
                <a:gd name="connsiteY959" fmla="*/ 664610 h 1117987"/>
                <a:gd name="connsiteX960" fmla="*/ 41862 w 1859352"/>
                <a:gd name="connsiteY960" fmla="*/ 669668 h 1117987"/>
                <a:gd name="connsiteX961" fmla="*/ 40732 w 1859352"/>
                <a:gd name="connsiteY961" fmla="*/ 676407 h 1117987"/>
                <a:gd name="connsiteX962" fmla="*/ 46077 w 1859352"/>
                <a:gd name="connsiteY962" fmla="*/ 684841 h 1117987"/>
                <a:gd name="connsiteX963" fmla="*/ 49732 w 1859352"/>
                <a:gd name="connsiteY963" fmla="*/ 686810 h 1117987"/>
                <a:gd name="connsiteX964" fmla="*/ 55341 w 1859352"/>
                <a:gd name="connsiteY964" fmla="*/ 694405 h 1117987"/>
                <a:gd name="connsiteX965" fmla="*/ 56467 w 1859352"/>
                <a:gd name="connsiteY965" fmla="*/ 698329 h 1117987"/>
                <a:gd name="connsiteX966" fmla="*/ 53386 w 1859352"/>
                <a:gd name="connsiteY966" fmla="*/ 706185 h 1117987"/>
                <a:gd name="connsiteX967" fmla="*/ 46355 w 1859352"/>
                <a:gd name="connsiteY967" fmla="*/ 719951 h 1117987"/>
                <a:gd name="connsiteX968" fmla="*/ 39911 w 1859352"/>
                <a:gd name="connsiteY968" fmla="*/ 731470 h 1117987"/>
                <a:gd name="connsiteX969" fmla="*/ 39059 w 1859352"/>
                <a:gd name="connsiteY969" fmla="*/ 736237 h 1117987"/>
                <a:gd name="connsiteX970" fmla="*/ 33723 w 1859352"/>
                <a:gd name="connsiteY970" fmla="*/ 739344 h 1117987"/>
                <a:gd name="connsiteX971" fmla="*/ 26697 w 1859352"/>
                <a:gd name="connsiteY971" fmla="*/ 745793 h 1117987"/>
                <a:gd name="connsiteX972" fmla="*/ 28101 w 1859352"/>
                <a:gd name="connsiteY972" fmla="*/ 747487 h 1117987"/>
                <a:gd name="connsiteX973" fmla="*/ 25187 w 1859352"/>
                <a:gd name="connsiteY973" fmla="*/ 752883 h 1117987"/>
                <a:gd name="connsiteX974" fmla="*/ 26560 w 1859352"/>
                <a:gd name="connsiteY974" fmla="*/ 752733 h 1117987"/>
                <a:gd name="connsiteX975" fmla="*/ 29560 w 1859352"/>
                <a:gd name="connsiteY975" fmla="*/ 753623 h 1117987"/>
                <a:gd name="connsiteX976" fmla="*/ 40810 w 1859352"/>
                <a:gd name="connsiteY976" fmla="*/ 760029 h 1117987"/>
                <a:gd name="connsiteX977" fmla="*/ 42260 w 1859352"/>
                <a:gd name="connsiteY977" fmla="*/ 760889 h 1117987"/>
                <a:gd name="connsiteX978" fmla="*/ 42594 w 1859352"/>
                <a:gd name="connsiteY978" fmla="*/ 762070 h 1117987"/>
                <a:gd name="connsiteX979" fmla="*/ 36817 w 1859352"/>
                <a:gd name="connsiteY979" fmla="*/ 765605 h 1117987"/>
                <a:gd name="connsiteX980" fmla="*/ 28340 w 1859352"/>
                <a:gd name="connsiteY980" fmla="*/ 770979 h 1117987"/>
                <a:gd name="connsiteX981" fmla="*/ 26843 w 1859352"/>
                <a:gd name="connsiteY981" fmla="*/ 773055 h 1117987"/>
                <a:gd name="connsiteX982" fmla="*/ 26911 w 1859352"/>
                <a:gd name="connsiteY982" fmla="*/ 773020 h 1117987"/>
                <a:gd name="connsiteX983" fmla="*/ 28854 w 1859352"/>
                <a:gd name="connsiteY983" fmla="*/ 777749 h 1117987"/>
                <a:gd name="connsiteX984" fmla="*/ 28661 w 1859352"/>
                <a:gd name="connsiteY984" fmla="*/ 779067 h 1117987"/>
                <a:gd name="connsiteX985" fmla="*/ 26231 w 1859352"/>
                <a:gd name="connsiteY985" fmla="*/ 780175 h 1117987"/>
                <a:gd name="connsiteX986" fmla="*/ 25110 w 1859352"/>
                <a:gd name="connsiteY986" fmla="*/ 781677 h 1117987"/>
                <a:gd name="connsiteX987" fmla="*/ 25662 w 1859352"/>
                <a:gd name="connsiteY987" fmla="*/ 782422 h 1117987"/>
                <a:gd name="connsiteX988" fmla="*/ 25469 w 1859352"/>
                <a:gd name="connsiteY988" fmla="*/ 785434 h 1117987"/>
                <a:gd name="connsiteX989" fmla="*/ 18169 w 1859352"/>
                <a:gd name="connsiteY989" fmla="*/ 787475 h 1117987"/>
                <a:gd name="connsiteX990" fmla="*/ 17039 w 1859352"/>
                <a:gd name="connsiteY990" fmla="*/ 788990 h 1117987"/>
                <a:gd name="connsiteX991" fmla="*/ 20056 w 1859352"/>
                <a:gd name="connsiteY991" fmla="*/ 797415 h 1117987"/>
                <a:gd name="connsiteX992" fmla="*/ 20232 w 1859352"/>
                <a:gd name="connsiteY992" fmla="*/ 799093 h 1117987"/>
                <a:gd name="connsiteX993" fmla="*/ 21186 w 1859352"/>
                <a:gd name="connsiteY993" fmla="*/ 799093 h 1117987"/>
                <a:gd name="connsiteX994" fmla="*/ 23227 w 1859352"/>
                <a:gd name="connsiteY994" fmla="*/ 800047 h 1117987"/>
                <a:gd name="connsiteX995" fmla="*/ 28101 w 1859352"/>
                <a:gd name="connsiteY995" fmla="*/ 809033 h 1117987"/>
                <a:gd name="connsiteX996" fmla="*/ 28477 w 1859352"/>
                <a:gd name="connsiteY996" fmla="*/ 810514 h 1117987"/>
                <a:gd name="connsiteX997" fmla="*/ 29401 w 1859352"/>
                <a:gd name="connsiteY997" fmla="*/ 810711 h 1117987"/>
                <a:gd name="connsiteX998" fmla="*/ 29222 w 1859352"/>
                <a:gd name="connsiteY998" fmla="*/ 812593 h 1117987"/>
                <a:gd name="connsiteX999" fmla="*/ 26988 w 1859352"/>
                <a:gd name="connsiteY999" fmla="*/ 814082 h 1117987"/>
                <a:gd name="connsiteX1000" fmla="*/ 27544 w 1859352"/>
                <a:gd name="connsiteY1000" fmla="*/ 817078 h 1117987"/>
                <a:gd name="connsiteX1001" fmla="*/ 26051 w 1859352"/>
                <a:gd name="connsiteY1001" fmla="*/ 819902 h 1117987"/>
                <a:gd name="connsiteX1002" fmla="*/ 26496 w 1859352"/>
                <a:gd name="connsiteY1002" fmla="*/ 819038 h 1117987"/>
                <a:gd name="connsiteX1003" fmla="*/ 28392 w 1859352"/>
                <a:gd name="connsiteY1003" fmla="*/ 820244 h 1117987"/>
                <a:gd name="connsiteX1004" fmla="*/ 28392 w 1859352"/>
                <a:gd name="connsiteY1004" fmla="*/ 822341 h 1117987"/>
                <a:gd name="connsiteX1005" fmla="*/ 27951 w 1859352"/>
                <a:gd name="connsiteY1005" fmla="*/ 824168 h 1117987"/>
                <a:gd name="connsiteX1006" fmla="*/ 29218 w 1859352"/>
                <a:gd name="connsiteY1006" fmla="*/ 825011 h 1117987"/>
                <a:gd name="connsiteX1007" fmla="*/ 30069 w 1859352"/>
                <a:gd name="connsiteY1007" fmla="*/ 827677 h 1117987"/>
                <a:gd name="connsiteX1008" fmla="*/ 29791 w 1859352"/>
                <a:gd name="connsiteY1008" fmla="*/ 829513 h 1117987"/>
                <a:gd name="connsiteX1009" fmla="*/ 32166 w 1859352"/>
                <a:gd name="connsiteY1009" fmla="*/ 833591 h 1117987"/>
                <a:gd name="connsiteX1010" fmla="*/ 34151 w 1859352"/>
                <a:gd name="connsiteY1010" fmla="*/ 838490 h 1117987"/>
                <a:gd name="connsiteX1011" fmla="*/ 36244 w 1859352"/>
                <a:gd name="connsiteY1011" fmla="*/ 840609 h 1117987"/>
                <a:gd name="connsiteX1012" fmla="*/ 36659 w 1859352"/>
                <a:gd name="connsiteY1012" fmla="*/ 844691 h 1117987"/>
                <a:gd name="connsiteX1013" fmla="*/ 36650 w 1859352"/>
                <a:gd name="connsiteY1013" fmla="*/ 844485 h 1117987"/>
                <a:gd name="connsiteX1014" fmla="*/ 37647 w 1859352"/>
                <a:gd name="connsiteY1014" fmla="*/ 844870 h 1117987"/>
                <a:gd name="connsiteX1015" fmla="*/ 39714 w 1859352"/>
                <a:gd name="connsiteY1015" fmla="*/ 845987 h 1117987"/>
                <a:gd name="connsiteX1016" fmla="*/ 42889 w 1859352"/>
                <a:gd name="connsiteY1016" fmla="*/ 844485 h 1117987"/>
                <a:gd name="connsiteX1017" fmla="*/ 45897 w 1859352"/>
                <a:gd name="connsiteY1017" fmla="*/ 848983 h 1117987"/>
                <a:gd name="connsiteX1018" fmla="*/ 49256 w 1859352"/>
                <a:gd name="connsiteY1018" fmla="*/ 847301 h 1117987"/>
                <a:gd name="connsiteX1019" fmla="*/ 52817 w 1859352"/>
                <a:gd name="connsiteY1019" fmla="*/ 847690 h 1117987"/>
                <a:gd name="connsiteX1020" fmla="*/ 54866 w 1859352"/>
                <a:gd name="connsiteY1020" fmla="*/ 852363 h 1117987"/>
                <a:gd name="connsiteX1021" fmla="*/ 58803 w 1859352"/>
                <a:gd name="connsiteY1021" fmla="*/ 849727 h 1117987"/>
                <a:gd name="connsiteX1022" fmla="*/ 63116 w 1859352"/>
                <a:gd name="connsiteY1022" fmla="*/ 848238 h 1117987"/>
                <a:gd name="connsiteX1023" fmla="*/ 64225 w 1859352"/>
                <a:gd name="connsiteY1023" fmla="*/ 850296 h 1117987"/>
                <a:gd name="connsiteX1024" fmla="*/ 66475 w 1859352"/>
                <a:gd name="connsiteY1024" fmla="*/ 850848 h 1117987"/>
                <a:gd name="connsiteX1025" fmla="*/ 72098 w 1859352"/>
                <a:gd name="connsiteY1025" fmla="*/ 852166 h 1117987"/>
                <a:gd name="connsiteX1026" fmla="*/ 73977 w 1859352"/>
                <a:gd name="connsiteY1026" fmla="*/ 855923 h 1117987"/>
                <a:gd name="connsiteX1027" fmla="*/ 72655 w 1859352"/>
                <a:gd name="connsiteY1027" fmla="*/ 859282 h 1117987"/>
                <a:gd name="connsiteX1028" fmla="*/ 74717 w 1859352"/>
                <a:gd name="connsiteY1028" fmla="*/ 862650 h 1117987"/>
                <a:gd name="connsiteX1029" fmla="*/ 75098 w 1859352"/>
                <a:gd name="connsiteY1029" fmla="*/ 866583 h 1117987"/>
                <a:gd name="connsiteX1030" fmla="*/ 80537 w 1859352"/>
                <a:gd name="connsiteY1030" fmla="*/ 875201 h 1117987"/>
                <a:gd name="connsiteX1031" fmla="*/ 86519 w 1859352"/>
                <a:gd name="connsiteY1031" fmla="*/ 881191 h 1117987"/>
                <a:gd name="connsiteX1032" fmla="*/ 87635 w 1859352"/>
                <a:gd name="connsiteY1032" fmla="*/ 885137 h 1117987"/>
                <a:gd name="connsiteX1033" fmla="*/ 92514 w 1859352"/>
                <a:gd name="connsiteY1033" fmla="*/ 887195 h 1117987"/>
                <a:gd name="connsiteX1034" fmla="*/ 97940 w 1859352"/>
                <a:gd name="connsiteY1034" fmla="*/ 891868 h 1117987"/>
                <a:gd name="connsiteX1035" fmla="*/ 98132 w 1859352"/>
                <a:gd name="connsiteY1035" fmla="*/ 894503 h 1117987"/>
                <a:gd name="connsiteX1036" fmla="*/ 100939 w 1859352"/>
                <a:gd name="connsiteY1036" fmla="*/ 896181 h 1117987"/>
                <a:gd name="connsiteX1037" fmla="*/ 99442 w 1859352"/>
                <a:gd name="connsiteY1037" fmla="*/ 900109 h 1117987"/>
                <a:gd name="connsiteX1038" fmla="*/ 96070 w 1859352"/>
                <a:gd name="connsiteY1038" fmla="*/ 903288 h 1117987"/>
                <a:gd name="connsiteX1039" fmla="*/ 89159 w 1859352"/>
                <a:gd name="connsiteY1039" fmla="*/ 903481 h 1117987"/>
                <a:gd name="connsiteX1040" fmla="*/ 87272 w 1859352"/>
                <a:gd name="connsiteY1040" fmla="*/ 901804 h 1117987"/>
                <a:gd name="connsiteX1041" fmla="*/ 85017 w 1859352"/>
                <a:gd name="connsiteY1041" fmla="*/ 905154 h 1117987"/>
                <a:gd name="connsiteX1042" fmla="*/ 85950 w 1859352"/>
                <a:gd name="connsiteY1042" fmla="*/ 908346 h 1117987"/>
                <a:gd name="connsiteX1043" fmla="*/ 87631 w 1859352"/>
                <a:gd name="connsiteY1043" fmla="*/ 912287 h 1117987"/>
                <a:gd name="connsiteX1044" fmla="*/ 90447 w 1859352"/>
                <a:gd name="connsiteY1044" fmla="*/ 918085 h 1117987"/>
                <a:gd name="connsiteX1045" fmla="*/ 91483 w 1859352"/>
                <a:gd name="connsiteY1045" fmla="*/ 922716 h 1117987"/>
                <a:gd name="connsiteX1046" fmla="*/ 93815 w 1859352"/>
                <a:gd name="connsiteY1046" fmla="*/ 923041 h 1117987"/>
                <a:gd name="connsiteX1047" fmla="*/ 96639 w 1859352"/>
                <a:gd name="connsiteY1047" fmla="*/ 921650 h 1117987"/>
                <a:gd name="connsiteX1048" fmla="*/ 96339 w 1859352"/>
                <a:gd name="connsiteY1048" fmla="*/ 918843 h 1117987"/>
                <a:gd name="connsiteX1049" fmla="*/ 98590 w 1859352"/>
                <a:gd name="connsiteY1049" fmla="*/ 916862 h 1117987"/>
                <a:gd name="connsiteX1050" fmla="*/ 106451 w 1859352"/>
                <a:gd name="connsiteY1050" fmla="*/ 919395 h 1117987"/>
                <a:gd name="connsiteX1051" fmla="*/ 118813 w 1859352"/>
                <a:gd name="connsiteY1051" fmla="*/ 917435 h 1117987"/>
                <a:gd name="connsiteX1052" fmla="*/ 122198 w 1859352"/>
                <a:gd name="connsiteY1052" fmla="*/ 925026 h 1117987"/>
                <a:gd name="connsiteX1053" fmla="*/ 125839 w 1859352"/>
                <a:gd name="connsiteY1053" fmla="*/ 927829 h 1117987"/>
                <a:gd name="connsiteX1054" fmla="*/ 124158 w 1859352"/>
                <a:gd name="connsiteY1054" fmla="*/ 930919 h 1117987"/>
                <a:gd name="connsiteX1055" fmla="*/ 128659 w 1859352"/>
                <a:gd name="connsiteY1055" fmla="*/ 935133 h 1117987"/>
                <a:gd name="connsiteX1056" fmla="*/ 134547 w 1859352"/>
                <a:gd name="connsiteY1056" fmla="*/ 933721 h 1117987"/>
                <a:gd name="connsiteX1057" fmla="*/ 136802 w 1859352"/>
                <a:gd name="connsiteY1057" fmla="*/ 936546 h 1117987"/>
                <a:gd name="connsiteX1058" fmla="*/ 139331 w 1859352"/>
                <a:gd name="connsiteY1058" fmla="*/ 939904 h 1117987"/>
                <a:gd name="connsiteX1059" fmla="*/ 143833 w 1859352"/>
                <a:gd name="connsiteY1059" fmla="*/ 948330 h 1117987"/>
                <a:gd name="connsiteX1060" fmla="*/ 148321 w 1859352"/>
                <a:gd name="connsiteY1060" fmla="*/ 953957 h 1117987"/>
                <a:gd name="connsiteX1061" fmla="*/ 151129 w 1859352"/>
                <a:gd name="connsiteY1061" fmla="*/ 951711 h 1117987"/>
                <a:gd name="connsiteX1062" fmla="*/ 156460 w 1859352"/>
                <a:gd name="connsiteY1062" fmla="*/ 953384 h 1117987"/>
                <a:gd name="connsiteX1063" fmla="*/ 158976 w 1859352"/>
                <a:gd name="connsiteY1063" fmla="*/ 953118 h 1117987"/>
                <a:gd name="connsiteX1064" fmla="*/ 162083 w 1859352"/>
                <a:gd name="connsiteY1064" fmla="*/ 953118 h 1117987"/>
                <a:gd name="connsiteX1065" fmla="*/ 167706 w 1859352"/>
                <a:gd name="connsiteY1065" fmla="*/ 949747 h 1117987"/>
                <a:gd name="connsiteX1066" fmla="*/ 171908 w 1859352"/>
                <a:gd name="connsiteY1066" fmla="*/ 956473 h 1117987"/>
                <a:gd name="connsiteX1067" fmla="*/ 177244 w 1859352"/>
                <a:gd name="connsiteY1067" fmla="*/ 961544 h 1117987"/>
                <a:gd name="connsiteX1068" fmla="*/ 180890 w 1859352"/>
                <a:gd name="connsiteY1068" fmla="*/ 960127 h 1117987"/>
                <a:gd name="connsiteX1069" fmla="*/ 192135 w 1859352"/>
                <a:gd name="connsiteY1069" fmla="*/ 962930 h 1117987"/>
                <a:gd name="connsiteX1070" fmla="*/ 198596 w 1859352"/>
                <a:gd name="connsiteY1070" fmla="*/ 964899 h 1117987"/>
                <a:gd name="connsiteX1071" fmla="*/ 204784 w 1859352"/>
                <a:gd name="connsiteY1071" fmla="*/ 962930 h 1117987"/>
                <a:gd name="connsiteX1072" fmla="*/ 207582 w 1859352"/>
                <a:gd name="connsiteY1072" fmla="*/ 970521 h 1117987"/>
                <a:gd name="connsiteX1073" fmla="*/ 205053 w 1859352"/>
                <a:gd name="connsiteY1073" fmla="*/ 974736 h 1117987"/>
                <a:gd name="connsiteX1074" fmla="*/ 202516 w 1859352"/>
                <a:gd name="connsiteY1074" fmla="*/ 975288 h 1117987"/>
                <a:gd name="connsiteX1075" fmla="*/ 201391 w 1859352"/>
                <a:gd name="connsiteY1075" fmla="*/ 981198 h 1117987"/>
                <a:gd name="connsiteX1076" fmla="*/ 205053 w 1859352"/>
                <a:gd name="connsiteY1076" fmla="*/ 983162 h 1117987"/>
                <a:gd name="connsiteX1077" fmla="*/ 205336 w 1859352"/>
                <a:gd name="connsiteY1077" fmla="*/ 987381 h 1117987"/>
                <a:gd name="connsiteX1078" fmla="*/ 204484 w 1859352"/>
                <a:gd name="connsiteY1078" fmla="*/ 992982 h 1117987"/>
                <a:gd name="connsiteX1079" fmla="*/ 204484 w 1859352"/>
                <a:gd name="connsiteY1079" fmla="*/ 996928 h 1117987"/>
                <a:gd name="connsiteX1080" fmla="*/ 199144 w 1859352"/>
                <a:gd name="connsiteY1080" fmla="*/ 998318 h 1117987"/>
                <a:gd name="connsiteX1081" fmla="*/ 195494 w 1859352"/>
                <a:gd name="connsiteY1081" fmla="*/ 998892 h 1117987"/>
                <a:gd name="connsiteX1082" fmla="*/ 191001 w 1859352"/>
                <a:gd name="connsiteY1082" fmla="*/ 1003941 h 1117987"/>
                <a:gd name="connsiteX1083" fmla="*/ 190162 w 1859352"/>
                <a:gd name="connsiteY1083" fmla="*/ 1011245 h 1117987"/>
                <a:gd name="connsiteX1084" fmla="*/ 188429 w 1859352"/>
                <a:gd name="connsiteY1084" fmla="*/ 1013539 h 1117987"/>
                <a:gd name="connsiteX1085" fmla="*/ 191382 w 1859352"/>
                <a:gd name="connsiteY1085" fmla="*/ 1013637 h 1117987"/>
                <a:gd name="connsiteX1086" fmla="*/ 193962 w 1859352"/>
                <a:gd name="connsiteY1086" fmla="*/ 1013826 h 1117987"/>
                <a:gd name="connsiteX1087" fmla="*/ 194339 w 1859352"/>
                <a:gd name="connsiteY1087" fmla="*/ 1013462 h 1117987"/>
                <a:gd name="connsiteX1088" fmla="*/ 195289 w 1859352"/>
                <a:gd name="connsiteY1088" fmla="*/ 1012833 h 1117987"/>
                <a:gd name="connsiteX1089" fmla="*/ 194754 w 1859352"/>
                <a:gd name="connsiteY1089" fmla="*/ 1013881 h 1117987"/>
                <a:gd name="connsiteX1090" fmla="*/ 193962 w 1859352"/>
                <a:gd name="connsiteY1090" fmla="*/ 1013826 h 1117987"/>
                <a:gd name="connsiteX1091" fmla="*/ 185960 w 1859352"/>
                <a:gd name="connsiteY1091" fmla="*/ 1021849 h 1117987"/>
                <a:gd name="connsiteX1092" fmla="*/ 185151 w 1859352"/>
                <a:gd name="connsiteY1092" fmla="*/ 1028007 h 1117987"/>
                <a:gd name="connsiteX1093" fmla="*/ 185348 w 1859352"/>
                <a:gd name="connsiteY1093" fmla="*/ 1032833 h 1117987"/>
                <a:gd name="connsiteX1094" fmla="*/ 175284 w 1859352"/>
                <a:gd name="connsiteY1094" fmla="*/ 1046064 h 1117987"/>
                <a:gd name="connsiteX1095" fmla="*/ 174937 w 1859352"/>
                <a:gd name="connsiteY1095" fmla="*/ 1049098 h 1117987"/>
                <a:gd name="connsiteX1096" fmla="*/ 187856 w 1859352"/>
                <a:gd name="connsiteY1096" fmla="*/ 1059351 h 1117987"/>
                <a:gd name="connsiteX1097" fmla="*/ 206637 w 1859352"/>
                <a:gd name="connsiteY1097" fmla="*/ 1070660 h 1117987"/>
                <a:gd name="connsiteX1098" fmla="*/ 229239 w 1859352"/>
                <a:gd name="connsiteY1098" fmla="*/ 1085706 h 1117987"/>
                <a:gd name="connsiteX1099" fmla="*/ 242162 w 1859352"/>
                <a:gd name="connsiteY1099" fmla="*/ 1106280 h 1117987"/>
                <a:gd name="connsiteX1100" fmla="*/ 242085 w 1859352"/>
                <a:gd name="connsiteY1100" fmla="*/ 1107846 h 1117987"/>
                <a:gd name="connsiteX1101" fmla="*/ 245778 w 1859352"/>
                <a:gd name="connsiteY1101" fmla="*/ 1110400 h 1117987"/>
                <a:gd name="connsiteX1102" fmla="*/ 248315 w 1859352"/>
                <a:gd name="connsiteY1102" fmla="*/ 1112365 h 1117987"/>
                <a:gd name="connsiteX1103" fmla="*/ 254216 w 1859352"/>
                <a:gd name="connsiteY1103" fmla="*/ 1112651 h 1117987"/>
                <a:gd name="connsiteX1104" fmla="*/ 255619 w 1859352"/>
                <a:gd name="connsiteY1104" fmla="*/ 1111235 h 1117987"/>
                <a:gd name="connsiteX1105" fmla="*/ 258427 w 1859352"/>
                <a:gd name="connsiteY1105" fmla="*/ 1111812 h 1117987"/>
                <a:gd name="connsiteX1106" fmla="*/ 263771 w 1859352"/>
                <a:gd name="connsiteY1106" fmla="*/ 1115450 h 1117987"/>
                <a:gd name="connsiteX1107" fmla="*/ 267417 w 1859352"/>
                <a:gd name="connsiteY1107" fmla="*/ 1117127 h 1117987"/>
                <a:gd name="connsiteX1108" fmla="*/ 266951 w 1859352"/>
                <a:gd name="connsiteY1108" fmla="*/ 1116922 h 1117987"/>
                <a:gd name="connsiteX1109" fmla="*/ 278234 w 1859352"/>
                <a:gd name="connsiteY1109" fmla="*/ 1113909 h 1117987"/>
                <a:gd name="connsiteX1110" fmla="*/ 280348 w 1859352"/>
                <a:gd name="connsiteY1110" fmla="*/ 1114478 h 1117987"/>
                <a:gd name="connsiteX1111" fmla="*/ 288068 w 1859352"/>
                <a:gd name="connsiteY1111" fmla="*/ 1114478 h 1117987"/>
                <a:gd name="connsiteX1112" fmla="*/ 289013 w 1859352"/>
                <a:gd name="connsiteY1112" fmla="*/ 1115201 h 1117987"/>
                <a:gd name="connsiteX1113" fmla="*/ 289334 w 1859352"/>
                <a:gd name="connsiteY1113" fmla="*/ 1112501 h 1117987"/>
                <a:gd name="connsiteX1114" fmla="*/ 294670 w 1859352"/>
                <a:gd name="connsiteY1114" fmla="*/ 1110683 h 1117987"/>
                <a:gd name="connsiteX1115" fmla="*/ 302527 w 1859352"/>
                <a:gd name="connsiteY1115" fmla="*/ 1115030 h 1117987"/>
                <a:gd name="connsiteX1116" fmla="*/ 307863 w 1859352"/>
                <a:gd name="connsiteY1116" fmla="*/ 1115454 h 1117987"/>
                <a:gd name="connsiteX1117" fmla="*/ 312925 w 1859352"/>
                <a:gd name="connsiteY1117" fmla="*/ 1117987 h 1117987"/>
                <a:gd name="connsiteX1118" fmla="*/ 313764 w 1859352"/>
                <a:gd name="connsiteY1118" fmla="*/ 1113490 h 1117987"/>
                <a:gd name="connsiteX1119" fmla="*/ 311235 w 1859352"/>
                <a:gd name="connsiteY1119" fmla="*/ 1109827 h 1117987"/>
                <a:gd name="connsiteX1120" fmla="*/ 307863 w 1859352"/>
                <a:gd name="connsiteY1120" fmla="*/ 1108021 h 1117987"/>
                <a:gd name="connsiteX1121" fmla="*/ 309275 w 1859352"/>
                <a:gd name="connsiteY1121" fmla="*/ 1102527 h 1117987"/>
                <a:gd name="connsiteX1122" fmla="*/ 313486 w 1859352"/>
                <a:gd name="connsiteY1122" fmla="*/ 1103387 h 1117987"/>
                <a:gd name="connsiteX1123" fmla="*/ 319806 w 1859352"/>
                <a:gd name="connsiteY1123" fmla="*/ 1108723 h 1117987"/>
                <a:gd name="connsiteX1124" fmla="*/ 321637 w 1859352"/>
                <a:gd name="connsiteY1124" fmla="*/ 1112082 h 1117987"/>
                <a:gd name="connsiteX1125" fmla="*/ 328518 w 1859352"/>
                <a:gd name="connsiteY1125" fmla="*/ 1112506 h 1117987"/>
                <a:gd name="connsiteX1126" fmla="*/ 329493 w 1859352"/>
                <a:gd name="connsiteY1126" fmla="*/ 1109990 h 1117987"/>
                <a:gd name="connsiteX1127" fmla="*/ 333422 w 1859352"/>
                <a:gd name="connsiteY1127" fmla="*/ 1108158 h 1117987"/>
                <a:gd name="connsiteX1128" fmla="*/ 338783 w 1859352"/>
                <a:gd name="connsiteY1128" fmla="*/ 1101735 h 1117987"/>
                <a:gd name="connsiteX1129" fmla="*/ 335544 w 1859352"/>
                <a:gd name="connsiteY1129" fmla="*/ 1099005 h 1117987"/>
                <a:gd name="connsiteX1130" fmla="*/ 321868 w 1859352"/>
                <a:gd name="connsiteY1130" fmla="*/ 1078110 h 1117987"/>
                <a:gd name="connsiteX1131" fmla="*/ 310922 w 1859352"/>
                <a:gd name="connsiteY1131" fmla="*/ 1059591 h 1117987"/>
                <a:gd name="connsiteX1132" fmla="*/ 308381 w 1859352"/>
                <a:gd name="connsiteY1132" fmla="*/ 1050288 h 1117987"/>
                <a:gd name="connsiteX1133" fmla="*/ 311585 w 1859352"/>
                <a:gd name="connsiteY1133" fmla="*/ 1040660 h 1117987"/>
                <a:gd name="connsiteX1134" fmla="*/ 317332 w 1859352"/>
                <a:gd name="connsiteY1134" fmla="*/ 1034708 h 1117987"/>
                <a:gd name="connsiteX1135" fmla="*/ 332176 w 1859352"/>
                <a:gd name="connsiteY1135" fmla="*/ 1023804 h 1117987"/>
                <a:gd name="connsiteX1136" fmla="*/ 335861 w 1859352"/>
                <a:gd name="connsiteY1136" fmla="*/ 1020394 h 1117987"/>
                <a:gd name="connsiteX1137" fmla="*/ 335938 w 1859352"/>
                <a:gd name="connsiteY1137" fmla="*/ 1020356 h 1117987"/>
                <a:gd name="connsiteX1138" fmla="*/ 329785 w 1859352"/>
                <a:gd name="connsiteY1138" fmla="*/ 1014990 h 1117987"/>
                <a:gd name="connsiteX1139" fmla="*/ 326408 w 1859352"/>
                <a:gd name="connsiteY1139" fmla="*/ 1015375 h 1117987"/>
                <a:gd name="connsiteX1140" fmla="*/ 321915 w 1859352"/>
                <a:gd name="connsiteY1140" fmla="*/ 1013505 h 1117987"/>
                <a:gd name="connsiteX1141" fmla="*/ 321179 w 1859352"/>
                <a:gd name="connsiteY1141" fmla="*/ 1010133 h 1117987"/>
                <a:gd name="connsiteX1142" fmla="*/ 326798 w 1859352"/>
                <a:gd name="connsiteY1142" fmla="*/ 1010514 h 1117987"/>
                <a:gd name="connsiteX1143" fmla="*/ 316682 w 1859352"/>
                <a:gd name="connsiteY1143" fmla="*/ 996269 h 1117987"/>
                <a:gd name="connsiteX1144" fmla="*/ 310687 w 1859352"/>
                <a:gd name="connsiteY1144" fmla="*/ 993654 h 1117987"/>
                <a:gd name="connsiteX1145" fmla="*/ 305069 w 1859352"/>
                <a:gd name="connsiteY1145" fmla="*/ 992148 h 1117987"/>
                <a:gd name="connsiteX1146" fmla="*/ 303952 w 1859352"/>
                <a:gd name="connsiteY1146" fmla="*/ 994031 h 1117987"/>
                <a:gd name="connsiteX1147" fmla="*/ 299450 w 1859352"/>
                <a:gd name="connsiteY1147" fmla="*/ 990274 h 1117987"/>
                <a:gd name="connsiteX1148" fmla="*/ 297204 w 1859352"/>
                <a:gd name="connsiteY1148" fmla="*/ 984283 h 1117987"/>
                <a:gd name="connsiteX1149" fmla="*/ 292338 w 1859352"/>
                <a:gd name="connsiteY1149" fmla="*/ 982036 h 1117987"/>
                <a:gd name="connsiteX1150" fmla="*/ 294576 w 1859352"/>
                <a:gd name="connsiteY1150" fmla="*/ 969683 h 1117987"/>
                <a:gd name="connsiteX1151" fmla="*/ 293455 w 1859352"/>
                <a:gd name="connsiteY1151" fmla="*/ 959558 h 1117987"/>
                <a:gd name="connsiteX1152" fmla="*/ 298706 w 1859352"/>
                <a:gd name="connsiteY1152" fmla="*/ 953204 h 1117987"/>
                <a:gd name="connsiteX1153" fmla="*/ 298706 w 1859352"/>
                <a:gd name="connsiteY1153" fmla="*/ 948322 h 1117987"/>
                <a:gd name="connsiteX1154" fmla="*/ 302822 w 1859352"/>
                <a:gd name="connsiteY1154" fmla="*/ 946456 h 1117987"/>
                <a:gd name="connsiteX1155" fmla="*/ 308436 w 1859352"/>
                <a:gd name="connsiteY1155" fmla="*/ 952447 h 1117987"/>
                <a:gd name="connsiteX1156" fmla="*/ 310310 w 1859352"/>
                <a:gd name="connsiteY1156" fmla="*/ 958074 h 1117987"/>
                <a:gd name="connsiteX1157" fmla="*/ 318560 w 1859352"/>
                <a:gd name="connsiteY1157" fmla="*/ 958454 h 1117987"/>
                <a:gd name="connsiteX1158" fmla="*/ 318928 w 1859352"/>
                <a:gd name="connsiteY1158" fmla="*/ 952447 h 1117987"/>
                <a:gd name="connsiteX1159" fmla="*/ 315565 w 1859352"/>
                <a:gd name="connsiteY1159" fmla="*/ 941959 h 1117987"/>
                <a:gd name="connsiteX1160" fmla="*/ 324183 w 1859352"/>
                <a:gd name="connsiteY1160" fmla="*/ 941959 h 1117987"/>
                <a:gd name="connsiteX1161" fmla="*/ 324923 w 1859352"/>
                <a:gd name="connsiteY1161" fmla="*/ 936712 h 1117987"/>
                <a:gd name="connsiteX1162" fmla="*/ 323422 w 1859352"/>
                <a:gd name="connsiteY1162" fmla="*/ 934483 h 1117987"/>
                <a:gd name="connsiteX1163" fmla="*/ 329048 w 1859352"/>
                <a:gd name="connsiteY1163" fmla="*/ 928475 h 1117987"/>
                <a:gd name="connsiteX1164" fmla="*/ 331291 w 1859352"/>
                <a:gd name="connsiteY1164" fmla="*/ 929237 h 1117987"/>
                <a:gd name="connsiteX1165" fmla="*/ 333165 w 1859352"/>
                <a:gd name="connsiteY1165" fmla="*/ 923974 h 1117987"/>
                <a:gd name="connsiteX1166" fmla="*/ 336909 w 1859352"/>
                <a:gd name="connsiteY1166" fmla="*/ 923974 h 1117987"/>
                <a:gd name="connsiteX1167" fmla="*/ 336909 w 1859352"/>
                <a:gd name="connsiteY1167" fmla="*/ 917983 h 1117987"/>
                <a:gd name="connsiteX1168" fmla="*/ 345908 w 1859352"/>
                <a:gd name="connsiteY1168" fmla="*/ 921368 h 1117987"/>
                <a:gd name="connsiteX1169" fmla="*/ 342536 w 1859352"/>
                <a:gd name="connsiteY1169" fmla="*/ 925861 h 1117987"/>
                <a:gd name="connsiteX1170" fmla="*/ 347029 w 1859352"/>
                <a:gd name="connsiteY1170" fmla="*/ 925475 h 1117987"/>
                <a:gd name="connsiteX1171" fmla="*/ 352263 w 1859352"/>
                <a:gd name="connsiteY1171" fmla="*/ 921740 h 1117987"/>
                <a:gd name="connsiteX1172" fmla="*/ 358621 w 1859352"/>
                <a:gd name="connsiteY1172" fmla="*/ 918364 h 1117987"/>
                <a:gd name="connsiteX1173" fmla="*/ 362006 w 1859352"/>
                <a:gd name="connsiteY1173" fmla="*/ 922870 h 1117987"/>
                <a:gd name="connsiteX1174" fmla="*/ 365378 w 1859352"/>
                <a:gd name="connsiteY1174" fmla="*/ 924739 h 1117987"/>
                <a:gd name="connsiteX1175" fmla="*/ 370243 w 1859352"/>
                <a:gd name="connsiteY1175" fmla="*/ 921740 h 1117987"/>
                <a:gd name="connsiteX1176" fmla="*/ 374736 w 1859352"/>
                <a:gd name="connsiteY1176" fmla="*/ 925861 h 1117987"/>
                <a:gd name="connsiteX1177" fmla="*/ 381086 w 1859352"/>
                <a:gd name="connsiteY1177" fmla="*/ 929237 h 1117987"/>
                <a:gd name="connsiteX1178" fmla="*/ 387467 w 1859352"/>
                <a:gd name="connsiteY1178" fmla="*/ 934094 h 1117987"/>
                <a:gd name="connsiteX1179" fmla="*/ 390843 w 1859352"/>
                <a:gd name="connsiteY1179" fmla="*/ 936708 h 1117987"/>
                <a:gd name="connsiteX1180" fmla="*/ 391968 w 1859352"/>
                <a:gd name="connsiteY1180" fmla="*/ 941210 h 1117987"/>
                <a:gd name="connsiteX1181" fmla="*/ 394215 w 1859352"/>
                <a:gd name="connsiteY1181" fmla="*/ 934483 h 1117987"/>
                <a:gd name="connsiteX1182" fmla="*/ 396465 w 1859352"/>
                <a:gd name="connsiteY1182" fmla="*/ 931847 h 1117987"/>
                <a:gd name="connsiteX1183" fmla="*/ 400565 w 1859352"/>
                <a:gd name="connsiteY1183" fmla="*/ 935608 h 1117987"/>
                <a:gd name="connsiteX1184" fmla="*/ 404326 w 1859352"/>
                <a:gd name="connsiteY1184" fmla="*/ 937093 h 1117987"/>
                <a:gd name="connsiteX1185" fmla="*/ 406932 w 1859352"/>
                <a:gd name="connsiteY1185" fmla="*/ 939708 h 1117987"/>
                <a:gd name="connsiteX1186" fmla="*/ 410304 w 1859352"/>
                <a:gd name="connsiteY1186" fmla="*/ 937093 h 1117987"/>
                <a:gd name="connsiteX1187" fmla="*/ 411434 w 1859352"/>
                <a:gd name="connsiteY1187" fmla="*/ 931470 h 1117987"/>
                <a:gd name="connsiteX1188" fmla="*/ 415944 w 1859352"/>
                <a:gd name="connsiteY1188" fmla="*/ 928865 h 1117987"/>
                <a:gd name="connsiteX1189" fmla="*/ 418935 w 1859352"/>
                <a:gd name="connsiteY1189" fmla="*/ 929601 h 1117987"/>
                <a:gd name="connsiteX1190" fmla="*/ 420424 w 1859352"/>
                <a:gd name="connsiteY1190" fmla="*/ 928111 h 1117987"/>
                <a:gd name="connsiteX1191" fmla="*/ 424168 w 1859352"/>
                <a:gd name="connsiteY1191" fmla="*/ 926990 h 1117987"/>
                <a:gd name="connsiteX1192" fmla="*/ 427168 w 1859352"/>
                <a:gd name="connsiteY1192" fmla="*/ 932228 h 1117987"/>
                <a:gd name="connsiteX1193" fmla="*/ 430916 w 1859352"/>
                <a:gd name="connsiteY1193" fmla="*/ 932228 h 1117987"/>
                <a:gd name="connsiteX1194" fmla="*/ 431293 w 1859352"/>
                <a:gd name="connsiteY1194" fmla="*/ 928860 h 1117987"/>
                <a:gd name="connsiteX1195" fmla="*/ 433548 w 1859352"/>
                <a:gd name="connsiteY1195" fmla="*/ 928475 h 1117987"/>
                <a:gd name="connsiteX1196" fmla="*/ 438401 w 1859352"/>
                <a:gd name="connsiteY1196" fmla="*/ 927731 h 1117987"/>
                <a:gd name="connsiteX1197" fmla="*/ 444014 w 1859352"/>
                <a:gd name="connsiteY1197" fmla="*/ 929237 h 1117987"/>
                <a:gd name="connsiteX1198" fmla="*/ 441396 w 1859352"/>
                <a:gd name="connsiteY1198" fmla="*/ 932228 h 1117987"/>
                <a:gd name="connsiteX1199" fmla="*/ 445516 w 1859352"/>
                <a:gd name="connsiteY1199" fmla="*/ 936708 h 1117987"/>
                <a:gd name="connsiteX1200" fmla="*/ 453386 w 1859352"/>
                <a:gd name="connsiteY1200" fmla="*/ 937089 h 1117987"/>
                <a:gd name="connsiteX1201" fmla="*/ 458628 w 1859352"/>
                <a:gd name="connsiteY1201" fmla="*/ 939340 h 1117987"/>
                <a:gd name="connsiteX1202" fmla="*/ 462385 w 1859352"/>
                <a:gd name="connsiteY1202" fmla="*/ 938959 h 1117987"/>
                <a:gd name="connsiteX1203" fmla="*/ 462757 w 1859352"/>
                <a:gd name="connsiteY1203" fmla="*/ 934838 h 1117987"/>
                <a:gd name="connsiteX1204" fmla="*/ 463125 w 1859352"/>
                <a:gd name="connsiteY1204" fmla="*/ 932968 h 1117987"/>
                <a:gd name="connsiteX1205" fmla="*/ 466129 w 1859352"/>
                <a:gd name="connsiteY1205" fmla="*/ 932968 h 1117987"/>
                <a:gd name="connsiteX1206" fmla="*/ 470245 w 1859352"/>
                <a:gd name="connsiteY1206" fmla="*/ 934089 h 1117987"/>
                <a:gd name="connsiteX1207" fmla="*/ 478115 w 1859352"/>
                <a:gd name="connsiteY1207" fmla="*/ 932968 h 1117987"/>
                <a:gd name="connsiteX1208" fmla="*/ 476985 w 1859352"/>
                <a:gd name="connsiteY1208" fmla="*/ 919870 h 1117987"/>
                <a:gd name="connsiteX1209" fmla="*/ 472107 w 1859352"/>
                <a:gd name="connsiteY1209" fmla="*/ 918364 h 1117987"/>
                <a:gd name="connsiteX1210" fmla="*/ 468735 w 1859352"/>
                <a:gd name="connsiteY1210" fmla="*/ 914628 h 1117987"/>
                <a:gd name="connsiteX1211" fmla="*/ 461636 w 1859352"/>
                <a:gd name="connsiteY1211" fmla="*/ 913122 h 1117987"/>
                <a:gd name="connsiteX1212" fmla="*/ 460121 w 1859352"/>
                <a:gd name="connsiteY1212" fmla="*/ 908256 h 1117987"/>
                <a:gd name="connsiteX1213" fmla="*/ 462385 w 1859352"/>
                <a:gd name="connsiteY1213" fmla="*/ 907135 h 1117987"/>
                <a:gd name="connsiteX1214" fmla="*/ 463878 w 1859352"/>
                <a:gd name="connsiteY1214" fmla="*/ 904140 h 1117987"/>
                <a:gd name="connsiteX1215" fmla="*/ 465003 w 1859352"/>
                <a:gd name="connsiteY1215" fmla="*/ 901889 h 1117987"/>
                <a:gd name="connsiteX1216" fmla="*/ 464255 w 1859352"/>
                <a:gd name="connsiteY1216" fmla="*/ 898894 h 1117987"/>
                <a:gd name="connsiteX1217" fmla="*/ 462389 w 1859352"/>
                <a:gd name="connsiteY1217" fmla="*/ 896262 h 1117987"/>
                <a:gd name="connsiteX1218" fmla="*/ 468380 w 1859352"/>
                <a:gd name="connsiteY1218" fmla="*/ 888025 h 1117987"/>
                <a:gd name="connsiteX1219" fmla="*/ 473245 w 1859352"/>
                <a:gd name="connsiteY1219" fmla="*/ 887280 h 1117987"/>
                <a:gd name="connsiteX1220" fmla="*/ 478119 w 1859352"/>
                <a:gd name="connsiteY1220" fmla="*/ 888025 h 1117987"/>
                <a:gd name="connsiteX1221" fmla="*/ 478119 w 1859352"/>
                <a:gd name="connsiteY1221" fmla="*/ 884649 h 1117987"/>
                <a:gd name="connsiteX1222" fmla="*/ 473596 w 1859352"/>
                <a:gd name="connsiteY1222" fmla="*/ 881294 h 1117987"/>
                <a:gd name="connsiteX1223" fmla="*/ 470232 w 1859352"/>
                <a:gd name="connsiteY1223" fmla="*/ 882060 h 1117987"/>
                <a:gd name="connsiteX1224" fmla="*/ 462744 w 1859352"/>
                <a:gd name="connsiteY1224" fmla="*/ 880549 h 1117987"/>
                <a:gd name="connsiteX1225" fmla="*/ 463484 w 1859352"/>
                <a:gd name="connsiteY1225" fmla="*/ 877939 h 1117987"/>
                <a:gd name="connsiteX1226" fmla="*/ 466116 w 1859352"/>
                <a:gd name="connsiteY1226" fmla="*/ 878303 h 1117987"/>
                <a:gd name="connsiteX1227" fmla="*/ 461982 w 1859352"/>
                <a:gd name="connsiteY1227" fmla="*/ 874944 h 1117987"/>
                <a:gd name="connsiteX1228" fmla="*/ 460857 w 1859352"/>
                <a:gd name="connsiteY1228" fmla="*/ 870061 h 1117987"/>
                <a:gd name="connsiteX1229" fmla="*/ 463861 w 1859352"/>
                <a:gd name="connsiteY1229" fmla="*/ 868940 h 1117987"/>
                <a:gd name="connsiteX1230" fmla="*/ 466471 w 1859352"/>
                <a:gd name="connsiteY1230" fmla="*/ 867075 h 1117987"/>
                <a:gd name="connsiteX1231" fmla="*/ 469843 w 1859352"/>
                <a:gd name="connsiteY1231" fmla="*/ 868940 h 1117987"/>
                <a:gd name="connsiteX1232" fmla="*/ 472470 w 1859352"/>
                <a:gd name="connsiteY1232" fmla="*/ 868581 h 1117987"/>
                <a:gd name="connsiteX1233" fmla="*/ 474349 w 1859352"/>
                <a:gd name="connsiteY1233" fmla="*/ 869702 h 1117987"/>
                <a:gd name="connsiteX1234" fmla="*/ 476223 w 1859352"/>
                <a:gd name="connsiteY1234" fmla="*/ 867451 h 1117987"/>
                <a:gd name="connsiteX1235" fmla="*/ 479223 w 1859352"/>
                <a:gd name="connsiteY1235" fmla="*/ 864456 h 1117987"/>
                <a:gd name="connsiteX1236" fmla="*/ 483322 w 1859352"/>
                <a:gd name="connsiteY1236" fmla="*/ 867451 h 1117987"/>
                <a:gd name="connsiteX1237" fmla="*/ 483322 w 1859352"/>
                <a:gd name="connsiteY1237" fmla="*/ 864456 h 1117987"/>
                <a:gd name="connsiteX1238" fmla="*/ 494187 w 1859352"/>
                <a:gd name="connsiteY1238" fmla="*/ 861824 h 1117987"/>
                <a:gd name="connsiteX1239" fmla="*/ 497922 w 1859352"/>
                <a:gd name="connsiteY1239" fmla="*/ 860703 h 1117987"/>
                <a:gd name="connsiteX1240" fmla="*/ 500563 w 1859352"/>
                <a:gd name="connsiteY1240" fmla="*/ 860703 h 1117987"/>
                <a:gd name="connsiteX1241" fmla="*/ 504675 w 1859352"/>
                <a:gd name="connsiteY1241" fmla="*/ 856967 h 1117987"/>
                <a:gd name="connsiteX1242" fmla="*/ 508423 w 1859352"/>
                <a:gd name="connsiteY1242" fmla="*/ 856223 h 1117987"/>
                <a:gd name="connsiteX1243" fmla="*/ 512540 w 1859352"/>
                <a:gd name="connsiteY1243" fmla="*/ 854708 h 1117987"/>
                <a:gd name="connsiteX1244" fmla="*/ 514786 w 1859352"/>
                <a:gd name="connsiteY1244" fmla="*/ 856223 h 1117987"/>
                <a:gd name="connsiteX1245" fmla="*/ 515916 w 1859352"/>
                <a:gd name="connsiteY1245" fmla="*/ 851340 h 1117987"/>
                <a:gd name="connsiteX1246" fmla="*/ 519669 w 1859352"/>
                <a:gd name="connsiteY1246" fmla="*/ 849851 h 1117987"/>
                <a:gd name="connsiteX1247" fmla="*/ 522283 w 1859352"/>
                <a:gd name="connsiteY1247" fmla="*/ 846860 h 1117987"/>
                <a:gd name="connsiteX1248" fmla="*/ 525274 w 1859352"/>
                <a:gd name="connsiteY1248" fmla="*/ 848730 h 1117987"/>
                <a:gd name="connsiteX1249" fmla="*/ 535779 w 1859352"/>
                <a:gd name="connsiteY1249" fmla="*/ 843103 h 1117987"/>
                <a:gd name="connsiteX1250" fmla="*/ 543264 w 1859352"/>
                <a:gd name="connsiteY1250" fmla="*/ 840112 h 1117987"/>
                <a:gd name="connsiteX1251" fmla="*/ 545506 w 1859352"/>
                <a:gd name="connsiteY1251" fmla="*/ 837857 h 1117987"/>
                <a:gd name="connsiteX1252" fmla="*/ 550748 w 1859352"/>
                <a:gd name="connsiteY1252" fmla="*/ 838242 h 1117987"/>
                <a:gd name="connsiteX1253" fmla="*/ 549618 w 1859352"/>
                <a:gd name="connsiteY1253" fmla="*/ 834126 h 1117987"/>
                <a:gd name="connsiteX1254" fmla="*/ 553743 w 1859352"/>
                <a:gd name="connsiteY1254" fmla="*/ 832996 h 1117987"/>
                <a:gd name="connsiteX1255" fmla="*/ 555994 w 1859352"/>
                <a:gd name="connsiteY1255" fmla="*/ 829235 h 1117987"/>
                <a:gd name="connsiteX1256" fmla="*/ 562733 w 1859352"/>
                <a:gd name="connsiteY1256" fmla="*/ 828495 h 1117987"/>
                <a:gd name="connsiteX1257" fmla="*/ 569092 w 1859352"/>
                <a:gd name="connsiteY1257" fmla="*/ 828875 h 1117987"/>
                <a:gd name="connsiteX1258" fmla="*/ 576204 w 1859352"/>
                <a:gd name="connsiteY1258" fmla="*/ 831481 h 1117987"/>
                <a:gd name="connsiteX1259" fmla="*/ 581074 w 1859352"/>
                <a:gd name="connsiteY1259" fmla="*/ 829231 h 1117987"/>
                <a:gd name="connsiteX1260" fmla="*/ 584818 w 1859352"/>
                <a:gd name="connsiteY1260" fmla="*/ 835987 h 1117987"/>
                <a:gd name="connsiteX1261" fmla="*/ 589692 w 1859352"/>
                <a:gd name="connsiteY1261" fmla="*/ 841229 h 1117987"/>
                <a:gd name="connsiteX1262" fmla="*/ 589319 w 1859352"/>
                <a:gd name="connsiteY1262" fmla="*/ 848341 h 1117987"/>
                <a:gd name="connsiteX1263" fmla="*/ 588194 w 1859352"/>
                <a:gd name="connsiteY1263" fmla="*/ 850206 h 1117987"/>
                <a:gd name="connsiteX1264" fmla="*/ 590068 w 1859352"/>
                <a:gd name="connsiteY1264" fmla="*/ 852457 h 1117987"/>
                <a:gd name="connsiteX1265" fmla="*/ 593072 w 1859352"/>
                <a:gd name="connsiteY1265" fmla="*/ 851717 h 1117987"/>
                <a:gd name="connsiteX1266" fmla="*/ 595674 w 1859352"/>
                <a:gd name="connsiteY1266" fmla="*/ 853206 h 1117987"/>
                <a:gd name="connsiteX1267" fmla="*/ 597189 w 1859352"/>
                <a:gd name="connsiteY1267" fmla="*/ 852457 h 1117987"/>
                <a:gd name="connsiteX1268" fmla="*/ 597189 w 1859352"/>
                <a:gd name="connsiteY1268" fmla="*/ 849466 h 1117987"/>
                <a:gd name="connsiteX1269" fmla="*/ 599063 w 1859352"/>
                <a:gd name="connsiteY1269" fmla="*/ 849085 h 1117987"/>
                <a:gd name="connsiteX1270" fmla="*/ 599816 w 1859352"/>
                <a:gd name="connsiteY1270" fmla="*/ 850955 h 1117987"/>
                <a:gd name="connsiteX1271" fmla="*/ 601682 w 1859352"/>
                <a:gd name="connsiteY1271" fmla="*/ 850955 h 1117987"/>
                <a:gd name="connsiteX1272" fmla="*/ 601682 w 1859352"/>
                <a:gd name="connsiteY1272" fmla="*/ 848345 h 1117987"/>
                <a:gd name="connsiteX1273" fmla="*/ 602426 w 1859352"/>
                <a:gd name="connsiteY1273" fmla="*/ 846475 h 1117987"/>
                <a:gd name="connsiteX1274" fmla="*/ 605790 w 1859352"/>
                <a:gd name="connsiteY1274" fmla="*/ 850211 h 1117987"/>
                <a:gd name="connsiteX1275" fmla="*/ 607677 w 1859352"/>
                <a:gd name="connsiteY1275" fmla="*/ 855833 h 1117987"/>
                <a:gd name="connsiteX1276" fmla="*/ 609923 w 1859352"/>
                <a:gd name="connsiteY1276" fmla="*/ 857703 h 1117987"/>
                <a:gd name="connsiteX1277" fmla="*/ 612165 w 1859352"/>
                <a:gd name="connsiteY1277" fmla="*/ 856218 h 1117987"/>
                <a:gd name="connsiteX1278" fmla="*/ 610287 w 1859352"/>
                <a:gd name="connsiteY1278" fmla="*/ 853968 h 1117987"/>
                <a:gd name="connsiteX1279" fmla="*/ 613282 w 1859352"/>
                <a:gd name="connsiteY1279" fmla="*/ 852457 h 1117987"/>
                <a:gd name="connsiteX1280" fmla="*/ 618537 w 1859352"/>
                <a:gd name="connsiteY1280" fmla="*/ 854704 h 1117987"/>
                <a:gd name="connsiteX1281" fmla="*/ 623030 w 1859352"/>
                <a:gd name="connsiteY1281" fmla="*/ 853968 h 1117987"/>
                <a:gd name="connsiteX1282" fmla="*/ 624147 w 1859352"/>
                <a:gd name="connsiteY1282" fmla="*/ 855833 h 1117987"/>
                <a:gd name="connsiteX1283" fmla="*/ 621905 w 1859352"/>
                <a:gd name="connsiteY1283" fmla="*/ 859214 h 1117987"/>
                <a:gd name="connsiteX1284" fmla="*/ 621164 w 1859352"/>
                <a:gd name="connsiteY1284" fmla="*/ 863690 h 1117987"/>
                <a:gd name="connsiteX1285" fmla="*/ 624900 w 1859352"/>
                <a:gd name="connsiteY1285" fmla="*/ 864071 h 1117987"/>
                <a:gd name="connsiteX1286" fmla="*/ 629402 w 1859352"/>
                <a:gd name="connsiteY1286" fmla="*/ 861456 h 1117987"/>
                <a:gd name="connsiteX1287" fmla="*/ 637249 w 1859352"/>
                <a:gd name="connsiteY1287" fmla="*/ 863686 h 1117987"/>
                <a:gd name="connsiteX1288" fmla="*/ 639123 w 1859352"/>
                <a:gd name="connsiteY1288" fmla="*/ 862201 h 1117987"/>
                <a:gd name="connsiteX1289" fmla="*/ 638760 w 1859352"/>
                <a:gd name="connsiteY1289" fmla="*/ 859565 h 1117987"/>
                <a:gd name="connsiteX1290" fmla="*/ 643625 w 1859352"/>
                <a:gd name="connsiteY1290" fmla="*/ 857699 h 1117987"/>
                <a:gd name="connsiteX1291" fmla="*/ 648863 w 1859352"/>
                <a:gd name="connsiteY1291" fmla="*/ 855093 h 1117987"/>
                <a:gd name="connsiteX1292" fmla="*/ 651494 w 1859352"/>
                <a:gd name="connsiteY1292" fmla="*/ 851336 h 1117987"/>
                <a:gd name="connsiteX1293" fmla="*/ 654494 w 1859352"/>
                <a:gd name="connsiteY1293" fmla="*/ 846856 h 1117987"/>
                <a:gd name="connsiteX1294" fmla="*/ 659372 w 1859352"/>
                <a:gd name="connsiteY1294" fmla="*/ 843480 h 1117987"/>
                <a:gd name="connsiteX1295" fmla="*/ 666099 w 1859352"/>
                <a:gd name="connsiteY1295" fmla="*/ 843095 h 1117987"/>
                <a:gd name="connsiteX1296" fmla="*/ 666471 w 1859352"/>
                <a:gd name="connsiteY1296" fmla="*/ 846090 h 1117987"/>
                <a:gd name="connsiteX1297" fmla="*/ 662731 w 1859352"/>
                <a:gd name="connsiteY1297" fmla="*/ 849081 h 1117987"/>
                <a:gd name="connsiteX1298" fmla="*/ 687824 w 1859352"/>
                <a:gd name="connsiteY1298" fmla="*/ 869693 h 1117987"/>
                <a:gd name="connsiteX1299" fmla="*/ 723768 w 1859352"/>
                <a:gd name="connsiteY1299" fmla="*/ 913515 h 1117987"/>
                <a:gd name="connsiteX1300" fmla="*/ 729023 w 1859352"/>
                <a:gd name="connsiteY1300" fmla="*/ 909758 h 1117987"/>
                <a:gd name="connsiteX1301" fmla="*/ 729023 w 1859352"/>
                <a:gd name="connsiteY1301" fmla="*/ 906399 h 1117987"/>
                <a:gd name="connsiteX1302" fmla="*/ 731637 w 1859352"/>
                <a:gd name="connsiteY1302" fmla="*/ 904149 h 1117987"/>
                <a:gd name="connsiteX1303" fmla="*/ 734996 w 1859352"/>
                <a:gd name="connsiteY1303" fmla="*/ 906759 h 1117987"/>
                <a:gd name="connsiteX1304" fmla="*/ 734996 w 1859352"/>
                <a:gd name="connsiteY1304" fmla="*/ 910494 h 1117987"/>
                <a:gd name="connsiteX1305" fmla="*/ 738749 w 1859352"/>
                <a:gd name="connsiteY1305" fmla="*/ 911260 h 1117987"/>
                <a:gd name="connsiteX1306" fmla="*/ 742878 w 1859352"/>
                <a:gd name="connsiteY1306" fmla="*/ 912754 h 1117987"/>
                <a:gd name="connsiteX1307" fmla="*/ 746999 w 1859352"/>
                <a:gd name="connsiteY1307" fmla="*/ 911260 h 1117987"/>
                <a:gd name="connsiteX1308" fmla="*/ 751479 w 1859352"/>
                <a:gd name="connsiteY1308" fmla="*/ 913126 h 1117987"/>
                <a:gd name="connsiteX1309" fmla="*/ 755613 w 1859352"/>
                <a:gd name="connsiteY1309" fmla="*/ 911620 h 1117987"/>
                <a:gd name="connsiteX1310" fmla="*/ 759357 w 1859352"/>
                <a:gd name="connsiteY1310" fmla="*/ 910131 h 1117987"/>
                <a:gd name="connsiteX1311" fmla="*/ 758600 w 1859352"/>
                <a:gd name="connsiteY1311" fmla="*/ 907144 h 1117987"/>
                <a:gd name="connsiteX1312" fmla="*/ 765712 w 1859352"/>
                <a:gd name="connsiteY1312" fmla="*/ 906018 h 1117987"/>
                <a:gd name="connsiteX1313" fmla="*/ 775091 w 1859352"/>
                <a:gd name="connsiteY1313" fmla="*/ 908265 h 1117987"/>
                <a:gd name="connsiteX1314" fmla="*/ 779208 w 1859352"/>
                <a:gd name="connsiteY1314" fmla="*/ 913871 h 1117987"/>
                <a:gd name="connsiteX1315" fmla="*/ 782182 w 1859352"/>
                <a:gd name="connsiteY1315" fmla="*/ 918749 h 1117987"/>
                <a:gd name="connsiteX1316" fmla="*/ 787449 w 1859352"/>
                <a:gd name="connsiteY1316" fmla="*/ 919878 h 1117987"/>
                <a:gd name="connsiteX1317" fmla="*/ 791557 w 1859352"/>
                <a:gd name="connsiteY1317" fmla="*/ 923238 h 1117987"/>
                <a:gd name="connsiteX1318" fmla="*/ 793812 w 1859352"/>
                <a:gd name="connsiteY1318" fmla="*/ 928116 h 1117987"/>
                <a:gd name="connsiteX1319" fmla="*/ 799041 w 1859352"/>
                <a:gd name="connsiteY1319" fmla="*/ 934098 h 1117987"/>
                <a:gd name="connsiteX1320" fmla="*/ 804673 w 1859352"/>
                <a:gd name="connsiteY1320" fmla="*/ 932232 h 1117987"/>
                <a:gd name="connsiteX1321" fmla="*/ 812170 w 1859352"/>
                <a:gd name="connsiteY1321" fmla="*/ 930349 h 1117987"/>
                <a:gd name="connsiteX1322" fmla="*/ 818156 w 1859352"/>
                <a:gd name="connsiteY1322" fmla="*/ 925484 h 1117987"/>
                <a:gd name="connsiteX1323" fmla="*/ 818905 w 1859352"/>
                <a:gd name="connsiteY1323" fmla="*/ 930349 h 1117987"/>
                <a:gd name="connsiteX1324" fmla="*/ 823766 w 1859352"/>
                <a:gd name="connsiteY1324" fmla="*/ 934847 h 1117987"/>
                <a:gd name="connsiteX1325" fmla="*/ 830133 w 1859352"/>
                <a:gd name="connsiteY1325" fmla="*/ 937483 h 1117987"/>
                <a:gd name="connsiteX1326" fmla="*/ 829076 w 1859352"/>
                <a:gd name="connsiteY1326" fmla="*/ 938338 h 1117987"/>
                <a:gd name="connsiteX1327" fmla="*/ 833882 w 1859352"/>
                <a:gd name="connsiteY1327" fmla="*/ 939678 h 1117987"/>
                <a:gd name="connsiteX1328" fmla="*/ 833484 w 1859352"/>
                <a:gd name="connsiteY1328" fmla="*/ 938227 h 1117987"/>
                <a:gd name="connsiteX1329" fmla="*/ 837237 w 1859352"/>
                <a:gd name="connsiteY1329" fmla="*/ 932977 h 1117987"/>
                <a:gd name="connsiteX1330" fmla="*/ 845846 w 1859352"/>
                <a:gd name="connsiteY1330" fmla="*/ 932232 h 1117987"/>
                <a:gd name="connsiteX1331" fmla="*/ 847733 w 1859352"/>
                <a:gd name="connsiteY1331" fmla="*/ 928865 h 1117987"/>
                <a:gd name="connsiteX1332" fmla="*/ 852594 w 1859352"/>
                <a:gd name="connsiteY1332" fmla="*/ 926229 h 1117987"/>
                <a:gd name="connsiteX1333" fmla="*/ 852966 w 1859352"/>
                <a:gd name="connsiteY1333" fmla="*/ 922493 h 1117987"/>
                <a:gd name="connsiteX1334" fmla="*/ 858974 w 1859352"/>
                <a:gd name="connsiteY1334" fmla="*/ 917251 h 1117987"/>
                <a:gd name="connsiteX1335" fmla="*/ 865324 w 1859352"/>
                <a:gd name="connsiteY1335" fmla="*/ 910494 h 1117987"/>
                <a:gd name="connsiteX1336" fmla="*/ 864952 w 1859352"/>
                <a:gd name="connsiteY1336" fmla="*/ 906018 h 1117987"/>
                <a:gd name="connsiteX1337" fmla="*/ 870943 w 1859352"/>
                <a:gd name="connsiteY1337" fmla="*/ 906759 h 1117987"/>
                <a:gd name="connsiteX1338" fmla="*/ 874310 w 1859352"/>
                <a:gd name="connsiteY1338" fmla="*/ 903019 h 1117987"/>
                <a:gd name="connsiteX1339" fmla="*/ 891170 w 1859352"/>
                <a:gd name="connsiteY1339" fmla="*/ 899647 h 1117987"/>
                <a:gd name="connsiteX1340" fmla="*/ 896390 w 1859352"/>
                <a:gd name="connsiteY1340" fmla="*/ 904149 h 1117987"/>
                <a:gd name="connsiteX1341" fmla="*/ 907636 w 1859352"/>
                <a:gd name="connsiteY1341" fmla="*/ 903019 h 1117987"/>
                <a:gd name="connsiteX1342" fmla="*/ 911380 w 1859352"/>
                <a:gd name="connsiteY1342" fmla="*/ 908265 h 1117987"/>
                <a:gd name="connsiteX1343" fmla="*/ 924500 w 1859352"/>
                <a:gd name="connsiteY1343" fmla="*/ 916866 h 1117987"/>
                <a:gd name="connsiteX1344" fmla="*/ 934988 w 1859352"/>
                <a:gd name="connsiteY1344" fmla="*/ 913130 h 1117987"/>
                <a:gd name="connsiteX1345" fmla="*/ 942463 w 1859352"/>
                <a:gd name="connsiteY1345" fmla="*/ 914256 h 1117987"/>
                <a:gd name="connsiteX1346" fmla="*/ 952592 w 1859352"/>
                <a:gd name="connsiteY1346" fmla="*/ 914637 h 1117987"/>
                <a:gd name="connsiteX1347" fmla="*/ 960821 w 1859352"/>
                <a:gd name="connsiteY1347" fmla="*/ 914256 h 1117987"/>
                <a:gd name="connsiteX1348" fmla="*/ 963448 w 1859352"/>
                <a:gd name="connsiteY1348" fmla="*/ 909758 h 1117987"/>
                <a:gd name="connsiteX1349" fmla="*/ 960448 w 1859352"/>
                <a:gd name="connsiteY1349" fmla="*/ 906399 h 1117987"/>
                <a:gd name="connsiteX1350" fmla="*/ 960448 w 1859352"/>
                <a:gd name="connsiteY1350" fmla="*/ 896271 h 1117987"/>
                <a:gd name="connsiteX1351" fmla="*/ 954462 w 1859352"/>
                <a:gd name="connsiteY1351" fmla="*/ 892535 h 1117987"/>
                <a:gd name="connsiteX1352" fmla="*/ 951090 w 1859352"/>
                <a:gd name="connsiteY1352" fmla="*/ 885783 h 1117987"/>
                <a:gd name="connsiteX1353" fmla="*/ 952211 w 1859352"/>
                <a:gd name="connsiteY1353" fmla="*/ 879411 h 1117987"/>
                <a:gd name="connsiteX1354" fmla="*/ 956713 w 1859352"/>
                <a:gd name="connsiteY1354" fmla="*/ 873425 h 1117987"/>
                <a:gd name="connsiteX1355" fmla="*/ 961219 w 1859352"/>
                <a:gd name="connsiteY1355" fmla="*/ 872684 h 1117987"/>
                <a:gd name="connsiteX1356" fmla="*/ 959699 w 1859352"/>
                <a:gd name="connsiteY1356" fmla="*/ 868923 h 1117987"/>
                <a:gd name="connsiteX1357" fmla="*/ 963084 w 1859352"/>
                <a:gd name="connsiteY1357" fmla="*/ 864807 h 1117987"/>
                <a:gd name="connsiteX1358" fmla="*/ 972070 w 1859352"/>
                <a:gd name="connsiteY1358" fmla="*/ 868174 h 1117987"/>
                <a:gd name="connsiteX1359" fmla="*/ 983684 w 1859352"/>
                <a:gd name="connsiteY1359" fmla="*/ 873801 h 1117987"/>
                <a:gd name="connsiteX1360" fmla="*/ 994912 w 1859352"/>
                <a:gd name="connsiteY1360" fmla="*/ 874927 h 1117987"/>
                <a:gd name="connsiteX1361" fmla="*/ 1006521 w 1859352"/>
                <a:gd name="connsiteY1361" fmla="*/ 876052 h 1117987"/>
                <a:gd name="connsiteX1362" fmla="*/ 1008763 w 1859352"/>
                <a:gd name="connsiteY1362" fmla="*/ 885415 h 1117987"/>
                <a:gd name="connsiteX1363" fmla="*/ 1017758 w 1859352"/>
                <a:gd name="connsiteY1363" fmla="*/ 895141 h 1117987"/>
                <a:gd name="connsiteX1364" fmla="*/ 1030108 w 1859352"/>
                <a:gd name="connsiteY1364" fmla="*/ 901513 h 1117987"/>
                <a:gd name="connsiteX1365" fmla="*/ 1041730 w 1859352"/>
                <a:gd name="connsiteY1365" fmla="*/ 898513 h 1117987"/>
                <a:gd name="connsiteX1366" fmla="*/ 1051101 w 1859352"/>
                <a:gd name="connsiteY1366" fmla="*/ 893271 h 1117987"/>
                <a:gd name="connsiteX1367" fmla="*/ 1065333 w 1859352"/>
                <a:gd name="connsiteY1367" fmla="*/ 891786 h 1117987"/>
                <a:gd name="connsiteX1368" fmla="*/ 1079556 w 1859352"/>
                <a:gd name="connsiteY1368" fmla="*/ 894760 h 1117987"/>
                <a:gd name="connsiteX1369" fmla="*/ 1088551 w 1859352"/>
                <a:gd name="connsiteY1369" fmla="*/ 899643 h 1117987"/>
                <a:gd name="connsiteX1370" fmla="*/ 1093797 w 1859352"/>
                <a:gd name="connsiteY1370" fmla="*/ 899266 h 1117987"/>
                <a:gd name="connsiteX1371" fmla="*/ 1103156 w 1859352"/>
                <a:gd name="connsiteY1371" fmla="*/ 908624 h 1117987"/>
                <a:gd name="connsiteX1372" fmla="*/ 1114397 w 1859352"/>
                <a:gd name="connsiteY1372" fmla="*/ 910875 h 1117987"/>
                <a:gd name="connsiteX1373" fmla="*/ 1135369 w 1859352"/>
                <a:gd name="connsiteY1373" fmla="*/ 911256 h 1117987"/>
                <a:gd name="connsiteX1374" fmla="*/ 1144727 w 1859352"/>
                <a:gd name="connsiteY1374" fmla="*/ 906395 h 1117987"/>
                <a:gd name="connsiteX1375" fmla="*/ 1154098 w 1859352"/>
                <a:gd name="connsiteY1375" fmla="*/ 902257 h 1117987"/>
                <a:gd name="connsiteX1376" fmla="*/ 1160448 w 1859352"/>
                <a:gd name="connsiteY1376" fmla="*/ 901513 h 1117987"/>
                <a:gd name="connsiteX1377" fmla="*/ 1164205 w 1859352"/>
                <a:gd name="connsiteY1377" fmla="*/ 896266 h 1117987"/>
                <a:gd name="connsiteX1378" fmla="*/ 1169832 w 1859352"/>
                <a:gd name="connsiteY1378" fmla="*/ 891401 h 1117987"/>
                <a:gd name="connsiteX1379" fmla="*/ 1173953 w 1859352"/>
                <a:gd name="connsiteY1379" fmla="*/ 886159 h 1117987"/>
                <a:gd name="connsiteX1380" fmla="*/ 1180320 w 1859352"/>
                <a:gd name="connsiteY1380" fmla="*/ 884289 h 1117987"/>
                <a:gd name="connsiteX1381" fmla="*/ 1188181 w 1859352"/>
                <a:gd name="connsiteY1381" fmla="*/ 885778 h 1117987"/>
                <a:gd name="connsiteX1382" fmla="*/ 1194535 w 1859352"/>
                <a:gd name="connsiteY1382" fmla="*/ 889146 h 1117987"/>
                <a:gd name="connsiteX1383" fmla="*/ 1203158 w 1859352"/>
                <a:gd name="connsiteY1383" fmla="*/ 885778 h 1117987"/>
                <a:gd name="connsiteX1384" fmla="*/ 1209153 w 1859352"/>
                <a:gd name="connsiteY1384" fmla="*/ 885778 h 1117987"/>
                <a:gd name="connsiteX1385" fmla="*/ 1212345 w 1859352"/>
                <a:gd name="connsiteY1385" fmla="*/ 888616 h 1117987"/>
                <a:gd name="connsiteX1386" fmla="*/ 1217116 w 1859352"/>
                <a:gd name="connsiteY1386" fmla="*/ 888770 h 1117987"/>
                <a:gd name="connsiteX1387" fmla="*/ 1220475 w 1859352"/>
                <a:gd name="connsiteY1387" fmla="*/ 888770 h 1117987"/>
                <a:gd name="connsiteX1388" fmla="*/ 1226372 w 1859352"/>
                <a:gd name="connsiteY1388" fmla="*/ 891307 h 1117987"/>
                <a:gd name="connsiteX1389" fmla="*/ 1235644 w 1859352"/>
                <a:gd name="connsiteY1389" fmla="*/ 883429 h 1117987"/>
                <a:gd name="connsiteX1390" fmla="*/ 1241828 w 1859352"/>
                <a:gd name="connsiteY1390" fmla="*/ 881465 h 1117987"/>
                <a:gd name="connsiteX1391" fmla="*/ 1244917 w 1859352"/>
                <a:gd name="connsiteY1391" fmla="*/ 877824 h 1117987"/>
                <a:gd name="connsiteX1392" fmla="*/ 1245187 w 1859352"/>
                <a:gd name="connsiteY1392" fmla="*/ 873605 h 1117987"/>
                <a:gd name="connsiteX1393" fmla="*/ 1240133 w 1859352"/>
                <a:gd name="connsiteY1393" fmla="*/ 873031 h 1117987"/>
                <a:gd name="connsiteX1394" fmla="*/ 1239864 w 1859352"/>
                <a:gd name="connsiteY1394" fmla="*/ 868816 h 1117987"/>
                <a:gd name="connsiteX1395" fmla="*/ 1239008 w 1859352"/>
                <a:gd name="connsiteY1395" fmla="*/ 862637 h 1117987"/>
                <a:gd name="connsiteX1396" fmla="*/ 1241263 w 1859352"/>
                <a:gd name="connsiteY1396" fmla="*/ 857036 h 1117987"/>
                <a:gd name="connsiteX1397" fmla="*/ 1240429 w 1859352"/>
                <a:gd name="connsiteY1397" fmla="*/ 850574 h 1117987"/>
                <a:gd name="connsiteX1398" fmla="*/ 1238734 w 1859352"/>
                <a:gd name="connsiteY1398" fmla="*/ 845786 h 1117987"/>
                <a:gd name="connsiteX1399" fmla="*/ 1241828 w 1859352"/>
                <a:gd name="connsiteY1399" fmla="*/ 840737 h 1117987"/>
                <a:gd name="connsiteX1400" fmla="*/ 1242945 w 1859352"/>
                <a:gd name="connsiteY1400" fmla="*/ 837091 h 1117987"/>
                <a:gd name="connsiteX1401" fmla="*/ 1246308 w 1859352"/>
                <a:gd name="connsiteY1401" fmla="*/ 833428 h 1117987"/>
                <a:gd name="connsiteX1402" fmla="*/ 1246034 w 1859352"/>
                <a:gd name="connsiteY1402" fmla="*/ 828092 h 1117987"/>
                <a:gd name="connsiteX1403" fmla="*/ 1242940 w 1859352"/>
                <a:gd name="connsiteY1403" fmla="*/ 822200 h 1117987"/>
                <a:gd name="connsiteX1404" fmla="*/ 1239860 w 1859352"/>
                <a:gd name="connsiteY1404" fmla="*/ 816860 h 1117987"/>
                <a:gd name="connsiteX1405" fmla="*/ 1236205 w 1859352"/>
                <a:gd name="connsiteY1405" fmla="*/ 818828 h 1117987"/>
                <a:gd name="connsiteX1406" fmla="*/ 1233668 w 1859352"/>
                <a:gd name="connsiteY1406" fmla="*/ 819397 h 1117987"/>
                <a:gd name="connsiteX1407" fmla="*/ 1231430 w 1859352"/>
                <a:gd name="connsiteY1407" fmla="*/ 817703 h 1117987"/>
                <a:gd name="connsiteX1408" fmla="*/ 1234237 w 1859352"/>
                <a:gd name="connsiteY1408" fmla="*/ 810402 h 1117987"/>
                <a:gd name="connsiteX1409" fmla="*/ 1237600 w 1859352"/>
                <a:gd name="connsiteY1409" fmla="*/ 804223 h 1117987"/>
                <a:gd name="connsiteX1410" fmla="*/ 1246877 w 1859352"/>
                <a:gd name="connsiteY1410" fmla="*/ 803098 h 1117987"/>
                <a:gd name="connsiteX1411" fmla="*/ 1251079 w 1859352"/>
                <a:gd name="connsiteY1411" fmla="*/ 800295 h 1117987"/>
                <a:gd name="connsiteX1412" fmla="*/ 1256989 w 1859352"/>
                <a:gd name="connsiteY1412" fmla="*/ 798614 h 1117987"/>
                <a:gd name="connsiteX1413" fmla="*/ 1263168 w 1859352"/>
                <a:gd name="connsiteY1413" fmla="*/ 797202 h 1117987"/>
                <a:gd name="connsiteX1414" fmla="*/ 1266540 w 1859352"/>
                <a:gd name="connsiteY1414" fmla="*/ 794112 h 1117987"/>
                <a:gd name="connsiteX1415" fmla="*/ 1272423 w 1859352"/>
                <a:gd name="connsiteY1415" fmla="*/ 793556 h 1117987"/>
                <a:gd name="connsiteX1416" fmla="*/ 1279158 w 1859352"/>
                <a:gd name="connsiteY1416" fmla="*/ 795524 h 1117987"/>
                <a:gd name="connsiteX1417" fmla="*/ 1283669 w 1859352"/>
                <a:gd name="connsiteY1417" fmla="*/ 798614 h 1117987"/>
                <a:gd name="connsiteX1418" fmla="*/ 1286189 w 1859352"/>
                <a:gd name="connsiteY1418" fmla="*/ 798331 h 1117987"/>
                <a:gd name="connsiteX1419" fmla="*/ 1291807 w 1859352"/>
                <a:gd name="connsiteY1419" fmla="*/ 800008 h 1117987"/>
                <a:gd name="connsiteX1420" fmla="*/ 1292937 w 1859352"/>
                <a:gd name="connsiteY1420" fmla="*/ 798331 h 1117987"/>
                <a:gd name="connsiteX1421" fmla="*/ 1300237 w 1859352"/>
                <a:gd name="connsiteY1421" fmla="*/ 798614 h 1117987"/>
                <a:gd name="connsiteX1422" fmla="*/ 1303049 w 1859352"/>
                <a:gd name="connsiteY1422" fmla="*/ 801703 h 1117987"/>
                <a:gd name="connsiteX1423" fmla="*/ 1308111 w 1859352"/>
                <a:gd name="connsiteY1423" fmla="*/ 805079 h 1117987"/>
                <a:gd name="connsiteX1424" fmla="*/ 1312604 w 1859352"/>
                <a:gd name="connsiteY1424" fmla="*/ 809008 h 1117987"/>
                <a:gd name="connsiteX1425" fmla="*/ 1315976 w 1859352"/>
                <a:gd name="connsiteY1425" fmla="*/ 812388 h 1117987"/>
                <a:gd name="connsiteX1426" fmla="*/ 1317940 w 1859352"/>
                <a:gd name="connsiteY1426" fmla="*/ 819119 h 1117987"/>
                <a:gd name="connsiteX1427" fmla="*/ 1322150 w 1859352"/>
                <a:gd name="connsiteY1427" fmla="*/ 819692 h 1117987"/>
                <a:gd name="connsiteX1428" fmla="*/ 1321303 w 1859352"/>
                <a:gd name="connsiteY1428" fmla="*/ 824168 h 1117987"/>
                <a:gd name="connsiteX1429" fmla="*/ 1328800 w 1859352"/>
                <a:gd name="connsiteY1429" fmla="*/ 832979 h 1117987"/>
                <a:gd name="connsiteX1430" fmla="*/ 1331800 w 1859352"/>
                <a:gd name="connsiteY1430" fmla="*/ 839710 h 1117987"/>
                <a:gd name="connsiteX1431" fmla="*/ 1333678 w 1859352"/>
                <a:gd name="connsiteY1431" fmla="*/ 839543 h 1117987"/>
                <a:gd name="connsiteX1432" fmla="*/ 1337414 w 1859352"/>
                <a:gd name="connsiteY1432" fmla="*/ 846651 h 1117987"/>
                <a:gd name="connsiteX1433" fmla="*/ 1343409 w 1859352"/>
                <a:gd name="connsiteY1433" fmla="*/ 850771 h 1117987"/>
                <a:gd name="connsiteX1434" fmla="*/ 1346225 w 1859352"/>
                <a:gd name="connsiteY1434" fmla="*/ 859009 h 1117987"/>
                <a:gd name="connsiteX1435" fmla="*/ 1349023 w 1859352"/>
                <a:gd name="connsiteY1435" fmla="*/ 861623 h 1117987"/>
                <a:gd name="connsiteX1436" fmla="*/ 1349579 w 1859352"/>
                <a:gd name="connsiteY1436" fmla="*/ 866861 h 1117987"/>
                <a:gd name="connsiteX1437" fmla="*/ 1354731 w 1859352"/>
                <a:gd name="connsiteY1437" fmla="*/ 872488 h 1117987"/>
                <a:gd name="connsiteX1438" fmla="*/ 1363439 w 1859352"/>
                <a:gd name="connsiteY1438" fmla="*/ 874165 h 1117987"/>
                <a:gd name="connsiteX1439" fmla="*/ 1369344 w 1859352"/>
                <a:gd name="connsiteY1439" fmla="*/ 873896 h 1117987"/>
                <a:gd name="connsiteX1440" fmla="*/ 1375797 w 1859352"/>
                <a:gd name="connsiteY1440" fmla="*/ 879223 h 1117987"/>
                <a:gd name="connsiteX1441" fmla="*/ 1382263 w 1859352"/>
                <a:gd name="connsiteY1441" fmla="*/ 877259 h 1117987"/>
                <a:gd name="connsiteX1442" fmla="*/ 1386747 w 1859352"/>
                <a:gd name="connsiteY1442" fmla="*/ 881204 h 1117987"/>
                <a:gd name="connsiteX1443" fmla="*/ 1397141 w 1859352"/>
                <a:gd name="connsiteY1443" fmla="*/ 889056 h 1117987"/>
                <a:gd name="connsiteX1444" fmla="*/ 1405849 w 1859352"/>
                <a:gd name="connsiteY1444" fmla="*/ 889056 h 1117987"/>
                <a:gd name="connsiteX1445" fmla="*/ 1404446 w 1859352"/>
                <a:gd name="connsiteY1445" fmla="*/ 892989 h 1117987"/>
                <a:gd name="connsiteX1446" fmla="*/ 1408096 w 1859352"/>
                <a:gd name="connsiteY1446" fmla="*/ 897199 h 1117987"/>
                <a:gd name="connsiteX1447" fmla="*/ 1406696 w 1859352"/>
                <a:gd name="connsiteY1447" fmla="*/ 904795 h 1117987"/>
                <a:gd name="connsiteX1448" fmla="*/ 1415396 w 1859352"/>
                <a:gd name="connsiteY1448" fmla="*/ 913212 h 1117987"/>
                <a:gd name="connsiteX1449" fmla="*/ 1421032 w 1859352"/>
                <a:gd name="connsiteY1449" fmla="*/ 912090 h 1117987"/>
                <a:gd name="connsiteX1450" fmla="*/ 1423552 w 1859352"/>
                <a:gd name="connsiteY1450" fmla="*/ 914628 h 1117987"/>
                <a:gd name="connsiteX1451" fmla="*/ 1432255 w 1859352"/>
                <a:gd name="connsiteY1451" fmla="*/ 912929 h 1117987"/>
                <a:gd name="connsiteX1452" fmla="*/ 1436192 w 1859352"/>
                <a:gd name="connsiteY1452" fmla="*/ 908432 h 1117987"/>
                <a:gd name="connsiteX1453" fmla="*/ 1440950 w 1859352"/>
                <a:gd name="connsiteY1453" fmla="*/ 901701 h 1117987"/>
                <a:gd name="connsiteX1454" fmla="*/ 1446034 w 1859352"/>
                <a:gd name="connsiteY1454" fmla="*/ 898616 h 1117987"/>
                <a:gd name="connsiteX1455" fmla="*/ 1453052 w 1859352"/>
                <a:gd name="connsiteY1455" fmla="*/ 892437 h 1117987"/>
                <a:gd name="connsiteX1456" fmla="*/ 1458657 w 1859352"/>
                <a:gd name="connsiteY1456" fmla="*/ 894114 h 1117987"/>
                <a:gd name="connsiteX1457" fmla="*/ 1461195 w 1859352"/>
                <a:gd name="connsiteY1457" fmla="*/ 899737 h 1117987"/>
                <a:gd name="connsiteX1458" fmla="*/ 1464845 w 1859352"/>
                <a:gd name="connsiteY1458" fmla="*/ 906203 h 1117987"/>
                <a:gd name="connsiteX1459" fmla="*/ 1466527 w 1859352"/>
                <a:gd name="connsiteY1459" fmla="*/ 911812 h 1117987"/>
                <a:gd name="connsiteX1460" fmla="*/ 1462864 w 1859352"/>
                <a:gd name="connsiteY1460" fmla="*/ 916310 h 1117987"/>
                <a:gd name="connsiteX1461" fmla="*/ 1463442 w 1859352"/>
                <a:gd name="connsiteY1461" fmla="*/ 923041 h 1117987"/>
                <a:gd name="connsiteX1462" fmla="*/ 1464276 w 1859352"/>
                <a:gd name="connsiteY1462" fmla="*/ 931470 h 1117987"/>
                <a:gd name="connsiteX1463" fmla="*/ 1466527 w 1859352"/>
                <a:gd name="connsiteY1463" fmla="*/ 940465 h 1117987"/>
                <a:gd name="connsiteX1464" fmla="*/ 1464845 w 1859352"/>
                <a:gd name="connsiteY1464" fmla="*/ 949447 h 1117987"/>
                <a:gd name="connsiteX1465" fmla="*/ 1462308 w 1859352"/>
                <a:gd name="connsiteY1465" fmla="*/ 961540 h 1117987"/>
                <a:gd name="connsiteX1466" fmla="*/ 1458105 w 1859352"/>
                <a:gd name="connsiteY1466" fmla="*/ 966593 h 1117987"/>
                <a:gd name="connsiteX1467" fmla="*/ 1457815 w 1859352"/>
                <a:gd name="connsiteY1467" fmla="*/ 980629 h 1117987"/>
                <a:gd name="connsiteX1468" fmla="*/ 1455859 w 1859352"/>
                <a:gd name="connsiteY1468" fmla="*/ 981750 h 1117987"/>
                <a:gd name="connsiteX1469" fmla="*/ 1451079 w 1859352"/>
                <a:gd name="connsiteY1469" fmla="*/ 977539 h 1117987"/>
                <a:gd name="connsiteX1470" fmla="*/ 1447707 w 1859352"/>
                <a:gd name="connsiteY1470" fmla="*/ 969965 h 1117987"/>
                <a:gd name="connsiteX1471" fmla="*/ 1437870 w 1859352"/>
                <a:gd name="connsiteY1471" fmla="*/ 974159 h 1117987"/>
                <a:gd name="connsiteX1472" fmla="*/ 1445457 w 1859352"/>
                <a:gd name="connsiteY1472" fmla="*/ 990749 h 1117987"/>
                <a:gd name="connsiteX1473" fmla="*/ 1445730 w 1859352"/>
                <a:gd name="connsiteY1473" fmla="*/ 1001981 h 1117987"/>
                <a:gd name="connsiteX1474" fmla="*/ 1448542 w 1859352"/>
                <a:gd name="connsiteY1474" fmla="*/ 1004232 h 1117987"/>
                <a:gd name="connsiteX1475" fmla="*/ 1447985 w 1859352"/>
                <a:gd name="connsiteY1475" fmla="*/ 1011802 h 1117987"/>
                <a:gd name="connsiteX1476" fmla="*/ 1447985 w 1859352"/>
                <a:gd name="connsiteY1476" fmla="*/ 1016299 h 1117987"/>
                <a:gd name="connsiteX1477" fmla="*/ 1440946 w 1859352"/>
                <a:gd name="connsiteY1477" fmla="*/ 1016017 h 1117987"/>
                <a:gd name="connsiteX1478" fmla="*/ 1440685 w 1859352"/>
                <a:gd name="connsiteY1478" fmla="*/ 1021930 h 1117987"/>
                <a:gd name="connsiteX1479" fmla="*/ 1440711 w 1859352"/>
                <a:gd name="connsiteY1479" fmla="*/ 1021605 h 1117987"/>
                <a:gd name="connsiteX1480" fmla="*/ 1441515 w 1859352"/>
                <a:gd name="connsiteY1480" fmla="*/ 1023056 h 1117987"/>
                <a:gd name="connsiteX1481" fmla="*/ 1444327 w 1859352"/>
                <a:gd name="connsiteY1481" fmla="*/ 1026984 h 1117987"/>
                <a:gd name="connsiteX1482" fmla="*/ 1444810 w 1859352"/>
                <a:gd name="connsiteY1482" fmla="*/ 1027215 h 1117987"/>
                <a:gd name="connsiteX1483" fmla="*/ 1448041 w 1859352"/>
                <a:gd name="connsiteY1483" fmla="*/ 1024181 h 1117987"/>
                <a:gd name="connsiteX1484" fmla="*/ 1452556 w 1859352"/>
                <a:gd name="connsiteY1484" fmla="*/ 1019149 h 1117987"/>
                <a:gd name="connsiteX1485" fmla="*/ 1458311 w 1859352"/>
                <a:gd name="connsiteY1485" fmla="*/ 1011066 h 1117987"/>
                <a:gd name="connsiteX1486" fmla="*/ 1468649 w 1859352"/>
                <a:gd name="connsiteY1486" fmla="*/ 1015739 h 1117987"/>
                <a:gd name="connsiteX1487" fmla="*/ 1480121 w 1859352"/>
                <a:gd name="connsiteY1487" fmla="*/ 1015969 h 1117987"/>
                <a:gd name="connsiteX1488" fmla="*/ 1489535 w 1859352"/>
                <a:gd name="connsiteY1488" fmla="*/ 1008815 h 1117987"/>
                <a:gd name="connsiteX1489" fmla="*/ 1499677 w 1859352"/>
                <a:gd name="connsiteY1489" fmla="*/ 991082 h 1117987"/>
                <a:gd name="connsiteX1490" fmla="*/ 1511273 w 1859352"/>
                <a:gd name="connsiteY1490" fmla="*/ 960859 h 1117987"/>
                <a:gd name="connsiteX1491" fmla="*/ 1513840 w 1859352"/>
                <a:gd name="connsiteY1491" fmla="*/ 954569 h 1117987"/>
                <a:gd name="connsiteX1492" fmla="*/ 1522570 w 1859352"/>
                <a:gd name="connsiteY1492" fmla="*/ 924038 h 1117987"/>
                <a:gd name="connsiteX1493" fmla="*/ 1527063 w 1859352"/>
                <a:gd name="connsiteY1493" fmla="*/ 897156 h 1117987"/>
                <a:gd name="connsiteX1494" fmla="*/ 1528475 w 1859352"/>
                <a:gd name="connsiteY1494" fmla="*/ 892291 h 1117987"/>
                <a:gd name="connsiteX1495" fmla="*/ 1530486 w 1859352"/>
                <a:gd name="connsiteY1495" fmla="*/ 874118 h 1117987"/>
                <a:gd name="connsiteX1496" fmla="*/ 1520302 w 1859352"/>
                <a:gd name="connsiteY1496" fmla="*/ 841896 h 1117987"/>
                <a:gd name="connsiteX1497" fmla="*/ 1516451 w 1859352"/>
                <a:gd name="connsiteY1497" fmla="*/ 828999 h 1117987"/>
                <a:gd name="connsiteX1498" fmla="*/ 1515766 w 1859352"/>
                <a:gd name="connsiteY1498" fmla="*/ 799940 h 1117987"/>
                <a:gd name="connsiteX1499" fmla="*/ 1516879 w 1859352"/>
                <a:gd name="connsiteY1499" fmla="*/ 797274 h 1117987"/>
                <a:gd name="connsiteX1500" fmla="*/ 1518205 w 1859352"/>
                <a:gd name="connsiteY1500" fmla="*/ 798066 h 1117987"/>
                <a:gd name="connsiteX1501" fmla="*/ 1530272 w 1859352"/>
                <a:gd name="connsiteY1501" fmla="*/ 812426 h 1117987"/>
                <a:gd name="connsiteX1502" fmla="*/ 1536734 w 1859352"/>
                <a:gd name="connsiteY1502" fmla="*/ 829894 h 1117987"/>
                <a:gd name="connsiteX1503" fmla="*/ 1540713 w 1859352"/>
                <a:gd name="connsiteY1503" fmla="*/ 837446 h 1117987"/>
                <a:gd name="connsiteX1504" fmla="*/ 1546447 w 1859352"/>
                <a:gd name="connsiteY1504" fmla="*/ 856967 h 1117987"/>
                <a:gd name="connsiteX1505" fmla="*/ 1546832 w 1859352"/>
                <a:gd name="connsiteY1505" fmla="*/ 860365 h 1117987"/>
                <a:gd name="connsiteX1506" fmla="*/ 1555091 w 1859352"/>
                <a:gd name="connsiteY1506" fmla="*/ 882505 h 1117987"/>
                <a:gd name="connsiteX1507" fmla="*/ 1559027 w 1859352"/>
                <a:gd name="connsiteY1507" fmla="*/ 893596 h 1117987"/>
                <a:gd name="connsiteX1508" fmla="*/ 1563820 w 1859352"/>
                <a:gd name="connsiteY1508" fmla="*/ 909848 h 1117987"/>
                <a:gd name="connsiteX1509" fmla="*/ 1566302 w 1859352"/>
                <a:gd name="connsiteY1509" fmla="*/ 921368 h 1117987"/>
                <a:gd name="connsiteX1510" fmla="*/ 1566730 w 1859352"/>
                <a:gd name="connsiteY1510" fmla="*/ 926438 h 1117987"/>
                <a:gd name="connsiteX1511" fmla="*/ 1573747 w 1859352"/>
                <a:gd name="connsiteY1511" fmla="*/ 935454 h 1117987"/>
                <a:gd name="connsiteX1512" fmla="*/ 1576486 w 1859352"/>
                <a:gd name="connsiteY1512" fmla="*/ 934504 h 1117987"/>
                <a:gd name="connsiteX1513" fmla="*/ 1576400 w 1859352"/>
                <a:gd name="connsiteY1513" fmla="*/ 927808 h 1117987"/>
                <a:gd name="connsiteX1514" fmla="*/ 1581792 w 1859352"/>
                <a:gd name="connsiteY1514" fmla="*/ 923614 h 1117987"/>
                <a:gd name="connsiteX1515" fmla="*/ 1590735 w 1859352"/>
                <a:gd name="connsiteY1515" fmla="*/ 928248 h 1117987"/>
                <a:gd name="connsiteX1516" fmla="*/ 1592319 w 1859352"/>
                <a:gd name="connsiteY1516" fmla="*/ 928360 h 1117987"/>
                <a:gd name="connsiteX1517" fmla="*/ 1593645 w 1859352"/>
                <a:gd name="connsiteY1517" fmla="*/ 925428 h 1117987"/>
                <a:gd name="connsiteX1518" fmla="*/ 1587911 w 1859352"/>
                <a:gd name="connsiteY1518" fmla="*/ 915411 h 1117987"/>
                <a:gd name="connsiteX1519" fmla="*/ 1572763 w 1859352"/>
                <a:gd name="connsiteY1519" fmla="*/ 899660 h 1117987"/>
                <a:gd name="connsiteX1520" fmla="*/ 1567885 w 1859352"/>
                <a:gd name="connsiteY1520" fmla="*/ 886985 h 1117987"/>
                <a:gd name="connsiteX1521" fmla="*/ 1565275 w 1859352"/>
                <a:gd name="connsiteY1521" fmla="*/ 870125 h 1117987"/>
                <a:gd name="connsiteX1522" fmla="*/ 1565061 w 1859352"/>
                <a:gd name="connsiteY1522" fmla="*/ 865016 h 1117987"/>
                <a:gd name="connsiteX1523" fmla="*/ 1568998 w 1859352"/>
                <a:gd name="connsiteY1523" fmla="*/ 860100 h 1117987"/>
                <a:gd name="connsiteX1524" fmla="*/ 1577171 w 1859352"/>
                <a:gd name="connsiteY1524" fmla="*/ 859312 h 1117987"/>
                <a:gd name="connsiteX1525" fmla="*/ 1575545 w 1859352"/>
                <a:gd name="connsiteY1525" fmla="*/ 851482 h 1117987"/>
                <a:gd name="connsiteX1526" fmla="*/ 1543109 w 1859352"/>
                <a:gd name="connsiteY1526" fmla="*/ 799439 h 1117987"/>
                <a:gd name="connsiteX1527" fmla="*/ 1536434 w 1859352"/>
                <a:gd name="connsiteY1527" fmla="*/ 782383 h 1117987"/>
                <a:gd name="connsiteX1528" fmla="*/ 1534637 w 1859352"/>
                <a:gd name="connsiteY1528" fmla="*/ 774197 h 1117987"/>
                <a:gd name="connsiteX1529" fmla="*/ 1520216 w 1859352"/>
                <a:gd name="connsiteY1529" fmla="*/ 751377 h 1117987"/>
                <a:gd name="connsiteX1530" fmla="*/ 1515295 w 1859352"/>
                <a:gd name="connsiteY1530" fmla="*/ 742523 h 1117987"/>
                <a:gd name="connsiteX1531" fmla="*/ 1506951 w 1859352"/>
                <a:gd name="connsiteY1531" fmla="*/ 737414 h 1117987"/>
                <a:gd name="connsiteX1532" fmla="*/ 1504341 w 1859352"/>
                <a:gd name="connsiteY1532" fmla="*/ 739186 h 1117987"/>
                <a:gd name="connsiteX1533" fmla="*/ 1504084 w 1859352"/>
                <a:gd name="connsiteY1533" fmla="*/ 740803 h 1117987"/>
                <a:gd name="connsiteX1534" fmla="*/ 1505881 w 1859352"/>
                <a:gd name="connsiteY1534" fmla="*/ 743632 h 1117987"/>
                <a:gd name="connsiteX1535" fmla="*/ 1506352 w 1859352"/>
                <a:gd name="connsiteY1535" fmla="*/ 759053 h 1117987"/>
                <a:gd name="connsiteX1536" fmla="*/ 1505582 w 1859352"/>
                <a:gd name="connsiteY1536" fmla="*/ 762258 h 1117987"/>
                <a:gd name="connsiteX1537" fmla="*/ 1508192 w 1859352"/>
                <a:gd name="connsiteY1537" fmla="*/ 768510 h 1117987"/>
                <a:gd name="connsiteX1538" fmla="*/ 1514012 w 1859352"/>
                <a:gd name="connsiteY1538" fmla="*/ 786204 h 1117987"/>
                <a:gd name="connsiteX1539" fmla="*/ 1512771 w 1859352"/>
                <a:gd name="connsiteY1539" fmla="*/ 789140 h 1117987"/>
                <a:gd name="connsiteX1540" fmla="*/ 1509347 w 1859352"/>
                <a:gd name="connsiteY1540" fmla="*/ 786666 h 1117987"/>
                <a:gd name="connsiteX1541" fmla="*/ 1505582 w 1859352"/>
                <a:gd name="connsiteY1541" fmla="*/ 777321 h 1117987"/>
                <a:gd name="connsiteX1542" fmla="*/ 1503014 w 1859352"/>
                <a:gd name="connsiteY1542" fmla="*/ 771219 h 1117987"/>
                <a:gd name="connsiteX1543" fmla="*/ 1496639 w 1859352"/>
                <a:gd name="connsiteY1543" fmla="*/ 759982 h 1117987"/>
                <a:gd name="connsiteX1544" fmla="*/ 1476428 w 1859352"/>
                <a:gd name="connsiteY1544" fmla="*/ 747303 h 1117987"/>
                <a:gd name="connsiteX1545" fmla="*/ 1471572 w 1859352"/>
                <a:gd name="connsiteY1545" fmla="*/ 746024 h 1117987"/>
                <a:gd name="connsiteX1546" fmla="*/ 1463069 w 1859352"/>
                <a:gd name="connsiteY1546" fmla="*/ 746768 h 1117987"/>
                <a:gd name="connsiteX1547" fmla="*/ 1457181 w 1859352"/>
                <a:gd name="connsiteY1547" fmla="*/ 751377 h 1117987"/>
                <a:gd name="connsiteX1548" fmla="*/ 1451892 w 1859352"/>
                <a:gd name="connsiteY1548" fmla="*/ 761792 h 1117987"/>
                <a:gd name="connsiteX1549" fmla="*/ 1450266 w 1859352"/>
                <a:gd name="connsiteY1549" fmla="*/ 761578 h 1117987"/>
                <a:gd name="connsiteX1550" fmla="*/ 1443556 w 1859352"/>
                <a:gd name="connsiteY1550" fmla="*/ 747983 h 1117987"/>
                <a:gd name="connsiteX1551" fmla="*/ 1442440 w 1859352"/>
                <a:gd name="connsiteY1551" fmla="*/ 746901 h 1117987"/>
                <a:gd name="connsiteX1552" fmla="*/ 1439800 w 1859352"/>
                <a:gd name="connsiteY1552" fmla="*/ 748788 h 1117987"/>
                <a:gd name="connsiteX1553" fmla="*/ 1438862 w 1859352"/>
                <a:gd name="connsiteY1553" fmla="*/ 755130 h 1117987"/>
                <a:gd name="connsiteX1554" fmla="*/ 1437523 w 1859352"/>
                <a:gd name="connsiteY1554" fmla="*/ 757860 h 1117987"/>
                <a:gd name="connsiteX1555" fmla="*/ 1434964 w 1859352"/>
                <a:gd name="connsiteY1555" fmla="*/ 756811 h 1117987"/>
                <a:gd name="connsiteX1556" fmla="*/ 1430137 w 1859352"/>
                <a:gd name="connsiteY1556" fmla="*/ 744051 h 1117987"/>
                <a:gd name="connsiteX1557" fmla="*/ 1422020 w 1859352"/>
                <a:gd name="connsiteY1557" fmla="*/ 740581 h 1117987"/>
                <a:gd name="connsiteX1558" fmla="*/ 1417185 w 1859352"/>
                <a:gd name="connsiteY1558" fmla="*/ 742241 h 1117987"/>
                <a:gd name="connsiteX1559" fmla="*/ 1412101 w 1859352"/>
                <a:gd name="connsiteY1559" fmla="*/ 742168 h 1117987"/>
                <a:gd name="connsiteX1560" fmla="*/ 1407685 w 1859352"/>
                <a:gd name="connsiteY1560" fmla="*/ 736216 h 1117987"/>
                <a:gd name="connsiteX1561" fmla="*/ 1409555 w 1859352"/>
                <a:gd name="connsiteY1561" fmla="*/ 731492 h 1117987"/>
                <a:gd name="connsiteX1562" fmla="*/ 1417677 w 1859352"/>
                <a:gd name="connsiteY1562" fmla="*/ 716459 h 1117987"/>
                <a:gd name="connsiteX1563" fmla="*/ 1424480 w 1859352"/>
                <a:gd name="connsiteY1563" fmla="*/ 699048 h 1117987"/>
                <a:gd name="connsiteX1564" fmla="*/ 1434241 w 1859352"/>
                <a:gd name="connsiteY1564" fmla="*/ 666518 h 1117987"/>
                <a:gd name="connsiteX1565" fmla="*/ 1438828 w 1859352"/>
                <a:gd name="connsiteY1565" fmla="*/ 643510 h 1117987"/>
                <a:gd name="connsiteX1566" fmla="*/ 1441062 w 1859352"/>
                <a:gd name="connsiteY1566" fmla="*/ 633723 h 1117987"/>
                <a:gd name="connsiteX1567" fmla="*/ 1443244 w 1859352"/>
                <a:gd name="connsiteY1567" fmla="*/ 619213 h 1117987"/>
                <a:gd name="connsiteX1568" fmla="*/ 1444558 w 1859352"/>
                <a:gd name="connsiteY1568" fmla="*/ 612752 h 1117987"/>
                <a:gd name="connsiteX1569" fmla="*/ 1456445 w 1859352"/>
                <a:gd name="connsiteY1569" fmla="*/ 604129 h 1117987"/>
                <a:gd name="connsiteX1570" fmla="*/ 1475714 w 1859352"/>
                <a:gd name="connsiteY1570" fmla="*/ 597343 h 1117987"/>
                <a:gd name="connsiteX1571" fmla="*/ 1483972 w 1859352"/>
                <a:gd name="connsiteY1571" fmla="*/ 598066 h 1117987"/>
                <a:gd name="connsiteX1572" fmla="*/ 1491161 w 1859352"/>
                <a:gd name="connsiteY1572" fmla="*/ 596256 h 1117987"/>
                <a:gd name="connsiteX1573" fmla="*/ 1501089 w 1859352"/>
                <a:gd name="connsiteY1573" fmla="*/ 591104 h 1117987"/>
                <a:gd name="connsiteX1574" fmla="*/ 1519446 w 1859352"/>
                <a:gd name="connsiteY1574" fmla="*/ 588425 h 1117987"/>
                <a:gd name="connsiteX1575" fmla="*/ 1521757 w 1859352"/>
                <a:gd name="connsiteY1575" fmla="*/ 586209 h 1117987"/>
                <a:gd name="connsiteX1576" fmla="*/ 1523725 w 1859352"/>
                <a:gd name="connsiteY1576" fmla="*/ 577920 h 1117987"/>
                <a:gd name="connsiteX1577" fmla="*/ 1530272 w 1859352"/>
                <a:gd name="connsiteY1577" fmla="*/ 573414 h 1117987"/>
                <a:gd name="connsiteX1578" fmla="*/ 1553978 w 1859352"/>
                <a:gd name="connsiteY1578" fmla="*/ 575892 h 1117987"/>
                <a:gd name="connsiteX1579" fmla="*/ 1558386 w 1859352"/>
                <a:gd name="connsiteY1579" fmla="*/ 578202 h 1117987"/>
                <a:gd name="connsiteX1580" fmla="*/ 1559284 w 1859352"/>
                <a:gd name="connsiteY1580" fmla="*/ 580949 h 1117987"/>
                <a:gd name="connsiteX1581" fmla="*/ 1557573 w 1859352"/>
                <a:gd name="connsiteY1581" fmla="*/ 583829 h 1117987"/>
                <a:gd name="connsiteX1582" fmla="*/ 1558771 w 1859352"/>
                <a:gd name="connsiteY1582" fmla="*/ 589931 h 1117987"/>
                <a:gd name="connsiteX1583" fmla="*/ 1564847 w 1859352"/>
                <a:gd name="connsiteY1583" fmla="*/ 591758 h 1117987"/>
                <a:gd name="connsiteX1584" fmla="*/ 1581236 w 1859352"/>
                <a:gd name="connsiteY1584" fmla="*/ 580132 h 1117987"/>
                <a:gd name="connsiteX1585" fmla="*/ 1587227 w 1859352"/>
                <a:gd name="connsiteY1585" fmla="*/ 578472 h 1117987"/>
                <a:gd name="connsiteX1586" fmla="*/ 1593303 w 1859352"/>
                <a:gd name="connsiteY1586" fmla="*/ 576623 h 1117987"/>
                <a:gd name="connsiteX1587" fmla="*/ 1598780 w 1859352"/>
                <a:gd name="connsiteY1587" fmla="*/ 568707 h 1117987"/>
                <a:gd name="connsiteX1588" fmla="*/ 1590607 w 1859352"/>
                <a:gd name="connsiteY1588" fmla="*/ 564111 h 1117987"/>
                <a:gd name="connsiteX1589" fmla="*/ 1588896 w 1859352"/>
                <a:gd name="connsiteY1589" fmla="*/ 563842 h 1117987"/>
                <a:gd name="connsiteX1590" fmla="*/ 1585130 w 1859352"/>
                <a:gd name="connsiteY1590" fmla="*/ 560851 h 1117987"/>
                <a:gd name="connsiteX1591" fmla="*/ 1584617 w 1859352"/>
                <a:gd name="connsiteY1591" fmla="*/ 542523 h 1117987"/>
                <a:gd name="connsiteX1592" fmla="*/ 1585686 w 1859352"/>
                <a:gd name="connsiteY1592" fmla="*/ 539267 h 1117987"/>
                <a:gd name="connsiteX1593" fmla="*/ 1588082 w 1859352"/>
                <a:gd name="connsiteY1593" fmla="*/ 524299 h 1117987"/>
                <a:gd name="connsiteX1594" fmla="*/ 1587826 w 1859352"/>
                <a:gd name="connsiteY1594" fmla="*/ 503875 h 1117987"/>
                <a:gd name="connsiteX1595" fmla="*/ 1594715 w 1859352"/>
                <a:gd name="connsiteY1595" fmla="*/ 493173 h 1117987"/>
                <a:gd name="connsiteX1596" fmla="*/ 1605798 w 1859352"/>
                <a:gd name="connsiteY1596" fmla="*/ 488774 h 1117987"/>
                <a:gd name="connsiteX1597" fmla="*/ 1617180 w 1859352"/>
                <a:gd name="connsiteY1597" fmla="*/ 487473 h 1117987"/>
                <a:gd name="connsiteX1598" fmla="*/ 1623300 w 1859352"/>
                <a:gd name="connsiteY1598" fmla="*/ 485265 h 1117987"/>
                <a:gd name="connsiteX1599" fmla="*/ 1627279 w 1859352"/>
                <a:gd name="connsiteY1599" fmla="*/ 486540 h 1117987"/>
                <a:gd name="connsiteX1600" fmla="*/ 1628648 w 1859352"/>
                <a:gd name="connsiteY1600" fmla="*/ 498380 h 1117987"/>
                <a:gd name="connsiteX1601" fmla="*/ 1633997 w 1859352"/>
                <a:gd name="connsiteY1601" fmla="*/ 506622 h 1117987"/>
                <a:gd name="connsiteX1602" fmla="*/ 1644053 w 1859352"/>
                <a:gd name="connsiteY1602" fmla="*/ 512386 h 1117987"/>
                <a:gd name="connsiteX1603" fmla="*/ 1646920 w 1859352"/>
                <a:gd name="connsiteY1603" fmla="*/ 511385 h 1117987"/>
                <a:gd name="connsiteX1604" fmla="*/ 1649488 w 1859352"/>
                <a:gd name="connsiteY1604" fmla="*/ 507063 h 1117987"/>
                <a:gd name="connsiteX1605" fmla="*/ 1652996 w 1859352"/>
                <a:gd name="connsiteY1605" fmla="*/ 486870 h 1117987"/>
                <a:gd name="connsiteX1606" fmla="*/ 1659928 w 1859352"/>
                <a:gd name="connsiteY1606" fmla="*/ 478397 h 1117987"/>
                <a:gd name="connsiteX1607" fmla="*/ 1662667 w 1859352"/>
                <a:gd name="connsiteY1607" fmla="*/ 472796 h 1117987"/>
                <a:gd name="connsiteX1608" fmla="*/ 1661640 w 1859352"/>
                <a:gd name="connsiteY1608" fmla="*/ 472218 h 1117987"/>
                <a:gd name="connsiteX1609" fmla="*/ 1650172 w 1859352"/>
                <a:gd name="connsiteY1609" fmla="*/ 448384 h 1117987"/>
                <a:gd name="connsiteX1610" fmla="*/ 1650771 w 1859352"/>
                <a:gd name="connsiteY1610" fmla="*/ 446856 h 1117987"/>
                <a:gd name="connsiteX1611" fmla="*/ 1662753 w 1859352"/>
                <a:gd name="connsiteY1611" fmla="*/ 443257 h 1117987"/>
                <a:gd name="connsiteX1612" fmla="*/ 1664507 w 1859352"/>
                <a:gd name="connsiteY1612" fmla="*/ 447528 h 1117987"/>
                <a:gd name="connsiteX1613" fmla="*/ 1665021 w 1859352"/>
                <a:gd name="connsiteY1613" fmla="*/ 462077 h 1117987"/>
                <a:gd name="connsiteX1614" fmla="*/ 1671781 w 1859352"/>
                <a:gd name="connsiteY1614" fmla="*/ 480977 h 1117987"/>
                <a:gd name="connsiteX1615" fmla="*/ 1673322 w 1859352"/>
                <a:gd name="connsiteY1615" fmla="*/ 483930 h 1117987"/>
                <a:gd name="connsiteX1616" fmla="*/ 1677344 w 1859352"/>
                <a:gd name="connsiteY1616" fmla="*/ 500220 h 1117987"/>
                <a:gd name="connsiteX1617" fmla="*/ 1670840 w 1859352"/>
                <a:gd name="connsiteY1617" fmla="*/ 510019 h 1117987"/>
                <a:gd name="connsiteX1618" fmla="*/ 1669685 w 1859352"/>
                <a:gd name="connsiteY1618" fmla="*/ 511299 h 1117987"/>
                <a:gd name="connsiteX1619" fmla="*/ 1666689 w 1859352"/>
                <a:gd name="connsiteY1619" fmla="*/ 520644 h 1117987"/>
                <a:gd name="connsiteX1620" fmla="*/ 1663822 w 1859352"/>
                <a:gd name="connsiteY1620" fmla="*/ 547431 h 1117987"/>
                <a:gd name="connsiteX1621" fmla="*/ 1663009 w 1859352"/>
                <a:gd name="connsiteY1621" fmla="*/ 554158 h 1117987"/>
                <a:gd name="connsiteX1622" fmla="*/ 1662795 w 1859352"/>
                <a:gd name="connsiteY1622" fmla="*/ 579747 h 1117987"/>
                <a:gd name="connsiteX1623" fmla="*/ 1657275 w 1859352"/>
                <a:gd name="connsiteY1623" fmla="*/ 598780 h 1117987"/>
                <a:gd name="connsiteX1624" fmla="*/ 1654879 w 1859352"/>
                <a:gd name="connsiteY1624" fmla="*/ 603239 h 1117987"/>
                <a:gd name="connsiteX1625" fmla="*/ 1651242 w 1859352"/>
                <a:gd name="connsiteY1625" fmla="*/ 606671 h 1117987"/>
                <a:gd name="connsiteX1626" fmla="*/ 1649102 w 1859352"/>
                <a:gd name="connsiteY1626" fmla="*/ 614031 h 1117987"/>
                <a:gd name="connsiteX1627" fmla="*/ 1652098 w 1859352"/>
                <a:gd name="connsiteY1627" fmla="*/ 628503 h 1117987"/>
                <a:gd name="connsiteX1628" fmla="*/ 1649445 w 1859352"/>
                <a:gd name="connsiteY1628" fmla="*/ 636586 h 1117987"/>
                <a:gd name="connsiteX1629" fmla="*/ 1648418 w 1859352"/>
                <a:gd name="connsiteY1629" fmla="*/ 648332 h 1117987"/>
                <a:gd name="connsiteX1630" fmla="*/ 1654280 w 1859352"/>
                <a:gd name="connsiteY1630" fmla="*/ 667900 h 1117987"/>
                <a:gd name="connsiteX1631" fmla="*/ 1684918 w 1859352"/>
                <a:gd name="connsiteY1631" fmla="*/ 726584 h 1117987"/>
                <a:gd name="connsiteX1632" fmla="*/ 1695102 w 1859352"/>
                <a:gd name="connsiteY1632" fmla="*/ 742301 h 1117987"/>
                <a:gd name="connsiteX1633" fmla="*/ 1701821 w 1859352"/>
                <a:gd name="connsiteY1633" fmla="*/ 752079 h 1117987"/>
                <a:gd name="connsiteX1634" fmla="*/ 1710379 w 1859352"/>
                <a:gd name="connsiteY1634" fmla="*/ 764514 h 1117987"/>
                <a:gd name="connsiteX1635" fmla="*/ 1716155 w 1859352"/>
                <a:gd name="connsiteY1635" fmla="*/ 778754 h 1117987"/>
                <a:gd name="connsiteX1636" fmla="*/ 1727152 w 1859352"/>
                <a:gd name="connsiteY1636" fmla="*/ 788575 h 1117987"/>
                <a:gd name="connsiteX1637" fmla="*/ 1728693 w 1859352"/>
                <a:gd name="connsiteY1637" fmla="*/ 788044 h 1117987"/>
                <a:gd name="connsiteX1638" fmla="*/ 1734170 w 1859352"/>
                <a:gd name="connsiteY1638" fmla="*/ 777573 h 1117987"/>
                <a:gd name="connsiteX1639" fmla="*/ 1735583 w 1859352"/>
                <a:gd name="connsiteY1639" fmla="*/ 749639 h 1117987"/>
                <a:gd name="connsiteX1640" fmla="*/ 1742301 w 1859352"/>
                <a:gd name="connsiteY1640" fmla="*/ 730572 h 1117987"/>
                <a:gd name="connsiteX1641" fmla="*/ 1743755 w 1859352"/>
                <a:gd name="connsiteY1641" fmla="*/ 729678 h 1117987"/>
                <a:gd name="connsiteX1642" fmla="*/ 1744740 w 1859352"/>
                <a:gd name="connsiteY1642" fmla="*/ 725497 h 1117987"/>
                <a:gd name="connsiteX1643" fmla="*/ 1740161 w 1859352"/>
                <a:gd name="connsiteY1643" fmla="*/ 718312 h 1117987"/>
                <a:gd name="connsiteX1644" fmla="*/ 1738107 w 1859352"/>
                <a:gd name="connsiteY1644" fmla="*/ 711885 h 1117987"/>
                <a:gd name="connsiteX1645" fmla="*/ 1738920 w 1859352"/>
                <a:gd name="connsiteY1645" fmla="*/ 696630 h 1117987"/>
                <a:gd name="connsiteX1646" fmla="*/ 1745125 w 1859352"/>
                <a:gd name="connsiteY1646" fmla="*/ 689138 h 1117987"/>
                <a:gd name="connsiteX1647" fmla="*/ 1752699 w 1859352"/>
                <a:gd name="connsiteY1647" fmla="*/ 685475 h 1117987"/>
                <a:gd name="connsiteX1648" fmla="*/ 1754111 w 1859352"/>
                <a:gd name="connsiteY1648" fmla="*/ 677871 h 1117987"/>
                <a:gd name="connsiteX1649" fmla="*/ 1746408 w 1859352"/>
                <a:gd name="connsiteY1649" fmla="*/ 668778 h 1117987"/>
                <a:gd name="connsiteX1650" fmla="*/ 1738535 w 1859352"/>
                <a:gd name="connsiteY1650" fmla="*/ 642003 h 1117987"/>
                <a:gd name="connsiteX1651" fmla="*/ 1742044 w 1859352"/>
                <a:gd name="connsiteY1651" fmla="*/ 639124 h 1117987"/>
                <a:gd name="connsiteX1652" fmla="*/ 1745381 w 1859352"/>
                <a:gd name="connsiteY1652" fmla="*/ 639774 h 1117987"/>
                <a:gd name="connsiteX1653" fmla="*/ 1750431 w 1859352"/>
                <a:gd name="connsiteY1653" fmla="*/ 632868 h 1117987"/>
                <a:gd name="connsiteX1654" fmla="*/ 1743370 w 1859352"/>
                <a:gd name="connsiteY1654" fmla="*/ 621297 h 1117987"/>
                <a:gd name="connsiteX1655" fmla="*/ 1735411 w 1859352"/>
                <a:gd name="connsiteY1655" fmla="*/ 616890 h 1117987"/>
                <a:gd name="connsiteX1656" fmla="*/ 1732758 w 1859352"/>
                <a:gd name="connsiteY1656" fmla="*/ 615477 h 1117987"/>
                <a:gd name="connsiteX1657" fmla="*/ 1730362 w 1859352"/>
                <a:gd name="connsiteY1657" fmla="*/ 600894 h 1117987"/>
                <a:gd name="connsiteX1658" fmla="*/ 1730619 w 1859352"/>
                <a:gd name="connsiteY1658" fmla="*/ 595896 h 1117987"/>
                <a:gd name="connsiteX1659" fmla="*/ 1728565 w 1859352"/>
                <a:gd name="connsiteY1659" fmla="*/ 591305 h 1117987"/>
                <a:gd name="connsiteX1660" fmla="*/ 1719579 w 1859352"/>
                <a:gd name="connsiteY1660" fmla="*/ 587009 h 1117987"/>
                <a:gd name="connsiteX1661" fmla="*/ 1716669 w 1859352"/>
                <a:gd name="connsiteY1661" fmla="*/ 588455 h 1117987"/>
                <a:gd name="connsiteX1662" fmla="*/ 1714144 w 1859352"/>
                <a:gd name="connsiteY1662" fmla="*/ 592178 h 1117987"/>
                <a:gd name="connsiteX1663" fmla="*/ 1714272 w 1859352"/>
                <a:gd name="connsiteY1663" fmla="*/ 592251 h 1117987"/>
                <a:gd name="connsiteX1664" fmla="*/ 1714572 w 1859352"/>
                <a:gd name="connsiteY1664" fmla="*/ 592824 h 1117987"/>
                <a:gd name="connsiteX1665" fmla="*/ 1715214 w 1859352"/>
                <a:gd name="connsiteY1665" fmla="*/ 592995 h 1117987"/>
                <a:gd name="connsiteX1666" fmla="*/ 1714572 w 1859352"/>
                <a:gd name="connsiteY1666" fmla="*/ 592824 h 1117987"/>
                <a:gd name="connsiteX1667" fmla="*/ 1713845 w 1859352"/>
                <a:gd name="connsiteY1667" fmla="*/ 592691 h 1117987"/>
                <a:gd name="connsiteX1668" fmla="*/ 1714144 w 1859352"/>
                <a:gd name="connsiteY1668" fmla="*/ 592178 h 1117987"/>
                <a:gd name="connsiteX1669" fmla="*/ 1707512 w 1859352"/>
                <a:gd name="connsiteY1669" fmla="*/ 584950 h 1117987"/>
                <a:gd name="connsiteX1670" fmla="*/ 1704730 w 1859352"/>
                <a:gd name="connsiteY1670" fmla="*/ 566508 h 1117987"/>
                <a:gd name="connsiteX1671" fmla="*/ 1699168 w 1859352"/>
                <a:gd name="connsiteY1671" fmla="*/ 538595 h 1117987"/>
                <a:gd name="connsiteX1672" fmla="*/ 1698141 w 1859352"/>
                <a:gd name="connsiteY1672" fmla="*/ 535356 h 1117987"/>
                <a:gd name="connsiteX1673" fmla="*/ 1705800 w 1859352"/>
                <a:gd name="connsiteY1673" fmla="*/ 522600 h 1117987"/>
                <a:gd name="connsiteX1674" fmla="*/ 1709223 w 1859352"/>
                <a:gd name="connsiteY1674" fmla="*/ 522771 h 1117987"/>
                <a:gd name="connsiteX1675" fmla="*/ 1713845 w 1859352"/>
                <a:gd name="connsiteY1675" fmla="*/ 518958 h 1117987"/>
                <a:gd name="connsiteX1676" fmla="*/ 1716669 w 1859352"/>
                <a:gd name="connsiteY1676" fmla="*/ 511102 h 1117987"/>
                <a:gd name="connsiteX1677" fmla="*/ 1720819 w 1859352"/>
                <a:gd name="connsiteY1677" fmla="*/ 510948 h 1117987"/>
                <a:gd name="connsiteX1678" fmla="*/ 1725056 w 1859352"/>
                <a:gd name="connsiteY1678" fmla="*/ 518346 h 1117987"/>
                <a:gd name="connsiteX1679" fmla="*/ 1728009 w 1859352"/>
                <a:gd name="connsiteY1679" fmla="*/ 519151 h 1117987"/>
                <a:gd name="connsiteX1680" fmla="*/ 1730405 w 1859352"/>
                <a:gd name="connsiteY1680" fmla="*/ 517071 h 1117987"/>
                <a:gd name="connsiteX1681" fmla="*/ 1732202 w 1859352"/>
                <a:gd name="connsiteY1681" fmla="*/ 508779 h 1117987"/>
                <a:gd name="connsiteX1682" fmla="*/ 1737765 w 1859352"/>
                <a:gd name="connsiteY1682" fmla="*/ 498368 h 1117987"/>
                <a:gd name="connsiteX1683" fmla="*/ 1751329 w 1859352"/>
                <a:gd name="connsiteY1683" fmla="*/ 491825 h 1117987"/>
                <a:gd name="connsiteX1684" fmla="*/ 1760658 w 1859352"/>
                <a:gd name="connsiteY1684" fmla="*/ 495488 h 1117987"/>
                <a:gd name="connsiteX1685" fmla="*/ 1768916 w 1859352"/>
                <a:gd name="connsiteY1685" fmla="*/ 501491 h 1117987"/>
                <a:gd name="connsiteX1686" fmla="*/ 1771826 w 1859352"/>
                <a:gd name="connsiteY1686" fmla="*/ 503267 h 1117987"/>
                <a:gd name="connsiteX1687" fmla="*/ 1776833 w 1859352"/>
                <a:gd name="connsiteY1687" fmla="*/ 504102 h 1117987"/>
                <a:gd name="connsiteX1688" fmla="*/ 1780042 w 1859352"/>
                <a:gd name="connsiteY1688" fmla="*/ 500905 h 1117987"/>
                <a:gd name="connsiteX1689" fmla="*/ 1777817 w 1859352"/>
                <a:gd name="connsiteY1689" fmla="*/ 489322 h 1117987"/>
                <a:gd name="connsiteX1690" fmla="*/ 1780470 w 1859352"/>
                <a:gd name="connsiteY1690" fmla="*/ 477653 h 1117987"/>
                <a:gd name="connsiteX1691" fmla="*/ 1783294 w 1859352"/>
                <a:gd name="connsiteY1691" fmla="*/ 460934 h 1117987"/>
                <a:gd name="connsiteX1692" fmla="*/ 1790996 w 1859352"/>
                <a:gd name="connsiteY1692" fmla="*/ 436830 h 1117987"/>
                <a:gd name="connsiteX1693" fmla="*/ 1797714 w 1859352"/>
                <a:gd name="connsiteY1693" fmla="*/ 423163 h 1117987"/>
                <a:gd name="connsiteX1694" fmla="*/ 1811279 w 1859352"/>
                <a:gd name="connsiteY1694" fmla="*/ 403980 h 1117987"/>
                <a:gd name="connsiteX1695" fmla="*/ 1819110 w 1859352"/>
                <a:gd name="connsiteY1695" fmla="*/ 400967 h 1117987"/>
                <a:gd name="connsiteX1696" fmla="*/ 1831006 w 1859352"/>
                <a:gd name="connsiteY1696" fmla="*/ 401442 h 1117987"/>
                <a:gd name="connsiteX1697" fmla="*/ 1836098 w 1859352"/>
                <a:gd name="connsiteY1697" fmla="*/ 400753 h 1117987"/>
                <a:gd name="connsiteX1698" fmla="*/ 1838195 w 1859352"/>
                <a:gd name="connsiteY1698" fmla="*/ 398447 h 1117987"/>
                <a:gd name="connsiteX1699" fmla="*/ 1831862 w 1859352"/>
                <a:gd name="connsiteY1699" fmla="*/ 378232 h 1117987"/>
                <a:gd name="connsiteX1700" fmla="*/ 1828182 w 1859352"/>
                <a:gd name="connsiteY1700" fmla="*/ 372593 h 1117987"/>
                <a:gd name="connsiteX1701" fmla="*/ 1824887 w 1859352"/>
                <a:gd name="connsiteY1701" fmla="*/ 368874 h 1117987"/>
                <a:gd name="connsiteX1702" fmla="*/ 1807086 w 1859352"/>
                <a:gd name="connsiteY1702" fmla="*/ 359704 h 1117987"/>
                <a:gd name="connsiteX1703" fmla="*/ 1807172 w 1859352"/>
                <a:gd name="connsiteY1703" fmla="*/ 360008 h 1117987"/>
                <a:gd name="connsiteX1704" fmla="*/ 1805802 w 1859352"/>
                <a:gd name="connsiteY1704" fmla="*/ 360384 h 1117987"/>
                <a:gd name="connsiteX1705" fmla="*/ 1806787 w 1859352"/>
                <a:gd name="connsiteY1705" fmla="*/ 359593 h 1117987"/>
                <a:gd name="connsiteX1706" fmla="*/ 1807086 w 1859352"/>
                <a:gd name="connsiteY1706" fmla="*/ 359704 h 1117987"/>
                <a:gd name="connsiteX1707" fmla="*/ 1805331 w 1859352"/>
                <a:gd name="connsiteY1707" fmla="*/ 353465 h 1117987"/>
                <a:gd name="connsiteX1708" fmla="*/ 1796687 w 1859352"/>
                <a:gd name="connsiteY1708" fmla="*/ 346888 h 1117987"/>
                <a:gd name="connsiteX1709" fmla="*/ 1793864 w 1859352"/>
                <a:gd name="connsiteY1709" fmla="*/ 345480 h 1117987"/>
                <a:gd name="connsiteX1710" fmla="*/ 1792708 w 1859352"/>
                <a:gd name="connsiteY1710" fmla="*/ 342275 h 1117987"/>
                <a:gd name="connsiteX1711" fmla="*/ 1783551 w 1859352"/>
                <a:gd name="connsiteY1711" fmla="*/ 337046 h 1117987"/>
                <a:gd name="connsiteX1712" fmla="*/ 1772040 w 1859352"/>
                <a:gd name="connsiteY1712" fmla="*/ 331860 h 1117987"/>
                <a:gd name="connsiteX1713" fmla="*/ 1772939 w 1859352"/>
                <a:gd name="connsiteY1713" fmla="*/ 327508 h 1117987"/>
                <a:gd name="connsiteX1714" fmla="*/ 1779443 w 1859352"/>
                <a:gd name="connsiteY1714" fmla="*/ 325642 h 1117987"/>
                <a:gd name="connsiteX1715" fmla="*/ 1789285 w 1859352"/>
                <a:gd name="connsiteY1715" fmla="*/ 313135 h 1117987"/>
                <a:gd name="connsiteX1716" fmla="*/ 1789841 w 1859352"/>
                <a:gd name="connsiteY1716" fmla="*/ 292698 h 1117987"/>
                <a:gd name="connsiteX1717" fmla="*/ 1788215 w 1859352"/>
                <a:gd name="connsiteY1717" fmla="*/ 286155 h 1117987"/>
                <a:gd name="connsiteX1718" fmla="*/ 1784193 w 1859352"/>
                <a:gd name="connsiteY1718" fmla="*/ 278624 h 1117987"/>
                <a:gd name="connsiteX1719" fmla="*/ 1775592 w 1859352"/>
                <a:gd name="connsiteY1719" fmla="*/ 271414 h 1117987"/>
                <a:gd name="connsiteX1720" fmla="*/ 1766050 w 1859352"/>
                <a:gd name="connsiteY1720" fmla="*/ 264781 h 1117987"/>
                <a:gd name="connsiteX1721" fmla="*/ 1765408 w 1859352"/>
                <a:gd name="connsiteY1721" fmla="*/ 260048 h 1117987"/>
                <a:gd name="connsiteX1722" fmla="*/ 1767419 w 1859352"/>
                <a:gd name="connsiteY1722" fmla="*/ 255358 h 1117987"/>
                <a:gd name="connsiteX1723" fmla="*/ 1772297 w 1859352"/>
                <a:gd name="connsiteY1723" fmla="*/ 254597 h 1117987"/>
                <a:gd name="connsiteX1724" fmla="*/ 1780127 w 1859352"/>
                <a:gd name="connsiteY1724" fmla="*/ 263215 h 1117987"/>
                <a:gd name="connsiteX1725" fmla="*/ 1796260 w 1859352"/>
                <a:gd name="connsiteY1725" fmla="*/ 257280 h 1117987"/>
                <a:gd name="connsiteX1726" fmla="*/ 1797586 w 1859352"/>
                <a:gd name="connsiteY1726" fmla="*/ 254160 h 1117987"/>
                <a:gd name="connsiteX1727" fmla="*/ 1806016 w 1859352"/>
                <a:gd name="connsiteY1727" fmla="*/ 248799 h 1117987"/>
                <a:gd name="connsiteX1728" fmla="*/ 1811878 w 1859352"/>
                <a:gd name="connsiteY1728" fmla="*/ 251661 h 1117987"/>
                <a:gd name="connsiteX1729" fmla="*/ 1817741 w 1859352"/>
                <a:gd name="connsiteY1729" fmla="*/ 257823 h 1117987"/>
                <a:gd name="connsiteX1730" fmla="*/ 1828524 w 1859352"/>
                <a:gd name="connsiteY1730" fmla="*/ 259804 h 1117987"/>
                <a:gd name="connsiteX1731" fmla="*/ 1839692 w 1859352"/>
                <a:gd name="connsiteY1731" fmla="*/ 256929 h 1117987"/>
                <a:gd name="connsiteX1732" fmla="*/ 1848208 w 1859352"/>
                <a:gd name="connsiteY1732" fmla="*/ 257447 h 1117987"/>
                <a:gd name="connsiteX1733" fmla="*/ 1854841 w 1859352"/>
                <a:gd name="connsiteY1733" fmla="*/ 256167 h 1117987"/>
                <a:gd name="connsiteX1734" fmla="*/ 1857750 w 1859352"/>
                <a:gd name="connsiteY1734" fmla="*/ 254447 h 1117987"/>
                <a:gd name="connsiteX1735" fmla="*/ 1859333 w 1859352"/>
                <a:gd name="connsiteY1735" fmla="*/ 251627 h 1117987"/>
                <a:gd name="connsiteX1736" fmla="*/ 1850818 w 1859352"/>
                <a:gd name="connsiteY1736" fmla="*/ 239094 h 1117987"/>
                <a:gd name="connsiteX1737" fmla="*/ 810762 w 1859352"/>
                <a:gd name="connsiteY1737" fmla="*/ 174625 h 1117987"/>
                <a:gd name="connsiteX1738" fmla="*/ 811656 w 1859352"/>
                <a:gd name="connsiteY1738" fmla="*/ 175464 h 1117987"/>
                <a:gd name="connsiteX1739" fmla="*/ 810325 w 1859352"/>
                <a:gd name="connsiteY1739" fmla="*/ 175061 h 1117987"/>
                <a:gd name="connsiteX1740" fmla="*/ 809688 w 1859352"/>
                <a:gd name="connsiteY1740" fmla="*/ 174035 h 1117987"/>
                <a:gd name="connsiteX1741" fmla="*/ 810762 w 1859352"/>
                <a:gd name="connsiteY1741" fmla="*/ 174625 h 1117987"/>
                <a:gd name="connsiteX1742" fmla="*/ 54944 w 1859352"/>
                <a:gd name="connsiteY1742" fmla="*/ 627228 h 1117987"/>
                <a:gd name="connsiteX1743" fmla="*/ 54349 w 1859352"/>
                <a:gd name="connsiteY1743" fmla="*/ 626997 h 1117987"/>
                <a:gd name="connsiteX1744" fmla="*/ 53861 w 1859352"/>
                <a:gd name="connsiteY1744" fmla="*/ 626252 h 1117987"/>
                <a:gd name="connsiteX1745" fmla="*/ 54734 w 1859352"/>
                <a:gd name="connsiteY1745" fmla="*/ 626603 h 1117987"/>
                <a:gd name="connsiteX1746" fmla="*/ 54944 w 1859352"/>
                <a:gd name="connsiteY1746" fmla="*/ 627228 h 1117987"/>
                <a:gd name="connsiteX1747" fmla="*/ 55641 w 1859352"/>
                <a:gd name="connsiteY1747" fmla="*/ 627515 h 1117987"/>
                <a:gd name="connsiteX1748" fmla="*/ 54944 w 1859352"/>
                <a:gd name="connsiteY1748" fmla="*/ 627228 h 1117987"/>
                <a:gd name="connsiteX1749" fmla="*/ 24746 w 1859352"/>
                <a:gd name="connsiteY1749" fmla="*/ 795254 h 1117987"/>
                <a:gd name="connsiteX1750" fmla="*/ 23471 w 1859352"/>
                <a:gd name="connsiteY1750" fmla="*/ 796192 h 1117987"/>
                <a:gd name="connsiteX1751" fmla="*/ 20861 w 1859352"/>
                <a:gd name="connsiteY1751" fmla="*/ 794707 h 1117987"/>
                <a:gd name="connsiteX1752" fmla="*/ 21532 w 1859352"/>
                <a:gd name="connsiteY1752" fmla="*/ 790111 h 1117987"/>
                <a:gd name="connsiteX1753" fmla="*/ 22949 w 1859352"/>
                <a:gd name="connsiteY1753" fmla="*/ 789914 h 1117987"/>
                <a:gd name="connsiteX1754" fmla="*/ 24746 w 1859352"/>
                <a:gd name="connsiteY1754" fmla="*/ 795254 h 1117987"/>
                <a:gd name="connsiteX1755" fmla="*/ 30296 w 1859352"/>
                <a:gd name="connsiteY1755" fmla="*/ 808413 h 1117987"/>
                <a:gd name="connsiteX1756" fmla="*/ 29590 w 1859352"/>
                <a:gd name="connsiteY1756" fmla="*/ 807309 h 1117987"/>
                <a:gd name="connsiteX1757" fmla="*/ 30724 w 1859352"/>
                <a:gd name="connsiteY1757" fmla="*/ 807998 h 1117987"/>
                <a:gd name="connsiteX1758" fmla="*/ 31353 w 1859352"/>
                <a:gd name="connsiteY1758" fmla="*/ 809084 h 1117987"/>
                <a:gd name="connsiteX1759" fmla="*/ 30296 w 1859352"/>
                <a:gd name="connsiteY1759" fmla="*/ 808413 h 1117987"/>
                <a:gd name="connsiteX1760" fmla="*/ 57588 w 1859352"/>
                <a:gd name="connsiteY1760" fmla="*/ 578014 h 1117987"/>
                <a:gd name="connsiteX1761" fmla="*/ 59094 w 1859352"/>
                <a:gd name="connsiteY1761" fmla="*/ 576183 h 1117987"/>
                <a:gd name="connsiteX1762" fmla="*/ 57588 w 1859352"/>
                <a:gd name="connsiteY1762" fmla="*/ 578408 h 1117987"/>
                <a:gd name="connsiteX1763" fmla="*/ 56856 w 1859352"/>
                <a:gd name="connsiteY1763" fmla="*/ 578810 h 1117987"/>
                <a:gd name="connsiteX1764" fmla="*/ 57588 w 1859352"/>
                <a:gd name="connsiteY1764" fmla="*/ 578014 h 1117987"/>
                <a:gd name="connsiteX1765" fmla="*/ 72791 w 1859352"/>
                <a:gd name="connsiteY1765" fmla="*/ 756490 h 1117987"/>
                <a:gd name="connsiteX1766" fmla="*/ 71354 w 1859352"/>
                <a:gd name="connsiteY1766" fmla="*/ 757406 h 1117987"/>
                <a:gd name="connsiteX1767" fmla="*/ 65453 w 1859352"/>
                <a:gd name="connsiteY1767" fmla="*/ 756970 h 1117987"/>
                <a:gd name="connsiteX1768" fmla="*/ 52051 w 1859352"/>
                <a:gd name="connsiteY1768" fmla="*/ 737406 h 1117987"/>
                <a:gd name="connsiteX1769" fmla="*/ 51392 w 1859352"/>
                <a:gd name="connsiteY1769" fmla="*/ 734205 h 1117987"/>
                <a:gd name="connsiteX1770" fmla="*/ 57866 w 1859352"/>
                <a:gd name="connsiteY1770" fmla="*/ 724748 h 1117987"/>
                <a:gd name="connsiteX1771" fmla="*/ 59492 w 1859352"/>
                <a:gd name="connsiteY1771" fmla="*/ 724235 h 1117987"/>
                <a:gd name="connsiteX1772" fmla="*/ 62530 w 1859352"/>
                <a:gd name="connsiteY1772" fmla="*/ 725621 h 1117987"/>
                <a:gd name="connsiteX1773" fmla="*/ 73159 w 1859352"/>
                <a:gd name="connsiteY1773" fmla="*/ 734051 h 1117987"/>
                <a:gd name="connsiteX1774" fmla="*/ 75770 w 1859352"/>
                <a:gd name="connsiteY1774" fmla="*/ 736225 h 1117987"/>
                <a:gd name="connsiteX1775" fmla="*/ 72791 w 1859352"/>
                <a:gd name="connsiteY1775" fmla="*/ 756490 h 1117987"/>
                <a:gd name="connsiteX1776" fmla="*/ 96138 w 1859352"/>
                <a:gd name="connsiteY1776" fmla="*/ 678388 h 1117987"/>
                <a:gd name="connsiteX1777" fmla="*/ 93815 w 1859352"/>
                <a:gd name="connsiteY1777" fmla="*/ 676506 h 1117987"/>
                <a:gd name="connsiteX1778" fmla="*/ 93823 w 1859352"/>
                <a:gd name="connsiteY1778" fmla="*/ 673776 h 1117987"/>
                <a:gd name="connsiteX1779" fmla="*/ 96254 w 1859352"/>
                <a:gd name="connsiteY1779" fmla="*/ 674863 h 1117987"/>
                <a:gd name="connsiteX1780" fmla="*/ 97293 w 1859352"/>
                <a:gd name="connsiteY1780" fmla="*/ 677623 h 1117987"/>
                <a:gd name="connsiteX1781" fmla="*/ 96138 w 1859352"/>
                <a:gd name="connsiteY1781" fmla="*/ 678388 h 1117987"/>
                <a:gd name="connsiteX1782" fmla="*/ 119558 w 1859352"/>
                <a:gd name="connsiteY1782" fmla="*/ 735741 h 1117987"/>
                <a:gd name="connsiteX1783" fmla="*/ 116827 w 1859352"/>
                <a:gd name="connsiteY1783" fmla="*/ 737555 h 1117987"/>
                <a:gd name="connsiteX1784" fmla="*/ 114697 w 1859352"/>
                <a:gd name="connsiteY1784" fmla="*/ 735707 h 1117987"/>
                <a:gd name="connsiteX1785" fmla="*/ 107388 w 1859352"/>
                <a:gd name="connsiteY1785" fmla="*/ 725137 h 1117987"/>
                <a:gd name="connsiteX1786" fmla="*/ 100101 w 1859352"/>
                <a:gd name="connsiteY1786" fmla="*/ 716237 h 1117987"/>
                <a:gd name="connsiteX1787" fmla="*/ 102646 w 1859352"/>
                <a:gd name="connsiteY1787" fmla="*/ 711427 h 1117987"/>
                <a:gd name="connsiteX1788" fmla="*/ 108749 w 1859352"/>
                <a:gd name="connsiteY1788" fmla="*/ 708911 h 1117987"/>
                <a:gd name="connsiteX1789" fmla="*/ 111136 w 1859352"/>
                <a:gd name="connsiteY1789" fmla="*/ 706579 h 1117987"/>
                <a:gd name="connsiteX1790" fmla="*/ 111551 w 1859352"/>
                <a:gd name="connsiteY1790" fmla="*/ 708218 h 1117987"/>
                <a:gd name="connsiteX1791" fmla="*/ 119836 w 1859352"/>
                <a:gd name="connsiteY1791" fmla="*/ 724834 h 1117987"/>
                <a:gd name="connsiteX1792" fmla="*/ 122044 w 1859352"/>
                <a:gd name="connsiteY1792" fmla="*/ 731111 h 1117987"/>
                <a:gd name="connsiteX1793" fmla="*/ 119558 w 1859352"/>
                <a:gd name="connsiteY1793" fmla="*/ 735741 h 1117987"/>
                <a:gd name="connsiteX1794" fmla="*/ 143050 w 1859352"/>
                <a:gd name="connsiteY1794" fmla="*/ 755027 h 1117987"/>
                <a:gd name="connsiteX1795" fmla="*/ 141749 w 1859352"/>
                <a:gd name="connsiteY1795" fmla="*/ 754201 h 1117987"/>
                <a:gd name="connsiteX1796" fmla="*/ 142053 w 1859352"/>
                <a:gd name="connsiteY1796" fmla="*/ 752755 h 1117987"/>
                <a:gd name="connsiteX1797" fmla="*/ 143482 w 1859352"/>
                <a:gd name="connsiteY1797" fmla="*/ 752943 h 1117987"/>
                <a:gd name="connsiteX1798" fmla="*/ 143050 w 1859352"/>
                <a:gd name="connsiteY1798" fmla="*/ 755027 h 1117987"/>
                <a:gd name="connsiteX1799" fmla="*/ 161321 w 1859352"/>
                <a:gd name="connsiteY1799" fmla="*/ 796705 h 1117987"/>
                <a:gd name="connsiteX1800" fmla="*/ 153876 w 1859352"/>
                <a:gd name="connsiteY1800" fmla="*/ 794608 h 1117987"/>
                <a:gd name="connsiteX1801" fmla="*/ 153003 w 1859352"/>
                <a:gd name="connsiteY1801" fmla="*/ 790124 h 1117987"/>
                <a:gd name="connsiteX1802" fmla="*/ 153572 w 1859352"/>
                <a:gd name="connsiteY1802" fmla="*/ 788549 h 1117987"/>
                <a:gd name="connsiteX1803" fmla="*/ 154381 w 1859352"/>
                <a:gd name="connsiteY1803" fmla="*/ 784287 h 1117987"/>
                <a:gd name="connsiteX1804" fmla="*/ 154068 w 1859352"/>
                <a:gd name="connsiteY1804" fmla="*/ 783962 h 1117987"/>
                <a:gd name="connsiteX1805" fmla="*/ 153131 w 1859352"/>
                <a:gd name="connsiteY1805" fmla="*/ 783526 h 1117987"/>
                <a:gd name="connsiteX1806" fmla="*/ 151270 w 1859352"/>
                <a:gd name="connsiteY1806" fmla="*/ 783068 h 1117987"/>
                <a:gd name="connsiteX1807" fmla="*/ 152571 w 1859352"/>
                <a:gd name="connsiteY1807" fmla="*/ 783282 h 1117987"/>
                <a:gd name="connsiteX1808" fmla="*/ 153131 w 1859352"/>
                <a:gd name="connsiteY1808" fmla="*/ 783530 h 1117987"/>
                <a:gd name="connsiteX1809" fmla="*/ 154522 w 1859352"/>
                <a:gd name="connsiteY1809" fmla="*/ 783607 h 1117987"/>
                <a:gd name="connsiteX1810" fmla="*/ 154381 w 1859352"/>
                <a:gd name="connsiteY1810" fmla="*/ 784287 h 1117987"/>
                <a:gd name="connsiteX1811" fmla="*/ 162216 w 1859352"/>
                <a:gd name="connsiteY1811" fmla="*/ 792370 h 1117987"/>
                <a:gd name="connsiteX1812" fmla="*/ 161321 w 1859352"/>
                <a:gd name="connsiteY1812" fmla="*/ 796705 h 1117987"/>
                <a:gd name="connsiteX1813" fmla="*/ 306917 w 1859352"/>
                <a:gd name="connsiteY1813" fmla="*/ 849950 h 1117987"/>
                <a:gd name="connsiteX1814" fmla="*/ 307354 w 1859352"/>
                <a:gd name="connsiteY1814" fmla="*/ 848649 h 1117987"/>
                <a:gd name="connsiteX1815" fmla="*/ 307799 w 1859352"/>
                <a:gd name="connsiteY1815" fmla="*/ 849090 h 1117987"/>
                <a:gd name="connsiteX1816" fmla="*/ 306917 w 1859352"/>
                <a:gd name="connsiteY1816" fmla="*/ 849950 h 1117987"/>
                <a:gd name="connsiteX1817" fmla="*/ 458675 w 1859352"/>
                <a:gd name="connsiteY1817" fmla="*/ 464648 h 1117987"/>
                <a:gd name="connsiteX1818" fmla="*/ 457695 w 1859352"/>
                <a:gd name="connsiteY1818" fmla="*/ 464058 h 1117987"/>
                <a:gd name="connsiteX1819" fmla="*/ 458889 w 1859352"/>
                <a:gd name="connsiteY1819" fmla="*/ 463827 h 1117987"/>
                <a:gd name="connsiteX1820" fmla="*/ 458675 w 1859352"/>
                <a:gd name="connsiteY1820" fmla="*/ 464648 h 1117987"/>
                <a:gd name="connsiteX1821" fmla="*/ 559563 w 1859352"/>
                <a:gd name="connsiteY1821" fmla="*/ 508530 h 1117987"/>
                <a:gd name="connsiteX1822" fmla="*/ 558399 w 1859352"/>
                <a:gd name="connsiteY1822" fmla="*/ 509065 h 1117987"/>
                <a:gd name="connsiteX1823" fmla="*/ 545313 w 1859352"/>
                <a:gd name="connsiteY1823" fmla="*/ 491846 h 1117987"/>
                <a:gd name="connsiteX1824" fmla="*/ 545301 w 1859352"/>
                <a:gd name="connsiteY1824" fmla="*/ 490242 h 1117987"/>
                <a:gd name="connsiteX1825" fmla="*/ 547954 w 1859352"/>
                <a:gd name="connsiteY1825" fmla="*/ 488966 h 1117987"/>
                <a:gd name="connsiteX1826" fmla="*/ 553949 w 1859352"/>
                <a:gd name="connsiteY1826" fmla="*/ 491649 h 1117987"/>
                <a:gd name="connsiteX1827" fmla="*/ 560611 w 1859352"/>
                <a:gd name="connsiteY1827" fmla="*/ 499181 h 1117987"/>
                <a:gd name="connsiteX1828" fmla="*/ 559563 w 1859352"/>
                <a:gd name="connsiteY1828" fmla="*/ 508530 h 1117987"/>
                <a:gd name="connsiteX1829" fmla="*/ 564424 w 1859352"/>
                <a:gd name="connsiteY1829" fmla="*/ 522463 h 1117987"/>
                <a:gd name="connsiteX1830" fmla="*/ 563204 w 1859352"/>
                <a:gd name="connsiteY1830" fmla="*/ 521744 h 1117987"/>
                <a:gd name="connsiteX1831" fmla="*/ 564830 w 1859352"/>
                <a:gd name="connsiteY1831" fmla="*/ 521530 h 1117987"/>
                <a:gd name="connsiteX1832" fmla="*/ 564424 w 1859352"/>
                <a:gd name="connsiteY1832" fmla="*/ 522463 h 1117987"/>
                <a:gd name="connsiteX1833" fmla="*/ 598228 w 1859352"/>
                <a:gd name="connsiteY1833" fmla="*/ 438584 h 1117987"/>
                <a:gd name="connsiteX1834" fmla="*/ 594749 w 1859352"/>
                <a:gd name="connsiteY1834" fmla="*/ 439594 h 1117987"/>
                <a:gd name="connsiteX1835" fmla="*/ 594664 w 1859352"/>
                <a:gd name="connsiteY1835" fmla="*/ 438204 h 1117987"/>
                <a:gd name="connsiteX1836" fmla="*/ 598087 w 1859352"/>
                <a:gd name="connsiteY1836" fmla="*/ 435991 h 1117987"/>
                <a:gd name="connsiteX1837" fmla="*/ 598870 w 1859352"/>
                <a:gd name="connsiteY1837" fmla="*/ 437194 h 1117987"/>
                <a:gd name="connsiteX1838" fmla="*/ 598228 w 1859352"/>
                <a:gd name="connsiteY1838" fmla="*/ 438584 h 1117987"/>
                <a:gd name="connsiteX1839" fmla="*/ 668739 w 1859352"/>
                <a:gd name="connsiteY1839" fmla="*/ 834673 h 1117987"/>
                <a:gd name="connsiteX1840" fmla="*/ 665538 w 1859352"/>
                <a:gd name="connsiteY1840" fmla="*/ 834485 h 1117987"/>
                <a:gd name="connsiteX1841" fmla="*/ 664661 w 1859352"/>
                <a:gd name="connsiteY1841" fmla="*/ 833604 h 1117987"/>
                <a:gd name="connsiteX1842" fmla="*/ 669257 w 1859352"/>
                <a:gd name="connsiteY1842" fmla="*/ 832478 h 1117987"/>
                <a:gd name="connsiteX1843" fmla="*/ 669895 w 1859352"/>
                <a:gd name="connsiteY1843" fmla="*/ 833723 h 1117987"/>
                <a:gd name="connsiteX1844" fmla="*/ 668739 w 1859352"/>
                <a:gd name="connsiteY1844" fmla="*/ 834673 h 1117987"/>
                <a:gd name="connsiteX1845" fmla="*/ 673707 w 1859352"/>
                <a:gd name="connsiteY1845" fmla="*/ 205499 h 1117987"/>
                <a:gd name="connsiteX1846" fmla="*/ 669822 w 1859352"/>
                <a:gd name="connsiteY1846" fmla="*/ 202388 h 1117987"/>
                <a:gd name="connsiteX1847" fmla="*/ 669133 w 1859352"/>
                <a:gd name="connsiteY1847" fmla="*/ 201378 h 1117987"/>
                <a:gd name="connsiteX1848" fmla="*/ 670263 w 1859352"/>
                <a:gd name="connsiteY1848" fmla="*/ 202003 h 1117987"/>
                <a:gd name="connsiteX1849" fmla="*/ 673973 w 1859352"/>
                <a:gd name="connsiteY1849" fmla="*/ 205109 h 1117987"/>
                <a:gd name="connsiteX1850" fmla="*/ 674259 w 1859352"/>
                <a:gd name="connsiteY1850" fmla="*/ 206068 h 1117987"/>
                <a:gd name="connsiteX1851" fmla="*/ 673707 w 1859352"/>
                <a:gd name="connsiteY1851" fmla="*/ 205499 h 1117987"/>
                <a:gd name="connsiteX1852" fmla="*/ 694401 w 1859352"/>
                <a:gd name="connsiteY1852" fmla="*/ 146178 h 1117987"/>
                <a:gd name="connsiteX1853" fmla="*/ 694465 w 1859352"/>
                <a:gd name="connsiteY1853" fmla="*/ 145335 h 1117987"/>
                <a:gd name="connsiteX1854" fmla="*/ 695518 w 1859352"/>
                <a:gd name="connsiteY1854" fmla="*/ 145737 h 1117987"/>
                <a:gd name="connsiteX1855" fmla="*/ 694401 w 1859352"/>
                <a:gd name="connsiteY1855" fmla="*/ 146178 h 1117987"/>
                <a:gd name="connsiteX1856" fmla="*/ 732078 w 1859352"/>
                <a:gd name="connsiteY1856" fmla="*/ 243668 h 1117987"/>
                <a:gd name="connsiteX1857" fmla="*/ 731650 w 1859352"/>
                <a:gd name="connsiteY1857" fmla="*/ 243689 h 1117987"/>
                <a:gd name="connsiteX1858" fmla="*/ 729618 w 1859352"/>
                <a:gd name="connsiteY1858" fmla="*/ 254254 h 1117987"/>
                <a:gd name="connsiteX1859" fmla="*/ 726126 w 1859352"/>
                <a:gd name="connsiteY1859" fmla="*/ 256766 h 1117987"/>
                <a:gd name="connsiteX1860" fmla="*/ 721316 w 1859352"/>
                <a:gd name="connsiteY1860" fmla="*/ 263382 h 1117987"/>
                <a:gd name="connsiteX1861" fmla="*/ 721667 w 1859352"/>
                <a:gd name="connsiteY1861" fmla="*/ 263634 h 1117987"/>
                <a:gd name="connsiteX1862" fmla="*/ 725047 w 1859352"/>
                <a:gd name="connsiteY1862" fmla="*/ 267045 h 1117987"/>
                <a:gd name="connsiteX1863" fmla="*/ 728753 w 1859352"/>
                <a:gd name="connsiteY1863" fmla="*/ 270113 h 1117987"/>
                <a:gd name="connsiteX1864" fmla="*/ 729036 w 1859352"/>
                <a:gd name="connsiteY1864" fmla="*/ 271076 h 1117987"/>
                <a:gd name="connsiteX1865" fmla="*/ 728479 w 1859352"/>
                <a:gd name="connsiteY1865" fmla="*/ 270498 h 1117987"/>
                <a:gd name="connsiteX1866" fmla="*/ 724628 w 1859352"/>
                <a:gd name="connsiteY1866" fmla="*/ 267464 h 1117987"/>
                <a:gd name="connsiteX1867" fmla="*/ 721213 w 1859352"/>
                <a:gd name="connsiteY1867" fmla="*/ 264054 h 1117987"/>
                <a:gd name="connsiteX1868" fmla="*/ 721312 w 1859352"/>
                <a:gd name="connsiteY1868" fmla="*/ 263382 h 1117987"/>
                <a:gd name="connsiteX1869" fmla="*/ 712411 w 1859352"/>
                <a:gd name="connsiteY1869" fmla="*/ 257340 h 1117987"/>
                <a:gd name="connsiteX1870" fmla="*/ 709433 w 1859352"/>
                <a:gd name="connsiteY1870" fmla="*/ 248054 h 1117987"/>
                <a:gd name="connsiteX1871" fmla="*/ 708791 w 1859352"/>
                <a:gd name="connsiteY1871" fmla="*/ 243591 h 1117987"/>
                <a:gd name="connsiteX1872" fmla="*/ 708389 w 1859352"/>
                <a:gd name="connsiteY1872" fmla="*/ 243304 h 1117987"/>
                <a:gd name="connsiteX1873" fmla="*/ 707585 w 1859352"/>
                <a:gd name="connsiteY1873" fmla="*/ 242808 h 1117987"/>
                <a:gd name="connsiteX1874" fmla="*/ 708761 w 1859352"/>
                <a:gd name="connsiteY1874" fmla="*/ 243206 h 1117987"/>
                <a:gd name="connsiteX1875" fmla="*/ 708791 w 1859352"/>
                <a:gd name="connsiteY1875" fmla="*/ 243591 h 1117987"/>
                <a:gd name="connsiteX1876" fmla="*/ 713883 w 1859352"/>
                <a:gd name="connsiteY1876" fmla="*/ 246753 h 1117987"/>
                <a:gd name="connsiteX1877" fmla="*/ 724667 w 1859352"/>
                <a:gd name="connsiteY1877" fmla="*/ 246372 h 1117987"/>
                <a:gd name="connsiteX1878" fmla="*/ 731650 w 1859352"/>
                <a:gd name="connsiteY1878" fmla="*/ 243685 h 1117987"/>
                <a:gd name="connsiteX1879" fmla="*/ 731727 w 1859352"/>
                <a:gd name="connsiteY1879" fmla="*/ 243304 h 1117987"/>
                <a:gd name="connsiteX1880" fmla="*/ 732600 w 1859352"/>
                <a:gd name="connsiteY1880" fmla="*/ 242808 h 1117987"/>
                <a:gd name="connsiteX1881" fmla="*/ 732078 w 1859352"/>
                <a:gd name="connsiteY1881" fmla="*/ 243668 h 1117987"/>
                <a:gd name="connsiteX1882" fmla="*/ 752400 w 1859352"/>
                <a:gd name="connsiteY1882" fmla="*/ 230630 h 1117987"/>
                <a:gd name="connsiteX1883" fmla="*/ 740007 w 1859352"/>
                <a:gd name="connsiteY1883" fmla="*/ 238833 h 1117987"/>
                <a:gd name="connsiteX1884" fmla="*/ 735899 w 1859352"/>
                <a:gd name="connsiteY1884" fmla="*/ 239496 h 1117987"/>
                <a:gd name="connsiteX1885" fmla="*/ 735625 w 1859352"/>
                <a:gd name="connsiteY1885" fmla="*/ 239932 h 1117987"/>
                <a:gd name="connsiteX1886" fmla="*/ 734748 w 1859352"/>
                <a:gd name="connsiteY1886" fmla="*/ 240506 h 1117987"/>
                <a:gd name="connsiteX1887" fmla="*/ 735228 w 1859352"/>
                <a:gd name="connsiteY1887" fmla="*/ 239513 h 1117987"/>
                <a:gd name="connsiteX1888" fmla="*/ 735895 w 1859352"/>
                <a:gd name="connsiteY1888" fmla="*/ 239496 h 1117987"/>
                <a:gd name="connsiteX1889" fmla="*/ 739044 w 1859352"/>
                <a:gd name="connsiteY1889" fmla="*/ 234477 h 1117987"/>
                <a:gd name="connsiteX1890" fmla="*/ 746006 w 1859352"/>
                <a:gd name="connsiteY1890" fmla="*/ 226218 h 1117987"/>
                <a:gd name="connsiteX1891" fmla="*/ 745972 w 1859352"/>
                <a:gd name="connsiteY1891" fmla="*/ 226205 h 1117987"/>
                <a:gd name="connsiteX1892" fmla="*/ 745660 w 1859352"/>
                <a:gd name="connsiteY1892" fmla="*/ 225709 h 1117987"/>
                <a:gd name="connsiteX1893" fmla="*/ 737461 w 1859352"/>
                <a:gd name="connsiteY1893" fmla="*/ 220732 h 1117987"/>
                <a:gd name="connsiteX1894" fmla="*/ 738792 w 1859352"/>
                <a:gd name="connsiteY1894" fmla="*/ 218250 h 1117987"/>
                <a:gd name="connsiteX1895" fmla="*/ 740264 w 1859352"/>
                <a:gd name="connsiteY1895" fmla="*/ 218494 h 1117987"/>
                <a:gd name="connsiteX1896" fmla="*/ 742592 w 1859352"/>
                <a:gd name="connsiteY1896" fmla="*/ 220689 h 1117987"/>
                <a:gd name="connsiteX1897" fmla="*/ 745664 w 1859352"/>
                <a:gd name="connsiteY1897" fmla="*/ 225704 h 1117987"/>
                <a:gd name="connsiteX1898" fmla="*/ 746417 w 1859352"/>
                <a:gd name="connsiteY1898" fmla="*/ 225734 h 1117987"/>
                <a:gd name="connsiteX1899" fmla="*/ 746011 w 1859352"/>
                <a:gd name="connsiteY1899" fmla="*/ 226214 h 1117987"/>
                <a:gd name="connsiteX1900" fmla="*/ 750825 w 1859352"/>
                <a:gd name="connsiteY1900" fmla="*/ 227343 h 1117987"/>
                <a:gd name="connsiteX1901" fmla="*/ 752986 w 1859352"/>
                <a:gd name="connsiteY1901" fmla="*/ 229192 h 1117987"/>
                <a:gd name="connsiteX1902" fmla="*/ 752400 w 1859352"/>
                <a:gd name="connsiteY1902" fmla="*/ 230630 h 1117987"/>
                <a:gd name="connsiteX1903" fmla="*/ 776354 w 1859352"/>
                <a:gd name="connsiteY1903" fmla="*/ 228507 h 1117987"/>
                <a:gd name="connsiteX1904" fmla="*/ 775190 w 1859352"/>
                <a:gd name="connsiteY1904" fmla="*/ 227934 h 1117987"/>
                <a:gd name="connsiteX1905" fmla="*/ 776439 w 1859352"/>
                <a:gd name="connsiteY1905" fmla="*/ 227630 h 1117987"/>
                <a:gd name="connsiteX1906" fmla="*/ 776354 w 1859352"/>
                <a:gd name="connsiteY1906" fmla="*/ 228507 h 1117987"/>
                <a:gd name="connsiteX1907" fmla="*/ 800864 w 1859352"/>
                <a:gd name="connsiteY1907" fmla="*/ 295021 h 1117987"/>
                <a:gd name="connsiteX1908" fmla="*/ 800252 w 1859352"/>
                <a:gd name="connsiteY1908" fmla="*/ 294658 h 1117987"/>
                <a:gd name="connsiteX1909" fmla="*/ 799953 w 1859352"/>
                <a:gd name="connsiteY1909" fmla="*/ 294011 h 1117987"/>
                <a:gd name="connsiteX1910" fmla="*/ 800723 w 1859352"/>
                <a:gd name="connsiteY1910" fmla="*/ 294221 h 1117987"/>
                <a:gd name="connsiteX1911" fmla="*/ 800864 w 1859352"/>
                <a:gd name="connsiteY1911" fmla="*/ 295021 h 1117987"/>
                <a:gd name="connsiteX1912" fmla="*/ 801532 w 1859352"/>
                <a:gd name="connsiteY1912" fmla="*/ 295445 h 1117987"/>
                <a:gd name="connsiteX1913" fmla="*/ 800864 w 1859352"/>
                <a:gd name="connsiteY1913" fmla="*/ 295021 h 1117987"/>
                <a:gd name="connsiteX1914" fmla="*/ 974407 w 1859352"/>
                <a:gd name="connsiteY1914" fmla="*/ 782250 h 1117987"/>
                <a:gd name="connsiteX1915" fmla="*/ 972956 w 1859352"/>
                <a:gd name="connsiteY1915" fmla="*/ 782387 h 1117987"/>
                <a:gd name="connsiteX1916" fmla="*/ 965870 w 1859352"/>
                <a:gd name="connsiteY1916" fmla="*/ 773277 h 1117987"/>
                <a:gd name="connsiteX1917" fmla="*/ 965951 w 1859352"/>
                <a:gd name="connsiteY1917" fmla="*/ 771574 h 1117987"/>
                <a:gd name="connsiteX1918" fmla="*/ 968163 w 1859352"/>
                <a:gd name="connsiteY1918" fmla="*/ 771215 h 1117987"/>
                <a:gd name="connsiteX1919" fmla="*/ 970508 w 1859352"/>
                <a:gd name="connsiteY1919" fmla="*/ 775545 h 1117987"/>
                <a:gd name="connsiteX1920" fmla="*/ 974843 w 1859352"/>
                <a:gd name="connsiteY1920" fmla="*/ 780924 h 1117987"/>
                <a:gd name="connsiteX1921" fmla="*/ 974407 w 1859352"/>
                <a:gd name="connsiteY1921" fmla="*/ 782250 h 1117987"/>
                <a:gd name="connsiteX1922" fmla="*/ 974424 w 1859352"/>
                <a:gd name="connsiteY1922" fmla="*/ 765814 h 1117987"/>
                <a:gd name="connsiteX1923" fmla="*/ 975356 w 1859352"/>
                <a:gd name="connsiteY1923" fmla="*/ 764727 h 1117987"/>
                <a:gd name="connsiteX1924" fmla="*/ 975733 w 1859352"/>
                <a:gd name="connsiteY1924" fmla="*/ 765566 h 1117987"/>
                <a:gd name="connsiteX1925" fmla="*/ 974424 w 1859352"/>
                <a:gd name="connsiteY1925" fmla="*/ 765814 h 1117987"/>
                <a:gd name="connsiteX1926" fmla="*/ 1077349 w 1859352"/>
                <a:gd name="connsiteY1926" fmla="*/ 813560 h 1117987"/>
                <a:gd name="connsiteX1927" fmla="*/ 1076249 w 1859352"/>
                <a:gd name="connsiteY1927" fmla="*/ 819829 h 1117987"/>
                <a:gd name="connsiteX1928" fmla="*/ 1076848 w 1859352"/>
                <a:gd name="connsiteY1928" fmla="*/ 825786 h 1117987"/>
                <a:gd name="connsiteX1929" fmla="*/ 1058756 w 1859352"/>
                <a:gd name="connsiteY1929" fmla="*/ 848015 h 1117987"/>
                <a:gd name="connsiteX1930" fmla="*/ 1053009 w 1859352"/>
                <a:gd name="connsiteY1930" fmla="*/ 857819 h 1117987"/>
                <a:gd name="connsiteX1931" fmla="*/ 1047275 w 1859352"/>
                <a:gd name="connsiteY1931" fmla="*/ 865770 h 1117987"/>
                <a:gd name="connsiteX1932" fmla="*/ 1036077 w 1859352"/>
                <a:gd name="connsiteY1932" fmla="*/ 869278 h 1117987"/>
                <a:gd name="connsiteX1933" fmla="*/ 1032962 w 1859352"/>
                <a:gd name="connsiteY1933" fmla="*/ 868204 h 1117987"/>
                <a:gd name="connsiteX1934" fmla="*/ 1033415 w 1859352"/>
                <a:gd name="connsiteY1934" fmla="*/ 866664 h 1117987"/>
                <a:gd name="connsiteX1935" fmla="*/ 1037382 w 1859352"/>
                <a:gd name="connsiteY1935" fmla="*/ 859398 h 1117987"/>
                <a:gd name="connsiteX1936" fmla="*/ 1037018 w 1859352"/>
                <a:gd name="connsiteY1936" fmla="*/ 859094 h 1117987"/>
                <a:gd name="connsiteX1937" fmla="*/ 1036496 w 1859352"/>
                <a:gd name="connsiteY1937" fmla="*/ 858367 h 1117987"/>
                <a:gd name="connsiteX1938" fmla="*/ 1037438 w 1859352"/>
                <a:gd name="connsiteY1938" fmla="*/ 859265 h 1117987"/>
                <a:gd name="connsiteX1939" fmla="*/ 1037382 w 1859352"/>
                <a:gd name="connsiteY1939" fmla="*/ 859398 h 1117987"/>
                <a:gd name="connsiteX1940" fmla="*/ 1043039 w 1859352"/>
                <a:gd name="connsiteY1940" fmla="*/ 860776 h 1117987"/>
                <a:gd name="connsiteX1941" fmla="*/ 1046513 w 1859352"/>
                <a:gd name="connsiteY1941" fmla="*/ 857280 h 1117987"/>
                <a:gd name="connsiteX1942" fmla="*/ 1053950 w 1859352"/>
                <a:gd name="connsiteY1942" fmla="*/ 842085 h 1117987"/>
                <a:gd name="connsiteX1943" fmla="*/ 1056642 w 1859352"/>
                <a:gd name="connsiteY1943" fmla="*/ 835846 h 1117987"/>
                <a:gd name="connsiteX1944" fmla="*/ 1060758 w 1859352"/>
                <a:gd name="connsiteY1944" fmla="*/ 824695 h 1117987"/>
                <a:gd name="connsiteX1945" fmla="*/ 1067430 w 1859352"/>
                <a:gd name="connsiteY1945" fmla="*/ 774869 h 1117987"/>
                <a:gd name="connsiteX1946" fmla="*/ 1068037 w 1859352"/>
                <a:gd name="connsiteY1946" fmla="*/ 771630 h 1117987"/>
                <a:gd name="connsiteX1947" fmla="*/ 1069052 w 1859352"/>
                <a:gd name="connsiteY1947" fmla="*/ 770449 h 1117987"/>
                <a:gd name="connsiteX1948" fmla="*/ 1072000 w 1859352"/>
                <a:gd name="connsiteY1948" fmla="*/ 771557 h 1117987"/>
                <a:gd name="connsiteX1949" fmla="*/ 1076715 w 1859352"/>
                <a:gd name="connsiteY1949" fmla="*/ 791249 h 1117987"/>
                <a:gd name="connsiteX1950" fmla="*/ 1079313 w 1859352"/>
                <a:gd name="connsiteY1950" fmla="*/ 802811 h 1117987"/>
                <a:gd name="connsiteX1951" fmla="*/ 1077349 w 1859352"/>
                <a:gd name="connsiteY1951" fmla="*/ 813560 h 1117987"/>
                <a:gd name="connsiteX1952" fmla="*/ 1172716 w 1859352"/>
                <a:gd name="connsiteY1952" fmla="*/ 251910 h 1117987"/>
                <a:gd name="connsiteX1953" fmla="*/ 1165973 w 1859352"/>
                <a:gd name="connsiteY1953" fmla="*/ 249316 h 1117987"/>
                <a:gd name="connsiteX1954" fmla="*/ 1167457 w 1859352"/>
                <a:gd name="connsiteY1954" fmla="*/ 247198 h 1117987"/>
                <a:gd name="connsiteX1955" fmla="*/ 1173726 w 1859352"/>
                <a:gd name="connsiteY1955" fmla="*/ 248264 h 1117987"/>
                <a:gd name="connsiteX1956" fmla="*/ 1174394 w 1859352"/>
                <a:gd name="connsiteY1956" fmla="*/ 249432 h 1117987"/>
                <a:gd name="connsiteX1957" fmla="*/ 1172716 w 1859352"/>
                <a:gd name="connsiteY1957" fmla="*/ 251910 h 1117987"/>
                <a:gd name="connsiteX1958" fmla="*/ 1226213 w 1859352"/>
                <a:gd name="connsiteY1958" fmla="*/ 188737 h 1117987"/>
                <a:gd name="connsiteX1959" fmla="*/ 1222816 w 1859352"/>
                <a:gd name="connsiteY1959" fmla="*/ 192208 h 1117987"/>
                <a:gd name="connsiteX1960" fmla="*/ 1221322 w 1859352"/>
                <a:gd name="connsiteY1960" fmla="*/ 192760 h 1117987"/>
                <a:gd name="connsiteX1961" fmla="*/ 1219157 w 1859352"/>
                <a:gd name="connsiteY1961" fmla="*/ 190984 h 1117987"/>
                <a:gd name="connsiteX1962" fmla="*/ 1224138 w 1859352"/>
                <a:gd name="connsiteY1962" fmla="*/ 186465 h 1117987"/>
                <a:gd name="connsiteX1963" fmla="*/ 1227151 w 1859352"/>
                <a:gd name="connsiteY1963" fmla="*/ 187402 h 1117987"/>
                <a:gd name="connsiteX1964" fmla="*/ 1226213 w 1859352"/>
                <a:gd name="connsiteY1964" fmla="*/ 188737 h 1117987"/>
                <a:gd name="connsiteX1965" fmla="*/ 1242504 w 1859352"/>
                <a:gd name="connsiteY1965" fmla="*/ 201746 h 1117987"/>
                <a:gd name="connsiteX1966" fmla="*/ 1239889 w 1859352"/>
                <a:gd name="connsiteY1966" fmla="*/ 207535 h 1117987"/>
                <a:gd name="connsiteX1967" fmla="*/ 1238383 w 1859352"/>
                <a:gd name="connsiteY1967" fmla="*/ 207689 h 1117987"/>
                <a:gd name="connsiteX1968" fmla="*/ 1237446 w 1859352"/>
                <a:gd name="connsiteY1968" fmla="*/ 206568 h 1117987"/>
                <a:gd name="connsiteX1969" fmla="*/ 1238773 w 1859352"/>
                <a:gd name="connsiteY1969" fmla="*/ 196059 h 1117987"/>
                <a:gd name="connsiteX1970" fmla="*/ 1238396 w 1859352"/>
                <a:gd name="connsiteY1970" fmla="*/ 195926 h 1117987"/>
                <a:gd name="connsiteX1971" fmla="*/ 1237853 w 1859352"/>
                <a:gd name="connsiteY1971" fmla="*/ 194647 h 1117987"/>
                <a:gd name="connsiteX1972" fmla="*/ 1238832 w 1859352"/>
                <a:gd name="connsiteY1972" fmla="*/ 195481 h 1117987"/>
                <a:gd name="connsiteX1973" fmla="*/ 1238773 w 1859352"/>
                <a:gd name="connsiteY1973" fmla="*/ 196055 h 1117987"/>
                <a:gd name="connsiteX1974" fmla="*/ 1242504 w 1859352"/>
                <a:gd name="connsiteY1974" fmla="*/ 201746 h 1117987"/>
                <a:gd name="connsiteX1975" fmla="*/ 1314919 w 1859352"/>
                <a:gd name="connsiteY1975" fmla="*/ 762875 h 1117987"/>
                <a:gd name="connsiteX1976" fmla="*/ 1314136 w 1859352"/>
                <a:gd name="connsiteY1976" fmla="*/ 763487 h 1117987"/>
                <a:gd name="connsiteX1977" fmla="*/ 1313370 w 1859352"/>
                <a:gd name="connsiteY1977" fmla="*/ 763983 h 1117987"/>
                <a:gd name="connsiteX1978" fmla="*/ 1313746 w 1859352"/>
                <a:gd name="connsiteY1978" fmla="*/ 763084 h 1117987"/>
                <a:gd name="connsiteX1979" fmla="*/ 1314919 w 1859352"/>
                <a:gd name="connsiteY1979" fmla="*/ 762875 h 1117987"/>
                <a:gd name="connsiteX1980" fmla="*/ 1316417 w 1859352"/>
                <a:gd name="connsiteY1980" fmla="*/ 761766 h 1117987"/>
                <a:gd name="connsiteX1981" fmla="*/ 1316660 w 1859352"/>
                <a:gd name="connsiteY1981" fmla="*/ 762592 h 1117987"/>
                <a:gd name="connsiteX1982" fmla="*/ 1314919 w 1859352"/>
                <a:gd name="connsiteY1982" fmla="*/ 762875 h 1117987"/>
                <a:gd name="connsiteX1983" fmla="*/ 1470160 w 1859352"/>
                <a:gd name="connsiteY1983" fmla="*/ 228550 h 1117987"/>
                <a:gd name="connsiteX1984" fmla="*/ 1468495 w 1859352"/>
                <a:gd name="connsiteY1984" fmla="*/ 226470 h 1117987"/>
                <a:gd name="connsiteX1985" fmla="*/ 1467789 w 1859352"/>
                <a:gd name="connsiteY1985" fmla="*/ 226526 h 1117987"/>
                <a:gd name="connsiteX1986" fmla="*/ 1467002 w 1859352"/>
                <a:gd name="connsiteY1986" fmla="*/ 225739 h 1117987"/>
                <a:gd name="connsiteX1987" fmla="*/ 1468200 w 1859352"/>
                <a:gd name="connsiteY1987" fmla="*/ 226111 h 1117987"/>
                <a:gd name="connsiteX1988" fmla="*/ 1468491 w 1859352"/>
                <a:gd name="connsiteY1988" fmla="*/ 226470 h 1117987"/>
                <a:gd name="connsiteX1989" fmla="*/ 1471431 w 1859352"/>
                <a:gd name="connsiteY1989" fmla="*/ 228015 h 1117987"/>
                <a:gd name="connsiteX1990" fmla="*/ 1470160 w 1859352"/>
                <a:gd name="connsiteY1990" fmla="*/ 228550 h 1117987"/>
                <a:gd name="connsiteX1991" fmla="*/ 1763354 w 1859352"/>
                <a:gd name="connsiteY1991" fmla="*/ 327457 h 1117987"/>
                <a:gd name="connsiteX1992" fmla="*/ 1758219 w 1859352"/>
                <a:gd name="connsiteY1992" fmla="*/ 330756 h 1117987"/>
                <a:gd name="connsiteX1993" fmla="*/ 1754453 w 1859352"/>
                <a:gd name="connsiteY1993" fmla="*/ 328633 h 1117987"/>
                <a:gd name="connsiteX1994" fmla="*/ 1755780 w 1859352"/>
                <a:gd name="connsiteY1994" fmla="*/ 326288 h 1117987"/>
                <a:gd name="connsiteX1995" fmla="*/ 1762113 w 1859352"/>
                <a:gd name="connsiteY1995" fmla="*/ 324825 h 1117987"/>
                <a:gd name="connsiteX1996" fmla="*/ 1763439 w 1859352"/>
                <a:gd name="connsiteY1996" fmla="*/ 325548 h 1117987"/>
                <a:gd name="connsiteX1997" fmla="*/ 1763354 w 1859352"/>
                <a:gd name="connsiteY1997" fmla="*/ 327457 h 1117987"/>
                <a:gd name="connsiteX1998" fmla="*/ 25859 w 1859352"/>
                <a:gd name="connsiteY1998" fmla="*/ 522069 h 1117987"/>
                <a:gd name="connsiteX1999" fmla="*/ 16102 w 1859352"/>
                <a:gd name="connsiteY1999" fmla="*/ 521821 h 1117987"/>
                <a:gd name="connsiteX2000" fmla="*/ 25859 w 1859352"/>
                <a:gd name="connsiteY2000" fmla="*/ 522069 h 1117987"/>
                <a:gd name="connsiteX2001" fmla="*/ 1577556 w 1859352"/>
                <a:gd name="connsiteY2001" fmla="*/ 859766 h 1117987"/>
                <a:gd name="connsiteX2002" fmla="*/ 1577428 w 1859352"/>
                <a:gd name="connsiteY2002" fmla="*/ 859304 h 1117987"/>
                <a:gd name="connsiteX2003" fmla="*/ 1577171 w 1859352"/>
                <a:gd name="connsiteY2003" fmla="*/ 859321 h 1117987"/>
                <a:gd name="connsiteX2004" fmla="*/ 1577171 w 1859352"/>
                <a:gd name="connsiteY2004" fmla="*/ 859612 h 1117987"/>
                <a:gd name="connsiteX2005" fmla="*/ 1577556 w 1859352"/>
                <a:gd name="connsiteY2005" fmla="*/ 859766 h 1117987"/>
                <a:gd name="connsiteX2006" fmla="*/ 38738 w 1859352"/>
                <a:gd name="connsiteY2006" fmla="*/ 517760 h 1117987"/>
                <a:gd name="connsiteX2007" fmla="*/ 40309 w 1859352"/>
                <a:gd name="connsiteY2007" fmla="*/ 518141 h 1117987"/>
                <a:gd name="connsiteX2008" fmla="*/ 40634 w 1859352"/>
                <a:gd name="connsiteY2008" fmla="*/ 518141 h 1117987"/>
                <a:gd name="connsiteX2009" fmla="*/ 38738 w 1859352"/>
                <a:gd name="connsiteY2009" fmla="*/ 517760 h 1117987"/>
                <a:gd name="connsiteX2010" fmla="*/ 287396 w 1859352"/>
                <a:gd name="connsiteY2010" fmla="*/ 523725 h 1117987"/>
                <a:gd name="connsiteX2011" fmla="*/ 286690 w 1859352"/>
                <a:gd name="connsiteY2011" fmla="*/ 523747 h 1117987"/>
                <a:gd name="connsiteX2012" fmla="*/ 287028 w 1859352"/>
                <a:gd name="connsiteY2012" fmla="*/ 524166 h 1117987"/>
                <a:gd name="connsiteX2013" fmla="*/ 287066 w 1859352"/>
                <a:gd name="connsiteY2013" fmla="*/ 524166 h 1117987"/>
                <a:gd name="connsiteX2014" fmla="*/ 287396 w 1859352"/>
                <a:gd name="connsiteY2014" fmla="*/ 523725 h 1117987"/>
                <a:gd name="connsiteX2015" fmla="*/ 290259 w 1859352"/>
                <a:gd name="connsiteY2015" fmla="*/ 521761 h 1117987"/>
                <a:gd name="connsiteX2016" fmla="*/ 288842 w 1859352"/>
                <a:gd name="connsiteY2016" fmla="*/ 521877 h 1117987"/>
                <a:gd name="connsiteX2017" fmla="*/ 287396 w 1859352"/>
                <a:gd name="connsiteY2017" fmla="*/ 523725 h 1117987"/>
                <a:gd name="connsiteX2018" fmla="*/ 289672 w 1859352"/>
                <a:gd name="connsiteY2018" fmla="*/ 523670 h 1117987"/>
                <a:gd name="connsiteX2019" fmla="*/ 290259 w 1859352"/>
                <a:gd name="connsiteY2019" fmla="*/ 521761 h 1117987"/>
                <a:gd name="connsiteX2020" fmla="*/ 854905 w 1859352"/>
                <a:gd name="connsiteY2020" fmla="*/ 243056 h 1117987"/>
                <a:gd name="connsiteX2021" fmla="*/ 855106 w 1859352"/>
                <a:gd name="connsiteY2021" fmla="*/ 243634 h 1117987"/>
                <a:gd name="connsiteX2022" fmla="*/ 855410 w 1859352"/>
                <a:gd name="connsiteY2022" fmla="*/ 243612 h 1117987"/>
                <a:gd name="connsiteX2023" fmla="*/ 855500 w 1859352"/>
                <a:gd name="connsiteY2023" fmla="*/ 243257 h 1117987"/>
                <a:gd name="connsiteX2024" fmla="*/ 854905 w 1859352"/>
                <a:gd name="connsiteY2024" fmla="*/ 243056 h 1117987"/>
                <a:gd name="connsiteX2025" fmla="*/ 1584916 w 1859352"/>
                <a:gd name="connsiteY2025" fmla="*/ 866741 h 1117987"/>
                <a:gd name="connsiteX2026" fmla="*/ 1584189 w 1859352"/>
                <a:gd name="connsiteY2026" fmla="*/ 866078 h 1117987"/>
                <a:gd name="connsiteX2027" fmla="*/ 1583590 w 1859352"/>
                <a:gd name="connsiteY2027" fmla="*/ 865787 h 1117987"/>
                <a:gd name="connsiteX2028" fmla="*/ 1583803 w 1859352"/>
                <a:gd name="connsiteY2028" fmla="*/ 866497 h 1117987"/>
                <a:gd name="connsiteX2029" fmla="*/ 1584916 w 1859352"/>
                <a:gd name="connsiteY2029" fmla="*/ 866741 h 1117987"/>
                <a:gd name="connsiteX2030" fmla="*/ 854182 w 1859352"/>
                <a:gd name="connsiteY2030" fmla="*/ 242795 h 1117987"/>
                <a:gd name="connsiteX2031" fmla="*/ 854905 w 1859352"/>
                <a:gd name="connsiteY2031" fmla="*/ 243052 h 1117987"/>
                <a:gd name="connsiteX2032" fmla="*/ 854182 w 1859352"/>
                <a:gd name="connsiteY2032" fmla="*/ 242795 h 1117987"/>
                <a:gd name="connsiteX2033" fmla="*/ 1583590 w 1859352"/>
                <a:gd name="connsiteY2033" fmla="*/ 865787 h 1117987"/>
                <a:gd name="connsiteX2034" fmla="*/ 1581279 w 1859352"/>
                <a:gd name="connsiteY2034" fmla="*/ 863121 h 1117987"/>
                <a:gd name="connsiteX2035" fmla="*/ 1583590 w 1859352"/>
                <a:gd name="connsiteY2035" fmla="*/ 865787 h 1117987"/>
                <a:gd name="connsiteX2036" fmla="*/ 1581279 w 1859352"/>
                <a:gd name="connsiteY2036" fmla="*/ 863121 h 1117987"/>
                <a:gd name="connsiteX2037" fmla="*/ 1581065 w 1859352"/>
                <a:gd name="connsiteY2037" fmla="*/ 862492 h 1117987"/>
                <a:gd name="connsiteX2038" fmla="*/ 1580551 w 1859352"/>
                <a:gd name="connsiteY2038" fmla="*/ 862428 h 1117987"/>
                <a:gd name="connsiteX2039" fmla="*/ 1580722 w 1859352"/>
                <a:gd name="connsiteY2039" fmla="*/ 862830 h 1117987"/>
                <a:gd name="connsiteX2040" fmla="*/ 1581279 w 1859352"/>
                <a:gd name="connsiteY2040" fmla="*/ 863121 h 1117987"/>
                <a:gd name="connsiteX2041" fmla="*/ 101842 w 1859352"/>
                <a:gd name="connsiteY2041" fmla="*/ 129776 h 1117987"/>
                <a:gd name="connsiteX2042" fmla="*/ 95590 w 1859352"/>
                <a:gd name="connsiteY2042" fmla="*/ 137269 h 1117987"/>
                <a:gd name="connsiteX2043" fmla="*/ 99668 w 1859352"/>
                <a:gd name="connsiteY2043" fmla="*/ 141903 h 1117987"/>
                <a:gd name="connsiteX2044" fmla="*/ 98932 w 1859352"/>
                <a:gd name="connsiteY2044" fmla="*/ 146939 h 1117987"/>
                <a:gd name="connsiteX2045" fmla="*/ 106019 w 1859352"/>
                <a:gd name="connsiteY2045" fmla="*/ 154873 h 1117987"/>
                <a:gd name="connsiteX2046" fmla="*/ 111029 w 1859352"/>
                <a:gd name="connsiteY2046" fmla="*/ 155977 h 1117987"/>
                <a:gd name="connsiteX2047" fmla="*/ 116742 w 1859352"/>
                <a:gd name="connsiteY2047" fmla="*/ 153234 h 1117987"/>
                <a:gd name="connsiteX2048" fmla="*/ 120127 w 1859352"/>
                <a:gd name="connsiteY2048" fmla="*/ 145566 h 1117987"/>
                <a:gd name="connsiteX2049" fmla="*/ 122677 w 1859352"/>
                <a:gd name="connsiteY2049" fmla="*/ 139464 h 1117987"/>
                <a:gd name="connsiteX2050" fmla="*/ 131697 w 1859352"/>
                <a:gd name="connsiteY2050" fmla="*/ 127375 h 1117987"/>
                <a:gd name="connsiteX2051" fmla="*/ 132219 w 1859352"/>
                <a:gd name="connsiteY2051" fmla="*/ 119596 h 1117987"/>
                <a:gd name="connsiteX2052" fmla="*/ 124919 w 1859352"/>
                <a:gd name="connsiteY2052" fmla="*/ 110255 h 1117987"/>
                <a:gd name="connsiteX2053" fmla="*/ 121860 w 1859352"/>
                <a:gd name="connsiteY2053" fmla="*/ 109733 h 1117987"/>
                <a:gd name="connsiteX2054" fmla="*/ 115022 w 1859352"/>
                <a:gd name="connsiteY2054" fmla="*/ 117748 h 1117987"/>
                <a:gd name="connsiteX2055" fmla="*/ 108975 w 1859352"/>
                <a:gd name="connsiteY2055" fmla="*/ 127243 h 1117987"/>
                <a:gd name="connsiteX2056" fmla="*/ 109326 w 1859352"/>
                <a:gd name="connsiteY2056" fmla="*/ 126875 h 1117987"/>
                <a:gd name="connsiteX2057" fmla="*/ 108945 w 1859352"/>
                <a:gd name="connsiteY2057" fmla="*/ 126930 h 1117987"/>
                <a:gd name="connsiteX2058" fmla="*/ 108967 w 1859352"/>
                <a:gd name="connsiteY2058" fmla="*/ 127102 h 1117987"/>
                <a:gd name="connsiteX2059" fmla="*/ 101842 w 1859352"/>
                <a:gd name="connsiteY2059" fmla="*/ 129776 h 1117987"/>
                <a:gd name="connsiteX2060" fmla="*/ 1580551 w 1859352"/>
                <a:gd name="connsiteY2060" fmla="*/ 862428 h 1117987"/>
                <a:gd name="connsiteX2061" fmla="*/ 1577556 w 1859352"/>
                <a:gd name="connsiteY2061" fmla="*/ 859766 h 1117987"/>
                <a:gd name="connsiteX2062" fmla="*/ 1580551 w 1859352"/>
                <a:gd name="connsiteY2062" fmla="*/ 862428 h 1117987"/>
                <a:gd name="connsiteX2063" fmla="*/ 78320 w 1859352"/>
                <a:gd name="connsiteY2063" fmla="*/ 138963 h 1117987"/>
                <a:gd name="connsiteX2064" fmla="*/ 91534 w 1859352"/>
                <a:gd name="connsiteY2064" fmla="*/ 141659 h 1117987"/>
                <a:gd name="connsiteX2065" fmla="*/ 95158 w 1859352"/>
                <a:gd name="connsiteY2065" fmla="*/ 137196 h 1117987"/>
                <a:gd name="connsiteX2066" fmla="*/ 93571 w 1859352"/>
                <a:gd name="connsiteY2066" fmla="*/ 135078 h 1117987"/>
                <a:gd name="connsiteX2067" fmla="*/ 93853 w 1859352"/>
                <a:gd name="connsiteY2067" fmla="*/ 127542 h 1117987"/>
                <a:gd name="connsiteX2068" fmla="*/ 101401 w 1859352"/>
                <a:gd name="connsiteY2068" fmla="*/ 126164 h 1117987"/>
                <a:gd name="connsiteX2069" fmla="*/ 108954 w 1859352"/>
                <a:gd name="connsiteY2069" fmla="*/ 126930 h 1117987"/>
                <a:gd name="connsiteX2070" fmla="*/ 108196 w 1859352"/>
                <a:gd name="connsiteY2070" fmla="*/ 124132 h 1117987"/>
                <a:gd name="connsiteX2071" fmla="*/ 94914 w 1859352"/>
                <a:gd name="connsiteY2071" fmla="*/ 117247 h 1117987"/>
                <a:gd name="connsiteX2072" fmla="*/ 88389 w 1859352"/>
                <a:gd name="connsiteY2072" fmla="*/ 118163 h 1117987"/>
                <a:gd name="connsiteX2073" fmla="*/ 75042 w 1859352"/>
                <a:gd name="connsiteY2073" fmla="*/ 130841 h 1117987"/>
                <a:gd name="connsiteX2074" fmla="*/ 78320 w 1859352"/>
                <a:gd name="connsiteY2074" fmla="*/ 138963 h 1117987"/>
                <a:gd name="connsiteX2075" fmla="*/ 1424057 w 1859352"/>
                <a:gd name="connsiteY2075" fmla="*/ 733721 h 1117987"/>
                <a:gd name="connsiteX2076" fmla="*/ 1425058 w 1859352"/>
                <a:gd name="connsiteY2076" fmla="*/ 734633 h 1117987"/>
                <a:gd name="connsiteX2077" fmla="*/ 1426269 w 1859352"/>
                <a:gd name="connsiteY2077" fmla="*/ 732352 h 1117987"/>
                <a:gd name="connsiteX2078" fmla="*/ 1425234 w 1859352"/>
                <a:gd name="connsiteY2078" fmla="*/ 731342 h 1117987"/>
                <a:gd name="connsiteX2079" fmla="*/ 1424057 w 1859352"/>
                <a:gd name="connsiteY2079" fmla="*/ 733721 h 1117987"/>
                <a:gd name="connsiteX2080" fmla="*/ 170504 w 1859352"/>
                <a:gd name="connsiteY2080" fmla="*/ 58307 h 1117987"/>
                <a:gd name="connsiteX2081" fmla="*/ 172802 w 1859352"/>
                <a:gd name="connsiteY2081" fmla="*/ 58307 h 1117987"/>
                <a:gd name="connsiteX2082" fmla="*/ 176046 w 1859352"/>
                <a:gd name="connsiteY2082" fmla="*/ 53638 h 1117987"/>
                <a:gd name="connsiteX2083" fmla="*/ 172092 w 1859352"/>
                <a:gd name="connsiteY2083" fmla="*/ 51328 h 1117987"/>
                <a:gd name="connsiteX2084" fmla="*/ 168022 w 1859352"/>
                <a:gd name="connsiteY2084" fmla="*/ 55217 h 1117987"/>
                <a:gd name="connsiteX2085" fmla="*/ 170504 w 1859352"/>
                <a:gd name="connsiteY2085" fmla="*/ 58307 h 1117987"/>
                <a:gd name="connsiteX2086" fmla="*/ 160975 w 1859352"/>
                <a:gd name="connsiteY2086" fmla="*/ 104358 h 1117987"/>
                <a:gd name="connsiteX2087" fmla="*/ 163345 w 1859352"/>
                <a:gd name="connsiteY2087" fmla="*/ 106151 h 1117987"/>
                <a:gd name="connsiteX2088" fmla="*/ 163970 w 1859352"/>
                <a:gd name="connsiteY2088" fmla="*/ 105942 h 1117987"/>
                <a:gd name="connsiteX2089" fmla="*/ 164278 w 1859352"/>
                <a:gd name="connsiteY2089" fmla="*/ 106802 h 1117987"/>
                <a:gd name="connsiteX2090" fmla="*/ 163589 w 1859352"/>
                <a:gd name="connsiteY2090" fmla="*/ 106365 h 1117987"/>
                <a:gd name="connsiteX2091" fmla="*/ 163345 w 1859352"/>
                <a:gd name="connsiteY2091" fmla="*/ 106155 h 1117987"/>
                <a:gd name="connsiteX2092" fmla="*/ 157581 w 1859352"/>
                <a:gd name="connsiteY2092" fmla="*/ 108235 h 1117987"/>
                <a:gd name="connsiteX2093" fmla="*/ 155703 w 1859352"/>
                <a:gd name="connsiteY2093" fmla="*/ 110841 h 1117987"/>
                <a:gd name="connsiteX2094" fmla="*/ 157303 w 1859352"/>
                <a:gd name="connsiteY2094" fmla="*/ 113438 h 1117987"/>
                <a:gd name="connsiteX2095" fmla="*/ 171809 w 1859352"/>
                <a:gd name="connsiteY2095" fmla="*/ 117957 h 1117987"/>
                <a:gd name="connsiteX2096" fmla="*/ 176722 w 1859352"/>
                <a:gd name="connsiteY2096" fmla="*/ 117499 h 1117987"/>
                <a:gd name="connsiteX2097" fmla="*/ 179580 w 1859352"/>
                <a:gd name="connsiteY2097" fmla="*/ 115959 h 1117987"/>
                <a:gd name="connsiteX2098" fmla="*/ 189422 w 1859352"/>
                <a:gd name="connsiteY2098" fmla="*/ 104799 h 1117987"/>
                <a:gd name="connsiteX2099" fmla="*/ 189152 w 1859352"/>
                <a:gd name="connsiteY2099" fmla="*/ 97477 h 1117987"/>
                <a:gd name="connsiteX2100" fmla="*/ 187775 w 1859352"/>
                <a:gd name="connsiteY2100" fmla="*/ 96502 h 1117987"/>
                <a:gd name="connsiteX2101" fmla="*/ 188211 w 1859352"/>
                <a:gd name="connsiteY2101" fmla="*/ 96048 h 1117987"/>
                <a:gd name="connsiteX2102" fmla="*/ 187732 w 1859352"/>
                <a:gd name="connsiteY2102" fmla="*/ 96048 h 1117987"/>
                <a:gd name="connsiteX2103" fmla="*/ 187762 w 1859352"/>
                <a:gd name="connsiteY2103" fmla="*/ 96356 h 1117987"/>
                <a:gd name="connsiteX2104" fmla="*/ 184548 w 1859352"/>
                <a:gd name="connsiteY2104" fmla="*/ 96335 h 1117987"/>
                <a:gd name="connsiteX2105" fmla="*/ 184411 w 1859352"/>
                <a:gd name="connsiteY2105" fmla="*/ 96108 h 1117987"/>
                <a:gd name="connsiteX2106" fmla="*/ 184108 w 1859352"/>
                <a:gd name="connsiteY2106" fmla="*/ 96130 h 1117987"/>
                <a:gd name="connsiteX2107" fmla="*/ 184600 w 1859352"/>
                <a:gd name="connsiteY2107" fmla="*/ 96455 h 1117987"/>
                <a:gd name="connsiteX2108" fmla="*/ 178523 w 1859352"/>
                <a:gd name="connsiteY2108" fmla="*/ 93554 h 1117987"/>
                <a:gd name="connsiteX2109" fmla="*/ 176726 w 1859352"/>
                <a:gd name="connsiteY2109" fmla="*/ 90862 h 1117987"/>
                <a:gd name="connsiteX2110" fmla="*/ 175733 w 1859352"/>
                <a:gd name="connsiteY2110" fmla="*/ 70960 h 1117987"/>
                <a:gd name="connsiteX2111" fmla="*/ 173880 w 1859352"/>
                <a:gd name="connsiteY2111" fmla="*/ 68422 h 1117987"/>
                <a:gd name="connsiteX2112" fmla="*/ 163850 w 1859352"/>
                <a:gd name="connsiteY2112" fmla="*/ 72714 h 1117987"/>
                <a:gd name="connsiteX2113" fmla="*/ 160093 w 1859352"/>
                <a:gd name="connsiteY2113" fmla="*/ 88881 h 1117987"/>
                <a:gd name="connsiteX2114" fmla="*/ 161869 w 1859352"/>
                <a:gd name="connsiteY2114" fmla="*/ 92925 h 1117987"/>
                <a:gd name="connsiteX2115" fmla="*/ 163059 w 1859352"/>
                <a:gd name="connsiteY2115" fmla="*/ 93952 h 1117987"/>
                <a:gd name="connsiteX2116" fmla="*/ 161090 w 1859352"/>
                <a:gd name="connsiteY2116" fmla="*/ 95650 h 1117987"/>
                <a:gd name="connsiteX2117" fmla="*/ 154077 w 1859352"/>
                <a:gd name="connsiteY2117" fmla="*/ 98761 h 1117987"/>
                <a:gd name="connsiteX2118" fmla="*/ 160975 w 1859352"/>
                <a:gd name="connsiteY2118" fmla="*/ 104358 h 1117987"/>
                <a:gd name="connsiteX2119" fmla="*/ 173684 w 1859352"/>
                <a:gd name="connsiteY2119" fmla="*/ 99882 h 1117987"/>
                <a:gd name="connsiteX2120" fmla="*/ 174497 w 1859352"/>
                <a:gd name="connsiteY2120" fmla="*/ 100203 h 1117987"/>
                <a:gd name="connsiteX2121" fmla="*/ 173243 w 1859352"/>
                <a:gd name="connsiteY2121" fmla="*/ 99976 h 1117987"/>
                <a:gd name="connsiteX2122" fmla="*/ 172948 w 1859352"/>
                <a:gd name="connsiteY2122" fmla="*/ 98791 h 1117987"/>
                <a:gd name="connsiteX2123" fmla="*/ 173684 w 1859352"/>
                <a:gd name="connsiteY2123" fmla="*/ 99882 h 1117987"/>
                <a:gd name="connsiteX2124" fmla="*/ 95154 w 1859352"/>
                <a:gd name="connsiteY2124" fmla="*/ 137196 h 1117987"/>
                <a:gd name="connsiteX2125" fmla="*/ 95561 w 1859352"/>
                <a:gd name="connsiteY2125" fmla="*/ 137709 h 1117987"/>
                <a:gd name="connsiteX2126" fmla="*/ 95590 w 1859352"/>
                <a:gd name="connsiteY2126" fmla="*/ 137269 h 1117987"/>
                <a:gd name="connsiteX2127" fmla="*/ 95167 w 1859352"/>
                <a:gd name="connsiteY2127" fmla="*/ 137174 h 1117987"/>
                <a:gd name="connsiteX2128" fmla="*/ 95154 w 1859352"/>
                <a:gd name="connsiteY2128" fmla="*/ 137196 h 1117987"/>
                <a:gd name="connsiteX2129" fmla="*/ 1438807 w 1859352"/>
                <a:gd name="connsiteY2129" fmla="*/ 727983 h 1117987"/>
                <a:gd name="connsiteX2130" fmla="*/ 1430878 w 1859352"/>
                <a:gd name="connsiteY2130" fmla="*/ 731706 h 1117987"/>
                <a:gd name="connsiteX2131" fmla="*/ 1434772 w 1859352"/>
                <a:gd name="connsiteY2131" fmla="*/ 737517 h 1117987"/>
                <a:gd name="connsiteX2132" fmla="*/ 1438358 w 1859352"/>
                <a:gd name="connsiteY2132" fmla="*/ 738467 h 1117987"/>
                <a:gd name="connsiteX2133" fmla="*/ 1441849 w 1859352"/>
                <a:gd name="connsiteY2133" fmla="*/ 735938 h 1117987"/>
                <a:gd name="connsiteX2134" fmla="*/ 1438807 w 1859352"/>
                <a:gd name="connsiteY2134" fmla="*/ 727983 h 1117987"/>
                <a:gd name="connsiteX2135" fmla="*/ 186285 w 1859352"/>
                <a:gd name="connsiteY2135" fmla="*/ 90460 h 1117987"/>
                <a:gd name="connsiteX2136" fmla="*/ 183431 w 1859352"/>
                <a:gd name="connsiteY2136" fmla="*/ 89942 h 1117987"/>
                <a:gd name="connsiteX2137" fmla="*/ 182186 w 1859352"/>
                <a:gd name="connsiteY2137" fmla="*/ 92283 h 1117987"/>
                <a:gd name="connsiteX2138" fmla="*/ 184403 w 1859352"/>
                <a:gd name="connsiteY2138" fmla="*/ 96100 h 1117987"/>
                <a:gd name="connsiteX2139" fmla="*/ 187723 w 1859352"/>
                <a:gd name="connsiteY2139" fmla="*/ 96040 h 1117987"/>
                <a:gd name="connsiteX2140" fmla="*/ 186285 w 1859352"/>
                <a:gd name="connsiteY2140" fmla="*/ 90460 h 1117987"/>
                <a:gd name="connsiteX2141" fmla="*/ 208708 w 1859352"/>
                <a:gd name="connsiteY2141" fmla="*/ 142117 h 1117987"/>
                <a:gd name="connsiteX2142" fmla="*/ 213107 w 1859352"/>
                <a:gd name="connsiteY2142" fmla="*/ 145912 h 1117987"/>
                <a:gd name="connsiteX2143" fmla="*/ 218088 w 1859352"/>
                <a:gd name="connsiteY2143" fmla="*/ 140726 h 1117987"/>
                <a:gd name="connsiteX2144" fmla="*/ 213577 w 1859352"/>
                <a:gd name="connsiteY2144" fmla="*/ 136948 h 1117987"/>
                <a:gd name="connsiteX2145" fmla="*/ 208708 w 1859352"/>
                <a:gd name="connsiteY2145" fmla="*/ 142117 h 1117987"/>
                <a:gd name="connsiteX2146" fmla="*/ 178100 w 1859352"/>
                <a:gd name="connsiteY2146" fmla="*/ 128287 h 1117987"/>
                <a:gd name="connsiteX2147" fmla="*/ 176499 w 1859352"/>
                <a:gd name="connsiteY2147" fmla="*/ 130884 h 1117987"/>
                <a:gd name="connsiteX2148" fmla="*/ 180975 w 1859352"/>
                <a:gd name="connsiteY2148" fmla="*/ 141616 h 1117987"/>
                <a:gd name="connsiteX2149" fmla="*/ 187235 w 1859352"/>
                <a:gd name="connsiteY2149" fmla="*/ 143161 h 1117987"/>
                <a:gd name="connsiteX2150" fmla="*/ 193218 w 1859352"/>
                <a:gd name="connsiteY2150" fmla="*/ 140071 h 1117987"/>
                <a:gd name="connsiteX2151" fmla="*/ 199234 w 1859352"/>
                <a:gd name="connsiteY2151" fmla="*/ 135018 h 1117987"/>
                <a:gd name="connsiteX2152" fmla="*/ 201878 w 1859352"/>
                <a:gd name="connsiteY2152" fmla="*/ 129981 h 1117987"/>
                <a:gd name="connsiteX2153" fmla="*/ 200364 w 1859352"/>
                <a:gd name="connsiteY2153" fmla="*/ 123387 h 1117987"/>
                <a:gd name="connsiteX2154" fmla="*/ 194193 w 1859352"/>
                <a:gd name="connsiteY2154" fmla="*/ 120585 h 1117987"/>
                <a:gd name="connsiteX2155" fmla="*/ 190984 w 1859352"/>
                <a:gd name="connsiteY2155" fmla="*/ 120833 h 1117987"/>
                <a:gd name="connsiteX2156" fmla="*/ 178100 w 1859352"/>
                <a:gd name="connsiteY2156" fmla="*/ 128287 h 1117987"/>
                <a:gd name="connsiteX2157" fmla="*/ 183680 w 1859352"/>
                <a:gd name="connsiteY2157" fmla="*/ 72762 h 1117987"/>
                <a:gd name="connsiteX2158" fmla="*/ 182640 w 1859352"/>
                <a:gd name="connsiteY2158" fmla="*/ 70113 h 1117987"/>
                <a:gd name="connsiteX2159" fmla="*/ 181412 w 1859352"/>
                <a:gd name="connsiteY2159" fmla="*/ 71080 h 1117987"/>
                <a:gd name="connsiteX2160" fmla="*/ 182494 w 1859352"/>
                <a:gd name="connsiteY2160" fmla="*/ 73699 h 1117987"/>
                <a:gd name="connsiteX2161" fmla="*/ 183680 w 1859352"/>
                <a:gd name="connsiteY2161" fmla="*/ 72762 h 1117987"/>
                <a:gd name="connsiteX2162" fmla="*/ 188879 w 1859352"/>
                <a:gd name="connsiteY2162" fmla="*/ 114692 h 1117987"/>
                <a:gd name="connsiteX2163" fmla="*/ 189362 w 1859352"/>
                <a:gd name="connsiteY2163" fmla="*/ 115912 h 1117987"/>
                <a:gd name="connsiteX2164" fmla="*/ 190077 w 1859352"/>
                <a:gd name="connsiteY2164" fmla="*/ 114803 h 1117987"/>
                <a:gd name="connsiteX2165" fmla="*/ 188879 w 1859352"/>
                <a:gd name="connsiteY2165" fmla="*/ 114692 h 1117987"/>
                <a:gd name="connsiteX2166" fmla="*/ 1721290 w 1859352"/>
                <a:gd name="connsiteY2166" fmla="*/ 545711 h 1117987"/>
                <a:gd name="connsiteX2167" fmla="*/ 1717439 w 1859352"/>
                <a:gd name="connsiteY2167" fmla="*/ 548869 h 1117987"/>
                <a:gd name="connsiteX2168" fmla="*/ 1715300 w 1859352"/>
                <a:gd name="connsiteY2168" fmla="*/ 556503 h 1117987"/>
                <a:gd name="connsiteX2169" fmla="*/ 1718680 w 1859352"/>
                <a:gd name="connsiteY2169" fmla="*/ 567753 h 1117987"/>
                <a:gd name="connsiteX2170" fmla="*/ 1719750 w 1859352"/>
                <a:gd name="connsiteY2170" fmla="*/ 568399 h 1117987"/>
                <a:gd name="connsiteX2171" fmla="*/ 1720777 w 1859352"/>
                <a:gd name="connsiteY2171" fmla="*/ 567120 h 1117987"/>
                <a:gd name="connsiteX2172" fmla="*/ 1727752 w 1859352"/>
                <a:gd name="connsiteY2172" fmla="*/ 555660 h 1117987"/>
                <a:gd name="connsiteX2173" fmla="*/ 1725869 w 1859352"/>
                <a:gd name="connsiteY2173" fmla="*/ 546563 h 1117987"/>
                <a:gd name="connsiteX2174" fmla="*/ 1721290 w 1859352"/>
                <a:gd name="connsiteY2174" fmla="*/ 545711 h 1117987"/>
                <a:gd name="connsiteX2175" fmla="*/ 132716 w 1859352"/>
                <a:gd name="connsiteY2175" fmla="*/ 150773 h 1117987"/>
                <a:gd name="connsiteX2176" fmla="*/ 132895 w 1859352"/>
                <a:gd name="connsiteY2176" fmla="*/ 151266 h 1117987"/>
                <a:gd name="connsiteX2177" fmla="*/ 133229 w 1859352"/>
                <a:gd name="connsiteY2177" fmla="*/ 151111 h 1117987"/>
                <a:gd name="connsiteX2178" fmla="*/ 133340 w 1859352"/>
                <a:gd name="connsiteY2178" fmla="*/ 150773 h 1117987"/>
                <a:gd name="connsiteX2179" fmla="*/ 132716 w 1859352"/>
                <a:gd name="connsiteY2179" fmla="*/ 150773 h 1117987"/>
                <a:gd name="connsiteX2180" fmla="*/ 127859 w 1859352"/>
                <a:gd name="connsiteY2180" fmla="*/ 144381 h 1117987"/>
                <a:gd name="connsiteX2181" fmla="*/ 125561 w 1859352"/>
                <a:gd name="connsiteY2181" fmla="*/ 146118 h 1117987"/>
                <a:gd name="connsiteX2182" fmla="*/ 127050 w 1859352"/>
                <a:gd name="connsiteY2182" fmla="*/ 150179 h 1117987"/>
                <a:gd name="connsiteX2183" fmla="*/ 132716 w 1859352"/>
                <a:gd name="connsiteY2183" fmla="*/ 150773 h 1117987"/>
                <a:gd name="connsiteX2184" fmla="*/ 130640 w 1859352"/>
                <a:gd name="connsiteY2184" fmla="*/ 145296 h 1117987"/>
                <a:gd name="connsiteX2185" fmla="*/ 127859 w 1859352"/>
                <a:gd name="connsiteY2185" fmla="*/ 144381 h 1117987"/>
                <a:gd name="connsiteX2186" fmla="*/ 131903 w 1859352"/>
                <a:gd name="connsiteY2186" fmla="*/ 155442 h 1117987"/>
                <a:gd name="connsiteX2187" fmla="*/ 133122 w 1859352"/>
                <a:gd name="connsiteY2187" fmla="*/ 158206 h 1117987"/>
                <a:gd name="connsiteX2188" fmla="*/ 141890 w 1859352"/>
                <a:gd name="connsiteY2188" fmla="*/ 156931 h 1117987"/>
                <a:gd name="connsiteX2189" fmla="*/ 142318 w 1859352"/>
                <a:gd name="connsiteY2189" fmla="*/ 155575 h 1117987"/>
                <a:gd name="connsiteX2190" fmla="*/ 138818 w 1859352"/>
                <a:gd name="connsiteY2190" fmla="*/ 150200 h 1117987"/>
                <a:gd name="connsiteX2191" fmla="*/ 133233 w 1859352"/>
                <a:gd name="connsiteY2191" fmla="*/ 151111 h 1117987"/>
                <a:gd name="connsiteX2192" fmla="*/ 131903 w 1859352"/>
                <a:gd name="connsiteY2192" fmla="*/ 155442 h 1117987"/>
                <a:gd name="connsiteX2193" fmla="*/ 163191 w 1859352"/>
                <a:gd name="connsiteY2193" fmla="*/ 125009 h 1117987"/>
                <a:gd name="connsiteX2194" fmla="*/ 158386 w 1859352"/>
                <a:gd name="connsiteY2194" fmla="*/ 124115 h 1117987"/>
                <a:gd name="connsiteX2195" fmla="*/ 155331 w 1859352"/>
                <a:gd name="connsiteY2195" fmla="*/ 125030 h 1117987"/>
                <a:gd name="connsiteX2196" fmla="*/ 153426 w 1859352"/>
                <a:gd name="connsiteY2196" fmla="*/ 127474 h 1117987"/>
                <a:gd name="connsiteX2197" fmla="*/ 154971 w 1859352"/>
                <a:gd name="connsiteY2197" fmla="*/ 129819 h 1117987"/>
                <a:gd name="connsiteX2198" fmla="*/ 167038 w 1859352"/>
                <a:gd name="connsiteY2198" fmla="*/ 133225 h 1117987"/>
                <a:gd name="connsiteX2199" fmla="*/ 167004 w 1859352"/>
                <a:gd name="connsiteY2199" fmla="*/ 129031 h 1117987"/>
                <a:gd name="connsiteX2200" fmla="*/ 163191 w 1859352"/>
                <a:gd name="connsiteY2200" fmla="*/ 125009 h 1117987"/>
                <a:gd name="connsiteX2201" fmla="*/ 120281 w 1859352"/>
                <a:gd name="connsiteY2201" fmla="*/ 101461 h 1117987"/>
                <a:gd name="connsiteX2202" fmla="*/ 121372 w 1859352"/>
                <a:gd name="connsiteY2202" fmla="*/ 100280 h 1117987"/>
                <a:gd name="connsiteX2203" fmla="*/ 119853 w 1859352"/>
                <a:gd name="connsiteY2203" fmla="*/ 97858 h 1117987"/>
                <a:gd name="connsiteX2204" fmla="*/ 117842 w 1859352"/>
                <a:gd name="connsiteY2204" fmla="*/ 99882 h 1117987"/>
                <a:gd name="connsiteX2205" fmla="*/ 120281 w 1859352"/>
                <a:gd name="connsiteY2205" fmla="*/ 101461 h 1117987"/>
                <a:gd name="connsiteX2206" fmla="*/ 167038 w 1859352"/>
                <a:gd name="connsiteY2206" fmla="*/ 133225 h 1117987"/>
                <a:gd name="connsiteX2207" fmla="*/ 167055 w 1859352"/>
                <a:gd name="connsiteY2207" fmla="*/ 133974 h 1117987"/>
                <a:gd name="connsiteX2208" fmla="*/ 167548 w 1859352"/>
                <a:gd name="connsiteY2208" fmla="*/ 133974 h 1117987"/>
                <a:gd name="connsiteX2209" fmla="*/ 167565 w 1859352"/>
                <a:gd name="connsiteY2209" fmla="*/ 133443 h 1117987"/>
                <a:gd name="connsiteX2210" fmla="*/ 167038 w 1859352"/>
                <a:gd name="connsiteY2210" fmla="*/ 133225 h 1117987"/>
                <a:gd name="connsiteX2211" fmla="*/ 173003 w 1859352"/>
                <a:gd name="connsiteY2211" fmla="*/ 135514 h 1117987"/>
                <a:gd name="connsiteX2212" fmla="*/ 170320 w 1859352"/>
                <a:gd name="connsiteY2212" fmla="*/ 134089 h 1117987"/>
                <a:gd name="connsiteX2213" fmla="*/ 167552 w 1859352"/>
                <a:gd name="connsiteY2213" fmla="*/ 133974 h 1117987"/>
                <a:gd name="connsiteX2214" fmla="*/ 167475 w 1859352"/>
                <a:gd name="connsiteY2214" fmla="*/ 137063 h 1117987"/>
                <a:gd name="connsiteX2215" fmla="*/ 170205 w 1859352"/>
                <a:gd name="connsiteY2215" fmla="*/ 136905 h 1117987"/>
                <a:gd name="connsiteX2216" fmla="*/ 173003 w 1859352"/>
                <a:gd name="connsiteY2216" fmla="*/ 135514 h 1117987"/>
                <a:gd name="connsiteX2217" fmla="*/ 156833 w 1859352"/>
                <a:gd name="connsiteY2217" fmla="*/ 145335 h 1117987"/>
                <a:gd name="connsiteX2218" fmla="*/ 166435 w 1859352"/>
                <a:gd name="connsiteY2218" fmla="*/ 137555 h 1117987"/>
                <a:gd name="connsiteX2219" fmla="*/ 155861 w 1859352"/>
                <a:gd name="connsiteY2219" fmla="*/ 137273 h 1117987"/>
                <a:gd name="connsiteX2220" fmla="*/ 152374 w 1859352"/>
                <a:gd name="connsiteY2220" fmla="*/ 142100 h 1117987"/>
                <a:gd name="connsiteX2221" fmla="*/ 153790 w 1859352"/>
                <a:gd name="connsiteY2221" fmla="*/ 144881 h 1117987"/>
                <a:gd name="connsiteX2222" fmla="*/ 156833 w 1859352"/>
                <a:gd name="connsiteY2222" fmla="*/ 145335 h 1117987"/>
                <a:gd name="connsiteX2223" fmla="*/ 167475 w 1859352"/>
                <a:gd name="connsiteY2223" fmla="*/ 137063 h 1117987"/>
                <a:gd name="connsiteX2224" fmla="*/ 166944 w 1859352"/>
                <a:gd name="connsiteY2224" fmla="*/ 137063 h 1117987"/>
                <a:gd name="connsiteX2225" fmla="*/ 166435 w 1859352"/>
                <a:gd name="connsiteY2225" fmla="*/ 137551 h 1117987"/>
                <a:gd name="connsiteX2226" fmla="*/ 167457 w 1859352"/>
                <a:gd name="connsiteY2226" fmla="*/ 137594 h 1117987"/>
                <a:gd name="connsiteX2227" fmla="*/ 167475 w 1859352"/>
                <a:gd name="connsiteY2227" fmla="*/ 137063 h 1117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Lst>
              <a:rect l="l" t="t" r="r" b="b"/>
              <a:pathLst>
                <a:path w="1859352" h="1117987">
                  <a:moveTo>
                    <a:pt x="506044" y="272235"/>
                  </a:moveTo>
                  <a:cubicBezTo>
                    <a:pt x="507657" y="272693"/>
                    <a:pt x="509318" y="271337"/>
                    <a:pt x="509544" y="268705"/>
                  </a:cubicBezTo>
                  <a:cubicBezTo>
                    <a:pt x="509104" y="267871"/>
                    <a:pt x="508659" y="266129"/>
                    <a:pt x="507550" y="265179"/>
                  </a:cubicBezTo>
                  <a:cubicBezTo>
                    <a:pt x="506224" y="264032"/>
                    <a:pt x="502878" y="266668"/>
                    <a:pt x="503023" y="268748"/>
                  </a:cubicBezTo>
                  <a:cubicBezTo>
                    <a:pt x="503122" y="270545"/>
                    <a:pt x="504285" y="271717"/>
                    <a:pt x="506044" y="272235"/>
                  </a:cubicBezTo>
                  <a:close/>
                  <a:moveTo>
                    <a:pt x="517820" y="354214"/>
                  </a:moveTo>
                  <a:cubicBezTo>
                    <a:pt x="517076" y="353675"/>
                    <a:pt x="515591" y="353598"/>
                    <a:pt x="514739" y="353961"/>
                  </a:cubicBezTo>
                  <a:cubicBezTo>
                    <a:pt x="511611" y="355301"/>
                    <a:pt x="510443" y="361664"/>
                    <a:pt x="512736" y="364107"/>
                  </a:cubicBezTo>
                  <a:cubicBezTo>
                    <a:pt x="514820" y="366358"/>
                    <a:pt x="517401" y="367197"/>
                    <a:pt x="520315" y="366396"/>
                  </a:cubicBezTo>
                  <a:cubicBezTo>
                    <a:pt x="521209" y="366165"/>
                    <a:pt x="521890" y="365044"/>
                    <a:pt x="522681" y="364317"/>
                  </a:cubicBezTo>
                  <a:cubicBezTo>
                    <a:pt x="522707" y="360157"/>
                    <a:pt x="521256" y="356636"/>
                    <a:pt x="517820" y="354214"/>
                  </a:cubicBezTo>
                  <a:close/>
                  <a:moveTo>
                    <a:pt x="507011" y="248820"/>
                  </a:moveTo>
                  <a:cubicBezTo>
                    <a:pt x="506921" y="248401"/>
                    <a:pt x="506926" y="247772"/>
                    <a:pt x="506660" y="247601"/>
                  </a:cubicBezTo>
                  <a:cubicBezTo>
                    <a:pt x="506224" y="247318"/>
                    <a:pt x="505466" y="247066"/>
                    <a:pt x="505124" y="247275"/>
                  </a:cubicBezTo>
                  <a:cubicBezTo>
                    <a:pt x="503802" y="248097"/>
                    <a:pt x="503982" y="248957"/>
                    <a:pt x="505569" y="249338"/>
                  </a:cubicBezTo>
                  <a:cubicBezTo>
                    <a:pt x="505993" y="249449"/>
                    <a:pt x="506536" y="249013"/>
                    <a:pt x="507011" y="248820"/>
                  </a:cubicBezTo>
                  <a:close/>
                  <a:moveTo>
                    <a:pt x="532211" y="313267"/>
                  </a:moveTo>
                  <a:lnTo>
                    <a:pt x="531150" y="313652"/>
                  </a:lnTo>
                  <a:lnTo>
                    <a:pt x="532082" y="314264"/>
                  </a:lnTo>
                  <a:lnTo>
                    <a:pt x="532211" y="313267"/>
                  </a:lnTo>
                  <a:close/>
                  <a:moveTo>
                    <a:pt x="545215" y="182918"/>
                  </a:moveTo>
                  <a:cubicBezTo>
                    <a:pt x="546276" y="181484"/>
                    <a:pt x="545579" y="179850"/>
                    <a:pt x="543841" y="179084"/>
                  </a:cubicBezTo>
                  <a:cubicBezTo>
                    <a:pt x="542647" y="178553"/>
                    <a:pt x="541616" y="178977"/>
                    <a:pt x="541124" y="180265"/>
                  </a:cubicBezTo>
                  <a:cubicBezTo>
                    <a:pt x="540452" y="182041"/>
                    <a:pt x="541034" y="183701"/>
                    <a:pt x="542438" y="184291"/>
                  </a:cubicBezTo>
                  <a:cubicBezTo>
                    <a:pt x="543400" y="183851"/>
                    <a:pt x="544663" y="183667"/>
                    <a:pt x="545215" y="182918"/>
                  </a:cubicBezTo>
                  <a:close/>
                  <a:moveTo>
                    <a:pt x="539845" y="313674"/>
                  </a:moveTo>
                  <a:cubicBezTo>
                    <a:pt x="539862" y="313841"/>
                    <a:pt x="540598" y="314037"/>
                    <a:pt x="540974" y="313999"/>
                  </a:cubicBezTo>
                  <a:cubicBezTo>
                    <a:pt x="541124" y="313978"/>
                    <a:pt x="541240" y="313409"/>
                    <a:pt x="541364" y="313083"/>
                  </a:cubicBezTo>
                  <a:cubicBezTo>
                    <a:pt x="540298" y="312377"/>
                    <a:pt x="539725" y="312561"/>
                    <a:pt x="539845" y="313674"/>
                  </a:cubicBezTo>
                  <a:close/>
                  <a:moveTo>
                    <a:pt x="552660" y="285239"/>
                  </a:moveTo>
                  <a:cubicBezTo>
                    <a:pt x="553396" y="284234"/>
                    <a:pt x="553195" y="283677"/>
                    <a:pt x="552100" y="283797"/>
                  </a:cubicBezTo>
                  <a:cubicBezTo>
                    <a:pt x="551933" y="283810"/>
                    <a:pt x="551723" y="284499"/>
                    <a:pt x="551745" y="284884"/>
                  </a:cubicBezTo>
                  <a:cubicBezTo>
                    <a:pt x="551753" y="285008"/>
                    <a:pt x="552339" y="285119"/>
                    <a:pt x="552660" y="285239"/>
                  </a:cubicBezTo>
                  <a:close/>
                  <a:moveTo>
                    <a:pt x="487636" y="51007"/>
                  </a:moveTo>
                  <a:cubicBezTo>
                    <a:pt x="487332" y="52778"/>
                    <a:pt x="488393" y="53865"/>
                    <a:pt x="490567" y="54212"/>
                  </a:cubicBezTo>
                  <a:cubicBezTo>
                    <a:pt x="492184" y="54486"/>
                    <a:pt x="494217" y="54173"/>
                    <a:pt x="495372" y="55055"/>
                  </a:cubicBezTo>
                  <a:cubicBezTo>
                    <a:pt x="498684" y="57549"/>
                    <a:pt x="502338" y="58713"/>
                    <a:pt x="506352" y="59098"/>
                  </a:cubicBezTo>
                  <a:cubicBezTo>
                    <a:pt x="506883" y="59158"/>
                    <a:pt x="507495" y="59398"/>
                    <a:pt x="507859" y="59766"/>
                  </a:cubicBezTo>
                  <a:cubicBezTo>
                    <a:pt x="508599" y="60549"/>
                    <a:pt x="508055" y="61101"/>
                    <a:pt x="506438" y="61349"/>
                  </a:cubicBezTo>
                  <a:cubicBezTo>
                    <a:pt x="504170" y="61696"/>
                    <a:pt x="501928" y="61995"/>
                    <a:pt x="499698" y="62432"/>
                  </a:cubicBezTo>
                  <a:cubicBezTo>
                    <a:pt x="497413" y="62873"/>
                    <a:pt x="495419" y="63801"/>
                    <a:pt x="494063" y="65851"/>
                  </a:cubicBezTo>
                  <a:cubicBezTo>
                    <a:pt x="493151" y="67220"/>
                    <a:pt x="493921" y="68987"/>
                    <a:pt x="496596" y="71431"/>
                  </a:cubicBezTo>
                  <a:cubicBezTo>
                    <a:pt x="499938" y="74486"/>
                    <a:pt x="503160" y="77622"/>
                    <a:pt x="506583" y="80571"/>
                  </a:cubicBezTo>
                  <a:cubicBezTo>
                    <a:pt x="507328" y="81213"/>
                    <a:pt x="508706" y="81615"/>
                    <a:pt x="509664" y="81444"/>
                  </a:cubicBezTo>
                  <a:cubicBezTo>
                    <a:pt x="516528" y="80126"/>
                    <a:pt x="521077" y="72975"/>
                    <a:pt x="519369" y="66112"/>
                  </a:cubicBezTo>
                  <a:cubicBezTo>
                    <a:pt x="518975" y="64571"/>
                    <a:pt x="517662" y="63232"/>
                    <a:pt x="518419" y="61490"/>
                  </a:cubicBezTo>
                  <a:cubicBezTo>
                    <a:pt x="518642" y="61028"/>
                    <a:pt x="519095" y="60545"/>
                    <a:pt x="519579" y="60352"/>
                  </a:cubicBezTo>
                  <a:cubicBezTo>
                    <a:pt x="520062" y="60147"/>
                    <a:pt x="521021" y="60044"/>
                    <a:pt x="521213" y="60318"/>
                  </a:cubicBezTo>
                  <a:cubicBezTo>
                    <a:pt x="523554" y="63502"/>
                    <a:pt x="526126" y="66612"/>
                    <a:pt x="525523" y="70994"/>
                  </a:cubicBezTo>
                  <a:cubicBezTo>
                    <a:pt x="525214" y="73245"/>
                    <a:pt x="524992" y="75496"/>
                    <a:pt x="524684" y="77742"/>
                  </a:cubicBezTo>
                  <a:cubicBezTo>
                    <a:pt x="523854" y="83506"/>
                    <a:pt x="523824" y="83810"/>
                    <a:pt x="528976" y="83998"/>
                  </a:cubicBezTo>
                  <a:cubicBezTo>
                    <a:pt x="533255" y="84152"/>
                    <a:pt x="536785" y="85145"/>
                    <a:pt x="539049" y="89078"/>
                  </a:cubicBezTo>
                  <a:cubicBezTo>
                    <a:pt x="542211" y="94585"/>
                    <a:pt x="547290" y="96455"/>
                    <a:pt x="553371" y="96549"/>
                  </a:cubicBezTo>
                  <a:cubicBezTo>
                    <a:pt x="562973" y="96711"/>
                    <a:pt x="572580" y="97157"/>
                    <a:pt x="581887" y="100032"/>
                  </a:cubicBezTo>
                  <a:cubicBezTo>
                    <a:pt x="583410" y="100516"/>
                    <a:pt x="585404" y="100588"/>
                    <a:pt x="586829" y="99998"/>
                  </a:cubicBezTo>
                  <a:cubicBezTo>
                    <a:pt x="591035" y="98265"/>
                    <a:pt x="594865" y="95843"/>
                    <a:pt x="597822" y="92236"/>
                  </a:cubicBezTo>
                  <a:cubicBezTo>
                    <a:pt x="598973" y="90841"/>
                    <a:pt x="599187" y="87165"/>
                    <a:pt x="598091" y="85808"/>
                  </a:cubicBezTo>
                  <a:cubicBezTo>
                    <a:pt x="597385" y="84918"/>
                    <a:pt x="596744" y="83943"/>
                    <a:pt x="595905" y="83220"/>
                  </a:cubicBezTo>
                  <a:cubicBezTo>
                    <a:pt x="594185" y="81752"/>
                    <a:pt x="592439" y="80203"/>
                    <a:pt x="590496" y="79082"/>
                  </a:cubicBezTo>
                  <a:cubicBezTo>
                    <a:pt x="588113" y="77708"/>
                    <a:pt x="587693" y="75825"/>
                    <a:pt x="588121" y="73382"/>
                  </a:cubicBezTo>
                  <a:cubicBezTo>
                    <a:pt x="588981" y="68290"/>
                    <a:pt x="584095" y="65453"/>
                    <a:pt x="583204" y="61007"/>
                  </a:cubicBezTo>
                  <a:cubicBezTo>
                    <a:pt x="581493" y="52385"/>
                    <a:pt x="575177" y="47579"/>
                    <a:pt x="568249" y="43407"/>
                  </a:cubicBezTo>
                  <a:cubicBezTo>
                    <a:pt x="565125" y="41520"/>
                    <a:pt x="561561" y="40840"/>
                    <a:pt x="558613" y="43035"/>
                  </a:cubicBezTo>
                  <a:cubicBezTo>
                    <a:pt x="555669" y="45217"/>
                    <a:pt x="553555" y="44421"/>
                    <a:pt x="551052" y="42740"/>
                  </a:cubicBezTo>
                  <a:cubicBezTo>
                    <a:pt x="547282" y="40181"/>
                    <a:pt x="543602" y="40587"/>
                    <a:pt x="540007" y="43219"/>
                  </a:cubicBezTo>
                  <a:cubicBezTo>
                    <a:pt x="539220" y="43792"/>
                    <a:pt x="538326" y="44173"/>
                    <a:pt x="537448" y="44609"/>
                  </a:cubicBezTo>
                  <a:cubicBezTo>
                    <a:pt x="537427" y="44836"/>
                    <a:pt x="537440" y="45050"/>
                    <a:pt x="537418" y="45281"/>
                  </a:cubicBezTo>
                  <a:cubicBezTo>
                    <a:pt x="537119" y="45247"/>
                    <a:pt x="536883" y="45320"/>
                    <a:pt x="536575" y="45294"/>
                  </a:cubicBezTo>
                  <a:cubicBezTo>
                    <a:pt x="534063" y="47836"/>
                    <a:pt x="531586" y="50386"/>
                    <a:pt x="529001" y="52851"/>
                  </a:cubicBezTo>
                  <a:cubicBezTo>
                    <a:pt x="528021" y="53762"/>
                    <a:pt x="526969" y="53591"/>
                    <a:pt x="526387" y="52483"/>
                  </a:cubicBezTo>
                  <a:cubicBezTo>
                    <a:pt x="526199" y="52119"/>
                    <a:pt x="526314" y="51396"/>
                    <a:pt x="526571" y="51032"/>
                  </a:cubicBezTo>
                  <a:cubicBezTo>
                    <a:pt x="529066" y="47579"/>
                    <a:pt x="532104" y="45063"/>
                    <a:pt x="536575" y="45290"/>
                  </a:cubicBezTo>
                  <a:cubicBezTo>
                    <a:pt x="536725" y="45144"/>
                    <a:pt x="536883" y="45012"/>
                    <a:pt x="537029" y="44853"/>
                  </a:cubicBezTo>
                  <a:cubicBezTo>
                    <a:pt x="537170" y="44781"/>
                    <a:pt x="537303" y="44686"/>
                    <a:pt x="537448" y="44605"/>
                  </a:cubicBezTo>
                  <a:cubicBezTo>
                    <a:pt x="537932" y="39599"/>
                    <a:pt x="537333" y="35093"/>
                    <a:pt x="532660" y="31695"/>
                  </a:cubicBezTo>
                  <a:cubicBezTo>
                    <a:pt x="528745" y="28837"/>
                    <a:pt x="527482" y="24472"/>
                    <a:pt x="527264" y="19662"/>
                  </a:cubicBezTo>
                  <a:cubicBezTo>
                    <a:pt x="527153" y="17262"/>
                    <a:pt x="525236" y="15319"/>
                    <a:pt x="522912" y="15109"/>
                  </a:cubicBezTo>
                  <a:cubicBezTo>
                    <a:pt x="515527" y="14361"/>
                    <a:pt x="510541" y="10052"/>
                    <a:pt x="505809" y="4904"/>
                  </a:cubicBezTo>
                  <a:cubicBezTo>
                    <a:pt x="503999" y="2901"/>
                    <a:pt x="501234" y="1703"/>
                    <a:pt x="498795" y="347"/>
                  </a:cubicBezTo>
                  <a:cubicBezTo>
                    <a:pt x="497032" y="-642"/>
                    <a:pt x="493472" y="620"/>
                    <a:pt x="492946" y="2409"/>
                  </a:cubicBezTo>
                  <a:cubicBezTo>
                    <a:pt x="491683" y="6778"/>
                    <a:pt x="490400" y="11126"/>
                    <a:pt x="487790" y="14913"/>
                  </a:cubicBezTo>
                  <a:cubicBezTo>
                    <a:pt x="483579" y="21074"/>
                    <a:pt x="483087" y="28019"/>
                    <a:pt x="485723" y="34476"/>
                  </a:cubicBezTo>
                  <a:cubicBezTo>
                    <a:pt x="487986" y="40044"/>
                    <a:pt x="488654" y="45268"/>
                    <a:pt x="487636" y="51007"/>
                  </a:cubicBezTo>
                  <a:close/>
                  <a:moveTo>
                    <a:pt x="495526" y="252158"/>
                  </a:moveTo>
                  <a:cubicBezTo>
                    <a:pt x="495560" y="252342"/>
                    <a:pt x="496369" y="252539"/>
                    <a:pt x="496806" y="252521"/>
                  </a:cubicBezTo>
                  <a:cubicBezTo>
                    <a:pt x="496960" y="252521"/>
                    <a:pt x="497105" y="251892"/>
                    <a:pt x="497229" y="251529"/>
                  </a:cubicBezTo>
                  <a:cubicBezTo>
                    <a:pt x="496031" y="250686"/>
                    <a:pt x="495389" y="250895"/>
                    <a:pt x="495526" y="252158"/>
                  </a:cubicBezTo>
                  <a:close/>
                  <a:moveTo>
                    <a:pt x="551522" y="296622"/>
                  </a:moveTo>
                  <a:lnTo>
                    <a:pt x="550307" y="295993"/>
                  </a:lnTo>
                  <a:lnTo>
                    <a:pt x="550200" y="297058"/>
                  </a:lnTo>
                  <a:lnTo>
                    <a:pt x="551522" y="296622"/>
                  </a:lnTo>
                  <a:close/>
                  <a:moveTo>
                    <a:pt x="471281" y="349464"/>
                  </a:moveTo>
                  <a:cubicBezTo>
                    <a:pt x="471538" y="349216"/>
                    <a:pt x="471379" y="348484"/>
                    <a:pt x="471426" y="347971"/>
                  </a:cubicBezTo>
                  <a:cubicBezTo>
                    <a:pt x="471067" y="347594"/>
                    <a:pt x="470545" y="346828"/>
                    <a:pt x="470395" y="346905"/>
                  </a:cubicBezTo>
                  <a:cubicBezTo>
                    <a:pt x="469475" y="347299"/>
                    <a:pt x="468401" y="347722"/>
                    <a:pt x="467849" y="348467"/>
                  </a:cubicBezTo>
                  <a:cubicBezTo>
                    <a:pt x="467066" y="349532"/>
                    <a:pt x="467541" y="350851"/>
                    <a:pt x="468769" y="350962"/>
                  </a:cubicBezTo>
                  <a:cubicBezTo>
                    <a:pt x="469565" y="351039"/>
                    <a:pt x="470523" y="350110"/>
                    <a:pt x="471281" y="349464"/>
                  </a:cubicBezTo>
                  <a:close/>
                  <a:moveTo>
                    <a:pt x="221862" y="518325"/>
                  </a:moveTo>
                  <a:cubicBezTo>
                    <a:pt x="221536" y="519985"/>
                    <a:pt x="221288" y="521667"/>
                    <a:pt x="220873" y="524123"/>
                  </a:cubicBezTo>
                  <a:cubicBezTo>
                    <a:pt x="221417" y="526169"/>
                    <a:pt x="221922" y="528950"/>
                    <a:pt x="222872" y="531560"/>
                  </a:cubicBezTo>
                  <a:cubicBezTo>
                    <a:pt x="224074" y="534860"/>
                    <a:pt x="227771" y="536267"/>
                    <a:pt x="231302" y="535253"/>
                  </a:cubicBezTo>
                  <a:cubicBezTo>
                    <a:pt x="238199" y="533293"/>
                    <a:pt x="240951" y="527915"/>
                    <a:pt x="242547" y="521663"/>
                  </a:cubicBezTo>
                  <a:cubicBezTo>
                    <a:pt x="242791" y="520764"/>
                    <a:pt x="242200" y="519339"/>
                    <a:pt x="241537" y="518590"/>
                  </a:cubicBezTo>
                  <a:cubicBezTo>
                    <a:pt x="237917" y="514530"/>
                    <a:pt x="233244" y="512891"/>
                    <a:pt x="227857" y="513100"/>
                  </a:cubicBezTo>
                  <a:cubicBezTo>
                    <a:pt x="225443" y="513195"/>
                    <a:pt x="222405" y="515771"/>
                    <a:pt x="221862" y="518325"/>
                  </a:cubicBezTo>
                  <a:close/>
                  <a:moveTo>
                    <a:pt x="231143" y="93947"/>
                  </a:moveTo>
                  <a:cubicBezTo>
                    <a:pt x="231901" y="94294"/>
                    <a:pt x="233629" y="93819"/>
                    <a:pt x="234113" y="93164"/>
                  </a:cubicBezTo>
                  <a:cubicBezTo>
                    <a:pt x="236740" y="89681"/>
                    <a:pt x="237331" y="84871"/>
                    <a:pt x="241297" y="82184"/>
                  </a:cubicBezTo>
                  <a:cubicBezTo>
                    <a:pt x="241965" y="81748"/>
                    <a:pt x="242440" y="79878"/>
                    <a:pt x="242059" y="79261"/>
                  </a:cubicBezTo>
                  <a:cubicBezTo>
                    <a:pt x="239141" y="74631"/>
                    <a:pt x="237472" y="69253"/>
                    <a:pt x="233574" y="65217"/>
                  </a:cubicBezTo>
                  <a:cubicBezTo>
                    <a:pt x="232782" y="64379"/>
                    <a:pt x="229586" y="64315"/>
                    <a:pt x="228884" y="65196"/>
                  </a:cubicBezTo>
                  <a:cubicBezTo>
                    <a:pt x="226817" y="67802"/>
                    <a:pt x="224656" y="70361"/>
                    <a:pt x="222867" y="73168"/>
                  </a:cubicBezTo>
                  <a:cubicBezTo>
                    <a:pt x="222020" y="74503"/>
                    <a:pt x="221934" y="76326"/>
                    <a:pt x="221648" y="77417"/>
                  </a:cubicBezTo>
                  <a:cubicBezTo>
                    <a:pt x="221511" y="86168"/>
                    <a:pt x="224074" y="90614"/>
                    <a:pt x="231143" y="93947"/>
                  </a:cubicBezTo>
                  <a:close/>
                  <a:moveTo>
                    <a:pt x="213432" y="57909"/>
                  </a:moveTo>
                  <a:cubicBezTo>
                    <a:pt x="215854" y="57605"/>
                    <a:pt x="217202" y="55872"/>
                    <a:pt x="216659" y="54498"/>
                  </a:cubicBezTo>
                  <a:cubicBezTo>
                    <a:pt x="216047" y="52877"/>
                    <a:pt x="214776" y="52175"/>
                    <a:pt x="213107" y="52290"/>
                  </a:cubicBezTo>
                  <a:cubicBezTo>
                    <a:pt x="211455" y="52397"/>
                    <a:pt x="209863" y="54366"/>
                    <a:pt x="210633" y="55607"/>
                  </a:cubicBezTo>
                  <a:cubicBezTo>
                    <a:pt x="211322" y="56689"/>
                    <a:pt x="212743" y="57361"/>
                    <a:pt x="213432" y="57909"/>
                  </a:cubicBezTo>
                  <a:close/>
                  <a:moveTo>
                    <a:pt x="492877" y="300896"/>
                  </a:moveTo>
                  <a:cubicBezTo>
                    <a:pt x="492424" y="302077"/>
                    <a:pt x="492899" y="302997"/>
                    <a:pt x="494058" y="303528"/>
                  </a:cubicBezTo>
                  <a:cubicBezTo>
                    <a:pt x="494452" y="303169"/>
                    <a:pt x="495030" y="302895"/>
                    <a:pt x="495184" y="302458"/>
                  </a:cubicBezTo>
                  <a:cubicBezTo>
                    <a:pt x="495646" y="301277"/>
                    <a:pt x="495192" y="300285"/>
                    <a:pt x="494016" y="299908"/>
                  </a:cubicBezTo>
                  <a:cubicBezTo>
                    <a:pt x="493733" y="299827"/>
                    <a:pt x="493049" y="300460"/>
                    <a:pt x="492877" y="300896"/>
                  </a:cubicBezTo>
                  <a:close/>
                  <a:moveTo>
                    <a:pt x="256599" y="455572"/>
                  </a:moveTo>
                  <a:cubicBezTo>
                    <a:pt x="255679" y="456030"/>
                    <a:pt x="254699" y="456411"/>
                    <a:pt x="253839" y="457006"/>
                  </a:cubicBezTo>
                  <a:cubicBezTo>
                    <a:pt x="253668" y="457117"/>
                    <a:pt x="253848" y="458170"/>
                    <a:pt x="254160" y="458491"/>
                  </a:cubicBezTo>
                  <a:cubicBezTo>
                    <a:pt x="255619" y="460040"/>
                    <a:pt x="257083" y="461636"/>
                    <a:pt x="258777" y="462898"/>
                  </a:cubicBezTo>
                  <a:cubicBezTo>
                    <a:pt x="259415" y="463390"/>
                    <a:pt x="260720" y="463241"/>
                    <a:pt x="261640" y="463052"/>
                  </a:cubicBezTo>
                  <a:cubicBezTo>
                    <a:pt x="263001" y="462727"/>
                    <a:pt x="263091" y="460301"/>
                    <a:pt x="261940" y="458816"/>
                  </a:cubicBezTo>
                  <a:cubicBezTo>
                    <a:pt x="260579" y="457044"/>
                    <a:pt x="259051" y="455572"/>
                    <a:pt x="256599" y="455572"/>
                  </a:cubicBezTo>
                  <a:close/>
                  <a:moveTo>
                    <a:pt x="205832" y="99266"/>
                  </a:moveTo>
                  <a:cubicBezTo>
                    <a:pt x="204951" y="99797"/>
                    <a:pt x="203864" y="100832"/>
                    <a:pt x="203787" y="101705"/>
                  </a:cubicBezTo>
                  <a:cubicBezTo>
                    <a:pt x="203350" y="106737"/>
                    <a:pt x="202927" y="111924"/>
                    <a:pt x="205263" y="116575"/>
                  </a:cubicBezTo>
                  <a:cubicBezTo>
                    <a:pt x="206183" y="118432"/>
                    <a:pt x="208156" y="120636"/>
                    <a:pt x="209953" y="120982"/>
                  </a:cubicBezTo>
                  <a:cubicBezTo>
                    <a:pt x="215079" y="121937"/>
                    <a:pt x="219983" y="120751"/>
                    <a:pt x="224100" y="117225"/>
                  </a:cubicBezTo>
                  <a:cubicBezTo>
                    <a:pt x="225165" y="116335"/>
                    <a:pt x="225619" y="114042"/>
                    <a:pt x="224904" y="112655"/>
                  </a:cubicBezTo>
                  <a:cubicBezTo>
                    <a:pt x="224656" y="112138"/>
                    <a:pt x="224374" y="111641"/>
                    <a:pt x="224061" y="111183"/>
                  </a:cubicBezTo>
                  <a:cubicBezTo>
                    <a:pt x="223402" y="110268"/>
                    <a:pt x="222692" y="109408"/>
                    <a:pt x="222084" y="108462"/>
                  </a:cubicBezTo>
                  <a:cubicBezTo>
                    <a:pt x="220351" y="105860"/>
                    <a:pt x="220373" y="105860"/>
                    <a:pt x="222786" y="102775"/>
                  </a:cubicBezTo>
                  <a:cubicBezTo>
                    <a:pt x="225465" y="99343"/>
                    <a:pt x="225734" y="97490"/>
                    <a:pt x="224040" y="95535"/>
                  </a:cubicBezTo>
                  <a:cubicBezTo>
                    <a:pt x="221793" y="92972"/>
                    <a:pt x="219239" y="93301"/>
                    <a:pt x="216483" y="94581"/>
                  </a:cubicBezTo>
                  <a:cubicBezTo>
                    <a:pt x="214964" y="95282"/>
                    <a:pt x="213308" y="95689"/>
                    <a:pt x="211720" y="96237"/>
                  </a:cubicBezTo>
                  <a:lnTo>
                    <a:pt x="211810" y="96155"/>
                  </a:lnTo>
                  <a:cubicBezTo>
                    <a:pt x="211784" y="96172"/>
                    <a:pt x="211776" y="96155"/>
                    <a:pt x="211767" y="96172"/>
                  </a:cubicBezTo>
                  <a:cubicBezTo>
                    <a:pt x="211755" y="96172"/>
                    <a:pt x="211746" y="96190"/>
                    <a:pt x="211746" y="96190"/>
                  </a:cubicBezTo>
                  <a:cubicBezTo>
                    <a:pt x="209773" y="97208"/>
                    <a:pt x="207715" y="98107"/>
                    <a:pt x="205832" y="99266"/>
                  </a:cubicBezTo>
                  <a:close/>
                  <a:moveTo>
                    <a:pt x="483797" y="357718"/>
                  </a:moveTo>
                  <a:cubicBezTo>
                    <a:pt x="483741" y="357466"/>
                    <a:pt x="483074" y="357355"/>
                    <a:pt x="482685" y="357196"/>
                  </a:cubicBezTo>
                  <a:cubicBezTo>
                    <a:pt x="482330" y="357415"/>
                    <a:pt x="481859" y="357564"/>
                    <a:pt x="481636" y="357894"/>
                  </a:cubicBezTo>
                  <a:cubicBezTo>
                    <a:pt x="481551" y="358022"/>
                    <a:pt x="481931" y="358750"/>
                    <a:pt x="482192" y="358805"/>
                  </a:cubicBezTo>
                  <a:cubicBezTo>
                    <a:pt x="483369" y="359088"/>
                    <a:pt x="484011" y="358634"/>
                    <a:pt x="483797" y="357718"/>
                  </a:cubicBezTo>
                  <a:close/>
                  <a:moveTo>
                    <a:pt x="469437" y="371848"/>
                  </a:moveTo>
                  <a:cubicBezTo>
                    <a:pt x="469732" y="371831"/>
                    <a:pt x="469959" y="371086"/>
                    <a:pt x="470309" y="370474"/>
                  </a:cubicBezTo>
                  <a:cubicBezTo>
                    <a:pt x="470117" y="369088"/>
                    <a:pt x="470104" y="367445"/>
                    <a:pt x="469574" y="365998"/>
                  </a:cubicBezTo>
                  <a:cubicBezTo>
                    <a:pt x="469283" y="365228"/>
                    <a:pt x="468067" y="364338"/>
                    <a:pt x="467331" y="364359"/>
                  </a:cubicBezTo>
                  <a:cubicBezTo>
                    <a:pt x="466493" y="364368"/>
                    <a:pt x="465380" y="365267"/>
                    <a:pt x="465008" y="366071"/>
                  </a:cubicBezTo>
                  <a:cubicBezTo>
                    <a:pt x="464019" y="368206"/>
                    <a:pt x="464610" y="370303"/>
                    <a:pt x="466445" y="371694"/>
                  </a:cubicBezTo>
                  <a:cubicBezTo>
                    <a:pt x="467117" y="372212"/>
                    <a:pt x="468452" y="371963"/>
                    <a:pt x="469437" y="371848"/>
                  </a:cubicBezTo>
                  <a:close/>
                  <a:moveTo>
                    <a:pt x="419157" y="373072"/>
                  </a:moveTo>
                  <a:cubicBezTo>
                    <a:pt x="423599" y="375909"/>
                    <a:pt x="431156" y="373008"/>
                    <a:pt x="433313" y="367843"/>
                  </a:cubicBezTo>
                  <a:cubicBezTo>
                    <a:pt x="433522" y="367368"/>
                    <a:pt x="433381" y="366734"/>
                    <a:pt x="433411" y="366165"/>
                  </a:cubicBezTo>
                  <a:cubicBezTo>
                    <a:pt x="432303" y="362143"/>
                    <a:pt x="429393" y="359516"/>
                    <a:pt x="426124" y="357303"/>
                  </a:cubicBezTo>
                  <a:cubicBezTo>
                    <a:pt x="425302" y="356730"/>
                    <a:pt x="423924" y="356520"/>
                    <a:pt x="422927" y="356730"/>
                  </a:cubicBezTo>
                  <a:cubicBezTo>
                    <a:pt x="416230" y="358086"/>
                    <a:pt x="413907" y="362472"/>
                    <a:pt x="416363" y="369139"/>
                  </a:cubicBezTo>
                  <a:cubicBezTo>
                    <a:pt x="416894" y="370624"/>
                    <a:pt x="417899" y="372267"/>
                    <a:pt x="419157" y="373072"/>
                  </a:cubicBezTo>
                  <a:close/>
                  <a:moveTo>
                    <a:pt x="246963" y="391125"/>
                  </a:moveTo>
                  <a:cubicBezTo>
                    <a:pt x="242474" y="396174"/>
                    <a:pt x="243193" y="402965"/>
                    <a:pt x="239894" y="408289"/>
                  </a:cubicBezTo>
                  <a:cubicBezTo>
                    <a:pt x="238204" y="411053"/>
                    <a:pt x="239252" y="413642"/>
                    <a:pt x="241516" y="415871"/>
                  </a:cubicBezTo>
                  <a:cubicBezTo>
                    <a:pt x="242705" y="417048"/>
                    <a:pt x="243732" y="418481"/>
                    <a:pt x="244541" y="419953"/>
                  </a:cubicBezTo>
                  <a:cubicBezTo>
                    <a:pt x="246518" y="423441"/>
                    <a:pt x="245333" y="428400"/>
                    <a:pt x="241811" y="430274"/>
                  </a:cubicBezTo>
                  <a:cubicBezTo>
                    <a:pt x="239291" y="431622"/>
                    <a:pt x="236522" y="432448"/>
                    <a:pt x="235876" y="435700"/>
                  </a:cubicBezTo>
                  <a:cubicBezTo>
                    <a:pt x="235178" y="439098"/>
                    <a:pt x="235234" y="442525"/>
                    <a:pt x="236642" y="445735"/>
                  </a:cubicBezTo>
                  <a:cubicBezTo>
                    <a:pt x="238015" y="448919"/>
                    <a:pt x="240223" y="451589"/>
                    <a:pt x="243214" y="453382"/>
                  </a:cubicBezTo>
                  <a:cubicBezTo>
                    <a:pt x="244601" y="454225"/>
                    <a:pt x="246411" y="454828"/>
                    <a:pt x="247973" y="454717"/>
                  </a:cubicBezTo>
                  <a:cubicBezTo>
                    <a:pt x="250206" y="454558"/>
                    <a:pt x="252329" y="453424"/>
                    <a:pt x="254562" y="453056"/>
                  </a:cubicBezTo>
                  <a:cubicBezTo>
                    <a:pt x="258290" y="452432"/>
                    <a:pt x="261340" y="454092"/>
                    <a:pt x="263484" y="456946"/>
                  </a:cubicBezTo>
                  <a:cubicBezTo>
                    <a:pt x="264794" y="458683"/>
                    <a:pt x="266018" y="460896"/>
                    <a:pt x="266232" y="463014"/>
                  </a:cubicBezTo>
                  <a:cubicBezTo>
                    <a:pt x="266814" y="468542"/>
                    <a:pt x="270352" y="470699"/>
                    <a:pt x="275068" y="471995"/>
                  </a:cubicBezTo>
                  <a:cubicBezTo>
                    <a:pt x="277747" y="472757"/>
                    <a:pt x="280537" y="473442"/>
                    <a:pt x="283048" y="474666"/>
                  </a:cubicBezTo>
                  <a:cubicBezTo>
                    <a:pt x="285684" y="475924"/>
                    <a:pt x="288222" y="476707"/>
                    <a:pt x="291196" y="476266"/>
                  </a:cubicBezTo>
                  <a:cubicBezTo>
                    <a:pt x="293425" y="475962"/>
                    <a:pt x="295727" y="476206"/>
                    <a:pt x="297995" y="476206"/>
                  </a:cubicBezTo>
                  <a:cubicBezTo>
                    <a:pt x="297995" y="476339"/>
                    <a:pt x="297995" y="476476"/>
                    <a:pt x="297982" y="476587"/>
                  </a:cubicBezTo>
                  <a:cubicBezTo>
                    <a:pt x="301401" y="476587"/>
                    <a:pt x="304833" y="476720"/>
                    <a:pt x="308205" y="476514"/>
                  </a:cubicBezTo>
                  <a:cubicBezTo>
                    <a:pt x="309108" y="476433"/>
                    <a:pt x="310289" y="475462"/>
                    <a:pt x="310717" y="474606"/>
                  </a:cubicBezTo>
                  <a:cubicBezTo>
                    <a:pt x="311466" y="473100"/>
                    <a:pt x="311675" y="471345"/>
                    <a:pt x="312163" y="469741"/>
                  </a:cubicBezTo>
                  <a:cubicBezTo>
                    <a:pt x="312929" y="467224"/>
                    <a:pt x="312026" y="465111"/>
                    <a:pt x="310097" y="463775"/>
                  </a:cubicBezTo>
                  <a:cubicBezTo>
                    <a:pt x="306827" y="461525"/>
                    <a:pt x="303181" y="459826"/>
                    <a:pt x="299882" y="457596"/>
                  </a:cubicBezTo>
                  <a:cubicBezTo>
                    <a:pt x="290575" y="451323"/>
                    <a:pt x="284388" y="442611"/>
                    <a:pt x="281076" y="431969"/>
                  </a:cubicBezTo>
                  <a:cubicBezTo>
                    <a:pt x="279565" y="427087"/>
                    <a:pt x="278560" y="422054"/>
                    <a:pt x="277426" y="417052"/>
                  </a:cubicBezTo>
                  <a:cubicBezTo>
                    <a:pt x="275804" y="409679"/>
                    <a:pt x="277747" y="402336"/>
                    <a:pt x="277806" y="394955"/>
                  </a:cubicBezTo>
                  <a:cubicBezTo>
                    <a:pt x="277824" y="391309"/>
                    <a:pt x="280083" y="388678"/>
                    <a:pt x="281812" y="385746"/>
                  </a:cubicBezTo>
                  <a:cubicBezTo>
                    <a:pt x="282929" y="383842"/>
                    <a:pt x="283686" y="381570"/>
                    <a:pt x="284037" y="379379"/>
                  </a:cubicBezTo>
                  <a:cubicBezTo>
                    <a:pt x="285517" y="369862"/>
                    <a:pt x="286947" y="360324"/>
                    <a:pt x="288038" y="350778"/>
                  </a:cubicBezTo>
                  <a:cubicBezTo>
                    <a:pt x="288521" y="346563"/>
                    <a:pt x="289766" y="342626"/>
                    <a:pt x="293263" y="340572"/>
                  </a:cubicBezTo>
                  <a:cubicBezTo>
                    <a:pt x="298522" y="337461"/>
                    <a:pt x="301650" y="332925"/>
                    <a:pt x="303673" y="327585"/>
                  </a:cubicBezTo>
                  <a:cubicBezTo>
                    <a:pt x="306331" y="320585"/>
                    <a:pt x="311068" y="314868"/>
                    <a:pt x="314915" y="308646"/>
                  </a:cubicBezTo>
                  <a:cubicBezTo>
                    <a:pt x="318496" y="302908"/>
                    <a:pt x="322762" y="297666"/>
                    <a:pt x="328043" y="293066"/>
                  </a:cubicBezTo>
                  <a:cubicBezTo>
                    <a:pt x="334059" y="287845"/>
                    <a:pt x="339806" y="282466"/>
                    <a:pt x="346901" y="278602"/>
                  </a:cubicBezTo>
                  <a:cubicBezTo>
                    <a:pt x="349853" y="277002"/>
                    <a:pt x="352160" y="274293"/>
                    <a:pt x="354993" y="272419"/>
                  </a:cubicBezTo>
                  <a:cubicBezTo>
                    <a:pt x="361060" y="268380"/>
                    <a:pt x="362948" y="263121"/>
                    <a:pt x="360346" y="256231"/>
                  </a:cubicBezTo>
                  <a:cubicBezTo>
                    <a:pt x="359755" y="254648"/>
                    <a:pt x="359327" y="252992"/>
                    <a:pt x="358989" y="251315"/>
                  </a:cubicBezTo>
                  <a:cubicBezTo>
                    <a:pt x="358497" y="248927"/>
                    <a:pt x="357175" y="247237"/>
                    <a:pt x="355219" y="245876"/>
                  </a:cubicBezTo>
                  <a:cubicBezTo>
                    <a:pt x="353837" y="244926"/>
                    <a:pt x="352468" y="243852"/>
                    <a:pt x="351159" y="242769"/>
                  </a:cubicBezTo>
                  <a:cubicBezTo>
                    <a:pt x="347110" y="239376"/>
                    <a:pt x="342459" y="239624"/>
                    <a:pt x="338364" y="241815"/>
                  </a:cubicBezTo>
                  <a:cubicBezTo>
                    <a:pt x="332288" y="245059"/>
                    <a:pt x="326836" y="249218"/>
                    <a:pt x="325860" y="256942"/>
                  </a:cubicBezTo>
                  <a:cubicBezTo>
                    <a:pt x="325253" y="261880"/>
                    <a:pt x="321932" y="265290"/>
                    <a:pt x="318038" y="267541"/>
                  </a:cubicBezTo>
                  <a:cubicBezTo>
                    <a:pt x="312685" y="270613"/>
                    <a:pt x="307195" y="274520"/>
                    <a:pt x="300875" y="274520"/>
                  </a:cubicBezTo>
                  <a:cubicBezTo>
                    <a:pt x="290378" y="274520"/>
                    <a:pt x="284285" y="280567"/>
                    <a:pt x="278872" y="288230"/>
                  </a:cubicBezTo>
                  <a:cubicBezTo>
                    <a:pt x="278555" y="288705"/>
                    <a:pt x="278183" y="289146"/>
                    <a:pt x="277939" y="289660"/>
                  </a:cubicBezTo>
                  <a:cubicBezTo>
                    <a:pt x="276664" y="292484"/>
                    <a:pt x="274306" y="293853"/>
                    <a:pt x="271521" y="294786"/>
                  </a:cubicBezTo>
                  <a:cubicBezTo>
                    <a:pt x="269291" y="295569"/>
                    <a:pt x="267768" y="296981"/>
                    <a:pt x="267194" y="299519"/>
                  </a:cubicBezTo>
                  <a:cubicBezTo>
                    <a:pt x="266557" y="302244"/>
                    <a:pt x="265786" y="305086"/>
                    <a:pt x="264375" y="307448"/>
                  </a:cubicBezTo>
                  <a:cubicBezTo>
                    <a:pt x="262787" y="310075"/>
                    <a:pt x="262196" y="312497"/>
                    <a:pt x="262932" y="315475"/>
                  </a:cubicBezTo>
                  <a:cubicBezTo>
                    <a:pt x="263125" y="316280"/>
                    <a:pt x="262303" y="317422"/>
                    <a:pt x="261769" y="318299"/>
                  </a:cubicBezTo>
                  <a:cubicBezTo>
                    <a:pt x="261503" y="318736"/>
                    <a:pt x="260848" y="318967"/>
                    <a:pt x="260305" y="319155"/>
                  </a:cubicBezTo>
                  <a:cubicBezTo>
                    <a:pt x="257404" y="320144"/>
                    <a:pt x="255825" y="322514"/>
                    <a:pt x="254246" y="324894"/>
                  </a:cubicBezTo>
                  <a:cubicBezTo>
                    <a:pt x="252795" y="327046"/>
                    <a:pt x="250613" y="327196"/>
                    <a:pt x="248294" y="327375"/>
                  </a:cubicBezTo>
                  <a:cubicBezTo>
                    <a:pt x="246830" y="327491"/>
                    <a:pt x="245632" y="330153"/>
                    <a:pt x="246300" y="331282"/>
                  </a:cubicBezTo>
                  <a:cubicBezTo>
                    <a:pt x="248307" y="334693"/>
                    <a:pt x="251469" y="337893"/>
                    <a:pt x="252115" y="341556"/>
                  </a:cubicBezTo>
                  <a:cubicBezTo>
                    <a:pt x="252881" y="345827"/>
                    <a:pt x="251135" y="350500"/>
                    <a:pt x="251122" y="354980"/>
                  </a:cubicBezTo>
                  <a:cubicBezTo>
                    <a:pt x="251114" y="357997"/>
                    <a:pt x="250335" y="360513"/>
                    <a:pt x="248927" y="363029"/>
                  </a:cubicBezTo>
                  <a:cubicBezTo>
                    <a:pt x="246984" y="366482"/>
                    <a:pt x="245063" y="369952"/>
                    <a:pt x="243189" y="373461"/>
                  </a:cubicBezTo>
                  <a:cubicBezTo>
                    <a:pt x="241875" y="375922"/>
                    <a:pt x="242470" y="378472"/>
                    <a:pt x="244810" y="381014"/>
                  </a:cubicBezTo>
                  <a:cubicBezTo>
                    <a:pt x="249021" y="385614"/>
                    <a:pt x="249988" y="387732"/>
                    <a:pt x="246963" y="391125"/>
                  </a:cubicBezTo>
                  <a:close/>
                  <a:moveTo>
                    <a:pt x="1123618" y="130448"/>
                  </a:moveTo>
                  <a:cubicBezTo>
                    <a:pt x="1122381" y="129913"/>
                    <a:pt x="1120148" y="130272"/>
                    <a:pt x="1119053" y="131128"/>
                  </a:cubicBezTo>
                  <a:cubicBezTo>
                    <a:pt x="1117957" y="131967"/>
                    <a:pt x="1117084" y="134008"/>
                    <a:pt x="1117217" y="135403"/>
                  </a:cubicBezTo>
                  <a:cubicBezTo>
                    <a:pt x="1117662" y="140174"/>
                    <a:pt x="1120336" y="143563"/>
                    <a:pt x="1124744" y="145562"/>
                  </a:cubicBezTo>
                  <a:cubicBezTo>
                    <a:pt x="1125985" y="146114"/>
                    <a:pt x="1128360" y="145373"/>
                    <a:pt x="1128963" y="143940"/>
                  </a:cubicBezTo>
                  <a:cubicBezTo>
                    <a:pt x="1129596" y="142451"/>
                    <a:pt x="1130015" y="140833"/>
                    <a:pt x="1130388" y="139686"/>
                  </a:cubicBezTo>
                  <a:cubicBezTo>
                    <a:pt x="1129862" y="134966"/>
                    <a:pt x="1127324" y="132104"/>
                    <a:pt x="1123618" y="130448"/>
                  </a:cubicBezTo>
                  <a:close/>
                  <a:moveTo>
                    <a:pt x="1043043" y="94063"/>
                  </a:moveTo>
                  <a:cubicBezTo>
                    <a:pt x="1045696" y="97721"/>
                    <a:pt x="1048867" y="100760"/>
                    <a:pt x="1049038" y="105736"/>
                  </a:cubicBezTo>
                  <a:cubicBezTo>
                    <a:pt x="1049094" y="107050"/>
                    <a:pt x="1050857" y="108646"/>
                    <a:pt x="1052218" y="109489"/>
                  </a:cubicBezTo>
                  <a:cubicBezTo>
                    <a:pt x="1055089" y="111248"/>
                    <a:pt x="1058088" y="113147"/>
                    <a:pt x="1061281" y="113969"/>
                  </a:cubicBezTo>
                  <a:cubicBezTo>
                    <a:pt x="1065324" y="115017"/>
                    <a:pt x="1068589" y="116870"/>
                    <a:pt x="1071384" y="119823"/>
                  </a:cubicBezTo>
                  <a:cubicBezTo>
                    <a:pt x="1073900" y="122497"/>
                    <a:pt x="1076912" y="123353"/>
                    <a:pt x="1080626" y="122852"/>
                  </a:cubicBezTo>
                  <a:cubicBezTo>
                    <a:pt x="1083374" y="122497"/>
                    <a:pt x="1086287" y="123199"/>
                    <a:pt x="1089039" y="122775"/>
                  </a:cubicBezTo>
                  <a:cubicBezTo>
                    <a:pt x="1090430" y="122570"/>
                    <a:pt x="1092081" y="121158"/>
                    <a:pt x="1092805" y="119849"/>
                  </a:cubicBezTo>
                  <a:cubicBezTo>
                    <a:pt x="1094105" y="117478"/>
                    <a:pt x="1094221" y="114752"/>
                    <a:pt x="1097139" y="113019"/>
                  </a:cubicBezTo>
                  <a:cubicBezTo>
                    <a:pt x="1099407" y="111680"/>
                    <a:pt x="1100875" y="108877"/>
                    <a:pt x="1102484" y="106575"/>
                  </a:cubicBezTo>
                  <a:cubicBezTo>
                    <a:pt x="1105680" y="101979"/>
                    <a:pt x="1109510" y="99347"/>
                    <a:pt x="1115479" y="100991"/>
                  </a:cubicBezTo>
                  <a:cubicBezTo>
                    <a:pt x="1116862" y="101367"/>
                    <a:pt x="1118817" y="100665"/>
                    <a:pt x="1120208" y="99899"/>
                  </a:cubicBezTo>
                  <a:cubicBezTo>
                    <a:pt x="1121650" y="99121"/>
                    <a:pt x="1122848" y="97764"/>
                    <a:pt x="1123922" y="96468"/>
                  </a:cubicBezTo>
                  <a:cubicBezTo>
                    <a:pt x="1124555" y="95646"/>
                    <a:pt x="1125103" y="94426"/>
                    <a:pt x="1125030" y="93412"/>
                  </a:cubicBezTo>
                  <a:cubicBezTo>
                    <a:pt x="1124919" y="91316"/>
                    <a:pt x="1126353" y="90537"/>
                    <a:pt x="1127658" y="89544"/>
                  </a:cubicBezTo>
                  <a:cubicBezTo>
                    <a:pt x="1128565" y="88851"/>
                    <a:pt x="1129523" y="88149"/>
                    <a:pt x="1130114" y="87233"/>
                  </a:cubicBezTo>
                  <a:cubicBezTo>
                    <a:pt x="1131038" y="85843"/>
                    <a:pt x="1132095" y="84315"/>
                    <a:pt x="1132343" y="82715"/>
                  </a:cubicBezTo>
                  <a:cubicBezTo>
                    <a:pt x="1132694" y="80545"/>
                    <a:pt x="1132724" y="78174"/>
                    <a:pt x="1132198" y="76044"/>
                  </a:cubicBezTo>
                  <a:cubicBezTo>
                    <a:pt x="1131547" y="73369"/>
                    <a:pt x="1130178" y="70870"/>
                    <a:pt x="1129117" y="68277"/>
                  </a:cubicBezTo>
                  <a:cubicBezTo>
                    <a:pt x="1130769" y="62937"/>
                    <a:pt x="1127538" y="61165"/>
                    <a:pt x="1123207" y="60288"/>
                  </a:cubicBezTo>
                  <a:cubicBezTo>
                    <a:pt x="1115997" y="58799"/>
                    <a:pt x="1108804" y="57352"/>
                    <a:pt x="1101594" y="55919"/>
                  </a:cubicBezTo>
                  <a:cubicBezTo>
                    <a:pt x="1101042" y="55803"/>
                    <a:pt x="1100374" y="55688"/>
                    <a:pt x="1099925" y="55898"/>
                  </a:cubicBezTo>
                  <a:cubicBezTo>
                    <a:pt x="1098487" y="56608"/>
                    <a:pt x="1096904" y="57254"/>
                    <a:pt x="1095838" y="58341"/>
                  </a:cubicBezTo>
                  <a:cubicBezTo>
                    <a:pt x="1095295" y="58872"/>
                    <a:pt x="1095385" y="60643"/>
                    <a:pt x="1095873" y="61426"/>
                  </a:cubicBezTo>
                  <a:cubicBezTo>
                    <a:pt x="1098928" y="66364"/>
                    <a:pt x="1100704" y="71593"/>
                    <a:pt x="1100451" y="77481"/>
                  </a:cubicBezTo>
                  <a:cubicBezTo>
                    <a:pt x="1100379" y="78898"/>
                    <a:pt x="1100806" y="80327"/>
                    <a:pt x="1101123" y="81752"/>
                  </a:cubicBezTo>
                  <a:cubicBezTo>
                    <a:pt x="1101316" y="81872"/>
                    <a:pt x="1101534" y="81966"/>
                    <a:pt x="1101718" y="82077"/>
                  </a:cubicBezTo>
                  <a:cubicBezTo>
                    <a:pt x="1101898" y="82496"/>
                    <a:pt x="1102142" y="82839"/>
                    <a:pt x="1102351" y="83241"/>
                  </a:cubicBezTo>
                  <a:cubicBezTo>
                    <a:pt x="1101996" y="82988"/>
                    <a:pt x="1101662" y="82727"/>
                    <a:pt x="1101286" y="82501"/>
                  </a:cubicBezTo>
                  <a:cubicBezTo>
                    <a:pt x="1101230" y="82252"/>
                    <a:pt x="1101174" y="82000"/>
                    <a:pt x="1101123" y="81756"/>
                  </a:cubicBezTo>
                  <a:cubicBezTo>
                    <a:pt x="1100310" y="81320"/>
                    <a:pt x="1099420" y="80917"/>
                    <a:pt x="1098966" y="80237"/>
                  </a:cubicBezTo>
                  <a:cubicBezTo>
                    <a:pt x="1095488" y="75047"/>
                    <a:pt x="1092180" y="69689"/>
                    <a:pt x="1091688" y="63262"/>
                  </a:cubicBezTo>
                  <a:cubicBezTo>
                    <a:pt x="1091380" y="59030"/>
                    <a:pt x="1088662" y="57447"/>
                    <a:pt x="1085230" y="56548"/>
                  </a:cubicBezTo>
                  <a:cubicBezTo>
                    <a:pt x="1081953" y="55671"/>
                    <a:pt x="1078611" y="54948"/>
                    <a:pt x="1075269" y="54490"/>
                  </a:cubicBezTo>
                  <a:cubicBezTo>
                    <a:pt x="1074417" y="54378"/>
                    <a:pt x="1072988" y="55251"/>
                    <a:pt x="1072556" y="56073"/>
                  </a:cubicBezTo>
                  <a:cubicBezTo>
                    <a:pt x="1071473" y="58024"/>
                    <a:pt x="1070361" y="60138"/>
                    <a:pt x="1070138" y="62286"/>
                  </a:cubicBezTo>
                  <a:cubicBezTo>
                    <a:pt x="1069822" y="65457"/>
                    <a:pt x="1070138" y="68696"/>
                    <a:pt x="1070237" y="71897"/>
                  </a:cubicBezTo>
                  <a:cubicBezTo>
                    <a:pt x="1070382" y="71957"/>
                    <a:pt x="1070545" y="71995"/>
                    <a:pt x="1070699" y="72055"/>
                  </a:cubicBezTo>
                  <a:cubicBezTo>
                    <a:pt x="1071165" y="72719"/>
                    <a:pt x="1071640" y="73391"/>
                    <a:pt x="1072205" y="73921"/>
                  </a:cubicBezTo>
                  <a:cubicBezTo>
                    <a:pt x="1071555" y="73442"/>
                    <a:pt x="1070917" y="72963"/>
                    <a:pt x="1070258" y="72471"/>
                  </a:cubicBezTo>
                  <a:cubicBezTo>
                    <a:pt x="1070258" y="72282"/>
                    <a:pt x="1070245" y="72081"/>
                    <a:pt x="1070237" y="71897"/>
                  </a:cubicBezTo>
                  <a:cubicBezTo>
                    <a:pt x="1065722" y="70297"/>
                    <a:pt x="1060801" y="70049"/>
                    <a:pt x="1057237" y="65667"/>
                  </a:cubicBezTo>
                  <a:cubicBezTo>
                    <a:pt x="1054417" y="62209"/>
                    <a:pt x="1049539" y="61067"/>
                    <a:pt x="1045200" y="59697"/>
                  </a:cubicBezTo>
                  <a:cubicBezTo>
                    <a:pt x="1043343" y="59107"/>
                    <a:pt x="1040536" y="60720"/>
                    <a:pt x="1039834" y="62804"/>
                  </a:cubicBezTo>
                  <a:cubicBezTo>
                    <a:pt x="1038435" y="67092"/>
                    <a:pt x="1037146" y="71444"/>
                    <a:pt x="1035615" y="75676"/>
                  </a:cubicBezTo>
                  <a:cubicBezTo>
                    <a:pt x="1034973" y="77469"/>
                    <a:pt x="1035255" y="79052"/>
                    <a:pt x="1036004" y="80579"/>
                  </a:cubicBezTo>
                  <a:cubicBezTo>
                    <a:pt x="1038233" y="85137"/>
                    <a:pt x="1040095" y="90002"/>
                    <a:pt x="1043043" y="94063"/>
                  </a:cubicBezTo>
                  <a:close/>
                  <a:moveTo>
                    <a:pt x="1104953" y="85714"/>
                  </a:moveTo>
                  <a:lnTo>
                    <a:pt x="1105552" y="86420"/>
                  </a:lnTo>
                  <a:lnTo>
                    <a:pt x="1104568" y="86112"/>
                  </a:lnTo>
                  <a:cubicBezTo>
                    <a:pt x="1104469" y="85616"/>
                    <a:pt x="1104153" y="85342"/>
                    <a:pt x="1103943" y="84987"/>
                  </a:cubicBezTo>
                  <a:cubicBezTo>
                    <a:pt x="1104277" y="85231"/>
                    <a:pt x="1104508" y="85556"/>
                    <a:pt x="1104953" y="85714"/>
                  </a:cubicBezTo>
                  <a:close/>
                  <a:moveTo>
                    <a:pt x="1074550" y="75012"/>
                  </a:moveTo>
                  <a:lnTo>
                    <a:pt x="1074661" y="75868"/>
                  </a:lnTo>
                  <a:lnTo>
                    <a:pt x="1074208" y="75410"/>
                  </a:lnTo>
                  <a:cubicBezTo>
                    <a:pt x="1073583" y="74952"/>
                    <a:pt x="1072971" y="74499"/>
                    <a:pt x="1072355" y="74037"/>
                  </a:cubicBezTo>
                  <a:cubicBezTo>
                    <a:pt x="1072937" y="74554"/>
                    <a:pt x="1073596" y="74957"/>
                    <a:pt x="1074550" y="75012"/>
                  </a:cubicBezTo>
                  <a:close/>
                  <a:moveTo>
                    <a:pt x="1072701" y="155177"/>
                  </a:moveTo>
                  <a:cubicBezTo>
                    <a:pt x="1071405" y="154680"/>
                    <a:pt x="1070404" y="155117"/>
                    <a:pt x="1070130" y="156473"/>
                  </a:cubicBezTo>
                  <a:cubicBezTo>
                    <a:pt x="1070048" y="156794"/>
                    <a:pt x="1070780" y="157577"/>
                    <a:pt x="1071212" y="157637"/>
                  </a:cubicBezTo>
                  <a:cubicBezTo>
                    <a:pt x="1072171" y="157770"/>
                    <a:pt x="1073146" y="157637"/>
                    <a:pt x="1074126" y="157599"/>
                  </a:cubicBezTo>
                  <a:cubicBezTo>
                    <a:pt x="1074220" y="156473"/>
                    <a:pt x="1073814" y="155596"/>
                    <a:pt x="1072701" y="155177"/>
                  </a:cubicBezTo>
                  <a:close/>
                  <a:moveTo>
                    <a:pt x="1074126" y="157599"/>
                  </a:moveTo>
                  <a:cubicBezTo>
                    <a:pt x="1074126" y="157731"/>
                    <a:pt x="1074208" y="157808"/>
                    <a:pt x="1074178" y="157945"/>
                  </a:cubicBezTo>
                  <a:cubicBezTo>
                    <a:pt x="1074306" y="157902"/>
                    <a:pt x="1074452" y="157881"/>
                    <a:pt x="1074580" y="157842"/>
                  </a:cubicBezTo>
                  <a:cubicBezTo>
                    <a:pt x="1074559" y="157748"/>
                    <a:pt x="1074490" y="157693"/>
                    <a:pt x="1074473" y="157599"/>
                  </a:cubicBezTo>
                  <a:cubicBezTo>
                    <a:pt x="1074362" y="157599"/>
                    <a:pt x="1074246" y="157599"/>
                    <a:pt x="1074126" y="157599"/>
                  </a:cubicBezTo>
                  <a:close/>
                  <a:moveTo>
                    <a:pt x="97118" y="638935"/>
                  </a:moveTo>
                  <a:cubicBezTo>
                    <a:pt x="97794" y="639654"/>
                    <a:pt x="98470" y="640382"/>
                    <a:pt x="99121" y="641088"/>
                  </a:cubicBezTo>
                  <a:cubicBezTo>
                    <a:pt x="99566" y="640835"/>
                    <a:pt x="100357" y="640630"/>
                    <a:pt x="100383" y="640360"/>
                  </a:cubicBezTo>
                  <a:cubicBezTo>
                    <a:pt x="100533" y="639102"/>
                    <a:pt x="99792" y="638306"/>
                    <a:pt x="98530" y="638264"/>
                  </a:cubicBezTo>
                  <a:cubicBezTo>
                    <a:pt x="98055" y="638242"/>
                    <a:pt x="97593" y="638709"/>
                    <a:pt x="97118" y="638935"/>
                  </a:cubicBezTo>
                  <a:close/>
                  <a:moveTo>
                    <a:pt x="1074576" y="157842"/>
                  </a:moveTo>
                  <a:cubicBezTo>
                    <a:pt x="1075594" y="161638"/>
                    <a:pt x="1078525" y="162233"/>
                    <a:pt x="1081897" y="161886"/>
                  </a:cubicBezTo>
                  <a:cubicBezTo>
                    <a:pt x="1082180" y="161865"/>
                    <a:pt x="1082561" y="161030"/>
                    <a:pt x="1082561" y="160573"/>
                  </a:cubicBezTo>
                  <a:cubicBezTo>
                    <a:pt x="1082548" y="160072"/>
                    <a:pt x="1082278" y="159464"/>
                    <a:pt x="1081923" y="159118"/>
                  </a:cubicBezTo>
                  <a:cubicBezTo>
                    <a:pt x="1079749" y="157025"/>
                    <a:pt x="1077194" y="157162"/>
                    <a:pt x="1074576" y="157842"/>
                  </a:cubicBezTo>
                  <a:close/>
                  <a:moveTo>
                    <a:pt x="1135583" y="166405"/>
                  </a:moveTo>
                  <a:cubicBezTo>
                    <a:pt x="1135976" y="166692"/>
                    <a:pt x="1136764" y="166961"/>
                    <a:pt x="1137072" y="166756"/>
                  </a:cubicBezTo>
                  <a:cubicBezTo>
                    <a:pt x="1141890" y="163358"/>
                    <a:pt x="1147277" y="162751"/>
                    <a:pt x="1153041" y="162631"/>
                  </a:cubicBezTo>
                  <a:cubicBezTo>
                    <a:pt x="1159233" y="162498"/>
                    <a:pt x="1165425" y="161390"/>
                    <a:pt x="1171617" y="160577"/>
                  </a:cubicBezTo>
                  <a:cubicBezTo>
                    <a:pt x="1174492" y="160170"/>
                    <a:pt x="1175708" y="156495"/>
                    <a:pt x="1174064" y="153880"/>
                  </a:cubicBezTo>
                  <a:cubicBezTo>
                    <a:pt x="1170983" y="148916"/>
                    <a:pt x="1167209" y="144903"/>
                    <a:pt x="1161351" y="143242"/>
                  </a:cubicBezTo>
                  <a:cubicBezTo>
                    <a:pt x="1158642" y="142476"/>
                    <a:pt x="1156066" y="141047"/>
                    <a:pt x="1153328" y="140512"/>
                  </a:cubicBezTo>
                  <a:cubicBezTo>
                    <a:pt x="1150589" y="139977"/>
                    <a:pt x="1147701" y="140063"/>
                    <a:pt x="1144877" y="140114"/>
                  </a:cubicBezTo>
                  <a:cubicBezTo>
                    <a:pt x="1142476" y="140157"/>
                    <a:pt x="1139083" y="142878"/>
                    <a:pt x="1138578" y="145168"/>
                  </a:cubicBezTo>
                  <a:cubicBezTo>
                    <a:pt x="1137846" y="148463"/>
                    <a:pt x="1137363" y="151822"/>
                    <a:pt x="1136173" y="158651"/>
                  </a:cubicBezTo>
                  <a:cubicBezTo>
                    <a:pt x="1136211" y="158501"/>
                    <a:pt x="1135377" y="161796"/>
                    <a:pt x="1134658" y="165117"/>
                  </a:cubicBezTo>
                  <a:cubicBezTo>
                    <a:pt x="1134573" y="165489"/>
                    <a:pt x="1135150" y="166118"/>
                    <a:pt x="1135583" y="166405"/>
                  </a:cubicBezTo>
                  <a:close/>
                  <a:moveTo>
                    <a:pt x="341702" y="505766"/>
                  </a:moveTo>
                  <a:lnTo>
                    <a:pt x="343067" y="505214"/>
                  </a:lnTo>
                  <a:lnTo>
                    <a:pt x="341745" y="504619"/>
                  </a:lnTo>
                  <a:lnTo>
                    <a:pt x="341702" y="505766"/>
                  </a:lnTo>
                  <a:close/>
                  <a:moveTo>
                    <a:pt x="1155159" y="72667"/>
                  </a:moveTo>
                  <a:cubicBezTo>
                    <a:pt x="1163482" y="76270"/>
                    <a:pt x="1172336" y="77832"/>
                    <a:pt x="1180688" y="78958"/>
                  </a:cubicBezTo>
                  <a:cubicBezTo>
                    <a:pt x="1183555" y="78602"/>
                    <a:pt x="1185845" y="78560"/>
                    <a:pt x="1187988" y="77990"/>
                  </a:cubicBezTo>
                  <a:cubicBezTo>
                    <a:pt x="1192627" y="76750"/>
                    <a:pt x="1196072" y="73930"/>
                    <a:pt x="1197428" y="69201"/>
                  </a:cubicBezTo>
                  <a:cubicBezTo>
                    <a:pt x="1197877" y="67691"/>
                    <a:pt x="1198078" y="65590"/>
                    <a:pt x="1197377" y="64336"/>
                  </a:cubicBezTo>
                  <a:cubicBezTo>
                    <a:pt x="1194745" y="59642"/>
                    <a:pt x="1190543" y="56574"/>
                    <a:pt x="1185079" y="56762"/>
                  </a:cubicBezTo>
                  <a:cubicBezTo>
                    <a:pt x="1181245" y="56882"/>
                    <a:pt x="1177470" y="58846"/>
                    <a:pt x="1173602" y="59073"/>
                  </a:cubicBezTo>
                  <a:cubicBezTo>
                    <a:pt x="1169195" y="59342"/>
                    <a:pt x="1164757" y="58538"/>
                    <a:pt x="1160316" y="58354"/>
                  </a:cubicBezTo>
                  <a:cubicBezTo>
                    <a:pt x="1159233" y="58311"/>
                    <a:pt x="1157988" y="58632"/>
                    <a:pt x="1157085" y="59210"/>
                  </a:cubicBezTo>
                  <a:cubicBezTo>
                    <a:pt x="1154466" y="60887"/>
                    <a:pt x="1151762" y="60485"/>
                    <a:pt x="1148929" y="60245"/>
                  </a:cubicBezTo>
                  <a:cubicBezTo>
                    <a:pt x="1147547" y="60125"/>
                    <a:pt x="1146550" y="62778"/>
                    <a:pt x="1147303" y="64131"/>
                  </a:cubicBezTo>
                  <a:cubicBezTo>
                    <a:pt x="1149173" y="67669"/>
                    <a:pt x="1151377" y="71050"/>
                    <a:pt x="1155159" y="72667"/>
                  </a:cubicBezTo>
                  <a:close/>
                  <a:moveTo>
                    <a:pt x="612551" y="88376"/>
                  </a:moveTo>
                  <a:cubicBezTo>
                    <a:pt x="613107" y="89886"/>
                    <a:pt x="613051" y="91619"/>
                    <a:pt x="612961" y="91089"/>
                  </a:cubicBezTo>
                  <a:cubicBezTo>
                    <a:pt x="612687" y="94996"/>
                    <a:pt x="612187" y="96750"/>
                    <a:pt x="612521" y="98346"/>
                  </a:cubicBezTo>
                  <a:cubicBezTo>
                    <a:pt x="613796" y="104474"/>
                    <a:pt x="615127" y="110576"/>
                    <a:pt x="616838" y="116575"/>
                  </a:cubicBezTo>
                  <a:cubicBezTo>
                    <a:pt x="618088" y="120948"/>
                    <a:pt x="619748" y="125274"/>
                    <a:pt x="623449" y="128266"/>
                  </a:cubicBezTo>
                  <a:cubicBezTo>
                    <a:pt x="624177" y="128860"/>
                    <a:pt x="625589" y="129031"/>
                    <a:pt x="626543" y="128805"/>
                  </a:cubicBezTo>
                  <a:cubicBezTo>
                    <a:pt x="627570" y="128535"/>
                    <a:pt x="628636" y="127769"/>
                    <a:pt x="629286" y="126913"/>
                  </a:cubicBezTo>
                  <a:cubicBezTo>
                    <a:pt x="635889" y="118120"/>
                    <a:pt x="636055" y="118291"/>
                    <a:pt x="647861" y="110571"/>
                  </a:cubicBezTo>
                  <a:cubicBezTo>
                    <a:pt x="651152" y="108389"/>
                    <a:pt x="654216" y="105740"/>
                    <a:pt x="656976" y="102903"/>
                  </a:cubicBezTo>
                  <a:cubicBezTo>
                    <a:pt x="658910" y="100918"/>
                    <a:pt x="660386" y="98359"/>
                    <a:pt x="661563" y="95830"/>
                  </a:cubicBezTo>
                  <a:cubicBezTo>
                    <a:pt x="662222" y="94439"/>
                    <a:pt x="662372" y="92360"/>
                    <a:pt x="661854" y="90931"/>
                  </a:cubicBezTo>
                  <a:cubicBezTo>
                    <a:pt x="660874" y="88290"/>
                    <a:pt x="659090" y="85971"/>
                    <a:pt x="657887" y="83416"/>
                  </a:cubicBezTo>
                  <a:cubicBezTo>
                    <a:pt x="656086" y="79599"/>
                    <a:pt x="653416" y="76758"/>
                    <a:pt x="649226" y="75864"/>
                  </a:cubicBezTo>
                  <a:cubicBezTo>
                    <a:pt x="643505" y="74661"/>
                    <a:pt x="638991" y="70960"/>
                    <a:pt x="633775" y="68829"/>
                  </a:cubicBezTo>
                  <a:cubicBezTo>
                    <a:pt x="628588" y="66707"/>
                    <a:pt x="623030" y="65718"/>
                    <a:pt x="618494" y="61982"/>
                  </a:cubicBezTo>
                  <a:cubicBezTo>
                    <a:pt x="616902" y="60690"/>
                    <a:pt x="614262" y="60463"/>
                    <a:pt x="612045" y="60138"/>
                  </a:cubicBezTo>
                  <a:cubicBezTo>
                    <a:pt x="611134" y="60023"/>
                    <a:pt x="609530" y="60690"/>
                    <a:pt x="609162" y="61452"/>
                  </a:cubicBezTo>
                  <a:cubicBezTo>
                    <a:pt x="606680" y="66557"/>
                    <a:pt x="604078" y="71598"/>
                    <a:pt x="607715" y="77486"/>
                  </a:cubicBezTo>
                  <a:cubicBezTo>
                    <a:pt x="609782" y="80849"/>
                    <a:pt x="611121" y="84679"/>
                    <a:pt x="612551" y="88376"/>
                  </a:cubicBezTo>
                  <a:close/>
                  <a:moveTo>
                    <a:pt x="622872" y="188070"/>
                  </a:moveTo>
                  <a:cubicBezTo>
                    <a:pt x="622435" y="188275"/>
                    <a:pt x="622003" y="188789"/>
                    <a:pt x="621870" y="189272"/>
                  </a:cubicBezTo>
                  <a:cubicBezTo>
                    <a:pt x="621515" y="190432"/>
                    <a:pt x="622114" y="191292"/>
                    <a:pt x="623415" y="191326"/>
                  </a:cubicBezTo>
                  <a:cubicBezTo>
                    <a:pt x="624626" y="191386"/>
                    <a:pt x="625229" y="190586"/>
                    <a:pt x="625169" y="189345"/>
                  </a:cubicBezTo>
                  <a:cubicBezTo>
                    <a:pt x="624870" y="187989"/>
                    <a:pt x="624083" y="187496"/>
                    <a:pt x="622872" y="188070"/>
                  </a:cubicBezTo>
                  <a:close/>
                  <a:moveTo>
                    <a:pt x="632106" y="182118"/>
                  </a:moveTo>
                  <a:lnTo>
                    <a:pt x="633462" y="182366"/>
                  </a:lnTo>
                  <a:lnTo>
                    <a:pt x="632530" y="181703"/>
                  </a:lnTo>
                  <a:lnTo>
                    <a:pt x="631943" y="181300"/>
                  </a:lnTo>
                  <a:lnTo>
                    <a:pt x="632106" y="182118"/>
                  </a:lnTo>
                  <a:close/>
                  <a:moveTo>
                    <a:pt x="606598" y="177638"/>
                  </a:moveTo>
                  <a:cubicBezTo>
                    <a:pt x="611686" y="178018"/>
                    <a:pt x="615263" y="175096"/>
                    <a:pt x="615841" y="170295"/>
                  </a:cubicBezTo>
                  <a:cubicBezTo>
                    <a:pt x="615306" y="169405"/>
                    <a:pt x="614861" y="168408"/>
                    <a:pt x="614189" y="167625"/>
                  </a:cubicBezTo>
                  <a:cubicBezTo>
                    <a:pt x="613971" y="167376"/>
                    <a:pt x="613043" y="167415"/>
                    <a:pt x="612653" y="167663"/>
                  </a:cubicBezTo>
                  <a:cubicBezTo>
                    <a:pt x="610368" y="169186"/>
                    <a:pt x="608049" y="170693"/>
                    <a:pt x="605952" y="172443"/>
                  </a:cubicBezTo>
                  <a:cubicBezTo>
                    <a:pt x="605220" y="173059"/>
                    <a:pt x="604780" y="174450"/>
                    <a:pt x="604861" y="175421"/>
                  </a:cubicBezTo>
                  <a:cubicBezTo>
                    <a:pt x="604934" y="176247"/>
                    <a:pt x="605935" y="177582"/>
                    <a:pt x="606598" y="177638"/>
                  </a:cubicBezTo>
                  <a:close/>
                  <a:moveTo>
                    <a:pt x="692860" y="98898"/>
                  </a:moveTo>
                  <a:cubicBezTo>
                    <a:pt x="693284" y="98654"/>
                    <a:pt x="693493" y="98042"/>
                    <a:pt x="693802" y="97606"/>
                  </a:cubicBezTo>
                  <a:cubicBezTo>
                    <a:pt x="693305" y="96677"/>
                    <a:pt x="692993" y="95150"/>
                    <a:pt x="692270" y="94919"/>
                  </a:cubicBezTo>
                  <a:cubicBezTo>
                    <a:pt x="688119" y="93639"/>
                    <a:pt x="683617" y="96866"/>
                    <a:pt x="679454" y="94140"/>
                  </a:cubicBezTo>
                  <a:cubicBezTo>
                    <a:pt x="679360" y="94063"/>
                    <a:pt x="678581" y="94807"/>
                    <a:pt x="678358" y="95282"/>
                  </a:cubicBezTo>
                  <a:cubicBezTo>
                    <a:pt x="678144" y="95723"/>
                    <a:pt x="677995" y="96502"/>
                    <a:pt x="678239" y="96793"/>
                  </a:cubicBezTo>
                  <a:cubicBezTo>
                    <a:pt x="681944" y="101389"/>
                    <a:pt x="687588" y="102206"/>
                    <a:pt x="692860" y="98898"/>
                  </a:cubicBezTo>
                  <a:close/>
                  <a:moveTo>
                    <a:pt x="829466" y="225383"/>
                  </a:moveTo>
                  <a:cubicBezTo>
                    <a:pt x="829217" y="229500"/>
                    <a:pt x="831682" y="231503"/>
                    <a:pt x="835165" y="232555"/>
                  </a:cubicBezTo>
                  <a:cubicBezTo>
                    <a:pt x="836766" y="233026"/>
                    <a:pt x="838469" y="233201"/>
                    <a:pt x="840086" y="233505"/>
                  </a:cubicBezTo>
                  <a:cubicBezTo>
                    <a:pt x="840694" y="233505"/>
                    <a:pt x="841246" y="233488"/>
                    <a:pt x="841794" y="233531"/>
                  </a:cubicBezTo>
                  <a:cubicBezTo>
                    <a:pt x="846257" y="233736"/>
                    <a:pt x="849085" y="230497"/>
                    <a:pt x="848615" y="226068"/>
                  </a:cubicBezTo>
                  <a:cubicBezTo>
                    <a:pt x="848221" y="222619"/>
                    <a:pt x="846941" y="219602"/>
                    <a:pt x="844977" y="216795"/>
                  </a:cubicBezTo>
                  <a:cubicBezTo>
                    <a:pt x="843754" y="215067"/>
                    <a:pt x="841195" y="213976"/>
                    <a:pt x="839072" y="214741"/>
                  </a:cubicBezTo>
                  <a:cubicBezTo>
                    <a:pt x="836462" y="215679"/>
                    <a:pt x="833907" y="216795"/>
                    <a:pt x="831447" y="218101"/>
                  </a:cubicBezTo>
                  <a:cubicBezTo>
                    <a:pt x="829230" y="219256"/>
                    <a:pt x="828413" y="221216"/>
                    <a:pt x="829213" y="223736"/>
                  </a:cubicBezTo>
                  <a:cubicBezTo>
                    <a:pt x="829388" y="224262"/>
                    <a:pt x="829483" y="224849"/>
                    <a:pt x="829466" y="225383"/>
                  </a:cubicBezTo>
                  <a:close/>
                  <a:moveTo>
                    <a:pt x="1032927" y="107811"/>
                  </a:moveTo>
                  <a:cubicBezTo>
                    <a:pt x="1033197" y="108158"/>
                    <a:pt x="1034254" y="108342"/>
                    <a:pt x="1034506" y="108115"/>
                  </a:cubicBezTo>
                  <a:cubicBezTo>
                    <a:pt x="1035255" y="107491"/>
                    <a:pt x="1035777" y="106596"/>
                    <a:pt x="1036582" y="105518"/>
                  </a:cubicBezTo>
                  <a:cubicBezTo>
                    <a:pt x="1036278" y="104114"/>
                    <a:pt x="1036017" y="102475"/>
                    <a:pt x="1035503" y="100888"/>
                  </a:cubicBezTo>
                  <a:cubicBezTo>
                    <a:pt x="1034048" y="96425"/>
                    <a:pt x="1031631" y="92805"/>
                    <a:pt x="1026753" y="91393"/>
                  </a:cubicBezTo>
                  <a:cubicBezTo>
                    <a:pt x="1025704" y="91093"/>
                    <a:pt x="1024788" y="90323"/>
                    <a:pt x="1023847" y="89681"/>
                  </a:cubicBezTo>
                  <a:cubicBezTo>
                    <a:pt x="1022670" y="88855"/>
                    <a:pt x="1021639" y="88915"/>
                    <a:pt x="1020907" y="90113"/>
                  </a:cubicBezTo>
                  <a:cubicBezTo>
                    <a:pt x="1020659" y="90511"/>
                    <a:pt x="1020621" y="91358"/>
                    <a:pt x="1020882" y="91701"/>
                  </a:cubicBezTo>
                  <a:cubicBezTo>
                    <a:pt x="1024853" y="97114"/>
                    <a:pt x="1028879" y="102488"/>
                    <a:pt x="1032927" y="107811"/>
                  </a:cubicBezTo>
                  <a:close/>
                  <a:moveTo>
                    <a:pt x="973106" y="208468"/>
                  </a:moveTo>
                  <a:cubicBezTo>
                    <a:pt x="973444" y="208494"/>
                    <a:pt x="973829" y="207916"/>
                    <a:pt x="974214" y="207591"/>
                  </a:cubicBezTo>
                  <a:cubicBezTo>
                    <a:pt x="973863" y="207227"/>
                    <a:pt x="973572" y="206577"/>
                    <a:pt x="973234" y="206564"/>
                  </a:cubicBezTo>
                  <a:cubicBezTo>
                    <a:pt x="972883" y="206543"/>
                    <a:pt x="972498" y="207116"/>
                    <a:pt x="972126" y="207437"/>
                  </a:cubicBezTo>
                  <a:cubicBezTo>
                    <a:pt x="972460" y="207805"/>
                    <a:pt x="972768" y="208434"/>
                    <a:pt x="973106" y="208468"/>
                  </a:cubicBezTo>
                  <a:close/>
                  <a:moveTo>
                    <a:pt x="715698" y="130234"/>
                  </a:moveTo>
                  <a:cubicBezTo>
                    <a:pt x="716750" y="128843"/>
                    <a:pt x="716070" y="127067"/>
                    <a:pt x="714324" y="126117"/>
                  </a:cubicBezTo>
                  <a:cubicBezTo>
                    <a:pt x="713165" y="125493"/>
                    <a:pt x="712129" y="125865"/>
                    <a:pt x="711620" y="127149"/>
                  </a:cubicBezTo>
                  <a:cubicBezTo>
                    <a:pt x="710918" y="128920"/>
                    <a:pt x="711517" y="130790"/>
                    <a:pt x="712895" y="131496"/>
                  </a:cubicBezTo>
                  <a:cubicBezTo>
                    <a:pt x="713858" y="131094"/>
                    <a:pt x="715154" y="130940"/>
                    <a:pt x="715698" y="130234"/>
                  </a:cubicBezTo>
                  <a:close/>
                  <a:moveTo>
                    <a:pt x="1710550" y="797355"/>
                  </a:moveTo>
                  <a:cubicBezTo>
                    <a:pt x="1710250" y="797240"/>
                    <a:pt x="1709737" y="797539"/>
                    <a:pt x="1709352" y="797634"/>
                  </a:cubicBezTo>
                  <a:cubicBezTo>
                    <a:pt x="1709395" y="798074"/>
                    <a:pt x="1709309" y="798682"/>
                    <a:pt x="1709523" y="798913"/>
                  </a:cubicBezTo>
                  <a:cubicBezTo>
                    <a:pt x="1710507" y="799910"/>
                    <a:pt x="1711277" y="799679"/>
                    <a:pt x="1711406" y="798365"/>
                  </a:cubicBezTo>
                  <a:cubicBezTo>
                    <a:pt x="1711406" y="798044"/>
                    <a:pt x="1710935" y="797492"/>
                    <a:pt x="1710550" y="797355"/>
                  </a:cubicBezTo>
                  <a:close/>
                  <a:moveTo>
                    <a:pt x="1663608" y="472278"/>
                  </a:moveTo>
                  <a:cubicBezTo>
                    <a:pt x="1663352" y="472419"/>
                    <a:pt x="1663009" y="472513"/>
                    <a:pt x="1662710" y="472625"/>
                  </a:cubicBezTo>
                  <a:cubicBezTo>
                    <a:pt x="1662667" y="472680"/>
                    <a:pt x="1662667" y="472757"/>
                    <a:pt x="1662667" y="472817"/>
                  </a:cubicBezTo>
                  <a:cubicBezTo>
                    <a:pt x="1662838" y="472890"/>
                    <a:pt x="1662966" y="472988"/>
                    <a:pt x="1663138" y="473061"/>
                  </a:cubicBezTo>
                  <a:cubicBezTo>
                    <a:pt x="1663309" y="472817"/>
                    <a:pt x="1663480" y="472547"/>
                    <a:pt x="1663608" y="472278"/>
                  </a:cubicBezTo>
                  <a:close/>
                  <a:moveTo>
                    <a:pt x="1723130" y="797719"/>
                  </a:moveTo>
                  <a:cubicBezTo>
                    <a:pt x="1722189" y="797698"/>
                    <a:pt x="1721205" y="797903"/>
                    <a:pt x="1720263" y="798211"/>
                  </a:cubicBezTo>
                  <a:cubicBezTo>
                    <a:pt x="1719793" y="798365"/>
                    <a:pt x="1719236" y="798806"/>
                    <a:pt x="1719023" y="799260"/>
                  </a:cubicBezTo>
                  <a:cubicBezTo>
                    <a:pt x="1716926" y="803757"/>
                    <a:pt x="1714744" y="808203"/>
                    <a:pt x="1713075" y="812837"/>
                  </a:cubicBezTo>
                  <a:cubicBezTo>
                    <a:pt x="1712647" y="813958"/>
                    <a:pt x="1713973" y="815768"/>
                    <a:pt x="1714701" y="817163"/>
                  </a:cubicBezTo>
                  <a:cubicBezTo>
                    <a:pt x="1714871" y="817489"/>
                    <a:pt x="1715728" y="817489"/>
                    <a:pt x="1716284" y="817634"/>
                  </a:cubicBezTo>
                  <a:cubicBezTo>
                    <a:pt x="1717182" y="817082"/>
                    <a:pt x="1718295" y="816727"/>
                    <a:pt x="1718937" y="815940"/>
                  </a:cubicBezTo>
                  <a:cubicBezTo>
                    <a:pt x="1723045" y="811019"/>
                    <a:pt x="1724714" y="805315"/>
                    <a:pt x="1724114" y="798969"/>
                  </a:cubicBezTo>
                  <a:cubicBezTo>
                    <a:pt x="1724072" y="798502"/>
                    <a:pt x="1723472" y="797719"/>
                    <a:pt x="1723130" y="797719"/>
                  </a:cubicBezTo>
                  <a:close/>
                  <a:moveTo>
                    <a:pt x="1664207" y="471362"/>
                  </a:moveTo>
                  <a:cubicBezTo>
                    <a:pt x="1664036" y="471666"/>
                    <a:pt x="1663822" y="471978"/>
                    <a:pt x="1663608" y="472278"/>
                  </a:cubicBezTo>
                  <a:cubicBezTo>
                    <a:pt x="1663737" y="472239"/>
                    <a:pt x="1663865" y="472239"/>
                    <a:pt x="1663951" y="472192"/>
                  </a:cubicBezTo>
                  <a:cubicBezTo>
                    <a:pt x="1664122" y="472043"/>
                    <a:pt x="1664122" y="471653"/>
                    <a:pt x="1664207" y="471362"/>
                  </a:cubicBezTo>
                  <a:close/>
                  <a:moveTo>
                    <a:pt x="345347" y="1109429"/>
                  </a:moveTo>
                  <a:lnTo>
                    <a:pt x="345429" y="1109189"/>
                  </a:lnTo>
                  <a:cubicBezTo>
                    <a:pt x="345176" y="1108774"/>
                    <a:pt x="344800" y="1108470"/>
                    <a:pt x="344526" y="1108068"/>
                  </a:cubicBezTo>
                  <a:cubicBezTo>
                    <a:pt x="344834" y="1108492"/>
                    <a:pt x="345057" y="1108988"/>
                    <a:pt x="345347" y="1109429"/>
                  </a:cubicBezTo>
                  <a:close/>
                  <a:moveTo>
                    <a:pt x="1442684" y="1029333"/>
                  </a:moveTo>
                  <a:cubicBezTo>
                    <a:pt x="1442825" y="1029170"/>
                    <a:pt x="1442932" y="1028995"/>
                    <a:pt x="1443090" y="1028841"/>
                  </a:cubicBezTo>
                  <a:cubicBezTo>
                    <a:pt x="1442932" y="1028995"/>
                    <a:pt x="1442829" y="1029166"/>
                    <a:pt x="1442684" y="1029320"/>
                  </a:cubicBezTo>
                  <a:lnTo>
                    <a:pt x="1442684" y="1029333"/>
                  </a:lnTo>
                  <a:close/>
                  <a:moveTo>
                    <a:pt x="168908" y="1048649"/>
                  </a:moveTo>
                  <a:lnTo>
                    <a:pt x="168921" y="1048636"/>
                  </a:lnTo>
                  <a:lnTo>
                    <a:pt x="168908" y="1048649"/>
                  </a:lnTo>
                  <a:lnTo>
                    <a:pt x="168908" y="1048649"/>
                  </a:lnTo>
                  <a:close/>
                  <a:moveTo>
                    <a:pt x="211759" y="96177"/>
                  </a:moveTo>
                  <a:cubicBezTo>
                    <a:pt x="212722" y="94824"/>
                    <a:pt x="213907" y="93545"/>
                    <a:pt x="214532" y="92056"/>
                  </a:cubicBezTo>
                  <a:cubicBezTo>
                    <a:pt x="215674" y="89309"/>
                    <a:pt x="213809" y="86202"/>
                    <a:pt x="210989" y="85577"/>
                  </a:cubicBezTo>
                  <a:cubicBezTo>
                    <a:pt x="208665" y="85085"/>
                    <a:pt x="206564" y="85560"/>
                    <a:pt x="204587" y="86814"/>
                  </a:cubicBezTo>
                  <a:cubicBezTo>
                    <a:pt x="202003" y="88436"/>
                    <a:pt x="201827" y="91696"/>
                    <a:pt x="204125" y="93947"/>
                  </a:cubicBezTo>
                  <a:cubicBezTo>
                    <a:pt x="206299" y="96087"/>
                    <a:pt x="208789" y="96955"/>
                    <a:pt x="211759" y="96177"/>
                  </a:cubicBezTo>
                  <a:close/>
                  <a:moveTo>
                    <a:pt x="1850818" y="239094"/>
                  </a:moveTo>
                  <a:cubicBezTo>
                    <a:pt x="1848465" y="238863"/>
                    <a:pt x="1847395" y="236317"/>
                    <a:pt x="1846796" y="234066"/>
                  </a:cubicBezTo>
                  <a:cubicBezTo>
                    <a:pt x="1846539" y="232996"/>
                    <a:pt x="1846710" y="231798"/>
                    <a:pt x="1846753" y="230668"/>
                  </a:cubicBezTo>
                  <a:cubicBezTo>
                    <a:pt x="1847010" y="225212"/>
                    <a:pt x="1845854" y="220694"/>
                    <a:pt x="1840548" y="217664"/>
                  </a:cubicBezTo>
                  <a:cubicBezTo>
                    <a:pt x="1838238" y="216350"/>
                    <a:pt x="1836740" y="213565"/>
                    <a:pt x="1834943" y="211374"/>
                  </a:cubicBezTo>
                  <a:cubicBezTo>
                    <a:pt x="1832889" y="208776"/>
                    <a:pt x="1832632" y="207668"/>
                    <a:pt x="1835156" y="205747"/>
                  </a:cubicBezTo>
                  <a:cubicBezTo>
                    <a:pt x="1839564" y="202388"/>
                    <a:pt x="1841447" y="197796"/>
                    <a:pt x="1842859" y="192798"/>
                  </a:cubicBezTo>
                  <a:cubicBezTo>
                    <a:pt x="1843330" y="191001"/>
                    <a:pt x="1843116" y="189328"/>
                    <a:pt x="1842003" y="188048"/>
                  </a:cubicBezTo>
                  <a:cubicBezTo>
                    <a:pt x="1837168" y="182657"/>
                    <a:pt x="1835371" y="176281"/>
                    <a:pt x="1835413" y="169191"/>
                  </a:cubicBezTo>
                  <a:cubicBezTo>
                    <a:pt x="1835413" y="166884"/>
                    <a:pt x="1834386" y="166080"/>
                    <a:pt x="1832161" y="166080"/>
                  </a:cubicBezTo>
                  <a:cubicBezTo>
                    <a:pt x="1831049" y="166080"/>
                    <a:pt x="1829850" y="166752"/>
                    <a:pt x="1828823" y="166525"/>
                  </a:cubicBezTo>
                  <a:cubicBezTo>
                    <a:pt x="1822790" y="165121"/>
                    <a:pt x="1816970" y="162862"/>
                    <a:pt x="1810723" y="162169"/>
                  </a:cubicBezTo>
                  <a:cubicBezTo>
                    <a:pt x="1808626" y="161959"/>
                    <a:pt x="1806744" y="160115"/>
                    <a:pt x="1804689" y="159079"/>
                  </a:cubicBezTo>
                  <a:cubicBezTo>
                    <a:pt x="1801224" y="157290"/>
                    <a:pt x="1798014" y="158031"/>
                    <a:pt x="1795361" y="160667"/>
                  </a:cubicBezTo>
                  <a:cubicBezTo>
                    <a:pt x="1791767" y="164252"/>
                    <a:pt x="1788728" y="168408"/>
                    <a:pt x="1783209" y="169417"/>
                  </a:cubicBezTo>
                  <a:cubicBezTo>
                    <a:pt x="1782353" y="169567"/>
                    <a:pt x="1781668" y="170966"/>
                    <a:pt x="1780941" y="171835"/>
                  </a:cubicBezTo>
                  <a:cubicBezTo>
                    <a:pt x="1779486" y="173688"/>
                    <a:pt x="1779229" y="176679"/>
                    <a:pt x="1780513" y="178164"/>
                  </a:cubicBezTo>
                  <a:cubicBezTo>
                    <a:pt x="1783080" y="181193"/>
                    <a:pt x="1785947" y="183996"/>
                    <a:pt x="1788258" y="187197"/>
                  </a:cubicBezTo>
                  <a:cubicBezTo>
                    <a:pt x="1789627" y="189033"/>
                    <a:pt x="1789798" y="191549"/>
                    <a:pt x="1788643" y="193710"/>
                  </a:cubicBezTo>
                  <a:cubicBezTo>
                    <a:pt x="1788172" y="194583"/>
                    <a:pt x="1787102" y="195147"/>
                    <a:pt x="1786161" y="195704"/>
                  </a:cubicBezTo>
                  <a:cubicBezTo>
                    <a:pt x="1785819" y="195918"/>
                    <a:pt x="1784835" y="195785"/>
                    <a:pt x="1784706" y="195537"/>
                  </a:cubicBezTo>
                  <a:cubicBezTo>
                    <a:pt x="1780941" y="186979"/>
                    <a:pt x="1772340" y="182246"/>
                    <a:pt x="1768018" y="174159"/>
                  </a:cubicBezTo>
                  <a:cubicBezTo>
                    <a:pt x="1761899" y="169028"/>
                    <a:pt x="1755908" y="163863"/>
                    <a:pt x="1746837" y="165750"/>
                  </a:cubicBezTo>
                  <a:cubicBezTo>
                    <a:pt x="1743584" y="166422"/>
                    <a:pt x="1739819" y="166516"/>
                    <a:pt x="1736780" y="165481"/>
                  </a:cubicBezTo>
                  <a:cubicBezTo>
                    <a:pt x="1731731" y="163799"/>
                    <a:pt x="1726767" y="163897"/>
                    <a:pt x="1721633" y="163820"/>
                  </a:cubicBezTo>
                  <a:cubicBezTo>
                    <a:pt x="1715385" y="163726"/>
                    <a:pt x="1709266" y="163247"/>
                    <a:pt x="1703147" y="161150"/>
                  </a:cubicBezTo>
                  <a:cubicBezTo>
                    <a:pt x="1697841" y="159349"/>
                    <a:pt x="1691979" y="158728"/>
                    <a:pt x="1686416" y="161039"/>
                  </a:cubicBezTo>
                  <a:cubicBezTo>
                    <a:pt x="1682137" y="162811"/>
                    <a:pt x="1678885" y="161497"/>
                    <a:pt x="1675504" y="158792"/>
                  </a:cubicBezTo>
                  <a:cubicBezTo>
                    <a:pt x="1672381" y="156255"/>
                    <a:pt x="1668615" y="154826"/>
                    <a:pt x="1664549" y="154364"/>
                  </a:cubicBezTo>
                  <a:cubicBezTo>
                    <a:pt x="1652183" y="152973"/>
                    <a:pt x="1640073" y="149045"/>
                    <a:pt x="1627407" y="150170"/>
                  </a:cubicBezTo>
                  <a:cubicBezTo>
                    <a:pt x="1625738" y="150324"/>
                    <a:pt x="1623898" y="150226"/>
                    <a:pt x="1622315" y="149772"/>
                  </a:cubicBezTo>
                  <a:cubicBezTo>
                    <a:pt x="1614099" y="147350"/>
                    <a:pt x="1606354" y="149845"/>
                    <a:pt x="1599123" y="152939"/>
                  </a:cubicBezTo>
                  <a:cubicBezTo>
                    <a:pt x="1593859" y="155168"/>
                    <a:pt x="1588681" y="158335"/>
                    <a:pt x="1583162" y="158604"/>
                  </a:cubicBezTo>
                  <a:cubicBezTo>
                    <a:pt x="1576871" y="158929"/>
                    <a:pt x="1570966" y="161291"/>
                    <a:pt x="1564633" y="160988"/>
                  </a:cubicBezTo>
                  <a:cubicBezTo>
                    <a:pt x="1561852" y="160825"/>
                    <a:pt x="1559027" y="161497"/>
                    <a:pt x="1556246" y="161903"/>
                  </a:cubicBezTo>
                  <a:cubicBezTo>
                    <a:pt x="1554834" y="162109"/>
                    <a:pt x="1554492" y="163042"/>
                    <a:pt x="1554620" y="164479"/>
                  </a:cubicBezTo>
                  <a:cubicBezTo>
                    <a:pt x="1555134" y="170119"/>
                    <a:pt x="1560739" y="174201"/>
                    <a:pt x="1559498" y="180513"/>
                  </a:cubicBezTo>
                  <a:cubicBezTo>
                    <a:pt x="1559284" y="181429"/>
                    <a:pt x="1561424" y="183466"/>
                    <a:pt x="1562793" y="183894"/>
                  </a:cubicBezTo>
                  <a:cubicBezTo>
                    <a:pt x="1567201" y="185259"/>
                    <a:pt x="1571565" y="186572"/>
                    <a:pt x="1574732" y="190141"/>
                  </a:cubicBezTo>
                  <a:cubicBezTo>
                    <a:pt x="1578112" y="193975"/>
                    <a:pt x="1581322" y="197959"/>
                    <a:pt x="1584488" y="201947"/>
                  </a:cubicBezTo>
                  <a:cubicBezTo>
                    <a:pt x="1585815" y="203539"/>
                    <a:pt x="1585601" y="206902"/>
                    <a:pt x="1584146" y="208314"/>
                  </a:cubicBezTo>
                  <a:cubicBezTo>
                    <a:pt x="1582477" y="209876"/>
                    <a:pt x="1580808" y="211408"/>
                    <a:pt x="1578968" y="212777"/>
                  </a:cubicBezTo>
                  <a:cubicBezTo>
                    <a:pt x="1576187" y="214896"/>
                    <a:pt x="1572892" y="214925"/>
                    <a:pt x="1571565" y="212243"/>
                  </a:cubicBezTo>
                  <a:cubicBezTo>
                    <a:pt x="1568056" y="205199"/>
                    <a:pt x="1562151" y="202747"/>
                    <a:pt x="1554920" y="202131"/>
                  </a:cubicBezTo>
                  <a:cubicBezTo>
                    <a:pt x="1553764" y="202041"/>
                    <a:pt x="1552566" y="201943"/>
                    <a:pt x="1551625" y="201442"/>
                  </a:cubicBezTo>
                  <a:cubicBezTo>
                    <a:pt x="1550170" y="200659"/>
                    <a:pt x="1548586" y="199786"/>
                    <a:pt x="1547560" y="198528"/>
                  </a:cubicBezTo>
                  <a:cubicBezTo>
                    <a:pt x="1546190" y="196769"/>
                    <a:pt x="1545206" y="194638"/>
                    <a:pt x="1544093" y="192653"/>
                  </a:cubicBezTo>
                  <a:cubicBezTo>
                    <a:pt x="1543452" y="191433"/>
                    <a:pt x="1543751" y="190513"/>
                    <a:pt x="1544693" y="189653"/>
                  </a:cubicBezTo>
                  <a:cubicBezTo>
                    <a:pt x="1548415" y="186260"/>
                    <a:pt x="1547517" y="182507"/>
                    <a:pt x="1545249" y="178866"/>
                  </a:cubicBezTo>
                  <a:cubicBezTo>
                    <a:pt x="1542810" y="174920"/>
                    <a:pt x="1538745" y="174612"/>
                    <a:pt x="1534679" y="174950"/>
                  </a:cubicBezTo>
                  <a:cubicBezTo>
                    <a:pt x="1532412" y="175130"/>
                    <a:pt x="1528946" y="178639"/>
                    <a:pt x="1528903" y="180659"/>
                  </a:cubicBezTo>
                  <a:cubicBezTo>
                    <a:pt x="1528817" y="185177"/>
                    <a:pt x="1528988" y="189722"/>
                    <a:pt x="1528817" y="194236"/>
                  </a:cubicBezTo>
                  <a:cubicBezTo>
                    <a:pt x="1528732" y="197210"/>
                    <a:pt x="1526464" y="199782"/>
                    <a:pt x="1523725" y="200257"/>
                  </a:cubicBezTo>
                  <a:cubicBezTo>
                    <a:pt x="1518119" y="201207"/>
                    <a:pt x="1512343" y="201592"/>
                    <a:pt x="1506951" y="203158"/>
                  </a:cubicBezTo>
                  <a:cubicBezTo>
                    <a:pt x="1503014" y="204318"/>
                    <a:pt x="1499334" y="205276"/>
                    <a:pt x="1495312" y="204134"/>
                  </a:cubicBezTo>
                  <a:cubicBezTo>
                    <a:pt x="1494285" y="203864"/>
                    <a:pt x="1492958" y="203941"/>
                    <a:pt x="1492060" y="204416"/>
                  </a:cubicBezTo>
                  <a:cubicBezTo>
                    <a:pt x="1485513" y="207848"/>
                    <a:pt x="1478936" y="211207"/>
                    <a:pt x="1472612" y="215002"/>
                  </a:cubicBezTo>
                  <a:cubicBezTo>
                    <a:pt x="1463553" y="220398"/>
                    <a:pt x="1453929" y="223124"/>
                    <a:pt x="1443390" y="222093"/>
                  </a:cubicBezTo>
                  <a:cubicBezTo>
                    <a:pt x="1441113" y="221862"/>
                    <a:pt x="1439222" y="220420"/>
                    <a:pt x="1438315" y="218096"/>
                  </a:cubicBezTo>
                  <a:cubicBezTo>
                    <a:pt x="1438092" y="217553"/>
                    <a:pt x="1437780" y="217039"/>
                    <a:pt x="1437664" y="216509"/>
                  </a:cubicBezTo>
                  <a:cubicBezTo>
                    <a:pt x="1435559" y="205751"/>
                    <a:pt x="1429427" y="197955"/>
                    <a:pt x="1420099" y="192460"/>
                  </a:cubicBezTo>
                  <a:cubicBezTo>
                    <a:pt x="1419140" y="191870"/>
                    <a:pt x="1418451" y="190838"/>
                    <a:pt x="1417514" y="190227"/>
                  </a:cubicBezTo>
                  <a:cubicBezTo>
                    <a:pt x="1407527" y="183731"/>
                    <a:pt x="1397270" y="179572"/>
                    <a:pt x="1385596" y="186337"/>
                  </a:cubicBezTo>
                  <a:cubicBezTo>
                    <a:pt x="1383688" y="187467"/>
                    <a:pt x="1381322" y="187787"/>
                    <a:pt x="1379191" y="188631"/>
                  </a:cubicBezTo>
                  <a:cubicBezTo>
                    <a:pt x="1370175" y="192174"/>
                    <a:pt x="1361428" y="196239"/>
                    <a:pt x="1353593" y="202097"/>
                  </a:cubicBezTo>
                  <a:cubicBezTo>
                    <a:pt x="1349498" y="205160"/>
                    <a:pt x="1345129" y="207891"/>
                    <a:pt x="1340777" y="210578"/>
                  </a:cubicBezTo>
                  <a:cubicBezTo>
                    <a:pt x="1337786" y="212444"/>
                    <a:pt x="1333644" y="211485"/>
                    <a:pt x="1332172" y="208156"/>
                  </a:cubicBezTo>
                  <a:cubicBezTo>
                    <a:pt x="1330443" y="204211"/>
                    <a:pt x="1327765" y="201660"/>
                    <a:pt x="1323939" y="200017"/>
                  </a:cubicBezTo>
                  <a:cubicBezTo>
                    <a:pt x="1321312" y="198909"/>
                    <a:pt x="1318714" y="197728"/>
                    <a:pt x="1316181" y="196448"/>
                  </a:cubicBezTo>
                  <a:cubicBezTo>
                    <a:pt x="1313143" y="194921"/>
                    <a:pt x="1310888" y="196025"/>
                    <a:pt x="1308496" y="198010"/>
                  </a:cubicBezTo>
                  <a:cubicBezTo>
                    <a:pt x="1305899" y="200145"/>
                    <a:pt x="1305659" y="200107"/>
                    <a:pt x="1303083" y="198126"/>
                  </a:cubicBezTo>
                  <a:cubicBezTo>
                    <a:pt x="1301213" y="196679"/>
                    <a:pt x="1299428" y="195344"/>
                    <a:pt x="1296964" y="196127"/>
                  </a:cubicBezTo>
                  <a:cubicBezTo>
                    <a:pt x="1295222" y="196662"/>
                    <a:pt x="1293348" y="196752"/>
                    <a:pt x="1292193" y="195537"/>
                  </a:cubicBezTo>
                  <a:cubicBezTo>
                    <a:pt x="1289642" y="192867"/>
                    <a:pt x="1286377" y="192293"/>
                    <a:pt x="1283100" y="191438"/>
                  </a:cubicBezTo>
                  <a:cubicBezTo>
                    <a:pt x="1281829" y="191117"/>
                    <a:pt x="1281829" y="190008"/>
                    <a:pt x="1282590" y="188716"/>
                  </a:cubicBezTo>
                  <a:cubicBezTo>
                    <a:pt x="1285483" y="183598"/>
                    <a:pt x="1285440" y="181099"/>
                    <a:pt x="1282603" y="178438"/>
                  </a:cubicBezTo>
                  <a:cubicBezTo>
                    <a:pt x="1282171" y="178057"/>
                    <a:pt x="1281854" y="177522"/>
                    <a:pt x="1281384" y="177240"/>
                  </a:cubicBezTo>
                  <a:cubicBezTo>
                    <a:pt x="1274935" y="173346"/>
                    <a:pt x="1268230" y="170414"/>
                    <a:pt x="1260412" y="172370"/>
                  </a:cubicBezTo>
                  <a:cubicBezTo>
                    <a:pt x="1257100" y="173192"/>
                    <a:pt x="1253715" y="173821"/>
                    <a:pt x="1250484" y="174946"/>
                  </a:cubicBezTo>
                  <a:cubicBezTo>
                    <a:pt x="1248405" y="175669"/>
                    <a:pt x="1245953" y="176683"/>
                    <a:pt x="1244703" y="178318"/>
                  </a:cubicBezTo>
                  <a:cubicBezTo>
                    <a:pt x="1241015" y="183183"/>
                    <a:pt x="1237211" y="183675"/>
                    <a:pt x="1231310" y="181981"/>
                  </a:cubicBezTo>
                  <a:cubicBezTo>
                    <a:pt x="1225482" y="180303"/>
                    <a:pt x="1218879" y="180740"/>
                    <a:pt x="1212679" y="180911"/>
                  </a:cubicBezTo>
                  <a:cubicBezTo>
                    <a:pt x="1205267" y="181125"/>
                    <a:pt x="1197882" y="181900"/>
                    <a:pt x="1190513" y="182725"/>
                  </a:cubicBezTo>
                  <a:cubicBezTo>
                    <a:pt x="1183144" y="183547"/>
                    <a:pt x="1175874" y="184655"/>
                    <a:pt x="1168536" y="182306"/>
                  </a:cubicBezTo>
                  <a:cubicBezTo>
                    <a:pt x="1167273" y="181887"/>
                    <a:pt x="1165301" y="183033"/>
                    <a:pt x="1163931" y="183894"/>
                  </a:cubicBezTo>
                  <a:cubicBezTo>
                    <a:pt x="1163144" y="184364"/>
                    <a:pt x="1162789" y="185716"/>
                    <a:pt x="1162511" y="186765"/>
                  </a:cubicBezTo>
                  <a:cubicBezTo>
                    <a:pt x="1162421" y="187103"/>
                    <a:pt x="1162986" y="187946"/>
                    <a:pt x="1163418" y="188104"/>
                  </a:cubicBezTo>
                  <a:cubicBezTo>
                    <a:pt x="1166024" y="189174"/>
                    <a:pt x="1168741" y="189970"/>
                    <a:pt x="1171300" y="191151"/>
                  </a:cubicBezTo>
                  <a:cubicBezTo>
                    <a:pt x="1172237" y="191570"/>
                    <a:pt x="1172905" y="192700"/>
                    <a:pt x="1173504" y="193611"/>
                  </a:cubicBezTo>
                  <a:cubicBezTo>
                    <a:pt x="1174090" y="194501"/>
                    <a:pt x="1172661" y="196872"/>
                    <a:pt x="1171056" y="197574"/>
                  </a:cubicBezTo>
                  <a:cubicBezTo>
                    <a:pt x="1169490" y="198237"/>
                    <a:pt x="1167740" y="198532"/>
                    <a:pt x="1166281" y="199367"/>
                  </a:cubicBezTo>
                  <a:cubicBezTo>
                    <a:pt x="1162999" y="201215"/>
                    <a:pt x="1161792" y="204305"/>
                    <a:pt x="1161873" y="207968"/>
                  </a:cubicBezTo>
                  <a:cubicBezTo>
                    <a:pt x="1161925" y="210847"/>
                    <a:pt x="1164240" y="213496"/>
                    <a:pt x="1167196" y="213689"/>
                  </a:cubicBezTo>
                  <a:cubicBezTo>
                    <a:pt x="1169400" y="213860"/>
                    <a:pt x="1171634" y="213629"/>
                    <a:pt x="1173850" y="213582"/>
                  </a:cubicBezTo>
                  <a:cubicBezTo>
                    <a:pt x="1173893" y="213402"/>
                    <a:pt x="1173902" y="213248"/>
                    <a:pt x="1173953" y="213098"/>
                  </a:cubicBezTo>
                  <a:lnTo>
                    <a:pt x="1174163" y="212243"/>
                  </a:lnTo>
                  <a:lnTo>
                    <a:pt x="1173945" y="213582"/>
                  </a:lnTo>
                  <a:cubicBezTo>
                    <a:pt x="1173910" y="213582"/>
                    <a:pt x="1173880" y="213582"/>
                    <a:pt x="1173846" y="213582"/>
                  </a:cubicBezTo>
                  <a:cubicBezTo>
                    <a:pt x="1173268" y="216282"/>
                    <a:pt x="1173461" y="218892"/>
                    <a:pt x="1175057" y="221259"/>
                  </a:cubicBezTo>
                  <a:cubicBezTo>
                    <a:pt x="1177620" y="225037"/>
                    <a:pt x="1180389" y="228619"/>
                    <a:pt x="1184274" y="231233"/>
                  </a:cubicBezTo>
                  <a:cubicBezTo>
                    <a:pt x="1185832" y="232281"/>
                    <a:pt x="1185776" y="233980"/>
                    <a:pt x="1184655" y="235730"/>
                  </a:cubicBezTo>
                  <a:cubicBezTo>
                    <a:pt x="1183611" y="237335"/>
                    <a:pt x="1181767" y="238225"/>
                    <a:pt x="1180440" y="237309"/>
                  </a:cubicBezTo>
                  <a:cubicBezTo>
                    <a:pt x="1176841" y="234836"/>
                    <a:pt x="1173303" y="234053"/>
                    <a:pt x="1169439" y="236685"/>
                  </a:cubicBezTo>
                  <a:cubicBezTo>
                    <a:pt x="1167094" y="238285"/>
                    <a:pt x="1164531" y="239581"/>
                    <a:pt x="1162327" y="241357"/>
                  </a:cubicBezTo>
                  <a:cubicBezTo>
                    <a:pt x="1159468" y="243681"/>
                    <a:pt x="1156495" y="244502"/>
                    <a:pt x="1152844" y="243835"/>
                  </a:cubicBezTo>
                  <a:cubicBezTo>
                    <a:pt x="1150067" y="243321"/>
                    <a:pt x="1147123" y="242979"/>
                    <a:pt x="1144380" y="243381"/>
                  </a:cubicBezTo>
                  <a:cubicBezTo>
                    <a:pt x="1140337" y="243950"/>
                    <a:pt x="1136374" y="245628"/>
                    <a:pt x="1135206" y="249962"/>
                  </a:cubicBezTo>
                  <a:cubicBezTo>
                    <a:pt x="1133935" y="254571"/>
                    <a:pt x="1131342" y="256120"/>
                    <a:pt x="1126738" y="256557"/>
                  </a:cubicBezTo>
                  <a:cubicBezTo>
                    <a:pt x="1118287" y="257378"/>
                    <a:pt x="1110982" y="255418"/>
                    <a:pt x="1104773" y="249565"/>
                  </a:cubicBezTo>
                  <a:cubicBezTo>
                    <a:pt x="1104392" y="249197"/>
                    <a:pt x="1103857" y="248859"/>
                    <a:pt x="1103357" y="248760"/>
                  </a:cubicBezTo>
                  <a:cubicBezTo>
                    <a:pt x="1102895" y="248687"/>
                    <a:pt x="1102240" y="248816"/>
                    <a:pt x="1101868" y="249107"/>
                  </a:cubicBezTo>
                  <a:cubicBezTo>
                    <a:pt x="1101461" y="249432"/>
                    <a:pt x="1101059" y="250018"/>
                    <a:pt x="1101038" y="250519"/>
                  </a:cubicBezTo>
                  <a:cubicBezTo>
                    <a:pt x="1100858" y="255778"/>
                    <a:pt x="1102467" y="260605"/>
                    <a:pt x="1104563" y="265329"/>
                  </a:cubicBezTo>
                  <a:cubicBezTo>
                    <a:pt x="1107354" y="271606"/>
                    <a:pt x="1109814" y="277952"/>
                    <a:pt x="1110764" y="284799"/>
                  </a:cubicBezTo>
                  <a:cubicBezTo>
                    <a:pt x="1111025" y="286664"/>
                    <a:pt x="1109917" y="287832"/>
                    <a:pt x="1107734" y="287601"/>
                  </a:cubicBezTo>
                  <a:cubicBezTo>
                    <a:pt x="1104380" y="287220"/>
                    <a:pt x="1101149" y="286857"/>
                    <a:pt x="1097811" y="285770"/>
                  </a:cubicBezTo>
                  <a:cubicBezTo>
                    <a:pt x="1087653" y="282509"/>
                    <a:pt x="1081080" y="274409"/>
                    <a:pt x="1072783" y="268662"/>
                  </a:cubicBezTo>
                  <a:cubicBezTo>
                    <a:pt x="1072500" y="268452"/>
                    <a:pt x="1072804" y="267541"/>
                    <a:pt x="1072633" y="267023"/>
                  </a:cubicBezTo>
                  <a:cubicBezTo>
                    <a:pt x="1071234" y="262543"/>
                    <a:pt x="1071157" y="262522"/>
                    <a:pt x="1067374" y="264807"/>
                  </a:cubicBezTo>
                  <a:cubicBezTo>
                    <a:pt x="1063869" y="266929"/>
                    <a:pt x="1062282" y="266946"/>
                    <a:pt x="1059877" y="264464"/>
                  </a:cubicBezTo>
                  <a:cubicBezTo>
                    <a:pt x="1058833" y="263399"/>
                    <a:pt x="1058371" y="261756"/>
                    <a:pt x="1057678" y="260331"/>
                  </a:cubicBezTo>
                  <a:cubicBezTo>
                    <a:pt x="1057536" y="260403"/>
                    <a:pt x="1057391" y="260485"/>
                    <a:pt x="1057237" y="260562"/>
                  </a:cubicBezTo>
                  <a:cubicBezTo>
                    <a:pt x="1057096" y="260446"/>
                    <a:pt x="1056967" y="260331"/>
                    <a:pt x="1056843" y="260198"/>
                  </a:cubicBezTo>
                  <a:cubicBezTo>
                    <a:pt x="1055564" y="260335"/>
                    <a:pt x="1054318" y="260468"/>
                    <a:pt x="1053531" y="258940"/>
                  </a:cubicBezTo>
                  <a:cubicBezTo>
                    <a:pt x="1053963" y="258752"/>
                    <a:pt x="1054605" y="258277"/>
                    <a:pt x="1054819" y="258422"/>
                  </a:cubicBezTo>
                  <a:cubicBezTo>
                    <a:pt x="1055542" y="258940"/>
                    <a:pt x="1056176" y="259590"/>
                    <a:pt x="1056843" y="260198"/>
                  </a:cubicBezTo>
                  <a:cubicBezTo>
                    <a:pt x="1057087" y="260181"/>
                    <a:pt x="1057344" y="260168"/>
                    <a:pt x="1057588" y="260143"/>
                  </a:cubicBezTo>
                  <a:cubicBezTo>
                    <a:pt x="1057631" y="260198"/>
                    <a:pt x="1057652" y="260275"/>
                    <a:pt x="1057678" y="260335"/>
                  </a:cubicBezTo>
                  <a:cubicBezTo>
                    <a:pt x="1059522" y="259398"/>
                    <a:pt x="1061465" y="258555"/>
                    <a:pt x="1063142" y="257357"/>
                  </a:cubicBezTo>
                  <a:cubicBezTo>
                    <a:pt x="1063874" y="256826"/>
                    <a:pt x="1064353" y="255333"/>
                    <a:pt x="1064263" y="254361"/>
                  </a:cubicBezTo>
                  <a:cubicBezTo>
                    <a:pt x="1063827" y="250228"/>
                    <a:pt x="1061156" y="247096"/>
                    <a:pt x="1058585" y="244182"/>
                  </a:cubicBezTo>
                  <a:cubicBezTo>
                    <a:pt x="1056694" y="242046"/>
                    <a:pt x="1053604" y="241841"/>
                    <a:pt x="1050677" y="241708"/>
                  </a:cubicBezTo>
                  <a:cubicBezTo>
                    <a:pt x="1048229" y="241571"/>
                    <a:pt x="1047673" y="240805"/>
                    <a:pt x="1048323" y="238482"/>
                  </a:cubicBezTo>
                  <a:cubicBezTo>
                    <a:pt x="1048931" y="236270"/>
                    <a:pt x="1049847" y="234215"/>
                    <a:pt x="1047921" y="232286"/>
                  </a:cubicBezTo>
                  <a:cubicBezTo>
                    <a:pt x="1043544" y="227878"/>
                    <a:pt x="1039269" y="223360"/>
                    <a:pt x="1034678" y="219166"/>
                  </a:cubicBezTo>
                  <a:cubicBezTo>
                    <a:pt x="1031160" y="215940"/>
                    <a:pt x="1015678" y="211536"/>
                    <a:pt x="1010625" y="211956"/>
                  </a:cubicBezTo>
                  <a:cubicBezTo>
                    <a:pt x="1009521" y="212050"/>
                    <a:pt x="1008199" y="212131"/>
                    <a:pt x="1007356" y="212739"/>
                  </a:cubicBezTo>
                  <a:cubicBezTo>
                    <a:pt x="1004977" y="214459"/>
                    <a:pt x="1002987" y="214977"/>
                    <a:pt x="999807" y="214018"/>
                  </a:cubicBezTo>
                  <a:cubicBezTo>
                    <a:pt x="992721" y="211900"/>
                    <a:pt x="985276" y="211250"/>
                    <a:pt x="977941" y="212987"/>
                  </a:cubicBezTo>
                  <a:cubicBezTo>
                    <a:pt x="975840" y="213483"/>
                    <a:pt x="973846" y="214836"/>
                    <a:pt x="972057" y="216132"/>
                  </a:cubicBezTo>
                  <a:cubicBezTo>
                    <a:pt x="968566" y="218708"/>
                    <a:pt x="967770" y="221614"/>
                    <a:pt x="969631" y="224947"/>
                  </a:cubicBezTo>
                  <a:cubicBezTo>
                    <a:pt x="971826" y="228892"/>
                    <a:pt x="974317" y="232666"/>
                    <a:pt x="976662" y="236518"/>
                  </a:cubicBezTo>
                  <a:cubicBezTo>
                    <a:pt x="977423" y="237759"/>
                    <a:pt x="976859" y="240604"/>
                    <a:pt x="975660" y="241092"/>
                  </a:cubicBezTo>
                  <a:cubicBezTo>
                    <a:pt x="968891" y="243878"/>
                    <a:pt x="962199" y="246929"/>
                    <a:pt x="955266" y="249257"/>
                  </a:cubicBezTo>
                  <a:cubicBezTo>
                    <a:pt x="950859" y="250750"/>
                    <a:pt x="946447" y="250232"/>
                    <a:pt x="942600" y="246642"/>
                  </a:cubicBezTo>
                  <a:cubicBezTo>
                    <a:pt x="940028" y="244267"/>
                    <a:pt x="939729" y="244665"/>
                    <a:pt x="936922" y="246629"/>
                  </a:cubicBezTo>
                  <a:cubicBezTo>
                    <a:pt x="929168" y="252141"/>
                    <a:pt x="922249" y="249847"/>
                    <a:pt x="920631" y="241233"/>
                  </a:cubicBezTo>
                  <a:cubicBezTo>
                    <a:pt x="920422" y="240125"/>
                    <a:pt x="920546" y="238965"/>
                    <a:pt x="920315" y="237874"/>
                  </a:cubicBezTo>
                  <a:cubicBezTo>
                    <a:pt x="919746" y="235187"/>
                    <a:pt x="916588" y="233304"/>
                    <a:pt x="913785" y="233873"/>
                  </a:cubicBezTo>
                  <a:cubicBezTo>
                    <a:pt x="904927" y="235705"/>
                    <a:pt x="896027" y="237455"/>
                    <a:pt x="887169" y="239419"/>
                  </a:cubicBezTo>
                  <a:cubicBezTo>
                    <a:pt x="883874" y="240146"/>
                    <a:pt x="880515" y="241019"/>
                    <a:pt x="877503" y="242474"/>
                  </a:cubicBezTo>
                  <a:cubicBezTo>
                    <a:pt x="873959" y="244186"/>
                    <a:pt x="870729" y="246612"/>
                    <a:pt x="867378" y="248726"/>
                  </a:cubicBezTo>
                  <a:cubicBezTo>
                    <a:pt x="863857" y="247027"/>
                    <a:pt x="860335" y="245307"/>
                    <a:pt x="856805" y="243668"/>
                  </a:cubicBezTo>
                  <a:cubicBezTo>
                    <a:pt x="856411" y="243501"/>
                    <a:pt x="855910" y="243595"/>
                    <a:pt x="855410" y="243612"/>
                  </a:cubicBezTo>
                  <a:cubicBezTo>
                    <a:pt x="855187" y="244588"/>
                    <a:pt x="855016" y="245602"/>
                    <a:pt x="854674" y="246535"/>
                  </a:cubicBezTo>
                  <a:cubicBezTo>
                    <a:pt x="852444" y="252658"/>
                    <a:pt x="845756" y="254657"/>
                    <a:pt x="841392" y="250369"/>
                  </a:cubicBezTo>
                  <a:cubicBezTo>
                    <a:pt x="839834" y="248841"/>
                    <a:pt x="838738" y="246817"/>
                    <a:pt x="837639" y="244900"/>
                  </a:cubicBezTo>
                  <a:cubicBezTo>
                    <a:pt x="836714" y="243262"/>
                    <a:pt x="835486" y="242269"/>
                    <a:pt x="833766" y="243167"/>
                  </a:cubicBezTo>
                  <a:cubicBezTo>
                    <a:pt x="831164" y="244502"/>
                    <a:pt x="828661" y="244900"/>
                    <a:pt x="825709" y="244460"/>
                  </a:cubicBezTo>
                  <a:cubicBezTo>
                    <a:pt x="822572" y="244002"/>
                    <a:pt x="820407" y="245944"/>
                    <a:pt x="819487" y="248940"/>
                  </a:cubicBezTo>
                  <a:cubicBezTo>
                    <a:pt x="818973" y="250545"/>
                    <a:pt x="818618" y="252239"/>
                    <a:pt x="818507" y="253899"/>
                  </a:cubicBezTo>
                  <a:cubicBezTo>
                    <a:pt x="818370" y="256338"/>
                    <a:pt x="819487" y="258384"/>
                    <a:pt x="821712" y="259312"/>
                  </a:cubicBezTo>
                  <a:cubicBezTo>
                    <a:pt x="823595" y="260113"/>
                    <a:pt x="825674" y="260421"/>
                    <a:pt x="827677" y="260879"/>
                  </a:cubicBezTo>
                  <a:cubicBezTo>
                    <a:pt x="827707" y="260784"/>
                    <a:pt x="827728" y="260665"/>
                    <a:pt x="827758" y="260592"/>
                  </a:cubicBezTo>
                  <a:cubicBezTo>
                    <a:pt x="827917" y="260485"/>
                    <a:pt x="828075" y="260365"/>
                    <a:pt x="828246" y="260254"/>
                  </a:cubicBezTo>
                  <a:cubicBezTo>
                    <a:pt x="828306" y="259449"/>
                    <a:pt x="828319" y="258645"/>
                    <a:pt x="828661" y="257982"/>
                  </a:cubicBezTo>
                  <a:cubicBezTo>
                    <a:pt x="829025" y="257237"/>
                    <a:pt x="830009" y="256796"/>
                    <a:pt x="830698" y="256244"/>
                  </a:cubicBezTo>
                  <a:cubicBezTo>
                    <a:pt x="830801" y="256668"/>
                    <a:pt x="831075" y="257100"/>
                    <a:pt x="830989" y="257485"/>
                  </a:cubicBezTo>
                  <a:cubicBezTo>
                    <a:pt x="830916" y="257982"/>
                    <a:pt x="830655" y="258538"/>
                    <a:pt x="830291" y="258842"/>
                  </a:cubicBezTo>
                  <a:cubicBezTo>
                    <a:pt x="829654" y="259377"/>
                    <a:pt x="828931" y="259792"/>
                    <a:pt x="828250" y="260254"/>
                  </a:cubicBezTo>
                  <a:cubicBezTo>
                    <a:pt x="828225" y="260502"/>
                    <a:pt x="828216" y="260746"/>
                    <a:pt x="828169" y="260968"/>
                  </a:cubicBezTo>
                  <a:cubicBezTo>
                    <a:pt x="828019" y="260938"/>
                    <a:pt x="827853" y="260917"/>
                    <a:pt x="827681" y="260879"/>
                  </a:cubicBezTo>
                  <a:cubicBezTo>
                    <a:pt x="827245" y="262423"/>
                    <a:pt x="827138" y="264370"/>
                    <a:pt x="826111" y="265260"/>
                  </a:cubicBezTo>
                  <a:cubicBezTo>
                    <a:pt x="823000" y="267909"/>
                    <a:pt x="820655" y="271136"/>
                    <a:pt x="818764" y="274589"/>
                  </a:cubicBezTo>
                  <a:cubicBezTo>
                    <a:pt x="815037" y="281315"/>
                    <a:pt x="809140" y="283853"/>
                    <a:pt x="801921" y="284482"/>
                  </a:cubicBezTo>
                  <a:cubicBezTo>
                    <a:pt x="799311" y="284713"/>
                    <a:pt x="798215" y="283909"/>
                    <a:pt x="799324" y="281795"/>
                  </a:cubicBezTo>
                  <a:cubicBezTo>
                    <a:pt x="800963" y="278667"/>
                    <a:pt x="801579" y="275423"/>
                    <a:pt x="801831" y="271987"/>
                  </a:cubicBezTo>
                  <a:cubicBezTo>
                    <a:pt x="802122" y="268007"/>
                    <a:pt x="806958" y="267699"/>
                    <a:pt x="808211" y="264464"/>
                  </a:cubicBezTo>
                  <a:cubicBezTo>
                    <a:pt x="808819" y="262877"/>
                    <a:pt x="810069" y="261050"/>
                    <a:pt x="809696" y="259672"/>
                  </a:cubicBezTo>
                  <a:cubicBezTo>
                    <a:pt x="808220" y="254233"/>
                    <a:pt x="809979" y="249569"/>
                    <a:pt x="812255" y="244896"/>
                  </a:cubicBezTo>
                  <a:cubicBezTo>
                    <a:pt x="813308" y="242816"/>
                    <a:pt x="814031" y="240656"/>
                    <a:pt x="813500" y="238332"/>
                  </a:cubicBezTo>
                  <a:cubicBezTo>
                    <a:pt x="812944" y="236030"/>
                    <a:pt x="813231" y="233967"/>
                    <a:pt x="814202" y="231776"/>
                  </a:cubicBezTo>
                  <a:cubicBezTo>
                    <a:pt x="816517" y="226590"/>
                    <a:pt x="819256" y="221464"/>
                    <a:pt x="820604" y="215991"/>
                  </a:cubicBezTo>
                  <a:cubicBezTo>
                    <a:pt x="821956" y="210539"/>
                    <a:pt x="822388" y="204865"/>
                    <a:pt x="824489" y="199474"/>
                  </a:cubicBezTo>
                  <a:cubicBezTo>
                    <a:pt x="826372" y="194591"/>
                    <a:pt x="825713" y="189307"/>
                    <a:pt x="823565" y="184467"/>
                  </a:cubicBezTo>
                  <a:cubicBezTo>
                    <a:pt x="821275" y="179341"/>
                    <a:pt x="817672" y="174801"/>
                    <a:pt x="816663" y="169062"/>
                  </a:cubicBezTo>
                  <a:cubicBezTo>
                    <a:pt x="816479" y="168031"/>
                    <a:pt x="815708" y="166662"/>
                    <a:pt x="814853" y="166281"/>
                  </a:cubicBezTo>
                  <a:cubicBezTo>
                    <a:pt x="808742" y="163628"/>
                    <a:pt x="805755" y="157872"/>
                    <a:pt x="801498" y="153388"/>
                  </a:cubicBezTo>
                  <a:cubicBezTo>
                    <a:pt x="800282" y="152130"/>
                    <a:pt x="798400" y="152241"/>
                    <a:pt x="797201" y="153593"/>
                  </a:cubicBezTo>
                  <a:cubicBezTo>
                    <a:pt x="796179" y="154757"/>
                    <a:pt x="796273" y="159148"/>
                    <a:pt x="793384" y="155352"/>
                  </a:cubicBezTo>
                  <a:cubicBezTo>
                    <a:pt x="790124" y="151103"/>
                    <a:pt x="785746" y="148617"/>
                    <a:pt x="781185" y="146255"/>
                  </a:cubicBezTo>
                  <a:cubicBezTo>
                    <a:pt x="777162" y="144175"/>
                    <a:pt x="772733" y="142725"/>
                    <a:pt x="769079" y="140157"/>
                  </a:cubicBezTo>
                  <a:cubicBezTo>
                    <a:pt x="765288" y="137483"/>
                    <a:pt x="761908" y="136952"/>
                    <a:pt x="758125" y="139447"/>
                  </a:cubicBezTo>
                  <a:cubicBezTo>
                    <a:pt x="751432" y="143888"/>
                    <a:pt x="743927" y="146520"/>
                    <a:pt x="736443" y="149212"/>
                  </a:cubicBezTo>
                  <a:cubicBezTo>
                    <a:pt x="734842" y="149785"/>
                    <a:pt x="733850" y="151882"/>
                    <a:pt x="734504" y="153367"/>
                  </a:cubicBezTo>
                  <a:cubicBezTo>
                    <a:pt x="735198" y="154928"/>
                    <a:pt x="736271" y="156323"/>
                    <a:pt x="736879" y="157885"/>
                  </a:cubicBezTo>
                  <a:cubicBezTo>
                    <a:pt x="738034" y="160885"/>
                    <a:pt x="737085" y="163136"/>
                    <a:pt x="734119" y="165078"/>
                  </a:cubicBezTo>
                  <a:cubicBezTo>
                    <a:pt x="730871" y="167214"/>
                    <a:pt x="727067" y="165553"/>
                    <a:pt x="726614" y="161664"/>
                  </a:cubicBezTo>
                  <a:cubicBezTo>
                    <a:pt x="726297" y="158861"/>
                    <a:pt x="726503" y="156020"/>
                    <a:pt x="726237" y="153213"/>
                  </a:cubicBezTo>
                  <a:cubicBezTo>
                    <a:pt x="725993" y="150414"/>
                    <a:pt x="725659" y="147594"/>
                    <a:pt x="725026" y="144864"/>
                  </a:cubicBezTo>
                  <a:cubicBezTo>
                    <a:pt x="724453" y="142305"/>
                    <a:pt x="720931" y="140114"/>
                    <a:pt x="718424" y="140572"/>
                  </a:cubicBezTo>
                  <a:cubicBezTo>
                    <a:pt x="716194" y="140987"/>
                    <a:pt x="714029" y="141659"/>
                    <a:pt x="711855" y="142271"/>
                  </a:cubicBezTo>
                  <a:cubicBezTo>
                    <a:pt x="708329" y="143272"/>
                    <a:pt x="705193" y="142301"/>
                    <a:pt x="701983" y="140855"/>
                  </a:cubicBezTo>
                  <a:cubicBezTo>
                    <a:pt x="699578" y="139789"/>
                    <a:pt x="698201" y="138227"/>
                    <a:pt x="698748" y="135690"/>
                  </a:cubicBezTo>
                  <a:cubicBezTo>
                    <a:pt x="699929" y="130140"/>
                    <a:pt x="696463" y="127337"/>
                    <a:pt x="692668" y="124611"/>
                  </a:cubicBezTo>
                  <a:cubicBezTo>
                    <a:pt x="686253" y="125390"/>
                    <a:pt x="680631" y="121577"/>
                    <a:pt x="674443" y="121423"/>
                  </a:cubicBezTo>
                  <a:cubicBezTo>
                    <a:pt x="672967" y="121389"/>
                    <a:pt x="671345" y="122587"/>
                    <a:pt x="669984" y="123511"/>
                  </a:cubicBezTo>
                  <a:cubicBezTo>
                    <a:pt x="669081" y="124098"/>
                    <a:pt x="668298" y="125112"/>
                    <a:pt x="667828" y="126117"/>
                  </a:cubicBezTo>
                  <a:cubicBezTo>
                    <a:pt x="663326" y="135557"/>
                    <a:pt x="661251" y="145660"/>
                    <a:pt x="662115" y="155925"/>
                  </a:cubicBezTo>
                  <a:cubicBezTo>
                    <a:pt x="662650" y="162314"/>
                    <a:pt x="662303" y="169785"/>
                    <a:pt x="669676" y="173808"/>
                  </a:cubicBezTo>
                  <a:cubicBezTo>
                    <a:pt x="673082" y="175678"/>
                    <a:pt x="672051" y="179987"/>
                    <a:pt x="673241" y="183119"/>
                  </a:cubicBezTo>
                  <a:cubicBezTo>
                    <a:pt x="674661" y="186872"/>
                    <a:pt x="674280" y="187368"/>
                    <a:pt x="671328" y="187689"/>
                  </a:cubicBezTo>
                  <a:cubicBezTo>
                    <a:pt x="667370" y="188113"/>
                    <a:pt x="663330" y="188014"/>
                    <a:pt x="659723" y="190111"/>
                  </a:cubicBezTo>
                  <a:cubicBezTo>
                    <a:pt x="658101" y="191044"/>
                    <a:pt x="657284" y="192362"/>
                    <a:pt x="657558" y="194253"/>
                  </a:cubicBezTo>
                  <a:cubicBezTo>
                    <a:pt x="657806" y="195892"/>
                    <a:pt x="658773" y="197848"/>
                    <a:pt x="658208" y="199110"/>
                  </a:cubicBezTo>
                  <a:cubicBezTo>
                    <a:pt x="656578" y="202713"/>
                    <a:pt x="654404" y="206089"/>
                    <a:pt x="652299" y="209427"/>
                  </a:cubicBezTo>
                  <a:cubicBezTo>
                    <a:pt x="651734" y="210304"/>
                    <a:pt x="650639" y="210989"/>
                    <a:pt x="649633" y="211387"/>
                  </a:cubicBezTo>
                  <a:cubicBezTo>
                    <a:pt x="645987" y="212803"/>
                    <a:pt x="642337" y="214117"/>
                    <a:pt x="638644" y="215298"/>
                  </a:cubicBezTo>
                  <a:cubicBezTo>
                    <a:pt x="637716" y="215601"/>
                    <a:pt x="637100" y="214553"/>
                    <a:pt x="637446" y="213085"/>
                  </a:cubicBezTo>
                  <a:cubicBezTo>
                    <a:pt x="637938" y="210895"/>
                    <a:pt x="638734" y="208772"/>
                    <a:pt x="639243" y="206598"/>
                  </a:cubicBezTo>
                  <a:cubicBezTo>
                    <a:pt x="639740" y="204446"/>
                    <a:pt x="637497" y="202383"/>
                    <a:pt x="635054" y="202555"/>
                  </a:cubicBezTo>
                  <a:cubicBezTo>
                    <a:pt x="631481" y="202841"/>
                    <a:pt x="628062" y="203689"/>
                    <a:pt x="627168" y="207647"/>
                  </a:cubicBezTo>
                  <a:cubicBezTo>
                    <a:pt x="626590" y="210163"/>
                    <a:pt x="625875" y="211789"/>
                    <a:pt x="623111" y="212037"/>
                  </a:cubicBezTo>
                  <a:cubicBezTo>
                    <a:pt x="620873" y="212251"/>
                    <a:pt x="618631" y="212893"/>
                    <a:pt x="616359" y="213013"/>
                  </a:cubicBezTo>
                  <a:cubicBezTo>
                    <a:pt x="612542" y="213222"/>
                    <a:pt x="610205" y="215738"/>
                    <a:pt x="607869" y="218182"/>
                  </a:cubicBezTo>
                  <a:cubicBezTo>
                    <a:pt x="604934" y="221306"/>
                    <a:pt x="604805" y="223137"/>
                    <a:pt x="607933" y="227010"/>
                  </a:cubicBezTo>
                  <a:cubicBezTo>
                    <a:pt x="609260" y="228648"/>
                    <a:pt x="609140" y="230561"/>
                    <a:pt x="607903" y="231319"/>
                  </a:cubicBezTo>
                  <a:cubicBezTo>
                    <a:pt x="603577" y="233993"/>
                    <a:pt x="599380" y="236946"/>
                    <a:pt x="594831" y="239154"/>
                  </a:cubicBezTo>
                  <a:cubicBezTo>
                    <a:pt x="590718" y="241139"/>
                    <a:pt x="586713" y="242778"/>
                    <a:pt x="583885" y="246788"/>
                  </a:cubicBezTo>
                  <a:cubicBezTo>
                    <a:pt x="581300" y="250386"/>
                    <a:pt x="577085" y="252637"/>
                    <a:pt x="575678" y="257365"/>
                  </a:cubicBezTo>
                  <a:cubicBezTo>
                    <a:pt x="574681" y="260682"/>
                    <a:pt x="572511" y="263698"/>
                    <a:pt x="569028" y="264725"/>
                  </a:cubicBezTo>
                  <a:cubicBezTo>
                    <a:pt x="564342" y="266103"/>
                    <a:pt x="565515" y="271572"/>
                    <a:pt x="562126" y="273707"/>
                  </a:cubicBezTo>
                  <a:cubicBezTo>
                    <a:pt x="560102" y="275004"/>
                    <a:pt x="559237" y="277062"/>
                    <a:pt x="558219" y="279120"/>
                  </a:cubicBezTo>
                  <a:cubicBezTo>
                    <a:pt x="556272" y="283108"/>
                    <a:pt x="557646" y="286810"/>
                    <a:pt x="558454" y="290721"/>
                  </a:cubicBezTo>
                  <a:cubicBezTo>
                    <a:pt x="558968" y="293215"/>
                    <a:pt x="560384" y="294358"/>
                    <a:pt x="562237" y="295796"/>
                  </a:cubicBezTo>
                  <a:cubicBezTo>
                    <a:pt x="566229" y="298932"/>
                    <a:pt x="570016" y="302086"/>
                    <a:pt x="575061" y="303776"/>
                  </a:cubicBezTo>
                  <a:cubicBezTo>
                    <a:pt x="580385" y="305569"/>
                    <a:pt x="585695" y="307918"/>
                    <a:pt x="589542" y="312394"/>
                  </a:cubicBezTo>
                  <a:cubicBezTo>
                    <a:pt x="590175" y="313143"/>
                    <a:pt x="590530" y="314513"/>
                    <a:pt x="590350" y="315488"/>
                  </a:cubicBezTo>
                  <a:cubicBezTo>
                    <a:pt x="590188" y="316477"/>
                    <a:pt x="589435" y="317662"/>
                    <a:pt x="588579" y="318175"/>
                  </a:cubicBezTo>
                  <a:cubicBezTo>
                    <a:pt x="586166" y="319626"/>
                    <a:pt x="585888" y="317456"/>
                    <a:pt x="585314" y="315946"/>
                  </a:cubicBezTo>
                  <a:cubicBezTo>
                    <a:pt x="584664" y="314230"/>
                    <a:pt x="583697" y="312857"/>
                    <a:pt x="581621" y="313165"/>
                  </a:cubicBezTo>
                  <a:cubicBezTo>
                    <a:pt x="579405" y="313485"/>
                    <a:pt x="576632" y="313314"/>
                    <a:pt x="575091" y="314581"/>
                  </a:cubicBezTo>
                  <a:cubicBezTo>
                    <a:pt x="569747" y="319057"/>
                    <a:pt x="563333" y="321042"/>
                    <a:pt x="557158" y="323824"/>
                  </a:cubicBezTo>
                  <a:cubicBezTo>
                    <a:pt x="550885" y="326631"/>
                    <a:pt x="544526" y="328899"/>
                    <a:pt x="537987" y="330876"/>
                  </a:cubicBezTo>
                  <a:cubicBezTo>
                    <a:pt x="535792" y="331526"/>
                    <a:pt x="533597" y="332078"/>
                    <a:pt x="531483" y="332900"/>
                  </a:cubicBezTo>
                  <a:cubicBezTo>
                    <a:pt x="525347" y="335283"/>
                    <a:pt x="523554" y="340281"/>
                    <a:pt x="526755" y="346499"/>
                  </a:cubicBezTo>
                  <a:cubicBezTo>
                    <a:pt x="528030" y="348993"/>
                    <a:pt x="529588" y="351454"/>
                    <a:pt x="531428" y="353585"/>
                  </a:cubicBezTo>
                  <a:cubicBezTo>
                    <a:pt x="534072" y="356670"/>
                    <a:pt x="536139" y="359879"/>
                    <a:pt x="536879" y="364021"/>
                  </a:cubicBezTo>
                  <a:cubicBezTo>
                    <a:pt x="537243" y="366191"/>
                    <a:pt x="538188" y="368446"/>
                    <a:pt x="539451" y="370252"/>
                  </a:cubicBezTo>
                  <a:cubicBezTo>
                    <a:pt x="540679" y="372023"/>
                    <a:pt x="542446" y="373743"/>
                    <a:pt x="544372" y="374698"/>
                  </a:cubicBezTo>
                  <a:cubicBezTo>
                    <a:pt x="548574" y="376816"/>
                    <a:pt x="553311" y="375960"/>
                    <a:pt x="557825" y="376285"/>
                  </a:cubicBezTo>
                  <a:cubicBezTo>
                    <a:pt x="561493" y="379756"/>
                    <a:pt x="565091" y="383282"/>
                    <a:pt x="568857" y="386662"/>
                  </a:cubicBezTo>
                  <a:cubicBezTo>
                    <a:pt x="569631" y="387347"/>
                    <a:pt x="570958" y="387424"/>
                    <a:pt x="572006" y="387860"/>
                  </a:cubicBezTo>
                  <a:cubicBezTo>
                    <a:pt x="574608" y="388926"/>
                    <a:pt x="577244" y="389978"/>
                    <a:pt x="579807" y="391159"/>
                  </a:cubicBezTo>
                  <a:cubicBezTo>
                    <a:pt x="581934" y="392152"/>
                    <a:pt x="583722" y="393697"/>
                    <a:pt x="584146" y="396076"/>
                  </a:cubicBezTo>
                  <a:cubicBezTo>
                    <a:pt x="585485" y="403436"/>
                    <a:pt x="587680" y="410377"/>
                    <a:pt x="592049" y="416577"/>
                  </a:cubicBezTo>
                  <a:cubicBezTo>
                    <a:pt x="593170" y="418156"/>
                    <a:pt x="591899" y="419701"/>
                    <a:pt x="590338" y="420655"/>
                  </a:cubicBezTo>
                  <a:cubicBezTo>
                    <a:pt x="588459" y="421802"/>
                    <a:pt x="586546" y="422944"/>
                    <a:pt x="584638" y="424091"/>
                  </a:cubicBezTo>
                  <a:cubicBezTo>
                    <a:pt x="584741" y="424241"/>
                    <a:pt x="584835" y="424395"/>
                    <a:pt x="584933" y="424549"/>
                  </a:cubicBezTo>
                  <a:cubicBezTo>
                    <a:pt x="584668" y="424973"/>
                    <a:pt x="584360" y="425371"/>
                    <a:pt x="584172" y="425807"/>
                  </a:cubicBezTo>
                  <a:cubicBezTo>
                    <a:pt x="584013" y="426171"/>
                    <a:pt x="583958" y="426612"/>
                    <a:pt x="583876" y="427009"/>
                  </a:cubicBezTo>
                  <a:cubicBezTo>
                    <a:pt x="584095" y="426055"/>
                    <a:pt x="584321" y="425097"/>
                    <a:pt x="584544" y="424147"/>
                  </a:cubicBezTo>
                  <a:lnTo>
                    <a:pt x="584634" y="424095"/>
                  </a:lnTo>
                  <a:cubicBezTo>
                    <a:pt x="584159" y="423257"/>
                    <a:pt x="583731" y="422375"/>
                    <a:pt x="583136" y="421652"/>
                  </a:cubicBezTo>
                  <a:cubicBezTo>
                    <a:pt x="578326" y="415837"/>
                    <a:pt x="577017" y="409641"/>
                    <a:pt x="580770" y="402734"/>
                  </a:cubicBezTo>
                  <a:cubicBezTo>
                    <a:pt x="581270" y="401823"/>
                    <a:pt x="581142" y="400526"/>
                    <a:pt x="581270" y="399401"/>
                  </a:cubicBezTo>
                  <a:cubicBezTo>
                    <a:pt x="581613" y="396196"/>
                    <a:pt x="578279" y="392456"/>
                    <a:pt x="575053" y="392687"/>
                  </a:cubicBezTo>
                  <a:cubicBezTo>
                    <a:pt x="572246" y="392897"/>
                    <a:pt x="569434" y="393316"/>
                    <a:pt x="566679" y="393889"/>
                  </a:cubicBezTo>
                  <a:cubicBezTo>
                    <a:pt x="561343" y="394998"/>
                    <a:pt x="556614" y="394292"/>
                    <a:pt x="552369" y="390492"/>
                  </a:cubicBezTo>
                  <a:cubicBezTo>
                    <a:pt x="549858" y="388241"/>
                    <a:pt x="547080" y="386089"/>
                    <a:pt x="544068" y="384621"/>
                  </a:cubicBezTo>
                  <a:cubicBezTo>
                    <a:pt x="539010" y="382148"/>
                    <a:pt x="533815" y="379529"/>
                    <a:pt x="528385" y="378292"/>
                  </a:cubicBezTo>
                  <a:cubicBezTo>
                    <a:pt x="522844" y="377030"/>
                    <a:pt x="517615" y="375053"/>
                    <a:pt x="512197" y="373500"/>
                  </a:cubicBezTo>
                  <a:cubicBezTo>
                    <a:pt x="510858" y="373119"/>
                    <a:pt x="508693" y="373885"/>
                    <a:pt x="507568" y="374878"/>
                  </a:cubicBezTo>
                  <a:cubicBezTo>
                    <a:pt x="504974" y="377145"/>
                    <a:pt x="503352" y="380214"/>
                    <a:pt x="503323" y="383761"/>
                  </a:cubicBezTo>
                  <a:cubicBezTo>
                    <a:pt x="503323" y="384677"/>
                    <a:pt x="504140" y="386012"/>
                    <a:pt x="504949" y="386414"/>
                  </a:cubicBezTo>
                  <a:cubicBezTo>
                    <a:pt x="506438" y="387150"/>
                    <a:pt x="508209" y="387325"/>
                    <a:pt x="509870" y="387723"/>
                  </a:cubicBezTo>
                  <a:cubicBezTo>
                    <a:pt x="509715" y="387591"/>
                    <a:pt x="509566" y="387437"/>
                    <a:pt x="509433" y="387325"/>
                  </a:cubicBezTo>
                  <a:lnTo>
                    <a:pt x="510109" y="386388"/>
                  </a:lnTo>
                  <a:lnTo>
                    <a:pt x="509870" y="387719"/>
                  </a:lnTo>
                  <a:cubicBezTo>
                    <a:pt x="510918" y="388712"/>
                    <a:pt x="511937" y="389820"/>
                    <a:pt x="513186" y="390470"/>
                  </a:cubicBezTo>
                  <a:cubicBezTo>
                    <a:pt x="514641" y="391249"/>
                    <a:pt x="516485" y="391309"/>
                    <a:pt x="518064" y="391938"/>
                  </a:cubicBezTo>
                  <a:cubicBezTo>
                    <a:pt x="520045" y="392721"/>
                    <a:pt x="520820" y="395747"/>
                    <a:pt x="519746" y="397719"/>
                  </a:cubicBezTo>
                  <a:cubicBezTo>
                    <a:pt x="518830" y="399448"/>
                    <a:pt x="517182" y="400214"/>
                    <a:pt x="515522" y="399850"/>
                  </a:cubicBezTo>
                  <a:cubicBezTo>
                    <a:pt x="513387" y="399375"/>
                    <a:pt x="511359" y="398288"/>
                    <a:pt x="509318" y="397373"/>
                  </a:cubicBezTo>
                  <a:cubicBezTo>
                    <a:pt x="507773" y="396688"/>
                    <a:pt x="506339" y="395400"/>
                    <a:pt x="504739" y="395216"/>
                  </a:cubicBezTo>
                  <a:cubicBezTo>
                    <a:pt x="502415" y="394912"/>
                    <a:pt x="500152" y="396110"/>
                    <a:pt x="498843" y="397942"/>
                  </a:cubicBezTo>
                  <a:cubicBezTo>
                    <a:pt x="497957" y="399161"/>
                    <a:pt x="497302" y="401412"/>
                    <a:pt x="497828" y="402614"/>
                  </a:cubicBezTo>
                  <a:cubicBezTo>
                    <a:pt x="500746" y="408999"/>
                    <a:pt x="505030" y="414014"/>
                    <a:pt x="512202" y="416183"/>
                  </a:cubicBezTo>
                  <a:cubicBezTo>
                    <a:pt x="516066" y="417356"/>
                    <a:pt x="519806" y="418460"/>
                    <a:pt x="523849" y="418627"/>
                  </a:cubicBezTo>
                  <a:cubicBezTo>
                    <a:pt x="525493" y="418704"/>
                    <a:pt x="527131" y="419350"/>
                    <a:pt x="528702" y="419872"/>
                  </a:cubicBezTo>
                  <a:cubicBezTo>
                    <a:pt x="529160" y="420022"/>
                    <a:pt x="529588" y="420617"/>
                    <a:pt x="529763" y="421109"/>
                  </a:cubicBezTo>
                  <a:cubicBezTo>
                    <a:pt x="530182" y="422311"/>
                    <a:pt x="529416" y="423265"/>
                    <a:pt x="528231" y="422730"/>
                  </a:cubicBezTo>
                  <a:cubicBezTo>
                    <a:pt x="525591" y="421558"/>
                    <a:pt x="522947" y="420441"/>
                    <a:pt x="520032" y="420916"/>
                  </a:cubicBezTo>
                  <a:cubicBezTo>
                    <a:pt x="514902" y="421781"/>
                    <a:pt x="509797" y="421224"/>
                    <a:pt x="504692" y="420783"/>
                  </a:cubicBezTo>
                  <a:cubicBezTo>
                    <a:pt x="501748" y="420540"/>
                    <a:pt x="499189" y="419453"/>
                    <a:pt x="497764" y="416590"/>
                  </a:cubicBezTo>
                  <a:cubicBezTo>
                    <a:pt x="497242" y="415580"/>
                    <a:pt x="496844" y="414493"/>
                    <a:pt x="496249" y="413535"/>
                  </a:cubicBezTo>
                  <a:cubicBezTo>
                    <a:pt x="492604" y="407745"/>
                    <a:pt x="489309" y="401964"/>
                    <a:pt x="488902" y="394741"/>
                  </a:cubicBezTo>
                  <a:cubicBezTo>
                    <a:pt x="488598" y="388981"/>
                    <a:pt x="485890" y="383769"/>
                    <a:pt x="482407" y="379165"/>
                  </a:cubicBezTo>
                  <a:cubicBezTo>
                    <a:pt x="481427" y="377856"/>
                    <a:pt x="479929" y="376927"/>
                    <a:pt x="478577" y="375939"/>
                  </a:cubicBezTo>
                  <a:cubicBezTo>
                    <a:pt x="478277" y="375708"/>
                    <a:pt x="477516" y="375759"/>
                    <a:pt x="477148" y="375973"/>
                  </a:cubicBezTo>
                  <a:cubicBezTo>
                    <a:pt x="476703" y="376243"/>
                    <a:pt x="476082" y="376949"/>
                    <a:pt x="476163" y="377274"/>
                  </a:cubicBezTo>
                  <a:cubicBezTo>
                    <a:pt x="477503" y="381583"/>
                    <a:pt x="479039" y="385853"/>
                    <a:pt x="480318" y="390179"/>
                  </a:cubicBezTo>
                  <a:cubicBezTo>
                    <a:pt x="481315" y="393616"/>
                    <a:pt x="480943" y="396966"/>
                    <a:pt x="479030" y="400034"/>
                  </a:cubicBezTo>
                  <a:cubicBezTo>
                    <a:pt x="478410" y="401010"/>
                    <a:pt x="477884" y="402037"/>
                    <a:pt x="477139" y="402897"/>
                  </a:cubicBezTo>
                  <a:cubicBezTo>
                    <a:pt x="474430" y="406102"/>
                    <a:pt x="472821" y="409414"/>
                    <a:pt x="474246" y="413843"/>
                  </a:cubicBezTo>
                  <a:cubicBezTo>
                    <a:pt x="475487" y="417617"/>
                    <a:pt x="473031" y="422110"/>
                    <a:pt x="475543" y="425516"/>
                  </a:cubicBezTo>
                  <a:cubicBezTo>
                    <a:pt x="477871" y="428640"/>
                    <a:pt x="481131" y="431122"/>
                    <a:pt x="484024" y="433848"/>
                  </a:cubicBezTo>
                  <a:cubicBezTo>
                    <a:pt x="486087" y="435777"/>
                    <a:pt x="488128" y="437737"/>
                    <a:pt x="490323" y="439551"/>
                  </a:cubicBezTo>
                  <a:cubicBezTo>
                    <a:pt x="493592" y="442277"/>
                    <a:pt x="495282" y="445645"/>
                    <a:pt x="495376" y="449928"/>
                  </a:cubicBezTo>
                  <a:cubicBezTo>
                    <a:pt x="495449" y="454460"/>
                    <a:pt x="495462" y="458940"/>
                    <a:pt x="496159" y="463514"/>
                  </a:cubicBezTo>
                  <a:cubicBezTo>
                    <a:pt x="497495" y="472269"/>
                    <a:pt x="502921" y="479073"/>
                    <a:pt x="506194" y="486878"/>
                  </a:cubicBezTo>
                  <a:cubicBezTo>
                    <a:pt x="507127" y="489112"/>
                    <a:pt x="509609" y="489719"/>
                    <a:pt x="511988" y="489565"/>
                  </a:cubicBezTo>
                  <a:cubicBezTo>
                    <a:pt x="516631" y="489279"/>
                    <a:pt x="520845" y="488402"/>
                    <a:pt x="524080" y="484362"/>
                  </a:cubicBezTo>
                  <a:cubicBezTo>
                    <a:pt x="527679" y="479848"/>
                    <a:pt x="532164" y="481418"/>
                    <a:pt x="536426" y="483596"/>
                  </a:cubicBezTo>
                  <a:cubicBezTo>
                    <a:pt x="536901" y="483844"/>
                    <a:pt x="537491" y="484375"/>
                    <a:pt x="537525" y="484816"/>
                  </a:cubicBezTo>
                  <a:cubicBezTo>
                    <a:pt x="537555" y="485197"/>
                    <a:pt x="536892" y="485693"/>
                    <a:pt x="536451" y="486018"/>
                  </a:cubicBezTo>
                  <a:cubicBezTo>
                    <a:pt x="531903" y="489411"/>
                    <a:pt x="527191" y="492633"/>
                    <a:pt x="522809" y="496237"/>
                  </a:cubicBezTo>
                  <a:cubicBezTo>
                    <a:pt x="518766" y="499574"/>
                    <a:pt x="518214" y="506211"/>
                    <a:pt x="521393" y="510178"/>
                  </a:cubicBezTo>
                  <a:cubicBezTo>
                    <a:pt x="523182" y="512390"/>
                    <a:pt x="525428" y="514239"/>
                    <a:pt x="527089" y="516524"/>
                  </a:cubicBezTo>
                  <a:cubicBezTo>
                    <a:pt x="529545" y="519900"/>
                    <a:pt x="530683" y="523884"/>
                    <a:pt x="529100" y="527850"/>
                  </a:cubicBezTo>
                  <a:cubicBezTo>
                    <a:pt x="526939" y="533246"/>
                    <a:pt x="526036" y="538647"/>
                    <a:pt x="526229" y="544479"/>
                  </a:cubicBezTo>
                  <a:cubicBezTo>
                    <a:pt x="526306" y="547149"/>
                    <a:pt x="525351" y="550234"/>
                    <a:pt x="523892" y="552528"/>
                  </a:cubicBezTo>
                  <a:cubicBezTo>
                    <a:pt x="520542" y="557787"/>
                    <a:pt x="516541" y="562597"/>
                    <a:pt x="515467" y="569037"/>
                  </a:cubicBezTo>
                  <a:cubicBezTo>
                    <a:pt x="515347" y="569687"/>
                    <a:pt x="513597" y="570598"/>
                    <a:pt x="512685" y="570530"/>
                  </a:cubicBezTo>
                  <a:cubicBezTo>
                    <a:pt x="505903" y="569854"/>
                    <a:pt x="499168" y="569019"/>
                    <a:pt x="492398" y="568125"/>
                  </a:cubicBezTo>
                  <a:cubicBezTo>
                    <a:pt x="491363" y="567984"/>
                    <a:pt x="489732" y="567453"/>
                    <a:pt x="489553" y="566786"/>
                  </a:cubicBezTo>
                  <a:cubicBezTo>
                    <a:pt x="489138" y="565297"/>
                    <a:pt x="489364" y="563619"/>
                    <a:pt x="489373" y="561998"/>
                  </a:cubicBezTo>
                  <a:cubicBezTo>
                    <a:pt x="489304" y="561967"/>
                    <a:pt x="489227" y="561920"/>
                    <a:pt x="489159" y="561882"/>
                  </a:cubicBezTo>
                  <a:cubicBezTo>
                    <a:pt x="487935" y="561848"/>
                    <a:pt x="487811" y="561484"/>
                    <a:pt x="488791" y="560834"/>
                  </a:cubicBezTo>
                  <a:cubicBezTo>
                    <a:pt x="488983" y="561137"/>
                    <a:pt x="489193" y="561463"/>
                    <a:pt x="489390" y="561766"/>
                  </a:cubicBezTo>
                  <a:cubicBezTo>
                    <a:pt x="489390" y="561848"/>
                    <a:pt x="489373" y="561920"/>
                    <a:pt x="489373" y="561998"/>
                  </a:cubicBezTo>
                  <a:cubicBezTo>
                    <a:pt x="490832" y="562725"/>
                    <a:pt x="492257" y="563538"/>
                    <a:pt x="493755" y="564137"/>
                  </a:cubicBezTo>
                  <a:cubicBezTo>
                    <a:pt x="499608" y="566443"/>
                    <a:pt x="503810" y="564668"/>
                    <a:pt x="506117" y="559118"/>
                  </a:cubicBezTo>
                  <a:cubicBezTo>
                    <a:pt x="510306" y="549036"/>
                    <a:pt x="512334" y="538415"/>
                    <a:pt x="514144" y="527752"/>
                  </a:cubicBezTo>
                  <a:cubicBezTo>
                    <a:pt x="514414" y="526173"/>
                    <a:pt x="514144" y="524188"/>
                    <a:pt x="513353" y="522814"/>
                  </a:cubicBezTo>
                  <a:cubicBezTo>
                    <a:pt x="511004" y="518680"/>
                    <a:pt x="509964" y="514500"/>
                    <a:pt x="510768" y="509716"/>
                  </a:cubicBezTo>
                  <a:cubicBezTo>
                    <a:pt x="511290" y="506682"/>
                    <a:pt x="509728" y="504230"/>
                    <a:pt x="507247" y="502437"/>
                  </a:cubicBezTo>
                  <a:cubicBezTo>
                    <a:pt x="504940" y="500777"/>
                    <a:pt x="502522" y="499228"/>
                    <a:pt x="500229" y="497546"/>
                  </a:cubicBezTo>
                  <a:cubicBezTo>
                    <a:pt x="496926" y="495145"/>
                    <a:pt x="494627" y="491987"/>
                    <a:pt x="493293" y="488051"/>
                  </a:cubicBezTo>
                  <a:cubicBezTo>
                    <a:pt x="488898" y="475124"/>
                    <a:pt x="483943" y="462372"/>
                    <a:pt x="480036" y="449286"/>
                  </a:cubicBezTo>
                  <a:cubicBezTo>
                    <a:pt x="477648" y="441276"/>
                    <a:pt x="473797" y="434870"/>
                    <a:pt x="466976" y="430082"/>
                  </a:cubicBezTo>
                  <a:cubicBezTo>
                    <a:pt x="463506" y="427660"/>
                    <a:pt x="461704" y="424228"/>
                    <a:pt x="461756" y="419885"/>
                  </a:cubicBezTo>
                  <a:cubicBezTo>
                    <a:pt x="461863" y="408404"/>
                    <a:pt x="460005" y="397193"/>
                    <a:pt x="457121" y="386132"/>
                  </a:cubicBezTo>
                  <a:cubicBezTo>
                    <a:pt x="456548" y="383847"/>
                    <a:pt x="455042" y="381994"/>
                    <a:pt x="452795" y="381172"/>
                  </a:cubicBezTo>
                  <a:cubicBezTo>
                    <a:pt x="444130" y="378053"/>
                    <a:pt x="435448" y="375549"/>
                    <a:pt x="426141" y="378861"/>
                  </a:cubicBezTo>
                  <a:cubicBezTo>
                    <a:pt x="424147" y="379589"/>
                    <a:pt x="421549" y="378481"/>
                    <a:pt x="419410" y="378998"/>
                  </a:cubicBezTo>
                  <a:cubicBezTo>
                    <a:pt x="418088" y="379319"/>
                    <a:pt x="416453" y="381001"/>
                    <a:pt x="416166" y="382336"/>
                  </a:cubicBezTo>
                  <a:cubicBezTo>
                    <a:pt x="415593" y="385057"/>
                    <a:pt x="415649" y="387976"/>
                    <a:pt x="415738" y="390796"/>
                  </a:cubicBezTo>
                  <a:cubicBezTo>
                    <a:pt x="416072" y="399914"/>
                    <a:pt x="416577" y="409003"/>
                    <a:pt x="416984" y="418122"/>
                  </a:cubicBezTo>
                  <a:cubicBezTo>
                    <a:pt x="417193" y="422795"/>
                    <a:pt x="416385" y="427181"/>
                    <a:pt x="413145" y="430839"/>
                  </a:cubicBezTo>
                  <a:cubicBezTo>
                    <a:pt x="409538" y="434922"/>
                    <a:pt x="408408" y="439654"/>
                    <a:pt x="408708" y="445084"/>
                  </a:cubicBezTo>
                  <a:cubicBezTo>
                    <a:pt x="408939" y="448730"/>
                    <a:pt x="409307" y="451760"/>
                    <a:pt x="412615" y="453934"/>
                  </a:cubicBezTo>
                  <a:cubicBezTo>
                    <a:pt x="415520" y="455838"/>
                    <a:pt x="418297" y="458534"/>
                    <a:pt x="418901" y="461790"/>
                  </a:cubicBezTo>
                  <a:cubicBezTo>
                    <a:pt x="419769" y="466634"/>
                    <a:pt x="423402" y="471212"/>
                    <a:pt x="420813" y="476566"/>
                  </a:cubicBezTo>
                  <a:cubicBezTo>
                    <a:pt x="420385" y="477486"/>
                    <a:pt x="420411" y="478988"/>
                    <a:pt x="420878" y="479869"/>
                  </a:cubicBezTo>
                  <a:cubicBezTo>
                    <a:pt x="423278" y="484366"/>
                    <a:pt x="425858" y="488791"/>
                    <a:pt x="428567" y="493096"/>
                  </a:cubicBezTo>
                  <a:cubicBezTo>
                    <a:pt x="428794" y="493481"/>
                    <a:pt x="430647" y="493254"/>
                    <a:pt x="431417" y="492775"/>
                  </a:cubicBezTo>
                  <a:cubicBezTo>
                    <a:pt x="434173" y="491093"/>
                    <a:pt x="436821" y="490721"/>
                    <a:pt x="439064" y="493310"/>
                  </a:cubicBezTo>
                  <a:cubicBezTo>
                    <a:pt x="443531" y="498517"/>
                    <a:pt x="448033" y="503567"/>
                    <a:pt x="454999" y="505612"/>
                  </a:cubicBezTo>
                  <a:cubicBezTo>
                    <a:pt x="455735" y="505839"/>
                    <a:pt x="456480" y="507456"/>
                    <a:pt x="456514" y="508449"/>
                  </a:cubicBezTo>
                  <a:cubicBezTo>
                    <a:pt x="456638" y="511278"/>
                    <a:pt x="456462" y="514093"/>
                    <a:pt x="456253" y="516922"/>
                  </a:cubicBezTo>
                  <a:cubicBezTo>
                    <a:pt x="456120" y="518727"/>
                    <a:pt x="453934" y="519699"/>
                    <a:pt x="452419" y="518710"/>
                  </a:cubicBezTo>
                  <a:cubicBezTo>
                    <a:pt x="449090" y="516541"/>
                    <a:pt x="445799" y="514273"/>
                    <a:pt x="442457" y="512095"/>
                  </a:cubicBezTo>
                  <a:cubicBezTo>
                    <a:pt x="440099" y="510529"/>
                    <a:pt x="437848" y="508701"/>
                    <a:pt x="435289" y="507576"/>
                  </a:cubicBezTo>
                  <a:cubicBezTo>
                    <a:pt x="431139" y="505766"/>
                    <a:pt x="426723" y="504529"/>
                    <a:pt x="422508" y="502843"/>
                  </a:cubicBezTo>
                  <a:cubicBezTo>
                    <a:pt x="418836" y="501397"/>
                    <a:pt x="415268" y="499660"/>
                    <a:pt x="411643" y="498059"/>
                  </a:cubicBezTo>
                  <a:cubicBezTo>
                    <a:pt x="406273" y="499108"/>
                    <a:pt x="403825" y="493999"/>
                    <a:pt x="399760" y="492201"/>
                  </a:cubicBezTo>
                  <a:cubicBezTo>
                    <a:pt x="391720" y="488658"/>
                    <a:pt x="383705" y="486407"/>
                    <a:pt x="374903" y="488008"/>
                  </a:cubicBezTo>
                  <a:cubicBezTo>
                    <a:pt x="373786" y="488222"/>
                    <a:pt x="372657" y="488466"/>
                    <a:pt x="371535" y="488487"/>
                  </a:cubicBezTo>
                  <a:cubicBezTo>
                    <a:pt x="361711" y="488500"/>
                    <a:pt x="352344" y="487306"/>
                    <a:pt x="344398" y="480494"/>
                  </a:cubicBezTo>
                  <a:cubicBezTo>
                    <a:pt x="340542" y="477195"/>
                    <a:pt x="336036" y="474640"/>
                    <a:pt x="331817" y="471777"/>
                  </a:cubicBezTo>
                  <a:cubicBezTo>
                    <a:pt x="330709" y="471016"/>
                    <a:pt x="328137" y="471991"/>
                    <a:pt x="327380" y="473343"/>
                  </a:cubicBezTo>
                  <a:cubicBezTo>
                    <a:pt x="327102" y="473840"/>
                    <a:pt x="326738" y="474306"/>
                    <a:pt x="326558" y="474837"/>
                  </a:cubicBezTo>
                  <a:cubicBezTo>
                    <a:pt x="325013" y="479715"/>
                    <a:pt x="326524" y="483720"/>
                    <a:pt x="330473" y="486900"/>
                  </a:cubicBezTo>
                  <a:cubicBezTo>
                    <a:pt x="334881" y="490468"/>
                    <a:pt x="341377" y="490507"/>
                    <a:pt x="344855" y="495672"/>
                  </a:cubicBezTo>
                  <a:cubicBezTo>
                    <a:pt x="345356" y="496416"/>
                    <a:pt x="346897" y="496587"/>
                    <a:pt x="348005" y="496780"/>
                  </a:cubicBezTo>
                  <a:cubicBezTo>
                    <a:pt x="350393" y="497178"/>
                    <a:pt x="352301" y="498440"/>
                    <a:pt x="353743" y="500233"/>
                  </a:cubicBezTo>
                  <a:cubicBezTo>
                    <a:pt x="356969" y="504196"/>
                    <a:pt x="360055" y="508256"/>
                    <a:pt x="363161" y="512322"/>
                  </a:cubicBezTo>
                  <a:cubicBezTo>
                    <a:pt x="364599" y="514226"/>
                    <a:pt x="364377" y="516930"/>
                    <a:pt x="362562" y="518479"/>
                  </a:cubicBezTo>
                  <a:cubicBezTo>
                    <a:pt x="359203" y="521393"/>
                    <a:pt x="355052" y="523546"/>
                    <a:pt x="353876" y="528377"/>
                  </a:cubicBezTo>
                  <a:cubicBezTo>
                    <a:pt x="353790" y="528698"/>
                    <a:pt x="352840" y="529151"/>
                    <a:pt x="352622" y="529040"/>
                  </a:cubicBezTo>
                  <a:cubicBezTo>
                    <a:pt x="351749" y="528505"/>
                    <a:pt x="350581" y="527910"/>
                    <a:pt x="350256" y="527054"/>
                  </a:cubicBezTo>
                  <a:cubicBezTo>
                    <a:pt x="349468" y="524979"/>
                    <a:pt x="349353" y="522634"/>
                    <a:pt x="348527" y="520576"/>
                  </a:cubicBezTo>
                  <a:cubicBezTo>
                    <a:pt x="347410" y="517807"/>
                    <a:pt x="343803" y="516211"/>
                    <a:pt x="341518" y="517251"/>
                  </a:cubicBezTo>
                  <a:cubicBezTo>
                    <a:pt x="337453" y="519104"/>
                    <a:pt x="333897" y="522309"/>
                    <a:pt x="328946" y="521676"/>
                  </a:cubicBezTo>
                  <a:cubicBezTo>
                    <a:pt x="328522" y="521646"/>
                    <a:pt x="327752" y="522138"/>
                    <a:pt x="327602" y="522557"/>
                  </a:cubicBezTo>
                  <a:cubicBezTo>
                    <a:pt x="325835" y="527003"/>
                    <a:pt x="322300" y="527987"/>
                    <a:pt x="317974" y="527709"/>
                  </a:cubicBezTo>
                  <a:cubicBezTo>
                    <a:pt x="313746" y="527444"/>
                    <a:pt x="309587" y="528775"/>
                    <a:pt x="307131" y="531821"/>
                  </a:cubicBezTo>
                  <a:cubicBezTo>
                    <a:pt x="304046" y="535660"/>
                    <a:pt x="299497" y="536421"/>
                    <a:pt x="295856" y="538938"/>
                  </a:cubicBezTo>
                  <a:cubicBezTo>
                    <a:pt x="294718" y="539742"/>
                    <a:pt x="292663" y="539220"/>
                    <a:pt x="291012" y="539301"/>
                  </a:cubicBezTo>
                  <a:cubicBezTo>
                    <a:pt x="290990" y="538249"/>
                    <a:pt x="290823" y="537166"/>
                    <a:pt x="290990" y="536135"/>
                  </a:cubicBezTo>
                  <a:cubicBezTo>
                    <a:pt x="291821" y="531368"/>
                    <a:pt x="290087" y="527555"/>
                    <a:pt x="287028" y="524162"/>
                  </a:cubicBezTo>
                  <a:cubicBezTo>
                    <a:pt x="283275" y="523837"/>
                    <a:pt x="280374" y="524769"/>
                    <a:pt x="279133" y="528847"/>
                  </a:cubicBezTo>
                  <a:cubicBezTo>
                    <a:pt x="278872" y="529690"/>
                    <a:pt x="277670" y="530876"/>
                    <a:pt x="276951" y="530829"/>
                  </a:cubicBezTo>
                  <a:cubicBezTo>
                    <a:pt x="273459" y="530717"/>
                    <a:pt x="272672" y="534303"/>
                    <a:pt x="270262" y="535373"/>
                  </a:cubicBezTo>
                  <a:cubicBezTo>
                    <a:pt x="267703" y="536520"/>
                    <a:pt x="264824" y="536978"/>
                    <a:pt x="262081" y="537662"/>
                  </a:cubicBezTo>
                  <a:cubicBezTo>
                    <a:pt x="258046" y="538668"/>
                    <a:pt x="255102" y="541039"/>
                    <a:pt x="252393" y="544201"/>
                  </a:cubicBezTo>
                  <a:cubicBezTo>
                    <a:pt x="246146" y="551565"/>
                    <a:pt x="239825" y="558908"/>
                    <a:pt x="231533" y="564107"/>
                  </a:cubicBezTo>
                  <a:cubicBezTo>
                    <a:pt x="229427" y="565421"/>
                    <a:pt x="228464" y="567261"/>
                    <a:pt x="228161" y="569657"/>
                  </a:cubicBezTo>
                  <a:cubicBezTo>
                    <a:pt x="227818" y="572481"/>
                    <a:pt x="227382" y="575301"/>
                    <a:pt x="226744" y="578070"/>
                  </a:cubicBezTo>
                  <a:cubicBezTo>
                    <a:pt x="226500" y="579071"/>
                    <a:pt x="225700" y="580085"/>
                    <a:pt x="224943" y="580847"/>
                  </a:cubicBezTo>
                  <a:cubicBezTo>
                    <a:pt x="220360" y="585366"/>
                    <a:pt x="211220" y="585922"/>
                    <a:pt x="207848" y="582062"/>
                  </a:cubicBezTo>
                  <a:cubicBezTo>
                    <a:pt x="205593" y="579507"/>
                    <a:pt x="203072" y="577205"/>
                    <a:pt x="200719" y="574732"/>
                  </a:cubicBezTo>
                  <a:cubicBezTo>
                    <a:pt x="198588" y="572481"/>
                    <a:pt x="198566" y="569011"/>
                    <a:pt x="200920" y="567179"/>
                  </a:cubicBezTo>
                  <a:cubicBezTo>
                    <a:pt x="203565" y="565100"/>
                    <a:pt x="206539" y="563401"/>
                    <a:pt x="209337" y="561531"/>
                  </a:cubicBezTo>
                  <a:cubicBezTo>
                    <a:pt x="211040" y="560393"/>
                    <a:pt x="211451" y="557188"/>
                    <a:pt x="209970" y="555446"/>
                  </a:cubicBezTo>
                  <a:cubicBezTo>
                    <a:pt x="207784" y="552857"/>
                    <a:pt x="205220" y="550577"/>
                    <a:pt x="203269" y="547829"/>
                  </a:cubicBezTo>
                  <a:cubicBezTo>
                    <a:pt x="199564" y="542558"/>
                    <a:pt x="194411" y="540482"/>
                    <a:pt x="188438" y="541650"/>
                  </a:cubicBezTo>
                  <a:cubicBezTo>
                    <a:pt x="183851" y="542558"/>
                    <a:pt x="179520" y="542374"/>
                    <a:pt x="175057" y="541552"/>
                  </a:cubicBezTo>
                  <a:cubicBezTo>
                    <a:pt x="174633" y="541475"/>
                    <a:pt x="174026" y="541899"/>
                    <a:pt x="173675" y="542262"/>
                  </a:cubicBezTo>
                  <a:cubicBezTo>
                    <a:pt x="172845" y="543084"/>
                    <a:pt x="172815" y="544303"/>
                    <a:pt x="173911" y="545121"/>
                  </a:cubicBezTo>
                  <a:cubicBezTo>
                    <a:pt x="182109" y="551244"/>
                    <a:pt x="184471" y="559494"/>
                    <a:pt x="183085" y="569246"/>
                  </a:cubicBezTo>
                  <a:cubicBezTo>
                    <a:pt x="182785" y="571488"/>
                    <a:pt x="182567" y="573778"/>
                    <a:pt x="182614" y="576050"/>
                  </a:cubicBezTo>
                  <a:cubicBezTo>
                    <a:pt x="182644" y="578399"/>
                    <a:pt x="183436" y="580723"/>
                    <a:pt x="185652" y="581750"/>
                  </a:cubicBezTo>
                  <a:cubicBezTo>
                    <a:pt x="189901" y="583710"/>
                    <a:pt x="191172" y="587244"/>
                    <a:pt x="191202" y="591455"/>
                  </a:cubicBezTo>
                  <a:cubicBezTo>
                    <a:pt x="191232" y="593706"/>
                    <a:pt x="191001" y="595973"/>
                    <a:pt x="190766" y="598224"/>
                  </a:cubicBezTo>
                  <a:cubicBezTo>
                    <a:pt x="190518" y="600419"/>
                    <a:pt x="187959" y="602576"/>
                    <a:pt x="186042" y="602191"/>
                  </a:cubicBezTo>
                  <a:cubicBezTo>
                    <a:pt x="182691" y="601523"/>
                    <a:pt x="179328" y="600916"/>
                    <a:pt x="176020" y="600038"/>
                  </a:cubicBezTo>
                  <a:cubicBezTo>
                    <a:pt x="171185" y="598776"/>
                    <a:pt x="167158" y="599200"/>
                    <a:pt x="164030" y="603774"/>
                  </a:cubicBezTo>
                  <a:cubicBezTo>
                    <a:pt x="162481" y="606068"/>
                    <a:pt x="160414" y="608212"/>
                    <a:pt x="158134" y="609778"/>
                  </a:cubicBezTo>
                  <a:cubicBezTo>
                    <a:pt x="154749" y="612127"/>
                    <a:pt x="152532" y="615272"/>
                    <a:pt x="150200" y="618533"/>
                  </a:cubicBezTo>
                  <a:cubicBezTo>
                    <a:pt x="145219" y="625542"/>
                    <a:pt x="141950" y="628216"/>
                    <a:pt x="150692" y="637557"/>
                  </a:cubicBezTo>
                  <a:cubicBezTo>
                    <a:pt x="151437" y="638358"/>
                    <a:pt x="151980" y="639427"/>
                    <a:pt x="152446" y="640437"/>
                  </a:cubicBezTo>
                  <a:cubicBezTo>
                    <a:pt x="153533" y="642765"/>
                    <a:pt x="152622" y="644879"/>
                    <a:pt x="151381" y="646843"/>
                  </a:cubicBezTo>
                  <a:cubicBezTo>
                    <a:pt x="150089" y="648901"/>
                    <a:pt x="147337" y="650061"/>
                    <a:pt x="145562" y="649111"/>
                  </a:cubicBezTo>
                  <a:cubicBezTo>
                    <a:pt x="137521" y="644918"/>
                    <a:pt x="128308" y="643219"/>
                    <a:pt x="121081" y="637326"/>
                  </a:cubicBezTo>
                  <a:cubicBezTo>
                    <a:pt x="119848" y="636338"/>
                    <a:pt x="117876" y="636261"/>
                    <a:pt x="116246" y="635786"/>
                  </a:cubicBezTo>
                  <a:cubicBezTo>
                    <a:pt x="114795" y="635362"/>
                    <a:pt x="112630" y="636338"/>
                    <a:pt x="112039" y="637784"/>
                  </a:cubicBezTo>
                  <a:cubicBezTo>
                    <a:pt x="111158" y="639885"/>
                    <a:pt x="110366" y="642016"/>
                    <a:pt x="109566" y="644135"/>
                  </a:cubicBezTo>
                  <a:cubicBezTo>
                    <a:pt x="108633" y="646501"/>
                    <a:pt x="109288" y="648726"/>
                    <a:pt x="110815" y="650485"/>
                  </a:cubicBezTo>
                  <a:cubicBezTo>
                    <a:pt x="114191" y="654391"/>
                    <a:pt x="117889" y="657900"/>
                    <a:pt x="123614" y="657977"/>
                  </a:cubicBezTo>
                  <a:cubicBezTo>
                    <a:pt x="124684" y="657990"/>
                    <a:pt x="125771" y="658602"/>
                    <a:pt x="126751" y="659120"/>
                  </a:cubicBezTo>
                  <a:cubicBezTo>
                    <a:pt x="128505" y="659976"/>
                    <a:pt x="128895" y="661674"/>
                    <a:pt x="128877" y="663407"/>
                  </a:cubicBezTo>
                  <a:cubicBezTo>
                    <a:pt x="128839" y="666099"/>
                    <a:pt x="125775" y="668863"/>
                    <a:pt x="123216" y="668470"/>
                  </a:cubicBezTo>
                  <a:cubicBezTo>
                    <a:pt x="117594" y="667571"/>
                    <a:pt x="111945" y="666809"/>
                    <a:pt x="108081" y="661751"/>
                  </a:cubicBezTo>
                  <a:cubicBezTo>
                    <a:pt x="105877" y="658872"/>
                    <a:pt x="102364" y="658281"/>
                    <a:pt x="99048" y="657425"/>
                  </a:cubicBezTo>
                  <a:cubicBezTo>
                    <a:pt x="96682" y="656835"/>
                    <a:pt x="94978" y="655217"/>
                    <a:pt x="94418" y="652907"/>
                  </a:cubicBezTo>
                  <a:cubicBezTo>
                    <a:pt x="93185" y="647892"/>
                    <a:pt x="91654" y="643082"/>
                    <a:pt x="88654" y="638790"/>
                  </a:cubicBezTo>
                  <a:cubicBezTo>
                    <a:pt x="86583" y="635833"/>
                    <a:pt x="86831" y="632577"/>
                    <a:pt x="87259" y="629034"/>
                  </a:cubicBezTo>
                  <a:cubicBezTo>
                    <a:pt x="88243" y="620527"/>
                    <a:pt x="85650" y="616218"/>
                    <a:pt x="77875" y="613056"/>
                  </a:cubicBezTo>
                  <a:cubicBezTo>
                    <a:pt x="74666" y="611750"/>
                    <a:pt x="71734" y="610634"/>
                    <a:pt x="69411" y="607826"/>
                  </a:cubicBezTo>
                  <a:cubicBezTo>
                    <a:pt x="67036" y="604968"/>
                    <a:pt x="63057" y="603556"/>
                    <a:pt x="61593" y="599756"/>
                  </a:cubicBezTo>
                  <a:cubicBezTo>
                    <a:pt x="61396" y="599756"/>
                    <a:pt x="61195" y="599718"/>
                    <a:pt x="60968" y="599718"/>
                  </a:cubicBezTo>
                  <a:cubicBezTo>
                    <a:pt x="60925" y="599375"/>
                    <a:pt x="60707" y="599200"/>
                    <a:pt x="60618" y="598922"/>
                  </a:cubicBezTo>
                  <a:cubicBezTo>
                    <a:pt x="59595" y="598464"/>
                    <a:pt x="58825" y="597758"/>
                    <a:pt x="58354" y="596744"/>
                  </a:cubicBezTo>
                  <a:cubicBezTo>
                    <a:pt x="58054" y="596649"/>
                    <a:pt x="57875" y="596418"/>
                    <a:pt x="57519" y="596397"/>
                  </a:cubicBezTo>
                  <a:lnTo>
                    <a:pt x="57408" y="595524"/>
                  </a:lnTo>
                  <a:lnTo>
                    <a:pt x="57939" y="595999"/>
                  </a:lnTo>
                  <a:cubicBezTo>
                    <a:pt x="58007" y="596324"/>
                    <a:pt x="58234" y="596474"/>
                    <a:pt x="58358" y="596739"/>
                  </a:cubicBezTo>
                  <a:cubicBezTo>
                    <a:pt x="59509" y="597065"/>
                    <a:pt x="60250" y="597796"/>
                    <a:pt x="60622" y="598917"/>
                  </a:cubicBezTo>
                  <a:cubicBezTo>
                    <a:pt x="60887" y="599033"/>
                    <a:pt x="61088" y="599221"/>
                    <a:pt x="61379" y="599315"/>
                  </a:cubicBezTo>
                  <a:cubicBezTo>
                    <a:pt x="61418" y="599486"/>
                    <a:pt x="61559" y="599585"/>
                    <a:pt x="61597" y="599752"/>
                  </a:cubicBezTo>
                  <a:cubicBezTo>
                    <a:pt x="66638" y="599675"/>
                    <a:pt x="71165" y="601463"/>
                    <a:pt x="75765" y="603282"/>
                  </a:cubicBezTo>
                  <a:cubicBezTo>
                    <a:pt x="87922" y="608053"/>
                    <a:pt x="100447" y="611464"/>
                    <a:pt x="113327" y="613633"/>
                  </a:cubicBezTo>
                  <a:cubicBezTo>
                    <a:pt x="123165" y="615298"/>
                    <a:pt x="132626" y="613937"/>
                    <a:pt x="141693" y="609919"/>
                  </a:cubicBezTo>
                  <a:cubicBezTo>
                    <a:pt x="143234" y="609230"/>
                    <a:pt x="144813" y="608374"/>
                    <a:pt x="145942" y="607172"/>
                  </a:cubicBezTo>
                  <a:cubicBezTo>
                    <a:pt x="151467" y="601241"/>
                    <a:pt x="155682" y="594514"/>
                    <a:pt x="156580" y="586273"/>
                  </a:cubicBezTo>
                  <a:cubicBezTo>
                    <a:pt x="156824" y="584137"/>
                    <a:pt x="156550" y="581390"/>
                    <a:pt x="155361" y="579730"/>
                  </a:cubicBezTo>
                  <a:cubicBezTo>
                    <a:pt x="151809" y="574736"/>
                    <a:pt x="149229" y="568806"/>
                    <a:pt x="142956" y="566041"/>
                  </a:cubicBezTo>
                  <a:cubicBezTo>
                    <a:pt x="140452" y="564954"/>
                    <a:pt x="138441" y="562652"/>
                    <a:pt x="136387" y="560701"/>
                  </a:cubicBezTo>
                  <a:cubicBezTo>
                    <a:pt x="133875" y="558339"/>
                    <a:pt x="131308" y="557000"/>
                    <a:pt x="127632" y="556375"/>
                  </a:cubicBezTo>
                  <a:cubicBezTo>
                    <a:pt x="122159" y="555403"/>
                    <a:pt x="116969" y="552960"/>
                    <a:pt x="112412" y="549165"/>
                  </a:cubicBezTo>
                  <a:cubicBezTo>
                    <a:pt x="108090" y="545540"/>
                    <a:pt x="103190" y="542528"/>
                    <a:pt x="98320" y="539631"/>
                  </a:cubicBezTo>
                  <a:cubicBezTo>
                    <a:pt x="84311" y="531334"/>
                    <a:pt x="80271" y="530260"/>
                    <a:pt x="64460" y="530281"/>
                  </a:cubicBezTo>
                  <a:cubicBezTo>
                    <a:pt x="62201" y="530281"/>
                    <a:pt x="59959" y="531239"/>
                    <a:pt x="57729" y="531218"/>
                  </a:cubicBezTo>
                  <a:cubicBezTo>
                    <a:pt x="54930" y="531197"/>
                    <a:pt x="52089" y="530794"/>
                    <a:pt x="49342" y="530204"/>
                  </a:cubicBezTo>
                  <a:cubicBezTo>
                    <a:pt x="46839" y="529669"/>
                    <a:pt x="47827" y="527936"/>
                    <a:pt x="48435" y="526353"/>
                  </a:cubicBezTo>
                  <a:cubicBezTo>
                    <a:pt x="49085" y="524620"/>
                    <a:pt x="48670" y="522810"/>
                    <a:pt x="47250" y="521736"/>
                  </a:cubicBezTo>
                  <a:cubicBezTo>
                    <a:pt x="45465" y="520383"/>
                    <a:pt x="43394" y="519374"/>
                    <a:pt x="41357" y="518364"/>
                  </a:cubicBezTo>
                  <a:cubicBezTo>
                    <a:pt x="41015" y="518193"/>
                    <a:pt x="40669" y="518214"/>
                    <a:pt x="40313" y="518115"/>
                  </a:cubicBezTo>
                  <a:lnTo>
                    <a:pt x="36693" y="518115"/>
                  </a:lnTo>
                  <a:cubicBezTo>
                    <a:pt x="36167" y="518385"/>
                    <a:pt x="35632" y="518723"/>
                    <a:pt x="35161" y="519241"/>
                  </a:cubicBezTo>
                  <a:cubicBezTo>
                    <a:pt x="32671" y="521907"/>
                    <a:pt x="29971" y="523665"/>
                    <a:pt x="26175" y="522134"/>
                  </a:cubicBezTo>
                  <a:cubicBezTo>
                    <a:pt x="26107" y="522121"/>
                    <a:pt x="26055" y="522121"/>
                    <a:pt x="26026" y="522099"/>
                  </a:cubicBezTo>
                  <a:lnTo>
                    <a:pt x="26128" y="525018"/>
                  </a:lnTo>
                  <a:lnTo>
                    <a:pt x="24310" y="527534"/>
                  </a:lnTo>
                  <a:lnTo>
                    <a:pt x="21212" y="525856"/>
                  </a:lnTo>
                  <a:lnTo>
                    <a:pt x="18824" y="526699"/>
                  </a:lnTo>
                  <a:lnTo>
                    <a:pt x="19102" y="530358"/>
                  </a:lnTo>
                  <a:lnTo>
                    <a:pt x="16860" y="533576"/>
                  </a:lnTo>
                  <a:lnTo>
                    <a:pt x="13633" y="533999"/>
                  </a:lnTo>
                  <a:lnTo>
                    <a:pt x="10137" y="537371"/>
                  </a:lnTo>
                  <a:lnTo>
                    <a:pt x="10047" y="539699"/>
                  </a:lnTo>
                  <a:lnTo>
                    <a:pt x="10959" y="541869"/>
                  </a:lnTo>
                  <a:lnTo>
                    <a:pt x="9987" y="542044"/>
                  </a:lnTo>
                  <a:lnTo>
                    <a:pt x="9996" y="541282"/>
                  </a:lnTo>
                  <a:lnTo>
                    <a:pt x="9979" y="542288"/>
                  </a:lnTo>
                  <a:lnTo>
                    <a:pt x="8284" y="542707"/>
                  </a:lnTo>
                  <a:lnTo>
                    <a:pt x="7732" y="536537"/>
                  </a:lnTo>
                  <a:lnTo>
                    <a:pt x="8250" y="542369"/>
                  </a:lnTo>
                  <a:lnTo>
                    <a:pt x="1968" y="543546"/>
                  </a:lnTo>
                  <a:lnTo>
                    <a:pt x="0" y="545506"/>
                  </a:lnTo>
                  <a:lnTo>
                    <a:pt x="3941" y="546084"/>
                  </a:lnTo>
                  <a:lnTo>
                    <a:pt x="2816" y="554779"/>
                  </a:lnTo>
                  <a:lnTo>
                    <a:pt x="7578" y="564043"/>
                  </a:lnTo>
                  <a:lnTo>
                    <a:pt x="12358" y="565742"/>
                  </a:lnTo>
                  <a:lnTo>
                    <a:pt x="16299" y="572759"/>
                  </a:lnTo>
                  <a:lnTo>
                    <a:pt x="23308" y="577813"/>
                  </a:lnTo>
                  <a:lnTo>
                    <a:pt x="17138" y="592708"/>
                  </a:lnTo>
                  <a:lnTo>
                    <a:pt x="21631" y="597758"/>
                  </a:lnTo>
                  <a:lnTo>
                    <a:pt x="33432" y="626415"/>
                  </a:lnTo>
                  <a:lnTo>
                    <a:pt x="31464" y="626689"/>
                  </a:lnTo>
                  <a:lnTo>
                    <a:pt x="31186" y="637369"/>
                  </a:lnTo>
                  <a:lnTo>
                    <a:pt x="33715" y="639902"/>
                  </a:lnTo>
                  <a:lnTo>
                    <a:pt x="32307" y="640454"/>
                  </a:lnTo>
                  <a:lnTo>
                    <a:pt x="34271" y="648589"/>
                  </a:lnTo>
                  <a:lnTo>
                    <a:pt x="37369" y="649162"/>
                  </a:lnTo>
                  <a:lnTo>
                    <a:pt x="38490" y="652252"/>
                  </a:lnTo>
                  <a:lnTo>
                    <a:pt x="37647" y="658987"/>
                  </a:lnTo>
                  <a:lnTo>
                    <a:pt x="42996" y="664610"/>
                  </a:lnTo>
                  <a:lnTo>
                    <a:pt x="41862" y="669668"/>
                  </a:lnTo>
                  <a:lnTo>
                    <a:pt x="40732" y="676407"/>
                  </a:lnTo>
                  <a:lnTo>
                    <a:pt x="46077" y="684841"/>
                  </a:lnTo>
                  <a:lnTo>
                    <a:pt x="49732" y="686810"/>
                  </a:lnTo>
                  <a:lnTo>
                    <a:pt x="55341" y="694405"/>
                  </a:lnTo>
                  <a:lnTo>
                    <a:pt x="56467" y="698329"/>
                  </a:lnTo>
                  <a:lnTo>
                    <a:pt x="53386" y="706185"/>
                  </a:lnTo>
                  <a:lnTo>
                    <a:pt x="46355" y="719951"/>
                  </a:lnTo>
                  <a:lnTo>
                    <a:pt x="39911" y="731470"/>
                  </a:lnTo>
                  <a:lnTo>
                    <a:pt x="39059" y="736237"/>
                  </a:lnTo>
                  <a:lnTo>
                    <a:pt x="33723" y="739344"/>
                  </a:lnTo>
                  <a:lnTo>
                    <a:pt x="26697" y="745793"/>
                  </a:lnTo>
                  <a:lnTo>
                    <a:pt x="28101" y="747487"/>
                  </a:lnTo>
                  <a:cubicBezTo>
                    <a:pt x="28101" y="747487"/>
                    <a:pt x="26620" y="750140"/>
                    <a:pt x="25187" y="752883"/>
                  </a:cubicBezTo>
                  <a:cubicBezTo>
                    <a:pt x="25644" y="752827"/>
                    <a:pt x="26098" y="752772"/>
                    <a:pt x="26560" y="752733"/>
                  </a:cubicBezTo>
                  <a:cubicBezTo>
                    <a:pt x="27575" y="752678"/>
                    <a:pt x="29329" y="753020"/>
                    <a:pt x="29560" y="753623"/>
                  </a:cubicBezTo>
                  <a:cubicBezTo>
                    <a:pt x="31610" y="758869"/>
                    <a:pt x="37271" y="757551"/>
                    <a:pt x="40810" y="760029"/>
                  </a:cubicBezTo>
                  <a:cubicBezTo>
                    <a:pt x="41267" y="760354"/>
                    <a:pt x="41888" y="760508"/>
                    <a:pt x="42260" y="760889"/>
                  </a:cubicBezTo>
                  <a:cubicBezTo>
                    <a:pt x="42534" y="761163"/>
                    <a:pt x="42718" y="761997"/>
                    <a:pt x="42594" y="762070"/>
                  </a:cubicBezTo>
                  <a:cubicBezTo>
                    <a:pt x="40716" y="763307"/>
                    <a:pt x="38841" y="764668"/>
                    <a:pt x="36817" y="765605"/>
                  </a:cubicBezTo>
                  <a:cubicBezTo>
                    <a:pt x="33715" y="767030"/>
                    <a:pt x="30103" y="768027"/>
                    <a:pt x="28340" y="770979"/>
                  </a:cubicBezTo>
                  <a:cubicBezTo>
                    <a:pt x="27857" y="771779"/>
                    <a:pt x="27369" y="772464"/>
                    <a:pt x="26843" y="773055"/>
                  </a:cubicBezTo>
                  <a:cubicBezTo>
                    <a:pt x="26864" y="773038"/>
                    <a:pt x="26886" y="773038"/>
                    <a:pt x="26911" y="773020"/>
                  </a:cubicBezTo>
                  <a:lnTo>
                    <a:pt x="28854" y="777749"/>
                  </a:lnTo>
                  <a:lnTo>
                    <a:pt x="28661" y="779067"/>
                  </a:lnTo>
                  <a:lnTo>
                    <a:pt x="26231" y="780175"/>
                  </a:lnTo>
                  <a:lnTo>
                    <a:pt x="25110" y="781677"/>
                  </a:lnTo>
                  <a:lnTo>
                    <a:pt x="25662" y="782422"/>
                  </a:lnTo>
                  <a:lnTo>
                    <a:pt x="25469" y="785434"/>
                  </a:lnTo>
                  <a:lnTo>
                    <a:pt x="18169" y="787475"/>
                  </a:lnTo>
                  <a:lnTo>
                    <a:pt x="17039" y="788990"/>
                  </a:lnTo>
                  <a:lnTo>
                    <a:pt x="20056" y="797415"/>
                  </a:lnTo>
                  <a:lnTo>
                    <a:pt x="20232" y="799093"/>
                  </a:lnTo>
                  <a:lnTo>
                    <a:pt x="21186" y="799093"/>
                  </a:lnTo>
                  <a:lnTo>
                    <a:pt x="23227" y="800047"/>
                  </a:lnTo>
                  <a:lnTo>
                    <a:pt x="28101" y="809033"/>
                  </a:lnTo>
                  <a:lnTo>
                    <a:pt x="28477" y="810514"/>
                  </a:lnTo>
                  <a:lnTo>
                    <a:pt x="29401" y="810711"/>
                  </a:lnTo>
                  <a:lnTo>
                    <a:pt x="29222" y="812593"/>
                  </a:lnTo>
                  <a:lnTo>
                    <a:pt x="26988" y="814082"/>
                  </a:lnTo>
                  <a:lnTo>
                    <a:pt x="27544" y="817078"/>
                  </a:lnTo>
                  <a:lnTo>
                    <a:pt x="26051" y="819902"/>
                  </a:lnTo>
                  <a:lnTo>
                    <a:pt x="26496" y="819038"/>
                  </a:lnTo>
                  <a:lnTo>
                    <a:pt x="28392" y="820244"/>
                  </a:lnTo>
                  <a:lnTo>
                    <a:pt x="28392" y="822341"/>
                  </a:lnTo>
                  <a:lnTo>
                    <a:pt x="27951" y="824168"/>
                  </a:lnTo>
                  <a:lnTo>
                    <a:pt x="29218" y="825011"/>
                  </a:lnTo>
                  <a:lnTo>
                    <a:pt x="30069" y="827677"/>
                  </a:lnTo>
                  <a:lnTo>
                    <a:pt x="29791" y="829513"/>
                  </a:lnTo>
                  <a:lnTo>
                    <a:pt x="32166" y="833591"/>
                  </a:lnTo>
                  <a:lnTo>
                    <a:pt x="34151" y="838490"/>
                  </a:lnTo>
                  <a:lnTo>
                    <a:pt x="36244" y="840609"/>
                  </a:lnTo>
                  <a:lnTo>
                    <a:pt x="36659" y="844691"/>
                  </a:lnTo>
                  <a:lnTo>
                    <a:pt x="36650" y="844485"/>
                  </a:lnTo>
                  <a:lnTo>
                    <a:pt x="37647" y="844870"/>
                  </a:lnTo>
                  <a:lnTo>
                    <a:pt x="39714" y="845987"/>
                  </a:lnTo>
                  <a:lnTo>
                    <a:pt x="42889" y="844485"/>
                  </a:lnTo>
                  <a:lnTo>
                    <a:pt x="45897" y="848983"/>
                  </a:lnTo>
                  <a:lnTo>
                    <a:pt x="49256" y="847301"/>
                  </a:lnTo>
                  <a:lnTo>
                    <a:pt x="52817" y="847690"/>
                  </a:lnTo>
                  <a:lnTo>
                    <a:pt x="54866" y="852363"/>
                  </a:lnTo>
                  <a:lnTo>
                    <a:pt x="58803" y="849727"/>
                  </a:lnTo>
                  <a:lnTo>
                    <a:pt x="63116" y="848238"/>
                  </a:lnTo>
                  <a:lnTo>
                    <a:pt x="64225" y="850296"/>
                  </a:lnTo>
                  <a:lnTo>
                    <a:pt x="66475" y="850848"/>
                  </a:lnTo>
                  <a:lnTo>
                    <a:pt x="72098" y="852166"/>
                  </a:lnTo>
                  <a:lnTo>
                    <a:pt x="73977" y="855923"/>
                  </a:lnTo>
                  <a:lnTo>
                    <a:pt x="72655" y="859282"/>
                  </a:lnTo>
                  <a:lnTo>
                    <a:pt x="74717" y="862650"/>
                  </a:lnTo>
                  <a:lnTo>
                    <a:pt x="75098" y="866583"/>
                  </a:lnTo>
                  <a:lnTo>
                    <a:pt x="80537" y="875201"/>
                  </a:lnTo>
                  <a:lnTo>
                    <a:pt x="86519" y="881191"/>
                  </a:lnTo>
                  <a:lnTo>
                    <a:pt x="87635" y="885137"/>
                  </a:lnTo>
                  <a:lnTo>
                    <a:pt x="92514" y="887195"/>
                  </a:lnTo>
                  <a:lnTo>
                    <a:pt x="97940" y="891868"/>
                  </a:lnTo>
                  <a:lnTo>
                    <a:pt x="98132" y="894503"/>
                  </a:lnTo>
                  <a:lnTo>
                    <a:pt x="100939" y="896181"/>
                  </a:lnTo>
                  <a:lnTo>
                    <a:pt x="99442" y="900109"/>
                  </a:lnTo>
                  <a:cubicBezTo>
                    <a:pt x="99442" y="900109"/>
                    <a:pt x="96643" y="903288"/>
                    <a:pt x="96070" y="903288"/>
                  </a:cubicBezTo>
                  <a:cubicBezTo>
                    <a:pt x="95518" y="903288"/>
                    <a:pt x="89159" y="903481"/>
                    <a:pt x="89159" y="903481"/>
                  </a:cubicBezTo>
                  <a:lnTo>
                    <a:pt x="87272" y="901804"/>
                  </a:lnTo>
                  <a:lnTo>
                    <a:pt x="85017" y="905154"/>
                  </a:lnTo>
                  <a:lnTo>
                    <a:pt x="85950" y="908346"/>
                  </a:lnTo>
                  <a:lnTo>
                    <a:pt x="87631" y="912287"/>
                  </a:lnTo>
                  <a:lnTo>
                    <a:pt x="90447" y="918085"/>
                  </a:lnTo>
                  <a:lnTo>
                    <a:pt x="91483" y="922716"/>
                  </a:lnTo>
                  <a:lnTo>
                    <a:pt x="93815" y="923041"/>
                  </a:lnTo>
                  <a:lnTo>
                    <a:pt x="96639" y="921650"/>
                  </a:lnTo>
                  <a:lnTo>
                    <a:pt x="96339" y="918843"/>
                  </a:lnTo>
                  <a:lnTo>
                    <a:pt x="98590" y="916862"/>
                  </a:lnTo>
                  <a:lnTo>
                    <a:pt x="106451" y="919395"/>
                  </a:lnTo>
                  <a:lnTo>
                    <a:pt x="118813" y="917435"/>
                  </a:lnTo>
                  <a:lnTo>
                    <a:pt x="122198" y="925026"/>
                  </a:lnTo>
                  <a:lnTo>
                    <a:pt x="125839" y="927829"/>
                  </a:lnTo>
                  <a:lnTo>
                    <a:pt x="124158" y="930919"/>
                  </a:lnTo>
                  <a:lnTo>
                    <a:pt x="128659" y="935133"/>
                  </a:lnTo>
                  <a:lnTo>
                    <a:pt x="134547" y="933721"/>
                  </a:lnTo>
                  <a:lnTo>
                    <a:pt x="136802" y="936546"/>
                  </a:lnTo>
                  <a:lnTo>
                    <a:pt x="139331" y="939904"/>
                  </a:lnTo>
                  <a:lnTo>
                    <a:pt x="143833" y="948330"/>
                  </a:lnTo>
                  <a:lnTo>
                    <a:pt x="148321" y="953957"/>
                  </a:lnTo>
                  <a:lnTo>
                    <a:pt x="151129" y="951711"/>
                  </a:lnTo>
                  <a:lnTo>
                    <a:pt x="156460" y="953384"/>
                  </a:lnTo>
                  <a:lnTo>
                    <a:pt x="158976" y="953118"/>
                  </a:lnTo>
                  <a:lnTo>
                    <a:pt x="162083" y="953118"/>
                  </a:lnTo>
                  <a:lnTo>
                    <a:pt x="167706" y="949747"/>
                  </a:lnTo>
                  <a:lnTo>
                    <a:pt x="171908" y="956473"/>
                  </a:lnTo>
                  <a:lnTo>
                    <a:pt x="177244" y="961544"/>
                  </a:lnTo>
                  <a:lnTo>
                    <a:pt x="180890" y="960127"/>
                  </a:lnTo>
                  <a:lnTo>
                    <a:pt x="192135" y="962930"/>
                  </a:lnTo>
                  <a:lnTo>
                    <a:pt x="198596" y="964899"/>
                  </a:lnTo>
                  <a:lnTo>
                    <a:pt x="204784" y="962930"/>
                  </a:lnTo>
                  <a:lnTo>
                    <a:pt x="207582" y="970521"/>
                  </a:lnTo>
                  <a:lnTo>
                    <a:pt x="205053" y="974736"/>
                  </a:lnTo>
                  <a:lnTo>
                    <a:pt x="202516" y="975288"/>
                  </a:lnTo>
                  <a:lnTo>
                    <a:pt x="201391" y="981198"/>
                  </a:lnTo>
                  <a:lnTo>
                    <a:pt x="205053" y="983162"/>
                  </a:lnTo>
                  <a:lnTo>
                    <a:pt x="205336" y="987381"/>
                  </a:lnTo>
                  <a:lnTo>
                    <a:pt x="204484" y="992982"/>
                  </a:lnTo>
                  <a:lnTo>
                    <a:pt x="204484" y="996928"/>
                  </a:lnTo>
                  <a:lnTo>
                    <a:pt x="199144" y="998318"/>
                  </a:lnTo>
                  <a:lnTo>
                    <a:pt x="195494" y="998892"/>
                  </a:lnTo>
                  <a:lnTo>
                    <a:pt x="191001" y="1003941"/>
                  </a:lnTo>
                  <a:lnTo>
                    <a:pt x="190162" y="1011245"/>
                  </a:lnTo>
                  <a:lnTo>
                    <a:pt x="188429" y="1013539"/>
                  </a:lnTo>
                  <a:cubicBezTo>
                    <a:pt x="189418" y="1013556"/>
                    <a:pt x="190398" y="1013518"/>
                    <a:pt x="191382" y="1013637"/>
                  </a:cubicBezTo>
                  <a:cubicBezTo>
                    <a:pt x="192259" y="1013727"/>
                    <a:pt x="193115" y="1013761"/>
                    <a:pt x="193962" y="1013826"/>
                  </a:cubicBezTo>
                  <a:lnTo>
                    <a:pt x="194339" y="1013462"/>
                  </a:lnTo>
                  <a:lnTo>
                    <a:pt x="195289" y="1012833"/>
                  </a:lnTo>
                  <a:lnTo>
                    <a:pt x="194754" y="1013881"/>
                  </a:lnTo>
                  <a:cubicBezTo>
                    <a:pt x="194493" y="1013869"/>
                    <a:pt x="194232" y="1013843"/>
                    <a:pt x="193962" y="1013826"/>
                  </a:cubicBezTo>
                  <a:cubicBezTo>
                    <a:pt x="191301" y="1016517"/>
                    <a:pt x="188690" y="1019222"/>
                    <a:pt x="185960" y="1021849"/>
                  </a:cubicBezTo>
                  <a:cubicBezTo>
                    <a:pt x="183988" y="1023736"/>
                    <a:pt x="184086" y="1025798"/>
                    <a:pt x="185151" y="1028007"/>
                  </a:cubicBezTo>
                  <a:cubicBezTo>
                    <a:pt x="185922" y="1029611"/>
                    <a:pt x="186294" y="1031233"/>
                    <a:pt x="185348" y="1032833"/>
                  </a:cubicBezTo>
                  <a:cubicBezTo>
                    <a:pt x="182520" y="1037643"/>
                    <a:pt x="180398" y="1042941"/>
                    <a:pt x="175284" y="1046064"/>
                  </a:cubicBezTo>
                  <a:cubicBezTo>
                    <a:pt x="174706" y="1046411"/>
                    <a:pt x="174492" y="1048431"/>
                    <a:pt x="174937" y="1049098"/>
                  </a:cubicBezTo>
                  <a:cubicBezTo>
                    <a:pt x="178177" y="1053788"/>
                    <a:pt x="181767" y="1057712"/>
                    <a:pt x="187856" y="1059351"/>
                  </a:cubicBezTo>
                  <a:cubicBezTo>
                    <a:pt x="195002" y="1061255"/>
                    <a:pt x="201322" y="1065230"/>
                    <a:pt x="206637" y="1070660"/>
                  </a:cubicBezTo>
                  <a:cubicBezTo>
                    <a:pt x="213077" y="1077259"/>
                    <a:pt x="220997" y="1081662"/>
                    <a:pt x="229239" y="1085706"/>
                  </a:cubicBezTo>
                  <a:cubicBezTo>
                    <a:pt x="237643" y="1089818"/>
                    <a:pt x="241618" y="1097092"/>
                    <a:pt x="242162" y="1106280"/>
                  </a:cubicBezTo>
                  <a:cubicBezTo>
                    <a:pt x="242196" y="1106815"/>
                    <a:pt x="242132" y="1107328"/>
                    <a:pt x="242085" y="1107846"/>
                  </a:cubicBezTo>
                  <a:lnTo>
                    <a:pt x="245778" y="1110400"/>
                  </a:lnTo>
                  <a:lnTo>
                    <a:pt x="248315" y="1112365"/>
                  </a:lnTo>
                  <a:lnTo>
                    <a:pt x="254216" y="1112651"/>
                  </a:lnTo>
                  <a:lnTo>
                    <a:pt x="255619" y="1111235"/>
                  </a:lnTo>
                  <a:lnTo>
                    <a:pt x="258427" y="1111812"/>
                  </a:lnTo>
                  <a:lnTo>
                    <a:pt x="263771" y="1115450"/>
                  </a:lnTo>
                  <a:lnTo>
                    <a:pt x="267417" y="1117127"/>
                  </a:lnTo>
                  <a:lnTo>
                    <a:pt x="266951" y="1116922"/>
                  </a:lnTo>
                  <a:lnTo>
                    <a:pt x="278234" y="1113909"/>
                  </a:lnTo>
                  <a:lnTo>
                    <a:pt x="280348" y="1114478"/>
                  </a:lnTo>
                  <a:lnTo>
                    <a:pt x="288068" y="1114478"/>
                  </a:lnTo>
                  <a:lnTo>
                    <a:pt x="289013" y="1115201"/>
                  </a:lnTo>
                  <a:lnTo>
                    <a:pt x="289334" y="1112501"/>
                  </a:lnTo>
                  <a:lnTo>
                    <a:pt x="294670" y="1110683"/>
                  </a:lnTo>
                  <a:lnTo>
                    <a:pt x="302527" y="1115030"/>
                  </a:lnTo>
                  <a:lnTo>
                    <a:pt x="307863" y="1115454"/>
                  </a:lnTo>
                  <a:lnTo>
                    <a:pt x="312925" y="1117987"/>
                  </a:lnTo>
                  <a:lnTo>
                    <a:pt x="313764" y="1113490"/>
                  </a:lnTo>
                  <a:lnTo>
                    <a:pt x="311235" y="1109827"/>
                  </a:lnTo>
                  <a:lnTo>
                    <a:pt x="307863" y="1108021"/>
                  </a:lnTo>
                  <a:lnTo>
                    <a:pt x="309275" y="1102527"/>
                  </a:lnTo>
                  <a:lnTo>
                    <a:pt x="313486" y="1103387"/>
                  </a:lnTo>
                  <a:lnTo>
                    <a:pt x="319806" y="1108723"/>
                  </a:lnTo>
                  <a:lnTo>
                    <a:pt x="321637" y="1112082"/>
                  </a:lnTo>
                  <a:lnTo>
                    <a:pt x="328518" y="1112506"/>
                  </a:lnTo>
                  <a:lnTo>
                    <a:pt x="329493" y="1109990"/>
                  </a:lnTo>
                  <a:lnTo>
                    <a:pt x="333422" y="1108158"/>
                  </a:lnTo>
                  <a:lnTo>
                    <a:pt x="338783" y="1101735"/>
                  </a:lnTo>
                  <a:cubicBezTo>
                    <a:pt x="337722" y="1100820"/>
                    <a:pt x="336712" y="1099844"/>
                    <a:pt x="335544" y="1099005"/>
                  </a:cubicBezTo>
                  <a:cubicBezTo>
                    <a:pt x="328184" y="1093853"/>
                    <a:pt x="323584" y="1086784"/>
                    <a:pt x="321868" y="1078110"/>
                  </a:cubicBezTo>
                  <a:cubicBezTo>
                    <a:pt x="320341" y="1070536"/>
                    <a:pt x="316917" y="1064396"/>
                    <a:pt x="310922" y="1059591"/>
                  </a:cubicBezTo>
                  <a:cubicBezTo>
                    <a:pt x="307893" y="1057168"/>
                    <a:pt x="307469" y="1053779"/>
                    <a:pt x="308381" y="1050288"/>
                  </a:cubicBezTo>
                  <a:cubicBezTo>
                    <a:pt x="309249" y="1047027"/>
                    <a:pt x="310370" y="1043805"/>
                    <a:pt x="311585" y="1040660"/>
                  </a:cubicBezTo>
                  <a:cubicBezTo>
                    <a:pt x="312642" y="1037934"/>
                    <a:pt x="314491" y="1035739"/>
                    <a:pt x="317332" y="1034708"/>
                  </a:cubicBezTo>
                  <a:cubicBezTo>
                    <a:pt x="323362" y="1032512"/>
                    <a:pt x="328591" y="1029346"/>
                    <a:pt x="332176" y="1023804"/>
                  </a:cubicBezTo>
                  <a:cubicBezTo>
                    <a:pt x="333058" y="1022431"/>
                    <a:pt x="334453" y="1021228"/>
                    <a:pt x="335861" y="1020394"/>
                  </a:cubicBezTo>
                  <a:cubicBezTo>
                    <a:pt x="335882" y="1020373"/>
                    <a:pt x="335908" y="1020356"/>
                    <a:pt x="335938" y="1020356"/>
                  </a:cubicBezTo>
                  <a:lnTo>
                    <a:pt x="329785" y="1014990"/>
                  </a:lnTo>
                  <a:lnTo>
                    <a:pt x="326408" y="1015375"/>
                  </a:lnTo>
                  <a:lnTo>
                    <a:pt x="321915" y="1013505"/>
                  </a:lnTo>
                  <a:lnTo>
                    <a:pt x="321179" y="1010133"/>
                  </a:lnTo>
                  <a:lnTo>
                    <a:pt x="326798" y="1010514"/>
                  </a:lnTo>
                  <a:lnTo>
                    <a:pt x="316682" y="996269"/>
                  </a:lnTo>
                  <a:cubicBezTo>
                    <a:pt x="316682" y="996269"/>
                    <a:pt x="312933" y="993654"/>
                    <a:pt x="310687" y="993654"/>
                  </a:cubicBezTo>
                  <a:cubicBezTo>
                    <a:pt x="308436" y="993654"/>
                    <a:pt x="305069" y="992148"/>
                    <a:pt x="305069" y="992148"/>
                  </a:cubicBezTo>
                  <a:lnTo>
                    <a:pt x="303952" y="994031"/>
                  </a:lnTo>
                  <a:lnTo>
                    <a:pt x="299450" y="990274"/>
                  </a:lnTo>
                  <a:lnTo>
                    <a:pt x="297204" y="984283"/>
                  </a:lnTo>
                  <a:lnTo>
                    <a:pt x="292338" y="982036"/>
                  </a:lnTo>
                  <a:lnTo>
                    <a:pt x="294576" y="969683"/>
                  </a:lnTo>
                  <a:lnTo>
                    <a:pt x="293455" y="959558"/>
                  </a:lnTo>
                  <a:lnTo>
                    <a:pt x="298706" y="953204"/>
                  </a:lnTo>
                  <a:lnTo>
                    <a:pt x="298706" y="948322"/>
                  </a:lnTo>
                  <a:lnTo>
                    <a:pt x="302822" y="946456"/>
                  </a:lnTo>
                  <a:lnTo>
                    <a:pt x="308436" y="952447"/>
                  </a:lnTo>
                  <a:lnTo>
                    <a:pt x="310310" y="958074"/>
                  </a:lnTo>
                  <a:lnTo>
                    <a:pt x="318560" y="958454"/>
                  </a:lnTo>
                  <a:lnTo>
                    <a:pt x="318928" y="952447"/>
                  </a:lnTo>
                  <a:lnTo>
                    <a:pt x="315565" y="941959"/>
                  </a:lnTo>
                  <a:lnTo>
                    <a:pt x="324183" y="941959"/>
                  </a:lnTo>
                  <a:lnTo>
                    <a:pt x="324923" y="936712"/>
                  </a:lnTo>
                  <a:lnTo>
                    <a:pt x="323422" y="934483"/>
                  </a:lnTo>
                  <a:lnTo>
                    <a:pt x="329048" y="928475"/>
                  </a:lnTo>
                  <a:lnTo>
                    <a:pt x="331291" y="929237"/>
                  </a:lnTo>
                  <a:lnTo>
                    <a:pt x="333165" y="923974"/>
                  </a:lnTo>
                  <a:lnTo>
                    <a:pt x="336909" y="923974"/>
                  </a:lnTo>
                  <a:lnTo>
                    <a:pt x="336909" y="917983"/>
                  </a:lnTo>
                  <a:lnTo>
                    <a:pt x="345908" y="921368"/>
                  </a:lnTo>
                  <a:lnTo>
                    <a:pt x="342536" y="925861"/>
                  </a:lnTo>
                  <a:lnTo>
                    <a:pt x="347029" y="925475"/>
                  </a:lnTo>
                  <a:lnTo>
                    <a:pt x="352263" y="921740"/>
                  </a:lnTo>
                  <a:lnTo>
                    <a:pt x="358621" y="918364"/>
                  </a:lnTo>
                  <a:lnTo>
                    <a:pt x="362006" y="922870"/>
                  </a:lnTo>
                  <a:lnTo>
                    <a:pt x="365378" y="924739"/>
                  </a:lnTo>
                  <a:lnTo>
                    <a:pt x="370243" y="921740"/>
                  </a:lnTo>
                  <a:lnTo>
                    <a:pt x="374736" y="925861"/>
                  </a:lnTo>
                  <a:lnTo>
                    <a:pt x="381086" y="929237"/>
                  </a:lnTo>
                  <a:lnTo>
                    <a:pt x="387467" y="934094"/>
                  </a:lnTo>
                  <a:lnTo>
                    <a:pt x="390843" y="936708"/>
                  </a:lnTo>
                  <a:lnTo>
                    <a:pt x="391968" y="941210"/>
                  </a:lnTo>
                  <a:lnTo>
                    <a:pt x="394215" y="934483"/>
                  </a:lnTo>
                  <a:lnTo>
                    <a:pt x="396465" y="931847"/>
                  </a:lnTo>
                  <a:lnTo>
                    <a:pt x="400565" y="935608"/>
                  </a:lnTo>
                  <a:lnTo>
                    <a:pt x="404326" y="937093"/>
                  </a:lnTo>
                  <a:lnTo>
                    <a:pt x="406932" y="939708"/>
                  </a:lnTo>
                  <a:lnTo>
                    <a:pt x="410304" y="937093"/>
                  </a:lnTo>
                  <a:lnTo>
                    <a:pt x="411434" y="931470"/>
                  </a:lnTo>
                  <a:lnTo>
                    <a:pt x="415944" y="928865"/>
                  </a:lnTo>
                  <a:lnTo>
                    <a:pt x="418935" y="929601"/>
                  </a:lnTo>
                  <a:lnTo>
                    <a:pt x="420424" y="928111"/>
                  </a:lnTo>
                  <a:lnTo>
                    <a:pt x="424168" y="926990"/>
                  </a:lnTo>
                  <a:lnTo>
                    <a:pt x="427168" y="932228"/>
                  </a:lnTo>
                  <a:lnTo>
                    <a:pt x="430916" y="932228"/>
                  </a:lnTo>
                  <a:lnTo>
                    <a:pt x="431293" y="928860"/>
                  </a:lnTo>
                  <a:lnTo>
                    <a:pt x="433548" y="928475"/>
                  </a:lnTo>
                  <a:lnTo>
                    <a:pt x="438401" y="927731"/>
                  </a:lnTo>
                  <a:lnTo>
                    <a:pt x="444014" y="929237"/>
                  </a:lnTo>
                  <a:lnTo>
                    <a:pt x="441396" y="932228"/>
                  </a:lnTo>
                  <a:lnTo>
                    <a:pt x="445516" y="936708"/>
                  </a:lnTo>
                  <a:lnTo>
                    <a:pt x="453386" y="937089"/>
                  </a:lnTo>
                  <a:lnTo>
                    <a:pt x="458628" y="939340"/>
                  </a:lnTo>
                  <a:lnTo>
                    <a:pt x="462385" y="938959"/>
                  </a:lnTo>
                  <a:lnTo>
                    <a:pt x="462757" y="934838"/>
                  </a:lnTo>
                  <a:lnTo>
                    <a:pt x="463125" y="932968"/>
                  </a:lnTo>
                  <a:lnTo>
                    <a:pt x="466129" y="932968"/>
                  </a:lnTo>
                  <a:lnTo>
                    <a:pt x="470245" y="934089"/>
                  </a:lnTo>
                  <a:lnTo>
                    <a:pt x="478115" y="932968"/>
                  </a:lnTo>
                  <a:lnTo>
                    <a:pt x="476985" y="919870"/>
                  </a:lnTo>
                  <a:lnTo>
                    <a:pt x="472107" y="918364"/>
                  </a:lnTo>
                  <a:lnTo>
                    <a:pt x="468735" y="914628"/>
                  </a:lnTo>
                  <a:lnTo>
                    <a:pt x="461636" y="913122"/>
                  </a:lnTo>
                  <a:lnTo>
                    <a:pt x="460121" y="908256"/>
                  </a:lnTo>
                  <a:lnTo>
                    <a:pt x="462385" y="907135"/>
                  </a:lnTo>
                  <a:lnTo>
                    <a:pt x="463878" y="904140"/>
                  </a:lnTo>
                  <a:lnTo>
                    <a:pt x="465003" y="901889"/>
                  </a:lnTo>
                  <a:lnTo>
                    <a:pt x="464255" y="898894"/>
                  </a:lnTo>
                  <a:lnTo>
                    <a:pt x="462389" y="896262"/>
                  </a:lnTo>
                  <a:lnTo>
                    <a:pt x="468380" y="888025"/>
                  </a:lnTo>
                  <a:lnTo>
                    <a:pt x="473245" y="887280"/>
                  </a:lnTo>
                  <a:lnTo>
                    <a:pt x="478119" y="888025"/>
                  </a:lnTo>
                  <a:lnTo>
                    <a:pt x="478119" y="884649"/>
                  </a:lnTo>
                  <a:lnTo>
                    <a:pt x="473596" y="881294"/>
                  </a:lnTo>
                  <a:lnTo>
                    <a:pt x="470232" y="882060"/>
                  </a:lnTo>
                  <a:lnTo>
                    <a:pt x="462744" y="880549"/>
                  </a:lnTo>
                  <a:lnTo>
                    <a:pt x="463484" y="877939"/>
                  </a:lnTo>
                  <a:lnTo>
                    <a:pt x="466116" y="878303"/>
                  </a:lnTo>
                  <a:lnTo>
                    <a:pt x="461982" y="874944"/>
                  </a:lnTo>
                  <a:lnTo>
                    <a:pt x="460857" y="870061"/>
                  </a:lnTo>
                  <a:lnTo>
                    <a:pt x="463861" y="868940"/>
                  </a:lnTo>
                  <a:lnTo>
                    <a:pt x="466471" y="867075"/>
                  </a:lnTo>
                  <a:lnTo>
                    <a:pt x="469843" y="868940"/>
                  </a:lnTo>
                  <a:lnTo>
                    <a:pt x="472470" y="868581"/>
                  </a:lnTo>
                  <a:lnTo>
                    <a:pt x="474349" y="869702"/>
                  </a:lnTo>
                  <a:lnTo>
                    <a:pt x="476223" y="867451"/>
                  </a:lnTo>
                  <a:lnTo>
                    <a:pt x="479223" y="864456"/>
                  </a:lnTo>
                  <a:lnTo>
                    <a:pt x="483322" y="867451"/>
                  </a:lnTo>
                  <a:lnTo>
                    <a:pt x="483322" y="864456"/>
                  </a:lnTo>
                  <a:lnTo>
                    <a:pt x="494187" y="861824"/>
                  </a:lnTo>
                  <a:lnTo>
                    <a:pt x="497922" y="860703"/>
                  </a:lnTo>
                  <a:lnTo>
                    <a:pt x="500563" y="860703"/>
                  </a:lnTo>
                  <a:lnTo>
                    <a:pt x="504675" y="856967"/>
                  </a:lnTo>
                  <a:lnTo>
                    <a:pt x="508423" y="856223"/>
                  </a:lnTo>
                  <a:lnTo>
                    <a:pt x="512540" y="854708"/>
                  </a:lnTo>
                  <a:lnTo>
                    <a:pt x="514786" y="856223"/>
                  </a:lnTo>
                  <a:lnTo>
                    <a:pt x="515916" y="851340"/>
                  </a:lnTo>
                  <a:lnTo>
                    <a:pt x="519669" y="849851"/>
                  </a:lnTo>
                  <a:lnTo>
                    <a:pt x="522283" y="846860"/>
                  </a:lnTo>
                  <a:lnTo>
                    <a:pt x="525274" y="848730"/>
                  </a:lnTo>
                  <a:lnTo>
                    <a:pt x="535779" y="843103"/>
                  </a:lnTo>
                  <a:lnTo>
                    <a:pt x="543264" y="840112"/>
                  </a:lnTo>
                  <a:lnTo>
                    <a:pt x="545506" y="837857"/>
                  </a:lnTo>
                  <a:lnTo>
                    <a:pt x="550748" y="838242"/>
                  </a:lnTo>
                  <a:lnTo>
                    <a:pt x="549618" y="834126"/>
                  </a:lnTo>
                  <a:lnTo>
                    <a:pt x="553743" y="832996"/>
                  </a:lnTo>
                  <a:lnTo>
                    <a:pt x="555994" y="829235"/>
                  </a:lnTo>
                  <a:lnTo>
                    <a:pt x="562733" y="828495"/>
                  </a:lnTo>
                  <a:lnTo>
                    <a:pt x="569092" y="828875"/>
                  </a:lnTo>
                  <a:lnTo>
                    <a:pt x="576204" y="831481"/>
                  </a:lnTo>
                  <a:lnTo>
                    <a:pt x="581074" y="829231"/>
                  </a:lnTo>
                  <a:lnTo>
                    <a:pt x="584818" y="835987"/>
                  </a:lnTo>
                  <a:lnTo>
                    <a:pt x="589692" y="841229"/>
                  </a:lnTo>
                  <a:lnTo>
                    <a:pt x="589319" y="848341"/>
                  </a:lnTo>
                  <a:lnTo>
                    <a:pt x="588194" y="850206"/>
                  </a:lnTo>
                  <a:lnTo>
                    <a:pt x="590068" y="852457"/>
                  </a:lnTo>
                  <a:lnTo>
                    <a:pt x="593072" y="851717"/>
                  </a:lnTo>
                  <a:lnTo>
                    <a:pt x="595674" y="853206"/>
                  </a:lnTo>
                  <a:lnTo>
                    <a:pt x="597189" y="852457"/>
                  </a:lnTo>
                  <a:lnTo>
                    <a:pt x="597189" y="849466"/>
                  </a:lnTo>
                  <a:lnTo>
                    <a:pt x="599063" y="849085"/>
                  </a:lnTo>
                  <a:lnTo>
                    <a:pt x="599816" y="850955"/>
                  </a:lnTo>
                  <a:lnTo>
                    <a:pt x="601682" y="850955"/>
                  </a:lnTo>
                  <a:lnTo>
                    <a:pt x="601682" y="848345"/>
                  </a:lnTo>
                  <a:lnTo>
                    <a:pt x="602426" y="846475"/>
                  </a:lnTo>
                  <a:lnTo>
                    <a:pt x="605790" y="850211"/>
                  </a:lnTo>
                  <a:lnTo>
                    <a:pt x="607677" y="855833"/>
                  </a:lnTo>
                  <a:lnTo>
                    <a:pt x="609923" y="857703"/>
                  </a:lnTo>
                  <a:lnTo>
                    <a:pt x="612165" y="856218"/>
                  </a:lnTo>
                  <a:lnTo>
                    <a:pt x="610287" y="853968"/>
                  </a:lnTo>
                  <a:lnTo>
                    <a:pt x="613282" y="852457"/>
                  </a:lnTo>
                  <a:lnTo>
                    <a:pt x="618537" y="854704"/>
                  </a:lnTo>
                  <a:lnTo>
                    <a:pt x="623030" y="853968"/>
                  </a:lnTo>
                  <a:lnTo>
                    <a:pt x="624147" y="855833"/>
                  </a:lnTo>
                  <a:lnTo>
                    <a:pt x="621905" y="859214"/>
                  </a:lnTo>
                  <a:lnTo>
                    <a:pt x="621164" y="863690"/>
                  </a:lnTo>
                  <a:lnTo>
                    <a:pt x="624900" y="864071"/>
                  </a:lnTo>
                  <a:lnTo>
                    <a:pt x="629402" y="861456"/>
                  </a:lnTo>
                  <a:lnTo>
                    <a:pt x="637249" y="863686"/>
                  </a:lnTo>
                  <a:lnTo>
                    <a:pt x="639123" y="862201"/>
                  </a:lnTo>
                  <a:lnTo>
                    <a:pt x="638760" y="859565"/>
                  </a:lnTo>
                  <a:lnTo>
                    <a:pt x="643625" y="857699"/>
                  </a:lnTo>
                  <a:lnTo>
                    <a:pt x="648863" y="855093"/>
                  </a:lnTo>
                  <a:lnTo>
                    <a:pt x="651494" y="851336"/>
                  </a:lnTo>
                  <a:lnTo>
                    <a:pt x="654494" y="846856"/>
                  </a:lnTo>
                  <a:lnTo>
                    <a:pt x="659372" y="843480"/>
                  </a:lnTo>
                  <a:lnTo>
                    <a:pt x="666099" y="843095"/>
                  </a:lnTo>
                  <a:lnTo>
                    <a:pt x="666471" y="846090"/>
                  </a:lnTo>
                  <a:lnTo>
                    <a:pt x="662731" y="849081"/>
                  </a:lnTo>
                  <a:lnTo>
                    <a:pt x="687824" y="869693"/>
                  </a:lnTo>
                  <a:lnTo>
                    <a:pt x="723768" y="913515"/>
                  </a:lnTo>
                  <a:lnTo>
                    <a:pt x="729023" y="909758"/>
                  </a:lnTo>
                  <a:lnTo>
                    <a:pt x="729023" y="906399"/>
                  </a:lnTo>
                  <a:lnTo>
                    <a:pt x="731637" y="904149"/>
                  </a:lnTo>
                  <a:lnTo>
                    <a:pt x="734996" y="906759"/>
                  </a:lnTo>
                  <a:lnTo>
                    <a:pt x="734996" y="910494"/>
                  </a:lnTo>
                  <a:lnTo>
                    <a:pt x="738749" y="911260"/>
                  </a:lnTo>
                  <a:lnTo>
                    <a:pt x="742878" y="912754"/>
                  </a:lnTo>
                  <a:lnTo>
                    <a:pt x="746999" y="911260"/>
                  </a:lnTo>
                  <a:lnTo>
                    <a:pt x="751479" y="913126"/>
                  </a:lnTo>
                  <a:lnTo>
                    <a:pt x="755613" y="911620"/>
                  </a:lnTo>
                  <a:lnTo>
                    <a:pt x="759357" y="910131"/>
                  </a:lnTo>
                  <a:lnTo>
                    <a:pt x="758600" y="907144"/>
                  </a:lnTo>
                  <a:lnTo>
                    <a:pt x="765712" y="906018"/>
                  </a:lnTo>
                  <a:lnTo>
                    <a:pt x="775091" y="908265"/>
                  </a:lnTo>
                  <a:lnTo>
                    <a:pt x="779208" y="913871"/>
                  </a:lnTo>
                  <a:lnTo>
                    <a:pt x="782182" y="918749"/>
                  </a:lnTo>
                  <a:lnTo>
                    <a:pt x="787449" y="919878"/>
                  </a:lnTo>
                  <a:lnTo>
                    <a:pt x="791557" y="923238"/>
                  </a:lnTo>
                  <a:lnTo>
                    <a:pt x="793812" y="928116"/>
                  </a:lnTo>
                  <a:lnTo>
                    <a:pt x="799041" y="934098"/>
                  </a:lnTo>
                  <a:lnTo>
                    <a:pt x="804673" y="932232"/>
                  </a:lnTo>
                  <a:lnTo>
                    <a:pt x="812170" y="930349"/>
                  </a:lnTo>
                  <a:lnTo>
                    <a:pt x="818156" y="925484"/>
                  </a:lnTo>
                  <a:lnTo>
                    <a:pt x="818905" y="930349"/>
                  </a:lnTo>
                  <a:lnTo>
                    <a:pt x="823766" y="934847"/>
                  </a:lnTo>
                  <a:lnTo>
                    <a:pt x="830133" y="937483"/>
                  </a:lnTo>
                  <a:lnTo>
                    <a:pt x="829076" y="938338"/>
                  </a:lnTo>
                  <a:lnTo>
                    <a:pt x="833882" y="939678"/>
                  </a:lnTo>
                  <a:lnTo>
                    <a:pt x="833484" y="938227"/>
                  </a:lnTo>
                  <a:lnTo>
                    <a:pt x="837237" y="932977"/>
                  </a:lnTo>
                  <a:lnTo>
                    <a:pt x="845846" y="932232"/>
                  </a:lnTo>
                  <a:lnTo>
                    <a:pt x="847733" y="928865"/>
                  </a:lnTo>
                  <a:lnTo>
                    <a:pt x="852594" y="926229"/>
                  </a:lnTo>
                  <a:lnTo>
                    <a:pt x="852966" y="922493"/>
                  </a:lnTo>
                  <a:lnTo>
                    <a:pt x="858974" y="917251"/>
                  </a:lnTo>
                  <a:lnTo>
                    <a:pt x="865324" y="910494"/>
                  </a:lnTo>
                  <a:lnTo>
                    <a:pt x="864952" y="906018"/>
                  </a:lnTo>
                  <a:lnTo>
                    <a:pt x="870943" y="906759"/>
                  </a:lnTo>
                  <a:lnTo>
                    <a:pt x="874310" y="903019"/>
                  </a:lnTo>
                  <a:lnTo>
                    <a:pt x="891170" y="899647"/>
                  </a:lnTo>
                  <a:lnTo>
                    <a:pt x="896390" y="904149"/>
                  </a:lnTo>
                  <a:lnTo>
                    <a:pt x="907636" y="903019"/>
                  </a:lnTo>
                  <a:lnTo>
                    <a:pt x="911380" y="908265"/>
                  </a:lnTo>
                  <a:lnTo>
                    <a:pt x="924500" y="916866"/>
                  </a:lnTo>
                  <a:lnTo>
                    <a:pt x="934988" y="913130"/>
                  </a:lnTo>
                  <a:lnTo>
                    <a:pt x="942463" y="914256"/>
                  </a:lnTo>
                  <a:lnTo>
                    <a:pt x="952592" y="914637"/>
                  </a:lnTo>
                  <a:lnTo>
                    <a:pt x="960821" y="914256"/>
                  </a:lnTo>
                  <a:lnTo>
                    <a:pt x="963448" y="909758"/>
                  </a:lnTo>
                  <a:lnTo>
                    <a:pt x="960448" y="906399"/>
                  </a:lnTo>
                  <a:lnTo>
                    <a:pt x="960448" y="896271"/>
                  </a:lnTo>
                  <a:lnTo>
                    <a:pt x="954462" y="892535"/>
                  </a:lnTo>
                  <a:lnTo>
                    <a:pt x="951090" y="885783"/>
                  </a:lnTo>
                  <a:lnTo>
                    <a:pt x="952211" y="879411"/>
                  </a:lnTo>
                  <a:lnTo>
                    <a:pt x="956713" y="873425"/>
                  </a:lnTo>
                  <a:lnTo>
                    <a:pt x="961219" y="872684"/>
                  </a:lnTo>
                  <a:lnTo>
                    <a:pt x="959699" y="868923"/>
                  </a:lnTo>
                  <a:lnTo>
                    <a:pt x="963084" y="864807"/>
                  </a:lnTo>
                  <a:lnTo>
                    <a:pt x="972070" y="868174"/>
                  </a:lnTo>
                  <a:lnTo>
                    <a:pt x="983684" y="873801"/>
                  </a:lnTo>
                  <a:lnTo>
                    <a:pt x="994912" y="874927"/>
                  </a:lnTo>
                  <a:lnTo>
                    <a:pt x="1006521" y="876052"/>
                  </a:lnTo>
                  <a:lnTo>
                    <a:pt x="1008763" y="885415"/>
                  </a:lnTo>
                  <a:lnTo>
                    <a:pt x="1017758" y="895141"/>
                  </a:lnTo>
                  <a:lnTo>
                    <a:pt x="1030108" y="901513"/>
                  </a:lnTo>
                  <a:lnTo>
                    <a:pt x="1041730" y="898513"/>
                  </a:lnTo>
                  <a:lnTo>
                    <a:pt x="1051101" y="893271"/>
                  </a:lnTo>
                  <a:lnTo>
                    <a:pt x="1065333" y="891786"/>
                  </a:lnTo>
                  <a:lnTo>
                    <a:pt x="1079556" y="894760"/>
                  </a:lnTo>
                  <a:lnTo>
                    <a:pt x="1088551" y="899643"/>
                  </a:lnTo>
                  <a:lnTo>
                    <a:pt x="1093797" y="899266"/>
                  </a:lnTo>
                  <a:lnTo>
                    <a:pt x="1103156" y="908624"/>
                  </a:lnTo>
                  <a:lnTo>
                    <a:pt x="1114397" y="910875"/>
                  </a:lnTo>
                  <a:lnTo>
                    <a:pt x="1135369" y="911256"/>
                  </a:lnTo>
                  <a:lnTo>
                    <a:pt x="1144727" y="906395"/>
                  </a:lnTo>
                  <a:lnTo>
                    <a:pt x="1154098" y="902257"/>
                  </a:lnTo>
                  <a:lnTo>
                    <a:pt x="1160448" y="901513"/>
                  </a:lnTo>
                  <a:lnTo>
                    <a:pt x="1164205" y="896266"/>
                  </a:lnTo>
                  <a:lnTo>
                    <a:pt x="1169832" y="891401"/>
                  </a:lnTo>
                  <a:lnTo>
                    <a:pt x="1173953" y="886159"/>
                  </a:lnTo>
                  <a:lnTo>
                    <a:pt x="1180320" y="884289"/>
                  </a:lnTo>
                  <a:lnTo>
                    <a:pt x="1188181" y="885778"/>
                  </a:lnTo>
                  <a:lnTo>
                    <a:pt x="1194535" y="889146"/>
                  </a:lnTo>
                  <a:lnTo>
                    <a:pt x="1203158" y="885778"/>
                  </a:lnTo>
                  <a:lnTo>
                    <a:pt x="1209153" y="885778"/>
                  </a:lnTo>
                  <a:lnTo>
                    <a:pt x="1212345" y="888616"/>
                  </a:lnTo>
                  <a:lnTo>
                    <a:pt x="1217116" y="888770"/>
                  </a:lnTo>
                  <a:lnTo>
                    <a:pt x="1220475" y="888770"/>
                  </a:lnTo>
                  <a:lnTo>
                    <a:pt x="1226372" y="891307"/>
                  </a:lnTo>
                  <a:lnTo>
                    <a:pt x="1235644" y="883429"/>
                  </a:lnTo>
                  <a:lnTo>
                    <a:pt x="1241828" y="881465"/>
                  </a:lnTo>
                  <a:lnTo>
                    <a:pt x="1244917" y="877824"/>
                  </a:lnTo>
                  <a:lnTo>
                    <a:pt x="1245187" y="873605"/>
                  </a:lnTo>
                  <a:lnTo>
                    <a:pt x="1240133" y="873031"/>
                  </a:lnTo>
                  <a:lnTo>
                    <a:pt x="1239864" y="868816"/>
                  </a:lnTo>
                  <a:lnTo>
                    <a:pt x="1239008" y="862637"/>
                  </a:lnTo>
                  <a:lnTo>
                    <a:pt x="1241263" y="857036"/>
                  </a:lnTo>
                  <a:lnTo>
                    <a:pt x="1240429" y="850574"/>
                  </a:lnTo>
                  <a:lnTo>
                    <a:pt x="1238734" y="845786"/>
                  </a:lnTo>
                  <a:lnTo>
                    <a:pt x="1241828" y="840737"/>
                  </a:lnTo>
                  <a:lnTo>
                    <a:pt x="1242945" y="837091"/>
                  </a:lnTo>
                  <a:lnTo>
                    <a:pt x="1246308" y="833428"/>
                  </a:lnTo>
                  <a:lnTo>
                    <a:pt x="1246034" y="828092"/>
                  </a:lnTo>
                  <a:lnTo>
                    <a:pt x="1242940" y="822200"/>
                  </a:lnTo>
                  <a:cubicBezTo>
                    <a:pt x="1242940" y="822200"/>
                    <a:pt x="1240424" y="817703"/>
                    <a:pt x="1239860" y="816860"/>
                  </a:cubicBezTo>
                  <a:cubicBezTo>
                    <a:pt x="1239295" y="816025"/>
                    <a:pt x="1236205" y="818828"/>
                    <a:pt x="1236205" y="818828"/>
                  </a:cubicBezTo>
                  <a:lnTo>
                    <a:pt x="1233668" y="819397"/>
                  </a:lnTo>
                  <a:lnTo>
                    <a:pt x="1231430" y="817703"/>
                  </a:lnTo>
                  <a:lnTo>
                    <a:pt x="1234237" y="810402"/>
                  </a:lnTo>
                  <a:lnTo>
                    <a:pt x="1237600" y="804223"/>
                  </a:lnTo>
                  <a:lnTo>
                    <a:pt x="1246877" y="803098"/>
                  </a:lnTo>
                  <a:lnTo>
                    <a:pt x="1251079" y="800295"/>
                  </a:lnTo>
                  <a:lnTo>
                    <a:pt x="1256989" y="798614"/>
                  </a:lnTo>
                  <a:lnTo>
                    <a:pt x="1263168" y="797202"/>
                  </a:lnTo>
                  <a:lnTo>
                    <a:pt x="1266540" y="794112"/>
                  </a:lnTo>
                  <a:lnTo>
                    <a:pt x="1272423" y="793556"/>
                  </a:lnTo>
                  <a:lnTo>
                    <a:pt x="1279158" y="795524"/>
                  </a:lnTo>
                  <a:lnTo>
                    <a:pt x="1283669" y="798614"/>
                  </a:lnTo>
                  <a:lnTo>
                    <a:pt x="1286189" y="798331"/>
                  </a:lnTo>
                  <a:lnTo>
                    <a:pt x="1291807" y="800008"/>
                  </a:lnTo>
                  <a:lnTo>
                    <a:pt x="1292937" y="798331"/>
                  </a:lnTo>
                  <a:cubicBezTo>
                    <a:pt x="1292937" y="798331"/>
                    <a:pt x="1299399" y="798614"/>
                    <a:pt x="1300237" y="798614"/>
                  </a:cubicBezTo>
                  <a:cubicBezTo>
                    <a:pt x="1301080" y="798614"/>
                    <a:pt x="1303049" y="801703"/>
                    <a:pt x="1303049" y="801703"/>
                  </a:cubicBezTo>
                  <a:lnTo>
                    <a:pt x="1308111" y="805079"/>
                  </a:lnTo>
                  <a:lnTo>
                    <a:pt x="1312604" y="809008"/>
                  </a:lnTo>
                  <a:lnTo>
                    <a:pt x="1315976" y="812388"/>
                  </a:lnTo>
                  <a:lnTo>
                    <a:pt x="1317940" y="819119"/>
                  </a:lnTo>
                  <a:lnTo>
                    <a:pt x="1322150" y="819692"/>
                  </a:lnTo>
                  <a:lnTo>
                    <a:pt x="1321303" y="824168"/>
                  </a:lnTo>
                  <a:lnTo>
                    <a:pt x="1328800" y="832979"/>
                  </a:lnTo>
                  <a:lnTo>
                    <a:pt x="1331800" y="839710"/>
                  </a:lnTo>
                  <a:lnTo>
                    <a:pt x="1333678" y="839543"/>
                  </a:lnTo>
                  <a:lnTo>
                    <a:pt x="1337414" y="846651"/>
                  </a:lnTo>
                  <a:lnTo>
                    <a:pt x="1343409" y="850771"/>
                  </a:lnTo>
                  <a:lnTo>
                    <a:pt x="1346225" y="859009"/>
                  </a:lnTo>
                  <a:lnTo>
                    <a:pt x="1349023" y="861623"/>
                  </a:lnTo>
                  <a:lnTo>
                    <a:pt x="1349579" y="866861"/>
                  </a:lnTo>
                  <a:lnTo>
                    <a:pt x="1354731" y="872488"/>
                  </a:lnTo>
                  <a:lnTo>
                    <a:pt x="1363439" y="874165"/>
                  </a:lnTo>
                  <a:lnTo>
                    <a:pt x="1369344" y="873896"/>
                  </a:lnTo>
                  <a:lnTo>
                    <a:pt x="1375797" y="879223"/>
                  </a:lnTo>
                  <a:lnTo>
                    <a:pt x="1382263" y="877259"/>
                  </a:lnTo>
                  <a:lnTo>
                    <a:pt x="1386747" y="881204"/>
                  </a:lnTo>
                  <a:lnTo>
                    <a:pt x="1397141" y="889056"/>
                  </a:lnTo>
                  <a:lnTo>
                    <a:pt x="1405849" y="889056"/>
                  </a:lnTo>
                  <a:lnTo>
                    <a:pt x="1404446" y="892989"/>
                  </a:lnTo>
                  <a:lnTo>
                    <a:pt x="1408096" y="897199"/>
                  </a:lnTo>
                  <a:lnTo>
                    <a:pt x="1406696" y="904795"/>
                  </a:lnTo>
                  <a:lnTo>
                    <a:pt x="1415396" y="913212"/>
                  </a:lnTo>
                  <a:lnTo>
                    <a:pt x="1421032" y="912090"/>
                  </a:lnTo>
                  <a:lnTo>
                    <a:pt x="1423552" y="914628"/>
                  </a:lnTo>
                  <a:lnTo>
                    <a:pt x="1432255" y="912929"/>
                  </a:lnTo>
                  <a:lnTo>
                    <a:pt x="1436192" y="908432"/>
                  </a:lnTo>
                  <a:lnTo>
                    <a:pt x="1440950" y="901701"/>
                  </a:lnTo>
                  <a:lnTo>
                    <a:pt x="1446034" y="898616"/>
                  </a:lnTo>
                  <a:lnTo>
                    <a:pt x="1453052" y="892437"/>
                  </a:lnTo>
                  <a:lnTo>
                    <a:pt x="1458657" y="894114"/>
                  </a:lnTo>
                  <a:lnTo>
                    <a:pt x="1461195" y="899737"/>
                  </a:lnTo>
                  <a:lnTo>
                    <a:pt x="1464845" y="906203"/>
                  </a:lnTo>
                  <a:lnTo>
                    <a:pt x="1466527" y="911812"/>
                  </a:lnTo>
                  <a:lnTo>
                    <a:pt x="1462864" y="916310"/>
                  </a:lnTo>
                  <a:lnTo>
                    <a:pt x="1463442" y="923041"/>
                  </a:lnTo>
                  <a:lnTo>
                    <a:pt x="1464276" y="931470"/>
                  </a:lnTo>
                  <a:lnTo>
                    <a:pt x="1466527" y="940465"/>
                  </a:lnTo>
                  <a:lnTo>
                    <a:pt x="1464845" y="949447"/>
                  </a:lnTo>
                  <a:lnTo>
                    <a:pt x="1462308" y="961540"/>
                  </a:lnTo>
                  <a:lnTo>
                    <a:pt x="1458105" y="966593"/>
                  </a:lnTo>
                  <a:lnTo>
                    <a:pt x="1457815" y="980629"/>
                  </a:lnTo>
                  <a:lnTo>
                    <a:pt x="1455859" y="981750"/>
                  </a:lnTo>
                  <a:lnTo>
                    <a:pt x="1451079" y="977539"/>
                  </a:lnTo>
                  <a:lnTo>
                    <a:pt x="1447707" y="969965"/>
                  </a:lnTo>
                  <a:lnTo>
                    <a:pt x="1437870" y="974159"/>
                  </a:lnTo>
                  <a:lnTo>
                    <a:pt x="1445457" y="990749"/>
                  </a:lnTo>
                  <a:lnTo>
                    <a:pt x="1445730" y="1001981"/>
                  </a:lnTo>
                  <a:lnTo>
                    <a:pt x="1448542" y="1004232"/>
                  </a:lnTo>
                  <a:lnTo>
                    <a:pt x="1447985" y="1011802"/>
                  </a:lnTo>
                  <a:lnTo>
                    <a:pt x="1447985" y="1016299"/>
                  </a:lnTo>
                  <a:lnTo>
                    <a:pt x="1440946" y="1016017"/>
                  </a:lnTo>
                  <a:lnTo>
                    <a:pt x="1440685" y="1021930"/>
                  </a:lnTo>
                  <a:lnTo>
                    <a:pt x="1440711" y="1021605"/>
                  </a:lnTo>
                  <a:lnTo>
                    <a:pt x="1441515" y="1023056"/>
                  </a:lnTo>
                  <a:lnTo>
                    <a:pt x="1444327" y="1026984"/>
                  </a:lnTo>
                  <a:lnTo>
                    <a:pt x="1444810" y="1027215"/>
                  </a:lnTo>
                  <a:cubicBezTo>
                    <a:pt x="1445906" y="1026227"/>
                    <a:pt x="1447018" y="1025251"/>
                    <a:pt x="1448041" y="1024181"/>
                  </a:cubicBezTo>
                  <a:cubicBezTo>
                    <a:pt x="1449612" y="1022581"/>
                    <a:pt x="1451173" y="1020925"/>
                    <a:pt x="1452556" y="1019149"/>
                  </a:cubicBezTo>
                  <a:cubicBezTo>
                    <a:pt x="1454554" y="1016522"/>
                    <a:pt x="1454588" y="1012401"/>
                    <a:pt x="1458311" y="1011066"/>
                  </a:cubicBezTo>
                  <a:cubicBezTo>
                    <a:pt x="1463146" y="1009333"/>
                    <a:pt x="1465157" y="1014249"/>
                    <a:pt x="1468649" y="1015739"/>
                  </a:cubicBezTo>
                  <a:cubicBezTo>
                    <a:pt x="1472577" y="1017394"/>
                    <a:pt x="1476227" y="1017814"/>
                    <a:pt x="1480121" y="1015969"/>
                  </a:cubicBezTo>
                  <a:cubicBezTo>
                    <a:pt x="1483801" y="1014249"/>
                    <a:pt x="1486968" y="1012054"/>
                    <a:pt x="1489535" y="1008815"/>
                  </a:cubicBezTo>
                  <a:cubicBezTo>
                    <a:pt x="1493857" y="1003419"/>
                    <a:pt x="1497409" y="997428"/>
                    <a:pt x="1499677" y="991082"/>
                  </a:cubicBezTo>
                  <a:cubicBezTo>
                    <a:pt x="1503314" y="980920"/>
                    <a:pt x="1509347" y="971690"/>
                    <a:pt x="1511273" y="960859"/>
                  </a:cubicBezTo>
                  <a:cubicBezTo>
                    <a:pt x="1511658" y="958664"/>
                    <a:pt x="1512471" y="956302"/>
                    <a:pt x="1513840" y="954569"/>
                  </a:cubicBezTo>
                  <a:cubicBezTo>
                    <a:pt x="1520901" y="945531"/>
                    <a:pt x="1521585" y="934723"/>
                    <a:pt x="1522570" y="924038"/>
                  </a:cubicBezTo>
                  <a:cubicBezTo>
                    <a:pt x="1523383" y="914945"/>
                    <a:pt x="1527320" y="906421"/>
                    <a:pt x="1527063" y="897156"/>
                  </a:cubicBezTo>
                  <a:cubicBezTo>
                    <a:pt x="1527020" y="895535"/>
                    <a:pt x="1527533" y="893626"/>
                    <a:pt x="1528475" y="892291"/>
                  </a:cubicBezTo>
                  <a:cubicBezTo>
                    <a:pt x="1532455" y="886532"/>
                    <a:pt x="1531085" y="880314"/>
                    <a:pt x="1530486" y="874118"/>
                  </a:cubicBezTo>
                  <a:cubicBezTo>
                    <a:pt x="1529331" y="862646"/>
                    <a:pt x="1526164" y="851794"/>
                    <a:pt x="1520302" y="841896"/>
                  </a:cubicBezTo>
                  <a:cubicBezTo>
                    <a:pt x="1517863" y="837793"/>
                    <a:pt x="1516579" y="833638"/>
                    <a:pt x="1516451" y="828999"/>
                  </a:cubicBezTo>
                  <a:cubicBezTo>
                    <a:pt x="1516194" y="819320"/>
                    <a:pt x="1515937" y="809632"/>
                    <a:pt x="1515766" y="799940"/>
                  </a:cubicBezTo>
                  <a:cubicBezTo>
                    <a:pt x="1515766" y="799063"/>
                    <a:pt x="1516451" y="798169"/>
                    <a:pt x="1516879" y="797274"/>
                  </a:cubicBezTo>
                  <a:cubicBezTo>
                    <a:pt x="1517306" y="797535"/>
                    <a:pt x="1517948" y="797672"/>
                    <a:pt x="1518205" y="798066"/>
                  </a:cubicBezTo>
                  <a:cubicBezTo>
                    <a:pt x="1521800" y="803222"/>
                    <a:pt x="1526036" y="807792"/>
                    <a:pt x="1530272" y="812426"/>
                  </a:cubicBezTo>
                  <a:cubicBezTo>
                    <a:pt x="1534594" y="817193"/>
                    <a:pt x="1533695" y="824365"/>
                    <a:pt x="1536734" y="829894"/>
                  </a:cubicBezTo>
                  <a:cubicBezTo>
                    <a:pt x="1538103" y="832393"/>
                    <a:pt x="1539429" y="834909"/>
                    <a:pt x="1540713" y="837446"/>
                  </a:cubicBezTo>
                  <a:cubicBezTo>
                    <a:pt x="1543837" y="843604"/>
                    <a:pt x="1546190" y="849993"/>
                    <a:pt x="1546447" y="856967"/>
                  </a:cubicBezTo>
                  <a:cubicBezTo>
                    <a:pt x="1546490" y="858118"/>
                    <a:pt x="1546490" y="859295"/>
                    <a:pt x="1546832" y="860365"/>
                  </a:cubicBezTo>
                  <a:cubicBezTo>
                    <a:pt x="1549015" y="867939"/>
                    <a:pt x="1549614" y="875962"/>
                    <a:pt x="1555091" y="882505"/>
                  </a:cubicBezTo>
                  <a:cubicBezTo>
                    <a:pt x="1557487" y="885342"/>
                    <a:pt x="1558685" y="889767"/>
                    <a:pt x="1559027" y="893596"/>
                  </a:cubicBezTo>
                  <a:cubicBezTo>
                    <a:pt x="1559498" y="899454"/>
                    <a:pt x="1561167" y="904799"/>
                    <a:pt x="1563820" y="909848"/>
                  </a:cubicBezTo>
                  <a:cubicBezTo>
                    <a:pt x="1565746" y="913524"/>
                    <a:pt x="1566516" y="917281"/>
                    <a:pt x="1566302" y="921368"/>
                  </a:cubicBezTo>
                  <a:cubicBezTo>
                    <a:pt x="1566217" y="923037"/>
                    <a:pt x="1566302" y="924791"/>
                    <a:pt x="1566730" y="926438"/>
                  </a:cubicBezTo>
                  <a:cubicBezTo>
                    <a:pt x="1567671" y="930456"/>
                    <a:pt x="1569725" y="933837"/>
                    <a:pt x="1573747" y="935454"/>
                  </a:cubicBezTo>
                  <a:cubicBezTo>
                    <a:pt x="1574432" y="935737"/>
                    <a:pt x="1576443" y="934945"/>
                    <a:pt x="1576486" y="934504"/>
                  </a:cubicBezTo>
                  <a:cubicBezTo>
                    <a:pt x="1576700" y="932292"/>
                    <a:pt x="1576529" y="930041"/>
                    <a:pt x="1576400" y="927808"/>
                  </a:cubicBezTo>
                  <a:cubicBezTo>
                    <a:pt x="1576229" y="924166"/>
                    <a:pt x="1578069" y="923190"/>
                    <a:pt x="1581792" y="923614"/>
                  </a:cubicBezTo>
                  <a:cubicBezTo>
                    <a:pt x="1585515" y="924051"/>
                    <a:pt x="1587697" y="926853"/>
                    <a:pt x="1590735" y="928248"/>
                  </a:cubicBezTo>
                  <a:cubicBezTo>
                    <a:pt x="1591206" y="928454"/>
                    <a:pt x="1592191" y="928569"/>
                    <a:pt x="1592319" y="928360"/>
                  </a:cubicBezTo>
                  <a:cubicBezTo>
                    <a:pt x="1592918" y="927469"/>
                    <a:pt x="1593774" y="926331"/>
                    <a:pt x="1593645" y="925428"/>
                  </a:cubicBezTo>
                  <a:cubicBezTo>
                    <a:pt x="1593003" y="921402"/>
                    <a:pt x="1591591" y="917106"/>
                    <a:pt x="1587911" y="915411"/>
                  </a:cubicBezTo>
                  <a:cubicBezTo>
                    <a:pt x="1580637" y="912056"/>
                    <a:pt x="1579096" y="903614"/>
                    <a:pt x="1572763" y="899660"/>
                  </a:cubicBezTo>
                  <a:cubicBezTo>
                    <a:pt x="1571052" y="895449"/>
                    <a:pt x="1568912" y="891346"/>
                    <a:pt x="1567885" y="886985"/>
                  </a:cubicBezTo>
                  <a:cubicBezTo>
                    <a:pt x="1566516" y="881495"/>
                    <a:pt x="1566045" y="875774"/>
                    <a:pt x="1565275" y="870125"/>
                  </a:cubicBezTo>
                  <a:cubicBezTo>
                    <a:pt x="1565061" y="868448"/>
                    <a:pt x="1565104" y="866732"/>
                    <a:pt x="1565061" y="865016"/>
                  </a:cubicBezTo>
                  <a:cubicBezTo>
                    <a:pt x="1564933" y="862941"/>
                    <a:pt x="1566858" y="860404"/>
                    <a:pt x="1568998" y="860100"/>
                  </a:cubicBezTo>
                  <a:cubicBezTo>
                    <a:pt x="1571651" y="859736"/>
                    <a:pt x="1574432" y="859560"/>
                    <a:pt x="1577171" y="859312"/>
                  </a:cubicBezTo>
                  <a:cubicBezTo>
                    <a:pt x="1577898" y="856454"/>
                    <a:pt x="1576957" y="853856"/>
                    <a:pt x="1575545" y="851482"/>
                  </a:cubicBezTo>
                  <a:cubicBezTo>
                    <a:pt x="1565104" y="833895"/>
                    <a:pt x="1556075" y="815422"/>
                    <a:pt x="1543109" y="799439"/>
                  </a:cubicBezTo>
                  <a:cubicBezTo>
                    <a:pt x="1539001" y="794382"/>
                    <a:pt x="1536134" y="789178"/>
                    <a:pt x="1536434" y="782383"/>
                  </a:cubicBezTo>
                  <a:cubicBezTo>
                    <a:pt x="1536562" y="779662"/>
                    <a:pt x="1535963" y="776516"/>
                    <a:pt x="1534637" y="774197"/>
                  </a:cubicBezTo>
                  <a:cubicBezTo>
                    <a:pt x="1530144" y="766392"/>
                    <a:pt x="1528004" y="757111"/>
                    <a:pt x="1520216" y="751377"/>
                  </a:cubicBezTo>
                  <a:cubicBezTo>
                    <a:pt x="1517349" y="749233"/>
                    <a:pt x="1516964" y="745459"/>
                    <a:pt x="1515295" y="742523"/>
                  </a:cubicBezTo>
                  <a:cubicBezTo>
                    <a:pt x="1513584" y="739417"/>
                    <a:pt x="1510546" y="737697"/>
                    <a:pt x="1506951" y="737414"/>
                  </a:cubicBezTo>
                  <a:cubicBezTo>
                    <a:pt x="1506138" y="737337"/>
                    <a:pt x="1505111" y="738424"/>
                    <a:pt x="1504341" y="739186"/>
                  </a:cubicBezTo>
                  <a:cubicBezTo>
                    <a:pt x="1503999" y="739468"/>
                    <a:pt x="1503913" y="740367"/>
                    <a:pt x="1504084" y="740803"/>
                  </a:cubicBezTo>
                  <a:cubicBezTo>
                    <a:pt x="1504555" y="741813"/>
                    <a:pt x="1505154" y="742789"/>
                    <a:pt x="1505881" y="743632"/>
                  </a:cubicBezTo>
                  <a:cubicBezTo>
                    <a:pt x="1511615" y="750363"/>
                    <a:pt x="1511402" y="750440"/>
                    <a:pt x="1506352" y="759053"/>
                  </a:cubicBezTo>
                  <a:cubicBezTo>
                    <a:pt x="1505796" y="759973"/>
                    <a:pt x="1505368" y="761304"/>
                    <a:pt x="1505582" y="762258"/>
                  </a:cubicBezTo>
                  <a:cubicBezTo>
                    <a:pt x="1506181" y="764411"/>
                    <a:pt x="1506951" y="766662"/>
                    <a:pt x="1508192" y="768510"/>
                  </a:cubicBezTo>
                  <a:cubicBezTo>
                    <a:pt x="1511786" y="773906"/>
                    <a:pt x="1512899" y="780068"/>
                    <a:pt x="1514012" y="786204"/>
                  </a:cubicBezTo>
                  <a:cubicBezTo>
                    <a:pt x="1514183" y="787081"/>
                    <a:pt x="1513370" y="788262"/>
                    <a:pt x="1512771" y="789140"/>
                  </a:cubicBezTo>
                  <a:cubicBezTo>
                    <a:pt x="1512000" y="790265"/>
                    <a:pt x="1509818" y="788896"/>
                    <a:pt x="1509347" y="786666"/>
                  </a:cubicBezTo>
                  <a:cubicBezTo>
                    <a:pt x="1508706" y="783269"/>
                    <a:pt x="1508149" y="779953"/>
                    <a:pt x="1505582" y="777321"/>
                  </a:cubicBezTo>
                  <a:cubicBezTo>
                    <a:pt x="1503956" y="775643"/>
                    <a:pt x="1502801" y="773547"/>
                    <a:pt x="1503014" y="771219"/>
                  </a:cubicBezTo>
                  <a:cubicBezTo>
                    <a:pt x="1503442" y="765939"/>
                    <a:pt x="1500661" y="762579"/>
                    <a:pt x="1496639" y="759982"/>
                  </a:cubicBezTo>
                  <a:cubicBezTo>
                    <a:pt x="1489963" y="755673"/>
                    <a:pt x="1482689" y="752335"/>
                    <a:pt x="1476428" y="747303"/>
                  </a:cubicBezTo>
                  <a:cubicBezTo>
                    <a:pt x="1475217" y="746327"/>
                    <a:pt x="1473189" y="746002"/>
                    <a:pt x="1471572" y="746024"/>
                  </a:cubicBezTo>
                  <a:cubicBezTo>
                    <a:pt x="1468730" y="746024"/>
                    <a:pt x="1465910" y="746674"/>
                    <a:pt x="1463069" y="746768"/>
                  </a:cubicBezTo>
                  <a:cubicBezTo>
                    <a:pt x="1459877" y="746858"/>
                    <a:pt x="1457874" y="747889"/>
                    <a:pt x="1457181" y="751377"/>
                  </a:cubicBezTo>
                  <a:cubicBezTo>
                    <a:pt x="1456402" y="755266"/>
                    <a:pt x="1455131" y="759100"/>
                    <a:pt x="1451892" y="761792"/>
                  </a:cubicBezTo>
                  <a:cubicBezTo>
                    <a:pt x="1451571" y="762040"/>
                    <a:pt x="1450420" y="761869"/>
                    <a:pt x="1450266" y="761578"/>
                  </a:cubicBezTo>
                  <a:cubicBezTo>
                    <a:pt x="1447985" y="757081"/>
                    <a:pt x="1445812" y="752506"/>
                    <a:pt x="1443556" y="747983"/>
                  </a:cubicBezTo>
                  <a:cubicBezTo>
                    <a:pt x="1443330" y="747530"/>
                    <a:pt x="1442577" y="746824"/>
                    <a:pt x="1442440" y="746901"/>
                  </a:cubicBezTo>
                  <a:cubicBezTo>
                    <a:pt x="1441503" y="747410"/>
                    <a:pt x="1440557" y="748022"/>
                    <a:pt x="1439800" y="748788"/>
                  </a:cubicBezTo>
                  <a:cubicBezTo>
                    <a:pt x="1437913" y="750632"/>
                    <a:pt x="1438306" y="752806"/>
                    <a:pt x="1438862" y="755130"/>
                  </a:cubicBezTo>
                  <a:cubicBezTo>
                    <a:pt x="1439055" y="755913"/>
                    <a:pt x="1438276" y="757308"/>
                    <a:pt x="1437523" y="757860"/>
                  </a:cubicBezTo>
                  <a:cubicBezTo>
                    <a:pt x="1436530" y="758604"/>
                    <a:pt x="1435435" y="757988"/>
                    <a:pt x="1434964" y="756811"/>
                  </a:cubicBezTo>
                  <a:cubicBezTo>
                    <a:pt x="1433334" y="752558"/>
                    <a:pt x="1431810" y="748287"/>
                    <a:pt x="1430137" y="744051"/>
                  </a:cubicBezTo>
                  <a:cubicBezTo>
                    <a:pt x="1428580" y="740123"/>
                    <a:pt x="1426577" y="739306"/>
                    <a:pt x="1422020" y="740581"/>
                  </a:cubicBezTo>
                  <a:cubicBezTo>
                    <a:pt x="1420377" y="741060"/>
                    <a:pt x="1418836" y="741976"/>
                    <a:pt x="1417185" y="742241"/>
                  </a:cubicBezTo>
                  <a:cubicBezTo>
                    <a:pt x="1415537" y="742511"/>
                    <a:pt x="1413791" y="742318"/>
                    <a:pt x="1412101" y="742168"/>
                  </a:cubicBezTo>
                  <a:cubicBezTo>
                    <a:pt x="1409037" y="741916"/>
                    <a:pt x="1406722" y="738771"/>
                    <a:pt x="1407685" y="736216"/>
                  </a:cubicBezTo>
                  <a:cubicBezTo>
                    <a:pt x="1408280" y="734628"/>
                    <a:pt x="1408759" y="732968"/>
                    <a:pt x="1409555" y="731492"/>
                  </a:cubicBezTo>
                  <a:cubicBezTo>
                    <a:pt x="1412208" y="726451"/>
                    <a:pt x="1414968" y="721453"/>
                    <a:pt x="1417677" y="716459"/>
                  </a:cubicBezTo>
                  <a:cubicBezTo>
                    <a:pt x="1420651" y="710952"/>
                    <a:pt x="1423881" y="705419"/>
                    <a:pt x="1424480" y="699048"/>
                  </a:cubicBezTo>
                  <a:cubicBezTo>
                    <a:pt x="1425584" y="687537"/>
                    <a:pt x="1429384" y="676964"/>
                    <a:pt x="1434241" y="666518"/>
                  </a:cubicBezTo>
                  <a:cubicBezTo>
                    <a:pt x="1437561" y="659394"/>
                    <a:pt x="1440493" y="651837"/>
                    <a:pt x="1438828" y="643510"/>
                  </a:cubicBezTo>
                  <a:cubicBezTo>
                    <a:pt x="1438126" y="639997"/>
                    <a:pt x="1439068" y="636603"/>
                    <a:pt x="1441062" y="633723"/>
                  </a:cubicBezTo>
                  <a:cubicBezTo>
                    <a:pt x="1444211" y="629183"/>
                    <a:pt x="1445238" y="624532"/>
                    <a:pt x="1443244" y="619213"/>
                  </a:cubicBezTo>
                  <a:cubicBezTo>
                    <a:pt x="1442418" y="616962"/>
                    <a:pt x="1443321" y="614712"/>
                    <a:pt x="1444558" y="612752"/>
                  </a:cubicBezTo>
                  <a:cubicBezTo>
                    <a:pt x="1447356" y="608301"/>
                    <a:pt x="1450741" y="605276"/>
                    <a:pt x="1456445" y="604129"/>
                  </a:cubicBezTo>
                  <a:cubicBezTo>
                    <a:pt x="1463060" y="602816"/>
                    <a:pt x="1469270" y="599589"/>
                    <a:pt x="1475714" y="597343"/>
                  </a:cubicBezTo>
                  <a:cubicBezTo>
                    <a:pt x="1478478" y="596384"/>
                    <a:pt x="1481319" y="596581"/>
                    <a:pt x="1483972" y="598066"/>
                  </a:cubicBezTo>
                  <a:cubicBezTo>
                    <a:pt x="1486925" y="599705"/>
                    <a:pt x="1489578" y="599285"/>
                    <a:pt x="1491161" y="596256"/>
                  </a:cubicBezTo>
                  <a:cubicBezTo>
                    <a:pt x="1493344" y="592092"/>
                    <a:pt x="1497366" y="590419"/>
                    <a:pt x="1501089" y="591104"/>
                  </a:cubicBezTo>
                  <a:cubicBezTo>
                    <a:pt x="1507721" y="592349"/>
                    <a:pt x="1513241" y="588631"/>
                    <a:pt x="1519446" y="588425"/>
                  </a:cubicBezTo>
                  <a:cubicBezTo>
                    <a:pt x="1520259" y="588404"/>
                    <a:pt x="1521500" y="587120"/>
                    <a:pt x="1521757" y="586209"/>
                  </a:cubicBezTo>
                  <a:cubicBezTo>
                    <a:pt x="1522613" y="583500"/>
                    <a:pt x="1522955" y="580641"/>
                    <a:pt x="1523725" y="577920"/>
                  </a:cubicBezTo>
                  <a:cubicBezTo>
                    <a:pt x="1524495" y="575228"/>
                    <a:pt x="1527576" y="573149"/>
                    <a:pt x="1530272" y="573414"/>
                  </a:cubicBezTo>
                  <a:cubicBezTo>
                    <a:pt x="1538188" y="574176"/>
                    <a:pt x="1546105" y="574920"/>
                    <a:pt x="1553978" y="575892"/>
                  </a:cubicBezTo>
                  <a:cubicBezTo>
                    <a:pt x="1555519" y="576106"/>
                    <a:pt x="1557145" y="577193"/>
                    <a:pt x="1558386" y="578202"/>
                  </a:cubicBezTo>
                  <a:cubicBezTo>
                    <a:pt x="1559070" y="578720"/>
                    <a:pt x="1559455" y="580089"/>
                    <a:pt x="1559284" y="580949"/>
                  </a:cubicBezTo>
                  <a:cubicBezTo>
                    <a:pt x="1559070" y="581977"/>
                    <a:pt x="1558000" y="582802"/>
                    <a:pt x="1557573" y="583829"/>
                  </a:cubicBezTo>
                  <a:cubicBezTo>
                    <a:pt x="1556460" y="586333"/>
                    <a:pt x="1556888" y="588057"/>
                    <a:pt x="1558771" y="589931"/>
                  </a:cubicBezTo>
                  <a:cubicBezTo>
                    <a:pt x="1560525" y="591686"/>
                    <a:pt x="1562879" y="592999"/>
                    <a:pt x="1564847" y="591758"/>
                  </a:cubicBezTo>
                  <a:cubicBezTo>
                    <a:pt x="1570496" y="588156"/>
                    <a:pt x="1577342" y="586213"/>
                    <a:pt x="1581236" y="580132"/>
                  </a:cubicBezTo>
                  <a:cubicBezTo>
                    <a:pt x="1582648" y="577976"/>
                    <a:pt x="1584745" y="577595"/>
                    <a:pt x="1587227" y="578472"/>
                  </a:cubicBezTo>
                  <a:cubicBezTo>
                    <a:pt x="1589580" y="579294"/>
                    <a:pt x="1591805" y="578549"/>
                    <a:pt x="1593303" y="576623"/>
                  </a:cubicBezTo>
                  <a:cubicBezTo>
                    <a:pt x="1595229" y="574047"/>
                    <a:pt x="1599636" y="572879"/>
                    <a:pt x="1598780" y="568707"/>
                  </a:cubicBezTo>
                  <a:cubicBezTo>
                    <a:pt x="1597882" y="564394"/>
                    <a:pt x="1593987" y="564526"/>
                    <a:pt x="1590607" y="564111"/>
                  </a:cubicBezTo>
                  <a:cubicBezTo>
                    <a:pt x="1590051" y="564039"/>
                    <a:pt x="1589495" y="563936"/>
                    <a:pt x="1588896" y="563842"/>
                  </a:cubicBezTo>
                  <a:cubicBezTo>
                    <a:pt x="1587055" y="563581"/>
                    <a:pt x="1585772" y="562490"/>
                    <a:pt x="1585130" y="560851"/>
                  </a:cubicBezTo>
                  <a:cubicBezTo>
                    <a:pt x="1582819" y="554826"/>
                    <a:pt x="1582135" y="548702"/>
                    <a:pt x="1584617" y="542523"/>
                  </a:cubicBezTo>
                  <a:cubicBezTo>
                    <a:pt x="1585044" y="541454"/>
                    <a:pt x="1585173" y="540281"/>
                    <a:pt x="1585686" y="539267"/>
                  </a:cubicBezTo>
                  <a:cubicBezTo>
                    <a:pt x="1587954" y="534500"/>
                    <a:pt x="1588339" y="529558"/>
                    <a:pt x="1588082" y="524299"/>
                  </a:cubicBezTo>
                  <a:cubicBezTo>
                    <a:pt x="1587826" y="517508"/>
                    <a:pt x="1588468" y="510721"/>
                    <a:pt x="1587826" y="503875"/>
                  </a:cubicBezTo>
                  <a:cubicBezTo>
                    <a:pt x="1587355" y="498988"/>
                    <a:pt x="1589923" y="495098"/>
                    <a:pt x="1594715" y="493173"/>
                  </a:cubicBezTo>
                  <a:cubicBezTo>
                    <a:pt x="1598395" y="491666"/>
                    <a:pt x="1602375" y="490699"/>
                    <a:pt x="1605798" y="488774"/>
                  </a:cubicBezTo>
                  <a:cubicBezTo>
                    <a:pt x="1609606" y="486660"/>
                    <a:pt x="1613115" y="486159"/>
                    <a:pt x="1617180" y="487473"/>
                  </a:cubicBezTo>
                  <a:cubicBezTo>
                    <a:pt x="1619619" y="488260"/>
                    <a:pt x="1621374" y="486489"/>
                    <a:pt x="1623300" y="485265"/>
                  </a:cubicBezTo>
                  <a:cubicBezTo>
                    <a:pt x="1625182" y="484063"/>
                    <a:pt x="1627022" y="484786"/>
                    <a:pt x="1627279" y="486540"/>
                  </a:cubicBezTo>
                  <a:cubicBezTo>
                    <a:pt x="1627792" y="490490"/>
                    <a:pt x="1628391" y="494435"/>
                    <a:pt x="1628648" y="498380"/>
                  </a:cubicBezTo>
                  <a:cubicBezTo>
                    <a:pt x="1628948" y="502197"/>
                    <a:pt x="1630959" y="504786"/>
                    <a:pt x="1633997" y="506622"/>
                  </a:cubicBezTo>
                  <a:cubicBezTo>
                    <a:pt x="1637249" y="508625"/>
                    <a:pt x="1641015" y="509810"/>
                    <a:pt x="1644053" y="512386"/>
                  </a:cubicBezTo>
                  <a:cubicBezTo>
                    <a:pt x="1644481" y="512719"/>
                    <a:pt x="1646321" y="512078"/>
                    <a:pt x="1646920" y="511385"/>
                  </a:cubicBezTo>
                  <a:cubicBezTo>
                    <a:pt x="1648032" y="510169"/>
                    <a:pt x="1649145" y="508625"/>
                    <a:pt x="1649488" y="507063"/>
                  </a:cubicBezTo>
                  <a:cubicBezTo>
                    <a:pt x="1650857" y="500366"/>
                    <a:pt x="1652311" y="493652"/>
                    <a:pt x="1652996" y="486870"/>
                  </a:cubicBezTo>
                  <a:cubicBezTo>
                    <a:pt x="1653467" y="482158"/>
                    <a:pt x="1655735" y="479869"/>
                    <a:pt x="1659928" y="478397"/>
                  </a:cubicBezTo>
                  <a:cubicBezTo>
                    <a:pt x="1662368" y="477541"/>
                    <a:pt x="1662239" y="474931"/>
                    <a:pt x="1662667" y="472796"/>
                  </a:cubicBezTo>
                  <a:cubicBezTo>
                    <a:pt x="1662282" y="472625"/>
                    <a:pt x="1661939" y="472466"/>
                    <a:pt x="1661640" y="472218"/>
                  </a:cubicBezTo>
                  <a:cubicBezTo>
                    <a:pt x="1653937" y="466137"/>
                    <a:pt x="1651584" y="457481"/>
                    <a:pt x="1650172" y="448384"/>
                  </a:cubicBezTo>
                  <a:cubicBezTo>
                    <a:pt x="1650086" y="447926"/>
                    <a:pt x="1650472" y="447331"/>
                    <a:pt x="1650771" y="446856"/>
                  </a:cubicBezTo>
                  <a:cubicBezTo>
                    <a:pt x="1652868" y="443082"/>
                    <a:pt x="1658473" y="441400"/>
                    <a:pt x="1662753" y="443257"/>
                  </a:cubicBezTo>
                  <a:cubicBezTo>
                    <a:pt x="1663993" y="443792"/>
                    <a:pt x="1665320" y="446210"/>
                    <a:pt x="1664507" y="447528"/>
                  </a:cubicBezTo>
                  <a:cubicBezTo>
                    <a:pt x="1661511" y="452560"/>
                    <a:pt x="1662368" y="457348"/>
                    <a:pt x="1665021" y="462077"/>
                  </a:cubicBezTo>
                  <a:cubicBezTo>
                    <a:pt x="1668401" y="467973"/>
                    <a:pt x="1672338" y="473634"/>
                    <a:pt x="1671781" y="480977"/>
                  </a:cubicBezTo>
                  <a:cubicBezTo>
                    <a:pt x="1671696" y="481923"/>
                    <a:pt x="1672594" y="483074"/>
                    <a:pt x="1673322" y="483930"/>
                  </a:cubicBezTo>
                  <a:cubicBezTo>
                    <a:pt x="1677344" y="488718"/>
                    <a:pt x="1675119" y="495013"/>
                    <a:pt x="1677344" y="500220"/>
                  </a:cubicBezTo>
                  <a:cubicBezTo>
                    <a:pt x="1676445" y="504320"/>
                    <a:pt x="1673150" y="506836"/>
                    <a:pt x="1670840" y="510019"/>
                  </a:cubicBezTo>
                  <a:cubicBezTo>
                    <a:pt x="1670497" y="510477"/>
                    <a:pt x="1670070" y="510837"/>
                    <a:pt x="1669685" y="511299"/>
                  </a:cubicBezTo>
                  <a:cubicBezTo>
                    <a:pt x="1667459" y="514008"/>
                    <a:pt x="1666561" y="516909"/>
                    <a:pt x="1666689" y="520644"/>
                  </a:cubicBezTo>
                  <a:cubicBezTo>
                    <a:pt x="1666903" y="529639"/>
                    <a:pt x="1667674" y="538771"/>
                    <a:pt x="1663822" y="547431"/>
                  </a:cubicBezTo>
                  <a:cubicBezTo>
                    <a:pt x="1662966" y="549396"/>
                    <a:pt x="1663095" y="551895"/>
                    <a:pt x="1663009" y="554158"/>
                  </a:cubicBezTo>
                  <a:cubicBezTo>
                    <a:pt x="1662838" y="562708"/>
                    <a:pt x="1662325" y="571240"/>
                    <a:pt x="1662795" y="579747"/>
                  </a:cubicBezTo>
                  <a:cubicBezTo>
                    <a:pt x="1663138" y="586915"/>
                    <a:pt x="1662282" y="593303"/>
                    <a:pt x="1657275" y="598780"/>
                  </a:cubicBezTo>
                  <a:cubicBezTo>
                    <a:pt x="1656163" y="599961"/>
                    <a:pt x="1655863" y="601887"/>
                    <a:pt x="1654879" y="603239"/>
                  </a:cubicBezTo>
                  <a:cubicBezTo>
                    <a:pt x="1653895" y="604553"/>
                    <a:pt x="1652526" y="605623"/>
                    <a:pt x="1651242" y="606671"/>
                  </a:cubicBezTo>
                  <a:cubicBezTo>
                    <a:pt x="1646663" y="610308"/>
                    <a:pt x="1646278" y="610578"/>
                    <a:pt x="1649102" y="614031"/>
                  </a:cubicBezTo>
                  <a:cubicBezTo>
                    <a:pt x="1652740" y="618494"/>
                    <a:pt x="1653167" y="623334"/>
                    <a:pt x="1652098" y="628503"/>
                  </a:cubicBezTo>
                  <a:cubicBezTo>
                    <a:pt x="1651541" y="631267"/>
                    <a:pt x="1650429" y="633937"/>
                    <a:pt x="1649445" y="636586"/>
                  </a:cubicBezTo>
                  <a:cubicBezTo>
                    <a:pt x="1647989" y="640420"/>
                    <a:pt x="1647947" y="644271"/>
                    <a:pt x="1648418" y="648332"/>
                  </a:cubicBezTo>
                  <a:cubicBezTo>
                    <a:pt x="1649316" y="655217"/>
                    <a:pt x="1652440" y="661358"/>
                    <a:pt x="1654280" y="667900"/>
                  </a:cubicBezTo>
                  <a:cubicBezTo>
                    <a:pt x="1660399" y="689668"/>
                    <a:pt x="1672937" y="707978"/>
                    <a:pt x="1684918" y="726584"/>
                  </a:cubicBezTo>
                  <a:cubicBezTo>
                    <a:pt x="1688341" y="731809"/>
                    <a:pt x="1692021" y="736884"/>
                    <a:pt x="1695102" y="742301"/>
                  </a:cubicBezTo>
                  <a:cubicBezTo>
                    <a:pt x="1697114" y="745733"/>
                    <a:pt x="1698868" y="749682"/>
                    <a:pt x="1701821" y="752079"/>
                  </a:cubicBezTo>
                  <a:cubicBezTo>
                    <a:pt x="1706014" y="755536"/>
                    <a:pt x="1708282" y="759896"/>
                    <a:pt x="1710379" y="764514"/>
                  </a:cubicBezTo>
                  <a:cubicBezTo>
                    <a:pt x="1712518" y="769165"/>
                    <a:pt x="1714272" y="773970"/>
                    <a:pt x="1716155" y="778754"/>
                  </a:cubicBezTo>
                  <a:cubicBezTo>
                    <a:pt x="1718124" y="783924"/>
                    <a:pt x="1722916" y="785965"/>
                    <a:pt x="1727152" y="788575"/>
                  </a:cubicBezTo>
                  <a:cubicBezTo>
                    <a:pt x="1727452" y="788767"/>
                    <a:pt x="1728265" y="788365"/>
                    <a:pt x="1728693" y="788044"/>
                  </a:cubicBezTo>
                  <a:cubicBezTo>
                    <a:pt x="1732031" y="785370"/>
                    <a:pt x="1732288" y="781048"/>
                    <a:pt x="1734170" y="777573"/>
                  </a:cubicBezTo>
                  <a:cubicBezTo>
                    <a:pt x="1738963" y="768587"/>
                    <a:pt x="1739048" y="759443"/>
                    <a:pt x="1735583" y="749639"/>
                  </a:cubicBezTo>
                  <a:cubicBezTo>
                    <a:pt x="1731903" y="739327"/>
                    <a:pt x="1730619" y="736327"/>
                    <a:pt x="1742301" y="730572"/>
                  </a:cubicBezTo>
                  <a:cubicBezTo>
                    <a:pt x="1742814" y="730319"/>
                    <a:pt x="1743285" y="729981"/>
                    <a:pt x="1743755" y="729678"/>
                  </a:cubicBezTo>
                  <a:cubicBezTo>
                    <a:pt x="1745510" y="728497"/>
                    <a:pt x="1745852" y="727260"/>
                    <a:pt x="1744740" y="725497"/>
                  </a:cubicBezTo>
                  <a:cubicBezTo>
                    <a:pt x="1743242" y="723079"/>
                    <a:pt x="1741488" y="720828"/>
                    <a:pt x="1740161" y="718312"/>
                  </a:cubicBezTo>
                  <a:cubicBezTo>
                    <a:pt x="1739177" y="716327"/>
                    <a:pt x="1738150" y="714055"/>
                    <a:pt x="1738107" y="711885"/>
                  </a:cubicBezTo>
                  <a:cubicBezTo>
                    <a:pt x="1738064" y="706810"/>
                    <a:pt x="1738278" y="701662"/>
                    <a:pt x="1738920" y="696630"/>
                  </a:cubicBezTo>
                  <a:cubicBezTo>
                    <a:pt x="1739348" y="693070"/>
                    <a:pt x="1741616" y="690533"/>
                    <a:pt x="1745125" y="689138"/>
                  </a:cubicBezTo>
                  <a:cubicBezTo>
                    <a:pt x="1747735" y="688098"/>
                    <a:pt x="1750260" y="686891"/>
                    <a:pt x="1752699" y="685475"/>
                  </a:cubicBezTo>
                  <a:cubicBezTo>
                    <a:pt x="1754966" y="684178"/>
                    <a:pt x="1755737" y="679929"/>
                    <a:pt x="1754111" y="677871"/>
                  </a:cubicBezTo>
                  <a:cubicBezTo>
                    <a:pt x="1751672" y="674747"/>
                    <a:pt x="1749147" y="671636"/>
                    <a:pt x="1746408" y="668778"/>
                  </a:cubicBezTo>
                  <a:cubicBezTo>
                    <a:pt x="1739177" y="661169"/>
                    <a:pt x="1736909" y="652183"/>
                    <a:pt x="1738535" y="642003"/>
                  </a:cubicBezTo>
                  <a:cubicBezTo>
                    <a:pt x="1738749" y="640497"/>
                    <a:pt x="1740418" y="638931"/>
                    <a:pt x="1742044" y="639124"/>
                  </a:cubicBezTo>
                  <a:cubicBezTo>
                    <a:pt x="1743156" y="639256"/>
                    <a:pt x="1744269" y="639736"/>
                    <a:pt x="1745381" y="639774"/>
                  </a:cubicBezTo>
                  <a:cubicBezTo>
                    <a:pt x="1748719" y="639928"/>
                    <a:pt x="1751971" y="635615"/>
                    <a:pt x="1750431" y="632868"/>
                  </a:cubicBezTo>
                  <a:cubicBezTo>
                    <a:pt x="1748206" y="628944"/>
                    <a:pt x="1745253" y="625375"/>
                    <a:pt x="1743370" y="621297"/>
                  </a:cubicBezTo>
                  <a:cubicBezTo>
                    <a:pt x="1741659" y="617467"/>
                    <a:pt x="1739305" y="616278"/>
                    <a:pt x="1735411" y="616890"/>
                  </a:cubicBezTo>
                  <a:cubicBezTo>
                    <a:pt x="1734598" y="617026"/>
                    <a:pt x="1733058" y="616248"/>
                    <a:pt x="1732758" y="615477"/>
                  </a:cubicBezTo>
                  <a:cubicBezTo>
                    <a:pt x="1730704" y="610865"/>
                    <a:pt x="1727880" y="606359"/>
                    <a:pt x="1730362" y="600894"/>
                  </a:cubicBezTo>
                  <a:cubicBezTo>
                    <a:pt x="1731004" y="599465"/>
                    <a:pt x="1730918" y="597492"/>
                    <a:pt x="1730619" y="595896"/>
                  </a:cubicBezTo>
                  <a:cubicBezTo>
                    <a:pt x="1730319" y="594279"/>
                    <a:pt x="1729592" y="592537"/>
                    <a:pt x="1728565" y="591305"/>
                  </a:cubicBezTo>
                  <a:cubicBezTo>
                    <a:pt x="1726254" y="588609"/>
                    <a:pt x="1722959" y="587527"/>
                    <a:pt x="1719579" y="587009"/>
                  </a:cubicBezTo>
                  <a:cubicBezTo>
                    <a:pt x="1718680" y="586876"/>
                    <a:pt x="1717354" y="587698"/>
                    <a:pt x="1716669" y="588455"/>
                  </a:cubicBezTo>
                  <a:cubicBezTo>
                    <a:pt x="1715685" y="589563"/>
                    <a:pt x="1714957" y="590898"/>
                    <a:pt x="1714144" y="592178"/>
                  </a:cubicBezTo>
                  <a:cubicBezTo>
                    <a:pt x="1714230" y="592191"/>
                    <a:pt x="1714230" y="592233"/>
                    <a:pt x="1714272" y="592251"/>
                  </a:cubicBezTo>
                  <a:cubicBezTo>
                    <a:pt x="1714401" y="592576"/>
                    <a:pt x="1714487" y="592619"/>
                    <a:pt x="1714572" y="592824"/>
                  </a:cubicBezTo>
                  <a:cubicBezTo>
                    <a:pt x="1714914" y="592880"/>
                    <a:pt x="1715214" y="592939"/>
                    <a:pt x="1715214" y="592995"/>
                  </a:cubicBezTo>
                  <a:cubicBezTo>
                    <a:pt x="1715214" y="593800"/>
                    <a:pt x="1714914" y="593586"/>
                    <a:pt x="1714572" y="592824"/>
                  </a:cubicBezTo>
                  <a:cubicBezTo>
                    <a:pt x="1714315" y="592790"/>
                    <a:pt x="1714059" y="592730"/>
                    <a:pt x="1713845" y="592691"/>
                  </a:cubicBezTo>
                  <a:cubicBezTo>
                    <a:pt x="1713930" y="592516"/>
                    <a:pt x="1714059" y="592345"/>
                    <a:pt x="1714144" y="592178"/>
                  </a:cubicBezTo>
                  <a:cubicBezTo>
                    <a:pt x="1710978" y="590667"/>
                    <a:pt x="1708923" y="588173"/>
                    <a:pt x="1707512" y="584950"/>
                  </a:cubicBezTo>
                  <a:cubicBezTo>
                    <a:pt x="1704944" y="579020"/>
                    <a:pt x="1704388" y="572802"/>
                    <a:pt x="1704730" y="566508"/>
                  </a:cubicBezTo>
                  <a:cubicBezTo>
                    <a:pt x="1705244" y="556691"/>
                    <a:pt x="1704687" y="547171"/>
                    <a:pt x="1699168" y="538595"/>
                  </a:cubicBezTo>
                  <a:cubicBezTo>
                    <a:pt x="1698568" y="537679"/>
                    <a:pt x="1698440" y="536447"/>
                    <a:pt x="1698141" y="535356"/>
                  </a:cubicBezTo>
                  <a:cubicBezTo>
                    <a:pt x="1696343" y="529258"/>
                    <a:pt x="1699253" y="524282"/>
                    <a:pt x="1705800" y="522600"/>
                  </a:cubicBezTo>
                  <a:cubicBezTo>
                    <a:pt x="1706827" y="522318"/>
                    <a:pt x="1708068" y="522865"/>
                    <a:pt x="1709223" y="522771"/>
                  </a:cubicBezTo>
                  <a:cubicBezTo>
                    <a:pt x="1712604" y="522446"/>
                    <a:pt x="1713288" y="522031"/>
                    <a:pt x="1713845" y="518958"/>
                  </a:cubicBezTo>
                  <a:cubicBezTo>
                    <a:pt x="1714401" y="516156"/>
                    <a:pt x="1714701" y="513408"/>
                    <a:pt x="1716669" y="511102"/>
                  </a:cubicBezTo>
                  <a:cubicBezTo>
                    <a:pt x="1717781" y="509844"/>
                    <a:pt x="1720007" y="509562"/>
                    <a:pt x="1720819" y="510948"/>
                  </a:cubicBezTo>
                  <a:cubicBezTo>
                    <a:pt x="1722232" y="513408"/>
                    <a:pt x="1723472" y="516006"/>
                    <a:pt x="1725056" y="518346"/>
                  </a:cubicBezTo>
                  <a:cubicBezTo>
                    <a:pt x="1725526" y="519018"/>
                    <a:pt x="1727110" y="519382"/>
                    <a:pt x="1728009" y="519151"/>
                  </a:cubicBezTo>
                  <a:cubicBezTo>
                    <a:pt x="1728950" y="518924"/>
                    <a:pt x="1730148" y="517970"/>
                    <a:pt x="1730405" y="517071"/>
                  </a:cubicBezTo>
                  <a:cubicBezTo>
                    <a:pt x="1731218" y="514384"/>
                    <a:pt x="1731688" y="511564"/>
                    <a:pt x="1732202" y="508779"/>
                  </a:cubicBezTo>
                  <a:cubicBezTo>
                    <a:pt x="1732930" y="504696"/>
                    <a:pt x="1735197" y="501401"/>
                    <a:pt x="1737765" y="498368"/>
                  </a:cubicBezTo>
                  <a:cubicBezTo>
                    <a:pt x="1741274" y="494234"/>
                    <a:pt x="1746323" y="492728"/>
                    <a:pt x="1751329" y="491825"/>
                  </a:cubicBezTo>
                  <a:cubicBezTo>
                    <a:pt x="1754881" y="491183"/>
                    <a:pt x="1757834" y="493562"/>
                    <a:pt x="1760658" y="495488"/>
                  </a:cubicBezTo>
                  <a:cubicBezTo>
                    <a:pt x="1763482" y="497413"/>
                    <a:pt x="1766178" y="499493"/>
                    <a:pt x="1768916" y="501491"/>
                  </a:cubicBezTo>
                  <a:cubicBezTo>
                    <a:pt x="1769858" y="502137"/>
                    <a:pt x="1770799" y="502959"/>
                    <a:pt x="1771826" y="503267"/>
                  </a:cubicBezTo>
                  <a:cubicBezTo>
                    <a:pt x="1773452" y="503742"/>
                    <a:pt x="1775164" y="503913"/>
                    <a:pt x="1776833" y="504102"/>
                  </a:cubicBezTo>
                  <a:cubicBezTo>
                    <a:pt x="1778373" y="504281"/>
                    <a:pt x="1780085" y="502313"/>
                    <a:pt x="1780042" y="500905"/>
                  </a:cubicBezTo>
                  <a:cubicBezTo>
                    <a:pt x="1779914" y="496917"/>
                    <a:pt x="1776875" y="493519"/>
                    <a:pt x="1777817" y="489322"/>
                  </a:cubicBezTo>
                  <a:cubicBezTo>
                    <a:pt x="1778716" y="485436"/>
                    <a:pt x="1779400" y="481508"/>
                    <a:pt x="1780470" y="477653"/>
                  </a:cubicBezTo>
                  <a:cubicBezTo>
                    <a:pt x="1781968" y="472167"/>
                    <a:pt x="1782823" y="466651"/>
                    <a:pt x="1783294" y="460934"/>
                  </a:cubicBezTo>
                  <a:cubicBezTo>
                    <a:pt x="1783979" y="452427"/>
                    <a:pt x="1786247" y="444203"/>
                    <a:pt x="1790996" y="436830"/>
                  </a:cubicBezTo>
                  <a:cubicBezTo>
                    <a:pt x="1793735" y="432538"/>
                    <a:pt x="1795746" y="427904"/>
                    <a:pt x="1797714" y="423163"/>
                  </a:cubicBezTo>
                  <a:cubicBezTo>
                    <a:pt x="1800710" y="415875"/>
                    <a:pt x="1805417" y="409410"/>
                    <a:pt x="1811279" y="403980"/>
                  </a:cubicBezTo>
                  <a:cubicBezTo>
                    <a:pt x="1813462" y="401956"/>
                    <a:pt x="1816200" y="400984"/>
                    <a:pt x="1819110" y="400967"/>
                  </a:cubicBezTo>
                  <a:cubicBezTo>
                    <a:pt x="1823047" y="400924"/>
                    <a:pt x="1827069" y="401386"/>
                    <a:pt x="1831006" y="401442"/>
                  </a:cubicBezTo>
                  <a:cubicBezTo>
                    <a:pt x="1832718" y="401455"/>
                    <a:pt x="1834472" y="401284"/>
                    <a:pt x="1836098" y="400753"/>
                  </a:cubicBezTo>
                  <a:cubicBezTo>
                    <a:pt x="1836954" y="400449"/>
                    <a:pt x="1838152" y="399285"/>
                    <a:pt x="1838195" y="398447"/>
                  </a:cubicBezTo>
                  <a:cubicBezTo>
                    <a:pt x="1838580" y="390971"/>
                    <a:pt x="1838837" y="383555"/>
                    <a:pt x="1831862" y="378232"/>
                  </a:cubicBezTo>
                  <a:cubicBezTo>
                    <a:pt x="1830193" y="376957"/>
                    <a:pt x="1829465" y="374437"/>
                    <a:pt x="1828182" y="372593"/>
                  </a:cubicBezTo>
                  <a:cubicBezTo>
                    <a:pt x="1827197" y="371215"/>
                    <a:pt x="1826256" y="369328"/>
                    <a:pt x="1824887" y="368874"/>
                  </a:cubicBezTo>
                  <a:cubicBezTo>
                    <a:pt x="1818511" y="366666"/>
                    <a:pt x="1813889" y="361018"/>
                    <a:pt x="1807086" y="359704"/>
                  </a:cubicBezTo>
                  <a:cubicBezTo>
                    <a:pt x="1807129" y="359798"/>
                    <a:pt x="1807172" y="359909"/>
                    <a:pt x="1807172" y="360008"/>
                  </a:cubicBezTo>
                  <a:lnTo>
                    <a:pt x="1805802" y="360384"/>
                  </a:lnTo>
                  <a:lnTo>
                    <a:pt x="1806787" y="359593"/>
                  </a:lnTo>
                  <a:cubicBezTo>
                    <a:pt x="1806872" y="359605"/>
                    <a:pt x="1807000" y="359683"/>
                    <a:pt x="1807086" y="359704"/>
                  </a:cubicBezTo>
                  <a:cubicBezTo>
                    <a:pt x="1806487" y="357620"/>
                    <a:pt x="1806016" y="355506"/>
                    <a:pt x="1805331" y="353465"/>
                  </a:cubicBezTo>
                  <a:cubicBezTo>
                    <a:pt x="1803962" y="349331"/>
                    <a:pt x="1801566" y="346392"/>
                    <a:pt x="1796687" y="346888"/>
                  </a:cubicBezTo>
                  <a:cubicBezTo>
                    <a:pt x="1795404" y="347021"/>
                    <a:pt x="1794420" y="346717"/>
                    <a:pt x="1793864" y="345480"/>
                  </a:cubicBezTo>
                  <a:cubicBezTo>
                    <a:pt x="1793393" y="344445"/>
                    <a:pt x="1793222" y="343302"/>
                    <a:pt x="1792708" y="342275"/>
                  </a:cubicBezTo>
                  <a:cubicBezTo>
                    <a:pt x="1790355" y="337384"/>
                    <a:pt x="1788643" y="336058"/>
                    <a:pt x="1783551" y="337046"/>
                  </a:cubicBezTo>
                  <a:cubicBezTo>
                    <a:pt x="1778202" y="338094"/>
                    <a:pt x="1775078" y="335287"/>
                    <a:pt x="1772040" y="331860"/>
                  </a:cubicBezTo>
                  <a:cubicBezTo>
                    <a:pt x="1770928" y="330606"/>
                    <a:pt x="1771441" y="327987"/>
                    <a:pt x="1772939" y="327508"/>
                  </a:cubicBezTo>
                  <a:cubicBezTo>
                    <a:pt x="1775078" y="326823"/>
                    <a:pt x="1777218" y="326237"/>
                    <a:pt x="1779443" y="325642"/>
                  </a:cubicBezTo>
                  <a:cubicBezTo>
                    <a:pt x="1785819" y="323926"/>
                    <a:pt x="1788728" y="319220"/>
                    <a:pt x="1789285" y="313135"/>
                  </a:cubicBezTo>
                  <a:cubicBezTo>
                    <a:pt x="1789841" y="306348"/>
                    <a:pt x="1789884" y="299502"/>
                    <a:pt x="1789841" y="292698"/>
                  </a:cubicBezTo>
                  <a:cubicBezTo>
                    <a:pt x="1789798" y="290503"/>
                    <a:pt x="1789071" y="288213"/>
                    <a:pt x="1788215" y="286155"/>
                  </a:cubicBezTo>
                  <a:cubicBezTo>
                    <a:pt x="1787102" y="283558"/>
                    <a:pt x="1785220" y="281255"/>
                    <a:pt x="1784193" y="278624"/>
                  </a:cubicBezTo>
                  <a:cubicBezTo>
                    <a:pt x="1782610" y="274507"/>
                    <a:pt x="1779999" y="272068"/>
                    <a:pt x="1775592" y="271414"/>
                  </a:cubicBezTo>
                  <a:cubicBezTo>
                    <a:pt x="1771356" y="270763"/>
                    <a:pt x="1768360" y="268209"/>
                    <a:pt x="1766050" y="264781"/>
                  </a:cubicBezTo>
                  <a:cubicBezTo>
                    <a:pt x="1765066" y="263356"/>
                    <a:pt x="1764509" y="261824"/>
                    <a:pt x="1765408" y="260048"/>
                  </a:cubicBezTo>
                  <a:cubicBezTo>
                    <a:pt x="1766178" y="258529"/>
                    <a:pt x="1766606" y="256865"/>
                    <a:pt x="1767419" y="255358"/>
                  </a:cubicBezTo>
                  <a:cubicBezTo>
                    <a:pt x="1768788" y="252633"/>
                    <a:pt x="1771441" y="252307"/>
                    <a:pt x="1772297" y="254597"/>
                  </a:cubicBezTo>
                  <a:cubicBezTo>
                    <a:pt x="1773752" y="258538"/>
                    <a:pt x="1776362" y="261259"/>
                    <a:pt x="1780127" y="263215"/>
                  </a:cubicBezTo>
                  <a:cubicBezTo>
                    <a:pt x="1790312" y="268538"/>
                    <a:pt x="1791211" y="268268"/>
                    <a:pt x="1796260" y="257280"/>
                  </a:cubicBezTo>
                  <a:cubicBezTo>
                    <a:pt x="1796730" y="256261"/>
                    <a:pt x="1796987" y="255093"/>
                    <a:pt x="1797586" y="254160"/>
                  </a:cubicBezTo>
                  <a:cubicBezTo>
                    <a:pt x="1799555" y="251126"/>
                    <a:pt x="1802635" y="249620"/>
                    <a:pt x="1806016" y="248799"/>
                  </a:cubicBezTo>
                  <a:cubicBezTo>
                    <a:pt x="1808541" y="248170"/>
                    <a:pt x="1810252" y="250194"/>
                    <a:pt x="1811878" y="251661"/>
                  </a:cubicBezTo>
                  <a:cubicBezTo>
                    <a:pt x="1813975" y="253544"/>
                    <a:pt x="1815901" y="255684"/>
                    <a:pt x="1817741" y="257823"/>
                  </a:cubicBezTo>
                  <a:cubicBezTo>
                    <a:pt x="1820864" y="261332"/>
                    <a:pt x="1824973" y="262098"/>
                    <a:pt x="1828524" y="259804"/>
                  </a:cubicBezTo>
                  <a:cubicBezTo>
                    <a:pt x="1832118" y="257442"/>
                    <a:pt x="1835670" y="256659"/>
                    <a:pt x="1839692" y="256929"/>
                  </a:cubicBezTo>
                  <a:cubicBezTo>
                    <a:pt x="1842517" y="257100"/>
                    <a:pt x="1845341" y="257537"/>
                    <a:pt x="1848208" y="257447"/>
                  </a:cubicBezTo>
                  <a:cubicBezTo>
                    <a:pt x="1850433" y="257365"/>
                    <a:pt x="1852701" y="256771"/>
                    <a:pt x="1854841" y="256167"/>
                  </a:cubicBezTo>
                  <a:cubicBezTo>
                    <a:pt x="1855910" y="255881"/>
                    <a:pt x="1856937" y="255209"/>
                    <a:pt x="1857750" y="254447"/>
                  </a:cubicBezTo>
                  <a:cubicBezTo>
                    <a:pt x="1858478" y="253685"/>
                    <a:pt x="1859505" y="252483"/>
                    <a:pt x="1859333" y="251627"/>
                  </a:cubicBezTo>
                  <a:cubicBezTo>
                    <a:pt x="1858521" y="246184"/>
                    <a:pt x="1858863" y="239915"/>
                    <a:pt x="1850818" y="239094"/>
                  </a:cubicBezTo>
                  <a:close/>
                  <a:moveTo>
                    <a:pt x="810762" y="174625"/>
                  </a:moveTo>
                  <a:cubicBezTo>
                    <a:pt x="811053" y="174912"/>
                    <a:pt x="811356" y="175194"/>
                    <a:pt x="811656" y="175464"/>
                  </a:cubicBezTo>
                  <a:cubicBezTo>
                    <a:pt x="811207" y="175335"/>
                    <a:pt x="810762" y="175216"/>
                    <a:pt x="810325" y="175061"/>
                  </a:cubicBezTo>
                  <a:lnTo>
                    <a:pt x="809688" y="174035"/>
                  </a:lnTo>
                  <a:lnTo>
                    <a:pt x="810762" y="174625"/>
                  </a:lnTo>
                  <a:close/>
                  <a:moveTo>
                    <a:pt x="54944" y="627228"/>
                  </a:moveTo>
                  <a:cubicBezTo>
                    <a:pt x="54734" y="627155"/>
                    <a:pt x="54545" y="627078"/>
                    <a:pt x="54349" y="626997"/>
                  </a:cubicBezTo>
                  <a:lnTo>
                    <a:pt x="53861" y="626252"/>
                  </a:lnTo>
                  <a:lnTo>
                    <a:pt x="54734" y="626603"/>
                  </a:lnTo>
                  <a:cubicBezTo>
                    <a:pt x="54794" y="626945"/>
                    <a:pt x="54871" y="627018"/>
                    <a:pt x="54944" y="627228"/>
                  </a:cubicBezTo>
                  <a:cubicBezTo>
                    <a:pt x="55196" y="627322"/>
                    <a:pt x="55401" y="627420"/>
                    <a:pt x="55641" y="627515"/>
                  </a:cubicBezTo>
                  <a:cubicBezTo>
                    <a:pt x="55375" y="628161"/>
                    <a:pt x="55149" y="627938"/>
                    <a:pt x="54944" y="627228"/>
                  </a:cubicBezTo>
                  <a:close/>
                  <a:moveTo>
                    <a:pt x="24746" y="795254"/>
                  </a:moveTo>
                  <a:cubicBezTo>
                    <a:pt x="24502" y="795695"/>
                    <a:pt x="23963" y="796038"/>
                    <a:pt x="23471" y="796192"/>
                  </a:cubicBezTo>
                  <a:cubicBezTo>
                    <a:pt x="22243" y="796555"/>
                    <a:pt x="21365" y="796003"/>
                    <a:pt x="20861" y="794707"/>
                  </a:cubicBezTo>
                  <a:cubicBezTo>
                    <a:pt x="20253" y="793068"/>
                    <a:pt x="20193" y="791442"/>
                    <a:pt x="21532" y="790111"/>
                  </a:cubicBezTo>
                  <a:cubicBezTo>
                    <a:pt x="21802" y="789841"/>
                    <a:pt x="22469" y="789974"/>
                    <a:pt x="22949" y="789914"/>
                  </a:cubicBezTo>
                  <a:cubicBezTo>
                    <a:pt x="25255" y="790890"/>
                    <a:pt x="26026" y="793068"/>
                    <a:pt x="24746" y="795254"/>
                  </a:cubicBezTo>
                  <a:close/>
                  <a:moveTo>
                    <a:pt x="30296" y="808413"/>
                  </a:moveTo>
                  <a:lnTo>
                    <a:pt x="29590" y="807309"/>
                  </a:lnTo>
                  <a:lnTo>
                    <a:pt x="30724" y="807998"/>
                  </a:lnTo>
                  <a:lnTo>
                    <a:pt x="31353" y="809084"/>
                  </a:lnTo>
                  <a:lnTo>
                    <a:pt x="30296" y="808413"/>
                  </a:lnTo>
                  <a:close/>
                  <a:moveTo>
                    <a:pt x="57588" y="578014"/>
                  </a:moveTo>
                  <a:cubicBezTo>
                    <a:pt x="58089" y="577402"/>
                    <a:pt x="58598" y="576790"/>
                    <a:pt x="59094" y="576183"/>
                  </a:cubicBezTo>
                  <a:cubicBezTo>
                    <a:pt x="58602" y="576923"/>
                    <a:pt x="58093" y="577667"/>
                    <a:pt x="57588" y="578408"/>
                  </a:cubicBezTo>
                  <a:cubicBezTo>
                    <a:pt x="57836" y="579572"/>
                    <a:pt x="57545" y="579713"/>
                    <a:pt x="56856" y="578810"/>
                  </a:cubicBezTo>
                  <a:cubicBezTo>
                    <a:pt x="56822" y="578754"/>
                    <a:pt x="57344" y="578279"/>
                    <a:pt x="57588" y="578014"/>
                  </a:cubicBezTo>
                  <a:close/>
                  <a:moveTo>
                    <a:pt x="72791" y="756490"/>
                  </a:moveTo>
                  <a:cubicBezTo>
                    <a:pt x="72295" y="756777"/>
                    <a:pt x="71841" y="757141"/>
                    <a:pt x="71354" y="757406"/>
                  </a:cubicBezTo>
                  <a:cubicBezTo>
                    <a:pt x="68624" y="758895"/>
                    <a:pt x="67083" y="758707"/>
                    <a:pt x="65453" y="756970"/>
                  </a:cubicBezTo>
                  <a:cubicBezTo>
                    <a:pt x="59950" y="751154"/>
                    <a:pt x="56398" y="744000"/>
                    <a:pt x="52051" y="737406"/>
                  </a:cubicBezTo>
                  <a:cubicBezTo>
                    <a:pt x="51473" y="736550"/>
                    <a:pt x="51178" y="735193"/>
                    <a:pt x="51392" y="734205"/>
                  </a:cubicBezTo>
                  <a:cubicBezTo>
                    <a:pt x="52243" y="730195"/>
                    <a:pt x="54088" y="726768"/>
                    <a:pt x="57866" y="724748"/>
                  </a:cubicBezTo>
                  <a:cubicBezTo>
                    <a:pt x="58358" y="724478"/>
                    <a:pt x="58944" y="724406"/>
                    <a:pt x="59492" y="724235"/>
                  </a:cubicBezTo>
                  <a:cubicBezTo>
                    <a:pt x="60493" y="724684"/>
                    <a:pt x="61670" y="724958"/>
                    <a:pt x="62530" y="725621"/>
                  </a:cubicBezTo>
                  <a:cubicBezTo>
                    <a:pt x="66133" y="728368"/>
                    <a:pt x="69629" y="731227"/>
                    <a:pt x="73159" y="734051"/>
                  </a:cubicBezTo>
                  <a:cubicBezTo>
                    <a:pt x="74045" y="734752"/>
                    <a:pt x="74978" y="735441"/>
                    <a:pt x="75770" y="736225"/>
                  </a:cubicBezTo>
                  <a:cubicBezTo>
                    <a:pt x="83301" y="743542"/>
                    <a:pt x="82141" y="751304"/>
                    <a:pt x="72791" y="756490"/>
                  </a:cubicBezTo>
                  <a:close/>
                  <a:moveTo>
                    <a:pt x="96138" y="678388"/>
                  </a:moveTo>
                  <a:cubicBezTo>
                    <a:pt x="95325" y="677777"/>
                    <a:pt x="94251" y="677319"/>
                    <a:pt x="93815" y="676506"/>
                  </a:cubicBezTo>
                  <a:cubicBezTo>
                    <a:pt x="93421" y="675795"/>
                    <a:pt x="93797" y="674687"/>
                    <a:pt x="93823" y="673776"/>
                  </a:cubicBezTo>
                  <a:cubicBezTo>
                    <a:pt x="94666" y="674114"/>
                    <a:pt x="95719" y="674246"/>
                    <a:pt x="96254" y="674863"/>
                  </a:cubicBezTo>
                  <a:cubicBezTo>
                    <a:pt x="96866" y="675564"/>
                    <a:pt x="97075" y="676668"/>
                    <a:pt x="97293" y="677623"/>
                  </a:cubicBezTo>
                  <a:cubicBezTo>
                    <a:pt x="97336" y="677777"/>
                    <a:pt x="96536" y="678123"/>
                    <a:pt x="96138" y="678388"/>
                  </a:cubicBezTo>
                  <a:close/>
                  <a:moveTo>
                    <a:pt x="119558" y="735741"/>
                  </a:moveTo>
                  <a:cubicBezTo>
                    <a:pt x="118937" y="736584"/>
                    <a:pt x="117850" y="737286"/>
                    <a:pt x="116827" y="737555"/>
                  </a:cubicBezTo>
                  <a:cubicBezTo>
                    <a:pt x="115659" y="737833"/>
                    <a:pt x="114765" y="736965"/>
                    <a:pt x="114697" y="735707"/>
                  </a:cubicBezTo>
                  <a:cubicBezTo>
                    <a:pt x="114423" y="730670"/>
                    <a:pt x="111834" y="727221"/>
                    <a:pt x="107388" y="725137"/>
                  </a:cubicBezTo>
                  <a:cubicBezTo>
                    <a:pt x="103502" y="723310"/>
                    <a:pt x="101337" y="720221"/>
                    <a:pt x="100101" y="716237"/>
                  </a:cubicBezTo>
                  <a:cubicBezTo>
                    <a:pt x="99292" y="713678"/>
                    <a:pt x="99972" y="711808"/>
                    <a:pt x="102646" y="711427"/>
                  </a:cubicBezTo>
                  <a:cubicBezTo>
                    <a:pt x="104962" y="711102"/>
                    <a:pt x="107033" y="710516"/>
                    <a:pt x="108749" y="708911"/>
                  </a:cubicBezTo>
                  <a:cubicBezTo>
                    <a:pt x="109574" y="708145"/>
                    <a:pt x="110345" y="707362"/>
                    <a:pt x="111136" y="706579"/>
                  </a:cubicBezTo>
                  <a:cubicBezTo>
                    <a:pt x="111278" y="707135"/>
                    <a:pt x="111436" y="707666"/>
                    <a:pt x="111551" y="708218"/>
                  </a:cubicBezTo>
                  <a:cubicBezTo>
                    <a:pt x="113023" y="714418"/>
                    <a:pt x="116387" y="719605"/>
                    <a:pt x="119836" y="724834"/>
                  </a:cubicBezTo>
                  <a:cubicBezTo>
                    <a:pt x="121021" y="726622"/>
                    <a:pt x="121320" y="729010"/>
                    <a:pt x="122044" y="731111"/>
                  </a:cubicBezTo>
                  <a:cubicBezTo>
                    <a:pt x="121119" y="732861"/>
                    <a:pt x="120533" y="734427"/>
                    <a:pt x="119558" y="735741"/>
                  </a:cubicBezTo>
                  <a:close/>
                  <a:moveTo>
                    <a:pt x="143050" y="755027"/>
                  </a:moveTo>
                  <a:cubicBezTo>
                    <a:pt x="142609" y="755061"/>
                    <a:pt x="141950" y="754603"/>
                    <a:pt x="141749" y="754201"/>
                  </a:cubicBezTo>
                  <a:cubicBezTo>
                    <a:pt x="141590" y="753837"/>
                    <a:pt x="141950" y="753251"/>
                    <a:pt x="142053" y="752755"/>
                  </a:cubicBezTo>
                  <a:cubicBezTo>
                    <a:pt x="142532" y="752810"/>
                    <a:pt x="143161" y="752678"/>
                    <a:pt x="143482" y="752943"/>
                  </a:cubicBezTo>
                  <a:cubicBezTo>
                    <a:pt x="144731" y="754013"/>
                    <a:pt x="144560" y="754847"/>
                    <a:pt x="143050" y="755027"/>
                  </a:cubicBezTo>
                  <a:close/>
                  <a:moveTo>
                    <a:pt x="161321" y="796705"/>
                  </a:moveTo>
                  <a:cubicBezTo>
                    <a:pt x="158292" y="797925"/>
                    <a:pt x="155926" y="796688"/>
                    <a:pt x="153876" y="794608"/>
                  </a:cubicBezTo>
                  <a:cubicBezTo>
                    <a:pt x="152656" y="793372"/>
                    <a:pt x="152164" y="791840"/>
                    <a:pt x="153003" y="790124"/>
                  </a:cubicBezTo>
                  <a:cubicBezTo>
                    <a:pt x="153243" y="789632"/>
                    <a:pt x="153461" y="789080"/>
                    <a:pt x="153572" y="788549"/>
                  </a:cubicBezTo>
                  <a:cubicBezTo>
                    <a:pt x="153863" y="787137"/>
                    <a:pt x="154124" y="785704"/>
                    <a:pt x="154381" y="784287"/>
                  </a:cubicBezTo>
                  <a:cubicBezTo>
                    <a:pt x="154287" y="784180"/>
                    <a:pt x="154167" y="784082"/>
                    <a:pt x="154068" y="783962"/>
                  </a:cubicBezTo>
                  <a:cubicBezTo>
                    <a:pt x="153760" y="783812"/>
                    <a:pt x="153456" y="783680"/>
                    <a:pt x="153131" y="783526"/>
                  </a:cubicBezTo>
                  <a:cubicBezTo>
                    <a:pt x="152387" y="783500"/>
                    <a:pt x="151672" y="783448"/>
                    <a:pt x="151270" y="783068"/>
                  </a:cubicBezTo>
                  <a:cubicBezTo>
                    <a:pt x="150495" y="782306"/>
                    <a:pt x="151227" y="782075"/>
                    <a:pt x="152571" y="783282"/>
                  </a:cubicBezTo>
                  <a:cubicBezTo>
                    <a:pt x="152720" y="783393"/>
                    <a:pt x="152943" y="783453"/>
                    <a:pt x="153131" y="783530"/>
                  </a:cubicBezTo>
                  <a:cubicBezTo>
                    <a:pt x="153602" y="783551"/>
                    <a:pt x="154094" y="783551"/>
                    <a:pt x="154522" y="783607"/>
                  </a:cubicBezTo>
                  <a:cubicBezTo>
                    <a:pt x="154462" y="783838"/>
                    <a:pt x="154432" y="784056"/>
                    <a:pt x="154381" y="784287"/>
                  </a:cubicBezTo>
                  <a:cubicBezTo>
                    <a:pt x="156995" y="786983"/>
                    <a:pt x="159627" y="789649"/>
                    <a:pt x="162216" y="792370"/>
                  </a:cubicBezTo>
                  <a:cubicBezTo>
                    <a:pt x="163345" y="793577"/>
                    <a:pt x="162751" y="796132"/>
                    <a:pt x="161321" y="796705"/>
                  </a:cubicBezTo>
                  <a:close/>
                  <a:moveTo>
                    <a:pt x="306917" y="849950"/>
                  </a:moveTo>
                  <a:lnTo>
                    <a:pt x="307354" y="848649"/>
                  </a:lnTo>
                  <a:lnTo>
                    <a:pt x="307799" y="849090"/>
                  </a:lnTo>
                  <a:lnTo>
                    <a:pt x="306917" y="849950"/>
                  </a:lnTo>
                  <a:close/>
                  <a:moveTo>
                    <a:pt x="458675" y="464648"/>
                  </a:moveTo>
                  <a:lnTo>
                    <a:pt x="457695" y="464058"/>
                  </a:lnTo>
                  <a:lnTo>
                    <a:pt x="458889" y="463827"/>
                  </a:lnTo>
                  <a:lnTo>
                    <a:pt x="458675" y="464648"/>
                  </a:lnTo>
                  <a:close/>
                  <a:moveTo>
                    <a:pt x="559563" y="508530"/>
                  </a:moveTo>
                  <a:cubicBezTo>
                    <a:pt x="559336" y="508834"/>
                    <a:pt x="558792" y="508890"/>
                    <a:pt x="558399" y="509065"/>
                  </a:cubicBezTo>
                  <a:cubicBezTo>
                    <a:pt x="554856" y="502715"/>
                    <a:pt x="549545" y="497700"/>
                    <a:pt x="545313" y="491846"/>
                  </a:cubicBezTo>
                  <a:cubicBezTo>
                    <a:pt x="545069" y="491491"/>
                    <a:pt x="545039" y="490438"/>
                    <a:pt x="545301" y="490242"/>
                  </a:cubicBezTo>
                  <a:cubicBezTo>
                    <a:pt x="546084" y="489660"/>
                    <a:pt x="547243" y="488757"/>
                    <a:pt x="547954" y="488966"/>
                  </a:cubicBezTo>
                  <a:cubicBezTo>
                    <a:pt x="550063" y="489578"/>
                    <a:pt x="552369" y="490263"/>
                    <a:pt x="553949" y="491649"/>
                  </a:cubicBezTo>
                  <a:cubicBezTo>
                    <a:pt x="556460" y="493849"/>
                    <a:pt x="558480" y="496592"/>
                    <a:pt x="560611" y="499181"/>
                  </a:cubicBezTo>
                  <a:cubicBezTo>
                    <a:pt x="562263" y="501166"/>
                    <a:pt x="561685" y="505766"/>
                    <a:pt x="559563" y="508530"/>
                  </a:cubicBezTo>
                  <a:close/>
                  <a:moveTo>
                    <a:pt x="564424" y="522463"/>
                  </a:moveTo>
                  <a:cubicBezTo>
                    <a:pt x="563996" y="522223"/>
                    <a:pt x="563221" y="522005"/>
                    <a:pt x="563204" y="521744"/>
                  </a:cubicBezTo>
                  <a:cubicBezTo>
                    <a:pt x="563071" y="520430"/>
                    <a:pt x="563713" y="520332"/>
                    <a:pt x="564830" y="521530"/>
                  </a:cubicBezTo>
                  <a:cubicBezTo>
                    <a:pt x="564685" y="521834"/>
                    <a:pt x="564561" y="522146"/>
                    <a:pt x="564424" y="522463"/>
                  </a:cubicBezTo>
                  <a:close/>
                  <a:moveTo>
                    <a:pt x="598228" y="438584"/>
                  </a:moveTo>
                  <a:cubicBezTo>
                    <a:pt x="596919" y="440433"/>
                    <a:pt x="595173" y="440934"/>
                    <a:pt x="594749" y="439594"/>
                  </a:cubicBezTo>
                  <a:cubicBezTo>
                    <a:pt x="594608" y="439158"/>
                    <a:pt x="594518" y="438606"/>
                    <a:pt x="594664" y="438204"/>
                  </a:cubicBezTo>
                  <a:cubicBezTo>
                    <a:pt x="595314" y="436299"/>
                    <a:pt x="596744" y="435345"/>
                    <a:pt x="598087" y="435991"/>
                  </a:cubicBezTo>
                  <a:cubicBezTo>
                    <a:pt x="598455" y="436141"/>
                    <a:pt x="598622" y="436774"/>
                    <a:pt x="598870" y="437194"/>
                  </a:cubicBezTo>
                  <a:cubicBezTo>
                    <a:pt x="598661" y="437652"/>
                    <a:pt x="598511" y="438165"/>
                    <a:pt x="598228" y="438584"/>
                  </a:cubicBezTo>
                  <a:close/>
                  <a:moveTo>
                    <a:pt x="668739" y="834673"/>
                  </a:moveTo>
                  <a:cubicBezTo>
                    <a:pt x="667673" y="834750"/>
                    <a:pt x="666582" y="834656"/>
                    <a:pt x="665538" y="834485"/>
                  </a:cubicBezTo>
                  <a:cubicBezTo>
                    <a:pt x="665205" y="834425"/>
                    <a:pt x="664952" y="833907"/>
                    <a:pt x="664661" y="833604"/>
                  </a:cubicBezTo>
                  <a:cubicBezTo>
                    <a:pt x="666189" y="833201"/>
                    <a:pt x="667704" y="832782"/>
                    <a:pt x="669257" y="832478"/>
                  </a:cubicBezTo>
                  <a:cubicBezTo>
                    <a:pt x="669372" y="832461"/>
                    <a:pt x="669672" y="833295"/>
                    <a:pt x="669895" y="833723"/>
                  </a:cubicBezTo>
                  <a:cubicBezTo>
                    <a:pt x="669496" y="834061"/>
                    <a:pt x="669137" y="834652"/>
                    <a:pt x="668739" y="834673"/>
                  </a:cubicBezTo>
                  <a:close/>
                  <a:moveTo>
                    <a:pt x="673707" y="205499"/>
                  </a:moveTo>
                  <a:cubicBezTo>
                    <a:pt x="672419" y="204450"/>
                    <a:pt x="671123" y="203423"/>
                    <a:pt x="669822" y="202388"/>
                  </a:cubicBezTo>
                  <a:cubicBezTo>
                    <a:pt x="669591" y="202050"/>
                    <a:pt x="669355" y="201720"/>
                    <a:pt x="669133" y="201378"/>
                  </a:cubicBezTo>
                  <a:cubicBezTo>
                    <a:pt x="669501" y="201588"/>
                    <a:pt x="669886" y="201797"/>
                    <a:pt x="670263" y="202003"/>
                  </a:cubicBezTo>
                  <a:cubicBezTo>
                    <a:pt x="671508" y="203038"/>
                    <a:pt x="672727" y="204082"/>
                    <a:pt x="673973" y="205109"/>
                  </a:cubicBezTo>
                  <a:lnTo>
                    <a:pt x="674259" y="206068"/>
                  </a:lnTo>
                  <a:lnTo>
                    <a:pt x="673707" y="205499"/>
                  </a:lnTo>
                  <a:close/>
                  <a:moveTo>
                    <a:pt x="694401" y="146178"/>
                  </a:moveTo>
                  <a:lnTo>
                    <a:pt x="694465" y="145335"/>
                  </a:lnTo>
                  <a:lnTo>
                    <a:pt x="695518" y="145737"/>
                  </a:lnTo>
                  <a:lnTo>
                    <a:pt x="694401" y="146178"/>
                  </a:lnTo>
                  <a:close/>
                  <a:moveTo>
                    <a:pt x="732078" y="243668"/>
                  </a:moveTo>
                  <a:cubicBezTo>
                    <a:pt x="731941" y="243655"/>
                    <a:pt x="731804" y="243689"/>
                    <a:pt x="731650" y="243689"/>
                  </a:cubicBezTo>
                  <a:cubicBezTo>
                    <a:pt x="730957" y="247220"/>
                    <a:pt x="730247" y="250729"/>
                    <a:pt x="729618" y="254254"/>
                  </a:cubicBezTo>
                  <a:cubicBezTo>
                    <a:pt x="729237" y="256278"/>
                    <a:pt x="727692" y="256557"/>
                    <a:pt x="726126" y="256766"/>
                  </a:cubicBezTo>
                  <a:cubicBezTo>
                    <a:pt x="722095" y="257340"/>
                    <a:pt x="721800" y="260429"/>
                    <a:pt x="721316" y="263382"/>
                  </a:cubicBezTo>
                  <a:cubicBezTo>
                    <a:pt x="721423" y="263480"/>
                    <a:pt x="721551" y="263536"/>
                    <a:pt x="721667" y="263634"/>
                  </a:cubicBezTo>
                  <a:cubicBezTo>
                    <a:pt x="722797" y="264764"/>
                    <a:pt x="723913" y="265906"/>
                    <a:pt x="725047" y="267045"/>
                  </a:cubicBezTo>
                  <a:cubicBezTo>
                    <a:pt x="726297" y="268076"/>
                    <a:pt x="727521" y="269090"/>
                    <a:pt x="728753" y="270113"/>
                  </a:cubicBezTo>
                  <a:lnTo>
                    <a:pt x="729036" y="271076"/>
                  </a:lnTo>
                  <a:lnTo>
                    <a:pt x="728479" y="270498"/>
                  </a:lnTo>
                  <a:cubicBezTo>
                    <a:pt x="727200" y="269488"/>
                    <a:pt x="725908" y="268474"/>
                    <a:pt x="724628" y="267464"/>
                  </a:cubicBezTo>
                  <a:cubicBezTo>
                    <a:pt x="723477" y="266326"/>
                    <a:pt x="722343" y="265175"/>
                    <a:pt x="721213" y="264054"/>
                  </a:cubicBezTo>
                  <a:cubicBezTo>
                    <a:pt x="721243" y="263822"/>
                    <a:pt x="721278" y="263609"/>
                    <a:pt x="721312" y="263382"/>
                  </a:cubicBezTo>
                  <a:cubicBezTo>
                    <a:pt x="718522" y="261058"/>
                    <a:pt x="714192" y="260754"/>
                    <a:pt x="712411" y="257340"/>
                  </a:cubicBezTo>
                  <a:cubicBezTo>
                    <a:pt x="710944" y="254494"/>
                    <a:pt x="710285" y="251203"/>
                    <a:pt x="709433" y="248054"/>
                  </a:cubicBezTo>
                  <a:cubicBezTo>
                    <a:pt x="709052" y="246625"/>
                    <a:pt x="708967" y="245102"/>
                    <a:pt x="708791" y="243591"/>
                  </a:cubicBezTo>
                  <a:cubicBezTo>
                    <a:pt x="708663" y="243497"/>
                    <a:pt x="708522" y="243381"/>
                    <a:pt x="708389" y="243304"/>
                  </a:cubicBezTo>
                  <a:lnTo>
                    <a:pt x="707585" y="242808"/>
                  </a:lnTo>
                  <a:lnTo>
                    <a:pt x="708761" y="243206"/>
                  </a:lnTo>
                  <a:cubicBezTo>
                    <a:pt x="708774" y="243321"/>
                    <a:pt x="708783" y="243454"/>
                    <a:pt x="708791" y="243591"/>
                  </a:cubicBezTo>
                  <a:cubicBezTo>
                    <a:pt x="710482" y="244695"/>
                    <a:pt x="712065" y="245953"/>
                    <a:pt x="713883" y="246753"/>
                  </a:cubicBezTo>
                  <a:cubicBezTo>
                    <a:pt x="717473" y="248371"/>
                    <a:pt x="721201" y="248961"/>
                    <a:pt x="724667" y="246372"/>
                  </a:cubicBezTo>
                  <a:cubicBezTo>
                    <a:pt x="726768" y="244811"/>
                    <a:pt x="728976" y="243591"/>
                    <a:pt x="731650" y="243685"/>
                  </a:cubicBezTo>
                  <a:cubicBezTo>
                    <a:pt x="731671" y="243552"/>
                    <a:pt x="731693" y="243415"/>
                    <a:pt x="731727" y="243304"/>
                  </a:cubicBezTo>
                  <a:cubicBezTo>
                    <a:pt x="732078" y="243189"/>
                    <a:pt x="732296" y="242949"/>
                    <a:pt x="732600" y="242808"/>
                  </a:cubicBezTo>
                  <a:cubicBezTo>
                    <a:pt x="732442" y="243120"/>
                    <a:pt x="732189" y="243309"/>
                    <a:pt x="732078" y="243668"/>
                  </a:cubicBezTo>
                  <a:close/>
                  <a:moveTo>
                    <a:pt x="752400" y="230630"/>
                  </a:moveTo>
                  <a:cubicBezTo>
                    <a:pt x="748048" y="233017"/>
                    <a:pt x="743811" y="235529"/>
                    <a:pt x="740007" y="238833"/>
                  </a:cubicBezTo>
                  <a:cubicBezTo>
                    <a:pt x="739139" y="239611"/>
                    <a:pt x="737410" y="239436"/>
                    <a:pt x="735899" y="239496"/>
                  </a:cubicBezTo>
                  <a:cubicBezTo>
                    <a:pt x="735822" y="239629"/>
                    <a:pt x="735728" y="239778"/>
                    <a:pt x="735625" y="239932"/>
                  </a:cubicBezTo>
                  <a:cubicBezTo>
                    <a:pt x="735292" y="240078"/>
                    <a:pt x="735069" y="240330"/>
                    <a:pt x="734748" y="240506"/>
                  </a:cubicBezTo>
                  <a:cubicBezTo>
                    <a:pt x="734907" y="240159"/>
                    <a:pt x="735155" y="239911"/>
                    <a:pt x="735228" y="239513"/>
                  </a:cubicBezTo>
                  <a:cubicBezTo>
                    <a:pt x="735424" y="239475"/>
                    <a:pt x="735685" y="239496"/>
                    <a:pt x="735895" y="239496"/>
                  </a:cubicBezTo>
                  <a:cubicBezTo>
                    <a:pt x="736930" y="237797"/>
                    <a:pt x="737833" y="236026"/>
                    <a:pt x="739044" y="234477"/>
                  </a:cubicBezTo>
                  <a:cubicBezTo>
                    <a:pt x="741274" y="231640"/>
                    <a:pt x="743674" y="228948"/>
                    <a:pt x="746006" y="226218"/>
                  </a:cubicBezTo>
                  <a:cubicBezTo>
                    <a:pt x="745998" y="226218"/>
                    <a:pt x="745972" y="226205"/>
                    <a:pt x="745972" y="226205"/>
                  </a:cubicBezTo>
                  <a:cubicBezTo>
                    <a:pt x="745857" y="226034"/>
                    <a:pt x="745750" y="225858"/>
                    <a:pt x="745660" y="225709"/>
                  </a:cubicBezTo>
                  <a:cubicBezTo>
                    <a:pt x="742014" y="225615"/>
                    <a:pt x="738638" y="225024"/>
                    <a:pt x="737461" y="220732"/>
                  </a:cubicBezTo>
                  <a:cubicBezTo>
                    <a:pt x="737294" y="220047"/>
                    <a:pt x="738206" y="218991"/>
                    <a:pt x="738792" y="218250"/>
                  </a:cubicBezTo>
                  <a:cubicBezTo>
                    <a:pt x="738955" y="218041"/>
                    <a:pt x="739900" y="218212"/>
                    <a:pt x="740264" y="218494"/>
                  </a:cubicBezTo>
                  <a:cubicBezTo>
                    <a:pt x="741132" y="219106"/>
                    <a:pt x="742006" y="219816"/>
                    <a:pt x="742592" y="220689"/>
                  </a:cubicBezTo>
                  <a:cubicBezTo>
                    <a:pt x="743700" y="222298"/>
                    <a:pt x="744654" y="224010"/>
                    <a:pt x="745664" y="225704"/>
                  </a:cubicBezTo>
                  <a:cubicBezTo>
                    <a:pt x="745917" y="225704"/>
                    <a:pt x="746161" y="225734"/>
                    <a:pt x="746417" y="225734"/>
                  </a:cubicBezTo>
                  <a:lnTo>
                    <a:pt x="746011" y="226214"/>
                  </a:lnTo>
                  <a:cubicBezTo>
                    <a:pt x="747628" y="226560"/>
                    <a:pt x="749288" y="226791"/>
                    <a:pt x="750825" y="227343"/>
                  </a:cubicBezTo>
                  <a:cubicBezTo>
                    <a:pt x="751659" y="227643"/>
                    <a:pt x="752386" y="228464"/>
                    <a:pt x="752986" y="229192"/>
                  </a:cubicBezTo>
                  <a:cubicBezTo>
                    <a:pt x="753148" y="229406"/>
                    <a:pt x="752772" y="230420"/>
                    <a:pt x="752400" y="230630"/>
                  </a:cubicBezTo>
                  <a:close/>
                  <a:moveTo>
                    <a:pt x="776354" y="228507"/>
                  </a:moveTo>
                  <a:lnTo>
                    <a:pt x="775190" y="227934"/>
                  </a:lnTo>
                  <a:lnTo>
                    <a:pt x="776439" y="227630"/>
                  </a:lnTo>
                  <a:lnTo>
                    <a:pt x="776354" y="228507"/>
                  </a:lnTo>
                  <a:close/>
                  <a:moveTo>
                    <a:pt x="800864" y="295021"/>
                  </a:moveTo>
                  <a:cubicBezTo>
                    <a:pt x="800667" y="294910"/>
                    <a:pt x="800458" y="294790"/>
                    <a:pt x="800252" y="294658"/>
                  </a:cubicBezTo>
                  <a:lnTo>
                    <a:pt x="799953" y="294011"/>
                  </a:lnTo>
                  <a:lnTo>
                    <a:pt x="800723" y="294221"/>
                  </a:lnTo>
                  <a:cubicBezTo>
                    <a:pt x="800732" y="294658"/>
                    <a:pt x="800804" y="294777"/>
                    <a:pt x="800864" y="295021"/>
                  </a:cubicBezTo>
                  <a:cubicBezTo>
                    <a:pt x="801095" y="295171"/>
                    <a:pt x="801318" y="295308"/>
                    <a:pt x="801532" y="295445"/>
                  </a:cubicBezTo>
                  <a:cubicBezTo>
                    <a:pt x="801194" y="295976"/>
                    <a:pt x="801010" y="295715"/>
                    <a:pt x="800864" y="295021"/>
                  </a:cubicBezTo>
                  <a:close/>
                  <a:moveTo>
                    <a:pt x="974407" y="782250"/>
                  </a:moveTo>
                  <a:cubicBezTo>
                    <a:pt x="974060" y="782520"/>
                    <a:pt x="973238" y="782635"/>
                    <a:pt x="972956" y="782387"/>
                  </a:cubicBezTo>
                  <a:cubicBezTo>
                    <a:pt x="969999" y="779811"/>
                    <a:pt x="966696" y="777488"/>
                    <a:pt x="965870" y="773277"/>
                  </a:cubicBezTo>
                  <a:cubicBezTo>
                    <a:pt x="965750" y="772721"/>
                    <a:pt x="965827" y="772113"/>
                    <a:pt x="965951" y="771574"/>
                  </a:cubicBezTo>
                  <a:cubicBezTo>
                    <a:pt x="966366" y="769802"/>
                    <a:pt x="967209" y="769649"/>
                    <a:pt x="968163" y="771215"/>
                  </a:cubicBezTo>
                  <a:cubicBezTo>
                    <a:pt x="969049" y="772665"/>
                    <a:pt x="969798" y="774214"/>
                    <a:pt x="970508" y="775545"/>
                  </a:cubicBezTo>
                  <a:cubicBezTo>
                    <a:pt x="972040" y="777419"/>
                    <a:pt x="973500" y="779131"/>
                    <a:pt x="974843" y="780924"/>
                  </a:cubicBezTo>
                  <a:cubicBezTo>
                    <a:pt x="975014" y="781151"/>
                    <a:pt x="974728" y="782002"/>
                    <a:pt x="974407" y="782250"/>
                  </a:cubicBezTo>
                  <a:close/>
                  <a:moveTo>
                    <a:pt x="974424" y="765814"/>
                  </a:moveTo>
                  <a:cubicBezTo>
                    <a:pt x="973521" y="765126"/>
                    <a:pt x="973863" y="764646"/>
                    <a:pt x="975356" y="764727"/>
                  </a:cubicBezTo>
                  <a:cubicBezTo>
                    <a:pt x="975489" y="764727"/>
                    <a:pt x="975609" y="765279"/>
                    <a:pt x="975733" y="765566"/>
                  </a:cubicBezTo>
                  <a:cubicBezTo>
                    <a:pt x="975293" y="765660"/>
                    <a:pt x="974659" y="766007"/>
                    <a:pt x="974424" y="765814"/>
                  </a:cubicBezTo>
                  <a:close/>
                  <a:moveTo>
                    <a:pt x="1077349" y="813560"/>
                  </a:moveTo>
                  <a:cubicBezTo>
                    <a:pt x="1075791" y="815281"/>
                    <a:pt x="1074978" y="817540"/>
                    <a:pt x="1076249" y="819829"/>
                  </a:cubicBezTo>
                  <a:cubicBezTo>
                    <a:pt x="1077297" y="821781"/>
                    <a:pt x="1078110" y="823193"/>
                    <a:pt x="1076848" y="825786"/>
                  </a:cubicBezTo>
                  <a:cubicBezTo>
                    <a:pt x="1072500" y="834631"/>
                    <a:pt x="1066266" y="841901"/>
                    <a:pt x="1058756" y="848015"/>
                  </a:cubicBezTo>
                  <a:cubicBezTo>
                    <a:pt x="1055414" y="850741"/>
                    <a:pt x="1053326" y="853510"/>
                    <a:pt x="1053009" y="857819"/>
                  </a:cubicBezTo>
                  <a:cubicBezTo>
                    <a:pt x="1052710" y="861486"/>
                    <a:pt x="1050425" y="863994"/>
                    <a:pt x="1047275" y="865770"/>
                  </a:cubicBezTo>
                  <a:cubicBezTo>
                    <a:pt x="1043805" y="867729"/>
                    <a:pt x="1040253" y="869586"/>
                    <a:pt x="1036077" y="869278"/>
                  </a:cubicBezTo>
                  <a:cubicBezTo>
                    <a:pt x="1035028" y="869197"/>
                    <a:pt x="1033976" y="868649"/>
                    <a:pt x="1032962" y="868204"/>
                  </a:cubicBezTo>
                  <a:cubicBezTo>
                    <a:pt x="1032889" y="868170"/>
                    <a:pt x="1033176" y="867160"/>
                    <a:pt x="1033415" y="866664"/>
                  </a:cubicBezTo>
                  <a:cubicBezTo>
                    <a:pt x="1034729" y="864246"/>
                    <a:pt x="1036042" y="861820"/>
                    <a:pt x="1037382" y="859398"/>
                  </a:cubicBezTo>
                  <a:cubicBezTo>
                    <a:pt x="1037262" y="859291"/>
                    <a:pt x="1037129" y="859214"/>
                    <a:pt x="1037018" y="859094"/>
                  </a:cubicBezTo>
                  <a:cubicBezTo>
                    <a:pt x="1035735" y="859612"/>
                    <a:pt x="1035546" y="859364"/>
                    <a:pt x="1036496" y="858367"/>
                  </a:cubicBezTo>
                  <a:cubicBezTo>
                    <a:pt x="1036800" y="858683"/>
                    <a:pt x="1037117" y="858987"/>
                    <a:pt x="1037438" y="859265"/>
                  </a:cubicBezTo>
                  <a:cubicBezTo>
                    <a:pt x="1037416" y="859304"/>
                    <a:pt x="1037390" y="859359"/>
                    <a:pt x="1037382" y="859398"/>
                  </a:cubicBezTo>
                  <a:cubicBezTo>
                    <a:pt x="1038982" y="860930"/>
                    <a:pt x="1040921" y="861820"/>
                    <a:pt x="1043039" y="860776"/>
                  </a:cubicBezTo>
                  <a:cubicBezTo>
                    <a:pt x="1044455" y="860066"/>
                    <a:pt x="1046009" y="858713"/>
                    <a:pt x="1046513" y="857280"/>
                  </a:cubicBezTo>
                  <a:cubicBezTo>
                    <a:pt x="1048422" y="851905"/>
                    <a:pt x="1050677" y="846796"/>
                    <a:pt x="1053950" y="842085"/>
                  </a:cubicBezTo>
                  <a:cubicBezTo>
                    <a:pt x="1055221" y="840253"/>
                    <a:pt x="1055855" y="837964"/>
                    <a:pt x="1056642" y="835846"/>
                  </a:cubicBezTo>
                  <a:cubicBezTo>
                    <a:pt x="1058058" y="832153"/>
                    <a:pt x="1059085" y="828263"/>
                    <a:pt x="1060758" y="824695"/>
                  </a:cubicBezTo>
                  <a:cubicBezTo>
                    <a:pt x="1068225" y="808755"/>
                    <a:pt x="1070177" y="792144"/>
                    <a:pt x="1067430" y="774869"/>
                  </a:cubicBezTo>
                  <a:cubicBezTo>
                    <a:pt x="1067280" y="773838"/>
                    <a:pt x="1067708" y="772674"/>
                    <a:pt x="1068037" y="771630"/>
                  </a:cubicBezTo>
                  <a:cubicBezTo>
                    <a:pt x="1068166" y="771150"/>
                    <a:pt x="1068786" y="770389"/>
                    <a:pt x="1069052" y="770449"/>
                  </a:cubicBezTo>
                  <a:cubicBezTo>
                    <a:pt x="1070100" y="770654"/>
                    <a:pt x="1071717" y="770868"/>
                    <a:pt x="1072000" y="771557"/>
                  </a:cubicBezTo>
                  <a:cubicBezTo>
                    <a:pt x="1074541" y="777869"/>
                    <a:pt x="1075834" y="784518"/>
                    <a:pt x="1076715" y="791249"/>
                  </a:cubicBezTo>
                  <a:cubicBezTo>
                    <a:pt x="1077237" y="795199"/>
                    <a:pt x="1077259" y="799221"/>
                    <a:pt x="1079313" y="802811"/>
                  </a:cubicBezTo>
                  <a:cubicBezTo>
                    <a:pt x="1081662" y="806966"/>
                    <a:pt x="1080292" y="810300"/>
                    <a:pt x="1077349" y="813560"/>
                  </a:cubicBezTo>
                  <a:close/>
                  <a:moveTo>
                    <a:pt x="1172716" y="251910"/>
                  </a:moveTo>
                  <a:cubicBezTo>
                    <a:pt x="1170076" y="253073"/>
                    <a:pt x="1167303" y="251969"/>
                    <a:pt x="1165973" y="249316"/>
                  </a:cubicBezTo>
                  <a:cubicBezTo>
                    <a:pt x="1165450" y="248328"/>
                    <a:pt x="1166169" y="247164"/>
                    <a:pt x="1167457" y="247198"/>
                  </a:cubicBezTo>
                  <a:cubicBezTo>
                    <a:pt x="1169563" y="247275"/>
                    <a:pt x="1171642" y="247806"/>
                    <a:pt x="1173726" y="248264"/>
                  </a:cubicBezTo>
                  <a:cubicBezTo>
                    <a:pt x="1174009" y="248328"/>
                    <a:pt x="1174163" y="249030"/>
                    <a:pt x="1174394" y="249432"/>
                  </a:cubicBezTo>
                  <a:cubicBezTo>
                    <a:pt x="1173833" y="250292"/>
                    <a:pt x="1173482" y="251563"/>
                    <a:pt x="1172716" y="251910"/>
                  </a:cubicBezTo>
                  <a:close/>
                  <a:moveTo>
                    <a:pt x="1226213" y="188737"/>
                  </a:moveTo>
                  <a:cubicBezTo>
                    <a:pt x="1225109" y="189918"/>
                    <a:pt x="1223997" y="191104"/>
                    <a:pt x="1222816" y="192208"/>
                  </a:cubicBezTo>
                  <a:cubicBezTo>
                    <a:pt x="1222461" y="192554"/>
                    <a:pt x="1221840" y="192593"/>
                    <a:pt x="1221322" y="192760"/>
                  </a:cubicBezTo>
                  <a:cubicBezTo>
                    <a:pt x="1220163" y="192854"/>
                    <a:pt x="1219371" y="192263"/>
                    <a:pt x="1219157" y="190984"/>
                  </a:cubicBezTo>
                  <a:cubicBezTo>
                    <a:pt x="1218644" y="187839"/>
                    <a:pt x="1220146" y="186410"/>
                    <a:pt x="1224138" y="186465"/>
                  </a:cubicBezTo>
                  <a:cubicBezTo>
                    <a:pt x="1225144" y="186465"/>
                    <a:pt x="1226162" y="187056"/>
                    <a:pt x="1227151" y="187402"/>
                  </a:cubicBezTo>
                  <a:cubicBezTo>
                    <a:pt x="1226825" y="187843"/>
                    <a:pt x="1226590" y="188339"/>
                    <a:pt x="1226213" y="188737"/>
                  </a:cubicBezTo>
                  <a:close/>
                  <a:moveTo>
                    <a:pt x="1242504" y="201746"/>
                  </a:moveTo>
                  <a:cubicBezTo>
                    <a:pt x="1242089" y="203778"/>
                    <a:pt x="1240861" y="205644"/>
                    <a:pt x="1239889" y="207535"/>
                  </a:cubicBezTo>
                  <a:cubicBezTo>
                    <a:pt x="1239748" y="207805"/>
                    <a:pt x="1238824" y="207861"/>
                    <a:pt x="1238383" y="207689"/>
                  </a:cubicBezTo>
                  <a:cubicBezTo>
                    <a:pt x="1237977" y="207514"/>
                    <a:pt x="1237403" y="206906"/>
                    <a:pt x="1237446" y="206568"/>
                  </a:cubicBezTo>
                  <a:cubicBezTo>
                    <a:pt x="1237831" y="203059"/>
                    <a:pt x="1238306" y="199555"/>
                    <a:pt x="1238773" y="196059"/>
                  </a:cubicBezTo>
                  <a:cubicBezTo>
                    <a:pt x="1238627" y="196020"/>
                    <a:pt x="1238529" y="195943"/>
                    <a:pt x="1238396" y="195926"/>
                  </a:cubicBezTo>
                  <a:lnTo>
                    <a:pt x="1237853" y="194647"/>
                  </a:lnTo>
                  <a:lnTo>
                    <a:pt x="1238832" y="195481"/>
                  </a:lnTo>
                  <a:cubicBezTo>
                    <a:pt x="1238803" y="195674"/>
                    <a:pt x="1238781" y="195862"/>
                    <a:pt x="1238773" y="196055"/>
                  </a:cubicBezTo>
                  <a:cubicBezTo>
                    <a:pt x="1241592" y="196855"/>
                    <a:pt x="1243094" y="198785"/>
                    <a:pt x="1242504" y="201746"/>
                  </a:cubicBezTo>
                  <a:close/>
                  <a:moveTo>
                    <a:pt x="1314919" y="762875"/>
                  </a:moveTo>
                  <a:cubicBezTo>
                    <a:pt x="1314666" y="763084"/>
                    <a:pt x="1314397" y="763281"/>
                    <a:pt x="1314136" y="763487"/>
                  </a:cubicBezTo>
                  <a:lnTo>
                    <a:pt x="1313370" y="763983"/>
                  </a:lnTo>
                  <a:lnTo>
                    <a:pt x="1313746" y="763084"/>
                  </a:lnTo>
                  <a:cubicBezTo>
                    <a:pt x="1314153" y="763012"/>
                    <a:pt x="1314525" y="762956"/>
                    <a:pt x="1314919" y="762875"/>
                  </a:cubicBezTo>
                  <a:cubicBezTo>
                    <a:pt x="1315419" y="762520"/>
                    <a:pt x="1315916" y="762134"/>
                    <a:pt x="1316417" y="761766"/>
                  </a:cubicBezTo>
                  <a:cubicBezTo>
                    <a:pt x="1316481" y="762040"/>
                    <a:pt x="1316575" y="762323"/>
                    <a:pt x="1316660" y="762592"/>
                  </a:cubicBezTo>
                  <a:cubicBezTo>
                    <a:pt x="1316083" y="762682"/>
                    <a:pt x="1315496" y="762781"/>
                    <a:pt x="1314919" y="762875"/>
                  </a:cubicBezTo>
                  <a:close/>
                  <a:moveTo>
                    <a:pt x="1470160" y="228550"/>
                  </a:moveTo>
                  <a:cubicBezTo>
                    <a:pt x="1469531" y="227925"/>
                    <a:pt x="1469030" y="227198"/>
                    <a:pt x="1468495" y="226470"/>
                  </a:cubicBezTo>
                  <a:cubicBezTo>
                    <a:pt x="1468260" y="226505"/>
                    <a:pt x="1468024" y="226526"/>
                    <a:pt x="1467789" y="226526"/>
                  </a:cubicBezTo>
                  <a:cubicBezTo>
                    <a:pt x="1467524" y="226265"/>
                    <a:pt x="1467263" y="225991"/>
                    <a:pt x="1467002" y="225739"/>
                  </a:cubicBezTo>
                  <a:cubicBezTo>
                    <a:pt x="1467412" y="225858"/>
                    <a:pt x="1467815" y="225991"/>
                    <a:pt x="1468200" y="226111"/>
                  </a:cubicBezTo>
                  <a:cubicBezTo>
                    <a:pt x="1468298" y="226239"/>
                    <a:pt x="1468401" y="226359"/>
                    <a:pt x="1468491" y="226470"/>
                  </a:cubicBezTo>
                  <a:cubicBezTo>
                    <a:pt x="1469736" y="226359"/>
                    <a:pt x="1471058" y="226068"/>
                    <a:pt x="1471431" y="228015"/>
                  </a:cubicBezTo>
                  <a:cubicBezTo>
                    <a:pt x="1471456" y="228131"/>
                    <a:pt x="1470292" y="228666"/>
                    <a:pt x="1470160" y="228550"/>
                  </a:cubicBezTo>
                  <a:close/>
                  <a:moveTo>
                    <a:pt x="1763354" y="327457"/>
                  </a:moveTo>
                  <a:cubicBezTo>
                    <a:pt x="1761813" y="328492"/>
                    <a:pt x="1760102" y="329746"/>
                    <a:pt x="1758219" y="330756"/>
                  </a:cubicBezTo>
                  <a:cubicBezTo>
                    <a:pt x="1757106" y="331385"/>
                    <a:pt x="1755138" y="330204"/>
                    <a:pt x="1754453" y="328633"/>
                  </a:cubicBezTo>
                  <a:cubicBezTo>
                    <a:pt x="1753897" y="327384"/>
                    <a:pt x="1754368" y="326618"/>
                    <a:pt x="1755780" y="326288"/>
                  </a:cubicBezTo>
                  <a:cubicBezTo>
                    <a:pt x="1757919" y="325818"/>
                    <a:pt x="1759973" y="325244"/>
                    <a:pt x="1762113" y="324825"/>
                  </a:cubicBezTo>
                  <a:cubicBezTo>
                    <a:pt x="1762541" y="324744"/>
                    <a:pt x="1763182" y="325167"/>
                    <a:pt x="1763439" y="325548"/>
                  </a:cubicBezTo>
                  <a:cubicBezTo>
                    <a:pt x="1763653" y="325891"/>
                    <a:pt x="1763439" y="326503"/>
                    <a:pt x="1763354" y="327457"/>
                  </a:cubicBezTo>
                  <a:close/>
                  <a:moveTo>
                    <a:pt x="25859" y="522069"/>
                  </a:moveTo>
                  <a:cubicBezTo>
                    <a:pt x="22623" y="520893"/>
                    <a:pt x="19444" y="521243"/>
                    <a:pt x="16102" y="521821"/>
                  </a:cubicBezTo>
                  <a:cubicBezTo>
                    <a:pt x="19444" y="521243"/>
                    <a:pt x="22649" y="520893"/>
                    <a:pt x="25859" y="522069"/>
                  </a:cubicBezTo>
                  <a:close/>
                  <a:moveTo>
                    <a:pt x="1577556" y="859766"/>
                  </a:moveTo>
                  <a:cubicBezTo>
                    <a:pt x="1577513" y="859595"/>
                    <a:pt x="1577470" y="859475"/>
                    <a:pt x="1577428" y="859304"/>
                  </a:cubicBezTo>
                  <a:cubicBezTo>
                    <a:pt x="1577385" y="859304"/>
                    <a:pt x="1577299" y="859321"/>
                    <a:pt x="1577171" y="859321"/>
                  </a:cubicBezTo>
                  <a:cubicBezTo>
                    <a:pt x="1577171" y="859415"/>
                    <a:pt x="1577171" y="859513"/>
                    <a:pt x="1577171" y="859612"/>
                  </a:cubicBezTo>
                  <a:cubicBezTo>
                    <a:pt x="1577342" y="859616"/>
                    <a:pt x="1577385" y="859745"/>
                    <a:pt x="1577556" y="859766"/>
                  </a:cubicBezTo>
                  <a:close/>
                  <a:moveTo>
                    <a:pt x="38738" y="517760"/>
                  </a:moveTo>
                  <a:cubicBezTo>
                    <a:pt x="39269" y="517760"/>
                    <a:pt x="39778" y="517987"/>
                    <a:pt x="40309" y="518141"/>
                  </a:cubicBezTo>
                  <a:lnTo>
                    <a:pt x="40634" y="518141"/>
                  </a:lnTo>
                  <a:cubicBezTo>
                    <a:pt x="39992" y="517893"/>
                    <a:pt x="39368" y="517777"/>
                    <a:pt x="38738" y="517760"/>
                  </a:cubicBezTo>
                  <a:close/>
                  <a:moveTo>
                    <a:pt x="287396" y="523725"/>
                  </a:moveTo>
                  <a:cubicBezTo>
                    <a:pt x="287169" y="523725"/>
                    <a:pt x="286930" y="523747"/>
                    <a:pt x="286690" y="523747"/>
                  </a:cubicBezTo>
                  <a:cubicBezTo>
                    <a:pt x="286814" y="523879"/>
                    <a:pt x="286917" y="524029"/>
                    <a:pt x="287028" y="524166"/>
                  </a:cubicBezTo>
                  <a:lnTo>
                    <a:pt x="287066" y="524166"/>
                  </a:lnTo>
                  <a:cubicBezTo>
                    <a:pt x="287178" y="524012"/>
                    <a:pt x="287298" y="523879"/>
                    <a:pt x="287396" y="523725"/>
                  </a:cubicBezTo>
                  <a:close/>
                  <a:moveTo>
                    <a:pt x="290259" y="521761"/>
                  </a:moveTo>
                  <a:cubicBezTo>
                    <a:pt x="289955" y="521556"/>
                    <a:pt x="289120" y="521607"/>
                    <a:pt x="288842" y="521877"/>
                  </a:cubicBezTo>
                  <a:cubicBezTo>
                    <a:pt x="288299" y="522412"/>
                    <a:pt x="287862" y="523079"/>
                    <a:pt x="287396" y="523725"/>
                  </a:cubicBezTo>
                  <a:cubicBezTo>
                    <a:pt x="288175" y="523747"/>
                    <a:pt x="288936" y="523781"/>
                    <a:pt x="289672" y="523670"/>
                  </a:cubicBezTo>
                  <a:cubicBezTo>
                    <a:pt x="291170" y="523422"/>
                    <a:pt x="291418" y="522639"/>
                    <a:pt x="290259" y="521761"/>
                  </a:cubicBezTo>
                  <a:close/>
                  <a:moveTo>
                    <a:pt x="854905" y="243056"/>
                  </a:moveTo>
                  <a:cubicBezTo>
                    <a:pt x="854973" y="243279"/>
                    <a:pt x="855037" y="243309"/>
                    <a:pt x="855106" y="243634"/>
                  </a:cubicBezTo>
                  <a:cubicBezTo>
                    <a:pt x="855209" y="243634"/>
                    <a:pt x="855307" y="243634"/>
                    <a:pt x="855410" y="243612"/>
                  </a:cubicBezTo>
                  <a:cubicBezTo>
                    <a:pt x="855448" y="243505"/>
                    <a:pt x="855478" y="243390"/>
                    <a:pt x="855500" y="243257"/>
                  </a:cubicBezTo>
                  <a:cubicBezTo>
                    <a:pt x="855341" y="243193"/>
                    <a:pt x="855106" y="243120"/>
                    <a:pt x="854905" y="243056"/>
                  </a:cubicBezTo>
                  <a:close/>
                  <a:moveTo>
                    <a:pt x="1584916" y="866741"/>
                  </a:moveTo>
                  <a:cubicBezTo>
                    <a:pt x="1584702" y="866514"/>
                    <a:pt x="1584445" y="866304"/>
                    <a:pt x="1584189" y="866078"/>
                  </a:cubicBezTo>
                  <a:cubicBezTo>
                    <a:pt x="1583932" y="866039"/>
                    <a:pt x="1583803" y="865864"/>
                    <a:pt x="1583590" y="865787"/>
                  </a:cubicBezTo>
                  <a:cubicBezTo>
                    <a:pt x="1583632" y="866056"/>
                    <a:pt x="1583803" y="866189"/>
                    <a:pt x="1583803" y="866497"/>
                  </a:cubicBezTo>
                  <a:cubicBezTo>
                    <a:pt x="1584189" y="866574"/>
                    <a:pt x="1584531" y="866668"/>
                    <a:pt x="1584916" y="866741"/>
                  </a:cubicBezTo>
                  <a:close/>
                  <a:moveTo>
                    <a:pt x="854182" y="242795"/>
                  </a:moveTo>
                  <a:cubicBezTo>
                    <a:pt x="854165" y="242812"/>
                    <a:pt x="854520" y="242928"/>
                    <a:pt x="854905" y="243052"/>
                  </a:cubicBezTo>
                  <a:cubicBezTo>
                    <a:pt x="854639" y="242265"/>
                    <a:pt x="854374" y="242016"/>
                    <a:pt x="854182" y="242795"/>
                  </a:cubicBezTo>
                  <a:close/>
                  <a:moveTo>
                    <a:pt x="1583590" y="865787"/>
                  </a:moveTo>
                  <a:cubicBezTo>
                    <a:pt x="1583333" y="864451"/>
                    <a:pt x="1582563" y="863579"/>
                    <a:pt x="1581279" y="863121"/>
                  </a:cubicBezTo>
                  <a:cubicBezTo>
                    <a:pt x="1581407" y="864550"/>
                    <a:pt x="1582263" y="865389"/>
                    <a:pt x="1583590" y="865787"/>
                  </a:cubicBezTo>
                  <a:close/>
                  <a:moveTo>
                    <a:pt x="1581279" y="863121"/>
                  </a:moveTo>
                  <a:cubicBezTo>
                    <a:pt x="1581236" y="862877"/>
                    <a:pt x="1581065" y="862774"/>
                    <a:pt x="1581065" y="862492"/>
                  </a:cubicBezTo>
                  <a:cubicBezTo>
                    <a:pt x="1580851" y="862509"/>
                    <a:pt x="1580722" y="862428"/>
                    <a:pt x="1580551" y="862428"/>
                  </a:cubicBezTo>
                  <a:cubicBezTo>
                    <a:pt x="1580551" y="862581"/>
                    <a:pt x="1580680" y="862654"/>
                    <a:pt x="1580722" y="862830"/>
                  </a:cubicBezTo>
                  <a:cubicBezTo>
                    <a:pt x="1580937" y="862885"/>
                    <a:pt x="1581065" y="863048"/>
                    <a:pt x="1581279" y="863121"/>
                  </a:cubicBezTo>
                  <a:close/>
                  <a:moveTo>
                    <a:pt x="101842" y="129776"/>
                  </a:moveTo>
                  <a:cubicBezTo>
                    <a:pt x="96848" y="129969"/>
                    <a:pt x="95899" y="133358"/>
                    <a:pt x="95590" y="137269"/>
                  </a:cubicBezTo>
                  <a:cubicBezTo>
                    <a:pt x="100071" y="138167"/>
                    <a:pt x="100169" y="138321"/>
                    <a:pt x="99668" y="141903"/>
                  </a:cubicBezTo>
                  <a:cubicBezTo>
                    <a:pt x="99446" y="143585"/>
                    <a:pt x="98911" y="145258"/>
                    <a:pt x="98932" y="146939"/>
                  </a:cubicBezTo>
                  <a:cubicBezTo>
                    <a:pt x="98988" y="151338"/>
                    <a:pt x="101367" y="153914"/>
                    <a:pt x="106019" y="154873"/>
                  </a:cubicBezTo>
                  <a:cubicBezTo>
                    <a:pt x="107704" y="155215"/>
                    <a:pt x="109326" y="155733"/>
                    <a:pt x="111029" y="155977"/>
                  </a:cubicBezTo>
                  <a:cubicBezTo>
                    <a:pt x="113516" y="156383"/>
                    <a:pt x="115231" y="155194"/>
                    <a:pt x="116742" y="153234"/>
                  </a:cubicBezTo>
                  <a:cubicBezTo>
                    <a:pt x="118518" y="150910"/>
                    <a:pt x="119947" y="148544"/>
                    <a:pt x="120127" y="145566"/>
                  </a:cubicBezTo>
                  <a:cubicBezTo>
                    <a:pt x="120268" y="143242"/>
                    <a:pt x="120713" y="140889"/>
                    <a:pt x="122677" y="139464"/>
                  </a:cubicBezTo>
                  <a:cubicBezTo>
                    <a:pt x="126939" y="136370"/>
                    <a:pt x="127448" y="130636"/>
                    <a:pt x="131697" y="127375"/>
                  </a:cubicBezTo>
                  <a:cubicBezTo>
                    <a:pt x="134042" y="125561"/>
                    <a:pt x="133850" y="121766"/>
                    <a:pt x="132219" y="119596"/>
                  </a:cubicBezTo>
                  <a:cubicBezTo>
                    <a:pt x="129840" y="116429"/>
                    <a:pt x="127491" y="113246"/>
                    <a:pt x="124919" y="110255"/>
                  </a:cubicBezTo>
                  <a:cubicBezTo>
                    <a:pt x="124384" y="109643"/>
                    <a:pt x="122797" y="109506"/>
                    <a:pt x="121860" y="109733"/>
                  </a:cubicBezTo>
                  <a:cubicBezTo>
                    <a:pt x="116592" y="111017"/>
                    <a:pt x="115266" y="112155"/>
                    <a:pt x="115022" y="117748"/>
                  </a:cubicBezTo>
                  <a:cubicBezTo>
                    <a:pt x="114829" y="122377"/>
                    <a:pt x="112707" y="125163"/>
                    <a:pt x="108975" y="127243"/>
                  </a:cubicBezTo>
                  <a:lnTo>
                    <a:pt x="109326" y="126875"/>
                  </a:lnTo>
                  <a:cubicBezTo>
                    <a:pt x="109206" y="126918"/>
                    <a:pt x="109078" y="126875"/>
                    <a:pt x="108945" y="126930"/>
                  </a:cubicBezTo>
                  <a:cubicBezTo>
                    <a:pt x="108945" y="126969"/>
                    <a:pt x="108958" y="127046"/>
                    <a:pt x="108967" y="127102"/>
                  </a:cubicBezTo>
                  <a:cubicBezTo>
                    <a:pt x="106947" y="128920"/>
                    <a:pt x="104525" y="129665"/>
                    <a:pt x="101842" y="129776"/>
                  </a:cubicBezTo>
                  <a:close/>
                  <a:moveTo>
                    <a:pt x="1580551" y="862428"/>
                  </a:moveTo>
                  <a:cubicBezTo>
                    <a:pt x="1580124" y="860883"/>
                    <a:pt x="1579225" y="859916"/>
                    <a:pt x="1577556" y="859766"/>
                  </a:cubicBezTo>
                  <a:cubicBezTo>
                    <a:pt x="1577941" y="861328"/>
                    <a:pt x="1578840" y="862321"/>
                    <a:pt x="1580551" y="862428"/>
                  </a:cubicBezTo>
                  <a:close/>
                  <a:moveTo>
                    <a:pt x="78320" y="138963"/>
                  </a:moveTo>
                  <a:cubicBezTo>
                    <a:pt x="82689" y="140020"/>
                    <a:pt x="87096" y="140987"/>
                    <a:pt x="91534" y="141659"/>
                  </a:cubicBezTo>
                  <a:cubicBezTo>
                    <a:pt x="94782" y="142138"/>
                    <a:pt x="94486" y="139160"/>
                    <a:pt x="95158" y="137196"/>
                  </a:cubicBezTo>
                  <a:cubicBezTo>
                    <a:pt x="94593" y="136511"/>
                    <a:pt x="93977" y="135857"/>
                    <a:pt x="93571" y="135078"/>
                  </a:cubicBezTo>
                  <a:cubicBezTo>
                    <a:pt x="91970" y="131988"/>
                    <a:pt x="92017" y="129014"/>
                    <a:pt x="93853" y="127542"/>
                  </a:cubicBezTo>
                  <a:cubicBezTo>
                    <a:pt x="96057" y="125831"/>
                    <a:pt x="98509" y="124573"/>
                    <a:pt x="101401" y="126164"/>
                  </a:cubicBezTo>
                  <a:cubicBezTo>
                    <a:pt x="103811" y="127504"/>
                    <a:pt x="106322" y="127769"/>
                    <a:pt x="108954" y="126930"/>
                  </a:cubicBezTo>
                  <a:cubicBezTo>
                    <a:pt x="108774" y="125929"/>
                    <a:pt x="108783" y="124740"/>
                    <a:pt x="108196" y="124132"/>
                  </a:cubicBezTo>
                  <a:cubicBezTo>
                    <a:pt x="104611" y="120298"/>
                    <a:pt x="99925" y="118214"/>
                    <a:pt x="94914" y="117247"/>
                  </a:cubicBezTo>
                  <a:cubicBezTo>
                    <a:pt x="92826" y="116849"/>
                    <a:pt x="90177" y="117127"/>
                    <a:pt x="88389" y="118163"/>
                  </a:cubicBezTo>
                  <a:cubicBezTo>
                    <a:pt x="82946" y="121256"/>
                    <a:pt x="78697" y="125809"/>
                    <a:pt x="75042" y="130841"/>
                  </a:cubicBezTo>
                  <a:cubicBezTo>
                    <a:pt x="73142" y="133456"/>
                    <a:pt x="75008" y="138167"/>
                    <a:pt x="78320" y="138963"/>
                  </a:cubicBezTo>
                  <a:close/>
                  <a:moveTo>
                    <a:pt x="1424057" y="733721"/>
                  </a:moveTo>
                  <a:cubicBezTo>
                    <a:pt x="1423984" y="733918"/>
                    <a:pt x="1424797" y="734701"/>
                    <a:pt x="1425058" y="734633"/>
                  </a:cubicBezTo>
                  <a:cubicBezTo>
                    <a:pt x="1426226" y="734355"/>
                    <a:pt x="1426680" y="733473"/>
                    <a:pt x="1426269" y="732352"/>
                  </a:cubicBezTo>
                  <a:cubicBezTo>
                    <a:pt x="1426124" y="731954"/>
                    <a:pt x="1425589" y="731667"/>
                    <a:pt x="1425234" y="731342"/>
                  </a:cubicBezTo>
                  <a:cubicBezTo>
                    <a:pt x="1424823" y="732121"/>
                    <a:pt x="1424331" y="732883"/>
                    <a:pt x="1424057" y="733721"/>
                  </a:cubicBezTo>
                  <a:close/>
                  <a:moveTo>
                    <a:pt x="170504" y="58307"/>
                  </a:moveTo>
                  <a:cubicBezTo>
                    <a:pt x="171728" y="58307"/>
                    <a:pt x="172254" y="58277"/>
                    <a:pt x="172802" y="58307"/>
                  </a:cubicBezTo>
                  <a:cubicBezTo>
                    <a:pt x="174929" y="58461"/>
                    <a:pt x="176927" y="55282"/>
                    <a:pt x="176046" y="53638"/>
                  </a:cubicBezTo>
                  <a:cubicBezTo>
                    <a:pt x="175421" y="52474"/>
                    <a:pt x="173534" y="51541"/>
                    <a:pt x="172092" y="51328"/>
                  </a:cubicBezTo>
                  <a:cubicBezTo>
                    <a:pt x="169785" y="51002"/>
                    <a:pt x="167222" y="53544"/>
                    <a:pt x="168022" y="55217"/>
                  </a:cubicBezTo>
                  <a:cubicBezTo>
                    <a:pt x="168647" y="56501"/>
                    <a:pt x="169854" y="57524"/>
                    <a:pt x="170504" y="58307"/>
                  </a:cubicBezTo>
                  <a:close/>
                  <a:moveTo>
                    <a:pt x="160975" y="104358"/>
                  </a:moveTo>
                  <a:cubicBezTo>
                    <a:pt x="161835" y="104756"/>
                    <a:pt x="162558" y="105509"/>
                    <a:pt x="163345" y="106151"/>
                  </a:cubicBezTo>
                  <a:cubicBezTo>
                    <a:pt x="163559" y="106070"/>
                    <a:pt x="163773" y="106019"/>
                    <a:pt x="163970" y="105942"/>
                  </a:cubicBezTo>
                  <a:lnTo>
                    <a:pt x="164278" y="106802"/>
                  </a:lnTo>
                  <a:lnTo>
                    <a:pt x="163589" y="106365"/>
                  </a:lnTo>
                  <a:cubicBezTo>
                    <a:pt x="163508" y="106292"/>
                    <a:pt x="163422" y="106228"/>
                    <a:pt x="163345" y="106155"/>
                  </a:cubicBezTo>
                  <a:cubicBezTo>
                    <a:pt x="161398" y="106780"/>
                    <a:pt x="159409" y="107336"/>
                    <a:pt x="157581" y="108235"/>
                  </a:cubicBezTo>
                  <a:cubicBezTo>
                    <a:pt x="156696" y="108672"/>
                    <a:pt x="155788" y="109913"/>
                    <a:pt x="155703" y="110841"/>
                  </a:cubicBezTo>
                  <a:cubicBezTo>
                    <a:pt x="155630" y="111680"/>
                    <a:pt x="156499" y="112916"/>
                    <a:pt x="157303" y="113438"/>
                  </a:cubicBezTo>
                  <a:cubicBezTo>
                    <a:pt x="161672" y="116224"/>
                    <a:pt x="167410" y="114658"/>
                    <a:pt x="171809" y="117957"/>
                  </a:cubicBezTo>
                  <a:cubicBezTo>
                    <a:pt x="172806" y="118676"/>
                    <a:pt x="175096" y="117880"/>
                    <a:pt x="176722" y="117499"/>
                  </a:cubicBezTo>
                  <a:cubicBezTo>
                    <a:pt x="177779" y="117251"/>
                    <a:pt x="179400" y="116673"/>
                    <a:pt x="179580" y="115959"/>
                  </a:cubicBezTo>
                  <a:cubicBezTo>
                    <a:pt x="180979" y="110486"/>
                    <a:pt x="185472" y="107944"/>
                    <a:pt x="189422" y="104799"/>
                  </a:cubicBezTo>
                  <a:cubicBezTo>
                    <a:pt x="191857" y="102856"/>
                    <a:pt x="191788" y="100909"/>
                    <a:pt x="189152" y="97477"/>
                  </a:cubicBezTo>
                  <a:cubicBezTo>
                    <a:pt x="188823" y="97058"/>
                    <a:pt x="188228" y="96831"/>
                    <a:pt x="187775" y="96502"/>
                  </a:cubicBezTo>
                  <a:lnTo>
                    <a:pt x="188211" y="96048"/>
                  </a:lnTo>
                  <a:cubicBezTo>
                    <a:pt x="188057" y="96048"/>
                    <a:pt x="187877" y="96048"/>
                    <a:pt x="187732" y="96048"/>
                  </a:cubicBezTo>
                  <a:lnTo>
                    <a:pt x="187762" y="96356"/>
                  </a:lnTo>
                  <a:cubicBezTo>
                    <a:pt x="186701" y="97062"/>
                    <a:pt x="185635" y="96891"/>
                    <a:pt x="184548" y="96335"/>
                  </a:cubicBezTo>
                  <a:cubicBezTo>
                    <a:pt x="184505" y="96254"/>
                    <a:pt x="184467" y="96181"/>
                    <a:pt x="184411" y="96108"/>
                  </a:cubicBezTo>
                  <a:cubicBezTo>
                    <a:pt x="184321" y="96108"/>
                    <a:pt x="184206" y="96108"/>
                    <a:pt x="184108" y="96130"/>
                  </a:cubicBezTo>
                  <a:lnTo>
                    <a:pt x="184600" y="96455"/>
                  </a:lnTo>
                  <a:cubicBezTo>
                    <a:pt x="182567" y="95496"/>
                    <a:pt x="180432" y="94713"/>
                    <a:pt x="178523" y="93554"/>
                  </a:cubicBezTo>
                  <a:cubicBezTo>
                    <a:pt x="177668" y="93044"/>
                    <a:pt x="176559" y="91594"/>
                    <a:pt x="176726" y="90862"/>
                  </a:cubicBezTo>
                  <a:cubicBezTo>
                    <a:pt x="178399" y="84131"/>
                    <a:pt x="172764" y="77781"/>
                    <a:pt x="175733" y="70960"/>
                  </a:cubicBezTo>
                  <a:cubicBezTo>
                    <a:pt x="175969" y="70459"/>
                    <a:pt x="174732" y="68936"/>
                    <a:pt x="173880" y="68422"/>
                  </a:cubicBezTo>
                  <a:cubicBezTo>
                    <a:pt x="169122" y="65466"/>
                    <a:pt x="164210" y="67503"/>
                    <a:pt x="163850" y="72714"/>
                  </a:cubicBezTo>
                  <a:cubicBezTo>
                    <a:pt x="163457" y="78320"/>
                    <a:pt x="163478" y="83904"/>
                    <a:pt x="160093" y="88881"/>
                  </a:cubicBezTo>
                  <a:cubicBezTo>
                    <a:pt x="158994" y="90468"/>
                    <a:pt x="160222" y="92009"/>
                    <a:pt x="161869" y="92925"/>
                  </a:cubicBezTo>
                  <a:cubicBezTo>
                    <a:pt x="162327" y="93168"/>
                    <a:pt x="162943" y="93532"/>
                    <a:pt x="163059" y="93952"/>
                  </a:cubicBezTo>
                  <a:cubicBezTo>
                    <a:pt x="163345" y="95038"/>
                    <a:pt x="162562" y="95539"/>
                    <a:pt x="161090" y="95650"/>
                  </a:cubicBezTo>
                  <a:cubicBezTo>
                    <a:pt x="158352" y="95898"/>
                    <a:pt x="154607" y="95466"/>
                    <a:pt x="154077" y="98761"/>
                  </a:cubicBezTo>
                  <a:cubicBezTo>
                    <a:pt x="153281" y="103639"/>
                    <a:pt x="158163" y="103006"/>
                    <a:pt x="160975" y="104358"/>
                  </a:cubicBezTo>
                  <a:close/>
                  <a:moveTo>
                    <a:pt x="173684" y="99882"/>
                  </a:moveTo>
                  <a:lnTo>
                    <a:pt x="174497" y="100203"/>
                  </a:lnTo>
                  <a:lnTo>
                    <a:pt x="173243" y="99976"/>
                  </a:lnTo>
                  <a:lnTo>
                    <a:pt x="172948" y="98791"/>
                  </a:lnTo>
                  <a:lnTo>
                    <a:pt x="173684" y="99882"/>
                  </a:lnTo>
                  <a:close/>
                  <a:moveTo>
                    <a:pt x="95154" y="137196"/>
                  </a:moveTo>
                  <a:cubicBezTo>
                    <a:pt x="95304" y="137367"/>
                    <a:pt x="95406" y="137538"/>
                    <a:pt x="95561" y="137709"/>
                  </a:cubicBezTo>
                  <a:cubicBezTo>
                    <a:pt x="95561" y="137555"/>
                    <a:pt x="95590" y="137423"/>
                    <a:pt x="95590" y="137269"/>
                  </a:cubicBezTo>
                  <a:cubicBezTo>
                    <a:pt x="95415" y="137230"/>
                    <a:pt x="95368" y="137213"/>
                    <a:pt x="95167" y="137174"/>
                  </a:cubicBezTo>
                  <a:lnTo>
                    <a:pt x="95154" y="137196"/>
                  </a:lnTo>
                  <a:close/>
                  <a:moveTo>
                    <a:pt x="1438807" y="727983"/>
                  </a:moveTo>
                  <a:cubicBezTo>
                    <a:pt x="1435880" y="726682"/>
                    <a:pt x="1432623" y="728210"/>
                    <a:pt x="1430878" y="731706"/>
                  </a:cubicBezTo>
                  <a:cubicBezTo>
                    <a:pt x="1429757" y="733948"/>
                    <a:pt x="1431395" y="736430"/>
                    <a:pt x="1434772" y="737517"/>
                  </a:cubicBezTo>
                  <a:cubicBezTo>
                    <a:pt x="1435794" y="737863"/>
                    <a:pt x="1436860" y="738069"/>
                    <a:pt x="1438358" y="738467"/>
                  </a:cubicBezTo>
                  <a:cubicBezTo>
                    <a:pt x="1439406" y="737765"/>
                    <a:pt x="1441053" y="737140"/>
                    <a:pt x="1441849" y="735938"/>
                  </a:cubicBezTo>
                  <a:cubicBezTo>
                    <a:pt x="1443788" y="733075"/>
                    <a:pt x="1442281" y="729524"/>
                    <a:pt x="1438807" y="727983"/>
                  </a:cubicBezTo>
                  <a:close/>
                  <a:moveTo>
                    <a:pt x="186285" y="90460"/>
                  </a:moveTo>
                  <a:cubicBezTo>
                    <a:pt x="185639" y="89908"/>
                    <a:pt x="184373" y="89865"/>
                    <a:pt x="183431" y="89942"/>
                  </a:cubicBezTo>
                  <a:cubicBezTo>
                    <a:pt x="181947" y="90058"/>
                    <a:pt x="181510" y="91012"/>
                    <a:pt x="182186" y="92283"/>
                  </a:cubicBezTo>
                  <a:cubicBezTo>
                    <a:pt x="182879" y="93588"/>
                    <a:pt x="183671" y="94837"/>
                    <a:pt x="184403" y="96100"/>
                  </a:cubicBezTo>
                  <a:cubicBezTo>
                    <a:pt x="185511" y="96100"/>
                    <a:pt x="186619" y="96061"/>
                    <a:pt x="187723" y="96040"/>
                  </a:cubicBezTo>
                  <a:cubicBezTo>
                    <a:pt x="187522" y="94101"/>
                    <a:pt x="188001" y="91932"/>
                    <a:pt x="186285" y="90460"/>
                  </a:cubicBezTo>
                  <a:close/>
                  <a:moveTo>
                    <a:pt x="208708" y="142117"/>
                  </a:moveTo>
                  <a:cubicBezTo>
                    <a:pt x="208858" y="144235"/>
                    <a:pt x="211006" y="146101"/>
                    <a:pt x="213107" y="145912"/>
                  </a:cubicBezTo>
                  <a:cubicBezTo>
                    <a:pt x="216115" y="145660"/>
                    <a:pt x="218212" y="143469"/>
                    <a:pt x="218088" y="140726"/>
                  </a:cubicBezTo>
                  <a:cubicBezTo>
                    <a:pt x="217981" y="138835"/>
                    <a:pt x="215730" y="136948"/>
                    <a:pt x="213577" y="136948"/>
                  </a:cubicBezTo>
                  <a:cubicBezTo>
                    <a:pt x="210664" y="136969"/>
                    <a:pt x="208515" y="139258"/>
                    <a:pt x="208708" y="142117"/>
                  </a:cubicBezTo>
                  <a:close/>
                  <a:moveTo>
                    <a:pt x="178100" y="128287"/>
                  </a:moveTo>
                  <a:cubicBezTo>
                    <a:pt x="177351" y="128484"/>
                    <a:pt x="176550" y="129969"/>
                    <a:pt x="176499" y="130884"/>
                  </a:cubicBezTo>
                  <a:cubicBezTo>
                    <a:pt x="176285" y="135116"/>
                    <a:pt x="178348" y="138531"/>
                    <a:pt x="180975" y="141616"/>
                  </a:cubicBezTo>
                  <a:cubicBezTo>
                    <a:pt x="182233" y="143131"/>
                    <a:pt x="185413" y="144008"/>
                    <a:pt x="187235" y="143161"/>
                  </a:cubicBezTo>
                  <a:cubicBezTo>
                    <a:pt x="189277" y="142211"/>
                    <a:pt x="191112" y="140401"/>
                    <a:pt x="193218" y="140071"/>
                  </a:cubicBezTo>
                  <a:cubicBezTo>
                    <a:pt x="196517" y="139579"/>
                    <a:pt x="198087" y="137881"/>
                    <a:pt x="199234" y="135018"/>
                  </a:cubicBezTo>
                  <a:cubicBezTo>
                    <a:pt x="200047" y="132921"/>
                    <a:pt x="201335" y="131017"/>
                    <a:pt x="201878" y="129981"/>
                  </a:cubicBezTo>
                  <a:cubicBezTo>
                    <a:pt x="203539" y="126366"/>
                    <a:pt x="203072" y="124851"/>
                    <a:pt x="200364" y="123387"/>
                  </a:cubicBezTo>
                  <a:cubicBezTo>
                    <a:pt x="198378" y="122339"/>
                    <a:pt x="196324" y="121308"/>
                    <a:pt x="194193" y="120585"/>
                  </a:cubicBezTo>
                  <a:cubicBezTo>
                    <a:pt x="193239" y="120242"/>
                    <a:pt x="191463" y="120242"/>
                    <a:pt x="190984" y="120833"/>
                  </a:cubicBezTo>
                  <a:cubicBezTo>
                    <a:pt x="187633" y="125030"/>
                    <a:pt x="183119" y="126973"/>
                    <a:pt x="178100" y="128287"/>
                  </a:cubicBezTo>
                  <a:close/>
                  <a:moveTo>
                    <a:pt x="183680" y="72762"/>
                  </a:moveTo>
                  <a:cubicBezTo>
                    <a:pt x="184223" y="71602"/>
                    <a:pt x="183778" y="70665"/>
                    <a:pt x="182640" y="70113"/>
                  </a:cubicBezTo>
                  <a:cubicBezTo>
                    <a:pt x="182212" y="70438"/>
                    <a:pt x="181574" y="70665"/>
                    <a:pt x="181412" y="71080"/>
                  </a:cubicBezTo>
                  <a:cubicBezTo>
                    <a:pt x="180898" y="72265"/>
                    <a:pt x="181317" y="73279"/>
                    <a:pt x="182494" y="73699"/>
                  </a:cubicBezTo>
                  <a:cubicBezTo>
                    <a:pt x="182777" y="73797"/>
                    <a:pt x="183474" y="73177"/>
                    <a:pt x="183680" y="72762"/>
                  </a:cubicBezTo>
                  <a:close/>
                  <a:moveTo>
                    <a:pt x="188879" y="114692"/>
                  </a:moveTo>
                  <a:lnTo>
                    <a:pt x="189362" y="115912"/>
                  </a:lnTo>
                  <a:lnTo>
                    <a:pt x="190077" y="114803"/>
                  </a:lnTo>
                  <a:lnTo>
                    <a:pt x="188879" y="114692"/>
                  </a:lnTo>
                  <a:close/>
                  <a:moveTo>
                    <a:pt x="1721290" y="545711"/>
                  </a:moveTo>
                  <a:cubicBezTo>
                    <a:pt x="1719921" y="546687"/>
                    <a:pt x="1718551" y="547697"/>
                    <a:pt x="1717439" y="548869"/>
                  </a:cubicBezTo>
                  <a:cubicBezTo>
                    <a:pt x="1715428" y="550987"/>
                    <a:pt x="1714315" y="553435"/>
                    <a:pt x="1715300" y="556503"/>
                  </a:cubicBezTo>
                  <a:cubicBezTo>
                    <a:pt x="1716498" y="560217"/>
                    <a:pt x="1717524" y="564013"/>
                    <a:pt x="1718680" y="567753"/>
                  </a:cubicBezTo>
                  <a:cubicBezTo>
                    <a:pt x="1718766" y="568052"/>
                    <a:pt x="1719365" y="568194"/>
                    <a:pt x="1719750" y="568399"/>
                  </a:cubicBezTo>
                  <a:cubicBezTo>
                    <a:pt x="1720092" y="567975"/>
                    <a:pt x="1720691" y="567616"/>
                    <a:pt x="1720777" y="567120"/>
                  </a:cubicBezTo>
                  <a:cubicBezTo>
                    <a:pt x="1722018" y="562601"/>
                    <a:pt x="1725398" y="559439"/>
                    <a:pt x="1727752" y="555660"/>
                  </a:cubicBezTo>
                  <a:cubicBezTo>
                    <a:pt x="1729463" y="552930"/>
                    <a:pt x="1728693" y="549349"/>
                    <a:pt x="1725869" y="546563"/>
                  </a:cubicBezTo>
                  <a:cubicBezTo>
                    <a:pt x="1724671" y="545386"/>
                    <a:pt x="1722403" y="544890"/>
                    <a:pt x="1721290" y="545711"/>
                  </a:cubicBezTo>
                  <a:close/>
                  <a:moveTo>
                    <a:pt x="132716" y="150773"/>
                  </a:moveTo>
                  <a:cubicBezTo>
                    <a:pt x="132776" y="150928"/>
                    <a:pt x="132827" y="151103"/>
                    <a:pt x="132895" y="151266"/>
                  </a:cubicBezTo>
                  <a:cubicBezTo>
                    <a:pt x="132994" y="151231"/>
                    <a:pt x="133114" y="151154"/>
                    <a:pt x="133229" y="151111"/>
                  </a:cubicBezTo>
                  <a:cubicBezTo>
                    <a:pt x="133268" y="151000"/>
                    <a:pt x="133319" y="150889"/>
                    <a:pt x="133340" y="150773"/>
                  </a:cubicBezTo>
                  <a:cubicBezTo>
                    <a:pt x="133139" y="150773"/>
                    <a:pt x="132925" y="150773"/>
                    <a:pt x="132716" y="150773"/>
                  </a:cubicBezTo>
                  <a:close/>
                  <a:moveTo>
                    <a:pt x="127859" y="144381"/>
                  </a:moveTo>
                  <a:cubicBezTo>
                    <a:pt x="126973" y="144539"/>
                    <a:pt x="125506" y="145562"/>
                    <a:pt x="125561" y="146118"/>
                  </a:cubicBezTo>
                  <a:cubicBezTo>
                    <a:pt x="125664" y="147573"/>
                    <a:pt x="126113" y="149798"/>
                    <a:pt x="127050" y="150179"/>
                  </a:cubicBezTo>
                  <a:cubicBezTo>
                    <a:pt x="128753" y="150846"/>
                    <a:pt x="130773" y="150692"/>
                    <a:pt x="132716" y="150773"/>
                  </a:cubicBezTo>
                  <a:cubicBezTo>
                    <a:pt x="132082" y="148899"/>
                    <a:pt x="131556" y="147021"/>
                    <a:pt x="130640" y="145296"/>
                  </a:cubicBezTo>
                  <a:cubicBezTo>
                    <a:pt x="130281" y="144650"/>
                    <a:pt x="128753" y="144248"/>
                    <a:pt x="127859" y="144381"/>
                  </a:cubicBezTo>
                  <a:close/>
                  <a:moveTo>
                    <a:pt x="131903" y="155442"/>
                  </a:moveTo>
                  <a:cubicBezTo>
                    <a:pt x="131804" y="156319"/>
                    <a:pt x="132420" y="157616"/>
                    <a:pt x="133122" y="158206"/>
                  </a:cubicBezTo>
                  <a:cubicBezTo>
                    <a:pt x="135382" y="160072"/>
                    <a:pt x="140136" y="159314"/>
                    <a:pt x="141890" y="156931"/>
                  </a:cubicBezTo>
                  <a:cubicBezTo>
                    <a:pt x="142168" y="156550"/>
                    <a:pt x="142485" y="155857"/>
                    <a:pt x="142318" y="155575"/>
                  </a:cubicBezTo>
                  <a:cubicBezTo>
                    <a:pt x="141253" y="153709"/>
                    <a:pt x="140401" y="151514"/>
                    <a:pt x="138818" y="150200"/>
                  </a:cubicBezTo>
                  <a:cubicBezTo>
                    <a:pt x="136965" y="148638"/>
                    <a:pt x="135069" y="150277"/>
                    <a:pt x="133233" y="151111"/>
                  </a:cubicBezTo>
                  <a:cubicBezTo>
                    <a:pt x="132724" y="152541"/>
                    <a:pt x="132070" y="153978"/>
                    <a:pt x="131903" y="155442"/>
                  </a:cubicBezTo>
                  <a:close/>
                  <a:moveTo>
                    <a:pt x="163191" y="125009"/>
                  </a:moveTo>
                  <a:cubicBezTo>
                    <a:pt x="161604" y="124705"/>
                    <a:pt x="160004" y="124192"/>
                    <a:pt x="158386" y="124115"/>
                  </a:cubicBezTo>
                  <a:cubicBezTo>
                    <a:pt x="157367" y="124059"/>
                    <a:pt x="156186" y="124457"/>
                    <a:pt x="155331" y="125030"/>
                  </a:cubicBezTo>
                  <a:cubicBezTo>
                    <a:pt x="154518" y="125582"/>
                    <a:pt x="153799" y="126537"/>
                    <a:pt x="153426" y="127474"/>
                  </a:cubicBezTo>
                  <a:cubicBezTo>
                    <a:pt x="152999" y="128539"/>
                    <a:pt x="153683" y="129742"/>
                    <a:pt x="154971" y="129819"/>
                  </a:cubicBezTo>
                  <a:cubicBezTo>
                    <a:pt x="159268" y="130063"/>
                    <a:pt x="163080" y="131856"/>
                    <a:pt x="167038" y="133225"/>
                  </a:cubicBezTo>
                  <a:cubicBezTo>
                    <a:pt x="167068" y="131834"/>
                    <a:pt x="167085" y="130426"/>
                    <a:pt x="167004" y="129031"/>
                  </a:cubicBezTo>
                  <a:cubicBezTo>
                    <a:pt x="166850" y="125788"/>
                    <a:pt x="166670" y="125660"/>
                    <a:pt x="163191" y="125009"/>
                  </a:cubicBezTo>
                  <a:close/>
                  <a:moveTo>
                    <a:pt x="120281" y="101461"/>
                  </a:moveTo>
                  <a:cubicBezTo>
                    <a:pt x="120717" y="101346"/>
                    <a:pt x="121261" y="100738"/>
                    <a:pt x="121372" y="100280"/>
                  </a:cubicBezTo>
                  <a:cubicBezTo>
                    <a:pt x="121676" y="99005"/>
                    <a:pt x="121107" y="97991"/>
                    <a:pt x="119853" y="97858"/>
                  </a:cubicBezTo>
                  <a:cubicBezTo>
                    <a:pt x="118586" y="97717"/>
                    <a:pt x="117901" y="98599"/>
                    <a:pt x="117842" y="99882"/>
                  </a:cubicBezTo>
                  <a:cubicBezTo>
                    <a:pt x="118141" y="101136"/>
                    <a:pt x="118967" y="101769"/>
                    <a:pt x="120281" y="101461"/>
                  </a:cubicBezTo>
                  <a:close/>
                  <a:moveTo>
                    <a:pt x="167038" y="133225"/>
                  </a:moveTo>
                  <a:cubicBezTo>
                    <a:pt x="167038" y="133477"/>
                    <a:pt x="167055" y="133721"/>
                    <a:pt x="167055" y="133974"/>
                  </a:cubicBezTo>
                  <a:cubicBezTo>
                    <a:pt x="167209" y="133974"/>
                    <a:pt x="167385" y="133974"/>
                    <a:pt x="167548" y="133974"/>
                  </a:cubicBezTo>
                  <a:cubicBezTo>
                    <a:pt x="167556" y="133777"/>
                    <a:pt x="167556" y="133610"/>
                    <a:pt x="167565" y="133443"/>
                  </a:cubicBezTo>
                  <a:cubicBezTo>
                    <a:pt x="167385" y="133362"/>
                    <a:pt x="167222" y="133285"/>
                    <a:pt x="167038" y="133225"/>
                  </a:cubicBezTo>
                  <a:close/>
                  <a:moveTo>
                    <a:pt x="173003" y="135514"/>
                  </a:moveTo>
                  <a:cubicBezTo>
                    <a:pt x="172113" y="135018"/>
                    <a:pt x="171275" y="134333"/>
                    <a:pt x="170320" y="134089"/>
                  </a:cubicBezTo>
                  <a:cubicBezTo>
                    <a:pt x="169447" y="133875"/>
                    <a:pt x="168497" y="133957"/>
                    <a:pt x="167552" y="133974"/>
                  </a:cubicBezTo>
                  <a:cubicBezTo>
                    <a:pt x="167539" y="135001"/>
                    <a:pt x="167509" y="136028"/>
                    <a:pt x="167475" y="137063"/>
                  </a:cubicBezTo>
                  <a:cubicBezTo>
                    <a:pt x="168408" y="137063"/>
                    <a:pt x="169357" y="137119"/>
                    <a:pt x="170205" y="136905"/>
                  </a:cubicBezTo>
                  <a:cubicBezTo>
                    <a:pt x="171189" y="136661"/>
                    <a:pt x="172066" y="135989"/>
                    <a:pt x="173003" y="135514"/>
                  </a:cubicBezTo>
                  <a:close/>
                  <a:moveTo>
                    <a:pt x="156833" y="145335"/>
                  </a:moveTo>
                  <a:cubicBezTo>
                    <a:pt x="160667" y="143563"/>
                    <a:pt x="163362" y="140324"/>
                    <a:pt x="166435" y="137555"/>
                  </a:cubicBezTo>
                  <a:cubicBezTo>
                    <a:pt x="162913" y="137466"/>
                    <a:pt x="159392" y="137329"/>
                    <a:pt x="155861" y="137273"/>
                  </a:cubicBezTo>
                  <a:cubicBezTo>
                    <a:pt x="153961" y="137256"/>
                    <a:pt x="152241" y="139447"/>
                    <a:pt x="152374" y="142100"/>
                  </a:cubicBezTo>
                  <a:cubicBezTo>
                    <a:pt x="152425" y="143071"/>
                    <a:pt x="153024" y="144329"/>
                    <a:pt x="153790" y="144881"/>
                  </a:cubicBezTo>
                  <a:cubicBezTo>
                    <a:pt x="154548" y="145429"/>
                    <a:pt x="156028" y="145703"/>
                    <a:pt x="156833" y="145335"/>
                  </a:cubicBezTo>
                  <a:close/>
                  <a:moveTo>
                    <a:pt x="167475" y="137063"/>
                  </a:moveTo>
                  <a:cubicBezTo>
                    <a:pt x="167295" y="137063"/>
                    <a:pt x="167115" y="137063"/>
                    <a:pt x="166944" y="137063"/>
                  </a:cubicBezTo>
                  <a:cubicBezTo>
                    <a:pt x="166773" y="137230"/>
                    <a:pt x="166619" y="137380"/>
                    <a:pt x="166435" y="137551"/>
                  </a:cubicBezTo>
                  <a:lnTo>
                    <a:pt x="167457" y="137594"/>
                  </a:lnTo>
                  <a:cubicBezTo>
                    <a:pt x="167466" y="137423"/>
                    <a:pt x="167466" y="137230"/>
                    <a:pt x="167475" y="137063"/>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nvGrpSpPr>
            <p:cNvPr id="114" name="Graphic 2398">
              <a:extLst>
                <a:ext uri="{FF2B5EF4-FFF2-40B4-BE49-F238E27FC236}">
                  <a16:creationId xmlns:a16="http://schemas.microsoft.com/office/drawing/2014/main" id="{A0C63407-3652-480A-DA8C-9D7CDF1EDE0D}"/>
                </a:ext>
              </a:extLst>
            </p:cNvPr>
            <p:cNvGrpSpPr/>
            <p:nvPr/>
          </p:nvGrpSpPr>
          <p:grpSpPr>
            <a:xfrm>
              <a:off x="7065517" y="4158814"/>
              <a:ext cx="865970" cy="1212821"/>
              <a:chOff x="7065517" y="4158814"/>
              <a:chExt cx="865970" cy="1212821"/>
            </a:xfrm>
            <a:grpFill/>
          </p:grpSpPr>
          <p:sp>
            <p:nvSpPr>
              <p:cNvPr id="900" name="Freeform 899">
                <a:extLst>
                  <a:ext uri="{FF2B5EF4-FFF2-40B4-BE49-F238E27FC236}">
                    <a16:creationId xmlns:a16="http://schemas.microsoft.com/office/drawing/2014/main" id="{91EFFE04-A060-252B-76B4-D79DE4FDD3B1}"/>
                  </a:ext>
                </a:extLst>
              </p:cNvPr>
              <p:cNvSpPr/>
              <p:nvPr/>
            </p:nvSpPr>
            <p:spPr>
              <a:xfrm>
                <a:off x="7065517" y="4158814"/>
                <a:ext cx="865970" cy="646763"/>
              </a:xfrm>
              <a:custGeom>
                <a:avLst/>
                <a:gdLst>
                  <a:gd name="connsiteX0" fmla="*/ 428075 w 865970"/>
                  <a:gd name="connsiteY0" fmla="*/ 511697 h 646763"/>
                  <a:gd name="connsiteX1" fmla="*/ 430681 w 865970"/>
                  <a:gd name="connsiteY1" fmla="*/ 511697 h 646763"/>
                  <a:gd name="connsiteX2" fmla="*/ 433300 w 865970"/>
                  <a:gd name="connsiteY2" fmla="*/ 516571 h 646763"/>
                  <a:gd name="connsiteX3" fmla="*/ 431806 w 865970"/>
                  <a:gd name="connsiteY3" fmla="*/ 520315 h 646763"/>
                  <a:gd name="connsiteX4" fmla="*/ 432940 w 865970"/>
                  <a:gd name="connsiteY4" fmla="*/ 523323 h 646763"/>
                  <a:gd name="connsiteX5" fmla="*/ 436689 w 865970"/>
                  <a:gd name="connsiteY5" fmla="*/ 523323 h 646763"/>
                  <a:gd name="connsiteX6" fmla="*/ 441554 w 865970"/>
                  <a:gd name="connsiteY6" fmla="*/ 525574 h 646763"/>
                  <a:gd name="connsiteX7" fmla="*/ 444926 w 865970"/>
                  <a:gd name="connsiteY7" fmla="*/ 525574 h 646763"/>
                  <a:gd name="connsiteX8" fmla="*/ 448662 w 865970"/>
                  <a:gd name="connsiteY8" fmla="*/ 524808 h 646763"/>
                  <a:gd name="connsiteX9" fmla="*/ 453168 w 865970"/>
                  <a:gd name="connsiteY9" fmla="*/ 524808 h 646763"/>
                  <a:gd name="connsiteX10" fmla="*/ 457284 w 865970"/>
                  <a:gd name="connsiteY10" fmla="*/ 531543 h 646763"/>
                  <a:gd name="connsiteX11" fmla="*/ 458405 w 865970"/>
                  <a:gd name="connsiteY11" fmla="*/ 534919 h 646763"/>
                  <a:gd name="connsiteX12" fmla="*/ 461392 w 865970"/>
                  <a:gd name="connsiteY12" fmla="*/ 536049 h 646763"/>
                  <a:gd name="connsiteX13" fmla="*/ 462907 w 865970"/>
                  <a:gd name="connsiteY13" fmla="*/ 540914 h 646763"/>
                  <a:gd name="connsiteX14" fmla="*/ 464404 w 865970"/>
                  <a:gd name="connsiteY14" fmla="*/ 546905 h 646763"/>
                  <a:gd name="connsiteX15" fmla="*/ 465162 w 865970"/>
                  <a:gd name="connsiteY15" fmla="*/ 557752 h 646763"/>
                  <a:gd name="connsiteX16" fmla="*/ 462158 w 865970"/>
                  <a:gd name="connsiteY16" fmla="*/ 562639 h 646763"/>
                  <a:gd name="connsiteX17" fmla="*/ 460279 w 865970"/>
                  <a:gd name="connsiteY17" fmla="*/ 566003 h 646763"/>
                  <a:gd name="connsiteX18" fmla="*/ 459535 w 865970"/>
                  <a:gd name="connsiteY18" fmla="*/ 567500 h 646763"/>
                  <a:gd name="connsiteX19" fmla="*/ 461396 w 865970"/>
                  <a:gd name="connsiteY19" fmla="*/ 572361 h 646763"/>
                  <a:gd name="connsiteX20" fmla="*/ 458409 w 865970"/>
                  <a:gd name="connsiteY20" fmla="*/ 573119 h 646763"/>
                  <a:gd name="connsiteX21" fmla="*/ 456171 w 865970"/>
                  <a:gd name="connsiteY21" fmla="*/ 573119 h 646763"/>
                  <a:gd name="connsiteX22" fmla="*/ 455418 w 865970"/>
                  <a:gd name="connsiteY22" fmla="*/ 578750 h 646763"/>
                  <a:gd name="connsiteX23" fmla="*/ 455795 w 865970"/>
                  <a:gd name="connsiteY23" fmla="*/ 583230 h 646763"/>
                  <a:gd name="connsiteX24" fmla="*/ 459911 w 865970"/>
                  <a:gd name="connsiteY24" fmla="*/ 586607 h 646763"/>
                  <a:gd name="connsiteX25" fmla="*/ 460091 w 865970"/>
                  <a:gd name="connsiteY25" fmla="*/ 593239 h 646763"/>
                  <a:gd name="connsiteX26" fmla="*/ 464024 w 865970"/>
                  <a:gd name="connsiteY26" fmla="*/ 590441 h 646763"/>
                  <a:gd name="connsiteX27" fmla="*/ 469081 w 865970"/>
                  <a:gd name="connsiteY27" fmla="*/ 590154 h 646763"/>
                  <a:gd name="connsiteX28" fmla="*/ 470776 w 865970"/>
                  <a:gd name="connsiteY28" fmla="*/ 595212 h 646763"/>
                  <a:gd name="connsiteX29" fmla="*/ 474987 w 865970"/>
                  <a:gd name="connsiteY29" fmla="*/ 594369 h 646763"/>
                  <a:gd name="connsiteX30" fmla="*/ 475256 w 865970"/>
                  <a:gd name="connsiteY30" fmla="*/ 599713 h 646763"/>
                  <a:gd name="connsiteX31" fmla="*/ 479467 w 865970"/>
                  <a:gd name="connsiteY31" fmla="*/ 601955 h 646763"/>
                  <a:gd name="connsiteX32" fmla="*/ 479467 w 865970"/>
                  <a:gd name="connsiteY32" fmla="*/ 603077 h 646763"/>
                  <a:gd name="connsiteX33" fmla="*/ 485941 w 865970"/>
                  <a:gd name="connsiteY33" fmla="*/ 603928 h 646763"/>
                  <a:gd name="connsiteX34" fmla="*/ 487909 w 865970"/>
                  <a:gd name="connsiteY34" fmla="*/ 605601 h 646763"/>
                  <a:gd name="connsiteX35" fmla="*/ 487062 w 865970"/>
                  <a:gd name="connsiteY35" fmla="*/ 610107 h 646763"/>
                  <a:gd name="connsiteX36" fmla="*/ 486228 w 865970"/>
                  <a:gd name="connsiteY36" fmla="*/ 614874 h 646763"/>
                  <a:gd name="connsiteX37" fmla="*/ 481444 w 865970"/>
                  <a:gd name="connsiteY37" fmla="*/ 620206 h 646763"/>
                  <a:gd name="connsiteX38" fmla="*/ 484820 w 865970"/>
                  <a:gd name="connsiteY38" fmla="*/ 621070 h 646763"/>
                  <a:gd name="connsiteX39" fmla="*/ 487914 w 865970"/>
                  <a:gd name="connsiteY39" fmla="*/ 621340 h 646763"/>
                  <a:gd name="connsiteX40" fmla="*/ 490164 w 865970"/>
                  <a:gd name="connsiteY40" fmla="*/ 619945 h 646763"/>
                  <a:gd name="connsiteX41" fmla="*/ 492120 w 865970"/>
                  <a:gd name="connsiteY41" fmla="*/ 621340 h 646763"/>
                  <a:gd name="connsiteX42" fmla="*/ 492398 w 865970"/>
                  <a:gd name="connsiteY42" fmla="*/ 626398 h 646763"/>
                  <a:gd name="connsiteX43" fmla="*/ 494657 w 865970"/>
                  <a:gd name="connsiteY43" fmla="*/ 630043 h 646763"/>
                  <a:gd name="connsiteX44" fmla="*/ 497743 w 865970"/>
                  <a:gd name="connsiteY44" fmla="*/ 628370 h 646763"/>
                  <a:gd name="connsiteX45" fmla="*/ 501962 w 865970"/>
                  <a:gd name="connsiteY45" fmla="*/ 628370 h 646763"/>
                  <a:gd name="connsiteX46" fmla="*/ 508693 w 865970"/>
                  <a:gd name="connsiteY46" fmla="*/ 625828 h 646763"/>
                  <a:gd name="connsiteX47" fmla="*/ 510657 w 865970"/>
                  <a:gd name="connsiteY47" fmla="*/ 626958 h 646763"/>
                  <a:gd name="connsiteX48" fmla="*/ 510101 w 865970"/>
                  <a:gd name="connsiteY48" fmla="*/ 630043 h 646763"/>
                  <a:gd name="connsiteX49" fmla="*/ 512617 w 865970"/>
                  <a:gd name="connsiteY49" fmla="*/ 634262 h 646763"/>
                  <a:gd name="connsiteX50" fmla="*/ 517683 w 865970"/>
                  <a:gd name="connsiteY50" fmla="*/ 633129 h 646763"/>
                  <a:gd name="connsiteX51" fmla="*/ 516840 w 865970"/>
                  <a:gd name="connsiteY51" fmla="*/ 624712 h 646763"/>
                  <a:gd name="connsiteX52" fmla="*/ 514872 w 865970"/>
                  <a:gd name="connsiteY52" fmla="*/ 618541 h 646763"/>
                  <a:gd name="connsiteX53" fmla="*/ 516558 w 865970"/>
                  <a:gd name="connsiteY53" fmla="*/ 616286 h 646763"/>
                  <a:gd name="connsiteX54" fmla="*/ 517688 w 865970"/>
                  <a:gd name="connsiteY54" fmla="*/ 615443 h 646763"/>
                  <a:gd name="connsiteX55" fmla="*/ 522741 w 865970"/>
                  <a:gd name="connsiteY55" fmla="*/ 614878 h 646763"/>
                  <a:gd name="connsiteX56" fmla="*/ 526113 w 865970"/>
                  <a:gd name="connsiteY56" fmla="*/ 613197 h 646763"/>
                  <a:gd name="connsiteX57" fmla="*/ 531462 w 865970"/>
                  <a:gd name="connsiteY57" fmla="*/ 610950 h 646763"/>
                  <a:gd name="connsiteX58" fmla="*/ 537915 w 865970"/>
                  <a:gd name="connsiteY58" fmla="*/ 613197 h 646763"/>
                  <a:gd name="connsiteX59" fmla="*/ 544372 w 865970"/>
                  <a:gd name="connsiteY59" fmla="*/ 611511 h 646763"/>
                  <a:gd name="connsiteX60" fmla="*/ 548026 w 865970"/>
                  <a:gd name="connsiteY60" fmla="*/ 611511 h 646763"/>
                  <a:gd name="connsiteX61" fmla="*/ 551954 w 865970"/>
                  <a:gd name="connsiteY61" fmla="*/ 607557 h 646763"/>
                  <a:gd name="connsiteX62" fmla="*/ 554762 w 865970"/>
                  <a:gd name="connsiteY62" fmla="*/ 607557 h 646763"/>
                  <a:gd name="connsiteX63" fmla="*/ 561227 w 865970"/>
                  <a:gd name="connsiteY63" fmla="*/ 608421 h 646763"/>
                  <a:gd name="connsiteX64" fmla="*/ 560106 w 865970"/>
                  <a:gd name="connsiteY64" fmla="*/ 603928 h 646763"/>
                  <a:gd name="connsiteX65" fmla="*/ 564882 w 865970"/>
                  <a:gd name="connsiteY65" fmla="*/ 602516 h 646763"/>
                  <a:gd name="connsiteX66" fmla="*/ 568527 w 865970"/>
                  <a:gd name="connsiteY66" fmla="*/ 601382 h 646763"/>
                  <a:gd name="connsiteX67" fmla="*/ 572182 w 865970"/>
                  <a:gd name="connsiteY67" fmla="*/ 604472 h 646763"/>
                  <a:gd name="connsiteX68" fmla="*/ 578634 w 865970"/>
                  <a:gd name="connsiteY68" fmla="*/ 606166 h 646763"/>
                  <a:gd name="connsiteX69" fmla="*/ 585943 w 865970"/>
                  <a:gd name="connsiteY69" fmla="*/ 607552 h 646763"/>
                  <a:gd name="connsiteX70" fmla="*/ 586504 w 865970"/>
                  <a:gd name="connsiteY70" fmla="*/ 612071 h 646763"/>
                  <a:gd name="connsiteX71" fmla="*/ 587633 w 865970"/>
                  <a:gd name="connsiteY71" fmla="*/ 617681 h 646763"/>
                  <a:gd name="connsiteX72" fmla="*/ 589606 w 865970"/>
                  <a:gd name="connsiteY72" fmla="*/ 620784 h 646763"/>
                  <a:gd name="connsiteX73" fmla="*/ 595507 w 865970"/>
                  <a:gd name="connsiteY73" fmla="*/ 623869 h 646763"/>
                  <a:gd name="connsiteX74" fmla="*/ 601677 w 865970"/>
                  <a:gd name="connsiteY74" fmla="*/ 625828 h 646763"/>
                  <a:gd name="connsiteX75" fmla="*/ 610107 w 865970"/>
                  <a:gd name="connsiteY75" fmla="*/ 627810 h 646763"/>
                  <a:gd name="connsiteX76" fmla="*/ 610505 w 865970"/>
                  <a:gd name="connsiteY76" fmla="*/ 628678 h 646763"/>
                  <a:gd name="connsiteX77" fmla="*/ 614861 w 865970"/>
                  <a:gd name="connsiteY77" fmla="*/ 628396 h 646763"/>
                  <a:gd name="connsiteX78" fmla="*/ 619684 w 865970"/>
                  <a:gd name="connsiteY78" fmla="*/ 630090 h 646763"/>
                  <a:gd name="connsiteX79" fmla="*/ 627617 w 865970"/>
                  <a:gd name="connsiteY79" fmla="*/ 637540 h 646763"/>
                  <a:gd name="connsiteX80" fmla="*/ 633325 w 865970"/>
                  <a:gd name="connsiteY80" fmla="*/ 645760 h 646763"/>
                  <a:gd name="connsiteX81" fmla="*/ 641284 w 865970"/>
                  <a:gd name="connsiteY81" fmla="*/ 642739 h 646763"/>
                  <a:gd name="connsiteX82" fmla="*/ 641233 w 865970"/>
                  <a:gd name="connsiteY82" fmla="*/ 637630 h 646763"/>
                  <a:gd name="connsiteX83" fmla="*/ 641618 w 865970"/>
                  <a:gd name="connsiteY83" fmla="*/ 638024 h 646763"/>
                  <a:gd name="connsiteX84" fmla="*/ 641841 w 865970"/>
                  <a:gd name="connsiteY84" fmla="*/ 637074 h 646763"/>
                  <a:gd name="connsiteX85" fmla="*/ 641306 w 865970"/>
                  <a:gd name="connsiteY85" fmla="*/ 637540 h 646763"/>
                  <a:gd name="connsiteX86" fmla="*/ 640176 w 865970"/>
                  <a:gd name="connsiteY86" fmla="*/ 635123 h 646763"/>
                  <a:gd name="connsiteX87" fmla="*/ 642093 w 865970"/>
                  <a:gd name="connsiteY87" fmla="*/ 632756 h 646763"/>
                  <a:gd name="connsiteX88" fmla="*/ 664460 w 865970"/>
                  <a:gd name="connsiteY88" fmla="*/ 624784 h 646763"/>
                  <a:gd name="connsiteX89" fmla="*/ 679749 w 865970"/>
                  <a:gd name="connsiteY89" fmla="*/ 612234 h 646763"/>
                  <a:gd name="connsiteX90" fmla="*/ 683635 w 865970"/>
                  <a:gd name="connsiteY90" fmla="*/ 611297 h 646763"/>
                  <a:gd name="connsiteX91" fmla="*/ 689814 w 865970"/>
                  <a:gd name="connsiteY91" fmla="*/ 612859 h 646763"/>
                  <a:gd name="connsiteX92" fmla="*/ 704414 w 865970"/>
                  <a:gd name="connsiteY92" fmla="*/ 608635 h 646763"/>
                  <a:gd name="connsiteX93" fmla="*/ 715698 w 865970"/>
                  <a:gd name="connsiteY93" fmla="*/ 605079 h 646763"/>
                  <a:gd name="connsiteX94" fmla="*/ 723948 w 865970"/>
                  <a:gd name="connsiteY94" fmla="*/ 597214 h 646763"/>
                  <a:gd name="connsiteX95" fmla="*/ 727559 w 865970"/>
                  <a:gd name="connsiteY95" fmla="*/ 594099 h 646763"/>
                  <a:gd name="connsiteX96" fmla="*/ 741513 w 865970"/>
                  <a:gd name="connsiteY96" fmla="*/ 580008 h 646763"/>
                  <a:gd name="connsiteX97" fmla="*/ 742378 w 865970"/>
                  <a:gd name="connsiteY97" fmla="*/ 578596 h 646763"/>
                  <a:gd name="connsiteX98" fmla="*/ 751214 w 865970"/>
                  <a:gd name="connsiteY98" fmla="*/ 566610 h 646763"/>
                  <a:gd name="connsiteX99" fmla="*/ 755339 w 865970"/>
                  <a:gd name="connsiteY99" fmla="*/ 564218 h 646763"/>
                  <a:gd name="connsiteX100" fmla="*/ 758275 w 865970"/>
                  <a:gd name="connsiteY100" fmla="*/ 559015 h 646763"/>
                  <a:gd name="connsiteX101" fmla="*/ 757325 w 865970"/>
                  <a:gd name="connsiteY101" fmla="*/ 545699 h 646763"/>
                  <a:gd name="connsiteX102" fmla="*/ 759610 w 865970"/>
                  <a:gd name="connsiteY102" fmla="*/ 538629 h 646763"/>
                  <a:gd name="connsiteX103" fmla="*/ 768356 w 865970"/>
                  <a:gd name="connsiteY103" fmla="*/ 524752 h 646763"/>
                  <a:gd name="connsiteX104" fmla="*/ 772686 w 865970"/>
                  <a:gd name="connsiteY104" fmla="*/ 515745 h 646763"/>
                  <a:gd name="connsiteX105" fmla="*/ 777873 w 865970"/>
                  <a:gd name="connsiteY105" fmla="*/ 503947 h 646763"/>
                  <a:gd name="connsiteX106" fmla="*/ 779832 w 865970"/>
                  <a:gd name="connsiteY106" fmla="*/ 495843 h 646763"/>
                  <a:gd name="connsiteX107" fmla="*/ 777843 w 865970"/>
                  <a:gd name="connsiteY107" fmla="*/ 483463 h 646763"/>
                  <a:gd name="connsiteX108" fmla="*/ 771488 w 865970"/>
                  <a:gd name="connsiteY108" fmla="*/ 477828 h 646763"/>
                  <a:gd name="connsiteX109" fmla="*/ 765451 w 865970"/>
                  <a:gd name="connsiteY109" fmla="*/ 476600 h 646763"/>
                  <a:gd name="connsiteX110" fmla="*/ 765404 w 865970"/>
                  <a:gd name="connsiteY110" fmla="*/ 476946 h 646763"/>
                  <a:gd name="connsiteX111" fmla="*/ 764419 w 865970"/>
                  <a:gd name="connsiteY111" fmla="*/ 477036 h 646763"/>
                  <a:gd name="connsiteX112" fmla="*/ 764984 w 865970"/>
                  <a:gd name="connsiteY112" fmla="*/ 476638 h 646763"/>
                  <a:gd name="connsiteX113" fmla="*/ 765451 w 865970"/>
                  <a:gd name="connsiteY113" fmla="*/ 476595 h 646763"/>
                  <a:gd name="connsiteX114" fmla="*/ 766593 w 865970"/>
                  <a:gd name="connsiteY114" fmla="*/ 472351 h 646763"/>
                  <a:gd name="connsiteX115" fmla="*/ 772661 w 865970"/>
                  <a:gd name="connsiteY115" fmla="*/ 466719 h 646763"/>
                  <a:gd name="connsiteX116" fmla="*/ 773277 w 865970"/>
                  <a:gd name="connsiteY116" fmla="*/ 460754 h 646763"/>
                  <a:gd name="connsiteX117" fmla="*/ 765241 w 865970"/>
                  <a:gd name="connsiteY117" fmla="*/ 452769 h 646763"/>
                  <a:gd name="connsiteX118" fmla="*/ 764821 w 865970"/>
                  <a:gd name="connsiteY118" fmla="*/ 452830 h 646763"/>
                  <a:gd name="connsiteX119" fmla="*/ 764064 w 865970"/>
                  <a:gd name="connsiteY119" fmla="*/ 452145 h 646763"/>
                  <a:gd name="connsiteX120" fmla="*/ 765108 w 865970"/>
                  <a:gd name="connsiteY120" fmla="*/ 452684 h 646763"/>
                  <a:gd name="connsiteX121" fmla="*/ 765237 w 865970"/>
                  <a:gd name="connsiteY121" fmla="*/ 452774 h 646763"/>
                  <a:gd name="connsiteX122" fmla="*/ 768108 w 865970"/>
                  <a:gd name="connsiteY122" fmla="*/ 452132 h 646763"/>
                  <a:gd name="connsiteX123" fmla="*/ 770033 w 865970"/>
                  <a:gd name="connsiteY123" fmla="*/ 443835 h 646763"/>
                  <a:gd name="connsiteX124" fmla="*/ 763867 w 865970"/>
                  <a:gd name="connsiteY124" fmla="*/ 438049 h 646763"/>
                  <a:gd name="connsiteX125" fmla="*/ 754911 w 865970"/>
                  <a:gd name="connsiteY125" fmla="*/ 428152 h 646763"/>
                  <a:gd name="connsiteX126" fmla="*/ 746280 w 865970"/>
                  <a:gd name="connsiteY126" fmla="*/ 411502 h 646763"/>
                  <a:gd name="connsiteX127" fmla="*/ 738206 w 865970"/>
                  <a:gd name="connsiteY127" fmla="*/ 403055 h 646763"/>
                  <a:gd name="connsiteX128" fmla="*/ 732146 w 865970"/>
                  <a:gd name="connsiteY128" fmla="*/ 399893 h 646763"/>
                  <a:gd name="connsiteX129" fmla="*/ 726545 w 865970"/>
                  <a:gd name="connsiteY129" fmla="*/ 388468 h 646763"/>
                  <a:gd name="connsiteX130" fmla="*/ 729408 w 865970"/>
                  <a:gd name="connsiteY130" fmla="*/ 378836 h 646763"/>
                  <a:gd name="connsiteX131" fmla="*/ 734038 w 865970"/>
                  <a:gd name="connsiteY131" fmla="*/ 371762 h 646763"/>
                  <a:gd name="connsiteX132" fmla="*/ 744308 w 865970"/>
                  <a:gd name="connsiteY132" fmla="*/ 360722 h 646763"/>
                  <a:gd name="connsiteX133" fmla="*/ 758690 w 865970"/>
                  <a:gd name="connsiteY133" fmla="*/ 355955 h 646763"/>
                  <a:gd name="connsiteX134" fmla="*/ 761942 w 865970"/>
                  <a:gd name="connsiteY134" fmla="*/ 352523 h 646763"/>
                  <a:gd name="connsiteX135" fmla="*/ 762524 w 865970"/>
                  <a:gd name="connsiteY135" fmla="*/ 347487 h 646763"/>
                  <a:gd name="connsiteX136" fmla="*/ 757598 w 865970"/>
                  <a:gd name="connsiteY136" fmla="*/ 341419 h 646763"/>
                  <a:gd name="connsiteX137" fmla="*/ 749169 w 865970"/>
                  <a:gd name="connsiteY137" fmla="*/ 341595 h 646763"/>
                  <a:gd name="connsiteX138" fmla="*/ 742523 w 865970"/>
                  <a:gd name="connsiteY138" fmla="*/ 340679 h 646763"/>
                  <a:gd name="connsiteX139" fmla="*/ 736584 w 865970"/>
                  <a:gd name="connsiteY139" fmla="*/ 337358 h 646763"/>
                  <a:gd name="connsiteX140" fmla="*/ 730067 w 865970"/>
                  <a:gd name="connsiteY140" fmla="*/ 337876 h 646763"/>
                  <a:gd name="connsiteX141" fmla="*/ 720332 w 865970"/>
                  <a:gd name="connsiteY141" fmla="*/ 347320 h 646763"/>
                  <a:gd name="connsiteX142" fmla="*/ 715929 w 865970"/>
                  <a:gd name="connsiteY142" fmla="*/ 349571 h 646763"/>
                  <a:gd name="connsiteX143" fmla="*/ 709074 w 865970"/>
                  <a:gd name="connsiteY143" fmla="*/ 345818 h 646763"/>
                  <a:gd name="connsiteX144" fmla="*/ 700058 w 865970"/>
                  <a:gd name="connsiteY144" fmla="*/ 336550 h 646763"/>
                  <a:gd name="connsiteX145" fmla="*/ 688140 w 865970"/>
                  <a:gd name="connsiteY145" fmla="*/ 327243 h 646763"/>
                  <a:gd name="connsiteX146" fmla="*/ 691906 w 865970"/>
                  <a:gd name="connsiteY146" fmla="*/ 316246 h 646763"/>
                  <a:gd name="connsiteX147" fmla="*/ 697020 w 865970"/>
                  <a:gd name="connsiteY147" fmla="*/ 315839 h 646763"/>
                  <a:gd name="connsiteX148" fmla="*/ 704615 w 865970"/>
                  <a:gd name="connsiteY148" fmla="*/ 310084 h 646763"/>
                  <a:gd name="connsiteX149" fmla="*/ 714953 w 865970"/>
                  <a:gd name="connsiteY149" fmla="*/ 293417 h 646763"/>
                  <a:gd name="connsiteX150" fmla="*/ 718689 w 865970"/>
                  <a:gd name="connsiteY150" fmla="*/ 287905 h 646763"/>
                  <a:gd name="connsiteX151" fmla="*/ 723648 w 865970"/>
                  <a:gd name="connsiteY151" fmla="*/ 278987 h 646763"/>
                  <a:gd name="connsiteX152" fmla="*/ 727756 w 865970"/>
                  <a:gd name="connsiteY152" fmla="*/ 276313 h 646763"/>
                  <a:gd name="connsiteX153" fmla="*/ 738197 w 865970"/>
                  <a:gd name="connsiteY153" fmla="*/ 280661 h 646763"/>
                  <a:gd name="connsiteX154" fmla="*/ 738364 w 865970"/>
                  <a:gd name="connsiteY154" fmla="*/ 288500 h 646763"/>
                  <a:gd name="connsiteX155" fmla="*/ 736798 w 865970"/>
                  <a:gd name="connsiteY155" fmla="*/ 291530 h 646763"/>
                  <a:gd name="connsiteX156" fmla="*/ 735852 w 865970"/>
                  <a:gd name="connsiteY156" fmla="*/ 302895 h 646763"/>
                  <a:gd name="connsiteX157" fmla="*/ 737547 w 865970"/>
                  <a:gd name="connsiteY157" fmla="*/ 307743 h 646763"/>
                  <a:gd name="connsiteX158" fmla="*/ 735360 w 865970"/>
                  <a:gd name="connsiteY158" fmla="*/ 313554 h 646763"/>
                  <a:gd name="connsiteX159" fmla="*/ 734620 w 865970"/>
                  <a:gd name="connsiteY159" fmla="*/ 315065 h 646763"/>
                  <a:gd name="connsiteX160" fmla="*/ 735531 w 865970"/>
                  <a:gd name="connsiteY160" fmla="*/ 317893 h 646763"/>
                  <a:gd name="connsiteX161" fmla="*/ 738578 w 865970"/>
                  <a:gd name="connsiteY161" fmla="*/ 318496 h 646763"/>
                  <a:gd name="connsiteX162" fmla="*/ 747367 w 865970"/>
                  <a:gd name="connsiteY162" fmla="*/ 310657 h 646763"/>
                  <a:gd name="connsiteX163" fmla="*/ 771929 w 865970"/>
                  <a:gd name="connsiteY163" fmla="*/ 296990 h 646763"/>
                  <a:gd name="connsiteX164" fmla="*/ 774766 w 865970"/>
                  <a:gd name="connsiteY164" fmla="*/ 297276 h 646763"/>
                  <a:gd name="connsiteX165" fmla="*/ 776927 w 865970"/>
                  <a:gd name="connsiteY165" fmla="*/ 285967 h 646763"/>
                  <a:gd name="connsiteX166" fmla="*/ 781142 w 865970"/>
                  <a:gd name="connsiteY166" fmla="*/ 282591 h 646763"/>
                  <a:gd name="connsiteX167" fmla="*/ 782837 w 865970"/>
                  <a:gd name="connsiteY167" fmla="*/ 276964 h 646763"/>
                  <a:gd name="connsiteX168" fmla="*/ 785644 w 865970"/>
                  <a:gd name="connsiteY168" fmla="*/ 274447 h 646763"/>
                  <a:gd name="connsiteX169" fmla="*/ 789007 w 865970"/>
                  <a:gd name="connsiteY169" fmla="*/ 269950 h 646763"/>
                  <a:gd name="connsiteX170" fmla="*/ 790702 w 865970"/>
                  <a:gd name="connsiteY170" fmla="*/ 268820 h 646763"/>
                  <a:gd name="connsiteX171" fmla="*/ 794347 w 865970"/>
                  <a:gd name="connsiteY171" fmla="*/ 258987 h 646763"/>
                  <a:gd name="connsiteX172" fmla="*/ 795182 w 865970"/>
                  <a:gd name="connsiteY172" fmla="*/ 252543 h 646763"/>
                  <a:gd name="connsiteX173" fmla="*/ 796581 w 865970"/>
                  <a:gd name="connsiteY173" fmla="*/ 249453 h 646763"/>
                  <a:gd name="connsiteX174" fmla="*/ 798840 w 865970"/>
                  <a:gd name="connsiteY174" fmla="*/ 252252 h 646763"/>
                  <a:gd name="connsiteX175" fmla="*/ 803607 w 865970"/>
                  <a:gd name="connsiteY175" fmla="*/ 257019 h 646763"/>
                  <a:gd name="connsiteX176" fmla="*/ 806401 w 865970"/>
                  <a:gd name="connsiteY176" fmla="*/ 255889 h 646763"/>
                  <a:gd name="connsiteX177" fmla="*/ 809782 w 865970"/>
                  <a:gd name="connsiteY177" fmla="*/ 257019 h 646763"/>
                  <a:gd name="connsiteX178" fmla="*/ 815127 w 865970"/>
                  <a:gd name="connsiteY178" fmla="*/ 256749 h 646763"/>
                  <a:gd name="connsiteX179" fmla="*/ 819620 w 865970"/>
                  <a:gd name="connsiteY179" fmla="*/ 257019 h 646763"/>
                  <a:gd name="connsiteX180" fmla="*/ 821858 w 865970"/>
                  <a:gd name="connsiteY180" fmla="*/ 250840 h 646763"/>
                  <a:gd name="connsiteX181" fmla="*/ 815127 w 865970"/>
                  <a:gd name="connsiteY181" fmla="*/ 245234 h 646763"/>
                  <a:gd name="connsiteX182" fmla="*/ 818776 w 865970"/>
                  <a:gd name="connsiteY182" fmla="*/ 244657 h 646763"/>
                  <a:gd name="connsiteX183" fmla="*/ 824399 w 865970"/>
                  <a:gd name="connsiteY183" fmla="*/ 240732 h 646763"/>
                  <a:gd name="connsiteX184" fmla="*/ 825803 w 865970"/>
                  <a:gd name="connsiteY184" fmla="*/ 236518 h 646763"/>
                  <a:gd name="connsiteX185" fmla="*/ 828614 w 865970"/>
                  <a:gd name="connsiteY185" fmla="*/ 232855 h 646763"/>
                  <a:gd name="connsiteX186" fmla="*/ 831130 w 865970"/>
                  <a:gd name="connsiteY186" fmla="*/ 233710 h 646763"/>
                  <a:gd name="connsiteX187" fmla="*/ 832251 w 865970"/>
                  <a:gd name="connsiteY187" fmla="*/ 230052 h 646763"/>
                  <a:gd name="connsiteX188" fmla="*/ 831130 w 865970"/>
                  <a:gd name="connsiteY188" fmla="*/ 228374 h 646763"/>
                  <a:gd name="connsiteX189" fmla="*/ 831130 w 865970"/>
                  <a:gd name="connsiteY189" fmla="*/ 223039 h 646763"/>
                  <a:gd name="connsiteX190" fmla="*/ 833946 w 865970"/>
                  <a:gd name="connsiteY190" fmla="*/ 222196 h 646763"/>
                  <a:gd name="connsiteX191" fmla="*/ 835076 w 865970"/>
                  <a:gd name="connsiteY191" fmla="*/ 223321 h 646763"/>
                  <a:gd name="connsiteX192" fmla="*/ 835918 w 865970"/>
                  <a:gd name="connsiteY192" fmla="*/ 226680 h 646763"/>
                  <a:gd name="connsiteX193" fmla="*/ 840129 w 865970"/>
                  <a:gd name="connsiteY193" fmla="*/ 228374 h 646763"/>
                  <a:gd name="connsiteX194" fmla="*/ 840390 w 865970"/>
                  <a:gd name="connsiteY194" fmla="*/ 222461 h 646763"/>
                  <a:gd name="connsiteX195" fmla="*/ 847429 w 865970"/>
                  <a:gd name="connsiteY195" fmla="*/ 222743 h 646763"/>
                  <a:gd name="connsiteX196" fmla="*/ 847429 w 865970"/>
                  <a:gd name="connsiteY196" fmla="*/ 218246 h 646763"/>
                  <a:gd name="connsiteX197" fmla="*/ 847985 w 865970"/>
                  <a:gd name="connsiteY197" fmla="*/ 210676 h 646763"/>
                  <a:gd name="connsiteX198" fmla="*/ 845174 w 865970"/>
                  <a:gd name="connsiteY198" fmla="*/ 208425 h 646763"/>
                  <a:gd name="connsiteX199" fmla="*/ 844900 w 865970"/>
                  <a:gd name="connsiteY199" fmla="*/ 197193 h 646763"/>
                  <a:gd name="connsiteX200" fmla="*/ 837314 w 865970"/>
                  <a:gd name="connsiteY200" fmla="*/ 180603 h 646763"/>
                  <a:gd name="connsiteX201" fmla="*/ 847151 w 865970"/>
                  <a:gd name="connsiteY201" fmla="*/ 176409 h 646763"/>
                  <a:gd name="connsiteX202" fmla="*/ 850523 w 865970"/>
                  <a:gd name="connsiteY202" fmla="*/ 183983 h 646763"/>
                  <a:gd name="connsiteX203" fmla="*/ 855303 w 865970"/>
                  <a:gd name="connsiteY203" fmla="*/ 188194 h 646763"/>
                  <a:gd name="connsiteX204" fmla="*/ 857258 w 865970"/>
                  <a:gd name="connsiteY204" fmla="*/ 187073 h 646763"/>
                  <a:gd name="connsiteX205" fmla="*/ 857549 w 865970"/>
                  <a:gd name="connsiteY205" fmla="*/ 173038 h 646763"/>
                  <a:gd name="connsiteX206" fmla="*/ 861751 w 865970"/>
                  <a:gd name="connsiteY206" fmla="*/ 167984 h 646763"/>
                  <a:gd name="connsiteX207" fmla="*/ 864289 w 865970"/>
                  <a:gd name="connsiteY207" fmla="*/ 155891 h 646763"/>
                  <a:gd name="connsiteX208" fmla="*/ 865970 w 865970"/>
                  <a:gd name="connsiteY208" fmla="*/ 146909 h 646763"/>
                  <a:gd name="connsiteX209" fmla="*/ 863720 w 865970"/>
                  <a:gd name="connsiteY209" fmla="*/ 137915 h 646763"/>
                  <a:gd name="connsiteX210" fmla="*/ 862885 w 865970"/>
                  <a:gd name="connsiteY210" fmla="*/ 129485 h 646763"/>
                  <a:gd name="connsiteX211" fmla="*/ 862308 w 865970"/>
                  <a:gd name="connsiteY211" fmla="*/ 122754 h 646763"/>
                  <a:gd name="connsiteX212" fmla="*/ 865970 w 865970"/>
                  <a:gd name="connsiteY212" fmla="*/ 118257 h 646763"/>
                  <a:gd name="connsiteX213" fmla="*/ 864289 w 865970"/>
                  <a:gd name="connsiteY213" fmla="*/ 112647 h 646763"/>
                  <a:gd name="connsiteX214" fmla="*/ 860639 w 865970"/>
                  <a:gd name="connsiteY214" fmla="*/ 106181 h 646763"/>
                  <a:gd name="connsiteX215" fmla="*/ 858101 w 865970"/>
                  <a:gd name="connsiteY215" fmla="*/ 100558 h 646763"/>
                  <a:gd name="connsiteX216" fmla="*/ 852496 w 865970"/>
                  <a:gd name="connsiteY216" fmla="*/ 98881 h 646763"/>
                  <a:gd name="connsiteX217" fmla="*/ 845478 w 865970"/>
                  <a:gd name="connsiteY217" fmla="*/ 105060 h 646763"/>
                  <a:gd name="connsiteX218" fmla="*/ 840394 w 865970"/>
                  <a:gd name="connsiteY218" fmla="*/ 108145 h 646763"/>
                  <a:gd name="connsiteX219" fmla="*/ 835636 w 865970"/>
                  <a:gd name="connsiteY219" fmla="*/ 114876 h 646763"/>
                  <a:gd name="connsiteX220" fmla="*/ 831699 w 865970"/>
                  <a:gd name="connsiteY220" fmla="*/ 119374 h 646763"/>
                  <a:gd name="connsiteX221" fmla="*/ 822996 w 865970"/>
                  <a:gd name="connsiteY221" fmla="*/ 121072 h 646763"/>
                  <a:gd name="connsiteX222" fmla="*/ 820475 w 865970"/>
                  <a:gd name="connsiteY222" fmla="*/ 118535 h 646763"/>
                  <a:gd name="connsiteX223" fmla="*/ 814840 w 865970"/>
                  <a:gd name="connsiteY223" fmla="*/ 119656 h 646763"/>
                  <a:gd name="connsiteX224" fmla="*/ 806140 w 865970"/>
                  <a:gd name="connsiteY224" fmla="*/ 111239 h 646763"/>
                  <a:gd name="connsiteX225" fmla="*/ 807540 w 865970"/>
                  <a:gd name="connsiteY225" fmla="*/ 103644 h 646763"/>
                  <a:gd name="connsiteX226" fmla="*/ 803890 w 865970"/>
                  <a:gd name="connsiteY226" fmla="*/ 99433 h 646763"/>
                  <a:gd name="connsiteX227" fmla="*/ 805293 w 865970"/>
                  <a:gd name="connsiteY227" fmla="*/ 95500 h 646763"/>
                  <a:gd name="connsiteX228" fmla="*/ 796585 w 865970"/>
                  <a:gd name="connsiteY228" fmla="*/ 95500 h 646763"/>
                  <a:gd name="connsiteX229" fmla="*/ 786191 w 865970"/>
                  <a:gd name="connsiteY229" fmla="*/ 87648 h 646763"/>
                  <a:gd name="connsiteX230" fmla="*/ 781707 w 865970"/>
                  <a:gd name="connsiteY230" fmla="*/ 83703 h 646763"/>
                  <a:gd name="connsiteX231" fmla="*/ 775241 w 865970"/>
                  <a:gd name="connsiteY231" fmla="*/ 85667 h 646763"/>
                  <a:gd name="connsiteX232" fmla="*/ 768788 w 865970"/>
                  <a:gd name="connsiteY232" fmla="*/ 80340 h 646763"/>
                  <a:gd name="connsiteX233" fmla="*/ 762883 w 865970"/>
                  <a:gd name="connsiteY233" fmla="*/ 80609 h 646763"/>
                  <a:gd name="connsiteX234" fmla="*/ 754175 w 865970"/>
                  <a:gd name="connsiteY234" fmla="*/ 78932 h 646763"/>
                  <a:gd name="connsiteX235" fmla="*/ 749023 w 865970"/>
                  <a:gd name="connsiteY235" fmla="*/ 73305 h 646763"/>
                  <a:gd name="connsiteX236" fmla="*/ 748467 w 865970"/>
                  <a:gd name="connsiteY236" fmla="*/ 68067 h 646763"/>
                  <a:gd name="connsiteX237" fmla="*/ 745669 w 865970"/>
                  <a:gd name="connsiteY237" fmla="*/ 65453 h 646763"/>
                  <a:gd name="connsiteX238" fmla="*/ 742853 w 865970"/>
                  <a:gd name="connsiteY238" fmla="*/ 57216 h 646763"/>
                  <a:gd name="connsiteX239" fmla="*/ 736858 w 865970"/>
                  <a:gd name="connsiteY239" fmla="*/ 53095 h 646763"/>
                  <a:gd name="connsiteX240" fmla="*/ 733122 w 865970"/>
                  <a:gd name="connsiteY240" fmla="*/ 45987 h 646763"/>
                  <a:gd name="connsiteX241" fmla="*/ 731244 w 865970"/>
                  <a:gd name="connsiteY241" fmla="*/ 46154 h 646763"/>
                  <a:gd name="connsiteX242" fmla="*/ 728244 w 865970"/>
                  <a:gd name="connsiteY242" fmla="*/ 39423 h 646763"/>
                  <a:gd name="connsiteX243" fmla="*/ 720747 w 865970"/>
                  <a:gd name="connsiteY243" fmla="*/ 30612 h 646763"/>
                  <a:gd name="connsiteX244" fmla="*/ 721594 w 865970"/>
                  <a:gd name="connsiteY244" fmla="*/ 26137 h 646763"/>
                  <a:gd name="connsiteX245" fmla="*/ 717384 w 865970"/>
                  <a:gd name="connsiteY245" fmla="*/ 25563 h 646763"/>
                  <a:gd name="connsiteX246" fmla="*/ 715420 w 865970"/>
                  <a:gd name="connsiteY246" fmla="*/ 18832 h 646763"/>
                  <a:gd name="connsiteX247" fmla="*/ 712048 w 865970"/>
                  <a:gd name="connsiteY247" fmla="*/ 15452 h 646763"/>
                  <a:gd name="connsiteX248" fmla="*/ 707555 w 865970"/>
                  <a:gd name="connsiteY248" fmla="*/ 11524 h 646763"/>
                  <a:gd name="connsiteX249" fmla="*/ 702492 w 865970"/>
                  <a:gd name="connsiteY249" fmla="*/ 8147 h 646763"/>
                  <a:gd name="connsiteX250" fmla="*/ 699681 w 865970"/>
                  <a:gd name="connsiteY250" fmla="*/ 5058 h 646763"/>
                  <a:gd name="connsiteX251" fmla="*/ 692381 w 865970"/>
                  <a:gd name="connsiteY251" fmla="*/ 4775 h 646763"/>
                  <a:gd name="connsiteX252" fmla="*/ 691251 w 865970"/>
                  <a:gd name="connsiteY252" fmla="*/ 6453 h 646763"/>
                  <a:gd name="connsiteX253" fmla="*/ 685633 w 865970"/>
                  <a:gd name="connsiteY253" fmla="*/ 4775 h 646763"/>
                  <a:gd name="connsiteX254" fmla="*/ 683113 w 865970"/>
                  <a:gd name="connsiteY254" fmla="*/ 5058 h 646763"/>
                  <a:gd name="connsiteX255" fmla="*/ 678602 w 865970"/>
                  <a:gd name="connsiteY255" fmla="*/ 1968 h 646763"/>
                  <a:gd name="connsiteX256" fmla="*/ 671867 w 865970"/>
                  <a:gd name="connsiteY256" fmla="*/ 0 h 646763"/>
                  <a:gd name="connsiteX257" fmla="*/ 665983 w 865970"/>
                  <a:gd name="connsiteY257" fmla="*/ 556 h 646763"/>
                  <a:gd name="connsiteX258" fmla="*/ 662611 w 865970"/>
                  <a:gd name="connsiteY258" fmla="*/ 3646 h 646763"/>
                  <a:gd name="connsiteX259" fmla="*/ 656433 w 865970"/>
                  <a:gd name="connsiteY259" fmla="*/ 5058 h 646763"/>
                  <a:gd name="connsiteX260" fmla="*/ 650523 w 865970"/>
                  <a:gd name="connsiteY260" fmla="*/ 6739 h 646763"/>
                  <a:gd name="connsiteX261" fmla="*/ 646321 w 865970"/>
                  <a:gd name="connsiteY261" fmla="*/ 9542 h 646763"/>
                  <a:gd name="connsiteX262" fmla="*/ 637044 w 865970"/>
                  <a:gd name="connsiteY262" fmla="*/ 10668 h 646763"/>
                  <a:gd name="connsiteX263" fmla="*/ 633681 w 865970"/>
                  <a:gd name="connsiteY263" fmla="*/ 16847 h 646763"/>
                  <a:gd name="connsiteX264" fmla="*/ 630874 w 865970"/>
                  <a:gd name="connsiteY264" fmla="*/ 24147 h 646763"/>
                  <a:gd name="connsiteX265" fmla="*/ 633112 w 865970"/>
                  <a:gd name="connsiteY265" fmla="*/ 25841 h 646763"/>
                  <a:gd name="connsiteX266" fmla="*/ 635649 w 865970"/>
                  <a:gd name="connsiteY266" fmla="*/ 25272 h 646763"/>
                  <a:gd name="connsiteX267" fmla="*/ 639303 w 865970"/>
                  <a:gd name="connsiteY267" fmla="*/ 23304 h 646763"/>
                  <a:gd name="connsiteX268" fmla="*/ 642384 w 865970"/>
                  <a:gd name="connsiteY268" fmla="*/ 28644 h 646763"/>
                  <a:gd name="connsiteX269" fmla="*/ 645478 w 865970"/>
                  <a:gd name="connsiteY269" fmla="*/ 34537 h 646763"/>
                  <a:gd name="connsiteX270" fmla="*/ 645752 w 865970"/>
                  <a:gd name="connsiteY270" fmla="*/ 39872 h 646763"/>
                  <a:gd name="connsiteX271" fmla="*/ 642388 w 865970"/>
                  <a:gd name="connsiteY271" fmla="*/ 43535 h 646763"/>
                  <a:gd name="connsiteX272" fmla="*/ 641272 w 865970"/>
                  <a:gd name="connsiteY272" fmla="*/ 47181 h 646763"/>
                  <a:gd name="connsiteX273" fmla="*/ 638178 w 865970"/>
                  <a:gd name="connsiteY273" fmla="*/ 52230 h 646763"/>
                  <a:gd name="connsiteX274" fmla="*/ 639872 w 865970"/>
                  <a:gd name="connsiteY274" fmla="*/ 57019 h 646763"/>
                  <a:gd name="connsiteX275" fmla="*/ 640707 w 865970"/>
                  <a:gd name="connsiteY275" fmla="*/ 63480 h 646763"/>
                  <a:gd name="connsiteX276" fmla="*/ 638452 w 865970"/>
                  <a:gd name="connsiteY276" fmla="*/ 69082 h 646763"/>
                  <a:gd name="connsiteX277" fmla="*/ 639308 w 865970"/>
                  <a:gd name="connsiteY277" fmla="*/ 75260 h 646763"/>
                  <a:gd name="connsiteX278" fmla="*/ 639577 w 865970"/>
                  <a:gd name="connsiteY278" fmla="*/ 79475 h 646763"/>
                  <a:gd name="connsiteX279" fmla="*/ 644631 w 865970"/>
                  <a:gd name="connsiteY279" fmla="*/ 80049 h 646763"/>
                  <a:gd name="connsiteX280" fmla="*/ 644361 w 865970"/>
                  <a:gd name="connsiteY280" fmla="*/ 84268 h 646763"/>
                  <a:gd name="connsiteX281" fmla="*/ 641272 w 865970"/>
                  <a:gd name="connsiteY281" fmla="*/ 87909 h 646763"/>
                  <a:gd name="connsiteX282" fmla="*/ 635088 w 865970"/>
                  <a:gd name="connsiteY282" fmla="*/ 89873 h 646763"/>
                  <a:gd name="connsiteX283" fmla="*/ 625816 w 865970"/>
                  <a:gd name="connsiteY283" fmla="*/ 97751 h 646763"/>
                  <a:gd name="connsiteX284" fmla="*/ 619919 w 865970"/>
                  <a:gd name="connsiteY284" fmla="*/ 95214 h 646763"/>
                  <a:gd name="connsiteX285" fmla="*/ 616560 w 865970"/>
                  <a:gd name="connsiteY285" fmla="*/ 95214 h 646763"/>
                  <a:gd name="connsiteX286" fmla="*/ 611789 w 865970"/>
                  <a:gd name="connsiteY286" fmla="*/ 95060 h 646763"/>
                  <a:gd name="connsiteX287" fmla="*/ 611960 w 865970"/>
                  <a:gd name="connsiteY287" fmla="*/ 95214 h 646763"/>
                  <a:gd name="connsiteX288" fmla="*/ 608969 w 865970"/>
                  <a:gd name="connsiteY288" fmla="*/ 118817 h 646763"/>
                  <a:gd name="connsiteX289" fmla="*/ 607839 w 865970"/>
                  <a:gd name="connsiteY289" fmla="*/ 130409 h 646763"/>
                  <a:gd name="connsiteX290" fmla="*/ 608969 w 865970"/>
                  <a:gd name="connsiteY290" fmla="*/ 138283 h 646763"/>
                  <a:gd name="connsiteX291" fmla="*/ 615319 w 865970"/>
                  <a:gd name="connsiteY291" fmla="*/ 143144 h 646763"/>
                  <a:gd name="connsiteX292" fmla="*/ 619838 w 865970"/>
                  <a:gd name="connsiteY292" fmla="*/ 138283 h 646763"/>
                  <a:gd name="connsiteX293" fmla="*/ 632187 w 865970"/>
                  <a:gd name="connsiteY293" fmla="*/ 139789 h 646763"/>
                  <a:gd name="connsiteX294" fmla="*/ 634434 w 865970"/>
                  <a:gd name="connsiteY294" fmla="*/ 142395 h 646763"/>
                  <a:gd name="connsiteX295" fmla="*/ 637433 w 865970"/>
                  <a:gd name="connsiteY295" fmla="*/ 137157 h 646763"/>
                  <a:gd name="connsiteX296" fmla="*/ 638550 w 865970"/>
                  <a:gd name="connsiteY296" fmla="*/ 130786 h 646763"/>
                  <a:gd name="connsiteX297" fmla="*/ 643801 w 865970"/>
                  <a:gd name="connsiteY297" fmla="*/ 130786 h 646763"/>
                  <a:gd name="connsiteX298" fmla="*/ 652787 w 865970"/>
                  <a:gd name="connsiteY298" fmla="*/ 134158 h 646763"/>
                  <a:gd name="connsiteX299" fmla="*/ 665898 w 865970"/>
                  <a:gd name="connsiteY299" fmla="*/ 147637 h 646763"/>
                  <a:gd name="connsiteX300" fmla="*/ 669261 w 865970"/>
                  <a:gd name="connsiteY300" fmla="*/ 154004 h 646763"/>
                  <a:gd name="connsiteX301" fmla="*/ 667387 w 865970"/>
                  <a:gd name="connsiteY301" fmla="*/ 162241 h 646763"/>
                  <a:gd name="connsiteX302" fmla="*/ 663266 w 865970"/>
                  <a:gd name="connsiteY302" fmla="*/ 159995 h 646763"/>
                  <a:gd name="connsiteX303" fmla="*/ 658401 w 865970"/>
                  <a:gd name="connsiteY303" fmla="*/ 161120 h 646763"/>
                  <a:gd name="connsiteX304" fmla="*/ 652782 w 865970"/>
                  <a:gd name="connsiteY304" fmla="*/ 160376 h 646763"/>
                  <a:gd name="connsiteX305" fmla="*/ 643420 w 865970"/>
                  <a:gd name="connsiteY305" fmla="*/ 167868 h 646763"/>
                  <a:gd name="connsiteX306" fmla="*/ 640424 w 865970"/>
                  <a:gd name="connsiteY306" fmla="*/ 166743 h 646763"/>
                  <a:gd name="connsiteX307" fmla="*/ 638542 w 865970"/>
                  <a:gd name="connsiteY307" fmla="*/ 170483 h 646763"/>
                  <a:gd name="connsiteX308" fmla="*/ 635923 w 865970"/>
                  <a:gd name="connsiteY308" fmla="*/ 170855 h 646763"/>
                  <a:gd name="connsiteX309" fmla="*/ 630672 w 865970"/>
                  <a:gd name="connsiteY309" fmla="*/ 177231 h 646763"/>
                  <a:gd name="connsiteX310" fmla="*/ 631430 w 865970"/>
                  <a:gd name="connsiteY310" fmla="*/ 182096 h 646763"/>
                  <a:gd name="connsiteX311" fmla="*/ 619829 w 865970"/>
                  <a:gd name="connsiteY311" fmla="*/ 191074 h 646763"/>
                  <a:gd name="connsiteX312" fmla="*/ 613453 w 865970"/>
                  <a:gd name="connsiteY312" fmla="*/ 190329 h 646763"/>
                  <a:gd name="connsiteX313" fmla="*/ 609337 w 865970"/>
                  <a:gd name="connsiteY313" fmla="*/ 195195 h 646763"/>
                  <a:gd name="connsiteX314" fmla="*/ 601091 w 865970"/>
                  <a:gd name="connsiteY314" fmla="*/ 202324 h 646763"/>
                  <a:gd name="connsiteX315" fmla="*/ 598853 w 865970"/>
                  <a:gd name="connsiteY315" fmla="*/ 206440 h 646763"/>
                  <a:gd name="connsiteX316" fmla="*/ 589858 w 865970"/>
                  <a:gd name="connsiteY316" fmla="*/ 201198 h 646763"/>
                  <a:gd name="connsiteX317" fmla="*/ 584989 w 865970"/>
                  <a:gd name="connsiteY317" fmla="*/ 199328 h 646763"/>
                  <a:gd name="connsiteX318" fmla="*/ 574873 w 865970"/>
                  <a:gd name="connsiteY318" fmla="*/ 201562 h 646763"/>
                  <a:gd name="connsiteX319" fmla="*/ 571510 w 865970"/>
                  <a:gd name="connsiteY319" fmla="*/ 206440 h 646763"/>
                  <a:gd name="connsiteX320" fmla="*/ 571886 w 865970"/>
                  <a:gd name="connsiteY320" fmla="*/ 214682 h 646763"/>
                  <a:gd name="connsiteX321" fmla="*/ 577873 w 865970"/>
                  <a:gd name="connsiteY321" fmla="*/ 219923 h 646763"/>
                  <a:gd name="connsiteX322" fmla="*/ 582747 w 865970"/>
                  <a:gd name="connsiteY322" fmla="*/ 224404 h 646763"/>
                  <a:gd name="connsiteX323" fmla="*/ 581625 w 865970"/>
                  <a:gd name="connsiteY323" fmla="*/ 228161 h 646763"/>
                  <a:gd name="connsiteX324" fmla="*/ 573384 w 865970"/>
                  <a:gd name="connsiteY324" fmla="*/ 237908 h 646763"/>
                  <a:gd name="connsiteX325" fmla="*/ 567757 w 865970"/>
                  <a:gd name="connsiteY325" fmla="*/ 249496 h 646763"/>
                  <a:gd name="connsiteX326" fmla="*/ 558762 w 865970"/>
                  <a:gd name="connsiteY326" fmla="*/ 250622 h 646763"/>
                  <a:gd name="connsiteX327" fmla="*/ 550910 w 865970"/>
                  <a:gd name="connsiteY327" fmla="*/ 255127 h 646763"/>
                  <a:gd name="connsiteX328" fmla="*/ 542292 w 865970"/>
                  <a:gd name="connsiteY328" fmla="*/ 256993 h 646763"/>
                  <a:gd name="connsiteX329" fmla="*/ 513832 w 865970"/>
                  <a:gd name="connsiteY329" fmla="*/ 264871 h 646763"/>
                  <a:gd name="connsiteX330" fmla="*/ 507088 w 865970"/>
                  <a:gd name="connsiteY330" fmla="*/ 271978 h 646763"/>
                  <a:gd name="connsiteX331" fmla="*/ 499219 w 865970"/>
                  <a:gd name="connsiteY331" fmla="*/ 277973 h 646763"/>
                  <a:gd name="connsiteX332" fmla="*/ 492860 w 865970"/>
                  <a:gd name="connsiteY332" fmla="*/ 275718 h 646763"/>
                  <a:gd name="connsiteX333" fmla="*/ 492480 w 865970"/>
                  <a:gd name="connsiteY333" fmla="*/ 273493 h 646763"/>
                  <a:gd name="connsiteX334" fmla="*/ 482749 w 865970"/>
                  <a:gd name="connsiteY334" fmla="*/ 274978 h 646763"/>
                  <a:gd name="connsiteX335" fmla="*/ 474131 w 865970"/>
                  <a:gd name="connsiteY335" fmla="*/ 271602 h 646763"/>
                  <a:gd name="connsiteX336" fmla="*/ 462517 w 865970"/>
                  <a:gd name="connsiteY336" fmla="*/ 267122 h 646763"/>
                  <a:gd name="connsiteX337" fmla="*/ 454276 w 865970"/>
                  <a:gd name="connsiteY337" fmla="*/ 263746 h 646763"/>
                  <a:gd name="connsiteX338" fmla="*/ 450904 w 865970"/>
                  <a:gd name="connsiteY338" fmla="*/ 259988 h 646763"/>
                  <a:gd name="connsiteX339" fmla="*/ 424695 w 865970"/>
                  <a:gd name="connsiteY339" fmla="*/ 258884 h 646763"/>
                  <a:gd name="connsiteX340" fmla="*/ 422076 w 865970"/>
                  <a:gd name="connsiteY340" fmla="*/ 261118 h 646763"/>
                  <a:gd name="connsiteX341" fmla="*/ 413462 w 865970"/>
                  <a:gd name="connsiteY341" fmla="*/ 262988 h 646763"/>
                  <a:gd name="connsiteX342" fmla="*/ 396607 w 865970"/>
                  <a:gd name="connsiteY342" fmla="*/ 261499 h 646763"/>
                  <a:gd name="connsiteX343" fmla="*/ 383483 w 865970"/>
                  <a:gd name="connsiteY343" fmla="*/ 261880 h 646763"/>
                  <a:gd name="connsiteX344" fmla="*/ 375258 w 865970"/>
                  <a:gd name="connsiteY344" fmla="*/ 262624 h 646763"/>
                  <a:gd name="connsiteX345" fmla="*/ 368878 w 865970"/>
                  <a:gd name="connsiteY345" fmla="*/ 251756 h 646763"/>
                  <a:gd name="connsiteX346" fmla="*/ 362896 w 865970"/>
                  <a:gd name="connsiteY346" fmla="*/ 242389 h 646763"/>
                  <a:gd name="connsiteX347" fmla="*/ 360269 w 865970"/>
                  <a:gd name="connsiteY347" fmla="*/ 236783 h 646763"/>
                  <a:gd name="connsiteX348" fmla="*/ 356156 w 865970"/>
                  <a:gd name="connsiteY348" fmla="*/ 235662 h 646763"/>
                  <a:gd name="connsiteX349" fmla="*/ 354274 w 865970"/>
                  <a:gd name="connsiteY349" fmla="*/ 232286 h 646763"/>
                  <a:gd name="connsiteX350" fmla="*/ 346794 w 865970"/>
                  <a:gd name="connsiteY350" fmla="*/ 231905 h 646763"/>
                  <a:gd name="connsiteX351" fmla="*/ 341911 w 865970"/>
                  <a:gd name="connsiteY351" fmla="*/ 227035 h 646763"/>
                  <a:gd name="connsiteX352" fmla="*/ 334436 w 865970"/>
                  <a:gd name="connsiteY352" fmla="*/ 225529 h 646763"/>
                  <a:gd name="connsiteX353" fmla="*/ 329943 w 865970"/>
                  <a:gd name="connsiteY353" fmla="*/ 222923 h 646763"/>
                  <a:gd name="connsiteX354" fmla="*/ 322074 w 865970"/>
                  <a:gd name="connsiteY354" fmla="*/ 219538 h 646763"/>
                  <a:gd name="connsiteX355" fmla="*/ 316083 w 865970"/>
                  <a:gd name="connsiteY355" fmla="*/ 220291 h 646763"/>
                  <a:gd name="connsiteX356" fmla="*/ 304102 w 865970"/>
                  <a:gd name="connsiteY356" fmla="*/ 220668 h 646763"/>
                  <a:gd name="connsiteX357" fmla="*/ 293605 w 865970"/>
                  <a:gd name="connsiteY357" fmla="*/ 217673 h 646763"/>
                  <a:gd name="connsiteX358" fmla="*/ 289488 w 865970"/>
                  <a:gd name="connsiteY358" fmla="*/ 213556 h 646763"/>
                  <a:gd name="connsiteX359" fmla="*/ 286870 w 865970"/>
                  <a:gd name="connsiteY359" fmla="*/ 207185 h 646763"/>
                  <a:gd name="connsiteX360" fmla="*/ 290622 w 865970"/>
                  <a:gd name="connsiteY360" fmla="*/ 203072 h 646763"/>
                  <a:gd name="connsiteX361" fmla="*/ 290622 w 865970"/>
                  <a:gd name="connsiteY361" fmla="*/ 198571 h 646763"/>
                  <a:gd name="connsiteX362" fmla="*/ 290233 w 865970"/>
                  <a:gd name="connsiteY362" fmla="*/ 192961 h 646763"/>
                  <a:gd name="connsiteX363" fmla="*/ 286493 w 865970"/>
                  <a:gd name="connsiteY363" fmla="*/ 186966 h 646763"/>
                  <a:gd name="connsiteX364" fmla="*/ 282753 w 865970"/>
                  <a:gd name="connsiteY364" fmla="*/ 183966 h 646763"/>
                  <a:gd name="connsiteX365" fmla="*/ 279005 w 865970"/>
                  <a:gd name="connsiteY365" fmla="*/ 176850 h 646763"/>
                  <a:gd name="connsiteX366" fmla="*/ 275633 w 865970"/>
                  <a:gd name="connsiteY366" fmla="*/ 170864 h 646763"/>
                  <a:gd name="connsiteX367" fmla="*/ 269646 w 865970"/>
                  <a:gd name="connsiteY367" fmla="*/ 167107 h 646763"/>
                  <a:gd name="connsiteX368" fmla="*/ 265902 w 865970"/>
                  <a:gd name="connsiteY368" fmla="*/ 169743 h 646763"/>
                  <a:gd name="connsiteX369" fmla="*/ 260284 w 865970"/>
                  <a:gd name="connsiteY369" fmla="*/ 167873 h 646763"/>
                  <a:gd name="connsiteX370" fmla="*/ 257669 w 865970"/>
                  <a:gd name="connsiteY370" fmla="*/ 167102 h 646763"/>
                  <a:gd name="connsiteX371" fmla="*/ 253916 w 865970"/>
                  <a:gd name="connsiteY371" fmla="*/ 167873 h 646763"/>
                  <a:gd name="connsiteX372" fmla="*/ 252042 w 865970"/>
                  <a:gd name="connsiteY372" fmla="*/ 170123 h 646763"/>
                  <a:gd name="connsiteX373" fmla="*/ 249796 w 865970"/>
                  <a:gd name="connsiteY373" fmla="*/ 167873 h 646763"/>
                  <a:gd name="connsiteX374" fmla="*/ 247185 w 865970"/>
                  <a:gd name="connsiteY374" fmla="*/ 163752 h 646763"/>
                  <a:gd name="connsiteX375" fmla="*/ 240061 w 865970"/>
                  <a:gd name="connsiteY375" fmla="*/ 157744 h 646763"/>
                  <a:gd name="connsiteX376" fmla="*/ 237065 w 865970"/>
                  <a:gd name="connsiteY376" fmla="*/ 150636 h 646763"/>
                  <a:gd name="connsiteX377" fmla="*/ 234823 w 865970"/>
                  <a:gd name="connsiteY377" fmla="*/ 151758 h 646763"/>
                  <a:gd name="connsiteX378" fmla="*/ 233334 w 865970"/>
                  <a:gd name="connsiteY378" fmla="*/ 146101 h 646763"/>
                  <a:gd name="connsiteX379" fmla="*/ 228529 w 865970"/>
                  <a:gd name="connsiteY379" fmla="*/ 144761 h 646763"/>
                  <a:gd name="connsiteX380" fmla="*/ 223218 w 865970"/>
                  <a:gd name="connsiteY380" fmla="*/ 149147 h 646763"/>
                  <a:gd name="connsiteX381" fmla="*/ 220227 w 865970"/>
                  <a:gd name="connsiteY381" fmla="*/ 154008 h 646763"/>
                  <a:gd name="connsiteX382" fmla="*/ 220227 w 865970"/>
                  <a:gd name="connsiteY382" fmla="*/ 157385 h 646763"/>
                  <a:gd name="connsiteX383" fmla="*/ 214617 w 865970"/>
                  <a:gd name="connsiteY383" fmla="*/ 160380 h 646763"/>
                  <a:gd name="connsiteX384" fmla="*/ 211981 w 865970"/>
                  <a:gd name="connsiteY384" fmla="*/ 164501 h 646763"/>
                  <a:gd name="connsiteX385" fmla="*/ 212756 w 865970"/>
                  <a:gd name="connsiteY385" fmla="*/ 173119 h 646763"/>
                  <a:gd name="connsiteX386" fmla="*/ 216487 w 865970"/>
                  <a:gd name="connsiteY386" fmla="*/ 180975 h 646763"/>
                  <a:gd name="connsiteX387" fmla="*/ 213488 w 865970"/>
                  <a:gd name="connsiteY387" fmla="*/ 186217 h 646763"/>
                  <a:gd name="connsiteX388" fmla="*/ 209363 w 865970"/>
                  <a:gd name="connsiteY388" fmla="*/ 188468 h 646763"/>
                  <a:gd name="connsiteX389" fmla="*/ 207488 w 865970"/>
                  <a:gd name="connsiteY389" fmla="*/ 191840 h 646763"/>
                  <a:gd name="connsiteX390" fmla="*/ 203753 w 865970"/>
                  <a:gd name="connsiteY390" fmla="*/ 191463 h 646763"/>
                  <a:gd name="connsiteX391" fmla="*/ 197022 w 865970"/>
                  <a:gd name="connsiteY391" fmla="*/ 190714 h 646763"/>
                  <a:gd name="connsiteX392" fmla="*/ 189525 w 865970"/>
                  <a:gd name="connsiteY392" fmla="*/ 190338 h 646763"/>
                  <a:gd name="connsiteX393" fmla="*/ 182028 w 865970"/>
                  <a:gd name="connsiteY393" fmla="*/ 188472 h 646763"/>
                  <a:gd name="connsiteX394" fmla="*/ 178279 w 865970"/>
                  <a:gd name="connsiteY394" fmla="*/ 200086 h 646763"/>
                  <a:gd name="connsiteX395" fmla="*/ 177154 w 865970"/>
                  <a:gd name="connsiteY395" fmla="*/ 215439 h 646763"/>
                  <a:gd name="connsiteX396" fmla="*/ 180898 w 865970"/>
                  <a:gd name="connsiteY396" fmla="*/ 220677 h 646763"/>
                  <a:gd name="connsiteX397" fmla="*/ 180154 w 865970"/>
                  <a:gd name="connsiteY397" fmla="*/ 226667 h 646763"/>
                  <a:gd name="connsiteX398" fmla="*/ 174154 w 865970"/>
                  <a:gd name="connsiteY398" fmla="*/ 227793 h 646763"/>
                  <a:gd name="connsiteX399" fmla="*/ 173033 w 865970"/>
                  <a:gd name="connsiteY399" fmla="*/ 226304 h 646763"/>
                  <a:gd name="connsiteX400" fmla="*/ 158052 w 865970"/>
                  <a:gd name="connsiteY400" fmla="*/ 230424 h 646763"/>
                  <a:gd name="connsiteX401" fmla="*/ 152057 w 865970"/>
                  <a:gd name="connsiteY401" fmla="*/ 230788 h 646763"/>
                  <a:gd name="connsiteX402" fmla="*/ 148313 w 865970"/>
                  <a:gd name="connsiteY402" fmla="*/ 234900 h 646763"/>
                  <a:gd name="connsiteX403" fmla="*/ 157316 w 865970"/>
                  <a:gd name="connsiteY403" fmla="*/ 237151 h 646763"/>
                  <a:gd name="connsiteX404" fmla="*/ 157316 w 865970"/>
                  <a:gd name="connsiteY404" fmla="*/ 242778 h 646763"/>
                  <a:gd name="connsiteX405" fmla="*/ 161056 w 865970"/>
                  <a:gd name="connsiteY405" fmla="*/ 255140 h 646763"/>
                  <a:gd name="connsiteX406" fmla="*/ 165549 w 865970"/>
                  <a:gd name="connsiteY406" fmla="*/ 261508 h 646763"/>
                  <a:gd name="connsiteX407" fmla="*/ 165168 w 865970"/>
                  <a:gd name="connsiteY407" fmla="*/ 266758 h 646763"/>
                  <a:gd name="connsiteX408" fmla="*/ 164796 w 865970"/>
                  <a:gd name="connsiteY408" fmla="*/ 270126 h 646763"/>
                  <a:gd name="connsiteX409" fmla="*/ 167047 w 865970"/>
                  <a:gd name="connsiteY409" fmla="*/ 272376 h 646763"/>
                  <a:gd name="connsiteX410" fmla="*/ 163675 w 865970"/>
                  <a:gd name="connsiteY410" fmla="*/ 276116 h 646763"/>
                  <a:gd name="connsiteX411" fmla="*/ 161805 w 865970"/>
                  <a:gd name="connsiteY411" fmla="*/ 280618 h 646763"/>
                  <a:gd name="connsiteX412" fmla="*/ 159939 w 865970"/>
                  <a:gd name="connsiteY412" fmla="*/ 282107 h 646763"/>
                  <a:gd name="connsiteX413" fmla="*/ 152451 w 865970"/>
                  <a:gd name="connsiteY413" fmla="*/ 280977 h 646763"/>
                  <a:gd name="connsiteX414" fmla="*/ 147183 w 865970"/>
                  <a:gd name="connsiteY414" fmla="*/ 271991 h 646763"/>
                  <a:gd name="connsiteX415" fmla="*/ 141950 w 865970"/>
                  <a:gd name="connsiteY415" fmla="*/ 274246 h 646763"/>
                  <a:gd name="connsiteX416" fmla="*/ 128475 w 865970"/>
                  <a:gd name="connsiteY416" fmla="*/ 271615 h 646763"/>
                  <a:gd name="connsiteX417" fmla="*/ 118359 w 865970"/>
                  <a:gd name="connsiteY417" fmla="*/ 271991 h 646763"/>
                  <a:gd name="connsiteX418" fmla="*/ 105997 w 865970"/>
                  <a:gd name="connsiteY418" fmla="*/ 272740 h 646763"/>
                  <a:gd name="connsiteX419" fmla="*/ 99266 w 865970"/>
                  <a:gd name="connsiteY419" fmla="*/ 276112 h 646763"/>
                  <a:gd name="connsiteX420" fmla="*/ 82407 w 865970"/>
                  <a:gd name="connsiteY420" fmla="*/ 271615 h 646763"/>
                  <a:gd name="connsiteX421" fmla="*/ 71546 w 865970"/>
                  <a:gd name="connsiteY421" fmla="*/ 271991 h 646763"/>
                  <a:gd name="connsiteX422" fmla="*/ 72299 w 865970"/>
                  <a:gd name="connsiteY422" fmla="*/ 281354 h 646763"/>
                  <a:gd name="connsiteX423" fmla="*/ 51328 w 865970"/>
                  <a:gd name="connsiteY423" fmla="*/ 282107 h 646763"/>
                  <a:gd name="connsiteX424" fmla="*/ 40095 w 865970"/>
                  <a:gd name="connsiteY424" fmla="*/ 281354 h 646763"/>
                  <a:gd name="connsiteX425" fmla="*/ 37091 w 865970"/>
                  <a:gd name="connsiteY425" fmla="*/ 286224 h 646763"/>
                  <a:gd name="connsiteX426" fmla="*/ 35786 w 865970"/>
                  <a:gd name="connsiteY426" fmla="*/ 288359 h 646763"/>
                  <a:gd name="connsiteX427" fmla="*/ 35392 w 865970"/>
                  <a:gd name="connsiteY427" fmla="*/ 287349 h 646763"/>
                  <a:gd name="connsiteX428" fmla="*/ 36898 w 865970"/>
                  <a:gd name="connsiteY428" fmla="*/ 291281 h 646763"/>
                  <a:gd name="connsiteX429" fmla="*/ 30903 w 865970"/>
                  <a:gd name="connsiteY429" fmla="*/ 301594 h 646763"/>
                  <a:gd name="connsiteX430" fmla="*/ 44378 w 865970"/>
                  <a:gd name="connsiteY430" fmla="*/ 308513 h 646763"/>
                  <a:gd name="connsiteX431" fmla="*/ 47571 w 865970"/>
                  <a:gd name="connsiteY431" fmla="*/ 301594 h 646763"/>
                  <a:gd name="connsiteX432" fmla="*/ 56368 w 865970"/>
                  <a:gd name="connsiteY432" fmla="*/ 307199 h 646763"/>
                  <a:gd name="connsiteX433" fmla="*/ 56933 w 865970"/>
                  <a:gd name="connsiteY433" fmla="*/ 310576 h 646763"/>
                  <a:gd name="connsiteX434" fmla="*/ 52996 w 865970"/>
                  <a:gd name="connsiteY434" fmla="*/ 314504 h 646763"/>
                  <a:gd name="connsiteX435" fmla="*/ 48315 w 865970"/>
                  <a:gd name="connsiteY435" fmla="*/ 314123 h 646763"/>
                  <a:gd name="connsiteX436" fmla="*/ 42136 w 865970"/>
                  <a:gd name="connsiteY436" fmla="*/ 315817 h 646763"/>
                  <a:gd name="connsiteX437" fmla="*/ 37643 w 865970"/>
                  <a:gd name="connsiteY437" fmla="*/ 310768 h 646763"/>
                  <a:gd name="connsiteX438" fmla="*/ 30155 w 865970"/>
                  <a:gd name="connsiteY438" fmla="*/ 314127 h 646763"/>
                  <a:gd name="connsiteX439" fmla="*/ 22290 w 865970"/>
                  <a:gd name="connsiteY439" fmla="*/ 319198 h 646763"/>
                  <a:gd name="connsiteX440" fmla="*/ 22474 w 865970"/>
                  <a:gd name="connsiteY440" fmla="*/ 322382 h 646763"/>
                  <a:gd name="connsiteX441" fmla="*/ 26595 w 865970"/>
                  <a:gd name="connsiteY441" fmla="*/ 326502 h 646763"/>
                  <a:gd name="connsiteX442" fmla="*/ 16286 w 865970"/>
                  <a:gd name="connsiteY442" fmla="*/ 330234 h 646763"/>
                  <a:gd name="connsiteX443" fmla="*/ 17044 w 865970"/>
                  <a:gd name="connsiteY443" fmla="*/ 334350 h 646763"/>
                  <a:gd name="connsiteX444" fmla="*/ 9179 w 865970"/>
                  <a:gd name="connsiteY444" fmla="*/ 339596 h 646763"/>
                  <a:gd name="connsiteX445" fmla="*/ 0 w 865970"/>
                  <a:gd name="connsiteY445" fmla="*/ 341655 h 646763"/>
                  <a:gd name="connsiteX446" fmla="*/ 3556 w 865970"/>
                  <a:gd name="connsiteY446" fmla="*/ 350461 h 646763"/>
                  <a:gd name="connsiteX447" fmla="*/ 10116 w 865970"/>
                  <a:gd name="connsiteY447" fmla="*/ 349532 h 646763"/>
                  <a:gd name="connsiteX448" fmla="*/ 9748 w 865970"/>
                  <a:gd name="connsiteY448" fmla="*/ 355519 h 646763"/>
                  <a:gd name="connsiteX449" fmla="*/ 13860 w 865970"/>
                  <a:gd name="connsiteY449" fmla="*/ 360573 h 646763"/>
                  <a:gd name="connsiteX450" fmla="*/ 14249 w 865970"/>
                  <a:gd name="connsiteY450" fmla="*/ 364137 h 646763"/>
                  <a:gd name="connsiteX451" fmla="*/ 10116 w 865970"/>
                  <a:gd name="connsiteY451" fmla="*/ 372541 h 646763"/>
                  <a:gd name="connsiteX452" fmla="*/ 9401 w 865970"/>
                  <a:gd name="connsiteY452" fmla="*/ 381373 h 646763"/>
                  <a:gd name="connsiteX453" fmla="*/ 12743 w 865970"/>
                  <a:gd name="connsiteY453" fmla="*/ 385472 h 646763"/>
                  <a:gd name="connsiteX454" fmla="*/ 19110 w 865970"/>
                  <a:gd name="connsiteY454" fmla="*/ 383222 h 646763"/>
                  <a:gd name="connsiteX455" fmla="*/ 25473 w 865970"/>
                  <a:gd name="connsiteY455" fmla="*/ 378724 h 646763"/>
                  <a:gd name="connsiteX456" fmla="*/ 27724 w 865970"/>
                  <a:gd name="connsiteY456" fmla="*/ 382477 h 646763"/>
                  <a:gd name="connsiteX457" fmla="*/ 32953 w 865970"/>
                  <a:gd name="connsiteY457" fmla="*/ 382477 h 646763"/>
                  <a:gd name="connsiteX458" fmla="*/ 32607 w 865970"/>
                  <a:gd name="connsiteY458" fmla="*/ 376854 h 646763"/>
                  <a:gd name="connsiteX459" fmla="*/ 35957 w 865970"/>
                  <a:gd name="connsiteY459" fmla="*/ 374223 h 646763"/>
                  <a:gd name="connsiteX460" fmla="*/ 41952 w 865970"/>
                  <a:gd name="connsiteY460" fmla="*/ 374989 h 646763"/>
                  <a:gd name="connsiteX461" fmla="*/ 44562 w 865970"/>
                  <a:gd name="connsiteY461" fmla="*/ 370487 h 646763"/>
                  <a:gd name="connsiteX462" fmla="*/ 43446 w 865970"/>
                  <a:gd name="connsiteY462" fmla="*/ 366747 h 646763"/>
                  <a:gd name="connsiteX463" fmla="*/ 44194 w 865970"/>
                  <a:gd name="connsiteY463" fmla="*/ 363375 h 646763"/>
                  <a:gd name="connsiteX464" fmla="*/ 48311 w 865970"/>
                  <a:gd name="connsiteY464" fmla="*/ 358493 h 646763"/>
                  <a:gd name="connsiteX465" fmla="*/ 53561 w 865970"/>
                  <a:gd name="connsiteY465" fmla="*/ 361129 h 646763"/>
                  <a:gd name="connsiteX466" fmla="*/ 55423 w 865970"/>
                  <a:gd name="connsiteY466" fmla="*/ 367877 h 646763"/>
                  <a:gd name="connsiteX467" fmla="*/ 58054 w 865970"/>
                  <a:gd name="connsiteY467" fmla="*/ 371617 h 646763"/>
                  <a:gd name="connsiteX468" fmla="*/ 59171 w 865970"/>
                  <a:gd name="connsiteY468" fmla="*/ 380235 h 646763"/>
                  <a:gd name="connsiteX469" fmla="*/ 61426 w 865970"/>
                  <a:gd name="connsiteY469" fmla="*/ 386221 h 646763"/>
                  <a:gd name="connsiteX470" fmla="*/ 67421 w 865970"/>
                  <a:gd name="connsiteY470" fmla="*/ 389965 h 646763"/>
                  <a:gd name="connsiteX471" fmla="*/ 71153 w 865970"/>
                  <a:gd name="connsiteY471" fmla="*/ 387710 h 646763"/>
                  <a:gd name="connsiteX472" fmla="*/ 78282 w 865970"/>
                  <a:gd name="connsiteY472" fmla="*/ 382486 h 646763"/>
                  <a:gd name="connsiteX473" fmla="*/ 82398 w 865970"/>
                  <a:gd name="connsiteY473" fmla="*/ 378733 h 646763"/>
                  <a:gd name="connsiteX474" fmla="*/ 88017 w 865970"/>
                  <a:gd name="connsiteY474" fmla="*/ 373868 h 646763"/>
                  <a:gd name="connsiteX475" fmla="*/ 93626 w 865970"/>
                  <a:gd name="connsiteY475" fmla="*/ 374997 h 646763"/>
                  <a:gd name="connsiteX476" fmla="*/ 102612 w 865970"/>
                  <a:gd name="connsiteY476" fmla="*/ 373110 h 646763"/>
                  <a:gd name="connsiteX477" fmla="*/ 105620 w 865970"/>
                  <a:gd name="connsiteY477" fmla="*/ 375742 h 646763"/>
                  <a:gd name="connsiteX478" fmla="*/ 103374 w 865970"/>
                  <a:gd name="connsiteY478" fmla="*/ 377993 h 646763"/>
                  <a:gd name="connsiteX479" fmla="*/ 105984 w 865970"/>
                  <a:gd name="connsiteY479" fmla="*/ 377993 h 646763"/>
                  <a:gd name="connsiteX480" fmla="*/ 109001 w 865970"/>
                  <a:gd name="connsiteY480" fmla="*/ 380603 h 646763"/>
                  <a:gd name="connsiteX481" fmla="*/ 110858 w 865970"/>
                  <a:gd name="connsiteY481" fmla="*/ 379858 h 646763"/>
                  <a:gd name="connsiteX482" fmla="*/ 114607 w 865970"/>
                  <a:gd name="connsiteY482" fmla="*/ 379118 h 646763"/>
                  <a:gd name="connsiteX483" fmla="*/ 117594 w 865970"/>
                  <a:gd name="connsiteY483" fmla="*/ 377993 h 646763"/>
                  <a:gd name="connsiteX484" fmla="*/ 120225 w 865970"/>
                  <a:gd name="connsiteY484" fmla="*/ 380988 h 646763"/>
                  <a:gd name="connsiteX485" fmla="*/ 130336 w 865970"/>
                  <a:gd name="connsiteY485" fmla="*/ 393727 h 646763"/>
                  <a:gd name="connsiteX486" fmla="*/ 131454 w 865970"/>
                  <a:gd name="connsiteY486" fmla="*/ 398969 h 646763"/>
                  <a:gd name="connsiteX487" fmla="*/ 135570 w 865970"/>
                  <a:gd name="connsiteY487" fmla="*/ 402709 h 646763"/>
                  <a:gd name="connsiteX488" fmla="*/ 149430 w 865970"/>
                  <a:gd name="connsiteY488" fmla="*/ 404223 h 646763"/>
                  <a:gd name="connsiteX489" fmla="*/ 151308 w 865970"/>
                  <a:gd name="connsiteY489" fmla="*/ 407959 h 646763"/>
                  <a:gd name="connsiteX490" fmla="*/ 159922 w 865970"/>
                  <a:gd name="connsiteY490" fmla="*/ 410206 h 646763"/>
                  <a:gd name="connsiteX491" fmla="*/ 162909 w 865970"/>
                  <a:gd name="connsiteY491" fmla="*/ 419568 h 646763"/>
                  <a:gd name="connsiteX492" fmla="*/ 167774 w 865970"/>
                  <a:gd name="connsiteY492" fmla="*/ 424434 h 646763"/>
                  <a:gd name="connsiteX493" fmla="*/ 172657 w 865970"/>
                  <a:gd name="connsiteY493" fmla="*/ 428939 h 646763"/>
                  <a:gd name="connsiteX494" fmla="*/ 173401 w 865970"/>
                  <a:gd name="connsiteY494" fmla="*/ 437172 h 646763"/>
                  <a:gd name="connsiteX495" fmla="*/ 177894 w 865970"/>
                  <a:gd name="connsiteY495" fmla="*/ 443540 h 646763"/>
                  <a:gd name="connsiteX496" fmla="*/ 181634 w 865970"/>
                  <a:gd name="connsiteY496" fmla="*/ 452907 h 646763"/>
                  <a:gd name="connsiteX497" fmla="*/ 179405 w 865970"/>
                  <a:gd name="connsiteY497" fmla="*/ 456278 h 646763"/>
                  <a:gd name="connsiteX498" fmla="*/ 177530 w 865970"/>
                  <a:gd name="connsiteY498" fmla="*/ 454028 h 646763"/>
                  <a:gd name="connsiteX499" fmla="*/ 173782 w 865970"/>
                  <a:gd name="connsiteY499" fmla="*/ 457789 h 646763"/>
                  <a:gd name="connsiteX500" fmla="*/ 177894 w 865970"/>
                  <a:gd name="connsiteY500" fmla="*/ 464131 h 646763"/>
                  <a:gd name="connsiteX501" fmla="*/ 177530 w 865970"/>
                  <a:gd name="connsiteY501" fmla="*/ 470498 h 646763"/>
                  <a:gd name="connsiteX502" fmla="*/ 179773 w 865970"/>
                  <a:gd name="connsiteY502" fmla="*/ 475740 h 646763"/>
                  <a:gd name="connsiteX503" fmla="*/ 185759 w 865970"/>
                  <a:gd name="connsiteY503" fmla="*/ 485483 h 646763"/>
                  <a:gd name="connsiteX504" fmla="*/ 188755 w 865970"/>
                  <a:gd name="connsiteY504" fmla="*/ 482860 h 646763"/>
                  <a:gd name="connsiteX505" fmla="*/ 192126 w 865970"/>
                  <a:gd name="connsiteY505" fmla="*/ 482860 h 646763"/>
                  <a:gd name="connsiteX506" fmla="*/ 199243 w 865970"/>
                  <a:gd name="connsiteY506" fmla="*/ 488093 h 646763"/>
                  <a:gd name="connsiteX507" fmla="*/ 204493 w 865970"/>
                  <a:gd name="connsiteY507" fmla="*/ 493352 h 646763"/>
                  <a:gd name="connsiteX508" fmla="*/ 213860 w 865970"/>
                  <a:gd name="connsiteY508" fmla="*/ 497850 h 646763"/>
                  <a:gd name="connsiteX509" fmla="*/ 217968 w 865970"/>
                  <a:gd name="connsiteY509" fmla="*/ 494859 h 646763"/>
                  <a:gd name="connsiteX510" fmla="*/ 223959 w 865970"/>
                  <a:gd name="connsiteY510" fmla="*/ 495240 h 646763"/>
                  <a:gd name="connsiteX511" fmla="*/ 229573 w 865970"/>
                  <a:gd name="connsiteY511" fmla="*/ 498975 h 646763"/>
                  <a:gd name="connsiteX512" fmla="*/ 233330 w 865970"/>
                  <a:gd name="connsiteY512" fmla="*/ 498975 h 646763"/>
                  <a:gd name="connsiteX513" fmla="*/ 238567 w 865970"/>
                  <a:gd name="connsiteY513" fmla="*/ 503836 h 646763"/>
                  <a:gd name="connsiteX514" fmla="*/ 243060 w 865970"/>
                  <a:gd name="connsiteY514" fmla="*/ 505710 h 646763"/>
                  <a:gd name="connsiteX515" fmla="*/ 247939 w 865970"/>
                  <a:gd name="connsiteY515" fmla="*/ 512086 h 646763"/>
                  <a:gd name="connsiteX516" fmla="*/ 250934 w 865970"/>
                  <a:gd name="connsiteY516" fmla="*/ 508723 h 646763"/>
                  <a:gd name="connsiteX517" fmla="*/ 254289 w 865970"/>
                  <a:gd name="connsiteY517" fmla="*/ 508723 h 646763"/>
                  <a:gd name="connsiteX518" fmla="*/ 258786 w 865970"/>
                  <a:gd name="connsiteY518" fmla="*/ 511705 h 646763"/>
                  <a:gd name="connsiteX519" fmla="*/ 262543 w 865970"/>
                  <a:gd name="connsiteY519" fmla="*/ 516579 h 646763"/>
                  <a:gd name="connsiteX520" fmla="*/ 269278 w 865970"/>
                  <a:gd name="connsiteY520" fmla="*/ 515830 h 646763"/>
                  <a:gd name="connsiteX521" fmla="*/ 270785 w 865970"/>
                  <a:gd name="connsiteY521" fmla="*/ 521825 h 646763"/>
                  <a:gd name="connsiteX522" fmla="*/ 277520 w 865970"/>
                  <a:gd name="connsiteY522" fmla="*/ 527063 h 646763"/>
                  <a:gd name="connsiteX523" fmla="*/ 281256 w 865970"/>
                  <a:gd name="connsiteY523" fmla="*/ 524457 h 646763"/>
                  <a:gd name="connsiteX524" fmla="*/ 285004 w 865970"/>
                  <a:gd name="connsiteY524" fmla="*/ 522202 h 646763"/>
                  <a:gd name="connsiteX525" fmla="*/ 292882 w 865970"/>
                  <a:gd name="connsiteY525" fmla="*/ 523332 h 646763"/>
                  <a:gd name="connsiteX526" fmla="*/ 295115 w 865970"/>
                  <a:gd name="connsiteY526" fmla="*/ 527444 h 646763"/>
                  <a:gd name="connsiteX527" fmla="*/ 298491 w 865970"/>
                  <a:gd name="connsiteY527" fmla="*/ 528569 h 646763"/>
                  <a:gd name="connsiteX528" fmla="*/ 303374 w 865970"/>
                  <a:gd name="connsiteY528" fmla="*/ 532694 h 646763"/>
                  <a:gd name="connsiteX529" fmla="*/ 307863 w 865970"/>
                  <a:gd name="connsiteY529" fmla="*/ 532318 h 646763"/>
                  <a:gd name="connsiteX530" fmla="*/ 313854 w 865970"/>
                  <a:gd name="connsiteY530" fmla="*/ 531573 h 646763"/>
                  <a:gd name="connsiteX531" fmla="*/ 317974 w 865970"/>
                  <a:gd name="connsiteY531" fmla="*/ 529678 h 646763"/>
                  <a:gd name="connsiteX532" fmla="*/ 322087 w 865970"/>
                  <a:gd name="connsiteY532" fmla="*/ 529678 h 646763"/>
                  <a:gd name="connsiteX533" fmla="*/ 324714 w 865970"/>
                  <a:gd name="connsiteY533" fmla="*/ 534937 h 646763"/>
                  <a:gd name="connsiteX534" fmla="*/ 326216 w 865970"/>
                  <a:gd name="connsiteY534" fmla="*/ 537192 h 646763"/>
                  <a:gd name="connsiteX535" fmla="*/ 330709 w 865970"/>
                  <a:gd name="connsiteY535" fmla="*/ 530444 h 646763"/>
                  <a:gd name="connsiteX536" fmla="*/ 337076 w 865970"/>
                  <a:gd name="connsiteY536" fmla="*/ 526323 h 646763"/>
                  <a:gd name="connsiteX537" fmla="*/ 343062 w 865970"/>
                  <a:gd name="connsiteY537" fmla="*/ 523691 h 646763"/>
                  <a:gd name="connsiteX538" fmla="*/ 349806 w 865970"/>
                  <a:gd name="connsiteY538" fmla="*/ 527829 h 646763"/>
                  <a:gd name="connsiteX539" fmla="*/ 356165 w 865970"/>
                  <a:gd name="connsiteY539" fmla="*/ 528197 h 646763"/>
                  <a:gd name="connsiteX540" fmla="*/ 363666 w 865970"/>
                  <a:gd name="connsiteY540" fmla="*/ 528933 h 646763"/>
                  <a:gd name="connsiteX541" fmla="*/ 367406 w 865970"/>
                  <a:gd name="connsiteY541" fmla="*/ 531573 h 646763"/>
                  <a:gd name="connsiteX542" fmla="*/ 375280 w 865970"/>
                  <a:gd name="connsiteY542" fmla="*/ 528933 h 646763"/>
                  <a:gd name="connsiteX543" fmla="*/ 377522 w 865970"/>
                  <a:gd name="connsiteY543" fmla="*/ 524825 h 646763"/>
                  <a:gd name="connsiteX544" fmla="*/ 379764 w 865970"/>
                  <a:gd name="connsiteY544" fmla="*/ 524825 h 646763"/>
                  <a:gd name="connsiteX545" fmla="*/ 384266 w 865970"/>
                  <a:gd name="connsiteY545" fmla="*/ 521834 h 646763"/>
                  <a:gd name="connsiteX546" fmla="*/ 386499 w 865970"/>
                  <a:gd name="connsiteY546" fmla="*/ 517700 h 646763"/>
                  <a:gd name="connsiteX547" fmla="*/ 395113 w 865970"/>
                  <a:gd name="connsiteY547" fmla="*/ 515454 h 646763"/>
                  <a:gd name="connsiteX548" fmla="*/ 398104 w 865970"/>
                  <a:gd name="connsiteY548" fmla="*/ 508346 h 646763"/>
                  <a:gd name="connsiteX549" fmla="*/ 402229 w 865970"/>
                  <a:gd name="connsiteY549" fmla="*/ 506472 h 646763"/>
                  <a:gd name="connsiteX550" fmla="*/ 404844 w 865970"/>
                  <a:gd name="connsiteY550" fmla="*/ 508346 h 646763"/>
                  <a:gd name="connsiteX551" fmla="*/ 410471 w 865970"/>
                  <a:gd name="connsiteY551" fmla="*/ 507966 h 646763"/>
                  <a:gd name="connsiteX552" fmla="*/ 413834 w 865970"/>
                  <a:gd name="connsiteY552" fmla="*/ 509476 h 646763"/>
                  <a:gd name="connsiteX553" fmla="*/ 415708 w 865970"/>
                  <a:gd name="connsiteY553" fmla="*/ 507602 h 646763"/>
                  <a:gd name="connsiteX554" fmla="*/ 416081 w 865970"/>
                  <a:gd name="connsiteY554" fmla="*/ 505715 h 646763"/>
                  <a:gd name="connsiteX555" fmla="*/ 423591 w 865970"/>
                  <a:gd name="connsiteY555" fmla="*/ 503490 h 646763"/>
                  <a:gd name="connsiteX556" fmla="*/ 427326 w 865970"/>
                  <a:gd name="connsiteY556" fmla="*/ 505342 h 646763"/>
                  <a:gd name="connsiteX557" fmla="*/ 426205 w 865970"/>
                  <a:gd name="connsiteY557" fmla="*/ 510229 h 646763"/>
                  <a:gd name="connsiteX558" fmla="*/ 428075 w 865970"/>
                  <a:gd name="connsiteY558" fmla="*/ 511697 h 646763"/>
                  <a:gd name="connsiteX559" fmla="*/ 749888 w 865970"/>
                  <a:gd name="connsiteY559" fmla="*/ 458936 h 646763"/>
                  <a:gd name="connsiteX560" fmla="*/ 750760 w 865970"/>
                  <a:gd name="connsiteY560" fmla="*/ 460070 h 646763"/>
                  <a:gd name="connsiteX561" fmla="*/ 750654 w 865970"/>
                  <a:gd name="connsiteY561" fmla="*/ 462449 h 646763"/>
                  <a:gd name="connsiteX562" fmla="*/ 751017 w 865970"/>
                  <a:gd name="connsiteY562" fmla="*/ 462650 h 646763"/>
                  <a:gd name="connsiteX563" fmla="*/ 751638 w 865970"/>
                  <a:gd name="connsiteY563" fmla="*/ 463557 h 646763"/>
                  <a:gd name="connsiteX564" fmla="*/ 750628 w 865970"/>
                  <a:gd name="connsiteY564" fmla="*/ 463052 h 646763"/>
                  <a:gd name="connsiteX565" fmla="*/ 750658 w 865970"/>
                  <a:gd name="connsiteY565" fmla="*/ 462449 h 646763"/>
                  <a:gd name="connsiteX566" fmla="*/ 748694 w 865970"/>
                  <a:gd name="connsiteY566" fmla="*/ 461088 h 646763"/>
                  <a:gd name="connsiteX567" fmla="*/ 749888 w 865970"/>
                  <a:gd name="connsiteY567" fmla="*/ 458936 h 646763"/>
                  <a:gd name="connsiteX568" fmla="*/ 720520 w 865970"/>
                  <a:gd name="connsiteY568" fmla="*/ 422641 h 646763"/>
                  <a:gd name="connsiteX569" fmla="*/ 721483 w 865970"/>
                  <a:gd name="connsiteY569" fmla="*/ 423552 h 646763"/>
                  <a:gd name="connsiteX570" fmla="*/ 720341 w 865970"/>
                  <a:gd name="connsiteY570" fmla="*/ 424305 h 646763"/>
                  <a:gd name="connsiteX571" fmla="*/ 719155 w 865970"/>
                  <a:gd name="connsiteY571" fmla="*/ 423860 h 646763"/>
                  <a:gd name="connsiteX572" fmla="*/ 720520 w 865970"/>
                  <a:gd name="connsiteY572" fmla="*/ 422641 h 646763"/>
                  <a:gd name="connsiteX573" fmla="*/ 703840 w 865970"/>
                  <a:gd name="connsiteY573" fmla="*/ 498868 h 646763"/>
                  <a:gd name="connsiteX574" fmla="*/ 704910 w 865970"/>
                  <a:gd name="connsiteY574" fmla="*/ 499805 h 646763"/>
                  <a:gd name="connsiteX575" fmla="*/ 705334 w 865970"/>
                  <a:gd name="connsiteY575" fmla="*/ 502848 h 646763"/>
                  <a:gd name="connsiteX576" fmla="*/ 704435 w 865970"/>
                  <a:gd name="connsiteY576" fmla="*/ 503507 h 646763"/>
                  <a:gd name="connsiteX577" fmla="*/ 702659 w 865970"/>
                  <a:gd name="connsiteY577" fmla="*/ 499467 h 646763"/>
                  <a:gd name="connsiteX578" fmla="*/ 703840 w 865970"/>
                  <a:gd name="connsiteY578" fmla="*/ 498868 h 646763"/>
                  <a:gd name="connsiteX579" fmla="*/ 852038 w 865970"/>
                  <a:gd name="connsiteY579" fmla="*/ 171471 h 646763"/>
                  <a:gd name="connsiteX580" fmla="*/ 855761 w 865970"/>
                  <a:gd name="connsiteY580" fmla="*/ 174034 h 646763"/>
                  <a:gd name="connsiteX581" fmla="*/ 856415 w 865970"/>
                  <a:gd name="connsiteY581" fmla="*/ 178934 h 646763"/>
                  <a:gd name="connsiteX582" fmla="*/ 854592 w 865970"/>
                  <a:gd name="connsiteY582" fmla="*/ 183414 h 646763"/>
                  <a:gd name="connsiteX583" fmla="*/ 851974 w 865970"/>
                  <a:gd name="connsiteY583" fmla="*/ 183530 h 646763"/>
                  <a:gd name="connsiteX584" fmla="*/ 848589 w 865970"/>
                  <a:gd name="connsiteY584" fmla="*/ 176242 h 646763"/>
                  <a:gd name="connsiteX585" fmla="*/ 852038 w 865970"/>
                  <a:gd name="connsiteY585" fmla="*/ 171471 h 646763"/>
                  <a:gd name="connsiteX586" fmla="*/ 622756 w 865970"/>
                  <a:gd name="connsiteY586" fmla="*/ 113220 h 646763"/>
                  <a:gd name="connsiteX587" fmla="*/ 621716 w 865970"/>
                  <a:gd name="connsiteY587" fmla="*/ 112647 h 646763"/>
                  <a:gd name="connsiteX588" fmla="*/ 622482 w 865970"/>
                  <a:gd name="connsiteY588" fmla="*/ 109861 h 646763"/>
                  <a:gd name="connsiteX589" fmla="*/ 623509 w 865970"/>
                  <a:gd name="connsiteY589" fmla="*/ 110460 h 646763"/>
                  <a:gd name="connsiteX590" fmla="*/ 622756 w 865970"/>
                  <a:gd name="connsiteY590" fmla="*/ 113220 h 646763"/>
                  <a:gd name="connsiteX591" fmla="*/ 644866 w 865970"/>
                  <a:gd name="connsiteY591" fmla="*/ 504191 h 646763"/>
                  <a:gd name="connsiteX592" fmla="*/ 645149 w 865970"/>
                  <a:gd name="connsiteY592" fmla="*/ 504435 h 646763"/>
                  <a:gd name="connsiteX593" fmla="*/ 652072 w 865970"/>
                  <a:gd name="connsiteY593" fmla="*/ 502056 h 646763"/>
                  <a:gd name="connsiteX594" fmla="*/ 653719 w 865970"/>
                  <a:gd name="connsiteY594" fmla="*/ 503062 h 646763"/>
                  <a:gd name="connsiteX595" fmla="*/ 652303 w 865970"/>
                  <a:gd name="connsiteY595" fmla="*/ 505676 h 646763"/>
                  <a:gd name="connsiteX596" fmla="*/ 645149 w 865970"/>
                  <a:gd name="connsiteY596" fmla="*/ 504431 h 646763"/>
                  <a:gd name="connsiteX597" fmla="*/ 644413 w 865970"/>
                  <a:gd name="connsiteY597" fmla="*/ 504602 h 646763"/>
                  <a:gd name="connsiteX598" fmla="*/ 644413 w 865970"/>
                  <a:gd name="connsiteY598" fmla="*/ 503413 h 646763"/>
                  <a:gd name="connsiteX599" fmla="*/ 644866 w 865970"/>
                  <a:gd name="connsiteY599" fmla="*/ 504191 h 646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Lst>
                <a:rect l="l" t="t" r="r" b="b"/>
                <a:pathLst>
                  <a:path w="865970" h="646763">
                    <a:moveTo>
                      <a:pt x="428075" y="511697"/>
                    </a:moveTo>
                    <a:lnTo>
                      <a:pt x="430681" y="511697"/>
                    </a:lnTo>
                    <a:lnTo>
                      <a:pt x="433300" y="516571"/>
                    </a:lnTo>
                    <a:lnTo>
                      <a:pt x="431806" y="520315"/>
                    </a:lnTo>
                    <a:lnTo>
                      <a:pt x="432940" y="523323"/>
                    </a:lnTo>
                    <a:lnTo>
                      <a:pt x="436689" y="523323"/>
                    </a:lnTo>
                    <a:lnTo>
                      <a:pt x="441554" y="525574"/>
                    </a:lnTo>
                    <a:lnTo>
                      <a:pt x="444926" y="525574"/>
                    </a:lnTo>
                    <a:lnTo>
                      <a:pt x="448662" y="524808"/>
                    </a:lnTo>
                    <a:lnTo>
                      <a:pt x="453168" y="524808"/>
                    </a:lnTo>
                    <a:lnTo>
                      <a:pt x="457284" y="531543"/>
                    </a:lnTo>
                    <a:lnTo>
                      <a:pt x="458405" y="534919"/>
                    </a:lnTo>
                    <a:lnTo>
                      <a:pt x="461392" y="536049"/>
                    </a:lnTo>
                    <a:lnTo>
                      <a:pt x="462907" y="540914"/>
                    </a:lnTo>
                    <a:lnTo>
                      <a:pt x="464404" y="546905"/>
                    </a:lnTo>
                    <a:lnTo>
                      <a:pt x="465162" y="557752"/>
                    </a:lnTo>
                    <a:lnTo>
                      <a:pt x="462158" y="562639"/>
                    </a:lnTo>
                    <a:lnTo>
                      <a:pt x="460279" y="566003"/>
                    </a:lnTo>
                    <a:lnTo>
                      <a:pt x="459535" y="567500"/>
                    </a:lnTo>
                    <a:lnTo>
                      <a:pt x="461396" y="572361"/>
                    </a:lnTo>
                    <a:lnTo>
                      <a:pt x="458409" y="573119"/>
                    </a:lnTo>
                    <a:lnTo>
                      <a:pt x="456171" y="573119"/>
                    </a:lnTo>
                    <a:lnTo>
                      <a:pt x="455418" y="578750"/>
                    </a:lnTo>
                    <a:lnTo>
                      <a:pt x="455795" y="583230"/>
                    </a:lnTo>
                    <a:lnTo>
                      <a:pt x="459911" y="586607"/>
                    </a:lnTo>
                    <a:lnTo>
                      <a:pt x="460091" y="593239"/>
                    </a:lnTo>
                    <a:lnTo>
                      <a:pt x="464024" y="590441"/>
                    </a:lnTo>
                    <a:lnTo>
                      <a:pt x="469081" y="590154"/>
                    </a:lnTo>
                    <a:lnTo>
                      <a:pt x="470776" y="595212"/>
                    </a:lnTo>
                    <a:lnTo>
                      <a:pt x="474987" y="594369"/>
                    </a:lnTo>
                    <a:lnTo>
                      <a:pt x="475256" y="599713"/>
                    </a:lnTo>
                    <a:lnTo>
                      <a:pt x="479467" y="601955"/>
                    </a:lnTo>
                    <a:lnTo>
                      <a:pt x="479467" y="603077"/>
                    </a:lnTo>
                    <a:lnTo>
                      <a:pt x="485941" y="603928"/>
                    </a:lnTo>
                    <a:lnTo>
                      <a:pt x="487909" y="605601"/>
                    </a:lnTo>
                    <a:lnTo>
                      <a:pt x="487062" y="610107"/>
                    </a:lnTo>
                    <a:lnTo>
                      <a:pt x="486228" y="614874"/>
                    </a:lnTo>
                    <a:lnTo>
                      <a:pt x="481444" y="620206"/>
                    </a:lnTo>
                    <a:lnTo>
                      <a:pt x="484820" y="621070"/>
                    </a:lnTo>
                    <a:lnTo>
                      <a:pt x="487914" y="621340"/>
                    </a:lnTo>
                    <a:lnTo>
                      <a:pt x="490164" y="619945"/>
                    </a:lnTo>
                    <a:lnTo>
                      <a:pt x="492120" y="621340"/>
                    </a:lnTo>
                    <a:lnTo>
                      <a:pt x="492398" y="626398"/>
                    </a:lnTo>
                    <a:lnTo>
                      <a:pt x="494657" y="630043"/>
                    </a:lnTo>
                    <a:lnTo>
                      <a:pt x="497743" y="628370"/>
                    </a:lnTo>
                    <a:lnTo>
                      <a:pt x="501962" y="628370"/>
                    </a:lnTo>
                    <a:lnTo>
                      <a:pt x="508693" y="625828"/>
                    </a:lnTo>
                    <a:lnTo>
                      <a:pt x="510657" y="626958"/>
                    </a:lnTo>
                    <a:lnTo>
                      <a:pt x="510101" y="630043"/>
                    </a:lnTo>
                    <a:lnTo>
                      <a:pt x="512617" y="634262"/>
                    </a:lnTo>
                    <a:lnTo>
                      <a:pt x="517683" y="633129"/>
                    </a:lnTo>
                    <a:lnTo>
                      <a:pt x="516840" y="624712"/>
                    </a:lnTo>
                    <a:lnTo>
                      <a:pt x="514872" y="618541"/>
                    </a:lnTo>
                    <a:lnTo>
                      <a:pt x="516558" y="616286"/>
                    </a:lnTo>
                    <a:lnTo>
                      <a:pt x="517688" y="615443"/>
                    </a:lnTo>
                    <a:lnTo>
                      <a:pt x="522741" y="614878"/>
                    </a:lnTo>
                    <a:lnTo>
                      <a:pt x="526113" y="613197"/>
                    </a:lnTo>
                    <a:lnTo>
                      <a:pt x="531462" y="610950"/>
                    </a:lnTo>
                    <a:lnTo>
                      <a:pt x="537915" y="613197"/>
                    </a:lnTo>
                    <a:lnTo>
                      <a:pt x="544372" y="611511"/>
                    </a:lnTo>
                    <a:lnTo>
                      <a:pt x="548026" y="611511"/>
                    </a:lnTo>
                    <a:lnTo>
                      <a:pt x="551954" y="607557"/>
                    </a:lnTo>
                    <a:lnTo>
                      <a:pt x="554762" y="607557"/>
                    </a:lnTo>
                    <a:lnTo>
                      <a:pt x="561227" y="608421"/>
                    </a:lnTo>
                    <a:lnTo>
                      <a:pt x="560106" y="603928"/>
                    </a:lnTo>
                    <a:lnTo>
                      <a:pt x="564882" y="602516"/>
                    </a:lnTo>
                    <a:lnTo>
                      <a:pt x="568527" y="601382"/>
                    </a:lnTo>
                    <a:lnTo>
                      <a:pt x="572182" y="604472"/>
                    </a:lnTo>
                    <a:cubicBezTo>
                      <a:pt x="572182" y="604472"/>
                      <a:pt x="577800" y="606166"/>
                      <a:pt x="578634" y="606166"/>
                    </a:cubicBezTo>
                    <a:cubicBezTo>
                      <a:pt x="579490" y="606166"/>
                      <a:pt x="585943" y="607552"/>
                      <a:pt x="585943" y="607552"/>
                    </a:cubicBezTo>
                    <a:lnTo>
                      <a:pt x="586504" y="612071"/>
                    </a:lnTo>
                    <a:lnTo>
                      <a:pt x="587633" y="617681"/>
                    </a:lnTo>
                    <a:lnTo>
                      <a:pt x="589606" y="620784"/>
                    </a:lnTo>
                    <a:lnTo>
                      <a:pt x="595507" y="623869"/>
                    </a:lnTo>
                    <a:lnTo>
                      <a:pt x="601677" y="625828"/>
                    </a:lnTo>
                    <a:lnTo>
                      <a:pt x="610107" y="627810"/>
                    </a:lnTo>
                    <a:lnTo>
                      <a:pt x="610505" y="628678"/>
                    </a:lnTo>
                    <a:cubicBezTo>
                      <a:pt x="611827" y="628225"/>
                      <a:pt x="613462" y="628203"/>
                      <a:pt x="614861" y="628396"/>
                    </a:cubicBezTo>
                    <a:cubicBezTo>
                      <a:pt x="616534" y="628640"/>
                      <a:pt x="618036" y="629684"/>
                      <a:pt x="619684" y="630090"/>
                    </a:cubicBezTo>
                    <a:cubicBezTo>
                      <a:pt x="623762" y="631087"/>
                      <a:pt x="626890" y="632636"/>
                      <a:pt x="627617" y="637540"/>
                    </a:cubicBezTo>
                    <a:cubicBezTo>
                      <a:pt x="628096" y="640916"/>
                      <a:pt x="630497" y="643608"/>
                      <a:pt x="633325" y="645760"/>
                    </a:cubicBezTo>
                    <a:cubicBezTo>
                      <a:pt x="636214" y="647956"/>
                      <a:pt x="640703" y="646368"/>
                      <a:pt x="641284" y="642739"/>
                    </a:cubicBezTo>
                    <a:cubicBezTo>
                      <a:pt x="641567" y="641083"/>
                      <a:pt x="641263" y="639320"/>
                      <a:pt x="641233" y="637630"/>
                    </a:cubicBezTo>
                    <a:lnTo>
                      <a:pt x="641618" y="638024"/>
                    </a:lnTo>
                    <a:lnTo>
                      <a:pt x="641841" y="637074"/>
                    </a:lnTo>
                    <a:lnTo>
                      <a:pt x="641306" y="637540"/>
                    </a:lnTo>
                    <a:cubicBezTo>
                      <a:pt x="640801" y="636723"/>
                      <a:pt x="640129" y="635910"/>
                      <a:pt x="640176" y="635123"/>
                    </a:cubicBezTo>
                    <a:cubicBezTo>
                      <a:pt x="640241" y="634284"/>
                      <a:pt x="641293" y="632876"/>
                      <a:pt x="642093" y="632756"/>
                    </a:cubicBezTo>
                    <a:cubicBezTo>
                      <a:pt x="650014" y="631434"/>
                      <a:pt x="656766" y="626924"/>
                      <a:pt x="664460" y="624784"/>
                    </a:cubicBezTo>
                    <a:cubicBezTo>
                      <a:pt x="670861" y="622987"/>
                      <a:pt x="676681" y="618875"/>
                      <a:pt x="679749" y="612234"/>
                    </a:cubicBezTo>
                    <a:cubicBezTo>
                      <a:pt x="680656" y="610274"/>
                      <a:pt x="682034" y="610296"/>
                      <a:pt x="683635" y="611297"/>
                    </a:cubicBezTo>
                    <a:cubicBezTo>
                      <a:pt x="685522" y="612508"/>
                      <a:pt x="687268" y="614091"/>
                      <a:pt x="689814" y="612859"/>
                    </a:cubicBezTo>
                    <a:cubicBezTo>
                      <a:pt x="694448" y="610664"/>
                      <a:pt x="699236" y="609260"/>
                      <a:pt x="704414" y="608635"/>
                    </a:cubicBezTo>
                    <a:cubicBezTo>
                      <a:pt x="708256" y="608169"/>
                      <a:pt x="711966" y="606397"/>
                      <a:pt x="715698" y="605079"/>
                    </a:cubicBezTo>
                    <a:cubicBezTo>
                      <a:pt x="719592" y="603718"/>
                      <a:pt x="722818" y="601557"/>
                      <a:pt x="723948" y="597214"/>
                    </a:cubicBezTo>
                    <a:cubicBezTo>
                      <a:pt x="724427" y="595361"/>
                      <a:pt x="726216" y="595041"/>
                      <a:pt x="727559" y="594099"/>
                    </a:cubicBezTo>
                    <a:cubicBezTo>
                      <a:pt x="733088" y="590278"/>
                      <a:pt x="739104" y="586936"/>
                      <a:pt x="741513" y="580008"/>
                    </a:cubicBezTo>
                    <a:cubicBezTo>
                      <a:pt x="741710" y="579499"/>
                      <a:pt x="741963" y="578831"/>
                      <a:pt x="742378" y="578596"/>
                    </a:cubicBezTo>
                    <a:cubicBezTo>
                      <a:pt x="747230" y="575964"/>
                      <a:pt x="749562" y="571578"/>
                      <a:pt x="751214" y="566610"/>
                    </a:cubicBezTo>
                    <a:cubicBezTo>
                      <a:pt x="751839" y="564732"/>
                      <a:pt x="753803" y="564839"/>
                      <a:pt x="755339" y="564218"/>
                    </a:cubicBezTo>
                    <a:cubicBezTo>
                      <a:pt x="758078" y="563123"/>
                      <a:pt x="758976" y="561535"/>
                      <a:pt x="758275" y="559015"/>
                    </a:cubicBezTo>
                    <a:cubicBezTo>
                      <a:pt x="757021" y="554607"/>
                      <a:pt x="757012" y="550264"/>
                      <a:pt x="757325" y="545699"/>
                    </a:cubicBezTo>
                    <a:cubicBezTo>
                      <a:pt x="757534" y="542943"/>
                      <a:pt x="756173" y="540568"/>
                      <a:pt x="759610" y="538629"/>
                    </a:cubicBezTo>
                    <a:cubicBezTo>
                      <a:pt x="764894" y="535685"/>
                      <a:pt x="767599" y="530692"/>
                      <a:pt x="768356" y="524752"/>
                    </a:cubicBezTo>
                    <a:cubicBezTo>
                      <a:pt x="768822" y="521218"/>
                      <a:pt x="769849" y="517914"/>
                      <a:pt x="772686" y="515745"/>
                    </a:cubicBezTo>
                    <a:cubicBezTo>
                      <a:pt x="776705" y="512698"/>
                      <a:pt x="778035" y="508907"/>
                      <a:pt x="777873" y="503947"/>
                    </a:cubicBezTo>
                    <a:cubicBezTo>
                      <a:pt x="777783" y="501235"/>
                      <a:pt x="778450" y="498132"/>
                      <a:pt x="779832" y="495843"/>
                    </a:cubicBezTo>
                    <a:cubicBezTo>
                      <a:pt x="782853" y="490909"/>
                      <a:pt x="780795" y="487096"/>
                      <a:pt x="777843" y="483463"/>
                    </a:cubicBezTo>
                    <a:cubicBezTo>
                      <a:pt x="776063" y="481311"/>
                      <a:pt x="773688" y="479621"/>
                      <a:pt x="771488" y="477828"/>
                    </a:cubicBezTo>
                    <a:cubicBezTo>
                      <a:pt x="769725" y="476373"/>
                      <a:pt x="767594" y="476459"/>
                      <a:pt x="765451" y="476600"/>
                    </a:cubicBezTo>
                    <a:cubicBezTo>
                      <a:pt x="765433" y="476720"/>
                      <a:pt x="765421" y="476835"/>
                      <a:pt x="765404" y="476946"/>
                    </a:cubicBezTo>
                    <a:lnTo>
                      <a:pt x="764419" y="477036"/>
                    </a:lnTo>
                    <a:lnTo>
                      <a:pt x="764984" y="476638"/>
                    </a:lnTo>
                    <a:cubicBezTo>
                      <a:pt x="765142" y="476617"/>
                      <a:pt x="765297" y="476617"/>
                      <a:pt x="765451" y="476595"/>
                    </a:cubicBezTo>
                    <a:cubicBezTo>
                      <a:pt x="765724" y="475115"/>
                      <a:pt x="765724" y="473378"/>
                      <a:pt x="766593" y="472351"/>
                    </a:cubicBezTo>
                    <a:cubicBezTo>
                      <a:pt x="768313" y="470228"/>
                      <a:pt x="770645" y="468624"/>
                      <a:pt x="772661" y="466719"/>
                    </a:cubicBezTo>
                    <a:cubicBezTo>
                      <a:pt x="774424" y="465072"/>
                      <a:pt x="774394" y="462894"/>
                      <a:pt x="773277" y="460754"/>
                    </a:cubicBezTo>
                    <a:cubicBezTo>
                      <a:pt x="771416" y="457211"/>
                      <a:pt x="768082" y="455247"/>
                      <a:pt x="765241" y="452769"/>
                    </a:cubicBezTo>
                    <a:cubicBezTo>
                      <a:pt x="765100" y="452787"/>
                      <a:pt x="764941" y="452808"/>
                      <a:pt x="764821" y="452830"/>
                    </a:cubicBezTo>
                    <a:lnTo>
                      <a:pt x="764064" y="452145"/>
                    </a:lnTo>
                    <a:lnTo>
                      <a:pt x="765108" y="452684"/>
                    </a:lnTo>
                    <a:cubicBezTo>
                      <a:pt x="765147" y="452692"/>
                      <a:pt x="765189" y="452735"/>
                      <a:pt x="765237" y="452774"/>
                    </a:cubicBezTo>
                    <a:cubicBezTo>
                      <a:pt x="766221" y="452620"/>
                      <a:pt x="767269" y="452564"/>
                      <a:pt x="768108" y="452132"/>
                    </a:cubicBezTo>
                    <a:cubicBezTo>
                      <a:pt x="771822" y="450236"/>
                      <a:pt x="772665" y="446711"/>
                      <a:pt x="770033" y="443835"/>
                    </a:cubicBezTo>
                    <a:cubicBezTo>
                      <a:pt x="768142" y="441755"/>
                      <a:pt x="766264" y="439389"/>
                      <a:pt x="763867" y="438049"/>
                    </a:cubicBezTo>
                    <a:cubicBezTo>
                      <a:pt x="759682" y="435683"/>
                      <a:pt x="756935" y="432444"/>
                      <a:pt x="754911" y="428152"/>
                    </a:cubicBezTo>
                    <a:cubicBezTo>
                      <a:pt x="752245" y="422512"/>
                      <a:pt x="749100" y="417095"/>
                      <a:pt x="746280" y="411502"/>
                    </a:cubicBezTo>
                    <a:cubicBezTo>
                      <a:pt x="744427" y="407848"/>
                      <a:pt x="742057" y="404793"/>
                      <a:pt x="738206" y="403055"/>
                    </a:cubicBezTo>
                    <a:cubicBezTo>
                      <a:pt x="736126" y="402109"/>
                      <a:pt x="734175" y="400941"/>
                      <a:pt x="732146" y="399893"/>
                    </a:cubicBezTo>
                    <a:cubicBezTo>
                      <a:pt x="727457" y="397471"/>
                      <a:pt x="726092" y="393461"/>
                      <a:pt x="726545" y="388468"/>
                    </a:cubicBezTo>
                    <a:cubicBezTo>
                      <a:pt x="726883" y="385053"/>
                      <a:pt x="727114" y="381711"/>
                      <a:pt x="729408" y="378836"/>
                    </a:cubicBezTo>
                    <a:cubicBezTo>
                      <a:pt x="731162" y="376641"/>
                      <a:pt x="732985" y="374317"/>
                      <a:pt x="734038" y="371762"/>
                    </a:cubicBezTo>
                    <a:cubicBezTo>
                      <a:pt x="736122" y="366734"/>
                      <a:pt x="739990" y="363482"/>
                      <a:pt x="744308" y="360722"/>
                    </a:cubicBezTo>
                    <a:cubicBezTo>
                      <a:pt x="748634" y="357941"/>
                      <a:pt x="753358" y="356011"/>
                      <a:pt x="758690" y="355955"/>
                    </a:cubicBezTo>
                    <a:cubicBezTo>
                      <a:pt x="760666" y="355934"/>
                      <a:pt x="761514" y="354184"/>
                      <a:pt x="761942" y="352523"/>
                    </a:cubicBezTo>
                    <a:cubicBezTo>
                      <a:pt x="762340" y="350902"/>
                      <a:pt x="762524" y="349164"/>
                      <a:pt x="762524" y="347487"/>
                    </a:cubicBezTo>
                    <a:cubicBezTo>
                      <a:pt x="762549" y="344547"/>
                      <a:pt x="760179" y="341556"/>
                      <a:pt x="757598" y="341419"/>
                    </a:cubicBezTo>
                    <a:cubicBezTo>
                      <a:pt x="754800" y="341287"/>
                      <a:pt x="751971" y="341672"/>
                      <a:pt x="749169" y="341595"/>
                    </a:cubicBezTo>
                    <a:cubicBezTo>
                      <a:pt x="746931" y="341501"/>
                      <a:pt x="744599" y="341389"/>
                      <a:pt x="742523" y="340679"/>
                    </a:cubicBezTo>
                    <a:cubicBezTo>
                      <a:pt x="740414" y="339956"/>
                      <a:pt x="738569" y="338463"/>
                      <a:pt x="736584" y="337358"/>
                    </a:cubicBezTo>
                    <a:cubicBezTo>
                      <a:pt x="734320" y="336109"/>
                      <a:pt x="732087" y="336823"/>
                      <a:pt x="730067" y="337876"/>
                    </a:cubicBezTo>
                    <a:cubicBezTo>
                      <a:pt x="725886" y="340033"/>
                      <a:pt x="723426" y="343999"/>
                      <a:pt x="720332" y="347320"/>
                    </a:cubicBezTo>
                    <a:cubicBezTo>
                      <a:pt x="719271" y="348463"/>
                      <a:pt x="717495" y="349130"/>
                      <a:pt x="715929" y="349571"/>
                    </a:cubicBezTo>
                    <a:cubicBezTo>
                      <a:pt x="713276" y="350337"/>
                      <a:pt x="710392" y="349053"/>
                      <a:pt x="709074" y="345818"/>
                    </a:cubicBezTo>
                    <a:cubicBezTo>
                      <a:pt x="707276" y="341394"/>
                      <a:pt x="705193" y="337983"/>
                      <a:pt x="700058" y="336550"/>
                    </a:cubicBezTo>
                    <a:cubicBezTo>
                      <a:pt x="695034" y="335155"/>
                      <a:pt x="691435" y="331210"/>
                      <a:pt x="688140" y="327243"/>
                    </a:cubicBezTo>
                    <a:cubicBezTo>
                      <a:pt x="685290" y="323790"/>
                      <a:pt x="687618" y="317024"/>
                      <a:pt x="691906" y="316246"/>
                    </a:cubicBezTo>
                    <a:cubicBezTo>
                      <a:pt x="693579" y="315955"/>
                      <a:pt x="695312" y="315976"/>
                      <a:pt x="697020" y="315839"/>
                    </a:cubicBezTo>
                    <a:cubicBezTo>
                      <a:pt x="700759" y="315514"/>
                      <a:pt x="703566" y="313781"/>
                      <a:pt x="704615" y="310084"/>
                    </a:cubicBezTo>
                    <a:cubicBezTo>
                      <a:pt x="706425" y="303502"/>
                      <a:pt x="707452" y="296660"/>
                      <a:pt x="714953" y="293417"/>
                    </a:cubicBezTo>
                    <a:cubicBezTo>
                      <a:pt x="716669" y="292672"/>
                      <a:pt x="717568" y="289852"/>
                      <a:pt x="718689" y="287905"/>
                    </a:cubicBezTo>
                    <a:cubicBezTo>
                      <a:pt x="720379" y="284948"/>
                      <a:pt x="721765" y="281790"/>
                      <a:pt x="723648" y="278987"/>
                    </a:cubicBezTo>
                    <a:cubicBezTo>
                      <a:pt x="724513" y="277721"/>
                      <a:pt x="726241" y="276660"/>
                      <a:pt x="727756" y="276313"/>
                    </a:cubicBezTo>
                    <a:cubicBezTo>
                      <a:pt x="732172" y="275248"/>
                      <a:pt x="735386" y="277597"/>
                      <a:pt x="738197" y="280661"/>
                    </a:cubicBezTo>
                    <a:cubicBezTo>
                      <a:pt x="740516" y="283181"/>
                      <a:pt x="739815" y="285851"/>
                      <a:pt x="738364" y="288500"/>
                    </a:cubicBezTo>
                    <a:cubicBezTo>
                      <a:pt x="737812" y="289510"/>
                      <a:pt x="737367" y="290554"/>
                      <a:pt x="736798" y="291530"/>
                    </a:cubicBezTo>
                    <a:cubicBezTo>
                      <a:pt x="734658" y="295171"/>
                      <a:pt x="733952" y="298889"/>
                      <a:pt x="735852" y="302895"/>
                    </a:cubicBezTo>
                    <a:cubicBezTo>
                      <a:pt x="736601" y="304435"/>
                      <a:pt x="736871" y="306160"/>
                      <a:pt x="737547" y="307743"/>
                    </a:cubicBezTo>
                    <a:cubicBezTo>
                      <a:pt x="738672" y="310426"/>
                      <a:pt x="736712" y="311834"/>
                      <a:pt x="735360" y="313554"/>
                    </a:cubicBezTo>
                    <a:cubicBezTo>
                      <a:pt x="735026" y="313990"/>
                      <a:pt x="734581" y="314589"/>
                      <a:pt x="734620" y="315065"/>
                    </a:cubicBezTo>
                    <a:cubicBezTo>
                      <a:pt x="734735" y="316053"/>
                      <a:pt x="734868" y="317337"/>
                      <a:pt x="735531" y="317893"/>
                    </a:cubicBezTo>
                    <a:cubicBezTo>
                      <a:pt x="736242" y="318475"/>
                      <a:pt x="737748" y="318839"/>
                      <a:pt x="738578" y="318496"/>
                    </a:cubicBezTo>
                    <a:cubicBezTo>
                      <a:pt x="742335" y="316896"/>
                      <a:pt x="745134" y="314050"/>
                      <a:pt x="747367" y="310657"/>
                    </a:cubicBezTo>
                    <a:cubicBezTo>
                      <a:pt x="753183" y="301812"/>
                      <a:pt x="762199" y="298706"/>
                      <a:pt x="771929" y="296990"/>
                    </a:cubicBezTo>
                    <a:cubicBezTo>
                      <a:pt x="772819" y="296823"/>
                      <a:pt x="773790" y="297028"/>
                      <a:pt x="774766" y="297276"/>
                    </a:cubicBezTo>
                    <a:lnTo>
                      <a:pt x="776927" y="285967"/>
                    </a:lnTo>
                    <a:lnTo>
                      <a:pt x="781142" y="282591"/>
                    </a:lnTo>
                    <a:lnTo>
                      <a:pt x="782837" y="276964"/>
                    </a:lnTo>
                    <a:lnTo>
                      <a:pt x="785644" y="274447"/>
                    </a:lnTo>
                    <a:lnTo>
                      <a:pt x="789007" y="269950"/>
                    </a:lnTo>
                    <a:lnTo>
                      <a:pt x="790702" y="268820"/>
                    </a:lnTo>
                    <a:lnTo>
                      <a:pt x="794347" y="258987"/>
                    </a:lnTo>
                    <a:lnTo>
                      <a:pt x="795182" y="252543"/>
                    </a:lnTo>
                    <a:lnTo>
                      <a:pt x="796581" y="249453"/>
                    </a:lnTo>
                    <a:lnTo>
                      <a:pt x="798840" y="252252"/>
                    </a:lnTo>
                    <a:lnTo>
                      <a:pt x="803607" y="257019"/>
                    </a:lnTo>
                    <a:lnTo>
                      <a:pt x="806401" y="255889"/>
                    </a:lnTo>
                    <a:lnTo>
                      <a:pt x="809782" y="257019"/>
                    </a:lnTo>
                    <a:lnTo>
                      <a:pt x="815127" y="256749"/>
                    </a:lnTo>
                    <a:lnTo>
                      <a:pt x="819620" y="257019"/>
                    </a:lnTo>
                    <a:lnTo>
                      <a:pt x="821858" y="250840"/>
                    </a:lnTo>
                    <a:lnTo>
                      <a:pt x="815127" y="245234"/>
                    </a:lnTo>
                    <a:lnTo>
                      <a:pt x="818776" y="244657"/>
                    </a:lnTo>
                    <a:lnTo>
                      <a:pt x="824399" y="240732"/>
                    </a:lnTo>
                    <a:lnTo>
                      <a:pt x="825803" y="236518"/>
                    </a:lnTo>
                    <a:lnTo>
                      <a:pt x="828614" y="232855"/>
                    </a:lnTo>
                    <a:lnTo>
                      <a:pt x="831130" y="233710"/>
                    </a:lnTo>
                    <a:lnTo>
                      <a:pt x="832251" y="230052"/>
                    </a:lnTo>
                    <a:lnTo>
                      <a:pt x="831130" y="228374"/>
                    </a:lnTo>
                    <a:lnTo>
                      <a:pt x="831130" y="223039"/>
                    </a:lnTo>
                    <a:lnTo>
                      <a:pt x="833946" y="222196"/>
                    </a:lnTo>
                    <a:lnTo>
                      <a:pt x="835076" y="223321"/>
                    </a:lnTo>
                    <a:lnTo>
                      <a:pt x="835918" y="226680"/>
                    </a:lnTo>
                    <a:lnTo>
                      <a:pt x="840129" y="228374"/>
                    </a:lnTo>
                    <a:lnTo>
                      <a:pt x="840390" y="222461"/>
                    </a:lnTo>
                    <a:lnTo>
                      <a:pt x="847429" y="222743"/>
                    </a:lnTo>
                    <a:lnTo>
                      <a:pt x="847429" y="218246"/>
                    </a:lnTo>
                    <a:lnTo>
                      <a:pt x="847985" y="210676"/>
                    </a:lnTo>
                    <a:lnTo>
                      <a:pt x="845174" y="208425"/>
                    </a:lnTo>
                    <a:lnTo>
                      <a:pt x="844900" y="197193"/>
                    </a:lnTo>
                    <a:lnTo>
                      <a:pt x="837314" y="180603"/>
                    </a:lnTo>
                    <a:lnTo>
                      <a:pt x="847151" y="176409"/>
                    </a:lnTo>
                    <a:lnTo>
                      <a:pt x="850523" y="183983"/>
                    </a:lnTo>
                    <a:lnTo>
                      <a:pt x="855303" y="188194"/>
                    </a:lnTo>
                    <a:lnTo>
                      <a:pt x="857258" y="187073"/>
                    </a:lnTo>
                    <a:lnTo>
                      <a:pt x="857549" y="173038"/>
                    </a:lnTo>
                    <a:lnTo>
                      <a:pt x="861751" y="167984"/>
                    </a:lnTo>
                    <a:lnTo>
                      <a:pt x="864289" y="155891"/>
                    </a:lnTo>
                    <a:lnTo>
                      <a:pt x="865970" y="146909"/>
                    </a:lnTo>
                    <a:lnTo>
                      <a:pt x="863720" y="137915"/>
                    </a:lnTo>
                    <a:lnTo>
                      <a:pt x="862885" y="129485"/>
                    </a:lnTo>
                    <a:lnTo>
                      <a:pt x="862308" y="122754"/>
                    </a:lnTo>
                    <a:lnTo>
                      <a:pt x="865970" y="118257"/>
                    </a:lnTo>
                    <a:lnTo>
                      <a:pt x="864289" y="112647"/>
                    </a:lnTo>
                    <a:lnTo>
                      <a:pt x="860639" y="106181"/>
                    </a:lnTo>
                    <a:lnTo>
                      <a:pt x="858101" y="100558"/>
                    </a:lnTo>
                    <a:lnTo>
                      <a:pt x="852496" y="98881"/>
                    </a:lnTo>
                    <a:lnTo>
                      <a:pt x="845478" y="105060"/>
                    </a:lnTo>
                    <a:lnTo>
                      <a:pt x="840394" y="108145"/>
                    </a:lnTo>
                    <a:lnTo>
                      <a:pt x="835636" y="114876"/>
                    </a:lnTo>
                    <a:lnTo>
                      <a:pt x="831699" y="119374"/>
                    </a:lnTo>
                    <a:lnTo>
                      <a:pt x="822996" y="121072"/>
                    </a:lnTo>
                    <a:lnTo>
                      <a:pt x="820475" y="118535"/>
                    </a:lnTo>
                    <a:lnTo>
                      <a:pt x="814840" y="119656"/>
                    </a:lnTo>
                    <a:lnTo>
                      <a:pt x="806140" y="111239"/>
                    </a:lnTo>
                    <a:lnTo>
                      <a:pt x="807540" y="103644"/>
                    </a:lnTo>
                    <a:lnTo>
                      <a:pt x="803890" y="99433"/>
                    </a:lnTo>
                    <a:lnTo>
                      <a:pt x="805293" y="95500"/>
                    </a:lnTo>
                    <a:lnTo>
                      <a:pt x="796585" y="95500"/>
                    </a:lnTo>
                    <a:lnTo>
                      <a:pt x="786191" y="87648"/>
                    </a:lnTo>
                    <a:lnTo>
                      <a:pt x="781707" y="83703"/>
                    </a:lnTo>
                    <a:lnTo>
                      <a:pt x="775241" y="85667"/>
                    </a:lnTo>
                    <a:lnTo>
                      <a:pt x="768788" y="80340"/>
                    </a:lnTo>
                    <a:lnTo>
                      <a:pt x="762883" y="80609"/>
                    </a:lnTo>
                    <a:lnTo>
                      <a:pt x="754175" y="78932"/>
                    </a:lnTo>
                    <a:lnTo>
                      <a:pt x="749023" y="73305"/>
                    </a:lnTo>
                    <a:lnTo>
                      <a:pt x="748467" y="68067"/>
                    </a:lnTo>
                    <a:lnTo>
                      <a:pt x="745669" y="65453"/>
                    </a:lnTo>
                    <a:lnTo>
                      <a:pt x="742853" y="57216"/>
                    </a:lnTo>
                    <a:lnTo>
                      <a:pt x="736858" y="53095"/>
                    </a:lnTo>
                    <a:lnTo>
                      <a:pt x="733122" y="45987"/>
                    </a:lnTo>
                    <a:lnTo>
                      <a:pt x="731244" y="46154"/>
                    </a:lnTo>
                    <a:lnTo>
                      <a:pt x="728244" y="39423"/>
                    </a:lnTo>
                    <a:lnTo>
                      <a:pt x="720747" y="30612"/>
                    </a:lnTo>
                    <a:lnTo>
                      <a:pt x="721594" y="26137"/>
                    </a:lnTo>
                    <a:lnTo>
                      <a:pt x="717384" y="25563"/>
                    </a:lnTo>
                    <a:lnTo>
                      <a:pt x="715420" y="18832"/>
                    </a:lnTo>
                    <a:lnTo>
                      <a:pt x="712048" y="15452"/>
                    </a:lnTo>
                    <a:lnTo>
                      <a:pt x="707555" y="11524"/>
                    </a:lnTo>
                    <a:lnTo>
                      <a:pt x="702492" y="8147"/>
                    </a:lnTo>
                    <a:cubicBezTo>
                      <a:pt x="702492" y="8147"/>
                      <a:pt x="700524" y="5058"/>
                      <a:pt x="699681" y="5058"/>
                    </a:cubicBezTo>
                    <a:cubicBezTo>
                      <a:pt x="698842" y="5058"/>
                      <a:pt x="692381" y="4775"/>
                      <a:pt x="692381" y="4775"/>
                    </a:cubicBezTo>
                    <a:lnTo>
                      <a:pt x="691251" y="6453"/>
                    </a:lnTo>
                    <a:lnTo>
                      <a:pt x="685633" y="4775"/>
                    </a:lnTo>
                    <a:lnTo>
                      <a:pt x="683113" y="5058"/>
                    </a:lnTo>
                    <a:lnTo>
                      <a:pt x="678602" y="1968"/>
                    </a:lnTo>
                    <a:lnTo>
                      <a:pt x="671867" y="0"/>
                    </a:lnTo>
                    <a:lnTo>
                      <a:pt x="665983" y="556"/>
                    </a:lnTo>
                    <a:lnTo>
                      <a:pt x="662611" y="3646"/>
                    </a:lnTo>
                    <a:lnTo>
                      <a:pt x="656433" y="5058"/>
                    </a:lnTo>
                    <a:lnTo>
                      <a:pt x="650523" y="6739"/>
                    </a:lnTo>
                    <a:lnTo>
                      <a:pt x="646321" y="9542"/>
                    </a:lnTo>
                    <a:lnTo>
                      <a:pt x="637044" y="10668"/>
                    </a:lnTo>
                    <a:lnTo>
                      <a:pt x="633681" y="16847"/>
                    </a:lnTo>
                    <a:lnTo>
                      <a:pt x="630874" y="24147"/>
                    </a:lnTo>
                    <a:lnTo>
                      <a:pt x="633112" y="25841"/>
                    </a:lnTo>
                    <a:lnTo>
                      <a:pt x="635649" y="25272"/>
                    </a:lnTo>
                    <a:cubicBezTo>
                      <a:pt x="635649" y="25272"/>
                      <a:pt x="638739" y="22469"/>
                      <a:pt x="639303" y="23304"/>
                    </a:cubicBezTo>
                    <a:cubicBezTo>
                      <a:pt x="639868" y="24143"/>
                      <a:pt x="642384" y="28644"/>
                      <a:pt x="642384" y="28644"/>
                    </a:cubicBezTo>
                    <a:lnTo>
                      <a:pt x="645478" y="34537"/>
                    </a:lnTo>
                    <a:lnTo>
                      <a:pt x="645752" y="39872"/>
                    </a:lnTo>
                    <a:lnTo>
                      <a:pt x="642388" y="43535"/>
                    </a:lnTo>
                    <a:lnTo>
                      <a:pt x="641272" y="47181"/>
                    </a:lnTo>
                    <a:lnTo>
                      <a:pt x="638178" y="52230"/>
                    </a:lnTo>
                    <a:lnTo>
                      <a:pt x="639872" y="57019"/>
                    </a:lnTo>
                    <a:lnTo>
                      <a:pt x="640707" y="63480"/>
                    </a:lnTo>
                    <a:lnTo>
                      <a:pt x="638452" y="69082"/>
                    </a:lnTo>
                    <a:lnTo>
                      <a:pt x="639308" y="75260"/>
                    </a:lnTo>
                    <a:lnTo>
                      <a:pt x="639577" y="79475"/>
                    </a:lnTo>
                    <a:lnTo>
                      <a:pt x="644631" y="80049"/>
                    </a:lnTo>
                    <a:lnTo>
                      <a:pt x="644361" y="84268"/>
                    </a:lnTo>
                    <a:lnTo>
                      <a:pt x="641272" y="87909"/>
                    </a:lnTo>
                    <a:lnTo>
                      <a:pt x="635088" y="89873"/>
                    </a:lnTo>
                    <a:lnTo>
                      <a:pt x="625816" y="97751"/>
                    </a:lnTo>
                    <a:lnTo>
                      <a:pt x="619919" y="95214"/>
                    </a:lnTo>
                    <a:lnTo>
                      <a:pt x="616560" y="95214"/>
                    </a:lnTo>
                    <a:lnTo>
                      <a:pt x="611789" y="95060"/>
                    </a:lnTo>
                    <a:lnTo>
                      <a:pt x="611960" y="95214"/>
                    </a:lnTo>
                    <a:lnTo>
                      <a:pt x="608969" y="118817"/>
                    </a:lnTo>
                    <a:lnTo>
                      <a:pt x="607839" y="130409"/>
                    </a:lnTo>
                    <a:lnTo>
                      <a:pt x="608969" y="138283"/>
                    </a:lnTo>
                    <a:lnTo>
                      <a:pt x="615319" y="143144"/>
                    </a:lnTo>
                    <a:lnTo>
                      <a:pt x="619838" y="138283"/>
                    </a:lnTo>
                    <a:lnTo>
                      <a:pt x="632187" y="139789"/>
                    </a:lnTo>
                    <a:lnTo>
                      <a:pt x="634434" y="142395"/>
                    </a:lnTo>
                    <a:lnTo>
                      <a:pt x="637433" y="137157"/>
                    </a:lnTo>
                    <a:lnTo>
                      <a:pt x="638550" y="130786"/>
                    </a:lnTo>
                    <a:lnTo>
                      <a:pt x="643801" y="130786"/>
                    </a:lnTo>
                    <a:lnTo>
                      <a:pt x="652787" y="134158"/>
                    </a:lnTo>
                    <a:lnTo>
                      <a:pt x="665898" y="147637"/>
                    </a:lnTo>
                    <a:lnTo>
                      <a:pt x="669261" y="154004"/>
                    </a:lnTo>
                    <a:lnTo>
                      <a:pt x="667387" y="162241"/>
                    </a:lnTo>
                    <a:lnTo>
                      <a:pt x="663266" y="159995"/>
                    </a:lnTo>
                    <a:lnTo>
                      <a:pt x="658401" y="161120"/>
                    </a:lnTo>
                    <a:lnTo>
                      <a:pt x="652782" y="160376"/>
                    </a:lnTo>
                    <a:lnTo>
                      <a:pt x="643420" y="167868"/>
                    </a:lnTo>
                    <a:lnTo>
                      <a:pt x="640424" y="166743"/>
                    </a:lnTo>
                    <a:lnTo>
                      <a:pt x="638542" y="170483"/>
                    </a:lnTo>
                    <a:lnTo>
                      <a:pt x="635923" y="170855"/>
                    </a:lnTo>
                    <a:lnTo>
                      <a:pt x="630672" y="177231"/>
                    </a:lnTo>
                    <a:lnTo>
                      <a:pt x="631430" y="182096"/>
                    </a:lnTo>
                    <a:lnTo>
                      <a:pt x="619829" y="191074"/>
                    </a:lnTo>
                    <a:lnTo>
                      <a:pt x="613453" y="190329"/>
                    </a:lnTo>
                    <a:lnTo>
                      <a:pt x="609337" y="195195"/>
                    </a:lnTo>
                    <a:lnTo>
                      <a:pt x="601091" y="202324"/>
                    </a:lnTo>
                    <a:lnTo>
                      <a:pt x="598853" y="206440"/>
                    </a:lnTo>
                    <a:lnTo>
                      <a:pt x="589858" y="201198"/>
                    </a:lnTo>
                    <a:lnTo>
                      <a:pt x="584989" y="199328"/>
                    </a:lnTo>
                    <a:lnTo>
                      <a:pt x="574873" y="201562"/>
                    </a:lnTo>
                    <a:lnTo>
                      <a:pt x="571510" y="206440"/>
                    </a:lnTo>
                    <a:lnTo>
                      <a:pt x="571886" y="214682"/>
                    </a:lnTo>
                    <a:lnTo>
                      <a:pt x="577873" y="219923"/>
                    </a:lnTo>
                    <a:lnTo>
                      <a:pt x="582747" y="224404"/>
                    </a:lnTo>
                    <a:lnTo>
                      <a:pt x="581625" y="228161"/>
                    </a:lnTo>
                    <a:lnTo>
                      <a:pt x="573384" y="237908"/>
                    </a:lnTo>
                    <a:lnTo>
                      <a:pt x="567757" y="249496"/>
                    </a:lnTo>
                    <a:lnTo>
                      <a:pt x="558762" y="250622"/>
                    </a:lnTo>
                    <a:lnTo>
                      <a:pt x="550910" y="255127"/>
                    </a:lnTo>
                    <a:lnTo>
                      <a:pt x="542292" y="256993"/>
                    </a:lnTo>
                    <a:lnTo>
                      <a:pt x="513832" y="264871"/>
                    </a:lnTo>
                    <a:lnTo>
                      <a:pt x="507088" y="271978"/>
                    </a:lnTo>
                    <a:lnTo>
                      <a:pt x="499219" y="277973"/>
                    </a:lnTo>
                    <a:lnTo>
                      <a:pt x="492860" y="275718"/>
                    </a:lnTo>
                    <a:lnTo>
                      <a:pt x="492480" y="273493"/>
                    </a:lnTo>
                    <a:lnTo>
                      <a:pt x="482749" y="274978"/>
                    </a:lnTo>
                    <a:lnTo>
                      <a:pt x="474131" y="271602"/>
                    </a:lnTo>
                    <a:lnTo>
                      <a:pt x="462517" y="267122"/>
                    </a:lnTo>
                    <a:lnTo>
                      <a:pt x="454276" y="263746"/>
                    </a:lnTo>
                    <a:lnTo>
                      <a:pt x="450904" y="259988"/>
                    </a:lnTo>
                    <a:lnTo>
                      <a:pt x="424695" y="258884"/>
                    </a:lnTo>
                    <a:lnTo>
                      <a:pt x="422076" y="261118"/>
                    </a:lnTo>
                    <a:lnTo>
                      <a:pt x="413462" y="262988"/>
                    </a:lnTo>
                    <a:lnTo>
                      <a:pt x="396607" y="261499"/>
                    </a:lnTo>
                    <a:lnTo>
                      <a:pt x="383483" y="261880"/>
                    </a:lnTo>
                    <a:lnTo>
                      <a:pt x="375258" y="262624"/>
                    </a:lnTo>
                    <a:lnTo>
                      <a:pt x="368878" y="251756"/>
                    </a:lnTo>
                    <a:lnTo>
                      <a:pt x="362896" y="242389"/>
                    </a:lnTo>
                    <a:lnTo>
                      <a:pt x="360269" y="236783"/>
                    </a:lnTo>
                    <a:lnTo>
                      <a:pt x="356156" y="235662"/>
                    </a:lnTo>
                    <a:lnTo>
                      <a:pt x="354274" y="232286"/>
                    </a:lnTo>
                    <a:lnTo>
                      <a:pt x="346794" y="231905"/>
                    </a:lnTo>
                    <a:lnTo>
                      <a:pt x="341911" y="227035"/>
                    </a:lnTo>
                    <a:lnTo>
                      <a:pt x="334436" y="225529"/>
                    </a:lnTo>
                    <a:lnTo>
                      <a:pt x="329943" y="222923"/>
                    </a:lnTo>
                    <a:lnTo>
                      <a:pt x="322074" y="219538"/>
                    </a:lnTo>
                    <a:lnTo>
                      <a:pt x="316083" y="220291"/>
                    </a:lnTo>
                    <a:lnTo>
                      <a:pt x="304102" y="220668"/>
                    </a:lnTo>
                    <a:lnTo>
                      <a:pt x="293605" y="217673"/>
                    </a:lnTo>
                    <a:lnTo>
                      <a:pt x="289488" y="213556"/>
                    </a:lnTo>
                    <a:lnTo>
                      <a:pt x="286870" y="207185"/>
                    </a:lnTo>
                    <a:lnTo>
                      <a:pt x="290622" y="203072"/>
                    </a:lnTo>
                    <a:lnTo>
                      <a:pt x="290622" y="198571"/>
                    </a:lnTo>
                    <a:lnTo>
                      <a:pt x="290233" y="192961"/>
                    </a:lnTo>
                    <a:lnTo>
                      <a:pt x="286493" y="186966"/>
                    </a:lnTo>
                    <a:lnTo>
                      <a:pt x="282753" y="183966"/>
                    </a:lnTo>
                    <a:lnTo>
                      <a:pt x="279005" y="176850"/>
                    </a:lnTo>
                    <a:lnTo>
                      <a:pt x="275633" y="170864"/>
                    </a:lnTo>
                    <a:lnTo>
                      <a:pt x="269646" y="167107"/>
                    </a:lnTo>
                    <a:lnTo>
                      <a:pt x="265902" y="169743"/>
                    </a:lnTo>
                    <a:lnTo>
                      <a:pt x="260284" y="167873"/>
                    </a:lnTo>
                    <a:lnTo>
                      <a:pt x="257669" y="167102"/>
                    </a:lnTo>
                    <a:lnTo>
                      <a:pt x="253916" y="167873"/>
                    </a:lnTo>
                    <a:lnTo>
                      <a:pt x="252042" y="170123"/>
                    </a:lnTo>
                    <a:lnTo>
                      <a:pt x="249796" y="167873"/>
                    </a:lnTo>
                    <a:lnTo>
                      <a:pt x="247185" y="163752"/>
                    </a:lnTo>
                    <a:lnTo>
                      <a:pt x="240061" y="157744"/>
                    </a:lnTo>
                    <a:lnTo>
                      <a:pt x="237065" y="150636"/>
                    </a:lnTo>
                    <a:lnTo>
                      <a:pt x="234823" y="151758"/>
                    </a:lnTo>
                    <a:lnTo>
                      <a:pt x="233334" y="146101"/>
                    </a:lnTo>
                    <a:lnTo>
                      <a:pt x="228529" y="144761"/>
                    </a:lnTo>
                    <a:lnTo>
                      <a:pt x="223218" y="149147"/>
                    </a:lnTo>
                    <a:lnTo>
                      <a:pt x="220227" y="154008"/>
                    </a:lnTo>
                    <a:lnTo>
                      <a:pt x="220227" y="157385"/>
                    </a:lnTo>
                    <a:lnTo>
                      <a:pt x="214617" y="160380"/>
                    </a:lnTo>
                    <a:lnTo>
                      <a:pt x="211981" y="164501"/>
                    </a:lnTo>
                    <a:lnTo>
                      <a:pt x="212756" y="173119"/>
                    </a:lnTo>
                    <a:lnTo>
                      <a:pt x="216487" y="180975"/>
                    </a:lnTo>
                    <a:lnTo>
                      <a:pt x="213488" y="186217"/>
                    </a:lnTo>
                    <a:lnTo>
                      <a:pt x="209363" y="188468"/>
                    </a:lnTo>
                    <a:lnTo>
                      <a:pt x="207488" y="191840"/>
                    </a:lnTo>
                    <a:lnTo>
                      <a:pt x="203753" y="191463"/>
                    </a:lnTo>
                    <a:lnTo>
                      <a:pt x="197022" y="190714"/>
                    </a:lnTo>
                    <a:lnTo>
                      <a:pt x="189525" y="190338"/>
                    </a:lnTo>
                    <a:lnTo>
                      <a:pt x="182028" y="188472"/>
                    </a:lnTo>
                    <a:lnTo>
                      <a:pt x="178279" y="200086"/>
                    </a:lnTo>
                    <a:lnTo>
                      <a:pt x="177154" y="215439"/>
                    </a:lnTo>
                    <a:lnTo>
                      <a:pt x="180898" y="220677"/>
                    </a:lnTo>
                    <a:lnTo>
                      <a:pt x="180154" y="226667"/>
                    </a:lnTo>
                    <a:lnTo>
                      <a:pt x="174154" y="227793"/>
                    </a:lnTo>
                    <a:lnTo>
                      <a:pt x="173033" y="226304"/>
                    </a:lnTo>
                    <a:lnTo>
                      <a:pt x="158052" y="230424"/>
                    </a:lnTo>
                    <a:lnTo>
                      <a:pt x="152057" y="230788"/>
                    </a:lnTo>
                    <a:lnTo>
                      <a:pt x="148313" y="234900"/>
                    </a:lnTo>
                    <a:lnTo>
                      <a:pt x="157316" y="237151"/>
                    </a:lnTo>
                    <a:lnTo>
                      <a:pt x="157316" y="242778"/>
                    </a:lnTo>
                    <a:lnTo>
                      <a:pt x="161056" y="255140"/>
                    </a:lnTo>
                    <a:lnTo>
                      <a:pt x="165549" y="261508"/>
                    </a:lnTo>
                    <a:lnTo>
                      <a:pt x="165168" y="266758"/>
                    </a:lnTo>
                    <a:lnTo>
                      <a:pt x="164796" y="270126"/>
                    </a:lnTo>
                    <a:lnTo>
                      <a:pt x="167047" y="272376"/>
                    </a:lnTo>
                    <a:lnTo>
                      <a:pt x="163675" y="276116"/>
                    </a:lnTo>
                    <a:lnTo>
                      <a:pt x="161805" y="280618"/>
                    </a:lnTo>
                    <a:lnTo>
                      <a:pt x="159939" y="282107"/>
                    </a:lnTo>
                    <a:lnTo>
                      <a:pt x="152451" y="280977"/>
                    </a:lnTo>
                    <a:lnTo>
                      <a:pt x="147183" y="271991"/>
                    </a:lnTo>
                    <a:lnTo>
                      <a:pt x="141950" y="274246"/>
                    </a:lnTo>
                    <a:lnTo>
                      <a:pt x="128475" y="271615"/>
                    </a:lnTo>
                    <a:lnTo>
                      <a:pt x="118359" y="271991"/>
                    </a:lnTo>
                    <a:lnTo>
                      <a:pt x="105997" y="272740"/>
                    </a:lnTo>
                    <a:lnTo>
                      <a:pt x="99266" y="276112"/>
                    </a:lnTo>
                    <a:lnTo>
                      <a:pt x="82407" y="271615"/>
                    </a:lnTo>
                    <a:lnTo>
                      <a:pt x="71546" y="271991"/>
                    </a:lnTo>
                    <a:lnTo>
                      <a:pt x="72299" y="281354"/>
                    </a:lnTo>
                    <a:lnTo>
                      <a:pt x="51328" y="282107"/>
                    </a:lnTo>
                    <a:lnTo>
                      <a:pt x="40095" y="281354"/>
                    </a:lnTo>
                    <a:lnTo>
                      <a:pt x="37091" y="286224"/>
                    </a:lnTo>
                    <a:lnTo>
                      <a:pt x="35786" y="288359"/>
                    </a:lnTo>
                    <a:lnTo>
                      <a:pt x="35392" y="287349"/>
                    </a:lnTo>
                    <a:lnTo>
                      <a:pt x="36898" y="291281"/>
                    </a:lnTo>
                    <a:lnTo>
                      <a:pt x="30903" y="301594"/>
                    </a:lnTo>
                    <a:lnTo>
                      <a:pt x="44378" y="308513"/>
                    </a:lnTo>
                    <a:lnTo>
                      <a:pt x="47571" y="301594"/>
                    </a:lnTo>
                    <a:lnTo>
                      <a:pt x="56368" y="307199"/>
                    </a:lnTo>
                    <a:lnTo>
                      <a:pt x="56933" y="310576"/>
                    </a:lnTo>
                    <a:lnTo>
                      <a:pt x="52996" y="314504"/>
                    </a:lnTo>
                    <a:lnTo>
                      <a:pt x="48315" y="314123"/>
                    </a:lnTo>
                    <a:lnTo>
                      <a:pt x="42136" y="315817"/>
                    </a:lnTo>
                    <a:lnTo>
                      <a:pt x="37643" y="310768"/>
                    </a:lnTo>
                    <a:lnTo>
                      <a:pt x="30155" y="314127"/>
                    </a:lnTo>
                    <a:lnTo>
                      <a:pt x="22290" y="319198"/>
                    </a:lnTo>
                    <a:lnTo>
                      <a:pt x="22474" y="322382"/>
                    </a:lnTo>
                    <a:lnTo>
                      <a:pt x="26595" y="326502"/>
                    </a:lnTo>
                    <a:lnTo>
                      <a:pt x="16286" y="330234"/>
                    </a:lnTo>
                    <a:lnTo>
                      <a:pt x="17044" y="334350"/>
                    </a:lnTo>
                    <a:cubicBezTo>
                      <a:pt x="17044" y="334350"/>
                      <a:pt x="9927" y="339404"/>
                      <a:pt x="9179" y="339596"/>
                    </a:cubicBezTo>
                    <a:cubicBezTo>
                      <a:pt x="8421" y="339785"/>
                      <a:pt x="0" y="341655"/>
                      <a:pt x="0" y="341655"/>
                    </a:cubicBezTo>
                    <a:lnTo>
                      <a:pt x="3556" y="350461"/>
                    </a:lnTo>
                    <a:lnTo>
                      <a:pt x="10116" y="349532"/>
                    </a:lnTo>
                    <a:lnTo>
                      <a:pt x="9748" y="355519"/>
                    </a:lnTo>
                    <a:lnTo>
                      <a:pt x="13860" y="360573"/>
                    </a:lnTo>
                    <a:lnTo>
                      <a:pt x="14249" y="364137"/>
                    </a:lnTo>
                    <a:lnTo>
                      <a:pt x="10116" y="372541"/>
                    </a:lnTo>
                    <a:lnTo>
                      <a:pt x="9401" y="381373"/>
                    </a:lnTo>
                    <a:lnTo>
                      <a:pt x="12743" y="385472"/>
                    </a:lnTo>
                    <a:lnTo>
                      <a:pt x="19110" y="383222"/>
                    </a:lnTo>
                    <a:lnTo>
                      <a:pt x="25473" y="378724"/>
                    </a:lnTo>
                    <a:lnTo>
                      <a:pt x="27724" y="382477"/>
                    </a:lnTo>
                    <a:lnTo>
                      <a:pt x="32953" y="382477"/>
                    </a:lnTo>
                    <a:lnTo>
                      <a:pt x="32607" y="376854"/>
                    </a:lnTo>
                    <a:lnTo>
                      <a:pt x="35957" y="374223"/>
                    </a:lnTo>
                    <a:lnTo>
                      <a:pt x="41952" y="374989"/>
                    </a:lnTo>
                    <a:lnTo>
                      <a:pt x="44562" y="370487"/>
                    </a:lnTo>
                    <a:lnTo>
                      <a:pt x="43446" y="366747"/>
                    </a:lnTo>
                    <a:lnTo>
                      <a:pt x="44194" y="363375"/>
                    </a:lnTo>
                    <a:lnTo>
                      <a:pt x="48311" y="358493"/>
                    </a:lnTo>
                    <a:lnTo>
                      <a:pt x="53561" y="361129"/>
                    </a:lnTo>
                    <a:lnTo>
                      <a:pt x="55423" y="367877"/>
                    </a:lnTo>
                    <a:lnTo>
                      <a:pt x="58054" y="371617"/>
                    </a:lnTo>
                    <a:lnTo>
                      <a:pt x="59171" y="380235"/>
                    </a:lnTo>
                    <a:lnTo>
                      <a:pt x="61426" y="386221"/>
                    </a:lnTo>
                    <a:lnTo>
                      <a:pt x="67421" y="389965"/>
                    </a:lnTo>
                    <a:lnTo>
                      <a:pt x="71153" y="387710"/>
                    </a:lnTo>
                    <a:lnTo>
                      <a:pt x="78282" y="382486"/>
                    </a:lnTo>
                    <a:lnTo>
                      <a:pt x="82398" y="378733"/>
                    </a:lnTo>
                    <a:lnTo>
                      <a:pt x="88017" y="373868"/>
                    </a:lnTo>
                    <a:lnTo>
                      <a:pt x="93626" y="374997"/>
                    </a:lnTo>
                    <a:lnTo>
                      <a:pt x="102612" y="373110"/>
                    </a:lnTo>
                    <a:lnTo>
                      <a:pt x="105620" y="375742"/>
                    </a:lnTo>
                    <a:lnTo>
                      <a:pt x="103374" y="377993"/>
                    </a:lnTo>
                    <a:lnTo>
                      <a:pt x="105984" y="377993"/>
                    </a:lnTo>
                    <a:lnTo>
                      <a:pt x="109001" y="380603"/>
                    </a:lnTo>
                    <a:lnTo>
                      <a:pt x="110858" y="379858"/>
                    </a:lnTo>
                    <a:lnTo>
                      <a:pt x="114607" y="379118"/>
                    </a:lnTo>
                    <a:lnTo>
                      <a:pt x="117594" y="377993"/>
                    </a:lnTo>
                    <a:lnTo>
                      <a:pt x="120225" y="380988"/>
                    </a:lnTo>
                    <a:lnTo>
                      <a:pt x="130336" y="393727"/>
                    </a:lnTo>
                    <a:lnTo>
                      <a:pt x="131454" y="398969"/>
                    </a:lnTo>
                    <a:lnTo>
                      <a:pt x="135570" y="402709"/>
                    </a:lnTo>
                    <a:lnTo>
                      <a:pt x="149430" y="404223"/>
                    </a:lnTo>
                    <a:lnTo>
                      <a:pt x="151308" y="407959"/>
                    </a:lnTo>
                    <a:lnTo>
                      <a:pt x="159922" y="410206"/>
                    </a:lnTo>
                    <a:lnTo>
                      <a:pt x="162909" y="419568"/>
                    </a:lnTo>
                    <a:lnTo>
                      <a:pt x="167774" y="424434"/>
                    </a:lnTo>
                    <a:lnTo>
                      <a:pt x="172657" y="428939"/>
                    </a:lnTo>
                    <a:lnTo>
                      <a:pt x="173401" y="437172"/>
                    </a:lnTo>
                    <a:lnTo>
                      <a:pt x="177894" y="443540"/>
                    </a:lnTo>
                    <a:lnTo>
                      <a:pt x="181634" y="452907"/>
                    </a:lnTo>
                    <a:lnTo>
                      <a:pt x="179405" y="456278"/>
                    </a:lnTo>
                    <a:lnTo>
                      <a:pt x="177530" y="454028"/>
                    </a:lnTo>
                    <a:lnTo>
                      <a:pt x="173782" y="457789"/>
                    </a:lnTo>
                    <a:lnTo>
                      <a:pt x="177894" y="464131"/>
                    </a:lnTo>
                    <a:lnTo>
                      <a:pt x="177530" y="470498"/>
                    </a:lnTo>
                    <a:lnTo>
                      <a:pt x="179773" y="475740"/>
                    </a:lnTo>
                    <a:lnTo>
                      <a:pt x="185759" y="485483"/>
                    </a:lnTo>
                    <a:lnTo>
                      <a:pt x="188755" y="482860"/>
                    </a:lnTo>
                    <a:lnTo>
                      <a:pt x="192126" y="482860"/>
                    </a:lnTo>
                    <a:lnTo>
                      <a:pt x="199243" y="488093"/>
                    </a:lnTo>
                    <a:lnTo>
                      <a:pt x="204493" y="493352"/>
                    </a:lnTo>
                    <a:lnTo>
                      <a:pt x="213860" y="497850"/>
                    </a:lnTo>
                    <a:lnTo>
                      <a:pt x="217968" y="494859"/>
                    </a:lnTo>
                    <a:lnTo>
                      <a:pt x="223959" y="495240"/>
                    </a:lnTo>
                    <a:lnTo>
                      <a:pt x="229573" y="498975"/>
                    </a:lnTo>
                    <a:lnTo>
                      <a:pt x="233330" y="498975"/>
                    </a:lnTo>
                    <a:lnTo>
                      <a:pt x="238567" y="503836"/>
                    </a:lnTo>
                    <a:lnTo>
                      <a:pt x="243060" y="505710"/>
                    </a:lnTo>
                    <a:lnTo>
                      <a:pt x="247939" y="512086"/>
                    </a:lnTo>
                    <a:lnTo>
                      <a:pt x="250934" y="508723"/>
                    </a:lnTo>
                    <a:lnTo>
                      <a:pt x="254289" y="508723"/>
                    </a:lnTo>
                    <a:lnTo>
                      <a:pt x="258786" y="511705"/>
                    </a:lnTo>
                    <a:lnTo>
                      <a:pt x="262543" y="516579"/>
                    </a:lnTo>
                    <a:lnTo>
                      <a:pt x="269278" y="515830"/>
                    </a:lnTo>
                    <a:lnTo>
                      <a:pt x="270785" y="521825"/>
                    </a:lnTo>
                    <a:lnTo>
                      <a:pt x="277520" y="527063"/>
                    </a:lnTo>
                    <a:lnTo>
                      <a:pt x="281256" y="524457"/>
                    </a:lnTo>
                    <a:lnTo>
                      <a:pt x="285004" y="522202"/>
                    </a:lnTo>
                    <a:lnTo>
                      <a:pt x="292882" y="523332"/>
                    </a:lnTo>
                    <a:lnTo>
                      <a:pt x="295115" y="527444"/>
                    </a:lnTo>
                    <a:lnTo>
                      <a:pt x="298491" y="528569"/>
                    </a:lnTo>
                    <a:lnTo>
                      <a:pt x="303374" y="532694"/>
                    </a:lnTo>
                    <a:lnTo>
                      <a:pt x="307863" y="532318"/>
                    </a:lnTo>
                    <a:lnTo>
                      <a:pt x="313854" y="531573"/>
                    </a:lnTo>
                    <a:lnTo>
                      <a:pt x="317974" y="529678"/>
                    </a:lnTo>
                    <a:lnTo>
                      <a:pt x="322087" y="529678"/>
                    </a:lnTo>
                    <a:lnTo>
                      <a:pt x="324714" y="534937"/>
                    </a:lnTo>
                    <a:lnTo>
                      <a:pt x="326216" y="537192"/>
                    </a:lnTo>
                    <a:lnTo>
                      <a:pt x="330709" y="530444"/>
                    </a:lnTo>
                    <a:lnTo>
                      <a:pt x="337076" y="526323"/>
                    </a:lnTo>
                    <a:lnTo>
                      <a:pt x="343062" y="523691"/>
                    </a:lnTo>
                    <a:lnTo>
                      <a:pt x="349806" y="527829"/>
                    </a:lnTo>
                    <a:lnTo>
                      <a:pt x="356165" y="528197"/>
                    </a:lnTo>
                    <a:lnTo>
                      <a:pt x="363666" y="528933"/>
                    </a:lnTo>
                    <a:lnTo>
                      <a:pt x="367406" y="531573"/>
                    </a:lnTo>
                    <a:lnTo>
                      <a:pt x="375280" y="528933"/>
                    </a:lnTo>
                    <a:lnTo>
                      <a:pt x="377522" y="524825"/>
                    </a:lnTo>
                    <a:lnTo>
                      <a:pt x="379764" y="524825"/>
                    </a:lnTo>
                    <a:lnTo>
                      <a:pt x="384266" y="521834"/>
                    </a:lnTo>
                    <a:lnTo>
                      <a:pt x="386499" y="517700"/>
                    </a:lnTo>
                    <a:lnTo>
                      <a:pt x="395113" y="515454"/>
                    </a:lnTo>
                    <a:lnTo>
                      <a:pt x="398104" y="508346"/>
                    </a:lnTo>
                    <a:lnTo>
                      <a:pt x="402229" y="506472"/>
                    </a:lnTo>
                    <a:lnTo>
                      <a:pt x="404844" y="508346"/>
                    </a:lnTo>
                    <a:lnTo>
                      <a:pt x="410471" y="507966"/>
                    </a:lnTo>
                    <a:lnTo>
                      <a:pt x="413834" y="509476"/>
                    </a:lnTo>
                    <a:lnTo>
                      <a:pt x="415708" y="507602"/>
                    </a:lnTo>
                    <a:cubicBezTo>
                      <a:pt x="415708" y="507602"/>
                      <a:pt x="414964" y="506087"/>
                      <a:pt x="416081" y="505715"/>
                    </a:cubicBezTo>
                    <a:cubicBezTo>
                      <a:pt x="417210" y="505342"/>
                      <a:pt x="423591" y="503490"/>
                      <a:pt x="423591" y="503490"/>
                    </a:cubicBezTo>
                    <a:lnTo>
                      <a:pt x="427326" y="505342"/>
                    </a:lnTo>
                    <a:lnTo>
                      <a:pt x="426205" y="510229"/>
                    </a:lnTo>
                    <a:lnTo>
                      <a:pt x="428075" y="511697"/>
                    </a:lnTo>
                    <a:close/>
                    <a:moveTo>
                      <a:pt x="749888" y="458936"/>
                    </a:moveTo>
                    <a:cubicBezTo>
                      <a:pt x="750162" y="458919"/>
                      <a:pt x="750735" y="459646"/>
                      <a:pt x="750760" y="460070"/>
                    </a:cubicBezTo>
                    <a:cubicBezTo>
                      <a:pt x="750837" y="460857"/>
                      <a:pt x="750726" y="461649"/>
                      <a:pt x="750654" y="462449"/>
                    </a:cubicBezTo>
                    <a:cubicBezTo>
                      <a:pt x="750760" y="462509"/>
                      <a:pt x="750902" y="462573"/>
                      <a:pt x="751017" y="462650"/>
                    </a:cubicBezTo>
                    <a:lnTo>
                      <a:pt x="751638" y="463557"/>
                    </a:lnTo>
                    <a:lnTo>
                      <a:pt x="750628" y="463052"/>
                    </a:lnTo>
                    <a:cubicBezTo>
                      <a:pt x="750649" y="462834"/>
                      <a:pt x="750641" y="462650"/>
                      <a:pt x="750658" y="462449"/>
                    </a:cubicBezTo>
                    <a:cubicBezTo>
                      <a:pt x="749918" y="462047"/>
                      <a:pt x="749049" y="461713"/>
                      <a:pt x="748694" y="461088"/>
                    </a:cubicBezTo>
                    <a:cubicBezTo>
                      <a:pt x="748026" y="459997"/>
                      <a:pt x="748642" y="459043"/>
                      <a:pt x="749888" y="458936"/>
                    </a:cubicBezTo>
                    <a:close/>
                    <a:moveTo>
                      <a:pt x="720520" y="422641"/>
                    </a:moveTo>
                    <a:cubicBezTo>
                      <a:pt x="720884" y="422692"/>
                      <a:pt x="721154" y="423231"/>
                      <a:pt x="721483" y="423552"/>
                    </a:cubicBezTo>
                    <a:cubicBezTo>
                      <a:pt x="721102" y="423804"/>
                      <a:pt x="720721" y="424053"/>
                      <a:pt x="720341" y="424305"/>
                    </a:cubicBezTo>
                    <a:cubicBezTo>
                      <a:pt x="719925" y="424164"/>
                      <a:pt x="719288" y="424130"/>
                      <a:pt x="719155" y="423860"/>
                    </a:cubicBezTo>
                    <a:cubicBezTo>
                      <a:pt x="718744" y="422966"/>
                      <a:pt x="719275" y="422431"/>
                      <a:pt x="720520" y="422641"/>
                    </a:cubicBezTo>
                    <a:close/>
                    <a:moveTo>
                      <a:pt x="703840" y="498868"/>
                    </a:moveTo>
                    <a:cubicBezTo>
                      <a:pt x="704213" y="499198"/>
                      <a:pt x="704816" y="499424"/>
                      <a:pt x="704910" y="499805"/>
                    </a:cubicBezTo>
                    <a:cubicBezTo>
                      <a:pt x="705193" y="500781"/>
                      <a:pt x="705300" y="501829"/>
                      <a:pt x="705334" y="502848"/>
                    </a:cubicBezTo>
                    <a:cubicBezTo>
                      <a:pt x="705342" y="503053"/>
                      <a:pt x="704743" y="503284"/>
                      <a:pt x="704435" y="503507"/>
                    </a:cubicBezTo>
                    <a:cubicBezTo>
                      <a:pt x="703828" y="502167"/>
                      <a:pt x="703203" y="500819"/>
                      <a:pt x="702659" y="499467"/>
                    </a:cubicBezTo>
                    <a:cubicBezTo>
                      <a:pt x="702642" y="499424"/>
                      <a:pt x="703421" y="499086"/>
                      <a:pt x="703840" y="498868"/>
                    </a:cubicBezTo>
                    <a:close/>
                    <a:moveTo>
                      <a:pt x="852038" y="171471"/>
                    </a:moveTo>
                    <a:cubicBezTo>
                      <a:pt x="853390" y="171360"/>
                      <a:pt x="855495" y="172729"/>
                      <a:pt x="855761" y="174034"/>
                    </a:cubicBezTo>
                    <a:cubicBezTo>
                      <a:pt x="856069" y="175631"/>
                      <a:pt x="856206" y="177235"/>
                      <a:pt x="856415" y="178934"/>
                    </a:cubicBezTo>
                    <a:cubicBezTo>
                      <a:pt x="855846" y="180457"/>
                      <a:pt x="855444" y="182096"/>
                      <a:pt x="854592" y="183414"/>
                    </a:cubicBezTo>
                    <a:cubicBezTo>
                      <a:pt x="854293" y="183872"/>
                      <a:pt x="852175" y="183906"/>
                      <a:pt x="851974" y="183530"/>
                    </a:cubicBezTo>
                    <a:cubicBezTo>
                      <a:pt x="850651" y="181206"/>
                      <a:pt x="849487" y="178763"/>
                      <a:pt x="848589" y="176242"/>
                    </a:cubicBezTo>
                    <a:cubicBezTo>
                      <a:pt x="847887" y="174368"/>
                      <a:pt x="850001" y="171660"/>
                      <a:pt x="852038" y="171471"/>
                    </a:cubicBezTo>
                    <a:close/>
                    <a:moveTo>
                      <a:pt x="622756" y="113220"/>
                    </a:moveTo>
                    <a:cubicBezTo>
                      <a:pt x="622392" y="113028"/>
                      <a:pt x="621699" y="112779"/>
                      <a:pt x="621716" y="112647"/>
                    </a:cubicBezTo>
                    <a:cubicBezTo>
                      <a:pt x="621896" y="111710"/>
                      <a:pt x="622200" y="110803"/>
                      <a:pt x="622482" y="109861"/>
                    </a:cubicBezTo>
                    <a:cubicBezTo>
                      <a:pt x="622846" y="110075"/>
                      <a:pt x="623526" y="110319"/>
                      <a:pt x="623509" y="110460"/>
                    </a:cubicBezTo>
                    <a:cubicBezTo>
                      <a:pt x="623329" y="111389"/>
                      <a:pt x="623013" y="112283"/>
                      <a:pt x="622756" y="113220"/>
                    </a:cubicBezTo>
                    <a:close/>
                    <a:moveTo>
                      <a:pt x="644866" y="504191"/>
                    </a:moveTo>
                    <a:cubicBezTo>
                      <a:pt x="644952" y="504281"/>
                      <a:pt x="645054" y="504350"/>
                      <a:pt x="645149" y="504435"/>
                    </a:cubicBezTo>
                    <a:cubicBezTo>
                      <a:pt x="647481" y="503802"/>
                      <a:pt x="650159" y="504191"/>
                      <a:pt x="652072" y="502056"/>
                    </a:cubicBezTo>
                    <a:cubicBezTo>
                      <a:pt x="652941" y="501063"/>
                      <a:pt x="653848" y="501538"/>
                      <a:pt x="653719" y="503062"/>
                    </a:cubicBezTo>
                    <a:cubicBezTo>
                      <a:pt x="653642" y="503999"/>
                      <a:pt x="653030" y="505394"/>
                      <a:pt x="652303" y="505676"/>
                    </a:cubicBezTo>
                    <a:cubicBezTo>
                      <a:pt x="649744" y="506643"/>
                      <a:pt x="647198" y="506605"/>
                      <a:pt x="645149" y="504431"/>
                    </a:cubicBezTo>
                    <a:cubicBezTo>
                      <a:pt x="644905" y="504500"/>
                      <a:pt x="644644" y="504512"/>
                      <a:pt x="644413" y="504602"/>
                    </a:cubicBezTo>
                    <a:cubicBezTo>
                      <a:pt x="644413" y="504196"/>
                      <a:pt x="644413" y="503806"/>
                      <a:pt x="644413" y="503413"/>
                    </a:cubicBezTo>
                    <a:cubicBezTo>
                      <a:pt x="644558" y="503682"/>
                      <a:pt x="644712" y="503926"/>
                      <a:pt x="644866" y="504191"/>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901" name="Freeform 900">
                <a:extLst>
                  <a:ext uri="{FF2B5EF4-FFF2-40B4-BE49-F238E27FC236}">
                    <a16:creationId xmlns:a16="http://schemas.microsoft.com/office/drawing/2014/main" id="{6D2E28BB-A07E-1939-B51A-84CC32BC8446}"/>
                  </a:ext>
                </a:extLst>
              </p:cNvPr>
              <p:cNvSpPr/>
              <p:nvPr/>
            </p:nvSpPr>
            <p:spPr>
              <a:xfrm>
                <a:off x="7682873" y="4808856"/>
                <a:ext cx="32895" cy="28762"/>
              </a:xfrm>
              <a:custGeom>
                <a:avLst/>
                <a:gdLst>
                  <a:gd name="connsiteX0" fmla="*/ 26535 w 32895"/>
                  <a:gd name="connsiteY0" fmla="*/ 21864 h 28762"/>
                  <a:gd name="connsiteX1" fmla="*/ 32881 w 32895"/>
                  <a:gd name="connsiteY1" fmla="*/ 6249 h 28762"/>
                  <a:gd name="connsiteX2" fmla="*/ 30493 w 32895"/>
                  <a:gd name="connsiteY2" fmla="*/ 2064 h 28762"/>
                  <a:gd name="connsiteX3" fmla="*/ 25191 w 32895"/>
                  <a:gd name="connsiteY3" fmla="*/ 32 h 28762"/>
                  <a:gd name="connsiteX4" fmla="*/ 22431 w 32895"/>
                  <a:gd name="connsiteY4" fmla="*/ 32 h 28762"/>
                  <a:gd name="connsiteX5" fmla="*/ 1815 w 32895"/>
                  <a:gd name="connsiteY5" fmla="*/ 9959 h 28762"/>
                  <a:gd name="connsiteX6" fmla="*/ 343 w 32895"/>
                  <a:gd name="connsiteY6" fmla="*/ 12967 h 28762"/>
                  <a:gd name="connsiteX7" fmla="*/ 8460 w 32895"/>
                  <a:gd name="connsiteY7" fmla="*/ 28094 h 28762"/>
                  <a:gd name="connsiteX8" fmla="*/ 26535 w 32895"/>
                  <a:gd name="connsiteY8" fmla="*/ 21864 h 28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895" h="28762">
                    <a:moveTo>
                      <a:pt x="26535" y="21864"/>
                    </a:moveTo>
                    <a:cubicBezTo>
                      <a:pt x="29603" y="17105"/>
                      <a:pt x="32166" y="11945"/>
                      <a:pt x="32881" y="6249"/>
                    </a:cubicBezTo>
                    <a:cubicBezTo>
                      <a:pt x="33052" y="4914"/>
                      <a:pt x="31721" y="2907"/>
                      <a:pt x="30493" y="2064"/>
                    </a:cubicBezTo>
                    <a:cubicBezTo>
                      <a:pt x="28709" y="862"/>
                      <a:pt x="26385" y="443"/>
                      <a:pt x="25191" y="32"/>
                    </a:cubicBezTo>
                    <a:cubicBezTo>
                      <a:pt x="23578" y="32"/>
                      <a:pt x="23022" y="49"/>
                      <a:pt x="22431" y="32"/>
                    </a:cubicBezTo>
                    <a:cubicBezTo>
                      <a:pt x="13770" y="-387"/>
                      <a:pt x="7103" y="3374"/>
                      <a:pt x="1815" y="9959"/>
                    </a:cubicBezTo>
                    <a:cubicBezTo>
                      <a:pt x="1126" y="10806"/>
                      <a:pt x="616" y="11898"/>
                      <a:pt x="343" y="12967"/>
                    </a:cubicBezTo>
                    <a:cubicBezTo>
                      <a:pt x="-1198" y="18997"/>
                      <a:pt x="2623" y="26053"/>
                      <a:pt x="8460" y="28094"/>
                    </a:cubicBezTo>
                    <a:cubicBezTo>
                      <a:pt x="14202" y="30122"/>
                      <a:pt x="22962" y="27388"/>
                      <a:pt x="26535" y="21864"/>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sp>
          <p:nvSpPr>
            <p:cNvPr id="115" name="Freeform 114">
              <a:extLst>
                <a:ext uri="{FF2B5EF4-FFF2-40B4-BE49-F238E27FC236}">
                  <a16:creationId xmlns:a16="http://schemas.microsoft.com/office/drawing/2014/main" id="{18628613-0A77-9364-A90C-12B19F470C2D}"/>
                </a:ext>
              </a:extLst>
            </p:cNvPr>
            <p:cNvSpPr/>
            <p:nvPr/>
          </p:nvSpPr>
          <p:spPr>
            <a:xfrm>
              <a:off x="7587719" y="4760183"/>
              <a:ext cx="115032" cy="223779"/>
            </a:xfrm>
            <a:custGeom>
              <a:avLst/>
              <a:gdLst>
                <a:gd name="connsiteX0" fmla="*/ 112745 w 115032"/>
                <a:gd name="connsiteY0" fmla="*/ 148552 h 223779"/>
                <a:gd name="connsiteX1" fmla="*/ 102856 w 115032"/>
                <a:gd name="connsiteY1" fmla="*/ 119626 h 223779"/>
                <a:gd name="connsiteX2" fmla="*/ 95710 w 115032"/>
                <a:gd name="connsiteY2" fmla="*/ 110122 h 223779"/>
                <a:gd name="connsiteX3" fmla="*/ 76737 w 115032"/>
                <a:gd name="connsiteY3" fmla="*/ 95654 h 223779"/>
                <a:gd name="connsiteX4" fmla="*/ 67361 w 115032"/>
                <a:gd name="connsiteY4" fmla="*/ 84028 h 223779"/>
                <a:gd name="connsiteX5" fmla="*/ 62423 w 115032"/>
                <a:gd name="connsiteY5" fmla="*/ 77203 h 223779"/>
                <a:gd name="connsiteX6" fmla="*/ 57378 w 115032"/>
                <a:gd name="connsiteY6" fmla="*/ 72594 h 223779"/>
                <a:gd name="connsiteX7" fmla="*/ 55705 w 115032"/>
                <a:gd name="connsiteY7" fmla="*/ 69719 h 223779"/>
                <a:gd name="connsiteX8" fmla="*/ 59685 w 115032"/>
                <a:gd name="connsiteY8" fmla="*/ 52410 h 223779"/>
                <a:gd name="connsiteX9" fmla="*/ 64529 w 115032"/>
                <a:gd name="connsiteY9" fmla="*/ 43574 h 223779"/>
                <a:gd name="connsiteX10" fmla="*/ 68170 w 115032"/>
                <a:gd name="connsiteY10" fmla="*/ 38049 h 223779"/>
                <a:gd name="connsiteX11" fmla="*/ 87691 w 115032"/>
                <a:gd name="connsiteY11" fmla="*/ 27429 h 223779"/>
                <a:gd name="connsiteX12" fmla="*/ 89711 w 115032"/>
                <a:gd name="connsiteY12" fmla="*/ 27027 h 223779"/>
                <a:gd name="connsiteX13" fmla="*/ 88286 w 115032"/>
                <a:gd name="connsiteY13" fmla="*/ 27296 h 223779"/>
                <a:gd name="connsiteX14" fmla="*/ 87888 w 115032"/>
                <a:gd name="connsiteY14" fmla="*/ 26427 h 223779"/>
                <a:gd name="connsiteX15" fmla="*/ 79458 w 115032"/>
                <a:gd name="connsiteY15" fmla="*/ 24446 h 223779"/>
                <a:gd name="connsiteX16" fmla="*/ 73288 w 115032"/>
                <a:gd name="connsiteY16" fmla="*/ 22486 h 223779"/>
                <a:gd name="connsiteX17" fmla="*/ 67387 w 115032"/>
                <a:gd name="connsiteY17" fmla="*/ 19401 h 223779"/>
                <a:gd name="connsiteX18" fmla="*/ 65414 w 115032"/>
                <a:gd name="connsiteY18" fmla="*/ 16299 h 223779"/>
                <a:gd name="connsiteX19" fmla="*/ 64285 w 115032"/>
                <a:gd name="connsiteY19" fmla="*/ 10689 h 223779"/>
                <a:gd name="connsiteX20" fmla="*/ 63724 w 115032"/>
                <a:gd name="connsiteY20" fmla="*/ 6170 h 223779"/>
                <a:gd name="connsiteX21" fmla="*/ 56415 w 115032"/>
                <a:gd name="connsiteY21" fmla="*/ 4784 h 223779"/>
                <a:gd name="connsiteX22" fmla="*/ 49962 w 115032"/>
                <a:gd name="connsiteY22" fmla="*/ 3089 h 223779"/>
                <a:gd name="connsiteX23" fmla="*/ 46308 w 115032"/>
                <a:gd name="connsiteY23" fmla="*/ 0 h 223779"/>
                <a:gd name="connsiteX24" fmla="*/ 42662 w 115032"/>
                <a:gd name="connsiteY24" fmla="*/ 1134 h 223779"/>
                <a:gd name="connsiteX25" fmla="*/ 37887 w 115032"/>
                <a:gd name="connsiteY25" fmla="*/ 2546 h 223779"/>
                <a:gd name="connsiteX26" fmla="*/ 39008 w 115032"/>
                <a:gd name="connsiteY26" fmla="*/ 7039 h 223779"/>
                <a:gd name="connsiteX27" fmla="*/ 32542 w 115032"/>
                <a:gd name="connsiteY27" fmla="*/ 6175 h 223779"/>
                <a:gd name="connsiteX28" fmla="*/ 29735 w 115032"/>
                <a:gd name="connsiteY28" fmla="*/ 6175 h 223779"/>
                <a:gd name="connsiteX29" fmla="*/ 25807 w 115032"/>
                <a:gd name="connsiteY29" fmla="*/ 10128 h 223779"/>
                <a:gd name="connsiteX30" fmla="*/ 22153 w 115032"/>
                <a:gd name="connsiteY30" fmla="*/ 10128 h 223779"/>
                <a:gd name="connsiteX31" fmla="*/ 15696 w 115032"/>
                <a:gd name="connsiteY31" fmla="*/ 11814 h 223779"/>
                <a:gd name="connsiteX32" fmla="*/ 9243 w 115032"/>
                <a:gd name="connsiteY32" fmla="*/ 9568 h 223779"/>
                <a:gd name="connsiteX33" fmla="*/ 3894 w 115032"/>
                <a:gd name="connsiteY33" fmla="*/ 11814 h 223779"/>
                <a:gd name="connsiteX34" fmla="*/ 522 w 115032"/>
                <a:gd name="connsiteY34" fmla="*/ 13496 h 223779"/>
                <a:gd name="connsiteX35" fmla="*/ 0 w 115032"/>
                <a:gd name="connsiteY35" fmla="*/ 13552 h 223779"/>
                <a:gd name="connsiteX36" fmla="*/ 1643 w 115032"/>
                <a:gd name="connsiteY36" fmla="*/ 16303 h 223779"/>
                <a:gd name="connsiteX37" fmla="*/ 5576 w 115032"/>
                <a:gd name="connsiteY37" fmla="*/ 17998 h 223779"/>
                <a:gd name="connsiteX38" fmla="*/ 9525 w 115032"/>
                <a:gd name="connsiteY38" fmla="*/ 21913 h 223779"/>
                <a:gd name="connsiteX39" fmla="*/ 11767 w 115032"/>
                <a:gd name="connsiteY39" fmla="*/ 24446 h 223779"/>
                <a:gd name="connsiteX40" fmla="*/ 11767 w 115032"/>
                <a:gd name="connsiteY40" fmla="*/ 26988 h 223779"/>
                <a:gd name="connsiteX41" fmla="*/ 11477 w 115032"/>
                <a:gd name="connsiteY41" fmla="*/ 30078 h 223779"/>
                <a:gd name="connsiteX42" fmla="*/ 15422 w 115032"/>
                <a:gd name="connsiteY42" fmla="*/ 33167 h 223779"/>
                <a:gd name="connsiteX43" fmla="*/ 18507 w 115032"/>
                <a:gd name="connsiteY43" fmla="*/ 38225 h 223779"/>
                <a:gd name="connsiteX44" fmla="*/ 24125 w 115032"/>
                <a:gd name="connsiteY44" fmla="*/ 38225 h 223779"/>
                <a:gd name="connsiteX45" fmla="*/ 28067 w 115032"/>
                <a:gd name="connsiteY45" fmla="*/ 39620 h 223779"/>
                <a:gd name="connsiteX46" fmla="*/ 30865 w 115032"/>
                <a:gd name="connsiteY46" fmla="*/ 37938 h 223779"/>
                <a:gd name="connsiteX47" fmla="*/ 35076 w 115032"/>
                <a:gd name="connsiteY47" fmla="*/ 36809 h 223779"/>
                <a:gd name="connsiteX48" fmla="*/ 37887 w 115032"/>
                <a:gd name="connsiteY48" fmla="*/ 40185 h 223779"/>
                <a:gd name="connsiteX49" fmla="*/ 40694 w 115032"/>
                <a:gd name="connsiteY49" fmla="*/ 41019 h 223779"/>
                <a:gd name="connsiteX50" fmla="*/ 42384 w 115032"/>
                <a:gd name="connsiteY50" fmla="*/ 46364 h 223779"/>
                <a:gd name="connsiteX51" fmla="*/ 45191 w 115032"/>
                <a:gd name="connsiteY51" fmla="*/ 47780 h 223779"/>
                <a:gd name="connsiteX52" fmla="*/ 45191 w 115032"/>
                <a:gd name="connsiteY52" fmla="*/ 49453 h 223779"/>
                <a:gd name="connsiteX53" fmla="*/ 43510 w 115032"/>
                <a:gd name="connsiteY53" fmla="*/ 50279 h 223779"/>
                <a:gd name="connsiteX54" fmla="*/ 42102 w 115032"/>
                <a:gd name="connsiteY54" fmla="*/ 55628 h 223779"/>
                <a:gd name="connsiteX55" fmla="*/ 31700 w 115032"/>
                <a:gd name="connsiteY55" fmla="*/ 59556 h 223779"/>
                <a:gd name="connsiteX56" fmla="*/ 32820 w 115032"/>
                <a:gd name="connsiteY56" fmla="*/ 61525 h 223779"/>
                <a:gd name="connsiteX57" fmla="*/ 33946 w 115032"/>
                <a:gd name="connsiteY57" fmla="*/ 64614 h 223779"/>
                <a:gd name="connsiteX58" fmla="*/ 32542 w 115032"/>
                <a:gd name="connsiteY58" fmla="*/ 66856 h 223779"/>
                <a:gd name="connsiteX59" fmla="*/ 33946 w 115032"/>
                <a:gd name="connsiteY59" fmla="*/ 69111 h 223779"/>
                <a:gd name="connsiteX60" fmla="*/ 35919 w 115032"/>
                <a:gd name="connsiteY60" fmla="*/ 68816 h 223779"/>
                <a:gd name="connsiteX61" fmla="*/ 37887 w 115032"/>
                <a:gd name="connsiteY61" fmla="*/ 71914 h 223779"/>
                <a:gd name="connsiteX62" fmla="*/ 41815 w 115032"/>
                <a:gd name="connsiteY62" fmla="*/ 72487 h 223779"/>
                <a:gd name="connsiteX63" fmla="*/ 47720 w 115032"/>
                <a:gd name="connsiteY63" fmla="*/ 75004 h 223779"/>
                <a:gd name="connsiteX64" fmla="*/ 49684 w 115032"/>
                <a:gd name="connsiteY64" fmla="*/ 76129 h 223779"/>
                <a:gd name="connsiteX65" fmla="*/ 53608 w 115032"/>
                <a:gd name="connsiteY65" fmla="*/ 80348 h 223779"/>
                <a:gd name="connsiteX66" fmla="*/ 56146 w 115032"/>
                <a:gd name="connsiteY66" fmla="*/ 80922 h 223779"/>
                <a:gd name="connsiteX67" fmla="*/ 58957 w 115032"/>
                <a:gd name="connsiteY67" fmla="*/ 85680 h 223779"/>
                <a:gd name="connsiteX68" fmla="*/ 59509 w 115032"/>
                <a:gd name="connsiteY68" fmla="*/ 89351 h 223779"/>
                <a:gd name="connsiteX69" fmla="*/ 63446 w 115032"/>
                <a:gd name="connsiteY69" fmla="*/ 92150 h 223779"/>
                <a:gd name="connsiteX70" fmla="*/ 65414 w 115032"/>
                <a:gd name="connsiteY70" fmla="*/ 96643 h 223779"/>
                <a:gd name="connsiteX71" fmla="*/ 70194 w 115032"/>
                <a:gd name="connsiteY71" fmla="*/ 97191 h 223779"/>
                <a:gd name="connsiteX72" fmla="*/ 71880 w 115032"/>
                <a:gd name="connsiteY72" fmla="*/ 102257 h 223779"/>
                <a:gd name="connsiteX73" fmla="*/ 73840 w 115032"/>
                <a:gd name="connsiteY73" fmla="*/ 103669 h 223779"/>
                <a:gd name="connsiteX74" fmla="*/ 77212 w 115032"/>
                <a:gd name="connsiteY74" fmla="*/ 104799 h 223779"/>
                <a:gd name="connsiteX75" fmla="*/ 77212 w 115032"/>
                <a:gd name="connsiteY75" fmla="*/ 107597 h 223779"/>
                <a:gd name="connsiteX76" fmla="*/ 80588 w 115032"/>
                <a:gd name="connsiteY76" fmla="*/ 109001 h 223779"/>
                <a:gd name="connsiteX77" fmla="*/ 83382 w 115032"/>
                <a:gd name="connsiteY77" fmla="*/ 111517 h 223779"/>
                <a:gd name="connsiteX78" fmla="*/ 87328 w 115032"/>
                <a:gd name="connsiteY78" fmla="*/ 110417 h 223779"/>
                <a:gd name="connsiteX79" fmla="*/ 88149 w 115032"/>
                <a:gd name="connsiteY79" fmla="*/ 112377 h 223779"/>
                <a:gd name="connsiteX80" fmla="*/ 85629 w 115032"/>
                <a:gd name="connsiteY80" fmla="*/ 114055 h 223779"/>
                <a:gd name="connsiteX81" fmla="*/ 86198 w 115032"/>
                <a:gd name="connsiteY81" fmla="*/ 119386 h 223779"/>
                <a:gd name="connsiteX82" fmla="*/ 87888 w 115032"/>
                <a:gd name="connsiteY82" fmla="*/ 120238 h 223779"/>
                <a:gd name="connsiteX83" fmla="*/ 88153 w 115032"/>
                <a:gd name="connsiteY83" fmla="*/ 123036 h 223779"/>
                <a:gd name="connsiteX84" fmla="*/ 84803 w 115032"/>
                <a:gd name="connsiteY84" fmla="*/ 126686 h 223779"/>
                <a:gd name="connsiteX85" fmla="*/ 85932 w 115032"/>
                <a:gd name="connsiteY85" fmla="*/ 130623 h 223779"/>
                <a:gd name="connsiteX86" fmla="*/ 87332 w 115032"/>
                <a:gd name="connsiteY86" fmla="*/ 136246 h 223779"/>
                <a:gd name="connsiteX87" fmla="*/ 83956 w 115032"/>
                <a:gd name="connsiteY87" fmla="*/ 137641 h 223779"/>
                <a:gd name="connsiteX88" fmla="*/ 85932 w 115032"/>
                <a:gd name="connsiteY88" fmla="*/ 142421 h 223779"/>
                <a:gd name="connsiteX89" fmla="*/ 87606 w 115032"/>
                <a:gd name="connsiteY89" fmla="*/ 144941 h 223779"/>
                <a:gd name="connsiteX90" fmla="*/ 89287 w 115032"/>
                <a:gd name="connsiteY90" fmla="*/ 149434 h 223779"/>
                <a:gd name="connsiteX91" fmla="*/ 89578 w 115032"/>
                <a:gd name="connsiteY91" fmla="*/ 153940 h 223779"/>
                <a:gd name="connsiteX92" fmla="*/ 90156 w 115032"/>
                <a:gd name="connsiteY92" fmla="*/ 160953 h 223779"/>
                <a:gd name="connsiteX93" fmla="*/ 88457 w 115032"/>
                <a:gd name="connsiteY93" fmla="*/ 167136 h 223779"/>
                <a:gd name="connsiteX94" fmla="*/ 85363 w 115032"/>
                <a:gd name="connsiteY94" fmla="*/ 168831 h 223779"/>
                <a:gd name="connsiteX95" fmla="*/ 79741 w 115032"/>
                <a:gd name="connsiteY95" fmla="*/ 173046 h 223779"/>
                <a:gd name="connsiteX96" fmla="*/ 76373 w 115032"/>
                <a:gd name="connsiteY96" fmla="*/ 176131 h 223779"/>
                <a:gd name="connsiteX97" fmla="*/ 70754 w 115032"/>
                <a:gd name="connsiteY97" fmla="*/ 176974 h 223779"/>
                <a:gd name="connsiteX98" fmla="*/ 68512 w 115032"/>
                <a:gd name="connsiteY98" fmla="*/ 178947 h 223779"/>
                <a:gd name="connsiteX99" fmla="*/ 68782 w 115032"/>
                <a:gd name="connsiteY99" fmla="*/ 183436 h 223779"/>
                <a:gd name="connsiteX100" fmla="*/ 72436 w 115032"/>
                <a:gd name="connsiteY100" fmla="*/ 185395 h 223779"/>
                <a:gd name="connsiteX101" fmla="*/ 74422 w 115032"/>
                <a:gd name="connsiteY101" fmla="*/ 190453 h 223779"/>
                <a:gd name="connsiteX102" fmla="*/ 70476 w 115032"/>
                <a:gd name="connsiteY102" fmla="*/ 192974 h 223779"/>
                <a:gd name="connsiteX103" fmla="*/ 68217 w 115032"/>
                <a:gd name="connsiteY103" fmla="*/ 189888 h 223779"/>
                <a:gd name="connsiteX104" fmla="*/ 64293 w 115032"/>
                <a:gd name="connsiteY104" fmla="*/ 189332 h 223779"/>
                <a:gd name="connsiteX105" fmla="*/ 60083 w 115032"/>
                <a:gd name="connsiteY105" fmla="*/ 190453 h 223779"/>
                <a:gd name="connsiteX106" fmla="*/ 57284 w 115032"/>
                <a:gd name="connsiteY106" fmla="*/ 189614 h 223779"/>
                <a:gd name="connsiteX107" fmla="*/ 55589 w 115032"/>
                <a:gd name="connsiteY107" fmla="*/ 191010 h 223779"/>
                <a:gd name="connsiteX108" fmla="*/ 54747 w 115032"/>
                <a:gd name="connsiteY108" fmla="*/ 193551 h 223779"/>
                <a:gd name="connsiteX109" fmla="*/ 50818 w 115032"/>
                <a:gd name="connsiteY109" fmla="*/ 194959 h 223779"/>
                <a:gd name="connsiteX110" fmla="*/ 46518 w 115032"/>
                <a:gd name="connsiteY110" fmla="*/ 199606 h 223779"/>
                <a:gd name="connsiteX111" fmla="*/ 53065 w 115032"/>
                <a:gd name="connsiteY111" fmla="*/ 208323 h 223779"/>
                <a:gd name="connsiteX112" fmla="*/ 53381 w 115032"/>
                <a:gd name="connsiteY112" fmla="*/ 221922 h 223779"/>
                <a:gd name="connsiteX113" fmla="*/ 57699 w 115032"/>
                <a:gd name="connsiteY113" fmla="*/ 223552 h 223779"/>
                <a:gd name="connsiteX114" fmla="*/ 59248 w 115032"/>
                <a:gd name="connsiteY114" fmla="*/ 222859 h 223779"/>
                <a:gd name="connsiteX115" fmla="*/ 78791 w 115032"/>
                <a:gd name="connsiteY115" fmla="*/ 203885 h 223779"/>
                <a:gd name="connsiteX116" fmla="*/ 84199 w 115032"/>
                <a:gd name="connsiteY116" fmla="*/ 200064 h 223779"/>
                <a:gd name="connsiteX117" fmla="*/ 105710 w 115032"/>
                <a:gd name="connsiteY117" fmla="*/ 186640 h 223779"/>
                <a:gd name="connsiteX118" fmla="*/ 113066 w 115032"/>
                <a:gd name="connsiteY118" fmla="*/ 173508 h 223779"/>
                <a:gd name="connsiteX119" fmla="*/ 112942 w 115032"/>
                <a:gd name="connsiteY119" fmla="*/ 150247 h 223779"/>
                <a:gd name="connsiteX120" fmla="*/ 112745 w 115032"/>
                <a:gd name="connsiteY120" fmla="*/ 148552 h 2237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Lst>
              <a:rect l="l" t="t" r="r" b="b"/>
              <a:pathLst>
                <a:path w="115032" h="223779">
                  <a:moveTo>
                    <a:pt x="112745" y="148552"/>
                  </a:moveTo>
                  <a:cubicBezTo>
                    <a:pt x="111372" y="138257"/>
                    <a:pt x="107546" y="128804"/>
                    <a:pt x="102856" y="119626"/>
                  </a:cubicBezTo>
                  <a:cubicBezTo>
                    <a:pt x="100991" y="116031"/>
                    <a:pt x="98457" y="113083"/>
                    <a:pt x="95710" y="110122"/>
                  </a:cubicBezTo>
                  <a:cubicBezTo>
                    <a:pt x="90173" y="104178"/>
                    <a:pt x="83361" y="100058"/>
                    <a:pt x="76737" y="95654"/>
                  </a:cubicBezTo>
                  <a:cubicBezTo>
                    <a:pt x="72402" y="92753"/>
                    <a:pt x="68487" y="89608"/>
                    <a:pt x="67361" y="84028"/>
                  </a:cubicBezTo>
                  <a:cubicBezTo>
                    <a:pt x="66762" y="81136"/>
                    <a:pt x="64576" y="79120"/>
                    <a:pt x="62423" y="77203"/>
                  </a:cubicBezTo>
                  <a:cubicBezTo>
                    <a:pt x="60729" y="75684"/>
                    <a:pt x="58961" y="74246"/>
                    <a:pt x="57378" y="72594"/>
                  </a:cubicBezTo>
                  <a:cubicBezTo>
                    <a:pt x="56612" y="71816"/>
                    <a:pt x="55705" y="70690"/>
                    <a:pt x="55705" y="69719"/>
                  </a:cubicBezTo>
                  <a:cubicBezTo>
                    <a:pt x="55628" y="63664"/>
                    <a:pt x="53647" y="57164"/>
                    <a:pt x="59685" y="52410"/>
                  </a:cubicBezTo>
                  <a:cubicBezTo>
                    <a:pt x="62423" y="50236"/>
                    <a:pt x="63934" y="47087"/>
                    <a:pt x="64529" y="43574"/>
                  </a:cubicBezTo>
                  <a:cubicBezTo>
                    <a:pt x="64918" y="41220"/>
                    <a:pt x="66129" y="39205"/>
                    <a:pt x="68170" y="38049"/>
                  </a:cubicBezTo>
                  <a:cubicBezTo>
                    <a:pt x="74602" y="34378"/>
                    <a:pt x="81097" y="30801"/>
                    <a:pt x="87691" y="27429"/>
                  </a:cubicBezTo>
                  <a:cubicBezTo>
                    <a:pt x="88269" y="27121"/>
                    <a:pt x="89009" y="27086"/>
                    <a:pt x="89711" y="27027"/>
                  </a:cubicBezTo>
                  <a:cubicBezTo>
                    <a:pt x="89227" y="27086"/>
                    <a:pt x="88731" y="27138"/>
                    <a:pt x="88286" y="27296"/>
                  </a:cubicBezTo>
                  <a:lnTo>
                    <a:pt x="87888" y="26427"/>
                  </a:lnTo>
                  <a:lnTo>
                    <a:pt x="79458" y="24446"/>
                  </a:lnTo>
                  <a:lnTo>
                    <a:pt x="73288" y="22486"/>
                  </a:lnTo>
                  <a:lnTo>
                    <a:pt x="67387" y="19401"/>
                  </a:lnTo>
                  <a:lnTo>
                    <a:pt x="65414" y="16299"/>
                  </a:lnTo>
                  <a:lnTo>
                    <a:pt x="64285" y="10689"/>
                  </a:lnTo>
                  <a:lnTo>
                    <a:pt x="63724" y="6170"/>
                  </a:lnTo>
                  <a:cubicBezTo>
                    <a:pt x="63724" y="6170"/>
                    <a:pt x="57271" y="4784"/>
                    <a:pt x="56415" y="4784"/>
                  </a:cubicBezTo>
                  <a:cubicBezTo>
                    <a:pt x="55581" y="4784"/>
                    <a:pt x="49962" y="3089"/>
                    <a:pt x="49962" y="3089"/>
                  </a:cubicBezTo>
                  <a:lnTo>
                    <a:pt x="46308" y="0"/>
                  </a:lnTo>
                  <a:lnTo>
                    <a:pt x="42662" y="1134"/>
                  </a:lnTo>
                  <a:lnTo>
                    <a:pt x="37887" y="2546"/>
                  </a:lnTo>
                  <a:lnTo>
                    <a:pt x="39008" y="7039"/>
                  </a:lnTo>
                  <a:lnTo>
                    <a:pt x="32542" y="6175"/>
                  </a:lnTo>
                  <a:lnTo>
                    <a:pt x="29735" y="6175"/>
                  </a:lnTo>
                  <a:lnTo>
                    <a:pt x="25807" y="10128"/>
                  </a:lnTo>
                  <a:lnTo>
                    <a:pt x="22153" y="10128"/>
                  </a:lnTo>
                  <a:lnTo>
                    <a:pt x="15696" y="11814"/>
                  </a:lnTo>
                  <a:lnTo>
                    <a:pt x="9243" y="9568"/>
                  </a:lnTo>
                  <a:lnTo>
                    <a:pt x="3894" y="11814"/>
                  </a:lnTo>
                  <a:lnTo>
                    <a:pt x="522" y="13496"/>
                  </a:lnTo>
                  <a:lnTo>
                    <a:pt x="0" y="13552"/>
                  </a:lnTo>
                  <a:lnTo>
                    <a:pt x="1643" y="16303"/>
                  </a:lnTo>
                  <a:lnTo>
                    <a:pt x="5576" y="17998"/>
                  </a:lnTo>
                  <a:lnTo>
                    <a:pt x="9525" y="21913"/>
                  </a:lnTo>
                  <a:lnTo>
                    <a:pt x="11767" y="24446"/>
                  </a:lnTo>
                  <a:lnTo>
                    <a:pt x="11767" y="26988"/>
                  </a:lnTo>
                  <a:lnTo>
                    <a:pt x="11477" y="30078"/>
                  </a:lnTo>
                  <a:lnTo>
                    <a:pt x="15422" y="33167"/>
                  </a:lnTo>
                  <a:lnTo>
                    <a:pt x="18507" y="38225"/>
                  </a:lnTo>
                  <a:lnTo>
                    <a:pt x="24125" y="38225"/>
                  </a:lnTo>
                  <a:lnTo>
                    <a:pt x="28067" y="39620"/>
                  </a:lnTo>
                  <a:lnTo>
                    <a:pt x="30865" y="37938"/>
                  </a:lnTo>
                  <a:lnTo>
                    <a:pt x="35076" y="36809"/>
                  </a:lnTo>
                  <a:lnTo>
                    <a:pt x="37887" y="40185"/>
                  </a:lnTo>
                  <a:lnTo>
                    <a:pt x="40694" y="41019"/>
                  </a:lnTo>
                  <a:lnTo>
                    <a:pt x="42384" y="46364"/>
                  </a:lnTo>
                  <a:lnTo>
                    <a:pt x="45191" y="47780"/>
                  </a:lnTo>
                  <a:lnTo>
                    <a:pt x="45191" y="49453"/>
                  </a:lnTo>
                  <a:lnTo>
                    <a:pt x="43510" y="50279"/>
                  </a:lnTo>
                  <a:lnTo>
                    <a:pt x="42102" y="55628"/>
                  </a:lnTo>
                  <a:lnTo>
                    <a:pt x="31700" y="59556"/>
                  </a:lnTo>
                  <a:lnTo>
                    <a:pt x="32820" y="61525"/>
                  </a:lnTo>
                  <a:lnTo>
                    <a:pt x="33946" y="64614"/>
                  </a:lnTo>
                  <a:lnTo>
                    <a:pt x="32542" y="66856"/>
                  </a:lnTo>
                  <a:lnTo>
                    <a:pt x="33946" y="69111"/>
                  </a:lnTo>
                  <a:lnTo>
                    <a:pt x="35919" y="68816"/>
                  </a:lnTo>
                  <a:lnTo>
                    <a:pt x="37887" y="71914"/>
                  </a:lnTo>
                  <a:lnTo>
                    <a:pt x="41815" y="72487"/>
                  </a:lnTo>
                  <a:lnTo>
                    <a:pt x="47720" y="75004"/>
                  </a:lnTo>
                  <a:lnTo>
                    <a:pt x="49684" y="76129"/>
                  </a:lnTo>
                  <a:lnTo>
                    <a:pt x="53608" y="80348"/>
                  </a:lnTo>
                  <a:lnTo>
                    <a:pt x="56146" y="80922"/>
                  </a:lnTo>
                  <a:lnTo>
                    <a:pt x="58957" y="85680"/>
                  </a:lnTo>
                  <a:lnTo>
                    <a:pt x="59509" y="89351"/>
                  </a:lnTo>
                  <a:lnTo>
                    <a:pt x="63446" y="92150"/>
                  </a:lnTo>
                  <a:lnTo>
                    <a:pt x="65414" y="96643"/>
                  </a:lnTo>
                  <a:lnTo>
                    <a:pt x="70194" y="97191"/>
                  </a:lnTo>
                  <a:lnTo>
                    <a:pt x="71880" y="102257"/>
                  </a:lnTo>
                  <a:lnTo>
                    <a:pt x="73840" y="103669"/>
                  </a:lnTo>
                  <a:lnTo>
                    <a:pt x="77212" y="104799"/>
                  </a:lnTo>
                  <a:lnTo>
                    <a:pt x="77212" y="107597"/>
                  </a:lnTo>
                  <a:lnTo>
                    <a:pt x="80588" y="109001"/>
                  </a:lnTo>
                  <a:lnTo>
                    <a:pt x="83382" y="111517"/>
                  </a:lnTo>
                  <a:lnTo>
                    <a:pt x="87328" y="110417"/>
                  </a:lnTo>
                  <a:lnTo>
                    <a:pt x="88149" y="112377"/>
                  </a:lnTo>
                  <a:lnTo>
                    <a:pt x="85629" y="114055"/>
                  </a:lnTo>
                  <a:lnTo>
                    <a:pt x="86198" y="119386"/>
                  </a:lnTo>
                  <a:lnTo>
                    <a:pt x="87888" y="120238"/>
                  </a:lnTo>
                  <a:lnTo>
                    <a:pt x="88153" y="123036"/>
                  </a:lnTo>
                  <a:lnTo>
                    <a:pt x="84803" y="126686"/>
                  </a:lnTo>
                  <a:lnTo>
                    <a:pt x="85932" y="130623"/>
                  </a:lnTo>
                  <a:lnTo>
                    <a:pt x="87332" y="136246"/>
                  </a:lnTo>
                  <a:lnTo>
                    <a:pt x="83956" y="137641"/>
                  </a:lnTo>
                  <a:lnTo>
                    <a:pt x="85932" y="142421"/>
                  </a:lnTo>
                  <a:lnTo>
                    <a:pt x="87606" y="144941"/>
                  </a:lnTo>
                  <a:lnTo>
                    <a:pt x="89287" y="149434"/>
                  </a:lnTo>
                  <a:lnTo>
                    <a:pt x="89578" y="153940"/>
                  </a:lnTo>
                  <a:lnTo>
                    <a:pt x="90156" y="160953"/>
                  </a:lnTo>
                  <a:lnTo>
                    <a:pt x="88457" y="167136"/>
                  </a:lnTo>
                  <a:lnTo>
                    <a:pt x="85363" y="168831"/>
                  </a:lnTo>
                  <a:lnTo>
                    <a:pt x="79741" y="173046"/>
                  </a:lnTo>
                  <a:lnTo>
                    <a:pt x="76373" y="176131"/>
                  </a:lnTo>
                  <a:lnTo>
                    <a:pt x="70754" y="176974"/>
                  </a:lnTo>
                  <a:lnTo>
                    <a:pt x="68512" y="178947"/>
                  </a:lnTo>
                  <a:lnTo>
                    <a:pt x="68782" y="183436"/>
                  </a:lnTo>
                  <a:lnTo>
                    <a:pt x="72436" y="185395"/>
                  </a:lnTo>
                  <a:lnTo>
                    <a:pt x="74422" y="190453"/>
                  </a:lnTo>
                  <a:lnTo>
                    <a:pt x="70476" y="192974"/>
                  </a:lnTo>
                  <a:lnTo>
                    <a:pt x="68217" y="189888"/>
                  </a:lnTo>
                  <a:lnTo>
                    <a:pt x="64293" y="189332"/>
                  </a:lnTo>
                  <a:lnTo>
                    <a:pt x="60083" y="190453"/>
                  </a:lnTo>
                  <a:lnTo>
                    <a:pt x="57284" y="189614"/>
                  </a:lnTo>
                  <a:lnTo>
                    <a:pt x="55589" y="191010"/>
                  </a:lnTo>
                  <a:lnTo>
                    <a:pt x="54747" y="193551"/>
                  </a:lnTo>
                  <a:lnTo>
                    <a:pt x="50818" y="194959"/>
                  </a:lnTo>
                  <a:lnTo>
                    <a:pt x="46518" y="199606"/>
                  </a:lnTo>
                  <a:cubicBezTo>
                    <a:pt x="49826" y="201463"/>
                    <a:pt x="53446" y="203239"/>
                    <a:pt x="53065" y="208323"/>
                  </a:cubicBezTo>
                  <a:cubicBezTo>
                    <a:pt x="52748" y="212820"/>
                    <a:pt x="53223" y="217381"/>
                    <a:pt x="53381" y="221922"/>
                  </a:cubicBezTo>
                  <a:cubicBezTo>
                    <a:pt x="53437" y="223180"/>
                    <a:pt x="56424" y="224267"/>
                    <a:pt x="57699" y="223552"/>
                  </a:cubicBezTo>
                  <a:cubicBezTo>
                    <a:pt x="58195" y="223274"/>
                    <a:pt x="58859" y="223222"/>
                    <a:pt x="59248" y="222859"/>
                  </a:cubicBezTo>
                  <a:cubicBezTo>
                    <a:pt x="65804" y="216556"/>
                    <a:pt x="72406" y="210338"/>
                    <a:pt x="78791" y="203885"/>
                  </a:cubicBezTo>
                  <a:cubicBezTo>
                    <a:pt x="80421" y="202238"/>
                    <a:pt x="81867" y="200543"/>
                    <a:pt x="84199" y="200064"/>
                  </a:cubicBezTo>
                  <a:cubicBezTo>
                    <a:pt x="93019" y="198211"/>
                    <a:pt x="99352" y="192366"/>
                    <a:pt x="105710" y="186640"/>
                  </a:cubicBezTo>
                  <a:cubicBezTo>
                    <a:pt x="109574" y="183136"/>
                    <a:pt x="111718" y="178728"/>
                    <a:pt x="113066" y="173508"/>
                  </a:cubicBezTo>
                  <a:cubicBezTo>
                    <a:pt x="115133" y="165605"/>
                    <a:pt x="116241" y="157996"/>
                    <a:pt x="112942" y="150247"/>
                  </a:cubicBezTo>
                  <a:cubicBezTo>
                    <a:pt x="112719" y="149755"/>
                    <a:pt x="112814" y="149130"/>
                    <a:pt x="112745" y="148552"/>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nvGrpSpPr>
            <p:cNvPr id="116" name="Graphic 2398">
              <a:extLst>
                <a:ext uri="{FF2B5EF4-FFF2-40B4-BE49-F238E27FC236}">
                  <a16:creationId xmlns:a16="http://schemas.microsoft.com/office/drawing/2014/main" id="{B3362265-8156-B41E-AAE2-EFE419631169}"/>
                </a:ext>
              </a:extLst>
            </p:cNvPr>
            <p:cNvGrpSpPr/>
            <p:nvPr/>
          </p:nvGrpSpPr>
          <p:grpSpPr>
            <a:xfrm>
              <a:off x="7561287" y="4773735"/>
              <a:ext cx="120563" cy="237803"/>
              <a:chOff x="7561287" y="4773735"/>
              <a:chExt cx="120563" cy="237803"/>
            </a:xfrm>
            <a:grpFill/>
          </p:grpSpPr>
          <p:sp>
            <p:nvSpPr>
              <p:cNvPr id="898" name="Freeform 897">
                <a:extLst>
                  <a:ext uri="{FF2B5EF4-FFF2-40B4-BE49-F238E27FC236}">
                    <a16:creationId xmlns:a16="http://schemas.microsoft.com/office/drawing/2014/main" id="{444AB818-A11C-41E2-81F3-4872DE788CF3}"/>
                  </a:ext>
                </a:extLst>
              </p:cNvPr>
              <p:cNvSpPr/>
              <p:nvPr/>
            </p:nvSpPr>
            <p:spPr>
              <a:xfrm>
                <a:off x="7681803" y="4868760"/>
                <a:ext cx="47" cy="68"/>
              </a:xfrm>
              <a:custGeom>
                <a:avLst/>
                <a:gdLst>
                  <a:gd name="connsiteX0" fmla="*/ 47 w 47"/>
                  <a:gd name="connsiteY0" fmla="*/ 68 h 68"/>
                  <a:gd name="connsiteX1" fmla="*/ 0 w 47"/>
                  <a:gd name="connsiteY1" fmla="*/ 0 h 68"/>
                  <a:gd name="connsiteX2" fmla="*/ 47 w 47"/>
                  <a:gd name="connsiteY2" fmla="*/ 68 h 68"/>
                  <a:gd name="connsiteX3" fmla="*/ 47 w 47"/>
                  <a:gd name="connsiteY3" fmla="*/ 68 h 68"/>
                </a:gdLst>
                <a:ahLst/>
                <a:cxnLst>
                  <a:cxn ang="0">
                    <a:pos x="connsiteX0" y="connsiteY0"/>
                  </a:cxn>
                  <a:cxn ang="0">
                    <a:pos x="connsiteX1" y="connsiteY1"/>
                  </a:cxn>
                  <a:cxn ang="0">
                    <a:pos x="connsiteX2" y="connsiteY2"/>
                  </a:cxn>
                  <a:cxn ang="0">
                    <a:pos x="connsiteX3" y="connsiteY3"/>
                  </a:cxn>
                </a:cxnLst>
                <a:rect l="l" t="t" r="r" b="b"/>
                <a:pathLst>
                  <a:path w="47" h="68">
                    <a:moveTo>
                      <a:pt x="47" y="68"/>
                    </a:moveTo>
                    <a:cubicBezTo>
                      <a:pt x="34" y="43"/>
                      <a:pt x="26" y="26"/>
                      <a:pt x="0" y="0"/>
                    </a:cubicBezTo>
                    <a:cubicBezTo>
                      <a:pt x="26" y="26"/>
                      <a:pt x="34" y="43"/>
                      <a:pt x="47" y="68"/>
                    </a:cubicBezTo>
                    <a:lnTo>
                      <a:pt x="47" y="68"/>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899" name="Freeform 898">
                <a:extLst>
                  <a:ext uri="{FF2B5EF4-FFF2-40B4-BE49-F238E27FC236}">
                    <a16:creationId xmlns:a16="http://schemas.microsoft.com/office/drawing/2014/main" id="{BD1DC8FE-74C5-6FAC-BFDA-3C656B457696}"/>
                  </a:ext>
                </a:extLst>
              </p:cNvPr>
              <p:cNvSpPr/>
              <p:nvPr/>
            </p:nvSpPr>
            <p:spPr>
              <a:xfrm>
                <a:off x="7561287" y="4773735"/>
                <a:ext cx="114580" cy="133096"/>
              </a:xfrm>
              <a:custGeom>
                <a:avLst/>
                <a:gdLst>
                  <a:gd name="connsiteX0" fmla="*/ 77794 w 114580"/>
                  <a:gd name="connsiteY0" fmla="*/ 99382 h 133096"/>
                  <a:gd name="connsiteX1" fmla="*/ 80588 w 114580"/>
                  <a:gd name="connsiteY1" fmla="*/ 98543 h 133096"/>
                  <a:gd name="connsiteX2" fmla="*/ 82573 w 114580"/>
                  <a:gd name="connsiteY2" fmla="*/ 99668 h 133096"/>
                  <a:gd name="connsiteX3" fmla="*/ 85663 w 114580"/>
                  <a:gd name="connsiteY3" fmla="*/ 104439 h 133096"/>
                  <a:gd name="connsiteX4" fmla="*/ 85663 w 114580"/>
                  <a:gd name="connsiteY4" fmla="*/ 109493 h 133096"/>
                  <a:gd name="connsiteX5" fmla="*/ 85663 w 114580"/>
                  <a:gd name="connsiteY5" fmla="*/ 115689 h 133096"/>
                  <a:gd name="connsiteX6" fmla="*/ 85385 w 114580"/>
                  <a:gd name="connsiteY6" fmla="*/ 120734 h 133096"/>
                  <a:gd name="connsiteX7" fmla="*/ 82847 w 114580"/>
                  <a:gd name="connsiteY7" fmla="*/ 123533 h 133096"/>
                  <a:gd name="connsiteX8" fmla="*/ 86788 w 114580"/>
                  <a:gd name="connsiteY8" fmla="*/ 127187 h 133096"/>
                  <a:gd name="connsiteX9" fmla="*/ 90156 w 114580"/>
                  <a:gd name="connsiteY9" fmla="*/ 127752 h 133096"/>
                  <a:gd name="connsiteX10" fmla="*/ 92685 w 114580"/>
                  <a:gd name="connsiteY10" fmla="*/ 131967 h 133096"/>
                  <a:gd name="connsiteX11" fmla="*/ 98034 w 114580"/>
                  <a:gd name="connsiteY11" fmla="*/ 133097 h 133096"/>
                  <a:gd name="connsiteX12" fmla="*/ 96622 w 114580"/>
                  <a:gd name="connsiteY12" fmla="*/ 128591 h 133096"/>
                  <a:gd name="connsiteX13" fmla="*/ 97178 w 114580"/>
                  <a:gd name="connsiteY13" fmla="*/ 126344 h 133096"/>
                  <a:gd name="connsiteX14" fmla="*/ 94366 w 114580"/>
                  <a:gd name="connsiteY14" fmla="*/ 122707 h 133096"/>
                  <a:gd name="connsiteX15" fmla="*/ 96622 w 114580"/>
                  <a:gd name="connsiteY15" fmla="*/ 120734 h 133096"/>
                  <a:gd name="connsiteX16" fmla="*/ 100845 w 114580"/>
                  <a:gd name="connsiteY16" fmla="*/ 120169 h 133096"/>
                  <a:gd name="connsiteX17" fmla="*/ 103079 w 114580"/>
                  <a:gd name="connsiteY17" fmla="*/ 122416 h 133096"/>
                  <a:gd name="connsiteX18" fmla="*/ 108406 w 114580"/>
                  <a:gd name="connsiteY18" fmla="*/ 124662 h 133096"/>
                  <a:gd name="connsiteX19" fmla="*/ 110725 w 114580"/>
                  <a:gd name="connsiteY19" fmla="*/ 124953 h 133096"/>
                  <a:gd name="connsiteX20" fmla="*/ 110379 w 114580"/>
                  <a:gd name="connsiteY20" fmla="*/ 124102 h 133096"/>
                  <a:gd name="connsiteX21" fmla="*/ 113755 w 114580"/>
                  <a:gd name="connsiteY21" fmla="*/ 122707 h 133096"/>
                  <a:gd name="connsiteX22" fmla="*/ 112356 w 114580"/>
                  <a:gd name="connsiteY22" fmla="*/ 117084 h 133096"/>
                  <a:gd name="connsiteX23" fmla="*/ 111226 w 114580"/>
                  <a:gd name="connsiteY23" fmla="*/ 113147 h 133096"/>
                  <a:gd name="connsiteX24" fmla="*/ 114581 w 114580"/>
                  <a:gd name="connsiteY24" fmla="*/ 109493 h 133096"/>
                  <a:gd name="connsiteX25" fmla="*/ 114316 w 114580"/>
                  <a:gd name="connsiteY25" fmla="*/ 106694 h 133096"/>
                  <a:gd name="connsiteX26" fmla="*/ 112630 w 114580"/>
                  <a:gd name="connsiteY26" fmla="*/ 105843 h 133096"/>
                  <a:gd name="connsiteX27" fmla="*/ 112061 w 114580"/>
                  <a:gd name="connsiteY27" fmla="*/ 100507 h 133096"/>
                  <a:gd name="connsiteX28" fmla="*/ 114581 w 114580"/>
                  <a:gd name="connsiteY28" fmla="*/ 98830 h 133096"/>
                  <a:gd name="connsiteX29" fmla="*/ 113755 w 114580"/>
                  <a:gd name="connsiteY29" fmla="*/ 96870 h 133096"/>
                  <a:gd name="connsiteX30" fmla="*/ 109810 w 114580"/>
                  <a:gd name="connsiteY30" fmla="*/ 97969 h 133096"/>
                  <a:gd name="connsiteX31" fmla="*/ 107015 w 114580"/>
                  <a:gd name="connsiteY31" fmla="*/ 95454 h 133096"/>
                  <a:gd name="connsiteX32" fmla="*/ 103639 w 114580"/>
                  <a:gd name="connsiteY32" fmla="*/ 94050 h 133096"/>
                  <a:gd name="connsiteX33" fmla="*/ 103639 w 114580"/>
                  <a:gd name="connsiteY33" fmla="*/ 91247 h 133096"/>
                  <a:gd name="connsiteX34" fmla="*/ 100267 w 114580"/>
                  <a:gd name="connsiteY34" fmla="*/ 90122 h 133096"/>
                  <a:gd name="connsiteX35" fmla="*/ 98308 w 114580"/>
                  <a:gd name="connsiteY35" fmla="*/ 88709 h 133096"/>
                  <a:gd name="connsiteX36" fmla="*/ 96622 w 114580"/>
                  <a:gd name="connsiteY36" fmla="*/ 83643 h 133096"/>
                  <a:gd name="connsiteX37" fmla="*/ 91842 w 114580"/>
                  <a:gd name="connsiteY37" fmla="*/ 83096 h 133096"/>
                  <a:gd name="connsiteX38" fmla="*/ 89873 w 114580"/>
                  <a:gd name="connsiteY38" fmla="*/ 78602 h 133096"/>
                  <a:gd name="connsiteX39" fmla="*/ 85937 w 114580"/>
                  <a:gd name="connsiteY39" fmla="*/ 75804 h 133096"/>
                  <a:gd name="connsiteX40" fmla="*/ 85385 w 114580"/>
                  <a:gd name="connsiteY40" fmla="*/ 72132 h 133096"/>
                  <a:gd name="connsiteX41" fmla="*/ 82573 w 114580"/>
                  <a:gd name="connsiteY41" fmla="*/ 67370 h 133096"/>
                  <a:gd name="connsiteX42" fmla="*/ 80036 w 114580"/>
                  <a:gd name="connsiteY42" fmla="*/ 66801 h 133096"/>
                  <a:gd name="connsiteX43" fmla="*/ 76112 w 114580"/>
                  <a:gd name="connsiteY43" fmla="*/ 62577 h 133096"/>
                  <a:gd name="connsiteX44" fmla="*/ 74148 w 114580"/>
                  <a:gd name="connsiteY44" fmla="*/ 61456 h 133096"/>
                  <a:gd name="connsiteX45" fmla="*/ 68243 w 114580"/>
                  <a:gd name="connsiteY45" fmla="*/ 58940 h 133096"/>
                  <a:gd name="connsiteX46" fmla="*/ 64314 w 114580"/>
                  <a:gd name="connsiteY46" fmla="*/ 58366 h 133096"/>
                  <a:gd name="connsiteX47" fmla="*/ 62350 w 114580"/>
                  <a:gd name="connsiteY47" fmla="*/ 55268 h 133096"/>
                  <a:gd name="connsiteX48" fmla="*/ 60378 w 114580"/>
                  <a:gd name="connsiteY48" fmla="*/ 55568 h 133096"/>
                  <a:gd name="connsiteX49" fmla="*/ 58974 w 114580"/>
                  <a:gd name="connsiteY49" fmla="*/ 53309 h 133096"/>
                  <a:gd name="connsiteX50" fmla="*/ 60378 w 114580"/>
                  <a:gd name="connsiteY50" fmla="*/ 51066 h 133096"/>
                  <a:gd name="connsiteX51" fmla="*/ 59252 w 114580"/>
                  <a:gd name="connsiteY51" fmla="*/ 47977 h 133096"/>
                  <a:gd name="connsiteX52" fmla="*/ 58131 w 114580"/>
                  <a:gd name="connsiteY52" fmla="*/ 46008 h 133096"/>
                  <a:gd name="connsiteX53" fmla="*/ 68534 w 114580"/>
                  <a:gd name="connsiteY53" fmla="*/ 42080 h 133096"/>
                  <a:gd name="connsiteX54" fmla="*/ 69941 w 114580"/>
                  <a:gd name="connsiteY54" fmla="*/ 36732 h 133096"/>
                  <a:gd name="connsiteX55" fmla="*/ 71623 w 114580"/>
                  <a:gd name="connsiteY55" fmla="*/ 35906 h 133096"/>
                  <a:gd name="connsiteX56" fmla="*/ 71623 w 114580"/>
                  <a:gd name="connsiteY56" fmla="*/ 34233 h 133096"/>
                  <a:gd name="connsiteX57" fmla="*/ 68812 w 114580"/>
                  <a:gd name="connsiteY57" fmla="*/ 32816 h 133096"/>
                  <a:gd name="connsiteX58" fmla="*/ 67126 w 114580"/>
                  <a:gd name="connsiteY58" fmla="*/ 27472 h 133096"/>
                  <a:gd name="connsiteX59" fmla="*/ 64314 w 114580"/>
                  <a:gd name="connsiteY59" fmla="*/ 26637 h 133096"/>
                  <a:gd name="connsiteX60" fmla="*/ 61503 w 114580"/>
                  <a:gd name="connsiteY60" fmla="*/ 23261 h 133096"/>
                  <a:gd name="connsiteX61" fmla="*/ 57293 w 114580"/>
                  <a:gd name="connsiteY61" fmla="*/ 24386 h 133096"/>
                  <a:gd name="connsiteX62" fmla="*/ 54494 w 114580"/>
                  <a:gd name="connsiteY62" fmla="*/ 26068 h 133096"/>
                  <a:gd name="connsiteX63" fmla="*/ 50553 w 114580"/>
                  <a:gd name="connsiteY63" fmla="*/ 24673 h 133096"/>
                  <a:gd name="connsiteX64" fmla="*/ 44930 w 114580"/>
                  <a:gd name="connsiteY64" fmla="*/ 24673 h 133096"/>
                  <a:gd name="connsiteX65" fmla="*/ 41845 w 114580"/>
                  <a:gd name="connsiteY65" fmla="*/ 19615 h 133096"/>
                  <a:gd name="connsiteX66" fmla="*/ 37904 w 114580"/>
                  <a:gd name="connsiteY66" fmla="*/ 16530 h 133096"/>
                  <a:gd name="connsiteX67" fmla="*/ 38195 w 114580"/>
                  <a:gd name="connsiteY67" fmla="*/ 13441 h 133096"/>
                  <a:gd name="connsiteX68" fmla="*/ 38195 w 114580"/>
                  <a:gd name="connsiteY68" fmla="*/ 10899 h 133096"/>
                  <a:gd name="connsiteX69" fmla="*/ 35953 w 114580"/>
                  <a:gd name="connsiteY69" fmla="*/ 8365 h 133096"/>
                  <a:gd name="connsiteX70" fmla="*/ 32003 w 114580"/>
                  <a:gd name="connsiteY70" fmla="*/ 4450 h 133096"/>
                  <a:gd name="connsiteX71" fmla="*/ 28071 w 114580"/>
                  <a:gd name="connsiteY71" fmla="*/ 2756 h 133096"/>
                  <a:gd name="connsiteX72" fmla="*/ 26427 w 114580"/>
                  <a:gd name="connsiteY72" fmla="*/ 0 h 133096"/>
                  <a:gd name="connsiteX73" fmla="*/ 21896 w 114580"/>
                  <a:gd name="connsiteY73" fmla="*/ 509 h 133096"/>
                  <a:gd name="connsiteX74" fmla="*/ 20771 w 114580"/>
                  <a:gd name="connsiteY74" fmla="*/ 1356 h 133096"/>
                  <a:gd name="connsiteX75" fmla="*/ 19085 w 114580"/>
                  <a:gd name="connsiteY75" fmla="*/ 3612 h 133096"/>
                  <a:gd name="connsiteX76" fmla="*/ 21053 w 114580"/>
                  <a:gd name="connsiteY76" fmla="*/ 9782 h 133096"/>
                  <a:gd name="connsiteX77" fmla="*/ 21896 w 114580"/>
                  <a:gd name="connsiteY77" fmla="*/ 18199 h 133096"/>
                  <a:gd name="connsiteX78" fmla="*/ 16834 w 114580"/>
                  <a:gd name="connsiteY78" fmla="*/ 19333 h 133096"/>
                  <a:gd name="connsiteX79" fmla="*/ 14510 w 114580"/>
                  <a:gd name="connsiteY79" fmla="*/ 15447 h 133096"/>
                  <a:gd name="connsiteX80" fmla="*/ 10655 w 114580"/>
                  <a:gd name="connsiteY80" fmla="*/ 17373 h 133096"/>
                  <a:gd name="connsiteX81" fmla="*/ 6731 w 114580"/>
                  <a:gd name="connsiteY81" fmla="*/ 18490 h 133096"/>
                  <a:gd name="connsiteX82" fmla="*/ 4763 w 114580"/>
                  <a:gd name="connsiteY82" fmla="*/ 22983 h 133096"/>
                  <a:gd name="connsiteX83" fmla="*/ 5049 w 114580"/>
                  <a:gd name="connsiteY83" fmla="*/ 26346 h 133096"/>
                  <a:gd name="connsiteX84" fmla="*/ 3355 w 114580"/>
                  <a:gd name="connsiteY84" fmla="*/ 28049 h 133096"/>
                  <a:gd name="connsiteX85" fmla="*/ 1682 w 114580"/>
                  <a:gd name="connsiteY85" fmla="*/ 28049 h 133096"/>
                  <a:gd name="connsiteX86" fmla="*/ 0 w 114580"/>
                  <a:gd name="connsiteY86" fmla="*/ 31408 h 133096"/>
                  <a:gd name="connsiteX87" fmla="*/ 1391 w 114580"/>
                  <a:gd name="connsiteY87" fmla="*/ 34233 h 133096"/>
                  <a:gd name="connsiteX88" fmla="*/ 5049 w 114580"/>
                  <a:gd name="connsiteY88" fmla="*/ 34233 h 133096"/>
                  <a:gd name="connsiteX89" fmla="*/ 7300 w 114580"/>
                  <a:gd name="connsiteY89" fmla="*/ 36193 h 133096"/>
                  <a:gd name="connsiteX90" fmla="*/ 8695 w 114580"/>
                  <a:gd name="connsiteY90" fmla="*/ 41806 h 133096"/>
                  <a:gd name="connsiteX91" fmla="*/ 7300 w 114580"/>
                  <a:gd name="connsiteY91" fmla="*/ 44049 h 133096"/>
                  <a:gd name="connsiteX92" fmla="*/ 8986 w 114580"/>
                  <a:gd name="connsiteY92" fmla="*/ 46295 h 133096"/>
                  <a:gd name="connsiteX93" fmla="*/ 13475 w 114580"/>
                  <a:gd name="connsiteY93" fmla="*/ 46008 h 133096"/>
                  <a:gd name="connsiteX94" fmla="*/ 17129 w 114580"/>
                  <a:gd name="connsiteY94" fmla="*/ 45752 h 133096"/>
                  <a:gd name="connsiteX95" fmla="*/ 19085 w 114580"/>
                  <a:gd name="connsiteY95" fmla="*/ 47712 h 133096"/>
                  <a:gd name="connsiteX96" fmla="*/ 17129 w 114580"/>
                  <a:gd name="connsiteY96" fmla="*/ 51349 h 133096"/>
                  <a:gd name="connsiteX97" fmla="*/ 18533 w 114580"/>
                  <a:gd name="connsiteY97" fmla="*/ 53882 h 133096"/>
                  <a:gd name="connsiteX98" fmla="*/ 17681 w 114580"/>
                  <a:gd name="connsiteY98" fmla="*/ 58366 h 133096"/>
                  <a:gd name="connsiteX99" fmla="*/ 17968 w 114580"/>
                  <a:gd name="connsiteY99" fmla="*/ 72714 h 133096"/>
                  <a:gd name="connsiteX100" fmla="*/ 21053 w 114580"/>
                  <a:gd name="connsiteY100" fmla="*/ 73258 h 133096"/>
                  <a:gd name="connsiteX101" fmla="*/ 23851 w 114580"/>
                  <a:gd name="connsiteY101" fmla="*/ 71863 h 133096"/>
                  <a:gd name="connsiteX102" fmla="*/ 25559 w 114580"/>
                  <a:gd name="connsiteY102" fmla="*/ 68760 h 133096"/>
                  <a:gd name="connsiteX103" fmla="*/ 28922 w 114580"/>
                  <a:gd name="connsiteY103" fmla="*/ 67370 h 133096"/>
                  <a:gd name="connsiteX104" fmla="*/ 33415 w 114580"/>
                  <a:gd name="connsiteY104" fmla="*/ 68500 h 133096"/>
                  <a:gd name="connsiteX105" fmla="*/ 37904 w 114580"/>
                  <a:gd name="connsiteY105" fmla="*/ 69620 h 133096"/>
                  <a:gd name="connsiteX106" fmla="*/ 39885 w 114580"/>
                  <a:gd name="connsiteY106" fmla="*/ 72132 h 133096"/>
                  <a:gd name="connsiteX107" fmla="*/ 44930 w 114580"/>
                  <a:gd name="connsiteY107" fmla="*/ 72132 h 133096"/>
                  <a:gd name="connsiteX108" fmla="*/ 48580 w 114580"/>
                  <a:gd name="connsiteY108" fmla="*/ 66518 h 133096"/>
                  <a:gd name="connsiteX109" fmla="*/ 53074 w 114580"/>
                  <a:gd name="connsiteY109" fmla="*/ 63998 h 133096"/>
                  <a:gd name="connsiteX110" fmla="*/ 59826 w 114580"/>
                  <a:gd name="connsiteY110" fmla="*/ 66244 h 133096"/>
                  <a:gd name="connsiteX111" fmla="*/ 61503 w 114580"/>
                  <a:gd name="connsiteY111" fmla="*/ 68760 h 133096"/>
                  <a:gd name="connsiteX112" fmla="*/ 71893 w 114580"/>
                  <a:gd name="connsiteY112" fmla="*/ 76347 h 133096"/>
                  <a:gd name="connsiteX113" fmla="*/ 73574 w 114580"/>
                  <a:gd name="connsiteY113" fmla="*/ 80006 h 133096"/>
                  <a:gd name="connsiteX114" fmla="*/ 71893 w 114580"/>
                  <a:gd name="connsiteY114" fmla="*/ 83096 h 133096"/>
                  <a:gd name="connsiteX115" fmla="*/ 73301 w 114580"/>
                  <a:gd name="connsiteY115" fmla="*/ 87576 h 133096"/>
                  <a:gd name="connsiteX116" fmla="*/ 72458 w 114580"/>
                  <a:gd name="connsiteY116" fmla="*/ 93207 h 133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Lst>
                <a:rect l="l" t="t" r="r" b="b"/>
                <a:pathLst>
                  <a:path w="114580" h="133096">
                    <a:moveTo>
                      <a:pt x="77794" y="99382"/>
                    </a:moveTo>
                    <a:lnTo>
                      <a:pt x="80588" y="98543"/>
                    </a:lnTo>
                    <a:lnTo>
                      <a:pt x="82573" y="99668"/>
                    </a:lnTo>
                    <a:lnTo>
                      <a:pt x="85663" y="104439"/>
                    </a:lnTo>
                    <a:lnTo>
                      <a:pt x="85663" y="109493"/>
                    </a:lnTo>
                    <a:lnTo>
                      <a:pt x="85663" y="115689"/>
                    </a:lnTo>
                    <a:lnTo>
                      <a:pt x="85385" y="120734"/>
                    </a:lnTo>
                    <a:lnTo>
                      <a:pt x="82847" y="123533"/>
                    </a:lnTo>
                    <a:lnTo>
                      <a:pt x="86788" y="127187"/>
                    </a:lnTo>
                    <a:lnTo>
                      <a:pt x="90156" y="127752"/>
                    </a:lnTo>
                    <a:lnTo>
                      <a:pt x="92685" y="131967"/>
                    </a:lnTo>
                    <a:lnTo>
                      <a:pt x="98034" y="133097"/>
                    </a:lnTo>
                    <a:lnTo>
                      <a:pt x="96622" y="128591"/>
                    </a:lnTo>
                    <a:lnTo>
                      <a:pt x="97178" y="126344"/>
                    </a:lnTo>
                    <a:lnTo>
                      <a:pt x="94366" y="122707"/>
                    </a:lnTo>
                    <a:lnTo>
                      <a:pt x="96622" y="120734"/>
                    </a:lnTo>
                    <a:lnTo>
                      <a:pt x="100845" y="120169"/>
                    </a:lnTo>
                    <a:lnTo>
                      <a:pt x="103079" y="122416"/>
                    </a:lnTo>
                    <a:lnTo>
                      <a:pt x="108406" y="124662"/>
                    </a:lnTo>
                    <a:lnTo>
                      <a:pt x="110725" y="124953"/>
                    </a:lnTo>
                    <a:lnTo>
                      <a:pt x="110379" y="124102"/>
                    </a:lnTo>
                    <a:lnTo>
                      <a:pt x="113755" y="122707"/>
                    </a:lnTo>
                    <a:lnTo>
                      <a:pt x="112356" y="117084"/>
                    </a:lnTo>
                    <a:lnTo>
                      <a:pt x="111226" y="113147"/>
                    </a:lnTo>
                    <a:lnTo>
                      <a:pt x="114581" y="109493"/>
                    </a:lnTo>
                    <a:lnTo>
                      <a:pt x="114316" y="106694"/>
                    </a:lnTo>
                    <a:lnTo>
                      <a:pt x="112630" y="105843"/>
                    </a:lnTo>
                    <a:lnTo>
                      <a:pt x="112061" y="100507"/>
                    </a:lnTo>
                    <a:lnTo>
                      <a:pt x="114581" y="98830"/>
                    </a:lnTo>
                    <a:lnTo>
                      <a:pt x="113755" y="96870"/>
                    </a:lnTo>
                    <a:lnTo>
                      <a:pt x="109810" y="97969"/>
                    </a:lnTo>
                    <a:lnTo>
                      <a:pt x="107015" y="95454"/>
                    </a:lnTo>
                    <a:lnTo>
                      <a:pt x="103639" y="94050"/>
                    </a:lnTo>
                    <a:lnTo>
                      <a:pt x="103639" y="91247"/>
                    </a:lnTo>
                    <a:lnTo>
                      <a:pt x="100267" y="90122"/>
                    </a:lnTo>
                    <a:lnTo>
                      <a:pt x="98308" y="88709"/>
                    </a:lnTo>
                    <a:lnTo>
                      <a:pt x="96622" y="83643"/>
                    </a:lnTo>
                    <a:lnTo>
                      <a:pt x="91842" y="83096"/>
                    </a:lnTo>
                    <a:lnTo>
                      <a:pt x="89873" y="78602"/>
                    </a:lnTo>
                    <a:lnTo>
                      <a:pt x="85937" y="75804"/>
                    </a:lnTo>
                    <a:lnTo>
                      <a:pt x="85385" y="72132"/>
                    </a:lnTo>
                    <a:lnTo>
                      <a:pt x="82573" y="67370"/>
                    </a:lnTo>
                    <a:lnTo>
                      <a:pt x="80036" y="66801"/>
                    </a:lnTo>
                    <a:lnTo>
                      <a:pt x="76112" y="62577"/>
                    </a:lnTo>
                    <a:lnTo>
                      <a:pt x="74148" y="61456"/>
                    </a:lnTo>
                    <a:lnTo>
                      <a:pt x="68243" y="58940"/>
                    </a:lnTo>
                    <a:lnTo>
                      <a:pt x="64314" y="58366"/>
                    </a:lnTo>
                    <a:lnTo>
                      <a:pt x="62350" y="55268"/>
                    </a:lnTo>
                    <a:lnTo>
                      <a:pt x="60378" y="55568"/>
                    </a:lnTo>
                    <a:lnTo>
                      <a:pt x="58974" y="53309"/>
                    </a:lnTo>
                    <a:lnTo>
                      <a:pt x="60378" y="51066"/>
                    </a:lnTo>
                    <a:lnTo>
                      <a:pt x="59252" y="47977"/>
                    </a:lnTo>
                    <a:lnTo>
                      <a:pt x="58131" y="46008"/>
                    </a:lnTo>
                    <a:lnTo>
                      <a:pt x="68534" y="42080"/>
                    </a:lnTo>
                    <a:lnTo>
                      <a:pt x="69941" y="36732"/>
                    </a:lnTo>
                    <a:lnTo>
                      <a:pt x="71623" y="35906"/>
                    </a:lnTo>
                    <a:lnTo>
                      <a:pt x="71623" y="34233"/>
                    </a:lnTo>
                    <a:lnTo>
                      <a:pt x="68812" y="32816"/>
                    </a:lnTo>
                    <a:lnTo>
                      <a:pt x="67126" y="27472"/>
                    </a:lnTo>
                    <a:lnTo>
                      <a:pt x="64314" y="26637"/>
                    </a:lnTo>
                    <a:lnTo>
                      <a:pt x="61503" y="23261"/>
                    </a:lnTo>
                    <a:lnTo>
                      <a:pt x="57293" y="24386"/>
                    </a:lnTo>
                    <a:lnTo>
                      <a:pt x="54494" y="26068"/>
                    </a:lnTo>
                    <a:lnTo>
                      <a:pt x="50553" y="24673"/>
                    </a:lnTo>
                    <a:lnTo>
                      <a:pt x="44930" y="24673"/>
                    </a:lnTo>
                    <a:lnTo>
                      <a:pt x="41845" y="19615"/>
                    </a:lnTo>
                    <a:lnTo>
                      <a:pt x="37904" y="16530"/>
                    </a:lnTo>
                    <a:lnTo>
                      <a:pt x="38195" y="13441"/>
                    </a:lnTo>
                    <a:lnTo>
                      <a:pt x="38195" y="10899"/>
                    </a:lnTo>
                    <a:lnTo>
                      <a:pt x="35953" y="8365"/>
                    </a:lnTo>
                    <a:lnTo>
                      <a:pt x="32003" y="4450"/>
                    </a:lnTo>
                    <a:lnTo>
                      <a:pt x="28071" y="2756"/>
                    </a:lnTo>
                    <a:lnTo>
                      <a:pt x="26427" y="0"/>
                    </a:lnTo>
                    <a:lnTo>
                      <a:pt x="21896" y="509"/>
                    </a:lnTo>
                    <a:lnTo>
                      <a:pt x="20771" y="1356"/>
                    </a:lnTo>
                    <a:lnTo>
                      <a:pt x="19085" y="3612"/>
                    </a:lnTo>
                    <a:lnTo>
                      <a:pt x="21053" y="9782"/>
                    </a:lnTo>
                    <a:lnTo>
                      <a:pt x="21896" y="18199"/>
                    </a:lnTo>
                    <a:lnTo>
                      <a:pt x="16834" y="19333"/>
                    </a:lnTo>
                    <a:lnTo>
                      <a:pt x="14510" y="15447"/>
                    </a:lnTo>
                    <a:lnTo>
                      <a:pt x="10655" y="17373"/>
                    </a:lnTo>
                    <a:lnTo>
                      <a:pt x="6731" y="18490"/>
                    </a:lnTo>
                    <a:lnTo>
                      <a:pt x="4763" y="22983"/>
                    </a:lnTo>
                    <a:lnTo>
                      <a:pt x="5049" y="26346"/>
                    </a:lnTo>
                    <a:lnTo>
                      <a:pt x="3355" y="28049"/>
                    </a:lnTo>
                    <a:lnTo>
                      <a:pt x="1682" y="28049"/>
                    </a:lnTo>
                    <a:lnTo>
                      <a:pt x="0" y="31408"/>
                    </a:lnTo>
                    <a:lnTo>
                      <a:pt x="1391" y="34233"/>
                    </a:lnTo>
                    <a:lnTo>
                      <a:pt x="5049" y="34233"/>
                    </a:lnTo>
                    <a:lnTo>
                      <a:pt x="7300" y="36193"/>
                    </a:lnTo>
                    <a:lnTo>
                      <a:pt x="8695" y="41806"/>
                    </a:lnTo>
                    <a:lnTo>
                      <a:pt x="7300" y="44049"/>
                    </a:lnTo>
                    <a:lnTo>
                      <a:pt x="8986" y="46295"/>
                    </a:lnTo>
                    <a:lnTo>
                      <a:pt x="13475" y="46008"/>
                    </a:lnTo>
                    <a:lnTo>
                      <a:pt x="17129" y="45752"/>
                    </a:lnTo>
                    <a:lnTo>
                      <a:pt x="19085" y="47712"/>
                    </a:lnTo>
                    <a:lnTo>
                      <a:pt x="17129" y="51349"/>
                    </a:lnTo>
                    <a:lnTo>
                      <a:pt x="18533" y="53882"/>
                    </a:lnTo>
                    <a:lnTo>
                      <a:pt x="17681" y="58366"/>
                    </a:lnTo>
                    <a:lnTo>
                      <a:pt x="17968" y="72714"/>
                    </a:lnTo>
                    <a:lnTo>
                      <a:pt x="21053" y="73258"/>
                    </a:lnTo>
                    <a:lnTo>
                      <a:pt x="23851" y="71863"/>
                    </a:lnTo>
                    <a:lnTo>
                      <a:pt x="25559" y="68760"/>
                    </a:lnTo>
                    <a:lnTo>
                      <a:pt x="28922" y="67370"/>
                    </a:lnTo>
                    <a:lnTo>
                      <a:pt x="33415" y="68500"/>
                    </a:lnTo>
                    <a:lnTo>
                      <a:pt x="37904" y="69620"/>
                    </a:lnTo>
                    <a:lnTo>
                      <a:pt x="39885" y="72132"/>
                    </a:lnTo>
                    <a:lnTo>
                      <a:pt x="44930" y="72132"/>
                    </a:lnTo>
                    <a:lnTo>
                      <a:pt x="48580" y="66518"/>
                    </a:lnTo>
                    <a:lnTo>
                      <a:pt x="53074" y="63998"/>
                    </a:lnTo>
                    <a:lnTo>
                      <a:pt x="59826" y="66244"/>
                    </a:lnTo>
                    <a:lnTo>
                      <a:pt x="61503" y="68760"/>
                    </a:lnTo>
                    <a:lnTo>
                      <a:pt x="71893" y="76347"/>
                    </a:lnTo>
                    <a:lnTo>
                      <a:pt x="73574" y="80006"/>
                    </a:lnTo>
                    <a:lnTo>
                      <a:pt x="71893" y="83096"/>
                    </a:lnTo>
                    <a:lnTo>
                      <a:pt x="73301" y="87576"/>
                    </a:lnTo>
                    <a:lnTo>
                      <a:pt x="72458" y="93207"/>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grpSp>
          <p:nvGrpSpPr>
            <p:cNvPr id="117" name="Graphic 2398">
              <a:extLst>
                <a:ext uri="{FF2B5EF4-FFF2-40B4-BE49-F238E27FC236}">
                  <a16:creationId xmlns:a16="http://schemas.microsoft.com/office/drawing/2014/main" id="{EFADF1EB-9350-81F2-7AAC-E15BC59AA066}"/>
                </a:ext>
              </a:extLst>
            </p:cNvPr>
            <p:cNvGrpSpPr/>
            <p:nvPr/>
          </p:nvGrpSpPr>
          <p:grpSpPr>
            <a:xfrm>
              <a:off x="7603500" y="4893904"/>
              <a:ext cx="96964" cy="120666"/>
              <a:chOff x="7603500" y="4893904"/>
              <a:chExt cx="96964" cy="120666"/>
            </a:xfrm>
            <a:grpFill/>
          </p:grpSpPr>
          <p:sp>
            <p:nvSpPr>
              <p:cNvPr id="896" name="Freeform 895">
                <a:extLst>
                  <a:ext uri="{FF2B5EF4-FFF2-40B4-BE49-F238E27FC236}">
                    <a16:creationId xmlns:a16="http://schemas.microsoft.com/office/drawing/2014/main" id="{CF97824D-DAD5-AE3B-C4A5-C2D8D1584227}"/>
                  </a:ext>
                </a:extLst>
              </p:cNvPr>
              <p:cNvSpPr/>
              <p:nvPr/>
            </p:nvSpPr>
            <p:spPr>
              <a:xfrm>
                <a:off x="7603500" y="4893904"/>
                <a:ext cx="74361" cy="67536"/>
              </a:xfrm>
              <a:custGeom>
                <a:avLst/>
                <a:gdLst>
                  <a:gd name="connsiteX0" fmla="*/ 35024 w 74361"/>
                  <a:gd name="connsiteY0" fmla="*/ 61246 h 67536"/>
                  <a:gd name="connsiteX1" fmla="*/ 38953 w 74361"/>
                  <a:gd name="connsiteY1" fmla="*/ 59838 h 67536"/>
                  <a:gd name="connsiteX2" fmla="*/ 39795 w 74361"/>
                  <a:gd name="connsiteY2" fmla="*/ 57297 h 67536"/>
                  <a:gd name="connsiteX3" fmla="*/ 41490 w 74361"/>
                  <a:gd name="connsiteY3" fmla="*/ 55902 h 67536"/>
                  <a:gd name="connsiteX4" fmla="*/ 44288 w 74361"/>
                  <a:gd name="connsiteY4" fmla="*/ 56740 h 67536"/>
                  <a:gd name="connsiteX5" fmla="*/ 48499 w 74361"/>
                  <a:gd name="connsiteY5" fmla="*/ 55619 h 67536"/>
                  <a:gd name="connsiteX6" fmla="*/ 52423 w 74361"/>
                  <a:gd name="connsiteY6" fmla="*/ 56176 h 67536"/>
                  <a:gd name="connsiteX7" fmla="*/ 54682 w 74361"/>
                  <a:gd name="connsiteY7" fmla="*/ 59261 h 67536"/>
                  <a:gd name="connsiteX8" fmla="*/ 58628 w 74361"/>
                  <a:gd name="connsiteY8" fmla="*/ 56740 h 67536"/>
                  <a:gd name="connsiteX9" fmla="*/ 56642 w 74361"/>
                  <a:gd name="connsiteY9" fmla="*/ 51683 h 67536"/>
                  <a:gd name="connsiteX10" fmla="*/ 52988 w 74361"/>
                  <a:gd name="connsiteY10" fmla="*/ 49723 h 67536"/>
                  <a:gd name="connsiteX11" fmla="*/ 52718 w 74361"/>
                  <a:gd name="connsiteY11" fmla="*/ 45234 h 67536"/>
                  <a:gd name="connsiteX12" fmla="*/ 54960 w 74361"/>
                  <a:gd name="connsiteY12" fmla="*/ 43261 h 67536"/>
                  <a:gd name="connsiteX13" fmla="*/ 60579 w 74361"/>
                  <a:gd name="connsiteY13" fmla="*/ 42418 h 67536"/>
                  <a:gd name="connsiteX14" fmla="*/ 63947 w 74361"/>
                  <a:gd name="connsiteY14" fmla="*/ 39333 h 67536"/>
                  <a:gd name="connsiteX15" fmla="*/ 69569 w 74361"/>
                  <a:gd name="connsiteY15" fmla="*/ 35118 h 67536"/>
                  <a:gd name="connsiteX16" fmla="*/ 72663 w 74361"/>
                  <a:gd name="connsiteY16" fmla="*/ 33424 h 67536"/>
                  <a:gd name="connsiteX17" fmla="*/ 74362 w 74361"/>
                  <a:gd name="connsiteY17" fmla="*/ 27240 h 67536"/>
                  <a:gd name="connsiteX18" fmla="*/ 73784 w 74361"/>
                  <a:gd name="connsiteY18" fmla="*/ 20227 h 67536"/>
                  <a:gd name="connsiteX19" fmla="*/ 73493 w 74361"/>
                  <a:gd name="connsiteY19" fmla="*/ 15721 h 67536"/>
                  <a:gd name="connsiteX20" fmla="*/ 71811 w 74361"/>
                  <a:gd name="connsiteY20" fmla="*/ 11228 h 67536"/>
                  <a:gd name="connsiteX21" fmla="*/ 70138 w 74361"/>
                  <a:gd name="connsiteY21" fmla="*/ 8708 h 67536"/>
                  <a:gd name="connsiteX22" fmla="*/ 68508 w 74361"/>
                  <a:gd name="connsiteY22" fmla="*/ 4775 h 67536"/>
                  <a:gd name="connsiteX23" fmla="*/ 66189 w 74361"/>
                  <a:gd name="connsiteY23" fmla="*/ 4489 h 67536"/>
                  <a:gd name="connsiteX24" fmla="*/ 60861 w 74361"/>
                  <a:gd name="connsiteY24" fmla="*/ 2242 h 67536"/>
                  <a:gd name="connsiteX25" fmla="*/ 58628 w 74361"/>
                  <a:gd name="connsiteY25" fmla="*/ 0 h 67536"/>
                  <a:gd name="connsiteX26" fmla="*/ 54409 w 74361"/>
                  <a:gd name="connsiteY26" fmla="*/ 565 h 67536"/>
                  <a:gd name="connsiteX27" fmla="*/ 52153 w 74361"/>
                  <a:gd name="connsiteY27" fmla="*/ 2537 h 67536"/>
                  <a:gd name="connsiteX28" fmla="*/ 54965 w 74361"/>
                  <a:gd name="connsiteY28" fmla="*/ 6175 h 67536"/>
                  <a:gd name="connsiteX29" fmla="*/ 54409 w 74361"/>
                  <a:gd name="connsiteY29" fmla="*/ 8421 h 67536"/>
                  <a:gd name="connsiteX30" fmla="*/ 55821 w 74361"/>
                  <a:gd name="connsiteY30" fmla="*/ 12927 h 67536"/>
                  <a:gd name="connsiteX31" fmla="*/ 50472 w 74361"/>
                  <a:gd name="connsiteY31" fmla="*/ 11797 h 67536"/>
                  <a:gd name="connsiteX32" fmla="*/ 47939 w 74361"/>
                  <a:gd name="connsiteY32" fmla="*/ 7582 h 67536"/>
                  <a:gd name="connsiteX33" fmla="*/ 44575 w 74361"/>
                  <a:gd name="connsiteY33" fmla="*/ 7017 h 67536"/>
                  <a:gd name="connsiteX34" fmla="*/ 40630 w 74361"/>
                  <a:gd name="connsiteY34" fmla="*/ 3363 h 67536"/>
                  <a:gd name="connsiteX35" fmla="*/ 40865 w 74361"/>
                  <a:gd name="connsiteY35" fmla="*/ 3119 h 67536"/>
                  <a:gd name="connsiteX36" fmla="*/ 37271 w 74361"/>
                  <a:gd name="connsiteY36" fmla="*/ 3928 h 67536"/>
                  <a:gd name="connsiteX37" fmla="*/ 36329 w 74361"/>
                  <a:gd name="connsiteY37" fmla="*/ 1690 h 67536"/>
                  <a:gd name="connsiteX38" fmla="*/ 31284 w 74361"/>
                  <a:gd name="connsiteY38" fmla="*/ 2820 h 67536"/>
                  <a:gd name="connsiteX39" fmla="*/ 27335 w 74361"/>
                  <a:gd name="connsiteY39" fmla="*/ 1318 h 67536"/>
                  <a:gd name="connsiteX40" fmla="*/ 21545 w 74361"/>
                  <a:gd name="connsiteY40" fmla="*/ 2991 h 67536"/>
                  <a:gd name="connsiteX41" fmla="*/ 19851 w 74361"/>
                  <a:gd name="connsiteY41" fmla="*/ 2242 h 67536"/>
                  <a:gd name="connsiteX42" fmla="*/ 17044 w 74361"/>
                  <a:gd name="connsiteY42" fmla="*/ 1866 h 67536"/>
                  <a:gd name="connsiteX43" fmla="*/ 9927 w 74361"/>
                  <a:gd name="connsiteY43" fmla="*/ 3757 h 67536"/>
                  <a:gd name="connsiteX44" fmla="*/ 7685 w 74361"/>
                  <a:gd name="connsiteY44" fmla="*/ 3757 h 67536"/>
                  <a:gd name="connsiteX45" fmla="*/ 6171 w 74361"/>
                  <a:gd name="connsiteY45" fmla="*/ 4874 h 67536"/>
                  <a:gd name="connsiteX46" fmla="*/ 3560 w 74361"/>
                  <a:gd name="connsiteY46" fmla="*/ 8417 h 67536"/>
                  <a:gd name="connsiteX47" fmla="*/ 3192 w 74361"/>
                  <a:gd name="connsiteY47" fmla="*/ 12178 h 67536"/>
                  <a:gd name="connsiteX48" fmla="*/ 385 w 74361"/>
                  <a:gd name="connsiteY48" fmla="*/ 14985 h 67536"/>
                  <a:gd name="connsiteX49" fmla="*/ 0 w 74361"/>
                  <a:gd name="connsiteY49" fmla="*/ 20967 h 67536"/>
                  <a:gd name="connsiteX50" fmla="*/ 1694 w 74361"/>
                  <a:gd name="connsiteY50" fmla="*/ 26778 h 67536"/>
                  <a:gd name="connsiteX51" fmla="*/ 3744 w 74361"/>
                  <a:gd name="connsiteY51" fmla="*/ 27155 h 67536"/>
                  <a:gd name="connsiteX52" fmla="*/ 5439 w 74361"/>
                  <a:gd name="connsiteY52" fmla="*/ 30707 h 67536"/>
                  <a:gd name="connsiteX53" fmla="*/ 4129 w 74361"/>
                  <a:gd name="connsiteY53" fmla="*/ 37818 h 67536"/>
                  <a:gd name="connsiteX54" fmla="*/ 2927 w 74361"/>
                  <a:gd name="connsiteY54" fmla="*/ 41747 h 67536"/>
                  <a:gd name="connsiteX55" fmla="*/ 7724 w 74361"/>
                  <a:gd name="connsiteY55" fmla="*/ 47981 h 67536"/>
                  <a:gd name="connsiteX56" fmla="*/ 26081 w 74361"/>
                  <a:gd name="connsiteY56" fmla="*/ 67537 h 67536"/>
                  <a:gd name="connsiteX57" fmla="*/ 30574 w 74361"/>
                  <a:gd name="connsiteY57" fmla="*/ 65812 h 67536"/>
                  <a:gd name="connsiteX58" fmla="*/ 35024 w 74361"/>
                  <a:gd name="connsiteY58" fmla="*/ 61246 h 67536"/>
                  <a:gd name="connsiteX59" fmla="*/ 22966 w 74361"/>
                  <a:gd name="connsiteY59" fmla="*/ 25803 h 67536"/>
                  <a:gd name="connsiteX60" fmla="*/ 23984 w 74361"/>
                  <a:gd name="connsiteY60" fmla="*/ 25627 h 67536"/>
                  <a:gd name="connsiteX61" fmla="*/ 24797 w 74361"/>
                  <a:gd name="connsiteY61" fmla="*/ 26718 h 67536"/>
                  <a:gd name="connsiteX62" fmla="*/ 22966 w 74361"/>
                  <a:gd name="connsiteY62" fmla="*/ 25803 h 67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74361" h="67536">
                    <a:moveTo>
                      <a:pt x="35024" y="61246"/>
                    </a:moveTo>
                    <a:lnTo>
                      <a:pt x="38953" y="59838"/>
                    </a:lnTo>
                    <a:lnTo>
                      <a:pt x="39795" y="57297"/>
                    </a:lnTo>
                    <a:lnTo>
                      <a:pt x="41490" y="55902"/>
                    </a:lnTo>
                    <a:lnTo>
                      <a:pt x="44288" y="56740"/>
                    </a:lnTo>
                    <a:lnTo>
                      <a:pt x="48499" y="55619"/>
                    </a:lnTo>
                    <a:lnTo>
                      <a:pt x="52423" y="56176"/>
                    </a:lnTo>
                    <a:lnTo>
                      <a:pt x="54682" y="59261"/>
                    </a:lnTo>
                    <a:lnTo>
                      <a:pt x="58628" y="56740"/>
                    </a:lnTo>
                    <a:lnTo>
                      <a:pt x="56642" y="51683"/>
                    </a:lnTo>
                    <a:lnTo>
                      <a:pt x="52988" y="49723"/>
                    </a:lnTo>
                    <a:lnTo>
                      <a:pt x="52718" y="45234"/>
                    </a:lnTo>
                    <a:lnTo>
                      <a:pt x="54960" y="43261"/>
                    </a:lnTo>
                    <a:lnTo>
                      <a:pt x="60579" y="42418"/>
                    </a:lnTo>
                    <a:lnTo>
                      <a:pt x="63947" y="39333"/>
                    </a:lnTo>
                    <a:lnTo>
                      <a:pt x="69569" y="35118"/>
                    </a:lnTo>
                    <a:lnTo>
                      <a:pt x="72663" y="33424"/>
                    </a:lnTo>
                    <a:lnTo>
                      <a:pt x="74362" y="27240"/>
                    </a:lnTo>
                    <a:lnTo>
                      <a:pt x="73784" y="20227"/>
                    </a:lnTo>
                    <a:lnTo>
                      <a:pt x="73493" y="15721"/>
                    </a:lnTo>
                    <a:lnTo>
                      <a:pt x="71811" y="11228"/>
                    </a:lnTo>
                    <a:lnTo>
                      <a:pt x="70138" y="8708"/>
                    </a:lnTo>
                    <a:lnTo>
                      <a:pt x="68508" y="4775"/>
                    </a:lnTo>
                    <a:lnTo>
                      <a:pt x="66189" y="4489"/>
                    </a:lnTo>
                    <a:lnTo>
                      <a:pt x="60861" y="2242"/>
                    </a:lnTo>
                    <a:lnTo>
                      <a:pt x="58628" y="0"/>
                    </a:lnTo>
                    <a:lnTo>
                      <a:pt x="54409" y="565"/>
                    </a:lnTo>
                    <a:lnTo>
                      <a:pt x="52153" y="2537"/>
                    </a:lnTo>
                    <a:lnTo>
                      <a:pt x="54965" y="6175"/>
                    </a:lnTo>
                    <a:lnTo>
                      <a:pt x="54409" y="8421"/>
                    </a:lnTo>
                    <a:lnTo>
                      <a:pt x="55821" y="12927"/>
                    </a:lnTo>
                    <a:lnTo>
                      <a:pt x="50472" y="11797"/>
                    </a:lnTo>
                    <a:lnTo>
                      <a:pt x="47939" y="7582"/>
                    </a:lnTo>
                    <a:lnTo>
                      <a:pt x="44575" y="7017"/>
                    </a:lnTo>
                    <a:lnTo>
                      <a:pt x="40630" y="3363"/>
                    </a:lnTo>
                    <a:lnTo>
                      <a:pt x="40865" y="3119"/>
                    </a:lnTo>
                    <a:lnTo>
                      <a:pt x="37271" y="3928"/>
                    </a:lnTo>
                    <a:lnTo>
                      <a:pt x="36329" y="1690"/>
                    </a:lnTo>
                    <a:lnTo>
                      <a:pt x="31284" y="2820"/>
                    </a:lnTo>
                    <a:lnTo>
                      <a:pt x="27335" y="1318"/>
                    </a:lnTo>
                    <a:lnTo>
                      <a:pt x="21545" y="2991"/>
                    </a:lnTo>
                    <a:lnTo>
                      <a:pt x="19851" y="2242"/>
                    </a:lnTo>
                    <a:lnTo>
                      <a:pt x="17044" y="1866"/>
                    </a:lnTo>
                    <a:lnTo>
                      <a:pt x="9927" y="3757"/>
                    </a:lnTo>
                    <a:lnTo>
                      <a:pt x="7685" y="3757"/>
                    </a:lnTo>
                    <a:lnTo>
                      <a:pt x="6171" y="4874"/>
                    </a:lnTo>
                    <a:lnTo>
                      <a:pt x="3560" y="8417"/>
                    </a:lnTo>
                    <a:lnTo>
                      <a:pt x="3192" y="12178"/>
                    </a:lnTo>
                    <a:lnTo>
                      <a:pt x="385" y="14985"/>
                    </a:lnTo>
                    <a:lnTo>
                      <a:pt x="0" y="20967"/>
                    </a:lnTo>
                    <a:lnTo>
                      <a:pt x="1694" y="26778"/>
                    </a:lnTo>
                    <a:lnTo>
                      <a:pt x="3744" y="27155"/>
                    </a:lnTo>
                    <a:lnTo>
                      <a:pt x="5439" y="30707"/>
                    </a:lnTo>
                    <a:lnTo>
                      <a:pt x="4129" y="37818"/>
                    </a:lnTo>
                    <a:lnTo>
                      <a:pt x="2927" y="41747"/>
                    </a:lnTo>
                    <a:cubicBezTo>
                      <a:pt x="4810" y="43471"/>
                      <a:pt x="6539" y="45401"/>
                      <a:pt x="7724" y="47981"/>
                    </a:cubicBezTo>
                    <a:cubicBezTo>
                      <a:pt x="11601" y="56372"/>
                      <a:pt x="19226" y="61670"/>
                      <a:pt x="26081" y="67537"/>
                    </a:cubicBezTo>
                    <a:cubicBezTo>
                      <a:pt x="27604" y="66895"/>
                      <a:pt x="29667" y="65307"/>
                      <a:pt x="30574" y="65812"/>
                    </a:cubicBezTo>
                    <a:lnTo>
                      <a:pt x="35024" y="61246"/>
                    </a:lnTo>
                    <a:close/>
                    <a:moveTo>
                      <a:pt x="22966" y="25803"/>
                    </a:moveTo>
                    <a:cubicBezTo>
                      <a:pt x="23308" y="25722"/>
                      <a:pt x="23638" y="25679"/>
                      <a:pt x="23984" y="25627"/>
                    </a:cubicBezTo>
                    <a:cubicBezTo>
                      <a:pt x="24241" y="25987"/>
                      <a:pt x="24515" y="26346"/>
                      <a:pt x="24797" y="26718"/>
                    </a:cubicBezTo>
                    <a:cubicBezTo>
                      <a:pt x="23851" y="27352"/>
                      <a:pt x="23231" y="27044"/>
                      <a:pt x="22966" y="25803"/>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897" name="Freeform 896">
                <a:extLst>
                  <a:ext uri="{FF2B5EF4-FFF2-40B4-BE49-F238E27FC236}">
                    <a16:creationId xmlns:a16="http://schemas.microsoft.com/office/drawing/2014/main" id="{3E158F64-ADC3-0EFC-788A-097422056843}"/>
                  </a:ext>
                </a:extLst>
              </p:cNvPr>
              <p:cNvSpPr/>
              <p:nvPr/>
            </p:nvSpPr>
            <p:spPr>
              <a:xfrm>
                <a:off x="7700066" y="4906656"/>
                <a:ext cx="398" cy="2079"/>
              </a:xfrm>
              <a:custGeom>
                <a:avLst/>
                <a:gdLst>
                  <a:gd name="connsiteX0" fmla="*/ 398 w 398"/>
                  <a:gd name="connsiteY0" fmla="*/ 2079 h 2079"/>
                  <a:gd name="connsiteX1" fmla="*/ 0 w 398"/>
                  <a:gd name="connsiteY1" fmla="*/ 0 h 2079"/>
                  <a:gd name="connsiteX2" fmla="*/ 0 w 398"/>
                  <a:gd name="connsiteY2" fmla="*/ 0 h 2079"/>
                  <a:gd name="connsiteX3" fmla="*/ 398 w 398"/>
                  <a:gd name="connsiteY3" fmla="*/ 2079 h 2079"/>
                </a:gdLst>
                <a:ahLst/>
                <a:cxnLst>
                  <a:cxn ang="0">
                    <a:pos x="connsiteX0" y="connsiteY0"/>
                  </a:cxn>
                  <a:cxn ang="0">
                    <a:pos x="connsiteX1" y="connsiteY1"/>
                  </a:cxn>
                  <a:cxn ang="0">
                    <a:pos x="connsiteX2" y="connsiteY2"/>
                  </a:cxn>
                  <a:cxn ang="0">
                    <a:pos x="connsiteX3" y="connsiteY3"/>
                  </a:cxn>
                </a:cxnLst>
                <a:rect l="l" t="t" r="r" b="b"/>
                <a:pathLst>
                  <a:path w="398" h="2079">
                    <a:moveTo>
                      <a:pt x="398" y="2079"/>
                    </a:moveTo>
                    <a:cubicBezTo>
                      <a:pt x="312" y="1378"/>
                      <a:pt x="107" y="697"/>
                      <a:pt x="0" y="0"/>
                    </a:cubicBezTo>
                    <a:lnTo>
                      <a:pt x="0" y="0"/>
                    </a:lnTo>
                    <a:cubicBezTo>
                      <a:pt x="103" y="697"/>
                      <a:pt x="312" y="1378"/>
                      <a:pt x="398" y="2079"/>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sp>
          <p:nvSpPr>
            <p:cNvPr id="118" name="Freeform 117">
              <a:extLst>
                <a:ext uri="{FF2B5EF4-FFF2-40B4-BE49-F238E27FC236}">
                  <a16:creationId xmlns:a16="http://schemas.microsoft.com/office/drawing/2014/main" id="{3D00AD2D-C1A6-81CB-1BF5-872096B4E422}"/>
                </a:ext>
              </a:extLst>
            </p:cNvPr>
            <p:cNvSpPr/>
            <p:nvPr/>
          </p:nvSpPr>
          <p:spPr>
            <a:xfrm>
              <a:off x="6983483" y="4517306"/>
              <a:ext cx="187650" cy="155818"/>
            </a:xfrm>
            <a:custGeom>
              <a:avLst/>
              <a:gdLst>
                <a:gd name="connsiteX0" fmla="*/ 185400 w 187650"/>
                <a:gd name="connsiteY0" fmla="*/ 19487 h 155818"/>
                <a:gd name="connsiteX1" fmla="*/ 187651 w 187650"/>
                <a:gd name="connsiteY1" fmla="*/ 17236 h 155818"/>
                <a:gd name="connsiteX2" fmla="*/ 184638 w 187650"/>
                <a:gd name="connsiteY2" fmla="*/ 14605 h 155818"/>
                <a:gd name="connsiteX3" fmla="*/ 175656 w 187650"/>
                <a:gd name="connsiteY3" fmla="*/ 16492 h 155818"/>
                <a:gd name="connsiteX4" fmla="*/ 170042 w 187650"/>
                <a:gd name="connsiteY4" fmla="*/ 15366 h 155818"/>
                <a:gd name="connsiteX5" fmla="*/ 164428 w 187650"/>
                <a:gd name="connsiteY5" fmla="*/ 20232 h 155818"/>
                <a:gd name="connsiteX6" fmla="*/ 160312 w 187650"/>
                <a:gd name="connsiteY6" fmla="*/ 23984 h 155818"/>
                <a:gd name="connsiteX7" fmla="*/ 153183 w 187650"/>
                <a:gd name="connsiteY7" fmla="*/ 29209 h 155818"/>
                <a:gd name="connsiteX8" fmla="*/ 149451 w 187650"/>
                <a:gd name="connsiteY8" fmla="*/ 31468 h 155818"/>
                <a:gd name="connsiteX9" fmla="*/ 143452 w 187650"/>
                <a:gd name="connsiteY9" fmla="*/ 27724 h 155818"/>
                <a:gd name="connsiteX10" fmla="*/ 141197 w 187650"/>
                <a:gd name="connsiteY10" fmla="*/ 21738 h 155818"/>
                <a:gd name="connsiteX11" fmla="*/ 140080 w 187650"/>
                <a:gd name="connsiteY11" fmla="*/ 13120 h 155818"/>
                <a:gd name="connsiteX12" fmla="*/ 137449 w 187650"/>
                <a:gd name="connsiteY12" fmla="*/ 9380 h 155818"/>
                <a:gd name="connsiteX13" fmla="*/ 135591 w 187650"/>
                <a:gd name="connsiteY13" fmla="*/ 2632 h 155818"/>
                <a:gd name="connsiteX14" fmla="*/ 130337 w 187650"/>
                <a:gd name="connsiteY14" fmla="*/ 0 h 155818"/>
                <a:gd name="connsiteX15" fmla="*/ 126220 w 187650"/>
                <a:gd name="connsiteY15" fmla="*/ 4882 h 155818"/>
                <a:gd name="connsiteX16" fmla="*/ 125471 w 187650"/>
                <a:gd name="connsiteY16" fmla="*/ 8254 h 155818"/>
                <a:gd name="connsiteX17" fmla="*/ 126588 w 187650"/>
                <a:gd name="connsiteY17" fmla="*/ 11994 h 155818"/>
                <a:gd name="connsiteX18" fmla="*/ 123978 w 187650"/>
                <a:gd name="connsiteY18" fmla="*/ 16492 h 155818"/>
                <a:gd name="connsiteX19" fmla="*/ 117979 w 187650"/>
                <a:gd name="connsiteY19" fmla="*/ 15730 h 155818"/>
                <a:gd name="connsiteX20" fmla="*/ 114628 w 187650"/>
                <a:gd name="connsiteY20" fmla="*/ 18362 h 155818"/>
                <a:gd name="connsiteX21" fmla="*/ 114975 w 187650"/>
                <a:gd name="connsiteY21" fmla="*/ 23984 h 155818"/>
                <a:gd name="connsiteX22" fmla="*/ 109746 w 187650"/>
                <a:gd name="connsiteY22" fmla="*/ 23984 h 155818"/>
                <a:gd name="connsiteX23" fmla="*/ 107495 w 187650"/>
                <a:gd name="connsiteY23" fmla="*/ 20232 h 155818"/>
                <a:gd name="connsiteX24" fmla="*/ 101132 w 187650"/>
                <a:gd name="connsiteY24" fmla="*/ 24729 h 155818"/>
                <a:gd name="connsiteX25" fmla="*/ 94760 w 187650"/>
                <a:gd name="connsiteY25" fmla="*/ 26980 h 155818"/>
                <a:gd name="connsiteX26" fmla="*/ 91418 w 187650"/>
                <a:gd name="connsiteY26" fmla="*/ 22880 h 155818"/>
                <a:gd name="connsiteX27" fmla="*/ 91388 w 187650"/>
                <a:gd name="connsiteY27" fmla="*/ 23244 h 155818"/>
                <a:gd name="connsiteX28" fmla="*/ 87824 w 187650"/>
                <a:gd name="connsiteY28" fmla="*/ 21738 h 155818"/>
                <a:gd name="connsiteX29" fmla="*/ 83892 w 187650"/>
                <a:gd name="connsiteY29" fmla="*/ 23792 h 155818"/>
                <a:gd name="connsiteX30" fmla="*/ 81837 w 187650"/>
                <a:gd name="connsiteY30" fmla="*/ 21182 h 155818"/>
                <a:gd name="connsiteX31" fmla="*/ 78466 w 187650"/>
                <a:gd name="connsiteY31" fmla="*/ 19487 h 155818"/>
                <a:gd name="connsiteX32" fmla="*/ 74255 w 187650"/>
                <a:gd name="connsiteY32" fmla="*/ 19834 h 155818"/>
                <a:gd name="connsiteX33" fmla="*/ 73793 w 187650"/>
                <a:gd name="connsiteY33" fmla="*/ 13881 h 155818"/>
                <a:gd name="connsiteX34" fmla="*/ 74349 w 187650"/>
                <a:gd name="connsiteY34" fmla="*/ 20997 h 155818"/>
                <a:gd name="connsiteX35" fmla="*/ 72856 w 187650"/>
                <a:gd name="connsiteY35" fmla="*/ 19487 h 155818"/>
                <a:gd name="connsiteX36" fmla="*/ 68538 w 187650"/>
                <a:gd name="connsiteY36" fmla="*/ 20424 h 155818"/>
                <a:gd name="connsiteX37" fmla="*/ 67798 w 187650"/>
                <a:gd name="connsiteY37" fmla="*/ 18931 h 155818"/>
                <a:gd name="connsiteX38" fmla="*/ 64054 w 187650"/>
                <a:gd name="connsiteY38" fmla="*/ 19675 h 155818"/>
                <a:gd name="connsiteX39" fmla="*/ 58414 w 187650"/>
                <a:gd name="connsiteY39" fmla="*/ 22482 h 155818"/>
                <a:gd name="connsiteX40" fmla="*/ 51691 w 187650"/>
                <a:gd name="connsiteY40" fmla="*/ 25495 h 155818"/>
                <a:gd name="connsiteX41" fmla="*/ 51691 w 187650"/>
                <a:gd name="connsiteY41" fmla="*/ 26791 h 155818"/>
                <a:gd name="connsiteX42" fmla="*/ 52813 w 187650"/>
                <a:gd name="connsiteY42" fmla="*/ 28661 h 155818"/>
                <a:gd name="connsiteX43" fmla="*/ 53193 w 187650"/>
                <a:gd name="connsiteY43" fmla="*/ 30912 h 155818"/>
                <a:gd name="connsiteX44" fmla="*/ 49633 w 187650"/>
                <a:gd name="connsiteY44" fmla="*/ 34096 h 155818"/>
                <a:gd name="connsiteX45" fmla="*/ 49064 w 187650"/>
                <a:gd name="connsiteY45" fmla="*/ 37279 h 155818"/>
                <a:gd name="connsiteX46" fmla="*/ 48131 w 187650"/>
                <a:gd name="connsiteY46" fmla="*/ 41225 h 155818"/>
                <a:gd name="connsiteX47" fmla="*/ 45508 w 187650"/>
                <a:gd name="connsiteY47" fmla="*/ 42525 h 155818"/>
                <a:gd name="connsiteX48" fmla="*/ 43082 w 187650"/>
                <a:gd name="connsiteY48" fmla="*/ 46270 h 155818"/>
                <a:gd name="connsiteX49" fmla="*/ 39886 w 187650"/>
                <a:gd name="connsiteY49" fmla="*/ 45709 h 155818"/>
                <a:gd name="connsiteX50" fmla="*/ 33891 w 187650"/>
                <a:gd name="connsiteY50" fmla="*/ 49821 h 155818"/>
                <a:gd name="connsiteX51" fmla="*/ 32209 w 187650"/>
                <a:gd name="connsiteY51" fmla="*/ 54135 h 155818"/>
                <a:gd name="connsiteX52" fmla="*/ 30514 w 187650"/>
                <a:gd name="connsiteY52" fmla="*/ 56385 h 155818"/>
                <a:gd name="connsiteX53" fmla="*/ 26590 w 187650"/>
                <a:gd name="connsiteY53" fmla="*/ 57699 h 155818"/>
                <a:gd name="connsiteX54" fmla="*/ 24900 w 187650"/>
                <a:gd name="connsiteY54" fmla="*/ 58640 h 155818"/>
                <a:gd name="connsiteX55" fmla="*/ 22662 w 187650"/>
                <a:gd name="connsiteY55" fmla="*/ 55448 h 155818"/>
                <a:gd name="connsiteX56" fmla="*/ 18918 w 187650"/>
                <a:gd name="connsiteY56" fmla="*/ 53202 h 155818"/>
                <a:gd name="connsiteX57" fmla="*/ 16479 w 187650"/>
                <a:gd name="connsiteY57" fmla="*/ 53390 h 155818"/>
                <a:gd name="connsiteX58" fmla="*/ 15178 w 187650"/>
                <a:gd name="connsiteY58" fmla="*/ 55260 h 155818"/>
                <a:gd name="connsiteX59" fmla="*/ 12371 w 187650"/>
                <a:gd name="connsiteY59" fmla="*/ 55076 h 155818"/>
                <a:gd name="connsiteX60" fmla="*/ 9940 w 187650"/>
                <a:gd name="connsiteY60" fmla="*/ 53202 h 155818"/>
                <a:gd name="connsiteX61" fmla="*/ 7865 w 187650"/>
                <a:gd name="connsiteY61" fmla="*/ 52812 h 155818"/>
                <a:gd name="connsiteX62" fmla="*/ 6941 w 187650"/>
                <a:gd name="connsiteY62" fmla="*/ 53236 h 155818"/>
                <a:gd name="connsiteX63" fmla="*/ 6367 w 187650"/>
                <a:gd name="connsiteY63" fmla="*/ 61439 h 155818"/>
                <a:gd name="connsiteX64" fmla="*/ 6367 w 187650"/>
                <a:gd name="connsiteY64" fmla="*/ 64430 h 155818"/>
                <a:gd name="connsiteX65" fmla="*/ 0 w 187650"/>
                <a:gd name="connsiteY65" fmla="*/ 70797 h 155818"/>
                <a:gd name="connsiteX66" fmla="*/ 2255 w 187650"/>
                <a:gd name="connsiteY66" fmla="*/ 74178 h 155818"/>
                <a:gd name="connsiteX67" fmla="*/ 381 w 187650"/>
                <a:gd name="connsiteY67" fmla="*/ 77914 h 155818"/>
                <a:gd name="connsiteX68" fmla="*/ 2627 w 187650"/>
                <a:gd name="connsiteY68" fmla="*/ 85787 h 155818"/>
                <a:gd name="connsiteX69" fmla="*/ 8242 w 187650"/>
                <a:gd name="connsiteY69" fmla="*/ 87272 h 155818"/>
                <a:gd name="connsiteX70" fmla="*/ 3376 w 187650"/>
                <a:gd name="connsiteY70" fmla="*/ 94405 h 155818"/>
                <a:gd name="connsiteX71" fmla="*/ 6004 w 187650"/>
                <a:gd name="connsiteY71" fmla="*/ 101885 h 155818"/>
                <a:gd name="connsiteX72" fmla="*/ 9739 w 187650"/>
                <a:gd name="connsiteY72" fmla="*/ 116490 h 155818"/>
                <a:gd name="connsiteX73" fmla="*/ 9739 w 187650"/>
                <a:gd name="connsiteY73" fmla="*/ 119121 h 155818"/>
                <a:gd name="connsiteX74" fmla="*/ 22102 w 187650"/>
                <a:gd name="connsiteY74" fmla="*/ 120242 h 155818"/>
                <a:gd name="connsiteX75" fmla="*/ 24729 w 187650"/>
                <a:gd name="connsiteY75" fmla="*/ 125108 h 155818"/>
                <a:gd name="connsiteX76" fmla="*/ 24729 w 187650"/>
                <a:gd name="connsiteY76" fmla="*/ 131475 h 155818"/>
                <a:gd name="connsiteX77" fmla="*/ 25461 w 187650"/>
                <a:gd name="connsiteY77" fmla="*/ 134855 h 155818"/>
                <a:gd name="connsiteX78" fmla="*/ 14232 w 187650"/>
                <a:gd name="connsiteY78" fmla="*/ 150200 h 155818"/>
                <a:gd name="connsiteX79" fmla="*/ 34845 w 187650"/>
                <a:gd name="connsiteY79" fmla="*/ 155818 h 155818"/>
                <a:gd name="connsiteX80" fmla="*/ 49821 w 187650"/>
                <a:gd name="connsiteY80" fmla="*/ 155818 h 155818"/>
                <a:gd name="connsiteX81" fmla="*/ 61063 w 187650"/>
                <a:gd name="connsiteY81" fmla="*/ 152828 h 155818"/>
                <a:gd name="connsiteX82" fmla="*/ 77905 w 187650"/>
                <a:gd name="connsiteY82" fmla="*/ 150200 h 155818"/>
                <a:gd name="connsiteX83" fmla="*/ 88389 w 187650"/>
                <a:gd name="connsiteY83" fmla="*/ 147945 h 155818"/>
                <a:gd name="connsiteX84" fmla="*/ 87255 w 187650"/>
                <a:gd name="connsiteY84" fmla="*/ 140474 h 155818"/>
                <a:gd name="connsiteX85" fmla="*/ 86138 w 187650"/>
                <a:gd name="connsiteY85" fmla="*/ 131856 h 155818"/>
                <a:gd name="connsiteX86" fmla="*/ 89142 w 187650"/>
                <a:gd name="connsiteY86" fmla="*/ 128865 h 155818"/>
                <a:gd name="connsiteX87" fmla="*/ 92878 w 187650"/>
                <a:gd name="connsiteY87" fmla="*/ 124363 h 155818"/>
                <a:gd name="connsiteX88" fmla="*/ 98137 w 187650"/>
                <a:gd name="connsiteY88" fmla="*/ 123233 h 155818"/>
                <a:gd name="connsiteX89" fmla="*/ 103759 w 187650"/>
                <a:gd name="connsiteY89" fmla="*/ 121731 h 155818"/>
                <a:gd name="connsiteX90" fmla="*/ 105240 w 187650"/>
                <a:gd name="connsiteY90" fmla="*/ 118372 h 155818"/>
                <a:gd name="connsiteX91" fmla="*/ 110482 w 187650"/>
                <a:gd name="connsiteY91" fmla="*/ 113490 h 155818"/>
                <a:gd name="connsiteX92" fmla="*/ 114217 w 187650"/>
                <a:gd name="connsiteY92" fmla="*/ 114260 h 155818"/>
                <a:gd name="connsiteX93" fmla="*/ 120602 w 187650"/>
                <a:gd name="connsiteY93" fmla="*/ 112001 h 155818"/>
                <a:gd name="connsiteX94" fmla="*/ 121718 w 187650"/>
                <a:gd name="connsiteY94" fmla="*/ 115745 h 155818"/>
                <a:gd name="connsiteX95" fmla="*/ 124714 w 187650"/>
                <a:gd name="connsiteY95" fmla="*/ 112001 h 155818"/>
                <a:gd name="connsiteX96" fmla="*/ 123978 w 187650"/>
                <a:gd name="connsiteY96" fmla="*/ 106019 h 155818"/>
                <a:gd name="connsiteX97" fmla="*/ 127709 w 187650"/>
                <a:gd name="connsiteY97" fmla="*/ 91778 h 155818"/>
                <a:gd name="connsiteX98" fmla="*/ 132579 w 187650"/>
                <a:gd name="connsiteY98" fmla="*/ 89904 h 155818"/>
                <a:gd name="connsiteX99" fmla="*/ 134462 w 187650"/>
                <a:gd name="connsiteY99" fmla="*/ 86912 h 155818"/>
                <a:gd name="connsiteX100" fmla="*/ 131838 w 187650"/>
                <a:gd name="connsiteY100" fmla="*/ 83151 h 155818"/>
                <a:gd name="connsiteX101" fmla="*/ 129592 w 187650"/>
                <a:gd name="connsiteY101" fmla="*/ 81666 h 155818"/>
                <a:gd name="connsiteX102" fmla="*/ 128835 w 187650"/>
                <a:gd name="connsiteY102" fmla="*/ 79039 h 155818"/>
                <a:gd name="connsiteX103" fmla="*/ 131454 w 187650"/>
                <a:gd name="connsiteY103" fmla="*/ 75680 h 155818"/>
                <a:gd name="connsiteX104" fmla="*/ 135578 w 187650"/>
                <a:gd name="connsiteY104" fmla="*/ 76784 h 155818"/>
                <a:gd name="connsiteX105" fmla="*/ 141569 w 187650"/>
                <a:gd name="connsiteY105" fmla="*/ 77173 h 155818"/>
                <a:gd name="connsiteX106" fmla="*/ 145690 w 187650"/>
                <a:gd name="connsiteY106" fmla="*/ 70057 h 155818"/>
                <a:gd name="connsiteX107" fmla="*/ 143439 w 187650"/>
                <a:gd name="connsiteY107" fmla="*/ 65936 h 155818"/>
                <a:gd name="connsiteX108" fmla="*/ 147560 w 187650"/>
                <a:gd name="connsiteY108" fmla="*/ 57699 h 155818"/>
                <a:gd name="connsiteX109" fmla="*/ 148690 w 187650"/>
                <a:gd name="connsiteY109" fmla="*/ 52453 h 155818"/>
                <a:gd name="connsiteX110" fmla="*/ 143067 w 187650"/>
                <a:gd name="connsiteY110" fmla="*/ 41588 h 155818"/>
                <a:gd name="connsiteX111" fmla="*/ 145690 w 187650"/>
                <a:gd name="connsiteY111" fmla="*/ 35221 h 155818"/>
                <a:gd name="connsiteX112" fmla="*/ 150936 w 187650"/>
                <a:gd name="connsiteY112" fmla="*/ 33351 h 155818"/>
                <a:gd name="connsiteX113" fmla="*/ 158044 w 187650"/>
                <a:gd name="connsiteY113" fmla="*/ 30737 h 155818"/>
                <a:gd name="connsiteX114" fmla="*/ 165173 w 187650"/>
                <a:gd name="connsiteY114" fmla="*/ 30737 h 155818"/>
                <a:gd name="connsiteX115" fmla="*/ 173406 w 187650"/>
                <a:gd name="connsiteY115" fmla="*/ 29230 h 155818"/>
                <a:gd name="connsiteX116" fmla="*/ 182011 w 187650"/>
                <a:gd name="connsiteY116" fmla="*/ 25110 h 155818"/>
                <a:gd name="connsiteX117" fmla="*/ 187437 w 187650"/>
                <a:gd name="connsiteY117" fmla="*/ 19487 h 155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187650" h="155818">
                  <a:moveTo>
                    <a:pt x="185400" y="19487"/>
                  </a:moveTo>
                  <a:lnTo>
                    <a:pt x="187651" y="17236"/>
                  </a:lnTo>
                  <a:lnTo>
                    <a:pt x="184638" y="14605"/>
                  </a:lnTo>
                  <a:lnTo>
                    <a:pt x="175656" y="16492"/>
                  </a:lnTo>
                  <a:lnTo>
                    <a:pt x="170042" y="15366"/>
                  </a:lnTo>
                  <a:lnTo>
                    <a:pt x="164428" y="20232"/>
                  </a:lnTo>
                  <a:lnTo>
                    <a:pt x="160312" y="23984"/>
                  </a:lnTo>
                  <a:lnTo>
                    <a:pt x="153183" y="29209"/>
                  </a:lnTo>
                  <a:lnTo>
                    <a:pt x="149451" y="31468"/>
                  </a:lnTo>
                  <a:lnTo>
                    <a:pt x="143452" y="27724"/>
                  </a:lnTo>
                  <a:lnTo>
                    <a:pt x="141197" y="21738"/>
                  </a:lnTo>
                  <a:lnTo>
                    <a:pt x="140080" y="13120"/>
                  </a:lnTo>
                  <a:lnTo>
                    <a:pt x="137449" y="9380"/>
                  </a:lnTo>
                  <a:lnTo>
                    <a:pt x="135591" y="2632"/>
                  </a:lnTo>
                  <a:lnTo>
                    <a:pt x="130337" y="0"/>
                  </a:lnTo>
                  <a:lnTo>
                    <a:pt x="126220" y="4882"/>
                  </a:lnTo>
                  <a:lnTo>
                    <a:pt x="125471" y="8254"/>
                  </a:lnTo>
                  <a:lnTo>
                    <a:pt x="126588" y="11994"/>
                  </a:lnTo>
                  <a:lnTo>
                    <a:pt x="123978" y="16492"/>
                  </a:lnTo>
                  <a:lnTo>
                    <a:pt x="117979" y="15730"/>
                  </a:lnTo>
                  <a:lnTo>
                    <a:pt x="114628" y="18362"/>
                  </a:lnTo>
                  <a:lnTo>
                    <a:pt x="114975" y="23984"/>
                  </a:lnTo>
                  <a:lnTo>
                    <a:pt x="109746" y="23984"/>
                  </a:lnTo>
                  <a:lnTo>
                    <a:pt x="107495" y="20232"/>
                  </a:lnTo>
                  <a:lnTo>
                    <a:pt x="101132" y="24729"/>
                  </a:lnTo>
                  <a:lnTo>
                    <a:pt x="94760" y="26980"/>
                  </a:lnTo>
                  <a:lnTo>
                    <a:pt x="91418" y="22880"/>
                  </a:lnTo>
                  <a:lnTo>
                    <a:pt x="91388" y="23244"/>
                  </a:lnTo>
                  <a:lnTo>
                    <a:pt x="87824" y="21738"/>
                  </a:lnTo>
                  <a:lnTo>
                    <a:pt x="83892" y="23792"/>
                  </a:lnTo>
                  <a:lnTo>
                    <a:pt x="81837" y="21182"/>
                  </a:lnTo>
                  <a:lnTo>
                    <a:pt x="78466" y="19487"/>
                  </a:lnTo>
                  <a:lnTo>
                    <a:pt x="74255" y="19834"/>
                  </a:lnTo>
                  <a:lnTo>
                    <a:pt x="73793" y="13881"/>
                  </a:lnTo>
                  <a:lnTo>
                    <a:pt x="74349" y="20997"/>
                  </a:lnTo>
                  <a:lnTo>
                    <a:pt x="72856" y="19487"/>
                  </a:lnTo>
                  <a:lnTo>
                    <a:pt x="68538" y="20424"/>
                  </a:lnTo>
                  <a:lnTo>
                    <a:pt x="67798" y="18931"/>
                  </a:lnTo>
                  <a:lnTo>
                    <a:pt x="64054" y="19675"/>
                  </a:lnTo>
                  <a:lnTo>
                    <a:pt x="58414" y="22482"/>
                  </a:lnTo>
                  <a:lnTo>
                    <a:pt x="51691" y="25495"/>
                  </a:lnTo>
                  <a:lnTo>
                    <a:pt x="51691" y="26791"/>
                  </a:lnTo>
                  <a:lnTo>
                    <a:pt x="52813" y="28661"/>
                  </a:lnTo>
                  <a:lnTo>
                    <a:pt x="53193" y="30912"/>
                  </a:lnTo>
                  <a:lnTo>
                    <a:pt x="49633" y="34096"/>
                  </a:lnTo>
                  <a:lnTo>
                    <a:pt x="49064" y="37279"/>
                  </a:lnTo>
                  <a:lnTo>
                    <a:pt x="48131" y="41225"/>
                  </a:lnTo>
                  <a:lnTo>
                    <a:pt x="45508" y="42525"/>
                  </a:lnTo>
                  <a:lnTo>
                    <a:pt x="43082" y="46270"/>
                  </a:lnTo>
                  <a:lnTo>
                    <a:pt x="39886" y="45709"/>
                  </a:lnTo>
                  <a:lnTo>
                    <a:pt x="33891" y="49821"/>
                  </a:lnTo>
                  <a:lnTo>
                    <a:pt x="32209" y="54135"/>
                  </a:lnTo>
                  <a:lnTo>
                    <a:pt x="30514" y="56385"/>
                  </a:lnTo>
                  <a:lnTo>
                    <a:pt x="26590" y="57699"/>
                  </a:lnTo>
                  <a:lnTo>
                    <a:pt x="24900" y="58640"/>
                  </a:lnTo>
                  <a:lnTo>
                    <a:pt x="22662" y="55448"/>
                  </a:lnTo>
                  <a:lnTo>
                    <a:pt x="18918" y="53202"/>
                  </a:lnTo>
                  <a:lnTo>
                    <a:pt x="16479" y="53390"/>
                  </a:lnTo>
                  <a:lnTo>
                    <a:pt x="15178" y="55260"/>
                  </a:lnTo>
                  <a:lnTo>
                    <a:pt x="12371" y="55076"/>
                  </a:lnTo>
                  <a:lnTo>
                    <a:pt x="9940" y="53202"/>
                  </a:lnTo>
                  <a:lnTo>
                    <a:pt x="7865" y="52812"/>
                  </a:lnTo>
                  <a:lnTo>
                    <a:pt x="6941" y="53236"/>
                  </a:lnTo>
                  <a:lnTo>
                    <a:pt x="6367" y="61439"/>
                  </a:lnTo>
                  <a:lnTo>
                    <a:pt x="6367" y="64430"/>
                  </a:lnTo>
                  <a:lnTo>
                    <a:pt x="0" y="70797"/>
                  </a:lnTo>
                  <a:lnTo>
                    <a:pt x="2255" y="74178"/>
                  </a:lnTo>
                  <a:lnTo>
                    <a:pt x="381" y="77914"/>
                  </a:lnTo>
                  <a:lnTo>
                    <a:pt x="2627" y="85787"/>
                  </a:lnTo>
                  <a:lnTo>
                    <a:pt x="8242" y="87272"/>
                  </a:lnTo>
                  <a:lnTo>
                    <a:pt x="3376" y="94405"/>
                  </a:lnTo>
                  <a:lnTo>
                    <a:pt x="6004" y="101885"/>
                  </a:lnTo>
                  <a:lnTo>
                    <a:pt x="9739" y="116490"/>
                  </a:lnTo>
                  <a:lnTo>
                    <a:pt x="9739" y="119121"/>
                  </a:lnTo>
                  <a:lnTo>
                    <a:pt x="22102" y="120242"/>
                  </a:lnTo>
                  <a:lnTo>
                    <a:pt x="24729" y="125108"/>
                  </a:lnTo>
                  <a:lnTo>
                    <a:pt x="24729" y="131475"/>
                  </a:lnTo>
                  <a:lnTo>
                    <a:pt x="25461" y="134855"/>
                  </a:lnTo>
                  <a:lnTo>
                    <a:pt x="14232" y="150200"/>
                  </a:lnTo>
                  <a:lnTo>
                    <a:pt x="34845" y="155818"/>
                  </a:lnTo>
                  <a:lnTo>
                    <a:pt x="49821" y="155818"/>
                  </a:lnTo>
                  <a:lnTo>
                    <a:pt x="61063" y="152828"/>
                  </a:lnTo>
                  <a:lnTo>
                    <a:pt x="77905" y="150200"/>
                  </a:lnTo>
                  <a:lnTo>
                    <a:pt x="88389" y="147945"/>
                  </a:lnTo>
                  <a:lnTo>
                    <a:pt x="87255" y="140474"/>
                  </a:lnTo>
                  <a:lnTo>
                    <a:pt x="86138" y="131856"/>
                  </a:lnTo>
                  <a:lnTo>
                    <a:pt x="89142" y="128865"/>
                  </a:lnTo>
                  <a:lnTo>
                    <a:pt x="92878" y="124363"/>
                  </a:lnTo>
                  <a:lnTo>
                    <a:pt x="98137" y="123233"/>
                  </a:lnTo>
                  <a:lnTo>
                    <a:pt x="103759" y="121731"/>
                  </a:lnTo>
                  <a:lnTo>
                    <a:pt x="105240" y="118372"/>
                  </a:lnTo>
                  <a:lnTo>
                    <a:pt x="110482" y="113490"/>
                  </a:lnTo>
                  <a:lnTo>
                    <a:pt x="114217" y="114260"/>
                  </a:lnTo>
                  <a:lnTo>
                    <a:pt x="120602" y="112001"/>
                  </a:lnTo>
                  <a:lnTo>
                    <a:pt x="121718" y="115745"/>
                  </a:lnTo>
                  <a:lnTo>
                    <a:pt x="124714" y="112001"/>
                  </a:lnTo>
                  <a:lnTo>
                    <a:pt x="123978" y="106019"/>
                  </a:lnTo>
                  <a:lnTo>
                    <a:pt x="127709" y="91778"/>
                  </a:lnTo>
                  <a:lnTo>
                    <a:pt x="132579" y="89904"/>
                  </a:lnTo>
                  <a:lnTo>
                    <a:pt x="134462" y="86912"/>
                  </a:lnTo>
                  <a:lnTo>
                    <a:pt x="131838" y="83151"/>
                  </a:lnTo>
                  <a:lnTo>
                    <a:pt x="129592" y="81666"/>
                  </a:lnTo>
                  <a:lnTo>
                    <a:pt x="128835" y="79039"/>
                  </a:lnTo>
                  <a:lnTo>
                    <a:pt x="131454" y="75680"/>
                  </a:lnTo>
                  <a:lnTo>
                    <a:pt x="135578" y="76784"/>
                  </a:lnTo>
                  <a:lnTo>
                    <a:pt x="141569" y="77173"/>
                  </a:lnTo>
                  <a:lnTo>
                    <a:pt x="145690" y="70057"/>
                  </a:lnTo>
                  <a:lnTo>
                    <a:pt x="143439" y="65936"/>
                  </a:lnTo>
                  <a:lnTo>
                    <a:pt x="147560" y="57699"/>
                  </a:lnTo>
                  <a:lnTo>
                    <a:pt x="148690" y="52453"/>
                  </a:lnTo>
                  <a:lnTo>
                    <a:pt x="143067" y="41588"/>
                  </a:lnTo>
                  <a:lnTo>
                    <a:pt x="145690" y="35221"/>
                  </a:lnTo>
                  <a:lnTo>
                    <a:pt x="150936" y="33351"/>
                  </a:lnTo>
                  <a:lnTo>
                    <a:pt x="158044" y="30737"/>
                  </a:lnTo>
                  <a:lnTo>
                    <a:pt x="165173" y="30737"/>
                  </a:lnTo>
                  <a:lnTo>
                    <a:pt x="173406" y="29230"/>
                  </a:lnTo>
                  <a:lnTo>
                    <a:pt x="182011" y="25110"/>
                  </a:lnTo>
                  <a:lnTo>
                    <a:pt x="187437" y="19487"/>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19" name="Freeform 118">
              <a:extLst>
                <a:ext uri="{FF2B5EF4-FFF2-40B4-BE49-F238E27FC236}">
                  <a16:creationId xmlns:a16="http://schemas.microsoft.com/office/drawing/2014/main" id="{7B7EB0BF-2DE8-0105-077C-CB3D14CF16AB}"/>
                </a:ext>
              </a:extLst>
            </p:cNvPr>
            <p:cNvSpPr/>
            <p:nvPr/>
          </p:nvSpPr>
          <p:spPr>
            <a:xfrm>
              <a:off x="7143871" y="4531911"/>
              <a:ext cx="103271" cy="88683"/>
            </a:xfrm>
            <a:custGeom>
              <a:avLst/>
              <a:gdLst>
                <a:gd name="connsiteX0" fmla="*/ 95419 w 103271"/>
                <a:gd name="connsiteY0" fmla="*/ 84670 h 88683"/>
                <a:gd name="connsiteX1" fmla="*/ 99168 w 103271"/>
                <a:gd name="connsiteY1" fmla="*/ 80909 h 88683"/>
                <a:gd name="connsiteX2" fmla="*/ 101042 w 103271"/>
                <a:gd name="connsiteY2" fmla="*/ 83160 h 88683"/>
                <a:gd name="connsiteX3" fmla="*/ 103271 w 103271"/>
                <a:gd name="connsiteY3" fmla="*/ 79788 h 88683"/>
                <a:gd name="connsiteX4" fmla="*/ 99531 w 103271"/>
                <a:gd name="connsiteY4" fmla="*/ 70421 h 88683"/>
                <a:gd name="connsiteX5" fmla="*/ 95038 w 103271"/>
                <a:gd name="connsiteY5" fmla="*/ 64049 h 88683"/>
                <a:gd name="connsiteX6" fmla="*/ 94294 w 103271"/>
                <a:gd name="connsiteY6" fmla="*/ 55821 h 88683"/>
                <a:gd name="connsiteX7" fmla="*/ 89416 w 103271"/>
                <a:gd name="connsiteY7" fmla="*/ 51315 h 88683"/>
                <a:gd name="connsiteX8" fmla="*/ 84551 w 103271"/>
                <a:gd name="connsiteY8" fmla="*/ 46449 h 88683"/>
                <a:gd name="connsiteX9" fmla="*/ 81564 w 103271"/>
                <a:gd name="connsiteY9" fmla="*/ 37091 h 88683"/>
                <a:gd name="connsiteX10" fmla="*/ 72950 w 103271"/>
                <a:gd name="connsiteY10" fmla="*/ 34840 h 88683"/>
                <a:gd name="connsiteX11" fmla="*/ 71076 w 103271"/>
                <a:gd name="connsiteY11" fmla="*/ 31105 h 88683"/>
                <a:gd name="connsiteX12" fmla="*/ 57216 w 103271"/>
                <a:gd name="connsiteY12" fmla="*/ 29594 h 88683"/>
                <a:gd name="connsiteX13" fmla="*/ 53099 w 103271"/>
                <a:gd name="connsiteY13" fmla="*/ 25854 h 88683"/>
                <a:gd name="connsiteX14" fmla="*/ 51982 w 103271"/>
                <a:gd name="connsiteY14" fmla="*/ 20617 h 88683"/>
                <a:gd name="connsiteX15" fmla="*/ 41871 w 103271"/>
                <a:gd name="connsiteY15" fmla="*/ 7878 h 88683"/>
                <a:gd name="connsiteX16" fmla="*/ 39235 w 103271"/>
                <a:gd name="connsiteY16" fmla="*/ 4882 h 88683"/>
                <a:gd name="connsiteX17" fmla="*/ 36248 w 103271"/>
                <a:gd name="connsiteY17" fmla="*/ 6008 h 88683"/>
                <a:gd name="connsiteX18" fmla="*/ 32500 w 103271"/>
                <a:gd name="connsiteY18" fmla="*/ 6748 h 88683"/>
                <a:gd name="connsiteX19" fmla="*/ 30643 w 103271"/>
                <a:gd name="connsiteY19" fmla="*/ 7493 h 88683"/>
                <a:gd name="connsiteX20" fmla="*/ 27622 w 103271"/>
                <a:gd name="connsiteY20" fmla="*/ 4882 h 88683"/>
                <a:gd name="connsiteX21" fmla="*/ 25011 w 103271"/>
                <a:gd name="connsiteY21" fmla="*/ 4882 h 88683"/>
                <a:gd name="connsiteX22" fmla="*/ 27262 w 103271"/>
                <a:gd name="connsiteY22" fmla="*/ 2632 h 88683"/>
                <a:gd name="connsiteX23" fmla="*/ 24250 w 103271"/>
                <a:gd name="connsiteY23" fmla="*/ 0 h 88683"/>
                <a:gd name="connsiteX24" fmla="*/ 15268 w 103271"/>
                <a:gd name="connsiteY24" fmla="*/ 1887 h 88683"/>
                <a:gd name="connsiteX25" fmla="*/ 14395 w 103271"/>
                <a:gd name="connsiteY25" fmla="*/ 1716 h 88683"/>
                <a:gd name="connsiteX26" fmla="*/ 4784 w 103271"/>
                <a:gd name="connsiteY26" fmla="*/ 12277 h 88683"/>
                <a:gd name="connsiteX27" fmla="*/ 6474 w 103271"/>
                <a:gd name="connsiteY27" fmla="*/ 18460 h 88683"/>
                <a:gd name="connsiteX28" fmla="*/ 0 w 103271"/>
                <a:gd name="connsiteY28" fmla="*/ 22957 h 88683"/>
                <a:gd name="connsiteX29" fmla="*/ 1404 w 103271"/>
                <a:gd name="connsiteY29" fmla="*/ 29710 h 88683"/>
                <a:gd name="connsiteX30" fmla="*/ 8143 w 103271"/>
                <a:gd name="connsiteY30" fmla="*/ 29136 h 88683"/>
                <a:gd name="connsiteX31" fmla="*/ 15734 w 103271"/>
                <a:gd name="connsiteY31" fmla="*/ 35024 h 88683"/>
                <a:gd name="connsiteX32" fmla="*/ 18268 w 103271"/>
                <a:gd name="connsiteY32" fmla="*/ 38400 h 88683"/>
                <a:gd name="connsiteX33" fmla="*/ 22470 w 103271"/>
                <a:gd name="connsiteY33" fmla="*/ 41229 h 88683"/>
                <a:gd name="connsiteX34" fmla="*/ 22470 w 103271"/>
                <a:gd name="connsiteY34" fmla="*/ 44318 h 88683"/>
                <a:gd name="connsiteX35" fmla="*/ 18268 w 103271"/>
                <a:gd name="connsiteY35" fmla="*/ 48246 h 88683"/>
                <a:gd name="connsiteX36" fmla="*/ 18268 w 103271"/>
                <a:gd name="connsiteY36" fmla="*/ 51332 h 88683"/>
                <a:gd name="connsiteX37" fmla="*/ 15734 w 103271"/>
                <a:gd name="connsiteY37" fmla="*/ 51614 h 88683"/>
                <a:gd name="connsiteX38" fmla="*/ 17138 w 103271"/>
                <a:gd name="connsiteY38" fmla="*/ 56676 h 88683"/>
                <a:gd name="connsiteX39" fmla="*/ 20227 w 103271"/>
                <a:gd name="connsiteY39" fmla="*/ 66775 h 88683"/>
                <a:gd name="connsiteX40" fmla="*/ 21905 w 103271"/>
                <a:gd name="connsiteY40" fmla="*/ 74918 h 88683"/>
                <a:gd name="connsiteX41" fmla="*/ 25837 w 103271"/>
                <a:gd name="connsiteY41" fmla="*/ 77742 h 88683"/>
                <a:gd name="connsiteX42" fmla="*/ 32864 w 103271"/>
                <a:gd name="connsiteY42" fmla="*/ 80258 h 88683"/>
                <a:gd name="connsiteX43" fmla="*/ 36526 w 103271"/>
                <a:gd name="connsiteY43" fmla="*/ 81936 h 88683"/>
                <a:gd name="connsiteX44" fmla="*/ 38204 w 103271"/>
                <a:gd name="connsiteY44" fmla="*/ 85047 h 88683"/>
                <a:gd name="connsiteX45" fmla="*/ 42984 w 103271"/>
                <a:gd name="connsiteY45" fmla="*/ 86446 h 88683"/>
                <a:gd name="connsiteX46" fmla="*/ 47190 w 103271"/>
                <a:gd name="connsiteY46" fmla="*/ 84473 h 88683"/>
                <a:gd name="connsiteX47" fmla="*/ 48867 w 103271"/>
                <a:gd name="connsiteY47" fmla="*/ 87011 h 88683"/>
                <a:gd name="connsiteX48" fmla="*/ 50275 w 103271"/>
                <a:gd name="connsiteY48" fmla="*/ 88684 h 88683"/>
                <a:gd name="connsiteX49" fmla="*/ 52808 w 103271"/>
                <a:gd name="connsiteY49" fmla="*/ 85047 h 88683"/>
                <a:gd name="connsiteX50" fmla="*/ 60404 w 103271"/>
                <a:gd name="connsiteY50" fmla="*/ 75761 h 88683"/>
                <a:gd name="connsiteX51" fmla="*/ 63767 w 103271"/>
                <a:gd name="connsiteY51" fmla="*/ 77173 h 88683"/>
                <a:gd name="connsiteX52" fmla="*/ 67982 w 103271"/>
                <a:gd name="connsiteY52" fmla="*/ 73797 h 88683"/>
                <a:gd name="connsiteX53" fmla="*/ 76125 w 103271"/>
                <a:gd name="connsiteY53" fmla="*/ 78846 h 88683"/>
                <a:gd name="connsiteX54" fmla="*/ 82300 w 103271"/>
                <a:gd name="connsiteY54" fmla="*/ 77742 h 88683"/>
                <a:gd name="connsiteX55" fmla="*/ 85120 w 103271"/>
                <a:gd name="connsiteY55" fmla="*/ 81675 h 88683"/>
                <a:gd name="connsiteX56" fmla="*/ 94940 w 103271"/>
                <a:gd name="connsiteY56" fmla="*/ 85885 h 88683"/>
                <a:gd name="connsiteX57" fmla="*/ 96528 w 103271"/>
                <a:gd name="connsiteY57" fmla="*/ 86360 h 88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103271" h="88683">
                  <a:moveTo>
                    <a:pt x="95419" y="84670"/>
                  </a:moveTo>
                  <a:lnTo>
                    <a:pt x="99168" y="80909"/>
                  </a:lnTo>
                  <a:lnTo>
                    <a:pt x="101042" y="83160"/>
                  </a:lnTo>
                  <a:lnTo>
                    <a:pt x="103271" y="79788"/>
                  </a:lnTo>
                  <a:lnTo>
                    <a:pt x="99531" y="70421"/>
                  </a:lnTo>
                  <a:lnTo>
                    <a:pt x="95038" y="64049"/>
                  </a:lnTo>
                  <a:lnTo>
                    <a:pt x="94294" y="55821"/>
                  </a:lnTo>
                  <a:lnTo>
                    <a:pt x="89416" y="51315"/>
                  </a:lnTo>
                  <a:lnTo>
                    <a:pt x="84551" y="46449"/>
                  </a:lnTo>
                  <a:lnTo>
                    <a:pt x="81564" y="37091"/>
                  </a:lnTo>
                  <a:lnTo>
                    <a:pt x="72950" y="34840"/>
                  </a:lnTo>
                  <a:lnTo>
                    <a:pt x="71076" y="31105"/>
                  </a:lnTo>
                  <a:lnTo>
                    <a:pt x="57216" y="29594"/>
                  </a:lnTo>
                  <a:lnTo>
                    <a:pt x="53099" y="25854"/>
                  </a:lnTo>
                  <a:lnTo>
                    <a:pt x="51982" y="20617"/>
                  </a:lnTo>
                  <a:lnTo>
                    <a:pt x="41871" y="7878"/>
                  </a:lnTo>
                  <a:lnTo>
                    <a:pt x="39235" y="4882"/>
                  </a:lnTo>
                  <a:lnTo>
                    <a:pt x="36248" y="6008"/>
                  </a:lnTo>
                  <a:lnTo>
                    <a:pt x="32500" y="6748"/>
                  </a:lnTo>
                  <a:lnTo>
                    <a:pt x="30643" y="7493"/>
                  </a:lnTo>
                  <a:lnTo>
                    <a:pt x="27622" y="4882"/>
                  </a:lnTo>
                  <a:lnTo>
                    <a:pt x="25011" y="4882"/>
                  </a:lnTo>
                  <a:lnTo>
                    <a:pt x="27262" y="2632"/>
                  </a:lnTo>
                  <a:lnTo>
                    <a:pt x="24250" y="0"/>
                  </a:lnTo>
                  <a:lnTo>
                    <a:pt x="15268" y="1887"/>
                  </a:lnTo>
                  <a:lnTo>
                    <a:pt x="14395" y="1716"/>
                  </a:lnTo>
                  <a:lnTo>
                    <a:pt x="4784" y="12277"/>
                  </a:lnTo>
                  <a:lnTo>
                    <a:pt x="6474" y="18460"/>
                  </a:lnTo>
                  <a:lnTo>
                    <a:pt x="0" y="22957"/>
                  </a:lnTo>
                  <a:lnTo>
                    <a:pt x="1404" y="29710"/>
                  </a:lnTo>
                  <a:lnTo>
                    <a:pt x="8143" y="29136"/>
                  </a:lnTo>
                  <a:lnTo>
                    <a:pt x="15734" y="35024"/>
                  </a:lnTo>
                  <a:lnTo>
                    <a:pt x="18268" y="38400"/>
                  </a:lnTo>
                  <a:lnTo>
                    <a:pt x="22470" y="41229"/>
                  </a:lnTo>
                  <a:lnTo>
                    <a:pt x="22470" y="44318"/>
                  </a:lnTo>
                  <a:lnTo>
                    <a:pt x="18268" y="48246"/>
                  </a:lnTo>
                  <a:lnTo>
                    <a:pt x="18268" y="51332"/>
                  </a:lnTo>
                  <a:lnTo>
                    <a:pt x="15734" y="51614"/>
                  </a:lnTo>
                  <a:lnTo>
                    <a:pt x="17138" y="56676"/>
                  </a:lnTo>
                  <a:lnTo>
                    <a:pt x="20227" y="66775"/>
                  </a:lnTo>
                  <a:lnTo>
                    <a:pt x="21905" y="74918"/>
                  </a:lnTo>
                  <a:lnTo>
                    <a:pt x="25837" y="77742"/>
                  </a:lnTo>
                  <a:lnTo>
                    <a:pt x="32864" y="80258"/>
                  </a:lnTo>
                  <a:lnTo>
                    <a:pt x="36526" y="81936"/>
                  </a:lnTo>
                  <a:lnTo>
                    <a:pt x="38204" y="85047"/>
                  </a:lnTo>
                  <a:lnTo>
                    <a:pt x="42984" y="86446"/>
                  </a:lnTo>
                  <a:lnTo>
                    <a:pt x="47190" y="84473"/>
                  </a:lnTo>
                  <a:lnTo>
                    <a:pt x="48867" y="87011"/>
                  </a:lnTo>
                  <a:lnTo>
                    <a:pt x="50275" y="88684"/>
                  </a:lnTo>
                  <a:lnTo>
                    <a:pt x="52808" y="85047"/>
                  </a:lnTo>
                  <a:lnTo>
                    <a:pt x="60404" y="75761"/>
                  </a:lnTo>
                  <a:lnTo>
                    <a:pt x="63767" y="77173"/>
                  </a:lnTo>
                  <a:lnTo>
                    <a:pt x="67982" y="73797"/>
                  </a:lnTo>
                  <a:lnTo>
                    <a:pt x="76125" y="78846"/>
                  </a:lnTo>
                  <a:lnTo>
                    <a:pt x="82300" y="77742"/>
                  </a:lnTo>
                  <a:lnTo>
                    <a:pt x="85120" y="81675"/>
                  </a:lnTo>
                  <a:lnTo>
                    <a:pt x="94940" y="85885"/>
                  </a:lnTo>
                  <a:lnTo>
                    <a:pt x="96528" y="86360"/>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20" name="Freeform 119">
              <a:extLst>
                <a:ext uri="{FF2B5EF4-FFF2-40B4-BE49-F238E27FC236}">
                  <a16:creationId xmlns:a16="http://schemas.microsoft.com/office/drawing/2014/main" id="{6B1AC242-250C-AD10-529E-C91AD86F2D6C}"/>
                </a:ext>
              </a:extLst>
            </p:cNvPr>
            <p:cNvSpPr/>
            <p:nvPr/>
          </p:nvSpPr>
          <p:spPr>
            <a:xfrm>
              <a:off x="6997715" y="4547850"/>
              <a:ext cx="196431" cy="229037"/>
            </a:xfrm>
            <a:custGeom>
              <a:avLst/>
              <a:gdLst>
                <a:gd name="connsiteX0" fmla="*/ 193346 w 196431"/>
                <a:gd name="connsiteY0" fmla="*/ 68534 h 229037"/>
                <a:gd name="connsiteX1" fmla="*/ 189140 w 196431"/>
                <a:gd name="connsiteY1" fmla="*/ 70506 h 229037"/>
                <a:gd name="connsiteX2" fmla="*/ 184360 w 196431"/>
                <a:gd name="connsiteY2" fmla="*/ 69107 h 229037"/>
                <a:gd name="connsiteX3" fmla="*/ 182682 w 196431"/>
                <a:gd name="connsiteY3" fmla="*/ 65996 h 229037"/>
                <a:gd name="connsiteX4" fmla="*/ 179020 w 196431"/>
                <a:gd name="connsiteY4" fmla="*/ 64319 h 229037"/>
                <a:gd name="connsiteX5" fmla="*/ 171993 w 196431"/>
                <a:gd name="connsiteY5" fmla="*/ 61803 h 229037"/>
                <a:gd name="connsiteX6" fmla="*/ 168061 w 196431"/>
                <a:gd name="connsiteY6" fmla="*/ 58979 h 229037"/>
                <a:gd name="connsiteX7" fmla="*/ 166383 w 196431"/>
                <a:gd name="connsiteY7" fmla="*/ 50836 h 229037"/>
                <a:gd name="connsiteX8" fmla="*/ 163294 w 196431"/>
                <a:gd name="connsiteY8" fmla="*/ 40737 h 229037"/>
                <a:gd name="connsiteX9" fmla="*/ 161890 w 196431"/>
                <a:gd name="connsiteY9" fmla="*/ 35675 h 229037"/>
                <a:gd name="connsiteX10" fmla="*/ 164424 w 196431"/>
                <a:gd name="connsiteY10" fmla="*/ 35392 h 229037"/>
                <a:gd name="connsiteX11" fmla="*/ 164424 w 196431"/>
                <a:gd name="connsiteY11" fmla="*/ 32307 h 229037"/>
                <a:gd name="connsiteX12" fmla="*/ 168626 w 196431"/>
                <a:gd name="connsiteY12" fmla="*/ 28379 h 229037"/>
                <a:gd name="connsiteX13" fmla="*/ 168626 w 196431"/>
                <a:gd name="connsiteY13" fmla="*/ 25289 h 229037"/>
                <a:gd name="connsiteX14" fmla="*/ 164424 w 196431"/>
                <a:gd name="connsiteY14" fmla="*/ 22461 h 229037"/>
                <a:gd name="connsiteX15" fmla="*/ 161890 w 196431"/>
                <a:gd name="connsiteY15" fmla="*/ 19085 h 229037"/>
                <a:gd name="connsiteX16" fmla="*/ 154299 w 196431"/>
                <a:gd name="connsiteY16" fmla="*/ 13197 h 229037"/>
                <a:gd name="connsiteX17" fmla="*/ 147560 w 196431"/>
                <a:gd name="connsiteY17" fmla="*/ 13770 h 229037"/>
                <a:gd name="connsiteX18" fmla="*/ 146156 w 196431"/>
                <a:gd name="connsiteY18" fmla="*/ 7018 h 229037"/>
                <a:gd name="connsiteX19" fmla="*/ 152630 w 196431"/>
                <a:gd name="connsiteY19" fmla="*/ 2520 h 229037"/>
                <a:gd name="connsiteX20" fmla="*/ 151937 w 196431"/>
                <a:gd name="connsiteY20" fmla="*/ 0 h 229037"/>
                <a:gd name="connsiteX21" fmla="*/ 150940 w 196431"/>
                <a:gd name="connsiteY21" fmla="*/ 192 h 229037"/>
                <a:gd name="connsiteX22" fmla="*/ 143811 w 196431"/>
                <a:gd name="connsiteY22" fmla="*/ 192 h 229037"/>
                <a:gd name="connsiteX23" fmla="*/ 136704 w 196431"/>
                <a:gd name="connsiteY23" fmla="*/ 2807 h 229037"/>
                <a:gd name="connsiteX24" fmla="*/ 131457 w 196431"/>
                <a:gd name="connsiteY24" fmla="*/ 4677 h 229037"/>
                <a:gd name="connsiteX25" fmla="*/ 128834 w 196431"/>
                <a:gd name="connsiteY25" fmla="*/ 11044 h 229037"/>
                <a:gd name="connsiteX26" fmla="*/ 134457 w 196431"/>
                <a:gd name="connsiteY26" fmla="*/ 21909 h 229037"/>
                <a:gd name="connsiteX27" fmla="*/ 133327 w 196431"/>
                <a:gd name="connsiteY27" fmla="*/ 27155 h 229037"/>
                <a:gd name="connsiteX28" fmla="*/ 129207 w 196431"/>
                <a:gd name="connsiteY28" fmla="*/ 35392 h 229037"/>
                <a:gd name="connsiteX29" fmla="*/ 131457 w 196431"/>
                <a:gd name="connsiteY29" fmla="*/ 39513 h 229037"/>
                <a:gd name="connsiteX30" fmla="*/ 127337 w 196431"/>
                <a:gd name="connsiteY30" fmla="*/ 46629 h 229037"/>
                <a:gd name="connsiteX31" fmla="*/ 121346 w 196431"/>
                <a:gd name="connsiteY31" fmla="*/ 46240 h 229037"/>
                <a:gd name="connsiteX32" fmla="*/ 117221 w 196431"/>
                <a:gd name="connsiteY32" fmla="*/ 45136 h 229037"/>
                <a:gd name="connsiteX33" fmla="*/ 114602 w 196431"/>
                <a:gd name="connsiteY33" fmla="*/ 48495 h 229037"/>
                <a:gd name="connsiteX34" fmla="*/ 115360 w 196431"/>
                <a:gd name="connsiteY34" fmla="*/ 51122 h 229037"/>
                <a:gd name="connsiteX35" fmla="*/ 117606 w 196431"/>
                <a:gd name="connsiteY35" fmla="*/ 52607 h 229037"/>
                <a:gd name="connsiteX36" fmla="*/ 120229 w 196431"/>
                <a:gd name="connsiteY36" fmla="*/ 56368 h 229037"/>
                <a:gd name="connsiteX37" fmla="*/ 118346 w 196431"/>
                <a:gd name="connsiteY37" fmla="*/ 59359 h 229037"/>
                <a:gd name="connsiteX38" fmla="*/ 113477 w 196431"/>
                <a:gd name="connsiteY38" fmla="*/ 61234 h 229037"/>
                <a:gd name="connsiteX39" fmla="*/ 109745 w 196431"/>
                <a:gd name="connsiteY39" fmla="*/ 75474 h 229037"/>
                <a:gd name="connsiteX40" fmla="*/ 110481 w 196431"/>
                <a:gd name="connsiteY40" fmla="*/ 81457 h 229037"/>
                <a:gd name="connsiteX41" fmla="*/ 107486 w 196431"/>
                <a:gd name="connsiteY41" fmla="*/ 85201 h 229037"/>
                <a:gd name="connsiteX42" fmla="*/ 106369 w 196431"/>
                <a:gd name="connsiteY42" fmla="*/ 81457 h 229037"/>
                <a:gd name="connsiteX43" fmla="*/ 99985 w 196431"/>
                <a:gd name="connsiteY43" fmla="*/ 83716 h 229037"/>
                <a:gd name="connsiteX44" fmla="*/ 96249 w 196431"/>
                <a:gd name="connsiteY44" fmla="*/ 82946 h 229037"/>
                <a:gd name="connsiteX45" fmla="*/ 91007 w 196431"/>
                <a:gd name="connsiteY45" fmla="*/ 87828 h 229037"/>
                <a:gd name="connsiteX46" fmla="*/ 89527 w 196431"/>
                <a:gd name="connsiteY46" fmla="*/ 91187 h 229037"/>
                <a:gd name="connsiteX47" fmla="*/ 83904 w 196431"/>
                <a:gd name="connsiteY47" fmla="*/ 92689 h 229037"/>
                <a:gd name="connsiteX48" fmla="*/ 78645 w 196431"/>
                <a:gd name="connsiteY48" fmla="*/ 93819 h 229037"/>
                <a:gd name="connsiteX49" fmla="*/ 74910 w 196431"/>
                <a:gd name="connsiteY49" fmla="*/ 98320 h 229037"/>
                <a:gd name="connsiteX50" fmla="*/ 71905 w 196431"/>
                <a:gd name="connsiteY50" fmla="*/ 101312 h 229037"/>
                <a:gd name="connsiteX51" fmla="*/ 73023 w 196431"/>
                <a:gd name="connsiteY51" fmla="*/ 109930 h 229037"/>
                <a:gd name="connsiteX52" fmla="*/ 74156 w 196431"/>
                <a:gd name="connsiteY52" fmla="*/ 117401 h 229037"/>
                <a:gd name="connsiteX53" fmla="*/ 63672 w 196431"/>
                <a:gd name="connsiteY53" fmla="*/ 119656 h 229037"/>
                <a:gd name="connsiteX54" fmla="*/ 46830 w 196431"/>
                <a:gd name="connsiteY54" fmla="*/ 122283 h 229037"/>
                <a:gd name="connsiteX55" fmla="*/ 35589 w 196431"/>
                <a:gd name="connsiteY55" fmla="*/ 125274 h 229037"/>
                <a:gd name="connsiteX56" fmla="*/ 20612 w 196431"/>
                <a:gd name="connsiteY56" fmla="*/ 125274 h 229037"/>
                <a:gd name="connsiteX57" fmla="*/ 0 w 196431"/>
                <a:gd name="connsiteY57" fmla="*/ 119656 h 229037"/>
                <a:gd name="connsiteX58" fmla="*/ 11241 w 196431"/>
                <a:gd name="connsiteY58" fmla="*/ 136520 h 229037"/>
                <a:gd name="connsiteX59" fmla="*/ 16496 w 196431"/>
                <a:gd name="connsiteY59" fmla="*/ 139883 h 229037"/>
                <a:gd name="connsiteX60" fmla="*/ 23231 w 196431"/>
                <a:gd name="connsiteY60" fmla="*/ 141394 h 229037"/>
                <a:gd name="connsiteX61" fmla="*/ 27720 w 196431"/>
                <a:gd name="connsiteY61" fmla="*/ 143272 h 229037"/>
                <a:gd name="connsiteX62" fmla="*/ 31473 w 196431"/>
                <a:gd name="connsiteY62" fmla="*/ 157487 h 229037"/>
                <a:gd name="connsiteX63" fmla="*/ 33330 w 196431"/>
                <a:gd name="connsiteY63" fmla="*/ 157487 h 229037"/>
                <a:gd name="connsiteX64" fmla="*/ 37831 w 196431"/>
                <a:gd name="connsiteY64" fmla="*/ 160478 h 229037"/>
                <a:gd name="connsiteX65" fmla="*/ 38204 w 196431"/>
                <a:gd name="connsiteY65" fmla="*/ 164591 h 229037"/>
                <a:gd name="connsiteX66" fmla="*/ 35957 w 196431"/>
                <a:gd name="connsiteY66" fmla="*/ 167612 h 229037"/>
                <a:gd name="connsiteX67" fmla="*/ 31853 w 196431"/>
                <a:gd name="connsiteY67" fmla="*/ 165369 h 229037"/>
                <a:gd name="connsiteX68" fmla="*/ 24720 w 196431"/>
                <a:gd name="connsiteY68" fmla="*/ 168343 h 229037"/>
                <a:gd name="connsiteX69" fmla="*/ 19106 w 196431"/>
                <a:gd name="connsiteY69" fmla="*/ 172083 h 229037"/>
                <a:gd name="connsiteX70" fmla="*/ 17989 w 196431"/>
                <a:gd name="connsiteY70" fmla="*/ 176949 h 229037"/>
                <a:gd name="connsiteX71" fmla="*/ 17236 w 196431"/>
                <a:gd name="connsiteY71" fmla="*/ 179589 h 229037"/>
                <a:gd name="connsiteX72" fmla="*/ 18729 w 196431"/>
                <a:gd name="connsiteY72" fmla="*/ 181831 h 229037"/>
                <a:gd name="connsiteX73" fmla="*/ 17236 w 196431"/>
                <a:gd name="connsiteY73" fmla="*/ 186311 h 229037"/>
                <a:gd name="connsiteX74" fmla="*/ 16864 w 196431"/>
                <a:gd name="connsiteY74" fmla="*/ 199444 h 229037"/>
                <a:gd name="connsiteX75" fmla="*/ 108243 w 196431"/>
                <a:gd name="connsiteY75" fmla="*/ 229038 h 229037"/>
                <a:gd name="connsiteX76" fmla="*/ 113477 w 196431"/>
                <a:gd name="connsiteY76" fmla="*/ 210672 h 229037"/>
                <a:gd name="connsiteX77" fmla="*/ 119112 w 196431"/>
                <a:gd name="connsiteY77" fmla="*/ 205058 h 229037"/>
                <a:gd name="connsiteX78" fmla="*/ 125835 w 196431"/>
                <a:gd name="connsiteY78" fmla="*/ 203933 h 229037"/>
                <a:gd name="connsiteX79" fmla="*/ 134089 w 196431"/>
                <a:gd name="connsiteY79" fmla="*/ 203933 h 229037"/>
                <a:gd name="connsiteX80" fmla="*/ 143439 w 196431"/>
                <a:gd name="connsiteY80" fmla="*/ 200180 h 229037"/>
                <a:gd name="connsiteX81" fmla="*/ 143439 w 196431"/>
                <a:gd name="connsiteY81" fmla="*/ 203933 h 229037"/>
                <a:gd name="connsiteX82" fmla="*/ 147945 w 196431"/>
                <a:gd name="connsiteY82" fmla="*/ 198699 h 229037"/>
                <a:gd name="connsiteX83" fmla="*/ 145604 w 196431"/>
                <a:gd name="connsiteY83" fmla="*/ 187343 h 229037"/>
                <a:gd name="connsiteX84" fmla="*/ 141672 w 196431"/>
                <a:gd name="connsiteY84" fmla="*/ 180620 h 229037"/>
                <a:gd name="connsiteX85" fmla="*/ 133798 w 196431"/>
                <a:gd name="connsiteY85" fmla="*/ 176949 h 229037"/>
                <a:gd name="connsiteX86" fmla="*/ 134089 w 196431"/>
                <a:gd name="connsiteY86" fmla="*/ 168527 h 229037"/>
                <a:gd name="connsiteX87" fmla="*/ 131269 w 196431"/>
                <a:gd name="connsiteY87" fmla="*/ 164312 h 229037"/>
                <a:gd name="connsiteX88" fmla="*/ 125946 w 196431"/>
                <a:gd name="connsiteY88" fmla="*/ 165442 h 229037"/>
                <a:gd name="connsiteX89" fmla="*/ 123130 w 196431"/>
                <a:gd name="connsiteY89" fmla="*/ 164312 h 229037"/>
                <a:gd name="connsiteX90" fmla="*/ 122557 w 196431"/>
                <a:gd name="connsiteY90" fmla="*/ 159541 h 229037"/>
                <a:gd name="connsiteX91" fmla="*/ 125946 w 196431"/>
                <a:gd name="connsiteY91" fmla="*/ 154787 h 229037"/>
                <a:gd name="connsiteX92" fmla="*/ 128834 w 196431"/>
                <a:gd name="connsiteY92" fmla="*/ 150384 h 229037"/>
                <a:gd name="connsiteX93" fmla="*/ 130336 w 196431"/>
                <a:gd name="connsiteY93" fmla="*/ 147188 h 229037"/>
                <a:gd name="connsiteX94" fmla="*/ 134834 w 196431"/>
                <a:gd name="connsiteY94" fmla="*/ 144381 h 229037"/>
                <a:gd name="connsiteX95" fmla="*/ 138385 w 196431"/>
                <a:gd name="connsiteY95" fmla="*/ 145694 h 229037"/>
                <a:gd name="connsiteX96" fmla="*/ 140260 w 196431"/>
                <a:gd name="connsiteY96" fmla="*/ 149062 h 229037"/>
                <a:gd name="connsiteX97" fmla="*/ 145493 w 196431"/>
                <a:gd name="connsiteY97" fmla="*/ 146447 h 229037"/>
                <a:gd name="connsiteX98" fmla="*/ 153568 w 196431"/>
                <a:gd name="connsiteY98" fmla="*/ 145865 h 229037"/>
                <a:gd name="connsiteX99" fmla="*/ 158052 w 196431"/>
                <a:gd name="connsiteY99" fmla="*/ 140628 h 229037"/>
                <a:gd name="connsiteX100" fmla="*/ 160671 w 196431"/>
                <a:gd name="connsiteY100" fmla="*/ 132391 h 229037"/>
                <a:gd name="connsiteX101" fmla="*/ 167599 w 196431"/>
                <a:gd name="connsiteY101" fmla="*/ 127705 h 229037"/>
                <a:gd name="connsiteX102" fmla="*/ 169665 w 196431"/>
                <a:gd name="connsiteY102" fmla="*/ 121158 h 229037"/>
                <a:gd name="connsiteX103" fmla="*/ 172109 w 196431"/>
                <a:gd name="connsiteY103" fmla="*/ 116665 h 229037"/>
                <a:gd name="connsiteX104" fmla="*/ 176597 w 196431"/>
                <a:gd name="connsiteY104" fmla="*/ 113858 h 229037"/>
                <a:gd name="connsiteX105" fmla="*/ 178835 w 196431"/>
                <a:gd name="connsiteY105" fmla="*/ 108047 h 229037"/>
                <a:gd name="connsiteX106" fmla="*/ 176786 w 196431"/>
                <a:gd name="connsiteY106" fmla="*/ 106177 h 229037"/>
                <a:gd name="connsiteX107" fmla="*/ 183701 w 196431"/>
                <a:gd name="connsiteY107" fmla="*/ 99801 h 229037"/>
                <a:gd name="connsiteX108" fmla="*/ 184279 w 196431"/>
                <a:gd name="connsiteY108" fmla="*/ 88761 h 229037"/>
                <a:gd name="connsiteX109" fmla="*/ 182391 w 196431"/>
                <a:gd name="connsiteY109" fmla="*/ 82210 h 229037"/>
                <a:gd name="connsiteX110" fmla="*/ 189140 w 196431"/>
                <a:gd name="connsiteY110" fmla="*/ 77344 h 229037"/>
                <a:gd name="connsiteX111" fmla="*/ 193072 w 196431"/>
                <a:gd name="connsiteY111" fmla="*/ 76587 h 229037"/>
                <a:gd name="connsiteX112" fmla="*/ 196431 w 196431"/>
                <a:gd name="connsiteY112" fmla="*/ 72744 h 229037"/>
                <a:gd name="connsiteX113" fmla="*/ 195023 w 196431"/>
                <a:gd name="connsiteY113" fmla="*/ 71071 h 229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Lst>
              <a:rect l="l" t="t" r="r" b="b"/>
              <a:pathLst>
                <a:path w="196431" h="229037">
                  <a:moveTo>
                    <a:pt x="193346" y="68534"/>
                  </a:moveTo>
                  <a:lnTo>
                    <a:pt x="189140" y="70506"/>
                  </a:lnTo>
                  <a:lnTo>
                    <a:pt x="184360" y="69107"/>
                  </a:lnTo>
                  <a:lnTo>
                    <a:pt x="182682" y="65996"/>
                  </a:lnTo>
                  <a:lnTo>
                    <a:pt x="179020" y="64319"/>
                  </a:lnTo>
                  <a:lnTo>
                    <a:pt x="171993" y="61803"/>
                  </a:lnTo>
                  <a:lnTo>
                    <a:pt x="168061" y="58979"/>
                  </a:lnTo>
                  <a:lnTo>
                    <a:pt x="166383" y="50836"/>
                  </a:lnTo>
                  <a:lnTo>
                    <a:pt x="163294" y="40737"/>
                  </a:lnTo>
                  <a:lnTo>
                    <a:pt x="161890" y="35675"/>
                  </a:lnTo>
                  <a:lnTo>
                    <a:pt x="164424" y="35392"/>
                  </a:lnTo>
                  <a:lnTo>
                    <a:pt x="164424" y="32307"/>
                  </a:lnTo>
                  <a:lnTo>
                    <a:pt x="168626" y="28379"/>
                  </a:lnTo>
                  <a:lnTo>
                    <a:pt x="168626" y="25289"/>
                  </a:lnTo>
                  <a:lnTo>
                    <a:pt x="164424" y="22461"/>
                  </a:lnTo>
                  <a:lnTo>
                    <a:pt x="161890" y="19085"/>
                  </a:lnTo>
                  <a:lnTo>
                    <a:pt x="154299" y="13197"/>
                  </a:lnTo>
                  <a:lnTo>
                    <a:pt x="147560" y="13770"/>
                  </a:lnTo>
                  <a:lnTo>
                    <a:pt x="146156" y="7018"/>
                  </a:lnTo>
                  <a:lnTo>
                    <a:pt x="152630" y="2520"/>
                  </a:lnTo>
                  <a:lnTo>
                    <a:pt x="151937" y="0"/>
                  </a:lnTo>
                  <a:lnTo>
                    <a:pt x="150940" y="192"/>
                  </a:lnTo>
                  <a:lnTo>
                    <a:pt x="143811" y="192"/>
                  </a:lnTo>
                  <a:lnTo>
                    <a:pt x="136704" y="2807"/>
                  </a:lnTo>
                  <a:lnTo>
                    <a:pt x="131457" y="4677"/>
                  </a:lnTo>
                  <a:lnTo>
                    <a:pt x="128834" y="11044"/>
                  </a:lnTo>
                  <a:lnTo>
                    <a:pt x="134457" y="21909"/>
                  </a:lnTo>
                  <a:lnTo>
                    <a:pt x="133327" y="27155"/>
                  </a:lnTo>
                  <a:lnTo>
                    <a:pt x="129207" y="35392"/>
                  </a:lnTo>
                  <a:lnTo>
                    <a:pt x="131457" y="39513"/>
                  </a:lnTo>
                  <a:lnTo>
                    <a:pt x="127337" y="46629"/>
                  </a:lnTo>
                  <a:lnTo>
                    <a:pt x="121346" y="46240"/>
                  </a:lnTo>
                  <a:lnTo>
                    <a:pt x="117221" y="45136"/>
                  </a:lnTo>
                  <a:lnTo>
                    <a:pt x="114602" y="48495"/>
                  </a:lnTo>
                  <a:lnTo>
                    <a:pt x="115360" y="51122"/>
                  </a:lnTo>
                  <a:lnTo>
                    <a:pt x="117606" y="52607"/>
                  </a:lnTo>
                  <a:lnTo>
                    <a:pt x="120229" y="56368"/>
                  </a:lnTo>
                  <a:lnTo>
                    <a:pt x="118346" y="59359"/>
                  </a:lnTo>
                  <a:lnTo>
                    <a:pt x="113477" y="61234"/>
                  </a:lnTo>
                  <a:lnTo>
                    <a:pt x="109745" y="75474"/>
                  </a:lnTo>
                  <a:lnTo>
                    <a:pt x="110481" y="81457"/>
                  </a:lnTo>
                  <a:lnTo>
                    <a:pt x="107486" y="85201"/>
                  </a:lnTo>
                  <a:lnTo>
                    <a:pt x="106369" y="81457"/>
                  </a:lnTo>
                  <a:lnTo>
                    <a:pt x="99985" y="83716"/>
                  </a:lnTo>
                  <a:lnTo>
                    <a:pt x="96249" y="82946"/>
                  </a:lnTo>
                  <a:lnTo>
                    <a:pt x="91007" y="87828"/>
                  </a:lnTo>
                  <a:lnTo>
                    <a:pt x="89527" y="91187"/>
                  </a:lnTo>
                  <a:lnTo>
                    <a:pt x="83904" y="92689"/>
                  </a:lnTo>
                  <a:lnTo>
                    <a:pt x="78645" y="93819"/>
                  </a:lnTo>
                  <a:lnTo>
                    <a:pt x="74910" y="98320"/>
                  </a:lnTo>
                  <a:lnTo>
                    <a:pt x="71905" y="101312"/>
                  </a:lnTo>
                  <a:lnTo>
                    <a:pt x="73023" y="109930"/>
                  </a:lnTo>
                  <a:lnTo>
                    <a:pt x="74156" y="117401"/>
                  </a:lnTo>
                  <a:lnTo>
                    <a:pt x="63672" y="119656"/>
                  </a:lnTo>
                  <a:lnTo>
                    <a:pt x="46830" y="122283"/>
                  </a:lnTo>
                  <a:lnTo>
                    <a:pt x="35589" y="125274"/>
                  </a:lnTo>
                  <a:lnTo>
                    <a:pt x="20612" y="125274"/>
                  </a:lnTo>
                  <a:lnTo>
                    <a:pt x="0" y="119656"/>
                  </a:lnTo>
                  <a:lnTo>
                    <a:pt x="11241" y="136520"/>
                  </a:lnTo>
                  <a:lnTo>
                    <a:pt x="16496" y="139883"/>
                  </a:lnTo>
                  <a:lnTo>
                    <a:pt x="23231" y="141394"/>
                  </a:lnTo>
                  <a:lnTo>
                    <a:pt x="27720" y="143272"/>
                  </a:lnTo>
                  <a:lnTo>
                    <a:pt x="31473" y="157487"/>
                  </a:lnTo>
                  <a:lnTo>
                    <a:pt x="33330" y="157487"/>
                  </a:lnTo>
                  <a:lnTo>
                    <a:pt x="37831" y="160478"/>
                  </a:lnTo>
                  <a:lnTo>
                    <a:pt x="38204" y="164591"/>
                  </a:lnTo>
                  <a:lnTo>
                    <a:pt x="35957" y="167612"/>
                  </a:lnTo>
                  <a:lnTo>
                    <a:pt x="31853" y="165369"/>
                  </a:lnTo>
                  <a:lnTo>
                    <a:pt x="24720" y="168343"/>
                  </a:lnTo>
                  <a:lnTo>
                    <a:pt x="19106" y="172083"/>
                  </a:lnTo>
                  <a:lnTo>
                    <a:pt x="17989" y="176949"/>
                  </a:lnTo>
                  <a:lnTo>
                    <a:pt x="17236" y="179589"/>
                  </a:lnTo>
                  <a:lnTo>
                    <a:pt x="18729" y="181831"/>
                  </a:lnTo>
                  <a:lnTo>
                    <a:pt x="17236" y="186311"/>
                  </a:lnTo>
                  <a:lnTo>
                    <a:pt x="16864" y="199444"/>
                  </a:lnTo>
                  <a:lnTo>
                    <a:pt x="108243" y="229038"/>
                  </a:lnTo>
                  <a:lnTo>
                    <a:pt x="113477" y="210672"/>
                  </a:lnTo>
                  <a:lnTo>
                    <a:pt x="119112" y="205058"/>
                  </a:lnTo>
                  <a:lnTo>
                    <a:pt x="125835" y="203933"/>
                  </a:lnTo>
                  <a:lnTo>
                    <a:pt x="134089" y="203933"/>
                  </a:lnTo>
                  <a:lnTo>
                    <a:pt x="143439" y="200180"/>
                  </a:lnTo>
                  <a:lnTo>
                    <a:pt x="143439" y="203933"/>
                  </a:lnTo>
                  <a:lnTo>
                    <a:pt x="147945" y="198699"/>
                  </a:lnTo>
                  <a:lnTo>
                    <a:pt x="145604" y="187343"/>
                  </a:lnTo>
                  <a:lnTo>
                    <a:pt x="141672" y="180620"/>
                  </a:lnTo>
                  <a:lnTo>
                    <a:pt x="133798" y="176949"/>
                  </a:lnTo>
                  <a:lnTo>
                    <a:pt x="134089" y="168527"/>
                  </a:lnTo>
                  <a:lnTo>
                    <a:pt x="131269" y="164312"/>
                  </a:lnTo>
                  <a:lnTo>
                    <a:pt x="125946" y="165442"/>
                  </a:lnTo>
                  <a:lnTo>
                    <a:pt x="123130" y="164312"/>
                  </a:lnTo>
                  <a:lnTo>
                    <a:pt x="122557" y="159541"/>
                  </a:lnTo>
                  <a:lnTo>
                    <a:pt x="125946" y="154787"/>
                  </a:lnTo>
                  <a:lnTo>
                    <a:pt x="128834" y="150384"/>
                  </a:lnTo>
                  <a:lnTo>
                    <a:pt x="130336" y="147188"/>
                  </a:lnTo>
                  <a:lnTo>
                    <a:pt x="134834" y="144381"/>
                  </a:lnTo>
                  <a:lnTo>
                    <a:pt x="138385" y="145694"/>
                  </a:lnTo>
                  <a:lnTo>
                    <a:pt x="140260" y="149062"/>
                  </a:lnTo>
                  <a:lnTo>
                    <a:pt x="145493" y="146447"/>
                  </a:lnTo>
                  <a:lnTo>
                    <a:pt x="153568" y="145865"/>
                  </a:lnTo>
                  <a:lnTo>
                    <a:pt x="158052" y="140628"/>
                  </a:lnTo>
                  <a:lnTo>
                    <a:pt x="160671" y="132391"/>
                  </a:lnTo>
                  <a:lnTo>
                    <a:pt x="167599" y="127705"/>
                  </a:lnTo>
                  <a:lnTo>
                    <a:pt x="169665" y="121158"/>
                  </a:lnTo>
                  <a:lnTo>
                    <a:pt x="172109" y="116665"/>
                  </a:lnTo>
                  <a:lnTo>
                    <a:pt x="176597" y="113858"/>
                  </a:lnTo>
                  <a:lnTo>
                    <a:pt x="178835" y="108047"/>
                  </a:lnTo>
                  <a:lnTo>
                    <a:pt x="176786" y="106177"/>
                  </a:lnTo>
                  <a:lnTo>
                    <a:pt x="183701" y="99801"/>
                  </a:lnTo>
                  <a:lnTo>
                    <a:pt x="184279" y="88761"/>
                  </a:lnTo>
                  <a:lnTo>
                    <a:pt x="182391" y="82210"/>
                  </a:lnTo>
                  <a:lnTo>
                    <a:pt x="189140" y="77344"/>
                  </a:lnTo>
                  <a:lnTo>
                    <a:pt x="193072" y="76587"/>
                  </a:lnTo>
                  <a:lnTo>
                    <a:pt x="196431" y="72744"/>
                  </a:lnTo>
                  <a:lnTo>
                    <a:pt x="195023" y="71071"/>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21" name="Freeform 120">
              <a:extLst>
                <a:ext uri="{FF2B5EF4-FFF2-40B4-BE49-F238E27FC236}">
                  <a16:creationId xmlns:a16="http://schemas.microsoft.com/office/drawing/2014/main" id="{ECF4DC72-F019-D824-7F84-5880113FA6F6}"/>
                </a:ext>
              </a:extLst>
            </p:cNvPr>
            <p:cNvSpPr/>
            <p:nvPr/>
          </p:nvSpPr>
          <p:spPr>
            <a:xfrm>
              <a:off x="7266625" y="4652542"/>
              <a:ext cx="116557" cy="61310"/>
            </a:xfrm>
            <a:custGeom>
              <a:avLst/>
              <a:gdLst>
                <a:gd name="connsiteX0" fmla="*/ 115163 w 116557"/>
                <a:gd name="connsiteY0" fmla="*/ 40536 h 61310"/>
                <a:gd name="connsiteX1" fmla="*/ 114059 w 116557"/>
                <a:gd name="connsiteY1" fmla="*/ 37189 h 61310"/>
                <a:gd name="connsiteX2" fmla="*/ 112737 w 116557"/>
                <a:gd name="connsiteY2" fmla="*/ 37810 h 61310"/>
                <a:gd name="connsiteX3" fmla="*/ 106742 w 116557"/>
                <a:gd name="connsiteY3" fmla="*/ 38555 h 61310"/>
                <a:gd name="connsiteX4" fmla="*/ 102253 w 116557"/>
                <a:gd name="connsiteY4" fmla="*/ 38931 h 61310"/>
                <a:gd name="connsiteX5" fmla="*/ 97375 w 116557"/>
                <a:gd name="connsiteY5" fmla="*/ 34806 h 61310"/>
                <a:gd name="connsiteX6" fmla="*/ 93999 w 116557"/>
                <a:gd name="connsiteY6" fmla="*/ 33681 h 61310"/>
                <a:gd name="connsiteX7" fmla="*/ 91765 w 116557"/>
                <a:gd name="connsiteY7" fmla="*/ 29568 h 61310"/>
                <a:gd name="connsiteX8" fmla="*/ 83887 w 116557"/>
                <a:gd name="connsiteY8" fmla="*/ 28439 h 61310"/>
                <a:gd name="connsiteX9" fmla="*/ 80139 w 116557"/>
                <a:gd name="connsiteY9" fmla="*/ 30698 h 61310"/>
                <a:gd name="connsiteX10" fmla="*/ 76403 w 116557"/>
                <a:gd name="connsiteY10" fmla="*/ 33304 h 61310"/>
                <a:gd name="connsiteX11" fmla="*/ 69668 w 116557"/>
                <a:gd name="connsiteY11" fmla="*/ 28071 h 61310"/>
                <a:gd name="connsiteX12" fmla="*/ 68166 w 116557"/>
                <a:gd name="connsiteY12" fmla="*/ 22072 h 61310"/>
                <a:gd name="connsiteX13" fmla="*/ 61426 w 116557"/>
                <a:gd name="connsiteY13" fmla="*/ 22820 h 61310"/>
                <a:gd name="connsiteX14" fmla="*/ 57669 w 116557"/>
                <a:gd name="connsiteY14" fmla="*/ 17946 h 61310"/>
                <a:gd name="connsiteX15" fmla="*/ 53176 w 116557"/>
                <a:gd name="connsiteY15" fmla="*/ 14964 h 61310"/>
                <a:gd name="connsiteX16" fmla="*/ 49821 w 116557"/>
                <a:gd name="connsiteY16" fmla="*/ 14964 h 61310"/>
                <a:gd name="connsiteX17" fmla="*/ 46822 w 116557"/>
                <a:gd name="connsiteY17" fmla="*/ 18327 h 61310"/>
                <a:gd name="connsiteX18" fmla="*/ 41948 w 116557"/>
                <a:gd name="connsiteY18" fmla="*/ 11952 h 61310"/>
                <a:gd name="connsiteX19" fmla="*/ 37455 w 116557"/>
                <a:gd name="connsiteY19" fmla="*/ 10082 h 61310"/>
                <a:gd name="connsiteX20" fmla="*/ 32217 w 116557"/>
                <a:gd name="connsiteY20" fmla="*/ 5220 h 61310"/>
                <a:gd name="connsiteX21" fmla="*/ 28460 w 116557"/>
                <a:gd name="connsiteY21" fmla="*/ 5220 h 61310"/>
                <a:gd name="connsiteX22" fmla="*/ 22850 w 116557"/>
                <a:gd name="connsiteY22" fmla="*/ 1485 h 61310"/>
                <a:gd name="connsiteX23" fmla="*/ 16855 w 116557"/>
                <a:gd name="connsiteY23" fmla="*/ 1104 h 61310"/>
                <a:gd name="connsiteX24" fmla="*/ 12747 w 116557"/>
                <a:gd name="connsiteY24" fmla="*/ 4095 h 61310"/>
                <a:gd name="connsiteX25" fmla="*/ 4211 w 116557"/>
                <a:gd name="connsiteY25" fmla="*/ 0 h 61310"/>
                <a:gd name="connsiteX26" fmla="*/ 4211 w 116557"/>
                <a:gd name="connsiteY26" fmla="*/ 4570 h 61310"/>
                <a:gd name="connsiteX27" fmla="*/ 2238 w 116557"/>
                <a:gd name="connsiteY27" fmla="*/ 16098 h 61310"/>
                <a:gd name="connsiteX28" fmla="*/ 0 w 116557"/>
                <a:gd name="connsiteY28" fmla="*/ 22842 h 61310"/>
                <a:gd name="connsiteX29" fmla="*/ 1960 w 116557"/>
                <a:gd name="connsiteY29" fmla="*/ 26770 h 61310"/>
                <a:gd name="connsiteX30" fmla="*/ 12923 w 116557"/>
                <a:gd name="connsiteY30" fmla="*/ 30399 h 61310"/>
                <a:gd name="connsiteX31" fmla="*/ 25003 w 116557"/>
                <a:gd name="connsiteY31" fmla="*/ 36873 h 61310"/>
                <a:gd name="connsiteX32" fmla="*/ 36231 w 116557"/>
                <a:gd name="connsiteY32" fmla="*/ 44751 h 61310"/>
                <a:gd name="connsiteX33" fmla="*/ 43531 w 116557"/>
                <a:gd name="connsiteY33" fmla="*/ 46711 h 61310"/>
                <a:gd name="connsiteX34" fmla="*/ 50562 w 116557"/>
                <a:gd name="connsiteY34" fmla="*/ 47545 h 61310"/>
                <a:gd name="connsiteX35" fmla="*/ 54772 w 116557"/>
                <a:gd name="connsiteY35" fmla="*/ 49796 h 61310"/>
                <a:gd name="connsiteX36" fmla="*/ 59544 w 116557"/>
                <a:gd name="connsiteY36" fmla="*/ 47262 h 61310"/>
                <a:gd name="connsiteX37" fmla="*/ 66009 w 116557"/>
                <a:gd name="connsiteY37" fmla="*/ 48666 h 61310"/>
                <a:gd name="connsiteX38" fmla="*/ 67135 w 116557"/>
                <a:gd name="connsiteY38" fmla="*/ 51473 h 61310"/>
                <a:gd name="connsiteX39" fmla="*/ 76390 w 116557"/>
                <a:gd name="connsiteY39" fmla="*/ 56270 h 61310"/>
                <a:gd name="connsiteX40" fmla="*/ 85667 w 116557"/>
                <a:gd name="connsiteY40" fmla="*/ 56270 h 61310"/>
                <a:gd name="connsiteX41" fmla="*/ 92693 w 116557"/>
                <a:gd name="connsiteY41" fmla="*/ 57934 h 61310"/>
                <a:gd name="connsiteX42" fmla="*/ 99433 w 116557"/>
                <a:gd name="connsiteY42" fmla="*/ 60750 h 61310"/>
                <a:gd name="connsiteX43" fmla="*/ 101128 w 116557"/>
                <a:gd name="connsiteY43" fmla="*/ 59073 h 61310"/>
                <a:gd name="connsiteX44" fmla="*/ 107576 w 116557"/>
                <a:gd name="connsiteY44" fmla="*/ 61311 h 61310"/>
                <a:gd name="connsiteX45" fmla="*/ 115437 w 116557"/>
                <a:gd name="connsiteY45" fmla="*/ 59620 h 61310"/>
                <a:gd name="connsiteX46" fmla="*/ 116558 w 116557"/>
                <a:gd name="connsiteY46" fmla="*/ 52885 h 61310"/>
                <a:gd name="connsiteX47" fmla="*/ 114050 w 116557"/>
                <a:gd name="connsiteY47" fmla="*/ 46711 h 613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16557" h="61310">
                  <a:moveTo>
                    <a:pt x="115163" y="40536"/>
                  </a:moveTo>
                  <a:lnTo>
                    <a:pt x="114059" y="37189"/>
                  </a:lnTo>
                  <a:lnTo>
                    <a:pt x="112737" y="37810"/>
                  </a:lnTo>
                  <a:lnTo>
                    <a:pt x="106742" y="38555"/>
                  </a:lnTo>
                  <a:lnTo>
                    <a:pt x="102253" y="38931"/>
                  </a:lnTo>
                  <a:lnTo>
                    <a:pt x="97375" y="34806"/>
                  </a:lnTo>
                  <a:lnTo>
                    <a:pt x="93999" y="33681"/>
                  </a:lnTo>
                  <a:lnTo>
                    <a:pt x="91765" y="29568"/>
                  </a:lnTo>
                  <a:lnTo>
                    <a:pt x="83887" y="28439"/>
                  </a:lnTo>
                  <a:lnTo>
                    <a:pt x="80139" y="30698"/>
                  </a:lnTo>
                  <a:lnTo>
                    <a:pt x="76403" y="33304"/>
                  </a:lnTo>
                  <a:lnTo>
                    <a:pt x="69668" y="28071"/>
                  </a:lnTo>
                  <a:lnTo>
                    <a:pt x="68166" y="22072"/>
                  </a:lnTo>
                  <a:lnTo>
                    <a:pt x="61426" y="22820"/>
                  </a:lnTo>
                  <a:lnTo>
                    <a:pt x="57669" y="17946"/>
                  </a:lnTo>
                  <a:lnTo>
                    <a:pt x="53176" y="14964"/>
                  </a:lnTo>
                  <a:lnTo>
                    <a:pt x="49821" y="14964"/>
                  </a:lnTo>
                  <a:lnTo>
                    <a:pt x="46822" y="18327"/>
                  </a:lnTo>
                  <a:lnTo>
                    <a:pt x="41948" y="11952"/>
                  </a:lnTo>
                  <a:lnTo>
                    <a:pt x="37455" y="10082"/>
                  </a:lnTo>
                  <a:lnTo>
                    <a:pt x="32217" y="5220"/>
                  </a:lnTo>
                  <a:lnTo>
                    <a:pt x="28460" y="5220"/>
                  </a:lnTo>
                  <a:lnTo>
                    <a:pt x="22850" y="1485"/>
                  </a:lnTo>
                  <a:lnTo>
                    <a:pt x="16855" y="1104"/>
                  </a:lnTo>
                  <a:lnTo>
                    <a:pt x="12747" y="4095"/>
                  </a:lnTo>
                  <a:lnTo>
                    <a:pt x="4211" y="0"/>
                  </a:lnTo>
                  <a:lnTo>
                    <a:pt x="4211" y="4570"/>
                  </a:lnTo>
                  <a:lnTo>
                    <a:pt x="2238" y="16098"/>
                  </a:lnTo>
                  <a:lnTo>
                    <a:pt x="0" y="22842"/>
                  </a:lnTo>
                  <a:lnTo>
                    <a:pt x="1960" y="26770"/>
                  </a:lnTo>
                  <a:lnTo>
                    <a:pt x="12923" y="30399"/>
                  </a:lnTo>
                  <a:lnTo>
                    <a:pt x="25003" y="36873"/>
                  </a:lnTo>
                  <a:lnTo>
                    <a:pt x="36231" y="44751"/>
                  </a:lnTo>
                  <a:lnTo>
                    <a:pt x="43531" y="46711"/>
                  </a:lnTo>
                  <a:lnTo>
                    <a:pt x="50562" y="47545"/>
                  </a:lnTo>
                  <a:lnTo>
                    <a:pt x="54772" y="49796"/>
                  </a:lnTo>
                  <a:lnTo>
                    <a:pt x="59544" y="47262"/>
                  </a:lnTo>
                  <a:lnTo>
                    <a:pt x="66009" y="48666"/>
                  </a:lnTo>
                  <a:lnTo>
                    <a:pt x="67135" y="51473"/>
                  </a:lnTo>
                  <a:lnTo>
                    <a:pt x="76390" y="56270"/>
                  </a:lnTo>
                  <a:lnTo>
                    <a:pt x="85667" y="56270"/>
                  </a:lnTo>
                  <a:lnTo>
                    <a:pt x="92693" y="57934"/>
                  </a:lnTo>
                  <a:lnTo>
                    <a:pt x="99433" y="60750"/>
                  </a:lnTo>
                  <a:lnTo>
                    <a:pt x="101128" y="59073"/>
                  </a:lnTo>
                  <a:lnTo>
                    <a:pt x="107576" y="61311"/>
                  </a:lnTo>
                  <a:lnTo>
                    <a:pt x="115437" y="59620"/>
                  </a:lnTo>
                  <a:lnTo>
                    <a:pt x="116558" y="52885"/>
                  </a:lnTo>
                  <a:lnTo>
                    <a:pt x="114050" y="46711"/>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22" name="Freeform 121">
              <a:extLst>
                <a:ext uri="{FF2B5EF4-FFF2-40B4-BE49-F238E27FC236}">
                  <a16:creationId xmlns:a16="http://schemas.microsoft.com/office/drawing/2014/main" id="{0B1E1F2C-7E15-772E-19DE-F6086F956F03}"/>
                </a:ext>
              </a:extLst>
            </p:cNvPr>
            <p:cNvSpPr/>
            <p:nvPr/>
          </p:nvSpPr>
          <p:spPr>
            <a:xfrm>
              <a:off x="7390963" y="4682470"/>
              <a:ext cx="43265" cy="28109"/>
            </a:xfrm>
            <a:custGeom>
              <a:avLst/>
              <a:gdLst>
                <a:gd name="connsiteX0" fmla="*/ 38961 w 43265"/>
                <a:gd name="connsiteY0" fmla="*/ 13308 h 28109"/>
                <a:gd name="connsiteX1" fmla="*/ 38392 w 43265"/>
                <a:gd name="connsiteY1" fmla="*/ 11245 h 28109"/>
                <a:gd name="connsiteX2" fmla="*/ 40027 w 43265"/>
                <a:gd name="connsiteY2" fmla="*/ 6525 h 28109"/>
                <a:gd name="connsiteX3" fmla="*/ 38212 w 43265"/>
                <a:gd name="connsiteY3" fmla="*/ 5242 h 28109"/>
                <a:gd name="connsiteX4" fmla="*/ 30711 w 43265"/>
                <a:gd name="connsiteY4" fmla="*/ 4506 h 28109"/>
                <a:gd name="connsiteX5" fmla="*/ 24352 w 43265"/>
                <a:gd name="connsiteY5" fmla="*/ 4138 h 28109"/>
                <a:gd name="connsiteX6" fmla="*/ 17608 w 43265"/>
                <a:gd name="connsiteY6" fmla="*/ 0 h 28109"/>
                <a:gd name="connsiteX7" fmla="*/ 11618 w 43265"/>
                <a:gd name="connsiteY7" fmla="*/ 2632 h 28109"/>
                <a:gd name="connsiteX8" fmla="*/ 5250 w 43265"/>
                <a:gd name="connsiteY8" fmla="*/ 6752 h 28109"/>
                <a:gd name="connsiteX9" fmla="*/ 757 w 43265"/>
                <a:gd name="connsiteY9" fmla="*/ 13500 h 28109"/>
                <a:gd name="connsiteX10" fmla="*/ 535 w 43265"/>
                <a:gd name="connsiteY10" fmla="*/ 13162 h 28109"/>
                <a:gd name="connsiteX11" fmla="*/ 757 w 43265"/>
                <a:gd name="connsiteY11" fmla="*/ 17822 h 28109"/>
                <a:gd name="connsiteX12" fmla="*/ 0 w 43265"/>
                <a:gd name="connsiteY12" fmla="*/ 19303 h 28109"/>
                <a:gd name="connsiteX13" fmla="*/ 2439 w 43265"/>
                <a:gd name="connsiteY13" fmla="*/ 23608 h 28109"/>
                <a:gd name="connsiteX14" fmla="*/ 7689 w 43265"/>
                <a:gd name="connsiteY14" fmla="*/ 24374 h 28109"/>
                <a:gd name="connsiteX15" fmla="*/ 9940 w 43265"/>
                <a:gd name="connsiteY15" fmla="*/ 23796 h 28109"/>
                <a:gd name="connsiteX16" fmla="*/ 15743 w 43265"/>
                <a:gd name="connsiteY16" fmla="*/ 27553 h 28109"/>
                <a:gd name="connsiteX17" fmla="*/ 19667 w 43265"/>
                <a:gd name="connsiteY17" fmla="*/ 28109 h 28109"/>
                <a:gd name="connsiteX18" fmla="*/ 23223 w 43265"/>
                <a:gd name="connsiteY18" fmla="*/ 23796 h 28109"/>
                <a:gd name="connsiteX19" fmla="*/ 26218 w 43265"/>
                <a:gd name="connsiteY19" fmla="*/ 23796 h 28109"/>
                <a:gd name="connsiteX20" fmla="*/ 28841 w 43265"/>
                <a:gd name="connsiteY20" fmla="*/ 25114 h 28109"/>
                <a:gd name="connsiteX21" fmla="*/ 34096 w 43265"/>
                <a:gd name="connsiteY21" fmla="*/ 23796 h 28109"/>
                <a:gd name="connsiteX22" fmla="*/ 37643 w 43265"/>
                <a:gd name="connsiteY22" fmla="*/ 24185 h 28109"/>
                <a:gd name="connsiteX23" fmla="*/ 43266 w 43265"/>
                <a:gd name="connsiteY23" fmla="*/ 21934 h 28109"/>
                <a:gd name="connsiteX24" fmla="*/ 42881 w 43265"/>
                <a:gd name="connsiteY24" fmla="*/ 15375 h 28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43265" h="28109">
                  <a:moveTo>
                    <a:pt x="38961" y="13308"/>
                  </a:moveTo>
                  <a:lnTo>
                    <a:pt x="38392" y="11245"/>
                  </a:lnTo>
                  <a:lnTo>
                    <a:pt x="40027" y="6525"/>
                  </a:lnTo>
                  <a:lnTo>
                    <a:pt x="38212" y="5242"/>
                  </a:lnTo>
                  <a:lnTo>
                    <a:pt x="30711" y="4506"/>
                  </a:lnTo>
                  <a:lnTo>
                    <a:pt x="24352" y="4138"/>
                  </a:lnTo>
                  <a:lnTo>
                    <a:pt x="17608" y="0"/>
                  </a:lnTo>
                  <a:lnTo>
                    <a:pt x="11618" y="2632"/>
                  </a:lnTo>
                  <a:lnTo>
                    <a:pt x="5250" y="6752"/>
                  </a:lnTo>
                  <a:lnTo>
                    <a:pt x="757" y="13500"/>
                  </a:lnTo>
                  <a:lnTo>
                    <a:pt x="535" y="13162"/>
                  </a:lnTo>
                  <a:lnTo>
                    <a:pt x="757" y="17822"/>
                  </a:lnTo>
                  <a:lnTo>
                    <a:pt x="0" y="19303"/>
                  </a:lnTo>
                  <a:lnTo>
                    <a:pt x="2439" y="23608"/>
                  </a:lnTo>
                  <a:lnTo>
                    <a:pt x="7689" y="24374"/>
                  </a:lnTo>
                  <a:lnTo>
                    <a:pt x="9940" y="23796"/>
                  </a:lnTo>
                  <a:lnTo>
                    <a:pt x="15743" y="27553"/>
                  </a:lnTo>
                  <a:lnTo>
                    <a:pt x="19667" y="28109"/>
                  </a:lnTo>
                  <a:lnTo>
                    <a:pt x="23223" y="23796"/>
                  </a:lnTo>
                  <a:lnTo>
                    <a:pt x="26218" y="23796"/>
                  </a:lnTo>
                  <a:lnTo>
                    <a:pt x="28841" y="25114"/>
                  </a:lnTo>
                  <a:lnTo>
                    <a:pt x="34096" y="23796"/>
                  </a:lnTo>
                  <a:lnTo>
                    <a:pt x="37643" y="24185"/>
                  </a:lnTo>
                  <a:lnTo>
                    <a:pt x="43266" y="21934"/>
                  </a:lnTo>
                  <a:lnTo>
                    <a:pt x="42881" y="15375"/>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23" name="Freeform 122">
              <a:extLst>
                <a:ext uri="{FF2B5EF4-FFF2-40B4-BE49-F238E27FC236}">
                  <a16:creationId xmlns:a16="http://schemas.microsoft.com/office/drawing/2014/main" id="{E6692523-3C87-7BAD-B4CD-83948EB97279}"/>
                </a:ext>
              </a:extLst>
            </p:cNvPr>
            <p:cNvSpPr/>
            <p:nvPr/>
          </p:nvSpPr>
          <p:spPr>
            <a:xfrm>
              <a:off x="7384172" y="4709638"/>
              <a:ext cx="71918" cy="94670"/>
            </a:xfrm>
            <a:custGeom>
              <a:avLst/>
              <a:gdLst>
                <a:gd name="connsiteX0" fmla="*/ 68962 w 71918"/>
                <a:gd name="connsiteY0" fmla="*/ 69111 h 94670"/>
                <a:gd name="connsiteX1" fmla="*/ 65598 w 71918"/>
                <a:gd name="connsiteY1" fmla="*/ 58285 h 94670"/>
                <a:gd name="connsiteX2" fmla="*/ 64747 w 71918"/>
                <a:gd name="connsiteY2" fmla="*/ 51267 h 94670"/>
                <a:gd name="connsiteX3" fmla="*/ 63493 w 71918"/>
                <a:gd name="connsiteY3" fmla="*/ 47759 h 94670"/>
                <a:gd name="connsiteX4" fmla="*/ 60249 w 71918"/>
                <a:gd name="connsiteY4" fmla="*/ 48319 h 94670"/>
                <a:gd name="connsiteX5" fmla="*/ 58563 w 71918"/>
                <a:gd name="connsiteY5" fmla="*/ 47203 h 94670"/>
                <a:gd name="connsiteX6" fmla="*/ 57173 w 71918"/>
                <a:gd name="connsiteY6" fmla="*/ 49013 h 94670"/>
                <a:gd name="connsiteX7" fmla="*/ 57870 w 71918"/>
                <a:gd name="connsiteY7" fmla="*/ 50977 h 94670"/>
                <a:gd name="connsiteX8" fmla="*/ 56189 w 71918"/>
                <a:gd name="connsiteY8" fmla="*/ 54922 h 94670"/>
                <a:gd name="connsiteX9" fmla="*/ 56878 w 71918"/>
                <a:gd name="connsiteY9" fmla="*/ 58012 h 94670"/>
                <a:gd name="connsiteX10" fmla="*/ 55624 w 71918"/>
                <a:gd name="connsiteY10" fmla="*/ 57447 h 94670"/>
                <a:gd name="connsiteX11" fmla="*/ 51122 w 71918"/>
                <a:gd name="connsiteY11" fmla="*/ 52675 h 94670"/>
                <a:gd name="connsiteX12" fmla="*/ 49723 w 71918"/>
                <a:gd name="connsiteY12" fmla="*/ 50557 h 94670"/>
                <a:gd name="connsiteX13" fmla="*/ 47618 w 71918"/>
                <a:gd name="connsiteY13" fmla="*/ 45504 h 94670"/>
                <a:gd name="connsiteX14" fmla="*/ 48182 w 71918"/>
                <a:gd name="connsiteY14" fmla="*/ 43129 h 94670"/>
                <a:gd name="connsiteX15" fmla="*/ 48734 w 71918"/>
                <a:gd name="connsiteY15" fmla="*/ 41019 h 94670"/>
                <a:gd name="connsiteX16" fmla="*/ 51126 w 71918"/>
                <a:gd name="connsiteY16" fmla="*/ 40454 h 94670"/>
                <a:gd name="connsiteX17" fmla="*/ 52817 w 71918"/>
                <a:gd name="connsiteY17" fmla="*/ 40741 h 94670"/>
                <a:gd name="connsiteX18" fmla="*/ 55474 w 71918"/>
                <a:gd name="connsiteY18" fmla="*/ 39449 h 94670"/>
                <a:gd name="connsiteX19" fmla="*/ 55474 w 71918"/>
                <a:gd name="connsiteY19" fmla="*/ 37776 h 94670"/>
                <a:gd name="connsiteX20" fmla="*/ 57027 w 71918"/>
                <a:gd name="connsiteY20" fmla="*/ 36941 h 94670"/>
                <a:gd name="connsiteX21" fmla="*/ 59270 w 71918"/>
                <a:gd name="connsiteY21" fmla="*/ 30347 h 94670"/>
                <a:gd name="connsiteX22" fmla="*/ 61375 w 71918"/>
                <a:gd name="connsiteY22" fmla="*/ 26261 h 94670"/>
                <a:gd name="connsiteX23" fmla="*/ 59548 w 71918"/>
                <a:gd name="connsiteY23" fmla="*/ 24857 h 94670"/>
                <a:gd name="connsiteX24" fmla="*/ 57301 w 71918"/>
                <a:gd name="connsiteY24" fmla="*/ 22461 h 94670"/>
                <a:gd name="connsiteX25" fmla="*/ 54075 w 71918"/>
                <a:gd name="connsiteY25" fmla="*/ 22461 h 94670"/>
                <a:gd name="connsiteX26" fmla="*/ 44383 w 71918"/>
                <a:gd name="connsiteY26" fmla="*/ 22046 h 94670"/>
                <a:gd name="connsiteX27" fmla="*/ 33424 w 71918"/>
                <a:gd name="connsiteY27" fmla="*/ 22461 h 94670"/>
                <a:gd name="connsiteX28" fmla="*/ 30056 w 71918"/>
                <a:gd name="connsiteY28" fmla="*/ 21079 h 94670"/>
                <a:gd name="connsiteX29" fmla="*/ 28225 w 71918"/>
                <a:gd name="connsiteY29" fmla="*/ 21203 h 94670"/>
                <a:gd name="connsiteX30" fmla="*/ 25841 w 71918"/>
                <a:gd name="connsiteY30" fmla="*/ 20659 h 94670"/>
                <a:gd name="connsiteX31" fmla="*/ 25841 w 71918"/>
                <a:gd name="connsiteY31" fmla="*/ 18118 h 94670"/>
                <a:gd name="connsiteX32" fmla="*/ 22756 w 71918"/>
                <a:gd name="connsiteY32" fmla="*/ 9684 h 94670"/>
                <a:gd name="connsiteX33" fmla="*/ 20505 w 71918"/>
                <a:gd name="connsiteY33" fmla="*/ 7159 h 94670"/>
                <a:gd name="connsiteX34" fmla="*/ 18956 w 71918"/>
                <a:gd name="connsiteY34" fmla="*/ 7724 h 94670"/>
                <a:gd name="connsiteX35" fmla="*/ 14604 w 71918"/>
                <a:gd name="connsiteY35" fmla="*/ 4510 h 94670"/>
                <a:gd name="connsiteX36" fmla="*/ 12495 w 71918"/>
                <a:gd name="connsiteY36" fmla="*/ 4061 h 94670"/>
                <a:gd name="connsiteX37" fmla="*/ 12367 w 71918"/>
                <a:gd name="connsiteY37" fmla="*/ 5606 h 94670"/>
                <a:gd name="connsiteX38" fmla="*/ 13055 w 71918"/>
                <a:gd name="connsiteY38" fmla="*/ 7441 h 94670"/>
                <a:gd name="connsiteX39" fmla="*/ 9131 w 71918"/>
                <a:gd name="connsiteY39" fmla="*/ 7163 h 94670"/>
                <a:gd name="connsiteX40" fmla="*/ 7724 w 71918"/>
                <a:gd name="connsiteY40" fmla="*/ 4638 h 94670"/>
                <a:gd name="connsiteX41" fmla="*/ 8152 w 71918"/>
                <a:gd name="connsiteY41" fmla="*/ 2520 h 94670"/>
                <a:gd name="connsiteX42" fmla="*/ 4489 w 71918"/>
                <a:gd name="connsiteY42" fmla="*/ 0 h 94670"/>
                <a:gd name="connsiteX43" fmla="*/ 3222 w 71918"/>
                <a:gd name="connsiteY43" fmla="*/ 1254 h 94670"/>
                <a:gd name="connsiteX44" fmla="*/ 3222 w 71918"/>
                <a:gd name="connsiteY44" fmla="*/ 3509 h 94670"/>
                <a:gd name="connsiteX45" fmla="*/ 4348 w 71918"/>
                <a:gd name="connsiteY45" fmla="*/ 4510 h 94670"/>
                <a:gd name="connsiteX46" fmla="*/ 3526 w 71918"/>
                <a:gd name="connsiteY46" fmla="*/ 7309 h 94670"/>
                <a:gd name="connsiteX47" fmla="*/ 282 w 71918"/>
                <a:gd name="connsiteY47" fmla="*/ 10809 h 94670"/>
                <a:gd name="connsiteX48" fmla="*/ 0 w 71918"/>
                <a:gd name="connsiteY48" fmla="*/ 13898 h 94670"/>
                <a:gd name="connsiteX49" fmla="*/ 6183 w 71918"/>
                <a:gd name="connsiteY49" fmla="*/ 17133 h 94670"/>
                <a:gd name="connsiteX50" fmla="*/ 8571 w 71918"/>
                <a:gd name="connsiteY50" fmla="*/ 16004 h 94670"/>
                <a:gd name="connsiteX51" fmla="*/ 12499 w 71918"/>
                <a:gd name="connsiteY51" fmla="*/ 16004 h 94670"/>
                <a:gd name="connsiteX52" fmla="*/ 11660 w 71918"/>
                <a:gd name="connsiteY52" fmla="*/ 19115 h 94670"/>
                <a:gd name="connsiteX53" fmla="*/ 12499 w 71918"/>
                <a:gd name="connsiteY53" fmla="*/ 21913 h 94670"/>
                <a:gd name="connsiteX54" fmla="*/ 11237 w 71918"/>
                <a:gd name="connsiteY54" fmla="*/ 23043 h 94670"/>
                <a:gd name="connsiteX55" fmla="*/ 8571 w 71918"/>
                <a:gd name="connsiteY55" fmla="*/ 22748 h 94670"/>
                <a:gd name="connsiteX56" fmla="*/ 7031 w 71918"/>
                <a:gd name="connsiteY56" fmla="*/ 23740 h 94670"/>
                <a:gd name="connsiteX57" fmla="*/ 5760 w 71918"/>
                <a:gd name="connsiteY57" fmla="*/ 27514 h 94670"/>
                <a:gd name="connsiteX58" fmla="*/ 3941 w 71918"/>
                <a:gd name="connsiteY58" fmla="*/ 27960 h 94670"/>
                <a:gd name="connsiteX59" fmla="*/ 3226 w 71918"/>
                <a:gd name="connsiteY59" fmla="*/ 33561 h 94670"/>
                <a:gd name="connsiteX60" fmla="*/ 5627 w 71918"/>
                <a:gd name="connsiteY60" fmla="*/ 37070 h 94670"/>
                <a:gd name="connsiteX61" fmla="*/ 10116 w 71918"/>
                <a:gd name="connsiteY61" fmla="*/ 39188 h 94670"/>
                <a:gd name="connsiteX62" fmla="*/ 13500 w 71918"/>
                <a:gd name="connsiteY62" fmla="*/ 43659 h 94670"/>
                <a:gd name="connsiteX63" fmla="*/ 13205 w 71918"/>
                <a:gd name="connsiteY63" fmla="*/ 48161 h 94670"/>
                <a:gd name="connsiteX64" fmla="*/ 14613 w 71918"/>
                <a:gd name="connsiteY64" fmla="*/ 50968 h 94670"/>
                <a:gd name="connsiteX65" fmla="*/ 14746 w 71918"/>
                <a:gd name="connsiteY65" fmla="*/ 56308 h 94670"/>
                <a:gd name="connsiteX66" fmla="*/ 17553 w 71918"/>
                <a:gd name="connsiteY66" fmla="*/ 62474 h 94670"/>
                <a:gd name="connsiteX67" fmla="*/ 18960 w 71918"/>
                <a:gd name="connsiteY67" fmla="*/ 67699 h 94670"/>
                <a:gd name="connsiteX68" fmla="*/ 20788 w 71918"/>
                <a:gd name="connsiteY68" fmla="*/ 79099 h 94670"/>
                <a:gd name="connsiteX69" fmla="*/ 38815 w 71918"/>
                <a:gd name="connsiteY69" fmla="*/ 71846 h 94670"/>
                <a:gd name="connsiteX70" fmla="*/ 51011 w 71918"/>
                <a:gd name="connsiteY70" fmla="*/ 66154 h 94670"/>
                <a:gd name="connsiteX71" fmla="*/ 53698 w 71918"/>
                <a:gd name="connsiteY71" fmla="*/ 67785 h 94670"/>
                <a:gd name="connsiteX72" fmla="*/ 56933 w 71918"/>
                <a:gd name="connsiteY72" fmla="*/ 77421 h 94670"/>
                <a:gd name="connsiteX73" fmla="*/ 66219 w 71918"/>
                <a:gd name="connsiteY73" fmla="*/ 94670 h 94670"/>
                <a:gd name="connsiteX74" fmla="*/ 66163 w 71918"/>
                <a:gd name="connsiteY74" fmla="*/ 89463 h 94670"/>
                <a:gd name="connsiteX75" fmla="*/ 66728 w 71918"/>
                <a:gd name="connsiteY75" fmla="*/ 85800 h 94670"/>
                <a:gd name="connsiteX76" fmla="*/ 69526 w 71918"/>
                <a:gd name="connsiteY76" fmla="*/ 82714 h 94670"/>
                <a:gd name="connsiteX77" fmla="*/ 70926 w 71918"/>
                <a:gd name="connsiteY77" fmla="*/ 82847 h 94670"/>
                <a:gd name="connsiteX78" fmla="*/ 71919 w 71918"/>
                <a:gd name="connsiteY78" fmla="*/ 79069 h 94670"/>
                <a:gd name="connsiteX79" fmla="*/ 71208 w 71918"/>
                <a:gd name="connsiteY79" fmla="*/ 75958 h 94670"/>
                <a:gd name="connsiteX80" fmla="*/ 68962 w 71918"/>
                <a:gd name="connsiteY80" fmla="*/ 69111 h 94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71918" h="94670">
                  <a:moveTo>
                    <a:pt x="68962" y="69111"/>
                  </a:moveTo>
                  <a:lnTo>
                    <a:pt x="65598" y="58285"/>
                  </a:lnTo>
                  <a:lnTo>
                    <a:pt x="64747" y="51267"/>
                  </a:lnTo>
                  <a:lnTo>
                    <a:pt x="63493" y="47759"/>
                  </a:lnTo>
                  <a:lnTo>
                    <a:pt x="60249" y="48319"/>
                  </a:lnTo>
                  <a:cubicBezTo>
                    <a:pt x="60249" y="48319"/>
                    <a:pt x="59137" y="46496"/>
                    <a:pt x="58563" y="47203"/>
                  </a:cubicBezTo>
                  <a:cubicBezTo>
                    <a:pt x="58007" y="47883"/>
                    <a:pt x="57173" y="49013"/>
                    <a:pt x="57173" y="49013"/>
                  </a:cubicBezTo>
                  <a:lnTo>
                    <a:pt x="57870" y="50977"/>
                  </a:lnTo>
                  <a:lnTo>
                    <a:pt x="56189" y="54922"/>
                  </a:lnTo>
                  <a:lnTo>
                    <a:pt x="56878" y="58012"/>
                  </a:lnTo>
                  <a:lnTo>
                    <a:pt x="55624" y="57447"/>
                  </a:lnTo>
                  <a:lnTo>
                    <a:pt x="51122" y="52675"/>
                  </a:lnTo>
                  <a:lnTo>
                    <a:pt x="49723" y="50557"/>
                  </a:lnTo>
                  <a:lnTo>
                    <a:pt x="47618" y="45504"/>
                  </a:lnTo>
                  <a:lnTo>
                    <a:pt x="48182" y="43129"/>
                  </a:lnTo>
                  <a:lnTo>
                    <a:pt x="48734" y="41019"/>
                  </a:lnTo>
                  <a:lnTo>
                    <a:pt x="51126" y="40454"/>
                  </a:lnTo>
                  <a:lnTo>
                    <a:pt x="52817" y="40741"/>
                  </a:lnTo>
                  <a:lnTo>
                    <a:pt x="55474" y="39449"/>
                  </a:lnTo>
                  <a:lnTo>
                    <a:pt x="55474" y="37776"/>
                  </a:lnTo>
                  <a:lnTo>
                    <a:pt x="57027" y="36941"/>
                  </a:lnTo>
                  <a:lnTo>
                    <a:pt x="59270" y="30347"/>
                  </a:lnTo>
                  <a:lnTo>
                    <a:pt x="61375" y="26261"/>
                  </a:lnTo>
                  <a:lnTo>
                    <a:pt x="59548" y="24857"/>
                  </a:lnTo>
                  <a:lnTo>
                    <a:pt x="57301" y="22461"/>
                  </a:lnTo>
                  <a:lnTo>
                    <a:pt x="54075" y="22461"/>
                  </a:lnTo>
                  <a:lnTo>
                    <a:pt x="44383" y="22046"/>
                  </a:lnTo>
                  <a:lnTo>
                    <a:pt x="33424" y="22461"/>
                  </a:lnTo>
                  <a:lnTo>
                    <a:pt x="30056" y="21079"/>
                  </a:lnTo>
                  <a:lnTo>
                    <a:pt x="28225" y="21203"/>
                  </a:lnTo>
                  <a:lnTo>
                    <a:pt x="25841" y="20659"/>
                  </a:lnTo>
                  <a:lnTo>
                    <a:pt x="25841" y="18118"/>
                  </a:lnTo>
                  <a:lnTo>
                    <a:pt x="22756" y="9684"/>
                  </a:lnTo>
                  <a:lnTo>
                    <a:pt x="20505" y="7159"/>
                  </a:lnTo>
                  <a:lnTo>
                    <a:pt x="18956" y="7724"/>
                  </a:lnTo>
                  <a:lnTo>
                    <a:pt x="14604" y="4510"/>
                  </a:lnTo>
                  <a:lnTo>
                    <a:pt x="12495" y="4061"/>
                  </a:lnTo>
                  <a:lnTo>
                    <a:pt x="12367" y="5606"/>
                  </a:lnTo>
                  <a:lnTo>
                    <a:pt x="13055" y="7441"/>
                  </a:lnTo>
                  <a:lnTo>
                    <a:pt x="9131" y="7163"/>
                  </a:lnTo>
                  <a:lnTo>
                    <a:pt x="7724" y="4638"/>
                  </a:lnTo>
                  <a:lnTo>
                    <a:pt x="8152" y="2520"/>
                  </a:lnTo>
                  <a:lnTo>
                    <a:pt x="4489" y="0"/>
                  </a:lnTo>
                  <a:lnTo>
                    <a:pt x="3222" y="1254"/>
                  </a:lnTo>
                  <a:lnTo>
                    <a:pt x="3222" y="3509"/>
                  </a:lnTo>
                  <a:lnTo>
                    <a:pt x="4348" y="4510"/>
                  </a:lnTo>
                  <a:lnTo>
                    <a:pt x="3526" y="7309"/>
                  </a:lnTo>
                  <a:lnTo>
                    <a:pt x="282" y="10809"/>
                  </a:lnTo>
                  <a:lnTo>
                    <a:pt x="0" y="13898"/>
                  </a:lnTo>
                  <a:lnTo>
                    <a:pt x="6183" y="17133"/>
                  </a:lnTo>
                  <a:lnTo>
                    <a:pt x="8571" y="16004"/>
                  </a:lnTo>
                  <a:lnTo>
                    <a:pt x="12499" y="16004"/>
                  </a:lnTo>
                  <a:lnTo>
                    <a:pt x="11660" y="19115"/>
                  </a:lnTo>
                  <a:lnTo>
                    <a:pt x="12499" y="21913"/>
                  </a:lnTo>
                  <a:lnTo>
                    <a:pt x="11237" y="23043"/>
                  </a:lnTo>
                  <a:lnTo>
                    <a:pt x="8571" y="22748"/>
                  </a:lnTo>
                  <a:lnTo>
                    <a:pt x="7031" y="23740"/>
                  </a:lnTo>
                  <a:lnTo>
                    <a:pt x="5760" y="27514"/>
                  </a:lnTo>
                  <a:lnTo>
                    <a:pt x="3941" y="27960"/>
                  </a:lnTo>
                  <a:lnTo>
                    <a:pt x="3226" y="33561"/>
                  </a:lnTo>
                  <a:lnTo>
                    <a:pt x="5627" y="37070"/>
                  </a:lnTo>
                  <a:lnTo>
                    <a:pt x="10116" y="39188"/>
                  </a:lnTo>
                  <a:lnTo>
                    <a:pt x="13500" y="43659"/>
                  </a:lnTo>
                  <a:lnTo>
                    <a:pt x="13205" y="48161"/>
                  </a:lnTo>
                  <a:lnTo>
                    <a:pt x="14613" y="50968"/>
                  </a:lnTo>
                  <a:lnTo>
                    <a:pt x="14746" y="56308"/>
                  </a:lnTo>
                  <a:lnTo>
                    <a:pt x="17553" y="62474"/>
                  </a:lnTo>
                  <a:lnTo>
                    <a:pt x="18960" y="67699"/>
                  </a:lnTo>
                  <a:lnTo>
                    <a:pt x="20788" y="79099"/>
                  </a:lnTo>
                  <a:cubicBezTo>
                    <a:pt x="27193" y="78029"/>
                    <a:pt x="33244" y="75800"/>
                    <a:pt x="38815" y="71846"/>
                  </a:cubicBezTo>
                  <a:cubicBezTo>
                    <a:pt x="42525" y="69223"/>
                    <a:pt x="47716" y="69775"/>
                    <a:pt x="51011" y="66154"/>
                  </a:cubicBezTo>
                  <a:cubicBezTo>
                    <a:pt x="51161" y="65975"/>
                    <a:pt x="53356" y="66972"/>
                    <a:pt x="53698" y="67785"/>
                  </a:cubicBezTo>
                  <a:cubicBezTo>
                    <a:pt x="54991" y="70891"/>
                    <a:pt x="55923" y="74169"/>
                    <a:pt x="56933" y="77421"/>
                  </a:cubicBezTo>
                  <a:cubicBezTo>
                    <a:pt x="58970" y="84015"/>
                    <a:pt x="61974" y="89805"/>
                    <a:pt x="66219" y="94670"/>
                  </a:cubicBezTo>
                  <a:cubicBezTo>
                    <a:pt x="66219" y="92599"/>
                    <a:pt x="66163" y="89463"/>
                    <a:pt x="66163" y="89463"/>
                  </a:cubicBezTo>
                  <a:lnTo>
                    <a:pt x="66728" y="85800"/>
                  </a:lnTo>
                  <a:lnTo>
                    <a:pt x="69526" y="82714"/>
                  </a:lnTo>
                  <a:lnTo>
                    <a:pt x="70926" y="82847"/>
                  </a:lnTo>
                  <a:lnTo>
                    <a:pt x="71919" y="79069"/>
                  </a:lnTo>
                  <a:lnTo>
                    <a:pt x="71208" y="75958"/>
                  </a:lnTo>
                  <a:lnTo>
                    <a:pt x="68962" y="69111"/>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24" name="Freeform 123">
              <a:extLst>
                <a:ext uri="{FF2B5EF4-FFF2-40B4-BE49-F238E27FC236}">
                  <a16:creationId xmlns:a16="http://schemas.microsoft.com/office/drawing/2014/main" id="{864CE77E-2C58-60BE-787A-2E092D8E550B}"/>
                </a:ext>
              </a:extLst>
            </p:cNvPr>
            <p:cNvSpPr/>
            <p:nvPr/>
          </p:nvSpPr>
          <p:spPr>
            <a:xfrm>
              <a:off x="7109707" y="4605704"/>
              <a:ext cx="398476" cy="387541"/>
            </a:xfrm>
            <a:custGeom>
              <a:avLst/>
              <a:gdLst>
                <a:gd name="connsiteX0" fmla="*/ 337448 w 398476"/>
                <a:gd name="connsiteY0" fmla="*/ 194420 h 387541"/>
                <a:gd name="connsiteX1" fmla="*/ 337495 w 398476"/>
                <a:gd name="connsiteY1" fmla="*/ 193958 h 387541"/>
                <a:gd name="connsiteX2" fmla="*/ 336011 w 398476"/>
                <a:gd name="connsiteY2" fmla="*/ 191823 h 387541"/>
                <a:gd name="connsiteX3" fmla="*/ 337448 w 398476"/>
                <a:gd name="connsiteY3" fmla="*/ 194420 h 387541"/>
                <a:gd name="connsiteX4" fmla="*/ 398476 w 398476"/>
                <a:gd name="connsiteY4" fmla="*/ 81752 h 387541"/>
                <a:gd name="connsiteX5" fmla="*/ 398429 w 398476"/>
                <a:gd name="connsiteY5" fmla="*/ 78684 h 387541"/>
                <a:gd name="connsiteX6" fmla="*/ 397364 w 398476"/>
                <a:gd name="connsiteY6" fmla="*/ 78684 h 387541"/>
                <a:gd name="connsiteX7" fmla="*/ 392499 w 398476"/>
                <a:gd name="connsiteY7" fmla="*/ 76433 h 387541"/>
                <a:gd name="connsiteX8" fmla="*/ 388750 w 398476"/>
                <a:gd name="connsiteY8" fmla="*/ 76433 h 387541"/>
                <a:gd name="connsiteX9" fmla="*/ 387616 w 398476"/>
                <a:gd name="connsiteY9" fmla="*/ 73425 h 387541"/>
                <a:gd name="connsiteX10" fmla="*/ 389110 w 398476"/>
                <a:gd name="connsiteY10" fmla="*/ 69681 h 387541"/>
                <a:gd name="connsiteX11" fmla="*/ 386491 w 398476"/>
                <a:gd name="connsiteY11" fmla="*/ 64807 h 387541"/>
                <a:gd name="connsiteX12" fmla="*/ 383885 w 398476"/>
                <a:gd name="connsiteY12" fmla="*/ 64807 h 387541"/>
                <a:gd name="connsiteX13" fmla="*/ 382011 w 398476"/>
                <a:gd name="connsiteY13" fmla="*/ 63300 h 387541"/>
                <a:gd name="connsiteX14" fmla="*/ 383132 w 398476"/>
                <a:gd name="connsiteY14" fmla="*/ 58414 h 387541"/>
                <a:gd name="connsiteX15" fmla="*/ 379396 w 398476"/>
                <a:gd name="connsiteY15" fmla="*/ 56561 h 387541"/>
                <a:gd name="connsiteX16" fmla="*/ 371886 w 398476"/>
                <a:gd name="connsiteY16" fmla="*/ 58786 h 387541"/>
                <a:gd name="connsiteX17" fmla="*/ 371514 w 398476"/>
                <a:gd name="connsiteY17" fmla="*/ 60673 h 387541"/>
                <a:gd name="connsiteX18" fmla="*/ 369640 w 398476"/>
                <a:gd name="connsiteY18" fmla="*/ 62547 h 387541"/>
                <a:gd name="connsiteX19" fmla="*/ 366276 w 398476"/>
                <a:gd name="connsiteY19" fmla="*/ 61037 h 387541"/>
                <a:gd name="connsiteX20" fmla="*/ 360649 w 398476"/>
                <a:gd name="connsiteY20" fmla="*/ 61418 h 387541"/>
                <a:gd name="connsiteX21" fmla="*/ 358035 w 398476"/>
                <a:gd name="connsiteY21" fmla="*/ 59543 h 387541"/>
                <a:gd name="connsiteX22" fmla="*/ 353910 w 398476"/>
                <a:gd name="connsiteY22" fmla="*/ 61418 h 387541"/>
                <a:gd name="connsiteX23" fmla="*/ 350919 w 398476"/>
                <a:gd name="connsiteY23" fmla="*/ 68525 h 387541"/>
                <a:gd name="connsiteX24" fmla="*/ 342305 w 398476"/>
                <a:gd name="connsiteY24" fmla="*/ 70772 h 387541"/>
                <a:gd name="connsiteX25" fmla="*/ 340071 w 398476"/>
                <a:gd name="connsiteY25" fmla="*/ 74905 h 387541"/>
                <a:gd name="connsiteX26" fmla="*/ 335570 w 398476"/>
                <a:gd name="connsiteY26" fmla="*/ 77896 h 387541"/>
                <a:gd name="connsiteX27" fmla="*/ 333327 w 398476"/>
                <a:gd name="connsiteY27" fmla="*/ 77896 h 387541"/>
                <a:gd name="connsiteX28" fmla="*/ 331085 w 398476"/>
                <a:gd name="connsiteY28" fmla="*/ 82004 h 387541"/>
                <a:gd name="connsiteX29" fmla="*/ 323212 w 398476"/>
                <a:gd name="connsiteY29" fmla="*/ 84645 h 387541"/>
                <a:gd name="connsiteX30" fmla="*/ 319472 w 398476"/>
                <a:gd name="connsiteY30" fmla="*/ 82004 h 387541"/>
                <a:gd name="connsiteX31" fmla="*/ 321286 w 398476"/>
                <a:gd name="connsiteY31" fmla="*/ 83292 h 387541"/>
                <a:gd name="connsiteX32" fmla="*/ 319652 w 398476"/>
                <a:gd name="connsiteY32" fmla="*/ 88012 h 387541"/>
                <a:gd name="connsiteX33" fmla="*/ 320221 w 398476"/>
                <a:gd name="connsiteY33" fmla="*/ 90070 h 387541"/>
                <a:gd name="connsiteX34" fmla="*/ 324140 w 398476"/>
                <a:gd name="connsiteY34" fmla="*/ 92137 h 387541"/>
                <a:gd name="connsiteX35" fmla="*/ 324525 w 398476"/>
                <a:gd name="connsiteY35" fmla="*/ 98697 h 387541"/>
                <a:gd name="connsiteX36" fmla="*/ 318907 w 398476"/>
                <a:gd name="connsiteY36" fmla="*/ 100948 h 387541"/>
                <a:gd name="connsiteX37" fmla="*/ 315360 w 398476"/>
                <a:gd name="connsiteY37" fmla="*/ 100554 h 387541"/>
                <a:gd name="connsiteX38" fmla="*/ 310101 w 398476"/>
                <a:gd name="connsiteY38" fmla="*/ 101876 h 387541"/>
                <a:gd name="connsiteX39" fmla="*/ 307482 w 398476"/>
                <a:gd name="connsiteY39" fmla="*/ 100554 h 387541"/>
                <a:gd name="connsiteX40" fmla="*/ 304486 w 398476"/>
                <a:gd name="connsiteY40" fmla="*/ 100554 h 387541"/>
                <a:gd name="connsiteX41" fmla="*/ 300931 w 398476"/>
                <a:gd name="connsiteY41" fmla="*/ 104867 h 387541"/>
                <a:gd name="connsiteX42" fmla="*/ 297007 w 398476"/>
                <a:gd name="connsiteY42" fmla="*/ 104311 h 387541"/>
                <a:gd name="connsiteX43" fmla="*/ 291200 w 398476"/>
                <a:gd name="connsiteY43" fmla="*/ 100554 h 387541"/>
                <a:gd name="connsiteX44" fmla="*/ 288953 w 398476"/>
                <a:gd name="connsiteY44" fmla="*/ 101132 h 387541"/>
                <a:gd name="connsiteX45" fmla="*/ 283699 w 398476"/>
                <a:gd name="connsiteY45" fmla="*/ 100366 h 387541"/>
                <a:gd name="connsiteX46" fmla="*/ 281264 w 398476"/>
                <a:gd name="connsiteY46" fmla="*/ 96061 h 387541"/>
                <a:gd name="connsiteX47" fmla="*/ 282021 w 398476"/>
                <a:gd name="connsiteY47" fmla="*/ 94580 h 387541"/>
                <a:gd name="connsiteX48" fmla="*/ 281799 w 398476"/>
                <a:gd name="connsiteY48" fmla="*/ 89921 h 387541"/>
                <a:gd name="connsiteX49" fmla="*/ 280519 w 398476"/>
                <a:gd name="connsiteY49" fmla="*/ 88004 h 387541"/>
                <a:gd name="connsiteX50" fmla="*/ 277892 w 398476"/>
                <a:gd name="connsiteY50" fmla="*/ 82744 h 387541"/>
                <a:gd name="connsiteX51" fmla="*/ 273780 w 398476"/>
                <a:gd name="connsiteY51" fmla="*/ 82744 h 387541"/>
                <a:gd name="connsiteX52" fmla="*/ 270986 w 398476"/>
                <a:gd name="connsiteY52" fmla="*/ 84024 h 387541"/>
                <a:gd name="connsiteX53" fmla="*/ 272090 w 398476"/>
                <a:gd name="connsiteY53" fmla="*/ 87366 h 387541"/>
                <a:gd name="connsiteX54" fmla="*/ 270977 w 398476"/>
                <a:gd name="connsiteY54" fmla="*/ 93541 h 387541"/>
                <a:gd name="connsiteX55" fmla="*/ 273485 w 398476"/>
                <a:gd name="connsiteY55" fmla="*/ 99715 h 387541"/>
                <a:gd name="connsiteX56" fmla="*/ 272363 w 398476"/>
                <a:gd name="connsiteY56" fmla="*/ 106446 h 387541"/>
                <a:gd name="connsiteX57" fmla="*/ 264503 w 398476"/>
                <a:gd name="connsiteY57" fmla="*/ 108141 h 387541"/>
                <a:gd name="connsiteX58" fmla="*/ 258050 w 398476"/>
                <a:gd name="connsiteY58" fmla="*/ 105903 h 387541"/>
                <a:gd name="connsiteX59" fmla="*/ 256355 w 398476"/>
                <a:gd name="connsiteY59" fmla="*/ 107585 h 387541"/>
                <a:gd name="connsiteX60" fmla="*/ 249616 w 398476"/>
                <a:gd name="connsiteY60" fmla="*/ 104769 h 387541"/>
                <a:gd name="connsiteX61" fmla="*/ 242589 w 398476"/>
                <a:gd name="connsiteY61" fmla="*/ 103104 h 387541"/>
                <a:gd name="connsiteX62" fmla="*/ 233317 w 398476"/>
                <a:gd name="connsiteY62" fmla="*/ 103104 h 387541"/>
                <a:gd name="connsiteX63" fmla="*/ 224061 w 398476"/>
                <a:gd name="connsiteY63" fmla="*/ 98308 h 387541"/>
                <a:gd name="connsiteX64" fmla="*/ 222931 w 398476"/>
                <a:gd name="connsiteY64" fmla="*/ 95501 h 387541"/>
                <a:gd name="connsiteX65" fmla="*/ 216466 w 398476"/>
                <a:gd name="connsiteY65" fmla="*/ 94097 h 387541"/>
                <a:gd name="connsiteX66" fmla="*/ 211695 w 398476"/>
                <a:gd name="connsiteY66" fmla="*/ 96630 h 387541"/>
                <a:gd name="connsiteX67" fmla="*/ 207488 w 398476"/>
                <a:gd name="connsiteY67" fmla="*/ 94384 h 387541"/>
                <a:gd name="connsiteX68" fmla="*/ 200458 w 398476"/>
                <a:gd name="connsiteY68" fmla="*/ 93549 h 387541"/>
                <a:gd name="connsiteX69" fmla="*/ 193158 w 398476"/>
                <a:gd name="connsiteY69" fmla="*/ 91589 h 387541"/>
                <a:gd name="connsiteX70" fmla="*/ 181929 w 398476"/>
                <a:gd name="connsiteY70" fmla="*/ 83712 h 387541"/>
                <a:gd name="connsiteX71" fmla="*/ 169850 w 398476"/>
                <a:gd name="connsiteY71" fmla="*/ 77237 h 387541"/>
                <a:gd name="connsiteX72" fmla="*/ 158886 w 398476"/>
                <a:gd name="connsiteY72" fmla="*/ 73604 h 387541"/>
                <a:gd name="connsiteX73" fmla="*/ 156927 w 398476"/>
                <a:gd name="connsiteY73" fmla="*/ 69676 h 387541"/>
                <a:gd name="connsiteX74" fmla="*/ 159169 w 398476"/>
                <a:gd name="connsiteY74" fmla="*/ 62932 h 387541"/>
                <a:gd name="connsiteX75" fmla="*/ 161141 w 398476"/>
                <a:gd name="connsiteY75" fmla="*/ 51409 h 387541"/>
                <a:gd name="connsiteX76" fmla="*/ 161141 w 398476"/>
                <a:gd name="connsiteY76" fmla="*/ 46839 h 387541"/>
                <a:gd name="connsiteX77" fmla="*/ 160311 w 398476"/>
                <a:gd name="connsiteY77" fmla="*/ 46437 h 387541"/>
                <a:gd name="connsiteX78" fmla="*/ 155061 w 398476"/>
                <a:gd name="connsiteY78" fmla="*/ 41178 h 387541"/>
                <a:gd name="connsiteX79" fmla="*/ 147945 w 398476"/>
                <a:gd name="connsiteY79" fmla="*/ 35944 h 387541"/>
                <a:gd name="connsiteX80" fmla="*/ 144573 w 398476"/>
                <a:gd name="connsiteY80" fmla="*/ 35944 h 387541"/>
                <a:gd name="connsiteX81" fmla="*/ 141578 w 398476"/>
                <a:gd name="connsiteY81" fmla="*/ 38567 h 387541"/>
                <a:gd name="connsiteX82" fmla="*/ 135591 w 398476"/>
                <a:gd name="connsiteY82" fmla="*/ 28824 h 387541"/>
                <a:gd name="connsiteX83" fmla="*/ 133349 w 398476"/>
                <a:gd name="connsiteY83" fmla="*/ 23582 h 387541"/>
                <a:gd name="connsiteX84" fmla="*/ 133713 w 398476"/>
                <a:gd name="connsiteY84" fmla="*/ 17215 h 387541"/>
                <a:gd name="connsiteX85" fmla="*/ 130709 w 398476"/>
                <a:gd name="connsiteY85" fmla="*/ 12563 h 387541"/>
                <a:gd name="connsiteX86" fmla="*/ 129121 w 398476"/>
                <a:gd name="connsiteY86" fmla="*/ 12088 h 387541"/>
                <a:gd name="connsiteX87" fmla="*/ 119301 w 398476"/>
                <a:gd name="connsiteY87" fmla="*/ 7878 h 387541"/>
                <a:gd name="connsiteX88" fmla="*/ 116481 w 398476"/>
                <a:gd name="connsiteY88" fmla="*/ 3945 h 387541"/>
                <a:gd name="connsiteX89" fmla="*/ 110310 w 398476"/>
                <a:gd name="connsiteY89" fmla="*/ 5053 h 387541"/>
                <a:gd name="connsiteX90" fmla="*/ 102167 w 398476"/>
                <a:gd name="connsiteY90" fmla="*/ 0 h 387541"/>
                <a:gd name="connsiteX91" fmla="*/ 97952 w 398476"/>
                <a:gd name="connsiteY91" fmla="*/ 3376 h 387541"/>
                <a:gd name="connsiteX92" fmla="*/ 94589 w 398476"/>
                <a:gd name="connsiteY92" fmla="*/ 1964 h 387541"/>
                <a:gd name="connsiteX93" fmla="*/ 86998 w 398476"/>
                <a:gd name="connsiteY93" fmla="*/ 11250 h 387541"/>
                <a:gd name="connsiteX94" fmla="*/ 84465 w 398476"/>
                <a:gd name="connsiteY94" fmla="*/ 14891 h 387541"/>
                <a:gd name="connsiteX95" fmla="*/ 81106 w 398476"/>
                <a:gd name="connsiteY95" fmla="*/ 18730 h 387541"/>
                <a:gd name="connsiteX96" fmla="*/ 77173 w 398476"/>
                <a:gd name="connsiteY96" fmla="*/ 19491 h 387541"/>
                <a:gd name="connsiteX97" fmla="*/ 70425 w 398476"/>
                <a:gd name="connsiteY97" fmla="*/ 24356 h 387541"/>
                <a:gd name="connsiteX98" fmla="*/ 72308 w 398476"/>
                <a:gd name="connsiteY98" fmla="*/ 30908 h 387541"/>
                <a:gd name="connsiteX99" fmla="*/ 71730 w 398476"/>
                <a:gd name="connsiteY99" fmla="*/ 41948 h 387541"/>
                <a:gd name="connsiteX100" fmla="*/ 64815 w 398476"/>
                <a:gd name="connsiteY100" fmla="*/ 48319 h 387541"/>
                <a:gd name="connsiteX101" fmla="*/ 66869 w 398476"/>
                <a:gd name="connsiteY101" fmla="*/ 50194 h 387541"/>
                <a:gd name="connsiteX102" fmla="*/ 64631 w 398476"/>
                <a:gd name="connsiteY102" fmla="*/ 56000 h 387541"/>
                <a:gd name="connsiteX103" fmla="*/ 60142 w 398476"/>
                <a:gd name="connsiteY103" fmla="*/ 58807 h 387541"/>
                <a:gd name="connsiteX104" fmla="*/ 57699 w 398476"/>
                <a:gd name="connsiteY104" fmla="*/ 63300 h 387541"/>
                <a:gd name="connsiteX105" fmla="*/ 55636 w 398476"/>
                <a:gd name="connsiteY105" fmla="*/ 69847 h 387541"/>
                <a:gd name="connsiteX106" fmla="*/ 48709 w 398476"/>
                <a:gd name="connsiteY106" fmla="*/ 74533 h 387541"/>
                <a:gd name="connsiteX107" fmla="*/ 46090 w 398476"/>
                <a:gd name="connsiteY107" fmla="*/ 82770 h 387541"/>
                <a:gd name="connsiteX108" fmla="*/ 41605 w 398476"/>
                <a:gd name="connsiteY108" fmla="*/ 88012 h 387541"/>
                <a:gd name="connsiteX109" fmla="*/ 33531 w 398476"/>
                <a:gd name="connsiteY109" fmla="*/ 88594 h 387541"/>
                <a:gd name="connsiteX110" fmla="*/ 28297 w 398476"/>
                <a:gd name="connsiteY110" fmla="*/ 91209 h 387541"/>
                <a:gd name="connsiteX111" fmla="*/ 26423 w 398476"/>
                <a:gd name="connsiteY111" fmla="*/ 87841 h 387541"/>
                <a:gd name="connsiteX112" fmla="*/ 22872 w 398476"/>
                <a:gd name="connsiteY112" fmla="*/ 86527 h 387541"/>
                <a:gd name="connsiteX113" fmla="*/ 18374 w 398476"/>
                <a:gd name="connsiteY113" fmla="*/ 89330 h 387541"/>
                <a:gd name="connsiteX114" fmla="*/ 16872 w 398476"/>
                <a:gd name="connsiteY114" fmla="*/ 92527 h 387541"/>
                <a:gd name="connsiteX115" fmla="*/ 13980 w 398476"/>
                <a:gd name="connsiteY115" fmla="*/ 96930 h 387541"/>
                <a:gd name="connsiteX116" fmla="*/ 10591 w 398476"/>
                <a:gd name="connsiteY116" fmla="*/ 101684 h 387541"/>
                <a:gd name="connsiteX117" fmla="*/ 11164 w 398476"/>
                <a:gd name="connsiteY117" fmla="*/ 106451 h 387541"/>
                <a:gd name="connsiteX118" fmla="*/ 13980 w 398476"/>
                <a:gd name="connsiteY118" fmla="*/ 107585 h 387541"/>
                <a:gd name="connsiteX119" fmla="*/ 19303 w 398476"/>
                <a:gd name="connsiteY119" fmla="*/ 106451 h 387541"/>
                <a:gd name="connsiteX120" fmla="*/ 22123 w 398476"/>
                <a:gd name="connsiteY120" fmla="*/ 110666 h 387541"/>
                <a:gd name="connsiteX121" fmla="*/ 21832 w 398476"/>
                <a:gd name="connsiteY121" fmla="*/ 119087 h 387541"/>
                <a:gd name="connsiteX122" fmla="*/ 29710 w 398476"/>
                <a:gd name="connsiteY122" fmla="*/ 122758 h 387541"/>
                <a:gd name="connsiteX123" fmla="*/ 33638 w 398476"/>
                <a:gd name="connsiteY123" fmla="*/ 129476 h 387541"/>
                <a:gd name="connsiteX124" fmla="*/ 35983 w 398476"/>
                <a:gd name="connsiteY124" fmla="*/ 140833 h 387541"/>
                <a:gd name="connsiteX125" fmla="*/ 31473 w 398476"/>
                <a:gd name="connsiteY125" fmla="*/ 146071 h 387541"/>
                <a:gd name="connsiteX126" fmla="*/ 31473 w 398476"/>
                <a:gd name="connsiteY126" fmla="*/ 142314 h 387541"/>
                <a:gd name="connsiteX127" fmla="*/ 22123 w 398476"/>
                <a:gd name="connsiteY127" fmla="*/ 146071 h 387541"/>
                <a:gd name="connsiteX128" fmla="*/ 13868 w 398476"/>
                <a:gd name="connsiteY128" fmla="*/ 146071 h 387541"/>
                <a:gd name="connsiteX129" fmla="*/ 7146 w 398476"/>
                <a:gd name="connsiteY129" fmla="*/ 147196 h 387541"/>
                <a:gd name="connsiteX130" fmla="*/ 1510 w 398476"/>
                <a:gd name="connsiteY130" fmla="*/ 152810 h 387541"/>
                <a:gd name="connsiteX131" fmla="*/ 0 w 398476"/>
                <a:gd name="connsiteY131" fmla="*/ 158155 h 387541"/>
                <a:gd name="connsiteX132" fmla="*/ 2884 w 398476"/>
                <a:gd name="connsiteY132" fmla="*/ 161347 h 387541"/>
                <a:gd name="connsiteX133" fmla="*/ 20570 w 398476"/>
                <a:gd name="connsiteY133" fmla="*/ 170239 h 387541"/>
                <a:gd name="connsiteX134" fmla="*/ 25105 w 398476"/>
                <a:gd name="connsiteY134" fmla="*/ 170431 h 387541"/>
                <a:gd name="connsiteX135" fmla="*/ 25358 w 398476"/>
                <a:gd name="connsiteY135" fmla="*/ 170098 h 387541"/>
                <a:gd name="connsiteX136" fmla="*/ 26055 w 398476"/>
                <a:gd name="connsiteY136" fmla="*/ 169695 h 387541"/>
                <a:gd name="connsiteX137" fmla="*/ 25713 w 398476"/>
                <a:gd name="connsiteY137" fmla="*/ 170453 h 387541"/>
                <a:gd name="connsiteX138" fmla="*/ 25105 w 398476"/>
                <a:gd name="connsiteY138" fmla="*/ 170431 h 387541"/>
                <a:gd name="connsiteX139" fmla="*/ 14116 w 398476"/>
                <a:gd name="connsiteY139" fmla="*/ 174621 h 387541"/>
                <a:gd name="connsiteX140" fmla="*/ 11404 w 398476"/>
                <a:gd name="connsiteY140" fmla="*/ 175780 h 387541"/>
                <a:gd name="connsiteX141" fmla="*/ 11639 w 398476"/>
                <a:gd name="connsiteY141" fmla="*/ 178771 h 387541"/>
                <a:gd name="connsiteX142" fmla="*/ 26860 w 398476"/>
                <a:gd name="connsiteY142" fmla="*/ 194369 h 387541"/>
                <a:gd name="connsiteX143" fmla="*/ 52145 w 398476"/>
                <a:gd name="connsiteY143" fmla="*/ 196149 h 387541"/>
                <a:gd name="connsiteX144" fmla="*/ 59899 w 398476"/>
                <a:gd name="connsiteY144" fmla="*/ 184441 h 387541"/>
                <a:gd name="connsiteX145" fmla="*/ 59667 w 398476"/>
                <a:gd name="connsiteY145" fmla="*/ 184343 h 387541"/>
                <a:gd name="connsiteX146" fmla="*/ 59526 w 398476"/>
                <a:gd name="connsiteY146" fmla="*/ 183448 h 387541"/>
                <a:gd name="connsiteX147" fmla="*/ 59988 w 398476"/>
                <a:gd name="connsiteY147" fmla="*/ 183954 h 387541"/>
                <a:gd name="connsiteX148" fmla="*/ 59899 w 398476"/>
                <a:gd name="connsiteY148" fmla="*/ 184441 h 387541"/>
                <a:gd name="connsiteX149" fmla="*/ 61084 w 398476"/>
                <a:gd name="connsiteY149" fmla="*/ 185254 h 387541"/>
                <a:gd name="connsiteX150" fmla="*/ 66077 w 398476"/>
                <a:gd name="connsiteY150" fmla="*/ 208203 h 387541"/>
                <a:gd name="connsiteX151" fmla="*/ 66886 w 398476"/>
                <a:gd name="connsiteY151" fmla="*/ 218323 h 387541"/>
                <a:gd name="connsiteX152" fmla="*/ 73087 w 398476"/>
                <a:gd name="connsiteY152" fmla="*/ 243095 h 387541"/>
                <a:gd name="connsiteX153" fmla="*/ 80417 w 398476"/>
                <a:gd name="connsiteY153" fmla="*/ 267507 h 387541"/>
                <a:gd name="connsiteX154" fmla="*/ 82389 w 398476"/>
                <a:gd name="connsiteY154" fmla="*/ 272197 h 387541"/>
                <a:gd name="connsiteX155" fmla="*/ 90845 w 398476"/>
                <a:gd name="connsiteY155" fmla="*/ 287041 h 387541"/>
                <a:gd name="connsiteX156" fmla="*/ 99514 w 398476"/>
                <a:gd name="connsiteY156" fmla="*/ 305509 h 387541"/>
                <a:gd name="connsiteX157" fmla="*/ 102805 w 398476"/>
                <a:gd name="connsiteY157" fmla="*/ 315218 h 387541"/>
                <a:gd name="connsiteX158" fmla="*/ 112535 w 398476"/>
                <a:gd name="connsiteY158" fmla="*/ 332934 h 387541"/>
                <a:gd name="connsiteX159" fmla="*/ 119228 w 398476"/>
                <a:gd name="connsiteY159" fmla="*/ 342712 h 387541"/>
                <a:gd name="connsiteX160" fmla="*/ 127889 w 398476"/>
                <a:gd name="connsiteY160" fmla="*/ 366760 h 387541"/>
                <a:gd name="connsiteX161" fmla="*/ 134243 w 398476"/>
                <a:gd name="connsiteY161" fmla="*/ 380599 h 387541"/>
                <a:gd name="connsiteX162" fmla="*/ 139019 w 398476"/>
                <a:gd name="connsiteY162" fmla="*/ 385400 h 387541"/>
                <a:gd name="connsiteX163" fmla="*/ 152613 w 398476"/>
                <a:gd name="connsiteY163" fmla="*/ 383654 h 387541"/>
                <a:gd name="connsiteX164" fmla="*/ 155057 w 398476"/>
                <a:gd name="connsiteY164" fmla="*/ 379139 h 387541"/>
                <a:gd name="connsiteX165" fmla="*/ 161077 w 398476"/>
                <a:gd name="connsiteY165" fmla="*/ 373354 h 387541"/>
                <a:gd name="connsiteX166" fmla="*/ 167231 w 398476"/>
                <a:gd name="connsiteY166" fmla="*/ 365909 h 387541"/>
                <a:gd name="connsiteX167" fmla="*/ 175712 w 398476"/>
                <a:gd name="connsiteY167" fmla="*/ 355656 h 387541"/>
                <a:gd name="connsiteX168" fmla="*/ 178960 w 398476"/>
                <a:gd name="connsiteY168" fmla="*/ 348330 h 387541"/>
                <a:gd name="connsiteX169" fmla="*/ 177612 w 398476"/>
                <a:gd name="connsiteY169" fmla="*/ 339926 h 387541"/>
                <a:gd name="connsiteX170" fmla="*/ 178545 w 398476"/>
                <a:gd name="connsiteY170" fmla="*/ 329913 h 387541"/>
                <a:gd name="connsiteX171" fmla="*/ 181189 w 398476"/>
                <a:gd name="connsiteY171" fmla="*/ 323601 h 387541"/>
                <a:gd name="connsiteX172" fmla="*/ 181446 w 398476"/>
                <a:gd name="connsiteY172" fmla="*/ 308727 h 387541"/>
                <a:gd name="connsiteX173" fmla="*/ 179957 w 398476"/>
                <a:gd name="connsiteY173" fmla="*/ 300417 h 387541"/>
                <a:gd name="connsiteX174" fmla="*/ 179957 w 398476"/>
                <a:gd name="connsiteY174" fmla="*/ 281671 h 387541"/>
                <a:gd name="connsiteX175" fmla="*/ 186063 w 398476"/>
                <a:gd name="connsiteY175" fmla="*/ 274567 h 387541"/>
                <a:gd name="connsiteX176" fmla="*/ 190629 w 398476"/>
                <a:gd name="connsiteY176" fmla="*/ 272783 h 387541"/>
                <a:gd name="connsiteX177" fmla="*/ 203051 w 398476"/>
                <a:gd name="connsiteY177" fmla="*/ 264640 h 387541"/>
                <a:gd name="connsiteX178" fmla="*/ 207274 w 398476"/>
                <a:gd name="connsiteY178" fmla="*/ 259573 h 387541"/>
                <a:gd name="connsiteX179" fmla="*/ 211250 w 398476"/>
                <a:gd name="connsiteY179" fmla="*/ 252269 h 387541"/>
                <a:gd name="connsiteX180" fmla="*/ 229230 w 398476"/>
                <a:gd name="connsiteY180" fmla="*/ 236650 h 387541"/>
                <a:gd name="connsiteX181" fmla="*/ 235923 w 398476"/>
                <a:gd name="connsiteY181" fmla="*/ 229012 h 387541"/>
                <a:gd name="connsiteX182" fmla="*/ 243193 w 398476"/>
                <a:gd name="connsiteY182" fmla="*/ 219560 h 387541"/>
                <a:gd name="connsiteX183" fmla="*/ 250005 w 398476"/>
                <a:gd name="connsiteY183" fmla="*/ 214844 h 387541"/>
                <a:gd name="connsiteX184" fmla="*/ 266090 w 398476"/>
                <a:gd name="connsiteY184" fmla="*/ 192892 h 387541"/>
                <a:gd name="connsiteX185" fmla="*/ 271011 w 398476"/>
                <a:gd name="connsiteY185" fmla="*/ 186405 h 387541"/>
                <a:gd name="connsiteX186" fmla="*/ 284238 w 398476"/>
                <a:gd name="connsiteY186" fmla="*/ 183808 h 387541"/>
                <a:gd name="connsiteX187" fmla="*/ 295278 w 398476"/>
                <a:gd name="connsiteY187" fmla="*/ 183033 h 387541"/>
                <a:gd name="connsiteX188" fmla="*/ 293451 w 398476"/>
                <a:gd name="connsiteY188" fmla="*/ 171634 h 387541"/>
                <a:gd name="connsiteX189" fmla="*/ 292043 w 398476"/>
                <a:gd name="connsiteY189" fmla="*/ 166409 h 387541"/>
                <a:gd name="connsiteX190" fmla="*/ 289236 w 398476"/>
                <a:gd name="connsiteY190" fmla="*/ 160243 h 387541"/>
                <a:gd name="connsiteX191" fmla="*/ 289103 w 398476"/>
                <a:gd name="connsiteY191" fmla="*/ 154903 h 387541"/>
                <a:gd name="connsiteX192" fmla="*/ 287695 w 398476"/>
                <a:gd name="connsiteY192" fmla="*/ 152096 h 387541"/>
                <a:gd name="connsiteX193" fmla="*/ 287991 w 398476"/>
                <a:gd name="connsiteY193" fmla="*/ 147594 h 387541"/>
                <a:gd name="connsiteX194" fmla="*/ 284606 w 398476"/>
                <a:gd name="connsiteY194" fmla="*/ 143122 h 387541"/>
                <a:gd name="connsiteX195" fmla="*/ 280117 w 398476"/>
                <a:gd name="connsiteY195" fmla="*/ 141004 h 387541"/>
                <a:gd name="connsiteX196" fmla="*/ 277717 w 398476"/>
                <a:gd name="connsiteY196" fmla="*/ 137495 h 387541"/>
                <a:gd name="connsiteX197" fmla="*/ 278431 w 398476"/>
                <a:gd name="connsiteY197" fmla="*/ 131894 h 387541"/>
                <a:gd name="connsiteX198" fmla="*/ 280250 w 398476"/>
                <a:gd name="connsiteY198" fmla="*/ 131449 h 387541"/>
                <a:gd name="connsiteX199" fmla="*/ 281521 w 398476"/>
                <a:gd name="connsiteY199" fmla="*/ 127675 h 387541"/>
                <a:gd name="connsiteX200" fmla="*/ 283061 w 398476"/>
                <a:gd name="connsiteY200" fmla="*/ 126682 h 387541"/>
                <a:gd name="connsiteX201" fmla="*/ 285727 w 398476"/>
                <a:gd name="connsiteY201" fmla="*/ 126978 h 387541"/>
                <a:gd name="connsiteX202" fmla="*/ 286989 w 398476"/>
                <a:gd name="connsiteY202" fmla="*/ 125848 h 387541"/>
                <a:gd name="connsiteX203" fmla="*/ 286150 w 398476"/>
                <a:gd name="connsiteY203" fmla="*/ 123049 h 387541"/>
                <a:gd name="connsiteX204" fmla="*/ 286989 w 398476"/>
                <a:gd name="connsiteY204" fmla="*/ 119938 h 387541"/>
                <a:gd name="connsiteX205" fmla="*/ 283061 w 398476"/>
                <a:gd name="connsiteY205" fmla="*/ 119938 h 387541"/>
                <a:gd name="connsiteX206" fmla="*/ 280673 w 398476"/>
                <a:gd name="connsiteY206" fmla="*/ 121068 h 387541"/>
                <a:gd name="connsiteX207" fmla="*/ 274490 w 398476"/>
                <a:gd name="connsiteY207" fmla="*/ 117833 h 387541"/>
                <a:gd name="connsiteX208" fmla="*/ 274772 w 398476"/>
                <a:gd name="connsiteY208" fmla="*/ 114744 h 387541"/>
                <a:gd name="connsiteX209" fmla="*/ 278016 w 398476"/>
                <a:gd name="connsiteY209" fmla="*/ 111243 h 387541"/>
                <a:gd name="connsiteX210" fmla="*/ 278838 w 398476"/>
                <a:gd name="connsiteY210" fmla="*/ 108445 h 387541"/>
                <a:gd name="connsiteX211" fmla="*/ 277712 w 398476"/>
                <a:gd name="connsiteY211" fmla="*/ 107444 h 387541"/>
                <a:gd name="connsiteX212" fmla="*/ 277712 w 398476"/>
                <a:gd name="connsiteY212" fmla="*/ 105188 h 387541"/>
                <a:gd name="connsiteX213" fmla="*/ 278979 w 398476"/>
                <a:gd name="connsiteY213" fmla="*/ 103935 h 387541"/>
                <a:gd name="connsiteX214" fmla="*/ 282642 w 398476"/>
                <a:gd name="connsiteY214" fmla="*/ 106455 h 387541"/>
                <a:gd name="connsiteX215" fmla="*/ 282214 w 398476"/>
                <a:gd name="connsiteY215" fmla="*/ 108573 h 387541"/>
                <a:gd name="connsiteX216" fmla="*/ 283622 w 398476"/>
                <a:gd name="connsiteY216" fmla="*/ 111098 h 387541"/>
                <a:gd name="connsiteX217" fmla="*/ 287546 w 398476"/>
                <a:gd name="connsiteY217" fmla="*/ 111376 h 387541"/>
                <a:gd name="connsiteX218" fmla="*/ 286857 w 398476"/>
                <a:gd name="connsiteY218" fmla="*/ 109540 h 387541"/>
                <a:gd name="connsiteX219" fmla="*/ 286985 w 398476"/>
                <a:gd name="connsiteY219" fmla="*/ 107995 h 387541"/>
                <a:gd name="connsiteX220" fmla="*/ 289095 w 398476"/>
                <a:gd name="connsiteY220" fmla="*/ 108445 h 387541"/>
                <a:gd name="connsiteX221" fmla="*/ 293446 w 398476"/>
                <a:gd name="connsiteY221" fmla="*/ 111658 h 387541"/>
                <a:gd name="connsiteX222" fmla="*/ 294995 w 398476"/>
                <a:gd name="connsiteY222" fmla="*/ 111093 h 387541"/>
                <a:gd name="connsiteX223" fmla="*/ 297246 w 398476"/>
                <a:gd name="connsiteY223" fmla="*/ 113618 h 387541"/>
                <a:gd name="connsiteX224" fmla="*/ 300331 w 398476"/>
                <a:gd name="connsiteY224" fmla="*/ 122052 h 387541"/>
                <a:gd name="connsiteX225" fmla="*/ 300331 w 398476"/>
                <a:gd name="connsiteY225" fmla="*/ 124594 h 387541"/>
                <a:gd name="connsiteX226" fmla="*/ 302715 w 398476"/>
                <a:gd name="connsiteY226" fmla="*/ 125137 h 387541"/>
                <a:gd name="connsiteX227" fmla="*/ 304546 w 398476"/>
                <a:gd name="connsiteY227" fmla="*/ 125013 h 387541"/>
                <a:gd name="connsiteX228" fmla="*/ 307914 w 398476"/>
                <a:gd name="connsiteY228" fmla="*/ 126395 h 387541"/>
                <a:gd name="connsiteX229" fmla="*/ 318873 w 398476"/>
                <a:gd name="connsiteY229" fmla="*/ 125980 h 387541"/>
                <a:gd name="connsiteX230" fmla="*/ 328565 w 398476"/>
                <a:gd name="connsiteY230" fmla="*/ 126395 h 387541"/>
                <a:gd name="connsiteX231" fmla="*/ 331791 w 398476"/>
                <a:gd name="connsiteY231" fmla="*/ 126395 h 387541"/>
                <a:gd name="connsiteX232" fmla="*/ 334038 w 398476"/>
                <a:gd name="connsiteY232" fmla="*/ 128792 h 387541"/>
                <a:gd name="connsiteX233" fmla="*/ 335865 w 398476"/>
                <a:gd name="connsiteY233" fmla="*/ 130195 h 387541"/>
                <a:gd name="connsiteX234" fmla="*/ 333760 w 398476"/>
                <a:gd name="connsiteY234" fmla="*/ 134282 h 387541"/>
                <a:gd name="connsiteX235" fmla="*/ 331518 w 398476"/>
                <a:gd name="connsiteY235" fmla="*/ 140876 h 387541"/>
                <a:gd name="connsiteX236" fmla="*/ 329964 w 398476"/>
                <a:gd name="connsiteY236" fmla="*/ 141710 h 387541"/>
                <a:gd name="connsiteX237" fmla="*/ 329964 w 398476"/>
                <a:gd name="connsiteY237" fmla="*/ 143383 h 387541"/>
                <a:gd name="connsiteX238" fmla="*/ 327307 w 398476"/>
                <a:gd name="connsiteY238" fmla="*/ 144676 h 387541"/>
                <a:gd name="connsiteX239" fmla="*/ 325617 w 398476"/>
                <a:gd name="connsiteY239" fmla="*/ 144389 h 387541"/>
                <a:gd name="connsiteX240" fmla="*/ 323224 w 398476"/>
                <a:gd name="connsiteY240" fmla="*/ 144954 h 387541"/>
                <a:gd name="connsiteX241" fmla="*/ 322673 w 398476"/>
                <a:gd name="connsiteY241" fmla="*/ 147063 h 387541"/>
                <a:gd name="connsiteX242" fmla="*/ 322108 w 398476"/>
                <a:gd name="connsiteY242" fmla="*/ 149438 h 387541"/>
                <a:gd name="connsiteX243" fmla="*/ 324213 w 398476"/>
                <a:gd name="connsiteY243" fmla="*/ 154492 h 387541"/>
                <a:gd name="connsiteX244" fmla="*/ 325612 w 398476"/>
                <a:gd name="connsiteY244" fmla="*/ 156610 h 387541"/>
                <a:gd name="connsiteX245" fmla="*/ 330114 w 398476"/>
                <a:gd name="connsiteY245" fmla="*/ 161381 h 387541"/>
                <a:gd name="connsiteX246" fmla="*/ 331368 w 398476"/>
                <a:gd name="connsiteY246" fmla="*/ 161946 h 387541"/>
                <a:gd name="connsiteX247" fmla="*/ 330679 w 398476"/>
                <a:gd name="connsiteY247" fmla="*/ 158856 h 387541"/>
                <a:gd name="connsiteX248" fmla="*/ 332360 w 398476"/>
                <a:gd name="connsiteY248" fmla="*/ 154911 h 387541"/>
                <a:gd name="connsiteX249" fmla="*/ 331663 w 398476"/>
                <a:gd name="connsiteY249" fmla="*/ 152947 h 387541"/>
                <a:gd name="connsiteX250" fmla="*/ 333053 w 398476"/>
                <a:gd name="connsiteY250" fmla="*/ 151137 h 387541"/>
                <a:gd name="connsiteX251" fmla="*/ 334740 w 398476"/>
                <a:gd name="connsiteY251" fmla="*/ 152254 h 387541"/>
                <a:gd name="connsiteX252" fmla="*/ 337983 w 398476"/>
                <a:gd name="connsiteY252" fmla="*/ 151694 h 387541"/>
                <a:gd name="connsiteX253" fmla="*/ 339237 w 398476"/>
                <a:gd name="connsiteY253" fmla="*/ 155202 h 387541"/>
                <a:gd name="connsiteX254" fmla="*/ 340088 w 398476"/>
                <a:gd name="connsiteY254" fmla="*/ 162220 h 387541"/>
                <a:gd name="connsiteX255" fmla="*/ 343452 w 398476"/>
                <a:gd name="connsiteY255" fmla="*/ 173046 h 387541"/>
                <a:gd name="connsiteX256" fmla="*/ 345698 w 398476"/>
                <a:gd name="connsiteY256" fmla="*/ 179910 h 387541"/>
                <a:gd name="connsiteX257" fmla="*/ 346409 w 398476"/>
                <a:gd name="connsiteY257" fmla="*/ 183021 h 387541"/>
                <a:gd name="connsiteX258" fmla="*/ 346836 w 398476"/>
                <a:gd name="connsiteY258" fmla="*/ 176593 h 387541"/>
                <a:gd name="connsiteX259" fmla="*/ 348518 w 398476"/>
                <a:gd name="connsiteY259" fmla="*/ 176974 h 387541"/>
                <a:gd name="connsiteX260" fmla="*/ 349451 w 398476"/>
                <a:gd name="connsiteY260" fmla="*/ 176401 h 387541"/>
                <a:gd name="connsiteX261" fmla="*/ 350949 w 398476"/>
                <a:gd name="connsiteY261" fmla="*/ 171352 h 387541"/>
                <a:gd name="connsiteX262" fmla="*/ 350949 w 398476"/>
                <a:gd name="connsiteY262" fmla="*/ 168917 h 387541"/>
                <a:gd name="connsiteX263" fmla="*/ 350769 w 398476"/>
                <a:gd name="connsiteY263" fmla="*/ 161604 h 387541"/>
                <a:gd name="connsiteX264" fmla="*/ 353016 w 398476"/>
                <a:gd name="connsiteY264" fmla="*/ 161445 h 387541"/>
                <a:gd name="connsiteX265" fmla="*/ 354145 w 398476"/>
                <a:gd name="connsiteY265" fmla="*/ 152819 h 387541"/>
                <a:gd name="connsiteX266" fmla="*/ 351894 w 398476"/>
                <a:gd name="connsiteY266" fmla="*/ 146828 h 387541"/>
                <a:gd name="connsiteX267" fmla="*/ 354890 w 398476"/>
                <a:gd name="connsiteY267" fmla="*/ 146640 h 387541"/>
                <a:gd name="connsiteX268" fmla="*/ 360140 w 398476"/>
                <a:gd name="connsiteY268" fmla="*/ 147384 h 387541"/>
                <a:gd name="connsiteX269" fmla="*/ 363884 w 398476"/>
                <a:gd name="connsiteY269" fmla="*/ 141783 h 387541"/>
                <a:gd name="connsiteX270" fmla="*/ 367984 w 398476"/>
                <a:gd name="connsiteY270" fmla="*/ 127529 h 387541"/>
                <a:gd name="connsiteX271" fmla="*/ 364445 w 398476"/>
                <a:gd name="connsiteY271" fmla="*/ 126789 h 387541"/>
                <a:gd name="connsiteX272" fmla="*/ 364445 w 398476"/>
                <a:gd name="connsiteY272" fmla="*/ 124367 h 387541"/>
                <a:gd name="connsiteX273" fmla="*/ 368929 w 398476"/>
                <a:gd name="connsiteY273" fmla="*/ 117238 h 387541"/>
                <a:gd name="connsiteX274" fmla="*/ 370239 w 398476"/>
                <a:gd name="connsiteY274" fmla="*/ 113126 h 387541"/>
                <a:gd name="connsiteX275" fmla="*/ 369499 w 398476"/>
                <a:gd name="connsiteY275" fmla="*/ 110871 h 387541"/>
                <a:gd name="connsiteX276" fmla="*/ 369109 w 398476"/>
                <a:gd name="connsiteY276" fmla="*/ 107679 h 387541"/>
                <a:gd name="connsiteX277" fmla="*/ 374360 w 398476"/>
                <a:gd name="connsiteY277" fmla="*/ 100024 h 387541"/>
                <a:gd name="connsiteX278" fmla="*/ 378566 w 398476"/>
                <a:gd name="connsiteY278" fmla="*/ 98042 h 387541"/>
                <a:gd name="connsiteX279" fmla="*/ 382229 w 398476"/>
                <a:gd name="connsiteY279" fmla="*/ 91016 h 387541"/>
                <a:gd name="connsiteX280" fmla="*/ 391215 w 398476"/>
                <a:gd name="connsiteY280" fmla="*/ 87075 h 387541"/>
                <a:gd name="connsiteX281" fmla="*/ 395139 w 398476"/>
                <a:gd name="connsiteY281" fmla="*/ 89056 h 387541"/>
                <a:gd name="connsiteX282" fmla="*/ 394878 w 398476"/>
                <a:gd name="connsiteY282" fmla="*/ 83990 h 387541"/>
                <a:gd name="connsiteX283" fmla="*/ 398476 w 398476"/>
                <a:gd name="connsiteY283" fmla="*/ 81752 h 387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Lst>
              <a:rect l="l" t="t" r="r" b="b"/>
              <a:pathLst>
                <a:path w="398476" h="387541">
                  <a:moveTo>
                    <a:pt x="337448" y="194420"/>
                  </a:moveTo>
                  <a:lnTo>
                    <a:pt x="337495" y="193958"/>
                  </a:lnTo>
                  <a:cubicBezTo>
                    <a:pt x="337016" y="193235"/>
                    <a:pt x="336451" y="192576"/>
                    <a:pt x="336011" y="191823"/>
                  </a:cubicBezTo>
                  <a:cubicBezTo>
                    <a:pt x="336515" y="192687"/>
                    <a:pt x="336918" y="193598"/>
                    <a:pt x="337448" y="194420"/>
                  </a:cubicBezTo>
                  <a:close/>
                  <a:moveTo>
                    <a:pt x="398476" y="81752"/>
                  </a:moveTo>
                  <a:lnTo>
                    <a:pt x="398429" y="78684"/>
                  </a:lnTo>
                  <a:lnTo>
                    <a:pt x="397364" y="78684"/>
                  </a:lnTo>
                  <a:lnTo>
                    <a:pt x="392499" y="76433"/>
                  </a:lnTo>
                  <a:lnTo>
                    <a:pt x="388750" y="76433"/>
                  </a:lnTo>
                  <a:lnTo>
                    <a:pt x="387616" y="73425"/>
                  </a:lnTo>
                  <a:lnTo>
                    <a:pt x="389110" y="69681"/>
                  </a:lnTo>
                  <a:lnTo>
                    <a:pt x="386491" y="64807"/>
                  </a:lnTo>
                  <a:lnTo>
                    <a:pt x="383885" y="64807"/>
                  </a:lnTo>
                  <a:lnTo>
                    <a:pt x="382011" y="63300"/>
                  </a:lnTo>
                  <a:lnTo>
                    <a:pt x="383132" y="58414"/>
                  </a:lnTo>
                  <a:lnTo>
                    <a:pt x="379396" y="56561"/>
                  </a:lnTo>
                  <a:cubicBezTo>
                    <a:pt x="379396" y="56561"/>
                    <a:pt x="373016" y="58414"/>
                    <a:pt x="371886" y="58786"/>
                  </a:cubicBezTo>
                  <a:cubicBezTo>
                    <a:pt x="370769" y="59158"/>
                    <a:pt x="371514" y="60673"/>
                    <a:pt x="371514" y="60673"/>
                  </a:cubicBezTo>
                  <a:lnTo>
                    <a:pt x="369640" y="62547"/>
                  </a:lnTo>
                  <a:lnTo>
                    <a:pt x="366276" y="61037"/>
                  </a:lnTo>
                  <a:lnTo>
                    <a:pt x="360649" y="61418"/>
                  </a:lnTo>
                  <a:lnTo>
                    <a:pt x="358035" y="59543"/>
                  </a:lnTo>
                  <a:lnTo>
                    <a:pt x="353910" y="61418"/>
                  </a:lnTo>
                  <a:lnTo>
                    <a:pt x="350919" y="68525"/>
                  </a:lnTo>
                  <a:lnTo>
                    <a:pt x="342305" y="70772"/>
                  </a:lnTo>
                  <a:lnTo>
                    <a:pt x="340071" y="74905"/>
                  </a:lnTo>
                  <a:lnTo>
                    <a:pt x="335570" y="77896"/>
                  </a:lnTo>
                  <a:lnTo>
                    <a:pt x="333327" y="77896"/>
                  </a:lnTo>
                  <a:lnTo>
                    <a:pt x="331085" y="82004"/>
                  </a:lnTo>
                  <a:lnTo>
                    <a:pt x="323212" y="84645"/>
                  </a:lnTo>
                  <a:lnTo>
                    <a:pt x="319472" y="82004"/>
                  </a:lnTo>
                  <a:lnTo>
                    <a:pt x="321286" y="83292"/>
                  </a:lnTo>
                  <a:lnTo>
                    <a:pt x="319652" y="88012"/>
                  </a:lnTo>
                  <a:lnTo>
                    <a:pt x="320221" y="90070"/>
                  </a:lnTo>
                  <a:lnTo>
                    <a:pt x="324140" y="92137"/>
                  </a:lnTo>
                  <a:lnTo>
                    <a:pt x="324525" y="98697"/>
                  </a:lnTo>
                  <a:lnTo>
                    <a:pt x="318907" y="100948"/>
                  </a:lnTo>
                  <a:lnTo>
                    <a:pt x="315360" y="100554"/>
                  </a:lnTo>
                  <a:lnTo>
                    <a:pt x="310101" y="101876"/>
                  </a:lnTo>
                  <a:lnTo>
                    <a:pt x="307482" y="100554"/>
                  </a:lnTo>
                  <a:lnTo>
                    <a:pt x="304486" y="100554"/>
                  </a:lnTo>
                  <a:lnTo>
                    <a:pt x="300931" y="104867"/>
                  </a:lnTo>
                  <a:lnTo>
                    <a:pt x="297007" y="104311"/>
                  </a:lnTo>
                  <a:lnTo>
                    <a:pt x="291200" y="100554"/>
                  </a:lnTo>
                  <a:lnTo>
                    <a:pt x="288953" y="101132"/>
                  </a:lnTo>
                  <a:lnTo>
                    <a:pt x="283699" y="100366"/>
                  </a:lnTo>
                  <a:lnTo>
                    <a:pt x="281264" y="96061"/>
                  </a:lnTo>
                  <a:lnTo>
                    <a:pt x="282021" y="94580"/>
                  </a:lnTo>
                  <a:lnTo>
                    <a:pt x="281799" y="89921"/>
                  </a:lnTo>
                  <a:lnTo>
                    <a:pt x="280519" y="88004"/>
                  </a:lnTo>
                  <a:lnTo>
                    <a:pt x="277892" y="82744"/>
                  </a:lnTo>
                  <a:lnTo>
                    <a:pt x="273780" y="82744"/>
                  </a:lnTo>
                  <a:lnTo>
                    <a:pt x="270986" y="84024"/>
                  </a:lnTo>
                  <a:lnTo>
                    <a:pt x="272090" y="87366"/>
                  </a:lnTo>
                  <a:lnTo>
                    <a:pt x="270977" y="93541"/>
                  </a:lnTo>
                  <a:lnTo>
                    <a:pt x="273485" y="99715"/>
                  </a:lnTo>
                  <a:lnTo>
                    <a:pt x="272363" y="106446"/>
                  </a:lnTo>
                  <a:lnTo>
                    <a:pt x="264503" y="108141"/>
                  </a:lnTo>
                  <a:lnTo>
                    <a:pt x="258050" y="105903"/>
                  </a:lnTo>
                  <a:lnTo>
                    <a:pt x="256355" y="107585"/>
                  </a:lnTo>
                  <a:lnTo>
                    <a:pt x="249616" y="104769"/>
                  </a:lnTo>
                  <a:lnTo>
                    <a:pt x="242589" y="103104"/>
                  </a:lnTo>
                  <a:lnTo>
                    <a:pt x="233317" y="103104"/>
                  </a:lnTo>
                  <a:lnTo>
                    <a:pt x="224061" y="98308"/>
                  </a:lnTo>
                  <a:lnTo>
                    <a:pt x="222931" y="95501"/>
                  </a:lnTo>
                  <a:lnTo>
                    <a:pt x="216466" y="94097"/>
                  </a:lnTo>
                  <a:lnTo>
                    <a:pt x="211695" y="96630"/>
                  </a:lnTo>
                  <a:lnTo>
                    <a:pt x="207488" y="94384"/>
                  </a:lnTo>
                  <a:lnTo>
                    <a:pt x="200458" y="93549"/>
                  </a:lnTo>
                  <a:lnTo>
                    <a:pt x="193158" y="91589"/>
                  </a:lnTo>
                  <a:lnTo>
                    <a:pt x="181929" y="83712"/>
                  </a:lnTo>
                  <a:lnTo>
                    <a:pt x="169850" y="77237"/>
                  </a:lnTo>
                  <a:lnTo>
                    <a:pt x="158886" y="73604"/>
                  </a:lnTo>
                  <a:lnTo>
                    <a:pt x="156927" y="69676"/>
                  </a:lnTo>
                  <a:lnTo>
                    <a:pt x="159169" y="62932"/>
                  </a:lnTo>
                  <a:lnTo>
                    <a:pt x="161141" y="51409"/>
                  </a:lnTo>
                  <a:lnTo>
                    <a:pt x="161141" y="46839"/>
                  </a:lnTo>
                  <a:lnTo>
                    <a:pt x="160311" y="46437"/>
                  </a:lnTo>
                  <a:lnTo>
                    <a:pt x="155061" y="41178"/>
                  </a:lnTo>
                  <a:lnTo>
                    <a:pt x="147945" y="35944"/>
                  </a:lnTo>
                  <a:lnTo>
                    <a:pt x="144573" y="35944"/>
                  </a:lnTo>
                  <a:lnTo>
                    <a:pt x="141578" y="38567"/>
                  </a:lnTo>
                  <a:lnTo>
                    <a:pt x="135591" y="28824"/>
                  </a:lnTo>
                  <a:lnTo>
                    <a:pt x="133349" y="23582"/>
                  </a:lnTo>
                  <a:lnTo>
                    <a:pt x="133713" y="17215"/>
                  </a:lnTo>
                  <a:lnTo>
                    <a:pt x="130709" y="12563"/>
                  </a:lnTo>
                  <a:lnTo>
                    <a:pt x="129121" y="12088"/>
                  </a:lnTo>
                  <a:lnTo>
                    <a:pt x="119301" y="7878"/>
                  </a:lnTo>
                  <a:lnTo>
                    <a:pt x="116481" y="3945"/>
                  </a:lnTo>
                  <a:lnTo>
                    <a:pt x="110310" y="5053"/>
                  </a:lnTo>
                  <a:lnTo>
                    <a:pt x="102167" y="0"/>
                  </a:lnTo>
                  <a:lnTo>
                    <a:pt x="97952" y="3376"/>
                  </a:lnTo>
                  <a:lnTo>
                    <a:pt x="94589" y="1964"/>
                  </a:lnTo>
                  <a:lnTo>
                    <a:pt x="86998" y="11250"/>
                  </a:lnTo>
                  <a:lnTo>
                    <a:pt x="84465" y="14891"/>
                  </a:lnTo>
                  <a:lnTo>
                    <a:pt x="81106" y="18730"/>
                  </a:lnTo>
                  <a:lnTo>
                    <a:pt x="77173" y="19491"/>
                  </a:lnTo>
                  <a:lnTo>
                    <a:pt x="70425" y="24356"/>
                  </a:lnTo>
                  <a:lnTo>
                    <a:pt x="72308" y="30908"/>
                  </a:lnTo>
                  <a:lnTo>
                    <a:pt x="71730" y="41948"/>
                  </a:lnTo>
                  <a:lnTo>
                    <a:pt x="64815" y="48319"/>
                  </a:lnTo>
                  <a:lnTo>
                    <a:pt x="66869" y="50194"/>
                  </a:lnTo>
                  <a:lnTo>
                    <a:pt x="64631" y="56000"/>
                  </a:lnTo>
                  <a:lnTo>
                    <a:pt x="60142" y="58807"/>
                  </a:lnTo>
                  <a:lnTo>
                    <a:pt x="57699" y="63300"/>
                  </a:lnTo>
                  <a:lnTo>
                    <a:pt x="55636" y="69847"/>
                  </a:lnTo>
                  <a:lnTo>
                    <a:pt x="48709" y="74533"/>
                  </a:lnTo>
                  <a:lnTo>
                    <a:pt x="46090" y="82770"/>
                  </a:lnTo>
                  <a:lnTo>
                    <a:pt x="41605" y="88012"/>
                  </a:lnTo>
                  <a:lnTo>
                    <a:pt x="33531" y="88594"/>
                  </a:lnTo>
                  <a:lnTo>
                    <a:pt x="28297" y="91209"/>
                  </a:lnTo>
                  <a:lnTo>
                    <a:pt x="26423" y="87841"/>
                  </a:lnTo>
                  <a:lnTo>
                    <a:pt x="22872" y="86527"/>
                  </a:lnTo>
                  <a:lnTo>
                    <a:pt x="18374" y="89330"/>
                  </a:lnTo>
                  <a:lnTo>
                    <a:pt x="16872" y="92527"/>
                  </a:lnTo>
                  <a:lnTo>
                    <a:pt x="13980" y="96930"/>
                  </a:lnTo>
                  <a:lnTo>
                    <a:pt x="10591" y="101684"/>
                  </a:lnTo>
                  <a:lnTo>
                    <a:pt x="11164" y="106451"/>
                  </a:lnTo>
                  <a:lnTo>
                    <a:pt x="13980" y="107585"/>
                  </a:lnTo>
                  <a:lnTo>
                    <a:pt x="19303" y="106451"/>
                  </a:lnTo>
                  <a:lnTo>
                    <a:pt x="22123" y="110666"/>
                  </a:lnTo>
                  <a:lnTo>
                    <a:pt x="21832" y="119087"/>
                  </a:lnTo>
                  <a:lnTo>
                    <a:pt x="29710" y="122758"/>
                  </a:lnTo>
                  <a:lnTo>
                    <a:pt x="33638" y="129476"/>
                  </a:lnTo>
                  <a:lnTo>
                    <a:pt x="35983" y="140833"/>
                  </a:lnTo>
                  <a:lnTo>
                    <a:pt x="31473" y="146071"/>
                  </a:lnTo>
                  <a:lnTo>
                    <a:pt x="31473" y="142314"/>
                  </a:lnTo>
                  <a:lnTo>
                    <a:pt x="22123" y="146071"/>
                  </a:lnTo>
                  <a:lnTo>
                    <a:pt x="13868" y="146071"/>
                  </a:lnTo>
                  <a:lnTo>
                    <a:pt x="7146" y="147196"/>
                  </a:lnTo>
                  <a:lnTo>
                    <a:pt x="1510" y="152810"/>
                  </a:lnTo>
                  <a:lnTo>
                    <a:pt x="0" y="158155"/>
                  </a:lnTo>
                  <a:cubicBezTo>
                    <a:pt x="1031" y="159096"/>
                    <a:pt x="2024" y="160157"/>
                    <a:pt x="2884" y="161347"/>
                  </a:cubicBezTo>
                  <a:cubicBezTo>
                    <a:pt x="7146" y="167321"/>
                    <a:pt x="13376" y="169841"/>
                    <a:pt x="20570" y="170239"/>
                  </a:cubicBezTo>
                  <a:cubicBezTo>
                    <a:pt x="22076" y="170303"/>
                    <a:pt x="23599" y="170363"/>
                    <a:pt x="25105" y="170431"/>
                  </a:cubicBezTo>
                  <a:cubicBezTo>
                    <a:pt x="25182" y="170316"/>
                    <a:pt x="25285" y="170213"/>
                    <a:pt x="25358" y="170098"/>
                  </a:cubicBezTo>
                  <a:lnTo>
                    <a:pt x="26055" y="169695"/>
                  </a:lnTo>
                  <a:lnTo>
                    <a:pt x="25713" y="170453"/>
                  </a:lnTo>
                  <a:cubicBezTo>
                    <a:pt x="25512" y="170453"/>
                    <a:pt x="25302" y="170431"/>
                    <a:pt x="25105" y="170431"/>
                  </a:cubicBezTo>
                  <a:cubicBezTo>
                    <a:pt x="22469" y="174334"/>
                    <a:pt x="19247" y="176666"/>
                    <a:pt x="14116" y="174621"/>
                  </a:cubicBezTo>
                  <a:cubicBezTo>
                    <a:pt x="13432" y="174334"/>
                    <a:pt x="11831" y="175057"/>
                    <a:pt x="11404" y="175780"/>
                  </a:cubicBezTo>
                  <a:cubicBezTo>
                    <a:pt x="10967" y="176508"/>
                    <a:pt x="11074" y="178168"/>
                    <a:pt x="11639" y="178771"/>
                  </a:cubicBezTo>
                  <a:cubicBezTo>
                    <a:pt x="16624" y="184073"/>
                    <a:pt x="21528" y="189473"/>
                    <a:pt x="26860" y="194369"/>
                  </a:cubicBezTo>
                  <a:cubicBezTo>
                    <a:pt x="36560" y="203303"/>
                    <a:pt x="40891" y="203419"/>
                    <a:pt x="52145" y="196149"/>
                  </a:cubicBezTo>
                  <a:cubicBezTo>
                    <a:pt x="56484" y="193324"/>
                    <a:pt x="59436" y="189705"/>
                    <a:pt x="59899" y="184441"/>
                  </a:cubicBezTo>
                  <a:cubicBezTo>
                    <a:pt x="59817" y="184407"/>
                    <a:pt x="59736" y="184364"/>
                    <a:pt x="59667" y="184343"/>
                  </a:cubicBezTo>
                  <a:lnTo>
                    <a:pt x="59526" y="183448"/>
                  </a:lnTo>
                  <a:lnTo>
                    <a:pt x="59988" y="183954"/>
                  </a:lnTo>
                  <a:cubicBezTo>
                    <a:pt x="59980" y="184125"/>
                    <a:pt x="59911" y="184266"/>
                    <a:pt x="59899" y="184441"/>
                  </a:cubicBezTo>
                  <a:cubicBezTo>
                    <a:pt x="60386" y="184664"/>
                    <a:pt x="60972" y="184878"/>
                    <a:pt x="61084" y="185254"/>
                  </a:cubicBezTo>
                  <a:cubicBezTo>
                    <a:pt x="63660" y="192683"/>
                    <a:pt x="66612" y="200004"/>
                    <a:pt x="66077" y="208203"/>
                  </a:cubicBezTo>
                  <a:cubicBezTo>
                    <a:pt x="65838" y="211562"/>
                    <a:pt x="65727" y="215281"/>
                    <a:pt x="66886" y="218323"/>
                  </a:cubicBezTo>
                  <a:cubicBezTo>
                    <a:pt x="69941" y="226393"/>
                    <a:pt x="71071" y="234832"/>
                    <a:pt x="73087" y="243095"/>
                  </a:cubicBezTo>
                  <a:cubicBezTo>
                    <a:pt x="75136" y="251345"/>
                    <a:pt x="80220" y="258671"/>
                    <a:pt x="80417" y="267507"/>
                  </a:cubicBezTo>
                  <a:cubicBezTo>
                    <a:pt x="80459" y="269090"/>
                    <a:pt x="81585" y="270708"/>
                    <a:pt x="82389" y="272197"/>
                  </a:cubicBezTo>
                  <a:cubicBezTo>
                    <a:pt x="85124" y="277186"/>
                    <a:pt x="87558" y="282419"/>
                    <a:pt x="90845" y="287041"/>
                  </a:cubicBezTo>
                  <a:cubicBezTo>
                    <a:pt x="94893" y="292732"/>
                    <a:pt x="97182" y="299095"/>
                    <a:pt x="99514" y="305509"/>
                  </a:cubicBezTo>
                  <a:cubicBezTo>
                    <a:pt x="100682" y="308710"/>
                    <a:pt x="101970" y="311915"/>
                    <a:pt x="102805" y="315218"/>
                  </a:cubicBezTo>
                  <a:cubicBezTo>
                    <a:pt x="104504" y="322001"/>
                    <a:pt x="107495" y="327897"/>
                    <a:pt x="112535" y="332934"/>
                  </a:cubicBezTo>
                  <a:cubicBezTo>
                    <a:pt x="115313" y="335690"/>
                    <a:pt x="117829" y="339104"/>
                    <a:pt x="119228" y="342712"/>
                  </a:cubicBezTo>
                  <a:cubicBezTo>
                    <a:pt x="122292" y="350649"/>
                    <a:pt x="126900" y="357996"/>
                    <a:pt x="127889" y="366760"/>
                  </a:cubicBezTo>
                  <a:cubicBezTo>
                    <a:pt x="128488" y="371946"/>
                    <a:pt x="131145" y="376452"/>
                    <a:pt x="134243" y="380599"/>
                  </a:cubicBezTo>
                  <a:cubicBezTo>
                    <a:pt x="135583" y="382404"/>
                    <a:pt x="137303" y="383971"/>
                    <a:pt x="139019" y="385400"/>
                  </a:cubicBezTo>
                  <a:cubicBezTo>
                    <a:pt x="143204" y="388862"/>
                    <a:pt x="149584" y="388018"/>
                    <a:pt x="152613" y="383654"/>
                  </a:cubicBezTo>
                  <a:cubicBezTo>
                    <a:pt x="153585" y="382250"/>
                    <a:pt x="154286" y="380663"/>
                    <a:pt x="155057" y="379139"/>
                  </a:cubicBezTo>
                  <a:cubicBezTo>
                    <a:pt x="156379" y="376491"/>
                    <a:pt x="158296" y="374334"/>
                    <a:pt x="161077" y="373354"/>
                  </a:cubicBezTo>
                  <a:cubicBezTo>
                    <a:pt x="164762" y="372092"/>
                    <a:pt x="166058" y="369315"/>
                    <a:pt x="167231" y="365909"/>
                  </a:cubicBezTo>
                  <a:cubicBezTo>
                    <a:pt x="168711" y="361540"/>
                    <a:pt x="171356" y="357911"/>
                    <a:pt x="175712" y="355656"/>
                  </a:cubicBezTo>
                  <a:cubicBezTo>
                    <a:pt x="178510" y="354209"/>
                    <a:pt x="179315" y="351343"/>
                    <a:pt x="178960" y="348330"/>
                  </a:cubicBezTo>
                  <a:cubicBezTo>
                    <a:pt x="178643" y="345510"/>
                    <a:pt x="178121" y="342707"/>
                    <a:pt x="177612" y="339926"/>
                  </a:cubicBezTo>
                  <a:cubicBezTo>
                    <a:pt x="176957" y="336473"/>
                    <a:pt x="176991" y="333165"/>
                    <a:pt x="178545" y="329913"/>
                  </a:cubicBezTo>
                  <a:cubicBezTo>
                    <a:pt x="179529" y="327859"/>
                    <a:pt x="180273" y="325694"/>
                    <a:pt x="181189" y="323601"/>
                  </a:cubicBezTo>
                  <a:cubicBezTo>
                    <a:pt x="183414" y="318672"/>
                    <a:pt x="183615" y="313854"/>
                    <a:pt x="181446" y="308727"/>
                  </a:cubicBezTo>
                  <a:cubicBezTo>
                    <a:pt x="180368" y="306190"/>
                    <a:pt x="180055" y="303233"/>
                    <a:pt x="179957" y="300417"/>
                  </a:cubicBezTo>
                  <a:cubicBezTo>
                    <a:pt x="179743" y="294178"/>
                    <a:pt x="179760" y="287905"/>
                    <a:pt x="179957" y="281671"/>
                  </a:cubicBezTo>
                  <a:cubicBezTo>
                    <a:pt x="180068" y="277832"/>
                    <a:pt x="182186" y="275432"/>
                    <a:pt x="186063" y="274567"/>
                  </a:cubicBezTo>
                  <a:cubicBezTo>
                    <a:pt x="187693" y="274238"/>
                    <a:pt x="189940" y="273891"/>
                    <a:pt x="190629" y="272783"/>
                  </a:cubicBezTo>
                  <a:cubicBezTo>
                    <a:pt x="193573" y="268025"/>
                    <a:pt x="198173" y="266317"/>
                    <a:pt x="203051" y="264640"/>
                  </a:cubicBezTo>
                  <a:cubicBezTo>
                    <a:pt x="205216" y="263916"/>
                    <a:pt x="206619" y="261841"/>
                    <a:pt x="207274" y="259573"/>
                  </a:cubicBezTo>
                  <a:cubicBezTo>
                    <a:pt x="208083" y="256822"/>
                    <a:pt x="208545" y="253715"/>
                    <a:pt x="211250" y="252269"/>
                  </a:cubicBezTo>
                  <a:cubicBezTo>
                    <a:pt x="218468" y="248418"/>
                    <a:pt x="222837" y="241408"/>
                    <a:pt x="229230" y="236650"/>
                  </a:cubicBezTo>
                  <a:cubicBezTo>
                    <a:pt x="231999" y="234588"/>
                    <a:pt x="234070" y="231935"/>
                    <a:pt x="235923" y="229012"/>
                  </a:cubicBezTo>
                  <a:cubicBezTo>
                    <a:pt x="238019" y="225649"/>
                    <a:pt x="240831" y="222752"/>
                    <a:pt x="243193" y="219560"/>
                  </a:cubicBezTo>
                  <a:cubicBezTo>
                    <a:pt x="244964" y="217163"/>
                    <a:pt x="247326" y="216034"/>
                    <a:pt x="250005" y="214844"/>
                  </a:cubicBezTo>
                  <a:cubicBezTo>
                    <a:pt x="259393" y="210629"/>
                    <a:pt x="265846" y="204048"/>
                    <a:pt x="266090" y="192892"/>
                  </a:cubicBezTo>
                  <a:cubicBezTo>
                    <a:pt x="266167" y="189794"/>
                    <a:pt x="268418" y="187903"/>
                    <a:pt x="271011" y="186405"/>
                  </a:cubicBezTo>
                  <a:cubicBezTo>
                    <a:pt x="275153" y="184039"/>
                    <a:pt x="279642" y="183641"/>
                    <a:pt x="284238" y="183808"/>
                  </a:cubicBezTo>
                  <a:cubicBezTo>
                    <a:pt x="288033" y="183970"/>
                    <a:pt x="291696" y="183620"/>
                    <a:pt x="295278" y="183033"/>
                  </a:cubicBezTo>
                  <a:lnTo>
                    <a:pt x="293451" y="171634"/>
                  </a:lnTo>
                  <a:lnTo>
                    <a:pt x="292043" y="166409"/>
                  </a:lnTo>
                  <a:lnTo>
                    <a:pt x="289236" y="160243"/>
                  </a:lnTo>
                  <a:lnTo>
                    <a:pt x="289103" y="154903"/>
                  </a:lnTo>
                  <a:lnTo>
                    <a:pt x="287695" y="152096"/>
                  </a:lnTo>
                  <a:lnTo>
                    <a:pt x="287991" y="147594"/>
                  </a:lnTo>
                  <a:lnTo>
                    <a:pt x="284606" y="143122"/>
                  </a:lnTo>
                  <a:lnTo>
                    <a:pt x="280117" y="141004"/>
                  </a:lnTo>
                  <a:lnTo>
                    <a:pt x="277717" y="137495"/>
                  </a:lnTo>
                  <a:lnTo>
                    <a:pt x="278431" y="131894"/>
                  </a:lnTo>
                  <a:lnTo>
                    <a:pt x="280250" y="131449"/>
                  </a:lnTo>
                  <a:lnTo>
                    <a:pt x="281521" y="127675"/>
                  </a:lnTo>
                  <a:lnTo>
                    <a:pt x="283061" y="126682"/>
                  </a:lnTo>
                  <a:lnTo>
                    <a:pt x="285727" y="126978"/>
                  </a:lnTo>
                  <a:lnTo>
                    <a:pt x="286989" y="125848"/>
                  </a:lnTo>
                  <a:lnTo>
                    <a:pt x="286150" y="123049"/>
                  </a:lnTo>
                  <a:lnTo>
                    <a:pt x="286989" y="119938"/>
                  </a:lnTo>
                  <a:lnTo>
                    <a:pt x="283061" y="119938"/>
                  </a:lnTo>
                  <a:lnTo>
                    <a:pt x="280673" y="121068"/>
                  </a:lnTo>
                  <a:lnTo>
                    <a:pt x="274490" y="117833"/>
                  </a:lnTo>
                  <a:lnTo>
                    <a:pt x="274772" y="114744"/>
                  </a:lnTo>
                  <a:lnTo>
                    <a:pt x="278016" y="111243"/>
                  </a:lnTo>
                  <a:lnTo>
                    <a:pt x="278838" y="108445"/>
                  </a:lnTo>
                  <a:lnTo>
                    <a:pt x="277712" y="107444"/>
                  </a:lnTo>
                  <a:lnTo>
                    <a:pt x="277712" y="105188"/>
                  </a:lnTo>
                  <a:lnTo>
                    <a:pt x="278979" y="103935"/>
                  </a:lnTo>
                  <a:lnTo>
                    <a:pt x="282642" y="106455"/>
                  </a:lnTo>
                  <a:lnTo>
                    <a:pt x="282214" y="108573"/>
                  </a:lnTo>
                  <a:lnTo>
                    <a:pt x="283622" y="111098"/>
                  </a:lnTo>
                  <a:lnTo>
                    <a:pt x="287546" y="111376"/>
                  </a:lnTo>
                  <a:lnTo>
                    <a:pt x="286857" y="109540"/>
                  </a:lnTo>
                  <a:lnTo>
                    <a:pt x="286985" y="107995"/>
                  </a:lnTo>
                  <a:lnTo>
                    <a:pt x="289095" y="108445"/>
                  </a:lnTo>
                  <a:lnTo>
                    <a:pt x="293446" y="111658"/>
                  </a:lnTo>
                  <a:lnTo>
                    <a:pt x="294995" y="111093"/>
                  </a:lnTo>
                  <a:lnTo>
                    <a:pt x="297246" y="113618"/>
                  </a:lnTo>
                  <a:lnTo>
                    <a:pt x="300331" y="122052"/>
                  </a:lnTo>
                  <a:lnTo>
                    <a:pt x="300331" y="124594"/>
                  </a:lnTo>
                  <a:lnTo>
                    <a:pt x="302715" y="125137"/>
                  </a:lnTo>
                  <a:lnTo>
                    <a:pt x="304546" y="125013"/>
                  </a:lnTo>
                  <a:lnTo>
                    <a:pt x="307914" y="126395"/>
                  </a:lnTo>
                  <a:lnTo>
                    <a:pt x="318873" y="125980"/>
                  </a:lnTo>
                  <a:lnTo>
                    <a:pt x="328565" y="126395"/>
                  </a:lnTo>
                  <a:lnTo>
                    <a:pt x="331791" y="126395"/>
                  </a:lnTo>
                  <a:lnTo>
                    <a:pt x="334038" y="128792"/>
                  </a:lnTo>
                  <a:lnTo>
                    <a:pt x="335865" y="130195"/>
                  </a:lnTo>
                  <a:lnTo>
                    <a:pt x="333760" y="134282"/>
                  </a:lnTo>
                  <a:lnTo>
                    <a:pt x="331518" y="140876"/>
                  </a:lnTo>
                  <a:lnTo>
                    <a:pt x="329964" y="141710"/>
                  </a:lnTo>
                  <a:lnTo>
                    <a:pt x="329964" y="143383"/>
                  </a:lnTo>
                  <a:lnTo>
                    <a:pt x="327307" y="144676"/>
                  </a:lnTo>
                  <a:lnTo>
                    <a:pt x="325617" y="144389"/>
                  </a:lnTo>
                  <a:lnTo>
                    <a:pt x="323224" y="144954"/>
                  </a:lnTo>
                  <a:lnTo>
                    <a:pt x="322673" y="147063"/>
                  </a:lnTo>
                  <a:lnTo>
                    <a:pt x="322108" y="149438"/>
                  </a:lnTo>
                  <a:lnTo>
                    <a:pt x="324213" y="154492"/>
                  </a:lnTo>
                  <a:lnTo>
                    <a:pt x="325612" y="156610"/>
                  </a:lnTo>
                  <a:lnTo>
                    <a:pt x="330114" y="161381"/>
                  </a:lnTo>
                  <a:lnTo>
                    <a:pt x="331368" y="161946"/>
                  </a:lnTo>
                  <a:lnTo>
                    <a:pt x="330679" y="158856"/>
                  </a:lnTo>
                  <a:lnTo>
                    <a:pt x="332360" y="154911"/>
                  </a:lnTo>
                  <a:lnTo>
                    <a:pt x="331663" y="152947"/>
                  </a:lnTo>
                  <a:cubicBezTo>
                    <a:pt x="331663" y="152947"/>
                    <a:pt x="332497" y="151818"/>
                    <a:pt x="333053" y="151137"/>
                  </a:cubicBezTo>
                  <a:cubicBezTo>
                    <a:pt x="333631" y="150431"/>
                    <a:pt x="334740" y="152254"/>
                    <a:pt x="334740" y="152254"/>
                  </a:cubicBezTo>
                  <a:lnTo>
                    <a:pt x="337983" y="151694"/>
                  </a:lnTo>
                  <a:lnTo>
                    <a:pt x="339237" y="155202"/>
                  </a:lnTo>
                  <a:lnTo>
                    <a:pt x="340088" y="162220"/>
                  </a:lnTo>
                  <a:lnTo>
                    <a:pt x="343452" y="173046"/>
                  </a:lnTo>
                  <a:lnTo>
                    <a:pt x="345698" y="179910"/>
                  </a:lnTo>
                  <a:lnTo>
                    <a:pt x="346409" y="183021"/>
                  </a:lnTo>
                  <a:lnTo>
                    <a:pt x="346836" y="176593"/>
                  </a:lnTo>
                  <a:lnTo>
                    <a:pt x="348518" y="176974"/>
                  </a:lnTo>
                  <a:lnTo>
                    <a:pt x="349451" y="176401"/>
                  </a:lnTo>
                  <a:lnTo>
                    <a:pt x="350949" y="171352"/>
                  </a:lnTo>
                  <a:lnTo>
                    <a:pt x="350949" y="168917"/>
                  </a:lnTo>
                  <a:lnTo>
                    <a:pt x="350769" y="161604"/>
                  </a:lnTo>
                  <a:lnTo>
                    <a:pt x="353016" y="161445"/>
                  </a:lnTo>
                  <a:lnTo>
                    <a:pt x="354145" y="152819"/>
                  </a:lnTo>
                  <a:lnTo>
                    <a:pt x="351894" y="146828"/>
                  </a:lnTo>
                  <a:lnTo>
                    <a:pt x="354890" y="146640"/>
                  </a:lnTo>
                  <a:lnTo>
                    <a:pt x="360140" y="147384"/>
                  </a:lnTo>
                  <a:lnTo>
                    <a:pt x="363884" y="141783"/>
                  </a:lnTo>
                  <a:lnTo>
                    <a:pt x="367984" y="127529"/>
                  </a:lnTo>
                  <a:lnTo>
                    <a:pt x="364445" y="126789"/>
                  </a:lnTo>
                  <a:lnTo>
                    <a:pt x="364445" y="124367"/>
                  </a:lnTo>
                  <a:lnTo>
                    <a:pt x="368929" y="117238"/>
                  </a:lnTo>
                  <a:lnTo>
                    <a:pt x="370239" y="113126"/>
                  </a:lnTo>
                  <a:lnTo>
                    <a:pt x="369499" y="110871"/>
                  </a:lnTo>
                  <a:lnTo>
                    <a:pt x="369109" y="107679"/>
                  </a:lnTo>
                  <a:lnTo>
                    <a:pt x="374360" y="100024"/>
                  </a:lnTo>
                  <a:lnTo>
                    <a:pt x="378566" y="98042"/>
                  </a:lnTo>
                  <a:lnTo>
                    <a:pt x="382229" y="91016"/>
                  </a:lnTo>
                  <a:lnTo>
                    <a:pt x="391215" y="87075"/>
                  </a:lnTo>
                  <a:lnTo>
                    <a:pt x="395139" y="89056"/>
                  </a:lnTo>
                  <a:lnTo>
                    <a:pt x="394878" y="83990"/>
                  </a:lnTo>
                  <a:lnTo>
                    <a:pt x="398476" y="81752"/>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nvGrpSpPr>
            <p:cNvPr id="125" name="Graphic 2398">
              <a:extLst>
                <a:ext uri="{FF2B5EF4-FFF2-40B4-BE49-F238E27FC236}">
                  <a16:creationId xmlns:a16="http://schemas.microsoft.com/office/drawing/2014/main" id="{90AC0A56-E63D-E07F-B97C-A2DF40C820BC}"/>
                </a:ext>
              </a:extLst>
            </p:cNvPr>
            <p:cNvGrpSpPr/>
            <p:nvPr/>
          </p:nvGrpSpPr>
          <p:grpSpPr>
            <a:xfrm>
              <a:off x="7435974" y="4683600"/>
              <a:ext cx="142151" cy="500402"/>
              <a:chOff x="7435974" y="4683600"/>
              <a:chExt cx="142151" cy="500402"/>
            </a:xfrm>
            <a:grpFill/>
          </p:grpSpPr>
          <p:sp>
            <p:nvSpPr>
              <p:cNvPr id="892" name="Freeform 891">
                <a:extLst>
                  <a:ext uri="{FF2B5EF4-FFF2-40B4-BE49-F238E27FC236}">
                    <a16:creationId xmlns:a16="http://schemas.microsoft.com/office/drawing/2014/main" id="{E867E3E1-A012-2716-A2F5-CC5E597BD299}"/>
                  </a:ext>
                </a:extLst>
              </p:cNvPr>
              <p:cNvSpPr/>
              <p:nvPr/>
            </p:nvSpPr>
            <p:spPr>
              <a:xfrm>
                <a:off x="7435974" y="4776024"/>
                <a:ext cx="945" cy="530"/>
              </a:xfrm>
              <a:custGeom>
                <a:avLst/>
                <a:gdLst>
                  <a:gd name="connsiteX0" fmla="*/ 0 w 945"/>
                  <a:gd name="connsiteY0" fmla="*/ 0 h 530"/>
                  <a:gd name="connsiteX1" fmla="*/ 946 w 945"/>
                  <a:gd name="connsiteY1" fmla="*/ 531 h 530"/>
                  <a:gd name="connsiteX2" fmla="*/ 0 w 945"/>
                  <a:gd name="connsiteY2" fmla="*/ 0 h 530"/>
                </a:gdLst>
                <a:ahLst/>
                <a:cxnLst>
                  <a:cxn ang="0">
                    <a:pos x="connsiteX0" y="connsiteY0"/>
                  </a:cxn>
                  <a:cxn ang="0">
                    <a:pos x="connsiteX1" y="connsiteY1"/>
                  </a:cxn>
                  <a:cxn ang="0">
                    <a:pos x="connsiteX2" y="connsiteY2"/>
                  </a:cxn>
                </a:cxnLst>
                <a:rect l="l" t="t" r="r" b="b"/>
                <a:pathLst>
                  <a:path w="945" h="530">
                    <a:moveTo>
                      <a:pt x="0" y="0"/>
                    </a:moveTo>
                    <a:cubicBezTo>
                      <a:pt x="300" y="137"/>
                      <a:pt x="633" y="317"/>
                      <a:pt x="946" y="531"/>
                    </a:cubicBezTo>
                    <a:cubicBezTo>
                      <a:pt x="621" y="312"/>
                      <a:pt x="312" y="141"/>
                      <a:pt x="0" y="0"/>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893" name="Freeform 892">
                <a:extLst>
                  <a:ext uri="{FF2B5EF4-FFF2-40B4-BE49-F238E27FC236}">
                    <a16:creationId xmlns:a16="http://schemas.microsoft.com/office/drawing/2014/main" id="{D425DF22-1E0F-C215-F318-82D11BC95EE9}"/>
                  </a:ext>
                </a:extLst>
              </p:cNvPr>
              <p:cNvSpPr/>
              <p:nvPr/>
            </p:nvSpPr>
            <p:spPr>
              <a:xfrm>
                <a:off x="7437160" y="4776704"/>
                <a:ext cx="705" cy="727"/>
              </a:xfrm>
              <a:custGeom>
                <a:avLst/>
                <a:gdLst>
                  <a:gd name="connsiteX0" fmla="*/ 0 w 705"/>
                  <a:gd name="connsiteY0" fmla="*/ 0 h 727"/>
                  <a:gd name="connsiteX1" fmla="*/ 706 w 705"/>
                  <a:gd name="connsiteY1" fmla="*/ 727 h 727"/>
                  <a:gd name="connsiteX2" fmla="*/ 0 w 705"/>
                  <a:gd name="connsiteY2" fmla="*/ 0 h 727"/>
                </a:gdLst>
                <a:ahLst/>
                <a:cxnLst>
                  <a:cxn ang="0">
                    <a:pos x="connsiteX0" y="connsiteY0"/>
                  </a:cxn>
                  <a:cxn ang="0">
                    <a:pos x="connsiteX1" y="connsiteY1"/>
                  </a:cxn>
                  <a:cxn ang="0">
                    <a:pos x="connsiteX2" y="connsiteY2"/>
                  </a:cxn>
                </a:cxnLst>
                <a:rect l="l" t="t" r="r" b="b"/>
                <a:pathLst>
                  <a:path w="705" h="727">
                    <a:moveTo>
                      <a:pt x="0" y="0"/>
                    </a:moveTo>
                    <a:cubicBezTo>
                      <a:pt x="325" y="235"/>
                      <a:pt x="599" y="479"/>
                      <a:pt x="706" y="727"/>
                    </a:cubicBezTo>
                    <a:cubicBezTo>
                      <a:pt x="599" y="501"/>
                      <a:pt x="329" y="231"/>
                      <a:pt x="0" y="0"/>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894" name="Freeform 893">
                <a:extLst>
                  <a:ext uri="{FF2B5EF4-FFF2-40B4-BE49-F238E27FC236}">
                    <a16:creationId xmlns:a16="http://schemas.microsoft.com/office/drawing/2014/main" id="{7CEF1B03-CFEB-3F69-680C-2A4B64753F5D}"/>
                  </a:ext>
                </a:extLst>
              </p:cNvPr>
              <p:cNvSpPr/>
              <p:nvPr/>
            </p:nvSpPr>
            <p:spPr>
              <a:xfrm>
                <a:off x="7443270" y="4792751"/>
                <a:ext cx="3846" cy="7278"/>
              </a:xfrm>
              <a:custGeom>
                <a:avLst/>
                <a:gdLst>
                  <a:gd name="connsiteX0" fmla="*/ 2448 w 3846"/>
                  <a:gd name="connsiteY0" fmla="*/ 4780 h 7278"/>
                  <a:gd name="connsiteX1" fmla="*/ 0 w 3846"/>
                  <a:gd name="connsiteY1" fmla="*/ 0 h 7278"/>
                  <a:gd name="connsiteX2" fmla="*/ 3847 w 3846"/>
                  <a:gd name="connsiteY2" fmla="*/ 7279 h 7278"/>
                  <a:gd name="connsiteX3" fmla="*/ 2448 w 3846"/>
                  <a:gd name="connsiteY3" fmla="*/ 4780 h 7278"/>
                </a:gdLst>
                <a:ahLst/>
                <a:cxnLst>
                  <a:cxn ang="0">
                    <a:pos x="connsiteX0" y="connsiteY0"/>
                  </a:cxn>
                  <a:cxn ang="0">
                    <a:pos x="connsiteX1" y="connsiteY1"/>
                  </a:cxn>
                  <a:cxn ang="0">
                    <a:pos x="connsiteX2" y="connsiteY2"/>
                  </a:cxn>
                  <a:cxn ang="0">
                    <a:pos x="connsiteX3" y="connsiteY3"/>
                  </a:cxn>
                </a:cxnLst>
                <a:rect l="l" t="t" r="r" b="b"/>
                <a:pathLst>
                  <a:path w="3846" h="7278">
                    <a:moveTo>
                      <a:pt x="2448" y="4780"/>
                    </a:moveTo>
                    <a:cubicBezTo>
                      <a:pt x="1570" y="3235"/>
                      <a:pt x="753" y="1652"/>
                      <a:pt x="0" y="0"/>
                    </a:cubicBezTo>
                    <a:cubicBezTo>
                      <a:pt x="1091" y="2589"/>
                      <a:pt x="2367" y="5006"/>
                      <a:pt x="3847" y="7279"/>
                    </a:cubicBezTo>
                    <a:cubicBezTo>
                      <a:pt x="3333" y="6474"/>
                      <a:pt x="2936" y="5597"/>
                      <a:pt x="2448" y="4780"/>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895" name="Freeform 894">
                <a:extLst>
                  <a:ext uri="{FF2B5EF4-FFF2-40B4-BE49-F238E27FC236}">
                    <a16:creationId xmlns:a16="http://schemas.microsoft.com/office/drawing/2014/main" id="{1DD779AD-F536-C87A-96F3-89E33E02DF90}"/>
                  </a:ext>
                </a:extLst>
              </p:cNvPr>
              <p:cNvSpPr/>
              <p:nvPr/>
            </p:nvSpPr>
            <p:spPr>
              <a:xfrm>
                <a:off x="7447143" y="4683600"/>
                <a:ext cx="130982" cy="280070"/>
              </a:xfrm>
              <a:custGeom>
                <a:avLst/>
                <a:gdLst>
                  <a:gd name="connsiteX0" fmla="*/ 112360 w 130982"/>
                  <a:gd name="connsiteY0" fmla="*/ 235585 h 280070"/>
                  <a:gd name="connsiteX1" fmla="*/ 111971 w 130982"/>
                  <a:gd name="connsiteY1" fmla="*/ 225486 h 280070"/>
                  <a:gd name="connsiteX2" fmla="*/ 110477 w 130982"/>
                  <a:gd name="connsiteY2" fmla="*/ 220236 h 280070"/>
                  <a:gd name="connsiteX3" fmla="*/ 98877 w 130982"/>
                  <a:gd name="connsiteY3" fmla="*/ 209748 h 280070"/>
                  <a:gd name="connsiteX4" fmla="*/ 96617 w 130982"/>
                  <a:gd name="connsiteY4" fmla="*/ 201130 h 280070"/>
                  <a:gd name="connsiteX5" fmla="*/ 99236 w 130982"/>
                  <a:gd name="connsiteY5" fmla="*/ 199264 h 280070"/>
                  <a:gd name="connsiteX6" fmla="*/ 97743 w 130982"/>
                  <a:gd name="connsiteY6" fmla="*/ 190637 h 280070"/>
                  <a:gd name="connsiteX7" fmla="*/ 101495 w 130982"/>
                  <a:gd name="connsiteY7" fmla="*/ 186517 h 280070"/>
                  <a:gd name="connsiteX8" fmla="*/ 101495 w 130982"/>
                  <a:gd name="connsiteY8" fmla="*/ 183902 h 280070"/>
                  <a:gd name="connsiteX9" fmla="*/ 99621 w 130982"/>
                  <a:gd name="connsiteY9" fmla="*/ 181656 h 280070"/>
                  <a:gd name="connsiteX10" fmla="*/ 97747 w 130982"/>
                  <a:gd name="connsiteY10" fmla="*/ 177535 h 280070"/>
                  <a:gd name="connsiteX11" fmla="*/ 94020 w 130982"/>
                  <a:gd name="connsiteY11" fmla="*/ 175661 h 280070"/>
                  <a:gd name="connsiteX12" fmla="*/ 92133 w 130982"/>
                  <a:gd name="connsiteY12" fmla="*/ 169293 h 280070"/>
                  <a:gd name="connsiteX13" fmla="*/ 85765 w 130982"/>
                  <a:gd name="connsiteY13" fmla="*/ 164419 h 280070"/>
                  <a:gd name="connsiteX14" fmla="*/ 82021 w 130982"/>
                  <a:gd name="connsiteY14" fmla="*/ 157693 h 280070"/>
                  <a:gd name="connsiteX15" fmla="*/ 80160 w 130982"/>
                  <a:gd name="connsiteY15" fmla="*/ 156178 h 280070"/>
                  <a:gd name="connsiteX16" fmla="*/ 85393 w 130982"/>
                  <a:gd name="connsiteY16" fmla="*/ 151321 h 280070"/>
                  <a:gd name="connsiteX17" fmla="*/ 85008 w 130982"/>
                  <a:gd name="connsiteY17" fmla="*/ 147192 h 280070"/>
                  <a:gd name="connsiteX18" fmla="*/ 86887 w 130982"/>
                  <a:gd name="connsiteY18" fmla="*/ 143071 h 280070"/>
                  <a:gd name="connsiteX19" fmla="*/ 86887 w 130982"/>
                  <a:gd name="connsiteY19" fmla="*/ 138963 h 280070"/>
                  <a:gd name="connsiteX20" fmla="*/ 88761 w 130982"/>
                  <a:gd name="connsiteY20" fmla="*/ 135206 h 280070"/>
                  <a:gd name="connsiteX21" fmla="*/ 92890 w 130982"/>
                  <a:gd name="connsiteY21" fmla="*/ 135579 h 280070"/>
                  <a:gd name="connsiteX22" fmla="*/ 97379 w 130982"/>
                  <a:gd name="connsiteY22" fmla="*/ 134834 h 280070"/>
                  <a:gd name="connsiteX23" fmla="*/ 101508 w 130982"/>
                  <a:gd name="connsiteY23" fmla="*/ 134462 h 280070"/>
                  <a:gd name="connsiteX24" fmla="*/ 101880 w 130982"/>
                  <a:gd name="connsiteY24" fmla="*/ 129956 h 280070"/>
                  <a:gd name="connsiteX25" fmla="*/ 104880 w 130982"/>
                  <a:gd name="connsiteY25" fmla="*/ 128090 h 280070"/>
                  <a:gd name="connsiteX26" fmla="*/ 107495 w 130982"/>
                  <a:gd name="connsiteY26" fmla="*/ 128462 h 280070"/>
                  <a:gd name="connsiteX27" fmla="*/ 107495 w 130982"/>
                  <a:gd name="connsiteY27" fmla="*/ 126220 h 280070"/>
                  <a:gd name="connsiteX28" fmla="*/ 105988 w 130982"/>
                  <a:gd name="connsiteY28" fmla="*/ 124359 h 280070"/>
                  <a:gd name="connsiteX29" fmla="*/ 107863 w 130982"/>
                  <a:gd name="connsiteY29" fmla="*/ 122485 h 280070"/>
                  <a:gd name="connsiteX30" fmla="*/ 114487 w 130982"/>
                  <a:gd name="connsiteY30" fmla="*/ 122228 h 280070"/>
                  <a:gd name="connsiteX31" fmla="*/ 114149 w 130982"/>
                  <a:gd name="connsiteY31" fmla="*/ 121530 h 280070"/>
                  <a:gd name="connsiteX32" fmla="*/ 115826 w 130982"/>
                  <a:gd name="connsiteY32" fmla="*/ 118171 h 280070"/>
                  <a:gd name="connsiteX33" fmla="*/ 117503 w 130982"/>
                  <a:gd name="connsiteY33" fmla="*/ 118171 h 280070"/>
                  <a:gd name="connsiteX34" fmla="*/ 119198 w 130982"/>
                  <a:gd name="connsiteY34" fmla="*/ 116468 h 280070"/>
                  <a:gd name="connsiteX35" fmla="*/ 118916 w 130982"/>
                  <a:gd name="connsiteY35" fmla="*/ 113109 h 280070"/>
                  <a:gd name="connsiteX36" fmla="*/ 120880 w 130982"/>
                  <a:gd name="connsiteY36" fmla="*/ 108612 h 280070"/>
                  <a:gd name="connsiteX37" fmla="*/ 124803 w 130982"/>
                  <a:gd name="connsiteY37" fmla="*/ 107495 h 280070"/>
                  <a:gd name="connsiteX38" fmla="*/ 128659 w 130982"/>
                  <a:gd name="connsiteY38" fmla="*/ 105569 h 280070"/>
                  <a:gd name="connsiteX39" fmla="*/ 130983 w 130982"/>
                  <a:gd name="connsiteY39" fmla="*/ 109455 h 280070"/>
                  <a:gd name="connsiteX40" fmla="*/ 128466 w 130982"/>
                  <a:gd name="connsiteY40" fmla="*/ 105236 h 280070"/>
                  <a:gd name="connsiteX41" fmla="*/ 129023 w 130982"/>
                  <a:gd name="connsiteY41" fmla="*/ 102150 h 280070"/>
                  <a:gd name="connsiteX42" fmla="*/ 127059 w 130982"/>
                  <a:gd name="connsiteY42" fmla="*/ 101021 h 280070"/>
                  <a:gd name="connsiteX43" fmla="*/ 120328 w 130982"/>
                  <a:gd name="connsiteY43" fmla="*/ 103562 h 280070"/>
                  <a:gd name="connsiteX44" fmla="*/ 116108 w 130982"/>
                  <a:gd name="connsiteY44" fmla="*/ 103562 h 280070"/>
                  <a:gd name="connsiteX45" fmla="*/ 113023 w 130982"/>
                  <a:gd name="connsiteY45" fmla="*/ 105236 h 280070"/>
                  <a:gd name="connsiteX46" fmla="*/ 110764 w 130982"/>
                  <a:gd name="connsiteY46" fmla="*/ 101590 h 280070"/>
                  <a:gd name="connsiteX47" fmla="*/ 110486 w 130982"/>
                  <a:gd name="connsiteY47" fmla="*/ 96532 h 280070"/>
                  <a:gd name="connsiteX48" fmla="*/ 108530 w 130982"/>
                  <a:gd name="connsiteY48" fmla="*/ 95137 h 280070"/>
                  <a:gd name="connsiteX49" fmla="*/ 106279 w 130982"/>
                  <a:gd name="connsiteY49" fmla="*/ 96532 h 280070"/>
                  <a:gd name="connsiteX50" fmla="*/ 103186 w 130982"/>
                  <a:gd name="connsiteY50" fmla="*/ 96262 h 280070"/>
                  <a:gd name="connsiteX51" fmla="*/ 99810 w 130982"/>
                  <a:gd name="connsiteY51" fmla="*/ 95398 h 280070"/>
                  <a:gd name="connsiteX52" fmla="*/ 104594 w 130982"/>
                  <a:gd name="connsiteY52" fmla="*/ 90066 h 280070"/>
                  <a:gd name="connsiteX53" fmla="*/ 105428 w 130982"/>
                  <a:gd name="connsiteY53" fmla="*/ 85299 h 280070"/>
                  <a:gd name="connsiteX54" fmla="*/ 106275 w 130982"/>
                  <a:gd name="connsiteY54" fmla="*/ 80793 h 280070"/>
                  <a:gd name="connsiteX55" fmla="*/ 104307 w 130982"/>
                  <a:gd name="connsiteY55" fmla="*/ 79120 h 280070"/>
                  <a:gd name="connsiteX56" fmla="*/ 97833 w 130982"/>
                  <a:gd name="connsiteY56" fmla="*/ 78269 h 280070"/>
                  <a:gd name="connsiteX57" fmla="*/ 97833 w 130982"/>
                  <a:gd name="connsiteY57" fmla="*/ 77148 h 280070"/>
                  <a:gd name="connsiteX58" fmla="*/ 93622 w 130982"/>
                  <a:gd name="connsiteY58" fmla="*/ 74905 h 280070"/>
                  <a:gd name="connsiteX59" fmla="*/ 93352 w 130982"/>
                  <a:gd name="connsiteY59" fmla="*/ 69561 h 280070"/>
                  <a:gd name="connsiteX60" fmla="*/ 89142 w 130982"/>
                  <a:gd name="connsiteY60" fmla="*/ 70404 h 280070"/>
                  <a:gd name="connsiteX61" fmla="*/ 87447 w 130982"/>
                  <a:gd name="connsiteY61" fmla="*/ 65346 h 280070"/>
                  <a:gd name="connsiteX62" fmla="*/ 82389 w 130982"/>
                  <a:gd name="connsiteY62" fmla="*/ 65633 h 280070"/>
                  <a:gd name="connsiteX63" fmla="*/ 78457 w 130982"/>
                  <a:gd name="connsiteY63" fmla="*/ 68431 h 280070"/>
                  <a:gd name="connsiteX64" fmla="*/ 78277 w 130982"/>
                  <a:gd name="connsiteY64" fmla="*/ 61799 h 280070"/>
                  <a:gd name="connsiteX65" fmla="*/ 74161 w 130982"/>
                  <a:gd name="connsiteY65" fmla="*/ 58422 h 280070"/>
                  <a:gd name="connsiteX66" fmla="*/ 73784 w 130982"/>
                  <a:gd name="connsiteY66" fmla="*/ 53942 h 280070"/>
                  <a:gd name="connsiteX67" fmla="*/ 74537 w 130982"/>
                  <a:gd name="connsiteY67" fmla="*/ 48311 h 280070"/>
                  <a:gd name="connsiteX68" fmla="*/ 76775 w 130982"/>
                  <a:gd name="connsiteY68" fmla="*/ 48311 h 280070"/>
                  <a:gd name="connsiteX69" fmla="*/ 79762 w 130982"/>
                  <a:gd name="connsiteY69" fmla="*/ 47553 h 280070"/>
                  <a:gd name="connsiteX70" fmla="*/ 77900 w 130982"/>
                  <a:gd name="connsiteY70" fmla="*/ 42692 h 280070"/>
                  <a:gd name="connsiteX71" fmla="*/ 78645 w 130982"/>
                  <a:gd name="connsiteY71" fmla="*/ 41195 h 280070"/>
                  <a:gd name="connsiteX72" fmla="*/ 80524 w 130982"/>
                  <a:gd name="connsiteY72" fmla="*/ 37831 h 280070"/>
                  <a:gd name="connsiteX73" fmla="*/ 83527 w 130982"/>
                  <a:gd name="connsiteY73" fmla="*/ 32945 h 280070"/>
                  <a:gd name="connsiteX74" fmla="*/ 82770 w 130982"/>
                  <a:gd name="connsiteY74" fmla="*/ 22097 h 280070"/>
                  <a:gd name="connsiteX75" fmla="*/ 81273 w 130982"/>
                  <a:gd name="connsiteY75" fmla="*/ 16106 h 280070"/>
                  <a:gd name="connsiteX76" fmla="*/ 79758 w 130982"/>
                  <a:gd name="connsiteY76" fmla="*/ 11241 h 280070"/>
                  <a:gd name="connsiteX77" fmla="*/ 76771 w 130982"/>
                  <a:gd name="connsiteY77" fmla="*/ 10111 h 280070"/>
                  <a:gd name="connsiteX78" fmla="*/ 75650 w 130982"/>
                  <a:gd name="connsiteY78" fmla="*/ 6735 h 280070"/>
                  <a:gd name="connsiteX79" fmla="*/ 71533 w 130982"/>
                  <a:gd name="connsiteY79" fmla="*/ 0 h 280070"/>
                  <a:gd name="connsiteX80" fmla="*/ 67028 w 130982"/>
                  <a:gd name="connsiteY80" fmla="*/ 0 h 280070"/>
                  <a:gd name="connsiteX81" fmla="*/ 63292 w 130982"/>
                  <a:gd name="connsiteY81" fmla="*/ 766 h 280070"/>
                  <a:gd name="connsiteX82" fmla="*/ 60985 w 130982"/>
                  <a:gd name="connsiteY82" fmla="*/ 766 h 280070"/>
                  <a:gd name="connsiteX83" fmla="*/ 61033 w 130982"/>
                  <a:gd name="connsiteY83" fmla="*/ 3834 h 280070"/>
                  <a:gd name="connsiteX84" fmla="*/ 57400 w 130982"/>
                  <a:gd name="connsiteY84" fmla="*/ 6068 h 280070"/>
                  <a:gd name="connsiteX85" fmla="*/ 57661 w 130982"/>
                  <a:gd name="connsiteY85" fmla="*/ 11134 h 280070"/>
                  <a:gd name="connsiteX86" fmla="*/ 53737 w 130982"/>
                  <a:gd name="connsiteY86" fmla="*/ 9153 h 280070"/>
                  <a:gd name="connsiteX87" fmla="*/ 44751 w 130982"/>
                  <a:gd name="connsiteY87" fmla="*/ 13094 h 280070"/>
                  <a:gd name="connsiteX88" fmla="*/ 41088 w 130982"/>
                  <a:gd name="connsiteY88" fmla="*/ 20120 h 280070"/>
                  <a:gd name="connsiteX89" fmla="*/ 36881 w 130982"/>
                  <a:gd name="connsiteY89" fmla="*/ 22101 h 280070"/>
                  <a:gd name="connsiteX90" fmla="*/ 31631 w 130982"/>
                  <a:gd name="connsiteY90" fmla="*/ 29757 h 280070"/>
                  <a:gd name="connsiteX91" fmla="*/ 32020 w 130982"/>
                  <a:gd name="connsiteY91" fmla="*/ 32949 h 280070"/>
                  <a:gd name="connsiteX92" fmla="*/ 32761 w 130982"/>
                  <a:gd name="connsiteY92" fmla="*/ 35204 h 280070"/>
                  <a:gd name="connsiteX93" fmla="*/ 31451 w 130982"/>
                  <a:gd name="connsiteY93" fmla="*/ 39316 h 280070"/>
                  <a:gd name="connsiteX94" fmla="*/ 26967 w 130982"/>
                  <a:gd name="connsiteY94" fmla="*/ 46445 h 280070"/>
                  <a:gd name="connsiteX95" fmla="*/ 26967 w 130982"/>
                  <a:gd name="connsiteY95" fmla="*/ 48867 h 280070"/>
                  <a:gd name="connsiteX96" fmla="*/ 30505 w 130982"/>
                  <a:gd name="connsiteY96" fmla="*/ 49607 h 280070"/>
                  <a:gd name="connsiteX97" fmla="*/ 26406 w 130982"/>
                  <a:gd name="connsiteY97" fmla="*/ 63861 h 280070"/>
                  <a:gd name="connsiteX98" fmla="*/ 22662 w 130982"/>
                  <a:gd name="connsiteY98" fmla="*/ 69462 h 280070"/>
                  <a:gd name="connsiteX99" fmla="*/ 17411 w 130982"/>
                  <a:gd name="connsiteY99" fmla="*/ 68718 h 280070"/>
                  <a:gd name="connsiteX100" fmla="*/ 14416 w 130982"/>
                  <a:gd name="connsiteY100" fmla="*/ 68906 h 280070"/>
                  <a:gd name="connsiteX101" fmla="*/ 16667 w 130982"/>
                  <a:gd name="connsiteY101" fmla="*/ 74897 h 280070"/>
                  <a:gd name="connsiteX102" fmla="*/ 15537 w 130982"/>
                  <a:gd name="connsiteY102" fmla="*/ 83523 h 280070"/>
                  <a:gd name="connsiteX103" fmla="*/ 13291 w 130982"/>
                  <a:gd name="connsiteY103" fmla="*/ 83682 h 280070"/>
                  <a:gd name="connsiteX104" fmla="*/ 13471 w 130982"/>
                  <a:gd name="connsiteY104" fmla="*/ 90995 h 280070"/>
                  <a:gd name="connsiteX105" fmla="*/ 13471 w 130982"/>
                  <a:gd name="connsiteY105" fmla="*/ 93429 h 280070"/>
                  <a:gd name="connsiteX106" fmla="*/ 11973 w 130982"/>
                  <a:gd name="connsiteY106" fmla="*/ 98479 h 280070"/>
                  <a:gd name="connsiteX107" fmla="*/ 11040 w 130982"/>
                  <a:gd name="connsiteY107" fmla="*/ 99052 h 280070"/>
                  <a:gd name="connsiteX108" fmla="*/ 9358 w 130982"/>
                  <a:gd name="connsiteY108" fmla="*/ 98671 h 280070"/>
                  <a:gd name="connsiteX109" fmla="*/ 8930 w 130982"/>
                  <a:gd name="connsiteY109" fmla="*/ 105098 h 280070"/>
                  <a:gd name="connsiteX110" fmla="*/ 7938 w 130982"/>
                  <a:gd name="connsiteY110" fmla="*/ 108877 h 280070"/>
                  <a:gd name="connsiteX111" fmla="*/ 6538 w 130982"/>
                  <a:gd name="connsiteY111" fmla="*/ 108744 h 280070"/>
                  <a:gd name="connsiteX112" fmla="*/ 3740 w 130982"/>
                  <a:gd name="connsiteY112" fmla="*/ 111830 h 280070"/>
                  <a:gd name="connsiteX113" fmla="*/ 3175 w 130982"/>
                  <a:gd name="connsiteY113" fmla="*/ 115492 h 280070"/>
                  <a:gd name="connsiteX114" fmla="*/ 3231 w 130982"/>
                  <a:gd name="connsiteY114" fmla="*/ 120700 h 280070"/>
                  <a:gd name="connsiteX115" fmla="*/ 47 w 130982"/>
                  <a:gd name="connsiteY115" fmla="*/ 116049 h 280070"/>
                  <a:gd name="connsiteX116" fmla="*/ 0 w 130982"/>
                  <a:gd name="connsiteY116" fmla="*/ 116511 h 280070"/>
                  <a:gd name="connsiteX117" fmla="*/ 14459 w 130982"/>
                  <a:gd name="connsiteY117" fmla="*/ 129378 h 280070"/>
                  <a:gd name="connsiteX118" fmla="*/ 19055 w 130982"/>
                  <a:gd name="connsiteY118" fmla="*/ 131659 h 280070"/>
                  <a:gd name="connsiteX119" fmla="*/ 21241 w 130982"/>
                  <a:gd name="connsiteY119" fmla="*/ 138754 h 280070"/>
                  <a:gd name="connsiteX120" fmla="*/ 25961 w 130982"/>
                  <a:gd name="connsiteY120" fmla="*/ 147915 h 280070"/>
                  <a:gd name="connsiteX121" fmla="*/ 33441 w 130982"/>
                  <a:gd name="connsiteY121" fmla="*/ 154342 h 280070"/>
                  <a:gd name="connsiteX122" fmla="*/ 34211 w 130982"/>
                  <a:gd name="connsiteY122" fmla="*/ 155861 h 280070"/>
                  <a:gd name="connsiteX123" fmla="*/ 36997 w 130982"/>
                  <a:gd name="connsiteY123" fmla="*/ 178870 h 280070"/>
                  <a:gd name="connsiteX124" fmla="*/ 36710 w 130982"/>
                  <a:gd name="connsiteY124" fmla="*/ 187321 h 280070"/>
                  <a:gd name="connsiteX125" fmla="*/ 42380 w 130982"/>
                  <a:gd name="connsiteY125" fmla="*/ 192952 h 280070"/>
                  <a:gd name="connsiteX126" fmla="*/ 60318 w 130982"/>
                  <a:gd name="connsiteY126" fmla="*/ 188464 h 280070"/>
                  <a:gd name="connsiteX127" fmla="*/ 73125 w 130982"/>
                  <a:gd name="connsiteY127" fmla="*/ 179982 h 280070"/>
                  <a:gd name="connsiteX128" fmla="*/ 76168 w 130982"/>
                  <a:gd name="connsiteY128" fmla="*/ 179696 h 280070"/>
                  <a:gd name="connsiteX129" fmla="*/ 84636 w 130982"/>
                  <a:gd name="connsiteY129" fmla="*/ 189991 h 280070"/>
                  <a:gd name="connsiteX130" fmla="*/ 87623 w 130982"/>
                  <a:gd name="connsiteY130" fmla="*/ 201571 h 280070"/>
                  <a:gd name="connsiteX131" fmla="*/ 98457 w 130982"/>
                  <a:gd name="connsiteY131" fmla="*/ 230099 h 280070"/>
                  <a:gd name="connsiteX132" fmla="*/ 100884 w 130982"/>
                  <a:gd name="connsiteY132" fmla="*/ 236419 h 280070"/>
                  <a:gd name="connsiteX133" fmla="*/ 102214 w 130982"/>
                  <a:gd name="connsiteY133" fmla="*/ 243142 h 280070"/>
                  <a:gd name="connsiteX134" fmla="*/ 102595 w 130982"/>
                  <a:gd name="connsiteY134" fmla="*/ 268337 h 280070"/>
                  <a:gd name="connsiteX135" fmla="*/ 101970 w 130982"/>
                  <a:gd name="connsiteY135" fmla="*/ 274982 h 280070"/>
                  <a:gd name="connsiteX136" fmla="*/ 102886 w 130982"/>
                  <a:gd name="connsiteY136" fmla="*/ 280070 h 280070"/>
                  <a:gd name="connsiteX137" fmla="*/ 104854 w 130982"/>
                  <a:gd name="connsiteY137" fmla="*/ 278273 h 280070"/>
                  <a:gd name="connsiteX138" fmla="*/ 107841 w 130982"/>
                  <a:gd name="connsiteY138" fmla="*/ 271161 h 280070"/>
                  <a:gd name="connsiteX139" fmla="*/ 108214 w 130982"/>
                  <a:gd name="connsiteY139" fmla="*/ 267776 h 280070"/>
                  <a:gd name="connsiteX140" fmla="*/ 111953 w 130982"/>
                  <a:gd name="connsiteY140" fmla="*/ 264045 h 280070"/>
                  <a:gd name="connsiteX141" fmla="*/ 114953 w 130982"/>
                  <a:gd name="connsiteY141" fmla="*/ 256548 h 280070"/>
                  <a:gd name="connsiteX142" fmla="*/ 117580 w 130982"/>
                  <a:gd name="connsiteY142" fmla="*/ 255418 h 280070"/>
                  <a:gd name="connsiteX143" fmla="*/ 114953 w 130982"/>
                  <a:gd name="connsiteY143" fmla="*/ 247575 h 280070"/>
                  <a:gd name="connsiteX144" fmla="*/ 112360 w 130982"/>
                  <a:gd name="connsiteY144" fmla="*/ 235585 h 280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Lst>
                <a:rect l="l" t="t" r="r" b="b"/>
                <a:pathLst>
                  <a:path w="130982" h="280070">
                    <a:moveTo>
                      <a:pt x="112360" y="235585"/>
                    </a:moveTo>
                    <a:lnTo>
                      <a:pt x="111971" y="225486"/>
                    </a:lnTo>
                    <a:lnTo>
                      <a:pt x="110477" y="220236"/>
                    </a:lnTo>
                    <a:lnTo>
                      <a:pt x="98877" y="209748"/>
                    </a:lnTo>
                    <a:lnTo>
                      <a:pt x="96617" y="201130"/>
                    </a:lnTo>
                    <a:lnTo>
                      <a:pt x="99236" y="199264"/>
                    </a:lnTo>
                    <a:lnTo>
                      <a:pt x="97743" y="190637"/>
                    </a:lnTo>
                    <a:lnTo>
                      <a:pt x="101495" y="186517"/>
                    </a:lnTo>
                    <a:lnTo>
                      <a:pt x="101495" y="183902"/>
                    </a:lnTo>
                    <a:lnTo>
                      <a:pt x="99621" y="181656"/>
                    </a:lnTo>
                    <a:lnTo>
                      <a:pt x="97747" y="177535"/>
                    </a:lnTo>
                    <a:lnTo>
                      <a:pt x="94020" y="175661"/>
                    </a:lnTo>
                    <a:lnTo>
                      <a:pt x="92133" y="169293"/>
                    </a:lnTo>
                    <a:lnTo>
                      <a:pt x="85765" y="164419"/>
                    </a:lnTo>
                    <a:lnTo>
                      <a:pt x="82021" y="157693"/>
                    </a:lnTo>
                    <a:lnTo>
                      <a:pt x="80160" y="156178"/>
                    </a:lnTo>
                    <a:lnTo>
                      <a:pt x="85393" y="151321"/>
                    </a:lnTo>
                    <a:lnTo>
                      <a:pt x="85008" y="147192"/>
                    </a:lnTo>
                    <a:lnTo>
                      <a:pt x="86887" y="143071"/>
                    </a:lnTo>
                    <a:lnTo>
                      <a:pt x="86887" y="138963"/>
                    </a:lnTo>
                    <a:lnTo>
                      <a:pt x="88761" y="135206"/>
                    </a:lnTo>
                    <a:lnTo>
                      <a:pt x="92890" y="135579"/>
                    </a:lnTo>
                    <a:lnTo>
                      <a:pt x="97379" y="134834"/>
                    </a:lnTo>
                    <a:lnTo>
                      <a:pt x="101508" y="134462"/>
                    </a:lnTo>
                    <a:lnTo>
                      <a:pt x="101880" y="129956"/>
                    </a:lnTo>
                    <a:lnTo>
                      <a:pt x="104880" y="128090"/>
                    </a:lnTo>
                    <a:lnTo>
                      <a:pt x="107495" y="128462"/>
                    </a:lnTo>
                    <a:lnTo>
                      <a:pt x="107495" y="126220"/>
                    </a:lnTo>
                    <a:lnTo>
                      <a:pt x="105988" y="124359"/>
                    </a:lnTo>
                    <a:lnTo>
                      <a:pt x="107863" y="122485"/>
                    </a:lnTo>
                    <a:lnTo>
                      <a:pt x="114487" y="122228"/>
                    </a:lnTo>
                    <a:lnTo>
                      <a:pt x="114149" y="121530"/>
                    </a:lnTo>
                    <a:lnTo>
                      <a:pt x="115826" y="118171"/>
                    </a:lnTo>
                    <a:lnTo>
                      <a:pt x="117503" y="118171"/>
                    </a:lnTo>
                    <a:lnTo>
                      <a:pt x="119198" y="116468"/>
                    </a:lnTo>
                    <a:lnTo>
                      <a:pt x="118916" y="113109"/>
                    </a:lnTo>
                    <a:lnTo>
                      <a:pt x="120880" y="108612"/>
                    </a:lnTo>
                    <a:lnTo>
                      <a:pt x="124803" y="107495"/>
                    </a:lnTo>
                    <a:lnTo>
                      <a:pt x="128659" y="105569"/>
                    </a:lnTo>
                    <a:lnTo>
                      <a:pt x="130983" y="109455"/>
                    </a:lnTo>
                    <a:lnTo>
                      <a:pt x="128466" y="105236"/>
                    </a:lnTo>
                    <a:lnTo>
                      <a:pt x="129023" y="102150"/>
                    </a:lnTo>
                    <a:lnTo>
                      <a:pt x="127059" y="101021"/>
                    </a:lnTo>
                    <a:lnTo>
                      <a:pt x="120328" y="103562"/>
                    </a:lnTo>
                    <a:lnTo>
                      <a:pt x="116108" y="103562"/>
                    </a:lnTo>
                    <a:lnTo>
                      <a:pt x="113023" y="105236"/>
                    </a:lnTo>
                    <a:lnTo>
                      <a:pt x="110764" y="101590"/>
                    </a:lnTo>
                    <a:lnTo>
                      <a:pt x="110486" y="96532"/>
                    </a:lnTo>
                    <a:lnTo>
                      <a:pt x="108530" y="95137"/>
                    </a:lnTo>
                    <a:lnTo>
                      <a:pt x="106279" y="96532"/>
                    </a:lnTo>
                    <a:lnTo>
                      <a:pt x="103186" y="96262"/>
                    </a:lnTo>
                    <a:lnTo>
                      <a:pt x="99810" y="95398"/>
                    </a:lnTo>
                    <a:lnTo>
                      <a:pt x="104594" y="90066"/>
                    </a:lnTo>
                    <a:lnTo>
                      <a:pt x="105428" y="85299"/>
                    </a:lnTo>
                    <a:lnTo>
                      <a:pt x="106275" y="80793"/>
                    </a:lnTo>
                    <a:lnTo>
                      <a:pt x="104307" y="79120"/>
                    </a:lnTo>
                    <a:lnTo>
                      <a:pt x="97833" y="78269"/>
                    </a:lnTo>
                    <a:lnTo>
                      <a:pt x="97833" y="77148"/>
                    </a:lnTo>
                    <a:lnTo>
                      <a:pt x="93622" y="74905"/>
                    </a:lnTo>
                    <a:lnTo>
                      <a:pt x="93352" y="69561"/>
                    </a:lnTo>
                    <a:lnTo>
                      <a:pt x="89142" y="70404"/>
                    </a:lnTo>
                    <a:lnTo>
                      <a:pt x="87447" y="65346"/>
                    </a:lnTo>
                    <a:lnTo>
                      <a:pt x="82389" y="65633"/>
                    </a:lnTo>
                    <a:lnTo>
                      <a:pt x="78457" y="68431"/>
                    </a:lnTo>
                    <a:lnTo>
                      <a:pt x="78277" y="61799"/>
                    </a:lnTo>
                    <a:lnTo>
                      <a:pt x="74161" y="58422"/>
                    </a:lnTo>
                    <a:lnTo>
                      <a:pt x="73784" y="53942"/>
                    </a:lnTo>
                    <a:lnTo>
                      <a:pt x="74537" y="48311"/>
                    </a:lnTo>
                    <a:lnTo>
                      <a:pt x="76775" y="48311"/>
                    </a:lnTo>
                    <a:lnTo>
                      <a:pt x="79762" y="47553"/>
                    </a:lnTo>
                    <a:lnTo>
                      <a:pt x="77900" y="42692"/>
                    </a:lnTo>
                    <a:lnTo>
                      <a:pt x="78645" y="41195"/>
                    </a:lnTo>
                    <a:lnTo>
                      <a:pt x="80524" y="37831"/>
                    </a:lnTo>
                    <a:lnTo>
                      <a:pt x="83527" y="32945"/>
                    </a:lnTo>
                    <a:lnTo>
                      <a:pt x="82770" y="22097"/>
                    </a:lnTo>
                    <a:lnTo>
                      <a:pt x="81273" y="16106"/>
                    </a:lnTo>
                    <a:lnTo>
                      <a:pt x="79758" y="11241"/>
                    </a:lnTo>
                    <a:lnTo>
                      <a:pt x="76771" y="10111"/>
                    </a:lnTo>
                    <a:lnTo>
                      <a:pt x="75650" y="6735"/>
                    </a:lnTo>
                    <a:lnTo>
                      <a:pt x="71533" y="0"/>
                    </a:lnTo>
                    <a:lnTo>
                      <a:pt x="67028" y="0"/>
                    </a:lnTo>
                    <a:lnTo>
                      <a:pt x="63292" y="766"/>
                    </a:lnTo>
                    <a:lnTo>
                      <a:pt x="60985" y="766"/>
                    </a:lnTo>
                    <a:lnTo>
                      <a:pt x="61033" y="3834"/>
                    </a:lnTo>
                    <a:lnTo>
                      <a:pt x="57400" y="6068"/>
                    </a:lnTo>
                    <a:lnTo>
                      <a:pt x="57661" y="11134"/>
                    </a:lnTo>
                    <a:lnTo>
                      <a:pt x="53737" y="9153"/>
                    </a:lnTo>
                    <a:lnTo>
                      <a:pt x="44751" y="13094"/>
                    </a:lnTo>
                    <a:lnTo>
                      <a:pt x="41088" y="20120"/>
                    </a:lnTo>
                    <a:lnTo>
                      <a:pt x="36881" y="22101"/>
                    </a:lnTo>
                    <a:lnTo>
                      <a:pt x="31631" y="29757"/>
                    </a:lnTo>
                    <a:lnTo>
                      <a:pt x="32020" y="32949"/>
                    </a:lnTo>
                    <a:lnTo>
                      <a:pt x="32761" y="35204"/>
                    </a:lnTo>
                    <a:lnTo>
                      <a:pt x="31451" y="39316"/>
                    </a:lnTo>
                    <a:lnTo>
                      <a:pt x="26967" y="46445"/>
                    </a:lnTo>
                    <a:lnTo>
                      <a:pt x="26967" y="48867"/>
                    </a:lnTo>
                    <a:lnTo>
                      <a:pt x="30505" y="49607"/>
                    </a:lnTo>
                    <a:lnTo>
                      <a:pt x="26406" y="63861"/>
                    </a:lnTo>
                    <a:lnTo>
                      <a:pt x="22662" y="69462"/>
                    </a:lnTo>
                    <a:lnTo>
                      <a:pt x="17411" y="68718"/>
                    </a:lnTo>
                    <a:lnTo>
                      <a:pt x="14416" y="68906"/>
                    </a:lnTo>
                    <a:lnTo>
                      <a:pt x="16667" y="74897"/>
                    </a:lnTo>
                    <a:lnTo>
                      <a:pt x="15537" y="83523"/>
                    </a:lnTo>
                    <a:lnTo>
                      <a:pt x="13291" y="83682"/>
                    </a:lnTo>
                    <a:lnTo>
                      <a:pt x="13471" y="90995"/>
                    </a:lnTo>
                    <a:lnTo>
                      <a:pt x="13471" y="93429"/>
                    </a:lnTo>
                    <a:lnTo>
                      <a:pt x="11973" y="98479"/>
                    </a:lnTo>
                    <a:lnTo>
                      <a:pt x="11040" y="99052"/>
                    </a:lnTo>
                    <a:lnTo>
                      <a:pt x="9358" y="98671"/>
                    </a:lnTo>
                    <a:lnTo>
                      <a:pt x="8930" y="105098"/>
                    </a:lnTo>
                    <a:lnTo>
                      <a:pt x="7938" y="108877"/>
                    </a:lnTo>
                    <a:lnTo>
                      <a:pt x="6538" y="108744"/>
                    </a:lnTo>
                    <a:lnTo>
                      <a:pt x="3740" y="111830"/>
                    </a:lnTo>
                    <a:lnTo>
                      <a:pt x="3175" y="115492"/>
                    </a:lnTo>
                    <a:cubicBezTo>
                      <a:pt x="3175" y="115492"/>
                      <a:pt x="3231" y="118625"/>
                      <a:pt x="3231" y="120700"/>
                    </a:cubicBezTo>
                    <a:cubicBezTo>
                      <a:pt x="1985" y="119297"/>
                      <a:pt x="1083" y="117632"/>
                      <a:pt x="47" y="116049"/>
                    </a:cubicBezTo>
                    <a:lnTo>
                      <a:pt x="0" y="116511"/>
                    </a:lnTo>
                    <a:cubicBezTo>
                      <a:pt x="3492" y="121855"/>
                      <a:pt x="8023" y="126378"/>
                      <a:pt x="14459" y="129378"/>
                    </a:cubicBezTo>
                    <a:cubicBezTo>
                      <a:pt x="16004" y="130114"/>
                      <a:pt x="17561" y="130820"/>
                      <a:pt x="19055" y="131659"/>
                    </a:cubicBezTo>
                    <a:cubicBezTo>
                      <a:pt x="21464" y="132964"/>
                      <a:pt x="22037" y="134945"/>
                      <a:pt x="21241" y="138754"/>
                    </a:cubicBezTo>
                    <a:cubicBezTo>
                      <a:pt x="20146" y="144004"/>
                      <a:pt x="20771" y="145784"/>
                      <a:pt x="25961" y="147915"/>
                    </a:cubicBezTo>
                    <a:cubicBezTo>
                      <a:pt x="29346" y="149276"/>
                      <a:pt x="31952" y="151022"/>
                      <a:pt x="33441" y="154342"/>
                    </a:cubicBezTo>
                    <a:cubicBezTo>
                      <a:pt x="33689" y="154843"/>
                      <a:pt x="33971" y="155352"/>
                      <a:pt x="34211" y="155861"/>
                    </a:cubicBezTo>
                    <a:cubicBezTo>
                      <a:pt x="37733" y="163208"/>
                      <a:pt x="39586" y="170663"/>
                      <a:pt x="36997" y="178870"/>
                    </a:cubicBezTo>
                    <a:cubicBezTo>
                      <a:pt x="36171" y="181455"/>
                      <a:pt x="36624" y="184488"/>
                      <a:pt x="36710" y="187321"/>
                    </a:cubicBezTo>
                    <a:cubicBezTo>
                      <a:pt x="36791" y="189675"/>
                      <a:pt x="40266" y="193038"/>
                      <a:pt x="42380" y="192952"/>
                    </a:cubicBezTo>
                    <a:cubicBezTo>
                      <a:pt x="48666" y="192644"/>
                      <a:pt x="54905" y="192409"/>
                      <a:pt x="60318" y="188464"/>
                    </a:cubicBezTo>
                    <a:cubicBezTo>
                      <a:pt x="64460" y="185447"/>
                      <a:pt x="68790" y="182708"/>
                      <a:pt x="73125" y="179982"/>
                    </a:cubicBezTo>
                    <a:cubicBezTo>
                      <a:pt x="73938" y="179469"/>
                      <a:pt x="75688" y="179217"/>
                      <a:pt x="76168" y="179696"/>
                    </a:cubicBezTo>
                    <a:cubicBezTo>
                      <a:pt x="79330" y="182824"/>
                      <a:pt x="83677" y="184946"/>
                      <a:pt x="84636" y="189991"/>
                    </a:cubicBezTo>
                    <a:cubicBezTo>
                      <a:pt x="85376" y="193907"/>
                      <a:pt x="86399" y="197788"/>
                      <a:pt x="87623" y="201571"/>
                    </a:cubicBezTo>
                    <a:cubicBezTo>
                      <a:pt x="90708" y="211258"/>
                      <a:pt x="92090" y="221597"/>
                      <a:pt x="98457" y="230099"/>
                    </a:cubicBezTo>
                    <a:cubicBezTo>
                      <a:pt x="99767" y="231853"/>
                      <a:pt x="100267" y="234228"/>
                      <a:pt x="100884" y="236419"/>
                    </a:cubicBezTo>
                    <a:cubicBezTo>
                      <a:pt x="101512" y="238619"/>
                      <a:pt x="101538" y="240981"/>
                      <a:pt x="102214" y="243142"/>
                    </a:cubicBezTo>
                    <a:cubicBezTo>
                      <a:pt x="104940" y="251516"/>
                      <a:pt x="105000" y="259860"/>
                      <a:pt x="102595" y="268337"/>
                    </a:cubicBezTo>
                    <a:cubicBezTo>
                      <a:pt x="101983" y="270464"/>
                      <a:pt x="101363" y="273027"/>
                      <a:pt x="101970" y="274982"/>
                    </a:cubicBezTo>
                    <a:cubicBezTo>
                      <a:pt x="102467" y="276703"/>
                      <a:pt x="102758" y="278397"/>
                      <a:pt x="102886" y="280070"/>
                    </a:cubicBezTo>
                    <a:lnTo>
                      <a:pt x="104854" y="278273"/>
                    </a:lnTo>
                    <a:lnTo>
                      <a:pt x="107841" y="271161"/>
                    </a:lnTo>
                    <a:lnTo>
                      <a:pt x="108214" y="267776"/>
                    </a:lnTo>
                    <a:lnTo>
                      <a:pt x="111953" y="264045"/>
                    </a:lnTo>
                    <a:lnTo>
                      <a:pt x="114953" y="256548"/>
                    </a:lnTo>
                    <a:lnTo>
                      <a:pt x="117580" y="255418"/>
                    </a:lnTo>
                    <a:lnTo>
                      <a:pt x="114953" y="247575"/>
                    </a:lnTo>
                    <a:lnTo>
                      <a:pt x="112360" y="235585"/>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sp>
          <p:nvSpPr>
            <p:cNvPr id="126" name="Freeform 125">
              <a:extLst>
                <a:ext uri="{FF2B5EF4-FFF2-40B4-BE49-F238E27FC236}">
                  <a16:creationId xmlns:a16="http://schemas.microsoft.com/office/drawing/2014/main" id="{00CC4C5C-68C3-7482-DAE6-8471BAF5FC18}"/>
                </a:ext>
              </a:extLst>
            </p:cNvPr>
            <p:cNvSpPr/>
            <p:nvPr/>
          </p:nvSpPr>
          <p:spPr>
            <a:xfrm>
              <a:off x="7527303" y="4805841"/>
              <a:ext cx="119638" cy="221583"/>
            </a:xfrm>
            <a:custGeom>
              <a:avLst/>
              <a:gdLst>
                <a:gd name="connsiteX0" fmla="*/ 42320 w 119638"/>
                <a:gd name="connsiteY0" fmla="*/ 168339 h 221583"/>
                <a:gd name="connsiteX1" fmla="*/ 42423 w 119638"/>
                <a:gd name="connsiteY1" fmla="*/ 168613 h 221583"/>
                <a:gd name="connsiteX2" fmla="*/ 42667 w 119638"/>
                <a:gd name="connsiteY2" fmla="*/ 168681 h 221583"/>
                <a:gd name="connsiteX3" fmla="*/ 42320 w 119638"/>
                <a:gd name="connsiteY3" fmla="*/ 168339 h 221583"/>
                <a:gd name="connsiteX4" fmla="*/ 116558 w 119638"/>
                <a:gd name="connsiteY4" fmla="*/ 67562 h 221583"/>
                <a:gd name="connsiteX5" fmla="*/ 114572 w 119638"/>
                <a:gd name="connsiteY5" fmla="*/ 66433 h 221583"/>
                <a:gd name="connsiteX6" fmla="*/ 111778 w 119638"/>
                <a:gd name="connsiteY6" fmla="*/ 67271 h 221583"/>
                <a:gd name="connsiteX7" fmla="*/ 106442 w 119638"/>
                <a:gd name="connsiteY7" fmla="*/ 61101 h 221583"/>
                <a:gd name="connsiteX8" fmla="*/ 107285 w 119638"/>
                <a:gd name="connsiteY8" fmla="*/ 55470 h 221583"/>
                <a:gd name="connsiteX9" fmla="*/ 105877 w 119638"/>
                <a:gd name="connsiteY9" fmla="*/ 50990 h 221583"/>
                <a:gd name="connsiteX10" fmla="*/ 107559 w 119638"/>
                <a:gd name="connsiteY10" fmla="*/ 47900 h 221583"/>
                <a:gd name="connsiteX11" fmla="*/ 105877 w 119638"/>
                <a:gd name="connsiteY11" fmla="*/ 44241 h 221583"/>
                <a:gd name="connsiteX12" fmla="*/ 95488 w 119638"/>
                <a:gd name="connsiteY12" fmla="*/ 36655 h 221583"/>
                <a:gd name="connsiteX13" fmla="*/ 93806 w 119638"/>
                <a:gd name="connsiteY13" fmla="*/ 34138 h 221583"/>
                <a:gd name="connsiteX14" fmla="*/ 87054 w 119638"/>
                <a:gd name="connsiteY14" fmla="*/ 31896 h 221583"/>
                <a:gd name="connsiteX15" fmla="*/ 82561 w 119638"/>
                <a:gd name="connsiteY15" fmla="*/ 34417 h 221583"/>
                <a:gd name="connsiteX16" fmla="*/ 78915 w 119638"/>
                <a:gd name="connsiteY16" fmla="*/ 40031 h 221583"/>
                <a:gd name="connsiteX17" fmla="*/ 73866 w 119638"/>
                <a:gd name="connsiteY17" fmla="*/ 40031 h 221583"/>
                <a:gd name="connsiteX18" fmla="*/ 71884 w 119638"/>
                <a:gd name="connsiteY18" fmla="*/ 37519 h 221583"/>
                <a:gd name="connsiteX19" fmla="*/ 67396 w 119638"/>
                <a:gd name="connsiteY19" fmla="*/ 36398 h 221583"/>
                <a:gd name="connsiteX20" fmla="*/ 62903 w 119638"/>
                <a:gd name="connsiteY20" fmla="*/ 35268 h 221583"/>
                <a:gd name="connsiteX21" fmla="*/ 59539 w 119638"/>
                <a:gd name="connsiteY21" fmla="*/ 36655 h 221583"/>
                <a:gd name="connsiteX22" fmla="*/ 57836 w 119638"/>
                <a:gd name="connsiteY22" fmla="*/ 39761 h 221583"/>
                <a:gd name="connsiteX23" fmla="*/ 55038 w 119638"/>
                <a:gd name="connsiteY23" fmla="*/ 41156 h 221583"/>
                <a:gd name="connsiteX24" fmla="*/ 51952 w 119638"/>
                <a:gd name="connsiteY24" fmla="*/ 40613 h 221583"/>
                <a:gd name="connsiteX25" fmla="*/ 51666 w 119638"/>
                <a:gd name="connsiteY25" fmla="*/ 26261 h 221583"/>
                <a:gd name="connsiteX26" fmla="*/ 52517 w 119638"/>
                <a:gd name="connsiteY26" fmla="*/ 21776 h 221583"/>
                <a:gd name="connsiteX27" fmla="*/ 51114 w 119638"/>
                <a:gd name="connsiteY27" fmla="*/ 19243 h 221583"/>
                <a:gd name="connsiteX28" fmla="*/ 53069 w 119638"/>
                <a:gd name="connsiteY28" fmla="*/ 15602 h 221583"/>
                <a:gd name="connsiteX29" fmla="*/ 51114 w 119638"/>
                <a:gd name="connsiteY29" fmla="*/ 13642 h 221583"/>
                <a:gd name="connsiteX30" fmla="*/ 47459 w 119638"/>
                <a:gd name="connsiteY30" fmla="*/ 13903 h 221583"/>
                <a:gd name="connsiteX31" fmla="*/ 42970 w 119638"/>
                <a:gd name="connsiteY31" fmla="*/ 14185 h 221583"/>
                <a:gd name="connsiteX32" fmla="*/ 41285 w 119638"/>
                <a:gd name="connsiteY32" fmla="*/ 11943 h 221583"/>
                <a:gd name="connsiteX33" fmla="*/ 42675 w 119638"/>
                <a:gd name="connsiteY33" fmla="*/ 9701 h 221583"/>
                <a:gd name="connsiteX34" fmla="*/ 41285 w 119638"/>
                <a:gd name="connsiteY34" fmla="*/ 4087 h 221583"/>
                <a:gd name="connsiteX35" fmla="*/ 39034 w 119638"/>
                <a:gd name="connsiteY35" fmla="*/ 2127 h 221583"/>
                <a:gd name="connsiteX36" fmla="*/ 35379 w 119638"/>
                <a:gd name="connsiteY36" fmla="*/ 2127 h 221583"/>
                <a:gd name="connsiteX37" fmla="*/ 34327 w 119638"/>
                <a:gd name="connsiteY37" fmla="*/ 0 h 221583"/>
                <a:gd name="connsiteX38" fmla="*/ 27703 w 119638"/>
                <a:gd name="connsiteY38" fmla="*/ 257 h 221583"/>
                <a:gd name="connsiteX39" fmla="*/ 25829 w 119638"/>
                <a:gd name="connsiteY39" fmla="*/ 2131 h 221583"/>
                <a:gd name="connsiteX40" fmla="*/ 27335 w 119638"/>
                <a:gd name="connsiteY40" fmla="*/ 3992 h 221583"/>
                <a:gd name="connsiteX41" fmla="*/ 27335 w 119638"/>
                <a:gd name="connsiteY41" fmla="*/ 6234 h 221583"/>
                <a:gd name="connsiteX42" fmla="*/ 24720 w 119638"/>
                <a:gd name="connsiteY42" fmla="*/ 5862 h 221583"/>
                <a:gd name="connsiteX43" fmla="*/ 21721 w 119638"/>
                <a:gd name="connsiteY43" fmla="*/ 7728 h 221583"/>
                <a:gd name="connsiteX44" fmla="*/ 21348 w 119638"/>
                <a:gd name="connsiteY44" fmla="*/ 12234 h 221583"/>
                <a:gd name="connsiteX45" fmla="*/ 17219 w 119638"/>
                <a:gd name="connsiteY45" fmla="*/ 12606 h 221583"/>
                <a:gd name="connsiteX46" fmla="*/ 12730 w 119638"/>
                <a:gd name="connsiteY46" fmla="*/ 13351 h 221583"/>
                <a:gd name="connsiteX47" fmla="*/ 8601 w 119638"/>
                <a:gd name="connsiteY47" fmla="*/ 12978 h 221583"/>
                <a:gd name="connsiteX48" fmla="*/ 6727 w 119638"/>
                <a:gd name="connsiteY48" fmla="*/ 16736 h 221583"/>
                <a:gd name="connsiteX49" fmla="*/ 6727 w 119638"/>
                <a:gd name="connsiteY49" fmla="*/ 20843 h 221583"/>
                <a:gd name="connsiteX50" fmla="*/ 4848 w 119638"/>
                <a:gd name="connsiteY50" fmla="*/ 24964 h 221583"/>
                <a:gd name="connsiteX51" fmla="*/ 5233 w 119638"/>
                <a:gd name="connsiteY51" fmla="*/ 29094 h 221583"/>
                <a:gd name="connsiteX52" fmla="*/ 0 w 119638"/>
                <a:gd name="connsiteY52" fmla="*/ 33950 h 221583"/>
                <a:gd name="connsiteX53" fmla="*/ 1861 w 119638"/>
                <a:gd name="connsiteY53" fmla="*/ 35465 h 221583"/>
                <a:gd name="connsiteX54" fmla="*/ 5606 w 119638"/>
                <a:gd name="connsiteY54" fmla="*/ 42192 h 221583"/>
                <a:gd name="connsiteX55" fmla="*/ 11973 w 119638"/>
                <a:gd name="connsiteY55" fmla="*/ 47065 h 221583"/>
                <a:gd name="connsiteX56" fmla="*/ 13860 w 119638"/>
                <a:gd name="connsiteY56" fmla="*/ 53433 h 221583"/>
                <a:gd name="connsiteX57" fmla="*/ 17587 w 119638"/>
                <a:gd name="connsiteY57" fmla="*/ 55307 h 221583"/>
                <a:gd name="connsiteX58" fmla="*/ 19461 w 119638"/>
                <a:gd name="connsiteY58" fmla="*/ 59428 h 221583"/>
                <a:gd name="connsiteX59" fmla="*/ 21336 w 119638"/>
                <a:gd name="connsiteY59" fmla="*/ 61674 h 221583"/>
                <a:gd name="connsiteX60" fmla="*/ 21336 w 119638"/>
                <a:gd name="connsiteY60" fmla="*/ 64289 h 221583"/>
                <a:gd name="connsiteX61" fmla="*/ 17583 w 119638"/>
                <a:gd name="connsiteY61" fmla="*/ 68410 h 221583"/>
                <a:gd name="connsiteX62" fmla="*/ 19076 w 119638"/>
                <a:gd name="connsiteY62" fmla="*/ 77036 h 221583"/>
                <a:gd name="connsiteX63" fmla="*/ 16457 w 119638"/>
                <a:gd name="connsiteY63" fmla="*/ 78902 h 221583"/>
                <a:gd name="connsiteX64" fmla="*/ 18717 w 119638"/>
                <a:gd name="connsiteY64" fmla="*/ 87520 h 221583"/>
                <a:gd name="connsiteX65" fmla="*/ 30317 w 119638"/>
                <a:gd name="connsiteY65" fmla="*/ 98008 h 221583"/>
                <a:gd name="connsiteX66" fmla="*/ 31811 w 119638"/>
                <a:gd name="connsiteY66" fmla="*/ 103258 h 221583"/>
                <a:gd name="connsiteX67" fmla="*/ 32200 w 119638"/>
                <a:gd name="connsiteY67" fmla="*/ 113357 h 221583"/>
                <a:gd name="connsiteX68" fmla="*/ 34810 w 119638"/>
                <a:gd name="connsiteY68" fmla="*/ 125360 h 221583"/>
                <a:gd name="connsiteX69" fmla="*/ 37438 w 119638"/>
                <a:gd name="connsiteY69" fmla="*/ 133203 h 221583"/>
                <a:gd name="connsiteX70" fmla="*/ 34810 w 119638"/>
                <a:gd name="connsiteY70" fmla="*/ 134333 h 221583"/>
                <a:gd name="connsiteX71" fmla="*/ 31811 w 119638"/>
                <a:gd name="connsiteY71" fmla="*/ 141830 h 221583"/>
                <a:gd name="connsiteX72" fmla="*/ 28071 w 119638"/>
                <a:gd name="connsiteY72" fmla="*/ 145561 h 221583"/>
                <a:gd name="connsiteX73" fmla="*/ 27699 w 119638"/>
                <a:gd name="connsiteY73" fmla="*/ 148946 h 221583"/>
                <a:gd name="connsiteX74" fmla="*/ 24712 w 119638"/>
                <a:gd name="connsiteY74" fmla="*/ 156058 h 221583"/>
                <a:gd name="connsiteX75" fmla="*/ 22743 w 119638"/>
                <a:gd name="connsiteY75" fmla="*/ 157855 h 221583"/>
                <a:gd name="connsiteX76" fmla="*/ 22743 w 119638"/>
                <a:gd name="connsiteY76" fmla="*/ 157834 h 221583"/>
                <a:gd name="connsiteX77" fmla="*/ 20741 w 119638"/>
                <a:gd name="connsiteY77" fmla="*/ 171172 h 221583"/>
                <a:gd name="connsiteX78" fmla="*/ 26774 w 119638"/>
                <a:gd name="connsiteY78" fmla="*/ 186388 h 221583"/>
                <a:gd name="connsiteX79" fmla="*/ 28186 w 119638"/>
                <a:gd name="connsiteY79" fmla="*/ 187347 h 221583"/>
                <a:gd name="connsiteX80" fmla="*/ 46741 w 119638"/>
                <a:gd name="connsiteY80" fmla="*/ 210817 h 221583"/>
                <a:gd name="connsiteX81" fmla="*/ 51289 w 119638"/>
                <a:gd name="connsiteY81" fmla="*/ 207369 h 221583"/>
                <a:gd name="connsiteX82" fmla="*/ 63647 w 119638"/>
                <a:gd name="connsiteY82" fmla="*/ 211485 h 221583"/>
                <a:gd name="connsiteX83" fmla="*/ 62517 w 119638"/>
                <a:gd name="connsiteY83" fmla="*/ 218982 h 221583"/>
                <a:gd name="connsiteX84" fmla="*/ 64024 w 119638"/>
                <a:gd name="connsiteY84" fmla="*/ 221584 h 221583"/>
                <a:gd name="connsiteX85" fmla="*/ 71144 w 119638"/>
                <a:gd name="connsiteY85" fmla="*/ 219359 h 221583"/>
                <a:gd name="connsiteX86" fmla="*/ 74148 w 119638"/>
                <a:gd name="connsiteY86" fmla="*/ 220099 h 221583"/>
                <a:gd name="connsiteX87" fmla="*/ 75273 w 119638"/>
                <a:gd name="connsiteY87" fmla="*/ 217489 h 221583"/>
                <a:gd name="connsiteX88" fmla="*/ 80096 w 119638"/>
                <a:gd name="connsiteY88" fmla="*/ 214703 h 221583"/>
                <a:gd name="connsiteX89" fmla="*/ 79839 w 119638"/>
                <a:gd name="connsiteY89" fmla="*/ 214455 h 221583"/>
                <a:gd name="connsiteX90" fmla="*/ 61636 w 119638"/>
                <a:gd name="connsiteY90" fmla="*/ 202597 h 221583"/>
                <a:gd name="connsiteX91" fmla="*/ 53711 w 119638"/>
                <a:gd name="connsiteY91" fmla="*/ 190556 h 221583"/>
                <a:gd name="connsiteX92" fmla="*/ 49916 w 119638"/>
                <a:gd name="connsiteY92" fmla="*/ 181390 h 221583"/>
                <a:gd name="connsiteX93" fmla="*/ 42414 w 119638"/>
                <a:gd name="connsiteY93" fmla="*/ 168622 h 221583"/>
                <a:gd name="connsiteX94" fmla="*/ 34019 w 119638"/>
                <a:gd name="connsiteY94" fmla="*/ 159481 h 221583"/>
                <a:gd name="connsiteX95" fmla="*/ 34742 w 119638"/>
                <a:gd name="connsiteY95" fmla="*/ 149378 h 221583"/>
                <a:gd name="connsiteX96" fmla="*/ 43925 w 119638"/>
                <a:gd name="connsiteY96" fmla="*/ 111333 h 221583"/>
                <a:gd name="connsiteX97" fmla="*/ 44729 w 119638"/>
                <a:gd name="connsiteY97" fmla="*/ 109908 h 221583"/>
                <a:gd name="connsiteX98" fmla="*/ 47524 w 119638"/>
                <a:gd name="connsiteY98" fmla="*/ 108363 h 221583"/>
                <a:gd name="connsiteX99" fmla="*/ 50600 w 119638"/>
                <a:gd name="connsiteY99" fmla="*/ 109185 h 221583"/>
                <a:gd name="connsiteX100" fmla="*/ 52286 w 119638"/>
                <a:gd name="connsiteY100" fmla="*/ 112014 h 221583"/>
                <a:gd name="connsiteX101" fmla="*/ 62718 w 119638"/>
                <a:gd name="connsiteY101" fmla="*/ 120807 h 221583"/>
                <a:gd name="connsiteX102" fmla="*/ 67686 w 119638"/>
                <a:gd name="connsiteY102" fmla="*/ 121701 h 221583"/>
                <a:gd name="connsiteX103" fmla="*/ 79120 w 119638"/>
                <a:gd name="connsiteY103" fmla="*/ 129823 h 221583"/>
                <a:gd name="connsiteX104" fmla="*/ 80323 w 119638"/>
                <a:gd name="connsiteY104" fmla="*/ 125895 h 221583"/>
                <a:gd name="connsiteX105" fmla="*/ 81632 w 119638"/>
                <a:gd name="connsiteY105" fmla="*/ 118783 h 221583"/>
                <a:gd name="connsiteX106" fmla="*/ 79938 w 119638"/>
                <a:gd name="connsiteY106" fmla="*/ 115231 h 221583"/>
                <a:gd name="connsiteX107" fmla="*/ 77888 w 119638"/>
                <a:gd name="connsiteY107" fmla="*/ 114855 h 221583"/>
                <a:gd name="connsiteX108" fmla="*/ 76193 w 119638"/>
                <a:gd name="connsiteY108" fmla="*/ 109044 h 221583"/>
                <a:gd name="connsiteX109" fmla="*/ 76578 w 119638"/>
                <a:gd name="connsiteY109" fmla="*/ 103062 h 221583"/>
                <a:gd name="connsiteX110" fmla="*/ 79386 w 119638"/>
                <a:gd name="connsiteY110" fmla="*/ 100255 h 221583"/>
                <a:gd name="connsiteX111" fmla="*/ 79754 w 119638"/>
                <a:gd name="connsiteY111" fmla="*/ 96493 h 221583"/>
                <a:gd name="connsiteX112" fmla="*/ 82364 w 119638"/>
                <a:gd name="connsiteY112" fmla="*/ 92950 h 221583"/>
                <a:gd name="connsiteX113" fmla="*/ 83879 w 119638"/>
                <a:gd name="connsiteY113" fmla="*/ 91833 h 221583"/>
                <a:gd name="connsiteX114" fmla="*/ 86121 w 119638"/>
                <a:gd name="connsiteY114" fmla="*/ 91833 h 221583"/>
                <a:gd name="connsiteX115" fmla="*/ 93237 w 119638"/>
                <a:gd name="connsiteY115" fmla="*/ 89942 h 221583"/>
                <a:gd name="connsiteX116" fmla="*/ 96044 w 119638"/>
                <a:gd name="connsiteY116" fmla="*/ 90319 h 221583"/>
                <a:gd name="connsiteX117" fmla="*/ 97739 w 119638"/>
                <a:gd name="connsiteY117" fmla="*/ 91067 h 221583"/>
                <a:gd name="connsiteX118" fmla="*/ 103528 w 119638"/>
                <a:gd name="connsiteY118" fmla="*/ 89394 h 221583"/>
                <a:gd name="connsiteX119" fmla="*/ 107478 w 119638"/>
                <a:gd name="connsiteY119" fmla="*/ 90896 h 221583"/>
                <a:gd name="connsiteX120" fmla="*/ 112523 w 119638"/>
                <a:gd name="connsiteY120" fmla="*/ 89766 h 221583"/>
                <a:gd name="connsiteX121" fmla="*/ 113464 w 119638"/>
                <a:gd name="connsiteY121" fmla="*/ 92004 h 221583"/>
                <a:gd name="connsiteX122" fmla="*/ 117059 w 119638"/>
                <a:gd name="connsiteY122" fmla="*/ 91196 h 221583"/>
                <a:gd name="connsiteX123" fmla="*/ 116823 w 119638"/>
                <a:gd name="connsiteY123" fmla="*/ 91440 h 221583"/>
                <a:gd name="connsiteX124" fmla="*/ 119365 w 119638"/>
                <a:gd name="connsiteY124" fmla="*/ 88641 h 221583"/>
                <a:gd name="connsiteX125" fmla="*/ 119639 w 119638"/>
                <a:gd name="connsiteY125" fmla="*/ 83596 h 221583"/>
                <a:gd name="connsiteX126" fmla="*/ 119639 w 119638"/>
                <a:gd name="connsiteY126" fmla="*/ 77400 h 221583"/>
                <a:gd name="connsiteX127" fmla="*/ 119639 w 119638"/>
                <a:gd name="connsiteY127" fmla="*/ 72342 h 221583"/>
                <a:gd name="connsiteX128" fmla="*/ 116558 w 119638"/>
                <a:gd name="connsiteY128" fmla="*/ 67562 h 2215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Lst>
              <a:rect l="l" t="t" r="r" b="b"/>
              <a:pathLst>
                <a:path w="119638" h="221583">
                  <a:moveTo>
                    <a:pt x="42320" y="168339"/>
                  </a:moveTo>
                  <a:cubicBezTo>
                    <a:pt x="42367" y="168416"/>
                    <a:pt x="42397" y="168510"/>
                    <a:pt x="42423" y="168613"/>
                  </a:cubicBezTo>
                  <a:cubicBezTo>
                    <a:pt x="42534" y="168630"/>
                    <a:pt x="42581" y="168664"/>
                    <a:pt x="42667" y="168681"/>
                  </a:cubicBezTo>
                  <a:lnTo>
                    <a:pt x="42320" y="168339"/>
                  </a:lnTo>
                  <a:close/>
                  <a:moveTo>
                    <a:pt x="116558" y="67562"/>
                  </a:moveTo>
                  <a:lnTo>
                    <a:pt x="114572" y="66433"/>
                  </a:lnTo>
                  <a:lnTo>
                    <a:pt x="111778" y="67271"/>
                  </a:lnTo>
                  <a:lnTo>
                    <a:pt x="106442" y="61101"/>
                  </a:lnTo>
                  <a:lnTo>
                    <a:pt x="107285" y="55470"/>
                  </a:lnTo>
                  <a:lnTo>
                    <a:pt x="105877" y="50990"/>
                  </a:lnTo>
                  <a:lnTo>
                    <a:pt x="107559" y="47900"/>
                  </a:lnTo>
                  <a:lnTo>
                    <a:pt x="105877" y="44241"/>
                  </a:lnTo>
                  <a:lnTo>
                    <a:pt x="95488" y="36655"/>
                  </a:lnTo>
                  <a:lnTo>
                    <a:pt x="93806" y="34138"/>
                  </a:lnTo>
                  <a:lnTo>
                    <a:pt x="87054" y="31896"/>
                  </a:lnTo>
                  <a:lnTo>
                    <a:pt x="82561" y="34417"/>
                  </a:lnTo>
                  <a:lnTo>
                    <a:pt x="78915" y="40031"/>
                  </a:lnTo>
                  <a:lnTo>
                    <a:pt x="73866" y="40031"/>
                  </a:lnTo>
                  <a:lnTo>
                    <a:pt x="71884" y="37519"/>
                  </a:lnTo>
                  <a:lnTo>
                    <a:pt x="67396" y="36398"/>
                  </a:lnTo>
                  <a:lnTo>
                    <a:pt x="62903" y="35268"/>
                  </a:lnTo>
                  <a:lnTo>
                    <a:pt x="59539" y="36655"/>
                  </a:lnTo>
                  <a:lnTo>
                    <a:pt x="57836" y="39761"/>
                  </a:lnTo>
                  <a:lnTo>
                    <a:pt x="55038" y="41156"/>
                  </a:lnTo>
                  <a:lnTo>
                    <a:pt x="51952" y="40613"/>
                  </a:lnTo>
                  <a:lnTo>
                    <a:pt x="51666" y="26261"/>
                  </a:lnTo>
                  <a:lnTo>
                    <a:pt x="52517" y="21776"/>
                  </a:lnTo>
                  <a:lnTo>
                    <a:pt x="51114" y="19243"/>
                  </a:lnTo>
                  <a:lnTo>
                    <a:pt x="53069" y="15602"/>
                  </a:lnTo>
                  <a:lnTo>
                    <a:pt x="51114" y="13642"/>
                  </a:lnTo>
                  <a:lnTo>
                    <a:pt x="47459" y="13903"/>
                  </a:lnTo>
                  <a:lnTo>
                    <a:pt x="42970" y="14185"/>
                  </a:lnTo>
                  <a:lnTo>
                    <a:pt x="41285" y="11943"/>
                  </a:lnTo>
                  <a:lnTo>
                    <a:pt x="42675" y="9701"/>
                  </a:lnTo>
                  <a:lnTo>
                    <a:pt x="41285" y="4087"/>
                  </a:lnTo>
                  <a:lnTo>
                    <a:pt x="39034" y="2127"/>
                  </a:lnTo>
                  <a:lnTo>
                    <a:pt x="35379" y="2127"/>
                  </a:lnTo>
                  <a:lnTo>
                    <a:pt x="34327" y="0"/>
                  </a:lnTo>
                  <a:lnTo>
                    <a:pt x="27703" y="257"/>
                  </a:lnTo>
                  <a:lnTo>
                    <a:pt x="25829" y="2131"/>
                  </a:lnTo>
                  <a:lnTo>
                    <a:pt x="27335" y="3992"/>
                  </a:lnTo>
                  <a:lnTo>
                    <a:pt x="27335" y="6234"/>
                  </a:lnTo>
                  <a:lnTo>
                    <a:pt x="24720" y="5862"/>
                  </a:lnTo>
                  <a:lnTo>
                    <a:pt x="21721" y="7728"/>
                  </a:lnTo>
                  <a:lnTo>
                    <a:pt x="21348" y="12234"/>
                  </a:lnTo>
                  <a:lnTo>
                    <a:pt x="17219" y="12606"/>
                  </a:lnTo>
                  <a:lnTo>
                    <a:pt x="12730" y="13351"/>
                  </a:lnTo>
                  <a:lnTo>
                    <a:pt x="8601" y="12978"/>
                  </a:lnTo>
                  <a:lnTo>
                    <a:pt x="6727" y="16736"/>
                  </a:lnTo>
                  <a:lnTo>
                    <a:pt x="6727" y="20843"/>
                  </a:lnTo>
                  <a:lnTo>
                    <a:pt x="4848" y="24964"/>
                  </a:lnTo>
                  <a:lnTo>
                    <a:pt x="5233" y="29094"/>
                  </a:lnTo>
                  <a:lnTo>
                    <a:pt x="0" y="33950"/>
                  </a:lnTo>
                  <a:lnTo>
                    <a:pt x="1861" y="35465"/>
                  </a:lnTo>
                  <a:lnTo>
                    <a:pt x="5606" y="42192"/>
                  </a:lnTo>
                  <a:lnTo>
                    <a:pt x="11973" y="47065"/>
                  </a:lnTo>
                  <a:lnTo>
                    <a:pt x="13860" y="53433"/>
                  </a:lnTo>
                  <a:lnTo>
                    <a:pt x="17587" y="55307"/>
                  </a:lnTo>
                  <a:lnTo>
                    <a:pt x="19461" y="59428"/>
                  </a:lnTo>
                  <a:lnTo>
                    <a:pt x="21336" y="61674"/>
                  </a:lnTo>
                  <a:lnTo>
                    <a:pt x="21336" y="64289"/>
                  </a:lnTo>
                  <a:lnTo>
                    <a:pt x="17583" y="68410"/>
                  </a:lnTo>
                  <a:lnTo>
                    <a:pt x="19076" y="77036"/>
                  </a:lnTo>
                  <a:lnTo>
                    <a:pt x="16457" y="78902"/>
                  </a:lnTo>
                  <a:lnTo>
                    <a:pt x="18717" y="87520"/>
                  </a:lnTo>
                  <a:lnTo>
                    <a:pt x="30317" y="98008"/>
                  </a:lnTo>
                  <a:lnTo>
                    <a:pt x="31811" y="103258"/>
                  </a:lnTo>
                  <a:lnTo>
                    <a:pt x="32200" y="113357"/>
                  </a:lnTo>
                  <a:lnTo>
                    <a:pt x="34810" y="125360"/>
                  </a:lnTo>
                  <a:lnTo>
                    <a:pt x="37438" y="133203"/>
                  </a:lnTo>
                  <a:lnTo>
                    <a:pt x="34810" y="134333"/>
                  </a:lnTo>
                  <a:lnTo>
                    <a:pt x="31811" y="141830"/>
                  </a:lnTo>
                  <a:lnTo>
                    <a:pt x="28071" y="145561"/>
                  </a:lnTo>
                  <a:lnTo>
                    <a:pt x="27699" y="148946"/>
                  </a:lnTo>
                  <a:lnTo>
                    <a:pt x="24712" y="156058"/>
                  </a:lnTo>
                  <a:lnTo>
                    <a:pt x="22743" y="157855"/>
                  </a:lnTo>
                  <a:cubicBezTo>
                    <a:pt x="22743" y="157834"/>
                    <a:pt x="22743" y="157834"/>
                    <a:pt x="22743" y="157834"/>
                  </a:cubicBezTo>
                  <a:cubicBezTo>
                    <a:pt x="23107" y="162387"/>
                    <a:pt x="22234" y="166811"/>
                    <a:pt x="20741" y="171172"/>
                  </a:cubicBezTo>
                  <a:cubicBezTo>
                    <a:pt x="18374" y="178083"/>
                    <a:pt x="19192" y="183534"/>
                    <a:pt x="26774" y="186388"/>
                  </a:cubicBezTo>
                  <a:cubicBezTo>
                    <a:pt x="27296" y="186602"/>
                    <a:pt x="27848" y="186953"/>
                    <a:pt x="28186" y="187347"/>
                  </a:cubicBezTo>
                  <a:cubicBezTo>
                    <a:pt x="34412" y="195160"/>
                    <a:pt x="40664" y="202901"/>
                    <a:pt x="46741" y="210817"/>
                  </a:cubicBezTo>
                  <a:lnTo>
                    <a:pt x="51289" y="207369"/>
                  </a:lnTo>
                  <a:lnTo>
                    <a:pt x="63647" y="211485"/>
                  </a:lnTo>
                  <a:lnTo>
                    <a:pt x="62517" y="218982"/>
                  </a:lnTo>
                  <a:lnTo>
                    <a:pt x="64024" y="221584"/>
                  </a:lnTo>
                  <a:lnTo>
                    <a:pt x="71144" y="219359"/>
                  </a:lnTo>
                  <a:lnTo>
                    <a:pt x="74148" y="220099"/>
                  </a:lnTo>
                  <a:lnTo>
                    <a:pt x="75273" y="217489"/>
                  </a:lnTo>
                  <a:lnTo>
                    <a:pt x="80096" y="214703"/>
                  </a:lnTo>
                  <a:cubicBezTo>
                    <a:pt x="80006" y="214609"/>
                    <a:pt x="79929" y="214545"/>
                    <a:pt x="79839" y="214455"/>
                  </a:cubicBezTo>
                  <a:cubicBezTo>
                    <a:pt x="72911" y="211887"/>
                    <a:pt x="68589" y="205460"/>
                    <a:pt x="61636" y="202597"/>
                  </a:cubicBezTo>
                  <a:cubicBezTo>
                    <a:pt x="57074" y="200706"/>
                    <a:pt x="53638" y="196444"/>
                    <a:pt x="53711" y="190556"/>
                  </a:cubicBezTo>
                  <a:cubicBezTo>
                    <a:pt x="53754" y="187056"/>
                    <a:pt x="52415" y="183838"/>
                    <a:pt x="49916" y="181390"/>
                  </a:cubicBezTo>
                  <a:cubicBezTo>
                    <a:pt x="46184" y="177800"/>
                    <a:pt x="44494" y="173106"/>
                    <a:pt x="42414" y="168622"/>
                  </a:cubicBezTo>
                  <a:cubicBezTo>
                    <a:pt x="37463" y="167586"/>
                    <a:pt x="34725" y="164466"/>
                    <a:pt x="34019" y="159481"/>
                  </a:cubicBezTo>
                  <a:cubicBezTo>
                    <a:pt x="33539" y="156075"/>
                    <a:pt x="33625" y="152755"/>
                    <a:pt x="34742" y="149378"/>
                  </a:cubicBezTo>
                  <a:cubicBezTo>
                    <a:pt x="38833" y="136939"/>
                    <a:pt x="43018" y="124547"/>
                    <a:pt x="43925" y="111333"/>
                  </a:cubicBezTo>
                  <a:cubicBezTo>
                    <a:pt x="43959" y="110837"/>
                    <a:pt x="44310" y="110208"/>
                    <a:pt x="44729" y="109908"/>
                  </a:cubicBezTo>
                  <a:cubicBezTo>
                    <a:pt x="45576" y="109258"/>
                    <a:pt x="46535" y="108470"/>
                    <a:pt x="47524" y="108363"/>
                  </a:cubicBezTo>
                  <a:cubicBezTo>
                    <a:pt x="48512" y="108231"/>
                    <a:pt x="49813" y="108590"/>
                    <a:pt x="50600" y="109185"/>
                  </a:cubicBezTo>
                  <a:cubicBezTo>
                    <a:pt x="51417" y="109823"/>
                    <a:pt x="52162" y="110995"/>
                    <a:pt x="52286" y="112014"/>
                  </a:cubicBezTo>
                  <a:cubicBezTo>
                    <a:pt x="53086" y="118197"/>
                    <a:pt x="56621" y="120901"/>
                    <a:pt x="62718" y="120807"/>
                  </a:cubicBezTo>
                  <a:cubicBezTo>
                    <a:pt x="64392" y="120786"/>
                    <a:pt x="66437" y="120786"/>
                    <a:pt x="67686" y="121701"/>
                  </a:cubicBezTo>
                  <a:cubicBezTo>
                    <a:pt x="71499" y="124440"/>
                    <a:pt x="75671" y="126665"/>
                    <a:pt x="79120" y="129823"/>
                  </a:cubicBezTo>
                  <a:lnTo>
                    <a:pt x="80323" y="125895"/>
                  </a:lnTo>
                  <a:lnTo>
                    <a:pt x="81632" y="118783"/>
                  </a:lnTo>
                  <a:lnTo>
                    <a:pt x="79938" y="115231"/>
                  </a:lnTo>
                  <a:lnTo>
                    <a:pt x="77888" y="114855"/>
                  </a:lnTo>
                  <a:lnTo>
                    <a:pt x="76193" y="109044"/>
                  </a:lnTo>
                  <a:lnTo>
                    <a:pt x="76578" y="103062"/>
                  </a:lnTo>
                  <a:lnTo>
                    <a:pt x="79386" y="100255"/>
                  </a:lnTo>
                  <a:lnTo>
                    <a:pt x="79754" y="96493"/>
                  </a:lnTo>
                  <a:lnTo>
                    <a:pt x="82364" y="92950"/>
                  </a:lnTo>
                  <a:lnTo>
                    <a:pt x="83879" y="91833"/>
                  </a:lnTo>
                  <a:lnTo>
                    <a:pt x="86121" y="91833"/>
                  </a:lnTo>
                  <a:lnTo>
                    <a:pt x="93237" y="89942"/>
                  </a:lnTo>
                  <a:lnTo>
                    <a:pt x="96044" y="90319"/>
                  </a:lnTo>
                  <a:lnTo>
                    <a:pt x="97739" y="91067"/>
                  </a:lnTo>
                  <a:lnTo>
                    <a:pt x="103528" y="89394"/>
                  </a:lnTo>
                  <a:lnTo>
                    <a:pt x="107478" y="90896"/>
                  </a:lnTo>
                  <a:lnTo>
                    <a:pt x="112523" y="89766"/>
                  </a:lnTo>
                  <a:lnTo>
                    <a:pt x="113464" y="92004"/>
                  </a:lnTo>
                  <a:lnTo>
                    <a:pt x="117059" y="91196"/>
                  </a:lnTo>
                  <a:lnTo>
                    <a:pt x="116823" y="91440"/>
                  </a:lnTo>
                  <a:lnTo>
                    <a:pt x="119365" y="88641"/>
                  </a:lnTo>
                  <a:lnTo>
                    <a:pt x="119639" y="83596"/>
                  </a:lnTo>
                  <a:lnTo>
                    <a:pt x="119639" y="77400"/>
                  </a:lnTo>
                  <a:lnTo>
                    <a:pt x="119639" y="72342"/>
                  </a:lnTo>
                  <a:lnTo>
                    <a:pt x="116558" y="67562"/>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27" name="Freeform 126">
              <a:extLst>
                <a:ext uri="{FF2B5EF4-FFF2-40B4-BE49-F238E27FC236}">
                  <a16:creationId xmlns:a16="http://schemas.microsoft.com/office/drawing/2014/main" id="{3A5611C1-174B-8431-CC66-9778815B1CF6}"/>
                </a:ext>
              </a:extLst>
            </p:cNvPr>
            <p:cNvSpPr/>
            <p:nvPr/>
          </p:nvSpPr>
          <p:spPr>
            <a:xfrm>
              <a:off x="7464445" y="4915754"/>
              <a:ext cx="22887" cy="93903"/>
            </a:xfrm>
            <a:custGeom>
              <a:avLst/>
              <a:gdLst>
                <a:gd name="connsiteX0" fmla="*/ 21882 w 22887"/>
                <a:gd name="connsiteY0" fmla="*/ 90605 h 93903"/>
                <a:gd name="connsiteX1" fmla="*/ 20752 w 22887"/>
                <a:gd name="connsiteY1" fmla="*/ 92864 h 93903"/>
                <a:gd name="connsiteX2" fmla="*/ 21711 w 22887"/>
                <a:gd name="connsiteY2" fmla="*/ 93904 h 93903"/>
                <a:gd name="connsiteX3" fmla="*/ 22887 w 22887"/>
                <a:gd name="connsiteY3" fmla="*/ 91529 h 93903"/>
                <a:gd name="connsiteX4" fmla="*/ 21882 w 22887"/>
                <a:gd name="connsiteY4" fmla="*/ 90605 h 93903"/>
                <a:gd name="connsiteX5" fmla="*/ 5112 w 22887"/>
                <a:gd name="connsiteY5" fmla="*/ 205 h 93903"/>
                <a:gd name="connsiteX6" fmla="*/ 3221 w 22887"/>
                <a:gd name="connsiteY6" fmla="*/ 1566 h 93903"/>
                <a:gd name="connsiteX7" fmla="*/ 2801 w 22887"/>
                <a:gd name="connsiteY7" fmla="*/ 5318 h 93903"/>
                <a:gd name="connsiteX8" fmla="*/ 2857 w 22887"/>
                <a:gd name="connsiteY8" fmla="*/ 8125 h 93903"/>
                <a:gd name="connsiteX9" fmla="*/ 4564 w 22887"/>
                <a:gd name="connsiteY9" fmla="*/ 10714 h 93903"/>
                <a:gd name="connsiteX10" fmla="*/ 6160 w 22887"/>
                <a:gd name="connsiteY10" fmla="*/ 8065 h 93903"/>
                <a:gd name="connsiteX11" fmla="*/ 6002 w 22887"/>
                <a:gd name="connsiteY11" fmla="*/ 1484 h 93903"/>
                <a:gd name="connsiteX12" fmla="*/ 5112 w 22887"/>
                <a:gd name="connsiteY12" fmla="*/ 205 h 93903"/>
                <a:gd name="connsiteX13" fmla="*/ 675 w 22887"/>
                <a:gd name="connsiteY13" fmla="*/ 20838 h 93903"/>
                <a:gd name="connsiteX14" fmla="*/ 1372 w 22887"/>
                <a:gd name="connsiteY14" fmla="*/ 24531 h 93903"/>
                <a:gd name="connsiteX15" fmla="*/ 2391 w 22887"/>
                <a:gd name="connsiteY15" fmla="*/ 23530 h 93903"/>
                <a:gd name="connsiteX16" fmla="*/ 1826 w 22887"/>
                <a:gd name="connsiteY16" fmla="*/ 20689 h 93903"/>
                <a:gd name="connsiteX17" fmla="*/ 675 w 22887"/>
                <a:gd name="connsiteY17" fmla="*/ 20838 h 93903"/>
                <a:gd name="connsiteX18" fmla="*/ 3 w 22887"/>
                <a:gd name="connsiteY18" fmla="*/ 39778 h 93903"/>
                <a:gd name="connsiteX19" fmla="*/ 1111 w 22887"/>
                <a:gd name="connsiteY19" fmla="*/ 40569 h 93903"/>
                <a:gd name="connsiteX20" fmla="*/ 2194 w 22887"/>
                <a:gd name="connsiteY20" fmla="*/ 39812 h 93903"/>
                <a:gd name="connsiteX21" fmla="*/ 1171 w 22887"/>
                <a:gd name="connsiteY21" fmla="*/ 37463 h 93903"/>
                <a:gd name="connsiteX22" fmla="*/ 3 w 22887"/>
                <a:gd name="connsiteY22" fmla="*/ 39778 h 93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2887" h="93903">
                  <a:moveTo>
                    <a:pt x="21882" y="90605"/>
                  </a:moveTo>
                  <a:cubicBezTo>
                    <a:pt x="20701" y="90887"/>
                    <a:pt x="20303" y="91760"/>
                    <a:pt x="20752" y="92864"/>
                  </a:cubicBezTo>
                  <a:cubicBezTo>
                    <a:pt x="20910" y="93258"/>
                    <a:pt x="21368" y="93557"/>
                    <a:pt x="21711" y="93904"/>
                  </a:cubicBezTo>
                  <a:cubicBezTo>
                    <a:pt x="22083" y="93151"/>
                    <a:pt x="22489" y="92363"/>
                    <a:pt x="22887" y="91529"/>
                  </a:cubicBezTo>
                  <a:cubicBezTo>
                    <a:pt x="22549" y="91221"/>
                    <a:pt x="22121" y="90532"/>
                    <a:pt x="21882" y="90605"/>
                  </a:cubicBezTo>
                  <a:close/>
                  <a:moveTo>
                    <a:pt x="5112" y="205"/>
                  </a:moveTo>
                  <a:cubicBezTo>
                    <a:pt x="4346" y="-322"/>
                    <a:pt x="3572" y="179"/>
                    <a:pt x="3221" y="1566"/>
                  </a:cubicBezTo>
                  <a:cubicBezTo>
                    <a:pt x="2942" y="2635"/>
                    <a:pt x="2955" y="3765"/>
                    <a:pt x="2801" y="5318"/>
                  </a:cubicBezTo>
                  <a:cubicBezTo>
                    <a:pt x="2801" y="5951"/>
                    <a:pt x="2579" y="7133"/>
                    <a:pt x="2857" y="8125"/>
                  </a:cubicBezTo>
                  <a:cubicBezTo>
                    <a:pt x="3143" y="9080"/>
                    <a:pt x="3970" y="9863"/>
                    <a:pt x="4564" y="10714"/>
                  </a:cubicBezTo>
                  <a:cubicBezTo>
                    <a:pt x="5116" y="9837"/>
                    <a:pt x="6096" y="8977"/>
                    <a:pt x="6160" y="8065"/>
                  </a:cubicBezTo>
                  <a:cubicBezTo>
                    <a:pt x="6344" y="5892"/>
                    <a:pt x="6152" y="3654"/>
                    <a:pt x="6002" y="1484"/>
                  </a:cubicBezTo>
                  <a:cubicBezTo>
                    <a:pt x="5968" y="1009"/>
                    <a:pt x="5527" y="479"/>
                    <a:pt x="5112" y="205"/>
                  </a:cubicBezTo>
                  <a:close/>
                  <a:moveTo>
                    <a:pt x="675" y="20838"/>
                  </a:moveTo>
                  <a:cubicBezTo>
                    <a:pt x="-506" y="22118"/>
                    <a:pt x="63" y="24865"/>
                    <a:pt x="1372" y="24531"/>
                  </a:cubicBezTo>
                  <a:cubicBezTo>
                    <a:pt x="1791" y="24450"/>
                    <a:pt x="2391" y="23872"/>
                    <a:pt x="2391" y="23530"/>
                  </a:cubicBezTo>
                  <a:cubicBezTo>
                    <a:pt x="2382" y="22576"/>
                    <a:pt x="2104" y="21630"/>
                    <a:pt x="1826" y="20689"/>
                  </a:cubicBezTo>
                  <a:cubicBezTo>
                    <a:pt x="1809" y="20629"/>
                    <a:pt x="876" y="20629"/>
                    <a:pt x="675" y="20838"/>
                  </a:cubicBezTo>
                  <a:close/>
                  <a:moveTo>
                    <a:pt x="3" y="39778"/>
                  </a:moveTo>
                  <a:cubicBezTo>
                    <a:pt x="-53" y="39936"/>
                    <a:pt x="713" y="40544"/>
                    <a:pt x="1111" y="40569"/>
                  </a:cubicBezTo>
                  <a:cubicBezTo>
                    <a:pt x="1483" y="40578"/>
                    <a:pt x="2254" y="39970"/>
                    <a:pt x="2194" y="39812"/>
                  </a:cubicBezTo>
                  <a:cubicBezTo>
                    <a:pt x="1958" y="38999"/>
                    <a:pt x="1552" y="38237"/>
                    <a:pt x="1171" y="37463"/>
                  </a:cubicBezTo>
                  <a:cubicBezTo>
                    <a:pt x="773" y="38233"/>
                    <a:pt x="289" y="38973"/>
                    <a:pt x="3" y="39778"/>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818" name="Freeform 817">
              <a:extLst>
                <a:ext uri="{FF2B5EF4-FFF2-40B4-BE49-F238E27FC236}">
                  <a16:creationId xmlns:a16="http://schemas.microsoft.com/office/drawing/2014/main" id="{5422D9FC-6550-8C28-8354-29F6D6C94BFA}"/>
                </a:ext>
              </a:extLst>
            </p:cNvPr>
            <p:cNvSpPr/>
            <p:nvPr/>
          </p:nvSpPr>
          <p:spPr>
            <a:xfrm>
              <a:off x="7835555" y="4720092"/>
              <a:ext cx="24407" cy="57064"/>
            </a:xfrm>
            <a:custGeom>
              <a:avLst/>
              <a:gdLst>
                <a:gd name="connsiteX0" fmla="*/ 12554 w 24407"/>
                <a:gd name="connsiteY0" fmla="*/ 56591 h 57064"/>
                <a:gd name="connsiteX1" fmla="*/ 15139 w 24407"/>
                <a:gd name="connsiteY1" fmla="*/ 55620 h 57064"/>
                <a:gd name="connsiteX2" fmla="*/ 17270 w 24407"/>
                <a:gd name="connsiteY2" fmla="*/ 47451 h 57064"/>
                <a:gd name="connsiteX3" fmla="*/ 22315 w 24407"/>
                <a:gd name="connsiteY3" fmla="*/ 26132 h 57064"/>
                <a:gd name="connsiteX4" fmla="*/ 24356 w 24407"/>
                <a:gd name="connsiteY4" fmla="*/ 9187 h 57064"/>
                <a:gd name="connsiteX5" fmla="*/ 18023 w 24407"/>
                <a:gd name="connsiteY5" fmla="*/ 193 h 57064"/>
                <a:gd name="connsiteX6" fmla="*/ 14814 w 24407"/>
                <a:gd name="connsiteY6" fmla="*/ 505 h 57064"/>
                <a:gd name="connsiteX7" fmla="*/ 7818 w 24407"/>
                <a:gd name="connsiteY7" fmla="*/ 7796 h 57064"/>
                <a:gd name="connsiteX8" fmla="*/ 2657 w 24407"/>
                <a:gd name="connsiteY8" fmla="*/ 18601 h 57064"/>
                <a:gd name="connsiteX9" fmla="*/ 21 w 24407"/>
                <a:gd name="connsiteY9" fmla="*/ 31520 h 57064"/>
                <a:gd name="connsiteX10" fmla="*/ 7967 w 24407"/>
                <a:gd name="connsiteY10" fmla="*/ 51704 h 57064"/>
                <a:gd name="connsiteX11" fmla="*/ 12554 w 24407"/>
                <a:gd name="connsiteY11" fmla="*/ 56591 h 57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4407" h="57064">
                  <a:moveTo>
                    <a:pt x="12554" y="56591"/>
                  </a:moveTo>
                  <a:cubicBezTo>
                    <a:pt x="13552" y="57507"/>
                    <a:pt x="14711" y="57049"/>
                    <a:pt x="15139" y="55620"/>
                  </a:cubicBezTo>
                  <a:cubicBezTo>
                    <a:pt x="15905" y="52898"/>
                    <a:pt x="15845" y="49719"/>
                    <a:pt x="17270" y="47451"/>
                  </a:cubicBezTo>
                  <a:cubicBezTo>
                    <a:pt x="21416" y="40818"/>
                    <a:pt x="21994" y="33617"/>
                    <a:pt x="22315" y="26132"/>
                  </a:cubicBezTo>
                  <a:cubicBezTo>
                    <a:pt x="22606" y="20471"/>
                    <a:pt x="23663" y="14827"/>
                    <a:pt x="24356" y="9187"/>
                  </a:cubicBezTo>
                  <a:cubicBezTo>
                    <a:pt x="24818" y="5456"/>
                    <a:pt x="22114" y="1472"/>
                    <a:pt x="18023" y="193"/>
                  </a:cubicBezTo>
                  <a:cubicBezTo>
                    <a:pt x="17052" y="-111"/>
                    <a:pt x="15464" y="-90"/>
                    <a:pt x="14814" y="505"/>
                  </a:cubicBezTo>
                  <a:cubicBezTo>
                    <a:pt x="12302" y="2773"/>
                    <a:pt x="9623" y="5041"/>
                    <a:pt x="7818" y="7796"/>
                  </a:cubicBezTo>
                  <a:cubicBezTo>
                    <a:pt x="5665" y="11121"/>
                    <a:pt x="4377" y="14994"/>
                    <a:pt x="2657" y="18601"/>
                  </a:cubicBezTo>
                  <a:cubicBezTo>
                    <a:pt x="633" y="22803"/>
                    <a:pt x="-142" y="27236"/>
                    <a:pt x="21" y="31520"/>
                  </a:cubicBezTo>
                  <a:cubicBezTo>
                    <a:pt x="132" y="39470"/>
                    <a:pt x="1300" y="46629"/>
                    <a:pt x="7967" y="51704"/>
                  </a:cubicBezTo>
                  <a:cubicBezTo>
                    <a:pt x="9717" y="53018"/>
                    <a:pt x="10933" y="55046"/>
                    <a:pt x="12554" y="56591"/>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819" name="Freeform 818">
              <a:extLst>
                <a:ext uri="{FF2B5EF4-FFF2-40B4-BE49-F238E27FC236}">
                  <a16:creationId xmlns:a16="http://schemas.microsoft.com/office/drawing/2014/main" id="{65B3227A-A3D6-C3A8-808C-9EA72EBF2CC7}"/>
                </a:ext>
              </a:extLst>
            </p:cNvPr>
            <p:cNvSpPr/>
            <p:nvPr/>
          </p:nvSpPr>
          <p:spPr>
            <a:xfrm>
              <a:off x="7574056" y="5010060"/>
              <a:ext cx="270818" cy="89292"/>
            </a:xfrm>
            <a:custGeom>
              <a:avLst/>
              <a:gdLst>
                <a:gd name="connsiteX0" fmla="*/ 66929 w 270818"/>
                <a:gd name="connsiteY0" fmla="*/ 84516 h 89292"/>
                <a:gd name="connsiteX1" fmla="*/ 63591 w 270818"/>
                <a:gd name="connsiteY1" fmla="*/ 84178 h 89292"/>
                <a:gd name="connsiteX2" fmla="*/ 57934 w 270818"/>
                <a:gd name="connsiteY2" fmla="*/ 84516 h 89292"/>
                <a:gd name="connsiteX3" fmla="*/ 65953 w 270818"/>
                <a:gd name="connsiteY3" fmla="*/ 89223 h 89292"/>
                <a:gd name="connsiteX4" fmla="*/ 68739 w 270818"/>
                <a:gd name="connsiteY4" fmla="*/ 88273 h 89292"/>
                <a:gd name="connsiteX5" fmla="*/ 69056 w 270818"/>
                <a:gd name="connsiteY5" fmla="*/ 86839 h 89292"/>
                <a:gd name="connsiteX6" fmla="*/ 66929 w 270818"/>
                <a:gd name="connsiteY6" fmla="*/ 84516 h 89292"/>
                <a:gd name="connsiteX7" fmla="*/ 60532 w 270818"/>
                <a:gd name="connsiteY7" fmla="*/ 81187 h 89292"/>
                <a:gd name="connsiteX8" fmla="*/ 62261 w 270818"/>
                <a:gd name="connsiteY8" fmla="*/ 75290 h 89292"/>
                <a:gd name="connsiteX9" fmla="*/ 55688 w 270818"/>
                <a:gd name="connsiteY9" fmla="*/ 61712 h 89292"/>
                <a:gd name="connsiteX10" fmla="*/ 50549 w 270818"/>
                <a:gd name="connsiteY10" fmla="*/ 46119 h 89292"/>
                <a:gd name="connsiteX11" fmla="*/ 50570 w 270818"/>
                <a:gd name="connsiteY11" fmla="*/ 35952 h 89292"/>
                <a:gd name="connsiteX12" fmla="*/ 47036 w 270818"/>
                <a:gd name="connsiteY12" fmla="*/ 24874 h 89292"/>
                <a:gd name="connsiteX13" fmla="*/ 33090 w 270818"/>
                <a:gd name="connsiteY13" fmla="*/ 10222 h 89292"/>
                <a:gd name="connsiteX14" fmla="*/ 33347 w 270818"/>
                <a:gd name="connsiteY14" fmla="*/ 10470 h 89292"/>
                <a:gd name="connsiteX15" fmla="*/ 28524 w 270818"/>
                <a:gd name="connsiteY15" fmla="*/ 13256 h 89292"/>
                <a:gd name="connsiteX16" fmla="*/ 27399 w 270818"/>
                <a:gd name="connsiteY16" fmla="*/ 15866 h 89292"/>
                <a:gd name="connsiteX17" fmla="*/ 24395 w 270818"/>
                <a:gd name="connsiteY17" fmla="*/ 15126 h 89292"/>
                <a:gd name="connsiteX18" fmla="*/ 17275 w 270818"/>
                <a:gd name="connsiteY18" fmla="*/ 17351 h 89292"/>
                <a:gd name="connsiteX19" fmla="*/ 15768 w 270818"/>
                <a:gd name="connsiteY19" fmla="*/ 14750 h 89292"/>
                <a:gd name="connsiteX20" fmla="*/ 16898 w 270818"/>
                <a:gd name="connsiteY20" fmla="*/ 7253 h 89292"/>
                <a:gd name="connsiteX21" fmla="*/ 4540 w 270818"/>
                <a:gd name="connsiteY21" fmla="*/ 3136 h 89292"/>
                <a:gd name="connsiteX22" fmla="*/ 0 w 270818"/>
                <a:gd name="connsiteY22" fmla="*/ 6585 h 89292"/>
                <a:gd name="connsiteX23" fmla="*/ 1472 w 270818"/>
                <a:gd name="connsiteY23" fmla="*/ 8464 h 89292"/>
                <a:gd name="connsiteX24" fmla="*/ 4972 w 270818"/>
                <a:gd name="connsiteY24" fmla="*/ 23188 h 89292"/>
                <a:gd name="connsiteX25" fmla="*/ 6269 w 270818"/>
                <a:gd name="connsiteY25" fmla="*/ 26311 h 89292"/>
                <a:gd name="connsiteX26" fmla="*/ 8276 w 270818"/>
                <a:gd name="connsiteY26" fmla="*/ 36183 h 89292"/>
                <a:gd name="connsiteX27" fmla="*/ 11904 w 270818"/>
                <a:gd name="connsiteY27" fmla="*/ 45477 h 89292"/>
                <a:gd name="connsiteX28" fmla="*/ 20206 w 270818"/>
                <a:gd name="connsiteY28" fmla="*/ 58062 h 89292"/>
                <a:gd name="connsiteX29" fmla="*/ 23432 w 270818"/>
                <a:gd name="connsiteY29" fmla="*/ 61909 h 89292"/>
                <a:gd name="connsiteX30" fmla="*/ 28593 w 270818"/>
                <a:gd name="connsiteY30" fmla="*/ 66274 h 89292"/>
                <a:gd name="connsiteX31" fmla="*/ 40613 w 270818"/>
                <a:gd name="connsiteY31" fmla="*/ 75440 h 89292"/>
                <a:gd name="connsiteX32" fmla="*/ 57233 w 270818"/>
                <a:gd name="connsiteY32" fmla="*/ 84088 h 89292"/>
                <a:gd name="connsiteX33" fmla="*/ 56809 w 270818"/>
                <a:gd name="connsiteY33" fmla="*/ 84563 h 89292"/>
                <a:gd name="connsiteX34" fmla="*/ 57934 w 270818"/>
                <a:gd name="connsiteY34" fmla="*/ 84507 h 89292"/>
                <a:gd name="connsiteX35" fmla="*/ 57297 w 270818"/>
                <a:gd name="connsiteY35" fmla="*/ 84126 h 89292"/>
                <a:gd name="connsiteX36" fmla="*/ 60532 w 270818"/>
                <a:gd name="connsiteY36" fmla="*/ 81187 h 89292"/>
                <a:gd name="connsiteX37" fmla="*/ 117435 w 270818"/>
                <a:gd name="connsiteY37" fmla="*/ 38370 h 89292"/>
                <a:gd name="connsiteX38" fmla="*/ 115056 w 270818"/>
                <a:gd name="connsiteY38" fmla="*/ 42362 h 89292"/>
                <a:gd name="connsiteX39" fmla="*/ 117533 w 270818"/>
                <a:gd name="connsiteY39" fmla="*/ 44301 h 89292"/>
                <a:gd name="connsiteX40" fmla="*/ 120221 w 270818"/>
                <a:gd name="connsiteY40" fmla="*/ 41117 h 89292"/>
                <a:gd name="connsiteX41" fmla="*/ 117435 w 270818"/>
                <a:gd name="connsiteY41" fmla="*/ 38370 h 89292"/>
                <a:gd name="connsiteX42" fmla="*/ 270442 w 270818"/>
                <a:gd name="connsiteY42" fmla="*/ 23808 h 89292"/>
                <a:gd name="connsiteX43" fmla="*/ 258615 w 270818"/>
                <a:gd name="connsiteY43" fmla="*/ 17214 h 89292"/>
                <a:gd name="connsiteX44" fmla="*/ 249744 w 270818"/>
                <a:gd name="connsiteY44" fmla="*/ 7882 h 89292"/>
                <a:gd name="connsiteX45" fmla="*/ 242714 w 270818"/>
                <a:gd name="connsiteY45" fmla="*/ 556 h 89292"/>
                <a:gd name="connsiteX46" fmla="*/ 237998 w 270818"/>
                <a:gd name="connsiteY46" fmla="*/ 333 h 89292"/>
                <a:gd name="connsiteX47" fmla="*/ 231220 w 270818"/>
                <a:gd name="connsiteY47" fmla="*/ 5109 h 89292"/>
                <a:gd name="connsiteX48" fmla="*/ 226496 w 270818"/>
                <a:gd name="connsiteY48" fmla="*/ 14146 h 89292"/>
                <a:gd name="connsiteX49" fmla="*/ 222444 w 270818"/>
                <a:gd name="connsiteY49" fmla="*/ 19521 h 89292"/>
                <a:gd name="connsiteX50" fmla="*/ 209850 w 270818"/>
                <a:gd name="connsiteY50" fmla="*/ 27835 h 89292"/>
                <a:gd name="connsiteX51" fmla="*/ 194968 w 270818"/>
                <a:gd name="connsiteY51" fmla="*/ 41092 h 89292"/>
                <a:gd name="connsiteX52" fmla="*/ 188887 w 270818"/>
                <a:gd name="connsiteY52" fmla="*/ 49307 h 89292"/>
                <a:gd name="connsiteX53" fmla="*/ 173859 w 270818"/>
                <a:gd name="connsiteY53" fmla="*/ 59577 h 89292"/>
                <a:gd name="connsiteX54" fmla="*/ 161741 w 270818"/>
                <a:gd name="connsiteY54" fmla="*/ 70467 h 89292"/>
                <a:gd name="connsiteX55" fmla="*/ 159254 w 270818"/>
                <a:gd name="connsiteY55" fmla="*/ 76818 h 89292"/>
                <a:gd name="connsiteX56" fmla="*/ 153439 w 270818"/>
                <a:gd name="connsiteY56" fmla="*/ 79158 h 89292"/>
                <a:gd name="connsiteX57" fmla="*/ 142232 w 270818"/>
                <a:gd name="connsiteY57" fmla="*/ 75067 h 89292"/>
                <a:gd name="connsiteX58" fmla="*/ 140709 w 270818"/>
                <a:gd name="connsiteY58" fmla="*/ 74704 h 89292"/>
                <a:gd name="connsiteX59" fmla="*/ 147607 w 270818"/>
                <a:gd name="connsiteY59" fmla="*/ 83553 h 89292"/>
                <a:gd name="connsiteX60" fmla="*/ 151531 w 270818"/>
                <a:gd name="connsiteY60" fmla="*/ 88893 h 89292"/>
                <a:gd name="connsiteX61" fmla="*/ 156024 w 270818"/>
                <a:gd name="connsiteY61" fmla="*/ 88316 h 89292"/>
                <a:gd name="connsiteX62" fmla="*/ 158561 w 270818"/>
                <a:gd name="connsiteY62" fmla="*/ 86933 h 89292"/>
                <a:gd name="connsiteX63" fmla="*/ 164180 w 270818"/>
                <a:gd name="connsiteY63" fmla="*/ 86060 h 89292"/>
                <a:gd name="connsiteX64" fmla="*/ 173457 w 270818"/>
                <a:gd name="connsiteY64" fmla="*/ 85517 h 89292"/>
                <a:gd name="connsiteX65" fmla="*/ 181882 w 270818"/>
                <a:gd name="connsiteY65" fmla="*/ 82145 h 89292"/>
                <a:gd name="connsiteX66" fmla="*/ 188335 w 270818"/>
                <a:gd name="connsiteY66" fmla="*/ 81306 h 89292"/>
                <a:gd name="connsiteX67" fmla="*/ 194236 w 270818"/>
                <a:gd name="connsiteY67" fmla="*/ 83848 h 89292"/>
                <a:gd name="connsiteX68" fmla="*/ 199576 w 270818"/>
                <a:gd name="connsiteY68" fmla="*/ 82436 h 89292"/>
                <a:gd name="connsiteX69" fmla="*/ 209119 w 270818"/>
                <a:gd name="connsiteY69" fmla="*/ 80181 h 89292"/>
                <a:gd name="connsiteX70" fmla="*/ 209692 w 270818"/>
                <a:gd name="connsiteY70" fmla="*/ 77643 h 89292"/>
                <a:gd name="connsiteX71" fmla="*/ 214442 w 270818"/>
                <a:gd name="connsiteY71" fmla="*/ 70074 h 89292"/>
                <a:gd name="connsiteX72" fmla="*/ 218387 w 270818"/>
                <a:gd name="connsiteY72" fmla="*/ 61644 h 89292"/>
                <a:gd name="connsiteX73" fmla="*/ 222046 w 270818"/>
                <a:gd name="connsiteY73" fmla="*/ 53501 h 89292"/>
                <a:gd name="connsiteX74" fmla="*/ 224292 w 270818"/>
                <a:gd name="connsiteY74" fmla="*/ 43663 h 89292"/>
                <a:gd name="connsiteX75" fmla="*/ 225978 w 270818"/>
                <a:gd name="connsiteY75" fmla="*/ 39448 h 89292"/>
                <a:gd name="connsiteX76" fmla="*/ 228511 w 270818"/>
                <a:gd name="connsiteY76" fmla="*/ 36941 h 89292"/>
                <a:gd name="connsiteX77" fmla="*/ 231036 w 270818"/>
                <a:gd name="connsiteY77" fmla="*/ 37488 h 89292"/>
                <a:gd name="connsiteX78" fmla="*/ 242833 w 270818"/>
                <a:gd name="connsiteY78" fmla="*/ 38045 h 89292"/>
                <a:gd name="connsiteX79" fmla="*/ 255371 w 270818"/>
                <a:gd name="connsiteY79" fmla="*/ 41109 h 89292"/>
                <a:gd name="connsiteX80" fmla="*/ 256698 w 270818"/>
                <a:gd name="connsiteY80" fmla="*/ 40077 h 89292"/>
                <a:gd name="connsiteX81" fmla="*/ 260151 w 270818"/>
                <a:gd name="connsiteY81" fmla="*/ 34557 h 89292"/>
                <a:gd name="connsiteX82" fmla="*/ 264357 w 270818"/>
                <a:gd name="connsiteY82" fmla="*/ 29923 h 89292"/>
                <a:gd name="connsiteX83" fmla="*/ 270258 w 270818"/>
                <a:gd name="connsiteY83" fmla="*/ 26842 h 89292"/>
                <a:gd name="connsiteX84" fmla="*/ 270819 w 270818"/>
                <a:gd name="connsiteY84" fmla="*/ 25272 h 89292"/>
                <a:gd name="connsiteX85" fmla="*/ 270442 w 270818"/>
                <a:gd name="connsiteY85" fmla="*/ 23808 h 89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270818" h="89292">
                  <a:moveTo>
                    <a:pt x="66929" y="84516"/>
                  </a:moveTo>
                  <a:cubicBezTo>
                    <a:pt x="65966" y="84066"/>
                    <a:pt x="64712" y="84135"/>
                    <a:pt x="63591" y="84178"/>
                  </a:cubicBezTo>
                  <a:cubicBezTo>
                    <a:pt x="61704" y="84233"/>
                    <a:pt x="59830" y="84379"/>
                    <a:pt x="57934" y="84516"/>
                  </a:cubicBezTo>
                  <a:cubicBezTo>
                    <a:pt x="60596" y="86116"/>
                    <a:pt x="63193" y="87836"/>
                    <a:pt x="65953" y="89223"/>
                  </a:cubicBezTo>
                  <a:cubicBezTo>
                    <a:pt x="66578" y="89531"/>
                    <a:pt x="67866" y="88748"/>
                    <a:pt x="68739" y="88273"/>
                  </a:cubicBezTo>
                  <a:cubicBezTo>
                    <a:pt x="69043" y="88114"/>
                    <a:pt x="69248" y="87164"/>
                    <a:pt x="69056" y="86839"/>
                  </a:cubicBezTo>
                  <a:cubicBezTo>
                    <a:pt x="68482" y="85966"/>
                    <a:pt x="67811" y="84922"/>
                    <a:pt x="66929" y="84516"/>
                  </a:cubicBezTo>
                  <a:close/>
                  <a:moveTo>
                    <a:pt x="60532" y="81187"/>
                  </a:moveTo>
                  <a:cubicBezTo>
                    <a:pt x="62641" y="79599"/>
                    <a:pt x="63271" y="77558"/>
                    <a:pt x="62261" y="75290"/>
                  </a:cubicBezTo>
                  <a:cubicBezTo>
                    <a:pt x="60241" y="70643"/>
                    <a:pt x="58842" y="65410"/>
                    <a:pt x="55688" y="61712"/>
                  </a:cubicBezTo>
                  <a:cubicBezTo>
                    <a:pt x="51635" y="56941"/>
                    <a:pt x="50767" y="51759"/>
                    <a:pt x="50549" y="46119"/>
                  </a:cubicBezTo>
                  <a:cubicBezTo>
                    <a:pt x="50420" y="42722"/>
                    <a:pt x="50506" y="39337"/>
                    <a:pt x="50570" y="35952"/>
                  </a:cubicBezTo>
                  <a:cubicBezTo>
                    <a:pt x="50634" y="31840"/>
                    <a:pt x="49582" y="27903"/>
                    <a:pt x="47036" y="24874"/>
                  </a:cubicBezTo>
                  <a:cubicBezTo>
                    <a:pt x="42692" y="19743"/>
                    <a:pt x="37767" y="15066"/>
                    <a:pt x="33090" y="10222"/>
                  </a:cubicBezTo>
                  <a:cubicBezTo>
                    <a:pt x="33180" y="10312"/>
                    <a:pt x="33257" y="10372"/>
                    <a:pt x="33347" y="10470"/>
                  </a:cubicBezTo>
                  <a:lnTo>
                    <a:pt x="28524" y="13256"/>
                  </a:lnTo>
                  <a:lnTo>
                    <a:pt x="27399" y="15866"/>
                  </a:lnTo>
                  <a:lnTo>
                    <a:pt x="24395" y="15126"/>
                  </a:lnTo>
                  <a:lnTo>
                    <a:pt x="17275" y="17351"/>
                  </a:lnTo>
                  <a:lnTo>
                    <a:pt x="15768" y="14750"/>
                  </a:lnTo>
                  <a:lnTo>
                    <a:pt x="16898" y="7253"/>
                  </a:lnTo>
                  <a:lnTo>
                    <a:pt x="4540" y="3136"/>
                  </a:lnTo>
                  <a:lnTo>
                    <a:pt x="0" y="6585"/>
                  </a:lnTo>
                  <a:cubicBezTo>
                    <a:pt x="479" y="7210"/>
                    <a:pt x="984" y="7817"/>
                    <a:pt x="1472" y="8464"/>
                  </a:cubicBezTo>
                  <a:cubicBezTo>
                    <a:pt x="4720" y="12747"/>
                    <a:pt x="4223" y="18156"/>
                    <a:pt x="4972" y="23188"/>
                  </a:cubicBezTo>
                  <a:cubicBezTo>
                    <a:pt x="5118" y="24270"/>
                    <a:pt x="5704" y="25349"/>
                    <a:pt x="6269" y="26311"/>
                  </a:cubicBezTo>
                  <a:cubicBezTo>
                    <a:pt x="8100" y="29384"/>
                    <a:pt x="8498" y="32679"/>
                    <a:pt x="8276" y="36183"/>
                  </a:cubicBezTo>
                  <a:cubicBezTo>
                    <a:pt x="8045" y="39773"/>
                    <a:pt x="9414" y="42962"/>
                    <a:pt x="11904" y="45477"/>
                  </a:cubicBezTo>
                  <a:cubicBezTo>
                    <a:pt x="15516" y="49136"/>
                    <a:pt x="19106" y="52675"/>
                    <a:pt x="20206" y="58062"/>
                  </a:cubicBezTo>
                  <a:cubicBezTo>
                    <a:pt x="20493" y="59517"/>
                    <a:pt x="22187" y="60750"/>
                    <a:pt x="23432" y="61909"/>
                  </a:cubicBezTo>
                  <a:cubicBezTo>
                    <a:pt x="25093" y="63441"/>
                    <a:pt x="27497" y="64442"/>
                    <a:pt x="28593" y="66274"/>
                  </a:cubicBezTo>
                  <a:cubicBezTo>
                    <a:pt x="31426" y="71032"/>
                    <a:pt x="35991" y="73142"/>
                    <a:pt x="40613" y="75440"/>
                  </a:cubicBezTo>
                  <a:cubicBezTo>
                    <a:pt x="46205" y="78221"/>
                    <a:pt x="51708" y="81199"/>
                    <a:pt x="57233" y="84088"/>
                  </a:cubicBezTo>
                  <a:lnTo>
                    <a:pt x="56809" y="84563"/>
                  </a:lnTo>
                  <a:cubicBezTo>
                    <a:pt x="57203" y="84541"/>
                    <a:pt x="57554" y="84520"/>
                    <a:pt x="57934" y="84507"/>
                  </a:cubicBezTo>
                  <a:cubicBezTo>
                    <a:pt x="57725" y="84370"/>
                    <a:pt x="57511" y="84263"/>
                    <a:pt x="57297" y="84126"/>
                  </a:cubicBezTo>
                  <a:cubicBezTo>
                    <a:pt x="58349" y="83125"/>
                    <a:pt x="59398" y="82059"/>
                    <a:pt x="60532" y="81187"/>
                  </a:cubicBezTo>
                  <a:close/>
                  <a:moveTo>
                    <a:pt x="117435" y="38370"/>
                  </a:moveTo>
                  <a:cubicBezTo>
                    <a:pt x="115227" y="38905"/>
                    <a:pt x="114161" y="41057"/>
                    <a:pt x="115056" y="42362"/>
                  </a:cubicBezTo>
                  <a:cubicBezTo>
                    <a:pt x="115642" y="43205"/>
                    <a:pt x="116588" y="43980"/>
                    <a:pt x="117533" y="44301"/>
                  </a:cubicBezTo>
                  <a:cubicBezTo>
                    <a:pt x="118928" y="44780"/>
                    <a:pt x="120944" y="42491"/>
                    <a:pt x="120221" y="41117"/>
                  </a:cubicBezTo>
                  <a:cubicBezTo>
                    <a:pt x="119609" y="39902"/>
                    <a:pt x="118201" y="39089"/>
                    <a:pt x="117435" y="38370"/>
                  </a:cubicBezTo>
                  <a:close/>
                  <a:moveTo>
                    <a:pt x="270442" y="23808"/>
                  </a:moveTo>
                  <a:cubicBezTo>
                    <a:pt x="266522" y="21553"/>
                    <a:pt x="262590" y="19358"/>
                    <a:pt x="258615" y="17214"/>
                  </a:cubicBezTo>
                  <a:cubicBezTo>
                    <a:pt x="254627" y="15045"/>
                    <a:pt x="250228" y="13355"/>
                    <a:pt x="249744" y="7882"/>
                  </a:cubicBezTo>
                  <a:cubicBezTo>
                    <a:pt x="247438" y="5400"/>
                    <a:pt x="245320" y="2678"/>
                    <a:pt x="242714" y="556"/>
                  </a:cubicBezTo>
                  <a:cubicBezTo>
                    <a:pt x="241725" y="-266"/>
                    <a:pt x="239526" y="-30"/>
                    <a:pt x="237998" y="333"/>
                  </a:cubicBezTo>
                  <a:cubicBezTo>
                    <a:pt x="235174" y="967"/>
                    <a:pt x="232692" y="2528"/>
                    <a:pt x="231220" y="5109"/>
                  </a:cubicBezTo>
                  <a:cubicBezTo>
                    <a:pt x="229556" y="8070"/>
                    <a:pt x="228203" y="11232"/>
                    <a:pt x="226496" y="14146"/>
                  </a:cubicBezTo>
                  <a:cubicBezTo>
                    <a:pt x="225354" y="16072"/>
                    <a:pt x="224160" y="18194"/>
                    <a:pt x="222444" y="19521"/>
                  </a:cubicBezTo>
                  <a:cubicBezTo>
                    <a:pt x="218451" y="22580"/>
                    <a:pt x="214429" y="25952"/>
                    <a:pt x="209850" y="27835"/>
                  </a:cubicBezTo>
                  <a:cubicBezTo>
                    <a:pt x="203162" y="30621"/>
                    <a:pt x="198301" y="34724"/>
                    <a:pt x="194968" y="41092"/>
                  </a:cubicBezTo>
                  <a:cubicBezTo>
                    <a:pt x="193397" y="44066"/>
                    <a:pt x="190761" y="46466"/>
                    <a:pt x="188887" y="49307"/>
                  </a:cubicBezTo>
                  <a:cubicBezTo>
                    <a:pt x="185267" y="54844"/>
                    <a:pt x="180457" y="58430"/>
                    <a:pt x="173859" y="59577"/>
                  </a:cubicBezTo>
                  <a:cubicBezTo>
                    <a:pt x="167616" y="60685"/>
                    <a:pt x="164017" y="64879"/>
                    <a:pt x="161741" y="70467"/>
                  </a:cubicBezTo>
                  <a:cubicBezTo>
                    <a:pt x="160868" y="72577"/>
                    <a:pt x="160153" y="74729"/>
                    <a:pt x="159254" y="76818"/>
                  </a:cubicBezTo>
                  <a:cubicBezTo>
                    <a:pt x="158446" y="78717"/>
                    <a:pt x="155549" y="79877"/>
                    <a:pt x="153439" y="79158"/>
                  </a:cubicBezTo>
                  <a:cubicBezTo>
                    <a:pt x="149682" y="77853"/>
                    <a:pt x="145968" y="76458"/>
                    <a:pt x="142232" y="75067"/>
                  </a:cubicBezTo>
                  <a:cubicBezTo>
                    <a:pt x="141680" y="74875"/>
                    <a:pt x="141210" y="74824"/>
                    <a:pt x="140709" y="74704"/>
                  </a:cubicBezTo>
                  <a:lnTo>
                    <a:pt x="147607" y="83553"/>
                  </a:lnTo>
                  <a:lnTo>
                    <a:pt x="151531" y="88893"/>
                  </a:lnTo>
                  <a:lnTo>
                    <a:pt x="156024" y="88316"/>
                  </a:lnTo>
                  <a:lnTo>
                    <a:pt x="158561" y="86933"/>
                  </a:lnTo>
                  <a:lnTo>
                    <a:pt x="164180" y="86060"/>
                  </a:lnTo>
                  <a:cubicBezTo>
                    <a:pt x="164180" y="86060"/>
                    <a:pt x="172323" y="86060"/>
                    <a:pt x="173457" y="85517"/>
                  </a:cubicBezTo>
                  <a:cubicBezTo>
                    <a:pt x="174574" y="84952"/>
                    <a:pt x="181882" y="82145"/>
                    <a:pt x="181882" y="82145"/>
                  </a:cubicBezTo>
                  <a:lnTo>
                    <a:pt x="188335" y="81306"/>
                  </a:lnTo>
                  <a:lnTo>
                    <a:pt x="194236" y="83848"/>
                  </a:lnTo>
                  <a:lnTo>
                    <a:pt x="199576" y="82436"/>
                  </a:lnTo>
                  <a:lnTo>
                    <a:pt x="209119" y="80181"/>
                  </a:lnTo>
                  <a:lnTo>
                    <a:pt x="209692" y="77643"/>
                  </a:lnTo>
                  <a:lnTo>
                    <a:pt x="214442" y="70074"/>
                  </a:lnTo>
                  <a:lnTo>
                    <a:pt x="218387" y="61644"/>
                  </a:lnTo>
                  <a:lnTo>
                    <a:pt x="222046" y="53501"/>
                  </a:lnTo>
                  <a:lnTo>
                    <a:pt x="224292" y="43663"/>
                  </a:lnTo>
                  <a:lnTo>
                    <a:pt x="225978" y="39448"/>
                  </a:lnTo>
                  <a:lnTo>
                    <a:pt x="228511" y="36941"/>
                  </a:lnTo>
                  <a:lnTo>
                    <a:pt x="231036" y="37488"/>
                  </a:lnTo>
                  <a:lnTo>
                    <a:pt x="242833" y="38045"/>
                  </a:lnTo>
                  <a:lnTo>
                    <a:pt x="255371" y="41109"/>
                  </a:lnTo>
                  <a:cubicBezTo>
                    <a:pt x="255812" y="40775"/>
                    <a:pt x="256180" y="40377"/>
                    <a:pt x="256698" y="40077"/>
                  </a:cubicBezTo>
                  <a:cubicBezTo>
                    <a:pt x="258829" y="38836"/>
                    <a:pt x="259826" y="36919"/>
                    <a:pt x="260151" y="34557"/>
                  </a:cubicBezTo>
                  <a:cubicBezTo>
                    <a:pt x="260532" y="32076"/>
                    <a:pt x="261901" y="30535"/>
                    <a:pt x="264357" y="29923"/>
                  </a:cubicBezTo>
                  <a:cubicBezTo>
                    <a:pt x="266561" y="29337"/>
                    <a:pt x="268846" y="28926"/>
                    <a:pt x="270258" y="26842"/>
                  </a:cubicBezTo>
                  <a:cubicBezTo>
                    <a:pt x="270545" y="26393"/>
                    <a:pt x="270639" y="25807"/>
                    <a:pt x="270819" y="25272"/>
                  </a:cubicBezTo>
                  <a:cubicBezTo>
                    <a:pt x="270695" y="24758"/>
                    <a:pt x="270742" y="23997"/>
                    <a:pt x="270442" y="23808"/>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820" name="Freeform 819">
              <a:extLst>
                <a:ext uri="{FF2B5EF4-FFF2-40B4-BE49-F238E27FC236}">
                  <a16:creationId xmlns:a16="http://schemas.microsoft.com/office/drawing/2014/main" id="{6455BA46-FDAB-4B74-044A-F4F515D26FA2}"/>
                </a:ext>
              </a:extLst>
            </p:cNvPr>
            <p:cNvSpPr/>
            <p:nvPr/>
          </p:nvSpPr>
          <p:spPr>
            <a:xfrm>
              <a:off x="7507072" y="5028570"/>
              <a:ext cx="651442" cy="242804"/>
            </a:xfrm>
            <a:custGeom>
              <a:avLst/>
              <a:gdLst>
                <a:gd name="connsiteX0" fmla="*/ 181762 w 651442"/>
                <a:gd name="connsiteY0" fmla="*/ 130184 h 242804"/>
                <a:gd name="connsiteX1" fmla="*/ 185557 w 651442"/>
                <a:gd name="connsiteY1" fmla="*/ 128305 h 242804"/>
                <a:gd name="connsiteX2" fmla="*/ 185981 w 651442"/>
                <a:gd name="connsiteY2" fmla="*/ 126063 h 242804"/>
                <a:gd name="connsiteX3" fmla="*/ 177988 w 651442"/>
                <a:gd name="connsiteY3" fmla="*/ 121634 h 242804"/>
                <a:gd name="connsiteX4" fmla="*/ 176798 w 651442"/>
                <a:gd name="connsiteY4" fmla="*/ 122811 h 242804"/>
                <a:gd name="connsiteX5" fmla="*/ 176212 w 651442"/>
                <a:gd name="connsiteY5" fmla="*/ 127510 h 242804"/>
                <a:gd name="connsiteX6" fmla="*/ 181762 w 651442"/>
                <a:gd name="connsiteY6" fmla="*/ 130184 h 242804"/>
                <a:gd name="connsiteX7" fmla="*/ 138577 w 651442"/>
                <a:gd name="connsiteY7" fmla="*/ 87958 h 242804"/>
                <a:gd name="connsiteX8" fmla="*/ 136194 w 651442"/>
                <a:gd name="connsiteY8" fmla="*/ 86661 h 242804"/>
                <a:gd name="connsiteX9" fmla="*/ 135034 w 651442"/>
                <a:gd name="connsiteY9" fmla="*/ 89058 h 242804"/>
                <a:gd name="connsiteX10" fmla="*/ 137722 w 651442"/>
                <a:gd name="connsiteY10" fmla="*/ 89139 h 242804"/>
                <a:gd name="connsiteX11" fmla="*/ 138577 w 651442"/>
                <a:gd name="connsiteY11" fmla="*/ 87958 h 242804"/>
                <a:gd name="connsiteX12" fmla="*/ 355352 w 651442"/>
                <a:gd name="connsiteY12" fmla="*/ 173197 h 242804"/>
                <a:gd name="connsiteX13" fmla="*/ 356468 w 651442"/>
                <a:gd name="connsiteY13" fmla="*/ 172787 h 242804"/>
                <a:gd name="connsiteX14" fmla="*/ 356117 w 651442"/>
                <a:gd name="connsiteY14" fmla="*/ 171374 h 242804"/>
                <a:gd name="connsiteX15" fmla="*/ 355022 w 651442"/>
                <a:gd name="connsiteY15" fmla="*/ 171781 h 242804"/>
                <a:gd name="connsiteX16" fmla="*/ 355352 w 651442"/>
                <a:gd name="connsiteY16" fmla="*/ 173197 h 242804"/>
                <a:gd name="connsiteX17" fmla="*/ 134191 w 651442"/>
                <a:gd name="connsiteY17" fmla="*/ 90247 h 242804"/>
                <a:gd name="connsiteX18" fmla="*/ 133066 w 651442"/>
                <a:gd name="connsiteY18" fmla="*/ 91655 h 242804"/>
                <a:gd name="connsiteX19" fmla="*/ 133404 w 651442"/>
                <a:gd name="connsiteY19" fmla="*/ 92793 h 242804"/>
                <a:gd name="connsiteX20" fmla="*/ 134191 w 651442"/>
                <a:gd name="connsiteY20" fmla="*/ 90247 h 242804"/>
                <a:gd name="connsiteX21" fmla="*/ 135034 w 651442"/>
                <a:gd name="connsiteY21" fmla="*/ 89058 h 242804"/>
                <a:gd name="connsiteX22" fmla="*/ 134585 w 651442"/>
                <a:gd name="connsiteY22" fmla="*/ 89045 h 242804"/>
                <a:gd name="connsiteX23" fmla="*/ 134187 w 651442"/>
                <a:gd name="connsiteY23" fmla="*/ 90247 h 242804"/>
                <a:gd name="connsiteX24" fmla="*/ 134923 w 651442"/>
                <a:gd name="connsiteY24" fmla="*/ 89361 h 242804"/>
                <a:gd name="connsiteX25" fmla="*/ 135034 w 651442"/>
                <a:gd name="connsiteY25" fmla="*/ 89058 h 242804"/>
                <a:gd name="connsiteX26" fmla="*/ 447887 w 651442"/>
                <a:gd name="connsiteY26" fmla="*/ 21474 h 242804"/>
                <a:gd name="connsiteX27" fmla="*/ 447672 w 651442"/>
                <a:gd name="connsiteY27" fmla="*/ 21457 h 242804"/>
                <a:gd name="connsiteX28" fmla="*/ 447801 w 651442"/>
                <a:gd name="connsiteY28" fmla="*/ 21632 h 242804"/>
                <a:gd name="connsiteX29" fmla="*/ 447887 w 651442"/>
                <a:gd name="connsiteY29" fmla="*/ 21474 h 242804"/>
                <a:gd name="connsiteX30" fmla="*/ 496754 w 651442"/>
                <a:gd name="connsiteY30" fmla="*/ 110907 h 242804"/>
                <a:gd name="connsiteX31" fmla="*/ 494700 w 651442"/>
                <a:gd name="connsiteY31" fmla="*/ 109148 h 242804"/>
                <a:gd name="connsiteX32" fmla="*/ 492389 w 651442"/>
                <a:gd name="connsiteY32" fmla="*/ 110761 h 242804"/>
                <a:gd name="connsiteX33" fmla="*/ 493673 w 651442"/>
                <a:gd name="connsiteY33" fmla="*/ 113016 h 242804"/>
                <a:gd name="connsiteX34" fmla="*/ 496754 w 651442"/>
                <a:gd name="connsiteY34" fmla="*/ 110907 h 242804"/>
                <a:gd name="connsiteX35" fmla="*/ 375305 w 651442"/>
                <a:gd name="connsiteY35" fmla="*/ 160334 h 242804"/>
                <a:gd name="connsiteX36" fmla="*/ 376708 w 651442"/>
                <a:gd name="connsiteY36" fmla="*/ 161815 h 242804"/>
                <a:gd name="connsiteX37" fmla="*/ 377200 w 651442"/>
                <a:gd name="connsiteY37" fmla="*/ 160493 h 242804"/>
                <a:gd name="connsiteX38" fmla="*/ 376306 w 651442"/>
                <a:gd name="connsiteY38" fmla="*/ 159295 h 242804"/>
                <a:gd name="connsiteX39" fmla="*/ 375305 w 651442"/>
                <a:gd name="connsiteY39" fmla="*/ 160334 h 242804"/>
                <a:gd name="connsiteX40" fmla="*/ 436449 w 651442"/>
                <a:gd name="connsiteY40" fmla="*/ 199146 h 242804"/>
                <a:gd name="connsiteX41" fmla="*/ 439671 w 651442"/>
                <a:gd name="connsiteY41" fmla="*/ 198838 h 242804"/>
                <a:gd name="connsiteX42" fmla="*/ 441682 w 651442"/>
                <a:gd name="connsiteY42" fmla="*/ 196720 h 242804"/>
                <a:gd name="connsiteX43" fmla="*/ 439927 w 651442"/>
                <a:gd name="connsiteY43" fmla="*/ 194597 h 242804"/>
                <a:gd name="connsiteX44" fmla="*/ 438301 w 651442"/>
                <a:gd name="connsiteY44" fmla="*/ 194511 h 242804"/>
                <a:gd name="connsiteX45" fmla="*/ 436654 w 651442"/>
                <a:gd name="connsiteY45" fmla="*/ 194623 h 242804"/>
                <a:gd name="connsiteX46" fmla="*/ 432751 w 651442"/>
                <a:gd name="connsiteY46" fmla="*/ 196959 h 242804"/>
                <a:gd name="connsiteX47" fmla="*/ 436449 w 651442"/>
                <a:gd name="connsiteY47" fmla="*/ 199146 h 242804"/>
                <a:gd name="connsiteX48" fmla="*/ 577799 w 651442"/>
                <a:gd name="connsiteY48" fmla="*/ 107111 h 242804"/>
                <a:gd name="connsiteX49" fmla="*/ 576815 w 651442"/>
                <a:gd name="connsiteY49" fmla="*/ 108339 h 242804"/>
                <a:gd name="connsiteX50" fmla="*/ 577757 w 651442"/>
                <a:gd name="connsiteY50" fmla="*/ 109550 h 242804"/>
                <a:gd name="connsiteX51" fmla="*/ 579383 w 651442"/>
                <a:gd name="connsiteY51" fmla="*/ 109974 h 242804"/>
                <a:gd name="connsiteX52" fmla="*/ 583833 w 651442"/>
                <a:gd name="connsiteY52" fmla="*/ 108374 h 242804"/>
                <a:gd name="connsiteX53" fmla="*/ 580068 w 651442"/>
                <a:gd name="connsiteY53" fmla="*/ 106581 h 242804"/>
                <a:gd name="connsiteX54" fmla="*/ 577799 w 651442"/>
                <a:gd name="connsiteY54" fmla="*/ 107111 h 242804"/>
                <a:gd name="connsiteX55" fmla="*/ 579853 w 651442"/>
                <a:gd name="connsiteY55" fmla="*/ 98681 h 242804"/>
                <a:gd name="connsiteX56" fmla="*/ 580667 w 651442"/>
                <a:gd name="connsiteY56" fmla="*/ 97453 h 242804"/>
                <a:gd name="connsiteX57" fmla="*/ 576088 w 651442"/>
                <a:gd name="connsiteY57" fmla="*/ 93944 h 242804"/>
                <a:gd name="connsiteX58" fmla="*/ 574975 w 651442"/>
                <a:gd name="connsiteY58" fmla="*/ 94839 h 242804"/>
                <a:gd name="connsiteX59" fmla="*/ 577029 w 651442"/>
                <a:gd name="connsiteY59" fmla="*/ 98681 h 242804"/>
                <a:gd name="connsiteX60" fmla="*/ 579853 w 651442"/>
                <a:gd name="connsiteY60" fmla="*/ 98681 h 242804"/>
                <a:gd name="connsiteX61" fmla="*/ 414330 w 651442"/>
                <a:gd name="connsiteY61" fmla="*/ 110736 h 242804"/>
                <a:gd name="connsiteX62" fmla="*/ 415780 w 651442"/>
                <a:gd name="connsiteY62" fmla="*/ 113123 h 242804"/>
                <a:gd name="connsiteX63" fmla="*/ 423954 w 651442"/>
                <a:gd name="connsiteY63" fmla="*/ 113166 h 242804"/>
                <a:gd name="connsiteX64" fmla="*/ 423954 w 651442"/>
                <a:gd name="connsiteY64" fmla="*/ 113038 h 242804"/>
                <a:gd name="connsiteX65" fmla="*/ 430561 w 651442"/>
                <a:gd name="connsiteY65" fmla="*/ 112939 h 242804"/>
                <a:gd name="connsiteX66" fmla="*/ 432396 w 651442"/>
                <a:gd name="connsiteY66" fmla="*/ 111339 h 242804"/>
                <a:gd name="connsiteX67" fmla="*/ 431194 w 651442"/>
                <a:gd name="connsiteY67" fmla="*/ 110346 h 242804"/>
                <a:gd name="connsiteX68" fmla="*/ 416534 w 651442"/>
                <a:gd name="connsiteY68" fmla="*/ 108780 h 242804"/>
                <a:gd name="connsiteX69" fmla="*/ 414330 w 651442"/>
                <a:gd name="connsiteY69" fmla="*/ 110736 h 242804"/>
                <a:gd name="connsiteX70" fmla="*/ 335082 w 651442"/>
                <a:gd name="connsiteY70" fmla="*/ 135460 h 242804"/>
                <a:gd name="connsiteX71" fmla="*/ 339207 w 651442"/>
                <a:gd name="connsiteY71" fmla="*/ 138455 h 242804"/>
                <a:gd name="connsiteX72" fmla="*/ 342197 w 651442"/>
                <a:gd name="connsiteY72" fmla="*/ 147711 h 242804"/>
                <a:gd name="connsiteX73" fmla="*/ 340002 w 651442"/>
                <a:gd name="connsiteY73" fmla="*/ 159333 h 242804"/>
                <a:gd name="connsiteX74" fmla="*/ 342086 w 651442"/>
                <a:gd name="connsiteY74" fmla="*/ 163771 h 242804"/>
                <a:gd name="connsiteX75" fmla="*/ 353336 w 651442"/>
                <a:gd name="connsiteY75" fmla="*/ 164378 h 242804"/>
                <a:gd name="connsiteX76" fmla="*/ 355035 w 651442"/>
                <a:gd name="connsiteY76" fmla="*/ 158426 h 242804"/>
                <a:gd name="connsiteX77" fmla="*/ 358334 w 651442"/>
                <a:gd name="connsiteY77" fmla="*/ 128053 h 242804"/>
                <a:gd name="connsiteX78" fmla="*/ 360867 w 651442"/>
                <a:gd name="connsiteY78" fmla="*/ 126286 h 242804"/>
                <a:gd name="connsiteX79" fmla="*/ 363105 w 651442"/>
                <a:gd name="connsiteY79" fmla="*/ 128109 h 242804"/>
                <a:gd name="connsiteX80" fmla="*/ 368056 w 651442"/>
                <a:gd name="connsiteY80" fmla="*/ 143531 h 242804"/>
                <a:gd name="connsiteX81" fmla="*/ 370012 w 651442"/>
                <a:gd name="connsiteY81" fmla="*/ 149894 h 242804"/>
                <a:gd name="connsiteX82" fmla="*/ 377752 w 651442"/>
                <a:gd name="connsiteY82" fmla="*/ 154866 h 242804"/>
                <a:gd name="connsiteX83" fmla="*/ 380859 w 651442"/>
                <a:gd name="connsiteY83" fmla="*/ 154635 h 242804"/>
                <a:gd name="connsiteX84" fmla="*/ 380786 w 651442"/>
                <a:gd name="connsiteY84" fmla="*/ 154228 h 242804"/>
                <a:gd name="connsiteX85" fmla="*/ 381758 w 651442"/>
                <a:gd name="connsiteY85" fmla="*/ 153757 h 242804"/>
                <a:gd name="connsiteX86" fmla="*/ 381171 w 651442"/>
                <a:gd name="connsiteY86" fmla="*/ 154609 h 242804"/>
                <a:gd name="connsiteX87" fmla="*/ 380855 w 651442"/>
                <a:gd name="connsiteY87" fmla="*/ 154635 h 242804"/>
                <a:gd name="connsiteX88" fmla="*/ 385943 w 651442"/>
                <a:gd name="connsiteY88" fmla="*/ 162243 h 242804"/>
                <a:gd name="connsiteX89" fmla="*/ 387402 w 651442"/>
                <a:gd name="connsiteY89" fmla="*/ 163116 h 242804"/>
                <a:gd name="connsiteX90" fmla="*/ 394265 w 651442"/>
                <a:gd name="connsiteY90" fmla="*/ 160561 h 242804"/>
                <a:gd name="connsiteX91" fmla="*/ 394967 w 651442"/>
                <a:gd name="connsiteY91" fmla="*/ 147005 h 242804"/>
                <a:gd name="connsiteX92" fmla="*/ 391202 w 651442"/>
                <a:gd name="connsiteY92" fmla="*/ 141665 h 242804"/>
                <a:gd name="connsiteX93" fmla="*/ 386794 w 651442"/>
                <a:gd name="connsiteY93" fmla="*/ 139059 h 242804"/>
                <a:gd name="connsiteX94" fmla="*/ 384270 w 651442"/>
                <a:gd name="connsiteY94" fmla="*/ 133282 h 242804"/>
                <a:gd name="connsiteX95" fmla="*/ 382365 w 651442"/>
                <a:gd name="connsiteY95" fmla="*/ 125216 h 242804"/>
                <a:gd name="connsiteX96" fmla="*/ 376344 w 651442"/>
                <a:gd name="connsiteY96" fmla="*/ 116992 h 242804"/>
                <a:gd name="connsiteX97" fmla="*/ 377397 w 651442"/>
                <a:gd name="connsiteY97" fmla="*/ 112413 h 242804"/>
                <a:gd name="connsiteX98" fmla="*/ 385870 w 651442"/>
                <a:gd name="connsiteY98" fmla="*/ 106748 h 242804"/>
                <a:gd name="connsiteX99" fmla="*/ 392404 w 651442"/>
                <a:gd name="connsiteY99" fmla="*/ 106533 h 242804"/>
                <a:gd name="connsiteX100" fmla="*/ 397411 w 651442"/>
                <a:gd name="connsiteY100" fmla="*/ 106748 h 242804"/>
                <a:gd name="connsiteX101" fmla="*/ 400089 w 651442"/>
                <a:gd name="connsiteY101" fmla="*/ 105061 h 242804"/>
                <a:gd name="connsiteX102" fmla="*/ 400645 w 651442"/>
                <a:gd name="connsiteY102" fmla="*/ 95044 h 242804"/>
                <a:gd name="connsiteX103" fmla="*/ 398643 w 651442"/>
                <a:gd name="connsiteY103" fmla="*/ 92755 h 242804"/>
                <a:gd name="connsiteX104" fmla="*/ 391980 w 651442"/>
                <a:gd name="connsiteY104" fmla="*/ 92395 h 242804"/>
                <a:gd name="connsiteX105" fmla="*/ 378724 w 651442"/>
                <a:gd name="connsiteY105" fmla="*/ 95545 h 242804"/>
                <a:gd name="connsiteX106" fmla="*/ 365189 w 651442"/>
                <a:gd name="connsiteY106" fmla="*/ 101386 h 242804"/>
                <a:gd name="connsiteX107" fmla="*/ 362022 w 651442"/>
                <a:gd name="connsiteY107" fmla="*/ 101664 h 242804"/>
                <a:gd name="connsiteX108" fmla="*/ 352433 w 651442"/>
                <a:gd name="connsiteY108" fmla="*/ 90431 h 242804"/>
                <a:gd name="connsiteX109" fmla="*/ 360602 w 651442"/>
                <a:gd name="connsiteY109" fmla="*/ 79477 h 242804"/>
                <a:gd name="connsiteX110" fmla="*/ 397958 w 651442"/>
                <a:gd name="connsiteY110" fmla="*/ 80157 h 242804"/>
                <a:gd name="connsiteX111" fmla="*/ 424775 w 651442"/>
                <a:gd name="connsiteY111" fmla="*/ 66357 h 242804"/>
                <a:gd name="connsiteX112" fmla="*/ 423872 w 651442"/>
                <a:gd name="connsiteY112" fmla="*/ 61749 h 242804"/>
                <a:gd name="connsiteX113" fmla="*/ 419225 w 651442"/>
                <a:gd name="connsiteY113" fmla="*/ 60786 h 242804"/>
                <a:gd name="connsiteX114" fmla="*/ 412944 w 651442"/>
                <a:gd name="connsiteY114" fmla="*/ 66417 h 242804"/>
                <a:gd name="connsiteX115" fmla="*/ 400389 w 651442"/>
                <a:gd name="connsiteY115" fmla="*/ 70324 h 242804"/>
                <a:gd name="connsiteX116" fmla="*/ 380042 w 651442"/>
                <a:gd name="connsiteY116" fmla="*/ 68026 h 242804"/>
                <a:gd name="connsiteX117" fmla="*/ 366764 w 651442"/>
                <a:gd name="connsiteY117" fmla="*/ 65343 h 242804"/>
                <a:gd name="connsiteX118" fmla="*/ 353520 w 651442"/>
                <a:gd name="connsiteY118" fmla="*/ 72305 h 242804"/>
                <a:gd name="connsiteX119" fmla="*/ 351958 w 651442"/>
                <a:gd name="connsiteY119" fmla="*/ 72955 h 242804"/>
                <a:gd name="connsiteX120" fmla="*/ 346284 w 651442"/>
                <a:gd name="connsiteY120" fmla="*/ 81086 h 242804"/>
                <a:gd name="connsiteX121" fmla="*/ 345783 w 651442"/>
                <a:gd name="connsiteY121" fmla="*/ 87898 h 242804"/>
                <a:gd name="connsiteX122" fmla="*/ 343498 w 651442"/>
                <a:gd name="connsiteY122" fmla="*/ 94180 h 242804"/>
                <a:gd name="connsiteX123" fmla="*/ 338855 w 651442"/>
                <a:gd name="connsiteY123" fmla="*/ 106679 h 242804"/>
                <a:gd name="connsiteX124" fmla="*/ 335877 w 651442"/>
                <a:gd name="connsiteY124" fmla="*/ 118173 h 242804"/>
                <a:gd name="connsiteX125" fmla="*/ 332651 w 651442"/>
                <a:gd name="connsiteY125" fmla="*/ 126046 h 242804"/>
                <a:gd name="connsiteX126" fmla="*/ 335082 w 651442"/>
                <a:gd name="connsiteY126" fmla="*/ 135460 h 242804"/>
                <a:gd name="connsiteX127" fmla="*/ 384573 w 651442"/>
                <a:gd name="connsiteY127" fmla="*/ 150668 h 242804"/>
                <a:gd name="connsiteX128" fmla="*/ 385142 w 651442"/>
                <a:gd name="connsiteY128" fmla="*/ 150856 h 242804"/>
                <a:gd name="connsiteX129" fmla="*/ 388519 w 651442"/>
                <a:gd name="connsiteY129" fmla="*/ 148931 h 242804"/>
                <a:gd name="connsiteX130" fmla="*/ 389991 w 651442"/>
                <a:gd name="connsiteY130" fmla="*/ 151109 h 242804"/>
                <a:gd name="connsiteX131" fmla="*/ 388904 w 651442"/>
                <a:gd name="connsiteY131" fmla="*/ 152041 h 242804"/>
                <a:gd name="connsiteX132" fmla="*/ 385142 w 651442"/>
                <a:gd name="connsiteY132" fmla="*/ 150860 h 242804"/>
                <a:gd name="connsiteX133" fmla="*/ 384963 w 651442"/>
                <a:gd name="connsiteY133" fmla="*/ 151079 h 242804"/>
                <a:gd name="connsiteX134" fmla="*/ 384030 w 651442"/>
                <a:gd name="connsiteY134" fmla="*/ 151631 h 242804"/>
                <a:gd name="connsiteX135" fmla="*/ 384573 w 651442"/>
                <a:gd name="connsiteY135" fmla="*/ 150668 h 242804"/>
                <a:gd name="connsiteX136" fmla="*/ 398219 w 651442"/>
                <a:gd name="connsiteY136" fmla="*/ 206544 h 242804"/>
                <a:gd name="connsiteX137" fmla="*/ 398639 w 651442"/>
                <a:gd name="connsiteY137" fmla="*/ 208337 h 242804"/>
                <a:gd name="connsiteX138" fmla="*/ 399948 w 651442"/>
                <a:gd name="connsiteY138" fmla="*/ 207875 h 242804"/>
                <a:gd name="connsiteX139" fmla="*/ 399614 w 651442"/>
                <a:gd name="connsiteY139" fmla="*/ 206767 h 242804"/>
                <a:gd name="connsiteX140" fmla="*/ 398219 w 651442"/>
                <a:gd name="connsiteY140" fmla="*/ 206544 h 242804"/>
                <a:gd name="connsiteX141" fmla="*/ 430796 w 651442"/>
                <a:gd name="connsiteY141" fmla="*/ 32214 h 242804"/>
                <a:gd name="connsiteX142" fmla="*/ 430261 w 651442"/>
                <a:gd name="connsiteY142" fmla="*/ 33036 h 242804"/>
                <a:gd name="connsiteX143" fmla="*/ 431134 w 651442"/>
                <a:gd name="connsiteY143" fmla="*/ 33113 h 242804"/>
                <a:gd name="connsiteX144" fmla="*/ 430796 w 651442"/>
                <a:gd name="connsiteY144" fmla="*/ 32214 h 242804"/>
                <a:gd name="connsiteX145" fmla="*/ 413059 w 651442"/>
                <a:gd name="connsiteY145" fmla="*/ 204884 h 242804"/>
                <a:gd name="connsiteX146" fmla="*/ 414518 w 651442"/>
                <a:gd name="connsiteY146" fmla="*/ 207036 h 242804"/>
                <a:gd name="connsiteX147" fmla="*/ 417514 w 651442"/>
                <a:gd name="connsiteY147" fmla="*/ 204285 h 242804"/>
                <a:gd name="connsiteX148" fmla="*/ 416448 w 651442"/>
                <a:gd name="connsiteY148" fmla="*/ 203352 h 242804"/>
                <a:gd name="connsiteX149" fmla="*/ 413059 w 651442"/>
                <a:gd name="connsiteY149" fmla="*/ 204884 h 242804"/>
                <a:gd name="connsiteX150" fmla="*/ 499064 w 651442"/>
                <a:gd name="connsiteY150" fmla="*/ 128815 h 242804"/>
                <a:gd name="connsiteX151" fmla="*/ 469453 w 651442"/>
                <a:gd name="connsiteY151" fmla="*/ 125143 h 242804"/>
                <a:gd name="connsiteX152" fmla="*/ 463719 w 651442"/>
                <a:gd name="connsiteY152" fmla="*/ 130762 h 242804"/>
                <a:gd name="connsiteX153" fmla="*/ 467570 w 651442"/>
                <a:gd name="connsiteY153" fmla="*/ 136042 h 242804"/>
                <a:gd name="connsiteX154" fmla="*/ 498850 w 651442"/>
                <a:gd name="connsiteY154" fmla="*/ 138755 h 242804"/>
                <a:gd name="connsiteX155" fmla="*/ 500476 w 651442"/>
                <a:gd name="connsiteY155" fmla="*/ 139191 h 242804"/>
                <a:gd name="connsiteX156" fmla="*/ 504327 w 651442"/>
                <a:gd name="connsiteY156" fmla="*/ 135849 h 242804"/>
                <a:gd name="connsiteX157" fmla="*/ 502958 w 651442"/>
                <a:gd name="connsiteY157" fmla="*/ 132007 h 242804"/>
                <a:gd name="connsiteX158" fmla="*/ 499064 w 651442"/>
                <a:gd name="connsiteY158" fmla="*/ 128815 h 242804"/>
                <a:gd name="connsiteX159" fmla="*/ 467998 w 651442"/>
                <a:gd name="connsiteY159" fmla="*/ 93675 h 242804"/>
                <a:gd name="connsiteX160" fmla="*/ 467228 w 651442"/>
                <a:gd name="connsiteY160" fmla="*/ 93097 h 242804"/>
                <a:gd name="connsiteX161" fmla="*/ 467998 w 651442"/>
                <a:gd name="connsiteY161" fmla="*/ 93675 h 242804"/>
                <a:gd name="connsiteX162" fmla="*/ 467228 w 651442"/>
                <a:gd name="connsiteY162" fmla="*/ 93097 h 242804"/>
                <a:gd name="connsiteX163" fmla="*/ 467143 w 651442"/>
                <a:gd name="connsiteY163" fmla="*/ 92331 h 242804"/>
                <a:gd name="connsiteX164" fmla="*/ 466629 w 651442"/>
                <a:gd name="connsiteY164" fmla="*/ 92378 h 242804"/>
                <a:gd name="connsiteX165" fmla="*/ 466714 w 651442"/>
                <a:gd name="connsiteY165" fmla="*/ 92759 h 242804"/>
                <a:gd name="connsiteX166" fmla="*/ 467228 w 651442"/>
                <a:gd name="connsiteY166" fmla="*/ 93097 h 242804"/>
                <a:gd name="connsiteX167" fmla="*/ 441168 w 651442"/>
                <a:gd name="connsiteY167" fmla="*/ 208461 h 242804"/>
                <a:gd name="connsiteX168" fmla="*/ 415100 w 651442"/>
                <a:gd name="connsiteY168" fmla="*/ 214508 h 242804"/>
                <a:gd name="connsiteX169" fmla="*/ 407171 w 651442"/>
                <a:gd name="connsiteY169" fmla="*/ 217452 h 242804"/>
                <a:gd name="connsiteX170" fmla="*/ 400611 w 651442"/>
                <a:gd name="connsiteY170" fmla="*/ 222758 h 242804"/>
                <a:gd name="connsiteX171" fmla="*/ 395378 w 651442"/>
                <a:gd name="connsiteY171" fmla="*/ 236446 h 242804"/>
                <a:gd name="connsiteX172" fmla="*/ 400059 w 651442"/>
                <a:gd name="connsiteY172" fmla="*/ 236596 h 242804"/>
                <a:gd name="connsiteX173" fmla="*/ 416516 w 651442"/>
                <a:gd name="connsiteY173" fmla="*/ 228106 h 242804"/>
                <a:gd name="connsiteX174" fmla="*/ 434318 w 651442"/>
                <a:gd name="connsiteY174" fmla="*/ 218787 h 242804"/>
                <a:gd name="connsiteX175" fmla="*/ 442110 w 651442"/>
                <a:gd name="connsiteY175" fmla="*/ 215496 h 242804"/>
                <a:gd name="connsiteX176" fmla="*/ 446688 w 651442"/>
                <a:gd name="connsiteY176" fmla="*/ 210892 h 242804"/>
                <a:gd name="connsiteX177" fmla="*/ 441168 w 651442"/>
                <a:gd name="connsiteY177" fmla="*/ 208461 h 242804"/>
                <a:gd name="connsiteX178" fmla="*/ 459697 w 651442"/>
                <a:gd name="connsiteY178" fmla="*/ 95429 h 242804"/>
                <a:gd name="connsiteX179" fmla="*/ 463334 w 651442"/>
                <a:gd name="connsiteY179" fmla="*/ 92759 h 242804"/>
                <a:gd name="connsiteX180" fmla="*/ 463676 w 651442"/>
                <a:gd name="connsiteY180" fmla="*/ 93084 h 242804"/>
                <a:gd name="connsiteX181" fmla="*/ 463462 w 651442"/>
                <a:gd name="connsiteY181" fmla="*/ 92661 h 242804"/>
                <a:gd name="connsiteX182" fmla="*/ 466629 w 651442"/>
                <a:gd name="connsiteY182" fmla="*/ 92378 h 242804"/>
                <a:gd name="connsiteX183" fmla="*/ 464832 w 651442"/>
                <a:gd name="connsiteY183" fmla="*/ 84530 h 242804"/>
                <a:gd name="connsiteX184" fmla="*/ 466800 w 651442"/>
                <a:gd name="connsiteY184" fmla="*/ 80375 h 242804"/>
                <a:gd name="connsiteX185" fmla="*/ 468469 w 651442"/>
                <a:gd name="connsiteY185" fmla="*/ 79935 h 242804"/>
                <a:gd name="connsiteX186" fmla="*/ 472491 w 651442"/>
                <a:gd name="connsiteY186" fmla="*/ 74402 h 242804"/>
                <a:gd name="connsiteX187" fmla="*/ 473860 w 651442"/>
                <a:gd name="connsiteY187" fmla="*/ 69930 h 242804"/>
                <a:gd name="connsiteX188" fmla="*/ 476984 w 651442"/>
                <a:gd name="connsiteY188" fmla="*/ 64213 h 242804"/>
                <a:gd name="connsiteX189" fmla="*/ 475658 w 651442"/>
                <a:gd name="connsiteY189" fmla="*/ 61351 h 242804"/>
                <a:gd name="connsiteX190" fmla="*/ 470822 w 651442"/>
                <a:gd name="connsiteY190" fmla="*/ 60705 h 242804"/>
                <a:gd name="connsiteX191" fmla="*/ 466672 w 651442"/>
                <a:gd name="connsiteY191" fmla="*/ 58544 h 242804"/>
                <a:gd name="connsiteX192" fmla="*/ 468940 w 651442"/>
                <a:gd name="connsiteY192" fmla="*/ 54868 h 242804"/>
                <a:gd name="connsiteX193" fmla="*/ 471764 w 651442"/>
                <a:gd name="connsiteY193" fmla="*/ 53208 h 242804"/>
                <a:gd name="connsiteX194" fmla="*/ 471892 w 651442"/>
                <a:gd name="connsiteY194" fmla="*/ 50418 h 242804"/>
                <a:gd name="connsiteX195" fmla="*/ 470566 w 651442"/>
                <a:gd name="connsiteY195" fmla="*/ 49699 h 242804"/>
                <a:gd name="connsiteX196" fmla="*/ 456702 w 651442"/>
                <a:gd name="connsiteY196" fmla="*/ 71274 h 242804"/>
                <a:gd name="connsiteX197" fmla="*/ 457814 w 651442"/>
                <a:gd name="connsiteY197" fmla="*/ 77954 h 242804"/>
                <a:gd name="connsiteX198" fmla="*/ 460125 w 651442"/>
                <a:gd name="connsiteY198" fmla="*/ 89524 h 242804"/>
                <a:gd name="connsiteX199" fmla="*/ 459740 w 651442"/>
                <a:gd name="connsiteY199" fmla="*/ 89203 h 242804"/>
                <a:gd name="connsiteX200" fmla="*/ 460082 w 651442"/>
                <a:gd name="connsiteY200" fmla="*/ 89524 h 242804"/>
                <a:gd name="connsiteX201" fmla="*/ 457129 w 651442"/>
                <a:gd name="connsiteY201" fmla="*/ 90312 h 242804"/>
                <a:gd name="connsiteX202" fmla="*/ 455632 w 651442"/>
                <a:gd name="connsiteY202" fmla="*/ 94116 h 242804"/>
                <a:gd name="connsiteX203" fmla="*/ 459697 w 651442"/>
                <a:gd name="connsiteY203" fmla="*/ 95429 h 242804"/>
                <a:gd name="connsiteX204" fmla="*/ 391150 w 651442"/>
                <a:gd name="connsiteY204" fmla="*/ 239895 h 242804"/>
                <a:gd name="connsiteX205" fmla="*/ 391026 w 651442"/>
                <a:gd name="connsiteY205" fmla="*/ 240246 h 242804"/>
                <a:gd name="connsiteX206" fmla="*/ 391480 w 651442"/>
                <a:gd name="connsiteY206" fmla="*/ 240212 h 242804"/>
                <a:gd name="connsiteX207" fmla="*/ 395352 w 651442"/>
                <a:gd name="connsiteY207" fmla="*/ 236742 h 242804"/>
                <a:gd name="connsiteX208" fmla="*/ 395378 w 651442"/>
                <a:gd name="connsiteY208" fmla="*/ 236446 h 242804"/>
                <a:gd name="connsiteX209" fmla="*/ 394980 w 651442"/>
                <a:gd name="connsiteY209" fmla="*/ 236378 h 242804"/>
                <a:gd name="connsiteX210" fmla="*/ 391150 w 651442"/>
                <a:gd name="connsiteY210" fmla="*/ 239895 h 242804"/>
                <a:gd name="connsiteX211" fmla="*/ 435477 w 651442"/>
                <a:gd name="connsiteY211" fmla="*/ 131545 h 242804"/>
                <a:gd name="connsiteX212" fmla="*/ 435614 w 651442"/>
                <a:gd name="connsiteY212" fmla="*/ 136136 h 242804"/>
                <a:gd name="connsiteX213" fmla="*/ 447544 w 651442"/>
                <a:gd name="connsiteY213" fmla="*/ 139868 h 242804"/>
                <a:gd name="connsiteX214" fmla="*/ 451652 w 651442"/>
                <a:gd name="connsiteY214" fmla="*/ 137326 h 242804"/>
                <a:gd name="connsiteX215" fmla="*/ 452807 w 651442"/>
                <a:gd name="connsiteY215" fmla="*/ 134420 h 242804"/>
                <a:gd name="connsiteX216" fmla="*/ 451524 w 651442"/>
                <a:gd name="connsiteY216" fmla="*/ 131438 h 242804"/>
                <a:gd name="connsiteX217" fmla="*/ 435477 w 651442"/>
                <a:gd name="connsiteY217" fmla="*/ 131545 h 242804"/>
                <a:gd name="connsiteX218" fmla="*/ 640145 w 651442"/>
                <a:gd name="connsiteY218" fmla="*/ 116731 h 242804"/>
                <a:gd name="connsiteX219" fmla="*/ 612760 w 651442"/>
                <a:gd name="connsiteY219" fmla="*/ 107458 h 242804"/>
                <a:gd name="connsiteX220" fmla="*/ 592348 w 651442"/>
                <a:gd name="connsiteY220" fmla="*/ 111279 h 242804"/>
                <a:gd name="connsiteX221" fmla="*/ 591150 w 651442"/>
                <a:gd name="connsiteY221" fmla="*/ 112486 h 242804"/>
                <a:gd name="connsiteX222" fmla="*/ 571894 w 651442"/>
                <a:gd name="connsiteY222" fmla="*/ 128776 h 242804"/>
                <a:gd name="connsiteX223" fmla="*/ 565604 w 651442"/>
                <a:gd name="connsiteY223" fmla="*/ 129093 h 242804"/>
                <a:gd name="connsiteX224" fmla="*/ 555805 w 651442"/>
                <a:gd name="connsiteY224" fmla="*/ 119675 h 242804"/>
                <a:gd name="connsiteX225" fmla="*/ 553494 w 651442"/>
                <a:gd name="connsiteY225" fmla="*/ 113504 h 242804"/>
                <a:gd name="connsiteX226" fmla="*/ 554179 w 651442"/>
                <a:gd name="connsiteY226" fmla="*/ 106752 h 242804"/>
                <a:gd name="connsiteX227" fmla="*/ 551483 w 651442"/>
                <a:gd name="connsiteY227" fmla="*/ 95408 h 242804"/>
                <a:gd name="connsiteX228" fmla="*/ 543995 w 651442"/>
                <a:gd name="connsiteY228" fmla="*/ 92109 h 242804"/>
                <a:gd name="connsiteX229" fmla="*/ 534410 w 651442"/>
                <a:gd name="connsiteY229" fmla="*/ 88621 h 242804"/>
                <a:gd name="connsiteX230" fmla="*/ 524482 w 651442"/>
                <a:gd name="connsiteY230" fmla="*/ 89165 h 242804"/>
                <a:gd name="connsiteX231" fmla="*/ 506039 w 651442"/>
                <a:gd name="connsiteY231" fmla="*/ 97654 h 242804"/>
                <a:gd name="connsiteX232" fmla="*/ 504756 w 651442"/>
                <a:gd name="connsiteY232" fmla="*/ 100371 h 242804"/>
                <a:gd name="connsiteX233" fmla="*/ 506253 w 651442"/>
                <a:gd name="connsiteY233" fmla="*/ 103149 h 242804"/>
                <a:gd name="connsiteX234" fmla="*/ 512415 w 651442"/>
                <a:gd name="connsiteY234" fmla="*/ 105780 h 242804"/>
                <a:gd name="connsiteX235" fmla="*/ 519347 w 651442"/>
                <a:gd name="connsiteY235" fmla="*/ 110342 h 242804"/>
                <a:gd name="connsiteX236" fmla="*/ 531928 w 651442"/>
                <a:gd name="connsiteY236" fmla="*/ 117261 h 242804"/>
                <a:gd name="connsiteX237" fmla="*/ 542155 w 651442"/>
                <a:gd name="connsiteY237" fmla="*/ 117026 h 242804"/>
                <a:gd name="connsiteX238" fmla="*/ 544337 w 651442"/>
                <a:gd name="connsiteY238" fmla="*/ 118541 h 242804"/>
                <a:gd name="connsiteX239" fmla="*/ 543225 w 651442"/>
                <a:gd name="connsiteY239" fmla="*/ 119602 h 242804"/>
                <a:gd name="connsiteX240" fmla="*/ 525167 w 651442"/>
                <a:gd name="connsiteY240" fmla="*/ 123641 h 242804"/>
                <a:gd name="connsiteX241" fmla="*/ 524054 w 651442"/>
                <a:gd name="connsiteY241" fmla="*/ 126106 h 242804"/>
                <a:gd name="connsiteX242" fmla="*/ 531970 w 651442"/>
                <a:gd name="connsiteY242" fmla="*/ 140809 h 242804"/>
                <a:gd name="connsiteX243" fmla="*/ 539074 w 651442"/>
                <a:gd name="connsiteY243" fmla="*/ 142405 h 242804"/>
                <a:gd name="connsiteX244" fmla="*/ 542369 w 651442"/>
                <a:gd name="connsiteY244" fmla="*/ 138541 h 242804"/>
                <a:gd name="connsiteX245" fmla="*/ 546562 w 651442"/>
                <a:gd name="connsiteY245" fmla="*/ 136979 h 242804"/>
                <a:gd name="connsiteX246" fmla="*/ 559913 w 651442"/>
                <a:gd name="connsiteY246" fmla="*/ 144519 h 242804"/>
                <a:gd name="connsiteX247" fmla="*/ 569027 w 651442"/>
                <a:gd name="connsiteY247" fmla="*/ 148978 h 242804"/>
                <a:gd name="connsiteX248" fmla="*/ 585374 w 651442"/>
                <a:gd name="connsiteY248" fmla="*/ 153881 h 242804"/>
                <a:gd name="connsiteX249" fmla="*/ 594873 w 651442"/>
                <a:gd name="connsiteY249" fmla="*/ 157459 h 242804"/>
                <a:gd name="connsiteX250" fmla="*/ 608352 w 651442"/>
                <a:gd name="connsiteY250" fmla="*/ 171747 h 242804"/>
                <a:gd name="connsiteX251" fmla="*/ 612032 w 651442"/>
                <a:gd name="connsiteY251" fmla="*/ 179389 h 242804"/>
                <a:gd name="connsiteX252" fmla="*/ 614771 w 651442"/>
                <a:gd name="connsiteY252" fmla="*/ 185585 h 242804"/>
                <a:gd name="connsiteX253" fmla="*/ 613530 w 651442"/>
                <a:gd name="connsiteY253" fmla="*/ 189680 h 242804"/>
                <a:gd name="connsiteX254" fmla="*/ 602533 w 651442"/>
                <a:gd name="connsiteY254" fmla="*/ 199381 h 242804"/>
                <a:gd name="connsiteX255" fmla="*/ 605442 w 651442"/>
                <a:gd name="connsiteY255" fmla="*/ 205457 h 242804"/>
                <a:gd name="connsiteX256" fmla="*/ 620547 w 651442"/>
                <a:gd name="connsiteY256" fmla="*/ 203446 h 242804"/>
                <a:gd name="connsiteX257" fmla="*/ 635653 w 651442"/>
                <a:gd name="connsiteY257" fmla="*/ 208572 h 242804"/>
                <a:gd name="connsiteX258" fmla="*/ 638819 w 651442"/>
                <a:gd name="connsiteY258" fmla="*/ 212591 h 242804"/>
                <a:gd name="connsiteX259" fmla="*/ 647163 w 651442"/>
                <a:gd name="connsiteY259" fmla="*/ 216810 h 242804"/>
                <a:gd name="connsiteX260" fmla="*/ 650544 w 651442"/>
                <a:gd name="connsiteY260" fmla="*/ 142298 h 242804"/>
                <a:gd name="connsiteX261" fmla="*/ 651442 w 651442"/>
                <a:gd name="connsiteY261" fmla="*/ 120616 h 242804"/>
                <a:gd name="connsiteX262" fmla="*/ 640145 w 651442"/>
                <a:gd name="connsiteY262" fmla="*/ 116731 h 242804"/>
                <a:gd name="connsiteX263" fmla="*/ 555420 w 651442"/>
                <a:gd name="connsiteY263" fmla="*/ 165465 h 242804"/>
                <a:gd name="connsiteX264" fmla="*/ 554050 w 651442"/>
                <a:gd name="connsiteY264" fmla="*/ 166043 h 242804"/>
                <a:gd name="connsiteX265" fmla="*/ 549771 w 651442"/>
                <a:gd name="connsiteY265" fmla="*/ 178037 h 242804"/>
                <a:gd name="connsiteX266" fmla="*/ 551397 w 651442"/>
                <a:gd name="connsiteY266" fmla="*/ 180741 h 242804"/>
                <a:gd name="connsiteX267" fmla="*/ 552981 w 651442"/>
                <a:gd name="connsiteY267" fmla="*/ 180835 h 242804"/>
                <a:gd name="connsiteX268" fmla="*/ 557987 w 651442"/>
                <a:gd name="connsiteY268" fmla="*/ 166954 h 242804"/>
                <a:gd name="connsiteX269" fmla="*/ 555420 w 651442"/>
                <a:gd name="connsiteY269" fmla="*/ 165465 h 242804"/>
                <a:gd name="connsiteX270" fmla="*/ 511944 w 651442"/>
                <a:gd name="connsiteY270" fmla="*/ 87359 h 242804"/>
                <a:gd name="connsiteX271" fmla="*/ 511645 w 651442"/>
                <a:gd name="connsiteY271" fmla="*/ 85776 h 242804"/>
                <a:gd name="connsiteX272" fmla="*/ 503515 w 651442"/>
                <a:gd name="connsiteY272" fmla="*/ 85553 h 242804"/>
                <a:gd name="connsiteX273" fmla="*/ 502958 w 651442"/>
                <a:gd name="connsiteY273" fmla="*/ 86965 h 242804"/>
                <a:gd name="connsiteX274" fmla="*/ 504670 w 651442"/>
                <a:gd name="connsiteY274" fmla="*/ 88925 h 242804"/>
                <a:gd name="connsiteX275" fmla="*/ 510917 w 651442"/>
                <a:gd name="connsiteY275" fmla="*/ 88416 h 242804"/>
                <a:gd name="connsiteX276" fmla="*/ 511944 w 651442"/>
                <a:gd name="connsiteY276" fmla="*/ 87359 h 242804"/>
                <a:gd name="connsiteX277" fmla="*/ 464404 w 651442"/>
                <a:gd name="connsiteY277" fmla="*/ 106255 h 242804"/>
                <a:gd name="connsiteX278" fmla="*/ 460253 w 651442"/>
                <a:gd name="connsiteY278" fmla="*/ 104296 h 242804"/>
                <a:gd name="connsiteX279" fmla="*/ 457900 w 651442"/>
                <a:gd name="connsiteY279" fmla="*/ 108108 h 242804"/>
                <a:gd name="connsiteX280" fmla="*/ 462307 w 651442"/>
                <a:gd name="connsiteY280" fmla="*/ 109691 h 242804"/>
                <a:gd name="connsiteX281" fmla="*/ 464789 w 651442"/>
                <a:gd name="connsiteY281" fmla="*/ 107911 h 242804"/>
                <a:gd name="connsiteX282" fmla="*/ 464404 w 651442"/>
                <a:gd name="connsiteY282" fmla="*/ 106255 h 242804"/>
                <a:gd name="connsiteX283" fmla="*/ 510275 w 651442"/>
                <a:gd name="connsiteY283" fmla="*/ 191533 h 242804"/>
                <a:gd name="connsiteX284" fmla="*/ 508307 w 651442"/>
                <a:gd name="connsiteY284" fmla="*/ 195923 h 242804"/>
                <a:gd name="connsiteX285" fmla="*/ 510019 w 651442"/>
                <a:gd name="connsiteY285" fmla="*/ 198474 h 242804"/>
                <a:gd name="connsiteX286" fmla="*/ 511602 w 651442"/>
                <a:gd name="connsiteY286" fmla="*/ 198281 h 242804"/>
                <a:gd name="connsiteX287" fmla="*/ 514854 w 651442"/>
                <a:gd name="connsiteY287" fmla="*/ 192984 h 242804"/>
                <a:gd name="connsiteX288" fmla="*/ 513228 w 651442"/>
                <a:gd name="connsiteY288" fmla="*/ 190322 h 242804"/>
                <a:gd name="connsiteX289" fmla="*/ 510275 w 651442"/>
                <a:gd name="connsiteY289" fmla="*/ 191533 h 242804"/>
                <a:gd name="connsiteX290" fmla="*/ 390068 w 651442"/>
                <a:gd name="connsiteY290" fmla="*/ 206501 h 242804"/>
                <a:gd name="connsiteX291" fmla="*/ 389460 w 651442"/>
                <a:gd name="connsiteY291" fmla="*/ 203613 h 242804"/>
                <a:gd name="connsiteX292" fmla="*/ 388078 w 651442"/>
                <a:gd name="connsiteY292" fmla="*/ 202877 h 242804"/>
                <a:gd name="connsiteX293" fmla="*/ 373319 w 651442"/>
                <a:gd name="connsiteY293" fmla="*/ 205787 h 242804"/>
                <a:gd name="connsiteX294" fmla="*/ 358231 w 651442"/>
                <a:gd name="connsiteY294" fmla="*/ 203446 h 242804"/>
                <a:gd name="connsiteX295" fmla="*/ 356550 w 651442"/>
                <a:gd name="connsiteY295" fmla="*/ 203134 h 242804"/>
                <a:gd name="connsiteX296" fmla="*/ 345736 w 651442"/>
                <a:gd name="connsiteY296" fmla="*/ 207058 h 242804"/>
                <a:gd name="connsiteX297" fmla="*/ 344748 w 651442"/>
                <a:gd name="connsiteY297" fmla="*/ 210087 h 242804"/>
                <a:gd name="connsiteX298" fmla="*/ 346609 w 651442"/>
                <a:gd name="connsiteY298" fmla="*/ 212501 h 242804"/>
                <a:gd name="connsiteX299" fmla="*/ 359849 w 651442"/>
                <a:gd name="connsiteY299" fmla="*/ 215004 h 242804"/>
                <a:gd name="connsiteX300" fmla="*/ 383589 w 651442"/>
                <a:gd name="connsiteY300" fmla="*/ 211589 h 242804"/>
                <a:gd name="connsiteX301" fmla="*/ 388009 w 651442"/>
                <a:gd name="connsiteY301" fmla="*/ 209107 h 242804"/>
                <a:gd name="connsiteX302" fmla="*/ 390068 w 651442"/>
                <a:gd name="connsiteY302" fmla="*/ 206501 h 242804"/>
                <a:gd name="connsiteX303" fmla="*/ 74028 w 651442"/>
                <a:gd name="connsiteY303" fmla="*/ 127903 h 242804"/>
                <a:gd name="connsiteX304" fmla="*/ 72684 w 651442"/>
                <a:gd name="connsiteY304" fmla="*/ 128524 h 242804"/>
                <a:gd name="connsiteX305" fmla="*/ 73814 w 651442"/>
                <a:gd name="connsiteY305" fmla="*/ 129461 h 242804"/>
                <a:gd name="connsiteX306" fmla="*/ 75157 w 651442"/>
                <a:gd name="connsiteY306" fmla="*/ 128858 h 242804"/>
                <a:gd name="connsiteX307" fmla="*/ 74028 w 651442"/>
                <a:gd name="connsiteY307" fmla="*/ 127903 h 242804"/>
                <a:gd name="connsiteX308" fmla="*/ 155801 w 651442"/>
                <a:gd name="connsiteY308" fmla="*/ 127548 h 242804"/>
                <a:gd name="connsiteX309" fmla="*/ 155467 w 651442"/>
                <a:gd name="connsiteY309" fmla="*/ 127458 h 242804"/>
                <a:gd name="connsiteX310" fmla="*/ 151428 w 651442"/>
                <a:gd name="connsiteY310" fmla="*/ 123650 h 242804"/>
                <a:gd name="connsiteX311" fmla="*/ 151192 w 651442"/>
                <a:gd name="connsiteY311" fmla="*/ 122443 h 242804"/>
                <a:gd name="connsiteX312" fmla="*/ 149951 w 651442"/>
                <a:gd name="connsiteY312" fmla="*/ 120838 h 242804"/>
                <a:gd name="connsiteX313" fmla="*/ 150837 w 651442"/>
                <a:gd name="connsiteY313" fmla="*/ 120556 h 242804"/>
                <a:gd name="connsiteX314" fmla="*/ 151192 w 651442"/>
                <a:gd name="connsiteY314" fmla="*/ 122443 h 242804"/>
                <a:gd name="connsiteX315" fmla="*/ 151847 w 651442"/>
                <a:gd name="connsiteY315" fmla="*/ 123265 h 242804"/>
                <a:gd name="connsiteX316" fmla="*/ 155844 w 651442"/>
                <a:gd name="connsiteY316" fmla="*/ 127073 h 242804"/>
                <a:gd name="connsiteX317" fmla="*/ 155801 w 651442"/>
                <a:gd name="connsiteY317" fmla="*/ 127548 h 242804"/>
                <a:gd name="connsiteX318" fmla="*/ 160461 w 651442"/>
                <a:gd name="connsiteY318" fmla="*/ 128524 h 242804"/>
                <a:gd name="connsiteX319" fmla="*/ 162125 w 651442"/>
                <a:gd name="connsiteY319" fmla="*/ 128323 h 242804"/>
                <a:gd name="connsiteX320" fmla="*/ 164077 w 651442"/>
                <a:gd name="connsiteY320" fmla="*/ 124180 h 242804"/>
                <a:gd name="connsiteX321" fmla="*/ 154042 w 651442"/>
                <a:gd name="connsiteY321" fmla="*/ 108733 h 242804"/>
                <a:gd name="connsiteX322" fmla="*/ 150965 w 651442"/>
                <a:gd name="connsiteY322" fmla="*/ 107958 h 242804"/>
                <a:gd name="connsiteX323" fmla="*/ 145193 w 651442"/>
                <a:gd name="connsiteY323" fmla="*/ 111163 h 242804"/>
                <a:gd name="connsiteX324" fmla="*/ 143439 w 651442"/>
                <a:gd name="connsiteY324" fmla="*/ 114035 h 242804"/>
                <a:gd name="connsiteX325" fmla="*/ 137914 w 651442"/>
                <a:gd name="connsiteY325" fmla="*/ 113483 h 242804"/>
                <a:gd name="connsiteX326" fmla="*/ 134144 w 651442"/>
                <a:gd name="connsiteY326" fmla="*/ 104064 h 242804"/>
                <a:gd name="connsiteX327" fmla="*/ 129437 w 651442"/>
                <a:gd name="connsiteY327" fmla="*/ 99571 h 242804"/>
                <a:gd name="connsiteX328" fmla="*/ 122925 w 651442"/>
                <a:gd name="connsiteY328" fmla="*/ 97740 h 242804"/>
                <a:gd name="connsiteX329" fmla="*/ 121089 w 651442"/>
                <a:gd name="connsiteY329" fmla="*/ 95232 h 242804"/>
                <a:gd name="connsiteX330" fmla="*/ 121975 w 651442"/>
                <a:gd name="connsiteY330" fmla="*/ 86028 h 242804"/>
                <a:gd name="connsiteX331" fmla="*/ 122330 w 651442"/>
                <a:gd name="connsiteY331" fmla="*/ 81377 h 242804"/>
                <a:gd name="connsiteX332" fmla="*/ 113001 w 651442"/>
                <a:gd name="connsiteY332" fmla="*/ 69579 h 242804"/>
                <a:gd name="connsiteX333" fmla="*/ 109274 w 651442"/>
                <a:gd name="connsiteY333" fmla="*/ 66323 h 242804"/>
                <a:gd name="connsiteX334" fmla="*/ 100100 w 651442"/>
                <a:gd name="connsiteY334" fmla="*/ 61975 h 242804"/>
                <a:gd name="connsiteX335" fmla="*/ 95988 w 651442"/>
                <a:gd name="connsiteY335" fmla="*/ 59305 h 242804"/>
                <a:gd name="connsiteX336" fmla="*/ 86993 w 651442"/>
                <a:gd name="connsiteY336" fmla="*/ 51928 h 242804"/>
                <a:gd name="connsiteX337" fmla="*/ 75410 w 651442"/>
                <a:gd name="connsiteY337" fmla="*/ 44928 h 242804"/>
                <a:gd name="connsiteX338" fmla="*/ 69029 w 651442"/>
                <a:gd name="connsiteY338" fmla="*/ 39523 h 242804"/>
                <a:gd name="connsiteX339" fmla="*/ 60484 w 651442"/>
                <a:gd name="connsiteY339" fmla="*/ 31350 h 242804"/>
                <a:gd name="connsiteX340" fmla="*/ 36941 w 651442"/>
                <a:gd name="connsiteY340" fmla="*/ 9805 h 242804"/>
                <a:gd name="connsiteX341" fmla="*/ 28276 w 651442"/>
                <a:gd name="connsiteY341" fmla="*/ 4888 h 242804"/>
                <a:gd name="connsiteX342" fmla="*/ 6790 w 651442"/>
                <a:gd name="connsiteY342" fmla="*/ 224 h 242804"/>
                <a:gd name="connsiteX343" fmla="*/ 1921 w 651442"/>
                <a:gd name="connsiteY343" fmla="*/ 896 h 242804"/>
                <a:gd name="connsiteX344" fmla="*/ 363 w 651442"/>
                <a:gd name="connsiteY344" fmla="*/ 7028 h 242804"/>
                <a:gd name="connsiteX345" fmla="*/ 4189 w 651442"/>
                <a:gd name="connsiteY345" fmla="*/ 14525 h 242804"/>
                <a:gd name="connsiteX346" fmla="*/ 19717 w 651442"/>
                <a:gd name="connsiteY346" fmla="*/ 27666 h 242804"/>
                <a:gd name="connsiteX347" fmla="*/ 28511 w 651442"/>
                <a:gd name="connsiteY347" fmla="*/ 35445 h 242804"/>
                <a:gd name="connsiteX348" fmla="*/ 34878 w 651442"/>
                <a:gd name="connsiteY348" fmla="*/ 43421 h 242804"/>
                <a:gd name="connsiteX349" fmla="*/ 47955 w 651442"/>
                <a:gd name="connsiteY349" fmla="*/ 58882 h 242804"/>
                <a:gd name="connsiteX350" fmla="*/ 51622 w 651442"/>
                <a:gd name="connsiteY350" fmla="*/ 64453 h 242804"/>
                <a:gd name="connsiteX351" fmla="*/ 55918 w 651442"/>
                <a:gd name="connsiteY351" fmla="*/ 75630 h 242804"/>
                <a:gd name="connsiteX352" fmla="*/ 59757 w 651442"/>
                <a:gd name="connsiteY352" fmla="*/ 81111 h 242804"/>
                <a:gd name="connsiteX353" fmla="*/ 73099 w 651442"/>
                <a:gd name="connsiteY353" fmla="*/ 102400 h 242804"/>
                <a:gd name="connsiteX354" fmla="*/ 77292 w 651442"/>
                <a:gd name="connsiteY354" fmla="*/ 113551 h 242804"/>
                <a:gd name="connsiteX355" fmla="*/ 83373 w 651442"/>
                <a:gd name="connsiteY355" fmla="*/ 123650 h 242804"/>
                <a:gd name="connsiteX356" fmla="*/ 98773 w 651442"/>
                <a:gd name="connsiteY356" fmla="*/ 139405 h 242804"/>
                <a:gd name="connsiteX357" fmla="*/ 114901 w 651442"/>
                <a:gd name="connsiteY357" fmla="*/ 154532 h 242804"/>
                <a:gd name="connsiteX358" fmla="*/ 127743 w 651442"/>
                <a:gd name="connsiteY358" fmla="*/ 165670 h 242804"/>
                <a:gd name="connsiteX359" fmla="*/ 133917 w 651442"/>
                <a:gd name="connsiteY359" fmla="*/ 167562 h 242804"/>
                <a:gd name="connsiteX360" fmla="*/ 151723 w 651442"/>
                <a:gd name="connsiteY360" fmla="*/ 167652 h 242804"/>
                <a:gd name="connsiteX361" fmla="*/ 152527 w 651442"/>
                <a:gd name="connsiteY361" fmla="*/ 148319 h 242804"/>
                <a:gd name="connsiteX362" fmla="*/ 155801 w 651442"/>
                <a:gd name="connsiteY362" fmla="*/ 127548 h 242804"/>
                <a:gd name="connsiteX363" fmla="*/ 151727 w 651442"/>
                <a:gd name="connsiteY363" fmla="*/ 167660 h 242804"/>
                <a:gd name="connsiteX364" fmla="*/ 151672 w 651442"/>
                <a:gd name="connsiteY364" fmla="*/ 168268 h 242804"/>
                <a:gd name="connsiteX365" fmla="*/ 152146 w 651442"/>
                <a:gd name="connsiteY365" fmla="*/ 168311 h 242804"/>
                <a:gd name="connsiteX366" fmla="*/ 152245 w 651442"/>
                <a:gd name="connsiteY366" fmla="*/ 167759 h 242804"/>
                <a:gd name="connsiteX367" fmla="*/ 151727 w 651442"/>
                <a:gd name="connsiteY367" fmla="*/ 167660 h 242804"/>
                <a:gd name="connsiteX368" fmla="*/ 53706 w 651442"/>
                <a:gd name="connsiteY368" fmla="*/ 100021 h 242804"/>
                <a:gd name="connsiteX369" fmla="*/ 50728 w 651442"/>
                <a:gd name="connsiteY369" fmla="*/ 100453 h 242804"/>
                <a:gd name="connsiteX370" fmla="*/ 49774 w 651442"/>
                <a:gd name="connsiteY370" fmla="*/ 103192 h 242804"/>
                <a:gd name="connsiteX371" fmla="*/ 54934 w 651442"/>
                <a:gd name="connsiteY371" fmla="*/ 108972 h 242804"/>
                <a:gd name="connsiteX372" fmla="*/ 56684 w 651442"/>
                <a:gd name="connsiteY372" fmla="*/ 108913 h 242804"/>
                <a:gd name="connsiteX373" fmla="*/ 58225 w 651442"/>
                <a:gd name="connsiteY373" fmla="*/ 106285 h 242804"/>
                <a:gd name="connsiteX374" fmla="*/ 53706 w 651442"/>
                <a:gd name="connsiteY374" fmla="*/ 100021 h 242804"/>
                <a:gd name="connsiteX375" fmla="*/ 33727 w 651442"/>
                <a:gd name="connsiteY375" fmla="*/ 63187 h 242804"/>
                <a:gd name="connsiteX376" fmla="*/ 32148 w 651442"/>
                <a:gd name="connsiteY376" fmla="*/ 63199 h 242804"/>
                <a:gd name="connsiteX377" fmla="*/ 30235 w 651442"/>
                <a:gd name="connsiteY377" fmla="*/ 65305 h 242804"/>
                <a:gd name="connsiteX378" fmla="*/ 35203 w 651442"/>
                <a:gd name="connsiteY378" fmla="*/ 73002 h 242804"/>
                <a:gd name="connsiteX379" fmla="*/ 36744 w 651442"/>
                <a:gd name="connsiteY379" fmla="*/ 73238 h 242804"/>
                <a:gd name="connsiteX380" fmla="*/ 38635 w 651442"/>
                <a:gd name="connsiteY380" fmla="*/ 70983 h 242804"/>
                <a:gd name="connsiteX381" fmla="*/ 33727 w 651442"/>
                <a:gd name="connsiteY381" fmla="*/ 63187 h 242804"/>
                <a:gd name="connsiteX382" fmla="*/ 9199 w 651442"/>
                <a:gd name="connsiteY382" fmla="*/ 43430 h 242804"/>
                <a:gd name="connsiteX383" fmla="*/ 10342 w 651442"/>
                <a:gd name="connsiteY383" fmla="*/ 43507 h 242804"/>
                <a:gd name="connsiteX384" fmla="*/ 9876 w 651442"/>
                <a:gd name="connsiteY384" fmla="*/ 42364 h 242804"/>
                <a:gd name="connsiteX385" fmla="*/ 9199 w 651442"/>
                <a:gd name="connsiteY385" fmla="*/ 43430 h 242804"/>
                <a:gd name="connsiteX386" fmla="*/ 282093 w 651442"/>
                <a:gd name="connsiteY386" fmla="*/ 201439 h 242804"/>
                <a:gd name="connsiteX387" fmla="*/ 264990 w 651442"/>
                <a:gd name="connsiteY387" fmla="*/ 195898 h 242804"/>
                <a:gd name="connsiteX388" fmla="*/ 261691 w 651442"/>
                <a:gd name="connsiteY388" fmla="*/ 195307 h 242804"/>
                <a:gd name="connsiteX389" fmla="*/ 254887 w 651442"/>
                <a:gd name="connsiteY389" fmla="*/ 194948 h 242804"/>
                <a:gd name="connsiteX390" fmla="*/ 250775 w 651442"/>
                <a:gd name="connsiteY390" fmla="*/ 192663 h 242804"/>
                <a:gd name="connsiteX391" fmla="*/ 254001 w 651442"/>
                <a:gd name="connsiteY391" fmla="*/ 189680 h 242804"/>
                <a:gd name="connsiteX392" fmla="*/ 257365 w 651442"/>
                <a:gd name="connsiteY392" fmla="*/ 189188 h 242804"/>
                <a:gd name="connsiteX393" fmla="*/ 260968 w 651442"/>
                <a:gd name="connsiteY393" fmla="*/ 186625 h 242804"/>
                <a:gd name="connsiteX394" fmla="*/ 256710 w 651442"/>
                <a:gd name="connsiteY394" fmla="*/ 184580 h 242804"/>
                <a:gd name="connsiteX395" fmla="*/ 236633 w 651442"/>
                <a:gd name="connsiteY395" fmla="*/ 181302 h 242804"/>
                <a:gd name="connsiteX396" fmla="*/ 227103 w 651442"/>
                <a:gd name="connsiteY396" fmla="*/ 177733 h 242804"/>
                <a:gd name="connsiteX397" fmla="*/ 215413 w 651442"/>
                <a:gd name="connsiteY397" fmla="*/ 180450 h 242804"/>
                <a:gd name="connsiteX398" fmla="*/ 209293 w 651442"/>
                <a:gd name="connsiteY398" fmla="*/ 182860 h 242804"/>
                <a:gd name="connsiteX399" fmla="*/ 200838 w 651442"/>
                <a:gd name="connsiteY399" fmla="*/ 182089 h 242804"/>
                <a:gd name="connsiteX400" fmla="*/ 187462 w 651442"/>
                <a:gd name="connsiteY400" fmla="*/ 176295 h 242804"/>
                <a:gd name="connsiteX401" fmla="*/ 170260 w 651442"/>
                <a:gd name="connsiteY401" fmla="*/ 170176 h 242804"/>
                <a:gd name="connsiteX402" fmla="*/ 152155 w 651442"/>
                <a:gd name="connsiteY402" fmla="*/ 168302 h 242804"/>
                <a:gd name="connsiteX403" fmla="*/ 147041 w 651442"/>
                <a:gd name="connsiteY403" fmla="*/ 180159 h 242804"/>
                <a:gd name="connsiteX404" fmla="*/ 148556 w 651442"/>
                <a:gd name="connsiteY404" fmla="*/ 184327 h 242804"/>
                <a:gd name="connsiteX405" fmla="*/ 158608 w 651442"/>
                <a:gd name="connsiteY405" fmla="*/ 190014 h 242804"/>
                <a:gd name="connsiteX406" fmla="*/ 164492 w 651442"/>
                <a:gd name="connsiteY406" fmla="*/ 192864 h 242804"/>
                <a:gd name="connsiteX407" fmla="*/ 177564 w 651442"/>
                <a:gd name="connsiteY407" fmla="*/ 196163 h 242804"/>
                <a:gd name="connsiteX408" fmla="*/ 187385 w 651442"/>
                <a:gd name="connsiteY408" fmla="*/ 197460 h 242804"/>
                <a:gd name="connsiteX409" fmla="*/ 208857 w 651442"/>
                <a:gd name="connsiteY409" fmla="*/ 200904 h 242804"/>
                <a:gd name="connsiteX410" fmla="*/ 230171 w 651442"/>
                <a:gd name="connsiteY410" fmla="*/ 205765 h 242804"/>
                <a:gd name="connsiteX411" fmla="*/ 242050 w 651442"/>
                <a:gd name="connsiteY411" fmla="*/ 206330 h 242804"/>
                <a:gd name="connsiteX412" fmla="*/ 261670 w 651442"/>
                <a:gd name="connsiteY412" fmla="*/ 210549 h 242804"/>
                <a:gd name="connsiteX413" fmla="*/ 269367 w 651442"/>
                <a:gd name="connsiteY413" fmla="*/ 209270 h 242804"/>
                <a:gd name="connsiteX414" fmla="*/ 274117 w 651442"/>
                <a:gd name="connsiteY414" fmla="*/ 208572 h 242804"/>
                <a:gd name="connsiteX415" fmla="*/ 280750 w 651442"/>
                <a:gd name="connsiteY415" fmla="*/ 209651 h 242804"/>
                <a:gd name="connsiteX416" fmla="*/ 285102 w 651442"/>
                <a:gd name="connsiteY416" fmla="*/ 205145 h 242804"/>
                <a:gd name="connsiteX417" fmla="*/ 282093 w 651442"/>
                <a:gd name="connsiteY417" fmla="*/ 201439 h 242804"/>
                <a:gd name="connsiteX418" fmla="*/ 354667 w 651442"/>
                <a:gd name="connsiteY418" fmla="*/ 225449 h 242804"/>
                <a:gd name="connsiteX419" fmla="*/ 338021 w 651442"/>
                <a:gd name="connsiteY419" fmla="*/ 219296 h 242804"/>
                <a:gd name="connsiteX420" fmla="*/ 334474 w 651442"/>
                <a:gd name="connsiteY420" fmla="*/ 220147 h 242804"/>
                <a:gd name="connsiteX421" fmla="*/ 332856 w 651442"/>
                <a:gd name="connsiteY421" fmla="*/ 222877 h 242804"/>
                <a:gd name="connsiteX422" fmla="*/ 333870 w 651442"/>
                <a:gd name="connsiteY422" fmla="*/ 225800 h 242804"/>
                <a:gd name="connsiteX423" fmla="*/ 349044 w 651442"/>
                <a:gd name="connsiteY423" fmla="*/ 233361 h 242804"/>
                <a:gd name="connsiteX424" fmla="*/ 354021 w 651442"/>
                <a:gd name="connsiteY424" fmla="*/ 233489 h 242804"/>
                <a:gd name="connsiteX425" fmla="*/ 356490 w 651442"/>
                <a:gd name="connsiteY425" fmla="*/ 228295 h 242804"/>
                <a:gd name="connsiteX426" fmla="*/ 354667 w 651442"/>
                <a:gd name="connsiteY426" fmla="*/ 225449 h 242804"/>
                <a:gd name="connsiteX427" fmla="*/ 387513 w 651442"/>
                <a:gd name="connsiteY427" fmla="*/ 241496 h 242804"/>
                <a:gd name="connsiteX428" fmla="*/ 389931 w 651442"/>
                <a:gd name="connsiteY428" fmla="*/ 242480 h 242804"/>
                <a:gd name="connsiteX429" fmla="*/ 391030 w 651442"/>
                <a:gd name="connsiteY429" fmla="*/ 240242 h 242804"/>
                <a:gd name="connsiteX430" fmla="*/ 388450 w 651442"/>
                <a:gd name="connsiteY430" fmla="*/ 240422 h 242804"/>
                <a:gd name="connsiteX431" fmla="*/ 387513 w 651442"/>
                <a:gd name="connsiteY431" fmla="*/ 241496 h 242804"/>
                <a:gd name="connsiteX432" fmla="*/ 297943 w 651442"/>
                <a:gd name="connsiteY432" fmla="*/ 138100 h 242804"/>
                <a:gd name="connsiteX433" fmla="*/ 298067 w 651442"/>
                <a:gd name="connsiteY433" fmla="*/ 136419 h 242804"/>
                <a:gd name="connsiteX434" fmla="*/ 298688 w 651442"/>
                <a:gd name="connsiteY434" fmla="*/ 125199 h 242804"/>
                <a:gd name="connsiteX435" fmla="*/ 300429 w 651442"/>
                <a:gd name="connsiteY435" fmla="*/ 117069 h 242804"/>
                <a:gd name="connsiteX436" fmla="*/ 304405 w 651442"/>
                <a:gd name="connsiteY436" fmla="*/ 104497 h 242804"/>
                <a:gd name="connsiteX437" fmla="*/ 314135 w 651442"/>
                <a:gd name="connsiteY437" fmla="*/ 86734 h 242804"/>
                <a:gd name="connsiteX438" fmla="*/ 317683 w 651442"/>
                <a:gd name="connsiteY438" fmla="*/ 77136 h 242804"/>
                <a:gd name="connsiteX439" fmla="*/ 322925 w 651442"/>
                <a:gd name="connsiteY439" fmla="*/ 73294 h 242804"/>
                <a:gd name="connsiteX440" fmla="*/ 328021 w 651442"/>
                <a:gd name="connsiteY440" fmla="*/ 72908 h 242804"/>
                <a:gd name="connsiteX441" fmla="*/ 331170 w 651442"/>
                <a:gd name="connsiteY441" fmla="*/ 71757 h 242804"/>
                <a:gd name="connsiteX442" fmla="*/ 332334 w 651442"/>
                <a:gd name="connsiteY442" fmla="*/ 67389 h 242804"/>
                <a:gd name="connsiteX443" fmla="*/ 322578 w 651442"/>
                <a:gd name="connsiteY443" fmla="*/ 58026 h 242804"/>
                <a:gd name="connsiteX444" fmla="*/ 321512 w 651442"/>
                <a:gd name="connsiteY444" fmla="*/ 51804 h 242804"/>
                <a:gd name="connsiteX445" fmla="*/ 320789 w 651442"/>
                <a:gd name="connsiteY445" fmla="*/ 45420 h 242804"/>
                <a:gd name="connsiteX446" fmla="*/ 319142 w 651442"/>
                <a:gd name="connsiteY446" fmla="*/ 26498 h 242804"/>
                <a:gd name="connsiteX447" fmla="*/ 322347 w 651442"/>
                <a:gd name="connsiteY447" fmla="*/ 22599 h 242804"/>
                <a:gd name="connsiteX448" fmla="*/ 309809 w 651442"/>
                <a:gd name="connsiteY448" fmla="*/ 19535 h 242804"/>
                <a:gd name="connsiteX449" fmla="*/ 298012 w 651442"/>
                <a:gd name="connsiteY449" fmla="*/ 18979 h 242804"/>
                <a:gd name="connsiteX450" fmla="*/ 295487 w 651442"/>
                <a:gd name="connsiteY450" fmla="*/ 18431 h 242804"/>
                <a:gd name="connsiteX451" fmla="*/ 292954 w 651442"/>
                <a:gd name="connsiteY451" fmla="*/ 20939 h 242804"/>
                <a:gd name="connsiteX452" fmla="*/ 291268 w 651442"/>
                <a:gd name="connsiteY452" fmla="*/ 25154 h 242804"/>
                <a:gd name="connsiteX453" fmla="*/ 289021 w 651442"/>
                <a:gd name="connsiteY453" fmla="*/ 34991 h 242804"/>
                <a:gd name="connsiteX454" fmla="*/ 285363 w 651442"/>
                <a:gd name="connsiteY454" fmla="*/ 43135 h 242804"/>
                <a:gd name="connsiteX455" fmla="*/ 281418 w 651442"/>
                <a:gd name="connsiteY455" fmla="*/ 51565 h 242804"/>
                <a:gd name="connsiteX456" fmla="*/ 276668 w 651442"/>
                <a:gd name="connsiteY456" fmla="*/ 59134 h 242804"/>
                <a:gd name="connsiteX457" fmla="*/ 276094 w 651442"/>
                <a:gd name="connsiteY457" fmla="*/ 61672 h 242804"/>
                <a:gd name="connsiteX458" fmla="*/ 266552 w 651442"/>
                <a:gd name="connsiteY458" fmla="*/ 63927 h 242804"/>
                <a:gd name="connsiteX459" fmla="*/ 261212 w 651442"/>
                <a:gd name="connsiteY459" fmla="*/ 65339 h 242804"/>
                <a:gd name="connsiteX460" fmla="*/ 255311 w 651442"/>
                <a:gd name="connsiteY460" fmla="*/ 62797 h 242804"/>
                <a:gd name="connsiteX461" fmla="*/ 248858 w 651442"/>
                <a:gd name="connsiteY461" fmla="*/ 63636 h 242804"/>
                <a:gd name="connsiteX462" fmla="*/ 240432 w 651442"/>
                <a:gd name="connsiteY462" fmla="*/ 67007 h 242804"/>
                <a:gd name="connsiteX463" fmla="*/ 231155 w 651442"/>
                <a:gd name="connsiteY463" fmla="*/ 67551 h 242804"/>
                <a:gd name="connsiteX464" fmla="*/ 225537 w 651442"/>
                <a:gd name="connsiteY464" fmla="*/ 68424 h 242804"/>
                <a:gd name="connsiteX465" fmla="*/ 222999 w 651442"/>
                <a:gd name="connsiteY465" fmla="*/ 69806 h 242804"/>
                <a:gd name="connsiteX466" fmla="*/ 218506 w 651442"/>
                <a:gd name="connsiteY466" fmla="*/ 70384 h 242804"/>
                <a:gd name="connsiteX467" fmla="*/ 214582 w 651442"/>
                <a:gd name="connsiteY467" fmla="*/ 65043 h 242804"/>
                <a:gd name="connsiteX468" fmla="*/ 207685 w 651442"/>
                <a:gd name="connsiteY468" fmla="*/ 56194 h 242804"/>
                <a:gd name="connsiteX469" fmla="*/ 200427 w 651442"/>
                <a:gd name="connsiteY469" fmla="*/ 59305 h 242804"/>
                <a:gd name="connsiteX470" fmla="*/ 197607 w 651442"/>
                <a:gd name="connsiteY470" fmla="*/ 63563 h 242804"/>
                <a:gd name="connsiteX471" fmla="*/ 195365 w 651442"/>
                <a:gd name="connsiteY471" fmla="*/ 78339 h 242804"/>
                <a:gd name="connsiteX472" fmla="*/ 200457 w 651442"/>
                <a:gd name="connsiteY472" fmla="*/ 96319 h 242804"/>
                <a:gd name="connsiteX473" fmla="*/ 207535 w 651442"/>
                <a:gd name="connsiteY473" fmla="*/ 105100 h 242804"/>
                <a:gd name="connsiteX474" fmla="*/ 209332 w 651442"/>
                <a:gd name="connsiteY474" fmla="*/ 107569 h 242804"/>
                <a:gd name="connsiteX475" fmla="*/ 212182 w 651442"/>
                <a:gd name="connsiteY475" fmla="*/ 120851 h 242804"/>
                <a:gd name="connsiteX476" fmla="*/ 220111 w 651442"/>
                <a:gd name="connsiteY476" fmla="*/ 128194 h 242804"/>
                <a:gd name="connsiteX477" fmla="*/ 228562 w 651442"/>
                <a:gd name="connsiteY477" fmla="*/ 128579 h 242804"/>
                <a:gd name="connsiteX478" fmla="*/ 235366 w 651442"/>
                <a:gd name="connsiteY478" fmla="*/ 132520 h 242804"/>
                <a:gd name="connsiteX479" fmla="*/ 242396 w 651442"/>
                <a:gd name="connsiteY479" fmla="*/ 135139 h 242804"/>
                <a:gd name="connsiteX480" fmla="*/ 252191 w 651442"/>
                <a:gd name="connsiteY480" fmla="*/ 132208 h 242804"/>
                <a:gd name="connsiteX481" fmla="*/ 255508 w 651442"/>
                <a:gd name="connsiteY481" fmla="*/ 131784 h 242804"/>
                <a:gd name="connsiteX482" fmla="*/ 269697 w 651442"/>
                <a:gd name="connsiteY482" fmla="*/ 137180 h 242804"/>
                <a:gd name="connsiteX483" fmla="*/ 272658 w 651442"/>
                <a:gd name="connsiteY483" fmla="*/ 141254 h 242804"/>
                <a:gd name="connsiteX484" fmla="*/ 278555 w 651442"/>
                <a:gd name="connsiteY484" fmla="*/ 143590 h 242804"/>
                <a:gd name="connsiteX485" fmla="*/ 288311 w 651442"/>
                <a:gd name="connsiteY485" fmla="*/ 140531 h 242804"/>
                <a:gd name="connsiteX486" fmla="*/ 293040 w 651442"/>
                <a:gd name="connsiteY486" fmla="*/ 141404 h 242804"/>
                <a:gd name="connsiteX487" fmla="*/ 297943 w 651442"/>
                <a:gd name="connsiteY487" fmla="*/ 138100 h 242804"/>
                <a:gd name="connsiteX488" fmla="*/ 335539 w 651442"/>
                <a:gd name="connsiteY488" fmla="*/ 209107 h 242804"/>
                <a:gd name="connsiteX489" fmla="*/ 319031 w 651442"/>
                <a:gd name="connsiteY489" fmla="*/ 202552 h 242804"/>
                <a:gd name="connsiteX490" fmla="*/ 316729 w 651442"/>
                <a:gd name="connsiteY490" fmla="*/ 204636 h 242804"/>
                <a:gd name="connsiteX491" fmla="*/ 315171 w 651442"/>
                <a:gd name="connsiteY491" fmla="*/ 207263 h 242804"/>
                <a:gd name="connsiteX492" fmla="*/ 296882 w 651442"/>
                <a:gd name="connsiteY492" fmla="*/ 205560 h 242804"/>
                <a:gd name="connsiteX493" fmla="*/ 291336 w 651442"/>
                <a:gd name="connsiteY493" fmla="*/ 208423 h 242804"/>
                <a:gd name="connsiteX494" fmla="*/ 292188 w 651442"/>
                <a:gd name="connsiteY494" fmla="*/ 212736 h 242804"/>
                <a:gd name="connsiteX495" fmla="*/ 301824 w 651442"/>
                <a:gd name="connsiteY495" fmla="*/ 215723 h 242804"/>
                <a:gd name="connsiteX496" fmla="*/ 308119 w 651442"/>
                <a:gd name="connsiteY496" fmla="*/ 217062 h 242804"/>
                <a:gd name="connsiteX497" fmla="*/ 335009 w 651442"/>
                <a:gd name="connsiteY497" fmla="*/ 211799 h 242804"/>
                <a:gd name="connsiteX498" fmla="*/ 335539 w 651442"/>
                <a:gd name="connsiteY498" fmla="*/ 209107 h 242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Lst>
              <a:rect l="l" t="t" r="r" b="b"/>
              <a:pathLst>
                <a:path w="651442" h="242804">
                  <a:moveTo>
                    <a:pt x="181762" y="130184"/>
                  </a:moveTo>
                  <a:cubicBezTo>
                    <a:pt x="183213" y="129876"/>
                    <a:pt x="184513" y="128858"/>
                    <a:pt x="185557" y="128305"/>
                  </a:cubicBezTo>
                  <a:cubicBezTo>
                    <a:pt x="185793" y="127150"/>
                    <a:pt x="186109" y="126547"/>
                    <a:pt x="185981" y="126063"/>
                  </a:cubicBezTo>
                  <a:cubicBezTo>
                    <a:pt x="185207" y="122969"/>
                    <a:pt x="180748" y="120517"/>
                    <a:pt x="177988" y="121634"/>
                  </a:cubicBezTo>
                  <a:cubicBezTo>
                    <a:pt x="177508" y="121823"/>
                    <a:pt x="177102" y="122336"/>
                    <a:pt x="176798" y="122811"/>
                  </a:cubicBezTo>
                  <a:cubicBezTo>
                    <a:pt x="175848" y="124249"/>
                    <a:pt x="175343" y="125815"/>
                    <a:pt x="176212" y="127510"/>
                  </a:cubicBezTo>
                  <a:cubicBezTo>
                    <a:pt x="177363" y="129820"/>
                    <a:pt x="179404" y="130655"/>
                    <a:pt x="181762" y="130184"/>
                  </a:cubicBezTo>
                  <a:close/>
                  <a:moveTo>
                    <a:pt x="138577" y="87958"/>
                  </a:moveTo>
                  <a:cubicBezTo>
                    <a:pt x="138316" y="86661"/>
                    <a:pt x="137225" y="85990"/>
                    <a:pt x="136194" y="86661"/>
                  </a:cubicBezTo>
                  <a:cubicBezTo>
                    <a:pt x="135552" y="87098"/>
                    <a:pt x="135360" y="88159"/>
                    <a:pt x="135034" y="89058"/>
                  </a:cubicBezTo>
                  <a:cubicBezTo>
                    <a:pt x="135916" y="89122"/>
                    <a:pt x="136832" y="89246"/>
                    <a:pt x="137722" y="89139"/>
                  </a:cubicBezTo>
                  <a:cubicBezTo>
                    <a:pt x="138064" y="89118"/>
                    <a:pt x="138663" y="88275"/>
                    <a:pt x="138577" y="87958"/>
                  </a:cubicBezTo>
                  <a:close/>
                  <a:moveTo>
                    <a:pt x="355352" y="173197"/>
                  </a:moveTo>
                  <a:cubicBezTo>
                    <a:pt x="355754" y="173043"/>
                    <a:pt x="356460" y="172936"/>
                    <a:pt x="356468" y="172787"/>
                  </a:cubicBezTo>
                  <a:cubicBezTo>
                    <a:pt x="356524" y="172311"/>
                    <a:pt x="356246" y="171845"/>
                    <a:pt x="356117" y="171374"/>
                  </a:cubicBezTo>
                  <a:cubicBezTo>
                    <a:pt x="355732" y="171486"/>
                    <a:pt x="355031" y="171610"/>
                    <a:pt x="355022" y="171781"/>
                  </a:cubicBezTo>
                  <a:cubicBezTo>
                    <a:pt x="354966" y="172234"/>
                    <a:pt x="355219" y="172709"/>
                    <a:pt x="355352" y="173197"/>
                  </a:cubicBezTo>
                  <a:close/>
                  <a:moveTo>
                    <a:pt x="134191" y="90247"/>
                  </a:moveTo>
                  <a:cubicBezTo>
                    <a:pt x="133806" y="90705"/>
                    <a:pt x="133383" y="91142"/>
                    <a:pt x="133066" y="91655"/>
                  </a:cubicBezTo>
                  <a:cubicBezTo>
                    <a:pt x="132925" y="91856"/>
                    <a:pt x="133263" y="92400"/>
                    <a:pt x="133404" y="92793"/>
                  </a:cubicBezTo>
                  <a:cubicBezTo>
                    <a:pt x="133682" y="91938"/>
                    <a:pt x="133922" y="91099"/>
                    <a:pt x="134191" y="90247"/>
                  </a:cubicBezTo>
                  <a:close/>
                  <a:moveTo>
                    <a:pt x="135034" y="89058"/>
                  </a:moveTo>
                  <a:cubicBezTo>
                    <a:pt x="134872" y="89045"/>
                    <a:pt x="134722" y="89045"/>
                    <a:pt x="134585" y="89045"/>
                  </a:cubicBezTo>
                  <a:cubicBezTo>
                    <a:pt x="134440" y="89443"/>
                    <a:pt x="134324" y="89845"/>
                    <a:pt x="134187" y="90247"/>
                  </a:cubicBezTo>
                  <a:cubicBezTo>
                    <a:pt x="134448" y="89961"/>
                    <a:pt x="134679" y="89648"/>
                    <a:pt x="134923" y="89361"/>
                  </a:cubicBezTo>
                  <a:cubicBezTo>
                    <a:pt x="134962" y="89263"/>
                    <a:pt x="134996" y="89160"/>
                    <a:pt x="135034" y="89058"/>
                  </a:cubicBezTo>
                  <a:close/>
                  <a:moveTo>
                    <a:pt x="447887" y="21474"/>
                  </a:moveTo>
                  <a:lnTo>
                    <a:pt x="447672" y="21457"/>
                  </a:lnTo>
                  <a:cubicBezTo>
                    <a:pt x="447715" y="21521"/>
                    <a:pt x="447758" y="21568"/>
                    <a:pt x="447801" y="21632"/>
                  </a:cubicBezTo>
                  <a:cubicBezTo>
                    <a:pt x="447844" y="21572"/>
                    <a:pt x="447887" y="21521"/>
                    <a:pt x="447887" y="21474"/>
                  </a:cubicBezTo>
                  <a:close/>
                  <a:moveTo>
                    <a:pt x="496754" y="110907"/>
                  </a:moveTo>
                  <a:cubicBezTo>
                    <a:pt x="496454" y="110175"/>
                    <a:pt x="495384" y="109747"/>
                    <a:pt x="494700" y="109148"/>
                  </a:cubicBezTo>
                  <a:cubicBezTo>
                    <a:pt x="493887" y="109691"/>
                    <a:pt x="492860" y="110055"/>
                    <a:pt x="492389" y="110761"/>
                  </a:cubicBezTo>
                  <a:cubicBezTo>
                    <a:pt x="491747" y="111745"/>
                    <a:pt x="492346" y="112712"/>
                    <a:pt x="493673" y="113016"/>
                  </a:cubicBezTo>
                  <a:cubicBezTo>
                    <a:pt x="495555" y="113431"/>
                    <a:pt x="497267" y="112267"/>
                    <a:pt x="496754" y="110907"/>
                  </a:cubicBezTo>
                  <a:close/>
                  <a:moveTo>
                    <a:pt x="375305" y="160334"/>
                  </a:moveTo>
                  <a:cubicBezTo>
                    <a:pt x="375129" y="161729"/>
                    <a:pt x="375728" y="162311"/>
                    <a:pt x="376708" y="161815"/>
                  </a:cubicBezTo>
                  <a:cubicBezTo>
                    <a:pt x="377021" y="161635"/>
                    <a:pt x="377046" y="160929"/>
                    <a:pt x="377200" y="160493"/>
                  </a:cubicBezTo>
                  <a:cubicBezTo>
                    <a:pt x="376909" y="160078"/>
                    <a:pt x="376593" y="159705"/>
                    <a:pt x="376306" y="159295"/>
                  </a:cubicBezTo>
                  <a:cubicBezTo>
                    <a:pt x="375964" y="159641"/>
                    <a:pt x="375365" y="159962"/>
                    <a:pt x="375305" y="160334"/>
                  </a:cubicBezTo>
                  <a:close/>
                  <a:moveTo>
                    <a:pt x="436449" y="199146"/>
                  </a:moveTo>
                  <a:cubicBezTo>
                    <a:pt x="437531" y="199073"/>
                    <a:pt x="438729" y="199235"/>
                    <a:pt x="439671" y="198838"/>
                  </a:cubicBezTo>
                  <a:cubicBezTo>
                    <a:pt x="440569" y="198474"/>
                    <a:pt x="441553" y="197515"/>
                    <a:pt x="441682" y="196720"/>
                  </a:cubicBezTo>
                  <a:cubicBezTo>
                    <a:pt x="441767" y="196086"/>
                    <a:pt x="440655" y="195187"/>
                    <a:pt x="439927" y="194597"/>
                  </a:cubicBezTo>
                  <a:cubicBezTo>
                    <a:pt x="439585" y="194336"/>
                    <a:pt x="438858" y="194498"/>
                    <a:pt x="438301" y="194511"/>
                  </a:cubicBezTo>
                  <a:cubicBezTo>
                    <a:pt x="437745" y="194511"/>
                    <a:pt x="437232" y="194580"/>
                    <a:pt x="436654" y="194623"/>
                  </a:cubicBezTo>
                  <a:cubicBezTo>
                    <a:pt x="434998" y="194815"/>
                    <a:pt x="433329" y="195157"/>
                    <a:pt x="432751" y="196959"/>
                  </a:cubicBezTo>
                  <a:cubicBezTo>
                    <a:pt x="432426" y="198016"/>
                    <a:pt x="434223" y="199026"/>
                    <a:pt x="436449" y="199146"/>
                  </a:cubicBezTo>
                  <a:close/>
                  <a:moveTo>
                    <a:pt x="577799" y="107111"/>
                  </a:moveTo>
                  <a:cubicBezTo>
                    <a:pt x="577372" y="107381"/>
                    <a:pt x="576815" y="107911"/>
                    <a:pt x="576815" y="108339"/>
                  </a:cubicBezTo>
                  <a:cubicBezTo>
                    <a:pt x="576773" y="108733"/>
                    <a:pt x="577329" y="109276"/>
                    <a:pt x="577757" y="109550"/>
                  </a:cubicBezTo>
                  <a:cubicBezTo>
                    <a:pt x="578184" y="109820"/>
                    <a:pt x="578784" y="109944"/>
                    <a:pt x="579383" y="109974"/>
                  </a:cubicBezTo>
                  <a:cubicBezTo>
                    <a:pt x="581094" y="110085"/>
                    <a:pt x="582721" y="109974"/>
                    <a:pt x="583833" y="108374"/>
                  </a:cubicBezTo>
                  <a:cubicBezTo>
                    <a:pt x="582421" y="107689"/>
                    <a:pt x="581009" y="107047"/>
                    <a:pt x="580068" y="106581"/>
                  </a:cubicBezTo>
                  <a:cubicBezTo>
                    <a:pt x="578912" y="106850"/>
                    <a:pt x="578270" y="106850"/>
                    <a:pt x="577799" y="107111"/>
                  </a:cubicBezTo>
                  <a:close/>
                  <a:moveTo>
                    <a:pt x="579853" y="98681"/>
                  </a:moveTo>
                  <a:cubicBezTo>
                    <a:pt x="580153" y="98592"/>
                    <a:pt x="580367" y="97885"/>
                    <a:pt x="580667" y="97453"/>
                  </a:cubicBezTo>
                  <a:cubicBezTo>
                    <a:pt x="580410" y="95339"/>
                    <a:pt x="578313" y="93632"/>
                    <a:pt x="576088" y="93944"/>
                  </a:cubicBezTo>
                  <a:cubicBezTo>
                    <a:pt x="575660" y="94004"/>
                    <a:pt x="574889" y="94710"/>
                    <a:pt x="574975" y="94839"/>
                  </a:cubicBezTo>
                  <a:cubicBezTo>
                    <a:pt x="575531" y="96182"/>
                    <a:pt x="576045" y="97654"/>
                    <a:pt x="577029" y="98681"/>
                  </a:cubicBezTo>
                  <a:cubicBezTo>
                    <a:pt x="577457" y="99165"/>
                    <a:pt x="578912" y="98852"/>
                    <a:pt x="579853" y="98681"/>
                  </a:cubicBezTo>
                  <a:close/>
                  <a:moveTo>
                    <a:pt x="414330" y="110736"/>
                  </a:moveTo>
                  <a:cubicBezTo>
                    <a:pt x="413752" y="112015"/>
                    <a:pt x="414446" y="113059"/>
                    <a:pt x="415780" y="113123"/>
                  </a:cubicBezTo>
                  <a:cubicBezTo>
                    <a:pt x="418506" y="113264"/>
                    <a:pt x="421224" y="113166"/>
                    <a:pt x="423954" y="113166"/>
                  </a:cubicBezTo>
                  <a:lnTo>
                    <a:pt x="423954" y="113038"/>
                  </a:lnTo>
                  <a:cubicBezTo>
                    <a:pt x="426157" y="113038"/>
                    <a:pt x="428378" y="113145"/>
                    <a:pt x="430561" y="112939"/>
                  </a:cubicBezTo>
                  <a:cubicBezTo>
                    <a:pt x="431198" y="112884"/>
                    <a:pt x="431780" y="111912"/>
                    <a:pt x="432396" y="111339"/>
                  </a:cubicBezTo>
                  <a:cubicBezTo>
                    <a:pt x="431973" y="110997"/>
                    <a:pt x="431626" y="110389"/>
                    <a:pt x="431194" y="110346"/>
                  </a:cubicBezTo>
                  <a:cubicBezTo>
                    <a:pt x="426316" y="109734"/>
                    <a:pt x="421420" y="109127"/>
                    <a:pt x="416534" y="108780"/>
                  </a:cubicBezTo>
                  <a:cubicBezTo>
                    <a:pt x="415828" y="108716"/>
                    <a:pt x="414711" y="109905"/>
                    <a:pt x="414330" y="110736"/>
                  </a:cubicBezTo>
                  <a:close/>
                  <a:moveTo>
                    <a:pt x="335082" y="135460"/>
                  </a:moveTo>
                  <a:cubicBezTo>
                    <a:pt x="336352" y="136598"/>
                    <a:pt x="337940" y="137339"/>
                    <a:pt x="339207" y="138455"/>
                  </a:cubicBezTo>
                  <a:cubicBezTo>
                    <a:pt x="341966" y="140942"/>
                    <a:pt x="343032" y="144125"/>
                    <a:pt x="342197" y="147711"/>
                  </a:cubicBezTo>
                  <a:cubicBezTo>
                    <a:pt x="341278" y="151562"/>
                    <a:pt x="339236" y="155221"/>
                    <a:pt x="340002" y="159333"/>
                  </a:cubicBezTo>
                  <a:cubicBezTo>
                    <a:pt x="340289" y="160904"/>
                    <a:pt x="340961" y="162773"/>
                    <a:pt x="342086" y="163771"/>
                  </a:cubicBezTo>
                  <a:cubicBezTo>
                    <a:pt x="345548" y="166779"/>
                    <a:pt x="349600" y="165871"/>
                    <a:pt x="353336" y="164378"/>
                  </a:cubicBezTo>
                  <a:cubicBezTo>
                    <a:pt x="355985" y="163313"/>
                    <a:pt x="355065" y="160642"/>
                    <a:pt x="355035" y="158426"/>
                  </a:cubicBezTo>
                  <a:cubicBezTo>
                    <a:pt x="354988" y="148165"/>
                    <a:pt x="357345" y="138177"/>
                    <a:pt x="358334" y="128053"/>
                  </a:cubicBezTo>
                  <a:cubicBezTo>
                    <a:pt x="358394" y="127330"/>
                    <a:pt x="359969" y="126307"/>
                    <a:pt x="360867" y="126286"/>
                  </a:cubicBezTo>
                  <a:cubicBezTo>
                    <a:pt x="361624" y="126268"/>
                    <a:pt x="363114" y="127522"/>
                    <a:pt x="363105" y="128109"/>
                  </a:cubicBezTo>
                  <a:cubicBezTo>
                    <a:pt x="362805" y="133907"/>
                    <a:pt x="363105" y="139243"/>
                    <a:pt x="368056" y="143531"/>
                  </a:cubicBezTo>
                  <a:cubicBezTo>
                    <a:pt x="369477" y="144759"/>
                    <a:pt x="369331" y="147754"/>
                    <a:pt x="370012" y="149894"/>
                  </a:cubicBezTo>
                  <a:cubicBezTo>
                    <a:pt x="371265" y="153796"/>
                    <a:pt x="372643" y="154690"/>
                    <a:pt x="377752" y="154866"/>
                  </a:cubicBezTo>
                  <a:cubicBezTo>
                    <a:pt x="378788" y="154883"/>
                    <a:pt x="379819" y="154733"/>
                    <a:pt x="380859" y="154635"/>
                  </a:cubicBezTo>
                  <a:cubicBezTo>
                    <a:pt x="380838" y="154498"/>
                    <a:pt x="380808" y="154361"/>
                    <a:pt x="380786" y="154228"/>
                  </a:cubicBezTo>
                  <a:cubicBezTo>
                    <a:pt x="381176" y="154155"/>
                    <a:pt x="381411" y="153877"/>
                    <a:pt x="381758" y="153757"/>
                  </a:cubicBezTo>
                  <a:cubicBezTo>
                    <a:pt x="381578" y="154057"/>
                    <a:pt x="381313" y="154271"/>
                    <a:pt x="381171" y="154609"/>
                  </a:cubicBezTo>
                  <a:cubicBezTo>
                    <a:pt x="381056" y="154635"/>
                    <a:pt x="380962" y="154635"/>
                    <a:pt x="380855" y="154635"/>
                  </a:cubicBezTo>
                  <a:cubicBezTo>
                    <a:pt x="381471" y="157861"/>
                    <a:pt x="381963" y="161160"/>
                    <a:pt x="385943" y="162243"/>
                  </a:cubicBezTo>
                  <a:cubicBezTo>
                    <a:pt x="386460" y="162388"/>
                    <a:pt x="386893" y="162855"/>
                    <a:pt x="387402" y="163116"/>
                  </a:cubicBezTo>
                  <a:cubicBezTo>
                    <a:pt x="389922" y="164438"/>
                    <a:pt x="393773" y="163004"/>
                    <a:pt x="394265" y="160561"/>
                  </a:cubicBezTo>
                  <a:cubicBezTo>
                    <a:pt x="395151" y="156081"/>
                    <a:pt x="395613" y="151537"/>
                    <a:pt x="394967" y="147005"/>
                  </a:cubicBezTo>
                  <a:cubicBezTo>
                    <a:pt x="394646" y="144677"/>
                    <a:pt x="393512" y="142777"/>
                    <a:pt x="391202" y="141665"/>
                  </a:cubicBezTo>
                  <a:cubicBezTo>
                    <a:pt x="389670" y="140937"/>
                    <a:pt x="388112" y="140124"/>
                    <a:pt x="386794" y="139059"/>
                  </a:cubicBezTo>
                  <a:cubicBezTo>
                    <a:pt x="385006" y="137621"/>
                    <a:pt x="383653" y="135926"/>
                    <a:pt x="384270" y="133282"/>
                  </a:cubicBezTo>
                  <a:cubicBezTo>
                    <a:pt x="384928" y="130338"/>
                    <a:pt x="384184" y="127646"/>
                    <a:pt x="382365" y="125216"/>
                  </a:cubicBezTo>
                  <a:cubicBezTo>
                    <a:pt x="380333" y="122524"/>
                    <a:pt x="378347" y="119752"/>
                    <a:pt x="376344" y="116992"/>
                  </a:cubicBezTo>
                  <a:cubicBezTo>
                    <a:pt x="375531" y="115862"/>
                    <a:pt x="376045" y="113359"/>
                    <a:pt x="377397" y="112413"/>
                  </a:cubicBezTo>
                  <a:cubicBezTo>
                    <a:pt x="380166" y="110458"/>
                    <a:pt x="382977" y="108527"/>
                    <a:pt x="385870" y="106748"/>
                  </a:cubicBezTo>
                  <a:cubicBezTo>
                    <a:pt x="387932" y="105519"/>
                    <a:pt x="390106" y="105810"/>
                    <a:pt x="392404" y="106533"/>
                  </a:cubicBezTo>
                  <a:cubicBezTo>
                    <a:pt x="393957" y="107038"/>
                    <a:pt x="395784" y="106974"/>
                    <a:pt x="397411" y="106748"/>
                  </a:cubicBezTo>
                  <a:cubicBezTo>
                    <a:pt x="398407" y="106628"/>
                    <a:pt x="399995" y="105750"/>
                    <a:pt x="400089" y="105061"/>
                  </a:cubicBezTo>
                  <a:cubicBezTo>
                    <a:pt x="400534" y="101762"/>
                    <a:pt x="400701" y="98386"/>
                    <a:pt x="400645" y="95044"/>
                  </a:cubicBezTo>
                  <a:cubicBezTo>
                    <a:pt x="400637" y="94223"/>
                    <a:pt x="399482" y="92918"/>
                    <a:pt x="398643" y="92755"/>
                  </a:cubicBezTo>
                  <a:cubicBezTo>
                    <a:pt x="396469" y="92327"/>
                    <a:pt x="394111" y="91997"/>
                    <a:pt x="391980" y="92395"/>
                  </a:cubicBezTo>
                  <a:cubicBezTo>
                    <a:pt x="387517" y="93230"/>
                    <a:pt x="383166" y="95374"/>
                    <a:pt x="378724" y="95545"/>
                  </a:cubicBezTo>
                  <a:cubicBezTo>
                    <a:pt x="373187" y="95737"/>
                    <a:pt x="368736" y="97021"/>
                    <a:pt x="365189" y="101386"/>
                  </a:cubicBezTo>
                  <a:cubicBezTo>
                    <a:pt x="364722" y="101985"/>
                    <a:pt x="362882" y="102075"/>
                    <a:pt x="362022" y="101664"/>
                  </a:cubicBezTo>
                  <a:cubicBezTo>
                    <a:pt x="357119" y="99426"/>
                    <a:pt x="353700" y="95733"/>
                    <a:pt x="352433" y="90431"/>
                  </a:cubicBezTo>
                  <a:cubicBezTo>
                    <a:pt x="351312" y="85673"/>
                    <a:pt x="355711" y="79879"/>
                    <a:pt x="360602" y="79477"/>
                  </a:cubicBezTo>
                  <a:cubicBezTo>
                    <a:pt x="373075" y="78411"/>
                    <a:pt x="385515" y="78441"/>
                    <a:pt x="397958" y="80157"/>
                  </a:cubicBezTo>
                  <a:cubicBezTo>
                    <a:pt x="410000" y="81843"/>
                    <a:pt x="418707" y="77282"/>
                    <a:pt x="424775" y="66357"/>
                  </a:cubicBezTo>
                  <a:cubicBezTo>
                    <a:pt x="425691" y="64727"/>
                    <a:pt x="425058" y="63096"/>
                    <a:pt x="423872" y="61749"/>
                  </a:cubicBezTo>
                  <a:cubicBezTo>
                    <a:pt x="422713" y="60388"/>
                    <a:pt x="420282" y="59874"/>
                    <a:pt x="419225" y="60786"/>
                  </a:cubicBezTo>
                  <a:cubicBezTo>
                    <a:pt x="417111" y="62622"/>
                    <a:pt x="415143" y="64684"/>
                    <a:pt x="412944" y="66417"/>
                  </a:cubicBezTo>
                  <a:cubicBezTo>
                    <a:pt x="409289" y="69293"/>
                    <a:pt x="405506" y="71223"/>
                    <a:pt x="400389" y="70324"/>
                  </a:cubicBezTo>
                  <a:cubicBezTo>
                    <a:pt x="393679" y="69130"/>
                    <a:pt x="386790" y="68985"/>
                    <a:pt x="380042" y="68026"/>
                  </a:cubicBezTo>
                  <a:cubicBezTo>
                    <a:pt x="375570" y="67397"/>
                    <a:pt x="371214" y="65480"/>
                    <a:pt x="366764" y="65343"/>
                  </a:cubicBezTo>
                  <a:cubicBezTo>
                    <a:pt x="361381" y="65151"/>
                    <a:pt x="359198" y="72219"/>
                    <a:pt x="353520" y="72305"/>
                  </a:cubicBezTo>
                  <a:cubicBezTo>
                    <a:pt x="352994" y="72305"/>
                    <a:pt x="352433" y="72643"/>
                    <a:pt x="351958" y="72955"/>
                  </a:cubicBezTo>
                  <a:cubicBezTo>
                    <a:pt x="348869" y="74821"/>
                    <a:pt x="346939" y="77560"/>
                    <a:pt x="346284" y="81086"/>
                  </a:cubicBezTo>
                  <a:cubicBezTo>
                    <a:pt x="345903" y="83324"/>
                    <a:pt x="346241" y="85681"/>
                    <a:pt x="345783" y="87898"/>
                  </a:cubicBezTo>
                  <a:cubicBezTo>
                    <a:pt x="345351" y="90093"/>
                    <a:pt x="344868" y="92614"/>
                    <a:pt x="343498" y="94180"/>
                  </a:cubicBezTo>
                  <a:cubicBezTo>
                    <a:pt x="340285" y="97830"/>
                    <a:pt x="338855" y="101963"/>
                    <a:pt x="338855" y="106679"/>
                  </a:cubicBezTo>
                  <a:cubicBezTo>
                    <a:pt x="338855" y="110761"/>
                    <a:pt x="337482" y="114501"/>
                    <a:pt x="335877" y="118173"/>
                  </a:cubicBezTo>
                  <a:cubicBezTo>
                    <a:pt x="334752" y="120770"/>
                    <a:pt x="333318" y="123320"/>
                    <a:pt x="332651" y="126046"/>
                  </a:cubicBezTo>
                  <a:cubicBezTo>
                    <a:pt x="331804" y="129444"/>
                    <a:pt x="332223" y="132914"/>
                    <a:pt x="335082" y="135460"/>
                  </a:cubicBezTo>
                  <a:close/>
                  <a:moveTo>
                    <a:pt x="384573" y="150668"/>
                  </a:moveTo>
                  <a:cubicBezTo>
                    <a:pt x="384753" y="150754"/>
                    <a:pt x="384945" y="150779"/>
                    <a:pt x="385142" y="150856"/>
                  </a:cubicBezTo>
                  <a:cubicBezTo>
                    <a:pt x="385810" y="149453"/>
                    <a:pt x="386961" y="148738"/>
                    <a:pt x="388519" y="148931"/>
                  </a:cubicBezTo>
                  <a:cubicBezTo>
                    <a:pt x="389768" y="149081"/>
                    <a:pt x="390324" y="149966"/>
                    <a:pt x="389991" y="151109"/>
                  </a:cubicBezTo>
                  <a:cubicBezTo>
                    <a:pt x="389879" y="151511"/>
                    <a:pt x="389182" y="152127"/>
                    <a:pt x="388904" y="152041"/>
                  </a:cubicBezTo>
                  <a:cubicBezTo>
                    <a:pt x="387628" y="151738"/>
                    <a:pt x="386392" y="151271"/>
                    <a:pt x="385142" y="150860"/>
                  </a:cubicBezTo>
                  <a:cubicBezTo>
                    <a:pt x="385095" y="150955"/>
                    <a:pt x="385010" y="150984"/>
                    <a:pt x="384963" y="151079"/>
                  </a:cubicBezTo>
                  <a:cubicBezTo>
                    <a:pt x="384603" y="151199"/>
                    <a:pt x="384347" y="151438"/>
                    <a:pt x="384030" y="151631"/>
                  </a:cubicBezTo>
                  <a:cubicBezTo>
                    <a:pt x="384197" y="151271"/>
                    <a:pt x="384453" y="151053"/>
                    <a:pt x="384573" y="150668"/>
                  </a:cubicBezTo>
                  <a:close/>
                  <a:moveTo>
                    <a:pt x="398219" y="206544"/>
                  </a:moveTo>
                  <a:cubicBezTo>
                    <a:pt x="397060" y="207250"/>
                    <a:pt x="397218" y="207982"/>
                    <a:pt x="398639" y="208337"/>
                  </a:cubicBezTo>
                  <a:cubicBezTo>
                    <a:pt x="398998" y="208436"/>
                    <a:pt x="399511" y="208042"/>
                    <a:pt x="399948" y="207875"/>
                  </a:cubicBezTo>
                  <a:cubicBezTo>
                    <a:pt x="399850" y="207490"/>
                    <a:pt x="399875" y="206917"/>
                    <a:pt x="399614" y="206767"/>
                  </a:cubicBezTo>
                  <a:cubicBezTo>
                    <a:pt x="399250" y="206527"/>
                    <a:pt x="398566" y="206352"/>
                    <a:pt x="398219" y="206544"/>
                  </a:cubicBezTo>
                  <a:close/>
                  <a:moveTo>
                    <a:pt x="430796" y="32214"/>
                  </a:moveTo>
                  <a:lnTo>
                    <a:pt x="430261" y="33036"/>
                  </a:lnTo>
                  <a:lnTo>
                    <a:pt x="431134" y="33113"/>
                  </a:lnTo>
                  <a:lnTo>
                    <a:pt x="430796" y="32214"/>
                  </a:lnTo>
                  <a:close/>
                  <a:moveTo>
                    <a:pt x="413059" y="204884"/>
                  </a:moveTo>
                  <a:cubicBezTo>
                    <a:pt x="413042" y="205586"/>
                    <a:pt x="413996" y="206309"/>
                    <a:pt x="414518" y="207036"/>
                  </a:cubicBezTo>
                  <a:cubicBezTo>
                    <a:pt x="416067" y="207207"/>
                    <a:pt x="418036" y="205440"/>
                    <a:pt x="417514" y="204285"/>
                  </a:cubicBezTo>
                  <a:cubicBezTo>
                    <a:pt x="417330" y="203891"/>
                    <a:pt x="416863" y="203506"/>
                    <a:pt x="416448" y="203352"/>
                  </a:cubicBezTo>
                  <a:cubicBezTo>
                    <a:pt x="414651" y="202817"/>
                    <a:pt x="413080" y="203433"/>
                    <a:pt x="413059" y="204884"/>
                  </a:cubicBezTo>
                  <a:close/>
                  <a:moveTo>
                    <a:pt x="499064" y="128815"/>
                  </a:moveTo>
                  <a:cubicBezTo>
                    <a:pt x="489736" y="123457"/>
                    <a:pt x="479723" y="123158"/>
                    <a:pt x="469453" y="125143"/>
                  </a:cubicBezTo>
                  <a:cubicBezTo>
                    <a:pt x="466543" y="125687"/>
                    <a:pt x="464532" y="127749"/>
                    <a:pt x="463719" y="130762"/>
                  </a:cubicBezTo>
                  <a:cubicBezTo>
                    <a:pt x="462863" y="133971"/>
                    <a:pt x="464832" y="136812"/>
                    <a:pt x="467570" y="136042"/>
                  </a:cubicBezTo>
                  <a:cubicBezTo>
                    <a:pt x="478354" y="133055"/>
                    <a:pt x="488795" y="133338"/>
                    <a:pt x="498850" y="138755"/>
                  </a:cubicBezTo>
                  <a:cubicBezTo>
                    <a:pt x="499321" y="139025"/>
                    <a:pt x="499920" y="139025"/>
                    <a:pt x="500476" y="139191"/>
                  </a:cubicBezTo>
                  <a:cubicBezTo>
                    <a:pt x="501846" y="139666"/>
                    <a:pt x="503857" y="138276"/>
                    <a:pt x="504327" y="135849"/>
                  </a:cubicBezTo>
                  <a:cubicBezTo>
                    <a:pt x="504028" y="135019"/>
                    <a:pt x="503857" y="133265"/>
                    <a:pt x="502958" y="132007"/>
                  </a:cubicBezTo>
                  <a:cubicBezTo>
                    <a:pt x="502017" y="130685"/>
                    <a:pt x="500519" y="129632"/>
                    <a:pt x="499064" y="128815"/>
                  </a:cubicBezTo>
                  <a:close/>
                  <a:moveTo>
                    <a:pt x="467998" y="93675"/>
                  </a:moveTo>
                  <a:cubicBezTo>
                    <a:pt x="467741" y="93487"/>
                    <a:pt x="467485" y="93294"/>
                    <a:pt x="467228" y="93097"/>
                  </a:cubicBezTo>
                  <a:cubicBezTo>
                    <a:pt x="467271" y="93919"/>
                    <a:pt x="467485" y="94265"/>
                    <a:pt x="467998" y="93675"/>
                  </a:cubicBezTo>
                  <a:close/>
                  <a:moveTo>
                    <a:pt x="467228" y="93097"/>
                  </a:moveTo>
                  <a:cubicBezTo>
                    <a:pt x="467185" y="92853"/>
                    <a:pt x="467143" y="92742"/>
                    <a:pt x="467143" y="92331"/>
                  </a:cubicBezTo>
                  <a:cubicBezTo>
                    <a:pt x="466971" y="92353"/>
                    <a:pt x="466800" y="92353"/>
                    <a:pt x="466629" y="92378"/>
                  </a:cubicBezTo>
                  <a:cubicBezTo>
                    <a:pt x="466672" y="92511"/>
                    <a:pt x="466672" y="92631"/>
                    <a:pt x="466714" y="92759"/>
                  </a:cubicBezTo>
                  <a:cubicBezTo>
                    <a:pt x="466886" y="92875"/>
                    <a:pt x="467057" y="92986"/>
                    <a:pt x="467228" y="93097"/>
                  </a:cubicBezTo>
                  <a:close/>
                  <a:moveTo>
                    <a:pt x="441168" y="208461"/>
                  </a:moveTo>
                  <a:cubicBezTo>
                    <a:pt x="432075" y="208675"/>
                    <a:pt x="422961" y="208508"/>
                    <a:pt x="415100" y="214508"/>
                  </a:cubicBezTo>
                  <a:cubicBezTo>
                    <a:pt x="412965" y="216134"/>
                    <a:pt x="409623" y="216091"/>
                    <a:pt x="407171" y="217452"/>
                  </a:cubicBezTo>
                  <a:cubicBezTo>
                    <a:pt x="404736" y="218791"/>
                    <a:pt x="402336" y="220580"/>
                    <a:pt x="400611" y="222758"/>
                  </a:cubicBezTo>
                  <a:cubicBezTo>
                    <a:pt x="397505" y="226699"/>
                    <a:pt x="395220" y="231145"/>
                    <a:pt x="395378" y="236446"/>
                  </a:cubicBezTo>
                  <a:cubicBezTo>
                    <a:pt x="396970" y="236596"/>
                    <a:pt x="398664" y="237054"/>
                    <a:pt x="400059" y="236596"/>
                  </a:cubicBezTo>
                  <a:cubicBezTo>
                    <a:pt x="405969" y="234666"/>
                    <a:pt x="411899" y="232814"/>
                    <a:pt x="416516" y="228106"/>
                  </a:cubicBezTo>
                  <a:cubicBezTo>
                    <a:pt x="421373" y="223151"/>
                    <a:pt x="427107" y="219690"/>
                    <a:pt x="434318" y="218787"/>
                  </a:cubicBezTo>
                  <a:cubicBezTo>
                    <a:pt x="437022" y="218453"/>
                    <a:pt x="439628" y="216840"/>
                    <a:pt x="442110" y="215496"/>
                  </a:cubicBezTo>
                  <a:cubicBezTo>
                    <a:pt x="444035" y="214456"/>
                    <a:pt x="446346" y="213592"/>
                    <a:pt x="446688" y="210892"/>
                  </a:cubicBezTo>
                  <a:cubicBezTo>
                    <a:pt x="446859" y="209523"/>
                    <a:pt x="444335" y="208393"/>
                    <a:pt x="441168" y="208461"/>
                  </a:cubicBezTo>
                  <a:close/>
                  <a:moveTo>
                    <a:pt x="459697" y="95429"/>
                  </a:moveTo>
                  <a:cubicBezTo>
                    <a:pt x="460981" y="94715"/>
                    <a:pt x="462136" y="93675"/>
                    <a:pt x="463334" y="92759"/>
                  </a:cubicBezTo>
                  <a:lnTo>
                    <a:pt x="463676" y="93084"/>
                  </a:lnTo>
                  <a:lnTo>
                    <a:pt x="463462" y="92661"/>
                  </a:lnTo>
                  <a:cubicBezTo>
                    <a:pt x="464489" y="92567"/>
                    <a:pt x="465559" y="92481"/>
                    <a:pt x="466629" y="92378"/>
                  </a:cubicBezTo>
                  <a:cubicBezTo>
                    <a:pt x="465987" y="89768"/>
                    <a:pt x="465302" y="87153"/>
                    <a:pt x="464832" y="84530"/>
                  </a:cubicBezTo>
                  <a:cubicBezTo>
                    <a:pt x="464489" y="82776"/>
                    <a:pt x="465131" y="81261"/>
                    <a:pt x="466800" y="80375"/>
                  </a:cubicBezTo>
                  <a:cubicBezTo>
                    <a:pt x="467271" y="80144"/>
                    <a:pt x="467913" y="80059"/>
                    <a:pt x="468469" y="79935"/>
                  </a:cubicBezTo>
                  <a:cubicBezTo>
                    <a:pt x="471422" y="79289"/>
                    <a:pt x="473775" y="78437"/>
                    <a:pt x="472491" y="74402"/>
                  </a:cubicBezTo>
                  <a:cubicBezTo>
                    <a:pt x="472106" y="73135"/>
                    <a:pt x="472962" y="71094"/>
                    <a:pt x="473860" y="69930"/>
                  </a:cubicBezTo>
                  <a:cubicBezTo>
                    <a:pt x="475273" y="68146"/>
                    <a:pt x="477027" y="66601"/>
                    <a:pt x="476984" y="64213"/>
                  </a:cubicBezTo>
                  <a:cubicBezTo>
                    <a:pt x="476984" y="63195"/>
                    <a:pt x="476385" y="61646"/>
                    <a:pt x="475658" y="61351"/>
                  </a:cubicBezTo>
                  <a:cubicBezTo>
                    <a:pt x="474203" y="60756"/>
                    <a:pt x="472449" y="60717"/>
                    <a:pt x="470822" y="60705"/>
                  </a:cubicBezTo>
                  <a:cubicBezTo>
                    <a:pt x="469025" y="60683"/>
                    <a:pt x="467613" y="60277"/>
                    <a:pt x="466672" y="58544"/>
                  </a:cubicBezTo>
                  <a:cubicBezTo>
                    <a:pt x="465901" y="57080"/>
                    <a:pt x="466158" y="56485"/>
                    <a:pt x="468940" y="54868"/>
                  </a:cubicBezTo>
                  <a:cubicBezTo>
                    <a:pt x="469881" y="54303"/>
                    <a:pt x="471165" y="54012"/>
                    <a:pt x="471764" y="53208"/>
                  </a:cubicBezTo>
                  <a:cubicBezTo>
                    <a:pt x="472234" y="52583"/>
                    <a:pt x="472063" y="51333"/>
                    <a:pt x="471892" y="50418"/>
                  </a:cubicBezTo>
                  <a:cubicBezTo>
                    <a:pt x="471849" y="50105"/>
                    <a:pt x="470908" y="49613"/>
                    <a:pt x="470566" y="49699"/>
                  </a:cubicBezTo>
                  <a:cubicBezTo>
                    <a:pt x="458499" y="52870"/>
                    <a:pt x="455846" y="59977"/>
                    <a:pt x="456702" y="71274"/>
                  </a:cubicBezTo>
                  <a:cubicBezTo>
                    <a:pt x="456873" y="73520"/>
                    <a:pt x="457386" y="75737"/>
                    <a:pt x="457814" y="77954"/>
                  </a:cubicBezTo>
                  <a:cubicBezTo>
                    <a:pt x="458584" y="81813"/>
                    <a:pt x="459355" y="85673"/>
                    <a:pt x="460125" y="89524"/>
                  </a:cubicBezTo>
                  <a:lnTo>
                    <a:pt x="459740" y="89203"/>
                  </a:lnTo>
                  <a:lnTo>
                    <a:pt x="460082" y="89524"/>
                  </a:lnTo>
                  <a:cubicBezTo>
                    <a:pt x="459098" y="89768"/>
                    <a:pt x="457985" y="89841"/>
                    <a:pt x="457129" y="90312"/>
                  </a:cubicBezTo>
                  <a:cubicBezTo>
                    <a:pt x="455375" y="91270"/>
                    <a:pt x="454904" y="92725"/>
                    <a:pt x="455632" y="94116"/>
                  </a:cubicBezTo>
                  <a:cubicBezTo>
                    <a:pt x="456445" y="95630"/>
                    <a:pt x="458028" y="96264"/>
                    <a:pt x="459697" y="95429"/>
                  </a:cubicBezTo>
                  <a:close/>
                  <a:moveTo>
                    <a:pt x="391150" y="239895"/>
                  </a:moveTo>
                  <a:cubicBezTo>
                    <a:pt x="391103" y="240002"/>
                    <a:pt x="391069" y="240143"/>
                    <a:pt x="391026" y="240246"/>
                  </a:cubicBezTo>
                  <a:cubicBezTo>
                    <a:pt x="391172" y="240246"/>
                    <a:pt x="391334" y="240225"/>
                    <a:pt x="391480" y="240212"/>
                  </a:cubicBezTo>
                  <a:cubicBezTo>
                    <a:pt x="392776" y="239074"/>
                    <a:pt x="394077" y="237901"/>
                    <a:pt x="395352" y="236742"/>
                  </a:cubicBezTo>
                  <a:cubicBezTo>
                    <a:pt x="395352" y="236652"/>
                    <a:pt x="395386" y="236528"/>
                    <a:pt x="395378" y="236446"/>
                  </a:cubicBezTo>
                  <a:cubicBezTo>
                    <a:pt x="395254" y="236429"/>
                    <a:pt x="395108" y="236404"/>
                    <a:pt x="394980" y="236378"/>
                  </a:cubicBezTo>
                  <a:cubicBezTo>
                    <a:pt x="393705" y="237555"/>
                    <a:pt x="392434" y="238723"/>
                    <a:pt x="391150" y="239895"/>
                  </a:cubicBezTo>
                  <a:close/>
                  <a:moveTo>
                    <a:pt x="435477" y="131545"/>
                  </a:moveTo>
                  <a:cubicBezTo>
                    <a:pt x="434497" y="132520"/>
                    <a:pt x="434609" y="135028"/>
                    <a:pt x="435614" y="136136"/>
                  </a:cubicBezTo>
                  <a:cubicBezTo>
                    <a:pt x="438900" y="139645"/>
                    <a:pt x="442880" y="141040"/>
                    <a:pt x="447544" y="139868"/>
                  </a:cubicBezTo>
                  <a:cubicBezTo>
                    <a:pt x="449042" y="139495"/>
                    <a:pt x="450497" y="138413"/>
                    <a:pt x="451652" y="137326"/>
                  </a:cubicBezTo>
                  <a:cubicBezTo>
                    <a:pt x="452337" y="136684"/>
                    <a:pt x="452422" y="135387"/>
                    <a:pt x="452807" y="134420"/>
                  </a:cubicBezTo>
                  <a:cubicBezTo>
                    <a:pt x="452380" y="133410"/>
                    <a:pt x="452208" y="132199"/>
                    <a:pt x="451524" y="131438"/>
                  </a:cubicBezTo>
                  <a:cubicBezTo>
                    <a:pt x="447116" y="126701"/>
                    <a:pt x="440056" y="126769"/>
                    <a:pt x="435477" y="131545"/>
                  </a:cubicBezTo>
                  <a:close/>
                  <a:moveTo>
                    <a:pt x="640145" y="116731"/>
                  </a:moveTo>
                  <a:cubicBezTo>
                    <a:pt x="630560" y="114728"/>
                    <a:pt x="621574" y="111283"/>
                    <a:pt x="612760" y="107458"/>
                  </a:cubicBezTo>
                  <a:cubicBezTo>
                    <a:pt x="604629" y="103915"/>
                    <a:pt x="597654" y="101891"/>
                    <a:pt x="592348" y="111279"/>
                  </a:cubicBezTo>
                  <a:cubicBezTo>
                    <a:pt x="592049" y="111763"/>
                    <a:pt x="591621" y="112267"/>
                    <a:pt x="591150" y="112486"/>
                  </a:cubicBezTo>
                  <a:cubicBezTo>
                    <a:pt x="583234" y="116148"/>
                    <a:pt x="577029" y="121836"/>
                    <a:pt x="571894" y="128776"/>
                  </a:cubicBezTo>
                  <a:cubicBezTo>
                    <a:pt x="570782" y="130282"/>
                    <a:pt x="566930" y="130372"/>
                    <a:pt x="565604" y="129093"/>
                  </a:cubicBezTo>
                  <a:cubicBezTo>
                    <a:pt x="562309" y="125982"/>
                    <a:pt x="559100" y="122802"/>
                    <a:pt x="555805" y="119675"/>
                  </a:cubicBezTo>
                  <a:cubicBezTo>
                    <a:pt x="554050" y="117984"/>
                    <a:pt x="553408" y="115832"/>
                    <a:pt x="553494" y="113504"/>
                  </a:cubicBezTo>
                  <a:cubicBezTo>
                    <a:pt x="553537" y="111262"/>
                    <a:pt x="553708" y="108964"/>
                    <a:pt x="554179" y="106752"/>
                  </a:cubicBezTo>
                  <a:cubicBezTo>
                    <a:pt x="555120" y="102494"/>
                    <a:pt x="553280" y="98870"/>
                    <a:pt x="551483" y="95408"/>
                  </a:cubicBezTo>
                  <a:cubicBezTo>
                    <a:pt x="550071" y="92678"/>
                    <a:pt x="546690" y="92853"/>
                    <a:pt x="543995" y="92109"/>
                  </a:cubicBezTo>
                  <a:cubicBezTo>
                    <a:pt x="540700" y="91219"/>
                    <a:pt x="537619" y="89768"/>
                    <a:pt x="534410" y="88621"/>
                  </a:cubicBezTo>
                  <a:cubicBezTo>
                    <a:pt x="531029" y="87410"/>
                    <a:pt x="527734" y="87513"/>
                    <a:pt x="524482" y="89165"/>
                  </a:cubicBezTo>
                  <a:cubicBezTo>
                    <a:pt x="518449" y="92254"/>
                    <a:pt x="512843" y="96161"/>
                    <a:pt x="506039" y="97654"/>
                  </a:cubicBezTo>
                  <a:cubicBezTo>
                    <a:pt x="505397" y="97821"/>
                    <a:pt x="504670" y="99460"/>
                    <a:pt x="504756" y="100371"/>
                  </a:cubicBezTo>
                  <a:cubicBezTo>
                    <a:pt x="504756" y="101351"/>
                    <a:pt x="505440" y="102670"/>
                    <a:pt x="506253" y="103149"/>
                  </a:cubicBezTo>
                  <a:cubicBezTo>
                    <a:pt x="508179" y="104278"/>
                    <a:pt x="510275" y="105194"/>
                    <a:pt x="512415" y="105780"/>
                  </a:cubicBezTo>
                  <a:cubicBezTo>
                    <a:pt x="515282" y="106585"/>
                    <a:pt x="518021" y="107608"/>
                    <a:pt x="519347" y="110342"/>
                  </a:cubicBezTo>
                  <a:cubicBezTo>
                    <a:pt x="521958" y="115699"/>
                    <a:pt x="526408" y="117411"/>
                    <a:pt x="531928" y="117261"/>
                  </a:cubicBezTo>
                  <a:cubicBezTo>
                    <a:pt x="535351" y="117188"/>
                    <a:pt x="538774" y="116957"/>
                    <a:pt x="542155" y="117026"/>
                  </a:cubicBezTo>
                  <a:cubicBezTo>
                    <a:pt x="542925" y="117047"/>
                    <a:pt x="543653" y="118027"/>
                    <a:pt x="544337" y="118541"/>
                  </a:cubicBezTo>
                  <a:cubicBezTo>
                    <a:pt x="543995" y="118921"/>
                    <a:pt x="543567" y="119645"/>
                    <a:pt x="543225" y="119602"/>
                  </a:cubicBezTo>
                  <a:cubicBezTo>
                    <a:pt x="536849" y="119127"/>
                    <a:pt x="531585" y="123894"/>
                    <a:pt x="525167" y="123641"/>
                  </a:cubicBezTo>
                  <a:cubicBezTo>
                    <a:pt x="523798" y="123568"/>
                    <a:pt x="523156" y="125117"/>
                    <a:pt x="524054" y="126106"/>
                  </a:cubicBezTo>
                  <a:cubicBezTo>
                    <a:pt x="527862" y="130415"/>
                    <a:pt x="530558" y="135195"/>
                    <a:pt x="531970" y="140809"/>
                  </a:cubicBezTo>
                  <a:cubicBezTo>
                    <a:pt x="532655" y="143556"/>
                    <a:pt x="536977" y="144369"/>
                    <a:pt x="539074" y="142405"/>
                  </a:cubicBezTo>
                  <a:cubicBezTo>
                    <a:pt x="540315" y="141263"/>
                    <a:pt x="541342" y="139846"/>
                    <a:pt x="542369" y="138541"/>
                  </a:cubicBezTo>
                  <a:cubicBezTo>
                    <a:pt x="543481" y="137193"/>
                    <a:pt x="544765" y="136021"/>
                    <a:pt x="546562" y="136979"/>
                  </a:cubicBezTo>
                  <a:cubicBezTo>
                    <a:pt x="551098" y="139388"/>
                    <a:pt x="555719" y="141673"/>
                    <a:pt x="559913" y="144519"/>
                  </a:cubicBezTo>
                  <a:cubicBezTo>
                    <a:pt x="562823" y="146453"/>
                    <a:pt x="565647" y="148083"/>
                    <a:pt x="569027" y="148978"/>
                  </a:cubicBezTo>
                  <a:cubicBezTo>
                    <a:pt x="574505" y="150428"/>
                    <a:pt x="579896" y="152332"/>
                    <a:pt x="585374" y="153881"/>
                  </a:cubicBezTo>
                  <a:cubicBezTo>
                    <a:pt x="588626" y="154836"/>
                    <a:pt x="591792" y="155923"/>
                    <a:pt x="594873" y="157459"/>
                  </a:cubicBezTo>
                  <a:cubicBezTo>
                    <a:pt x="601249" y="160604"/>
                    <a:pt x="606640" y="164186"/>
                    <a:pt x="608352" y="171747"/>
                  </a:cubicBezTo>
                  <a:cubicBezTo>
                    <a:pt x="608994" y="174425"/>
                    <a:pt x="610834" y="176830"/>
                    <a:pt x="612032" y="179389"/>
                  </a:cubicBezTo>
                  <a:cubicBezTo>
                    <a:pt x="612973" y="181430"/>
                    <a:pt x="613872" y="183514"/>
                    <a:pt x="614771" y="185585"/>
                  </a:cubicBezTo>
                  <a:cubicBezTo>
                    <a:pt x="615669" y="187669"/>
                    <a:pt x="615370" y="189428"/>
                    <a:pt x="613530" y="189680"/>
                  </a:cubicBezTo>
                  <a:cubicBezTo>
                    <a:pt x="607582" y="190489"/>
                    <a:pt x="604972" y="194785"/>
                    <a:pt x="602533" y="199381"/>
                  </a:cubicBezTo>
                  <a:cubicBezTo>
                    <a:pt x="600821" y="202526"/>
                    <a:pt x="602233" y="205166"/>
                    <a:pt x="605442" y="205457"/>
                  </a:cubicBezTo>
                  <a:cubicBezTo>
                    <a:pt x="610663" y="205928"/>
                    <a:pt x="615541" y="204533"/>
                    <a:pt x="620547" y="203446"/>
                  </a:cubicBezTo>
                  <a:cubicBezTo>
                    <a:pt x="626410" y="202137"/>
                    <a:pt x="631887" y="203048"/>
                    <a:pt x="635653" y="208572"/>
                  </a:cubicBezTo>
                  <a:cubicBezTo>
                    <a:pt x="636594" y="209980"/>
                    <a:pt x="637707" y="211290"/>
                    <a:pt x="638819" y="212591"/>
                  </a:cubicBezTo>
                  <a:cubicBezTo>
                    <a:pt x="641044" y="215120"/>
                    <a:pt x="643868" y="216407"/>
                    <a:pt x="647163" y="216810"/>
                  </a:cubicBezTo>
                  <a:lnTo>
                    <a:pt x="650544" y="142298"/>
                  </a:lnTo>
                  <a:lnTo>
                    <a:pt x="651442" y="120616"/>
                  </a:lnTo>
                  <a:cubicBezTo>
                    <a:pt x="647762" y="119011"/>
                    <a:pt x="644040" y="117552"/>
                    <a:pt x="640145" y="116731"/>
                  </a:cubicBezTo>
                  <a:close/>
                  <a:moveTo>
                    <a:pt x="555420" y="165465"/>
                  </a:moveTo>
                  <a:cubicBezTo>
                    <a:pt x="554949" y="165576"/>
                    <a:pt x="554307" y="165696"/>
                    <a:pt x="554050" y="166043"/>
                  </a:cubicBezTo>
                  <a:cubicBezTo>
                    <a:pt x="551355" y="169581"/>
                    <a:pt x="549515" y="173476"/>
                    <a:pt x="549771" y="178037"/>
                  </a:cubicBezTo>
                  <a:cubicBezTo>
                    <a:pt x="549814" y="178978"/>
                    <a:pt x="550713" y="179941"/>
                    <a:pt x="551397" y="180741"/>
                  </a:cubicBezTo>
                  <a:cubicBezTo>
                    <a:pt x="551654" y="181015"/>
                    <a:pt x="552424" y="180831"/>
                    <a:pt x="552981" y="180835"/>
                  </a:cubicBezTo>
                  <a:cubicBezTo>
                    <a:pt x="557902" y="178200"/>
                    <a:pt x="559699" y="173274"/>
                    <a:pt x="557987" y="166954"/>
                  </a:cubicBezTo>
                  <a:cubicBezTo>
                    <a:pt x="557645" y="165653"/>
                    <a:pt x="556703" y="165153"/>
                    <a:pt x="555420" y="165465"/>
                  </a:cubicBezTo>
                  <a:close/>
                  <a:moveTo>
                    <a:pt x="511944" y="87359"/>
                  </a:moveTo>
                  <a:cubicBezTo>
                    <a:pt x="511859" y="86807"/>
                    <a:pt x="511944" y="86161"/>
                    <a:pt x="511645" y="85776"/>
                  </a:cubicBezTo>
                  <a:cubicBezTo>
                    <a:pt x="509462" y="82797"/>
                    <a:pt x="506253" y="82707"/>
                    <a:pt x="503515" y="85553"/>
                  </a:cubicBezTo>
                  <a:cubicBezTo>
                    <a:pt x="503172" y="85891"/>
                    <a:pt x="502830" y="86661"/>
                    <a:pt x="502958" y="86965"/>
                  </a:cubicBezTo>
                  <a:cubicBezTo>
                    <a:pt x="503386" y="87748"/>
                    <a:pt x="504071" y="88904"/>
                    <a:pt x="504670" y="88925"/>
                  </a:cubicBezTo>
                  <a:cubicBezTo>
                    <a:pt x="506767" y="89019"/>
                    <a:pt x="508864" y="88720"/>
                    <a:pt x="510917" y="88416"/>
                  </a:cubicBezTo>
                  <a:cubicBezTo>
                    <a:pt x="511302" y="88352"/>
                    <a:pt x="511602" y="87718"/>
                    <a:pt x="511944" y="87359"/>
                  </a:cubicBezTo>
                  <a:close/>
                  <a:moveTo>
                    <a:pt x="464404" y="106255"/>
                  </a:moveTo>
                  <a:cubicBezTo>
                    <a:pt x="463505" y="104689"/>
                    <a:pt x="462050" y="103936"/>
                    <a:pt x="460253" y="104296"/>
                  </a:cubicBezTo>
                  <a:cubicBezTo>
                    <a:pt x="458627" y="104608"/>
                    <a:pt x="457172" y="107021"/>
                    <a:pt x="457900" y="108108"/>
                  </a:cubicBezTo>
                  <a:cubicBezTo>
                    <a:pt x="458926" y="109623"/>
                    <a:pt x="460595" y="110175"/>
                    <a:pt x="462307" y="109691"/>
                  </a:cubicBezTo>
                  <a:cubicBezTo>
                    <a:pt x="463248" y="109430"/>
                    <a:pt x="463976" y="108515"/>
                    <a:pt x="464789" y="107911"/>
                  </a:cubicBezTo>
                  <a:cubicBezTo>
                    <a:pt x="464661" y="107346"/>
                    <a:pt x="464703" y="106734"/>
                    <a:pt x="464404" y="106255"/>
                  </a:cubicBezTo>
                  <a:close/>
                  <a:moveTo>
                    <a:pt x="510275" y="191533"/>
                  </a:moveTo>
                  <a:cubicBezTo>
                    <a:pt x="509291" y="192744"/>
                    <a:pt x="508564" y="194357"/>
                    <a:pt x="508307" y="195923"/>
                  </a:cubicBezTo>
                  <a:cubicBezTo>
                    <a:pt x="508136" y="196668"/>
                    <a:pt x="509291" y="197708"/>
                    <a:pt x="510019" y="198474"/>
                  </a:cubicBezTo>
                  <a:cubicBezTo>
                    <a:pt x="510233" y="198692"/>
                    <a:pt x="511088" y="198474"/>
                    <a:pt x="511602" y="198281"/>
                  </a:cubicBezTo>
                  <a:cubicBezTo>
                    <a:pt x="513827" y="197271"/>
                    <a:pt x="515111" y="195616"/>
                    <a:pt x="514854" y="192984"/>
                  </a:cubicBezTo>
                  <a:cubicBezTo>
                    <a:pt x="514341" y="192068"/>
                    <a:pt x="513998" y="190536"/>
                    <a:pt x="513228" y="190322"/>
                  </a:cubicBezTo>
                  <a:cubicBezTo>
                    <a:pt x="512415" y="190066"/>
                    <a:pt x="510875" y="190754"/>
                    <a:pt x="510275" y="191533"/>
                  </a:cubicBezTo>
                  <a:close/>
                  <a:moveTo>
                    <a:pt x="390068" y="206501"/>
                  </a:moveTo>
                  <a:cubicBezTo>
                    <a:pt x="390825" y="205286"/>
                    <a:pt x="390543" y="204285"/>
                    <a:pt x="389460" y="203613"/>
                  </a:cubicBezTo>
                  <a:cubicBezTo>
                    <a:pt x="388994" y="203343"/>
                    <a:pt x="388450" y="202787"/>
                    <a:pt x="388078" y="202877"/>
                  </a:cubicBezTo>
                  <a:cubicBezTo>
                    <a:pt x="383230" y="204208"/>
                    <a:pt x="378728" y="206874"/>
                    <a:pt x="373319" y="205787"/>
                  </a:cubicBezTo>
                  <a:cubicBezTo>
                    <a:pt x="368330" y="204828"/>
                    <a:pt x="363264" y="204208"/>
                    <a:pt x="358231" y="203446"/>
                  </a:cubicBezTo>
                  <a:cubicBezTo>
                    <a:pt x="357658" y="203343"/>
                    <a:pt x="357114" y="203164"/>
                    <a:pt x="356550" y="203134"/>
                  </a:cubicBezTo>
                  <a:cubicBezTo>
                    <a:pt x="352386" y="202911"/>
                    <a:pt x="348646" y="203998"/>
                    <a:pt x="345736" y="207058"/>
                  </a:cubicBezTo>
                  <a:cubicBezTo>
                    <a:pt x="345056" y="207781"/>
                    <a:pt x="344598" y="209129"/>
                    <a:pt x="344748" y="210087"/>
                  </a:cubicBezTo>
                  <a:cubicBezTo>
                    <a:pt x="344872" y="211007"/>
                    <a:pt x="345809" y="212329"/>
                    <a:pt x="346609" y="212501"/>
                  </a:cubicBezTo>
                  <a:cubicBezTo>
                    <a:pt x="351025" y="213510"/>
                    <a:pt x="355501" y="214221"/>
                    <a:pt x="359849" y="215004"/>
                  </a:cubicBezTo>
                  <a:cubicBezTo>
                    <a:pt x="367876" y="213874"/>
                    <a:pt x="375741" y="212864"/>
                    <a:pt x="383589" y="211589"/>
                  </a:cubicBezTo>
                  <a:cubicBezTo>
                    <a:pt x="385159" y="211320"/>
                    <a:pt x="386653" y="210126"/>
                    <a:pt x="388009" y="209107"/>
                  </a:cubicBezTo>
                  <a:cubicBezTo>
                    <a:pt x="388878" y="208483"/>
                    <a:pt x="389490" y="207434"/>
                    <a:pt x="390068" y="206501"/>
                  </a:cubicBezTo>
                  <a:close/>
                  <a:moveTo>
                    <a:pt x="74028" y="127903"/>
                  </a:moveTo>
                  <a:cubicBezTo>
                    <a:pt x="73617" y="127856"/>
                    <a:pt x="73142" y="128305"/>
                    <a:pt x="72684" y="128524"/>
                  </a:cubicBezTo>
                  <a:cubicBezTo>
                    <a:pt x="73069" y="128858"/>
                    <a:pt x="73394" y="129409"/>
                    <a:pt x="73814" y="129461"/>
                  </a:cubicBezTo>
                  <a:cubicBezTo>
                    <a:pt x="74220" y="129533"/>
                    <a:pt x="74712" y="129089"/>
                    <a:pt x="75157" y="128858"/>
                  </a:cubicBezTo>
                  <a:cubicBezTo>
                    <a:pt x="74776" y="128524"/>
                    <a:pt x="74443" y="127959"/>
                    <a:pt x="74028" y="127903"/>
                  </a:cubicBezTo>
                  <a:close/>
                  <a:moveTo>
                    <a:pt x="155801" y="127548"/>
                  </a:moveTo>
                  <a:cubicBezTo>
                    <a:pt x="155685" y="127505"/>
                    <a:pt x="155578" y="127480"/>
                    <a:pt x="155467" y="127458"/>
                  </a:cubicBezTo>
                  <a:cubicBezTo>
                    <a:pt x="154119" y="126204"/>
                    <a:pt x="152762" y="124929"/>
                    <a:pt x="151428" y="123650"/>
                  </a:cubicBezTo>
                  <a:cubicBezTo>
                    <a:pt x="151351" y="123213"/>
                    <a:pt x="151278" y="122845"/>
                    <a:pt x="151192" y="122443"/>
                  </a:cubicBezTo>
                  <a:cubicBezTo>
                    <a:pt x="150773" y="121891"/>
                    <a:pt x="150371" y="121378"/>
                    <a:pt x="149951" y="120838"/>
                  </a:cubicBezTo>
                  <a:cubicBezTo>
                    <a:pt x="150251" y="120757"/>
                    <a:pt x="150542" y="120633"/>
                    <a:pt x="150837" y="120556"/>
                  </a:cubicBezTo>
                  <a:cubicBezTo>
                    <a:pt x="150965" y="121172"/>
                    <a:pt x="151081" y="121801"/>
                    <a:pt x="151192" y="122443"/>
                  </a:cubicBezTo>
                  <a:cubicBezTo>
                    <a:pt x="151410" y="122717"/>
                    <a:pt x="151624" y="122999"/>
                    <a:pt x="151847" y="123265"/>
                  </a:cubicBezTo>
                  <a:cubicBezTo>
                    <a:pt x="153173" y="124544"/>
                    <a:pt x="154508" y="125811"/>
                    <a:pt x="155844" y="127073"/>
                  </a:cubicBezTo>
                  <a:cubicBezTo>
                    <a:pt x="155835" y="127227"/>
                    <a:pt x="155801" y="127381"/>
                    <a:pt x="155801" y="127548"/>
                  </a:cubicBezTo>
                  <a:cubicBezTo>
                    <a:pt x="157354" y="127856"/>
                    <a:pt x="158899" y="128276"/>
                    <a:pt x="160461" y="128524"/>
                  </a:cubicBezTo>
                  <a:cubicBezTo>
                    <a:pt x="160983" y="128631"/>
                    <a:pt x="161582" y="128443"/>
                    <a:pt x="162125" y="128323"/>
                  </a:cubicBezTo>
                  <a:cubicBezTo>
                    <a:pt x="163375" y="128087"/>
                    <a:pt x="164774" y="125310"/>
                    <a:pt x="164077" y="124180"/>
                  </a:cubicBezTo>
                  <a:cubicBezTo>
                    <a:pt x="160812" y="118998"/>
                    <a:pt x="157525" y="113786"/>
                    <a:pt x="154042" y="108733"/>
                  </a:cubicBezTo>
                  <a:cubicBezTo>
                    <a:pt x="153576" y="108053"/>
                    <a:pt x="151971" y="107800"/>
                    <a:pt x="150965" y="107958"/>
                  </a:cubicBezTo>
                  <a:cubicBezTo>
                    <a:pt x="148706" y="108301"/>
                    <a:pt x="146562" y="109118"/>
                    <a:pt x="145193" y="111163"/>
                  </a:cubicBezTo>
                  <a:cubicBezTo>
                    <a:pt x="144555" y="112075"/>
                    <a:pt x="144110" y="113119"/>
                    <a:pt x="143439" y="114035"/>
                  </a:cubicBezTo>
                  <a:cubicBezTo>
                    <a:pt x="142039" y="115977"/>
                    <a:pt x="138945" y="115708"/>
                    <a:pt x="137914" y="113483"/>
                  </a:cubicBezTo>
                  <a:cubicBezTo>
                    <a:pt x="136532" y="110393"/>
                    <a:pt x="135355" y="107235"/>
                    <a:pt x="134144" y="104064"/>
                  </a:cubicBezTo>
                  <a:cubicBezTo>
                    <a:pt x="133271" y="101784"/>
                    <a:pt x="131709" y="100269"/>
                    <a:pt x="129437" y="99571"/>
                  </a:cubicBezTo>
                  <a:cubicBezTo>
                    <a:pt x="127281" y="98913"/>
                    <a:pt x="124983" y="98570"/>
                    <a:pt x="122925" y="97740"/>
                  </a:cubicBezTo>
                  <a:cubicBezTo>
                    <a:pt x="122060" y="97368"/>
                    <a:pt x="120901" y="95476"/>
                    <a:pt x="121089" y="95232"/>
                  </a:cubicBezTo>
                  <a:cubicBezTo>
                    <a:pt x="123344" y="92288"/>
                    <a:pt x="119750" y="88822"/>
                    <a:pt x="121975" y="86028"/>
                  </a:cubicBezTo>
                  <a:cubicBezTo>
                    <a:pt x="123169" y="84505"/>
                    <a:pt x="123395" y="82917"/>
                    <a:pt x="122330" y="81377"/>
                  </a:cubicBezTo>
                  <a:cubicBezTo>
                    <a:pt x="119518" y="77256"/>
                    <a:pt x="114221" y="75159"/>
                    <a:pt x="113001" y="69579"/>
                  </a:cubicBezTo>
                  <a:cubicBezTo>
                    <a:pt x="112723" y="68287"/>
                    <a:pt x="110738" y="67110"/>
                    <a:pt x="109274" y="66323"/>
                  </a:cubicBezTo>
                  <a:cubicBezTo>
                    <a:pt x="106309" y="64727"/>
                    <a:pt x="103142" y="63469"/>
                    <a:pt x="100100" y="61975"/>
                  </a:cubicBezTo>
                  <a:cubicBezTo>
                    <a:pt x="98619" y="61231"/>
                    <a:pt x="96510" y="60563"/>
                    <a:pt x="95988" y="59305"/>
                  </a:cubicBezTo>
                  <a:cubicBezTo>
                    <a:pt x="94255" y="55112"/>
                    <a:pt x="89826" y="54538"/>
                    <a:pt x="86993" y="51928"/>
                  </a:cubicBezTo>
                  <a:cubicBezTo>
                    <a:pt x="83608" y="48766"/>
                    <a:pt x="79809" y="46412"/>
                    <a:pt x="75410" y="44928"/>
                  </a:cubicBezTo>
                  <a:cubicBezTo>
                    <a:pt x="72603" y="43978"/>
                    <a:pt x="70450" y="42090"/>
                    <a:pt x="69029" y="39523"/>
                  </a:cubicBezTo>
                  <a:cubicBezTo>
                    <a:pt x="67014" y="35899"/>
                    <a:pt x="63937" y="33254"/>
                    <a:pt x="60484" y="31350"/>
                  </a:cubicBezTo>
                  <a:cubicBezTo>
                    <a:pt x="50882" y="26035"/>
                    <a:pt x="42846" y="19146"/>
                    <a:pt x="36941" y="9805"/>
                  </a:cubicBezTo>
                  <a:cubicBezTo>
                    <a:pt x="35045" y="6792"/>
                    <a:pt x="31776" y="5192"/>
                    <a:pt x="28276" y="4888"/>
                  </a:cubicBezTo>
                  <a:cubicBezTo>
                    <a:pt x="20898" y="4242"/>
                    <a:pt x="13663" y="3322"/>
                    <a:pt x="6790" y="224"/>
                  </a:cubicBezTo>
                  <a:cubicBezTo>
                    <a:pt x="5524" y="-384"/>
                    <a:pt x="3491" y="382"/>
                    <a:pt x="1921" y="896"/>
                  </a:cubicBezTo>
                  <a:cubicBezTo>
                    <a:pt x="350" y="1392"/>
                    <a:pt x="-544" y="4717"/>
                    <a:pt x="363" y="7028"/>
                  </a:cubicBezTo>
                  <a:cubicBezTo>
                    <a:pt x="1407" y="9616"/>
                    <a:pt x="2439" y="12372"/>
                    <a:pt x="4189" y="14525"/>
                  </a:cubicBezTo>
                  <a:cubicBezTo>
                    <a:pt x="8549" y="19784"/>
                    <a:pt x="13598" y="24495"/>
                    <a:pt x="19717" y="27666"/>
                  </a:cubicBezTo>
                  <a:cubicBezTo>
                    <a:pt x="23380" y="29583"/>
                    <a:pt x="26166" y="32094"/>
                    <a:pt x="28511" y="35445"/>
                  </a:cubicBezTo>
                  <a:cubicBezTo>
                    <a:pt x="30462" y="38235"/>
                    <a:pt x="33329" y="40482"/>
                    <a:pt x="34878" y="43421"/>
                  </a:cubicBezTo>
                  <a:cubicBezTo>
                    <a:pt x="38092" y="49634"/>
                    <a:pt x="42743" y="54384"/>
                    <a:pt x="47955" y="58882"/>
                  </a:cubicBezTo>
                  <a:cubicBezTo>
                    <a:pt x="49564" y="60290"/>
                    <a:pt x="50728" y="62450"/>
                    <a:pt x="51622" y="64453"/>
                  </a:cubicBezTo>
                  <a:cubicBezTo>
                    <a:pt x="53231" y="68094"/>
                    <a:pt x="54280" y="71980"/>
                    <a:pt x="55918" y="75630"/>
                  </a:cubicBezTo>
                  <a:cubicBezTo>
                    <a:pt x="56804" y="77628"/>
                    <a:pt x="58118" y="79674"/>
                    <a:pt x="59757" y="81111"/>
                  </a:cubicBezTo>
                  <a:cubicBezTo>
                    <a:pt x="66325" y="86931"/>
                    <a:pt x="70578" y="94047"/>
                    <a:pt x="73099" y="102400"/>
                  </a:cubicBezTo>
                  <a:cubicBezTo>
                    <a:pt x="74250" y="106183"/>
                    <a:pt x="76081" y="109760"/>
                    <a:pt x="77292" y="113551"/>
                  </a:cubicBezTo>
                  <a:cubicBezTo>
                    <a:pt x="78551" y="117445"/>
                    <a:pt x="80878" y="120505"/>
                    <a:pt x="83373" y="123650"/>
                  </a:cubicBezTo>
                  <a:cubicBezTo>
                    <a:pt x="88020" y="129474"/>
                    <a:pt x="94255" y="133727"/>
                    <a:pt x="98773" y="139405"/>
                  </a:cubicBezTo>
                  <a:cubicBezTo>
                    <a:pt x="103480" y="145315"/>
                    <a:pt x="109103" y="149958"/>
                    <a:pt x="114901" y="154532"/>
                  </a:cubicBezTo>
                  <a:cubicBezTo>
                    <a:pt x="119356" y="158041"/>
                    <a:pt x="124059" y="161259"/>
                    <a:pt x="127743" y="165670"/>
                  </a:cubicBezTo>
                  <a:cubicBezTo>
                    <a:pt x="129330" y="167570"/>
                    <a:pt x="131551" y="167579"/>
                    <a:pt x="133917" y="167562"/>
                  </a:cubicBezTo>
                  <a:cubicBezTo>
                    <a:pt x="139848" y="167438"/>
                    <a:pt x="145801" y="166180"/>
                    <a:pt x="151723" y="167652"/>
                  </a:cubicBezTo>
                  <a:cubicBezTo>
                    <a:pt x="152061" y="161199"/>
                    <a:pt x="152746" y="154742"/>
                    <a:pt x="152527" y="148319"/>
                  </a:cubicBezTo>
                  <a:cubicBezTo>
                    <a:pt x="152266" y="141100"/>
                    <a:pt x="155429" y="134553"/>
                    <a:pt x="155801" y="127548"/>
                  </a:cubicBezTo>
                  <a:close/>
                  <a:moveTo>
                    <a:pt x="151727" y="167660"/>
                  </a:moveTo>
                  <a:cubicBezTo>
                    <a:pt x="151714" y="167870"/>
                    <a:pt x="151693" y="168075"/>
                    <a:pt x="151672" y="168268"/>
                  </a:cubicBezTo>
                  <a:cubicBezTo>
                    <a:pt x="151834" y="168268"/>
                    <a:pt x="151997" y="168311"/>
                    <a:pt x="152146" y="168311"/>
                  </a:cubicBezTo>
                  <a:cubicBezTo>
                    <a:pt x="152176" y="168118"/>
                    <a:pt x="152245" y="167947"/>
                    <a:pt x="152245" y="167759"/>
                  </a:cubicBezTo>
                  <a:cubicBezTo>
                    <a:pt x="152074" y="167699"/>
                    <a:pt x="151902" y="167699"/>
                    <a:pt x="151727" y="167660"/>
                  </a:cubicBezTo>
                  <a:close/>
                  <a:moveTo>
                    <a:pt x="53706" y="100021"/>
                  </a:moveTo>
                  <a:cubicBezTo>
                    <a:pt x="52910" y="99696"/>
                    <a:pt x="51678" y="100111"/>
                    <a:pt x="50728" y="100453"/>
                  </a:cubicBezTo>
                  <a:cubicBezTo>
                    <a:pt x="49384" y="100911"/>
                    <a:pt x="49213" y="101895"/>
                    <a:pt x="49774" y="103192"/>
                  </a:cubicBezTo>
                  <a:cubicBezTo>
                    <a:pt x="50903" y="105750"/>
                    <a:pt x="52213" y="108057"/>
                    <a:pt x="54934" y="108972"/>
                  </a:cubicBezTo>
                  <a:cubicBezTo>
                    <a:pt x="55628" y="108972"/>
                    <a:pt x="56441" y="109178"/>
                    <a:pt x="56684" y="108913"/>
                  </a:cubicBezTo>
                  <a:cubicBezTo>
                    <a:pt x="57339" y="108151"/>
                    <a:pt x="58233" y="107154"/>
                    <a:pt x="58225" y="106285"/>
                  </a:cubicBezTo>
                  <a:cubicBezTo>
                    <a:pt x="58199" y="103243"/>
                    <a:pt x="56385" y="101172"/>
                    <a:pt x="53706" y="100021"/>
                  </a:cubicBezTo>
                  <a:close/>
                  <a:moveTo>
                    <a:pt x="33727" y="63187"/>
                  </a:moveTo>
                  <a:cubicBezTo>
                    <a:pt x="33363" y="62921"/>
                    <a:pt x="32520" y="62930"/>
                    <a:pt x="32148" y="63199"/>
                  </a:cubicBezTo>
                  <a:cubicBezTo>
                    <a:pt x="31382" y="63781"/>
                    <a:pt x="30235" y="64581"/>
                    <a:pt x="30235" y="65305"/>
                  </a:cubicBezTo>
                  <a:cubicBezTo>
                    <a:pt x="30205" y="68873"/>
                    <a:pt x="32170" y="71321"/>
                    <a:pt x="35203" y="73002"/>
                  </a:cubicBezTo>
                  <a:cubicBezTo>
                    <a:pt x="35648" y="73281"/>
                    <a:pt x="36462" y="73469"/>
                    <a:pt x="36744" y="73238"/>
                  </a:cubicBezTo>
                  <a:cubicBezTo>
                    <a:pt x="37471" y="72613"/>
                    <a:pt x="38002" y="71762"/>
                    <a:pt x="38635" y="70983"/>
                  </a:cubicBezTo>
                  <a:cubicBezTo>
                    <a:pt x="38802" y="67243"/>
                    <a:pt x="36427" y="65095"/>
                    <a:pt x="33727" y="63187"/>
                  </a:cubicBezTo>
                  <a:close/>
                  <a:moveTo>
                    <a:pt x="9199" y="43430"/>
                  </a:moveTo>
                  <a:lnTo>
                    <a:pt x="10342" y="43507"/>
                  </a:lnTo>
                  <a:lnTo>
                    <a:pt x="9876" y="42364"/>
                  </a:lnTo>
                  <a:lnTo>
                    <a:pt x="9199" y="43430"/>
                  </a:lnTo>
                  <a:close/>
                  <a:moveTo>
                    <a:pt x="282093" y="201439"/>
                  </a:moveTo>
                  <a:cubicBezTo>
                    <a:pt x="275791" y="201367"/>
                    <a:pt x="269847" y="200481"/>
                    <a:pt x="264990" y="195898"/>
                  </a:cubicBezTo>
                  <a:cubicBezTo>
                    <a:pt x="264301" y="195248"/>
                    <a:pt x="262825" y="195393"/>
                    <a:pt x="261691" y="195307"/>
                  </a:cubicBezTo>
                  <a:cubicBezTo>
                    <a:pt x="259419" y="195136"/>
                    <a:pt x="257147" y="195093"/>
                    <a:pt x="254887" y="194948"/>
                  </a:cubicBezTo>
                  <a:cubicBezTo>
                    <a:pt x="253197" y="194815"/>
                    <a:pt x="251712" y="194263"/>
                    <a:pt x="250775" y="192663"/>
                  </a:cubicBezTo>
                  <a:cubicBezTo>
                    <a:pt x="250116" y="191529"/>
                    <a:pt x="251443" y="190211"/>
                    <a:pt x="254001" y="189680"/>
                  </a:cubicBezTo>
                  <a:cubicBezTo>
                    <a:pt x="255101" y="189424"/>
                    <a:pt x="256256" y="189411"/>
                    <a:pt x="257365" y="189188"/>
                  </a:cubicBezTo>
                  <a:cubicBezTo>
                    <a:pt x="258995" y="188842"/>
                    <a:pt x="261195" y="188444"/>
                    <a:pt x="260968" y="186625"/>
                  </a:cubicBezTo>
                  <a:cubicBezTo>
                    <a:pt x="260861" y="185752"/>
                    <a:pt x="258242" y="184712"/>
                    <a:pt x="256710" y="184580"/>
                  </a:cubicBezTo>
                  <a:cubicBezTo>
                    <a:pt x="249919" y="184079"/>
                    <a:pt x="243132" y="183578"/>
                    <a:pt x="236633" y="181302"/>
                  </a:cubicBezTo>
                  <a:cubicBezTo>
                    <a:pt x="233440" y="180202"/>
                    <a:pt x="230137" y="179235"/>
                    <a:pt x="227103" y="177733"/>
                  </a:cubicBezTo>
                  <a:cubicBezTo>
                    <a:pt x="222323" y="175337"/>
                    <a:pt x="218575" y="175726"/>
                    <a:pt x="215413" y="180450"/>
                  </a:cubicBezTo>
                  <a:cubicBezTo>
                    <a:pt x="214112" y="182410"/>
                    <a:pt x="211596" y="182907"/>
                    <a:pt x="209293" y="182860"/>
                  </a:cubicBezTo>
                  <a:cubicBezTo>
                    <a:pt x="206482" y="182817"/>
                    <a:pt x="203684" y="182239"/>
                    <a:pt x="200838" y="182089"/>
                  </a:cubicBezTo>
                  <a:cubicBezTo>
                    <a:pt x="195635" y="181820"/>
                    <a:pt x="191356" y="180831"/>
                    <a:pt x="187462" y="176295"/>
                  </a:cubicBezTo>
                  <a:cubicBezTo>
                    <a:pt x="183362" y="171473"/>
                    <a:pt x="176396" y="170232"/>
                    <a:pt x="170260" y="170176"/>
                  </a:cubicBezTo>
                  <a:cubicBezTo>
                    <a:pt x="164098" y="170134"/>
                    <a:pt x="158227" y="168383"/>
                    <a:pt x="152155" y="168302"/>
                  </a:cubicBezTo>
                  <a:cubicBezTo>
                    <a:pt x="151719" y="172782"/>
                    <a:pt x="149185" y="176368"/>
                    <a:pt x="147041" y="180159"/>
                  </a:cubicBezTo>
                  <a:cubicBezTo>
                    <a:pt x="146194" y="181653"/>
                    <a:pt x="146969" y="183805"/>
                    <a:pt x="148556" y="184327"/>
                  </a:cubicBezTo>
                  <a:cubicBezTo>
                    <a:pt x="152300" y="185517"/>
                    <a:pt x="156263" y="186099"/>
                    <a:pt x="158608" y="190014"/>
                  </a:cubicBezTo>
                  <a:cubicBezTo>
                    <a:pt x="159793" y="191991"/>
                    <a:pt x="162177" y="192736"/>
                    <a:pt x="164492" y="192864"/>
                  </a:cubicBezTo>
                  <a:cubicBezTo>
                    <a:pt x="169096" y="193095"/>
                    <a:pt x="173448" y="193951"/>
                    <a:pt x="177564" y="196163"/>
                  </a:cubicBezTo>
                  <a:cubicBezTo>
                    <a:pt x="180611" y="197823"/>
                    <a:pt x="183812" y="197875"/>
                    <a:pt x="187385" y="197460"/>
                  </a:cubicBezTo>
                  <a:cubicBezTo>
                    <a:pt x="194736" y="196642"/>
                    <a:pt x="202271" y="197267"/>
                    <a:pt x="208857" y="200904"/>
                  </a:cubicBezTo>
                  <a:cubicBezTo>
                    <a:pt x="215609" y="204636"/>
                    <a:pt x="222820" y="205282"/>
                    <a:pt x="230171" y="205765"/>
                  </a:cubicBezTo>
                  <a:cubicBezTo>
                    <a:pt x="234142" y="205992"/>
                    <a:pt x="238122" y="206544"/>
                    <a:pt x="242050" y="206330"/>
                  </a:cubicBezTo>
                  <a:cubicBezTo>
                    <a:pt x="249038" y="205949"/>
                    <a:pt x="255542" y="207126"/>
                    <a:pt x="261670" y="210549"/>
                  </a:cubicBezTo>
                  <a:cubicBezTo>
                    <a:pt x="264400" y="212064"/>
                    <a:pt x="267048" y="211589"/>
                    <a:pt x="269367" y="209270"/>
                  </a:cubicBezTo>
                  <a:cubicBezTo>
                    <a:pt x="270690" y="207956"/>
                    <a:pt x="272397" y="208213"/>
                    <a:pt x="274117" y="208572"/>
                  </a:cubicBezTo>
                  <a:cubicBezTo>
                    <a:pt x="276313" y="209073"/>
                    <a:pt x="278516" y="209462"/>
                    <a:pt x="280750" y="209651"/>
                  </a:cubicBezTo>
                  <a:cubicBezTo>
                    <a:pt x="282637" y="209801"/>
                    <a:pt x="285080" y="207109"/>
                    <a:pt x="285102" y="205145"/>
                  </a:cubicBezTo>
                  <a:cubicBezTo>
                    <a:pt x="285119" y="203746"/>
                    <a:pt x="283459" y="201469"/>
                    <a:pt x="282093" y="201439"/>
                  </a:cubicBezTo>
                  <a:close/>
                  <a:moveTo>
                    <a:pt x="354667" y="225449"/>
                  </a:moveTo>
                  <a:cubicBezTo>
                    <a:pt x="350709" y="220716"/>
                    <a:pt x="345317" y="219296"/>
                    <a:pt x="338021" y="219296"/>
                  </a:cubicBezTo>
                  <a:cubicBezTo>
                    <a:pt x="337735" y="219373"/>
                    <a:pt x="335976" y="219467"/>
                    <a:pt x="334474" y="220147"/>
                  </a:cubicBezTo>
                  <a:cubicBezTo>
                    <a:pt x="333669" y="220541"/>
                    <a:pt x="332963" y="221881"/>
                    <a:pt x="332856" y="222877"/>
                  </a:cubicBezTo>
                  <a:cubicBezTo>
                    <a:pt x="332766" y="223849"/>
                    <a:pt x="333276" y="225629"/>
                    <a:pt x="333870" y="225800"/>
                  </a:cubicBezTo>
                  <a:cubicBezTo>
                    <a:pt x="339437" y="227366"/>
                    <a:pt x="343982" y="230892"/>
                    <a:pt x="349044" y="233361"/>
                  </a:cubicBezTo>
                  <a:cubicBezTo>
                    <a:pt x="350409" y="234020"/>
                    <a:pt x="352360" y="233674"/>
                    <a:pt x="354021" y="233489"/>
                  </a:cubicBezTo>
                  <a:cubicBezTo>
                    <a:pt x="356070" y="233250"/>
                    <a:pt x="357547" y="230015"/>
                    <a:pt x="356490" y="228295"/>
                  </a:cubicBezTo>
                  <a:cubicBezTo>
                    <a:pt x="355916" y="227345"/>
                    <a:pt x="355373" y="226309"/>
                    <a:pt x="354667" y="225449"/>
                  </a:cubicBezTo>
                  <a:close/>
                  <a:moveTo>
                    <a:pt x="387513" y="241496"/>
                  </a:moveTo>
                  <a:cubicBezTo>
                    <a:pt x="387881" y="242651"/>
                    <a:pt x="388981" y="243203"/>
                    <a:pt x="389931" y="242480"/>
                  </a:cubicBezTo>
                  <a:cubicBezTo>
                    <a:pt x="390517" y="242031"/>
                    <a:pt x="390722" y="241076"/>
                    <a:pt x="391030" y="240242"/>
                  </a:cubicBezTo>
                  <a:cubicBezTo>
                    <a:pt x="390175" y="240268"/>
                    <a:pt x="389297" y="240242"/>
                    <a:pt x="388450" y="240422"/>
                  </a:cubicBezTo>
                  <a:cubicBezTo>
                    <a:pt x="388056" y="240503"/>
                    <a:pt x="387423" y="241243"/>
                    <a:pt x="387513" y="241496"/>
                  </a:cubicBezTo>
                  <a:close/>
                  <a:moveTo>
                    <a:pt x="297943" y="138100"/>
                  </a:moveTo>
                  <a:cubicBezTo>
                    <a:pt x="297973" y="137548"/>
                    <a:pt x="298260" y="136889"/>
                    <a:pt x="298067" y="136419"/>
                  </a:cubicBezTo>
                  <a:cubicBezTo>
                    <a:pt x="296621" y="132567"/>
                    <a:pt x="296223" y="129084"/>
                    <a:pt x="298688" y="125199"/>
                  </a:cubicBezTo>
                  <a:cubicBezTo>
                    <a:pt x="300096" y="122974"/>
                    <a:pt x="300789" y="119675"/>
                    <a:pt x="300429" y="117069"/>
                  </a:cubicBezTo>
                  <a:cubicBezTo>
                    <a:pt x="299693" y="112011"/>
                    <a:pt x="301311" y="107800"/>
                    <a:pt x="304405" y="104497"/>
                  </a:cubicBezTo>
                  <a:cubicBezTo>
                    <a:pt x="309249" y="99319"/>
                    <a:pt x="311499" y="92960"/>
                    <a:pt x="314135" y="86734"/>
                  </a:cubicBezTo>
                  <a:cubicBezTo>
                    <a:pt x="315475" y="83593"/>
                    <a:pt x="316433" y="80311"/>
                    <a:pt x="317683" y="77136"/>
                  </a:cubicBezTo>
                  <a:cubicBezTo>
                    <a:pt x="318598" y="74821"/>
                    <a:pt x="320635" y="73730"/>
                    <a:pt x="322925" y="73294"/>
                  </a:cubicBezTo>
                  <a:cubicBezTo>
                    <a:pt x="324598" y="72973"/>
                    <a:pt x="326348" y="73152"/>
                    <a:pt x="328021" y="72908"/>
                  </a:cubicBezTo>
                  <a:cubicBezTo>
                    <a:pt x="329112" y="72759"/>
                    <a:pt x="330105" y="72100"/>
                    <a:pt x="331170" y="71757"/>
                  </a:cubicBezTo>
                  <a:cubicBezTo>
                    <a:pt x="332553" y="71338"/>
                    <a:pt x="333015" y="68728"/>
                    <a:pt x="332334" y="67389"/>
                  </a:cubicBezTo>
                  <a:cubicBezTo>
                    <a:pt x="330126" y="63126"/>
                    <a:pt x="325454" y="61522"/>
                    <a:pt x="322578" y="58026"/>
                  </a:cubicBezTo>
                  <a:cubicBezTo>
                    <a:pt x="321008" y="56164"/>
                    <a:pt x="320421" y="54175"/>
                    <a:pt x="321512" y="51804"/>
                  </a:cubicBezTo>
                  <a:cubicBezTo>
                    <a:pt x="322514" y="49587"/>
                    <a:pt x="322488" y="47136"/>
                    <a:pt x="320789" y="45420"/>
                  </a:cubicBezTo>
                  <a:cubicBezTo>
                    <a:pt x="315013" y="39485"/>
                    <a:pt x="316228" y="33109"/>
                    <a:pt x="319142" y="26498"/>
                  </a:cubicBezTo>
                  <a:cubicBezTo>
                    <a:pt x="319869" y="24846"/>
                    <a:pt x="321016" y="23626"/>
                    <a:pt x="322347" y="22599"/>
                  </a:cubicBezTo>
                  <a:lnTo>
                    <a:pt x="309809" y="19535"/>
                  </a:lnTo>
                  <a:lnTo>
                    <a:pt x="298012" y="18979"/>
                  </a:lnTo>
                  <a:lnTo>
                    <a:pt x="295487" y="18431"/>
                  </a:lnTo>
                  <a:lnTo>
                    <a:pt x="292954" y="20939"/>
                  </a:lnTo>
                  <a:lnTo>
                    <a:pt x="291268" y="25154"/>
                  </a:lnTo>
                  <a:lnTo>
                    <a:pt x="289021" y="34991"/>
                  </a:lnTo>
                  <a:lnTo>
                    <a:pt x="285363" y="43135"/>
                  </a:lnTo>
                  <a:lnTo>
                    <a:pt x="281418" y="51565"/>
                  </a:lnTo>
                  <a:lnTo>
                    <a:pt x="276668" y="59134"/>
                  </a:lnTo>
                  <a:lnTo>
                    <a:pt x="276094" y="61672"/>
                  </a:lnTo>
                  <a:lnTo>
                    <a:pt x="266552" y="63927"/>
                  </a:lnTo>
                  <a:lnTo>
                    <a:pt x="261212" y="65339"/>
                  </a:lnTo>
                  <a:lnTo>
                    <a:pt x="255311" y="62797"/>
                  </a:lnTo>
                  <a:lnTo>
                    <a:pt x="248858" y="63636"/>
                  </a:lnTo>
                  <a:cubicBezTo>
                    <a:pt x="248858" y="63636"/>
                    <a:pt x="241549" y="66443"/>
                    <a:pt x="240432" y="67007"/>
                  </a:cubicBezTo>
                  <a:cubicBezTo>
                    <a:pt x="239298" y="67551"/>
                    <a:pt x="231155" y="67551"/>
                    <a:pt x="231155" y="67551"/>
                  </a:cubicBezTo>
                  <a:lnTo>
                    <a:pt x="225537" y="68424"/>
                  </a:lnTo>
                  <a:lnTo>
                    <a:pt x="222999" y="69806"/>
                  </a:lnTo>
                  <a:lnTo>
                    <a:pt x="218506" y="70384"/>
                  </a:lnTo>
                  <a:lnTo>
                    <a:pt x="214582" y="65043"/>
                  </a:lnTo>
                  <a:lnTo>
                    <a:pt x="207685" y="56194"/>
                  </a:lnTo>
                  <a:cubicBezTo>
                    <a:pt x="204749" y="55544"/>
                    <a:pt x="202567" y="56408"/>
                    <a:pt x="200427" y="59305"/>
                  </a:cubicBezTo>
                  <a:cubicBezTo>
                    <a:pt x="199430" y="60679"/>
                    <a:pt x="198249" y="62018"/>
                    <a:pt x="197607" y="63563"/>
                  </a:cubicBezTo>
                  <a:cubicBezTo>
                    <a:pt x="195583" y="68287"/>
                    <a:pt x="193418" y="73422"/>
                    <a:pt x="195365" y="78339"/>
                  </a:cubicBezTo>
                  <a:cubicBezTo>
                    <a:pt x="197697" y="84222"/>
                    <a:pt x="198921" y="90260"/>
                    <a:pt x="200457" y="96319"/>
                  </a:cubicBezTo>
                  <a:cubicBezTo>
                    <a:pt x="201429" y="100094"/>
                    <a:pt x="202802" y="103992"/>
                    <a:pt x="207535" y="105100"/>
                  </a:cubicBezTo>
                  <a:cubicBezTo>
                    <a:pt x="208318" y="105280"/>
                    <a:pt x="209405" y="106748"/>
                    <a:pt x="209332" y="107569"/>
                  </a:cubicBezTo>
                  <a:cubicBezTo>
                    <a:pt x="209050" y="112293"/>
                    <a:pt x="211536" y="116371"/>
                    <a:pt x="212182" y="120851"/>
                  </a:cubicBezTo>
                  <a:cubicBezTo>
                    <a:pt x="212854" y="125524"/>
                    <a:pt x="215562" y="127848"/>
                    <a:pt x="220111" y="128194"/>
                  </a:cubicBezTo>
                  <a:cubicBezTo>
                    <a:pt x="222918" y="128434"/>
                    <a:pt x="225759" y="128810"/>
                    <a:pt x="228562" y="128579"/>
                  </a:cubicBezTo>
                  <a:cubicBezTo>
                    <a:pt x="231939" y="128297"/>
                    <a:pt x="233920" y="129854"/>
                    <a:pt x="235366" y="132520"/>
                  </a:cubicBezTo>
                  <a:cubicBezTo>
                    <a:pt x="236962" y="135524"/>
                    <a:pt x="239200" y="136277"/>
                    <a:pt x="242396" y="135139"/>
                  </a:cubicBezTo>
                  <a:cubicBezTo>
                    <a:pt x="245597" y="134001"/>
                    <a:pt x="248896" y="133102"/>
                    <a:pt x="252191" y="132208"/>
                  </a:cubicBezTo>
                  <a:cubicBezTo>
                    <a:pt x="253257" y="131900"/>
                    <a:pt x="254549" y="131450"/>
                    <a:pt x="255508" y="131784"/>
                  </a:cubicBezTo>
                  <a:cubicBezTo>
                    <a:pt x="260283" y="133423"/>
                    <a:pt x="265097" y="135088"/>
                    <a:pt x="269697" y="137180"/>
                  </a:cubicBezTo>
                  <a:cubicBezTo>
                    <a:pt x="271019" y="137788"/>
                    <a:pt x="271554" y="139979"/>
                    <a:pt x="272658" y="141254"/>
                  </a:cubicBezTo>
                  <a:cubicBezTo>
                    <a:pt x="274156" y="143034"/>
                    <a:pt x="275979" y="144399"/>
                    <a:pt x="278555" y="143590"/>
                  </a:cubicBezTo>
                  <a:cubicBezTo>
                    <a:pt x="281790" y="142555"/>
                    <a:pt x="284986" y="141245"/>
                    <a:pt x="288311" y="140531"/>
                  </a:cubicBezTo>
                  <a:cubicBezTo>
                    <a:pt x="289749" y="140218"/>
                    <a:pt x="291448" y="141100"/>
                    <a:pt x="293040" y="141404"/>
                  </a:cubicBezTo>
                  <a:cubicBezTo>
                    <a:pt x="295376" y="141874"/>
                    <a:pt x="297798" y="140227"/>
                    <a:pt x="297943" y="138100"/>
                  </a:cubicBezTo>
                  <a:close/>
                  <a:moveTo>
                    <a:pt x="335539" y="209107"/>
                  </a:moveTo>
                  <a:cubicBezTo>
                    <a:pt x="331307" y="203754"/>
                    <a:pt x="325650" y="201790"/>
                    <a:pt x="319031" y="202552"/>
                  </a:cubicBezTo>
                  <a:cubicBezTo>
                    <a:pt x="318192" y="202659"/>
                    <a:pt x="317392" y="203810"/>
                    <a:pt x="316729" y="204636"/>
                  </a:cubicBezTo>
                  <a:cubicBezTo>
                    <a:pt x="316095" y="205419"/>
                    <a:pt x="315693" y="206390"/>
                    <a:pt x="315171" y="207263"/>
                  </a:cubicBezTo>
                  <a:cubicBezTo>
                    <a:pt x="309377" y="203823"/>
                    <a:pt x="302907" y="207755"/>
                    <a:pt x="296882" y="205560"/>
                  </a:cubicBezTo>
                  <a:cubicBezTo>
                    <a:pt x="294751" y="204781"/>
                    <a:pt x="292594" y="206206"/>
                    <a:pt x="291336" y="208423"/>
                  </a:cubicBezTo>
                  <a:cubicBezTo>
                    <a:pt x="290434" y="210040"/>
                    <a:pt x="290793" y="212300"/>
                    <a:pt x="292188" y="212736"/>
                  </a:cubicBezTo>
                  <a:cubicBezTo>
                    <a:pt x="295384" y="213733"/>
                    <a:pt x="298581" y="214820"/>
                    <a:pt x="301824" y="215723"/>
                  </a:cubicBezTo>
                  <a:cubicBezTo>
                    <a:pt x="303981" y="216322"/>
                    <a:pt x="306211" y="216643"/>
                    <a:pt x="308119" y="217062"/>
                  </a:cubicBezTo>
                  <a:cubicBezTo>
                    <a:pt x="317451" y="215894"/>
                    <a:pt x="326296" y="214221"/>
                    <a:pt x="335009" y="211799"/>
                  </a:cubicBezTo>
                  <a:cubicBezTo>
                    <a:pt x="336305" y="211465"/>
                    <a:pt x="336468" y="210288"/>
                    <a:pt x="335539" y="209107"/>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821" name="Freeform 820">
              <a:extLst>
                <a:ext uri="{FF2B5EF4-FFF2-40B4-BE49-F238E27FC236}">
                  <a16:creationId xmlns:a16="http://schemas.microsoft.com/office/drawing/2014/main" id="{3FE6C980-9BEB-B34F-A9F2-348ED2A8C5E2}"/>
                </a:ext>
              </a:extLst>
            </p:cNvPr>
            <p:cNvSpPr/>
            <p:nvPr/>
          </p:nvSpPr>
          <p:spPr>
            <a:xfrm>
              <a:off x="7812178" y="4830967"/>
              <a:ext cx="143592" cy="219234"/>
            </a:xfrm>
            <a:custGeom>
              <a:avLst/>
              <a:gdLst>
                <a:gd name="connsiteX0" fmla="*/ 142010 w 143592"/>
                <a:gd name="connsiteY0" fmla="*/ 217908 h 219234"/>
                <a:gd name="connsiteX1" fmla="*/ 142694 w 143592"/>
                <a:gd name="connsiteY1" fmla="*/ 219235 h 219234"/>
                <a:gd name="connsiteX2" fmla="*/ 143593 w 143592"/>
                <a:gd name="connsiteY2" fmla="*/ 218015 h 219234"/>
                <a:gd name="connsiteX3" fmla="*/ 142010 w 143592"/>
                <a:gd name="connsiteY3" fmla="*/ 217908 h 219234"/>
                <a:gd name="connsiteX4" fmla="*/ 134564 w 143592"/>
                <a:gd name="connsiteY4" fmla="*/ 151189 h 219234"/>
                <a:gd name="connsiteX5" fmla="*/ 130422 w 143592"/>
                <a:gd name="connsiteY5" fmla="*/ 142254 h 219234"/>
                <a:gd name="connsiteX6" fmla="*/ 123622 w 143592"/>
                <a:gd name="connsiteY6" fmla="*/ 132686 h 219234"/>
                <a:gd name="connsiteX7" fmla="*/ 121778 w 143592"/>
                <a:gd name="connsiteY7" fmla="*/ 131175 h 219234"/>
                <a:gd name="connsiteX8" fmla="*/ 121145 w 143592"/>
                <a:gd name="connsiteY8" fmla="*/ 132694 h 219234"/>
                <a:gd name="connsiteX9" fmla="*/ 118180 w 143592"/>
                <a:gd name="connsiteY9" fmla="*/ 142417 h 219234"/>
                <a:gd name="connsiteX10" fmla="*/ 110734 w 143592"/>
                <a:gd name="connsiteY10" fmla="*/ 149122 h 219234"/>
                <a:gd name="connsiteX11" fmla="*/ 107298 w 143592"/>
                <a:gd name="connsiteY11" fmla="*/ 152840 h 219234"/>
                <a:gd name="connsiteX12" fmla="*/ 103357 w 143592"/>
                <a:gd name="connsiteY12" fmla="*/ 156063 h 219234"/>
                <a:gd name="connsiteX13" fmla="*/ 99283 w 143592"/>
                <a:gd name="connsiteY13" fmla="*/ 155031 h 219234"/>
                <a:gd name="connsiteX14" fmla="*/ 87918 w 143592"/>
                <a:gd name="connsiteY14" fmla="*/ 154710 h 219234"/>
                <a:gd name="connsiteX15" fmla="*/ 78273 w 143592"/>
                <a:gd name="connsiteY15" fmla="*/ 161249 h 219234"/>
                <a:gd name="connsiteX16" fmla="*/ 72612 w 143592"/>
                <a:gd name="connsiteY16" fmla="*/ 171703 h 219234"/>
                <a:gd name="connsiteX17" fmla="*/ 72633 w 143592"/>
                <a:gd name="connsiteY17" fmla="*/ 172708 h 219234"/>
                <a:gd name="connsiteX18" fmla="*/ 73771 w 143592"/>
                <a:gd name="connsiteY18" fmla="*/ 175742 h 219234"/>
                <a:gd name="connsiteX19" fmla="*/ 76690 w 143592"/>
                <a:gd name="connsiteY19" fmla="*/ 174993 h 219234"/>
                <a:gd name="connsiteX20" fmla="*/ 81602 w 143592"/>
                <a:gd name="connsiteY20" fmla="*/ 170440 h 219234"/>
                <a:gd name="connsiteX21" fmla="*/ 96549 w 143592"/>
                <a:gd name="connsiteY21" fmla="*/ 169174 h 219234"/>
                <a:gd name="connsiteX22" fmla="*/ 101679 w 143592"/>
                <a:gd name="connsiteY22" fmla="*/ 173089 h 219234"/>
                <a:gd name="connsiteX23" fmla="*/ 101559 w 143592"/>
                <a:gd name="connsiteY23" fmla="*/ 179841 h 219234"/>
                <a:gd name="connsiteX24" fmla="*/ 113378 w 143592"/>
                <a:gd name="connsiteY24" fmla="*/ 194716 h 219234"/>
                <a:gd name="connsiteX25" fmla="*/ 121684 w 143592"/>
                <a:gd name="connsiteY25" fmla="*/ 196444 h 219234"/>
                <a:gd name="connsiteX26" fmla="*/ 125921 w 143592"/>
                <a:gd name="connsiteY26" fmla="*/ 194202 h 219234"/>
                <a:gd name="connsiteX27" fmla="*/ 127521 w 143592"/>
                <a:gd name="connsiteY27" fmla="*/ 187886 h 219234"/>
                <a:gd name="connsiteX28" fmla="*/ 125548 w 143592"/>
                <a:gd name="connsiteY28" fmla="*/ 178207 h 219234"/>
                <a:gd name="connsiteX29" fmla="*/ 128176 w 143592"/>
                <a:gd name="connsiteY29" fmla="*/ 176636 h 219234"/>
                <a:gd name="connsiteX30" fmla="*/ 130559 w 143592"/>
                <a:gd name="connsiteY30" fmla="*/ 178806 h 219234"/>
                <a:gd name="connsiteX31" fmla="*/ 135249 w 143592"/>
                <a:gd name="connsiteY31" fmla="*/ 179735 h 219234"/>
                <a:gd name="connsiteX32" fmla="*/ 138800 w 143592"/>
                <a:gd name="connsiteY32" fmla="*/ 167608 h 219234"/>
                <a:gd name="connsiteX33" fmla="*/ 134564 w 143592"/>
                <a:gd name="connsiteY33" fmla="*/ 151189 h 219234"/>
                <a:gd name="connsiteX34" fmla="*/ 1044 w 143592"/>
                <a:gd name="connsiteY34" fmla="*/ 162742 h 219234"/>
                <a:gd name="connsiteX35" fmla="*/ 1224 w 143592"/>
                <a:gd name="connsiteY35" fmla="*/ 161767 h 219234"/>
                <a:gd name="connsiteX36" fmla="*/ 0 w 143592"/>
                <a:gd name="connsiteY36" fmla="*/ 162109 h 219234"/>
                <a:gd name="connsiteX37" fmla="*/ 1044 w 143592"/>
                <a:gd name="connsiteY37" fmla="*/ 162742 h 219234"/>
                <a:gd name="connsiteX38" fmla="*/ 67023 w 143592"/>
                <a:gd name="connsiteY38" fmla="*/ 79163 h 219234"/>
                <a:gd name="connsiteX39" fmla="*/ 68256 w 143592"/>
                <a:gd name="connsiteY39" fmla="*/ 80533 h 219234"/>
                <a:gd name="connsiteX40" fmla="*/ 68966 w 143592"/>
                <a:gd name="connsiteY40" fmla="*/ 78594 h 219234"/>
                <a:gd name="connsiteX41" fmla="*/ 67023 w 143592"/>
                <a:gd name="connsiteY41" fmla="*/ 79163 h 219234"/>
                <a:gd name="connsiteX42" fmla="*/ 69218 w 143592"/>
                <a:gd name="connsiteY42" fmla="*/ 78119 h 219234"/>
                <a:gd name="connsiteX43" fmla="*/ 69171 w 143592"/>
                <a:gd name="connsiteY43" fmla="*/ 78076 h 219234"/>
                <a:gd name="connsiteX44" fmla="*/ 68966 w 143592"/>
                <a:gd name="connsiteY44" fmla="*/ 78594 h 219234"/>
                <a:gd name="connsiteX45" fmla="*/ 69509 w 143592"/>
                <a:gd name="connsiteY45" fmla="*/ 78436 h 219234"/>
                <a:gd name="connsiteX46" fmla="*/ 69218 w 143592"/>
                <a:gd name="connsiteY46" fmla="*/ 78119 h 219234"/>
                <a:gd name="connsiteX47" fmla="*/ 79813 w 143592"/>
                <a:gd name="connsiteY47" fmla="*/ 78243 h 219234"/>
                <a:gd name="connsiteX48" fmla="*/ 79047 w 143592"/>
                <a:gd name="connsiteY48" fmla="*/ 77768 h 219234"/>
                <a:gd name="connsiteX49" fmla="*/ 80254 w 143592"/>
                <a:gd name="connsiteY49" fmla="*/ 77832 h 219234"/>
                <a:gd name="connsiteX50" fmla="*/ 79813 w 143592"/>
                <a:gd name="connsiteY50" fmla="*/ 78243 h 219234"/>
                <a:gd name="connsiteX51" fmla="*/ 79830 w 143592"/>
                <a:gd name="connsiteY51" fmla="*/ 78269 h 219234"/>
                <a:gd name="connsiteX52" fmla="*/ 83647 w 143592"/>
                <a:gd name="connsiteY52" fmla="*/ 81380 h 219234"/>
                <a:gd name="connsiteX53" fmla="*/ 90348 w 143592"/>
                <a:gd name="connsiteY53" fmla="*/ 89531 h 219234"/>
                <a:gd name="connsiteX54" fmla="*/ 90117 w 143592"/>
                <a:gd name="connsiteY54" fmla="*/ 93331 h 219234"/>
                <a:gd name="connsiteX55" fmla="*/ 91033 w 143592"/>
                <a:gd name="connsiteY55" fmla="*/ 101346 h 219234"/>
                <a:gd name="connsiteX56" fmla="*/ 95787 w 143592"/>
                <a:gd name="connsiteY56" fmla="*/ 103066 h 219234"/>
                <a:gd name="connsiteX57" fmla="*/ 98551 w 143592"/>
                <a:gd name="connsiteY57" fmla="*/ 101911 h 219234"/>
                <a:gd name="connsiteX58" fmla="*/ 99921 w 143592"/>
                <a:gd name="connsiteY58" fmla="*/ 90430 h 219234"/>
                <a:gd name="connsiteX59" fmla="*/ 97987 w 143592"/>
                <a:gd name="connsiteY59" fmla="*/ 85980 h 219234"/>
                <a:gd name="connsiteX60" fmla="*/ 93185 w 143592"/>
                <a:gd name="connsiteY60" fmla="*/ 79253 h 219234"/>
                <a:gd name="connsiteX61" fmla="*/ 84948 w 143592"/>
                <a:gd name="connsiteY61" fmla="*/ 69758 h 219234"/>
                <a:gd name="connsiteX62" fmla="*/ 79441 w 143592"/>
                <a:gd name="connsiteY62" fmla="*/ 65774 h 219234"/>
                <a:gd name="connsiteX63" fmla="*/ 72911 w 143592"/>
                <a:gd name="connsiteY63" fmla="*/ 64970 h 219234"/>
                <a:gd name="connsiteX64" fmla="*/ 69685 w 143592"/>
                <a:gd name="connsiteY64" fmla="*/ 66099 h 219234"/>
                <a:gd name="connsiteX65" fmla="*/ 68042 w 143592"/>
                <a:gd name="connsiteY65" fmla="*/ 66536 h 219234"/>
                <a:gd name="connsiteX66" fmla="*/ 64905 w 143592"/>
                <a:gd name="connsiteY66" fmla="*/ 65590 h 219234"/>
                <a:gd name="connsiteX67" fmla="*/ 64978 w 143592"/>
                <a:gd name="connsiteY67" fmla="*/ 61161 h 219234"/>
                <a:gd name="connsiteX68" fmla="*/ 62812 w 143592"/>
                <a:gd name="connsiteY68" fmla="*/ 55218 h 219234"/>
                <a:gd name="connsiteX69" fmla="*/ 59531 w 143592"/>
                <a:gd name="connsiteY69" fmla="*/ 52218 h 219234"/>
                <a:gd name="connsiteX70" fmla="*/ 61948 w 143592"/>
                <a:gd name="connsiteY70" fmla="*/ 42509 h 219234"/>
                <a:gd name="connsiteX71" fmla="*/ 65418 w 143592"/>
                <a:gd name="connsiteY71" fmla="*/ 38752 h 219234"/>
                <a:gd name="connsiteX72" fmla="*/ 67776 w 143592"/>
                <a:gd name="connsiteY72" fmla="*/ 17831 h 219234"/>
                <a:gd name="connsiteX73" fmla="*/ 65427 w 143592"/>
                <a:gd name="connsiteY73" fmla="*/ 4836 h 219234"/>
                <a:gd name="connsiteX74" fmla="*/ 61918 w 143592"/>
                <a:gd name="connsiteY74" fmla="*/ 2084 h 219234"/>
                <a:gd name="connsiteX75" fmla="*/ 50228 w 143592"/>
                <a:gd name="connsiteY75" fmla="*/ 681 h 219234"/>
                <a:gd name="connsiteX76" fmla="*/ 39676 w 143592"/>
                <a:gd name="connsiteY76" fmla="*/ 6504 h 219234"/>
                <a:gd name="connsiteX77" fmla="*/ 38152 w 143592"/>
                <a:gd name="connsiteY77" fmla="*/ 13081 h 219234"/>
                <a:gd name="connsiteX78" fmla="*/ 36312 w 143592"/>
                <a:gd name="connsiteY78" fmla="*/ 31751 h 219234"/>
                <a:gd name="connsiteX79" fmla="*/ 33398 w 143592"/>
                <a:gd name="connsiteY79" fmla="*/ 37511 h 219234"/>
                <a:gd name="connsiteX80" fmla="*/ 32239 w 143592"/>
                <a:gd name="connsiteY80" fmla="*/ 40502 h 219234"/>
                <a:gd name="connsiteX81" fmla="*/ 36903 w 143592"/>
                <a:gd name="connsiteY81" fmla="*/ 56861 h 219234"/>
                <a:gd name="connsiteX82" fmla="*/ 45050 w 143592"/>
                <a:gd name="connsiteY82" fmla="*/ 64837 h 219234"/>
                <a:gd name="connsiteX83" fmla="*/ 45042 w 143592"/>
                <a:gd name="connsiteY83" fmla="*/ 64661 h 219234"/>
                <a:gd name="connsiteX84" fmla="*/ 46069 w 143592"/>
                <a:gd name="connsiteY84" fmla="*/ 64311 h 219234"/>
                <a:gd name="connsiteX85" fmla="*/ 45217 w 143592"/>
                <a:gd name="connsiteY85" fmla="*/ 64888 h 219234"/>
                <a:gd name="connsiteX86" fmla="*/ 45050 w 143592"/>
                <a:gd name="connsiteY86" fmla="*/ 64837 h 219234"/>
                <a:gd name="connsiteX87" fmla="*/ 51820 w 143592"/>
                <a:gd name="connsiteY87" fmla="*/ 75873 h 219234"/>
                <a:gd name="connsiteX88" fmla="*/ 55328 w 143592"/>
                <a:gd name="connsiteY88" fmla="*/ 78192 h 219234"/>
                <a:gd name="connsiteX89" fmla="*/ 55551 w 143592"/>
                <a:gd name="connsiteY89" fmla="*/ 78462 h 219234"/>
                <a:gd name="connsiteX90" fmla="*/ 55743 w 143592"/>
                <a:gd name="connsiteY90" fmla="*/ 78504 h 219234"/>
                <a:gd name="connsiteX91" fmla="*/ 55256 w 143592"/>
                <a:gd name="connsiteY91" fmla="*/ 78089 h 219234"/>
                <a:gd name="connsiteX92" fmla="*/ 62068 w 143592"/>
                <a:gd name="connsiteY92" fmla="*/ 74456 h 219234"/>
                <a:gd name="connsiteX93" fmla="*/ 66347 w 143592"/>
                <a:gd name="connsiteY93" fmla="*/ 75000 h 219234"/>
                <a:gd name="connsiteX94" fmla="*/ 69201 w 143592"/>
                <a:gd name="connsiteY94" fmla="*/ 78111 h 219234"/>
                <a:gd name="connsiteX95" fmla="*/ 79813 w 143592"/>
                <a:gd name="connsiteY95" fmla="*/ 78243 h 219234"/>
                <a:gd name="connsiteX96" fmla="*/ 47588 w 143592"/>
                <a:gd name="connsiteY96" fmla="*/ 78821 h 219234"/>
                <a:gd name="connsiteX97" fmla="*/ 46094 w 143592"/>
                <a:gd name="connsiteY97" fmla="*/ 81418 h 219234"/>
                <a:gd name="connsiteX98" fmla="*/ 53334 w 143592"/>
                <a:gd name="connsiteY98" fmla="*/ 96545 h 219234"/>
                <a:gd name="connsiteX99" fmla="*/ 60476 w 143592"/>
                <a:gd name="connsiteY99" fmla="*/ 95954 h 219234"/>
                <a:gd name="connsiteX100" fmla="*/ 60450 w 143592"/>
                <a:gd name="connsiteY100" fmla="*/ 84795 h 219234"/>
                <a:gd name="connsiteX101" fmla="*/ 55568 w 143592"/>
                <a:gd name="connsiteY101" fmla="*/ 78470 h 219234"/>
                <a:gd name="connsiteX102" fmla="*/ 47588 w 143592"/>
                <a:gd name="connsiteY102" fmla="*/ 78821 h 219234"/>
                <a:gd name="connsiteX103" fmla="*/ 72967 w 143592"/>
                <a:gd name="connsiteY103" fmla="*/ 181729 h 219234"/>
                <a:gd name="connsiteX104" fmla="*/ 71880 w 143592"/>
                <a:gd name="connsiteY104" fmla="*/ 184343 h 219234"/>
                <a:gd name="connsiteX105" fmla="*/ 74443 w 143592"/>
                <a:gd name="connsiteY105" fmla="*/ 185772 h 219234"/>
                <a:gd name="connsiteX106" fmla="*/ 75500 w 143592"/>
                <a:gd name="connsiteY106" fmla="*/ 182927 h 219234"/>
                <a:gd name="connsiteX107" fmla="*/ 72967 w 143592"/>
                <a:gd name="connsiteY107" fmla="*/ 181729 h 219234"/>
                <a:gd name="connsiteX108" fmla="*/ 44378 w 143592"/>
                <a:gd name="connsiteY108" fmla="*/ 203633 h 219234"/>
                <a:gd name="connsiteX109" fmla="*/ 45786 w 143592"/>
                <a:gd name="connsiteY109" fmla="*/ 204018 h 219234"/>
                <a:gd name="connsiteX110" fmla="*/ 46278 w 143592"/>
                <a:gd name="connsiteY110" fmla="*/ 202910 h 219234"/>
                <a:gd name="connsiteX111" fmla="*/ 44378 w 143592"/>
                <a:gd name="connsiteY111" fmla="*/ 203633 h 219234"/>
                <a:gd name="connsiteX112" fmla="*/ 59860 w 143592"/>
                <a:gd name="connsiteY112" fmla="*/ 192144 h 219234"/>
                <a:gd name="connsiteX113" fmla="*/ 58465 w 143592"/>
                <a:gd name="connsiteY113" fmla="*/ 192696 h 219234"/>
                <a:gd name="connsiteX114" fmla="*/ 59608 w 143592"/>
                <a:gd name="connsiteY114" fmla="*/ 193573 h 219234"/>
                <a:gd name="connsiteX115" fmla="*/ 60972 w 143592"/>
                <a:gd name="connsiteY115" fmla="*/ 193034 h 219234"/>
                <a:gd name="connsiteX116" fmla="*/ 59860 w 143592"/>
                <a:gd name="connsiteY116" fmla="*/ 192144 h 219234"/>
                <a:gd name="connsiteX117" fmla="*/ 99424 w 143592"/>
                <a:gd name="connsiteY117" fmla="*/ 76951 h 219234"/>
                <a:gd name="connsiteX118" fmla="*/ 101975 w 143592"/>
                <a:gd name="connsiteY118" fmla="*/ 75539 h 219234"/>
                <a:gd name="connsiteX119" fmla="*/ 100978 w 143592"/>
                <a:gd name="connsiteY119" fmla="*/ 72839 h 219234"/>
                <a:gd name="connsiteX120" fmla="*/ 98286 w 143592"/>
                <a:gd name="connsiteY120" fmla="*/ 73519 h 219234"/>
                <a:gd name="connsiteX121" fmla="*/ 99424 w 143592"/>
                <a:gd name="connsiteY121" fmla="*/ 76951 h 219234"/>
                <a:gd name="connsiteX122" fmla="*/ 71880 w 143592"/>
                <a:gd name="connsiteY122" fmla="*/ 96921 h 219234"/>
                <a:gd name="connsiteX123" fmla="*/ 70541 w 143592"/>
                <a:gd name="connsiteY123" fmla="*/ 94628 h 219234"/>
                <a:gd name="connsiteX124" fmla="*/ 68632 w 143592"/>
                <a:gd name="connsiteY124" fmla="*/ 96707 h 219234"/>
                <a:gd name="connsiteX125" fmla="*/ 71020 w 143592"/>
                <a:gd name="connsiteY125" fmla="*/ 98030 h 219234"/>
                <a:gd name="connsiteX126" fmla="*/ 71880 w 143592"/>
                <a:gd name="connsiteY126" fmla="*/ 96921 h 219234"/>
                <a:gd name="connsiteX127" fmla="*/ 36312 w 143592"/>
                <a:gd name="connsiteY127" fmla="*/ 100927 h 219234"/>
                <a:gd name="connsiteX128" fmla="*/ 37442 w 143592"/>
                <a:gd name="connsiteY128" fmla="*/ 103717 h 219234"/>
                <a:gd name="connsiteX129" fmla="*/ 42761 w 143592"/>
                <a:gd name="connsiteY129" fmla="*/ 100173 h 219234"/>
                <a:gd name="connsiteX130" fmla="*/ 39102 w 143592"/>
                <a:gd name="connsiteY130" fmla="*/ 97824 h 219234"/>
                <a:gd name="connsiteX131" fmla="*/ 36312 w 143592"/>
                <a:gd name="connsiteY131" fmla="*/ 100927 h 219234"/>
                <a:gd name="connsiteX132" fmla="*/ 29440 w 143592"/>
                <a:gd name="connsiteY132" fmla="*/ 121068 h 219234"/>
                <a:gd name="connsiteX133" fmla="*/ 7993 w 143592"/>
                <a:gd name="connsiteY133" fmla="*/ 147162 h 219234"/>
                <a:gd name="connsiteX134" fmla="*/ 6359 w 143592"/>
                <a:gd name="connsiteY134" fmla="*/ 150081 h 219234"/>
                <a:gd name="connsiteX135" fmla="*/ 6440 w 143592"/>
                <a:gd name="connsiteY135" fmla="*/ 151484 h 219234"/>
                <a:gd name="connsiteX136" fmla="*/ 7741 w 143592"/>
                <a:gd name="connsiteY136" fmla="*/ 152477 h 219234"/>
                <a:gd name="connsiteX137" fmla="*/ 9410 w 143592"/>
                <a:gd name="connsiteY137" fmla="*/ 152293 h 219234"/>
                <a:gd name="connsiteX138" fmla="*/ 23175 w 143592"/>
                <a:gd name="connsiteY138" fmla="*/ 140008 h 219234"/>
                <a:gd name="connsiteX139" fmla="*/ 37258 w 143592"/>
                <a:gd name="connsiteY139" fmla="*/ 125788 h 219234"/>
                <a:gd name="connsiteX140" fmla="*/ 37044 w 143592"/>
                <a:gd name="connsiteY140" fmla="*/ 121984 h 219234"/>
                <a:gd name="connsiteX141" fmla="*/ 29440 w 143592"/>
                <a:gd name="connsiteY141" fmla="*/ 121068 h 219234"/>
                <a:gd name="connsiteX142" fmla="*/ 96960 w 143592"/>
                <a:gd name="connsiteY142" fmla="*/ 133024 h 219234"/>
                <a:gd name="connsiteX143" fmla="*/ 96853 w 143592"/>
                <a:gd name="connsiteY143" fmla="*/ 132857 h 219234"/>
                <a:gd name="connsiteX144" fmla="*/ 96532 w 143592"/>
                <a:gd name="connsiteY144" fmla="*/ 132857 h 219234"/>
                <a:gd name="connsiteX145" fmla="*/ 96373 w 143592"/>
                <a:gd name="connsiteY145" fmla="*/ 133332 h 219234"/>
                <a:gd name="connsiteX146" fmla="*/ 96960 w 143592"/>
                <a:gd name="connsiteY146" fmla="*/ 133024 h 219234"/>
                <a:gd name="connsiteX147" fmla="*/ 93365 w 143592"/>
                <a:gd name="connsiteY147" fmla="*/ 122707 h 219234"/>
                <a:gd name="connsiteX148" fmla="*/ 93365 w 143592"/>
                <a:gd name="connsiteY148" fmla="*/ 122463 h 219234"/>
                <a:gd name="connsiteX149" fmla="*/ 93074 w 143592"/>
                <a:gd name="connsiteY149" fmla="*/ 122900 h 219234"/>
                <a:gd name="connsiteX150" fmla="*/ 93083 w 143592"/>
                <a:gd name="connsiteY150" fmla="*/ 122985 h 219234"/>
                <a:gd name="connsiteX151" fmla="*/ 93365 w 143592"/>
                <a:gd name="connsiteY151" fmla="*/ 122707 h 219234"/>
                <a:gd name="connsiteX152" fmla="*/ 104230 w 143592"/>
                <a:gd name="connsiteY152" fmla="*/ 137111 h 219234"/>
                <a:gd name="connsiteX153" fmla="*/ 106583 w 143592"/>
                <a:gd name="connsiteY153" fmla="*/ 131651 h 219234"/>
                <a:gd name="connsiteX154" fmla="*/ 102231 w 143592"/>
                <a:gd name="connsiteY154" fmla="*/ 130281 h 219234"/>
                <a:gd name="connsiteX155" fmla="*/ 96964 w 143592"/>
                <a:gd name="connsiteY155" fmla="*/ 133028 h 219234"/>
                <a:gd name="connsiteX156" fmla="*/ 104230 w 143592"/>
                <a:gd name="connsiteY156" fmla="*/ 137111 h 219234"/>
                <a:gd name="connsiteX157" fmla="*/ 79779 w 143592"/>
                <a:gd name="connsiteY157" fmla="*/ 122784 h 219234"/>
                <a:gd name="connsiteX158" fmla="*/ 83044 w 143592"/>
                <a:gd name="connsiteY158" fmla="*/ 118976 h 219234"/>
                <a:gd name="connsiteX159" fmla="*/ 82749 w 143592"/>
                <a:gd name="connsiteY159" fmla="*/ 119528 h 219234"/>
                <a:gd name="connsiteX160" fmla="*/ 82976 w 143592"/>
                <a:gd name="connsiteY160" fmla="*/ 119314 h 219234"/>
                <a:gd name="connsiteX161" fmla="*/ 79283 w 143592"/>
                <a:gd name="connsiteY161" fmla="*/ 131501 h 219234"/>
                <a:gd name="connsiteX162" fmla="*/ 80742 w 143592"/>
                <a:gd name="connsiteY162" fmla="*/ 140773 h 219234"/>
                <a:gd name="connsiteX163" fmla="*/ 86382 w 143592"/>
                <a:gd name="connsiteY163" fmla="*/ 144240 h 219234"/>
                <a:gd name="connsiteX164" fmla="*/ 90413 w 143592"/>
                <a:gd name="connsiteY164" fmla="*/ 142429 h 219234"/>
                <a:gd name="connsiteX165" fmla="*/ 92959 w 143592"/>
                <a:gd name="connsiteY165" fmla="*/ 132900 h 219234"/>
                <a:gd name="connsiteX166" fmla="*/ 93382 w 143592"/>
                <a:gd name="connsiteY166" fmla="*/ 133336 h 219234"/>
                <a:gd name="connsiteX167" fmla="*/ 93382 w 143592"/>
                <a:gd name="connsiteY167" fmla="*/ 132900 h 219234"/>
                <a:gd name="connsiteX168" fmla="*/ 93083 w 143592"/>
                <a:gd name="connsiteY168" fmla="*/ 132900 h 219234"/>
                <a:gd name="connsiteX169" fmla="*/ 93083 w 143592"/>
                <a:gd name="connsiteY169" fmla="*/ 122904 h 219234"/>
                <a:gd name="connsiteX170" fmla="*/ 86245 w 143592"/>
                <a:gd name="connsiteY170" fmla="*/ 116040 h 219234"/>
                <a:gd name="connsiteX171" fmla="*/ 86728 w 143592"/>
                <a:gd name="connsiteY171" fmla="*/ 115531 h 219234"/>
                <a:gd name="connsiteX172" fmla="*/ 86245 w 143592"/>
                <a:gd name="connsiteY172" fmla="*/ 116006 h 219234"/>
                <a:gd name="connsiteX173" fmla="*/ 86326 w 143592"/>
                <a:gd name="connsiteY173" fmla="*/ 112707 h 219234"/>
                <a:gd name="connsiteX174" fmla="*/ 85346 w 143592"/>
                <a:gd name="connsiteY174" fmla="*/ 109737 h 219234"/>
                <a:gd name="connsiteX175" fmla="*/ 70301 w 143592"/>
                <a:gd name="connsiteY175" fmla="*/ 103327 h 219234"/>
                <a:gd name="connsiteX176" fmla="*/ 69171 w 143592"/>
                <a:gd name="connsiteY176" fmla="*/ 104166 h 219234"/>
                <a:gd name="connsiteX177" fmla="*/ 69971 w 143592"/>
                <a:gd name="connsiteY177" fmla="*/ 120593 h 219234"/>
                <a:gd name="connsiteX178" fmla="*/ 73677 w 143592"/>
                <a:gd name="connsiteY178" fmla="*/ 123426 h 219234"/>
                <a:gd name="connsiteX179" fmla="*/ 79779 w 143592"/>
                <a:gd name="connsiteY179" fmla="*/ 122784 h 219234"/>
                <a:gd name="connsiteX180" fmla="*/ 96532 w 143592"/>
                <a:gd name="connsiteY180" fmla="*/ 132857 h 219234"/>
                <a:gd name="connsiteX181" fmla="*/ 99078 w 143592"/>
                <a:gd name="connsiteY181" fmla="*/ 125703 h 219234"/>
                <a:gd name="connsiteX182" fmla="*/ 99758 w 143592"/>
                <a:gd name="connsiteY182" fmla="*/ 120944 h 219234"/>
                <a:gd name="connsiteX183" fmla="*/ 99215 w 143592"/>
                <a:gd name="connsiteY183" fmla="*/ 119464 h 219234"/>
                <a:gd name="connsiteX184" fmla="*/ 96630 w 143592"/>
                <a:gd name="connsiteY184" fmla="*/ 119600 h 219234"/>
                <a:gd name="connsiteX185" fmla="*/ 93369 w 143592"/>
                <a:gd name="connsiteY185" fmla="*/ 122703 h 219234"/>
                <a:gd name="connsiteX186" fmla="*/ 93378 w 143592"/>
                <a:gd name="connsiteY186" fmla="*/ 132896 h 219234"/>
                <a:gd name="connsiteX187" fmla="*/ 96532 w 143592"/>
                <a:gd name="connsiteY187" fmla="*/ 132857 h 219234"/>
                <a:gd name="connsiteX188" fmla="*/ 106857 w 143592"/>
                <a:gd name="connsiteY188" fmla="*/ 105582 h 219234"/>
                <a:gd name="connsiteX189" fmla="*/ 106947 w 143592"/>
                <a:gd name="connsiteY189" fmla="*/ 105668 h 219234"/>
                <a:gd name="connsiteX190" fmla="*/ 107259 w 143592"/>
                <a:gd name="connsiteY190" fmla="*/ 105266 h 219234"/>
                <a:gd name="connsiteX191" fmla="*/ 107229 w 143592"/>
                <a:gd name="connsiteY191" fmla="*/ 105895 h 219234"/>
                <a:gd name="connsiteX192" fmla="*/ 109091 w 143592"/>
                <a:gd name="connsiteY192" fmla="*/ 107367 h 219234"/>
                <a:gd name="connsiteX193" fmla="*/ 109168 w 143592"/>
                <a:gd name="connsiteY193" fmla="*/ 108757 h 219234"/>
                <a:gd name="connsiteX194" fmla="*/ 107208 w 143592"/>
                <a:gd name="connsiteY194" fmla="*/ 108150 h 219234"/>
                <a:gd name="connsiteX195" fmla="*/ 107229 w 143592"/>
                <a:gd name="connsiteY195" fmla="*/ 105895 h 219234"/>
                <a:gd name="connsiteX196" fmla="*/ 106947 w 143592"/>
                <a:gd name="connsiteY196" fmla="*/ 105668 h 219234"/>
                <a:gd name="connsiteX197" fmla="*/ 106237 w 143592"/>
                <a:gd name="connsiteY197" fmla="*/ 106614 h 219234"/>
                <a:gd name="connsiteX198" fmla="*/ 105693 w 143592"/>
                <a:gd name="connsiteY198" fmla="*/ 119173 h 219234"/>
                <a:gd name="connsiteX199" fmla="*/ 111115 w 143592"/>
                <a:gd name="connsiteY199" fmla="*/ 127731 h 219234"/>
                <a:gd name="connsiteX200" fmla="*/ 114059 w 143592"/>
                <a:gd name="connsiteY200" fmla="*/ 128784 h 219234"/>
                <a:gd name="connsiteX201" fmla="*/ 116857 w 143592"/>
                <a:gd name="connsiteY201" fmla="*/ 125163 h 219234"/>
                <a:gd name="connsiteX202" fmla="*/ 115509 w 143592"/>
                <a:gd name="connsiteY202" fmla="*/ 120298 h 219234"/>
                <a:gd name="connsiteX203" fmla="*/ 116318 w 143592"/>
                <a:gd name="connsiteY203" fmla="*/ 117320 h 219234"/>
                <a:gd name="connsiteX204" fmla="*/ 121077 w 143592"/>
                <a:gd name="connsiteY204" fmla="*/ 106438 h 219234"/>
                <a:gd name="connsiteX205" fmla="*/ 118257 w 143592"/>
                <a:gd name="connsiteY205" fmla="*/ 96742 h 219234"/>
                <a:gd name="connsiteX206" fmla="*/ 106545 w 143592"/>
                <a:gd name="connsiteY206" fmla="*/ 92514 h 219234"/>
                <a:gd name="connsiteX207" fmla="*/ 103601 w 143592"/>
                <a:gd name="connsiteY207" fmla="*/ 97829 h 219234"/>
                <a:gd name="connsiteX208" fmla="*/ 106857 w 143592"/>
                <a:gd name="connsiteY208" fmla="*/ 105582 h 219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Lst>
              <a:rect l="l" t="t" r="r" b="b"/>
              <a:pathLst>
                <a:path w="143592" h="219234">
                  <a:moveTo>
                    <a:pt x="142010" y="217908"/>
                  </a:moveTo>
                  <a:cubicBezTo>
                    <a:pt x="141881" y="218242"/>
                    <a:pt x="142438" y="218785"/>
                    <a:pt x="142694" y="219235"/>
                  </a:cubicBezTo>
                  <a:cubicBezTo>
                    <a:pt x="142994" y="218832"/>
                    <a:pt x="143294" y="218413"/>
                    <a:pt x="143593" y="218015"/>
                  </a:cubicBezTo>
                  <a:cubicBezTo>
                    <a:pt x="143165" y="216256"/>
                    <a:pt x="142523" y="216209"/>
                    <a:pt x="142010" y="217908"/>
                  </a:cubicBezTo>
                  <a:close/>
                  <a:moveTo>
                    <a:pt x="134564" y="151189"/>
                  </a:moveTo>
                  <a:cubicBezTo>
                    <a:pt x="134008" y="147641"/>
                    <a:pt x="133109" y="144693"/>
                    <a:pt x="130422" y="142254"/>
                  </a:cubicBezTo>
                  <a:cubicBezTo>
                    <a:pt x="127495" y="139558"/>
                    <a:pt x="124594" y="136807"/>
                    <a:pt x="123622" y="132686"/>
                  </a:cubicBezTo>
                  <a:cubicBezTo>
                    <a:pt x="123289" y="131240"/>
                    <a:pt x="122557" y="130636"/>
                    <a:pt x="121778" y="131175"/>
                  </a:cubicBezTo>
                  <a:cubicBezTo>
                    <a:pt x="121406" y="131484"/>
                    <a:pt x="121295" y="132173"/>
                    <a:pt x="121145" y="132694"/>
                  </a:cubicBezTo>
                  <a:cubicBezTo>
                    <a:pt x="120199" y="135985"/>
                    <a:pt x="119917" y="139669"/>
                    <a:pt x="118180" y="142417"/>
                  </a:cubicBezTo>
                  <a:cubicBezTo>
                    <a:pt x="116451" y="145143"/>
                    <a:pt x="113203" y="146854"/>
                    <a:pt x="110734" y="149122"/>
                  </a:cubicBezTo>
                  <a:cubicBezTo>
                    <a:pt x="109467" y="150252"/>
                    <a:pt x="108526" y="151698"/>
                    <a:pt x="107298" y="152840"/>
                  </a:cubicBezTo>
                  <a:cubicBezTo>
                    <a:pt x="106078" y="154009"/>
                    <a:pt x="104632" y="154942"/>
                    <a:pt x="103357" y="156063"/>
                  </a:cubicBezTo>
                  <a:cubicBezTo>
                    <a:pt x="101440" y="157774"/>
                    <a:pt x="100481" y="156212"/>
                    <a:pt x="99283" y="155031"/>
                  </a:cubicBezTo>
                  <a:cubicBezTo>
                    <a:pt x="95359" y="151069"/>
                    <a:pt x="93083" y="149237"/>
                    <a:pt x="87918" y="154710"/>
                  </a:cubicBezTo>
                  <a:cubicBezTo>
                    <a:pt x="85077" y="157723"/>
                    <a:pt x="81863" y="159554"/>
                    <a:pt x="78273" y="161249"/>
                  </a:cubicBezTo>
                  <a:cubicBezTo>
                    <a:pt x="74310" y="163136"/>
                    <a:pt x="72770" y="166760"/>
                    <a:pt x="72612" y="171703"/>
                  </a:cubicBezTo>
                  <a:cubicBezTo>
                    <a:pt x="72612" y="171583"/>
                    <a:pt x="72496" y="172182"/>
                    <a:pt x="72633" y="172708"/>
                  </a:cubicBezTo>
                  <a:cubicBezTo>
                    <a:pt x="72911" y="173770"/>
                    <a:pt x="73048" y="175212"/>
                    <a:pt x="73771" y="175742"/>
                  </a:cubicBezTo>
                  <a:cubicBezTo>
                    <a:pt x="74306" y="176149"/>
                    <a:pt x="75915" y="175584"/>
                    <a:pt x="76690" y="174993"/>
                  </a:cubicBezTo>
                  <a:cubicBezTo>
                    <a:pt x="78453" y="173624"/>
                    <a:pt x="79976" y="171964"/>
                    <a:pt x="81602" y="170440"/>
                  </a:cubicBezTo>
                  <a:cubicBezTo>
                    <a:pt x="86656" y="170766"/>
                    <a:pt x="91649" y="170877"/>
                    <a:pt x="96549" y="169174"/>
                  </a:cubicBezTo>
                  <a:cubicBezTo>
                    <a:pt x="97961" y="168686"/>
                    <a:pt x="101641" y="171703"/>
                    <a:pt x="101679" y="173089"/>
                  </a:cubicBezTo>
                  <a:cubicBezTo>
                    <a:pt x="101735" y="175336"/>
                    <a:pt x="101448" y="177608"/>
                    <a:pt x="101559" y="179841"/>
                  </a:cubicBezTo>
                  <a:cubicBezTo>
                    <a:pt x="101945" y="187582"/>
                    <a:pt x="106095" y="192465"/>
                    <a:pt x="113378" y="194716"/>
                  </a:cubicBezTo>
                  <a:cubicBezTo>
                    <a:pt x="116087" y="195554"/>
                    <a:pt x="118894" y="196333"/>
                    <a:pt x="121684" y="196444"/>
                  </a:cubicBezTo>
                  <a:cubicBezTo>
                    <a:pt x="123066" y="196491"/>
                    <a:pt x="124851" y="195327"/>
                    <a:pt x="125921" y="194202"/>
                  </a:cubicBezTo>
                  <a:cubicBezTo>
                    <a:pt x="127499" y="192533"/>
                    <a:pt x="128000" y="190317"/>
                    <a:pt x="127521" y="187886"/>
                  </a:cubicBezTo>
                  <a:cubicBezTo>
                    <a:pt x="126905" y="184643"/>
                    <a:pt x="124059" y="181801"/>
                    <a:pt x="125548" y="178207"/>
                  </a:cubicBezTo>
                  <a:cubicBezTo>
                    <a:pt x="125903" y="177403"/>
                    <a:pt x="127371" y="176517"/>
                    <a:pt x="128176" y="176636"/>
                  </a:cubicBezTo>
                  <a:cubicBezTo>
                    <a:pt x="129048" y="176786"/>
                    <a:pt x="129857" y="177959"/>
                    <a:pt x="130559" y="178806"/>
                  </a:cubicBezTo>
                  <a:cubicBezTo>
                    <a:pt x="133067" y="181925"/>
                    <a:pt x="132895" y="181771"/>
                    <a:pt x="135249" y="179735"/>
                  </a:cubicBezTo>
                  <a:cubicBezTo>
                    <a:pt x="139143" y="176393"/>
                    <a:pt x="140426" y="172653"/>
                    <a:pt x="138800" y="167608"/>
                  </a:cubicBezTo>
                  <a:cubicBezTo>
                    <a:pt x="137089" y="162250"/>
                    <a:pt x="135463" y="156756"/>
                    <a:pt x="134564" y="151189"/>
                  </a:cubicBezTo>
                  <a:close/>
                  <a:moveTo>
                    <a:pt x="1044" y="162742"/>
                  </a:moveTo>
                  <a:lnTo>
                    <a:pt x="1224" y="161767"/>
                  </a:lnTo>
                  <a:lnTo>
                    <a:pt x="0" y="162109"/>
                  </a:lnTo>
                  <a:lnTo>
                    <a:pt x="1044" y="162742"/>
                  </a:lnTo>
                  <a:close/>
                  <a:moveTo>
                    <a:pt x="67023" y="79163"/>
                  </a:moveTo>
                  <a:cubicBezTo>
                    <a:pt x="67438" y="79600"/>
                    <a:pt x="67836" y="80058"/>
                    <a:pt x="68256" y="80533"/>
                  </a:cubicBezTo>
                  <a:cubicBezTo>
                    <a:pt x="68508" y="79882"/>
                    <a:pt x="68735" y="79236"/>
                    <a:pt x="68966" y="78594"/>
                  </a:cubicBezTo>
                  <a:cubicBezTo>
                    <a:pt x="68324" y="78778"/>
                    <a:pt x="67661" y="78971"/>
                    <a:pt x="67023" y="79163"/>
                  </a:cubicBezTo>
                  <a:close/>
                  <a:moveTo>
                    <a:pt x="69218" y="78119"/>
                  </a:moveTo>
                  <a:cubicBezTo>
                    <a:pt x="69205" y="78098"/>
                    <a:pt x="69180" y="78098"/>
                    <a:pt x="69171" y="78076"/>
                  </a:cubicBezTo>
                  <a:cubicBezTo>
                    <a:pt x="69098" y="78243"/>
                    <a:pt x="69039" y="78419"/>
                    <a:pt x="68966" y="78594"/>
                  </a:cubicBezTo>
                  <a:cubicBezTo>
                    <a:pt x="69163" y="78530"/>
                    <a:pt x="69330" y="78470"/>
                    <a:pt x="69509" y="78436"/>
                  </a:cubicBezTo>
                  <a:cubicBezTo>
                    <a:pt x="69419" y="78320"/>
                    <a:pt x="69313" y="78230"/>
                    <a:pt x="69218" y="78119"/>
                  </a:cubicBezTo>
                  <a:close/>
                  <a:moveTo>
                    <a:pt x="79813" y="78243"/>
                  </a:moveTo>
                  <a:lnTo>
                    <a:pt x="79047" y="77768"/>
                  </a:lnTo>
                  <a:lnTo>
                    <a:pt x="80254" y="77832"/>
                  </a:lnTo>
                  <a:cubicBezTo>
                    <a:pt x="80113" y="77991"/>
                    <a:pt x="79959" y="78098"/>
                    <a:pt x="79813" y="78243"/>
                  </a:cubicBezTo>
                  <a:lnTo>
                    <a:pt x="79830" y="78269"/>
                  </a:lnTo>
                  <a:cubicBezTo>
                    <a:pt x="81153" y="79279"/>
                    <a:pt x="83373" y="80143"/>
                    <a:pt x="83647" y="81380"/>
                  </a:cubicBezTo>
                  <a:cubicBezTo>
                    <a:pt x="84478" y="85423"/>
                    <a:pt x="86103" y="88316"/>
                    <a:pt x="90348" y="89531"/>
                  </a:cubicBezTo>
                  <a:cubicBezTo>
                    <a:pt x="92112" y="90028"/>
                    <a:pt x="91915" y="91808"/>
                    <a:pt x="90117" y="93331"/>
                  </a:cubicBezTo>
                  <a:cubicBezTo>
                    <a:pt x="85513" y="97311"/>
                    <a:pt x="85697" y="98933"/>
                    <a:pt x="91033" y="101346"/>
                  </a:cubicBezTo>
                  <a:cubicBezTo>
                    <a:pt x="92582" y="102018"/>
                    <a:pt x="94148" y="102827"/>
                    <a:pt x="95787" y="103066"/>
                  </a:cubicBezTo>
                  <a:cubicBezTo>
                    <a:pt x="96664" y="103207"/>
                    <a:pt x="98594" y="102176"/>
                    <a:pt x="98551" y="101911"/>
                  </a:cubicBezTo>
                  <a:cubicBezTo>
                    <a:pt x="97957" y="97906"/>
                    <a:pt x="99630" y="94247"/>
                    <a:pt x="99921" y="90430"/>
                  </a:cubicBezTo>
                  <a:cubicBezTo>
                    <a:pt x="100049" y="88962"/>
                    <a:pt x="99095" y="87007"/>
                    <a:pt x="97987" y="85980"/>
                  </a:cubicBezTo>
                  <a:cubicBezTo>
                    <a:pt x="95868" y="84024"/>
                    <a:pt x="93335" y="82266"/>
                    <a:pt x="93185" y="79253"/>
                  </a:cubicBezTo>
                  <a:cubicBezTo>
                    <a:pt x="92929" y="73729"/>
                    <a:pt x="89587" y="71452"/>
                    <a:pt x="84948" y="69758"/>
                  </a:cubicBezTo>
                  <a:cubicBezTo>
                    <a:pt x="82907" y="69013"/>
                    <a:pt x="81367" y="66994"/>
                    <a:pt x="79441" y="65774"/>
                  </a:cubicBezTo>
                  <a:cubicBezTo>
                    <a:pt x="77451" y="64533"/>
                    <a:pt x="75205" y="64191"/>
                    <a:pt x="72911" y="64970"/>
                  </a:cubicBezTo>
                  <a:cubicBezTo>
                    <a:pt x="71833" y="65342"/>
                    <a:pt x="70767" y="65757"/>
                    <a:pt x="69685" y="66099"/>
                  </a:cubicBezTo>
                  <a:cubicBezTo>
                    <a:pt x="69150" y="66300"/>
                    <a:pt x="68555" y="66608"/>
                    <a:pt x="68042" y="66536"/>
                  </a:cubicBezTo>
                  <a:cubicBezTo>
                    <a:pt x="66963" y="66322"/>
                    <a:pt x="65894" y="66035"/>
                    <a:pt x="64905" y="65590"/>
                  </a:cubicBezTo>
                  <a:cubicBezTo>
                    <a:pt x="63634" y="64974"/>
                    <a:pt x="63694" y="63335"/>
                    <a:pt x="64978" y="61161"/>
                  </a:cubicBezTo>
                  <a:cubicBezTo>
                    <a:pt x="68050" y="56031"/>
                    <a:pt x="68033" y="56052"/>
                    <a:pt x="62812" y="55218"/>
                  </a:cubicBezTo>
                  <a:cubicBezTo>
                    <a:pt x="60763" y="54888"/>
                    <a:pt x="59633" y="53805"/>
                    <a:pt x="59531" y="52218"/>
                  </a:cubicBezTo>
                  <a:cubicBezTo>
                    <a:pt x="59321" y="48705"/>
                    <a:pt x="59744" y="45354"/>
                    <a:pt x="61948" y="42509"/>
                  </a:cubicBezTo>
                  <a:cubicBezTo>
                    <a:pt x="62971" y="41161"/>
                    <a:pt x="64511" y="40142"/>
                    <a:pt x="65418" y="38752"/>
                  </a:cubicBezTo>
                  <a:cubicBezTo>
                    <a:pt x="69676" y="32192"/>
                    <a:pt x="71807" y="25084"/>
                    <a:pt x="67776" y="17831"/>
                  </a:cubicBezTo>
                  <a:cubicBezTo>
                    <a:pt x="65393" y="13561"/>
                    <a:pt x="64601" y="9521"/>
                    <a:pt x="65427" y="4836"/>
                  </a:cubicBezTo>
                  <a:cubicBezTo>
                    <a:pt x="65735" y="3133"/>
                    <a:pt x="64216" y="1917"/>
                    <a:pt x="61918" y="2084"/>
                  </a:cubicBezTo>
                  <a:cubicBezTo>
                    <a:pt x="57904" y="2426"/>
                    <a:pt x="54117" y="2290"/>
                    <a:pt x="50228" y="681"/>
                  </a:cubicBezTo>
                  <a:cubicBezTo>
                    <a:pt x="44507" y="-1652"/>
                    <a:pt x="41379" y="2435"/>
                    <a:pt x="39676" y="6504"/>
                  </a:cubicBezTo>
                  <a:cubicBezTo>
                    <a:pt x="38824" y="8545"/>
                    <a:pt x="38396" y="10843"/>
                    <a:pt x="38152" y="13081"/>
                  </a:cubicBezTo>
                  <a:cubicBezTo>
                    <a:pt x="37412" y="19273"/>
                    <a:pt x="36659" y="25512"/>
                    <a:pt x="36312" y="31751"/>
                  </a:cubicBezTo>
                  <a:cubicBezTo>
                    <a:pt x="36158" y="34284"/>
                    <a:pt x="35144" y="35893"/>
                    <a:pt x="33398" y="37511"/>
                  </a:cubicBezTo>
                  <a:cubicBezTo>
                    <a:pt x="32675" y="38161"/>
                    <a:pt x="32033" y="39629"/>
                    <a:pt x="32239" y="40502"/>
                  </a:cubicBezTo>
                  <a:cubicBezTo>
                    <a:pt x="33603" y="46013"/>
                    <a:pt x="34707" y="51670"/>
                    <a:pt x="36903" y="56861"/>
                  </a:cubicBezTo>
                  <a:cubicBezTo>
                    <a:pt x="38358" y="60335"/>
                    <a:pt x="40767" y="63793"/>
                    <a:pt x="45050" y="64837"/>
                  </a:cubicBezTo>
                  <a:cubicBezTo>
                    <a:pt x="45050" y="64747"/>
                    <a:pt x="45042" y="64721"/>
                    <a:pt x="45042" y="64661"/>
                  </a:cubicBezTo>
                  <a:cubicBezTo>
                    <a:pt x="45161" y="63575"/>
                    <a:pt x="45495" y="63463"/>
                    <a:pt x="46069" y="64311"/>
                  </a:cubicBezTo>
                  <a:cubicBezTo>
                    <a:pt x="45790" y="64503"/>
                    <a:pt x="45495" y="64696"/>
                    <a:pt x="45217" y="64888"/>
                  </a:cubicBezTo>
                  <a:cubicBezTo>
                    <a:pt x="45161" y="64880"/>
                    <a:pt x="45118" y="64837"/>
                    <a:pt x="45050" y="64837"/>
                  </a:cubicBezTo>
                  <a:cubicBezTo>
                    <a:pt x="44798" y="70019"/>
                    <a:pt x="46261" y="74093"/>
                    <a:pt x="51820" y="75873"/>
                  </a:cubicBezTo>
                  <a:cubicBezTo>
                    <a:pt x="53103" y="76271"/>
                    <a:pt x="54211" y="77323"/>
                    <a:pt x="55328" y="78192"/>
                  </a:cubicBezTo>
                  <a:cubicBezTo>
                    <a:pt x="55414" y="78290"/>
                    <a:pt x="55478" y="78372"/>
                    <a:pt x="55551" y="78462"/>
                  </a:cubicBezTo>
                  <a:cubicBezTo>
                    <a:pt x="55624" y="78483"/>
                    <a:pt x="55679" y="78483"/>
                    <a:pt x="55743" y="78504"/>
                  </a:cubicBezTo>
                  <a:lnTo>
                    <a:pt x="55256" y="78089"/>
                  </a:lnTo>
                  <a:cubicBezTo>
                    <a:pt x="57506" y="76895"/>
                    <a:pt x="59791" y="75680"/>
                    <a:pt x="62068" y="74456"/>
                  </a:cubicBezTo>
                  <a:cubicBezTo>
                    <a:pt x="63608" y="73639"/>
                    <a:pt x="65111" y="73926"/>
                    <a:pt x="66347" y="75000"/>
                  </a:cubicBezTo>
                  <a:cubicBezTo>
                    <a:pt x="67391" y="75920"/>
                    <a:pt x="68264" y="77041"/>
                    <a:pt x="69201" y="78111"/>
                  </a:cubicBezTo>
                  <a:cubicBezTo>
                    <a:pt x="72783" y="79942"/>
                    <a:pt x="76347" y="81547"/>
                    <a:pt x="79813" y="78243"/>
                  </a:cubicBezTo>
                  <a:close/>
                  <a:moveTo>
                    <a:pt x="47588" y="78821"/>
                  </a:moveTo>
                  <a:cubicBezTo>
                    <a:pt x="46805" y="79330"/>
                    <a:pt x="45880" y="80747"/>
                    <a:pt x="46094" y="81418"/>
                  </a:cubicBezTo>
                  <a:cubicBezTo>
                    <a:pt x="47776" y="86784"/>
                    <a:pt x="49817" y="92009"/>
                    <a:pt x="53334" y="96545"/>
                  </a:cubicBezTo>
                  <a:cubicBezTo>
                    <a:pt x="55106" y="98843"/>
                    <a:pt x="58923" y="98556"/>
                    <a:pt x="60476" y="95954"/>
                  </a:cubicBezTo>
                  <a:cubicBezTo>
                    <a:pt x="62744" y="92197"/>
                    <a:pt x="62808" y="88406"/>
                    <a:pt x="60450" y="84795"/>
                  </a:cubicBezTo>
                  <a:cubicBezTo>
                    <a:pt x="59025" y="82535"/>
                    <a:pt x="57228" y="80558"/>
                    <a:pt x="55568" y="78470"/>
                  </a:cubicBezTo>
                  <a:cubicBezTo>
                    <a:pt x="52881" y="77845"/>
                    <a:pt x="50134" y="77216"/>
                    <a:pt x="47588" y="78821"/>
                  </a:cubicBezTo>
                  <a:close/>
                  <a:moveTo>
                    <a:pt x="72967" y="181729"/>
                  </a:moveTo>
                  <a:cubicBezTo>
                    <a:pt x="71747" y="182280"/>
                    <a:pt x="71161" y="183316"/>
                    <a:pt x="71880" y="184343"/>
                  </a:cubicBezTo>
                  <a:cubicBezTo>
                    <a:pt x="72393" y="185058"/>
                    <a:pt x="73574" y="185315"/>
                    <a:pt x="74443" y="185772"/>
                  </a:cubicBezTo>
                  <a:cubicBezTo>
                    <a:pt x="74828" y="184809"/>
                    <a:pt x="75620" y="183800"/>
                    <a:pt x="75500" y="182927"/>
                  </a:cubicBezTo>
                  <a:cubicBezTo>
                    <a:pt x="75337" y="181634"/>
                    <a:pt x="74182" y="181296"/>
                    <a:pt x="72967" y="181729"/>
                  </a:cubicBezTo>
                  <a:close/>
                  <a:moveTo>
                    <a:pt x="44378" y="203633"/>
                  </a:moveTo>
                  <a:cubicBezTo>
                    <a:pt x="44400" y="203830"/>
                    <a:pt x="45307" y="204061"/>
                    <a:pt x="45786" y="204018"/>
                  </a:cubicBezTo>
                  <a:cubicBezTo>
                    <a:pt x="45974" y="204005"/>
                    <a:pt x="46116" y="203295"/>
                    <a:pt x="46278" y="202910"/>
                  </a:cubicBezTo>
                  <a:cubicBezTo>
                    <a:pt x="44943" y="202067"/>
                    <a:pt x="44246" y="202307"/>
                    <a:pt x="44378" y="203633"/>
                  </a:cubicBezTo>
                  <a:close/>
                  <a:moveTo>
                    <a:pt x="59860" y="192144"/>
                  </a:moveTo>
                  <a:cubicBezTo>
                    <a:pt x="59423" y="192080"/>
                    <a:pt x="58927" y="192495"/>
                    <a:pt x="58465" y="192696"/>
                  </a:cubicBezTo>
                  <a:cubicBezTo>
                    <a:pt x="58859" y="193008"/>
                    <a:pt x="59197" y="193556"/>
                    <a:pt x="59608" y="193573"/>
                  </a:cubicBezTo>
                  <a:cubicBezTo>
                    <a:pt x="60031" y="193642"/>
                    <a:pt x="60532" y="193227"/>
                    <a:pt x="60972" y="193034"/>
                  </a:cubicBezTo>
                  <a:cubicBezTo>
                    <a:pt x="60609" y="192713"/>
                    <a:pt x="60254" y="192204"/>
                    <a:pt x="59860" y="192144"/>
                  </a:cubicBezTo>
                  <a:close/>
                  <a:moveTo>
                    <a:pt x="99424" y="76951"/>
                  </a:moveTo>
                  <a:cubicBezTo>
                    <a:pt x="100302" y="76904"/>
                    <a:pt x="101136" y="76031"/>
                    <a:pt x="101975" y="75539"/>
                  </a:cubicBezTo>
                  <a:cubicBezTo>
                    <a:pt x="102475" y="74319"/>
                    <a:pt x="102201" y="73160"/>
                    <a:pt x="100978" y="72839"/>
                  </a:cubicBezTo>
                  <a:cubicBezTo>
                    <a:pt x="100165" y="72646"/>
                    <a:pt x="98885" y="72946"/>
                    <a:pt x="98286" y="73519"/>
                  </a:cubicBezTo>
                  <a:cubicBezTo>
                    <a:pt x="97101" y="74657"/>
                    <a:pt x="97931" y="77054"/>
                    <a:pt x="99424" y="76951"/>
                  </a:cubicBezTo>
                  <a:close/>
                  <a:moveTo>
                    <a:pt x="71880" y="96921"/>
                  </a:moveTo>
                  <a:cubicBezTo>
                    <a:pt x="71576" y="96091"/>
                    <a:pt x="71003" y="95377"/>
                    <a:pt x="70541" y="94628"/>
                  </a:cubicBezTo>
                  <a:cubicBezTo>
                    <a:pt x="69907" y="95287"/>
                    <a:pt x="69278" y="95984"/>
                    <a:pt x="68632" y="96707"/>
                  </a:cubicBezTo>
                  <a:cubicBezTo>
                    <a:pt x="69432" y="97165"/>
                    <a:pt x="70177" y="97692"/>
                    <a:pt x="71020" y="98030"/>
                  </a:cubicBezTo>
                  <a:cubicBezTo>
                    <a:pt x="71153" y="98077"/>
                    <a:pt x="71966" y="97165"/>
                    <a:pt x="71880" y="96921"/>
                  </a:cubicBezTo>
                  <a:close/>
                  <a:moveTo>
                    <a:pt x="36312" y="100927"/>
                  </a:moveTo>
                  <a:cubicBezTo>
                    <a:pt x="36334" y="101911"/>
                    <a:pt x="36749" y="103327"/>
                    <a:pt x="37442" y="103717"/>
                  </a:cubicBezTo>
                  <a:cubicBezTo>
                    <a:pt x="38978" y="104560"/>
                    <a:pt x="42384" y="102407"/>
                    <a:pt x="42761" y="100173"/>
                  </a:cubicBezTo>
                  <a:cubicBezTo>
                    <a:pt x="41678" y="99446"/>
                    <a:pt x="40506" y="98321"/>
                    <a:pt x="39102" y="97824"/>
                  </a:cubicBezTo>
                  <a:cubicBezTo>
                    <a:pt x="37442" y="97260"/>
                    <a:pt x="36278" y="98556"/>
                    <a:pt x="36312" y="100927"/>
                  </a:cubicBezTo>
                  <a:close/>
                  <a:moveTo>
                    <a:pt x="29440" y="121068"/>
                  </a:moveTo>
                  <a:cubicBezTo>
                    <a:pt x="22803" y="130174"/>
                    <a:pt x="16312" y="139387"/>
                    <a:pt x="7993" y="147162"/>
                  </a:cubicBezTo>
                  <a:cubicBezTo>
                    <a:pt x="7202" y="147890"/>
                    <a:pt x="6791" y="149058"/>
                    <a:pt x="6359" y="150081"/>
                  </a:cubicBezTo>
                  <a:cubicBezTo>
                    <a:pt x="6175" y="150474"/>
                    <a:pt x="6204" y="151146"/>
                    <a:pt x="6440" y="151484"/>
                  </a:cubicBezTo>
                  <a:cubicBezTo>
                    <a:pt x="6718" y="151921"/>
                    <a:pt x="7300" y="152156"/>
                    <a:pt x="7741" y="152477"/>
                  </a:cubicBezTo>
                  <a:cubicBezTo>
                    <a:pt x="8301" y="152417"/>
                    <a:pt x="8948" y="152520"/>
                    <a:pt x="9410" y="152293"/>
                  </a:cubicBezTo>
                  <a:cubicBezTo>
                    <a:pt x="15028" y="149353"/>
                    <a:pt x="19893" y="145215"/>
                    <a:pt x="23175" y="140008"/>
                  </a:cubicBezTo>
                  <a:cubicBezTo>
                    <a:pt x="26903" y="134094"/>
                    <a:pt x="31417" y="129400"/>
                    <a:pt x="37258" y="125788"/>
                  </a:cubicBezTo>
                  <a:cubicBezTo>
                    <a:pt x="39141" y="124616"/>
                    <a:pt x="38743" y="124680"/>
                    <a:pt x="37044" y="121984"/>
                  </a:cubicBezTo>
                  <a:cubicBezTo>
                    <a:pt x="34010" y="117187"/>
                    <a:pt x="31562" y="118137"/>
                    <a:pt x="29440" y="121068"/>
                  </a:cubicBezTo>
                  <a:close/>
                  <a:moveTo>
                    <a:pt x="96960" y="133024"/>
                  </a:moveTo>
                  <a:cubicBezTo>
                    <a:pt x="96925" y="132951"/>
                    <a:pt x="96891" y="132921"/>
                    <a:pt x="96853" y="132857"/>
                  </a:cubicBezTo>
                  <a:cubicBezTo>
                    <a:pt x="96759" y="132857"/>
                    <a:pt x="96634" y="132857"/>
                    <a:pt x="96532" y="132857"/>
                  </a:cubicBezTo>
                  <a:cubicBezTo>
                    <a:pt x="96476" y="133024"/>
                    <a:pt x="96420" y="133153"/>
                    <a:pt x="96373" y="133332"/>
                  </a:cubicBezTo>
                  <a:cubicBezTo>
                    <a:pt x="96562" y="133217"/>
                    <a:pt x="96767" y="133135"/>
                    <a:pt x="96960" y="133024"/>
                  </a:cubicBezTo>
                  <a:close/>
                  <a:moveTo>
                    <a:pt x="93365" y="122707"/>
                  </a:moveTo>
                  <a:cubicBezTo>
                    <a:pt x="93365" y="122634"/>
                    <a:pt x="93365" y="122553"/>
                    <a:pt x="93365" y="122463"/>
                  </a:cubicBezTo>
                  <a:cubicBezTo>
                    <a:pt x="93245" y="122613"/>
                    <a:pt x="93185" y="122746"/>
                    <a:pt x="93074" y="122900"/>
                  </a:cubicBezTo>
                  <a:cubicBezTo>
                    <a:pt x="93074" y="122942"/>
                    <a:pt x="93083" y="122968"/>
                    <a:pt x="93083" y="122985"/>
                  </a:cubicBezTo>
                  <a:cubicBezTo>
                    <a:pt x="93185" y="122904"/>
                    <a:pt x="93284" y="122806"/>
                    <a:pt x="93365" y="122707"/>
                  </a:cubicBezTo>
                  <a:close/>
                  <a:moveTo>
                    <a:pt x="104230" y="137111"/>
                  </a:moveTo>
                  <a:cubicBezTo>
                    <a:pt x="106224" y="136242"/>
                    <a:pt x="107499" y="133306"/>
                    <a:pt x="106583" y="131651"/>
                  </a:cubicBezTo>
                  <a:cubicBezTo>
                    <a:pt x="105954" y="130482"/>
                    <a:pt x="103656" y="129614"/>
                    <a:pt x="102231" y="130281"/>
                  </a:cubicBezTo>
                  <a:cubicBezTo>
                    <a:pt x="100426" y="131090"/>
                    <a:pt x="98701" y="132070"/>
                    <a:pt x="96964" y="133028"/>
                  </a:cubicBezTo>
                  <a:cubicBezTo>
                    <a:pt x="99527" y="137564"/>
                    <a:pt x="101234" y="138450"/>
                    <a:pt x="104230" y="137111"/>
                  </a:cubicBezTo>
                  <a:close/>
                  <a:moveTo>
                    <a:pt x="79779" y="122784"/>
                  </a:moveTo>
                  <a:cubicBezTo>
                    <a:pt x="80896" y="121509"/>
                    <a:pt x="81961" y="120251"/>
                    <a:pt x="83044" y="118976"/>
                  </a:cubicBezTo>
                  <a:lnTo>
                    <a:pt x="82749" y="119528"/>
                  </a:lnTo>
                  <a:cubicBezTo>
                    <a:pt x="82826" y="119455"/>
                    <a:pt x="82903" y="119399"/>
                    <a:pt x="82976" y="119314"/>
                  </a:cubicBezTo>
                  <a:cubicBezTo>
                    <a:pt x="81833" y="123358"/>
                    <a:pt x="82291" y="127727"/>
                    <a:pt x="79283" y="131501"/>
                  </a:cubicBezTo>
                  <a:cubicBezTo>
                    <a:pt x="75646" y="136079"/>
                    <a:pt x="76262" y="137675"/>
                    <a:pt x="80742" y="140773"/>
                  </a:cubicBezTo>
                  <a:cubicBezTo>
                    <a:pt x="82565" y="142036"/>
                    <a:pt x="84482" y="143118"/>
                    <a:pt x="86382" y="144240"/>
                  </a:cubicBezTo>
                  <a:cubicBezTo>
                    <a:pt x="87713" y="145031"/>
                    <a:pt x="89711" y="144150"/>
                    <a:pt x="90413" y="142429"/>
                  </a:cubicBezTo>
                  <a:cubicBezTo>
                    <a:pt x="91658" y="139357"/>
                    <a:pt x="93267" y="136396"/>
                    <a:pt x="92959" y="132900"/>
                  </a:cubicBezTo>
                  <a:lnTo>
                    <a:pt x="93382" y="133336"/>
                  </a:lnTo>
                  <a:cubicBezTo>
                    <a:pt x="93382" y="133178"/>
                    <a:pt x="93382" y="133028"/>
                    <a:pt x="93382" y="132900"/>
                  </a:cubicBezTo>
                  <a:cubicBezTo>
                    <a:pt x="93293" y="132900"/>
                    <a:pt x="93181" y="132900"/>
                    <a:pt x="93083" y="132900"/>
                  </a:cubicBezTo>
                  <a:cubicBezTo>
                    <a:pt x="90113" y="129571"/>
                    <a:pt x="90314" y="126246"/>
                    <a:pt x="93083" y="122904"/>
                  </a:cubicBezTo>
                  <a:cubicBezTo>
                    <a:pt x="92925" y="118518"/>
                    <a:pt x="89060" y="117816"/>
                    <a:pt x="86245" y="116040"/>
                  </a:cubicBezTo>
                  <a:lnTo>
                    <a:pt x="86728" y="115531"/>
                  </a:lnTo>
                  <a:cubicBezTo>
                    <a:pt x="86570" y="115689"/>
                    <a:pt x="86416" y="115856"/>
                    <a:pt x="86245" y="116006"/>
                  </a:cubicBezTo>
                  <a:cubicBezTo>
                    <a:pt x="86300" y="114898"/>
                    <a:pt x="86459" y="113794"/>
                    <a:pt x="86326" y="112707"/>
                  </a:cubicBezTo>
                  <a:cubicBezTo>
                    <a:pt x="86202" y="111650"/>
                    <a:pt x="86044" y="110225"/>
                    <a:pt x="85346" y="109737"/>
                  </a:cubicBezTo>
                  <a:cubicBezTo>
                    <a:pt x="80827" y="106485"/>
                    <a:pt x="75521" y="104983"/>
                    <a:pt x="70301" y="103327"/>
                  </a:cubicBezTo>
                  <a:cubicBezTo>
                    <a:pt x="70023" y="103229"/>
                    <a:pt x="69171" y="103892"/>
                    <a:pt x="69171" y="104166"/>
                  </a:cubicBezTo>
                  <a:cubicBezTo>
                    <a:pt x="69360" y="109652"/>
                    <a:pt x="69531" y="115120"/>
                    <a:pt x="69971" y="120593"/>
                  </a:cubicBezTo>
                  <a:cubicBezTo>
                    <a:pt x="70134" y="122510"/>
                    <a:pt x="72098" y="122925"/>
                    <a:pt x="73677" y="123426"/>
                  </a:cubicBezTo>
                  <a:cubicBezTo>
                    <a:pt x="75804" y="124115"/>
                    <a:pt x="77943" y="124851"/>
                    <a:pt x="79779" y="122784"/>
                  </a:cubicBezTo>
                  <a:close/>
                  <a:moveTo>
                    <a:pt x="96532" y="132857"/>
                  </a:moveTo>
                  <a:cubicBezTo>
                    <a:pt x="97405" y="130478"/>
                    <a:pt x="98355" y="128124"/>
                    <a:pt x="99078" y="125703"/>
                  </a:cubicBezTo>
                  <a:cubicBezTo>
                    <a:pt x="99536" y="124184"/>
                    <a:pt x="99634" y="122553"/>
                    <a:pt x="99758" y="120944"/>
                  </a:cubicBezTo>
                  <a:cubicBezTo>
                    <a:pt x="99801" y="120486"/>
                    <a:pt x="99536" y="119879"/>
                    <a:pt x="99215" y="119464"/>
                  </a:cubicBezTo>
                  <a:cubicBezTo>
                    <a:pt x="98556" y="118655"/>
                    <a:pt x="97606" y="118728"/>
                    <a:pt x="96630" y="119600"/>
                  </a:cubicBezTo>
                  <a:cubicBezTo>
                    <a:pt x="95517" y="120636"/>
                    <a:pt x="94452" y="121676"/>
                    <a:pt x="93369" y="122703"/>
                  </a:cubicBezTo>
                  <a:cubicBezTo>
                    <a:pt x="93378" y="126101"/>
                    <a:pt x="93378" y="129502"/>
                    <a:pt x="93378" y="132896"/>
                  </a:cubicBezTo>
                  <a:cubicBezTo>
                    <a:pt x="94422" y="132883"/>
                    <a:pt x="95483" y="132883"/>
                    <a:pt x="96532" y="132857"/>
                  </a:cubicBezTo>
                  <a:close/>
                  <a:moveTo>
                    <a:pt x="106857" y="105582"/>
                  </a:moveTo>
                  <a:cubicBezTo>
                    <a:pt x="106900" y="105625"/>
                    <a:pt x="106926" y="105651"/>
                    <a:pt x="106947" y="105668"/>
                  </a:cubicBezTo>
                  <a:cubicBezTo>
                    <a:pt x="107058" y="105544"/>
                    <a:pt x="107165" y="105402"/>
                    <a:pt x="107259" y="105266"/>
                  </a:cubicBezTo>
                  <a:cubicBezTo>
                    <a:pt x="107247" y="105475"/>
                    <a:pt x="107238" y="105693"/>
                    <a:pt x="107229" y="105895"/>
                  </a:cubicBezTo>
                  <a:cubicBezTo>
                    <a:pt x="107871" y="106370"/>
                    <a:pt x="108552" y="106823"/>
                    <a:pt x="109091" y="107367"/>
                  </a:cubicBezTo>
                  <a:cubicBezTo>
                    <a:pt x="109347" y="107649"/>
                    <a:pt x="109408" y="108514"/>
                    <a:pt x="109168" y="108757"/>
                  </a:cubicBezTo>
                  <a:cubicBezTo>
                    <a:pt x="108304" y="109823"/>
                    <a:pt x="107456" y="109579"/>
                    <a:pt x="107208" y="108150"/>
                  </a:cubicBezTo>
                  <a:cubicBezTo>
                    <a:pt x="107080" y="107431"/>
                    <a:pt x="107161" y="106661"/>
                    <a:pt x="107229" y="105895"/>
                  </a:cubicBezTo>
                  <a:cubicBezTo>
                    <a:pt x="107127" y="105818"/>
                    <a:pt x="107037" y="105745"/>
                    <a:pt x="106947" y="105668"/>
                  </a:cubicBezTo>
                  <a:cubicBezTo>
                    <a:pt x="106694" y="106002"/>
                    <a:pt x="106455" y="106280"/>
                    <a:pt x="106237" y="106614"/>
                  </a:cubicBezTo>
                  <a:cubicBezTo>
                    <a:pt x="103361" y="110683"/>
                    <a:pt x="102677" y="114782"/>
                    <a:pt x="105693" y="119173"/>
                  </a:cubicBezTo>
                  <a:cubicBezTo>
                    <a:pt x="107627" y="121950"/>
                    <a:pt x="109172" y="124979"/>
                    <a:pt x="111115" y="127731"/>
                  </a:cubicBezTo>
                  <a:cubicBezTo>
                    <a:pt x="111620" y="128445"/>
                    <a:pt x="113066" y="128813"/>
                    <a:pt x="114059" y="128784"/>
                  </a:cubicBezTo>
                  <a:cubicBezTo>
                    <a:pt x="115539" y="128732"/>
                    <a:pt x="117144" y="126528"/>
                    <a:pt x="116857" y="125163"/>
                  </a:cubicBezTo>
                  <a:cubicBezTo>
                    <a:pt x="116485" y="123512"/>
                    <a:pt x="115706" y="121950"/>
                    <a:pt x="115509" y="120298"/>
                  </a:cubicBezTo>
                  <a:cubicBezTo>
                    <a:pt x="115377" y="119318"/>
                    <a:pt x="115775" y="117478"/>
                    <a:pt x="116318" y="117320"/>
                  </a:cubicBezTo>
                  <a:cubicBezTo>
                    <a:pt x="122279" y="115488"/>
                    <a:pt x="121821" y="111192"/>
                    <a:pt x="121077" y="106438"/>
                  </a:cubicBezTo>
                  <a:cubicBezTo>
                    <a:pt x="120516" y="103062"/>
                    <a:pt x="120079" y="99784"/>
                    <a:pt x="118257" y="96742"/>
                  </a:cubicBezTo>
                  <a:cubicBezTo>
                    <a:pt x="115702" y="92548"/>
                    <a:pt x="111577" y="90948"/>
                    <a:pt x="106545" y="92514"/>
                  </a:cubicBezTo>
                  <a:cubicBezTo>
                    <a:pt x="104482" y="93139"/>
                    <a:pt x="102873" y="95941"/>
                    <a:pt x="103601" y="97829"/>
                  </a:cubicBezTo>
                  <a:cubicBezTo>
                    <a:pt x="104598" y="100443"/>
                    <a:pt x="105757" y="103015"/>
                    <a:pt x="106857" y="105582"/>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822" name="Freeform 821">
              <a:extLst>
                <a:ext uri="{FF2B5EF4-FFF2-40B4-BE49-F238E27FC236}">
                  <a16:creationId xmlns:a16="http://schemas.microsoft.com/office/drawing/2014/main" id="{63A1CAF9-48DE-5BB8-922B-3F196A010327}"/>
                </a:ext>
              </a:extLst>
            </p:cNvPr>
            <p:cNvSpPr/>
            <p:nvPr/>
          </p:nvSpPr>
          <p:spPr>
            <a:xfrm>
              <a:off x="8154235" y="5138576"/>
              <a:ext cx="212917" cy="129894"/>
            </a:xfrm>
            <a:custGeom>
              <a:avLst/>
              <a:gdLst>
                <a:gd name="connsiteX0" fmla="*/ 126789 w 212917"/>
                <a:gd name="connsiteY0" fmla="*/ 112623 h 129894"/>
                <a:gd name="connsiteX1" fmla="*/ 127217 w 212917"/>
                <a:gd name="connsiteY1" fmla="*/ 112597 h 129894"/>
                <a:gd name="connsiteX2" fmla="*/ 127688 w 212917"/>
                <a:gd name="connsiteY2" fmla="*/ 112327 h 129894"/>
                <a:gd name="connsiteX3" fmla="*/ 126832 w 212917"/>
                <a:gd name="connsiteY3" fmla="*/ 112242 h 129894"/>
                <a:gd name="connsiteX4" fmla="*/ 126789 w 212917"/>
                <a:gd name="connsiteY4" fmla="*/ 112623 h 129894"/>
                <a:gd name="connsiteX5" fmla="*/ 117033 w 212917"/>
                <a:gd name="connsiteY5" fmla="*/ 108553 h 129894"/>
                <a:gd name="connsiteX6" fmla="*/ 116091 w 212917"/>
                <a:gd name="connsiteY6" fmla="*/ 107150 h 129894"/>
                <a:gd name="connsiteX7" fmla="*/ 108090 w 212917"/>
                <a:gd name="connsiteY7" fmla="*/ 101056 h 129894"/>
                <a:gd name="connsiteX8" fmla="*/ 102399 w 212917"/>
                <a:gd name="connsiteY8" fmla="*/ 92545 h 129894"/>
                <a:gd name="connsiteX9" fmla="*/ 96322 w 212917"/>
                <a:gd name="connsiteY9" fmla="*/ 86713 h 129894"/>
                <a:gd name="connsiteX10" fmla="*/ 90118 w 212917"/>
                <a:gd name="connsiteY10" fmla="*/ 78642 h 129894"/>
                <a:gd name="connsiteX11" fmla="*/ 91273 w 212917"/>
                <a:gd name="connsiteY11" fmla="*/ 72947 h 129894"/>
                <a:gd name="connsiteX12" fmla="*/ 95595 w 212917"/>
                <a:gd name="connsiteY12" fmla="*/ 70272 h 129894"/>
                <a:gd name="connsiteX13" fmla="*/ 94653 w 212917"/>
                <a:gd name="connsiteY13" fmla="*/ 61342 h 129894"/>
                <a:gd name="connsiteX14" fmla="*/ 90161 w 212917"/>
                <a:gd name="connsiteY14" fmla="*/ 58971 h 129894"/>
                <a:gd name="connsiteX15" fmla="*/ 79077 w 212917"/>
                <a:gd name="connsiteY15" fmla="*/ 54632 h 129894"/>
                <a:gd name="connsiteX16" fmla="*/ 69706 w 212917"/>
                <a:gd name="connsiteY16" fmla="*/ 44093 h 129894"/>
                <a:gd name="connsiteX17" fmla="*/ 65812 w 212917"/>
                <a:gd name="connsiteY17" fmla="*/ 38774 h 129894"/>
                <a:gd name="connsiteX18" fmla="*/ 29654 w 212917"/>
                <a:gd name="connsiteY18" fmla="*/ 20336 h 129894"/>
                <a:gd name="connsiteX19" fmla="*/ 12024 w 212917"/>
                <a:gd name="connsiteY19" fmla="*/ 14024 h 129894"/>
                <a:gd name="connsiteX20" fmla="*/ 4279 w 212917"/>
                <a:gd name="connsiteY20" fmla="*/ 10669 h 129894"/>
                <a:gd name="connsiteX21" fmla="*/ 3381 w 212917"/>
                <a:gd name="connsiteY21" fmla="*/ 32291 h 129894"/>
                <a:gd name="connsiteX22" fmla="*/ 0 w 212917"/>
                <a:gd name="connsiteY22" fmla="*/ 106730 h 129894"/>
                <a:gd name="connsiteX23" fmla="*/ 642 w 212917"/>
                <a:gd name="connsiteY23" fmla="*/ 106901 h 129894"/>
                <a:gd name="connsiteX24" fmla="*/ 20796 w 212917"/>
                <a:gd name="connsiteY24" fmla="*/ 109893 h 129894"/>
                <a:gd name="connsiteX25" fmla="*/ 29012 w 212917"/>
                <a:gd name="connsiteY25" fmla="*/ 108373 h 129894"/>
                <a:gd name="connsiteX26" fmla="*/ 32264 w 212917"/>
                <a:gd name="connsiteY26" fmla="*/ 100038 h 129894"/>
                <a:gd name="connsiteX27" fmla="*/ 31837 w 212917"/>
                <a:gd name="connsiteY27" fmla="*/ 97120 h 129894"/>
                <a:gd name="connsiteX28" fmla="*/ 43775 w 212917"/>
                <a:gd name="connsiteY28" fmla="*/ 87598 h 129894"/>
                <a:gd name="connsiteX29" fmla="*/ 55243 w 212917"/>
                <a:gd name="connsiteY29" fmla="*/ 86494 h 129894"/>
                <a:gd name="connsiteX30" fmla="*/ 66026 w 212917"/>
                <a:gd name="connsiteY30" fmla="*/ 91646 h 129894"/>
                <a:gd name="connsiteX31" fmla="*/ 73771 w 212917"/>
                <a:gd name="connsiteY31" fmla="*/ 97967 h 129894"/>
                <a:gd name="connsiteX32" fmla="*/ 88577 w 212917"/>
                <a:gd name="connsiteY32" fmla="*/ 116683 h 129894"/>
                <a:gd name="connsiteX33" fmla="*/ 101842 w 212917"/>
                <a:gd name="connsiteY33" fmla="*/ 123213 h 129894"/>
                <a:gd name="connsiteX34" fmla="*/ 128073 w 212917"/>
                <a:gd name="connsiteY34" fmla="*/ 129542 h 129894"/>
                <a:gd name="connsiteX35" fmla="*/ 129699 w 212917"/>
                <a:gd name="connsiteY35" fmla="*/ 129859 h 129894"/>
                <a:gd name="connsiteX36" fmla="*/ 132694 w 212917"/>
                <a:gd name="connsiteY36" fmla="*/ 128630 h 129894"/>
                <a:gd name="connsiteX37" fmla="*/ 133593 w 212917"/>
                <a:gd name="connsiteY37" fmla="*/ 125665 h 129894"/>
                <a:gd name="connsiteX38" fmla="*/ 129913 w 212917"/>
                <a:gd name="connsiteY38" fmla="*/ 120415 h 129894"/>
                <a:gd name="connsiteX39" fmla="*/ 126789 w 212917"/>
                <a:gd name="connsiteY39" fmla="*/ 112618 h 129894"/>
                <a:gd name="connsiteX40" fmla="*/ 117033 w 212917"/>
                <a:gd name="connsiteY40" fmla="*/ 108553 h 129894"/>
                <a:gd name="connsiteX41" fmla="*/ 130127 w 212917"/>
                <a:gd name="connsiteY41" fmla="*/ 111163 h 129894"/>
                <a:gd name="connsiteX42" fmla="*/ 127688 w 212917"/>
                <a:gd name="connsiteY42" fmla="*/ 112332 h 129894"/>
                <a:gd name="connsiteX43" fmla="*/ 137273 w 212917"/>
                <a:gd name="connsiteY43" fmla="*/ 115926 h 129894"/>
                <a:gd name="connsiteX44" fmla="*/ 137188 w 212917"/>
                <a:gd name="connsiteY44" fmla="*/ 115121 h 129894"/>
                <a:gd name="connsiteX45" fmla="*/ 130127 w 212917"/>
                <a:gd name="connsiteY45" fmla="*/ 111163 h 129894"/>
                <a:gd name="connsiteX46" fmla="*/ 141894 w 212917"/>
                <a:gd name="connsiteY46" fmla="*/ 117792 h 129894"/>
                <a:gd name="connsiteX47" fmla="*/ 138300 w 212917"/>
                <a:gd name="connsiteY47" fmla="*/ 116957 h 129894"/>
                <a:gd name="connsiteX48" fmla="*/ 140696 w 212917"/>
                <a:gd name="connsiteY48" fmla="*/ 119944 h 129894"/>
                <a:gd name="connsiteX49" fmla="*/ 142750 w 212917"/>
                <a:gd name="connsiteY49" fmla="*/ 118981 h 129894"/>
                <a:gd name="connsiteX50" fmla="*/ 141894 w 212917"/>
                <a:gd name="connsiteY50" fmla="*/ 117792 h 129894"/>
                <a:gd name="connsiteX51" fmla="*/ 133422 w 212917"/>
                <a:gd name="connsiteY51" fmla="*/ 12026 h 129894"/>
                <a:gd name="connsiteX52" fmla="*/ 133935 w 212917"/>
                <a:gd name="connsiteY52" fmla="*/ 10857 h 129894"/>
                <a:gd name="connsiteX53" fmla="*/ 133122 w 212917"/>
                <a:gd name="connsiteY53" fmla="*/ 9715 h 129894"/>
                <a:gd name="connsiteX54" fmla="*/ 132052 w 212917"/>
                <a:gd name="connsiteY54" fmla="*/ 10571 h 129894"/>
                <a:gd name="connsiteX55" fmla="*/ 133422 w 212917"/>
                <a:gd name="connsiteY55" fmla="*/ 12026 h 129894"/>
                <a:gd name="connsiteX56" fmla="*/ 99275 w 212917"/>
                <a:gd name="connsiteY56" fmla="*/ 54277 h 129894"/>
                <a:gd name="connsiteX57" fmla="*/ 98376 w 212917"/>
                <a:gd name="connsiteY57" fmla="*/ 53849 h 129894"/>
                <a:gd name="connsiteX58" fmla="*/ 98034 w 212917"/>
                <a:gd name="connsiteY58" fmla="*/ 55086 h 129894"/>
                <a:gd name="connsiteX59" fmla="*/ 98932 w 212917"/>
                <a:gd name="connsiteY59" fmla="*/ 55480 h 129894"/>
                <a:gd name="connsiteX60" fmla="*/ 99275 w 212917"/>
                <a:gd name="connsiteY60" fmla="*/ 54277 h 129894"/>
                <a:gd name="connsiteX61" fmla="*/ 90674 w 212917"/>
                <a:gd name="connsiteY61" fmla="*/ 2723 h 129894"/>
                <a:gd name="connsiteX62" fmla="*/ 90503 w 212917"/>
                <a:gd name="connsiteY62" fmla="*/ 1277 h 129894"/>
                <a:gd name="connsiteX63" fmla="*/ 86138 w 212917"/>
                <a:gd name="connsiteY63" fmla="*/ 220 h 129894"/>
                <a:gd name="connsiteX64" fmla="*/ 84897 w 212917"/>
                <a:gd name="connsiteY64" fmla="*/ 1041 h 129894"/>
                <a:gd name="connsiteX65" fmla="*/ 85496 w 212917"/>
                <a:gd name="connsiteY65" fmla="*/ 3591 h 129894"/>
                <a:gd name="connsiteX66" fmla="*/ 90674 w 212917"/>
                <a:gd name="connsiteY66" fmla="*/ 2723 h 129894"/>
                <a:gd name="connsiteX67" fmla="*/ 137273 w 212917"/>
                <a:gd name="connsiteY67" fmla="*/ 115926 h 129894"/>
                <a:gd name="connsiteX68" fmla="*/ 137358 w 212917"/>
                <a:gd name="connsiteY68" fmla="*/ 116730 h 129894"/>
                <a:gd name="connsiteX69" fmla="*/ 138300 w 212917"/>
                <a:gd name="connsiteY69" fmla="*/ 116957 h 129894"/>
                <a:gd name="connsiteX70" fmla="*/ 137787 w 212917"/>
                <a:gd name="connsiteY70" fmla="*/ 116251 h 129894"/>
                <a:gd name="connsiteX71" fmla="*/ 137273 w 212917"/>
                <a:gd name="connsiteY71" fmla="*/ 115926 h 129894"/>
                <a:gd name="connsiteX72" fmla="*/ 157813 w 212917"/>
                <a:gd name="connsiteY72" fmla="*/ 20237 h 129894"/>
                <a:gd name="connsiteX73" fmla="*/ 158112 w 212917"/>
                <a:gd name="connsiteY73" fmla="*/ 20708 h 129894"/>
                <a:gd name="connsiteX74" fmla="*/ 158882 w 212917"/>
                <a:gd name="connsiteY74" fmla="*/ 20768 h 129894"/>
                <a:gd name="connsiteX75" fmla="*/ 158497 w 212917"/>
                <a:gd name="connsiteY75" fmla="*/ 20276 h 129894"/>
                <a:gd name="connsiteX76" fmla="*/ 157813 w 212917"/>
                <a:gd name="connsiteY76" fmla="*/ 20237 h 129894"/>
                <a:gd name="connsiteX77" fmla="*/ 166114 w 212917"/>
                <a:gd name="connsiteY77" fmla="*/ 24011 h 129894"/>
                <a:gd name="connsiteX78" fmla="*/ 169580 w 212917"/>
                <a:gd name="connsiteY78" fmla="*/ 39664 h 129894"/>
                <a:gd name="connsiteX79" fmla="*/ 171120 w 212917"/>
                <a:gd name="connsiteY79" fmla="*/ 39801 h 129894"/>
                <a:gd name="connsiteX80" fmla="*/ 173902 w 212917"/>
                <a:gd name="connsiteY80" fmla="*/ 36048 h 129894"/>
                <a:gd name="connsiteX81" fmla="*/ 166114 w 212917"/>
                <a:gd name="connsiteY81" fmla="*/ 24011 h 129894"/>
                <a:gd name="connsiteX82" fmla="*/ 165087 w 212917"/>
                <a:gd name="connsiteY82" fmla="*/ 23297 h 129894"/>
                <a:gd name="connsiteX83" fmla="*/ 165729 w 212917"/>
                <a:gd name="connsiteY83" fmla="*/ 23733 h 129894"/>
                <a:gd name="connsiteX84" fmla="*/ 166114 w 212917"/>
                <a:gd name="connsiteY84" fmla="*/ 24011 h 129894"/>
                <a:gd name="connsiteX85" fmla="*/ 166114 w 212917"/>
                <a:gd name="connsiteY85" fmla="*/ 23297 h 129894"/>
                <a:gd name="connsiteX86" fmla="*/ 165087 w 212917"/>
                <a:gd name="connsiteY86" fmla="*/ 23297 h 129894"/>
                <a:gd name="connsiteX87" fmla="*/ 211857 w 212917"/>
                <a:gd name="connsiteY87" fmla="*/ 63503 h 129894"/>
                <a:gd name="connsiteX88" fmla="*/ 199063 w 212917"/>
                <a:gd name="connsiteY88" fmla="*/ 52976 h 129894"/>
                <a:gd name="connsiteX89" fmla="*/ 197180 w 212917"/>
                <a:gd name="connsiteY89" fmla="*/ 52934 h 129894"/>
                <a:gd name="connsiteX90" fmla="*/ 195982 w 212917"/>
                <a:gd name="connsiteY90" fmla="*/ 57564 h 129894"/>
                <a:gd name="connsiteX91" fmla="*/ 203043 w 212917"/>
                <a:gd name="connsiteY91" fmla="*/ 70688 h 129894"/>
                <a:gd name="connsiteX92" fmla="*/ 210873 w 212917"/>
                <a:gd name="connsiteY92" fmla="*/ 70927 h 129894"/>
                <a:gd name="connsiteX93" fmla="*/ 211857 w 212917"/>
                <a:gd name="connsiteY93" fmla="*/ 63503 h 129894"/>
                <a:gd name="connsiteX94" fmla="*/ 165087 w 212917"/>
                <a:gd name="connsiteY94" fmla="*/ 23297 h 129894"/>
                <a:gd name="connsiteX95" fmla="*/ 158882 w 212917"/>
                <a:gd name="connsiteY95" fmla="*/ 20768 h 129894"/>
                <a:gd name="connsiteX96" fmla="*/ 165087 w 212917"/>
                <a:gd name="connsiteY96" fmla="*/ 23297 h 129894"/>
                <a:gd name="connsiteX97" fmla="*/ 160423 w 212917"/>
                <a:gd name="connsiteY97" fmla="*/ 34029 h 129894"/>
                <a:gd name="connsiteX98" fmla="*/ 151565 w 212917"/>
                <a:gd name="connsiteY98" fmla="*/ 39211 h 129894"/>
                <a:gd name="connsiteX99" fmla="*/ 140054 w 212917"/>
                <a:gd name="connsiteY99" fmla="*/ 50679 h 129894"/>
                <a:gd name="connsiteX100" fmla="*/ 131411 w 212917"/>
                <a:gd name="connsiteY100" fmla="*/ 48424 h 129894"/>
                <a:gd name="connsiteX101" fmla="*/ 131453 w 212917"/>
                <a:gd name="connsiteY101" fmla="*/ 47572 h 129894"/>
                <a:gd name="connsiteX102" fmla="*/ 131025 w 212917"/>
                <a:gd name="connsiteY102" fmla="*/ 48047 h 129894"/>
                <a:gd name="connsiteX103" fmla="*/ 131411 w 212917"/>
                <a:gd name="connsiteY103" fmla="*/ 48424 h 129894"/>
                <a:gd name="connsiteX104" fmla="*/ 114850 w 212917"/>
                <a:gd name="connsiteY104" fmla="*/ 51055 h 129894"/>
                <a:gd name="connsiteX105" fmla="*/ 111427 w 212917"/>
                <a:gd name="connsiteY105" fmla="*/ 51115 h 129894"/>
                <a:gd name="connsiteX106" fmla="*/ 108132 w 212917"/>
                <a:gd name="connsiteY106" fmla="*/ 51727 h 129894"/>
                <a:gd name="connsiteX107" fmla="*/ 105864 w 212917"/>
                <a:gd name="connsiteY107" fmla="*/ 53875 h 129894"/>
                <a:gd name="connsiteX108" fmla="*/ 106506 w 212917"/>
                <a:gd name="connsiteY108" fmla="*/ 56909 h 129894"/>
                <a:gd name="connsiteX109" fmla="*/ 141595 w 212917"/>
                <a:gd name="connsiteY109" fmla="*/ 64449 h 129894"/>
                <a:gd name="connsiteX110" fmla="*/ 144676 w 212917"/>
                <a:gd name="connsiteY110" fmla="*/ 63019 h 129894"/>
                <a:gd name="connsiteX111" fmla="*/ 158240 w 212917"/>
                <a:gd name="connsiteY111" fmla="*/ 53079 h 129894"/>
                <a:gd name="connsiteX112" fmla="*/ 159995 w 212917"/>
                <a:gd name="connsiteY112" fmla="*/ 50349 h 129894"/>
                <a:gd name="connsiteX113" fmla="*/ 164616 w 212917"/>
                <a:gd name="connsiteY113" fmla="*/ 41667 h 129894"/>
                <a:gd name="connsiteX114" fmla="*/ 160423 w 212917"/>
                <a:gd name="connsiteY114" fmla="*/ 34029 h 129894"/>
                <a:gd name="connsiteX115" fmla="*/ 145360 w 212917"/>
                <a:gd name="connsiteY115" fmla="*/ 14067 h 129894"/>
                <a:gd name="connsiteX116" fmla="*/ 157770 w 212917"/>
                <a:gd name="connsiteY116" fmla="*/ 20237 h 129894"/>
                <a:gd name="connsiteX117" fmla="*/ 145360 w 212917"/>
                <a:gd name="connsiteY117" fmla="*/ 14067 h 129894"/>
                <a:gd name="connsiteX118" fmla="*/ 144120 w 212917"/>
                <a:gd name="connsiteY118" fmla="*/ 12800 h 129894"/>
                <a:gd name="connsiteX119" fmla="*/ 144590 w 212917"/>
                <a:gd name="connsiteY119" fmla="*/ 14101 h 129894"/>
                <a:gd name="connsiteX120" fmla="*/ 145360 w 212917"/>
                <a:gd name="connsiteY120" fmla="*/ 14067 h 129894"/>
                <a:gd name="connsiteX121" fmla="*/ 145018 w 212917"/>
                <a:gd name="connsiteY121" fmla="*/ 13673 h 129894"/>
                <a:gd name="connsiteX122" fmla="*/ 144120 w 212917"/>
                <a:gd name="connsiteY122" fmla="*/ 12800 h 129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212917" h="129894">
                  <a:moveTo>
                    <a:pt x="126789" y="112623"/>
                  </a:moveTo>
                  <a:cubicBezTo>
                    <a:pt x="126918" y="112623"/>
                    <a:pt x="127046" y="112623"/>
                    <a:pt x="127217" y="112597"/>
                  </a:cubicBezTo>
                  <a:cubicBezTo>
                    <a:pt x="127345" y="112537"/>
                    <a:pt x="127517" y="112438"/>
                    <a:pt x="127688" y="112327"/>
                  </a:cubicBezTo>
                  <a:cubicBezTo>
                    <a:pt x="127431" y="112306"/>
                    <a:pt x="127132" y="112242"/>
                    <a:pt x="126832" y="112242"/>
                  </a:cubicBezTo>
                  <a:cubicBezTo>
                    <a:pt x="126789" y="112379"/>
                    <a:pt x="126789" y="112490"/>
                    <a:pt x="126789" y="112623"/>
                  </a:cubicBezTo>
                  <a:close/>
                  <a:moveTo>
                    <a:pt x="117033" y="108553"/>
                  </a:moveTo>
                  <a:cubicBezTo>
                    <a:pt x="116819" y="108053"/>
                    <a:pt x="116519" y="107466"/>
                    <a:pt x="116091" y="107150"/>
                  </a:cubicBezTo>
                  <a:cubicBezTo>
                    <a:pt x="113396" y="105096"/>
                    <a:pt x="110358" y="103452"/>
                    <a:pt x="108090" y="101056"/>
                  </a:cubicBezTo>
                  <a:cubicBezTo>
                    <a:pt x="105779" y="98566"/>
                    <a:pt x="104538" y="95215"/>
                    <a:pt x="102399" y="92545"/>
                  </a:cubicBezTo>
                  <a:cubicBezTo>
                    <a:pt x="100687" y="90375"/>
                    <a:pt x="98162" y="88831"/>
                    <a:pt x="96322" y="86713"/>
                  </a:cubicBezTo>
                  <a:cubicBezTo>
                    <a:pt x="94054" y="84197"/>
                    <a:pt x="92043" y="81437"/>
                    <a:pt x="90118" y="78642"/>
                  </a:cubicBezTo>
                  <a:cubicBezTo>
                    <a:pt x="88662" y="76520"/>
                    <a:pt x="89176" y="74265"/>
                    <a:pt x="91273" y="72947"/>
                  </a:cubicBezTo>
                  <a:cubicBezTo>
                    <a:pt x="92728" y="72057"/>
                    <a:pt x="94311" y="71364"/>
                    <a:pt x="95595" y="70272"/>
                  </a:cubicBezTo>
                  <a:cubicBezTo>
                    <a:pt x="98162" y="68060"/>
                    <a:pt x="97563" y="63045"/>
                    <a:pt x="94653" y="61342"/>
                  </a:cubicBezTo>
                  <a:cubicBezTo>
                    <a:pt x="93199" y="60516"/>
                    <a:pt x="91744" y="59609"/>
                    <a:pt x="90161" y="58971"/>
                  </a:cubicBezTo>
                  <a:cubicBezTo>
                    <a:pt x="86523" y="57440"/>
                    <a:pt x="82886" y="55719"/>
                    <a:pt x="79077" y="54632"/>
                  </a:cubicBezTo>
                  <a:cubicBezTo>
                    <a:pt x="73601" y="53058"/>
                    <a:pt x="70177" y="50255"/>
                    <a:pt x="69706" y="44093"/>
                  </a:cubicBezTo>
                  <a:cubicBezTo>
                    <a:pt x="69535" y="42202"/>
                    <a:pt x="67524" y="40122"/>
                    <a:pt x="65812" y="38774"/>
                  </a:cubicBezTo>
                  <a:cubicBezTo>
                    <a:pt x="55500" y="30477"/>
                    <a:pt x="42748" y="23840"/>
                    <a:pt x="29654" y="20336"/>
                  </a:cubicBezTo>
                  <a:cubicBezTo>
                    <a:pt x="23578" y="18693"/>
                    <a:pt x="17801" y="16459"/>
                    <a:pt x="12024" y="14024"/>
                  </a:cubicBezTo>
                  <a:cubicBezTo>
                    <a:pt x="9457" y="12916"/>
                    <a:pt x="6889" y="11765"/>
                    <a:pt x="4279" y="10669"/>
                  </a:cubicBezTo>
                  <a:lnTo>
                    <a:pt x="3381" y="32291"/>
                  </a:lnTo>
                  <a:lnTo>
                    <a:pt x="0" y="106730"/>
                  </a:lnTo>
                  <a:cubicBezTo>
                    <a:pt x="257" y="106773"/>
                    <a:pt x="428" y="106880"/>
                    <a:pt x="642" y="106901"/>
                  </a:cubicBezTo>
                  <a:cubicBezTo>
                    <a:pt x="7403" y="107458"/>
                    <a:pt x="14207" y="107423"/>
                    <a:pt x="20796" y="109893"/>
                  </a:cubicBezTo>
                  <a:cubicBezTo>
                    <a:pt x="23449" y="110872"/>
                    <a:pt x="26359" y="109644"/>
                    <a:pt x="29012" y="108373"/>
                  </a:cubicBezTo>
                  <a:cubicBezTo>
                    <a:pt x="32521" y="106662"/>
                    <a:pt x="33291" y="104886"/>
                    <a:pt x="32264" y="100038"/>
                  </a:cubicBezTo>
                  <a:cubicBezTo>
                    <a:pt x="32050" y="99049"/>
                    <a:pt x="31408" y="97470"/>
                    <a:pt x="31837" y="97120"/>
                  </a:cubicBezTo>
                  <a:cubicBezTo>
                    <a:pt x="35687" y="93803"/>
                    <a:pt x="39539" y="90397"/>
                    <a:pt x="43775" y="87598"/>
                  </a:cubicBezTo>
                  <a:cubicBezTo>
                    <a:pt x="47198" y="85318"/>
                    <a:pt x="51349" y="84898"/>
                    <a:pt x="55243" y="86494"/>
                  </a:cubicBezTo>
                  <a:cubicBezTo>
                    <a:pt x="58923" y="88009"/>
                    <a:pt x="62347" y="90102"/>
                    <a:pt x="66026" y="91646"/>
                  </a:cubicBezTo>
                  <a:cubicBezTo>
                    <a:pt x="69279" y="93037"/>
                    <a:pt x="71675" y="95065"/>
                    <a:pt x="73771" y="97967"/>
                  </a:cubicBezTo>
                  <a:cubicBezTo>
                    <a:pt x="78478" y="104364"/>
                    <a:pt x="83785" y="110355"/>
                    <a:pt x="88577" y="116683"/>
                  </a:cubicBezTo>
                  <a:cubicBezTo>
                    <a:pt x="91957" y="121164"/>
                    <a:pt x="96451" y="123196"/>
                    <a:pt x="101842" y="123213"/>
                  </a:cubicBezTo>
                  <a:cubicBezTo>
                    <a:pt x="111085" y="123213"/>
                    <a:pt x="119900" y="124993"/>
                    <a:pt x="128073" y="129542"/>
                  </a:cubicBezTo>
                  <a:cubicBezTo>
                    <a:pt x="128544" y="129777"/>
                    <a:pt x="129229" y="129978"/>
                    <a:pt x="129699" y="129859"/>
                  </a:cubicBezTo>
                  <a:cubicBezTo>
                    <a:pt x="130769" y="129585"/>
                    <a:pt x="132010" y="129362"/>
                    <a:pt x="132694" y="128630"/>
                  </a:cubicBezTo>
                  <a:cubicBezTo>
                    <a:pt x="133336" y="127929"/>
                    <a:pt x="133721" y="126636"/>
                    <a:pt x="133593" y="125665"/>
                  </a:cubicBezTo>
                  <a:cubicBezTo>
                    <a:pt x="133422" y="123303"/>
                    <a:pt x="132309" y="121112"/>
                    <a:pt x="129913" y="120415"/>
                  </a:cubicBezTo>
                  <a:cubicBezTo>
                    <a:pt x="125292" y="119045"/>
                    <a:pt x="126233" y="115785"/>
                    <a:pt x="126789" y="112618"/>
                  </a:cubicBezTo>
                  <a:cubicBezTo>
                    <a:pt x="122938" y="112789"/>
                    <a:pt x="119044" y="113072"/>
                    <a:pt x="117033" y="108553"/>
                  </a:cubicBezTo>
                  <a:close/>
                  <a:moveTo>
                    <a:pt x="130127" y="111163"/>
                  </a:moveTo>
                  <a:cubicBezTo>
                    <a:pt x="129271" y="111433"/>
                    <a:pt x="128501" y="111899"/>
                    <a:pt x="127688" y="112332"/>
                  </a:cubicBezTo>
                  <a:cubicBezTo>
                    <a:pt x="131240" y="112541"/>
                    <a:pt x="134363" y="113962"/>
                    <a:pt x="137273" y="115926"/>
                  </a:cubicBezTo>
                  <a:cubicBezTo>
                    <a:pt x="137273" y="115656"/>
                    <a:pt x="137273" y="115357"/>
                    <a:pt x="137188" y="115121"/>
                  </a:cubicBezTo>
                  <a:cubicBezTo>
                    <a:pt x="135562" y="110577"/>
                    <a:pt x="134278" y="109846"/>
                    <a:pt x="130127" y="111163"/>
                  </a:cubicBezTo>
                  <a:close/>
                  <a:moveTo>
                    <a:pt x="141894" y="117792"/>
                  </a:moveTo>
                  <a:cubicBezTo>
                    <a:pt x="140739" y="117428"/>
                    <a:pt x="139498" y="117197"/>
                    <a:pt x="138300" y="116957"/>
                  </a:cubicBezTo>
                  <a:cubicBezTo>
                    <a:pt x="139027" y="118006"/>
                    <a:pt x="139755" y="119114"/>
                    <a:pt x="140696" y="119944"/>
                  </a:cubicBezTo>
                  <a:cubicBezTo>
                    <a:pt x="141766" y="120907"/>
                    <a:pt x="142707" y="120389"/>
                    <a:pt x="142750" y="118981"/>
                  </a:cubicBezTo>
                  <a:cubicBezTo>
                    <a:pt x="142750" y="118566"/>
                    <a:pt x="142279" y="117903"/>
                    <a:pt x="141894" y="117792"/>
                  </a:cubicBezTo>
                  <a:close/>
                  <a:moveTo>
                    <a:pt x="133422" y="12026"/>
                  </a:moveTo>
                  <a:cubicBezTo>
                    <a:pt x="133678" y="11910"/>
                    <a:pt x="133807" y="11260"/>
                    <a:pt x="133935" y="10857"/>
                  </a:cubicBezTo>
                  <a:cubicBezTo>
                    <a:pt x="133678" y="10489"/>
                    <a:pt x="133422" y="10104"/>
                    <a:pt x="133122" y="9715"/>
                  </a:cubicBezTo>
                  <a:cubicBezTo>
                    <a:pt x="132737" y="10002"/>
                    <a:pt x="132138" y="10224"/>
                    <a:pt x="132052" y="10571"/>
                  </a:cubicBezTo>
                  <a:cubicBezTo>
                    <a:pt x="131839" y="11837"/>
                    <a:pt x="132352" y="12398"/>
                    <a:pt x="133422" y="12026"/>
                  </a:cubicBezTo>
                  <a:close/>
                  <a:moveTo>
                    <a:pt x="99275" y="54277"/>
                  </a:moveTo>
                  <a:cubicBezTo>
                    <a:pt x="99275" y="54132"/>
                    <a:pt x="98676" y="54003"/>
                    <a:pt x="98376" y="53849"/>
                  </a:cubicBezTo>
                  <a:cubicBezTo>
                    <a:pt x="98248" y="54256"/>
                    <a:pt x="97991" y="54679"/>
                    <a:pt x="98034" y="55086"/>
                  </a:cubicBezTo>
                  <a:cubicBezTo>
                    <a:pt x="98034" y="55232"/>
                    <a:pt x="98633" y="55351"/>
                    <a:pt x="98932" y="55480"/>
                  </a:cubicBezTo>
                  <a:cubicBezTo>
                    <a:pt x="99061" y="55086"/>
                    <a:pt x="99275" y="54679"/>
                    <a:pt x="99275" y="54277"/>
                  </a:cubicBezTo>
                  <a:close/>
                  <a:moveTo>
                    <a:pt x="90674" y="2723"/>
                  </a:moveTo>
                  <a:cubicBezTo>
                    <a:pt x="90631" y="2248"/>
                    <a:pt x="90760" y="1550"/>
                    <a:pt x="90503" y="1277"/>
                  </a:cubicBezTo>
                  <a:cubicBezTo>
                    <a:pt x="89304" y="-33"/>
                    <a:pt x="87764" y="-234"/>
                    <a:pt x="86138" y="220"/>
                  </a:cubicBezTo>
                  <a:cubicBezTo>
                    <a:pt x="85667" y="378"/>
                    <a:pt x="84855" y="771"/>
                    <a:pt x="84897" y="1041"/>
                  </a:cubicBezTo>
                  <a:cubicBezTo>
                    <a:pt x="84897" y="1940"/>
                    <a:pt x="84940" y="3112"/>
                    <a:pt x="85496" y="3591"/>
                  </a:cubicBezTo>
                  <a:cubicBezTo>
                    <a:pt x="87550" y="5307"/>
                    <a:pt x="89732" y="4807"/>
                    <a:pt x="90674" y="2723"/>
                  </a:cubicBezTo>
                  <a:close/>
                  <a:moveTo>
                    <a:pt x="137273" y="115926"/>
                  </a:moveTo>
                  <a:cubicBezTo>
                    <a:pt x="137273" y="116187"/>
                    <a:pt x="137316" y="116465"/>
                    <a:pt x="137358" y="116730"/>
                  </a:cubicBezTo>
                  <a:cubicBezTo>
                    <a:pt x="137658" y="116803"/>
                    <a:pt x="137958" y="116893"/>
                    <a:pt x="138300" y="116957"/>
                  </a:cubicBezTo>
                  <a:cubicBezTo>
                    <a:pt x="138129" y="116730"/>
                    <a:pt x="137958" y="116487"/>
                    <a:pt x="137787" y="116251"/>
                  </a:cubicBezTo>
                  <a:cubicBezTo>
                    <a:pt x="137615" y="116136"/>
                    <a:pt x="137444" y="116033"/>
                    <a:pt x="137273" y="115926"/>
                  </a:cubicBezTo>
                  <a:close/>
                  <a:moveTo>
                    <a:pt x="157813" y="20237"/>
                  </a:moveTo>
                  <a:cubicBezTo>
                    <a:pt x="157898" y="20408"/>
                    <a:pt x="158027" y="20520"/>
                    <a:pt x="158112" y="20708"/>
                  </a:cubicBezTo>
                  <a:cubicBezTo>
                    <a:pt x="158369" y="20687"/>
                    <a:pt x="158626" y="20768"/>
                    <a:pt x="158882" y="20768"/>
                  </a:cubicBezTo>
                  <a:cubicBezTo>
                    <a:pt x="158754" y="20601"/>
                    <a:pt x="158583" y="20498"/>
                    <a:pt x="158497" y="20276"/>
                  </a:cubicBezTo>
                  <a:cubicBezTo>
                    <a:pt x="158240" y="20297"/>
                    <a:pt x="158027" y="20220"/>
                    <a:pt x="157813" y="20237"/>
                  </a:cubicBezTo>
                  <a:close/>
                  <a:moveTo>
                    <a:pt x="166114" y="24011"/>
                  </a:moveTo>
                  <a:cubicBezTo>
                    <a:pt x="165686" y="29557"/>
                    <a:pt x="167355" y="34688"/>
                    <a:pt x="169580" y="39664"/>
                  </a:cubicBezTo>
                  <a:cubicBezTo>
                    <a:pt x="169666" y="39908"/>
                    <a:pt x="170607" y="39917"/>
                    <a:pt x="171120" y="39801"/>
                  </a:cubicBezTo>
                  <a:cubicBezTo>
                    <a:pt x="172618" y="39442"/>
                    <a:pt x="174073" y="37281"/>
                    <a:pt x="173902" y="36048"/>
                  </a:cubicBezTo>
                  <a:cubicBezTo>
                    <a:pt x="173089" y="30858"/>
                    <a:pt x="170564" y="26806"/>
                    <a:pt x="166114" y="24011"/>
                  </a:cubicBezTo>
                  <a:close/>
                  <a:moveTo>
                    <a:pt x="165087" y="23297"/>
                  </a:moveTo>
                  <a:cubicBezTo>
                    <a:pt x="165301" y="23446"/>
                    <a:pt x="165515" y="23570"/>
                    <a:pt x="165729" y="23733"/>
                  </a:cubicBezTo>
                  <a:cubicBezTo>
                    <a:pt x="165857" y="23802"/>
                    <a:pt x="165986" y="23926"/>
                    <a:pt x="166114" y="24011"/>
                  </a:cubicBezTo>
                  <a:cubicBezTo>
                    <a:pt x="166157" y="23759"/>
                    <a:pt x="166114" y="23541"/>
                    <a:pt x="166114" y="23297"/>
                  </a:cubicBezTo>
                  <a:cubicBezTo>
                    <a:pt x="165772" y="23297"/>
                    <a:pt x="165429" y="23297"/>
                    <a:pt x="165087" y="23297"/>
                  </a:cubicBezTo>
                  <a:close/>
                  <a:moveTo>
                    <a:pt x="211857" y="63503"/>
                  </a:moveTo>
                  <a:cubicBezTo>
                    <a:pt x="208349" y="59066"/>
                    <a:pt x="203556" y="56207"/>
                    <a:pt x="199063" y="52976"/>
                  </a:cubicBezTo>
                  <a:cubicBezTo>
                    <a:pt x="198721" y="52711"/>
                    <a:pt x="198036" y="52934"/>
                    <a:pt x="197180" y="52934"/>
                  </a:cubicBezTo>
                  <a:cubicBezTo>
                    <a:pt x="196752" y="54453"/>
                    <a:pt x="195811" y="56066"/>
                    <a:pt x="195982" y="57564"/>
                  </a:cubicBezTo>
                  <a:cubicBezTo>
                    <a:pt x="196624" y="62780"/>
                    <a:pt x="200090" y="66622"/>
                    <a:pt x="203043" y="70688"/>
                  </a:cubicBezTo>
                  <a:cubicBezTo>
                    <a:pt x="204155" y="72292"/>
                    <a:pt x="208691" y="72318"/>
                    <a:pt x="210873" y="70927"/>
                  </a:cubicBezTo>
                  <a:cubicBezTo>
                    <a:pt x="213184" y="69434"/>
                    <a:pt x="213569" y="65690"/>
                    <a:pt x="211857" y="63503"/>
                  </a:cubicBezTo>
                  <a:close/>
                  <a:moveTo>
                    <a:pt x="165087" y="23297"/>
                  </a:moveTo>
                  <a:cubicBezTo>
                    <a:pt x="163204" y="22026"/>
                    <a:pt x="161236" y="20888"/>
                    <a:pt x="158882" y="20768"/>
                  </a:cubicBezTo>
                  <a:cubicBezTo>
                    <a:pt x="160337" y="23125"/>
                    <a:pt x="162691" y="23331"/>
                    <a:pt x="165087" y="23297"/>
                  </a:cubicBezTo>
                  <a:close/>
                  <a:moveTo>
                    <a:pt x="160423" y="34029"/>
                  </a:moveTo>
                  <a:cubicBezTo>
                    <a:pt x="155716" y="33190"/>
                    <a:pt x="153063" y="34371"/>
                    <a:pt x="151565" y="39211"/>
                  </a:cubicBezTo>
                  <a:cubicBezTo>
                    <a:pt x="149725" y="45278"/>
                    <a:pt x="145403" y="48629"/>
                    <a:pt x="140054" y="50679"/>
                  </a:cubicBezTo>
                  <a:cubicBezTo>
                    <a:pt x="137102" y="51808"/>
                    <a:pt x="133678" y="51380"/>
                    <a:pt x="131411" y="48424"/>
                  </a:cubicBezTo>
                  <a:lnTo>
                    <a:pt x="131453" y="47572"/>
                  </a:lnTo>
                  <a:lnTo>
                    <a:pt x="131025" y="48047"/>
                  </a:lnTo>
                  <a:lnTo>
                    <a:pt x="131411" y="48424"/>
                  </a:lnTo>
                  <a:cubicBezTo>
                    <a:pt x="125934" y="49489"/>
                    <a:pt x="120628" y="51744"/>
                    <a:pt x="114850" y="51055"/>
                  </a:cubicBezTo>
                  <a:cubicBezTo>
                    <a:pt x="113738" y="50901"/>
                    <a:pt x="112583" y="51021"/>
                    <a:pt x="111427" y="51115"/>
                  </a:cubicBezTo>
                  <a:cubicBezTo>
                    <a:pt x="110358" y="51222"/>
                    <a:pt x="109117" y="51265"/>
                    <a:pt x="108132" y="51727"/>
                  </a:cubicBezTo>
                  <a:cubicBezTo>
                    <a:pt x="107234" y="52163"/>
                    <a:pt x="106164" y="53006"/>
                    <a:pt x="105864" y="53875"/>
                  </a:cubicBezTo>
                  <a:cubicBezTo>
                    <a:pt x="105608" y="54761"/>
                    <a:pt x="105864" y="56400"/>
                    <a:pt x="106506" y="56909"/>
                  </a:cubicBezTo>
                  <a:cubicBezTo>
                    <a:pt x="116948" y="65266"/>
                    <a:pt x="128886" y="66828"/>
                    <a:pt x="141595" y="64449"/>
                  </a:cubicBezTo>
                  <a:cubicBezTo>
                    <a:pt x="142664" y="64252"/>
                    <a:pt x="143649" y="63563"/>
                    <a:pt x="144676" y="63019"/>
                  </a:cubicBezTo>
                  <a:cubicBezTo>
                    <a:pt x="149597" y="60328"/>
                    <a:pt x="152764" y="55141"/>
                    <a:pt x="158240" y="53079"/>
                  </a:cubicBezTo>
                  <a:cubicBezTo>
                    <a:pt x="159096" y="52792"/>
                    <a:pt x="160038" y="51269"/>
                    <a:pt x="159995" y="50349"/>
                  </a:cubicBezTo>
                  <a:cubicBezTo>
                    <a:pt x="159824" y="46446"/>
                    <a:pt x="163204" y="44611"/>
                    <a:pt x="164616" y="41667"/>
                  </a:cubicBezTo>
                  <a:cubicBezTo>
                    <a:pt x="166157" y="38419"/>
                    <a:pt x="164145" y="34679"/>
                    <a:pt x="160423" y="34029"/>
                  </a:cubicBezTo>
                  <a:close/>
                  <a:moveTo>
                    <a:pt x="145360" y="14067"/>
                  </a:moveTo>
                  <a:cubicBezTo>
                    <a:pt x="148570" y="18051"/>
                    <a:pt x="152592" y="20370"/>
                    <a:pt x="157770" y="20237"/>
                  </a:cubicBezTo>
                  <a:cubicBezTo>
                    <a:pt x="155117" y="15111"/>
                    <a:pt x="150880" y="13284"/>
                    <a:pt x="145360" y="14067"/>
                  </a:cubicBezTo>
                  <a:close/>
                  <a:moveTo>
                    <a:pt x="144120" y="12800"/>
                  </a:moveTo>
                  <a:lnTo>
                    <a:pt x="144590" y="14101"/>
                  </a:lnTo>
                  <a:cubicBezTo>
                    <a:pt x="144847" y="14050"/>
                    <a:pt x="145104" y="14101"/>
                    <a:pt x="145360" y="14067"/>
                  </a:cubicBezTo>
                  <a:cubicBezTo>
                    <a:pt x="145275" y="13930"/>
                    <a:pt x="145104" y="13836"/>
                    <a:pt x="145018" y="13673"/>
                  </a:cubicBezTo>
                  <a:lnTo>
                    <a:pt x="144120" y="12800"/>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823" name="Freeform 822">
              <a:extLst>
                <a:ext uri="{FF2B5EF4-FFF2-40B4-BE49-F238E27FC236}">
                  <a16:creationId xmlns:a16="http://schemas.microsoft.com/office/drawing/2014/main" id="{CF0DBA94-CEB8-BE3C-7E57-91BE53554EB3}"/>
                </a:ext>
              </a:extLst>
            </p:cNvPr>
            <p:cNvSpPr/>
            <p:nvPr/>
          </p:nvSpPr>
          <p:spPr>
            <a:xfrm>
              <a:off x="8376214" y="5208841"/>
              <a:ext cx="75545" cy="63132"/>
            </a:xfrm>
            <a:custGeom>
              <a:avLst/>
              <a:gdLst>
                <a:gd name="connsiteX0" fmla="*/ 46490 w 75545"/>
                <a:gd name="connsiteY0" fmla="*/ 39316 h 63132"/>
                <a:gd name="connsiteX1" fmla="*/ 43666 w 75545"/>
                <a:gd name="connsiteY1" fmla="*/ 40646 h 63132"/>
                <a:gd name="connsiteX2" fmla="*/ 44351 w 75545"/>
                <a:gd name="connsiteY2" fmla="*/ 44951 h 63132"/>
                <a:gd name="connsiteX3" fmla="*/ 53551 w 75545"/>
                <a:gd name="connsiteY3" fmla="*/ 48135 h 63132"/>
                <a:gd name="connsiteX4" fmla="*/ 55776 w 75545"/>
                <a:gd name="connsiteY4" fmla="*/ 46372 h 63132"/>
                <a:gd name="connsiteX5" fmla="*/ 55091 w 75545"/>
                <a:gd name="connsiteY5" fmla="*/ 43398 h 63132"/>
                <a:gd name="connsiteX6" fmla="*/ 46490 w 75545"/>
                <a:gd name="connsiteY6" fmla="*/ 39316 h 63132"/>
                <a:gd name="connsiteX7" fmla="*/ 68057 w 75545"/>
                <a:gd name="connsiteY7" fmla="*/ 42277 h 63132"/>
                <a:gd name="connsiteX8" fmla="*/ 68528 w 75545"/>
                <a:gd name="connsiteY8" fmla="*/ 40929 h 63132"/>
                <a:gd name="connsiteX9" fmla="*/ 65062 w 75545"/>
                <a:gd name="connsiteY9" fmla="*/ 35460 h 63132"/>
                <a:gd name="connsiteX10" fmla="*/ 64805 w 75545"/>
                <a:gd name="connsiteY10" fmla="*/ 35627 h 63132"/>
                <a:gd name="connsiteX11" fmla="*/ 59969 w 75545"/>
                <a:gd name="connsiteY11" fmla="*/ 28926 h 63132"/>
                <a:gd name="connsiteX12" fmla="*/ 57488 w 75545"/>
                <a:gd name="connsiteY12" fmla="*/ 27758 h 63132"/>
                <a:gd name="connsiteX13" fmla="*/ 56674 w 75545"/>
                <a:gd name="connsiteY13" fmla="*/ 32362 h 63132"/>
                <a:gd name="connsiteX14" fmla="*/ 66688 w 75545"/>
                <a:gd name="connsiteY14" fmla="*/ 42726 h 63132"/>
                <a:gd name="connsiteX15" fmla="*/ 68057 w 75545"/>
                <a:gd name="connsiteY15" fmla="*/ 42277 h 63132"/>
                <a:gd name="connsiteX16" fmla="*/ 75032 w 75545"/>
                <a:gd name="connsiteY16" fmla="*/ 59282 h 63132"/>
                <a:gd name="connsiteX17" fmla="*/ 67843 w 75545"/>
                <a:gd name="connsiteY17" fmla="*/ 55260 h 63132"/>
                <a:gd name="connsiteX18" fmla="*/ 65062 w 75545"/>
                <a:gd name="connsiteY18" fmla="*/ 56629 h 63132"/>
                <a:gd name="connsiteX19" fmla="*/ 65233 w 75545"/>
                <a:gd name="connsiteY19" fmla="*/ 58302 h 63132"/>
                <a:gd name="connsiteX20" fmla="*/ 71694 w 75545"/>
                <a:gd name="connsiteY20" fmla="*/ 63124 h 63132"/>
                <a:gd name="connsiteX21" fmla="*/ 75545 w 75545"/>
                <a:gd name="connsiteY21" fmla="*/ 61468 h 63132"/>
                <a:gd name="connsiteX22" fmla="*/ 75032 w 75545"/>
                <a:gd name="connsiteY22" fmla="*/ 59282 h 63132"/>
                <a:gd name="connsiteX23" fmla="*/ 31984 w 75545"/>
                <a:gd name="connsiteY23" fmla="*/ 14043 h 63132"/>
                <a:gd name="connsiteX24" fmla="*/ 30786 w 75545"/>
                <a:gd name="connsiteY24" fmla="*/ 15019 h 63132"/>
                <a:gd name="connsiteX25" fmla="*/ 30658 w 75545"/>
                <a:gd name="connsiteY25" fmla="*/ 16483 h 63132"/>
                <a:gd name="connsiteX26" fmla="*/ 38959 w 75545"/>
                <a:gd name="connsiteY26" fmla="*/ 24249 h 63132"/>
                <a:gd name="connsiteX27" fmla="*/ 41612 w 75545"/>
                <a:gd name="connsiteY27" fmla="*/ 23363 h 63132"/>
                <a:gd name="connsiteX28" fmla="*/ 41398 w 75545"/>
                <a:gd name="connsiteY28" fmla="*/ 20376 h 63132"/>
                <a:gd name="connsiteX29" fmla="*/ 31984 w 75545"/>
                <a:gd name="connsiteY29" fmla="*/ 14043 h 63132"/>
                <a:gd name="connsiteX30" fmla="*/ 1346 w 75545"/>
                <a:gd name="connsiteY30" fmla="*/ 1360 h 63132"/>
                <a:gd name="connsiteX31" fmla="*/ 1389 w 75545"/>
                <a:gd name="connsiteY31" fmla="*/ 1741 h 63132"/>
                <a:gd name="connsiteX32" fmla="*/ 1774 w 75545"/>
                <a:gd name="connsiteY32" fmla="*/ 1660 h 63132"/>
                <a:gd name="connsiteX33" fmla="*/ 1688 w 75545"/>
                <a:gd name="connsiteY33" fmla="*/ 1437 h 63132"/>
                <a:gd name="connsiteX34" fmla="*/ 1346 w 75545"/>
                <a:gd name="connsiteY34" fmla="*/ 1360 h 63132"/>
                <a:gd name="connsiteX35" fmla="*/ 10717 w 75545"/>
                <a:gd name="connsiteY35" fmla="*/ 6482 h 63132"/>
                <a:gd name="connsiteX36" fmla="*/ 10075 w 75545"/>
                <a:gd name="connsiteY36" fmla="*/ 4997 h 63132"/>
                <a:gd name="connsiteX37" fmla="*/ 1774 w 75545"/>
                <a:gd name="connsiteY37" fmla="*/ 1655 h 63132"/>
                <a:gd name="connsiteX38" fmla="*/ 8064 w 75545"/>
                <a:gd name="connsiteY38" fmla="*/ 8040 h 63132"/>
                <a:gd name="connsiteX39" fmla="*/ 10717 w 75545"/>
                <a:gd name="connsiteY39" fmla="*/ 6482 h 63132"/>
                <a:gd name="connsiteX40" fmla="*/ 105 w 75545"/>
                <a:gd name="connsiteY40" fmla="*/ 29 h 63132"/>
                <a:gd name="connsiteX41" fmla="*/ 1346 w 75545"/>
                <a:gd name="connsiteY41" fmla="*/ 1364 h 63132"/>
                <a:gd name="connsiteX42" fmla="*/ 1218 w 75545"/>
                <a:gd name="connsiteY42" fmla="*/ 277 h 63132"/>
                <a:gd name="connsiteX43" fmla="*/ 105 w 75545"/>
                <a:gd name="connsiteY43" fmla="*/ 29 h 63132"/>
                <a:gd name="connsiteX44" fmla="*/ 7679 w 75545"/>
                <a:gd name="connsiteY44" fmla="*/ 18151 h 63132"/>
                <a:gd name="connsiteX45" fmla="*/ 8535 w 75545"/>
                <a:gd name="connsiteY45" fmla="*/ 18776 h 63132"/>
                <a:gd name="connsiteX46" fmla="*/ 8963 w 75545"/>
                <a:gd name="connsiteY46" fmla="*/ 18797 h 63132"/>
                <a:gd name="connsiteX47" fmla="*/ 8920 w 75545"/>
                <a:gd name="connsiteY47" fmla="*/ 18344 h 63132"/>
                <a:gd name="connsiteX48" fmla="*/ 7679 w 75545"/>
                <a:gd name="connsiteY48" fmla="*/ 18151 h 63132"/>
                <a:gd name="connsiteX49" fmla="*/ 8963 w 75545"/>
                <a:gd name="connsiteY49" fmla="*/ 18802 h 63132"/>
                <a:gd name="connsiteX50" fmla="*/ 12600 w 75545"/>
                <a:gd name="connsiteY50" fmla="*/ 24835 h 63132"/>
                <a:gd name="connsiteX51" fmla="*/ 15339 w 75545"/>
                <a:gd name="connsiteY51" fmla="*/ 24399 h 63132"/>
                <a:gd name="connsiteX52" fmla="*/ 15510 w 75545"/>
                <a:gd name="connsiteY52" fmla="*/ 21690 h 63132"/>
                <a:gd name="connsiteX53" fmla="*/ 8963 w 75545"/>
                <a:gd name="connsiteY53" fmla="*/ 18802 h 631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75545" h="63132">
                  <a:moveTo>
                    <a:pt x="46490" y="39316"/>
                  </a:moveTo>
                  <a:cubicBezTo>
                    <a:pt x="45549" y="39748"/>
                    <a:pt x="44436" y="39987"/>
                    <a:pt x="43666" y="40646"/>
                  </a:cubicBezTo>
                  <a:cubicBezTo>
                    <a:pt x="42639" y="41502"/>
                    <a:pt x="43281" y="44031"/>
                    <a:pt x="44351" y="44951"/>
                  </a:cubicBezTo>
                  <a:cubicBezTo>
                    <a:pt x="47004" y="47266"/>
                    <a:pt x="50299" y="47741"/>
                    <a:pt x="53551" y="48135"/>
                  </a:cubicBezTo>
                  <a:cubicBezTo>
                    <a:pt x="54236" y="48242"/>
                    <a:pt x="55562" y="47151"/>
                    <a:pt x="55776" y="46372"/>
                  </a:cubicBezTo>
                  <a:cubicBezTo>
                    <a:pt x="56032" y="45486"/>
                    <a:pt x="55648" y="44117"/>
                    <a:pt x="55091" y="43398"/>
                  </a:cubicBezTo>
                  <a:cubicBezTo>
                    <a:pt x="52909" y="40736"/>
                    <a:pt x="50042" y="39144"/>
                    <a:pt x="46490" y="39316"/>
                  </a:cubicBezTo>
                  <a:close/>
                  <a:moveTo>
                    <a:pt x="68057" y="42277"/>
                  </a:moveTo>
                  <a:cubicBezTo>
                    <a:pt x="68356" y="41986"/>
                    <a:pt x="68699" y="41224"/>
                    <a:pt x="68528" y="40929"/>
                  </a:cubicBezTo>
                  <a:cubicBezTo>
                    <a:pt x="67458" y="39059"/>
                    <a:pt x="66217" y="37296"/>
                    <a:pt x="65062" y="35460"/>
                  </a:cubicBezTo>
                  <a:cubicBezTo>
                    <a:pt x="64976" y="35516"/>
                    <a:pt x="64890" y="35576"/>
                    <a:pt x="64805" y="35627"/>
                  </a:cubicBezTo>
                  <a:cubicBezTo>
                    <a:pt x="63222" y="33385"/>
                    <a:pt x="61724" y="31057"/>
                    <a:pt x="59969" y="28926"/>
                  </a:cubicBezTo>
                  <a:cubicBezTo>
                    <a:pt x="59456" y="28276"/>
                    <a:pt x="58343" y="27989"/>
                    <a:pt x="57488" y="27758"/>
                  </a:cubicBezTo>
                  <a:cubicBezTo>
                    <a:pt x="56674" y="27565"/>
                    <a:pt x="56161" y="30929"/>
                    <a:pt x="56674" y="32362"/>
                  </a:cubicBezTo>
                  <a:cubicBezTo>
                    <a:pt x="58515" y="37300"/>
                    <a:pt x="62023" y="40552"/>
                    <a:pt x="66688" y="42726"/>
                  </a:cubicBezTo>
                  <a:cubicBezTo>
                    <a:pt x="67030" y="42876"/>
                    <a:pt x="67715" y="42568"/>
                    <a:pt x="68057" y="42277"/>
                  </a:cubicBezTo>
                  <a:close/>
                  <a:moveTo>
                    <a:pt x="75032" y="59282"/>
                  </a:moveTo>
                  <a:cubicBezTo>
                    <a:pt x="73277" y="56834"/>
                    <a:pt x="70667" y="55820"/>
                    <a:pt x="67843" y="55260"/>
                  </a:cubicBezTo>
                  <a:cubicBezTo>
                    <a:pt x="66602" y="54960"/>
                    <a:pt x="65532" y="55405"/>
                    <a:pt x="65062" y="56629"/>
                  </a:cubicBezTo>
                  <a:cubicBezTo>
                    <a:pt x="64890" y="57100"/>
                    <a:pt x="64976" y="57827"/>
                    <a:pt x="65233" y="58302"/>
                  </a:cubicBezTo>
                  <a:cubicBezTo>
                    <a:pt x="66602" y="60908"/>
                    <a:pt x="68742" y="62842"/>
                    <a:pt x="71694" y="63124"/>
                  </a:cubicBezTo>
                  <a:cubicBezTo>
                    <a:pt x="72978" y="63240"/>
                    <a:pt x="74347" y="62016"/>
                    <a:pt x="75545" y="61468"/>
                  </a:cubicBezTo>
                  <a:cubicBezTo>
                    <a:pt x="75288" y="60365"/>
                    <a:pt x="75331" y="59697"/>
                    <a:pt x="75032" y="59282"/>
                  </a:cubicBezTo>
                  <a:close/>
                  <a:moveTo>
                    <a:pt x="31984" y="14043"/>
                  </a:moveTo>
                  <a:cubicBezTo>
                    <a:pt x="31556" y="14351"/>
                    <a:pt x="31000" y="14595"/>
                    <a:pt x="30786" y="15019"/>
                  </a:cubicBezTo>
                  <a:cubicBezTo>
                    <a:pt x="30529" y="15396"/>
                    <a:pt x="30444" y="16084"/>
                    <a:pt x="30658" y="16483"/>
                  </a:cubicBezTo>
                  <a:cubicBezTo>
                    <a:pt x="32412" y="20132"/>
                    <a:pt x="35365" y="22499"/>
                    <a:pt x="38959" y="24249"/>
                  </a:cubicBezTo>
                  <a:cubicBezTo>
                    <a:pt x="40286" y="24908"/>
                    <a:pt x="41270" y="24805"/>
                    <a:pt x="41612" y="23363"/>
                  </a:cubicBezTo>
                  <a:cubicBezTo>
                    <a:pt x="41869" y="22426"/>
                    <a:pt x="41869" y="21100"/>
                    <a:pt x="41398" y="20376"/>
                  </a:cubicBezTo>
                  <a:cubicBezTo>
                    <a:pt x="39173" y="17000"/>
                    <a:pt x="35964" y="14976"/>
                    <a:pt x="31984" y="14043"/>
                  </a:cubicBezTo>
                  <a:close/>
                  <a:moveTo>
                    <a:pt x="1346" y="1360"/>
                  </a:moveTo>
                  <a:cubicBezTo>
                    <a:pt x="1346" y="1497"/>
                    <a:pt x="1389" y="1613"/>
                    <a:pt x="1389" y="1741"/>
                  </a:cubicBezTo>
                  <a:cubicBezTo>
                    <a:pt x="1517" y="1698"/>
                    <a:pt x="1646" y="1698"/>
                    <a:pt x="1774" y="1660"/>
                  </a:cubicBezTo>
                  <a:cubicBezTo>
                    <a:pt x="1774" y="1600"/>
                    <a:pt x="1688" y="1514"/>
                    <a:pt x="1688" y="1437"/>
                  </a:cubicBezTo>
                  <a:cubicBezTo>
                    <a:pt x="1517" y="1463"/>
                    <a:pt x="1474" y="1382"/>
                    <a:pt x="1346" y="1360"/>
                  </a:cubicBezTo>
                  <a:close/>
                  <a:moveTo>
                    <a:pt x="10717" y="6482"/>
                  </a:moveTo>
                  <a:cubicBezTo>
                    <a:pt x="10803" y="6375"/>
                    <a:pt x="10375" y="5455"/>
                    <a:pt x="10075" y="4997"/>
                  </a:cubicBezTo>
                  <a:cubicBezTo>
                    <a:pt x="8064" y="1840"/>
                    <a:pt x="5368" y="569"/>
                    <a:pt x="1774" y="1655"/>
                  </a:cubicBezTo>
                  <a:cubicBezTo>
                    <a:pt x="2073" y="5519"/>
                    <a:pt x="4470" y="7501"/>
                    <a:pt x="8064" y="8040"/>
                  </a:cubicBezTo>
                  <a:cubicBezTo>
                    <a:pt x="8835" y="8198"/>
                    <a:pt x="9904" y="7120"/>
                    <a:pt x="10717" y="6482"/>
                  </a:cubicBezTo>
                  <a:close/>
                  <a:moveTo>
                    <a:pt x="105" y="29"/>
                  </a:moveTo>
                  <a:cubicBezTo>
                    <a:pt x="-237" y="928"/>
                    <a:pt x="276" y="1356"/>
                    <a:pt x="1346" y="1364"/>
                  </a:cubicBezTo>
                  <a:cubicBezTo>
                    <a:pt x="1346" y="992"/>
                    <a:pt x="1346" y="573"/>
                    <a:pt x="1218" y="277"/>
                  </a:cubicBezTo>
                  <a:cubicBezTo>
                    <a:pt x="1089" y="51"/>
                    <a:pt x="148" y="-56"/>
                    <a:pt x="105" y="29"/>
                  </a:cubicBezTo>
                  <a:close/>
                  <a:moveTo>
                    <a:pt x="7679" y="18151"/>
                  </a:moveTo>
                  <a:lnTo>
                    <a:pt x="8535" y="18776"/>
                  </a:lnTo>
                  <a:cubicBezTo>
                    <a:pt x="8706" y="18776"/>
                    <a:pt x="8835" y="18776"/>
                    <a:pt x="8963" y="18797"/>
                  </a:cubicBezTo>
                  <a:cubicBezTo>
                    <a:pt x="8963" y="18639"/>
                    <a:pt x="8920" y="18502"/>
                    <a:pt x="8920" y="18344"/>
                  </a:cubicBezTo>
                  <a:lnTo>
                    <a:pt x="7679" y="18151"/>
                  </a:lnTo>
                  <a:close/>
                  <a:moveTo>
                    <a:pt x="8963" y="18802"/>
                  </a:moveTo>
                  <a:cubicBezTo>
                    <a:pt x="8877" y="21523"/>
                    <a:pt x="10075" y="23637"/>
                    <a:pt x="12600" y="24835"/>
                  </a:cubicBezTo>
                  <a:cubicBezTo>
                    <a:pt x="13327" y="25199"/>
                    <a:pt x="14783" y="24951"/>
                    <a:pt x="15339" y="24399"/>
                  </a:cubicBezTo>
                  <a:cubicBezTo>
                    <a:pt x="15852" y="23885"/>
                    <a:pt x="15895" y="22396"/>
                    <a:pt x="15510" y="21690"/>
                  </a:cubicBezTo>
                  <a:cubicBezTo>
                    <a:pt x="14098" y="19110"/>
                    <a:pt x="11573" y="18802"/>
                    <a:pt x="8963" y="18802"/>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824" name="Freeform 823">
              <a:extLst>
                <a:ext uri="{FF2B5EF4-FFF2-40B4-BE49-F238E27FC236}">
                  <a16:creationId xmlns:a16="http://schemas.microsoft.com/office/drawing/2014/main" id="{F9895EB3-77EE-609D-0CFD-E2AEEF95298B}"/>
                </a:ext>
              </a:extLst>
            </p:cNvPr>
            <p:cNvSpPr/>
            <p:nvPr/>
          </p:nvSpPr>
          <p:spPr>
            <a:xfrm>
              <a:off x="8506982" y="5335826"/>
              <a:ext cx="23470" cy="48277"/>
            </a:xfrm>
            <a:custGeom>
              <a:avLst/>
              <a:gdLst>
                <a:gd name="connsiteX0" fmla="*/ 22614 w 23470"/>
                <a:gd name="connsiteY0" fmla="*/ 46193 h 48277"/>
                <a:gd name="connsiteX1" fmla="*/ 20175 w 23470"/>
                <a:gd name="connsiteY1" fmla="*/ 47185 h 48277"/>
                <a:gd name="connsiteX2" fmla="*/ 21031 w 23470"/>
                <a:gd name="connsiteY2" fmla="*/ 48277 h 48277"/>
                <a:gd name="connsiteX3" fmla="*/ 23470 w 23470"/>
                <a:gd name="connsiteY3" fmla="*/ 47339 h 48277"/>
                <a:gd name="connsiteX4" fmla="*/ 22614 w 23470"/>
                <a:gd name="connsiteY4" fmla="*/ 46193 h 48277"/>
                <a:gd name="connsiteX5" fmla="*/ 19918 w 23470"/>
                <a:gd name="connsiteY5" fmla="*/ 24006 h 48277"/>
                <a:gd name="connsiteX6" fmla="*/ 18806 w 23470"/>
                <a:gd name="connsiteY6" fmla="*/ 24635 h 48277"/>
                <a:gd name="connsiteX7" fmla="*/ 20090 w 23470"/>
                <a:gd name="connsiteY7" fmla="*/ 26346 h 48277"/>
                <a:gd name="connsiteX8" fmla="*/ 20689 w 23470"/>
                <a:gd name="connsiteY8" fmla="*/ 25135 h 48277"/>
                <a:gd name="connsiteX9" fmla="*/ 19918 w 23470"/>
                <a:gd name="connsiteY9" fmla="*/ 24006 h 48277"/>
                <a:gd name="connsiteX10" fmla="*/ 11617 w 23470"/>
                <a:gd name="connsiteY10" fmla="*/ 20698 h 48277"/>
                <a:gd name="connsiteX11" fmla="*/ 10120 w 23470"/>
                <a:gd name="connsiteY11" fmla="*/ 20176 h 48277"/>
                <a:gd name="connsiteX12" fmla="*/ 9093 w 23470"/>
                <a:gd name="connsiteY12" fmla="*/ 21032 h 48277"/>
                <a:gd name="connsiteX13" fmla="*/ 11532 w 23470"/>
                <a:gd name="connsiteY13" fmla="*/ 27801 h 48277"/>
                <a:gd name="connsiteX14" fmla="*/ 14142 w 23470"/>
                <a:gd name="connsiteY14" fmla="*/ 26415 h 48277"/>
                <a:gd name="connsiteX15" fmla="*/ 14056 w 23470"/>
                <a:gd name="connsiteY15" fmla="*/ 24827 h 48277"/>
                <a:gd name="connsiteX16" fmla="*/ 11617 w 23470"/>
                <a:gd name="connsiteY16" fmla="*/ 20698 h 48277"/>
                <a:gd name="connsiteX17" fmla="*/ 8879 w 23470"/>
                <a:gd name="connsiteY17" fmla="*/ 6984 h 48277"/>
                <a:gd name="connsiteX18" fmla="*/ 2331 w 23470"/>
                <a:gd name="connsiteY18" fmla="*/ 0 h 48277"/>
                <a:gd name="connsiteX19" fmla="*/ 21 w 23470"/>
                <a:gd name="connsiteY19" fmla="*/ 2050 h 48277"/>
                <a:gd name="connsiteX20" fmla="*/ 620 w 23470"/>
                <a:gd name="connsiteY20" fmla="*/ 10214 h 48277"/>
                <a:gd name="connsiteX21" fmla="*/ 6054 w 23470"/>
                <a:gd name="connsiteY21" fmla="*/ 12213 h 48277"/>
                <a:gd name="connsiteX22" fmla="*/ 8879 w 23470"/>
                <a:gd name="connsiteY22" fmla="*/ 6984 h 48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3470" h="48277">
                  <a:moveTo>
                    <a:pt x="22614" y="46193"/>
                  </a:moveTo>
                  <a:cubicBezTo>
                    <a:pt x="21502" y="45692"/>
                    <a:pt x="20560" y="46094"/>
                    <a:pt x="20175" y="47185"/>
                  </a:cubicBezTo>
                  <a:cubicBezTo>
                    <a:pt x="20090" y="47468"/>
                    <a:pt x="20817" y="48315"/>
                    <a:pt x="21031" y="48277"/>
                  </a:cubicBezTo>
                  <a:cubicBezTo>
                    <a:pt x="21887" y="48114"/>
                    <a:pt x="22657" y="47690"/>
                    <a:pt x="23470" y="47339"/>
                  </a:cubicBezTo>
                  <a:cubicBezTo>
                    <a:pt x="23170" y="46946"/>
                    <a:pt x="23000" y="46381"/>
                    <a:pt x="22614" y="46193"/>
                  </a:cubicBezTo>
                  <a:close/>
                  <a:moveTo>
                    <a:pt x="19918" y="24006"/>
                  </a:moveTo>
                  <a:cubicBezTo>
                    <a:pt x="19662" y="23899"/>
                    <a:pt x="18891" y="24331"/>
                    <a:pt x="18806" y="24635"/>
                  </a:cubicBezTo>
                  <a:cubicBezTo>
                    <a:pt x="18464" y="25953"/>
                    <a:pt x="19020" y="26659"/>
                    <a:pt x="20090" y="26346"/>
                  </a:cubicBezTo>
                  <a:cubicBezTo>
                    <a:pt x="20390" y="26282"/>
                    <a:pt x="20517" y="25546"/>
                    <a:pt x="20689" y="25135"/>
                  </a:cubicBezTo>
                  <a:cubicBezTo>
                    <a:pt x="20432" y="24742"/>
                    <a:pt x="20261" y="24151"/>
                    <a:pt x="19918" y="24006"/>
                  </a:cubicBezTo>
                  <a:close/>
                  <a:moveTo>
                    <a:pt x="11617" y="20698"/>
                  </a:moveTo>
                  <a:cubicBezTo>
                    <a:pt x="11360" y="20313"/>
                    <a:pt x="10633" y="20146"/>
                    <a:pt x="10120" y="20176"/>
                  </a:cubicBezTo>
                  <a:cubicBezTo>
                    <a:pt x="9735" y="20197"/>
                    <a:pt x="9221" y="20698"/>
                    <a:pt x="9093" y="21032"/>
                  </a:cubicBezTo>
                  <a:cubicBezTo>
                    <a:pt x="8194" y="24806"/>
                    <a:pt x="9007" y="26988"/>
                    <a:pt x="11532" y="27801"/>
                  </a:cubicBezTo>
                  <a:cubicBezTo>
                    <a:pt x="12430" y="27369"/>
                    <a:pt x="13372" y="26997"/>
                    <a:pt x="14142" y="26415"/>
                  </a:cubicBezTo>
                  <a:cubicBezTo>
                    <a:pt x="14399" y="26222"/>
                    <a:pt x="14270" y="25281"/>
                    <a:pt x="14056" y="24827"/>
                  </a:cubicBezTo>
                  <a:cubicBezTo>
                    <a:pt x="13372" y="23398"/>
                    <a:pt x="12558" y="22003"/>
                    <a:pt x="11617" y="20698"/>
                  </a:cubicBezTo>
                  <a:close/>
                  <a:moveTo>
                    <a:pt x="8879" y="6984"/>
                  </a:moveTo>
                  <a:cubicBezTo>
                    <a:pt x="7637" y="3736"/>
                    <a:pt x="5284" y="1588"/>
                    <a:pt x="2331" y="0"/>
                  </a:cubicBezTo>
                  <a:cubicBezTo>
                    <a:pt x="1519" y="715"/>
                    <a:pt x="21" y="1344"/>
                    <a:pt x="21" y="2050"/>
                  </a:cubicBezTo>
                  <a:cubicBezTo>
                    <a:pt x="-65" y="4776"/>
                    <a:pt x="107" y="7518"/>
                    <a:pt x="620" y="10214"/>
                  </a:cubicBezTo>
                  <a:cubicBezTo>
                    <a:pt x="962" y="12367"/>
                    <a:pt x="3701" y="13210"/>
                    <a:pt x="6054" y="12213"/>
                  </a:cubicBezTo>
                  <a:cubicBezTo>
                    <a:pt x="8408" y="11207"/>
                    <a:pt x="9606" y="8866"/>
                    <a:pt x="8879" y="6984"/>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825" name="Freeform 824">
              <a:extLst>
                <a:ext uri="{FF2B5EF4-FFF2-40B4-BE49-F238E27FC236}">
                  <a16:creationId xmlns:a16="http://schemas.microsoft.com/office/drawing/2014/main" id="{E5FC5584-1C41-10A8-1245-3A39A9753355}"/>
                </a:ext>
              </a:extLst>
            </p:cNvPr>
            <p:cNvSpPr/>
            <p:nvPr/>
          </p:nvSpPr>
          <p:spPr>
            <a:xfrm>
              <a:off x="8464634" y="5427074"/>
              <a:ext cx="53008" cy="35617"/>
            </a:xfrm>
            <a:custGeom>
              <a:avLst/>
              <a:gdLst>
                <a:gd name="connsiteX0" fmla="*/ 51740 w 53008"/>
                <a:gd name="connsiteY0" fmla="*/ 20753 h 35617"/>
                <a:gd name="connsiteX1" fmla="*/ 50457 w 53008"/>
                <a:gd name="connsiteY1" fmla="*/ 23167 h 35617"/>
                <a:gd name="connsiteX2" fmla="*/ 51569 w 53008"/>
                <a:gd name="connsiteY2" fmla="*/ 24202 h 35617"/>
                <a:gd name="connsiteX3" fmla="*/ 52895 w 53008"/>
                <a:gd name="connsiteY3" fmla="*/ 21750 h 35617"/>
                <a:gd name="connsiteX4" fmla="*/ 51740 w 53008"/>
                <a:gd name="connsiteY4" fmla="*/ 20753 h 35617"/>
                <a:gd name="connsiteX5" fmla="*/ 40786 w 53008"/>
                <a:gd name="connsiteY5" fmla="*/ 9165 h 35617"/>
                <a:gd name="connsiteX6" fmla="*/ 40144 w 53008"/>
                <a:gd name="connsiteY6" fmla="*/ 10578 h 35617"/>
                <a:gd name="connsiteX7" fmla="*/ 41256 w 53008"/>
                <a:gd name="connsiteY7" fmla="*/ 13453 h 35617"/>
                <a:gd name="connsiteX8" fmla="*/ 43824 w 53008"/>
                <a:gd name="connsiteY8" fmla="*/ 12880 h 35617"/>
                <a:gd name="connsiteX9" fmla="*/ 43268 w 53008"/>
                <a:gd name="connsiteY9" fmla="*/ 9812 h 35617"/>
                <a:gd name="connsiteX10" fmla="*/ 40786 w 53008"/>
                <a:gd name="connsiteY10" fmla="*/ 9165 h 35617"/>
                <a:gd name="connsiteX11" fmla="*/ 14127 w 53008"/>
                <a:gd name="connsiteY11" fmla="*/ 9208 h 35617"/>
                <a:gd name="connsiteX12" fmla="*/ 6895 w 53008"/>
                <a:gd name="connsiteY12" fmla="*/ 2011 h 35617"/>
                <a:gd name="connsiteX13" fmla="*/ 4114 w 53008"/>
                <a:gd name="connsiteY13" fmla="*/ 149 h 35617"/>
                <a:gd name="connsiteX14" fmla="*/ 1119 w 53008"/>
                <a:gd name="connsiteY14" fmla="*/ 470 h 35617"/>
                <a:gd name="connsiteX15" fmla="*/ 49 w 53008"/>
                <a:gd name="connsiteY15" fmla="*/ 3389 h 35617"/>
                <a:gd name="connsiteX16" fmla="*/ 12030 w 53008"/>
                <a:gd name="connsiteY16" fmla="*/ 21558 h 35617"/>
                <a:gd name="connsiteX17" fmla="*/ 28890 w 53008"/>
                <a:gd name="connsiteY17" fmla="*/ 35443 h 35617"/>
                <a:gd name="connsiteX18" fmla="*/ 33682 w 53008"/>
                <a:gd name="connsiteY18" fmla="*/ 35097 h 35617"/>
                <a:gd name="connsiteX19" fmla="*/ 34410 w 53008"/>
                <a:gd name="connsiteY19" fmla="*/ 33873 h 35617"/>
                <a:gd name="connsiteX20" fmla="*/ 33169 w 53008"/>
                <a:gd name="connsiteY20" fmla="*/ 30826 h 35617"/>
                <a:gd name="connsiteX21" fmla="*/ 14127 w 53008"/>
                <a:gd name="connsiteY21" fmla="*/ 9208 h 35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3008" h="35617">
                  <a:moveTo>
                    <a:pt x="51740" y="20753"/>
                  </a:moveTo>
                  <a:cubicBezTo>
                    <a:pt x="50414" y="21027"/>
                    <a:pt x="49943" y="21938"/>
                    <a:pt x="50457" y="23167"/>
                  </a:cubicBezTo>
                  <a:cubicBezTo>
                    <a:pt x="50670" y="23611"/>
                    <a:pt x="51269" y="24271"/>
                    <a:pt x="51569" y="24202"/>
                  </a:cubicBezTo>
                  <a:cubicBezTo>
                    <a:pt x="52810" y="23924"/>
                    <a:pt x="53238" y="22987"/>
                    <a:pt x="52895" y="21750"/>
                  </a:cubicBezTo>
                  <a:cubicBezTo>
                    <a:pt x="52468" y="21387"/>
                    <a:pt x="51997" y="20685"/>
                    <a:pt x="51740" y="20753"/>
                  </a:cubicBezTo>
                  <a:close/>
                  <a:moveTo>
                    <a:pt x="40786" y="9165"/>
                  </a:moveTo>
                  <a:cubicBezTo>
                    <a:pt x="40443" y="9469"/>
                    <a:pt x="40058" y="10154"/>
                    <a:pt x="40144" y="10578"/>
                  </a:cubicBezTo>
                  <a:cubicBezTo>
                    <a:pt x="40358" y="11570"/>
                    <a:pt x="40572" y="12751"/>
                    <a:pt x="41256" y="13453"/>
                  </a:cubicBezTo>
                  <a:cubicBezTo>
                    <a:pt x="42155" y="14489"/>
                    <a:pt x="43482" y="14219"/>
                    <a:pt x="43824" y="12880"/>
                  </a:cubicBezTo>
                  <a:cubicBezTo>
                    <a:pt x="44038" y="11960"/>
                    <a:pt x="43695" y="10727"/>
                    <a:pt x="43268" y="9812"/>
                  </a:cubicBezTo>
                  <a:cubicBezTo>
                    <a:pt x="42711" y="8614"/>
                    <a:pt x="41641" y="8425"/>
                    <a:pt x="40786" y="9165"/>
                  </a:cubicBezTo>
                  <a:close/>
                  <a:moveTo>
                    <a:pt x="14127" y="9208"/>
                  </a:moveTo>
                  <a:cubicBezTo>
                    <a:pt x="11859" y="6662"/>
                    <a:pt x="9334" y="4364"/>
                    <a:pt x="6895" y="2011"/>
                  </a:cubicBezTo>
                  <a:cubicBezTo>
                    <a:pt x="6083" y="1253"/>
                    <a:pt x="5141" y="449"/>
                    <a:pt x="4114" y="149"/>
                  </a:cubicBezTo>
                  <a:cubicBezTo>
                    <a:pt x="3173" y="-103"/>
                    <a:pt x="1761" y="-60"/>
                    <a:pt x="1119" y="470"/>
                  </a:cubicBezTo>
                  <a:cubicBezTo>
                    <a:pt x="348" y="1065"/>
                    <a:pt x="-165" y="2511"/>
                    <a:pt x="49" y="3389"/>
                  </a:cubicBezTo>
                  <a:cubicBezTo>
                    <a:pt x="1846" y="10838"/>
                    <a:pt x="6852" y="16299"/>
                    <a:pt x="12030" y="21558"/>
                  </a:cubicBezTo>
                  <a:cubicBezTo>
                    <a:pt x="17165" y="26761"/>
                    <a:pt x="21615" y="32893"/>
                    <a:pt x="28890" y="35443"/>
                  </a:cubicBezTo>
                  <a:cubicBezTo>
                    <a:pt x="30302" y="35910"/>
                    <a:pt x="32099" y="35319"/>
                    <a:pt x="33682" y="35097"/>
                  </a:cubicBezTo>
                  <a:cubicBezTo>
                    <a:pt x="33982" y="35062"/>
                    <a:pt x="34196" y="34322"/>
                    <a:pt x="34410" y="33873"/>
                  </a:cubicBezTo>
                  <a:cubicBezTo>
                    <a:pt x="33982" y="32854"/>
                    <a:pt x="33854" y="31626"/>
                    <a:pt x="33169" y="30826"/>
                  </a:cubicBezTo>
                  <a:cubicBezTo>
                    <a:pt x="26879" y="23569"/>
                    <a:pt x="20545" y="16354"/>
                    <a:pt x="14127" y="9208"/>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826" name="Freeform 825">
              <a:extLst>
                <a:ext uri="{FF2B5EF4-FFF2-40B4-BE49-F238E27FC236}">
                  <a16:creationId xmlns:a16="http://schemas.microsoft.com/office/drawing/2014/main" id="{948CA7DD-064D-157F-2B9A-17B88A713148}"/>
                </a:ext>
              </a:extLst>
            </p:cNvPr>
            <p:cNvSpPr/>
            <p:nvPr/>
          </p:nvSpPr>
          <p:spPr>
            <a:xfrm>
              <a:off x="7733422" y="5273122"/>
              <a:ext cx="568144" cy="600930"/>
            </a:xfrm>
            <a:custGeom>
              <a:avLst/>
              <a:gdLst>
                <a:gd name="connsiteX0" fmla="*/ 7912 w 568144"/>
                <a:gd name="connsiteY0" fmla="*/ 238322 h 600930"/>
                <a:gd name="connsiteX1" fmla="*/ 7933 w 568144"/>
                <a:gd name="connsiteY1" fmla="*/ 238283 h 600930"/>
                <a:gd name="connsiteX2" fmla="*/ 7616 w 568144"/>
                <a:gd name="connsiteY2" fmla="*/ 238283 h 600930"/>
                <a:gd name="connsiteX3" fmla="*/ 7574 w 568144"/>
                <a:gd name="connsiteY3" fmla="*/ 238609 h 600930"/>
                <a:gd name="connsiteX4" fmla="*/ 7912 w 568144"/>
                <a:gd name="connsiteY4" fmla="*/ 238322 h 600930"/>
                <a:gd name="connsiteX5" fmla="*/ 4321 w 568144"/>
                <a:gd name="connsiteY5" fmla="*/ 238254 h 600930"/>
                <a:gd name="connsiteX6" fmla="*/ 4133 w 568144"/>
                <a:gd name="connsiteY6" fmla="*/ 238254 h 600930"/>
                <a:gd name="connsiteX7" fmla="*/ 4133 w 568144"/>
                <a:gd name="connsiteY7" fmla="*/ 238622 h 600930"/>
                <a:gd name="connsiteX8" fmla="*/ 4488 w 568144"/>
                <a:gd name="connsiteY8" fmla="*/ 238609 h 600930"/>
                <a:gd name="connsiteX9" fmla="*/ 4321 w 568144"/>
                <a:gd name="connsiteY9" fmla="*/ 238254 h 600930"/>
                <a:gd name="connsiteX10" fmla="*/ 6187 w 568144"/>
                <a:gd name="connsiteY10" fmla="*/ 230859 h 600930"/>
                <a:gd name="connsiteX11" fmla="*/ 3423 w 568144"/>
                <a:gd name="connsiteY11" fmla="*/ 230196 h 600930"/>
                <a:gd name="connsiteX12" fmla="*/ 1848 w 568144"/>
                <a:gd name="connsiteY12" fmla="*/ 232682 h 600930"/>
                <a:gd name="connsiteX13" fmla="*/ 4321 w 568144"/>
                <a:gd name="connsiteY13" fmla="*/ 238254 h 600930"/>
                <a:gd name="connsiteX14" fmla="*/ 7621 w 568144"/>
                <a:gd name="connsiteY14" fmla="*/ 238283 h 600930"/>
                <a:gd name="connsiteX15" fmla="*/ 6187 w 568144"/>
                <a:gd name="connsiteY15" fmla="*/ 230859 h 600930"/>
                <a:gd name="connsiteX16" fmla="*/ 388463 w 568144"/>
                <a:gd name="connsiteY16" fmla="*/ 87228 h 600930"/>
                <a:gd name="connsiteX17" fmla="*/ 387008 w 568144"/>
                <a:gd name="connsiteY17" fmla="*/ 87668 h 600930"/>
                <a:gd name="connsiteX18" fmla="*/ 384698 w 568144"/>
                <a:gd name="connsiteY18" fmla="*/ 90779 h 600930"/>
                <a:gd name="connsiteX19" fmla="*/ 388292 w 568144"/>
                <a:gd name="connsiteY19" fmla="*/ 89692 h 600930"/>
                <a:gd name="connsiteX20" fmla="*/ 388463 w 568144"/>
                <a:gd name="connsiteY20" fmla="*/ 87228 h 600930"/>
                <a:gd name="connsiteX21" fmla="*/ 2927 w 568144"/>
                <a:gd name="connsiteY21" fmla="*/ 238728 h 600930"/>
                <a:gd name="connsiteX22" fmla="*/ 1617 w 568144"/>
                <a:gd name="connsiteY22" fmla="*/ 244227 h 600930"/>
                <a:gd name="connsiteX23" fmla="*/ 4176 w 568144"/>
                <a:gd name="connsiteY23" fmla="*/ 245177 h 600930"/>
                <a:gd name="connsiteX24" fmla="*/ 4129 w 568144"/>
                <a:gd name="connsiteY24" fmla="*/ 238622 h 600930"/>
                <a:gd name="connsiteX25" fmla="*/ 2927 w 568144"/>
                <a:gd name="connsiteY25" fmla="*/ 238728 h 600930"/>
                <a:gd name="connsiteX26" fmla="*/ 384698 w 568144"/>
                <a:gd name="connsiteY26" fmla="*/ 90775 h 600930"/>
                <a:gd name="connsiteX27" fmla="*/ 383714 w 568144"/>
                <a:gd name="connsiteY27" fmla="*/ 91010 h 600930"/>
                <a:gd name="connsiteX28" fmla="*/ 383842 w 568144"/>
                <a:gd name="connsiteY28" fmla="*/ 91468 h 600930"/>
                <a:gd name="connsiteX29" fmla="*/ 384141 w 568144"/>
                <a:gd name="connsiteY29" fmla="*/ 91477 h 600930"/>
                <a:gd name="connsiteX30" fmla="*/ 384698 w 568144"/>
                <a:gd name="connsiteY30" fmla="*/ 90775 h 600930"/>
                <a:gd name="connsiteX31" fmla="*/ 274383 w 568144"/>
                <a:gd name="connsiteY31" fmla="*/ 13906 h 600930"/>
                <a:gd name="connsiteX32" fmla="*/ 280716 w 568144"/>
                <a:gd name="connsiteY32" fmla="*/ 9729 h 600930"/>
                <a:gd name="connsiteX33" fmla="*/ 279175 w 568144"/>
                <a:gd name="connsiteY33" fmla="*/ 5771 h 600930"/>
                <a:gd name="connsiteX34" fmla="*/ 274554 w 568144"/>
                <a:gd name="connsiteY34" fmla="*/ 5035 h 600930"/>
                <a:gd name="connsiteX35" fmla="*/ 267879 w 568144"/>
                <a:gd name="connsiteY35" fmla="*/ 5942 h 600930"/>
                <a:gd name="connsiteX36" fmla="*/ 265953 w 568144"/>
                <a:gd name="connsiteY36" fmla="*/ 8163 h 600930"/>
                <a:gd name="connsiteX37" fmla="*/ 266894 w 568144"/>
                <a:gd name="connsiteY37" fmla="*/ 10962 h 600930"/>
                <a:gd name="connsiteX38" fmla="*/ 274383 w 568144"/>
                <a:gd name="connsiteY38" fmla="*/ 13906 h 600930"/>
                <a:gd name="connsiteX39" fmla="*/ 562280 w 568144"/>
                <a:gd name="connsiteY39" fmla="*/ 257569 h 600930"/>
                <a:gd name="connsiteX40" fmla="*/ 567329 w 568144"/>
                <a:gd name="connsiteY40" fmla="*/ 234355 h 600930"/>
                <a:gd name="connsiteX41" fmla="*/ 568142 w 568144"/>
                <a:gd name="connsiteY41" fmla="*/ 231120 h 600930"/>
                <a:gd name="connsiteX42" fmla="*/ 566944 w 568144"/>
                <a:gd name="connsiteY42" fmla="*/ 228634 h 600930"/>
                <a:gd name="connsiteX43" fmla="*/ 565574 w 568144"/>
                <a:gd name="connsiteY43" fmla="*/ 229576 h 600930"/>
                <a:gd name="connsiteX44" fmla="*/ 557187 w 568144"/>
                <a:gd name="connsiteY44" fmla="*/ 228959 h 600930"/>
                <a:gd name="connsiteX45" fmla="*/ 555262 w 568144"/>
                <a:gd name="connsiteY45" fmla="*/ 226101 h 600930"/>
                <a:gd name="connsiteX46" fmla="*/ 545420 w 568144"/>
                <a:gd name="connsiteY46" fmla="*/ 212660 h 600930"/>
                <a:gd name="connsiteX47" fmla="*/ 538488 w 568144"/>
                <a:gd name="connsiteY47" fmla="*/ 192489 h 600930"/>
                <a:gd name="connsiteX48" fmla="*/ 533353 w 568144"/>
                <a:gd name="connsiteY48" fmla="*/ 184838 h 600930"/>
                <a:gd name="connsiteX49" fmla="*/ 524024 w 568144"/>
                <a:gd name="connsiteY49" fmla="*/ 180880 h 600930"/>
                <a:gd name="connsiteX50" fmla="*/ 522270 w 568144"/>
                <a:gd name="connsiteY50" fmla="*/ 178389 h 600930"/>
                <a:gd name="connsiteX51" fmla="*/ 518718 w 568144"/>
                <a:gd name="connsiteY51" fmla="*/ 163592 h 600930"/>
                <a:gd name="connsiteX52" fmla="*/ 514568 w 568144"/>
                <a:gd name="connsiteY52" fmla="*/ 150819 h 600930"/>
                <a:gd name="connsiteX53" fmla="*/ 511872 w 568144"/>
                <a:gd name="connsiteY53" fmla="*/ 146668 h 600930"/>
                <a:gd name="connsiteX54" fmla="*/ 488123 w 568144"/>
                <a:gd name="connsiteY54" fmla="*/ 130241 h 600930"/>
                <a:gd name="connsiteX55" fmla="*/ 484186 w 568144"/>
                <a:gd name="connsiteY55" fmla="*/ 124961 h 600930"/>
                <a:gd name="connsiteX56" fmla="*/ 482475 w 568144"/>
                <a:gd name="connsiteY56" fmla="*/ 111601 h 600930"/>
                <a:gd name="connsiteX57" fmla="*/ 478367 w 568144"/>
                <a:gd name="connsiteY57" fmla="*/ 93762 h 600930"/>
                <a:gd name="connsiteX58" fmla="*/ 474686 w 568144"/>
                <a:gd name="connsiteY58" fmla="*/ 79213 h 600930"/>
                <a:gd name="connsiteX59" fmla="*/ 474131 w 568144"/>
                <a:gd name="connsiteY59" fmla="*/ 67330 h 600930"/>
                <a:gd name="connsiteX60" fmla="*/ 468311 w 568144"/>
                <a:gd name="connsiteY60" fmla="*/ 53718 h 600930"/>
                <a:gd name="connsiteX61" fmla="*/ 459154 w 568144"/>
                <a:gd name="connsiteY61" fmla="*/ 50847 h 600930"/>
                <a:gd name="connsiteX62" fmla="*/ 454061 w 568144"/>
                <a:gd name="connsiteY62" fmla="*/ 47548 h 600930"/>
                <a:gd name="connsiteX63" fmla="*/ 453249 w 568144"/>
                <a:gd name="connsiteY63" fmla="*/ 42507 h 600930"/>
                <a:gd name="connsiteX64" fmla="*/ 450467 w 568144"/>
                <a:gd name="connsiteY64" fmla="*/ 25746 h 600930"/>
                <a:gd name="connsiteX65" fmla="*/ 442722 w 568144"/>
                <a:gd name="connsiteY65" fmla="*/ 3272 h 600930"/>
                <a:gd name="connsiteX66" fmla="*/ 439085 w 568144"/>
                <a:gd name="connsiteY66" fmla="*/ 118 h 600930"/>
                <a:gd name="connsiteX67" fmla="*/ 436047 w 568144"/>
                <a:gd name="connsiteY67" fmla="*/ 846 h 600930"/>
                <a:gd name="connsiteX68" fmla="*/ 434035 w 568144"/>
                <a:gd name="connsiteY68" fmla="*/ 3503 h 600930"/>
                <a:gd name="connsiteX69" fmla="*/ 428986 w 568144"/>
                <a:gd name="connsiteY69" fmla="*/ 17958 h 600930"/>
                <a:gd name="connsiteX70" fmla="*/ 425178 w 568144"/>
                <a:gd name="connsiteY70" fmla="*/ 32614 h 600930"/>
                <a:gd name="connsiteX71" fmla="*/ 421712 w 568144"/>
                <a:gd name="connsiteY71" fmla="*/ 57762 h 600930"/>
                <a:gd name="connsiteX72" fmla="*/ 420684 w 568144"/>
                <a:gd name="connsiteY72" fmla="*/ 66175 h 600930"/>
                <a:gd name="connsiteX73" fmla="*/ 414779 w 568144"/>
                <a:gd name="connsiteY73" fmla="*/ 85751 h 600930"/>
                <a:gd name="connsiteX74" fmla="*/ 410201 w 568144"/>
                <a:gd name="connsiteY74" fmla="*/ 98550 h 600930"/>
                <a:gd name="connsiteX75" fmla="*/ 402285 w 568144"/>
                <a:gd name="connsiteY75" fmla="*/ 104468 h 600930"/>
                <a:gd name="connsiteX76" fmla="*/ 388378 w 568144"/>
                <a:gd name="connsiteY76" fmla="*/ 99979 h 600930"/>
                <a:gd name="connsiteX77" fmla="*/ 383842 w 568144"/>
                <a:gd name="connsiteY77" fmla="*/ 91468 h 600930"/>
                <a:gd name="connsiteX78" fmla="*/ 380718 w 568144"/>
                <a:gd name="connsiteY78" fmla="*/ 91288 h 600930"/>
                <a:gd name="connsiteX79" fmla="*/ 368737 w 568144"/>
                <a:gd name="connsiteY79" fmla="*/ 85820 h 600930"/>
                <a:gd name="connsiteX80" fmla="*/ 354616 w 568144"/>
                <a:gd name="connsiteY80" fmla="*/ 76440 h 600930"/>
                <a:gd name="connsiteX81" fmla="*/ 346699 w 568144"/>
                <a:gd name="connsiteY81" fmla="*/ 70223 h 600930"/>
                <a:gd name="connsiteX82" fmla="*/ 340880 w 568144"/>
                <a:gd name="connsiteY82" fmla="*/ 64048 h 600930"/>
                <a:gd name="connsiteX83" fmla="*/ 338911 w 568144"/>
                <a:gd name="connsiteY83" fmla="*/ 56512 h 600930"/>
                <a:gd name="connsiteX84" fmla="*/ 344217 w 568144"/>
                <a:gd name="connsiteY84" fmla="*/ 40492 h 600930"/>
                <a:gd name="connsiteX85" fmla="*/ 347598 w 568144"/>
                <a:gd name="connsiteY85" fmla="*/ 37103 h 600930"/>
                <a:gd name="connsiteX86" fmla="*/ 351877 w 568144"/>
                <a:gd name="connsiteY86" fmla="*/ 34488 h 600930"/>
                <a:gd name="connsiteX87" fmla="*/ 359066 w 568144"/>
                <a:gd name="connsiteY87" fmla="*/ 20988 h 600930"/>
                <a:gd name="connsiteX88" fmla="*/ 357696 w 568144"/>
                <a:gd name="connsiteY88" fmla="*/ 18206 h 600930"/>
                <a:gd name="connsiteX89" fmla="*/ 349866 w 568144"/>
                <a:gd name="connsiteY89" fmla="*/ 16199 h 600930"/>
                <a:gd name="connsiteX90" fmla="*/ 342035 w 568144"/>
                <a:gd name="connsiteY90" fmla="*/ 15930 h 600930"/>
                <a:gd name="connsiteX91" fmla="*/ 337285 w 568144"/>
                <a:gd name="connsiteY91" fmla="*/ 16396 h 600930"/>
                <a:gd name="connsiteX92" fmla="*/ 332493 w 568144"/>
                <a:gd name="connsiteY92" fmla="*/ 17491 h 600930"/>
                <a:gd name="connsiteX93" fmla="*/ 307075 w 568144"/>
                <a:gd name="connsiteY93" fmla="*/ 8463 h 600930"/>
                <a:gd name="connsiteX94" fmla="*/ 294495 w 568144"/>
                <a:gd name="connsiteY94" fmla="*/ 3375 h 600930"/>
                <a:gd name="connsiteX95" fmla="*/ 291200 w 568144"/>
                <a:gd name="connsiteY95" fmla="*/ 3610 h 600930"/>
                <a:gd name="connsiteX96" fmla="*/ 289873 w 568144"/>
                <a:gd name="connsiteY96" fmla="*/ 4539 h 600930"/>
                <a:gd name="connsiteX97" fmla="*/ 289830 w 568144"/>
                <a:gd name="connsiteY97" fmla="*/ 6195 h 600930"/>
                <a:gd name="connsiteX98" fmla="*/ 294751 w 568144"/>
                <a:gd name="connsiteY98" fmla="*/ 10688 h 600930"/>
                <a:gd name="connsiteX99" fmla="*/ 293724 w 568144"/>
                <a:gd name="connsiteY99" fmla="*/ 16409 h 600930"/>
                <a:gd name="connsiteX100" fmla="*/ 282128 w 568144"/>
                <a:gd name="connsiteY100" fmla="*/ 18497 h 600930"/>
                <a:gd name="connsiteX101" fmla="*/ 275495 w 568144"/>
                <a:gd name="connsiteY101" fmla="*/ 19336 h 600930"/>
                <a:gd name="connsiteX102" fmla="*/ 263300 w 568144"/>
                <a:gd name="connsiteY102" fmla="*/ 28493 h 600930"/>
                <a:gd name="connsiteX103" fmla="*/ 250206 w 568144"/>
                <a:gd name="connsiteY103" fmla="*/ 46260 h 600930"/>
                <a:gd name="connsiteX104" fmla="*/ 249222 w 568144"/>
                <a:gd name="connsiteY104" fmla="*/ 55849 h 600930"/>
                <a:gd name="connsiteX105" fmla="*/ 245028 w 568144"/>
                <a:gd name="connsiteY105" fmla="*/ 59820 h 600930"/>
                <a:gd name="connsiteX106" fmla="*/ 235058 w 568144"/>
                <a:gd name="connsiteY106" fmla="*/ 58481 h 600930"/>
                <a:gd name="connsiteX107" fmla="*/ 229153 w 568144"/>
                <a:gd name="connsiteY107" fmla="*/ 56538 h 600930"/>
                <a:gd name="connsiteX108" fmla="*/ 221836 w 568144"/>
                <a:gd name="connsiteY108" fmla="*/ 47086 h 600930"/>
                <a:gd name="connsiteX109" fmla="*/ 212721 w 568144"/>
                <a:gd name="connsiteY109" fmla="*/ 44300 h 600930"/>
                <a:gd name="connsiteX110" fmla="*/ 201840 w 568144"/>
                <a:gd name="connsiteY110" fmla="*/ 48759 h 600930"/>
                <a:gd name="connsiteX111" fmla="*/ 192849 w 568144"/>
                <a:gd name="connsiteY111" fmla="*/ 52858 h 600930"/>
                <a:gd name="connsiteX112" fmla="*/ 185784 w 568144"/>
                <a:gd name="connsiteY112" fmla="*/ 61844 h 600930"/>
                <a:gd name="connsiteX113" fmla="*/ 181775 w 568144"/>
                <a:gd name="connsiteY113" fmla="*/ 64994 h 600930"/>
                <a:gd name="connsiteX114" fmla="*/ 175716 w 568144"/>
                <a:gd name="connsiteY114" fmla="*/ 75533 h 600930"/>
                <a:gd name="connsiteX115" fmla="*/ 175390 w 568144"/>
                <a:gd name="connsiteY115" fmla="*/ 78918 h 600930"/>
                <a:gd name="connsiteX116" fmla="*/ 171959 w 568144"/>
                <a:gd name="connsiteY116" fmla="*/ 81849 h 600930"/>
                <a:gd name="connsiteX117" fmla="*/ 166875 w 568144"/>
                <a:gd name="connsiteY117" fmla="*/ 81528 h 600930"/>
                <a:gd name="connsiteX118" fmla="*/ 163127 w 568144"/>
                <a:gd name="connsiteY118" fmla="*/ 86265 h 600930"/>
                <a:gd name="connsiteX119" fmla="*/ 164316 w 568144"/>
                <a:gd name="connsiteY119" fmla="*/ 92940 h 600930"/>
                <a:gd name="connsiteX120" fmla="*/ 163683 w 568144"/>
                <a:gd name="connsiteY120" fmla="*/ 94408 h 600930"/>
                <a:gd name="connsiteX121" fmla="*/ 160893 w 568144"/>
                <a:gd name="connsiteY121" fmla="*/ 94177 h 600930"/>
                <a:gd name="connsiteX122" fmla="*/ 155955 w 568144"/>
                <a:gd name="connsiteY122" fmla="*/ 87313 h 600930"/>
                <a:gd name="connsiteX123" fmla="*/ 151539 w 568144"/>
                <a:gd name="connsiteY123" fmla="*/ 86329 h 600930"/>
                <a:gd name="connsiteX124" fmla="*/ 143760 w 568144"/>
                <a:gd name="connsiteY124" fmla="*/ 92966 h 600930"/>
                <a:gd name="connsiteX125" fmla="*/ 140931 w 568144"/>
                <a:gd name="connsiteY125" fmla="*/ 98956 h 600930"/>
                <a:gd name="connsiteX126" fmla="*/ 132797 w 568144"/>
                <a:gd name="connsiteY126" fmla="*/ 118478 h 600930"/>
                <a:gd name="connsiteX127" fmla="*/ 129215 w 568144"/>
                <a:gd name="connsiteY127" fmla="*/ 124237 h 600930"/>
                <a:gd name="connsiteX128" fmla="*/ 110947 w 568144"/>
                <a:gd name="connsiteY128" fmla="*/ 135372 h 600930"/>
                <a:gd name="connsiteX129" fmla="*/ 95735 w 568144"/>
                <a:gd name="connsiteY129" fmla="*/ 137588 h 600930"/>
                <a:gd name="connsiteX130" fmla="*/ 72252 w 568144"/>
                <a:gd name="connsiteY130" fmla="*/ 146895 h 600930"/>
                <a:gd name="connsiteX131" fmla="*/ 67421 w 568144"/>
                <a:gd name="connsiteY131" fmla="*/ 148012 h 600930"/>
                <a:gd name="connsiteX132" fmla="*/ 51306 w 568144"/>
                <a:gd name="connsiteY132" fmla="*/ 151576 h 600930"/>
                <a:gd name="connsiteX133" fmla="*/ 31708 w 568144"/>
                <a:gd name="connsiteY133" fmla="*/ 161859 h 600930"/>
                <a:gd name="connsiteX134" fmla="*/ 24390 w 568144"/>
                <a:gd name="connsiteY134" fmla="*/ 168804 h 600930"/>
                <a:gd name="connsiteX135" fmla="*/ 20719 w 568144"/>
                <a:gd name="connsiteY135" fmla="*/ 167940 h 600930"/>
                <a:gd name="connsiteX136" fmla="*/ 17771 w 568144"/>
                <a:gd name="connsiteY136" fmla="*/ 168654 h 600930"/>
                <a:gd name="connsiteX137" fmla="*/ 14506 w 568144"/>
                <a:gd name="connsiteY137" fmla="*/ 174517 h 600930"/>
                <a:gd name="connsiteX138" fmla="*/ 13761 w 568144"/>
                <a:gd name="connsiteY138" fmla="*/ 182947 h 600930"/>
                <a:gd name="connsiteX139" fmla="*/ 10120 w 568144"/>
                <a:gd name="connsiteY139" fmla="*/ 195921 h 600930"/>
                <a:gd name="connsiteX140" fmla="*/ 6692 w 568144"/>
                <a:gd name="connsiteY140" fmla="*/ 208878 h 600930"/>
                <a:gd name="connsiteX141" fmla="*/ 10304 w 568144"/>
                <a:gd name="connsiteY141" fmla="*/ 227102 h 600930"/>
                <a:gd name="connsiteX142" fmla="*/ 11891 w 568144"/>
                <a:gd name="connsiteY142" fmla="*/ 231968 h 600930"/>
                <a:gd name="connsiteX143" fmla="*/ 10227 w 568144"/>
                <a:gd name="connsiteY143" fmla="*/ 236448 h 600930"/>
                <a:gd name="connsiteX144" fmla="*/ 7912 w 568144"/>
                <a:gd name="connsiteY144" fmla="*/ 238339 h 600930"/>
                <a:gd name="connsiteX145" fmla="*/ 4347 w 568144"/>
                <a:gd name="connsiteY145" fmla="*/ 245263 h 600930"/>
                <a:gd name="connsiteX146" fmla="*/ 4176 w 568144"/>
                <a:gd name="connsiteY146" fmla="*/ 245194 h 600930"/>
                <a:gd name="connsiteX147" fmla="*/ 4176 w 568144"/>
                <a:gd name="connsiteY147" fmla="*/ 245584 h 600930"/>
                <a:gd name="connsiteX148" fmla="*/ 4433 w 568144"/>
                <a:gd name="connsiteY148" fmla="*/ 245280 h 600930"/>
                <a:gd name="connsiteX149" fmla="*/ 4933 w 568144"/>
                <a:gd name="connsiteY149" fmla="*/ 250256 h 600930"/>
                <a:gd name="connsiteX150" fmla="*/ 7321 w 568144"/>
                <a:gd name="connsiteY150" fmla="*/ 261887 h 600930"/>
                <a:gd name="connsiteX151" fmla="*/ 10911 w 568144"/>
                <a:gd name="connsiteY151" fmla="*/ 281935 h 600930"/>
                <a:gd name="connsiteX152" fmla="*/ 13932 w 568144"/>
                <a:gd name="connsiteY152" fmla="*/ 303728 h 600930"/>
                <a:gd name="connsiteX153" fmla="*/ 16444 w 568144"/>
                <a:gd name="connsiteY153" fmla="*/ 329133 h 600930"/>
                <a:gd name="connsiteX154" fmla="*/ 16692 w 568144"/>
                <a:gd name="connsiteY154" fmla="*/ 335851 h 600930"/>
                <a:gd name="connsiteX155" fmla="*/ 13902 w 568144"/>
                <a:gd name="connsiteY155" fmla="*/ 349227 h 600930"/>
                <a:gd name="connsiteX156" fmla="*/ 4155 w 568144"/>
                <a:gd name="connsiteY156" fmla="*/ 364658 h 600930"/>
                <a:gd name="connsiteX157" fmla="*/ 3230 w 568144"/>
                <a:gd name="connsiteY157" fmla="*/ 378364 h 600930"/>
                <a:gd name="connsiteX158" fmla="*/ 10415 w 568144"/>
                <a:gd name="connsiteY158" fmla="*/ 385625 h 600930"/>
                <a:gd name="connsiteX159" fmla="*/ 23603 w 568144"/>
                <a:gd name="connsiteY159" fmla="*/ 392698 h 600930"/>
                <a:gd name="connsiteX160" fmla="*/ 35520 w 568144"/>
                <a:gd name="connsiteY160" fmla="*/ 393272 h 600930"/>
                <a:gd name="connsiteX161" fmla="*/ 42029 w 568144"/>
                <a:gd name="connsiteY161" fmla="*/ 391569 h 600930"/>
                <a:gd name="connsiteX162" fmla="*/ 67190 w 568144"/>
                <a:gd name="connsiteY162" fmla="*/ 377645 h 600930"/>
                <a:gd name="connsiteX163" fmla="*/ 70279 w 568144"/>
                <a:gd name="connsiteY163" fmla="*/ 376318 h 600930"/>
                <a:gd name="connsiteX164" fmla="*/ 93904 w 568144"/>
                <a:gd name="connsiteY164" fmla="*/ 374795 h 600930"/>
                <a:gd name="connsiteX165" fmla="*/ 114337 w 568144"/>
                <a:gd name="connsiteY165" fmla="*/ 376019 h 600930"/>
                <a:gd name="connsiteX166" fmla="*/ 123481 w 568144"/>
                <a:gd name="connsiteY166" fmla="*/ 371932 h 600930"/>
                <a:gd name="connsiteX167" fmla="*/ 146258 w 568144"/>
                <a:gd name="connsiteY167" fmla="*/ 355860 h 600930"/>
                <a:gd name="connsiteX168" fmla="*/ 153542 w 568144"/>
                <a:gd name="connsiteY168" fmla="*/ 351397 h 600930"/>
                <a:gd name="connsiteX169" fmla="*/ 164757 w 568144"/>
                <a:gd name="connsiteY169" fmla="*/ 348269 h 600930"/>
                <a:gd name="connsiteX170" fmla="*/ 194633 w 568144"/>
                <a:gd name="connsiteY170" fmla="*/ 343168 h 600930"/>
                <a:gd name="connsiteX171" fmla="*/ 217771 w 568144"/>
                <a:gd name="connsiteY171" fmla="*/ 338316 h 600930"/>
                <a:gd name="connsiteX172" fmla="*/ 234844 w 568144"/>
                <a:gd name="connsiteY172" fmla="*/ 338649 h 600930"/>
                <a:gd name="connsiteX173" fmla="*/ 242247 w 568144"/>
                <a:gd name="connsiteY173" fmla="*/ 342248 h 600930"/>
                <a:gd name="connsiteX174" fmla="*/ 253972 w 568144"/>
                <a:gd name="connsiteY174" fmla="*/ 348269 h 600930"/>
                <a:gd name="connsiteX175" fmla="*/ 268264 w 568144"/>
                <a:gd name="connsiteY175" fmla="*/ 353613 h 600930"/>
                <a:gd name="connsiteX176" fmla="*/ 272714 w 568144"/>
                <a:gd name="connsiteY176" fmla="*/ 360387 h 600930"/>
                <a:gd name="connsiteX177" fmla="*/ 275795 w 568144"/>
                <a:gd name="connsiteY177" fmla="*/ 369634 h 600930"/>
                <a:gd name="connsiteX178" fmla="*/ 280630 w 568144"/>
                <a:gd name="connsiteY178" fmla="*/ 380315 h 600930"/>
                <a:gd name="connsiteX179" fmla="*/ 281786 w 568144"/>
                <a:gd name="connsiteY179" fmla="*/ 392198 h 600930"/>
                <a:gd name="connsiteX180" fmla="*/ 281828 w 568144"/>
                <a:gd name="connsiteY180" fmla="*/ 397273 h 600930"/>
                <a:gd name="connsiteX181" fmla="*/ 282256 w 568144"/>
                <a:gd name="connsiteY181" fmla="*/ 398890 h 600930"/>
                <a:gd name="connsiteX182" fmla="*/ 286150 w 568144"/>
                <a:gd name="connsiteY182" fmla="*/ 402044 h 600930"/>
                <a:gd name="connsiteX183" fmla="*/ 289189 w 568144"/>
                <a:gd name="connsiteY183" fmla="*/ 401256 h 600930"/>
                <a:gd name="connsiteX184" fmla="*/ 303138 w 568144"/>
                <a:gd name="connsiteY184" fmla="*/ 386306 h 600930"/>
                <a:gd name="connsiteX185" fmla="*/ 311354 w 568144"/>
                <a:gd name="connsiteY185" fmla="*/ 380250 h 600930"/>
                <a:gd name="connsiteX186" fmla="*/ 319227 w 568144"/>
                <a:gd name="connsiteY186" fmla="*/ 371513 h 600930"/>
                <a:gd name="connsiteX187" fmla="*/ 320768 w 568144"/>
                <a:gd name="connsiteY187" fmla="*/ 371200 h 600930"/>
                <a:gd name="connsiteX188" fmla="*/ 321752 w 568144"/>
                <a:gd name="connsiteY188" fmla="*/ 372523 h 600930"/>
                <a:gd name="connsiteX189" fmla="*/ 320426 w 568144"/>
                <a:gd name="connsiteY189" fmla="*/ 378980 h 600930"/>
                <a:gd name="connsiteX190" fmla="*/ 312210 w 568144"/>
                <a:gd name="connsiteY190" fmla="*/ 393760 h 600930"/>
                <a:gd name="connsiteX191" fmla="*/ 302967 w 568144"/>
                <a:gd name="connsiteY191" fmla="*/ 405326 h 600930"/>
                <a:gd name="connsiteX192" fmla="*/ 301427 w 568144"/>
                <a:gd name="connsiteY192" fmla="*/ 408193 h 600930"/>
                <a:gd name="connsiteX193" fmla="*/ 302582 w 568144"/>
                <a:gd name="connsiteY193" fmla="*/ 410983 h 600930"/>
                <a:gd name="connsiteX194" fmla="*/ 307503 w 568144"/>
                <a:gd name="connsiteY194" fmla="*/ 410893 h 600930"/>
                <a:gd name="connsiteX195" fmla="*/ 318158 w 568144"/>
                <a:gd name="connsiteY195" fmla="*/ 403871 h 600930"/>
                <a:gd name="connsiteX196" fmla="*/ 319698 w 568144"/>
                <a:gd name="connsiteY196" fmla="*/ 400820 h 600930"/>
                <a:gd name="connsiteX197" fmla="*/ 320939 w 568144"/>
                <a:gd name="connsiteY197" fmla="*/ 399707 h 600930"/>
                <a:gd name="connsiteX198" fmla="*/ 322651 w 568144"/>
                <a:gd name="connsiteY198" fmla="*/ 401954 h 600930"/>
                <a:gd name="connsiteX199" fmla="*/ 319570 w 568144"/>
                <a:gd name="connsiteY199" fmla="*/ 416464 h 600930"/>
                <a:gd name="connsiteX200" fmla="*/ 321196 w 568144"/>
                <a:gd name="connsiteY200" fmla="*/ 420097 h 600930"/>
                <a:gd name="connsiteX201" fmla="*/ 329326 w 568144"/>
                <a:gd name="connsiteY201" fmla="*/ 420423 h 600930"/>
                <a:gd name="connsiteX202" fmla="*/ 329240 w 568144"/>
                <a:gd name="connsiteY202" fmla="*/ 420016 h 600930"/>
                <a:gd name="connsiteX203" fmla="*/ 330054 w 568144"/>
                <a:gd name="connsiteY203" fmla="*/ 419203 h 600930"/>
                <a:gd name="connsiteX204" fmla="*/ 329669 w 568144"/>
                <a:gd name="connsiteY204" fmla="*/ 420436 h 600930"/>
                <a:gd name="connsiteX205" fmla="*/ 329326 w 568144"/>
                <a:gd name="connsiteY205" fmla="*/ 420423 h 600930"/>
                <a:gd name="connsiteX206" fmla="*/ 329497 w 568144"/>
                <a:gd name="connsiteY206" fmla="*/ 421698 h 600930"/>
                <a:gd name="connsiteX207" fmla="*/ 330781 w 568144"/>
                <a:gd name="connsiteY207" fmla="*/ 449970 h 600930"/>
                <a:gd name="connsiteX208" fmla="*/ 331594 w 568144"/>
                <a:gd name="connsiteY208" fmla="*/ 456534 h 600930"/>
                <a:gd name="connsiteX209" fmla="*/ 335188 w 568144"/>
                <a:gd name="connsiteY209" fmla="*/ 464258 h 600930"/>
                <a:gd name="connsiteX210" fmla="*/ 352818 w 568144"/>
                <a:gd name="connsiteY210" fmla="*/ 478858 h 600930"/>
                <a:gd name="connsiteX211" fmla="*/ 364800 w 568144"/>
                <a:gd name="connsiteY211" fmla="*/ 485084 h 600930"/>
                <a:gd name="connsiteX212" fmla="*/ 371090 w 568144"/>
                <a:gd name="connsiteY212" fmla="*/ 490775 h 600930"/>
                <a:gd name="connsiteX213" fmla="*/ 377509 w 568144"/>
                <a:gd name="connsiteY213" fmla="*/ 491661 h 600930"/>
                <a:gd name="connsiteX214" fmla="*/ 396037 w 568144"/>
                <a:gd name="connsiteY214" fmla="*/ 477321 h 600930"/>
                <a:gd name="connsiteX215" fmla="*/ 398818 w 568144"/>
                <a:gd name="connsiteY215" fmla="*/ 477565 h 600930"/>
                <a:gd name="connsiteX216" fmla="*/ 399417 w 568144"/>
                <a:gd name="connsiteY216" fmla="*/ 479012 h 600930"/>
                <a:gd name="connsiteX217" fmla="*/ 398390 w 568144"/>
                <a:gd name="connsiteY217" fmla="*/ 483779 h 600930"/>
                <a:gd name="connsiteX218" fmla="*/ 409302 w 568144"/>
                <a:gd name="connsiteY218" fmla="*/ 499029 h 600930"/>
                <a:gd name="connsiteX219" fmla="*/ 413838 w 568144"/>
                <a:gd name="connsiteY219" fmla="*/ 499812 h 600930"/>
                <a:gd name="connsiteX220" fmla="*/ 432794 w 568144"/>
                <a:gd name="connsiteY220" fmla="*/ 485533 h 600930"/>
                <a:gd name="connsiteX221" fmla="*/ 453249 w 568144"/>
                <a:gd name="connsiteY221" fmla="*/ 478267 h 600930"/>
                <a:gd name="connsiteX222" fmla="*/ 461764 w 568144"/>
                <a:gd name="connsiteY222" fmla="*/ 478023 h 600930"/>
                <a:gd name="connsiteX223" fmla="*/ 473531 w 568144"/>
                <a:gd name="connsiteY223" fmla="*/ 466983 h 600930"/>
                <a:gd name="connsiteX224" fmla="*/ 479308 w 568144"/>
                <a:gd name="connsiteY224" fmla="*/ 445703 h 600930"/>
                <a:gd name="connsiteX225" fmla="*/ 490648 w 568144"/>
                <a:gd name="connsiteY225" fmla="*/ 424954 h 600930"/>
                <a:gd name="connsiteX226" fmla="*/ 499120 w 568144"/>
                <a:gd name="connsiteY226" fmla="*/ 412220 h 600930"/>
                <a:gd name="connsiteX227" fmla="*/ 507978 w 568144"/>
                <a:gd name="connsiteY227" fmla="*/ 395643 h 600930"/>
                <a:gd name="connsiteX228" fmla="*/ 527704 w 568144"/>
                <a:gd name="connsiteY228" fmla="*/ 372685 h 600930"/>
                <a:gd name="connsiteX229" fmla="*/ 531983 w 568144"/>
                <a:gd name="connsiteY229" fmla="*/ 367657 h 600930"/>
                <a:gd name="connsiteX230" fmla="*/ 543580 w 568144"/>
                <a:gd name="connsiteY230" fmla="*/ 348945 h 600930"/>
                <a:gd name="connsiteX231" fmla="*/ 549100 w 568144"/>
                <a:gd name="connsiteY231" fmla="*/ 327528 h 600930"/>
                <a:gd name="connsiteX232" fmla="*/ 559840 w 568144"/>
                <a:gd name="connsiteY232" fmla="*/ 302534 h 600930"/>
                <a:gd name="connsiteX233" fmla="*/ 562280 w 568144"/>
                <a:gd name="connsiteY233" fmla="*/ 294523 h 600930"/>
                <a:gd name="connsiteX234" fmla="*/ 560910 w 568144"/>
                <a:gd name="connsiteY234" fmla="*/ 277625 h 600930"/>
                <a:gd name="connsiteX235" fmla="*/ 560739 w 568144"/>
                <a:gd name="connsiteY235" fmla="*/ 265918 h 600930"/>
                <a:gd name="connsiteX236" fmla="*/ 562280 w 568144"/>
                <a:gd name="connsiteY236" fmla="*/ 257569 h 600930"/>
                <a:gd name="connsiteX237" fmla="*/ 297361 w 568144"/>
                <a:gd name="connsiteY237" fmla="*/ 421681 h 600930"/>
                <a:gd name="connsiteX238" fmla="*/ 296463 w 568144"/>
                <a:gd name="connsiteY238" fmla="*/ 424753 h 600930"/>
                <a:gd name="connsiteX239" fmla="*/ 297747 w 568144"/>
                <a:gd name="connsiteY239" fmla="*/ 425763 h 600930"/>
                <a:gd name="connsiteX240" fmla="*/ 303181 w 568144"/>
                <a:gd name="connsiteY240" fmla="*/ 427231 h 600930"/>
                <a:gd name="connsiteX241" fmla="*/ 307674 w 568144"/>
                <a:gd name="connsiteY241" fmla="*/ 426901 h 600930"/>
                <a:gd name="connsiteX242" fmla="*/ 309300 w 568144"/>
                <a:gd name="connsiteY242" fmla="*/ 426546 h 600930"/>
                <a:gd name="connsiteX243" fmla="*/ 312210 w 568144"/>
                <a:gd name="connsiteY243" fmla="*/ 424873 h 600930"/>
                <a:gd name="connsiteX244" fmla="*/ 309771 w 568144"/>
                <a:gd name="connsiteY244" fmla="*/ 420859 h 600930"/>
                <a:gd name="connsiteX245" fmla="*/ 297361 w 568144"/>
                <a:gd name="connsiteY245" fmla="*/ 421681 h 600930"/>
                <a:gd name="connsiteX246" fmla="*/ 349737 w 568144"/>
                <a:gd name="connsiteY246" fmla="*/ 47394 h 600930"/>
                <a:gd name="connsiteX247" fmla="*/ 352775 w 568144"/>
                <a:gd name="connsiteY247" fmla="*/ 50051 h 600930"/>
                <a:gd name="connsiteX248" fmla="*/ 355557 w 568144"/>
                <a:gd name="connsiteY248" fmla="*/ 48018 h 600930"/>
                <a:gd name="connsiteX249" fmla="*/ 354616 w 568144"/>
                <a:gd name="connsiteY249" fmla="*/ 45267 h 600930"/>
                <a:gd name="connsiteX250" fmla="*/ 351877 w 568144"/>
                <a:gd name="connsiteY250" fmla="*/ 44210 h 600930"/>
                <a:gd name="connsiteX251" fmla="*/ 349737 w 568144"/>
                <a:gd name="connsiteY251" fmla="*/ 47394 h 600930"/>
                <a:gd name="connsiteX252" fmla="*/ 376867 w 568144"/>
                <a:gd name="connsiteY252" fmla="*/ 517502 h 600930"/>
                <a:gd name="connsiteX253" fmla="*/ 378022 w 568144"/>
                <a:gd name="connsiteY253" fmla="*/ 514502 h 600930"/>
                <a:gd name="connsiteX254" fmla="*/ 377808 w 568144"/>
                <a:gd name="connsiteY254" fmla="*/ 512906 h 600930"/>
                <a:gd name="connsiteX255" fmla="*/ 376097 w 568144"/>
                <a:gd name="connsiteY255" fmla="*/ 510523 h 600930"/>
                <a:gd name="connsiteX256" fmla="*/ 373529 w 568144"/>
                <a:gd name="connsiteY256" fmla="*/ 511854 h 600930"/>
                <a:gd name="connsiteX257" fmla="*/ 372245 w 568144"/>
                <a:gd name="connsiteY257" fmla="*/ 516420 h 600930"/>
                <a:gd name="connsiteX258" fmla="*/ 374171 w 568144"/>
                <a:gd name="connsiteY258" fmla="*/ 518546 h 600930"/>
                <a:gd name="connsiteX259" fmla="*/ 376867 w 568144"/>
                <a:gd name="connsiteY259" fmla="*/ 517502 h 600930"/>
                <a:gd name="connsiteX260" fmla="*/ 422140 w 568144"/>
                <a:gd name="connsiteY260" fmla="*/ 540900 h 600930"/>
                <a:gd name="connsiteX261" fmla="*/ 405537 w 568144"/>
                <a:gd name="connsiteY261" fmla="*/ 544306 h 600930"/>
                <a:gd name="connsiteX262" fmla="*/ 392956 w 568144"/>
                <a:gd name="connsiteY262" fmla="*/ 541414 h 600930"/>
                <a:gd name="connsiteX263" fmla="*/ 384954 w 568144"/>
                <a:gd name="connsiteY263" fmla="*/ 535123 h 600930"/>
                <a:gd name="connsiteX264" fmla="*/ 380204 w 568144"/>
                <a:gd name="connsiteY264" fmla="*/ 534058 h 600930"/>
                <a:gd name="connsiteX265" fmla="*/ 376396 w 568144"/>
                <a:gd name="connsiteY265" fmla="*/ 539069 h 600930"/>
                <a:gd name="connsiteX266" fmla="*/ 376097 w 568144"/>
                <a:gd name="connsiteY266" fmla="*/ 542445 h 600930"/>
                <a:gd name="connsiteX267" fmla="*/ 373743 w 568144"/>
                <a:gd name="connsiteY267" fmla="*/ 572792 h 600930"/>
                <a:gd name="connsiteX268" fmla="*/ 373700 w 568144"/>
                <a:gd name="connsiteY268" fmla="*/ 577200 h 600930"/>
                <a:gd name="connsiteX269" fmla="*/ 376396 w 568144"/>
                <a:gd name="connsiteY269" fmla="*/ 591256 h 600930"/>
                <a:gd name="connsiteX270" fmla="*/ 386880 w 568144"/>
                <a:gd name="connsiteY270" fmla="*/ 600760 h 600930"/>
                <a:gd name="connsiteX271" fmla="*/ 390132 w 568144"/>
                <a:gd name="connsiteY271" fmla="*/ 600482 h 600930"/>
                <a:gd name="connsiteX272" fmla="*/ 396636 w 568144"/>
                <a:gd name="connsiteY272" fmla="*/ 595168 h 600930"/>
                <a:gd name="connsiteX273" fmla="*/ 405665 w 568144"/>
                <a:gd name="connsiteY273" fmla="*/ 592014 h 600930"/>
                <a:gd name="connsiteX274" fmla="*/ 410886 w 568144"/>
                <a:gd name="connsiteY274" fmla="*/ 588548 h 600930"/>
                <a:gd name="connsiteX275" fmla="*/ 420642 w 568144"/>
                <a:gd name="connsiteY275" fmla="*/ 569142 h 600930"/>
                <a:gd name="connsiteX276" fmla="*/ 421840 w 568144"/>
                <a:gd name="connsiteY276" fmla="*/ 566018 h 600930"/>
                <a:gd name="connsiteX277" fmla="*/ 426419 w 568144"/>
                <a:gd name="connsiteY277" fmla="*/ 549629 h 600930"/>
                <a:gd name="connsiteX278" fmla="*/ 426932 w 568144"/>
                <a:gd name="connsiteY278" fmla="*/ 546270 h 600930"/>
                <a:gd name="connsiteX279" fmla="*/ 422140 w 568144"/>
                <a:gd name="connsiteY279" fmla="*/ 540900 h 600930"/>
                <a:gd name="connsiteX280" fmla="*/ 428344 w 568144"/>
                <a:gd name="connsiteY280" fmla="*/ 520472 h 600930"/>
                <a:gd name="connsiteX281" fmla="*/ 426761 w 568144"/>
                <a:gd name="connsiteY281" fmla="*/ 523142 h 600930"/>
                <a:gd name="connsiteX282" fmla="*/ 428729 w 568144"/>
                <a:gd name="connsiteY282" fmla="*/ 525513 h 600930"/>
                <a:gd name="connsiteX283" fmla="*/ 431511 w 568144"/>
                <a:gd name="connsiteY283" fmla="*/ 524498 h 600930"/>
                <a:gd name="connsiteX284" fmla="*/ 431211 w 568144"/>
                <a:gd name="connsiteY284" fmla="*/ 521486 h 600930"/>
                <a:gd name="connsiteX285" fmla="*/ 428344 w 568144"/>
                <a:gd name="connsiteY285" fmla="*/ 520472 h 600930"/>
                <a:gd name="connsiteX286" fmla="*/ 428301 w 568144"/>
                <a:gd name="connsiteY286" fmla="*/ 529886 h 600930"/>
                <a:gd name="connsiteX287" fmla="*/ 427189 w 568144"/>
                <a:gd name="connsiteY287" fmla="*/ 530955 h 600930"/>
                <a:gd name="connsiteX288" fmla="*/ 429671 w 568144"/>
                <a:gd name="connsiteY288" fmla="*/ 532295 h 600930"/>
                <a:gd name="connsiteX289" fmla="*/ 430783 w 568144"/>
                <a:gd name="connsiteY289" fmla="*/ 531144 h 600930"/>
                <a:gd name="connsiteX290" fmla="*/ 428301 w 568144"/>
                <a:gd name="connsiteY290" fmla="*/ 529886 h 6009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Lst>
              <a:rect l="l" t="t" r="r" b="b"/>
              <a:pathLst>
                <a:path w="568144" h="600930">
                  <a:moveTo>
                    <a:pt x="7912" y="238322"/>
                  </a:moveTo>
                  <a:cubicBezTo>
                    <a:pt x="7920" y="238305"/>
                    <a:pt x="7920" y="238305"/>
                    <a:pt x="7933" y="238283"/>
                  </a:cubicBezTo>
                  <a:cubicBezTo>
                    <a:pt x="7830" y="238283"/>
                    <a:pt x="7719" y="238283"/>
                    <a:pt x="7616" y="238283"/>
                  </a:cubicBezTo>
                  <a:cubicBezTo>
                    <a:pt x="7603" y="238399"/>
                    <a:pt x="7595" y="238498"/>
                    <a:pt x="7574" y="238609"/>
                  </a:cubicBezTo>
                  <a:cubicBezTo>
                    <a:pt x="7693" y="238510"/>
                    <a:pt x="7809" y="238421"/>
                    <a:pt x="7912" y="238322"/>
                  </a:cubicBezTo>
                  <a:close/>
                  <a:moveTo>
                    <a:pt x="4321" y="238254"/>
                  </a:moveTo>
                  <a:cubicBezTo>
                    <a:pt x="4262" y="238254"/>
                    <a:pt x="4180" y="238254"/>
                    <a:pt x="4133" y="238254"/>
                  </a:cubicBezTo>
                  <a:cubicBezTo>
                    <a:pt x="4133" y="238378"/>
                    <a:pt x="4133" y="238510"/>
                    <a:pt x="4133" y="238622"/>
                  </a:cubicBezTo>
                  <a:cubicBezTo>
                    <a:pt x="4262" y="238622"/>
                    <a:pt x="4373" y="238609"/>
                    <a:pt x="4488" y="238609"/>
                  </a:cubicBezTo>
                  <a:cubicBezTo>
                    <a:pt x="4433" y="238498"/>
                    <a:pt x="4381" y="238378"/>
                    <a:pt x="4321" y="238254"/>
                  </a:cubicBezTo>
                  <a:close/>
                  <a:moveTo>
                    <a:pt x="6187" y="230859"/>
                  </a:moveTo>
                  <a:cubicBezTo>
                    <a:pt x="5601" y="230273"/>
                    <a:pt x="4129" y="229897"/>
                    <a:pt x="3423" y="230196"/>
                  </a:cubicBezTo>
                  <a:cubicBezTo>
                    <a:pt x="2648" y="230555"/>
                    <a:pt x="1656" y="232036"/>
                    <a:pt x="1848" y="232682"/>
                  </a:cubicBezTo>
                  <a:cubicBezTo>
                    <a:pt x="2417" y="234595"/>
                    <a:pt x="3444" y="236414"/>
                    <a:pt x="4321" y="238254"/>
                  </a:cubicBezTo>
                  <a:cubicBezTo>
                    <a:pt x="5417" y="238271"/>
                    <a:pt x="6517" y="238283"/>
                    <a:pt x="7621" y="238283"/>
                  </a:cubicBezTo>
                  <a:cubicBezTo>
                    <a:pt x="8224" y="235622"/>
                    <a:pt x="8245" y="232995"/>
                    <a:pt x="6187" y="230859"/>
                  </a:cubicBezTo>
                  <a:close/>
                  <a:moveTo>
                    <a:pt x="388463" y="87228"/>
                  </a:moveTo>
                  <a:cubicBezTo>
                    <a:pt x="388206" y="87035"/>
                    <a:pt x="387308" y="87318"/>
                    <a:pt x="387008" y="87668"/>
                  </a:cubicBezTo>
                  <a:cubicBezTo>
                    <a:pt x="386195" y="88653"/>
                    <a:pt x="385468" y="89705"/>
                    <a:pt x="384698" y="90779"/>
                  </a:cubicBezTo>
                  <a:cubicBezTo>
                    <a:pt x="385938" y="90467"/>
                    <a:pt x="387179" y="90227"/>
                    <a:pt x="388292" y="89692"/>
                  </a:cubicBezTo>
                  <a:cubicBezTo>
                    <a:pt x="389533" y="89136"/>
                    <a:pt x="389533" y="87964"/>
                    <a:pt x="388463" y="87228"/>
                  </a:cubicBezTo>
                  <a:close/>
                  <a:moveTo>
                    <a:pt x="2927" y="238728"/>
                  </a:moveTo>
                  <a:cubicBezTo>
                    <a:pt x="-462" y="239850"/>
                    <a:pt x="-920" y="241754"/>
                    <a:pt x="1617" y="244227"/>
                  </a:cubicBezTo>
                  <a:cubicBezTo>
                    <a:pt x="2216" y="244831"/>
                    <a:pt x="3282" y="244933"/>
                    <a:pt x="4176" y="245177"/>
                  </a:cubicBezTo>
                  <a:cubicBezTo>
                    <a:pt x="4167" y="243008"/>
                    <a:pt x="4137" y="240834"/>
                    <a:pt x="4129" y="238622"/>
                  </a:cubicBezTo>
                  <a:cubicBezTo>
                    <a:pt x="3718" y="238622"/>
                    <a:pt x="3303" y="238592"/>
                    <a:pt x="2927" y="238728"/>
                  </a:cubicBezTo>
                  <a:close/>
                  <a:moveTo>
                    <a:pt x="384698" y="90775"/>
                  </a:moveTo>
                  <a:cubicBezTo>
                    <a:pt x="384355" y="90852"/>
                    <a:pt x="384013" y="90899"/>
                    <a:pt x="383714" y="91010"/>
                  </a:cubicBezTo>
                  <a:cubicBezTo>
                    <a:pt x="383756" y="91182"/>
                    <a:pt x="383799" y="91306"/>
                    <a:pt x="383842" y="91468"/>
                  </a:cubicBezTo>
                  <a:cubicBezTo>
                    <a:pt x="383970" y="91477"/>
                    <a:pt x="384056" y="91477"/>
                    <a:pt x="384141" y="91477"/>
                  </a:cubicBezTo>
                  <a:cubicBezTo>
                    <a:pt x="384312" y="91254"/>
                    <a:pt x="384526" y="91028"/>
                    <a:pt x="384698" y="90775"/>
                  </a:cubicBezTo>
                  <a:close/>
                  <a:moveTo>
                    <a:pt x="274383" y="13906"/>
                  </a:moveTo>
                  <a:cubicBezTo>
                    <a:pt x="276736" y="14577"/>
                    <a:pt x="279304" y="12682"/>
                    <a:pt x="280716" y="9729"/>
                  </a:cubicBezTo>
                  <a:cubicBezTo>
                    <a:pt x="281401" y="8313"/>
                    <a:pt x="280459" y="5972"/>
                    <a:pt x="279175" y="5771"/>
                  </a:cubicBezTo>
                  <a:cubicBezTo>
                    <a:pt x="277592" y="5510"/>
                    <a:pt x="276009" y="5249"/>
                    <a:pt x="274554" y="5035"/>
                  </a:cubicBezTo>
                  <a:cubicBezTo>
                    <a:pt x="272200" y="5317"/>
                    <a:pt x="269975" y="5399"/>
                    <a:pt x="267879" y="5942"/>
                  </a:cubicBezTo>
                  <a:cubicBezTo>
                    <a:pt x="267065" y="6139"/>
                    <a:pt x="266124" y="7307"/>
                    <a:pt x="265953" y="8163"/>
                  </a:cubicBezTo>
                  <a:cubicBezTo>
                    <a:pt x="265782" y="9049"/>
                    <a:pt x="266210" y="10641"/>
                    <a:pt x="266894" y="10962"/>
                  </a:cubicBezTo>
                  <a:cubicBezTo>
                    <a:pt x="269248" y="12194"/>
                    <a:pt x="271815" y="13200"/>
                    <a:pt x="274383" y="13906"/>
                  </a:cubicBezTo>
                  <a:close/>
                  <a:moveTo>
                    <a:pt x="562280" y="257569"/>
                  </a:moveTo>
                  <a:cubicBezTo>
                    <a:pt x="562536" y="249503"/>
                    <a:pt x="564248" y="241792"/>
                    <a:pt x="567329" y="234355"/>
                  </a:cubicBezTo>
                  <a:cubicBezTo>
                    <a:pt x="567756" y="233320"/>
                    <a:pt x="568185" y="232182"/>
                    <a:pt x="568142" y="231120"/>
                  </a:cubicBezTo>
                  <a:cubicBezTo>
                    <a:pt x="568099" y="230277"/>
                    <a:pt x="567371" y="229447"/>
                    <a:pt x="566944" y="228634"/>
                  </a:cubicBezTo>
                  <a:cubicBezTo>
                    <a:pt x="566473" y="228959"/>
                    <a:pt x="565959" y="229212"/>
                    <a:pt x="565574" y="229576"/>
                  </a:cubicBezTo>
                  <a:cubicBezTo>
                    <a:pt x="560311" y="234081"/>
                    <a:pt x="560354" y="234081"/>
                    <a:pt x="557187" y="228959"/>
                  </a:cubicBezTo>
                  <a:cubicBezTo>
                    <a:pt x="556588" y="227988"/>
                    <a:pt x="555861" y="227055"/>
                    <a:pt x="555262" y="226101"/>
                  </a:cubicBezTo>
                  <a:cubicBezTo>
                    <a:pt x="552309" y="221385"/>
                    <a:pt x="551325" y="215245"/>
                    <a:pt x="545420" y="212660"/>
                  </a:cubicBezTo>
                  <a:cubicBezTo>
                    <a:pt x="543409" y="205822"/>
                    <a:pt x="536305" y="200901"/>
                    <a:pt x="538488" y="192489"/>
                  </a:cubicBezTo>
                  <a:cubicBezTo>
                    <a:pt x="539387" y="188723"/>
                    <a:pt x="537033" y="186511"/>
                    <a:pt x="533353" y="184838"/>
                  </a:cubicBezTo>
                  <a:cubicBezTo>
                    <a:pt x="530272" y="183430"/>
                    <a:pt x="527362" y="181766"/>
                    <a:pt x="524024" y="180880"/>
                  </a:cubicBezTo>
                  <a:cubicBezTo>
                    <a:pt x="523254" y="180670"/>
                    <a:pt x="522270" y="179241"/>
                    <a:pt x="522270" y="178389"/>
                  </a:cubicBezTo>
                  <a:cubicBezTo>
                    <a:pt x="522142" y="173152"/>
                    <a:pt x="521286" y="168149"/>
                    <a:pt x="518718" y="163592"/>
                  </a:cubicBezTo>
                  <a:cubicBezTo>
                    <a:pt x="516450" y="159574"/>
                    <a:pt x="514696" y="155526"/>
                    <a:pt x="514568" y="150819"/>
                  </a:cubicBezTo>
                  <a:cubicBezTo>
                    <a:pt x="514482" y="149360"/>
                    <a:pt x="513156" y="147447"/>
                    <a:pt x="511872" y="146668"/>
                  </a:cubicBezTo>
                  <a:cubicBezTo>
                    <a:pt x="503528" y="141816"/>
                    <a:pt x="497194" y="134088"/>
                    <a:pt x="488123" y="130241"/>
                  </a:cubicBezTo>
                  <a:cubicBezTo>
                    <a:pt x="485983" y="129347"/>
                    <a:pt x="484571" y="127305"/>
                    <a:pt x="484186" y="124961"/>
                  </a:cubicBezTo>
                  <a:cubicBezTo>
                    <a:pt x="483416" y="120536"/>
                    <a:pt x="482004" y="115966"/>
                    <a:pt x="482475" y="111601"/>
                  </a:cubicBezTo>
                  <a:cubicBezTo>
                    <a:pt x="483159" y="104969"/>
                    <a:pt x="481918" y="99085"/>
                    <a:pt x="478367" y="93762"/>
                  </a:cubicBezTo>
                  <a:cubicBezTo>
                    <a:pt x="475371" y="89209"/>
                    <a:pt x="474344" y="84562"/>
                    <a:pt x="474686" y="79213"/>
                  </a:cubicBezTo>
                  <a:cubicBezTo>
                    <a:pt x="474900" y="75297"/>
                    <a:pt x="473959" y="71245"/>
                    <a:pt x="474131" y="67330"/>
                  </a:cubicBezTo>
                  <a:cubicBezTo>
                    <a:pt x="474430" y="61690"/>
                    <a:pt x="472247" y="57501"/>
                    <a:pt x="468311" y="53718"/>
                  </a:cubicBezTo>
                  <a:cubicBezTo>
                    <a:pt x="465572" y="51112"/>
                    <a:pt x="462919" y="49982"/>
                    <a:pt x="459154" y="50847"/>
                  </a:cubicBezTo>
                  <a:cubicBezTo>
                    <a:pt x="456757" y="51373"/>
                    <a:pt x="454404" y="49469"/>
                    <a:pt x="454061" y="47548"/>
                  </a:cubicBezTo>
                  <a:cubicBezTo>
                    <a:pt x="453805" y="45887"/>
                    <a:pt x="453163" y="44197"/>
                    <a:pt x="453249" y="42507"/>
                  </a:cubicBezTo>
                  <a:cubicBezTo>
                    <a:pt x="453419" y="36713"/>
                    <a:pt x="451580" y="31326"/>
                    <a:pt x="450467" y="25746"/>
                  </a:cubicBezTo>
                  <a:cubicBezTo>
                    <a:pt x="448798" y="17928"/>
                    <a:pt x="444134" y="11201"/>
                    <a:pt x="442722" y="3272"/>
                  </a:cubicBezTo>
                  <a:cubicBezTo>
                    <a:pt x="442508" y="2018"/>
                    <a:pt x="440496" y="829"/>
                    <a:pt x="439085" y="118"/>
                  </a:cubicBezTo>
                  <a:cubicBezTo>
                    <a:pt x="438314" y="-241"/>
                    <a:pt x="436859" y="281"/>
                    <a:pt x="436047" y="846"/>
                  </a:cubicBezTo>
                  <a:cubicBezTo>
                    <a:pt x="435190" y="1432"/>
                    <a:pt x="434463" y="2502"/>
                    <a:pt x="434035" y="3503"/>
                  </a:cubicBezTo>
                  <a:cubicBezTo>
                    <a:pt x="432024" y="8171"/>
                    <a:pt x="431168" y="13225"/>
                    <a:pt x="428986" y="17958"/>
                  </a:cubicBezTo>
                  <a:cubicBezTo>
                    <a:pt x="426889" y="22460"/>
                    <a:pt x="426589" y="27766"/>
                    <a:pt x="425178" y="32614"/>
                  </a:cubicBezTo>
                  <a:cubicBezTo>
                    <a:pt x="422782" y="40864"/>
                    <a:pt x="420984" y="49084"/>
                    <a:pt x="421712" y="57762"/>
                  </a:cubicBezTo>
                  <a:cubicBezTo>
                    <a:pt x="421925" y="60530"/>
                    <a:pt x="421412" y="63462"/>
                    <a:pt x="420684" y="66175"/>
                  </a:cubicBezTo>
                  <a:cubicBezTo>
                    <a:pt x="418930" y="72752"/>
                    <a:pt x="416876" y="79281"/>
                    <a:pt x="414779" y="85751"/>
                  </a:cubicBezTo>
                  <a:cubicBezTo>
                    <a:pt x="413410" y="90099"/>
                    <a:pt x="412041" y="94412"/>
                    <a:pt x="410201" y="98550"/>
                  </a:cubicBezTo>
                  <a:cubicBezTo>
                    <a:pt x="408746" y="101871"/>
                    <a:pt x="405793" y="103745"/>
                    <a:pt x="402285" y="104468"/>
                  </a:cubicBezTo>
                  <a:cubicBezTo>
                    <a:pt x="396850" y="105598"/>
                    <a:pt x="392058" y="104237"/>
                    <a:pt x="388378" y="99979"/>
                  </a:cubicBezTo>
                  <a:cubicBezTo>
                    <a:pt x="386238" y="97527"/>
                    <a:pt x="384655" y="94707"/>
                    <a:pt x="383842" y="91468"/>
                  </a:cubicBezTo>
                  <a:cubicBezTo>
                    <a:pt x="382815" y="91404"/>
                    <a:pt x="381788" y="91365"/>
                    <a:pt x="380718" y="91288"/>
                  </a:cubicBezTo>
                  <a:cubicBezTo>
                    <a:pt x="376097" y="90903"/>
                    <a:pt x="371860" y="89765"/>
                    <a:pt x="368737" y="85820"/>
                  </a:cubicBezTo>
                  <a:cubicBezTo>
                    <a:pt x="365056" y="81241"/>
                    <a:pt x="359665" y="78973"/>
                    <a:pt x="354616" y="76440"/>
                  </a:cubicBezTo>
                  <a:cubicBezTo>
                    <a:pt x="351492" y="74874"/>
                    <a:pt x="348839" y="73064"/>
                    <a:pt x="346699" y="70223"/>
                  </a:cubicBezTo>
                  <a:cubicBezTo>
                    <a:pt x="345030" y="67989"/>
                    <a:pt x="342934" y="66008"/>
                    <a:pt x="340880" y="64048"/>
                  </a:cubicBezTo>
                  <a:cubicBezTo>
                    <a:pt x="338569" y="61900"/>
                    <a:pt x="337628" y="59602"/>
                    <a:pt x="338911" y="56512"/>
                  </a:cubicBezTo>
                  <a:cubicBezTo>
                    <a:pt x="341051" y="51296"/>
                    <a:pt x="344474" y="46576"/>
                    <a:pt x="344217" y="40492"/>
                  </a:cubicBezTo>
                  <a:cubicBezTo>
                    <a:pt x="344174" y="38964"/>
                    <a:pt x="345886" y="37761"/>
                    <a:pt x="347598" y="37103"/>
                  </a:cubicBezTo>
                  <a:cubicBezTo>
                    <a:pt x="349181" y="36520"/>
                    <a:pt x="351107" y="35763"/>
                    <a:pt x="351877" y="34488"/>
                  </a:cubicBezTo>
                  <a:cubicBezTo>
                    <a:pt x="354530" y="30157"/>
                    <a:pt x="356841" y="25587"/>
                    <a:pt x="359066" y="20988"/>
                  </a:cubicBezTo>
                  <a:cubicBezTo>
                    <a:pt x="359365" y="20393"/>
                    <a:pt x="358424" y="18839"/>
                    <a:pt x="357696" y="18206"/>
                  </a:cubicBezTo>
                  <a:cubicBezTo>
                    <a:pt x="355428" y="16345"/>
                    <a:pt x="352775" y="14920"/>
                    <a:pt x="349866" y="16199"/>
                  </a:cubicBezTo>
                  <a:cubicBezTo>
                    <a:pt x="347084" y="17449"/>
                    <a:pt x="344688" y="18035"/>
                    <a:pt x="342035" y="15930"/>
                  </a:cubicBezTo>
                  <a:cubicBezTo>
                    <a:pt x="340494" y="14684"/>
                    <a:pt x="338868" y="15861"/>
                    <a:pt x="337285" y="16396"/>
                  </a:cubicBezTo>
                  <a:cubicBezTo>
                    <a:pt x="335702" y="16927"/>
                    <a:pt x="333776" y="17971"/>
                    <a:pt x="332493" y="17491"/>
                  </a:cubicBezTo>
                  <a:cubicBezTo>
                    <a:pt x="324063" y="14299"/>
                    <a:pt x="314777" y="13422"/>
                    <a:pt x="307075" y="8463"/>
                  </a:cubicBezTo>
                  <a:cubicBezTo>
                    <a:pt x="303138" y="5929"/>
                    <a:pt x="298816" y="4705"/>
                    <a:pt x="294495" y="3375"/>
                  </a:cubicBezTo>
                  <a:cubicBezTo>
                    <a:pt x="293510" y="3067"/>
                    <a:pt x="292312" y="3409"/>
                    <a:pt x="291200" y="3610"/>
                  </a:cubicBezTo>
                  <a:cubicBezTo>
                    <a:pt x="290686" y="3717"/>
                    <a:pt x="290087" y="4089"/>
                    <a:pt x="289873" y="4539"/>
                  </a:cubicBezTo>
                  <a:cubicBezTo>
                    <a:pt x="289616" y="4996"/>
                    <a:pt x="289573" y="5912"/>
                    <a:pt x="289830" y="6195"/>
                  </a:cubicBezTo>
                  <a:cubicBezTo>
                    <a:pt x="291413" y="7782"/>
                    <a:pt x="293168" y="9147"/>
                    <a:pt x="294751" y="10688"/>
                  </a:cubicBezTo>
                  <a:cubicBezTo>
                    <a:pt x="296591" y="12493"/>
                    <a:pt x="295949" y="15258"/>
                    <a:pt x="293724" y="16409"/>
                  </a:cubicBezTo>
                  <a:cubicBezTo>
                    <a:pt x="290044" y="18322"/>
                    <a:pt x="286150" y="18467"/>
                    <a:pt x="282128" y="18497"/>
                  </a:cubicBezTo>
                  <a:cubicBezTo>
                    <a:pt x="279903" y="18518"/>
                    <a:pt x="277421" y="18424"/>
                    <a:pt x="275495" y="19336"/>
                  </a:cubicBezTo>
                  <a:cubicBezTo>
                    <a:pt x="270874" y="21539"/>
                    <a:pt x="266467" y="24334"/>
                    <a:pt x="263300" y="28493"/>
                  </a:cubicBezTo>
                  <a:cubicBezTo>
                    <a:pt x="258807" y="34312"/>
                    <a:pt x="254613" y="40350"/>
                    <a:pt x="250206" y="46260"/>
                  </a:cubicBezTo>
                  <a:cubicBezTo>
                    <a:pt x="247981" y="49281"/>
                    <a:pt x="247767" y="52293"/>
                    <a:pt x="249222" y="55849"/>
                  </a:cubicBezTo>
                  <a:cubicBezTo>
                    <a:pt x="250078" y="57843"/>
                    <a:pt x="247425" y="59966"/>
                    <a:pt x="245028" y="59820"/>
                  </a:cubicBezTo>
                  <a:cubicBezTo>
                    <a:pt x="241648" y="59606"/>
                    <a:pt x="238653" y="57146"/>
                    <a:pt x="235058" y="58481"/>
                  </a:cubicBezTo>
                  <a:cubicBezTo>
                    <a:pt x="232619" y="59401"/>
                    <a:pt x="230650" y="58502"/>
                    <a:pt x="229153" y="56538"/>
                  </a:cubicBezTo>
                  <a:cubicBezTo>
                    <a:pt x="226671" y="53389"/>
                    <a:pt x="224489" y="50017"/>
                    <a:pt x="221836" y="47086"/>
                  </a:cubicBezTo>
                  <a:cubicBezTo>
                    <a:pt x="219482" y="44450"/>
                    <a:pt x="216487" y="42828"/>
                    <a:pt x="212721" y="44300"/>
                  </a:cubicBezTo>
                  <a:cubicBezTo>
                    <a:pt x="209054" y="45751"/>
                    <a:pt x="204950" y="46542"/>
                    <a:pt x="201840" y="48759"/>
                  </a:cubicBezTo>
                  <a:cubicBezTo>
                    <a:pt x="198985" y="50787"/>
                    <a:pt x="196320" y="52297"/>
                    <a:pt x="192849" y="52858"/>
                  </a:cubicBezTo>
                  <a:cubicBezTo>
                    <a:pt x="187975" y="53680"/>
                    <a:pt x="188737" y="59298"/>
                    <a:pt x="185784" y="61844"/>
                  </a:cubicBezTo>
                  <a:cubicBezTo>
                    <a:pt x="184483" y="62974"/>
                    <a:pt x="183320" y="64514"/>
                    <a:pt x="181775" y="64994"/>
                  </a:cubicBezTo>
                  <a:cubicBezTo>
                    <a:pt x="176328" y="66667"/>
                    <a:pt x="175061" y="70467"/>
                    <a:pt x="175716" y="75533"/>
                  </a:cubicBezTo>
                  <a:cubicBezTo>
                    <a:pt x="175857" y="76641"/>
                    <a:pt x="175544" y="77788"/>
                    <a:pt x="175390" y="78918"/>
                  </a:cubicBezTo>
                  <a:cubicBezTo>
                    <a:pt x="175172" y="80625"/>
                    <a:pt x="173730" y="81896"/>
                    <a:pt x="171959" y="81849"/>
                  </a:cubicBezTo>
                  <a:cubicBezTo>
                    <a:pt x="170273" y="81785"/>
                    <a:pt x="168570" y="81464"/>
                    <a:pt x="166875" y="81528"/>
                  </a:cubicBezTo>
                  <a:cubicBezTo>
                    <a:pt x="164611" y="81596"/>
                    <a:pt x="162789" y="83903"/>
                    <a:pt x="163127" y="86265"/>
                  </a:cubicBezTo>
                  <a:cubicBezTo>
                    <a:pt x="163443" y="88520"/>
                    <a:pt x="163987" y="90715"/>
                    <a:pt x="164316" y="92940"/>
                  </a:cubicBezTo>
                  <a:cubicBezTo>
                    <a:pt x="164368" y="93394"/>
                    <a:pt x="164034" y="94049"/>
                    <a:pt x="163683" y="94408"/>
                  </a:cubicBezTo>
                  <a:cubicBezTo>
                    <a:pt x="162913" y="95242"/>
                    <a:pt x="161745" y="95251"/>
                    <a:pt x="160893" y="94177"/>
                  </a:cubicBezTo>
                  <a:cubicBezTo>
                    <a:pt x="159147" y="91982"/>
                    <a:pt x="157654" y="89568"/>
                    <a:pt x="155955" y="87313"/>
                  </a:cubicBezTo>
                  <a:cubicBezTo>
                    <a:pt x="154718" y="85700"/>
                    <a:pt x="152741" y="85293"/>
                    <a:pt x="151539" y="86329"/>
                  </a:cubicBezTo>
                  <a:cubicBezTo>
                    <a:pt x="148942" y="88554"/>
                    <a:pt x="146258" y="90676"/>
                    <a:pt x="143760" y="92966"/>
                  </a:cubicBezTo>
                  <a:cubicBezTo>
                    <a:pt x="142035" y="94528"/>
                    <a:pt x="140713" y="96603"/>
                    <a:pt x="140931" y="98956"/>
                  </a:cubicBezTo>
                  <a:cubicBezTo>
                    <a:pt x="141594" y="106929"/>
                    <a:pt x="138659" y="113189"/>
                    <a:pt x="132797" y="118478"/>
                  </a:cubicBezTo>
                  <a:cubicBezTo>
                    <a:pt x="131205" y="119946"/>
                    <a:pt x="130452" y="122355"/>
                    <a:pt x="129215" y="124237"/>
                  </a:cubicBezTo>
                  <a:cubicBezTo>
                    <a:pt x="124906" y="130849"/>
                    <a:pt x="118924" y="134614"/>
                    <a:pt x="110947" y="135372"/>
                  </a:cubicBezTo>
                  <a:cubicBezTo>
                    <a:pt x="105855" y="135851"/>
                    <a:pt x="100793" y="136818"/>
                    <a:pt x="95735" y="137588"/>
                  </a:cubicBezTo>
                  <a:cubicBezTo>
                    <a:pt x="88739" y="142706"/>
                    <a:pt x="79098" y="141208"/>
                    <a:pt x="72252" y="146895"/>
                  </a:cubicBezTo>
                  <a:cubicBezTo>
                    <a:pt x="71114" y="147862"/>
                    <a:pt x="68858" y="148406"/>
                    <a:pt x="67421" y="148012"/>
                  </a:cubicBezTo>
                  <a:cubicBezTo>
                    <a:pt x="61323" y="146339"/>
                    <a:pt x="56406" y="148876"/>
                    <a:pt x="51306" y="151576"/>
                  </a:cubicBezTo>
                  <a:cubicBezTo>
                    <a:pt x="44797" y="155038"/>
                    <a:pt x="38764" y="159403"/>
                    <a:pt x="31708" y="161859"/>
                  </a:cubicBezTo>
                  <a:cubicBezTo>
                    <a:pt x="28336" y="163049"/>
                    <a:pt x="26354" y="165958"/>
                    <a:pt x="24390" y="168804"/>
                  </a:cubicBezTo>
                  <a:cubicBezTo>
                    <a:pt x="22490" y="171568"/>
                    <a:pt x="21951" y="168051"/>
                    <a:pt x="20719" y="167940"/>
                  </a:cubicBezTo>
                  <a:cubicBezTo>
                    <a:pt x="19722" y="167871"/>
                    <a:pt x="18245" y="168021"/>
                    <a:pt x="17771" y="168654"/>
                  </a:cubicBezTo>
                  <a:cubicBezTo>
                    <a:pt x="16431" y="170417"/>
                    <a:pt x="15036" y="172398"/>
                    <a:pt x="14506" y="174517"/>
                  </a:cubicBezTo>
                  <a:cubicBezTo>
                    <a:pt x="13813" y="177234"/>
                    <a:pt x="13847" y="180126"/>
                    <a:pt x="13761" y="182947"/>
                  </a:cubicBezTo>
                  <a:cubicBezTo>
                    <a:pt x="13594" y="187576"/>
                    <a:pt x="12888" y="192005"/>
                    <a:pt x="10120" y="195921"/>
                  </a:cubicBezTo>
                  <a:cubicBezTo>
                    <a:pt x="7355" y="199806"/>
                    <a:pt x="6606" y="204265"/>
                    <a:pt x="6692" y="208878"/>
                  </a:cubicBezTo>
                  <a:cubicBezTo>
                    <a:pt x="6812" y="215168"/>
                    <a:pt x="7004" y="221428"/>
                    <a:pt x="10304" y="227102"/>
                  </a:cubicBezTo>
                  <a:cubicBezTo>
                    <a:pt x="11138" y="228561"/>
                    <a:pt x="11510" y="230316"/>
                    <a:pt x="11891" y="231968"/>
                  </a:cubicBezTo>
                  <a:cubicBezTo>
                    <a:pt x="12259" y="233726"/>
                    <a:pt x="11587" y="235271"/>
                    <a:pt x="10227" y="236448"/>
                  </a:cubicBezTo>
                  <a:cubicBezTo>
                    <a:pt x="9478" y="237124"/>
                    <a:pt x="8678" y="237732"/>
                    <a:pt x="7912" y="238339"/>
                  </a:cubicBezTo>
                  <a:cubicBezTo>
                    <a:pt x="6722" y="240654"/>
                    <a:pt x="5528" y="242952"/>
                    <a:pt x="4347" y="245263"/>
                  </a:cubicBezTo>
                  <a:cubicBezTo>
                    <a:pt x="4287" y="245241"/>
                    <a:pt x="4240" y="245220"/>
                    <a:pt x="4176" y="245194"/>
                  </a:cubicBezTo>
                  <a:cubicBezTo>
                    <a:pt x="4176" y="245331"/>
                    <a:pt x="4176" y="245455"/>
                    <a:pt x="4176" y="245584"/>
                  </a:cubicBezTo>
                  <a:lnTo>
                    <a:pt x="4433" y="245280"/>
                  </a:lnTo>
                  <a:cubicBezTo>
                    <a:pt x="4582" y="246953"/>
                    <a:pt x="4356" y="248767"/>
                    <a:pt x="4933" y="250256"/>
                  </a:cubicBezTo>
                  <a:cubicBezTo>
                    <a:pt x="6393" y="254031"/>
                    <a:pt x="7706" y="257865"/>
                    <a:pt x="7321" y="261887"/>
                  </a:cubicBezTo>
                  <a:cubicBezTo>
                    <a:pt x="6628" y="268947"/>
                    <a:pt x="8712" y="275533"/>
                    <a:pt x="10911" y="281935"/>
                  </a:cubicBezTo>
                  <a:cubicBezTo>
                    <a:pt x="13355" y="289123"/>
                    <a:pt x="14108" y="296278"/>
                    <a:pt x="13932" y="303728"/>
                  </a:cubicBezTo>
                  <a:cubicBezTo>
                    <a:pt x="13727" y="312264"/>
                    <a:pt x="13624" y="320818"/>
                    <a:pt x="16444" y="329133"/>
                  </a:cubicBezTo>
                  <a:cubicBezTo>
                    <a:pt x="17146" y="331174"/>
                    <a:pt x="17043" y="333677"/>
                    <a:pt x="16692" y="335851"/>
                  </a:cubicBezTo>
                  <a:cubicBezTo>
                    <a:pt x="15978" y="340340"/>
                    <a:pt x="14831" y="344760"/>
                    <a:pt x="13902" y="349227"/>
                  </a:cubicBezTo>
                  <a:cubicBezTo>
                    <a:pt x="12567" y="355569"/>
                    <a:pt x="9597" y="360661"/>
                    <a:pt x="4155" y="364658"/>
                  </a:cubicBezTo>
                  <a:cubicBezTo>
                    <a:pt x="-223" y="367901"/>
                    <a:pt x="-253" y="374705"/>
                    <a:pt x="3230" y="378364"/>
                  </a:cubicBezTo>
                  <a:cubicBezTo>
                    <a:pt x="5588" y="380824"/>
                    <a:pt x="8331" y="382955"/>
                    <a:pt x="10415" y="385625"/>
                  </a:cubicBezTo>
                  <a:cubicBezTo>
                    <a:pt x="13817" y="390028"/>
                    <a:pt x="18404" y="391992"/>
                    <a:pt x="23603" y="392698"/>
                  </a:cubicBezTo>
                  <a:cubicBezTo>
                    <a:pt x="27531" y="393225"/>
                    <a:pt x="31562" y="393366"/>
                    <a:pt x="35520" y="393272"/>
                  </a:cubicBezTo>
                  <a:cubicBezTo>
                    <a:pt x="37724" y="393199"/>
                    <a:pt x="40381" y="392835"/>
                    <a:pt x="42029" y="391569"/>
                  </a:cubicBezTo>
                  <a:cubicBezTo>
                    <a:pt x="49714" y="385621"/>
                    <a:pt x="60617" y="385595"/>
                    <a:pt x="67190" y="377645"/>
                  </a:cubicBezTo>
                  <a:cubicBezTo>
                    <a:pt x="67823" y="376870"/>
                    <a:pt x="69179" y="376455"/>
                    <a:pt x="70279" y="376318"/>
                  </a:cubicBezTo>
                  <a:cubicBezTo>
                    <a:pt x="78114" y="375325"/>
                    <a:pt x="85821" y="372882"/>
                    <a:pt x="93904" y="374795"/>
                  </a:cubicBezTo>
                  <a:cubicBezTo>
                    <a:pt x="100601" y="376391"/>
                    <a:pt x="107503" y="376228"/>
                    <a:pt x="114337" y="376019"/>
                  </a:cubicBezTo>
                  <a:cubicBezTo>
                    <a:pt x="117854" y="375899"/>
                    <a:pt x="120922" y="374495"/>
                    <a:pt x="123481" y="371932"/>
                  </a:cubicBezTo>
                  <a:cubicBezTo>
                    <a:pt x="130499" y="364876"/>
                    <a:pt x="136203" y="360956"/>
                    <a:pt x="146258" y="355860"/>
                  </a:cubicBezTo>
                  <a:cubicBezTo>
                    <a:pt x="148805" y="354563"/>
                    <a:pt x="151274" y="353078"/>
                    <a:pt x="153542" y="351397"/>
                  </a:cubicBezTo>
                  <a:cubicBezTo>
                    <a:pt x="156926" y="348859"/>
                    <a:pt x="160611" y="347772"/>
                    <a:pt x="164757" y="348269"/>
                  </a:cubicBezTo>
                  <a:cubicBezTo>
                    <a:pt x="175241" y="349535"/>
                    <a:pt x="185292" y="347926"/>
                    <a:pt x="194633" y="343168"/>
                  </a:cubicBezTo>
                  <a:cubicBezTo>
                    <a:pt x="201998" y="339390"/>
                    <a:pt x="209683" y="338123"/>
                    <a:pt x="217771" y="338316"/>
                  </a:cubicBezTo>
                  <a:cubicBezTo>
                    <a:pt x="223462" y="338431"/>
                    <a:pt x="229153" y="338568"/>
                    <a:pt x="234844" y="338649"/>
                  </a:cubicBezTo>
                  <a:cubicBezTo>
                    <a:pt x="237882" y="338696"/>
                    <a:pt x="240450" y="339925"/>
                    <a:pt x="242247" y="342248"/>
                  </a:cubicBezTo>
                  <a:cubicBezTo>
                    <a:pt x="245328" y="346095"/>
                    <a:pt x="249222" y="347421"/>
                    <a:pt x="253972" y="348269"/>
                  </a:cubicBezTo>
                  <a:cubicBezTo>
                    <a:pt x="258893" y="349142"/>
                    <a:pt x="263642" y="351418"/>
                    <a:pt x="268264" y="353613"/>
                  </a:cubicBezTo>
                  <a:cubicBezTo>
                    <a:pt x="270788" y="354811"/>
                    <a:pt x="272928" y="357507"/>
                    <a:pt x="272714" y="360387"/>
                  </a:cubicBezTo>
                  <a:cubicBezTo>
                    <a:pt x="272457" y="364101"/>
                    <a:pt x="273142" y="367050"/>
                    <a:pt x="275795" y="369634"/>
                  </a:cubicBezTo>
                  <a:cubicBezTo>
                    <a:pt x="278790" y="372535"/>
                    <a:pt x="280202" y="376228"/>
                    <a:pt x="280630" y="380315"/>
                  </a:cubicBezTo>
                  <a:cubicBezTo>
                    <a:pt x="281015" y="384290"/>
                    <a:pt x="281443" y="388240"/>
                    <a:pt x="281786" y="392198"/>
                  </a:cubicBezTo>
                  <a:cubicBezTo>
                    <a:pt x="281957" y="393897"/>
                    <a:pt x="281786" y="395591"/>
                    <a:pt x="281828" y="397273"/>
                  </a:cubicBezTo>
                  <a:cubicBezTo>
                    <a:pt x="281871" y="397846"/>
                    <a:pt x="281914" y="398574"/>
                    <a:pt x="282256" y="398890"/>
                  </a:cubicBezTo>
                  <a:cubicBezTo>
                    <a:pt x="283497" y="400075"/>
                    <a:pt x="284695" y="401351"/>
                    <a:pt x="286150" y="402044"/>
                  </a:cubicBezTo>
                  <a:cubicBezTo>
                    <a:pt x="286920" y="402408"/>
                    <a:pt x="288547" y="401924"/>
                    <a:pt x="289189" y="401256"/>
                  </a:cubicBezTo>
                  <a:cubicBezTo>
                    <a:pt x="293895" y="396336"/>
                    <a:pt x="298303" y="391089"/>
                    <a:pt x="303138" y="386306"/>
                  </a:cubicBezTo>
                  <a:cubicBezTo>
                    <a:pt x="305534" y="383918"/>
                    <a:pt x="308872" y="382527"/>
                    <a:pt x="311354" y="380250"/>
                  </a:cubicBezTo>
                  <a:cubicBezTo>
                    <a:pt x="314221" y="377602"/>
                    <a:pt x="316574" y="374405"/>
                    <a:pt x="319227" y="371513"/>
                  </a:cubicBezTo>
                  <a:cubicBezTo>
                    <a:pt x="319527" y="371170"/>
                    <a:pt x="320383" y="371029"/>
                    <a:pt x="320768" y="371200"/>
                  </a:cubicBezTo>
                  <a:cubicBezTo>
                    <a:pt x="321196" y="371406"/>
                    <a:pt x="321709" y="372026"/>
                    <a:pt x="321752" y="372523"/>
                  </a:cubicBezTo>
                  <a:cubicBezTo>
                    <a:pt x="322223" y="374846"/>
                    <a:pt x="322052" y="377392"/>
                    <a:pt x="320426" y="378980"/>
                  </a:cubicBezTo>
                  <a:cubicBezTo>
                    <a:pt x="316275" y="383177"/>
                    <a:pt x="313750" y="388270"/>
                    <a:pt x="312210" y="393760"/>
                  </a:cubicBezTo>
                  <a:cubicBezTo>
                    <a:pt x="310712" y="399104"/>
                    <a:pt x="307888" y="402878"/>
                    <a:pt x="302967" y="405326"/>
                  </a:cubicBezTo>
                  <a:cubicBezTo>
                    <a:pt x="302154" y="405720"/>
                    <a:pt x="301512" y="407187"/>
                    <a:pt x="301427" y="408193"/>
                  </a:cubicBezTo>
                  <a:cubicBezTo>
                    <a:pt x="301341" y="409156"/>
                    <a:pt x="301983" y="410842"/>
                    <a:pt x="302582" y="410983"/>
                  </a:cubicBezTo>
                  <a:cubicBezTo>
                    <a:pt x="304122" y="411300"/>
                    <a:pt x="305834" y="410927"/>
                    <a:pt x="307503" y="410893"/>
                  </a:cubicBezTo>
                  <a:cubicBezTo>
                    <a:pt x="312509" y="410795"/>
                    <a:pt x="316275" y="408737"/>
                    <a:pt x="318158" y="403871"/>
                  </a:cubicBezTo>
                  <a:cubicBezTo>
                    <a:pt x="318628" y="402797"/>
                    <a:pt x="319099" y="401774"/>
                    <a:pt x="319698" y="400820"/>
                  </a:cubicBezTo>
                  <a:cubicBezTo>
                    <a:pt x="319955" y="400358"/>
                    <a:pt x="320511" y="400089"/>
                    <a:pt x="320939" y="399707"/>
                  </a:cubicBezTo>
                  <a:cubicBezTo>
                    <a:pt x="321538" y="400457"/>
                    <a:pt x="322565" y="401167"/>
                    <a:pt x="322651" y="401954"/>
                  </a:cubicBezTo>
                  <a:cubicBezTo>
                    <a:pt x="323250" y="407102"/>
                    <a:pt x="323250" y="412142"/>
                    <a:pt x="319570" y="416464"/>
                  </a:cubicBezTo>
                  <a:cubicBezTo>
                    <a:pt x="318372" y="417924"/>
                    <a:pt x="319442" y="419965"/>
                    <a:pt x="321196" y="420097"/>
                  </a:cubicBezTo>
                  <a:cubicBezTo>
                    <a:pt x="323892" y="420290"/>
                    <a:pt x="326587" y="420333"/>
                    <a:pt x="329326" y="420423"/>
                  </a:cubicBezTo>
                  <a:cubicBezTo>
                    <a:pt x="329283" y="420290"/>
                    <a:pt x="329283" y="420166"/>
                    <a:pt x="329240" y="420016"/>
                  </a:cubicBezTo>
                  <a:lnTo>
                    <a:pt x="330054" y="419203"/>
                  </a:lnTo>
                  <a:lnTo>
                    <a:pt x="329669" y="420436"/>
                  </a:lnTo>
                  <a:cubicBezTo>
                    <a:pt x="329540" y="420423"/>
                    <a:pt x="329455" y="420423"/>
                    <a:pt x="329326" y="420423"/>
                  </a:cubicBezTo>
                  <a:cubicBezTo>
                    <a:pt x="329326" y="420868"/>
                    <a:pt x="329326" y="421300"/>
                    <a:pt x="329497" y="421698"/>
                  </a:cubicBezTo>
                  <a:cubicBezTo>
                    <a:pt x="333006" y="430983"/>
                    <a:pt x="334718" y="440261"/>
                    <a:pt x="330781" y="449970"/>
                  </a:cubicBezTo>
                  <a:cubicBezTo>
                    <a:pt x="330011" y="451788"/>
                    <a:pt x="330866" y="454454"/>
                    <a:pt x="331594" y="456534"/>
                  </a:cubicBezTo>
                  <a:cubicBezTo>
                    <a:pt x="332493" y="459225"/>
                    <a:pt x="334161" y="461626"/>
                    <a:pt x="335188" y="464258"/>
                  </a:cubicBezTo>
                  <a:cubicBezTo>
                    <a:pt x="338355" y="472439"/>
                    <a:pt x="344859" y="476842"/>
                    <a:pt x="352818" y="478858"/>
                  </a:cubicBezTo>
                  <a:cubicBezTo>
                    <a:pt x="357440" y="480039"/>
                    <a:pt x="361163" y="482354"/>
                    <a:pt x="364800" y="485084"/>
                  </a:cubicBezTo>
                  <a:cubicBezTo>
                    <a:pt x="367025" y="486791"/>
                    <a:pt x="368822" y="489085"/>
                    <a:pt x="371090" y="490775"/>
                  </a:cubicBezTo>
                  <a:cubicBezTo>
                    <a:pt x="372973" y="492174"/>
                    <a:pt x="375283" y="492791"/>
                    <a:pt x="377509" y="491661"/>
                  </a:cubicBezTo>
                  <a:cubicBezTo>
                    <a:pt x="384612" y="488071"/>
                    <a:pt x="392100" y="485037"/>
                    <a:pt x="396037" y="477321"/>
                  </a:cubicBezTo>
                  <a:cubicBezTo>
                    <a:pt x="396551" y="476273"/>
                    <a:pt x="398006" y="476573"/>
                    <a:pt x="398818" y="477565"/>
                  </a:cubicBezTo>
                  <a:cubicBezTo>
                    <a:pt x="399118" y="477998"/>
                    <a:pt x="399460" y="478575"/>
                    <a:pt x="399417" y="479012"/>
                  </a:cubicBezTo>
                  <a:cubicBezTo>
                    <a:pt x="399118" y="480655"/>
                    <a:pt x="397791" y="482987"/>
                    <a:pt x="398390" y="483779"/>
                  </a:cubicBezTo>
                  <a:cubicBezTo>
                    <a:pt x="402285" y="488678"/>
                    <a:pt x="404467" y="494785"/>
                    <a:pt x="409302" y="499029"/>
                  </a:cubicBezTo>
                  <a:cubicBezTo>
                    <a:pt x="410543" y="500112"/>
                    <a:pt x="412811" y="500724"/>
                    <a:pt x="413838" y="499812"/>
                  </a:cubicBezTo>
                  <a:cubicBezTo>
                    <a:pt x="419786" y="494536"/>
                    <a:pt x="426804" y="490719"/>
                    <a:pt x="432794" y="485533"/>
                  </a:cubicBezTo>
                  <a:cubicBezTo>
                    <a:pt x="438785" y="480407"/>
                    <a:pt x="445589" y="478319"/>
                    <a:pt x="453249" y="478267"/>
                  </a:cubicBezTo>
                  <a:cubicBezTo>
                    <a:pt x="456115" y="478254"/>
                    <a:pt x="458982" y="478319"/>
                    <a:pt x="461764" y="478023"/>
                  </a:cubicBezTo>
                  <a:cubicBezTo>
                    <a:pt x="466428" y="477518"/>
                    <a:pt x="473360" y="471635"/>
                    <a:pt x="473531" y="466983"/>
                  </a:cubicBezTo>
                  <a:cubicBezTo>
                    <a:pt x="473788" y="459354"/>
                    <a:pt x="477725" y="452888"/>
                    <a:pt x="479308" y="445703"/>
                  </a:cubicBezTo>
                  <a:cubicBezTo>
                    <a:pt x="481020" y="437821"/>
                    <a:pt x="484871" y="430757"/>
                    <a:pt x="490648" y="424954"/>
                  </a:cubicBezTo>
                  <a:cubicBezTo>
                    <a:pt x="494328" y="421240"/>
                    <a:pt x="496724" y="416730"/>
                    <a:pt x="499120" y="412220"/>
                  </a:cubicBezTo>
                  <a:cubicBezTo>
                    <a:pt x="502073" y="406700"/>
                    <a:pt x="505025" y="401167"/>
                    <a:pt x="507978" y="395643"/>
                  </a:cubicBezTo>
                  <a:cubicBezTo>
                    <a:pt x="512856" y="386524"/>
                    <a:pt x="518462" y="378085"/>
                    <a:pt x="527704" y="372685"/>
                  </a:cubicBezTo>
                  <a:cubicBezTo>
                    <a:pt x="529544" y="371641"/>
                    <a:pt x="531513" y="369591"/>
                    <a:pt x="531983" y="367657"/>
                  </a:cubicBezTo>
                  <a:cubicBezTo>
                    <a:pt x="533824" y="360079"/>
                    <a:pt x="541269" y="356057"/>
                    <a:pt x="543580" y="348945"/>
                  </a:cubicBezTo>
                  <a:cubicBezTo>
                    <a:pt x="545805" y="341932"/>
                    <a:pt x="545719" y="334263"/>
                    <a:pt x="549100" y="327528"/>
                  </a:cubicBezTo>
                  <a:cubicBezTo>
                    <a:pt x="553165" y="319428"/>
                    <a:pt x="554705" y="310236"/>
                    <a:pt x="559840" y="302534"/>
                  </a:cubicBezTo>
                  <a:cubicBezTo>
                    <a:pt x="561338" y="300330"/>
                    <a:pt x="561852" y="297279"/>
                    <a:pt x="562280" y="294523"/>
                  </a:cubicBezTo>
                  <a:cubicBezTo>
                    <a:pt x="563178" y="288802"/>
                    <a:pt x="562707" y="283120"/>
                    <a:pt x="560910" y="277625"/>
                  </a:cubicBezTo>
                  <a:cubicBezTo>
                    <a:pt x="559584" y="273689"/>
                    <a:pt x="559541" y="269902"/>
                    <a:pt x="560739" y="265918"/>
                  </a:cubicBezTo>
                  <a:cubicBezTo>
                    <a:pt x="561552" y="263235"/>
                    <a:pt x="562237" y="260385"/>
                    <a:pt x="562280" y="257569"/>
                  </a:cubicBezTo>
                  <a:close/>
                  <a:moveTo>
                    <a:pt x="297361" y="421681"/>
                  </a:moveTo>
                  <a:cubicBezTo>
                    <a:pt x="296677" y="422271"/>
                    <a:pt x="296591" y="423687"/>
                    <a:pt x="296463" y="424753"/>
                  </a:cubicBezTo>
                  <a:cubicBezTo>
                    <a:pt x="296463" y="425035"/>
                    <a:pt x="297233" y="425613"/>
                    <a:pt x="297747" y="425763"/>
                  </a:cubicBezTo>
                  <a:cubicBezTo>
                    <a:pt x="299886" y="426405"/>
                    <a:pt x="302026" y="426944"/>
                    <a:pt x="303181" y="427231"/>
                  </a:cubicBezTo>
                  <a:cubicBezTo>
                    <a:pt x="305406" y="427090"/>
                    <a:pt x="306519" y="427029"/>
                    <a:pt x="307674" y="426901"/>
                  </a:cubicBezTo>
                  <a:cubicBezTo>
                    <a:pt x="308230" y="426871"/>
                    <a:pt x="308829" y="426799"/>
                    <a:pt x="309300" y="426546"/>
                  </a:cubicBezTo>
                  <a:cubicBezTo>
                    <a:pt x="310327" y="426075"/>
                    <a:pt x="311268" y="425468"/>
                    <a:pt x="312210" y="424873"/>
                  </a:cubicBezTo>
                  <a:cubicBezTo>
                    <a:pt x="311397" y="423529"/>
                    <a:pt x="310926" y="421728"/>
                    <a:pt x="309771" y="420859"/>
                  </a:cubicBezTo>
                  <a:cubicBezTo>
                    <a:pt x="306091" y="418099"/>
                    <a:pt x="300956" y="418493"/>
                    <a:pt x="297361" y="421681"/>
                  </a:cubicBezTo>
                  <a:close/>
                  <a:moveTo>
                    <a:pt x="349737" y="47394"/>
                  </a:moveTo>
                  <a:cubicBezTo>
                    <a:pt x="350465" y="48515"/>
                    <a:pt x="351791" y="49246"/>
                    <a:pt x="352775" y="50051"/>
                  </a:cubicBezTo>
                  <a:cubicBezTo>
                    <a:pt x="354016" y="49187"/>
                    <a:pt x="355300" y="48767"/>
                    <a:pt x="355557" y="48018"/>
                  </a:cubicBezTo>
                  <a:cubicBezTo>
                    <a:pt x="355814" y="47248"/>
                    <a:pt x="355258" y="45943"/>
                    <a:pt x="354616" y="45267"/>
                  </a:cubicBezTo>
                  <a:cubicBezTo>
                    <a:pt x="354016" y="44625"/>
                    <a:pt x="352861" y="44308"/>
                    <a:pt x="351877" y="44210"/>
                  </a:cubicBezTo>
                  <a:cubicBezTo>
                    <a:pt x="350208" y="44005"/>
                    <a:pt x="348796" y="45986"/>
                    <a:pt x="349737" y="47394"/>
                  </a:cubicBezTo>
                  <a:close/>
                  <a:moveTo>
                    <a:pt x="376867" y="517502"/>
                  </a:moveTo>
                  <a:cubicBezTo>
                    <a:pt x="377337" y="516505"/>
                    <a:pt x="377680" y="515529"/>
                    <a:pt x="378022" y="514502"/>
                  </a:cubicBezTo>
                  <a:cubicBezTo>
                    <a:pt x="377979" y="513980"/>
                    <a:pt x="378022" y="513360"/>
                    <a:pt x="377808" y="512906"/>
                  </a:cubicBezTo>
                  <a:cubicBezTo>
                    <a:pt x="377337" y="512012"/>
                    <a:pt x="376824" y="510703"/>
                    <a:pt x="376097" y="510523"/>
                  </a:cubicBezTo>
                  <a:cubicBezTo>
                    <a:pt x="375369" y="510347"/>
                    <a:pt x="373957" y="511122"/>
                    <a:pt x="373529" y="511854"/>
                  </a:cubicBezTo>
                  <a:cubicBezTo>
                    <a:pt x="372759" y="513223"/>
                    <a:pt x="372288" y="514849"/>
                    <a:pt x="372245" y="516420"/>
                  </a:cubicBezTo>
                  <a:cubicBezTo>
                    <a:pt x="372203" y="517125"/>
                    <a:pt x="373358" y="518114"/>
                    <a:pt x="374171" y="518546"/>
                  </a:cubicBezTo>
                  <a:cubicBezTo>
                    <a:pt x="375326" y="519132"/>
                    <a:pt x="376353" y="518636"/>
                    <a:pt x="376867" y="517502"/>
                  </a:cubicBezTo>
                  <a:close/>
                  <a:moveTo>
                    <a:pt x="422140" y="540900"/>
                  </a:moveTo>
                  <a:cubicBezTo>
                    <a:pt x="416577" y="541966"/>
                    <a:pt x="410928" y="542646"/>
                    <a:pt x="405537" y="544306"/>
                  </a:cubicBezTo>
                  <a:cubicBezTo>
                    <a:pt x="400487" y="545851"/>
                    <a:pt x="396679" y="544447"/>
                    <a:pt x="392956" y="541414"/>
                  </a:cubicBezTo>
                  <a:cubicBezTo>
                    <a:pt x="390303" y="539291"/>
                    <a:pt x="387778" y="536976"/>
                    <a:pt x="384954" y="535123"/>
                  </a:cubicBezTo>
                  <a:cubicBezTo>
                    <a:pt x="383671" y="534297"/>
                    <a:pt x="381788" y="534109"/>
                    <a:pt x="380204" y="534058"/>
                  </a:cubicBezTo>
                  <a:cubicBezTo>
                    <a:pt x="378578" y="533972"/>
                    <a:pt x="376653" y="536762"/>
                    <a:pt x="376396" y="539069"/>
                  </a:cubicBezTo>
                  <a:cubicBezTo>
                    <a:pt x="376267" y="540190"/>
                    <a:pt x="376139" y="541315"/>
                    <a:pt x="376097" y="542445"/>
                  </a:cubicBezTo>
                  <a:cubicBezTo>
                    <a:pt x="375540" y="552565"/>
                    <a:pt x="377594" y="562912"/>
                    <a:pt x="373743" y="572792"/>
                  </a:cubicBezTo>
                  <a:cubicBezTo>
                    <a:pt x="373572" y="573293"/>
                    <a:pt x="373700" y="573926"/>
                    <a:pt x="373700" y="577200"/>
                  </a:cubicBezTo>
                  <a:cubicBezTo>
                    <a:pt x="374256" y="580157"/>
                    <a:pt x="375540" y="585664"/>
                    <a:pt x="376396" y="591256"/>
                  </a:cubicBezTo>
                  <a:cubicBezTo>
                    <a:pt x="377337" y="597414"/>
                    <a:pt x="381616" y="599583"/>
                    <a:pt x="386880" y="600760"/>
                  </a:cubicBezTo>
                  <a:cubicBezTo>
                    <a:pt x="387907" y="601008"/>
                    <a:pt x="389319" y="601038"/>
                    <a:pt x="390132" y="600482"/>
                  </a:cubicBezTo>
                  <a:cubicBezTo>
                    <a:pt x="392443" y="598916"/>
                    <a:pt x="394796" y="597256"/>
                    <a:pt x="396636" y="595168"/>
                  </a:cubicBezTo>
                  <a:cubicBezTo>
                    <a:pt x="399161" y="592219"/>
                    <a:pt x="401985" y="591488"/>
                    <a:pt x="405665" y="592014"/>
                  </a:cubicBezTo>
                  <a:cubicBezTo>
                    <a:pt x="407976" y="592360"/>
                    <a:pt x="410115" y="590970"/>
                    <a:pt x="410886" y="588548"/>
                  </a:cubicBezTo>
                  <a:cubicBezTo>
                    <a:pt x="413068" y="581530"/>
                    <a:pt x="414822" y="574363"/>
                    <a:pt x="420642" y="569142"/>
                  </a:cubicBezTo>
                  <a:cubicBezTo>
                    <a:pt x="421369" y="568449"/>
                    <a:pt x="421540" y="567101"/>
                    <a:pt x="421840" y="566018"/>
                  </a:cubicBezTo>
                  <a:cubicBezTo>
                    <a:pt x="423423" y="560562"/>
                    <a:pt x="424921" y="555102"/>
                    <a:pt x="426419" y="549629"/>
                  </a:cubicBezTo>
                  <a:cubicBezTo>
                    <a:pt x="426718" y="548547"/>
                    <a:pt x="426761" y="547374"/>
                    <a:pt x="426932" y="546270"/>
                  </a:cubicBezTo>
                  <a:cubicBezTo>
                    <a:pt x="427488" y="543155"/>
                    <a:pt x="425006" y="540340"/>
                    <a:pt x="422140" y="540900"/>
                  </a:cubicBezTo>
                  <a:close/>
                  <a:moveTo>
                    <a:pt x="428344" y="520472"/>
                  </a:moveTo>
                  <a:cubicBezTo>
                    <a:pt x="427574" y="520990"/>
                    <a:pt x="427274" y="522230"/>
                    <a:pt x="426761" y="523142"/>
                  </a:cubicBezTo>
                  <a:cubicBezTo>
                    <a:pt x="427403" y="523951"/>
                    <a:pt x="427916" y="524960"/>
                    <a:pt x="428729" y="525513"/>
                  </a:cubicBezTo>
                  <a:cubicBezTo>
                    <a:pt x="429884" y="526300"/>
                    <a:pt x="431168" y="525851"/>
                    <a:pt x="431511" y="524498"/>
                  </a:cubicBezTo>
                  <a:cubicBezTo>
                    <a:pt x="431725" y="523561"/>
                    <a:pt x="431511" y="522415"/>
                    <a:pt x="431211" y="521486"/>
                  </a:cubicBezTo>
                  <a:cubicBezTo>
                    <a:pt x="430741" y="520254"/>
                    <a:pt x="429457" y="519753"/>
                    <a:pt x="428344" y="520472"/>
                  </a:cubicBezTo>
                  <a:close/>
                  <a:moveTo>
                    <a:pt x="428301" y="529886"/>
                  </a:moveTo>
                  <a:cubicBezTo>
                    <a:pt x="427831" y="530061"/>
                    <a:pt x="427146" y="530690"/>
                    <a:pt x="427189" y="530955"/>
                  </a:cubicBezTo>
                  <a:cubicBezTo>
                    <a:pt x="427531" y="532205"/>
                    <a:pt x="428473" y="532595"/>
                    <a:pt x="429671" y="532295"/>
                  </a:cubicBezTo>
                  <a:cubicBezTo>
                    <a:pt x="430099" y="531880"/>
                    <a:pt x="430869" y="531426"/>
                    <a:pt x="430783" y="531144"/>
                  </a:cubicBezTo>
                  <a:cubicBezTo>
                    <a:pt x="430484" y="529869"/>
                    <a:pt x="429499" y="529406"/>
                    <a:pt x="428301" y="529886"/>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827" name="Freeform 826">
              <a:extLst>
                <a:ext uri="{FF2B5EF4-FFF2-40B4-BE49-F238E27FC236}">
                  <a16:creationId xmlns:a16="http://schemas.microsoft.com/office/drawing/2014/main" id="{032CD670-5147-B897-AB9B-8A26862FDD9E}"/>
                </a:ext>
              </a:extLst>
            </p:cNvPr>
            <p:cNvSpPr/>
            <p:nvPr/>
          </p:nvSpPr>
          <p:spPr>
            <a:xfrm>
              <a:off x="7285668" y="4967868"/>
              <a:ext cx="31499" cy="57659"/>
            </a:xfrm>
            <a:custGeom>
              <a:avLst/>
              <a:gdLst>
                <a:gd name="connsiteX0" fmla="*/ 10273 w 31499"/>
                <a:gd name="connsiteY0" fmla="*/ 1964 h 57659"/>
                <a:gd name="connsiteX1" fmla="*/ 5763 w 31499"/>
                <a:gd name="connsiteY1" fmla="*/ 73 h 57659"/>
                <a:gd name="connsiteX2" fmla="*/ 3529 w 31499"/>
                <a:gd name="connsiteY2" fmla="*/ 1617 h 57659"/>
                <a:gd name="connsiteX3" fmla="*/ 4445 w 31499"/>
                <a:gd name="connsiteY3" fmla="*/ 6286 h 57659"/>
                <a:gd name="connsiteX4" fmla="*/ 80 w 31499"/>
                <a:gd name="connsiteY4" fmla="*/ 25953 h 57659"/>
                <a:gd name="connsiteX5" fmla="*/ 4911 w 31499"/>
                <a:gd name="connsiteY5" fmla="*/ 52205 h 57659"/>
                <a:gd name="connsiteX6" fmla="*/ 14569 w 31499"/>
                <a:gd name="connsiteY6" fmla="*/ 57626 h 57659"/>
                <a:gd name="connsiteX7" fmla="*/ 30346 w 31499"/>
                <a:gd name="connsiteY7" fmla="*/ 32949 h 57659"/>
                <a:gd name="connsiteX8" fmla="*/ 10273 w 31499"/>
                <a:gd name="connsiteY8" fmla="*/ 1964 h 57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499" h="57659">
                  <a:moveTo>
                    <a:pt x="10273" y="1964"/>
                  </a:moveTo>
                  <a:cubicBezTo>
                    <a:pt x="9238" y="881"/>
                    <a:pt x="7351" y="466"/>
                    <a:pt x="5763" y="73"/>
                  </a:cubicBezTo>
                  <a:cubicBezTo>
                    <a:pt x="4471" y="-248"/>
                    <a:pt x="3405" y="535"/>
                    <a:pt x="3529" y="1617"/>
                  </a:cubicBezTo>
                  <a:cubicBezTo>
                    <a:pt x="3658" y="3226"/>
                    <a:pt x="5036" y="5310"/>
                    <a:pt x="4445" y="6286"/>
                  </a:cubicBezTo>
                  <a:cubicBezTo>
                    <a:pt x="290" y="12889"/>
                    <a:pt x="1591" y="20501"/>
                    <a:pt x="80" y="25953"/>
                  </a:cubicBezTo>
                  <a:cubicBezTo>
                    <a:pt x="-433" y="36175"/>
                    <a:pt x="1557" y="44340"/>
                    <a:pt x="4911" y="52205"/>
                  </a:cubicBezTo>
                  <a:cubicBezTo>
                    <a:pt x="6477" y="55889"/>
                    <a:pt x="10521" y="57951"/>
                    <a:pt x="14569" y="57626"/>
                  </a:cubicBezTo>
                  <a:cubicBezTo>
                    <a:pt x="26264" y="56634"/>
                    <a:pt x="34673" y="44969"/>
                    <a:pt x="30346" y="32949"/>
                  </a:cubicBezTo>
                  <a:cubicBezTo>
                    <a:pt x="26131" y="21151"/>
                    <a:pt x="19011" y="10967"/>
                    <a:pt x="10273" y="1964"/>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828" name="Freeform 827">
              <a:extLst>
                <a:ext uri="{FF2B5EF4-FFF2-40B4-BE49-F238E27FC236}">
                  <a16:creationId xmlns:a16="http://schemas.microsoft.com/office/drawing/2014/main" id="{A2135816-2ACF-4EA5-4082-11F7254F1BA0}"/>
                </a:ext>
              </a:extLst>
            </p:cNvPr>
            <p:cNvSpPr/>
            <p:nvPr/>
          </p:nvSpPr>
          <p:spPr>
            <a:xfrm>
              <a:off x="6746409" y="4508064"/>
              <a:ext cx="289496" cy="232071"/>
            </a:xfrm>
            <a:custGeom>
              <a:avLst/>
              <a:gdLst>
                <a:gd name="connsiteX0" fmla="*/ 289138 w 289496"/>
                <a:gd name="connsiteY0" fmla="*/ 200265 h 232071"/>
                <a:gd name="connsiteX1" fmla="*/ 284636 w 289496"/>
                <a:gd name="connsiteY1" fmla="*/ 197274 h 232071"/>
                <a:gd name="connsiteX2" fmla="*/ 282775 w 289496"/>
                <a:gd name="connsiteY2" fmla="*/ 197274 h 232071"/>
                <a:gd name="connsiteX3" fmla="*/ 279022 w 289496"/>
                <a:gd name="connsiteY3" fmla="*/ 183059 h 232071"/>
                <a:gd name="connsiteX4" fmla="*/ 274533 w 289496"/>
                <a:gd name="connsiteY4" fmla="*/ 181181 h 232071"/>
                <a:gd name="connsiteX5" fmla="*/ 267798 w 289496"/>
                <a:gd name="connsiteY5" fmla="*/ 179666 h 232071"/>
                <a:gd name="connsiteX6" fmla="*/ 262547 w 289496"/>
                <a:gd name="connsiteY6" fmla="*/ 176302 h 232071"/>
                <a:gd name="connsiteX7" fmla="*/ 251306 w 289496"/>
                <a:gd name="connsiteY7" fmla="*/ 159443 h 232071"/>
                <a:gd name="connsiteX8" fmla="*/ 262534 w 289496"/>
                <a:gd name="connsiteY8" fmla="*/ 144098 h 232071"/>
                <a:gd name="connsiteX9" fmla="*/ 261803 w 289496"/>
                <a:gd name="connsiteY9" fmla="*/ 140717 h 232071"/>
                <a:gd name="connsiteX10" fmla="*/ 261803 w 289496"/>
                <a:gd name="connsiteY10" fmla="*/ 134350 h 232071"/>
                <a:gd name="connsiteX11" fmla="*/ 259175 w 289496"/>
                <a:gd name="connsiteY11" fmla="*/ 129485 h 232071"/>
                <a:gd name="connsiteX12" fmla="*/ 246813 w 289496"/>
                <a:gd name="connsiteY12" fmla="*/ 128364 h 232071"/>
                <a:gd name="connsiteX13" fmla="*/ 246813 w 289496"/>
                <a:gd name="connsiteY13" fmla="*/ 125732 h 232071"/>
                <a:gd name="connsiteX14" fmla="*/ 243077 w 289496"/>
                <a:gd name="connsiteY14" fmla="*/ 111128 h 232071"/>
                <a:gd name="connsiteX15" fmla="*/ 240450 w 289496"/>
                <a:gd name="connsiteY15" fmla="*/ 103648 h 232071"/>
                <a:gd name="connsiteX16" fmla="*/ 245315 w 289496"/>
                <a:gd name="connsiteY16" fmla="*/ 96515 h 232071"/>
                <a:gd name="connsiteX17" fmla="*/ 239701 w 289496"/>
                <a:gd name="connsiteY17" fmla="*/ 95030 h 232071"/>
                <a:gd name="connsiteX18" fmla="*/ 237455 w 289496"/>
                <a:gd name="connsiteY18" fmla="*/ 87152 h 232071"/>
                <a:gd name="connsiteX19" fmla="*/ 239333 w 289496"/>
                <a:gd name="connsiteY19" fmla="*/ 83416 h 232071"/>
                <a:gd name="connsiteX20" fmla="*/ 237078 w 289496"/>
                <a:gd name="connsiteY20" fmla="*/ 80040 h 232071"/>
                <a:gd name="connsiteX21" fmla="*/ 243445 w 289496"/>
                <a:gd name="connsiteY21" fmla="*/ 73673 h 232071"/>
                <a:gd name="connsiteX22" fmla="*/ 243445 w 289496"/>
                <a:gd name="connsiteY22" fmla="*/ 70682 h 232071"/>
                <a:gd name="connsiteX23" fmla="*/ 244019 w 289496"/>
                <a:gd name="connsiteY23" fmla="*/ 62479 h 232071"/>
                <a:gd name="connsiteX24" fmla="*/ 243274 w 289496"/>
                <a:gd name="connsiteY24" fmla="*/ 62826 h 232071"/>
                <a:gd name="connsiteX25" fmla="*/ 241199 w 289496"/>
                <a:gd name="connsiteY25" fmla="*/ 54952 h 232071"/>
                <a:gd name="connsiteX26" fmla="*/ 241768 w 289496"/>
                <a:gd name="connsiteY26" fmla="*/ 52509 h 232071"/>
                <a:gd name="connsiteX27" fmla="*/ 239521 w 289496"/>
                <a:gd name="connsiteY27" fmla="*/ 49346 h 232071"/>
                <a:gd name="connsiteX28" fmla="*/ 235396 w 289496"/>
                <a:gd name="connsiteY28" fmla="*/ 47100 h 232071"/>
                <a:gd name="connsiteX29" fmla="*/ 229598 w 289496"/>
                <a:gd name="connsiteY29" fmla="*/ 47100 h 232071"/>
                <a:gd name="connsiteX30" fmla="*/ 224159 w 289496"/>
                <a:gd name="connsiteY30" fmla="*/ 38854 h 232071"/>
                <a:gd name="connsiteX31" fmla="*/ 220047 w 289496"/>
                <a:gd name="connsiteY31" fmla="*/ 37352 h 232071"/>
                <a:gd name="connsiteX32" fmla="*/ 215173 w 289496"/>
                <a:gd name="connsiteY32" fmla="*/ 37904 h 232071"/>
                <a:gd name="connsiteX33" fmla="*/ 214425 w 289496"/>
                <a:gd name="connsiteY33" fmla="*/ 36222 h 232071"/>
                <a:gd name="connsiteX34" fmla="*/ 213671 w 289496"/>
                <a:gd name="connsiteY34" fmla="*/ 32483 h 232071"/>
                <a:gd name="connsiteX35" fmla="*/ 211245 w 289496"/>
                <a:gd name="connsiteY35" fmla="*/ 32483 h 232071"/>
                <a:gd name="connsiteX36" fmla="*/ 205066 w 289496"/>
                <a:gd name="connsiteY36" fmla="*/ 30595 h 232071"/>
                <a:gd name="connsiteX37" fmla="*/ 202067 w 289496"/>
                <a:gd name="connsiteY37" fmla="*/ 31909 h 232071"/>
                <a:gd name="connsiteX38" fmla="*/ 200385 w 289496"/>
                <a:gd name="connsiteY38" fmla="*/ 31909 h 232071"/>
                <a:gd name="connsiteX39" fmla="*/ 192139 w 289496"/>
                <a:gd name="connsiteY39" fmla="*/ 26496 h 232071"/>
                <a:gd name="connsiteX40" fmla="*/ 187458 w 289496"/>
                <a:gd name="connsiteY40" fmla="*/ 25182 h 232071"/>
                <a:gd name="connsiteX41" fmla="*/ 182772 w 289496"/>
                <a:gd name="connsiteY41" fmla="*/ 21070 h 232071"/>
                <a:gd name="connsiteX42" fmla="*/ 179952 w 289496"/>
                <a:gd name="connsiteY42" fmla="*/ 21425 h 232071"/>
                <a:gd name="connsiteX43" fmla="*/ 177719 w 289496"/>
                <a:gd name="connsiteY43" fmla="*/ 20133 h 232071"/>
                <a:gd name="connsiteX44" fmla="*/ 173769 w 289496"/>
                <a:gd name="connsiteY44" fmla="*/ 21070 h 232071"/>
                <a:gd name="connsiteX45" fmla="*/ 172853 w 289496"/>
                <a:gd name="connsiteY45" fmla="*/ 24425 h 232071"/>
                <a:gd name="connsiteX46" fmla="*/ 167594 w 289496"/>
                <a:gd name="connsiteY46" fmla="*/ 22940 h 232071"/>
                <a:gd name="connsiteX47" fmla="*/ 162168 w 289496"/>
                <a:gd name="connsiteY47" fmla="*/ 23873 h 232071"/>
                <a:gd name="connsiteX48" fmla="*/ 156169 w 289496"/>
                <a:gd name="connsiteY48" fmla="*/ 29115 h 232071"/>
                <a:gd name="connsiteX49" fmla="*/ 153936 w 289496"/>
                <a:gd name="connsiteY49" fmla="*/ 29115 h 232071"/>
                <a:gd name="connsiteX50" fmla="*/ 150944 w 289496"/>
                <a:gd name="connsiteY50" fmla="*/ 35867 h 232071"/>
                <a:gd name="connsiteX51" fmla="*/ 143824 w 289496"/>
                <a:gd name="connsiteY51" fmla="*/ 35867 h 232071"/>
                <a:gd name="connsiteX52" fmla="*/ 139245 w 289496"/>
                <a:gd name="connsiteY52" fmla="*/ 38079 h 232071"/>
                <a:gd name="connsiteX53" fmla="*/ 140970 w 289496"/>
                <a:gd name="connsiteY53" fmla="*/ 43249 h 232071"/>
                <a:gd name="connsiteX54" fmla="*/ 139532 w 289496"/>
                <a:gd name="connsiteY54" fmla="*/ 46030 h 232071"/>
                <a:gd name="connsiteX55" fmla="*/ 117657 w 289496"/>
                <a:gd name="connsiteY55" fmla="*/ 48503 h 232071"/>
                <a:gd name="connsiteX56" fmla="*/ 112553 w 289496"/>
                <a:gd name="connsiteY56" fmla="*/ 48905 h 232071"/>
                <a:gd name="connsiteX57" fmla="*/ 90626 w 289496"/>
                <a:gd name="connsiteY57" fmla="*/ 41032 h 232071"/>
                <a:gd name="connsiteX58" fmla="*/ 83108 w 289496"/>
                <a:gd name="connsiteY58" fmla="*/ 37369 h 232071"/>
                <a:gd name="connsiteX59" fmla="*/ 76518 w 289496"/>
                <a:gd name="connsiteY59" fmla="*/ 35846 h 232071"/>
                <a:gd name="connsiteX60" fmla="*/ 72582 w 289496"/>
                <a:gd name="connsiteY60" fmla="*/ 32812 h 232071"/>
                <a:gd name="connsiteX61" fmla="*/ 68748 w 289496"/>
                <a:gd name="connsiteY61" fmla="*/ 22037 h 232071"/>
                <a:gd name="connsiteX62" fmla="*/ 66018 w 289496"/>
                <a:gd name="connsiteY62" fmla="*/ 22799 h 232071"/>
                <a:gd name="connsiteX63" fmla="*/ 63617 w 289496"/>
                <a:gd name="connsiteY63" fmla="*/ 21387 h 232071"/>
                <a:gd name="connsiteX64" fmla="*/ 61525 w 289496"/>
                <a:gd name="connsiteY64" fmla="*/ 20398 h 232071"/>
                <a:gd name="connsiteX65" fmla="*/ 56890 w 289496"/>
                <a:gd name="connsiteY65" fmla="*/ 14219 h 232071"/>
                <a:gd name="connsiteX66" fmla="*/ 60395 w 289496"/>
                <a:gd name="connsiteY66" fmla="*/ 11416 h 232071"/>
                <a:gd name="connsiteX67" fmla="*/ 57442 w 289496"/>
                <a:gd name="connsiteY67" fmla="*/ 9876 h 232071"/>
                <a:gd name="connsiteX68" fmla="*/ 56591 w 289496"/>
                <a:gd name="connsiteY68" fmla="*/ 8464 h 232071"/>
                <a:gd name="connsiteX69" fmla="*/ 58007 w 289496"/>
                <a:gd name="connsiteY69" fmla="*/ 6787 h 232071"/>
                <a:gd name="connsiteX70" fmla="*/ 55619 w 289496"/>
                <a:gd name="connsiteY70" fmla="*/ 3547 h 232071"/>
                <a:gd name="connsiteX71" fmla="*/ 53788 w 289496"/>
                <a:gd name="connsiteY71" fmla="*/ 1737 h 232071"/>
                <a:gd name="connsiteX72" fmla="*/ 52247 w 289496"/>
                <a:gd name="connsiteY72" fmla="*/ 1737 h 232071"/>
                <a:gd name="connsiteX73" fmla="*/ 49577 w 289496"/>
                <a:gd name="connsiteY73" fmla="*/ 3128 h 232071"/>
                <a:gd name="connsiteX74" fmla="*/ 47331 w 289496"/>
                <a:gd name="connsiteY74" fmla="*/ 4121 h 232071"/>
                <a:gd name="connsiteX75" fmla="*/ 44661 w 289496"/>
                <a:gd name="connsiteY75" fmla="*/ 6791 h 232071"/>
                <a:gd name="connsiteX76" fmla="*/ 40596 w 289496"/>
                <a:gd name="connsiteY76" fmla="*/ 10437 h 232071"/>
                <a:gd name="connsiteX77" fmla="*/ 38636 w 289496"/>
                <a:gd name="connsiteY77" fmla="*/ 13102 h 232071"/>
                <a:gd name="connsiteX78" fmla="*/ 36227 w 289496"/>
                <a:gd name="connsiteY78" fmla="*/ 14647 h 232071"/>
                <a:gd name="connsiteX79" fmla="*/ 34562 w 289496"/>
                <a:gd name="connsiteY79" fmla="*/ 13483 h 232071"/>
                <a:gd name="connsiteX80" fmla="*/ 34562 w 289496"/>
                <a:gd name="connsiteY80" fmla="*/ 13680 h 232071"/>
                <a:gd name="connsiteX81" fmla="*/ 31040 w 289496"/>
                <a:gd name="connsiteY81" fmla="*/ 14515 h 232071"/>
                <a:gd name="connsiteX82" fmla="*/ 24720 w 289496"/>
                <a:gd name="connsiteY82" fmla="*/ 4959 h 232071"/>
                <a:gd name="connsiteX83" fmla="*/ 30955 w 289496"/>
                <a:gd name="connsiteY83" fmla="*/ 14382 h 232071"/>
                <a:gd name="connsiteX84" fmla="*/ 30480 w 289496"/>
                <a:gd name="connsiteY84" fmla="*/ 16474 h 232071"/>
                <a:gd name="connsiteX85" fmla="*/ 26402 w 289496"/>
                <a:gd name="connsiteY85" fmla="*/ 14382 h 232071"/>
                <a:gd name="connsiteX86" fmla="*/ 22478 w 289496"/>
                <a:gd name="connsiteY86" fmla="*/ 14224 h 232071"/>
                <a:gd name="connsiteX87" fmla="*/ 19239 w 289496"/>
                <a:gd name="connsiteY87" fmla="*/ 12396 h 232071"/>
                <a:gd name="connsiteX88" fmla="*/ 18824 w 289496"/>
                <a:gd name="connsiteY88" fmla="*/ 9307 h 232071"/>
                <a:gd name="connsiteX89" fmla="*/ 12644 w 289496"/>
                <a:gd name="connsiteY89" fmla="*/ 5952 h 232071"/>
                <a:gd name="connsiteX90" fmla="*/ 12644 w 289496"/>
                <a:gd name="connsiteY90" fmla="*/ 4116 h 232071"/>
                <a:gd name="connsiteX91" fmla="*/ 11528 w 289496"/>
                <a:gd name="connsiteY91" fmla="*/ 2152 h 232071"/>
                <a:gd name="connsiteX92" fmla="*/ 10394 w 289496"/>
                <a:gd name="connsiteY92" fmla="*/ 2152 h 232071"/>
                <a:gd name="connsiteX93" fmla="*/ 8990 w 289496"/>
                <a:gd name="connsiteY93" fmla="*/ 894 h 232071"/>
                <a:gd name="connsiteX94" fmla="*/ 7017 w 289496"/>
                <a:gd name="connsiteY94" fmla="*/ 0 h 232071"/>
                <a:gd name="connsiteX95" fmla="*/ 3098 w 289496"/>
                <a:gd name="connsiteY95" fmla="*/ 4403 h 232071"/>
                <a:gd name="connsiteX96" fmla="*/ 0 w 289496"/>
                <a:gd name="connsiteY96" fmla="*/ 5798 h 232071"/>
                <a:gd name="connsiteX97" fmla="*/ 3098 w 289496"/>
                <a:gd name="connsiteY97" fmla="*/ 9461 h 232071"/>
                <a:gd name="connsiteX98" fmla="*/ 3372 w 289496"/>
                <a:gd name="connsiteY98" fmla="*/ 20976 h 232071"/>
                <a:gd name="connsiteX99" fmla="*/ 7022 w 289496"/>
                <a:gd name="connsiteY99" fmla="*/ 22944 h 232071"/>
                <a:gd name="connsiteX100" fmla="*/ 5336 w 289496"/>
                <a:gd name="connsiteY100" fmla="*/ 26312 h 232071"/>
                <a:gd name="connsiteX101" fmla="*/ 6187 w 289496"/>
                <a:gd name="connsiteY101" fmla="*/ 31656 h 232071"/>
                <a:gd name="connsiteX102" fmla="*/ 9542 w 289496"/>
                <a:gd name="connsiteY102" fmla="*/ 33886 h 232071"/>
                <a:gd name="connsiteX103" fmla="*/ 12923 w 289496"/>
                <a:gd name="connsiteY103" fmla="*/ 42603 h 232071"/>
                <a:gd name="connsiteX104" fmla="*/ 12632 w 289496"/>
                <a:gd name="connsiteY104" fmla="*/ 44066 h 232071"/>
                <a:gd name="connsiteX105" fmla="*/ 18610 w 289496"/>
                <a:gd name="connsiteY105" fmla="*/ 54383 h 232071"/>
                <a:gd name="connsiteX106" fmla="*/ 28092 w 289496"/>
                <a:gd name="connsiteY106" fmla="*/ 63189 h 232071"/>
                <a:gd name="connsiteX107" fmla="*/ 40840 w 289496"/>
                <a:gd name="connsiteY107" fmla="*/ 66946 h 232071"/>
                <a:gd name="connsiteX108" fmla="*/ 36329 w 289496"/>
                <a:gd name="connsiteY108" fmla="*/ 69556 h 232071"/>
                <a:gd name="connsiteX109" fmla="*/ 36710 w 289496"/>
                <a:gd name="connsiteY109" fmla="*/ 77798 h 232071"/>
                <a:gd name="connsiteX110" fmla="*/ 31832 w 289496"/>
                <a:gd name="connsiteY110" fmla="*/ 80789 h 232071"/>
                <a:gd name="connsiteX111" fmla="*/ 30339 w 289496"/>
                <a:gd name="connsiteY111" fmla="*/ 96519 h 232071"/>
                <a:gd name="connsiteX112" fmla="*/ 37836 w 289496"/>
                <a:gd name="connsiteY112" fmla="*/ 100665 h 232071"/>
                <a:gd name="connsiteX113" fmla="*/ 40835 w 289496"/>
                <a:gd name="connsiteY113" fmla="*/ 111504 h 232071"/>
                <a:gd name="connsiteX114" fmla="*/ 47203 w 289496"/>
                <a:gd name="connsiteY114" fmla="*/ 110768 h 232071"/>
                <a:gd name="connsiteX115" fmla="*/ 57310 w 289496"/>
                <a:gd name="connsiteY115" fmla="*/ 117871 h 232071"/>
                <a:gd name="connsiteX116" fmla="*/ 63296 w 289496"/>
                <a:gd name="connsiteY116" fmla="*/ 123503 h 232071"/>
                <a:gd name="connsiteX117" fmla="*/ 67789 w 289496"/>
                <a:gd name="connsiteY117" fmla="*/ 130229 h 232071"/>
                <a:gd name="connsiteX118" fmla="*/ 64798 w 289496"/>
                <a:gd name="connsiteY118" fmla="*/ 136592 h 232071"/>
                <a:gd name="connsiteX119" fmla="*/ 66672 w 289496"/>
                <a:gd name="connsiteY119" fmla="*/ 141098 h 232071"/>
                <a:gd name="connsiteX120" fmla="*/ 70789 w 289496"/>
                <a:gd name="connsiteY120" fmla="*/ 141454 h 232071"/>
                <a:gd name="connsiteX121" fmla="*/ 72295 w 289496"/>
                <a:gd name="connsiteY121" fmla="*/ 150820 h 232071"/>
                <a:gd name="connsiteX122" fmla="*/ 78277 w 289496"/>
                <a:gd name="connsiteY122" fmla="*/ 154577 h 232071"/>
                <a:gd name="connsiteX123" fmla="*/ 75278 w 289496"/>
                <a:gd name="connsiteY123" fmla="*/ 158600 h 232071"/>
                <a:gd name="connsiteX124" fmla="*/ 75954 w 289496"/>
                <a:gd name="connsiteY124" fmla="*/ 162507 h 232071"/>
                <a:gd name="connsiteX125" fmla="*/ 76604 w 289496"/>
                <a:gd name="connsiteY125" fmla="*/ 159653 h 232071"/>
                <a:gd name="connsiteX126" fmla="*/ 78893 w 289496"/>
                <a:gd name="connsiteY126" fmla="*/ 157462 h 232071"/>
                <a:gd name="connsiteX127" fmla="*/ 88876 w 289496"/>
                <a:gd name="connsiteY127" fmla="*/ 156520 h 232071"/>
                <a:gd name="connsiteX128" fmla="*/ 98628 w 289496"/>
                <a:gd name="connsiteY128" fmla="*/ 158219 h 232071"/>
                <a:gd name="connsiteX129" fmla="*/ 103643 w 289496"/>
                <a:gd name="connsiteY129" fmla="*/ 164929 h 232071"/>
                <a:gd name="connsiteX130" fmla="*/ 116263 w 289496"/>
                <a:gd name="connsiteY130" fmla="*/ 185250 h 232071"/>
                <a:gd name="connsiteX131" fmla="*/ 124209 w 289496"/>
                <a:gd name="connsiteY131" fmla="*/ 191181 h 232071"/>
                <a:gd name="connsiteX132" fmla="*/ 129181 w 289496"/>
                <a:gd name="connsiteY132" fmla="*/ 192460 h 232071"/>
                <a:gd name="connsiteX133" fmla="*/ 139280 w 289496"/>
                <a:gd name="connsiteY133" fmla="*/ 198310 h 232071"/>
                <a:gd name="connsiteX134" fmla="*/ 146015 w 289496"/>
                <a:gd name="connsiteY134" fmla="*/ 203325 h 232071"/>
                <a:gd name="connsiteX135" fmla="*/ 166871 w 289496"/>
                <a:gd name="connsiteY135" fmla="*/ 210479 h 232071"/>
                <a:gd name="connsiteX136" fmla="*/ 175040 w 289496"/>
                <a:gd name="connsiteY136" fmla="*/ 209414 h 232071"/>
                <a:gd name="connsiteX137" fmla="*/ 187252 w 289496"/>
                <a:gd name="connsiteY137" fmla="*/ 203410 h 232071"/>
                <a:gd name="connsiteX138" fmla="*/ 198750 w 289496"/>
                <a:gd name="connsiteY138" fmla="*/ 207689 h 232071"/>
                <a:gd name="connsiteX139" fmla="*/ 203551 w 289496"/>
                <a:gd name="connsiteY139" fmla="*/ 218648 h 232071"/>
                <a:gd name="connsiteX140" fmla="*/ 211489 w 289496"/>
                <a:gd name="connsiteY140" fmla="*/ 224014 h 232071"/>
                <a:gd name="connsiteX141" fmla="*/ 258657 w 289496"/>
                <a:gd name="connsiteY141" fmla="*/ 231190 h 232071"/>
                <a:gd name="connsiteX142" fmla="*/ 268358 w 289496"/>
                <a:gd name="connsiteY142" fmla="*/ 232071 h 232071"/>
                <a:gd name="connsiteX143" fmla="*/ 268529 w 289496"/>
                <a:gd name="connsiteY143" fmla="*/ 226098 h 232071"/>
                <a:gd name="connsiteX144" fmla="*/ 270023 w 289496"/>
                <a:gd name="connsiteY144" fmla="*/ 221618 h 232071"/>
                <a:gd name="connsiteX145" fmla="*/ 268529 w 289496"/>
                <a:gd name="connsiteY145" fmla="*/ 219376 h 232071"/>
                <a:gd name="connsiteX146" fmla="*/ 269283 w 289496"/>
                <a:gd name="connsiteY146" fmla="*/ 216735 h 232071"/>
                <a:gd name="connsiteX147" fmla="*/ 270399 w 289496"/>
                <a:gd name="connsiteY147" fmla="*/ 211870 h 232071"/>
                <a:gd name="connsiteX148" fmla="*/ 276014 w 289496"/>
                <a:gd name="connsiteY148" fmla="*/ 208130 h 232071"/>
                <a:gd name="connsiteX149" fmla="*/ 283147 w 289496"/>
                <a:gd name="connsiteY149" fmla="*/ 205156 h 232071"/>
                <a:gd name="connsiteX150" fmla="*/ 287255 w 289496"/>
                <a:gd name="connsiteY150" fmla="*/ 207398 h 232071"/>
                <a:gd name="connsiteX151" fmla="*/ 289497 w 289496"/>
                <a:gd name="connsiteY151" fmla="*/ 204377 h 232071"/>
                <a:gd name="connsiteX152" fmla="*/ 289138 w 289496"/>
                <a:gd name="connsiteY152" fmla="*/ 200265 h 232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Lst>
              <a:rect l="l" t="t" r="r" b="b"/>
              <a:pathLst>
                <a:path w="289496" h="232071">
                  <a:moveTo>
                    <a:pt x="289138" y="200265"/>
                  </a:moveTo>
                  <a:lnTo>
                    <a:pt x="284636" y="197274"/>
                  </a:lnTo>
                  <a:lnTo>
                    <a:pt x="282775" y="197274"/>
                  </a:lnTo>
                  <a:lnTo>
                    <a:pt x="279022" y="183059"/>
                  </a:lnTo>
                  <a:lnTo>
                    <a:pt x="274533" y="181181"/>
                  </a:lnTo>
                  <a:lnTo>
                    <a:pt x="267798" y="179666"/>
                  </a:lnTo>
                  <a:lnTo>
                    <a:pt x="262547" y="176302"/>
                  </a:lnTo>
                  <a:lnTo>
                    <a:pt x="251306" y="159443"/>
                  </a:lnTo>
                  <a:lnTo>
                    <a:pt x="262534" y="144098"/>
                  </a:lnTo>
                  <a:lnTo>
                    <a:pt x="261803" y="140717"/>
                  </a:lnTo>
                  <a:lnTo>
                    <a:pt x="261803" y="134350"/>
                  </a:lnTo>
                  <a:lnTo>
                    <a:pt x="259175" y="129485"/>
                  </a:lnTo>
                  <a:lnTo>
                    <a:pt x="246813" y="128364"/>
                  </a:lnTo>
                  <a:lnTo>
                    <a:pt x="246813" y="125732"/>
                  </a:lnTo>
                  <a:lnTo>
                    <a:pt x="243077" y="111128"/>
                  </a:lnTo>
                  <a:lnTo>
                    <a:pt x="240450" y="103648"/>
                  </a:lnTo>
                  <a:lnTo>
                    <a:pt x="245315" y="96515"/>
                  </a:lnTo>
                  <a:lnTo>
                    <a:pt x="239701" y="95030"/>
                  </a:lnTo>
                  <a:lnTo>
                    <a:pt x="237455" y="87152"/>
                  </a:lnTo>
                  <a:lnTo>
                    <a:pt x="239333" y="83416"/>
                  </a:lnTo>
                  <a:lnTo>
                    <a:pt x="237078" y="80040"/>
                  </a:lnTo>
                  <a:lnTo>
                    <a:pt x="243445" y="73673"/>
                  </a:lnTo>
                  <a:lnTo>
                    <a:pt x="243445" y="70682"/>
                  </a:lnTo>
                  <a:lnTo>
                    <a:pt x="244019" y="62479"/>
                  </a:lnTo>
                  <a:lnTo>
                    <a:pt x="243274" y="62826"/>
                  </a:lnTo>
                  <a:lnTo>
                    <a:pt x="241199" y="54952"/>
                  </a:lnTo>
                  <a:lnTo>
                    <a:pt x="241768" y="52509"/>
                  </a:lnTo>
                  <a:lnTo>
                    <a:pt x="239521" y="49346"/>
                  </a:lnTo>
                  <a:lnTo>
                    <a:pt x="235396" y="47100"/>
                  </a:lnTo>
                  <a:lnTo>
                    <a:pt x="229598" y="47100"/>
                  </a:lnTo>
                  <a:lnTo>
                    <a:pt x="224159" y="38854"/>
                  </a:lnTo>
                  <a:lnTo>
                    <a:pt x="220047" y="37352"/>
                  </a:lnTo>
                  <a:lnTo>
                    <a:pt x="215173" y="37904"/>
                  </a:lnTo>
                  <a:lnTo>
                    <a:pt x="214425" y="36222"/>
                  </a:lnTo>
                  <a:lnTo>
                    <a:pt x="213671" y="32483"/>
                  </a:lnTo>
                  <a:lnTo>
                    <a:pt x="211245" y="32483"/>
                  </a:lnTo>
                  <a:lnTo>
                    <a:pt x="205066" y="30595"/>
                  </a:lnTo>
                  <a:lnTo>
                    <a:pt x="202067" y="31909"/>
                  </a:lnTo>
                  <a:lnTo>
                    <a:pt x="200385" y="31909"/>
                  </a:lnTo>
                  <a:lnTo>
                    <a:pt x="192139" y="26496"/>
                  </a:lnTo>
                  <a:lnTo>
                    <a:pt x="187458" y="25182"/>
                  </a:lnTo>
                  <a:lnTo>
                    <a:pt x="182772" y="21070"/>
                  </a:lnTo>
                  <a:lnTo>
                    <a:pt x="179952" y="21425"/>
                  </a:lnTo>
                  <a:lnTo>
                    <a:pt x="177719" y="20133"/>
                  </a:lnTo>
                  <a:lnTo>
                    <a:pt x="173769" y="21070"/>
                  </a:lnTo>
                  <a:lnTo>
                    <a:pt x="172853" y="24425"/>
                  </a:lnTo>
                  <a:lnTo>
                    <a:pt x="167594" y="22940"/>
                  </a:lnTo>
                  <a:lnTo>
                    <a:pt x="162168" y="23873"/>
                  </a:lnTo>
                  <a:lnTo>
                    <a:pt x="156169" y="29115"/>
                  </a:lnTo>
                  <a:lnTo>
                    <a:pt x="153936" y="29115"/>
                  </a:lnTo>
                  <a:lnTo>
                    <a:pt x="150944" y="35867"/>
                  </a:lnTo>
                  <a:lnTo>
                    <a:pt x="143824" y="35867"/>
                  </a:lnTo>
                  <a:lnTo>
                    <a:pt x="139245" y="38079"/>
                  </a:lnTo>
                  <a:cubicBezTo>
                    <a:pt x="139840" y="39791"/>
                    <a:pt x="140426" y="41507"/>
                    <a:pt x="140970" y="43249"/>
                  </a:cubicBezTo>
                  <a:cubicBezTo>
                    <a:pt x="141359" y="44524"/>
                    <a:pt x="140790" y="45855"/>
                    <a:pt x="139532" y="46030"/>
                  </a:cubicBezTo>
                  <a:cubicBezTo>
                    <a:pt x="132253" y="46963"/>
                    <a:pt x="124941" y="47724"/>
                    <a:pt x="117657" y="48503"/>
                  </a:cubicBezTo>
                  <a:cubicBezTo>
                    <a:pt x="115946" y="48700"/>
                    <a:pt x="114243" y="48777"/>
                    <a:pt x="112553" y="48905"/>
                  </a:cubicBezTo>
                  <a:cubicBezTo>
                    <a:pt x="104602" y="48028"/>
                    <a:pt x="96549" y="47515"/>
                    <a:pt x="90626" y="41032"/>
                  </a:cubicBezTo>
                  <a:cubicBezTo>
                    <a:pt x="88637" y="38841"/>
                    <a:pt x="85992" y="37866"/>
                    <a:pt x="83108" y="37369"/>
                  </a:cubicBezTo>
                  <a:cubicBezTo>
                    <a:pt x="80896" y="36988"/>
                    <a:pt x="78589" y="36659"/>
                    <a:pt x="76518" y="35846"/>
                  </a:cubicBezTo>
                  <a:cubicBezTo>
                    <a:pt x="75004" y="35251"/>
                    <a:pt x="73189" y="34160"/>
                    <a:pt x="72582" y="32812"/>
                  </a:cubicBezTo>
                  <a:cubicBezTo>
                    <a:pt x="70960" y="29286"/>
                    <a:pt x="69488" y="25717"/>
                    <a:pt x="68748" y="22037"/>
                  </a:cubicBezTo>
                  <a:lnTo>
                    <a:pt x="66018" y="22799"/>
                  </a:lnTo>
                  <a:lnTo>
                    <a:pt x="63617" y="21387"/>
                  </a:lnTo>
                  <a:lnTo>
                    <a:pt x="61525" y="20398"/>
                  </a:lnTo>
                  <a:lnTo>
                    <a:pt x="56890" y="14219"/>
                  </a:lnTo>
                  <a:lnTo>
                    <a:pt x="60395" y="11416"/>
                  </a:lnTo>
                  <a:lnTo>
                    <a:pt x="57442" y="9876"/>
                  </a:lnTo>
                  <a:lnTo>
                    <a:pt x="56591" y="8464"/>
                  </a:lnTo>
                  <a:lnTo>
                    <a:pt x="58007" y="6787"/>
                  </a:lnTo>
                  <a:lnTo>
                    <a:pt x="55619" y="3547"/>
                  </a:lnTo>
                  <a:lnTo>
                    <a:pt x="53788" y="1737"/>
                  </a:lnTo>
                  <a:lnTo>
                    <a:pt x="52247" y="1737"/>
                  </a:lnTo>
                  <a:cubicBezTo>
                    <a:pt x="52247" y="1737"/>
                    <a:pt x="50279" y="3128"/>
                    <a:pt x="49577" y="3128"/>
                  </a:cubicBezTo>
                  <a:cubicBezTo>
                    <a:pt x="48876" y="3128"/>
                    <a:pt x="47331" y="4121"/>
                    <a:pt x="47331" y="4121"/>
                  </a:cubicBezTo>
                  <a:lnTo>
                    <a:pt x="44661" y="6791"/>
                  </a:lnTo>
                  <a:lnTo>
                    <a:pt x="40596" y="10437"/>
                  </a:lnTo>
                  <a:lnTo>
                    <a:pt x="38636" y="13102"/>
                  </a:lnTo>
                  <a:lnTo>
                    <a:pt x="36227" y="14647"/>
                  </a:lnTo>
                  <a:lnTo>
                    <a:pt x="34562" y="13483"/>
                  </a:lnTo>
                  <a:lnTo>
                    <a:pt x="34562" y="13680"/>
                  </a:lnTo>
                  <a:lnTo>
                    <a:pt x="31040" y="14515"/>
                  </a:lnTo>
                  <a:lnTo>
                    <a:pt x="24720" y="4959"/>
                  </a:lnTo>
                  <a:lnTo>
                    <a:pt x="30955" y="14382"/>
                  </a:lnTo>
                  <a:lnTo>
                    <a:pt x="30480" y="16474"/>
                  </a:lnTo>
                  <a:lnTo>
                    <a:pt x="26402" y="14382"/>
                  </a:lnTo>
                  <a:lnTo>
                    <a:pt x="22478" y="14224"/>
                  </a:lnTo>
                  <a:lnTo>
                    <a:pt x="19239" y="12396"/>
                  </a:lnTo>
                  <a:lnTo>
                    <a:pt x="18824" y="9307"/>
                  </a:lnTo>
                  <a:lnTo>
                    <a:pt x="12644" y="5952"/>
                  </a:lnTo>
                  <a:lnTo>
                    <a:pt x="12644" y="4116"/>
                  </a:lnTo>
                  <a:lnTo>
                    <a:pt x="11528" y="2152"/>
                  </a:lnTo>
                  <a:lnTo>
                    <a:pt x="10394" y="2152"/>
                  </a:lnTo>
                  <a:lnTo>
                    <a:pt x="8990" y="894"/>
                  </a:lnTo>
                  <a:lnTo>
                    <a:pt x="7017" y="0"/>
                  </a:lnTo>
                  <a:lnTo>
                    <a:pt x="3098" y="4403"/>
                  </a:lnTo>
                  <a:lnTo>
                    <a:pt x="0" y="5798"/>
                  </a:lnTo>
                  <a:lnTo>
                    <a:pt x="3098" y="9461"/>
                  </a:lnTo>
                  <a:lnTo>
                    <a:pt x="3372" y="20976"/>
                  </a:lnTo>
                  <a:lnTo>
                    <a:pt x="7022" y="22944"/>
                  </a:lnTo>
                  <a:lnTo>
                    <a:pt x="5336" y="26312"/>
                  </a:lnTo>
                  <a:cubicBezTo>
                    <a:pt x="5336" y="26312"/>
                    <a:pt x="6187" y="29958"/>
                    <a:pt x="6187" y="31656"/>
                  </a:cubicBezTo>
                  <a:cubicBezTo>
                    <a:pt x="6187" y="33334"/>
                    <a:pt x="8712" y="33886"/>
                    <a:pt x="9542" y="33886"/>
                  </a:cubicBezTo>
                  <a:cubicBezTo>
                    <a:pt x="10394" y="33886"/>
                    <a:pt x="12923" y="42603"/>
                    <a:pt x="12923" y="42603"/>
                  </a:cubicBezTo>
                  <a:lnTo>
                    <a:pt x="12632" y="44066"/>
                  </a:lnTo>
                  <a:lnTo>
                    <a:pt x="18610" y="54383"/>
                  </a:lnTo>
                  <a:lnTo>
                    <a:pt x="28092" y="63189"/>
                  </a:lnTo>
                  <a:lnTo>
                    <a:pt x="40840" y="66946"/>
                  </a:lnTo>
                  <a:lnTo>
                    <a:pt x="36329" y="69556"/>
                  </a:lnTo>
                  <a:lnTo>
                    <a:pt x="36710" y="77798"/>
                  </a:lnTo>
                  <a:lnTo>
                    <a:pt x="31832" y="80789"/>
                  </a:lnTo>
                  <a:lnTo>
                    <a:pt x="30339" y="96519"/>
                  </a:lnTo>
                  <a:lnTo>
                    <a:pt x="37836" y="100665"/>
                  </a:lnTo>
                  <a:lnTo>
                    <a:pt x="40835" y="111504"/>
                  </a:lnTo>
                  <a:lnTo>
                    <a:pt x="47203" y="110768"/>
                  </a:lnTo>
                  <a:lnTo>
                    <a:pt x="57310" y="117871"/>
                  </a:lnTo>
                  <a:lnTo>
                    <a:pt x="63296" y="123503"/>
                  </a:lnTo>
                  <a:lnTo>
                    <a:pt x="67789" y="130229"/>
                  </a:lnTo>
                  <a:lnTo>
                    <a:pt x="64798" y="136592"/>
                  </a:lnTo>
                  <a:lnTo>
                    <a:pt x="66672" y="141098"/>
                  </a:lnTo>
                  <a:lnTo>
                    <a:pt x="70789" y="141454"/>
                  </a:lnTo>
                  <a:lnTo>
                    <a:pt x="72295" y="150820"/>
                  </a:lnTo>
                  <a:lnTo>
                    <a:pt x="78277" y="154577"/>
                  </a:lnTo>
                  <a:lnTo>
                    <a:pt x="75278" y="158600"/>
                  </a:lnTo>
                  <a:lnTo>
                    <a:pt x="75954" y="162507"/>
                  </a:lnTo>
                  <a:cubicBezTo>
                    <a:pt x="76189" y="161544"/>
                    <a:pt x="76274" y="160572"/>
                    <a:pt x="76604" y="159653"/>
                  </a:cubicBezTo>
                  <a:cubicBezTo>
                    <a:pt x="76895" y="158737"/>
                    <a:pt x="78008" y="157607"/>
                    <a:pt x="78893" y="157462"/>
                  </a:cubicBezTo>
                  <a:cubicBezTo>
                    <a:pt x="82184" y="156918"/>
                    <a:pt x="85556" y="156417"/>
                    <a:pt x="88876" y="156520"/>
                  </a:cubicBezTo>
                  <a:cubicBezTo>
                    <a:pt x="92175" y="156614"/>
                    <a:pt x="95830" y="156768"/>
                    <a:pt x="98628" y="158219"/>
                  </a:cubicBezTo>
                  <a:cubicBezTo>
                    <a:pt x="100849" y="159413"/>
                    <a:pt x="102129" y="162541"/>
                    <a:pt x="103643" y="164929"/>
                  </a:cubicBezTo>
                  <a:cubicBezTo>
                    <a:pt x="107914" y="171655"/>
                    <a:pt x="112163" y="178399"/>
                    <a:pt x="116263" y="185250"/>
                  </a:cubicBezTo>
                  <a:cubicBezTo>
                    <a:pt x="118137" y="188378"/>
                    <a:pt x="120730" y="190329"/>
                    <a:pt x="124209" y="191181"/>
                  </a:cubicBezTo>
                  <a:cubicBezTo>
                    <a:pt x="125856" y="191609"/>
                    <a:pt x="127508" y="192075"/>
                    <a:pt x="129181" y="192460"/>
                  </a:cubicBezTo>
                  <a:cubicBezTo>
                    <a:pt x="133139" y="193372"/>
                    <a:pt x="136597" y="194844"/>
                    <a:pt x="139280" y="198310"/>
                  </a:cubicBezTo>
                  <a:cubicBezTo>
                    <a:pt x="140919" y="200432"/>
                    <a:pt x="143691" y="201720"/>
                    <a:pt x="146015" y="203325"/>
                  </a:cubicBezTo>
                  <a:cubicBezTo>
                    <a:pt x="152288" y="207685"/>
                    <a:pt x="159695" y="208733"/>
                    <a:pt x="166871" y="210479"/>
                  </a:cubicBezTo>
                  <a:cubicBezTo>
                    <a:pt x="169798" y="211215"/>
                    <a:pt x="172395" y="210839"/>
                    <a:pt x="175040" y="209414"/>
                  </a:cubicBezTo>
                  <a:cubicBezTo>
                    <a:pt x="179062" y="207274"/>
                    <a:pt x="183068" y="205126"/>
                    <a:pt x="187252" y="203410"/>
                  </a:cubicBezTo>
                  <a:cubicBezTo>
                    <a:pt x="192126" y="201386"/>
                    <a:pt x="196589" y="203179"/>
                    <a:pt x="198750" y="207689"/>
                  </a:cubicBezTo>
                  <a:cubicBezTo>
                    <a:pt x="200462" y="211280"/>
                    <a:pt x="202032" y="214960"/>
                    <a:pt x="203551" y="218648"/>
                  </a:cubicBezTo>
                  <a:cubicBezTo>
                    <a:pt x="205028" y="222260"/>
                    <a:pt x="207792" y="223779"/>
                    <a:pt x="211489" y="224014"/>
                  </a:cubicBezTo>
                  <a:cubicBezTo>
                    <a:pt x="227416" y="225110"/>
                    <a:pt x="242945" y="228730"/>
                    <a:pt x="258657" y="231190"/>
                  </a:cubicBezTo>
                  <a:cubicBezTo>
                    <a:pt x="261944" y="231708"/>
                    <a:pt x="265153" y="231965"/>
                    <a:pt x="268358" y="232071"/>
                  </a:cubicBezTo>
                  <a:lnTo>
                    <a:pt x="268529" y="226098"/>
                  </a:lnTo>
                  <a:lnTo>
                    <a:pt x="270023" y="221618"/>
                  </a:lnTo>
                  <a:lnTo>
                    <a:pt x="268529" y="219376"/>
                  </a:lnTo>
                  <a:lnTo>
                    <a:pt x="269283" y="216735"/>
                  </a:lnTo>
                  <a:lnTo>
                    <a:pt x="270399" y="211870"/>
                  </a:lnTo>
                  <a:lnTo>
                    <a:pt x="276014" y="208130"/>
                  </a:lnTo>
                  <a:lnTo>
                    <a:pt x="283147" y="205156"/>
                  </a:lnTo>
                  <a:lnTo>
                    <a:pt x="287255" y="207398"/>
                  </a:lnTo>
                  <a:lnTo>
                    <a:pt x="289497" y="204377"/>
                  </a:lnTo>
                  <a:lnTo>
                    <a:pt x="289138" y="200265"/>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829" name="Freeform 828">
              <a:extLst>
                <a:ext uri="{FF2B5EF4-FFF2-40B4-BE49-F238E27FC236}">
                  <a16:creationId xmlns:a16="http://schemas.microsoft.com/office/drawing/2014/main" id="{39CF0D8F-A803-7785-072A-2B808FD776C0}"/>
                </a:ext>
              </a:extLst>
            </p:cNvPr>
            <p:cNvSpPr/>
            <p:nvPr/>
          </p:nvSpPr>
          <p:spPr>
            <a:xfrm>
              <a:off x="6886117" y="4738668"/>
              <a:ext cx="105503" cy="129703"/>
            </a:xfrm>
            <a:custGeom>
              <a:avLst/>
              <a:gdLst>
                <a:gd name="connsiteX0" fmla="*/ 92467 w 105503"/>
                <a:gd name="connsiteY0" fmla="*/ 27540 h 129703"/>
                <a:gd name="connsiteX1" fmla="*/ 84182 w 105503"/>
                <a:gd name="connsiteY1" fmla="*/ 22243 h 129703"/>
                <a:gd name="connsiteX2" fmla="*/ 70691 w 105503"/>
                <a:gd name="connsiteY2" fmla="*/ 20227 h 129703"/>
                <a:gd name="connsiteX3" fmla="*/ 63420 w 105503"/>
                <a:gd name="connsiteY3" fmla="*/ 16076 h 129703"/>
                <a:gd name="connsiteX4" fmla="*/ 55525 w 105503"/>
                <a:gd name="connsiteY4" fmla="*/ 1279 h 129703"/>
                <a:gd name="connsiteX5" fmla="*/ 55350 w 105503"/>
                <a:gd name="connsiteY5" fmla="*/ 0 h 129703"/>
                <a:gd name="connsiteX6" fmla="*/ 52051 w 105503"/>
                <a:gd name="connsiteY6" fmla="*/ 0 h 129703"/>
                <a:gd name="connsiteX7" fmla="*/ 40463 w 105503"/>
                <a:gd name="connsiteY7" fmla="*/ 36706 h 129703"/>
                <a:gd name="connsiteX8" fmla="*/ 43814 w 105503"/>
                <a:gd name="connsiteY8" fmla="*/ 46428 h 129703"/>
                <a:gd name="connsiteX9" fmla="*/ 41576 w 105503"/>
                <a:gd name="connsiteY9" fmla="*/ 78277 h 129703"/>
                <a:gd name="connsiteX10" fmla="*/ 1596 w 105503"/>
                <a:gd name="connsiteY10" fmla="*/ 90785 h 129703"/>
                <a:gd name="connsiteX11" fmla="*/ 0 w 105503"/>
                <a:gd name="connsiteY11" fmla="*/ 97743 h 129703"/>
                <a:gd name="connsiteX12" fmla="*/ 13488 w 105503"/>
                <a:gd name="connsiteY12" fmla="*/ 113481 h 129703"/>
                <a:gd name="connsiteX13" fmla="*/ 12722 w 105503"/>
                <a:gd name="connsiteY13" fmla="*/ 120978 h 129703"/>
                <a:gd name="connsiteX14" fmla="*/ 23544 w 105503"/>
                <a:gd name="connsiteY14" fmla="*/ 129703 h 129703"/>
                <a:gd name="connsiteX15" fmla="*/ 38144 w 105503"/>
                <a:gd name="connsiteY15" fmla="*/ 126092 h 129703"/>
                <a:gd name="connsiteX16" fmla="*/ 47900 w 105503"/>
                <a:gd name="connsiteY16" fmla="*/ 118150 h 129703"/>
                <a:gd name="connsiteX17" fmla="*/ 53458 w 105503"/>
                <a:gd name="connsiteY17" fmla="*/ 112476 h 129703"/>
                <a:gd name="connsiteX18" fmla="*/ 66009 w 105503"/>
                <a:gd name="connsiteY18" fmla="*/ 102480 h 129703"/>
                <a:gd name="connsiteX19" fmla="*/ 72381 w 105503"/>
                <a:gd name="connsiteY19" fmla="*/ 97139 h 129703"/>
                <a:gd name="connsiteX20" fmla="*/ 78876 w 105503"/>
                <a:gd name="connsiteY20" fmla="*/ 95090 h 129703"/>
                <a:gd name="connsiteX21" fmla="*/ 81439 w 105503"/>
                <a:gd name="connsiteY21" fmla="*/ 91187 h 129703"/>
                <a:gd name="connsiteX22" fmla="*/ 81752 w 105503"/>
                <a:gd name="connsiteY22" fmla="*/ 80964 h 129703"/>
                <a:gd name="connsiteX23" fmla="*/ 85838 w 105503"/>
                <a:gd name="connsiteY23" fmla="*/ 73754 h 129703"/>
                <a:gd name="connsiteX24" fmla="*/ 103772 w 105503"/>
                <a:gd name="connsiteY24" fmla="*/ 51567 h 129703"/>
                <a:gd name="connsiteX25" fmla="*/ 100999 w 105503"/>
                <a:gd name="connsiteY25" fmla="*/ 38144 h 129703"/>
                <a:gd name="connsiteX26" fmla="*/ 92467 w 105503"/>
                <a:gd name="connsiteY26" fmla="*/ 27540 h 129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05503" h="129703">
                  <a:moveTo>
                    <a:pt x="92467" y="27540"/>
                  </a:moveTo>
                  <a:cubicBezTo>
                    <a:pt x="90588" y="24468"/>
                    <a:pt x="87918" y="22636"/>
                    <a:pt x="84182" y="22243"/>
                  </a:cubicBezTo>
                  <a:cubicBezTo>
                    <a:pt x="79664" y="21768"/>
                    <a:pt x="75064" y="21383"/>
                    <a:pt x="70691" y="20227"/>
                  </a:cubicBezTo>
                  <a:cubicBezTo>
                    <a:pt x="68063" y="19568"/>
                    <a:pt x="65406" y="17964"/>
                    <a:pt x="63420" y="16076"/>
                  </a:cubicBezTo>
                  <a:cubicBezTo>
                    <a:pt x="59235" y="12075"/>
                    <a:pt x="56257" y="7257"/>
                    <a:pt x="55525" y="1279"/>
                  </a:cubicBezTo>
                  <a:cubicBezTo>
                    <a:pt x="55470" y="864"/>
                    <a:pt x="55418" y="419"/>
                    <a:pt x="55350" y="0"/>
                  </a:cubicBezTo>
                  <a:lnTo>
                    <a:pt x="52051" y="0"/>
                  </a:lnTo>
                  <a:lnTo>
                    <a:pt x="40463" y="36706"/>
                  </a:lnTo>
                  <a:lnTo>
                    <a:pt x="43814" y="46428"/>
                  </a:lnTo>
                  <a:lnTo>
                    <a:pt x="41576" y="78277"/>
                  </a:lnTo>
                  <a:lnTo>
                    <a:pt x="1596" y="90785"/>
                  </a:lnTo>
                  <a:lnTo>
                    <a:pt x="0" y="97743"/>
                  </a:lnTo>
                  <a:lnTo>
                    <a:pt x="13488" y="113481"/>
                  </a:lnTo>
                  <a:lnTo>
                    <a:pt x="12722" y="120978"/>
                  </a:lnTo>
                  <a:lnTo>
                    <a:pt x="23544" y="129703"/>
                  </a:lnTo>
                  <a:cubicBezTo>
                    <a:pt x="28387" y="128308"/>
                    <a:pt x="33231" y="126978"/>
                    <a:pt x="38144" y="126092"/>
                  </a:cubicBezTo>
                  <a:cubicBezTo>
                    <a:pt x="43240" y="125189"/>
                    <a:pt x="46693" y="123293"/>
                    <a:pt x="47900" y="118150"/>
                  </a:cubicBezTo>
                  <a:cubicBezTo>
                    <a:pt x="48610" y="115090"/>
                    <a:pt x="50309" y="112955"/>
                    <a:pt x="53458" y="112476"/>
                  </a:cubicBezTo>
                  <a:cubicBezTo>
                    <a:pt x="59646" y="111581"/>
                    <a:pt x="63835" y="108573"/>
                    <a:pt x="66009" y="102480"/>
                  </a:cubicBezTo>
                  <a:cubicBezTo>
                    <a:pt x="66942" y="99788"/>
                    <a:pt x="69582" y="98085"/>
                    <a:pt x="72381" y="97139"/>
                  </a:cubicBezTo>
                  <a:cubicBezTo>
                    <a:pt x="74542" y="96425"/>
                    <a:pt x="76929" y="96177"/>
                    <a:pt x="78876" y="95090"/>
                  </a:cubicBezTo>
                  <a:cubicBezTo>
                    <a:pt x="80100" y="94388"/>
                    <a:pt x="81285" y="92608"/>
                    <a:pt x="81439" y="91187"/>
                  </a:cubicBezTo>
                  <a:cubicBezTo>
                    <a:pt x="81863" y="87811"/>
                    <a:pt x="81401" y="84362"/>
                    <a:pt x="81752" y="80964"/>
                  </a:cubicBezTo>
                  <a:cubicBezTo>
                    <a:pt x="82043" y="78102"/>
                    <a:pt x="83301" y="75376"/>
                    <a:pt x="85838" y="73754"/>
                  </a:cubicBezTo>
                  <a:cubicBezTo>
                    <a:pt x="94341" y="68367"/>
                    <a:pt x="99309" y="60130"/>
                    <a:pt x="103772" y="51567"/>
                  </a:cubicBezTo>
                  <a:cubicBezTo>
                    <a:pt x="106690" y="45979"/>
                    <a:pt x="106019" y="43077"/>
                    <a:pt x="100999" y="38144"/>
                  </a:cubicBezTo>
                  <a:cubicBezTo>
                    <a:pt x="97708" y="34947"/>
                    <a:pt x="94846" y="31460"/>
                    <a:pt x="92467" y="27540"/>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nvGrpSpPr>
            <p:cNvPr id="830" name="Graphic 2398">
              <a:extLst>
                <a:ext uri="{FF2B5EF4-FFF2-40B4-BE49-F238E27FC236}">
                  <a16:creationId xmlns:a16="http://schemas.microsoft.com/office/drawing/2014/main" id="{B7BD77FD-B91A-2F8C-26FF-A07C54FFFC92}"/>
                </a:ext>
              </a:extLst>
            </p:cNvPr>
            <p:cNvGrpSpPr/>
            <p:nvPr/>
          </p:nvGrpSpPr>
          <p:grpSpPr>
            <a:xfrm>
              <a:off x="6755451" y="4829453"/>
              <a:ext cx="168809" cy="174584"/>
              <a:chOff x="6755451" y="4829453"/>
              <a:chExt cx="168809" cy="174584"/>
            </a:xfrm>
            <a:grpFill/>
          </p:grpSpPr>
          <p:sp>
            <p:nvSpPr>
              <p:cNvPr id="890" name="Freeform 889">
                <a:extLst>
                  <a:ext uri="{FF2B5EF4-FFF2-40B4-BE49-F238E27FC236}">
                    <a16:creationId xmlns:a16="http://schemas.microsoft.com/office/drawing/2014/main" id="{CBDD6B72-B7F1-5246-D146-AB93594BBB29}"/>
                  </a:ext>
                </a:extLst>
              </p:cNvPr>
              <p:cNvSpPr/>
              <p:nvPr/>
            </p:nvSpPr>
            <p:spPr>
              <a:xfrm>
                <a:off x="6755451" y="4829453"/>
                <a:ext cx="154235" cy="97713"/>
              </a:xfrm>
              <a:custGeom>
                <a:avLst/>
                <a:gdLst>
                  <a:gd name="connsiteX0" fmla="*/ 154210 w 154235"/>
                  <a:gd name="connsiteY0" fmla="*/ 38918 h 97713"/>
                  <a:gd name="connsiteX1" fmla="*/ 143388 w 154235"/>
                  <a:gd name="connsiteY1" fmla="*/ 30193 h 97713"/>
                  <a:gd name="connsiteX2" fmla="*/ 144154 w 154235"/>
                  <a:gd name="connsiteY2" fmla="*/ 22696 h 97713"/>
                  <a:gd name="connsiteX3" fmla="*/ 130666 w 154235"/>
                  <a:gd name="connsiteY3" fmla="*/ 6958 h 97713"/>
                  <a:gd name="connsiteX4" fmla="*/ 132262 w 154235"/>
                  <a:gd name="connsiteY4" fmla="*/ 0 h 97713"/>
                  <a:gd name="connsiteX5" fmla="*/ 78791 w 154235"/>
                  <a:gd name="connsiteY5" fmla="*/ 15957 h 97713"/>
                  <a:gd name="connsiteX6" fmla="*/ 52962 w 154235"/>
                  <a:gd name="connsiteY6" fmla="*/ 50613 h 97713"/>
                  <a:gd name="connsiteX7" fmla="*/ 52380 w 154235"/>
                  <a:gd name="connsiteY7" fmla="*/ 37874 h 97713"/>
                  <a:gd name="connsiteX8" fmla="*/ 27489 w 154235"/>
                  <a:gd name="connsiteY8" fmla="*/ 26992 h 97713"/>
                  <a:gd name="connsiteX9" fmla="*/ 19051 w 154235"/>
                  <a:gd name="connsiteY9" fmla="*/ 26817 h 97713"/>
                  <a:gd name="connsiteX10" fmla="*/ 14378 w 154235"/>
                  <a:gd name="connsiteY10" fmla="*/ 23265 h 97713"/>
                  <a:gd name="connsiteX11" fmla="*/ 11014 w 154235"/>
                  <a:gd name="connsiteY11" fmla="*/ 24772 h 97713"/>
                  <a:gd name="connsiteX12" fmla="*/ 8939 w 154235"/>
                  <a:gd name="connsiteY12" fmla="*/ 31130 h 97713"/>
                  <a:gd name="connsiteX13" fmla="*/ 11378 w 154235"/>
                  <a:gd name="connsiteY13" fmla="*/ 36004 h 97713"/>
                  <a:gd name="connsiteX14" fmla="*/ 7638 w 154235"/>
                  <a:gd name="connsiteY14" fmla="*/ 38619 h 97713"/>
                  <a:gd name="connsiteX15" fmla="*/ 6316 w 154235"/>
                  <a:gd name="connsiteY15" fmla="*/ 41250 h 97713"/>
                  <a:gd name="connsiteX16" fmla="*/ 0 w 154235"/>
                  <a:gd name="connsiteY16" fmla="*/ 40399 h 97713"/>
                  <a:gd name="connsiteX17" fmla="*/ 1558 w 154235"/>
                  <a:gd name="connsiteY17" fmla="*/ 53334 h 97713"/>
                  <a:gd name="connsiteX18" fmla="*/ 1831 w 154235"/>
                  <a:gd name="connsiteY18" fmla="*/ 59954 h 97713"/>
                  <a:gd name="connsiteX19" fmla="*/ 9358 w 154235"/>
                  <a:gd name="connsiteY19" fmla="*/ 84332 h 97713"/>
                  <a:gd name="connsiteX20" fmla="*/ 13342 w 154235"/>
                  <a:gd name="connsiteY20" fmla="*/ 93699 h 97713"/>
                  <a:gd name="connsiteX21" fmla="*/ 20377 w 154235"/>
                  <a:gd name="connsiteY21" fmla="*/ 97713 h 97713"/>
                  <a:gd name="connsiteX22" fmla="*/ 28858 w 154235"/>
                  <a:gd name="connsiteY22" fmla="*/ 97088 h 97713"/>
                  <a:gd name="connsiteX23" fmla="*/ 39432 w 154235"/>
                  <a:gd name="connsiteY23" fmla="*/ 92240 h 97713"/>
                  <a:gd name="connsiteX24" fmla="*/ 53082 w 154235"/>
                  <a:gd name="connsiteY24" fmla="*/ 87182 h 97713"/>
                  <a:gd name="connsiteX25" fmla="*/ 70986 w 154235"/>
                  <a:gd name="connsiteY25" fmla="*/ 82894 h 97713"/>
                  <a:gd name="connsiteX26" fmla="*/ 82060 w 154235"/>
                  <a:gd name="connsiteY26" fmla="*/ 78919 h 97713"/>
                  <a:gd name="connsiteX27" fmla="*/ 91042 w 154235"/>
                  <a:gd name="connsiteY27" fmla="*/ 74353 h 97713"/>
                  <a:gd name="connsiteX28" fmla="*/ 101187 w 154235"/>
                  <a:gd name="connsiteY28" fmla="*/ 68384 h 97713"/>
                  <a:gd name="connsiteX29" fmla="*/ 119053 w 154235"/>
                  <a:gd name="connsiteY29" fmla="*/ 62577 h 97713"/>
                  <a:gd name="connsiteX30" fmla="*/ 132972 w 154235"/>
                  <a:gd name="connsiteY30" fmla="*/ 56176 h 97713"/>
                  <a:gd name="connsiteX31" fmla="*/ 137209 w 154235"/>
                  <a:gd name="connsiteY31" fmla="*/ 51161 h 97713"/>
                  <a:gd name="connsiteX32" fmla="*/ 147402 w 154235"/>
                  <a:gd name="connsiteY32" fmla="*/ 40844 h 97713"/>
                  <a:gd name="connsiteX33" fmla="*/ 154235 w 154235"/>
                  <a:gd name="connsiteY33" fmla="*/ 38897 h 97713"/>
                  <a:gd name="connsiteX34" fmla="*/ 154210 w 154235"/>
                  <a:gd name="connsiteY34" fmla="*/ 38918 h 97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54235" h="97713">
                    <a:moveTo>
                      <a:pt x="154210" y="38918"/>
                    </a:moveTo>
                    <a:lnTo>
                      <a:pt x="143388" y="30193"/>
                    </a:lnTo>
                    <a:lnTo>
                      <a:pt x="144154" y="22696"/>
                    </a:lnTo>
                    <a:lnTo>
                      <a:pt x="130666" y="6958"/>
                    </a:lnTo>
                    <a:lnTo>
                      <a:pt x="132262" y="0"/>
                    </a:lnTo>
                    <a:lnTo>
                      <a:pt x="78791" y="15957"/>
                    </a:lnTo>
                    <a:lnTo>
                      <a:pt x="52962" y="50613"/>
                    </a:lnTo>
                    <a:lnTo>
                      <a:pt x="52380" y="37874"/>
                    </a:lnTo>
                    <a:lnTo>
                      <a:pt x="27489" y="26992"/>
                    </a:lnTo>
                    <a:lnTo>
                      <a:pt x="19051" y="26817"/>
                    </a:lnTo>
                    <a:lnTo>
                      <a:pt x="14378" y="23265"/>
                    </a:lnTo>
                    <a:lnTo>
                      <a:pt x="11014" y="24772"/>
                    </a:lnTo>
                    <a:lnTo>
                      <a:pt x="8939" y="31130"/>
                    </a:lnTo>
                    <a:lnTo>
                      <a:pt x="11378" y="36004"/>
                    </a:lnTo>
                    <a:lnTo>
                      <a:pt x="7638" y="38619"/>
                    </a:lnTo>
                    <a:lnTo>
                      <a:pt x="6316" y="41250"/>
                    </a:lnTo>
                    <a:lnTo>
                      <a:pt x="0" y="40399"/>
                    </a:lnTo>
                    <a:cubicBezTo>
                      <a:pt x="1725" y="44395"/>
                      <a:pt x="2610" y="48649"/>
                      <a:pt x="1558" y="53334"/>
                    </a:cubicBezTo>
                    <a:cubicBezTo>
                      <a:pt x="1036" y="55607"/>
                      <a:pt x="745" y="57823"/>
                      <a:pt x="1831" y="59954"/>
                    </a:cubicBezTo>
                    <a:cubicBezTo>
                      <a:pt x="5704" y="67661"/>
                      <a:pt x="6633" y="76292"/>
                      <a:pt x="9358" y="84332"/>
                    </a:cubicBezTo>
                    <a:cubicBezTo>
                      <a:pt x="10467" y="87610"/>
                      <a:pt x="11643" y="90729"/>
                      <a:pt x="13342" y="93699"/>
                    </a:cubicBezTo>
                    <a:cubicBezTo>
                      <a:pt x="14925" y="96472"/>
                      <a:pt x="17425" y="97670"/>
                      <a:pt x="20377" y="97713"/>
                    </a:cubicBezTo>
                    <a:cubicBezTo>
                      <a:pt x="23214" y="97730"/>
                      <a:pt x="26042" y="97328"/>
                      <a:pt x="28858" y="97088"/>
                    </a:cubicBezTo>
                    <a:cubicBezTo>
                      <a:pt x="32987" y="96733"/>
                      <a:pt x="36839" y="95582"/>
                      <a:pt x="39432" y="92240"/>
                    </a:cubicBezTo>
                    <a:cubicBezTo>
                      <a:pt x="43018" y="87618"/>
                      <a:pt x="47613" y="86536"/>
                      <a:pt x="53082" y="87182"/>
                    </a:cubicBezTo>
                    <a:cubicBezTo>
                      <a:pt x="59531" y="87918"/>
                      <a:pt x="65680" y="86647"/>
                      <a:pt x="70986" y="82894"/>
                    </a:cubicBezTo>
                    <a:cubicBezTo>
                      <a:pt x="74417" y="80468"/>
                      <a:pt x="78102" y="79595"/>
                      <a:pt x="82060" y="78919"/>
                    </a:cubicBezTo>
                    <a:cubicBezTo>
                      <a:pt x="85462" y="78337"/>
                      <a:pt x="88748" y="77092"/>
                      <a:pt x="91042" y="74353"/>
                    </a:cubicBezTo>
                    <a:cubicBezTo>
                      <a:pt x="93759" y="71118"/>
                      <a:pt x="97387" y="69616"/>
                      <a:pt x="101187" y="68384"/>
                    </a:cubicBezTo>
                    <a:cubicBezTo>
                      <a:pt x="107144" y="66445"/>
                      <a:pt x="113203" y="64772"/>
                      <a:pt x="119053" y="62577"/>
                    </a:cubicBezTo>
                    <a:cubicBezTo>
                      <a:pt x="123819" y="60771"/>
                      <a:pt x="128342" y="58324"/>
                      <a:pt x="132972" y="56176"/>
                    </a:cubicBezTo>
                    <a:cubicBezTo>
                      <a:pt x="135180" y="55174"/>
                      <a:pt x="136789" y="53484"/>
                      <a:pt x="137209" y="51161"/>
                    </a:cubicBezTo>
                    <a:cubicBezTo>
                      <a:pt x="138291" y="45350"/>
                      <a:pt x="142121" y="42333"/>
                      <a:pt x="147402" y="40844"/>
                    </a:cubicBezTo>
                    <a:cubicBezTo>
                      <a:pt x="149678" y="40219"/>
                      <a:pt x="151959" y="39564"/>
                      <a:pt x="154235" y="38897"/>
                    </a:cubicBezTo>
                    <a:cubicBezTo>
                      <a:pt x="154231" y="38918"/>
                      <a:pt x="154218" y="38918"/>
                      <a:pt x="154210" y="38918"/>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891" name="Freeform 890">
                <a:extLst>
                  <a:ext uri="{FF2B5EF4-FFF2-40B4-BE49-F238E27FC236}">
                    <a16:creationId xmlns:a16="http://schemas.microsoft.com/office/drawing/2014/main" id="{CCDD65B7-47F7-73BE-F43E-307AC81B8210}"/>
                  </a:ext>
                </a:extLst>
              </p:cNvPr>
              <p:cNvSpPr/>
              <p:nvPr/>
            </p:nvSpPr>
            <p:spPr>
              <a:xfrm>
                <a:off x="6914560" y="4864759"/>
                <a:ext cx="9700" cy="2280"/>
              </a:xfrm>
              <a:custGeom>
                <a:avLst/>
                <a:gdLst>
                  <a:gd name="connsiteX0" fmla="*/ 9701 w 9700"/>
                  <a:gd name="connsiteY0" fmla="*/ 0 h 2280"/>
                  <a:gd name="connsiteX1" fmla="*/ 0 w 9700"/>
                  <a:gd name="connsiteY1" fmla="*/ 2281 h 2280"/>
                  <a:gd name="connsiteX2" fmla="*/ 9701 w 9700"/>
                  <a:gd name="connsiteY2" fmla="*/ 0 h 2280"/>
                </a:gdLst>
                <a:ahLst/>
                <a:cxnLst>
                  <a:cxn ang="0">
                    <a:pos x="connsiteX0" y="connsiteY0"/>
                  </a:cxn>
                  <a:cxn ang="0">
                    <a:pos x="connsiteX1" y="connsiteY1"/>
                  </a:cxn>
                  <a:cxn ang="0">
                    <a:pos x="connsiteX2" y="connsiteY2"/>
                  </a:cxn>
                </a:cxnLst>
                <a:rect l="l" t="t" r="r" b="b"/>
                <a:pathLst>
                  <a:path w="9700" h="2280">
                    <a:moveTo>
                      <a:pt x="9701" y="0"/>
                    </a:moveTo>
                    <a:cubicBezTo>
                      <a:pt x="6449" y="603"/>
                      <a:pt x="3214" y="1395"/>
                      <a:pt x="0" y="2281"/>
                    </a:cubicBezTo>
                    <a:cubicBezTo>
                      <a:pt x="3218" y="1416"/>
                      <a:pt x="6449" y="599"/>
                      <a:pt x="9701" y="0"/>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grpSp>
          <p:nvGrpSpPr>
            <p:cNvPr id="831" name="Graphic 2398">
              <a:extLst>
                <a:ext uri="{FF2B5EF4-FFF2-40B4-BE49-F238E27FC236}">
                  <a16:creationId xmlns:a16="http://schemas.microsoft.com/office/drawing/2014/main" id="{068168EB-19B8-AC1C-D136-481360A3A48D}"/>
                </a:ext>
              </a:extLst>
            </p:cNvPr>
            <p:cNvGrpSpPr/>
            <p:nvPr/>
          </p:nvGrpSpPr>
          <p:grpSpPr>
            <a:xfrm>
              <a:off x="6873802" y="4725680"/>
              <a:ext cx="70818" cy="96821"/>
              <a:chOff x="6873802" y="4725680"/>
              <a:chExt cx="70818" cy="96821"/>
            </a:xfrm>
            <a:grpFill/>
          </p:grpSpPr>
          <p:sp>
            <p:nvSpPr>
              <p:cNvPr id="887" name="Freeform 886">
                <a:extLst>
                  <a:ext uri="{FF2B5EF4-FFF2-40B4-BE49-F238E27FC236}">
                    <a16:creationId xmlns:a16="http://schemas.microsoft.com/office/drawing/2014/main" id="{32E3CBF7-0A23-AD91-3B1B-D40281547DD4}"/>
                  </a:ext>
                </a:extLst>
              </p:cNvPr>
              <p:cNvSpPr/>
              <p:nvPr/>
            </p:nvSpPr>
            <p:spPr>
              <a:xfrm>
                <a:off x="6873802" y="4725680"/>
                <a:ext cx="67836" cy="54190"/>
              </a:xfrm>
              <a:custGeom>
                <a:avLst/>
                <a:gdLst>
                  <a:gd name="connsiteX0" fmla="*/ 52821 w 67836"/>
                  <a:gd name="connsiteY0" fmla="*/ 49500 h 54190"/>
                  <a:gd name="connsiteX1" fmla="*/ 64361 w 67836"/>
                  <a:gd name="connsiteY1" fmla="*/ 12987 h 54190"/>
                  <a:gd name="connsiteX2" fmla="*/ 67661 w 67836"/>
                  <a:gd name="connsiteY2" fmla="*/ 12987 h 54190"/>
                  <a:gd name="connsiteX3" fmla="*/ 67836 w 67836"/>
                  <a:gd name="connsiteY3" fmla="*/ 14267 h 54190"/>
                  <a:gd name="connsiteX4" fmla="*/ 66715 w 67836"/>
                  <a:gd name="connsiteY4" fmla="*/ 6008 h 54190"/>
                  <a:gd name="connsiteX5" fmla="*/ 63613 w 67836"/>
                  <a:gd name="connsiteY5" fmla="*/ 6008 h 54190"/>
                  <a:gd name="connsiteX6" fmla="*/ 62915 w 67836"/>
                  <a:gd name="connsiteY6" fmla="*/ 950 h 54190"/>
                  <a:gd name="connsiteX7" fmla="*/ 60331 w 67836"/>
                  <a:gd name="connsiteY7" fmla="*/ 0 h 54190"/>
                  <a:gd name="connsiteX8" fmla="*/ 42842 w 67836"/>
                  <a:gd name="connsiteY8" fmla="*/ 20309 h 54190"/>
                  <a:gd name="connsiteX9" fmla="*/ 25910 w 67836"/>
                  <a:gd name="connsiteY9" fmla="*/ 29320 h 54190"/>
                  <a:gd name="connsiteX10" fmla="*/ 9200 w 67836"/>
                  <a:gd name="connsiteY10" fmla="*/ 31460 h 54190"/>
                  <a:gd name="connsiteX11" fmla="*/ 3102 w 67836"/>
                  <a:gd name="connsiteY11" fmla="*/ 29346 h 54190"/>
                  <a:gd name="connsiteX12" fmla="*/ 394 w 67836"/>
                  <a:gd name="connsiteY12" fmla="*/ 25782 h 54190"/>
                  <a:gd name="connsiteX13" fmla="*/ 0 w 67836"/>
                  <a:gd name="connsiteY13" fmla="*/ 32547 h 54190"/>
                  <a:gd name="connsiteX14" fmla="*/ 3363 w 67836"/>
                  <a:gd name="connsiteY14" fmla="*/ 36762 h 54190"/>
                  <a:gd name="connsiteX15" fmla="*/ 6453 w 67836"/>
                  <a:gd name="connsiteY15" fmla="*/ 47562 h 54190"/>
                  <a:gd name="connsiteX16" fmla="*/ 47896 w 67836"/>
                  <a:gd name="connsiteY16" fmla="*/ 54190 h 54190"/>
                  <a:gd name="connsiteX17" fmla="*/ 52821 w 67836"/>
                  <a:gd name="connsiteY17" fmla="*/ 49500 h 54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7836" h="54190">
                    <a:moveTo>
                      <a:pt x="52821" y="49500"/>
                    </a:moveTo>
                    <a:lnTo>
                      <a:pt x="64361" y="12987"/>
                    </a:lnTo>
                    <a:lnTo>
                      <a:pt x="67661" y="12987"/>
                    </a:lnTo>
                    <a:cubicBezTo>
                      <a:pt x="67733" y="13406"/>
                      <a:pt x="67780" y="13851"/>
                      <a:pt x="67836" y="14267"/>
                    </a:cubicBezTo>
                    <a:cubicBezTo>
                      <a:pt x="67502" y="11519"/>
                      <a:pt x="67096" y="8777"/>
                      <a:pt x="66715" y="6008"/>
                    </a:cubicBezTo>
                    <a:lnTo>
                      <a:pt x="63613" y="6008"/>
                    </a:lnTo>
                    <a:lnTo>
                      <a:pt x="62915" y="950"/>
                    </a:lnTo>
                    <a:lnTo>
                      <a:pt x="60331" y="0"/>
                    </a:lnTo>
                    <a:cubicBezTo>
                      <a:pt x="54229" y="6556"/>
                      <a:pt x="47648" y="12765"/>
                      <a:pt x="42842" y="20309"/>
                    </a:cubicBezTo>
                    <a:cubicBezTo>
                      <a:pt x="38708" y="26792"/>
                      <a:pt x="33334" y="29834"/>
                      <a:pt x="25910" y="29320"/>
                    </a:cubicBezTo>
                    <a:cubicBezTo>
                      <a:pt x="20142" y="28918"/>
                      <a:pt x="14613" y="29077"/>
                      <a:pt x="9200" y="31460"/>
                    </a:cubicBezTo>
                    <a:cubicBezTo>
                      <a:pt x="6970" y="32436"/>
                      <a:pt x="4737" y="31058"/>
                      <a:pt x="3102" y="29346"/>
                    </a:cubicBezTo>
                    <a:cubicBezTo>
                      <a:pt x="2054" y="28250"/>
                      <a:pt x="1113" y="27082"/>
                      <a:pt x="394" y="25782"/>
                    </a:cubicBezTo>
                    <a:lnTo>
                      <a:pt x="0" y="32547"/>
                    </a:lnTo>
                    <a:lnTo>
                      <a:pt x="3363" y="36762"/>
                    </a:lnTo>
                    <a:lnTo>
                      <a:pt x="6453" y="47562"/>
                    </a:lnTo>
                    <a:lnTo>
                      <a:pt x="47896" y="54190"/>
                    </a:lnTo>
                    <a:lnTo>
                      <a:pt x="52821" y="49500"/>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888" name="Freeform 887">
                <a:extLst>
                  <a:ext uri="{FF2B5EF4-FFF2-40B4-BE49-F238E27FC236}">
                    <a16:creationId xmlns:a16="http://schemas.microsoft.com/office/drawing/2014/main" id="{8078EB83-81EC-4BAC-B2EE-E030527E372A}"/>
                  </a:ext>
                </a:extLst>
              </p:cNvPr>
              <p:cNvSpPr/>
              <p:nvPr/>
            </p:nvSpPr>
            <p:spPr>
              <a:xfrm>
                <a:off x="6941642" y="4739947"/>
                <a:ext cx="1052" cy="4505"/>
              </a:xfrm>
              <a:custGeom>
                <a:avLst/>
                <a:gdLst>
                  <a:gd name="connsiteX0" fmla="*/ 0 w 1052"/>
                  <a:gd name="connsiteY0" fmla="*/ 0 h 4505"/>
                  <a:gd name="connsiteX1" fmla="*/ 1053 w 1052"/>
                  <a:gd name="connsiteY1" fmla="*/ 4506 h 4505"/>
                  <a:gd name="connsiteX2" fmla="*/ 0 w 1052"/>
                  <a:gd name="connsiteY2" fmla="*/ 0 h 4505"/>
                </a:gdLst>
                <a:ahLst/>
                <a:cxnLst>
                  <a:cxn ang="0">
                    <a:pos x="connsiteX0" y="connsiteY0"/>
                  </a:cxn>
                  <a:cxn ang="0">
                    <a:pos x="connsiteX1" y="connsiteY1"/>
                  </a:cxn>
                  <a:cxn ang="0">
                    <a:pos x="connsiteX2" y="connsiteY2"/>
                  </a:cxn>
                </a:cxnLst>
                <a:rect l="l" t="t" r="r" b="b"/>
                <a:pathLst>
                  <a:path w="1052" h="4505">
                    <a:moveTo>
                      <a:pt x="0" y="0"/>
                    </a:moveTo>
                    <a:cubicBezTo>
                      <a:pt x="197" y="1587"/>
                      <a:pt x="560" y="3068"/>
                      <a:pt x="1053" y="4506"/>
                    </a:cubicBezTo>
                    <a:cubicBezTo>
                      <a:pt x="552" y="3068"/>
                      <a:pt x="197" y="1587"/>
                      <a:pt x="0" y="0"/>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889" name="Freeform 888">
                <a:extLst>
                  <a:ext uri="{FF2B5EF4-FFF2-40B4-BE49-F238E27FC236}">
                    <a16:creationId xmlns:a16="http://schemas.microsoft.com/office/drawing/2014/main" id="{92796BA2-0A4A-B07A-890A-03BBD7D33C1E}"/>
                  </a:ext>
                </a:extLst>
              </p:cNvPr>
              <p:cNvSpPr/>
              <p:nvPr/>
            </p:nvSpPr>
            <p:spPr>
              <a:xfrm>
                <a:off x="6942797" y="4744671"/>
                <a:ext cx="1822" cy="3872"/>
              </a:xfrm>
              <a:custGeom>
                <a:avLst/>
                <a:gdLst>
                  <a:gd name="connsiteX0" fmla="*/ 0 w 1822"/>
                  <a:gd name="connsiteY0" fmla="*/ 0 h 3872"/>
                  <a:gd name="connsiteX1" fmla="*/ 1823 w 1822"/>
                  <a:gd name="connsiteY1" fmla="*/ 3872 h 3872"/>
                  <a:gd name="connsiteX2" fmla="*/ 0 w 1822"/>
                  <a:gd name="connsiteY2" fmla="*/ 0 h 3872"/>
                </a:gdLst>
                <a:ahLst/>
                <a:cxnLst>
                  <a:cxn ang="0">
                    <a:pos x="connsiteX0" y="connsiteY0"/>
                  </a:cxn>
                  <a:cxn ang="0">
                    <a:pos x="connsiteX1" y="connsiteY1"/>
                  </a:cxn>
                  <a:cxn ang="0">
                    <a:pos x="connsiteX2" y="connsiteY2"/>
                  </a:cxn>
                </a:cxnLst>
                <a:rect l="l" t="t" r="r" b="b"/>
                <a:pathLst>
                  <a:path w="1822" h="3872">
                    <a:moveTo>
                      <a:pt x="0" y="0"/>
                    </a:moveTo>
                    <a:cubicBezTo>
                      <a:pt x="492" y="1348"/>
                      <a:pt x="1083" y="2653"/>
                      <a:pt x="1823" y="3872"/>
                    </a:cubicBezTo>
                    <a:cubicBezTo>
                      <a:pt x="1083" y="2653"/>
                      <a:pt x="501" y="1335"/>
                      <a:pt x="0" y="0"/>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sp>
          <p:nvSpPr>
            <p:cNvPr id="384" name="Freeform 383">
              <a:extLst>
                <a:ext uri="{FF2B5EF4-FFF2-40B4-BE49-F238E27FC236}">
                  <a16:creationId xmlns:a16="http://schemas.microsoft.com/office/drawing/2014/main" id="{65848BBC-3A34-EF24-DBBF-F82EF214E7A8}"/>
                </a:ext>
              </a:extLst>
            </p:cNvPr>
            <p:cNvSpPr/>
            <p:nvPr/>
          </p:nvSpPr>
          <p:spPr>
            <a:xfrm>
              <a:off x="6933722" y="4723502"/>
              <a:ext cx="6799" cy="8190"/>
            </a:xfrm>
            <a:custGeom>
              <a:avLst/>
              <a:gdLst>
                <a:gd name="connsiteX0" fmla="*/ 415 w 6799"/>
                <a:gd name="connsiteY0" fmla="*/ 2182 h 8190"/>
                <a:gd name="connsiteX1" fmla="*/ 3000 w 6799"/>
                <a:gd name="connsiteY1" fmla="*/ 3132 h 8190"/>
                <a:gd name="connsiteX2" fmla="*/ 3697 w 6799"/>
                <a:gd name="connsiteY2" fmla="*/ 8190 h 8190"/>
                <a:gd name="connsiteX3" fmla="*/ 6799 w 6799"/>
                <a:gd name="connsiteY3" fmla="*/ 8190 h 8190"/>
                <a:gd name="connsiteX4" fmla="*/ 5854 w 6799"/>
                <a:gd name="connsiteY4" fmla="*/ 1271 h 8190"/>
                <a:gd name="connsiteX5" fmla="*/ 4964 w 6799"/>
                <a:gd name="connsiteY5" fmla="*/ 0 h 8190"/>
                <a:gd name="connsiteX6" fmla="*/ 1827 w 6799"/>
                <a:gd name="connsiteY6" fmla="*/ 693 h 8190"/>
                <a:gd name="connsiteX7" fmla="*/ 0 w 6799"/>
                <a:gd name="connsiteY7" fmla="*/ 2619 h 8190"/>
                <a:gd name="connsiteX8" fmla="*/ 415 w 6799"/>
                <a:gd name="connsiteY8" fmla="*/ 2182 h 8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799" h="8190">
                  <a:moveTo>
                    <a:pt x="415" y="2182"/>
                  </a:moveTo>
                  <a:lnTo>
                    <a:pt x="3000" y="3132"/>
                  </a:lnTo>
                  <a:lnTo>
                    <a:pt x="3697" y="8190"/>
                  </a:lnTo>
                  <a:lnTo>
                    <a:pt x="6799" y="8190"/>
                  </a:lnTo>
                  <a:cubicBezTo>
                    <a:pt x="6491" y="5892"/>
                    <a:pt x="6192" y="3577"/>
                    <a:pt x="5854" y="1271"/>
                  </a:cubicBezTo>
                  <a:cubicBezTo>
                    <a:pt x="5781" y="796"/>
                    <a:pt x="5229" y="-9"/>
                    <a:pt x="4964" y="0"/>
                  </a:cubicBezTo>
                  <a:cubicBezTo>
                    <a:pt x="3885" y="86"/>
                    <a:pt x="2396" y="26"/>
                    <a:pt x="1827" y="693"/>
                  </a:cubicBezTo>
                  <a:cubicBezTo>
                    <a:pt x="1232" y="1344"/>
                    <a:pt x="607" y="1973"/>
                    <a:pt x="0" y="2619"/>
                  </a:cubicBezTo>
                  <a:cubicBezTo>
                    <a:pt x="145" y="2490"/>
                    <a:pt x="282" y="2337"/>
                    <a:pt x="415" y="2182"/>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385" name="Freeform 384">
              <a:extLst>
                <a:ext uri="{FF2B5EF4-FFF2-40B4-BE49-F238E27FC236}">
                  <a16:creationId xmlns:a16="http://schemas.microsoft.com/office/drawing/2014/main" id="{E2BF4C77-B9C3-6963-FD2B-119239735F06}"/>
                </a:ext>
              </a:extLst>
            </p:cNvPr>
            <p:cNvSpPr/>
            <p:nvPr/>
          </p:nvSpPr>
          <p:spPr>
            <a:xfrm>
              <a:off x="6860001" y="4725732"/>
              <a:ext cx="13111" cy="22584"/>
            </a:xfrm>
            <a:custGeom>
              <a:avLst/>
              <a:gdLst>
                <a:gd name="connsiteX0" fmla="*/ 12966 w 13111"/>
                <a:gd name="connsiteY0" fmla="*/ 21921 h 22584"/>
                <a:gd name="connsiteX1" fmla="*/ 11387 w 13111"/>
                <a:gd name="connsiteY1" fmla="*/ 4934 h 22584"/>
                <a:gd name="connsiteX2" fmla="*/ 10039 w 13111"/>
                <a:gd name="connsiteY2" fmla="*/ 1921 h 22584"/>
                <a:gd name="connsiteX3" fmla="*/ 7343 w 13111"/>
                <a:gd name="connsiteY3" fmla="*/ 8 h 22584"/>
                <a:gd name="connsiteX4" fmla="*/ 4510 w 13111"/>
                <a:gd name="connsiteY4" fmla="*/ 1330 h 22584"/>
                <a:gd name="connsiteX5" fmla="*/ 1425 w 13111"/>
                <a:gd name="connsiteY5" fmla="*/ 7373 h 22584"/>
                <a:gd name="connsiteX6" fmla="*/ 0 w 13111"/>
                <a:gd name="connsiteY6" fmla="*/ 8879 h 22584"/>
                <a:gd name="connsiteX7" fmla="*/ 3680 w 13111"/>
                <a:gd name="connsiteY7" fmla="*/ 20150 h 22584"/>
                <a:gd name="connsiteX8" fmla="*/ 8314 w 13111"/>
                <a:gd name="connsiteY8" fmla="*/ 22409 h 22584"/>
                <a:gd name="connsiteX9" fmla="*/ 13111 w 13111"/>
                <a:gd name="connsiteY9" fmla="*/ 22585 h 22584"/>
                <a:gd name="connsiteX10" fmla="*/ 12966 w 13111"/>
                <a:gd name="connsiteY10" fmla="*/ 21921 h 22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111" h="22584">
                  <a:moveTo>
                    <a:pt x="12966" y="21921"/>
                  </a:moveTo>
                  <a:cubicBezTo>
                    <a:pt x="12486" y="16260"/>
                    <a:pt x="12029" y="10565"/>
                    <a:pt x="11387" y="4934"/>
                  </a:cubicBezTo>
                  <a:cubicBezTo>
                    <a:pt x="11288" y="3881"/>
                    <a:pt x="10715" y="2760"/>
                    <a:pt x="10039" y="1921"/>
                  </a:cubicBezTo>
                  <a:cubicBezTo>
                    <a:pt x="9350" y="1069"/>
                    <a:pt x="8319" y="141"/>
                    <a:pt x="7343" y="8"/>
                  </a:cubicBezTo>
                  <a:cubicBezTo>
                    <a:pt x="6431" y="-82"/>
                    <a:pt x="5015" y="569"/>
                    <a:pt x="4510" y="1330"/>
                  </a:cubicBezTo>
                  <a:cubicBezTo>
                    <a:pt x="3252" y="3205"/>
                    <a:pt x="2439" y="5349"/>
                    <a:pt x="1425" y="7373"/>
                  </a:cubicBezTo>
                  <a:cubicBezTo>
                    <a:pt x="1006" y="8151"/>
                    <a:pt x="518" y="8609"/>
                    <a:pt x="0" y="8879"/>
                  </a:cubicBezTo>
                  <a:lnTo>
                    <a:pt x="3680" y="20150"/>
                  </a:lnTo>
                  <a:lnTo>
                    <a:pt x="8314" y="22409"/>
                  </a:lnTo>
                  <a:lnTo>
                    <a:pt x="13111" y="22585"/>
                  </a:lnTo>
                  <a:cubicBezTo>
                    <a:pt x="13081" y="22354"/>
                    <a:pt x="12991" y="22144"/>
                    <a:pt x="12966" y="21921"/>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386" name="Freeform 385">
              <a:extLst>
                <a:ext uri="{FF2B5EF4-FFF2-40B4-BE49-F238E27FC236}">
                  <a16:creationId xmlns:a16="http://schemas.microsoft.com/office/drawing/2014/main" id="{ACD8E8BA-7669-4BD6-80F1-70319FCA54D9}"/>
                </a:ext>
              </a:extLst>
            </p:cNvPr>
            <p:cNvSpPr/>
            <p:nvPr/>
          </p:nvSpPr>
          <p:spPr>
            <a:xfrm>
              <a:off x="6634678" y="4632610"/>
              <a:ext cx="300870" cy="247450"/>
            </a:xfrm>
            <a:custGeom>
              <a:avLst/>
              <a:gdLst>
                <a:gd name="connsiteX0" fmla="*/ 299138 w 300870"/>
                <a:gd name="connsiteY0" fmla="*/ 93438 h 247450"/>
                <a:gd name="connsiteX1" fmla="*/ 299407 w 300870"/>
                <a:gd name="connsiteY1" fmla="*/ 93130 h 247450"/>
                <a:gd name="connsiteX2" fmla="*/ 300871 w 300870"/>
                <a:gd name="connsiteY2" fmla="*/ 91585 h 247450"/>
                <a:gd name="connsiteX3" fmla="*/ 299138 w 300870"/>
                <a:gd name="connsiteY3" fmla="*/ 93438 h 247450"/>
                <a:gd name="connsiteX4" fmla="*/ 291945 w 300870"/>
                <a:gd name="connsiteY4" fmla="*/ 142592 h 247450"/>
                <a:gd name="connsiteX5" fmla="*/ 287024 w 300870"/>
                <a:gd name="connsiteY5" fmla="*/ 147269 h 247450"/>
                <a:gd name="connsiteX6" fmla="*/ 245581 w 300870"/>
                <a:gd name="connsiteY6" fmla="*/ 140641 h 247450"/>
                <a:gd name="connsiteX7" fmla="*/ 242491 w 300870"/>
                <a:gd name="connsiteY7" fmla="*/ 129840 h 247450"/>
                <a:gd name="connsiteX8" fmla="*/ 239128 w 300870"/>
                <a:gd name="connsiteY8" fmla="*/ 125625 h 247450"/>
                <a:gd name="connsiteX9" fmla="*/ 239521 w 300870"/>
                <a:gd name="connsiteY9" fmla="*/ 118860 h 247450"/>
                <a:gd name="connsiteX10" fmla="*/ 239530 w 300870"/>
                <a:gd name="connsiteY10" fmla="*/ 118882 h 247450"/>
                <a:gd name="connsiteX11" fmla="*/ 238439 w 300870"/>
                <a:gd name="connsiteY11" fmla="*/ 115707 h 247450"/>
                <a:gd name="connsiteX12" fmla="*/ 233642 w 300870"/>
                <a:gd name="connsiteY12" fmla="*/ 115531 h 247450"/>
                <a:gd name="connsiteX13" fmla="*/ 229008 w 300870"/>
                <a:gd name="connsiteY13" fmla="*/ 113272 h 247450"/>
                <a:gd name="connsiteX14" fmla="*/ 225328 w 300870"/>
                <a:gd name="connsiteY14" fmla="*/ 102001 h 247450"/>
                <a:gd name="connsiteX15" fmla="*/ 221566 w 300870"/>
                <a:gd name="connsiteY15" fmla="*/ 100430 h 247450"/>
                <a:gd name="connsiteX16" fmla="*/ 217245 w 300870"/>
                <a:gd name="connsiteY16" fmla="*/ 91269 h 247450"/>
                <a:gd name="connsiteX17" fmla="*/ 209397 w 300870"/>
                <a:gd name="connsiteY17" fmla="*/ 76390 h 247450"/>
                <a:gd name="connsiteX18" fmla="*/ 200946 w 300870"/>
                <a:gd name="connsiteY18" fmla="*/ 67939 h 247450"/>
                <a:gd name="connsiteX19" fmla="*/ 197141 w 300870"/>
                <a:gd name="connsiteY19" fmla="*/ 64657 h 247450"/>
                <a:gd name="connsiteX20" fmla="*/ 190026 w 300870"/>
                <a:gd name="connsiteY20" fmla="*/ 51606 h 247450"/>
                <a:gd name="connsiteX21" fmla="*/ 179901 w 300870"/>
                <a:gd name="connsiteY21" fmla="*/ 56561 h 247450"/>
                <a:gd name="connsiteX22" fmla="*/ 180269 w 300870"/>
                <a:gd name="connsiteY22" fmla="*/ 52436 h 247450"/>
                <a:gd name="connsiteX23" fmla="*/ 167530 w 300870"/>
                <a:gd name="connsiteY23" fmla="*/ 47190 h 247450"/>
                <a:gd name="connsiteX24" fmla="*/ 139083 w 300870"/>
                <a:gd name="connsiteY24" fmla="*/ 48307 h 247450"/>
                <a:gd name="connsiteX25" fmla="*/ 72034 w 300870"/>
                <a:gd name="connsiteY25" fmla="*/ 2251 h 247450"/>
                <a:gd name="connsiteX26" fmla="*/ 58927 w 300870"/>
                <a:gd name="connsiteY26" fmla="*/ 0 h 247450"/>
                <a:gd name="connsiteX27" fmla="*/ 54434 w 300870"/>
                <a:gd name="connsiteY27" fmla="*/ 5259 h 247450"/>
                <a:gd name="connsiteX28" fmla="*/ 33077 w 300870"/>
                <a:gd name="connsiteY28" fmla="*/ 11999 h 247450"/>
                <a:gd name="connsiteX29" fmla="*/ 48439 w 300870"/>
                <a:gd name="connsiteY29" fmla="*/ 29975 h 247450"/>
                <a:gd name="connsiteX30" fmla="*/ 42834 w 300870"/>
                <a:gd name="connsiteY30" fmla="*/ 36702 h 247450"/>
                <a:gd name="connsiteX31" fmla="*/ 42834 w 300870"/>
                <a:gd name="connsiteY31" fmla="*/ 40463 h 247450"/>
                <a:gd name="connsiteX32" fmla="*/ 31207 w 300870"/>
                <a:gd name="connsiteY32" fmla="*/ 41944 h 247450"/>
                <a:gd name="connsiteX33" fmla="*/ 21100 w 300870"/>
                <a:gd name="connsiteY33" fmla="*/ 51691 h 247450"/>
                <a:gd name="connsiteX34" fmla="*/ 2007 w 300870"/>
                <a:gd name="connsiteY34" fmla="*/ 48307 h 247450"/>
                <a:gd name="connsiteX35" fmla="*/ 0 w 300870"/>
                <a:gd name="connsiteY35" fmla="*/ 66403 h 247450"/>
                <a:gd name="connsiteX36" fmla="*/ 3085 w 300870"/>
                <a:gd name="connsiteY36" fmla="*/ 65573 h 247450"/>
                <a:gd name="connsiteX37" fmla="*/ 10099 w 300870"/>
                <a:gd name="connsiteY37" fmla="*/ 69920 h 247450"/>
                <a:gd name="connsiteX38" fmla="*/ 14112 w 300870"/>
                <a:gd name="connsiteY38" fmla="*/ 75436 h 247450"/>
                <a:gd name="connsiteX39" fmla="*/ 31233 w 300870"/>
                <a:gd name="connsiteY39" fmla="*/ 100854 h 247450"/>
                <a:gd name="connsiteX40" fmla="*/ 38670 w 300870"/>
                <a:gd name="connsiteY40" fmla="*/ 116010 h 247450"/>
                <a:gd name="connsiteX41" fmla="*/ 45230 w 300870"/>
                <a:gd name="connsiteY41" fmla="*/ 123255 h 247450"/>
                <a:gd name="connsiteX42" fmla="*/ 59287 w 300870"/>
                <a:gd name="connsiteY42" fmla="*/ 137093 h 247450"/>
                <a:gd name="connsiteX43" fmla="*/ 62261 w 300870"/>
                <a:gd name="connsiteY43" fmla="*/ 143251 h 247450"/>
                <a:gd name="connsiteX44" fmla="*/ 64935 w 300870"/>
                <a:gd name="connsiteY44" fmla="*/ 154736 h 247450"/>
                <a:gd name="connsiteX45" fmla="*/ 65119 w 300870"/>
                <a:gd name="connsiteY45" fmla="*/ 159862 h 247450"/>
                <a:gd name="connsiteX46" fmla="*/ 77438 w 300870"/>
                <a:gd name="connsiteY46" fmla="*/ 181356 h 247450"/>
                <a:gd name="connsiteX47" fmla="*/ 86027 w 300870"/>
                <a:gd name="connsiteY47" fmla="*/ 186910 h 247450"/>
                <a:gd name="connsiteX48" fmla="*/ 95980 w 300870"/>
                <a:gd name="connsiteY48" fmla="*/ 200454 h 247450"/>
                <a:gd name="connsiteX49" fmla="*/ 106451 w 300870"/>
                <a:gd name="connsiteY49" fmla="*/ 217827 h 247450"/>
                <a:gd name="connsiteX50" fmla="*/ 117324 w 300870"/>
                <a:gd name="connsiteY50" fmla="*/ 230912 h 247450"/>
                <a:gd name="connsiteX51" fmla="*/ 120803 w 300870"/>
                <a:gd name="connsiteY51" fmla="*/ 237344 h 247450"/>
                <a:gd name="connsiteX52" fmla="*/ 120769 w 300870"/>
                <a:gd name="connsiteY52" fmla="*/ 237237 h 247450"/>
                <a:gd name="connsiteX53" fmla="*/ 127084 w 300870"/>
                <a:gd name="connsiteY53" fmla="*/ 238088 h 247450"/>
                <a:gd name="connsiteX54" fmla="*/ 128407 w 300870"/>
                <a:gd name="connsiteY54" fmla="*/ 235457 h 247450"/>
                <a:gd name="connsiteX55" fmla="*/ 132147 w 300870"/>
                <a:gd name="connsiteY55" fmla="*/ 232842 h 247450"/>
                <a:gd name="connsiteX56" fmla="*/ 129708 w 300870"/>
                <a:gd name="connsiteY56" fmla="*/ 227968 h 247450"/>
                <a:gd name="connsiteX57" fmla="*/ 131783 w 300870"/>
                <a:gd name="connsiteY57" fmla="*/ 221609 h 247450"/>
                <a:gd name="connsiteX58" fmla="*/ 135146 w 300870"/>
                <a:gd name="connsiteY58" fmla="*/ 220103 h 247450"/>
                <a:gd name="connsiteX59" fmla="*/ 139819 w 300870"/>
                <a:gd name="connsiteY59" fmla="*/ 223655 h 247450"/>
                <a:gd name="connsiteX60" fmla="*/ 148257 w 300870"/>
                <a:gd name="connsiteY60" fmla="*/ 223830 h 247450"/>
                <a:gd name="connsiteX61" fmla="*/ 173149 w 300870"/>
                <a:gd name="connsiteY61" fmla="*/ 234712 h 247450"/>
                <a:gd name="connsiteX62" fmla="*/ 173731 w 300870"/>
                <a:gd name="connsiteY62" fmla="*/ 247451 h 247450"/>
                <a:gd name="connsiteX63" fmla="*/ 199559 w 300870"/>
                <a:gd name="connsiteY63" fmla="*/ 212794 h 247450"/>
                <a:gd name="connsiteX64" fmla="*/ 253031 w 300870"/>
                <a:gd name="connsiteY64" fmla="*/ 196838 h 247450"/>
                <a:gd name="connsiteX65" fmla="*/ 293010 w 300870"/>
                <a:gd name="connsiteY65" fmla="*/ 184330 h 247450"/>
                <a:gd name="connsiteX66" fmla="*/ 295248 w 300870"/>
                <a:gd name="connsiteY66" fmla="*/ 152481 h 247450"/>
                <a:gd name="connsiteX67" fmla="*/ 291898 w 300870"/>
                <a:gd name="connsiteY67" fmla="*/ 142759 h 247450"/>
                <a:gd name="connsiteX68" fmla="*/ 291945 w 300870"/>
                <a:gd name="connsiteY68" fmla="*/ 142592 h 247450"/>
                <a:gd name="connsiteX69" fmla="*/ 274982 w 300870"/>
                <a:gd name="connsiteY69" fmla="*/ 235760 h 247450"/>
                <a:gd name="connsiteX70" fmla="*/ 275004 w 300870"/>
                <a:gd name="connsiteY70" fmla="*/ 235739 h 247450"/>
                <a:gd name="connsiteX71" fmla="*/ 268170 w 300870"/>
                <a:gd name="connsiteY71" fmla="*/ 237686 h 247450"/>
                <a:gd name="connsiteX72" fmla="*/ 274982 w 300870"/>
                <a:gd name="connsiteY72" fmla="*/ 235760 h 247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300870" h="247450">
                  <a:moveTo>
                    <a:pt x="299138" y="93438"/>
                  </a:moveTo>
                  <a:cubicBezTo>
                    <a:pt x="299219" y="93314"/>
                    <a:pt x="299326" y="93241"/>
                    <a:pt x="299407" y="93130"/>
                  </a:cubicBezTo>
                  <a:cubicBezTo>
                    <a:pt x="299891" y="92617"/>
                    <a:pt x="300396" y="92129"/>
                    <a:pt x="300871" y="91585"/>
                  </a:cubicBezTo>
                  <a:cubicBezTo>
                    <a:pt x="300306" y="92210"/>
                    <a:pt x="299703" y="92826"/>
                    <a:pt x="299138" y="93438"/>
                  </a:cubicBezTo>
                  <a:close/>
                  <a:moveTo>
                    <a:pt x="291945" y="142592"/>
                  </a:moveTo>
                  <a:lnTo>
                    <a:pt x="287024" y="147269"/>
                  </a:lnTo>
                  <a:lnTo>
                    <a:pt x="245581" y="140641"/>
                  </a:lnTo>
                  <a:lnTo>
                    <a:pt x="242491" y="129840"/>
                  </a:lnTo>
                  <a:lnTo>
                    <a:pt x="239128" y="125625"/>
                  </a:lnTo>
                  <a:lnTo>
                    <a:pt x="239521" y="118860"/>
                  </a:lnTo>
                  <a:cubicBezTo>
                    <a:pt x="239521" y="118882"/>
                    <a:pt x="239530" y="118882"/>
                    <a:pt x="239530" y="118882"/>
                  </a:cubicBezTo>
                  <a:cubicBezTo>
                    <a:pt x="238987" y="117902"/>
                    <a:pt x="238632" y="116858"/>
                    <a:pt x="238439" y="115707"/>
                  </a:cubicBezTo>
                  <a:lnTo>
                    <a:pt x="233642" y="115531"/>
                  </a:lnTo>
                  <a:lnTo>
                    <a:pt x="229008" y="113272"/>
                  </a:lnTo>
                  <a:lnTo>
                    <a:pt x="225328" y="102001"/>
                  </a:lnTo>
                  <a:cubicBezTo>
                    <a:pt x="224211" y="102604"/>
                    <a:pt x="222897" y="102146"/>
                    <a:pt x="221566" y="100430"/>
                  </a:cubicBezTo>
                  <a:cubicBezTo>
                    <a:pt x="219448" y="97722"/>
                    <a:pt x="217711" y="94833"/>
                    <a:pt x="217245" y="91269"/>
                  </a:cubicBezTo>
                  <a:cubicBezTo>
                    <a:pt x="216466" y="85368"/>
                    <a:pt x="213317" y="80648"/>
                    <a:pt x="209397" y="76390"/>
                  </a:cubicBezTo>
                  <a:cubicBezTo>
                    <a:pt x="206705" y="73442"/>
                    <a:pt x="203817" y="70708"/>
                    <a:pt x="200946" y="67939"/>
                  </a:cubicBezTo>
                  <a:cubicBezTo>
                    <a:pt x="199739" y="66779"/>
                    <a:pt x="197929" y="66035"/>
                    <a:pt x="197141" y="64657"/>
                  </a:cubicBezTo>
                  <a:cubicBezTo>
                    <a:pt x="194643" y="60391"/>
                    <a:pt x="192332" y="55996"/>
                    <a:pt x="190026" y="51606"/>
                  </a:cubicBezTo>
                  <a:lnTo>
                    <a:pt x="179901" y="56561"/>
                  </a:lnTo>
                  <a:lnTo>
                    <a:pt x="180269" y="52436"/>
                  </a:lnTo>
                  <a:lnTo>
                    <a:pt x="167530" y="47190"/>
                  </a:lnTo>
                  <a:lnTo>
                    <a:pt x="139083" y="48307"/>
                  </a:lnTo>
                  <a:lnTo>
                    <a:pt x="72034" y="2251"/>
                  </a:lnTo>
                  <a:lnTo>
                    <a:pt x="58927" y="0"/>
                  </a:lnTo>
                  <a:lnTo>
                    <a:pt x="54434" y="5259"/>
                  </a:lnTo>
                  <a:lnTo>
                    <a:pt x="33077" y="11999"/>
                  </a:lnTo>
                  <a:lnTo>
                    <a:pt x="48439" y="29975"/>
                  </a:lnTo>
                  <a:lnTo>
                    <a:pt x="42834" y="36702"/>
                  </a:lnTo>
                  <a:lnTo>
                    <a:pt x="42834" y="40463"/>
                  </a:lnTo>
                  <a:lnTo>
                    <a:pt x="31207" y="41944"/>
                  </a:lnTo>
                  <a:lnTo>
                    <a:pt x="21100" y="51691"/>
                  </a:lnTo>
                  <a:lnTo>
                    <a:pt x="2007" y="48307"/>
                  </a:lnTo>
                  <a:lnTo>
                    <a:pt x="0" y="66403"/>
                  </a:lnTo>
                  <a:cubicBezTo>
                    <a:pt x="899" y="65885"/>
                    <a:pt x="1879" y="65509"/>
                    <a:pt x="3085" y="65573"/>
                  </a:cubicBezTo>
                  <a:cubicBezTo>
                    <a:pt x="6213" y="65680"/>
                    <a:pt x="8263" y="67704"/>
                    <a:pt x="10099" y="69920"/>
                  </a:cubicBezTo>
                  <a:cubicBezTo>
                    <a:pt x="11536" y="71675"/>
                    <a:pt x="12662" y="73681"/>
                    <a:pt x="14112" y="75436"/>
                  </a:cubicBezTo>
                  <a:cubicBezTo>
                    <a:pt x="20642" y="83361"/>
                    <a:pt x="24934" y="92813"/>
                    <a:pt x="31233" y="100854"/>
                  </a:cubicBezTo>
                  <a:cubicBezTo>
                    <a:pt x="34836" y="105441"/>
                    <a:pt x="37489" y="110285"/>
                    <a:pt x="38670" y="116010"/>
                  </a:cubicBezTo>
                  <a:cubicBezTo>
                    <a:pt x="39393" y="119545"/>
                    <a:pt x="41648" y="122112"/>
                    <a:pt x="45230" y="123255"/>
                  </a:cubicBezTo>
                  <a:cubicBezTo>
                    <a:pt x="52273" y="125484"/>
                    <a:pt x="56706" y="130315"/>
                    <a:pt x="59287" y="137093"/>
                  </a:cubicBezTo>
                  <a:cubicBezTo>
                    <a:pt x="60087" y="139224"/>
                    <a:pt x="61144" y="141265"/>
                    <a:pt x="62261" y="143251"/>
                  </a:cubicBezTo>
                  <a:cubicBezTo>
                    <a:pt x="64263" y="146833"/>
                    <a:pt x="65175" y="150632"/>
                    <a:pt x="64935" y="154736"/>
                  </a:cubicBezTo>
                  <a:cubicBezTo>
                    <a:pt x="64837" y="156430"/>
                    <a:pt x="65025" y="158172"/>
                    <a:pt x="65119" y="159862"/>
                  </a:cubicBezTo>
                  <a:cubicBezTo>
                    <a:pt x="65603" y="169118"/>
                    <a:pt x="70305" y="175960"/>
                    <a:pt x="77438" y="181356"/>
                  </a:cubicBezTo>
                  <a:cubicBezTo>
                    <a:pt x="80139" y="183427"/>
                    <a:pt x="83339" y="184861"/>
                    <a:pt x="86027" y="186910"/>
                  </a:cubicBezTo>
                  <a:cubicBezTo>
                    <a:pt x="90584" y="190471"/>
                    <a:pt x="94384" y="194643"/>
                    <a:pt x="95980" y="200454"/>
                  </a:cubicBezTo>
                  <a:cubicBezTo>
                    <a:pt x="97841" y="207202"/>
                    <a:pt x="101739" y="212735"/>
                    <a:pt x="106451" y="217827"/>
                  </a:cubicBezTo>
                  <a:cubicBezTo>
                    <a:pt x="110319" y="221990"/>
                    <a:pt x="114153" y="226261"/>
                    <a:pt x="117324" y="230912"/>
                  </a:cubicBezTo>
                  <a:cubicBezTo>
                    <a:pt x="118714" y="232975"/>
                    <a:pt x="119844" y="235127"/>
                    <a:pt x="120803" y="237344"/>
                  </a:cubicBezTo>
                  <a:cubicBezTo>
                    <a:pt x="120794" y="237322"/>
                    <a:pt x="120786" y="237280"/>
                    <a:pt x="120769" y="237237"/>
                  </a:cubicBezTo>
                  <a:lnTo>
                    <a:pt x="127084" y="238088"/>
                  </a:lnTo>
                  <a:lnTo>
                    <a:pt x="128407" y="235457"/>
                  </a:lnTo>
                  <a:lnTo>
                    <a:pt x="132147" y="232842"/>
                  </a:lnTo>
                  <a:lnTo>
                    <a:pt x="129708" y="227968"/>
                  </a:lnTo>
                  <a:lnTo>
                    <a:pt x="131783" y="221609"/>
                  </a:lnTo>
                  <a:lnTo>
                    <a:pt x="135146" y="220103"/>
                  </a:lnTo>
                  <a:lnTo>
                    <a:pt x="139819" y="223655"/>
                  </a:lnTo>
                  <a:lnTo>
                    <a:pt x="148257" y="223830"/>
                  </a:lnTo>
                  <a:lnTo>
                    <a:pt x="173149" y="234712"/>
                  </a:lnTo>
                  <a:lnTo>
                    <a:pt x="173731" y="247451"/>
                  </a:lnTo>
                  <a:lnTo>
                    <a:pt x="199559" y="212794"/>
                  </a:lnTo>
                  <a:lnTo>
                    <a:pt x="253031" y="196838"/>
                  </a:lnTo>
                  <a:lnTo>
                    <a:pt x="293010" y="184330"/>
                  </a:lnTo>
                  <a:lnTo>
                    <a:pt x="295248" y="152481"/>
                  </a:lnTo>
                  <a:lnTo>
                    <a:pt x="291898" y="142759"/>
                  </a:lnTo>
                  <a:lnTo>
                    <a:pt x="291945" y="142592"/>
                  </a:lnTo>
                  <a:close/>
                  <a:moveTo>
                    <a:pt x="274982" y="235760"/>
                  </a:moveTo>
                  <a:cubicBezTo>
                    <a:pt x="274982" y="235760"/>
                    <a:pt x="275004" y="235760"/>
                    <a:pt x="275004" y="235739"/>
                  </a:cubicBezTo>
                  <a:cubicBezTo>
                    <a:pt x="272727" y="236406"/>
                    <a:pt x="270451" y="237061"/>
                    <a:pt x="268170" y="237686"/>
                  </a:cubicBezTo>
                  <a:cubicBezTo>
                    <a:pt x="270451" y="237057"/>
                    <a:pt x="272714" y="236406"/>
                    <a:pt x="274982" y="235760"/>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387" name="Freeform 386">
              <a:extLst>
                <a:ext uri="{FF2B5EF4-FFF2-40B4-BE49-F238E27FC236}">
                  <a16:creationId xmlns:a16="http://schemas.microsoft.com/office/drawing/2014/main" id="{397D3580-524F-4020-44CB-9DFE822667DC}"/>
                </a:ext>
              </a:extLst>
            </p:cNvPr>
            <p:cNvSpPr/>
            <p:nvPr/>
          </p:nvSpPr>
          <p:spPr>
            <a:xfrm>
              <a:off x="6799923" y="4664832"/>
              <a:ext cx="24724" cy="24339"/>
            </a:xfrm>
            <a:custGeom>
              <a:avLst/>
              <a:gdLst>
                <a:gd name="connsiteX0" fmla="*/ 24725 w 24724"/>
                <a:gd name="connsiteY0" fmla="*/ 19303 h 24339"/>
                <a:gd name="connsiteX1" fmla="*/ 22076 w 24724"/>
                <a:gd name="connsiteY1" fmla="*/ 14459 h 24339"/>
                <a:gd name="connsiteX2" fmla="*/ 21631 w 24724"/>
                <a:gd name="connsiteY2" fmla="*/ 9499 h 24339"/>
                <a:gd name="connsiteX3" fmla="*/ 23103 w 24724"/>
                <a:gd name="connsiteY3" fmla="*/ 2888 h 24339"/>
                <a:gd name="connsiteX4" fmla="*/ 23826 w 24724"/>
                <a:gd name="connsiteY4" fmla="*/ 1802 h 24339"/>
                <a:gd name="connsiteX5" fmla="*/ 20227 w 24724"/>
                <a:gd name="connsiteY5" fmla="*/ 989 h 24339"/>
                <a:gd name="connsiteX6" fmla="*/ 17133 w 24724"/>
                <a:gd name="connsiteY6" fmla="*/ 1690 h 24339"/>
                <a:gd name="connsiteX7" fmla="*/ 12229 w 24724"/>
                <a:gd name="connsiteY7" fmla="*/ 0 h 24339"/>
                <a:gd name="connsiteX8" fmla="*/ 5618 w 24724"/>
                <a:gd name="connsiteY8" fmla="*/ 2961 h 24339"/>
                <a:gd name="connsiteX9" fmla="*/ 0 w 24724"/>
                <a:gd name="connsiteY9" fmla="*/ 15020 h 24339"/>
                <a:gd name="connsiteX10" fmla="*/ 2285 w 24724"/>
                <a:gd name="connsiteY10" fmla="*/ 14968 h 24339"/>
                <a:gd name="connsiteX11" fmla="*/ 15024 w 24724"/>
                <a:gd name="connsiteY11" fmla="*/ 20214 h 24339"/>
                <a:gd name="connsiteX12" fmla="*/ 14656 w 24724"/>
                <a:gd name="connsiteY12" fmla="*/ 24339 h 24339"/>
                <a:gd name="connsiteX13" fmla="*/ 24725 w 24724"/>
                <a:gd name="connsiteY13" fmla="*/ 19303 h 24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4724" h="24339">
                  <a:moveTo>
                    <a:pt x="24725" y="19303"/>
                  </a:moveTo>
                  <a:cubicBezTo>
                    <a:pt x="23873" y="17685"/>
                    <a:pt x="22906" y="16089"/>
                    <a:pt x="22076" y="14459"/>
                  </a:cubicBezTo>
                  <a:cubicBezTo>
                    <a:pt x="21374" y="13064"/>
                    <a:pt x="21455" y="11147"/>
                    <a:pt x="21631" y="9499"/>
                  </a:cubicBezTo>
                  <a:cubicBezTo>
                    <a:pt x="21879" y="7253"/>
                    <a:pt x="22367" y="5019"/>
                    <a:pt x="23103" y="2888"/>
                  </a:cubicBezTo>
                  <a:cubicBezTo>
                    <a:pt x="23205" y="2529"/>
                    <a:pt x="23526" y="2144"/>
                    <a:pt x="23826" y="1802"/>
                  </a:cubicBezTo>
                  <a:lnTo>
                    <a:pt x="20227" y="989"/>
                  </a:lnTo>
                  <a:lnTo>
                    <a:pt x="17133" y="1690"/>
                  </a:lnTo>
                  <a:lnTo>
                    <a:pt x="12229" y="0"/>
                  </a:lnTo>
                  <a:lnTo>
                    <a:pt x="5618" y="2961"/>
                  </a:lnTo>
                  <a:lnTo>
                    <a:pt x="0" y="15020"/>
                  </a:lnTo>
                  <a:lnTo>
                    <a:pt x="2285" y="14968"/>
                  </a:lnTo>
                  <a:lnTo>
                    <a:pt x="15024" y="20214"/>
                  </a:lnTo>
                  <a:lnTo>
                    <a:pt x="14656" y="24339"/>
                  </a:lnTo>
                  <a:lnTo>
                    <a:pt x="24725" y="19303"/>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388" name="Freeform 387">
              <a:extLst>
                <a:ext uri="{FF2B5EF4-FFF2-40B4-BE49-F238E27FC236}">
                  <a16:creationId xmlns:a16="http://schemas.microsoft.com/office/drawing/2014/main" id="{FEE1734A-F245-9119-EF91-6727094DC56B}"/>
                </a:ext>
              </a:extLst>
            </p:cNvPr>
            <p:cNvSpPr/>
            <p:nvPr/>
          </p:nvSpPr>
          <p:spPr>
            <a:xfrm>
              <a:off x="6637708" y="4614112"/>
              <a:ext cx="56714" cy="70194"/>
            </a:xfrm>
            <a:custGeom>
              <a:avLst/>
              <a:gdLst>
                <a:gd name="connsiteX0" fmla="*/ 49629 w 56714"/>
                <a:gd name="connsiteY0" fmla="*/ 0 h 70194"/>
                <a:gd name="connsiteX1" fmla="*/ 49346 w 56714"/>
                <a:gd name="connsiteY1" fmla="*/ 210 h 70194"/>
                <a:gd name="connsiteX2" fmla="*/ 21438 w 56714"/>
                <a:gd name="connsiteY2" fmla="*/ 17455 h 70194"/>
                <a:gd name="connsiteX3" fmla="*/ 18066 w 56714"/>
                <a:gd name="connsiteY3" fmla="*/ 16136 h 70194"/>
                <a:gd name="connsiteX4" fmla="*/ 14900 w 56714"/>
                <a:gd name="connsiteY4" fmla="*/ 13886 h 70194"/>
                <a:gd name="connsiteX5" fmla="*/ 10214 w 56714"/>
                <a:gd name="connsiteY5" fmla="*/ 12379 h 70194"/>
                <a:gd name="connsiteX6" fmla="*/ 10766 w 56714"/>
                <a:gd name="connsiteY6" fmla="*/ 9958 h 70194"/>
                <a:gd name="connsiteX7" fmla="*/ 10261 w 56714"/>
                <a:gd name="connsiteY7" fmla="*/ 12071 h 70194"/>
                <a:gd name="connsiteX8" fmla="*/ 8284 w 56714"/>
                <a:gd name="connsiteY8" fmla="*/ 13235 h 70194"/>
                <a:gd name="connsiteX9" fmla="*/ 7167 w 56714"/>
                <a:gd name="connsiteY9" fmla="*/ 14913 h 70194"/>
                <a:gd name="connsiteX10" fmla="*/ 6320 w 56714"/>
                <a:gd name="connsiteY10" fmla="*/ 14973 h 70194"/>
                <a:gd name="connsiteX11" fmla="*/ 6329 w 56714"/>
                <a:gd name="connsiteY11" fmla="*/ 14913 h 70194"/>
                <a:gd name="connsiteX12" fmla="*/ 6051 w 56714"/>
                <a:gd name="connsiteY12" fmla="*/ 16590 h 70194"/>
                <a:gd name="connsiteX13" fmla="*/ 6179 w 56714"/>
                <a:gd name="connsiteY13" fmla="*/ 19123 h 70194"/>
                <a:gd name="connsiteX14" fmla="*/ 5760 w 56714"/>
                <a:gd name="connsiteY14" fmla="*/ 20814 h 70194"/>
                <a:gd name="connsiteX15" fmla="*/ 5760 w 56714"/>
                <a:gd name="connsiteY15" fmla="*/ 26141 h 70194"/>
                <a:gd name="connsiteX16" fmla="*/ 4356 w 56714"/>
                <a:gd name="connsiteY16" fmla="*/ 27138 h 70194"/>
                <a:gd name="connsiteX17" fmla="*/ 4219 w 56714"/>
                <a:gd name="connsiteY17" fmla="*/ 33163 h 70194"/>
                <a:gd name="connsiteX18" fmla="*/ 3534 w 56714"/>
                <a:gd name="connsiteY18" fmla="*/ 33390 h 70194"/>
                <a:gd name="connsiteX19" fmla="*/ 3376 w 56714"/>
                <a:gd name="connsiteY19" fmla="*/ 34293 h 70194"/>
                <a:gd name="connsiteX20" fmla="*/ 4925 w 56714"/>
                <a:gd name="connsiteY20" fmla="*/ 37819 h 70194"/>
                <a:gd name="connsiteX21" fmla="*/ 4078 w 56714"/>
                <a:gd name="connsiteY21" fmla="*/ 42453 h 70194"/>
                <a:gd name="connsiteX22" fmla="*/ 4356 w 56714"/>
                <a:gd name="connsiteY22" fmla="*/ 46086 h 70194"/>
                <a:gd name="connsiteX23" fmla="*/ 3231 w 56714"/>
                <a:gd name="connsiteY23" fmla="*/ 46796 h 70194"/>
                <a:gd name="connsiteX24" fmla="*/ 3513 w 56714"/>
                <a:gd name="connsiteY24" fmla="*/ 49595 h 70194"/>
                <a:gd name="connsiteX25" fmla="*/ 2110 w 56714"/>
                <a:gd name="connsiteY25" fmla="*/ 54811 h 70194"/>
                <a:gd name="connsiteX26" fmla="*/ 2264 w 56714"/>
                <a:gd name="connsiteY26" fmla="*/ 57310 h 70194"/>
                <a:gd name="connsiteX27" fmla="*/ 1130 w 56714"/>
                <a:gd name="connsiteY27" fmla="*/ 59158 h 70194"/>
                <a:gd name="connsiteX28" fmla="*/ 1271 w 56714"/>
                <a:gd name="connsiteY28" fmla="*/ 61683 h 70194"/>
                <a:gd name="connsiteX29" fmla="*/ 1130 w 56714"/>
                <a:gd name="connsiteY29" fmla="*/ 61824 h 70194"/>
                <a:gd name="connsiteX30" fmla="*/ 1130 w 56714"/>
                <a:gd name="connsiteY30" fmla="*/ 62530 h 70194"/>
                <a:gd name="connsiteX31" fmla="*/ 0 w 56714"/>
                <a:gd name="connsiteY31" fmla="*/ 65744 h 70194"/>
                <a:gd name="connsiteX32" fmla="*/ 98 w 56714"/>
                <a:gd name="connsiteY32" fmla="*/ 67023 h 70194"/>
                <a:gd name="connsiteX33" fmla="*/ 18075 w 56714"/>
                <a:gd name="connsiteY33" fmla="*/ 70194 h 70194"/>
                <a:gd name="connsiteX34" fmla="*/ 22123 w 56714"/>
                <a:gd name="connsiteY34" fmla="*/ 66309 h 70194"/>
                <a:gd name="connsiteX35" fmla="*/ 28182 w 56714"/>
                <a:gd name="connsiteY35" fmla="*/ 60442 h 70194"/>
                <a:gd name="connsiteX36" fmla="*/ 37575 w 56714"/>
                <a:gd name="connsiteY36" fmla="*/ 59248 h 70194"/>
                <a:gd name="connsiteX37" fmla="*/ 39808 w 56714"/>
                <a:gd name="connsiteY37" fmla="*/ 58217 h 70194"/>
                <a:gd name="connsiteX38" fmla="*/ 39808 w 56714"/>
                <a:gd name="connsiteY38" fmla="*/ 55204 h 70194"/>
                <a:gd name="connsiteX39" fmla="*/ 45414 w 56714"/>
                <a:gd name="connsiteY39" fmla="*/ 48478 h 70194"/>
                <a:gd name="connsiteX40" fmla="*/ 30052 w 56714"/>
                <a:gd name="connsiteY40" fmla="*/ 30497 h 70194"/>
                <a:gd name="connsiteX41" fmla="*/ 51409 w 56714"/>
                <a:gd name="connsiteY41" fmla="*/ 23757 h 70194"/>
                <a:gd name="connsiteX42" fmla="*/ 55902 w 56714"/>
                <a:gd name="connsiteY42" fmla="*/ 18503 h 70194"/>
                <a:gd name="connsiteX43" fmla="*/ 56715 w 56714"/>
                <a:gd name="connsiteY43" fmla="*/ 18648 h 70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56714" h="70194">
                  <a:moveTo>
                    <a:pt x="49629" y="0"/>
                  </a:moveTo>
                  <a:lnTo>
                    <a:pt x="49346" y="210"/>
                  </a:lnTo>
                  <a:lnTo>
                    <a:pt x="21438" y="17455"/>
                  </a:lnTo>
                  <a:lnTo>
                    <a:pt x="18066" y="16136"/>
                  </a:lnTo>
                  <a:lnTo>
                    <a:pt x="14900" y="13886"/>
                  </a:lnTo>
                  <a:lnTo>
                    <a:pt x="10214" y="12379"/>
                  </a:lnTo>
                  <a:lnTo>
                    <a:pt x="10766" y="9958"/>
                  </a:lnTo>
                  <a:lnTo>
                    <a:pt x="10261" y="12071"/>
                  </a:lnTo>
                  <a:lnTo>
                    <a:pt x="8284" y="13235"/>
                  </a:lnTo>
                  <a:lnTo>
                    <a:pt x="7167" y="14913"/>
                  </a:lnTo>
                  <a:lnTo>
                    <a:pt x="6320" y="14973"/>
                  </a:lnTo>
                  <a:lnTo>
                    <a:pt x="6329" y="14913"/>
                  </a:lnTo>
                  <a:lnTo>
                    <a:pt x="6051" y="16590"/>
                  </a:lnTo>
                  <a:lnTo>
                    <a:pt x="6179" y="19123"/>
                  </a:lnTo>
                  <a:lnTo>
                    <a:pt x="5760" y="20814"/>
                  </a:lnTo>
                  <a:lnTo>
                    <a:pt x="5760" y="26141"/>
                  </a:lnTo>
                  <a:lnTo>
                    <a:pt x="4356" y="27138"/>
                  </a:lnTo>
                  <a:lnTo>
                    <a:pt x="4219" y="33163"/>
                  </a:lnTo>
                  <a:lnTo>
                    <a:pt x="3534" y="33390"/>
                  </a:lnTo>
                  <a:lnTo>
                    <a:pt x="3376" y="34293"/>
                  </a:lnTo>
                  <a:lnTo>
                    <a:pt x="4925" y="37819"/>
                  </a:lnTo>
                  <a:lnTo>
                    <a:pt x="4078" y="42453"/>
                  </a:lnTo>
                  <a:lnTo>
                    <a:pt x="4356" y="46086"/>
                  </a:lnTo>
                  <a:lnTo>
                    <a:pt x="3231" y="46796"/>
                  </a:lnTo>
                  <a:lnTo>
                    <a:pt x="3513" y="49595"/>
                  </a:lnTo>
                  <a:lnTo>
                    <a:pt x="2110" y="54811"/>
                  </a:lnTo>
                  <a:lnTo>
                    <a:pt x="2264" y="57310"/>
                  </a:lnTo>
                  <a:lnTo>
                    <a:pt x="1130" y="59158"/>
                  </a:lnTo>
                  <a:lnTo>
                    <a:pt x="1271" y="61683"/>
                  </a:lnTo>
                  <a:lnTo>
                    <a:pt x="1130" y="61824"/>
                  </a:lnTo>
                  <a:lnTo>
                    <a:pt x="1130" y="62530"/>
                  </a:lnTo>
                  <a:lnTo>
                    <a:pt x="0" y="65744"/>
                  </a:lnTo>
                  <a:lnTo>
                    <a:pt x="98" y="67023"/>
                  </a:lnTo>
                  <a:lnTo>
                    <a:pt x="18075" y="70194"/>
                  </a:lnTo>
                  <a:lnTo>
                    <a:pt x="22123" y="66309"/>
                  </a:lnTo>
                  <a:lnTo>
                    <a:pt x="28182" y="60442"/>
                  </a:lnTo>
                  <a:lnTo>
                    <a:pt x="37575" y="59248"/>
                  </a:lnTo>
                  <a:lnTo>
                    <a:pt x="39808" y="58217"/>
                  </a:lnTo>
                  <a:lnTo>
                    <a:pt x="39808" y="55204"/>
                  </a:lnTo>
                  <a:lnTo>
                    <a:pt x="45414" y="48478"/>
                  </a:lnTo>
                  <a:lnTo>
                    <a:pt x="30052" y="30497"/>
                  </a:lnTo>
                  <a:lnTo>
                    <a:pt x="51409" y="23757"/>
                  </a:lnTo>
                  <a:lnTo>
                    <a:pt x="55902" y="18503"/>
                  </a:lnTo>
                  <a:lnTo>
                    <a:pt x="56715" y="18648"/>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389" name="Freeform 388">
              <a:extLst>
                <a:ext uri="{FF2B5EF4-FFF2-40B4-BE49-F238E27FC236}">
                  <a16:creationId xmlns:a16="http://schemas.microsoft.com/office/drawing/2014/main" id="{4A581798-4841-EA34-F133-185B26A6B18C}"/>
                </a:ext>
              </a:extLst>
            </p:cNvPr>
            <p:cNvSpPr/>
            <p:nvPr/>
          </p:nvSpPr>
          <p:spPr>
            <a:xfrm>
              <a:off x="6687336" y="4548980"/>
              <a:ext cx="137358" cy="131941"/>
            </a:xfrm>
            <a:custGeom>
              <a:avLst/>
              <a:gdLst>
                <a:gd name="connsiteX0" fmla="*/ 124816 w 137358"/>
                <a:gd name="connsiteY0" fmla="*/ 115856 h 131941"/>
                <a:gd name="connsiteX1" fmla="*/ 129716 w 137358"/>
                <a:gd name="connsiteY1" fmla="*/ 117547 h 131941"/>
                <a:gd name="connsiteX2" fmla="*/ 132810 w 137358"/>
                <a:gd name="connsiteY2" fmla="*/ 116845 h 131941"/>
                <a:gd name="connsiteX3" fmla="*/ 134671 w 137358"/>
                <a:gd name="connsiteY3" fmla="*/ 117268 h 131941"/>
                <a:gd name="connsiteX4" fmla="*/ 137358 w 137358"/>
                <a:gd name="connsiteY4" fmla="*/ 113661 h 131941"/>
                <a:gd name="connsiteX5" fmla="*/ 131372 w 137358"/>
                <a:gd name="connsiteY5" fmla="*/ 109904 h 131941"/>
                <a:gd name="connsiteX6" fmla="*/ 129870 w 137358"/>
                <a:gd name="connsiteY6" fmla="*/ 100537 h 131941"/>
                <a:gd name="connsiteX7" fmla="*/ 125754 w 137358"/>
                <a:gd name="connsiteY7" fmla="*/ 100182 h 131941"/>
                <a:gd name="connsiteX8" fmla="*/ 123879 w 137358"/>
                <a:gd name="connsiteY8" fmla="*/ 95676 h 131941"/>
                <a:gd name="connsiteX9" fmla="*/ 126870 w 137358"/>
                <a:gd name="connsiteY9" fmla="*/ 89313 h 131941"/>
                <a:gd name="connsiteX10" fmla="*/ 122382 w 137358"/>
                <a:gd name="connsiteY10" fmla="*/ 82586 h 131941"/>
                <a:gd name="connsiteX11" fmla="*/ 116391 w 137358"/>
                <a:gd name="connsiteY11" fmla="*/ 76951 h 131941"/>
                <a:gd name="connsiteX12" fmla="*/ 106284 w 137358"/>
                <a:gd name="connsiteY12" fmla="*/ 69847 h 131941"/>
                <a:gd name="connsiteX13" fmla="*/ 99916 w 137358"/>
                <a:gd name="connsiteY13" fmla="*/ 70584 h 131941"/>
                <a:gd name="connsiteX14" fmla="*/ 96912 w 137358"/>
                <a:gd name="connsiteY14" fmla="*/ 59745 h 131941"/>
                <a:gd name="connsiteX15" fmla="*/ 89420 w 137358"/>
                <a:gd name="connsiteY15" fmla="*/ 55598 h 131941"/>
                <a:gd name="connsiteX16" fmla="*/ 90909 w 137358"/>
                <a:gd name="connsiteY16" fmla="*/ 39868 h 131941"/>
                <a:gd name="connsiteX17" fmla="*/ 95787 w 137358"/>
                <a:gd name="connsiteY17" fmla="*/ 36877 h 131941"/>
                <a:gd name="connsiteX18" fmla="*/ 95406 w 137358"/>
                <a:gd name="connsiteY18" fmla="*/ 28636 h 131941"/>
                <a:gd name="connsiteX19" fmla="*/ 99916 w 137358"/>
                <a:gd name="connsiteY19" fmla="*/ 26026 h 131941"/>
                <a:gd name="connsiteX20" fmla="*/ 87169 w 137358"/>
                <a:gd name="connsiteY20" fmla="*/ 22269 h 131941"/>
                <a:gd name="connsiteX21" fmla="*/ 77687 w 137358"/>
                <a:gd name="connsiteY21" fmla="*/ 13462 h 131941"/>
                <a:gd name="connsiteX22" fmla="*/ 71709 w 137358"/>
                <a:gd name="connsiteY22" fmla="*/ 3145 h 131941"/>
                <a:gd name="connsiteX23" fmla="*/ 71439 w 137358"/>
                <a:gd name="connsiteY23" fmla="*/ 4476 h 131941"/>
                <a:gd name="connsiteX24" fmla="*/ 66946 w 137358"/>
                <a:gd name="connsiteY24" fmla="*/ 5054 h 131941"/>
                <a:gd name="connsiteX25" fmla="*/ 65526 w 137358"/>
                <a:gd name="connsiteY25" fmla="*/ 552 h 131941"/>
                <a:gd name="connsiteX26" fmla="*/ 60485 w 137358"/>
                <a:gd name="connsiteY26" fmla="*/ 1964 h 131941"/>
                <a:gd name="connsiteX27" fmla="*/ 55431 w 137358"/>
                <a:gd name="connsiteY27" fmla="*/ 0 h 131941"/>
                <a:gd name="connsiteX28" fmla="*/ 45876 w 137358"/>
                <a:gd name="connsiteY28" fmla="*/ 1964 h 131941"/>
                <a:gd name="connsiteX29" fmla="*/ 41943 w 137358"/>
                <a:gd name="connsiteY29" fmla="*/ 4476 h 131941"/>
                <a:gd name="connsiteX30" fmla="*/ 40168 w 137358"/>
                <a:gd name="connsiteY30" fmla="*/ 8049 h 131941"/>
                <a:gd name="connsiteX31" fmla="*/ 38666 w 137358"/>
                <a:gd name="connsiteY31" fmla="*/ 7856 h 131941"/>
                <a:gd name="connsiteX32" fmla="*/ 35867 w 137358"/>
                <a:gd name="connsiteY32" fmla="*/ 10655 h 131941"/>
                <a:gd name="connsiteX33" fmla="*/ 30048 w 137358"/>
                <a:gd name="connsiteY33" fmla="*/ 11785 h 131941"/>
                <a:gd name="connsiteX34" fmla="*/ 27433 w 137358"/>
                <a:gd name="connsiteY34" fmla="*/ 17219 h 131941"/>
                <a:gd name="connsiteX35" fmla="*/ 27433 w 137358"/>
                <a:gd name="connsiteY35" fmla="*/ 20591 h 131941"/>
                <a:gd name="connsiteX36" fmla="*/ 30604 w 137358"/>
                <a:gd name="connsiteY36" fmla="*/ 27519 h 131941"/>
                <a:gd name="connsiteX37" fmla="*/ 30048 w 137358"/>
                <a:gd name="connsiteY37" fmla="*/ 30886 h 131941"/>
                <a:gd name="connsiteX38" fmla="*/ 28186 w 137358"/>
                <a:gd name="connsiteY38" fmla="*/ 36129 h 131941"/>
                <a:gd name="connsiteX39" fmla="*/ 28743 w 137358"/>
                <a:gd name="connsiteY39" fmla="*/ 38383 h 131941"/>
                <a:gd name="connsiteX40" fmla="*/ 28743 w 137358"/>
                <a:gd name="connsiteY40" fmla="*/ 41952 h 131941"/>
                <a:gd name="connsiteX41" fmla="*/ 25178 w 137358"/>
                <a:gd name="connsiteY41" fmla="*/ 47001 h 131941"/>
                <a:gd name="connsiteX42" fmla="*/ 0 w 137358"/>
                <a:gd name="connsiteY42" fmla="*/ 65153 h 131941"/>
                <a:gd name="connsiteX43" fmla="*/ 7086 w 137358"/>
                <a:gd name="connsiteY43" fmla="*/ 83780 h 131941"/>
                <a:gd name="connsiteX44" fmla="*/ 6273 w 137358"/>
                <a:gd name="connsiteY44" fmla="*/ 83635 h 131941"/>
                <a:gd name="connsiteX45" fmla="*/ 19375 w 137358"/>
                <a:gd name="connsiteY45" fmla="*/ 85886 h 131941"/>
                <a:gd name="connsiteX46" fmla="*/ 86424 w 137358"/>
                <a:gd name="connsiteY46" fmla="*/ 131941 h 131941"/>
                <a:gd name="connsiteX47" fmla="*/ 114872 w 137358"/>
                <a:gd name="connsiteY47" fmla="*/ 130824 h 131941"/>
                <a:gd name="connsiteX48" fmla="*/ 112587 w 137358"/>
                <a:gd name="connsiteY48" fmla="*/ 130876 h 131941"/>
                <a:gd name="connsiteX49" fmla="*/ 118205 w 137358"/>
                <a:gd name="connsiteY49" fmla="*/ 118817 h 131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137358" h="131941">
                  <a:moveTo>
                    <a:pt x="124816" y="115856"/>
                  </a:moveTo>
                  <a:lnTo>
                    <a:pt x="129716" y="117547"/>
                  </a:lnTo>
                  <a:lnTo>
                    <a:pt x="132810" y="116845"/>
                  </a:lnTo>
                  <a:lnTo>
                    <a:pt x="134671" y="117268"/>
                  </a:lnTo>
                  <a:lnTo>
                    <a:pt x="137358" y="113661"/>
                  </a:lnTo>
                  <a:lnTo>
                    <a:pt x="131372" y="109904"/>
                  </a:lnTo>
                  <a:lnTo>
                    <a:pt x="129870" y="100537"/>
                  </a:lnTo>
                  <a:lnTo>
                    <a:pt x="125754" y="100182"/>
                  </a:lnTo>
                  <a:lnTo>
                    <a:pt x="123879" y="95676"/>
                  </a:lnTo>
                  <a:lnTo>
                    <a:pt x="126870" y="89313"/>
                  </a:lnTo>
                  <a:lnTo>
                    <a:pt x="122382" y="82586"/>
                  </a:lnTo>
                  <a:lnTo>
                    <a:pt x="116391" y="76951"/>
                  </a:lnTo>
                  <a:lnTo>
                    <a:pt x="106284" y="69847"/>
                  </a:lnTo>
                  <a:lnTo>
                    <a:pt x="99916" y="70584"/>
                  </a:lnTo>
                  <a:lnTo>
                    <a:pt x="96912" y="59745"/>
                  </a:lnTo>
                  <a:lnTo>
                    <a:pt x="89420" y="55598"/>
                  </a:lnTo>
                  <a:lnTo>
                    <a:pt x="90909" y="39868"/>
                  </a:lnTo>
                  <a:lnTo>
                    <a:pt x="95787" y="36877"/>
                  </a:lnTo>
                  <a:lnTo>
                    <a:pt x="95406" y="28636"/>
                  </a:lnTo>
                  <a:lnTo>
                    <a:pt x="99916" y="26026"/>
                  </a:lnTo>
                  <a:lnTo>
                    <a:pt x="87169" y="22269"/>
                  </a:lnTo>
                  <a:lnTo>
                    <a:pt x="77687" y="13462"/>
                  </a:lnTo>
                  <a:lnTo>
                    <a:pt x="71709" y="3145"/>
                  </a:lnTo>
                  <a:lnTo>
                    <a:pt x="71439" y="4476"/>
                  </a:lnTo>
                  <a:lnTo>
                    <a:pt x="66946" y="5054"/>
                  </a:lnTo>
                  <a:lnTo>
                    <a:pt x="65526" y="552"/>
                  </a:lnTo>
                  <a:lnTo>
                    <a:pt x="60485" y="1964"/>
                  </a:lnTo>
                  <a:lnTo>
                    <a:pt x="55431" y="0"/>
                  </a:lnTo>
                  <a:lnTo>
                    <a:pt x="45876" y="1964"/>
                  </a:lnTo>
                  <a:lnTo>
                    <a:pt x="41943" y="4476"/>
                  </a:lnTo>
                  <a:lnTo>
                    <a:pt x="40168" y="8049"/>
                  </a:lnTo>
                  <a:lnTo>
                    <a:pt x="38666" y="7856"/>
                  </a:lnTo>
                  <a:lnTo>
                    <a:pt x="35867" y="10655"/>
                  </a:lnTo>
                  <a:lnTo>
                    <a:pt x="30048" y="11785"/>
                  </a:lnTo>
                  <a:lnTo>
                    <a:pt x="27433" y="17219"/>
                  </a:lnTo>
                  <a:lnTo>
                    <a:pt x="27433" y="20591"/>
                  </a:lnTo>
                  <a:lnTo>
                    <a:pt x="30604" y="27519"/>
                  </a:lnTo>
                  <a:lnTo>
                    <a:pt x="30048" y="30886"/>
                  </a:lnTo>
                  <a:lnTo>
                    <a:pt x="28186" y="36129"/>
                  </a:lnTo>
                  <a:lnTo>
                    <a:pt x="28743" y="38383"/>
                  </a:lnTo>
                  <a:lnTo>
                    <a:pt x="28743" y="41952"/>
                  </a:lnTo>
                  <a:lnTo>
                    <a:pt x="25178" y="47001"/>
                  </a:lnTo>
                  <a:lnTo>
                    <a:pt x="0" y="65153"/>
                  </a:lnTo>
                  <a:lnTo>
                    <a:pt x="7086" y="83780"/>
                  </a:lnTo>
                  <a:lnTo>
                    <a:pt x="6273" y="83635"/>
                  </a:lnTo>
                  <a:lnTo>
                    <a:pt x="19375" y="85886"/>
                  </a:lnTo>
                  <a:lnTo>
                    <a:pt x="86424" y="131941"/>
                  </a:lnTo>
                  <a:lnTo>
                    <a:pt x="114872" y="130824"/>
                  </a:lnTo>
                  <a:lnTo>
                    <a:pt x="112587" y="130876"/>
                  </a:lnTo>
                  <a:lnTo>
                    <a:pt x="118205" y="118817"/>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390" name="Freeform 389">
              <a:extLst>
                <a:ext uri="{FF2B5EF4-FFF2-40B4-BE49-F238E27FC236}">
                  <a16:creationId xmlns:a16="http://schemas.microsoft.com/office/drawing/2014/main" id="{C04979CD-1F55-D9CA-55ED-82E68D0BA69A}"/>
                </a:ext>
              </a:extLst>
            </p:cNvPr>
            <p:cNvSpPr/>
            <p:nvPr/>
          </p:nvSpPr>
          <p:spPr>
            <a:xfrm>
              <a:off x="6754978" y="5281793"/>
              <a:ext cx="108087" cy="197600"/>
            </a:xfrm>
            <a:custGeom>
              <a:avLst/>
              <a:gdLst>
                <a:gd name="connsiteX0" fmla="*/ 82297 w 108087"/>
                <a:gd name="connsiteY0" fmla="*/ 17178 h 197600"/>
                <a:gd name="connsiteX1" fmla="*/ 82815 w 108087"/>
                <a:gd name="connsiteY1" fmla="*/ 17738 h 197600"/>
                <a:gd name="connsiteX2" fmla="*/ 83157 w 108087"/>
                <a:gd name="connsiteY2" fmla="*/ 17524 h 197600"/>
                <a:gd name="connsiteX3" fmla="*/ 83200 w 108087"/>
                <a:gd name="connsiteY3" fmla="*/ 17447 h 197600"/>
                <a:gd name="connsiteX4" fmla="*/ 82297 w 108087"/>
                <a:gd name="connsiteY4" fmla="*/ 17178 h 197600"/>
                <a:gd name="connsiteX5" fmla="*/ 106521 w 108087"/>
                <a:gd name="connsiteY5" fmla="*/ 30434 h 197600"/>
                <a:gd name="connsiteX6" fmla="*/ 95747 w 108087"/>
                <a:gd name="connsiteY6" fmla="*/ 647 h 197600"/>
                <a:gd name="connsiteX7" fmla="*/ 92781 w 108087"/>
                <a:gd name="connsiteY7" fmla="*/ 857 h 197600"/>
                <a:gd name="connsiteX8" fmla="*/ 88365 w 108087"/>
                <a:gd name="connsiteY8" fmla="*/ 9736 h 197600"/>
                <a:gd name="connsiteX9" fmla="*/ 83157 w 108087"/>
                <a:gd name="connsiteY9" fmla="*/ 17524 h 197600"/>
                <a:gd name="connsiteX10" fmla="*/ 81698 w 108087"/>
                <a:gd name="connsiteY10" fmla="*/ 20460 h 197600"/>
                <a:gd name="connsiteX11" fmla="*/ 74445 w 108087"/>
                <a:gd name="connsiteY11" fmla="*/ 28607 h 197600"/>
                <a:gd name="connsiteX12" fmla="*/ 65335 w 108087"/>
                <a:gd name="connsiteY12" fmla="*/ 40126 h 197600"/>
                <a:gd name="connsiteX13" fmla="*/ 53123 w 108087"/>
                <a:gd name="connsiteY13" fmla="*/ 49262 h 197600"/>
                <a:gd name="connsiteX14" fmla="*/ 38634 w 108087"/>
                <a:gd name="connsiteY14" fmla="*/ 53862 h 197600"/>
                <a:gd name="connsiteX15" fmla="*/ 36969 w 108087"/>
                <a:gd name="connsiteY15" fmla="*/ 54286 h 197600"/>
                <a:gd name="connsiteX16" fmla="*/ 22951 w 108087"/>
                <a:gd name="connsiteY16" fmla="*/ 60170 h 197600"/>
                <a:gd name="connsiteX17" fmla="*/ 17670 w 108087"/>
                <a:gd name="connsiteY17" fmla="*/ 70820 h 197600"/>
                <a:gd name="connsiteX18" fmla="*/ 15997 w 108087"/>
                <a:gd name="connsiteY18" fmla="*/ 92126 h 197600"/>
                <a:gd name="connsiteX19" fmla="*/ 18432 w 108087"/>
                <a:gd name="connsiteY19" fmla="*/ 98510 h 197600"/>
                <a:gd name="connsiteX20" fmla="*/ 16374 w 108087"/>
                <a:gd name="connsiteY20" fmla="*/ 116315 h 197600"/>
                <a:gd name="connsiteX21" fmla="*/ 5342 w 108087"/>
                <a:gd name="connsiteY21" fmla="*/ 133479 h 197600"/>
                <a:gd name="connsiteX22" fmla="*/ 1684 w 108087"/>
                <a:gd name="connsiteY22" fmla="*/ 156030 h 197600"/>
                <a:gd name="connsiteX23" fmla="*/ 3558 w 108087"/>
                <a:gd name="connsiteY23" fmla="*/ 167716 h 197600"/>
                <a:gd name="connsiteX24" fmla="*/ 3811 w 108087"/>
                <a:gd name="connsiteY24" fmla="*/ 177951 h 197600"/>
                <a:gd name="connsiteX25" fmla="*/ 6121 w 108087"/>
                <a:gd name="connsiteY25" fmla="*/ 184276 h 197600"/>
                <a:gd name="connsiteX26" fmla="*/ 23708 w 108087"/>
                <a:gd name="connsiteY26" fmla="*/ 197177 h 197600"/>
                <a:gd name="connsiteX27" fmla="*/ 34855 w 108087"/>
                <a:gd name="connsiteY27" fmla="*/ 193976 h 197600"/>
                <a:gd name="connsiteX28" fmla="*/ 43178 w 108087"/>
                <a:gd name="connsiteY28" fmla="*/ 192470 h 197600"/>
                <a:gd name="connsiteX29" fmla="*/ 56400 w 108087"/>
                <a:gd name="connsiteY29" fmla="*/ 183039 h 197600"/>
                <a:gd name="connsiteX30" fmla="*/ 61882 w 108087"/>
                <a:gd name="connsiteY30" fmla="*/ 170574 h 197600"/>
                <a:gd name="connsiteX31" fmla="*/ 73119 w 108087"/>
                <a:gd name="connsiteY31" fmla="*/ 140214 h 197600"/>
                <a:gd name="connsiteX32" fmla="*/ 90303 w 108087"/>
                <a:gd name="connsiteY32" fmla="*/ 95635 h 197600"/>
                <a:gd name="connsiteX33" fmla="*/ 93941 w 108087"/>
                <a:gd name="connsiteY33" fmla="*/ 82489 h 197600"/>
                <a:gd name="connsiteX34" fmla="*/ 98498 w 108087"/>
                <a:gd name="connsiteY34" fmla="*/ 66173 h 197600"/>
                <a:gd name="connsiteX35" fmla="*/ 105747 w 108087"/>
                <a:gd name="connsiteY35" fmla="*/ 53691 h 197600"/>
                <a:gd name="connsiteX36" fmla="*/ 108058 w 108087"/>
                <a:gd name="connsiteY36" fmla="*/ 45711 h 197600"/>
                <a:gd name="connsiteX37" fmla="*/ 106521 w 108087"/>
                <a:gd name="connsiteY37" fmla="*/ 30434 h 197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08087" h="197600">
                  <a:moveTo>
                    <a:pt x="82297" y="17178"/>
                  </a:moveTo>
                  <a:lnTo>
                    <a:pt x="82815" y="17738"/>
                  </a:lnTo>
                  <a:cubicBezTo>
                    <a:pt x="82944" y="17687"/>
                    <a:pt x="83046" y="17597"/>
                    <a:pt x="83157" y="17524"/>
                  </a:cubicBezTo>
                  <a:cubicBezTo>
                    <a:pt x="83175" y="17494"/>
                    <a:pt x="83192" y="17473"/>
                    <a:pt x="83200" y="17447"/>
                  </a:cubicBezTo>
                  <a:lnTo>
                    <a:pt x="82297" y="17178"/>
                  </a:lnTo>
                  <a:close/>
                  <a:moveTo>
                    <a:pt x="106521" y="30434"/>
                  </a:moveTo>
                  <a:cubicBezTo>
                    <a:pt x="106607" y="19086"/>
                    <a:pt x="102811" y="9317"/>
                    <a:pt x="95747" y="647"/>
                  </a:cubicBezTo>
                  <a:cubicBezTo>
                    <a:pt x="94916" y="-375"/>
                    <a:pt x="93821" y="-97"/>
                    <a:pt x="92781" y="857"/>
                  </a:cubicBezTo>
                  <a:cubicBezTo>
                    <a:pt x="90141" y="3279"/>
                    <a:pt x="88660" y="6078"/>
                    <a:pt x="88365" y="9736"/>
                  </a:cubicBezTo>
                  <a:cubicBezTo>
                    <a:pt x="88066" y="13181"/>
                    <a:pt x="86405" y="15975"/>
                    <a:pt x="83157" y="17524"/>
                  </a:cubicBezTo>
                  <a:cubicBezTo>
                    <a:pt x="82700" y="18547"/>
                    <a:pt x="82477" y="19895"/>
                    <a:pt x="81698" y="20460"/>
                  </a:cubicBezTo>
                  <a:cubicBezTo>
                    <a:pt x="78643" y="22591"/>
                    <a:pt x="75044" y="23588"/>
                    <a:pt x="74445" y="28607"/>
                  </a:cubicBezTo>
                  <a:cubicBezTo>
                    <a:pt x="73833" y="33742"/>
                    <a:pt x="70307" y="37465"/>
                    <a:pt x="65335" y="40126"/>
                  </a:cubicBezTo>
                  <a:cubicBezTo>
                    <a:pt x="60889" y="42488"/>
                    <a:pt x="57569" y="46939"/>
                    <a:pt x="53123" y="49262"/>
                  </a:cubicBezTo>
                  <a:cubicBezTo>
                    <a:pt x="48689" y="51599"/>
                    <a:pt x="43499" y="52386"/>
                    <a:pt x="38634" y="53862"/>
                  </a:cubicBezTo>
                  <a:cubicBezTo>
                    <a:pt x="38086" y="54008"/>
                    <a:pt x="37500" y="54072"/>
                    <a:pt x="36969" y="54286"/>
                  </a:cubicBezTo>
                  <a:cubicBezTo>
                    <a:pt x="32292" y="56224"/>
                    <a:pt x="27628" y="58206"/>
                    <a:pt x="22951" y="60170"/>
                  </a:cubicBezTo>
                  <a:cubicBezTo>
                    <a:pt x="21201" y="63717"/>
                    <a:pt x="19711" y="67431"/>
                    <a:pt x="17670" y="70820"/>
                  </a:cubicBezTo>
                  <a:cubicBezTo>
                    <a:pt x="13464" y="77714"/>
                    <a:pt x="13532" y="84809"/>
                    <a:pt x="15997" y="92126"/>
                  </a:cubicBezTo>
                  <a:cubicBezTo>
                    <a:pt x="16725" y="94304"/>
                    <a:pt x="17508" y="96439"/>
                    <a:pt x="18432" y="98510"/>
                  </a:cubicBezTo>
                  <a:cubicBezTo>
                    <a:pt x="21196" y="104869"/>
                    <a:pt x="20375" y="110950"/>
                    <a:pt x="16374" y="116315"/>
                  </a:cubicBezTo>
                  <a:cubicBezTo>
                    <a:pt x="12240" y="121759"/>
                    <a:pt x="9544" y="128032"/>
                    <a:pt x="5342" y="133479"/>
                  </a:cubicBezTo>
                  <a:cubicBezTo>
                    <a:pt x="361" y="139979"/>
                    <a:pt x="-1748" y="147814"/>
                    <a:pt x="1684" y="156030"/>
                  </a:cubicBezTo>
                  <a:cubicBezTo>
                    <a:pt x="3267" y="159825"/>
                    <a:pt x="3601" y="163706"/>
                    <a:pt x="3558" y="167716"/>
                  </a:cubicBezTo>
                  <a:cubicBezTo>
                    <a:pt x="3507" y="171122"/>
                    <a:pt x="3382" y="174605"/>
                    <a:pt x="3811" y="177951"/>
                  </a:cubicBezTo>
                  <a:cubicBezTo>
                    <a:pt x="4084" y="180155"/>
                    <a:pt x="4970" y="182402"/>
                    <a:pt x="6121" y="184276"/>
                  </a:cubicBezTo>
                  <a:cubicBezTo>
                    <a:pt x="10233" y="190887"/>
                    <a:pt x="16857" y="194447"/>
                    <a:pt x="23708" y="197177"/>
                  </a:cubicBezTo>
                  <a:cubicBezTo>
                    <a:pt x="27679" y="198773"/>
                    <a:pt x="31184" y="195444"/>
                    <a:pt x="34855" y="193976"/>
                  </a:cubicBezTo>
                  <a:cubicBezTo>
                    <a:pt x="37423" y="192954"/>
                    <a:pt x="40375" y="192684"/>
                    <a:pt x="43178" y="192470"/>
                  </a:cubicBezTo>
                  <a:cubicBezTo>
                    <a:pt x="49545" y="191974"/>
                    <a:pt x="53760" y="188598"/>
                    <a:pt x="56400" y="183039"/>
                  </a:cubicBezTo>
                  <a:cubicBezTo>
                    <a:pt x="58343" y="178970"/>
                    <a:pt x="60277" y="174832"/>
                    <a:pt x="61882" y="170574"/>
                  </a:cubicBezTo>
                  <a:cubicBezTo>
                    <a:pt x="65686" y="160471"/>
                    <a:pt x="68703" y="150039"/>
                    <a:pt x="73119" y="140214"/>
                  </a:cubicBezTo>
                  <a:cubicBezTo>
                    <a:pt x="79687" y="125674"/>
                    <a:pt x="83778" y="110184"/>
                    <a:pt x="90303" y="95635"/>
                  </a:cubicBezTo>
                  <a:cubicBezTo>
                    <a:pt x="92148" y="91527"/>
                    <a:pt x="93081" y="86948"/>
                    <a:pt x="93941" y="82489"/>
                  </a:cubicBezTo>
                  <a:cubicBezTo>
                    <a:pt x="95023" y="76892"/>
                    <a:pt x="96354" y="71501"/>
                    <a:pt x="98498" y="66173"/>
                  </a:cubicBezTo>
                  <a:cubicBezTo>
                    <a:pt x="100342" y="61603"/>
                    <a:pt x="99576" y="55715"/>
                    <a:pt x="105747" y="53691"/>
                  </a:cubicBezTo>
                  <a:cubicBezTo>
                    <a:pt x="107433" y="51299"/>
                    <a:pt x="108259" y="48535"/>
                    <a:pt x="108058" y="45711"/>
                  </a:cubicBezTo>
                  <a:cubicBezTo>
                    <a:pt x="107681" y="40601"/>
                    <a:pt x="106466" y="35522"/>
                    <a:pt x="106521" y="30434"/>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391" name="Freeform 390">
              <a:extLst>
                <a:ext uri="{FF2B5EF4-FFF2-40B4-BE49-F238E27FC236}">
                  <a16:creationId xmlns:a16="http://schemas.microsoft.com/office/drawing/2014/main" id="{18A00EBD-2E36-A408-8824-736F85775699}"/>
                </a:ext>
              </a:extLst>
            </p:cNvPr>
            <p:cNvSpPr/>
            <p:nvPr/>
          </p:nvSpPr>
          <p:spPr>
            <a:xfrm>
              <a:off x="6524787" y="5524367"/>
              <a:ext cx="32169" cy="30608"/>
            </a:xfrm>
            <a:custGeom>
              <a:avLst/>
              <a:gdLst>
                <a:gd name="connsiteX0" fmla="*/ 8288 w 32169"/>
                <a:gd name="connsiteY0" fmla="*/ 29350 h 30608"/>
                <a:gd name="connsiteX1" fmla="*/ 11669 w 32169"/>
                <a:gd name="connsiteY1" fmla="*/ 30608 h 30608"/>
                <a:gd name="connsiteX2" fmla="*/ 13766 w 32169"/>
                <a:gd name="connsiteY2" fmla="*/ 30608 h 30608"/>
                <a:gd name="connsiteX3" fmla="*/ 14891 w 32169"/>
                <a:gd name="connsiteY3" fmla="*/ 29213 h 30608"/>
                <a:gd name="connsiteX4" fmla="*/ 17001 w 32169"/>
                <a:gd name="connsiteY4" fmla="*/ 24724 h 30608"/>
                <a:gd name="connsiteX5" fmla="*/ 19821 w 32169"/>
                <a:gd name="connsiteY5" fmla="*/ 23723 h 30608"/>
                <a:gd name="connsiteX6" fmla="*/ 21215 w 32169"/>
                <a:gd name="connsiteY6" fmla="*/ 22752 h 30608"/>
                <a:gd name="connsiteX7" fmla="*/ 23599 w 32169"/>
                <a:gd name="connsiteY7" fmla="*/ 22465 h 30608"/>
                <a:gd name="connsiteX8" fmla="*/ 25285 w 32169"/>
                <a:gd name="connsiteY8" fmla="*/ 22465 h 30608"/>
                <a:gd name="connsiteX9" fmla="*/ 27664 w 32169"/>
                <a:gd name="connsiteY9" fmla="*/ 20925 h 30608"/>
                <a:gd name="connsiteX10" fmla="*/ 28379 w 32169"/>
                <a:gd name="connsiteY10" fmla="*/ 18541 h 30608"/>
                <a:gd name="connsiteX11" fmla="*/ 26547 w 32169"/>
                <a:gd name="connsiteY11" fmla="*/ 17270 h 30608"/>
                <a:gd name="connsiteX12" fmla="*/ 29919 w 32169"/>
                <a:gd name="connsiteY12" fmla="*/ 14878 h 30608"/>
                <a:gd name="connsiteX13" fmla="*/ 32170 w 32169"/>
                <a:gd name="connsiteY13" fmla="*/ 12199 h 30608"/>
                <a:gd name="connsiteX14" fmla="*/ 32020 w 32169"/>
                <a:gd name="connsiteY14" fmla="*/ 8990 h 30608"/>
                <a:gd name="connsiteX15" fmla="*/ 29791 w 32169"/>
                <a:gd name="connsiteY15" fmla="*/ 3368 h 30608"/>
                <a:gd name="connsiteX16" fmla="*/ 26975 w 32169"/>
                <a:gd name="connsiteY16" fmla="*/ 1108 h 30608"/>
                <a:gd name="connsiteX17" fmla="*/ 24716 w 32169"/>
                <a:gd name="connsiteY17" fmla="*/ 1823 h 30608"/>
                <a:gd name="connsiteX18" fmla="*/ 22474 w 32169"/>
                <a:gd name="connsiteY18" fmla="*/ 432 h 30608"/>
                <a:gd name="connsiteX19" fmla="*/ 21913 w 32169"/>
                <a:gd name="connsiteY19" fmla="*/ 851 h 30608"/>
                <a:gd name="connsiteX20" fmla="*/ 20518 w 32169"/>
                <a:gd name="connsiteY20" fmla="*/ 0 h 30608"/>
                <a:gd name="connsiteX21" fmla="*/ 18695 w 32169"/>
                <a:gd name="connsiteY21" fmla="*/ 0 h 30608"/>
                <a:gd name="connsiteX22" fmla="*/ 18122 w 32169"/>
                <a:gd name="connsiteY22" fmla="*/ 851 h 30608"/>
                <a:gd name="connsiteX23" fmla="*/ 16299 w 32169"/>
                <a:gd name="connsiteY23" fmla="*/ 1973 h 30608"/>
                <a:gd name="connsiteX24" fmla="*/ 14891 w 32169"/>
                <a:gd name="connsiteY24" fmla="*/ 3368 h 30608"/>
                <a:gd name="connsiteX25" fmla="*/ 10124 w 32169"/>
                <a:gd name="connsiteY25" fmla="*/ 4219 h 30608"/>
                <a:gd name="connsiteX26" fmla="*/ 6466 w 32169"/>
                <a:gd name="connsiteY26" fmla="*/ 6876 h 30608"/>
                <a:gd name="connsiteX27" fmla="*/ 5208 w 32169"/>
                <a:gd name="connsiteY27" fmla="*/ 10526 h 30608"/>
                <a:gd name="connsiteX28" fmla="*/ 0 w 32169"/>
                <a:gd name="connsiteY28" fmla="*/ 15032 h 30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2169" h="30608">
                  <a:moveTo>
                    <a:pt x="8288" y="29350"/>
                  </a:moveTo>
                  <a:lnTo>
                    <a:pt x="11669" y="30608"/>
                  </a:lnTo>
                  <a:lnTo>
                    <a:pt x="13766" y="30608"/>
                  </a:lnTo>
                  <a:lnTo>
                    <a:pt x="14891" y="29213"/>
                  </a:lnTo>
                  <a:lnTo>
                    <a:pt x="17001" y="24724"/>
                  </a:lnTo>
                  <a:lnTo>
                    <a:pt x="19821" y="23723"/>
                  </a:lnTo>
                  <a:lnTo>
                    <a:pt x="21215" y="22752"/>
                  </a:lnTo>
                  <a:lnTo>
                    <a:pt x="23599" y="22465"/>
                  </a:lnTo>
                  <a:lnTo>
                    <a:pt x="25285" y="22465"/>
                  </a:lnTo>
                  <a:lnTo>
                    <a:pt x="27664" y="20925"/>
                  </a:lnTo>
                  <a:lnTo>
                    <a:pt x="28379" y="18541"/>
                  </a:lnTo>
                  <a:lnTo>
                    <a:pt x="26547" y="17270"/>
                  </a:lnTo>
                  <a:lnTo>
                    <a:pt x="29919" y="14878"/>
                  </a:lnTo>
                  <a:lnTo>
                    <a:pt x="32170" y="12199"/>
                  </a:lnTo>
                  <a:lnTo>
                    <a:pt x="32020" y="8990"/>
                  </a:lnTo>
                  <a:lnTo>
                    <a:pt x="29791" y="3368"/>
                  </a:lnTo>
                  <a:lnTo>
                    <a:pt x="26975" y="1108"/>
                  </a:lnTo>
                  <a:lnTo>
                    <a:pt x="24716" y="1823"/>
                  </a:lnTo>
                  <a:lnTo>
                    <a:pt x="22474" y="432"/>
                  </a:lnTo>
                  <a:lnTo>
                    <a:pt x="21913" y="851"/>
                  </a:lnTo>
                  <a:lnTo>
                    <a:pt x="20518" y="0"/>
                  </a:lnTo>
                  <a:lnTo>
                    <a:pt x="18695" y="0"/>
                  </a:lnTo>
                  <a:lnTo>
                    <a:pt x="18122" y="851"/>
                  </a:lnTo>
                  <a:lnTo>
                    <a:pt x="16299" y="1973"/>
                  </a:lnTo>
                  <a:lnTo>
                    <a:pt x="14891" y="3368"/>
                  </a:lnTo>
                  <a:lnTo>
                    <a:pt x="10124" y="4219"/>
                  </a:lnTo>
                  <a:lnTo>
                    <a:pt x="6466" y="6876"/>
                  </a:lnTo>
                  <a:lnTo>
                    <a:pt x="5208" y="10526"/>
                  </a:lnTo>
                  <a:lnTo>
                    <a:pt x="0" y="15032"/>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392" name="Freeform 391">
              <a:extLst>
                <a:ext uri="{FF2B5EF4-FFF2-40B4-BE49-F238E27FC236}">
                  <a16:creationId xmlns:a16="http://schemas.microsoft.com/office/drawing/2014/main" id="{2406B693-9B81-223E-EDAC-70E3818F77BB}"/>
                </a:ext>
              </a:extLst>
            </p:cNvPr>
            <p:cNvSpPr/>
            <p:nvPr/>
          </p:nvSpPr>
          <p:spPr>
            <a:xfrm>
              <a:off x="6580680" y="5478850"/>
              <a:ext cx="19388" cy="22336"/>
            </a:xfrm>
            <a:custGeom>
              <a:avLst/>
              <a:gdLst>
                <a:gd name="connsiteX0" fmla="*/ 14609 w 19388"/>
                <a:gd name="connsiteY0" fmla="*/ 22337 h 22336"/>
                <a:gd name="connsiteX1" fmla="*/ 15597 w 19388"/>
                <a:gd name="connsiteY1" fmla="*/ 17287 h 22336"/>
                <a:gd name="connsiteX2" fmla="*/ 18541 w 19388"/>
                <a:gd name="connsiteY2" fmla="*/ 15597 h 22336"/>
                <a:gd name="connsiteX3" fmla="*/ 19389 w 19388"/>
                <a:gd name="connsiteY3" fmla="*/ 9149 h 22336"/>
                <a:gd name="connsiteX4" fmla="*/ 14609 w 19388"/>
                <a:gd name="connsiteY4" fmla="*/ 5058 h 22336"/>
                <a:gd name="connsiteX5" fmla="*/ 6479 w 19388"/>
                <a:gd name="connsiteY5" fmla="*/ 0 h 22336"/>
                <a:gd name="connsiteX6" fmla="*/ 3094 w 19388"/>
                <a:gd name="connsiteY6" fmla="*/ 4929 h 22336"/>
                <a:gd name="connsiteX7" fmla="*/ 0 w 19388"/>
                <a:gd name="connsiteY7" fmla="*/ 14896 h 22336"/>
                <a:gd name="connsiteX8" fmla="*/ 4219 w 19388"/>
                <a:gd name="connsiteY8" fmla="*/ 20373 h 22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388" h="22336">
                  <a:moveTo>
                    <a:pt x="14609" y="22337"/>
                  </a:moveTo>
                  <a:lnTo>
                    <a:pt x="15597" y="17287"/>
                  </a:lnTo>
                  <a:lnTo>
                    <a:pt x="18541" y="15597"/>
                  </a:lnTo>
                  <a:lnTo>
                    <a:pt x="19389" y="9149"/>
                  </a:lnTo>
                  <a:lnTo>
                    <a:pt x="14609" y="5058"/>
                  </a:lnTo>
                  <a:lnTo>
                    <a:pt x="6479" y="0"/>
                  </a:lnTo>
                  <a:lnTo>
                    <a:pt x="3094" y="4929"/>
                  </a:lnTo>
                  <a:lnTo>
                    <a:pt x="0" y="14896"/>
                  </a:lnTo>
                  <a:lnTo>
                    <a:pt x="4219" y="20373"/>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393" name="Freeform 392">
              <a:extLst>
                <a:ext uri="{FF2B5EF4-FFF2-40B4-BE49-F238E27FC236}">
                  <a16:creationId xmlns:a16="http://schemas.microsoft.com/office/drawing/2014/main" id="{58F48E43-12ED-9D1A-79B1-9058C0F7F3FC}"/>
                </a:ext>
              </a:extLst>
            </p:cNvPr>
            <p:cNvSpPr/>
            <p:nvPr/>
          </p:nvSpPr>
          <p:spPr>
            <a:xfrm>
              <a:off x="6376461" y="5426329"/>
              <a:ext cx="231857" cy="194107"/>
            </a:xfrm>
            <a:custGeom>
              <a:avLst/>
              <a:gdLst>
                <a:gd name="connsiteX0" fmla="*/ 222760 w 231857"/>
                <a:gd name="connsiteY0" fmla="*/ 68119 h 194107"/>
                <a:gd name="connsiteX1" fmla="*/ 219816 w 231857"/>
                <a:gd name="connsiteY1" fmla="*/ 69809 h 194107"/>
                <a:gd name="connsiteX2" fmla="*/ 218828 w 231857"/>
                <a:gd name="connsiteY2" fmla="*/ 74858 h 194107"/>
                <a:gd name="connsiteX3" fmla="*/ 208438 w 231857"/>
                <a:gd name="connsiteY3" fmla="*/ 72894 h 194107"/>
                <a:gd name="connsiteX4" fmla="*/ 204219 w 231857"/>
                <a:gd name="connsiteY4" fmla="*/ 67417 h 194107"/>
                <a:gd name="connsiteX5" fmla="*/ 207313 w 231857"/>
                <a:gd name="connsiteY5" fmla="*/ 57451 h 194107"/>
                <a:gd name="connsiteX6" fmla="*/ 210698 w 231857"/>
                <a:gd name="connsiteY6" fmla="*/ 52526 h 194107"/>
                <a:gd name="connsiteX7" fmla="*/ 218828 w 231857"/>
                <a:gd name="connsiteY7" fmla="*/ 57583 h 194107"/>
                <a:gd name="connsiteX8" fmla="*/ 219264 w 231857"/>
                <a:gd name="connsiteY8" fmla="*/ 50429 h 194107"/>
                <a:gd name="connsiteX9" fmla="*/ 219684 w 231857"/>
                <a:gd name="connsiteY9" fmla="*/ 42551 h 194107"/>
                <a:gd name="connsiteX10" fmla="*/ 220249 w 231857"/>
                <a:gd name="connsiteY10" fmla="*/ 32876 h 194107"/>
                <a:gd name="connsiteX11" fmla="*/ 218417 w 231857"/>
                <a:gd name="connsiteY11" fmla="*/ 26560 h 194107"/>
                <a:gd name="connsiteX12" fmla="*/ 218417 w 231857"/>
                <a:gd name="connsiteY12" fmla="*/ 17001 h 194107"/>
                <a:gd name="connsiteX13" fmla="*/ 216590 w 231857"/>
                <a:gd name="connsiteY13" fmla="*/ 13500 h 194107"/>
                <a:gd name="connsiteX14" fmla="*/ 215328 w 231857"/>
                <a:gd name="connsiteY14" fmla="*/ 6051 h 194107"/>
                <a:gd name="connsiteX15" fmla="*/ 212516 w 231857"/>
                <a:gd name="connsiteY15" fmla="*/ 3949 h 194107"/>
                <a:gd name="connsiteX16" fmla="*/ 207737 w 231857"/>
                <a:gd name="connsiteY16" fmla="*/ 2953 h 194107"/>
                <a:gd name="connsiteX17" fmla="*/ 202131 w 231857"/>
                <a:gd name="connsiteY17" fmla="*/ 4364 h 194107"/>
                <a:gd name="connsiteX18" fmla="*/ 198887 w 231857"/>
                <a:gd name="connsiteY18" fmla="*/ 2400 h 194107"/>
                <a:gd name="connsiteX19" fmla="*/ 195943 w 231857"/>
                <a:gd name="connsiteY19" fmla="*/ 2246 h 194107"/>
                <a:gd name="connsiteX20" fmla="*/ 194673 w 231857"/>
                <a:gd name="connsiteY20" fmla="*/ 291 h 194107"/>
                <a:gd name="connsiteX21" fmla="*/ 187514 w 231857"/>
                <a:gd name="connsiteY21" fmla="*/ 0 h 194107"/>
                <a:gd name="connsiteX22" fmla="*/ 179794 w 231857"/>
                <a:gd name="connsiteY22" fmla="*/ 2529 h 194107"/>
                <a:gd name="connsiteX23" fmla="*/ 179092 w 231857"/>
                <a:gd name="connsiteY23" fmla="*/ 6329 h 194107"/>
                <a:gd name="connsiteX24" fmla="*/ 175447 w 231857"/>
                <a:gd name="connsiteY24" fmla="*/ 8875 h 194107"/>
                <a:gd name="connsiteX25" fmla="*/ 172905 w 231857"/>
                <a:gd name="connsiteY25" fmla="*/ 9414 h 194107"/>
                <a:gd name="connsiteX26" fmla="*/ 169250 w 231857"/>
                <a:gd name="connsiteY26" fmla="*/ 8716 h 194107"/>
                <a:gd name="connsiteX27" fmla="*/ 162087 w 231857"/>
                <a:gd name="connsiteY27" fmla="*/ 13505 h 194107"/>
                <a:gd name="connsiteX28" fmla="*/ 158172 w 231857"/>
                <a:gd name="connsiteY28" fmla="*/ 17292 h 194107"/>
                <a:gd name="connsiteX29" fmla="*/ 154513 w 231857"/>
                <a:gd name="connsiteY29" fmla="*/ 18687 h 194107"/>
                <a:gd name="connsiteX30" fmla="*/ 150859 w 231857"/>
                <a:gd name="connsiteY30" fmla="*/ 24318 h 194107"/>
                <a:gd name="connsiteX31" fmla="*/ 151000 w 231857"/>
                <a:gd name="connsiteY31" fmla="*/ 30908 h 194107"/>
                <a:gd name="connsiteX32" fmla="*/ 144547 w 231857"/>
                <a:gd name="connsiteY32" fmla="*/ 34836 h 194107"/>
                <a:gd name="connsiteX33" fmla="*/ 138505 w 231857"/>
                <a:gd name="connsiteY33" fmla="*/ 39611 h 194107"/>
                <a:gd name="connsiteX34" fmla="*/ 134158 w 231857"/>
                <a:gd name="connsiteY34" fmla="*/ 43398 h 194107"/>
                <a:gd name="connsiteX35" fmla="*/ 133443 w 231857"/>
                <a:gd name="connsiteY35" fmla="*/ 47485 h 194107"/>
                <a:gd name="connsiteX36" fmla="*/ 132878 w 231857"/>
                <a:gd name="connsiteY36" fmla="*/ 52958 h 194107"/>
                <a:gd name="connsiteX37" fmla="*/ 130208 w 231857"/>
                <a:gd name="connsiteY37" fmla="*/ 54781 h 194107"/>
                <a:gd name="connsiteX38" fmla="*/ 126858 w 231857"/>
                <a:gd name="connsiteY38" fmla="*/ 53240 h 194107"/>
                <a:gd name="connsiteX39" fmla="*/ 116031 w 231857"/>
                <a:gd name="connsiteY39" fmla="*/ 52962 h 194107"/>
                <a:gd name="connsiteX40" fmla="*/ 108590 w 231857"/>
                <a:gd name="connsiteY40" fmla="*/ 50433 h 194107"/>
                <a:gd name="connsiteX41" fmla="*/ 101136 w 231857"/>
                <a:gd name="connsiteY41" fmla="*/ 47780 h 194107"/>
                <a:gd name="connsiteX42" fmla="*/ 93986 w 231857"/>
                <a:gd name="connsiteY42" fmla="*/ 51139 h 194107"/>
                <a:gd name="connsiteX43" fmla="*/ 88363 w 231857"/>
                <a:gd name="connsiteY43" fmla="*/ 60134 h 194107"/>
                <a:gd name="connsiteX44" fmla="*/ 80511 w 231857"/>
                <a:gd name="connsiteY44" fmla="*/ 65607 h 194107"/>
                <a:gd name="connsiteX45" fmla="*/ 75017 w 231857"/>
                <a:gd name="connsiteY45" fmla="*/ 67849 h 194107"/>
                <a:gd name="connsiteX46" fmla="*/ 71794 w 231857"/>
                <a:gd name="connsiteY46" fmla="*/ 67708 h 194107"/>
                <a:gd name="connsiteX47" fmla="*/ 69270 w 231857"/>
                <a:gd name="connsiteY47" fmla="*/ 68688 h 194107"/>
                <a:gd name="connsiteX48" fmla="*/ 65906 w 231857"/>
                <a:gd name="connsiteY48" fmla="*/ 67849 h 194107"/>
                <a:gd name="connsiteX49" fmla="*/ 62239 w 231857"/>
                <a:gd name="connsiteY49" fmla="*/ 68401 h 194107"/>
                <a:gd name="connsiteX50" fmla="*/ 64490 w 231857"/>
                <a:gd name="connsiteY50" fmla="*/ 60549 h 194107"/>
                <a:gd name="connsiteX51" fmla="*/ 63938 w 231857"/>
                <a:gd name="connsiteY51" fmla="*/ 57168 h 194107"/>
                <a:gd name="connsiteX52" fmla="*/ 58730 w 231857"/>
                <a:gd name="connsiteY52" fmla="*/ 45508 h 194107"/>
                <a:gd name="connsiteX53" fmla="*/ 54241 w 231857"/>
                <a:gd name="connsiteY53" fmla="*/ 42273 h 194107"/>
                <a:gd name="connsiteX54" fmla="*/ 51841 w 231857"/>
                <a:gd name="connsiteY54" fmla="*/ 93391 h 194107"/>
                <a:gd name="connsiteX55" fmla="*/ 46368 w 231857"/>
                <a:gd name="connsiteY55" fmla="*/ 92419 h 194107"/>
                <a:gd name="connsiteX56" fmla="*/ 42855 w 231857"/>
                <a:gd name="connsiteY56" fmla="*/ 94666 h 194107"/>
                <a:gd name="connsiteX57" fmla="*/ 41601 w 231857"/>
                <a:gd name="connsiteY57" fmla="*/ 97050 h 194107"/>
                <a:gd name="connsiteX58" fmla="*/ 38503 w 231857"/>
                <a:gd name="connsiteY58" fmla="*/ 99292 h 194107"/>
                <a:gd name="connsiteX59" fmla="*/ 37810 w 231857"/>
                <a:gd name="connsiteY59" fmla="*/ 101970 h 194107"/>
                <a:gd name="connsiteX60" fmla="*/ 34292 w 231857"/>
                <a:gd name="connsiteY60" fmla="*/ 100011 h 194107"/>
                <a:gd name="connsiteX61" fmla="*/ 30364 w 231857"/>
                <a:gd name="connsiteY61" fmla="*/ 101140 h 194107"/>
                <a:gd name="connsiteX62" fmla="*/ 24314 w 231857"/>
                <a:gd name="connsiteY62" fmla="*/ 100695 h 194107"/>
                <a:gd name="connsiteX63" fmla="*/ 16457 w 231857"/>
                <a:gd name="connsiteY63" fmla="*/ 98184 h 194107"/>
                <a:gd name="connsiteX64" fmla="*/ 14502 w 231857"/>
                <a:gd name="connsiteY64" fmla="*/ 94106 h 194107"/>
                <a:gd name="connsiteX65" fmla="*/ 15619 w 231857"/>
                <a:gd name="connsiteY65" fmla="*/ 91170 h 194107"/>
                <a:gd name="connsiteX66" fmla="*/ 10989 w 231857"/>
                <a:gd name="connsiteY66" fmla="*/ 88350 h 194107"/>
                <a:gd name="connsiteX67" fmla="*/ 8169 w 231857"/>
                <a:gd name="connsiteY67" fmla="*/ 89052 h 194107"/>
                <a:gd name="connsiteX68" fmla="*/ 6483 w 231857"/>
                <a:gd name="connsiteY68" fmla="*/ 91298 h 194107"/>
                <a:gd name="connsiteX69" fmla="*/ 7326 w 231857"/>
                <a:gd name="connsiteY69" fmla="*/ 94521 h 194107"/>
                <a:gd name="connsiteX70" fmla="*/ 0 w 231857"/>
                <a:gd name="connsiteY70" fmla="*/ 96502 h 194107"/>
                <a:gd name="connsiteX71" fmla="*/ 3898 w 231857"/>
                <a:gd name="connsiteY71" fmla="*/ 101444 h 194107"/>
                <a:gd name="connsiteX72" fmla="*/ 9495 w 231857"/>
                <a:gd name="connsiteY72" fmla="*/ 113678 h 194107"/>
                <a:gd name="connsiteX73" fmla="*/ 18610 w 231857"/>
                <a:gd name="connsiteY73" fmla="*/ 139391 h 194107"/>
                <a:gd name="connsiteX74" fmla="*/ 21301 w 231857"/>
                <a:gd name="connsiteY74" fmla="*/ 145660 h 194107"/>
                <a:gd name="connsiteX75" fmla="*/ 19649 w 231857"/>
                <a:gd name="connsiteY75" fmla="*/ 160050 h 194107"/>
                <a:gd name="connsiteX76" fmla="*/ 19303 w 231857"/>
                <a:gd name="connsiteY76" fmla="*/ 166400 h 194107"/>
                <a:gd name="connsiteX77" fmla="*/ 23325 w 231857"/>
                <a:gd name="connsiteY77" fmla="*/ 181014 h 194107"/>
                <a:gd name="connsiteX78" fmla="*/ 24823 w 231857"/>
                <a:gd name="connsiteY78" fmla="*/ 183970 h 194107"/>
                <a:gd name="connsiteX79" fmla="*/ 42787 w 231857"/>
                <a:gd name="connsiteY79" fmla="*/ 193701 h 194107"/>
                <a:gd name="connsiteX80" fmla="*/ 47703 w 231857"/>
                <a:gd name="connsiteY80" fmla="*/ 193496 h 194107"/>
                <a:gd name="connsiteX81" fmla="*/ 65564 w 231857"/>
                <a:gd name="connsiteY81" fmla="*/ 188750 h 194107"/>
                <a:gd name="connsiteX82" fmla="*/ 73763 w 231857"/>
                <a:gd name="connsiteY82" fmla="*/ 186859 h 194107"/>
                <a:gd name="connsiteX83" fmla="*/ 88723 w 231857"/>
                <a:gd name="connsiteY83" fmla="*/ 184082 h 194107"/>
                <a:gd name="connsiteX84" fmla="*/ 105454 w 231857"/>
                <a:gd name="connsiteY84" fmla="*/ 184796 h 194107"/>
                <a:gd name="connsiteX85" fmla="*/ 110396 w 231857"/>
                <a:gd name="connsiteY85" fmla="*/ 185143 h 194107"/>
                <a:gd name="connsiteX86" fmla="*/ 126207 w 231857"/>
                <a:gd name="connsiteY86" fmla="*/ 180077 h 194107"/>
                <a:gd name="connsiteX87" fmla="*/ 130829 w 231857"/>
                <a:gd name="connsiteY87" fmla="*/ 178425 h 194107"/>
                <a:gd name="connsiteX88" fmla="*/ 152832 w 231857"/>
                <a:gd name="connsiteY88" fmla="*/ 170072 h 194107"/>
                <a:gd name="connsiteX89" fmla="*/ 178647 w 231857"/>
                <a:gd name="connsiteY89" fmla="*/ 147748 h 194107"/>
                <a:gd name="connsiteX90" fmla="*/ 193192 w 231857"/>
                <a:gd name="connsiteY90" fmla="*/ 131038 h 194107"/>
                <a:gd name="connsiteX91" fmla="*/ 206059 w 231857"/>
                <a:gd name="connsiteY91" fmla="*/ 112989 h 194107"/>
                <a:gd name="connsiteX92" fmla="*/ 214117 w 231857"/>
                <a:gd name="connsiteY92" fmla="*/ 104247 h 194107"/>
                <a:gd name="connsiteX93" fmla="*/ 227514 w 231857"/>
                <a:gd name="connsiteY93" fmla="*/ 85098 h 194107"/>
                <a:gd name="connsiteX94" fmla="*/ 231858 w 231857"/>
                <a:gd name="connsiteY94" fmla="*/ 69030 h 194107"/>
                <a:gd name="connsiteX95" fmla="*/ 222760 w 231857"/>
                <a:gd name="connsiteY95" fmla="*/ 68119 h 194107"/>
                <a:gd name="connsiteX96" fmla="*/ 129190 w 231857"/>
                <a:gd name="connsiteY96" fmla="*/ 128385 h 194107"/>
                <a:gd name="connsiteX97" fmla="*/ 129348 w 231857"/>
                <a:gd name="connsiteY97" fmla="*/ 127628 h 194107"/>
                <a:gd name="connsiteX98" fmla="*/ 130388 w 231857"/>
                <a:gd name="connsiteY98" fmla="*/ 128197 h 194107"/>
                <a:gd name="connsiteX99" fmla="*/ 129190 w 231857"/>
                <a:gd name="connsiteY99" fmla="*/ 128385 h 194107"/>
                <a:gd name="connsiteX100" fmla="*/ 178245 w 231857"/>
                <a:gd name="connsiteY100" fmla="*/ 112916 h 194107"/>
                <a:gd name="connsiteX101" fmla="*/ 174873 w 231857"/>
                <a:gd name="connsiteY101" fmla="*/ 115313 h 194107"/>
                <a:gd name="connsiteX102" fmla="*/ 176705 w 231857"/>
                <a:gd name="connsiteY102" fmla="*/ 116584 h 194107"/>
                <a:gd name="connsiteX103" fmla="*/ 175994 w 231857"/>
                <a:gd name="connsiteY103" fmla="*/ 118967 h 194107"/>
                <a:gd name="connsiteX104" fmla="*/ 173611 w 231857"/>
                <a:gd name="connsiteY104" fmla="*/ 120507 h 194107"/>
                <a:gd name="connsiteX105" fmla="*/ 171929 w 231857"/>
                <a:gd name="connsiteY105" fmla="*/ 120507 h 194107"/>
                <a:gd name="connsiteX106" fmla="*/ 169541 w 231857"/>
                <a:gd name="connsiteY106" fmla="*/ 120790 h 194107"/>
                <a:gd name="connsiteX107" fmla="*/ 168151 w 231857"/>
                <a:gd name="connsiteY107" fmla="*/ 121766 h 194107"/>
                <a:gd name="connsiteX108" fmla="*/ 165331 w 231857"/>
                <a:gd name="connsiteY108" fmla="*/ 122762 h 194107"/>
                <a:gd name="connsiteX109" fmla="*/ 163221 w 231857"/>
                <a:gd name="connsiteY109" fmla="*/ 127255 h 194107"/>
                <a:gd name="connsiteX110" fmla="*/ 162092 w 231857"/>
                <a:gd name="connsiteY110" fmla="*/ 128651 h 194107"/>
                <a:gd name="connsiteX111" fmla="*/ 159999 w 231857"/>
                <a:gd name="connsiteY111" fmla="*/ 128651 h 194107"/>
                <a:gd name="connsiteX112" fmla="*/ 156619 w 231857"/>
                <a:gd name="connsiteY112" fmla="*/ 127388 h 194107"/>
                <a:gd name="connsiteX113" fmla="*/ 148326 w 231857"/>
                <a:gd name="connsiteY113" fmla="*/ 113071 h 194107"/>
                <a:gd name="connsiteX114" fmla="*/ 153533 w 231857"/>
                <a:gd name="connsiteY114" fmla="*/ 108564 h 194107"/>
                <a:gd name="connsiteX115" fmla="*/ 154796 w 231857"/>
                <a:gd name="connsiteY115" fmla="*/ 104915 h 194107"/>
                <a:gd name="connsiteX116" fmla="*/ 158450 w 231857"/>
                <a:gd name="connsiteY116" fmla="*/ 102262 h 194107"/>
                <a:gd name="connsiteX117" fmla="*/ 163217 w 231857"/>
                <a:gd name="connsiteY117" fmla="*/ 101410 h 194107"/>
                <a:gd name="connsiteX118" fmla="*/ 164625 w 231857"/>
                <a:gd name="connsiteY118" fmla="*/ 100015 h 194107"/>
                <a:gd name="connsiteX119" fmla="*/ 166448 w 231857"/>
                <a:gd name="connsiteY119" fmla="*/ 98890 h 194107"/>
                <a:gd name="connsiteX120" fmla="*/ 167021 w 231857"/>
                <a:gd name="connsiteY120" fmla="*/ 98042 h 194107"/>
                <a:gd name="connsiteX121" fmla="*/ 168844 w 231857"/>
                <a:gd name="connsiteY121" fmla="*/ 98042 h 194107"/>
                <a:gd name="connsiteX122" fmla="*/ 170239 w 231857"/>
                <a:gd name="connsiteY122" fmla="*/ 98890 h 194107"/>
                <a:gd name="connsiteX123" fmla="*/ 170799 w 231857"/>
                <a:gd name="connsiteY123" fmla="*/ 98470 h 194107"/>
                <a:gd name="connsiteX124" fmla="*/ 173042 w 231857"/>
                <a:gd name="connsiteY124" fmla="*/ 99861 h 194107"/>
                <a:gd name="connsiteX125" fmla="*/ 175301 w 231857"/>
                <a:gd name="connsiteY125" fmla="*/ 99146 h 194107"/>
                <a:gd name="connsiteX126" fmla="*/ 178113 w 231857"/>
                <a:gd name="connsiteY126" fmla="*/ 101406 h 194107"/>
                <a:gd name="connsiteX127" fmla="*/ 180346 w 231857"/>
                <a:gd name="connsiteY127" fmla="*/ 107024 h 194107"/>
                <a:gd name="connsiteX128" fmla="*/ 180496 w 231857"/>
                <a:gd name="connsiteY128" fmla="*/ 110233 h 194107"/>
                <a:gd name="connsiteX129" fmla="*/ 178245 w 231857"/>
                <a:gd name="connsiteY129" fmla="*/ 112916 h 19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Lst>
              <a:rect l="l" t="t" r="r" b="b"/>
              <a:pathLst>
                <a:path w="231857" h="194107">
                  <a:moveTo>
                    <a:pt x="222760" y="68119"/>
                  </a:moveTo>
                  <a:lnTo>
                    <a:pt x="219816" y="69809"/>
                  </a:lnTo>
                  <a:lnTo>
                    <a:pt x="218828" y="74858"/>
                  </a:lnTo>
                  <a:lnTo>
                    <a:pt x="208438" y="72894"/>
                  </a:lnTo>
                  <a:lnTo>
                    <a:pt x="204219" y="67417"/>
                  </a:lnTo>
                  <a:lnTo>
                    <a:pt x="207313" y="57451"/>
                  </a:lnTo>
                  <a:lnTo>
                    <a:pt x="210698" y="52526"/>
                  </a:lnTo>
                  <a:lnTo>
                    <a:pt x="218828" y="57583"/>
                  </a:lnTo>
                  <a:lnTo>
                    <a:pt x="219264" y="50429"/>
                  </a:lnTo>
                  <a:lnTo>
                    <a:pt x="219684" y="42551"/>
                  </a:lnTo>
                  <a:lnTo>
                    <a:pt x="220249" y="32876"/>
                  </a:lnTo>
                  <a:lnTo>
                    <a:pt x="218417" y="26560"/>
                  </a:lnTo>
                  <a:lnTo>
                    <a:pt x="218417" y="17001"/>
                  </a:lnTo>
                  <a:lnTo>
                    <a:pt x="216590" y="13500"/>
                  </a:lnTo>
                  <a:lnTo>
                    <a:pt x="215328" y="6051"/>
                  </a:lnTo>
                  <a:lnTo>
                    <a:pt x="212516" y="3949"/>
                  </a:lnTo>
                  <a:lnTo>
                    <a:pt x="207737" y="2953"/>
                  </a:lnTo>
                  <a:lnTo>
                    <a:pt x="202131" y="4364"/>
                  </a:lnTo>
                  <a:lnTo>
                    <a:pt x="198887" y="2400"/>
                  </a:lnTo>
                  <a:lnTo>
                    <a:pt x="195943" y="2246"/>
                  </a:lnTo>
                  <a:lnTo>
                    <a:pt x="194673" y="291"/>
                  </a:lnTo>
                  <a:lnTo>
                    <a:pt x="187514" y="0"/>
                  </a:lnTo>
                  <a:lnTo>
                    <a:pt x="179794" y="2529"/>
                  </a:lnTo>
                  <a:lnTo>
                    <a:pt x="179092" y="6329"/>
                  </a:lnTo>
                  <a:lnTo>
                    <a:pt x="175447" y="8875"/>
                  </a:lnTo>
                  <a:lnTo>
                    <a:pt x="172905" y="9414"/>
                  </a:lnTo>
                  <a:lnTo>
                    <a:pt x="169250" y="8716"/>
                  </a:lnTo>
                  <a:lnTo>
                    <a:pt x="162087" y="13505"/>
                  </a:lnTo>
                  <a:lnTo>
                    <a:pt x="158172" y="17292"/>
                  </a:lnTo>
                  <a:lnTo>
                    <a:pt x="154513" y="18687"/>
                  </a:lnTo>
                  <a:lnTo>
                    <a:pt x="150859" y="24318"/>
                  </a:lnTo>
                  <a:lnTo>
                    <a:pt x="151000" y="30908"/>
                  </a:lnTo>
                  <a:lnTo>
                    <a:pt x="144547" y="34836"/>
                  </a:lnTo>
                  <a:lnTo>
                    <a:pt x="138505" y="39611"/>
                  </a:lnTo>
                  <a:lnTo>
                    <a:pt x="134158" y="43398"/>
                  </a:lnTo>
                  <a:lnTo>
                    <a:pt x="133443" y="47485"/>
                  </a:lnTo>
                  <a:lnTo>
                    <a:pt x="132878" y="52958"/>
                  </a:lnTo>
                  <a:lnTo>
                    <a:pt x="130208" y="54781"/>
                  </a:lnTo>
                  <a:lnTo>
                    <a:pt x="126858" y="53240"/>
                  </a:lnTo>
                  <a:lnTo>
                    <a:pt x="116031" y="52962"/>
                  </a:lnTo>
                  <a:lnTo>
                    <a:pt x="108590" y="50433"/>
                  </a:lnTo>
                  <a:lnTo>
                    <a:pt x="101136" y="47780"/>
                  </a:lnTo>
                  <a:lnTo>
                    <a:pt x="93986" y="51139"/>
                  </a:lnTo>
                  <a:lnTo>
                    <a:pt x="88363" y="60134"/>
                  </a:lnTo>
                  <a:lnTo>
                    <a:pt x="80511" y="65607"/>
                  </a:lnTo>
                  <a:lnTo>
                    <a:pt x="75017" y="67849"/>
                  </a:lnTo>
                  <a:lnTo>
                    <a:pt x="71794" y="67708"/>
                  </a:lnTo>
                  <a:lnTo>
                    <a:pt x="69270" y="68688"/>
                  </a:lnTo>
                  <a:lnTo>
                    <a:pt x="65906" y="67849"/>
                  </a:lnTo>
                  <a:lnTo>
                    <a:pt x="62239" y="68401"/>
                  </a:lnTo>
                  <a:lnTo>
                    <a:pt x="64490" y="60549"/>
                  </a:lnTo>
                  <a:lnTo>
                    <a:pt x="63938" y="57168"/>
                  </a:lnTo>
                  <a:lnTo>
                    <a:pt x="58730" y="45508"/>
                  </a:lnTo>
                  <a:lnTo>
                    <a:pt x="54241" y="42273"/>
                  </a:lnTo>
                  <a:lnTo>
                    <a:pt x="51841" y="93391"/>
                  </a:lnTo>
                  <a:lnTo>
                    <a:pt x="46368" y="92419"/>
                  </a:lnTo>
                  <a:lnTo>
                    <a:pt x="42855" y="94666"/>
                  </a:lnTo>
                  <a:lnTo>
                    <a:pt x="41601" y="97050"/>
                  </a:lnTo>
                  <a:lnTo>
                    <a:pt x="38503" y="99292"/>
                  </a:lnTo>
                  <a:lnTo>
                    <a:pt x="37810" y="101970"/>
                  </a:lnTo>
                  <a:lnTo>
                    <a:pt x="34292" y="100011"/>
                  </a:lnTo>
                  <a:lnTo>
                    <a:pt x="30364" y="101140"/>
                  </a:lnTo>
                  <a:lnTo>
                    <a:pt x="24314" y="100695"/>
                  </a:lnTo>
                  <a:lnTo>
                    <a:pt x="16457" y="98184"/>
                  </a:lnTo>
                  <a:lnTo>
                    <a:pt x="14502" y="94106"/>
                  </a:lnTo>
                  <a:lnTo>
                    <a:pt x="15619" y="91170"/>
                  </a:lnTo>
                  <a:lnTo>
                    <a:pt x="10989" y="88350"/>
                  </a:lnTo>
                  <a:lnTo>
                    <a:pt x="8169" y="89052"/>
                  </a:lnTo>
                  <a:lnTo>
                    <a:pt x="6483" y="91298"/>
                  </a:lnTo>
                  <a:lnTo>
                    <a:pt x="7326" y="94521"/>
                  </a:lnTo>
                  <a:lnTo>
                    <a:pt x="0" y="96502"/>
                  </a:lnTo>
                  <a:cubicBezTo>
                    <a:pt x="1254" y="98184"/>
                    <a:pt x="2529" y="99839"/>
                    <a:pt x="3898" y="101444"/>
                  </a:cubicBezTo>
                  <a:cubicBezTo>
                    <a:pt x="6984" y="105047"/>
                    <a:pt x="8460" y="109104"/>
                    <a:pt x="9495" y="113678"/>
                  </a:cubicBezTo>
                  <a:cubicBezTo>
                    <a:pt x="11541" y="122570"/>
                    <a:pt x="14125" y="131316"/>
                    <a:pt x="18610" y="139391"/>
                  </a:cubicBezTo>
                  <a:cubicBezTo>
                    <a:pt x="19735" y="141351"/>
                    <a:pt x="20535" y="143508"/>
                    <a:pt x="21301" y="145660"/>
                  </a:cubicBezTo>
                  <a:cubicBezTo>
                    <a:pt x="23103" y="150696"/>
                    <a:pt x="23745" y="155575"/>
                    <a:pt x="19649" y="160050"/>
                  </a:cubicBezTo>
                  <a:cubicBezTo>
                    <a:pt x="18032" y="161856"/>
                    <a:pt x="17861" y="164441"/>
                    <a:pt x="19303" y="166400"/>
                  </a:cubicBezTo>
                  <a:cubicBezTo>
                    <a:pt x="22512" y="170821"/>
                    <a:pt x="22748" y="175926"/>
                    <a:pt x="23325" y="181014"/>
                  </a:cubicBezTo>
                  <a:cubicBezTo>
                    <a:pt x="23436" y="182053"/>
                    <a:pt x="24001" y="183513"/>
                    <a:pt x="24823" y="183970"/>
                  </a:cubicBezTo>
                  <a:cubicBezTo>
                    <a:pt x="30732" y="187355"/>
                    <a:pt x="36697" y="190659"/>
                    <a:pt x="42787" y="193701"/>
                  </a:cubicBezTo>
                  <a:cubicBezTo>
                    <a:pt x="44109" y="194339"/>
                    <a:pt x="46385" y="194193"/>
                    <a:pt x="47703" y="193496"/>
                  </a:cubicBezTo>
                  <a:cubicBezTo>
                    <a:pt x="53296" y="190432"/>
                    <a:pt x="58902" y="188198"/>
                    <a:pt x="65564" y="188750"/>
                  </a:cubicBezTo>
                  <a:cubicBezTo>
                    <a:pt x="68243" y="188986"/>
                    <a:pt x="71200" y="187941"/>
                    <a:pt x="73763" y="186859"/>
                  </a:cubicBezTo>
                  <a:cubicBezTo>
                    <a:pt x="78594" y="184796"/>
                    <a:pt x="83455" y="184082"/>
                    <a:pt x="88723" y="184082"/>
                  </a:cubicBezTo>
                  <a:cubicBezTo>
                    <a:pt x="94324" y="184060"/>
                    <a:pt x="99887" y="182250"/>
                    <a:pt x="105454" y="184796"/>
                  </a:cubicBezTo>
                  <a:cubicBezTo>
                    <a:pt x="106904" y="185464"/>
                    <a:pt x="109224" y="185879"/>
                    <a:pt x="110396" y="185143"/>
                  </a:cubicBezTo>
                  <a:cubicBezTo>
                    <a:pt x="115287" y="182250"/>
                    <a:pt x="122056" y="185524"/>
                    <a:pt x="126207" y="180077"/>
                  </a:cubicBezTo>
                  <a:cubicBezTo>
                    <a:pt x="127037" y="178947"/>
                    <a:pt x="129241" y="178459"/>
                    <a:pt x="130829" y="178425"/>
                  </a:cubicBezTo>
                  <a:cubicBezTo>
                    <a:pt x="139224" y="178296"/>
                    <a:pt x="146032" y="174509"/>
                    <a:pt x="152832" y="170072"/>
                  </a:cubicBezTo>
                  <a:cubicBezTo>
                    <a:pt x="162485" y="163739"/>
                    <a:pt x="170205" y="155361"/>
                    <a:pt x="178647" y="147748"/>
                  </a:cubicBezTo>
                  <a:cubicBezTo>
                    <a:pt x="184214" y="142690"/>
                    <a:pt x="189268" y="137273"/>
                    <a:pt x="193192" y="131038"/>
                  </a:cubicBezTo>
                  <a:cubicBezTo>
                    <a:pt x="197120" y="124718"/>
                    <a:pt x="202092" y="119215"/>
                    <a:pt x="206059" y="112989"/>
                  </a:cubicBezTo>
                  <a:cubicBezTo>
                    <a:pt x="208237" y="109596"/>
                    <a:pt x="210633" y="106335"/>
                    <a:pt x="214117" y="104247"/>
                  </a:cubicBezTo>
                  <a:cubicBezTo>
                    <a:pt x="221459" y="99839"/>
                    <a:pt x="225088" y="92860"/>
                    <a:pt x="227514" y="85098"/>
                  </a:cubicBezTo>
                  <a:cubicBezTo>
                    <a:pt x="229166" y="79801"/>
                    <a:pt x="230501" y="74400"/>
                    <a:pt x="231858" y="69030"/>
                  </a:cubicBezTo>
                  <a:lnTo>
                    <a:pt x="222760" y="68119"/>
                  </a:lnTo>
                  <a:close/>
                  <a:moveTo>
                    <a:pt x="129190" y="128385"/>
                  </a:moveTo>
                  <a:lnTo>
                    <a:pt x="129348" y="127628"/>
                  </a:lnTo>
                  <a:lnTo>
                    <a:pt x="130388" y="128197"/>
                  </a:lnTo>
                  <a:lnTo>
                    <a:pt x="129190" y="128385"/>
                  </a:lnTo>
                  <a:close/>
                  <a:moveTo>
                    <a:pt x="178245" y="112916"/>
                  </a:moveTo>
                  <a:lnTo>
                    <a:pt x="174873" y="115313"/>
                  </a:lnTo>
                  <a:lnTo>
                    <a:pt x="176705" y="116584"/>
                  </a:lnTo>
                  <a:lnTo>
                    <a:pt x="175994" y="118967"/>
                  </a:lnTo>
                  <a:lnTo>
                    <a:pt x="173611" y="120507"/>
                  </a:lnTo>
                  <a:lnTo>
                    <a:pt x="171929" y="120507"/>
                  </a:lnTo>
                  <a:lnTo>
                    <a:pt x="169541" y="120790"/>
                  </a:lnTo>
                  <a:lnTo>
                    <a:pt x="168151" y="121766"/>
                  </a:lnTo>
                  <a:lnTo>
                    <a:pt x="165331" y="122762"/>
                  </a:lnTo>
                  <a:lnTo>
                    <a:pt x="163221" y="127255"/>
                  </a:lnTo>
                  <a:lnTo>
                    <a:pt x="162092" y="128651"/>
                  </a:lnTo>
                  <a:lnTo>
                    <a:pt x="159999" y="128651"/>
                  </a:lnTo>
                  <a:lnTo>
                    <a:pt x="156619" y="127388"/>
                  </a:lnTo>
                  <a:lnTo>
                    <a:pt x="148326" y="113071"/>
                  </a:lnTo>
                  <a:lnTo>
                    <a:pt x="153533" y="108564"/>
                  </a:lnTo>
                  <a:lnTo>
                    <a:pt x="154796" y="104915"/>
                  </a:lnTo>
                  <a:lnTo>
                    <a:pt x="158450" y="102262"/>
                  </a:lnTo>
                  <a:lnTo>
                    <a:pt x="163217" y="101410"/>
                  </a:lnTo>
                  <a:lnTo>
                    <a:pt x="164625" y="100015"/>
                  </a:lnTo>
                  <a:lnTo>
                    <a:pt x="166448" y="98890"/>
                  </a:lnTo>
                  <a:lnTo>
                    <a:pt x="167021" y="98042"/>
                  </a:lnTo>
                  <a:lnTo>
                    <a:pt x="168844" y="98042"/>
                  </a:lnTo>
                  <a:lnTo>
                    <a:pt x="170239" y="98890"/>
                  </a:lnTo>
                  <a:lnTo>
                    <a:pt x="170799" y="98470"/>
                  </a:lnTo>
                  <a:lnTo>
                    <a:pt x="173042" y="99861"/>
                  </a:lnTo>
                  <a:lnTo>
                    <a:pt x="175301" y="99146"/>
                  </a:lnTo>
                  <a:lnTo>
                    <a:pt x="178113" y="101406"/>
                  </a:lnTo>
                  <a:lnTo>
                    <a:pt x="180346" y="107024"/>
                  </a:lnTo>
                  <a:lnTo>
                    <a:pt x="180496" y="110233"/>
                  </a:lnTo>
                  <a:lnTo>
                    <a:pt x="178245" y="112916"/>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394" name="Freeform 393">
              <a:extLst>
                <a:ext uri="{FF2B5EF4-FFF2-40B4-BE49-F238E27FC236}">
                  <a16:creationId xmlns:a16="http://schemas.microsoft.com/office/drawing/2014/main" id="{7D627563-3ADC-03A6-EF2B-47A6CF089B44}"/>
                </a:ext>
              </a:extLst>
            </p:cNvPr>
            <p:cNvSpPr/>
            <p:nvPr/>
          </p:nvSpPr>
          <p:spPr>
            <a:xfrm>
              <a:off x="6316807" y="5350914"/>
              <a:ext cx="190286" cy="177380"/>
            </a:xfrm>
            <a:custGeom>
              <a:avLst/>
              <a:gdLst>
                <a:gd name="connsiteX0" fmla="*/ 66976 w 190286"/>
                <a:gd name="connsiteY0" fmla="*/ 169931 h 177380"/>
                <a:gd name="connsiteX1" fmla="*/ 66133 w 190286"/>
                <a:gd name="connsiteY1" fmla="*/ 166709 h 177380"/>
                <a:gd name="connsiteX2" fmla="*/ 67819 w 190286"/>
                <a:gd name="connsiteY2" fmla="*/ 164462 h 177380"/>
                <a:gd name="connsiteX3" fmla="*/ 70639 w 190286"/>
                <a:gd name="connsiteY3" fmla="*/ 163761 h 177380"/>
                <a:gd name="connsiteX4" fmla="*/ 75269 w 190286"/>
                <a:gd name="connsiteY4" fmla="*/ 166580 h 177380"/>
                <a:gd name="connsiteX5" fmla="*/ 74152 w 190286"/>
                <a:gd name="connsiteY5" fmla="*/ 169516 h 177380"/>
                <a:gd name="connsiteX6" fmla="*/ 76108 w 190286"/>
                <a:gd name="connsiteY6" fmla="*/ 173594 h 177380"/>
                <a:gd name="connsiteX7" fmla="*/ 83964 w 190286"/>
                <a:gd name="connsiteY7" fmla="*/ 176106 h 177380"/>
                <a:gd name="connsiteX8" fmla="*/ 90015 w 190286"/>
                <a:gd name="connsiteY8" fmla="*/ 176551 h 177380"/>
                <a:gd name="connsiteX9" fmla="*/ 93943 w 190286"/>
                <a:gd name="connsiteY9" fmla="*/ 175421 h 177380"/>
                <a:gd name="connsiteX10" fmla="*/ 97460 w 190286"/>
                <a:gd name="connsiteY10" fmla="*/ 177381 h 177380"/>
                <a:gd name="connsiteX11" fmla="*/ 98154 w 190286"/>
                <a:gd name="connsiteY11" fmla="*/ 174702 h 177380"/>
                <a:gd name="connsiteX12" fmla="*/ 101252 w 190286"/>
                <a:gd name="connsiteY12" fmla="*/ 172460 h 177380"/>
                <a:gd name="connsiteX13" fmla="*/ 102505 w 190286"/>
                <a:gd name="connsiteY13" fmla="*/ 170077 h 177380"/>
                <a:gd name="connsiteX14" fmla="*/ 106019 w 190286"/>
                <a:gd name="connsiteY14" fmla="*/ 167830 h 177380"/>
                <a:gd name="connsiteX15" fmla="*/ 111491 w 190286"/>
                <a:gd name="connsiteY15" fmla="*/ 168801 h 177380"/>
                <a:gd name="connsiteX16" fmla="*/ 113892 w 190286"/>
                <a:gd name="connsiteY16" fmla="*/ 117683 h 177380"/>
                <a:gd name="connsiteX17" fmla="*/ 116545 w 190286"/>
                <a:gd name="connsiteY17" fmla="*/ 72766 h 177380"/>
                <a:gd name="connsiteX18" fmla="*/ 128920 w 190286"/>
                <a:gd name="connsiteY18" fmla="*/ 72321 h 177380"/>
                <a:gd name="connsiteX19" fmla="*/ 131860 w 190286"/>
                <a:gd name="connsiteY19" fmla="*/ 21635 h 177380"/>
                <a:gd name="connsiteX20" fmla="*/ 143948 w 190286"/>
                <a:gd name="connsiteY20" fmla="*/ 21905 h 177380"/>
                <a:gd name="connsiteX21" fmla="*/ 162759 w 190286"/>
                <a:gd name="connsiteY21" fmla="*/ 17138 h 177380"/>
                <a:gd name="connsiteX22" fmla="*/ 165006 w 190286"/>
                <a:gd name="connsiteY22" fmla="*/ 23860 h 177380"/>
                <a:gd name="connsiteX23" fmla="*/ 174005 w 190286"/>
                <a:gd name="connsiteY23" fmla="*/ 16017 h 177380"/>
                <a:gd name="connsiteX24" fmla="*/ 177937 w 190286"/>
                <a:gd name="connsiteY24" fmla="*/ 14052 h 177380"/>
                <a:gd name="connsiteX25" fmla="*/ 181300 w 190286"/>
                <a:gd name="connsiteY25" fmla="*/ 15730 h 177380"/>
                <a:gd name="connsiteX26" fmla="*/ 190286 w 190286"/>
                <a:gd name="connsiteY26" fmla="*/ 11802 h 177380"/>
                <a:gd name="connsiteX27" fmla="*/ 186076 w 190286"/>
                <a:gd name="connsiteY27" fmla="*/ 9256 h 177380"/>
                <a:gd name="connsiteX28" fmla="*/ 181031 w 190286"/>
                <a:gd name="connsiteY28" fmla="*/ 7878 h 177380"/>
                <a:gd name="connsiteX29" fmla="*/ 141971 w 190286"/>
                <a:gd name="connsiteY29" fmla="*/ 16556 h 177380"/>
                <a:gd name="connsiteX30" fmla="*/ 132716 w 190286"/>
                <a:gd name="connsiteY30" fmla="*/ 14600 h 177380"/>
                <a:gd name="connsiteX31" fmla="*/ 129335 w 190286"/>
                <a:gd name="connsiteY31" fmla="*/ 16012 h 177380"/>
                <a:gd name="connsiteX32" fmla="*/ 124020 w 190286"/>
                <a:gd name="connsiteY32" fmla="*/ 14600 h 177380"/>
                <a:gd name="connsiteX33" fmla="*/ 119801 w 190286"/>
                <a:gd name="connsiteY33" fmla="*/ 11802 h 177380"/>
                <a:gd name="connsiteX34" fmla="*/ 117833 w 190286"/>
                <a:gd name="connsiteY34" fmla="*/ 12932 h 177380"/>
                <a:gd name="connsiteX35" fmla="*/ 113040 w 190286"/>
                <a:gd name="connsiteY35" fmla="*/ 12354 h 177380"/>
                <a:gd name="connsiteX36" fmla="*/ 107983 w 190286"/>
                <a:gd name="connsiteY36" fmla="*/ 14335 h 177380"/>
                <a:gd name="connsiteX37" fmla="*/ 106309 w 190286"/>
                <a:gd name="connsiteY37" fmla="*/ 11802 h 177380"/>
                <a:gd name="connsiteX38" fmla="*/ 99283 w 190286"/>
                <a:gd name="connsiteY38" fmla="*/ 10963 h 177380"/>
                <a:gd name="connsiteX39" fmla="*/ 94794 w 190286"/>
                <a:gd name="connsiteY39" fmla="*/ 6457 h 177380"/>
                <a:gd name="connsiteX40" fmla="*/ 70900 w 190286"/>
                <a:gd name="connsiteY40" fmla="*/ 5623 h 177380"/>
                <a:gd name="connsiteX41" fmla="*/ 39453 w 190286"/>
                <a:gd name="connsiteY41" fmla="*/ 5332 h 177380"/>
                <a:gd name="connsiteX42" fmla="*/ 33826 w 190286"/>
                <a:gd name="connsiteY42" fmla="*/ 7882 h 177380"/>
                <a:gd name="connsiteX43" fmla="*/ 29068 w 190286"/>
                <a:gd name="connsiteY43" fmla="*/ 5627 h 177380"/>
                <a:gd name="connsiteX44" fmla="*/ 26265 w 190286"/>
                <a:gd name="connsiteY44" fmla="*/ 2533 h 177380"/>
                <a:gd name="connsiteX45" fmla="*/ 22046 w 190286"/>
                <a:gd name="connsiteY45" fmla="*/ 843 h 177380"/>
                <a:gd name="connsiteX46" fmla="*/ 17553 w 190286"/>
                <a:gd name="connsiteY46" fmla="*/ 0 h 177380"/>
                <a:gd name="connsiteX47" fmla="*/ 13047 w 190286"/>
                <a:gd name="connsiteY47" fmla="*/ 1973 h 177380"/>
                <a:gd name="connsiteX48" fmla="*/ 12204 w 190286"/>
                <a:gd name="connsiteY48" fmla="*/ 5067 h 177380"/>
                <a:gd name="connsiteX49" fmla="*/ 9401 w 190286"/>
                <a:gd name="connsiteY49" fmla="*/ 4211 h 177380"/>
                <a:gd name="connsiteX50" fmla="*/ 5186 w 190286"/>
                <a:gd name="connsiteY50" fmla="*/ 4211 h 177380"/>
                <a:gd name="connsiteX51" fmla="*/ 3778 w 190286"/>
                <a:gd name="connsiteY51" fmla="*/ 6757 h 177380"/>
                <a:gd name="connsiteX52" fmla="*/ 26 w 190286"/>
                <a:gd name="connsiteY52" fmla="*/ 6757 h 177380"/>
                <a:gd name="connsiteX53" fmla="*/ 0 w 190286"/>
                <a:gd name="connsiteY53" fmla="*/ 11241 h 177380"/>
                <a:gd name="connsiteX54" fmla="*/ 3504 w 190286"/>
                <a:gd name="connsiteY54" fmla="*/ 20638 h 177380"/>
                <a:gd name="connsiteX55" fmla="*/ 17429 w 190286"/>
                <a:gd name="connsiteY55" fmla="*/ 43929 h 177380"/>
                <a:gd name="connsiteX56" fmla="*/ 29371 w 190286"/>
                <a:gd name="connsiteY56" fmla="*/ 70271 h 177380"/>
                <a:gd name="connsiteX57" fmla="*/ 34870 w 190286"/>
                <a:gd name="connsiteY57" fmla="*/ 89574 h 177380"/>
                <a:gd name="connsiteX58" fmla="*/ 38563 w 190286"/>
                <a:gd name="connsiteY58" fmla="*/ 111427 h 177380"/>
                <a:gd name="connsiteX59" fmla="*/ 40330 w 190286"/>
                <a:gd name="connsiteY59" fmla="*/ 119707 h 177380"/>
                <a:gd name="connsiteX60" fmla="*/ 44207 w 190286"/>
                <a:gd name="connsiteY60" fmla="*/ 143217 h 177380"/>
                <a:gd name="connsiteX61" fmla="*/ 55247 w 190286"/>
                <a:gd name="connsiteY61" fmla="*/ 166046 h 177380"/>
                <a:gd name="connsiteX62" fmla="*/ 63548 w 190286"/>
                <a:gd name="connsiteY62" fmla="*/ 176863 h 177380"/>
                <a:gd name="connsiteX63" fmla="*/ 59650 w 190286"/>
                <a:gd name="connsiteY63" fmla="*/ 171921 h 177380"/>
                <a:gd name="connsiteX64" fmla="*/ 66976 w 190286"/>
                <a:gd name="connsiteY64" fmla="*/ 169931 h 177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90286" h="177380">
                  <a:moveTo>
                    <a:pt x="66976" y="169931"/>
                  </a:moveTo>
                  <a:lnTo>
                    <a:pt x="66133" y="166709"/>
                  </a:lnTo>
                  <a:lnTo>
                    <a:pt x="67819" y="164462"/>
                  </a:lnTo>
                  <a:lnTo>
                    <a:pt x="70639" y="163761"/>
                  </a:lnTo>
                  <a:lnTo>
                    <a:pt x="75269" y="166580"/>
                  </a:lnTo>
                  <a:lnTo>
                    <a:pt x="74152" y="169516"/>
                  </a:lnTo>
                  <a:lnTo>
                    <a:pt x="76108" y="173594"/>
                  </a:lnTo>
                  <a:lnTo>
                    <a:pt x="83964" y="176106"/>
                  </a:lnTo>
                  <a:lnTo>
                    <a:pt x="90015" y="176551"/>
                  </a:lnTo>
                  <a:lnTo>
                    <a:pt x="93943" y="175421"/>
                  </a:lnTo>
                  <a:lnTo>
                    <a:pt x="97460" y="177381"/>
                  </a:lnTo>
                  <a:lnTo>
                    <a:pt x="98154" y="174702"/>
                  </a:lnTo>
                  <a:lnTo>
                    <a:pt x="101252" y="172460"/>
                  </a:lnTo>
                  <a:lnTo>
                    <a:pt x="102505" y="170077"/>
                  </a:lnTo>
                  <a:lnTo>
                    <a:pt x="106019" y="167830"/>
                  </a:lnTo>
                  <a:lnTo>
                    <a:pt x="111491" y="168801"/>
                  </a:lnTo>
                  <a:lnTo>
                    <a:pt x="113892" y="117683"/>
                  </a:lnTo>
                  <a:lnTo>
                    <a:pt x="116545" y="72766"/>
                  </a:lnTo>
                  <a:lnTo>
                    <a:pt x="128920" y="72321"/>
                  </a:lnTo>
                  <a:lnTo>
                    <a:pt x="131860" y="21635"/>
                  </a:lnTo>
                  <a:lnTo>
                    <a:pt x="143948" y="21905"/>
                  </a:lnTo>
                  <a:lnTo>
                    <a:pt x="162759" y="17138"/>
                  </a:lnTo>
                  <a:lnTo>
                    <a:pt x="165006" y="23860"/>
                  </a:lnTo>
                  <a:lnTo>
                    <a:pt x="174005" y="16017"/>
                  </a:lnTo>
                  <a:lnTo>
                    <a:pt x="177937" y="14052"/>
                  </a:lnTo>
                  <a:lnTo>
                    <a:pt x="181300" y="15730"/>
                  </a:lnTo>
                  <a:lnTo>
                    <a:pt x="190286" y="11802"/>
                  </a:lnTo>
                  <a:lnTo>
                    <a:pt x="186076" y="9256"/>
                  </a:lnTo>
                  <a:lnTo>
                    <a:pt x="181031" y="7878"/>
                  </a:lnTo>
                  <a:lnTo>
                    <a:pt x="141971" y="16556"/>
                  </a:lnTo>
                  <a:lnTo>
                    <a:pt x="132716" y="14600"/>
                  </a:lnTo>
                  <a:lnTo>
                    <a:pt x="129335" y="16012"/>
                  </a:lnTo>
                  <a:lnTo>
                    <a:pt x="124020" y="14600"/>
                  </a:lnTo>
                  <a:lnTo>
                    <a:pt x="119801" y="11802"/>
                  </a:lnTo>
                  <a:lnTo>
                    <a:pt x="117833" y="12932"/>
                  </a:lnTo>
                  <a:lnTo>
                    <a:pt x="113040" y="12354"/>
                  </a:lnTo>
                  <a:lnTo>
                    <a:pt x="107983" y="14335"/>
                  </a:lnTo>
                  <a:cubicBezTo>
                    <a:pt x="107983" y="14335"/>
                    <a:pt x="107152" y="11802"/>
                    <a:pt x="106309" y="11802"/>
                  </a:cubicBezTo>
                  <a:cubicBezTo>
                    <a:pt x="105466" y="11802"/>
                    <a:pt x="99283" y="10963"/>
                    <a:pt x="99283" y="10963"/>
                  </a:cubicBezTo>
                  <a:lnTo>
                    <a:pt x="94794" y="6457"/>
                  </a:lnTo>
                  <a:lnTo>
                    <a:pt x="70900" y="5623"/>
                  </a:lnTo>
                  <a:lnTo>
                    <a:pt x="39453" y="5332"/>
                  </a:lnTo>
                  <a:lnTo>
                    <a:pt x="33826" y="7882"/>
                  </a:lnTo>
                  <a:lnTo>
                    <a:pt x="29068" y="5627"/>
                  </a:lnTo>
                  <a:lnTo>
                    <a:pt x="26265" y="2533"/>
                  </a:lnTo>
                  <a:lnTo>
                    <a:pt x="22046" y="843"/>
                  </a:lnTo>
                  <a:lnTo>
                    <a:pt x="17553" y="0"/>
                  </a:lnTo>
                  <a:lnTo>
                    <a:pt x="13047" y="1973"/>
                  </a:lnTo>
                  <a:lnTo>
                    <a:pt x="12204" y="5067"/>
                  </a:lnTo>
                  <a:lnTo>
                    <a:pt x="9401" y="4211"/>
                  </a:lnTo>
                  <a:lnTo>
                    <a:pt x="5186" y="4211"/>
                  </a:lnTo>
                  <a:lnTo>
                    <a:pt x="3778" y="6757"/>
                  </a:lnTo>
                  <a:lnTo>
                    <a:pt x="26" y="6757"/>
                  </a:lnTo>
                  <a:cubicBezTo>
                    <a:pt x="26" y="8246"/>
                    <a:pt x="0" y="9748"/>
                    <a:pt x="0" y="11241"/>
                  </a:cubicBezTo>
                  <a:cubicBezTo>
                    <a:pt x="8" y="14772"/>
                    <a:pt x="959" y="18105"/>
                    <a:pt x="3504" y="20638"/>
                  </a:cubicBezTo>
                  <a:cubicBezTo>
                    <a:pt x="10073" y="27241"/>
                    <a:pt x="14472" y="35243"/>
                    <a:pt x="17429" y="43929"/>
                  </a:cubicBezTo>
                  <a:cubicBezTo>
                    <a:pt x="20552" y="53112"/>
                    <a:pt x="24986" y="61713"/>
                    <a:pt x="29371" y="70271"/>
                  </a:cubicBezTo>
                  <a:cubicBezTo>
                    <a:pt x="32534" y="76484"/>
                    <a:pt x="34969" y="82325"/>
                    <a:pt x="34870" y="89574"/>
                  </a:cubicBezTo>
                  <a:cubicBezTo>
                    <a:pt x="34780" y="96925"/>
                    <a:pt x="36278" y="104298"/>
                    <a:pt x="38563" y="111427"/>
                  </a:cubicBezTo>
                  <a:cubicBezTo>
                    <a:pt x="39427" y="114106"/>
                    <a:pt x="40373" y="116947"/>
                    <a:pt x="40330" y="119707"/>
                  </a:cubicBezTo>
                  <a:cubicBezTo>
                    <a:pt x="40193" y="127829"/>
                    <a:pt x="42637" y="135412"/>
                    <a:pt x="44207" y="143217"/>
                  </a:cubicBezTo>
                  <a:cubicBezTo>
                    <a:pt x="45940" y="151848"/>
                    <a:pt x="49924" y="159220"/>
                    <a:pt x="55247" y="166046"/>
                  </a:cubicBezTo>
                  <a:cubicBezTo>
                    <a:pt x="58033" y="169657"/>
                    <a:pt x="60604" y="173414"/>
                    <a:pt x="63548" y="176863"/>
                  </a:cubicBezTo>
                  <a:cubicBezTo>
                    <a:pt x="62179" y="175258"/>
                    <a:pt x="60904" y="173602"/>
                    <a:pt x="59650" y="171921"/>
                  </a:cubicBezTo>
                  <a:lnTo>
                    <a:pt x="66976" y="169931"/>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395" name="Freeform 394">
              <a:extLst>
                <a:ext uri="{FF2B5EF4-FFF2-40B4-BE49-F238E27FC236}">
                  <a16:creationId xmlns:a16="http://schemas.microsoft.com/office/drawing/2014/main" id="{9266141E-55BA-8C5B-CF0C-2ED208AF7A6B}"/>
                </a:ext>
              </a:extLst>
            </p:cNvPr>
            <p:cNvSpPr/>
            <p:nvPr/>
          </p:nvSpPr>
          <p:spPr>
            <a:xfrm>
              <a:off x="6430698" y="5362716"/>
              <a:ext cx="132407" cy="132296"/>
            </a:xfrm>
            <a:custGeom>
              <a:avLst/>
              <a:gdLst>
                <a:gd name="connsiteX0" fmla="*/ 64045 w 132407"/>
                <a:gd name="connsiteY0" fmla="*/ 2247 h 132296"/>
                <a:gd name="connsiteX1" fmla="*/ 60113 w 132407"/>
                <a:gd name="connsiteY1" fmla="*/ 4211 h 132296"/>
                <a:gd name="connsiteX2" fmla="*/ 51118 w 132407"/>
                <a:gd name="connsiteY2" fmla="*/ 12054 h 132296"/>
                <a:gd name="connsiteX3" fmla="*/ 48867 w 132407"/>
                <a:gd name="connsiteY3" fmla="*/ 5332 h 132296"/>
                <a:gd name="connsiteX4" fmla="*/ 30056 w 132407"/>
                <a:gd name="connsiteY4" fmla="*/ 10099 h 132296"/>
                <a:gd name="connsiteX5" fmla="*/ 17968 w 132407"/>
                <a:gd name="connsiteY5" fmla="*/ 9833 h 132296"/>
                <a:gd name="connsiteX6" fmla="*/ 15028 w 132407"/>
                <a:gd name="connsiteY6" fmla="*/ 60515 h 132296"/>
                <a:gd name="connsiteX7" fmla="*/ 2653 w 132407"/>
                <a:gd name="connsiteY7" fmla="*/ 60964 h 132296"/>
                <a:gd name="connsiteX8" fmla="*/ 0 w 132407"/>
                <a:gd name="connsiteY8" fmla="*/ 105882 h 132296"/>
                <a:gd name="connsiteX9" fmla="*/ 4489 w 132407"/>
                <a:gd name="connsiteY9" fmla="*/ 109117 h 132296"/>
                <a:gd name="connsiteX10" fmla="*/ 9696 w 132407"/>
                <a:gd name="connsiteY10" fmla="*/ 120773 h 132296"/>
                <a:gd name="connsiteX11" fmla="*/ 10248 w 132407"/>
                <a:gd name="connsiteY11" fmla="*/ 124158 h 132296"/>
                <a:gd name="connsiteX12" fmla="*/ 7998 w 132407"/>
                <a:gd name="connsiteY12" fmla="*/ 132005 h 132296"/>
                <a:gd name="connsiteX13" fmla="*/ 11665 w 132407"/>
                <a:gd name="connsiteY13" fmla="*/ 131458 h 132296"/>
                <a:gd name="connsiteX14" fmla="*/ 15028 w 132407"/>
                <a:gd name="connsiteY14" fmla="*/ 132296 h 132296"/>
                <a:gd name="connsiteX15" fmla="*/ 17553 w 132407"/>
                <a:gd name="connsiteY15" fmla="*/ 131312 h 132296"/>
                <a:gd name="connsiteX16" fmla="*/ 20775 w 132407"/>
                <a:gd name="connsiteY16" fmla="*/ 131458 h 132296"/>
                <a:gd name="connsiteX17" fmla="*/ 26269 w 132407"/>
                <a:gd name="connsiteY17" fmla="*/ 129211 h 132296"/>
                <a:gd name="connsiteX18" fmla="*/ 34121 w 132407"/>
                <a:gd name="connsiteY18" fmla="*/ 123738 h 132296"/>
                <a:gd name="connsiteX19" fmla="*/ 39744 w 132407"/>
                <a:gd name="connsiteY19" fmla="*/ 114744 h 132296"/>
                <a:gd name="connsiteX20" fmla="*/ 46894 w 132407"/>
                <a:gd name="connsiteY20" fmla="*/ 111385 h 132296"/>
                <a:gd name="connsiteX21" fmla="*/ 54349 w 132407"/>
                <a:gd name="connsiteY21" fmla="*/ 114038 h 132296"/>
                <a:gd name="connsiteX22" fmla="*/ 61794 w 132407"/>
                <a:gd name="connsiteY22" fmla="*/ 116567 h 132296"/>
                <a:gd name="connsiteX23" fmla="*/ 72620 w 132407"/>
                <a:gd name="connsiteY23" fmla="*/ 116849 h 132296"/>
                <a:gd name="connsiteX24" fmla="*/ 75971 w 132407"/>
                <a:gd name="connsiteY24" fmla="*/ 118389 h 132296"/>
                <a:gd name="connsiteX25" fmla="*/ 78641 w 132407"/>
                <a:gd name="connsiteY25" fmla="*/ 116567 h 132296"/>
                <a:gd name="connsiteX26" fmla="*/ 79206 w 132407"/>
                <a:gd name="connsiteY26" fmla="*/ 111094 h 132296"/>
                <a:gd name="connsiteX27" fmla="*/ 79920 w 132407"/>
                <a:gd name="connsiteY27" fmla="*/ 107007 h 132296"/>
                <a:gd name="connsiteX28" fmla="*/ 84268 w 132407"/>
                <a:gd name="connsiteY28" fmla="*/ 103220 h 132296"/>
                <a:gd name="connsiteX29" fmla="*/ 90310 w 132407"/>
                <a:gd name="connsiteY29" fmla="*/ 98444 h 132296"/>
                <a:gd name="connsiteX30" fmla="*/ 96763 w 132407"/>
                <a:gd name="connsiteY30" fmla="*/ 94516 h 132296"/>
                <a:gd name="connsiteX31" fmla="*/ 96622 w 132407"/>
                <a:gd name="connsiteY31" fmla="*/ 87927 h 132296"/>
                <a:gd name="connsiteX32" fmla="*/ 100276 w 132407"/>
                <a:gd name="connsiteY32" fmla="*/ 82291 h 132296"/>
                <a:gd name="connsiteX33" fmla="*/ 103935 w 132407"/>
                <a:gd name="connsiteY33" fmla="*/ 80896 h 132296"/>
                <a:gd name="connsiteX34" fmla="*/ 107854 w 132407"/>
                <a:gd name="connsiteY34" fmla="*/ 77109 h 132296"/>
                <a:gd name="connsiteX35" fmla="*/ 115013 w 132407"/>
                <a:gd name="connsiteY35" fmla="*/ 72321 h 132296"/>
                <a:gd name="connsiteX36" fmla="*/ 118672 w 132407"/>
                <a:gd name="connsiteY36" fmla="*/ 73018 h 132296"/>
                <a:gd name="connsiteX37" fmla="*/ 121209 w 132407"/>
                <a:gd name="connsiteY37" fmla="*/ 72479 h 132296"/>
                <a:gd name="connsiteX38" fmla="*/ 124855 w 132407"/>
                <a:gd name="connsiteY38" fmla="*/ 69937 h 132296"/>
                <a:gd name="connsiteX39" fmla="*/ 125557 w 132407"/>
                <a:gd name="connsiteY39" fmla="*/ 66137 h 132296"/>
                <a:gd name="connsiteX40" fmla="*/ 132408 w 132407"/>
                <a:gd name="connsiteY40" fmla="*/ 63904 h 132296"/>
                <a:gd name="connsiteX41" fmla="*/ 130135 w 132407"/>
                <a:gd name="connsiteY41" fmla="*/ 61512 h 132296"/>
                <a:gd name="connsiteX42" fmla="*/ 129579 w 132407"/>
                <a:gd name="connsiteY42" fmla="*/ 59261 h 132296"/>
                <a:gd name="connsiteX43" fmla="*/ 124149 w 132407"/>
                <a:gd name="connsiteY43" fmla="*/ 57207 h 132296"/>
                <a:gd name="connsiteX44" fmla="*/ 118535 w 132407"/>
                <a:gd name="connsiteY44" fmla="*/ 55881 h 132296"/>
                <a:gd name="connsiteX45" fmla="*/ 114038 w 132407"/>
                <a:gd name="connsiteY45" fmla="*/ 56077 h 132296"/>
                <a:gd name="connsiteX46" fmla="*/ 110661 w 132407"/>
                <a:gd name="connsiteY46" fmla="*/ 51024 h 132296"/>
                <a:gd name="connsiteX47" fmla="*/ 108428 w 132407"/>
                <a:gd name="connsiteY47" fmla="*/ 43912 h 132296"/>
                <a:gd name="connsiteX48" fmla="*/ 108980 w 132407"/>
                <a:gd name="connsiteY48" fmla="*/ 42051 h 132296"/>
                <a:gd name="connsiteX49" fmla="*/ 105419 w 132407"/>
                <a:gd name="connsiteY49" fmla="*/ 39042 h 132296"/>
                <a:gd name="connsiteX50" fmla="*/ 104110 w 132407"/>
                <a:gd name="connsiteY50" fmla="*/ 36608 h 132296"/>
                <a:gd name="connsiteX51" fmla="*/ 95308 w 132407"/>
                <a:gd name="connsiteY51" fmla="*/ 29860 h 132296"/>
                <a:gd name="connsiteX52" fmla="*/ 90066 w 132407"/>
                <a:gd name="connsiteY52" fmla="*/ 21815 h 132296"/>
                <a:gd name="connsiteX53" fmla="*/ 87640 w 132407"/>
                <a:gd name="connsiteY53" fmla="*/ 20681 h 132296"/>
                <a:gd name="connsiteX54" fmla="*/ 86694 w 132407"/>
                <a:gd name="connsiteY54" fmla="*/ 17322 h 132296"/>
                <a:gd name="connsiteX55" fmla="*/ 84623 w 132407"/>
                <a:gd name="connsiteY55" fmla="*/ 12996 h 132296"/>
                <a:gd name="connsiteX56" fmla="*/ 78641 w 132407"/>
                <a:gd name="connsiteY56" fmla="*/ 6269 h 132296"/>
                <a:gd name="connsiteX57" fmla="*/ 77327 w 132407"/>
                <a:gd name="connsiteY57" fmla="*/ 5152 h 132296"/>
                <a:gd name="connsiteX58" fmla="*/ 77148 w 132407"/>
                <a:gd name="connsiteY58" fmla="*/ 1767 h 132296"/>
                <a:gd name="connsiteX59" fmla="*/ 76395 w 132407"/>
                <a:gd name="connsiteY59" fmla="*/ 0 h 132296"/>
                <a:gd name="connsiteX60" fmla="*/ 67408 w 132407"/>
                <a:gd name="connsiteY60" fmla="*/ 3928 h 132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32407" h="132296">
                  <a:moveTo>
                    <a:pt x="64045" y="2247"/>
                  </a:moveTo>
                  <a:lnTo>
                    <a:pt x="60113" y="4211"/>
                  </a:lnTo>
                  <a:lnTo>
                    <a:pt x="51118" y="12054"/>
                  </a:lnTo>
                  <a:lnTo>
                    <a:pt x="48867" y="5332"/>
                  </a:lnTo>
                  <a:lnTo>
                    <a:pt x="30056" y="10099"/>
                  </a:lnTo>
                  <a:lnTo>
                    <a:pt x="17968" y="9833"/>
                  </a:lnTo>
                  <a:lnTo>
                    <a:pt x="15028" y="60515"/>
                  </a:lnTo>
                  <a:lnTo>
                    <a:pt x="2653" y="60964"/>
                  </a:lnTo>
                  <a:lnTo>
                    <a:pt x="0" y="105882"/>
                  </a:lnTo>
                  <a:lnTo>
                    <a:pt x="4489" y="109117"/>
                  </a:lnTo>
                  <a:lnTo>
                    <a:pt x="9696" y="120773"/>
                  </a:lnTo>
                  <a:lnTo>
                    <a:pt x="10248" y="124158"/>
                  </a:lnTo>
                  <a:lnTo>
                    <a:pt x="7998" y="132005"/>
                  </a:lnTo>
                  <a:lnTo>
                    <a:pt x="11665" y="131458"/>
                  </a:lnTo>
                  <a:lnTo>
                    <a:pt x="15028" y="132296"/>
                  </a:lnTo>
                  <a:lnTo>
                    <a:pt x="17553" y="131312"/>
                  </a:lnTo>
                  <a:lnTo>
                    <a:pt x="20775" y="131458"/>
                  </a:lnTo>
                  <a:lnTo>
                    <a:pt x="26269" y="129211"/>
                  </a:lnTo>
                  <a:lnTo>
                    <a:pt x="34121" y="123738"/>
                  </a:lnTo>
                  <a:lnTo>
                    <a:pt x="39744" y="114744"/>
                  </a:lnTo>
                  <a:lnTo>
                    <a:pt x="46894" y="111385"/>
                  </a:lnTo>
                  <a:lnTo>
                    <a:pt x="54349" y="114038"/>
                  </a:lnTo>
                  <a:lnTo>
                    <a:pt x="61794" y="116567"/>
                  </a:lnTo>
                  <a:lnTo>
                    <a:pt x="72620" y="116849"/>
                  </a:lnTo>
                  <a:lnTo>
                    <a:pt x="75971" y="118389"/>
                  </a:lnTo>
                  <a:lnTo>
                    <a:pt x="78641" y="116567"/>
                  </a:lnTo>
                  <a:lnTo>
                    <a:pt x="79206" y="111094"/>
                  </a:lnTo>
                  <a:lnTo>
                    <a:pt x="79920" y="107007"/>
                  </a:lnTo>
                  <a:lnTo>
                    <a:pt x="84268" y="103220"/>
                  </a:lnTo>
                  <a:lnTo>
                    <a:pt x="90310" y="98444"/>
                  </a:lnTo>
                  <a:lnTo>
                    <a:pt x="96763" y="94516"/>
                  </a:lnTo>
                  <a:lnTo>
                    <a:pt x="96622" y="87927"/>
                  </a:lnTo>
                  <a:lnTo>
                    <a:pt x="100276" y="82291"/>
                  </a:lnTo>
                  <a:lnTo>
                    <a:pt x="103935" y="80896"/>
                  </a:lnTo>
                  <a:lnTo>
                    <a:pt x="107854" y="77109"/>
                  </a:lnTo>
                  <a:lnTo>
                    <a:pt x="115013" y="72321"/>
                  </a:lnTo>
                  <a:lnTo>
                    <a:pt x="118672" y="73018"/>
                  </a:lnTo>
                  <a:lnTo>
                    <a:pt x="121209" y="72479"/>
                  </a:lnTo>
                  <a:lnTo>
                    <a:pt x="124855" y="69937"/>
                  </a:lnTo>
                  <a:lnTo>
                    <a:pt x="125557" y="66137"/>
                  </a:lnTo>
                  <a:lnTo>
                    <a:pt x="132408" y="63904"/>
                  </a:lnTo>
                  <a:lnTo>
                    <a:pt x="130135" y="61512"/>
                  </a:lnTo>
                  <a:lnTo>
                    <a:pt x="129579" y="59261"/>
                  </a:lnTo>
                  <a:lnTo>
                    <a:pt x="124149" y="57207"/>
                  </a:lnTo>
                  <a:lnTo>
                    <a:pt x="118535" y="55881"/>
                  </a:lnTo>
                  <a:lnTo>
                    <a:pt x="114038" y="56077"/>
                  </a:lnTo>
                  <a:lnTo>
                    <a:pt x="110661" y="51024"/>
                  </a:lnTo>
                  <a:lnTo>
                    <a:pt x="108428" y="43912"/>
                  </a:lnTo>
                  <a:lnTo>
                    <a:pt x="108980" y="42051"/>
                  </a:lnTo>
                  <a:lnTo>
                    <a:pt x="105419" y="39042"/>
                  </a:lnTo>
                  <a:lnTo>
                    <a:pt x="104110" y="36608"/>
                  </a:lnTo>
                  <a:lnTo>
                    <a:pt x="95308" y="29860"/>
                  </a:lnTo>
                  <a:lnTo>
                    <a:pt x="90066" y="21815"/>
                  </a:lnTo>
                  <a:lnTo>
                    <a:pt x="87640" y="20681"/>
                  </a:lnTo>
                  <a:lnTo>
                    <a:pt x="86694" y="17322"/>
                  </a:lnTo>
                  <a:lnTo>
                    <a:pt x="84623" y="12996"/>
                  </a:lnTo>
                  <a:lnTo>
                    <a:pt x="78641" y="6269"/>
                  </a:lnTo>
                  <a:lnTo>
                    <a:pt x="77327" y="5152"/>
                  </a:lnTo>
                  <a:lnTo>
                    <a:pt x="77148" y="1767"/>
                  </a:lnTo>
                  <a:lnTo>
                    <a:pt x="76395" y="0"/>
                  </a:lnTo>
                  <a:lnTo>
                    <a:pt x="67408" y="3928"/>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396" name="Freeform 395">
              <a:extLst>
                <a:ext uri="{FF2B5EF4-FFF2-40B4-BE49-F238E27FC236}">
                  <a16:creationId xmlns:a16="http://schemas.microsoft.com/office/drawing/2014/main" id="{916E9942-6636-995D-76C3-F166C0C79848}"/>
                </a:ext>
              </a:extLst>
            </p:cNvPr>
            <p:cNvSpPr/>
            <p:nvPr/>
          </p:nvSpPr>
          <p:spPr>
            <a:xfrm>
              <a:off x="6581639" y="5258212"/>
              <a:ext cx="147391" cy="237155"/>
            </a:xfrm>
            <a:custGeom>
              <a:avLst/>
              <a:gdLst>
                <a:gd name="connsiteX0" fmla="*/ 146892 w 147391"/>
                <a:gd name="connsiteY0" fmla="*/ 0 h 237155"/>
                <a:gd name="connsiteX1" fmla="*/ 145117 w 147391"/>
                <a:gd name="connsiteY1" fmla="*/ 1973 h 237155"/>
                <a:gd name="connsiteX2" fmla="*/ 143242 w 147391"/>
                <a:gd name="connsiteY2" fmla="*/ 1609 h 237155"/>
                <a:gd name="connsiteX3" fmla="*/ 140628 w 147391"/>
                <a:gd name="connsiteY3" fmla="*/ 3128 h 237155"/>
                <a:gd name="connsiteX4" fmla="*/ 136122 w 147391"/>
                <a:gd name="connsiteY4" fmla="*/ 5738 h 237155"/>
                <a:gd name="connsiteX5" fmla="*/ 131629 w 147391"/>
                <a:gd name="connsiteY5" fmla="*/ 7797 h 237155"/>
                <a:gd name="connsiteX6" fmla="*/ 126755 w 147391"/>
                <a:gd name="connsiteY6" fmla="*/ 9478 h 237155"/>
                <a:gd name="connsiteX7" fmla="*/ 120769 w 147391"/>
                <a:gd name="connsiteY7" fmla="*/ 10428 h 237155"/>
                <a:gd name="connsiteX8" fmla="*/ 117024 w 147391"/>
                <a:gd name="connsiteY8" fmla="*/ 12118 h 237155"/>
                <a:gd name="connsiteX9" fmla="*/ 112715 w 147391"/>
                <a:gd name="connsiteY9" fmla="*/ 10993 h 237155"/>
                <a:gd name="connsiteX10" fmla="*/ 109540 w 147391"/>
                <a:gd name="connsiteY10" fmla="*/ 10227 h 237155"/>
                <a:gd name="connsiteX11" fmla="*/ 109155 w 147391"/>
                <a:gd name="connsiteY11" fmla="*/ 13051 h 237155"/>
                <a:gd name="connsiteX12" fmla="*/ 106729 w 147391"/>
                <a:gd name="connsiteY12" fmla="*/ 14926 h 237155"/>
                <a:gd name="connsiteX13" fmla="*/ 101290 w 147391"/>
                <a:gd name="connsiteY13" fmla="*/ 16406 h 237155"/>
                <a:gd name="connsiteX14" fmla="*/ 99617 w 147391"/>
                <a:gd name="connsiteY14" fmla="*/ 15298 h 237155"/>
                <a:gd name="connsiteX15" fmla="*/ 95685 w 147391"/>
                <a:gd name="connsiteY15" fmla="*/ 13796 h 237155"/>
                <a:gd name="connsiteX16" fmla="*/ 90242 w 147391"/>
                <a:gd name="connsiteY16" fmla="*/ 17168 h 237155"/>
                <a:gd name="connsiteX17" fmla="*/ 86318 w 147391"/>
                <a:gd name="connsiteY17" fmla="*/ 17741 h 237155"/>
                <a:gd name="connsiteX18" fmla="*/ 84443 w 147391"/>
                <a:gd name="connsiteY18" fmla="*/ 15662 h 237155"/>
                <a:gd name="connsiteX19" fmla="*/ 80900 w 147391"/>
                <a:gd name="connsiteY19" fmla="*/ 14168 h 237155"/>
                <a:gd name="connsiteX20" fmla="*/ 79013 w 147391"/>
                <a:gd name="connsiteY20" fmla="*/ 12473 h 237155"/>
                <a:gd name="connsiteX21" fmla="*/ 77332 w 147391"/>
                <a:gd name="connsiteY21" fmla="*/ 13988 h 237155"/>
                <a:gd name="connsiteX22" fmla="*/ 70211 w 147391"/>
                <a:gd name="connsiteY22" fmla="*/ 14168 h 237155"/>
                <a:gd name="connsiteX23" fmla="*/ 63596 w 147391"/>
                <a:gd name="connsiteY23" fmla="*/ 14301 h 237155"/>
                <a:gd name="connsiteX24" fmla="*/ 62834 w 147391"/>
                <a:gd name="connsiteY24" fmla="*/ 23441 h 237155"/>
                <a:gd name="connsiteX25" fmla="*/ 62124 w 147391"/>
                <a:gd name="connsiteY25" fmla="*/ 36548 h 237155"/>
                <a:gd name="connsiteX26" fmla="*/ 63348 w 147391"/>
                <a:gd name="connsiteY26" fmla="*/ 42329 h 237155"/>
                <a:gd name="connsiteX27" fmla="*/ 64781 w 147391"/>
                <a:gd name="connsiteY27" fmla="*/ 42804 h 237155"/>
                <a:gd name="connsiteX28" fmla="*/ 71521 w 147391"/>
                <a:gd name="connsiteY28" fmla="*/ 48234 h 237155"/>
                <a:gd name="connsiteX29" fmla="*/ 77148 w 147391"/>
                <a:gd name="connsiteY29" fmla="*/ 56099 h 237155"/>
                <a:gd name="connsiteX30" fmla="*/ 79950 w 147391"/>
                <a:gd name="connsiteY30" fmla="*/ 64161 h 237155"/>
                <a:gd name="connsiteX31" fmla="*/ 76386 w 147391"/>
                <a:gd name="connsiteY31" fmla="*/ 67331 h 237155"/>
                <a:gd name="connsiteX32" fmla="*/ 77148 w 147391"/>
                <a:gd name="connsiteY32" fmla="*/ 70716 h 237155"/>
                <a:gd name="connsiteX33" fmla="*/ 77507 w 147391"/>
                <a:gd name="connsiteY33" fmla="*/ 75937 h 237155"/>
                <a:gd name="connsiteX34" fmla="*/ 75072 w 147391"/>
                <a:gd name="connsiteY34" fmla="*/ 80823 h 237155"/>
                <a:gd name="connsiteX35" fmla="*/ 71521 w 147391"/>
                <a:gd name="connsiteY35" fmla="*/ 82128 h 237155"/>
                <a:gd name="connsiteX36" fmla="*/ 69847 w 147391"/>
                <a:gd name="connsiteY36" fmla="*/ 88500 h 237155"/>
                <a:gd name="connsiteX37" fmla="*/ 69642 w 147391"/>
                <a:gd name="connsiteY37" fmla="*/ 93567 h 237155"/>
                <a:gd name="connsiteX38" fmla="*/ 68718 w 147391"/>
                <a:gd name="connsiteY38" fmla="*/ 96930 h 237155"/>
                <a:gd name="connsiteX39" fmla="*/ 65898 w 147391"/>
                <a:gd name="connsiteY39" fmla="*/ 96750 h 237155"/>
                <a:gd name="connsiteX40" fmla="*/ 66103 w 147391"/>
                <a:gd name="connsiteY40" fmla="*/ 93365 h 237155"/>
                <a:gd name="connsiteX41" fmla="*/ 60288 w 147391"/>
                <a:gd name="connsiteY41" fmla="*/ 87576 h 237155"/>
                <a:gd name="connsiteX42" fmla="*/ 55795 w 147391"/>
                <a:gd name="connsiteY42" fmla="*/ 80271 h 237155"/>
                <a:gd name="connsiteX43" fmla="*/ 55607 w 147391"/>
                <a:gd name="connsiteY43" fmla="*/ 72599 h 237155"/>
                <a:gd name="connsiteX44" fmla="*/ 59539 w 147391"/>
                <a:gd name="connsiteY44" fmla="*/ 66215 h 237155"/>
                <a:gd name="connsiteX45" fmla="*/ 59154 w 147391"/>
                <a:gd name="connsiteY45" fmla="*/ 58178 h 237155"/>
                <a:gd name="connsiteX46" fmla="*/ 53360 w 147391"/>
                <a:gd name="connsiteY46" fmla="*/ 55928 h 237155"/>
                <a:gd name="connsiteX47" fmla="*/ 47746 w 147391"/>
                <a:gd name="connsiteY47" fmla="*/ 58542 h 237155"/>
                <a:gd name="connsiteX48" fmla="*/ 45684 w 147391"/>
                <a:gd name="connsiteY48" fmla="*/ 56865 h 237155"/>
                <a:gd name="connsiteX49" fmla="*/ 42299 w 147391"/>
                <a:gd name="connsiteY49" fmla="*/ 51062 h 237155"/>
                <a:gd name="connsiteX50" fmla="*/ 24523 w 147391"/>
                <a:gd name="connsiteY50" fmla="*/ 57044 h 237155"/>
                <a:gd name="connsiteX51" fmla="*/ 8982 w 147391"/>
                <a:gd name="connsiteY51" fmla="*/ 63412 h 237155"/>
                <a:gd name="connsiteX52" fmla="*/ 6735 w 147391"/>
                <a:gd name="connsiteY52" fmla="*/ 63228 h 237155"/>
                <a:gd name="connsiteX53" fmla="*/ 2242 w 147391"/>
                <a:gd name="connsiteY53" fmla="*/ 65663 h 237155"/>
                <a:gd name="connsiteX54" fmla="*/ 0 w 147391"/>
                <a:gd name="connsiteY54" fmla="*/ 68268 h 237155"/>
                <a:gd name="connsiteX55" fmla="*/ 2062 w 147391"/>
                <a:gd name="connsiteY55" fmla="*/ 79137 h 237155"/>
                <a:gd name="connsiteX56" fmla="*/ 8237 w 147391"/>
                <a:gd name="connsiteY56" fmla="*/ 79501 h 237155"/>
                <a:gd name="connsiteX57" fmla="*/ 9735 w 147391"/>
                <a:gd name="connsiteY57" fmla="*/ 81204 h 237155"/>
                <a:gd name="connsiteX58" fmla="*/ 11430 w 147391"/>
                <a:gd name="connsiteY58" fmla="*/ 79501 h 237155"/>
                <a:gd name="connsiteX59" fmla="*/ 18345 w 147391"/>
                <a:gd name="connsiteY59" fmla="*/ 82124 h 237155"/>
                <a:gd name="connsiteX60" fmla="*/ 21721 w 147391"/>
                <a:gd name="connsiteY60" fmla="*/ 85488 h 237155"/>
                <a:gd name="connsiteX61" fmla="*/ 29201 w 147391"/>
                <a:gd name="connsiteY61" fmla="*/ 87186 h 237155"/>
                <a:gd name="connsiteX62" fmla="*/ 32949 w 147391"/>
                <a:gd name="connsiteY62" fmla="*/ 90002 h 237155"/>
                <a:gd name="connsiteX63" fmla="*/ 36133 w 147391"/>
                <a:gd name="connsiteY63" fmla="*/ 90755 h 237155"/>
                <a:gd name="connsiteX64" fmla="*/ 36133 w 147391"/>
                <a:gd name="connsiteY64" fmla="*/ 93173 h 237155"/>
                <a:gd name="connsiteX65" fmla="*/ 35003 w 147391"/>
                <a:gd name="connsiteY65" fmla="*/ 96930 h 237155"/>
                <a:gd name="connsiteX66" fmla="*/ 35003 w 147391"/>
                <a:gd name="connsiteY66" fmla="*/ 101988 h 237155"/>
                <a:gd name="connsiteX67" fmla="*/ 34254 w 147391"/>
                <a:gd name="connsiteY67" fmla="*/ 107598 h 237155"/>
                <a:gd name="connsiteX68" fmla="*/ 31832 w 147391"/>
                <a:gd name="connsiteY68" fmla="*/ 111355 h 237155"/>
                <a:gd name="connsiteX69" fmla="*/ 35581 w 147391"/>
                <a:gd name="connsiteY69" fmla="*/ 112835 h 237155"/>
                <a:gd name="connsiteX70" fmla="*/ 33124 w 147391"/>
                <a:gd name="connsiteY70" fmla="*/ 116400 h 237155"/>
                <a:gd name="connsiteX71" fmla="*/ 32204 w 147391"/>
                <a:gd name="connsiteY71" fmla="*/ 121458 h 237155"/>
                <a:gd name="connsiteX72" fmla="*/ 31443 w 147391"/>
                <a:gd name="connsiteY72" fmla="*/ 123896 h 237155"/>
                <a:gd name="connsiteX73" fmla="*/ 33509 w 147391"/>
                <a:gd name="connsiteY73" fmla="*/ 128193 h 237155"/>
                <a:gd name="connsiteX74" fmla="*/ 32200 w 147391"/>
                <a:gd name="connsiteY74" fmla="*/ 132331 h 237155"/>
                <a:gd name="connsiteX75" fmla="*/ 34254 w 147391"/>
                <a:gd name="connsiteY75" fmla="*/ 135129 h 237155"/>
                <a:gd name="connsiteX76" fmla="*/ 29016 w 147391"/>
                <a:gd name="connsiteY76" fmla="*/ 141881 h 237155"/>
                <a:gd name="connsiteX77" fmla="*/ 26770 w 147391"/>
                <a:gd name="connsiteY77" fmla="*/ 142802 h 237155"/>
                <a:gd name="connsiteX78" fmla="*/ 26770 w 147391"/>
                <a:gd name="connsiteY78" fmla="*/ 146007 h 237155"/>
                <a:gd name="connsiteX79" fmla="*/ 25264 w 147391"/>
                <a:gd name="connsiteY79" fmla="*/ 158159 h 237155"/>
                <a:gd name="connsiteX80" fmla="*/ 9435 w 147391"/>
                <a:gd name="connsiteY80" fmla="*/ 173649 h 237155"/>
                <a:gd name="connsiteX81" fmla="*/ 10150 w 147391"/>
                <a:gd name="connsiteY81" fmla="*/ 174171 h 237155"/>
                <a:gd name="connsiteX82" fmla="*/ 11412 w 147391"/>
                <a:gd name="connsiteY82" fmla="*/ 181621 h 237155"/>
                <a:gd name="connsiteX83" fmla="*/ 13239 w 147391"/>
                <a:gd name="connsiteY83" fmla="*/ 185122 h 237155"/>
                <a:gd name="connsiteX84" fmla="*/ 13239 w 147391"/>
                <a:gd name="connsiteY84" fmla="*/ 194681 h 237155"/>
                <a:gd name="connsiteX85" fmla="*/ 15071 w 147391"/>
                <a:gd name="connsiteY85" fmla="*/ 200997 h 237155"/>
                <a:gd name="connsiteX86" fmla="*/ 14506 w 147391"/>
                <a:gd name="connsiteY86" fmla="*/ 210672 h 237155"/>
                <a:gd name="connsiteX87" fmla="*/ 14087 w 147391"/>
                <a:gd name="connsiteY87" fmla="*/ 218550 h 237155"/>
                <a:gd name="connsiteX88" fmla="*/ 13650 w 147391"/>
                <a:gd name="connsiteY88" fmla="*/ 225705 h 237155"/>
                <a:gd name="connsiteX89" fmla="*/ 18430 w 147391"/>
                <a:gd name="connsiteY89" fmla="*/ 229795 h 237155"/>
                <a:gd name="connsiteX90" fmla="*/ 17583 w 147391"/>
                <a:gd name="connsiteY90" fmla="*/ 236244 h 237155"/>
                <a:gd name="connsiteX91" fmla="*/ 26689 w 147391"/>
                <a:gd name="connsiteY91" fmla="*/ 237155 h 237155"/>
                <a:gd name="connsiteX92" fmla="*/ 26796 w 147391"/>
                <a:gd name="connsiteY92" fmla="*/ 236723 h 237155"/>
                <a:gd name="connsiteX93" fmla="*/ 25854 w 147391"/>
                <a:gd name="connsiteY93" fmla="*/ 228482 h 237155"/>
                <a:gd name="connsiteX94" fmla="*/ 28315 w 147391"/>
                <a:gd name="connsiteY94" fmla="*/ 219525 h 237155"/>
                <a:gd name="connsiteX95" fmla="*/ 41580 w 147391"/>
                <a:gd name="connsiteY95" fmla="*/ 212093 h 237155"/>
                <a:gd name="connsiteX96" fmla="*/ 57451 w 147391"/>
                <a:gd name="connsiteY96" fmla="*/ 205956 h 237155"/>
                <a:gd name="connsiteX97" fmla="*/ 64691 w 147391"/>
                <a:gd name="connsiteY97" fmla="*/ 194981 h 237155"/>
                <a:gd name="connsiteX98" fmla="*/ 67070 w 147391"/>
                <a:gd name="connsiteY98" fmla="*/ 178108 h 237155"/>
                <a:gd name="connsiteX99" fmla="*/ 66613 w 147391"/>
                <a:gd name="connsiteY99" fmla="*/ 169700 h 237155"/>
                <a:gd name="connsiteX100" fmla="*/ 59329 w 147391"/>
                <a:gd name="connsiteY100" fmla="*/ 143430 h 237155"/>
                <a:gd name="connsiteX101" fmla="*/ 61144 w 147391"/>
                <a:gd name="connsiteY101" fmla="*/ 135501 h 237155"/>
                <a:gd name="connsiteX102" fmla="*/ 97799 w 147391"/>
                <a:gd name="connsiteY102" fmla="*/ 104992 h 237155"/>
                <a:gd name="connsiteX103" fmla="*/ 109737 w 147391"/>
                <a:gd name="connsiteY103" fmla="*/ 98479 h 237155"/>
                <a:gd name="connsiteX104" fmla="*/ 123280 w 147391"/>
                <a:gd name="connsiteY104" fmla="*/ 91333 h 237155"/>
                <a:gd name="connsiteX105" fmla="*/ 143884 w 147391"/>
                <a:gd name="connsiteY105" fmla="*/ 67169 h 237155"/>
                <a:gd name="connsiteX106" fmla="*/ 146101 w 147391"/>
                <a:gd name="connsiteY106" fmla="*/ 52372 h 237155"/>
                <a:gd name="connsiteX107" fmla="*/ 146084 w 147391"/>
                <a:gd name="connsiteY107" fmla="*/ 37031 h 237155"/>
                <a:gd name="connsiteX108" fmla="*/ 146203 w 147391"/>
                <a:gd name="connsiteY108" fmla="*/ 25118 h 237155"/>
                <a:gd name="connsiteX109" fmla="*/ 147166 w 147391"/>
                <a:gd name="connsiteY109" fmla="*/ 4878 h 237155"/>
                <a:gd name="connsiteX110" fmla="*/ 146892 w 147391"/>
                <a:gd name="connsiteY110" fmla="*/ 0 h 23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Lst>
              <a:rect l="l" t="t" r="r" b="b"/>
              <a:pathLst>
                <a:path w="147391" h="237155">
                  <a:moveTo>
                    <a:pt x="146892" y="0"/>
                  </a:moveTo>
                  <a:lnTo>
                    <a:pt x="145117" y="1973"/>
                  </a:lnTo>
                  <a:lnTo>
                    <a:pt x="143242" y="1609"/>
                  </a:lnTo>
                  <a:lnTo>
                    <a:pt x="140628" y="3128"/>
                  </a:lnTo>
                  <a:lnTo>
                    <a:pt x="136122" y="5738"/>
                  </a:lnTo>
                  <a:lnTo>
                    <a:pt x="131629" y="7797"/>
                  </a:lnTo>
                  <a:lnTo>
                    <a:pt x="126755" y="9478"/>
                  </a:lnTo>
                  <a:lnTo>
                    <a:pt x="120769" y="10428"/>
                  </a:lnTo>
                  <a:lnTo>
                    <a:pt x="117024" y="12118"/>
                  </a:lnTo>
                  <a:lnTo>
                    <a:pt x="112715" y="10993"/>
                  </a:lnTo>
                  <a:lnTo>
                    <a:pt x="109540" y="10227"/>
                  </a:lnTo>
                  <a:lnTo>
                    <a:pt x="109155" y="13051"/>
                  </a:lnTo>
                  <a:lnTo>
                    <a:pt x="106729" y="14926"/>
                  </a:lnTo>
                  <a:lnTo>
                    <a:pt x="101290" y="16406"/>
                  </a:lnTo>
                  <a:lnTo>
                    <a:pt x="99617" y="15298"/>
                  </a:lnTo>
                  <a:lnTo>
                    <a:pt x="95685" y="13796"/>
                  </a:lnTo>
                  <a:lnTo>
                    <a:pt x="90242" y="17168"/>
                  </a:lnTo>
                  <a:lnTo>
                    <a:pt x="86318" y="17741"/>
                  </a:lnTo>
                  <a:lnTo>
                    <a:pt x="84443" y="15662"/>
                  </a:lnTo>
                  <a:lnTo>
                    <a:pt x="80900" y="14168"/>
                  </a:lnTo>
                  <a:lnTo>
                    <a:pt x="79013" y="12473"/>
                  </a:lnTo>
                  <a:lnTo>
                    <a:pt x="77332" y="13988"/>
                  </a:lnTo>
                  <a:lnTo>
                    <a:pt x="70211" y="14168"/>
                  </a:lnTo>
                  <a:lnTo>
                    <a:pt x="63596" y="14301"/>
                  </a:lnTo>
                  <a:cubicBezTo>
                    <a:pt x="64156" y="17322"/>
                    <a:pt x="63900" y="20309"/>
                    <a:pt x="62834" y="23441"/>
                  </a:cubicBezTo>
                  <a:cubicBezTo>
                    <a:pt x="60819" y="27652"/>
                    <a:pt x="60896" y="32016"/>
                    <a:pt x="62124" y="36548"/>
                  </a:cubicBezTo>
                  <a:cubicBezTo>
                    <a:pt x="62633" y="38431"/>
                    <a:pt x="62971" y="40390"/>
                    <a:pt x="63348" y="42329"/>
                  </a:cubicBezTo>
                  <a:lnTo>
                    <a:pt x="64781" y="42804"/>
                  </a:lnTo>
                  <a:lnTo>
                    <a:pt x="71521" y="48234"/>
                  </a:lnTo>
                  <a:lnTo>
                    <a:pt x="77148" y="56099"/>
                  </a:lnTo>
                  <a:lnTo>
                    <a:pt x="79950" y="64161"/>
                  </a:lnTo>
                  <a:lnTo>
                    <a:pt x="76386" y="67331"/>
                  </a:lnTo>
                  <a:lnTo>
                    <a:pt x="77148" y="70716"/>
                  </a:lnTo>
                  <a:lnTo>
                    <a:pt x="77507" y="75937"/>
                  </a:lnTo>
                  <a:lnTo>
                    <a:pt x="75072" y="80823"/>
                  </a:lnTo>
                  <a:lnTo>
                    <a:pt x="71521" y="82128"/>
                  </a:lnTo>
                  <a:lnTo>
                    <a:pt x="69847" y="88500"/>
                  </a:lnTo>
                  <a:lnTo>
                    <a:pt x="69642" y="93567"/>
                  </a:lnTo>
                  <a:lnTo>
                    <a:pt x="68718" y="96930"/>
                  </a:lnTo>
                  <a:lnTo>
                    <a:pt x="65898" y="96750"/>
                  </a:lnTo>
                  <a:lnTo>
                    <a:pt x="66103" y="93365"/>
                  </a:lnTo>
                  <a:lnTo>
                    <a:pt x="60288" y="87576"/>
                  </a:lnTo>
                  <a:lnTo>
                    <a:pt x="55795" y="80271"/>
                  </a:lnTo>
                  <a:lnTo>
                    <a:pt x="55607" y="72599"/>
                  </a:lnTo>
                  <a:lnTo>
                    <a:pt x="59539" y="66215"/>
                  </a:lnTo>
                  <a:lnTo>
                    <a:pt x="59154" y="58178"/>
                  </a:lnTo>
                  <a:lnTo>
                    <a:pt x="53360" y="55928"/>
                  </a:lnTo>
                  <a:lnTo>
                    <a:pt x="47746" y="58542"/>
                  </a:lnTo>
                  <a:lnTo>
                    <a:pt x="45684" y="56865"/>
                  </a:lnTo>
                  <a:lnTo>
                    <a:pt x="42299" y="51062"/>
                  </a:lnTo>
                  <a:lnTo>
                    <a:pt x="24523" y="57044"/>
                  </a:lnTo>
                  <a:lnTo>
                    <a:pt x="8982" y="63412"/>
                  </a:lnTo>
                  <a:lnTo>
                    <a:pt x="6735" y="63228"/>
                  </a:lnTo>
                  <a:lnTo>
                    <a:pt x="2242" y="65663"/>
                  </a:lnTo>
                  <a:lnTo>
                    <a:pt x="0" y="68268"/>
                  </a:lnTo>
                  <a:lnTo>
                    <a:pt x="2062" y="79137"/>
                  </a:lnTo>
                  <a:lnTo>
                    <a:pt x="8237" y="79501"/>
                  </a:lnTo>
                  <a:lnTo>
                    <a:pt x="9735" y="81204"/>
                  </a:lnTo>
                  <a:lnTo>
                    <a:pt x="11430" y="79501"/>
                  </a:lnTo>
                  <a:lnTo>
                    <a:pt x="18345" y="82124"/>
                  </a:lnTo>
                  <a:lnTo>
                    <a:pt x="21721" y="85488"/>
                  </a:lnTo>
                  <a:lnTo>
                    <a:pt x="29201" y="87186"/>
                  </a:lnTo>
                  <a:lnTo>
                    <a:pt x="32949" y="90002"/>
                  </a:lnTo>
                  <a:lnTo>
                    <a:pt x="36133" y="90755"/>
                  </a:lnTo>
                  <a:lnTo>
                    <a:pt x="36133" y="93173"/>
                  </a:lnTo>
                  <a:lnTo>
                    <a:pt x="35003" y="96930"/>
                  </a:lnTo>
                  <a:lnTo>
                    <a:pt x="35003" y="101988"/>
                  </a:lnTo>
                  <a:lnTo>
                    <a:pt x="34254" y="107598"/>
                  </a:lnTo>
                  <a:lnTo>
                    <a:pt x="31832" y="111355"/>
                  </a:lnTo>
                  <a:lnTo>
                    <a:pt x="35581" y="112835"/>
                  </a:lnTo>
                  <a:lnTo>
                    <a:pt x="33124" y="116400"/>
                  </a:lnTo>
                  <a:lnTo>
                    <a:pt x="32204" y="121458"/>
                  </a:lnTo>
                  <a:lnTo>
                    <a:pt x="31443" y="123896"/>
                  </a:lnTo>
                  <a:lnTo>
                    <a:pt x="33509" y="128193"/>
                  </a:lnTo>
                  <a:lnTo>
                    <a:pt x="32200" y="132331"/>
                  </a:lnTo>
                  <a:lnTo>
                    <a:pt x="34254" y="135129"/>
                  </a:lnTo>
                  <a:lnTo>
                    <a:pt x="29016" y="141881"/>
                  </a:lnTo>
                  <a:lnTo>
                    <a:pt x="26770" y="142802"/>
                  </a:lnTo>
                  <a:lnTo>
                    <a:pt x="26770" y="146007"/>
                  </a:lnTo>
                  <a:lnTo>
                    <a:pt x="25264" y="158159"/>
                  </a:lnTo>
                  <a:lnTo>
                    <a:pt x="9435" y="173649"/>
                  </a:lnTo>
                  <a:lnTo>
                    <a:pt x="10150" y="174171"/>
                  </a:lnTo>
                  <a:lnTo>
                    <a:pt x="11412" y="181621"/>
                  </a:lnTo>
                  <a:lnTo>
                    <a:pt x="13239" y="185122"/>
                  </a:lnTo>
                  <a:lnTo>
                    <a:pt x="13239" y="194681"/>
                  </a:lnTo>
                  <a:lnTo>
                    <a:pt x="15071" y="200997"/>
                  </a:lnTo>
                  <a:lnTo>
                    <a:pt x="14506" y="210672"/>
                  </a:lnTo>
                  <a:lnTo>
                    <a:pt x="14087" y="218550"/>
                  </a:lnTo>
                  <a:lnTo>
                    <a:pt x="13650" y="225705"/>
                  </a:lnTo>
                  <a:lnTo>
                    <a:pt x="18430" y="229795"/>
                  </a:lnTo>
                  <a:lnTo>
                    <a:pt x="17583" y="236244"/>
                  </a:lnTo>
                  <a:lnTo>
                    <a:pt x="26689" y="237155"/>
                  </a:lnTo>
                  <a:cubicBezTo>
                    <a:pt x="26714" y="237014"/>
                    <a:pt x="26757" y="236860"/>
                    <a:pt x="26796" y="236723"/>
                  </a:cubicBezTo>
                  <a:cubicBezTo>
                    <a:pt x="27489" y="233925"/>
                    <a:pt x="27433" y="231156"/>
                    <a:pt x="25854" y="228482"/>
                  </a:cubicBezTo>
                  <a:cubicBezTo>
                    <a:pt x="23642" y="224742"/>
                    <a:pt x="25674" y="221819"/>
                    <a:pt x="28315" y="219525"/>
                  </a:cubicBezTo>
                  <a:cubicBezTo>
                    <a:pt x="32179" y="216166"/>
                    <a:pt x="36364" y="213325"/>
                    <a:pt x="41580" y="212093"/>
                  </a:cubicBezTo>
                  <a:cubicBezTo>
                    <a:pt x="47130" y="210796"/>
                    <a:pt x="52633" y="209260"/>
                    <a:pt x="57451" y="205956"/>
                  </a:cubicBezTo>
                  <a:cubicBezTo>
                    <a:pt x="61366" y="203282"/>
                    <a:pt x="64653" y="199889"/>
                    <a:pt x="64691" y="194981"/>
                  </a:cubicBezTo>
                  <a:cubicBezTo>
                    <a:pt x="64708" y="189178"/>
                    <a:pt x="66035" y="183701"/>
                    <a:pt x="67070" y="178108"/>
                  </a:cubicBezTo>
                  <a:cubicBezTo>
                    <a:pt x="67601" y="175301"/>
                    <a:pt x="67426" y="172541"/>
                    <a:pt x="66613" y="169700"/>
                  </a:cubicBezTo>
                  <a:cubicBezTo>
                    <a:pt x="64088" y="160958"/>
                    <a:pt x="61794" y="152160"/>
                    <a:pt x="59329" y="143430"/>
                  </a:cubicBezTo>
                  <a:cubicBezTo>
                    <a:pt x="58452" y="140358"/>
                    <a:pt x="58996" y="137213"/>
                    <a:pt x="61144" y="135501"/>
                  </a:cubicBezTo>
                  <a:cubicBezTo>
                    <a:pt x="73613" y="125608"/>
                    <a:pt x="85569" y="115137"/>
                    <a:pt x="97799" y="104992"/>
                  </a:cubicBezTo>
                  <a:cubicBezTo>
                    <a:pt x="101230" y="102146"/>
                    <a:pt x="105539" y="100122"/>
                    <a:pt x="109737" y="98479"/>
                  </a:cubicBezTo>
                  <a:cubicBezTo>
                    <a:pt x="114568" y="96609"/>
                    <a:pt x="118813" y="93823"/>
                    <a:pt x="123280" y="91333"/>
                  </a:cubicBezTo>
                  <a:cubicBezTo>
                    <a:pt x="133268" y="85830"/>
                    <a:pt x="139601" y="77546"/>
                    <a:pt x="143884" y="67169"/>
                  </a:cubicBezTo>
                  <a:cubicBezTo>
                    <a:pt x="145895" y="62299"/>
                    <a:pt x="147021" y="57802"/>
                    <a:pt x="146101" y="52372"/>
                  </a:cubicBezTo>
                  <a:cubicBezTo>
                    <a:pt x="145283" y="47404"/>
                    <a:pt x="146015" y="42175"/>
                    <a:pt x="146084" y="37031"/>
                  </a:cubicBezTo>
                  <a:cubicBezTo>
                    <a:pt x="146152" y="33064"/>
                    <a:pt x="146974" y="28918"/>
                    <a:pt x="146203" y="25118"/>
                  </a:cubicBezTo>
                  <a:cubicBezTo>
                    <a:pt x="144800" y="18173"/>
                    <a:pt x="145596" y="11613"/>
                    <a:pt x="147166" y="4878"/>
                  </a:cubicBezTo>
                  <a:cubicBezTo>
                    <a:pt x="147543" y="3171"/>
                    <a:pt x="147444" y="1502"/>
                    <a:pt x="146892" y="0"/>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397" name="Freeform 396">
              <a:extLst>
                <a:ext uri="{FF2B5EF4-FFF2-40B4-BE49-F238E27FC236}">
                  <a16:creationId xmlns:a16="http://schemas.microsoft.com/office/drawing/2014/main" id="{64B8FCC3-4242-C0CA-9282-99CCE40A03B0}"/>
                </a:ext>
              </a:extLst>
            </p:cNvPr>
            <p:cNvSpPr/>
            <p:nvPr/>
          </p:nvSpPr>
          <p:spPr>
            <a:xfrm>
              <a:off x="6507093" y="5331676"/>
              <a:ext cx="110678" cy="100177"/>
            </a:xfrm>
            <a:custGeom>
              <a:avLst/>
              <a:gdLst>
                <a:gd name="connsiteX0" fmla="*/ 933 w 110678"/>
                <a:gd name="connsiteY0" fmla="*/ 36193 h 100177"/>
                <a:gd name="connsiteX1" fmla="*/ 2246 w 110678"/>
                <a:gd name="connsiteY1" fmla="*/ 37309 h 100177"/>
                <a:gd name="connsiteX2" fmla="*/ 8229 w 110678"/>
                <a:gd name="connsiteY2" fmla="*/ 44036 h 100177"/>
                <a:gd name="connsiteX3" fmla="*/ 10300 w 110678"/>
                <a:gd name="connsiteY3" fmla="*/ 48362 h 100177"/>
                <a:gd name="connsiteX4" fmla="*/ 11245 w 110678"/>
                <a:gd name="connsiteY4" fmla="*/ 51721 h 100177"/>
                <a:gd name="connsiteX5" fmla="*/ 13672 w 110678"/>
                <a:gd name="connsiteY5" fmla="*/ 52855 h 100177"/>
                <a:gd name="connsiteX6" fmla="*/ 18913 w 110678"/>
                <a:gd name="connsiteY6" fmla="*/ 60900 h 100177"/>
                <a:gd name="connsiteX7" fmla="*/ 27716 w 110678"/>
                <a:gd name="connsiteY7" fmla="*/ 67648 h 100177"/>
                <a:gd name="connsiteX8" fmla="*/ 29025 w 110678"/>
                <a:gd name="connsiteY8" fmla="*/ 70083 h 100177"/>
                <a:gd name="connsiteX9" fmla="*/ 32585 w 110678"/>
                <a:gd name="connsiteY9" fmla="*/ 73091 h 100177"/>
                <a:gd name="connsiteX10" fmla="*/ 32033 w 110678"/>
                <a:gd name="connsiteY10" fmla="*/ 74952 h 100177"/>
                <a:gd name="connsiteX11" fmla="*/ 34267 w 110678"/>
                <a:gd name="connsiteY11" fmla="*/ 82064 h 100177"/>
                <a:gd name="connsiteX12" fmla="*/ 37643 w 110678"/>
                <a:gd name="connsiteY12" fmla="*/ 87118 h 100177"/>
                <a:gd name="connsiteX13" fmla="*/ 42140 w 110678"/>
                <a:gd name="connsiteY13" fmla="*/ 86921 h 100177"/>
                <a:gd name="connsiteX14" fmla="*/ 47754 w 110678"/>
                <a:gd name="connsiteY14" fmla="*/ 88247 h 100177"/>
                <a:gd name="connsiteX15" fmla="*/ 53185 w 110678"/>
                <a:gd name="connsiteY15" fmla="*/ 90301 h 100177"/>
                <a:gd name="connsiteX16" fmla="*/ 53741 w 110678"/>
                <a:gd name="connsiteY16" fmla="*/ 92552 h 100177"/>
                <a:gd name="connsiteX17" fmla="*/ 56013 w 110678"/>
                <a:gd name="connsiteY17" fmla="*/ 94944 h 100177"/>
                <a:gd name="connsiteX18" fmla="*/ 49162 w 110678"/>
                <a:gd name="connsiteY18" fmla="*/ 97178 h 100177"/>
                <a:gd name="connsiteX19" fmla="*/ 56882 w 110678"/>
                <a:gd name="connsiteY19" fmla="*/ 94649 h 100177"/>
                <a:gd name="connsiteX20" fmla="*/ 64041 w 110678"/>
                <a:gd name="connsiteY20" fmla="*/ 94944 h 100177"/>
                <a:gd name="connsiteX21" fmla="*/ 65312 w 110678"/>
                <a:gd name="connsiteY21" fmla="*/ 96895 h 100177"/>
                <a:gd name="connsiteX22" fmla="*/ 68256 w 110678"/>
                <a:gd name="connsiteY22" fmla="*/ 97054 h 100177"/>
                <a:gd name="connsiteX23" fmla="*/ 71499 w 110678"/>
                <a:gd name="connsiteY23" fmla="*/ 99018 h 100177"/>
                <a:gd name="connsiteX24" fmla="*/ 77105 w 110678"/>
                <a:gd name="connsiteY24" fmla="*/ 97601 h 100177"/>
                <a:gd name="connsiteX25" fmla="*/ 81884 w 110678"/>
                <a:gd name="connsiteY25" fmla="*/ 98599 h 100177"/>
                <a:gd name="connsiteX26" fmla="*/ 83981 w 110678"/>
                <a:gd name="connsiteY26" fmla="*/ 100177 h 100177"/>
                <a:gd name="connsiteX27" fmla="*/ 99809 w 110678"/>
                <a:gd name="connsiteY27" fmla="*/ 84687 h 100177"/>
                <a:gd name="connsiteX28" fmla="*/ 101320 w 110678"/>
                <a:gd name="connsiteY28" fmla="*/ 72535 h 100177"/>
                <a:gd name="connsiteX29" fmla="*/ 101320 w 110678"/>
                <a:gd name="connsiteY29" fmla="*/ 69330 h 100177"/>
                <a:gd name="connsiteX30" fmla="*/ 103567 w 110678"/>
                <a:gd name="connsiteY30" fmla="*/ 68410 h 100177"/>
                <a:gd name="connsiteX31" fmla="*/ 108804 w 110678"/>
                <a:gd name="connsiteY31" fmla="*/ 61657 h 100177"/>
                <a:gd name="connsiteX32" fmla="*/ 106750 w 110678"/>
                <a:gd name="connsiteY32" fmla="*/ 58859 h 100177"/>
                <a:gd name="connsiteX33" fmla="*/ 108060 w 110678"/>
                <a:gd name="connsiteY33" fmla="*/ 54721 h 100177"/>
                <a:gd name="connsiteX34" fmla="*/ 105988 w 110678"/>
                <a:gd name="connsiteY34" fmla="*/ 50425 h 100177"/>
                <a:gd name="connsiteX35" fmla="*/ 106750 w 110678"/>
                <a:gd name="connsiteY35" fmla="*/ 47986 h 100177"/>
                <a:gd name="connsiteX36" fmla="*/ 107670 w 110678"/>
                <a:gd name="connsiteY36" fmla="*/ 42928 h 100177"/>
                <a:gd name="connsiteX37" fmla="*/ 110126 w 110678"/>
                <a:gd name="connsiteY37" fmla="*/ 39363 h 100177"/>
                <a:gd name="connsiteX38" fmla="*/ 106378 w 110678"/>
                <a:gd name="connsiteY38" fmla="*/ 37883 h 100177"/>
                <a:gd name="connsiteX39" fmla="*/ 108804 w 110678"/>
                <a:gd name="connsiteY39" fmla="*/ 34126 h 100177"/>
                <a:gd name="connsiteX40" fmla="*/ 109553 w 110678"/>
                <a:gd name="connsiteY40" fmla="*/ 28516 h 100177"/>
                <a:gd name="connsiteX41" fmla="*/ 109553 w 110678"/>
                <a:gd name="connsiteY41" fmla="*/ 23458 h 100177"/>
                <a:gd name="connsiteX42" fmla="*/ 110678 w 110678"/>
                <a:gd name="connsiteY42" fmla="*/ 19705 h 100177"/>
                <a:gd name="connsiteX43" fmla="*/ 110678 w 110678"/>
                <a:gd name="connsiteY43" fmla="*/ 17287 h 100177"/>
                <a:gd name="connsiteX44" fmla="*/ 107495 w 110678"/>
                <a:gd name="connsiteY44" fmla="*/ 16534 h 100177"/>
                <a:gd name="connsiteX45" fmla="*/ 103746 w 110678"/>
                <a:gd name="connsiteY45" fmla="*/ 13719 h 100177"/>
                <a:gd name="connsiteX46" fmla="*/ 96267 w 110678"/>
                <a:gd name="connsiteY46" fmla="*/ 12020 h 100177"/>
                <a:gd name="connsiteX47" fmla="*/ 92890 w 110678"/>
                <a:gd name="connsiteY47" fmla="*/ 8656 h 100177"/>
                <a:gd name="connsiteX48" fmla="*/ 85975 w 110678"/>
                <a:gd name="connsiteY48" fmla="*/ 6033 h 100177"/>
                <a:gd name="connsiteX49" fmla="*/ 84277 w 110678"/>
                <a:gd name="connsiteY49" fmla="*/ 7741 h 100177"/>
                <a:gd name="connsiteX50" fmla="*/ 82783 w 110678"/>
                <a:gd name="connsiteY50" fmla="*/ 6033 h 100177"/>
                <a:gd name="connsiteX51" fmla="*/ 76604 w 110678"/>
                <a:gd name="connsiteY51" fmla="*/ 5670 h 100177"/>
                <a:gd name="connsiteX52" fmla="*/ 75684 w 110678"/>
                <a:gd name="connsiteY52" fmla="*/ 796 h 100177"/>
                <a:gd name="connsiteX53" fmla="*/ 69526 w 110678"/>
                <a:gd name="connsiteY53" fmla="*/ 274 h 100177"/>
                <a:gd name="connsiteX54" fmla="*/ 64319 w 110678"/>
                <a:gd name="connsiteY54" fmla="*/ 0 h 100177"/>
                <a:gd name="connsiteX55" fmla="*/ 53788 w 110678"/>
                <a:gd name="connsiteY55" fmla="*/ 4626 h 100177"/>
                <a:gd name="connsiteX56" fmla="*/ 52658 w 110678"/>
                <a:gd name="connsiteY56" fmla="*/ 11793 h 100177"/>
                <a:gd name="connsiteX57" fmla="*/ 51832 w 110678"/>
                <a:gd name="connsiteY57" fmla="*/ 14048 h 100177"/>
                <a:gd name="connsiteX58" fmla="*/ 50707 w 110678"/>
                <a:gd name="connsiteY58" fmla="*/ 16988 h 100177"/>
                <a:gd name="connsiteX59" fmla="*/ 48033 w 110678"/>
                <a:gd name="connsiteY59" fmla="*/ 15032 h 100177"/>
                <a:gd name="connsiteX60" fmla="*/ 44943 w 110678"/>
                <a:gd name="connsiteY60" fmla="*/ 18113 h 100177"/>
                <a:gd name="connsiteX61" fmla="*/ 42277 w 110678"/>
                <a:gd name="connsiteY61" fmla="*/ 17981 h 100177"/>
                <a:gd name="connsiteX62" fmla="*/ 39325 w 110678"/>
                <a:gd name="connsiteY62" fmla="*/ 21768 h 100177"/>
                <a:gd name="connsiteX63" fmla="*/ 36389 w 110678"/>
                <a:gd name="connsiteY63" fmla="*/ 22893 h 100177"/>
                <a:gd name="connsiteX64" fmla="*/ 33993 w 110678"/>
                <a:gd name="connsiteY64" fmla="*/ 26825 h 100177"/>
                <a:gd name="connsiteX65" fmla="*/ 31045 w 110678"/>
                <a:gd name="connsiteY65" fmla="*/ 30202 h 100177"/>
                <a:gd name="connsiteX66" fmla="*/ 24583 w 110678"/>
                <a:gd name="connsiteY66" fmla="*/ 35670 h 100177"/>
                <a:gd name="connsiteX67" fmla="*/ 18973 w 110678"/>
                <a:gd name="connsiteY67" fmla="*/ 33141 h 100177"/>
                <a:gd name="connsiteX68" fmla="*/ 12636 w 110678"/>
                <a:gd name="connsiteY68" fmla="*/ 32298 h 100177"/>
                <a:gd name="connsiteX69" fmla="*/ 10248 w 110678"/>
                <a:gd name="connsiteY69" fmla="*/ 34126 h 100177"/>
                <a:gd name="connsiteX70" fmla="*/ 4647 w 110678"/>
                <a:gd name="connsiteY70" fmla="*/ 31592 h 100177"/>
                <a:gd name="connsiteX71" fmla="*/ 0 w 110678"/>
                <a:gd name="connsiteY71" fmla="*/ 31040 h 100177"/>
                <a:gd name="connsiteX72" fmla="*/ 753 w 110678"/>
                <a:gd name="connsiteY72" fmla="*/ 32808 h 100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110678" h="100177">
                  <a:moveTo>
                    <a:pt x="933" y="36193"/>
                  </a:moveTo>
                  <a:lnTo>
                    <a:pt x="2246" y="37309"/>
                  </a:lnTo>
                  <a:lnTo>
                    <a:pt x="8229" y="44036"/>
                  </a:lnTo>
                  <a:lnTo>
                    <a:pt x="10300" y="48362"/>
                  </a:lnTo>
                  <a:lnTo>
                    <a:pt x="11245" y="51721"/>
                  </a:lnTo>
                  <a:lnTo>
                    <a:pt x="13672" y="52855"/>
                  </a:lnTo>
                  <a:lnTo>
                    <a:pt x="18913" y="60900"/>
                  </a:lnTo>
                  <a:lnTo>
                    <a:pt x="27716" y="67648"/>
                  </a:lnTo>
                  <a:lnTo>
                    <a:pt x="29025" y="70083"/>
                  </a:lnTo>
                  <a:lnTo>
                    <a:pt x="32585" y="73091"/>
                  </a:lnTo>
                  <a:lnTo>
                    <a:pt x="32033" y="74952"/>
                  </a:lnTo>
                  <a:lnTo>
                    <a:pt x="34267" y="82064"/>
                  </a:lnTo>
                  <a:lnTo>
                    <a:pt x="37643" y="87118"/>
                  </a:lnTo>
                  <a:lnTo>
                    <a:pt x="42140" y="86921"/>
                  </a:lnTo>
                  <a:lnTo>
                    <a:pt x="47754" y="88247"/>
                  </a:lnTo>
                  <a:lnTo>
                    <a:pt x="53185" y="90301"/>
                  </a:lnTo>
                  <a:lnTo>
                    <a:pt x="53741" y="92552"/>
                  </a:lnTo>
                  <a:lnTo>
                    <a:pt x="56013" y="94944"/>
                  </a:lnTo>
                  <a:lnTo>
                    <a:pt x="49162" y="97178"/>
                  </a:lnTo>
                  <a:lnTo>
                    <a:pt x="56882" y="94649"/>
                  </a:lnTo>
                  <a:lnTo>
                    <a:pt x="64041" y="94944"/>
                  </a:lnTo>
                  <a:lnTo>
                    <a:pt x="65312" y="96895"/>
                  </a:lnTo>
                  <a:lnTo>
                    <a:pt x="68256" y="97054"/>
                  </a:lnTo>
                  <a:lnTo>
                    <a:pt x="71499" y="99018"/>
                  </a:lnTo>
                  <a:lnTo>
                    <a:pt x="77105" y="97601"/>
                  </a:lnTo>
                  <a:lnTo>
                    <a:pt x="81884" y="98599"/>
                  </a:lnTo>
                  <a:lnTo>
                    <a:pt x="83981" y="100177"/>
                  </a:lnTo>
                  <a:lnTo>
                    <a:pt x="99809" y="84687"/>
                  </a:lnTo>
                  <a:lnTo>
                    <a:pt x="101320" y="72535"/>
                  </a:lnTo>
                  <a:lnTo>
                    <a:pt x="101320" y="69330"/>
                  </a:lnTo>
                  <a:lnTo>
                    <a:pt x="103567" y="68410"/>
                  </a:lnTo>
                  <a:lnTo>
                    <a:pt x="108804" y="61657"/>
                  </a:lnTo>
                  <a:lnTo>
                    <a:pt x="106750" y="58859"/>
                  </a:lnTo>
                  <a:lnTo>
                    <a:pt x="108060" y="54721"/>
                  </a:lnTo>
                  <a:lnTo>
                    <a:pt x="105988" y="50425"/>
                  </a:lnTo>
                  <a:lnTo>
                    <a:pt x="106750" y="47986"/>
                  </a:lnTo>
                  <a:lnTo>
                    <a:pt x="107670" y="42928"/>
                  </a:lnTo>
                  <a:lnTo>
                    <a:pt x="110126" y="39363"/>
                  </a:lnTo>
                  <a:lnTo>
                    <a:pt x="106378" y="37883"/>
                  </a:lnTo>
                  <a:lnTo>
                    <a:pt x="108804" y="34126"/>
                  </a:lnTo>
                  <a:lnTo>
                    <a:pt x="109553" y="28516"/>
                  </a:lnTo>
                  <a:lnTo>
                    <a:pt x="109553" y="23458"/>
                  </a:lnTo>
                  <a:lnTo>
                    <a:pt x="110678" y="19705"/>
                  </a:lnTo>
                  <a:lnTo>
                    <a:pt x="110678" y="17287"/>
                  </a:lnTo>
                  <a:lnTo>
                    <a:pt x="107495" y="16534"/>
                  </a:lnTo>
                  <a:lnTo>
                    <a:pt x="103746" y="13719"/>
                  </a:lnTo>
                  <a:lnTo>
                    <a:pt x="96267" y="12020"/>
                  </a:lnTo>
                  <a:lnTo>
                    <a:pt x="92890" y="8656"/>
                  </a:lnTo>
                  <a:lnTo>
                    <a:pt x="85975" y="6033"/>
                  </a:lnTo>
                  <a:lnTo>
                    <a:pt x="84277" y="7741"/>
                  </a:lnTo>
                  <a:lnTo>
                    <a:pt x="82783" y="6033"/>
                  </a:lnTo>
                  <a:lnTo>
                    <a:pt x="76604" y="5670"/>
                  </a:lnTo>
                  <a:lnTo>
                    <a:pt x="75684" y="796"/>
                  </a:lnTo>
                  <a:lnTo>
                    <a:pt x="69526" y="274"/>
                  </a:lnTo>
                  <a:lnTo>
                    <a:pt x="64319" y="0"/>
                  </a:lnTo>
                  <a:lnTo>
                    <a:pt x="53788" y="4626"/>
                  </a:lnTo>
                  <a:lnTo>
                    <a:pt x="52658" y="11793"/>
                  </a:lnTo>
                  <a:lnTo>
                    <a:pt x="51832" y="14048"/>
                  </a:lnTo>
                  <a:lnTo>
                    <a:pt x="50707" y="16988"/>
                  </a:lnTo>
                  <a:lnTo>
                    <a:pt x="48033" y="15032"/>
                  </a:lnTo>
                  <a:lnTo>
                    <a:pt x="44943" y="18113"/>
                  </a:lnTo>
                  <a:lnTo>
                    <a:pt x="42277" y="17981"/>
                  </a:lnTo>
                  <a:lnTo>
                    <a:pt x="39325" y="21768"/>
                  </a:lnTo>
                  <a:lnTo>
                    <a:pt x="36389" y="22893"/>
                  </a:lnTo>
                  <a:lnTo>
                    <a:pt x="33993" y="26825"/>
                  </a:lnTo>
                  <a:lnTo>
                    <a:pt x="31045" y="30202"/>
                  </a:lnTo>
                  <a:lnTo>
                    <a:pt x="24583" y="35670"/>
                  </a:lnTo>
                  <a:lnTo>
                    <a:pt x="18973" y="33141"/>
                  </a:lnTo>
                  <a:lnTo>
                    <a:pt x="12636" y="32298"/>
                  </a:lnTo>
                  <a:lnTo>
                    <a:pt x="10248" y="34126"/>
                  </a:lnTo>
                  <a:lnTo>
                    <a:pt x="4647" y="31592"/>
                  </a:lnTo>
                  <a:lnTo>
                    <a:pt x="0" y="31040"/>
                  </a:lnTo>
                  <a:lnTo>
                    <a:pt x="753" y="32808"/>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nvGrpSpPr>
            <p:cNvPr id="398" name="Graphic 2398">
              <a:extLst>
                <a:ext uri="{FF2B5EF4-FFF2-40B4-BE49-F238E27FC236}">
                  <a16:creationId xmlns:a16="http://schemas.microsoft.com/office/drawing/2014/main" id="{EF890CF2-5F0C-25D4-D2A0-84D0586C76E4}"/>
                </a:ext>
              </a:extLst>
            </p:cNvPr>
            <p:cNvGrpSpPr/>
            <p:nvPr/>
          </p:nvGrpSpPr>
          <p:grpSpPr>
            <a:xfrm>
              <a:off x="6316795" y="5191775"/>
              <a:ext cx="177212" cy="359075"/>
              <a:chOff x="6316795" y="5191775"/>
              <a:chExt cx="177212" cy="359075"/>
            </a:xfrm>
            <a:grpFill/>
          </p:grpSpPr>
          <p:sp>
            <p:nvSpPr>
              <p:cNvPr id="883" name="Freeform 882">
                <a:extLst>
                  <a:ext uri="{FF2B5EF4-FFF2-40B4-BE49-F238E27FC236}">
                    <a16:creationId xmlns:a16="http://schemas.microsoft.com/office/drawing/2014/main" id="{63E94C68-01CF-A33C-5DD5-BA52E23D0593}"/>
                  </a:ext>
                </a:extLst>
              </p:cNvPr>
              <p:cNvSpPr/>
              <p:nvPr/>
            </p:nvSpPr>
            <p:spPr>
              <a:xfrm>
                <a:off x="6328146" y="5381664"/>
                <a:ext cx="2580" cy="4843"/>
              </a:xfrm>
              <a:custGeom>
                <a:avLst/>
                <a:gdLst>
                  <a:gd name="connsiteX0" fmla="*/ 2580 w 2580"/>
                  <a:gd name="connsiteY0" fmla="*/ 4844 h 4843"/>
                  <a:gd name="connsiteX1" fmla="*/ 0 w 2580"/>
                  <a:gd name="connsiteY1" fmla="*/ 0 h 4843"/>
                  <a:gd name="connsiteX2" fmla="*/ 2580 w 2580"/>
                  <a:gd name="connsiteY2" fmla="*/ 4844 h 4843"/>
                </a:gdLst>
                <a:ahLst/>
                <a:cxnLst>
                  <a:cxn ang="0">
                    <a:pos x="connsiteX0" y="connsiteY0"/>
                  </a:cxn>
                  <a:cxn ang="0">
                    <a:pos x="connsiteX1" y="connsiteY1"/>
                  </a:cxn>
                  <a:cxn ang="0">
                    <a:pos x="connsiteX2" y="connsiteY2"/>
                  </a:cxn>
                </a:cxnLst>
                <a:rect l="l" t="t" r="r" b="b"/>
                <a:pathLst>
                  <a:path w="2580" h="4843">
                    <a:moveTo>
                      <a:pt x="2580" y="4844"/>
                    </a:moveTo>
                    <a:cubicBezTo>
                      <a:pt x="1784" y="3192"/>
                      <a:pt x="937" y="1562"/>
                      <a:pt x="0" y="0"/>
                    </a:cubicBezTo>
                    <a:cubicBezTo>
                      <a:pt x="928" y="1566"/>
                      <a:pt x="1784" y="3196"/>
                      <a:pt x="2580" y="4844"/>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884" name="Freeform 883">
                <a:extLst>
                  <a:ext uri="{FF2B5EF4-FFF2-40B4-BE49-F238E27FC236}">
                    <a16:creationId xmlns:a16="http://schemas.microsoft.com/office/drawing/2014/main" id="{23C70E2A-ADB5-026C-59FA-8538B040F68B}"/>
                  </a:ext>
                </a:extLst>
              </p:cNvPr>
              <p:cNvSpPr/>
              <p:nvPr/>
            </p:nvSpPr>
            <p:spPr>
              <a:xfrm>
                <a:off x="6316795" y="5191775"/>
                <a:ext cx="177212" cy="175682"/>
              </a:xfrm>
              <a:custGeom>
                <a:avLst/>
                <a:gdLst>
                  <a:gd name="connsiteX0" fmla="*/ 3786 w 177212"/>
                  <a:gd name="connsiteY0" fmla="*/ 165883 h 175682"/>
                  <a:gd name="connsiteX1" fmla="*/ 5194 w 177212"/>
                  <a:gd name="connsiteY1" fmla="*/ 163337 h 175682"/>
                  <a:gd name="connsiteX2" fmla="*/ 9409 w 177212"/>
                  <a:gd name="connsiteY2" fmla="*/ 163337 h 175682"/>
                  <a:gd name="connsiteX3" fmla="*/ 12211 w 177212"/>
                  <a:gd name="connsiteY3" fmla="*/ 164193 h 175682"/>
                  <a:gd name="connsiteX4" fmla="*/ 13055 w 177212"/>
                  <a:gd name="connsiteY4" fmla="*/ 161099 h 175682"/>
                  <a:gd name="connsiteX5" fmla="*/ 17560 w 177212"/>
                  <a:gd name="connsiteY5" fmla="*/ 159126 h 175682"/>
                  <a:gd name="connsiteX6" fmla="*/ 22054 w 177212"/>
                  <a:gd name="connsiteY6" fmla="*/ 159969 h 175682"/>
                  <a:gd name="connsiteX7" fmla="*/ 26273 w 177212"/>
                  <a:gd name="connsiteY7" fmla="*/ 161659 h 175682"/>
                  <a:gd name="connsiteX8" fmla="*/ 29075 w 177212"/>
                  <a:gd name="connsiteY8" fmla="*/ 164753 h 175682"/>
                  <a:gd name="connsiteX9" fmla="*/ 33834 w 177212"/>
                  <a:gd name="connsiteY9" fmla="*/ 167008 h 175682"/>
                  <a:gd name="connsiteX10" fmla="*/ 39461 w 177212"/>
                  <a:gd name="connsiteY10" fmla="*/ 164458 h 175682"/>
                  <a:gd name="connsiteX11" fmla="*/ 70908 w 177212"/>
                  <a:gd name="connsiteY11" fmla="*/ 164749 h 175682"/>
                  <a:gd name="connsiteX12" fmla="*/ 94802 w 177212"/>
                  <a:gd name="connsiteY12" fmla="*/ 165583 h 175682"/>
                  <a:gd name="connsiteX13" fmla="*/ 99291 w 177212"/>
                  <a:gd name="connsiteY13" fmla="*/ 170089 h 175682"/>
                  <a:gd name="connsiteX14" fmla="*/ 106317 w 177212"/>
                  <a:gd name="connsiteY14" fmla="*/ 170928 h 175682"/>
                  <a:gd name="connsiteX15" fmla="*/ 107990 w 177212"/>
                  <a:gd name="connsiteY15" fmla="*/ 173461 h 175682"/>
                  <a:gd name="connsiteX16" fmla="*/ 113048 w 177212"/>
                  <a:gd name="connsiteY16" fmla="*/ 171480 h 175682"/>
                  <a:gd name="connsiteX17" fmla="*/ 117841 w 177212"/>
                  <a:gd name="connsiteY17" fmla="*/ 172058 h 175682"/>
                  <a:gd name="connsiteX18" fmla="*/ 119809 w 177212"/>
                  <a:gd name="connsiteY18" fmla="*/ 170928 h 175682"/>
                  <a:gd name="connsiteX19" fmla="*/ 124028 w 177212"/>
                  <a:gd name="connsiteY19" fmla="*/ 173726 h 175682"/>
                  <a:gd name="connsiteX20" fmla="*/ 129343 w 177212"/>
                  <a:gd name="connsiteY20" fmla="*/ 175139 h 175682"/>
                  <a:gd name="connsiteX21" fmla="*/ 132723 w 177212"/>
                  <a:gd name="connsiteY21" fmla="*/ 173726 h 175682"/>
                  <a:gd name="connsiteX22" fmla="*/ 141979 w 177212"/>
                  <a:gd name="connsiteY22" fmla="*/ 175682 h 175682"/>
                  <a:gd name="connsiteX23" fmla="*/ 165959 w 177212"/>
                  <a:gd name="connsiteY23" fmla="*/ 170355 h 175682"/>
                  <a:gd name="connsiteX24" fmla="*/ 146117 w 177212"/>
                  <a:gd name="connsiteY24" fmla="*/ 150979 h 175682"/>
                  <a:gd name="connsiteX25" fmla="*/ 146622 w 177212"/>
                  <a:gd name="connsiteY25" fmla="*/ 102531 h 175682"/>
                  <a:gd name="connsiteX26" fmla="*/ 176443 w 177212"/>
                  <a:gd name="connsiteY26" fmla="*/ 102531 h 175682"/>
                  <a:gd name="connsiteX27" fmla="*/ 177213 w 177212"/>
                  <a:gd name="connsiteY27" fmla="*/ 94610 h 175682"/>
                  <a:gd name="connsiteX28" fmla="*/ 175942 w 177212"/>
                  <a:gd name="connsiteY28" fmla="*/ 89005 h 175682"/>
                  <a:gd name="connsiteX29" fmla="*/ 176207 w 177212"/>
                  <a:gd name="connsiteY29" fmla="*/ 74978 h 175682"/>
                  <a:gd name="connsiteX30" fmla="*/ 174166 w 177212"/>
                  <a:gd name="connsiteY30" fmla="*/ 73694 h 175682"/>
                  <a:gd name="connsiteX31" fmla="*/ 167024 w 177212"/>
                  <a:gd name="connsiteY31" fmla="*/ 77006 h 175682"/>
                  <a:gd name="connsiteX32" fmla="*/ 159373 w 177212"/>
                  <a:gd name="connsiteY32" fmla="*/ 76531 h 175682"/>
                  <a:gd name="connsiteX33" fmla="*/ 156566 w 177212"/>
                  <a:gd name="connsiteY33" fmla="*/ 74726 h 175682"/>
                  <a:gd name="connsiteX34" fmla="*/ 152484 w 177212"/>
                  <a:gd name="connsiteY34" fmla="*/ 76531 h 175682"/>
                  <a:gd name="connsiteX35" fmla="*/ 152741 w 177212"/>
                  <a:gd name="connsiteY35" fmla="*/ 72441 h 175682"/>
                  <a:gd name="connsiteX36" fmla="*/ 153002 w 177212"/>
                  <a:gd name="connsiteY36" fmla="*/ 68855 h 175682"/>
                  <a:gd name="connsiteX37" fmla="*/ 150961 w 177212"/>
                  <a:gd name="connsiteY37" fmla="*/ 64777 h 175682"/>
                  <a:gd name="connsiteX38" fmla="*/ 149921 w 177212"/>
                  <a:gd name="connsiteY38" fmla="*/ 59689 h 175682"/>
                  <a:gd name="connsiteX39" fmla="*/ 150186 w 177212"/>
                  <a:gd name="connsiteY39" fmla="*/ 56112 h 175682"/>
                  <a:gd name="connsiteX40" fmla="*/ 146870 w 177212"/>
                  <a:gd name="connsiteY40" fmla="*/ 51768 h 175682"/>
                  <a:gd name="connsiteX41" fmla="*/ 145856 w 177212"/>
                  <a:gd name="connsiteY41" fmla="*/ 46432 h 175682"/>
                  <a:gd name="connsiteX42" fmla="*/ 146121 w 177212"/>
                  <a:gd name="connsiteY42" fmla="*/ 42590 h 175682"/>
                  <a:gd name="connsiteX43" fmla="*/ 146121 w 177212"/>
                  <a:gd name="connsiteY43" fmla="*/ 36988 h 175682"/>
                  <a:gd name="connsiteX44" fmla="*/ 146365 w 177212"/>
                  <a:gd name="connsiteY44" fmla="*/ 34438 h 175682"/>
                  <a:gd name="connsiteX45" fmla="*/ 144581 w 177212"/>
                  <a:gd name="connsiteY45" fmla="*/ 31875 h 175682"/>
                  <a:gd name="connsiteX46" fmla="*/ 146121 w 177212"/>
                  <a:gd name="connsiteY46" fmla="*/ 27544 h 175682"/>
                  <a:gd name="connsiteX47" fmla="*/ 146626 w 177212"/>
                  <a:gd name="connsiteY47" fmla="*/ 21674 h 175682"/>
                  <a:gd name="connsiteX48" fmla="*/ 129788 w 177212"/>
                  <a:gd name="connsiteY48" fmla="*/ 19876 h 175682"/>
                  <a:gd name="connsiteX49" fmla="*/ 129788 w 177212"/>
                  <a:gd name="connsiteY49" fmla="*/ 17604 h 175682"/>
                  <a:gd name="connsiteX50" fmla="*/ 130045 w 177212"/>
                  <a:gd name="connsiteY50" fmla="*/ 15563 h 175682"/>
                  <a:gd name="connsiteX51" fmla="*/ 126472 w 177212"/>
                  <a:gd name="connsiteY51" fmla="*/ 15041 h 175682"/>
                  <a:gd name="connsiteX52" fmla="*/ 125710 w 177212"/>
                  <a:gd name="connsiteY52" fmla="*/ 16068 h 175682"/>
                  <a:gd name="connsiteX53" fmla="*/ 112184 w 177212"/>
                  <a:gd name="connsiteY53" fmla="*/ 16577 h 175682"/>
                  <a:gd name="connsiteX54" fmla="*/ 111178 w 177212"/>
                  <a:gd name="connsiteY54" fmla="*/ 20903 h 175682"/>
                  <a:gd name="connsiteX55" fmla="*/ 109890 w 177212"/>
                  <a:gd name="connsiteY55" fmla="*/ 23971 h 175682"/>
                  <a:gd name="connsiteX56" fmla="*/ 109890 w 177212"/>
                  <a:gd name="connsiteY56" fmla="*/ 29590 h 175682"/>
                  <a:gd name="connsiteX57" fmla="*/ 97660 w 177212"/>
                  <a:gd name="connsiteY57" fmla="*/ 31113 h 175682"/>
                  <a:gd name="connsiteX58" fmla="*/ 83886 w 177212"/>
                  <a:gd name="connsiteY58" fmla="*/ 31113 h 175682"/>
                  <a:gd name="connsiteX59" fmla="*/ 82367 w 177212"/>
                  <a:gd name="connsiteY59" fmla="*/ 26026 h 175682"/>
                  <a:gd name="connsiteX60" fmla="*/ 79042 w 177212"/>
                  <a:gd name="connsiteY60" fmla="*/ 20420 h 175682"/>
                  <a:gd name="connsiteX61" fmla="*/ 76235 w 177212"/>
                  <a:gd name="connsiteY61" fmla="*/ 12752 h 175682"/>
                  <a:gd name="connsiteX62" fmla="*/ 74708 w 177212"/>
                  <a:gd name="connsiteY62" fmla="*/ 9953 h 175682"/>
                  <a:gd name="connsiteX63" fmla="*/ 76749 w 177212"/>
                  <a:gd name="connsiteY63" fmla="*/ 8152 h 175682"/>
                  <a:gd name="connsiteX64" fmla="*/ 75469 w 177212"/>
                  <a:gd name="connsiteY64" fmla="*/ 5618 h 175682"/>
                  <a:gd name="connsiteX65" fmla="*/ 74455 w 177212"/>
                  <a:gd name="connsiteY65" fmla="*/ 2820 h 175682"/>
                  <a:gd name="connsiteX66" fmla="*/ 74190 w 177212"/>
                  <a:gd name="connsiteY66" fmla="*/ 509 h 175682"/>
                  <a:gd name="connsiteX67" fmla="*/ 27535 w 177212"/>
                  <a:gd name="connsiteY67" fmla="*/ 1023 h 175682"/>
                  <a:gd name="connsiteX68" fmla="*/ 23453 w 177212"/>
                  <a:gd name="connsiteY68" fmla="*/ 0 h 175682"/>
                  <a:gd name="connsiteX69" fmla="*/ 17081 w 177212"/>
                  <a:gd name="connsiteY69" fmla="*/ 2054 h 175682"/>
                  <a:gd name="connsiteX70" fmla="*/ 12182 w 177212"/>
                  <a:gd name="connsiteY70" fmla="*/ 4420 h 175682"/>
                  <a:gd name="connsiteX71" fmla="*/ 17423 w 177212"/>
                  <a:gd name="connsiteY71" fmla="*/ 14776 h 175682"/>
                  <a:gd name="connsiteX72" fmla="*/ 23735 w 177212"/>
                  <a:gd name="connsiteY72" fmla="*/ 37446 h 175682"/>
                  <a:gd name="connsiteX73" fmla="*/ 22537 w 177212"/>
                  <a:gd name="connsiteY73" fmla="*/ 42367 h 175682"/>
                  <a:gd name="connsiteX74" fmla="*/ 22289 w 177212"/>
                  <a:gd name="connsiteY74" fmla="*/ 49021 h 175682"/>
                  <a:gd name="connsiteX75" fmla="*/ 27077 w 177212"/>
                  <a:gd name="connsiteY75" fmla="*/ 63592 h 175682"/>
                  <a:gd name="connsiteX76" fmla="*/ 29897 w 177212"/>
                  <a:gd name="connsiteY76" fmla="*/ 69783 h 175682"/>
                  <a:gd name="connsiteX77" fmla="*/ 24005 w 177212"/>
                  <a:gd name="connsiteY77" fmla="*/ 94880 h 175682"/>
                  <a:gd name="connsiteX78" fmla="*/ 15023 w 177212"/>
                  <a:gd name="connsiteY78" fmla="*/ 105056 h 175682"/>
                  <a:gd name="connsiteX79" fmla="*/ 9131 w 177212"/>
                  <a:gd name="connsiteY79" fmla="*/ 117136 h 175682"/>
                  <a:gd name="connsiteX80" fmla="*/ 2768 w 177212"/>
                  <a:gd name="connsiteY80" fmla="*/ 138274 h 175682"/>
                  <a:gd name="connsiteX81" fmla="*/ 106 w 177212"/>
                  <a:gd name="connsiteY81" fmla="*/ 149845 h 175682"/>
                  <a:gd name="connsiteX82" fmla="*/ 8 w 177212"/>
                  <a:gd name="connsiteY82" fmla="*/ 170350 h 175682"/>
                  <a:gd name="connsiteX83" fmla="*/ 33 w 177212"/>
                  <a:gd name="connsiteY83" fmla="*/ 165866 h 175682"/>
                  <a:gd name="connsiteX84" fmla="*/ 3786 w 177212"/>
                  <a:gd name="connsiteY84" fmla="*/ 165866 h 175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177212" h="175682">
                    <a:moveTo>
                      <a:pt x="3786" y="165883"/>
                    </a:moveTo>
                    <a:lnTo>
                      <a:pt x="5194" y="163337"/>
                    </a:lnTo>
                    <a:lnTo>
                      <a:pt x="9409" y="163337"/>
                    </a:lnTo>
                    <a:lnTo>
                      <a:pt x="12211" y="164193"/>
                    </a:lnTo>
                    <a:lnTo>
                      <a:pt x="13055" y="161099"/>
                    </a:lnTo>
                    <a:lnTo>
                      <a:pt x="17560" y="159126"/>
                    </a:lnTo>
                    <a:lnTo>
                      <a:pt x="22054" y="159969"/>
                    </a:lnTo>
                    <a:lnTo>
                      <a:pt x="26273" y="161659"/>
                    </a:lnTo>
                    <a:lnTo>
                      <a:pt x="29075" y="164753"/>
                    </a:lnTo>
                    <a:lnTo>
                      <a:pt x="33834" y="167008"/>
                    </a:lnTo>
                    <a:lnTo>
                      <a:pt x="39461" y="164458"/>
                    </a:lnTo>
                    <a:lnTo>
                      <a:pt x="70908" y="164749"/>
                    </a:lnTo>
                    <a:lnTo>
                      <a:pt x="94802" y="165583"/>
                    </a:lnTo>
                    <a:lnTo>
                      <a:pt x="99291" y="170089"/>
                    </a:lnTo>
                    <a:cubicBezTo>
                      <a:pt x="99291" y="170089"/>
                      <a:pt x="105474" y="170928"/>
                      <a:pt x="106317" y="170928"/>
                    </a:cubicBezTo>
                    <a:cubicBezTo>
                      <a:pt x="107160" y="170928"/>
                      <a:pt x="107990" y="173461"/>
                      <a:pt x="107990" y="173461"/>
                    </a:cubicBezTo>
                    <a:lnTo>
                      <a:pt x="113048" y="171480"/>
                    </a:lnTo>
                    <a:lnTo>
                      <a:pt x="117841" y="172058"/>
                    </a:lnTo>
                    <a:lnTo>
                      <a:pt x="119809" y="170928"/>
                    </a:lnTo>
                    <a:lnTo>
                      <a:pt x="124028" y="173726"/>
                    </a:lnTo>
                    <a:lnTo>
                      <a:pt x="129343" y="175139"/>
                    </a:lnTo>
                    <a:lnTo>
                      <a:pt x="132723" y="173726"/>
                    </a:lnTo>
                    <a:lnTo>
                      <a:pt x="141979" y="175682"/>
                    </a:lnTo>
                    <a:lnTo>
                      <a:pt x="165959" y="170355"/>
                    </a:lnTo>
                    <a:lnTo>
                      <a:pt x="146117" y="150979"/>
                    </a:lnTo>
                    <a:lnTo>
                      <a:pt x="146622" y="102531"/>
                    </a:lnTo>
                    <a:lnTo>
                      <a:pt x="176443" y="102531"/>
                    </a:lnTo>
                    <a:lnTo>
                      <a:pt x="177213" y="94610"/>
                    </a:lnTo>
                    <a:lnTo>
                      <a:pt x="175942" y="89005"/>
                    </a:lnTo>
                    <a:lnTo>
                      <a:pt x="176207" y="74978"/>
                    </a:lnTo>
                    <a:lnTo>
                      <a:pt x="174166" y="73694"/>
                    </a:lnTo>
                    <a:lnTo>
                      <a:pt x="167024" y="77006"/>
                    </a:lnTo>
                    <a:lnTo>
                      <a:pt x="159373" y="76531"/>
                    </a:lnTo>
                    <a:lnTo>
                      <a:pt x="156566" y="74726"/>
                    </a:lnTo>
                    <a:lnTo>
                      <a:pt x="152484" y="76531"/>
                    </a:lnTo>
                    <a:lnTo>
                      <a:pt x="152741" y="72441"/>
                    </a:lnTo>
                    <a:lnTo>
                      <a:pt x="153002" y="68855"/>
                    </a:lnTo>
                    <a:lnTo>
                      <a:pt x="150961" y="64777"/>
                    </a:lnTo>
                    <a:lnTo>
                      <a:pt x="149921" y="59689"/>
                    </a:lnTo>
                    <a:lnTo>
                      <a:pt x="150186" y="56112"/>
                    </a:lnTo>
                    <a:lnTo>
                      <a:pt x="146870" y="51768"/>
                    </a:lnTo>
                    <a:lnTo>
                      <a:pt x="145856" y="46432"/>
                    </a:lnTo>
                    <a:lnTo>
                      <a:pt x="146121" y="42590"/>
                    </a:lnTo>
                    <a:lnTo>
                      <a:pt x="146121" y="36988"/>
                    </a:lnTo>
                    <a:lnTo>
                      <a:pt x="146365" y="34438"/>
                    </a:lnTo>
                    <a:lnTo>
                      <a:pt x="144581" y="31875"/>
                    </a:lnTo>
                    <a:lnTo>
                      <a:pt x="146121" y="27544"/>
                    </a:lnTo>
                    <a:lnTo>
                      <a:pt x="146626" y="21674"/>
                    </a:lnTo>
                    <a:lnTo>
                      <a:pt x="129788" y="19876"/>
                    </a:lnTo>
                    <a:lnTo>
                      <a:pt x="129788" y="17604"/>
                    </a:lnTo>
                    <a:lnTo>
                      <a:pt x="130045" y="15563"/>
                    </a:lnTo>
                    <a:lnTo>
                      <a:pt x="126472" y="15041"/>
                    </a:lnTo>
                    <a:lnTo>
                      <a:pt x="125710" y="16068"/>
                    </a:lnTo>
                    <a:lnTo>
                      <a:pt x="112184" y="16577"/>
                    </a:lnTo>
                    <a:lnTo>
                      <a:pt x="111178" y="20903"/>
                    </a:lnTo>
                    <a:lnTo>
                      <a:pt x="109890" y="23971"/>
                    </a:lnTo>
                    <a:lnTo>
                      <a:pt x="109890" y="29590"/>
                    </a:lnTo>
                    <a:lnTo>
                      <a:pt x="97660" y="31113"/>
                    </a:lnTo>
                    <a:lnTo>
                      <a:pt x="83886" y="31113"/>
                    </a:lnTo>
                    <a:lnTo>
                      <a:pt x="82367" y="26026"/>
                    </a:lnTo>
                    <a:lnTo>
                      <a:pt x="79042" y="20420"/>
                    </a:lnTo>
                    <a:lnTo>
                      <a:pt x="76235" y="12752"/>
                    </a:lnTo>
                    <a:lnTo>
                      <a:pt x="74708" y="9953"/>
                    </a:lnTo>
                    <a:lnTo>
                      <a:pt x="76749" y="8152"/>
                    </a:lnTo>
                    <a:lnTo>
                      <a:pt x="75469" y="5618"/>
                    </a:lnTo>
                    <a:lnTo>
                      <a:pt x="74455" y="2820"/>
                    </a:lnTo>
                    <a:lnTo>
                      <a:pt x="74190" y="509"/>
                    </a:lnTo>
                    <a:lnTo>
                      <a:pt x="27535" y="1023"/>
                    </a:lnTo>
                    <a:lnTo>
                      <a:pt x="23453" y="0"/>
                    </a:lnTo>
                    <a:lnTo>
                      <a:pt x="17081" y="2054"/>
                    </a:lnTo>
                    <a:lnTo>
                      <a:pt x="12182" y="4420"/>
                    </a:lnTo>
                    <a:cubicBezTo>
                      <a:pt x="13658" y="7963"/>
                      <a:pt x="15327" y="11434"/>
                      <a:pt x="17423" y="14776"/>
                    </a:cubicBezTo>
                    <a:cubicBezTo>
                      <a:pt x="21668" y="21562"/>
                      <a:pt x="21810" y="29838"/>
                      <a:pt x="23735" y="37446"/>
                    </a:cubicBezTo>
                    <a:cubicBezTo>
                      <a:pt x="24099" y="38897"/>
                      <a:pt x="22755" y="40677"/>
                      <a:pt x="22537" y="42367"/>
                    </a:cubicBezTo>
                    <a:cubicBezTo>
                      <a:pt x="22263" y="44562"/>
                      <a:pt x="21869" y="46907"/>
                      <a:pt x="22289" y="49021"/>
                    </a:cubicBezTo>
                    <a:cubicBezTo>
                      <a:pt x="23320" y="54036"/>
                      <a:pt x="24458" y="59060"/>
                      <a:pt x="27077" y="63592"/>
                    </a:cubicBezTo>
                    <a:cubicBezTo>
                      <a:pt x="28194" y="65573"/>
                      <a:pt x="29379" y="67644"/>
                      <a:pt x="29897" y="69783"/>
                    </a:cubicBezTo>
                    <a:cubicBezTo>
                      <a:pt x="32122" y="79090"/>
                      <a:pt x="32122" y="88128"/>
                      <a:pt x="24005" y="94880"/>
                    </a:cubicBezTo>
                    <a:cubicBezTo>
                      <a:pt x="20389" y="97858"/>
                      <a:pt x="18095" y="101744"/>
                      <a:pt x="15023" y="105056"/>
                    </a:cubicBezTo>
                    <a:cubicBezTo>
                      <a:pt x="11766" y="108565"/>
                      <a:pt x="9683" y="112501"/>
                      <a:pt x="9131" y="117136"/>
                    </a:cubicBezTo>
                    <a:cubicBezTo>
                      <a:pt x="8232" y="124560"/>
                      <a:pt x="6157" y="131646"/>
                      <a:pt x="2768" y="138274"/>
                    </a:cubicBezTo>
                    <a:cubicBezTo>
                      <a:pt x="893" y="141958"/>
                      <a:pt x="170" y="145810"/>
                      <a:pt x="106" y="149845"/>
                    </a:cubicBezTo>
                    <a:cubicBezTo>
                      <a:pt x="8" y="156679"/>
                      <a:pt x="-14" y="163499"/>
                      <a:pt x="8" y="170350"/>
                    </a:cubicBezTo>
                    <a:cubicBezTo>
                      <a:pt x="8" y="168857"/>
                      <a:pt x="33" y="167355"/>
                      <a:pt x="33" y="165866"/>
                    </a:cubicBezTo>
                    <a:lnTo>
                      <a:pt x="3786" y="165866"/>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885" name="Freeform 884">
                <a:extLst>
                  <a:ext uri="{FF2B5EF4-FFF2-40B4-BE49-F238E27FC236}">
                    <a16:creationId xmlns:a16="http://schemas.microsoft.com/office/drawing/2014/main" id="{45FE087F-76C8-23C4-7E39-7F2AC64D1066}"/>
                  </a:ext>
                </a:extLst>
              </p:cNvPr>
              <p:cNvSpPr/>
              <p:nvPr/>
            </p:nvSpPr>
            <p:spPr>
              <a:xfrm>
                <a:off x="6331034" y="5387081"/>
                <a:ext cx="2374" cy="5665"/>
              </a:xfrm>
              <a:custGeom>
                <a:avLst/>
                <a:gdLst>
                  <a:gd name="connsiteX0" fmla="*/ 0 w 2374"/>
                  <a:gd name="connsiteY0" fmla="*/ 0 h 5665"/>
                  <a:gd name="connsiteX1" fmla="*/ 2375 w 2374"/>
                  <a:gd name="connsiteY1" fmla="*/ 5665 h 5665"/>
                  <a:gd name="connsiteX2" fmla="*/ 2375 w 2374"/>
                  <a:gd name="connsiteY2" fmla="*/ 5665 h 5665"/>
                  <a:gd name="connsiteX3" fmla="*/ 0 w 2374"/>
                  <a:gd name="connsiteY3" fmla="*/ 0 h 5665"/>
                </a:gdLst>
                <a:ahLst/>
                <a:cxnLst>
                  <a:cxn ang="0">
                    <a:pos x="connsiteX0" y="connsiteY0"/>
                  </a:cxn>
                  <a:cxn ang="0">
                    <a:pos x="connsiteX1" y="connsiteY1"/>
                  </a:cxn>
                  <a:cxn ang="0">
                    <a:pos x="connsiteX2" y="connsiteY2"/>
                  </a:cxn>
                  <a:cxn ang="0">
                    <a:pos x="connsiteX3" y="connsiteY3"/>
                  </a:cxn>
                </a:cxnLst>
                <a:rect l="l" t="t" r="r" b="b"/>
                <a:pathLst>
                  <a:path w="2374" h="5665">
                    <a:moveTo>
                      <a:pt x="0" y="0"/>
                    </a:moveTo>
                    <a:cubicBezTo>
                      <a:pt x="852" y="1853"/>
                      <a:pt x="1665" y="3731"/>
                      <a:pt x="2375" y="5665"/>
                    </a:cubicBezTo>
                    <a:lnTo>
                      <a:pt x="2375" y="5665"/>
                    </a:lnTo>
                    <a:cubicBezTo>
                      <a:pt x="1665" y="3731"/>
                      <a:pt x="877" y="1853"/>
                      <a:pt x="0" y="0"/>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886" name="Freeform 885">
                <a:extLst>
                  <a:ext uri="{FF2B5EF4-FFF2-40B4-BE49-F238E27FC236}">
                    <a16:creationId xmlns:a16="http://schemas.microsoft.com/office/drawing/2014/main" id="{AC25C201-A56A-373C-A7B8-AA0A07F58F40}"/>
                  </a:ext>
                </a:extLst>
              </p:cNvPr>
              <p:cNvSpPr/>
              <p:nvPr/>
            </p:nvSpPr>
            <p:spPr>
              <a:xfrm>
                <a:off x="6324586" y="5376473"/>
                <a:ext cx="2323" cy="3363"/>
              </a:xfrm>
              <a:custGeom>
                <a:avLst/>
                <a:gdLst>
                  <a:gd name="connsiteX0" fmla="*/ 2323 w 2323"/>
                  <a:gd name="connsiteY0" fmla="*/ 3363 h 3363"/>
                  <a:gd name="connsiteX1" fmla="*/ 0 w 2323"/>
                  <a:gd name="connsiteY1" fmla="*/ 0 h 3363"/>
                  <a:gd name="connsiteX2" fmla="*/ 2323 w 2323"/>
                  <a:gd name="connsiteY2" fmla="*/ 3363 h 3363"/>
                </a:gdLst>
                <a:ahLst/>
                <a:cxnLst>
                  <a:cxn ang="0">
                    <a:pos x="connsiteX0" y="connsiteY0"/>
                  </a:cxn>
                  <a:cxn ang="0">
                    <a:pos x="connsiteX1" y="connsiteY1"/>
                  </a:cxn>
                  <a:cxn ang="0">
                    <a:pos x="connsiteX2" y="connsiteY2"/>
                  </a:cxn>
                </a:cxnLst>
                <a:rect l="l" t="t" r="r" b="b"/>
                <a:pathLst>
                  <a:path w="2323" h="3363">
                    <a:moveTo>
                      <a:pt x="2323" y="3363"/>
                    </a:moveTo>
                    <a:cubicBezTo>
                      <a:pt x="1562" y="2221"/>
                      <a:pt x="843" y="1078"/>
                      <a:pt x="0" y="0"/>
                    </a:cubicBezTo>
                    <a:cubicBezTo>
                      <a:pt x="843" y="1078"/>
                      <a:pt x="1562" y="2221"/>
                      <a:pt x="2323" y="3363"/>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grpSp>
          <p:nvGrpSpPr>
            <p:cNvPr id="399" name="Graphic 2398">
              <a:extLst>
                <a:ext uri="{FF2B5EF4-FFF2-40B4-BE49-F238E27FC236}">
                  <a16:creationId xmlns:a16="http://schemas.microsoft.com/office/drawing/2014/main" id="{18C8A22B-176E-D274-928A-5A33EC0ED558}"/>
                </a:ext>
              </a:extLst>
            </p:cNvPr>
            <p:cNvGrpSpPr/>
            <p:nvPr/>
          </p:nvGrpSpPr>
          <p:grpSpPr>
            <a:xfrm>
              <a:off x="6617031" y="5241785"/>
              <a:ext cx="44558" cy="202519"/>
              <a:chOff x="6617031" y="5241785"/>
              <a:chExt cx="44558" cy="202519"/>
            </a:xfrm>
            <a:grpFill/>
          </p:grpSpPr>
          <p:sp>
            <p:nvSpPr>
              <p:cNvPr id="881" name="Freeform 880">
                <a:extLst>
                  <a:ext uri="{FF2B5EF4-FFF2-40B4-BE49-F238E27FC236}">
                    <a16:creationId xmlns:a16="http://schemas.microsoft.com/office/drawing/2014/main" id="{63246302-8EE4-CA0B-5B17-A870F0D4C439}"/>
                  </a:ext>
                </a:extLst>
              </p:cNvPr>
              <p:cNvSpPr/>
              <p:nvPr/>
            </p:nvSpPr>
            <p:spPr>
              <a:xfrm>
                <a:off x="6617031" y="5241785"/>
                <a:ext cx="44558" cy="113348"/>
              </a:xfrm>
              <a:custGeom>
                <a:avLst/>
                <a:gdLst>
                  <a:gd name="connsiteX0" fmla="*/ 3783 w 44558"/>
                  <a:gd name="connsiteY0" fmla="*/ 68525 h 113348"/>
                  <a:gd name="connsiteX1" fmla="*/ 6906 w 44558"/>
                  <a:gd name="connsiteY1" fmla="*/ 67481 h 113348"/>
                  <a:gd name="connsiteX2" fmla="*/ 10291 w 44558"/>
                  <a:gd name="connsiteY2" fmla="*/ 73283 h 113348"/>
                  <a:gd name="connsiteX3" fmla="*/ 12354 w 44558"/>
                  <a:gd name="connsiteY3" fmla="*/ 74961 h 113348"/>
                  <a:gd name="connsiteX4" fmla="*/ 17968 w 44558"/>
                  <a:gd name="connsiteY4" fmla="*/ 72346 h 113348"/>
                  <a:gd name="connsiteX5" fmla="*/ 23762 w 44558"/>
                  <a:gd name="connsiteY5" fmla="*/ 74597 h 113348"/>
                  <a:gd name="connsiteX6" fmla="*/ 24147 w 44558"/>
                  <a:gd name="connsiteY6" fmla="*/ 82633 h 113348"/>
                  <a:gd name="connsiteX7" fmla="*/ 20214 w 44558"/>
                  <a:gd name="connsiteY7" fmla="*/ 89018 h 113348"/>
                  <a:gd name="connsiteX8" fmla="*/ 20403 w 44558"/>
                  <a:gd name="connsiteY8" fmla="*/ 96690 h 113348"/>
                  <a:gd name="connsiteX9" fmla="*/ 24896 w 44558"/>
                  <a:gd name="connsiteY9" fmla="*/ 103994 h 113348"/>
                  <a:gd name="connsiteX10" fmla="*/ 30711 w 44558"/>
                  <a:gd name="connsiteY10" fmla="*/ 109784 h 113348"/>
                  <a:gd name="connsiteX11" fmla="*/ 30506 w 44558"/>
                  <a:gd name="connsiteY11" fmla="*/ 113169 h 113348"/>
                  <a:gd name="connsiteX12" fmla="*/ 33326 w 44558"/>
                  <a:gd name="connsiteY12" fmla="*/ 113349 h 113348"/>
                  <a:gd name="connsiteX13" fmla="*/ 34250 w 44558"/>
                  <a:gd name="connsiteY13" fmla="*/ 109985 h 113348"/>
                  <a:gd name="connsiteX14" fmla="*/ 34455 w 44558"/>
                  <a:gd name="connsiteY14" fmla="*/ 104919 h 113348"/>
                  <a:gd name="connsiteX15" fmla="*/ 36129 w 44558"/>
                  <a:gd name="connsiteY15" fmla="*/ 98547 h 113348"/>
                  <a:gd name="connsiteX16" fmla="*/ 39680 w 44558"/>
                  <a:gd name="connsiteY16" fmla="*/ 97242 h 113348"/>
                  <a:gd name="connsiteX17" fmla="*/ 42115 w 44558"/>
                  <a:gd name="connsiteY17" fmla="*/ 92355 h 113348"/>
                  <a:gd name="connsiteX18" fmla="*/ 41755 w 44558"/>
                  <a:gd name="connsiteY18" fmla="*/ 87135 h 113348"/>
                  <a:gd name="connsiteX19" fmla="*/ 40994 w 44558"/>
                  <a:gd name="connsiteY19" fmla="*/ 83750 h 113348"/>
                  <a:gd name="connsiteX20" fmla="*/ 44558 w 44558"/>
                  <a:gd name="connsiteY20" fmla="*/ 80579 h 113348"/>
                  <a:gd name="connsiteX21" fmla="*/ 41755 w 44558"/>
                  <a:gd name="connsiteY21" fmla="*/ 72518 h 113348"/>
                  <a:gd name="connsiteX22" fmla="*/ 36129 w 44558"/>
                  <a:gd name="connsiteY22" fmla="*/ 64653 h 113348"/>
                  <a:gd name="connsiteX23" fmla="*/ 29389 w 44558"/>
                  <a:gd name="connsiteY23" fmla="*/ 59223 h 113348"/>
                  <a:gd name="connsiteX24" fmla="*/ 27955 w 44558"/>
                  <a:gd name="connsiteY24" fmla="*/ 58748 h 113348"/>
                  <a:gd name="connsiteX25" fmla="*/ 28837 w 44558"/>
                  <a:gd name="connsiteY25" fmla="*/ 62851 h 113348"/>
                  <a:gd name="connsiteX26" fmla="*/ 28246 w 44558"/>
                  <a:gd name="connsiteY26" fmla="*/ 65863 h 113348"/>
                  <a:gd name="connsiteX27" fmla="*/ 25726 w 44558"/>
                  <a:gd name="connsiteY27" fmla="*/ 64344 h 113348"/>
                  <a:gd name="connsiteX28" fmla="*/ 19081 w 44558"/>
                  <a:gd name="connsiteY28" fmla="*/ 45333 h 113348"/>
                  <a:gd name="connsiteX29" fmla="*/ 19363 w 44558"/>
                  <a:gd name="connsiteY29" fmla="*/ 38717 h 113348"/>
                  <a:gd name="connsiteX30" fmla="*/ 20368 w 44558"/>
                  <a:gd name="connsiteY30" fmla="*/ 20510 h 113348"/>
                  <a:gd name="connsiteX31" fmla="*/ 19791 w 44558"/>
                  <a:gd name="connsiteY31" fmla="*/ 13060 h 113348"/>
                  <a:gd name="connsiteX32" fmla="*/ 16843 w 44558"/>
                  <a:gd name="connsiteY32" fmla="*/ 10103 h 113348"/>
                  <a:gd name="connsiteX33" fmla="*/ 15910 w 44558"/>
                  <a:gd name="connsiteY33" fmla="*/ 5597 h 113348"/>
                  <a:gd name="connsiteX34" fmla="*/ 12533 w 44558"/>
                  <a:gd name="connsiteY34" fmla="*/ 2627 h 113348"/>
                  <a:gd name="connsiteX35" fmla="*/ 10099 w 44558"/>
                  <a:gd name="connsiteY35" fmla="*/ 2050 h 113348"/>
                  <a:gd name="connsiteX36" fmla="*/ 7484 w 44558"/>
                  <a:gd name="connsiteY36" fmla="*/ 1309 h 113348"/>
                  <a:gd name="connsiteX37" fmla="*/ 6166 w 44558"/>
                  <a:gd name="connsiteY37" fmla="*/ 0 h 113348"/>
                  <a:gd name="connsiteX38" fmla="*/ 4476 w 44558"/>
                  <a:gd name="connsiteY38" fmla="*/ 0 h 113348"/>
                  <a:gd name="connsiteX39" fmla="*/ 5601 w 44558"/>
                  <a:gd name="connsiteY39" fmla="*/ 3166 h 113348"/>
                  <a:gd name="connsiteX40" fmla="*/ 7108 w 44558"/>
                  <a:gd name="connsiteY40" fmla="*/ 5233 h 113348"/>
                  <a:gd name="connsiteX41" fmla="*/ 10103 w 44558"/>
                  <a:gd name="connsiteY41" fmla="*/ 6731 h 113348"/>
                  <a:gd name="connsiteX42" fmla="*/ 10480 w 44558"/>
                  <a:gd name="connsiteY42" fmla="*/ 8036 h 113348"/>
                  <a:gd name="connsiteX43" fmla="*/ 8978 w 44558"/>
                  <a:gd name="connsiteY43" fmla="*/ 11044 h 113348"/>
                  <a:gd name="connsiteX44" fmla="*/ 8978 w 44558"/>
                  <a:gd name="connsiteY44" fmla="*/ 12542 h 113348"/>
                  <a:gd name="connsiteX45" fmla="*/ 11408 w 44558"/>
                  <a:gd name="connsiteY45" fmla="*/ 14605 h 113348"/>
                  <a:gd name="connsiteX46" fmla="*/ 12350 w 44558"/>
                  <a:gd name="connsiteY46" fmla="*/ 19098 h 113348"/>
                  <a:gd name="connsiteX47" fmla="*/ 10848 w 44558"/>
                  <a:gd name="connsiteY47" fmla="*/ 22101 h 113348"/>
                  <a:gd name="connsiteX48" fmla="*/ 8229 w 44558"/>
                  <a:gd name="connsiteY48" fmla="*/ 26030 h 113348"/>
                  <a:gd name="connsiteX49" fmla="*/ 9543 w 44558"/>
                  <a:gd name="connsiteY49" fmla="*/ 31648 h 113348"/>
                  <a:gd name="connsiteX50" fmla="*/ 8978 w 44558"/>
                  <a:gd name="connsiteY50" fmla="*/ 34459 h 113348"/>
                  <a:gd name="connsiteX51" fmla="*/ 9911 w 44558"/>
                  <a:gd name="connsiteY51" fmla="*/ 37258 h 113348"/>
                  <a:gd name="connsiteX52" fmla="*/ 8785 w 44558"/>
                  <a:gd name="connsiteY52" fmla="*/ 39141 h 113348"/>
                  <a:gd name="connsiteX53" fmla="*/ 9731 w 44558"/>
                  <a:gd name="connsiteY53" fmla="*/ 41948 h 113348"/>
                  <a:gd name="connsiteX54" fmla="*/ 11413 w 44558"/>
                  <a:gd name="connsiteY54" fmla="*/ 43621 h 113348"/>
                  <a:gd name="connsiteX55" fmla="*/ 10300 w 44558"/>
                  <a:gd name="connsiteY55" fmla="*/ 44935 h 113348"/>
                  <a:gd name="connsiteX56" fmla="*/ 7300 w 44558"/>
                  <a:gd name="connsiteY56" fmla="*/ 47190 h 113348"/>
                  <a:gd name="connsiteX57" fmla="*/ 3740 w 44558"/>
                  <a:gd name="connsiteY57" fmla="*/ 50373 h 113348"/>
                  <a:gd name="connsiteX58" fmla="*/ 3740 w 44558"/>
                  <a:gd name="connsiteY58" fmla="*/ 53749 h 113348"/>
                  <a:gd name="connsiteX59" fmla="*/ 3167 w 44558"/>
                  <a:gd name="connsiteY59" fmla="*/ 57686 h 113348"/>
                  <a:gd name="connsiteX60" fmla="*/ 0 w 44558"/>
                  <a:gd name="connsiteY60" fmla="*/ 60853 h 113348"/>
                  <a:gd name="connsiteX61" fmla="*/ 2229 w 44558"/>
                  <a:gd name="connsiteY61" fmla="*/ 64400 h 113348"/>
                  <a:gd name="connsiteX62" fmla="*/ 3783 w 44558"/>
                  <a:gd name="connsiteY62" fmla="*/ 68525 h 113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44558" h="113348">
                    <a:moveTo>
                      <a:pt x="3783" y="68525"/>
                    </a:moveTo>
                    <a:lnTo>
                      <a:pt x="6906" y="67481"/>
                    </a:lnTo>
                    <a:lnTo>
                      <a:pt x="10291" y="73283"/>
                    </a:lnTo>
                    <a:lnTo>
                      <a:pt x="12354" y="74961"/>
                    </a:lnTo>
                    <a:lnTo>
                      <a:pt x="17968" y="72346"/>
                    </a:lnTo>
                    <a:lnTo>
                      <a:pt x="23762" y="74597"/>
                    </a:lnTo>
                    <a:lnTo>
                      <a:pt x="24147" y="82633"/>
                    </a:lnTo>
                    <a:lnTo>
                      <a:pt x="20214" y="89018"/>
                    </a:lnTo>
                    <a:lnTo>
                      <a:pt x="20403" y="96690"/>
                    </a:lnTo>
                    <a:lnTo>
                      <a:pt x="24896" y="103994"/>
                    </a:lnTo>
                    <a:lnTo>
                      <a:pt x="30711" y="109784"/>
                    </a:lnTo>
                    <a:lnTo>
                      <a:pt x="30506" y="113169"/>
                    </a:lnTo>
                    <a:lnTo>
                      <a:pt x="33326" y="113349"/>
                    </a:lnTo>
                    <a:lnTo>
                      <a:pt x="34250" y="109985"/>
                    </a:lnTo>
                    <a:lnTo>
                      <a:pt x="34455" y="104919"/>
                    </a:lnTo>
                    <a:lnTo>
                      <a:pt x="36129" y="98547"/>
                    </a:lnTo>
                    <a:lnTo>
                      <a:pt x="39680" y="97242"/>
                    </a:lnTo>
                    <a:lnTo>
                      <a:pt x="42115" y="92355"/>
                    </a:lnTo>
                    <a:lnTo>
                      <a:pt x="41755" y="87135"/>
                    </a:lnTo>
                    <a:lnTo>
                      <a:pt x="40994" y="83750"/>
                    </a:lnTo>
                    <a:lnTo>
                      <a:pt x="44558" y="80579"/>
                    </a:lnTo>
                    <a:lnTo>
                      <a:pt x="41755" y="72518"/>
                    </a:lnTo>
                    <a:lnTo>
                      <a:pt x="36129" y="64653"/>
                    </a:lnTo>
                    <a:lnTo>
                      <a:pt x="29389" y="59223"/>
                    </a:lnTo>
                    <a:lnTo>
                      <a:pt x="27955" y="58748"/>
                    </a:lnTo>
                    <a:cubicBezTo>
                      <a:pt x="28246" y="60108"/>
                      <a:pt x="28597" y="61486"/>
                      <a:pt x="28837" y="62851"/>
                    </a:cubicBezTo>
                    <a:cubicBezTo>
                      <a:pt x="29004" y="63857"/>
                      <a:pt x="28850" y="65483"/>
                      <a:pt x="28246" y="65863"/>
                    </a:cubicBezTo>
                    <a:cubicBezTo>
                      <a:pt x="27164" y="66505"/>
                      <a:pt x="26415" y="65470"/>
                      <a:pt x="25726" y="64344"/>
                    </a:cubicBezTo>
                    <a:cubicBezTo>
                      <a:pt x="22102" y="58469"/>
                      <a:pt x="20411" y="51944"/>
                      <a:pt x="19081" y="45333"/>
                    </a:cubicBezTo>
                    <a:cubicBezTo>
                      <a:pt x="18678" y="43219"/>
                      <a:pt x="18606" y="40681"/>
                      <a:pt x="19363" y="38717"/>
                    </a:cubicBezTo>
                    <a:cubicBezTo>
                      <a:pt x="21665" y="32705"/>
                      <a:pt x="21635" y="26731"/>
                      <a:pt x="20368" y="20510"/>
                    </a:cubicBezTo>
                    <a:cubicBezTo>
                      <a:pt x="19885" y="18096"/>
                      <a:pt x="19834" y="15571"/>
                      <a:pt x="19791" y="13060"/>
                    </a:cubicBezTo>
                    <a:lnTo>
                      <a:pt x="16843" y="10103"/>
                    </a:lnTo>
                    <a:lnTo>
                      <a:pt x="15910" y="5597"/>
                    </a:lnTo>
                    <a:lnTo>
                      <a:pt x="12533" y="2627"/>
                    </a:lnTo>
                    <a:lnTo>
                      <a:pt x="10099" y="2050"/>
                    </a:lnTo>
                    <a:lnTo>
                      <a:pt x="7484" y="1309"/>
                    </a:lnTo>
                    <a:lnTo>
                      <a:pt x="6166" y="0"/>
                    </a:lnTo>
                    <a:lnTo>
                      <a:pt x="4476" y="0"/>
                    </a:lnTo>
                    <a:lnTo>
                      <a:pt x="5601" y="3166"/>
                    </a:lnTo>
                    <a:lnTo>
                      <a:pt x="7108" y="5233"/>
                    </a:lnTo>
                    <a:lnTo>
                      <a:pt x="10103" y="6731"/>
                    </a:lnTo>
                    <a:lnTo>
                      <a:pt x="10480" y="8036"/>
                    </a:lnTo>
                    <a:lnTo>
                      <a:pt x="8978" y="11044"/>
                    </a:lnTo>
                    <a:lnTo>
                      <a:pt x="8978" y="12542"/>
                    </a:lnTo>
                    <a:lnTo>
                      <a:pt x="11408" y="14605"/>
                    </a:lnTo>
                    <a:lnTo>
                      <a:pt x="12350" y="19098"/>
                    </a:lnTo>
                    <a:lnTo>
                      <a:pt x="10848" y="22101"/>
                    </a:lnTo>
                    <a:lnTo>
                      <a:pt x="8229" y="26030"/>
                    </a:lnTo>
                    <a:lnTo>
                      <a:pt x="9543" y="31648"/>
                    </a:lnTo>
                    <a:lnTo>
                      <a:pt x="8978" y="34459"/>
                    </a:lnTo>
                    <a:lnTo>
                      <a:pt x="9911" y="37258"/>
                    </a:lnTo>
                    <a:lnTo>
                      <a:pt x="8785" y="39141"/>
                    </a:lnTo>
                    <a:lnTo>
                      <a:pt x="9731" y="41948"/>
                    </a:lnTo>
                    <a:lnTo>
                      <a:pt x="11413" y="43621"/>
                    </a:lnTo>
                    <a:lnTo>
                      <a:pt x="10300" y="44935"/>
                    </a:lnTo>
                    <a:lnTo>
                      <a:pt x="7300" y="47190"/>
                    </a:lnTo>
                    <a:lnTo>
                      <a:pt x="3740" y="50373"/>
                    </a:lnTo>
                    <a:lnTo>
                      <a:pt x="3740" y="53749"/>
                    </a:lnTo>
                    <a:lnTo>
                      <a:pt x="3167" y="57686"/>
                    </a:lnTo>
                    <a:lnTo>
                      <a:pt x="0" y="60853"/>
                    </a:lnTo>
                    <a:lnTo>
                      <a:pt x="2229" y="64400"/>
                    </a:lnTo>
                    <a:lnTo>
                      <a:pt x="3783" y="68525"/>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882" name="Freeform 881">
                <a:extLst>
                  <a:ext uri="{FF2B5EF4-FFF2-40B4-BE49-F238E27FC236}">
                    <a16:creationId xmlns:a16="http://schemas.microsoft.com/office/drawing/2014/main" id="{9E117E4F-2B6D-21E9-6690-235782CC60C4}"/>
                  </a:ext>
                </a:extLst>
              </p:cNvPr>
              <p:cNvSpPr/>
              <p:nvPr/>
            </p:nvSpPr>
            <p:spPr>
              <a:xfrm>
                <a:off x="6645406" y="5276702"/>
                <a:ext cx="34" cy="646"/>
              </a:xfrm>
              <a:custGeom>
                <a:avLst/>
                <a:gdLst>
                  <a:gd name="connsiteX0" fmla="*/ 34 w 34"/>
                  <a:gd name="connsiteY0" fmla="*/ 0 h 646"/>
                  <a:gd name="connsiteX1" fmla="*/ 0 w 34"/>
                  <a:gd name="connsiteY1" fmla="*/ 646 h 646"/>
                  <a:gd name="connsiteX2" fmla="*/ 34 w 34"/>
                  <a:gd name="connsiteY2" fmla="*/ 0 h 646"/>
                </a:gdLst>
                <a:ahLst/>
                <a:cxnLst>
                  <a:cxn ang="0">
                    <a:pos x="connsiteX0" y="connsiteY0"/>
                  </a:cxn>
                  <a:cxn ang="0">
                    <a:pos x="connsiteX1" y="connsiteY1"/>
                  </a:cxn>
                  <a:cxn ang="0">
                    <a:pos x="connsiteX2" y="connsiteY2"/>
                  </a:cxn>
                </a:cxnLst>
                <a:rect l="l" t="t" r="r" b="b"/>
                <a:pathLst>
                  <a:path w="34" h="646">
                    <a:moveTo>
                      <a:pt x="34" y="0"/>
                    </a:moveTo>
                    <a:cubicBezTo>
                      <a:pt x="26" y="223"/>
                      <a:pt x="8" y="432"/>
                      <a:pt x="0" y="646"/>
                    </a:cubicBezTo>
                    <a:cubicBezTo>
                      <a:pt x="8" y="432"/>
                      <a:pt x="26" y="223"/>
                      <a:pt x="34" y="0"/>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sp>
          <p:nvSpPr>
            <p:cNvPr id="400" name="Freeform 399">
              <a:extLst>
                <a:ext uri="{FF2B5EF4-FFF2-40B4-BE49-F238E27FC236}">
                  <a16:creationId xmlns:a16="http://schemas.microsoft.com/office/drawing/2014/main" id="{C5A03504-E3E2-A1BF-EB3B-00956D544C9A}"/>
                </a:ext>
              </a:extLst>
            </p:cNvPr>
            <p:cNvSpPr/>
            <p:nvPr/>
          </p:nvSpPr>
          <p:spPr>
            <a:xfrm>
              <a:off x="6573226" y="5121466"/>
              <a:ext cx="155771" cy="154496"/>
            </a:xfrm>
            <a:custGeom>
              <a:avLst/>
              <a:gdLst>
                <a:gd name="connsiteX0" fmla="*/ 151878 w 155771"/>
                <a:gd name="connsiteY0" fmla="*/ 132733 h 154496"/>
                <a:gd name="connsiteX1" fmla="*/ 141873 w 155771"/>
                <a:gd name="connsiteY1" fmla="*/ 117516 h 154496"/>
                <a:gd name="connsiteX2" fmla="*/ 139066 w 155771"/>
                <a:gd name="connsiteY2" fmla="*/ 94020 h 154496"/>
                <a:gd name="connsiteX3" fmla="*/ 140179 w 155771"/>
                <a:gd name="connsiteY3" fmla="*/ 89167 h 154496"/>
                <a:gd name="connsiteX4" fmla="*/ 138775 w 155771"/>
                <a:gd name="connsiteY4" fmla="*/ 79869 h 154496"/>
                <a:gd name="connsiteX5" fmla="*/ 135052 w 155771"/>
                <a:gd name="connsiteY5" fmla="*/ 63429 h 154496"/>
                <a:gd name="connsiteX6" fmla="*/ 139811 w 155771"/>
                <a:gd name="connsiteY6" fmla="*/ 53185 h 154496"/>
                <a:gd name="connsiteX7" fmla="*/ 120576 w 155771"/>
                <a:gd name="connsiteY7" fmla="*/ 39483 h 154496"/>
                <a:gd name="connsiteX8" fmla="*/ 118514 w 155771"/>
                <a:gd name="connsiteY8" fmla="*/ 37236 h 154496"/>
                <a:gd name="connsiteX9" fmla="*/ 119087 w 155771"/>
                <a:gd name="connsiteY9" fmla="*/ 34609 h 154496"/>
                <a:gd name="connsiteX10" fmla="*/ 115531 w 155771"/>
                <a:gd name="connsiteY10" fmla="*/ 29932 h 154496"/>
                <a:gd name="connsiteX11" fmla="*/ 64974 w 155771"/>
                <a:gd name="connsiteY11" fmla="*/ 338 h 154496"/>
                <a:gd name="connsiteX12" fmla="*/ 62958 w 155771"/>
                <a:gd name="connsiteY12" fmla="*/ 0 h 154496"/>
                <a:gd name="connsiteX13" fmla="*/ 55791 w 155771"/>
                <a:gd name="connsiteY13" fmla="*/ 10231 h 154496"/>
                <a:gd name="connsiteX14" fmla="*/ 53373 w 155771"/>
                <a:gd name="connsiteY14" fmla="*/ 16325 h 154496"/>
                <a:gd name="connsiteX15" fmla="*/ 52740 w 155771"/>
                <a:gd name="connsiteY15" fmla="*/ 19359 h 154496"/>
                <a:gd name="connsiteX16" fmla="*/ 48345 w 155771"/>
                <a:gd name="connsiteY16" fmla="*/ 21562 h 154496"/>
                <a:gd name="connsiteX17" fmla="*/ 45037 w 155771"/>
                <a:gd name="connsiteY17" fmla="*/ 21562 h 154496"/>
                <a:gd name="connsiteX18" fmla="*/ 41781 w 155771"/>
                <a:gd name="connsiteY18" fmla="*/ 21070 h 154496"/>
                <a:gd name="connsiteX19" fmla="*/ 35072 w 155771"/>
                <a:gd name="connsiteY19" fmla="*/ 21340 h 154496"/>
                <a:gd name="connsiteX20" fmla="*/ 33189 w 155771"/>
                <a:gd name="connsiteY20" fmla="*/ 18918 h 154496"/>
                <a:gd name="connsiteX21" fmla="*/ 33069 w 155771"/>
                <a:gd name="connsiteY21" fmla="*/ 15606 h 154496"/>
                <a:gd name="connsiteX22" fmla="*/ 34892 w 155771"/>
                <a:gd name="connsiteY22" fmla="*/ 1151 h 154496"/>
                <a:gd name="connsiteX23" fmla="*/ 33334 w 155771"/>
                <a:gd name="connsiteY23" fmla="*/ 1284 h 154496"/>
                <a:gd name="connsiteX24" fmla="*/ 19089 w 155771"/>
                <a:gd name="connsiteY24" fmla="*/ 1112 h 154496"/>
                <a:gd name="connsiteX25" fmla="*/ 16470 w 155771"/>
                <a:gd name="connsiteY25" fmla="*/ 2225 h 154496"/>
                <a:gd name="connsiteX26" fmla="*/ 14420 w 155771"/>
                <a:gd name="connsiteY26" fmla="*/ 3166 h 154496"/>
                <a:gd name="connsiteX27" fmla="*/ 17596 w 155771"/>
                <a:gd name="connsiteY27" fmla="*/ 7107 h 154496"/>
                <a:gd name="connsiteX28" fmla="*/ 18349 w 155771"/>
                <a:gd name="connsiteY28" fmla="*/ 9153 h 154496"/>
                <a:gd name="connsiteX29" fmla="*/ 21151 w 155771"/>
                <a:gd name="connsiteY29" fmla="*/ 17946 h 154496"/>
                <a:gd name="connsiteX30" fmla="*/ 19855 w 155771"/>
                <a:gd name="connsiteY30" fmla="*/ 21323 h 154496"/>
                <a:gd name="connsiteX31" fmla="*/ 17596 w 155771"/>
                <a:gd name="connsiteY31" fmla="*/ 23026 h 154496"/>
                <a:gd name="connsiteX32" fmla="*/ 15161 w 155771"/>
                <a:gd name="connsiteY32" fmla="*/ 23197 h 154496"/>
                <a:gd name="connsiteX33" fmla="*/ 15730 w 155771"/>
                <a:gd name="connsiteY33" fmla="*/ 24515 h 154496"/>
                <a:gd name="connsiteX34" fmla="*/ 15730 w 155771"/>
                <a:gd name="connsiteY34" fmla="*/ 26954 h 154496"/>
                <a:gd name="connsiteX35" fmla="*/ 17407 w 155771"/>
                <a:gd name="connsiteY35" fmla="*/ 28250 h 154496"/>
                <a:gd name="connsiteX36" fmla="*/ 18725 w 155771"/>
                <a:gd name="connsiteY36" fmla="*/ 29752 h 154496"/>
                <a:gd name="connsiteX37" fmla="*/ 20420 w 155771"/>
                <a:gd name="connsiteY37" fmla="*/ 31079 h 154496"/>
                <a:gd name="connsiteX38" fmla="*/ 20783 w 155771"/>
                <a:gd name="connsiteY38" fmla="*/ 36868 h 154496"/>
                <a:gd name="connsiteX39" fmla="*/ 11228 w 155771"/>
                <a:gd name="connsiteY39" fmla="*/ 46424 h 154496"/>
                <a:gd name="connsiteX40" fmla="*/ 8430 w 155771"/>
                <a:gd name="connsiteY40" fmla="*/ 49796 h 154496"/>
                <a:gd name="connsiteX41" fmla="*/ 3565 w 155771"/>
                <a:gd name="connsiteY41" fmla="*/ 51293 h 154496"/>
                <a:gd name="connsiteX42" fmla="*/ 0 w 155771"/>
                <a:gd name="connsiteY42" fmla="*/ 50921 h 154496"/>
                <a:gd name="connsiteX43" fmla="*/ 3154 w 155771"/>
                <a:gd name="connsiteY43" fmla="*/ 65851 h 154496"/>
                <a:gd name="connsiteX44" fmla="*/ 9067 w 155771"/>
                <a:gd name="connsiteY44" fmla="*/ 81901 h 154496"/>
                <a:gd name="connsiteX45" fmla="*/ 13441 w 155771"/>
                <a:gd name="connsiteY45" fmla="*/ 90768 h 154496"/>
                <a:gd name="connsiteX46" fmla="*/ 14344 w 155771"/>
                <a:gd name="connsiteY46" fmla="*/ 98188 h 154496"/>
                <a:gd name="connsiteX47" fmla="*/ 14442 w 155771"/>
                <a:gd name="connsiteY47" fmla="*/ 98475 h 154496"/>
                <a:gd name="connsiteX48" fmla="*/ 14887 w 155771"/>
                <a:gd name="connsiteY48" fmla="*/ 98843 h 154496"/>
                <a:gd name="connsiteX49" fmla="*/ 14763 w 155771"/>
                <a:gd name="connsiteY49" fmla="*/ 99373 h 154496"/>
                <a:gd name="connsiteX50" fmla="*/ 18597 w 155771"/>
                <a:gd name="connsiteY50" fmla="*/ 105997 h 154496"/>
                <a:gd name="connsiteX51" fmla="*/ 18490 w 155771"/>
                <a:gd name="connsiteY51" fmla="*/ 106138 h 154496"/>
                <a:gd name="connsiteX52" fmla="*/ 25837 w 155771"/>
                <a:gd name="connsiteY52" fmla="*/ 107833 h 154496"/>
                <a:gd name="connsiteX53" fmla="*/ 28092 w 155771"/>
                <a:gd name="connsiteY53" fmla="*/ 110250 h 154496"/>
                <a:gd name="connsiteX54" fmla="*/ 30339 w 155771"/>
                <a:gd name="connsiteY54" fmla="*/ 111568 h 154496"/>
                <a:gd name="connsiteX55" fmla="*/ 39145 w 155771"/>
                <a:gd name="connsiteY55" fmla="*/ 113635 h 154496"/>
                <a:gd name="connsiteX56" fmla="*/ 42697 w 155771"/>
                <a:gd name="connsiteY56" fmla="*/ 115527 h 154496"/>
                <a:gd name="connsiteX57" fmla="*/ 46064 w 155771"/>
                <a:gd name="connsiteY57" fmla="*/ 119438 h 154496"/>
                <a:gd name="connsiteX58" fmla="*/ 48435 w 155771"/>
                <a:gd name="connsiteY58" fmla="*/ 120674 h 154496"/>
                <a:gd name="connsiteX59" fmla="*/ 48315 w 155771"/>
                <a:gd name="connsiteY59" fmla="*/ 120328 h 154496"/>
                <a:gd name="connsiteX60" fmla="*/ 50005 w 155771"/>
                <a:gd name="connsiteY60" fmla="*/ 120328 h 154496"/>
                <a:gd name="connsiteX61" fmla="*/ 51323 w 155771"/>
                <a:gd name="connsiteY61" fmla="*/ 121637 h 154496"/>
                <a:gd name="connsiteX62" fmla="*/ 53938 w 155771"/>
                <a:gd name="connsiteY62" fmla="*/ 122377 h 154496"/>
                <a:gd name="connsiteX63" fmla="*/ 56373 w 155771"/>
                <a:gd name="connsiteY63" fmla="*/ 122955 h 154496"/>
                <a:gd name="connsiteX64" fmla="*/ 59749 w 155771"/>
                <a:gd name="connsiteY64" fmla="*/ 125925 h 154496"/>
                <a:gd name="connsiteX65" fmla="*/ 60147 w 155771"/>
                <a:gd name="connsiteY65" fmla="*/ 127850 h 154496"/>
                <a:gd name="connsiteX66" fmla="*/ 61700 w 155771"/>
                <a:gd name="connsiteY66" fmla="*/ 127773 h 154496"/>
                <a:gd name="connsiteX67" fmla="*/ 63574 w 155771"/>
                <a:gd name="connsiteY67" fmla="*/ 131368 h 154496"/>
                <a:gd name="connsiteX68" fmla="*/ 63549 w 155771"/>
                <a:gd name="connsiteY68" fmla="*/ 130773 h 154496"/>
                <a:gd name="connsiteX69" fmla="*/ 64191 w 155771"/>
                <a:gd name="connsiteY69" fmla="*/ 129245 h 154496"/>
                <a:gd name="connsiteX70" fmla="*/ 66852 w 155771"/>
                <a:gd name="connsiteY70" fmla="*/ 130846 h 154496"/>
                <a:gd name="connsiteX71" fmla="*/ 68448 w 155771"/>
                <a:gd name="connsiteY71" fmla="*/ 137294 h 154496"/>
                <a:gd name="connsiteX72" fmla="*/ 70827 w 155771"/>
                <a:gd name="connsiteY72" fmla="*/ 147016 h 154496"/>
                <a:gd name="connsiteX73" fmla="*/ 72047 w 155771"/>
                <a:gd name="connsiteY73" fmla="*/ 151248 h 154496"/>
                <a:gd name="connsiteX74" fmla="*/ 72030 w 155771"/>
                <a:gd name="connsiteY74" fmla="*/ 151056 h 154496"/>
                <a:gd name="connsiteX75" fmla="*/ 78645 w 155771"/>
                <a:gd name="connsiteY75" fmla="*/ 150923 h 154496"/>
                <a:gd name="connsiteX76" fmla="*/ 85766 w 155771"/>
                <a:gd name="connsiteY76" fmla="*/ 150743 h 154496"/>
                <a:gd name="connsiteX77" fmla="*/ 87447 w 155771"/>
                <a:gd name="connsiteY77" fmla="*/ 149229 h 154496"/>
                <a:gd name="connsiteX78" fmla="*/ 89334 w 155771"/>
                <a:gd name="connsiteY78" fmla="*/ 150923 h 154496"/>
                <a:gd name="connsiteX79" fmla="*/ 92878 w 155771"/>
                <a:gd name="connsiteY79" fmla="*/ 152416 h 154496"/>
                <a:gd name="connsiteX80" fmla="*/ 94752 w 155771"/>
                <a:gd name="connsiteY80" fmla="*/ 154496 h 154496"/>
                <a:gd name="connsiteX81" fmla="*/ 98676 w 155771"/>
                <a:gd name="connsiteY81" fmla="*/ 153923 h 154496"/>
                <a:gd name="connsiteX82" fmla="*/ 104119 w 155771"/>
                <a:gd name="connsiteY82" fmla="*/ 150551 h 154496"/>
                <a:gd name="connsiteX83" fmla="*/ 108051 w 155771"/>
                <a:gd name="connsiteY83" fmla="*/ 152053 h 154496"/>
                <a:gd name="connsiteX84" fmla="*/ 109724 w 155771"/>
                <a:gd name="connsiteY84" fmla="*/ 153161 h 154496"/>
                <a:gd name="connsiteX85" fmla="*/ 115163 w 155771"/>
                <a:gd name="connsiteY85" fmla="*/ 151680 h 154496"/>
                <a:gd name="connsiteX86" fmla="*/ 117589 w 155771"/>
                <a:gd name="connsiteY86" fmla="*/ 149806 h 154496"/>
                <a:gd name="connsiteX87" fmla="*/ 117974 w 155771"/>
                <a:gd name="connsiteY87" fmla="*/ 146982 h 154496"/>
                <a:gd name="connsiteX88" fmla="*/ 121149 w 155771"/>
                <a:gd name="connsiteY88" fmla="*/ 147748 h 154496"/>
                <a:gd name="connsiteX89" fmla="*/ 125459 w 155771"/>
                <a:gd name="connsiteY89" fmla="*/ 148873 h 154496"/>
                <a:gd name="connsiteX90" fmla="*/ 129203 w 155771"/>
                <a:gd name="connsiteY90" fmla="*/ 147183 h 154496"/>
                <a:gd name="connsiteX91" fmla="*/ 135189 w 155771"/>
                <a:gd name="connsiteY91" fmla="*/ 146233 h 154496"/>
                <a:gd name="connsiteX92" fmla="*/ 140063 w 155771"/>
                <a:gd name="connsiteY92" fmla="*/ 144552 h 154496"/>
                <a:gd name="connsiteX93" fmla="*/ 144556 w 155771"/>
                <a:gd name="connsiteY93" fmla="*/ 142493 h 154496"/>
                <a:gd name="connsiteX94" fmla="*/ 149062 w 155771"/>
                <a:gd name="connsiteY94" fmla="*/ 139883 h 154496"/>
                <a:gd name="connsiteX95" fmla="*/ 151676 w 155771"/>
                <a:gd name="connsiteY95" fmla="*/ 138364 h 154496"/>
                <a:gd name="connsiteX96" fmla="*/ 153551 w 155771"/>
                <a:gd name="connsiteY96" fmla="*/ 138728 h 154496"/>
                <a:gd name="connsiteX97" fmla="*/ 155160 w 155771"/>
                <a:gd name="connsiteY97" fmla="*/ 136939 h 154496"/>
                <a:gd name="connsiteX98" fmla="*/ 151878 w 155771"/>
                <a:gd name="connsiteY98" fmla="*/ 132733 h 154496"/>
                <a:gd name="connsiteX99" fmla="*/ 155305 w 155771"/>
                <a:gd name="connsiteY99" fmla="*/ 136746 h 154496"/>
                <a:gd name="connsiteX100" fmla="*/ 155138 w 155771"/>
                <a:gd name="connsiteY100" fmla="*/ 136931 h 154496"/>
                <a:gd name="connsiteX101" fmla="*/ 155771 w 155771"/>
                <a:gd name="connsiteY101" fmla="*/ 139104 h 154496"/>
                <a:gd name="connsiteX102" fmla="*/ 155305 w 155771"/>
                <a:gd name="connsiteY102" fmla="*/ 136746 h 154496"/>
                <a:gd name="connsiteX103" fmla="*/ 14729 w 155771"/>
                <a:gd name="connsiteY103" fmla="*/ 99403 h 154496"/>
                <a:gd name="connsiteX104" fmla="*/ 14737 w 155771"/>
                <a:gd name="connsiteY104" fmla="*/ 99360 h 154496"/>
                <a:gd name="connsiteX105" fmla="*/ 14707 w 155771"/>
                <a:gd name="connsiteY105" fmla="*/ 99339 h 154496"/>
                <a:gd name="connsiteX106" fmla="*/ 14729 w 155771"/>
                <a:gd name="connsiteY106" fmla="*/ 99403 h 1544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Lst>
              <a:rect l="l" t="t" r="r" b="b"/>
              <a:pathLst>
                <a:path w="155771" h="154496">
                  <a:moveTo>
                    <a:pt x="151878" y="132733"/>
                  </a:moveTo>
                  <a:cubicBezTo>
                    <a:pt x="145925" y="129280"/>
                    <a:pt x="143837" y="123657"/>
                    <a:pt x="141873" y="117516"/>
                  </a:cubicBezTo>
                  <a:cubicBezTo>
                    <a:pt x="139408" y="109801"/>
                    <a:pt x="140470" y="101808"/>
                    <a:pt x="139066" y="94020"/>
                  </a:cubicBezTo>
                  <a:cubicBezTo>
                    <a:pt x="138788" y="92522"/>
                    <a:pt x="139468" y="90618"/>
                    <a:pt x="140179" y="89167"/>
                  </a:cubicBezTo>
                  <a:cubicBezTo>
                    <a:pt x="141864" y="85650"/>
                    <a:pt x="141864" y="82193"/>
                    <a:pt x="138775" y="79869"/>
                  </a:cubicBezTo>
                  <a:cubicBezTo>
                    <a:pt x="132746" y="75312"/>
                    <a:pt x="131928" y="70151"/>
                    <a:pt x="135052" y="63429"/>
                  </a:cubicBezTo>
                  <a:cubicBezTo>
                    <a:pt x="136666" y="59984"/>
                    <a:pt x="137906" y="56445"/>
                    <a:pt x="139811" y="53185"/>
                  </a:cubicBezTo>
                  <a:lnTo>
                    <a:pt x="120576" y="39483"/>
                  </a:lnTo>
                  <a:lnTo>
                    <a:pt x="118514" y="37236"/>
                  </a:lnTo>
                  <a:lnTo>
                    <a:pt x="119087" y="34609"/>
                  </a:lnTo>
                  <a:lnTo>
                    <a:pt x="115531" y="29932"/>
                  </a:lnTo>
                  <a:lnTo>
                    <a:pt x="64974" y="338"/>
                  </a:lnTo>
                  <a:lnTo>
                    <a:pt x="62958" y="0"/>
                  </a:lnTo>
                  <a:cubicBezTo>
                    <a:pt x="60930" y="3628"/>
                    <a:pt x="58632" y="7095"/>
                    <a:pt x="55791" y="10231"/>
                  </a:cubicBezTo>
                  <a:cubicBezTo>
                    <a:pt x="54263" y="11913"/>
                    <a:pt x="53202" y="13843"/>
                    <a:pt x="53373" y="16325"/>
                  </a:cubicBezTo>
                  <a:cubicBezTo>
                    <a:pt x="53472" y="17330"/>
                    <a:pt x="53364" y="18824"/>
                    <a:pt x="52740" y="19359"/>
                  </a:cubicBezTo>
                  <a:cubicBezTo>
                    <a:pt x="51503" y="20368"/>
                    <a:pt x="49898" y="21087"/>
                    <a:pt x="48345" y="21562"/>
                  </a:cubicBezTo>
                  <a:cubicBezTo>
                    <a:pt x="47348" y="21892"/>
                    <a:pt x="46129" y="21669"/>
                    <a:pt x="45037" y="21562"/>
                  </a:cubicBezTo>
                  <a:cubicBezTo>
                    <a:pt x="43908" y="21485"/>
                    <a:pt x="42804" y="21254"/>
                    <a:pt x="41781" y="21070"/>
                  </a:cubicBezTo>
                  <a:cubicBezTo>
                    <a:pt x="39479" y="21211"/>
                    <a:pt x="37245" y="21532"/>
                    <a:pt x="35072" y="21340"/>
                  </a:cubicBezTo>
                  <a:cubicBezTo>
                    <a:pt x="34344" y="21254"/>
                    <a:pt x="33488" y="19872"/>
                    <a:pt x="33189" y="18918"/>
                  </a:cubicBezTo>
                  <a:cubicBezTo>
                    <a:pt x="32842" y="17916"/>
                    <a:pt x="32808" y="16650"/>
                    <a:pt x="33069" y="15606"/>
                  </a:cubicBezTo>
                  <a:cubicBezTo>
                    <a:pt x="34237" y="10839"/>
                    <a:pt x="34725" y="6016"/>
                    <a:pt x="34892" y="1151"/>
                  </a:cubicBezTo>
                  <a:lnTo>
                    <a:pt x="33334" y="1284"/>
                  </a:lnTo>
                  <a:lnTo>
                    <a:pt x="19089" y="1112"/>
                  </a:lnTo>
                  <a:lnTo>
                    <a:pt x="16470" y="2225"/>
                  </a:lnTo>
                  <a:lnTo>
                    <a:pt x="14420" y="3166"/>
                  </a:lnTo>
                  <a:lnTo>
                    <a:pt x="17596" y="7107"/>
                  </a:lnTo>
                  <a:lnTo>
                    <a:pt x="18349" y="9153"/>
                  </a:lnTo>
                  <a:lnTo>
                    <a:pt x="21151" y="17946"/>
                  </a:lnTo>
                  <a:lnTo>
                    <a:pt x="19855" y="21323"/>
                  </a:lnTo>
                  <a:lnTo>
                    <a:pt x="17596" y="23026"/>
                  </a:lnTo>
                  <a:lnTo>
                    <a:pt x="15161" y="23197"/>
                  </a:lnTo>
                  <a:lnTo>
                    <a:pt x="15730" y="24515"/>
                  </a:lnTo>
                  <a:lnTo>
                    <a:pt x="15730" y="26954"/>
                  </a:lnTo>
                  <a:lnTo>
                    <a:pt x="17407" y="28250"/>
                  </a:lnTo>
                  <a:lnTo>
                    <a:pt x="18725" y="29752"/>
                  </a:lnTo>
                  <a:lnTo>
                    <a:pt x="20420" y="31079"/>
                  </a:lnTo>
                  <a:lnTo>
                    <a:pt x="20783" y="36868"/>
                  </a:lnTo>
                  <a:lnTo>
                    <a:pt x="11228" y="46424"/>
                  </a:lnTo>
                  <a:lnTo>
                    <a:pt x="8430" y="49796"/>
                  </a:lnTo>
                  <a:lnTo>
                    <a:pt x="3565" y="51293"/>
                  </a:lnTo>
                  <a:lnTo>
                    <a:pt x="0" y="50921"/>
                  </a:lnTo>
                  <a:cubicBezTo>
                    <a:pt x="1070" y="55902"/>
                    <a:pt x="2123" y="60878"/>
                    <a:pt x="3154" y="65851"/>
                  </a:cubicBezTo>
                  <a:cubicBezTo>
                    <a:pt x="1271" y="72625"/>
                    <a:pt x="3188" y="77828"/>
                    <a:pt x="9067" y="81901"/>
                  </a:cubicBezTo>
                  <a:cubicBezTo>
                    <a:pt x="11896" y="83895"/>
                    <a:pt x="13013" y="87327"/>
                    <a:pt x="13441" y="90768"/>
                  </a:cubicBezTo>
                  <a:cubicBezTo>
                    <a:pt x="13749" y="93254"/>
                    <a:pt x="14048" y="95731"/>
                    <a:pt x="14344" y="98188"/>
                  </a:cubicBezTo>
                  <a:lnTo>
                    <a:pt x="14442" y="98475"/>
                  </a:lnTo>
                  <a:cubicBezTo>
                    <a:pt x="14587" y="98607"/>
                    <a:pt x="14699" y="98753"/>
                    <a:pt x="14887" y="98843"/>
                  </a:cubicBezTo>
                  <a:cubicBezTo>
                    <a:pt x="14849" y="99022"/>
                    <a:pt x="14814" y="99193"/>
                    <a:pt x="14763" y="99373"/>
                  </a:cubicBezTo>
                  <a:cubicBezTo>
                    <a:pt x="17510" y="100695"/>
                    <a:pt x="18105" y="103297"/>
                    <a:pt x="18597" y="105997"/>
                  </a:cubicBezTo>
                  <a:cubicBezTo>
                    <a:pt x="18606" y="106027"/>
                    <a:pt x="18512" y="106096"/>
                    <a:pt x="18490" y="106138"/>
                  </a:cubicBezTo>
                  <a:lnTo>
                    <a:pt x="25837" y="107833"/>
                  </a:lnTo>
                  <a:lnTo>
                    <a:pt x="28092" y="110250"/>
                  </a:lnTo>
                  <a:lnTo>
                    <a:pt x="30339" y="111568"/>
                  </a:lnTo>
                  <a:lnTo>
                    <a:pt x="39145" y="113635"/>
                  </a:lnTo>
                  <a:lnTo>
                    <a:pt x="42697" y="115527"/>
                  </a:lnTo>
                  <a:lnTo>
                    <a:pt x="46064" y="119438"/>
                  </a:lnTo>
                  <a:lnTo>
                    <a:pt x="48435" y="120674"/>
                  </a:lnTo>
                  <a:lnTo>
                    <a:pt x="48315" y="120328"/>
                  </a:lnTo>
                  <a:lnTo>
                    <a:pt x="50005" y="120328"/>
                  </a:lnTo>
                  <a:lnTo>
                    <a:pt x="51323" y="121637"/>
                  </a:lnTo>
                  <a:lnTo>
                    <a:pt x="53938" y="122377"/>
                  </a:lnTo>
                  <a:lnTo>
                    <a:pt x="56373" y="122955"/>
                  </a:lnTo>
                  <a:lnTo>
                    <a:pt x="59749" y="125925"/>
                  </a:lnTo>
                  <a:lnTo>
                    <a:pt x="60147" y="127850"/>
                  </a:lnTo>
                  <a:lnTo>
                    <a:pt x="61700" y="127773"/>
                  </a:lnTo>
                  <a:lnTo>
                    <a:pt x="63574" y="131368"/>
                  </a:lnTo>
                  <a:cubicBezTo>
                    <a:pt x="63561" y="131171"/>
                    <a:pt x="63561" y="130970"/>
                    <a:pt x="63549" y="130773"/>
                  </a:cubicBezTo>
                  <a:cubicBezTo>
                    <a:pt x="63519" y="130255"/>
                    <a:pt x="63977" y="129737"/>
                    <a:pt x="64191" y="129245"/>
                  </a:cubicBezTo>
                  <a:cubicBezTo>
                    <a:pt x="65119" y="129755"/>
                    <a:pt x="66566" y="130084"/>
                    <a:pt x="66852" y="130846"/>
                  </a:cubicBezTo>
                  <a:cubicBezTo>
                    <a:pt x="67648" y="132887"/>
                    <a:pt x="67926" y="135120"/>
                    <a:pt x="68448" y="137294"/>
                  </a:cubicBezTo>
                  <a:cubicBezTo>
                    <a:pt x="69201" y="140555"/>
                    <a:pt x="69467" y="144008"/>
                    <a:pt x="70827" y="147016"/>
                  </a:cubicBezTo>
                  <a:cubicBezTo>
                    <a:pt x="71461" y="148437"/>
                    <a:pt x="71812" y="149836"/>
                    <a:pt x="72047" y="151248"/>
                  </a:cubicBezTo>
                  <a:cubicBezTo>
                    <a:pt x="72030" y="151176"/>
                    <a:pt x="72047" y="151116"/>
                    <a:pt x="72030" y="151056"/>
                  </a:cubicBezTo>
                  <a:lnTo>
                    <a:pt x="78645" y="150923"/>
                  </a:lnTo>
                  <a:lnTo>
                    <a:pt x="85766" y="150743"/>
                  </a:lnTo>
                  <a:lnTo>
                    <a:pt x="87447" y="149229"/>
                  </a:lnTo>
                  <a:lnTo>
                    <a:pt x="89334" y="150923"/>
                  </a:lnTo>
                  <a:lnTo>
                    <a:pt x="92878" y="152416"/>
                  </a:lnTo>
                  <a:lnTo>
                    <a:pt x="94752" y="154496"/>
                  </a:lnTo>
                  <a:lnTo>
                    <a:pt x="98676" y="153923"/>
                  </a:lnTo>
                  <a:lnTo>
                    <a:pt x="104119" y="150551"/>
                  </a:lnTo>
                  <a:lnTo>
                    <a:pt x="108051" y="152053"/>
                  </a:lnTo>
                  <a:lnTo>
                    <a:pt x="109724" y="153161"/>
                  </a:lnTo>
                  <a:lnTo>
                    <a:pt x="115163" y="151680"/>
                  </a:lnTo>
                  <a:lnTo>
                    <a:pt x="117589" y="149806"/>
                  </a:lnTo>
                  <a:lnTo>
                    <a:pt x="117974" y="146982"/>
                  </a:lnTo>
                  <a:lnTo>
                    <a:pt x="121149" y="147748"/>
                  </a:lnTo>
                  <a:lnTo>
                    <a:pt x="125459" y="148873"/>
                  </a:lnTo>
                  <a:lnTo>
                    <a:pt x="129203" y="147183"/>
                  </a:lnTo>
                  <a:lnTo>
                    <a:pt x="135189" y="146233"/>
                  </a:lnTo>
                  <a:lnTo>
                    <a:pt x="140063" y="144552"/>
                  </a:lnTo>
                  <a:lnTo>
                    <a:pt x="144556" y="142493"/>
                  </a:lnTo>
                  <a:lnTo>
                    <a:pt x="149062" y="139883"/>
                  </a:lnTo>
                  <a:lnTo>
                    <a:pt x="151676" y="138364"/>
                  </a:lnTo>
                  <a:lnTo>
                    <a:pt x="153551" y="138728"/>
                  </a:lnTo>
                  <a:lnTo>
                    <a:pt x="155160" y="136939"/>
                  </a:lnTo>
                  <a:cubicBezTo>
                    <a:pt x="154573" y="135266"/>
                    <a:pt x="153628" y="133747"/>
                    <a:pt x="151878" y="132733"/>
                  </a:cubicBezTo>
                  <a:close/>
                  <a:moveTo>
                    <a:pt x="155305" y="136746"/>
                  </a:moveTo>
                  <a:lnTo>
                    <a:pt x="155138" y="136931"/>
                  </a:lnTo>
                  <a:cubicBezTo>
                    <a:pt x="155408" y="137654"/>
                    <a:pt x="155746" y="138308"/>
                    <a:pt x="155771" y="139104"/>
                  </a:cubicBezTo>
                  <a:cubicBezTo>
                    <a:pt x="155746" y="138279"/>
                    <a:pt x="155575" y="137504"/>
                    <a:pt x="155305" y="136746"/>
                  </a:cubicBezTo>
                  <a:close/>
                  <a:moveTo>
                    <a:pt x="14729" y="99403"/>
                  </a:moveTo>
                  <a:cubicBezTo>
                    <a:pt x="14729" y="99382"/>
                    <a:pt x="14729" y="99382"/>
                    <a:pt x="14737" y="99360"/>
                  </a:cubicBezTo>
                  <a:cubicBezTo>
                    <a:pt x="14729" y="99360"/>
                    <a:pt x="14716" y="99339"/>
                    <a:pt x="14707" y="99339"/>
                  </a:cubicBezTo>
                  <a:lnTo>
                    <a:pt x="14729" y="99403"/>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nvGrpSpPr>
            <p:cNvPr id="401" name="Graphic 2398">
              <a:extLst>
                <a:ext uri="{FF2B5EF4-FFF2-40B4-BE49-F238E27FC236}">
                  <a16:creationId xmlns:a16="http://schemas.microsoft.com/office/drawing/2014/main" id="{81171314-DC3E-4A04-07C3-9B0505C42C1B}"/>
                </a:ext>
              </a:extLst>
            </p:cNvPr>
            <p:cNvGrpSpPr/>
            <p:nvPr/>
          </p:nvGrpSpPr>
          <p:grpSpPr>
            <a:xfrm>
              <a:off x="6462916" y="5223988"/>
              <a:ext cx="182524" cy="256129"/>
              <a:chOff x="6462916" y="5223988"/>
              <a:chExt cx="182524" cy="256129"/>
            </a:xfrm>
            <a:grpFill/>
          </p:grpSpPr>
          <p:sp>
            <p:nvSpPr>
              <p:cNvPr id="876" name="Freeform 875">
                <a:extLst>
                  <a:ext uri="{FF2B5EF4-FFF2-40B4-BE49-F238E27FC236}">
                    <a16:creationId xmlns:a16="http://schemas.microsoft.com/office/drawing/2014/main" id="{E13508A3-B946-32F0-366A-C23A1F9C8D77}"/>
                  </a:ext>
                </a:extLst>
              </p:cNvPr>
              <p:cNvSpPr/>
              <p:nvPr/>
            </p:nvSpPr>
            <p:spPr>
              <a:xfrm>
                <a:off x="6636912" y="5257562"/>
                <a:ext cx="492" cy="4736"/>
              </a:xfrm>
              <a:custGeom>
                <a:avLst/>
                <a:gdLst>
                  <a:gd name="connsiteX0" fmla="*/ 0 w 492"/>
                  <a:gd name="connsiteY0" fmla="*/ 0 h 4736"/>
                  <a:gd name="connsiteX1" fmla="*/ 492 w 492"/>
                  <a:gd name="connsiteY1" fmla="*/ 4737 h 4736"/>
                  <a:gd name="connsiteX2" fmla="*/ 0 w 492"/>
                  <a:gd name="connsiteY2" fmla="*/ 0 h 4736"/>
                </a:gdLst>
                <a:ahLst/>
                <a:cxnLst>
                  <a:cxn ang="0">
                    <a:pos x="connsiteX0" y="connsiteY0"/>
                  </a:cxn>
                  <a:cxn ang="0">
                    <a:pos x="connsiteX1" y="connsiteY1"/>
                  </a:cxn>
                  <a:cxn ang="0">
                    <a:pos x="connsiteX2" y="connsiteY2"/>
                  </a:cxn>
                </a:cxnLst>
                <a:rect l="l" t="t" r="r" b="b"/>
                <a:pathLst>
                  <a:path w="492" h="4736">
                    <a:moveTo>
                      <a:pt x="0" y="0"/>
                    </a:moveTo>
                    <a:cubicBezTo>
                      <a:pt x="77" y="1592"/>
                      <a:pt x="193" y="3197"/>
                      <a:pt x="492" y="4737"/>
                    </a:cubicBezTo>
                    <a:cubicBezTo>
                      <a:pt x="193" y="3197"/>
                      <a:pt x="73" y="1592"/>
                      <a:pt x="0" y="0"/>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877" name="Freeform 876">
                <a:extLst>
                  <a:ext uri="{FF2B5EF4-FFF2-40B4-BE49-F238E27FC236}">
                    <a16:creationId xmlns:a16="http://schemas.microsoft.com/office/drawing/2014/main" id="{69386BD3-BC4B-8599-FEAE-816593B358FB}"/>
                  </a:ext>
                </a:extLst>
              </p:cNvPr>
              <p:cNvSpPr/>
              <p:nvPr/>
            </p:nvSpPr>
            <p:spPr>
              <a:xfrm>
                <a:off x="6590860" y="5223988"/>
                <a:ext cx="937" cy="3466"/>
              </a:xfrm>
              <a:custGeom>
                <a:avLst/>
                <a:gdLst>
                  <a:gd name="connsiteX0" fmla="*/ 937 w 937"/>
                  <a:gd name="connsiteY0" fmla="*/ 3466 h 3466"/>
                  <a:gd name="connsiteX1" fmla="*/ 0 w 937"/>
                  <a:gd name="connsiteY1" fmla="*/ 0 h 3466"/>
                  <a:gd name="connsiteX2" fmla="*/ 937 w 937"/>
                  <a:gd name="connsiteY2" fmla="*/ 3466 h 3466"/>
                </a:gdLst>
                <a:ahLst/>
                <a:cxnLst>
                  <a:cxn ang="0">
                    <a:pos x="connsiteX0" y="connsiteY0"/>
                  </a:cxn>
                  <a:cxn ang="0">
                    <a:pos x="connsiteX1" y="connsiteY1"/>
                  </a:cxn>
                  <a:cxn ang="0">
                    <a:pos x="connsiteX2" y="connsiteY2"/>
                  </a:cxn>
                </a:cxnLst>
                <a:rect l="l" t="t" r="r" b="b"/>
                <a:pathLst>
                  <a:path w="937" h="3466">
                    <a:moveTo>
                      <a:pt x="937" y="3466"/>
                    </a:moveTo>
                    <a:cubicBezTo>
                      <a:pt x="719" y="2259"/>
                      <a:pt x="449" y="1078"/>
                      <a:pt x="0" y="0"/>
                    </a:cubicBezTo>
                    <a:cubicBezTo>
                      <a:pt x="441" y="1078"/>
                      <a:pt x="719" y="2255"/>
                      <a:pt x="937" y="3466"/>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878" name="Freeform 877">
                <a:extLst>
                  <a:ext uri="{FF2B5EF4-FFF2-40B4-BE49-F238E27FC236}">
                    <a16:creationId xmlns:a16="http://schemas.microsoft.com/office/drawing/2014/main" id="{2EB2061D-B94A-EC0B-ECD8-A06D96EEE2B5}"/>
                  </a:ext>
                </a:extLst>
              </p:cNvPr>
              <p:cNvSpPr/>
              <p:nvPr/>
            </p:nvSpPr>
            <p:spPr>
              <a:xfrm>
                <a:off x="6645406" y="5276702"/>
                <a:ext cx="34" cy="646"/>
              </a:xfrm>
              <a:custGeom>
                <a:avLst/>
                <a:gdLst>
                  <a:gd name="connsiteX0" fmla="*/ 34 w 34"/>
                  <a:gd name="connsiteY0" fmla="*/ 0 h 646"/>
                  <a:gd name="connsiteX1" fmla="*/ 0 w 34"/>
                  <a:gd name="connsiteY1" fmla="*/ 646 h 646"/>
                  <a:gd name="connsiteX2" fmla="*/ 34 w 34"/>
                  <a:gd name="connsiteY2" fmla="*/ 0 h 646"/>
                </a:gdLst>
                <a:ahLst/>
                <a:cxnLst>
                  <a:cxn ang="0">
                    <a:pos x="connsiteX0" y="connsiteY0"/>
                  </a:cxn>
                  <a:cxn ang="0">
                    <a:pos x="connsiteX1" y="connsiteY1"/>
                  </a:cxn>
                  <a:cxn ang="0">
                    <a:pos x="connsiteX2" y="connsiteY2"/>
                  </a:cxn>
                </a:cxnLst>
                <a:rect l="l" t="t" r="r" b="b"/>
                <a:pathLst>
                  <a:path w="34" h="646">
                    <a:moveTo>
                      <a:pt x="34" y="0"/>
                    </a:moveTo>
                    <a:cubicBezTo>
                      <a:pt x="26" y="223"/>
                      <a:pt x="8" y="432"/>
                      <a:pt x="0" y="646"/>
                    </a:cubicBezTo>
                    <a:cubicBezTo>
                      <a:pt x="8" y="432"/>
                      <a:pt x="26" y="223"/>
                      <a:pt x="34" y="0"/>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879" name="Freeform 878">
                <a:extLst>
                  <a:ext uri="{FF2B5EF4-FFF2-40B4-BE49-F238E27FC236}">
                    <a16:creationId xmlns:a16="http://schemas.microsoft.com/office/drawing/2014/main" id="{9ED6A3F7-333A-7F12-FEC5-BC1F92B54196}"/>
                  </a:ext>
                </a:extLst>
              </p:cNvPr>
              <p:cNvSpPr/>
              <p:nvPr/>
            </p:nvSpPr>
            <p:spPr>
              <a:xfrm>
                <a:off x="6462916" y="5224720"/>
                <a:ext cx="166473" cy="142621"/>
              </a:xfrm>
              <a:custGeom>
                <a:avLst/>
                <a:gdLst>
                  <a:gd name="connsiteX0" fmla="*/ 30091 w 166473"/>
                  <a:gd name="connsiteY0" fmla="*/ 42042 h 142621"/>
                  <a:gd name="connsiteX1" fmla="*/ 29825 w 166473"/>
                  <a:gd name="connsiteY1" fmla="*/ 56069 h 142621"/>
                  <a:gd name="connsiteX2" fmla="*/ 31096 w 166473"/>
                  <a:gd name="connsiteY2" fmla="*/ 61674 h 142621"/>
                  <a:gd name="connsiteX3" fmla="*/ 30326 w 166473"/>
                  <a:gd name="connsiteY3" fmla="*/ 69595 h 142621"/>
                  <a:gd name="connsiteX4" fmla="*/ 505 w 166473"/>
                  <a:gd name="connsiteY4" fmla="*/ 69595 h 142621"/>
                  <a:gd name="connsiteX5" fmla="*/ 0 w 166473"/>
                  <a:gd name="connsiteY5" fmla="*/ 118043 h 142621"/>
                  <a:gd name="connsiteX6" fmla="*/ 19842 w 166473"/>
                  <a:gd name="connsiteY6" fmla="*/ 137418 h 142621"/>
                  <a:gd name="connsiteX7" fmla="*/ 34917 w 166473"/>
                  <a:gd name="connsiteY7" fmla="*/ 134068 h 142621"/>
                  <a:gd name="connsiteX8" fmla="*/ 39962 w 166473"/>
                  <a:gd name="connsiteY8" fmla="*/ 135446 h 142621"/>
                  <a:gd name="connsiteX9" fmla="*/ 44173 w 166473"/>
                  <a:gd name="connsiteY9" fmla="*/ 137992 h 142621"/>
                  <a:gd name="connsiteX10" fmla="*/ 48820 w 166473"/>
                  <a:gd name="connsiteY10" fmla="*/ 138544 h 142621"/>
                  <a:gd name="connsiteX11" fmla="*/ 54426 w 166473"/>
                  <a:gd name="connsiteY11" fmla="*/ 141081 h 142621"/>
                  <a:gd name="connsiteX12" fmla="*/ 56814 w 166473"/>
                  <a:gd name="connsiteY12" fmla="*/ 139250 h 142621"/>
                  <a:gd name="connsiteX13" fmla="*/ 63151 w 166473"/>
                  <a:gd name="connsiteY13" fmla="*/ 140093 h 142621"/>
                  <a:gd name="connsiteX14" fmla="*/ 68761 w 166473"/>
                  <a:gd name="connsiteY14" fmla="*/ 142622 h 142621"/>
                  <a:gd name="connsiteX15" fmla="*/ 75222 w 166473"/>
                  <a:gd name="connsiteY15" fmla="*/ 137153 h 142621"/>
                  <a:gd name="connsiteX16" fmla="*/ 78170 w 166473"/>
                  <a:gd name="connsiteY16" fmla="*/ 133777 h 142621"/>
                  <a:gd name="connsiteX17" fmla="*/ 80567 w 166473"/>
                  <a:gd name="connsiteY17" fmla="*/ 129849 h 142621"/>
                  <a:gd name="connsiteX18" fmla="*/ 83502 w 166473"/>
                  <a:gd name="connsiteY18" fmla="*/ 128719 h 142621"/>
                  <a:gd name="connsiteX19" fmla="*/ 86455 w 166473"/>
                  <a:gd name="connsiteY19" fmla="*/ 124932 h 142621"/>
                  <a:gd name="connsiteX20" fmla="*/ 89121 w 166473"/>
                  <a:gd name="connsiteY20" fmla="*/ 125065 h 142621"/>
                  <a:gd name="connsiteX21" fmla="*/ 92214 w 166473"/>
                  <a:gd name="connsiteY21" fmla="*/ 121979 h 142621"/>
                  <a:gd name="connsiteX22" fmla="*/ 94884 w 166473"/>
                  <a:gd name="connsiteY22" fmla="*/ 123935 h 142621"/>
                  <a:gd name="connsiteX23" fmla="*/ 96014 w 166473"/>
                  <a:gd name="connsiteY23" fmla="*/ 120999 h 142621"/>
                  <a:gd name="connsiteX24" fmla="*/ 96840 w 166473"/>
                  <a:gd name="connsiteY24" fmla="*/ 118745 h 142621"/>
                  <a:gd name="connsiteX25" fmla="*/ 97970 w 166473"/>
                  <a:gd name="connsiteY25" fmla="*/ 111577 h 142621"/>
                  <a:gd name="connsiteX26" fmla="*/ 108500 w 166473"/>
                  <a:gd name="connsiteY26" fmla="*/ 106951 h 142621"/>
                  <a:gd name="connsiteX27" fmla="*/ 113708 w 166473"/>
                  <a:gd name="connsiteY27" fmla="*/ 107225 h 142621"/>
                  <a:gd name="connsiteX28" fmla="*/ 119870 w 166473"/>
                  <a:gd name="connsiteY28" fmla="*/ 107747 h 142621"/>
                  <a:gd name="connsiteX29" fmla="*/ 118723 w 166473"/>
                  <a:gd name="connsiteY29" fmla="*/ 101752 h 142621"/>
                  <a:gd name="connsiteX30" fmla="*/ 120966 w 166473"/>
                  <a:gd name="connsiteY30" fmla="*/ 99146 h 142621"/>
                  <a:gd name="connsiteX31" fmla="*/ 125459 w 166473"/>
                  <a:gd name="connsiteY31" fmla="*/ 96711 h 142621"/>
                  <a:gd name="connsiteX32" fmla="*/ 127705 w 166473"/>
                  <a:gd name="connsiteY32" fmla="*/ 96895 h 142621"/>
                  <a:gd name="connsiteX33" fmla="*/ 143247 w 166473"/>
                  <a:gd name="connsiteY33" fmla="*/ 90528 h 142621"/>
                  <a:gd name="connsiteX34" fmla="*/ 157902 w 166473"/>
                  <a:gd name="connsiteY34" fmla="*/ 85590 h 142621"/>
                  <a:gd name="connsiteX35" fmla="*/ 156353 w 166473"/>
                  <a:gd name="connsiteY35" fmla="*/ 81469 h 142621"/>
                  <a:gd name="connsiteX36" fmla="*/ 154124 w 166473"/>
                  <a:gd name="connsiteY36" fmla="*/ 77922 h 142621"/>
                  <a:gd name="connsiteX37" fmla="*/ 157290 w 166473"/>
                  <a:gd name="connsiteY37" fmla="*/ 74755 h 142621"/>
                  <a:gd name="connsiteX38" fmla="*/ 157864 w 166473"/>
                  <a:gd name="connsiteY38" fmla="*/ 70819 h 142621"/>
                  <a:gd name="connsiteX39" fmla="*/ 157864 w 166473"/>
                  <a:gd name="connsiteY39" fmla="*/ 67443 h 142621"/>
                  <a:gd name="connsiteX40" fmla="*/ 161424 w 166473"/>
                  <a:gd name="connsiteY40" fmla="*/ 64259 h 142621"/>
                  <a:gd name="connsiteX41" fmla="*/ 164424 w 166473"/>
                  <a:gd name="connsiteY41" fmla="*/ 62004 h 142621"/>
                  <a:gd name="connsiteX42" fmla="*/ 165536 w 166473"/>
                  <a:gd name="connsiteY42" fmla="*/ 60690 h 142621"/>
                  <a:gd name="connsiteX43" fmla="*/ 163855 w 166473"/>
                  <a:gd name="connsiteY43" fmla="*/ 59017 h 142621"/>
                  <a:gd name="connsiteX44" fmla="*/ 162909 w 166473"/>
                  <a:gd name="connsiteY44" fmla="*/ 56210 h 142621"/>
                  <a:gd name="connsiteX45" fmla="*/ 164034 w 166473"/>
                  <a:gd name="connsiteY45" fmla="*/ 54327 h 142621"/>
                  <a:gd name="connsiteX46" fmla="*/ 163102 w 166473"/>
                  <a:gd name="connsiteY46" fmla="*/ 51529 h 142621"/>
                  <a:gd name="connsiteX47" fmla="*/ 163666 w 166473"/>
                  <a:gd name="connsiteY47" fmla="*/ 48717 h 142621"/>
                  <a:gd name="connsiteX48" fmla="*/ 162353 w 166473"/>
                  <a:gd name="connsiteY48" fmla="*/ 43099 h 142621"/>
                  <a:gd name="connsiteX49" fmla="*/ 164972 w 166473"/>
                  <a:gd name="connsiteY49" fmla="*/ 39171 h 142621"/>
                  <a:gd name="connsiteX50" fmla="*/ 166473 w 166473"/>
                  <a:gd name="connsiteY50" fmla="*/ 36167 h 142621"/>
                  <a:gd name="connsiteX51" fmla="*/ 165532 w 166473"/>
                  <a:gd name="connsiteY51" fmla="*/ 31674 h 142621"/>
                  <a:gd name="connsiteX52" fmla="*/ 163102 w 166473"/>
                  <a:gd name="connsiteY52" fmla="*/ 29611 h 142621"/>
                  <a:gd name="connsiteX53" fmla="*/ 163102 w 166473"/>
                  <a:gd name="connsiteY53" fmla="*/ 28113 h 142621"/>
                  <a:gd name="connsiteX54" fmla="*/ 164604 w 166473"/>
                  <a:gd name="connsiteY54" fmla="*/ 25105 h 142621"/>
                  <a:gd name="connsiteX55" fmla="*/ 164227 w 166473"/>
                  <a:gd name="connsiteY55" fmla="*/ 23800 h 142621"/>
                  <a:gd name="connsiteX56" fmla="*/ 161232 w 166473"/>
                  <a:gd name="connsiteY56" fmla="*/ 22302 h 142621"/>
                  <a:gd name="connsiteX57" fmla="*/ 159725 w 166473"/>
                  <a:gd name="connsiteY57" fmla="*/ 20236 h 142621"/>
                  <a:gd name="connsiteX58" fmla="*/ 158600 w 166473"/>
                  <a:gd name="connsiteY58" fmla="*/ 17069 h 142621"/>
                  <a:gd name="connsiteX59" fmla="*/ 158720 w 166473"/>
                  <a:gd name="connsiteY59" fmla="*/ 17416 h 142621"/>
                  <a:gd name="connsiteX60" fmla="*/ 156349 w 166473"/>
                  <a:gd name="connsiteY60" fmla="*/ 16179 h 142621"/>
                  <a:gd name="connsiteX61" fmla="*/ 152982 w 166473"/>
                  <a:gd name="connsiteY61" fmla="*/ 12268 h 142621"/>
                  <a:gd name="connsiteX62" fmla="*/ 149430 w 166473"/>
                  <a:gd name="connsiteY62" fmla="*/ 10377 h 142621"/>
                  <a:gd name="connsiteX63" fmla="*/ 140624 w 166473"/>
                  <a:gd name="connsiteY63" fmla="*/ 8310 h 142621"/>
                  <a:gd name="connsiteX64" fmla="*/ 138377 w 166473"/>
                  <a:gd name="connsiteY64" fmla="*/ 6992 h 142621"/>
                  <a:gd name="connsiteX65" fmla="*/ 136122 w 166473"/>
                  <a:gd name="connsiteY65" fmla="*/ 4574 h 142621"/>
                  <a:gd name="connsiteX66" fmla="*/ 128775 w 166473"/>
                  <a:gd name="connsiteY66" fmla="*/ 2880 h 142621"/>
                  <a:gd name="connsiteX67" fmla="*/ 127863 w 166473"/>
                  <a:gd name="connsiteY67" fmla="*/ 3757 h 142621"/>
                  <a:gd name="connsiteX68" fmla="*/ 126370 w 166473"/>
                  <a:gd name="connsiteY68" fmla="*/ 3363 h 142621"/>
                  <a:gd name="connsiteX69" fmla="*/ 124624 w 166473"/>
                  <a:gd name="connsiteY69" fmla="*/ 0 h 142621"/>
                  <a:gd name="connsiteX70" fmla="*/ 100725 w 166473"/>
                  <a:gd name="connsiteY70" fmla="*/ 5426 h 142621"/>
                  <a:gd name="connsiteX71" fmla="*/ 98727 w 166473"/>
                  <a:gd name="connsiteY71" fmla="*/ 9722 h 142621"/>
                  <a:gd name="connsiteX72" fmla="*/ 98834 w 166473"/>
                  <a:gd name="connsiteY72" fmla="*/ 9722 h 142621"/>
                  <a:gd name="connsiteX73" fmla="*/ 99540 w 166473"/>
                  <a:gd name="connsiteY73" fmla="*/ 10963 h 142621"/>
                  <a:gd name="connsiteX74" fmla="*/ 98907 w 166473"/>
                  <a:gd name="connsiteY74" fmla="*/ 12375 h 142621"/>
                  <a:gd name="connsiteX75" fmla="*/ 97033 w 166473"/>
                  <a:gd name="connsiteY75" fmla="*/ 13333 h 142621"/>
                  <a:gd name="connsiteX76" fmla="*/ 95488 w 166473"/>
                  <a:gd name="connsiteY76" fmla="*/ 16645 h 142621"/>
                  <a:gd name="connsiteX77" fmla="*/ 96250 w 166473"/>
                  <a:gd name="connsiteY77" fmla="*/ 19632 h 142621"/>
                  <a:gd name="connsiteX78" fmla="*/ 98295 w 166473"/>
                  <a:gd name="connsiteY78" fmla="*/ 22238 h 142621"/>
                  <a:gd name="connsiteX79" fmla="*/ 97931 w 166473"/>
                  <a:gd name="connsiteY79" fmla="*/ 24878 h 142621"/>
                  <a:gd name="connsiteX80" fmla="*/ 97931 w 166473"/>
                  <a:gd name="connsiteY80" fmla="*/ 29556 h 142621"/>
                  <a:gd name="connsiteX81" fmla="*/ 97375 w 166473"/>
                  <a:gd name="connsiteY81" fmla="*/ 33492 h 142621"/>
                  <a:gd name="connsiteX82" fmla="*/ 96622 w 166473"/>
                  <a:gd name="connsiteY82" fmla="*/ 34622 h 142621"/>
                  <a:gd name="connsiteX83" fmla="*/ 95860 w 166473"/>
                  <a:gd name="connsiteY83" fmla="*/ 35923 h 142621"/>
                  <a:gd name="connsiteX84" fmla="*/ 93061 w 166473"/>
                  <a:gd name="connsiteY84" fmla="*/ 39676 h 142621"/>
                  <a:gd name="connsiteX85" fmla="*/ 93061 w 166473"/>
                  <a:gd name="connsiteY85" fmla="*/ 49984 h 142621"/>
                  <a:gd name="connsiteX86" fmla="*/ 93425 w 166473"/>
                  <a:gd name="connsiteY86" fmla="*/ 52402 h 142621"/>
                  <a:gd name="connsiteX87" fmla="*/ 98851 w 166473"/>
                  <a:gd name="connsiteY87" fmla="*/ 57464 h 142621"/>
                  <a:gd name="connsiteX88" fmla="*/ 100725 w 166473"/>
                  <a:gd name="connsiteY88" fmla="*/ 61401 h 142621"/>
                  <a:gd name="connsiteX89" fmla="*/ 104294 w 166473"/>
                  <a:gd name="connsiteY89" fmla="*/ 62145 h 142621"/>
                  <a:gd name="connsiteX90" fmla="*/ 107474 w 166473"/>
                  <a:gd name="connsiteY90" fmla="*/ 62145 h 142621"/>
                  <a:gd name="connsiteX91" fmla="*/ 106716 w 166473"/>
                  <a:gd name="connsiteY91" fmla="*/ 59158 h 142621"/>
                  <a:gd name="connsiteX92" fmla="*/ 109348 w 166473"/>
                  <a:gd name="connsiteY92" fmla="*/ 58217 h 142621"/>
                  <a:gd name="connsiteX93" fmla="*/ 110854 w 166473"/>
                  <a:gd name="connsiteY93" fmla="*/ 58581 h 142621"/>
                  <a:gd name="connsiteX94" fmla="*/ 111984 w 166473"/>
                  <a:gd name="connsiteY94" fmla="*/ 71508 h 142621"/>
                  <a:gd name="connsiteX95" fmla="*/ 111222 w 166473"/>
                  <a:gd name="connsiteY95" fmla="*/ 74892 h 142621"/>
                  <a:gd name="connsiteX96" fmla="*/ 109348 w 166473"/>
                  <a:gd name="connsiteY96" fmla="*/ 74144 h 142621"/>
                  <a:gd name="connsiteX97" fmla="*/ 107662 w 166473"/>
                  <a:gd name="connsiteY97" fmla="*/ 73574 h 142621"/>
                  <a:gd name="connsiteX98" fmla="*/ 104671 w 166473"/>
                  <a:gd name="connsiteY98" fmla="*/ 74306 h 142621"/>
                  <a:gd name="connsiteX99" fmla="*/ 101483 w 166473"/>
                  <a:gd name="connsiteY99" fmla="*/ 74892 h 142621"/>
                  <a:gd name="connsiteX100" fmla="*/ 94760 w 166473"/>
                  <a:gd name="connsiteY100" fmla="*/ 67764 h 142621"/>
                  <a:gd name="connsiteX101" fmla="*/ 91932 w 166473"/>
                  <a:gd name="connsiteY101" fmla="*/ 64956 h 142621"/>
                  <a:gd name="connsiteX102" fmla="*/ 89882 w 166473"/>
                  <a:gd name="connsiteY102" fmla="*/ 62338 h 142621"/>
                  <a:gd name="connsiteX103" fmla="*/ 86506 w 166473"/>
                  <a:gd name="connsiteY103" fmla="*/ 60472 h 142621"/>
                  <a:gd name="connsiteX104" fmla="*/ 78829 w 166473"/>
                  <a:gd name="connsiteY104" fmla="*/ 57301 h 142621"/>
                  <a:gd name="connsiteX105" fmla="*/ 78444 w 166473"/>
                  <a:gd name="connsiteY105" fmla="*/ 55427 h 142621"/>
                  <a:gd name="connsiteX106" fmla="*/ 76348 w 166473"/>
                  <a:gd name="connsiteY106" fmla="*/ 53168 h 142621"/>
                  <a:gd name="connsiteX107" fmla="*/ 76215 w 166473"/>
                  <a:gd name="connsiteY107" fmla="*/ 49111 h 142621"/>
                  <a:gd name="connsiteX108" fmla="*/ 75226 w 166473"/>
                  <a:gd name="connsiteY108" fmla="*/ 48696 h 142621"/>
                  <a:gd name="connsiteX109" fmla="*/ 73134 w 166473"/>
                  <a:gd name="connsiteY109" fmla="*/ 49526 h 142621"/>
                  <a:gd name="connsiteX110" fmla="*/ 72145 w 166473"/>
                  <a:gd name="connsiteY110" fmla="*/ 49659 h 142621"/>
                  <a:gd name="connsiteX111" fmla="*/ 70738 w 166473"/>
                  <a:gd name="connsiteY111" fmla="*/ 53322 h 142621"/>
                  <a:gd name="connsiteX112" fmla="*/ 70738 w 166473"/>
                  <a:gd name="connsiteY112" fmla="*/ 54712 h 142621"/>
                  <a:gd name="connsiteX113" fmla="*/ 66527 w 166473"/>
                  <a:gd name="connsiteY113" fmla="*/ 56120 h 142621"/>
                  <a:gd name="connsiteX114" fmla="*/ 63861 w 166473"/>
                  <a:gd name="connsiteY114" fmla="*/ 56248 h 142621"/>
                  <a:gd name="connsiteX115" fmla="*/ 63861 w 166473"/>
                  <a:gd name="connsiteY115" fmla="*/ 55290 h 142621"/>
                  <a:gd name="connsiteX116" fmla="*/ 57682 w 166473"/>
                  <a:gd name="connsiteY116" fmla="*/ 53869 h 142621"/>
                  <a:gd name="connsiteX117" fmla="*/ 54156 w 166473"/>
                  <a:gd name="connsiteY117" fmla="*/ 52029 h 142621"/>
                  <a:gd name="connsiteX118" fmla="*/ 53330 w 166473"/>
                  <a:gd name="connsiteY118" fmla="*/ 52029 h 142621"/>
                  <a:gd name="connsiteX119" fmla="*/ 49256 w 166473"/>
                  <a:gd name="connsiteY119" fmla="*/ 50356 h 142621"/>
                  <a:gd name="connsiteX120" fmla="*/ 49256 w 166473"/>
                  <a:gd name="connsiteY120" fmla="*/ 47968 h 142621"/>
                  <a:gd name="connsiteX121" fmla="*/ 48542 w 166473"/>
                  <a:gd name="connsiteY121" fmla="*/ 46265 h 142621"/>
                  <a:gd name="connsiteX122" fmla="*/ 48272 w 166473"/>
                  <a:gd name="connsiteY122" fmla="*/ 43608 h 142621"/>
                  <a:gd name="connsiteX123" fmla="*/ 47143 w 166473"/>
                  <a:gd name="connsiteY123" fmla="*/ 43339 h 142621"/>
                  <a:gd name="connsiteX124" fmla="*/ 43916 w 166473"/>
                  <a:gd name="connsiteY124" fmla="*/ 44468 h 142621"/>
                  <a:gd name="connsiteX125" fmla="*/ 42787 w 166473"/>
                  <a:gd name="connsiteY125" fmla="*/ 45311 h 142621"/>
                  <a:gd name="connsiteX126" fmla="*/ 39697 w 166473"/>
                  <a:gd name="connsiteY126" fmla="*/ 45722 h 142621"/>
                  <a:gd name="connsiteX127" fmla="*/ 37314 w 166473"/>
                  <a:gd name="connsiteY127" fmla="*/ 47395 h 142621"/>
                  <a:gd name="connsiteX128" fmla="*/ 36321 w 166473"/>
                  <a:gd name="connsiteY128" fmla="*/ 46984 h 142621"/>
                  <a:gd name="connsiteX129" fmla="*/ 35487 w 166473"/>
                  <a:gd name="connsiteY129" fmla="*/ 43758 h 142621"/>
                  <a:gd name="connsiteX130" fmla="*/ 33390 w 166473"/>
                  <a:gd name="connsiteY130" fmla="*/ 42495 h 142621"/>
                  <a:gd name="connsiteX131" fmla="*/ 31130 w 166473"/>
                  <a:gd name="connsiteY131" fmla="*/ 41794 h 142621"/>
                  <a:gd name="connsiteX132" fmla="*/ 29723 w 166473"/>
                  <a:gd name="connsiteY132" fmla="*/ 41225 h 142621"/>
                  <a:gd name="connsiteX133" fmla="*/ 29192 w 166473"/>
                  <a:gd name="connsiteY133" fmla="*/ 41490 h 142621"/>
                  <a:gd name="connsiteX134" fmla="*/ 30091 w 166473"/>
                  <a:gd name="connsiteY134" fmla="*/ 42042 h 142621"/>
                  <a:gd name="connsiteX135" fmla="*/ 110790 w 166473"/>
                  <a:gd name="connsiteY135" fmla="*/ 40446 h 142621"/>
                  <a:gd name="connsiteX136" fmla="*/ 110362 w 166473"/>
                  <a:gd name="connsiteY136" fmla="*/ 41225 h 142621"/>
                  <a:gd name="connsiteX137" fmla="*/ 110246 w 166473"/>
                  <a:gd name="connsiteY137" fmla="*/ 42945 h 142621"/>
                  <a:gd name="connsiteX138" fmla="*/ 109485 w 166473"/>
                  <a:gd name="connsiteY138" fmla="*/ 42808 h 142621"/>
                  <a:gd name="connsiteX139" fmla="*/ 110362 w 166473"/>
                  <a:gd name="connsiteY139" fmla="*/ 41225 h 142621"/>
                  <a:gd name="connsiteX140" fmla="*/ 110422 w 166473"/>
                  <a:gd name="connsiteY140" fmla="*/ 40206 h 142621"/>
                  <a:gd name="connsiteX141" fmla="*/ 111427 w 166473"/>
                  <a:gd name="connsiteY141" fmla="*/ 39966 h 142621"/>
                  <a:gd name="connsiteX142" fmla="*/ 110790 w 166473"/>
                  <a:gd name="connsiteY142" fmla="*/ 40446 h 142621"/>
                  <a:gd name="connsiteX143" fmla="*/ 90729 w 166473"/>
                  <a:gd name="connsiteY143" fmla="*/ 120268 h 142621"/>
                  <a:gd name="connsiteX144" fmla="*/ 91093 w 166473"/>
                  <a:gd name="connsiteY144" fmla="*/ 121192 h 142621"/>
                  <a:gd name="connsiteX145" fmla="*/ 89826 w 166473"/>
                  <a:gd name="connsiteY145" fmla="*/ 121483 h 142621"/>
                  <a:gd name="connsiteX146" fmla="*/ 90729 w 166473"/>
                  <a:gd name="connsiteY146" fmla="*/ 120268 h 142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Lst>
                <a:rect l="l" t="t" r="r" b="b"/>
                <a:pathLst>
                  <a:path w="166473" h="142621">
                    <a:moveTo>
                      <a:pt x="30091" y="42042"/>
                    </a:moveTo>
                    <a:lnTo>
                      <a:pt x="29825" y="56069"/>
                    </a:lnTo>
                    <a:lnTo>
                      <a:pt x="31096" y="61674"/>
                    </a:lnTo>
                    <a:lnTo>
                      <a:pt x="30326" y="69595"/>
                    </a:lnTo>
                    <a:lnTo>
                      <a:pt x="505" y="69595"/>
                    </a:lnTo>
                    <a:lnTo>
                      <a:pt x="0" y="118043"/>
                    </a:lnTo>
                    <a:lnTo>
                      <a:pt x="19842" y="137418"/>
                    </a:lnTo>
                    <a:lnTo>
                      <a:pt x="34917" y="134068"/>
                    </a:lnTo>
                    <a:lnTo>
                      <a:pt x="39962" y="135446"/>
                    </a:lnTo>
                    <a:lnTo>
                      <a:pt x="44173" y="137992"/>
                    </a:lnTo>
                    <a:lnTo>
                      <a:pt x="48820" y="138544"/>
                    </a:lnTo>
                    <a:lnTo>
                      <a:pt x="54426" y="141081"/>
                    </a:lnTo>
                    <a:lnTo>
                      <a:pt x="56814" y="139250"/>
                    </a:lnTo>
                    <a:lnTo>
                      <a:pt x="63151" y="140093"/>
                    </a:lnTo>
                    <a:lnTo>
                      <a:pt x="68761" y="142622"/>
                    </a:lnTo>
                    <a:lnTo>
                      <a:pt x="75222" y="137153"/>
                    </a:lnTo>
                    <a:lnTo>
                      <a:pt x="78170" y="133777"/>
                    </a:lnTo>
                    <a:lnTo>
                      <a:pt x="80567" y="129849"/>
                    </a:lnTo>
                    <a:lnTo>
                      <a:pt x="83502" y="128719"/>
                    </a:lnTo>
                    <a:lnTo>
                      <a:pt x="86455" y="124932"/>
                    </a:lnTo>
                    <a:lnTo>
                      <a:pt x="89121" y="125065"/>
                    </a:lnTo>
                    <a:lnTo>
                      <a:pt x="92214" y="121979"/>
                    </a:lnTo>
                    <a:lnTo>
                      <a:pt x="94884" y="123935"/>
                    </a:lnTo>
                    <a:lnTo>
                      <a:pt x="96014" y="120999"/>
                    </a:lnTo>
                    <a:lnTo>
                      <a:pt x="96840" y="118745"/>
                    </a:lnTo>
                    <a:lnTo>
                      <a:pt x="97970" y="111577"/>
                    </a:lnTo>
                    <a:lnTo>
                      <a:pt x="108500" y="106951"/>
                    </a:lnTo>
                    <a:lnTo>
                      <a:pt x="113708" y="107225"/>
                    </a:lnTo>
                    <a:lnTo>
                      <a:pt x="119870" y="107747"/>
                    </a:lnTo>
                    <a:lnTo>
                      <a:pt x="118723" y="101752"/>
                    </a:lnTo>
                    <a:lnTo>
                      <a:pt x="120966" y="99146"/>
                    </a:lnTo>
                    <a:lnTo>
                      <a:pt x="125459" y="96711"/>
                    </a:lnTo>
                    <a:lnTo>
                      <a:pt x="127705" y="96895"/>
                    </a:lnTo>
                    <a:lnTo>
                      <a:pt x="143247" y="90528"/>
                    </a:lnTo>
                    <a:lnTo>
                      <a:pt x="157902" y="85590"/>
                    </a:lnTo>
                    <a:lnTo>
                      <a:pt x="156353" y="81469"/>
                    </a:lnTo>
                    <a:lnTo>
                      <a:pt x="154124" y="77922"/>
                    </a:lnTo>
                    <a:lnTo>
                      <a:pt x="157290" y="74755"/>
                    </a:lnTo>
                    <a:lnTo>
                      <a:pt x="157864" y="70819"/>
                    </a:lnTo>
                    <a:lnTo>
                      <a:pt x="157864" y="67443"/>
                    </a:lnTo>
                    <a:lnTo>
                      <a:pt x="161424" y="64259"/>
                    </a:lnTo>
                    <a:lnTo>
                      <a:pt x="164424" y="62004"/>
                    </a:lnTo>
                    <a:lnTo>
                      <a:pt x="165536" y="60690"/>
                    </a:lnTo>
                    <a:lnTo>
                      <a:pt x="163855" y="59017"/>
                    </a:lnTo>
                    <a:lnTo>
                      <a:pt x="162909" y="56210"/>
                    </a:lnTo>
                    <a:lnTo>
                      <a:pt x="164034" y="54327"/>
                    </a:lnTo>
                    <a:lnTo>
                      <a:pt x="163102" y="51529"/>
                    </a:lnTo>
                    <a:lnTo>
                      <a:pt x="163666" y="48717"/>
                    </a:lnTo>
                    <a:lnTo>
                      <a:pt x="162353" y="43099"/>
                    </a:lnTo>
                    <a:lnTo>
                      <a:pt x="164972" y="39171"/>
                    </a:lnTo>
                    <a:lnTo>
                      <a:pt x="166473" y="36167"/>
                    </a:lnTo>
                    <a:lnTo>
                      <a:pt x="165532" y="31674"/>
                    </a:lnTo>
                    <a:lnTo>
                      <a:pt x="163102" y="29611"/>
                    </a:lnTo>
                    <a:lnTo>
                      <a:pt x="163102" y="28113"/>
                    </a:lnTo>
                    <a:lnTo>
                      <a:pt x="164604" y="25105"/>
                    </a:lnTo>
                    <a:lnTo>
                      <a:pt x="164227" y="23800"/>
                    </a:lnTo>
                    <a:lnTo>
                      <a:pt x="161232" y="22302"/>
                    </a:lnTo>
                    <a:lnTo>
                      <a:pt x="159725" y="20236"/>
                    </a:lnTo>
                    <a:lnTo>
                      <a:pt x="158600" y="17069"/>
                    </a:lnTo>
                    <a:lnTo>
                      <a:pt x="158720" y="17416"/>
                    </a:lnTo>
                    <a:lnTo>
                      <a:pt x="156349" y="16179"/>
                    </a:lnTo>
                    <a:lnTo>
                      <a:pt x="152982" y="12268"/>
                    </a:lnTo>
                    <a:lnTo>
                      <a:pt x="149430" y="10377"/>
                    </a:lnTo>
                    <a:lnTo>
                      <a:pt x="140624" y="8310"/>
                    </a:lnTo>
                    <a:lnTo>
                      <a:pt x="138377" y="6992"/>
                    </a:lnTo>
                    <a:lnTo>
                      <a:pt x="136122" y="4574"/>
                    </a:lnTo>
                    <a:lnTo>
                      <a:pt x="128775" y="2880"/>
                    </a:lnTo>
                    <a:cubicBezTo>
                      <a:pt x="128685" y="3209"/>
                      <a:pt x="128227" y="3676"/>
                      <a:pt x="127863" y="3757"/>
                    </a:cubicBezTo>
                    <a:cubicBezTo>
                      <a:pt x="127418" y="3872"/>
                      <a:pt x="126717" y="3684"/>
                      <a:pt x="126370" y="3363"/>
                    </a:cubicBezTo>
                    <a:cubicBezTo>
                      <a:pt x="125292" y="2328"/>
                      <a:pt x="124787" y="1207"/>
                      <a:pt x="124624" y="0"/>
                    </a:cubicBezTo>
                    <a:lnTo>
                      <a:pt x="100725" y="5426"/>
                    </a:lnTo>
                    <a:lnTo>
                      <a:pt x="98727" y="9722"/>
                    </a:lnTo>
                    <a:cubicBezTo>
                      <a:pt x="98748" y="9752"/>
                      <a:pt x="98787" y="9722"/>
                      <a:pt x="98834" y="9722"/>
                    </a:cubicBezTo>
                    <a:cubicBezTo>
                      <a:pt x="99155" y="9842"/>
                      <a:pt x="99305" y="10526"/>
                      <a:pt x="99540" y="10963"/>
                    </a:cubicBezTo>
                    <a:cubicBezTo>
                      <a:pt x="99339" y="11438"/>
                      <a:pt x="99279" y="12105"/>
                      <a:pt x="98907" y="12375"/>
                    </a:cubicBezTo>
                    <a:cubicBezTo>
                      <a:pt x="98342" y="12773"/>
                      <a:pt x="97683" y="13043"/>
                      <a:pt x="97033" y="13333"/>
                    </a:cubicBezTo>
                    <a:lnTo>
                      <a:pt x="95488" y="16645"/>
                    </a:lnTo>
                    <a:lnTo>
                      <a:pt x="96250" y="19632"/>
                    </a:lnTo>
                    <a:lnTo>
                      <a:pt x="98295" y="22238"/>
                    </a:lnTo>
                    <a:lnTo>
                      <a:pt x="97931" y="24878"/>
                    </a:lnTo>
                    <a:lnTo>
                      <a:pt x="97931" y="29556"/>
                    </a:lnTo>
                    <a:lnTo>
                      <a:pt x="97375" y="33492"/>
                    </a:lnTo>
                    <a:lnTo>
                      <a:pt x="96622" y="34622"/>
                    </a:lnTo>
                    <a:lnTo>
                      <a:pt x="95860" y="35923"/>
                    </a:lnTo>
                    <a:lnTo>
                      <a:pt x="93061" y="39676"/>
                    </a:lnTo>
                    <a:lnTo>
                      <a:pt x="93061" y="49984"/>
                    </a:lnTo>
                    <a:lnTo>
                      <a:pt x="93425" y="52402"/>
                    </a:lnTo>
                    <a:lnTo>
                      <a:pt x="98851" y="57464"/>
                    </a:lnTo>
                    <a:lnTo>
                      <a:pt x="100725" y="61401"/>
                    </a:lnTo>
                    <a:lnTo>
                      <a:pt x="104294" y="62145"/>
                    </a:lnTo>
                    <a:lnTo>
                      <a:pt x="107474" y="62145"/>
                    </a:lnTo>
                    <a:lnTo>
                      <a:pt x="106716" y="59158"/>
                    </a:lnTo>
                    <a:lnTo>
                      <a:pt x="109348" y="58217"/>
                    </a:lnTo>
                    <a:lnTo>
                      <a:pt x="110854" y="58581"/>
                    </a:lnTo>
                    <a:lnTo>
                      <a:pt x="111984" y="71508"/>
                    </a:lnTo>
                    <a:lnTo>
                      <a:pt x="111222" y="74892"/>
                    </a:lnTo>
                    <a:lnTo>
                      <a:pt x="109348" y="74144"/>
                    </a:lnTo>
                    <a:lnTo>
                      <a:pt x="107662" y="73574"/>
                    </a:lnTo>
                    <a:lnTo>
                      <a:pt x="104671" y="74306"/>
                    </a:lnTo>
                    <a:lnTo>
                      <a:pt x="101483" y="74892"/>
                    </a:lnTo>
                    <a:lnTo>
                      <a:pt x="94760" y="67764"/>
                    </a:lnTo>
                    <a:lnTo>
                      <a:pt x="91932" y="64956"/>
                    </a:lnTo>
                    <a:lnTo>
                      <a:pt x="89882" y="62338"/>
                    </a:lnTo>
                    <a:lnTo>
                      <a:pt x="86506" y="60472"/>
                    </a:lnTo>
                    <a:lnTo>
                      <a:pt x="78829" y="57301"/>
                    </a:lnTo>
                    <a:lnTo>
                      <a:pt x="78444" y="55427"/>
                    </a:lnTo>
                    <a:lnTo>
                      <a:pt x="76348" y="53168"/>
                    </a:lnTo>
                    <a:lnTo>
                      <a:pt x="76215" y="49111"/>
                    </a:lnTo>
                    <a:lnTo>
                      <a:pt x="75226" y="48696"/>
                    </a:lnTo>
                    <a:lnTo>
                      <a:pt x="73134" y="49526"/>
                    </a:lnTo>
                    <a:lnTo>
                      <a:pt x="72145" y="49659"/>
                    </a:lnTo>
                    <a:lnTo>
                      <a:pt x="70738" y="53322"/>
                    </a:lnTo>
                    <a:lnTo>
                      <a:pt x="70738" y="54712"/>
                    </a:lnTo>
                    <a:lnTo>
                      <a:pt x="66527" y="56120"/>
                    </a:lnTo>
                    <a:lnTo>
                      <a:pt x="63861" y="56248"/>
                    </a:lnTo>
                    <a:lnTo>
                      <a:pt x="63861" y="55290"/>
                    </a:lnTo>
                    <a:lnTo>
                      <a:pt x="57682" y="53869"/>
                    </a:lnTo>
                    <a:lnTo>
                      <a:pt x="54156" y="52029"/>
                    </a:lnTo>
                    <a:lnTo>
                      <a:pt x="53330" y="52029"/>
                    </a:lnTo>
                    <a:lnTo>
                      <a:pt x="49256" y="50356"/>
                    </a:lnTo>
                    <a:lnTo>
                      <a:pt x="49256" y="47968"/>
                    </a:lnTo>
                    <a:lnTo>
                      <a:pt x="48542" y="46265"/>
                    </a:lnTo>
                    <a:lnTo>
                      <a:pt x="48272" y="43608"/>
                    </a:lnTo>
                    <a:lnTo>
                      <a:pt x="47143" y="43339"/>
                    </a:lnTo>
                    <a:lnTo>
                      <a:pt x="43916" y="44468"/>
                    </a:lnTo>
                    <a:lnTo>
                      <a:pt x="42787" y="45311"/>
                    </a:lnTo>
                    <a:lnTo>
                      <a:pt x="39697" y="45722"/>
                    </a:lnTo>
                    <a:lnTo>
                      <a:pt x="37314" y="47395"/>
                    </a:lnTo>
                    <a:lnTo>
                      <a:pt x="36321" y="46984"/>
                    </a:lnTo>
                    <a:lnTo>
                      <a:pt x="35487" y="43758"/>
                    </a:lnTo>
                    <a:lnTo>
                      <a:pt x="33390" y="42495"/>
                    </a:lnTo>
                    <a:lnTo>
                      <a:pt x="31130" y="41794"/>
                    </a:lnTo>
                    <a:lnTo>
                      <a:pt x="29723" y="41225"/>
                    </a:lnTo>
                    <a:lnTo>
                      <a:pt x="29192" y="41490"/>
                    </a:lnTo>
                    <a:lnTo>
                      <a:pt x="30091" y="42042"/>
                    </a:lnTo>
                    <a:close/>
                    <a:moveTo>
                      <a:pt x="110790" y="40446"/>
                    </a:moveTo>
                    <a:cubicBezTo>
                      <a:pt x="110661" y="40711"/>
                      <a:pt x="110511" y="40955"/>
                      <a:pt x="110362" y="41225"/>
                    </a:cubicBezTo>
                    <a:cubicBezTo>
                      <a:pt x="110336" y="41794"/>
                      <a:pt x="110298" y="42363"/>
                      <a:pt x="110246" y="42945"/>
                    </a:cubicBezTo>
                    <a:cubicBezTo>
                      <a:pt x="109994" y="42902"/>
                      <a:pt x="109759" y="42842"/>
                      <a:pt x="109485" y="42808"/>
                    </a:cubicBezTo>
                    <a:cubicBezTo>
                      <a:pt x="109776" y="42273"/>
                      <a:pt x="110058" y="41751"/>
                      <a:pt x="110362" y="41225"/>
                    </a:cubicBezTo>
                    <a:cubicBezTo>
                      <a:pt x="110383" y="40882"/>
                      <a:pt x="110400" y="40553"/>
                      <a:pt x="110422" y="40206"/>
                    </a:cubicBezTo>
                    <a:lnTo>
                      <a:pt x="111427" y="39966"/>
                    </a:lnTo>
                    <a:lnTo>
                      <a:pt x="110790" y="40446"/>
                    </a:lnTo>
                    <a:close/>
                    <a:moveTo>
                      <a:pt x="90729" y="120268"/>
                    </a:moveTo>
                    <a:cubicBezTo>
                      <a:pt x="90871" y="120597"/>
                      <a:pt x="90991" y="120892"/>
                      <a:pt x="91093" y="121192"/>
                    </a:cubicBezTo>
                    <a:cubicBezTo>
                      <a:pt x="90665" y="121316"/>
                      <a:pt x="90019" y="121654"/>
                      <a:pt x="89826" y="121483"/>
                    </a:cubicBezTo>
                    <a:cubicBezTo>
                      <a:pt x="88954" y="120721"/>
                      <a:pt x="89326" y="120259"/>
                      <a:pt x="90729" y="120268"/>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880" name="Freeform 879">
                <a:extLst>
                  <a:ext uri="{FF2B5EF4-FFF2-40B4-BE49-F238E27FC236}">
                    <a16:creationId xmlns:a16="http://schemas.microsoft.com/office/drawing/2014/main" id="{644C7809-A140-2E58-84E4-138F7A529DA5}"/>
                  </a:ext>
                </a:extLst>
              </p:cNvPr>
              <p:cNvSpPr/>
              <p:nvPr/>
            </p:nvSpPr>
            <p:spPr>
              <a:xfrm>
                <a:off x="6633343" y="5249235"/>
                <a:ext cx="3483" cy="5614"/>
              </a:xfrm>
              <a:custGeom>
                <a:avLst/>
                <a:gdLst>
                  <a:gd name="connsiteX0" fmla="*/ 3483 w 3483"/>
                  <a:gd name="connsiteY0" fmla="*/ 5614 h 5614"/>
                  <a:gd name="connsiteX1" fmla="*/ 3428 w 3483"/>
                  <a:gd name="connsiteY1" fmla="*/ 3595 h 5614"/>
                  <a:gd name="connsiteX2" fmla="*/ 1553 w 3483"/>
                  <a:gd name="connsiteY2" fmla="*/ 0 h 5614"/>
                  <a:gd name="connsiteX3" fmla="*/ 0 w 3483"/>
                  <a:gd name="connsiteY3" fmla="*/ 77 h 5614"/>
                  <a:gd name="connsiteX4" fmla="*/ 535 w 3483"/>
                  <a:gd name="connsiteY4" fmla="*/ 2657 h 5614"/>
                  <a:gd name="connsiteX5" fmla="*/ 3483 w 3483"/>
                  <a:gd name="connsiteY5" fmla="*/ 5614 h 5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83" h="5614">
                    <a:moveTo>
                      <a:pt x="3483" y="5614"/>
                    </a:moveTo>
                    <a:cubicBezTo>
                      <a:pt x="3457" y="4921"/>
                      <a:pt x="3436" y="4266"/>
                      <a:pt x="3428" y="3595"/>
                    </a:cubicBezTo>
                    <a:lnTo>
                      <a:pt x="1553" y="0"/>
                    </a:lnTo>
                    <a:lnTo>
                      <a:pt x="0" y="77"/>
                    </a:lnTo>
                    <a:lnTo>
                      <a:pt x="535" y="2657"/>
                    </a:lnTo>
                    <a:lnTo>
                      <a:pt x="3483" y="5614"/>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sp>
          <p:nvSpPr>
            <p:cNvPr id="402" name="Freeform 401">
              <a:extLst>
                <a:ext uri="{FF2B5EF4-FFF2-40B4-BE49-F238E27FC236}">
                  <a16:creationId xmlns:a16="http://schemas.microsoft.com/office/drawing/2014/main" id="{EEFD8766-A8F0-F4AF-CE07-FC7478C911AF}"/>
                </a:ext>
              </a:extLst>
            </p:cNvPr>
            <p:cNvSpPr/>
            <p:nvPr/>
          </p:nvSpPr>
          <p:spPr>
            <a:xfrm>
              <a:off x="6565652" y="5138702"/>
              <a:ext cx="28340" cy="33295"/>
            </a:xfrm>
            <a:custGeom>
              <a:avLst/>
              <a:gdLst>
                <a:gd name="connsiteX0" fmla="*/ 3517 w 28340"/>
                <a:gd name="connsiteY0" fmla="*/ 22893 h 33295"/>
                <a:gd name="connsiteX1" fmla="*/ 7728 w 28340"/>
                <a:gd name="connsiteY1" fmla="*/ 27544 h 33295"/>
                <a:gd name="connsiteX2" fmla="*/ 9696 w 28340"/>
                <a:gd name="connsiteY2" fmla="*/ 32170 h 33295"/>
                <a:gd name="connsiteX3" fmla="*/ 9696 w 28340"/>
                <a:gd name="connsiteY3" fmla="*/ 33296 h 33295"/>
                <a:gd name="connsiteX4" fmla="*/ 15982 w 28340"/>
                <a:gd name="connsiteY4" fmla="*/ 32547 h 33295"/>
                <a:gd name="connsiteX5" fmla="*/ 28340 w 28340"/>
                <a:gd name="connsiteY5" fmla="*/ 19620 h 33295"/>
                <a:gd name="connsiteX6" fmla="*/ 27976 w 28340"/>
                <a:gd name="connsiteY6" fmla="*/ 13830 h 33295"/>
                <a:gd name="connsiteX7" fmla="*/ 23287 w 28340"/>
                <a:gd name="connsiteY7" fmla="*/ 9709 h 33295"/>
                <a:gd name="connsiteX8" fmla="*/ 23287 w 28340"/>
                <a:gd name="connsiteY8" fmla="*/ 7270 h 33295"/>
                <a:gd name="connsiteX9" fmla="*/ 22623 w 28340"/>
                <a:gd name="connsiteY9" fmla="*/ 4921 h 33295"/>
                <a:gd name="connsiteX10" fmla="*/ 20942 w 28340"/>
                <a:gd name="connsiteY10" fmla="*/ 3659 h 33295"/>
                <a:gd name="connsiteX11" fmla="*/ 20099 w 28340"/>
                <a:gd name="connsiteY11" fmla="*/ 1690 h 33295"/>
                <a:gd name="connsiteX12" fmla="*/ 18969 w 28340"/>
                <a:gd name="connsiteY12" fmla="*/ 1545 h 33295"/>
                <a:gd name="connsiteX13" fmla="*/ 17702 w 28340"/>
                <a:gd name="connsiteY13" fmla="*/ 0 h 33295"/>
                <a:gd name="connsiteX14" fmla="*/ 16727 w 28340"/>
                <a:gd name="connsiteY14" fmla="*/ 0 h 33295"/>
                <a:gd name="connsiteX15" fmla="*/ 16449 w 28340"/>
                <a:gd name="connsiteY15" fmla="*/ 2118 h 33295"/>
                <a:gd name="connsiteX16" fmla="*/ 14622 w 28340"/>
                <a:gd name="connsiteY16" fmla="*/ 7159 h 33295"/>
                <a:gd name="connsiteX17" fmla="*/ 14771 w 28340"/>
                <a:gd name="connsiteY17" fmla="*/ 8289 h 33295"/>
                <a:gd name="connsiteX18" fmla="*/ 12097 w 28340"/>
                <a:gd name="connsiteY18" fmla="*/ 9132 h 33295"/>
                <a:gd name="connsiteX19" fmla="*/ 10689 w 28340"/>
                <a:gd name="connsiteY19" fmla="*/ 8002 h 33295"/>
                <a:gd name="connsiteX20" fmla="*/ 8721 w 28340"/>
                <a:gd name="connsiteY20" fmla="*/ 8845 h 33295"/>
                <a:gd name="connsiteX21" fmla="*/ 6333 w 28340"/>
                <a:gd name="connsiteY21" fmla="*/ 8002 h 33295"/>
                <a:gd name="connsiteX22" fmla="*/ 5482 w 28340"/>
                <a:gd name="connsiteY22" fmla="*/ 6034 h 33295"/>
                <a:gd name="connsiteX23" fmla="*/ 1404 w 28340"/>
                <a:gd name="connsiteY23" fmla="*/ 5340 h 33295"/>
                <a:gd name="connsiteX24" fmla="*/ 0 w 28340"/>
                <a:gd name="connsiteY24" fmla="*/ 6034 h 33295"/>
                <a:gd name="connsiteX25" fmla="*/ 300 w 28340"/>
                <a:gd name="connsiteY25" fmla="*/ 7441 h 33295"/>
                <a:gd name="connsiteX26" fmla="*/ 1703 w 28340"/>
                <a:gd name="connsiteY26" fmla="*/ 9833 h 33295"/>
                <a:gd name="connsiteX27" fmla="*/ 1844 w 28340"/>
                <a:gd name="connsiteY27" fmla="*/ 13347 h 33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8340" h="33295">
                  <a:moveTo>
                    <a:pt x="3517" y="22893"/>
                  </a:moveTo>
                  <a:lnTo>
                    <a:pt x="7728" y="27544"/>
                  </a:lnTo>
                  <a:lnTo>
                    <a:pt x="9696" y="32170"/>
                  </a:lnTo>
                  <a:lnTo>
                    <a:pt x="9696" y="33296"/>
                  </a:lnTo>
                  <a:lnTo>
                    <a:pt x="15982" y="32547"/>
                  </a:lnTo>
                  <a:lnTo>
                    <a:pt x="28340" y="19620"/>
                  </a:lnTo>
                  <a:lnTo>
                    <a:pt x="27976" y="13830"/>
                  </a:lnTo>
                  <a:lnTo>
                    <a:pt x="23287" y="9709"/>
                  </a:lnTo>
                  <a:lnTo>
                    <a:pt x="23287" y="7270"/>
                  </a:lnTo>
                  <a:lnTo>
                    <a:pt x="22623" y="4921"/>
                  </a:lnTo>
                  <a:lnTo>
                    <a:pt x="20942" y="3659"/>
                  </a:lnTo>
                  <a:lnTo>
                    <a:pt x="20099" y="1690"/>
                  </a:lnTo>
                  <a:lnTo>
                    <a:pt x="18969" y="1545"/>
                  </a:lnTo>
                  <a:lnTo>
                    <a:pt x="17702" y="0"/>
                  </a:lnTo>
                  <a:lnTo>
                    <a:pt x="16727" y="0"/>
                  </a:lnTo>
                  <a:lnTo>
                    <a:pt x="16449" y="2118"/>
                  </a:lnTo>
                  <a:lnTo>
                    <a:pt x="14622" y="7159"/>
                  </a:lnTo>
                  <a:lnTo>
                    <a:pt x="14771" y="8289"/>
                  </a:lnTo>
                  <a:lnTo>
                    <a:pt x="12097" y="9132"/>
                  </a:lnTo>
                  <a:lnTo>
                    <a:pt x="10689" y="8002"/>
                  </a:lnTo>
                  <a:lnTo>
                    <a:pt x="8721" y="8845"/>
                  </a:lnTo>
                  <a:lnTo>
                    <a:pt x="6333" y="8002"/>
                  </a:lnTo>
                  <a:lnTo>
                    <a:pt x="5482" y="6034"/>
                  </a:lnTo>
                  <a:lnTo>
                    <a:pt x="1404" y="5340"/>
                  </a:lnTo>
                  <a:lnTo>
                    <a:pt x="0" y="6034"/>
                  </a:lnTo>
                  <a:lnTo>
                    <a:pt x="300" y="7441"/>
                  </a:lnTo>
                  <a:lnTo>
                    <a:pt x="1703" y="9833"/>
                  </a:lnTo>
                  <a:lnTo>
                    <a:pt x="1844" y="13347"/>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403" name="Freeform 402">
              <a:extLst>
                <a:ext uri="{FF2B5EF4-FFF2-40B4-BE49-F238E27FC236}">
                  <a16:creationId xmlns:a16="http://schemas.microsoft.com/office/drawing/2014/main" id="{93D14EC5-CFC1-C617-1440-AAFF5131996D}"/>
                </a:ext>
              </a:extLst>
            </p:cNvPr>
            <p:cNvSpPr/>
            <p:nvPr/>
          </p:nvSpPr>
          <p:spPr>
            <a:xfrm>
              <a:off x="6565952" y="5124619"/>
              <a:ext cx="28408" cy="23213"/>
            </a:xfrm>
            <a:custGeom>
              <a:avLst/>
              <a:gdLst>
                <a:gd name="connsiteX0" fmla="*/ 1104 w 28408"/>
                <a:gd name="connsiteY0" fmla="*/ 19423 h 23213"/>
                <a:gd name="connsiteX1" fmla="*/ 5182 w 28408"/>
                <a:gd name="connsiteY1" fmla="*/ 20116 h 23213"/>
                <a:gd name="connsiteX2" fmla="*/ 6033 w 28408"/>
                <a:gd name="connsiteY2" fmla="*/ 22084 h 23213"/>
                <a:gd name="connsiteX3" fmla="*/ 8421 w 28408"/>
                <a:gd name="connsiteY3" fmla="*/ 22927 h 23213"/>
                <a:gd name="connsiteX4" fmla="*/ 10390 w 28408"/>
                <a:gd name="connsiteY4" fmla="*/ 22084 h 23213"/>
                <a:gd name="connsiteX5" fmla="*/ 11797 w 28408"/>
                <a:gd name="connsiteY5" fmla="*/ 23214 h 23213"/>
                <a:gd name="connsiteX6" fmla="*/ 14472 w 28408"/>
                <a:gd name="connsiteY6" fmla="*/ 22371 h 23213"/>
                <a:gd name="connsiteX7" fmla="*/ 14322 w 28408"/>
                <a:gd name="connsiteY7" fmla="*/ 21241 h 23213"/>
                <a:gd name="connsiteX8" fmla="*/ 16149 w 28408"/>
                <a:gd name="connsiteY8" fmla="*/ 16200 h 23213"/>
                <a:gd name="connsiteX9" fmla="*/ 16427 w 28408"/>
                <a:gd name="connsiteY9" fmla="*/ 14082 h 23213"/>
                <a:gd name="connsiteX10" fmla="*/ 17403 w 28408"/>
                <a:gd name="connsiteY10" fmla="*/ 14082 h 23213"/>
                <a:gd name="connsiteX11" fmla="*/ 18670 w 28408"/>
                <a:gd name="connsiteY11" fmla="*/ 15627 h 23213"/>
                <a:gd name="connsiteX12" fmla="*/ 19799 w 28408"/>
                <a:gd name="connsiteY12" fmla="*/ 15773 h 23213"/>
                <a:gd name="connsiteX13" fmla="*/ 20642 w 28408"/>
                <a:gd name="connsiteY13" fmla="*/ 17741 h 23213"/>
                <a:gd name="connsiteX14" fmla="*/ 22324 w 28408"/>
                <a:gd name="connsiteY14" fmla="*/ 19003 h 23213"/>
                <a:gd name="connsiteX15" fmla="*/ 22602 w 28408"/>
                <a:gd name="connsiteY15" fmla="*/ 19966 h 23213"/>
                <a:gd name="connsiteX16" fmla="*/ 24853 w 28408"/>
                <a:gd name="connsiteY16" fmla="*/ 19863 h 23213"/>
                <a:gd name="connsiteX17" fmla="*/ 27116 w 28408"/>
                <a:gd name="connsiteY17" fmla="*/ 18156 h 23213"/>
                <a:gd name="connsiteX18" fmla="*/ 28409 w 28408"/>
                <a:gd name="connsiteY18" fmla="*/ 14780 h 23213"/>
                <a:gd name="connsiteX19" fmla="*/ 24853 w 28408"/>
                <a:gd name="connsiteY19" fmla="*/ 3941 h 23213"/>
                <a:gd name="connsiteX20" fmla="*/ 21678 w 28408"/>
                <a:gd name="connsiteY20" fmla="*/ 0 h 23213"/>
                <a:gd name="connsiteX21" fmla="*/ 19093 w 28408"/>
                <a:gd name="connsiteY21" fmla="*/ 180 h 23213"/>
                <a:gd name="connsiteX22" fmla="*/ 18948 w 28408"/>
                <a:gd name="connsiteY22" fmla="*/ 2144 h 23213"/>
                <a:gd name="connsiteX23" fmla="*/ 16564 w 28408"/>
                <a:gd name="connsiteY23" fmla="*/ 2850 h 23213"/>
                <a:gd name="connsiteX24" fmla="*/ 13342 w 28408"/>
                <a:gd name="connsiteY24" fmla="*/ 877 h 23213"/>
                <a:gd name="connsiteX25" fmla="*/ 11078 w 28408"/>
                <a:gd name="connsiteY25" fmla="*/ 2709 h 23213"/>
                <a:gd name="connsiteX26" fmla="*/ 8130 w 28408"/>
                <a:gd name="connsiteY26" fmla="*/ 3273 h 23213"/>
                <a:gd name="connsiteX27" fmla="*/ 4343 w 28408"/>
                <a:gd name="connsiteY27" fmla="*/ 6778 h 23213"/>
                <a:gd name="connsiteX28" fmla="*/ 2435 w 28408"/>
                <a:gd name="connsiteY28" fmla="*/ 10762 h 23213"/>
                <a:gd name="connsiteX29" fmla="*/ 0 w 28408"/>
                <a:gd name="connsiteY29" fmla="*/ 18011 h 23213"/>
                <a:gd name="connsiteX30" fmla="*/ 398 w 28408"/>
                <a:gd name="connsiteY30" fmla="*/ 19761 h 23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8408" h="23213">
                  <a:moveTo>
                    <a:pt x="1104" y="19423"/>
                  </a:moveTo>
                  <a:lnTo>
                    <a:pt x="5182" y="20116"/>
                  </a:lnTo>
                  <a:lnTo>
                    <a:pt x="6033" y="22084"/>
                  </a:lnTo>
                  <a:lnTo>
                    <a:pt x="8421" y="22927"/>
                  </a:lnTo>
                  <a:lnTo>
                    <a:pt x="10390" y="22084"/>
                  </a:lnTo>
                  <a:lnTo>
                    <a:pt x="11797" y="23214"/>
                  </a:lnTo>
                  <a:lnTo>
                    <a:pt x="14472" y="22371"/>
                  </a:lnTo>
                  <a:lnTo>
                    <a:pt x="14322" y="21241"/>
                  </a:lnTo>
                  <a:lnTo>
                    <a:pt x="16149" y="16200"/>
                  </a:lnTo>
                  <a:lnTo>
                    <a:pt x="16427" y="14082"/>
                  </a:lnTo>
                  <a:lnTo>
                    <a:pt x="17403" y="14082"/>
                  </a:lnTo>
                  <a:lnTo>
                    <a:pt x="18670" y="15627"/>
                  </a:lnTo>
                  <a:lnTo>
                    <a:pt x="19799" y="15773"/>
                  </a:lnTo>
                  <a:lnTo>
                    <a:pt x="20642" y="17741"/>
                  </a:lnTo>
                  <a:lnTo>
                    <a:pt x="22324" y="19003"/>
                  </a:lnTo>
                  <a:lnTo>
                    <a:pt x="22602" y="19966"/>
                  </a:lnTo>
                  <a:lnTo>
                    <a:pt x="24853" y="19863"/>
                  </a:lnTo>
                  <a:lnTo>
                    <a:pt x="27116" y="18156"/>
                  </a:lnTo>
                  <a:lnTo>
                    <a:pt x="28409" y="14780"/>
                  </a:lnTo>
                  <a:lnTo>
                    <a:pt x="24853" y="3941"/>
                  </a:lnTo>
                  <a:lnTo>
                    <a:pt x="21678" y="0"/>
                  </a:lnTo>
                  <a:lnTo>
                    <a:pt x="19093" y="180"/>
                  </a:lnTo>
                  <a:lnTo>
                    <a:pt x="18948" y="2144"/>
                  </a:lnTo>
                  <a:lnTo>
                    <a:pt x="16564" y="2850"/>
                  </a:lnTo>
                  <a:lnTo>
                    <a:pt x="13342" y="877"/>
                  </a:lnTo>
                  <a:lnTo>
                    <a:pt x="11078" y="2709"/>
                  </a:lnTo>
                  <a:lnTo>
                    <a:pt x="8130" y="3273"/>
                  </a:lnTo>
                  <a:lnTo>
                    <a:pt x="4343" y="6778"/>
                  </a:lnTo>
                  <a:lnTo>
                    <a:pt x="2435" y="10762"/>
                  </a:lnTo>
                  <a:lnTo>
                    <a:pt x="0" y="18011"/>
                  </a:lnTo>
                  <a:lnTo>
                    <a:pt x="398" y="19761"/>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404" name="Freeform 403">
              <a:extLst>
                <a:ext uri="{FF2B5EF4-FFF2-40B4-BE49-F238E27FC236}">
                  <a16:creationId xmlns:a16="http://schemas.microsoft.com/office/drawing/2014/main" id="{4C743C05-4590-A4D4-85CF-BEC12C61AF1F}"/>
                </a:ext>
              </a:extLst>
            </p:cNvPr>
            <p:cNvSpPr/>
            <p:nvPr/>
          </p:nvSpPr>
          <p:spPr>
            <a:xfrm>
              <a:off x="6635324" y="5029281"/>
              <a:ext cx="115868" cy="145364"/>
            </a:xfrm>
            <a:custGeom>
              <a:avLst/>
              <a:gdLst>
                <a:gd name="connsiteX0" fmla="*/ 103229 w 115868"/>
                <a:gd name="connsiteY0" fmla="*/ 34562 h 145364"/>
                <a:gd name="connsiteX1" fmla="*/ 115869 w 115868"/>
                <a:gd name="connsiteY1" fmla="*/ 22204 h 145364"/>
                <a:gd name="connsiteX2" fmla="*/ 110246 w 115868"/>
                <a:gd name="connsiteY2" fmla="*/ 22204 h 145364"/>
                <a:gd name="connsiteX3" fmla="*/ 106314 w 115868"/>
                <a:gd name="connsiteY3" fmla="*/ 22482 h 145364"/>
                <a:gd name="connsiteX4" fmla="*/ 104071 w 115868"/>
                <a:gd name="connsiteY4" fmla="*/ 19393 h 145364"/>
                <a:gd name="connsiteX5" fmla="*/ 99857 w 115868"/>
                <a:gd name="connsiteY5" fmla="*/ 17724 h 145364"/>
                <a:gd name="connsiteX6" fmla="*/ 91992 w 115868"/>
                <a:gd name="connsiteY6" fmla="*/ 18828 h 145364"/>
                <a:gd name="connsiteX7" fmla="*/ 87777 w 115868"/>
                <a:gd name="connsiteY7" fmla="*/ 20232 h 145364"/>
                <a:gd name="connsiteX8" fmla="*/ 82732 w 115868"/>
                <a:gd name="connsiteY8" fmla="*/ 28109 h 145364"/>
                <a:gd name="connsiteX9" fmla="*/ 78804 w 115868"/>
                <a:gd name="connsiteY9" fmla="*/ 28109 h 145364"/>
                <a:gd name="connsiteX10" fmla="*/ 75415 w 115868"/>
                <a:gd name="connsiteY10" fmla="*/ 26693 h 145364"/>
                <a:gd name="connsiteX11" fmla="*/ 70921 w 115868"/>
                <a:gd name="connsiteY11" fmla="*/ 27249 h 145364"/>
                <a:gd name="connsiteX12" fmla="*/ 68110 w 115868"/>
                <a:gd name="connsiteY12" fmla="*/ 26693 h 145364"/>
                <a:gd name="connsiteX13" fmla="*/ 61935 w 115868"/>
                <a:gd name="connsiteY13" fmla="*/ 25568 h 145364"/>
                <a:gd name="connsiteX14" fmla="*/ 56882 w 115868"/>
                <a:gd name="connsiteY14" fmla="*/ 21361 h 145364"/>
                <a:gd name="connsiteX15" fmla="*/ 48452 w 115868"/>
                <a:gd name="connsiteY15" fmla="*/ 14061 h 145364"/>
                <a:gd name="connsiteX16" fmla="*/ 45654 w 115868"/>
                <a:gd name="connsiteY16" fmla="*/ 13218 h 145364"/>
                <a:gd name="connsiteX17" fmla="*/ 39740 w 115868"/>
                <a:gd name="connsiteY17" fmla="*/ 13774 h 145364"/>
                <a:gd name="connsiteX18" fmla="*/ 36659 w 115868"/>
                <a:gd name="connsiteY18" fmla="*/ 12936 h 145364"/>
                <a:gd name="connsiteX19" fmla="*/ 33843 w 115868"/>
                <a:gd name="connsiteY19" fmla="*/ 13774 h 145364"/>
                <a:gd name="connsiteX20" fmla="*/ 31323 w 115868"/>
                <a:gd name="connsiteY20" fmla="*/ 13774 h 145364"/>
                <a:gd name="connsiteX21" fmla="*/ 28516 w 115868"/>
                <a:gd name="connsiteY21" fmla="*/ 10972 h 145364"/>
                <a:gd name="connsiteX22" fmla="*/ 28238 w 115868"/>
                <a:gd name="connsiteY22" fmla="*/ 2259 h 145364"/>
                <a:gd name="connsiteX23" fmla="*/ 24023 w 115868"/>
                <a:gd name="connsiteY23" fmla="*/ 1990 h 145364"/>
                <a:gd name="connsiteX24" fmla="*/ 22059 w 115868"/>
                <a:gd name="connsiteY24" fmla="*/ 0 h 145364"/>
                <a:gd name="connsiteX25" fmla="*/ 14750 w 115868"/>
                <a:gd name="connsiteY25" fmla="*/ 7891 h 145364"/>
                <a:gd name="connsiteX26" fmla="*/ 12790 w 115868"/>
                <a:gd name="connsiteY26" fmla="*/ 11250 h 145364"/>
                <a:gd name="connsiteX27" fmla="*/ 11100 w 115868"/>
                <a:gd name="connsiteY27" fmla="*/ 11515 h 145364"/>
                <a:gd name="connsiteX28" fmla="*/ 4925 w 115868"/>
                <a:gd name="connsiteY28" fmla="*/ 17728 h 145364"/>
                <a:gd name="connsiteX29" fmla="*/ 7450 w 115868"/>
                <a:gd name="connsiteY29" fmla="*/ 24742 h 145364"/>
                <a:gd name="connsiteX30" fmla="*/ 10826 w 115868"/>
                <a:gd name="connsiteY30" fmla="*/ 32598 h 145364"/>
                <a:gd name="connsiteX31" fmla="*/ 15884 w 115868"/>
                <a:gd name="connsiteY31" fmla="*/ 40185 h 145364"/>
                <a:gd name="connsiteX32" fmla="*/ 20651 w 115868"/>
                <a:gd name="connsiteY32" fmla="*/ 49445 h 145364"/>
                <a:gd name="connsiteX33" fmla="*/ 17844 w 115868"/>
                <a:gd name="connsiteY33" fmla="*/ 55076 h 145364"/>
                <a:gd name="connsiteX34" fmla="*/ 16436 w 115868"/>
                <a:gd name="connsiteY34" fmla="*/ 59556 h 145364"/>
                <a:gd name="connsiteX35" fmla="*/ 11673 w 115868"/>
                <a:gd name="connsiteY35" fmla="*/ 61251 h 145364"/>
                <a:gd name="connsiteX36" fmla="*/ 8293 w 115868"/>
                <a:gd name="connsiteY36" fmla="*/ 66304 h 145364"/>
                <a:gd name="connsiteX37" fmla="*/ 2948 w 115868"/>
                <a:gd name="connsiteY37" fmla="*/ 74448 h 145364"/>
                <a:gd name="connsiteX38" fmla="*/ 0 w 115868"/>
                <a:gd name="connsiteY38" fmla="*/ 78320 h 145364"/>
                <a:gd name="connsiteX39" fmla="*/ 3684 w 115868"/>
                <a:gd name="connsiteY39" fmla="*/ 82184 h 145364"/>
                <a:gd name="connsiteX40" fmla="*/ 4236 w 115868"/>
                <a:gd name="connsiteY40" fmla="*/ 85226 h 145364"/>
                <a:gd name="connsiteX41" fmla="*/ 886 w 115868"/>
                <a:gd name="connsiteY41" fmla="*/ 92180 h 145364"/>
                <a:gd name="connsiteX42" fmla="*/ 2884 w 115868"/>
                <a:gd name="connsiteY42" fmla="*/ 92518 h 145364"/>
                <a:gd name="connsiteX43" fmla="*/ 53442 w 115868"/>
                <a:gd name="connsiteY43" fmla="*/ 122112 h 145364"/>
                <a:gd name="connsiteX44" fmla="*/ 56997 w 115868"/>
                <a:gd name="connsiteY44" fmla="*/ 126789 h 145364"/>
                <a:gd name="connsiteX45" fmla="*/ 56424 w 115868"/>
                <a:gd name="connsiteY45" fmla="*/ 129417 h 145364"/>
                <a:gd name="connsiteX46" fmla="*/ 58487 w 115868"/>
                <a:gd name="connsiteY46" fmla="*/ 131663 h 145364"/>
                <a:gd name="connsiteX47" fmla="*/ 77712 w 115868"/>
                <a:gd name="connsiteY47" fmla="*/ 145365 h 145364"/>
                <a:gd name="connsiteX48" fmla="*/ 81118 w 115868"/>
                <a:gd name="connsiteY48" fmla="*/ 140816 h 145364"/>
                <a:gd name="connsiteX49" fmla="*/ 90601 w 115868"/>
                <a:gd name="connsiteY49" fmla="*/ 122771 h 145364"/>
                <a:gd name="connsiteX50" fmla="*/ 97319 w 115868"/>
                <a:gd name="connsiteY50" fmla="*/ 115368 h 145364"/>
                <a:gd name="connsiteX51" fmla="*/ 111209 w 115868"/>
                <a:gd name="connsiteY51" fmla="*/ 102848 h 145364"/>
                <a:gd name="connsiteX52" fmla="*/ 113447 w 115868"/>
                <a:gd name="connsiteY52" fmla="*/ 100015 h 145364"/>
                <a:gd name="connsiteX53" fmla="*/ 102950 w 115868"/>
                <a:gd name="connsiteY53" fmla="*/ 90468 h 145364"/>
                <a:gd name="connsiteX54" fmla="*/ 103229 w 115868"/>
                <a:gd name="connsiteY54" fmla="*/ 34562 h 1453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115868" h="145364">
                  <a:moveTo>
                    <a:pt x="103229" y="34562"/>
                  </a:moveTo>
                  <a:lnTo>
                    <a:pt x="115869" y="22204"/>
                  </a:lnTo>
                  <a:lnTo>
                    <a:pt x="110246" y="22204"/>
                  </a:lnTo>
                  <a:lnTo>
                    <a:pt x="106314" y="22482"/>
                  </a:lnTo>
                  <a:lnTo>
                    <a:pt x="104071" y="19393"/>
                  </a:lnTo>
                  <a:lnTo>
                    <a:pt x="99857" y="17724"/>
                  </a:lnTo>
                  <a:lnTo>
                    <a:pt x="91992" y="18828"/>
                  </a:lnTo>
                  <a:lnTo>
                    <a:pt x="87777" y="20232"/>
                  </a:lnTo>
                  <a:lnTo>
                    <a:pt x="82732" y="28109"/>
                  </a:lnTo>
                  <a:lnTo>
                    <a:pt x="78804" y="28109"/>
                  </a:lnTo>
                  <a:lnTo>
                    <a:pt x="75415" y="26693"/>
                  </a:lnTo>
                  <a:lnTo>
                    <a:pt x="70921" y="27249"/>
                  </a:lnTo>
                  <a:lnTo>
                    <a:pt x="68110" y="26693"/>
                  </a:lnTo>
                  <a:lnTo>
                    <a:pt x="61935" y="25568"/>
                  </a:lnTo>
                  <a:lnTo>
                    <a:pt x="56882" y="21361"/>
                  </a:lnTo>
                  <a:lnTo>
                    <a:pt x="48452" y="14061"/>
                  </a:lnTo>
                  <a:lnTo>
                    <a:pt x="45654" y="13218"/>
                  </a:lnTo>
                  <a:lnTo>
                    <a:pt x="39740" y="13774"/>
                  </a:lnTo>
                  <a:lnTo>
                    <a:pt x="36659" y="12936"/>
                  </a:lnTo>
                  <a:lnTo>
                    <a:pt x="33843" y="13774"/>
                  </a:lnTo>
                  <a:lnTo>
                    <a:pt x="31323" y="13774"/>
                  </a:lnTo>
                  <a:lnTo>
                    <a:pt x="28516" y="10972"/>
                  </a:lnTo>
                  <a:lnTo>
                    <a:pt x="28238" y="2259"/>
                  </a:lnTo>
                  <a:lnTo>
                    <a:pt x="24023" y="1990"/>
                  </a:lnTo>
                  <a:lnTo>
                    <a:pt x="22059" y="0"/>
                  </a:lnTo>
                  <a:lnTo>
                    <a:pt x="14750" y="7891"/>
                  </a:lnTo>
                  <a:lnTo>
                    <a:pt x="12790" y="11250"/>
                  </a:lnTo>
                  <a:lnTo>
                    <a:pt x="11100" y="11515"/>
                  </a:lnTo>
                  <a:lnTo>
                    <a:pt x="4925" y="17728"/>
                  </a:lnTo>
                  <a:lnTo>
                    <a:pt x="7450" y="24742"/>
                  </a:lnTo>
                  <a:lnTo>
                    <a:pt x="10826" y="32598"/>
                  </a:lnTo>
                  <a:lnTo>
                    <a:pt x="15884" y="40185"/>
                  </a:lnTo>
                  <a:lnTo>
                    <a:pt x="20651" y="49445"/>
                  </a:lnTo>
                  <a:lnTo>
                    <a:pt x="17844" y="55076"/>
                  </a:lnTo>
                  <a:lnTo>
                    <a:pt x="16436" y="59556"/>
                  </a:lnTo>
                  <a:lnTo>
                    <a:pt x="11673" y="61251"/>
                  </a:lnTo>
                  <a:lnTo>
                    <a:pt x="8293" y="66304"/>
                  </a:lnTo>
                  <a:lnTo>
                    <a:pt x="2948" y="74448"/>
                  </a:lnTo>
                  <a:lnTo>
                    <a:pt x="0" y="78320"/>
                  </a:lnTo>
                  <a:cubicBezTo>
                    <a:pt x="1399" y="79321"/>
                    <a:pt x="2644" y="80644"/>
                    <a:pt x="3684" y="82184"/>
                  </a:cubicBezTo>
                  <a:cubicBezTo>
                    <a:pt x="4228" y="82980"/>
                    <a:pt x="4561" y="84379"/>
                    <a:pt x="4236" y="85226"/>
                  </a:cubicBezTo>
                  <a:cubicBezTo>
                    <a:pt x="3359" y="87700"/>
                    <a:pt x="2144" y="89963"/>
                    <a:pt x="886" y="92180"/>
                  </a:cubicBezTo>
                  <a:lnTo>
                    <a:pt x="2884" y="92518"/>
                  </a:lnTo>
                  <a:lnTo>
                    <a:pt x="53442" y="122112"/>
                  </a:lnTo>
                  <a:lnTo>
                    <a:pt x="56997" y="126789"/>
                  </a:lnTo>
                  <a:lnTo>
                    <a:pt x="56424" y="129417"/>
                  </a:lnTo>
                  <a:lnTo>
                    <a:pt x="58487" y="131663"/>
                  </a:lnTo>
                  <a:lnTo>
                    <a:pt x="77712" y="145365"/>
                  </a:lnTo>
                  <a:cubicBezTo>
                    <a:pt x="78658" y="143751"/>
                    <a:pt x="79698" y="142190"/>
                    <a:pt x="81118" y="140816"/>
                  </a:cubicBezTo>
                  <a:cubicBezTo>
                    <a:pt x="86142" y="135921"/>
                    <a:pt x="87238" y="128693"/>
                    <a:pt x="90601" y="122771"/>
                  </a:cubicBezTo>
                  <a:cubicBezTo>
                    <a:pt x="92313" y="119797"/>
                    <a:pt x="94093" y="117144"/>
                    <a:pt x="97319" y="115368"/>
                  </a:cubicBezTo>
                  <a:cubicBezTo>
                    <a:pt x="102865" y="112317"/>
                    <a:pt x="107525" y="107978"/>
                    <a:pt x="111209" y="102848"/>
                  </a:cubicBezTo>
                  <a:cubicBezTo>
                    <a:pt x="111911" y="101864"/>
                    <a:pt x="112711" y="100965"/>
                    <a:pt x="113447" y="100015"/>
                  </a:cubicBezTo>
                  <a:lnTo>
                    <a:pt x="102950" y="90468"/>
                  </a:lnTo>
                  <a:lnTo>
                    <a:pt x="103229" y="34562"/>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405" name="Freeform 404">
              <a:extLst>
                <a:ext uri="{FF2B5EF4-FFF2-40B4-BE49-F238E27FC236}">
                  <a16:creationId xmlns:a16="http://schemas.microsoft.com/office/drawing/2014/main" id="{01D52A2A-3C5C-1040-DB06-EF4EE9D126B1}"/>
                </a:ext>
              </a:extLst>
            </p:cNvPr>
            <p:cNvSpPr/>
            <p:nvPr/>
          </p:nvSpPr>
          <p:spPr>
            <a:xfrm>
              <a:off x="6738270" y="4937598"/>
              <a:ext cx="142364" cy="194484"/>
            </a:xfrm>
            <a:custGeom>
              <a:avLst/>
              <a:gdLst>
                <a:gd name="connsiteX0" fmla="*/ 135784 w 142364"/>
                <a:gd name="connsiteY0" fmla="*/ 146 h 194484"/>
                <a:gd name="connsiteX1" fmla="*/ 134239 w 142364"/>
                <a:gd name="connsiteY1" fmla="*/ 749 h 194484"/>
                <a:gd name="connsiteX2" fmla="*/ 112074 w 142364"/>
                <a:gd name="connsiteY2" fmla="*/ 8678 h 194484"/>
                <a:gd name="connsiteX3" fmla="*/ 78786 w 142364"/>
                <a:gd name="connsiteY3" fmla="*/ 15225 h 194484"/>
                <a:gd name="connsiteX4" fmla="*/ 73733 w 142364"/>
                <a:gd name="connsiteY4" fmla="*/ 15816 h 194484"/>
                <a:gd name="connsiteX5" fmla="*/ 55765 w 142364"/>
                <a:gd name="connsiteY5" fmla="*/ 20262 h 194484"/>
                <a:gd name="connsiteX6" fmla="*/ 51020 w 142364"/>
                <a:gd name="connsiteY6" fmla="*/ 22144 h 194484"/>
                <a:gd name="connsiteX7" fmla="*/ 44460 w 142364"/>
                <a:gd name="connsiteY7" fmla="*/ 21152 h 194484"/>
                <a:gd name="connsiteX8" fmla="*/ 40523 w 142364"/>
                <a:gd name="connsiteY8" fmla="*/ 17904 h 194484"/>
                <a:gd name="connsiteX9" fmla="*/ 29701 w 142364"/>
                <a:gd name="connsiteY9" fmla="*/ 6962 h 194484"/>
                <a:gd name="connsiteX10" fmla="*/ 23886 w 142364"/>
                <a:gd name="connsiteY10" fmla="*/ 14729 h 194484"/>
                <a:gd name="connsiteX11" fmla="*/ 28101 w 142364"/>
                <a:gd name="connsiteY11" fmla="*/ 28503 h 194484"/>
                <a:gd name="connsiteX12" fmla="*/ 31464 w 142364"/>
                <a:gd name="connsiteY12" fmla="*/ 29902 h 194484"/>
                <a:gd name="connsiteX13" fmla="*/ 30626 w 142364"/>
                <a:gd name="connsiteY13" fmla="*/ 33835 h 194484"/>
                <a:gd name="connsiteX14" fmla="*/ 33997 w 142364"/>
                <a:gd name="connsiteY14" fmla="*/ 38602 h 194484"/>
                <a:gd name="connsiteX15" fmla="*/ 38199 w 142364"/>
                <a:gd name="connsiteY15" fmla="*/ 40005 h 194484"/>
                <a:gd name="connsiteX16" fmla="*/ 41293 w 142364"/>
                <a:gd name="connsiteY16" fmla="*/ 42256 h 194484"/>
                <a:gd name="connsiteX17" fmla="*/ 82582 w 142364"/>
                <a:gd name="connsiteY17" fmla="*/ 54614 h 194484"/>
                <a:gd name="connsiteX18" fmla="*/ 101226 w 142364"/>
                <a:gd name="connsiteY18" fmla="*/ 54995 h 194484"/>
                <a:gd name="connsiteX19" fmla="*/ 57027 w 142364"/>
                <a:gd name="connsiteY19" fmla="*/ 98244 h 194484"/>
                <a:gd name="connsiteX20" fmla="*/ 39235 w 142364"/>
                <a:gd name="connsiteY20" fmla="*/ 97884 h 194484"/>
                <a:gd name="connsiteX21" fmla="*/ 31190 w 142364"/>
                <a:gd name="connsiteY21" fmla="*/ 102364 h 194484"/>
                <a:gd name="connsiteX22" fmla="*/ 29868 w 142364"/>
                <a:gd name="connsiteY22" fmla="*/ 105184 h 194484"/>
                <a:gd name="connsiteX23" fmla="*/ 22949 w 142364"/>
                <a:gd name="connsiteY23" fmla="*/ 108535 h 194484"/>
                <a:gd name="connsiteX24" fmla="*/ 20321 w 142364"/>
                <a:gd name="connsiteY24" fmla="*/ 108727 h 194484"/>
                <a:gd name="connsiteX25" fmla="*/ 14896 w 142364"/>
                <a:gd name="connsiteY25" fmla="*/ 111166 h 194484"/>
                <a:gd name="connsiteX26" fmla="*/ 13595 w 142364"/>
                <a:gd name="connsiteY26" fmla="*/ 113593 h 194484"/>
                <a:gd name="connsiteX27" fmla="*/ 12867 w 142364"/>
                <a:gd name="connsiteY27" fmla="*/ 113879 h 194484"/>
                <a:gd name="connsiteX28" fmla="*/ 12927 w 142364"/>
                <a:gd name="connsiteY28" fmla="*/ 113879 h 194484"/>
                <a:gd name="connsiteX29" fmla="*/ 287 w 142364"/>
                <a:gd name="connsiteY29" fmla="*/ 126237 h 194484"/>
                <a:gd name="connsiteX30" fmla="*/ 0 w 142364"/>
                <a:gd name="connsiteY30" fmla="*/ 182148 h 194484"/>
                <a:gd name="connsiteX31" fmla="*/ 10497 w 142364"/>
                <a:gd name="connsiteY31" fmla="*/ 191694 h 194484"/>
                <a:gd name="connsiteX32" fmla="*/ 8310 w 142364"/>
                <a:gd name="connsiteY32" fmla="*/ 194484 h 194484"/>
                <a:gd name="connsiteX33" fmla="*/ 8310 w 142364"/>
                <a:gd name="connsiteY33" fmla="*/ 194484 h 194484"/>
                <a:gd name="connsiteX34" fmla="*/ 42068 w 142364"/>
                <a:gd name="connsiteY34" fmla="*/ 158459 h 194484"/>
                <a:gd name="connsiteX35" fmla="*/ 65046 w 142364"/>
                <a:gd name="connsiteY35" fmla="*/ 141056 h 194484"/>
                <a:gd name="connsiteX36" fmla="*/ 67866 w 142364"/>
                <a:gd name="connsiteY36" fmla="*/ 139143 h 194484"/>
                <a:gd name="connsiteX37" fmla="*/ 117106 w 142364"/>
                <a:gd name="connsiteY37" fmla="*/ 76814 h 194484"/>
                <a:gd name="connsiteX38" fmla="*/ 131436 w 142364"/>
                <a:gd name="connsiteY38" fmla="*/ 49830 h 194484"/>
                <a:gd name="connsiteX39" fmla="*/ 139870 w 142364"/>
                <a:gd name="connsiteY39" fmla="*/ 31297 h 194484"/>
                <a:gd name="connsiteX40" fmla="*/ 142361 w 142364"/>
                <a:gd name="connsiteY40" fmla="*/ 4271 h 194484"/>
                <a:gd name="connsiteX41" fmla="*/ 135784 w 142364"/>
                <a:gd name="connsiteY41" fmla="*/ 146 h 1944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42364" h="194484">
                  <a:moveTo>
                    <a:pt x="135784" y="146"/>
                  </a:moveTo>
                  <a:cubicBezTo>
                    <a:pt x="135283" y="347"/>
                    <a:pt x="134654" y="428"/>
                    <a:pt x="134239" y="749"/>
                  </a:cubicBezTo>
                  <a:cubicBezTo>
                    <a:pt x="127825" y="6128"/>
                    <a:pt x="119793" y="7403"/>
                    <a:pt x="112074" y="8678"/>
                  </a:cubicBezTo>
                  <a:cubicBezTo>
                    <a:pt x="100888" y="10535"/>
                    <a:pt x="89506" y="11061"/>
                    <a:pt x="78786" y="15225"/>
                  </a:cubicBezTo>
                  <a:cubicBezTo>
                    <a:pt x="77259" y="15833"/>
                    <a:pt x="75372" y="16004"/>
                    <a:pt x="73733" y="15816"/>
                  </a:cubicBezTo>
                  <a:cubicBezTo>
                    <a:pt x="67152" y="15092"/>
                    <a:pt x="61413" y="17382"/>
                    <a:pt x="55765" y="20262"/>
                  </a:cubicBezTo>
                  <a:cubicBezTo>
                    <a:pt x="54267" y="21019"/>
                    <a:pt x="52654" y="21665"/>
                    <a:pt x="51020" y="22144"/>
                  </a:cubicBezTo>
                  <a:cubicBezTo>
                    <a:pt x="48743" y="22778"/>
                    <a:pt x="46467" y="22324"/>
                    <a:pt x="44460" y="21152"/>
                  </a:cubicBezTo>
                  <a:cubicBezTo>
                    <a:pt x="43035" y="20262"/>
                    <a:pt x="41712" y="19093"/>
                    <a:pt x="40523" y="17904"/>
                  </a:cubicBezTo>
                  <a:cubicBezTo>
                    <a:pt x="36877" y="14309"/>
                    <a:pt x="33300" y="10616"/>
                    <a:pt x="29701" y="6962"/>
                  </a:cubicBezTo>
                  <a:lnTo>
                    <a:pt x="23886" y="14729"/>
                  </a:lnTo>
                  <a:lnTo>
                    <a:pt x="28101" y="28503"/>
                  </a:lnTo>
                  <a:lnTo>
                    <a:pt x="31464" y="29902"/>
                  </a:lnTo>
                  <a:lnTo>
                    <a:pt x="30626" y="33835"/>
                  </a:lnTo>
                  <a:lnTo>
                    <a:pt x="33997" y="38602"/>
                  </a:lnTo>
                  <a:lnTo>
                    <a:pt x="38199" y="40005"/>
                  </a:lnTo>
                  <a:lnTo>
                    <a:pt x="41293" y="42256"/>
                  </a:lnTo>
                  <a:lnTo>
                    <a:pt x="82582" y="54614"/>
                  </a:lnTo>
                  <a:lnTo>
                    <a:pt x="101226" y="54995"/>
                  </a:lnTo>
                  <a:lnTo>
                    <a:pt x="57027" y="98244"/>
                  </a:lnTo>
                  <a:lnTo>
                    <a:pt x="39235" y="97884"/>
                  </a:lnTo>
                  <a:lnTo>
                    <a:pt x="31190" y="102364"/>
                  </a:lnTo>
                  <a:lnTo>
                    <a:pt x="29868" y="105184"/>
                  </a:lnTo>
                  <a:lnTo>
                    <a:pt x="22949" y="108535"/>
                  </a:lnTo>
                  <a:lnTo>
                    <a:pt x="20321" y="108727"/>
                  </a:lnTo>
                  <a:lnTo>
                    <a:pt x="14896" y="111166"/>
                  </a:lnTo>
                  <a:lnTo>
                    <a:pt x="13595" y="113593"/>
                  </a:lnTo>
                  <a:lnTo>
                    <a:pt x="12867" y="113879"/>
                  </a:lnTo>
                  <a:lnTo>
                    <a:pt x="12927" y="113879"/>
                  </a:lnTo>
                  <a:lnTo>
                    <a:pt x="287" y="126237"/>
                  </a:lnTo>
                  <a:lnTo>
                    <a:pt x="0" y="182148"/>
                  </a:lnTo>
                  <a:lnTo>
                    <a:pt x="10497" y="191694"/>
                  </a:lnTo>
                  <a:cubicBezTo>
                    <a:pt x="9786" y="192636"/>
                    <a:pt x="9003" y="193504"/>
                    <a:pt x="8310" y="194484"/>
                  </a:cubicBezTo>
                  <a:lnTo>
                    <a:pt x="8310" y="194484"/>
                  </a:lnTo>
                  <a:cubicBezTo>
                    <a:pt x="18024" y="180997"/>
                    <a:pt x="29954" y="169666"/>
                    <a:pt x="42068" y="158459"/>
                  </a:cubicBezTo>
                  <a:cubicBezTo>
                    <a:pt x="49171" y="151878"/>
                    <a:pt x="55696" y="144633"/>
                    <a:pt x="65046" y="141056"/>
                  </a:cubicBezTo>
                  <a:cubicBezTo>
                    <a:pt x="66095" y="140649"/>
                    <a:pt x="66989" y="139819"/>
                    <a:pt x="67866" y="139143"/>
                  </a:cubicBezTo>
                  <a:cubicBezTo>
                    <a:pt x="89352" y="122352"/>
                    <a:pt x="106288" y="102108"/>
                    <a:pt x="117106" y="76814"/>
                  </a:cubicBezTo>
                  <a:cubicBezTo>
                    <a:pt x="121107" y="67490"/>
                    <a:pt x="124877" y="57977"/>
                    <a:pt x="131436" y="49830"/>
                  </a:cubicBezTo>
                  <a:cubicBezTo>
                    <a:pt x="135694" y="44533"/>
                    <a:pt x="137838" y="37951"/>
                    <a:pt x="139870" y="31297"/>
                  </a:cubicBezTo>
                  <a:cubicBezTo>
                    <a:pt x="142626" y="22320"/>
                    <a:pt x="141702" y="13274"/>
                    <a:pt x="142361" y="4271"/>
                  </a:cubicBezTo>
                  <a:cubicBezTo>
                    <a:pt x="142502" y="2122"/>
                    <a:pt x="137859" y="-672"/>
                    <a:pt x="135784" y="146"/>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406" name="Freeform 405">
              <a:extLst>
                <a:ext uri="{FF2B5EF4-FFF2-40B4-BE49-F238E27FC236}">
                  <a16:creationId xmlns:a16="http://schemas.microsoft.com/office/drawing/2014/main" id="{903986D5-7B38-C994-B158-6CEFDDB2A829}"/>
                </a:ext>
              </a:extLst>
            </p:cNvPr>
            <p:cNvSpPr/>
            <p:nvPr/>
          </p:nvSpPr>
          <p:spPr>
            <a:xfrm>
              <a:off x="6747402" y="4926579"/>
              <a:ext cx="21270" cy="25751"/>
            </a:xfrm>
            <a:custGeom>
              <a:avLst/>
              <a:gdLst>
                <a:gd name="connsiteX0" fmla="*/ 7013 w 21270"/>
                <a:gd name="connsiteY0" fmla="*/ 25752 h 25751"/>
                <a:gd name="connsiteX1" fmla="*/ 10244 w 21270"/>
                <a:gd name="connsiteY1" fmla="*/ 23505 h 25751"/>
                <a:gd name="connsiteX2" fmla="*/ 13197 w 21270"/>
                <a:gd name="connsiteY2" fmla="*/ 22949 h 25751"/>
                <a:gd name="connsiteX3" fmla="*/ 15756 w 21270"/>
                <a:gd name="connsiteY3" fmla="*/ 24425 h 25751"/>
                <a:gd name="connsiteX4" fmla="*/ 20570 w 21270"/>
                <a:gd name="connsiteY4" fmla="*/ 17989 h 25751"/>
                <a:gd name="connsiteX5" fmla="*/ 19350 w 21270"/>
                <a:gd name="connsiteY5" fmla="*/ 16778 h 25751"/>
                <a:gd name="connsiteX6" fmla="*/ 19093 w 21270"/>
                <a:gd name="connsiteY6" fmla="*/ 12384 h 25751"/>
                <a:gd name="connsiteX7" fmla="*/ 17531 w 21270"/>
                <a:gd name="connsiteY7" fmla="*/ 616 h 25751"/>
                <a:gd name="connsiteX8" fmla="*/ 16842 w 21270"/>
                <a:gd name="connsiteY8" fmla="*/ 0 h 25751"/>
                <a:gd name="connsiteX9" fmla="*/ 15037 w 21270"/>
                <a:gd name="connsiteY9" fmla="*/ 2447 h 25751"/>
                <a:gd name="connsiteX10" fmla="*/ 12225 w 21270"/>
                <a:gd name="connsiteY10" fmla="*/ 3556 h 25751"/>
                <a:gd name="connsiteX11" fmla="*/ 10817 w 21270"/>
                <a:gd name="connsiteY11" fmla="*/ 4968 h 25751"/>
                <a:gd name="connsiteX12" fmla="*/ 5344 w 21270"/>
                <a:gd name="connsiteY12" fmla="*/ 6213 h 25751"/>
                <a:gd name="connsiteX13" fmla="*/ 4215 w 21270"/>
                <a:gd name="connsiteY13" fmla="*/ 10304 h 25751"/>
                <a:gd name="connsiteX14" fmla="*/ 3085 w 21270"/>
                <a:gd name="connsiteY14" fmla="*/ 12422 h 25751"/>
                <a:gd name="connsiteX15" fmla="*/ 3795 w 21270"/>
                <a:gd name="connsiteY15" fmla="*/ 14947 h 25751"/>
                <a:gd name="connsiteX16" fmla="*/ 2803 w 21270"/>
                <a:gd name="connsiteY16" fmla="*/ 17193 h 25751"/>
                <a:gd name="connsiteX17" fmla="*/ 1836 w 21270"/>
                <a:gd name="connsiteY17" fmla="*/ 21267 h 25751"/>
                <a:gd name="connsiteX18" fmla="*/ 0 w 21270"/>
                <a:gd name="connsiteY18" fmla="*/ 24065 h 25751"/>
                <a:gd name="connsiteX19" fmla="*/ 1130 w 21270"/>
                <a:gd name="connsiteY19" fmla="*/ 25752 h 25751"/>
                <a:gd name="connsiteX20" fmla="*/ 7013 w 21270"/>
                <a:gd name="connsiteY20" fmla="*/ 25752 h 257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1270" h="25751">
                  <a:moveTo>
                    <a:pt x="7013" y="25752"/>
                  </a:moveTo>
                  <a:lnTo>
                    <a:pt x="10244" y="23505"/>
                  </a:lnTo>
                  <a:lnTo>
                    <a:pt x="13197" y="22949"/>
                  </a:lnTo>
                  <a:lnTo>
                    <a:pt x="15756" y="24425"/>
                  </a:lnTo>
                  <a:lnTo>
                    <a:pt x="20570" y="17989"/>
                  </a:lnTo>
                  <a:cubicBezTo>
                    <a:pt x="20176" y="17596"/>
                    <a:pt x="19757" y="17172"/>
                    <a:pt x="19350" y="16778"/>
                  </a:cubicBezTo>
                  <a:cubicBezTo>
                    <a:pt x="17938" y="15362"/>
                    <a:pt x="18289" y="14061"/>
                    <a:pt x="19093" y="12384"/>
                  </a:cubicBezTo>
                  <a:cubicBezTo>
                    <a:pt x="22217" y="5999"/>
                    <a:pt x="22217" y="4450"/>
                    <a:pt x="17531" y="616"/>
                  </a:cubicBezTo>
                  <a:cubicBezTo>
                    <a:pt x="17287" y="436"/>
                    <a:pt x="17086" y="227"/>
                    <a:pt x="16842" y="0"/>
                  </a:cubicBezTo>
                  <a:lnTo>
                    <a:pt x="15037" y="2447"/>
                  </a:lnTo>
                  <a:lnTo>
                    <a:pt x="12225" y="3556"/>
                  </a:lnTo>
                  <a:lnTo>
                    <a:pt x="10817" y="4968"/>
                  </a:lnTo>
                  <a:lnTo>
                    <a:pt x="5344" y="6213"/>
                  </a:lnTo>
                  <a:lnTo>
                    <a:pt x="4215" y="10304"/>
                  </a:lnTo>
                  <a:lnTo>
                    <a:pt x="3085" y="12422"/>
                  </a:lnTo>
                  <a:lnTo>
                    <a:pt x="3795" y="14947"/>
                  </a:lnTo>
                  <a:lnTo>
                    <a:pt x="2803" y="17193"/>
                  </a:lnTo>
                  <a:lnTo>
                    <a:pt x="1836" y="21267"/>
                  </a:lnTo>
                  <a:lnTo>
                    <a:pt x="0" y="24065"/>
                  </a:lnTo>
                  <a:lnTo>
                    <a:pt x="1130" y="25752"/>
                  </a:lnTo>
                  <a:lnTo>
                    <a:pt x="7013" y="25752"/>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407" name="Freeform 406">
              <a:extLst>
                <a:ext uri="{FF2B5EF4-FFF2-40B4-BE49-F238E27FC236}">
                  <a16:creationId xmlns:a16="http://schemas.microsoft.com/office/drawing/2014/main" id="{380B181A-61F8-E8DF-12B9-3F905AC2E06B}"/>
                </a:ext>
              </a:extLst>
            </p:cNvPr>
            <p:cNvSpPr/>
            <p:nvPr/>
          </p:nvSpPr>
          <p:spPr>
            <a:xfrm>
              <a:off x="6670361" y="4847664"/>
              <a:ext cx="93878" cy="84584"/>
            </a:xfrm>
            <a:custGeom>
              <a:avLst/>
              <a:gdLst>
                <a:gd name="connsiteX0" fmla="*/ 77935 w 93878"/>
                <a:gd name="connsiteY0" fmla="*/ 76737 h 84584"/>
                <a:gd name="connsiteX1" fmla="*/ 78722 w 93878"/>
                <a:gd name="connsiteY1" fmla="*/ 79261 h 84584"/>
                <a:gd name="connsiteX2" fmla="*/ 81080 w 93878"/>
                <a:gd name="connsiteY2" fmla="*/ 79741 h 84584"/>
                <a:gd name="connsiteX3" fmla="*/ 84764 w 93878"/>
                <a:gd name="connsiteY3" fmla="*/ 84585 h 84584"/>
                <a:gd name="connsiteX4" fmla="*/ 87854 w 93878"/>
                <a:gd name="connsiteY4" fmla="*/ 83879 h 84584"/>
                <a:gd name="connsiteX5" fmla="*/ 89262 w 93878"/>
                <a:gd name="connsiteY5" fmla="*/ 82466 h 84584"/>
                <a:gd name="connsiteX6" fmla="*/ 92073 w 93878"/>
                <a:gd name="connsiteY6" fmla="*/ 81358 h 84584"/>
                <a:gd name="connsiteX7" fmla="*/ 93879 w 93878"/>
                <a:gd name="connsiteY7" fmla="*/ 78910 h 84584"/>
                <a:gd name="connsiteX8" fmla="*/ 86253 w 93878"/>
                <a:gd name="connsiteY8" fmla="*/ 71067 h 84584"/>
                <a:gd name="connsiteX9" fmla="*/ 68748 w 93878"/>
                <a:gd name="connsiteY9" fmla="*/ 52427 h 84584"/>
                <a:gd name="connsiteX10" fmla="*/ 55987 w 93878"/>
                <a:gd name="connsiteY10" fmla="*/ 44105 h 84584"/>
                <a:gd name="connsiteX11" fmla="*/ 38691 w 93878"/>
                <a:gd name="connsiteY11" fmla="*/ 24562 h 84584"/>
                <a:gd name="connsiteX12" fmla="*/ 34275 w 93878"/>
                <a:gd name="connsiteY12" fmla="*/ 9872 h 84584"/>
                <a:gd name="connsiteX13" fmla="*/ 28173 w 93878"/>
                <a:gd name="connsiteY13" fmla="*/ 0 h 84584"/>
                <a:gd name="connsiteX14" fmla="*/ 25028 w 93878"/>
                <a:gd name="connsiteY14" fmla="*/ 4134 h 84584"/>
                <a:gd name="connsiteX15" fmla="*/ 20929 w 93878"/>
                <a:gd name="connsiteY15" fmla="*/ 5096 h 84584"/>
                <a:gd name="connsiteX16" fmla="*/ 18888 w 93878"/>
                <a:gd name="connsiteY16" fmla="*/ 7138 h 84584"/>
                <a:gd name="connsiteX17" fmla="*/ 15743 w 93878"/>
                <a:gd name="connsiteY17" fmla="*/ 8246 h 84584"/>
                <a:gd name="connsiteX18" fmla="*/ 12114 w 93878"/>
                <a:gd name="connsiteY18" fmla="*/ 10129 h 84584"/>
                <a:gd name="connsiteX19" fmla="*/ 13064 w 93878"/>
                <a:gd name="connsiteY19" fmla="*/ 11883 h 84584"/>
                <a:gd name="connsiteX20" fmla="*/ 12581 w 93878"/>
                <a:gd name="connsiteY20" fmla="*/ 13766 h 84584"/>
                <a:gd name="connsiteX21" fmla="*/ 9440 w 93878"/>
                <a:gd name="connsiteY21" fmla="*/ 13449 h 84584"/>
                <a:gd name="connsiteX22" fmla="*/ 7707 w 93878"/>
                <a:gd name="connsiteY22" fmla="*/ 14545 h 84584"/>
                <a:gd name="connsiteX23" fmla="*/ 7553 w 93878"/>
                <a:gd name="connsiteY23" fmla="*/ 16740 h 84584"/>
                <a:gd name="connsiteX24" fmla="*/ 6286 w 93878"/>
                <a:gd name="connsiteY24" fmla="*/ 20368 h 84584"/>
                <a:gd name="connsiteX25" fmla="*/ 7861 w 93878"/>
                <a:gd name="connsiteY25" fmla="*/ 22585 h 84584"/>
                <a:gd name="connsiteX26" fmla="*/ 6444 w 93878"/>
                <a:gd name="connsiteY26" fmla="*/ 25726 h 84584"/>
                <a:gd name="connsiteX27" fmla="*/ 4553 w 93878"/>
                <a:gd name="connsiteY27" fmla="*/ 30450 h 84584"/>
                <a:gd name="connsiteX28" fmla="*/ 4399 w 93878"/>
                <a:gd name="connsiteY28" fmla="*/ 34862 h 84584"/>
                <a:gd name="connsiteX29" fmla="*/ 2041 w 93878"/>
                <a:gd name="connsiteY29" fmla="*/ 38807 h 84584"/>
                <a:gd name="connsiteX30" fmla="*/ 1729 w 93878"/>
                <a:gd name="connsiteY30" fmla="*/ 40852 h 84584"/>
                <a:gd name="connsiteX31" fmla="*/ 0 w 93878"/>
                <a:gd name="connsiteY31" fmla="*/ 43056 h 84584"/>
                <a:gd name="connsiteX32" fmla="*/ 163 w 93878"/>
                <a:gd name="connsiteY32" fmla="*/ 46689 h 84584"/>
                <a:gd name="connsiteX33" fmla="*/ 2508 w 93878"/>
                <a:gd name="connsiteY33" fmla="*/ 55337 h 84584"/>
                <a:gd name="connsiteX34" fmla="*/ 7865 w 93878"/>
                <a:gd name="connsiteY34" fmla="*/ 56129 h 84584"/>
                <a:gd name="connsiteX35" fmla="*/ 8960 w 93878"/>
                <a:gd name="connsiteY35" fmla="*/ 54712 h 84584"/>
                <a:gd name="connsiteX36" fmla="*/ 11335 w 93878"/>
                <a:gd name="connsiteY36" fmla="*/ 54237 h 84584"/>
                <a:gd name="connsiteX37" fmla="*/ 15131 w 93878"/>
                <a:gd name="connsiteY37" fmla="*/ 46689 h 84584"/>
                <a:gd name="connsiteX38" fmla="*/ 17001 w 93878"/>
                <a:gd name="connsiteY38" fmla="*/ 48722 h 84584"/>
                <a:gd name="connsiteX39" fmla="*/ 23321 w 93878"/>
                <a:gd name="connsiteY39" fmla="*/ 50938 h 84584"/>
                <a:gd name="connsiteX40" fmla="*/ 25978 w 93878"/>
                <a:gd name="connsiteY40" fmla="*/ 50938 h 84584"/>
                <a:gd name="connsiteX41" fmla="*/ 28028 w 93878"/>
                <a:gd name="connsiteY41" fmla="*/ 48880 h 84584"/>
                <a:gd name="connsiteX42" fmla="*/ 30715 w 93878"/>
                <a:gd name="connsiteY42" fmla="*/ 48572 h 84584"/>
                <a:gd name="connsiteX43" fmla="*/ 32436 w 93878"/>
                <a:gd name="connsiteY43" fmla="*/ 50288 h 84584"/>
                <a:gd name="connsiteX44" fmla="*/ 33856 w 93878"/>
                <a:gd name="connsiteY44" fmla="*/ 49055 h 84584"/>
                <a:gd name="connsiteX45" fmla="*/ 36368 w 93878"/>
                <a:gd name="connsiteY45" fmla="*/ 49055 h 84584"/>
                <a:gd name="connsiteX46" fmla="*/ 40784 w 93878"/>
                <a:gd name="connsiteY46" fmla="*/ 52504 h 84584"/>
                <a:gd name="connsiteX47" fmla="*/ 43155 w 93878"/>
                <a:gd name="connsiteY47" fmla="*/ 51563 h 84584"/>
                <a:gd name="connsiteX48" fmla="*/ 46137 w 93878"/>
                <a:gd name="connsiteY48" fmla="*/ 52042 h 84584"/>
                <a:gd name="connsiteX49" fmla="*/ 48970 w 93878"/>
                <a:gd name="connsiteY49" fmla="*/ 54562 h 84584"/>
                <a:gd name="connsiteX50" fmla="*/ 51345 w 93878"/>
                <a:gd name="connsiteY50" fmla="*/ 55046 h 84584"/>
                <a:gd name="connsiteX51" fmla="*/ 55431 w 93878"/>
                <a:gd name="connsiteY51" fmla="*/ 58957 h 84584"/>
                <a:gd name="connsiteX52" fmla="*/ 57327 w 93878"/>
                <a:gd name="connsiteY52" fmla="*/ 61157 h 84584"/>
                <a:gd name="connsiteX53" fmla="*/ 61272 w 93878"/>
                <a:gd name="connsiteY53" fmla="*/ 61786 h 84584"/>
                <a:gd name="connsiteX54" fmla="*/ 61272 w 93878"/>
                <a:gd name="connsiteY54" fmla="*/ 62890 h 84584"/>
                <a:gd name="connsiteX55" fmla="*/ 64096 w 93878"/>
                <a:gd name="connsiteY55" fmla="*/ 62890 h 84584"/>
                <a:gd name="connsiteX56" fmla="*/ 68187 w 93878"/>
                <a:gd name="connsiteY56" fmla="*/ 66215 h 84584"/>
                <a:gd name="connsiteX57" fmla="*/ 72770 w 93878"/>
                <a:gd name="connsiteY57" fmla="*/ 70772 h 84584"/>
                <a:gd name="connsiteX58" fmla="*/ 74799 w 93878"/>
                <a:gd name="connsiteY58" fmla="*/ 71101 h 84584"/>
                <a:gd name="connsiteX59" fmla="*/ 77323 w 93878"/>
                <a:gd name="connsiteY59" fmla="*/ 74871 h 84584"/>
                <a:gd name="connsiteX60" fmla="*/ 77935 w 93878"/>
                <a:gd name="connsiteY60" fmla="*/ 76737 h 84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93878" h="84584">
                  <a:moveTo>
                    <a:pt x="77935" y="76737"/>
                  </a:moveTo>
                  <a:lnTo>
                    <a:pt x="78722" y="79261"/>
                  </a:lnTo>
                  <a:lnTo>
                    <a:pt x="81080" y="79741"/>
                  </a:lnTo>
                  <a:lnTo>
                    <a:pt x="84764" y="84585"/>
                  </a:lnTo>
                  <a:lnTo>
                    <a:pt x="87854" y="83879"/>
                  </a:lnTo>
                  <a:lnTo>
                    <a:pt x="89262" y="82466"/>
                  </a:lnTo>
                  <a:lnTo>
                    <a:pt x="92073" y="81358"/>
                  </a:lnTo>
                  <a:lnTo>
                    <a:pt x="93879" y="78910"/>
                  </a:lnTo>
                  <a:cubicBezTo>
                    <a:pt x="91025" y="76557"/>
                    <a:pt x="88333" y="74114"/>
                    <a:pt x="86253" y="71067"/>
                  </a:cubicBezTo>
                  <a:cubicBezTo>
                    <a:pt x="81401" y="63934"/>
                    <a:pt x="74507" y="58726"/>
                    <a:pt x="68748" y="52427"/>
                  </a:cubicBezTo>
                  <a:cubicBezTo>
                    <a:pt x="65337" y="48713"/>
                    <a:pt x="60695" y="46351"/>
                    <a:pt x="55987" y="44105"/>
                  </a:cubicBezTo>
                  <a:cubicBezTo>
                    <a:pt x="47695" y="40112"/>
                    <a:pt x="40844" y="34378"/>
                    <a:pt x="38691" y="24562"/>
                  </a:cubicBezTo>
                  <a:cubicBezTo>
                    <a:pt x="37587" y="19581"/>
                    <a:pt x="35807" y="14758"/>
                    <a:pt x="34275" y="9872"/>
                  </a:cubicBezTo>
                  <a:cubicBezTo>
                    <a:pt x="33064" y="6008"/>
                    <a:pt x="30942" y="2760"/>
                    <a:pt x="28173" y="0"/>
                  </a:cubicBezTo>
                  <a:lnTo>
                    <a:pt x="25028" y="4134"/>
                  </a:lnTo>
                  <a:lnTo>
                    <a:pt x="20929" y="5096"/>
                  </a:lnTo>
                  <a:lnTo>
                    <a:pt x="18888" y="7138"/>
                  </a:lnTo>
                  <a:lnTo>
                    <a:pt x="15743" y="8246"/>
                  </a:lnTo>
                  <a:lnTo>
                    <a:pt x="12114" y="10129"/>
                  </a:lnTo>
                  <a:lnTo>
                    <a:pt x="13064" y="11883"/>
                  </a:lnTo>
                  <a:lnTo>
                    <a:pt x="12581" y="13766"/>
                  </a:lnTo>
                  <a:lnTo>
                    <a:pt x="9440" y="13449"/>
                  </a:lnTo>
                  <a:lnTo>
                    <a:pt x="7707" y="14545"/>
                  </a:lnTo>
                  <a:lnTo>
                    <a:pt x="7553" y="16740"/>
                  </a:lnTo>
                  <a:lnTo>
                    <a:pt x="6286" y="20368"/>
                  </a:lnTo>
                  <a:lnTo>
                    <a:pt x="7861" y="22585"/>
                  </a:lnTo>
                  <a:lnTo>
                    <a:pt x="6444" y="25726"/>
                  </a:lnTo>
                  <a:lnTo>
                    <a:pt x="4553" y="30450"/>
                  </a:lnTo>
                  <a:lnTo>
                    <a:pt x="4399" y="34862"/>
                  </a:lnTo>
                  <a:lnTo>
                    <a:pt x="2041" y="38807"/>
                  </a:lnTo>
                  <a:lnTo>
                    <a:pt x="1729" y="40852"/>
                  </a:lnTo>
                  <a:lnTo>
                    <a:pt x="0" y="43056"/>
                  </a:lnTo>
                  <a:lnTo>
                    <a:pt x="163" y="46689"/>
                  </a:lnTo>
                  <a:lnTo>
                    <a:pt x="2508" y="55337"/>
                  </a:lnTo>
                  <a:lnTo>
                    <a:pt x="7865" y="56129"/>
                  </a:lnTo>
                  <a:lnTo>
                    <a:pt x="8960" y="54712"/>
                  </a:lnTo>
                  <a:lnTo>
                    <a:pt x="11335" y="54237"/>
                  </a:lnTo>
                  <a:lnTo>
                    <a:pt x="15131" y="46689"/>
                  </a:lnTo>
                  <a:lnTo>
                    <a:pt x="17001" y="48722"/>
                  </a:lnTo>
                  <a:lnTo>
                    <a:pt x="23321" y="50938"/>
                  </a:lnTo>
                  <a:lnTo>
                    <a:pt x="25978" y="50938"/>
                  </a:lnTo>
                  <a:lnTo>
                    <a:pt x="28028" y="48880"/>
                  </a:lnTo>
                  <a:lnTo>
                    <a:pt x="30715" y="48572"/>
                  </a:lnTo>
                  <a:lnTo>
                    <a:pt x="32436" y="50288"/>
                  </a:lnTo>
                  <a:lnTo>
                    <a:pt x="33856" y="49055"/>
                  </a:lnTo>
                  <a:lnTo>
                    <a:pt x="36368" y="49055"/>
                  </a:lnTo>
                  <a:lnTo>
                    <a:pt x="40784" y="52504"/>
                  </a:lnTo>
                  <a:lnTo>
                    <a:pt x="43155" y="51563"/>
                  </a:lnTo>
                  <a:lnTo>
                    <a:pt x="46137" y="52042"/>
                  </a:lnTo>
                  <a:lnTo>
                    <a:pt x="48970" y="54562"/>
                  </a:lnTo>
                  <a:lnTo>
                    <a:pt x="51345" y="55046"/>
                  </a:lnTo>
                  <a:lnTo>
                    <a:pt x="55431" y="58957"/>
                  </a:lnTo>
                  <a:lnTo>
                    <a:pt x="57327" y="61157"/>
                  </a:lnTo>
                  <a:lnTo>
                    <a:pt x="61272" y="61786"/>
                  </a:lnTo>
                  <a:lnTo>
                    <a:pt x="61272" y="62890"/>
                  </a:lnTo>
                  <a:lnTo>
                    <a:pt x="64096" y="62890"/>
                  </a:lnTo>
                  <a:lnTo>
                    <a:pt x="68187" y="66215"/>
                  </a:lnTo>
                  <a:lnTo>
                    <a:pt x="72770" y="70772"/>
                  </a:lnTo>
                  <a:lnTo>
                    <a:pt x="74799" y="71101"/>
                  </a:lnTo>
                  <a:lnTo>
                    <a:pt x="77323" y="74871"/>
                  </a:lnTo>
                  <a:lnTo>
                    <a:pt x="77935" y="76737"/>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408" name="Freeform 407">
              <a:extLst>
                <a:ext uri="{FF2B5EF4-FFF2-40B4-BE49-F238E27FC236}">
                  <a16:creationId xmlns:a16="http://schemas.microsoft.com/office/drawing/2014/main" id="{A2F98A66-6570-868C-5C8C-E21D3BE71415}"/>
                </a:ext>
              </a:extLst>
            </p:cNvPr>
            <p:cNvSpPr/>
            <p:nvPr/>
          </p:nvSpPr>
          <p:spPr>
            <a:xfrm>
              <a:off x="6624793" y="4894345"/>
              <a:ext cx="214698" cy="163045"/>
            </a:xfrm>
            <a:custGeom>
              <a:avLst/>
              <a:gdLst>
                <a:gd name="connsiteX0" fmla="*/ 16290 w 214698"/>
                <a:gd name="connsiteY0" fmla="*/ 113319 h 163045"/>
                <a:gd name="connsiteX1" fmla="*/ 19658 w 214698"/>
                <a:gd name="connsiteY1" fmla="*/ 116986 h 163045"/>
                <a:gd name="connsiteX2" fmla="*/ 22474 w 214698"/>
                <a:gd name="connsiteY2" fmla="*/ 117243 h 163045"/>
                <a:gd name="connsiteX3" fmla="*/ 28366 w 214698"/>
                <a:gd name="connsiteY3" fmla="*/ 125116 h 163045"/>
                <a:gd name="connsiteX4" fmla="*/ 28918 w 214698"/>
                <a:gd name="connsiteY4" fmla="*/ 129335 h 163045"/>
                <a:gd name="connsiteX5" fmla="*/ 31036 w 214698"/>
                <a:gd name="connsiteY5" fmla="*/ 136631 h 163045"/>
                <a:gd name="connsiteX6" fmla="*/ 32581 w 214698"/>
                <a:gd name="connsiteY6" fmla="*/ 134937 h 163045"/>
                <a:gd name="connsiteX7" fmla="*/ 34545 w 214698"/>
                <a:gd name="connsiteY7" fmla="*/ 136926 h 163045"/>
                <a:gd name="connsiteX8" fmla="*/ 38760 w 214698"/>
                <a:gd name="connsiteY8" fmla="*/ 137192 h 163045"/>
                <a:gd name="connsiteX9" fmla="*/ 39042 w 214698"/>
                <a:gd name="connsiteY9" fmla="*/ 145908 h 163045"/>
                <a:gd name="connsiteX10" fmla="*/ 41849 w 214698"/>
                <a:gd name="connsiteY10" fmla="*/ 148711 h 163045"/>
                <a:gd name="connsiteX11" fmla="*/ 44370 w 214698"/>
                <a:gd name="connsiteY11" fmla="*/ 148711 h 163045"/>
                <a:gd name="connsiteX12" fmla="*/ 47185 w 214698"/>
                <a:gd name="connsiteY12" fmla="*/ 147872 h 163045"/>
                <a:gd name="connsiteX13" fmla="*/ 50266 w 214698"/>
                <a:gd name="connsiteY13" fmla="*/ 148711 h 163045"/>
                <a:gd name="connsiteX14" fmla="*/ 56180 w 214698"/>
                <a:gd name="connsiteY14" fmla="*/ 148155 h 163045"/>
                <a:gd name="connsiteX15" fmla="*/ 58979 w 214698"/>
                <a:gd name="connsiteY15" fmla="*/ 148998 h 163045"/>
                <a:gd name="connsiteX16" fmla="*/ 67408 w 214698"/>
                <a:gd name="connsiteY16" fmla="*/ 156298 h 163045"/>
                <a:gd name="connsiteX17" fmla="*/ 72458 w 214698"/>
                <a:gd name="connsiteY17" fmla="*/ 160508 h 163045"/>
                <a:gd name="connsiteX18" fmla="*/ 78637 w 214698"/>
                <a:gd name="connsiteY18" fmla="*/ 161630 h 163045"/>
                <a:gd name="connsiteX19" fmla="*/ 81448 w 214698"/>
                <a:gd name="connsiteY19" fmla="*/ 162186 h 163045"/>
                <a:gd name="connsiteX20" fmla="*/ 85941 w 214698"/>
                <a:gd name="connsiteY20" fmla="*/ 161630 h 163045"/>
                <a:gd name="connsiteX21" fmla="*/ 89330 w 214698"/>
                <a:gd name="connsiteY21" fmla="*/ 163046 h 163045"/>
                <a:gd name="connsiteX22" fmla="*/ 93258 w 214698"/>
                <a:gd name="connsiteY22" fmla="*/ 163046 h 163045"/>
                <a:gd name="connsiteX23" fmla="*/ 98299 w 214698"/>
                <a:gd name="connsiteY23" fmla="*/ 155172 h 163045"/>
                <a:gd name="connsiteX24" fmla="*/ 102518 w 214698"/>
                <a:gd name="connsiteY24" fmla="*/ 153765 h 163045"/>
                <a:gd name="connsiteX25" fmla="*/ 110383 w 214698"/>
                <a:gd name="connsiteY25" fmla="*/ 152665 h 163045"/>
                <a:gd name="connsiteX26" fmla="*/ 114598 w 214698"/>
                <a:gd name="connsiteY26" fmla="*/ 154329 h 163045"/>
                <a:gd name="connsiteX27" fmla="*/ 116840 w 214698"/>
                <a:gd name="connsiteY27" fmla="*/ 157419 h 163045"/>
                <a:gd name="connsiteX28" fmla="*/ 120773 w 214698"/>
                <a:gd name="connsiteY28" fmla="*/ 157141 h 163045"/>
                <a:gd name="connsiteX29" fmla="*/ 126340 w 214698"/>
                <a:gd name="connsiteY29" fmla="*/ 157141 h 163045"/>
                <a:gd name="connsiteX30" fmla="*/ 127067 w 214698"/>
                <a:gd name="connsiteY30" fmla="*/ 156854 h 163045"/>
                <a:gd name="connsiteX31" fmla="*/ 128368 w 214698"/>
                <a:gd name="connsiteY31" fmla="*/ 154428 h 163045"/>
                <a:gd name="connsiteX32" fmla="*/ 133790 w 214698"/>
                <a:gd name="connsiteY32" fmla="*/ 151984 h 163045"/>
                <a:gd name="connsiteX33" fmla="*/ 136421 w 214698"/>
                <a:gd name="connsiteY33" fmla="*/ 151792 h 163045"/>
                <a:gd name="connsiteX34" fmla="*/ 143341 w 214698"/>
                <a:gd name="connsiteY34" fmla="*/ 148441 h 163045"/>
                <a:gd name="connsiteX35" fmla="*/ 144658 w 214698"/>
                <a:gd name="connsiteY35" fmla="*/ 145621 h 163045"/>
                <a:gd name="connsiteX36" fmla="*/ 152703 w 214698"/>
                <a:gd name="connsiteY36" fmla="*/ 141141 h 163045"/>
                <a:gd name="connsiteX37" fmla="*/ 170496 w 214698"/>
                <a:gd name="connsiteY37" fmla="*/ 141501 h 163045"/>
                <a:gd name="connsiteX38" fmla="*/ 214699 w 214698"/>
                <a:gd name="connsiteY38" fmla="*/ 98252 h 163045"/>
                <a:gd name="connsiteX39" fmla="*/ 196055 w 214698"/>
                <a:gd name="connsiteY39" fmla="*/ 97871 h 163045"/>
                <a:gd name="connsiteX40" fmla="*/ 154766 w 214698"/>
                <a:gd name="connsiteY40" fmla="*/ 85513 h 163045"/>
                <a:gd name="connsiteX41" fmla="*/ 151672 w 214698"/>
                <a:gd name="connsiteY41" fmla="*/ 83262 h 163045"/>
                <a:gd name="connsiteX42" fmla="*/ 147470 w 214698"/>
                <a:gd name="connsiteY42" fmla="*/ 81859 h 163045"/>
                <a:gd name="connsiteX43" fmla="*/ 144098 w 214698"/>
                <a:gd name="connsiteY43" fmla="*/ 77088 h 163045"/>
                <a:gd name="connsiteX44" fmla="*/ 144937 w 214698"/>
                <a:gd name="connsiteY44" fmla="*/ 73155 h 163045"/>
                <a:gd name="connsiteX45" fmla="*/ 141573 w 214698"/>
                <a:gd name="connsiteY45" fmla="*/ 71756 h 163045"/>
                <a:gd name="connsiteX46" fmla="*/ 137354 w 214698"/>
                <a:gd name="connsiteY46" fmla="*/ 57986 h 163045"/>
                <a:gd name="connsiteX47" fmla="*/ 138360 w 214698"/>
                <a:gd name="connsiteY47" fmla="*/ 56655 h 163045"/>
                <a:gd name="connsiteX48" fmla="*/ 135801 w 214698"/>
                <a:gd name="connsiteY48" fmla="*/ 55179 h 163045"/>
                <a:gd name="connsiteX49" fmla="*/ 132853 w 214698"/>
                <a:gd name="connsiteY49" fmla="*/ 55735 h 163045"/>
                <a:gd name="connsiteX50" fmla="*/ 129622 w 214698"/>
                <a:gd name="connsiteY50" fmla="*/ 57986 h 163045"/>
                <a:gd name="connsiteX51" fmla="*/ 123734 w 214698"/>
                <a:gd name="connsiteY51" fmla="*/ 57986 h 163045"/>
                <a:gd name="connsiteX52" fmla="*/ 122604 w 214698"/>
                <a:gd name="connsiteY52" fmla="*/ 56300 h 163045"/>
                <a:gd name="connsiteX53" fmla="*/ 124440 w 214698"/>
                <a:gd name="connsiteY53" fmla="*/ 53501 h 163045"/>
                <a:gd name="connsiteX54" fmla="*/ 125403 w 214698"/>
                <a:gd name="connsiteY54" fmla="*/ 49428 h 163045"/>
                <a:gd name="connsiteX55" fmla="*/ 126400 w 214698"/>
                <a:gd name="connsiteY55" fmla="*/ 47177 h 163045"/>
                <a:gd name="connsiteX56" fmla="*/ 125689 w 214698"/>
                <a:gd name="connsiteY56" fmla="*/ 44652 h 163045"/>
                <a:gd name="connsiteX57" fmla="*/ 126815 w 214698"/>
                <a:gd name="connsiteY57" fmla="*/ 42534 h 163045"/>
                <a:gd name="connsiteX58" fmla="*/ 127945 w 214698"/>
                <a:gd name="connsiteY58" fmla="*/ 38443 h 163045"/>
                <a:gd name="connsiteX59" fmla="*/ 133418 w 214698"/>
                <a:gd name="connsiteY59" fmla="*/ 37198 h 163045"/>
                <a:gd name="connsiteX60" fmla="*/ 130332 w 214698"/>
                <a:gd name="connsiteY60" fmla="*/ 37904 h 163045"/>
                <a:gd name="connsiteX61" fmla="*/ 126644 w 214698"/>
                <a:gd name="connsiteY61" fmla="*/ 33060 h 163045"/>
                <a:gd name="connsiteX62" fmla="*/ 124290 w 214698"/>
                <a:gd name="connsiteY62" fmla="*/ 32581 h 163045"/>
                <a:gd name="connsiteX63" fmla="*/ 123503 w 214698"/>
                <a:gd name="connsiteY63" fmla="*/ 30056 h 163045"/>
                <a:gd name="connsiteX64" fmla="*/ 122878 w 214698"/>
                <a:gd name="connsiteY64" fmla="*/ 28178 h 163045"/>
                <a:gd name="connsiteX65" fmla="*/ 120353 w 214698"/>
                <a:gd name="connsiteY65" fmla="*/ 24408 h 163045"/>
                <a:gd name="connsiteX66" fmla="*/ 118325 w 214698"/>
                <a:gd name="connsiteY66" fmla="*/ 24078 h 163045"/>
                <a:gd name="connsiteX67" fmla="*/ 113742 w 214698"/>
                <a:gd name="connsiteY67" fmla="*/ 19521 h 163045"/>
                <a:gd name="connsiteX68" fmla="*/ 109651 w 214698"/>
                <a:gd name="connsiteY68" fmla="*/ 16196 h 163045"/>
                <a:gd name="connsiteX69" fmla="*/ 106827 w 214698"/>
                <a:gd name="connsiteY69" fmla="*/ 16196 h 163045"/>
                <a:gd name="connsiteX70" fmla="*/ 106827 w 214698"/>
                <a:gd name="connsiteY70" fmla="*/ 15092 h 163045"/>
                <a:gd name="connsiteX71" fmla="*/ 102882 w 214698"/>
                <a:gd name="connsiteY71" fmla="*/ 14467 h 163045"/>
                <a:gd name="connsiteX72" fmla="*/ 100982 w 214698"/>
                <a:gd name="connsiteY72" fmla="*/ 12268 h 163045"/>
                <a:gd name="connsiteX73" fmla="*/ 96895 w 214698"/>
                <a:gd name="connsiteY73" fmla="*/ 8357 h 163045"/>
                <a:gd name="connsiteX74" fmla="*/ 94525 w 214698"/>
                <a:gd name="connsiteY74" fmla="*/ 7874 h 163045"/>
                <a:gd name="connsiteX75" fmla="*/ 91688 w 214698"/>
                <a:gd name="connsiteY75" fmla="*/ 5353 h 163045"/>
                <a:gd name="connsiteX76" fmla="*/ 88705 w 214698"/>
                <a:gd name="connsiteY76" fmla="*/ 4870 h 163045"/>
                <a:gd name="connsiteX77" fmla="*/ 86339 w 214698"/>
                <a:gd name="connsiteY77" fmla="*/ 5811 h 163045"/>
                <a:gd name="connsiteX78" fmla="*/ 81919 w 214698"/>
                <a:gd name="connsiteY78" fmla="*/ 2362 h 163045"/>
                <a:gd name="connsiteX79" fmla="*/ 79407 w 214698"/>
                <a:gd name="connsiteY79" fmla="*/ 2362 h 163045"/>
                <a:gd name="connsiteX80" fmla="*/ 77986 w 214698"/>
                <a:gd name="connsiteY80" fmla="*/ 3599 h 163045"/>
                <a:gd name="connsiteX81" fmla="*/ 76266 w 214698"/>
                <a:gd name="connsiteY81" fmla="*/ 1879 h 163045"/>
                <a:gd name="connsiteX82" fmla="*/ 73579 w 214698"/>
                <a:gd name="connsiteY82" fmla="*/ 2187 h 163045"/>
                <a:gd name="connsiteX83" fmla="*/ 71529 w 214698"/>
                <a:gd name="connsiteY83" fmla="*/ 4245 h 163045"/>
                <a:gd name="connsiteX84" fmla="*/ 68868 w 214698"/>
                <a:gd name="connsiteY84" fmla="*/ 4245 h 163045"/>
                <a:gd name="connsiteX85" fmla="*/ 62552 w 214698"/>
                <a:gd name="connsiteY85" fmla="*/ 2028 h 163045"/>
                <a:gd name="connsiteX86" fmla="*/ 60682 w 214698"/>
                <a:gd name="connsiteY86" fmla="*/ 0 h 163045"/>
                <a:gd name="connsiteX87" fmla="*/ 56890 w 214698"/>
                <a:gd name="connsiteY87" fmla="*/ 7544 h 163045"/>
                <a:gd name="connsiteX88" fmla="*/ 54515 w 214698"/>
                <a:gd name="connsiteY88" fmla="*/ 8023 h 163045"/>
                <a:gd name="connsiteX89" fmla="*/ 53420 w 214698"/>
                <a:gd name="connsiteY89" fmla="*/ 9440 h 163045"/>
                <a:gd name="connsiteX90" fmla="*/ 48063 w 214698"/>
                <a:gd name="connsiteY90" fmla="*/ 8648 h 163045"/>
                <a:gd name="connsiteX91" fmla="*/ 47994 w 214698"/>
                <a:gd name="connsiteY91" fmla="*/ 8374 h 163045"/>
                <a:gd name="connsiteX92" fmla="*/ 46621 w 214698"/>
                <a:gd name="connsiteY92" fmla="*/ 12769 h 163045"/>
                <a:gd name="connsiteX93" fmla="*/ 46069 w 214698"/>
                <a:gd name="connsiteY93" fmla="*/ 18092 h 163045"/>
                <a:gd name="connsiteX94" fmla="*/ 41285 w 214698"/>
                <a:gd name="connsiteY94" fmla="*/ 29059 h 163045"/>
                <a:gd name="connsiteX95" fmla="*/ 37921 w 214698"/>
                <a:gd name="connsiteY95" fmla="*/ 29885 h 163045"/>
                <a:gd name="connsiteX96" fmla="*/ 35114 w 214698"/>
                <a:gd name="connsiteY96" fmla="*/ 35786 h 163045"/>
                <a:gd name="connsiteX97" fmla="*/ 32581 w 214698"/>
                <a:gd name="connsiteY97" fmla="*/ 41421 h 163045"/>
                <a:gd name="connsiteX98" fmla="*/ 29491 w 214698"/>
                <a:gd name="connsiteY98" fmla="*/ 42825 h 163045"/>
                <a:gd name="connsiteX99" fmla="*/ 24712 w 214698"/>
                <a:gd name="connsiteY99" fmla="*/ 57986 h 163045"/>
                <a:gd name="connsiteX100" fmla="*/ 22191 w 214698"/>
                <a:gd name="connsiteY100" fmla="*/ 58820 h 163045"/>
                <a:gd name="connsiteX101" fmla="*/ 17972 w 214698"/>
                <a:gd name="connsiteY101" fmla="*/ 63887 h 163045"/>
                <a:gd name="connsiteX102" fmla="*/ 17972 w 214698"/>
                <a:gd name="connsiteY102" fmla="*/ 67259 h 163045"/>
                <a:gd name="connsiteX103" fmla="*/ 18811 w 214698"/>
                <a:gd name="connsiteY103" fmla="*/ 70630 h 163045"/>
                <a:gd name="connsiteX104" fmla="*/ 15726 w 214698"/>
                <a:gd name="connsiteY104" fmla="*/ 76805 h 163045"/>
                <a:gd name="connsiteX105" fmla="*/ 15726 w 214698"/>
                <a:gd name="connsiteY105" fmla="*/ 85804 h 163045"/>
                <a:gd name="connsiteX106" fmla="*/ 12076 w 214698"/>
                <a:gd name="connsiteY106" fmla="*/ 92822 h 163045"/>
                <a:gd name="connsiteX107" fmla="*/ 9269 w 214698"/>
                <a:gd name="connsiteY107" fmla="*/ 92248 h 163045"/>
                <a:gd name="connsiteX108" fmla="*/ 5614 w 214698"/>
                <a:gd name="connsiteY108" fmla="*/ 93109 h 163045"/>
                <a:gd name="connsiteX109" fmla="*/ 4211 w 214698"/>
                <a:gd name="connsiteY109" fmla="*/ 92822 h 163045"/>
                <a:gd name="connsiteX110" fmla="*/ 2251 w 214698"/>
                <a:gd name="connsiteY110" fmla="*/ 95334 h 163045"/>
                <a:gd name="connsiteX111" fmla="*/ 0 w 214698"/>
                <a:gd name="connsiteY111" fmla="*/ 99283 h 163045"/>
                <a:gd name="connsiteX112" fmla="*/ 2251 w 214698"/>
                <a:gd name="connsiteY112" fmla="*/ 101534 h 163045"/>
                <a:gd name="connsiteX113" fmla="*/ 8425 w 214698"/>
                <a:gd name="connsiteY113" fmla="*/ 102373 h 163045"/>
                <a:gd name="connsiteX114" fmla="*/ 12362 w 214698"/>
                <a:gd name="connsiteY114" fmla="*/ 107431 h 163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Lst>
              <a:rect l="l" t="t" r="r" b="b"/>
              <a:pathLst>
                <a:path w="214698" h="163045">
                  <a:moveTo>
                    <a:pt x="16290" y="113319"/>
                  </a:moveTo>
                  <a:lnTo>
                    <a:pt x="19658" y="116986"/>
                  </a:lnTo>
                  <a:lnTo>
                    <a:pt x="22474" y="117243"/>
                  </a:lnTo>
                  <a:lnTo>
                    <a:pt x="28366" y="125116"/>
                  </a:lnTo>
                  <a:lnTo>
                    <a:pt x="28918" y="129335"/>
                  </a:lnTo>
                  <a:lnTo>
                    <a:pt x="31036" y="136631"/>
                  </a:lnTo>
                  <a:lnTo>
                    <a:pt x="32581" y="134937"/>
                  </a:lnTo>
                  <a:lnTo>
                    <a:pt x="34545" y="136926"/>
                  </a:lnTo>
                  <a:lnTo>
                    <a:pt x="38760" y="137192"/>
                  </a:lnTo>
                  <a:lnTo>
                    <a:pt x="39042" y="145908"/>
                  </a:lnTo>
                  <a:lnTo>
                    <a:pt x="41849" y="148711"/>
                  </a:lnTo>
                  <a:lnTo>
                    <a:pt x="44370" y="148711"/>
                  </a:lnTo>
                  <a:lnTo>
                    <a:pt x="47185" y="147872"/>
                  </a:lnTo>
                  <a:lnTo>
                    <a:pt x="50266" y="148711"/>
                  </a:lnTo>
                  <a:lnTo>
                    <a:pt x="56180" y="148155"/>
                  </a:lnTo>
                  <a:lnTo>
                    <a:pt x="58979" y="148998"/>
                  </a:lnTo>
                  <a:lnTo>
                    <a:pt x="67408" y="156298"/>
                  </a:lnTo>
                  <a:lnTo>
                    <a:pt x="72458" y="160508"/>
                  </a:lnTo>
                  <a:lnTo>
                    <a:pt x="78637" y="161630"/>
                  </a:lnTo>
                  <a:lnTo>
                    <a:pt x="81448" y="162186"/>
                  </a:lnTo>
                  <a:lnTo>
                    <a:pt x="85941" y="161630"/>
                  </a:lnTo>
                  <a:lnTo>
                    <a:pt x="89330" y="163046"/>
                  </a:lnTo>
                  <a:lnTo>
                    <a:pt x="93258" y="163046"/>
                  </a:lnTo>
                  <a:lnTo>
                    <a:pt x="98299" y="155172"/>
                  </a:lnTo>
                  <a:lnTo>
                    <a:pt x="102518" y="153765"/>
                  </a:lnTo>
                  <a:lnTo>
                    <a:pt x="110383" y="152665"/>
                  </a:lnTo>
                  <a:lnTo>
                    <a:pt x="114598" y="154329"/>
                  </a:lnTo>
                  <a:lnTo>
                    <a:pt x="116840" y="157419"/>
                  </a:lnTo>
                  <a:lnTo>
                    <a:pt x="120773" y="157141"/>
                  </a:lnTo>
                  <a:lnTo>
                    <a:pt x="126340" y="157141"/>
                  </a:lnTo>
                  <a:lnTo>
                    <a:pt x="127067" y="156854"/>
                  </a:lnTo>
                  <a:lnTo>
                    <a:pt x="128368" y="154428"/>
                  </a:lnTo>
                  <a:lnTo>
                    <a:pt x="133790" y="151984"/>
                  </a:lnTo>
                  <a:lnTo>
                    <a:pt x="136421" y="151792"/>
                  </a:lnTo>
                  <a:lnTo>
                    <a:pt x="143341" y="148441"/>
                  </a:lnTo>
                  <a:lnTo>
                    <a:pt x="144658" y="145621"/>
                  </a:lnTo>
                  <a:lnTo>
                    <a:pt x="152703" y="141141"/>
                  </a:lnTo>
                  <a:lnTo>
                    <a:pt x="170496" y="141501"/>
                  </a:lnTo>
                  <a:lnTo>
                    <a:pt x="214699" y="98252"/>
                  </a:lnTo>
                  <a:lnTo>
                    <a:pt x="196055" y="97871"/>
                  </a:lnTo>
                  <a:lnTo>
                    <a:pt x="154766" y="85513"/>
                  </a:lnTo>
                  <a:lnTo>
                    <a:pt x="151672" y="83262"/>
                  </a:lnTo>
                  <a:lnTo>
                    <a:pt x="147470" y="81859"/>
                  </a:lnTo>
                  <a:lnTo>
                    <a:pt x="144098" y="77088"/>
                  </a:lnTo>
                  <a:lnTo>
                    <a:pt x="144937" y="73155"/>
                  </a:lnTo>
                  <a:lnTo>
                    <a:pt x="141573" y="71756"/>
                  </a:lnTo>
                  <a:lnTo>
                    <a:pt x="137354" y="57986"/>
                  </a:lnTo>
                  <a:lnTo>
                    <a:pt x="138360" y="56655"/>
                  </a:lnTo>
                  <a:lnTo>
                    <a:pt x="135801" y="55179"/>
                  </a:lnTo>
                  <a:lnTo>
                    <a:pt x="132853" y="55735"/>
                  </a:lnTo>
                  <a:lnTo>
                    <a:pt x="129622" y="57986"/>
                  </a:lnTo>
                  <a:lnTo>
                    <a:pt x="123734" y="57986"/>
                  </a:lnTo>
                  <a:lnTo>
                    <a:pt x="122604" y="56300"/>
                  </a:lnTo>
                  <a:lnTo>
                    <a:pt x="124440" y="53501"/>
                  </a:lnTo>
                  <a:lnTo>
                    <a:pt x="125403" y="49428"/>
                  </a:lnTo>
                  <a:lnTo>
                    <a:pt x="126400" y="47177"/>
                  </a:lnTo>
                  <a:lnTo>
                    <a:pt x="125689" y="44652"/>
                  </a:lnTo>
                  <a:lnTo>
                    <a:pt x="126815" y="42534"/>
                  </a:lnTo>
                  <a:lnTo>
                    <a:pt x="127945" y="38443"/>
                  </a:lnTo>
                  <a:lnTo>
                    <a:pt x="133418" y="37198"/>
                  </a:lnTo>
                  <a:lnTo>
                    <a:pt x="130332" y="37904"/>
                  </a:lnTo>
                  <a:lnTo>
                    <a:pt x="126644" y="33060"/>
                  </a:lnTo>
                  <a:lnTo>
                    <a:pt x="124290" y="32581"/>
                  </a:lnTo>
                  <a:lnTo>
                    <a:pt x="123503" y="30056"/>
                  </a:lnTo>
                  <a:lnTo>
                    <a:pt x="122878" y="28178"/>
                  </a:lnTo>
                  <a:lnTo>
                    <a:pt x="120353" y="24408"/>
                  </a:lnTo>
                  <a:lnTo>
                    <a:pt x="118325" y="24078"/>
                  </a:lnTo>
                  <a:lnTo>
                    <a:pt x="113742" y="19521"/>
                  </a:lnTo>
                  <a:lnTo>
                    <a:pt x="109651" y="16196"/>
                  </a:lnTo>
                  <a:lnTo>
                    <a:pt x="106827" y="16196"/>
                  </a:lnTo>
                  <a:lnTo>
                    <a:pt x="106827" y="15092"/>
                  </a:lnTo>
                  <a:lnTo>
                    <a:pt x="102882" y="14467"/>
                  </a:lnTo>
                  <a:lnTo>
                    <a:pt x="100982" y="12268"/>
                  </a:lnTo>
                  <a:lnTo>
                    <a:pt x="96895" y="8357"/>
                  </a:lnTo>
                  <a:lnTo>
                    <a:pt x="94525" y="7874"/>
                  </a:lnTo>
                  <a:lnTo>
                    <a:pt x="91688" y="5353"/>
                  </a:lnTo>
                  <a:lnTo>
                    <a:pt x="88705" y="4870"/>
                  </a:lnTo>
                  <a:lnTo>
                    <a:pt x="86339" y="5811"/>
                  </a:lnTo>
                  <a:lnTo>
                    <a:pt x="81919" y="2362"/>
                  </a:lnTo>
                  <a:lnTo>
                    <a:pt x="79407" y="2362"/>
                  </a:lnTo>
                  <a:lnTo>
                    <a:pt x="77986" y="3599"/>
                  </a:lnTo>
                  <a:lnTo>
                    <a:pt x="76266" y="1879"/>
                  </a:lnTo>
                  <a:lnTo>
                    <a:pt x="73579" y="2187"/>
                  </a:lnTo>
                  <a:lnTo>
                    <a:pt x="71529" y="4245"/>
                  </a:lnTo>
                  <a:lnTo>
                    <a:pt x="68868" y="4245"/>
                  </a:lnTo>
                  <a:lnTo>
                    <a:pt x="62552" y="2028"/>
                  </a:lnTo>
                  <a:lnTo>
                    <a:pt x="60682" y="0"/>
                  </a:lnTo>
                  <a:lnTo>
                    <a:pt x="56890" y="7544"/>
                  </a:lnTo>
                  <a:lnTo>
                    <a:pt x="54515" y="8023"/>
                  </a:lnTo>
                  <a:lnTo>
                    <a:pt x="53420" y="9440"/>
                  </a:lnTo>
                  <a:lnTo>
                    <a:pt x="48063" y="8648"/>
                  </a:lnTo>
                  <a:lnTo>
                    <a:pt x="47994" y="8374"/>
                  </a:lnTo>
                  <a:lnTo>
                    <a:pt x="46621" y="12769"/>
                  </a:lnTo>
                  <a:lnTo>
                    <a:pt x="46069" y="18092"/>
                  </a:lnTo>
                  <a:lnTo>
                    <a:pt x="41285" y="29059"/>
                  </a:lnTo>
                  <a:lnTo>
                    <a:pt x="37921" y="29885"/>
                  </a:lnTo>
                  <a:lnTo>
                    <a:pt x="35114" y="35786"/>
                  </a:lnTo>
                  <a:lnTo>
                    <a:pt x="32581" y="41421"/>
                  </a:lnTo>
                  <a:lnTo>
                    <a:pt x="29491" y="42825"/>
                  </a:lnTo>
                  <a:lnTo>
                    <a:pt x="24712" y="57986"/>
                  </a:lnTo>
                  <a:lnTo>
                    <a:pt x="22191" y="58820"/>
                  </a:lnTo>
                  <a:lnTo>
                    <a:pt x="17972" y="63887"/>
                  </a:lnTo>
                  <a:lnTo>
                    <a:pt x="17972" y="67259"/>
                  </a:lnTo>
                  <a:lnTo>
                    <a:pt x="18811" y="70630"/>
                  </a:lnTo>
                  <a:lnTo>
                    <a:pt x="15726" y="76805"/>
                  </a:lnTo>
                  <a:lnTo>
                    <a:pt x="15726" y="85804"/>
                  </a:lnTo>
                  <a:lnTo>
                    <a:pt x="12076" y="92822"/>
                  </a:lnTo>
                  <a:lnTo>
                    <a:pt x="9269" y="92248"/>
                  </a:lnTo>
                  <a:lnTo>
                    <a:pt x="5614" y="93109"/>
                  </a:lnTo>
                  <a:lnTo>
                    <a:pt x="4211" y="92822"/>
                  </a:lnTo>
                  <a:lnTo>
                    <a:pt x="2251" y="95334"/>
                  </a:lnTo>
                  <a:lnTo>
                    <a:pt x="0" y="99283"/>
                  </a:lnTo>
                  <a:lnTo>
                    <a:pt x="2251" y="101534"/>
                  </a:lnTo>
                  <a:lnTo>
                    <a:pt x="8425" y="102373"/>
                  </a:lnTo>
                  <a:lnTo>
                    <a:pt x="12362" y="107431"/>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409" name="Freeform 408">
              <a:extLst>
                <a:ext uri="{FF2B5EF4-FFF2-40B4-BE49-F238E27FC236}">
                  <a16:creationId xmlns:a16="http://schemas.microsoft.com/office/drawing/2014/main" id="{85463D12-9D35-6FEA-9A42-2D5DED2C20EC}"/>
                </a:ext>
              </a:extLst>
            </p:cNvPr>
            <p:cNvSpPr/>
            <p:nvPr/>
          </p:nvSpPr>
          <p:spPr>
            <a:xfrm>
              <a:off x="6574060" y="5047275"/>
              <a:ext cx="81897" cy="80634"/>
            </a:xfrm>
            <a:custGeom>
              <a:avLst/>
              <a:gdLst>
                <a:gd name="connsiteX0" fmla="*/ 34186 w 81897"/>
                <a:gd name="connsiteY0" fmla="*/ 69668 h 80634"/>
                <a:gd name="connsiteX1" fmla="*/ 35225 w 81897"/>
                <a:gd name="connsiteY1" fmla="*/ 64760 h 80634"/>
                <a:gd name="connsiteX2" fmla="*/ 38576 w 81897"/>
                <a:gd name="connsiteY2" fmla="*/ 61418 h 80634"/>
                <a:gd name="connsiteX3" fmla="*/ 55166 w 81897"/>
                <a:gd name="connsiteY3" fmla="*/ 58683 h 80634"/>
                <a:gd name="connsiteX4" fmla="*/ 61264 w 81897"/>
                <a:gd name="connsiteY4" fmla="*/ 60348 h 80634"/>
                <a:gd name="connsiteX5" fmla="*/ 61246 w 81897"/>
                <a:gd name="connsiteY5" fmla="*/ 60331 h 80634"/>
                <a:gd name="connsiteX6" fmla="*/ 64195 w 81897"/>
                <a:gd name="connsiteY6" fmla="*/ 56458 h 80634"/>
                <a:gd name="connsiteX7" fmla="*/ 69540 w 81897"/>
                <a:gd name="connsiteY7" fmla="*/ 48315 h 80634"/>
                <a:gd name="connsiteX8" fmla="*/ 72920 w 81897"/>
                <a:gd name="connsiteY8" fmla="*/ 43261 h 80634"/>
                <a:gd name="connsiteX9" fmla="*/ 77682 w 81897"/>
                <a:gd name="connsiteY9" fmla="*/ 41567 h 80634"/>
                <a:gd name="connsiteX10" fmla="*/ 79090 w 81897"/>
                <a:gd name="connsiteY10" fmla="*/ 37087 h 80634"/>
                <a:gd name="connsiteX11" fmla="*/ 81897 w 81897"/>
                <a:gd name="connsiteY11" fmla="*/ 31456 h 80634"/>
                <a:gd name="connsiteX12" fmla="*/ 77131 w 81897"/>
                <a:gd name="connsiteY12" fmla="*/ 22196 h 80634"/>
                <a:gd name="connsiteX13" fmla="*/ 72073 w 81897"/>
                <a:gd name="connsiteY13" fmla="*/ 14609 h 80634"/>
                <a:gd name="connsiteX14" fmla="*/ 68696 w 81897"/>
                <a:gd name="connsiteY14" fmla="*/ 6752 h 80634"/>
                <a:gd name="connsiteX15" fmla="*/ 66266 w 81897"/>
                <a:gd name="connsiteY15" fmla="*/ 0 h 80634"/>
                <a:gd name="connsiteX16" fmla="*/ 63472 w 81897"/>
                <a:gd name="connsiteY16" fmla="*/ 1485 h 80634"/>
                <a:gd name="connsiteX17" fmla="*/ 59385 w 81897"/>
                <a:gd name="connsiteY17" fmla="*/ 5567 h 80634"/>
                <a:gd name="connsiteX18" fmla="*/ 53151 w 81897"/>
                <a:gd name="connsiteY18" fmla="*/ 5323 h 80634"/>
                <a:gd name="connsiteX19" fmla="*/ 46441 w 81897"/>
                <a:gd name="connsiteY19" fmla="*/ 6769 h 80634"/>
                <a:gd name="connsiteX20" fmla="*/ 40455 w 81897"/>
                <a:gd name="connsiteY20" fmla="*/ 7001 h 80634"/>
                <a:gd name="connsiteX21" fmla="*/ 39483 w 81897"/>
                <a:gd name="connsiteY21" fmla="*/ 9885 h 80634"/>
                <a:gd name="connsiteX22" fmla="*/ 34447 w 81897"/>
                <a:gd name="connsiteY22" fmla="*/ 9885 h 80634"/>
                <a:gd name="connsiteX23" fmla="*/ 33492 w 81897"/>
                <a:gd name="connsiteY23" fmla="*/ 7484 h 80634"/>
                <a:gd name="connsiteX24" fmla="*/ 29175 w 81897"/>
                <a:gd name="connsiteY24" fmla="*/ 7244 h 80634"/>
                <a:gd name="connsiteX25" fmla="*/ 23424 w 81897"/>
                <a:gd name="connsiteY25" fmla="*/ 5567 h 80634"/>
                <a:gd name="connsiteX26" fmla="*/ 20779 w 81897"/>
                <a:gd name="connsiteY26" fmla="*/ 7480 h 80634"/>
                <a:gd name="connsiteX27" fmla="*/ 21259 w 81897"/>
                <a:gd name="connsiteY27" fmla="*/ 10603 h 80634"/>
                <a:gd name="connsiteX28" fmla="*/ 19337 w 81897"/>
                <a:gd name="connsiteY28" fmla="*/ 15156 h 80634"/>
                <a:gd name="connsiteX29" fmla="*/ 19337 w 81897"/>
                <a:gd name="connsiteY29" fmla="*/ 24506 h 80634"/>
                <a:gd name="connsiteX30" fmla="*/ 21023 w 81897"/>
                <a:gd name="connsiteY30" fmla="*/ 30493 h 80634"/>
                <a:gd name="connsiteX31" fmla="*/ 15020 w 81897"/>
                <a:gd name="connsiteY31" fmla="*/ 42731 h 80634"/>
                <a:gd name="connsiteX32" fmla="*/ 9992 w 81897"/>
                <a:gd name="connsiteY32" fmla="*/ 48011 h 80634"/>
                <a:gd name="connsiteX33" fmla="*/ 4001 w 81897"/>
                <a:gd name="connsiteY33" fmla="*/ 60712 h 80634"/>
                <a:gd name="connsiteX34" fmla="*/ 873 w 81897"/>
                <a:gd name="connsiteY34" fmla="*/ 71983 h 80634"/>
                <a:gd name="connsiteX35" fmla="*/ 0 w 81897"/>
                <a:gd name="connsiteY35" fmla="*/ 80635 h 80634"/>
                <a:gd name="connsiteX36" fmla="*/ 21 w 81897"/>
                <a:gd name="connsiteY36" fmla="*/ 80626 h 80634"/>
                <a:gd name="connsiteX37" fmla="*/ 2965 w 81897"/>
                <a:gd name="connsiteY37" fmla="*/ 80061 h 80634"/>
                <a:gd name="connsiteX38" fmla="*/ 5229 w 81897"/>
                <a:gd name="connsiteY38" fmla="*/ 78230 h 80634"/>
                <a:gd name="connsiteX39" fmla="*/ 8451 w 81897"/>
                <a:gd name="connsiteY39" fmla="*/ 80203 h 80634"/>
                <a:gd name="connsiteX40" fmla="*/ 10839 w 81897"/>
                <a:gd name="connsiteY40" fmla="*/ 79497 h 80634"/>
                <a:gd name="connsiteX41" fmla="*/ 10980 w 81897"/>
                <a:gd name="connsiteY41" fmla="*/ 77533 h 80634"/>
                <a:gd name="connsiteX42" fmla="*/ 13565 w 81897"/>
                <a:gd name="connsiteY42" fmla="*/ 77353 h 80634"/>
                <a:gd name="connsiteX43" fmla="*/ 15614 w 81897"/>
                <a:gd name="connsiteY43" fmla="*/ 76412 h 80634"/>
                <a:gd name="connsiteX44" fmla="*/ 18233 w 81897"/>
                <a:gd name="connsiteY44" fmla="*/ 75299 h 80634"/>
                <a:gd name="connsiteX45" fmla="*/ 32478 w 81897"/>
                <a:gd name="connsiteY45" fmla="*/ 75470 h 80634"/>
                <a:gd name="connsiteX46" fmla="*/ 34036 w 81897"/>
                <a:gd name="connsiteY46" fmla="*/ 75338 h 80634"/>
                <a:gd name="connsiteX47" fmla="*/ 34186 w 81897"/>
                <a:gd name="connsiteY47" fmla="*/ 69668 h 80634"/>
                <a:gd name="connsiteX48" fmla="*/ 20266 w 81897"/>
                <a:gd name="connsiteY48" fmla="*/ 35996 h 80634"/>
                <a:gd name="connsiteX49" fmla="*/ 19988 w 81897"/>
                <a:gd name="connsiteY49" fmla="*/ 36727 h 80634"/>
                <a:gd name="connsiteX50" fmla="*/ 20018 w 81897"/>
                <a:gd name="connsiteY50" fmla="*/ 35559 h 80634"/>
                <a:gd name="connsiteX51" fmla="*/ 21113 w 81897"/>
                <a:gd name="connsiteY51" fmla="*/ 35516 h 80634"/>
                <a:gd name="connsiteX52" fmla="*/ 20266 w 81897"/>
                <a:gd name="connsiteY52" fmla="*/ 35996 h 80634"/>
                <a:gd name="connsiteX53" fmla="*/ 51024 w 81897"/>
                <a:gd name="connsiteY53" fmla="*/ 41824 h 80634"/>
                <a:gd name="connsiteX54" fmla="*/ 51126 w 81897"/>
                <a:gd name="connsiteY54" fmla="*/ 40857 h 80634"/>
                <a:gd name="connsiteX55" fmla="*/ 52278 w 81897"/>
                <a:gd name="connsiteY55" fmla="*/ 41447 h 80634"/>
                <a:gd name="connsiteX56" fmla="*/ 51024 w 81897"/>
                <a:gd name="connsiteY56" fmla="*/ 41824 h 80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81897" h="80634">
                  <a:moveTo>
                    <a:pt x="34186" y="69668"/>
                  </a:moveTo>
                  <a:cubicBezTo>
                    <a:pt x="34130" y="68046"/>
                    <a:pt x="34472" y="66215"/>
                    <a:pt x="35225" y="64760"/>
                  </a:cubicBezTo>
                  <a:cubicBezTo>
                    <a:pt x="35923" y="63399"/>
                    <a:pt x="37249" y="61713"/>
                    <a:pt x="38576" y="61418"/>
                  </a:cubicBezTo>
                  <a:cubicBezTo>
                    <a:pt x="44032" y="60228"/>
                    <a:pt x="49595" y="59282"/>
                    <a:pt x="55166" y="58683"/>
                  </a:cubicBezTo>
                  <a:cubicBezTo>
                    <a:pt x="57566" y="58392"/>
                    <a:pt x="59544" y="59133"/>
                    <a:pt x="61264" y="60348"/>
                  </a:cubicBezTo>
                  <a:lnTo>
                    <a:pt x="61246" y="60331"/>
                  </a:lnTo>
                  <a:lnTo>
                    <a:pt x="64195" y="56458"/>
                  </a:lnTo>
                  <a:lnTo>
                    <a:pt x="69540" y="48315"/>
                  </a:lnTo>
                  <a:lnTo>
                    <a:pt x="72920" y="43261"/>
                  </a:lnTo>
                  <a:lnTo>
                    <a:pt x="77682" y="41567"/>
                  </a:lnTo>
                  <a:lnTo>
                    <a:pt x="79090" y="37087"/>
                  </a:lnTo>
                  <a:lnTo>
                    <a:pt x="81897" y="31456"/>
                  </a:lnTo>
                  <a:lnTo>
                    <a:pt x="77131" y="22196"/>
                  </a:lnTo>
                  <a:lnTo>
                    <a:pt x="72073" y="14609"/>
                  </a:lnTo>
                  <a:lnTo>
                    <a:pt x="68696" y="6752"/>
                  </a:lnTo>
                  <a:lnTo>
                    <a:pt x="66266" y="0"/>
                  </a:lnTo>
                  <a:lnTo>
                    <a:pt x="63472" y="1485"/>
                  </a:lnTo>
                  <a:lnTo>
                    <a:pt x="59385" y="5567"/>
                  </a:lnTo>
                  <a:lnTo>
                    <a:pt x="53151" y="5323"/>
                  </a:lnTo>
                  <a:lnTo>
                    <a:pt x="46441" y="6769"/>
                  </a:lnTo>
                  <a:lnTo>
                    <a:pt x="40455" y="7001"/>
                  </a:lnTo>
                  <a:cubicBezTo>
                    <a:pt x="40455" y="7001"/>
                    <a:pt x="39727" y="8926"/>
                    <a:pt x="39483" y="9885"/>
                  </a:cubicBezTo>
                  <a:cubicBezTo>
                    <a:pt x="39256" y="10835"/>
                    <a:pt x="34447" y="9885"/>
                    <a:pt x="34447" y="9885"/>
                  </a:cubicBezTo>
                  <a:lnTo>
                    <a:pt x="33492" y="7484"/>
                  </a:lnTo>
                  <a:lnTo>
                    <a:pt x="29175" y="7244"/>
                  </a:lnTo>
                  <a:lnTo>
                    <a:pt x="23424" y="5567"/>
                  </a:lnTo>
                  <a:lnTo>
                    <a:pt x="20779" y="7480"/>
                  </a:lnTo>
                  <a:lnTo>
                    <a:pt x="21259" y="10603"/>
                  </a:lnTo>
                  <a:lnTo>
                    <a:pt x="19337" y="15156"/>
                  </a:lnTo>
                  <a:lnTo>
                    <a:pt x="19337" y="24506"/>
                  </a:lnTo>
                  <a:lnTo>
                    <a:pt x="21023" y="30493"/>
                  </a:lnTo>
                  <a:lnTo>
                    <a:pt x="15020" y="42731"/>
                  </a:lnTo>
                  <a:lnTo>
                    <a:pt x="9992" y="48011"/>
                  </a:lnTo>
                  <a:lnTo>
                    <a:pt x="4001" y="60712"/>
                  </a:lnTo>
                  <a:lnTo>
                    <a:pt x="873" y="71983"/>
                  </a:lnTo>
                  <a:lnTo>
                    <a:pt x="0" y="80635"/>
                  </a:lnTo>
                  <a:lnTo>
                    <a:pt x="21" y="80626"/>
                  </a:lnTo>
                  <a:lnTo>
                    <a:pt x="2965" y="80061"/>
                  </a:lnTo>
                  <a:lnTo>
                    <a:pt x="5229" y="78230"/>
                  </a:lnTo>
                  <a:lnTo>
                    <a:pt x="8451" y="80203"/>
                  </a:lnTo>
                  <a:lnTo>
                    <a:pt x="10839" y="79497"/>
                  </a:lnTo>
                  <a:lnTo>
                    <a:pt x="10980" y="77533"/>
                  </a:lnTo>
                  <a:lnTo>
                    <a:pt x="13565" y="77353"/>
                  </a:lnTo>
                  <a:lnTo>
                    <a:pt x="15614" y="76412"/>
                  </a:lnTo>
                  <a:lnTo>
                    <a:pt x="18233" y="75299"/>
                  </a:lnTo>
                  <a:lnTo>
                    <a:pt x="32478" y="75470"/>
                  </a:lnTo>
                  <a:lnTo>
                    <a:pt x="34036" y="75338"/>
                  </a:lnTo>
                  <a:lnTo>
                    <a:pt x="34186" y="69668"/>
                  </a:lnTo>
                  <a:close/>
                  <a:moveTo>
                    <a:pt x="20266" y="35996"/>
                  </a:moveTo>
                  <a:lnTo>
                    <a:pt x="19988" y="36727"/>
                  </a:lnTo>
                  <a:lnTo>
                    <a:pt x="20018" y="35559"/>
                  </a:lnTo>
                  <a:lnTo>
                    <a:pt x="21113" y="35516"/>
                  </a:lnTo>
                  <a:lnTo>
                    <a:pt x="20266" y="35996"/>
                  </a:lnTo>
                  <a:close/>
                  <a:moveTo>
                    <a:pt x="51024" y="41824"/>
                  </a:moveTo>
                  <a:lnTo>
                    <a:pt x="51126" y="40857"/>
                  </a:lnTo>
                  <a:lnTo>
                    <a:pt x="52278" y="41447"/>
                  </a:lnTo>
                  <a:lnTo>
                    <a:pt x="51024" y="41824"/>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nvGrpSpPr>
            <p:cNvPr id="410" name="Graphic 2398">
              <a:extLst>
                <a:ext uri="{FF2B5EF4-FFF2-40B4-BE49-F238E27FC236}">
                  <a16:creationId xmlns:a16="http://schemas.microsoft.com/office/drawing/2014/main" id="{8DF19BB2-CB8B-6BF3-565E-2985E9B96DBE}"/>
                </a:ext>
              </a:extLst>
            </p:cNvPr>
            <p:cNvGrpSpPr/>
            <p:nvPr/>
          </p:nvGrpSpPr>
          <p:grpSpPr>
            <a:xfrm>
              <a:off x="6327063" y="5032273"/>
              <a:ext cx="268204" cy="477648"/>
              <a:chOff x="6327063" y="5032273"/>
              <a:chExt cx="268204" cy="477648"/>
            </a:xfrm>
            <a:grpFill/>
          </p:grpSpPr>
          <p:sp>
            <p:nvSpPr>
              <p:cNvPr id="874" name="Freeform 873">
                <a:extLst>
                  <a:ext uri="{FF2B5EF4-FFF2-40B4-BE49-F238E27FC236}">
                    <a16:creationId xmlns:a16="http://schemas.microsoft.com/office/drawing/2014/main" id="{6BD343E3-D23B-8F94-28DA-04CDE7AF3C24}"/>
                  </a:ext>
                </a:extLst>
              </p:cNvPr>
              <p:cNvSpPr/>
              <p:nvPr/>
            </p:nvSpPr>
            <p:spPr>
              <a:xfrm>
                <a:off x="6327063" y="5032273"/>
                <a:ext cx="268204" cy="267335"/>
              </a:xfrm>
              <a:custGeom>
                <a:avLst/>
                <a:gdLst>
                  <a:gd name="connsiteX0" fmla="*/ 266343 w 268204"/>
                  <a:gd name="connsiteY0" fmla="*/ 30150 h 267335"/>
                  <a:gd name="connsiteX1" fmla="*/ 268204 w 268204"/>
                  <a:gd name="connsiteY1" fmla="*/ 25726 h 267335"/>
                  <a:gd name="connsiteX2" fmla="*/ 262808 w 268204"/>
                  <a:gd name="connsiteY2" fmla="*/ 25118 h 267335"/>
                  <a:gd name="connsiteX3" fmla="*/ 260566 w 268204"/>
                  <a:gd name="connsiteY3" fmla="*/ 18370 h 267335"/>
                  <a:gd name="connsiteX4" fmla="*/ 255697 w 268204"/>
                  <a:gd name="connsiteY4" fmla="*/ 15370 h 267335"/>
                  <a:gd name="connsiteX5" fmla="*/ 251572 w 268204"/>
                  <a:gd name="connsiteY5" fmla="*/ 9003 h 267335"/>
                  <a:gd name="connsiteX6" fmla="*/ 248572 w 268204"/>
                  <a:gd name="connsiteY6" fmla="*/ 8259 h 267335"/>
                  <a:gd name="connsiteX7" fmla="*/ 244823 w 268204"/>
                  <a:gd name="connsiteY7" fmla="*/ 10133 h 267335"/>
                  <a:gd name="connsiteX8" fmla="*/ 241452 w 268204"/>
                  <a:gd name="connsiteY8" fmla="*/ 12739 h 267335"/>
                  <a:gd name="connsiteX9" fmla="*/ 235842 w 268204"/>
                  <a:gd name="connsiteY9" fmla="*/ 11254 h 267335"/>
                  <a:gd name="connsiteX10" fmla="*/ 230219 w 268204"/>
                  <a:gd name="connsiteY10" fmla="*/ 13860 h 267335"/>
                  <a:gd name="connsiteX11" fmla="*/ 221982 w 268204"/>
                  <a:gd name="connsiteY11" fmla="*/ 9380 h 267335"/>
                  <a:gd name="connsiteX12" fmla="*/ 218618 w 268204"/>
                  <a:gd name="connsiteY12" fmla="*/ 4891 h 267335"/>
                  <a:gd name="connsiteX13" fmla="*/ 213749 w 268204"/>
                  <a:gd name="connsiteY13" fmla="*/ 2636 h 267335"/>
                  <a:gd name="connsiteX14" fmla="*/ 207005 w 268204"/>
                  <a:gd name="connsiteY14" fmla="*/ 3765 h 267335"/>
                  <a:gd name="connsiteX15" fmla="*/ 196893 w 268204"/>
                  <a:gd name="connsiteY15" fmla="*/ 2264 h 267335"/>
                  <a:gd name="connsiteX16" fmla="*/ 190903 w 268204"/>
                  <a:gd name="connsiteY16" fmla="*/ 0 h 267335"/>
                  <a:gd name="connsiteX17" fmla="*/ 188669 w 268204"/>
                  <a:gd name="connsiteY17" fmla="*/ 1506 h 267335"/>
                  <a:gd name="connsiteX18" fmla="*/ 184908 w 268204"/>
                  <a:gd name="connsiteY18" fmla="*/ 4497 h 267335"/>
                  <a:gd name="connsiteX19" fmla="*/ 176298 w 268204"/>
                  <a:gd name="connsiteY19" fmla="*/ 6021 h 267335"/>
                  <a:gd name="connsiteX20" fmla="*/ 173671 w 268204"/>
                  <a:gd name="connsiteY20" fmla="*/ 3765 h 267335"/>
                  <a:gd name="connsiteX21" fmla="*/ 164321 w 268204"/>
                  <a:gd name="connsiteY21" fmla="*/ 7523 h 267335"/>
                  <a:gd name="connsiteX22" fmla="*/ 154941 w 268204"/>
                  <a:gd name="connsiteY22" fmla="*/ 8999 h 267335"/>
                  <a:gd name="connsiteX23" fmla="*/ 150067 w 268204"/>
                  <a:gd name="connsiteY23" fmla="*/ 7523 h 267335"/>
                  <a:gd name="connsiteX24" fmla="*/ 145583 w 268204"/>
                  <a:gd name="connsiteY24" fmla="*/ 12388 h 267335"/>
                  <a:gd name="connsiteX25" fmla="*/ 147089 w 268204"/>
                  <a:gd name="connsiteY25" fmla="*/ 15366 h 267335"/>
                  <a:gd name="connsiteX26" fmla="*/ 141839 w 268204"/>
                  <a:gd name="connsiteY26" fmla="*/ 16119 h 267335"/>
                  <a:gd name="connsiteX27" fmla="*/ 136225 w 268204"/>
                  <a:gd name="connsiteY27" fmla="*/ 14613 h 267335"/>
                  <a:gd name="connsiteX28" fmla="*/ 125736 w 268204"/>
                  <a:gd name="connsiteY28" fmla="*/ 13500 h 267335"/>
                  <a:gd name="connsiteX29" fmla="*/ 118244 w 268204"/>
                  <a:gd name="connsiteY29" fmla="*/ 11994 h 267335"/>
                  <a:gd name="connsiteX30" fmla="*/ 110751 w 268204"/>
                  <a:gd name="connsiteY30" fmla="*/ 6021 h 267335"/>
                  <a:gd name="connsiteX31" fmla="*/ 105501 w 268204"/>
                  <a:gd name="connsiteY31" fmla="*/ 4142 h 267335"/>
                  <a:gd name="connsiteX32" fmla="*/ 100267 w 268204"/>
                  <a:gd name="connsiteY32" fmla="*/ 5623 h 267335"/>
                  <a:gd name="connsiteX33" fmla="*/ 97259 w 268204"/>
                  <a:gd name="connsiteY33" fmla="*/ 8250 h 267335"/>
                  <a:gd name="connsiteX34" fmla="*/ 95389 w 268204"/>
                  <a:gd name="connsiteY34" fmla="*/ 12384 h 267335"/>
                  <a:gd name="connsiteX35" fmla="*/ 92407 w 268204"/>
                  <a:gd name="connsiteY35" fmla="*/ 13860 h 267335"/>
                  <a:gd name="connsiteX36" fmla="*/ 93900 w 268204"/>
                  <a:gd name="connsiteY36" fmla="*/ 17985 h 267335"/>
                  <a:gd name="connsiteX37" fmla="*/ 93511 w 268204"/>
                  <a:gd name="connsiteY37" fmla="*/ 25478 h 267335"/>
                  <a:gd name="connsiteX38" fmla="*/ 93151 w 268204"/>
                  <a:gd name="connsiteY38" fmla="*/ 32970 h 267335"/>
                  <a:gd name="connsiteX39" fmla="*/ 91290 w 268204"/>
                  <a:gd name="connsiteY39" fmla="*/ 36346 h 267335"/>
                  <a:gd name="connsiteX40" fmla="*/ 85663 w 268204"/>
                  <a:gd name="connsiteY40" fmla="*/ 45324 h 267335"/>
                  <a:gd name="connsiteX41" fmla="*/ 86793 w 268204"/>
                  <a:gd name="connsiteY41" fmla="*/ 49449 h 267335"/>
                  <a:gd name="connsiteX42" fmla="*/ 84161 w 268204"/>
                  <a:gd name="connsiteY42" fmla="*/ 55067 h 267335"/>
                  <a:gd name="connsiteX43" fmla="*/ 82672 w 268204"/>
                  <a:gd name="connsiteY43" fmla="*/ 59192 h 267335"/>
                  <a:gd name="connsiteX44" fmla="*/ 82274 w 268204"/>
                  <a:gd name="connsiteY44" fmla="*/ 68940 h 267335"/>
                  <a:gd name="connsiteX45" fmla="*/ 83044 w 268204"/>
                  <a:gd name="connsiteY45" fmla="*/ 72278 h 267335"/>
                  <a:gd name="connsiteX46" fmla="*/ 79672 w 268204"/>
                  <a:gd name="connsiteY46" fmla="*/ 74537 h 267335"/>
                  <a:gd name="connsiteX47" fmla="*/ 78538 w 268204"/>
                  <a:gd name="connsiteY47" fmla="*/ 84276 h 267335"/>
                  <a:gd name="connsiteX48" fmla="*/ 74794 w 268204"/>
                  <a:gd name="connsiteY48" fmla="*/ 89142 h 267335"/>
                  <a:gd name="connsiteX49" fmla="*/ 69929 w 268204"/>
                  <a:gd name="connsiteY49" fmla="*/ 91765 h 267335"/>
                  <a:gd name="connsiteX50" fmla="*/ 64323 w 268204"/>
                  <a:gd name="connsiteY50" fmla="*/ 95890 h 267335"/>
                  <a:gd name="connsiteX51" fmla="*/ 60951 w 268204"/>
                  <a:gd name="connsiteY51" fmla="*/ 100760 h 267335"/>
                  <a:gd name="connsiteX52" fmla="*/ 55316 w 268204"/>
                  <a:gd name="connsiteY52" fmla="*/ 109001 h 267335"/>
                  <a:gd name="connsiteX53" fmla="*/ 56454 w 268204"/>
                  <a:gd name="connsiteY53" fmla="*/ 114238 h 267335"/>
                  <a:gd name="connsiteX54" fmla="*/ 54960 w 268204"/>
                  <a:gd name="connsiteY54" fmla="*/ 128839 h 267335"/>
                  <a:gd name="connsiteX55" fmla="*/ 54208 w 268204"/>
                  <a:gd name="connsiteY55" fmla="*/ 132574 h 267335"/>
                  <a:gd name="connsiteX56" fmla="*/ 50074 w 268204"/>
                  <a:gd name="connsiteY56" fmla="*/ 132964 h 267335"/>
                  <a:gd name="connsiteX57" fmla="*/ 46338 w 268204"/>
                  <a:gd name="connsiteY57" fmla="*/ 138214 h 267335"/>
                  <a:gd name="connsiteX58" fmla="*/ 38846 w 268204"/>
                  <a:gd name="connsiteY58" fmla="*/ 145703 h 267335"/>
                  <a:gd name="connsiteX59" fmla="*/ 36599 w 268204"/>
                  <a:gd name="connsiteY59" fmla="*/ 146062 h 267335"/>
                  <a:gd name="connsiteX60" fmla="*/ 32863 w 268204"/>
                  <a:gd name="connsiteY60" fmla="*/ 144958 h 267335"/>
                  <a:gd name="connsiteX61" fmla="*/ 31734 w 268204"/>
                  <a:gd name="connsiteY61" fmla="*/ 141205 h 267335"/>
                  <a:gd name="connsiteX62" fmla="*/ 33608 w 268204"/>
                  <a:gd name="connsiteY62" fmla="*/ 137080 h 267335"/>
                  <a:gd name="connsiteX63" fmla="*/ 26847 w 268204"/>
                  <a:gd name="connsiteY63" fmla="*/ 140093 h 267335"/>
                  <a:gd name="connsiteX64" fmla="*/ 23107 w 268204"/>
                  <a:gd name="connsiteY64" fmla="*/ 141582 h 267335"/>
                  <a:gd name="connsiteX65" fmla="*/ 20493 w 268204"/>
                  <a:gd name="connsiteY65" fmla="*/ 145703 h 267335"/>
                  <a:gd name="connsiteX66" fmla="*/ 17497 w 268204"/>
                  <a:gd name="connsiteY66" fmla="*/ 144577 h 267335"/>
                  <a:gd name="connsiteX67" fmla="*/ 13004 w 268204"/>
                  <a:gd name="connsiteY67" fmla="*/ 144577 h 267335"/>
                  <a:gd name="connsiteX68" fmla="*/ 5888 w 268204"/>
                  <a:gd name="connsiteY68" fmla="*/ 151325 h 267335"/>
                  <a:gd name="connsiteX69" fmla="*/ 5520 w 268204"/>
                  <a:gd name="connsiteY69" fmla="*/ 156571 h 267335"/>
                  <a:gd name="connsiteX70" fmla="*/ 0 w 268204"/>
                  <a:gd name="connsiteY70" fmla="*/ 158570 h 267335"/>
                  <a:gd name="connsiteX71" fmla="*/ 2032 w 268204"/>
                  <a:gd name="connsiteY71" fmla="*/ 163880 h 267335"/>
                  <a:gd name="connsiteX72" fmla="*/ 6817 w 268204"/>
                  <a:gd name="connsiteY72" fmla="*/ 161565 h 267335"/>
                  <a:gd name="connsiteX73" fmla="*/ 13188 w 268204"/>
                  <a:gd name="connsiteY73" fmla="*/ 159511 h 267335"/>
                  <a:gd name="connsiteX74" fmla="*/ 17270 w 268204"/>
                  <a:gd name="connsiteY74" fmla="*/ 160534 h 267335"/>
                  <a:gd name="connsiteX75" fmla="*/ 63925 w 268204"/>
                  <a:gd name="connsiteY75" fmla="*/ 160021 h 267335"/>
                  <a:gd name="connsiteX76" fmla="*/ 64190 w 268204"/>
                  <a:gd name="connsiteY76" fmla="*/ 162331 h 267335"/>
                  <a:gd name="connsiteX77" fmla="*/ 65205 w 268204"/>
                  <a:gd name="connsiteY77" fmla="*/ 165130 h 267335"/>
                  <a:gd name="connsiteX78" fmla="*/ 66484 w 268204"/>
                  <a:gd name="connsiteY78" fmla="*/ 167663 h 267335"/>
                  <a:gd name="connsiteX79" fmla="*/ 64443 w 268204"/>
                  <a:gd name="connsiteY79" fmla="*/ 169464 h 267335"/>
                  <a:gd name="connsiteX80" fmla="*/ 65971 w 268204"/>
                  <a:gd name="connsiteY80" fmla="*/ 172263 h 267335"/>
                  <a:gd name="connsiteX81" fmla="*/ 68778 w 268204"/>
                  <a:gd name="connsiteY81" fmla="*/ 179931 h 267335"/>
                  <a:gd name="connsiteX82" fmla="*/ 72102 w 268204"/>
                  <a:gd name="connsiteY82" fmla="*/ 185536 h 267335"/>
                  <a:gd name="connsiteX83" fmla="*/ 73622 w 268204"/>
                  <a:gd name="connsiteY83" fmla="*/ 190624 h 267335"/>
                  <a:gd name="connsiteX84" fmla="*/ 87396 w 268204"/>
                  <a:gd name="connsiteY84" fmla="*/ 190624 h 267335"/>
                  <a:gd name="connsiteX85" fmla="*/ 99625 w 268204"/>
                  <a:gd name="connsiteY85" fmla="*/ 189101 h 267335"/>
                  <a:gd name="connsiteX86" fmla="*/ 99625 w 268204"/>
                  <a:gd name="connsiteY86" fmla="*/ 183483 h 267335"/>
                  <a:gd name="connsiteX87" fmla="*/ 100914 w 268204"/>
                  <a:gd name="connsiteY87" fmla="*/ 180415 h 267335"/>
                  <a:gd name="connsiteX88" fmla="*/ 101919 w 268204"/>
                  <a:gd name="connsiteY88" fmla="*/ 176088 h 267335"/>
                  <a:gd name="connsiteX89" fmla="*/ 115445 w 268204"/>
                  <a:gd name="connsiteY89" fmla="*/ 175579 h 267335"/>
                  <a:gd name="connsiteX90" fmla="*/ 116207 w 268204"/>
                  <a:gd name="connsiteY90" fmla="*/ 174552 h 267335"/>
                  <a:gd name="connsiteX91" fmla="*/ 119780 w 268204"/>
                  <a:gd name="connsiteY91" fmla="*/ 175074 h 267335"/>
                  <a:gd name="connsiteX92" fmla="*/ 119523 w 268204"/>
                  <a:gd name="connsiteY92" fmla="*/ 177115 h 267335"/>
                  <a:gd name="connsiteX93" fmla="*/ 119523 w 268204"/>
                  <a:gd name="connsiteY93" fmla="*/ 179388 h 267335"/>
                  <a:gd name="connsiteX94" fmla="*/ 136361 w 268204"/>
                  <a:gd name="connsiteY94" fmla="*/ 181185 h 267335"/>
                  <a:gd name="connsiteX95" fmla="*/ 135857 w 268204"/>
                  <a:gd name="connsiteY95" fmla="*/ 187056 h 267335"/>
                  <a:gd name="connsiteX96" fmla="*/ 134316 w 268204"/>
                  <a:gd name="connsiteY96" fmla="*/ 191386 h 267335"/>
                  <a:gd name="connsiteX97" fmla="*/ 136101 w 268204"/>
                  <a:gd name="connsiteY97" fmla="*/ 193949 h 267335"/>
                  <a:gd name="connsiteX98" fmla="*/ 135857 w 268204"/>
                  <a:gd name="connsiteY98" fmla="*/ 196500 h 267335"/>
                  <a:gd name="connsiteX99" fmla="*/ 135857 w 268204"/>
                  <a:gd name="connsiteY99" fmla="*/ 202101 h 267335"/>
                  <a:gd name="connsiteX100" fmla="*/ 135591 w 268204"/>
                  <a:gd name="connsiteY100" fmla="*/ 205944 h 267335"/>
                  <a:gd name="connsiteX101" fmla="*/ 136605 w 268204"/>
                  <a:gd name="connsiteY101" fmla="*/ 211280 h 267335"/>
                  <a:gd name="connsiteX102" fmla="*/ 139922 w 268204"/>
                  <a:gd name="connsiteY102" fmla="*/ 215623 h 267335"/>
                  <a:gd name="connsiteX103" fmla="*/ 139656 w 268204"/>
                  <a:gd name="connsiteY103" fmla="*/ 219200 h 267335"/>
                  <a:gd name="connsiteX104" fmla="*/ 140696 w 268204"/>
                  <a:gd name="connsiteY104" fmla="*/ 224288 h 267335"/>
                  <a:gd name="connsiteX105" fmla="*/ 142737 w 268204"/>
                  <a:gd name="connsiteY105" fmla="*/ 228366 h 267335"/>
                  <a:gd name="connsiteX106" fmla="*/ 142476 w 268204"/>
                  <a:gd name="connsiteY106" fmla="*/ 231952 h 267335"/>
                  <a:gd name="connsiteX107" fmla="*/ 142220 w 268204"/>
                  <a:gd name="connsiteY107" fmla="*/ 236043 h 267335"/>
                  <a:gd name="connsiteX108" fmla="*/ 146302 w 268204"/>
                  <a:gd name="connsiteY108" fmla="*/ 234237 h 267335"/>
                  <a:gd name="connsiteX109" fmla="*/ 149109 w 268204"/>
                  <a:gd name="connsiteY109" fmla="*/ 236043 h 267335"/>
                  <a:gd name="connsiteX110" fmla="*/ 156760 w 268204"/>
                  <a:gd name="connsiteY110" fmla="*/ 236517 h 267335"/>
                  <a:gd name="connsiteX111" fmla="*/ 163902 w 268204"/>
                  <a:gd name="connsiteY111" fmla="*/ 233206 h 267335"/>
                  <a:gd name="connsiteX112" fmla="*/ 165943 w 268204"/>
                  <a:gd name="connsiteY112" fmla="*/ 234489 h 267335"/>
                  <a:gd name="connsiteX113" fmla="*/ 165031 w 268204"/>
                  <a:gd name="connsiteY113" fmla="*/ 233933 h 267335"/>
                  <a:gd name="connsiteX114" fmla="*/ 165562 w 268204"/>
                  <a:gd name="connsiteY114" fmla="*/ 233668 h 267335"/>
                  <a:gd name="connsiteX115" fmla="*/ 166970 w 268204"/>
                  <a:gd name="connsiteY115" fmla="*/ 234237 h 267335"/>
                  <a:gd name="connsiteX116" fmla="*/ 169229 w 268204"/>
                  <a:gd name="connsiteY116" fmla="*/ 234939 h 267335"/>
                  <a:gd name="connsiteX117" fmla="*/ 171326 w 268204"/>
                  <a:gd name="connsiteY117" fmla="*/ 236201 h 267335"/>
                  <a:gd name="connsiteX118" fmla="*/ 172160 w 268204"/>
                  <a:gd name="connsiteY118" fmla="*/ 239427 h 267335"/>
                  <a:gd name="connsiteX119" fmla="*/ 173153 w 268204"/>
                  <a:gd name="connsiteY119" fmla="*/ 239838 h 267335"/>
                  <a:gd name="connsiteX120" fmla="*/ 175536 w 268204"/>
                  <a:gd name="connsiteY120" fmla="*/ 238165 h 267335"/>
                  <a:gd name="connsiteX121" fmla="*/ 178626 w 268204"/>
                  <a:gd name="connsiteY121" fmla="*/ 237754 h 267335"/>
                  <a:gd name="connsiteX122" fmla="*/ 179756 w 268204"/>
                  <a:gd name="connsiteY122" fmla="*/ 236911 h 267335"/>
                  <a:gd name="connsiteX123" fmla="*/ 182982 w 268204"/>
                  <a:gd name="connsiteY123" fmla="*/ 235781 h 267335"/>
                  <a:gd name="connsiteX124" fmla="*/ 184112 w 268204"/>
                  <a:gd name="connsiteY124" fmla="*/ 236051 h 267335"/>
                  <a:gd name="connsiteX125" fmla="*/ 184381 w 268204"/>
                  <a:gd name="connsiteY125" fmla="*/ 238708 h 267335"/>
                  <a:gd name="connsiteX126" fmla="*/ 185096 w 268204"/>
                  <a:gd name="connsiteY126" fmla="*/ 240412 h 267335"/>
                  <a:gd name="connsiteX127" fmla="*/ 185096 w 268204"/>
                  <a:gd name="connsiteY127" fmla="*/ 242799 h 267335"/>
                  <a:gd name="connsiteX128" fmla="*/ 189170 w 268204"/>
                  <a:gd name="connsiteY128" fmla="*/ 244472 h 267335"/>
                  <a:gd name="connsiteX129" fmla="*/ 189995 w 268204"/>
                  <a:gd name="connsiteY129" fmla="*/ 244472 h 267335"/>
                  <a:gd name="connsiteX130" fmla="*/ 193521 w 268204"/>
                  <a:gd name="connsiteY130" fmla="*/ 246312 h 267335"/>
                  <a:gd name="connsiteX131" fmla="*/ 199700 w 268204"/>
                  <a:gd name="connsiteY131" fmla="*/ 247733 h 267335"/>
                  <a:gd name="connsiteX132" fmla="*/ 199700 w 268204"/>
                  <a:gd name="connsiteY132" fmla="*/ 248692 h 267335"/>
                  <a:gd name="connsiteX133" fmla="*/ 202366 w 268204"/>
                  <a:gd name="connsiteY133" fmla="*/ 248563 h 267335"/>
                  <a:gd name="connsiteX134" fmla="*/ 206577 w 268204"/>
                  <a:gd name="connsiteY134" fmla="*/ 247155 h 267335"/>
                  <a:gd name="connsiteX135" fmla="*/ 206577 w 268204"/>
                  <a:gd name="connsiteY135" fmla="*/ 245765 h 267335"/>
                  <a:gd name="connsiteX136" fmla="*/ 207985 w 268204"/>
                  <a:gd name="connsiteY136" fmla="*/ 242102 h 267335"/>
                  <a:gd name="connsiteX137" fmla="*/ 208973 w 268204"/>
                  <a:gd name="connsiteY137" fmla="*/ 241969 h 267335"/>
                  <a:gd name="connsiteX138" fmla="*/ 211066 w 268204"/>
                  <a:gd name="connsiteY138" fmla="*/ 241139 h 267335"/>
                  <a:gd name="connsiteX139" fmla="*/ 212054 w 268204"/>
                  <a:gd name="connsiteY139" fmla="*/ 241554 h 267335"/>
                  <a:gd name="connsiteX140" fmla="*/ 212187 w 268204"/>
                  <a:gd name="connsiteY140" fmla="*/ 245611 h 267335"/>
                  <a:gd name="connsiteX141" fmla="*/ 214284 w 268204"/>
                  <a:gd name="connsiteY141" fmla="*/ 247870 h 267335"/>
                  <a:gd name="connsiteX142" fmla="*/ 214669 w 268204"/>
                  <a:gd name="connsiteY142" fmla="*/ 249744 h 267335"/>
                  <a:gd name="connsiteX143" fmla="*/ 222345 w 268204"/>
                  <a:gd name="connsiteY143" fmla="*/ 252915 h 267335"/>
                  <a:gd name="connsiteX144" fmla="*/ 225722 w 268204"/>
                  <a:gd name="connsiteY144" fmla="*/ 254781 h 267335"/>
                  <a:gd name="connsiteX145" fmla="*/ 227771 w 268204"/>
                  <a:gd name="connsiteY145" fmla="*/ 257399 h 267335"/>
                  <a:gd name="connsiteX146" fmla="*/ 230600 w 268204"/>
                  <a:gd name="connsiteY146" fmla="*/ 260207 h 267335"/>
                  <a:gd name="connsiteX147" fmla="*/ 237322 w 268204"/>
                  <a:gd name="connsiteY147" fmla="*/ 267336 h 267335"/>
                  <a:gd name="connsiteX148" fmla="*/ 240510 w 268204"/>
                  <a:gd name="connsiteY148" fmla="*/ 266749 h 267335"/>
                  <a:gd name="connsiteX149" fmla="*/ 243501 w 268204"/>
                  <a:gd name="connsiteY149" fmla="*/ 266018 h 267335"/>
                  <a:gd name="connsiteX150" fmla="*/ 245187 w 268204"/>
                  <a:gd name="connsiteY150" fmla="*/ 266587 h 267335"/>
                  <a:gd name="connsiteX151" fmla="*/ 247061 w 268204"/>
                  <a:gd name="connsiteY151" fmla="*/ 267336 h 267335"/>
                  <a:gd name="connsiteX152" fmla="*/ 247823 w 268204"/>
                  <a:gd name="connsiteY152" fmla="*/ 263951 h 267335"/>
                  <a:gd name="connsiteX153" fmla="*/ 246693 w 268204"/>
                  <a:gd name="connsiteY153" fmla="*/ 251024 h 267335"/>
                  <a:gd name="connsiteX154" fmla="*/ 245187 w 268204"/>
                  <a:gd name="connsiteY154" fmla="*/ 250660 h 267335"/>
                  <a:gd name="connsiteX155" fmla="*/ 242556 w 268204"/>
                  <a:gd name="connsiteY155" fmla="*/ 251601 h 267335"/>
                  <a:gd name="connsiteX156" fmla="*/ 243313 w 268204"/>
                  <a:gd name="connsiteY156" fmla="*/ 254588 h 267335"/>
                  <a:gd name="connsiteX157" fmla="*/ 240133 w 268204"/>
                  <a:gd name="connsiteY157" fmla="*/ 254588 h 267335"/>
                  <a:gd name="connsiteX158" fmla="*/ 236565 w 268204"/>
                  <a:gd name="connsiteY158" fmla="*/ 253844 h 267335"/>
                  <a:gd name="connsiteX159" fmla="*/ 234691 w 268204"/>
                  <a:gd name="connsiteY159" fmla="*/ 249907 h 267335"/>
                  <a:gd name="connsiteX160" fmla="*/ 229265 w 268204"/>
                  <a:gd name="connsiteY160" fmla="*/ 244845 h 267335"/>
                  <a:gd name="connsiteX161" fmla="*/ 228901 w 268204"/>
                  <a:gd name="connsiteY161" fmla="*/ 242427 h 267335"/>
                  <a:gd name="connsiteX162" fmla="*/ 228901 w 268204"/>
                  <a:gd name="connsiteY162" fmla="*/ 232119 h 267335"/>
                  <a:gd name="connsiteX163" fmla="*/ 231699 w 268204"/>
                  <a:gd name="connsiteY163" fmla="*/ 228366 h 267335"/>
                  <a:gd name="connsiteX164" fmla="*/ 232461 w 268204"/>
                  <a:gd name="connsiteY164" fmla="*/ 227065 h 267335"/>
                  <a:gd name="connsiteX165" fmla="*/ 233214 w 268204"/>
                  <a:gd name="connsiteY165" fmla="*/ 225935 h 267335"/>
                  <a:gd name="connsiteX166" fmla="*/ 233770 w 268204"/>
                  <a:gd name="connsiteY166" fmla="*/ 221999 h 267335"/>
                  <a:gd name="connsiteX167" fmla="*/ 233770 w 268204"/>
                  <a:gd name="connsiteY167" fmla="*/ 217322 h 267335"/>
                  <a:gd name="connsiteX168" fmla="*/ 234134 w 268204"/>
                  <a:gd name="connsiteY168" fmla="*/ 214681 h 267335"/>
                  <a:gd name="connsiteX169" fmla="*/ 232089 w 268204"/>
                  <a:gd name="connsiteY169" fmla="*/ 212075 h 267335"/>
                  <a:gd name="connsiteX170" fmla="*/ 231327 w 268204"/>
                  <a:gd name="connsiteY170" fmla="*/ 209089 h 267335"/>
                  <a:gd name="connsiteX171" fmla="*/ 232872 w 268204"/>
                  <a:gd name="connsiteY171" fmla="*/ 205777 h 267335"/>
                  <a:gd name="connsiteX172" fmla="*/ 234746 w 268204"/>
                  <a:gd name="connsiteY172" fmla="*/ 204818 h 267335"/>
                  <a:gd name="connsiteX173" fmla="*/ 232089 w 268204"/>
                  <a:gd name="connsiteY173" fmla="*/ 206174 h 267335"/>
                  <a:gd name="connsiteX174" fmla="*/ 231460 w 268204"/>
                  <a:gd name="connsiteY174" fmla="*/ 204972 h 267335"/>
                  <a:gd name="connsiteX175" fmla="*/ 234678 w 268204"/>
                  <a:gd name="connsiteY175" fmla="*/ 202169 h 267335"/>
                  <a:gd name="connsiteX176" fmla="*/ 234571 w 268204"/>
                  <a:gd name="connsiteY176" fmla="*/ 202169 h 267335"/>
                  <a:gd name="connsiteX177" fmla="*/ 236569 w 268204"/>
                  <a:gd name="connsiteY177" fmla="*/ 197873 h 267335"/>
                  <a:gd name="connsiteX178" fmla="*/ 260468 w 268204"/>
                  <a:gd name="connsiteY178" fmla="*/ 192447 h 267335"/>
                  <a:gd name="connsiteX179" fmla="*/ 260887 w 268204"/>
                  <a:gd name="connsiteY179" fmla="*/ 188605 h 267335"/>
                  <a:gd name="connsiteX180" fmla="*/ 260866 w 268204"/>
                  <a:gd name="connsiteY180" fmla="*/ 188541 h 267335"/>
                  <a:gd name="connsiteX181" fmla="*/ 260895 w 268204"/>
                  <a:gd name="connsiteY181" fmla="*/ 188562 h 267335"/>
                  <a:gd name="connsiteX182" fmla="*/ 260613 w 268204"/>
                  <a:gd name="connsiteY182" fmla="*/ 188369 h 267335"/>
                  <a:gd name="connsiteX183" fmla="*/ 260515 w 268204"/>
                  <a:gd name="connsiteY183" fmla="*/ 187599 h 267335"/>
                  <a:gd name="connsiteX184" fmla="*/ 255542 w 268204"/>
                  <a:gd name="connsiteY184" fmla="*/ 179815 h 267335"/>
                  <a:gd name="connsiteX185" fmla="*/ 248341 w 268204"/>
                  <a:gd name="connsiteY185" fmla="*/ 172708 h 267335"/>
                  <a:gd name="connsiteX186" fmla="*/ 244327 w 268204"/>
                  <a:gd name="connsiteY186" fmla="*/ 165429 h 267335"/>
                  <a:gd name="connsiteX187" fmla="*/ 240544 w 268204"/>
                  <a:gd name="connsiteY187" fmla="*/ 135369 h 267335"/>
                  <a:gd name="connsiteX188" fmla="*/ 242474 w 268204"/>
                  <a:gd name="connsiteY188" fmla="*/ 133529 h 267335"/>
                  <a:gd name="connsiteX189" fmla="*/ 245114 w 268204"/>
                  <a:gd name="connsiteY189" fmla="*/ 135240 h 267335"/>
                  <a:gd name="connsiteX190" fmla="*/ 246137 w 268204"/>
                  <a:gd name="connsiteY190" fmla="*/ 140105 h 267335"/>
                  <a:gd name="connsiteX191" fmla="*/ 249702 w 268204"/>
                  <a:gd name="connsiteY191" fmla="*/ 140478 h 267335"/>
                  <a:gd name="connsiteX192" fmla="*/ 254567 w 268204"/>
                  <a:gd name="connsiteY192" fmla="*/ 138980 h 267335"/>
                  <a:gd name="connsiteX193" fmla="*/ 248281 w 268204"/>
                  <a:gd name="connsiteY193" fmla="*/ 139733 h 267335"/>
                  <a:gd name="connsiteX194" fmla="*/ 248281 w 268204"/>
                  <a:gd name="connsiteY194" fmla="*/ 138604 h 267335"/>
                  <a:gd name="connsiteX195" fmla="*/ 246313 w 268204"/>
                  <a:gd name="connsiteY195" fmla="*/ 133978 h 267335"/>
                  <a:gd name="connsiteX196" fmla="*/ 242102 w 268204"/>
                  <a:gd name="connsiteY196" fmla="*/ 129327 h 267335"/>
                  <a:gd name="connsiteX197" fmla="*/ 240429 w 268204"/>
                  <a:gd name="connsiteY197" fmla="*/ 119784 h 267335"/>
                  <a:gd name="connsiteX198" fmla="*/ 240287 w 268204"/>
                  <a:gd name="connsiteY198" fmla="*/ 116271 h 267335"/>
                  <a:gd name="connsiteX199" fmla="*/ 238884 w 268204"/>
                  <a:gd name="connsiteY199" fmla="*/ 113879 h 267335"/>
                  <a:gd name="connsiteX200" fmla="*/ 238589 w 268204"/>
                  <a:gd name="connsiteY200" fmla="*/ 112471 h 267335"/>
                  <a:gd name="connsiteX201" fmla="*/ 239988 w 268204"/>
                  <a:gd name="connsiteY201" fmla="*/ 111782 h 267335"/>
                  <a:gd name="connsiteX202" fmla="*/ 239286 w 268204"/>
                  <a:gd name="connsiteY202" fmla="*/ 112120 h 267335"/>
                  <a:gd name="connsiteX203" fmla="*/ 238884 w 268204"/>
                  <a:gd name="connsiteY203" fmla="*/ 110370 h 267335"/>
                  <a:gd name="connsiteX204" fmla="*/ 241319 w 268204"/>
                  <a:gd name="connsiteY204" fmla="*/ 103122 h 267335"/>
                  <a:gd name="connsiteX205" fmla="*/ 243227 w 268204"/>
                  <a:gd name="connsiteY205" fmla="*/ 99138 h 267335"/>
                  <a:gd name="connsiteX206" fmla="*/ 246993 w 268204"/>
                  <a:gd name="connsiteY206" fmla="*/ 95642 h 267335"/>
                  <a:gd name="connsiteX207" fmla="*/ 247866 w 268204"/>
                  <a:gd name="connsiteY207" fmla="*/ 86989 h 267335"/>
                  <a:gd name="connsiteX208" fmla="*/ 250994 w 268204"/>
                  <a:gd name="connsiteY208" fmla="*/ 75718 h 267335"/>
                  <a:gd name="connsiteX209" fmla="*/ 256985 w 268204"/>
                  <a:gd name="connsiteY209" fmla="*/ 63018 h 267335"/>
                  <a:gd name="connsiteX210" fmla="*/ 262012 w 268204"/>
                  <a:gd name="connsiteY210" fmla="*/ 57738 h 267335"/>
                  <a:gd name="connsiteX211" fmla="*/ 268016 w 268204"/>
                  <a:gd name="connsiteY211" fmla="*/ 45499 h 267335"/>
                  <a:gd name="connsiteX212" fmla="*/ 266330 w 268204"/>
                  <a:gd name="connsiteY212" fmla="*/ 39513 h 267335"/>
                  <a:gd name="connsiteX213" fmla="*/ 266330 w 268204"/>
                  <a:gd name="connsiteY213" fmla="*/ 30150 h 267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Lst>
                <a:rect l="l" t="t" r="r" b="b"/>
                <a:pathLst>
                  <a:path w="268204" h="267335">
                    <a:moveTo>
                      <a:pt x="266343" y="30150"/>
                    </a:moveTo>
                    <a:lnTo>
                      <a:pt x="268204" y="25726"/>
                    </a:lnTo>
                    <a:lnTo>
                      <a:pt x="262808" y="25118"/>
                    </a:lnTo>
                    <a:lnTo>
                      <a:pt x="260566" y="18370"/>
                    </a:lnTo>
                    <a:lnTo>
                      <a:pt x="255697" y="15370"/>
                    </a:lnTo>
                    <a:lnTo>
                      <a:pt x="251572" y="9003"/>
                    </a:lnTo>
                    <a:lnTo>
                      <a:pt x="248572" y="8259"/>
                    </a:lnTo>
                    <a:lnTo>
                      <a:pt x="244823" y="10133"/>
                    </a:lnTo>
                    <a:lnTo>
                      <a:pt x="241452" y="12739"/>
                    </a:lnTo>
                    <a:lnTo>
                      <a:pt x="235842" y="11254"/>
                    </a:lnTo>
                    <a:lnTo>
                      <a:pt x="230219" y="13860"/>
                    </a:lnTo>
                    <a:lnTo>
                      <a:pt x="221982" y="9380"/>
                    </a:lnTo>
                    <a:lnTo>
                      <a:pt x="218618" y="4891"/>
                    </a:lnTo>
                    <a:lnTo>
                      <a:pt x="213749" y="2636"/>
                    </a:lnTo>
                    <a:lnTo>
                      <a:pt x="207005" y="3765"/>
                    </a:lnTo>
                    <a:lnTo>
                      <a:pt x="196893" y="2264"/>
                    </a:lnTo>
                    <a:lnTo>
                      <a:pt x="190903" y="0"/>
                    </a:lnTo>
                    <a:lnTo>
                      <a:pt x="188669" y="1506"/>
                    </a:lnTo>
                    <a:lnTo>
                      <a:pt x="184908" y="4497"/>
                    </a:lnTo>
                    <a:lnTo>
                      <a:pt x="176298" y="6021"/>
                    </a:lnTo>
                    <a:cubicBezTo>
                      <a:pt x="176298" y="6021"/>
                      <a:pt x="174796" y="3765"/>
                      <a:pt x="173671" y="3765"/>
                    </a:cubicBezTo>
                    <a:cubicBezTo>
                      <a:pt x="172537" y="3765"/>
                      <a:pt x="164321" y="7523"/>
                      <a:pt x="164321" y="7523"/>
                    </a:cubicBezTo>
                    <a:lnTo>
                      <a:pt x="154941" y="8999"/>
                    </a:lnTo>
                    <a:lnTo>
                      <a:pt x="150067" y="7523"/>
                    </a:lnTo>
                    <a:lnTo>
                      <a:pt x="145583" y="12388"/>
                    </a:lnTo>
                    <a:lnTo>
                      <a:pt x="147089" y="15366"/>
                    </a:lnTo>
                    <a:lnTo>
                      <a:pt x="141839" y="16119"/>
                    </a:lnTo>
                    <a:lnTo>
                      <a:pt x="136225" y="14613"/>
                    </a:lnTo>
                    <a:lnTo>
                      <a:pt x="125736" y="13500"/>
                    </a:lnTo>
                    <a:lnTo>
                      <a:pt x="118244" y="11994"/>
                    </a:lnTo>
                    <a:lnTo>
                      <a:pt x="110751" y="6021"/>
                    </a:lnTo>
                    <a:lnTo>
                      <a:pt x="105501" y="4142"/>
                    </a:lnTo>
                    <a:lnTo>
                      <a:pt x="100267" y="5623"/>
                    </a:lnTo>
                    <a:lnTo>
                      <a:pt x="97259" y="8250"/>
                    </a:lnTo>
                    <a:lnTo>
                      <a:pt x="95389" y="12384"/>
                    </a:lnTo>
                    <a:lnTo>
                      <a:pt x="92407" y="13860"/>
                    </a:lnTo>
                    <a:lnTo>
                      <a:pt x="93900" y="17985"/>
                    </a:lnTo>
                    <a:lnTo>
                      <a:pt x="93511" y="25478"/>
                    </a:lnTo>
                    <a:lnTo>
                      <a:pt x="93151" y="32970"/>
                    </a:lnTo>
                    <a:lnTo>
                      <a:pt x="91290" y="36346"/>
                    </a:lnTo>
                    <a:lnTo>
                      <a:pt x="85663" y="45324"/>
                    </a:lnTo>
                    <a:lnTo>
                      <a:pt x="86793" y="49449"/>
                    </a:lnTo>
                    <a:lnTo>
                      <a:pt x="84161" y="55067"/>
                    </a:lnTo>
                    <a:lnTo>
                      <a:pt x="82672" y="59192"/>
                    </a:lnTo>
                    <a:lnTo>
                      <a:pt x="82274" y="68940"/>
                    </a:lnTo>
                    <a:lnTo>
                      <a:pt x="83044" y="72278"/>
                    </a:lnTo>
                    <a:lnTo>
                      <a:pt x="79672" y="74537"/>
                    </a:lnTo>
                    <a:lnTo>
                      <a:pt x="78538" y="84276"/>
                    </a:lnTo>
                    <a:lnTo>
                      <a:pt x="74794" y="89142"/>
                    </a:lnTo>
                    <a:lnTo>
                      <a:pt x="69929" y="91765"/>
                    </a:lnTo>
                    <a:lnTo>
                      <a:pt x="64323" y="95890"/>
                    </a:lnTo>
                    <a:lnTo>
                      <a:pt x="60951" y="100760"/>
                    </a:lnTo>
                    <a:lnTo>
                      <a:pt x="55316" y="109001"/>
                    </a:lnTo>
                    <a:lnTo>
                      <a:pt x="56454" y="114238"/>
                    </a:lnTo>
                    <a:lnTo>
                      <a:pt x="54960" y="128839"/>
                    </a:lnTo>
                    <a:lnTo>
                      <a:pt x="54208" y="132574"/>
                    </a:lnTo>
                    <a:lnTo>
                      <a:pt x="50074" y="132964"/>
                    </a:lnTo>
                    <a:lnTo>
                      <a:pt x="46338" y="138214"/>
                    </a:lnTo>
                    <a:lnTo>
                      <a:pt x="38846" y="145703"/>
                    </a:lnTo>
                    <a:lnTo>
                      <a:pt x="36599" y="146062"/>
                    </a:lnTo>
                    <a:lnTo>
                      <a:pt x="32863" y="144958"/>
                    </a:lnTo>
                    <a:lnTo>
                      <a:pt x="31734" y="141205"/>
                    </a:lnTo>
                    <a:lnTo>
                      <a:pt x="33608" y="137080"/>
                    </a:lnTo>
                    <a:lnTo>
                      <a:pt x="26847" y="140093"/>
                    </a:lnTo>
                    <a:lnTo>
                      <a:pt x="23107" y="141582"/>
                    </a:lnTo>
                    <a:lnTo>
                      <a:pt x="20493" y="145703"/>
                    </a:lnTo>
                    <a:lnTo>
                      <a:pt x="17497" y="144577"/>
                    </a:lnTo>
                    <a:lnTo>
                      <a:pt x="13004" y="144577"/>
                    </a:lnTo>
                    <a:lnTo>
                      <a:pt x="5888" y="151325"/>
                    </a:lnTo>
                    <a:lnTo>
                      <a:pt x="5520" y="156571"/>
                    </a:lnTo>
                    <a:lnTo>
                      <a:pt x="0" y="158570"/>
                    </a:lnTo>
                    <a:cubicBezTo>
                      <a:pt x="591" y="160341"/>
                      <a:pt x="1322" y="162117"/>
                      <a:pt x="2032" y="163880"/>
                    </a:cubicBezTo>
                    <a:lnTo>
                      <a:pt x="6817" y="161565"/>
                    </a:lnTo>
                    <a:lnTo>
                      <a:pt x="13188" y="159511"/>
                    </a:lnTo>
                    <a:lnTo>
                      <a:pt x="17270" y="160534"/>
                    </a:lnTo>
                    <a:lnTo>
                      <a:pt x="63925" y="160021"/>
                    </a:lnTo>
                    <a:lnTo>
                      <a:pt x="64190" y="162331"/>
                    </a:lnTo>
                    <a:lnTo>
                      <a:pt x="65205" y="165130"/>
                    </a:lnTo>
                    <a:lnTo>
                      <a:pt x="66484" y="167663"/>
                    </a:lnTo>
                    <a:lnTo>
                      <a:pt x="64443" y="169464"/>
                    </a:lnTo>
                    <a:lnTo>
                      <a:pt x="65971" y="172263"/>
                    </a:lnTo>
                    <a:lnTo>
                      <a:pt x="68778" y="179931"/>
                    </a:lnTo>
                    <a:lnTo>
                      <a:pt x="72102" y="185536"/>
                    </a:lnTo>
                    <a:lnTo>
                      <a:pt x="73622" y="190624"/>
                    </a:lnTo>
                    <a:lnTo>
                      <a:pt x="87396" y="190624"/>
                    </a:lnTo>
                    <a:lnTo>
                      <a:pt x="99625" y="189101"/>
                    </a:lnTo>
                    <a:lnTo>
                      <a:pt x="99625" y="183483"/>
                    </a:lnTo>
                    <a:lnTo>
                      <a:pt x="100914" y="180415"/>
                    </a:lnTo>
                    <a:lnTo>
                      <a:pt x="101919" y="176088"/>
                    </a:lnTo>
                    <a:lnTo>
                      <a:pt x="115445" y="175579"/>
                    </a:lnTo>
                    <a:lnTo>
                      <a:pt x="116207" y="174552"/>
                    </a:lnTo>
                    <a:lnTo>
                      <a:pt x="119780" y="175074"/>
                    </a:lnTo>
                    <a:lnTo>
                      <a:pt x="119523" y="177115"/>
                    </a:lnTo>
                    <a:lnTo>
                      <a:pt x="119523" y="179388"/>
                    </a:lnTo>
                    <a:lnTo>
                      <a:pt x="136361" y="181185"/>
                    </a:lnTo>
                    <a:lnTo>
                      <a:pt x="135857" y="187056"/>
                    </a:lnTo>
                    <a:lnTo>
                      <a:pt x="134316" y="191386"/>
                    </a:lnTo>
                    <a:lnTo>
                      <a:pt x="136101" y="193949"/>
                    </a:lnTo>
                    <a:lnTo>
                      <a:pt x="135857" y="196500"/>
                    </a:lnTo>
                    <a:lnTo>
                      <a:pt x="135857" y="202101"/>
                    </a:lnTo>
                    <a:lnTo>
                      <a:pt x="135591" y="205944"/>
                    </a:lnTo>
                    <a:lnTo>
                      <a:pt x="136605" y="211280"/>
                    </a:lnTo>
                    <a:lnTo>
                      <a:pt x="139922" y="215623"/>
                    </a:lnTo>
                    <a:lnTo>
                      <a:pt x="139656" y="219200"/>
                    </a:lnTo>
                    <a:lnTo>
                      <a:pt x="140696" y="224288"/>
                    </a:lnTo>
                    <a:lnTo>
                      <a:pt x="142737" y="228366"/>
                    </a:lnTo>
                    <a:lnTo>
                      <a:pt x="142476" y="231952"/>
                    </a:lnTo>
                    <a:lnTo>
                      <a:pt x="142220" y="236043"/>
                    </a:lnTo>
                    <a:lnTo>
                      <a:pt x="146302" y="234237"/>
                    </a:lnTo>
                    <a:lnTo>
                      <a:pt x="149109" y="236043"/>
                    </a:lnTo>
                    <a:lnTo>
                      <a:pt x="156760" y="236517"/>
                    </a:lnTo>
                    <a:lnTo>
                      <a:pt x="163902" y="233206"/>
                    </a:lnTo>
                    <a:lnTo>
                      <a:pt x="165943" y="234489"/>
                    </a:lnTo>
                    <a:lnTo>
                      <a:pt x="165031" y="233933"/>
                    </a:lnTo>
                    <a:lnTo>
                      <a:pt x="165562" y="233668"/>
                    </a:lnTo>
                    <a:lnTo>
                      <a:pt x="166970" y="234237"/>
                    </a:lnTo>
                    <a:lnTo>
                      <a:pt x="169229" y="234939"/>
                    </a:lnTo>
                    <a:lnTo>
                      <a:pt x="171326" y="236201"/>
                    </a:lnTo>
                    <a:lnTo>
                      <a:pt x="172160" y="239427"/>
                    </a:lnTo>
                    <a:lnTo>
                      <a:pt x="173153" y="239838"/>
                    </a:lnTo>
                    <a:lnTo>
                      <a:pt x="175536" y="238165"/>
                    </a:lnTo>
                    <a:lnTo>
                      <a:pt x="178626" y="237754"/>
                    </a:lnTo>
                    <a:lnTo>
                      <a:pt x="179756" y="236911"/>
                    </a:lnTo>
                    <a:lnTo>
                      <a:pt x="182982" y="235781"/>
                    </a:lnTo>
                    <a:lnTo>
                      <a:pt x="184112" y="236051"/>
                    </a:lnTo>
                    <a:lnTo>
                      <a:pt x="184381" y="238708"/>
                    </a:lnTo>
                    <a:lnTo>
                      <a:pt x="185096" y="240412"/>
                    </a:lnTo>
                    <a:lnTo>
                      <a:pt x="185096" y="242799"/>
                    </a:lnTo>
                    <a:lnTo>
                      <a:pt x="189170" y="244472"/>
                    </a:lnTo>
                    <a:lnTo>
                      <a:pt x="189995" y="244472"/>
                    </a:lnTo>
                    <a:lnTo>
                      <a:pt x="193521" y="246312"/>
                    </a:lnTo>
                    <a:lnTo>
                      <a:pt x="199700" y="247733"/>
                    </a:lnTo>
                    <a:lnTo>
                      <a:pt x="199700" y="248692"/>
                    </a:lnTo>
                    <a:lnTo>
                      <a:pt x="202366" y="248563"/>
                    </a:lnTo>
                    <a:lnTo>
                      <a:pt x="206577" y="247155"/>
                    </a:lnTo>
                    <a:lnTo>
                      <a:pt x="206577" y="245765"/>
                    </a:lnTo>
                    <a:lnTo>
                      <a:pt x="207985" y="242102"/>
                    </a:lnTo>
                    <a:lnTo>
                      <a:pt x="208973" y="241969"/>
                    </a:lnTo>
                    <a:lnTo>
                      <a:pt x="211066" y="241139"/>
                    </a:lnTo>
                    <a:lnTo>
                      <a:pt x="212054" y="241554"/>
                    </a:lnTo>
                    <a:lnTo>
                      <a:pt x="212187" y="245611"/>
                    </a:lnTo>
                    <a:lnTo>
                      <a:pt x="214284" y="247870"/>
                    </a:lnTo>
                    <a:lnTo>
                      <a:pt x="214669" y="249744"/>
                    </a:lnTo>
                    <a:lnTo>
                      <a:pt x="222345" y="252915"/>
                    </a:lnTo>
                    <a:lnTo>
                      <a:pt x="225722" y="254781"/>
                    </a:lnTo>
                    <a:lnTo>
                      <a:pt x="227771" y="257399"/>
                    </a:lnTo>
                    <a:lnTo>
                      <a:pt x="230600" y="260207"/>
                    </a:lnTo>
                    <a:lnTo>
                      <a:pt x="237322" y="267336"/>
                    </a:lnTo>
                    <a:lnTo>
                      <a:pt x="240510" y="266749"/>
                    </a:lnTo>
                    <a:lnTo>
                      <a:pt x="243501" y="266018"/>
                    </a:lnTo>
                    <a:lnTo>
                      <a:pt x="245187" y="266587"/>
                    </a:lnTo>
                    <a:lnTo>
                      <a:pt x="247061" y="267336"/>
                    </a:lnTo>
                    <a:lnTo>
                      <a:pt x="247823" y="263951"/>
                    </a:lnTo>
                    <a:lnTo>
                      <a:pt x="246693" y="251024"/>
                    </a:lnTo>
                    <a:lnTo>
                      <a:pt x="245187" y="250660"/>
                    </a:lnTo>
                    <a:lnTo>
                      <a:pt x="242556" y="251601"/>
                    </a:lnTo>
                    <a:lnTo>
                      <a:pt x="243313" y="254588"/>
                    </a:lnTo>
                    <a:lnTo>
                      <a:pt x="240133" y="254588"/>
                    </a:lnTo>
                    <a:lnTo>
                      <a:pt x="236565" y="253844"/>
                    </a:lnTo>
                    <a:lnTo>
                      <a:pt x="234691" y="249907"/>
                    </a:lnTo>
                    <a:lnTo>
                      <a:pt x="229265" y="244845"/>
                    </a:lnTo>
                    <a:lnTo>
                      <a:pt x="228901" y="242427"/>
                    </a:lnTo>
                    <a:lnTo>
                      <a:pt x="228901" y="232119"/>
                    </a:lnTo>
                    <a:lnTo>
                      <a:pt x="231699" y="228366"/>
                    </a:lnTo>
                    <a:lnTo>
                      <a:pt x="232461" y="227065"/>
                    </a:lnTo>
                    <a:lnTo>
                      <a:pt x="233214" y="225935"/>
                    </a:lnTo>
                    <a:lnTo>
                      <a:pt x="233770" y="221999"/>
                    </a:lnTo>
                    <a:lnTo>
                      <a:pt x="233770" y="217322"/>
                    </a:lnTo>
                    <a:lnTo>
                      <a:pt x="234134" y="214681"/>
                    </a:lnTo>
                    <a:lnTo>
                      <a:pt x="232089" y="212075"/>
                    </a:lnTo>
                    <a:lnTo>
                      <a:pt x="231327" y="209089"/>
                    </a:lnTo>
                    <a:lnTo>
                      <a:pt x="232872" y="205777"/>
                    </a:lnTo>
                    <a:cubicBezTo>
                      <a:pt x="233518" y="205490"/>
                      <a:pt x="234181" y="205216"/>
                      <a:pt x="234746" y="204818"/>
                    </a:cubicBezTo>
                    <a:cubicBezTo>
                      <a:pt x="233942" y="205383"/>
                      <a:pt x="233013" y="205811"/>
                      <a:pt x="232089" y="206174"/>
                    </a:cubicBezTo>
                    <a:cubicBezTo>
                      <a:pt x="232038" y="206192"/>
                      <a:pt x="231374" y="205319"/>
                      <a:pt x="231460" y="204972"/>
                    </a:cubicBezTo>
                    <a:cubicBezTo>
                      <a:pt x="231939" y="203021"/>
                      <a:pt x="233351" y="201810"/>
                      <a:pt x="234678" y="202169"/>
                    </a:cubicBezTo>
                    <a:cubicBezTo>
                      <a:pt x="234626" y="202169"/>
                      <a:pt x="234588" y="202199"/>
                      <a:pt x="234571" y="202169"/>
                    </a:cubicBezTo>
                    <a:lnTo>
                      <a:pt x="236569" y="197873"/>
                    </a:lnTo>
                    <a:lnTo>
                      <a:pt x="260468" y="192447"/>
                    </a:lnTo>
                    <a:cubicBezTo>
                      <a:pt x="260309" y="191232"/>
                      <a:pt x="260523" y="189923"/>
                      <a:pt x="260887" y="188605"/>
                    </a:cubicBezTo>
                    <a:lnTo>
                      <a:pt x="260866" y="188541"/>
                    </a:lnTo>
                    <a:cubicBezTo>
                      <a:pt x="260874" y="188541"/>
                      <a:pt x="260887" y="188562"/>
                      <a:pt x="260895" y="188562"/>
                    </a:cubicBezTo>
                    <a:cubicBezTo>
                      <a:pt x="260793" y="188502"/>
                      <a:pt x="260724" y="188425"/>
                      <a:pt x="260613" y="188369"/>
                    </a:cubicBezTo>
                    <a:cubicBezTo>
                      <a:pt x="260579" y="188121"/>
                      <a:pt x="260562" y="187860"/>
                      <a:pt x="260515" y="187599"/>
                    </a:cubicBezTo>
                    <a:cubicBezTo>
                      <a:pt x="257708" y="185789"/>
                      <a:pt x="257845" y="181985"/>
                      <a:pt x="255542" y="179815"/>
                    </a:cubicBezTo>
                    <a:cubicBezTo>
                      <a:pt x="253086" y="177522"/>
                      <a:pt x="250437" y="175327"/>
                      <a:pt x="248341" y="172708"/>
                    </a:cubicBezTo>
                    <a:cubicBezTo>
                      <a:pt x="246603" y="170586"/>
                      <a:pt x="244592" y="167984"/>
                      <a:pt x="244327" y="165429"/>
                    </a:cubicBezTo>
                    <a:cubicBezTo>
                      <a:pt x="243304" y="155356"/>
                      <a:pt x="239889" y="145621"/>
                      <a:pt x="240544" y="135369"/>
                    </a:cubicBezTo>
                    <a:cubicBezTo>
                      <a:pt x="240591" y="134675"/>
                      <a:pt x="241875" y="133482"/>
                      <a:pt x="242474" y="133529"/>
                    </a:cubicBezTo>
                    <a:cubicBezTo>
                      <a:pt x="243424" y="133666"/>
                      <a:pt x="244930" y="134461"/>
                      <a:pt x="245114" y="135240"/>
                    </a:cubicBezTo>
                    <a:lnTo>
                      <a:pt x="246137" y="140105"/>
                    </a:lnTo>
                    <a:lnTo>
                      <a:pt x="249702" y="140478"/>
                    </a:lnTo>
                    <a:lnTo>
                      <a:pt x="254567" y="138980"/>
                    </a:lnTo>
                    <a:lnTo>
                      <a:pt x="248281" y="139733"/>
                    </a:lnTo>
                    <a:lnTo>
                      <a:pt x="248281" y="138604"/>
                    </a:lnTo>
                    <a:lnTo>
                      <a:pt x="246313" y="133978"/>
                    </a:lnTo>
                    <a:lnTo>
                      <a:pt x="242102" y="129327"/>
                    </a:lnTo>
                    <a:lnTo>
                      <a:pt x="240429" y="119784"/>
                    </a:lnTo>
                    <a:lnTo>
                      <a:pt x="240287" y="116271"/>
                    </a:lnTo>
                    <a:lnTo>
                      <a:pt x="238884" y="113879"/>
                    </a:lnTo>
                    <a:lnTo>
                      <a:pt x="238589" y="112471"/>
                    </a:lnTo>
                    <a:lnTo>
                      <a:pt x="239988" y="111782"/>
                    </a:lnTo>
                    <a:lnTo>
                      <a:pt x="239286" y="112120"/>
                    </a:lnTo>
                    <a:lnTo>
                      <a:pt x="238884" y="110370"/>
                    </a:lnTo>
                    <a:lnTo>
                      <a:pt x="241319" y="103122"/>
                    </a:lnTo>
                    <a:lnTo>
                      <a:pt x="243227" y="99138"/>
                    </a:lnTo>
                    <a:lnTo>
                      <a:pt x="246993" y="95642"/>
                    </a:lnTo>
                    <a:lnTo>
                      <a:pt x="247866" y="86989"/>
                    </a:lnTo>
                    <a:lnTo>
                      <a:pt x="250994" y="75718"/>
                    </a:lnTo>
                    <a:lnTo>
                      <a:pt x="256985" y="63018"/>
                    </a:lnTo>
                    <a:lnTo>
                      <a:pt x="262012" y="57738"/>
                    </a:lnTo>
                    <a:lnTo>
                      <a:pt x="268016" y="45499"/>
                    </a:lnTo>
                    <a:lnTo>
                      <a:pt x="266330" y="39513"/>
                    </a:lnTo>
                    <a:lnTo>
                      <a:pt x="266330" y="30150"/>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875" name="Freeform 874">
                <a:extLst>
                  <a:ext uri="{FF2B5EF4-FFF2-40B4-BE49-F238E27FC236}">
                    <a16:creationId xmlns:a16="http://schemas.microsoft.com/office/drawing/2014/main" id="{DAEC382F-1918-2DCB-3054-552414BCC6B9}"/>
                  </a:ext>
                </a:extLst>
              </p:cNvPr>
              <p:cNvSpPr/>
              <p:nvPr/>
            </p:nvSpPr>
            <p:spPr>
              <a:xfrm>
                <a:off x="6586645" y="5212225"/>
                <a:ext cx="1446" cy="8074"/>
              </a:xfrm>
              <a:custGeom>
                <a:avLst/>
                <a:gdLst>
                  <a:gd name="connsiteX0" fmla="*/ 1001 w 1446"/>
                  <a:gd name="connsiteY0" fmla="*/ 7707 h 8074"/>
                  <a:gd name="connsiteX1" fmla="*/ 903 w 1446"/>
                  <a:gd name="connsiteY1" fmla="*/ 7420 h 8074"/>
                  <a:gd name="connsiteX2" fmla="*/ 0 w 1446"/>
                  <a:gd name="connsiteY2" fmla="*/ 0 h 8074"/>
                  <a:gd name="connsiteX3" fmla="*/ 937 w 1446"/>
                  <a:gd name="connsiteY3" fmla="*/ 7647 h 8074"/>
                  <a:gd name="connsiteX4" fmla="*/ 1446 w 1446"/>
                  <a:gd name="connsiteY4" fmla="*/ 8075 h 8074"/>
                  <a:gd name="connsiteX5" fmla="*/ 1001 w 1446"/>
                  <a:gd name="connsiteY5" fmla="*/ 7707 h 8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6" h="8074">
                    <a:moveTo>
                      <a:pt x="1001" y="7707"/>
                    </a:moveTo>
                    <a:lnTo>
                      <a:pt x="903" y="7420"/>
                    </a:lnTo>
                    <a:cubicBezTo>
                      <a:pt x="607" y="4964"/>
                      <a:pt x="308" y="2486"/>
                      <a:pt x="0" y="0"/>
                    </a:cubicBezTo>
                    <a:cubicBezTo>
                      <a:pt x="321" y="2563"/>
                      <a:pt x="620" y="5126"/>
                      <a:pt x="937" y="7647"/>
                    </a:cubicBezTo>
                    <a:cubicBezTo>
                      <a:pt x="1134" y="7779"/>
                      <a:pt x="1228" y="7976"/>
                      <a:pt x="1446" y="8075"/>
                    </a:cubicBezTo>
                    <a:cubicBezTo>
                      <a:pt x="1258" y="7985"/>
                      <a:pt x="1147" y="7839"/>
                      <a:pt x="1001" y="7707"/>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sp>
          <p:nvSpPr>
            <p:cNvPr id="411" name="Freeform 410">
              <a:extLst>
                <a:ext uri="{FF2B5EF4-FFF2-40B4-BE49-F238E27FC236}">
                  <a16:creationId xmlns:a16="http://schemas.microsoft.com/office/drawing/2014/main" id="{FF1408FD-2D6B-7FDF-3E9E-2FA4F8551318}"/>
                </a:ext>
              </a:extLst>
            </p:cNvPr>
            <p:cNvSpPr/>
            <p:nvPr/>
          </p:nvSpPr>
          <p:spPr>
            <a:xfrm>
              <a:off x="6323319" y="5170722"/>
              <a:ext cx="16799" cy="23522"/>
            </a:xfrm>
            <a:custGeom>
              <a:avLst/>
              <a:gdLst>
                <a:gd name="connsiteX0" fmla="*/ 3744 w 16799"/>
                <a:gd name="connsiteY0" fmla="*/ 20125 h 23522"/>
                <a:gd name="connsiteX1" fmla="*/ 9264 w 16799"/>
                <a:gd name="connsiteY1" fmla="*/ 18126 h 23522"/>
                <a:gd name="connsiteX2" fmla="*/ 9632 w 16799"/>
                <a:gd name="connsiteY2" fmla="*/ 12880 h 23522"/>
                <a:gd name="connsiteX3" fmla="*/ 16628 w 16799"/>
                <a:gd name="connsiteY3" fmla="*/ 6248 h 23522"/>
                <a:gd name="connsiteX4" fmla="*/ 16800 w 16799"/>
                <a:gd name="connsiteY4" fmla="*/ 3081 h 23522"/>
                <a:gd name="connsiteX5" fmla="*/ 14404 w 16799"/>
                <a:gd name="connsiteY5" fmla="*/ 689 h 23522"/>
                <a:gd name="connsiteX6" fmla="*/ 12996 w 16799"/>
                <a:gd name="connsiteY6" fmla="*/ 0 h 23522"/>
                <a:gd name="connsiteX7" fmla="*/ 9910 w 16799"/>
                <a:gd name="connsiteY7" fmla="*/ 2234 h 23522"/>
                <a:gd name="connsiteX8" fmla="*/ 5837 w 16799"/>
                <a:gd name="connsiteY8" fmla="*/ 5490 h 23522"/>
                <a:gd name="connsiteX9" fmla="*/ 0 w 16799"/>
                <a:gd name="connsiteY9" fmla="*/ 9538 h 23522"/>
                <a:gd name="connsiteX10" fmla="*/ 2768 w 16799"/>
                <a:gd name="connsiteY10" fmla="*/ 17339 h 23522"/>
                <a:gd name="connsiteX11" fmla="*/ 4964 w 16799"/>
                <a:gd name="connsiteY11" fmla="*/ 23522 h 23522"/>
                <a:gd name="connsiteX12" fmla="*/ 5028 w 16799"/>
                <a:gd name="connsiteY12" fmla="*/ 23479 h 23522"/>
                <a:gd name="connsiteX13" fmla="*/ 3744 w 16799"/>
                <a:gd name="connsiteY13" fmla="*/ 20125 h 23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799" h="23522">
                  <a:moveTo>
                    <a:pt x="3744" y="20125"/>
                  </a:moveTo>
                  <a:lnTo>
                    <a:pt x="9264" y="18126"/>
                  </a:lnTo>
                  <a:lnTo>
                    <a:pt x="9632" y="12880"/>
                  </a:lnTo>
                  <a:lnTo>
                    <a:pt x="16628" y="6248"/>
                  </a:lnTo>
                  <a:lnTo>
                    <a:pt x="16800" y="3081"/>
                  </a:lnTo>
                  <a:lnTo>
                    <a:pt x="14404" y="689"/>
                  </a:lnTo>
                  <a:lnTo>
                    <a:pt x="12996" y="0"/>
                  </a:lnTo>
                  <a:lnTo>
                    <a:pt x="9910" y="2234"/>
                  </a:lnTo>
                  <a:lnTo>
                    <a:pt x="5837" y="5490"/>
                  </a:lnTo>
                  <a:lnTo>
                    <a:pt x="0" y="9538"/>
                  </a:lnTo>
                  <a:cubicBezTo>
                    <a:pt x="1177" y="12037"/>
                    <a:pt x="1981" y="14630"/>
                    <a:pt x="2768" y="17339"/>
                  </a:cubicBezTo>
                  <a:cubicBezTo>
                    <a:pt x="3368" y="19457"/>
                    <a:pt x="4202" y="21455"/>
                    <a:pt x="4964" y="23522"/>
                  </a:cubicBezTo>
                  <a:lnTo>
                    <a:pt x="5028" y="23479"/>
                  </a:lnTo>
                  <a:cubicBezTo>
                    <a:pt x="4587" y="22354"/>
                    <a:pt x="4108" y="21237"/>
                    <a:pt x="3744" y="20125"/>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412" name="Freeform 411">
              <a:extLst>
                <a:ext uri="{FF2B5EF4-FFF2-40B4-BE49-F238E27FC236}">
                  <a16:creationId xmlns:a16="http://schemas.microsoft.com/office/drawing/2014/main" id="{E3B2CE0C-7AB0-35CB-4E1B-3529D45EE51F}"/>
                </a:ext>
              </a:extLst>
            </p:cNvPr>
            <p:cNvSpPr/>
            <p:nvPr/>
          </p:nvSpPr>
          <p:spPr>
            <a:xfrm>
              <a:off x="6311286" y="5053445"/>
              <a:ext cx="109420" cy="126818"/>
            </a:xfrm>
            <a:custGeom>
              <a:avLst/>
              <a:gdLst>
                <a:gd name="connsiteX0" fmla="*/ 28781 w 109420"/>
                <a:gd name="connsiteY0" fmla="*/ 123409 h 126818"/>
                <a:gd name="connsiteX1" fmla="*/ 33274 w 109420"/>
                <a:gd name="connsiteY1" fmla="*/ 123409 h 126818"/>
                <a:gd name="connsiteX2" fmla="*/ 36270 w 109420"/>
                <a:gd name="connsiteY2" fmla="*/ 124534 h 126818"/>
                <a:gd name="connsiteX3" fmla="*/ 38884 w 109420"/>
                <a:gd name="connsiteY3" fmla="*/ 120413 h 126818"/>
                <a:gd name="connsiteX4" fmla="*/ 42624 w 109420"/>
                <a:gd name="connsiteY4" fmla="*/ 118924 h 126818"/>
                <a:gd name="connsiteX5" fmla="*/ 49385 w 109420"/>
                <a:gd name="connsiteY5" fmla="*/ 115912 h 126818"/>
                <a:gd name="connsiteX6" fmla="*/ 47511 w 109420"/>
                <a:gd name="connsiteY6" fmla="*/ 120037 h 126818"/>
                <a:gd name="connsiteX7" fmla="*/ 48640 w 109420"/>
                <a:gd name="connsiteY7" fmla="*/ 123789 h 126818"/>
                <a:gd name="connsiteX8" fmla="*/ 52376 w 109420"/>
                <a:gd name="connsiteY8" fmla="*/ 124893 h 126818"/>
                <a:gd name="connsiteX9" fmla="*/ 54623 w 109420"/>
                <a:gd name="connsiteY9" fmla="*/ 124534 h 126818"/>
                <a:gd name="connsiteX10" fmla="*/ 62115 w 109420"/>
                <a:gd name="connsiteY10" fmla="*/ 117046 h 126818"/>
                <a:gd name="connsiteX11" fmla="*/ 65851 w 109420"/>
                <a:gd name="connsiteY11" fmla="*/ 111795 h 126818"/>
                <a:gd name="connsiteX12" fmla="*/ 69985 w 109420"/>
                <a:gd name="connsiteY12" fmla="*/ 111406 h 126818"/>
                <a:gd name="connsiteX13" fmla="*/ 70738 w 109420"/>
                <a:gd name="connsiteY13" fmla="*/ 107670 h 126818"/>
                <a:gd name="connsiteX14" fmla="*/ 72231 w 109420"/>
                <a:gd name="connsiteY14" fmla="*/ 93070 h 126818"/>
                <a:gd name="connsiteX15" fmla="*/ 71093 w 109420"/>
                <a:gd name="connsiteY15" fmla="*/ 87832 h 126818"/>
                <a:gd name="connsiteX16" fmla="*/ 76728 w 109420"/>
                <a:gd name="connsiteY16" fmla="*/ 79591 h 126818"/>
                <a:gd name="connsiteX17" fmla="*/ 80100 w 109420"/>
                <a:gd name="connsiteY17" fmla="*/ 74721 h 126818"/>
                <a:gd name="connsiteX18" fmla="*/ 85706 w 109420"/>
                <a:gd name="connsiteY18" fmla="*/ 70596 h 126818"/>
                <a:gd name="connsiteX19" fmla="*/ 90571 w 109420"/>
                <a:gd name="connsiteY19" fmla="*/ 67973 h 126818"/>
                <a:gd name="connsiteX20" fmla="*/ 94315 w 109420"/>
                <a:gd name="connsiteY20" fmla="*/ 63108 h 126818"/>
                <a:gd name="connsiteX21" fmla="*/ 95449 w 109420"/>
                <a:gd name="connsiteY21" fmla="*/ 53369 h 126818"/>
                <a:gd name="connsiteX22" fmla="*/ 98821 w 109420"/>
                <a:gd name="connsiteY22" fmla="*/ 51109 h 126818"/>
                <a:gd name="connsiteX23" fmla="*/ 98051 w 109420"/>
                <a:gd name="connsiteY23" fmla="*/ 47772 h 126818"/>
                <a:gd name="connsiteX24" fmla="*/ 98449 w 109420"/>
                <a:gd name="connsiteY24" fmla="*/ 38024 h 126818"/>
                <a:gd name="connsiteX25" fmla="*/ 99938 w 109420"/>
                <a:gd name="connsiteY25" fmla="*/ 33899 h 126818"/>
                <a:gd name="connsiteX26" fmla="*/ 102570 w 109420"/>
                <a:gd name="connsiteY26" fmla="*/ 28280 h 126818"/>
                <a:gd name="connsiteX27" fmla="*/ 101440 w 109420"/>
                <a:gd name="connsiteY27" fmla="*/ 24155 h 126818"/>
                <a:gd name="connsiteX28" fmla="*/ 107067 w 109420"/>
                <a:gd name="connsiteY28" fmla="*/ 15178 h 126818"/>
                <a:gd name="connsiteX29" fmla="*/ 108928 w 109420"/>
                <a:gd name="connsiteY29" fmla="*/ 11802 h 126818"/>
                <a:gd name="connsiteX30" fmla="*/ 109288 w 109420"/>
                <a:gd name="connsiteY30" fmla="*/ 4309 h 126818"/>
                <a:gd name="connsiteX31" fmla="*/ 109420 w 109420"/>
                <a:gd name="connsiteY31" fmla="*/ 2075 h 126818"/>
                <a:gd name="connsiteX32" fmla="*/ 104799 w 109420"/>
                <a:gd name="connsiteY32" fmla="*/ 3385 h 126818"/>
                <a:gd name="connsiteX33" fmla="*/ 101145 w 109420"/>
                <a:gd name="connsiteY33" fmla="*/ 0 h 126818"/>
                <a:gd name="connsiteX34" fmla="*/ 95526 w 109420"/>
                <a:gd name="connsiteY34" fmla="*/ 577 h 126818"/>
                <a:gd name="connsiteX35" fmla="*/ 86827 w 109420"/>
                <a:gd name="connsiteY35" fmla="*/ 3667 h 126818"/>
                <a:gd name="connsiteX36" fmla="*/ 81204 w 109420"/>
                <a:gd name="connsiteY36" fmla="*/ 8169 h 126818"/>
                <a:gd name="connsiteX37" fmla="*/ 71084 w 109420"/>
                <a:gd name="connsiteY37" fmla="*/ 25285 h 126818"/>
                <a:gd name="connsiteX38" fmla="*/ 72492 w 109420"/>
                <a:gd name="connsiteY38" fmla="*/ 28956 h 126818"/>
                <a:gd name="connsiteX39" fmla="*/ 71371 w 109420"/>
                <a:gd name="connsiteY39" fmla="*/ 30343 h 126818"/>
                <a:gd name="connsiteX40" fmla="*/ 64636 w 109420"/>
                <a:gd name="connsiteY40" fmla="*/ 28096 h 126818"/>
                <a:gd name="connsiteX41" fmla="*/ 59291 w 109420"/>
                <a:gd name="connsiteY41" fmla="*/ 26701 h 126818"/>
                <a:gd name="connsiteX42" fmla="*/ 54524 w 109420"/>
                <a:gd name="connsiteY42" fmla="*/ 26419 h 126818"/>
                <a:gd name="connsiteX43" fmla="*/ 50318 w 109420"/>
                <a:gd name="connsiteY43" fmla="*/ 25285 h 126818"/>
                <a:gd name="connsiteX44" fmla="*/ 30647 w 109420"/>
                <a:gd name="connsiteY44" fmla="*/ 25285 h 126818"/>
                <a:gd name="connsiteX45" fmla="*/ 30912 w 109420"/>
                <a:gd name="connsiteY45" fmla="*/ 31460 h 126818"/>
                <a:gd name="connsiteX46" fmla="*/ 30912 w 109420"/>
                <a:gd name="connsiteY46" fmla="*/ 38216 h 126818"/>
                <a:gd name="connsiteX47" fmla="*/ 34301 w 109420"/>
                <a:gd name="connsiteY47" fmla="*/ 37091 h 126818"/>
                <a:gd name="connsiteX48" fmla="*/ 38512 w 109420"/>
                <a:gd name="connsiteY48" fmla="*/ 36804 h 126818"/>
                <a:gd name="connsiteX49" fmla="*/ 42162 w 109420"/>
                <a:gd name="connsiteY49" fmla="*/ 35974 h 126818"/>
                <a:gd name="connsiteX50" fmla="*/ 47780 w 109420"/>
                <a:gd name="connsiteY50" fmla="*/ 36261 h 126818"/>
                <a:gd name="connsiteX51" fmla="*/ 48063 w 109420"/>
                <a:gd name="connsiteY51" fmla="*/ 41015 h 126818"/>
                <a:gd name="connsiteX52" fmla="*/ 47489 w 109420"/>
                <a:gd name="connsiteY52" fmla="*/ 44109 h 126818"/>
                <a:gd name="connsiteX53" fmla="*/ 48906 w 109420"/>
                <a:gd name="connsiteY53" fmla="*/ 45790 h 126818"/>
                <a:gd name="connsiteX54" fmla="*/ 46103 w 109420"/>
                <a:gd name="connsiteY54" fmla="*/ 48319 h 126818"/>
                <a:gd name="connsiteX55" fmla="*/ 43275 w 109420"/>
                <a:gd name="connsiteY55" fmla="*/ 49453 h 126818"/>
                <a:gd name="connsiteX56" fmla="*/ 43848 w 109420"/>
                <a:gd name="connsiteY56" fmla="*/ 53381 h 126818"/>
                <a:gd name="connsiteX57" fmla="*/ 41606 w 109420"/>
                <a:gd name="connsiteY57" fmla="*/ 55067 h 126818"/>
                <a:gd name="connsiteX58" fmla="*/ 42735 w 109420"/>
                <a:gd name="connsiteY58" fmla="*/ 60391 h 126818"/>
                <a:gd name="connsiteX59" fmla="*/ 48619 w 109420"/>
                <a:gd name="connsiteY59" fmla="*/ 66022 h 126818"/>
                <a:gd name="connsiteX60" fmla="*/ 48345 w 109420"/>
                <a:gd name="connsiteY60" fmla="*/ 71645 h 126818"/>
                <a:gd name="connsiteX61" fmla="*/ 44982 w 109420"/>
                <a:gd name="connsiteY61" fmla="*/ 79779 h 126818"/>
                <a:gd name="connsiteX62" fmla="*/ 43852 w 109420"/>
                <a:gd name="connsiteY62" fmla="*/ 88209 h 126818"/>
                <a:gd name="connsiteX63" fmla="*/ 42735 w 109420"/>
                <a:gd name="connsiteY63" fmla="*/ 89890 h 126818"/>
                <a:gd name="connsiteX64" fmla="*/ 37960 w 109420"/>
                <a:gd name="connsiteY64" fmla="*/ 87379 h 126818"/>
                <a:gd name="connsiteX65" fmla="*/ 34010 w 109420"/>
                <a:gd name="connsiteY65" fmla="*/ 87931 h 126818"/>
                <a:gd name="connsiteX66" fmla="*/ 29799 w 109420"/>
                <a:gd name="connsiteY66" fmla="*/ 88770 h 126818"/>
                <a:gd name="connsiteX67" fmla="*/ 27001 w 109420"/>
                <a:gd name="connsiteY67" fmla="*/ 86249 h 126818"/>
                <a:gd name="connsiteX68" fmla="*/ 25033 w 109420"/>
                <a:gd name="connsiteY68" fmla="*/ 81191 h 126818"/>
                <a:gd name="connsiteX69" fmla="*/ 22504 w 109420"/>
                <a:gd name="connsiteY69" fmla="*/ 80905 h 126818"/>
                <a:gd name="connsiteX70" fmla="*/ 21104 w 109420"/>
                <a:gd name="connsiteY70" fmla="*/ 82873 h 126818"/>
                <a:gd name="connsiteX71" fmla="*/ 22504 w 109420"/>
                <a:gd name="connsiteY71" fmla="*/ 86514 h 126818"/>
                <a:gd name="connsiteX72" fmla="*/ 18858 w 109420"/>
                <a:gd name="connsiteY72" fmla="*/ 88209 h 126818"/>
                <a:gd name="connsiteX73" fmla="*/ 14647 w 109420"/>
                <a:gd name="connsiteY73" fmla="*/ 88209 h 126818"/>
                <a:gd name="connsiteX74" fmla="*/ 12675 w 109420"/>
                <a:gd name="connsiteY74" fmla="*/ 90181 h 126818"/>
                <a:gd name="connsiteX75" fmla="*/ 10428 w 109420"/>
                <a:gd name="connsiteY75" fmla="*/ 90464 h 126818"/>
                <a:gd name="connsiteX76" fmla="*/ 7056 w 109420"/>
                <a:gd name="connsiteY76" fmla="*/ 89890 h 126818"/>
                <a:gd name="connsiteX77" fmla="*/ 5375 w 109420"/>
                <a:gd name="connsiteY77" fmla="*/ 91016 h 126818"/>
                <a:gd name="connsiteX78" fmla="*/ 5939 w 109420"/>
                <a:gd name="connsiteY78" fmla="*/ 93814 h 126818"/>
                <a:gd name="connsiteX79" fmla="*/ 9029 w 109420"/>
                <a:gd name="connsiteY79" fmla="*/ 94679 h 126818"/>
                <a:gd name="connsiteX80" fmla="*/ 11840 w 109420"/>
                <a:gd name="connsiteY80" fmla="*/ 95505 h 126818"/>
                <a:gd name="connsiteX81" fmla="*/ 13522 w 109420"/>
                <a:gd name="connsiteY81" fmla="*/ 98607 h 126818"/>
                <a:gd name="connsiteX82" fmla="*/ 14074 w 109420"/>
                <a:gd name="connsiteY82" fmla="*/ 103652 h 126818"/>
                <a:gd name="connsiteX83" fmla="*/ 13522 w 109420"/>
                <a:gd name="connsiteY83" fmla="*/ 105903 h 126818"/>
                <a:gd name="connsiteX84" fmla="*/ 10159 w 109420"/>
                <a:gd name="connsiteY84" fmla="*/ 104508 h 126818"/>
                <a:gd name="connsiteX85" fmla="*/ 8173 w 109420"/>
                <a:gd name="connsiteY85" fmla="*/ 104508 h 126818"/>
                <a:gd name="connsiteX86" fmla="*/ 5379 w 109420"/>
                <a:gd name="connsiteY86" fmla="*/ 106198 h 126818"/>
                <a:gd name="connsiteX87" fmla="*/ 2289 w 109420"/>
                <a:gd name="connsiteY87" fmla="*/ 109283 h 126818"/>
                <a:gd name="connsiteX88" fmla="*/ 0 w 109420"/>
                <a:gd name="connsiteY88" fmla="*/ 111081 h 126818"/>
                <a:gd name="connsiteX89" fmla="*/ 2028 w 109420"/>
                <a:gd name="connsiteY89" fmla="*/ 112925 h 126818"/>
                <a:gd name="connsiteX90" fmla="*/ 11969 w 109420"/>
                <a:gd name="connsiteY90" fmla="*/ 126635 h 126818"/>
                <a:gd name="connsiteX91" fmla="*/ 12041 w 109420"/>
                <a:gd name="connsiteY91" fmla="*/ 126819 h 126818"/>
                <a:gd name="connsiteX92" fmla="*/ 17878 w 109420"/>
                <a:gd name="connsiteY92" fmla="*/ 122771 h 126818"/>
                <a:gd name="connsiteX93" fmla="*/ 21952 w 109420"/>
                <a:gd name="connsiteY93" fmla="*/ 119515 h 126818"/>
                <a:gd name="connsiteX94" fmla="*/ 25037 w 109420"/>
                <a:gd name="connsiteY94" fmla="*/ 117281 h 126818"/>
                <a:gd name="connsiteX95" fmla="*/ 26445 w 109420"/>
                <a:gd name="connsiteY95" fmla="*/ 117970 h 126818"/>
                <a:gd name="connsiteX96" fmla="*/ 28841 w 109420"/>
                <a:gd name="connsiteY96" fmla="*/ 120362 h 126818"/>
                <a:gd name="connsiteX97" fmla="*/ 28670 w 109420"/>
                <a:gd name="connsiteY97" fmla="*/ 123528 h 126818"/>
                <a:gd name="connsiteX98" fmla="*/ 28781 w 109420"/>
                <a:gd name="connsiteY98" fmla="*/ 123409 h 126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109420" h="126818">
                  <a:moveTo>
                    <a:pt x="28781" y="123409"/>
                  </a:moveTo>
                  <a:lnTo>
                    <a:pt x="33274" y="123409"/>
                  </a:lnTo>
                  <a:lnTo>
                    <a:pt x="36270" y="124534"/>
                  </a:lnTo>
                  <a:lnTo>
                    <a:pt x="38884" y="120413"/>
                  </a:lnTo>
                  <a:lnTo>
                    <a:pt x="42624" y="118924"/>
                  </a:lnTo>
                  <a:lnTo>
                    <a:pt x="49385" y="115912"/>
                  </a:lnTo>
                  <a:lnTo>
                    <a:pt x="47511" y="120037"/>
                  </a:lnTo>
                  <a:lnTo>
                    <a:pt x="48640" y="123789"/>
                  </a:lnTo>
                  <a:lnTo>
                    <a:pt x="52376" y="124893"/>
                  </a:lnTo>
                  <a:lnTo>
                    <a:pt x="54623" y="124534"/>
                  </a:lnTo>
                  <a:lnTo>
                    <a:pt x="62115" y="117046"/>
                  </a:lnTo>
                  <a:lnTo>
                    <a:pt x="65851" y="111795"/>
                  </a:lnTo>
                  <a:lnTo>
                    <a:pt x="69985" y="111406"/>
                  </a:lnTo>
                  <a:lnTo>
                    <a:pt x="70738" y="107670"/>
                  </a:lnTo>
                  <a:lnTo>
                    <a:pt x="72231" y="93070"/>
                  </a:lnTo>
                  <a:lnTo>
                    <a:pt x="71093" y="87832"/>
                  </a:lnTo>
                  <a:lnTo>
                    <a:pt x="76728" y="79591"/>
                  </a:lnTo>
                  <a:lnTo>
                    <a:pt x="80100" y="74721"/>
                  </a:lnTo>
                  <a:lnTo>
                    <a:pt x="85706" y="70596"/>
                  </a:lnTo>
                  <a:lnTo>
                    <a:pt x="90571" y="67973"/>
                  </a:lnTo>
                  <a:lnTo>
                    <a:pt x="94315" y="63108"/>
                  </a:lnTo>
                  <a:lnTo>
                    <a:pt x="95449" y="53369"/>
                  </a:lnTo>
                  <a:lnTo>
                    <a:pt x="98821" y="51109"/>
                  </a:lnTo>
                  <a:lnTo>
                    <a:pt x="98051" y="47772"/>
                  </a:lnTo>
                  <a:lnTo>
                    <a:pt x="98449" y="38024"/>
                  </a:lnTo>
                  <a:lnTo>
                    <a:pt x="99938" y="33899"/>
                  </a:lnTo>
                  <a:lnTo>
                    <a:pt x="102570" y="28280"/>
                  </a:lnTo>
                  <a:lnTo>
                    <a:pt x="101440" y="24155"/>
                  </a:lnTo>
                  <a:lnTo>
                    <a:pt x="107067" y="15178"/>
                  </a:lnTo>
                  <a:lnTo>
                    <a:pt x="108928" y="11802"/>
                  </a:lnTo>
                  <a:lnTo>
                    <a:pt x="109288" y="4309"/>
                  </a:lnTo>
                  <a:lnTo>
                    <a:pt x="109420" y="2075"/>
                  </a:lnTo>
                  <a:lnTo>
                    <a:pt x="104799" y="3385"/>
                  </a:lnTo>
                  <a:lnTo>
                    <a:pt x="101145" y="0"/>
                  </a:lnTo>
                  <a:lnTo>
                    <a:pt x="95526" y="577"/>
                  </a:lnTo>
                  <a:lnTo>
                    <a:pt x="86827" y="3667"/>
                  </a:lnTo>
                  <a:lnTo>
                    <a:pt x="81204" y="8169"/>
                  </a:lnTo>
                  <a:lnTo>
                    <a:pt x="71084" y="25285"/>
                  </a:lnTo>
                  <a:lnTo>
                    <a:pt x="72492" y="28956"/>
                  </a:lnTo>
                  <a:lnTo>
                    <a:pt x="71371" y="30343"/>
                  </a:lnTo>
                  <a:lnTo>
                    <a:pt x="64636" y="28096"/>
                  </a:lnTo>
                  <a:lnTo>
                    <a:pt x="59291" y="26701"/>
                  </a:lnTo>
                  <a:lnTo>
                    <a:pt x="54524" y="26419"/>
                  </a:lnTo>
                  <a:lnTo>
                    <a:pt x="50318" y="25285"/>
                  </a:lnTo>
                  <a:lnTo>
                    <a:pt x="30647" y="25285"/>
                  </a:lnTo>
                  <a:lnTo>
                    <a:pt x="30912" y="31460"/>
                  </a:lnTo>
                  <a:lnTo>
                    <a:pt x="30912" y="38216"/>
                  </a:lnTo>
                  <a:lnTo>
                    <a:pt x="34301" y="37091"/>
                  </a:lnTo>
                  <a:lnTo>
                    <a:pt x="38512" y="36804"/>
                  </a:lnTo>
                  <a:lnTo>
                    <a:pt x="42162" y="35974"/>
                  </a:lnTo>
                  <a:lnTo>
                    <a:pt x="47780" y="36261"/>
                  </a:lnTo>
                  <a:lnTo>
                    <a:pt x="48063" y="41015"/>
                  </a:lnTo>
                  <a:lnTo>
                    <a:pt x="47489" y="44109"/>
                  </a:lnTo>
                  <a:lnTo>
                    <a:pt x="48906" y="45790"/>
                  </a:lnTo>
                  <a:lnTo>
                    <a:pt x="46103" y="48319"/>
                  </a:lnTo>
                  <a:lnTo>
                    <a:pt x="43275" y="49453"/>
                  </a:lnTo>
                  <a:lnTo>
                    <a:pt x="43848" y="53381"/>
                  </a:lnTo>
                  <a:lnTo>
                    <a:pt x="41606" y="55067"/>
                  </a:lnTo>
                  <a:lnTo>
                    <a:pt x="42735" y="60391"/>
                  </a:lnTo>
                  <a:lnTo>
                    <a:pt x="48619" y="66022"/>
                  </a:lnTo>
                  <a:lnTo>
                    <a:pt x="48345" y="71645"/>
                  </a:lnTo>
                  <a:lnTo>
                    <a:pt x="44982" y="79779"/>
                  </a:lnTo>
                  <a:lnTo>
                    <a:pt x="43852" y="88209"/>
                  </a:lnTo>
                  <a:lnTo>
                    <a:pt x="42735" y="89890"/>
                  </a:lnTo>
                  <a:lnTo>
                    <a:pt x="37960" y="87379"/>
                  </a:lnTo>
                  <a:lnTo>
                    <a:pt x="34010" y="87931"/>
                  </a:lnTo>
                  <a:lnTo>
                    <a:pt x="29799" y="88770"/>
                  </a:lnTo>
                  <a:lnTo>
                    <a:pt x="27001" y="86249"/>
                  </a:lnTo>
                  <a:lnTo>
                    <a:pt x="25033" y="81191"/>
                  </a:lnTo>
                  <a:lnTo>
                    <a:pt x="22504" y="80905"/>
                  </a:lnTo>
                  <a:lnTo>
                    <a:pt x="21104" y="82873"/>
                  </a:lnTo>
                  <a:lnTo>
                    <a:pt x="22504" y="86514"/>
                  </a:lnTo>
                  <a:lnTo>
                    <a:pt x="18858" y="88209"/>
                  </a:lnTo>
                  <a:lnTo>
                    <a:pt x="14647" y="88209"/>
                  </a:lnTo>
                  <a:lnTo>
                    <a:pt x="12675" y="90181"/>
                  </a:lnTo>
                  <a:lnTo>
                    <a:pt x="10428" y="90464"/>
                  </a:lnTo>
                  <a:lnTo>
                    <a:pt x="7056" y="89890"/>
                  </a:lnTo>
                  <a:lnTo>
                    <a:pt x="5375" y="91016"/>
                  </a:lnTo>
                  <a:lnTo>
                    <a:pt x="5939" y="93814"/>
                  </a:lnTo>
                  <a:lnTo>
                    <a:pt x="9029" y="94679"/>
                  </a:lnTo>
                  <a:lnTo>
                    <a:pt x="11840" y="95505"/>
                  </a:lnTo>
                  <a:lnTo>
                    <a:pt x="13522" y="98607"/>
                  </a:lnTo>
                  <a:lnTo>
                    <a:pt x="14074" y="103652"/>
                  </a:lnTo>
                  <a:lnTo>
                    <a:pt x="13522" y="105903"/>
                  </a:lnTo>
                  <a:lnTo>
                    <a:pt x="10159" y="104508"/>
                  </a:lnTo>
                  <a:lnTo>
                    <a:pt x="8173" y="104508"/>
                  </a:lnTo>
                  <a:lnTo>
                    <a:pt x="5379" y="106198"/>
                  </a:lnTo>
                  <a:lnTo>
                    <a:pt x="2289" y="109283"/>
                  </a:lnTo>
                  <a:lnTo>
                    <a:pt x="0" y="111081"/>
                  </a:lnTo>
                  <a:cubicBezTo>
                    <a:pt x="672" y="111714"/>
                    <a:pt x="1331" y="112330"/>
                    <a:pt x="2028" y="112925"/>
                  </a:cubicBezTo>
                  <a:cubicBezTo>
                    <a:pt x="6466" y="116699"/>
                    <a:pt x="9504" y="121449"/>
                    <a:pt x="11969" y="126635"/>
                  </a:cubicBezTo>
                  <a:cubicBezTo>
                    <a:pt x="12003" y="126695"/>
                    <a:pt x="12020" y="126751"/>
                    <a:pt x="12041" y="126819"/>
                  </a:cubicBezTo>
                  <a:lnTo>
                    <a:pt x="17878" y="122771"/>
                  </a:lnTo>
                  <a:lnTo>
                    <a:pt x="21952" y="119515"/>
                  </a:lnTo>
                  <a:lnTo>
                    <a:pt x="25037" y="117281"/>
                  </a:lnTo>
                  <a:lnTo>
                    <a:pt x="26445" y="117970"/>
                  </a:lnTo>
                  <a:lnTo>
                    <a:pt x="28841" y="120362"/>
                  </a:lnTo>
                  <a:lnTo>
                    <a:pt x="28670" y="123528"/>
                  </a:lnTo>
                  <a:lnTo>
                    <a:pt x="28781" y="123409"/>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413" name="Freeform 412">
              <a:extLst>
                <a:ext uri="{FF2B5EF4-FFF2-40B4-BE49-F238E27FC236}">
                  <a16:creationId xmlns:a16="http://schemas.microsoft.com/office/drawing/2014/main" id="{036DE7A8-C2DB-B678-013E-5A1C99727B67}"/>
                </a:ext>
              </a:extLst>
            </p:cNvPr>
            <p:cNvSpPr/>
            <p:nvPr/>
          </p:nvSpPr>
          <p:spPr>
            <a:xfrm>
              <a:off x="6280421" y="5076766"/>
              <a:ext cx="79762" cy="89599"/>
            </a:xfrm>
            <a:custGeom>
              <a:avLst/>
              <a:gdLst>
                <a:gd name="connsiteX0" fmla="*/ 33146 w 79762"/>
                <a:gd name="connsiteY0" fmla="*/ 85958 h 89599"/>
                <a:gd name="connsiteX1" fmla="*/ 36235 w 79762"/>
                <a:gd name="connsiteY1" fmla="*/ 82873 h 89599"/>
                <a:gd name="connsiteX2" fmla="*/ 39030 w 79762"/>
                <a:gd name="connsiteY2" fmla="*/ 81183 h 89599"/>
                <a:gd name="connsiteX3" fmla="*/ 41015 w 79762"/>
                <a:gd name="connsiteY3" fmla="*/ 81183 h 89599"/>
                <a:gd name="connsiteX4" fmla="*/ 44379 w 79762"/>
                <a:gd name="connsiteY4" fmla="*/ 82578 h 89599"/>
                <a:gd name="connsiteX5" fmla="*/ 44930 w 79762"/>
                <a:gd name="connsiteY5" fmla="*/ 80327 h 89599"/>
                <a:gd name="connsiteX6" fmla="*/ 44379 w 79762"/>
                <a:gd name="connsiteY6" fmla="*/ 75282 h 89599"/>
                <a:gd name="connsiteX7" fmla="*/ 42697 w 79762"/>
                <a:gd name="connsiteY7" fmla="*/ 72180 h 89599"/>
                <a:gd name="connsiteX8" fmla="*/ 39886 w 79762"/>
                <a:gd name="connsiteY8" fmla="*/ 71354 h 89599"/>
                <a:gd name="connsiteX9" fmla="*/ 36796 w 79762"/>
                <a:gd name="connsiteY9" fmla="*/ 70489 h 89599"/>
                <a:gd name="connsiteX10" fmla="*/ 36231 w 79762"/>
                <a:gd name="connsiteY10" fmla="*/ 67691 h 89599"/>
                <a:gd name="connsiteX11" fmla="*/ 37913 w 79762"/>
                <a:gd name="connsiteY11" fmla="*/ 66566 h 89599"/>
                <a:gd name="connsiteX12" fmla="*/ 41285 w 79762"/>
                <a:gd name="connsiteY12" fmla="*/ 67139 h 89599"/>
                <a:gd name="connsiteX13" fmla="*/ 43531 w 79762"/>
                <a:gd name="connsiteY13" fmla="*/ 66856 h 89599"/>
                <a:gd name="connsiteX14" fmla="*/ 45504 w 79762"/>
                <a:gd name="connsiteY14" fmla="*/ 64884 h 89599"/>
                <a:gd name="connsiteX15" fmla="*/ 49715 w 79762"/>
                <a:gd name="connsiteY15" fmla="*/ 64884 h 89599"/>
                <a:gd name="connsiteX16" fmla="*/ 53360 w 79762"/>
                <a:gd name="connsiteY16" fmla="*/ 63189 h 89599"/>
                <a:gd name="connsiteX17" fmla="*/ 51961 w 79762"/>
                <a:gd name="connsiteY17" fmla="*/ 59548 h 89599"/>
                <a:gd name="connsiteX18" fmla="*/ 53360 w 79762"/>
                <a:gd name="connsiteY18" fmla="*/ 57579 h 89599"/>
                <a:gd name="connsiteX19" fmla="*/ 55889 w 79762"/>
                <a:gd name="connsiteY19" fmla="*/ 57866 h 89599"/>
                <a:gd name="connsiteX20" fmla="*/ 57858 w 79762"/>
                <a:gd name="connsiteY20" fmla="*/ 62924 h 89599"/>
                <a:gd name="connsiteX21" fmla="*/ 60656 w 79762"/>
                <a:gd name="connsiteY21" fmla="*/ 65444 h 89599"/>
                <a:gd name="connsiteX22" fmla="*/ 64867 w 79762"/>
                <a:gd name="connsiteY22" fmla="*/ 64606 h 89599"/>
                <a:gd name="connsiteX23" fmla="*/ 68816 w 79762"/>
                <a:gd name="connsiteY23" fmla="*/ 64054 h 89599"/>
                <a:gd name="connsiteX24" fmla="*/ 73592 w 79762"/>
                <a:gd name="connsiteY24" fmla="*/ 66566 h 89599"/>
                <a:gd name="connsiteX25" fmla="*/ 74709 w 79762"/>
                <a:gd name="connsiteY25" fmla="*/ 64884 h 89599"/>
                <a:gd name="connsiteX26" fmla="*/ 75838 w 79762"/>
                <a:gd name="connsiteY26" fmla="*/ 56454 h 89599"/>
                <a:gd name="connsiteX27" fmla="*/ 79202 w 79762"/>
                <a:gd name="connsiteY27" fmla="*/ 48320 h 89599"/>
                <a:gd name="connsiteX28" fmla="*/ 79475 w 79762"/>
                <a:gd name="connsiteY28" fmla="*/ 42697 h 89599"/>
                <a:gd name="connsiteX29" fmla="*/ 73592 w 79762"/>
                <a:gd name="connsiteY29" fmla="*/ 37066 h 89599"/>
                <a:gd name="connsiteX30" fmla="*/ 72462 w 79762"/>
                <a:gd name="connsiteY30" fmla="*/ 31742 h 89599"/>
                <a:gd name="connsiteX31" fmla="*/ 74704 w 79762"/>
                <a:gd name="connsiteY31" fmla="*/ 30056 h 89599"/>
                <a:gd name="connsiteX32" fmla="*/ 74131 w 79762"/>
                <a:gd name="connsiteY32" fmla="*/ 26128 h 89599"/>
                <a:gd name="connsiteX33" fmla="*/ 76960 w 79762"/>
                <a:gd name="connsiteY33" fmla="*/ 24994 h 89599"/>
                <a:gd name="connsiteX34" fmla="*/ 79762 w 79762"/>
                <a:gd name="connsiteY34" fmla="*/ 22465 h 89599"/>
                <a:gd name="connsiteX35" fmla="*/ 78346 w 79762"/>
                <a:gd name="connsiteY35" fmla="*/ 20783 h 89599"/>
                <a:gd name="connsiteX36" fmla="*/ 78919 w 79762"/>
                <a:gd name="connsiteY36" fmla="*/ 17690 h 89599"/>
                <a:gd name="connsiteX37" fmla="*/ 78637 w 79762"/>
                <a:gd name="connsiteY37" fmla="*/ 12936 h 89599"/>
                <a:gd name="connsiteX38" fmla="*/ 73018 w 79762"/>
                <a:gd name="connsiteY38" fmla="*/ 12649 h 89599"/>
                <a:gd name="connsiteX39" fmla="*/ 69368 w 79762"/>
                <a:gd name="connsiteY39" fmla="*/ 13479 h 89599"/>
                <a:gd name="connsiteX40" fmla="*/ 65158 w 79762"/>
                <a:gd name="connsiteY40" fmla="*/ 13766 h 89599"/>
                <a:gd name="connsiteX41" fmla="*/ 61769 w 79762"/>
                <a:gd name="connsiteY41" fmla="*/ 14891 h 89599"/>
                <a:gd name="connsiteX42" fmla="*/ 61769 w 79762"/>
                <a:gd name="connsiteY42" fmla="*/ 8135 h 89599"/>
                <a:gd name="connsiteX43" fmla="*/ 61504 w 79762"/>
                <a:gd name="connsiteY43" fmla="*/ 1960 h 89599"/>
                <a:gd name="connsiteX44" fmla="*/ 61893 w 79762"/>
                <a:gd name="connsiteY44" fmla="*/ 1960 h 89599"/>
                <a:gd name="connsiteX45" fmla="*/ 59817 w 79762"/>
                <a:gd name="connsiteY45" fmla="*/ 834 h 89599"/>
                <a:gd name="connsiteX46" fmla="*/ 50540 w 79762"/>
                <a:gd name="connsiteY46" fmla="*/ 0 h 89599"/>
                <a:gd name="connsiteX47" fmla="*/ 43523 w 79762"/>
                <a:gd name="connsiteY47" fmla="*/ 0 h 89599"/>
                <a:gd name="connsiteX48" fmla="*/ 36924 w 79762"/>
                <a:gd name="connsiteY48" fmla="*/ 710 h 89599"/>
                <a:gd name="connsiteX49" fmla="*/ 34819 w 79762"/>
                <a:gd name="connsiteY49" fmla="*/ 1836 h 89599"/>
                <a:gd name="connsiteX50" fmla="*/ 18524 w 79762"/>
                <a:gd name="connsiteY50" fmla="*/ 1686 h 89599"/>
                <a:gd name="connsiteX51" fmla="*/ 17395 w 79762"/>
                <a:gd name="connsiteY51" fmla="*/ 1121 h 89599"/>
                <a:gd name="connsiteX52" fmla="*/ 13116 w 79762"/>
                <a:gd name="connsiteY52" fmla="*/ 1121 h 89599"/>
                <a:gd name="connsiteX53" fmla="*/ 12281 w 79762"/>
                <a:gd name="connsiteY53" fmla="*/ 3761 h 89599"/>
                <a:gd name="connsiteX54" fmla="*/ 8019 w 79762"/>
                <a:gd name="connsiteY54" fmla="*/ 13000 h 89599"/>
                <a:gd name="connsiteX55" fmla="*/ 7638 w 79762"/>
                <a:gd name="connsiteY55" fmla="*/ 24686 h 89599"/>
                <a:gd name="connsiteX56" fmla="*/ 796 w 79762"/>
                <a:gd name="connsiteY56" fmla="*/ 41880 h 89599"/>
                <a:gd name="connsiteX57" fmla="*/ 13 w 79762"/>
                <a:gd name="connsiteY57" fmla="*/ 45016 h 89599"/>
                <a:gd name="connsiteX58" fmla="*/ 385 w 79762"/>
                <a:gd name="connsiteY58" fmla="*/ 46638 h 89599"/>
                <a:gd name="connsiteX59" fmla="*/ 25272 w 79762"/>
                <a:gd name="connsiteY59" fmla="*/ 82728 h 89599"/>
                <a:gd name="connsiteX60" fmla="*/ 32864 w 79762"/>
                <a:gd name="connsiteY60" fmla="*/ 89600 h 89599"/>
                <a:gd name="connsiteX61" fmla="*/ 30835 w 79762"/>
                <a:gd name="connsiteY61" fmla="*/ 87755 h 89599"/>
                <a:gd name="connsiteX62" fmla="*/ 33146 w 79762"/>
                <a:gd name="connsiteY62" fmla="*/ 85958 h 89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79762" h="89599">
                  <a:moveTo>
                    <a:pt x="33146" y="85958"/>
                  </a:moveTo>
                  <a:lnTo>
                    <a:pt x="36235" y="82873"/>
                  </a:lnTo>
                  <a:lnTo>
                    <a:pt x="39030" y="81183"/>
                  </a:lnTo>
                  <a:lnTo>
                    <a:pt x="41015" y="81183"/>
                  </a:lnTo>
                  <a:lnTo>
                    <a:pt x="44379" y="82578"/>
                  </a:lnTo>
                  <a:lnTo>
                    <a:pt x="44930" y="80327"/>
                  </a:lnTo>
                  <a:lnTo>
                    <a:pt x="44379" y="75282"/>
                  </a:lnTo>
                  <a:lnTo>
                    <a:pt x="42697" y="72180"/>
                  </a:lnTo>
                  <a:lnTo>
                    <a:pt x="39886" y="71354"/>
                  </a:lnTo>
                  <a:lnTo>
                    <a:pt x="36796" y="70489"/>
                  </a:lnTo>
                  <a:lnTo>
                    <a:pt x="36231" y="67691"/>
                  </a:lnTo>
                  <a:lnTo>
                    <a:pt x="37913" y="66566"/>
                  </a:lnTo>
                  <a:lnTo>
                    <a:pt x="41285" y="67139"/>
                  </a:lnTo>
                  <a:lnTo>
                    <a:pt x="43531" y="66856"/>
                  </a:lnTo>
                  <a:lnTo>
                    <a:pt x="45504" y="64884"/>
                  </a:lnTo>
                  <a:lnTo>
                    <a:pt x="49715" y="64884"/>
                  </a:lnTo>
                  <a:lnTo>
                    <a:pt x="53360" y="63189"/>
                  </a:lnTo>
                  <a:lnTo>
                    <a:pt x="51961" y="59548"/>
                  </a:lnTo>
                  <a:lnTo>
                    <a:pt x="53360" y="57579"/>
                  </a:lnTo>
                  <a:lnTo>
                    <a:pt x="55889" y="57866"/>
                  </a:lnTo>
                  <a:lnTo>
                    <a:pt x="57858" y="62924"/>
                  </a:lnTo>
                  <a:lnTo>
                    <a:pt x="60656" y="65444"/>
                  </a:lnTo>
                  <a:lnTo>
                    <a:pt x="64867" y="64606"/>
                  </a:lnTo>
                  <a:lnTo>
                    <a:pt x="68816" y="64054"/>
                  </a:lnTo>
                  <a:lnTo>
                    <a:pt x="73592" y="66566"/>
                  </a:lnTo>
                  <a:lnTo>
                    <a:pt x="74709" y="64884"/>
                  </a:lnTo>
                  <a:lnTo>
                    <a:pt x="75838" y="56454"/>
                  </a:lnTo>
                  <a:lnTo>
                    <a:pt x="79202" y="48320"/>
                  </a:lnTo>
                  <a:lnTo>
                    <a:pt x="79475" y="42697"/>
                  </a:lnTo>
                  <a:lnTo>
                    <a:pt x="73592" y="37066"/>
                  </a:lnTo>
                  <a:lnTo>
                    <a:pt x="72462" y="31742"/>
                  </a:lnTo>
                  <a:lnTo>
                    <a:pt x="74704" y="30056"/>
                  </a:lnTo>
                  <a:lnTo>
                    <a:pt x="74131" y="26128"/>
                  </a:lnTo>
                  <a:lnTo>
                    <a:pt x="76960" y="24994"/>
                  </a:lnTo>
                  <a:lnTo>
                    <a:pt x="79762" y="22465"/>
                  </a:lnTo>
                  <a:lnTo>
                    <a:pt x="78346" y="20783"/>
                  </a:lnTo>
                  <a:lnTo>
                    <a:pt x="78919" y="17690"/>
                  </a:lnTo>
                  <a:lnTo>
                    <a:pt x="78637" y="12936"/>
                  </a:lnTo>
                  <a:lnTo>
                    <a:pt x="73018" y="12649"/>
                  </a:lnTo>
                  <a:lnTo>
                    <a:pt x="69368" y="13479"/>
                  </a:lnTo>
                  <a:lnTo>
                    <a:pt x="65158" y="13766"/>
                  </a:lnTo>
                  <a:lnTo>
                    <a:pt x="61769" y="14891"/>
                  </a:lnTo>
                  <a:lnTo>
                    <a:pt x="61769" y="8135"/>
                  </a:lnTo>
                  <a:lnTo>
                    <a:pt x="61504" y="1960"/>
                  </a:lnTo>
                  <a:lnTo>
                    <a:pt x="61893" y="1960"/>
                  </a:lnTo>
                  <a:lnTo>
                    <a:pt x="59817" y="834"/>
                  </a:lnTo>
                  <a:lnTo>
                    <a:pt x="50540" y="0"/>
                  </a:lnTo>
                  <a:lnTo>
                    <a:pt x="43523" y="0"/>
                  </a:lnTo>
                  <a:lnTo>
                    <a:pt x="36924" y="710"/>
                  </a:lnTo>
                  <a:lnTo>
                    <a:pt x="34819" y="1836"/>
                  </a:lnTo>
                  <a:lnTo>
                    <a:pt x="18524" y="1686"/>
                  </a:lnTo>
                  <a:lnTo>
                    <a:pt x="17395" y="1121"/>
                  </a:lnTo>
                  <a:lnTo>
                    <a:pt x="13116" y="1121"/>
                  </a:lnTo>
                  <a:cubicBezTo>
                    <a:pt x="12846" y="2024"/>
                    <a:pt x="12555" y="2897"/>
                    <a:pt x="12281" y="3761"/>
                  </a:cubicBezTo>
                  <a:cubicBezTo>
                    <a:pt x="11250" y="6967"/>
                    <a:pt x="8691" y="9761"/>
                    <a:pt x="8019" y="13000"/>
                  </a:cubicBezTo>
                  <a:cubicBezTo>
                    <a:pt x="7240" y="16778"/>
                    <a:pt x="8610" y="21036"/>
                    <a:pt x="7638" y="24686"/>
                  </a:cubicBezTo>
                  <a:cubicBezTo>
                    <a:pt x="6055" y="30604"/>
                    <a:pt x="5490" y="37087"/>
                    <a:pt x="796" y="41880"/>
                  </a:cubicBezTo>
                  <a:cubicBezTo>
                    <a:pt x="133" y="42530"/>
                    <a:pt x="154" y="43929"/>
                    <a:pt x="13" y="45016"/>
                  </a:cubicBezTo>
                  <a:cubicBezTo>
                    <a:pt x="-60" y="45525"/>
                    <a:pt x="184" y="46124"/>
                    <a:pt x="385" y="46638"/>
                  </a:cubicBezTo>
                  <a:cubicBezTo>
                    <a:pt x="7822" y="65141"/>
                    <a:pt x="10488" y="69013"/>
                    <a:pt x="25272" y="82728"/>
                  </a:cubicBezTo>
                  <a:cubicBezTo>
                    <a:pt x="27763" y="85051"/>
                    <a:pt x="30253" y="87409"/>
                    <a:pt x="32864" y="89600"/>
                  </a:cubicBezTo>
                  <a:cubicBezTo>
                    <a:pt x="32170" y="89005"/>
                    <a:pt x="31511" y="88393"/>
                    <a:pt x="30835" y="87755"/>
                  </a:cubicBezTo>
                  <a:lnTo>
                    <a:pt x="33146" y="85958"/>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414" name="Freeform 413">
              <a:extLst>
                <a:ext uri="{FF2B5EF4-FFF2-40B4-BE49-F238E27FC236}">
                  <a16:creationId xmlns:a16="http://schemas.microsoft.com/office/drawing/2014/main" id="{F496E2AF-B73F-7790-4091-27389905BDC4}"/>
                </a:ext>
              </a:extLst>
            </p:cNvPr>
            <p:cNvSpPr/>
            <p:nvPr/>
          </p:nvSpPr>
          <p:spPr>
            <a:xfrm>
              <a:off x="6288200" y="5077883"/>
              <a:ext cx="27476" cy="18399"/>
            </a:xfrm>
            <a:custGeom>
              <a:avLst/>
              <a:gdLst>
                <a:gd name="connsiteX0" fmla="*/ 9496 w 27476"/>
                <a:gd name="connsiteY0" fmla="*/ 0 h 18399"/>
                <a:gd name="connsiteX1" fmla="*/ 5350 w 27476"/>
                <a:gd name="connsiteY1" fmla="*/ 0 h 18399"/>
                <a:gd name="connsiteX2" fmla="*/ 4515 w 27476"/>
                <a:gd name="connsiteY2" fmla="*/ 2640 h 18399"/>
                <a:gd name="connsiteX3" fmla="*/ 253 w 27476"/>
                <a:gd name="connsiteY3" fmla="*/ 11879 h 18399"/>
                <a:gd name="connsiteX4" fmla="*/ 159 w 27476"/>
                <a:gd name="connsiteY4" fmla="*/ 18400 h 18399"/>
                <a:gd name="connsiteX5" fmla="*/ 4301 w 27476"/>
                <a:gd name="connsiteY5" fmla="*/ 18400 h 18399"/>
                <a:gd name="connsiteX6" fmla="*/ 5281 w 27476"/>
                <a:gd name="connsiteY6" fmla="*/ 17133 h 18399"/>
                <a:gd name="connsiteX7" fmla="*/ 6976 w 27476"/>
                <a:gd name="connsiteY7" fmla="*/ 16697 h 18399"/>
                <a:gd name="connsiteX8" fmla="*/ 8093 w 27476"/>
                <a:gd name="connsiteY8" fmla="*/ 17133 h 18399"/>
                <a:gd name="connsiteX9" fmla="*/ 27477 w 27476"/>
                <a:gd name="connsiteY9" fmla="*/ 17411 h 18399"/>
                <a:gd name="connsiteX10" fmla="*/ 27477 w 27476"/>
                <a:gd name="connsiteY10" fmla="*/ 710 h 18399"/>
                <a:gd name="connsiteX11" fmla="*/ 10189 w 27476"/>
                <a:gd name="connsiteY11" fmla="*/ 710 h 18399"/>
                <a:gd name="connsiteX12" fmla="*/ 9496 w 27476"/>
                <a:gd name="connsiteY12" fmla="*/ 0 h 18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7476" h="18399">
                  <a:moveTo>
                    <a:pt x="9496" y="0"/>
                  </a:moveTo>
                  <a:lnTo>
                    <a:pt x="5350" y="0"/>
                  </a:lnTo>
                  <a:cubicBezTo>
                    <a:pt x="5080" y="903"/>
                    <a:pt x="4789" y="1776"/>
                    <a:pt x="4515" y="2640"/>
                  </a:cubicBezTo>
                  <a:cubicBezTo>
                    <a:pt x="3484" y="5845"/>
                    <a:pt x="925" y="8639"/>
                    <a:pt x="253" y="11879"/>
                  </a:cubicBezTo>
                  <a:cubicBezTo>
                    <a:pt x="-174" y="13963"/>
                    <a:pt x="44" y="16200"/>
                    <a:pt x="159" y="18400"/>
                  </a:cubicBezTo>
                  <a:lnTo>
                    <a:pt x="4301" y="18400"/>
                  </a:lnTo>
                  <a:lnTo>
                    <a:pt x="5281" y="17133"/>
                  </a:lnTo>
                  <a:lnTo>
                    <a:pt x="6976" y="16697"/>
                  </a:lnTo>
                  <a:lnTo>
                    <a:pt x="8093" y="17133"/>
                  </a:lnTo>
                  <a:lnTo>
                    <a:pt x="27477" y="17411"/>
                  </a:lnTo>
                  <a:lnTo>
                    <a:pt x="27477" y="710"/>
                  </a:lnTo>
                  <a:lnTo>
                    <a:pt x="10189" y="710"/>
                  </a:lnTo>
                  <a:lnTo>
                    <a:pt x="9496" y="0"/>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nvGrpSpPr>
            <p:cNvPr id="415" name="Graphic 2398">
              <a:extLst>
                <a:ext uri="{FF2B5EF4-FFF2-40B4-BE49-F238E27FC236}">
                  <a16:creationId xmlns:a16="http://schemas.microsoft.com/office/drawing/2014/main" id="{5AE9A443-769D-37CC-5F25-75E1EF9D1237}"/>
                </a:ext>
              </a:extLst>
            </p:cNvPr>
            <p:cNvGrpSpPr/>
            <p:nvPr/>
          </p:nvGrpSpPr>
          <p:grpSpPr>
            <a:xfrm>
              <a:off x="6277499" y="4921175"/>
              <a:ext cx="108093" cy="295090"/>
              <a:chOff x="6277499" y="4921175"/>
              <a:chExt cx="108093" cy="295090"/>
            </a:xfrm>
            <a:grpFill/>
          </p:grpSpPr>
          <p:sp>
            <p:nvSpPr>
              <p:cNvPr id="871" name="Freeform 870">
                <a:extLst>
                  <a:ext uri="{FF2B5EF4-FFF2-40B4-BE49-F238E27FC236}">
                    <a16:creationId xmlns:a16="http://schemas.microsoft.com/office/drawing/2014/main" id="{829A6160-DEF9-D71F-2EA3-E2EDA085CAB4}"/>
                  </a:ext>
                </a:extLst>
              </p:cNvPr>
              <p:cNvSpPr/>
              <p:nvPr/>
            </p:nvSpPr>
            <p:spPr>
              <a:xfrm>
                <a:off x="6289823" y="5086245"/>
                <a:ext cx="64" cy="89"/>
              </a:xfrm>
              <a:custGeom>
                <a:avLst/>
                <a:gdLst>
                  <a:gd name="connsiteX0" fmla="*/ 0 w 64"/>
                  <a:gd name="connsiteY0" fmla="*/ 90 h 89"/>
                  <a:gd name="connsiteX1" fmla="*/ 0 w 64"/>
                  <a:gd name="connsiteY1" fmla="*/ 90 h 89"/>
                  <a:gd name="connsiteX2" fmla="*/ 64 w 64"/>
                  <a:gd name="connsiteY2" fmla="*/ 0 h 89"/>
                  <a:gd name="connsiteX3" fmla="*/ 0 w 64"/>
                  <a:gd name="connsiteY3" fmla="*/ 90 h 89"/>
                </a:gdLst>
                <a:ahLst/>
                <a:cxnLst>
                  <a:cxn ang="0">
                    <a:pos x="connsiteX0" y="connsiteY0"/>
                  </a:cxn>
                  <a:cxn ang="0">
                    <a:pos x="connsiteX1" y="connsiteY1"/>
                  </a:cxn>
                  <a:cxn ang="0">
                    <a:pos x="connsiteX2" y="connsiteY2"/>
                  </a:cxn>
                  <a:cxn ang="0">
                    <a:pos x="connsiteX3" y="connsiteY3"/>
                  </a:cxn>
                </a:cxnLst>
                <a:rect l="l" t="t" r="r" b="b"/>
                <a:pathLst>
                  <a:path w="64" h="89">
                    <a:moveTo>
                      <a:pt x="0" y="90"/>
                    </a:moveTo>
                    <a:lnTo>
                      <a:pt x="0" y="90"/>
                    </a:lnTo>
                    <a:cubicBezTo>
                      <a:pt x="30" y="47"/>
                      <a:pt x="51" y="34"/>
                      <a:pt x="64" y="0"/>
                    </a:cubicBezTo>
                    <a:cubicBezTo>
                      <a:pt x="47" y="34"/>
                      <a:pt x="17" y="47"/>
                      <a:pt x="0" y="90"/>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872" name="Freeform 871">
                <a:extLst>
                  <a:ext uri="{FF2B5EF4-FFF2-40B4-BE49-F238E27FC236}">
                    <a16:creationId xmlns:a16="http://schemas.microsoft.com/office/drawing/2014/main" id="{77B9B200-5686-4914-5674-6942DCA8E4C7}"/>
                  </a:ext>
                </a:extLst>
              </p:cNvPr>
              <p:cNvSpPr/>
              <p:nvPr/>
            </p:nvSpPr>
            <p:spPr>
              <a:xfrm>
                <a:off x="6277499" y="4921175"/>
                <a:ext cx="108093" cy="162609"/>
              </a:xfrm>
              <a:custGeom>
                <a:avLst/>
                <a:gdLst>
                  <a:gd name="connsiteX0" fmla="*/ 5704 w 108093"/>
                  <a:gd name="connsiteY0" fmla="*/ 126704 h 162609"/>
                  <a:gd name="connsiteX1" fmla="*/ 10552 w 108093"/>
                  <a:gd name="connsiteY1" fmla="*/ 131359 h 162609"/>
                  <a:gd name="connsiteX2" fmla="*/ 17531 w 108093"/>
                  <a:gd name="connsiteY2" fmla="*/ 147680 h 162609"/>
                  <a:gd name="connsiteX3" fmla="*/ 16055 w 108093"/>
                  <a:gd name="connsiteY3" fmla="*/ 156713 h 162609"/>
                  <a:gd name="connsiteX4" fmla="*/ 20202 w 108093"/>
                  <a:gd name="connsiteY4" fmla="*/ 156713 h 162609"/>
                  <a:gd name="connsiteX5" fmla="*/ 20334 w 108093"/>
                  <a:gd name="connsiteY5" fmla="*/ 156713 h 162609"/>
                  <a:gd name="connsiteX6" fmla="*/ 21464 w 108093"/>
                  <a:gd name="connsiteY6" fmla="*/ 157278 h 162609"/>
                  <a:gd name="connsiteX7" fmla="*/ 37759 w 108093"/>
                  <a:gd name="connsiteY7" fmla="*/ 157427 h 162609"/>
                  <a:gd name="connsiteX8" fmla="*/ 39864 w 108093"/>
                  <a:gd name="connsiteY8" fmla="*/ 156302 h 162609"/>
                  <a:gd name="connsiteX9" fmla="*/ 46462 w 108093"/>
                  <a:gd name="connsiteY9" fmla="*/ 155592 h 162609"/>
                  <a:gd name="connsiteX10" fmla="*/ 53480 w 108093"/>
                  <a:gd name="connsiteY10" fmla="*/ 155592 h 162609"/>
                  <a:gd name="connsiteX11" fmla="*/ 62757 w 108093"/>
                  <a:gd name="connsiteY11" fmla="*/ 156426 h 162609"/>
                  <a:gd name="connsiteX12" fmla="*/ 64832 w 108093"/>
                  <a:gd name="connsiteY12" fmla="*/ 157551 h 162609"/>
                  <a:gd name="connsiteX13" fmla="*/ 84114 w 108093"/>
                  <a:gd name="connsiteY13" fmla="*/ 157551 h 162609"/>
                  <a:gd name="connsiteX14" fmla="*/ 88320 w 108093"/>
                  <a:gd name="connsiteY14" fmla="*/ 158685 h 162609"/>
                  <a:gd name="connsiteX15" fmla="*/ 93087 w 108093"/>
                  <a:gd name="connsiteY15" fmla="*/ 158968 h 162609"/>
                  <a:gd name="connsiteX16" fmla="*/ 98432 w 108093"/>
                  <a:gd name="connsiteY16" fmla="*/ 160363 h 162609"/>
                  <a:gd name="connsiteX17" fmla="*/ 105167 w 108093"/>
                  <a:gd name="connsiteY17" fmla="*/ 162609 h 162609"/>
                  <a:gd name="connsiteX18" fmla="*/ 106288 w 108093"/>
                  <a:gd name="connsiteY18" fmla="*/ 161223 h 162609"/>
                  <a:gd name="connsiteX19" fmla="*/ 104880 w 108093"/>
                  <a:gd name="connsiteY19" fmla="*/ 157551 h 162609"/>
                  <a:gd name="connsiteX20" fmla="*/ 108094 w 108093"/>
                  <a:gd name="connsiteY20" fmla="*/ 152121 h 162609"/>
                  <a:gd name="connsiteX21" fmla="*/ 107277 w 108093"/>
                  <a:gd name="connsiteY21" fmla="*/ 150825 h 162609"/>
                  <a:gd name="connsiteX22" fmla="*/ 106579 w 108093"/>
                  <a:gd name="connsiteY22" fmla="*/ 145476 h 162609"/>
                  <a:gd name="connsiteX23" fmla="*/ 100678 w 108093"/>
                  <a:gd name="connsiteY23" fmla="*/ 140850 h 162609"/>
                  <a:gd name="connsiteX24" fmla="*/ 97589 w 108093"/>
                  <a:gd name="connsiteY24" fmla="*/ 134384 h 162609"/>
                  <a:gd name="connsiteX25" fmla="*/ 95055 w 108093"/>
                  <a:gd name="connsiteY25" fmla="*/ 131150 h 162609"/>
                  <a:gd name="connsiteX26" fmla="*/ 94063 w 108093"/>
                  <a:gd name="connsiteY26" fmla="*/ 128762 h 162609"/>
                  <a:gd name="connsiteX27" fmla="*/ 91829 w 108093"/>
                  <a:gd name="connsiteY27" fmla="*/ 125826 h 162609"/>
                  <a:gd name="connsiteX28" fmla="*/ 86626 w 108093"/>
                  <a:gd name="connsiteY28" fmla="*/ 122574 h 162609"/>
                  <a:gd name="connsiteX29" fmla="*/ 86194 w 108093"/>
                  <a:gd name="connsiteY29" fmla="*/ 113028 h 162609"/>
                  <a:gd name="connsiteX30" fmla="*/ 85368 w 108093"/>
                  <a:gd name="connsiteY30" fmla="*/ 108962 h 162609"/>
                  <a:gd name="connsiteX31" fmla="*/ 85650 w 108093"/>
                  <a:gd name="connsiteY31" fmla="*/ 106994 h 162609"/>
                  <a:gd name="connsiteX32" fmla="*/ 85368 w 108093"/>
                  <a:gd name="connsiteY32" fmla="*/ 104752 h 162609"/>
                  <a:gd name="connsiteX33" fmla="*/ 84653 w 108093"/>
                  <a:gd name="connsiteY33" fmla="*/ 99835 h 162609"/>
                  <a:gd name="connsiteX34" fmla="*/ 85496 w 108093"/>
                  <a:gd name="connsiteY34" fmla="*/ 97995 h 162609"/>
                  <a:gd name="connsiteX35" fmla="*/ 86908 w 108093"/>
                  <a:gd name="connsiteY35" fmla="*/ 97456 h 162609"/>
                  <a:gd name="connsiteX36" fmla="*/ 88872 w 108093"/>
                  <a:gd name="connsiteY36" fmla="*/ 94623 h 162609"/>
                  <a:gd name="connsiteX37" fmla="*/ 91962 w 108093"/>
                  <a:gd name="connsiteY37" fmla="*/ 89304 h 162609"/>
                  <a:gd name="connsiteX38" fmla="*/ 95342 w 108093"/>
                  <a:gd name="connsiteY38" fmla="*/ 82270 h 162609"/>
                  <a:gd name="connsiteX39" fmla="*/ 97722 w 108093"/>
                  <a:gd name="connsiteY39" fmla="*/ 81016 h 162609"/>
                  <a:gd name="connsiteX40" fmla="*/ 100028 w 108093"/>
                  <a:gd name="connsiteY40" fmla="*/ 77717 h 162609"/>
                  <a:gd name="connsiteX41" fmla="*/ 99450 w 108093"/>
                  <a:gd name="connsiteY41" fmla="*/ 73960 h 162609"/>
                  <a:gd name="connsiteX42" fmla="*/ 95535 w 108093"/>
                  <a:gd name="connsiteY42" fmla="*/ 67233 h 162609"/>
                  <a:gd name="connsiteX43" fmla="*/ 92154 w 108093"/>
                  <a:gd name="connsiteY43" fmla="*/ 63857 h 162609"/>
                  <a:gd name="connsiteX44" fmla="*/ 85796 w 108093"/>
                  <a:gd name="connsiteY44" fmla="*/ 58063 h 162609"/>
                  <a:gd name="connsiteX45" fmla="*/ 82796 w 108093"/>
                  <a:gd name="connsiteY45" fmla="*/ 56005 h 162609"/>
                  <a:gd name="connsiteX46" fmla="*/ 79236 w 108093"/>
                  <a:gd name="connsiteY46" fmla="*/ 52633 h 162609"/>
                  <a:gd name="connsiteX47" fmla="*/ 78294 w 108093"/>
                  <a:gd name="connsiteY47" fmla="*/ 47759 h 162609"/>
                  <a:gd name="connsiteX48" fmla="*/ 79621 w 108093"/>
                  <a:gd name="connsiteY48" fmla="*/ 44019 h 162609"/>
                  <a:gd name="connsiteX49" fmla="*/ 85590 w 108093"/>
                  <a:gd name="connsiteY49" fmla="*/ 44751 h 162609"/>
                  <a:gd name="connsiteX50" fmla="*/ 92154 w 108093"/>
                  <a:gd name="connsiteY50" fmla="*/ 44391 h 162609"/>
                  <a:gd name="connsiteX51" fmla="*/ 97584 w 108093"/>
                  <a:gd name="connsiteY51" fmla="*/ 45495 h 162609"/>
                  <a:gd name="connsiteX52" fmla="*/ 99275 w 108093"/>
                  <a:gd name="connsiteY52" fmla="*/ 44391 h 162609"/>
                  <a:gd name="connsiteX53" fmla="*/ 94593 w 108093"/>
                  <a:gd name="connsiteY53" fmla="*/ 40634 h 162609"/>
                  <a:gd name="connsiteX54" fmla="*/ 93661 w 108093"/>
                  <a:gd name="connsiteY54" fmla="*/ 37831 h 162609"/>
                  <a:gd name="connsiteX55" fmla="*/ 92154 w 108093"/>
                  <a:gd name="connsiteY55" fmla="*/ 37279 h 162609"/>
                  <a:gd name="connsiteX56" fmla="*/ 89732 w 108093"/>
                  <a:gd name="connsiteY56" fmla="*/ 32786 h 162609"/>
                  <a:gd name="connsiteX57" fmla="*/ 89531 w 108093"/>
                  <a:gd name="connsiteY57" fmla="*/ 29975 h 162609"/>
                  <a:gd name="connsiteX58" fmla="*/ 90862 w 108093"/>
                  <a:gd name="connsiteY58" fmla="*/ 27724 h 162609"/>
                  <a:gd name="connsiteX59" fmla="*/ 91217 w 108093"/>
                  <a:gd name="connsiteY59" fmla="*/ 24904 h 162609"/>
                  <a:gd name="connsiteX60" fmla="*/ 90293 w 108093"/>
                  <a:gd name="connsiteY60" fmla="*/ 22679 h 162609"/>
                  <a:gd name="connsiteX61" fmla="*/ 91029 w 108093"/>
                  <a:gd name="connsiteY61" fmla="*/ 18533 h 162609"/>
                  <a:gd name="connsiteX62" fmla="*/ 89531 w 108093"/>
                  <a:gd name="connsiteY62" fmla="*/ 14990 h 162609"/>
                  <a:gd name="connsiteX63" fmla="*/ 87477 w 108093"/>
                  <a:gd name="connsiteY63" fmla="*/ 10689 h 162609"/>
                  <a:gd name="connsiteX64" fmla="*/ 86720 w 108093"/>
                  <a:gd name="connsiteY64" fmla="*/ 6555 h 162609"/>
                  <a:gd name="connsiteX65" fmla="*/ 82984 w 108093"/>
                  <a:gd name="connsiteY65" fmla="*/ 3376 h 162609"/>
                  <a:gd name="connsiteX66" fmla="*/ 76993 w 108093"/>
                  <a:gd name="connsiteY66" fmla="*/ 0 h 162609"/>
                  <a:gd name="connsiteX67" fmla="*/ 77742 w 108093"/>
                  <a:gd name="connsiteY67" fmla="*/ 5238 h 162609"/>
                  <a:gd name="connsiteX68" fmla="*/ 77935 w 108093"/>
                  <a:gd name="connsiteY68" fmla="*/ 9756 h 162609"/>
                  <a:gd name="connsiteX69" fmla="*/ 79809 w 108093"/>
                  <a:gd name="connsiteY69" fmla="*/ 12550 h 162609"/>
                  <a:gd name="connsiteX70" fmla="*/ 81859 w 108093"/>
                  <a:gd name="connsiteY70" fmla="*/ 12927 h 162609"/>
                  <a:gd name="connsiteX71" fmla="*/ 83553 w 108093"/>
                  <a:gd name="connsiteY71" fmla="*/ 19110 h 162609"/>
                  <a:gd name="connsiteX72" fmla="*/ 82988 w 108093"/>
                  <a:gd name="connsiteY72" fmla="*/ 22846 h 162609"/>
                  <a:gd name="connsiteX73" fmla="*/ 79629 w 108093"/>
                  <a:gd name="connsiteY73" fmla="*/ 25837 h 162609"/>
                  <a:gd name="connsiteX74" fmla="*/ 77374 w 108093"/>
                  <a:gd name="connsiteY74" fmla="*/ 25666 h 162609"/>
                  <a:gd name="connsiteX75" fmla="*/ 72680 w 108093"/>
                  <a:gd name="connsiteY75" fmla="*/ 30531 h 162609"/>
                  <a:gd name="connsiteX76" fmla="*/ 68577 w 108093"/>
                  <a:gd name="connsiteY76" fmla="*/ 38580 h 162609"/>
                  <a:gd name="connsiteX77" fmla="*/ 68953 w 108093"/>
                  <a:gd name="connsiteY77" fmla="*/ 46817 h 162609"/>
                  <a:gd name="connsiteX78" fmla="*/ 66544 w 108093"/>
                  <a:gd name="connsiteY78" fmla="*/ 49928 h 162609"/>
                  <a:gd name="connsiteX79" fmla="*/ 60596 w 108093"/>
                  <a:gd name="connsiteY79" fmla="*/ 53326 h 162609"/>
                  <a:gd name="connsiteX80" fmla="*/ 60596 w 108093"/>
                  <a:gd name="connsiteY80" fmla="*/ 57896 h 162609"/>
                  <a:gd name="connsiteX81" fmla="*/ 59064 w 108093"/>
                  <a:gd name="connsiteY81" fmla="*/ 63005 h 162609"/>
                  <a:gd name="connsiteX82" fmla="*/ 51417 w 108093"/>
                  <a:gd name="connsiteY82" fmla="*/ 70481 h 162609"/>
                  <a:gd name="connsiteX83" fmla="*/ 49890 w 108093"/>
                  <a:gd name="connsiteY83" fmla="*/ 76758 h 162609"/>
                  <a:gd name="connsiteX84" fmla="*/ 46312 w 108093"/>
                  <a:gd name="connsiteY84" fmla="*/ 84580 h 162609"/>
                  <a:gd name="connsiteX85" fmla="*/ 41909 w 108093"/>
                  <a:gd name="connsiteY85" fmla="*/ 89009 h 162609"/>
                  <a:gd name="connsiteX86" fmla="*/ 36954 w 108093"/>
                  <a:gd name="connsiteY86" fmla="*/ 95304 h 162609"/>
                  <a:gd name="connsiteX87" fmla="*/ 32222 w 108093"/>
                  <a:gd name="connsiteY87" fmla="*/ 92394 h 162609"/>
                  <a:gd name="connsiteX88" fmla="*/ 27797 w 108093"/>
                  <a:gd name="connsiteY88" fmla="*/ 89185 h 162609"/>
                  <a:gd name="connsiteX89" fmla="*/ 22337 w 108093"/>
                  <a:gd name="connsiteY89" fmla="*/ 87832 h 162609"/>
                  <a:gd name="connsiteX90" fmla="*/ 20142 w 108093"/>
                  <a:gd name="connsiteY90" fmla="*/ 90186 h 162609"/>
                  <a:gd name="connsiteX91" fmla="*/ 18096 w 108093"/>
                  <a:gd name="connsiteY91" fmla="*/ 89189 h 162609"/>
                  <a:gd name="connsiteX92" fmla="*/ 16907 w 108093"/>
                  <a:gd name="connsiteY92" fmla="*/ 91063 h 162609"/>
                  <a:gd name="connsiteX93" fmla="*/ 16736 w 108093"/>
                  <a:gd name="connsiteY93" fmla="*/ 93605 h 162609"/>
                  <a:gd name="connsiteX94" fmla="*/ 7043 w 108093"/>
                  <a:gd name="connsiteY94" fmla="*/ 102112 h 162609"/>
                  <a:gd name="connsiteX95" fmla="*/ 6876 w 108093"/>
                  <a:gd name="connsiteY95" fmla="*/ 104131 h 162609"/>
                  <a:gd name="connsiteX96" fmla="*/ 5002 w 108093"/>
                  <a:gd name="connsiteY96" fmla="*/ 105505 h 162609"/>
                  <a:gd name="connsiteX97" fmla="*/ 6376 w 108093"/>
                  <a:gd name="connsiteY97" fmla="*/ 111461 h 162609"/>
                  <a:gd name="connsiteX98" fmla="*/ 4844 w 108093"/>
                  <a:gd name="connsiteY98" fmla="*/ 115193 h 162609"/>
                  <a:gd name="connsiteX99" fmla="*/ 924 w 108093"/>
                  <a:gd name="connsiteY99" fmla="*/ 119284 h 162609"/>
                  <a:gd name="connsiteX100" fmla="*/ 0 w 108093"/>
                  <a:gd name="connsiteY100" fmla="*/ 123024 h 162609"/>
                  <a:gd name="connsiteX101" fmla="*/ 5704 w 108093"/>
                  <a:gd name="connsiteY101" fmla="*/ 126704 h 162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108093" h="162609">
                    <a:moveTo>
                      <a:pt x="5704" y="126704"/>
                    </a:moveTo>
                    <a:cubicBezTo>
                      <a:pt x="6799" y="128578"/>
                      <a:pt x="8691" y="130144"/>
                      <a:pt x="10552" y="131359"/>
                    </a:cubicBezTo>
                    <a:cubicBezTo>
                      <a:pt x="16646" y="135223"/>
                      <a:pt x="17258" y="141590"/>
                      <a:pt x="17531" y="147680"/>
                    </a:cubicBezTo>
                    <a:cubicBezTo>
                      <a:pt x="17643" y="150658"/>
                      <a:pt x="16932" y="153735"/>
                      <a:pt x="16055" y="156713"/>
                    </a:cubicBezTo>
                    <a:lnTo>
                      <a:pt x="20202" y="156713"/>
                    </a:lnTo>
                    <a:lnTo>
                      <a:pt x="20334" y="156713"/>
                    </a:lnTo>
                    <a:lnTo>
                      <a:pt x="21464" y="157278"/>
                    </a:lnTo>
                    <a:lnTo>
                      <a:pt x="37759" y="157427"/>
                    </a:lnTo>
                    <a:lnTo>
                      <a:pt x="39864" y="156302"/>
                    </a:lnTo>
                    <a:lnTo>
                      <a:pt x="46462" y="155592"/>
                    </a:lnTo>
                    <a:lnTo>
                      <a:pt x="53480" y="155592"/>
                    </a:lnTo>
                    <a:lnTo>
                      <a:pt x="62757" y="156426"/>
                    </a:lnTo>
                    <a:lnTo>
                      <a:pt x="64832" y="157551"/>
                    </a:lnTo>
                    <a:lnTo>
                      <a:pt x="84114" y="157551"/>
                    </a:lnTo>
                    <a:lnTo>
                      <a:pt x="88320" y="158685"/>
                    </a:lnTo>
                    <a:lnTo>
                      <a:pt x="93087" y="158968"/>
                    </a:lnTo>
                    <a:lnTo>
                      <a:pt x="98432" y="160363"/>
                    </a:lnTo>
                    <a:lnTo>
                      <a:pt x="105167" y="162609"/>
                    </a:lnTo>
                    <a:lnTo>
                      <a:pt x="106288" y="161223"/>
                    </a:lnTo>
                    <a:lnTo>
                      <a:pt x="104880" y="157551"/>
                    </a:lnTo>
                    <a:lnTo>
                      <a:pt x="108094" y="152121"/>
                    </a:lnTo>
                    <a:lnTo>
                      <a:pt x="107277" y="150825"/>
                    </a:lnTo>
                    <a:lnTo>
                      <a:pt x="106579" y="145476"/>
                    </a:lnTo>
                    <a:lnTo>
                      <a:pt x="100678" y="140850"/>
                    </a:lnTo>
                    <a:lnTo>
                      <a:pt x="97589" y="134384"/>
                    </a:lnTo>
                    <a:lnTo>
                      <a:pt x="95055" y="131150"/>
                    </a:lnTo>
                    <a:lnTo>
                      <a:pt x="94063" y="128762"/>
                    </a:lnTo>
                    <a:lnTo>
                      <a:pt x="91829" y="125826"/>
                    </a:lnTo>
                    <a:lnTo>
                      <a:pt x="86626" y="122574"/>
                    </a:lnTo>
                    <a:lnTo>
                      <a:pt x="86194" y="113028"/>
                    </a:lnTo>
                    <a:lnTo>
                      <a:pt x="85368" y="108962"/>
                    </a:lnTo>
                    <a:lnTo>
                      <a:pt x="85650" y="106994"/>
                    </a:lnTo>
                    <a:lnTo>
                      <a:pt x="85368" y="104752"/>
                    </a:lnTo>
                    <a:lnTo>
                      <a:pt x="84653" y="99835"/>
                    </a:lnTo>
                    <a:lnTo>
                      <a:pt x="85496" y="97995"/>
                    </a:lnTo>
                    <a:lnTo>
                      <a:pt x="86908" y="97456"/>
                    </a:lnTo>
                    <a:lnTo>
                      <a:pt x="88872" y="94623"/>
                    </a:lnTo>
                    <a:lnTo>
                      <a:pt x="91962" y="89304"/>
                    </a:lnTo>
                    <a:lnTo>
                      <a:pt x="95342" y="82270"/>
                    </a:lnTo>
                    <a:lnTo>
                      <a:pt x="97722" y="81016"/>
                    </a:lnTo>
                    <a:lnTo>
                      <a:pt x="100028" y="77717"/>
                    </a:lnTo>
                    <a:lnTo>
                      <a:pt x="99450" y="73960"/>
                    </a:lnTo>
                    <a:lnTo>
                      <a:pt x="95535" y="67233"/>
                    </a:lnTo>
                    <a:lnTo>
                      <a:pt x="92154" y="63857"/>
                    </a:lnTo>
                    <a:lnTo>
                      <a:pt x="85796" y="58063"/>
                    </a:lnTo>
                    <a:lnTo>
                      <a:pt x="82796" y="56005"/>
                    </a:lnTo>
                    <a:lnTo>
                      <a:pt x="79236" y="52633"/>
                    </a:lnTo>
                    <a:lnTo>
                      <a:pt x="78294" y="47759"/>
                    </a:lnTo>
                    <a:lnTo>
                      <a:pt x="79621" y="44019"/>
                    </a:lnTo>
                    <a:lnTo>
                      <a:pt x="85590" y="44751"/>
                    </a:lnTo>
                    <a:lnTo>
                      <a:pt x="92154" y="44391"/>
                    </a:lnTo>
                    <a:lnTo>
                      <a:pt x="97584" y="45495"/>
                    </a:lnTo>
                    <a:lnTo>
                      <a:pt x="99275" y="44391"/>
                    </a:lnTo>
                    <a:lnTo>
                      <a:pt x="94593" y="40634"/>
                    </a:lnTo>
                    <a:lnTo>
                      <a:pt x="93661" y="37831"/>
                    </a:lnTo>
                    <a:lnTo>
                      <a:pt x="92154" y="37279"/>
                    </a:lnTo>
                    <a:lnTo>
                      <a:pt x="89732" y="32786"/>
                    </a:lnTo>
                    <a:lnTo>
                      <a:pt x="89531" y="29975"/>
                    </a:lnTo>
                    <a:lnTo>
                      <a:pt x="90862" y="27724"/>
                    </a:lnTo>
                    <a:lnTo>
                      <a:pt x="91217" y="24904"/>
                    </a:lnTo>
                    <a:lnTo>
                      <a:pt x="90293" y="22679"/>
                    </a:lnTo>
                    <a:lnTo>
                      <a:pt x="91029" y="18533"/>
                    </a:lnTo>
                    <a:lnTo>
                      <a:pt x="89531" y="14990"/>
                    </a:lnTo>
                    <a:lnTo>
                      <a:pt x="87477" y="10689"/>
                    </a:lnTo>
                    <a:lnTo>
                      <a:pt x="86720" y="6555"/>
                    </a:lnTo>
                    <a:lnTo>
                      <a:pt x="82984" y="3376"/>
                    </a:lnTo>
                    <a:lnTo>
                      <a:pt x="76993" y="0"/>
                    </a:lnTo>
                    <a:lnTo>
                      <a:pt x="77742" y="5238"/>
                    </a:lnTo>
                    <a:lnTo>
                      <a:pt x="77935" y="9756"/>
                    </a:lnTo>
                    <a:lnTo>
                      <a:pt x="79809" y="12550"/>
                    </a:lnTo>
                    <a:lnTo>
                      <a:pt x="81859" y="12927"/>
                    </a:lnTo>
                    <a:lnTo>
                      <a:pt x="83553" y="19110"/>
                    </a:lnTo>
                    <a:lnTo>
                      <a:pt x="82988" y="22846"/>
                    </a:lnTo>
                    <a:lnTo>
                      <a:pt x="79629" y="25837"/>
                    </a:lnTo>
                    <a:lnTo>
                      <a:pt x="77374" y="25666"/>
                    </a:lnTo>
                    <a:lnTo>
                      <a:pt x="72680" y="30531"/>
                    </a:lnTo>
                    <a:lnTo>
                      <a:pt x="68577" y="38580"/>
                    </a:lnTo>
                    <a:lnTo>
                      <a:pt x="68953" y="46817"/>
                    </a:lnTo>
                    <a:lnTo>
                      <a:pt x="66544" y="49928"/>
                    </a:lnTo>
                    <a:lnTo>
                      <a:pt x="60596" y="53326"/>
                    </a:lnTo>
                    <a:lnTo>
                      <a:pt x="60596" y="57896"/>
                    </a:lnTo>
                    <a:lnTo>
                      <a:pt x="59064" y="63005"/>
                    </a:lnTo>
                    <a:lnTo>
                      <a:pt x="51417" y="70481"/>
                    </a:lnTo>
                    <a:lnTo>
                      <a:pt x="49890" y="76758"/>
                    </a:lnTo>
                    <a:lnTo>
                      <a:pt x="46312" y="84580"/>
                    </a:lnTo>
                    <a:lnTo>
                      <a:pt x="41909" y="89009"/>
                    </a:lnTo>
                    <a:lnTo>
                      <a:pt x="36954" y="95304"/>
                    </a:lnTo>
                    <a:lnTo>
                      <a:pt x="32222" y="92394"/>
                    </a:lnTo>
                    <a:lnTo>
                      <a:pt x="27797" y="89185"/>
                    </a:lnTo>
                    <a:lnTo>
                      <a:pt x="22337" y="87832"/>
                    </a:lnTo>
                    <a:lnTo>
                      <a:pt x="20142" y="90186"/>
                    </a:lnTo>
                    <a:lnTo>
                      <a:pt x="18096" y="89189"/>
                    </a:lnTo>
                    <a:lnTo>
                      <a:pt x="16907" y="91063"/>
                    </a:lnTo>
                    <a:lnTo>
                      <a:pt x="16736" y="93605"/>
                    </a:lnTo>
                    <a:lnTo>
                      <a:pt x="7043" y="102112"/>
                    </a:lnTo>
                    <a:lnTo>
                      <a:pt x="6876" y="104131"/>
                    </a:lnTo>
                    <a:lnTo>
                      <a:pt x="5002" y="105505"/>
                    </a:lnTo>
                    <a:lnTo>
                      <a:pt x="6376" y="111461"/>
                    </a:lnTo>
                    <a:lnTo>
                      <a:pt x="4844" y="115193"/>
                    </a:lnTo>
                    <a:lnTo>
                      <a:pt x="924" y="119284"/>
                    </a:lnTo>
                    <a:lnTo>
                      <a:pt x="0" y="123024"/>
                    </a:lnTo>
                    <a:cubicBezTo>
                      <a:pt x="2204" y="123113"/>
                      <a:pt x="4125" y="123986"/>
                      <a:pt x="5704" y="126704"/>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873" name="Freeform 872">
                <a:extLst>
                  <a:ext uri="{FF2B5EF4-FFF2-40B4-BE49-F238E27FC236}">
                    <a16:creationId xmlns:a16="http://schemas.microsoft.com/office/drawing/2014/main" id="{8FD55272-F8C3-FA44-E8D8-3302600ECC40}"/>
                  </a:ext>
                </a:extLst>
              </p:cNvPr>
              <p:cNvSpPr/>
              <p:nvPr/>
            </p:nvSpPr>
            <p:spPr>
              <a:xfrm>
                <a:off x="6291534" y="5080528"/>
                <a:ext cx="1181" cy="2683"/>
              </a:xfrm>
              <a:custGeom>
                <a:avLst/>
                <a:gdLst>
                  <a:gd name="connsiteX0" fmla="*/ 1181 w 1181"/>
                  <a:gd name="connsiteY0" fmla="*/ 0 h 2683"/>
                  <a:gd name="connsiteX1" fmla="*/ 0 w 1181"/>
                  <a:gd name="connsiteY1" fmla="*/ 2683 h 2683"/>
                  <a:gd name="connsiteX2" fmla="*/ 1181 w 1181"/>
                  <a:gd name="connsiteY2" fmla="*/ 0 h 2683"/>
                </a:gdLst>
                <a:ahLst/>
                <a:cxnLst>
                  <a:cxn ang="0">
                    <a:pos x="connsiteX0" y="connsiteY0"/>
                  </a:cxn>
                  <a:cxn ang="0">
                    <a:pos x="connsiteX1" y="connsiteY1"/>
                  </a:cxn>
                  <a:cxn ang="0">
                    <a:pos x="connsiteX2" y="connsiteY2"/>
                  </a:cxn>
                </a:cxnLst>
                <a:rect l="l" t="t" r="r" b="b"/>
                <a:pathLst>
                  <a:path w="1181" h="2683">
                    <a:moveTo>
                      <a:pt x="1181" y="0"/>
                    </a:moveTo>
                    <a:cubicBezTo>
                      <a:pt x="890" y="937"/>
                      <a:pt x="458" y="1810"/>
                      <a:pt x="0" y="2683"/>
                    </a:cubicBezTo>
                    <a:cubicBezTo>
                      <a:pt x="458" y="1806"/>
                      <a:pt x="890" y="933"/>
                      <a:pt x="1181" y="0"/>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sp>
          <p:nvSpPr>
            <p:cNvPr id="416" name="Freeform 415">
              <a:extLst>
                <a:ext uri="{FF2B5EF4-FFF2-40B4-BE49-F238E27FC236}">
                  <a16:creationId xmlns:a16="http://schemas.microsoft.com/office/drawing/2014/main" id="{561E4104-35C7-E6D6-468F-F334912FF30C}"/>
                </a:ext>
              </a:extLst>
            </p:cNvPr>
            <p:cNvSpPr/>
            <p:nvPr/>
          </p:nvSpPr>
          <p:spPr>
            <a:xfrm>
              <a:off x="6362152" y="4948959"/>
              <a:ext cx="183439" cy="124337"/>
            </a:xfrm>
            <a:custGeom>
              <a:avLst/>
              <a:gdLst>
                <a:gd name="connsiteX0" fmla="*/ 15375 w 183439"/>
                <a:gd name="connsiteY0" fmla="*/ 49933 h 124337"/>
                <a:gd name="connsiteX1" fmla="*/ 13068 w 183439"/>
                <a:gd name="connsiteY1" fmla="*/ 53232 h 124337"/>
                <a:gd name="connsiteX2" fmla="*/ 10689 w 183439"/>
                <a:gd name="connsiteY2" fmla="*/ 54486 h 124337"/>
                <a:gd name="connsiteX3" fmla="*/ 7309 w 183439"/>
                <a:gd name="connsiteY3" fmla="*/ 61520 h 124337"/>
                <a:gd name="connsiteX4" fmla="*/ 4219 w 183439"/>
                <a:gd name="connsiteY4" fmla="*/ 66839 h 124337"/>
                <a:gd name="connsiteX5" fmla="*/ 2255 w 183439"/>
                <a:gd name="connsiteY5" fmla="*/ 69672 h 124337"/>
                <a:gd name="connsiteX6" fmla="*/ 843 w 183439"/>
                <a:gd name="connsiteY6" fmla="*/ 70211 h 124337"/>
                <a:gd name="connsiteX7" fmla="*/ 0 w 183439"/>
                <a:gd name="connsiteY7" fmla="*/ 72051 h 124337"/>
                <a:gd name="connsiteX8" fmla="*/ 715 w 183439"/>
                <a:gd name="connsiteY8" fmla="*/ 76968 h 124337"/>
                <a:gd name="connsiteX9" fmla="*/ 997 w 183439"/>
                <a:gd name="connsiteY9" fmla="*/ 79210 h 124337"/>
                <a:gd name="connsiteX10" fmla="*/ 715 w 183439"/>
                <a:gd name="connsiteY10" fmla="*/ 81178 h 124337"/>
                <a:gd name="connsiteX11" fmla="*/ 1540 w 183439"/>
                <a:gd name="connsiteY11" fmla="*/ 85244 h 124337"/>
                <a:gd name="connsiteX12" fmla="*/ 1973 w 183439"/>
                <a:gd name="connsiteY12" fmla="*/ 94790 h 124337"/>
                <a:gd name="connsiteX13" fmla="*/ 7176 w 183439"/>
                <a:gd name="connsiteY13" fmla="*/ 98042 h 124337"/>
                <a:gd name="connsiteX14" fmla="*/ 9410 w 183439"/>
                <a:gd name="connsiteY14" fmla="*/ 100978 h 124337"/>
                <a:gd name="connsiteX15" fmla="*/ 10402 w 183439"/>
                <a:gd name="connsiteY15" fmla="*/ 103366 h 124337"/>
                <a:gd name="connsiteX16" fmla="*/ 12936 w 183439"/>
                <a:gd name="connsiteY16" fmla="*/ 106600 h 124337"/>
                <a:gd name="connsiteX17" fmla="*/ 16025 w 183439"/>
                <a:gd name="connsiteY17" fmla="*/ 113066 h 124337"/>
                <a:gd name="connsiteX18" fmla="*/ 21926 w 183439"/>
                <a:gd name="connsiteY18" fmla="*/ 117692 h 124337"/>
                <a:gd name="connsiteX19" fmla="*/ 22623 w 183439"/>
                <a:gd name="connsiteY19" fmla="*/ 123041 h 124337"/>
                <a:gd name="connsiteX20" fmla="*/ 23441 w 183439"/>
                <a:gd name="connsiteY20" fmla="*/ 124337 h 124337"/>
                <a:gd name="connsiteX21" fmla="*/ 30347 w 183439"/>
                <a:gd name="connsiteY21" fmla="*/ 112651 h 124337"/>
                <a:gd name="connsiteX22" fmla="*/ 35970 w 183439"/>
                <a:gd name="connsiteY22" fmla="*/ 108149 h 124337"/>
                <a:gd name="connsiteX23" fmla="*/ 44669 w 183439"/>
                <a:gd name="connsiteY23" fmla="*/ 105060 h 124337"/>
                <a:gd name="connsiteX24" fmla="*/ 50288 w 183439"/>
                <a:gd name="connsiteY24" fmla="*/ 104482 h 124337"/>
                <a:gd name="connsiteX25" fmla="*/ 53942 w 183439"/>
                <a:gd name="connsiteY25" fmla="*/ 107867 h 124337"/>
                <a:gd name="connsiteX26" fmla="*/ 58563 w 183439"/>
                <a:gd name="connsiteY26" fmla="*/ 106558 h 124337"/>
                <a:gd name="connsiteX27" fmla="*/ 58820 w 183439"/>
                <a:gd name="connsiteY27" fmla="*/ 101299 h 124337"/>
                <a:gd name="connsiteX28" fmla="*/ 57327 w 183439"/>
                <a:gd name="connsiteY28" fmla="*/ 97174 h 124337"/>
                <a:gd name="connsiteX29" fmla="*/ 60309 w 183439"/>
                <a:gd name="connsiteY29" fmla="*/ 95697 h 124337"/>
                <a:gd name="connsiteX30" fmla="*/ 62179 w 183439"/>
                <a:gd name="connsiteY30" fmla="*/ 91564 h 124337"/>
                <a:gd name="connsiteX31" fmla="*/ 65188 w 183439"/>
                <a:gd name="connsiteY31" fmla="*/ 88936 h 124337"/>
                <a:gd name="connsiteX32" fmla="*/ 70421 w 183439"/>
                <a:gd name="connsiteY32" fmla="*/ 87456 h 124337"/>
                <a:gd name="connsiteX33" fmla="*/ 75671 w 183439"/>
                <a:gd name="connsiteY33" fmla="*/ 89334 h 124337"/>
                <a:gd name="connsiteX34" fmla="*/ 83164 w 183439"/>
                <a:gd name="connsiteY34" fmla="*/ 95308 h 124337"/>
                <a:gd name="connsiteX35" fmla="*/ 90656 w 183439"/>
                <a:gd name="connsiteY35" fmla="*/ 96814 h 124337"/>
                <a:gd name="connsiteX36" fmla="*/ 101144 w 183439"/>
                <a:gd name="connsiteY36" fmla="*/ 97927 h 124337"/>
                <a:gd name="connsiteX37" fmla="*/ 106759 w 183439"/>
                <a:gd name="connsiteY37" fmla="*/ 99433 h 124337"/>
                <a:gd name="connsiteX38" fmla="*/ 112009 w 183439"/>
                <a:gd name="connsiteY38" fmla="*/ 98680 h 124337"/>
                <a:gd name="connsiteX39" fmla="*/ 110503 w 183439"/>
                <a:gd name="connsiteY39" fmla="*/ 95702 h 124337"/>
                <a:gd name="connsiteX40" fmla="*/ 114988 w 183439"/>
                <a:gd name="connsiteY40" fmla="*/ 90836 h 124337"/>
                <a:gd name="connsiteX41" fmla="*/ 119861 w 183439"/>
                <a:gd name="connsiteY41" fmla="*/ 92313 h 124337"/>
                <a:gd name="connsiteX42" fmla="*/ 129241 w 183439"/>
                <a:gd name="connsiteY42" fmla="*/ 90836 h 124337"/>
                <a:gd name="connsiteX43" fmla="*/ 138591 w 183439"/>
                <a:gd name="connsiteY43" fmla="*/ 87079 h 124337"/>
                <a:gd name="connsiteX44" fmla="*/ 141218 w 183439"/>
                <a:gd name="connsiteY44" fmla="*/ 89334 h 124337"/>
                <a:gd name="connsiteX45" fmla="*/ 149828 w 183439"/>
                <a:gd name="connsiteY45" fmla="*/ 87811 h 124337"/>
                <a:gd name="connsiteX46" fmla="*/ 153589 w 183439"/>
                <a:gd name="connsiteY46" fmla="*/ 84820 h 124337"/>
                <a:gd name="connsiteX47" fmla="*/ 155823 w 183439"/>
                <a:gd name="connsiteY47" fmla="*/ 83314 h 124337"/>
                <a:gd name="connsiteX48" fmla="*/ 161813 w 183439"/>
                <a:gd name="connsiteY48" fmla="*/ 85577 h 124337"/>
                <a:gd name="connsiteX49" fmla="*/ 171925 w 183439"/>
                <a:gd name="connsiteY49" fmla="*/ 87079 h 124337"/>
                <a:gd name="connsiteX50" fmla="*/ 178669 w 183439"/>
                <a:gd name="connsiteY50" fmla="*/ 85950 h 124337"/>
                <a:gd name="connsiteX51" fmla="*/ 183440 w 183439"/>
                <a:gd name="connsiteY51" fmla="*/ 88162 h 124337"/>
                <a:gd name="connsiteX52" fmla="*/ 183350 w 183439"/>
                <a:gd name="connsiteY52" fmla="*/ 86326 h 124337"/>
                <a:gd name="connsiteX53" fmla="*/ 178669 w 183439"/>
                <a:gd name="connsiteY53" fmla="*/ 82766 h 124337"/>
                <a:gd name="connsiteX54" fmla="*/ 178091 w 183439"/>
                <a:gd name="connsiteY54" fmla="*/ 77896 h 124337"/>
                <a:gd name="connsiteX55" fmla="*/ 178288 w 183439"/>
                <a:gd name="connsiteY55" fmla="*/ 76574 h 124337"/>
                <a:gd name="connsiteX56" fmla="*/ 174163 w 183439"/>
                <a:gd name="connsiteY56" fmla="*/ 74152 h 124337"/>
                <a:gd name="connsiteX57" fmla="*/ 170239 w 183439"/>
                <a:gd name="connsiteY57" fmla="*/ 72475 h 124337"/>
                <a:gd name="connsiteX58" fmla="*/ 170046 w 183439"/>
                <a:gd name="connsiteY58" fmla="*/ 69475 h 124337"/>
                <a:gd name="connsiteX59" fmla="*/ 168921 w 183439"/>
                <a:gd name="connsiteY59" fmla="*/ 68547 h 124337"/>
                <a:gd name="connsiteX60" fmla="*/ 166298 w 183439"/>
                <a:gd name="connsiteY60" fmla="*/ 68153 h 124337"/>
                <a:gd name="connsiteX61" fmla="*/ 165177 w 183439"/>
                <a:gd name="connsiteY61" fmla="*/ 66292 h 124337"/>
                <a:gd name="connsiteX62" fmla="*/ 164980 w 183439"/>
                <a:gd name="connsiteY62" fmla="*/ 62372 h 124337"/>
                <a:gd name="connsiteX63" fmla="*/ 163670 w 183439"/>
                <a:gd name="connsiteY63" fmla="*/ 60309 h 124337"/>
                <a:gd name="connsiteX64" fmla="*/ 157881 w 183439"/>
                <a:gd name="connsiteY64" fmla="*/ 57866 h 124337"/>
                <a:gd name="connsiteX65" fmla="*/ 155070 w 183439"/>
                <a:gd name="connsiteY65" fmla="*/ 57686 h 124337"/>
                <a:gd name="connsiteX66" fmla="*/ 152061 w 183439"/>
                <a:gd name="connsiteY66" fmla="*/ 56745 h 124337"/>
                <a:gd name="connsiteX67" fmla="*/ 149627 w 183439"/>
                <a:gd name="connsiteY67" fmla="*/ 54682 h 124337"/>
                <a:gd name="connsiteX68" fmla="*/ 151693 w 183439"/>
                <a:gd name="connsiteY68" fmla="*/ 51691 h 124337"/>
                <a:gd name="connsiteX69" fmla="*/ 153182 w 183439"/>
                <a:gd name="connsiteY69" fmla="*/ 48893 h 124337"/>
                <a:gd name="connsiteX70" fmla="*/ 152061 w 183439"/>
                <a:gd name="connsiteY70" fmla="*/ 46805 h 124337"/>
                <a:gd name="connsiteX71" fmla="*/ 148891 w 183439"/>
                <a:gd name="connsiteY71" fmla="*/ 46458 h 124337"/>
                <a:gd name="connsiteX72" fmla="*/ 146819 w 183439"/>
                <a:gd name="connsiteY72" fmla="*/ 45136 h 124337"/>
                <a:gd name="connsiteX73" fmla="*/ 145703 w 183439"/>
                <a:gd name="connsiteY73" fmla="*/ 42722 h 124337"/>
                <a:gd name="connsiteX74" fmla="*/ 143075 w 183439"/>
                <a:gd name="connsiteY74" fmla="*/ 41952 h 124337"/>
                <a:gd name="connsiteX75" fmla="*/ 138783 w 183439"/>
                <a:gd name="connsiteY75" fmla="*/ 40630 h 124337"/>
                <a:gd name="connsiteX76" fmla="*/ 136524 w 183439"/>
                <a:gd name="connsiteY76" fmla="*/ 38768 h 124337"/>
                <a:gd name="connsiteX77" fmla="*/ 135959 w 183439"/>
                <a:gd name="connsiteY77" fmla="*/ 36150 h 124337"/>
                <a:gd name="connsiteX78" fmla="*/ 136524 w 183439"/>
                <a:gd name="connsiteY78" fmla="*/ 35221 h 124337"/>
                <a:gd name="connsiteX79" fmla="*/ 135022 w 183439"/>
                <a:gd name="connsiteY79" fmla="*/ 32966 h 124337"/>
                <a:gd name="connsiteX80" fmla="*/ 131278 w 183439"/>
                <a:gd name="connsiteY80" fmla="*/ 33330 h 124337"/>
                <a:gd name="connsiteX81" fmla="*/ 130161 w 183439"/>
                <a:gd name="connsiteY81" fmla="*/ 34832 h 124337"/>
                <a:gd name="connsiteX82" fmla="*/ 125860 w 183439"/>
                <a:gd name="connsiteY82" fmla="*/ 34292 h 124337"/>
                <a:gd name="connsiteX83" fmla="*/ 124919 w 183439"/>
                <a:gd name="connsiteY83" fmla="*/ 32966 h 124337"/>
                <a:gd name="connsiteX84" fmla="*/ 124727 w 183439"/>
                <a:gd name="connsiteY84" fmla="*/ 28653 h 124337"/>
                <a:gd name="connsiteX85" fmla="*/ 126601 w 183439"/>
                <a:gd name="connsiteY85" fmla="*/ 21738 h 124337"/>
                <a:gd name="connsiteX86" fmla="*/ 123229 w 183439"/>
                <a:gd name="connsiteY86" fmla="*/ 13496 h 124337"/>
                <a:gd name="connsiteX87" fmla="*/ 118732 w 183439"/>
                <a:gd name="connsiteY87" fmla="*/ 7305 h 124337"/>
                <a:gd name="connsiteX88" fmla="*/ 116682 w 183439"/>
                <a:gd name="connsiteY88" fmla="*/ 4887 h 124337"/>
                <a:gd name="connsiteX89" fmla="*/ 116866 w 183439"/>
                <a:gd name="connsiteY89" fmla="*/ 3205 h 124337"/>
                <a:gd name="connsiteX90" fmla="*/ 116301 w 183439"/>
                <a:gd name="connsiteY90" fmla="*/ 1130 h 124337"/>
                <a:gd name="connsiteX91" fmla="*/ 115758 w 183439"/>
                <a:gd name="connsiteY91" fmla="*/ 0 h 124337"/>
                <a:gd name="connsiteX92" fmla="*/ 113682 w 183439"/>
                <a:gd name="connsiteY92" fmla="*/ 2075 h 124337"/>
                <a:gd name="connsiteX93" fmla="*/ 111247 w 183439"/>
                <a:gd name="connsiteY93" fmla="*/ 2627 h 124337"/>
                <a:gd name="connsiteX94" fmla="*/ 109373 w 183439"/>
                <a:gd name="connsiteY94" fmla="*/ 1891 h 124337"/>
                <a:gd name="connsiteX95" fmla="*/ 106947 w 183439"/>
                <a:gd name="connsiteY95" fmla="*/ 1891 h 124337"/>
                <a:gd name="connsiteX96" fmla="*/ 100028 w 183439"/>
                <a:gd name="connsiteY96" fmla="*/ 5819 h 124337"/>
                <a:gd name="connsiteX97" fmla="*/ 99454 w 183439"/>
                <a:gd name="connsiteY97" fmla="*/ 9192 h 124337"/>
                <a:gd name="connsiteX98" fmla="*/ 97957 w 183439"/>
                <a:gd name="connsiteY98" fmla="*/ 10676 h 124337"/>
                <a:gd name="connsiteX99" fmla="*/ 96087 w 183439"/>
                <a:gd name="connsiteY99" fmla="*/ 14061 h 124337"/>
                <a:gd name="connsiteX100" fmla="*/ 93087 w 183439"/>
                <a:gd name="connsiteY100" fmla="*/ 13860 h 124337"/>
                <a:gd name="connsiteX101" fmla="*/ 90828 w 183439"/>
                <a:gd name="connsiteY101" fmla="*/ 16290 h 124337"/>
                <a:gd name="connsiteX102" fmla="*/ 90276 w 183439"/>
                <a:gd name="connsiteY102" fmla="*/ 18545 h 124337"/>
                <a:gd name="connsiteX103" fmla="*/ 88598 w 183439"/>
                <a:gd name="connsiteY103" fmla="*/ 21348 h 124337"/>
                <a:gd name="connsiteX104" fmla="*/ 88786 w 183439"/>
                <a:gd name="connsiteY104" fmla="*/ 24348 h 124337"/>
                <a:gd name="connsiteX105" fmla="*/ 87657 w 183439"/>
                <a:gd name="connsiteY105" fmla="*/ 26026 h 124337"/>
                <a:gd name="connsiteX106" fmla="*/ 83532 w 183439"/>
                <a:gd name="connsiteY106" fmla="*/ 29205 h 124337"/>
                <a:gd name="connsiteX107" fmla="*/ 78855 w 183439"/>
                <a:gd name="connsiteY107" fmla="*/ 29783 h 124337"/>
                <a:gd name="connsiteX108" fmla="*/ 73057 w 183439"/>
                <a:gd name="connsiteY108" fmla="*/ 30527 h 124337"/>
                <a:gd name="connsiteX109" fmla="*/ 67999 w 183439"/>
                <a:gd name="connsiteY109" fmla="*/ 29205 h 124337"/>
                <a:gd name="connsiteX110" fmla="*/ 64426 w 183439"/>
                <a:gd name="connsiteY110" fmla="*/ 29397 h 124337"/>
                <a:gd name="connsiteX111" fmla="*/ 62385 w 183439"/>
                <a:gd name="connsiteY111" fmla="*/ 29397 h 124337"/>
                <a:gd name="connsiteX112" fmla="*/ 60870 w 183439"/>
                <a:gd name="connsiteY112" fmla="*/ 31653 h 124337"/>
                <a:gd name="connsiteX113" fmla="*/ 62179 w 183439"/>
                <a:gd name="connsiteY113" fmla="*/ 34823 h 124337"/>
                <a:gd name="connsiteX114" fmla="*/ 64422 w 183439"/>
                <a:gd name="connsiteY114" fmla="*/ 36145 h 124337"/>
                <a:gd name="connsiteX115" fmla="*/ 64246 w 183439"/>
                <a:gd name="connsiteY115" fmla="*/ 38016 h 124337"/>
                <a:gd name="connsiteX116" fmla="*/ 59946 w 183439"/>
                <a:gd name="connsiteY116" fmla="*/ 41203 h 124337"/>
                <a:gd name="connsiteX117" fmla="*/ 58623 w 183439"/>
                <a:gd name="connsiteY117" fmla="*/ 43069 h 124337"/>
                <a:gd name="connsiteX118" fmla="*/ 52821 w 183439"/>
                <a:gd name="connsiteY118" fmla="*/ 43069 h 124337"/>
                <a:gd name="connsiteX119" fmla="*/ 48910 w 183439"/>
                <a:gd name="connsiteY119" fmla="*/ 43826 h 124337"/>
                <a:gd name="connsiteX120" fmla="*/ 43454 w 183439"/>
                <a:gd name="connsiteY120" fmla="*/ 45893 h 124337"/>
                <a:gd name="connsiteX121" fmla="*/ 39889 w 183439"/>
                <a:gd name="connsiteY121" fmla="*/ 47930 h 124337"/>
                <a:gd name="connsiteX122" fmla="*/ 35786 w 183439"/>
                <a:gd name="connsiteY122" fmla="*/ 50562 h 124337"/>
                <a:gd name="connsiteX123" fmla="*/ 32983 w 183439"/>
                <a:gd name="connsiteY123" fmla="*/ 51126 h 124337"/>
                <a:gd name="connsiteX124" fmla="*/ 32226 w 183439"/>
                <a:gd name="connsiteY124" fmla="*/ 50018 h 124337"/>
                <a:gd name="connsiteX125" fmla="*/ 30724 w 183439"/>
                <a:gd name="connsiteY125" fmla="*/ 46642 h 124337"/>
                <a:gd name="connsiteX126" fmla="*/ 29042 w 183439"/>
                <a:gd name="connsiteY126" fmla="*/ 45893 h 124337"/>
                <a:gd name="connsiteX127" fmla="*/ 28289 w 183439"/>
                <a:gd name="connsiteY127" fmla="*/ 47579 h 124337"/>
                <a:gd name="connsiteX128" fmla="*/ 27912 w 183439"/>
                <a:gd name="connsiteY128" fmla="*/ 50750 h 124337"/>
                <a:gd name="connsiteX129" fmla="*/ 26042 w 183439"/>
                <a:gd name="connsiteY129" fmla="*/ 52624 h 124337"/>
                <a:gd name="connsiteX130" fmla="*/ 22101 w 183439"/>
                <a:gd name="connsiteY130" fmla="*/ 53189 h 124337"/>
                <a:gd name="connsiteX131" fmla="*/ 17604 w 183439"/>
                <a:gd name="connsiteY131" fmla="*/ 53754 h 124337"/>
                <a:gd name="connsiteX132" fmla="*/ 16868 w 183439"/>
                <a:gd name="connsiteY132" fmla="*/ 50943 h 124337"/>
                <a:gd name="connsiteX133" fmla="*/ 15246 w 183439"/>
                <a:gd name="connsiteY133" fmla="*/ 49120 h 124337"/>
                <a:gd name="connsiteX134" fmla="*/ 15375 w 183439"/>
                <a:gd name="connsiteY134" fmla="*/ 49933 h 1243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Lst>
              <a:rect l="l" t="t" r="r" b="b"/>
              <a:pathLst>
                <a:path w="183439" h="124337">
                  <a:moveTo>
                    <a:pt x="15375" y="49933"/>
                  </a:moveTo>
                  <a:lnTo>
                    <a:pt x="13068" y="53232"/>
                  </a:lnTo>
                  <a:lnTo>
                    <a:pt x="10689" y="54486"/>
                  </a:lnTo>
                  <a:lnTo>
                    <a:pt x="7309" y="61520"/>
                  </a:lnTo>
                  <a:lnTo>
                    <a:pt x="4219" y="66839"/>
                  </a:lnTo>
                  <a:lnTo>
                    <a:pt x="2255" y="69672"/>
                  </a:lnTo>
                  <a:lnTo>
                    <a:pt x="843" y="70211"/>
                  </a:lnTo>
                  <a:lnTo>
                    <a:pt x="0" y="72051"/>
                  </a:lnTo>
                  <a:lnTo>
                    <a:pt x="715" y="76968"/>
                  </a:lnTo>
                  <a:lnTo>
                    <a:pt x="997" y="79210"/>
                  </a:lnTo>
                  <a:lnTo>
                    <a:pt x="715" y="81178"/>
                  </a:lnTo>
                  <a:lnTo>
                    <a:pt x="1540" y="85244"/>
                  </a:lnTo>
                  <a:lnTo>
                    <a:pt x="1973" y="94790"/>
                  </a:lnTo>
                  <a:lnTo>
                    <a:pt x="7176" y="98042"/>
                  </a:lnTo>
                  <a:lnTo>
                    <a:pt x="9410" y="100978"/>
                  </a:lnTo>
                  <a:lnTo>
                    <a:pt x="10402" y="103366"/>
                  </a:lnTo>
                  <a:lnTo>
                    <a:pt x="12936" y="106600"/>
                  </a:lnTo>
                  <a:lnTo>
                    <a:pt x="16025" y="113066"/>
                  </a:lnTo>
                  <a:lnTo>
                    <a:pt x="21926" y="117692"/>
                  </a:lnTo>
                  <a:lnTo>
                    <a:pt x="22623" y="123041"/>
                  </a:lnTo>
                  <a:lnTo>
                    <a:pt x="23441" y="124337"/>
                  </a:lnTo>
                  <a:lnTo>
                    <a:pt x="30347" y="112651"/>
                  </a:lnTo>
                  <a:lnTo>
                    <a:pt x="35970" y="108149"/>
                  </a:lnTo>
                  <a:lnTo>
                    <a:pt x="44669" y="105060"/>
                  </a:lnTo>
                  <a:lnTo>
                    <a:pt x="50288" y="104482"/>
                  </a:lnTo>
                  <a:lnTo>
                    <a:pt x="53942" y="107867"/>
                  </a:lnTo>
                  <a:lnTo>
                    <a:pt x="58563" y="106558"/>
                  </a:lnTo>
                  <a:lnTo>
                    <a:pt x="58820" y="101299"/>
                  </a:lnTo>
                  <a:lnTo>
                    <a:pt x="57327" y="97174"/>
                  </a:lnTo>
                  <a:lnTo>
                    <a:pt x="60309" y="95697"/>
                  </a:lnTo>
                  <a:lnTo>
                    <a:pt x="62179" y="91564"/>
                  </a:lnTo>
                  <a:lnTo>
                    <a:pt x="65188" y="88936"/>
                  </a:lnTo>
                  <a:lnTo>
                    <a:pt x="70421" y="87456"/>
                  </a:lnTo>
                  <a:lnTo>
                    <a:pt x="75671" y="89334"/>
                  </a:lnTo>
                  <a:lnTo>
                    <a:pt x="83164" y="95308"/>
                  </a:lnTo>
                  <a:lnTo>
                    <a:pt x="90656" y="96814"/>
                  </a:lnTo>
                  <a:lnTo>
                    <a:pt x="101144" y="97927"/>
                  </a:lnTo>
                  <a:lnTo>
                    <a:pt x="106759" y="99433"/>
                  </a:lnTo>
                  <a:lnTo>
                    <a:pt x="112009" y="98680"/>
                  </a:lnTo>
                  <a:lnTo>
                    <a:pt x="110503" y="95702"/>
                  </a:lnTo>
                  <a:lnTo>
                    <a:pt x="114988" y="90836"/>
                  </a:lnTo>
                  <a:lnTo>
                    <a:pt x="119861" y="92313"/>
                  </a:lnTo>
                  <a:lnTo>
                    <a:pt x="129241" y="90836"/>
                  </a:lnTo>
                  <a:cubicBezTo>
                    <a:pt x="129241" y="90836"/>
                    <a:pt x="137457" y="87079"/>
                    <a:pt x="138591" y="87079"/>
                  </a:cubicBezTo>
                  <a:cubicBezTo>
                    <a:pt x="139720" y="87079"/>
                    <a:pt x="141218" y="89334"/>
                    <a:pt x="141218" y="89334"/>
                  </a:cubicBezTo>
                  <a:lnTo>
                    <a:pt x="149828" y="87811"/>
                  </a:lnTo>
                  <a:lnTo>
                    <a:pt x="153589" y="84820"/>
                  </a:lnTo>
                  <a:lnTo>
                    <a:pt x="155823" y="83314"/>
                  </a:lnTo>
                  <a:lnTo>
                    <a:pt x="161813" y="85577"/>
                  </a:lnTo>
                  <a:lnTo>
                    <a:pt x="171925" y="87079"/>
                  </a:lnTo>
                  <a:lnTo>
                    <a:pt x="178669" y="85950"/>
                  </a:lnTo>
                  <a:lnTo>
                    <a:pt x="183440" y="88162"/>
                  </a:lnTo>
                  <a:lnTo>
                    <a:pt x="183350" y="86326"/>
                  </a:lnTo>
                  <a:lnTo>
                    <a:pt x="178669" y="82766"/>
                  </a:lnTo>
                  <a:lnTo>
                    <a:pt x="178091" y="77896"/>
                  </a:lnTo>
                  <a:lnTo>
                    <a:pt x="178288" y="76574"/>
                  </a:lnTo>
                  <a:lnTo>
                    <a:pt x="174163" y="74152"/>
                  </a:lnTo>
                  <a:lnTo>
                    <a:pt x="170239" y="72475"/>
                  </a:lnTo>
                  <a:lnTo>
                    <a:pt x="170046" y="69475"/>
                  </a:lnTo>
                  <a:lnTo>
                    <a:pt x="168921" y="68547"/>
                  </a:lnTo>
                  <a:lnTo>
                    <a:pt x="166298" y="68153"/>
                  </a:lnTo>
                  <a:lnTo>
                    <a:pt x="165177" y="66292"/>
                  </a:lnTo>
                  <a:lnTo>
                    <a:pt x="164980" y="62372"/>
                  </a:lnTo>
                  <a:lnTo>
                    <a:pt x="163670" y="60309"/>
                  </a:lnTo>
                  <a:lnTo>
                    <a:pt x="157881" y="57866"/>
                  </a:lnTo>
                  <a:lnTo>
                    <a:pt x="155070" y="57686"/>
                  </a:lnTo>
                  <a:lnTo>
                    <a:pt x="152061" y="56745"/>
                  </a:lnTo>
                  <a:lnTo>
                    <a:pt x="149627" y="54682"/>
                  </a:lnTo>
                  <a:lnTo>
                    <a:pt x="151693" y="51691"/>
                  </a:lnTo>
                  <a:lnTo>
                    <a:pt x="153182" y="48893"/>
                  </a:lnTo>
                  <a:lnTo>
                    <a:pt x="152061" y="46805"/>
                  </a:lnTo>
                  <a:lnTo>
                    <a:pt x="148891" y="46458"/>
                  </a:lnTo>
                  <a:lnTo>
                    <a:pt x="146819" y="45136"/>
                  </a:lnTo>
                  <a:lnTo>
                    <a:pt x="145703" y="42722"/>
                  </a:lnTo>
                  <a:lnTo>
                    <a:pt x="143075" y="41952"/>
                  </a:lnTo>
                  <a:lnTo>
                    <a:pt x="138783" y="40630"/>
                  </a:lnTo>
                  <a:lnTo>
                    <a:pt x="136524" y="38768"/>
                  </a:lnTo>
                  <a:lnTo>
                    <a:pt x="135959" y="36150"/>
                  </a:lnTo>
                  <a:lnTo>
                    <a:pt x="136524" y="35221"/>
                  </a:lnTo>
                  <a:lnTo>
                    <a:pt x="135022" y="32966"/>
                  </a:lnTo>
                  <a:lnTo>
                    <a:pt x="131278" y="33330"/>
                  </a:lnTo>
                  <a:lnTo>
                    <a:pt x="130161" y="34832"/>
                  </a:lnTo>
                  <a:lnTo>
                    <a:pt x="125860" y="34292"/>
                  </a:lnTo>
                  <a:lnTo>
                    <a:pt x="124919" y="32966"/>
                  </a:lnTo>
                  <a:lnTo>
                    <a:pt x="124727" y="28653"/>
                  </a:lnTo>
                  <a:lnTo>
                    <a:pt x="126601" y="21738"/>
                  </a:lnTo>
                  <a:lnTo>
                    <a:pt x="123229" y="13496"/>
                  </a:lnTo>
                  <a:lnTo>
                    <a:pt x="118732" y="7305"/>
                  </a:lnTo>
                  <a:lnTo>
                    <a:pt x="116682" y="4887"/>
                  </a:lnTo>
                  <a:lnTo>
                    <a:pt x="116866" y="3205"/>
                  </a:lnTo>
                  <a:lnTo>
                    <a:pt x="116301" y="1130"/>
                  </a:lnTo>
                  <a:lnTo>
                    <a:pt x="115758" y="0"/>
                  </a:lnTo>
                  <a:lnTo>
                    <a:pt x="113682" y="2075"/>
                  </a:lnTo>
                  <a:lnTo>
                    <a:pt x="111247" y="2627"/>
                  </a:lnTo>
                  <a:lnTo>
                    <a:pt x="109373" y="1891"/>
                  </a:lnTo>
                  <a:lnTo>
                    <a:pt x="106947" y="1891"/>
                  </a:lnTo>
                  <a:lnTo>
                    <a:pt x="100028" y="5819"/>
                  </a:lnTo>
                  <a:lnTo>
                    <a:pt x="99454" y="9192"/>
                  </a:lnTo>
                  <a:lnTo>
                    <a:pt x="97957" y="10676"/>
                  </a:lnTo>
                  <a:lnTo>
                    <a:pt x="96087" y="14061"/>
                  </a:lnTo>
                  <a:lnTo>
                    <a:pt x="93087" y="13860"/>
                  </a:lnTo>
                  <a:lnTo>
                    <a:pt x="90828" y="16290"/>
                  </a:lnTo>
                  <a:lnTo>
                    <a:pt x="90276" y="18545"/>
                  </a:lnTo>
                  <a:lnTo>
                    <a:pt x="88598" y="21348"/>
                  </a:lnTo>
                  <a:lnTo>
                    <a:pt x="88786" y="24348"/>
                  </a:lnTo>
                  <a:lnTo>
                    <a:pt x="87657" y="26026"/>
                  </a:lnTo>
                  <a:lnTo>
                    <a:pt x="83532" y="29205"/>
                  </a:lnTo>
                  <a:lnTo>
                    <a:pt x="78855" y="29783"/>
                  </a:lnTo>
                  <a:lnTo>
                    <a:pt x="73057" y="30527"/>
                  </a:lnTo>
                  <a:lnTo>
                    <a:pt x="67999" y="29205"/>
                  </a:lnTo>
                  <a:lnTo>
                    <a:pt x="64426" y="29397"/>
                  </a:lnTo>
                  <a:lnTo>
                    <a:pt x="62385" y="29397"/>
                  </a:lnTo>
                  <a:lnTo>
                    <a:pt x="60870" y="31653"/>
                  </a:lnTo>
                  <a:lnTo>
                    <a:pt x="62179" y="34823"/>
                  </a:lnTo>
                  <a:lnTo>
                    <a:pt x="64422" y="36145"/>
                  </a:lnTo>
                  <a:lnTo>
                    <a:pt x="64246" y="38016"/>
                  </a:lnTo>
                  <a:lnTo>
                    <a:pt x="59946" y="41203"/>
                  </a:lnTo>
                  <a:lnTo>
                    <a:pt x="58623" y="43069"/>
                  </a:lnTo>
                  <a:lnTo>
                    <a:pt x="52821" y="43069"/>
                  </a:lnTo>
                  <a:lnTo>
                    <a:pt x="48910" y="43826"/>
                  </a:lnTo>
                  <a:lnTo>
                    <a:pt x="43454" y="45893"/>
                  </a:lnTo>
                  <a:lnTo>
                    <a:pt x="39889" y="47930"/>
                  </a:lnTo>
                  <a:lnTo>
                    <a:pt x="35786" y="50562"/>
                  </a:lnTo>
                  <a:lnTo>
                    <a:pt x="32983" y="51126"/>
                  </a:lnTo>
                  <a:lnTo>
                    <a:pt x="32226" y="50018"/>
                  </a:lnTo>
                  <a:lnTo>
                    <a:pt x="30724" y="46642"/>
                  </a:lnTo>
                  <a:lnTo>
                    <a:pt x="29042" y="45893"/>
                  </a:lnTo>
                  <a:lnTo>
                    <a:pt x="28289" y="47579"/>
                  </a:lnTo>
                  <a:lnTo>
                    <a:pt x="27912" y="50750"/>
                  </a:lnTo>
                  <a:lnTo>
                    <a:pt x="26042" y="52624"/>
                  </a:lnTo>
                  <a:lnTo>
                    <a:pt x="22101" y="53189"/>
                  </a:lnTo>
                  <a:lnTo>
                    <a:pt x="17604" y="53754"/>
                  </a:lnTo>
                  <a:lnTo>
                    <a:pt x="16868" y="50943"/>
                  </a:lnTo>
                  <a:lnTo>
                    <a:pt x="15246" y="49120"/>
                  </a:lnTo>
                  <a:lnTo>
                    <a:pt x="15375" y="49933"/>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417" name="Freeform 416">
              <a:extLst>
                <a:ext uri="{FF2B5EF4-FFF2-40B4-BE49-F238E27FC236}">
                  <a16:creationId xmlns:a16="http://schemas.microsoft.com/office/drawing/2014/main" id="{D348F64D-2707-3EE4-5318-E8D4337936CA}"/>
                </a:ext>
              </a:extLst>
            </p:cNvPr>
            <p:cNvSpPr/>
            <p:nvPr/>
          </p:nvSpPr>
          <p:spPr>
            <a:xfrm>
              <a:off x="6464764" y="4789678"/>
              <a:ext cx="233766" cy="268328"/>
            </a:xfrm>
            <a:custGeom>
              <a:avLst/>
              <a:gdLst>
                <a:gd name="connsiteX0" fmla="*/ 231036 w 233766"/>
                <a:gd name="connsiteY0" fmla="*/ 55530 h 268328"/>
                <a:gd name="connsiteX1" fmla="*/ 220257 w 233766"/>
                <a:gd name="connsiteY1" fmla="*/ 47113 h 268328"/>
                <a:gd name="connsiteX2" fmla="*/ 215661 w 233766"/>
                <a:gd name="connsiteY2" fmla="*/ 38294 h 268328"/>
                <a:gd name="connsiteX3" fmla="*/ 210595 w 233766"/>
                <a:gd name="connsiteY3" fmla="*/ 9769 h 268328"/>
                <a:gd name="connsiteX4" fmla="*/ 206586 w 233766"/>
                <a:gd name="connsiteY4" fmla="*/ 0 h 268328"/>
                <a:gd name="connsiteX5" fmla="*/ 39325 w 233766"/>
                <a:gd name="connsiteY5" fmla="*/ 1425 h 268328"/>
                <a:gd name="connsiteX6" fmla="*/ 40827 w 233766"/>
                <a:gd name="connsiteY6" fmla="*/ 28764 h 268328"/>
                <a:gd name="connsiteX7" fmla="*/ 26595 w 233766"/>
                <a:gd name="connsiteY7" fmla="*/ 30638 h 268328"/>
                <a:gd name="connsiteX8" fmla="*/ 27335 w 233766"/>
                <a:gd name="connsiteY8" fmla="*/ 91320 h 268328"/>
                <a:gd name="connsiteX9" fmla="*/ 23231 w 233766"/>
                <a:gd name="connsiteY9" fmla="*/ 93554 h 268328"/>
                <a:gd name="connsiteX10" fmla="*/ 17968 w 233766"/>
                <a:gd name="connsiteY10" fmla="*/ 92450 h 268328"/>
                <a:gd name="connsiteX11" fmla="*/ 13864 w 233766"/>
                <a:gd name="connsiteY11" fmla="*/ 94675 h 268328"/>
                <a:gd name="connsiteX12" fmla="*/ 15366 w 233766"/>
                <a:gd name="connsiteY12" fmla="*/ 98817 h 268328"/>
                <a:gd name="connsiteX13" fmla="*/ 14237 w 233766"/>
                <a:gd name="connsiteY13" fmla="*/ 104055 h 268328"/>
                <a:gd name="connsiteX14" fmla="*/ 8999 w 233766"/>
                <a:gd name="connsiteY14" fmla="*/ 108535 h 268328"/>
                <a:gd name="connsiteX15" fmla="*/ 6384 w 233766"/>
                <a:gd name="connsiteY15" fmla="*/ 110790 h 268328"/>
                <a:gd name="connsiteX16" fmla="*/ 5995 w 233766"/>
                <a:gd name="connsiteY16" fmla="*/ 116032 h 268328"/>
                <a:gd name="connsiteX17" fmla="*/ 4134 w 233766"/>
                <a:gd name="connsiteY17" fmla="*/ 119417 h 268328"/>
                <a:gd name="connsiteX18" fmla="*/ 4493 w 233766"/>
                <a:gd name="connsiteY18" fmla="*/ 123524 h 268328"/>
                <a:gd name="connsiteX19" fmla="*/ 5995 w 233766"/>
                <a:gd name="connsiteY19" fmla="*/ 126524 h 268328"/>
                <a:gd name="connsiteX20" fmla="*/ 1506 w 233766"/>
                <a:gd name="connsiteY20" fmla="*/ 130649 h 268328"/>
                <a:gd name="connsiteX21" fmla="*/ 0 w 233766"/>
                <a:gd name="connsiteY21" fmla="*/ 134025 h 268328"/>
                <a:gd name="connsiteX22" fmla="*/ 1130 w 233766"/>
                <a:gd name="connsiteY22" fmla="*/ 137757 h 268328"/>
                <a:gd name="connsiteX23" fmla="*/ 4878 w 233766"/>
                <a:gd name="connsiteY23" fmla="*/ 135506 h 268328"/>
                <a:gd name="connsiteX24" fmla="*/ 6752 w 233766"/>
                <a:gd name="connsiteY24" fmla="*/ 138138 h 268328"/>
                <a:gd name="connsiteX25" fmla="*/ 5618 w 233766"/>
                <a:gd name="connsiteY25" fmla="*/ 143756 h 268328"/>
                <a:gd name="connsiteX26" fmla="*/ 8254 w 233766"/>
                <a:gd name="connsiteY26" fmla="*/ 150876 h 268328"/>
                <a:gd name="connsiteX27" fmla="*/ 13860 w 233766"/>
                <a:gd name="connsiteY27" fmla="*/ 153876 h 268328"/>
                <a:gd name="connsiteX28" fmla="*/ 12974 w 233766"/>
                <a:gd name="connsiteY28" fmla="*/ 159456 h 268328"/>
                <a:gd name="connsiteX29" fmla="*/ 13137 w 233766"/>
                <a:gd name="connsiteY29" fmla="*/ 159285 h 268328"/>
                <a:gd name="connsiteX30" fmla="*/ 13680 w 233766"/>
                <a:gd name="connsiteY30" fmla="*/ 160414 h 268328"/>
                <a:gd name="connsiteX31" fmla="*/ 14245 w 233766"/>
                <a:gd name="connsiteY31" fmla="*/ 162490 h 268328"/>
                <a:gd name="connsiteX32" fmla="*/ 14061 w 233766"/>
                <a:gd name="connsiteY32" fmla="*/ 164171 h 268328"/>
                <a:gd name="connsiteX33" fmla="*/ 16111 w 233766"/>
                <a:gd name="connsiteY33" fmla="*/ 166589 h 268328"/>
                <a:gd name="connsiteX34" fmla="*/ 20608 w 233766"/>
                <a:gd name="connsiteY34" fmla="*/ 172781 h 268328"/>
                <a:gd name="connsiteX35" fmla="*/ 23980 w 233766"/>
                <a:gd name="connsiteY35" fmla="*/ 181022 h 268328"/>
                <a:gd name="connsiteX36" fmla="*/ 22106 w 233766"/>
                <a:gd name="connsiteY36" fmla="*/ 187937 h 268328"/>
                <a:gd name="connsiteX37" fmla="*/ 22298 w 233766"/>
                <a:gd name="connsiteY37" fmla="*/ 192251 h 268328"/>
                <a:gd name="connsiteX38" fmla="*/ 23240 w 233766"/>
                <a:gd name="connsiteY38" fmla="*/ 193577 h 268328"/>
                <a:gd name="connsiteX39" fmla="*/ 27540 w 233766"/>
                <a:gd name="connsiteY39" fmla="*/ 194116 h 268328"/>
                <a:gd name="connsiteX40" fmla="*/ 28657 w 233766"/>
                <a:gd name="connsiteY40" fmla="*/ 192614 h 268328"/>
                <a:gd name="connsiteX41" fmla="*/ 32401 w 233766"/>
                <a:gd name="connsiteY41" fmla="*/ 192251 h 268328"/>
                <a:gd name="connsiteX42" fmla="*/ 33903 w 233766"/>
                <a:gd name="connsiteY42" fmla="*/ 194506 h 268328"/>
                <a:gd name="connsiteX43" fmla="*/ 33338 w 233766"/>
                <a:gd name="connsiteY43" fmla="*/ 195434 h 268328"/>
                <a:gd name="connsiteX44" fmla="*/ 33903 w 233766"/>
                <a:gd name="connsiteY44" fmla="*/ 198053 h 268328"/>
                <a:gd name="connsiteX45" fmla="*/ 36162 w 233766"/>
                <a:gd name="connsiteY45" fmla="*/ 199915 h 268328"/>
                <a:gd name="connsiteX46" fmla="*/ 40454 w 233766"/>
                <a:gd name="connsiteY46" fmla="*/ 201237 h 268328"/>
                <a:gd name="connsiteX47" fmla="*/ 43082 w 233766"/>
                <a:gd name="connsiteY47" fmla="*/ 202007 h 268328"/>
                <a:gd name="connsiteX48" fmla="*/ 44199 w 233766"/>
                <a:gd name="connsiteY48" fmla="*/ 204420 h 268328"/>
                <a:gd name="connsiteX49" fmla="*/ 46270 w 233766"/>
                <a:gd name="connsiteY49" fmla="*/ 205743 h 268328"/>
                <a:gd name="connsiteX50" fmla="*/ 49441 w 233766"/>
                <a:gd name="connsiteY50" fmla="*/ 206089 h 268328"/>
                <a:gd name="connsiteX51" fmla="*/ 50562 w 233766"/>
                <a:gd name="connsiteY51" fmla="*/ 208177 h 268328"/>
                <a:gd name="connsiteX52" fmla="*/ 49073 w 233766"/>
                <a:gd name="connsiteY52" fmla="*/ 210976 h 268328"/>
                <a:gd name="connsiteX53" fmla="*/ 47006 w 233766"/>
                <a:gd name="connsiteY53" fmla="*/ 213967 h 268328"/>
                <a:gd name="connsiteX54" fmla="*/ 49441 w 233766"/>
                <a:gd name="connsiteY54" fmla="*/ 216030 h 268328"/>
                <a:gd name="connsiteX55" fmla="*/ 52449 w 233766"/>
                <a:gd name="connsiteY55" fmla="*/ 216971 h 268328"/>
                <a:gd name="connsiteX56" fmla="*/ 55260 w 233766"/>
                <a:gd name="connsiteY56" fmla="*/ 217151 h 268328"/>
                <a:gd name="connsiteX57" fmla="*/ 61050 w 233766"/>
                <a:gd name="connsiteY57" fmla="*/ 219594 h 268328"/>
                <a:gd name="connsiteX58" fmla="*/ 62359 w 233766"/>
                <a:gd name="connsiteY58" fmla="*/ 221657 h 268328"/>
                <a:gd name="connsiteX59" fmla="*/ 62556 w 233766"/>
                <a:gd name="connsiteY59" fmla="*/ 225576 h 268328"/>
                <a:gd name="connsiteX60" fmla="*/ 63677 w 233766"/>
                <a:gd name="connsiteY60" fmla="*/ 227437 h 268328"/>
                <a:gd name="connsiteX61" fmla="*/ 66300 w 233766"/>
                <a:gd name="connsiteY61" fmla="*/ 227831 h 268328"/>
                <a:gd name="connsiteX62" fmla="*/ 67426 w 233766"/>
                <a:gd name="connsiteY62" fmla="*/ 228760 h 268328"/>
                <a:gd name="connsiteX63" fmla="*/ 67618 w 233766"/>
                <a:gd name="connsiteY63" fmla="*/ 231759 h 268328"/>
                <a:gd name="connsiteX64" fmla="*/ 71551 w 233766"/>
                <a:gd name="connsiteY64" fmla="*/ 233432 h 268328"/>
                <a:gd name="connsiteX65" fmla="*/ 75671 w 233766"/>
                <a:gd name="connsiteY65" fmla="*/ 235863 h 268328"/>
                <a:gd name="connsiteX66" fmla="*/ 75474 w 233766"/>
                <a:gd name="connsiteY66" fmla="*/ 237185 h 268328"/>
                <a:gd name="connsiteX67" fmla="*/ 76052 w 233766"/>
                <a:gd name="connsiteY67" fmla="*/ 242055 h 268328"/>
                <a:gd name="connsiteX68" fmla="*/ 80733 w 233766"/>
                <a:gd name="connsiteY68" fmla="*/ 245615 h 268328"/>
                <a:gd name="connsiteX69" fmla="*/ 80823 w 233766"/>
                <a:gd name="connsiteY69" fmla="*/ 247451 h 268328"/>
                <a:gd name="connsiteX70" fmla="*/ 76052 w 233766"/>
                <a:gd name="connsiteY70" fmla="*/ 245239 h 268328"/>
                <a:gd name="connsiteX71" fmla="*/ 80922 w 233766"/>
                <a:gd name="connsiteY71" fmla="*/ 247494 h 268328"/>
                <a:gd name="connsiteX72" fmla="*/ 84285 w 233766"/>
                <a:gd name="connsiteY72" fmla="*/ 251982 h 268328"/>
                <a:gd name="connsiteX73" fmla="*/ 92522 w 233766"/>
                <a:gd name="connsiteY73" fmla="*/ 256463 h 268328"/>
                <a:gd name="connsiteX74" fmla="*/ 98145 w 233766"/>
                <a:gd name="connsiteY74" fmla="*/ 253857 h 268328"/>
                <a:gd name="connsiteX75" fmla="*/ 103755 w 233766"/>
                <a:gd name="connsiteY75" fmla="*/ 255341 h 268328"/>
                <a:gd name="connsiteX76" fmla="*/ 107127 w 233766"/>
                <a:gd name="connsiteY76" fmla="*/ 252736 h 268328"/>
                <a:gd name="connsiteX77" fmla="*/ 110875 w 233766"/>
                <a:gd name="connsiteY77" fmla="*/ 250861 h 268328"/>
                <a:gd name="connsiteX78" fmla="*/ 113875 w 233766"/>
                <a:gd name="connsiteY78" fmla="*/ 251606 h 268328"/>
                <a:gd name="connsiteX79" fmla="*/ 118000 w 233766"/>
                <a:gd name="connsiteY79" fmla="*/ 257973 h 268328"/>
                <a:gd name="connsiteX80" fmla="*/ 122869 w 233766"/>
                <a:gd name="connsiteY80" fmla="*/ 260973 h 268328"/>
                <a:gd name="connsiteX81" fmla="*/ 125112 w 233766"/>
                <a:gd name="connsiteY81" fmla="*/ 267721 h 268328"/>
                <a:gd name="connsiteX82" fmla="*/ 130508 w 233766"/>
                <a:gd name="connsiteY82" fmla="*/ 268329 h 268328"/>
                <a:gd name="connsiteX83" fmla="*/ 130568 w 233766"/>
                <a:gd name="connsiteY83" fmla="*/ 268204 h 268328"/>
                <a:gd name="connsiteX84" fmla="*/ 130088 w 233766"/>
                <a:gd name="connsiteY84" fmla="*/ 265081 h 268328"/>
                <a:gd name="connsiteX85" fmla="*/ 132733 w 233766"/>
                <a:gd name="connsiteY85" fmla="*/ 263168 h 268328"/>
                <a:gd name="connsiteX86" fmla="*/ 138484 w 233766"/>
                <a:gd name="connsiteY86" fmla="*/ 264845 h 268328"/>
                <a:gd name="connsiteX87" fmla="*/ 142802 w 233766"/>
                <a:gd name="connsiteY87" fmla="*/ 265085 h 268328"/>
                <a:gd name="connsiteX88" fmla="*/ 143756 w 233766"/>
                <a:gd name="connsiteY88" fmla="*/ 267485 h 268328"/>
                <a:gd name="connsiteX89" fmla="*/ 148792 w 233766"/>
                <a:gd name="connsiteY89" fmla="*/ 267485 h 268328"/>
                <a:gd name="connsiteX90" fmla="*/ 149764 w 233766"/>
                <a:gd name="connsiteY90" fmla="*/ 264601 h 268328"/>
                <a:gd name="connsiteX91" fmla="*/ 155750 w 233766"/>
                <a:gd name="connsiteY91" fmla="*/ 264370 h 268328"/>
                <a:gd name="connsiteX92" fmla="*/ 162460 w 233766"/>
                <a:gd name="connsiteY92" fmla="*/ 262924 h 268328"/>
                <a:gd name="connsiteX93" fmla="*/ 168694 w 233766"/>
                <a:gd name="connsiteY93" fmla="*/ 263168 h 268328"/>
                <a:gd name="connsiteX94" fmla="*/ 172781 w 233766"/>
                <a:gd name="connsiteY94" fmla="*/ 259086 h 268328"/>
                <a:gd name="connsiteX95" fmla="*/ 175575 w 233766"/>
                <a:gd name="connsiteY95" fmla="*/ 257601 h 268328"/>
                <a:gd name="connsiteX96" fmla="*/ 175485 w 233766"/>
                <a:gd name="connsiteY96" fmla="*/ 257340 h 268328"/>
                <a:gd name="connsiteX97" fmla="*/ 181660 w 233766"/>
                <a:gd name="connsiteY97" fmla="*/ 251127 h 268328"/>
                <a:gd name="connsiteX98" fmla="*/ 183350 w 233766"/>
                <a:gd name="connsiteY98" fmla="*/ 250861 h 268328"/>
                <a:gd name="connsiteX99" fmla="*/ 185310 w 233766"/>
                <a:gd name="connsiteY99" fmla="*/ 247502 h 268328"/>
                <a:gd name="connsiteX100" fmla="*/ 191074 w 233766"/>
                <a:gd name="connsiteY100" fmla="*/ 241306 h 268328"/>
                <a:gd name="connsiteX101" fmla="*/ 188956 w 233766"/>
                <a:gd name="connsiteY101" fmla="*/ 234015 h 268328"/>
                <a:gd name="connsiteX102" fmla="*/ 188404 w 233766"/>
                <a:gd name="connsiteY102" fmla="*/ 229795 h 268328"/>
                <a:gd name="connsiteX103" fmla="*/ 182512 w 233766"/>
                <a:gd name="connsiteY103" fmla="*/ 221922 h 268328"/>
                <a:gd name="connsiteX104" fmla="*/ 179700 w 233766"/>
                <a:gd name="connsiteY104" fmla="*/ 221661 h 268328"/>
                <a:gd name="connsiteX105" fmla="*/ 176332 w 233766"/>
                <a:gd name="connsiteY105" fmla="*/ 217994 h 268328"/>
                <a:gd name="connsiteX106" fmla="*/ 172404 w 233766"/>
                <a:gd name="connsiteY106" fmla="*/ 212106 h 268328"/>
                <a:gd name="connsiteX107" fmla="*/ 168463 w 233766"/>
                <a:gd name="connsiteY107" fmla="*/ 207043 h 268328"/>
                <a:gd name="connsiteX108" fmla="*/ 162293 w 233766"/>
                <a:gd name="connsiteY108" fmla="*/ 206209 h 268328"/>
                <a:gd name="connsiteX109" fmla="*/ 160042 w 233766"/>
                <a:gd name="connsiteY109" fmla="*/ 203958 h 268328"/>
                <a:gd name="connsiteX110" fmla="*/ 162293 w 233766"/>
                <a:gd name="connsiteY110" fmla="*/ 200009 h 268328"/>
                <a:gd name="connsiteX111" fmla="*/ 164253 w 233766"/>
                <a:gd name="connsiteY111" fmla="*/ 197497 h 268328"/>
                <a:gd name="connsiteX112" fmla="*/ 165656 w 233766"/>
                <a:gd name="connsiteY112" fmla="*/ 197779 h 268328"/>
                <a:gd name="connsiteX113" fmla="*/ 169306 w 233766"/>
                <a:gd name="connsiteY113" fmla="*/ 196923 h 268328"/>
                <a:gd name="connsiteX114" fmla="*/ 172113 w 233766"/>
                <a:gd name="connsiteY114" fmla="*/ 197497 h 268328"/>
                <a:gd name="connsiteX115" fmla="*/ 175763 w 233766"/>
                <a:gd name="connsiteY115" fmla="*/ 190479 h 268328"/>
                <a:gd name="connsiteX116" fmla="*/ 175763 w 233766"/>
                <a:gd name="connsiteY116" fmla="*/ 181476 h 268328"/>
                <a:gd name="connsiteX117" fmla="*/ 178849 w 233766"/>
                <a:gd name="connsiteY117" fmla="*/ 175301 h 268328"/>
                <a:gd name="connsiteX118" fmla="*/ 178010 w 233766"/>
                <a:gd name="connsiteY118" fmla="*/ 171929 h 268328"/>
                <a:gd name="connsiteX119" fmla="*/ 178010 w 233766"/>
                <a:gd name="connsiteY119" fmla="*/ 168562 h 268328"/>
                <a:gd name="connsiteX120" fmla="*/ 182229 w 233766"/>
                <a:gd name="connsiteY120" fmla="*/ 163491 h 268328"/>
                <a:gd name="connsiteX121" fmla="*/ 184749 w 233766"/>
                <a:gd name="connsiteY121" fmla="*/ 162657 h 268328"/>
                <a:gd name="connsiteX122" fmla="*/ 189529 w 233766"/>
                <a:gd name="connsiteY122" fmla="*/ 147496 h 268328"/>
                <a:gd name="connsiteX123" fmla="*/ 192619 w 233766"/>
                <a:gd name="connsiteY123" fmla="*/ 146092 h 268328"/>
                <a:gd name="connsiteX124" fmla="*/ 195152 w 233766"/>
                <a:gd name="connsiteY124" fmla="*/ 140461 h 268328"/>
                <a:gd name="connsiteX125" fmla="*/ 197959 w 233766"/>
                <a:gd name="connsiteY125" fmla="*/ 134560 h 268328"/>
                <a:gd name="connsiteX126" fmla="*/ 201322 w 233766"/>
                <a:gd name="connsiteY126" fmla="*/ 133734 h 268328"/>
                <a:gd name="connsiteX127" fmla="*/ 206106 w 233766"/>
                <a:gd name="connsiteY127" fmla="*/ 122767 h 268328"/>
                <a:gd name="connsiteX128" fmla="*/ 206658 w 233766"/>
                <a:gd name="connsiteY128" fmla="*/ 117444 h 268328"/>
                <a:gd name="connsiteX129" fmla="*/ 208027 w 233766"/>
                <a:gd name="connsiteY129" fmla="*/ 113049 h 268328"/>
                <a:gd name="connsiteX130" fmla="*/ 208100 w 233766"/>
                <a:gd name="connsiteY130" fmla="*/ 113327 h 268328"/>
                <a:gd name="connsiteX131" fmla="*/ 205755 w 233766"/>
                <a:gd name="connsiteY131" fmla="*/ 104679 h 268328"/>
                <a:gd name="connsiteX132" fmla="*/ 205593 w 233766"/>
                <a:gd name="connsiteY132" fmla="*/ 101046 h 268328"/>
                <a:gd name="connsiteX133" fmla="*/ 207322 w 233766"/>
                <a:gd name="connsiteY133" fmla="*/ 98843 h 268328"/>
                <a:gd name="connsiteX134" fmla="*/ 207634 w 233766"/>
                <a:gd name="connsiteY134" fmla="*/ 96797 h 268328"/>
                <a:gd name="connsiteX135" fmla="*/ 209992 w 233766"/>
                <a:gd name="connsiteY135" fmla="*/ 92852 h 268328"/>
                <a:gd name="connsiteX136" fmla="*/ 210146 w 233766"/>
                <a:gd name="connsiteY136" fmla="*/ 88440 h 268328"/>
                <a:gd name="connsiteX137" fmla="*/ 212037 w 233766"/>
                <a:gd name="connsiteY137" fmla="*/ 83716 h 268328"/>
                <a:gd name="connsiteX138" fmla="*/ 213453 w 233766"/>
                <a:gd name="connsiteY138" fmla="*/ 80575 h 268328"/>
                <a:gd name="connsiteX139" fmla="*/ 211879 w 233766"/>
                <a:gd name="connsiteY139" fmla="*/ 78359 h 268328"/>
                <a:gd name="connsiteX140" fmla="*/ 213145 w 233766"/>
                <a:gd name="connsiteY140" fmla="*/ 74730 h 268328"/>
                <a:gd name="connsiteX141" fmla="*/ 213299 w 233766"/>
                <a:gd name="connsiteY141" fmla="*/ 72535 h 268328"/>
                <a:gd name="connsiteX142" fmla="*/ 215032 w 233766"/>
                <a:gd name="connsiteY142" fmla="*/ 71439 h 268328"/>
                <a:gd name="connsiteX143" fmla="*/ 218173 w 233766"/>
                <a:gd name="connsiteY143" fmla="*/ 71756 h 268328"/>
                <a:gd name="connsiteX144" fmla="*/ 218657 w 233766"/>
                <a:gd name="connsiteY144" fmla="*/ 69873 h 268328"/>
                <a:gd name="connsiteX145" fmla="*/ 217707 w 233766"/>
                <a:gd name="connsiteY145" fmla="*/ 68119 h 268328"/>
                <a:gd name="connsiteX146" fmla="*/ 221336 w 233766"/>
                <a:gd name="connsiteY146" fmla="*/ 66236 h 268328"/>
                <a:gd name="connsiteX147" fmla="*/ 224481 w 233766"/>
                <a:gd name="connsiteY147" fmla="*/ 65128 h 268328"/>
                <a:gd name="connsiteX148" fmla="*/ 226522 w 233766"/>
                <a:gd name="connsiteY148" fmla="*/ 63087 h 268328"/>
                <a:gd name="connsiteX149" fmla="*/ 230621 w 233766"/>
                <a:gd name="connsiteY149" fmla="*/ 62124 h 268328"/>
                <a:gd name="connsiteX150" fmla="*/ 233766 w 233766"/>
                <a:gd name="connsiteY150" fmla="*/ 57990 h 268328"/>
                <a:gd name="connsiteX151" fmla="*/ 231036 w 233766"/>
                <a:gd name="connsiteY151" fmla="*/ 55530 h 268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Lst>
              <a:rect l="l" t="t" r="r" b="b"/>
              <a:pathLst>
                <a:path w="233766" h="268328">
                  <a:moveTo>
                    <a:pt x="231036" y="55530"/>
                  </a:moveTo>
                  <a:cubicBezTo>
                    <a:pt x="227459" y="52706"/>
                    <a:pt x="223873" y="49903"/>
                    <a:pt x="220257" y="47113"/>
                  </a:cubicBezTo>
                  <a:cubicBezTo>
                    <a:pt x="217364" y="44858"/>
                    <a:pt x="215785" y="41815"/>
                    <a:pt x="215661" y="38294"/>
                  </a:cubicBezTo>
                  <a:cubicBezTo>
                    <a:pt x="215341" y="28516"/>
                    <a:pt x="212328" y="19290"/>
                    <a:pt x="210595" y="9769"/>
                  </a:cubicBezTo>
                  <a:cubicBezTo>
                    <a:pt x="209910" y="6008"/>
                    <a:pt x="208443" y="2863"/>
                    <a:pt x="206586" y="0"/>
                  </a:cubicBezTo>
                  <a:lnTo>
                    <a:pt x="39325" y="1425"/>
                  </a:lnTo>
                  <a:lnTo>
                    <a:pt x="40827" y="28764"/>
                  </a:lnTo>
                  <a:lnTo>
                    <a:pt x="26595" y="30638"/>
                  </a:lnTo>
                  <a:lnTo>
                    <a:pt x="27335" y="91320"/>
                  </a:lnTo>
                  <a:lnTo>
                    <a:pt x="23231" y="93554"/>
                  </a:lnTo>
                  <a:lnTo>
                    <a:pt x="17968" y="92450"/>
                  </a:lnTo>
                  <a:lnTo>
                    <a:pt x="13864" y="94675"/>
                  </a:lnTo>
                  <a:lnTo>
                    <a:pt x="15366" y="98817"/>
                  </a:lnTo>
                  <a:lnTo>
                    <a:pt x="14237" y="104055"/>
                  </a:lnTo>
                  <a:lnTo>
                    <a:pt x="8999" y="108535"/>
                  </a:lnTo>
                  <a:lnTo>
                    <a:pt x="6384" y="110790"/>
                  </a:lnTo>
                  <a:lnTo>
                    <a:pt x="5995" y="116032"/>
                  </a:lnTo>
                  <a:lnTo>
                    <a:pt x="4134" y="119417"/>
                  </a:lnTo>
                  <a:lnTo>
                    <a:pt x="4493" y="123524"/>
                  </a:lnTo>
                  <a:lnTo>
                    <a:pt x="5995" y="126524"/>
                  </a:lnTo>
                  <a:lnTo>
                    <a:pt x="1506" y="130649"/>
                  </a:lnTo>
                  <a:lnTo>
                    <a:pt x="0" y="134025"/>
                  </a:lnTo>
                  <a:lnTo>
                    <a:pt x="1130" y="137757"/>
                  </a:lnTo>
                  <a:lnTo>
                    <a:pt x="4878" y="135506"/>
                  </a:lnTo>
                  <a:lnTo>
                    <a:pt x="6752" y="138138"/>
                  </a:lnTo>
                  <a:lnTo>
                    <a:pt x="5618" y="143756"/>
                  </a:lnTo>
                  <a:lnTo>
                    <a:pt x="8254" y="150876"/>
                  </a:lnTo>
                  <a:lnTo>
                    <a:pt x="13860" y="153876"/>
                  </a:lnTo>
                  <a:lnTo>
                    <a:pt x="12974" y="159456"/>
                  </a:lnTo>
                  <a:lnTo>
                    <a:pt x="13137" y="159285"/>
                  </a:lnTo>
                  <a:lnTo>
                    <a:pt x="13680" y="160414"/>
                  </a:lnTo>
                  <a:lnTo>
                    <a:pt x="14245" y="162490"/>
                  </a:lnTo>
                  <a:lnTo>
                    <a:pt x="14061" y="164171"/>
                  </a:lnTo>
                  <a:lnTo>
                    <a:pt x="16111" y="166589"/>
                  </a:lnTo>
                  <a:lnTo>
                    <a:pt x="20608" y="172781"/>
                  </a:lnTo>
                  <a:lnTo>
                    <a:pt x="23980" y="181022"/>
                  </a:lnTo>
                  <a:lnTo>
                    <a:pt x="22106" y="187937"/>
                  </a:lnTo>
                  <a:lnTo>
                    <a:pt x="22298" y="192251"/>
                  </a:lnTo>
                  <a:lnTo>
                    <a:pt x="23240" y="193577"/>
                  </a:lnTo>
                  <a:lnTo>
                    <a:pt x="27540" y="194116"/>
                  </a:lnTo>
                  <a:lnTo>
                    <a:pt x="28657" y="192614"/>
                  </a:lnTo>
                  <a:lnTo>
                    <a:pt x="32401" y="192251"/>
                  </a:lnTo>
                  <a:lnTo>
                    <a:pt x="33903" y="194506"/>
                  </a:lnTo>
                  <a:lnTo>
                    <a:pt x="33338" y="195434"/>
                  </a:lnTo>
                  <a:lnTo>
                    <a:pt x="33903" y="198053"/>
                  </a:lnTo>
                  <a:lnTo>
                    <a:pt x="36162" y="199915"/>
                  </a:lnTo>
                  <a:lnTo>
                    <a:pt x="40454" y="201237"/>
                  </a:lnTo>
                  <a:lnTo>
                    <a:pt x="43082" y="202007"/>
                  </a:lnTo>
                  <a:lnTo>
                    <a:pt x="44199" y="204420"/>
                  </a:lnTo>
                  <a:lnTo>
                    <a:pt x="46270" y="205743"/>
                  </a:lnTo>
                  <a:lnTo>
                    <a:pt x="49441" y="206089"/>
                  </a:lnTo>
                  <a:lnTo>
                    <a:pt x="50562" y="208177"/>
                  </a:lnTo>
                  <a:lnTo>
                    <a:pt x="49073" y="210976"/>
                  </a:lnTo>
                  <a:lnTo>
                    <a:pt x="47006" y="213967"/>
                  </a:lnTo>
                  <a:lnTo>
                    <a:pt x="49441" y="216030"/>
                  </a:lnTo>
                  <a:lnTo>
                    <a:pt x="52449" y="216971"/>
                  </a:lnTo>
                  <a:lnTo>
                    <a:pt x="55260" y="217151"/>
                  </a:lnTo>
                  <a:lnTo>
                    <a:pt x="61050" y="219594"/>
                  </a:lnTo>
                  <a:lnTo>
                    <a:pt x="62359" y="221657"/>
                  </a:lnTo>
                  <a:lnTo>
                    <a:pt x="62556" y="225576"/>
                  </a:lnTo>
                  <a:lnTo>
                    <a:pt x="63677" y="227437"/>
                  </a:lnTo>
                  <a:lnTo>
                    <a:pt x="66300" y="227831"/>
                  </a:lnTo>
                  <a:lnTo>
                    <a:pt x="67426" y="228760"/>
                  </a:lnTo>
                  <a:lnTo>
                    <a:pt x="67618" y="231759"/>
                  </a:lnTo>
                  <a:lnTo>
                    <a:pt x="71551" y="233432"/>
                  </a:lnTo>
                  <a:lnTo>
                    <a:pt x="75671" y="235863"/>
                  </a:lnTo>
                  <a:lnTo>
                    <a:pt x="75474" y="237185"/>
                  </a:lnTo>
                  <a:lnTo>
                    <a:pt x="76052" y="242055"/>
                  </a:lnTo>
                  <a:lnTo>
                    <a:pt x="80733" y="245615"/>
                  </a:lnTo>
                  <a:lnTo>
                    <a:pt x="80823" y="247451"/>
                  </a:lnTo>
                  <a:lnTo>
                    <a:pt x="76052" y="245239"/>
                  </a:lnTo>
                  <a:lnTo>
                    <a:pt x="80922" y="247494"/>
                  </a:lnTo>
                  <a:lnTo>
                    <a:pt x="84285" y="251982"/>
                  </a:lnTo>
                  <a:lnTo>
                    <a:pt x="92522" y="256463"/>
                  </a:lnTo>
                  <a:lnTo>
                    <a:pt x="98145" y="253857"/>
                  </a:lnTo>
                  <a:lnTo>
                    <a:pt x="103755" y="255341"/>
                  </a:lnTo>
                  <a:lnTo>
                    <a:pt x="107127" y="252736"/>
                  </a:lnTo>
                  <a:lnTo>
                    <a:pt x="110875" y="250861"/>
                  </a:lnTo>
                  <a:lnTo>
                    <a:pt x="113875" y="251606"/>
                  </a:lnTo>
                  <a:lnTo>
                    <a:pt x="118000" y="257973"/>
                  </a:lnTo>
                  <a:lnTo>
                    <a:pt x="122869" y="260973"/>
                  </a:lnTo>
                  <a:lnTo>
                    <a:pt x="125112" y="267721"/>
                  </a:lnTo>
                  <a:lnTo>
                    <a:pt x="130508" y="268329"/>
                  </a:lnTo>
                  <a:lnTo>
                    <a:pt x="130568" y="268204"/>
                  </a:lnTo>
                  <a:lnTo>
                    <a:pt x="130088" y="265081"/>
                  </a:lnTo>
                  <a:lnTo>
                    <a:pt x="132733" y="263168"/>
                  </a:lnTo>
                  <a:lnTo>
                    <a:pt x="138484" y="264845"/>
                  </a:lnTo>
                  <a:lnTo>
                    <a:pt x="142802" y="265085"/>
                  </a:lnTo>
                  <a:lnTo>
                    <a:pt x="143756" y="267485"/>
                  </a:lnTo>
                  <a:cubicBezTo>
                    <a:pt x="143756" y="267485"/>
                    <a:pt x="148565" y="268436"/>
                    <a:pt x="148792" y="267485"/>
                  </a:cubicBezTo>
                  <a:cubicBezTo>
                    <a:pt x="149036" y="266527"/>
                    <a:pt x="149764" y="264601"/>
                    <a:pt x="149764" y="264601"/>
                  </a:cubicBezTo>
                  <a:lnTo>
                    <a:pt x="155750" y="264370"/>
                  </a:lnTo>
                  <a:lnTo>
                    <a:pt x="162460" y="262924"/>
                  </a:lnTo>
                  <a:lnTo>
                    <a:pt x="168694" y="263168"/>
                  </a:lnTo>
                  <a:lnTo>
                    <a:pt x="172781" y="259086"/>
                  </a:lnTo>
                  <a:lnTo>
                    <a:pt x="175575" y="257601"/>
                  </a:lnTo>
                  <a:lnTo>
                    <a:pt x="175485" y="257340"/>
                  </a:lnTo>
                  <a:lnTo>
                    <a:pt x="181660" y="251127"/>
                  </a:lnTo>
                  <a:lnTo>
                    <a:pt x="183350" y="250861"/>
                  </a:lnTo>
                  <a:lnTo>
                    <a:pt x="185310" y="247502"/>
                  </a:lnTo>
                  <a:lnTo>
                    <a:pt x="191074" y="241306"/>
                  </a:lnTo>
                  <a:lnTo>
                    <a:pt x="188956" y="234015"/>
                  </a:lnTo>
                  <a:lnTo>
                    <a:pt x="188404" y="229795"/>
                  </a:lnTo>
                  <a:lnTo>
                    <a:pt x="182512" y="221922"/>
                  </a:lnTo>
                  <a:lnTo>
                    <a:pt x="179700" y="221661"/>
                  </a:lnTo>
                  <a:lnTo>
                    <a:pt x="176332" y="217994"/>
                  </a:lnTo>
                  <a:lnTo>
                    <a:pt x="172404" y="212106"/>
                  </a:lnTo>
                  <a:lnTo>
                    <a:pt x="168463" y="207043"/>
                  </a:lnTo>
                  <a:lnTo>
                    <a:pt x="162293" y="206209"/>
                  </a:lnTo>
                  <a:lnTo>
                    <a:pt x="160042" y="203958"/>
                  </a:lnTo>
                  <a:lnTo>
                    <a:pt x="162293" y="200009"/>
                  </a:lnTo>
                  <a:lnTo>
                    <a:pt x="164253" y="197497"/>
                  </a:lnTo>
                  <a:lnTo>
                    <a:pt x="165656" y="197779"/>
                  </a:lnTo>
                  <a:lnTo>
                    <a:pt x="169306" y="196923"/>
                  </a:lnTo>
                  <a:lnTo>
                    <a:pt x="172113" y="197497"/>
                  </a:lnTo>
                  <a:lnTo>
                    <a:pt x="175763" y="190479"/>
                  </a:lnTo>
                  <a:lnTo>
                    <a:pt x="175763" y="181476"/>
                  </a:lnTo>
                  <a:lnTo>
                    <a:pt x="178849" y="175301"/>
                  </a:lnTo>
                  <a:lnTo>
                    <a:pt x="178010" y="171929"/>
                  </a:lnTo>
                  <a:lnTo>
                    <a:pt x="178010" y="168562"/>
                  </a:lnTo>
                  <a:lnTo>
                    <a:pt x="182229" y="163491"/>
                  </a:lnTo>
                  <a:lnTo>
                    <a:pt x="184749" y="162657"/>
                  </a:lnTo>
                  <a:lnTo>
                    <a:pt x="189529" y="147496"/>
                  </a:lnTo>
                  <a:lnTo>
                    <a:pt x="192619" y="146092"/>
                  </a:lnTo>
                  <a:lnTo>
                    <a:pt x="195152" y="140461"/>
                  </a:lnTo>
                  <a:lnTo>
                    <a:pt x="197959" y="134560"/>
                  </a:lnTo>
                  <a:lnTo>
                    <a:pt x="201322" y="133734"/>
                  </a:lnTo>
                  <a:lnTo>
                    <a:pt x="206106" y="122767"/>
                  </a:lnTo>
                  <a:lnTo>
                    <a:pt x="206658" y="117444"/>
                  </a:lnTo>
                  <a:lnTo>
                    <a:pt x="208027" y="113049"/>
                  </a:lnTo>
                  <a:lnTo>
                    <a:pt x="208100" y="113327"/>
                  </a:lnTo>
                  <a:lnTo>
                    <a:pt x="205755" y="104679"/>
                  </a:lnTo>
                  <a:lnTo>
                    <a:pt x="205593" y="101046"/>
                  </a:lnTo>
                  <a:lnTo>
                    <a:pt x="207322" y="98843"/>
                  </a:lnTo>
                  <a:lnTo>
                    <a:pt x="207634" y="96797"/>
                  </a:lnTo>
                  <a:lnTo>
                    <a:pt x="209992" y="92852"/>
                  </a:lnTo>
                  <a:lnTo>
                    <a:pt x="210146" y="88440"/>
                  </a:lnTo>
                  <a:lnTo>
                    <a:pt x="212037" y="83716"/>
                  </a:lnTo>
                  <a:lnTo>
                    <a:pt x="213453" y="80575"/>
                  </a:lnTo>
                  <a:lnTo>
                    <a:pt x="211879" y="78359"/>
                  </a:lnTo>
                  <a:lnTo>
                    <a:pt x="213145" y="74730"/>
                  </a:lnTo>
                  <a:lnTo>
                    <a:pt x="213299" y="72535"/>
                  </a:lnTo>
                  <a:lnTo>
                    <a:pt x="215032" y="71439"/>
                  </a:lnTo>
                  <a:lnTo>
                    <a:pt x="218173" y="71756"/>
                  </a:lnTo>
                  <a:lnTo>
                    <a:pt x="218657" y="69873"/>
                  </a:lnTo>
                  <a:lnTo>
                    <a:pt x="217707" y="68119"/>
                  </a:lnTo>
                  <a:lnTo>
                    <a:pt x="221336" y="66236"/>
                  </a:lnTo>
                  <a:lnTo>
                    <a:pt x="224481" y="65128"/>
                  </a:lnTo>
                  <a:lnTo>
                    <a:pt x="226522" y="63087"/>
                  </a:lnTo>
                  <a:lnTo>
                    <a:pt x="230621" y="62124"/>
                  </a:lnTo>
                  <a:lnTo>
                    <a:pt x="233766" y="57990"/>
                  </a:lnTo>
                  <a:lnTo>
                    <a:pt x="231036" y="55530"/>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418" name="Freeform 417">
              <a:extLst>
                <a:ext uri="{FF2B5EF4-FFF2-40B4-BE49-F238E27FC236}">
                  <a16:creationId xmlns:a16="http://schemas.microsoft.com/office/drawing/2014/main" id="{6D81613E-D3B1-833F-1B30-A8CAAB21CBE1}"/>
                </a:ext>
              </a:extLst>
            </p:cNvPr>
            <p:cNvSpPr/>
            <p:nvPr/>
          </p:nvSpPr>
          <p:spPr>
            <a:xfrm>
              <a:off x="6345682" y="4767496"/>
              <a:ext cx="146421" cy="235216"/>
            </a:xfrm>
            <a:custGeom>
              <a:avLst/>
              <a:gdLst>
                <a:gd name="connsiteX0" fmla="*/ 7112 w 146421"/>
                <a:gd name="connsiteY0" fmla="*/ 150949 h 235216"/>
                <a:gd name="connsiteX1" fmla="*/ 8836 w 146421"/>
                <a:gd name="connsiteY1" fmla="*/ 153906 h 235216"/>
                <a:gd name="connsiteX2" fmla="*/ 8806 w 146421"/>
                <a:gd name="connsiteY2" fmla="*/ 153670 h 235216"/>
                <a:gd name="connsiteX3" fmla="*/ 14797 w 146421"/>
                <a:gd name="connsiteY3" fmla="*/ 157047 h 235216"/>
                <a:gd name="connsiteX4" fmla="*/ 18533 w 146421"/>
                <a:gd name="connsiteY4" fmla="*/ 160230 h 235216"/>
                <a:gd name="connsiteX5" fmla="*/ 19290 w 146421"/>
                <a:gd name="connsiteY5" fmla="*/ 164359 h 235216"/>
                <a:gd name="connsiteX6" fmla="*/ 21344 w 146421"/>
                <a:gd name="connsiteY6" fmla="*/ 168660 h 235216"/>
                <a:gd name="connsiteX7" fmla="*/ 22842 w 146421"/>
                <a:gd name="connsiteY7" fmla="*/ 172203 h 235216"/>
                <a:gd name="connsiteX8" fmla="*/ 22106 w 146421"/>
                <a:gd name="connsiteY8" fmla="*/ 176349 h 235216"/>
                <a:gd name="connsiteX9" fmla="*/ 23030 w 146421"/>
                <a:gd name="connsiteY9" fmla="*/ 178575 h 235216"/>
                <a:gd name="connsiteX10" fmla="*/ 22675 w 146421"/>
                <a:gd name="connsiteY10" fmla="*/ 181395 h 235216"/>
                <a:gd name="connsiteX11" fmla="*/ 21344 w 146421"/>
                <a:gd name="connsiteY11" fmla="*/ 183645 h 235216"/>
                <a:gd name="connsiteX12" fmla="*/ 21545 w 146421"/>
                <a:gd name="connsiteY12" fmla="*/ 186457 h 235216"/>
                <a:gd name="connsiteX13" fmla="*/ 23971 w 146421"/>
                <a:gd name="connsiteY13" fmla="*/ 190950 h 235216"/>
                <a:gd name="connsiteX14" fmla="*/ 25478 w 146421"/>
                <a:gd name="connsiteY14" fmla="*/ 191502 h 235216"/>
                <a:gd name="connsiteX15" fmla="*/ 26410 w 146421"/>
                <a:gd name="connsiteY15" fmla="*/ 194309 h 235216"/>
                <a:gd name="connsiteX16" fmla="*/ 31092 w 146421"/>
                <a:gd name="connsiteY16" fmla="*/ 198062 h 235216"/>
                <a:gd name="connsiteX17" fmla="*/ 29401 w 146421"/>
                <a:gd name="connsiteY17" fmla="*/ 199166 h 235216"/>
                <a:gd name="connsiteX18" fmla="*/ 23971 w 146421"/>
                <a:gd name="connsiteY18" fmla="*/ 198062 h 235216"/>
                <a:gd name="connsiteX19" fmla="*/ 17407 w 146421"/>
                <a:gd name="connsiteY19" fmla="*/ 198421 h 235216"/>
                <a:gd name="connsiteX20" fmla="*/ 11438 w 146421"/>
                <a:gd name="connsiteY20" fmla="*/ 197689 h 235216"/>
                <a:gd name="connsiteX21" fmla="*/ 10111 w 146421"/>
                <a:gd name="connsiteY21" fmla="*/ 201433 h 235216"/>
                <a:gd name="connsiteX22" fmla="*/ 11048 w 146421"/>
                <a:gd name="connsiteY22" fmla="*/ 206303 h 235216"/>
                <a:gd name="connsiteX23" fmla="*/ 14609 w 146421"/>
                <a:gd name="connsiteY23" fmla="*/ 209675 h 235216"/>
                <a:gd name="connsiteX24" fmla="*/ 17608 w 146421"/>
                <a:gd name="connsiteY24" fmla="*/ 211737 h 235216"/>
                <a:gd name="connsiteX25" fmla="*/ 23971 w 146421"/>
                <a:gd name="connsiteY25" fmla="*/ 217531 h 235216"/>
                <a:gd name="connsiteX26" fmla="*/ 27352 w 146421"/>
                <a:gd name="connsiteY26" fmla="*/ 220908 h 235216"/>
                <a:gd name="connsiteX27" fmla="*/ 31267 w 146421"/>
                <a:gd name="connsiteY27" fmla="*/ 227639 h 235216"/>
                <a:gd name="connsiteX28" fmla="*/ 31845 w 146421"/>
                <a:gd name="connsiteY28" fmla="*/ 231396 h 235216"/>
                <a:gd name="connsiteX29" fmla="*/ 31716 w 146421"/>
                <a:gd name="connsiteY29" fmla="*/ 230583 h 235216"/>
                <a:gd name="connsiteX30" fmla="*/ 33338 w 146421"/>
                <a:gd name="connsiteY30" fmla="*/ 232406 h 235216"/>
                <a:gd name="connsiteX31" fmla="*/ 34074 w 146421"/>
                <a:gd name="connsiteY31" fmla="*/ 235217 h 235216"/>
                <a:gd name="connsiteX32" fmla="*/ 38572 w 146421"/>
                <a:gd name="connsiteY32" fmla="*/ 234652 h 235216"/>
                <a:gd name="connsiteX33" fmla="*/ 42513 w 146421"/>
                <a:gd name="connsiteY33" fmla="*/ 234087 h 235216"/>
                <a:gd name="connsiteX34" fmla="*/ 44378 w 146421"/>
                <a:gd name="connsiteY34" fmla="*/ 232213 h 235216"/>
                <a:gd name="connsiteX35" fmla="*/ 44755 w 146421"/>
                <a:gd name="connsiteY35" fmla="*/ 229042 h 235216"/>
                <a:gd name="connsiteX36" fmla="*/ 45508 w 146421"/>
                <a:gd name="connsiteY36" fmla="*/ 227352 h 235216"/>
                <a:gd name="connsiteX37" fmla="*/ 47194 w 146421"/>
                <a:gd name="connsiteY37" fmla="*/ 228101 h 235216"/>
                <a:gd name="connsiteX38" fmla="*/ 48692 w 146421"/>
                <a:gd name="connsiteY38" fmla="*/ 231477 h 235216"/>
                <a:gd name="connsiteX39" fmla="*/ 49449 w 146421"/>
                <a:gd name="connsiteY39" fmla="*/ 232585 h 235216"/>
                <a:gd name="connsiteX40" fmla="*/ 52252 w 146421"/>
                <a:gd name="connsiteY40" fmla="*/ 232020 h 235216"/>
                <a:gd name="connsiteX41" fmla="*/ 56355 w 146421"/>
                <a:gd name="connsiteY41" fmla="*/ 229389 h 235216"/>
                <a:gd name="connsiteX42" fmla="*/ 59920 w 146421"/>
                <a:gd name="connsiteY42" fmla="*/ 227352 h 235216"/>
                <a:gd name="connsiteX43" fmla="*/ 65380 w 146421"/>
                <a:gd name="connsiteY43" fmla="*/ 225285 h 235216"/>
                <a:gd name="connsiteX44" fmla="*/ 69291 w 146421"/>
                <a:gd name="connsiteY44" fmla="*/ 224528 h 235216"/>
                <a:gd name="connsiteX45" fmla="*/ 75094 w 146421"/>
                <a:gd name="connsiteY45" fmla="*/ 224528 h 235216"/>
                <a:gd name="connsiteX46" fmla="*/ 76416 w 146421"/>
                <a:gd name="connsiteY46" fmla="*/ 222662 h 235216"/>
                <a:gd name="connsiteX47" fmla="*/ 80716 w 146421"/>
                <a:gd name="connsiteY47" fmla="*/ 219474 h 235216"/>
                <a:gd name="connsiteX48" fmla="*/ 80892 w 146421"/>
                <a:gd name="connsiteY48" fmla="*/ 217608 h 235216"/>
                <a:gd name="connsiteX49" fmla="*/ 78645 w 146421"/>
                <a:gd name="connsiteY49" fmla="*/ 216286 h 235216"/>
                <a:gd name="connsiteX50" fmla="*/ 77336 w 146421"/>
                <a:gd name="connsiteY50" fmla="*/ 213115 h 235216"/>
                <a:gd name="connsiteX51" fmla="*/ 78851 w 146421"/>
                <a:gd name="connsiteY51" fmla="*/ 210860 h 235216"/>
                <a:gd name="connsiteX52" fmla="*/ 80892 w 146421"/>
                <a:gd name="connsiteY52" fmla="*/ 210860 h 235216"/>
                <a:gd name="connsiteX53" fmla="*/ 84460 w 146421"/>
                <a:gd name="connsiteY53" fmla="*/ 210668 h 235216"/>
                <a:gd name="connsiteX54" fmla="*/ 89518 w 146421"/>
                <a:gd name="connsiteY54" fmla="*/ 211986 h 235216"/>
                <a:gd name="connsiteX55" fmla="*/ 95321 w 146421"/>
                <a:gd name="connsiteY55" fmla="*/ 211245 h 235216"/>
                <a:gd name="connsiteX56" fmla="*/ 99993 w 146421"/>
                <a:gd name="connsiteY56" fmla="*/ 210668 h 235216"/>
                <a:gd name="connsiteX57" fmla="*/ 104118 w 146421"/>
                <a:gd name="connsiteY57" fmla="*/ 207484 h 235216"/>
                <a:gd name="connsiteX58" fmla="*/ 105248 w 146421"/>
                <a:gd name="connsiteY58" fmla="*/ 205811 h 235216"/>
                <a:gd name="connsiteX59" fmla="*/ 105060 w 146421"/>
                <a:gd name="connsiteY59" fmla="*/ 202811 h 235216"/>
                <a:gd name="connsiteX60" fmla="*/ 106737 w 146421"/>
                <a:gd name="connsiteY60" fmla="*/ 200004 h 235216"/>
                <a:gd name="connsiteX61" fmla="*/ 107289 w 146421"/>
                <a:gd name="connsiteY61" fmla="*/ 197749 h 235216"/>
                <a:gd name="connsiteX62" fmla="*/ 109553 w 146421"/>
                <a:gd name="connsiteY62" fmla="*/ 195319 h 235216"/>
                <a:gd name="connsiteX63" fmla="*/ 112553 w 146421"/>
                <a:gd name="connsiteY63" fmla="*/ 195520 h 235216"/>
                <a:gd name="connsiteX64" fmla="*/ 114423 w 146421"/>
                <a:gd name="connsiteY64" fmla="*/ 192135 h 235216"/>
                <a:gd name="connsiteX65" fmla="*/ 115916 w 146421"/>
                <a:gd name="connsiteY65" fmla="*/ 190650 h 235216"/>
                <a:gd name="connsiteX66" fmla="*/ 116489 w 146421"/>
                <a:gd name="connsiteY66" fmla="*/ 187278 h 235216"/>
                <a:gd name="connsiteX67" fmla="*/ 123409 w 146421"/>
                <a:gd name="connsiteY67" fmla="*/ 183350 h 235216"/>
                <a:gd name="connsiteX68" fmla="*/ 125835 w 146421"/>
                <a:gd name="connsiteY68" fmla="*/ 183350 h 235216"/>
                <a:gd name="connsiteX69" fmla="*/ 127713 w 146421"/>
                <a:gd name="connsiteY69" fmla="*/ 184086 h 235216"/>
                <a:gd name="connsiteX70" fmla="*/ 130148 w 146421"/>
                <a:gd name="connsiteY70" fmla="*/ 183534 h 235216"/>
                <a:gd name="connsiteX71" fmla="*/ 132065 w 146421"/>
                <a:gd name="connsiteY71" fmla="*/ 181630 h 235216"/>
                <a:gd name="connsiteX72" fmla="*/ 132947 w 146421"/>
                <a:gd name="connsiteY72" fmla="*/ 176050 h 235216"/>
                <a:gd name="connsiteX73" fmla="*/ 127341 w 146421"/>
                <a:gd name="connsiteY73" fmla="*/ 173050 h 235216"/>
                <a:gd name="connsiteX74" fmla="*/ 124705 w 146421"/>
                <a:gd name="connsiteY74" fmla="*/ 165930 h 235216"/>
                <a:gd name="connsiteX75" fmla="*/ 125835 w 146421"/>
                <a:gd name="connsiteY75" fmla="*/ 160311 h 235216"/>
                <a:gd name="connsiteX76" fmla="*/ 123965 w 146421"/>
                <a:gd name="connsiteY76" fmla="*/ 157680 h 235216"/>
                <a:gd name="connsiteX77" fmla="*/ 120216 w 146421"/>
                <a:gd name="connsiteY77" fmla="*/ 159931 h 235216"/>
                <a:gd name="connsiteX78" fmla="*/ 119087 w 146421"/>
                <a:gd name="connsiteY78" fmla="*/ 156199 h 235216"/>
                <a:gd name="connsiteX79" fmla="*/ 120593 w 146421"/>
                <a:gd name="connsiteY79" fmla="*/ 152823 h 235216"/>
                <a:gd name="connsiteX80" fmla="*/ 125082 w 146421"/>
                <a:gd name="connsiteY80" fmla="*/ 148698 h 235216"/>
                <a:gd name="connsiteX81" fmla="*/ 123580 w 146421"/>
                <a:gd name="connsiteY81" fmla="*/ 145699 h 235216"/>
                <a:gd name="connsiteX82" fmla="*/ 123220 w 146421"/>
                <a:gd name="connsiteY82" fmla="*/ 141590 h 235216"/>
                <a:gd name="connsiteX83" fmla="*/ 125082 w 146421"/>
                <a:gd name="connsiteY83" fmla="*/ 138206 h 235216"/>
                <a:gd name="connsiteX84" fmla="*/ 125467 w 146421"/>
                <a:gd name="connsiteY84" fmla="*/ 132968 h 235216"/>
                <a:gd name="connsiteX85" fmla="*/ 128086 w 146421"/>
                <a:gd name="connsiteY85" fmla="*/ 130709 h 235216"/>
                <a:gd name="connsiteX86" fmla="*/ 133319 w 146421"/>
                <a:gd name="connsiteY86" fmla="*/ 126228 h 235216"/>
                <a:gd name="connsiteX87" fmla="*/ 134449 w 146421"/>
                <a:gd name="connsiteY87" fmla="*/ 120995 h 235216"/>
                <a:gd name="connsiteX88" fmla="*/ 132947 w 146421"/>
                <a:gd name="connsiteY88" fmla="*/ 116853 h 235216"/>
                <a:gd name="connsiteX89" fmla="*/ 137055 w 146421"/>
                <a:gd name="connsiteY89" fmla="*/ 114628 h 235216"/>
                <a:gd name="connsiteX90" fmla="*/ 142318 w 146421"/>
                <a:gd name="connsiteY90" fmla="*/ 115732 h 235216"/>
                <a:gd name="connsiteX91" fmla="*/ 146422 w 146421"/>
                <a:gd name="connsiteY91" fmla="*/ 113502 h 235216"/>
                <a:gd name="connsiteX92" fmla="*/ 145754 w 146421"/>
                <a:gd name="connsiteY92" fmla="*/ 58071 h 235216"/>
                <a:gd name="connsiteX93" fmla="*/ 32585 w 146421"/>
                <a:gd name="connsiteY93" fmla="*/ 0 h 235216"/>
                <a:gd name="connsiteX94" fmla="*/ 16855 w 146421"/>
                <a:gd name="connsiteY94" fmla="*/ 6384 h 235216"/>
                <a:gd name="connsiteX95" fmla="*/ 21729 w 146421"/>
                <a:gd name="connsiteY95" fmla="*/ 18366 h 235216"/>
                <a:gd name="connsiteX96" fmla="*/ 24348 w 146421"/>
                <a:gd name="connsiteY96" fmla="*/ 28850 h 235216"/>
                <a:gd name="connsiteX97" fmla="*/ 23608 w 146421"/>
                <a:gd name="connsiteY97" fmla="*/ 32221 h 235216"/>
                <a:gd name="connsiteX98" fmla="*/ 32962 w 146421"/>
                <a:gd name="connsiteY98" fmla="*/ 45328 h 235216"/>
                <a:gd name="connsiteX99" fmla="*/ 33338 w 146421"/>
                <a:gd name="connsiteY99" fmla="*/ 50579 h 235216"/>
                <a:gd name="connsiteX100" fmla="*/ 30724 w 146421"/>
                <a:gd name="connsiteY100" fmla="*/ 52821 h 235216"/>
                <a:gd name="connsiteX101" fmla="*/ 26971 w 146421"/>
                <a:gd name="connsiteY101" fmla="*/ 79424 h 235216"/>
                <a:gd name="connsiteX102" fmla="*/ 26971 w 146421"/>
                <a:gd name="connsiteY102" fmla="*/ 98894 h 235216"/>
                <a:gd name="connsiteX103" fmla="*/ 3748 w 146421"/>
                <a:gd name="connsiteY103" fmla="*/ 125103 h 235216"/>
                <a:gd name="connsiteX104" fmla="*/ 0 w 146421"/>
                <a:gd name="connsiteY104" fmla="*/ 125852 h 235216"/>
                <a:gd name="connsiteX105" fmla="*/ 1130 w 146421"/>
                <a:gd name="connsiteY105" fmla="*/ 143456 h 235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46421" h="235216">
                  <a:moveTo>
                    <a:pt x="7112" y="150949"/>
                  </a:moveTo>
                  <a:lnTo>
                    <a:pt x="8836" y="153906"/>
                  </a:lnTo>
                  <a:lnTo>
                    <a:pt x="8806" y="153670"/>
                  </a:lnTo>
                  <a:lnTo>
                    <a:pt x="14797" y="157047"/>
                  </a:lnTo>
                  <a:lnTo>
                    <a:pt x="18533" y="160230"/>
                  </a:lnTo>
                  <a:lnTo>
                    <a:pt x="19290" y="164359"/>
                  </a:lnTo>
                  <a:lnTo>
                    <a:pt x="21344" y="168660"/>
                  </a:lnTo>
                  <a:lnTo>
                    <a:pt x="22842" y="172203"/>
                  </a:lnTo>
                  <a:lnTo>
                    <a:pt x="22106" y="176349"/>
                  </a:lnTo>
                  <a:lnTo>
                    <a:pt x="23030" y="178575"/>
                  </a:lnTo>
                  <a:lnTo>
                    <a:pt x="22675" y="181395"/>
                  </a:lnTo>
                  <a:lnTo>
                    <a:pt x="21344" y="183645"/>
                  </a:lnTo>
                  <a:lnTo>
                    <a:pt x="21545" y="186457"/>
                  </a:lnTo>
                  <a:lnTo>
                    <a:pt x="23971" y="190950"/>
                  </a:lnTo>
                  <a:lnTo>
                    <a:pt x="25478" y="191502"/>
                  </a:lnTo>
                  <a:lnTo>
                    <a:pt x="26410" y="194309"/>
                  </a:lnTo>
                  <a:lnTo>
                    <a:pt x="31092" y="198062"/>
                  </a:lnTo>
                  <a:lnTo>
                    <a:pt x="29401" y="199166"/>
                  </a:lnTo>
                  <a:lnTo>
                    <a:pt x="23971" y="198062"/>
                  </a:lnTo>
                  <a:lnTo>
                    <a:pt x="17407" y="198421"/>
                  </a:lnTo>
                  <a:lnTo>
                    <a:pt x="11438" y="197689"/>
                  </a:lnTo>
                  <a:lnTo>
                    <a:pt x="10111" y="201433"/>
                  </a:lnTo>
                  <a:lnTo>
                    <a:pt x="11048" y="206303"/>
                  </a:lnTo>
                  <a:lnTo>
                    <a:pt x="14609" y="209675"/>
                  </a:lnTo>
                  <a:lnTo>
                    <a:pt x="17608" y="211737"/>
                  </a:lnTo>
                  <a:lnTo>
                    <a:pt x="23971" y="217531"/>
                  </a:lnTo>
                  <a:lnTo>
                    <a:pt x="27352" y="220908"/>
                  </a:lnTo>
                  <a:lnTo>
                    <a:pt x="31267" y="227639"/>
                  </a:lnTo>
                  <a:lnTo>
                    <a:pt x="31845" y="231396"/>
                  </a:lnTo>
                  <a:lnTo>
                    <a:pt x="31716" y="230583"/>
                  </a:lnTo>
                  <a:lnTo>
                    <a:pt x="33338" y="232406"/>
                  </a:lnTo>
                  <a:lnTo>
                    <a:pt x="34074" y="235217"/>
                  </a:lnTo>
                  <a:lnTo>
                    <a:pt x="38572" y="234652"/>
                  </a:lnTo>
                  <a:lnTo>
                    <a:pt x="42513" y="234087"/>
                  </a:lnTo>
                  <a:lnTo>
                    <a:pt x="44378" y="232213"/>
                  </a:lnTo>
                  <a:lnTo>
                    <a:pt x="44755" y="229042"/>
                  </a:lnTo>
                  <a:lnTo>
                    <a:pt x="45508" y="227352"/>
                  </a:lnTo>
                  <a:lnTo>
                    <a:pt x="47194" y="228101"/>
                  </a:lnTo>
                  <a:lnTo>
                    <a:pt x="48692" y="231477"/>
                  </a:lnTo>
                  <a:lnTo>
                    <a:pt x="49449" y="232585"/>
                  </a:lnTo>
                  <a:lnTo>
                    <a:pt x="52252" y="232020"/>
                  </a:lnTo>
                  <a:lnTo>
                    <a:pt x="56355" y="229389"/>
                  </a:lnTo>
                  <a:lnTo>
                    <a:pt x="59920" y="227352"/>
                  </a:lnTo>
                  <a:lnTo>
                    <a:pt x="65380" y="225285"/>
                  </a:lnTo>
                  <a:lnTo>
                    <a:pt x="69291" y="224528"/>
                  </a:lnTo>
                  <a:lnTo>
                    <a:pt x="75094" y="224528"/>
                  </a:lnTo>
                  <a:lnTo>
                    <a:pt x="76416" y="222662"/>
                  </a:lnTo>
                  <a:lnTo>
                    <a:pt x="80716" y="219474"/>
                  </a:lnTo>
                  <a:lnTo>
                    <a:pt x="80892" y="217608"/>
                  </a:lnTo>
                  <a:lnTo>
                    <a:pt x="78645" y="216286"/>
                  </a:lnTo>
                  <a:lnTo>
                    <a:pt x="77336" y="213115"/>
                  </a:lnTo>
                  <a:lnTo>
                    <a:pt x="78851" y="210860"/>
                  </a:lnTo>
                  <a:lnTo>
                    <a:pt x="80892" y="210860"/>
                  </a:lnTo>
                  <a:lnTo>
                    <a:pt x="84460" y="210668"/>
                  </a:lnTo>
                  <a:lnTo>
                    <a:pt x="89518" y="211986"/>
                  </a:lnTo>
                  <a:lnTo>
                    <a:pt x="95321" y="211245"/>
                  </a:lnTo>
                  <a:lnTo>
                    <a:pt x="99993" y="210668"/>
                  </a:lnTo>
                  <a:lnTo>
                    <a:pt x="104118" y="207484"/>
                  </a:lnTo>
                  <a:lnTo>
                    <a:pt x="105248" y="205811"/>
                  </a:lnTo>
                  <a:lnTo>
                    <a:pt x="105060" y="202811"/>
                  </a:lnTo>
                  <a:lnTo>
                    <a:pt x="106737" y="200004"/>
                  </a:lnTo>
                  <a:lnTo>
                    <a:pt x="107289" y="197749"/>
                  </a:lnTo>
                  <a:lnTo>
                    <a:pt x="109553" y="195319"/>
                  </a:lnTo>
                  <a:lnTo>
                    <a:pt x="112553" y="195520"/>
                  </a:lnTo>
                  <a:lnTo>
                    <a:pt x="114423" y="192135"/>
                  </a:lnTo>
                  <a:lnTo>
                    <a:pt x="115916" y="190650"/>
                  </a:lnTo>
                  <a:lnTo>
                    <a:pt x="116489" y="187278"/>
                  </a:lnTo>
                  <a:lnTo>
                    <a:pt x="123409" y="183350"/>
                  </a:lnTo>
                  <a:lnTo>
                    <a:pt x="125835" y="183350"/>
                  </a:lnTo>
                  <a:lnTo>
                    <a:pt x="127713" y="184086"/>
                  </a:lnTo>
                  <a:lnTo>
                    <a:pt x="130148" y="183534"/>
                  </a:lnTo>
                  <a:lnTo>
                    <a:pt x="132065" y="181630"/>
                  </a:lnTo>
                  <a:lnTo>
                    <a:pt x="132947" y="176050"/>
                  </a:lnTo>
                  <a:lnTo>
                    <a:pt x="127341" y="173050"/>
                  </a:lnTo>
                  <a:lnTo>
                    <a:pt x="124705" y="165930"/>
                  </a:lnTo>
                  <a:lnTo>
                    <a:pt x="125835" y="160311"/>
                  </a:lnTo>
                  <a:lnTo>
                    <a:pt x="123965" y="157680"/>
                  </a:lnTo>
                  <a:lnTo>
                    <a:pt x="120216" y="159931"/>
                  </a:lnTo>
                  <a:lnTo>
                    <a:pt x="119087" y="156199"/>
                  </a:lnTo>
                  <a:lnTo>
                    <a:pt x="120593" y="152823"/>
                  </a:lnTo>
                  <a:lnTo>
                    <a:pt x="125082" y="148698"/>
                  </a:lnTo>
                  <a:lnTo>
                    <a:pt x="123580" y="145699"/>
                  </a:lnTo>
                  <a:lnTo>
                    <a:pt x="123220" y="141590"/>
                  </a:lnTo>
                  <a:lnTo>
                    <a:pt x="125082" y="138206"/>
                  </a:lnTo>
                  <a:lnTo>
                    <a:pt x="125467" y="132968"/>
                  </a:lnTo>
                  <a:lnTo>
                    <a:pt x="128086" y="130709"/>
                  </a:lnTo>
                  <a:lnTo>
                    <a:pt x="133319" y="126228"/>
                  </a:lnTo>
                  <a:lnTo>
                    <a:pt x="134449" y="120995"/>
                  </a:lnTo>
                  <a:lnTo>
                    <a:pt x="132947" y="116853"/>
                  </a:lnTo>
                  <a:lnTo>
                    <a:pt x="137055" y="114628"/>
                  </a:lnTo>
                  <a:lnTo>
                    <a:pt x="142318" y="115732"/>
                  </a:lnTo>
                  <a:lnTo>
                    <a:pt x="146422" y="113502"/>
                  </a:lnTo>
                  <a:lnTo>
                    <a:pt x="145754" y="58071"/>
                  </a:lnTo>
                  <a:lnTo>
                    <a:pt x="32585" y="0"/>
                  </a:lnTo>
                  <a:lnTo>
                    <a:pt x="16855" y="6384"/>
                  </a:lnTo>
                  <a:lnTo>
                    <a:pt x="21729" y="18366"/>
                  </a:lnTo>
                  <a:lnTo>
                    <a:pt x="24348" y="28850"/>
                  </a:lnTo>
                  <a:lnTo>
                    <a:pt x="23608" y="32221"/>
                  </a:lnTo>
                  <a:lnTo>
                    <a:pt x="32962" y="45328"/>
                  </a:lnTo>
                  <a:lnTo>
                    <a:pt x="33338" y="50579"/>
                  </a:lnTo>
                  <a:lnTo>
                    <a:pt x="30724" y="52821"/>
                  </a:lnTo>
                  <a:lnTo>
                    <a:pt x="26971" y="79424"/>
                  </a:lnTo>
                  <a:lnTo>
                    <a:pt x="26971" y="98894"/>
                  </a:lnTo>
                  <a:lnTo>
                    <a:pt x="3748" y="125103"/>
                  </a:lnTo>
                  <a:lnTo>
                    <a:pt x="0" y="125852"/>
                  </a:lnTo>
                  <a:lnTo>
                    <a:pt x="1130" y="143456"/>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nvGrpSpPr>
            <p:cNvPr id="419" name="Graphic 2398">
              <a:extLst>
                <a:ext uri="{FF2B5EF4-FFF2-40B4-BE49-F238E27FC236}">
                  <a16:creationId xmlns:a16="http://schemas.microsoft.com/office/drawing/2014/main" id="{B32402AB-0AC0-FCA1-EC8F-2B350300D7D7}"/>
                </a:ext>
              </a:extLst>
            </p:cNvPr>
            <p:cNvGrpSpPr/>
            <p:nvPr/>
          </p:nvGrpSpPr>
          <p:grpSpPr>
            <a:xfrm>
              <a:off x="6496442" y="4640428"/>
              <a:ext cx="174933" cy="287085"/>
              <a:chOff x="6496442" y="4640428"/>
              <a:chExt cx="174933" cy="287085"/>
            </a:xfrm>
            <a:grpFill/>
          </p:grpSpPr>
          <p:sp>
            <p:nvSpPr>
              <p:cNvPr id="869" name="Freeform 868">
                <a:extLst>
                  <a:ext uri="{FF2B5EF4-FFF2-40B4-BE49-F238E27FC236}">
                    <a16:creationId xmlns:a16="http://schemas.microsoft.com/office/drawing/2014/main" id="{63E89C16-D846-1B3C-90AD-D08FF91D0C76}"/>
                  </a:ext>
                </a:extLst>
              </p:cNvPr>
              <p:cNvSpPr/>
              <p:nvPr/>
            </p:nvSpPr>
            <p:spPr>
              <a:xfrm>
                <a:off x="6504098" y="4791108"/>
                <a:ext cx="551" cy="10000"/>
              </a:xfrm>
              <a:custGeom>
                <a:avLst/>
                <a:gdLst>
                  <a:gd name="connsiteX0" fmla="*/ 462 w 551"/>
                  <a:gd name="connsiteY0" fmla="*/ 10000 h 10000"/>
                  <a:gd name="connsiteX1" fmla="*/ 552 w 551"/>
                  <a:gd name="connsiteY1" fmla="*/ 10000 h 10000"/>
                  <a:gd name="connsiteX2" fmla="*/ 0 w 551"/>
                  <a:gd name="connsiteY2" fmla="*/ 0 h 10000"/>
                </a:gdLst>
                <a:ahLst/>
                <a:cxnLst>
                  <a:cxn ang="0">
                    <a:pos x="connsiteX0" y="connsiteY0"/>
                  </a:cxn>
                  <a:cxn ang="0">
                    <a:pos x="connsiteX1" y="connsiteY1"/>
                  </a:cxn>
                  <a:cxn ang="0">
                    <a:pos x="connsiteX2" y="connsiteY2"/>
                  </a:cxn>
                </a:cxnLst>
                <a:rect l="l" t="t" r="r" b="b"/>
                <a:pathLst>
                  <a:path w="551" h="10000">
                    <a:moveTo>
                      <a:pt x="462" y="10000"/>
                    </a:moveTo>
                    <a:lnTo>
                      <a:pt x="552" y="10000"/>
                    </a:lnTo>
                    <a:lnTo>
                      <a:pt x="0" y="0"/>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870" name="Freeform 869">
                <a:extLst>
                  <a:ext uri="{FF2B5EF4-FFF2-40B4-BE49-F238E27FC236}">
                    <a16:creationId xmlns:a16="http://schemas.microsoft.com/office/drawing/2014/main" id="{14309597-BA72-CE8C-03D5-994795B51608}"/>
                  </a:ext>
                </a:extLst>
              </p:cNvPr>
              <p:cNvSpPr/>
              <p:nvPr/>
            </p:nvSpPr>
            <p:spPr>
              <a:xfrm>
                <a:off x="6496442" y="4640428"/>
                <a:ext cx="174933" cy="150674"/>
              </a:xfrm>
              <a:custGeom>
                <a:avLst/>
                <a:gdLst>
                  <a:gd name="connsiteX0" fmla="*/ 164188 w 174933"/>
                  <a:gd name="connsiteY0" fmla="*/ 139117 h 150674"/>
                  <a:gd name="connsiteX1" fmla="*/ 159605 w 174933"/>
                  <a:gd name="connsiteY1" fmla="*/ 136926 h 150674"/>
                  <a:gd name="connsiteX2" fmla="*/ 156820 w 174933"/>
                  <a:gd name="connsiteY2" fmla="*/ 132771 h 150674"/>
                  <a:gd name="connsiteX3" fmla="*/ 155951 w 174933"/>
                  <a:gd name="connsiteY3" fmla="*/ 127782 h 150674"/>
                  <a:gd name="connsiteX4" fmla="*/ 151000 w 174933"/>
                  <a:gd name="connsiteY4" fmla="*/ 112069 h 150674"/>
                  <a:gd name="connsiteX5" fmla="*/ 146533 w 174933"/>
                  <a:gd name="connsiteY5" fmla="*/ 104799 h 150674"/>
                  <a:gd name="connsiteX6" fmla="*/ 129729 w 174933"/>
                  <a:gd name="connsiteY6" fmla="*/ 71427 h 150674"/>
                  <a:gd name="connsiteX7" fmla="*/ 126738 w 174933"/>
                  <a:gd name="connsiteY7" fmla="*/ 65324 h 150674"/>
                  <a:gd name="connsiteX8" fmla="*/ 129053 w 174933"/>
                  <a:gd name="connsiteY8" fmla="*/ 61952 h 150674"/>
                  <a:gd name="connsiteX9" fmla="*/ 135523 w 174933"/>
                  <a:gd name="connsiteY9" fmla="*/ 60819 h 150674"/>
                  <a:gd name="connsiteX10" fmla="*/ 138270 w 174933"/>
                  <a:gd name="connsiteY10" fmla="*/ 58563 h 150674"/>
                  <a:gd name="connsiteX11" fmla="*/ 138248 w 174933"/>
                  <a:gd name="connsiteY11" fmla="*/ 58585 h 150674"/>
                  <a:gd name="connsiteX12" fmla="*/ 140255 w 174933"/>
                  <a:gd name="connsiteY12" fmla="*/ 40489 h 150674"/>
                  <a:gd name="connsiteX13" fmla="*/ 141372 w 174933"/>
                  <a:gd name="connsiteY13" fmla="*/ 40703 h 150674"/>
                  <a:gd name="connsiteX14" fmla="*/ 141278 w 174933"/>
                  <a:gd name="connsiteY14" fmla="*/ 39423 h 150674"/>
                  <a:gd name="connsiteX15" fmla="*/ 142408 w 174933"/>
                  <a:gd name="connsiteY15" fmla="*/ 36209 h 150674"/>
                  <a:gd name="connsiteX16" fmla="*/ 142408 w 174933"/>
                  <a:gd name="connsiteY16" fmla="*/ 35504 h 150674"/>
                  <a:gd name="connsiteX17" fmla="*/ 140863 w 174933"/>
                  <a:gd name="connsiteY17" fmla="*/ 37048 h 150674"/>
                  <a:gd name="connsiteX18" fmla="*/ 138899 w 174933"/>
                  <a:gd name="connsiteY18" fmla="*/ 32692 h 150674"/>
                  <a:gd name="connsiteX19" fmla="*/ 140153 w 174933"/>
                  <a:gd name="connsiteY19" fmla="*/ 28901 h 150674"/>
                  <a:gd name="connsiteX20" fmla="*/ 136516 w 174933"/>
                  <a:gd name="connsiteY20" fmla="*/ 21725 h 150674"/>
                  <a:gd name="connsiteX21" fmla="*/ 132720 w 174933"/>
                  <a:gd name="connsiteY21" fmla="*/ 16128 h 150674"/>
                  <a:gd name="connsiteX22" fmla="*/ 131308 w 174933"/>
                  <a:gd name="connsiteY22" fmla="*/ 10633 h 150674"/>
                  <a:gd name="connsiteX23" fmla="*/ 128638 w 174933"/>
                  <a:gd name="connsiteY23" fmla="*/ 6988 h 150674"/>
                  <a:gd name="connsiteX24" fmla="*/ 125711 w 174933"/>
                  <a:gd name="connsiteY24" fmla="*/ 5618 h 150674"/>
                  <a:gd name="connsiteX25" fmla="*/ 126755 w 174933"/>
                  <a:gd name="connsiteY25" fmla="*/ 4450 h 150674"/>
                  <a:gd name="connsiteX26" fmla="*/ 121107 w 174933"/>
                  <a:gd name="connsiteY26" fmla="*/ 7891 h 150674"/>
                  <a:gd name="connsiteX27" fmla="*/ 95843 w 174933"/>
                  <a:gd name="connsiteY27" fmla="*/ 5850 h 150674"/>
                  <a:gd name="connsiteX28" fmla="*/ 85830 w 174933"/>
                  <a:gd name="connsiteY28" fmla="*/ 4343 h 150674"/>
                  <a:gd name="connsiteX29" fmla="*/ 64717 w 174933"/>
                  <a:gd name="connsiteY29" fmla="*/ 9790 h 150674"/>
                  <a:gd name="connsiteX30" fmla="*/ 54892 w 174933"/>
                  <a:gd name="connsiteY30" fmla="*/ 11126 h 150674"/>
                  <a:gd name="connsiteX31" fmla="*/ 18186 w 174933"/>
                  <a:gd name="connsiteY31" fmla="*/ 3633 h 150674"/>
                  <a:gd name="connsiteX32" fmla="*/ 5067 w 174933"/>
                  <a:gd name="connsiteY32" fmla="*/ 295 h 150674"/>
                  <a:gd name="connsiteX33" fmla="*/ 4472 w 174933"/>
                  <a:gd name="connsiteY33" fmla="*/ 0 h 150674"/>
                  <a:gd name="connsiteX34" fmla="*/ 1121 w 174933"/>
                  <a:gd name="connsiteY34" fmla="*/ 10788 h 150674"/>
                  <a:gd name="connsiteX35" fmla="*/ 2529 w 174933"/>
                  <a:gd name="connsiteY35" fmla="*/ 15550 h 150674"/>
                  <a:gd name="connsiteX36" fmla="*/ 1121 w 174933"/>
                  <a:gd name="connsiteY36" fmla="*/ 23424 h 150674"/>
                  <a:gd name="connsiteX37" fmla="*/ 0 w 174933"/>
                  <a:gd name="connsiteY37" fmla="*/ 27904 h 150674"/>
                  <a:gd name="connsiteX38" fmla="*/ 2529 w 174933"/>
                  <a:gd name="connsiteY38" fmla="*/ 38302 h 150674"/>
                  <a:gd name="connsiteX39" fmla="*/ 7672 w 174933"/>
                  <a:gd name="connsiteY39" fmla="*/ 150675 h 150674"/>
                  <a:gd name="connsiteX40" fmla="*/ 174933 w 174933"/>
                  <a:gd name="connsiteY40" fmla="*/ 149250 h 150674"/>
                  <a:gd name="connsiteX41" fmla="*/ 164188 w 174933"/>
                  <a:gd name="connsiteY41" fmla="*/ 139117 h 150674"/>
                  <a:gd name="connsiteX42" fmla="*/ 112133 w 174933"/>
                  <a:gd name="connsiteY42" fmla="*/ 43287 h 150674"/>
                  <a:gd name="connsiteX43" fmla="*/ 111346 w 174933"/>
                  <a:gd name="connsiteY43" fmla="*/ 43133 h 150674"/>
                  <a:gd name="connsiteX44" fmla="*/ 111782 w 174933"/>
                  <a:gd name="connsiteY44" fmla="*/ 42654 h 150674"/>
                  <a:gd name="connsiteX45" fmla="*/ 112133 w 174933"/>
                  <a:gd name="connsiteY45" fmla="*/ 43287 h 150674"/>
                  <a:gd name="connsiteX46" fmla="*/ 112814 w 174933"/>
                  <a:gd name="connsiteY46" fmla="*/ 43514 h 150674"/>
                  <a:gd name="connsiteX47" fmla="*/ 112133 w 174933"/>
                  <a:gd name="connsiteY47" fmla="*/ 43287 h 150674"/>
                  <a:gd name="connsiteX48" fmla="*/ 119741 w 174933"/>
                  <a:gd name="connsiteY48" fmla="*/ 53390 h 150674"/>
                  <a:gd name="connsiteX49" fmla="*/ 118458 w 174933"/>
                  <a:gd name="connsiteY49" fmla="*/ 52415 h 150674"/>
                  <a:gd name="connsiteX50" fmla="*/ 118804 w 174933"/>
                  <a:gd name="connsiteY50" fmla="*/ 51285 h 150674"/>
                  <a:gd name="connsiteX51" fmla="*/ 120139 w 174933"/>
                  <a:gd name="connsiteY51" fmla="*/ 52072 h 150674"/>
                  <a:gd name="connsiteX52" fmla="*/ 119741 w 174933"/>
                  <a:gd name="connsiteY52" fmla="*/ 53390 h 150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174933" h="150674">
                    <a:moveTo>
                      <a:pt x="164188" y="139117"/>
                    </a:moveTo>
                    <a:cubicBezTo>
                      <a:pt x="162729" y="138249"/>
                      <a:pt x="160846" y="138000"/>
                      <a:pt x="159605" y="136926"/>
                    </a:cubicBezTo>
                    <a:cubicBezTo>
                      <a:pt x="158369" y="135908"/>
                      <a:pt x="157419" y="134320"/>
                      <a:pt x="156820" y="132771"/>
                    </a:cubicBezTo>
                    <a:cubicBezTo>
                      <a:pt x="156212" y="131227"/>
                      <a:pt x="155806" y="129412"/>
                      <a:pt x="155951" y="127782"/>
                    </a:cubicBezTo>
                    <a:cubicBezTo>
                      <a:pt x="156559" y="121766"/>
                      <a:pt x="154792" y="116699"/>
                      <a:pt x="151000" y="112069"/>
                    </a:cubicBezTo>
                    <a:cubicBezTo>
                      <a:pt x="149212" y="109887"/>
                      <a:pt x="148073" y="107178"/>
                      <a:pt x="146533" y="104799"/>
                    </a:cubicBezTo>
                    <a:cubicBezTo>
                      <a:pt x="139789" y="94260"/>
                      <a:pt x="132694" y="83921"/>
                      <a:pt x="129729" y="71427"/>
                    </a:cubicBezTo>
                    <a:cubicBezTo>
                      <a:pt x="129232" y="69274"/>
                      <a:pt x="127718" y="67383"/>
                      <a:pt x="126738" y="65324"/>
                    </a:cubicBezTo>
                    <a:cubicBezTo>
                      <a:pt x="125929" y="63647"/>
                      <a:pt x="127020" y="61927"/>
                      <a:pt x="129053" y="61952"/>
                    </a:cubicBezTo>
                    <a:cubicBezTo>
                      <a:pt x="131304" y="61974"/>
                      <a:pt x="133648" y="62620"/>
                      <a:pt x="135523" y="60819"/>
                    </a:cubicBezTo>
                    <a:cubicBezTo>
                      <a:pt x="136387" y="59993"/>
                      <a:pt x="137273" y="59171"/>
                      <a:pt x="138270" y="58563"/>
                    </a:cubicBezTo>
                    <a:cubicBezTo>
                      <a:pt x="138261" y="58585"/>
                      <a:pt x="138248" y="58585"/>
                      <a:pt x="138248" y="58585"/>
                    </a:cubicBezTo>
                    <a:lnTo>
                      <a:pt x="140255" y="40489"/>
                    </a:lnTo>
                    <a:lnTo>
                      <a:pt x="141372" y="40703"/>
                    </a:lnTo>
                    <a:lnTo>
                      <a:pt x="141278" y="39423"/>
                    </a:lnTo>
                    <a:lnTo>
                      <a:pt x="142408" y="36209"/>
                    </a:lnTo>
                    <a:lnTo>
                      <a:pt x="142408" y="35504"/>
                    </a:lnTo>
                    <a:lnTo>
                      <a:pt x="140863" y="37048"/>
                    </a:lnTo>
                    <a:lnTo>
                      <a:pt x="138899" y="32692"/>
                    </a:lnTo>
                    <a:lnTo>
                      <a:pt x="140153" y="28901"/>
                    </a:lnTo>
                    <a:lnTo>
                      <a:pt x="136516" y="21725"/>
                    </a:lnTo>
                    <a:lnTo>
                      <a:pt x="132720" y="16128"/>
                    </a:lnTo>
                    <a:lnTo>
                      <a:pt x="131308" y="10633"/>
                    </a:lnTo>
                    <a:lnTo>
                      <a:pt x="128638" y="6988"/>
                    </a:lnTo>
                    <a:lnTo>
                      <a:pt x="125711" y="5618"/>
                    </a:lnTo>
                    <a:cubicBezTo>
                      <a:pt x="126070" y="5238"/>
                      <a:pt x="126413" y="4861"/>
                      <a:pt x="126755" y="4450"/>
                    </a:cubicBezTo>
                    <a:cubicBezTo>
                      <a:pt x="125262" y="6282"/>
                      <a:pt x="123486" y="7848"/>
                      <a:pt x="121107" y="7891"/>
                    </a:cubicBezTo>
                    <a:cubicBezTo>
                      <a:pt x="112638" y="8075"/>
                      <a:pt x="104106" y="9431"/>
                      <a:pt x="95843" y="5850"/>
                    </a:cubicBezTo>
                    <a:cubicBezTo>
                      <a:pt x="92843" y="4536"/>
                      <a:pt x="89197" y="4613"/>
                      <a:pt x="85830" y="4343"/>
                    </a:cubicBezTo>
                    <a:cubicBezTo>
                      <a:pt x="78200" y="3736"/>
                      <a:pt x="71195" y="5884"/>
                      <a:pt x="64717" y="9790"/>
                    </a:cubicBezTo>
                    <a:cubicBezTo>
                      <a:pt x="61619" y="11665"/>
                      <a:pt x="58431" y="11870"/>
                      <a:pt x="54892" y="11126"/>
                    </a:cubicBezTo>
                    <a:cubicBezTo>
                      <a:pt x="42680" y="8520"/>
                      <a:pt x="30647" y="5045"/>
                      <a:pt x="18186" y="3633"/>
                    </a:cubicBezTo>
                    <a:cubicBezTo>
                      <a:pt x="13701" y="3115"/>
                      <a:pt x="8712" y="2589"/>
                      <a:pt x="5067" y="295"/>
                    </a:cubicBezTo>
                    <a:cubicBezTo>
                      <a:pt x="4870" y="188"/>
                      <a:pt x="4681" y="107"/>
                      <a:pt x="4472" y="0"/>
                    </a:cubicBezTo>
                    <a:lnTo>
                      <a:pt x="1121" y="10788"/>
                    </a:lnTo>
                    <a:lnTo>
                      <a:pt x="2529" y="15550"/>
                    </a:lnTo>
                    <a:lnTo>
                      <a:pt x="1121" y="23424"/>
                    </a:lnTo>
                    <a:lnTo>
                      <a:pt x="0" y="27904"/>
                    </a:lnTo>
                    <a:lnTo>
                      <a:pt x="2529" y="38302"/>
                    </a:lnTo>
                    <a:lnTo>
                      <a:pt x="7672" y="150675"/>
                    </a:lnTo>
                    <a:lnTo>
                      <a:pt x="174933" y="149250"/>
                    </a:lnTo>
                    <a:cubicBezTo>
                      <a:pt x="172267" y="145168"/>
                      <a:pt x="168669" y="141813"/>
                      <a:pt x="164188" y="139117"/>
                    </a:cubicBezTo>
                    <a:close/>
                    <a:moveTo>
                      <a:pt x="112133" y="43287"/>
                    </a:moveTo>
                    <a:cubicBezTo>
                      <a:pt x="111864" y="43227"/>
                      <a:pt x="111568" y="43176"/>
                      <a:pt x="111346" y="43133"/>
                    </a:cubicBezTo>
                    <a:lnTo>
                      <a:pt x="111782" y="42654"/>
                    </a:lnTo>
                    <a:cubicBezTo>
                      <a:pt x="111932" y="43026"/>
                      <a:pt x="112005" y="43065"/>
                      <a:pt x="112133" y="43287"/>
                    </a:cubicBezTo>
                    <a:cubicBezTo>
                      <a:pt x="112497" y="43364"/>
                      <a:pt x="112805" y="43420"/>
                      <a:pt x="112814" y="43514"/>
                    </a:cubicBezTo>
                    <a:cubicBezTo>
                      <a:pt x="112848" y="44306"/>
                      <a:pt x="112536" y="44066"/>
                      <a:pt x="112133" y="43287"/>
                    </a:cubicBezTo>
                    <a:close/>
                    <a:moveTo>
                      <a:pt x="119741" y="53390"/>
                    </a:moveTo>
                    <a:cubicBezTo>
                      <a:pt x="119314" y="53065"/>
                      <a:pt x="118766" y="52817"/>
                      <a:pt x="118458" y="52415"/>
                    </a:cubicBezTo>
                    <a:cubicBezTo>
                      <a:pt x="118312" y="52196"/>
                      <a:pt x="118667" y="51678"/>
                      <a:pt x="118804" y="51285"/>
                    </a:cubicBezTo>
                    <a:cubicBezTo>
                      <a:pt x="119258" y="51541"/>
                      <a:pt x="119891" y="51696"/>
                      <a:pt x="120139" y="52072"/>
                    </a:cubicBezTo>
                    <a:cubicBezTo>
                      <a:pt x="120298" y="52346"/>
                      <a:pt x="119891" y="52936"/>
                      <a:pt x="119741" y="53390"/>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grpSp>
          <p:nvGrpSpPr>
            <p:cNvPr id="420" name="Graphic 2398">
              <a:extLst>
                <a:ext uri="{FF2B5EF4-FFF2-40B4-BE49-F238E27FC236}">
                  <a16:creationId xmlns:a16="http://schemas.microsoft.com/office/drawing/2014/main" id="{A22F14DC-575E-12DD-2CD4-F85C3AC47AED}"/>
                </a:ext>
              </a:extLst>
            </p:cNvPr>
            <p:cNvGrpSpPr/>
            <p:nvPr/>
          </p:nvGrpSpPr>
          <p:grpSpPr>
            <a:xfrm>
              <a:off x="6199851" y="4909561"/>
              <a:ext cx="161184" cy="251396"/>
              <a:chOff x="6199851" y="4909561"/>
              <a:chExt cx="161184" cy="251396"/>
            </a:xfrm>
            <a:grpFill/>
          </p:grpSpPr>
          <p:sp>
            <p:nvSpPr>
              <p:cNvPr id="865" name="Freeform 864">
                <a:extLst>
                  <a:ext uri="{FF2B5EF4-FFF2-40B4-BE49-F238E27FC236}">
                    <a16:creationId xmlns:a16="http://schemas.microsoft.com/office/drawing/2014/main" id="{72F2C98A-B065-F827-A5E2-5B5CEB47B5A3}"/>
                  </a:ext>
                </a:extLst>
              </p:cNvPr>
              <p:cNvSpPr/>
              <p:nvPr/>
            </p:nvSpPr>
            <p:spPr>
              <a:xfrm>
                <a:off x="6279523" y="5044596"/>
                <a:ext cx="1245" cy="607"/>
              </a:xfrm>
              <a:custGeom>
                <a:avLst/>
                <a:gdLst>
                  <a:gd name="connsiteX0" fmla="*/ 0 w 1245"/>
                  <a:gd name="connsiteY0" fmla="*/ 0 h 607"/>
                  <a:gd name="connsiteX1" fmla="*/ 1245 w 1245"/>
                  <a:gd name="connsiteY1" fmla="*/ 608 h 607"/>
                  <a:gd name="connsiteX2" fmla="*/ 0 w 1245"/>
                  <a:gd name="connsiteY2" fmla="*/ 0 h 607"/>
                </a:gdLst>
                <a:ahLst/>
                <a:cxnLst>
                  <a:cxn ang="0">
                    <a:pos x="connsiteX0" y="connsiteY0"/>
                  </a:cxn>
                  <a:cxn ang="0">
                    <a:pos x="connsiteX1" y="connsiteY1"/>
                  </a:cxn>
                  <a:cxn ang="0">
                    <a:pos x="connsiteX2" y="connsiteY2"/>
                  </a:cxn>
                </a:cxnLst>
                <a:rect l="l" t="t" r="r" b="b"/>
                <a:pathLst>
                  <a:path w="1245" h="607">
                    <a:moveTo>
                      <a:pt x="0" y="0"/>
                    </a:moveTo>
                    <a:cubicBezTo>
                      <a:pt x="428" y="171"/>
                      <a:pt x="856" y="321"/>
                      <a:pt x="1245" y="608"/>
                    </a:cubicBezTo>
                    <a:cubicBezTo>
                      <a:pt x="860" y="342"/>
                      <a:pt x="432" y="171"/>
                      <a:pt x="0" y="0"/>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866" name="Freeform 865">
                <a:extLst>
                  <a:ext uri="{FF2B5EF4-FFF2-40B4-BE49-F238E27FC236}">
                    <a16:creationId xmlns:a16="http://schemas.microsoft.com/office/drawing/2014/main" id="{69CB232D-D8C6-C2AF-F742-DEA2C721D309}"/>
                  </a:ext>
                </a:extLst>
              </p:cNvPr>
              <p:cNvSpPr/>
              <p:nvPr/>
            </p:nvSpPr>
            <p:spPr>
              <a:xfrm>
                <a:off x="6199851" y="4909561"/>
                <a:ext cx="161184" cy="139479"/>
              </a:xfrm>
              <a:custGeom>
                <a:avLst/>
                <a:gdLst>
                  <a:gd name="connsiteX0" fmla="*/ 77631 w 161184"/>
                  <a:gd name="connsiteY0" fmla="*/ 134624 h 139479"/>
                  <a:gd name="connsiteX1" fmla="*/ 78556 w 161184"/>
                  <a:gd name="connsiteY1" fmla="*/ 130884 h 139479"/>
                  <a:gd name="connsiteX2" fmla="*/ 82475 w 161184"/>
                  <a:gd name="connsiteY2" fmla="*/ 126793 h 139479"/>
                  <a:gd name="connsiteX3" fmla="*/ 84007 w 161184"/>
                  <a:gd name="connsiteY3" fmla="*/ 123062 h 139479"/>
                  <a:gd name="connsiteX4" fmla="*/ 82633 w 161184"/>
                  <a:gd name="connsiteY4" fmla="*/ 117106 h 139479"/>
                  <a:gd name="connsiteX5" fmla="*/ 84508 w 161184"/>
                  <a:gd name="connsiteY5" fmla="*/ 115732 h 139479"/>
                  <a:gd name="connsiteX6" fmla="*/ 84675 w 161184"/>
                  <a:gd name="connsiteY6" fmla="*/ 113712 h 139479"/>
                  <a:gd name="connsiteX7" fmla="*/ 94366 w 161184"/>
                  <a:gd name="connsiteY7" fmla="*/ 105205 h 139479"/>
                  <a:gd name="connsiteX8" fmla="*/ 94538 w 161184"/>
                  <a:gd name="connsiteY8" fmla="*/ 102664 h 139479"/>
                  <a:gd name="connsiteX9" fmla="*/ 95727 w 161184"/>
                  <a:gd name="connsiteY9" fmla="*/ 100789 h 139479"/>
                  <a:gd name="connsiteX10" fmla="*/ 97773 w 161184"/>
                  <a:gd name="connsiteY10" fmla="*/ 101786 h 139479"/>
                  <a:gd name="connsiteX11" fmla="*/ 99968 w 161184"/>
                  <a:gd name="connsiteY11" fmla="*/ 99433 h 139479"/>
                  <a:gd name="connsiteX12" fmla="*/ 105428 w 161184"/>
                  <a:gd name="connsiteY12" fmla="*/ 100785 h 139479"/>
                  <a:gd name="connsiteX13" fmla="*/ 109853 w 161184"/>
                  <a:gd name="connsiteY13" fmla="*/ 103994 h 139479"/>
                  <a:gd name="connsiteX14" fmla="*/ 114585 w 161184"/>
                  <a:gd name="connsiteY14" fmla="*/ 106904 h 139479"/>
                  <a:gd name="connsiteX15" fmla="*/ 119541 w 161184"/>
                  <a:gd name="connsiteY15" fmla="*/ 100610 h 139479"/>
                  <a:gd name="connsiteX16" fmla="*/ 123944 w 161184"/>
                  <a:gd name="connsiteY16" fmla="*/ 96181 h 139479"/>
                  <a:gd name="connsiteX17" fmla="*/ 127521 w 161184"/>
                  <a:gd name="connsiteY17" fmla="*/ 88359 h 139479"/>
                  <a:gd name="connsiteX18" fmla="*/ 129049 w 161184"/>
                  <a:gd name="connsiteY18" fmla="*/ 82081 h 139479"/>
                  <a:gd name="connsiteX19" fmla="*/ 136695 w 161184"/>
                  <a:gd name="connsiteY19" fmla="*/ 74606 h 139479"/>
                  <a:gd name="connsiteX20" fmla="*/ 138227 w 161184"/>
                  <a:gd name="connsiteY20" fmla="*/ 69496 h 139479"/>
                  <a:gd name="connsiteX21" fmla="*/ 138227 w 161184"/>
                  <a:gd name="connsiteY21" fmla="*/ 64926 h 139479"/>
                  <a:gd name="connsiteX22" fmla="*/ 144175 w 161184"/>
                  <a:gd name="connsiteY22" fmla="*/ 61529 h 139479"/>
                  <a:gd name="connsiteX23" fmla="*/ 146584 w 161184"/>
                  <a:gd name="connsiteY23" fmla="*/ 58418 h 139479"/>
                  <a:gd name="connsiteX24" fmla="*/ 146208 w 161184"/>
                  <a:gd name="connsiteY24" fmla="*/ 50181 h 139479"/>
                  <a:gd name="connsiteX25" fmla="*/ 150311 w 161184"/>
                  <a:gd name="connsiteY25" fmla="*/ 42132 h 139479"/>
                  <a:gd name="connsiteX26" fmla="*/ 155005 w 161184"/>
                  <a:gd name="connsiteY26" fmla="*/ 37266 h 139479"/>
                  <a:gd name="connsiteX27" fmla="*/ 157260 w 161184"/>
                  <a:gd name="connsiteY27" fmla="*/ 37438 h 139479"/>
                  <a:gd name="connsiteX28" fmla="*/ 160620 w 161184"/>
                  <a:gd name="connsiteY28" fmla="*/ 34447 h 139479"/>
                  <a:gd name="connsiteX29" fmla="*/ 161185 w 161184"/>
                  <a:gd name="connsiteY29" fmla="*/ 30711 h 139479"/>
                  <a:gd name="connsiteX30" fmla="*/ 159490 w 161184"/>
                  <a:gd name="connsiteY30" fmla="*/ 24528 h 139479"/>
                  <a:gd name="connsiteX31" fmla="*/ 157440 w 161184"/>
                  <a:gd name="connsiteY31" fmla="*/ 24151 h 139479"/>
                  <a:gd name="connsiteX32" fmla="*/ 155566 w 161184"/>
                  <a:gd name="connsiteY32" fmla="*/ 21357 h 139479"/>
                  <a:gd name="connsiteX33" fmla="*/ 155373 w 161184"/>
                  <a:gd name="connsiteY33" fmla="*/ 16838 h 139479"/>
                  <a:gd name="connsiteX34" fmla="*/ 154655 w 161184"/>
                  <a:gd name="connsiteY34" fmla="*/ 11836 h 139479"/>
                  <a:gd name="connsiteX35" fmla="*/ 152934 w 161184"/>
                  <a:gd name="connsiteY35" fmla="*/ 8875 h 139479"/>
                  <a:gd name="connsiteX36" fmla="*/ 147774 w 161184"/>
                  <a:gd name="connsiteY36" fmla="*/ 2435 h 139479"/>
                  <a:gd name="connsiteX37" fmla="*/ 147140 w 161184"/>
                  <a:gd name="connsiteY37" fmla="*/ 2726 h 139479"/>
                  <a:gd name="connsiteX38" fmla="*/ 143555 w 161184"/>
                  <a:gd name="connsiteY38" fmla="*/ 2726 h 139479"/>
                  <a:gd name="connsiteX39" fmla="*/ 140529 w 161184"/>
                  <a:gd name="connsiteY39" fmla="*/ 6602 h 139479"/>
                  <a:gd name="connsiteX40" fmla="*/ 136674 w 161184"/>
                  <a:gd name="connsiteY40" fmla="*/ 6602 h 139479"/>
                  <a:gd name="connsiteX41" fmla="*/ 132523 w 161184"/>
                  <a:gd name="connsiteY41" fmla="*/ 10171 h 139479"/>
                  <a:gd name="connsiteX42" fmla="*/ 125634 w 161184"/>
                  <a:gd name="connsiteY42" fmla="*/ 10445 h 139479"/>
                  <a:gd name="connsiteX43" fmla="*/ 119836 w 161184"/>
                  <a:gd name="connsiteY43" fmla="*/ 8532 h 139479"/>
                  <a:gd name="connsiteX44" fmla="*/ 111286 w 161184"/>
                  <a:gd name="connsiteY44" fmla="*/ 7711 h 139479"/>
                  <a:gd name="connsiteX45" fmla="*/ 104119 w 161184"/>
                  <a:gd name="connsiteY45" fmla="*/ 9076 h 139479"/>
                  <a:gd name="connsiteX46" fmla="*/ 99155 w 161184"/>
                  <a:gd name="connsiteY46" fmla="*/ 8241 h 139479"/>
                  <a:gd name="connsiteX47" fmla="*/ 95013 w 161184"/>
                  <a:gd name="connsiteY47" fmla="*/ 14035 h 139479"/>
                  <a:gd name="connsiteX48" fmla="*/ 91149 w 161184"/>
                  <a:gd name="connsiteY48" fmla="*/ 16808 h 139479"/>
                  <a:gd name="connsiteX49" fmla="*/ 83164 w 161184"/>
                  <a:gd name="connsiteY49" fmla="*/ 14035 h 139479"/>
                  <a:gd name="connsiteX50" fmla="*/ 72402 w 161184"/>
                  <a:gd name="connsiteY50" fmla="*/ 9641 h 139479"/>
                  <a:gd name="connsiteX51" fmla="*/ 69372 w 161184"/>
                  <a:gd name="connsiteY51" fmla="*/ 7159 h 139479"/>
                  <a:gd name="connsiteX52" fmla="*/ 63305 w 161184"/>
                  <a:gd name="connsiteY52" fmla="*/ 7715 h 139479"/>
                  <a:gd name="connsiteX53" fmla="*/ 56407 w 161184"/>
                  <a:gd name="connsiteY53" fmla="*/ 11271 h 139479"/>
                  <a:gd name="connsiteX54" fmla="*/ 53643 w 161184"/>
                  <a:gd name="connsiteY54" fmla="*/ 10454 h 139479"/>
                  <a:gd name="connsiteX55" fmla="*/ 50883 w 161184"/>
                  <a:gd name="connsiteY55" fmla="*/ 5503 h 139479"/>
                  <a:gd name="connsiteX56" fmla="*/ 45654 w 161184"/>
                  <a:gd name="connsiteY56" fmla="*/ 2195 h 139479"/>
                  <a:gd name="connsiteX57" fmla="*/ 35166 w 161184"/>
                  <a:gd name="connsiteY57" fmla="*/ 0 h 139479"/>
                  <a:gd name="connsiteX58" fmla="*/ 31575 w 161184"/>
                  <a:gd name="connsiteY58" fmla="*/ 1630 h 139479"/>
                  <a:gd name="connsiteX59" fmla="*/ 23039 w 161184"/>
                  <a:gd name="connsiteY59" fmla="*/ 1361 h 139479"/>
                  <a:gd name="connsiteX60" fmla="*/ 16423 w 161184"/>
                  <a:gd name="connsiteY60" fmla="*/ 5503 h 139479"/>
                  <a:gd name="connsiteX61" fmla="*/ 15589 w 161184"/>
                  <a:gd name="connsiteY61" fmla="*/ 8541 h 139479"/>
                  <a:gd name="connsiteX62" fmla="*/ 15589 w 161184"/>
                  <a:gd name="connsiteY62" fmla="*/ 12127 h 139479"/>
                  <a:gd name="connsiteX63" fmla="*/ 16132 w 161184"/>
                  <a:gd name="connsiteY63" fmla="*/ 16256 h 139479"/>
                  <a:gd name="connsiteX64" fmla="*/ 13933 w 161184"/>
                  <a:gd name="connsiteY64" fmla="*/ 16256 h 139479"/>
                  <a:gd name="connsiteX65" fmla="*/ 11177 w 161184"/>
                  <a:gd name="connsiteY65" fmla="*/ 21507 h 139479"/>
                  <a:gd name="connsiteX66" fmla="*/ 11999 w 161184"/>
                  <a:gd name="connsiteY66" fmla="*/ 25092 h 139479"/>
                  <a:gd name="connsiteX67" fmla="*/ 13937 w 161184"/>
                  <a:gd name="connsiteY67" fmla="*/ 27292 h 139479"/>
                  <a:gd name="connsiteX68" fmla="*/ 11181 w 161184"/>
                  <a:gd name="connsiteY68" fmla="*/ 29495 h 139479"/>
                  <a:gd name="connsiteX69" fmla="*/ 11181 w 161184"/>
                  <a:gd name="connsiteY69" fmla="*/ 34455 h 139479"/>
                  <a:gd name="connsiteX70" fmla="*/ 15593 w 161184"/>
                  <a:gd name="connsiteY70" fmla="*/ 37510 h 139479"/>
                  <a:gd name="connsiteX71" fmla="*/ 15593 w 161184"/>
                  <a:gd name="connsiteY71" fmla="*/ 41914 h 139479"/>
                  <a:gd name="connsiteX72" fmla="*/ 17245 w 161184"/>
                  <a:gd name="connsiteY72" fmla="*/ 46312 h 139479"/>
                  <a:gd name="connsiteX73" fmla="*/ 15875 w 161184"/>
                  <a:gd name="connsiteY73" fmla="*/ 48238 h 139479"/>
                  <a:gd name="connsiteX74" fmla="*/ 13111 w 161184"/>
                  <a:gd name="connsiteY74" fmla="*/ 47416 h 139479"/>
                  <a:gd name="connsiteX75" fmla="*/ 12003 w 161184"/>
                  <a:gd name="connsiteY75" fmla="*/ 51280 h 139479"/>
                  <a:gd name="connsiteX76" fmla="*/ 15041 w 161184"/>
                  <a:gd name="connsiteY76" fmla="*/ 54036 h 139479"/>
                  <a:gd name="connsiteX77" fmla="*/ 13659 w 161184"/>
                  <a:gd name="connsiteY77" fmla="*/ 54866 h 139479"/>
                  <a:gd name="connsiteX78" fmla="*/ 10895 w 161184"/>
                  <a:gd name="connsiteY78" fmla="*/ 55679 h 139479"/>
                  <a:gd name="connsiteX79" fmla="*/ 6752 w 161184"/>
                  <a:gd name="connsiteY79" fmla="*/ 65072 h 139479"/>
                  <a:gd name="connsiteX80" fmla="*/ 967 w 161184"/>
                  <a:gd name="connsiteY80" fmla="*/ 66998 h 139479"/>
                  <a:gd name="connsiteX81" fmla="*/ 137 w 161184"/>
                  <a:gd name="connsiteY81" fmla="*/ 70583 h 139479"/>
                  <a:gd name="connsiteX82" fmla="*/ 137 w 161184"/>
                  <a:gd name="connsiteY82" fmla="*/ 77751 h 139479"/>
                  <a:gd name="connsiteX83" fmla="*/ 689 w 161184"/>
                  <a:gd name="connsiteY83" fmla="*/ 93750 h 139479"/>
                  <a:gd name="connsiteX84" fmla="*/ 0 w 161184"/>
                  <a:gd name="connsiteY84" fmla="*/ 107610 h 139479"/>
                  <a:gd name="connsiteX85" fmla="*/ 8832 w 161184"/>
                  <a:gd name="connsiteY85" fmla="*/ 107247 h 139479"/>
                  <a:gd name="connsiteX86" fmla="*/ 13792 w 161184"/>
                  <a:gd name="connsiteY86" fmla="*/ 108128 h 139479"/>
                  <a:gd name="connsiteX87" fmla="*/ 28447 w 161184"/>
                  <a:gd name="connsiteY87" fmla="*/ 121646 h 139479"/>
                  <a:gd name="connsiteX88" fmla="*/ 32328 w 161184"/>
                  <a:gd name="connsiteY88" fmla="*/ 131119 h 139479"/>
                  <a:gd name="connsiteX89" fmla="*/ 46206 w 161184"/>
                  <a:gd name="connsiteY89" fmla="*/ 139472 h 139479"/>
                  <a:gd name="connsiteX90" fmla="*/ 51306 w 161184"/>
                  <a:gd name="connsiteY90" fmla="*/ 139147 h 139479"/>
                  <a:gd name="connsiteX91" fmla="*/ 73134 w 161184"/>
                  <a:gd name="connsiteY91" fmla="*/ 135069 h 139479"/>
                  <a:gd name="connsiteX92" fmla="*/ 77635 w 161184"/>
                  <a:gd name="connsiteY92" fmla="*/ 134616 h 139479"/>
                  <a:gd name="connsiteX93" fmla="*/ 77631 w 161184"/>
                  <a:gd name="connsiteY93" fmla="*/ 134616 h 139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Lst>
                <a:rect l="l" t="t" r="r" b="b"/>
                <a:pathLst>
                  <a:path w="161184" h="139479">
                    <a:moveTo>
                      <a:pt x="77631" y="134624"/>
                    </a:moveTo>
                    <a:lnTo>
                      <a:pt x="78556" y="130884"/>
                    </a:lnTo>
                    <a:lnTo>
                      <a:pt x="82475" y="126793"/>
                    </a:lnTo>
                    <a:lnTo>
                      <a:pt x="84007" y="123062"/>
                    </a:lnTo>
                    <a:lnTo>
                      <a:pt x="82633" y="117106"/>
                    </a:lnTo>
                    <a:lnTo>
                      <a:pt x="84508" y="115732"/>
                    </a:lnTo>
                    <a:lnTo>
                      <a:pt x="84675" y="113712"/>
                    </a:lnTo>
                    <a:lnTo>
                      <a:pt x="94366" y="105205"/>
                    </a:lnTo>
                    <a:lnTo>
                      <a:pt x="94538" y="102664"/>
                    </a:lnTo>
                    <a:lnTo>
                      <a:pt x="95727" y="100789"/>
                    </a:lnTo>
                    <a:lnTo>
                      <a:pt x="97773" y="101786"/>
                    </a:lnTo>
                    <a:lnTo>
                      <a:pt x="99968" y="99433"/>
                    </a:lnTo>
                    <a:lnTo>
                      <a:pt x="105428" y="100785"/>
                    </a:lnTo>
                    <a:lnTo>
                      <a:pt x="109853" y="103994"/>
                    </a:lnTo>
                    <a:lnTo>
                      <a:pt x="114585" y="106904"/>
                    </a:lnTo>
                    <a:lnTo>
                      <a:pt x="119541" y="100610"/>
                    </a:lnTo>
                    <a:lnTo>
                      <a:pt x="123944" y="96181"/>
                    </a:lnTo>
                    <a:lnTo>
                      <a:pt x="127521" y="88359"/>
                    </a:lnTo>
                    <a:lnTo>
                      <a:pt x="129049" y="82081"/>
                    </a:lnTo>
                    <a:lnTo>
                      <a:pt x="136695" y="74606"/>
                    </a:lnTo>
                    <a:lnTo>
                      <a:pt x="138227" y="69496"/>
                    </a:lnTo>
                    <a:lnTo>
                      <a:pt x="138227" y="64926"/>
                    </a:lnTo>
                    <a:lnTo>
                      <a:pt x="144175" y="61529"/>
                    </a:lnTo>
                    <a:lnTo>
                      <a:pt x="146584" y="58418"/>
                    </a:lnTo>
                    <a:lnTo>
                      <a:pt x="146208" y="50181"/>
                    </a:lnTo>
                    <a:lnTo>
                      <a:pt x="150311" y="42132"/>
                    </a:lnTo>
                    <a:lnTo>
                      <a:pt x="155005" y="37266"/>
                    </a:lnTo>
                    <a:lnTo>
                      <a:pt x="157260" y="37438"/>
                    </a:lnTo>
                    <a:lnTo>
                      <a:pt x="160620" y="34447"/>
                    </a:lnTo>
                    <a:lnTo>
                      <a:pt x="161185" y="30711"/>
                    </a:lnTo>
                    <a:lnTo>
                      <a:pt x="159490" y="24528"/>
                    </a:lnTo>
                    <a:lnTo>
                      <a:pt x="157440" y="24151"/>
                    </a:lnTo>
                    <a:lnTo>
                      <a:pt x="155566" y="21357"/>
                    </a:lnTo>
                    <a:lnTo>
                      <a:pt x="155373" y="16838"/>
                    </a:lnTo>
                    <a:lnTo>
                      <a:pt x="154655" y="11836"/>
                    </a:lnTo>
                    <a:lnTo>
                      <a:pt x="152934" y="8875"/>
                    </a:lnTo>
                    <a:lnTo>
                      <a:pt x="147774" y="2435"/>
                    </a:lnTo>
                    <a:lnTo>
                      <a:pt x="147140" y="2726"/>
                    </a:lnTo>
                    <a:lnTo>
                      <a:pt x="143555" y="2726"/>
                    </a:lnTo>
                    <a:lnTo>
                      <a:pt x="140529" y="6602"/>
                    </a:lnTo>
                    <a:lnTo>
                      <a:pt x="136674" y="6602"/>
                    </a:lnTo>
                    <a:lnTo>
                      <a:pt x="132523" y="10171"/>
                    </a:lnTo>
                    <a:lnTo>
                      <a:pt x="125634" y="10445"/>
                    </a:lnTo>
                    <a:lnTo>
                      <a:pt x="119836" y="8532"/>
                    </a:lnTo>
                    <a:lnTo>
                      <a:pt x="111286" y="7711"/>
                    </a:lnTo>
                    <a:lnTo>
                      <a:pt x="104119" y="9076"/>
                    </a:lnTo>
                    <a:lnTo>
                      <a:pt x="99155" y="8241"/>
                    </a:lnTo>
                    <a:lnTo>
                      <a:pt x="95013" y="14035"/>
                    </a:lnTo>
                    <a:lnTo>
                      <a:pt x="91149" y="16808"/>
                    </a:lnTo>
                    <a:lnTo>
                      <a:pt x="83164" y="14035"/>
                    </a:lnTo>
                    <a:lnTo>
                      <a:pt x="72402" y="9641"/>
                    </a:lnTo>
                    <a:lnTo>
                      <a:pt x="69372" y="7159"/>
                    </a:lnTo>
                    <a:lnTo>
                      <a:pt x="63305" y="7715"/>
                    </a:lnTo>
                    <a:lnTo>
                      <a:pt x="56407" y="11271"/>
                    </a:lnTo>
                    <a:lnTo>
                      <a:pt x="53643" y="10454"/>
                    </a:lnTo>
                    <a:lnTo>
                      <a:pt x="50883" y="5503"/>
                    </a:lnTo>
                    <a:lnTo>
                      <a:pt x="45654" y="2195"/>
                    </a:lnTo>
                    <a:lnTo>
                      <a:pt x="35166" y="0"/>
                    </a:lnTo>
                    <a:lnTo>
                      <a:pt x="31575" y="1630"/>
                    </a:lnTo>
                    <a:lnTo>
                      <a:pt x="23039" y="1361"/>
                    </a:lnTo>
                    <a:lnTo>
                      <a:pt x="16423" y="5503"/>
                    </a:lnTo>
                    <a:lnTo>
                      <a:pt x="15589" y="8541"/>
                    </a:lnTo>
                    <a:lnTo>
                      <a:pt x="15589" y="12127"/>
                    </a:lnTo>
                    <a:lnTo>
                      <a:pt x="16132" y="16256"/>
                    </a:lnTo>
                    <a:lnTo>
                      <a:pt x="13933" y="16256"/>
                    </a:lnTo>
                    <a:lnTo>
                      <a:pt x="11177" y="21507"/>
                    </a:lnTo>
                    <a:lnTo>
                      <a:pt x="11999" y="25092"/>
                    </a:lnTo>
                    <a:lnTo>
                      <a:pt x="13937" y="27292"/>
                    </a:lnTo>
                    <a:lnTo>
                      <a:pt x="11181" y="29495"/>
                    </a:lnTo>
                    <a:lnTo>
                      <a:pt x="11181" y="34455"/>
                    </a:lnTo>
                    <a:lnTo>
                      <a:pt x="15593" y="37510"/>
                    </a:lnTo>
                    <a:lnTo>
                      <a:pt x="15593" y="41914"/>
                    </a:lnTo>
                    <a:lnTo>
                      <a:pt x="17245" y="46312"/>
                    </a:lnTo>
                    <a:lnTo>
                      <a:pt x="15875" y="48238"/>
                    </a:lnTo>
                    <a:lnTo>
                      <a:pt x="13111" y="47416"/>
                    </a:lnTo>
                    <a:lnTo>
                      <a:pt x="12003" y="51280"/>
                    </a:lnTo>
                    <a:lnTo>
                      <a:pt x="15041" y="54036"/>
                    </a:lnTo>
                    <a:lnTo>
                      <a:pt x="13659" y="54866"/>
                    </a:lnTo>
                    <a:lnTo>
                      <a:pt x="10895" y="55679"/>
                    </a:lnTo>
                    <a:lnTo>
                      <a:pt x="6752" y="65072"/>
                    </a:lnTo>
                    <a:lnTo>
                      <a:pt x="967" y="66998"/>
                    </a:lnTo>
                    <a:lnTo>
                      <a:pt x="137" y="70583"/>
                    </a:lnTo>
                    <a:lnTo>
                      <a:pt x="137" y="77751"/>
                    </a:lnTo>
                    <a:lnTo>
                      <a:pt x="689" y="93750"/>
                    </a:lnTo>
                    <a:lnTo>
                      <a:pt x="0" y="107610"/>
                    </a:lnTo>
                    <a:cubicBezTo>
                      <a:pt x="2876" y="107075"/>
                      <a:pt x="5803" y="106759"/>
                      <a:pt x="8832" y="107247"/>
                    </a:cubicBezTo>
                    <a:cubicBezTo>
                      <a:pt x="10479" y="107542"/>
                      <a:pt x="12264" y="107503"/>
                      <a:pt x="13792" y="108128"/>
                    </a:cubicBezTo>
                    <a:cubicBezTo>
                      <a:pt x="20326" y="110802"/>
                      <a:pt x="25687" y="114833"/>
                      <a:pt x="28447" y="121646"/>
                    </a:cubicBezTo>
                    <a:cubicBezTo>
                      <a:pt x="29722" y="124808"/>
                      <a:pt x="30822" y="128090"/>
                      <a:pt x="32328" y="131119"/>
                    </a:cubicBezTo>
                    <a:cubicBezTo>
                      <a:pt x="35153" y="136759"/>
                      <a:pt x="40035" y="139305"/>
                      <a:pt x="46206" y="139472"/>
                    </a:cubicBezTo>
                    <a:cubicBezTo>
                      <a:pt x="47909" y="139507"/>
                      <a:pt x="49637" y="139430"/>
                      <a:pt x="51306" y="139147"/>
                    </a:cubicBezTo>
                    <a:cubicBezTo>
                      <a:pt x="58602" y="137889"/>
                      <a:pt x="65949" y="136759"/>
                      <a:pt x="73134" y="135069"/>
                    </a:cubicBezTo>
                    <a:cubicBezTo>
                      <a:pt x="74790" y="134693"/>
                      <a:pt x="76257" y="134530"/>
                      <a:pt x="77635" y="134616"/>
                    </a:cubicBezTo>
                    <a:lnTo>
                      <a:pt x="77631" y="134616"/>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867" name="Freeform 866">
                <a:extLst>
                  <a:ext uri="{FF2B5EF4-FFF2-40B4-BE49-F238E27FC236}">
                    <a16:creationId xmlns:a16="http://schemas.microsoft.com/office/drawing/2014/main" id="{23FADB73-1685-4E00-B4AC-304E1E9CC417}"/>
                  </a:ext>
                </a:extLst>
              </p:cNvPr>
              <p:cNvSpPr/>
              <p:nvPr/>
            </p:nvSpPr>
            <p:spPr>
              <a:xfrm>
                <a:off x="6281465" y="5045773"/>
                <a:ext cx="1733" cy="2101"/>
              </a:xfrm>
              <a:custGeom>
                <a:avLst/>
                <a:gdLst>
                  <a:gd name="connsiteX0" fmla="*/ 0 w 1733"/>
                  <a:gd name="connsiteY0" fmla="*/ 0 h 2101"/>
                  <a:gd name="connsiteX1" fmla="*/ 1733 w 1733"/>
                  <a:gd name="connsiteY1" fmla="*/ 2101 h 2101"/>
                  <a:gd name="connsiteX2" fmla="*/ 0 w 1733"/>
                  <a:gd name="connsiteY2" fmla="*/ 0 h 2101"/>
                </a:gdLst>
                <a:ahLst/>
                <a:cxnLst>
                  <a:cxn ang="0">
                    <a:pos x="connsiteX0" y="connsiteY0"/>
                  </a:cxn>
                  <a:cxn ang="0">
                    <a:pos x="connsiteX1" y="connsiteY1"/>
                  </a:cxn>
                  <a:cxn ang="0">
                    <a:pos x="connsiteX2" y="connsiteY2"/>
                  </a:cxn>
                </a:cxnLst>
                <a:rect l="l" t="t" r="r" b="b"/>
                <a:pathLst>
                  <a:path w="1733" h="2101">
                    <a:moveTo>
                      <a:pt x="0" y="0"/>
                    </a:moveTo>
                    <a:cubicBezTo>
                      <a:pt x="608" y="556"/>
                      <a:pt x="1190" y="1164"/>
                      <a:pt x="1733" y="2101"/>
                    </a:cubicBezTo>
                    <a:cubicBezTo>
                      <a:pt x="1194" y="1164"/>
                      <a:pt x="616" y="535"/>
                      <a:pt x="0" y="0"/>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868" name="Freeform 867">
                <a:extLst>
                  <a:ext uri="{FF2B5EF4-FFF2-40B4-BE49-F238E27FC236}">
                    <a16:creationId xmlns:a16="http://schemas.microsoft.com/office/drawing/2014/main" id="{42C95E96-1649-CB50-9033-A09922C19009}"/>
                  </a:ext>
                </a:extLst>
              </p:cNvPr>
              <p:cNvSpPr/>
              <p:nvPr/>
            </p:nvSpPr>
            <p:spPr>
              <a:xfrm>
                <a:off x="6283203" y="5047878"/>
                <a:ext cx="1985" cy="2387"/>
              </a:xfrm>
              <a:custGeom>
                <a:avLst/>
                <a:gdLst>
                  <a:gd name="connsiteX0" fmla="*/ 0 w 1985"/>
                  <a:gd name="connsiteY0" fmla="*/ 0 h 2387"/>
                  <a:gd name="connsiteX1" fmla="*/ 1985 w 1985"/>
                  <a:gd name="connsiteY1" fmla="*/ 2388 h 2387"/>
                  <a:gd name="connsiteX2" fmla="*/ 0 w 1985"/>
                  <a:gd name="connsiteY2" fmla="*/ 0 h 2387"/>
                </a:gdLst>
                <a:ahLst/>
                <a:cxnLst>
                  <a:cxn ang="0">
                    <a:pos x="connsiteX0" y="connsiteY0"/>
                  </a:cxn>
                  <a:cxn ang="0">
                    <a:pos x="connsiteX1" y="connsiteY1"/>
                  </a:cxn>
                  <a:cxn ang="0">
                    <a:pos x="connsiteX2" y="connsiteY2"/>
                  </a:cxn>
                </a:cxnLst>
                <a:rect l="l" t="t" r="r" b="b"/>
                <a:pathLst>
                  <a:path w="1985" h="2387">
                    <a:moveTo>
                      <a:pt x="0" y="0"/>
                    </a:moveTo>
                    <a:cubicBezTo>
                      <a:pt x="505" y="873"/>
                      <a:pt x="1198" y="1660"/>
                      <a:pt x="1985" y="2388"/>
                    </a:cubicBezTo>
                    <a:cubicBezTo>
                      <a:pt x="1211" y="1656"/>
                      <a:pt x="505" y="864"/>
                      <a:pt x="0" y="0"/>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grpSp>
          <p:nvGrpSpPr>
            <p:cNvPr id="421" name="Graphic 2398">
              <a:extLst>
                <a:ext uri="{FF2B5EF4-FFF2-40B4-BE49-F238E27FC236}">
                  <a16:creationId xmlns:a16="http://schemas.microsoft.com/office/drawing/2014/main" id="{E11A9401-E953-C40C-6925-66CC5BEDFEB2}"/>
                </a:ext>
              </a:extLst>
            </p:cNvPr>
            <p:cNvGrpSpPr/>
            <p:nvPr/>
          </p:nvGrpSpPr>
          <p:grpSpPr>
            <a:xfrm>
              <a:off x="6172101" y="4926883"/>
              <a:ext cx="47677" cy="168205"/>
              <a:chOff x="6172101" y="4926883"/>
              <a:chExt cx="47677" cy="168205"/>
            </a:xfrm>
            <a:grpFill/>
          </p:grpSpPr>
          <p:sp>
            <p:nvSpPr>
              <p:cNvPr id="862" name="Freeform 861">
                <a:extLst>
                  <a:ext uri="{FF2B5EF4-FFF2-40B4-BE49-F238E27FC236}">
                    <a16:creationId xmlns:a16="http://schemas.microsoft.com/office/drawing/2014/main" id="{695B34AC-5BCD-412E-F4F7-00257A8DCD5C}"/>
                  </a:ext>
                </a:extLst>
              </p:cNvPr>
              <p:cNvSpPr/>
              <p:nvPr/>
            </p:nvSpPr>
            <p:spPr>
              <a:xfrm>
                <a:off x="6172101" y="4926883"/>
                <a:ext cx="45007" cy="93506"/>
              </a:xfrm>
              <a:custGeom>
                <a:avLst/>
                <a:gdLst>
                  <a:gd name="connsiteX0" fmla="*/ 27763 w 45007"/>
                  <a:gd name="connsiteY0" fmla="*/ 90297 h 93506"/>
                  <a:gd name="connsiteX1" fmla="*/ 28452 w 45007"/>
                  <a:gd name="connsiteY1" fmla="*/ 76437 h 93506"/>
                  <a:gd name="connsiteX2" fmla="*/ 27900 w 45007"/>
                  <a:gd name="connsiteY2" fmla="*/ 60438 h 93506"/>
                  <a:gd name="connsiteX3" fmla="*/ 27900 w 45007"/>
                  <a:gd name="connsiteY3" fmla="*/ 53270 h 93506"/>
                  <a:gd name="connsiteX4" fmla="*/ 28730 w 45007"/>
                  <a:gd name="connsiteY4" fmla="*/ 49685 h 93506"/>
                  <a:gd name="connsiteX5" fmla="*/ 34515 w 45007"/>
                  <a:gd name="connsiteY5" fmla="*/ 47759 h 93506"/>
                  <a:gd name="connsiteX6" fmla="*/ 38657 w 45007"/>
                  <a:gd name="connsiteY6" fmla="*/ 38366 h 93506"/>
                  <a:gd name="connsiteX7" fmla="*/ 41421 w 45007"/>
                  <a:gd name="connsiteY7" fmla="*/ 37553 h 93506"/>
                  <a:gd name="connsiteX8" fmla="*/ 42804 w 45007"/>
                  <a:gd name="connsiteY8" fmla="*/ 36723 h 93506"/>
                  <a:gd name="connsiteX9" fmla="*/ 39765 w 45007"/>
                  <a:gd name="connsiteY9" fmla="*/ 33967 h 93506"/>
                  <a:gd name="connsiteX10" fmla="*/ 40874 w 45007"/>
                  <a:gd name="connsiteY10" fmla="*/ 30103 h 93506"/>
                  <a:gd name="connsiteX11" fmla="*/ 43638 w 45007"/>
                  <a:gd name="connsiteY11" fmla="*/ 30925 h 93506"/>
                  <a:gd name="connsiteX12" fmla="*/ 45007 w 45007"/>
                  <a:gd name="connsiteY12" fmla="*/ 28999 h 93506"/>
                  <a:gd name="connsiteX13" fmla="*/ 43356 w 45007"/>
                  <a:gd name="connsiteY13" fmla="*/ 24601 h 93506"/>
                  <a:gd name="connsiteX14" fmla="*/ 43356 w 45007"/>
                  <a:gd name="connsiteY14" fmla="*/ 20197 h 93506"/>
                  <a:gd name="connsiteX15" fmla="*/ 38944 w 45007"/>
                  <a:gd name="connsiteY15" fmla="*/ 17142 h 93506"/>
                  <a:gd name="connsiteX16" fmla="*/ 38944 w 45007"/>
                  <a:gd name="connsiteY16" fmla="*/ 12182 h 93506"/>
                  <a:gd name="connsiteX17" fmla="*/ 39975 w 45007"/>
                  <a:gd name="connsiteY17" fmla="*/ 11374 h 93506"/>
                  <a:gd name="connsiteX18" fmla="*/ 36886 w 45007"/>
                  <a:gd name="connsiteY18" fmla="*/ 7681 h 93506"/>
                  <a:gd name="connsiteX19" fmla="*/ 32577 w 45007"/>
                  <a:gd name="connsiteY19" fmla="*/ 6919 h 93506"/>
                  <a:gd name="connsiteX20" fmla="*/ 30326 w 45007"/>
                  <a:gd name="connsiteY20" fmla="*/ 3184 h 93506"/>
                  <a:gd name="connsiteX21" fmla="*/ 26209 w 45007"/>
                  <a:gd name="connsiteY21" fmla="*/ 0 h 93506"/>
                  <a:gd name="connsiteX22" fmla="*/ 24900 w 45007"/>
                  <a:gd name="connsiteY22" fmla="*/ 1879 h 93506"/>
                  <a:gd name="connsiteX23" fmla="*/ 25465 w 45007"/>
                  <a:gd name="connsiteY23" fmla="*/ 3740 h 93506"/>
                  <a:gd name="connsiteX24" fmla="*/ 21353 w 45007"/>
                  <a:gd name="connsiteY24" fmla="*/ 5242 h 93506"/>
                  <a:gd name="connsiteX25" fmla="*/ 20967 w 45007"/>
                  <a:gd name="connsiteY25" fmla="*/ 7304 h 93506"/>
                  <a:gd name="connsiteX26" fmla="*/ 17972 w 45007"/>
                  <a:gd name="connsiteY26" fmla="*/ 10873 h 93506"/>
                  <a:gd name="connsiteX27" fmla="*/ 16474 w 45007"/>
                  <a:gd name="connsiteY27" fmla="*/ 10676 h 93506"/>
                  <a:gd name="connsiteX28" fmla="*/ 11412 w 45007"/>
                  <a:gd name="connsiteY28" fmla="*/ 12914 h 93506"/>
                  <a:gd name="connsiteX29" fmla="*/ 9735 w 45007"/>
                  <a:gd name="connsiteY29" fmla="*/ 12743 h 93506"/>
                  <a:gd name="connsiteX30" fmla="*/ 6919 w 45007"/>
                  <a:gd name="connsiteY30" fmla="*/ 14031 h 93506"/>
                  <a:gd name="connsiteX31" fmla="*/ 6740 w 45007"/>
                  <a:gd name="connsiteY31" fmla="*/ 16479 h 93506"/>
                  <a:gd name="connsiteX32" fmla="*/ 4857 w 45007"/>
                  <a:gd name="connsiteY32" fmla="*/ 18344 h 93506"/>
                  <a:gd name="connsiteX33" fmla="*/ 5053 w 45007"/>
                  <a:gd name="connsiteY33" fmla="*/ 21160 h 93506"/>
                  <a:gd name="connsiteX34" fmla="*/ 1870 w 45007"/>
                  <a:gd name="connsiteY34" fmla="*/ 21528 h 93506"/>
                  <a:gd name="connsiteX35" fmla="*/ 0 w 45007"/>
                  <a:gd name="connsiteY35" fmla="*/ 25473 h 93506"/>
                  <a:gd name="connsiteX36" fmla="*/ 924 w 45007"/>
                  <a:gd name="connsiteY36" fmla="*/ 29406 h 93506"/>
                  <a:gd name="connsiteX37" fmla="*/ 4300 w 45007"/>
                  <a:gd name="connsiteY37" fmla="*/ 30343 h 93506"/>
                  <a:gd name="connsiteX38" fmla="*/ 6551 w 45007"/>
                  <a:gd name="connsiteY38" fmla="*/ 33141 h 93506"/>
                  <a:gd name="connsiteX39" fmla="*/ 8220 w 45007"/>
                  <a:gd name="connsiteY39" fmla="*/ 34815 h 93506"/>
                  <a:gd name="connsiteX40" fmla="*/ 11784 w 45007"/>
                  <a:gd name="connsiteY40" fmla="*/ 46809 h 93506"/>
                  <a:gd name="connsiteX41" fmla="*/ 11237 w 45007"/>
                  <a:gd name="connsiteY41" fmla="*/ 50185 h 93506"/>
                  <a:gd name="connsiteX42" fmla="*/ 12914 w 45007"/>
                  <a:gd name="connsiteY42" fmla="*/ 52800 h 93506"/>
                  <a:gd name="connsiteX43" fmla="*/ 12914 w 45007"/>
                  <a:gd name="connsiteY43" fmla="*/ 56373 h 93506"/>
                  <a:gd name="connsiteX44" fmla="*/ 11408 w 45007"/>
                  <a:gd name="connsiteY44" fmla="*/ 58431 h 93506"/>
                  <a:gd name="connsiteX45" fmla="*/ 11237 w 45007"/>
                  <a:gd name="connsiteY45" fmla="*/ 64238 h 93506"/>
                  <a:gd name="connsiteX46" fmla="*/ 10856 w 45007"/>
                  <a:gd name="connsiteY46" fmla="*/ 77721 h 93506"/>
                  <a:gd name="connsiteX47" fmla="*/ 11981 w 45007"/>
                  <a:gd name="connsiteY47" fmla="*/ 82013 h 93506"/>
                  <a:gd name="connsiteX48" fmla="*/ 11981 w 45007"/>
                  <a:gd name="connsiteY48" fmla="*/ 85770 h 93506"/>
                  <a:gd name="connsiteX49" fmla="*/ 13847 w 45007"/>
                  <a:gd name="connsiteY49" fmla="*/ 88757 h 93506"/>
                  <a:gd name="connsiteX50" fmla="*/ 11678 w 45007"/>
                  <a:gd name="connsiteY50" fmla="*/ 93506 h 93506"/>
                  <a:gd name="connsiteX51" fmla="*/ 14729 w 45007"/>
                  <a:gd name="connsiteY51" fmla="*/ 92886 h 93506"/>
                  <a:gd name="connsiteX52" fmla="*/ 27844 w 45007"/>
                  <a:gd name="connsiteY52" fmla="*/ 90280 h 93506"/>
                  <a:gd name="connsiteX53" fmla="*/ 27763 w 45007"/>
                  <a:gd name="connsiteY53" fmla="*/ 90297 h 93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45007" h="93506">
                    <a:moveTo>
                      <a:pt x="27763" y="90297"/>
                    </a:moveTo>
                    <a:lnTo>
                      <a:pt x="28452" y="76437"/>
                    </a:lnTo>
                    <a:lnTo>
                      <a:pt x="27900" y="60438"/>
                    </a:lnTo>
                    <a:lnTo>
                      <a:pt x="27900" y="53270"/>
                    </a:lnTo>
                    <a:lnTo>
                      <a:pt x="28730" y="49685"/>
                    </a:lnTo>
                    <a:lnTo>
                      <a:pt x="34515" y="47759"/>
                    </a:lnTo>
                    <a:lnTo>
                      <a:pt x="38657" y="38366"/>
                    </a:lnTo>
                    <a:lnTo>
                      <a:pt x="41421" y="37553"/>
                    </a:lnTo>
                    <a:lnTo>
                      <a:pt x="42804" y="36723"/>
                    </a:lnTo>
                    <a:lnTo>
                      <a:pt x="39765" y="33967"/>
                    </a:lnTo>
                    <a:lnTo>
                      <a:pt x="40874" y="30103"/>
                    </a:lnTo>
                    <a:lnTo>
                      <a:pt x="43638" y="30925"/>
                    </a:lnTo>
                    <a:lnTo>
                      <a:pt x="45007" y="28999"/>
                    </a:lnTo>
                    <a:lnTo>
                      <a:pt x="43356" y="24601"/>
                    </a:lnTo>
                    <a:lnTo>
                      <a:pt x="43356" y="20197"/>
                    </a:lnTo>
                    <a:lnTo>
                      <a:pt x="38944" y="17142"/>
                    </a:lnTo>
                    <a:lnTo>
                      <a:pt x="38944" y="12182"/>
                    </a:lnTo>
                    <a:lnTo>
                      <a:pt x="39975" y="11374"/>
                    </a:lnTo>
                    <a:lnTo>
                      <a:pt x="36886" y="7681"/>
                    </a:lnTo>
                    <a:lnTo>
                      <a:pt x="32577" y="6919"/>
                    </a:lnTo>
                    <a:lnTo>
                      <a:pt x="30326" y="3184"/>
                    </a:lnTo>
                    <a:lnTo>
                      <a:pt x="26209" y="0"/>
                    </a:lnTo>
                    <a:lnTo>
                      <a:pt x="24900" y="1879"/>
                    </a:lnTo>
                    <a:lnTo>
                      <a:pt x="25465" y="3740"/>
                    </a:lnTo>
                    <a:lnTo>
                      <a:pt x="21353" y="5242"/>
                    </a:lnTo>
                    <a:lnTo>
                      <a:pt x="20967" y="7304"/>
                    </a:lnTo>
                    <a:lnTo>
                      <a:pt x="17972" y="10873"/>
                    </a:lnTo>
                    <a:lnTo>
                      <a:pt x="16474" y="10676"/>
                    </a:lnTo>
                    <a:lnTo>
                      <a:pt x="11412" y="12914"/>
                    </a:lnTo>
                    <a:lnTo>
                      <a:pt x="9735" y="12743"/>
                    </a:lnTo>
                    <a:lnTo>
                      <a:pt x="6919" y="14031"/>
                    </a:lnTo>
                    <a:lnTo>
                      <a:pt x="6740" y="16479"/>
                    </a:lnTo>
                    <a:lnTo>
                      <a:pt x="4857" y="18344"/>
                    </a:lnTo>
                    <a:lnTo>
                      <a:pt x="5053" y="21160"/>
                    </a:lnTo>
                    <a:lnTo>
                      <a:pt x="1870" y="21528"/>
                    </a:lnTo>
                    <a:lnTo>
                      <a:pt x="0" y="25473"/>
                    </a:lnTo>
                    <a:lnTo>
                      <a:pt x="924" y="29406"/>
                    </a:lnTo>
                    <a:lnTo>
                      <a:pt x="4300" y="30343"/>
                    </a:lnTo>
                    <a:lnTo>
                      <a:pt x="6551" y="33141"/>
                    </a:lnTo>
                    <a:lnTo>
                      <a:pt x="8220" y="34815"/>
                    </a:lnTo>
                    <a:lnTo>
                      <a:pt x="11784" y="46809"/>
                    </a:lnTo>
                    <a:lnTo>
                      <a:pt x="11237" y="50185"/>
                    </a:lnTo>
                    <a:lnTo>
                      <a:pt x="12914" y="52800"/>
                    </a:lnTo>
                    <a:lnTo>
                      <a:pt x="12914" y="56373"/>
                    </a:lnTo>
                    <a:lnTo>
                      <a:pt x="11408" y="58431"/>
                    </a:lnTo>
                    <a:lnTo>
                      <a:pt x="11237" y="64238"/>
                    </a:lnTo>
                    <a:lnTo>
                      <a:pt x="10856" y="77721"/>
                    </a:lnTo>
                    <a:lnTo>
                      <a:pt x="11981" y="82013"/>
                    </a:lnTo>
                    <a:lnTo>
                      <a:pt x="11981" y="85770"/>
                    </a:lnTo>
                    <a:lnTo>
                      <a:pt x="13847" y="88757"/>
                    </a:lnTo>
                    <a:lnTo>
                      <a:pt x="11678" y="93506"/>
                    </a:lnTo>
                    <a:cubicBezTo>
                      <a:pt x="12675" y="93237"/>
                      <a:pt x="13697" y="93019"/>
                      <a:pt x="14729" y="92886"/>
                    </a:cubicBezTo>
                    <a:cubicBezTo>
                      <a:pt x="19149" y="92449"/>
                      <a:pt x="23458" y="91085"/>
                      <a:pt x="27844" y="90280"/>
                    </a:cubicBezTo>
                    <a:cubicBezTo>
                      <a:pt x="27823" y="90272"/>
                      <a:pt x="27784" y="90272"/>
                      <a:pt x="27763" y="90297"/>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863" name="Freeform 862">
                <a:extLst>
                  <a:ext uri="{FF2B5EF4-FFF2-40B4-BE49-F238E27FC236}">
                    <a16:creationId xmlns:a16="http://schemas.microsoft.com/office/drawing/2014/main" id="{DCBB2703-6577-0076-4E5F-BA9E086B286C}"/>
                  </a:ext>
                </a:extLst>
              </p:cNvPr>
              <p:cNvSpPr/>
              <p:nvPr/>
            </p:nvSpPr>
            <p:spPr>
              <a:xfrm>
                <a:off x="6203817" y="5016588"/>
                <a:ext cx="4873" cy="228"/>
              </a:xfrm>
              <a:custGeom>
                <a:avLst/>
                <a:gdLst>
                  <a:gd name="connsiteX0" fmla="*/ 0 w 4873"/>
                  <a:gd name="connsiteY0" fmla="*/ 70 h 228"/>
                  <a:gd name="connsiteX1" fmla="*/ 4874 w 4873"/>
                  <a:gd name="connsiteY1" fmla="*/ 229 h 228"/>
                  <a:gd name="connsiteX2" fmla="*/ 0 w 4873"/>
                  <a:gd name="connsiteY2" fmla="*/ 70 h 228"/>
                </a:gdLst>
                <a:ahLst/>
                <a:cxnLst>
                  <a:cxn ang="0">
                    <a:pos x="connsiteX0" y="connsiteY0"/>
                  </a:cxn>
                  <a:cxn ang="0">
                    <a:pos x="connsiteX1" y="connsiteY1"/>
                  </a:cxn>
                  <a:cxn ang="0">
                    <a:pos x="connsiteX2" y="connsiteY2"/>
                  </a:cxn>
                </a:cxnLst>
                <a:rect l="l" t="t" r="r" b="b"/>
                <a:pathLst>
                  <a:path w="4873" h="228">
                    <a:moveTo>
                      <a:pt x="0" y="70"/>
                    </a:moveTo>
                    <a:cubicBezTo>
                      <a:pt x="1596" y="-11"/>
                      <a:pt x="3209" y="-37"/>
                      <a:pt x="4874" y="229"/>
                    </a:cubicBezTo>
                    <a:cubicBezTo>
                      <a:pt x="3213" y="-41"/>
                      <a:pt x="1596" y="-41"/>
                      <a:pt x="0" y="70"/>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864" name="Freeform 863">
                <a:extLst>
                  <a:ext uri="{FF2B5EF4-FFF2-40B4-BE49-F238E27FC236}">
                    <a16:creationId xmlns:a16="http://schemas.microsoft.com/office/drawing/2014/main" id="{B0DF0DB9-5FAE-24A4-2248-FE1B612E999C}"/>
                  </a:ext>
                </a:extLst>
              </p:cNvPr>
              <p:cNvSpPr/>
              <p:nvPr/>
            </p:nvSpPr>
            <p:spPr>
              <a:xfrm>
                <a:off x="6213651" y="5017698"/>
                <a:ext cx="6127" cy="3328"/>
              </a:xfrm>
              <a:custGeom>
                <a:avLst/>
                <a:gdLst>
                  <a:gd name="connsiteX0" fmla="*/ 0 w 6127"/>
                  <a:gd name="connsiteY0" fmla="*/ 0 h 3328"/>
                  <a:gd name="connsiteX1" fmla="*/ 6128 w 6127"/>
                  <a:gd name="connsiteY1" fmla="*/ 3329 h 3328"/>
                  <a:gd name="connsiteX2" fmla="*/ 6128 w 6127"/>
                  <a:gd name="connsiteY2" fmla="*/ 3329 h 3328"/>
                  <a:gd name="connsiteX3" fmla="*/ 0 w 6127"/>
                  <a:gd name="connsiteY3" fmla="*/ 0 h 3328"/>
                </a:gdLst>
                <a:ahLst/>
                <a:cxnLst>
                  <a:cxn ang="0">
                    <a:pos x="connsiteX0" y="connsiteY0"/>
                  </a:cxn>
                  <a:cxn ang="0">
                    <a:pos x="connsiteX1" y="connsiteY1"/>
                  </a:cxn>
                  <a:cxn ang="0">
                    <a:pos x="connsiteX2" y="connsiteY2"/>
                  </a:cxn>
                  <a:cxn ang="0">
                    <a:pos x="connsiteX3" y="connsiteY3"/>
                  </a:cxn>
                </a:cxnLst>
                <a:rect l="l" t="t" r="r" b="b"/>
                <a:pathLst>
                  <a:path w="6127" h="3328">
                    <a:moveTo>
                      <a:pt x="0" y="0"/>
                    </a:moveTo>
                    <a:cubicBezTo>
                      <a:pt x="2221" y="911"/>
                      <a:pt x="4223" y="2054"/>
                      <a:pt x="6128" y="3329"/>
                    </a:cubicBezTo>
                    <a:lnTo>
                      <a:pt x="6128" y="3329"/>
                    </a:lnTo>
                    <a:cubicBezTo>
                      <a:pt x="4232" y="2054"/>
                      <a:pt x="2225" y="911"/>
                      <a:pt x="0" y="0"/>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grpSp>
          <p:nvGrpSpPr>
            <p:cNvPr id="422" name="Graphic 2398">
              <a:extLst>
                <a:ext uri="{FF2B5EF4-FFF2-40B4-BE49-F238E27FC236}">
                  <a16:creationId xmlns:a16="http://schemas.microsoft.com/office/drawing/2014/main" id="{4FDA30D1-B7C9-0331-81C9-BB6FDD57CE14}"/>
                </a:ext>
              </a:extLst>
            </p:cNvPr>
            <p:cNvGrpSpPr/>
            <p:nvPr/>
          </p:nvGrpSpPr>
          <p:grpSpPr>
            <a:xfrm>
              <a:off x="6157672" y="4946349"/>
              <a:ext cx="34557" cy="137479"/>
              <a:chOff x="6157672" y="4946349"/>
              <a:chExt cx="34557" cy="137479"/>
            </a:xfrm>
            <a:grpFill/>
          </p:grpSpPr>
          <p:sp>
            <p:nvSpPr>
              <p:cNvPr id="860" name="Freeform 859">
                <a:extLst>
                  <a:ext uri="{FF2B5EF4-FFF2-40B4-BE49-F238E27FC236}">
                    <a16:creationId xmlns:a16="http://schemas.microsoft.com/office/drawing/2014/main" id="{9E2EF3DF-EBCC-0C17-16CC-ACB43F472505}"/>
                  </a:ext>
                </a:extLst>
              </p:cNvPr>
              <p:cNvSpPr/>
              <p:nvPr/>
            </p:nvSpPr>
            <p:spPr>
              <a:xfrm>
                <a:off x="6157672" y="4946349"/>
                <a:ext cx="29157" cy="76946"/>
              </a:xfrm>
              <a:custGeom>
                <a:avLst/>
                <a:gdLst>
                  <a:gd name="connsiteX0" fmla="*/ 28272 w 29157"/>
                  <a:gd name="connsiteY0" fmla="*/ 69283 h 76946"/>
                  <a:gd name="connsiteX1" fmla="*/ 26406 w 29157"/>
                  <a:gd name="connsiteY1" fmla="*/ 66296 h 76946"/>
                  <a:gd name="connsiteX2" fmla="*/ 26406 w 29157"/>
                  <a:gd name="connsiteY2" fmla="*/ 62539 h 76946"/>
                  <a:gd name="connsiteX3" fmla="*/ 25281 w 29157"/>
                  <a:gd name="connsiteY3" fmla="*/ 58247 h 76946"/>
                  <a:gd name="connsiteX4" fmla="*/ 25662 w 29157"/>
                  <a:gd name="connsiteY4" fmla="*/ 44763 h 76946"/>
                  <a:gd name="connsiteX5" fmla="*/ 25833 w 29157"/>
                  <a:gd name="connsiteY5" fmla="*/ 38957 h 76946"/>
                  <a:gd name="connsiteX6" fmla="*/ 27339 w 29157"/>
                  <a:gd name="connsiteY6" fmla="*/ 36898 h 76946"/>
                  <a:gd name="connsiteX7" fmla="*/ 27339 w 29157"/>
                  <a:gd name="connsiteY7" fmla="*/ 33325 h 76946"/>
                  <a:gd name="connsiteX8" fmla="*/ 25662 w 29157"/>
                  <a:gd name="connsiteY8" fmla="*/ 30711 h 76946"/>
                  <a:gd name="connsiteX9" fmla="*/ 26209 w 29157"/>
                  <a:gd name="connsiteY9" fmla="*/ 27335 h 76946"/>
                  <a:gd name="connsiteX10" fmla="*/ 22645 w 29157"/>
                  <a:gd name="connsiteY10" fmla="*/ 15340 h 76946"/>
                  <a:gd name="connsiteX11" fmla="*/ 20976 w 29157"/>
                  <a:gd name="connsiteY11" fmla="*/ 13667 h 76946"/>
                  <a:gd name="connsiteX12" fmla="*/ 18725 w 29157"/>
                  <a:gd name="connsiteY12" fmla="*/ 10869 h 76946"/>
                  <a:gd name="connsiteX13" fmla="*/ 15349 w 29157"/>
                  <a:gd name="connsiteY13" fmla="*/ 9932 h 76946"/>
                  <a:gd name="connsiteX14" fmla="*/ 14425 w 29157"/>
                  <a:gd name="connsiteY14" fmla="*/ 5999 h 76946"/>
                  <a:gd name="connsiteX15" fmla="*/ 15366 w 29157"/>
                  <a:gd name="connsiteY15" fmla="*/ 4001 h 76946"/>
                  <a:gd name="connsiteX16" fmla="*/ 1125 w 29157"/>
                  <a:gd name="connsiteY16" fmla="*/ 0 h 76946"/>
                  <a:gd name="connsiteX17" fmla="*/ 0 w 29157"/>
                  <a:gd name="connsiteY17" fmla="*/ 377 h 76946"/>
                  <a:gd name="connsiteX18" fmla="*/ 1870 w 29157"/>
                  <a:gd name="connsiteY18" fmla="*/ 4685 h 76946"/>
                  <a:gd name="connsiteX19" fmla="*/ 2619 w 29157"/>
                  <a:gd name="connsiteY19" fmla="*/ 7677 h 76946"/>
                  <a:gd name="connsiteX20" fmla="*/ 4116 w 29157"/>
                  <a:gd name="connsiteY20" fmla="*/ 8995 h 76946"/>
                  <a:gd name="connsiteX21" fmla="*/ 6555 w 29157"/>
                  <a:gd name="connsiteY21" fmla="*/ 11601 h 76946"/>
                  <a:gd name="connsiteX22" fmla="*/ 9932 w 29157"/>
                  <a:gd name="connsiteY22" fmla="*/ 14219 h 76946"/>
                  <a:gd name="connsiteX23" fmla="*/ 8811 w 29157"/>
                  <a:gd name="connsiteY23" fmla="*/ 17232 h 76946"/>
                  <a:gd name="connsiteX24" fmla="*/ 9363 w 29157"/>
                  <a:gd name="connsiteY24" fmla="*/ 22641 h 76946"/>
                  <a:gd name="connsiteX25" fmla="*/ 11421 w 29157"/>
                  <a:gd name="connsiteY25" fmla="*/ 24729 h 76946"/>
                  <a:gd name="connsiteX26" fmla="*/ 11986 w 29157"/>
                  <a:gd name="connsiteY26" fmla="*/ 28460 h 76946"/>
                  <a:gd name="connsiteX27" fmla="*/ 10860 w 29157"/>
                  <a:gd name="connsiteY27" fmla="*/ 30527 h 76946"/>
                  <a:gd name="connsiteX28" fmla="*/ 10680 w 29157"/>
                  <a:gd name="connsiteY28" fmla="*/ 33321 h 76946"/>
                  <a:gd name="connsiteX29" fmla="*/ 12550 w 29157"/>
                  <a:gd name="connsiteY29" fmla="*/ 34827 h 76946"/>
                  <a:gd name="connsiteX30" fmla="*/ 12550 w 29157"/>
                  <a:gd name="connsiteY30" fmla="*/ 36702 h 76946"/>
                  <a:gd name="connsiteX31" fmla="*/ 11062 w 29157"/>
                  <a:gd name="connsiteY31" fmla="*/ 39329 h 76946"/>
                  <a:gd name="connsiteX32" fmla="*/ 11986 w 29157"/>
                  <a:gd name="connsiteY32" fmla="*/ 41186 h 76946"/>
                  <a:gd name="connsiteX33" fmla="*/ 12550 w 29157"/>
                  <a:gd name="connsiteY33" fmla="*/ 45127 h 76946"/>
                  <a:gd name="connsiteX34" fmla="*/ 12550 w 29157"/>
                  <a:gd name="connsiteY34" fmla="*/ 47571 h 76946"/>
                  <a:gd name="connsiteX35" fmla="*/ 13483 w 29157"/>
                  <a:gd name="connsiteY35" fmla="*/ 56167 h 76946"/>
                  <a:gd name="connsiteX36" fmla="*/ 11802 w 29157"/>
                  <a:gd name="connsiteY36" fmla="*/ 59158 h 76946"/>
                  <a:gd name="connsiteX37" fmla="*/ 11233 w 29157"/>
                  <a:gd name="connsiteY37" fmla="*/ 65329 h 76946"/>
                  <a:gd name="connsiteX38" fmla="*/ 13098 w 29157"/>
                  <a:gd name="connsiteY38" fmla="*/ 72081 h 76946"/>
                  <a:gd name="connsiteX39" fmla="*/ 15349 w 29157"/>
                  <a:gd name="connsiteY39" fmla="*/ 73403 h 76946"/>
                  <a:gd name="connsiteX40" fmla="*/ 17544 w 29157"/>
                  <a:gd name="connsiteY40" fmla="*/ 76946 h 76946"/>
                  <a:gd name="connsiteX41" fmla="*/ 29158 w 29157"/>
                  <a:gd name="connsiteY41" fmla="*/ 73412 h 76946"/>
                  <a:gd name="connsiteX42" fmla="*/ 26107 w 29157"/>
                  <a:gd name="connsiteY42" fmla="*/ 74032 h 76946"/>
                  <a:gd name="connsiteX43" fmla="*/ 28272 w 29157"/>
                  <a:gd name="connsiteY43" fmla="*/ 69283 h 769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9157" h="76946">
                    <a:moveTo>
                      <a:pt x="28272" y="69283"/>
                    </a:moveTo>
                    <a:lnTo>
                      <a:pt x="26406" y="66296"/>
                    </a:lnTo>
                    <a:lnTo>
                      <a:pt x="26406" y="62539"/>
                    </a:lnTo>
                    <a:lnTo>
                      <a:pt x="25281" y="58247"/>
                    </a:lnTo>
                    <a:lnTo>
                      <a:pt x="25662" y="44763"/>
                    </a:lnTo>
                    <a:lnTo>
                      <a:pt x="25833" y="38957"/>
                    </a:lnTo>
                    <a:lnTo>
                      <a:pt x="27339" y="36898"/>
                    </a:lnTo>
                    <a:lnTo>
                      <a:pt x="27339" y="33325"/>
                    </a:lnTo>
                    <a:lnTo>
                      <a:pt x="25662" y="30711"/>
                    </a:lnTo>
                    <a:lnTo>
                      <a:pt x="26209" y="27335"/>
                    </a:lnTo>
                    <a:lnTo>
                      <a:pt x="22645" y="15340"/>
                    </a:lnTo>
                    <a:lnTo>
                      <a:pt x="20976" y="13667"/>
                    </a:lnTo>
                    <a:lnTo>
                      <a:pt x="18725" y="10869"/>
                    </a:lnTo>
                    <a:lnTo>
                      <a:pt x="15349" y="9932"/>
                    </a:lnTo>
                    <a:lnTo>
                      <a:pt x="14425" y="5999"/>
                    </a:lnTo>
                    <a:lnTo>
                      <a:pt x="15366" y="4001"/>
                    </a:lnTo>
                    <a:lnTo>
                      <a:pt x="1125" y="0"/>
                    </a:lnTo>
                    <a:lnTo>
                      <a:pt x="0" y="377"/>
                    </a:lnTo>
                    <a:lnTo>
                      <a:pt x="1870" y="4685"/>
                    </a:lnTo>
                    <a:lnTo>
                      <a:pt x="2619" y="7677"/>
                    </a:lnTo>
                    <a:lnTo>
                      <a:pt x="4116" y="8995"/>
                    </a:lnTo>
                    <a:lnTo>
                      <a:pt x="6555" y="11601"/>
                    </a:lnTo>
                    <a:lnTo>
                      <a:pt x="9932" y="14219"/>
                    </a:lnTo>
                    <a:lnTo>
                      <a:pt x="8811" y="17232"/>
                    </a:lnTo>
                    <a:lnTo>
                      <a:pt x="9363" y="22641"/>
                    </a:lnTo>
                    <a:lnTo>
                      <a:pt x="11421" y="24729"/>
                    </a:lnTo>
                    <a:lnTo>
                      <a:pt x="11986" y="28460"/>
                    </a:lnTo>
                    <a:lnTo>
                      <a:pt x="10860" y="30527"/>
                    </a:lnTo>
                    <a:lnTo>
                      <a:pt x="10680" y="33321"/>
                    </a:lnTo>
                    <a:lnTo>
                      <a:pt x="12550" y="34827"/>
                    </a:lnTo>
                    <a:lnTo>
                      <a:pt x="12550" y="36702"/>
                    </a:lnTo>
                    <a:lnTo>
                      <a:pt x="11062" y="39329"/>
                    </a:lnTo>
                    <a:lnTo>
                      <a:pt x="11986" y="41186"/>
                    </a:lnTo>
                    <a:lnTo>
                      <a:pt x="12550" y="45127"/>
                    </a:lnTo>
                    <a:lnTo>
                      <a:pt x="12550" y="47571"/>
                    </a:lnTo>
                    <a:lnTo>
                      <a:pt x="13483" y="56167"/>
                    </a:lnTo>
                    <a:lnTo>
                      <a:pt x="11802" y="59158"/>
                    </a:lnTo>
                    <a:lnTo>
                      <a:pt x="11233" y="65329"/>
                    </a:lnTo>
                    <a:lnTo>
                      <a:pt x="13098" y="72081"/>
                    </a:lnTo>
                    <a:lnTo>
                      <a:pt x="15349" y="73403"/>
                    </a:lnTo>
                    <a:lnTo>
                      <a:pt x="17544" y="76946"/>
                    </a:lnTo>
                    <a:cubicBezTo>
                      <a:pt x="21391" y="75521"/>
                      <a:pt x="25199" y="73836"/>
                      <a:pt x="29158" y="73412"/>
                    </a:cubicBezTo>
                    <a:cubicBezTo>
                      <a:pt x="28126" y="73540"/>
                      <a:pt x="27099" y="73763"/>
                      <a:pt x="26107" y="74032"/>
                    </a:cubicBezTo>
                    <a:lnTo>
                      <a:pt x="28272" y="69283"/>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861" name="Freeform 860">
                <a:extLst>
                  <a:ext uri="{FF2B5EF4-FFF2-40B4-BE49-F238E27FC236}">
                    <a16:creationId xmlns:a16="http://schemas.microsoft.com/office/drawing/2014/main" id="{21AECBC8-F0FE-9B42-1D56-475E5CC5CB3F}"/>
                  </a:ext>
                </a:extLst>
              </p:cNvPr>
              <p:cNvSpPr/>
              <p:nvPr/>
            </p:nvSpPr>
            <p:spPr>
              <a:xfrm>
                <a:off x="6186829" y="5018810"/>
                <a:ext cx="5400" cy="950"/>
              </a:xfrm>
              <a:custGeom>
                <a:avLst/>
                <a:gdLst>
                  <a:gd name="connsiteX0" fmla="*/ 0 w 5400"/>
                  <a:gd name="connsiteY0" fmla="*/ 950 h 950"/>
                  <a:gd name="connsiteX1" fmla="*/ 5400 w 5400"/>
                  <a:gd name="connsiteY1" fmla="*/ 0 h 950"/>
                  <a:gd name="connsiteX2" fmla="*/ 0 w 5400"/>
                  <a:gd name="connsiteY2" fmla="*/ 950 h 950"/>
                </a:gdLst>
                <a:ahLst/>
                <a:cxnLst>
                  <a:cxn ang="0">
                    <a:pos x="connsiteX0" y="connsiteY0"/>
                  </a:cxn>
                  <a:cxn ang="0">
                    <a:pos x="connsiteX1" y="connsiteY1"/>
                  </a:cxn>
                  <a:cxn ang="0">
                    <a:pos x="connsiteX2" y="connsiteY2"/>
                  </a:cxn>
                </a:cxnLst>
                <a:rect l="l" t="t" r="r" b="b"/>
                <a:pathLst>
                  <a:path w="5400" h="950">
                    <a:moveTo>
                      <a:pt x="0" y="950"/>
                    </a:moveTo>
                    <a:cubicBezTo>
                      <a:pt x="1810" y="792"/>
                      <a:pt x="3612" y="411"/>
                      <a:pt x="5400" y="0"/>
                    </a:cubicBezTo>
                    <a:cubicBezTo>
                      <a:pt x="3594" y="385"/>
                      <a:pt x="1810" y="792"/>
                      <a:pt x="0" y="950"/>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sp>
          <p:nvSpPr>
            <p:cNvPr id="423" name="Freeform 422">
              <a:extLst>
                <a:ext uri="{FF2B5EF4-FFF2-40B4-BE49-F238E27FC236}">
                  <a16:creationId xmlns:a16="http://schemas.microsoft.com/office/drawing/2014/main" id="{DAAB046B-9D4A-5A43-3AB9-FADE45F86934}"/>
                </a:ext>
              </a:extLst>
            </p:cNvPr>
            <p:cNvSpPr/>
            <p:nvPr/>
          </p:nvSpPr>
          <p:spPr>
            <a:xfrm>
              <a:off x="6116473" y="4946537"/>
              <a:ext cx="58721" cy="93106"/>
            </a:xfrm>
            <a:custGeom>
              <a:avLst/>
              <a:gdLst>
                <a:gd name="connsiteX0" fmla="*/ 56548 w 58721"/>
                <a:gd name="connsiteY0" fmla="*/ 73215 h 93106"/>
                <a:gd name="connsiteX1" fmla="*/ 54297 w 58721"/>
                <a:gd name="connsiteY1" fmla="*/ 71893 h 93106"/>
                <a:gd name="connsiteX2" fmla="*/ 52432 w 58721"/>
                <a:gd name="connsiteY2" fmla="*/ 65140 h 93106"/>
                <a:gd name="connsiteX3" fmla="*/ 53001 w 58721"/>
                <a:gd name="connsiteY3" fmla="*/ 58970 h 93106"/>
                <a:gd name="connsiteX4" fmla="*/ 54682 w 58721"/>
                <a:gd name="connsiteY4" fmla="*/ 55979 h 93106"/>
                <a:gd name="connsiteX5" fmla="*/ 53749 w 58721"/>
                <a:gd name="connsiteY5" fmla="*/ 47382 h 93106"/>
                <a:gd name="connsiteX6" fmla="*/ 53749 w 58721"/>
                <a:gd name="connsiteY6" fmla="*/ 44939 h 93106"/>
                <a:gd name="connsiteX7" fmla="*/ 53185 w 58721"/>
                <a:gd name="connsiteY7" fmla="*/ 40998 h 93106"/>
                <a:gd name="connsiteX8" fmla="*/ 52260 w 58721"/>
                <a:gd name="connsiteY8" fmla="*/ 39141 h 93106"/>
                <a:gd name="connsiteX9" fmla="*/ 53749 w 58721"/>
                <a:gd name="connsiteY9" fmla="*/ 36513 h 93106"/>
                <a:gd name="connsiteX10" fmla="*/ 53749 w 58721"/>
                <a:gd name="connsiteY10" fmla="*/ 34639 h 93106"/>
                <a:gd name="connsiteX11" fmla="*/ 51879 w 58721"/>
                <a:gd name="connsiteY11" fmla="*/ 33133 h 93106"/>
                <a:gd name="connsiteX12" fmla="*/ 52059 w 58721"/>
                <a:gd name="connsiteY12" fmla="*/ 30339 h 93106"/>
                <a:gd name="connsiteX13" fmla="*/ 53185 w 58721"/>
                <a:gd name="connsiteY13" fmla="*/ 28272 h 93106"/>
                <a:gd name="connsiteX14" fmla="*/ 52620 w 58721"/>
                <a:gd name="connsiteY14" fmla="*/ 24540 h 93106"/>
                <a:gd name="connsiteX15" fmla="*/ 50562 w 58721"/>
                <a:gd name="connsiteY15" fmla="*/ 22452 h 93106"/>
                <a:gd name="connsiteX16" fmla="*/ 50010 w 58721"/>
                <a:gd name="connsiteY16" fmla="*/ 17043 h 93106"/>
                <a:gd name="connsiteX17" fmla="*/ 51131 w 58721"/>
                <a:gd name="connsiteY17" fmla="*/ 14031 h 93106"/>
                <a:gd name="connsiteX18" fmla="*/ 47754 w 58721"/>
                <a:gd name="connsiteY18" fmla="*/ 11412 h 93106"/>
                <a:gd name="connsiteX19" fmla="*/ 45315 w 58721"/>
                <a:gd name="connsiteY19" fmla="*/ 8806 h 93106"/>
                <a:gd name="connsiteX20" fmla="*/ 43818 w 58721"/>
                <a:gd name="connsiteY20" fmla="*/ 7488 h 93106"/>
                <a:gd name="connsiteX21" fmla="*/ 43069 w 58721"/>
                <a:gd name="connsiteY21" fmla="*/ 4497 h 93106"/>
                <a:gd name="connsiteX22" fmla="*/ 41302 w 58721"/>
                <a:gd name="connsiteY22" fmla="*/ 441 h 93106"/>
                <a:gd name="connsiteX23" fmla="*/ 39693 w 58721"/>
                <a:gd name="connsiteY23" fmla="*/ 0 h 93106"/>
                <a:gd name="connsiteX24" fmla="*/ 35949 w 58721"/>
                <a:gd name="connsiteY24" fmla="*/ 1690 h 93106"/>
                <a:gd name="connsiteX25" fmla="*/ 33325 w 58721"/>
                <a:gd name="connsiteY25" fmla="*/ 1690 h 93106"/>
                <a:gd name="connsiteX26" fmla="*/ 28276 w 58721"/>
                <a:gd name="connsiteY26" fmla="*/ 2447 h 93106"/>
                <a:gd name="connsiteX27" fmla="*/ 20604 w 58721"/>
                <a:gd name="connsiteY27" fmla="*/ 2447 h 93106"/>
                <a:gd name="connsiteX28" fmla="*/ 19658 w 58721"/>
                <a:gd name="connsiteY28" fmla="*/ 3000 h 93106"/>
                <a:gd name="connsiteX29" fmla="*/ 6932 w 58721"/>
                <a:gd name="connsiteY29" fmla="*/ 2803 h 93106"/>
                <a:gd name="connsiteX30" fmla="*/ 4489 w 58721"/>
                <a:gd name="connsiteY30" fmla="*/ 3385 h 93106"/>
                <a:gd name="connsiteX31" fmla="*/ 4309 w 58721"/>
                <a:gd name="connsiteY31" fmla="*/ 5991 h 93106"/>
                <a:gd name="connsiteX32" fmla="*/ 4489 w 58721"/>
                <a:gd name="connsiteY32" fmla="*/ 10689 h 93106"/>
                <a:gd name="connsiteX33" fmla="*/ 7488 w 58721"/>
                <a:gd name="connsiteY33" fmla="*/ 14254 h 93106"/>
                <a:gd name="connsiteX34" fmla="*/ 7672 w 58721"/>
                <a:gd name="connsiteY34" fmla="*/ 20236 h 93106"/>
                <a:gd name="connsiteX35" fmla="*/ 6932 w 58721"/>
                <a:gd name="connsiteY35" fmla="*/ 25679 h 93106"/>
                <a:gd name="connsiteX36" fmla="*/ 8057 w 58721"/>
                <a:gd name="connsiteY36" fmla="*/ 29594 h 93106"/>
                <a:gd name="connsiteX37" fmla="*/ 10668 w 58721"/>
                <a:gd name="connsiteY37" fmla="*/ 33334 h 93106"/>
                <a:gd name="connsiteX38" fmla="*/ 11237 w 58721"/>
                <a:gd name="connsiteY38" fmla="*/ 36907 h 93106"/>
                <a:gd name="connsiteX39" fmla="*/ 10668 w 58721"/>
                <a:gd name="connsiteY39" fmla="*/ 39706 h 93106"/>
                <a:gd name="connsiteX40" fmla="*/ 10116 w 58721"/>
                <a:gd name="connsiteY40" fmla="*/ 42513 h 93106"/>
                <a:gd name="connsiteX41" fmla="*/ 6932 w 58721"/>
                <a:gd name="connsiteY41" fmla="*/ 44751 h 93106"/>
                <a:gd name="connsiteX42" fmla="*/ 4309 w 58721"/>
                <a:gd name="connsiteY42" fmla="*/ 48324 h 93106"/>
                <a:gd name="connsiteX43" fmla="*/ 2811 w 58721"/>
                <a:gd name="connsiteY43" fmla="*/ 51131 h 93106"/>
                <a:gd name="connsiteX44" fmla="*/ 3000 w 58721"/>
                <a:gd name="connsiteY44" fmla="*/ 53758 h 93106"/>
                <a:gd name="connsiteX45" fmla="*/ 2426 w 58721"/>
                <a:gd name="connsiteY45" fmla="*/ 55808 h 93106"/>
                <a:gd name="connsiteX46" fmla="*/ 1489 w 58721"/>
                <a:gd name="connsiteY46" fmla="*/ 58978 h 93106"/>
                <a:gd name="connsiteX47" fmla="*/ 941 w 58721"/>
                <a:gd name="connsiteY47" fmla="*/ 60861 h 93106"/>
                <a:gd name="connsiteX48" fmla="*/ 941 w 58721"/>
                <a:gd name="connsiteY48" fmla="*/ 64610 h 93106"/>
                <a:gd name="connsiteX49" fmla="*/ 368 w 58721"/>
                <a:gd name="connsiteY49" fmla="*/ 66848 h 93106"/>
                <a:gd name="connsiteX50" fmla="*/ 0 w 58721"/>
                <a:gd name="connsiteY50" fmla="*/ 68166 h 93106"/>
                <a:gd name="connsiteX51" fmla="*/ 1493 w 58721"/>
                <a:gd name="connsiteY51" fmla="*/ 72107 h 93106"/>
                <a:gd name="connsiteX52" fmla="*/ 3004 w 58721"/>
                <a:gd name="connsiteY52" fmla="*/ 75663 h 93106"/>
                <a:gd name="connsiteX53" fmla="*/ 3748 w 58721"/>
                <a:gd name="connsiteY53" fmla="*/ 79206 h 93106"/>
                <a:gd name="connsiteX54" fmla="*/ 6179 w 58721"/>
                <a:gd name="connsiteY54" fmla="*/ 80887 h 93106"/>
                <a:gd name="connsiteX55" fmla="*/ 8057 w 58721"/>
                <a:gd name="connsiteY55" fmla="*/ 82775 h 93106"/>
                <a:gd name="connsiteX56" fmla="*/ 7873 w 58721"/>
                <a:gd name="connsiteY56" fmla="*/ 86904 h 93106"/>
                <a:gd name="connsiteX57" fmla="*/ 3188 w 58721"/>
                <a:gd name="connsiteY57" fmla="*/ 87636 h 93106"/>
                <a:gd name="connsiteX58" fmla="*/ 1100 w 58721"/>
                <a:gd name="connsiteY58" fmla="*/ 88919 h 93106"/>
                <a:gd name="connsiteX59" fmla="*/ 6359 w 58721"/>
                <a:gd name="connsiteY59" fmla="*/ 90845 h 93106"/>
                <a:gd name="connsiteX60" fmla="*/ 11241 w 58721"/>
                <a:gd name="connsiteY60" fmla="*/ 92428 h 93106"/>
                <a:gd name="connsiteX61" fmla="*/ 21293 w 58721"/>
                <a:gd name="connsiteY61" fmla="*/ 92099 h 93106"/>
                <a:gd name="connsiteX62" fmla="*/ 32619 w 58721"/>
                <a:gd name="connsiteY62" fmla="*/ 88333 h 93106"/>
                <a:gd name="connsiteX63" fmla="*/ 41832 w 58721"/>
                <a:gd name="connsiteY63" fmla="*/ 84092 h 93106"/>
                <a:gd name="connsiteX64" fmla="*/ 55769 w 58721"/>
                <a:gd name="connsiteY64" fmla="*/ 77785 h 93106"/>
                <a:gd name="connsiteX65" fmla="*/ 58722 w 58721"/>
                <a:gd name="connsiteY65" fmla="*/ 76741 h 93106"/>
                <a:gd name="connsiteX66" fmla="*/ 56548 w 58721"/>
                <a:gd name="connsiteY66" fmla="*/ 73215 h 93106"/>
                <a:gd name="connsiteX67" fmla="*/ 32714 w 58721"/>
                <a:gd name="connsiteY67" fmla="*/ 38079 h 93106"/>
                <a:gd name="connsiteX68" fmla="*/ 33150 w 58721"/>
                <a:gd name="connsiteY68" fmla="*/ 37660 h 93106"/>
                <a:gd name="connsiteX69" fmla="*/ 34451 w 58721"/>
                <a:gd name="connsiteY69" fmla="*/ 39406 h 93106"/>
                <a:gd name="connsiteX70" fmla="*/ 32714 w 58721"/>
                <a:gd name="connsiteY70" fmla="*/ 38079 h 93106"/>
                <a:gd name="connsiteX71" fmla="*/ 36620 w 58721"/>
                <a:gd name="connsiteY71" fmla="*/ 41070 h 93106"/>
                <a:gd name="connsiteX72" fmla="*/ 34981 w 58721"/>
                <a:gd name="connsiteY72" fmla="*/ 39812 h 93106"/>
                <a:gd name="connsiteX73" fmla="*/ 36984 w 58721"/>
                <a:gd name="connsiteY73" fmla="*/ 40630 h 93106"/>
                <a:gd name="connsiteX74" fmla="*/ 37018 w 58721"/>
                <a:gd name="connsiteY74" fmla="*/ 41653 h 93106"/>
                <a:gd name="connsiteX75" fmla="*/ 36620 w 58721"/>
                <a:gd name="connsiteY75" fmla="*/ 41070 h 93106"/>
                <a:gd name="connsiteX76" fmla="*/ 45542 w 58721"/>
                <a:gd name="connsiteY76" fmla="*/ 53313 h 93106"/>
                <a:gd name="connsiteX77" fmla="*/ 45054 w 58721"/>
                <a:gd name="connsiteY77" fmla="*/ 51978 h 93106"/>
                <a:gd name="connsiteX78" fmla="*/ 47335 w 58721"/>
                <a:gd name="connsiteY78" fmla="*/ 50934 h 93106"/>
                <a:gd name="connsiteX79" fmla="*/ 47793 w 58721"/>
                <a:gd name="connsiteY79" fmla="*/ 52273 h 93106"/>
                <a:gd name="connsiteX80" fmla="*/ 45542 w 58721"/>
                <a:gd name="connsiteY80" fmla="*/ 53313 h 93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58721" h="93106">
                  <a:moveTo>
                    <a:pt x="56548" y="73215"/>
                  </a:moveTo>
                  <a:lnTo>
                    <a:pt x="54297" y="71893"/>
                  </a:lnTo>
                  <a:lnTo>
                    <a:pt x="52432" y="65140"/>
                  </a:lnTo>
                  <a:lnTo>
                    <a:pt x="53001" y="58970"/>
                  </a:lnTo>
                  <a:lnTo>
                    <a:pt x="54682" y="55979"/>
                  </a:lnTo>
                  <a:lnTo>
                    <a:pt x="53749" y="47382"/>
                  </a:lnTo>
                  <a:lnTo>
                    <a:pt x="53749" y="44939"/>
                  </a:lnTo>
                  <a:lnTo>
                    <a:pt x="53185" y="40998"/>
                  </a:lnTo>
                  <a:lnTo>
                    <a:pt x="52260" y="39141"/>
                  </a:lnTo>
                  <a:lnTo>
                    <a:pt x="53749" y="36513"/>
                  </a:lnTo>
                  <a:lnTo>
                    <a:pt x="53749" y="34639"/>
                  </a:lnTo>
                  <a:lnTo>
                    <a:pt x="51879" y="33133"/>
                  </a:lnTo>
                  <a:lnTo>
                    <a:pt x="52059" y="30339"/>
                  </a:lnTo>
                  <a:lnTo>
                    <a:pt x="53185" y="28272"/>
                  </a:lnTo>
                  <a:lnTo>
                    <a:pt x="52620" y="24540"/>
                  </a:lnTo>
                  <a:lnTo>
                    <a:pt x="50562" y="22452"/>
                  </a:lnTo>
                  <a:lnTo>
                    <a:pt x="50010" y="17043"/>
                  </a:lnTo>
                  <a:lnTo>
                    <a:pt x="51131" y="14031"/>
                  </a:lnTo>
                  <a:lnTo>
                    <a:pt x="47754" y="11412"/>
                  </a:lnTo>
                  <a:lnTo>
                    <a:pt x="45315" y="8806"/>
                  </a:lnTo>
                  <a:lnTo>
                    <a:pt x="43818" y="7488"/>
                  </a:lnTo>
                  <a:lnTo>
                    <a:pt x="43069" y="4497"/>
                  </a:lnTo>
                  <a:lnTo>
                    <a:pt x="41302" y="441"/>
                  </a:lnTo>
                  <a:lnTo>
                    <a:pt x="39693" y="0"/>
                  </a:lnTo>
                  <a:lnTo>
                    <a:pt x="35949" y="1690"/>
                  </a:lnTo>
                  <a:lnTo>
                    <a:pt x="33325" y="1690"/>
                  </a:lnTo>
                  <a:lnTo>
                    <a:pt x="28276" y="2447"/>
                  </a:lnTo>
                  <a:lnTo>
                    <a:pt x="20604" y="2447"/>
                  </a:lnTo>
                  <a:lnTo>
                    <a:pt x="19658" y="3000"/>
                  </a:lnTo>
                  <a:lnTo>
                    <a:pt x="6932" y="2803"/>
                  </a:lnTo>
                  <a:lnTo>
                    <a:pt x="4489" y="3385"/>
                  </a:lnTo>
                  <a:lnTo>
                    <a:pt x="4309" y="5991"/>
                  </a:lnTo>
                  <a:lnTo>
                    <a:pt x="4489" y="10689"/>
                  </a:lnTo>
                  <a:lnTo>
                    <a:pt x="7488" y="14254"/>
                  </a:lnTo>
                  <a:lnTo>
                    <a:pt x="7672" y="20236"/>
                  </a:lnTo>
                  <a:lnTo>
                    <a:pt x="6932" y="25679"/>
                  </a:lnTo>
                  <a:lnTo>
                    <a:pt x="8057" y="29594"/>
                  </a:lnTo>
                  <a:lnTo>
                    <a:pt x="10668" y="33334"/>
                  </a:lnTo>
                  <a:lnTo>
                    <a:pt x="11237" y="36907"/>
                  </a:lnTo>
                  <a:lnTo>
                    <a:pt x="10668" y="39706"/>
                  </a:lnTo>
                  <a:lnTo>
                    <a:pt x="10116" y="42513"/>
                  </a:lnTo>
                  <a:lnTo>
                    <a:pt x="6932" y="44751"/>
                  </a:lnTo>
                  <a:lnTo>
                    <a:pt x="4309" y="48324"/>
                  </a:lnTo>
                  <a:lnTo>
                    <a:pt x="2811" y="51131"/>
                  </a:lnTo>
                  <a:lnTo>
                    <a:pt x="3000" y="53758"/>
                  </a:lnTo>
                  <a:lnTo>
                    <a:pt x="2426" y="55808"/>
                  </a:lnTo>
                  <a:lnTo>
                    <a:pt x="1489" y="58978"/>
                  </a:lnTo>
                  <a:lnTo>
                    <a:pt x="941" y="60861"/>
                  </a:lnTo>
                  <a:lnTo>
                    <a:pt x="941" y="64610"/>
                  </a:lnTo>
                  <a:lnTo>
                    <a:pt x="368" y="66848"/>
                  </a:lnTo>
                  <a:lnTo>
                    <a:pt x="0" y="68166"/>
                  </a:lnTo>
                  <a:lnTo>
                    <a:pt x="1493" y="72107"/>
                  </a:lnTo>
                  <a:lnTo>
                    <a:pt x="3004" y="75663"/>
                  </a:lnTo>
                  <a:lnTo>
                    <a:pt x="3748" y="79206"/>
                  </a:lnTo>
                  <a:lnTo>
                    <a:pt x="6179" y="80887"/>
                  </a:lnTo>
                  <a:lnTo>
                    <a:pt x="8057" y="82775"/>
                  </a:lnTo>
                  <a:lnTo>
                    <a:pt x="7873" y="86904"/>
                  </a:lnTo>
                  <a:lnTo>
                    <a:pt x="3188" y="87636"/>
                  </a:lnTo>
                  <a:cubicBezTo>
                    <a:pt x="3188" y="87636"/>
                    <a:pt x="2050" y="88093"/>
                    <a:pt x="1100" y="88919"/>
                  </a:cubicBezTo>
                  <a:cubicBezTo>
                    <a:pt x="2876" y="89398"/>
                    <a:pt x="4626" y="90023"/>
                    <a:pt x="6359" y="90845"/>
                  </a:cubicBezTo>
                  <a:cubicBezTo>
                    <a:pt x="7882" y="91542"/>
                    <a:pt x="9598" y="91949"/>
                    <a:pt x="11241" y="92428"/>
                  </a:cubicBezTo>
                  <a:cubicBezTo>
                    <a:pt x="14600" y="93421"/>
                    <a:pt x="17938" y="93335"/>
                    <a:pt x="21293" y="92099"/>
                  </a:cubicBezTo>
                  <a:cubicBezTo>
                    <a:pt x="25020" y="90751"/>
                    <a:pt x="28905" y="89758"/>
                    <a:pt x="32619" y="88333"/>
                  </a:cubicBezTo>
                  <a:cubicBezTo>
                    <a:pt x="35782" y="87131"/>
                    <a:pt x="39128" y="86018"/>
                    <a:pt x="41832" y="84092"/>
                  </a:cubicBezTo>
                  <a:cubicBezTo>
                    <a:pt x="46124" y="81041"/>
                    <a:pt x="50823" y="79274"/>
                    <a:pt x="55769" y="77785"/>
                  </a:cubicBezTo>
                  <a:cubicBezTo>
                    <a:pt x="56762" y="77494"/>
                    <a:pt x="57733" y="77096"/>
                    <a:pt x="58722" y="76741"/>
                  </a:cubicBezTo>
                  <a:lnTo>
                    <a:pt x="56548" y="73215"/>
                  </a:lnTo>
                  <a:close/>
                  <a:moveTo>
                    <a:pt x="32714" y="38079"/>
                  </a:moveTo>
                  <a:lnTo>
                    <a:pt x="33150" y="37660"/>
                  </a:lnTo>
                  <a:cubicBezTo>
                    <a:pt x="33514" y="38332"/>
                    <a:pt x="33950" y="38923"/>
                    <a:pt x="34451" y="39406"/>
                  </a:cubicBezTo>
                  <a:cubicBezTo>
                    <a:pt x="33873" y="38974"/>
                    <a:pt x="33283" y="38516"/>
                    <a:pt x="32714" y="38079"/>
                  </a:cubicBezTo>
                  <a:close/>
                  <a:moveTo>
                    <a:pt x="36620" y="41070"/>
                  </a:moveTo>
                  <a:cubicBezTo>
                    <a:pt x="36064" y="40643"/>
                    <a:pt x="35520" y="40228"/>
                    <a:pt x="34981" y="39812"/>
                  </a:cubicBezTo>
                  <a:cubicBezTo>
                    <a:pt x="35534" y="40228"/>
                    <a:pt x="36141" y="40570"/>
                    <a:pt x="36984" y="40630"/>
                  </a:cubicBezTo>
                  <a:lnTo>
                    <a:pt x="37018" y="41653"/>
                  </a:lnTo>
                  <a:lnTo>
                    <a:pt x="36620" y="41070"/>
                  </a:lnTo>
                  <a:close/>
                  <a:moveTo>
                    <a:pt x="45542" y="53313"/>
                  </a:moveTo>
                  <a:cubicBezTo>
                    <a:pt x="45217" y="53108"/>
                    <a:pt x="45200" y="52419"/>
                    <a:pt x="45054" y="51978"/>
                  </a:cubicBezTo>
                  <a:cubicBezTo>
                    <a:pt x="45448" y="50690"/>
                    <a:pt x="46270" y="50271"/>
                    <a:pt x="47335" y="50934"/>
                  </a:cubicBezTo>
                  <a:cubicBezTo>
                    <a:pt x="47639" y="51148"/>
                    <a:pt x="47892" y="51862"/>
                    <a:pt x="47793" y="52273"/>
                  </a:cubicBezTo>
                  <a:cubicBezTo>
                    <a:pt x="47510" y="53604"/>
                    <a:pt x="46638" y="54011"/>
                    <a:pt x="45542" y="53313"/>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nvGrpSpPr>
            <p:cNvPr id="424" name="Graphic 2398">
              <a:extLst>
                <a:ext uri="{FF2B5EF4-FFF2-40B4-BE49-F238E27FC236}">
                  <a16:creationId xmlns:a16="http://schemas.microsoft.com/office/drawing/2014/main" id="{D4ADD2A9-AC95-47AA-A1C7-8CA77623A9C1}"/>
                </a:ext>
              </a:extLst>
            </p:cNvPr>
            <p:cNvGrpSpPr/>
            <p:nvPr/>
          </p:nvGrpSpPr>
          <p:grpSpPr>
            <a:xfrm>
              <a:off x="6040048" y="4954153"/>
              <a:ext cx="94469" cy="163658"/>
              <a:chOff x="6040048" y="4954153"/>
              <a:chExt cx="94469" cy="163658"/>
            </a:xfrm>
            <a:grpFill/>
          </p:grpSpPr>
          <p:sp>
            <p:nvSpPr>
              <p:cNvPr id="857" name="Freeform 856">
                <a:extLst>
                  <a:ext uri="{FF2B5EF4-FFF2-40B4-BE49-F238E27FC236}">
                    <a16:creationId xmlns:a16="http://schemas.microsoft.com/office/drawing/2014/main" id="{742742E7-3AA6-5E61-074E-3BC9122AE40C}"/>
                  </a:ext>
                </a:extLst>
              </p:cNvPr>
              <p:cNvSpPr/>
              <p:nvPr/>
            </p:nvSpPr>
            <p:spPr>
              <a:xfrm>
                <a:off x="6134518" y="5039277"/>
                <a:ext cx="4279" cy="4279"/>
              </a:xfrm>
              <a:custGeom>
                <a:avLst/>
                <a:gdLst>
                  <a:gd name="connsiteX0" fmla="*/ 0 w 4279"/>
                  <a:gd name="connsiteY0" fmla="*/ 0 h 4279"/>
                  <a:gd name="connsiteX1" fmla="*/ 0 w 4279"/>
                  <a:gd name="connsiteY1" fmla="*/ 0 h 4279"/>
                  <a:gd name="connsiteX2" fmla="*/ 0 w 4279"/>
                  <a:gd name="connsiteY2" fmla="*/ 0 h 4279"/>
                </a:gdLst>
                <a:ahLst/>
                <a:cxnLst>
                  <a:cxn ang="0">
                    <a:pos x="connsiteX0" y="connsiteY0"/>
                  </a:cxn>
                  <a:cxn ang="0">
                    <a:pos x="connsiteX1" y="connsiteY1"/>
                  </a:cxn>
                  <a:cxn ang="0">
                    <a:pos x="connsiteX2" y="connsiteY2"/>
                  </a:cxn>
                </a:cxnLst>
                <a:rect l="l" t="t" r="r" b="b"/>
                <a:pathLst>
                  <a:path w="4279" h="4279">
                    <a:moveTo>
                      <a:pt x="0" y="0"/>
                    </a:moveTo>
                    <a:lnTo>
                      <a:pt x="0" y="0"/>
                    </a:lnTo>
                    <a:lnTo>
                      <a:pt x="0" y="0"/>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858" name="Freeform 857">
                <a:extLst>
                  <a:ext uri="{FF2B5EF4-FFF2-40B4-BE49-F238E27FC236}">
                    <a16:creationId xmlns:a16="http://schemas.microsoft.com/office/drawing/2014/main" id="{37282BDF-5731-A613-F6A0-4583A0AD8A5A}"/>
                  </a:ext>
                </a:extLst>
              </p:cNvPr>
              <p:cNvSpPr/>
              <p:nvPr/>
            </p:nvSpPr>
            <p:spPr>
              <a:xfrm>
                <a:off x="6040048" y="4954153"/>
                <a:ext cx="87661" cy="91598"/>
              </a:xfrm>
              <a:custGeom>
                <a:avLst/>
                <a:gdLst>
                  <a:gd name="connsiteX0" fmla="*/ 77524 w 87661"/>
                  <a:gd name="connsiteY0" fmla="*/ 81290 h 91598"/>
                  <a:gd name="connsiteX1" fmla="*/ 79612 w 87661"/>
                  <a:gd name="connsiteY1" fmla="*/ 80006 h 91598"/>
                  <a:gd name="connsiteX2" fmla="*/ 84298 w 87661"/>
                  <a:gd name="connsiteY2" fmla="*/ 79274 h 91598"/>
                  <a:gd name="connsiteX3" fmla="*/ 84482 w 87661"/>
                  <a:gd name="connsiteY3" fmla="*/ 75145 h 91598"/>
                  <a:gd name="connsiteX4" fmla="*/ 82603 w 87661"/>
                  <a:gd name="connsiteY4" fmla="*/ 73258 h 91598"/>
                  <a:gd name="connsiteX5" fmla="*/ 80173 w 87661"/>
                  <a:gd name="connsiteY5" fmla="*/ 71576 h 91598"/>
                  <a:gd name="connsiteX6" fmla="*/ 79428 w 87661"/>
                  <a:gd name="connsiteY6" fmla="*/ 68033 h 91598"/>
                  <a:gd name="connsiteX7" fmla="*/ 77918 w 87661"/>
                  <a:gd name="connsiteY7" fmla="*/ 64477 h 91598"/>
                  <a:gd name="connsiteX8" fmla="*/ 76424 w 87661"/>
                  <a:gd name="connsiteY8" fmla="*/ 60536 h 91598"/>
                  <a:gd name="connsiteX9" fmla="*/ 76792 w 87661"/>
                  <a:gd name="connsiteY9" fmla="*/ 59218 h 91598"/>
                  <a:gd name="connsiteX10" fmla="*/ 77366 w 87661"/>
                  <a:gd name="connsiteY10" fmla="*/ 56980 h 91598"/>
                  <a:gd name="connsiteX11" fmla="*/ 77366 w 87661"/>
                  <a:gd name="connsiteY11" fmla="*/ 53232 h 91598"/>
                  <a:gd name="connsiteX12" fmla="*/ 77913 w 87661"/>
                  <a:gd name="connsiteY12" fmla="*/ 51349 h 91598"/>
                  <a:gd name="connsiteX13" fmla="*/ 78851 w 87661"/>
                  <a:gd name="connsiteY13" fmla="*/ 48178 h 91598"/>
                  <a:gd name="connsiteX14" fmla="*/ 79424 w 87661"/>
                  <a:gd name="connsiteY14" fmla="*/ 46129 h 91598"/>
                  <a:gd name="connsiteX15" fmla="*/ 79236 w 87661"/>
                  <a:gd name="connsiteY15" fmla="*/ 43501 h 91598"/>
                  <a:gd name="connsiteX16" fmla="*/ 80733 w 87661"/>
                  <a:gd name="connsiteY16" fmla="*/ 40694 h 91598"/>
                  <a:gd name="connsiteX17" fmla="*/ 83356 w 87661"/>
                  <a:gd name="connsiteY17" fmla="*/ 37121 h 91598"/>
                  <a:gd name="connsiteX18" fmla="*/ 86540 w 87661"/>
                  <a:gd name="connsiteY18" fmla="*/ 34883 h 91598"/>
                  <a:gd name="connsiteX19" fmla="*/ 87092 w 87661"/>
                  <a:gd name="connsiteY19" fmla="*/ 32076 h 91598"/>
                  <a:gd name="connsiteX20" fmla="*/ 87661 w 87661"/>
                  <a:gd name="connsiteY20" fmla="*/ 29278 h 91598"/>
                  <a:gd name="connsiteX21" fmla="*/ 87092 w 87661"/>
                  <a:gd name="connsiteY21" fmla="*/ 25705 h 91598"/>
                  <a:gd name="connsiteX22" fmla="*/ 84482 w 87661"/>
                  <a:gd name="connsiteY22" fmla="*/ 21965 h 91598"/>
                  <a:gd name="connsiteX23" fmla="*/ 83356 w 87661"/>
                  <a:gd name="connsiteY23" fmla="*/ 18049 h 91598"/>
                  <a:gd name="connsiteX24" fmla="*/ 84097 w 87661"/>
                  <a:gd name="connsiteY24" fmla="*/ 12606 h 91598"/>
                  <a:gd name="connsiteX25" fmla="*/ 84097 w 87661"/>
                  <a:gd name="connsiteY25" fmla="*/ 12414 h 91598"/>
                  <a:gd name="connsiteX26" fmla="*/ 81688 w 87661"/>
                  <a:gd name="connsiteY26" fmla="*/ 12114 h 91598"/>
                  <a:gd name="connsiteX27" fmla="*/ 79167 w 87661"/>
                  <a:gd name="connsiteY27" fmla="*/ 10381 h 91598"/>
                  <a:gd name="connsiteX28" fmla="*/ 77293 w 87661"/>
                  <a:gd name="connsiteY28" fmla="*/ 10381 h 91598"/>
                  <a:gd name="connsiteX29" fmla="*/ 74298 w 87661"/>
                  <a:gd name="connsiteY29" fmla="*/ 12418 h 91598"/>
                  <a:gd name="connsiteX30" fmla="*/ 70998 w 87661"/>
                  <a:gd name="connsiteY30" fmla="*/ 12726 h 91598"/>
                  <a:gd name="connsiteX31" fmla="*/ 67075 w 87661"/>
                  <a:gd name="connsiteY31" fmla="*/ 10698 h 91598"/>
                  <a:gd name="connsiteX32" fmla="*/ 65508 w 87661"/>
                  <a:gd name="connsiteY32" fmla="*/ 8336 h 91598"/>
                  <a:gd name="connsiteX33" fmla="*/ 61893 w 87661"/>
                  <a:gd name="connsiteY33" fmla="*/ 7082 h 91598"/>
                  <a:gd name="connsiteX34" fmla="*/ 59055 w 87661"/>
                  <a:gd name="connsiteY34" fmla="*/ 6752 h 91598"/>
                  <a:gd name="connsiteX35" fmla="*/ 56236 w 87661"/>
                  <a:gd name="connsiteY35" fmla="*/ 5661 h 91598"/>
                  <a:gd name="connsiteX36" fmla="*/ 49479 w 87661"/>
                  <a:gd name="connsiteY36" fmla="*/ 1425 h 91598"/>
                  <a:gd name="connsiteX37" fmla="*/ 47284 w 87661"/>
                  <a:gd name="connsiteY37" fmla="*/ 0 h 91598"/>
                  <a:gd name="connsiteX38" fmla="*/ 44601 w 87661"/>
                  <a:gd name="connsiteY38" fmla="*/ 1887 h 91598"/>
                  <a:gd name="connsiteX39" fmla="*/ 42885 w 87661"/>
                  <a:gd name="connsiteY39" fmla="*/ 5186 h 91598"/>
                  <a:gd name="connsiteX40" fmla="*/ 38165 w 87661"/>
                  <a:gd name="connsiteY40" fmla="*/ 3766 h 91598"/>
                  <a:gd name="connsiteX41" fmla="*/ 37853 w 87661"/>
                  <a:gd name="connsiteY41" fmla="*/ 1570 h 91598"/>
                  <a:gd name="connsiteX42" fmla="*/ 33445 w 87661"/>
                  <a:gd name="connsiteY42" fmla="*/ 466 h 91598"/>
                  <a:gd name="connsiteX43" fmla="*/ 29063 w 87661"/>
                  <a:gd name="connsiteY43" fmla="*/ 1883 h 91598"/>
                  <a:gd name="connsiteX44" fmla="*/ 27964 w 87661"/>
                  <a:gd name="connsiteY44" fmla="*/ 3761 h 91598"/>
                  <a:gd name="connsiteX45" fmla="*/ 22148 w 87661"/>
                  <a:gd name="connsiteY45" fmla="*/ 3616 h 91598"/>
                  <a:gd name="connsiteX46" fmla="*/ 19007 w 87661"/>
                  <a:gd name="connsiteY46" fmla="*/ 2050 h 91598"/>
                  <a:gd name="connsiteX47" fmla="*/ 16808 w 87661"/>
                  <a:gd name="connsiteY47" fmla="*/ 2050 h 91598"/>
                  <a:gd name="connsiteX48" fmla="*/ 13030 w 87661"/>
                  <a:gd name="connsiteY48" fmla="*/ 4720 h 91598"/>
                  <a:gd name="connsiteX49" fmla="*/ 6915 w 87661"/>
                  <a:gd name="connsiteY49" fmla="*/ 6919 h 91598"/>
                  <a:gd name="connsiteX50" fmla="*/ 6915 w 87661"/>
                  <a:gd name="connsiteY50" fmla="*/ 8960 h 91598"/>
                  <a:gd name="connsiteX51" fmla="*/ 7540 w 87661"/>
                  <a:gd name="connsiteY51" fmla="*/ 10527 h 91598"/>
                  <a:gd name="connsiteX52" fmla="*/ 8164 w 87661"/>
                  <a:gd name="connsiteY52" fmla="*/ 16188 h 91598"/>
                  <a:gd name="connsiteX53" fmla="*/ 7694 w 87661"/>
                  <a:gd name="connsiteY53" fmla="*/ 18220 h 91598"/>
                  <a:gd name="connsiteX54" fmla="*/ 8019 w 87661"/>
                  <a:gd name="connsiteY54" fmla="*/ 24048 h 91598"/>
                  <a:gd name="connsiteX55" fmla="*/ 9735 w 87661"/>
                  <a:gd name="connsiteY55" fmla="*/ 25606 h 91598"/>
                  <a:gd name="connsiteX56" fmla="*/ 11310 w 87661"/>
                  <a:gd name="connsiteY56" fmla="*/ 28122 h 91598"/>
                  <a:gd name="connsiteX57" fmla="*/ 11147 w 87661"/>
                  <a:gd name="connsiteY57" fmla="*/ 30014 h 91598"/>
                  <a:gd name="connsiteX58" fmla="*/ 8644 w 87661"/>
                  <a:gd name="connsiteY58" fmla="*/ 29684 h 91598"/>
                  <a:gd name="connsiteX59" fmla="*/ 7535 w 87661"/>
                  <a:gd name="connsiteY59" fmla="*/ 30488 h 91598"/>
                  <a:gd name="connsiteX60" fmla="*/ 7689 w 87661"/>
                  <a:gd name="connsiteY60" fmla="*/ 32692 h 91598"/>
                  <a:gd name="connsiteX61" fmla="*/ 10201 w 87661"/>
                  <a:gd name="connsiteY61" fmla="*/ 36449 h 91598"/>
                  <a:gd name="connsiteX62" fmla="*/ 10359 w 87661"/>
                  <a:gd name="connsiteY62" fmla="*/ 39124 h 91598"/>
                  <a:gd name="connsiteX63" fmla="*/ 6598 w 87661"/>
                  <a:gd name="connsiteY63" fmla="*/ 47592 h 91598"/>
                  <a:gd name="connsiteX64" fmla="*/ 3766 w 87661"/>
                  <a:gd name="connsiteY64" fmla="*/ 49034 h 91598"/>
                  <a:gd name="connsiteX65" fmla="*/ 3607 w 87661"/>
                  <a:gd name="connsiteY65" fmla="*/ 51375 h 91598"/>
                  <a:gd name="connsiteX66" fmla="*/ 4395 w 87661"/>
                  <a:gd name="connsiteY66" fmla="*/ 53108 h 91598"/>
                  <a:gd name="connsiteX67" fmla="*/ 2670 w 87661"/>
                  <a:gd name="connsiteY67" fmla="*/ 56873 h 91598"/>
                  <a:gd name="connsiteX68" fmla="*/ 1878 w 87661"/>
                  <a:gd name="connsiteY68" fmla="*/ 58589 h 91598"/>
                  <a:gd name="connsiteX69" fmla="*/ 0 w 87661"/>
                  <a:gd name="connsiteY69" fmla="*/ 60322 h 91598"/>
                  <a:gd name="connsiteX70" fmla="*/ 937 w 87661"/>
                  <a:gd name="connsiteY70" fmla="*/ 63784 h 91598"/>
                  <a:gd name="connsiteX71" fmla="*/ 2508 w 87661"/>
                  <a:gd name="connsiteY71" fmla="*/ 64079 h 91598"/>
                  <a:gd name="connsiteX72" fmla="*/ 3937 w 87661"/>
                  <a:gd name="connsiteY72" fmla="*/ 63151 h 91598"/>
                  <a:gd name="connsiteX73" fmla="*/ 6277 w 87661"/>
                  <a:gd name="connsiteY73" fmla="*/ 63622 h 91598"/>
                  <a:gd name="connsiteX74" fmla="*/ 8327 w 87661"/>
                  <a:gd name="connsiteY74" fmla="*/ 65342 h 91598"/>
                  <a:gd name="connsiteX75" fmla="*/ 9897 w 87661"/>
                  <a:gd name="connsiteY75" fmla="*/ 65188 h 91598"/>
                  <a:gd name="connsiteX76" fmla="*/ 12097 w 87661"/>
                  <a:gd name="connsiteY76" fmla="*/ 65658 h 91598"/>
                  <a:gd name="connsiteX77" fmla="*/ 12567 w 87661"/>
                  <a:gd name="connsiteY77" fmla="*/ 68333 h 91598"/>
                  <a:gd name="connsiteX78" fmla="*/ 14301 w 87661"/>
                  <a:gd name="connsiteY78" fmla="*/ 69894 h 91598"/>
                  <a:gd name="connsiteX79" fmla="*/ 16504 w 87661"/>
                  <a:gd name="connsiteY79" fmla="*/ 69749 h 91598"/>
                  <a:gd name="connsiteX80" fmla="*/ 17437 w 87661"/>
                  <a:gd name="connsiteY80" fmla="*/ 72715 h 91598"/>
                  <a:gd name="connsiteX81" fmla="*/ 15396 w 87661"/>
                  <a:gd name="connsiteY81" fmla="*/ 74302 h 91598"/>
                  <a:gd name="connsiteX82" fmla="*/ 16179 w 87661"/>
                  <a:gd name="connsiteY82" fmla="*/ 76189 h 91598"/>
                  <a:gd name="connsiteX83" fmla="*/ 14917 w 87661"/>
                  <a:gd name="connsiteY83" fmla="*/ 79634 h 91598"/>
                  <a:gd name="connsiteX84" fmla="*/ 15546 w 87661"/>
                  <a:gd name="connsiteY84" fmla="*/ 82625 h 91598"/>
                  <a:gd name="connsiteX85" fmla="*/ 14450 w 87661"/>
                  <a:gd name="connsiteY85" fmla="*/ 85445 h 91598"/>
                  <a:gd name="connsiteX86" fmla="*/ 15708 w 87661"/>
                  <a:gd name="connsiteY86" fmla="*/ 88757 h 91598"/>
                  <a:gd name="connsiteX87" fmla="*/ 15708 w 87661"/>
                  <a:gd name="connsiteY87" fmla="*/ 91598 h 91598"/>
                  <a:gd name="connsiteX88" fmla="*/ 18789 w 87661"/>
                  <a:gd name="connsiteY88" fmla="*/ 91170 h 91598"/>
                  <a:gd name="connsiteX89" fmla="*/ 29684 w 87661"/>
                  <a:gd name="connsiteY89" fmla="*/ 86236 h 91598"/>
                  <a:gd name="connsiteX90" fmla="*/ 49475 w 87661"/>
                  <a:gd name="connsiteY90" fmla="*/ 81773 h 91598"/>
                  <a:gd name="connsiteX91" fmla="*/ 63035 w 87661"/>
                  <a:gd name="connsiteY91" fmla="*/ 80691 h 91598"/>
                  <a:gd name="connsiteX92" fmla="*/ 77528 w 87661"/>
                  <a:gd name="connsiteY92" fmla="*/ 81303 h 91598"/>
                  <a:gd name="connsiteX93" fmla="*/ 77524 w 87661"/>
                  <a:gd name="connsiteY93" fmla="*/ 81290 h 91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Lst>
                <a:rect l="l" t="t" r="r" b="b"/>
                <a:pathLst>
                  <a:path w="87661" h="91598">
                    <a:moveTo>
                      <a:pt x="77524" y="81290"/>
                    </a:moveTo>
                    <a:cubicBezTo>
                      <a:pt x="78474" y="80464"/>
                      <a:pt x="79612" y="80006"/>
                      <a:pt x="79612" y="80006"/>
                    </a:cubicBezTo>
                    <a:lnTo>
                      <a:pt x="84298" y="79274"/>
                    </a:lnTo>
                    <a:lnTo>
                      <a:pt x="84482" y="75145"/>
                    </a:lnTo>
                    <a:lnTo>
                      <a:pt x="82603" y="73258"/>
                    </a:lnTo>
                    <a:lnTo>
                      <a:pt x="80173" y="71576"/>
                    </a:lnTo>
                    <a:lnTo>
                      <a:pt x="79428" y="68033"/>
                    </a:lnTo>
                    <a:lnTo>
                      <a:pt x="77918" y="64477"/>
                    </a:lnTo>
                    <a:lnTo>
                      <a:pt x="76424" y="60536"/>
                    </a:lnTo>
                    <a:lnTo>
                      <a:pt x="76792" y="59218"/>
                    </a:lnTo>
                    <a:lnTo>
                      <a:pt x="77366" y="56980"/>
                    </a:lnTo>
                    <a:lnTo>
                      <a:pt x="77366" y="53232"/>
                    </a:lnTo>
                    <a:lnTo>
                      <a:pt x="77913" y="51349"/>
                    </a:lnTo>
                    <a:lnTo>
                      <a:pt x="78851" y="48178"/>
                    </a:lnTo>
                    <a:lnTo>
                      <a:pt x="79424" y="46129"/>
                    </a:lnTo>
                    <a:lnTo>
                      <a:pt x="79236" y="43501"/>
                    </a:lnTo>
                    <a:lnTo>
                      <a:pt x="80733" y="40694"/>
                    </a:lnTo>
                    <a:lnTo>
                      <a:pt x="83356" y="37121"/>
                    </a:lnTo>
                    <a:lnTo>
                      <a:pt x="86540" y="34883"/>
                    </a:lnTo>
                    <a:lnTo>
                      <a:pt x="87092" y="32076"/>
                    </a:lnTo>
                    <a:lnTo>
                      <a:pt x="87661" y="29278"/>
                    </a:lnTo>
                    <a:lnTo>
                      <a:pt x="87092" y="25705"/>
                    </a:lnTo>
                    <a:lnTo>
                      <a:pt x="84482" y="21965"/>
                    </a:lnTo>
                    <a:lnTo>
                      <a:pt x="83356" y="18049"/>
                    </a:lnTo>
                    <a:lnTo>
                      <a:pt x="84097" y="12606"/>
                    </a:lnTo>
                    <a:lnTo>
                      <a:pt x="84097" y="12414"/>
                    </a:lnTo>
                    <a:cubicBezTo>
                      <a:pt x="82864" y="12264"/>
                      <a:pt x="81688" y="12114"/>
                      <a:pt x="81688" y="12114"/>
                    </a:cubicBezTo>
                    <a:lnTo>
                      <a:pt x="79167" y="10381"/>
                    </a:lnTo>
                    <a:lnTo>
                      <a:pt x="77293" y="10381"/>
                    </a:lnTo>
                    <a:lnTo>
                      <a:pt x="74298" y="12418"/>
                    </a:lnTo>
                    <a:lnTo>
                      <a:pt x="70998" y="12726"/>
                    </a:lnTo>
                    <a:lnTo>
                      <a:pt x="67075" y="10698"/>
                    </a:lnTo>
                    <a:lnTo>
                      <a:pt x="65508" y="8336"/>
                    </a:lnTo>
                    <a:lnTo>
                      <a:pt x="61893" y="7082"/>
                    </a:lnTo>
                    <a:lnTo>
                      <a:pt x="59055" y="6752"/>
                    </a:lnTo>
                    <a:lnTo>
                      <a:pt x="56236" y="5661"/>
                    </a:lnTo>
                    <a:lnTo>
                      <a:pt x="49479" y="1425"/>
                    </a:lnTo>
                    <a:lnTo>
                      <a:pt x="47284" y="0"/>
                    </a:lnTo>
                    <a:lnTo>
                      <a:pt x="44601" y="1887"/>
                    </a:lnTo>
                    <a:cubicBezTo>
                      <a:pt x="44601" y="1887"/>
                      <a:pt x="43351" y="5032"/>
                      <a:pt x="42885" y="5186"/>
                    </a:cubicBezTo>
                    <a:cubicBezTo>
                      <a:pt x="42410" y="5332"/>
                      <a:pt x="38165" y="3766"/>
                      <a:pt x="38165" y="3766"/>
                    </a:cubicBezTo>
                    <a:lnTo>
                      <a:pt x="37853" y="1570"/>
                    </a:lnTo>
                    <a:lnTo>
                      <a:pt x="33445" y="466"/>
                    </a:lnTo>
                    <a:lnTo>
                      <a:pt x="29063" y="1883"/>
                    </a:lnTo>
                    <a:lnTo>
                      <a:pt x="27964" y="3761"/>
                    </a:lnTo>
                    <a:lnTo>
                      <a:pt x="22148" y="3616"/>
                    </a:lnTo>
                    <a:lnTo>
                      <a:pt x="19007" y="2050"/>
                    </a:lnTo>
                    <a:lnTo>
                      <a:pt x="16808" y="2050"/>
                    </a:lnTo>
                    <a:lnTo>
                      <a:pt x="13030" y="4720"/>
                    </a:lnTo>
                    <a:lnTo>
                      <a:pt x="6915" y="6919"/>
                    </a:lnTo>
                    <a:lnTo>
                      <a:pt x="6915" y="8960"/>
                    </a:lnTo>
                    <a:lnTo>
                      <a:pt x="7540" y="10527"/>
                    </a:lnTo>
                    <a:lnTo>
                      <a:pt x="8164" y="16188"/>
                    </a:lnTo>
                    <a:lnTo>
                      <a:pt x="7694" y="18220"/>
                    </a:lnTo>
                    <a:lnTo>
                      <a:pt x="8019" y="24048"/>
                    </a:lnTo>
                    <a:lnTo>
                      <a:pt x="9735" y="25606"/>
                    </a:lnTo>
                    <a:lnTo>
                      <a:pt x="11310" y="28122"/>
                    </a:lnTo>
                    <a:lnTo>
                      <a:pt x="11147" y="30014"/>
                    </a:lnTo>
                    <a:lnTo>
                      <a:pt x="8644" y="29684"/>
                    </a:lnTo>
                    <a:lnTo>
                      <a:pt x="7535" y="30488"/>
                    </a:lnTo>
                    <a:lnTo>
                      <a:pt x="7689" y="32692"/>
                    </a:lnTo>
                    <a:lnTo>
                      <a:pt x="10201" y="36449"/>
                    </a:lnTo>
                    <a:lnTo>
                      <a:pt x="10359" y="39124"/>
                    </a:lnTo>
                    <a:lnTo>
                      <a:pt x="6598" y="47592"/>
                    </a:lnTo>
                    <a:lnTo>
                      <a:pt x="3766" y="49034"/>
                    </a:lnTo>
                    <a:lnTo>
                      <a:pt x="3607" y="51375"/>
                    </a:lnTo>
                    <a:lnTo>
                      <a:pt x="4395" y="53108"/>
                    </a:lnTo>
                    <a:lnTo>
                      <a:pt x="2670" y="56873"/>
                    </a:lnTo>
                    <a:lnTo>
                      <a:pt x="1878" y="58589"/>
                    </a:lnTo>
                    <a:lnTo>
                      <a:pt x="0" y="60322"/>
                    </a:lnTo>
                    <a:lnTo>
                      <a:pt x="937" y="63784"/>
                    </a:lnTo>
                    <a:lnTo>
                      <a:pt x="2508" y="64079"/>
                    </a:lnTo>
                    <a:lnTo>
                      <a:pt x="3937" y="63151"/>
                    </a:lnTo>
                    <a:lnTo>
                      <a:pt x="6277" y="63622"/>
                    </a:lnTo>
                    <a:lnTo>
                      <a:pt x="8327" y="65342"/>
                    </a:lnTo>
                    <a:lnTo>
                      <a:pt x="9897" y="65188"/>
                    </a:lnTo>
                    <a:lnTo>
                      <a:pt x="12097" y="65658"/>
                    </a:lnTo>
                    <a:lnTo>
                      <a:pt x="12567" y="68333"/>
                    </a:lnTo>
                    <a:lnTo>
                      <a:pt x="14301" y="69894"/>
                    </a:lnTo>
                    <a:lnTo>
                      <a:pt x="16504" y="69749"/>
                    </a:lnTo>
                    <a:lnTo>
                      <a:pt x="17437" y="72715"/>
                    </a:lnTo>
                    <a:lnTo>
                      <a:pt x="15396" y="74302"/>
                    </a:lnTo>
                    <a:lnTo>
                      <a:pt x="16179" y="76189"/>
                    </a:lnTo>
                    <a:lnTo>
                      <a:pt x="14917" y="79634"/>
                    </a:lnTo>
                    <a:lnTo>
                      <a:pt x="15546" y="82625"/>
                    </a:lnTo>
                    <a:lnTo>
                      <a:pt x="14450" y="85445"/>
                    </a:lnTo>
                    <a:lnTo>
                      <a:pt x="15708" y="88757"/>
                    </a:lnTo>
                    <a:lnTo>
                      <a:pt x="15708" y="91598"/>
                    </a:lnTo>
                    <a:cubicBezTo>
                      <a:pt x="16787" y="91607"/>
                      <a:pt x="17861" y="91517"/>
                      <a:pt x="18789" y="91170"/>
                    </a:cubicBezTo>
                    <a:cubicBezTo>
                      <a:pt x="22499" y="89737"/>
                      <a:pt x="26094" y="87948"/>
                      <a:pt x="29684" y="86236"/>
                    </a:cubicBezTo>
                    <a:cubicBezTo>
                      <a:pt x="35953" y="83254"/>
                      <a:pt x="42418" y="81559"/>
                      <a:pt x="49475" y="81773"/>
                    </a:cubicBezTo>
                    <a:cubicBezTo>
                      <a:pt x="53985" y="81923"/>
                      <a:pt x="58572" y="81410"/>
                      <a:pt x="63035" y="80691"/>
                    </a:cubicBezTo>
                    <a:cubicBezTo>
                      <a:pt x="68046" y="79886"/>
                      <a:pt x="72847" y="80019"/>
                      <a:pt x="77528" y="81303"/>
                    </a:cubicBezTo>
                    <a:cubicBezTo>
                      <a:pt x="77524" y="81290"/>
                      <a:pt x="77524" y="81290"/>
                      <a:pt x="77524" y="81290"/>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859" name="Freeform 858">
                <a:extLst>
                  <a:ext uri="{FF2B5EF4-FFF2-40B4-BE49-F238E27FC236}">
                    <a16:creationId xmlns:a16="http://schemas.microsoft.com/office/drawing/2014/main" id="{3A5923AF-203A-BBBD-9434-5010099BC1CB}"/>
                  </a:ext>
                </a:extLst>
              </p:cNvPr>
              <p:cNvSpPr/>
              <p:nvPr/>
            </p:nvSpPr>
            <p:spPr>
              <a:xfrm>
                <a:off x="6127710" y="5038956"/>
                <a:ext cx="3817" cy="513"/>
              </a:xfrm>
              <a:custGeom>
                <a:avLst/>
                <a:gdLst>
                  <a:gd name="connsiteX0" fmla="*/ 0 w 3817"/>
                  <a:gd name="connsiteY0" fmla="*/ 0 h 513"/>
                  <a:gd name="connsiteX1" fmla="*/ 3817 w 3817"/>
                  <a:gd name="connsiteY1" fmla="*/ 513 h 513"/>
                  <a:gd name="connsiteX2" fmla="*/ 0 w 3817"/>
                  <a:gd name="connsiteY2" fmla="*/ 0 h 513"/>
                </a:gdLst>
                <a:ahLst/>
                <a:cxnLst>
                  <a:cxn ang="0">
                    <a:pos x="connsiteX0" y="connsiteY0"/>
                  </a:cxn>
                  <a:cxn ang="0">
                    <a:pos x="connsiteX1" y="connsiteY1"/>
                  </a:cxn>
                  <a:cxn ang="0">
                    <a:pos x="connsiteX2" y="connsiteY2"/>
                  </a:cxn>
                </a:cxnLst>
                <a:rect l="l" t="t" r="r" b="b"/>
                <a:pathLst>
                  <a:path w="3817" h="513">
                    <a:moveTo>
                      <a:pt x="0" y="0"/>
                    </a:moveTo>
                    <a:cubicBezTo>
                      <a:pt x="1275" y="381"/>
                      <a:pt x="2550" y="513"/>
                      <a:pt x="3817" y="513"/>
                    </a:cubicBezTo>
                    <a:cubicBezTo>
                      <a:pt x="2550" y="437"/>
                      <a:pt x="1279" y="381"/>
                      <a:pt x="0" y="0"/>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sp>
          <p:nvSpPr>
            <p:cNvPr id="425" name="Freeform 424">
              <a:extLst>
                <a:ext uri="{FF2B5EF4-FFF2-40B4-BE49-F238E27FC236}">
                  <a16:creationId xmlns:a16="http://schemas.microsoft.com/office/drawing/2014/main" id="{45C42F3F-80B1-7371-2E59-D977DC81D813}"/>
                </a:ext>
              </a:extLst>
            </p:cNvPr>
            <p:cNvSpPr/>
            <p:nvPr/>
          </p:nvSpPr>
          <p:spPr>
            <a:xfrm>
              <a:off x="6000582" y="4984381"/>
              <a:ext cx="58251" cy="61478"/>
            </a:xfrm>
            <a:custGeom>
              <a:avLst/>
              <a:gdLst>
                <a:gd name="connsiteX0" fmla="*/ 55174 w 58251"/>
                <a:gd name="connsiteY0" fmla="*/ 58546 h 61478"/>
                <a:gd name="connsiteX1" fmla="*/ 53916 w 58251"/>
                <a:gd name="connsiteY1" fmla="*/ 55234 h 61478"/>
                <a:gd name="connsiteX2" fmla="*/ 55012 w 58251"/>
                <a:gd name="connsiteY2" fmla="*/ 52414 h 61478"/>
                <a:gd name="connsiteX3" fmla="*/ 54383 w 58251"/>
                <a:gd name="connsiteY3" fmla="*/ 49423 h 61478"/>
                <a:gd name="connsiteX4" fmla="*/ 55645 w 58251"/>
                <a:gd name="connsiteY4" fmla="*/ 45979 h 61478"/>
                <a:gd name="connsiteX5" fmla="*/ 54862 w 58251"/>
                <a:gd name="connsiteY5" fmla="*/ 44092 h 61478"/>
                <a:gd name="connsiteX6" fmla="*/ 56903 w 58251"/>
                <a:gd name="connsiteY6" fmla="*/ 42504 h 61478"/>
                <a:gd name="connsiteX7" fmla="*/ 55970 w 58251"/>
                <a:gd name="connsiteY7" fmla="*/ 39539 h 61478"/>
                <a:gd name="connsiteX8" fmla="*/ 53767 w 58251"/>
                <a:gd name="connsiteY8" fmla="*/ 39684 h 61478"/>
                <a:gd name="connsiteX9" fmla="*/ 52034 w 58251"/>
                <a:gd name="connsiteY9" fmla="*/ 38122 h 61478"/>
                <a:gd name="connsiteX10" fmla="*/ 51563 w 58251"/>
                <a:gd name="connsiteY10" fmla="*/ 35448 h 61478"/>
                <a:gd name="connsiteX11" fmla="*/ 49364 w 58251"/>
                <a:gd name="connsiteY11" fmla="*/ 34977 h 61478"/>
                <a:gd name="connsiteX12" fmla="*/ 47793 w 58251"/>
                <a:gd name="connsiteY12" fmla="*/ 35131 h 61478"/>
                <a:gd name="connsiteX13" fmla="*/ 45743 w 58251"/>
                <a:gd name="connsiteY13" fmla="*/ 33411 h 61478"/>
                <a:gd name="connsiteX14" fmla="*/ 43403 w 58251"/>
                <a:gd name="connsiteY14" fmla="*/ 32940 h 61478"/>
                <a:gd name="connsiteX15" fmla="*/ 41974 w 58251"/>
                <a:gd name="connsiteY15" fmla="*/ 33869 h 61478"/>
                <a:gd name="connsiteX16" fmla="*/ 40403 w 58251"/>
                <a:gd name="connsiteY16" fmla="*/ 33574 h 61478"/>
                <a:gd name="connsiteX17" fmla="*/ 39466 w 58251"/>
                <a:gd name="connsiteY17" fmla="*/ 30112 h 61478"/>
                <a:gd name="connsiteX18" fmla="*/ 41344 w 58251"/>
                <a:gd name="connsiteY18" fmla="*/ 28379 h 61478"/>
                <a:gd name="connsiteX19" fmla="*/ 42136 w 58251"/>
                <a:gd name="connsiteY19" fmla="*/ 26663 h 61478"/>
                <a:gd name="connsiteX20" fmla="*/ 43861 w 58251"/>
                <a:gd name="connsiteY20" fmla="*/ 22897 h 61478"/>
                <a:gd name="connsiteX21" fmla="*/ 43073 w 58251"/>
                <a:gd name="connsiteY21" fmla="*/ 21164 h 61478"/>
                <a:gd name="connsiteX22" fmla="*/ 43232 w 58251"/>
                <a:gd name="connsiteY22" fmla="*/ 18824 h 61478"/>
                <a:gd name="connsiteX23" fmla="*/ 43510 w 58251"/>
                <a:gd name="connsiteY23" fmla="*/ 18678 h 61478"/>
                <a:gd name="connsiteX24" fmla="*/ 41969 w 58251"/>
                <a:gd name="connsiteY24" fmla="*/ 16778 h 61478"/>
                <a:gd name="connsiteX25" fmla="*/ 39992 w 58251"/>
                <a:gd name="connsiteY25" fmla="*/ 15516 h 61478"/>
                <a:gd name="connsiteX26" fmla="*/ 38537 w 58251"/>
                <a:gd name="connsiteY26" fmla="*/ 15319 h 61478"/>
                <a:gd name="connsiteX27" fmla="*/ 34755 w 58251"/>
                <a:gd name="connsiteY27" fmla="*/ 18396 h 61478"/>
                <a:gd name="connsiteX28" fmla="*/ 33313 w 58251"/>
                <a:gd name="connsiteY28" fmla="*/ 18588 h 61478"/>
                <a:gd name="connsiteX29" fmla="*/ 29530 w 58251"/>
                <a:gd name="connsiteY29" fmla="*/ 14249 h 61478"/>
                <a:gd name="connsiteX30" fmla="*/ 30249 w 58251"/>
                <a:gd name="connsiteY30" fmla="*/ 5956 h 61478"/>
                <a:gd name="connsiteX31" fmla="*/ 27544 w 58251"/>
                <a:gd name="connsiteY31" fmla="*/ 4317 h 61478"/>
                <a:gd name="connsiteX32" fmla="*/ 25555 w 58251"/>
                <a:gd name="connsiteY32" fmla="*/ 1262 h 61478"/>
                <a:gd name="connsiteX33" fmla="*/ 23034 w 58251"/>
                <a:gd name="connsiteY33" fmla="*/ 0 h 61478"/>
                <a:gd name="connsiteX34" fmla="*/ 17266 w 58251"/>
                <a:gd name="connsiteY34" fmla="*/ 1806 h 61478"/>
                <a:gd name="connsiteX35" fmla="*/ 16004 w 58251"/>
                <a:gd name="connsiteY35" fmla="*/ 1626 h 61478"/>
                <a:gd name="connsiteX36" fmla="*/ 12589 w 58251"/>
                <a:gd name="connsiteY36" fmla="*/ 3064 h 61478"/>
                <a:gd name="connsiteX37" fmla="*/ 11502 w 58251"/>
                <a:gd name="connsiteY37" fmla="*/ 6491 h 61478"/>
                <a:gd name="connsiteX38" fmla="*/ 11322 w 58251"/>
                <a:gd name="connsiteY38" fmla="*/ 8109 h 61478"/>
                <a:gd name="connsiteX39" fmla="*/ 9880 w 58251"/>
                <a:gd name="connsiteY39" fmla="*/ 8849 h 61478"/>
                <a:gd name="connsiteX40" fmla="*/ 8263 w 58251"/>
                <a:gd name="connsiteY40" fmla="*/ 13167 h 61478"/>
                <a:gd name="connsiteX41" fmla="*/ 8622 w 58251"/>
                <a:gd name="connsiteY41" fmla="*/ 15148 h 61478"/>
                <a:gd name="connsiteX42" fmla="*/ 4656 w 58251"/>
                <a:gd name="connsiteY42" fmla="*/ 19119 h 61478"/>
                <a:gd name="connsiteX43" fmla="*/ 2841 w 58251"/>
                <a:gd name="connsiteY43" fmla="*/ 19470 h 61478"/>
                <a:gd name="connsiteX44" fmla="*/ 689 w 58251"/>
                <a:gd name="connsiteY44" fmla="*/ 23989 h 61478"/>
                <a:gd name="connsiteX45" fmla="*/ 0 w 58251"/>
                <a:gd name="connsiteY45" fmla="*/ 27172 h 61478"/>
                <a:gd name="connsiteX46" fmla="*/ 8965 w 58251"/>
                <a:gd name="connsiteY46" fmla="*/ 33056 h 61478"/>
                <a:gd name="connsiteX47" fmla="*/ 37664 w 58251"/>
                <a:gd name="connsiteY47" fmla="*/ 54456 h 61478"/>
                <a:gd name="connsiteX48" fmla="*/ 53270 w 58251"/>
                <a:gd name="connsiteY48" fmla="*/ 61191 h 61478"/>
                <a:gd name="connsiteX49" fmla="*/ 58251 w 58251"/>
                <a:gd name="connsiteY49" fmla="*/ 60972 h 61478"/>
                <a:gd name="connsiteX50" fmla="*/ 55170 w 58251"/>
                <a:gd name="connsiteY50" fmla="*/ 61401 h 61478"/>
                <a:gd name="connsiteX51" fmla="*/ 55170 w 58251"/>
                <a:gd name="connsiteY51" fmla="*/ 58546 h 61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58251" h="61478">
                  <a:moveTo>
                    <a:pt x="55174" y="58546"/>
                  </a:moveTo>
                  <a:lnTo>
                    <a:pt x="53916" y="55234"/>
                  </a:lnTo>
                  <a:lnTo>
                    <a:pt x="55012" y="52414"/>
                  </a:lnTo>
                  <a:lnTo>
                    <a:pt x="54383" y="49423"/>
                  </a:lnTo>
                  <a:lnTo>
                    <a:pt x="55645" y="45979"/>
                  </a:lnTo>
                  <a:lnTo>
                    <a:pt x="54862" y="44092"/>
                  </a:lnTo>
                  <a:lnTo>
                    <a:pt x="56903" y="42504"/>
                  </a:lnTo>
                  <a:lnTo>
                    <a:pt x="55970" y="39539"/>
                  </a:lnTo>
                  <a:lnTo>
                    <a:pt x="53767" y="39684"/>
                  </a:lnTo>
                  <a:lnTo>
                    <a:pt x="52034" y="38122"/>
                  </a:lnTo>
                  <a:lnTo>
                    <a:pt x="51563" y="35448"/>
                  </a:lnTo>
                  <a:lnTo>
                    <a:pt x="49364" y="34977"/>
                  </a:lnTo>
                  <a:lnTo>
                    <a:pt x="47793" y="35131"/>
                  </a:lnTo>
                  <a:lnTo>
                    <a:pt x="45743" y="33411"/>
                  </a:lnTo>
                  <a:lnTo>
                    <a:pt x="43403" y="32940"/>
                  </a:lnTo>
                  <a:lnTo>
                    <a:pt x="41974" y="33869"/>
                  </a:lnTo>
                  <a:lnTo>
                    <a:pt x="40403" y="33574"/>
                  </a:lnTo>
                  <a:lnTo>
                    <a:pt x="39466" y="30112"/>
                  </a:lnTo>
                  <a:lnTo>
                    <a:pt x="41344" y="28379"/>
                  </a:lnTo>
                  <a:lnTo>
                    <a:pt x="42136" y="26663"/>
                  </a:lnTo>
                  <a:lnTo>
                    <a:pt x="43861" y="22897"/>
                  </a:lnTo>
                  <a:lnTo>
                    <a:pt x="43073" y="21164"/>
                  </a:lnTo>
                  <a:lnTo>
                    <a:pt x="43232" y="18824"/>
                  </a:lnTo>
                  <a:lnTo>
                    <a:pt x="43510" y="18678"/>
                  </a:lnTo>
                  <a:lnTo>
                    <a:pt x="41969" y="16778"/>
                  </a:lnTo>
                  <a:lnTo>
                    <a:pt x="39992" y="15516"/>
                  </a:lnTo>
                  <a:lnTo>
                    <a:pt x="38537" y="15319"/>
                  </a:lnTo>
                  <a:lnTo>
                    <a:pt x="34755" y="18396"/>
                  </a:lnTo>
                  <a:lnTo>
                    <a:pt x="33313" y="18588"/>
                  </a:lnTo>
                  <a:lnTo>
                    <a:pt x="29530" y="14249"/>
                  </a:lnTo>
                  <a:lnTo>
                    <a:pt x="30249" y="5956"/>
                  </a:lnTo>
                  <a:lnTo>
                    <a:pt x="27544" y="4317"/>
                  </a:lnTo>
                  <a:lnTo>
                    <a:pt x="25555" y="1262"/>
                  </a:lnTo>
                  <a:lnTo>
                    <a:pt x="23034" y="0"/>
                  </a:lnTo>
                  <a:lnTo>
                    <a:pt x="17266" y="1806"/>
                  </a:lnTo>
                  <a:lnTo>
                    <a:pt x="16004" y="1626"/>
                  </a:lnTo>
                  <a:lnTo>
                    <a:pt x="12589" y="3064"/>
                  </a:lnTo>
                  <a:lnTo>
                    <a:pt x="11502" y="6491"/>
                  </a:lnTo>
                  <a:lnTo>
                    <a:pt x="11322" y="8109"/>
                  </a:lnTo>
                  <a:lnTo>
                    <a:pt x="9880" y="8849"/>
                  </a:lnTo>
                  <a:lnTo>
                    <a:pt x="8263" y="13167"/>
                  </a:lnTo>
                  <a:lnTo>
                    <a:pt x="8622" y="15148"/>
                  </a:lnTo>
                  <a:lnTo>
                    <a:pt x="4656" y="19119"/>
                  </a:lnTo>
                  <a:lnTo>
                    <a:pt x="2841" y="19470"/>
                  </a:lnTo>
                  <a:lnTo>
                    <a:pt x="689" y="23989"/>
                  </a:lnTo>
                  <a:lnTo>
                    <a:pt x="0" y="27172"/>
                  </a:lnTo>
                  <a:cubicBezTo>
                    <a:pt x="3115" y="28841"/>
                    <a:pt x="6085" y="30767"/>
                    <a:pt x="8965" y="33056"/>
                  </a:cubicBezTo>
                  <a:cubicBezTo>
                    <a:pt x="18302" y="40446"/>
                    <a:pt x="27331" y="48302"/>
                    <a:pt x="37664" y="54456"/>
                  </a:cubicBezTo>
                  <a:cubicBezTo>
                    <a:pt x="42620" y="57408"/>
                    <a:pt x="47802" y="59603"/>
                    <a:pt x="53270" y="61191"/>
                  </a:cubicBezTo>
                  <a:cubicBezTo>
                    <a:pt x="54802" y="61644"/>
                    <a:pt x="56758" y="61555"/>
                    <a:pt x="58251" y="60972"/>
                  </a:cubicBezTo>
                  <a:cubicBezTo>
                    <a:pt x="57323" y="61315"/>
                    <a:pt x="56249" y="61409"/>
                    <a:pt x="55170" y="61401"/>
                  </a:cubicBezTo>
                  <a:lnTo>
                    <a:pt x="55170" y="58546"/>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nvGrpSpPr>
            <p:cNvPr id="426" name="Graphic 2398">
              <a:extLst>
                <a:ext uri="{FF2B5EF4-FFF2-40B4-BE49-F238E27FC236}">
                  <a16:creationId xmlns:a16="http://schemas.microsoft.com/office/drawing/2014/main" id="{892E2083-7D2F-3691-736A-163AD50DC1E2}"/>
                </a:ext>
              </a:extLst>
            </p:cNvPr>
            <p:cNvGrpSpPr/>
            <p:nvPr/>
          </p:nvGrpSpPr>
          <p:grpSpPr>
            <a:xfrm>
              <a:off x="5973894" y="4962562"/>
              <a:ext cx="40385" cy="98281"/>
              <a:chOff x="5973894" y="4962562"/>
              <a:chExt cx="40385" cy="98281"/>
            </a:xfrm>
            <a:grpFill/>
          </p:grpSpPr>
          <p:sp>
            <p:nvSpPr>
              <p:cNvPr id="854" name="Freeform 853">
                <a:extLst>
                  <a:ext uri="{FF2B5EF4-FFF2-40B4-BE49-F238E27FC236}">
                    <a16:creationId xmlns:a16="http://schemas.microsoft.com/office/drawing/2014/main" id="{264E22DF-1452-D6D8-BF86-F7BD25AF46C9}"/>
                  </a:ext>
                </a:extLst>
              </p:cNvPr>
              <p:cNvSpPr/>
              <p:nvPr/>
            </p:nvSpPr>
            <p:spPr>
              <a:xfrm>
                <a:off x="5973894" y="4962562"/>
                <a:ext cx="40385" cy="48965"/>
              </a:xfrm>
              <a:custGeom>
                <a:avLst/>
                <a:gdLst>
                  <a:gd name="connsiteX0" fmla="*/ 27378 w 40385"/>
                  <a:gd name="connsiteY0" fmla="*/ 45790 h 48965"/>
                  <a:gd name="connsiteX1" fmla="*/ 29530 w 40385"/>
                  <a:gd name="connsiteY1" fmla="*/ 41272 h 48965"/>
                  <a:gd name="connsiteX2" fmla="*/ 31344 w 40385"/>
                  <a:gd name="connsiteY2" fmla="*/ 40921 h 48965"/>
                  <a:gd name="connsiteX3" fmla="*/ 35311 w 40385"/>
                  <a:gd name="connsiteY3" fmla="*/ 36950 h 48965"/>
                  <a:gd name="connsiteX4" fmla="*/ 34951 w 40385"/>
                  <a:gd name="connsiteY4" fmla="*/ 34969 h 48965"/>
                  <a:gd name="connsiteX5" fmla="*/ 36569 w 40385"/>
                  <a:gd name="connsiteY5" fmla="*/ 30651 h 48965"/>
                  <a:gd name="connsiteX6" fmla="*/ 38011 w 40385"/>
                  <a:gd name="connsiteY6" fmla="*/ 29911 h 48965"/>
                  <a:gd name="connsiteX7" fmla="*/ 38191 w 40385"/>
                  <a:gd name="connsiteY7" fmla="*/ 28293 h 48965"/>
                  <a:gd name="connsiteX8" fmla="*/ 39278 w 40385"/>
                  <a:gd name="connsiteY8" fmla="*/ 24866 h 48965"/>
                  <a:gd name="connsiteX9" fmla="*/ 39466 w 40385"/>
                  <a:gd name="connsiteY9" fmla="*/ 24784 h 48965"/>
                  <a:gd name="connsiteX10" fmla="*/ 39676 w 40385"/>
                  <a:gd name="connsiteY10" fmla="*/ 23471 h 48965"/>
                  <a:gd name="connsiteX11" fmla="*/ 37998 w 40385"/>
                  <a:gd name="connsiteY11" fmla="*/ 22756 h 48965"/>
                  <a:gd name="connsiteX12" fmla="*/ 38413 w 40385"/>
                  <a:gd name="connsiteY12" fmla="*/ 20244 h 48965"/>
                  <a:gd name="connsiteX13" fmla="*/ 40240 w 40385"/>
                  <a:gd name="connsiteY13" fmla="*/ 19671 h 48965"/>
                  <a:gd name="connsiteX14" fmla="*/ 40386 w 40385"/>
                  <a:gd name="connsiteY14" fmla="*/ 17133 h 48965"/>
                  <a:gd name="connsiteX15" fmla="*/ 37579 w 40385"/>
                  <a:gd name="connsiteY15" fmla="*/ 14758 h 48965"/>
                  <a:gd name="connsiteX16" fmla="*/ 37711 w 40385"/>
                  <a:gd name="connsiteY16" fmla="*/ 12367 h 48965"/>
                  <a:gd name="connsiteX17" fmla="*/ 30976 w 40385"/>
                  <a:gd name="connsiteY17" fmla="*/ 0 h 48965"/>
                  <a:gd name="connsiteX18" fmla="*/ 19179 w 40385"/>
                  <a:gd name="connsiteY18" fmla="*/ 0 h 48965"/>
                  <a:gd name="connsiteX19" fmla="*/ 15383 w 40385"/>
                  <a:gd name="connsiteY19" fmla="*/ 1545 h 48965"/>
                  <a:gd name="connsiteX20" fmla="*/ 9341 w 40385"/>
                  <a:gd name="connsiteY20" fmla="*/ 7313 h 48965"/>
                  <a:gd name="connsiteX21" fmla="*/ 9341 w 40385"/>
                  <a:gd name="connsiteY21" fmla="*/ 9149 h 48965"/>
                  <a:gd name="connsiteX22" fmla="*/ 4985 w 40385"/>
                  <a:gd name="connsiteY22" fmla="*/ 11524 h 48965"/>
                  <a:gd name="connsiteX23" fmla="*/ 0 w 40385"/>
                  <a:gd name="connsiteY23" fmla="*/ 12302 h 48965"/>
                  <a:gd name="connsiteX24" fmla="*/ 621 w 40385"/>
                  <a:gd name="connsiteY24" fmla="*/ 14408 h 48965"/>
                  <a:gd name="connsiteX25" fmla="*/ 7788 w 40385"/>
                  <a:gd name="connsiteY25" fmla="*/ 33420 h 48965"/>
                  <a:gd name="connsiteX26" fmla="*/ 22679 w 40385"/>
                  <a:gd name="connsiteY26" fmla="*/ 46916 h 48965"/>
                  <a:gd name="connsiteX27" fmla="*/ 26684 w 40385"/>
                  <a:gd name="connsiteY27" fmla="*/ 48966 h 48965"/>
                  <a:gd name="connsiteX28" fmla="*/ 27378 w 40385"/>
                  <a:gd name="connsiteY28" fmla="*/ 45790 h 489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40385" h="48965">
                    <a:moveTo>
                      <a:pt x="27378" y="45790"/>
                    </a:moveTo>
                    <a:lnTo>
                      <a:pt x="29530" y="41272"/>
                    </a:lnTo>
                    <a:lnTo>
                      <a:pt x="31344" y="40921"/>
                    </a:lnTo>
                    <a:lnTo>
                      <a:pt x="35311" y="36950"/>
                    </a:lnTo>
                    <a:lnTo>
                      <a:pt x="34951" y="34969"/>
                    </a:lnTo>
                    <a:lnTo>
                      <a:pt x="36569" y="30651"/>
                    </a:lnTo>
                    <a:lnTo>
                      <a:pt x="38011" y="29911"/>
                    </a:lnTo>
                    <a:lnTo>
                      <a:pt x="38191" y="28293"/>
                    </a:lnTo>
                    <a:lnTo>
                      <a:pt x="39278" y="24866"/>
                    </a:lnTo>
                    <a:lnTo>
                      <a:pt x="39466" y="24784"/>
                    </a:lnTo>
                    <a:lnTo>
                      <a:pt x="39676" y="23471"/>
                    </a:lnTo>
                    <a:lnTo>
                      <a:pt x="37998" y="22756"/>
                    </a:lnTo>
                    <a:lnTo>
                      <a:pt x="38413" y="20244"/>
                    </a:lnTo>
                    <a:lnTo>
                      <a:pt x="40240" y="19671"/>
                    </a:lnTo>
                    <a:lnTo>
                      <a:pt x="40386" y="17133"/>
                    </a:lnTo>
                    <a:lnTo>
                      <a:pt x="37579" y="14758"/>
                    </a:lnTo>
                    <a:lnTo>
                      <a:pt x="37711" y="12367"/>
                    </a:lnTo>
                    <a:lnTo>
                      <a:pt x="30976" y="0"/>
                    </a:lnTo>
                    <a:lnTo>
                      <a:pt x="19179" y="0"/>
                    </a:lnTo>
                    <a:lnTo>
                      <a:pt x="15383" y="1545"/>
                    </a:lnTo>
                    <a:lnTo>
                      <a:pt x="9341" y="7313"/>
                    </a:lnTo>
                    <a:lnTo>
                      <a:pt x="9341" y="9149"/>
                    </a:lnTo>
                    <a:lnTo>
                      <a:pt x="4985" y="11524"/>
                    </a:lnTo>
                    <a:lnTo>
                      <a:pt x="0" y="12302"/>
                    </a:lnTo>
                    <a:cubicBezTo>
                      <a:pt x="334" y="13004"/>
                      <a:pt x="603" y="13715"/>
                      <a:pt x="621" y="14408"/>
                    </a:cubicBezTo>
                    <a:cubicBezTo>
                      <a:pt x="928" y="21639"/>
                      <a:pt x="4549" y="27450"/>
                      <a:pt x="7788" y="33420"/>
                    </a:cubicBezTo>
                    <a:cubicBezTo>
                      <a:pt x="11134" y="39590"/>
                      <a:pt x="15965" y="44348"/>
                      <a:pt x="22679" y="46916"/>
                    </a:cubicBezTo>
                    <a:cubicBezTo>
                      <a:pt x="24095" y="47472"/>
                      <a:pt x="25371" y="48255"/>
                      <a:pt x="26684" y="48966"/>
                    </a:cubicBezTo>
                    <a:lnTo>
                      <a:pt x="27378" y="45790"/>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855" name="Freeform 854">
                <a:extLst>
                  <a:ext uri="{FF2B5EF4-FFF2-40B4-BE49-F238E27FC236}">
                    <a16:creationId xmlns:a16="http://schemas.microsoft.com/office/drawing/2014/main" id="{7C49F824-09BD-A524-594B-0072F4841F5D}"/>
                  </a:ext>
                </a:extLst>
              </p:cNvPr>
              <p:cNvSpPr/>
              <p:nvPr/>
            </p:nvSpPr>
            <p:spPr>
              <a:xfrm>
                <a:off x="6005140" y="5014245"/>
                <a:ext cx="4411" cy="3179"/>
              </a:xfrm>
              <a:custGeom>
                <a:avLst/>
                <a:gdLst>
                  <a:gd name="connsiteX0" fmla="*/ 4412 w 4411"/>
                  <a:gd name="connsiteY0" fmla="*/ 3179 h 3179"/>
                  <a:gd name="connsiteX1" fmla="*/ 0 w 4411"/>
                  <a:gd name="connsiteY1" fmla="*/ 0 h 3179"/>
                  <a:gd name="connsiteX2" fmla="*/ 4412 w 4411"/>
                  <a:gd name="connsiteY2" fmla="*/ 3179 h 3179"/>
                </a:gdLst>
                <a:ahLst/>
                <a:cxnLst>
                  <a:cxn ang="0">
                    <a:pos x="connsiteX0" y="connsiteY0"/>
                  </a:cxn>
                  <a:cxn ang="0">
                    <a:pos x="connsiteX1" y="connsiteY1"/>
                  </a:cxn>
                  <a:cxn ang="0">
                    <a:pos x="connsiteX2" y="connsiteY2"/>
                  </a:cxn>
                </a:cxnLst>
                <a:rect l="l" t="t" r="r" b="b"/>
                <a:pathLst>
                  <a:path w="4411" h="3179">
                    <a:moveTo>
                      <a:pt x="4412" y="3179"/>
                    </a:moveTo>
                    <a:cubicBezTo>
                      <a:pt x="2957" y="2020"/>
                      <a:pt x="1498" y="971"/>
                      <a:pt x="0" y="0"/>
                    </a:cubicBezTo>
                    <a:cubicBezTo>
                      <a:pt x="1472" y="1006"/>
                      <a:pt x="2957" y="2015"/>
                      <a:pt x="4412" y="3179"/>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856" name="Freeform 855">
                <a:extLst>
                  <a:ext uri="{FF2B5EF4-FFF2-40B4-BE49-F238E27FC236}">
                    <a16:creationId xmlns:a16="http://schemas.microsoft.com/office/drawing/2014/main" id="{F1B2BE31-6E60-DDF8-069C-D762E9DE6437}"/>
                  </a:ext>
                </a:extLst>
              </p:cNvPr>
              <p:cNvSpPr/>
              <p:nvPr/>
            </p:nvSpPr>
            <p:spPr>
              <a:xfrm>
                <a:off x="6009551" y="5017424"/>
                <a:ext cx="209" cy="145"/>
              </a:xfrm>
              <a:custGeom>
                <a:avLst/>
                <a:gdLst>
                  <a:gd name="connsiteX0" fmla="*/ 0 w 209"/>
                  <a:gd name="connsiteY0" fmla="*/ 0 h 145"/>
                  <a:gd name="connsiteX1" fmla="*/ 210 w 209"/>
                  <a:gd name="connsiteY1" fmla="*/ 145 h 145"/>
                  <a:gd name="connsiteX2" fmla="*/ 210 w 209"/>
                  <a:gd name="connsiteY2" fmla="*/ 145 h 145"/>
                  <a:gd name="connsiteX3" fmla="*/ 0 w 209"/>
                  <a:gd name="connsiteY3" fmla="*/ 0 h 145"/>
                </a:gdLst>
                <a:ahLst/>
                <a:cxnLst>
                  <a:cxn ang="0">
                    <a:pos x="connsiteX0" y="connsiteY0"/>
                  </a:cxn>
                  <a:cxn ang="0">
                    <a:pos x="connsiteX1" y="connsiteY1"/>
                  </a:cxn>
                  <a:cxn ang="0">
                    <a:pos x="connsiteX2" y="connsiteY2"/>
                  </a:cxn>
                  <a:cxn ang="0">
                    <a:pos x="connsiteX3" y="connsiteY3"/>
                  </a:cxn>
                </a:cxnLst>
                <a:rect l="l" t="t" r="r" b="b"/>
                <a:pathLst>
                  <a:path w="209" h="145">
                    <a:moveTo>
                      <a:pt x="0" y="0"/>
                    </a:moveTo>
                    <a:cubicBezTo>
                      <a:pt x="77" y="43"/>
                      <a:pt x="150" y="115"/>
                      <a:pt x="210" y="145"/>
                    </a:cubicBezTo>
                    <a:lnTo>
                      <a:pt x="210" y="145"/>
                    </a:lnTo>
                    <a:cubicBezTo>
                      <a:pt x="137" y="115"/>
                      <a:pt x="77" y="39"/>
                      <a:pt x="0" y="0"/>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grpSp>
          <p:nvGrpSpPr>
            <p:cNvPr id="427" name="Graphic 2398">
              <a:extLst>
                <a:ext uri="{FF2B5EF4-FFF2-40B4-BE49-F238E27FC236}">
                  <a16:creationId xmlns:a16="http://schemas.microsoft.com/office/drawing/2014/main" id="{13F3464E-D275-AA5C-C60A-D055ED3CF0A0}"/>
                </a:ext>
              </a:extLst>
            </p:cNvPr>
            <p:cNvGrpSpPr/>
            <p:nvPr/>
          </p:nvGrpSpPr>
          <p:grpSpPr>
            <a:xfrm>
              <a:off x="5951989" y="4924726"/>
              <a:ext cx="101153" cy="139948"/>
              <a:chOff x="5951989" y="4924726"/>
              <a:chExt cx="101153" cy="139948"/>
            </a:xfrm>
            <a:grpFill/>
          </p:grpSpPr>
          <p:sp>
            <p:nvSpPr>
              <p:cNvPr id="850" name="Freeform 849">
                <a:extLst>
                  <a:ext uri="{FF2B5EF4-FFF2-40B4-BE49-F238E27FC236}">
                    <a16:creationId xmlns:a16="http://schemas.microsoft.com/office/drawing/2014/main" id="{4A425A39-8D54-3EC8-6E36-58E1D5FFD296}"/>
                  </a:ext>
                </a:extLst>
              </p:cNvPr>
              <p:cNvSpPr/>
              <p:nvPr/>
            </p:nvSpPr>
            <p:spPr>
              <a:xfrm>
                <a:off x="5974518" y="4976978"/>
                <a:ext cx="740" cy="4822"/>
              </a:xfrm>
              <a:custGeom>
                <a:avLst/>
                <a:gdLst>
                  <a:gd name="connsiteX0" fmla="*/ 0 w 740"/>
                  <a:gd name="connsiteY0" fmla="*/ 0 h 4822"/>
                  <a:gd name="connsiteX1" fmla="*/ 740 w 740"/>
                  <a:gd name="connsiteY1" fmla="*/ 4823 h 4822"/>
                  <a:gd name="connsiteX2" fmla="*/ 0 w 740"/>
                  <a:gd name="connsiteY2" fmla="*/ 0 h 4822"/>
                </a:gdLst>
                <a:ahLst/>
                <a:cxnLst>
                  <a:cxn ang="0">
                    <a:pos x="connsiteX0" y="connsiteY0"/>
                  </a:cxn>
                  <a:cxn ang="0">
                    <a:pos x="connsiteX1" y="connsiteY1"/>
                  </a:cxn>
                  <a:cxn ang="0">
                    <a:pos x="connsiteX2" y="connsiteY2"/>
                  </a:cxn>
                </a:cxnLst>
                <a:rect l="l" t="t" r="r" b="b"/>
                <a:pathLst>
                  <a:path w="740" h="4822">
                    <a:moveTo>
                      <a:pt x="0" y="0"/>
                    </a:moveTo>
                    <a:cubicBezTo>
                      <a:pt x="73" y="1682"/>
                      <a:pt x="355" y="3278"/>
                      <a:pt x="740" y="4823"/>
                    </a:cubicBezTo>
                    <a:cubicBezTo>
                      <a:pt x="355" y="3278"/>
                      <a:pt x="73" y="1682"/>
                      <a:pt x="0" y="0"/>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851" name="Freeform 850">
                <a:extLst>
                  <a:ext uri="{FF2B5EF4-FFF2-40B4-BE49-F238E27FC236}">
                    <a16:creationId xmlns:a16="http://schemas.microsoft.com/office/drawing/2014/main" id="{4B4397D4-E6F8-CB71-5913-5D96924BC6AF}"/>
                  </a:ext>
                </a:extLst>
              </p:cNvPr>
              <p:cNvSpPr/>
              <p:nvPr/>
            </p:nvSpPr>
            <p:spPr>
              <a:xfrm>
                <a:off x="5951989" y="4924726"/>
                <a:ext cx="101153" cy="78328"/>
              </a:xfrm>
              <a:custGeom>
                <a:avLst/>
                <a:gdLst>
                  <a:gd name="connsiteX0" fmla="*/ 21905 w 101153"/>
                  <a:gd name="connsiteY0" fmla="*/ 50147 h 78328"/>
                  <a:gd name="connsiteX1" fmla="*/ 26890 w 101153"/>
                  <a:gd name="connsiteY1" fmla="*/ 49368 h 78328"/>
                  <a:gd name="connsiteX2" fmla="*/ 31246 w 101153"/>
                  <a:gd name="connsiteY2" fmla="*/ 46993 h 78328"/>
                  <a:gd name="connsiteX3" fmla="*/ 31246 w 101153"/>
                  <a:gd name="connsiteY3" fmla="*/ 45157 h 78328"/>
                  <a:gd name="connsiteX4" fmla="*/ 37288 w 101153"/>
                  <a:gd name="connsiteY4" fmla="*/ 39389 h 78328"/>
                  <a:gd name="connsiteX5" fmla="*/ 41084 w 101153"/>
                  <a:gd name="connsiteY5" fmla="*/ 37844 h 78328"/>
                  <a:gd name="connsiteX6" fmla="*/ 52881 w 101153"/>
                  <a:gd name="connsiteY6" fmla="*/ 37844 h 78328"/>
                  <a:gd name="connsiteX7" fmla="*/ 59616 w 101153"/>
                  <a:gd name="connsiteY7" fmla="*/ 50211 h 78328"/>
                  <a:gd name="connsiteX8" fmla="*/ 59484 w 101153"/>
                  <a:gd name="connsiteY8" fmla="*/ 52603 h 78328"/>
                  <a:gd name="connsiteX9" fmla="*/ 62291 w 101153"/>
                  <a:gd name="connsiteY9" fmla="*/ 54978 h 78328"/>
                  <a:gd name="connsiteX10" fmla="*/ 62145 w 101153"/>
                  <a:gd name="connsiteY10" fmla="*/ 57515 h 78328"/>
                  <a:gd name="connsiteX11" fmla="*/ 60318 w 101153"/>
                  <a:gd name="connsiteY11" fmla="*/ 58089 h 78328"/>
                  <a:gd name="connsiteX12" fmla="*/ 59903 w 101153"/>
                  <a:gd name="connsiteY12" fmla="*/ 60601 h 78328"/>
                  <a:gd name="connsiteX13" fmla="*/ 61580 w 101153"/>
                  <a:gd name="connsiteY13" fmla="*/ 61315 h 78328"/>
                  <a:gd name="connsiteX14" fmla="*/ 61371 w 101153"/>
                  <a:gd name="connsiteY14" fmla="*/ 62629 h 78328"/>
                  <a:gd name="connsiteX15" fmla="*/ 64597 w 101153"/>
                  <a:gd name="connsiteY15" fmla="*/ 61276 h 78328"/>
                  <a:gd name="connsiteX16" fmla="*/ 65859 w 101153"/>
                  <a:gd name="connsiteY16" fmla="*/ 61456 h 78328"/>
                  <a:gd name="connsiteX17" fmla="*/ 71628 w 101153"/>
                  <a:gd name="connsiteY17" fmla="*/ 59650 h 78328"/>
                  <a:gd name="connsiteX18" fmla="*/ 74148 w 101153"/>
                  <a:gd name="connsiteY18" fmla="*/ 60913 h 78328"/>
                  <a:gd name="connsiteX19" fmla="*/ 76138 w 101153"/>
                  <a:gd name="connsiteY19" fmla="*/ 63968 h 78328"/>
                  <a:gd name="connsiteX20" fmla="*/ 78842 w 101153"/>
                  <a:gd name="connsiteY20" fmla="*/ 65607 h 78328"/>
                  <a:gd name="connsiteX21" fmla="*/ 78123 w 101153"/>
                  <a:gd name="connsiteY21" fmla="*/ 73900 h 78328"/>
                  <a:gd name="connsiteX22" fmla="*/ 81906 w 101153"/>
                  <a:gd name="connsiteY22" fmla="*/ 78239 h 78328"/>
                  <a:gd name="connsiteX23" fmla="*/ 83348 w 101153"/>
                  <a:gd name="connsiteY23" fmla="*/ 78046 h 78328"/>
                  <a:gd name="connsiteX24" fmla="*/ 87131 w 101153"/>
                  <a:gd name="connsiteY24" fmla="*/ 74970 h 78328"/>
                  <a:gd name="connsiteX25" fmla="*/ 88586 w 101153"/>
                  <a:gd name="connsiteY25" fmla="*/ 75167 h 78328"/>
                  <a:gd name="connsiteX26" fmla="*/ 90562 w 101153"/>
                  <a:gd name="connsiteY26" fmla="*/ 76429 h 78328"/>
                  <a:gd name="connsiteX27" fmla="*/ 92099 w 101153"/>
                  <a:gd name="connsiteY27" fmla="*/ 78329 h 78328"/>
                  <a:gd name="connsiteX28" fmla="*/ 94662 w 101153"/>
                  <a:gd name="connsiteY28" fmla="*/ 77032 h 78328"/>
                  <a:gd name="connsiteX29" fmla="*/ 98423 w 101153"/>
                  <a:gd name="connsiteY29" fmla="*/ 68564 h 78328"/>
                  <a:gd name="connsiteX30" fmla="*/ 98265 w 101153"/>
                  <a:gd name="connsiteY30" fmla="*/ 65889 h 78328"/>
                  <a:gd name="connsiteX31" fmla="*/ 95753 w 101153"/>
                  <a:gd name="connsiteY31" fmla="*/ 62132 h 78328"/>
                  <a:gd name="connsiteX32" fmla="*/ 95599 w 101153"/>
                  <a:gd name="connsiteY32" fmla="*/ 59929 h 78328"/>
                  <a:gd name="connsiteX33" fmla="*/ 96707 w 101153"/>
                  <a:gd name="connsiteY33" fmla="*/ 59124 h 78328"/>
                  <a:gd name="connsiteX34" fmla="*/ 99210 w 101153"/>
                  <a:gd name="connsiteY34" fmla="*/ 59454 h 78328"/>
                  <a:gd name="connsiteX35" fmla="*/ 99373 w 101153"/>
                  <a:gd name="connsiteY35" fmla="*/ 57562 h 78328"/>
                  <a:gd name="connsiteX36" fmla="*/ 97799 w 101153"/>
                  <a:gd name="connsiteY36" fmla="*/ 55046 h 78328"/>
                  <a:gd name="connsiteX37" fmla="*/ 96083 w 101153"/>
                  <a:gd name="connsiteY37" fmla="*/ 53489 h 78328"/>
                  <a:gd name="connsiteX38" fmla="*/ 95757 w 101153"/>
                  <a:gd name="connsiteY38" fmla="*/ 47660 h 78328"/>
                  <a:gd name="connsiteX39" fmla="*/ 96228 w 101153"/>
                  <a:gd name="connsiteY39" fmla="*/ 45628 h 78328"/>
                  <a:gd name="connsiteX40" fmla="*/ 95603 w 101153"/>
                  <a:gd name="connsiteY40" fmla="*/ 39967 h 78328"/>
                  <a:gd name="connsiteX41" fmla="*/ 94979 w 101153"/>
                  <a:gd name="connsiteY41" fmla="*/ 38400 h 78328"/>
                  <a:gd name="connsiteX42" fmla="*/ 94979 w 101153"/>
                  <a:gd name="connsiteY42" fmla="*/ 36359 h 78328"/>
                  <a:gd name="connsiteX43" fmla="*/ 101093 w 101153"/>
                  <a:gd name="connsiteY43" fmla="*/ 34160 h 78328"/>
                  <a:gd name="connsiteX44" fmla="*/ 101153 w 101153"/>
                  <a:gd name="connsiteY44" fmla="*/ 34121 h 78328"/>
                  <a:gd name="connsiteX45" fmla="*/ 100905 w 101153"/>
                  <a:gd name="connsiteY45" fmla="*/ 31631 h 78328"/>
                  <a:gd name="connsiteX46" fmla="*/ 99454 w 101153"/>
                  <a:gd name="connsiteY46" fmla="*/ 30352 h 78328"/>
                  <a:gd name="connsiteX47" fmla="*/ 96001 w 101153"/>
                  <a:gd name="connsiteY47" fmla="*/ 30352 h 78328"/>
                  <a:gd name="connsiteX48" fmla="*/ 96001 w 101153"/>
                  <a:gd name="connsiteY48" fmla="*/ 29094 h 78328"/>
                  <a:gd name="connsiteX49" fmla="*/ 94739 w 101153"/>
                  <a:gd name="connsiteY49" fmla="*/ 27455 h 78328"/>
                  <a:gd name="connsiteX50" fmla="*/ 95642 w 101153"/>
                  <a:gd name="connsiteY50" fmla="*/ 24729 h 78328"/>
                  <a:gd name="connsiteX51" fmla="*/ 93464 w 101153"/>
                  <a:gd name="connsiteY51" fmla="*/ 24729 h 78328"/>
                  <a:gd name="connsiteX52" fmla="*/ 91641 w 101153"/>
                  <a:gd name="connsiteY52" fmla="*/ 26368 h 78328"/>
                  <a:gd name="connsiteX53" fmla="*/ 89643 w 101153"/>
                  <a:gd name="connsiteY53" fmla="*/ 26539 h 78328"/>
                  <a:gd name="connsiteX54" fmla="*/ 91465 w 101153"/>
                  <a:gd name="connsiteY54" fmla="*/ 22363 h 78328"/>
                  <a:gd name="connsiteX55" fmla="*/ 93464 w 101153"/>
                  <a:gd name="connsiteY55" fmla="*/ 19628 h 78328"/>
                  <a:gd name="connsiteX56" fmla="*/ 92912 w 101153"/>
                  <a:gd name="connsiteY56" fmla="*/ 17621 h 78328"/>
                  <a:gd name="connsiteX57" fmla="*/ 88735 w 101153"/>
                  <a:gd name="connsiteY57" fmla="*/ 15452 h 78328"/>
                  <a:gd name="connsiteX58" fmla="*/ 89279 w 101153"/>
                  <a:gd name="connsiteY58" fmla="*/ 11819 h 78328"/>
                  <a:gd name="connsiteX59" fmla="*/ 85826 w 101153"/>
                  <a:gd name="connsiteY59" fmla="*/ 6915 h 78328"/>
                  <a:gd name="connsiteX60" fmla="*/ 84559 w 101153"/>
                  <a:gd name="connsiteY60" fmla="*/ 5105 h 78328"/>
                  <a:gd name="connsiteX61" fmla="*/ 81110 w 101153"/>
                  <a:gd name="connsiteY61" fmla="*/ 6192 h 78328"/>
                  <a:gd name="connsiteX62" fmla="*/ 77297 w 101153"/>
                  <a:gd name="connsiteY62" fmla="*/ 4934 h 78328"/>
                  <a:gd name="connsiteX63" fmla="*/ 74747 w 101153"/>
                  <a:gd name="connsiteY63" fmla="*/ 5456 h 78328"/>
                  <a:gd name="connsiteX64" fmla="*/ 71290 w 101153"/>
                  <a:gd name="connsiteY64" fmla="*/ 9470 h 78328"/>
                  <a:gd name="connsiteX65" fmla="*/ 70023 w 101153"/>
                  <a:gd name="connsiteY65" fmla="*/ 9470 h 78328"/>
                  <a:gd name="connsiteX66" fmla="*/ 67109 w 101153"/>
                  <a:gd name="connsiteY66" fmla="*/ 11823 h 78328"/>
                  <a:gd name="connsiteX67" fmla="*/ 64208 w 101153"/>
                  <a:gd name="connsiteY67" fmla="*/ 11643 h 78328"/>
                  <a:gd name="connsiteX68" fmla="*/ 58576 w 101153"/>
                  <a:gd name="connsiteY68" fmla="*/ 8370 h 78328"/>
                  <a:gd name="connsiteX69" fmla="*/ 55483 w 101153"/>
                  <a:gd name="connsiteY69" fmla="*/ 9632 h 78328"/>
                  <a:gd name="connsiteX70" fmla="*/ 53668 w 101153"/>
                  <a:gd name="connsiteY70" fmla="*/ 8545 h 78328"/>
                  <a:gd name="connsiteX71" fmla="*/ 53125 w 101153"/>
                  <a:gd name="connsiteY71" fmla="*/ 6915 h 78328"/>
                  <a:gd name="connsiteX72" fmla="*/ 50579 w 101153"/>
                  <a:gd name="connsiteY72" fmla="*/ 6543 h 78328"/>
                  <a:gd name="connsiteX73" fmla="*/ 48949 w 101153"/>
                  <a:gd name="connsiteY73" fmla="*/ 4934 h 78328"/>
                  <a:gd name="connsiteX74" fmla="*/ 46043 w 101153"/>
                  <a:gd name="connsiteY74" fmla="*/ 4934 h 78328"/>
                  <a:gd name="connsiteX75" fmla="*/ 44229 w 101153"/>
                  <a:gd name="connsiteY75" fmla="*/ 5627 h 78328"/>
                  <a:gd name="connsiteX76" fmla="*/ 39136 w 101153"/>
                  <a:gd name="connsiteY76" fmla="*/ 4369 h 78328"/>
                  <a:gd name="connsiteX77" fmla="*/ 34960 w 101153"/>
                  <a:gd name="connsiteY77" fmla="*/ 4369 h 78328"/>
                  <a:gd name="connsiteX78" fmla="*/ 27142 w 101153"/>
                  <a:gd name="connsiteY78" fmla="*/ 0 h 78328"/>
                  <a:gd name="connsiteX79" fmla="*/ 17514 w 101153"/>
                  <a:gd name="connsiteY79" fmla="*/ 0 h 78328"/>
                  <a:gd name="connsiteX80" fmla="*/ 15345 w 101153"/>
                  <a:gd name="connsiteY80" fmla="*/ 0 h 78328"/>
                  <a:gd name="connsiteX81" fmla="*/ 15704 w 101153"/>
                  <a:gd name="connsiteY81" fmla="*/ 4729 h 78328"/>
                  <a:gd name="connsiteX82" fmla="*/ 15345 w 101153"/>
                  <a:gd name="connsiteY82" fmla="*/ 8729 h 78328"/>
                  <a:gd name="connsiteX83" fmla="*/ 15345 w 101153"/>
                  <a:gd name="connsiteY83" fmla="*/ 12003 h 78328"/>
                  <a:gd name="connsiteX84" fmla="*/ 16787 w 101153"/>
                  <a:gd name="connsiteY84" fmla="*/ 13274 h 78328"/>
                  <a:gd name="connsiteX85" fmla="*/ 16787 w 101153"/>
                  <a:gd name="connsiteY85" fmla="*/ 16008 h 78328"/>
                  <a:gd name="connsiteX86" fmla="*/ 14429 w 101153"/>
                  <a:gd name="connsiteY86" fmla="*/ 17621 h 78328"/>
                  <a:gd name="connsiteX87" fmla="*/ 9880 w 101153"/>
                  <a:gd name="connsiteY87" fmla="*/ 18901 h 78328"/>
                  <a:gd name="connsiteX88" fmla="*/ 5700 w 101153"/>
                  <a:gd name="connsiteY88" fmla="*/ 20908 h 78328"/>
                  <a:gd name="connsiteX89" fmla="*/ 2807 w 101153"/>
                  <a:gd name="connsiteY89" fmla="*/ 21627 h 78328"/>
                  <a:gd name="connsiteX90" fmla="*/ 0 w 101153"/>
                  <a:gd name="connsiteY90" fmla="*/ 26997 h 78328"/>
                  <a:gd name="connsiteX91" fmla="*/ 2867 w 101153"/>
                  <a:gd name="connsiteY91" fmla="*/ 32085 h 78328"/>
                  <a:gd name="connsiteX92" fmla="*/ 7343 w 101153"/>
                  <a:gd name="connsiteY92" fmla="*/ 36963 h 78328"/>
                  <a:gd name="connsiteX93" fmla="*/ 19329 w 101153"/>
                  <a:gd name="connsiteY93" fmla="*/ 46428 h 78328"/>
                  <a:gd name="connsiteX94" fmla="*/ 21905 w 101153"/>
                  <a:gd name="connsiteY94" fmla="*/ 50147 h 78328"/>
                  <a:gd name="connsiteX95" fmla="*/ 21905 w 101153"/>
                  <a:gd name="connsiteY95" fmla="*/ 50147 h 78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Lst>
                <a:rect l="l" t="t" r="r" b="b"/>
                <a:pathLst>
                  <a:path w="101153" h="78328">
                    <a:moveTo>
                      <a:pt x="21905" y="50147"/>
                    </a:moveTo>
                    <a:lnTo>
                      <a:pt x="26890" y="49368"/>
                    </a:lnTo>
                    <a:lnTo>
                      <a:pt x="31246" y="46993"/>
                    </a:lnTo>
                    <a:lnTo>
                      <a:pt x="31246" y="45157"/>
                    </a:lnTo>
                    <a:lnTo>
                      <a:pt x="37288" y="39389"/>
                    </a:lnTo>
                    <a:lnTo>
                      <a:pt x="41084" y="37844"/>
                    </a:lnTo>
                    <a:lnTo>
                      <a:pt x="52881" y="37844"/>
                    </a:lnTo>
                    <a:lnTo>
                      <a:pt x="59616" y="50211"/>
                    </a:lnTo>
                    <a:lnTo>
                      <a:pt x="59484" y="52603"/>
                    </a:lnTo>
                    <a:lnTo>
                      <a:pt x="62291" y="54978"/>
                    </a:lnTo>
                    <a:lnTo>
                      <a:pt x="62145" y="57515"/>
                    </a:lnTo>
                    <a:lnTo>
                      <a:pt x="60318" y="58089"/>
                    </a:lnTo>
                    <a:lnTo>
                      <a:pt x="59903" y="60601"/>
                    </a:lnTo>
                    <a:lnTo>
                      <a:pt x="61580" y="61315"/>
                    </a:lnTo>
                    <a:lnTo>
                      <a:pt x="61371" y="62629"/>
                    </a:lnTo>
                    <a:lnTo>
                      <a:pt x="64597" y="61276"/>
                    </a:lnTo>
                    <a:lnTo>
                      <a:pt x="65859" y="61456"/>
                    </a:lnTo>
                    <a:lnTo>
                      <a:pt x="71628" y="59650"/>
                    </a:lnTo>
                    <a:lnTo>
                      <a:pt x="74148" y="60913"/>
                    </a:lnTo>
                    <a:lnTo>
                      <a:pt x="76138" y="63968"/>
                    </a:lnTo>
                    <a:lnTo>
                      <a:pt x="78842" y="65607"/>
                    </a:lnTo>
                    <a:lnTo>
                      <a:pt x="78123" y="73900"/>
                    </a:lnTo>
                    <a:lnTo>
                      <a:pt x="81906" y="78239"/>
                    </a:lnTo>
                    <a:lnTo>
                      <a:pt x="83348" y="78046"/>
                    </a:lnTo>
                    <a:lnTo>
                      <a:pt x="87131" y="74970"/>
                    </a:lnTo>
                    <a:lnTo>
                      <a:pt x="88586" y="75167"/>
                    </a:lnTo>
                    <a:lnTo>
                      <a:pt x="90562" y="76429"/>
                    </a:lnTo>
                    <a:lnTo>
                      <a:pt x="92099" y="78329"/>
                    </a:lnTo>
                    <a:lnTo>
                      <a:pt x="94662" y="77032"/>
                    </a:lnTo>
                    <a:lnTo>
                      <a:pt x="98423" y="68564"/>
                    </a:lnTo>
                    <a:lnTo>
                      <a:pt x="98265" y="65889"/>
                    </a:lnTo>
                    <a:lnTo>
                      <a:pt x="95753" y="62132"/>
                    </a:lnTo>
                    <a:lnTo>
                      <a:pt x="95599" y="59929"/>
                    </a:lnTo>
                    <a:lnTo>
                      <a:pt x="96707" y="59124"/>
                    </a:lnTo>
                    <a:lnTo>
                      <a:pt x="99210" y="59454"/>
                    </a:lnTo>
                    <a:lnTo>
                      <a:pt x="99373" y="57562"/>
                    </a:lnTo>
                    <a:lnTo>
                      <a:pt x="97799" y="55046"/>
                    </a:lnTo>
                    <a:lnTo>
                      <a:pt x="96083" y="53489"/>
                    </a:lnTo>
                    <a:lnTo>
                      <a:pt x="95757" y="47660"/>
                    </a:lnTo>
                    <a:lnTo>
                      <a:pt x="96228" y="45628"/>
                    </a:lnTo>
                    <a:lnTo>
                      <a:pt x="95603" y="39967"/>
                    </a:lnTo>
                    <a:lnTo>
                      <a:pt x="94979" y="38400"/>
                    </a:lnTo>
                    <a:lnTo>
                      <a:pt x="94979" y="36359"/>
                    </a:lnTo>
                    <a:lnTo>
                      <a:pt x="101093" y="34160"/>
                    </a:lnTo>
                    <a:lnTo>
                      <a:pt x="101153" y="34121"/>
                    </a:lnTo>
                    <a:lnTo>
                      <a:pt x="100905" y="31631"/>
                    </a:lnTo>
                    <a:lnTo>
                      <a:pt x="99454" y="30352"/>
                    </a:lnTo>
                    <a:lnTo>
                      <a:pt x="96001" y="30352"/>
                    </a:lnTo>
                    <a:lnTo>
                      <a:pt x="96001" y="29094"/>
                    </a:lnTo>
                    <a:lnTo>
                      <a:pt x="94739" y="27455"/>
                    </a:lnTo>
                    <a:lnTo>
                      <a:pt x="95642" y="24729"/>
                    </a:lnTo>
                    <a:lnTo>
                      <a:pt x="93464" y="24729"/>
                    </a:lnTo>
                    <a:lnTo>
                      <a:pt x="91641" y="26368"/>
                    </a:lnTo>
                    <a:lnTo>
                      <a:pt x="89643" y="26539"/>
                    </a:lnTo>
                    <a:lnTo>
                      <a:pt x="91465" y="22363"/>
                    </a:lnTo>
                    <a:lnTo>
                      <a:pt x="93464" y="19628"/>
                    </a:lnTo>
                    <a:lnTo>
                      <a:pt x="92912" y="17621"/>
                    </a:lnTo>
                    <a:lnTo>
                      <a:pt x="88735" y="15452"/>
                    </a:lnTo>
                    <a:lnTo>
                      <a:pt x="89279" y="11819"/>
                    </a:lnTo>
                    <a:lnTo>
                      <a:pt x="85826" y="6915"/>
                    </a:lnTo>
                    <a:lnTo>
                      <a:pt x="84559" y="5105"/>
                    </a:lnTo>
                    <a:lnTo>
                      <a:pt x="81110" y="6192"/>
                    </a:lnTo>
                    <a:lnTo>
                      <a:pt x="77297" y="4934"/>
                    </a:lnTo>
                    <a:lnTo>
                      <a:pt x="74747" y="5456"/>
                    </a:lnTo>
                    <a:lnTo>
                      <a:pt x="71290" y="9470"/>
                    </a:lnTo>
                    <a:lnTo>
                      <a:pt x="70023" y="9470"/>
                    </a:lnTo>
                    <a:lnTo>
                      <a:pt x="67109" y="11823"/>
                    </a:lnTo>
                    <a:lnTo>
                      <a:pt x="64208" y="11643"/>
                    </a:lnTo>
                    <a:lnTo>
                      <a:pt x="58576" y="8370"/>
                    </a:lnTo>
                    <a:lnTo>
                      <a:pt x="55483" y="9632"/>
                    </a:lnTo>
                    <a:lnTo>
                      <a:pt x="53668" y="8545"/>
                    </a:lnTo>
                    <a:lnTo>
                      <a:pt x="53125" y="6915"/>
                    </a:lnTo>
                    <a:lnTo>
                      <a:pt x="50579" y="6543"/>
                    </a:lnTo>
                    <a:lnTo>
                      <a:pt x="48949" y="4934"/>
                    </a:lnTo>
                    <a:lnTo>
                      <a:pt x="46043" y="4934"/>
                    </a:lnTo>
                    <a:lnTo>
                      <a:pt x="44229" y="5627"/>
                    </a:lnTo>
                    <a:lnTo>
                      <a:pt x="39136" y="4369"/>
                    </a:lnTo>
                    <a:lnTo>
                      <a:pt x="34960" y="4369"/>
                    </a:lnTo>
                    <a:lnTo>
                      <a:pt x="27142" y="0"/>
                    </a:lnTo>
                    <a:lnTo>
                      <a:pt x="17514" y="0"/>
                    </a:lnTo>
                    <a:lnTo>
                      <a:pt x="15345" y="0"/>
                    </a:lnTo>
                    <a:lnTo>
                      <a:pt x="15704" y="4729"/>
                    </a:lnTo>
                    <a:lnTo>
                      <a:pt x="15345" y="8729"/>
                    </a:lnTo>
                    <a:lnTo>
                      <a:pt x="15345" y="12003"/>
                    </a:lnTo>
                    <a:lnTo>
                      <a:pt x="16787" y="13274"/>
                    </a:lnTo>
                    <a:lnTo>
                      <a:pt x="16787" y="16008"/>
                    </a:lnTo>
                    <a:lnTo>
                      <a:pt x="14429" y="17621"/>
                    </a:lnTo>
                    <a:lnTo>
                      <a:pt x="9880" y="18901"/>
                    </a:lnTo>
                    <a:lnTo>
                      <a:pt x="5700" y="20908"/>
                    </a:lnTo>
                    <a:lnTo>
                      <a:pt x="2807" y="21627"/>
                    </a:lnTo>
                    <a:lnTo>
                      <a:pt x="0" y="26997"/>
                    </a:lnTo>
                    <a:cubicBezTo>
                      <a:pt x="1301" y="28400"/>
                      <a:pt x="2336" y="30001"/>
                      <a:pt x="2867" y="32085"/>
                    </a:cubicBezTo>
                    <a:cubicBezTo>
                      <a:pt x="3436" y="34408"/>
                      <a:pt x="5225" y="36009"/>
                      <a:pt x="7343" y="36963"/>
                    </a:cubicBezTo>
                    <a:cubicBezTo>
                      <a:pt x="12170" y="39102"/>
                      <a:pt x="15944" y="42573"/>
                      <a:pt x="19329" y="46428"/>
                    </a:cubicBezTo>
                    <a:cubicBezTo>
                      <a:pt x="20274" y="47507"/>
                      <a:pt x="21280" y="48807"/>
                      <a:pt x="21905" y="50147"/>
                    </a:cubicBezTo>
                    <a:lnTo>
                      <a:pt x="21905" y="50147"/>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852" name="Freeform 851">
                <a:extLst>
                  <a:ext uri="{FF2B5EF4-FFF2-40B4-BE49-F238E27FC236}">
                    <a16:creationId xmlns:a16="http://schemas.microsoft.com/office/drawing/2014/main" id="{D22DCA63-18BF-24BC-43D3-A20B3CF69A3D}"/>
                  </a:ext>
                </a:extLst>
              </p:cNvPr>
              <p:cNvSpPr/>
              <p:nvPr/>
            </p:nvSpPr>
            <p:spPr>
              <a:xfrm>
                <a:off x="5975742" y="4983371"/>
                <a:ext cx="1031" cy="2939"/>
              </a:xfrm>
              <a:custGeom>
                <a:avLst/>
                <a:gdLst>
                  <a:gd name="connsiteX0" fmla="*/ 0 w 1031"/>
                  <a:gd name="connsiteY0" fmla="*/ 0 h 2939"/>
                  <a:gd name="connsiteX1" fmla="*/ 1031 w 1031"/>
                  <a:gd name="connsiteY1" fmla="*/ 2940 h 2939"/>
                  <a:gd name="connsiteX2" fmla="*/ 0 w 1031"/>
                  <a:gd name="connsiteY2" fmla="*/ 0 h 2939"/>
                </a:gdLst>
                <a:ahLst/>
                <a:cxnLst>
                  <a:cxn ang="0">
                    <a:pos x="connsiteX0" y="connsiteY0"/>
                  </a:cxn>
                  <a:cxn ang="0">
                    <a:pos x="connsiteX1" y="connsiteY1"/>
                  </a:cxn>
                  <a:cxn ang="0">
                    <a:pos x="connsiteX2" y="connsiteY2"/>
                  </a:cxn>
                </a:cxnLst>
                <a:rect l="l" t="t" r="r" b="b"/>
                <a:pathLst>
                  <a:path w="1031" h="2939">
                    <a:moveTo>
                      <a:pt x="0" y="0"/>
                    </a:moveTo>
                    <a:cubicBezTo>
                      <a:pt x="304" y="1001"/>
                      <a:pt x="629" y="1977"/>
                      <a:pt x="1031" y="2940"/>
                    </a:cubicBezTo>
                    <a:cubicBezTo>
                      <a:pt x="625" y="1973"/>
                      <a:pt x="304" y="1001"/>
                      <a:pt x="0" y="0"/>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853" name="Freeform 852">
                <a:extLst>
                  <a:ext uri="{FF2B5EF4-FFF2-40B4-BE49-F238E27FC236}">
                    <a16:creationId xmlns:a16="http://schemas.microsoft.com/office/drawing/2014/main" id="{7EDED6A2-008F-37FA-A14A-FD97982E47CD}"/>
                  </a:ext>
                </a:extLst>
              </p:cNvPr>
              <p:cNvSpPr/>
              <p:nvPr/>
            </p:nvSpPr>
            <p:spPr>
              <a:xfrm>
                <a:off x="5977578" y="4988138"/>
                <a:ext cx="1210" cy="2469"/>
              </a:xfrm>
              <a:custGeom>
                <a:avLst/>
                <a:gdLst>
                  <a:gd name="connsiteX0" fmla="*/ 0 w 1210"/>
                  <a:gd name="connsiteY0" fmla="*/ 0 h 2469"/>
                  <a:gd name="connsiteX1" fmla="*/ 1211 w 1210"/>
                  <a:gd name="connsiteY1" fmla="*/ 2469 h 2469"/>
                  <a:gd name="connsiteX2" fmla="*/ 0 w 1210"/>
                  <a:gd name="connsiteY2" fmla="*/ 0 h 2469"/>
                </a:gdLst>
                <a:ahLst/>
                <a:cxnLst>
                  <a:cxn ang="0">
                    <a:pos x="connsiteX0" y="connsiteY0"/>
                  </a:cxn>
                  <a:cxn ang="0">
                    <a:pos x="connsiteX1" y="connsiteY1"/>
                  </a:cxn>
                  <a:cxn ang="0">
                    <a:pos x="connsiteX2" y="connsiteY2"/>
                  </a:cxn>
                </a:cxnLst>
                <a:rect l="l" t="t" r="r" b="b"/>
                <a:pathLst>
                  <a:path w="1210" h="2469">
                    <a:moveTo>
                      <a:pt x="0" y="0"/>
                    </a:moveTo>
                    <a:cubicBezTo>
                      <a:pt x="394" y="839"/>
                      <a:pt x="792" y="1660"/>
                      <a:pt x="1211" y="2469"/>
                    </a:cubicBezTo>
                    <a:cubicBezTo>
                      <a:pt x="792" y="1660"/>
                      <a:pt x="398" y="839"/>
                      <a:pt x="0" y="0"/>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sp>
          <p:nvSpPr>
            <p:cNvPr id="428" name="Freeform 427">
              <a:extLst>
                <a:ext uri="{FF2B5EF4-FFF2-40B4-BE49-F238E27FC236}">
                  <a16:creationId xmlns:a16="http://schemas.microsoft.com/office/drawing/2014/main" id="{06BF270E-342B-264A-10AF-178A670613E9}"/>
                </a:ext>
              </a:extLst>
            </p:cNvPr>
            <p:cNvSpPr/>
            <p:nvPr/>
          </p:nvSpPr>
          <p:spPr>
            <a:xfrm>
              <a:off x="5927260" y="4923815"/>
              <a:ext cx="41524" cy="27908"/>
            </a:xfrm>
            <a:custGeom>
              <a:avLst/>
              <a:gdLst>
                <a:gd name="connsiteX0" fmla="*/ 24737 w 41524"/>
                <a:gd name="connsiteY0" fmla="*/ 27908 h 27908"/>
                <a:gd name="connsiteX1" fmla="*/ 27544 w 41524"/>
                <a:gd name="connsiteY1" fmla="*/ 22538 h 27908"/>
                <a:gd name="connsiteX2" fmla="*/ 30437 w 41524"/>
                <a:gd name="connsiteY2" fmla="*/ 21819 h 27908"/>
                <a:gd name="connsiteX3" fmla="*/ 34618 w 41524"/>
                <a:gd name="connsiteY3" fmla="*/ 19812 h 27908"/>
                <a:gd name="connsiteX4" fmla="*/ 39166 w 41524"/>
                <a:gd name="connsiteY4" fmla="*/ 18533 h 27908"/>
                <a:gd name="connsiteX5" fmla="*/ 41524 w 41524"/>
                <a:gd name="connsiteY5" fmla="*/ 16919 h 27908"/>
                <a:gd name="connsiteX6" fmla="*/ 41524 w 41524"/>
                <a:gd name="connsiteY6" fmla="*/ 14185 h 27908"/>
                <a:gd name="connsiteX7" fmla="*/ 40082 w 41524"/>
                <a:gd name="connsiteY7" fmla="*/ 12914 h 27908"/>
                <a:gd name="connsiteX8" fmla="*/ 40082 w 41524"/>
                <a:gd name="connsiteY8" fmla="*/ 9641 h 27908"/>
                <a:gd name="connsiteX9" fmla="*/ 40442 w 41524"/>
                <a:gd name="connsiteY9" fmla="*/ 5640 h 27908"/>
                <a:gd name="connsiteX10" fmla="*/ 40082 w 41524"/>
                <a:gd name="connsiteY10" fmla="*/ 1010 h 27908"/>
                <a:gd name="connsiteX11" fmla="*/ 36740 w 41524"/>
                <a:gd name="connsiteY11" fmla="*/ 124 h 27908"/>
                <a:gd name="connsiteX12" fmla="*/ 28178 w 41524"/>
                <a:gd name="connsiteY12" fmla="*/ 0 h 27908"/>
                <a:gd name="connsiteX13" fmla="*/ 23967 w 41524"/>
                <a:gd name="connsiteY13" fmla="*/ 282 h 27908"/>
                <a:gd name="connsiteX14" fmla="*/ 18909 w 41524"/>
                <a:gd name="connsiteY14" fmla="*/ 2114 h 27908"/>
                <a:gd name="connsiteX15" fmla="*/ 15533 w 41524"/>
                <a:gd name="connsiteY15" fmla="*/ 5627 h 27908"/>
                <a:gd name="connsiteX16" fmla="*/ 6543 w 41524"/>
                <a:gd name="connsiteY16" fmla="*/ 4767 h 27908"/>
                <a:gd name="connsiteX17" fmla="*/ 1630 w 41524"/>
                <a:gd name="connsiteY17" fmla="*/ 7013 h 27908"/>
                <a:gd name="connsiteX18" fmla="*/ 0 w 41524"/>
                <a:gd name="connsiteY18" fmla="*/ 6765 h 27908"/>
                <a:gd name="connsiteX19" fmla="*/ 7630 w 41524"/>
                <a:gd name="connsiteY19" fmla="*/ 13423 h 27908"/>
                <a:gd name="connsiteX20" fmla="*/ 17099 w 41524"/>
                <a:gd name="connsiteY20" fmla="*/ 16885 h 27908"/>
                <a:gd name="connsiteX21" fmla="*/ 17073 w 41524"/>
                <a:gd name="connsiteY21" fmla="*/ 16534 h 27908"/>
                <a:gd name="connsiteX22" fmla="*/ 17574 w 41524"/>
                <a:gd name="connsiteY22" fmla="*/ 15832 h 27908"/>
                <a:gd name="connsiteX23" fmla="*/ 17215 w 41524"/>
                <a:gd name="connsiteY23" fmla="*/ 16919 h 27908"/>
                <a:gd name="connsiteX24" fmla="*/ 17099 w 41524"/>
                <a:gd name="connsiteY24" fmla="*/ 16885 h 27908"/>
                <a:gd name="connsiteX25" fmla="*/ 21541 w 41524"/>
                <a:gd name="connsiteY25" fmla="*/ 25187 h 27908"/>
                <a:gd name="connsiteX26" fmla="*/ 24737 w 41524"/>
                <a:gd name="connsiteY26" fmla="*/ 27908 h 27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41524" h="27908">
                  <a:moveTo>
                    <a:pt x="24737" y="27908"/>
                  </a:moveTo>
                  <a:lnTo>
                    <a:pt x="27544" y="22538"/>
                  </a:lnTo>
                  <a:lnTo>
                    <a:pt x="30437" y="21819"/>
                  </a:lnTo>
                  <a:lnTo>
                    <a:pt x="34618" y="19812"/>
                  </a:lnTo>
                  <a:lnTo>
                    <a:pt x="39166" y="18533"/>
                  </a:lnTo>
                  <a:lnTo>
                    <a:pt x="41524" y="16919"/>
                  </a:lnTo>
                  <a:lnTo>
                    <a:pt x="41524" y="14185"/>
                  </a:lnTo>
                  <a:lnTo>
                    <a:pt x="40082" y="12914"/>
                  </a:lnTo>
                  <a:lnTo>
                    <a:pt x="40082" y="9641"/>
                  </a:lnTo>
                  <a:lnTo>
                    <a:pt x="40442" y="5640"/>
                  </a:lnTo>
                  <a:lnTo>
                    <a:pt x="40082" y="1010"/>
                  </a:lnTo>
                  <a:lnTo>
                    <a:pt x="36740" y="124"/>
                  </a:lnTo>
                  <a:lnTo>
                    <a:pt x="28178" y="0"/>
                  </a:lnTo>
                  <a:lnTo>
                    <a:pt x="23967" y="282"/>
                  </a:lnTo>
                  <a:lnTo>
                    <a:pt x="18909" y="2114"/>
                  </a:lnTo>
                  <a:lnTo>
                    <a:pt x="15533" y="5627"/>
                  </a:lnTo>
                  <a:lnTo>
                    <a:pt x="6543" y="4767"/>
                  </a:lnTo>
                  <a:lnTo>
                    <a:pt x="1630" y="7013"/>
                  </a:lnTo>
                  <a:lnTo>
                    <a:pt x="0" y="6765"/>
                  </a:lnTo>
                  <a:cubicBezTo>
                    <a:pt x="1784" y="9756"/>
                    <a:pt x="4549" y="11874"/>
                    <a:pt x="7630" y="13423"/>
                  </a:cubicBezTo>
                  <a:cubicBezTo>
                    <a:pt x="10599" y="14943"/>
                    <a:pt x="13928" y="15777"/>
                    <a:pt x="17099" y="16885"/>
                  </a:cubicBezTo>
                  <a:cubicBezTo>
                    <a:pt x="17099" y="16770"/>
                    <a:pt x="17073" y="16650"/>
                    <a:pt x="17073" y="16534"/>
                  </a:cubicBezTo>
                  <a:lnTo>
                    <a:pt x="17574" y="15832"/>
                  </a:lnTo>
                  <a:lnTo>
                    <a:pt x="17215" y="16919"/>
                  </a:lnTo>
                  <a:cubicBezTo>
                    <a:pt x="17176" y="16919"/>
                    <a:pt x="17151" y="16894"/>
                    <a:pt x="17099" y="16885"/>
                  </a:cubicBezTo>
                  <a:cubicBezTo>
                    <a:pt x="17112" y="20428"/>
                    <a:pt x="18468" y="23334"/>
                    <a:pt x="21541" y="25187"/>
                  </a:cubicBezTo>
                  <a:cubicBezTo>
                    <a:pt x="22812" y="25957"/>
                    <a:pt x="23809" y="26903"/>
                    <a:pt x="24737" y="27908"/>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429" name="Freeform 428">
              <a:extLst>
                <a:ext uri="{FF2B5EF4-FFF2-40B4-BE49-F238E27FC236}">
                  <a16:creationId xmlns:a16="http://schemas.microsoft.com/office/drawing/2014/main" id="{C215A8DE-A8FB-E407-E26A-60CAC6AF5F78}"/>
                </a:ext>
              </a:extLst>
            </p:cNvPr>
            <p:cNvSpPr/>
            <p:nvPr/>
          </p:nvSpPr>
          <p:spPr>
            <a:xfrm>
              <a:off x="5923931" y="4906416"/>
              <a:ext cx="43150" cy="12922"/>
            </a:xfrm>
            <a:custGeom>
              <a:avLst/>
              <a:gdLst>
                <a:gd name="connsiteX0" fmla="*/ 39787 w 43150"/>
                <a:gd name="connsiteY0" fmla="*/ 10390 h 12922"/>
                <a:gd name="connsiteX1" fmla="*/ 42316 w 43150"/>
                <a:gd name="connsiteY1" fmla="*/ 10103 h 12922"/>
                <a:gd name="connsiteX2" fmla="*/ 43150 w 43150"/>
                <a:gd name="connsiteY2" fmla="*/ 8691 h 12922"/>
                <a:gd name="connsiteX3" fmla="*/ 42731 w 43150"/>
                <a:gd name="connsiteY3" fmla="*/ 7146 h 12922"/>
                <a:gd name="connsiteX4" fmla="*/ 41473 w 43150"/>
                <a:gd name="connsiteY4" fmla="*/ 7146 h 12922"/>
                <a:gd name="connsiteX5" fmla="*/ 34875 w 43150"/>
                <a:gd name="connsiteY5" fmla="*/ 3218 h 12922"/>
                <a:gd name="connsiteX6" fmla="*/ 32756 w 43150"/>
                <a:gd name="connsiteY6" fmla="*/ 3218 h 12922"/>
                <a:gd name="connsiteX7" fmla="*/ 27575 w 43150"/>
                <a:gd name="connsiteY7" fmla="*/ 419 h 12922"/>
                <a:gd name="connsiteX8" fmla="*/ 24331 w 43150"/>
                <a:gd name="connsiteY8" fmla="*/ 419 h 12922"/>
                <a:gd name="connsiteX9" fmla="*/ 22234 w 43150"/>
                <a:gd name="connsiteY9" fmla="*/ 0 h 12922"/>
                <a:gd name="connsiteX10" fmla="*/ 17874 w 43150"/>
                <a:gd name="connsiteY10" fmla="*/ 1673 h 12922"/>
                <a:gd name="connsiteX11" fmla="*/ 13385 w 43150"/>
                <a:gd name="connsiteY11" fmla="*/ 5049 h 12922"/>
                <a:gd name="connsiteX12" fmla="*/ 10843 w 43150"/>
                <a:gd name="connsiteY12" fmla="*/ 5477 h 12922"/>
                <a:gd name="connsiteX13" fmla="*/ 9303 w 43150"/>
                <a:gd name="connsiteY13" fmla="*/ 6307 h 12922"/>
                <a:gd name="connsiteX14" fmla="*/ 1489 w 43150"/>
                <a:gd name="connsiteY14" fmla="*/ 6218 h 12922"/>
                <a:gd name="connsiteX15" fmla="*/ 1014 w 43150"/>
                <a:gd name="connsiteY15" fmla="*/ 7929 h 12922"/>
                <a:gd name="connsiteX16" fmla="*/ 0 w 43150"/>
                <a:gd name="connsiteY16" fmla="*/ 12923 h 12922"/>
                <a:gd name="connsiteX17" fmla="*/ 1866 w 43150"/>
                <a:gd name="connsiteY17" fmla="*/ 11776 h 12922"/>
                <a:gd name="connsiteX18" fmla="*/ 10711 w 43150"/>
                <a:gd name="connsiteY18" fmla="*/ 11519 h 12922"/>
                <a:gd name="connsiteX19" fmla="*/ 13094 w 43150"/>
                <a:gd name="connsiteY19" fmla="*/ 8558 h 12922"/>
                <a:gd name="connsiteX20" fmla="*/ 15345 w 43150"/>
                <a:gd name="connsiteY20" fmla="*/ 8434 h 12922"/>
                <a:gd name="connsiteX21" fmla="*/ 18567 w 43150"/>
                <a:gd name="connsiteY21" fmla="*/ 6307 h 12922"/>
                <a:gd name="connsiteX22" fmla="*/ 21242 w 43150"/>
                <a:gd name="connsiteY22" fmla="*/ 7022 h 12922"/>
                <a:gd name="connsiteX23" fmla="*/ 23633 w 43150"/>
                <a:gd name="connsiteY23" fmla="*/ 5477 h 12922"/>
                <a:gd name="connsiteX24" fmla="*/ 25324 w 43150"/>
                <a:gd name="connsiteY24" fmla="*/ 5049 h 12922"/>
                <a:gd name="connsiteX25" fmla="*/ 28691 w 43150"/>
                <a:gd name="connsiteY25" fmla="*/ 7305 h 12922"/>
                <a:gd name="connsiteX26" fmla="*/ 31088 w 43150"/>
                <a:gd name="connsiteY26" fmla="*/ 7146 h 12922"/>
                <a:gd name="connsiteX27" fmla="*/ 39787 w 43150"/>
                <a:gd name="connsiteY27" fmla="*/ 10390 h 129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43150" h="12922">
                  <a:moveTo>
                    <a:pt x="39787" y="10390"/>
                  </a:moveTo>
                  <a:lnTo>
                    <a:pt x="42316" y="10103"/>
                  </a:lnTo>
                  <a:lnTo>
                    <a:pt x="43150" y="8691"/>
                  </a:lnTo>
                  <a:lnTo>
                    <a:pt x="42731" y="7146"/>
                  </a:lnTo>
                  <a:lnTo>
                    <a:pt x="41473" y="7146"/>
                  </a:lnTo>
                  <a:lnTo>
                    <a:pt x="34875" y="3218"/>
                  </a:lnTo>
                  <a:lnTo>
                    <a:pt x="32756" y="3218"/>
                  </a:lnTo>
                  <a:lnTo>
                    <a:pt x="27575" y="419"/>
                  </a:lnTo>
                  <a:lnTo>
                    <a:pt x="24331" y="419"/>
                  </a:lnTo>
                  <a:lnTo>
                    <a:pt x="22234" y="0"/>
                  </a:lnTo>
                  <a:lnTo>
                    <a:pt x="17874" y="1673"/>
                  </a:lnTo>
                  <a:lnTo>
                    <a:pt x="13385" y="5049"/>
                  </a:lnTo>
                  <a:lnTo>
                    <a:pt x="10843" y="5477"/>
                  </a:lnTo>
                  <a:lnTo>
                    <a:pt x="9303" y="6307"/>
                  </a:lnTo>
                  <a:lnTo>
                    <a:pt x="1489" y="6218"/>
                  </a:lnTo>
                  <a:cubicBezTo>
                    <a:pt x="1352" y="6761"/>
                    <a:pt x="1279" y="7347"/>
                    <a:pt x="1014" y="7929"/>
                  </a:cubicBezTo>
                  <a:cubicBezTo>
                    <a:pt x="231" y="9641"/>
                    <a:pt x="17" y="11305"/>
                    <a:pt x="0" y="12923"/>
                  </a:cubicBezTo>
                  <a:lnTo>
                    <a:pt x="1866" y="11776"/>
                  </a:lnTo>
                  <a:lnTo>
                    <a:pt x="10711" y="11519"/>
                  </a:lnTo>
                  <a:lnTo>
                    <a:pt x="13094" y="8558"/>
                  </a:lnTo>
                  <a:lnTo>
                    <a:pt x="15345" y="8434"/>
                  </a:lnTo>
                  <a:lnTo>
                    <a:pt x="18567" y="6307"/>
                  </a:lnTo>
                  <a:lnTo>
                    <a:pt x="21242" y="7022"/>
                  </a:lnTo>
                  <a:lnTo>
                    <a:pt x="23633" y="5477"/>
                  </a:lnTo>
                  <a:lnTo>
                    <a:pt x="25324" y="5049"/>
                  </a:lnTo>
                  <a:lnTo>
                    <a:pt x="28691" y="7305"/>
                  </a:lnTo>
                  <a:lnTo>
                    <a:pt x="31088" y="7146"/>
                  </a:lnTo>
                  <a:lnTo>
                    <a:pt x="39787" y="10390"/>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430" name="Freeform 429">
              <a:extLst>
                <a:ext uri="{FF2B5EF4-FFF2-40B4-BE49-F238E27FC236}">
                  <a16:creationId xmlns:a16="http://schemas.microsoft.com/office/drawing/2014/main" id="{181B42A3-395C-BA57-1762-1E953235BAAF}"/>
                </a:ext>
              </a:extLst>
            </p:cNvPr>
            <p:cNvSpPr/>
            <p:nvPr/>
          </p:nvSpPr>
          <p:spPr>
            <a:xfrm>
              <a:off x="5917449" y="4866805"/>
              <a:ext cx="88820" cy="65636"/>
            </a:xfrm>
            <a:custGeom>
              <a:avLst/>
              <a:gdLst>
                <a:gd name="connsiteX0" fmla="*/ 85453 w 88820"/>
                <a:gd name="connsiteY0" fmla="*/ 60527 h 65636"/>
                <a:gd name="connsiteX1" fmla="*/ 85175 w 88820"/>
                <a:gd name="connsiteY1" fmla="*/ 58846 h 65636"/>
                <a:gd name="connsiteX2" fmla="*/ 86018 w 88820"/>
                <a:gd name="connsiteY2" fmla="*/ 56728 h 65636"/>
                <a:gd name="connsiteX3" fmla="*/ 86146 w 88820"/>
                <a:gd name="connsiteY3" fmla="*/ 55055 h 65636"/>
                <a:gd name="connsiteX4" fmla="*/ 83900 w 88820"/>
                <a:gd name="connsiteY4" fmla="*/ 52380 h 65636"/>
                <a:gd name="connsiteX5" fmla="*/ 82359 w 88820"/>
                <a:gd name="connsiteY5" fmla="*/ 49586 h 65636"/>
                <a:gd name="connsiteX6" fmla="*/ 80532 w 88820"/>
                <a:gd name="connsiteY6" fmla="*/ 49586 h 65636"/>
                <a:gd name="connsiteX7" fmla="*/ 78422 w 88820"/>
                <a:gd name="connsiteY7" fmla="*/ 48585 h 65636"/>
                <a:gd name="connsiteX8" fmla="*/ 76749 w 88820"/>
                <a:gd name="connsiteY8" fmla="*/ 44241 h 65636"/>
                <a:gd name="connsiteX9" fmla="*/ 74079 w 88820"/>
                <a:gd name="connsiteY9" fmla="*/ 41567 h 65636"/>
                <a:gd name="connsiteX10" fmla="*/ 73373 w 88820"/>
                <a:gd name="connsiteY10" fmla="*/ 39877 h 65636"/>
                <a:gd name="connsiteX11" fmla="*/ 74913 w 88820"/>
                <a:gd name="connsiteY11" fmla="*/ 34117 h 65636"/>
                <a:gd name="connsiteX12" fmla="*/ 74079 w 88820"/>
                <a:gd name="connsiteY12" fmla="*/ 31729 h 65636"/>
                <a:gd name="connsiteX13" fmla="*/ 73664 w 88820"/>
                <a:gd name="connsiteY13" fmla="*/ 29209 h 65636"/>
                <a:gd name="connsiteX14" fmla="*/ 71961 w 88820"/>
                <a:gd name="connsiteY14" fmla="*/ 27805 h 65636"/>
                <a:gd name="connsiteX15" fmla="*/ 71126 w 88820"/>
                <a:gd name="connsiteY15" fmla="*/ 26124 h 65636"/>
                <a:gd name="connsiteX16" fmla="*/ 67049 w 88820"/>
                <a:gd name="connsiteY16" fmla="*/ 22748 h 65636"/>
                <a:gd name="connsiteX17" fmla="*/ 65238 w 88820"/>
                <a:gd name="connsiteY17" fmla="*/ 22748 h 65636"/>
                <a:gd name="connsiteX18" fmla="*/ 64391 w 88820"/>
                <a:gd name="connsiteY18" fmla="*/ 19384 h 65636"/>
                <a:gd name="connsiteX19" fmla="*/ 61302 w 88820"/>
                <a:gd name="connsiteY19" fmla="*/ 18824 h 65636"/>
                <a:gd name="connsiteX20" fmla="*/ 61156 w 88820"/>
                <a:gd name="connsiteY20" fmla="*/ 15730 h 65636"/>
                <a:gd name="connsiteX21" fmla="*/ 58353 w 88820"/>
                <a:gd name="connsiteY21" fmla="*/ 13060 h 65636"/>
                <a:gd name="connsiteX22" fmla="*/ 57361 w 88820"/>
                <a:gd name="connsiteY22" fmla="*/ 9410 h 65636"/>
                <a:gd name="connsiteX23" fmla="*/ 54977 w 88820"/>
                <a:gd name="connsiteY23" fmla="*/ 8558 h 65636"/>
                <a:gd name="connsiteX24" fmla="*/ 53295 w 88820"/>
                <a:gd name="connsiteY24" fmla="*/ 8558 h 65636"/>
                <a:gd name="connsiteX25" fmla="*/ 50758 w 88820"/>
                <a:gd name="connsiteY25" fmla="*/ 9260 h 65636"/>
                <a:gd name="connsiteX26" fmla="*/ 49217 w 88820"/>
                <a:gd name="connsiteY26" fmla="*/ 8558 h 65636"/>
                <a:gd name="connsiteX27" fmla="*/ 48944 w 88820"/>
                <a:gd name="connsiteY27" fmla="*/ 7300 h 65636"/>
                <a:gd name="connsiteX28" fmla="*/ 45846 w 88820"/>
                <a:gd name="connsiteY28" fmla="*/ 2931 h 65636"/>
                <a:gd name="connsiteX29" fmla="*/ 35597 w 88820"/>
                <a:gd name="connsiteY29" fmla="*/ 0 h 65636"/>
                <a:gd name="connsiteX30" fmla="*/ 32362 w 88820"/>
                <a:gd name="connsiteY30" fmla="*/ 0 h 65636"/>
                <a:gd name="connsiteX31" fmla="*/ 25764 w 88820"/>
                <a:gd name="connsiteY31" fmla="*/ 2670 h 65636"/>
                <a:gd name="connsiteX32" fmla="*/ 18742 w 88820"/>
                <a:gd name="connsiteY32" fmla="*/ 3800 h 65636"/>
                <a:gd name="connsiteX33" fmla="*/ 15515 w 88820"/>
                <a:gd name="connsiteY33" fmla="*/ 6735 h 65636"/>
                <a:gd name="connsiteX34" fmla="*/ 13406 w 88820"/>
                <a:gd name="connsiteY34" fmla="*/ 6885 h 65636"/>
                <a:gd name="connsiteX35" fmla="*/ 10312 w 88820"/>
                <a:gd name="connsiteY35" fmla="*/ 8194 h 65636"/>
                <a:gd name="connsiteX36" fmla="*/ 474 w 88820"/>
                <a:gd name="connsiteY36" fmla="*/ 26248 h 65636"/>
                <a:gd name="connsiteX37" fmla="*/ 308 w 88820"/>
                <a:gd name="connsiteY37" fmla="*/ 29401 h 65636"/>
                <a:gd name="connsiteX38" fmla="*/ 5913 w 88820"/>
                <a:gd name="connsiteY38" fmla="*/ 37934 h 65636"/>
                <a:gd name="connsiteX39" fmla="*/ 7976 w 88820"/>
                <a:gd name="connsiteY39" fmla="*/ 45825 h 65636"/>
                <a:gd name="connsiteX40" fmla="*/ 7976 w 88820"/>
                <a:gd name="connsiteY40" fmla="*/ 45825 h 65636"/>
                <a:gd name="connsiteX41" fmla="*/ 15789 w 88820"/>
                <a:gd name="connsiteY41" fmla="*/ 45914 h 65636"/>
                <a:gd name="connsiteX42" fmla="*/ 17330 w 88820"/>
                <a:gd name="connsiteY42" fmla="*/ 45084 h 65636"/>
                <a:gd name="connsiteX43" fmla="*/ 19872 w 88820"/>
                <a:gd name="connsiteY43" fmla="*/ 44656 h 65636"/>
                <a:gd name="connsiteX44" fmla="*/ 24360 w 88820"/>
                <a:gd name="connsiteY44" fmla="*/ 41280 h 65636"/>
                <a:gd name="connsiteX45" fmla="*/ 28721 w 88820"/>
                <a:gd name="connsiteY45" fmla="*/ 39607 h 65636"/>
                <a:gd name="connsiteX46" fmla="*/ 30817 w 88820"/>
                <a:gd name="connsiteY46" fmla="*/ 40027 h 65636"/>
                <a:gd name="connsiteX47" fmla="*/ 34061 w 88820"/>
                <a:gd name="connsiteY47" fmla="*/ 40027 h 65636"/>
                <a:gd name="connsiteX48" fmla="*/ 39243 w 88820"/>
                <a:gd name="connsiteY48" fmla="*/ 42825 h 65636"/>
                <a:gd name="connsiteX49" fmla="*/ 41361 w 88820"/>
                <a:gd name="connsiteY49" fmla="*/ 42825 h 65636"/>
                <a:gd name="connsiteX50" fmla="*/ 47959 w 88820"/>
                <a:gd name="connsiteY50" fmla="*/ 46753 h 65636"/>
                <a:gd name="connsiteX51" fmla="*/ 49217 w 88820"/>
                <a:gd name="connsiteY51" fmla="*/ 46753 h 65636"/>
                <a:gd name="connsiteX52" fmla="*/ 49637 w 88820"/>
                <a:gd name="connsiteY52" fmla="*/ 48298 h 65636"/>
                <a:gd name="connsiteX53" fmla="*/ 48802 w 88820"/>
                <a:gd name="connsiteY53" fmla="*/ 49710 h 65636"/>
                <a:gd name="connsiteX54" fmla="*/ 46273 w 88820"/>
                <a:gd name="connsiteY54" fmla="*/ 49997 h 65636"/>
                <a:gd name="connsiteX55" fmla="*/ 37570 w 88820"/>
                <a:gd name="connsiteY55" fmla="*/ 46749 h 65636"/>
                <a:gd name="connsiteX56" fmla="*/ 35174 w 88820"/>
                <a:gd name="connsiteY56" fmla="*/ 46907 h 65636"/>
                <a:gd name="connsiteX57" fmla="*/ 31806 w 88820"/>
                <a:gd name="connsiteY57" fmla="*/ 44652 h 65636"/>
                <a:gd name="connsiteX58" fmla="*/ 30116 w 88820"/>
                <a:gd name="connsiteY58" fmla="*/ 45080 h 65636"/>
                <a:gd name="connsiteX59" fmla="*/ 27724 w 88820"/>
                <a:gd name="connsiteY59" fmla="*/ 46625 h 65636"/>
                <a:gd name="connsiteX60" fmla="*/ 25049 w 88820"/>
                <a:gd name="connsiteY60" fmla="*/ 45910 h 65636"/>
                <a:gd name="connsiteX61" fmla="*/ 21827 w 88820"/>
                <a:gd name="connsiteY61" fmla="*/ 48037 h 65636"/>
                <a:gd name="connsiteX62" fmla="*/ 19576 w 88820"/>
                <a:gd name="connsiteY62" fmla="*/ 48161 h 65636"/>
                <a:gd name="connsiteX63" fmla="*/ 17193 w 88820"/>
                <a:gd name="connsiteY63" fmla="*/ 51122 h 65636"/>
                <a:gd name="connsiteX64" fmla="*/ 8348 w 88820"/>
                <a:gd name="connsiteY64" fmla="*/ 51379 h 65636"/>
                <a:gd name="connsiteX65" fmla="*/ 6551 w 88820"/>
                <a:gd name="connsiteY65" fmla="*/ 52487 h 65636"/>
                <a:gd name="connsiteX66" fmla="*/ 8981 w 88820"/>
                <a:gd name="connsiteY66" fmla="*/ 62333 h 65636"/>
                <a:gd name="connsiteX67" fmla="*/ 9854 w 88820"/>
                <a:gd name="connsiteY67" fmla="*/ 63780 h 65636"/>
                <a:gd name="connsiteX68" fmla="*/ 11438 w 88820"/>
                <a:gd name="connsiteY68" fmla="*/ 64028 h 65636"/>
                <a:gd name="connsiteX69" fmla="*/ 16350 w 88820"/>
                <a:gd name="connsiteY69" fmla="*/ 61781 h 65636"/>
                <a:gd name="connsiteX70" fmla="*/ 25340 w 88820"/>
                <a:gd name="connsiteY70" fmla="*/ 62641 h 65636"/>
                <a:gd name="connsiteX71" fmla="*/ 28717 w 88820"/>
                <a:gd name="connsiteY71" fmla="*/ 59128 h 65636"/>
                <a:gd name="connsiteX72" fmla="*/ 33774 w 88820"/>
                <a:gd name="connsiteY72" fmla="*/ 57297 h 65636"/>
                <a:gd name="connsiteX73" fmla="*/ 37985 w 88820"/>
                <a:gd name="connsiteY73" fmla="*/ 57014 h 65636"/>
                <a:gd name="connsiteX74" fmla="*/ 46547 w 88820"/>
                <a:gd name="connsiteY74" fmla="*/ 57138 h 65636"/>
                <a:gd name="connsiteX75" fmla="*/ 49889 w 88820"/>
                <a:gd name="connsiteY75" fmla="*/ 58024 h 65636"/>
                <a:gd name="connsiteX76" fmla="*/ 49889 w 88820"/>
                <a:gd name="connsiteY76" fmla="*/ 57926 h 65636"/>
                <a:gd name="connsiteX77" fmla="*/ 52059 w 88820"/>
                <a:gd name="connsiteY77" fmla="*/ 57926 h 65636"/>
                <a:gd name="connsiteX78" fmla="*/ 61687 w 88820"/>
                <a:gd name="connsiteY78" fmla="*/ 57926 h 65636"/>
                <a:gd name="connsiteX79" fmla="*/ 69505 w 88820"/>
                <a:gd name="connsiteY79" fmla="*/ 62295 h 65636"/>
                <a:gd name="connsiteX80" fmla="*/ 73681 w 88820"/>
                <a:gd name="connsiteY80" fmla="*/ 62295 h 65636"/>
                <a:gd name="connsiteX81" fmla="*/ 78773 w 88820"/>
                <a:gd name="connsiteY81" fmla="*/ 63553 h 65636"/>
                <a:gd name="connsiteX82" fmla="*/ 80587 w 88820"/>
                <a:gd name="connsiteY82" fmla="*/ 62860 h 65636"/>
                <a:gd name="connsiteX83" fmla="*/ 83493 w 88820"/>
                <a:gd name="connsiteY83" fmla="*/ 62860 h 65636"/>
                <a:gd name="connsiteX84" fmla="*/ 85123 w 88820"/>
                <a:gd name="connsiteY84" fmla="*/ 64469 h 65636"/>
                <a:gd name="connsiteX85" fmla="*/ 87669 w 88820"/>
                <a:gd name="connsiteY85" fmla="*/ 64841 h 65636"/>
                <a:gd name="connsiteX86" fmla="*/ 87943 w 88820"/>
                <a:gd name="connsiteY86" fmla="*/ 65637 h 65636"/>
                <a:gd name="connsiteX87" fmla="*/ 88820 w 88820"/>
                <a:gd name="connsiteY87" fmla="*/ 64610 h 65636"/>
                <a:gd name="connsiteX88" fmla="*/ 88820 w 88820"/>
                <a:gd name="connsiteY88" fmla="*/ 62363 h 65636"/>
                <a:gd name="connsiteX89" fmla="*/ 85453 w 88820"/>
                <a:gd name="connsiteY89" fmla="*/ 60527 h 65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Lst>
              <a:rect l="l" t="t" r="r" b="b"/>
              <a:pathLst>
                <a:path w="88820" h="65636">
                  <a:moveTo>
                    <a:pt x="85453" y="60527"/>
                  </a:moveTo>
                  <a:lnTo>
                    <a:pt x="85175" y="58846"/>
                  </a:lnTo>
                  <a:lnTo>
                    <a:pt x="86018" y="56728"/>
                  </a:lnTo>
                  <a:lnTo>
                    <a:pt x="86146" y="55055"/>
                  </a:lnTo>
                  <a:lnTo>
                    <a:pt x="83900" y="52380"/>
                  </a:lnTo>
                  <a:lnTo>
                    <a:pt x="82359" y="49586"/>
                  </a:lnTo>
                  <a:lnTo>
                    <a:pt x="80532" y="49586"/>
                  </a:lnTo>
                  <a:lnTo>
                    <a:pt x="78422" y="48585"/>
                  </a:lnTo>
                  <a:lnTo>
                    <a:pt x="76749" y="44241"/>
                  </a:lnTo>
                  <a:lnTo>
                    <a:pt x="74079" y="41567"/>
                  </a:lnTo>
                  <a:lnTo>
                    <a:pt x="73373" y="39877"/>
                  </a:lnTo>
                  <a:lnTo>
                    <a:pt x="74913" y="34117"/>
                  </a:lnTo>
                  <a:lnTo>
                    <a:pt x="74079" y="31729"/>
                  </a:lnTo>
                  <a:lnTo>
                    <a:pt x="73664" y="29209"/>
                  </a:lnTo>
                  <a:lnTo>
                    <a:pt x="71961" y="27805"/>
                  </a:lnTo>
                  <a:lnTo>
                    <a:pt x="71126" y="26124"/>
                  </a:lnTo>
                  <a:lnTo>
                    <a:pt x="67049" y="22748"/>
                  </a:lnTo>
                  <a:lnTo>
                    <a:pt x="65238" y="22748"/>
                  </a:lnTo>
                  <a:lnTo>
                    <a:pt x="64391" y="19384"/>
                  </a:lnTo>
                  <a:lnTo>
                    <a:pt x="61302" y="18824"/>
                  </a:lnTo>
                  <a:lnTo>
                    <a:pt x="61156" y="15730"/>
                  </a:lnTo>
                  <a:lnTo>
                    <a:pt x="58353" y="13060"/>
                  </a:lnTo>
                  <a:lnTo>
                    <a:pt x="57361" y="9410"/>
                  </a:lnTo>
                  <a:lnTo>
                    <a:pt x="54977" y="8558"/>
                  </a:lnTo>
                  <a:lnTo>
                    <a:pt x="53295" y="8558"/>
                  </a:lnTo>
                  <a:lnTo>
                    <a:pt x="50758" y="9260"/>
                  </a:lnTo>
                  <a:lnTo>
                    <a:pt x="49217" y="8558"/>
                  </a:lnTo>
                  <a:lnTo>
                    <a:pt x="48944" y="7300"/>
                  </a:lnTo>
                  <a:lnTo>
                    <a:pt x="45846" y="2931"/>
                  </a:lnTo>
                  <a:lnTo>
                    <a:pt x="35597" y="0"/>
                  </a:lnTo>
                  <a:lnTo>
                    <a:pt x="32362" y="0"/>
                  </a:lnTo>
                  <a:lnTo>
                    <a:pt x="25764" y="2670"/>
                  </a:lnTo>
                  <a:lnTo>
                    <a:pt x="18742" y="3800"/>
                  </a:lnTo>
                  <a:lnTo>
                    <a:pt x="15515" y="6735"/>
                  </a:lnTo>
                  <a:lnTo>
                    <a:pt x="13406" y="6885"/>
                  </a:lnTo>
                  <a:lnTo>
                    <a:pt x="10312" y="8194"/>
                  </a:lnTo>
                  <a:cubicBezTo>
                    <a:pt x="8451" y="14840"/>
                    <a:pt x="5674" y="21074"/>
                    <a:pt x="474" y="26248"/>
                  </a:cubicBezTo>
                  <a:cubicBezTo>
                    <a:pt x="-99" y="26838"/>
                    <a:pt x="-150" y="28627"/>
                    <a:pt x="308" y="29401"/>
                  </a:cubicBezTo>
                  <a:cubicBezTo>
                    <a:pt x="2015" y="32358"/>
                    <a:pt x="4022" y="35127"/>
                    <a:pt x="5913" y="37934"/>
                  </a:cubicBezTo>
                  <a:cubicBezTo>
                    <a:pt x="7573" y="40424"/>
                    <a:pt x="8588" y="42983"/>
                    <a:pt x="7976" y="45825"/>
                  </a:cubicBezTo>
                  <a:lnTo>
                    <a:pt x="7976" y="45825"/>
                  </a:lnTo>
                  <a:lnTo>
                    <a:pt x="15789" y="45914"/>
                  </a:lnTo>
                  <a:lnTo>
                    <a:pt x="17330" y="45084"/>
                  </a:lnTo>
                  <a:lnTo>
                    <a:pt x="19872" y="44656"/>
                  </a:lnTo>
                  <a:lnTo>
                    <a:pt x="24360" y="41280"/>
                  </a:lnTo>
                  <a:lnTo>
                    <a:pt x="28721" y="39607"/>
                  </a:lnTo>
                  <a:lnTo>
                    <a:pt x="30817" y="40027"/>
                  </a:lnTo>
                  <a:lnTo>
                    <a:pt x="34061" y="40027"/>
                  </a:lnTo>
                  <a:lnTo>
                    <a:pt x="39243" y="42825"/>
                  </a:lnTo>
                  <a:lnTo>
                    <a:pt x="41361" y="42825"/>
                  </a:lnTo>
                  <a:lnTo>
                    <a:pt x="47959" y="46753"/>
                  </a:lnTo>
                  <a:lnTo>
                    <a:pt x="49217" y="46753"/>
                  </a:lnTo>
                  <a:lnTo>
                    <a:pt x="49637" y="48298"/>
                  </a:lnTo>
                  <a:lnTo>
                    <a:pt x="48802" y="49710"/>
                  </a:lnTo>
                  <a:lnTo>
                    <a:pt x="46273" y="49997"/>
                  </a:lnTo>
                  <a:lnTo>
                    <a:pt x="37570" y="46749"/>
                  </a:lnTo>
                  <a:lnTo>
                    <a:pt x="35174" y="46907"/>
                  </a:lnTo>
                  <a:lnTo>
                    <a:pt x="31806" y="44652"/>
                  </a:lnTo>
                  <a:lnTo>
                    <a:pt x="30116" y="45080"/>
                  </a:lnTo>
                  <a:lnTo>
                    <a:pt x="27724" y="46625"/>
                  </a:lnTo>
                  <a:lnTo>
                    <a:pt x="25049" y="45910"/>
                  </a:lnTo>
                  <a:lnTo>
                    <a:pt x="21827" y="48037"/>
                  </a:lnTo>
                  <a:lnTo>
                    <a:pt x="19576" y="48161"/>
                  </a:lnTo>
                  <a:lnTo>
                    <a:pt x="17193" y="51122"/>
                  </a:lnTo>
                  <a:lnTo>
                    <a:pt x="8348" y="51379"/>
                  </a:lnTo>
                  <a:lnTo>
                    <a:pt x="6551" y="52487"/>
                  </a:lnTo>
                  <a:cubicBezTo>
                    <a:pt x="6474" y="55859"/>
                    <a:pt x="7569" y="59128"/>
                    <a:pt x="8981" y="62333"/>
                  </a:cubicBezTo>
                  <a:cubicBezTo>
                    <a:pt x="9204" y="62864"/>
                    <a:pt x="9555" y="63313"/>
                    <a:pt x="9854" y="63780"/>
                  </a:cubicBezTo>
                  <a:lnTo>
                    <a:pt x="11438" y="64028"/>
                  </a:lnTo>
                  <a:lnTo>
                    <a:pt x="16350" y="61781"/>
                  </a:lnTo>
                  <a:lnTo>
                    <a:pt x="25340" y="62641"/>
                  </a:lnTo>
                  <a:lnTo>
                    <a:pt x="28717" y="59128"/>
                  </a:lnTo>
                  <a:lnTo>
                    <a:pt x="33774" y="57297"/>
                  </a:lnTo>
                  <a:lnTo>
                    <a:pt x="37985" y="57014"/>
                  </a:lnTo>
                  <a:lnTo>
                    <a:pt x="46547" y="57138"/>
                  </a:lnTo>
                  <a:lnTo>
                    <a:pt x="49889" y="58024"/>
                  </a:lnTo>
                  <a:lnTo>
                    <a:pt x="49889" y="57926"/>
                  </a:lnTo>
                  <a:lnTo>
                    <a:pt x="52059" y="57926"/>
                  </a:lnTo>
                  <a:lnTo>
                    <a:pt x="61687" y="57926"/>
                  </a:lnTo>
                  <a:lnTo>
                    <a:pt x="69505" y="62295"/>
                  </a:lnTo>
                  <a:lnTo>
                    <a:pt x="73681" y="62295"/>
                  </a:lnTo>
                  <a:lnTo>
                    <a:pt x="78773" y="63553"/>
                  </a:lnTo>
                  <a:lnTo>
                    <a:pt x="80587" y="62860"/>
                  </a:lnTo>
                  <a:lnTo>
                    <a:pt x="83493" y="62860"/>
                  </a:lnTo>
                  <a:lnTo>
                    <a:pt x="85123" y="64469"/>
                  </a:lnTo>
                  <a:lnTo>
                    <a:pt x="87669" y="64841"/>
                  </a:lnTo>
                  <a:lnTo>
                    <a:pt x="87943" y="65637"/>
                  </a:lnTo>
                  <a:lnTo>
                    <a:pt x="88820" y="64610"/>
                  </a:lnTo>
                  <a:lnTo>
                    <a:pt x="88820" y="62363"/>
                  </a:lnTo>
                  <a:lnTo>
                    <a:pt x="85453" y="60527"/>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431" name="Freeform 430">
              <a:extLst>
                <a:ext uri="{FF2B5EF4-FFF2-40B4-BE49-F238E27FC236}">
                  <a16:creationId xmlns:a16="http://schemas.microsoft.com/office/drawing/2014/main" id="{F7F55AB6-97BC-9909-1766-F384BDFB7AB1}"/>
                </a:ext>
              </a:extLst>
            </p:cNvPr>
            <p:cNvSpPr/>
            <p:nvPr/>
          </p:nvSpPr>
          <p:spPr>
            <a:xfrm>
              <a:off x="6286528" y="4620402"/>
              <a:ext cx="219080" cy="214275"/>
            </a:xfrm>
            <a:custGeom>
              <a:avLst/>
              <a:gdLst>
                <a:gd name="connsiteX0" fmla="*/ 217570 w 219080"/>
                <a:gd name="connsiteY0" fmla="*/ 170705 h 214275"/>
                <a:gd name="connsiteX1" fmla="*/ 218122 w 219080"/>
                <a:gd name="connsiteY1" fmla="*/ 180706 h 214275"/>
                <a:gd name="connsiteX2" fmla="*/ 218032 w 219080"/>
                <a:gd name="connsiteY2" fmla="*/ 180706 h 214275"/>
                <a:gd name="connsiteX3" fmla="*/ 217570 w 219080"/>
                <a:gd name="connsiteY3" fmla="*/ 170705 h 214275"/>
                <a:gd name="connsiteX4" fmla="*/ 212426 w 219080"/>
                <a:gd name="connsiteY4" fmla="*/ 58332 h 214275"/>
                <a:gd name="connsiteX5" fmla="*/ 209897 w 219080"/>
                <a:gd name="connsiteY5" fmla="*/ 47934 h 214275"/>
                <a:gd name="connsiteX6" fmla="*/ 211019 w 219080"/>
                <a:gd name="connsiteY6" fmla="*/ 43454 h 214275"/>
                <a:gd name="connsiteX7" fmla="*/ 212426 w 219080"/>
                <a:gd name="connsiteY7" fmla="*/ 35581 h 214275"/>
                <a:gd name="connsiteX8" fmla="*/ 211019 w 219080"/>
                <a:gd name="connsiteY8" fmla="*/ 30818 h 214275"/>
                <a:gd name="connsiteX9" fmla="*/ 214369 w 219080"/>
                <a:gd name="connsiteY9" fmla="*/ 20030 h 214275"/>
                <a:gd name="connsiteX10" fmla="*/ 214964 w 219080"/>
                <a:gd name="connsiteY10" fmla="*/ 20326 h 214275"/>
                <a:gd name="connsiteX11" fmla="*/ 197180 w 219080"/>
                <a:gd name="connsiteY11" fmla="*/ 14917 h 214275"/>
                <a:gd name="connsiteX12" fmla="*/ 183590 w 219080"/>
                <a:gd name="connsiteY12" fmla="*/ 8370 h 214275"/>
                <a:gd name="connsiteX13" fmla="*/ 177668 w 219080"/>
                <a:gd name="connsiteY13" fmla="*/ 5195 h 214275"/>
                <a:gd name="connsiteX14" fmla="*/ 149289 w 219080"/>
                <a:gd name="connsiteY14" fmla="*/ 7608 h 214275"/>
                <a:gd name="connsiteX15" fmla="*/ 140457 w 219080"/>
                <a:gd name="connsiteY15" fmla="*/ 26235 h 214275"/>
                <a:gd name="connsiteX16" fmla="*/ 142494 w 219080"/>
                <a:gd name="connsiteY16" fmla="*/ 32743 h 214275"/>
                <a:gd name="connsiteX17" fmla="*/ 140743 w 219080"/>
                <a:gd name="connsiteY17" fmla="*/ 39094 h 214275"/>
                <a:gd name="connsiteX18" fmla="*/ 137341 w 219080"/>
                <a:gd name="connsiteY18" fmla="*/ 42915 h 214275"/>
                <a:gd name="connsiteX19" fmla="*/ 126276 w 219080"/>
                <a:gd name="connsiteY19" fmla="*/ 44532 h 214275"/>
                <a:gd name="connsiteX20" fmla="*/ 120636 w 219080"/>
                <a:gd name="connsiteY20" fmla="*/ 40698 h 214275"/>
                <a:gd name="connsiteX21" fmla="*/ 112112 w 219080"/>
                <a:gd name="connsiteY21" fmla="*/ 35080 h 214275"/>
                <a:gd name="connsiteX22" fmla="*/ 89429 w 219080"/>
                <a:gd name="connsiteY22" fmla="*/ 28533 h 214275"/>
                <a:gd name="connsiteX23" fmla="*/ 81461 w 219080"/>
                <a:gd name="connsiteY23" fmla="*/ 23026 h 214275"/>
                <a:gd name="connsiteX24" fmla="*/ 79035 w 219080"/>
                <a:gd name="connsiteY24" fmla="*/ 16675 h 214275"/>
                <a:gd name="connsiteX25" fmla="*/ 72047 w 219080"/>
                <a:gd name="connsiteY25" fmla="*/ 9679 h 214275"/>
                <a:gd name="connsiteX26" fmla="*/ 42085 w 219080"/>
                <a:gd name="connsiteY26" fmla="*/ 4382 h 214275"/>
                <a:gd name="connsiteX27" fmla="*/ 25760 w 219080"/>
                <a:gd name="connsiteY27" fmla="*/ 257 h 214275"/>
                <a:gd name="connsiteX28" fmla="*/ 25272 w 219080"/>
                <a:gd name="connsiteY28" fmla="*/ 0 h 214275"/>
                <a:gd name="connsiteX29" fmla="*/ 26577 w 219080"/>
                <a:gd name="connsiteY29" fmla="*/ 9662 h 214275"/>
                <a:gd name="connsiteX30" fmla="*/ 23223 w 219080"/>
                <a:gd name="connsiteY30" fmla="*/ 14159 h 214275"/>
                <a:gd name="connsiteX31" fmla="*/ 16855 w 219080"/>
                <a:gd name="connsiteY31" fmla="*/ 17895 h 214275"/>
                <a:gd name="connsiteX32" fmla="*/ 15341 w 219080"/>
                <a:gd name="connsiteY32" fmla="*/ 22016 h 214275"/>
                <a:gd name="connsiteX33" fmla="*/ 13843 w 219080"/>
                <a:gd name="connsiteY33" fmla="*/ 24258 h 214275"/>
                <a:gd name="connsiteX34" fmla="*/ 8605 w 219080"/>
                <a:gd name="connsiteY34" fmla="*/ 24648 h 214275"/>
                <a:gd name="connsiteX35" fmla="*/ 8237 w 219080"/>
                <a:gd name="connsiteY35" fmla="*/ 31764 h 214275"/>
                <a:gd name="connsiteX36" fmla="*/ 7484 w 219080"/>
                <a:gd name="connsiteY36" fmla="*/ 38127 h 214275"/>
                <a:gd name="connsiteX37" fmla="*/ 2606 w 219080"/>
                <a:gd name="connsiteY37" fmla="*/ 44485 h 214275"/>
                <a:gd name="connsiteX38" fmla="*/ 0 w 219080"/>
                <a:gd name="connsiteY38" fmla="*/ 46745 h 214275"/>
                <a:gd name="connsiteX39" fmla="*/ 736 w 219080"/>
                <a:gd name="connsiteY39" fmla="*/ 51978 h 214275"/>
                <a:gd name="connsiteX40" fmla="*/ 2978 w 219080"/>
                <a:gd name="connsiteY40" fmla="*/ 54601 h 214275"/>
                <a:gd name="connsiteX41" fmla="*/ 3736 w 219080"/>
                <a:gd name="connsiteY41" fmla="*/ 65470 h 214275"/>
                <a:gd name="connsiteX42" fmla="*/ 3363 w 219080"/>
                <a:gd name="connsiteY42" fmla="*/ 77832 h 214275"/>
                <a:gd name="connsiteX43" fmla="*/ 6723 w 219080"/>
                <a:gd name="connsiteY43" fmla="*/ 82680 h 214275"/>
                <a:gd name="connsiteX44" fmla="*/ 4480 w 219080"/>
                <a:gd name="connsiteY44" fmla="*/ 88303 h 214275"/>
                <a:gd name="connsiteX45" fmla="*/ 5610 w 219080"/>
                <a:gd name="connsiteY45" fmla="*/ 96172 h 214275"/>
                <a:gd name="connsiteX46" fmla="*/ 4853 w 219080"/>
                <a:gd name="connsiteY46" fmla="*/ 101795 h 214275"/>
                <a:gd name="connsiteX47" fmla="*/ 736 w 219080"/>
                <a:gd name="connsiteY47" fmla="*/ 104033 h 214275"/>
                <a:gd name="connsiteX48" fmla="*/ 1121 w 219080"/>
                <a:gd name="connsiteY48" fmla="*/ 106656 h 214275"/>
                <a:gd name="connsiteX49" fmla="*/ 5610 w 219080"/>
                <a:gd name="connsiteY49" fmla="*/ 114149 h 214275"/>
                <a:gd name="connsiteX50" fmla="*/ 7844 w 219080"/>
                <a:gd name="connsiteY50" fmla="*/ 120512 h 214275"/>
                <a:gd name="connsiteX51" fmla="*/ 9350 w 219080"/>
                <a:gd name="connsiteY51" fmla="*/ 125377 h 214275"/>
                <a:gd name="connsiteX52" fmla="*/ 11596 w 219080"/>
                <a:gd name="connsiteY52" fmla="*/ 132874 h 214275"/>
                <a:gd name="connsiteX53" fmla="*/ 16851 w 219080"/>
                <a:gd name="connsiteY53" fmla="*/ 134384 h 214275"/>
                <a:gd name="connsiteX54" fmla="*/ 22089 w 219080"/>
                <a:gd name="connsiteY54" fmla="*/ 134735 h 214275"/>
                <a:gd name="connsiteX55" fmla="*/ 26971 w 219080"/>
                <a:gd name="connsiteY55" fmla="*/ 138488 h 214275"/>
                <a:gd name="connsiteX56" fmla="*/ 35196 w 219080"/>
                <a:gd name="connsiteY56" fmla="*/ 150478 h 214275"/>
                <a:gd name="connsiteX57" fmla="*/ 59907 w 219080"/>
                <a:gd name="connsiteY57" fmla="*/ 155716 h 214275"/>
                <a:gd name="connsiteX58" fmla="*/ 62915 w 219080"/>
                <a:gd name="connsiteY58" fmla="*/ 158347 h 214275"/>
                <a:gd name="connsiteX59" fmla="*/ 76125 w 219080"/>
                <a:gd name="connsiteY59" fmla="*/ 153735 h 214275"/>
                <a:gd name="connsiteX60" fmla="*/ 76022 w 219080"/>
                <a:gd name="connsiteY60" fmla="*/ 153478 h 214275"/>
                <a:gd name="connsiteX61" fmla="*/ 91752 w 219080"/>
                <a:gd name="connsiteY61" fmla="*/ 147093 h 214275"/>
                <a:gd name="connsiteX62" fmla="*/ 204921 w 219080"/>
                <a:gd name="connsiteY62" fmla="*/ 205161 h 214275"/>
                <a:gd name="connsiteX63" fmla="*/ 205028 w 219080"/>
                <a:gd name="connsiteY63" fmla="*/ 214275 h 214275"/>
                <a:gd name="connsiteX64" fmla="*/ 204848 w 219080"/>
                <a:gd name="connsiteY64" fmla="*/ 199910 h 214275"/>
                <a:gd name="connsiteX65" fmla="*/ 219080 w 219080"/>
                <a:gd name="connsiteY65" fmla="*/ 198036 h 214275"/>
                <a:gd name="connsiteX66" fmla="*/ 217570 w 219080"/>
                <a:gd name="connsiteY66" fmla="*/ 170705 h 214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219080" h="214275">
                  <a:moveTo>
                    <a:pt x="217570" y="170705"/>
                  </a:moveTo>
                  <a:lnTo>
                    <a:pt x="218122" y="180706"/>
                  </a:lnTo>
                  <a:lnTo>
                    <a:pt x="218032" y="180706"/>
                  </a:lnTo>
                  <a:lnTo>
                    <a:pt x="217570" y="170705"/>
                  </a:lnTo>
                  <a:lnTo>
                    <a:pt x="212426" y="58332"/>
                  </a:lnTo>
                  <a:lnTo>
                    <a:pt x="209897" y="47934"/>
                  </a:lnTo>
                  <a:lnTo>
                    <a:pt x="211019" y="43454"/>
                  </a:lnTo>
                  <a:lnTo>
                    <a:pt x="212426" y="35581"/>
                  </a:lnTo>
                  <a:lnTo>
                    <a:pt x="211019" y="30818"/>
                  </a:lnTo>
                  <a:lnTo>
                    <a:pt x="214369" y="20030"/>
                  </a:lnTo>
                  <a:cubicBezTo>
                    <a:pt x="214579" y="20137"/>
                    <a:pt x="214767" y="20223"/>
                    <a:pt x="214964" y="20326"/>
                  </a:cubicBezTo>
                  <a:cubicBezTo>
                    <a:pt x="209341" y="16804"/>
                    <a:pt x="203333" y="15927"/>
                    <a:pt x="197180" y="14917"/>
                  </a:cubicBezTo>
                  <a:cubicBezTo>
                    <a:pt x="191985" y="14083"/>
                    <a:pt x="187394" y="12264"/>
                    <a:pt x="183590" y="8370"/>
                  </a:cubicBezTo>
                  <a:cubicBezTo>
                    <a:pt x="182097" y="6834"/>
                    <a:pt x="179816" y="5691"/>
                    <a:pt x="177668" y="5195"/>
                  </a:cubicBezTo>
                  <a:cubicBezTo>
                    <a:pt x="168005" y="2961"/>
                    <a:pt x="158467" y="3321"/>
                    <a:pt x="149289" y="7608"/>
                  </a:cubicBezTo>
                  <a:cubicBezTo>
                    <a:pt x="143435" y="10351"/>
                    <a:pt x="138291" y="19012"/>
                    <a:pt x="140457" y="26235"/>
                  </a:cubicBezTo>
                  <a:cubicBezTo>
                    <a:pt x="141111" y="28417"/>
                    <a:pt x="141997" y="30514"/>
                    <a:pt x="142494" y="32743"/>
                  </a:cubicBezTo>
                  <a:cubicBezTo>
                    <a:pt x="143028" y="35080"/>
                    <a:pt x="142181" y="37228"/>
                    <a:pt x="140743" y="39094"/>
                  </a:cubicBezTo>
                  <a:cubicBezTo>
                    <a:pt x="139708" y="40420"/>
                    <a:pt x="138574" y="41742"/>
                    <a:pt x="137341" y="42915"/>
                  </a:cubicBezTo>
                  <a:cubicBezTo>
                    <a:pt x="134265" y="45807"/>
                    <a:pt x="129558" y="46501"/>
                    <a:pt x="126276" y="44532"/>
                  </a:cubicBezTo>
                  <a:cubicBezTo>
                    <a:pt x="124342" y="43351"/>
                    <a:pt x="122544" y="41956"/>
                    <a:pt x="120636" y="40698"/>
                  </a:cubicBezTo>
                  <a:cubicBezTo>
                    <a:pt x="117820" y="38794"/>
                    <a:pt x="115107" y="36676"/>
                    <a:pt x="112112" y="35080"/>
                  </a:cubicBezTo>
                  <a:cubicBezTo>
                    <a:pt x="105047" y="31297"/>
                    <a:pt x="97700" y="28417"/>
                    <a:pt x="89429" y="28533"/>
                  </a:cubicBezTo>
                  <a:cubicBezTo>
                    <a:pt x="85714" y="28576"/>
                    <a:pt x="82997" y="26398"/>
                    <a:pt x="81461" y="23026"/>
                  </a:cubicBezTo>
                  <a:cubicBezTo>
                    <a:pt x="80528" y="20963"/>
                    <a:pt x="79796" y="18806"/>
                    <a:pt x="79035" y="16675"/>
                  </a:cubicBezTo>
                  <a:cubicBezTo>
                    <a:pt x="77785" y="13239"/>
                    <a:pt x="75453" y="10916"/>
                    <a:pt x="72047" y="9679"/>
                  </a:cubicBezTo>
                  <a:cubicBezTo>
                    <a:pt x="62376" y="6136"/>
                    <a:pt x="52586" y="3136"/>
                    <a:pt x="42085" y="4382"/>
                  </a:cubicBezTo>
                  <a:cubicBezTo>
                    <a:pt x="36068" y="5075"/>
                    <a:pt x="30998" y="2400"/>
                    <a:pt x="25760" y="257"/>
                  </a:cubicBezTo>
                  <a:cubicBezTo>
                    <a:pt x="25580" y="197"/>
                    <a:pt x="25448" y="85"/>
                    <a:pt x="25272" y="0"/>
                  </a:cubicBezTo>
                  <a:lnTo>
                    <a:pt x="26577" y="9662"/>
                  </a:lnTo>
                  <a:lnTo>
                    <a:pt x="23223" y="14159"/>
                  </a:lnTo>
                  <a:lnTo>
                    <a:pt x="16855" y="17895"/>
                  </a:lnTo>
                  <a:lnTo>
                    <a:pt x="15341" y="22016"/>
                  </a:lnTo>
                  <a:lnTo>
                    <a:pt x="13843" y="24258"/>
                  </a:lnTo>
                  <a:lnTo>
                    <a:pt x="8605" y="24648"/>
                  </a:lnTo>
                  <a:lnTo>
                    <a:pt x="8237" y="31764"/>
                  </a:lnTo>
                  <a:lnTo>
                    <a:pt x="7484" y="38127"/>
                  </a:lnTo>
                  <a:lnTo>
                    <a:pt x="2606" y="44485"/>
                  </a:lnTo>
                  <a:lnTo>
                    <a:pt x="0" y="46745"/>
                  </a:lnTo>
                  <a:lnTo>
                    <a:pt x="736" y="51978"/>
                  </a:lnTo>
                  <a:lnTo>
                    <a:pt x="2978" y="54601"/>
                  </a:lnTo>
                  <a:lnTo>
                    <a:pt x="3736" y="65470"/>
                  </a:lnTo>
                  <a:lnTo>
                    <a:pt x="3363" y="77832"/>
                  </a:lnTo>
                  <a:lnTo>
                    <a:pt x="6723" y="82680"/>
                  </a:lnTo>
                  <a:lnTo>
                    <a:pt x="4480" y="88303"/>
                  </a:lnTo>
                  <a:lnTo>
                    <a:pt x="5610" y="96172"/>
                  </a:lnTo>
                  <a:lnTo>
                    <a:pt x="4853" y="101795"/>
                  </a:lnTo>
                  <a:lnTo>
                    <a:pt x="736" y="104033"/>
                  </a:lnTo>
                  <a:lnTo>
                    <a:pt x="1121" y="106656"/>
                  </a:lnTo>
                  <a:lnTo>
                    <a:pt x="5610" y="114149"/>
                  </a:lnTo>
                  <a:lnTo>
                    <a:pt x="7844" y="120512"/>
                  </a:lnTo>
                  <a:lnTo>
                    <a:pt x="9350" y="125377"/>
                  </a:lnTo>
                  <a:lnTo>
                    <a:pt x="11596" y="132874"/>
                  </a:lnTo>
                  <a:lnTo>
                    <a:pt x="16851" y="134384"/>
                  </a:lnTo>
                  <a:lnTo>
                    <a:pt x="22089" y="134735"/>
                  </a:lnTo>
                  <a:lnTo>
                    <a:pt x="26971" y="138488"/>
                  </a:lnTo>
                  <a:lnTo>
                    <a:pt x="35196" y="150478"/>
                  </a:lnTo>
                  <a:lnTo>
                    <a:pt x="59907" y="155716"/>
                  </a:lnTo>
                  <a:lnTo>
                    <a:pt x="62915" y="158347"/>
                  </a:lnTo>
                  <a:lnTo>
                    <a:pt x="76125" y="153735"/>
                  </a:lnTo>
                  <a:lnTo>
                    <a:pt x="76022" y="153478"/>
                  </a:lnTo>
                  <a:lnTo>
                    <a:pt x="91752" y="147093"/>
                  </a:lnTo>
                  <a:lnTo>
                    <a:pt x="204921" y="205161"/>
                  </a:lnTo>
                  <a:lnTo>
                    <a:pt x="205028" y="214275"/>
                  </a:lnTo>
                  <a:lnTo>
                    <a:pt x="204848" y="199910"/>
                  </a:lnTo>
                  <a:lnTo>
                    <a:pt x="219080" y="198036"/>
                  </a:lnTo>
                  <a:lnTo>
                    <a:pt x="217570" y="170705"/>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832" name="Freeform 831">
              <a:extLst>
                <a:ext uri="{FF2B5EF4-FFF2-40B4-BE49-F238E27FC236}">
                  <a16:creationId xmlns:a16="http://schemas.microsoft.com/office/drawing/2014/main" id="{F4A82C23-0E65-4AC6-2C56-EE0E2AA17416}"/>
                </a:ext>
              </a:extLst>
            </p:cNvPr>
            <p:cNvSpPr/>
            <p:nvPr/>
          </p:nvSpPr>
          <p:spPr>
            <a:xfrm>
              <a:off x="6086558" y="4889390"/>
              <a:ext cx="106887" cy="77489"/>
            </a:xfrm>
            <a:custGeom>
              <a:avLst/>
              <a:gdLst>
                <a:gd name="connsiteX0" fmla="*/ 0 w 106887"/>
                <a:gd name="connsiteY0" fmla="*/ 65320 h 77489"/>
                <a:gd name="connsiteX1" fmla="*/ 779 w 106887"/>
                <a:gd name="connsiteY1" fmla="*/ 64764 h 77489"/>
                <a:gd name="connsiteX2" fmla="*/ 2974 w 106887"/>
                <a:gd name="connsiteY2" fmla="*/ 66189 h 77489"/>
                <a:gd name="connsiteX3" fmla="*/ 9731 w 106887"/>
                <a:gd name="connsiteY3" fmla="*/ 70425 h 77489"/>
                <a:gd name="connsiteX4" fmla="*/ 12551 w 106887"/>
                <a:gd name="connsiteY4" fmla="*/ 71516 h 77489"/>
                <a:gd name="connsiteX5" fmla="*/ 15388 w 106887"/>
                <a:gd name="connsiteY5" fmla="*/ 71846 h 77489"/>
                <a:gd name="connsiteX6" fmla="*/ 19004 w 106887"/>
                <a:gd name="connsiteY6" fmla="*/ 73100 h 77489"/>
                <a:gd name="connsiteX7" fmla="*/ 20570 w 106887"/>
                <a:gd name="connsiteY7" fmla="*/ 75462 h 77489"/>
                <a:gd name="connsiteX8" fmla="*/ 24493 w 106887"/>
                <a:gd name="connsiteY8" fmla="*/ 77490 h 77489"/>
                <a:gd name="connsiteX9" fmla="*/ 27793 w 106887"/>
                <a:gd name="connsiteY9" fmla="*/ 77182 h 77489"/>
                <a:gd name="connsiteX10" fmla="*/ 30788 w 106887"/>
                <a:gd name="connsiteY10" fmla="*/ 75145 h 77489"/>
                <a:gd name="connsiteX11" fmla="*/ 32662 w 106887"/>
                <a:gd name="connsiteY11" fmla="*/ 75145 h 77489"/>
                <a:gd name="connsiteX12" fmla="*/ 35183 w 106887"/>
                <a:gd name="connsiteY12" fmla="*/ 76878 h 77489"/>
                <a:gd name="connsiteX13" fmla="*/ 37592 w 106887"/>
                <a:gd name="connsiteY13" fmla="*/ 77178 h 77489"/>
                <a:gd name="connsiteX14" fmla="*/ 37408 w 106887"/>
                <a:gd name="connsiteY14" fmla="*/ 71384 h 77489"/>
                <a:gd name="connsiteX15" fmla="*/ 34408 w 106887"/>
                <a:gd name="connsiteY15" fmla="*/ 67819 h 77489"/>
                <a:gd name="connsiteX16" fmla="*/ 34228 w 106887"/>
                <a:gd name="connsiteY16" fmla="*/ 63121 h 77489"/>
                <a:gd name="connsiteX17" fmla="*/ 34408 w 106887"/>
                <a:gd name="connsiteY17" fmla="*/ 60515 h 77489"/>
                <a:gd name="connsiteX18" fmla="*/ 36851 w 106887"/>
                <a:gd name="connsiteY18" fmla="*/ 59933 h 77489"/>
                <a:gd name="connsiteX19" fmla="*/ 49577 w 106887"/>
                <a:gd name="connsiteY19" fmla="*/ 60130 h 77489"/>
                <a:gd name="connsiteX20" fmla="*/ 50523 w 106887"/>
                <a:gd name="connsiteY20" fmla="*/ 59578 h 77489"/>
                <a:gd name="connsiteX21" fmla="*/ 58200 w 106887"/>
                <a:gd name="connsiteY21" fmla="*/ 59578 h 77489"/>
                <a:gd name="connsiteX22" fmla="*/ 63249 w 106887"/>
                <a:gd name="connsiteY22" fmla="*/ 58820 h 77489"/>
                <a:gd name="connsiteX23" fmla="*/ 65872 w 106887"/>
                <a:gd name="connsiteY23" fmla="*/ 58820 h 77489"/>
                <a:gd name="connsiteX24" fmla="*/ 69617 w 106887"/>
                <a:gd name="connsiteY24" fmla="*/ 57130 h 77489"/>
                <a:gd name="connsiteX25" fmla="*/ 71225 w 106887"/>
                <a:gd name="connsiteY25" fmla="*/ 57571 h 77489"/>
                <a:gd name="connsiteX26" fmla="*/ 71123 w 106887"/>
                <a:gd name="connsiteY26" fmla="*/ 57318 h 77489"/>
                <a:gd name="connsiteX27" fmla="*/ 72248 w 106887"/>
                <a:gd name="connsiteY27" fmla="*/ 56942 h 77489"/>
                <a:gd name="connsiteX28" fmla="*/ 86489 w 106887"/>
                <a:gd name="connsiteY28" fmla="*/ 60943 h 77489"/>
                <a:gd name="connsiteX29" fmla="*/ 87417 w 106887"/>
                <a:gd name="connsiteY29" fmla="*/ 58996 h 77489"/>
                <a:gd name="connsiteX30" fmla="*/ 90601 w 106887"/>
                <a:gd name="connsiteY30" fmla="*/ 58628 h 77489"/>
                <a:gd name="connsiteX31" fmla="*/ 90404 w 106887"/>
                <a:gd name="connsiteY31" fmla="*/ 55812 h 77489"/>
                <a:gd name="connsiteX32" fmla="*/ 92287 w 106887"/>
                <a:gd name="connsiteY32" fmla="*/ 53946 h 77489"/>
                <a:gd name="connsiteX33" fmla="*/ 92467 w 106887"/>
                <a:gd name="connsiteY33" fmla="*/ 51499 h 77489"/>
                <a:gd name="connsiteX34" fmla="*/ 95282 w 106887"/>
                <a:gd name="connsiteY34" fmla="*/ 50211 h 77489"/>
                <a:gd name="connsiteX35" fmla="*/ 96960 w 106887"/>
                <a:gd name="connsiteY35" fmla="*/ 50382 h 77489"/>
                <a:gd name="connsiteX36" fmla="*/ 102022 w 106887"/>
                <a:gd name="connsiteY36" fmla="*/ 48144 h 77489"/>
                <a:gd name="connsiteX37" fmla="*/ 103520 w 106887"/>
                <a:gd name="connsiteY37" fmla="*/ 48341 h 77489"/>
                <a:gd name="connsiteX38" fmla="*/ 106515 w 106887"/>
                <a:gd name="connsiteY38" fmla="*/ 44772 h 77489"/>
                <a:gd name="connsiteX39" fmla="*/ 106887 w 106887"/>
                <a:gd name="connsiteY39" fmla="*/ 42778 h 77489"/>
                <a:gd name="connsiteX40" fmla="*/ 105856 w 106887"/>
                <a:gd name="connsiteY40" fmla="*/ 42431 h 77489"/>
                <a:gd name="connsiteX41" fmla="*/ 102642 w 106887"/>
                <a:gd name="connsiteY41" fmla="*/ 38024 h 77489"/>
                <a:gd name="connsiteX42" fmla="*/ 104675 w 106887"/>
                <a:gd name="connsiteY42" fmla="*/ 36000 h 77489"/>
                <a:gd name="connsiteX43" fmla="*/ 104170 w 106887"/>
                <a:gd name="connsiteY43" fmla="*/ 33634 h 77489"/>
                <a:gd name="connsiteX44" fmla="*/ 103160 w 106887"/>
                <a:gd name="connsiteY44" fmla="*/ 32102 h 77489"/>
                <a:gd name="connsiteX45" fmla="*/ 102818 w 106887"/>
                <a:gd name="connsiteY45" fmla="*/ 30921 h 77489"/>
                <a:gd name="connsiteX46" fmla="*/ 101294 w 106887"/>
                <a:gd name="connsiteY46" fmla="*/ 30091 h 77489"/>
                <a:gd name="connsiteX47" fmla="*/ 95385 w 106887"/>
                <a:gd name="connsiteY47" fmla="*/ 32945 h 77489"/>
                <a:gd name="connsiteX48" fmla="*/ 90652 w 106887"/>
                <a:gd name="connsiteY48" fmla="*/ 29402 h 77489"/>
                <a:gd name="connsiteX49" fmla="*/ 89471 w 106887"/>
                <a:gd name="connsiteY49" fmla="*/ 23980 h 77489"/>
                <a:gd name="connsiteX50" fmla="*/ 76964 w 106887"/>
                <a:gd name="connsiteY50" fmla="*/ 15037 h 77489"/>
                <a:gd name="connsiteX51" fmla="*/ 76275 w 106887"/>
                <a:gd name="connsiteY51" fmla="*/ 10471 h 77489"/>
                <a:gd name="connsiteX52" fmla="*/ 77974 w 106887"/>
                <a:gd name="connsiteY52" fmla="*/ 7925 h 77489"/>
                <a:gd name="connsiteX53" fmla="*/ 78983 w 106887"/>
                <a:gd name="connsiteY53" fmla="*/ 2336 h 77489"/>
                <a:gd name="connsiteX54" fmla="*/ 77631 w 106887"/>
                <a:gd name="connsiteY54" fmla="*/ 1669 h 77489"/>
                <a:gd name="connsiteX55" fmla="*/ 75607 w 106887"/>
                <a:gd name="connsiteY55" fmla="*/ 1348 h 77489"/>
                <a:gd name="connsiteX56" fmla="*/ 71717 w 106887"/>
                <a:gd name="connsiteY56" fmla="*/ 0 h 77489"/>
                <a:gd name="connsiteX57" fmla="*/ 61576 w 106887"/>
                <a:gd name="connsiteY57" fmla="*/ 1160 h 77489"/>
                <a:gd name="connsiteX58" fmla="*/ 56334 w 106887"/>
                <a:gd name="connsiteY58" fmla="*/ 4553 h 77489"/>
                <a:gd name="connsiteX59" fmla="*/ 52616 w 106887"/>
                <a:gd name="connsiteY59" fmla="*/ 7258 h 77489"/>
                <a:gd name="connsiteX60" fmla="*/ 34695 w 106887"/>
                <a:gd name="connsiteY60" fmla="*/ 18071 h 77489"/>
                <a:gd name="connsiteX61" fmla="*/ 33338 w 106887"/>
                <a:gd name="connsiteY61" fmla="*/ 20942 h 77489"/>
                <a:gd name="connsiteX62" fmla="*/ 26239 w 106887"/>
                <a:gd name="connsiteY62" fmla="*/ 22983 h 77489"/>
                <a:gd name="connsiteX63" fmla="*/ 20493 w 106887"/>
                <a:gd name="connsiteY63" fmla="*/ 22628 h 77489"/>
                <a:gd name="connsiteX64" fmla="*/ 19983 w 106887"/>
                <a:gd name="connsiteY64" fmla="*/ 24844 h 77489"/>
                <a:gd name="connsiteX65" fmla="*/ 17951 w 106887"/>
                <a:gd name="connsiteY65" fmla="*/ 25332 h 77489"/>
                <a:gd name="connsiteX66" fmla="*/ 14575 w 106887"/>
                <a:gd name="connsiteY66" fmla="*/ 31242 h 77489"/>
                <a:gd name="connsiteX67" fmla="*/ 14913 w 106887"/>
                <a:gd name="connsiteY67" fmla="*/ 32773 h 77489"/>
                <a:gd name="connsiteX68" fmla="*/ 7309 w 106887"/>
                <a:gd name="connsiteY68" fmla="*/ 44622 h 77489"/>
                <a:gd name="connsiteX69" fmla="*/ 1570 w 106887"/>
                <a:gd name="connsiteY69" fmla="*/ 49338 h 77489"/>
                <a:gd name="connsiteX70" fmla="*/ 2405 w 106887"/>
                <a:gd name="connsiteY70" fmla="*/ 52222 h 77489"/>
                <a:gd name="connsiteX71" fmla="*/ 2585 w 106887"/>
                <a:gd name="connsiteY71" fmla="*/ 56120 h 77489"/>
                <a:gd name="connsiteX72" fmla="*/ 548 w 106887"/>
                <a:gd name="connsiteY72" fmla="*/ 56458 h 77489"/>
                <a:gd name="connsiteX73" fmla="*/ 210 w 106887"/>
                <a:gd name="connsiteY73" fmla="*/ 58654 h 77489"/>
                <a:gd name="connsiteX74" fmla="*/ 886 w 106887"/>
                <a:gd name="connsiteY74" fmla="*/ 61358 h 77489"/>
                <a:gd name="connsiteX75" fmla="*/ 0 w 106887"/>
                <a:gd name="connsiteY75" fmla="*/ 65320 h 77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106887" h="77489">
                  <a:moveTo>
                    <a:pt x="0" y="65320"/>
                  </a:moveTo>
                  <a:lnTo>
                    <a:pt x="779" y="64764"/>
                  </a:lnTo>
                  <a:lnTo>
                    <a:pt x="2974" y="66189"/>
                  </a:lnTo>
                  <a:lnTo>
                    <a:pt x="9731" y="70425"/>
                  </a:lnTo>
                  <a:lnTo>
                    <a:pt x="12551" y="71516"/>
                  </a:lnTo>
                  <a:lnTo>
                    <a:pt x="15388" y="71846"/>
                  </a:lnTo>
                  <a:lnTo>
                    <a:pt x="19004" y="73100"/>
                  </a:lnTo>
                  <a:lnTo>
                    <a:pt x="20570" y="75462"/>
                  </a:lnTo>
                  <a:lnTo>
                    <a:pt x="24493" y="77490"/>
                  </a:lnTo>
                  <a:lnTo>
                    <a:pt x="27793" y="77182"/>
                  </a:lnTo>
                  <a:lnTo>
                    <a:pt x="30788" y="75145"/>
                  </a:lnTo>
                  <a:lnTo>
                    <a:pt x="32662" y="75145"/>
                  </a:lnTo>
                  <a:lnTo>
                    <a:pt x="35183" y="76878"/>
                  </a:lnTo>
                  <a:cubicBezTo>
                    <a:pt x="35183" y="76878"/>
                    <a:pt x="36359" y="77028"/>
                    <a:pt x="37592" y="77178"/>
                  </a:cubicBezTo>
                  <a:lnTo>
                    <a:pt x="37408" y="71384"/>
                  </a:lnTo>
                  <a:lnTo>
                    <a:pt x="34408" y="67819"/>
                  </a:lnTo>
                  <a:lnTo>
                    <a:pt x="34228" y="63121"/>
                  </a:lnTo>
                  <a:lnTo>
                    <a:pt x="34408" y="60515"/>
                  </a:lnTo>
                  <a:lnTo>
                    <a:pt x="36851" y="59933"/>
                  </a:lnTo>
                  <a:lnTo>
                    <a:pt x="49577" y="60130"/>
                  </a:lnTo>
                  <a:lnTo>
                    <a:pt x="50523" y="59578"/>
                  </a:lnTo>
                  <a:lnTo>
                    <a:pt x="58200" y="59578"/>
                  </a:lnTo>
                  <a:lnTo>
                    <a:pt x="63249" y="58820"/>
                  </a:lnTo>
                  <a:lnTo>
                    <a:pt x="65872" y="58820"/>
                  </a:lnTo>
                  <a:lnTo>
                    <a:pt x="69617" y="57130"/>
                  </a:lnTo>
                  <a:lnTo>
                    <a:pt x="71225" y="57571"/>
                  </a:lnTo>
                  <a:lnTo>
                    <a:pt x="71123" y="57318"/>
                  </a:lnTo>
                  <a:lnTo>
                    <a:pt x="72248" y="56942"/>
                  </a:lnTo>
                  <a:lnTo>
                    <a:pt x="86489" y="60943"/>
                  </a:lnTo>
                  <a:lnTo>
                    <a:pt x="87417" y="58996"/>
                  </a:lnTo>
                  <a:lnTo>
                    <a:pt x="90601" y="58628"/>
                  </a:lnTo>
                  <a:lnTo>
                    <a:pt x="90404" y="55812"/>
                  </a:lnTo>
                  <a:lnTo>
                    <a:pt x="92287" y="53946"/>
                  </a:lnTo>
                  <a:lnTo>
                    <a:pt x="92467" y="51499"/>
                  </a:lnTo>
                  <a:lnTo>
                    <a:pt x="95282" y="50211"/>
                  </a:lnTo>
                  <a:lnTo>
                    <a:pt x="96960" y="50382"/>
                  </a:lnTo>
                  <a:lnTo>
                    <a:pt x="102022" y="48144"/>
                  </a:lnTo>
                  <a:lnTo>
                    <a:pt x="103520" y="48341"/>
                  </a:lnTo>
                  <a:lnTo>
                    <a:pt x="106515" y="44772"/>
                  </a:lnTo>
                  <a:lnTo>
                    <a:pt x="106887" y="42778"/>
                  </a:lnTo>
                  <a:lnTo>
                    <a:pt x="105856" y="42431"/>
                  </a:lnTo>
                  <a:lnTo>
                    <a:pt x="102642" y="38024"/>
                  </a:lnTo>
                  <a:lnTo>
                    <a:pt x="104675" y="36000"/>
                  </a:lnTo>
                  <a:lnTo>
                    <a:pt x="104170" y="33634"/>
                  </a:lnTo>
                  <a:lnTo>
                    <a:pt x="103160" y="32102"/>
                  </a:lnTo>
                  <a:lnTo>
                    <a:pt x="102818" y="30921"/>
                  </a:lnTo>
                  <a:lnTo>
                    <a:pt x="101294" y="30091"/>
                  </a:lnTo>
                  <a:lnTo>
                    <a:pt x="95385" y="32945"/>
                  </a:lnTo>
                  <a:lnTo>
                    <a:pt x="90652" y="29402"/>
                  </a:lnTo>
                  <a:lnTo>
                    <a:pt x="89471" y="23980"/>
                  </a:lnTo>
                  <a:lnTo>
                    <a:pt x="76964" y="15037"/>
                  </a:lnTo>
                  <a:lnTo>
                    <a:pt x="76275" y="10471"/>
                  </a:lnTo>
                  <a:lnTo>
                    <a:pt x="77974" y="7925"/>
                  </a:lnTo>
                  <a:lnTo>
                    <a:pt x="78983" y="2336"/>
                  </a:lnTo>
                  <a:lnTo>
                    <a:pt x="77631" y="1669"/>
                  </a:lnTo>
                  <a:lnTo>
                    <a:pt x="75607" y="1348"/>
                  </a:lnTo>
                  <a:lnTo>
                    <a:pt x="71717" y="0"/>
                  </a:lnTo>
                  <a:lnTo>
                    <a:pt x="61576" y="1160"/>
                  </a:lnTo>
                  <a:lnTo>
                    <a:pt x="56334" y="4553"/>
                  </a:lnTo>
                  <a:lnTo>
                    <a:pt x="52616" y="7258"/>
                  </a:lnTo>
                  <a:lnTo>
                    <a:pt x="34695" y="18071"/>
                  </a:lnTo>
                  <a:lnTo>
                    <a:pt x="33338" y="20942"/>
                  </a:lnTo>
                  <a:lnTo>
                    <a:pt x="26239" y="22983"/>
                  </a:lnTo>
                  <a:lnTo>
                    <a:pt x="20493" y="22628"/>
                  </a:lnTo>
                  <a:lnTo>
                    <a:pt x="19983" y="24844"/>
                  </a:lnTo>
                  <a:lnTo>
                    <a:pt x="17951" y="25332"/>
                  </a:lnTo>
                  <a:lnTo>
                    <a:pt x="14575" y="31242"/>
                  </a:lnTo>
                  <a:lnTo>
                    <a:pt x="14913" y="32773"/>
                  </a:lnTo>
                  <a:lnTo>
                    <a:pt x="7309" y="44622"/>
                  </a:lnTo>
                  <a:lnTo>
                    <a:pt x="1570" y="49338"/>
                  </a:lnTo>
                  <a:lnTo>
                    <a:pt x="2405" y="52222"/>
                  </a:lnTo>
                  <a:lnTo>
                    <a:pt x="2585" y="56120"/>
                  </a:lnTo>
                  <a:lnTo>
                    <a:pt x="548" y="56458"/>
                  </a:lnTo>
                  <a:lnTo>
                    <a:pt x="210" y="58654"/>
                  </a:lnTo>
                  <a:lnTo>
                    <a:pt x="886" y="61358"/>
                  </a:lnTo>
                  <a:lnTo>
                    <a:pt x="0" y="65320"/>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833" name="Freeform 832">
              <a:extLst>
                <a:ext uri="{FF2B5EF4-FFF2-40B4-BE49-F238E27FC236}">
                  <a16:creationId xmlns:a16="http://schemas.microsoft.com/office/drawing/2014/main" id="{239EDEB9-0AA4-089A-C9B3-2EB8A216A72C}"/>
                </a:ext>
              </a:extLst>
            </p:cNvPr>
            <p:cNvSpPr/>
            <p:nvPr/>
          </p:nvSpPr>
          <p:spPr>
            <a:xfrm>
              <a:off x="6162148" y="4760521"/>
              <a:ext cx="216872" cy="178531"/>
            </a:xfrm>
            <a:custGeom>
              <a:avLst/>
              <a:gdLst>
                <a:gd name="connsiteX0" fmla="*/ 3376 w 216872"/>
                <a:gd name="connsiteY0" fmla="*/ 131222 h 178531"/>
                <a:gd name="connsiteX1" fmla="*/ 2366 w 216872"/>
                <a:gd name="connsiteY1" fmla="*/ 136811 h 178531"/>
                <a:gd name="connsiteX2" fmla="*/ 668 w 216872"/>
                <a:gd name="connsiteY2" fmla="*/ 139357 h 178531"/>
                <a:gd name="connsiteX3" fmla="*/ 1356 w 216872"/>
                <a:gd name="connsiteY3" fmla="*/ 143923 h 178531"/>
                <a:gd name="connsiteX4" fmla="*/ 13864 w 216872"/>
                <a:gd name="connsiteY4" fmla="*/ 152866 h 178531"/>
                <a:gd name="connsiteX5" fmla="*/ 15049 w 216872"/>
                <a:gd name="connsiteY5" fmla="*/ 158287 h 178531"/>
                <a:gd name="connsiteX6" fmla="*/ 19778 w 216872"/>
                <a:gd name="connsiteY6" fmla="*/ 161830 h 178531"/>
                <a:gd name="connsiteX7" fmla="*/ 25691 w 216872"/>
                <a:gd name="connsiteY7" fmla="*/ 158976 h 178531"/>
                <a:gd name="connsiteX8" fmla="*/ 27215 w 216872"/>
                <a:gd name="connsiteY8" fmla="*/ 159807 h 178531"/>
                <a:gd name="connsiteX9" fmla="*/ 27553 w 216872"/>
                <a:gd name="connsiteY9" fmla="*/ 160988 h 178531"/>
                <a:gd name="connsiteX10" fmla="*/ 28567 w 216872"/>
                <a:gd name="connsiteY10" fmla="*/ 162519 h 178531"/>
                <a:gd name="connsiteX11" fmla="*/ 29068 w 216872"/>
                <a:gd name="connsiteY11" fmla="*/ 164886 h 178531"/>
                <a:gd name="connsiteX12" fmla="*/ 27039 w 216872"/>
                <a:gd name="connsiteY12" fmla="*/ 166906 h 178531"/>
                <a:gd name="connsiteX13" fmla="*/ 30253 w 216872"/>
                <a:gd name="connsiteY13" fmla="*/ 171313 h 178531"/>
                <a:gd name="connsiteX14" fmla="*/ 31284 w 216872"/>
                <a:gd name="connsiteY14" fmla="*/ 171664 h 178531"/>
                <a:gd name="connsiteX15" fmla="*/ 31297 w 216872"/>
                <a:gd name="connsiteY15" fmla="*/ 171591 h 178531"/>
                <a:gd name="connsiteX16" fmla="*/ 35409 w 216872"/>
                <a:gd name="connsiteY16" fmla="*/ 170089 h 178531"/>
                <a:gd name="connsiteX17" fmla="*/ 34849 w 216872"/>
                <a:gd name="connsiteY17" fmla="*/ 168228 h 178531"/>
                <a:gd name="connsiteX18" fmla="*/ 36154 w 216872"/>
                <a:gd name="connsiteY18" fmla="*/ 166349 h 178531"/>
                <a:gd name="connsiteX19" fmla="*/ 40275 w 216872"/>
                <a:gd name="connsiteY19" fmla="*/ 169537 h 178531"/>
                <a:gd name="connsiteX20" fmla="*/ 42525 w 216872"/>
                <a:gd name="connsiteY20" fmla="*/ 173273 h 178531"/>
                <a:gd name="connsiteX21" fmla="*/ 46835 w 216872"/>
                <a:gd name="connsiteY21" fmla="*/ 174030 h 178531"/>
                <a:gd name="connsiteX22" fmla="*/ 49924 w 216872"/>
                <a:gd name="connsiteY22" fmla="*/ 177727 h 178531"/>
                <a:gd name="connsiteX23" fmla="*/ 48893 w 216872"/>
                <a:gd name="connsiteY23" fmla="*/ 178532 h 178531"/>
                <a:gd name="connsiteX24" fmla="*/ 51649 w 216872"/>
                <a:gd name="connsiteY24" fmla="*/ 176328 h 178531"/>
                <a:gd name="connsiteX25" fmla="*/ 49714 w 216872"/>
                <a:gd name="connsiteY25" fmla="*/ 174133 h 178531"/>
                <a:gd name="connsiteX26" fmla="*/ 48893 w 216872"/>
                <a:gd name="connsiteY26" fmla="*/ 170547 h 178531"/>
                <a:gd name="connsiteX27" fmla="*/ 51649 w 216872"/>
                <a:gd name="connsiteY27" fmla="*/ 165297 h 178531"/>
                <a:gd name="connsiteX28" fmla="*/ 53848 w 216872"/>
                <a:gd name="connsiteY28" fmla="*/ 165297 h 178531"/>
                <a:gd name="connsiteX29" fmla="*/ 53304 w 216872"/>
                <a:gd name="connsiteY29" fmla="*/ 161167 h 178531"/>
                <a:gd name="connsiteX30" fmla="*/ 53304 w 216872"/>
                <a:gd name="connsiteY30" fmla="*/ 157581 h 178531"/>
                <a:gd name="connsiteX31" fmla="*/ 54139 w 216872"/>
                <a:gd name="connsiteY31" fmla="*/ 154548 h 178531"/>
                <a:gd name="connsiteX32" fmla="*/ 60754 w 216872"/>
                <a:gd name="connsiteY32" fmla="*/ 150405 h 178531"/>
                <a:gd name="connsiteX33" fmla="*/ 69291 w 216872"/>
                <a:gd name="connsiteY33" fmla="*/ 150671 h 178531"/>
                <a:gd name="connsiteX34" fmla="*/ 72881 w 216872"/>
                <a:gd name="connsiteY34" fmla="*/ 149045 h 178531"/>
                <a:gd name="connsiteX35" fmla="*/ 83369 w 216872"/>
                <a:gd name="connsiteY35" fmla="*/ 151236 h 178531"/>
                <a:gd name="connsiteX36" fmla="*/ 88598 w 216872"/>
                <a:gd name="connsiteY36" fmla="*/ 154548 h 178531"/>
                <a:gd name="connsiteX37" fmla="*/ 91354 w 216872"/>
                <a:gd name="connsiteY37" fmla="*/ 159498 h 178531"/>
                <a:gd name="connsiteX38" fmla="*/ 94123 w 216872"/>
                <a:gd name="connsiteY38" fmla="*/ 160316 h 178531"/>
                <a:gd name="connsiteX39" fmla="*/ 101020 w 216872"/>
                <a:gd name="connsiteY39" fmla="*/ 156760 h 178531"/>
                <a:gd name="connsiteX40" fmla="*/ 107088 w 216872"/>
                <a:gd name="connsiteY40" fmla="*/ 156203 h 178531"/>
                <a:gd name="connsiteX41" fmla="*/ 110118 w 216872"/>
                <a:gd name="connsiteY41" fmla="*/ 158685 h 178531"/>
                <a:gd name="connsiteX42" fmla="*/ 120880 w 216872"/>
                <a:gd name="connsiteY42" fmla="*/ 163084 h 178531"/>
                <a:gd name="connsiteX43" fmla="*/ 128864 w 216872"/>
                <a:gd name="connsiteY43" fmla="*/ 165853 h 178531"/>
                <a:gd name="connsiteX44" fmla="*/ 132729 w 216872"/>
                <a:gd name="connsiteY44" fmla="*/ 163084 h 178531"/>
                <a:gd name="connsiteX45" fmla="*/ 136871 w 216872"/>
                <a:gd name="connsiteY45" fmla="*/ 157290 h 178531"/>
                <a:gd name="connsiteX46" fmla="*/ 141834 w 216872"/>
                <a:gd name="connsiteY46" fmla="*/ 158129 h 178531"/>
                <a:gd name="connsiteX47" fmla="*/ 149002 w 216872"/>
                <a:gd name="connsiteY47" fmla="*/ 156760 h 178531"/>
                <a:gd name="connsiteX48" fmla="*/ 157551 w 216872"/>
                <a:gd name="connsiteY48" fmla="*/ 157581 h 178531"/>
                <a:gd name="connsiteX49" fmla="*/ 163345 w 216872"/>
                <a:gd name="connsiteY49" fmla="*/ 159498 h 178531"/>
                <a:gd name="connsiteX50" fmla="*/ 170239 w 216872"/>
                <a:gd name="connsiteY50" fmla="*/ 159220 h 178531"/>
                <a:gd name="connsiteX51" fmla="*/ 174390 w 216872"/>
                <a:gd name="connsiteY51" fmla="*/ 155652 h 178531"/>
                <a:gd name="connsiteX52" fmla="*/ 178245 w 216872"/>
                <a:gd name="connsiteY52" fmla="*/ 155652 h 178531"/>
                <a:gd name="connsiteX53" fmla="*/ 181270 w 216872"/>
                <a:gd name="connsiteY53" fmla="*/ 151775 h 178531"/>
                <a:gd name="connsiteX54" fmla="*/ 184856 w 216872"/>
                <a:gd name="connsiteY54" fmla="*/ 151775 h 178531"/>
                <a:gd name="connsiteX55" fmla="*/ 185485 w 216872"/>
                <a:gd name="connsiteY55" fmla="*/ 151484 h 178531"/>
                <a:gd name="connsiteX56" fmla="*/ 190646 w 216872"/>
                <a:gd name="connsiteY56" fmla="*/ 157924 h 178531"/>
                <a:gd name="connsiteX57" fmla="*/ 184664 w 216872"/>
                <a:gd name="connsiteY57" fmla="*/ 150431 h 178531"/>
                <a:gd name="connsiteX58" fmla="*/ 183534 w 216872"/>
                <a:gd name="connsiteY58" fmla="*/ 132827 h 178531"/>
                <a:gd name="connsiteX59" fmla="*/ 187282 w 216872"/>
                <a:gd name="connsiteY59" fmla="*/ 132078 h 178531"/>
                <a:gd name="connsiteX60" fmla="*/ 210505 w 216872"/>
                <a:gd name="connsiteY60" fmla="*/ 105869 h 178531"/>
                <a:gd name="connsiteX61" fmla="*/ 210505 w 216872"/>
                <a:gd name="connsiteY61" fmla="*/ 86399 h 178531"/>
                <a:gd name="connsiteX62" fmla="*/ 214258 w 216872"/>
                <a:gd name="connsiteY62" fmla="*/ 59796 h 178531"/>
                <a:gd name="connsiteX63" fmla="*/ 216872 w 216872"/>
                <a:gd name="connsiteY63" fmla="*/ 57554 h 178531"/>
                <a:gd name="connsiteX64" fmla="*/ 216496 w 216872"/>
                <a:gd name="connsiteY64" fmla="*/ 52303 h 178531"/>
                <a:gd name="connsiteX65" fmla="*/ 207142 w 216872"/>
                <a:gd name="connsiteY65" fmla="*/ 39196 h 178531"/>
                <a:gd name="connsiteX66" fmla="*/ 207882 w 216872"/>
                <a:gd name="connsiteY66" fmla="*/ 35825 h 178531"/>
                <a:gd name="connsiteX67" fmla="*/ 205263 w 216872"/>
                <a:gd name="connsiteY67" fmla="*/ 25341 h 178531"/>
                <a:gd name="connsiteX68" fmla="*/ 200389 w 216872"/>
                <a:gd name="connsiteY68" fmla="*/ 13359 h 178531"/>
                <a:gd name="connsiteX69" fmla="*/ 210856 w 216872"/>
                <a:gd name="connsiteY69" fmla="*/ 9110 h 178531"/>
                <a:gd name="connsiteX70" fmla="*/ 177701 w 216872"/>
                <a:gd name="connsiteY70" fmla="*/ 0 h 178531"/>
                <a:gd name="connsiteX71" fmla="*/ 97631 w 216872"/>
                <a:gd name="connsiteY71" fmla="*/ 49013 h 178531"/>
                <a:gd name="connsiteX72" fmla="*/ 79441 w 216872"/>
                <a:gd name="connsiteY72" fmla="*/ 65414 h 178531"/>
                <a:gd name="connsiteX73" fmla="*/ 57468 w 216872"/>
                <a:gd name="connsiteY73" fmla="*/ 70716 h 178531"/>
                <a:gd name="connsiteX74" fmla="*/ 55945 w 216872"/>
                <a:gd name="connsiteY74" fmla="*/ 110636 h 178531"/>
                <a:gd name="connsiteX75" fmla="*/ 53929 w 216872"/>
                <a:gd name="connsiteY75" fmla="*/ 112159 h 178531"/>
                <a:gd name="connsiteX76" fmla="*/ 52675 w 216872"/>
                <a:gd name="connsiteY76" fmla="*/ 119994 h 178531"/>
                <a:gd name="connsiteX77" fmla="*/ 41550 w 216872"/>
                <a:gd name="connsiteY77" fmla="*/ 126062 h 178531"/>
                <a:gd name="connsiteX78" fmla="*/ 36744 w 216872"/>
                <a:gd name="connsiteY78" fmla="*/ 126793 h 178531"/>
                <a:gd name="connsiteX79" fmla="*/ 32962 w 216872"/>
                <a:gd name="connsiteY79" fmla="*/ 128817 h 178531"/>
                <a:gd name="connsiteX80" fmla="*/ 24369 w 216872"/>
                <a:gd name="connsiteY80" fmla="*/ 128817 h 178531"/>
                <a:gd name="connsiteX81" fmla="*/ 20330 w 216872"/>
                <a:gd name="connsiteY81" fmla="*/ 130598 h 178531"/>
                <a:gd name="connsiteX82" fmla="*/ 6187 w 216872"/>
                <a:gd name="connsiteY82" fmla="*/ 131115 h 178531"/>
                <a:gd name="connsiteX83" fmla="*/ 0 w 216872"/>
                <a:gd name="connsiteY83" fmla="*/ 130234 h 178531"/>
                <a:gd name="connsiteX84" fmla="*/ 2024 w 216872"/>
                <a:gd name="connsiteY84" fmla="*/ 130555 h 178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216872" h="178531">
                  <a:moveTo>
                    <a:pt x="3376" y="131222"/>
                  </a:moveTo>
                  <a:lnTo>
                    <a:pt x="2366" y="136811"/>
                  </a:lnTo>
                  <a:lnTo>
                    <a:pt x="668" y="139357"/>
                  </a:lnTo>
                  <a:lnTo>
                    <a:pt x="1356" y="143923"/>
                  </a:lnTo>
                  <a:lnTo>
                    <a:pt x="13864" y="152866"/>
                  </a:lnTo>
                  <a:lnTo>
                    <a:pt x="15049" y="158287"/>
                  </a:lnTo>
                  <a:lnTo>
                    <a:pt x="19778" y="161830"/>
                  </a:lnTo>
                  <a:lnTo>
                    <a:pt x="25691" y="158976"/>
                  </a:lnTo>
                  <a:lnTo>
                    <a:pt x="27215" y="159807"/>
                  </a:lnTo>
                  <a:lnTo>
                    <a:pt x="27553" y="160988"/>
                  </a:lnTo>
                  <a:lnTo>
                    <a:pt x="28567" y="162519"/>
                  </a:lnTo>
                  <a:lnTo>
                    <a:pt x="29068" y="164886"/>
                  </a:lnTo>
                  <a:lnTo>
                    <a:pt x="27039" y="166906"/>
                  </a:lnTo>
                  <a:lnTo>
                    <a:pt x="30253" y="171313"/>
                  </a:lnTo>
                  <a:lnTo>
                    <a:pt x="31284" y="171664"/>
                  </a:lnTo>
                  <a:lnTo>
                    <a:pt x="31297" y="171591"/>
                  </a:lnTo>
                  <a:lnTo>
                    <a:pt x="35409" y="170089"/>
                  </a:lnTo>
                  <a:lnTo>
                    <a:pt x="34849" y="168228"/>
                  </a:lnTo>
                  <a:lnTo>
                    <a:pt x="36154" y="166349"/>
                  </a:lnTo>
                  <a:lnTo>
                    <a:pt x="40275" y="169537"/>
                  </a:lnTo>
                  <a:lnTo>
                    <a:pt x="42525" y="173273"/>
                  </a:lnTo>
                  <a:lnTo>
                    <a:pt x="46835" y="174030"/>
                  </a:lnTo>
                  <a:lnTo>
                    <a:pt x="49924" y="177727"/>
                  </a:lnTo>
                  <a:lnTo>
                    <a:pt x="48893" y="178532"/>
                  </a:lnTo>
                  <a:lnTo>
                    <a:pt x="51649" y="176328"/>
                  </a:lnTo>
                  <a:lnTo>
                    <a:pt x="49714" y="174133"/>
                  </a:lnTo>
                  <a:lnTo>
                    <a:pt x="48893" y="170547"/>
                  </a:lnTo>
                  <a:lnTo>
                    <a:pt x="51649" y="165297"/>
                  </a:lnTo>
                  <a:lnTo>
                    <a:pt x="53848" y="165297"/>
                  </a:lnTo>
                  <a:lnTo>
                    <a:pt x="53304" y="161167"/>
                  </a:lnTo>
                  <a:lnTo>
                    <a:pt x="53304" y="157581"/>
                  </a:lnTo>
                  <a:lnTo>
                    <a:pt x="54139" y="154548"/>
                  </a:lnTo>
                  <a:lnTo>
                    <a:pt x="60754" y="150405"/>
                  </a:lnTo>
                  <a:lnTo>
                    <a:pt x="69291" y="150671"/>
                  </a:lnTo>
                  <a:lnTo>
                    <a:pt x="72881" y="149045"/>
                  </a:lnTo>
                  <a:lnTo>
                    <a:pt x="83369" y="151236"/>
                  </a:lnTo>
                  <a:lnTo>
                    <a:pt x="88598" y="154548"/>
                  </a:lnTo>
                  <a:lnTo>
                    <a:pt x="91354" y="159498"/>
                  </a:lnTo>
                  <a:lnTo>
                    <a:pt x="94123" y="160316"/>
                  </a:lnTo>
                  <a:lnTo>
                    <a:pt x="101020" y="156760"/>
                  </a:lnTo>
                  <a:lnTo>
                    <a:pt x="107088" y="156203"/>
                  </a:lnTo>
                  <a:lnTo>
                    <a:pt x="110118" y="158685"/>
                  </a:lnTo>
                  <a:lnTo>
                    <a:pt x="120880" y="163084"/>
                  </a:lnTo>
                  <a:lnTo>
                    <a:pt x="128864" y="165853"/>
                  </a:lnTo>
                  <a:lnTo>
                    <a:pt x="132729" y="163084"/>
                  </a:lnTo>
                  <a:lnTo>
                    <a:pt x="136871" y="157290"/>
                  </a:lnTo>
                  <a:lnTo>
                    <a:pt x="141834" y="158129"/>
                  </a:lnTo>
                  <a:lnTo>
                    <a:pt x="149002" y="156760"/>
                  </a:lnTo>
                  <a:lnTo>
                    <a:pt x="157551" y="157581"/>
                  </a:lnTo>
                  <a:lnTo>
                    <a:pt x="163345" y="159498"/>
                  </a:lnTo>
                  <a:lnTo>
                    <a:pt x="170239" y="159220"/>
                  </a:lnTo>
                  <a:lnTo>
                    <a:pt x="174390" y="155652"/>
                  </a:lnTo>
                  <a:lnTo>
                    <a:pt x="178245" y="155652"/>
                  </a:lnTo>
                  <a:lnTo>
                    <a:pt x="181270" y="151775"/>
                  </a:lnTo>
                  <a:lnTo>
                    <a:pt x="184856" y="151775"/>
                  </a:lnTo>
                  <a:lnTo>
                    <a:pt x="185485" y="151484"/>
                  </a:lnTo>
                  <a:lnTo>
                    <a:pt x="190646" y="157924"/>
                  </a:lnTo>
                  <a:lnTo>
                    <a:pt x="184664" y="150431"/>
                  </a:lnTo>
                  <a:lnTo>
                    <a:pt x="183534" y="132827"/>
                  </a:lnTo>
                  <a:lnTo>
                    <a:pt x="187282" y="132078"/>
                  </a:lnTo>
                  <a:lnTo>
                    <a:pt x="210505" y="105869"/>
                  </a:lnTo>
                  <a:lnTo>
                    <a:pt x="210505" y="86399"/>
                  </a:lnTo>
                  <a:lnTo>
                    <a:pt x="214258" y="59796"/>
                  </a:lnTo>
                  <a:lnTo>
                    <a:pt x="216872" y="57554"/>
                  </a:lnTo>
                  <a:lnTo>
                    <a:pt x="216496" y="52303"/>
                  </a:lnTo>
                  <a:lnTo>
                    <a:pt x="207142" y="39196"/>
                  </a:lnTo>
                  <a:lnTo>
                    <a:pt x="207882" y="35825"/>
                  </a:lnTo>
                  <a:lnTo>
                    <a:pt x="205263" y="25341"/>
                  </a:lnTo>
                  <a:lnTo>
                    <a:pt x="200389" y="13359"/>
                  </a:lnTo>
                  <a:lnTo>
                    <a:pt x="210856" y="9110"/>
                  </a:lnTo>
                  <a:lnTo>
                    <a:pt x="177701" y="0"/>
                  </a:lnTo>
                  <a:lnTo>
                    <a:pt x="97631" y="49013"/>
                  </a:lnTo>
                  <a:lnTo>
                    <a:pt x="79441" y="65414"/>
                  </a:lnTo>
                  <a:lnTo>
                    <a:pt x="57468" y="70716"/>
                  </a:lnTo>
                  <a:lnTo>
                    <a:pt x="55945" y="110636"/>
                  </a:lnTo>
                  <a:lnTo>
                    <a:pt x="53929" y="112159"/>
                  </a:lnTo>
                  <a:lnTo>
                    <a:pt x="52675" y="119994"/>
                  </a:lnTo>
                  <a:lnTo>
                    <a:pt x="41550" y="126062"/>
                  </a:lnTo>
                  <a:lnTo>
                    <a:pt x="36744" y="126793"/>
                  </a:lnTo>
                  <a:lnTo>
                    <a:pt x="32962" y="128817"/>
                  </a:lnTo>
                  <a:lnTo>
                    <a:pt x="24369" y="128817"/>
                  </a:lnTo>
                  <a:lnTo>
                    <a:pt x="20330" y="130598"/>
                  </a:lnTo>
                  <a:lnTo>
                    <a:pt x="6187" y="131115"/>
                  </a:lnTo>
                  <a:lnTo>
                    <a:pt x="0" y="130234"/>
                  </a:lnTo>
                  <a:lnTo>
                    <a:pt x="2024" y="130555"/>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834" name="Freeform 833">
              <a:extLst>
                <a:ext uri="{FF2B5EF4-FFF2-40B4-BE49-F238E27FC236}">
                  <a16:creationId xmlns:a16="http://schemas.microsoft.com/office/drawing/2014/main" id="{457E20A2-5419-61A5-6310-B03D042BB50D}"/>
                </a:ext>
              </a:extLst>
            </p:cNvPr>
            <p:cNvSpPr/>
            <p:nvPr/>
          </p:nvSpPr>
          <p:spPr>
            <a:xfrm>
              <a:off x="6258560" y="4555990"/>
              <a:ext cx="54536" cy="109620"/>
            </a:xfrm>
            <a:custGeom>
              <a:avLst/>
              <a:gdLst>
                <a:gd name="connsiteX0" fmla="*/ 30565 w 54536"/>
                <a:gd name="connsiteY0" fmla="*/ 108898 h 109620"/>
                <a:gd name="connsiteX1" fmla="*/ 35443 w 54536"/>
                <a:gd name="connsiteY1" fmla="*/ 102539 h 109620"/>
                <a:gd name="connsiteX2" fmla="*/ 36197 w 54536"/>
                <a:gd name="connsiteY2" fmla="*/ 96176 h 109620"/>
                <a:gd name="connsiteX3" fmla="*/ 36565 w 54536"/>
                <a:gd name="connsiteY3" fmla="*/ 89060 h 109620"/>
                <a:gd name="connsiteX4" fmla="*/ 41802 w 54536"/>
                <a:gd name="connsiteY4" fmla="*/ 88671 h 109620"/>
                <a:gd name="connsiteX5" fmla="*/ 43300 w 54536"/>
                <a:gd name="connsiteY5" fmla="*/ 86428 h 109620"/>
                <a:gd name="connsiteX6" fmla="*/ 44815 w 54536"/>
                <a:gd name="connsiteY6" fmla="*/ 82308 h 109620"/>
                <a:gd name="connsiteX7" fmla="*/ 51182 w 54536"/>
                <a:gd name="connsiteY7" fmla="*/ 78572 h 109620"/>
                <a:gd name="connsiteX8" fmla="*/ 54537 w 54536"/>
                <a:gd name="connsiteY8" fmla="*/ 74075 h 109620"/>
                <a:gd name="connsiteX9" fmla="*/ 53232 w 54536"/>
                <a:gd name="connsiteY9" fmla="*/ 64438 h 109620"/>
                <a:gd name="connsiteX10" fmla="*/ 52230 w 54536"/>
                <a:gd name="connsiteY10" fmla="*/ 63912 h 109620"/>
                <a:gd name="connsiteX11" fmla="*/ 37917 w 54536"/>
                <a:gd name="connsiteY11" fmla="*/ 55503 h 109620"/>
                <a:gd name="connsiteX12" fmla="*/ 36137 w 54536"/>
                <a:gd name="connsiteY12" fmla="*/ 48062 h 109620"/>
                <a:gd name="connsiteX13" fmla="*/ 43321 w 54536"/>
                <a:gd name="connsiteY13" fmla="*/ 40822 h 109620"/>
                <a:gd name="connsiteX14" fmla="*/ 45003 w 54536"/>
                <a:gd name="connsiteY14" fmla="*/ 27985 h 109620"/>
                <a:gd name="connsiteX15" fmla="*/ 40347 w 54536"/>
                <a:gd name="connsiteY15" fmla="*/ 20963 h 109620"/>
                <a:gd name="connsiteX16" fmla="*/ 39949 w 54536"/>
                <a:gd name="connsiteY16" fmla="*/ 17745 h 109620"/>
                <a:gd name="connsiteX17" fmla="*/ 43899 w 54536"/>
                <a:gd name="connsiteY17" fmla="*/ 8378 h 109620"/>
                <a:gd name="connsiteX18" fmla="*/ 41023 w 54536"/>
                <a:gd name="connsiteY18" fmla="*/ 5370 h 109620"/>
                <a:gd name="connsiteX19" fmla="*/ 33381 w 54536"/>
                <a:gd name="connsiteY19" fmla="*/ 3654 h 109620"/>
                <a:gd name="connsiteX20" fmla="*/ 20950 w 54536"/>
                <a:gd name="connsiteY20" fmla="*/ 753 h 109620"/>
                <a:gd name="connsiteX21" fmla="*/ 13038 w 54536"/>
                <a:gd name="connsiteY21" fmla="*/ 3311 h 109620"/>
                <a:gd name="connsiteX22" fmla="*/ 12516 w 54536"/>
                <a:gd name="connsiteY22" fmla="*/ 9760 h 109620"/>
                <a:gd name="connsiteX23" fmla="*/ 12131 w 54536"/>
                <a:gd name="connsiteY23" fmla="*/ 15823 h 109620"/>
                <a:gd name="connsiteX24" fmla="*/ 12328 w 54536"/>
                <a:gd name="connsiteY24" fmla="*/ 18853 h 109620"/>
                <a:gd name="connsiteX25" fmla="*/ 9867 w 54536"/>
                <a:gd name="connsiteY25" fmla="*/ 24352 h 109620"/>
                <a:gd name="connsiteX26" fmla="*/ 10625 w 54536"/>
                <a:gd name="connsiteY26" fmla="*/ 27762 h 109620"/>
                <a:gd name="connsiteX27" fmla="*/ 13085 w 54536"/>
                <a:gd name="connsiteY27" fmla="*/ 31356 h 109620"/>
                <a:gd name="connsiteX28" fmla="*/ 11006 w 54536"/>
                <a:gd name="connsiteY28" fmla="*/ 34968 h 109620"/>
                <a:gd name="connsiteX29" fmla="*/ 12135 w 54536"/>
                <a:gd name="connsiteY29" fmla="*/ 36658 h 109620"/>
                <a:gd name="connsiteX30" fmla="*/ 11006 w 54536"/>
                <a:gd name="connsiteY30" fmla="*/ 38930 h 109620"/>
                <a:gd name="connsiteX31" fmla="*/ 9867 w 54536"/>
                <a:gd name="connsiteY31" fmla="*/ 43873 h 109620"/>
                <a:gd name="connsiteX32" fmla="*/ 7976 w 54536"/>
                <a:gd name="connsiteY32" fmla="*/ 46329 h 109620"/>
                <a:gd name="connsiteX33" fmla="*/ 4566 w 54536"/>
                <a:gd name="connsiteY33" fmla="*/ 47835 h 109620"/>
                <a:gd name="connsiteX34" fmla="*/ 2110 w 54536"/>
                <a:gd name="connsiteY34" fmla="*/ 50484 h 109620"/>
                <a:gd name="connsiteX35" fmla="*/ 0 w 54536"/>
                <a:gd name="connsiteY35" fmla="*/ 57694 h 109620"/>
                <a:gd name="connsiteX36" fmla="*/ 2653 w 54536"/>
                <a:gd name="connsiteY36" fmla="*/ 60728 h 109620"/>
                <a:gd name="connsiteX37" fmla="*/ 2845 w 54536"/>
                <a:gd name="connsiteY37" fmla="*/ 63189 h 109620"/>
                <a:gd name="connsiteX38" fmla="*/ 5327 w 54536"/>
                <a:gd name="connsiteY38" fmla="*/ 66800 h 109620"/>
                <a:gd name="connsiteX39" fmla="*/ 9679 w 54536"/>
                <a:gd name="connsiteY39" fmla="*/ 70951 h 109620"/>
                <a:gd name="connsiteX40" fmla="*/ 11754 w 54536"/>
                <a:gd name="connsiteY40" fmla="*/ 74549 h 109620"/>
                <a:gd name="connsiteX41" fmla="*/ 14022 w 54536"/>
                <a:gd name="connsiteY41" fmla="*/ 75504 h 109620"/>
                <a:gd name="connsiteX42" fmla="*/ 17065 w 54536"/>
                <a:gd name="connsiteY42" fmla="*/ 77198 h 109620"/>
                <a:gd name="connsiteX43" fmla="*/ 20672 w 54536"/>
                <a:gd name="connsiteY43" fmla="*/ 80806 h 109620"/>
                <a:gd name="connsiteX44" fmla="*/ 29735 w 54536"/>
                <a:gd name="connsiteY44" fmla="*/ 109621 h 109620"/>
                <a:gd name="connsiteX45" fmla="*/ 30565 w 54536"/>
                <a:gd name="connsiteY45" fmla="*/ 108898 h 109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54536" h="109620">
                  <a:moveTo>
                    <a:pt x="30565" y="108898"/>
                  </a:moveTo>
                  <a:lnTo>
                    <a:pt x="35443" y="102539"/>
                  </a:lnTo>
                  <a:lnTo>
                    <a:pt x="36197" y="96176"/>
                  </a:lnTo>
                  <a:lnTo>
                    <a:pt x="36565" y="89060"/>
                  </a:lnTo>
                  <a:lnTo>
                    <a:pt x="41802" y="88671"/>
                  </a:lnTo>
                  <a:lnTo>
                    <a:pt x="43300" y="86428"/>
                  </a:lnTo>
                  <a:lnTo>
                    <a:pt x="44815" y="82308"/>
                  </a:lnTo>
                  <a:lnTo>
                    <a:pt x="51182" y="78572"/>
                  </a:lnTo>
                  <a:lnTo>
                    <a:pt x="54537" y="74075"/>
                  </a:lnTo>
                  <a:lnTo>
                    <a:pt x="53232" y="64438"/>
                  </a:lnTo>
                  <a:cubicBezTo>
                    <a:pt x="52864" y="64288"/>
                    <a:pt x="52444" y="64169"/>
                    <a:pt x="52230" y="63912"/>
                  </a:cubicBezTo>
                  <a:cubicBezTo>
                    <a:pt x="48456" y="59363"/>
                    <a:pt x="43321" y="57266"/>
                    <a:pt x="37917" y="55503"/>
                  </a:cubicBezTo>
                  <a:cubicBezTo>
                    <a:pt x="35516" y="54695"/>
                    <a:pt x="34464" y="49855"/>
                    <a:pt x="36137" y="48062"/>
                  </a:cubicBezTo>
                  <a:cubicBezTo>
                    <a:pt x="38460" y="45580"/>
                    <a:pt x="41075" y="43351"/>
                    <a:pt x="43321" y="40822"/>
                  </a:cubicBezTo>
                  <a:cubicBezTo>
                    <a:pt x="46693" y="36979"/>
                    <a:pt x="46869" y="32431"/>
                    <a:pt x="45003" y="27985"/>
                  </a:cubicBezTo>
                  <a:cubicBezTo>
                    <a:pt x="43933" y="25447"/>
                    <a:pt x="41768" y="23389"/>
                    <a:pt x="40347" y="20963"/>
                  </a:cubicBezTo>
                  <a:cubicBezTo>
                    <a:pt x="39825" y="20085"/>
                    <a:pt x="39633" y="18656"/>
                    <a:pt x="39949" y="17745"/>
                  </a:cubicBezTo>
                  <a:cubicBezTo>
                    <a:pt x="41109" y="14557"/>
                    <a:pt x="42598" y="11506"/>
                    <a:pt x="43899" y="8378"/>
                  </a:cubicBezTo>
                  <a:cubicBezTo>
                    <a:pt x="44541" y="6855"/>
                    <a:pt x="42975" y="4830"/>
                    <a:pt x="41023" y="5370"/>
                  </a:cubicBezTo>
                  <a:cubicBezTo>
                    <a:pt x="38144" y="6131"/>
                    <a:pt x="35490" y="6384"/>
                    <a:pt x="33381" y="3654"/>
                  </a:cubicBezTo>
                  <a:cubicBezTo>
                    <a:pt x="30039" y="-617"/>
                    <a:pt x="25495" y="-484"/>
                    <a:pt x="20950" y="753"/>
                  </a:cubicBezTo>
                  <a:cubicBezTo>
                    <a:pt x="18280" y="1484"/>
                    <a:pt x="15679" y="2413"/>
                    <a:pt x="13038" y="3311"/>
                  </a:cubicBezTo>
                  <a:lnTo>
                    <a:pt x="12516" y="9760"/>
                  </a:lnTo>
                  <a:lnTo>
                    <a:pt x="12131" y="15823"/>
                  </a:lnTo>
                  <a:lnTo>
                    <a:pt x="12328" y="18853"/>
                  </a:lnTo>
                  <a:lnTo>
                    <a:pt x="9867" y="24352"/>
                  </a:lnTo>
                  <a:lnTo>
                    <a:pt x="10625" y="27762"/>
                  </a:lnTo>
                  <a:lnTo>
                    <a:pt x="13085" y="31356"/>
                  </a:lnTo>
                  <a:lnTo>
                    <a:pt x="11006" y="34968"/>
                  </a:lnTo>
                  <a:lnTo>
                    <a:pt x="12135" y="36658"/>
                  </a:lnTo>
                  <a:lnTo>
                    <a:pt x="11006" y="38930"/>
                  </a:lnTo>
                  <a:lnTo>
                    <a:pt x="9867" y="43873"/>
                  </a:lnTo>
                  <a:lnTo>
                    <a:pt x="7976" y="46329"/>
                  </a:lnTo>
                  <a:lnTo>
                    <a:pt x="4566" y="47835"/>
                  </a:lnTo>
                  <a:lnTo>
                    <a:pt x="2110" y="50484"/>
                  </a:lnTo>
                  <a:lnTo>
                    <a:pt x="0" y="57694"/>
                  </a:lnTo>
                  <a:lnTo>
                    <a:pt x="2653" y="60728"/>
                  </a:lnTo>
                  <a:lnTo>
                    <a:pt x="2845" y="63189"/>
                  </a:lnTo>
                  <a:lnTo>
                    <a:pt x="5327" y="66800"/>
                  </a:lnTo>
                  <a:lnTo>
                    <a:pt x="9679" y="70951"/>
                  </a:lnTo>
                  <a:lnTo>
                    <a:pt x="11754" y="74549"/>
                  </a:lnTo>
                  <a:lnTo>
                    <a:pt x="14022" y="75504"/>
                  </a:lnTo>
                  <a:lnTo>
                    <a:pt x="17065" y="77198"/>
                  </a:lnTo>
                  <a:lnTo>
                    <a:pt x="20672" y="80806"/>
                  </a:lnTo>
                  <a:lnTo>
                    <a:pt x="29735" y="109621"/>
                  </a:lnTo>
                  <a:lnTo>
                    <a:pt x="30565" y="108898"/>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nvGrpSpPr>
            <p:cNvPr id="835" name="Graphic 2398">
              <a:extLst>
                <a:ext uri="{FF2B5EF4-FFF2-40B4-BE49-F238E27FC236}">
                  <a16:creationId xmlns:a16="http://schemas.microsoft.com/office/drawing/2014/main" id="{3D1812BF-6A7C-7959-2A0A-EC26E60F26EF}"/>
                </a:ext>
              </a:extLst>
            </p:cNvPr>
            <p:cNvGrpSpPr/>
            <p:nvPr/>
          </p:nvGrpSpPr>
          <p:grpSpPr>
            <a:xfrm>
              <a:off x="6038944" y="4556075"/>
              <a:ext cx="283685" cy="495447"/>
              <a:chOff x="6038944" y="4556075"/>
              <a:chExt cx="283685" cy="495447"/>
            </a:xfrm>
            <a:grpFill/>
          </p:grpSpPr>
          <p:sp>
            <p:nvSpPr>
              <p:cNvPr id="848" name="Freeform 847">
                <a:extLst>
                  <a:ext uri="{FF2B5EF4-FFF2-40B4-BE49-F238E27FC236}">
                    <a16:creationId xmlns:a16="http://schemas.microsoft.com/office/drawing/2014/main" id="{2B77EB67-0341-F9CC-56BF-7E0C01557493}"/>
                  </a:ext>
                </a:extLst>
              </p:cNvPr>
              <p:cNvSpPr/>
              <p:nvPr/>
            </p:nvSpPr>
            <p:spPr>
              <a:xfrm>
                <a:off x="6283305" y="4556075"/>
                <a:ext cx="4279" cy="4279"/>
              </a:xfrm>
              <a:custGeom>
                <a:avLst/>
                <a:gdLst>
                  <a:gd name="connsiteX0" fmla="*/ 0 w 4279"/>
                  <a:gd name="connsiteY0" fmla="*/ 0 h 4279"/>
                  <a:gd name="connsiteX1" fmla="*/ 0 w 4279"/>
                  <a:gd name="connsiteY1" fmla="*/ 0 h 4279"/>
                  <a:gd name="connsiteX2" fmla="*/ 0 w 4279"/>
                  <a:gd name="connsiteY2" fmla="*/ 0 h 4279"/>
                </a:gdLst>
                <a:ahLst/>
                <a:cxnLst>
                  <a:cxn ang="0">
                    <a:pos x="connsiteX0" y="connsiteY0"/>
                  </a:cxn>
                  <a:cxn ang="0">
                    <a:pos x="connsiteX1" y="connsiteY1"/>
                  </a:cxn>
                  <a:cxn ang="0">
                    <a:pos x="connsiteX2" y="connsiteY2"/>
                  </a:cxn>
                </a:cxnLst>
                <a:rect l="l" t="t" r="r" b="b"/>
                <a:pathLst>
                  <a:path w="4279" h="4279">
                    <a:moveTo>
                      <a:pt x="0" y="0"/>
                    </a:moveTo>
                    <a:lnTo>
                      <a:pt x="0" y="0"/>
                    </a:lnTo>
                    <a:lnTo>
                      <a:pt x="0" y="0"/>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849" name="Freeform 848">
                <a:extLst>
                  <a:ext uri="{FF2B5EF4-FFF2-40B4-BE49-F238E27FC236}">
                    <a16:creationId xmlns:a16="http://schemas.microsoft.com/office/drawing/2014/main" id="{BEB8015D-7EED-9702-F7E7-6E3CC40E821C}"/>
                  </a:ext>
                </a:extLst>
              </p:cNvPr>
              <p:cNvSpPr/>
              <p:nvPr/>
            </p:nvSpPr>
            <p:spPr>
              <a:xfrm>
                <a:off x="6038944" y="4559288"/>
                <a:ext cx="283685" cy="274083"/>
              </a:xfrm>
              <a:custGeom>
                <a:avLst/>
                <a:gdLst>
                  <a:gd name="connsiteX0" fmla="*/ 144564 w 283685"/>
                  <a:gd name="connsiteY0" fmla="*/ 254246 h 274083"/>
                  <a:gd name="connsiteX1" fmla="*/ 147196 w 283685"/>
                  <a:gd name="connsiteY1" fmla="*/ 256878 h 274083"/>
                  <a:gd name="connsiteX2" fmla="*/ 154304 w 283685"/>
                  <a:gd name="connsiteY2" fmla="*/ 256878 h 274083"/>
                  <a:gd name="connsiteX3" fmla="*/ 158801 w 283685"/>
                  <a:gd name="connsiteY3" fmla="*/ 259111 h 274083"/>
                  <a:gd name="connsiteX4" fmla="*/ 164796 w 283685"/>
                  <a:gd name="connsiteY4" fmla="*/ 264370 h 274083"/>
                  <a:gd name="connsiteX5" fmla="*/ 164051 w 283685"/>
                  <a:gd name="connsiteY5" fmla="*/ 271837 h 274083"/>
                  <a:gd name="connsiteX6" fmla="*/ 167419 w 283685"/>
                  <a:gd name="connsiteY6" fmla="*/ 274084 h 274083"/>
                  <a:gd name="connsiteX7" fmla="*/ 180641 w 283685"/>
                  <a:gd name="connsiteY7" fmla="*/ 272710 h 274083"/>
                  <a:gd name="connsiteX8" fmla="*/ 180675 w 283685"/>
                  <a:gd name="connsiteY8" fmla="*/ 271940 h 274083"/>
                  <a:gd name="connsiteX9" fmla="*/ 202649 w 283685"/>
                  <a:gd name="connsiteY9" fmla="*/ 266643 h 274083"/>
                  <a:gd name="connsiteX10" fmla="*/ 220839 w 283685"/>
                  <a:gd name="connsiteY10" fmla="*/ 250241 h 274083"/>
                  <a:gd name="connsiteX11" fmla="*/ 283686 w 283685"/>
                  <a:gd name="connsiteY11" fmla="*/ 211768 h 274083"/>
                  <a:gd name="connsiteX12" fmla="*/ 282770 w 283685"/>
                  <a:gd name="connsiteY12" fmla="*/ 211588 h 274083"/>
                  <a:gd name="connsiteX13" fmla="*/ 274546 w 283685"/>
                  <a:gd name="connsiteY13" fmla="*/ 199598 h 274083"/>
                  <a:gd name="connsiteX14" fmla="*/ 269663 w 283685"/>
                  <a:gd name="connsiteY14" fmla="*/ 195845 h 274083"/>
                  <a:gd name="connsiteX15" fmla="*/ 264426 w 283685"/>
                  <a:gd name="connsiteY15" fmla="*/ 195494 h 274083"/>
                  <a:gd name="connsiteX16" fmla="*/ 259171 w 283685"/>
                  <a:gd name="connsiteY16" fmla="*/ 193984 h 274083"/>
                  <a:gd name="connsiteX17" fmla="*/ 256925 w 283685"/>
                  <a:gd name="connsiteY17" fmla="*/ 186487 h 274083"/>
                  <a:gd name="connsiteX18" fmla="*/ 255418 w 283685"/>
                  <a:gd name="connsiteY18" fmla="*/ 181621 h 274083"/>
                  <a:gd name="connsiteX19" fmla="*/ 253185 w 283685"/>
                  <a:gd name="connsiteY19" fmla="*/ 175258 h 274083"/>
                  <a:gd name="connsiteX20" fmla="*/ 248696 w 283685"/>
                  <a:gd name="connsiteY20" fmla="*/ 167766 h 274083"/>
                  <a:gd name="connsiteX21" fmla="*/ 248311 w 283685"/>
                  <a:gd name="connsiteY21" fmla="*/ 165143 h 274083"/>
                  <a:gd name="connsiteX22" fmla="*/ 252427 w 283685"/>
                  <a:gd name="connsiteY22" fmla="*/ 162905 h 274083"/>
                  <a:gd name="connsiteX23" fmla="*/ 253185 w 283685"/>
                  <a:gd name="connsiteY23" fmla="*/ 157282 h 274083"/>
                  <a:gd name="connsiteX24" fmla="*/ 252055 w 283685"/>
                  <a:gd name="connsiteY24" fmla="*/ 149413 h 274083"/>
                  <a:gd name="connsiteX25" fmla="*/ 254297 w 283685"/>
                  <a:gd name="connsiteY25" fmla="*/ 143790 h 274083"/>
                  <a:gd name="connsiteX26" fmla="*/ 250938 w 283685"/>
                  <a:gd name="connsiteY26" fmla="*/ 138942 h 274083"/>
                  <a:gd name="connsiteX27" fmla="*/ 251310 w 283685"/>
                  <a:gd name="connsiteY27" fmla="*/ 126580 h 274083"/>
                  <a:gd name="connsiteX28" fmla="*/ 250553 w 283685"/>
                  <a:gd name="connsiteY28" fmla="*/ 115711 h 274083"/>
                  <a:gd name="connsiteX29" fmla="*/ 248311 w 283685"/>
                  <a:gd name="connsiteY29" fmla="*/ 113088 h 274083"/>
                  <a:gd name="connsiteX30" fmla="*/ 247575 w 283685"/>
                  <a:gd name="connsiteY30" fmla="*/ 107854 h 274083"/>
                  <a:gd name="connsiteX31" fmla="*/ 250181 w 283685"/>
                  <a:gd name="connsiteY31" fmla="*/ 105595 h 274083"/>
                  <a:gd name="connsiteX32" fmla="*/ 249342 w 283685"/>
                  <a:gd name="connsiteY32" fmla="*/ 106310 h 274083"/>
                  <a:gd name="connsiteX33" fmla="*/ 240279 w 283685"/>
                  <a:gd name="connsiteY33" fmla="*/ 77494 h 274083"/>
                  <a:gd name="connsiteX34" fmla="*/ 236672 w 283685"/>
                  <a:gd name="connsiteY34" fmla="*/ 73887 h 274083"/>
                  <a:gd name="connsiteX35" fmla="*/ 233629 w 283685"/>
                  <a:gd name="connsiteY35" fmla="*/ 72193 h 274083"/>
                  <a:gd name="connsiteX36" fmla="*/ 231361 w 283685"/>
                  <a:gd name="connsiteY36" fmla="*/ 71238 h 274083"/>
                  <a:gd name="connsiteX37" fmla="*/ 229286 w 283685"/>
                  <a:gd name="connsiteY37" fmla="*/ 67639 h 274083"/>
                  <a:gd name="connsiteX38" fmla="*/ 224934 w 283685"/>
                  <a:gd name="connsiteY38" fmla="*/ 63489 h 274083"/>
                  <a:gd name="connsiteX39" fmla="*/ 222452 w 283685"/>
                  <a:gd name="connsiteY39" fmla="*/ 59877 h 274083"/>
                  <a:gd name="connsiteX40" fmla="*/ 222260 w 283685"/>
                  <a:gd name="connsiteY40" fmla="*/ 57417 h 274083"/>
                  <a:gd name="connsiteX41" fmla="*/ 219607 w 283685"/>
                  <a:gd name="connsiteY41" fmla="*/ 54383 h 274083"/>
                  <a:gd name="connsiteX42" fmla="*/ 221716 w 283685"/>
                  <a:gd name="connsiteY42" fmla="*/ 47173 h 274083"/>
                  <a:gd name="connsiteX43" fmla="*/ 224172 w 283685"/>
                  <a:gd name="connsiteY43" fmla="*/ 44524 h 274083"/>
                  <a:gd name="connsiteX44" fmla="*/ 227583 w 283685"/>
                  <a:gd name="connsiteY44" fmla="*/ 43018 h 274083"/>
                  <a:gd name="connsiteX45" fmla="*/ 229474 w 283685"/>
                  <a:gd name="connsiteY45" fmla="*/ 40561 h 274083"/>
                  <a:gd name="connsiteX46" fmla="*/ 230612 w 283685"/>
                  <a:gd name="connsiteY46" fmla="*/ 35619 h 274083"/>
                  <a:gd name="connsiteX47" fmla="*/ 231742 w 283685"/>
                  <a:gd name="connsiteY47" fmla="*/ 33347 h 274083"/>
                  <a:gd name="connsiteX48" fmla="*/ 230612 w 283685"/>
                  <a:gd name="connsiteY48" fmla="*/ 31657 h 274083"/>
                  <a:gd name="connsiteX49" fmla="*/ 232692 w 283685"/>
                  <a:gd name="connsiteY49" fmla="*/ 28045 h 274083"/>
                  <a:gd name="connsiteX50" fmla="*/ 230231 w 283685"/>
                  <a:gd name="connsiteY50" fmla="*/ 24451 h 274083"/>
                  <a:gd name="connsiteX51" fmla="*/ 229474 w 283685"/>
                  <a:gd name="connsiteY51" fmla="*/ 21040 h 274083"/>
                  <a:gd name="connsiteX52" fmla="*/ 231935 w 283685"/>
                  <a:gd name="connsiteY52" fmla="*/ 15542 h 274083"/>
                  <a:gd name="connsiteX53" fmla="*/ 231738 w 283685"/>
                  <a:gd name="connsiteY53" fmla="*/ 12512 h 274083"/>
                  <a:gd name="connsiteX54" fmla="*/ 232123 w 283685"/>
                  <a:gd name="connsiteY54" fmla="*/ 6449 h 274083"/>
                  <a:gd name="connsiteX55" fmla="*/ 232645 w 283685"/>
                  <a:gd name="connsiteY55" fmla="*/ 0 h 274083"/>
                  <a:gd name="connsiteX56" fmla="*/ 227621 w 283685"/>
                  <a:gd name="connsiteY56" fmla="*/ 1631 h 274083"/>
                  <a:gd name="connsiteX57" fmla="*/ 219226 w 283685"/>
                  <a:gd name="connsiteY57" fmla="*/ 2388 h 274083"/>
                  <a:gd name="connsiteX58" fmla="*/ 206059 w 283685"/>
                  <a:gd name="connsiteY58" fmla="*/ 1605 h 274083"/>
                  <a:gd name="connsiteX59" fmla="*/ 193012 w 283685"/>
                  <a:gd name="connsiteY59" fmla="*/ 3496 h 274083"/>
                  <a:gd name="connsiteX60" fmla="*/ 182871 w 283685"/>
                  <a:gd name="connsiteY60" fmla="*/ 3684 h 274083"/>
                  <a:gd name="connsiteX61" fmla="*/ 157560 w 283685"/>
                  <a:gd name="connsiteY61" fmla="*/ 5516 h 274083"/>
                  <a:gd name="connsiteX62" fmla="*/ 144042 w 283685"/>
                  <a:gd name="connsiteY62" fmla="*/ 6984 h 274083"/>
                  <a:gd name="connsiteX63" fmla="*/ 132626 w 283685"/>
                  <a:gd name="connsiteY63" fmla="*/ 9996 h 274083"/>
                  <a:gd name="connsiteX64" fmla="*/ 114350 w 283685"/>
                  <a:gd name="connsiteY64" fmla="*/ 19072 h 274083"/>
                  <a:gd name="connsiteX65" fmla="*/ 101217 w 283685"/>
                  <a:gd name="connsiteY65" fmla="*/ 26659 h 274083"/>
                  <a:gd name="connsiteX66" fmla="*/ 91615 w 283685"/>
                  <a:gd name="connsiteY66" fmla="*/ 30493 h 274083"/>
                  <a:gd name="connsiteX67" fmla="*/ 95492 w 283685"/>
                  <a:gd name="connsiteY67" fmla="*/ 35140 h 274083"/>
                  <a:gd name="connsiteX68" fmla="*/ 96241 w 283685"/>
                  <a:gd name="connsiteY68" fmla="*/ 44126 h 274083"/>
                  <a:gd name="connsiteX69" fmla="*/ 98123 w 283685"/>
                  <a:gd name="connsiteY69" fmla="*/ 61743 h 274083"/>
                  <a:gd name="connsiteX70" fmla="*/ 101500 w 283685"/>
                  <a:gd name="connsiteY70" fmla="*/ 68478 h 274083"/>
                  <a:gd name="connsiteX71" fmla="*/ 106361 w 283685"/>
                  <a:gd name="connsiteY71" fmla="*/ 72591 h 274083"/>
                  <a:gd name="connsiteX72" fmla="*/ 103746 w 283685"/>
                  <a:gd name="connsiteY72" fmla="*/ 79707 h 274083"/>
                  <a:gd name="connsiteX73" fmla="*/ 85389 w 283685"/>
                  <a:gd name="connsiteY73" fmla="*/ 79707 h 274083"/>
                  <a:gd name="connsiteX74" fmla="*/ 80519 w 283685"/>
                  <a:gd name="connsiteY74" fmla="*/ 86459 h 274083"/>
                  <a:gd name="connsiteX75" fmla="*/ 77143 w 283685"/>
                  <a:gd name="connsiteY75" fmla="*/ 89069 h 274083"/>
                  <a:gd name="connsiteX76" fmla="*/ 76381 w 283685"/>
                  <a:gd name="connsiteY76" fmla="*/ 96557 h 274083"/>
                  <a:gd name="connsiteX77" fmla="*/ 38572 w 283685"/>
                  <a:gd name="connsiteY77" fmla="*/ 120905 h 274083"/>
                  <a:gd name="connsiteX78" fmla="*/ 29954 w 283685"/>
                  <a:gd name="connsiteY78" fmla="*/ 122403 h 274083"/>
                  <a:gd name="connsiteX79" fmla="*/ 20967 w 283685"/>
                  <a:gd name="connsiteY79" fmla="*/ 122780 h 274083"/>
                  <a:gd name="connsiteX80" fmla="*/ 11973 w 283685"/>
                  <a:gd name="connsiteY80" fmla="*/ 125420 h 274083"/>
                  <a:gd name="connsiteX81" fmla="*/ 6722 w 283685"/>
                  <a:gd name="connsiteY81" fmla="*/ 130277 h 274083"/>
                  <a:gd name="connsiteX82" fmla="*/ 368 w 283685"/>
                  <a:gd name="connsiteY82" fmla="*/ 135510 h 274083"/>
                  <a:gd name="connsiteX83" fmla="*/ 0 w 283685"/>
                  <a:gd name="connsiteY83" fmla="*/ 152002 h 274083"/>
                  <a:gd name="connsiteX84" fmla="*/ 143062 w 283685"/>
                  <a:gd name="connsiteY84" fmla="*/ 247121 h 274083"/>
                  <a:gd name="connsiteX85" fmla="*/ 144564 w 283685"/>
                  <a:gd name="connsiteY85" fmla="*/ 254246 h 274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283685" h="274083">
                    <a:moveTo>
                      <a:pt x="144564" y="254246"/>
                    </a:moveTo>
                    <a:lnTo>
                      <a:pt x="147196" y="256878"/>
                    </a:lnTo>
                    <a:lnTo>
                      <a:pt x="154304" y="256878"/>
                    </a:lnTo>
                    <a:lnTo>
                      <a:pt x="158801" y="259111"/>
                    </a:lnTo>
                    <a:lnTo>
                      <a:pt x="164796" y="264370"/>
                    </a:lnTo>
                    <a:lnTo>
                      <a:pt x="164051" y="271837"/>
                    </a:lnTo>
                    <a:lnTo>
                      <a:pt x="167419" y="274084"/>
                    </a:lnTo>
                    <a:lnTo>
                      <a:pt x="180641" y="272710"/>
                    </a:lnTo>
                    <a:lnTo>
                      <a:pt x="180675" y="271940"/>
                    </a:lnTo>
                    <a:lnTo>
                      <a:pt x="202649" y="266643"/>
                    </a:lnTo>
                    <a:lnTo>
                      <a:pt x="220839" y="250241"/>
                    </a:lnTo>
                    <a:lnTo>
                      <a:pt x="283686" y="211768"/>
                    </a:lnTo>
                    <a:lnTo>
                      <a:pt x="282770" y="211588"/>
                    </a:lnTo>
                    <a:lnTo>
                      <a:pt x="274546" y="199598"/>
                    </a:lnTo>
                    <a:lnTo>
                      <a:pt x="269663" y="195845"/>
                    </a:lnTo>
                    <a:lnTo>
                      <a:pt x="264426" y="195494"/>
                    </a:lnTo>
                    <a:lnTo>
                      <a:pt x="259171" y="193984"/>
                    </a:lnTo>
                    <a:lnTo>
                      <a:pt x="256925" y="186487"/>
                    </a:lnTo>
                    <a:lnTo>
                      <a:pt x="255418" y="181621"/>
                    </a:lnTo>
                    <a:lnTo>
                      <a:pt x="253185" y="175258"/>
                    </a:lnTo>
                    <a:lnTo>
                      <a:pt x="248696" y="167766"/>
                    </a:lnTo>
                    <a:lnTo>
                      <a:pt x="248311" y="165143"/>
                    </a:lnTo>
                    <a:lnTo>
                      <a:pt x="252427" y="162905"/>
                    </a:lnTo>
                    <a:lnTo>
                      <a:pt x="253185" y="157282"/>
                    </a:lnTo>
                    <a:lnTo>
                      <a:pt x="252055" y="149413"/>
                    </a:lnTo>
                    <a:lnTo>
                      <a:pt x="254297" y="143790"/>
                    </a:lnTo>
                    <a:lnTo>
                      <a:pt x="250938" y="138942"/>
                    </a:lnTo>
                    <a:lnTo>
                      <a:pt x="251310" y="126580"/>
                    </a:lnTo>
                    <a:lnTo>
                      <a:pt x="250553" y="115711"/>
                    </a:lnTo>
                    <a:lnTo>
                      <a:pt x="248311" y="113088"/>
                    </a:lnTo>
                    <a:lnTo>
                      <a:pt x="247575" y="107854"/>
                    </a:lnTo>
                    <a:lnTo>
                      <a:pt x="250181" y="105595"/>
                    </a:lnTo>
                    <a:lnTo>
                      <a:pt x="249342" y="106310"/>
                    </a:lnTo>
                    <a:lnTo>
                      <a:pt x="240279" y="77494"/>
                    </a:lnTo>
                    <a:lnTo>
                      <a:pt x="236672" y="73887"/>
                    </a:lnTo>
                    <a:lnTo>
                      <a:pt x="233629" y="72193"/>
                    </a:lnTo>
                    <a:lnTo>
                      <a:pt x="231361" y="71238"/>
                    </a:lnTo>
                    <a:lnTo>
                      <a:pt x="229286" y="67639"/>
                    </a:lnTo>
                    <a:lnTo>
                      <a:pt x="224934" y="63489"/>
                    </a:lnTo>
                    <a:lnTo>
                      <a:pt x="222452" y="59877"/>
                    </a:lnTo>
                    <a:lnTo>
                      <a:pt x="222260" y="57417"/>
                    </a:lnTo>
                    <a:lnTo>
                      <a:pt x="219607" y="54383"/>
                    </a:lnTo>
                    <a:lnTo>
                      <a:pt x="221716" y="47173"/>
                    </a:lnTo>
                    <a:lnTo>
                      <a:pt x="224172" y="44524"/>
                    </a:lnTo>
                    <a:lnTo>
                      <a:pt x="227583" y="43018"/>
                    </a:lnTo>
                    <a:lnTo>
                      <a:pt x="229474" y="40561"/>
                    </a:lnTo>
                    <a:lnTo>
                      <a:pt x="230612" y="35619"/>
                    </a:lnTo>
                    <a:lnTo>
                      <a:pt x="231742" y="33347"/>
                    </a:lnTo>
                    <a:lnTo>
                      <a:pt x="230612" y="31657"/>
                    </a:lnTo>
                    <a:lnTo>
                      <a:pt x="232692" y="28045"/>
                    </a:lnTo>
                    <a:lnTo>
                      <a:pt x="230231" y="24451"/>
                    </a:lnTo>
                    <a:lnTo>
                      <a:pt x="229474" y="21040"/>
                    </a:lnTo>
                    <a:lnTo>
                      <a:pt x="231935" y="15542"/>
                    </a:lnTo>
                    <a:lnTo>
                      <a:pt x="231738" y="12512"/>
                    </a:lnTo>
                    <a:lnTo>
                      <a:pt x="232123" y="6449"/>
                    </a:lnTo>
                    <a:lnTo>
                      <a:pt x="232645" y="0"/>
                    </a:lnTo>
                    <a:cubicBezTo>
                      <a:pt x="230998" y="595"/>
                      <a:pt x="229316" y="1185"/>
                      <a:pt x="227621" y="1631"/>
                    </a:cubicBezTo>
                    <a:cubicBezTo>
                      <a:pt x="224930" y="2311"/>
                      <a:pt x="222033" y="2161"/>
                      <a:pt x="219226" y="2388"/>
                    </a:cubicBezTo>
                    <a:cubicBezTo>
                      <a:pt x="214981" y="-762"/>
                      <a:pt x="210231" y="3663"/>
                      <a:pt x="206059" y="1605"/>
                    </a:cubicBezTo>
                    <a:cubicBezTo>
                      <a:pt x="201117" y="-834"/>
                      <a:pt x="197355" y="2923"/>
                      <a:pt x="193012" y="3496"/>
                    </a:cubicBezTo>
                    <a:cubicBezTo>
                      <a:pt x="189683" y="3954"/>
                      <a:pt x="186200" y="4125"/>
                      <a:pt x="182871" y="3684"/>
                    </a:cubicBezTo>
                    <a:cubicBezTo>
                      <a:pt x="174278" y="2521"/>
                      <a:pt x="165801" y="2769"/>
                      <a:pt x="157560" y="5516"/>
                    </a:cubicBezTo>
                    <a:cubicBezTo>
                      <a:pt x="153114" y="6984"/>
                      <a:pt x="148561" y="6778"/>
                      <a:pt x="144042" y="6984"/>
                    </a:cubicBezTo>
                    <a:cubicBezTo>
                      <a:pt x="139981" y="7197"/>
                      <a:pt x="136246" y="8032"/>
                      <a:pt x="132626" y="9996"/>
                    </a:cubicBezTo>
                    <a:cubicBezTo>
                      <a:pt x="126652" y="13240"/>
                      <a:pt x="120593" y="16380"/>
                      <a:pt x="114350" y="19072"/>
                    </a:cubicBezTo>
                    <a:cubicBezTo>
                      <a:pt x="109638" y="21096"/>
                      <a:pt x="105064" y="22944"/>
                      <a:pt x="101217" y="26659"/>
                    </a:cubicBezTo>
                    <a:cubicBezTo>
                      <a:pt x="98449" y="29333"/>
                      <a:pt x="95085" y="30454"/>
                      <a:pt x="91615" y="30493"/>
                    </a:cubicBezTo>
                    <a:lnTo>
                      <a:pt x="95492" y="35140"/>
                    </a:lnTo>
                    <a:lnTo>
                      <a:pt x="96241" y="44126"/>
                    </a:lnTo>
                    <a:lnTo>
                      <a:pt x="98123" y="61743"/>
                    </a:lnTo>
                    <a:lnTo>
                      <a:pt x="101500" y="68478"/>
                    </a:lnTo>
                    <a:lnTo>
                      <a:pt x="106361" y="72591"/>
                    </a:lnTo>
                    <a:lnTo>
                      <a:pt x="103746" y="79707"/>
                    </a:lnTo>
                    <a:lnTo>
                      <a:pt x="85389" y="79707"/>
                    </a:lnTo>
                    <a:lnTo>
                      <a:pt x="80519" y="86459"/>
                    </a:lnTo>
                    <a:lnTo>
                      <a:pt x="77143" y="89069"/>
                    </a:lnTo>
                    <a:lnTo>
                      <a:pt x="76381" y="96557"/>
                    </a:lnTo>
                    <a:lnTo>
                      <a:pt x="38572" y="120905"/>
                    </a:lnTo>
                    <a:lnTo>
                      <a:pt x="29954" y="122403"/>
                    </a:lnTo>
                    <a:lnTo>
                      <a:pt x="20967" y="122780"/>
                    </a:lnTo>
                    <a:lnTo>
                      <a:pt x="11973" y="125420"/>
                    </a:lnTo>
                    <a:lnTo>
                      <a:pt x="6722" y="130277"/>
                    </a:lnTo>
                    <a:lnTo>
                      <a:pt x="368" y="135510"/>
                    </a:lnTo>
                    <a:lnTo>
                      <a:pt x="0" y="152002"/>
                    </a:lnTo>
                    <a:lnTo>
                      <a:pt x="143062" y="247121"/>
                    </a:lnTo>
                    <a:lnTo>
                      <a:pt x="144564" y="254246"/>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sp>
          <p:nvSpPr>
            <p:cNvPr id="836" name="Freeform 835">
              <a:extLst>
                <a:ext uri="{FF2B5EF4-FFF2-40B4-BE49-F238E27FC236}">
                  <a16:creationId xmlns:a16="http://schemas.microsoft.com/office/drawing/2014/main" id="{FA17BB35-B254-E73B-E83D-93D746725EF1}"/>
                </a:ext>
              </a:extLst>
            </p:cNvPr>
            <p:cNvSpPr/>
            <p:nvPr/>
          </p:nvSpPr>
          <p:spPr>
            <a:xfrm>
              <a:off x="5981639" y="4745411"/>
              <a:ext cx="237938" cy="213955"/>
            </a:xfrm>
            <a:custGeom>
              <a:avLst/>
              <a:gdLst>
                <a:gd name="connsiteX0" fmla="*/ 9487 w 237938"/>
                <a:gd name="connsiteY0" fmla="*/ 183688 h 213955"/>
                <a:gd name="connsiteX1" fmla="*/ 14579 w 237938"/>
                <a:gd name="connsiteY1" fmla="*/ 184946 h 213955"/>
                <a:gd name="connsiteX2" fmla="*/ 16393 w 237938"/>
                <a:gd name="connsiteY2" fmla="*/ 184253 h 213955"/>
                <a:gd name="connsiteX3" fmla="*/ 19299 w 237938"/>
                <a:gd name="connsiteY3" fmla="*/ 184253 h 213955"/>
                <a:gd name="connsiteX4" fmla="*/ 20929 w 237938"/>
                <a:gd name="connsiteY4" fmla="*/ 185862 h 213955"/>
                <a:gd name="connsiteX5" fmla="*/ 23475 w 237938"/>
                <a:gd name="connsiteY5" fmla="*/ 186234 h 213955"/>
                <a:gd name="connsiteX6" fmla="*/ 24018 w 237938"/>
                <a:gd name="connsiteY6" fmla="*/ 187865 h 213955"/>
                <a:gd name="connsiteX7" fmla="*/ 25833 w 237938"/>
                <a:gd name="connsiteY7" fmla="*/ 188951 h 213955"/>
                <a:gd name="connsiteX8" fmla="*/ 28927 w 237938"/>
                <a:gd name="connsiteY8" fmla="*/ 187689 h 213955"/>
                <a:gd name="connsiteX9" fmla="*/ 34558 w 237938"/>
                <a:gd name="connsiteY9" fmla="*/ 190963 h 213955"/>
                <a:gd name="connsiteX10" fmla="*/ 37459 w 237938"/>
                <a:gd name="connsiteY10" fmla="*/ 191142 h 213955"/>
                <a:gd name="connsiteX11" fmla="*/ 40373 w 237938"/>
                <a:gd name="connsiteY11" fmla="*/ 188789 h 213955"/>
                <a:gd name="connsiteX12" fmla="*/ 41640 w 237938"/>
                <a:gd name="connsiteY12" fmla="*/ 188789 h 213955"/>
                <a:gd name="connsiteX13" fmla="*/ 45097 w 237938"/>
                <a:gd name="connsiteY13" fmla="*/ 184775 h 213955"/>
                <a:gd name="connsiteX14" fmla="*/ 47648 w 237938"/>
                <a:gd name="connsiteY14" fmla="*/ 184253 h 213955"/>
                <a:gd name="connsiteX15" fmla="*/ 51460 w 237938"/>
                <a:gd name="connsiteY15" fmla="*/ 185511 h 213955"/>
                <a:gd name="connsiteX16" fmla="*/ 54909 w 237938"/>
                <a:gd name="connsiteY16" fmla="*/ 184424 h 213955"/>
                <a:gd name="connsiteX17" fmla="*/ 56176 w 237938"/>
                <a:gd name="connsiteY17" fmla="*/ 186234 h 213955"/>
                <a:gd name="connsiteX18" fmla="*/ 59629 w 237938"/>
                <a:gd name="connsiteY18" fmla="*/ 191138 h 213955"/>
                <a:gd name="connsiteX19" fmla="*/ 59085 w 237938"/>
                <a:gd name="connsiteY19" fmla="*/ 194771 h 213955"/>
                <a:gd name="connsiteX20" fmla="*/ 63262 w 237938"/>
                <a:gd name="connsiteY20" fmla="*/ 196940 h 213955"/>
                <a:gd name="connsiteX21" fmla="*/ 63814 w 237938"/>
                <a:gd name="connsiteY21" fmla="*/ 198947 h 213955"/>
                <a:gd name="connsiteX22" fmla="*/ 61816 w 237938"/>
                <a:gd name="connsiteY22" fmla="*/ 201682 h 213955"/>
                <a:gd name="connsiteX23" fmla="*/ 59993 w 237938"/>
                <a:gd name="connsiteY23" fmla="*/ 205858 h 213955"/>
                <a:gd name="connsiteX24" fmla="*/ 61991 w 237938"/>
                <a:gd name="connsiteY24" fmla="*/ 205687 h 213955"/>
                <a:gd name="connsiteX25" fmla="*/ 63814 w 237938"/>
                <a:gd name="connsiteY25" fmla="*/ 204048 h 213955"/>
                <a:gd name="connsiteX26" fmla="*/ 65992 w 237938"/>
                <a:gd name="connsiteY26" fmla="*/ 204048 h 213955"/>
                <a:gd name="connsiteX27" fmla="*/ 65089 w 237938"/>
                <a:gd name="connsiteY27" fmla="*/ 206774 h 213955"/>
                <a:gd name="connsiteX28" fmla="*/ 66351 w 237938"/>
                <a:gd name="connsiteY28" fmla="*/ 208413 h 213955"/>
                <a:gd name="connsiteX29" fmla="*/ 66351 w 237938"/>
                <a:gd name="connsiteY29" fmla="*/ 209671 h 213955"/>
                <a:gd name="connsiteX30" fmla="*/ 69805 w 237938"/>
                <a:gd name="connsiteY30" fmla="*/ 209671 h 213955"/>
                <a:gd name="connsiteX31" fmla="*/ 71255 w 237938"/>
                <a:gd name="connsiteY31" fmla="*/ 210950 h 213955"/>
                <a:gd name="connsiteX32" fmla="*/ 71504 w 237938"/>
                <a:gd name="connsiteY32" fmla="*/ 213441 h 213955"/>
                <a:gd name="connsiteX33" fmla="*/ 71443 w 237938"/>
                <a:gd name="connsiteY33" fmla="*/ 213479 h 213955"/>
                <a:gd name="connsiteX34" fmla="*/ 75222 w 237938"/>
                <a:gd name="connsiteY34" fmla="*/ 210809 h 213955"/>
                <a:gd name="connsiteX35" fmla="*/ 77421 w 237938"/>
                <a:gd name="connsiteY35" fmla="*/ 210809 h 213955"/>
                <a:gd name="connsiteX36" fmla="*/ 80562 w 237938"/>
                <a:gd name="connsiteY36" fmla="*/ 212375 h 213955"/>
                <a:gd name="connsiteX37" fmla="*/ 86377 w 237938"/>
                <a:gd name="connsiteY37" fmla="*/ 212521 h 213955"/>
                <a:gd name="connsiteX38" fmla="*/ 87477 w 237938"/>
                <a:gd name="connsiteY38" fmla="*/ 210642 h 213955"/>
                <a:gd name="connsiteX39" fmla="*/ 91859 w 237938"/>
                <a:gd name="connsiteY39" fmla="*/ 209226 h 213955"/>
                <a:gd name="connsiteX40" fmla="*/ 96267 w 237938"/>
                <a:gd name="connsiteY40" fmla="*/ 210330 h 213955"/>
                <a:gd name="connsiteX41" fmla="*/ 96579 w 237938"/>
                <a:gd name="connsiteY41" fmla="*/ 212525 h 213955"/>
                <a:gd name="connsiteX42" fmla="*/ 101299 w 237938"/>
                <a:gd name="connsiteY42" fmla="*/ 213945 h 213955"/>
                <a:gd name="connsiteX43" fmla="*/ 103014 w 237938"/>
                <a:gd name="connsiteY43" fmla="*/ 210646 h 213955"/>
                <a:gd name="connsiteX44" fmla="*/ 104915 w 237938"/>
                <a:gd name="connsiteY44" fmla="*/ 209311 h 213955"/>
                <a:gd name="connsiteX45" fmla="*/ 105783 w 237938"/>
                <a:gd name="connsiteY45" fmla="*/ 205362 h 213955"/>
                <a:gd name="connsiteX46" fmla="*/ 105107 w 237938"/>
                <a:gd name="connsiteY46" fmla="*/ 202657 h 213955"/>
                <a:gd name="connsiteX47" fmla="*/ 105445 w 237938"/>
                <a:gd name="connsiteY47" fmla="*/ 200462 h 213955"/>
                <a:gd name="connsiteX48" fmla="*/ 107482 w 237938"/>
                <a:gd name="connsiteY48" fmla="*/ 200124 h 213955"/>
                <a:gd name="connsiteX49" fmla="*/ 107302 w 237938"/>
                <a:gd name="connsiteY49" fmla="*/ 196226 h 213955"/>
                <a:gd name="connsiteX50" fmla="*/ 106468 w 237938"/>
                <a:gd name="connsiteY50" fmla="*/ 193342 h 213955"/>
                <a:gd name="connsiteX51" fmla="*/ 112206 w 237938"/>
                <a:gd name="connsiteY51" fmla="*/ 188626 h 213955"/>
                <a:gd name="connsiteX52" fmla="*/ 119810 w 237938"/>
                <a:gd name="connsiteY52" fmla="*/ 176777 h 213955"/>
                <a:gd name="connsiteX53" fmla="*/ 119472 w 237938"/>
                <a:gd name="connsiteY53" fmla="*/ 175245 h 213955"/>
                <a:gd name="connsiteX54" fmla="*/ 122848 w 237938"/>
                <a:gd name="connsiteY54" fmla="*/ 169336 h 213955"/>
                <a:gd name="connsiteX55" fmla="*/ 124881 w 237938"/>
                <a:gd name="connsiteY55" fmla="*/ 168848 h 213955"/>
                <a:gd name="connsiteX56" fmla="*/ 125390 w 237938"/>
                <a:gd name="connsiteY56" fmla="*/ 166632 h 213955"/>
                <a:gd name="connsiteX57" fmla="*/ 131137 w 237938"/>
                <a:gd name="connsiteY57" fmla="*/ 166987 h 213955"/>
                <a:gd name="connsiteX58" fmla="*/ 138236 w 237938"/>
                <a:gd name="connsiteY58" fmla="*/ 164946 h 213955"/>
                <a:gd name="connsiteX59" fmla="*/ 139592 w 237938"/>
                <a:gd name="connsiteY59" fmla="*/ 162074 h 213955"/>
                <a:gd name="connsiteX60" fmla="*/ 157513 w 237938"/>
                <a:gd name="connsiteY60" fmla="*/ 151261 h 213955"/>
                <a:gd name="connsiteX61" fmla="*/ 161232 w 237938"/>
                <a:gd name="connsiteY61" fmla="*/ 148557 h 213955"/>
                <a:gd name="connsiteX62" fmla="*/ 166473 w 237938"/>
                <a:gd name="connsiteY62" fmla="*/ 145164 h 213955"/>
                <a:gd name="connsiteX63" fmla="*/ 176615 w 237938"/>
                <a:gd name="connsiteY63" fmla="*/ 144004 h 213955"/>
                <a:gd name="connsiteX64" fmla="*/ 180504 w 237938"/>
                <a:gd name="connsiteY64" fmla="*/ 145352 h 213955"/>
                <a:gd name="connsiteX65" fmla="*/ 186692 w 237938"/>
                <a:gd name="connsiteY65" fmla="*/ 146233 h 213955"/>
                <a:gd name="connsiteX66" fmla="*/ 200834 w 237938"/>
                <a:gd name="connsiteY66" fmla="*/ 145715 h 213955"/>
                <a:gd name="connsiteX67" fmla="*/ 204874 w 237938"/>
                <a:gd name="connsiteY67" fmla="*/ 143936 h 213955"/>
                <a:gd name="connsiteX68" fmla="*/ 213462 w 237938"/>
                <a:gd name="connsiteY68" fmla="*/ 143936 h 213955"/>
                <a:gd name="connsiteX69" fmla="*/ 217249 w 237938"/>
                <a:gd name="connsiteY69" fmla="*/ 141911 h 213955"/>
                <a:gd name="connsiteX70" fmla="*/ 222054 w 237938"/>
                <a:gd name="connsiteY70" fmla="*/ 141180 h 213955"/>
                <a:gd name="connsiteX71" fmla="*/ 233176 w 237938"/>
                <a:gd name="connsiteY71" fmla="*/ 135112 h 213955"/>
                <a:gd name="connsiteX72" fmla="*/ 234429 w 237938"/>
                <a:gd name="connsiteY72" fmla="*/ 127277 h 213955"/>
                <a:gd name="connsiteX73" fmla="*/ 236449 w 237938"/>
                <a:gd name="connsiteY73" fmla="*/ 125754 h 213955"/>
                <a:gd name="connsiteX74" fmla="*/ 237938 w 237938"/>
                <a:gd name="connsiteY74" fmla="*/ 86604 h 213955"/>
                <a:gd name="connsiteX75" fmla="*/ 224716 w 237938"/>
                <a:gd name="connsiteY75" fmla="*/ 87978 h 213955"/>
                <a:gd name="connsiteX76" fmla="*/ 221348 w 237938"/>
                <a:gd name="connsiteY76" fmla="*/ 85731 h 213955"/>
                <a:gd name="connsiteX77" fmla="*/ 222093 w 237938"/>
                <a:gd name="connsiteY77" fmla="*/ 78264 h 213955"/>
                <a:gd name="connsiteX78" fmla="*/ 216098 w 237938"/>
                <a:gd name="connsiteY78" fmla="*/ 73005 h 213955"/>
                <a:gd name="connsiteX79" fmla="*/ 211601 w 237938"/>
                <a:gd name="connsiteY79" fmla="*/ 70772 h 213955"/>
                <a:gd name="connsiteX80" fmla="*/ 204493 w 237938"/>
                <a:gd name="connsiteY80" fmla="*/ 70772 h 213955"/>
                <a:gd name="connsiteX81" fmla="*/ 201861 w 237938"/>
                <a:gd name="connsiteY81" fmla="*/ 68140 h 213955"/>
                <a:gd name="connsiteX82" fmla="*/ 200368 w 237938"/>
                <a:gd name="connsiteY82" fmla="*/ 61020 h 213955"/>
                <a:gd name="connsiteX83" fmla="*/ 109206 w 237938"/>
                <a:gd name="connsiteY83" fmla="*/ 394 h 213955"/>
                <a:gd name="connsiteX84" fmla="*/ 91376 w 237938"/>
                <a:gd name="connsiteY84" fmla="*/ 0 h 213955"/>
                <a:gd name="connsiteX85" fmla="*/ 102707 w 237938"/>
                <a:gd name="connsiteY85" fmla="*/ 124911 h 213955"/>
                <a:gd name="connsiteX86" fmla="*/ 106083 w 237938"/>
                <a:gd name="connsiteY86" fmla="*/ 127431 h 213955"/>
                <a:gd name="connsiteX87" fmla="*/ 101594 w 237938"/>
                <a:gd name="connsiteY87" fmla="*/ 140080 h 213955"/>
                <a:gd name="connsiteX88" fmla="*/ 50198 w 237938"/>
                <a:gd name="connsiteY88" fmla="*/ 139810 h 213955"/>
                <a:gd name="connsiteX89" fmla="*/ 46822 w 237938"/>
                <a:gd name="connsiteY89" fmla="*/ 138398 h 213955"/>
                <a:gd name="connsiteX90" fmla="*/ 42898 w 237938"/>
                <a:gd name="connsiteY90" fmla="*/ 137829 h 213955"/>
                <a:gd name="connsiteX91" fmla="*/ 39517 w 237938"/>
                <a:gd name="connsiteY91" fmla="*/ 133050 h 213955"/>
                <a:gd name="connsiteX92" fmla="*/ 31926 w 237938"/>
                <a:gd name="connsiteY92" fmla="*/ 136725 h 213955"/>
                <a:gd name="connsiteX93" fmla="*/ 28002 w 237938"/>
                <a:gd name="connsiteY93" fmla="*/ 142335 h 213955"/>
                <a:gd name="connsiteX94" fmla="*/ 24913 w 237938"/>
                <a:gd name="connsiteY94" fmla="*/ 134179 h 213955"/>
                <a:gd name="connsiteX95" fmla="*/ 21259 w 237938"/>
                <a:gd name="connsiteY95" fmla="*/ 133614 h 213955"/>
                <a:gd name="connsiteX96" fmla="*/ 16479 w 237938"/>
                <a:gd name="connsiteY96" fmla="*/ 135865 h 213955"/>
                <a:gd name="connsiteX97" fmla="*/ 16479 w 237938"/>
                <a:gd name="connsiteY97" fmla="*/ 142335 h 213955"/>
                <a:gd name="connsiteX98" fmla="*/ 15918 w 237938"/>
                <a:gd name="connsiteY98" fmla="*/ 146537 h 213955"/>
                <a:gd name="connsiteX99" fmla="*/ 11977 w 237938"/>
                <a:gd name="connsiteY99" fmla="*/ 146537 h 213955"/>
                <a:gd name="connsiteX100" fmla="*/ 5250 w 237938"/>
                <a:gd name="connsiteY100" fmla="*/ 150196 h 213955"/>
                <a:gd name="connsiteX101" fmla="*/ 0 w 237938"/>
                <a:gd name="connsiteY101" fmla="*/ 166294 h 213955"/>
                <a:gd name="connsiteX102" fmla="*/ 6444 w 237938"/>
                <a:gd name="connsiteY102" fmla="*/ 183697 h 213955"/>
                <a:gd name="connsiteX103" fmla="*/ 9487 w 237938"/>
                <a:gd name="connsiteY103" fmla="*/ 183697 h 2139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Lst>
              <a:rect l="l" t="t" r="r" b="b"/>
              <a:pathLst>
                <a:path w="237938" h="213955">
                  <a:moveTo>
                    <a:pt x="9487" y="183688"/>
                  </a:moveTo>
                  <a:lnTo>
                    <a:pt x="14579" y="184946"/>
                  </a:lnTo>
                  <a:lnTo>
                    <a:pt x="16393" y="184253"/>
                  </a:lnTo>
                  <a:lnTo>
                    <a:pt x="19299" y="184253"/>
                  </a:lnTo>
                  <a:lnTo>
                    <a:pt x="20929" y="185862"/>
                  </a:lnTo>
                  <a:lnTo>
                    <a:pt x="23475" y="186234"/>
                  </a:lnTo>
                  <a:lnTo>
                    <a:pt x="24018" y="187865"/>
                  </a:lnTo>
                  <a:lnTo>
                    <a:pt x="25833" y="188951"/>
                  </a:lnTo>
                  <a:lnTo>
                    <a:pt x="28927" y="187689"/>
                  </a:lnTo>
                  <a:lnTo>
                    <a:pt x="34558" y="190963"/>
                  </a:lnTo>
                  <a:lnTo>
                    <a:pt x="37459" y="191142"/>
                  </a:lnTo>
                  <a:lnTo>
                    <a:pt x="40373" y="188789"/>
                  </a:lnTo>
                  <a:lnTo>
                    <a:pt x="41640" y="188789"/>
                  </a:lnTo>
                  <a:lnTo>
                    <a:pt x="45097" y="184775"/>
                  </a:lnTo>
                  <a:lnTo>
                    <a:pt x="47648" y="184253"/>
                  </a:lnTo>
                  <a:lnTo>
                    <a:pt x="51460" y="185511"/>
                  </a:lnTo>
                  <a:lnTo>
                    <a:pt x="54909" y="184424"/>
                  </a:lnTo>
                  <a:lnTo>
                    <a:pt x="56176" y="186234"/>
                  </a:lnTo>
                  <a:lnTo>
                    <a:pt x="59629" y="191138"/>
                  </a:lnTo>
                  <a:lnTo>
                    <a:pt x="59085" y="194771"/>
                  </a:lnTo>
                  <a:lnTo>
                    <a:pt x="63262" y="196940"/>
                  </a:lnTo>
                  <a:lnTo>
                    <a:pt x="63814" y="198947"/>
                  </a:lnTo>
                  <a:lnTo>
                    <a:pt x="61816" y="201682"/>
                  </a:lnTo>
                  <a:lnTo>
                    <a:pt x="59993" y="205858"/>
                  </a:lnTo>
                  <a:lnTo>
                    <a:pt x="61991" y="205687"/>
                  </a:lnTo>
                  <a:lnTo>
                    <a:pt x="63814" y="204048"/>
                  </a:lnTo>
                  <a:lnTo>
                    <a:pt x="65992" y="204048"/>
                  </a:lnTo>
                  <a:lnTo>
                    <a:pt x="65089" y="206774"/>
                  </a:lnTo>
                  <a:lnTo>
                    <a:pt x="66351" y="208413"/>
                  </a:lnTo>
                  <a:lnTo>
                    <a:pt x="66351" y="209671"/>
                  </a:lnTo>
                  <a:lnTo>
                    <a:pt x="69805" y="209671"/>
                  </a:lnTo>
                  <a:lnTo>
                    <a:pt x="71255" y="210950"/>
                  </a:lnTo>
                  <a:lnTo>
                    <a:pt x="71504" y="213441"/>
                  </a:lnTo>
                  <a:lnTo>
                    <a:pt x="71443" y="213479"/>
                  </a:lnTo>
                  <a:lnTo>
                    <a:pt x="75222" y="210809"/>
                  </a:lnTo>
                  <a:lnTo>
                    <a:pt x="77421" y="210809"/>
                  </a:lnTo>
                  <a:lnTo>
                    <a:pt x="80562" y="212375"/>
                  </a:lnTo>
                  <a:lnTo>
                    <a:pt x="86377" y="212521"/>
                  </a:lnTo>
                  <a:lnTo>
                    <a:pt x="87477" y="210642"/>
                  </a:lnTo>
                  <a:lnTo>
                    <a:pt x="91859" y="209226"/>
                  </a:lnTo>
                  <a:lnTo>
                    <a:pt x="96267" y="210330"/>
                  </a:lnTo>
                  <a:lnTo>
                    <a:pt x="96579" y="212525"/>
                  </a:lnTo>
                  <a:cubicBezTo>
                    <a:pt x="96579" y="212525"/>
                    <a:pt x="100824" y="214091"/>
                    <a:pt x="101299" y="213945"/>
                  </a:cubicBezTo>
                  <a:cubicBezTo>
                    <a:pt x="101765" y="213791"/>
                    <a:pt x="103014" y="210646"/>
                    <a:pt x="103014" y="210646"/>
                  </a:cubicBezTo>
                  <a:lnTo>
                    <a:pt x="104915" y="209311"/>
                  </a:lnTo>
                  <a:lnTo>
                    <a:pt x="105783" y="205362"/>
                  </a:lnTo>
                  <a:lnTo>
                    <a:pt x="105107" y="202657"/>
                  </a:lnTo>
                  <a:lnTo>
                    <a:pt x="105445" y="200462"/>
                  </a:lnTo>
                  <a:lnTo>
                    <a:pt x="107482" y="200124"/>
                  </a:lnTo>
                  <a:lnTo>
                    <a:pt x="107302" y="196226"/>
                  </a:lnTo>
                  <a:lnTo>
                    <a:pt x="106468" y="193342"/>
                  </a:lnTo>
                  <a:lnTo>
                    <a:pt x="112206" y="188626"/>
                  </a:lnTo>
                  <a:lnTo>
                    <a:pt x="119810" y="176777"/>
                  </a:lnTo>
                  <a:lnTo>
                    <a:pt x="119472" y="175245"/>
                  </a:lnTo>
                  <a:lnTo>
                    <a:pt x="122848" y="169336"/>
                  </a:lnTo>
                  <a:lnTo>
                    <a:pt x="124881" y="168848"/>
                  </a:lnTo>
                  <a:lnTo>
                    <a:pt x="125390" y="166632"/>
                  </a:lnTo>
                  <a:lnTo>
                    <a:pt x="131137" y="166987"/>
                  </a:lnTo>
                  <a:lnTo>
                    <a:pt x="138236" y="164946"/>
                  </a:lnTo>
                  <a:lnTo>
                    <a:pt x="139592" y="162074"/>
                  </a:lnTo>
                  <a:lnTo>
                    <a:pt x="157513" y="151261"/>
                  </a:lnTo>
                  <a:lnTo>
                    <a:pt x="161232" y="148557"/>
                  </a:lnTo>
                  <a:lnTo>
                    <a:pt x="166473" y="145164"/>
                  </a:lnTo>
                  <a:lnTo>
                    <a:pt x="176615" y="144004"/>
                  </a:lnTo>
                  <a:lnTo>
                    <a:pt x="180504" y="145352"/>
                  </a:lnTo>
                  <a:lnTo>
                    <a:pt x="186692" y="146233"/>
                  </a:lnTo>
                  <a:lnTo>
                    <a:pt x="200834" y="145715"/>
                  </a:lnTo>
                  <a:lnTo>
                    <a:pt x="204874" y="143936"/>
                  </a:lnTo>
                  <a:lnTo>
                    <a:pt x="213462" y="143936"/>
                  </a:lnTo>
                  <a:lnTo>
                    <a:pt x="217249" y="141911"/>
                  </a:lnTo>
                  <a:lnTo>
                    <a:pt x="222054" y="141180"/>
                  </a:lnTo>
                  <a:lnTo>
                    <a:pt x="233176" y="135112"/>
                  </a:lnTo>
                  <a:lnTo>
                    <a:pt x="234429" y="127277"/>
                  </a:lnTo>
                  <a:lnTo>
                    <a:pt x="236449" y="125754"/>
                  </a:lnTo>
                  <a:lnTo>
                    <a:pt x="237938" y="86604"/>
                  </a:lnTo>
                  <a:lnTo>
                    <a:pt x="224716" y="87978"/>
                  </a:lnTo>
                  <a:lnTo>
                    <a:pt x="221348" y="85731"/>
                  </a:lnTo>
                  <a:lnTo>
                    <a:pt x="222093" y="78264"/>
                  </a:lnTo>
                  <a:lnTo>
                    <a:pt x="216098" y="73005"/>
                  </a:lnTo>
                  <a:lnTo>
                    <a:pt x="211601" y="70772"/>
                  </a:lnTo>
                  <a:lnTo>
                    <a:pt x="204493" y="70772"/>
                  </a:lnTo>
                  <a:lnTo>
                    <a:pt x="201861" y="68140"/>
                  </a:lnTo>
                  <a:lnTo>
                    <a:pt x="200368" y="61020"/>
                  </a:lnTo>
                  <a:lnTo>
                    <a:pt x="109206" y="394"/>
                  </a:lnTo>
                  <a:lnTo>
                    <a:pt x="91376" y="0"/>
                  </a:lnTo>
                  <a:lnTo>
                    <a:pt x="102707" y="124911"/>
                  </a:lnTo>
                  <a:lnTo>
                    <a:pt x="106083" y="127431"/>
                  </a:lnTo>
                  <a:lnTo>
                    <a:pt x="101594" y="140080"/>
                  </a:lnTo>
                  <a:lnTo>
                    <a:pt x="50198" y="139810"/>
                  </a:lnTo>
                  <a:lnTo>
                    <a:pt x="46822" y="138398"/>
                  </a:lnTo>
                  <a:lnTo>
                    <a:pt x="42898" y="137829"/>
                  </a:lnTo>
                  <a:lnTo>
                    <a:pt x="39517" y="133050"/>
                  </a:lnTo>
                  <a:lnTo>
                    <a:pt x="31926" y="136725"/>
                  </a:lnTo>
                  <a:lnTo>
                    <a:pt x="28002" y="142335"/>
                  </a:lnTo>
                  <a:lnTo>
                    <a:pt x="24913" y="134179"/>
                  </a:lnTo>
                  <a:lnTo>
                    <a:pt x="21259" y="133614"/>
                  </a:lnTo>
                  <a:lnTo>
                    <a:pt x="16479" y="135865"/>
                  </a:lnTo>
                  <a:lnTo>
                    <a:pt x="16479" y="142335"/>
                  </a:lnTo>
                  <a:lnTo>
                    <a:pt x="15918" y="146537"/>
                  </a:lnTo>
                  <a:lnTo>
                    <a:pt x="11977" y="146537"/>
                  </a:lnTo>
                  <a:lnTo>
                    <a:pt x="5250" y="150196"/>
                  </a:lnTo>
                  <a:lnTo>
                    <a:pt x="0" y="166294"/>
                  </a:lnTo>
                  <a:lnTo>
                    <a:pt x="6444" y="183697"/>
                  </a:lnTo>
                  <a:lnTo>
                    <a:pt x="9487" y="183697"/>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837" name="Freeform 836">
              <a:extLst>
                <a:ext uri="{FF2B5EF4-FFF2-40B4-BE49-F238E27FC236}">
                  <a16:creationId xmlns:a16="http://schemas.microsoft.com/office/drawing/2014/main" id="{03B39953-5CA2-2551-E2EC-CDA75B75291D}"/>
                </a:ext>
              </a:extLst>
            </p:cNvPr>
            <p:cNvSpPr/>
            <p:nvPr/>
          </p:nvSpPr>
          <p:spPr>
            <a:xfrm>
              <a:off x="5923306" y="4706095"/>
              <a:ext cx="115834" cy="94353"/>
            </a:xfrm>
            <a:custGeom>
              <a:avLst/>
              <a:gdLst>
                <a:gd name="connsiteX0" fmla="*/ 115835 w 115834"/>
                <a:gd name="connsiteY0" fmla="*/ 1296 h 94353"/>
                <a:gd name="connsiteX1" fmla="*/ 58803 w 115834"/>
                <a:gd name="connsiteY1" fmla="*/ 0 h 94353"/>
                <a:gd name="connsiteX2" fmla="*/ 58478 w 115834"/>
                <a:gd name="connsiteY2" fmla="*/ 402 h 94353"/>
                <a:gd name="connsiteX3" fmla="*/ 54721 w 115834"/>
                <a:gd name="connsiteY3" fmla="*/ 6089 h 94353"/>
                <a:gd name="connsiteX4" fmla="*/ 45628 w 115834"/>
                <a:gd name="connsiteY4" fmla="*/ 15854 h 94353"/>
                <a:gd name="connsiteX5" fmla="*/ 36056 w 115834"/>
                <a:gd name="connsiteY5" fmla="*/ 27420 h 94353"/>
                <a:gd name="connsiteX6" fmla="*/ 21182 w 115834"/>
                <a:gd name="connsiteY6" fmla="*/ 50168 h 94353"/>
                <a:gd name="connsiteX7" fmla="*/ 17446 w 115834"/>
                <a:gd name="connsiteY7" fmla="*/ 55808 h 94353"/>
                <a:gd name="connsiteX8" fmla="*/ 3565 w 115834"/>
                <a:gd name="connsiteY8" fmla="*/ 81174 h 94353"/>
                <a:gd name="connsiteX9" fmla="*/ 51 w 115834"/>
                <a:gd name="connsiteY9" fmla="*/ 92437 h 94353"/>
                <a:gd name="connsiteX10" fmla="*/ 0 w 115834"/>
                <a:gd name="connsiteY10" fmla="*/ 94354 h 94353"/>
                <a:gd name="connsiteX11" fmla="*/ 57126 w 115834"/>
                <a:gd name="connsiteY11" fmla="*/ 93434 h 94353"/>
                <a:gd name="connsiteX12" fmla="*/ 56565 w 115834"/>
                <a:gd name="connsiteY12" fmla="*/ 68427 h 94353"/>
                <a:gd name="connsiteX13" fmla="*/ 61058 w 115834"/>
                <a:gd name="connsiteY13" fmla="*/ 61396 h 94353"/>
                <a:gd name="connsiteX14" fmla="*/ 69770 w 115834"/>
                <a:gd name="connsiteY14" fmla="*/ 61396 h 94353"/>
                <a:gd name="connsiteX15" fmla="*/ 70896 w 115834"/>
                <a:gd name="connsiteY15" fmla="*/ 24331 h 94353"/>
                <a:gd name="connsiteX16" fmla="*/ 115552 w 115834"/>
                <a:gd name="connsiteY16" fmla="*/ 24618 h 94353"/>
                <a:gd name="connsiteX17" fmla="*/ 115835 w 115834"/>
                <a:gd name="connsiteY17" fmla="*/ 1296 h 943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15834" h="94353">
                  <a:moveTo>
                    <a:pt x="115835" y="1296"/>
                  </a:moveTo>
                  <a:lnTo>
                    <a:pt x="58803" y="0"/>
                  </a:lnTo>
                  <a:cubicBezTo>
                    <a:pt x="58696" y="133"/>
                    <a:pt x="58576" y="257"/>
                    <a:pt x="58478" y="402"/>
                  </a:cubicBezTo>
                  <a:cubicBezTo>
                    <a:pt x="57164" y="2281"/>
                    <a:pt x="55615" y="4048"/>
                    <a:pt x="54721" y="6089"/>
                  </a:cubicBezTo>
                  <a:cubicBezTo>
                    <a:pt x="52838" y="10471"/>
                    <a:pt x="49779" y="13539"/>
                    <a:pt x="45628" y="15854"/>
                  </a:cubicBezTo>
                  <a:cubicBezTo>
                    <a:pt x="41024" y="18468"/>
                    <a:pt x="38576" y="22786"/>
                    <a:pt x="36056" y="27420"/>
                  </a:cubicBezTo>
                  <a:cubicBezTo>
                    <a:pt x="31785" y="35371"/>
                    <a:pt x="28028" y="43801"/>
                    <a:pt x="21182" y="50168"/>
                  </a:cubicBezTo>
                  <a:cubicBezTo>
                    <a:pt x="19577" y="51674"/>
                    <a:pt x="18370" y="53775"/>
                    <a:pt x="17446" y="55808"/>
                  </a:cubicBezTo>
                  <a:cubicBezTo>
                    <a:pt x="13436" y="64623"/>
                    <a:pt x="9243" y="73292"/>
                    <a:pt x="3565" y="81174"/>
                  </a:cubicBezTo>
                  <a:cubicBezTo>
                    <a:pt x="1168" y="84507"/>
                    <a:pt x="522" y="88444"/>
                    <a:pt x="51" y="92437"/>
                  </a:cubicBezTo>
                  <a:cubicBezTo>
                    <a:pt x="-21" y="93108"/>
                    <a:pt x="13" y="93729"/>
                    <a:pt x="0" y="94354"/>
                  </a:cubicBezTo>
                  <a:lnTo>
                    <a:pt x="57126" y="93434"/>
                  </a:lnTo>
                  <a:lnTo>
                    <a:pt x="56565" y="68427"/>
                  </a:lnTo>
                  <a:lnTo>
                    <a:pt x="61058" y="61396"/>
                  </a:lnTo>
                  <a:lnTo>
                    <a:pt x="69770" y="61396"/>
                  </a:lnTo>
                  <a:lnTo>
                    <a:pt x="70896" y="24331"/>
                  </a:lnTo>
                  <a:lnTo>
                    <a:pt x="115552" y="24618"/>
                  </a:lnTo>
                  <a:lnTo>
                    <a:pt x="115835" y="1296"/>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nvGrpSpPr>
            <p:cNvPr id="838" name="Graphic 2398">
              <a:extLst>
                <a:ext uri="{FF2B5EF4-FFF2-40B4-BE49-F238E27FC236}">
                  <a16:creationId xmlns:a16="http://schemas.microsoft.com/office/drawing/2014/main" id="{0B6CCA37-4CE4-018F-0F73-EF812F7E7479}"/>
                </a:ext>
              </a:extLst>
            </p:cNvPr>
            <p:cNvGrpSpPr/>
            <p:nvPr/>
          </p:nvGrpSpPr>
          <p:grpSpPr>
            <a:xfrm>
              <a:off x="5922061" y="4711380"/>
              <a:ext cx="168788" cy="326827"/>
              <a:chOff x="5922061" y="4711380"/>
              <a:chExt cx="168788" cy="326827"/>
            </a:xfrm>
            <a:grpFill/>
          </p:grpSpPr>
          <p:sp>
            <p:nvSpPr>
              <p:cNvPr id="844" name="Freeform 843">
                <a:extLst>
                  <a:ext uri="{FF2B5EF4-FFF2-40B4-BE49-F238E27FC236}">
                    <a16:creationId xmlns:a16="http://schemas.microsoft.com/office/drawing/2014/main" id="{8F921C40-4342-E938-D668-02611BD035B5}"/>
                  </a:ext>
                </a:extLst>
              </p:cNvPr>
              <p:cNvSpPr/>
              <p:nvPr/>
            </p:nvSpPr>
            <p:spPr>
              <a:xfrm>
                <a:off x="5923212" y="4711380"/>
                <a:ext cx="167637" cy="182922"/>
              </a:xfrm>
              <a:custGeom>
                <a:avLst/>
                <a:gdLst>
                  <a:gd name="connsiteX0" fmla="*/ 5131 w 167637"/>
                  <a:gd name="connsiteY0" fmla="*/ 98928 h 182922"/>
                  <a:gd name="connsiteX1" fmla="*/ 9012 w 167637"/>
                  <a:gd name="connsiteY1" fmla="*/ 109301 h 182922"/>
                  <a:gd name="connsiteX2" fmla="*/ 8841 w 167637"/>
                  <a:gd name="connsiteY2" fmla="*/ 120794 h 182922"/>
                  <a:gd name="connsiteX3" fmla="*/ 7638 w 167637"/>
                  <a:gd name="connsiteY3" fmla="*/ 150769 h 182922"/>
                  <a:gd name="connsiteX4" fmla="*/ 6710 w 167637"/>
                  <a:gd name="connsiteY4" fmla="*/ 154038 h 182922"/>
                  <a:gd name="connsiteX5" fmla="*/ 4476 w 167637"/>
                  <a:gd name="connsiteY5" fmla="*/ 163816 h 182922"/>
                  <a:gd name="connsiteX6" fmla="*/ 4549 w 167637"/>
                  <a:gd name="connsiteY6" fmla="*/ 163619 h 182922"/>
                  <a:gd name="connsiteX7" fmla="*/ 7643 w 167637"/>
                  <a:gd name="connsiteY7" fmla="*/ 162310 h 182922"/>
                  <a:gd name="connsiteX8" fmla="*/ 9752 w 167637"/>
                  <a:gd name="connsiteY8" fmla="*/ 162160 h 182922"/>
                  <a:gd name="connsiteX9" fmla="*/ 12979 w 167637"/>
                  <a:gd name="connsiteY9" fmla="*/ 159225 h 182922"/>
                  <a:gd name="connsiteX10" fmla="*/ 20001 w 167637"/>
                  <a:gd name="connsiteY10" fmla="*/ 158095 h 182922"/>
                  <a:gd name="connsiteX11" fmla="*/ 26599 w 167637"/>
                  <a:gd name="connsiteY11" fmla="*/ 155425 h 182922"/>
                  <a:gd name="connsiteX12" fmla="*/ 29834 w 167637"/>
                  <a:gd name="connsiteY12" fmla="*/ 155425 h 182922"/>
                  <a:gd name="connsiteX13" fmla="*/ 40083 w 167637"/>
                  <a:gd name="connsiteY13" fmla="*/ 158356 h 182922"/>
                  <a:gd name="connsiteX14" fmla="*/ 43181 w 167637"/>
                  <a:gd name="connsiteY14" fmla="*/ 162725 h 182922"/>
                  <a:gd name="connsiteX15" fmla="*/ 43454 w 167637"/>
                  <a:gd name="connsiteY15" fmla="*/ 163983 h 182922"/>
                  <a:gd name="connsiteX16" fmla="*/ 44995 w 167637"/>
                  <a:gd name="connsiteY16" fmla="*/ 164685 h 182922"/>
                  <a:gd name="connsiteX17" fmla="*/ 47532 w 167637"/>
                  <a:gd name="connsiteY17" fmla="*/ 163983 h 182922"/>
                  <a:gd name="connsiteX18" fmla="*/ 49214 w 167637"/>
                  <a:gd name="connsiteY18" fmla="*/ 163983 h 182922"/>
                  <a:gd name="connsiteX19" fmla="*/ 51597 w 167637"/>
                  <a:gd name="connsiteY19" fmla="*/ 164834 h 182922"/>
                  <a:gd name="connsiteX20" fmla="*/ 52590 w 167637"/>
                  <a:gd name="connsiteY20" fmla="*/ 168485 h 182922"/>
                  <a:gd name="connsiteX21" fmla="*/ 55393 w 167637"/>
                  <a:gd name="connsiteY21" fmla="*/ 171155 h 182922"/>
                  <a:gd name="connsiteX22" fmla="*/ 55539 w 167637"/>
                  <a:gd name="connsiteY22" fmla="*/ 174249 h 182922"/>
                  <a:gd name="connsiteX23" fmla="*/ 58628 w 167637"/>
                  <a:gd name="connsiteY23" fmla="*/ 174809 h 182922"/>
                  <a:gd name="connsiteX24" fmla="*/ 59475 w 167637"/>
                  <a:gd name="connsiteY24" fmla="*/ 178172 h 182922"/>
                  <a:gd name="connsiteX25" fmla="*/ 61285 w 167637"/>
                  <a:gd name="connsiteY25" fmla="*/ 178172 h 182922"/>
                  <a:gd name="connsiteX26" fmla="*/ 65363 w 167637"/>
                  <a:gd name="connsiteY26" fmla="*/ 181549 h 182922"/>
                  <a:gd name="connsiteX27" fmla="*/ 66048 w 167637"/>
                  <a:gd name="connsiteY27" fmla="*/ 182922 h 182922"/>
                  <a:gd name="connsiteX28" fmla="*/ 70417 w 167637"/>
                  <a:gd name="connsiteY28" fmla="*/ 180556 h 182922"/>
                  <a:gd name="connsiteX29" fmla="*/ 74358 w 167637"/>
                  <a:gd name="connsiteY29" fmla="*/ 180556 h 182922"/>
                  <a:gd name="connsiteX30" fmla="*/ 74919 w 167637"/>
                  <a:gd name="connsiteY30" fmla="*/ 176354 h 182922"/>
                  <a:gd name="connsiteX31" fmla="*/ 74919 w 167637"/>
                  <a:gd name="connsiteY31" fmla="*/ 169884 h 182922"/>
                  <a:gd name="connsiteX32" fmla="*/ 79698 w 167637"/>
                  <a:gd name="connsiteY32" fmla="*/ 167633 h 182922"/>
                  <a:gd name="connsiteX33" fmla="*/ 83353 w 167637"/>
                  <a:gd name="connsiteY33" fmla="*/ 168198 h 182922"/>
                  <a:gd name="connsiteX34" fmla="*/ 86442 w 167637"/>
                  <a:gd name="connsiteY34" fmla="*/ 176354 h 182922"/>
                  <a:gd name="connsiteX35" fmla="*/ 90366 w 167637"/>
                  <a:gd name="connsiteY35" fmla="*/ 170744 h 182922"/>
                  <a:gd name="connsiteX36" fmla="*/ 97957 w 167637"/>
                  <a:gd name="connsiteY36" fmla="*/ 167068 h 182922"/>
                  <a:gd name="connsiteX37" fmla="*/ 101338 w 167637"/>
                  <a:gd name="connsiteY37" fmla="*/ 171848 h 182922"/>
                  <a:gd name="connsiteX38" fmla="*/ 105261 w 167637"/>
                  <a:gd name="connsiteY38" fmla="*/ 172417 h 182922"/>
                  <a:gd name="connsiteX39" fmla="*/ 108638 w 167637"/>
                  <a:gd name="connsiteY39" fmla="*/ 173829 h 182922"/>
                  <a:gd name="connsiteX40" fmla="*/ 160034 w 167637"/>
                  <a:gd name="connsiteY40" fmla="*/ 174099 h 182922"/>
                  <a:gd name="connsiteX41" fmla="*/ 164522 w 167637"/>
                  <a:gd name="connsiteY41" fmla="*/ 161450 h 182922"/>
                  <a:gd name="connsiteX42" fmla="*/ 161146 w 167637"/>
                  <a:gd name="connsiteY42" fmla="*/ 158929 h 182922"/>
                  <a:gd name="connsiteX43" fmla="*/ 149815 w 167637"/>
                  <a:gd name="connsiteY43" fmla="*/ 34019 h 182922"/>
                  <a:gd name="connsiteX44" fmla="*/ 167638 w 167637"/>
                  <a:gd name="connsiteY44" fmla="*/ 34412 h 182922"/>
                  <a:gd name="connsiteX45" fmla="*/ 115874 w 167637"/>
                  <a:gd name="connsiteY45" fmla="*/ 0 h 182922"/>
                  <a:gd name="connsiteX46" fmla="*/ 115642 w 167637"/>
                  <a:gd name="connsiteY46" fmla="*/ 19342 h 182922"/>
                  <a:gd name="connsiteX47" fmla="*/ 70986 w 167637"/>
                  <a:gd name="connsiteY47" fmla="*/ 19055 h 182922"/>
                  <a:gd name="connsiteX48" fmla="*/ 69861 w 167637"/>
                  <a:gd name="connsiteY48" fmla="*/ 56120 h 182922"/>
                  <a:gd name="connsiteX49" fmla="*/ 61148 w 167637"/>
                  <a:gd name="connsiteY49" fmla="*/ 56120 h 182922"/>
                  <a:gd name="connsiteX50" fmla="*/ 56655 w 167637"/>
                  <a:gd name="connsiteY50" fmla="*/ 63151 h 182922"/>
                  <a:gd name="connsiteX51" fmla="*/ 57216 w 167637"/>
                  <a:gd name="connsiteY51" fmla="*/ 88158 h 182922"/>
                  <a:gd name="connsiteX52" fmla="*/ 90 w 167637"/>
                  <a:gd name="connsiteY52" fmla="*/ 89078 h 182922"/>
                  <a:gd name="connsiteX53" fmla="*/ 142 w 167637"/>
                  <a:gd name="connsiteY53" fmla="*/ 87161 h 182922"/>
                  <a:gd name="connsiteX54" fmla="*/ 5131 w 167637"/>
                  <a:gd name="connsiteY54" fmla="*/ 98928 h 1829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167637" h="182922">
                    <a:moveTo>
                      <a:pt x="5131" y="98928"/>
                    </a:moveTo>
                    <a:cubicBezTo>
                      <a:pt x="9033" y="101286"/>
                      <a:pt x="10249" y="105223"/>
                      <a:pt x="9012" y="109301"/>
                    </a:cubicBezTo>
                    <a:cubicBezTo>
                      <a:pt x="7793" y="113272"/>
                      <a:pt x="7634" y="116720"/>
                      <a:pt x="8841" y="120794"/>
                    </a:cubicBezTo>
                    <a:cubicBezTo>
                      <a:pt x="11815" y="130812"/>
                      <a:pt x="12576" y="140979"/>
                      <a:pt x="7638" y="150769"/>
                    </a:cubicBezTo>
                    <a:cubicBezTo>
                      <a:pt x="7146" y="151762"/>
                      <a:pt x="6907" y="152930"/>
                      <a:pt x="6710" y="154038"/>
                    </a:cubicBezTo>
                    <a:cubicBezTo>
                      <a:pt x="6137" y="157359"/>
                      <a:pt x="5405" y="160641"/>
                      <a:pt x="4476" y="163816"/>
                    </a:cubicBezTo>
                    <a:cubicBezTo>
                      <a:pt x="4493" y="163756"/>
                      <a:pt x="4528" y="163683"/>
                      <a:pt x="4549" y="163619"/>
                    </a:cubicBezTo>
                    <a:lnTo>
                      <a:pt x="7643" y="162310"/>
                    </a:lnTo>
                    <a:lnTo>
                      <a:pt x="9752" y="162160"/>
                    </a:lnTo>
                    <a:lnTo>
                      <a:pt x="12979" y="159225"/>
                    </a:lnTo>
                    <a:lnTo>
                      <a:pt x="20001" y="158095"/>
                    </a:lnTo>
                    <a:lnTo>
                      <a:pt x="26599" y="155425"/>
                    </a:lnTo>
                    <a:lnTo>
                      <a:pt x="29834" y="155425"/>
                    </a:lnTo>
                    <a:lnTo>
                      <a:pt x="40083" y="158356"/>
                    </a:lnTo>
                    <a:lnTo>
                      <a:pt x="43181" y="162725"/>
                    </a:lnTo>
                    <a:lnTo>
                      <a:pt x="43454" y="163983"/>
                    </a:lnTo>
                    <a:lnTo>
                      <a:pt x="44995" y="164685"/>
                    </a:lnTo>
                    <a:lnTo>
                      <a:pt x="47532" y="163983"/>
                    </a:lnTo>
                    <a:lnTo>
                      <a:pt x="49214" y="163983"/>
                    </a:lnTo>
                    <a:lnTo>
                      <a:pt x="51597" y="164834"/>
                    </a:lnTo>
                    <a:lnTo>
                      <a:pt x="52590" y="168485"/>
                    </a:lnTo>
                    <a:lnTo>
                      <a:pt x="55393" y="171155"/>
                    </a:lnTo>
                    <a:lnTo>
                      <a:pt x="55539" y="174249"/>
                    </a:lnTo>
                    <a:lnTo>
                      <a:pt x="58628" y="174809"/>
                    </a:lnTo>
                    <a:lnTo>
                      <a:pt x="59475" y="178172"/>
                    </a:lnTo>
                    <a:lnTo>
                      <a:pt x="61285" y="178172"/>
                    </a:lnTo>
                    <a:lnTo>
                      <a:pt x="65363" y="181549"/>
                    </a:lnTo>
                    <a:lnTo>
                      <a:pt x="66048" y="182922"/>
                    </a:lnTo>
                    <a:lnTo>
                      <a:pt x="70417" y="180556"/>
                    </a:lnTo>
                    <a:lnTo>
                      <a:pt x="74358" y="180556"/>
                    </a:lnTo>
                    <a:lnTo>
                      <a:pt x="74919" y="176354"/>
                    </a:lnTo>
                    <a:lnTo>
                      <a:pt x="74919" y="169884"/>
                    </a:lnTo>
                    <a:lnTo>
                      <a:pt x="79698" y="167633"/>
                    </a:lnTo>
                    <a:lnTo>
                      <a:pt x="83353" y="168198"/>
                    </a:lnTo>
                    <a:lnTo>
                      <a:pt x="86442" y="176354"/>
                    </a:lnTo>
                    <a:lnTo>
                      <a:pt x="90366" y="170744"/>
                    </a:lnTo>
                    <a:lnTo>
                      <a:pt x="97957" y="167068"/>
                    </a:lnTo>
                    <a:lnTo>
                      <a:pt x="101338" y="171848"/>
                    </a:lnTo>
                    <a:lnTo>
                      <a:pt x="105261" y="172417"/>
                    </a:lnTo>
                    <a:lnTo>
                      <a:pt x="108638" y="173829"/>
                    </a:lnTo>
                    <a:lnTo>
                      <a:pt x="160034" y="174099"/>
                    </a:lnTo>
                    <a:lnTo>
                      <a:pt x="164522" y="161450"/>
                    </a:lnTo>
                    <a:lnTo>
                      <a:pt x="161146" y="158929"/>
                    </a:lnTo>
                    <a:lnTo>
                      <a:pt x="149815" y="34019"/>
                    </a:lnTo>
                    <a:lnTo>
                      <a:pt x="167638" y="34412"/>
                    </a:lnTo>
                    <a:lnTo>
                      <a:pt x="115874" y="0"/>
                    </a:lnTo>
                    <a:lnTo>
                      <a:pt x="115642" y="19342"/>
                    </a:lnTo>
                    <a:lnTo>
                      <a:pt x="70986" y="19055"/>
                    </a:lnTo>
                    <a:lnTo>
                      <a:pt x="69861" y="56120"/>
                    </a:lnTo>
                    <a:lnTo>
                      <a:pt x="61148" y="56120"/>
                    </a:lnTo>
                    <a:lnTo>
                      <a:pt x="56655" y="63151"/>
                    </a:lnTo>
                    <a:lnTo>
                      <a:pt x="57216" y="88158"/>
                    </a:lnTo>
                    <a:lnTo>
                      <a:pt x="90" y="89078"/>
                    </a:lnTo>
                    <a:cubicBezTo>
                      <a:pt x="103" y="88453"/>
                      <a:pt x="69" y="87832"/>
                      <a:pt x="142" y="87161"/>
                    </a:cubicBezTo>
                    <a:cubicBezTo>
                      <a:pt x="-423" y="92137"/>
                      <a:pt x="595" y="96142"/>
                      <a:pt x="5131" y="98928"/>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845" name="Freeform 844">
                <a:extLst>
                  <a:ext uri="{FF2B5EF4-FFF2-40B4-BE49-F238E27FC236}">
                    <a16:creationId xmlns:a16="http://schemas.microsoft.com/office/drawing/2014/main" id="{2702ABB9-D705-293B-1A9A-57A0C19E40DA}"/>
                  </a:ext>
                </a:extLst>
              </p:cNvPr>
              <p:cNvSpPr/>
              <p:nvPr/>
            </p:nvSpPr>
            <p:spPr>
              <a:xfrm>
                <a:off x="5959358" y="4730182"/>
                <a:ext cx="1865" cy="3333"/>
              </a:xfrm>
              <a:custGeom>
                <a:avLst/>
                <a:gdLst>
                  <a:gd name="connsiteX0" fmla="*/ 1866 w 1865"/>
                  <a:gd name="connsiteY0" fmla="*/ 0 h 3333"/>
                  <a:gd name="connsiteX1" fmla="*/ 0 w 1865"/>
                  <a:gd name="connsiteY1" fmla="*/ 3333 h 3333"/>
                  <a:gd name="connsiteX2" fmla="*/ 1866 w 1865"/>
                  <a:gd name="connsiteY2" fmla="*/ 0 h 3333"/>
                  <a:gd name="connsiteX3" fmla="*/ 1866 w 1865"/>
                  <a:gd name="connsiteY3" fmla="*/ 0 h 3333"/>
                </a:gdLst>
                <a:ahLst/>
                <a:cxnLst>
                  <a:cxn ang="0">
                    <a:pos x="connsiteX0" y="connsiteY0"/>
                  </a:cxn>
                  <a:cxn ang="0">
                    <a:pos x="connsiteX1" y="connsiteY1"/>
                  </a:cxn>
                  <a:cxn ang="0">
                    <a:pos x="connsiteX2" y="connsiteY2"/>
                  </a:cxn>
                  <a:cxn ang="0">
                    <a:pos x="connsiteX3" y="connsiteY3"/>
                  </a:cxn>
                </a:cxnLst>
                <a:rect l="l" t="t" r="r" b="b"/>
                <a:pathLst>
                  <a:path w="1865" h="3333">
                    <a:moveTo>
                      <a:pt x="1866" y="0"/>
                    </a:moveTo>
                    <a:cubicBezTo>
                      <a:pt x="1228" y="1087"/>
                      <a:pt x="612" y="2208"/>
                      <a:pt x="0" y="3333"/>
                    </a:cubicBezTo>
                    <a:cubicBezTo>
                      <a:pt x="616" y="2208"/>
                      <a:pt x="1232" y="1087"/>
                      <a:pt x="1866" y="0"/>
                    </a:cubicBezTo>
                    <a:lnTo>
                      <a:pt x="1866" y="0"/>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846" name="Freeform 845">
                <a:extLst>
                  <a:ext uri="{FF2B5EF4-FFF2-40B4-BE49-F238E27FC236}">
                    <a16:creationId xmlns:a16="http://schemas.microsoft.com/office/drawing/2014/main" id="{854E2B78-CBC9-80A5-CF92-47986193E33F}"/>
                  </a:ext>
                </a:extLst>
              </p:cNvPr>
              <p:cNvSpPr/>
              <p:nvPr/>
            </p:nvSpPr>
            <p:spPr>
              <a:xfrm>
                <a:off x="5925347" y="4878555"/>
                <a:ext cx="1253" cy="3183"/>
              </a:xfrm>
              <a:custGeom>
                <a:avLst/>
                <a:gdLst>
                  <a:gd name="connsiteX0" fmla="*/ 1254 w 1253"/>
                  <a:gd name="connsiteY0" fmla="*/ 0 h 3183"/>
                  <a:gd name="connsiteX1" fmla="*/ 0 w 1253"/>
                  <a:gd name="connsiteY1" fmla="*/ 3184 h 3183"/>
                  <a:gd name="connsiteX2" fmla="*/ 1254 w 1253"/>
                  <a:gd name="connsiteY2" fmla="*/ 0 h 3183"/>
                </a:gdLst>
                <a:ahLst/>
                <a:cxnLst>
                  <a:cxn ang="0">
                    <a:pos x="connsiteX0" y="connsiteY0"/>
                  </a:cxn>
                  <a:cxn ang="0">
                    <a:pos x="connsiteX1" y="connsiteY1"/>
                  </a:cxn>
                  <a:cxn ang="0">
                    <a:pos x="connsiteX2" y="connsiteY2"/>
                  </a:cxn>
                </a:cxnLst>
                <a:rect l="l" t="t" r="r" b="b"/>
                <a:pathLst>
                  <a:path w="1253" h="3183">
                    <a:moveTo>
                      <a:pt x="1254" y="0"/>
                    </a:moveTo>
                    <a:cubicBezTo>
                      <a:pt x="869" y="1066"/>
                      <a:pt x="466" y="2127"/>
                      <a:pt x="0" y="3184"/>
                    </a:cubicBezTo>
                    <a:cubicBezTo>
                      <a:pt x="454" y="2127"/>
                      <a:pt x="877" y="1066"/>
                      <a:pt x="1254" y="0"/>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847" name="Freeform 846">
                <a:extLst>
                  <a:ext uri="{FF2B5EF4-FFF2-40B4-BE49-F238E27FC236}">
                    <a16:creationId xmlns:a16="http://schemas.microsoft.com/office/drawing/2014/main" id="{C9CFDEE9-B464-706C-9416-BC87B1045201}"/>
                  </a:ext>
                </a:extLst>
              </p:cNvPr>
              <p:cNvSpPr/>
              <p:nvPr/>
            </p:nvSpPr>
            <p:spPr>
              <a:xfrm>
                <a:off x="5922061" y="4883061"/>
                <a:ext cx="2712" cy="4796"/>
              </a:xfrm>
              <a:custGeom>
                <a:avLst/>
                <a:gdLst>
                  <a:gd name="connsiteX0" fmla="*/ 2713 w 2712"/>
                  <a:gd name="connsiteY0" fmla="*/ 0 h 4796"/>
                  <a:gd name="connsiteX1" fmla="*/ 0 w 2712"/>
                  <a:gd name="connsiteY1" fmla="*/ 4797 h 4796"/>
                  <a:gd name="connsiteX2" fmla="*/ 17 w 2712"/>
                  <a:gd name="connsiteY2" fmla="*/ 4797 h 4796"/>
                  <a:gd name="connsiteX3" fmla="*/ 2713 w 2712"/>
                  <a:gd name="connsiteY3" fmla="*/ 0 h 4796"/>
                </a:gdLst>
                <a:ahLst/>
                <a:cxnLst>
                  <a:cxn ang="0">
                    <a:pos x="connsiteX0" y="connsiteY0"/>
                  </a:cxn>
                  <a:cxn ang="0">
                    <a:pos x="connsiteX1" y="connsiteY1"/>
                  </a:cxn>
                  <a:cxn ang="0">
                    <a:pos x="connsiteX2" y="connsiteY2"/>
                  </a:cxn>
                  <a:cxn ang="0">
                    <a:pos x="connsiteX3" y="connsiteY3"/>
                  </a:cxn>
                </a:cxnLst>
                <a:rect l="l" t="t" r="r" b="b"/>
                <a:pathLst>
                  <a:path w="2712" h="4796">
                    <a:moveTo>
                      <a:pt x="2713" y="0"/>
                    </a:moveTo>
                    <a:cubicBezTo>
                      <a:pt x="1908" y="1631"/>
                      <a:pt x="1040" y="3257"/>
                      <a:pt x="0" y="4797"/>
                    </a:cubicBezTo>
                    <a:lnTo>
                      <a:pt x="17" y="4797"/>
                    </a:lnTo>
                    <a:cubicBezTo>
                      <a:pt x="1048" y="3257"/>
                      <a:pt x="1938" y="1631"/>
                      <a:pt x="2713" y="0"/>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grpSp>
          <p:nvGrpSpPr>
            <p:cNvPr id="839" name="Graphic 2398">
              <a:extLst>
                <a:ext uri="{FF2B5EF4-FFF2-40B4-BE49-F238E27FC236}">
                  <a16:creationId xmlns:a16="http://schemas.microsoft.com/office/drawing/2014/main" id="{EA78E599-FAD3-F0A9-DCEF-E24573835577}"/>
                </a:ext>
              </a:extLst>
            </p:cNvPr>
            <p:cNvGrpSpPr/>
            <p:nvPr/>
          </p:nvGrpSpPr>
          <p:grpSpPr>
            <a:xfrm>
              <a:off x="5975704" y="4579020"/>
              <a:ext cx="169610" cy="244247"/>
              <a:chOff x="5975704" y="4579020"/>
              <a:chExt cx="169610" cy="244247"/>
            </a:xfrm>
            <a:grpFill/>
          </p:grpSpPr>
          <p:sp>
            <p:nvSpPr>
              <p:cNvPr id="840" name="Freeform 839">
                <a:extLst>
                  <a:ext uri="{FF2B5EF4-FFF2-40B4-BE49-F238E27FC236}">
                    <a16:creationId xmlns:a16="http://schemas.microsoft.com/office/drawing/2014/main" id="{3DE2AC32-1421-519E-2DB7-06332F582E22}"/>
                  </a:ext>
                </a:extLst>
              </p:cNvPr>
              <p:cNvSpPr/>
              <p:nvPr/>
            </p:nvSpPr>
            <p:spPr>
              <a:xfrm>
                <a:off x="6137158" y="4585951"/>
                <a:ext cx="3008" cy="2139"/>
              </a:xfrm>
              <a:custGeom>
                <a:avLst/>
                <a:gdLst>
                  <a:gd name="connsiteX0" fmla="*/ 3008 w 3008"/>
                  <a:gd name="connsiteY0" fmla="*/ 0 h 2139"/>
                  <a:gd name="connsiteX1" fmla="*/ 0 w 3008"/>
                  <a:gd name="connsiteY1" fmla="*/ 2140 h 2139"/>
                  <a:gd name="connsiteX2" fmla="*/ 3008 w 3008"/>
                  <a:gd name="connsiteY2" fmla="*/ 0 h 2139"/>
                </a:gdLst>
                <a:ahLst/>
                <a:cxnLst>
                  <a:cxn ang="0">
                    <a:pos x="connsiteX0" y="connsiteY0"/>
                  </a:cxn>
                  <a:cxn ang="0">
                    <a:pos x="connsiteX1" y="connsiteY1"/>
                  </a:cxn>
                  <a:cxn ang="0">
                    <a:pos x="connsiteX2" y="connsiteY2"/>
                  </a:cxn>
                </a:cxnLst>
                <a:rect l="l" t="t" r="r" b="b"/>
                <a:pathLst>
                  <a:path w="3008" h="2139">
                    <a:moveTo>
                      <a:pt x="3008" y="0"/>
                    </a:moveTo>
                    <a:cubicBezTo>
                      <a:pt x="2075" y="899"/>
                      <a:pt x="1048" y="1545"/>
                      <a:pt x="0" y="2140"/>
                    </a:cubicBezTo>
                    <a:cubicBezTo>
                      <a:pt x="1057" y="1562"/>
                      <a:pt x="2075" y="899"/>
                      <a:pt x="3008" y="0"/>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841" name="Freeform 840">
                <a:extLst>
                  <a:ext uri="{FF2B5EF4-FFF2-40B4-BE49-F238E27FC236}">
                    <a16:creationId xmlns:a16="http://schemas.microsoft.com/office/drawing/2014/main" id="{5060A3FF-55DE-879F-52B0-694E8B192554}"/>
                  </a:ext>
                </a:extLst>
              </p:cNvPr>
              <p:cNvSpPr/>
              <p:nvPr/>
            </p:nvSpPr>
            <p:spPr>
              <a:xfrm>
                <a:off x="6140166" y="4584253"/>
                <a:ext cx="2075" cy="1694"/>
              </a:xfrm>
              <a:custGeom>
                <a:avLst/>
                <a:gdLst>
                  <a:gd name="connsiteX0" fmla="*/ 2075 w 2075"/>
                  <a:gd name="connsiteY0" fmla="*/ 0 h 1694"/>
                  <a:gd name="connsiteX1" fmla="*/ 0 w 2075"/>
                  <a:gd name="connsiteY1" fmla="*/ 1694 h 1694"/>
                  <a:gd name="connsiteX2" fmla="*/ 2075 w 2075"/>
                  <a:gd name="connsiteY2" fmla="*/ 0 h 1694"/>
                  <a:gd name="connsiteX3" fmla="*/ 2075 w 2075"/>
                  <a:gd name="connsiteY3" fmla="*/ 0 h 1694"/>
                </a:gdLst>
                <a:ahLst/>
                <a:cxnLst>
                  <a:cxn ang="0">
                    <a:pos x="connsiteX0" y="connsiteY0"/>
                  </a:cxn>
                  <a:cxn ang="0">
                    <a:pos x="connsiteX1" y="connsiteY1"/>
                  </a:cxn>
                  <a:cxn ang="0">
                    <a:pos x="connsiteX2" y="connsiteY2"/>
                  </a:cxn>
                  <a:cxn ang="0">
                    <a:pos x="connsiteX3" y="connsiteY3"/>
                  </a:cxn>
                </a:cxnLst>
                <a:rect l="l" t="t" r="r" b="b"/>
                <a:pathLst>
                  <a:path w="2075" h="1694">
                    <a:moveTo>
                      <a:pt x="2075" y="0"/>
                    </a:moveTo>
                    <a:cubicBezTo>
                      <a:pt x="1382" y="535"/>
                      <a:pt x="663" y="1053"/>
                      <a:pt x="0" y="1694"/>
                    </a:cubicBezTo>
                    <a:cubicBezTo>
                      <a:pt x="663" y="1053"/>
                      <a:pt x="1382" y="535"/>
                      <a:pt x="2075" y="0"/>
                    </a:cubicBezTo>
                    <a:lnTo>
                      <a:pt x="2075" y="0"/>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842" name="Freeform 841">
                <a:extLst>
                  <a:ext uri="{FF2B5EF4-FFF2-40B4-BE49-F238E27FC236}">
                    <a16:creationId xmlns:a16="http://schemas.microsoft.com/office/drawing/2014/main" id="{0C56F869-F57F-3141-8167-F2215849481F}"/>
                  </a:ext>
                </a:extLst>
              </p:cNvPr>
              <p:cNvSpPr/>
              <p:nvPr/>
            </p:nvSpPr>
            <p:spPr>
              <a:xfrm>
                <a:off x="5975704" y="4579020"/>
                <a:ext cx="169610" cy="136703"/>
              </a:xfrm>
              <a:custGeom>
                <a:avLst/>
                <a:gdLst>
                  <a:gd name="connsiteX0" fmla="*/ 63617 w 169610"/>
                  <a:gd name="connsiteY0" fmla="*/ 115778 h 136703"/>
                  <a:gd name="connsiteX1" fmla="*/ 69972 w 169610"/>
                  <a:gd name="connsiteY1" fmla="*/ 110545 h 136703"/>
                  <a:gd name="connsiteX2" fmla="*/ 75222 w 169610"/>
                  <a:gd name="connsiteY2" fmla="*/ 105688 h 136703"/>
                  <a:gd name="connsiteX3" fmla="*/ 84217 w 169610"/>
                  <a:gd name="connsiteY3" fmla="*/ 103048 h 136703"/>
                  <a:gd name="connsiteX4" fmla="*/ 93203 w 169610"/>
                  <a:gd name="connsiteY4" fmla="*/ 102671 h 136703"/>
                  <a:gd name="connsiteX5" fmla="*/ 101821 w 169610"/>
                  <a:gd name="connsiteY5" fmla="*/ 101174 h 136703"/>
                  <a:gd name="connsiteX6" fmla="*/ 139631 w 169610"/>
                  <a:gd name="connsiteY6" fmla="*/ 76826 h 136703"/>
                  <a:gd name="connsiteX7" fmla="*/ 140392 w 169610"/>
                  <a:gd name="connsiteY7" fmla="*/ 69337 h 136703"/>
                  <a:gd name="connsiteX8" fmla="*/ 143769 w 169610"/>
                  <a:gd name="connsiteY8" fmla="*/ 66727 h 136703"/>
                  <a:gd name="connsiteX9" fmla="*/ 148638 w 169610"/>
                  <a:gd name="connsiteY9" fmla="*/ 59975 h 136703"/>
                  <a:gd name="connsiteX10" fmla="*/ 166995 w 169610"/>
                  <a:gd name="connsiteY10" fmla="*/ 59975 h 136703"/>
                  <a:gd name="connsiteX11" fmla="*/ 169610 w 169610"/>
                  <a:gd name="connsiteY11" fmla="*/ 52859 h 136703"/>
                  <a:gd name="connsiteX12" fmla="*/ 164749 w 169610"/>
                  <a:gd name="connsiteY12" fmla="*/ 48747 h 136703"/>
                  <a:gd name="connsiteX13" fmla="*/ 161373 w 169610"/>
                  <a:gd name="connsiteY13" fmla="*/ 42011 h 136703"/>
                  <a:gd name="connsiteX14" fmla="*/ 159490 w 169610"/>
                  <a:gd name="connsiteY14" fmla="*/ 24394 h 136703"/>
                  <a:gd name="connsiteX15" fmla="*/ 158741 w 169610"/>
                  <a:gd name="connsiteY15" fmla="*/ 15408 h 136703"/>
                  <a:gd name="connsiteX16" fmla="*/ 154864 w 169610"/>
                  <a:gd name="connsiteY16" fmla="*/ 10761 h 136703"/>
                  <a:gd name="connsiteX17" fmla="*/ 148501 w 169610"/>
                  <a:gd name="connsiteY17" fmla="*/ 9610 h 136703"/>
                  <a:gd name="connsiteX18" fmla="*/ 135309 w 169610"/>
                  <a:gd name="connsiteY18" fmla="*/ 7800 h 136703"/>
                  <a:gd name="connsiteX19" fmla="*/ 121693 w 169610"/>
                  <a:gd name="connsiteY19" fmla="*/ 8069 h 136703"/>
                  <a:gd name="connsiteX20" fmla="*/ 115694 w 169610"/>
                  <a:gd name="connsiteY20" fmla="*/ 5271 h 136703"/>
                  <a:gd name="connsiteX21" fmla="*/ 113361 w 169610"/>
                  <a:gd name="connsiteY21" fmla="*/ 2789 h 136703"/>
                  <a:gd name="connsiteX22" fmla="*/ 102060 w 169610"/>
                  <a:gd name="connsiteY22" fmla="*/ 5554 h 136703"/>
                  <a:gd name="connsiteX23" fmla="*/ 98868 w 169610"/>
                  <a:gd name="connsiteY23" fmla="*/ 15258 h 136703"/>
                  <a:gd name="connsiteX24" fmla="*/ 85389 w 169610"/>
                  <a:gd name="connsiteY24" fmla="*/ 31831 h 136703"/>
                  <a:gd name="connsiteX25" fmla="*/ 67883 w 169610"/>
                  <a:gd name="connsiteY25" fmla="*/ 42452 h 136703"/>
                  <a:gd name="connsiteX26" fmla="*/ 57562 w 169610"/>
                  <a:gd name="connsiteY26" fmla="*/ 57001 h 136703"/>
                  <a:gd name="connsiteX27" fmla="*/ 53707 w 169610"/>
                  <a:gd name="connsiteY27" fmla="*/ 64455 h 136703"/>
                  <a:gd name="connsiteX28" fmla="*/ 50134 w 169610"/>
                  <a:gd name="connsiteY28" fmla="*/ 77309 h 136703"/>
                  <a:gd name="connsiteX29" fmla="*/ 50626 w 169610"/>
                  <a:gd name="connsiteY29" fmla="*/ 87523 h 136703"/>
                  <a:gd name="connsiteX30" fmla="*/ 48217 w 169610"/>
                  <a:gd name="connsiteY30" fmla="*/ 95530 h 136703"/>
                  <a:gd name="connsiteX31" fmla="*/ 41374 w 169610"/>
                  <a:gd name="connsiteY31" fmla="*/ 105341 h 136703"/>
                  <a:gd name="connsiteX32" fmla="*/ 36497 w 169610"/>
                  <a:gd name="connsiteY32" fmla="*/ 109950 h 136703"/>
                  <a:gd name="connsiteX33" fmla="*/ 27973 w 169610"/>
                  <a:gd name="connsiteY33" fmla="*/ 115517 h 136703"/>
                  <a:gd name="connsiteX34" fmla="*/ 15649 w 169610"/>
                  <a:gd name="connsiteY34" fmla="*/ 120947 h 136703"/>
                  <a:gd name="connsiteX35" fmla="*/ 6081 w 169610"/>
                  <a:gd name="connsiteY35" fmla="*/ 127473 h 136703"/>
                  <a:gd name="connsiteX36" fmla="*/ 2324 w 169610"/>
                  <a:gd name="connsiteY36" fmla="*/ 133160 h 136703"/>
                  <a:gd name="connsiteX37" fmla="*/ 0 w 169610"/>
                  <a:gd name="connsiteY37" fmla="*/ 136703 h 136703"/>
                  <a:gd name="connsiteX38" fmla="*/ 56942 w 169610"/>
                  <a:gd name="connsiteY38" fmla="*/ 133562 h 136703"/>
                  <a:gd name="connsiteX39" fmla="*/ 63279 w 169610"/>
                  <a:gd name="connsiteY39" fmla="*/ 130657 h 136703"/>
                  <a:gd name="connsiteX40" fmla="*/ 63617 w 169610"/>
                  <a:gd name="connsiteY40" fmla="*/ 115778 h 136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69610" h="136703">
                    <a:moveTo>
                      <a:pt x="63617" y="115778"/>
                    </a:moveTo>
                    <a:lnTo>
                      <a:pt x="69972" y="110545"/>
                    </a:lnTo>
                    <a:lnTo>
                      <a:pt x="75222" y="105688"/>
                    </a:lnTo>
                    <a:lnTo>
                      <a:pt x="84217" y="103048"/>
                    </a:lnTo>
                    <a:lnTo>
                      <a:pt x="93203" y="102671"/>
                    </a:lnTo>
                    <a:lnTo>
                      <a:pt x="101821" y="101174"/>
                    </a:lnTo>
                    <a:lnTo>
                      <a:pt x="139631" y="76826"/>
                    </a:lnTo>
                    <a:lnTo>
                      <a:pt x="140392" y="69337"/>
                    </a:lnTo>
                    <a:lnTo>
                      <a:pt x="143769" y="66727"/>
                    </a:lnTo>
                    <a:lnTo>
                      <a:pt x="148638" y="59975"/>
                    </a:lnTo>
                    <a:lnTo>
                      <a:pt x="166995" y="59975"/>
                    </a:lnTo>
                    <a:lnTo>
                      <a:pt x="169610" y="52859"/>
                    </a:lnTo>
                    <a:lnTo>
                      <a:pt x="164749" y="48747"/>
                    </a:lnTo>
                    <a:lnTo>
                      <a:pt x="161373" y="42011"/>
                    </a:lnTo>
                    <a:lnTo>
                      <a:pt x="159490" y="24394"/>
                    </a:lnTo>
                    <a:lnTo>
                      <a:pt x="158741" y="15408"/>
                    </a:lnTo>
                    <a:lnTo>
                      <a:pt x="154864" y="10761"/>
                    </a:lnTo>
                    <a:cubicBezTo>
                      <a:pt x="152742" y="10778"/>
                      <a:pt x="150598" y="10479"/>
                      <a:pt x="148501" y="9610"/>
                    </a:cubicBezTo>
                    <a:cubicBezTo>
                      <a:pt x="144077" y="7783"/>
                      <a:pt x="140003" y="7154"/>
                      <a:pt x="135309" y="7800"/>
                    </a:cubicBezTo>
                    <a:cubicBezTo>
                      <a:pt x="130833" y="8429"/>
                      <a:pt x="126207" y="8412"/>
                      <a:pt x="121693" y="8069"/>
                    </a:cubicBezTo>
                    <a:cubicBezTo>
                      <a:pt x="119618" y="7898"/>
                      <a:pt x="117594" y="6392"/>
                      <a:pt x="115694" y="5271"/>
                    </a:cubicBezTo>
                    <a:cubicBezTo>
                      <a:pt x="114765" y="4693"/>
                      <a:pt x="114162" y="3589"/>
                      <a:pt x="113361" y="2789"/>
                    </a:cubicBezTo>
                    <a:cubicBezTo>
                      <a:pt x="108886" y="-1785"/>
                      <a:pt x="104209" y="-643"/>
                      <a:pt x="102060" y="5554"/>
                    </a:cubicBezTo>
                    <a:cubicBezTo>
                      <a:pt x="100956" y="8776"/>
                      <a:pt x="99536" y="11938"/>
                      <a:pt x="98868" y="15258"/>
                    </a:cubicBezTo>
                    <a:cubicBezTo>
                      <a:pt x="97276" y="23252"/>
                      <a:pt x="92249" y="28113"/>
                      <a:pt x="85389" y="31831"/>
                    </a:cubicBezTo>
                    <a:cubicBezTo>
                      <a:pt x="79399" y="35092"/>
                      <a:pt x="73587" y="38699"/>
                      <a:pt x="67883" y="42452"/>
                    </a:cubicBezTo>
                    <a:cubicBezTo>
                      <a:pt x="62624" y="45905"/>
                      <a:pt x="57562" y="49581"/>
                      <a:pt x="57562" y="57001"/>
                    </a:cubicBezTo>
                    <a:cubicBezTo>
                      <a:pt x="57562" y="59949"/>
                      <a:pt x="55376" y="62161"/>
                      <a:pt x="53707" y="64455"/>
                    </a:cubicBezTo>
                    <a:cubicBezTo>
                      <a:pt x="50934" y="68298"/>
                      <a:pt x="49625" y="72495"/>
                      <a:pt x="50134" y="77309"/>
                    </a:cubicBezTo>
                    <a:cubicBezTo>
                      <a:pt x="50472" y="80677"/>
                      <a:pt x="50493" y="84113"/>
                      <a:pt x="50626" y="87523"/>
                    </a:cubicBezTo>
                    <a:cubicBezTo>
                      <a:pt x="50741" y="90463"/>
                      <a:pt x="49881" y="93133"/>
                      <a:pt x="48217" y="95530"/>
                    </a:cubicBezTo>
                    <a:cubicBezTo>
                      <a:pt x="45936" y="98807"/>
                      <a:pt x="43839" y="102214"/>
                      <a:pt x="41374" y="105341"/>
                    </a:cubicBezTo>
                    <a:cubicBezTo>
                      <a:pt x="40035" y="107087"/>
                      <a:pt x="38298" y="108641"/>
                      <a:pt x="36497" y="109950"/>
                    </a:cubicBezTo>
                    <a:cubicBezTo>
                      <a:pt x="33745" y="111940"/>
                      <a:pt x="30604" y="113425"/>
                      <a:pt x="27973" y="115517"/>
                    </a:cubicBezTo>
                    <a:cubicBezTo>
                      <a:pt x="24301" y="118478"/>
                      <a:pt x="20296" y="120361"/>
                      <a:pt x="15649" y="120947"/>
                    </a:cubicBezTo>
                    <a:cubicBezTo>
                      <a:pt x="11352" y="121482"/>
                      <a:pt x="8460" y="124101"/>
                      <a:pt x="6081" y="127473"/>
                    </a:cubicBezTo>
                    <a:cubicBezTo>
                      <a:pt x="4767" y="129352"/>
                      <a:pt x="3218" y="131119"/>
                      <a:pt x="2324" y="133160"/>
                    </a:cubicBezTo>
                    <a:cubicBezTo>
                      <a:pt x="1733" y="134542"/>
                      <a:pt x="826" y="135586"/>
                      <a:pt x="0" y="136703"/>
                    </a:cubicBezTo>
                    <a:lnTo>
                      <a:pt x="56942" y="133562"/>
                    </a:lnTo>
                    <a:lnTo>
                      <a:pt x="63279" y="130657"/>
                    </a:lnTo>
                    <a:lnTo>
                      <a:pt x="63617" y="115778"/>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843" name="Freeform 842">
                <a:extLst>
                  <a:ext uri="{FF2B5EF4-FFF2-40B4-BE49-F238E27FC236}">
                    <a16:creationId xmlns:a16="http://schemas.microsoft.com/office/drawing/2014/main" id="{40E71AA8-300C-D0B4-6EE7-E14543A6B411}"/>
                  </a:ext>
                </a:extLst>
              </p:cNvPr>
              <p:cNvSpPr/>
              <p:nvPr/>
            </p:nvSpPr>
            <p:spPr>
              <a:xfrm>
                <a:off x="6134406" y="4588716"/>
                <a:ext cx="1484" cy="470"/>
              </a:xfrm>
              <a:custGeom>
                <a:avLst/>
                <a:gdLst>
                  <a:gd name="connsiteX0" fmla="*/ 0 w 1484"/>
                  <a:gd name="connsiteY0" fmla="*/ 471 h 470"/>
                  <a:gd name="connsiteX1" fmla="*/ 1485 w 1484"/>
                  <a:gd name="connsiteY1" fmla="*/ 0 h 470"/>
                  <a:gd name="connsiteX2" fmla="*/ 0 w 1484"/>
                  <a:gd name="connsiteY2" fmla="*/ 471 h 470"/>
                </a:gdLst>
                <a:ahLst/>
                <a:cxnLst>
                  <a:cxn ang="0">
                    <a:pos x="connsiteX0" y="connsiteY0"/>
                  </a:cxn>
                  <a:cxn ang="0">
                    <a:pos x="connsiteX1" y="connsiteY1"/>
                  </a:cxn>
                  <a:cxn ang="0">
                    <a:pos x="connsiteX2" y="connsiteY2"/>
                  </a:cxn>
                </a:cxnLst>
                <a:rect l="l" t="t" r="r" b="b"/>
                <a:pathLst>
                  <a:path w="1484" h="470">
                    <a:moveTo>
                      <a:pt x="0" y="471"/>
                    </a:moveTo>
                    <a:cubicBezTo>
                      <a:pt x="496" y="342"/>
                      <a:pt x="1001" y="210"/>
                      <a:pt x="1485" y="0"/>
                    </a:cubicBezTo>
                    <a:cubicBezTo>
                      <a:pt x="1014" y="210"/>
                      <a:pt x="496" y="325"/>
                      <a:pt x="0" y="471"/>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grpSp>
      <p:sp>
        <p:nvSpPr>
          <p:cNvPr id="7" name="Titolo 6">
            <a:extLst>
              <a:ext uri="{FF2B5EF4-FFF2-40B4-BE49-F238E27FC236}">
                <a16:creationId xmlns:a16="http://schemas.microsoft.com/office/drawing/2014/main" id="{530FF1B5-C93A-C2F1-058A-D3E564EE933E}"/>
              </a:ext>
            </a:extLst>
          </p:cNvPr>
          <p:cNvSpPr>
            <a:spLocks noGrp="1"/>
          </p:cNvSpPr>
          <p:nvPr>
            <p:ph type="title"/>
          </p:nvPr>
        </p:nvSpPr>
        <p:spPr>
          <a:xfrm>
            <a:off x="230379" y="237603"/>
            <a:ext cx="8764396" cy="357021"/>
          </a:xfrm>
        </p:spPr>
        <p:txBody>
          <a:bodyPr/>
          <a:lstStyle/>
          <a:p>
            <a:r>
              <a:rPr lang="en-US" noProof="0"/>
              <a:t>Slide title goes here</a:t>
            </a:r>
          </a:p>
        </p:txBody>
      </p:sp>
      <p:grpSp>
        <p:nvGrpSpPr>
          <p:cNvPr id="1062" name="Group 1061">
            <a:extLst>
              <a:ext uri="{FF2B5EF4-FFF2-40B4-BE49-F238E27FC236}">
                <a16:creationId xmlns:a16="http://schemas.microsoft.com/office/drawing/2014/main" id="{F0D4F287-CF99-F6DF-3B4B-EDD4A8A0A3AB}"/>
              </a:ext>
            </a:extLst>
          </p:cNvPr>
          <p:cNvGrpSpPr/>
          <p:nvPr/>
        </p:nvGrpSpPr>
        <p:grpSpPr>
          <a:xfrm>
            <a:off x="2066802" y="2716009"/>
            <a:ext cx="1194125" cy="440610"/>
            <a:chOff x="2069250" y="2990524"/>
            <a:chExt cx="1194125" cy="440610"/>
          </a:xfrm>
        </p:grpSpPr>
        <p:sp>
          <p:nvSpPr>
            <p:cNvPr id="1063" name="CasellaDiTesto 68">
              <a:extLst>
                <a:ext uri="{FF2B5EF4-FFF2-40B4-BE49-F238E27FC236}">
                  <a16:creationId xmlns:a16="http://schemas.microsoft.com/office/drawing/2014/main" id="{56C60844-C817-9121-E9C1-6C25C17013A8}"/>
                </a:ext>
              </a:extLst>
            </p:cNvPr>
            <p:cNvSpPr txBox="1"/>
            <p:nvPr/>
          </p:nvSpPr>
          <p:spPr>
            <a:xfrm>
              <a:off x="2069250" y="3098735"/>
              <a:ext cx="1194125" cy="332399"/>
            </a:xfrm>
            <a:prstGeom prst="rect">
              <a:avLst/>
            </a:prstGeom>
          </p:spPr>
          <p:txBody>
            <a:bodyPr vert="horz" wrap="square" lIns="0" tIns="0" rIns="0" bIns="0" rtlCol="0" anchor="t" anchorCtr="0">
              <a:spAutoFit/>
            </a:bodyPr>
            <a:lstStyle>
              <a:defPPr>
                <a:defRPr lang="it-IT"/>
              </a:defPPr>
              <a:lvl1pPr marR="0" lvl="0" indent="0" fontAlgn="auto">
                <a:lnSpc>
                  <a:spcPct val="90000"/>
                </a:lnSpc>
                <a:spcBef>
                  <a:spcPct val="0"/>
                </a:spcBef>
                <a:spcAft>
                  <a:spcPts val="0"/>
                </a:spcAft>
                <a:buClrTx/>
                <a:buSzTx/>
                <a:buFontTx/>
                <a:buNone/>
                <a:tabLst/>
                <a:defRPr kumimoji="0" sz="1600" b="0" i="0" u="none" strike="noStrike" cap="none" spc="0" normalizeH="0" baseline="0">
                  <a:ln>
                    <a:noFill/>
                  </a:ln>
                  <a:solidFill>
                    <a:srgbClr val="000000"/>
                  </a:solidFill>
                  <a:effectLst/>
                  <a:uLnTx/>
                  <a:uFillTx/>
                  <a:latin typeface="MW Sans" panose="020B0503030501010103" pitchFamily="34" charset="0"/>
                  <a:ea typeface="+mj-ea"/>
                  <a:cs typeface="+mj-cs"/>
                </a:defRPr>
              </a:lvl1pPr>
            </a:lstStyle>
            <a:p>
              <a:pPr algn="ctr"/>
              <a:r>
                <a:rPr lang="en-US" sz="1200"/>
                <a:t>Short descriptor goes here</a:t>
              </a:r>
            </a:p>
          </p:txBody>
        </p:sp>
        <p:sp>
          <p:nvSpPr>
            <p:cNvPr id="1064" name="Ovale 69">
              <a:extLst>
                <a:ext uri="{FF2B5EF4-FFF2-40B4-BE49-F238E27FC236}">
                  <a16:creationId xmlns:a16="http://schemas.microsoft.com/office/drawing/2014/main" id="{AF2C4F5C-B940-C52C-E7F9-22F6167D9F6E}"/>
                </a:ext>
              </a:extLst>
            </p:cNvPr>
            <p:cNvSpPr/>
            <p:nvPr/>
          </p:nvSpPr>
          <p:spPr>
            <a:xfrm>
              <a:off x="2621314" y="2990524"/>
              <a:ext cx="89997" cy="89997"/>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FFFFFF"/>
                </a:solidFill>
                <a:effectLst/>
                <a:uLnTx/>
                <a:uFillTx/>
                <a:latin typeface="MW Sans" panose="020B0503030501010103" pitchFamily="34" charset="0"/>
                <a:ea typeface="+mn-ea"/>
                <a:cs typeface="+mn-cs"/>
              </a:endParaRPr>
            </a:p>
          </p:txBody>
        </p:sp>
      </p:grpSp>
      <p:grpSp>
        <p:nvGrpSpPr>
          <p:cNvPr id="1065" name="Group 1064">
            <a:extLst>
              <a:ext uri="{FF2B5EF4-FFF2-40B4-BE49-F238E27FC236}">
                <a16:creationId xmlns:a16="http://schemas.microsoft.com/office/drawing/2014/main" id="{29E5D601-DE0B-1FDE-52FE-601C1C011A47}"/>
              </a:ext>
            </a:extLst>
          </p:cNvPr>
          <p:cNvGrpSpPr/>
          <p:nvPr/>
        </p:nvGrpSpPr>
        <p:grpSpPr>
          <a:xfrm>
            <a:off x="6038039" y="4163440"/>
            <a:ext cx="1194125" cy="440610"/>
            <a:chOff x="2069250" y="2990524"/>
            <a:chExt cx="1194125" cy="440610"/>
          </a:xfrm>
        </p:grpSpPr>
        <p:sp>
          <p:nvSpPr>
            <p:cNvPr id="1066" name="CasellaDiTesto 68">
              <a:extLst>
                <a:ext uri="{FF2B5EF4-FFF2-40B4-BE49-F238E27FC236}">
                  <a16:creationId xmlns:a16="http://schemas.microsoft.com/office/drawing/2014/main" id="{ACB9AF3F-A08D-32AD-0F4A-4BEE8A831BC4}"/>
                </a:ext>
              </a:extLst>
            </p:cNvPr>
            <p:cNvSpPr txBox="1"/>
            <p:nvPr/>
          </p:nvSpPr>
          <p:spPr>
            <a:xfrm>
              <a:off x="2069250" y="3098735"/>
              <a:ext cx="1194125" cy="332399"/>
            </a:xfrm>
            <a:prstGeom prst="rect">
              <a:avLst/>
            </a:prstGeom>
          </p:spPr>
          <p:txBody>
            <a:bodyPr vert="horz" wrap="square" lIns="0" tIns="0" rIns="0" bIns="0" rtlCol="0" anchor="t" anchorCtr="0">
              <a:spAutoFit/>
            </a:bodyPr>
            <a:lstStyle>
              <a:defPPr>
                <a:defRPr lang="it-IT"/>
              </a:defPPr>
              <a:lvl1pPr marR="0" lvl="0" indent="0" fontAlgn="auto">
                <a:lnSpc>
                  <a:spcPct val="90000"/>
                </a:lnSpc>
                <a:spcBef>
                  <a:spcPct val="0"/>
                </a:spcBef>
                <a:spcAft>
                  <a:spcPts val="0"/>
                </a:spcAft>
                <a:buClrTx/>
                <a:buSzTx/>
                <a:buFontTx/>
                <a:buNone/>
                <a:tabLst/>
                <a:defRPr kumimoji="0" sz="1600" b="0" i="0" u="none" strike="noStrike" cap="none" spc="0" normalizeH="0" baseline="0">
                  <a:ln>
                    <a:noFill/>
                  </a:ln>
                  <a:solidFill>
                    <a:srgbClr val="000000"/>
                  </a:solidFill>
                  <a:effectLst/>
                  <a:uLnTx/>
                  <a:uFillTx/>
                  <a:latin typeface="MW Sans" panose="020B0503030501010103" pitchFamily="34" charset="0"/>
                  <a:ea typeface="+mj-ea"/>
                  <a:cs typeface="+mj-cs"/>
                </a:defRPr>
              </a:lvl1pPr>
            </a:lstStyle>
            <a:p>
              <a:pPr algn="ctr"/>
              <a:r>
                <a:rPr lang="en-US" sz="1200"/>
                <a:t>Short descriptor goes here</a:t>
              </a:r>
            </a:p>
          </p:txBody>
        </p:sp>
        <p:sp>
          <p:nvSpPr>
            <p:cNvPr id="1067" name="Ovale 69">
              <a:extLst>
                <a:ext uri="{FF2B5EF4-FFF2-40B4-BE49-F238E27FC236}">
                  <a16:creationId xmlns:a16="http://schemas.microsoft.com/office/drawing/2014/main" id="{AC86B07C-EF5E-5E44-494D-31E5C3AFEB30}"/>
                </a:ext>
              </a:extLst>
            </p:cNvPr>
            <p:cNvSpPr/>
            <p:nvPr/>
          </p:nvSpPr>
          <p:spPr>
            <a:xfrm>
              <a:off x="2621314" y="2990524"/>
              <a:ext cx="89997" cy="89997"/>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FFFFFF"/>
                </a:solidFill>
                <a:effectLst/>
                <a:uLnTx/>
                <a:uFillTx/>
                <a:latin typeface="MW Sans" panose="020B0503030501010103" pitchFamily="34" charset="0"/>
                <a:ea typeface="+mn-ea"/>
                <a:cs typeface="+mn-cs"/>
              </a:endParaRPr>
            </a:p>
          </p:txBody>
        </p:sp>
      </p:grpSp>
      <p:grpSp>
        <p:nvGrpSpPr>
          <p:cNvPr id="1068" name="Group 1067">
            <a:extLst>
              <a:ext uri="{FF2B5EF4-FFF2-40B4-BE49-F238E27FC236}">
                <a16:creationId xmlns:a16="http://schemas.microsoft.com/office/drawing/2014/main" id="{A13CBD1E-65BD-84B8-0C21-07E7480BF0E5}"/>
              </a:ext>
            </a:extLst>
          </p:cNvPr>
          <p:cNvGrpSpPr/>
          <p:nvPr/>
        </p:nvGrpSpPr>
        <p:grpSpPr>
          <a:xfrm>
            <a:off x="9672144" y="5417135"/>
            <a:ext cx="1194125" cy="440610"/>
            <a:chOff x="2069250" y="2990524"/>
            <a:chExt cx="1194125" cy="440610"/>
          </a:xfrm>
        </p:grpSpPr>
        <p:sp>
          <p:nvSpPr>
            <p:cNvPr id="1069" name="CasellaDiTesto 68">
              <a:extLst>
                <a:ext uri="{FF2B5EF4-FFF2-40B4-BE49-F238E27FC236}">
                  <a16:creationId xmlns:a16="http://schemas.microsoft.com/office/drawing/2014/main" id="{4098A5E7-8C4C-60AA-6C2A-BFC99CE96F1B}"/>
                </a:ext>
              </a:extLst>
            </p:cNvPr>
            <p:cNvSpPr txBox="1"/>
            <p:nvPr/>
          </p:nvSpPr>
          <p:spPr>
            <a:xfrm>
              <a:off x="2069250" y="3098735"/>
              <a:ext cx="1194125" cy="332399"/>
            </a:xfrm>
            <a:prstGeom prst="rect">
              <a:avLst/>
            </a:prstGeom>
          </p:spPr>
          <p:txBody>
            <a:bodyPr vert="horz" wrap="square" lIns="0" tIns="0" rIns="0" bIns="0" rtlCol="0" anchor="t" anchorCtr="0">
              <a:spAutoFit/>
            </a:bodyPr>
            <a:lstStyle>
              <a:defPPr>
                <a:defRPr lang="it-IT"/>
              </a:defPPr>
              <a:lvl1pPr marR="0" lvl="0" indent="0" fontAlgn="auto">
                <a:lnSpc>
                  <a:spcPct val="90000"/>
                </a:lnSpc>
                <a:spcBef>
                  <a:spcPct val="0"/>
                </a:spcBef>
                <a:spcAft>
                  <a:spcPts val="0"/>
                </a:spcAft>
                <a:buClrTx/>
                <a:buSzTx/>
                <a:buFontTx/>
                <a:buNone/>
                <a:tabLst/>
                <a:defRPr kumimoji="0" sz="1600" b="0" i="0" u="none" strike="noStrike" cap="none" spc="0" normalizeH="0" baseline="0">
                  <a:ln>
                    <a:noFill/>
                  </a:ln>
                  <a:solidFill>
                    <a:srgbClr val="000000"/>
                  </a:solidFill>
                  <a:effectLst/>
                  <a:uLnTx/>
                  <a:uFillTx/>
                  <a:latin typeface="MW Sans" panose="020B0503030501010103" pitchFamily="34" charset="0"/>
                  <a:ea typeface="+mj-ea"/>
                  <a:cs typeface="+mj-cs"/>
                </a:defRPr>
              </a:lvl1pPr>
            </a:lstStyle>
            <a:p>
              <a:pPr algn="ctr"/>
              <a:r>
                <a:rPr lang="en-US" sz="1200"/>
                <a:t>Short descriptor goes here</a:t>
              </a:r>
            </a:p>
          </p:txBody>
        </p:sp>
        <p:sp>
          <p:nvSpPr>
            <p:cNvPr id="1070" name="Ovale 69">
              <a:extLst>
                <a:ext uri="{FF2B5EF4-FFF2-40B4-BE49-F238E27FC236}">
                  <a16:creationId xmlns:a16="http://schemas.microsoft.com/office/drawing/2014/main" id="{EAF6AFCB-86E1-B981-D4BB-7499022DCDB8}"/>
                </a:ext>
              </a:extLst>
            </p:cNvPr>
            <p:cNvSpPr/>
            <p:nvPr/>
          </p:nvSpPr>
          <p:spPr>
            <a:xfrm>
              <a:off x="2621314" y="2990524"/>
              <a:ext cx="89997" cy="89997"/>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FFFFFF"/>
                </a:solidFill>
                <a:effectLst/>
                <a:uLnTx/>
                <a:uFillTx/>
                <a:latin typeface="MW Sans" panose="020B0503030501010103" pitchFamily="34" charset="0"/>
                <a:ea typeface="+mn-ea"/>
                <a:cs typeface="+mn-cs"/>
              </a:endParaRPr>
            </a:p>
          </p:txBody>
        </p:sp>
      </p:grpSp>
      <p:grpSp>
        <p:nvGrpSpPr>
          <p:cNvPr id="1071" name="Group 1070">
            <a:extLst>
              <a:ext uri="{FF2B5EF4-FFF2-40B4-BE49-F238E27FC236}">
                <a16:creationId xmlns:a16="http://schemas.microsoft.com/office/drawing/2014/main" id="{BE6D5807-7A3A-EC8A-1D96-2510506DC7E4}"/>
              </a:ext>
            </a:extLst>
          </p:cNvPr>
          <p:cNvGrpSpPr/>
          <p:nvPr/>
        </p:nvGrpSpPr>
        <p:grpSpPr>
          <a:xfrm>
            <a:off x="7889853" y="2394250"/>
            <a:ext cx="1194125" cy="440610"/>
            <a:chOff x="2069250" y="2990524"/>
            <a:chExt cx="1194125" cy="440610"/>
          </a:xfrm>
        </p:grpSpPr>
        <p:sp>
          <p:nvSpPr>
            <p:cNvPr id="1072" name="CasellaDiTesto 68">
              <a:extLst>
                <a:ext uri="{FF2B5EF4-FFF2-40B4-BE49-F238E27FC236}">
                  <a16:creationId xmlns:a16="http://schemas.microsoft.com/office/drawing/2014/main" id="{91732A0D-0D43-4396-1781-9E05FA25538E}"/>
                </a:ext>
              </a:extLst>
            </p:cNvPr>
            <p:cNvSpPr txBox="1"/>
            <p:nvPr/>
          </p:nvSpPr>
          <p:spPr>
            <a:xfrm>
              <a:off x="2069250" y="3098735"/>
              <a:ext cx="1194125" cy="332399"/>
            </a:xfrm>
            <a:prstGeom prst="rect">
              <a:avLst/>
            </a:prstGeom>
          </p:spPr>
          <p:txBody>
            <a:bodyPr vert="horz" wrap="square" lIns="0" tIns="0" rIns="0" bIns="0" rtlCol="0" anchor="t" anchorCtr="0">
              <a:spAutoFit/>
            </a:bodyPr>
            <a:lstStyle>
              <a:defPPr>
                <a:defRPr lang="it-IT"/>
              </a:defPPr>
              <a:lvl1pPr marR="0" lvl="0" indent="0" fontAlgn="auto">
                <a:lnSpc>
                  <a:spcPct val="90000"/>
                </a:lnSpc>
                <a:spcBef>
                  <a:spcPct val="0"/>
                </a:spcBef>
                <a:spcAft>
                  <a:spcPts val="0"/>
                </a:spcAft>
                <a:buClrTx/>
                <a:buSzTx/>
                <a:buFontTx/>
                <a:buNone/>
                <a:tabLst/>
                <a:defRPr kumimoji="0" sz="1600" b="0" i="0" u="none" strike="noStrike" cap="none" spc="0" normalizeH="0" baseline="0">
                  <a:ln>
                    <a:noFill/>
                  </a:ln>
                  <a:solidFill>
                    <a:srgbClr val="000000"/>
                  </a:solidFill>
                  <a:effectLst/>
                  <a:uLnTx/>
                  <a:uFillTx/>
                  <a:latin typeface="MW Sans" panose="020B0503030501010103" pitchFamily="34" charset="0"/>
                  <a:ea typeface="+mj-ea"/>
                  <a:cs typeface="+mj-cs"/>
                </a:defRPr>
              </a:lvl1pPr>
            </a:lstStyle>
            <a:p>
              <a:pPr algn="ctr"/>
              <a:r>
                <a:rPr lang="en-US" sz="1200"/>
                <a:t>Short descriptor goes here</a:t>
              </a:r>
            </a:p>
          </p:txBody>
        </p:sp>
        <p:sp>
          <p:nvSpPr>
            <p:cNvPr id="1073" name="Ovale 69">
              <a:extLst>
                <a:ext uri="{FF2B5EF4-FFF2-40B4-BE49-F238E27FC236}">
                  <a16:creationId xmlns:a16="http://schemas.microsoft.com/office/drawing/2014/main" id="{5BD49D06-6BF8-24CD-E3FD-72F1F7C41383}"/>
                </a:ext>
              </a:extLst>
            </p:cNvPr>
            <p:cNvSpPr/>
            <p:nvPr/>
          </p:nvSpPr>
          <p:spPr>
            <a:xfrm>
              <a:off x="2621314" y="2990524"/>
              <a:ext cx="89997" cy="89997"/>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FFFFFF"/>
                </a:solidFill>
                <a:effectLst/>
                <a:uLnTx/>
                <a:uFillTx/>
                <a:latin typeface="MW Sans" panose="020B0503030501010103" pitchFamily="34" charset="0"/>
                <a:ea typeface="+mn-ea"/>
                <a:cs typeface="+mn-cs"/>
              </a:endParaRPr>
            </a:p>
          </p:txBody>
        </p:sp>
      </p:grpSp>
      <p:grpSp>
        <p:nvGrpSpPr>
          <p:cNvPr id="1074" name="Group 1073">
            <a:extLst>
              <a:ext uri="{FF2B5EF4-FFF2-40B4-BE49-F238E27FC236}">
                <a16:creationId xmlns:a16="http://schemas.microsoft.com/office/drawing/2014/main" id="{03AD54AF-C04E-9B21-DD73-729F0EF537BC}"/>
              </a:ext>
            </a:extLst>
          </p:cNvPr>
          <p:cNvGrpSpPr/>
          <p:nvPr/>
        </p:nvGrpSpPr>
        <p:grpSpPr>
          <a:xfrm>
            <a:off x="5937760" y="2758674"/>
            <a:ext cx="1194125" cy="440610"/>
            <a:chOff x="2069250" y="2990524"/>
            <a:chExt cx="1194125" cy="440610"/>
          </a:xfrm>
        </p:grpSpPr>
        <p:sp>
          <p:nvSpPr>
            <p:cNvPr id="1075" name="CasellaDiTesto 68">
              <a:extLst>
                <a:ext uri="{FF2B5EF4-FFF2-40B4-BE49-F238E27FC236}">
                  <a16:creationId xmlns:a16="http://schemas.microsoft.com/office/drawing/2014/main" id="{866BD949-F75B-7244-22AA-1A8886876301}"/>
                </a:ext>
              </a:extLst>
            </p:cNvPr>
            <p:cNvSpPr txBox="1"/>
            <p:nvPr/>
          </p:nvSpPr>
          <p:spPr>
            <a:xfrm>
              <a:off x="2069250" y="3098735"/>
              <a:ext cx="1194125" cy="332399"/>
            </a:xfrm>
            <a:prstGeom prst="rect">
              <a:avLst/>
            </a:prstGeom>
          </p:spPr>
          <p:txBody>
            <a:bodyPr vert="horz" wrap="square" lIns="0" tIns="0" rIns="0" bIns="0" rtlCol="0" anchor="t" anchorCtr="0">
              <a:spAutoFit/>
            </a:bodyPr>
            <a:lstStyle>
              <a:defPPr>
                <a:defRPr lang="it-IT"/>
              </a:defPPr>
              <a:lvl1pPr marR="0" lvl="0" indent="0" fontAlgn="auto">
                <a:lnSpc>
                  <a:spcPct val="90000"/>
                </a:lnSpc>
                <a:spcBef>
                  <a:spcPct val="0"/>
                </a:spcBef>
                <a:spcAft>
                  <a:spcPts val="0"/>
                </a:spcAft>
                <a:buClrTx/>
                <a:buSzTx/>
                <a:buFontTx/>
                <a:buNone/>
                <a:tabLst/>
                <a:defRPr kumimoji="0" sz="1600" b="0" i="0" u="none" strike="noStrike" cap="none" spc="0" normalizeH="0" baseline="0">
                  <a:ln>
                    <a:noFill/>
                  </a:ln>
                  <a:solidFill>
                    <a:srgbClr val="000000"/>
                  </a:solidFill>
                  <a:effectLst/>
                  <a:uLnTx/>
                  <a:uFillTx/>
                  <a:latin typeface="MW Sans" panose="020B0503030501010103" pitchFamily="34" charset="0"/>
                  <a:ea typeface="+mj-ea"/>
                  <a:cs typeface="+mj-cs"/>
                </a:defRPr>
              </a:lvl1pPr>
            </a:lstStyle>
            <a:p>
              <a:pPr algn="ctr"/>
              <a:r>
                <a:rPr lang="en-US" sz="1200"/>
                <a:t>Short descriptor goes here</a:t>
              </a:r>
            </a:p>
          </p:txBody>
        </p:sp>
        <p:sp>
          <p:nvSpPr>
            <p:cNvPr id="1076" name="Ovale 69">
              <a:extLst>
                <a:ext uri="{FF2B5EF4-FFF2-40B4-BE49-F238E27FC236}">
                  <a16:creationId xmlns:a16="http://schemas.microsoft.com/office/drawing/2014/main" id="{7C9D9659-EEF1-493D-CC31-C9202AE8EB88}"/>
                </a:ext>
              </a:extLst>
            </p:cNvPr>
            <p:cNvSpPr/>
            <p:nvPr/>
          </p:nvSpPr>
          <p:spPr>
            <a:xfrm>
              <a:off x="2621314" y="2990524"/>
              <a:ext cx="89997" cy="89997"/>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FFFFFF"/>
                </a:solidFill>
                <a:effectLst/>
                <a:uLnTx/>
                <a:uFillTx/>
                <a:latin typeface="MW Sans" panose="020B0503030501010103" pitchFamily="34" charset="0"/>
                <a:ea typeface="+mn-ea"/>
                <a:cs typeface="+mn-cs"/>
              </a:endParaRPr>
            </a:p>
          </p:txBody>
        </p:sp>
      </p:grpSp>
      <p:grpSp>
        <p:nvGrpSpPr>
          <p:cNvPr id="1077" name="Group 1076">
            <a:extLst>
              <a:ext uri="{FF2B5EF4-FFF2-40B4-BE49-F238E27FC236}">
                <a16:creationId xmlns:a16="http://schemas.microsoft.com/office/drawing/2014/main" id="{3E6BB137-6972-945B-1D9F-902099602A10}"/>
              </a:ext>
            </a:extLst>
          </p:cNvPr>
          <p:cNvGrpSpPr/>
          <p:nvPr/>
        </p:nvGrpSpPr>
        <p:grpSpPr>
          <a:xfrm>
            <a:off x="3388391" y="4748205"/>
            <a:ext cx="1194125" cy="440610"/>
            <a:chOff x="2069250" y="2990524"/>
            <a:chExt cx="1194125" cy="440610"/>
          </a:xfrm>
        </p:grpSpPr>
        <p:sp>
          <p:nvSpPr>
            <p:cNvPr id="1078" name="CasellaDiTesto 68">
              <a:extLst>
                <a:ext uri="{FF2B5EF4-FFF2-40B4-BE49-F238E27FC236}">
                  <a16:creationId xmlns:a16="http://schemas.microsoft.com/office/drawing/2014/main" id="{AB9DE10F-E471-F071-DE06-7CF450C2C557}"/>
                </a:ext>
              </a:extLst>
            </p:cNvPr>
            <p:cNvSpPr txBox="1"/>
            <p:nvPr/>
          </p:nvSpPr>
          <p:spPr>
            <a:xfrm>
              <a:off x="2069250" y="3098735"/>
              <a:ext cx="1194125" cy="332399"/>
            </a:xfrm>
            <a:prstGeom prst="rect">
              <a:avLst/>
            </a:prstGeom>
            <a:noFill/>
          </p:spPr>
          <p:txBody>
            <a:bodyPr vert="horz" wrap="square" lIns="0" tIns="0" rIns="0" bIns="0" rtlCol="0" anchor="t" anchorCtr="0">
              <a:spAutoFit/>
            </a:bodyPr>
            <a:lstStyle>
              <a:defPPr>
                <a:defRPr lang="it-IT"/>
              </a:defPPr>
              <a:lvl1pPr marR="0" lvl="0" indent="0" fontAlgn="auto">
                <a:lnSpc>
                  <a:spcPct val="90000"/>
                </a:lnSpc>
                <a:spcBef>
                  <a:spcPct val="0"/>
                </a:spcBef>
                <a:spcAft>
                  <a:spcPts val="0"/>
                </a:spcAft>
                <a:buClrTx/>
                <a:buSzTx/>
                <a:buFontTx/>
                <a:buNone/>
                <a:tabLst/>
                <a:defRPr kumimoji="0" sz="1600" b="0" i="0" u="none" strike="noStrike" cap="none" spc="0" normalizeH="0" baseline="0">
                  <a:ln>
                    <a:noFill/>
                  </a:ln>
                  <a:solidFill>
                    <a:srgbClr val="000000"/>
                  </a:solidFill>
                  <a:effectLst/>
                  <a:uLnTx/>
                  <a:uFillTx/>
                  <a:latin typeface="MW Sans" panose="020B0503030501010103" pitchFamily="34" charset="0"/>
                  <a:ea typeface="+mj-ea"/>
                  <a:cs typeface="+mj-cs"/>
                </a:defRPr>
              </a:lvl1pPr>
            </a:lstStyle>
            <a:p>
              <a:pPr algn="ctr"/>
              <a:r>
                <a:rPr lang="en-US" sz="1200">
                  <a:solidFill>
                    <a:schemeClr val="tx1"/>
                  </a:solidFill>
                </a:rPr>
                <a:t>Short descriptor goes here</a:t>
              </a:r>
            </a:p>
          </p:txBody>
        </p:sp>
        <p:sp>
          <p:nvSpPr>
            <p:cNvPr id="1079" name="Ovale 69">
              <a:extLst>
                <a:ext uri="{FF2B5EF4-FFF2-40B4-BE49-F238E27FC236}">
                  <a16:creationId xmlns:a16="http://schemas.microsoft.com/office/drawing/2014/main" id="{83C178DB-0D80-33BD-6318-5D4EDF781199}"/>
                </a:ext>
              </a:extLst>
            </p:cNvPr>
            <p:cNvSpPr/>
            <p:nvPr/>
          </p:nvSpPr>
          <p:spPr>
            <a:xfrm>
              <a:off x="2621314" y="2990524"/>
              <a:ext cx="89997" cy="89997"/>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chemeClr val="tx1"/>
                </a:solidFill>
                <a:effectLst/>
                <a:uLnTx/>
                <a:uFillTx/>
                <a:latin typeface="MW Sans" panose="020B0503030501010103" pitchFamily="34" charset="0"/>
                <a:ea typeface="+mn-ea"/>
                <a:cs typeface="+mn-cs"/>
              </a:endParaRPr>
            </a:p>
          </p:txBody>
        </p:sp>
      </p:grpSp>
    </p:spTree>
    <p:extLst>
      <p:ext uri="{BB962C8B-B14F-4D97-AF65-F5344CB8AC3E}">
        <p14:creationId xmlns:p14="http://schemas.microsoft.com/office/powerpoint/2010/main" val="4128113755"/>
      </p:ext>
    </p:extLst>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Freeform 5">
            <a:extLst>
              <a:ext uri="{FF2B5EF4-FFF2-40B4-BE49-F238E27FC236}">
                <a16:creationId xmlns:a16="http://schemas.microsoft.com/office/drawing/2014/main" id="{DE2B13EE-8D4D-7E7C-8DC5-41711C432318}"/>
              </a:ext>
            </a:extLst>
          </p:cNvPr>
          <p:cNvSpPr/>
          <p:nvPr/>
        </p:nvSpPr>
        <p:spPr>
          <a:xfrm>
            <a:off x="2885082" y="4027847"/>
            <a:ext cx="274741" cy="104851"/>
          </a:xfrm>
          <a:custGeom>
            <a:avLst/>
            <a:gdLst>
              <a:gd name="connsiteX0" fmla="*/ 0 w 117675"/>
              <a:gd name="connsiteY0" fmla="*/ 32868 h 44909"/>
              <a:gd name="connsiteX1" fmla="*/ 3727 w 117675"/>
              <a:gd name="connsiteY1" fmla="*/ 33553 h 44909"/>
              <a:gd name="connsiteX2" fmla="*/ 0 w 117675"/>
              <a:gd name="connsiteY2" fmla="*/ 32868 h 44909"/>
              <a:gd name="connsiteX3" fmla="*/ 0 w 117675"/>
              <a:gd name="connsiteY3" fmla="*/ 32868 h 44909"/>
              <a:gd name="connsiteX4" fmla="*/ 115916 w 117675"/>
              <a:gd name="connsiteY4" fmla="*/ 10779 h 44909"/>
              <a:gd name="connsiteX5" fmla="*/ 109647 w 117675"/>
              <a:gd name="connsiteY5" fmla="*/ 8276 h 44909"/>
              <a:gd name="connsiteX6" fmla="*/ 109604 w 117675"/>
              <a:gd name="connsiteY6" fmla="*/ 8340 h 44909"/>
              <a:gd name="connsiteX7" fmla="*/ 110024 w 117675"/>
              <a:gd name="connsiteY7" fmla="*/ 8704 h 44909"/>
              <a:gd name="connsiteX8" fmla="*/ 109014 w 117675"/>
              <a:gd name="connsiteY8" fmla="*/ 9055 h 44909"/>
              <a:gd name="connsiteX9" fmla="*/ 109604 w 117675"/>
              <a:gd name="connsiteY9" fmla="*/ 8340 h 44909"/>
              <a:gd name="connsiteX10" fmla="*/ 96523 w 117675"/>
              <a:gd name="connsiteY10" fmla="*/ 2272 h 44909"/>
              <a:gd name="connsiteX11" fmla="*/ 81337 w 117675"/>
              <a:gd name="connsiteY11" fmla="*/ 368 h 44909"/>
              <a:gd name="connsiteX12" fmla="*/ 64550 w 117675"/>
              <a:gd name="connsiteY12" fmla="*/ 1798 h 44909"/>
              <a:gd name="connsiteX13" fmla="*/ 50972 w 117675"/>
              <a:gd name="connsiteY13" fmla="*/ 2542 h 44909"/>
              <a:gd name="connsiteX14" fmla="*/ 47083 w 117675"/>
              <a:gd name="connsiteY14" fmla="*/ 2157 h 44909"/>
              <a:gd name="connsiteX15" fmla="*/ 46779 w 117675"/>
              <a:gd name="connsiteY15" fmla="*/ 3710 h 44909"/>
              <a:gd name="connsiteX16" fmla="*/ 42414 w 117675"/>
              <a:gd name="connsiteY16" fmla="*/ 6800 h 44909"/>
              <a:gd name="connsiteX17" fmla="*/ 37228 w 117675"/>
              <a:gd name="connsiteY17" fmla="*/ 10724 h 44909"/>
              <a:gd name="connsiteX18" fmla="*/ 31182 w 117675"/>
              <a:gd name="connsiteY18" fmla="*/ 15221 h 44909"/>
              <a:gd name="connsiteX19" fmla="*/ 29924 w 117675"/>
              <a:gd name="connsiteY19" fmla="*/ 21122 h 44909"/>
              <a:gd name="connsiteX20" fmla="*/ 25426 w 117675"/>
              <a:gd name="connsiteY20" fmla="*/ 26026 h 44909"/>
              <a:gd name="connsiteX21" fmla="*/ 20938 w 117675"/>
              <a:gd name="connsiteY21" fmla="*/ 28567 h 44909"/>
              <a:gd name="connsiteX22" fmla="*/ 16290 w 117675"/>
              <a:gd name="connsiteY22" fmla="*/ 32213 h 44909"/>
              <a:gd name="connsiteX23" fmla="*/ 14527 w 117675"/>
              <a:gd name="connsiteY23" fmla="*/ 35632 h 44909"/>
              <a:gd name="connsiteX24" fmla="*/ 12940 w 117675"/>
              <a:gd name="connsiteY24" fmla="*/ 35247 h 44909"/>
              <a:gd name="connsiteX25" fmla="*/ 25200 w 117675"/>
              <a:gd name="connsiteY25" fmla="*/ 38940 h 44909"/>
              <a:gd name="connsiteX26" fmla="*/ 50027 w 117675"/>
              <a:gd name="connsiteY26" fmla="*/ 44379 h 44909"/>
              <a:gd name="connsiteX27" fmla="*/ 52218 w 117675"/>
              <a:gd name="connsiteY27" fmla="*/ 44909 h 44909"/>
              <a:gd name="connsiteX28" fmla="*/ 59556 w 117675"/>
              <a:gd name="connsiteY28" fmla="*/ 43305 h 44909"/>
              <a:gd name="connsiteX29" fmla="*/ 62783 w 117675"/>
              <a:gd name="connsiteY29" fmla="*/ 33073 h 44909"/>
              <a:gd name="connsiteX30" fmla="*/ 66861 w 117675"/>
              <a:gd name="connsiteY30" fmla="*/ 32496 h 44909"/>
              <a:gd name="connsiteX31" fmla="*/ 73040 w 117675"/>
              <a:gd name="connsiteY31" fmla="*/ 30241 h 44909"/>
              <a:gd name="connsiteX32" fmla="*/ 76968 w 117675"/>
              <a:gd name="connsiteY32" fmla="*/ 32085 h 44909"/>
              <a:gd name="connsiteX33" fmla="*/ 80062 w 117675"/>
              <a:gd name="connsiteY33" fmla="*/ 32500 h 44909"/>
              <a:gd name="connsiteX34" fmla="*/ 80905 w 117675"/>
              <a:gd name="connsiteY34" fmla="*/ 31096 h 44909"/>
              <a:gd name="connsiteX35" fmla="*/ 84135 w 117675"/>
              <a:gd name="connsiteY35" fmla="*/ 29834 h 44909"/>
              <a:gd name="connsiteX36" fmla="*/ 86810 w 117675"/>
              <a:gd name="connsiteY36" fmla="*/ 26886 h 44909"/>
              <a:gd name="connsiteX37" fmla="*/ 88355 w 117675"/>
              <a:gd name="connsiteY37" fmla="*/ 26034 h 44909"/>
              <a:gd name="connsiteX38" fmla="*/ 90597 w 117675"/>
              <a:gd name="connsiteY38" fmla="*/ 21404 h 44909"/>
              <a:gd name="connsiteX39" fmla="*/ 92989 w 117675"/>
              <a:gd name="connsiteY39" fmla="*/ 21131 h 44909"/>
              <a:gd name="connsiteX40" fmla="*/ 94949 w 117675"/>
              <a:gd name="connsiteY40" fmla="*/ 19021 h 44909"/>
              <a:gd name="connsiteX41" fmla="*/ 98740 w 117675"/>
              <a:gd name="connsiteY41" fmla="*/ 20989 h 44909"/>
              <a:gd name="connsiteX42" fmla="*/ 102814 w 117675"/>
              <a:gd name="connsiteY42" fmla="*/ 19735 h 44909"/>
              <a:gd name="connsiteX43" fmla="*/ 107722 w 117675"/>
              <a:gd name="connsiteY43" fmla="*/ 17480 h 44909"/>
              <a:gd name="connsiteX44" fmla="*/ 111517 w 117675"/>
              <a:gd name="connsiteY44" fmla="*/ 14532 h 44909"/>
              <a:gd name="connsiteX45" fmla="*/ 117632 w 117675"/>
              <a:gd name="connsiteY45" fmla="*/ 15324 h 44909"/>
              <a:gd name="connsiteX46" fmla="*/ 117675 w 117675"/>
              <a:gd name="connsiteY46" fmla="*/ 13497 h 44909"/>
              <a:gd name="connsiteX47" fmla="*/ 115916 w 117675"/>
              <a:gd name="connsiteY47" fmla="*/ 10779 h 449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17675" h="44909">
                <a:moveTo>
                  <a:pt x="0" y="32868"/>
                </a:moveTo>
                <a:cubicBezTo>
                  <a:pt x="1202" y="33219"/>
                  <a:pt x="2443" y="33454"/>
                  <a:pt x="3727" y="33553"/>
                </a:cubicBezTo>
                <a:cubicBezTo>
                  <a:pt x="2443" y="33454"/>
                  <a:pt x="1202" y="33219"/>
                  <a:pt x="0" y="32868"/>
                </a:cubicBezTo>
                <a:lnTo>
                  <a:pt x="0" y="32868"/>
                </a:lnTo>
                <a:close/>
                <a:moveTo>
                  <a:pt x="115916" y="10779"/>
                </a:moveTo>
                <a:cubicBezTo>
                  <a:pt x="113948" y="9701"/>
                  <a:pt x="111744" y="9093"/>
                  <a:pt x="109647" y="8276"/>
                </a:cubicBezTo>
                <a:lnTo>
                  <a:pt x="109604" y="8340"/>
                </a:lnTo>
                <a:cubicBezTo>
                  <a:pt x="109741" y="8469"/>
                  <a:pt x="109891" y="8567"/>
                  <a:pt x="110024" y="8704"/>
                </a:cubicBezTo>
                <a:lnTo>
                  <a:pt x="109014" y="9055"/>
                </a:lnTo>
                <a:lnTo>
                  <a:pt x="109604" y="8340"/>
                </a:lnTo>
                <a:cubicBezTo>
                  <a:pt x="105907" y="4968"/>
                  <a:pt x="101902" y="2465"/>
                  <a:pt x="96523" y="2272"/>
                </a:cubicBezTo>
                <a:cubicBezTo>
                  <a:pt x="91448" y="2080"/>
                  <a:pt x="86275" y="1562"/>
                  <a:pt x="81337" y="368"/>
                </a:cubicBezTo>
                <a:cubicBezTo>
                  <a:pt x="75466" y="-1044"/>
                  <a:pt x="70233" y="2080"/>
                  <a:pt x="64550" y="1798"/>
                </a:cubicBezTo>
                <a:cubicBezTo>
                  <a:pt x="60048" y="1583"/>
                  <a:pt x="55491" y="2521"/>
                  <a:pt x="50972" y="2542"/>
                </a:cubicBezTo>
                <a:cubicBezTo>
                  <a:pt x="49680" y="2542"/>
                  <a:pt x="48379" y="2375"/>
                  <a:pt x="47083" y="2157"/>
                </a:cubicBezTo>
                <a:cubicBezTo>
                  <a:pt x="46839" y="2906"/>
                  <a:pt x="46693" y="3500"/>
                  <a:pt x="46779" y="3710"/>
                </a:cubicBezTo>
                <a:cubicBezTo>
                  <a:pt x="47618" y="5948"/>
                  <a:pt x="44947" y="2581"/>
                  <a:pt x="42414" y="6800"/>
                </a:cubicBezTo>
                <a:cubicBezTo>
                  <a:pt x="39898" y="11015"/>
                  <a:pt x="38773" y="10873"/>
                  <a:pt x="37228" y="10724"/>
                </a:cubicBezTo>
                <a:cubicBezTo>
                  <a:pt x="35683" y="10582"/>
                  <a:pt x="33997" y="12970"/>
                  <a:pt x="31182" y="15221"/>
                </a:cubicBezTo>
                <a:cubicBezTo>
                  <a:pt x="28383" y="17468"/>
                  <a:pt x="30202" y="18880"/>
                  <a:pt x="29924" y="21122"/>
                </a:cubicBezTo>
                <a:cubicBezTo>
                  <a:pt x="29637" y="23360"/>
                  <a:pt x="27254" y="23937"/>
                  <a:pt x="25426" y="26026"/>
                </a:cubicBezTo>
                <a:cubicBezTo>
                  <a:pt x="23595" y="28157"/>
                  <a:pt x="23047" y="28157"/>
                  <a:pt x="20938" y="28567"/>
                </a:cubicBezTo>
                <a:cubicBezTo>
                  <a:pt x="18828" y="28987"/>
                  <a:pt x="16864" y="29269"/>
                  <a:pt x="16290" y="32213"/>
                </a:cubicBezTo>
                <a:cubicBezTo>
                  <a:pt x="16085" y="33390"/>
                  <a:pt x="15328" y="34562"/>
                  <a:pt x="14527" y="35632"/>
                </a:cubicBezTo>
                <a:cubicBezTo>
                  <a:pt x="14010" y="35483"/>
                  <a:pt x="13471" y="35376"/>
                  <a:pt x="12940" y="35247"/>
                </a:cubicBezTo>
                <a:cubicBezTo>
                  <a:pt x="17052" y="36308"/>
                  <a:pt x="21109" y="37669"/>
                  <a:pt x="25200" y="38940"/>
                </a:cubicBezTo>
                <a:cubicBezTo>
                  <a:pt x="33266" y="41473"/>
                  <a:pt x="41216" y="44991"/>
                  <a:pt x="50027" y="44379"/>
                </a:cubicBezTo>
                <a:cubicBezTo>
                  <a:pt x="50874" y="44323"/>
                  <a:pt x="51589" y="44550"/>
                  <a:pt x="52218" y="44909"/>
                </a:cubicBezTo>
                <a:cubicBezTo>
                  <a:pt x="54901" y="44434"/>
                  <a:pt x="58033" y="43822"/>
                  <a:pt x="59556" y="43305"/>
                </a:cubicBezTo>
                <a:cubicBezTo>
                  <a:pt x="62505" y="42342"/>
                  <a:pt x="63634" y="43891"/>
                  <a:pt x="62783" y="33073"/>
                </a:cubicBezTo>
                <a:cubicBezTo>
                  <a:pt x="62783" y="33073"/>
                  <a:pt x="65594" y="32915"/>
                  <a:pt x="66861" y="32496"/>
                </a:cubicBezTo>
                <a:cubicBezTo>
                  <a:pt x="68119" y="32081"/>
                  <a:pt x="70930" y="29830"/>
                  <a:pt x="73040" y="30241"/>
                </a:cubicBezTo>
                <a:cubicBezTo>
                  <a:pt x="75149" y="30669"/>
                  <a:pt x="75710" y="32085"/>
                  <a:pt x="76968" y="32085"/>
                </a:cubicBezTo>
                <a:cubicBezTo>
                  <a:pt x="78234" y="32085"/>
                  <a:pt x="80062" y="32500"/>
                  <a:pt x="80062" y="32500"/>
                </a:cubicBezTo>
                <a:cubicBezTo>
                  <a:pt x="80062" y="32500"/>
                  <a:pt x="79929" y="31246"/>
                  <a:pt x="80905" y="31096"/>
                </a:cubicBezTo>
                <a:cubicBezTo>
                  <a:pt x="81885" y="30960"/>
                  <a:pt x="84135" y="29834"/>
                  <a:pt x="84135" y="29834"/>
                </a:cubicBezTo>
                <a:lnTo>
                  <a:pt x="86810" y="26886"/>
                </a:lnTo>
                <a:lnTo>
                  <a:pt x="88355" y="26034"/>
                </a:lnTo>
                <a:cubicBezTo>
                  <a:pt x="88355" y="26034"/>
                  <a:pt x="88628" y="23103"/>
                  <a:pt x="90597" y="21404"/>
                </a:cubicBezTo>
                <a:lnTo>
                  <a:pt x="92989" y="21131"/>
                </a:lnTo>
                <a:cubicBezTo>
                  <a:pt x="92989" y="21131"/>
                  <a:pt x="93823" y="18186"/>
                  <a:pt x="94949" y="19021"/>
                </a:cubicBezTo>
                <a:cubicBezTo>
                  <a:pt x="96074" y="19860"/>
                  <a:pt x="94529" y="20989"/>
                  <a:pt x="98740" y="20989"/>
                </a:cubicBezTo>
                <a:cubicBezTo>
                  <a:pt x="102955" y="20989"/>
                  <a:pt x="101688" y="19586"/>
                  <a:pt x="102814" y="19735"/>
                </a:cubicBezTo>
                <a:cubicBezTo>
                  <a:pt x="103922" y="19860"/>
                  <a:pt x="106177" y="18606"/>
                  <a:pt x="107722" y="17480"/>
                </a:cubicBezTo>
                <a:cubicBezTo>
                  <a:pt x="109262" y="16346"/>
                  <a:pt x="108988" y="14262"/>
                  <a:pt x="111517" y="14532"/>
                </a:cubicBezTo>
                <a:cubicBezTo>
                  <a:pt x="113592" y="14768"/>
                  <a:pt x="111171" y="15640"/>
                  <a:pt x="117632" y="15324"/>
                </a:cubicBezTo>
                <a:cubicBezTo>
                  <a:pt x="117653" y="14720"/>
                  <a:pt x="117653" y="14113"/>
                  <a:pt x="117675" y="13497"/>
                </a:cubicBezTo>
                <a:cubicBezTo>
                  <a:pt x="117713" y="12589"/>
                  <a:pt x="116768" y="11229"/>
                  <a:pt x="115916" y="10779"/>
                </a:cubicBezTo>
                <a:close/>
              </a:path>
            </a:pathLst>
          </a:custGeom>
          <a:solidFill>
            <a:srgbClr val="D9D9D9"/>
          </a:solid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0" name="Freeform 9">
            <a:extLst>
              <a:ext uri="{FF2B5EF4-FFF2-40B4-BE49-F238E27FC236}">
                <a16:creationId xmlns:a16="http://schemas.microsoft.com/office/drawing/2014/main" id="{6F572794-8E94-229F-3BBC-E1D4C8759A09}"/>
              </a:ext>
            </a:extLst>
          </p:cNvPr>
          <p:cNvSpPr/>
          <p:nvPr/>
        </p:nvSpPr>
        <p:spPr>
          <a:xfrm>
            <a:off x="1822774" y="379743"/>
            <a:ext cx="2863937" cy="2648716"/>
          </a:xfrm>
          <a:custGeom>
            <a:avLst/>
            <a:gdLst>
              <a:gd name="connsiteX0" fmla="*/ 79976 w 1226658"/>
              <a:gd name="connsiteY0" fmla="*/ 878404 h 1134476"/>
              <a:gd name="connsiteX1" fmla="*/ 81876 w 1226658"/>
              <a:gd name="connsiteY1" fmla="*/ 879409 h 1134476"/>
              <a:gd name="connsiteX2" fmla="*/ 79976 w 1226658"/>
              <a:gd name="connsiteY2" fmla="*/ 878404 h 1134476"/>
              <a:gd name="connsiteX3" fmla="*/ 112762 w 1226658"/>
              <a:gd name="connsiteY3" fmla="*/ 941529 h 1134476"/>
              <a:gd name="connsiteX4" fmla="*/ 113143 w 1226658"/>
              <a:gd name="connsiteY4" fmla="*/ 941709 h 1134476"/>
              <a:gd name="connsiteX5" fmla="*/ 113036 w 1226658"/>
              <a:gd name="connsiteY5" fmla="*/ 941135 h 1134476"/>
              <a:gd name="connsiteX6" fmla="*/ 112595 w 1226658"/>
              <a:gd name="connsiteY6" fmla="*/ 941058 h 1134476"/>
              <a:gd name="connsiteX7" fmla="*/ 112762 w 1226658"/>
              <a:gd name="connsiteY7" fmla="*/ 941529 h 1134476"/>
              <a:gd name="connsiteX8" fmla="*/ 890241 w 1226658"/>
              <a:gd name="connsiteY8" fmla="*/ 708541 h 1134476"/>
              <a:gd name="connsiteX9" fmla="*/ 888273 w 1226658"/>
              <a:gd name="connsiteY9" fmla="*/ 710488 h 1134476"/>
              <a:gd name="connsiteX10" fmla="*/ 890045 w 1226658"/>
              <a:gd name="connsiteY10" fmla="*/ 712850 h 1134476"/>
              <a:gd name="connsiteX11" fmla="*/ 892633 w 1226658"/>
              <a:gd name="connsiteY11" fmla="*/ 711708 h 1134476"/>
              <a:gd name="connsiteX12" fmla="*/ 893104 w 1226658"/>
              <a:gd name="connsiteY12" fmla="*/ 708751 h 1134476"/>
              <a:gd name="connsiteX13" fmla="*/ 890241 w 1226658"/>
              <a:gd name="connsiteY13" fmla="*/ 708541 h 1134476"/>
              <a:gd name="connsiteX14" fmla="*/ 107118 w 1226658"/>
              <a:gd name="connsiteY14" fmla="*/ 936218 h 1134476"/>
              <a:gd name="connsiteX15" fmla="*/ 104641 w 1226658"/>
              <a:gd name="connsiteY15" fmla="*/ 928054 h 1134476"/>
              <a:gd name="connsiteX16" fmla="*/ 93391 w 1226658"/>
              <a:gd name="connsiteY16" fmla="*/ 916423 h 1134476"/>
              <a:gd name="connsiteX17" fmla="*/ 81581 w 1226658"/>
              <a:gd name="connsiteY17" fmla="*/ 909786 h 1134476"/>
              <a:gd name="connsiteX18" fmla="*/ 74888 w 1226658"/>
              <a:gd name="connsiteY18" fmla="*/ 904523 h 1134476"/>
              <a:gd name="connsiteX19" fmla="*/ 70044 w 1226658"/>
              <a:gd name="connsiteY19" fmla="*/ 903282 h 1134476"/>
              <a:gd name="connsiteX20" fmla="*/ 66617 w 1226658"/>
              <a:gd name="connsiteY20" fmla="*/ 906282 h 1134476"/>
              <a:gd name="connsiteX21" fmla="*/ 68029 w 1226658"/>
              <a:gd name="connsiteY21" fmla="*/ 916363 h 1134476"/>
              <a:gd name="connsiteX22" fmla="*/ 69800 w 1226658"/>
              <a:gd name="connsiteY22" fmla="*/ 920985 h 1134476"/>
              <a:gd name="connsiteX23" fmla="*/ 77297 w 1226658"/>
              <a:gd name="connsiteY23" fmla="*/ 930228 h 1134476"/>
              <a:gd name="connsiteX24" fmla="*/ 99112 w 1226658"/>
              <a:gd name="connsiteY24" fmla="*/ 958448 h 1134476"/>
              <a:gd name="connsiteX25" fmla="*/ 102925 w 1226658"/>
              <a:gd name="connsiteY25" fmla="*/ 961867 h 1134476"/>
              <a:gd name="connsiteX26" fmla="*/ 102428 w 1226658"/>
              <a:gd name="connsiteY26" fmla="*/ 961602 h 1134476"/>
              <a:gd name="connsiteX27" fmla="*/ 102775 w 1226658"/>
              <a:gd name="connsiteY27" fmla="*/ 961944 h 1134476"/>
              <a:gd name="connsiteX28" fmla="*/ 99912 w 1226658"/>
              <a:gd name="connsiteY28" fmla="*/ 963472 h 1134476"/>
              <a:gd name="connsiteX29" fmla="*/ 105745 w 1226658"/>
              <a:gd name="connsiteY29" fmla="*/ 965085 h 1134476"/>
              <a:gd name="connsiteX30" fmla="*/ 106339 w 1226658"/>
              <a:gd name="connsiteY30" fmla="*/ 965509 h 1134476"/>
              <a:gd name="connsiteX31" fmla="*/ 105933 w 1226658"/>
              <a:gd name="connsiteY31" fmla="*/ 965107 h 1134476"/>
              <a:gd name="connsiteX32" fmla="*/ 110721 w 1226658"/>
              <a:gd name="connsiteY32" fmla="*/ 965731 h 1134476"/>
              <a:gd name="connsiteX33" fmla="*/ 116032 w 1226658"/>
              <a:gd name="connsiteY33" fmla="*/ 960639 h 1134476"/>
              <a:gd name="connsiteX34" fmla="*/ 112758 w 1226658"/>
              <a:gd name="connsiteY34" fmla="*/ 941529 h 1134476"/>
              <a:gd name="connsiteX35" fmla="*/ 107118 w 1226658"/>
              <a:gd name="connsiteY35" fmla="*/ 936218 h 1134476"/>
              <a:gd name="connsiteX36" fmla="*/ 185015 w 1226658"/>
              <a:gd name="connsiteY36" fmla="*/ 352423 h 1134476"/>
              <a:gd name="connsiteX37" fmla="*/ 184557 w 1226658"/>
              <a:gd name="connsiteY37" fmla="*/ 352402 h 1134476"/>
              <a:gd name="connsiteX38" fmla="*/ 184621 w 1226658"/>
              <a:gd name="connsiteY38" fmla="*/ 352535 h 1134476"/>
              <a:gd name="connsiteX39" fmla="*/ 184826 w 1226658"/>
              <a:gd name="connsiteY39" fmla="*/ 352749 h 1134476"/>
              <a:gd name="connsiteX40" fmla="*/ 185015 w 1226658"/>
              <a:gd name="connsiteY40" fmla="*/ 352423 h 1134476"/>
              <a:gd name="connsiteX41" fmla="*/ 189114 w 1226658"/>
              <a:gd name="connsiteY41" fmla="*/ 351910 h 1134476"/>
              <a:gd name="connsiteX42" fmla="*/ 189294 w 1226658"/>
              <a:gd name="connsiteY42" fmla="*/ 350840 h 1134476"/>
              <a:gd name="connsiteX43" fmla="*/ 186606 w 1226658"/>
              <a:gd name="connsiteY43" fmla="*/ 350327 h 1134476"/>
              <a:gd name="connsiteX44" fmla="*/ 185015 w 1226658"/>
              <a:gd name="connsiteY44" fmla="*/ 352423 h 1134476"/>
              <a:gd name="connsiteX45" fmla="*/ 187740 w 1226658"/>
              <a:gd name="connsiteY45" fmla="*/ 352577 h 1134476"/>
              <a:gd name="connsiteX46" fmla="*/ 189114 w 1226658"/>
              <a:gd name="connsiteY46" fmla="*/ 351910 h 1134476"/>
              <a:gd name="connsiteX47" fmla="*/ 1013192 w 1226658"/>
              <a:gd name="connsiteY47" fmla="*/ 606280 h 1134476"/>
              <a:gd name="connsiteX48" fmla="*/ 1013222 w 1226658"/>
              <a:gd name="connsiteY48" fmla="*/ 608911 h 1134476"/>
              <a:gd name="connsiteX49" fmla="*/ 1013192 w 1226658"/>
              <a:gd name="connsiteY49" fmla="*/ 606280 h 1134476"/>
              <a:gd name="connsiteX50" fmla="*/ 776662 w 1226658"/>
              <a:gd name="connsiteY50" fmla="*/ 482816 h 1134476"/>
              <a:gd name="connsiteX51" fmla="*/ 777158 w 1226658"/>
              <a:gd name="connsiteY51" fmla="*/ 482948 h 1134476"/>
              <a:gd name="connsiteX52" fmla="*/ 777098 w 1226658"/>
              <a:gd name="connsiteY52" fmla="*/ 482794 h 1134476"/>
              <a:gd name="connsiteX53" fmla="*/ 776820 w 1226658"/>
              <a:gd name="connsiteY53" fmla="*/ 482507 h 1134476"/>
              <a:gd name="connsiteX54" fmla="*/ 776662 w 1226658"/>
              <a:gd name="connsiteY54" fmla="*/ 482816 h 1134476"/>
              <a:gd name="connsiteX55" fmla="*/ 767988 w 1226658"/>
              <a:gd name="connsiteY55" fmla="*/ 482905 h 1134476"/>
              <a:gd name="connsiteX56" fmla="*/ 770427 w 1226658"/>
              <a:gd name="connsiteY56" fmla="*/ 486324 h 1134476"/>
              <a:gd name="connsiteX57" fmla="*/ 776662 w 1226658"/>
              <a:gd name="connsiteY57" fmla="*/ 482816 h 1134476"/>
              <a:gd name="connsiteX58" fmla="*/ 770675 w 1226658"/>
              <a:gd name="connsiteY58" fmla="*/ 481438 h 1134476"/>
              <a:gd name="connsiteX59" fmla="*/ 767988 w 1226658"/>
              <a:gd name="connsiteY59" fmla="*/ 482905 h 1134476"/>
              <a:gd name="connsiteX60" fmla="*/ 729036 w 1226658"/>
              <a:gd name="connsiteY60" fmla="*/ 609177 h 1134476"/>
              <a:gd name="connsiteX61" fmla="*/ 728646 w 1226658"/>
              <a:gd name="connsiteY61" fmla="*/ 609583 h 1134476"/>
              <a:gd name="connsiteX62" fmla="*/ 729130 w 1226658"/>
              <a:gd name="connsiteY62" fmla="*/ 609104 h 1134476"/>
              <a:gd name="connsiteX63" fmla="*/ 726062 w 1226658"/>
              <a:gd name="connsiteY63" fmla="*/ 618826 h 1134476"/>
              <a:gd name="connsiteX64" fmla="*/ 714007 w 1226658"/>
              <a:gd name="connsiteY64" fmla="*/ 648784 h 1134476"/>
              <a:gd name="connsiteX65" fmla="*/ 709553 w 1226658"/>
              <a:gd name="connsiteY65" fmla="*/ 653628 h 1134476"/>
              <a:gd name="connsiteX66" fmla="*/ 705770 w 1226658"/>
              <a:gd name="connsiteY66" fmla="*/ 656927 h 1134476"/>
              <a:gd name="connsiteX67" fmla="*/ 707469 w 1226658"/>
              <a:gd name="connsiteY67" fmla="*/ 664266 h 1134476"/>
              <a:gd name="connsiteX68" fmla="*/ 710674 w 1226658"/>
              <a:gd name="connsiteY68" fmla="*/ 665413 h 1134476"/>
              <a:gd name="connsiteX69" fmla="*/ 714063 w 1226658"/>
              <a:gd name="connsiteY69" fmla="*/ 670577 h 1134476"/>
              <a:gd name="connsiteX70" fmla="*/ 713742 w 1226658"/>
              <a:gd name="connsiteY70" fmla="*/ 673966 h 1134476"/>
              <a:gd name="connsiteX71" fmla="*/ 720366 w 1226658"/>
              <a:gd name="connsiteY71" fmla="*/ 679063 h 1134476"/>
              <a:gd name="connsiteX72" fmla="*/ 726648 w 1226658"/>
              <a:gd name="connsiteY72" fmla="*/ 676701 h 1134476"/>
              <a:gd name="connsiteX73" fmla="*/ 745061 w 1226658"/>
              <a:gd name="connsiteY73" fmla="*/ 659614 h 1134476"/>
              <a:gd name="connsiteX74" fmla="*/ 748026 w 1226658"/>
              <a:gd name="connsiteY74" fmla="*/ 658985 h 1134476"/>
              <a:gd name="connsiteX75" fmla="*/ 755232 w 1226658"/>
              <a:gd name="connsiteY75" fmla="*/ 667603 h 1134476"/>
              <a:gd name="connsiteX76" fmla="*/ 757693 w 1226658"/>
              <a:gd name="connsiteY76" fmla="*/ 671690 h 1134476"/>
              <a:gd name="connsiteX77" fmla="*/ 770470 w 1226658"/>
              <a:gd name="connsiteY77" fmla="*/ 676414 h 1134476"/>
              <a:gd name="connsiteX78" fmla="*/ 773645 w 1226658"/>
              <a:gd name="connsiteY78" fmla="*/ 675764 h 1134476"/>
              <a:gd name="connsiteX79" fmla="*/ 779777 w 1226658"/>
              <a:gd name="connsiteY79" fmla="*/ 669970 h 1134476"/>
              <a:gd name="connsiteX80" fmla="*/ 777830 w 1226658"/>
              <a:gd name="connsiteY80" fmla="*/ 662759 h 1134476"/>
              <a:gd name="connsiteX81" fmla="*/ 776234 w 1226658"/>
              <a:gd name="connsiteY81" fmla="*/ 662169 h 1134476"/>
              <a:gd name="connsiteX82" fmla="*/ 770564 w 1226658"/>
              <a:gd name="connsiteY82" fmla="*/ 654749 h 1134476"/>
              <a:gd name="connsiteX83" fmla="*/ 765600 w 1226658"/>
              <a:gd name="connsiteY83" fmla="*/ 642412 h 1134476"/>
              <a:gd name="connsiteX84" fmla="*/ 760307 w 1226658"/>
              <a:gd name="connsiteY84" fmla="*/ 635797 h 1134476"/>
              <a:gd name="connsiteX85" fmla="*/ 747136 w 1226658"/>
              <a:gd name="connsiteY85" fmla="*/ 620521 h 1134476"/>
              <a:gd name="connsiteX86" fmla="*/ 744004 w 1226658"/>
              <a:gd name="connsiteY86" fmla="*/ 619455 h 1134476"/>
              <a:gd name="connsiteX87" fmla="*/ 742784 w 1226658"/>
              <a:gd name="connsiteY87" fmla="*/ 615446 h 1134476"/>
              <a:gd name="connsiteX88" fmla="*/ 748334 w 1226658"/>
              <a:gd name="connsiteY88" fmla="*/ 609215 h 1134476"/>
              <a:gd name="connsiteX89" fmla="*/ 748082 w 1226658"/>
              <a:gd name="connsiteY89" fmla="*/ 606032 h 1134476"/>
              <a:gd name="connsiteX90" fmla="*/ 745287 w 1226658"/>
              <a:gd name="connsiteY90" fmla="*/ 605480 h 1134476"/>
              <a:gd name="connsiteX91" fmla="*/ 738890 w 1226658"/>
              <a:gd name="connsiteY91" fmla="*/ 606562 h 1134476"/>
              <a:gd name="connsiteX92" fmla="*/ 732181 w 1226658"/>
              <a:gd name="connsiteY92" fmla="*/ 606053 h 1134476"/>
              <a:gd name="connsiteX93" fmla="*/ 729066 w 1226658"/>
              <a:gd name="connsiteY93" fmla="*/ 609173 h 1134476"/>
              <a:gd name="connsiteX94" fmla="*/ 729036 w 1226658"/>
              <a:gd name="connsiteY94" fmla="*/ 609173 h 1134476"/>
              <a:gd name="connsiteX95" fmla="*/ 913699 w 1226658"/>
              <a:gd name="connsiteY95" fmla="*/ 1075186 h 1134476"/>
              <a:gd name="connsiteX96" fmla="*/ 914170 w 1226658"/>
              <a:gd name="connsiteY96" fmla="*/ 1074557 h 1134476"/>
              <a:gd name="connsiteX97" fmla="*/ 913635 w 1226658"/>
              <a:gd name="connsiteY97" fmla="*/ 1074574 h 1134476"/>
              <a:gd name="connsiteX98" fmla="*/ 913588 w 1226658"/>
              <a:gd name="connsiteY98" fmla="*/ 1075169 h 1134476"/>
              <a:gd name="connsiteX99" fmla="*/ 913699 w 1226658"/>
              <a:gd name="connsiteY99" fmla="*/ 1075186 h 1134476"/>
              <a:gd name="connsiteX100" fmla="*/ 907020 w 1226658"/>
              <a:gd name="connsiteY100" fmla="*/ 1074668 h 1134476"/>
              <a:gd name="connsiteX101" fmla="*/ 906566 w 1226658"/>
              <a:gd name="connsiteY101" fmla="*/ 1074668 h 1134476"/>
              <a:gd name="connsiteX102" fmla="*/ 907118 w 1226658"/>
              <a:gd name="connsiteY102" fmla="*/ 1074993 h 1134476"/>
              <a:gd name="connsiteX103" fmla="*/ 907187 w 1226658"/>
              <a:gd name="connsiteY103" fmla="*/ 1074993 h 1134476"/>
              <a:gd name="connsiteX104" fmla="*/ 907020 w 1226658"/>
              <a:gd name="connsiteY104" fmla="*/ 1074668 h 1134476"/>
              <a:gd name="connsiteX105" fmla="*/ 907020 w 1226658"/>
              <a:gd name="connsiteY105" fmla="*/ 1074668 h 1134476"/>
              <a:gd name="connsiteX106" fmla="*/ 913635 w 1226658"/>
              <a:gd name="connsiteY106" fmla="*/ 1074570 h 1134476"/>
              <a:gd name="connsiteX107" fmla="*/ 906896 w 1226658"/>
              <a:gd name="connsiteY107" fmla="*/ 1062918 h 1134476"/>
              <a:gd name="connsiteX108" fmla="*/ 894123 w 1226658"/>
              <a:gd name="connsiteY108" fmla="*/ 1055442 h 1134476"/>
              <a:gd name="connsiteX109" fmla="*/ 891410 w 1226658"/>
              <a:gd name="connsiteY109" fmla="*/ 1056649 h 1134476"/>
              <a:gd name="connsiteX110" fmla="*/ 891179 w 1226658"/>
              <a:gd name="connsiteY110" fmla="*/ 1058138 h 1134476"/>
              <a:gd name="connsiteX111" fmla="*/ 896827 w 1226658"/>
              <a:gd name="connsiteY111" fmla="*/ 1067787 h 1134476"/>
              <a:gd name="connsiteX112" fmla="*/ 902334 w 1226658"/>
              <a:gd name="connsiteY112" fmla="*/ 1069448 h 1134476"/>
              <a:gd name="connsiteX113" fmla="*/ 907020 w 1226658"/>
              <a:gd name="connsiteY113" fmla="*/ 1074668 h 1134476"/>
              <a:gd name="connsiteX114" fmla="*/ 670960 w 1226658"/>
              <a:gd name="connsiteY114" fmla="*/ 479058 h 1134476"/>
              <a:gd name="connsiteX115" fmla="*/ 670523 w 1226658"/>
              <a:gd name="connsiteY115" fmla="*/ 478964 h 1134476"/>
              <a:gd name="connsiteX116" fmla="*/ 670489 w 1226658"/>
              <a:gd name="connsiteY116" fmla="*/ 479499 h 1134476"/>
              <a:gd name="connsiteX117" fmla="*/ 671122 w 1226658"/>
              <a:gd name="connsiteY117" fmla="*/ 479478 h 1134476"/>
              <a:gd name="connsiteX118" fmla="*/ 670960 w 1226658"/>
              <a:gd name="connsiteY118" fmla="*/ 479058 h 1134476"/>
              <a:gd name="connsiteX119" fmla="*/ 882646 w 1226658"/>
              <a:gd name="connsiteY119" fmla="*/ 393002 h 1134476"/>
              <a:gd name="connsiteX120" fmla="*/ 882749 w 1226658"/>
              <a:gd name="connsiteY120" fmla="*/ 404273 h 1134476"/>
              <a:gd name="connsiteX121" fmla="*/ 893609 w 1226658"/>
              <a:gd name="connsiteY121" fmla="*/ 416173 h 1134476"/>
              <a:gd name="connsiteX122" fmla="*/ 903468 w 1226658"/>
              <a:gd name="connsiteY122" fmla="*/ 414684 h 1134476"/>
              <a:gd name="connsiteX123" fmla="*/ 910302 w 1226658"/>
              <a:gd name="connsiteY123" fmla="*/ 417358 h 1134476"/>
              <a:gd name="connsiteX124" fmla="*/ 922001 w 1226658"/>
              <a:gd name="connsiteY124" fmla="*/ 418227 h 1134476"/>
              <a:gd name="connsiteX125" fmla="*/ 925377 w 1226658"/>
              <a:gd name="connsiteY125" fmla="*/ 415048 h 1134476"/>
              <a:gd name="connsiteX126" fmla="*/ 922775 w 1226658"/>
              <a:gd name="connsiteY126" fmla="*/ 396558 h 1134476"/>
              <a:gd name="connsiteX127" fmla="*/ 910182 w 1226658"/>
              <a:gd name="connsiteY127" fmla="*/ 384097 h 1134476"/>
              <a:gd name="connsiteX128" fmla="*/ 892762 w 1226658"/>
              <a:gd name="connsiteY128" fmla="*/ 377696 h 1134476"/>
              <a:gd name="connsiteX129" fmla="*/ 887109 w 1226658"/>
              <a:gd name="connsiteY129" fmla="*/ 379869 h 1134476"/>
              <a:gd name="connsiteX130" fmla="*/ 883134 w 1226658"/>
              <a:gd name="connsiteY130" fmla="*/ 386635 h 1134476"/>
              <a:gd name="connsiteX131" fmla="*/ 882646 w 1226658"/>
              <a:gd name="connsiteY131" fmla="*/ 393002 h 1134476"/>
              <a:gd name="connsiteX132" fmla="*/ 896831 w 1226658"/>
              <a:gd name="connsiteY132" fmla="*/ 1067787 h 1134476"/>
              <a:gd name="connsiteX133" fmla="*/ 896412 w 1226658"/>
              <a:gd name="connsiteY133" fmla="*/ 1067655 h 1134476"/>
              <a:gd name="connsiteX134" fmla="*/ 896467 w 1226658"/>
              <a:gd name="connsiteY134" fmla="*/ 1068031 h 1134476"/>
              <a:gd name="connsiteX135" fmla="*/ 897037 w 1226658"/>
              <a:gd name="connsiteY135" fmla="*/ 1068143 h 1134476"/>
              <a:gd name="connsiteX136" fmla="*/ 896831 w 1226658"/>
              <a:gd name="connsiteY136" fmla="*/ 1067787 h 1134476"/>
              <a:gd name="connsiteX137" fmla="*/ 883130 w 1226658"/>
              <a:gd name="connsiteY137" fmla="*/ 386630 h 1134476"/>
              <a:gd name="connsiteX138" fmla="*/ 883142 w 1226658"/>
              <a:gd name="connsiteY138" fmla="*/ 386536 h 1134476"/>
              <a:gd name="connsiteX139" fmla="*/ 882851 w 1226658"/>
              <a:gd name="connsiteY139" fmla="*/ 386981 h 1134476"/>
              <a:gd name="connsiteX140" fmla="*/ 882851 w 1226658"/>
              <a:gd name="connsiteY140" fmla="*/ 387110 h 1134476"/>
              <a:gd name="connsiteX141" fmla="*/ 883130 w 1226658"/>
              <a:gd name="connsiteY141" fmla="*/ 386630 h 1134476"/>
              <a:gd name="connsiteX142" fmla="*/ 804193 w 1226658"/>
              <a:gd name="connsiteY142" fmla="*/ 496504 h 1134476"/>
              <a:gd name="connsiteX143" fmla="*/ 804643 w 1226658"/>
              <a:gd name="connsiteY143" fmla="*/ 496504 h 1134476"/>
              <a:gd name="connsiteX144" fmla="*/ 804138 w 1226658"/>
              <a:gd name="connsiteY144" fmla="*/ 496119 h 1134476"/>
              <a:gd name="connsiteX145" fmla="*/ 804121 w 1226658"/>
              <a:gd name="connsiteY145" fmla="*/ 496119 h 1134476"/>
              <a:gd name="connsiteX146" fmla="*/ 804193 w 1226658"/>
              <a:gd name="connsiteY146" fmla="*/ 496504 h 1134476"/>
              <a:gd name="connsiteX147" fmla="*/ 809114 w 1226658"/>
              <a:gd name="connsiteY147" fmla="*/ 495422 h 1134476"/>
              <a:gd name="connsiteX148" fmla="*/ 828306 w 1226658"/>
              <a:gd name="connsiteY148" fmla="*/ 500681 h 1134476"/>
              <a:gd name="connsiteX149" fmla="*/ 829842 w 1226658"/>
              <a:gd name="connsiteY149" fmla="*/ 501327 h 1134476"/>
              <a:gd name="connsiteX150" fmla="*/ 832611 w 1226658"/>
              <a:gd name="connsiteY150" fmla="*/ 503214 h 1134476"/>
              <a:gd name="connsiteX151" fmla="*/ 840518 w 1226658"/>
              <a:gd name="connsiteY151" fmla="*/ 509508 h 1134476"/>
              <a:gd name="connsiteX152" fmla="*/ 845290 w 1226658"/>
              <a:gd name="connsiteY152" fmla="*/ 510154 h 1134476"/>
              <a:gd name="connsiteX153" fmla="*/ 848439 w 1226658"/>
              <a:gd name="connsiteY153" fmla="*/ 507356 h 1134476"/>
              <a:gd name="connsiteX154" fmla="*/ 845029 w 1226658"/>
              <a:gd name="connsiteY154" fmla="*/ 503192 h 1134476"/>
              <a:gd name="connsiteX155" fmla="*/ 844798 w 1226658"/>
              <a:gd name="connsiteY155" fmla="*/ 502833 h 1134476"/>
              <a:gd name="connsiteX156" fmla="*/ 839111 w 1226658"/>
              <a:gd name="connsiteY156" fmla="*/ 499983 h 1134476"/>
              <a:gd name="connsiteX157" fmla="*/ 838499 w 1226658"/>
              <a:gd name="connsiteY157" fmla="*/ 499970 h 1134476"/>
              <a:gd name="connsiteX158" fmla="*/ 837814 w 1226658"/>
              <a:gd name="connsiteY158" fmla="*/ 499204 h 1134476"/>
              <a:gd name="connsiteX159" fmla="*/ 838901 w 1226658"/>
              <a:gd name="connsiteY159" fmla="*/ 499551 h 1134476"/>
              <a:gd name="connsiteX160" fmla="*/ 839111 w 1226658"/>
              <a:gd name="connsiteY160" fmla="*/ 499983 h 1134476"/>
              <a:gd name="connsiteX161" fmla="*/ 844798 w 1226658"/>
              <a:gd name="connsiteY161" fmla="*/ 502833 h 1134476"/>
              <a:gd name="connsiteX162" fmla="*/ 845405 w 1226658"/>
              <a:gd name="connsiteY162" fmla="*/ 502812 h 1134476"/>
              <a:gd name="connsiteX163" fmla="*/ 848794 w 1226658"/>
              <a:gd name="connsiteY163" fmla="*/ 506949 h 1134476"/>
              <a:gd name="connsiteX164" fmla="*/ 848439 w 1226658"/>
              <a:gd name="connsiteY164" fmla="*/ 507356 h 1134476"/>
              <a:gd name="connsiteX165" fmla="*/ 856347 w 1226658"/>
              <a:gd name="connsiteY165" fmla="*/ 505807 h 1134476"/>
              <a:gd name="connsiteX166" fmla="*/ 863129 w 1226658"/>
              <a:gd name="connsiteY166" fmla="*/ 496136 h 1134476"/>
              <a:gd name="connsiteX167" fmla="*/ 862423 w 1226658"/>
              <a:gd name="connsiteY167" fmla="*/ 490304 h 1134476"/>
              <a:gd name="connsiteX168" fmla="*/ 861927 w 1226658"/>
              <a:gd name="connsiteY168" fmla="*/ 490094 h 1134476"/>
              <a:gd name="connsiteX169" fmla="*/ 861978 w 1226658"/>
              <a:gd name="connsiteY169" fmla="*/ 489332 h 1134476"/>
              <a:gd name="connsiteX170" fmla="*/ 862470 w 1226658"/>
              <a:gd name="connsiteY170" fmla="*/ 483325 h 1134476"/>
              <a:gd name="connsiteX171" fmla="*/ 862496 w 1226658"/>
              <a:gd name="connsiteY171" fmla="*/ 482948 h 1134476"/>
              <a:gd name="connsiteX172" fmla="*/ 863292 w 1226658"/>
              <a:gd name="connsiteY172" fmla="*/ 482563 h 1134476"/>
              <a:gd name="connsiteX173" fmla="*/ 862496 w 1226658"/>
              <a:gd name="connsiteY173" fmla="*/ 483290 h 1134476"/>
              <a:gd name="connsiteX174" fmla="*/ 862470 w 1226658"/>
              <a:gd name="connsiteY174" fmla="*/ 483325 h 1134476"/>
              <a:gd name="connsiteX175" fmla="*/ 861978 w 1226658"/>
              <a:gd name="connsiteY175" fmla="*/ 489332 h 1134476"/>
              <a:gd name="connsiteX176" fmla="*/ 862342 w 1226658"/>
              <a:gd name="connsiteY176" fmla="*/ 489731 h 1134476"/>
              <a:gd name="connsiteX177" fmla="*/ 862427 w 1226658"/>
              <a:gd name="connsiteY177" fmla="*/ 490300 h 1134476"/>
              <a:gd name="connsiteX178" fmla="*/ 872659 w 1226658"/>
              <a:gd name="connsiteY178" fmla="*/ 494900 h 1134476"/>
              <a:gd name="connsiteX179" fmla="*/ 874118 w 1226658"/>
              <a:gd name="connsiteY179" fmla="*/ 497660 h 1134476"/>
              <a:gd name="connsiteX180" fmla="*/ 873746 w 1226658"/>
              <a:gd name="connsiteY180" fmla="*/ 499307 h 1134476"/>
              <a:gd name="connsiteX181" fmla="*/ 871324 w 1226658"/>
              <a:gd name="connsiteY181" fmla="*/ 507330 h 1134476"/>
              <a:gd name="connsiteX182" fmla="*/ 875081 w 1226658"/>
              <a:gd name="connsiteY182" fmla="*/ 514524 h 1134476"/>
              <a:gd name="connsiteX183" fmla="*/ 882774 w 1226658"/>
              <a:gd name="connsiteY183" fmla="*/ 529410 h 1134476"/>
              <a:gd name="connsiteX184" fmla="*/ 881662 w 1226658"/>
              <a:gd name="connsiteY184" fmla="*/ 533514 h 1134476"/>
              <a:gd name="connsiteX185" fmla="*/ 876963 w 1226658"/>
              <a:gd name="connsiteY185" fmla="*/ 535341 h 1134476"/>
              <a:gd name="connsiteX186" fmla="*/ 874610 w 1226658"/>
              <a:gd name="connsiteY186" fmla="*/ 539539 h 1134476"/>
              <a:gd name="connsiteX187" fmla="*/ 876210 w 1226658"/>
              <a:gd name="connsiteY187" fmla="*/ 542106 h 1134476"/>
              <a:gd name="connsiteX188" fmla="*/ 889548 w 1226658"/>
              <a:gd name="connsiteY188" fmla="*/ 542029 h 1134476"/>
              <a:gd name="connsiteX189" fmla="*/ 890789 w 1226658"/>
              <a:gd name="connsiteY189" fmla="*/ 543099 h 1134476"/>
              <a:gd name="connsiteX190" fmla="*/ 890147 w 1226658"/>
              <a:gd name="connsiteY190" fmla="*/ 545799 h 1134476"/>
              <a:gd name="connsiteX191" fmla="*/ 885701 w 1226658"/>
              <a:gd name="connsiteY191" fmla="*/ 548016 h 1134476"/>
              <a:gd name="connsiteX192" fmla="*/ 885218 w 1226658"/>
              <a:gd name="connsiteY192" fmla="*/ 552573 h 1134476"/>
              <a:gd name="connsiteX193" fmla="*/ 888123 w 1226658"/>
              <a:gd name="connsiteY193" fmla="*/ 554019 h 1134476"/>
              <a:gd name="connsiteX194" fmla="*/ 891388 w 1226658"/>
              <a:gd name="connsiteY194" fmla="*/ 553241 h 1134476"/>
              <a:gd name="connsiteX195" fmla="*/ 900511 w 1226658"/>
              <a:gd name="connsiteY195" fmla="*/ 558067 h 1134476"/>
              <a:gd name="connsiteX196" fmla="*/ 902330 w 1226658"/>
              <a:gd name="connsiteY196" fmla="*/ 560793 h 1134476"/>
              <a:gd name="connsiteX197" fmla="*/ 907144 w 1226658"/>
              <a:gd name="connsiteY197" fmla="*/ 572004 h 1134476"/>
              <a:gd name="connsiteX198" fmla="*/ 905869 w 1226658"/>
              <a:gd name="connsiteY198" fmla="*/ 589009 h 1134476"/>
              <a:gd name="connsiteX199" fmla="*/ 902099 w 1226658"/>
              <a:gd name="connsiteY199" fmla="*/ 594179 h 1134476"/>
              <a:gd name="connsiteX200" fmla="*/ 893643 w 1226658"/>
              <a:gd name="connsiteY200" fmla="*/ 599579 h 1134476"/>
              <a:gd name="connsiteX201" fmla="*/ 880896 w 1226658"/>
              <a:gd name="connsiteY201" fmla="*/ 610675 h 1134476"/>
              <a:gd name="connsiteX202" fmla="*/ 874366 w 1226658"/>
              <a:gd name="connsiteY202" fmla="*/ 631424 h 1134476"/>
              <a:gd name="connsiteX203" fmla="*/ 873283 w 1226658"/>
              <a:gd name="connsiteY203" fmla="*/ 634201 h 1134476"/>
              <a:gd name="connsiteX204" fmla="*/ 856886 w 1226658"/>
              <a:gd name="connsiteY204" fmla="*/ 637808 h 1134476"/>
              <a:gd name="connsiteX205" fmla="*/ 840527 w 1226658"/>
              <a:gd name="connsiteY205" fmla="*/ 636362 h 1134476"/>
              <a:gd name="connsiteX206" fmla="*/ 831460 w 1226658"/>
              <a:gd name="connsiteY206" fmla="*/ 631766 h 1134476"/>
              <a:gd name="connsiteX207" fmla="*/ 828447 w 1226658"/>
              <a:gd name="connsiteY207" fmla="*/ 632429 h 1134476"/>
              <a:gd name="connsiteX208" fmla="*/ 818768 w 1226658"/>
              <a:gd name="connsiteY208" fmla="*/ 641869 h 1134476"/>
              <a:gd name="connsiteX209" fmla="*/ 814904 w 1226658"/>
              <a:gd name="connsiteY209" fmla="*/ 647380 h 1134476"/>
              <a:gd name="connsiteX210" fmla="*/ 816200 w 1226658"/>
              <a:gd name="connsiteY210" fmla="*/ 656991 h 1134476"/>
              <a:gd name="connsiteX211" fmla="*/ 835820 w 1226658"/>
              <a:gd name="connsiteY211" fmla="*/ 662173 h 1134476"/>
              <a:gd name="connsiteX212" fmla="*/ 842320 w 1226658"/>
              <a:gd name="connsiteY212" fmla="*/ 660171 h 1134476"/>
              <a:gd name="connsiteX213" fmla="*/ 845542 w 1226658"/>
              <a:gd name="connsiteY213" fmla="*/ 660325 h 1134476"/>
              <a:gd name="connsiteX214" fmla="*/ 863617 w 1226658"/>
              <a:gd name="connsiteY214" fmla="*/ 662687 h 1134476"/>
              <a:gd name="connsiteX215" fmla="*/ 870254 w 1226658"/>
              <a:gd name="connsiteY215" fmla="*/ 667240 h 1134476"/>
              <a:gd name="connsiteX216" fmla="*/ 878281 w 1226658"/>
              <a:gd name="connsiteY216" fmla="*/ 682178 h 1134476"/>
              <a:gd name="connsiteX217" fmla="*/ 880044 w 1226658"/>
              <a:gd name="connsiteY217" fmla="*/ 691117 h 1134476"/>
              <a:gd name="connsiteX218" fmla="*/ 880930 w 1226658"/>
              <a:gd name="connsiteY218" fmla="*/ 697561 h 1134476"/>
              <a:gd name="connsiteX219" fmla="*/ 893113 w 1226658"/>
              <a:gd name="connsiteY219" fmla="*/ 708601 h 1134476"/>
              <a:gd name="connsiteX220" fmla="*/ 893108 w 1226658"/>
              <a:gd name="connsiteY220" fmla="*/ 708734 h 1134476"/>
              <a:gd name="connsiteX221" fmla="*/ 893459 w 1226658"/>
              <a:gd name="connsiteY221" fmla="*/ 708794 h 1134476"/>
              <a:gd name="connsiteX222" fmla="*/ 893134 w 1226658"/>
              <a:gd name="connsiteY222" fmla="*/ 708451 h 1134476"/>
              <a:gd name="connsiteX223" fmla="*/ 902377 w 1226658"/>
              <a:gd name="connsiteY223" fmla="*/ 715623 h 1134476"/>
              <a:gd name="connsiteX224" fmla="*/ 918890 w 1226658"/>
              <a:gd name="connsiteY224" fmla="*/ 726796 h 1134476"/>
              <a:gd name="connsiteX225" fmla="*/ 927581 w 1226658"/>
              <a:gd name="connsiteY225" fmla="*/ 731828 h 1134476"/>
              <a:gd name="connsiteX226" fmla="*/ 937029 w 1226658"/>
              <a:gd name="connsiteY226" fmla="*/ 735166 h 1134476"/>
              <a:gd name="connsiteX227" fmla="*/ 939643 w 1226658"/>
              <a:gd name="connsiteY227" fmla="*/ 733638 h 1134476"/>
              <a:gd name="connsiteX228" fmla="*/ 940084 w 1226658"/>
              <a:gd name="connsiteY228" fmla="*/ 724010 h 1134476"/>
              <a:gd name="connsiteX229" fmla="*/ 923939 w 1226658"/>
              <a:gd name="connsiteY229" fmla="*/ 700535 h 1134476"/>
              <a:gd name="connsiteX230" fmla="*/ 920978 w 1226658"/>
              <a:gd name="connsiteY230" fmla="*/ 691802 h 1134476"/>
              <a:gd name="connsiteX231" fmla="*/ 920563 w 1226658"/>
              <a:gd name="connsiteY231" fmla="*/ 691626 h 1134476"/>
              <a:gd name="connsiteX232" fmla="*/ 920289 w 1226658"/>
              <a:gd name="connsiteY232" fmla="*/ 690792 h 1134476"/>
              <a:gd name="connsiteX233" fmla="*/ 919254 w 1226658"/>
              <a:gd name="connsiteY233" fmla="*/ 690128 h 1134476"/>
              <a:gd name="connsiteX234" fmla="*/ 920148 w 1226658"/>
              <a:gd name="connsiteY234" fmla="*/ 690334 h 1134476"/>
              <a:gd name="connsiteX235" fmla="*/ 920289 w 1226658"/>
              <a:gd name="connsiteY235" fmla="*/ 690792 h 1134476"/>
              <a:gd name="connsiteX236" fmla="*/ 920974 w 1226658"/>
              <a:gd name="connsiteY236" fmla="*/ 691211 h 1134476"/>
              <a:gd name="connsiteX237" fmla="*/ 920974 w 1226658"/>
              <a:gd name="connsiteY237" fmla="*/ 691802 h 1134476"/>
              <a:gd name="connsiteX238" fmla="*/ 934487 w 1226658"/>
              <a:gd name="connsiteY238" fmla="*/ 700878 h 1134476"/>
              <a:gd name="connsiteX239" fmla="*/ 945193 w 1226658"/>
              <a:gd name="connsiteY239" fmla="*/ 708965 h 1134476"/>
              <a:gd name="connsiteX240" fmla="*/ 952147 w 1226658"/>
              <a:gd name="connsiteY240" fmla="*/ 716111 h 1134476"/>
              <a:gd name="connsiteX241" fmla="*/ 957089 w 1226658"/>
              <a:gd name="connsiteY241" fmla="*/ 724977 h 1134476"/>
              <a:gd name="connsiteX242" fmla="*/ 959794 w 1226658"/>
              <a:gd name="connsiteY242" fmla="*/ 726372 h 1134476"/>
              <a:gd name="connsiteX243" fmla="*/ 960919 w 1226658"/>
              <a:gd name="connsiteY243" fmla="*/ 723591 h 1134476"/>
              <a:gd name="connsiteX244" fmla="*/ 961681 w 1226658"/>
              <a:gd name="connsiteY244" fmla="*/ 710968 h 1134476"/>
              <a:gd name="connsiteX245" fmla="*/ 968121 w 1226658"/>
              <a:gd name="connsiteY245" fmla="*/ 703317 h 1134476"/>
              <a:gd name="connsiteX246" fmla="*/ 970324 w 1226658"/>
              <a:gd name="connsiteY246" fmla="*/ 695661 h 1134476"/>
              <a:gd name="connsiteX247" fmla="*/ 969062 w 1226658"/>
              <a:gd name="connsiteY247" fmla="*/ 690736 h 1134476"/>
              <a:gd name="connsiteX248" fmla="*/ 965955 w 1226658"/>
              <a:gd name="connsiteY248" fmla="*/ 672541 h 1134476"/>
              <a:gd name="connsiteX249" fmla="*/ 961360 w 1226658"/>
              <a:gd name="connsiteY249" fmla="*/ 664214 h 1134476"/>
              <a:gd name="connsiteX250" fmla="*/ 952374 w 1226658"/>
              <a:gd name="connsiteY250" fmla="*/ 656533 h 1134476"/>
              <a:gd name="connsiteX251" fmla="*/ 950059 w 1226658"/>
              <a:gd name="connsiteY251" fmla="*/ 650449 h 1134476"/>
              <a:gd name="connsiteX252" fmla="*/ 945857 w 1226658"/>
              <a:gd name="connsiteY252" fmla="*/ 636430 h 1134476"/>
              <a:gd name="connsiteX253" fmla="*/ 945185 w 1226658"/>
              <a:gd name="connsiteY253" fmla="*/ 633478 h 1134476"/>
              <a:gd name="connsiteX254" fmla="*/ 944808 w 1226658"/>
              <a:gd name="connsiteY254" fmla="*/ 633418 h 1134476"/>
              <a:gd name="connsiteX255" fmla="*/ 944231 w 1226658"/>
              <a:gd name="connsiteY255" fmla="*/ 632754 h 1134476"/>
              <a:gd name="connsiteX256" fmla="*/ 945159 w 1226658"/>
              <a:gd name="connsiteY256" fmla="*/ 633153 h 1134476"/>
              <a:gd name="connsiteX257" fmla="*/ 945185 w 1226658"/>
              <a:gd name="connsiteY257" fmla="*/ 633478 h 1134476"/>
              <a:gd name="connsiteX258" fmla="*/ 948172 w 1226658"/>
              <a:gd name="connsiteY258" fmla="*/ 633893 h 1134476"/>
              <a:gd name="connsiteX259" fmla="*/ 955027 w 1226658"/>
              <a:gd name="connsiteY259" fmla="*/ 628454 h 1134476"/>
              <a:gd name="connsiteX260" fmla="*/ 956781 w 1226658"/>
              <a:gd name="connsiteY260" fmla="*/ 623824 h 1134476"/>
              <a:gd name="connsiteX261" fmla="*/ 961030 w 1226658"/>
              <a:gd name="connsiteY261" fmla="*/ 623460 h 1134476"/>
              <a:gd name="connsiteX262" fmla="*/ 967984 w 1226658"/>
              <a:gd name="connsiteY262" fmla="*/ 633127 h 1134476"/>
              <a:gd name="connsiteX263" fmla="*/ 974099 w 1226658"/>
              <a:gd name="connsiteY263" fmla="*/ 646991 h 1134476"/>
              <a:gd name="connsiteX264" fmla="*/ 975408 w 1226658"/>
              <a:gd name="connsiteY264" fmla="*/ 653666 h 1134476"/>
              <a:gd name="connsiteX265" fmla="*/ 976978 w 1226658"/>
              <a:gd name="connsiteY265" fmla="*/ 656619 h 1134476"/>
              <a:gd name="connsiteX266" fmla="*/ 988322 w 1226658"/>
              <a:gd name="connsiteY266" fmla="*/ 663718 h 1134476"/>
              <a:gd name="connsiteX267" fmla="*/ 991061 w 1226658"/>
              <a:gd name="connsiteY267" fmla="*/ 662319 h 1134476"/>
              <a:gd name="connsiteX268" fmla="*/ 993748 w 1226658"/>
              <a:gd name="connsiteY268" fmla="*/ 652592 h 1134476"/>
              <a:gd name="connsiteX269" fmla="*/ 997993 w 1226658"/>
              <a:gd name="connsiteY269" fmla="*/ 647864 h 1134476"/>
              <a:gd name="connsiteX270" fmla="*/ 1002897 w 1226658"/>
              <a:gd name="connsiteY270" fmla="*/ 646567 h 1134476"/>
              <a:gd name="connsiteX271" fmla="*/ 1020976 w 1226658"/>
              <a:gd name="connsiteY271" fmla="*/ 631599 h 1134476"/>
              <a:gd name="connsiteX272" fmla="*/ 1026077 w 1226658"/>
              <a:gd name="connsiteY272" fmla="*/ 624984 h 1134476"/>
              <a:gd name="connsiteX273" fmla="*/ 1026517 w 1226658"/>
              <a:gd name="connsiteY273" fmla="*/ 620195 h 1134476"/>
              <a:gd name="connsiteX274" fmla="*/ 1018661 w 1226658"/>
              <a:gd name="connsiteY274" fmla="*/ 612091 h 1134476"/>
              <a:gd name="connsiteX275" fmla="*/ 1012747 w 1226658"/>
              <a:gd name="connsiteY275" fmla="*/ 609348 h 1134476"/>
              <a:gd name="connsiteX276" fmla="*/ 1013227 w 1226658"/>
              <a:gd name="connsiteY276" fmla="*/ 609673 h 1134476"/>
              <a:gd name="connsiteX277" fmla="*/ 1013227 w 1226658"/>
              <a:gd name="connsiteY277" fmla="*/ 608890 h 1134476"/>
              <a:gd name="connsiteX278" fmla="*/ 1012807 w 1226658"/>
              <a:gd name="connsiteY278" fmla="*/ 609288 h 1134476"/>
              <a:gd name="connsiteX279" fmla="*/ 1012807 w 1226658"/>
              <a:gd name="connsiteY279" fmla="*/ 605912 h 1134476"/>
              <a:gd name="connsiteX280" fmla="*/ 1013196 w 1226658"/>
              <a:gd name="connsiteY280" fmla="*/ 606258 h 1134476"/>
              <a:gd name="connsiteX281" fmla="*/ 1013192 w 1226658"/>
              <a:gd name="connsiteY281" fmla="*/ 605514 h 1134476"/>
              <a:gd name="connsiteX282" fmla="*/ 1012726 w 1226658"/>
              <a:gd name="connsiteY282" fmla="*/ 605835 h 1134476"/>
              <a:gd name="connsiteX283" fmla="*/ 1010424 w 1226658"/>
              <a:gd name="connsiteY283" fmla="*/ 603550 h 1134476"/>
              <a:gd name="connsiteX284" fmla="*/ 1007120 w 1226658"/>
              <a:gd name="connsiteY284" fmla="*/ 603182 h 1134476"/>
              <a:gd name="connsiteX285" fmla="*/ 1003804 w 1226658"/>
              <a:gd name="connsiteY285" fmla="*/ 603105 h 1134476"/>
              <a:gd name="connsiteX286" fmla="*/ 1001048 w 1226658"/>
              <a:gd name="connsiteY286" fmla="*/ 597807 h 1134476"/>
              <a:gd name="connsiteX287" fmla="*/ 999910 w 1226658"/>
              <a:gd name="connsiteY287" fmla="*/ 590255 h 1134476"/>
              <a:gd name="connsiteX288" fmla="*/ 994518 w 1226658"/>
              <a:gd name="connsiteY288" fmla="*/ 582839 h 1134476"/>
              <a:gd name="connsiteX289" fmla="*/ 985100 w 1226658"/>
              <a:gd name="connsiteY289" fmla="*/ 579429 h 1134476"/>
              <a:gd name="connsiteX290" fmla="*/ 979755 w 1226658"/>
              <a:gd name="connsiteY290" fmla="*/ 573117 h 1134476"/>
              <a:gd name="connsiteX291" fmla="*/ 969404 w 1226658"/>
              <a:gd name="connsiteY291" fmla="*/ 563254 h 1134476"/>
              <a:gd name="connsiteX292" fmla="*/ 968258 w 1226658"/>
              <a:gd name="connsiteY292" fmla="*/ 559249 h 1134476"/>
              <a:gd name="connsiteX293" fmla="*/ 973966 w 1226658"/>
              <a:gd name="connsiteY293" fmla="*/ 545992 h 1134476"/>
              <a:gd name="connsiteX294" fmla="*/ 976234 w 1226658"/>
              <a:gd name="connsiteY294" fmla="*/ 544721 h 1134476"/>
              <a:gd name="connsiteX295" fmla="*/ 984381 w 1226658"/>
              <a:gd name="connsiteY295" fmla="*/ 546950 h 1134476"/>
              <a:gd name="connsiteX296" fmla="*/ 988626 w 1226658"/>
              <a:gd name="connsiteY296" fmla="*/ 545119 h 1134476"/>
              <a:gd name="connsiteX297" fmla="*/ 988545 w 1226658"/>
              <a:gd name="connsiteY297" fmla="*/ 540335 h 1134476"/>
              <a:gd name="connsiteX298" fmla="*/ 987672 w 1226658"/>
              <a:gd name="connsiteY298" fmla="*/ 538906 h 1134476"/>
              <a:gd name="connsiteX299" fmla="*/ 986722 w 1226658"/>
              <a:gd name="connsiteY299" fmla="*/ 530288 h 1134476"/>
              <a:gd name="connsiteX300" fmla="*/ 988416 w 1226658"/>
              <a:gd name="connsiteY300" fmla="*/ 520822 h 1134476"/>
              <a:gd name="connsiteX301" fmla="*/ 983097 w 1226658"/>
              <a:gd name="connsiteY301" fmla="*/ 506641 h 1134476"/>
              <a:gd name="connsiteX302" fmla="*/ 968934 w 1226658"/>
              <a:gd name="connsiteY302" fmla="*/ 491844 h 1134476"/>
              <a:gd name="connsiteX303" fmla="*/ 962079 w 1226658"/>
              <a:gd name="connsiteY303" fmla="*/ 485280 h 1134476"/>
              <a:gd name="connsiteX304" fmla="*/ 958570 w 1226658"/>
              <a:gd name="connsiteY304" fmla="*/ 482426 h 1134476"/>
              <a:gd name="connsiteX305" fmla="*/ 958544 w 1226658"/>
              <a:gd name="connsiteY305" fmla="*/ 482520 h 1134476"/>
              <a:gd name="connsiteX306" fmla="*/ 957735 w 1226658"/>
              <a:gd name="connsiteY306" fmla="*/ 483286 h 1134476"/>
              <a:gd name="connsiteX307" fmla="*/ 958364 w 1226658"/>
              <a:gd name="connsiteY307" fmla="*/ 482276 h 1134476"/>
              <a:gd name="connsiteX308" fmla="*/ 958570 w 1226658"/>
              <a:gd name="connsiteY308" fmla="*/ 482426 h 1134476"/>
              <a:gd name="connsiteX309" fmla="*/ 958099 w 1226658"/>
              <a:gd name="connsiteY309" fmla="*/ 471005 h 1134476"/>
              <a:gd name="connsiteX310" fmla="*/ 953182 w 1226658"/>
              <a:gd name="connsiteY310" fmla="*/ 464120 h 1134476"/>
              <a:gd name="connsiteX311" fmla="*/ 944175 w 1226658"/>
              <a:gd name="connsiteY311" fmla="*/ 462409 h 1134476"/>
              <a:gd name="connsiteX312" fmla="*/ 938629 w 1226658"/>
              <a:gd name="connsiteY312" fmla="*/ 461420 h 1134476"/>
              <a:gd name="connsiteX313" fmla="*/ 930319 w 1226658"/>
              <a:gd name="connsiteY313" fmla="*/ 458172 h 1134476"/>
              <a:gd name="connsiteX314" fmla="*/ 928702 w 1226658"/>
              <a:gd name="connsiteY314" fmla="*/ 457813 h 1134476"/>
              <a:gd name="connsiteX315" fmla="*/ 929091 w 1226658"/>
              <a:gd name="connsiteY315" fmla="*/ 455224 h 1134476"/>
              <a:gd name="connsiteX316" fmla="*/ 933054 w 1226658"/>
              <a:gd name="connsiteY316" fmla="*/ 449785 h 1134476"/>
              <a:gd name="connsiteX317" fmla="*/ 932741 w 1226658"/>
              <a:gd name="connsiteY317" fmla="*/ 446640 h 1134476"/>
              <a:gd name="connsiteX318" fmla="*/ 929078 w 1226658"/>
              <a:gd name="connsiteY318" fmla="*/ 443247 h 1134476"/>
              <a:gd name="connsiteX319" fmla="*/ 930037 w 1226658"/>
              <a:gd name="connsiteY319" fmla="*/ 436978 h 1134476"/>
              <a:gd name="connsiteX320" fmla="*/ 926545 w 1226658"/>
              <a:gd name="connsiteY320" fmla="*/ 429537 h 1134476"/>
              <a:gd name="connsiteX321" fmla="*/ 910494 w 1226658"/>
              <a:gd name="connsiteY321" fmla="*/ 417547 h 1134476"/>
              <a:gd name="connsiteX322" fmla="*/ 910306 w 1226658"/>
              <a:gd name="connsiteY322" fmla="*/ 417341 h 1134476"/>
              <a:gd name="connsiteX323" fmla="*/ 910203 w 1226658"/>
              <a:gd name="connsiteY323" fmla="*/ 417316 h 1134476"/>
              <a:gd name="connsiteX324" fmla="*/ 910725 w 1226658"/>
              <a:gd name="connsiteY324" fmla="*/ 417816 h 1134476"/>
              <a:gd name="connsiteX325" fmla="*/ 896232 w 1226658"/>
              <a:gd name="connsiteY325" fmla="*/ 421993 h 1134476"/>
              <a:gd name="connsiteX326" fmla="*/ 883262 w 1226658"/>
              <a:gd name="connsiteY326" fmla="*/ 422583 h 1134476"/>
              <a:gd name="connsiteX327" fmla="*/ 873249 w 1226658"/>
              <a:gd name="connsiteY327" fmla="*/ 423704 h 1134476"/>
              <a:gd name="connsiteX328" fmla="*/ 873065 w 1226658"/>
              <a:gd name="connsiteY328" fmla="*/ 424522 h 1134476"/>
              <a:gd name="connsiteX329" fmla="*/ 871140 w 1226658"/>
              <a:gd name="connsiteY329" fmla="*/ 425724 h 1134476"/>
              <a:gd name="connsiteX330" fmla="*/ 872646 w 1226658"/>
              <a:gd name="connsiteY330" fmla="*/ 424089 h 1134476"/>
              <a:gd name="connsiteX331" fmla="*/ 873249 w 1226658"/>
              <a:gd name="connsiteY331" fmla="*/ 423704 h 1134476"/>
              <a:gd name="connsiteX332" fmla="*/ 875355 w 1226658"/>
              <a:gd name="connsiteY332" fmla="*/ 414894 h 1134476"/>
              <a:gd name="connsiteX333" fmla="*/ 880519 w 1226658"/>
              <a:gd name="connsiteY333" fmla="*/ 392471 h 1134476"/>
              <a:gd name="connsiteX334" fmla="*/ 882864 w 1226658"/>
              <a:gd name="connsiteY334" fmla="*/ 386964 h 1134476"/>
              <a:gd name="connsiteX335" fmla="*/ 882710 w 1226658"/>
              <a:gd name="connsiteY335" fmla="*/ 383682 h 1134476"/>
              <a:gd name="connsiteX336" fmla="*/ 874815 w 1226658"/>
              <a:gd name="connsiteY336" fmla="*/ 374456 h 1134476"/>
              <a:gd name="connsiteX337" fmla="*/ 866437 w 1226658"/>
              <a:gd name="connsiteY337" fmla="*/ 374572 h 1134476"/>
              <a:gd name="connsiteX338" fmla="*/ 846749 w 1226658"/>
              <a:gd name="connsiteY338" fmla="*/ 379925 h 1134476"/>
              <a:gd name="connsiteX339" fmla="*/ 831994 w 1226658"/>
              <a:gd name="connsiteY339" fmla="*/ 386943 h 1134476"/>
              <a:gd name="connsiteX340" fmla="*/ 825486 w 1226658"/>
              <a:gd name="connsiteY340" fmla="*/ 392433 h 1134476"/>
              <a:gd name="connsiteX341" fmla="*/ 820813 w 1226658"/>
              <a:gd name="connsiteY341" fmla="*/ 412775 h 1134476"/>
              <a:gd name="connsiteX342" fmla="*/ 819555 w 1226658"/>
              <a:gd name="connsiteY342" fmla="*/ 416567 h 1134476"/>
              <a:gd name="connsiteX343" fmla="*/ 812298 w 1226658"/>
              <a:gd name="connsiteY343" fmla="*/ 420842 h 1134476"/>
              <a:gd name="connsiteX344" fmla="*/ 809273 w 1226658"/>
              <a:gd name="connsiteY344" fmla="*/ 427992 h 1134476"/>
              <a:gd name="connsiteX345" fmla="*/ 812289 w 1226658"/>
              <a:gd name="connsiteY345" fmla="*/ 437735 h 1134476"/>
              <a:gd name="connsiteX346" fmla="*/ 812876 w 1226658"/>
              <a:gd name="connsiteY346" fmla="*/ 441030 h 1134476"/>
              <a:gd name="connsiteX347" fmla="*/ 812110 w 1226658"/>
              <a:gd name="connsiteY347" fmla="*/ 442387 h 1134476"/>
              <a:gd name="connsiteX348" fmla="*/ 809251 w 1226658"/>
              <a:gd name="connsiteY348" fmla="*/ 442896 h 1134476"/>
              <a:gd name="connsiteX349" fmla="*/ 803808 w 1226658"/>
              <a:gd name="connsiteY349" fmla="*/ 422694 h 1134476"/>
              <a:gd name="connsiteX350" fmla="*/ 804446 w 1226658"/>
              <a:gd name="connsiteY350" fmla="*/ 421107 h 1134476"/>
              <a:gd name="connsiteX351" fmla="*/ 807531 w 1226658"/>
              <a:gd name="connsiteY351" fmla="*/ 415065 h 1134476"/>
              <a:gd name="connsiteX352" fmla="*/ 810894 w 1226658"/>
              <a:gd name="connsiteY352" fmla="*/ 402270 h 1134476"/>
              <a:gd name="connsiteX353" fmla="*/ 814099 w 1226658"/>
              <a:gd name="connsiteY353" fmla="*/ 394619 h 1134476"/>
              <a:gd name="connsiteX354" fmla="*/ 819097 w 1226658"/>
              <a:gd name="connsiteY354" fmla="*/ 389972 h 1134476"/>
              <a:gd name="connsiteX355" fmla="*/ 841909 w 1226658"/>
              <a:gd name="connsiteY355" fmla="*/ 372522 h 1134476"/>
              <a:gd name="connsiteX356" fmla="*/ 844190 w 1226658"/>
              <a:gd name="connsiteY356" fmla="*/ 370122 h 1134476"/>
              <a:gd name="connsiteX357" fmla="*/ 844237 w 1226658"/>
              <a:gd name="connsiteY357" fmla="*/ 367066 h 1134476"/>
              <a:gd name="connsiteX358" fmla="*/ 839252 w 1226658"/>
              <a:gd name="connsiteY358" fmla="*/ 362702 h 1134476"/>
              <a:gd name="connsiteX359" fmla="*/ 806727 w 1226658"/>
              <a:gd name="connsiteY359" fmla="*/ 366189 h 1134476"/>
              <a:gd name="connsiteX360" fmla="*/ 793243 w 1226658"/>
              <a:gd name="connsiteY360" fmla="*/ 376583 h 1134476"/>
              <a:gd name="connsiteX361" fmla="*/ 775656 w 1226658"/>
              <a:gd name="connsiteY361" fmla="*/ 395022 h 1134476"/>
              <a:gd name="connsiteX362" fmla="*/ 773427 w 1226658"/>
              <a:gd name="connsiteY362" fmla="*/ 397559 h 1134476"/>
              <a:gd name="connsiteX363" fmla="*/ 769939 w 1226658"/>
              <a:gd name="connsiteY363" fmla="*/ 403434 h 1134476"/>
              <a:gd name="connsiteX364" fmla="*/ 766867 w 1226658"/>
              <a:gd name="connsiteY364" fmla="*/ 409446 h 1134476"/>
              <a:gd name="connsiteX365" fmla="*/ 754398 w 1226658"/>
              <a:gd name="connsiteY365" fmla="*/ 431449 h 1134476"/>
              <a:gd name="connsiteX366" fmla="*/ 758591 w 1226658"/>
              <a:gd name="connsiteY366" fmla="*/ 441154 h 1134476"/>
              <a:gd name="connsiteX367" fmla="*/ 771215 w 1226658"/>
              <a:gd name="connsiteY367" fmla="*/ 446358 h 1134476"/>
              <a:gd name="connsiteX368" fmla="*/ 774710 w 1226658"/>
              <a:gd name="connsiteY368" fmla="*/ 449862 h 1134476"/>
              <a:gd name="connsiteX369" fmla="*/ 774544 w 1226658"/>
              <a:gd name="connsiteY369" fmla="*/ 452785 h 1134476"/>
              <a:gd name="connsiteX370" fmla="*/ 771655 w 1226658"/>
              <a:gd name="connsiteY370" fmla="*/ 453816 h 1134476"/>
              <a:gd name="connsiteX371" fmla="*/ 762849 w 1226658"/>
              <a:gd name="connsiteY371" fmla="*/ 448745 h 1134476"/>
              <a:gd name="connsiteX372" fmla="*/ 752964 w 1226658"/>
              <a:gd name="connsiteY372" fmla="*/ 454655 h 1134476"/>
              <a:gd name="connsiteX373" fmla="*/ 753191 w 1226658"/>
              <a:gd name="connsiteY373" fmla="*/ 463157 h 1134476"/>
              <a:gd name="connsiteX374" fmla="*/ 758985 w 1226658"/>
              <a:gd name="connsiteY374" fmla="*/ 473372 h 1134476"/>
              <a:gd name="connsiteX375" fmla="*/ 766709 w 1226658"/>
              <a:gd name="connsiteY375" fmla="*/ 476234 h 1134476"/>
              <a:gd name="connsiteX376" fmla="*/ 771762 w 1226658"/>
              <a:gd name="connsiteY376" fmla="*/ 476957 h 1134476"/>
              <a:gd name="connsiteX377" fmla="*/ 777120 w 1226658"/>
              <a:gd name="connsiteY377" fmla="*/ 482777 h 1134476"/>
              <a:gd name="connsiteX378" fmla="*/ 787817 w 1226658"/>
              <a:gd name="connsiteY378" fmla="*/ 487732 h 1134476"/>
              <a:gd name="connsiteX379" fmla="*/ 793988 w 1226658"/>
              <a:gd name="connsiteY379" fmla="*/ 492790 h 1134476"/>
              <a:gd name="connsiteX380" fmla="*/ 804155 w 1226658"/>
              <a:gd name="connsiteY380" fmla="*/ 496102 h 1134476"/>
              <a:gd name="connsiteX381" fmla="*/ 809114 w 1226658"/>
              <a:gd name="connsiteY381" fmla="*/ 495422 h 1134476"/>
              <a:gd name="connsiteX382" fmla="*/ 896236 w 1226658"/>
              <a:gd name="connsiteY382" fmla="*/ 659952 h 1134476"/>
              <a:gd name="connsiteX383" fmla="*/ 893224 w 1226658"/>
              <a:gd name="connsiteY383" fmla="*/ 659024 h 1134476"/>
              <a:gd name="connsiteX384" fmla="*/ 893091 w 1226658"/>
              <a:gd name="connsiteY384" fmla="*/ 657706 h 1134476"/>
              <a:gd name="connsiteX385" fmla="*/ 897678 w 1226658"/>
              <a:gd name="connsiteY385" fmla="*/ 648797 h 1134476"/>
              <a:gd name="connsiteX386" fmla="*/ 900203 w 1226658"/>
              <a:gd name="connsiteY386" fmla="*/ 647770 h 1134476"/>
              <a:gd name="connsiteX387" fmla="*/ 901414 w 1226658"/>
              <a:gd name="connsiteY387" fmla="*/ 648878 h 1134476"/>
              <a:gd name="connsiteX388" fmla="*/ 902873 w 1226658"/>
              <a:gd name="connsiteY388" fmla="*/ 652960 h 1134476"/>
              <a:gd name="connsiteX389" fmla="*/ 896236 w 1226658"/>
              <a:gd name="connsiteY389" fmla="*/ 659952 h 1134476"/>
              <a:gd name="connsiteX390" fmla="*/ 975677 w 1226658"/>
              <a:gd name="connsiteY390" fmla="*/ 511280 h 1134476"/>
              <a:gd name="connsiteX391" fmla="*/ 977873 w 1226658"/>
              <a:gd name="connsiteY391" fmla="*/ 512936 h 1134476"/>
              <a:gd name="connsiteX392" fmla="*/ 975468 w 1226658"/>
              <a:gd name="connsiteY392" fmla="*/ 516316 h 1134476"/>
              <a:gd name="connsiteX393" fmla="*/ 975601 w 1226658"/>
              <a:gd name="connsiteY393" fmla="*/ 516903 h 1134476"/>
              <a:gd name="connsiteX394" fmla="*/ 974642 w 1226658"/>
              <a:gd name="connsiteY394" fmla="*/ 517707 h 1134476"/>
              <a:gd name="connsiteX395" fmla="*/ 975181 w 1226658"/>
              <a:gd name="connsiteY395" fmla="*/ 516483 h 1134476"/>
              <a:gd name="connsiteX396" fmla="*/ 975468 w 1226658"/>
              <a:gd name="connsiteY396" fmla="*/ 516316 h 1134476"/>
              <a:gd name="connsiteX397" fmla="*/ 974454 w 1226658"/>
              <a:gd name="connsiteY397" fmla="*/ 512213 h 1134476"/>
              <a:gd name="connsiteX398" fmla="*/ 975677 w 1226658"/>
              <a:gd name="connsiteY398" fmla="*/ 511280 h 1134476"/>
              <a:gd name="connsiteX399" fmla="*/ 869351 w 1226658"/>
              <a:gd name="connsiteY399" fmla="*/ 427684 h 1134476"/>
              <a:gd name="connsiteX400" fmla="*/ 870827 w 1226658"/>
              <a:gd name="connsiteY400" fmla="*/ 426088 h 1134476"/>
              <a:gd name="connsiteX401" fmla="*/ 869796 w 1226658"/>
              <a:gd name="connsiteY401" fmla="*/ 428120 h 1134476"/>
              <a:gd name="connsiteX402" fmla="*/ 869351 w 1226658"/>
              <a:gd name="connsiteY402" fmla="*/ 427684 h 1134476"/>
              <a:gd name="connsiteX403" fmla="*/ 807077 w 1226658"/>
              <a:gd name="connsiteY403" fmla="*/ 449781 h 1134476"/>
              <a:gd name="connsiteX404" fmla="*/ 808318 w 1226658"/>
              <a:gd name="connsiteY404" fmla="*/ 450376 h 1134476"/>
              <a:gd name="connsiteX405" fmla="*/ 806979 w 1226658"/>
              <a:gd name="connsiteY405" fmla="*/ 450868 h 1134476"/>
              <a:gd name="connsiteX406" fmla="*/ 807077 w 1226658"/>
              <a:gd name="connsiteY406" fmla="*/ 449781 h 1134476"/>
              <a:gd name="connsiteX407" fmla="*/ 821742 w 1226658"/>
              <a:gd name="connsiteY407" fmla="*/ 516582 h 1134476"/>
              <a:gd name="connsiteX408" fmla="*/ 821216 w 1226658"/>
              <a:gd name="connsiteY408" fmla="*/ 517040 h 1134476"/>
              <a:gd name="connsiteX409" fmla="*/ 821370 w 1226658"/>
              <a:gd name="connsiteY409" fmla="*/ 517309 h 1134476"/>
              <a:gd name="connsiteX410" fmla="*/ 821613 w 1226658"/>
              <a:gd name="connsiteY410" fmla="*/ 517412 h 1134476"/>
              <a:gd name="connsiteX411" fmla="*/ 821742 w 1226658"/>
              <a:gd name="connsiteY411" fmla="*/ 516582 h 1134476"/>
              <a:gd name="connsiteX412" fmla="*/ 827172 w 1226658"/>
              <a:gd name="connsiteY412" fmla="*/ 274510 h 1134476"/>
              <a:gd name="connsiteX413" fmla="*/ 832033 w 1226658"/>
              <a:gd name="connsiteY413" fmla="*/ 270449 h 1134476"/>
              <a:gd name="connsiteX414" fmla="*/ 831960 w 1226658"/>
              <a:gd name="connsiteY414" fmla="*/ 270449 h 1134476"/>
              <a:gd name="connsiteX415" fmla="*/ 831366 w 1226658"/>
              <a:gd name="connsiteY415" fmla="*/ 270030 h 1134476"/>
              <a:gd name="connsiteX416" fmla="*/ 832354 w 1226658"/>
              <a:gd name="connsiteY416" fmla="*/ 270162 h 1134476"/>
              <a:gd name="connsiteX417" fmla="*/ 832029 w 1226658"/>
              <a:gd name="connsiteY417" fmla="*/ 270449 h 1134476"/>
              <a:gd name="connsiteX418" fmla="*/ 842089 w 1226658"/>
              <a:gd name="connsiteY418" fmla="*/ 270873 h 1134476"/>
              <a:gd name="connsiteX419" fmla="*/ 843942 w 1226658"/>
              <a:gd name="connsiteY419" fmla="*/ 266658 h 1134476"/>
              <a:gd name="connsiteX420" fmla="*/ 842119 w 1226658"/>
              <a:gd name="connsiteY420" fmla="*/ 263838 h 1134476"/>
              <a:gd name="connsiteX421" fmla="*/ 838405 w 1226658"/>
              <a:gd name="connsiteY421" fmla="*/ 253482 h 1134476"/>
              <a:gd name="connsiteX422" fmla="*/ 832209 w 1226658"/>
              <a:gd name="connsiteY422" fmla="*/ 246315 h 1134476"/>
              <a:gd name="connsiteX423" fmla="*/ 823702 w 1226658"/>
              <a:gd name="connsiteY423" fmla="*/ 245836 h 1134476"/>
              <a:gd name="connsiteX424" fmla="*/ 818498 w 1226658"/>
              <a:gd name="connsiteY424" fmla="*/ 242079 h 1134476"/>
              <a:gd name="connsiteX425" fmla="*/ 816521 w 1226658"/>
              <a:gd name="connsiteY425" fmla="*/ 235557 h 1134476"/>
              <a:gd name="connsiteX426" fmla="*/ 814339 w 1226658"/>
              <a:gd name="connsiteY426" fmla="*/ 231077 h 1134476"/>
              <a:gd name="connsiteX427" fmla="*/ 800881 w 1226658"/>
              <a:gd name="connsiteY427" fmla="*/ 220717 h 1134476"/>
              <a:gd name="connsiteX428" fmla="*/ 788091 w 1226658"/>
              <a:gd name="connsiteY428" fmla="*/ 222433 h 1134476"/>
              <a:gd name="connsiteX429" fmla="*/ 784783 w 1226658"/>
              <a:gd name="connsiteY429" fmla="*/ 229870 h 1134476"/>
              <a:gd name="connsiteX430" fmla="*/ 788806 w 1226658"/>
              <a:gd name="connsiteY430" fmla="*/ 249704 h 1134476"/>
              <a:gd name="connsiteX431" fmla="*/ 790881 w 1226658"/>
              <a:gd name="connsiteY431" fmla="*/ 252147 h 1134476"/>
              <a:gd name="connsiteX432" fmla="*/ 805062 w 1226658"/>
              <a:gd name="connsiteY432" fmla="*/ 257727 h 1134476"/>
              <a:gd name="connsiteX433" fmla="*/ 809739 w 1226658"/>
              <a:gd name="connsiteY433" fmla="*/ 263547 h 1134476"/>
              <a:gd name="connsiteX434" fmla="*/ 809683 w 1226658"/>
              <a:gd name="connsiteY434" fmla="*/ 273748 h 1134476"/>
              <a:gd name="connsiteX435" fmla="*/ 804878 w 1226658"/>
              <a:gd name="connsiteY435" fmla="*/ 283984 h 1134476"/>
              <a:gd name="connsiteX436" fmla="*/ 798113 w 1226658"/>
              <a:gd name="connsiteY436" fmla="*/ 291575 h 1134476"/>
              <a:gd name="connsiteX437" fmla="*/ 793072 w 1226658"/>
              <a:gd name="connsiteY437" fmla="*/ 314344 h 1134476"/>
              <a:gd name="connsiteX438" fmla="*/ 802777 w 1226658"/>
              <a:gd name="connsiteY438" fmla="*/ 323189 h 1134476"/>
              <a:gd name="connsiteX439" fmla="*/ 803945 w 1226658"/>
              <a:gd name="connsiteY439" fmla="*/ 324425 h 1134476"/>
              <a:gd name="connsiteX440" fmla="*/ 816534 w 1226658"/>
              <a:gd name="connsiteY440" fmla="*/ 325606 h 1134476"/>
              <a:gd name="connsiteX441" fmla="*/ 819632 w 1226658"/>
              <a:gd name="connsiteY441" fmla="*/ 324216 h 1134476"/>
              <a:gd name="connsiteX442" fmla="*/ 821237 w 1226658"/>
              <a:gd name="connsiteY442" fmla="*/ 326197 h 1134476"/>
              <a:gd name="connsiteX443" fmla="*/ 820441 w 1226658"/>
              <a:gd name="connsiteY443" fmla="*/ 331156 h 1134476"/>
              <a:gd name="connsiteX444" fmla="*/ 825353 w 1226658"/>
              <a:gd name="connsiteY444" fmla="*/ 335461 h 1134476"/>
              <a:gd name="connsiteX445" fmla="*/ 841982 w 1226658"/>
              <a:gd name="connsiteY445" fmla="*/ 338859 h 1134476"/>
              <a:gd name="connsiteX446" fmla="*/ 873840 w 1226658"/>
              <a:gd name="connsiteY446" fmla="*/ 344066 h 1134476"/>
              <a:gd name="connsiteX447" fmla="*/ 879869 w 1226658"/>
              <a:gd name="connsiteY447" fmla="*/ 346925 h 1134476"/>
              <a:gd name="connsiteX448" fmla="*/ 892916 w 1226658"/>
              <a:gd name="connsiteY448" fmla="*/ 349787 h 1134476"/>
              <a:gd name="connsiteX449" fmla="*/ 903092 w 1226658"/>
              <a:gd name="connsiteY449" fmla="*/ 349158 h 1134476"/>
              <a:gd name="connsiteX450" fmla="*/ 907662 w 1226658"/>
              <a:gd name="connsiteY450" fmla="*/ 347211 h 1134476"/>
              <a:gd name="connsiteX451" fmla="*/ 917396 w 1226658"/>
              <a:gd name="connsiteY451" fmla="*/ 340446 h 1134476"/>
              <a:gd name="connsiteX452" fmla="*/ 920079 w 1226658"/>
              <a:gd name="connsiteY452" fmla="*/ 334742 h 1134476"/>
              <a:gd name="connsiteX453" fmla="*/ 922048 w 1226658"/>
              <a:gd name="connsiteY453" fmla="*/ 328585 h 1134476"/>
              <a:gd name="connsiteX454" fmla="*/ 919074 w 1226658"/>
              <a:gd name="connsiteY454" fmla="*/ 311045 h 1134476"/>
              <a:gd name="connsiteX455" fmla="*/ 914975 w 1226658"/>
              <a:gd name="connsiteY455" fmla="*/ 305953 h 1134476"/>
              <a:gd name="connsiteX456" fmla="*/ 906720 w 1226658"/>
              <a:gd name="connsiteY456" fmla="*/ 301130 h 1134476"/>
              <a:gd name="connsiteX457" fmla="*/ 891846 w 1226658"/>
              <a:gd name="connsiteY457" fmla="*/ 298558 h 1134476"/>
              <a:gd name="connsiteX458" fmla="*/ 886861 w 1226658"/>
              <a:gd name="connsiteY458" fmla="*/ 298156 h 1134476"/>
              <a:gd name="connsiteX459" fmla="*/ 864884 w 1226658"/>
              <a:gd name="connsiteY459" fmla="*/ 300621 h 1134476"/>
              <a:gd name="connsiteX460" fmla="*/ 853193 w 1226658"/>
              <a:gd name="connsiteY460" fmla="*/ 297600 h 1134476"/>
              <a:gd name="connsiteX461" fmla="*/ 847279 w 1226658"/>
              <a:gd name="connsiteY461" fmla="*/ 294707 h 1134476"/>
              <a:gd name="connsiteX462" fmla="*/ 833223 w 1226658"/>
              <a:gd name="connsiteY462" fmla="*/ 281416 h 1134476"/>
              <a:gd name="connsiteX463" fmla="*/ 827296 w 1226658"/>
              <a:gd name="connsiteY463" fmla="*/ 276290 h 1134476"/>
              <a:gd name="connsiteX464" fmla="*/ 827172 w 1226658"/>
              <a:gd name="connsiteY464" fmla="*/ 274510 h 1134476"/>
              <a:gd name="connsiteX465" fmla="*/ 562241 w 1226658"/>
              <a:gd name="connsiteY465" fmla="*/ 193986 h 1134476"/>
              <a:gd name="connsiteX466" fmla="*/ 561634 w 1226658"/>
              <a:gd name="connsiteY466" fmla="*/ 192745 h 1134476"/>
              <a:gd name="connsiteX467" fmla="*/ 558540 w 1226658"/>
              <a:gd name="connsiteY467" fmla="*/ 191808 h 1134476"/>
              <a:gd name="connsiteX468" fmla="*/ 534628 w 1226658"/>
              <a:gd name="connsiteY468" fmla="*/ 203156 h 1134476"/>
              <a:gd name="connsiteX469" fmla="*/ 535690 w 1226658"/>
              <a:gd name="connsiteY469" fmla="*/ 210080 h 1134476"/>
              <a:gd name="connsiteX470" fmla="*/ 541950 w 1226658"/>
              <a:gd name="connsiteY470" fmla="*/ 210841 h 1134476"/>
              <a:gd name="connsiteX471" fmla="*/ 561783 w 1226658"/>
              <a:gd name="connsiteY471" fmla="*/ 195544 h 1134476"/>
              <a:gd name="connsiteX472" fmla="*/ 562241 w 1226658"/>
              <a:gd name="connsiteY472" fmla="*/ 193986 h 1134476"/>
              <a:gd name="connsiteX473" fmla="*/ 602264 w 1226658"/>
              <a:gd name="connsiteY473" fmla="*/ 313770 h 1134476"/>
              <a:gd name="connsiteX474" fmla="*/ 603410 w 1226658"/>
              <a:gd name="connsiteY474" fmla="*/ 313505 h 1134476"/>
              <a:gd name="connsiteX475" fmla="*/ 603068 w 1226658"/>
              <a:gd name="connsiteY475" fmla="*/ 312662 h 1134476"/>
              <a:gd name="connsiteX476" fmla="*/ 602264 w 1226658"/>
              <a:gd name="connsiteY476" fmla="*/ 313770 h 1134476"/>
              <a:gd name="connsiteX477" fmla="*/ 710888 w 1226658"/>
              <a:gd name="connsiteY477" fmla="*/ 359788 h 1134476"/>
              <a:gd name="connsiteX478" fmla="*/ 708684 w 1226658"/>
              <a:gd name="connsiteY478" fmla="*/ 361367 h 1134476"/>
              <a:gd name="connsiteX479" fmla="*/ 709561 w 1226658"/>
              <a:gd name="connsiteY479" fmla="*/ 364195 h 1134476"/>
              <a:gd name="connsiteX480" fmla="*/ 712621 w 1226658"/>
              <a:gd name="connsiteY480" fmla="*/ 361893 h 1134476"/>
              <a:gd name="connsiteX481" fmla="*/ 710888 w 1226658"/>
              <a:gd name="connsiteY481" fmla="*/ 359788 h 1134476"/>
              <a:gd name="connsiteX482" fmla="*/ 513639 w 1226658"/>
              <a:gd name="connsiteY482" fmla="*/ 180426 h 1134476"/>
              <a:gd name="connsiteX483" fmla="*/ 525463 w 1226658"/>
              <a:gd name="connsiteY483" fmla="*/ 184854 h 1134476"/>
              <a:gd name="connsiteX484" fmla="*/ 531642 w 1226658"/>
              <a:gd name="connsiteY484" fmla="*/ 190362 h 1134476"/>
              <a:gd name="connsiteX485" fmla="*/ 539455 w 1226658"/>
              <a:gd name="connsiteY485" fmla="*/ 191350 h 1134476"/>
              <a:gd name="connsiteX486" fmla="*/ 547478 w 1226658"/>
              <a:gd name="connsiteY486" fmla="*/ 185098 h 1134476"/>
              <a:gd name="connsiteX487" fmla="*/ 550551 w 1226658"/>
              <a:gd name="connsiteY487" fmla="*/ 185047 h 1134476"/>
              <a:gd name="connsiteX488" fmla="*/ 555052 w 1226658"/>
              <a:gd name="connsiteY488" fmla="*/ 184320 h 1134476"/>
              <a:gd name="connsiteX489" fmla="*/ 562828 w 1226658"/>
              <a:gd name="connsiteY489" fmla="*/ 173168 h 1134476"/>
              <a:gd name="connsiteX490" fmla="*/ 572297 w 1226658"/>
              <a:gd name="connsiteY490" fmla="*/ 163502 h 1134476"/>
              <a:gd name="connsiteX491" fmla="*/ 575134 w 1226658"/>
              <a:gd name="connsiteY491" fmla="*/ 162646 h 1134476"/>
              <a:gd name="connsiteX492" fmla="*/ 575160 w 1226658"/>
              <a:gd name="connsiteY492" fmla="*/ 167083 h 1134476"/>
              <a:gd name="connsiteX493" fmla="*/ 568022 w 1226658"/>
              <a:gd name="connsiteY493" fmla="*/ 178658 h 1134476"/>
              <a:gd name="connsiteX494" fmla="*/ 568125 w 1226658"/>
              <a:gd name="connsiteY494" fmla="*/ 185274 h 1134476"/>
              <a:gd name="connsiteX495" fmla="*/ 573795 w 1226658"/>
              <a:gd name="connsiteY495" fmla="*/ 187413 h 1134476"/>
              <a:gd name="connsiteX496" fmla="*/ 577556 w 1226658"/>
              <a:gd name="connsiteY496" fmla="*/ 184208 h 1134476"/>
              <a:gd name="connsiteX497" fmla="*/ 586983 w 1226658"/>
              <a:gd name="connsiteY497" fmla="*/ 177880 h 1134476"/>
              <a:gd name="connsiteX498" fmla="*/ 591801 w 1226658"/>
              <a:gd name="connsiteY498" fmla="*/ 176202 h 1134476"/>
              <a:gd name="connsiteX499" fmla="*/ 595845 w 1226658"/>
              <a:gd name="connsiteY499" fmla="*/ 173275 h 1134476"/>
              <a:gd name="connsiteX500" fmla="*/ 606538 w 1226658"/>
              <a:gd name="connsiteY500" fmla="*/ 156381 h 1134476"/>
              <a:gd name="connsiteX501" fmla="*/ 610043 w 1226658"/>
              <a:gd name="connsiteY501" fmla="*/ 152950 h 1134476"/>
              <a:gd name="connsiteX502" fmla="*/ 614664 w 1226658"/>
              <a:gd name="connsiteY502" fmla="*/ 150832 h 1134476"/>
              <a:gd name="connsiteX503" fmla="*/ 617245 w 1226658"/>
              <a:gd name="connsiteY503" fmla="*/ 146698 h 1134476"/>
              <a:gd name="connsiteX504" fmla="*/ 617257 w 1226658"/>
              <a:gd name="connsiteY504" fmla="*/ 139907 h 1134476"/>
              <a:gd name="connsiteX505" fmla="*/ 614001 w 1226658"/>
              <a:gd name="connsiteY505" fmla="*/ 134515 h 1134476"/>
              <a:gd name="connsiteX506" fmla="*/ 609555 w 1226658"/>
              <a:gd name="connsiteY506" fmla="*/ 136518 h 1134476"/>
              <a:gd name="connsiteX507" fmla="*/ 603641 w 1226658"/>
              <a:gd name="connsiteY507" fmla="*/ 138790 h 1134476"/>
              <a:gd name="connsiteX508" fmla="*/ 589414 w 1226658"/>
              <a:gd name="connsiteY508" fmla="*/ 134421 h 1134476"/>
              <a:gd name="connsiteX509" fmla="*/ 579709 w 1226658"/>
              <a:gd name="connsiteY509" fmla="*/ 136574 h 1134476"/>
              <a:gd name="connsiteX510" fmla="*/ 542224 w 1226658"/>
              <a:gd name="connsiteY510" fmla="*/ 156193 h 1134476"/>
              <a:gd name="connsiteX511" fmla="*/ 532818 w 1226658"/>
              <a:gd name="connsiteY511" fmla="*/ 159912 h 1134476"/>
              <a:gd name="connsiteX512" fmla="*/ 517345 w 1226658"/>
              <a:gd name="connsiteY512" fmla="*/ 166587 h 1134476"/>
              <a:gd name="connsiteX513" fmla="*/ 511573 w 1226658"/>
              <a:gd name="connsiteY513" fmla="*/ 178158 h 1134476"/>
              <a:gd name="connsiteX514" fmla="*/ 513639 w 1226658"/>
              <a:gd name="connsiteY514" fmla="*/ 180426 h 1134476"/>
              <a:gd name="connsiteX515" fmla="*/ 631246 w 1226658"/>
              <a:gd name="connsiteY515" fmla="*/ 236850 h 1134476"/>
              <a:gd name="connsiteX516" fmla="*/ 616282 w 1226658"/>
              <a:gd name="connsiteY516" fmla="*/ 233615 h 1134476"/>
              <a:gd name="connsiteX517" fmla="*/ 614716 w 1226658"/>
              <a:gd name="connsiteY517" fmla="*/ 231244 h 1134476"/>
              <a:gd name="connsiteX518" fmla="*/ 615593 w 1226658"/>
              <a:gd name="connsiteY518" fmla="*/ 216755 h 1134476"/>
              <a:gd name="connsiteX519" fmla="*/ 614784 w 1226658"/>
              <a:gd name="connsiteY519" fmla="*/ 204491 h 1134476"/>
              <a:gd name="connsiteX520" fmla="*/ 607861 w 1226658"/>
              <a:gd name="connsiteY520" fmla="*/ 198013 h 1134476"/>
              <a:gd name="connsiteX521" fmla="*/ 604600 w 1226658"/>
              <a:gd name="connsiteY521" fmla="*/ 193584 h 1134476"/>
              <a:gd name="connsiteX522" fmla="*/ 598515 w 1226658"/>
              <a:gd name="connsiteY522" fmla="*/ 185098 h 1134476"/>
              <a:gd name="connsiteX523" fmla="*/ 588635 w 1226658"/>
              <a:gd name="connsiteY523" fmla="*/ 186207 h 1134476"/>
              <a:gd name="connsiteX524" fmla="*/ 573885 w 1226658"/>
              <a:gd name="connsiteY524" fmla="*/ 194388 h 1134476"/>
              <a:gd name="connsiteX525" fmla="*/ 569426 w 1226658"/>
              <a:gd name="connsiteY525" fmla="*/ 199421 h 1134476"/>
              <a:gd name="connsiteX526" fmla="*/ 563974 w 1226658"/>
              <a:gd name="connsiteY526" fmla="*/ 206438 h 1134476"/>
              <a:gd name="connsiteX527" fmla="*/ 557701 w 1226658"/>
              <a:gd name="connsiteY527" fmla="*/ 212005 h 1134476"/>
              <a:gd name="connsiteX528" fmla="*/ 557851 w 1226658"/>
              <a:gd name="connsiteY528" fmla="*/ 215095 h 1134476"/>
              <a:gd name="connsiteX529" fmla="*/ 563589 w 1226658"/>
              <a:gd name="connsiteY529" fmla="*/ 218668 h 1134476"/>
              <a:gd name="connsiteX530" fmla="*/ 564295 w 1226658"/>
              <a:gd name="connsiteY530" fmla="*/ 221068 h 1134476"/>
              <a:gd name="connsiteX531" fmla="*/ 562729 w 1226658"/>
              <a:gd name="connsiteY531" fmla="*/ 221483 h 1134476"/>
              <a:gd name="connsiteX532" fmla="*/ 551013 w 1226658"/>
              <a:gd name="connsiteY532" fmla="*/ 219981 h 1134476"/>
              <a:gd name="connsiteX533" fmla="*/ 542870 w 1226658"/>
              <a:gd name="connsiteY533" fmla="*/ 227513 h 1134476"/>
              <a:gd name="connsiteX534" fmla="*/ 545420 w 1226658"/>
              <a:gd name="connsiteY534" fmla="*/ 234907 h 1134476"/>
              <a:gd name="connsiteX535" fmla="*/ 552147 w 1226658"/>
              <a:gd name="connsiteY535" fmla="*/ 240153 h 1134476"/>
              <a:gd name="connsiteX536" fmla="*/ 570590 w 1226658"/>
              <a:gd name="connsiteY536" fmla="*/ 244599 h 1134476"/>
              <a:gd name="connsiteX537" fmla="*/ 573816 w 1226658"/>
              <a:gd name="connsiteY537" fmla="*/ 244638 h 1134476"/>
              <a:gd name="connsiteX538" fmla="*/ 586983 w 1226658"/>
              <a:gd name="connsiteY538" fmla="*/ 247577 h 1134476"/>
              <a:gd name="connsiteX539" fmla="*/ 588279 w 1226658"/>
              <a:gd name="connsiteY539" fmla="*/ 248472 h 1134476"/>
              <a:gd name="connsiteX540" fmla="*/ 586735 w 1226658"/>
              <a:gd name="connsiteY540" fmla="*/ 249178 h 1134476"/>
              <a:gd name="connsiteX541" fmla="*/ 564869 w 1226658"/>
              <a:gd name="connsiteY541" fmla="*/ 252704 h 1134476"/>
              <a:gd name="connsiteX542" fmla="*/ 560804 w 1226658"/>
              <a:gd name="connsiteY542" fmla="*/ 257565 h 1134476"/>
              <a:gd name="connsiteX543" fmla="*/ 566392 w 1226658"/>
              <a:gd name="connsiteY543" fmla="*/ 268947 h 1134476"/>
              <a:gd name="connsiteX544" fmla="*/ 572802 w 1226658"/>
              <a:gd name="connsiteY544" fmla="*/ 271048 h 1134476"/>
              <a:gd name="connsiteX545" fmla="*/ 583020 w 1226658"/>
              <a:gd name="connsiteY545" fmla="*/ 271335 h 1134476"/>
              <a:gd name="connsiteX546" fmla="*/ 600976 w 1226658"/>
              <a:gd name="connsiteY546" fmla="*/ 267274 h 1134476"/>
              <a:gd name="connsiteX547" fmla="*/ 607172 w 1226658"/>
              <a:gd name="connsiteY547" fmla="*/ 264719 h 1134476"/>
              <a:gd name="connsiteX548" fmla="*/ 622307 w 1226658"/>
              <a:gd name="connsiteY548" fmla="*/ 262486 h 1134476"/>
              <a:gd name="connsiteX549" fmla="*/ 625546 w 1226658"/>
              <a:gd name="connsiteY549" fmla="*/ 262832 h 1134476"/>
              <a:gd name="connsiteX550" fmla="*/ 636569 w 1226658"/>
              <a:gd name="connsiteY550" fmla="*/ 267163 h 1134476"/>
              <a:gd name="connsiteX551" fmla="*/ 644776 w 1226658"/>
              <a:gd name="connsiteY551" fmla="*/ 268305 h 1134476"/>
              <a:gd name="connsiteX552" fmla="*/ 651503 w 1226658"/>
              <a:gd name="connsiteY552" fmla="*/ 267124 h 1134476"/>
              <a:gd name="connsiteX553" fmla="*/ 660408 w 1226658"/>
              <a:gd name="connsiteY553" fmla="*/ 262528 h 1134476"/>
              <a:gd name="connsiteX554" fmla="*/ 675915 w 1226658"/>
              <a:gd name="connsiteY554" fmla="*/ 246811 h 1134476"/>
              <a:gd name="connsiteX555" fmla="*/ 679527 w 1226658"/>
              <a:gd name="connsiteY555" fmla="*/ 241094 h 1134476"/>
              <a:gd name="connsiteX556" fmla="*/ 675444 w 1226658"/>
              <a:gd name="connsiteY556" fmla="*/ 227722 h 1134476"/>
              <a:gd name="connsiteX557" fmla="*/ 672231 w 1226658"/>
              <a:gd name="connsiteY557" fmla="*/ 227286 h 1134476"/>
              <a:gd name="connsiteX558" fmla="*/ 666972 w 1226658"/>
              <a:gd name="connsiteY558" fmla="*/ 231291 h 1134476"/>
              <a:gd name="connsiteX559" fmla="*/ 664293 w 1226658"/>
              <a:gd name="connsiteY559" fmla="*/ 232125 h 1134476"/>
              <a:gd name="connsiteX560" fmla="*/ 659209 w 1226658"/>
              <a:gd name="connsiteY560" fmla="*/ 224269 h 1134476"/>
              <a:gd name="connsiteX561" fmla="*/ 658478 w 1226658"/>
              <a:gd name="connsiteY561" fmla="*/ 216905 h 1134476"/>
              <a:gd name="connsiteX562" fmla="*/ 660759 w 1226658"/>
              <a:gd name="connsiteY562" fmla="*/ 210653 h 1134476"/>
              <a:gd name="connsiteX563" fmla="*/ 663857 w 1226658"/>
              <a:gd name="connsiteY563" fmla="*/ 195856 h 1134476"/>
              <a:gd name="connsiteX564" fmla="*/ 662543 w 1226658"/>
              <a:gd name="connsiteY564" fmla="*/ 191277 h 1134476"/>
              <a:gd name="connsiteX565" fmla="*/ 656325 w 1226658"/>
              <a:gd name="connsiteY565" fmla="*/ 191051 h 1134476"/>
              <a:gd name="connsiteX566" fmla="*/ 642568 w 1226658"/>
              <a:gd name="connsiteY566" fmla="*/ 201141 h 1134476"/>
              <a:gd name="connsiteX567" fmla="*/ 639795 w 1226658"/>
              <a:gd name="connsiteY567" fmla="*/ 208770 h 1134476"/>
              <a:gd name="connsiteX568" fmla="*/ 640831 w 1226658"/>
              <a:gd name="connsiteY568" fmla="*/ 213764 h 1134476"/>
              <a:gd name="connsiteX569" fmla="*/ 637399 w 1226658"/>
              <a:gd name="connsiteY569" fmla="*/ 220628 h 1134476"/>
              <a:gd name="connsiteX570" fmla="*/ 635983 w 1226658"/>
              <a:gd name="connsiteY570" fmla="*/ 221586 h 1134476"/>
              <a:gd name="connsiteX571" fmla="*/ 633796 w 1226658"/>
              <a:gd name="connsiteY571" fmla="*/ 228963 h 1134476"/>
              <a:gd name="connsiteX572" fmla="*/ 634879 w 1226658"/>
              <a:gd name="connsiteY572" fmla="*/ 232164 h 1134476"/>
              <a:gd name="connsiteX573" fmla="*/ 631246 w 1226658"/>
              <a:gd name="connsiteY573" fmla="*/ 236850 h 1134476"/>
              <a:gd name="connsiteX574" fmla="*/ 717525 w 1226658"/>
              <a:gd name="connsiteY574" fmla="*/ 192214 h 1134476"/>
              <a:gd name="connsiteX575" fmla="*/ 722009 w 1226658"/>
              <a:gd name="connsiteY575" fmla="*/ 191620 h 1134476"/>
              <a:gd name="connsiteX576" fmla="*/ 726331 w 1226658"/>
              <a:gd name="connsiteY576" fmla="*/ 173331 h 1134476"/>
              <a:gd name="connsiteX577" fmla="*/ 725899 w 1226658"/>
              <a:gd name="connsiteY577" fmla="*/ 168851 h 1134476"/>
              <a:gd name="connsiteX578" fmla="*/ 723935 w 1226658"/>
              <a:gd name="connsiteY578" fmla="*/ 166715 h 1134476"/>
              <a:gd name="connsiteX579" fmla="*/ 721213 w 1226658"/>
              <a:gd name="connsiteY579" fmla="*/ 168068 h 1134476"/>
              <a:gd name="connsiteX580" fmla="*/ 715013 w 1226658"/>
              <a:gd name="connsiteY580" fmla="*/ 181735 h 1134476"/>
              <a:gd name="connsiteX581" fmla="*/ 714709 w 1226658"/>
              <a:gd name="connsiteY581" fmla="*/ 188316 h 1134476"/>
              <a:gd name="connsiteX582" fmla="*/ 717525 w 1226658"/>
              <a:gd name="connsiteY582" fmla="*/ 192214 h 1134476"/>
              <a:gd name="connsiteX583" fmla="*/ 673373 w 1226658"/>
              <a:gd name="connsiteY583" fmla="*/ 269918 h 1134476"/>
              <a:gd name="connsiteX584" fmla="*/ 680447 w 1226658"/>
              <a:gd name="connsiteY584" fmla="*/ 266923 h 1134476"/>
              <a:gd name="connsiteX585" fmla="*/ 680365 w 1226658"/>
              <a:gd name="connsiteY585" fmla="*/ 259182 h 1134476"/>
              <a:gd name="connsiteX586" fmla="*/ 677678 w 1226658"/>
              <a:gd name="connsiteY586" fmla="*/ 257804 h 1134476"/>
              <a:gd name="connsiteX587" fmla="*/ 669668 w 1226658"/>
              <a:gd name="connsiteY587" fmla="*/ 265203 h 1134476"/>
              <a:gd name="connsiteX588" fmla="*/ 673373 w 1226658"/>
              <a:gd name="connsiteY588" fmla="*/ 269918 h 1134476"/>
              <a:gd name="connsiteX589" fmla="*/ 646920 w 1226658"/>
              <a:gd name="connsiteY589" fmla="*/ 140309 h 1134476"/>
              <a:gd name="connsiteX590" fmla="*/ 646514 w 1226658"/>
              <a:gd name="connsiteY590" fmla="*/ 140733 h 1134476"/>
              <a:gd name="connsiteX591" fmla="*/ 646984 w 1226658"/>
              <a:gd name="connsiteY591" fmla="*/ 140331 h 1134476"/>
              <a:gd name="connsiteX592" fmla="*/ 644922 w 1226658"/>
              <a:gd name="connsiteY592" fmla="*/ 146792 h 1134476"/>
              <a:gd name="connsiteX593" fmla="*/ 645765 w 1226658"/>
              <a:gd name="connsiteY593" fmla="*/ 154803 h 1134476"/>
              <a:gd name="connsiteX594" fmla="*/ 650767 w 1226658"/>
              <a:gd name="connsiteY594" fmla="*/ 161628 h 1134476"/>
              <a:gd name="connsiteX595" fmla="*/ 656535 w 1226658"/>
              <a:gd name="connsiteY595" fmla="*/ 164751 h 1134476"/>
              <a:gd name="connsiteX596" fmla="*/ 663283 w 1226658"/>
              <a:gd name="connsiteY596" fmla="*/ 165440 h 1134476"/>
              <a:gd name="connsiteX597" fmla="*/ 673831 w 1226658"/>
              <a:gd name="connsiteY597" fmla="*/ 160879 h 1134476"/>
              <a:gd name="connsiteX598" fmla="*/ 678615 w 1226658"/>
              <a:gd name="connsiteY598" fmla="*/ 152094 h 1134476"/>
              <a:gd name="connsiteX599" fmla="*/ 682839 w 1226658"/>
              <a:gd name="connsiteY599" fmla="*/ 147301 h 1134476"/>
              <a:gd name="connsiteX600" fmla="*/ 689946 w 1226658"/>
              <a:gd name="connsiteY600" fmla="*/ 143031 h 1134476"/>
              <a:gd name="connsiteX601" fmla="*/ 690130 w 1226658"/>
              <a:gd name="connsiteY601" fmla="*/ 139924 h 1134476"/>
              <a:gd name="connsiteX602" fmla="*/ 687875 w 1226658"/>
              <a:gd name="connsiteY602" fmla="*/ 137541 h 1134476"/>
              <a:gd name="connsiteX603" fmla="*/ 666296 w 1226658"/>
              <a:gd name="connsiteY603" fmla="*/ 133232 h 1134476"/>
              <a:gd name="connsiteX604" fmla="*/ 650104 w 1226658"/>
              <a:gd name="connsiteY604" fmla="*/ 137143 h 1134476"/>
              <a:gd name="connsiteX605" fmla="*/ 650472 w 1226658"/>
              <a:gd name="connsiteY605" fmla="*/ 136762 h 1134476"/>
              <a:gd name="connsiteX606" fmla="*/ 650104 w 1226658"/>
              <a:gd name="connsiteY606" fmla="*/ 137121 h 1134476"/>
              <a:gd name="connsiteX607" fmla="*/ 649368 w 1226658"/>
              <a:gd name="connsiteY607" fmla="*/ 127378 h 1134476"/>
              <a:gd name="connsiteX608" fmla="*/ 644087 w 1226658"/>
              <a:gd name="connsiteY608" fmla="*/ 124631 h 1134476"/>
              <a:gd name="connsiteX609" fmla="*/ 639474 w 1226658"/>
              <a:gd name="connsiteY609" fmla="*/ 128846 h 1134476"/>
              <a:gd name="connsiteX610" fmla="*/ 639962 w 1226658"/>
              <a:gd name="connsiteY610" fmla="*/ 136813 h 1134476"/>
              <a:gd name="connsiteX611" fmla="*/ 646920 w 1226658"/>
              <a:gd name="connsiteY611" fmla="*/ 140309 h 1134476"/>
              <a:gd name="connsiteX612" fmla="*/ 671277 w 1226658"/>
              <a:gd name="connsiteY612" fmla="*/ 118627 h 1134476"/>
              <a:gd name="connsiteX613" fmla="*/ 682445 w 1226658"/>
              <a:gd name="connsiteY613" fmla="*/ 125153 h 1134476"/>
              <a:gd name="connsiteX614" fmla="*/ 692124 w 1226658"/>
              <a:gd name="connsiteY614" fmla="*/ 131370 h 1134476"/>
              <a:gd name="connsiteX615" fmla="*/ 709039 w 1226658"/>
              <a:gd name="connsiteY615" fmla="*/ 124143 h 1134476"/>
              <a:gd name="connsiteX616" fmla="*/ 709694 w 1226658"/>
              <a:gd name="connsiteY616" fmla="*/ 117433 h 1134476"/>
              <a:gd name="connsiteX617" fmla="*/ 709925 w 1226658"/>
              <a:gd name="connsiteY617" fmla="*/ 115773 h 1134476"/>
              <a:gd name="connsiteX618" fmla="*/ 701876 w 1226658"/>
              <a:gd name="connsiteY618" fmla="*/ 107895 h 1134476"/>
              <a:gd name="connsiteX619" fmla="*/ 686857 w 1226658"/>
              <a:gd name="connsiteY619" fmla="*/ 109256 h 1134476"/>
              <a:gd name="connsiteX620" fmla="*/ 675200 w 1226658"/>
              <a:gd name="connsiteY620" fmla="*/ 110647 h 1134476"/>
              <a:gd name="connsiteX621" fmla="*/ 670853 w 1226658"/>
              <a:gd name="connsiteY621" fmla="*/ 113030 h 1134476"/>
              <a:gd name="connsiteX622" fmla="*/ 669723 w 1226658"/>
              <a:gd name="connsiteY622" fmla="*/ 115966 h 1134476"/>
              <a:gd name="connsiteX623" fmla="*/ 671277 w 1226658"/>
              <a:gd name="connsiteY623" fmla="*/ 118627 h 1134476"/>
              <a:gd name="connsiteX624" fmla="*/ 513254 w 1226658"/>
              <a:gd name="connsiteY624" fmla="*/ 304827 h 1134476"/>
              <a:gd name="connsiteX625" fmla="*/ 505907 w 1226658"/>
              <a:gd name="connsiteY625" fmla="*/ 307497 h 1134476"/>
              <a:gd name="connsiteX626" fmla="*/ 495997 w 1226658"/>
              <a:gd name="connsiteY626" fmla="*/ 308280 h 1134476"/>
              <a:gd name="connsiteX627" fmla="*/ 494242 w 1226658"/>
              <a:gd name="connsiteY627" fmla="*/ 310360 h 1134476"/>
              <a:gd name="connsiteX628" fmla="*/ 470973 w 1226658"/>
              <a:gd name="connsiteY628" fmla="*/ 320865 h 1134476"/>
              <a:gd name="connsiteX629" fmla="*/ 463262 w 1226658"/>
              <a:gd name="connsiteY629" fmla="*/ 329072 h 1134476"/>
              <a:gd name="connsiteX630" fmla="*/ 459950 w 1226658"/>
              <a:gd name="connsiteY630" fmla="*/ 332594 h 1134476"/>
              <a:gd name="connsiteX631" fmla="*/ 452658 w 1226658"/>
              <a:gd name="connsiteY631" fmla="*/ 336946 h 1134476"/>
              <a:gd name="connsiteX632" fmla="*/ 445705 w 1226658"/>
              <a:gd name="connsiteY632" fmla="*/ 346172 h 1134476"/>
              <a:gd name="connsiteX633" fmla="*/ 448341 w 1226658"/>
              <a:gd name="connsiteY633" fmla="*/ 354049 h 1134476"/>
              <a:gd name="connsiteX634" fmla="*/ 448876 w 1226658"/>
              <a:gd name="connsiteY634" fmla="*/ 355667 h 1134476"/>
              <a:gd name="connsiteX635" fmla="*/ 453732 w 1226658"/>
              <a:gd name="connsiteY635" fmla="*/ 359805 h 1134476"/>
              <a:gd name="connsiteX636" fmla="*/ 468936 w 1226658"/>
              <a:gd name="connsiteY636" fmla="*/ 361367 h 1134476"/>
              <a:gd name="connsiteX637" fmla="*/ 469950 w 1226658"/>
              <a:gd name="connsiteY637" fmla="*/ 362608 h 1134476"/>
              <a:gd name="connsiteX638" fmla="*/ 468187 w 1226658"/>
              <a:gd name="connsiteY638" fmla="*/ 364820 h 1134476"/>
              <a:gd name="connsiteX639" fmla="*/ 451199 w 1226658"/>
              <a:gd name="connsiteY639" fmla="*/ 366193 h 1134476"/>
              <a:gd name="connsiteX640" fmla="*/ 441704 w 1226658"/>
              <a:gd name="connsiteY640" fmla="*/ 369570 h 1134476"/>
              <a:gd name="connsiteX641" fmla="*/ 439218 w 1226658"/>
              <a:gd name="connsiteY641" fmla="*/ 373784 h 1134476"/>
              <a:gd name="connsiteX642" fmla="*/ 439633 w 1226658"/>
              <a:gd name="connsiteY642" fmla="*/ 380537 h 1134476"/>
              <a:gd name="connsiteX643" fmla="*/ 448833 w 1226658"/>
              <a:gd name="connsiteY643" fmla="*/ 390353 h 1134476"/>
              <a:gd name="connsiteX644" fmla="*/ 477302 w 1226658"/>
              <a:gd name="connsiteY644" fmla="*/ 394778 h 1134476"/>
              <a:gd name="connsiteX645" fmla="*/ 482201 w 1226658"/>
              <a:gd name="connsiteY645" fmla="*/ 395882 h 1134476"/>
              <a:gd name="connsiteX646" fmla="*/ 498821 w 1226658"/>
              <a:gd name="connsiteY646" fmla="*/ 412549 h 1134476"/>
              <a:gd name="connsiteX647" fmla="*/ 498735 w 1226658"/>
              <a:gd name="connsiteY647" fmla="*/ 415411 h 1134476"/>
              <a:gd name="connsiteX648" fmla="*/ 497195 w 1226658"/>
              <a:gd name="connsiteY648" fmla="*/ 415617 h 1134476"/>
              <a:gd name="connsiteX649" fmla="*/ 472971 w 1226658"/>
              <a:gd name="connsiteY649" fmla="*/ 408026 h 1134476"/>
              <a:gd name="connsiteX650" fmla="*/ 463519 w 1226658"/>
              <a:gd name="connsiteY650" fmla="*/ 404461 h 1134476"/>
              <a:gd name="connsiteX651" fmla="*/ 439684 w 1226658"/>
              <a:gd name="connsiteY651" fmla="*/ 403905 h 1134476"/>
              <a:gd name="connsiteX652" fmla="*/ 432170 w 1226658"/>
              <a:gd name="connsiteY652" fmla="*/ 410011 h 1134476"/>
              <a:gd name="connsiteX653" fmla="*/ 430484 w 1226658"/>
              <a:gd name="connsiteY653" fmla="*/ 423392 h 1134476"/>
              <a:gd name="connsiteX654" fmla="*/ 443120 w 1226658"/>
              <a:gd name="connsiteY654" fmla="*/ 439794 h 1134476"/>
              <a:gd name="connsiteX655" fmla="*/ 454400 w 1226658"/>
              <a:gd name="connsiteY655" fmla="*/ 443375 h 1134476"/>
              <a:gd name="connsiteX656" fmla="*/ 456402 w 1226658"/>
              <a:gd name="connsiteY656" fmla="*/ 447530 h 1134476"/>
              <a:gd name="connsiteX657" fmla="*/ 452847 w 1226658"/>
              <a:gd name="connsiteY657" fmla="*/ 455198 h 1134476"/>
              <a:gd name="connsiteX658" fmla="*/ 451768 w 1226658"/>
              <a:gd name="connsiteY658" fmla="*/ 460038 h 1134476"/>
              <a:gd name="connsiteX659" fmla="*/ 454096 w 1226658"/>
              <a:gd name="connsiteY659" fmla="*/ 469970 h 1134476"/>
              <a:gd name="connsiteX660" fmla="*/ 456578 w 1226658"/>
              <a:gd name="connsiteY660" fmla="*/ 471955 h 1134476"/>
              <a:gd name="connsiteX661" fmla="*/ 461640 w 1226658"/>
              <a:gd name="connsiteY661" fmla="*/ 472435 h 1134476"/>
              <a:gd name="connsiteX662" fmla="*/ 485368 w 1226658"/>
              <a:gd name="connsiteY662" fmla="*/ 474343 h 1134476"/>
              <a:gd name="connsiteX663" fmla="*/ 498479 w 1226658"/>
              <a:gd name="connsiteY663" fmla="*/ 473042 h 1134476"/>
              <a:gd name="connsiteX664" fmla="*/ 506117 w 1226658"/>
              <a:gd name="connsiteY664" fmla="*/ 469229 h 1134476"/>
              <a:gd name="connsiteX665" fmla="*/ 517598 w 1226658"/>
              <a:gd name="connsiteY665" fmla="*/ 467013 h 1134476"/>
              <a:gd name="connsiteX666" fmla="*/ 530409 w 1226658"/>
              <a:gd name="connsiteY666" fmla="*/ 463654 h 1134476"/>
              <a:gd name="connsiteX667" fmla="*/ 536319 w 1226658"/>
              <a:gd name="connsiteY667" fmla="*/ 460286 h 1134476"/>
              <a:gd name="connsiteX668" fmla="*/ 539198 w 1226658"/>
              <a:gd name="connsiteY668" fmla="*/ 461279 h 1134476"/>
              <a:gd name="connsiteX669" fmla="*/ 539952 w 1226658"/>
              <a:gd name="connsiteY669" fmla="*/ 462751 h 1134476"/>
              <a:gd name="connsiteX670" fmla="*/ 545874 w 1226658"/>
              <a:gd name="connsiteY670" fmla="*/ 468451 h 1134476"/>
              <a:gd name="connsiteX671" fmla="*/ 550448 w 1226658"/>
              <a:gd name="connsiteY671" fmla="*/ 477146 h 1134476"/>
              <a:gd name="connsiteX672" fmla="*/ 551740 w 1226658"/>
              <a:gd name="connsiteY672" fmla="*/ 478233 h 1134476"/>
              <a:gd name="connsiteX673" fmla="*/ 568027 w 1226658"/>
              <a:gd name="connsiteY673" fmla="*/ 483175 h 1134476"/>
              <a:gd name="connsiteX674" fmla="*/ 584929 w 1226658"/>
              <a:gd name="connsiteY674" fmla="*/ 482944 h 1134476"/>
              <a:gd name="connsiteX675" fmla="*/ 591121 w 1226658"/>
              <a:gd name="connsiteY675" fmla="*/ 477663 h 1134476"/>
              <a:gd name="connsiteX676" fmla="*/ 588943 w 1226658"/>
              <a:gd name="connsiteY676" fmla="*/ 462293 h 1134476"/>
              <a:gd name="connsiteX677" fmla="*/ 588181 w 1226658"/>
              <a:gd name="connsiteY677" fmla="*/ 462327 h 1134476"/>
              <a:gd name="connsiteX678" fmla="*/ 584758 w 1226658"/>
              <a:gd name="connsiteY678" fmla="*/ 464694 h 1134476"/>
              <a:gd name="connsiteX679" fmla="*/ 583132 w 1226658"/>
              <a:gd name="connsiteY679" fmla="*/ 464540 h 1134476"/>
              <a:gd name="connsiteX680" fmla="*/ 583988 w 1226658"/>
              <a:gd name="connsiteY680" fmla="*/ 462593 h 1134476"/>
              <a:gd name="connsiteX681" fmla="*/ 588181 w 1226658"/>
              <a:gd name="connsiteY681" fmla="*/ 462323 h 1134476"/>
              <a:gd name="connsiteX682" fmla="*/ 588600 w 1226658"/>
              <a:gd name="connsiteY682" fmla="*/ 461784 h 1134476"/>
              <a:gd name="connsiteX683" fmla="*/ 588943 w 1226658"/>
              <a:gd name="connsiteY683" fmla="*/ 462284 h 1134476"/>
              <a:gd name="connsiteX684" fmla="*/ 589020 w 1226658"/>
              <a:gd name="connsiteY684" fmla="*/ 462284 h 1134476"/>
              <a:gd name="connsiteX685" fmla="*/ 592084 w 1226658"/>
              <a:gd name="connsiteY685" fmla="*/ 458301 h 1134476"/>
              <a:gd name="connsiteX686" fmla="*/ 596611 w 1226658"/>
              <a:gd name="connsiteY686" fmla="*/ 457898 h 1134476"/>
              <a:gd name="connsiteX687" fmla="*/ 605302 w 1226658"/>
              <a:gd name="connsiteY687" fmla="*/ 464801 h 1134476"/>
              <a:gd name="connsiteX688" fmla="*/ 615195 w 1226658"/>
              <a:gd name="connsiteY688" fmla="*/ 456602 h 1134476"/>
              <a:gd name="connsiteX689" fmla="*/ 614497 w 1226658"/>
              <a:gd name="connsiteY689" fmla="*/ 446820 h 1134476"/>
              <a:gd name="connsiteX690" fmla="*/ 610227 w 1226658"/>
              <a:gd name="connsiteY690" fmla="*/ 441535 h 1134476"/>
              <a:gd name="connsiteX691" fmla="*/ 605606 w 1226658"/>
              <a:gd name="connsiteY691" fmla="*/ 432596 h 1134476"/>
              <a:gd name="connsiteX692" fmla="*/ 599717 w 1226658"/>
              <a:gd name="connsiteY692" fmla="*/ 422887 h 1134476"/>
              <a:gd name="connsiteX693" fmla="*/ 593936 w 1226658"/>
              <a:gd name="connsiteY693" fmla="*/ 410726 h 1134476"/>
              <a:gd name="connsiteX694" fmla="*/ 595319 w 1226658"/>
              <a:gd name="connsiteY694" fmla="*/ 402882 h 1134476"/>
              <a:gd name="connsiteX695" fmla="*/ 602516 w 1226658"/>
              <a:gd name="connsiteY695" fmla="*/ 384444 h 1134476"/>
              <a:gd name="connsiteX696" fmla="*/ 604001 w 1226658"/>
              <a:gd name="connsiteY696" fmla="*/ 376117 h 1134476"/>
              <a:gd name="connsiteX697" fmla="*/ 613282 w 1226658"/>
              <a:gd name="connsiteY697" fmla="*/ 352291 h 1134476"/>
              <a:gd name="connsiteX698" fmla="*/ 618614 w 1226658"/>
              <a:gd name="connsiteY698" fmla="*/ 345868 h 1134476"/>
              <a:gd name="connsiteX699" fmla="*/ 637604 w 1226658"/>
              <a:gd name="connsiteY699" fmla="*/ 331430 h 1134476"/>
              <a:gd name="connsiteX700" fmla="*/ 640296 w 1226658"/>
              <a:gd name="connsiteY700" fmla="*/ 325332 h 1134476"/>
              <a:gd name="connsiteX701" fmla="*/ 632538 w 1226658"/>
              <a:gd name="connsiteY701" fmla="*/ 314160 h 1134476"/>
              <a:gd name="connsiteX702" fmla="*/ 622653 w 1226658"/>
              <a:gd name="connsiteY702" fmla="*/ 311511 h 1134476"/>
              <a:gd name="connsiteX703" fmla="*/ 612037 w 1226658"/>
              <a:gd name="connsiteY703" fmla="*/ 315893 h 1134476"/>
              <a:gd name="connsiteX704" fmla="*/ 611040 w 1226658"/>
              <a:gd name="connsiteY704" fmla="*/ 323676 h 1134476"/>
              <a:gd name="connsiteX705" fmla="*/ 612084 w 1226658"/>
              <a:gd name="connsiteY705" fmla="*/ 334562 h 1134476"/>
              <a:gd name="connsiteX706" fmla="*/ 612435 w 1226658"/>
              <a:gd name="connsiteY706" fmla="*/ 335213 h 1134476"/>
              <a:gd name="connsiteX707" fmla="*/ 612974 w 1226658"/>
              <a:gd name="connsiteY707" fmla="*/ 335975 h 1134476"/>
              <a:gd name="connsiteX708" fmla="*/ 612127 w 1226658"/>
              <a:gd name="connsiteY708" fmla="*/ 335478 h 1134476"/>
              <a:gd name="connsiteX709" fmla="*/ 612084 w 1226658"/>
              <a:gd name="connsiteY709" fmla="*/ 334567 h 1134476"/>
              <a:gd name="connsiteX710" fmla="*/ 610813 w 1226658"/>
              <a:gd name="connsiteY710" fmla="*/ 332222 h 1134476"/>
              <a:gd name="connsiteX711" fmla="*/ 605113 w 1226658"/>
              <a:gd name="connsiteY711" fmla="*/ 326364 h 1134476"/>
              <a:gd name="connsiteX712" fmla="*/ 600325 w 1226658"/>
              <a:gd name="connsiteY712" fmla="*/ 324592 h 1134476"/>
              <a:gd name="connsiteX713" fmla="*/ 590453 w 1226658"/>
              <a:gd name="connsiteY713" fmla="*/ 327626 h 1134476"/>
              <a:gd name="connsiteX714" fmla="*/ 586405 w 1226658"/>
              <a:gd name="connsiteY714" fmla="*/ 335119 h 1134476"/>
              <a:gd name="connsiteX715" fmla="*/ 578656 w 1226658"/>
              <a:gd name="connsiteY715" fmla="*/ 355791 h 1134476"/>
              <a:gd name="connsiteX716" fmla="*/ 571938 w 1226658"/>
              <a:gd name="connsiteY716" fmla="*/ 376746 h 1134476"/>
              <a:gd name="connsiteX717" fmla="*/ 571300 w 1226658"/>
              <a:gd name="connsiteY717" fmla="*/ 378312 h 1134476"/>
              <a:gd name="connsiteX718" fmla="*/ 570560 w 1226658"/>
              <a:gd name="connsiteY718" fmla="*/ 379835 h 1134476"/>
              <a:gd name="connsiteX719" fmla="*/ 566315 w 1226658"/>
              <a:gd name="connsiteY719" fmla="*/ 381722 h 1134476"/>
              <a:gd name="connsiteX720" fmla="*/ 563602 w 1226658"/>
              <a:gd name="connsiteY720" fmla="*/ 377833 h 1134476"/>
              <a:gd name="connsiteX721" fmla="*/ 569165 w 1226658"/>
              <a:gd name="connsiteY721" fmla="*/ 359997 h 1134476"/>
              <a:gd name="connsiteX722" fmla="*/ 570273 w 1226658"/>
              <a:gd name="connsiteY722" fmla="*/ 335097 h 1134476"/>
              <a:gd name="connsiteX723" fmla="*/ 567432 w 1226658"/>
              <a:gd name="connsiteY723" fmla="*/ 331037 h 1134476"/>
              <a:gd name="connsiteX724" fmla="*/ 561775 w 1226658"/>
              <a:gd name="connsiteY724" fmla="*/ 332162 h 1134476"/>
              <a:gd name="connsiteX725" fmla="*/ 559507 w 1226658"/>
              <a:gd name="connsiteY725" fmla="*/ 343715 h 1134476"/>
              <a:gd name="connsiteX726" fmla="*/ 556131 w 1226658"/>
              <a:gd name="connsiteY726" fmla="*/ 346501 h 1134476"/>
              <a:gd name="connsiteX727" fmla="*/ 540953 w 1226658"/>
              <a:gd name="connsiteY727" fmla="*/ 344896 h 1134476"/>
              <a:gd name="connsiteX728" fmla="*/ 539216 w 1226658"/>
              <a:gd name="connsiteY728" fmla="*/ 343874 h 1134476"/>
              <a:gd name="connsiteX729" fmla="*/ 540675 w 1226658"/>
              <a:gd name="connsiteY729" fmla="*/ 343180 h 1134476"/>
              <a:gd name="connsiteX730" fmla="*/ 548039 w 1226658"/>
              <a:gd name="connsiteY730" fmla="*/ 339120 h 1134476"/>
              <a:gd name="connsiteX731" fmla="*/ 549374 w 1226658"/>
              <a:gd name="connsiteY731" fmla="*/ 332962 h 1134476"/>
              <a:gd name="connsiteX732" fmla="*/ 540846 w 1226658"/>
              <a:gd name="connsiteY732" fmla="*/ 322440 h 1134476"/>
              <a:gd name="connsiteX733" fmla="*/ 530234 w 1226658"/>
              <a:gd name="connsiteY733" fmla="*/ 321464 h 1134476"/>
              <a:gd name="connsiteX734" fmla="*/ 525347 w 1226658"/>
              <a:gd name="connsiteY734" fmla="*/ 326133 h 1134476"/>
              <a:gd name="connsiteX735" fmla="*/ 520730 w 1226658"/>
              <a:gd name="connsiteY735" fmla="*/ 327528 h 1134476"/>
              <a:gd name="connsiteX736" fmla="*/ 521290 w 1226658"/>
              <a:gd name="connsiteY736" fmla="*/ 323505 h 1134476"/>
              <a:gd name="connsiteX737" fmla="*/ 528941 w 1226658"/>
              <a:gd name="connsiteY737" fmla="*/ 312298 h 1134476"/>
              <a:gd name="connsiteX738" fmla="*/ 526447 w 1226658"/>
              <a:gd name="connsiteY738" fmla="*/ 303295 h 1134476"/>
              <a:gd name="connsiteX739" fmla="*/ 523486 w 1226658"/>
              <a:gd name="connsiteY739" fmla="*/ 301618 h 1134476"/>
              <a:gd name="connsiteX740" fmla="*/ 524042 w 1226658"/>
              <a:gd name="connsiteY740" fmla="*/ 301066 h 1134476"/>
              <a:gd name="connsiteX741" fmla="*/ 523528 w 1226658"/>
              <a:gd name="connsiteY741" fmla="*/ 301104 h 1134476"/>
              <a:gd name="connsiteX742" fmla="*/ 523486 w 1226658"/>
              <a:gd name="connsiteY742" fmla="*/ 301502 h 1134476"/>
              <a:gd name="connsiteX743" fmla="*/ 513254 w 1226658"/>
              <a:gd name="connsiteY743" fmla="*/ 304827 h 1134476"/>
              <a:gd name="connsiteX744" fmla="*/ 577346 w 1226658"/>
              <a:gd name="connsiteY744" fmla="*/ 492576 h 1134476"/>
              <a:gd name="connsiteX745" fmla="*/ 578639 w 1226658"/>
              <a:gd name="connsiteY745" fmla="*/ 493569 h 1134476"/>
              <a:gd name="connsiteX746" fmla="*/ 580907 w 1226658"/>
              <a:gd name="connsiteY746" fmla="*/ 491926 h 1134476"/>
              <a:gd name="connsiteX747" fmla="*/ 578759 w 1226658"/>
              <a:gd name="connsiteY747" fmla="*/ 490193 h 1134476"/>
              <a:gd name="connsiteX748" fmla="*/ 577346 w 1226658"/>
              <a:gd name="connsiteY748" fmla="*/ 492576 h 1134476"/>
              <a:gd name="connsiteX749" fmla="*/ 393226 w 1226658"/>
              <a:gd name="connsiteY749" fmla="*/ 334768 h 1134476"/>
              <a:gd name="connsiteX750" fmla="*/ 392965 w 1226658"/>
              <a:gd name="connsiteY750" fmla="*/ 348410 h 1134476"/>
              <a:gd name="connsiteX751" fmla="*/ 396294 w 1226658"/>
              <a:gd name="connsiteY751" fmla="*/ 351679 h 1134476"/>
              <a:gd name="connsiteX752" fmla="*/ 413945 w 1226658"/>
              <a:gd name="connsiteY752" fmla="*/ 346112 h 1134476"/>
              <a:gd name="connsiteX753" fmla="*/ 413719 w 1226658"/>
              <a:gd name="connsiteY753" fmla="*/ 345829 h 1134476"/>
              <a:gd name="connsiteX754" fmla="*/ 414497 w 1226658"/>
              <a:gd name="connsiteY754" fmla="*/ 345290 h 1134476"/>
              <a:gd name="connsiteX755" fmla="*/ 413980 w 1226658"/>
              <a:gd name="connsiteY755" fmla="*/ 346095 h 1134476"/>
              <a:gd name="connsiteX756" fmla="*/ 413941 w 1226658"/>
              <a:gd name="connsiteY756" fmla="*/ 346112 h 1134476"/>
              <a:gd name="connsiteX757" fmla="*/ 420591 w 1226658"/>
              <a:gd name="connsiteY757" fmla="*/ 349946 h 1134476"/>
              <a:gd name="connsiteX758" fmla="*/ 428473 w 1226658"/>
              <a:gd name="connsiteY758" fmla="*/ 347541 h 1134476"/>
              <a:gd name="connsiteX759" fmla="*/ 433103 w 1226658"/>
              <a:gd name="connsiteY759" fmla="*/ 342697 h 1134476"/>
              <a:gd name="connsiteX760" fmla="*/ 438948 w 1226658"/>
              <a:gd name="connsiteY760" fmla="*/ 334443 h 1134476"/>
              <a:gd name="connsiteX761" fmla="*/ 451392 w 1226658"/>
              <a:gd name="connsiteY761" fmla="*/ 327061 h 1134476"/>
              <a:gd name="connsiteX762" fmla="*/ 458683 w 1226658"/>
              <a:gd name="connsiteY762" fmla="*/ 323231 h 1134476"/>
              <a:gd name="connsiteX763" fmla="*/ 465859 w 1226658"/>
              <a:gd name="connsiteY763" fmla="*/ 316115 h 1134476"/>
              <a:gd name="connsiteX764" fmla="*/ 471670 w 1226658"/>
              <a:gd name="connsiteY764" fmla="*/ 313103 h 1134476"/>
              <a:gd name="connsiteX765" fmla="*/ 489638 w 1226658"/>
              <a:gd name="connsiteY765" fmla="*/ 308772 h 1134476"/>
              <a:gd name="connsiteX766" fmla="*/ 496296 w 1226658"/>
              <a:gd name="connsiteY766" fmla="*/ 307814 h 1134476"/>
              <a:gd name="connsiteX767" fmla="*/ 495783 w 1226658"/>
              <a:gd name="connsiteY767" fmla="*/ 308272 h 1134476"/>
              <a:gd name="connsiteX768" fmla="*/ 495993 w 1226658"/>
              <a:gd name="connsiteY768" fmla="*/ 308272 h 1134476"/>
              <a:gd name="connsiteX769" fmla="*/ 496189 w 1226658"/>
              <a:gd name="connsiteY769" fmla="*/ 307968 h 1134476"/>
              <a:gd name="connsiteX770" fmla="*/ 505839 w 1226658"/>
              <a:gd name="connsiteY770" fmla="*/ 304557 h 1134476"/>
              <a:gd name="connsiteX771" fmla="*/ 513357 w 1226658"/>
              <a:gd name="connsiteY771" fmla="*/ 304579 h 1134476"/>
              <a:gd name="connsiteX772" fmla="*/ 523524 w 1226658"/>
              <a:gd name="connsiteY772" fmla="*/ 301100 h 1134476"/>
              <a:gd name="connsiteX773" fmla="*/ 523302 w 1226658"/>
              <a:gd name="connsiteY773" fmla="*/ 274313 h 1134476"/>
              <a:gd name="connsiteX774" fmla="*/ 516900 w 1226658"/>
              <a:gd name="connsiteY774" fmla="*/ 262610 h 1134476"/>
              <a:gd name="connsiteX775" fmla="*/ 508992 w 1226658"/>
              <a:gd name="connsiteY775" fmla="*/ 260166 h 1134476"/>
              <a:gd name="connsiteX776" fmla="*/ 496557 w 1226658"/>
              <a:gd name="connsiteY776" fmla="*/ 255442 h 1134476"/>
              <a:gd name="connsiteX777" fmla="*/ 490173 w 1226658"/>
              <a:gd name="connsiteY777" fmla="*/ 249849 h 1134476"/>
              <a:gd name="connsiteX778" fmla="*/ 474152 w 1226658"/>
              <a:gd name="connsiteY778" fmla="*/ 243123 h 1134476"/>
              <a:gd name="connsiteX779" fmla="*/ 458807 w 1226658"/>
              <a:gd name="connsiteY779" fmla="*/ 243367 h 1134476"/>
              <a:gd name="connsiteX780" fmla="*/ 450395 w 1226658"/>
              <a:gd name="connsiteY780" fmla="*/ 244419 h 1134476"/>
              <a:gd name="connsiteX781" fmla="*/ 445722 w 1226658"/>
              <a:gd name="connsiteY781" fmla="*/ 248972 h 1134476"/>
              <a:gd name="connsiteX782" fmla="*/ 444169 w 1226658"/>
              <a:gd name="connsiteY782" fmla="*/ 259058 h 1134476"/>
              <a:gd name="connsiteX783" fmla="*/ 439432 w 1226658"/>
              <a:gd name="connsiteY783" fmla="*/ 267638 h 1134476"/>
              <a:gd name="connsiteX784" fmla="*/ 423642 w 1226658"/>
              <a:gd name="connsiteY784" fmla="*/ 280680 h 1134476"/>
              <a:gd name="connsiteX785" fmla="*/ 418648 w 1226658"/>
              <a:gd name="connsiteY785" fmla="*/ 289093 h 1134476"/>
              <a:gd name="connsiteX786" fmla="*/ 416932 w 1226658"/>
              <a:gd name="connsiteY786" fmla="*/ 291836 h 1134476"/>
              <a:gd name="connsiteX787" fmla="*/ 391669 w 1226658"/>
              <a:gd name="connsiteY787" fmla="*/ 311823 h 1134476"/>
              <a:gd name="connsiteX788" fmla="*/ 386671 w 1226658"/>
              <a:gd name="connsiteY788" fmla="*/ 316248 h 1134476"/>
              <a:gd name="connsiteX789" fmla="*/ 390149 w 1226658"/>
              <a:gd name="connsiteY789" fmla="*/ 323338 h 1134476"/>
              <a:gd name="connsiteX790" fmla="*/ 393226 w 1226658"/>
              <a:gd name="connsiteY790" fmla="*/ 334768 h 1134476"/>
              <a:gd name="connsiteX791" fmla="*/ 605238 w 1226658"/>
              <a:gd name="connsiteY791" fmla="*/ 465751 h 1134476"/>
              <a:gd name="connsiteX792" fmla="*/ 605661 w 1226658"/>
              <a:gd name="connsiteY792" fmla="*/ 465250 h 1134476"/>
              <a:gd name="connsiteX793" fmla="*/ 605310 w 1226658"/>
              <a:gd name="connsiteY793" fmla="*/ 464809 h 1134476"/>
              <a:gd name="connsiteX794" fmla="*/ 605190 w 1226658"/>
              <a:gd name="connsiteY794" fmla="*/ 464826 h 1134476"/>
              <a:gd name="connsiteX795" fmla="*/ 605238 w 1226658"/>
              <a:gd name="connsiteY795" fmla="*/ 465751 h 1134476"/>
              <a:gd name="connsiteX796" fmla="*/ 604938 w 1226658"/>
              <a:gd name="connsiteY796" fmla="*/ 469713 h 1134476"/>
              <a:gd name="connsiteX797" fmla="*/ 605362 w 1226658"/>
              <a:gd name="connsiteY797" fmla="*/ 468185 h 1134476"/>
              <a:gd name="connsiteX798" fmla="*/ 605238 w 1226658"/>
              <a:gd name="connsiteY798" fmla="*/ 465751 h 1134476"/>
              <a:gd name="connsiteX799" fmla="*/ 603663 w 1226658"/>
              <a:gd name="connsiteY799" fmla="*/ 467937 h 1134476"/>
              <a:gd name="connsiteX800" fmla="*/ 604938 w 1226658"/>
              <a:gd name="connsiteY800" fmla="*/ 469713 h 1134476"/>
              <a:gd name="connsiteX801" fmla="*/ 513254 w 1226658"/>
              <a:gd name="connsiteY801" fmla="*/ 304827 h 1134476"/>
              <a:gd name="connsiteX802" fmla="*/ 513682 w 1226658"/>
              <a:gd name="connsiteY802" fmla="*/ 304588 h 1134476"/>
              <a:gd name="connsiteX803" fmla="*/ 513366 w 1226658"/>
              <a:gd name="connsiteY803" fmla="*/ 304588 h 1134476"/>
              <a:gd name="connsiteX804" fmla="*/ 513010 w 1226658"/>
              <a:gd name="connsiteY804" fmla="*/ 304870 h 1134476"/>
              <a:gd name="connsiteX805" fmla="*/ 513254 w 1226658"/>
              <a:gd name="connsiteY805" fmla="*/ 304827 h 1134476"/>
              <a:gd name="connsiteX806" fmla="*/ 753170 w 1226658"/>
              <a:gd name="connsiteY806" fmla="*/ 174880 h 1134476"/>
              <a:gd name="connsiteX807" fmla="*/ 761865 w 1226658"/>
              <a:gd name="connsiteY807" fmla="*/ 181405 h 1134476"/>
              <a:gd name="connsiteX808" fmla="*/ 766935 w 1226658"/>
              <a:gd name="connsiteY808" fmla="*/ 176177 h 1134476"/>
              <a:gd name="connsiteX809" fmla="*/ 758138 w 1226658"/>
              <a:gd name="connsiteY809" fmla="*/ 167862 h 1134476"/>
              <a:gd name="connsiteX810" fmla="*/ 753170 w 1226658"/>
              <a:gd name="connsiteY810" fmla="*/ 174880 h 1134476"/>
              <a:gd name="connsiteX811" fmla="*/ 609474 w 1226658"/>
              <a:gd name="connsiteY811" fmla="*/ 481913 h 1134476"/>
              <a:gd name="connsiteX812" fmla="*/ 603650 w 1226658"/>
              <a:gd name="connsiteY812" fmla="*/ 484835 h 1134476"/>
              <a:gd name="connsiteX813" fmla="*/ 601960 w 1226658"/>
              <a:gd name="connsiteY813" fmla="*/ 490706 h 1134476"/>
              <a:gd name="connsiteX814" fmla="*/ 604553 w 1226658"/>
              <a:gd name="connsiteY814" fmla="*/ 492080 h 1134476"/>
              <a:gd name="connsiteX815" fmla="*/ 611605 w 1226658"/>
              <a:gd name="connsiteY815" fmla="*/ 483517 h 1134476"/>
              <a:gd name="connsiteX816" fmla="*/ 610822 w 1226658"/>
              <a:gd name="connsiteY816" fmla="*/ 482238 h 1134476"/>
              <a:gd name="connsiteX817" fmla="*/ 609474 w 1226658"/>
              <a:gd name="connsiteY817" fmla="*/ 481913 h 1134476"/>
              <a:gd name="connsiteX818" fmla="*/ 628576 w 1226658"/>
              <a:gd name="connsiteY818" fmla="*/ 435583 h 1134476"/>
              <a:gd name="connsiteX819" fmla="*/ 629115 w 1226658"/>
              <a:gd name="connsiteY819" fmla="*/ 434475 h 1134476"/>
              <a:gd name="connsiteX820" fmla="*/ 628400 w 1226658"/>
              <a:gd name="connsiteY820" fmla="*/ 433444 h 1134476"/>
              <a:gd name="connsiteX821" fmla="*/ 627416 w 1226658"/>
              <a:gd name="connsiteY821" fmla="*/ 434038 h 1134476"/>
              <a:gd name="connsiteX822" fmla="*/ 628576 w 1226658"/>
              <a:gd name="connsiteY822" fmla="*/ 435583 h 1134476"/>
              <a:gd name="connsiteX823" fmla="*/ 613483 w 1226658"/>
              <a:gd name="connsiteY823" fmla="*/ 172993 h 1134476"/>
              <a:gd name="connsiteX824" fmla="*/ 614506 w 1226658"/>
              <a:gd name="connsiteY824" fmla="*/ 175984 h 1134476"/>
              <a:gd name="connsiteX825" fmla="*/ 618759 w 1226658"/>
              <a:gd name="connsiteY825" fmla="*/ 177982 h 1134476"/>
              <a:gd name="connsiteX826" fmla="*/ 622029 w 1226658"/>
              <a:gd name="connsiteY826" fmla="*/ 175030 h 1134476"/>
              <a:gd name="connsiteX827" fmla="*/ 620642 w 1226658"/>
              <a:gd name="connsiteY827" fmla="*/ 172308 h 1134476"/>
              <a:gd name="connsiteX828" fmla="*/ 616012 w 1226658"/>
              <a:gd name="connsiteY828" fmla="*/ 171251 h 1134476"/>
              <a:gd name="connsiteX829" fmla="*/ 613483 w 1226658"/>
              <a:gd name="connsiteY829" fmla="*/ 172993 h 1134476"/>
              <a:gd name="connsiteX830" fmla="*/ 772699 w 1226658"/>
              <a:gd name="connsiteY830" fmla="*/ 704438 h 1134476"/>
              <a:gd name="connsiteX831" fmla="*/ 766691 w 1226658"/>
              <a:gd name="connsiteY831" fmla="*/ 720287 h 1134476"/>
              <a:gd name="connsiteX832" fmla="*/ 769875 w 1226658"/>
              <a:gd name="connsiteY832" fmla="*/ 723471 h 1134476"/>
              <a:gd name="connsiteX833" fmla="*/ 773149 w 1226658"/>
              <a:gd name="connsiteY833" fmla="*/ 722187 h 1134476"/>
              <a:gd name="connsiteX834" fmla="*/ 779032 w 1226658"/>
              <a:gd name="connsiteY834" fmla="*/ 714074 h 1134476"/>
              <a:gd name="connsiteX835" fmla="*/ 780303 w 1226658"/>
              <a:gd name="connsiteY835" fmla="*/ 711023 h 1134476"/>
              <a:gd name="connsiteX836" fmla="*/ 778878 w 1226658"/>
              <a:gd name="connsiteY836" fmla="*/ 704943 h 1134476"/>
              <a:gd name="connsiteX837" fmla="*/ 772699 w 1226658"/>
              <a:gd name="connsiteY837" fmla="*/ 704438 h 1134476"/>
              <a:gd name="connsiteX838" fmla="*/ 758600 w 1226658"/>
              <a:gd name="connsiteY838" fmla="*/ 604371 h 1134476"/>
              <a:gd name="connsiteX839" fmla="*/ 756670 w 1226658"/>
              <a:gd name="connsiteY839" fmla="*/ 606152 h 1134476"/>
              <a:gd name="connsiteX840" fmla="*/ 757004 w 1226658"/>
              <a:gd name="connsiteY840" fmla="*/ 609314 h 1134476"/>
              <a:gd name="connsiteX841" fmla="*/ 761206 w 1226658"/>
              <a:gd name="connsiteY841" fmla="*/ 614252 h 1134476"/>
              <a:gd name="connsiteX842" fmla="*/ 762793 w 1226658"/>
              <a:gd name="connsiteY842" fmla="*/ 614560 h 1134476"/>
              <a:gd name="connsiteX843" fmla="*/ 764192 w 1226658"/>
              <a:gd name="connsiteY843" fmla="*/ 612134 h 1134476"/>
              <a:gd name="connsiteX844" fmla="*/ 758600 w 1226658"/>
              <a:gd name="connsiteY844" fmla="*/ 604371 h 1134476"/>
              <a:gd name="connsiteX845" fmla="*/ 799833 w 1226658"/>
              <a:gd name="connsiteY845" fmla="*/ 680856 h 1134476"/>
              <a:gd name="connsiteX846" fmla="*/ 800770 w 1226658"/>
              <a:gd name="connsiteY846" fmla="*/ 688096 h 1134476"/>
              <a:gd name="connsiteX847" fmla="*/ 803051 w 1226658"/>
              <a:gd name="connsiteY847" fmla="*/ 690372 h 1134476"/>
              <a:gd name="connsiteX848" fmla="*/ 807629 w 1226658"/>
              <a:gd name="connsiteY848" fmla="*/ 690770 h 1134476"/>
              <a:gd name="connsiteX849" fmla="*/ 810509 w 1226658"/>
              <a:gd name="connsiteY849" fmla="*/ 687565 h 1134476"/>
              <a:gd name="connsiteX850" fmla="*/ 807497 w 1226658"/>
              <a:gd name="connsiteY850" fmla="*/ 681677 h 1134476"/>
              <a:gd name="connsiteX851" fmla="*/ 799833 w 1226658"/>
              <a:gd name="connsiteY851" fmla="*/ 680856 h 1134476"/>
              <a:gd name="connsiteX852" fmla="*/ 895697 w 1226658"/>
              <a:gd name="connsiteY852" fmla="*/ 573177 h 1134476"/>
              <a:gd name="connsiteX853" fmla="*/ 897820 w 1226658"/>
              <a:gd name="connsiteY853" fmla="*/ 570888 h 1134476"/>
              <a:gd name="connsiteX854" fmla="*/ 897221 w 1226658"/>
              <a:gd name="connsiteY854" fmla="*/ 567802 h 1134476"/>
              <a:gd name="connsiteX855" fmla="*/ 890075 w 1226658"/>
              <a:gd name="connsiteY855" fmla="*/ 564426 h 1134476"/>
              <a:gd name="connsiteX856" fmla="*/ 886420 w 1226658"/>
              <a:gd name="connsiteY856" fmla="*/ 567203 h 1134476"/>
              <a:gd name="connsiteX857" fmla="*/ 887888 w 1226658"/>
              <a:gd name="connsiteY857" fmla="*/ 571594 h 1134476"/>
              <a:gd name="connsiteX858" fmla="*/ 895697 w 1226658"/>
              <a:gd name="connsiteY858" fmla="*/ 573177 h 1134476"/>
              <a:gd name="connsiteX859" fmla="*/ 735155 w 1226658"/>
              <a:gd name="connsiteY859" fmla="*/ 859349 h 1134476"/>
              <a:gd name="connsiteX860" fmla="*/ 744688 w 1226658"/>
              <a:gd name="connsiteY860" fmla="*/ 853037 h 1134476"/>
              <a:gd name="connsiteX861" fmla="*/ 744573 w 1226658"/>
              <a:gd name="connsiteY861" fmla="*/ 849837 h 1134476"/>
              <a:gd name="connsiteX862" fmla="*/ 739370 w 1226658"/>
              <a:gd name="connsiteY862" fmla="*/ 846786 h 1134476"/>
              <a:gd name="connsiteX863" fmla="*/ 732929 w 1226658"/>
              <a:gd name="connsiteY863" fmla="*/ 848865 h 1134476"/>
              <a:gd name="connsiteX864" fmla="*/ 730443 w 1226658"/>
              <a:gd name="connsiteY864" fmla="*/ 854184 h 1134476"/>
              <a:gd name="connsiteX865" fmla="*/ 730362 w 1226658"/>
              <a:gd name="connsiteY865" fmla="*/ 855917 h 1134476"/>
              <a:gd name="connsiteX866" fmla="*/ 735155 w 1226658"/>
              <a:gd name="connsiteY866" fmla="*/ 859349 h 1134476"/>
              <a:gd name="connsiteX867" fmla="*/ 904949 w 1226658"/>
              <a:gd name="connsiteY867" fmla="*/ 997140 h 1134476"/>
              <a:gd name="connsiteX868" fmla="*/ 902437 w 1226658"/>
              <a:gd name="connsiteY868" fmla="*/ 997902 h 1134476"/>
              <a:gd name="connsiteX869" fmla="*/ 902826 w 1226658"/>
              <a:gd name="connsiteY869" fmla="*/ 1002215 h 1134476"/>
              <a:gd name="connsiteX870" fmla="*/ 905193 w 1226658"/>
              <a:gd name="connsiteY870" fmla="*/ 1004572 h 1134476"/>
              <a:gd name="connsiteX871" fmla="*/ 915518 w 1226658"/>
              <a:gd name="connsiteY871" fmla="*/ 1012968 h 1134476"/>
              <a:gd name="connsiteX872" fmla="*/ 928359 w 1226658"/>
              <a:gd name="connsiteY872" fmla="*/ 1016704 h 1134476"/>
              <a:gd name="connsiteX873" fmla="*/ 929990 w 1226658"/>
              <a:gd name="connsiteY873" fmla="*/ 1016460 h 1134476"/>
              <a:gd name="connsiteX874" fmla="*/ 932206 w 1226658"/>
              <a:gd name="connsiteY874" fmla="*/ 1014393 h 1134476"/>
              <a:gd name="connsiteX875" fmla="*/ 932074 w 1226658"/>
              <a:gd name="connsiteY875" fmla="*/ 1012775 h 1134476"/>
              <a:gd name="connsiteX876" fmla="*/ 904949 w 1226658"/>
              <a:gd name="connsiteY876" fmla="*/ 997140 h 1134476"/>
              <a:gd name="connsiteX877" fmla="*/ 691615 w 1226658"/>
              <a:gd name="connsiteY877" fmla="*/ 916761 h 1134476"/>
              <a:gd name="connsiteX878" fmla="*/ 688585 w 1226658"/>
              <a:gd name="connsiteY878" fmla="*/ 920407 h 1134476"/>
              <a:gd name="connsiteX879" fmla="*/ 689505 w 1226658"/>
              <a:gd name="connsiteY879" fmla="*/ 923133 h 1134476"/>
              <a:gd name="connsiteX880" fmla="*/ 696129 w 1226658"/>
              <a:gd name="connsiteY880" fmla="*/ 925273 h 1134476"/>
              <a:gd name="connsiteX881" fmla="*/ 698975 w 1226658"/>
              <a:gd name="connsiteY881" fmla="*/ 925444 h 1134476"/>
              <a:gd name="connsiteX882" fmla="*/ 701859 w 1226658"/>
              <a:gd name="connsiteY882" fmla="*/ 924070 h 1134476"/>
              <a:gd name="connsiteX883" fmla="*/ 701816 w 1226658"/>
              <a:gd name="connsiteY883" fmla="*/ 919513 h 1134476"/>
              <a:gd name="connsiteX884" fmla="*/ 691615 w 1226658"/>
              <a:gd name="connsiteY884" fmla="*/ 916761 h 1134476"/>
              <a:gd name="connsiteX885" fmla="*/ 781467 w 1226658"/>
              <a:gd name="connsiteY885" fmla="*/ 266350 h 1134476"/>
              <a:gd name="connsiteX886" fmla="*/ 778099 w 1226658"/>
              <a:gd name="connsiteY886" fmla="*/ 270774 h 1134476"/>
              <a:gd name="connsiteX887" fmla="*/ 779229 w 1226658"/>
              <a:gd name="connsiteY887" fmla="*/ 271921 h 1134476"/>
              <a:gd name="connsiteX888" fmla="*/ 782627 w 1226658"/>
              <a:gd name="connsiteY888" fmla="*/ 267441 h 1134476"/>
              <a:gd name="connsiteX889" fmla="*/ 781467 w 1226658"/>
              <a:gd name="connsiteY889" fmla="*/ 266350 h 1134476"/>
              <a:gd name="connsiteX890" fmla="*/ 753589 w 1226658"/>
              <a:gd name="connsiteY890" fmla="*/ 694142 h 1134476"/>
              <a:gd name="connsiteX891" fmla="*/ 753760 w 1226658"/>
              <a:gd name="connsiteY891" fmla="*/ 690954 h 1134476"/>
              <a:gd name="connsiteX892" fmla="*/ 751492 w 1226658"/>
              <a:gd name="connsiteY892" fmla="*/ 688759 h 1134476"/>
              <a:gd name="connsiteX893" fmla="*/ 747876 w 1226658"/>
              <a:gd name="connsiteY893" fmla="*/ 688250 h 1134476"/>
              <a:gd name="connsiteX894" fmla="*/ 739708 w 1226658"/>
              <a:gd name="connsiteY894" fmla="*/ 688686 h 1134476"/>
              <a:gd name="connsiteX895" fmla="*/ 735078 w 1226658"/>
              <a:gd name="connsiteY895" fmla="*/ 690325 h 1134476"/>
              <a:gd name="connsiteX896" fmla="*/ 727743 w 1226658"/>
              <a:gd name="connsiteY896" fmla="*/ 697287 h 1134476"/>
              <a:gd name="connsiteX897" fmla="*/ 727251 w 1226658"/>
              <a:gd name="connsiteY897" fmla="*/ 702080 h 1134476"/>
              <a:gd name="connsiteX898" fmla="*/ 730632 w 1226658"/>
              <a:gd name="connsiteY898" fmla="*/ 705473 h 1134476"/>
              <a:gd name="connsiteX899" fmla="*/ 737303 w 1226658"/>
              <a:gd name="connsiteY899" fmla="*/ 705580 h 1134476"/>
              <a:gd name="connsiteX900" fmla="*/ 753589 w 1226658"/>
              <a:gd name="connsiteY900" fmla="*/ 694142 h 1134476"/>
              <a:gd name="connsiteX901" fmla="*/ 904850 w 1226658"/>
              <a:gd name="connsiteY901" fmla="*/ 765350 h 1134476"/>
              <a:gd name="connsiteX902" fmla="*/ 901598 w 1226658"/>
              <a:gd name="connsiteY902" fmla="*/ 769082 h 1134476"/>
              <a:gd name="connsiteX903" fmla="*/ 901504 w 1226658"/>
              <a:gd name="connsiteY903" fmla="*/ 770682 h 1134476"/>
              <a:gd name="connsiteX904" fmla="*/ 904397 w 1226658"/>
              <a:gd name="connsiteY904" fmla="*/ 772475 h 1134476"/>
              <a:gd name="connsiteX905" fmla="*/ 908308 w 1226658"/>
              <a:gd name="connsiteY905" fmla="*/ 769728 h 1134476"/>
              <a:gd name="connsiteX906" fmla="*/ 908958 w 1226658"/>
              <a:gd name="connsiteY906" fmla="*/ 766664 h 1134476"/>
              <a:gd name="connsiteX907" fmla="*/ 904850 w 1226658"/>
              <a:gd name="connsiteY907" fmla="*/ 765350 h 1134476"/>
              <a:gd name="connsiteX908" fmla="*/ 843950 w 1226658"/>
              <a:gd name="connsiteY908" fmla="*/ 551170 h 1134476"/>
              <a:gd name="connsiteX909" fmla="*/ 843552 w 1226658"/>
              <a:gd name="connsiteY909" fmla="*/ 550181 h 1134476"/>
              <a:gd name="connsiteX910" fmla="*/ 843133 w 1226658"/>
              <a:gd name="connsiteY910" fmla="*/ 551152 h 1134476"/>
              <a:gd name="connsiteX911" fmla="*/ 843950 w 1226658"/>
              <a:gd name="connsiteY911" fmla="*/ 551170 h 1134476"/>
              <a:gd name="connsiteX912" fmla="*/ 852324 w 1226658"/>
              <a:gd name="connsiteY912" fmla="*/ 573742 h 1134476"/>
              <a:gd name="connsiteX913" fmla="*/ 859398 w 1226658"/>
              <a:gd name="connsiteY913" fmla="*/ 582955 h 1134476"/>
              <a:gd name="connsiteX914" fmla="*/ 879586 w 1226658"/>
              <a:gd name="connsiteY914" fmla="*/ 570656 h 1134476"/>
              <a:gd name="connsiteX915" fmla="*/ 882667 w 1226658"/>
              <a:gd name="connsiteY915" fmla="*/ 562762 h 1134476"/>
              <a:gd name="connsiteX916" fmla="*/ 879424 w 1226658"/>
              <a:gd name="connsiteY916" fmla="*/ 555479 h 1134476"/>
              <a:gd name="connsiteX917" fmla="*/ 866578 w 1226658"/>
              <a:gd name="connsiteY917" fmla="*/ 555346 h 1134476"/>
              <a:gd name="connsiteX918" fmla="*/ 852697 w 1226658"/>
              <a:gd name="connsiteY918" fmla="*/ 572103 h 1134476"/>
              <a:gd name="connsiteX919" fmla="*/ 852324 w 1226658"/>
              <a:gd name="connsiteY919" fmla="*/ 573742 h 1134476"/>
              <a:gd name="connsiteX920" fmla="*/ 950542 w 1226658"/>
              <a:gd name="connsiteY920" fmla="*/ 740348 h 1134476"/>
              <a:gd name="connsiteX921" fmla="*/ 948009 w 1226658"/>
              <a:gd name="connsiteY921" fmla="*/ 741169 h 1134476"/>
              <a:gd name="connsiteX922" fmla="*/ 945317 w 1226658"/>
              <a:gd name="connsiteY922" fmla="*/ 745093 h 1134476"/>
              <a:gd name="connsiteX923" fmla="*/ 946879 w 1226658"/>
              <a:gd name="connsiteY923" fmla="*/ 749308 h 1134476"/>
              <a:gd name="connsiteX924" fmla="*/ 949721 w 1226658"/>
              <a:gd name="connsiteY924" fmla="*/ 750185 h 1134476"/>
              <a:gd name="connsiteX925" fmla="*/ 952331 w 1226658"/>
              <a:gd name="connsiteY925" fmla="*/ 746826 h 1134476"/>
              <a:gd name="connsiteX926" fmla="*/ 951381 w 1226658"/>
              <a:gd name="connsiteY926" fmla="*/ 741623 h 1134476"/>
              <a:gd name="connsiteX927" fmla="*/ 950542 w 1226658"/>
              <a:gd name="connsiteY927" fmla="*/ 740348 h 1134476"/>
              <a:gd name="connsiteX928" fmla="*/ 816924 w 1226658"/>
              <a:gd name="connsiteY928" fmla="*/ 677368 h 1134476"/>
              <a:gd name="connsiteX929" fmla="*/ 815541 w 1226658"/>
              <a:gd name="connsiteY929" fmla="*/ 679974 h 1134476"/>
              <a:gd name="connsiteX930" fmla="*/ 819876 w 1226658"/>
              <a:gd name="connsiteY930" fmla="*/ 684548 h 1134476"/>
              <a:gd name="connsiteX931" fmla="*/ 823689 w 1226658"/>
              <a:gd name="connsiteY931" fmla="*/ 683004 h 1134476"/>
              <a:gd name="connsiteX932" fmla="*/ 823526 w 1226658"/>
              <a:gd name="connsiteY932" fmla="*/ 680834 h 1134476"/>
              <a:gd name="connsiteX933" fmla="*/ 816924 w 1226658"/>
              <a:gd name="connsiteY933" fmla="*/ 677368 h 1134476"/>
              <a:gd name="connsiteX934" fmla="*/ 855050 w 1226658"/>
              <a:gd name="connsiteY934" fmla="*/ 522911 h 1134476"/>
              <a:gd name="connsiteX935" fmla="*/ 852162 w 1226658"/>
              <a:gd name="connsiteY935" fmla="*/ 524648 h 1134476"/>
              <a:gd name="connsiteX936" fmla="*/ 843766 w 1226658"/>
              <a:gd name="connsiteY936" fmla="*/ 529877 h 1134476"/>
              <a:gd name="connsiteX937" fmla="*/ 843488 w 1226658"/>
              <a:gd name="connsiteY937" fmla="*/ 532902 h 1134476"/>
              <a:gd name="connsiteX938" fmla="*/ 844703 w 1226658"/>
              <a:gd name="connsiteY938" fmla="*/ 533976 h 1134476"/>
              <a:gd name="connsiteX939" fmla="*/ 849526 w 1226658"/>
              <a:gd name="connsiteY939" fmla="*/ 533797 h 1134476"/>
              <a:gd name="connsiteX940" fmla="*/ 857408 w 1226658"/>
              <a:gd name="connsiteY940" fmla="*/ 527566 h 1134476"/>
              <a:gd name="connsiteX941" fmla="*/ 857990 w 1226658"/>
              <a:gd name="connsiteY941" fmla="*/ 523142 h 1134476"/>
              <a:gd name="connsiteX942" fmla="*/ 855050 w 1226658"/>
              <a:gd name="connsiteY942" fmla="*/ 522911 h 1134476"/>
              <a:gd name="connsiteX943" fmla="*/ 875804 w 1226658"/>
              <a:gd name="connsiteY943" fmla="*/ 526000 h 1134476"/>
              <a:gd name="connsiteX944" fmla="*/ 873266 w 1226658"/>
              <a:gd name="connsiteY944" fmla="*/ 524917 h 1134476"/>
              <a:gd name="connsiteX945" fmla="*/ 870100 w 1226658"/>
              <a:gd name="connsiteY945" fmla="*/ 527891 h 1134476"/>
              <a:gd name="connsiteX946" fmla="*/ 871700 w 1226658"/>
              <a:gd name="connsiteY946" fmla="*/ 531533 h 1134476"/>
              <a:gd name="connsiteX947" fmla="*/ 875038 w 1226658"/>
              <a:gd name="connsiteY947" fmla="*/ 530288 h 1134476"/>
              <a:gd name="connsiteX948" fmla="*/ 875804 w 1226658"/>
              <a:gd name="connsiteY948" fmla="*/ 526000 h 1134476"/>
              <a:gd name="connsiteX949" fmla="*/ 864396 w 1226658"/>
              <a:gd name="connsiteY949" fmla="*/ 513745 h 1134476"/>
              <a:gd name="connsiteX950" fmla="*/ 861858 w 1226658"/>
              <a:gd name="connsiteY950" fmla="*/ 513646 h 1134476"/>
              <a:gd name="connsiteX951" fmla="*/ 861002 w 1226658"/>
              <a:gd name="connsiteY951" fmla="*/ 514827 h 1134476"/>
              <a:gd name="connsiteX952" fmla="*/ 863223 w 1226658"/>
              <a:gd name="connsiteY952" fmla="*/ 515974 h 1134476"/>
              <a:gd name="connsiteX953" fmla="*/ 864396 w 1226658"/>
              <a:gd name="connsiteY953" fmla="*/ 513745 h 1134476"/>
              <a:gd name="connsiteX954" fmla="*/ 759336 w 1226658"/>
              <a:gd name="connsiteY954" fmla="*/ 278019 h 1134476"/>
              <a:gd name="connsiteX955" fmla="*/ 763020 w 1226658"/>
              <a:gd name="connsiteY955" fmla="*/ 276949 h 1134476"/>
              <a:gd name="connsiteX956" fmla="*/ 749661 w 1226658"/>
              <a:gd name="connsiteY956" fmla="*/ 274163 h 1134476"/>
              <a:gd name="connsiteX957" fmla="*/ 759336 w 1226658"/>
              <a:gd name="connsiteY957" fmla="*/ 278019 h 1134476"/>
              <a:gd name="connsiteX958" fmla="*/ 579614 w 1226658"/>
              <a:gd name="connsiteY958" fmla="*/ 1026734 h 1134476"/>
              <a:gd name="connsiteX959" fmla="*/ 576242 w 1226658"/>
              <a:gd name="connsiteY959" fmla="*/ 1026884 h 1134476"/>
              <a:gd name="connsiteX960" fmla="*/ 573170 w 1226658"/>
              <a:gd name="connsiteY960" fmla="*/ 1028330 h 1134476"/>
              <a:gd name="connsiteX961" fmla="*/ 573093 w 1226658"/>
              <a:gd name="connsiteY961" fmla="*/ 1028373 h 1134476"/>
              <a:gd name="connsiteX962" fmla="*/ 580094 w 1226658"/>
              <a:gd name="connsiteY962" fmla="*/ 1031745 h 1134476"/>
              <a:gd name="connsiteX963" fmla="*/ 581386 w 1226658"/>
              <a:gd name="connsiteY963" fmla="*/ 1030200 h 1134476"/>
              <a:gd name="connsiteX964" fmla="*/ 581121 w 1226658"/>
              <a:gd name="connsiteY964" fmla="*/ 1027363 h 1134476"/>
              <a:gd name="connsiteX965" fmla="*/ 579614 w 1226658"/>
              <a:gd name="connsiteY965" fmla="*/ 1026734 h 1134476"/>
              <a:gd name="connsiteX966" fmla="*/ 1043715 w 1226658"/>
              <a:gd name="connsiteY966" fmla="*/ 1043739 h 1134476"/>
              <a:gd name="connsiteX967" fmla="*/ 1044040 w 1226658"/>
              <a:gd name="connsiteY967" fmla="*/ 1044120 h 1134476"/>
              <a:gd name="connsiteX968" fmla="*/ 1044096 w 1226658"/>
              <a:gd name="connsiteY968" fmla="*/ 1044098 h 1134476"/>
              <a:gd name="connsiteX969" fmla="*/ 1043715 w 1226658"/>
              <a:gd name="connsiteY969" fmla="*/ 1043739 h 1134476"/>
              <a:gd name="connsiteX970" fmla="*/ 1221370 w 1226658"/>
              <a:gd name="connsiteY970" fmla="*/ 61210 h 1134476"/>
              <a:gd name="connsiteX971" fmla="*/ 1218070 w 1226658"/>
              <a:gd name="connsiteY971" fmla="*/ 56354 h 1134476"/>
              <a:gd name="connsiteX972" fmla="*/ 1218524 w 1226658"/>
              <a:gd name="connsiteY972" fmla="*/ 44531 h 1134476"/>
              <a:gd name="connsiteX973" fmla="*/ 1216752 w 1226658"/>
              <a:gd name="connsiteY973" fmla="*/ 41920 h 1134476"/>
              <a:gd name="connsiteX974" fmla="*/ 1205575 w 1226658"/>
              <a:gd name="connsiteY974" fmla="*/ 38317 h 1134476"/>
              <a:gd name="connsiteX975" fmla="*/ 1195930 w 1226658"/>
              <a:gd name="connsiteY975" fmla="*/ 39520 h 1134476"/>
              <a:gd name="connsiteX976" fmla="*/ 1192238 w 1226658"/>
              <a:gd name="connsiteY976" fmla="*/ 40701 h 1134476"/>
              <a:gd name="connsiteX977" fmla="*/ 1191527 w 1226658"/>
              <a:gd name="connsiteY977" fmla="*/ 41441 h 1134476"/>
              <a:gd name="connsiteX978" fmla="*/ 1190569 w 1226658"/>
              <a:gd name="connsiteY978" fmla="*/ 41557 h 1134476"/>
              <a:gd name="connsiteX979" fmla="*/ 1189135 w 1226658"/>
              <a:gd name="connsiteY979" fmla="*/ 43140 h 1134476"/>
              <a:gd name="connsiteX980" fmla="*/ 1187976 w 1226658"/>
              <a:gd name="connsiteY980" fmla="*/ 42780 h 1134476"/>
              <a:gd name="connsiteX981" fmla="*/ 1190569 w 1226658"/>
              <a:gd name="connsiteY981" fmla="*/ 41561 h 1134476"/>
              <a:gd name="connsiteX982" fmla="*/ 1191091 w 1226658"/>
              <a:gd name="connsiteY982" fmla="*/ 40996 h 1134476"/>
              <a:gd name="connsiteX983" fmla="*/ 1192238 w 1226658"/>
              <a:gd name="connsiteY983" fmla="*/ 40705 h 1134476"/>
              <a:gd name="connsiteX984" fmla="*/ 1197360 w 1226658"/>
              <a:gd name="connsiteY984" fmla="*/ 35309 h 1134476"/>
              <a:gd name="connsiteX985" fmla="*/ 1197206 w 1226658"/>
              <a:gd name="connsiteY985" fmla="*/ 30007 h 1134476"/>
              <a:gd name="connsiteX986" fmla="*/ 1194441 w 1226658"/>
              <a:gd name="connsiteY986" fmla="*/ 27983 h 1134476"/>
              <a:gd name="connsiteX987" fmla="*/ 1192982 w 1226658"/>
              <a:gd name="connsiteY987" fmla="*/ 27149 h 1134476"/>
              <a:gd name="connsiteX988" fmla="*/ 1180543 w 1226658"/>
              <a:gd name="connsiteY988" fmla="*/ 22459 h 1134476"/>
              <a:gd name="connsiteX989" fmla="*/ 1174569 w 1226658"/>
              <a:gd name="connsiteY989" fmla="*/ 17268 h 1134476"/>
              <a:gd name="connsiteX990" fmla="*/ 1169687 w 1226658"/>
              <a:gd name="connsiteY990" fmla="*/ 13075 h 1134476"/>
              <a:gd name="connsiteX991" fmla="*/ 1156516 w 1226658"/>
              <a:gd name="connsiteY991" fmla="*/ 10366 h 1134476"/>
              <a:gd name="connsiteX992" fmla="*/ 1143683 w 1226658"/>
              <a:gd name="connsiteY992" fmla="*/ 11757 h 1134476"/>
              <a:gd name="connsiteX993" fmla="*/ 1138723 w 1226658"/>
              <a:gd name="connsiteY993" fmla="*/ 7675 h 1134476"/>
              <a:gd name="connsiteX994" fmla="*/ 1138120 w 1226658"/>
              <a:gd name="connsiteY994" fmla="*/ 4799 h 1134476"/>
              <a:gd name="connsiteX995" fmla="*/ 1119900 w 1226658"/>
              <a:gd name="connsiteY995" fmla="*/ 452 h 1134476"/>
              <a:gd name="connsiteX996" fmla="*/ 1113113 w 1226658"/>
              <a:gd name="connsiteY996" fmla="*/ 584 h 1134476"/>
              <a:gd name="connsiteX997" fmla="*/ 1108667 w 1226658"/>
              <a:gd name="connsiteY997" fmla="*/ 4992 h 1134476"/>
              <a:gd name="connsiteX998" fmla="*/ 1107349 w 1226658"/>
              <a:gd name="connsiteY998" fmla="*/ 16755 h 1134476"/>
              <a:gd name="connsiteX999" fmla="*/ 1106224 w 1226658"/>
              <a:gd name="connsiteY999" fmla="*/ 17769 h 1134476"/>
              <a:gd name="connsiteX1000" fmla="*/ 1103772 w 1226658"/>
              <a:gd name="connsiteY1000" fmla="*/ 16357 h 1134476"/>
              <a:gd name="connsiteX1001" fmla="*/ 1103421 w 1226658"/>
              <a:gd name="connsiteY1001" fmla="*/ 11265 h 1134476"/>
              <a:gd name="connsiteX1002" fmla="*/ 1103151 w 1226658"/>
              <a:gd name="connsiteY1002" fmla="*/ 9626 h 1134476"/>
              <a:gd name="connsiteX1003" fmla="*/ 1100575 w 1226658"/>
              <a:gd name="connsiteY1003" fmla="*/ 7782 h 1134476"/>
              <a:gd name="connsiteX1004" fmla="*/ 1090935 w 1226658"/>
              <a:gd name="connsiteY1004" fmla="*/ 2044 h 1134476"/>
              <a:gd name="connsiteX1005" fmla="*/ 1083091 w 1226658"/>
              <a:gd name="connsiteY1005" fmla="*/ 726 h 1134476"/>
              <a:gd name="connsiteX1006" fmla="*/ 1078688 w 1226658"/>
              <a:gd name="connsiteY1006" fmla="*/ 7401 h 1134476"/>
              <a:gd name="connsiteX1007" fmla="*/ 1079612 w 1226658"/>
              <a:gd name="connsiteY1007" fmla="*/ 14055 h 1134476"/>
              <a:gd name="connsiteX1008" fmla="*/ 1078555 w 1226658"/>
              <a:gd name="connsiteY1008" fmla="*/ 15313 h 1134476"/>
              <a:gd name="connsiteX1009" fmla="*/ 1076989 w 1226658"/>
              <a:gd name="connsiteY1009" fmla="*/ 15048 h 1134476"/>
              <a:gd name="connsiteX1010" fmla="*/ 1072380 w 1226658"/>
              <a:gd name="connsiteY1010" fmla="*/ 6117 h 1134476"/>
              <a:gd name="connsiteX1011" fmla="*/ 1064357 w 1226658"/>
              <a:gd name="connsiteY1011" fmla="*/ 6960 h 1134476"/>
              <a:gd name="connsiteX1012" fmla="*/ 1059967 w 1226658"/>
              <a:gd name="connsiteY1012" fmla="*/ 9699 h 1134476"/>
              <a:gd name="connsiteX1013" fmla="*/ 1058384 w 1226658"/>
              <a:gd name="connsiteY1013" fmla="*/ 9074 h 1134476"/>
              <a:gd name="connsiteX1014" fmla="*/ 1052787 w 1226658"/>
              <a:gd name="connsiteY1014" fmla="*/ 12964 h 1134476"/>
              <a:gd name="connsiteX1015" fmla="*/ 1048965 w 1226658"/>
              <a:gd name="connsiteY1015" fmla="*/ 22343 h 1134476"/>
              <a:gd name="connsiteX1016" fmla="*/ 1045880 w 1226658"/>
              <a:gd name="connsiteY1016" fmla="*/ 28253 h 1134476"/>
              <a:gd name="connsiteX1017" fmla="*/ 1038516 w 1226658"/>
              <a:gd name="connsiteY1017" fmla="*/ 27778 h 1134476"/>
              <a:gd name="connsiteX1018" fmla="*/ 1031879 w 1226658"/>
              <a:gd name="connsiteY1018" fmla="*/ 14128 h 1134476"/>
              <a:gd name="connsiteX1019" fmla="*/ 1025837 w 1226658"/>
              <a:gd name="connsiteY1019" fmla="*/ 11569 h 1134476"/>
              <a:gd name="connsiteX1020" fmla="*/ 1021186 w 1226658"/>
              <a:gd name="connsiteY1020" fmla="*/ 15630 h 1134476"/>
              <a:gd name="connsiteX1021" fmla="*/ 1016055 w 1226658"/>
              <a:gd name="connsiteY1021" fmla="*/ 21252 h 1134476"/>
              <a:gd name="connsiteX1022" fmla="*/ 1012867 w 1226658"/>
              <a:gd name="connsiteY1022" fmla="*/ 22266 h 1134476"/>
              <a:gd name="connsiteX1023" fmla="*/ 1011327 w 1226658"/>
              <a:gd name="connsiteY1023" fmla="*/ 24975 h 1134476"/>
              <a:gd name="connsiteX1024" fmla="*/ 1016093 w 1226658"/>
              <a:gd name="connsiteY1024" fmla="*/ 37218 h 1134476"/>
              <a:gd name="connsiteX1025" fmla="*/ 1016684 w 1226658"/>
              <a:gd name="connsiteY1025" fmla="*/ 37201 h 1134476"/>
              <a:gd name="connsiteX1026" fmla="*/ 1017035 w 1226658"/>
              <a:gd name="connsiteY1026" fmla="*/ 38493 h 1134476"/>
              <a:gd name="connsiteX1027" fmla="*/ 1016252 w 1226658"/>
              <a:gd name="connsiteY1027" fmla="*/ 37616 h 1134476"/>
              <a:gd name="connsiteX1028" fmla="*/ 1016093 w 1226658"/>
              <a:gd name="connsiteY1028" fmla="*/ 37218 h 1134476"/>
              <a:gd name="connsiteX1029" fmla="*/ 1009247 w 1226658"/>
              <a:gd name="connsiteY1029" fmla="*/ 34338 h 1134476"/>
              <a:gd name="connsiteX1030" fmla="*/ 1003376 w 1226658"/>
              <a:gd name="connsiteY1030" fmla="*/ 32036 h 1134476"/>
              <a:gd name="connsiteX1031" fmla="*/ 998887 w 1226658"/>
              <a:gd name="connsiteY1031" fmla="*/ 30906 h 1134476"/>
              <a:gd name="connsiteX1032" fmla="*/ 995943 w 1226658"/>
              <a:gd name="connsiteY1032" fmla="*/ 26772 h 1134476"/>
              <a:gd name="connsiteX1033" fmla="*/ 990115 w 1226658"/>
              <a:gd name="connsiteY1033" fmla="*/ 25891 h 1134476"/>
              <a:gd name="connsiteX1034" fmla="*/ 985370 w 1226658"/>
              <a:gd name="connsiteY1034" fmla="*/ 30696 h 1134476"/>
              <a:gd name="connsiteX1035" fmla="*/ 982353 w 1226658"/>
              <a:gd name="connsiteY1035" fmla="*/ 30491 h 1134476"/>
              <a:gd name="connsiteX1036" fmla="*/ 974612 w 1226658"/>
              <a:gd name="connsiteY1036" fmla="*/ 28274 h 1134476"/>
              <a:gd name="connsiteX1037" fmla="*/ 957226 w 1226658"/>
              <a:gd name="connsiteY1037" fmla="*/ 34933 h 1134476"/>
              <a:gd name="connsiteX1038" fmla="*/ 953469 w 1226658"/>
              <a:gd name="connsiteY1038" fmla="*/ 38326 h 1134476"/>
              <a:gd name="connsiteX1039" fmla="*/ 954937 w 1226658"/>
              <a:gd name="connsiteY1039" fmla="*/ 47111 h 1134476"/>
              <a:gd name="connsiteX1040" fmla="*/ 957774 w 1226658"/>
              <a:gd name="connsiteY1040" fmla="*/ 48009 h 1134476"/>
              <a:gd name="connsiteX1041" fmla="*/ 957697 w 1226658"/>
              <a:gd name="connsiteY1041" fmla="*/ 47633 h 1134476"/>
              <a:gd name="connsiteX1042" fmla="*/ 958651 w 1226658"/>
              <a:gd name="connsiteY1042" fmla="*/ 47479 h 1134476"/>
              <a:gd name="connsiteX1043" fmla="*/ 961073 w 1226658"/>
              <a:gd name="connsiteY1043" fmla="*/ 44526 h 1134476"/>
              <a:gd name="connsiteX1044" fmla="*/ 962485 w 1226658"/>
              <a:gd name="connsiteY1044" fmla="*/ 44385 h 1134476"/>
              <a:gd name="connsiteX1045" fmla="*/ 962254 w 1226658"/>
              <a:gd name="connsiteY1045" fmla="*/ 46696 h 1134476"/>
              <a:gd name="connsiteX1046" fmla="*/ 958651 w 1226658"/>
              <a:gd name="connsiteY1046" fmla="*/ 47479 h 1134476"/>
              <a:gd name="connsiteX1047" fmla="*/ 958150 w 1226658"/>
              <a:gd name="connsiteY1047" fmla="*/ 48104 h 1134476"/>
              <a:gd name="connsiteX1048" fmla="*/ 957774 w 1226658"/>
              <a:gd name="connsiteY1048" fmla="*/ 48005 h 1134476"/>
              <a:gd name="connsiteX1049" fmla="*/ 958998 w 1226658"/>
              <a:gd name="connsiteY1049" fmla="*/ 54133 h 1134476"/>
              <a:gd name="connsiteX1050" fmla="*/ 959109 w 1226658"/>
              <a:gd name="connsiteY1050" fmla="*/ 59529 h 1134476"/>
              <a:gd name="connsiteX1051" fmla="*/ 955664 w 1226658"/>
              <a:gd name="connsiteY1051" fmla="*/ 63132 h 1134476"/>
              <a:gd name="connsiteX1052" fmla="*/ 958433 w 1226658"/>
              <a:gd name="connsiteY1052" fmla="*/ 72439 h 1134476"/>
              <a:gd name="connsiteX1053" fmla="*/ 960709 w 1226658"/>
              <a:gd name="connsiteY1053" fmla="*/ 73808 h 1134476"/>
              <a:gd name="connsiteX1054" fmla="*/ 959186 w 1226658"/>
              <a:gd name="connsiteY1054" fmla="*/ 74420 h 1134476"/>
              <a:gd name="connsiteX1055" fmla="*/ 955870 w 1226658"/>
              <a:gd name="connsiteY1055" fmla="*/ 74818 h 1134476"/>
              <a:gd name="connsiteX1056" fmla="*/ 951946 w 1226658"/>
              <a:gd name="connsiteY1056" fmla="*/ 81057 h 1134476"/>
              <a:gd name="connsiteX1057" fmla="*/ 957876 w 1226658"/>
              <a:gd name="connsiteY1057" fmla="*/ 92777 h 1134476"/>
              <a:gd name="connsiteX1058" fmla="*/ 968279 w 1226658"/>
              <a:gd name="connsiteY1058" fmla="*/ 96196 h 1134476"/>
              <a:gd name="connsiteX1059" fmla="*/ 968138 w 1226658"/>
              <a:gd name="connsiteY1059" fmla="*/ 95794 h 1134476"/>
              <a:gd name="connsiteX1060" fmla="*/ 969208 w 1226658"/>
              <a:gd name="connsiteY1060" fmla="*/ 95148 h 1134476"/>
              <a:gd name="connsiteX1061" fmla="*/ 968519 w 1226658"/>
              <a:gd name="connsiteY1061" fmla="*/ 96196 h 1134476"/>
              <a:gd name="connsiteX1062" fmla="*/ 968279 w 1226658"/>
              <a:gd name="connsiteY1062" fmla="*/ 96196 h 1134476"/>
              <a:gd name="connsiteX1063" fmla="*/ 970846 w 1226658"/>
              <a:gd name="connsiteY1063" fmla="*/ 101721 h 1134476"/>
              <a:gd name="connsiteX1064" fmla="*/ 986795 w 1226658"/>
              <a:gd name="connsiteY1064" fmla="*/ 109752 h 1134476"/>
              <a:gd name="connsiteX1065" fmla="*/ 999067 w 1226658"/>
              <a:gd name="connsiteY1065" fmla="*/ 106573 h 1134476"/>
              <a:gd name="connsiteX1066" fmla="*/ 998921 w 1226658"/>
              <a:gd name="connsiteY1066" fmla="*/ 106021 h 1134476"/>
              <a:gd name="connsiteX1067" fmla="*/ 999332 w 1226658"/>
              <a:gd name="connsiteY1067" fmla="*/ 106440 h 1134476"/>
              <a:gd name="connsiteX1068" fmla="*/ 999063 w 1226658"/>
              <a:gd name="connsiteY1068" fmla="*/ 106577 h 1134476"/>
              <a:gd name="connsiteX1069" fmla="*/ 1001112 w 1226658"/>
              <a:gd name="connsiteY1069" fmla="*/ 112102 h 1134476"/>
              <a:gd name="connsiteX1070" fmla="*/ 1021643 w 1226658"/>
              <a:gd name="connsiteY1070" fmla="*/ 116642 h 1134476"/>
              <a:gd name="connsiteX1071" fmla="*/ 1041721 w 1226658"/>
              <a:gd name="connsiteY1071" fmla="*/ 106308 h 1134476"/>
              <a:gd name="connsiteX1072" fmla="*/ 1046659 w 1226658"/>
              <a:gd name="connsiteY1072" fmla="*/ 103355 h 1134476"/>
              <a:gd name="connsiteX1073" fmla="*/ 1046916 w 1226658"/>
              <a:gd name="connsiteY1073" fmla="*/ 102803 h 1134476"/>
              <a:gd name="connsiteX1074" fmla="*/ 1047279 w 1226658"/>
              <a:gd name="connsiteY1074" fmla="*/ 103167 h 1134476"/>
              <a:gd name="connsiteX1075" fmla="*/ 1046659 w 1226658"/>
              <a:gd name="connsiteY1075" fmla="*/ 103359 h 1134476"/>
              <a:gd name="connsiteX1076" fmla="*/ 1045585 w 1226658"/>
              <a:gd name="connsiteY1076" fmla="*/ 105717 h 1134476"/>
              <a:gd name="connsiteX1077" fmla="*/ 1044866 w 1226658"/>
              <a:gd name="connsiteY1077" fmla="*/ 107133 h 1134476"/>
              <a:gd name="connsiteX1078" fmla="*/ 1047057 w 1226658"/>
              <a:gd name="connsiteY1078" fmla="*/ 112470 h 1134476"/>
              <a:gd name="connsiteX1079" fmla="*/ 1056852 w 1226658"/>
              <a:gd name="connsiteY1079" fmla="*/ 115880 h 1134476"/>
              <a:gd name="connsiteX1080" fmla="*/ 1057609 w 1226658"/>
              <a:gd name="connsiteY1080" fmla="*/ 115918 h 1134476"/>
              <a:gd name="connsiteX1081" fmla="*/ 1057960 w 1226658"/>
              <a:gd name="connsiteY1081" fmla="*/ 116779 h 1134476"/>
              <a:gd name="connsiteX1082" fmla="*/ 1057314 w 1226658"/>
              <a:gd name="connsiteY1082" fmla="*/ 116291 h 1134476"/>
              <a:gd name="connsiteX1083" fmla="*/ 1056852 w 1226658"/>
              <a:gd name="connsiteY1083" fmla="*/ 115884 h 1134476"/>
              <a:gd name="connsiteX1084" fmla="*/ 1022709 w 1226658"/>
              <a:gd name="connsiteY1084" fmla="*/ 120767 h 1134476"/>
              <a:gd name="connsiteX1085" fmla="*/ 1007745 w 1226658"/>
              <a:gd name="connsiteY1085" fmla="*/ 121267 h 1134476"/>
              <a:gd name="connsiteX1086" fmla="*/ 997706 w 1226658"/>
              <a:gd name="connsiteY1086" fmla="*/ 119581 h 1134476"/>
              <a:gd name="connsiteX1087" fmla="*/ 992695 w 1226658"/>
              <a:gd name="connsiteY1087" fmla="*/ 123394 h 1134476"/>
              <a:gd name="connsiteX1088" fmla="*/ 991758 w 1226658"/>
              <a:gd name="connsiteY1088" fmla="*/ 136954 h 1134476"/>
              <a:gd name="connsiteX1089" fmla="*/ 990256 w 1226658"/>
              <a:gd name="connsiteY1089" fmla="*/ 138743 h 1134476"/>
              <a:gd name="connsiteX1090" fmla="*/ 989435 w 1226658"/>
              <a:gd name="connsiteY1090" fmla="*/ 137412 h 1134476"/>
              <a:gd name="connsiteX1091" fmla="*/ 970979 w 1226658"/>
              <a:gd name="connsiteY1091" fmla="*/ 112602 h 1134476"/>
              <a:gd name="connsiteX1092" fmla="*/ 969524 w 1226658"/>
              <a:gd name="connsiteY1092" fmla="*/ 111721 h 1134476"/>
              <a:gd name="connsiteX1093" fmla="*/ 961694 w 1226658"/>
              <a:gd name="connsiteY1093" fmla="*/ 112679 h 1134476"/>
              <a:gd name="connsiteX1094" fmla="*/ 951586 w 1226658"/>
              <a:gd name="connsiteY1094" fmla="*/ 123073 h 1134476"/>
              <a:gd name="connsiteX1095" fmla="*/ 952498 w 1226658"/>
              <a:gd name="connsiteY1095" fmla="*/ 129342 h 1134476"/>
              <a:gd name="connsiteX1096" fmla="*/ 951762 w 1226658"/>
              <a:gd name="connsiteY1096" fmla="*/ 138974 h 1134476"/>
              <a:gd name="connsiteX1097" fmla="*/ 952476 w 1226658"/>
              <a:gd name="connsiteY1097" fmla="*/ 152149 h 1134476"/>
              <a:gd name="connsiteX1098" fmla="*/ 949905 w 1226658"/>
              <a:gd name="connsiteY1098" fmla="*/ 163682 h 1134476"/>
              <a:gd name="connsiteX1099" fmla="*/ 947782 w 1226658"/>
              <a:gd name="connsiteY1099" fmla="*/ 165992 h 1134476"/>
              <a:gd name="connsiteX1100" fmla="*/ 944282 w 1226658"/>
              <a:gd name="connsiteY1100" fmla="*/ 174174 h 1134476"/>
              <a:gd name="connsiteX1101" fmla="*/ 944611 w 1226658"/>
              <a:gd name="connsiteY1101" fmla="*/ 174153 h 1134476"/>
              <a:gd name="connsiteX1102" fmla="*/ 948574 w 1226658"/>
              <a:gd name="connsiteY1102" fmla="*/ 178085 h 1134476"/>
              <a:gd name="connsiteX1103" fmla="*/ 949772 w 1226658"/>
              <a:gd name="connsiteY1103" fmla="*/ 179108 h 1134476"/>
              <a:gd name="connsiteX1104" fmla="*/ 953931 w 1226658"/>
              <a:gd name="connsiteY1104" fmla="*/ 180892 h 1134476"/>
              <a:gd name="connsiteX1105" fmla="*/ 955647 w 1226658"/>
              <a:gd name="connsiteY1105" fmla="*/ 180926 h 1134476"/>
              <a:gd name="connsiteX1106" fmla="*/ 955609 w 1226658"/>
              <a:gd name="connsiteY1106" fmla="*/ 181598 h 1134476"/>
              <a:gd name="connsiteX1107" fmla="*/ 958095 w 1226658"/>
              <a:gd name="connsiteY1107" fmla="*/ 182664 h 1134476"/>
              <a:gd name="connsiteX1108" fmla="*/ 958797 w 1226658"/>
              <a:gd name="connsiteY1108" fmla="*/ 183828 h 1134476"/>
              <a:gd name="connsiteX1109" fmla="*/ 958013 w 1226658"/>
              <a:gd name="connsiteY1109" fmla="*/ 185086 h 1134476"/>
              <a:gd name="connsiteX1110" fmla="*/ 955651 w 1226658"/>
              <a:gd name="connsiteY1110" fmla="*/ 184093 h 1134476"/>
              <a:gd name="connsiteX1111" fmla="*/ 955613 w 1226658"/>
              <a:gd name="connsiteY1111" fmla="*/ 181598 h 1134476"/>
              <a:gd name="connsiteX1112" fmla="*/ 955168 w 1226658"/>
              <a:gd name="connsiteY1112" fmla="*/ 181405 h 1134476"/>
              <a:gd name="connsiteX1113" fmla="*/ 953935 w 1226658"/>
              <a:gd name="connsiteY1113" fmla="*/ 180892 h 1134476"/>
              <a:gd name="connsiteX1114" fmla="*/ 949776 w 1226658"/>
              <a:gd name="connsiteY1114" fmla="*/ 179108 h 1134476"/>
              <a:gd name="connsiteX1115" fmla="*/ 948155 w 1226658"/>
              <a:gd name="connsiteY1115" fmla="*/ 178427 h 1134476"/>
              <a:gd name="connsiteX1116" fmla="*/ 944286 w 1226658"/>
              <a:gd name="connsiteY1116" fmla="*/ 174538 h 1134476"/>
              <a:gd name="connsiteX1117" fmla="*/ 944286 w 1226658"/>
              <a:gd name="connsiteY1117" fmla="*/ 174174 h 1134476"/>
              <a:gd name="connsiteX1118" fmla="*/ 934188 w 1226658"/>
              <a:gd name="connsiteY1118" fmla="*/ 174884 h 1134476"/>
              <a:gd name="connsiteX1119" fmla="*/ 928659 w 1226658"/>
              <a:gd name="connsiteY1119" fmla="*/ 176934 h 1134476"/>
              <a:gd name="connsiteX1120" fmla="*/ 917225 w 1226658"/>
              <a:gd name="connsiteY1120" fmla="*/ 178329 h 1134476"/>
              <a:gd name="connsiteX1121" fmla="*/ 906827 w 1226658"/>
              <a:gd name="connsiteY1121" fmla="*/ 192398 h 1134476"/>
              <a:gd name="connsiteX1122" fmla="*/ 901393 w 1226658"/>
              <a:gd name="connsiteY1122" fmla="*/ 202527 h 1134476"/>
              <a:gd name="connsiteX1123" fmla="*/ 904974 w 1226658"/>
              <a:gd name="connsiteY1123" fmla="*/ 207598 h 1134476"/>
              <a:gd name="connsiteX1124" fmla="*/ 908286 w 1226658"/>
              <a:gd name="connsiteY1124" fmla="*/ 207885 h 1134476"/>
              <a:gd name="connsiteX1125" fmla="*/ 915133 w 1226658"/>
              <a:gd name="connsiteY1125" fmla="*/ 215219 h 1134476"/>
              <a:gd name="connsiteX1126" fmla="*/ 915240 w 1226658"/>
              <a:gd name="connsiteY1126" fmla="*/ 221800 h 1134476"/>
              <a:gd name="connsiteX1127" fmla="*/ 911795 w 1226658"/>
              <a:gd name="connsiteY1127" fmla="*/ 229259 h 1134476"/>
              <a:gd name="connsiteX1128" fmla="*/ 910272 w 1226658"/>
              <a:gd name="connsiteY1128" fmla="*/ 229695 h 1134476"/>
              <a:gd name="connsiteX1129" fmla="*/ 908877 w 1226658"/>
              <a:gd name="connsiteY1129" fmla="*/ 229186 h 1134476"/>
              <a:gd name="connsiteX1130" fmla="*/ 906570 w 1226658"/>
              <a:gd name="connsiteY1130" fmla="*/ 217684 h 1134476"/>
              <a:gd name="connsiteX1131" fmla="*/ 902184 w 1226658"/>
              <a:gd name="connsiteY1131" fmla="*/ 212934 h 1134476"/>
              <a:gd name="connsiteX1132" fmla="*/ 890776 w 1226658"/>
              <a:gd name="connsiteY1132" fmla="*/ 212801 h 1134476"/>
              <a:gd name="connsiteX1133" fmla="*/ 888414 w 1226658"/>
              <a:gd name="connsiteY1133" fmla="*/ 215073 h 1134476"/>
              <a:gd name="connsiteX1134" fmla="*/ 887041 w 1226658"/>
              <a:gd name="connsiteY1134" fmla="*/ 219896 h 1134476"/>
              <a:gd name="connsiteX1135" fmla="*/ 889484 w 1226658"/>
              <a:gd name="connsiteY1135" fmla="*/ 239344 h 1134476"/>
              <a:gd name="connsiteX1136" fmla="*/ 889925 w 1226658"/>
              <a:gd name="connsiteY1136" fmla="*/ 239263 h 1134476"/>
              <a:gd name="connsiteX1137" fmla="*/ 889527 w 1226658"/>
              <a:gd name="connsiteY1137" fmla="*/ 239665 h 1134476"/>
              <a:gd name="connsiteX1138" fmla="*/ 889484 w 1226658"/>
              <a:gd name="connsiteY1138" fmla="*/ 239340 h 1134476"/>
              <a:gd name="connsiteX1139" fmla="*/ 884871 w 1226658"/>
              <a:gd name="connsiteY1139" fmla="*/ 239640 h 1134476"/>
              <a:gd name="connsiteX1140" fmla="*/ 857412 w 1226658"/>
              <a:gd name="connsiteY1140" fmla="*/ 245878 h 1134476"/>
              <a:gd name="connsiteX1141" fmla="*/ 855885 w 1226658"/>
              <a:gd name="connsiteY1141" fmla="*/ 246644 h 1134476"/>
              <a:gd name="connsiteX1142" fmla="*/ 851961 w 1226658"/>
              <a:gd name="connsiteY1142" fmla="*/ 249858 h 1134476"/>
              <a:gd name="connsiteX1143" fmla="*/ 848011 w 1226658"/>
              <a:gd name="connsiteY1143" fmla="*/ 248587 h 1134476"/>
              <a:gd name="connsiteX1144" fmla="*/ 842251 w 1226658"/>
              <a:gd name="connsiteY1144" fmla="*/ 248283 h 1134476"/>
              <a:gd name="connsiteX1145" fmla="*/ 843129 w 1226658"/>
              <a:gd name="connsiteY1145" fmla="*/ 259353 h 1134476"/>
              <a:gd name="connsiteX1146" fmla="*/ 860245 w 1226658"/>
              <a:gd name="connsiteY1146" fmla="*/ 270047 h 1134476"/>
              <a:gd name="connsiteX1147" fmla="*/ 879946 w 1226658"/>
              <a:gd name="connsiteY1147" fmla="*/ 279850 h 1134476"/>
              <a:gd name="connsiteX1148" fmla="*/ 884465 w 1226658"/>
              <a:gd name="connsiteY1148" fmla="*/ 282195 h 1134476"/>
              <a:gd name="connsiteX1149" fmla="*/ 891863 w 1226658"/>
              <a:gd name="connsiteY1149" fmla="*/ 279816 h 1134476"/>
              <a:gd name="connsiteX1150" fmla="*/ 893618 w 1226658"/>
              <a:gd name="connsiteY1150" fmla="*/ 277368 h 1134476"/>
              <a:gd name="connsiteX1151" fmla="*/ 893455 w 1226658"/>
              <a:gd name="connsiteY1151" fmla="*/ 277415 h 1134476"/>
              <a:gd name="connsiteX1152" fmla="*/ 893019 w 1226658"/>
              <a:gd name="connsiteY1152" fmla="*/ 276915 h 1134476"/>
              <a:gd name="connsiteX1153" fmla="*/ 893844 w 1226658"/>
              <a:gd name="connsiteY1153" fmla="*/ 277069 h 1134476"/>
              <a:gd name="connsiteX1154" fmla="*/ 893618 w 1226658"/>
              <a:gd name="connsiteY1154" fmla="*/ 277372 h 1134476"/>
              <a:gd name="connsiteX1155" fmla="*/ 901517 w 1226658"/>
              <a:gd name="connsiteY1155" fmla="*/ 277903 h 1134476"/>
              <a:gd name="connsiteX1156" fmla="*/ 920375 w 1226658"/>
              <a:gd name="connsiteY1156" fmla="*/ 282965 h 1134476"/>
              <a:gd name="connsiteX1157" fmla="*/ 923648 w 1226658"/>
              <a:gd name="connsiteY1157" fmla="*/ 283629 h 1134476"/>
              <a:gd name="connsiteX1158" fmla="*/ 928163 w 1226658"/>
              <a:gd name="connsiteY1158" fmla="*/ 289581 h 1134476"/>
              <a:gd name="connsiteX1159" fmla="*/ 927961 w 1226658"/>
              <a:gd name="connsiteY1159" fmla="*/ 291279 h 1134476"/>
              <a:gd name="connsiteX1160" fmla="*/ 932459 w 1226658"/>
              <a:gd name="connsiteY1160" fmla="*/ 295114 h 1134476"/>
              <a:gd name="connsiteX1161" fmla="*/ 943867 w 1226658"/>
              <a:gd name="connsiteY1161" fmla="*/ 292097 h 1134476"/>
              <a:gd name="connsiteX1162" fmla="*/ 951830 w 1226658"/>
              <a:gd name="connsiteY1162" fmla="*/ 289696 h 1134476"/>
              <a:gd name="connsiteX1163" fmla="*/ 965814 w 1226658"/>
              <a:gd name="connsiteY1163" fmla="*/ 281686 h 1134476"/>
              <a:gd name="connsiteX1164" fmla="*/ 966649 w 1226658"/>
              <a:gd name="connsiteY1164" fmla="*/ 280218 h 1134476"/>
              <a:gd name="connsiteX1165" fmla="*/ 962922 w 1226658"/>
              <a:gd name="connsiteY1165" fmla="*/ 269482 h 1134476"/>
              <a:gd name="connsiteX1166" fmla="*/ 959417 w 1226658"/>
              <a:gd name="connsiteY1166" fmla="*/ 266397 h 1134476"/>
              <a:gd name="connsiteX1167" fmla="*/ 961407 w 1226658"/>
              <a:gd name="connsiteY1167" fmla="*/ 260201 h 1134476"/>
              <a:gd name="connsiteX1168" fmla="*/ 965455 w 1226658"/>
              <a:gd name="connsiteY1168" fmla="*/ 257278 h 1134476"/>
              <a:gd name="connsiteX1169" fmla="*/ 976016 w 1226658"/>
              <a:gd name="connsiteY1169" fmla="*/ 251925 h 1134476"/>
              <a:gd name="connsiteX1170" fmla="*/ 984788 w 1226658"/>
              <a:gd name="connsiteY1170" fmla="*/ 242010 h 1134476"/>
              <a:gd name="connsiteX1171" fmla="*/ 985798 w 1226658"/>
              <a:gd name="connsiteY1171" fmla="*/ 238771 h 1134476"/>
              <a:gd name="connsiteX1172" fmla="*/ 986486 w 1226658"/>
              <a:gd name="connsiteY1172" fmla="*/ 237222 h 1134476"/>
              <a:gd name="connsiteX1173" fmla="*/ 991882 w 1226658"/>
              <a:gd name="connsiteY1173" fmla="*/ 234304 h 1134476"/>
              <a:gd name="connsiteX1174" fmla="*/ 1008554 w 1226658"/>
              <a:gd name="connsiteY1174" fmla="*/ 235108 h 1134476"/>
              <a:gd name="connsiteX1175" fmla="*/ 1011442 w 1226658"/>
              <a:gd name="connsiteY1175" fmla="*/ 228698 h 1134476"/>
              <a:gd name="connsiteX1176" fmla="*/ 1010428 w 1226658"/>
              <a:gd name="connsiteY1176" fmla="*/ 226045 h 1134476"/>
              <a:gd name="connsiteX1177" fmla="*/ 1009846 w 1226658"/>
              <a:gd name="connsiteY1177" fmla="*/ 225989 h 1134476"/>
              <a:gd name="connsiteX1178" fmla="*/ 1009106 w 1226658"/>
              <a:gd name="connsiteY1178" fmla="*/ 225416 h 1134476"/>
              <a:gd name="connsiteX1179" fmla="*/ 1007086 w 1226658"/>
              <a:gd name="connsiteY1179" fmla="*/ 225146 h 1134476"/>
              <a:gd name="connsiteX1180" fmla="*/ 1009106 w 1226658"/>
              <a:gd name="connsiteY1180" fmla="*/ 225416 h 1134476"/>
              <a:gd name="connsiteX1181" fmla="*/ 1010248 w 1226658"/>
              <a:gd name="connsiteY1181" fmla="*/ 225566 h 1134476"/>
              <a:gd name="connsiteX1182" fmla="*/ 1010428 w 1226658"/>
              <a:gd name="connsiteY1182" fmla="*/ 226045 h 1134476"/>
              <a:gd name="connsiteX1183" fmla="*/ 1022773 w 1226658"/>
              <a:gd name="connsiteY1183" fmla="*/ 220897 h 1134476"/>
              <a:gd name="connsiteX1184" fmla="*/ 1027942 w 1226658"/>
              <a:gd name="connsiteY1184" fmla="*/ 214568 h 1134476"/>
              <a:gd name="connsiteX1185" fmla="*/ 1033244 w 1226658"/>
              <a:gd name="connsiteY1185" fmla="*/ 208201 h 1134476"/>
              <a:gd name="connsiteX1186" fmla="*/ 1033184 w 1226658"/>
              <a:gd name="connsiteY1186" fmla="*/ 199048 h 1134476"/>
              <a:gd name="connsiteX1187" fmla="*/ 1030595 w 1226658"/>
              <a:gd name="connsiteY1187" fmla="*/ 192073 h 1134476"/>
              <a:gd name="connsiteX1188" fmla="*/ 1030202 w 1226658"/>
              <a:gd name="connsiteY1188" fmla="*/ 191919 h 1134476"/>
              <a:gd name="connsiteX1189" fmla="*/ 1029222 w 1226658"/>
              <a:gd name="connsiteY1189" fmla="*/ 191256 h 1134476"/>
              <a:gd name="connsiteX1190" fmla="*/ 1030612 w 1226658"/>
              <a:gd name="connsiteY1190" fmla="*/ 191500 h 1134476"/>
              <a:gd name="connsiteX1191" fmla="*/ 1030600 w 1226658"/>
              <a:gd name="connsiteY1191" fmla="*/ 192078 h 1134476"/>
              <a:gd name="connsiteX1192" fmla="*/ 1038126 w 1226658"/>
              <a:gd name="connsiteY1192" fmla="*/ 194898 h 1134476"/>
              <a:gd name="connsiteX1193" fmla="*/ 1044074 w 1226658"/>
              <a:gd name="connsiteY1193" fmla="*/ 190897 h 1134476"/>
              <a:gd name="connsiteX1194" fmla="*/ 1041100 w 1226658"/>
              <a:gd name="connsiteY1194" fmla="*/ 183571 h 1134476"/>
              <a:gd name="connsiteX1195" fmla="*/ 1034810 w 1226658"/>
              <a:gd name="connsiteY1195" fmla="*/ 181153 h 1134476"/>
              <a:gd name="connsiteX1196" fmla="*/ 1033360 w 1226658"/>
              <a:gd name="connsiteY1196" fmla="*/ 180272 h 1134476"/>
              <a:gd name="connsiteX1197" fmla="*/ 1035632 w 1226658"/>
              <a:gd name="connsiteY1197" fmla="*/ 177969 h 1134476"/>
              <a:gd name="connsiteX1198" fmla="*/ 1040317 w 1226658"/>
              <a:gd name="connsiteY1198" fmla="*/ 176630 h 1134476"/>
              <a:gd name="connsiteX1199" fmla="*/ 1055542 w 1226658"/>
              <a:gd name="connsiteY1199" fmla="*/ 177225 h 1134476"/>
              <a:gd name="connsiteX1200" fmla="*/ 1061490 w 1226658"/>
              <a:gd name="connsiteY1200" fmla="*/ 172338 h 1134476"/>
              <a:gd name="connsiteX1201" fmla="*/ 1062462 w 1226658"/>
              <a:gd name="connsiteY1201" fmla="*/ 169116 h 1134476"/>
              <a:gd name="connsiteX1202" fmla="*/ 1064969 w 1226658"/>
              <a:gd name="connsiteY1202" fmla="*/ 170644 h 1134476"/>
              <a:gd name="connsiteX1203" fmla="*/ 1067742 w 1226658"/>
              <a:gd name="connsiteY1203" fmla="*/ 172569 h 1134476"/>
              <a:gd name="connsiteX1204" fmla="*/ 1085479 w 1226658"/>
              <a:gd name="connsiteY1204" fmla="*/ 168902 h 1134476"/>
              <a:gd name="connsiteX1205" fmla="*/ 1105368 w 1226658"/>
              <a:gd name="connsiteY1205" fmla="*/ 151302 h 1134476"/>
              <a:gd name="connsiteX1206" fmla="*/ 1116280 w 1226658"/>
              <a:gd name="connsiteY1206" fmla="*/ 143733 h 1134476"/>
              <a:gd name="connsiteX1207" fmla="*/ 1123460 w 1226658"/>
              <a:gd name="connsiteY1207" fmla="*/ 139466 h 1134476"/>
              <a:gd name="connsiteX1208" fmla="*/ 1148805 w 1226658"/>
              <a:gd name="connsiteY1208" fmla="*/ 130022 h 1134476"/>
              <a:gd name="connsiteX1209" fmla="*/ 1172057 w 1226658"/>
              <a:gd name="connsiteY1209" fmla="*/ 116239 h 1134476"/>
              <a:gd name="connsiteX1210" fmla="*/ 1174103 w 1226658"/>
              <a:gd name="connsiteY1210" fmla="*/ 111862 h 1134476"/>
              <a:gd name="connsiteX1211" fmla="*/ 1169725 w 1226658"/>
              <a:gd name="connsiteY1211" fmla="*/ 107780 h 1134476"/>
              <a:gd name="connsiteX1212" fmla="*/ 1163619 w 1226658"/>
              <a:gd name="connsiteY1212" fmla="*/ 105469 h 1134476"/>
              <a:gd name="connsiteX1213" fmla="*/ 1163469 w 1226658"/>
              <a:gd name="connsiteY1213" fmla="*/ 105790 h 1134476"/>
              <a:gd name="connsiteX1214" fmla="*/ 1162952 w 1226658"/>
              <a:gd name="connsiteY1214" fmla="*/ 106590 h 1134476"/>
              <a:gd name="connsiteX1215" fmla="*/ 1163409 w 1226658"/>
              <a:gd name="connsiteY1215" fmla="*/ 105388 h 1134476"/>
              <a:gd name="connsiteX1216" fmla="*/ 1163615 w 1226658"/>
              <a:gd name="connsiteY1216" fmla="*/ 105469 h 1134476"/>
              <a:gd name="connsiteX1217" fmla="*/ 1167928 w 1226658"/>
              <a:gd name="connsiteY1217" fmla="*/ 101695 h 1134476"/>
              <a:gd name="connsiteX1218" fmla="*/ 1193098 w 1226658"/>
              <a:gd name="connsiteY1218" fmla="*/ 99598 h 1134476"/>
              <a:gd name="connsiteX1219" fmla="*/ 1217197 w 1226658"/>
              <a:gd name="connsiteY1219" fmla="*/ 87334 h 1134476"/>
              <a:gd name="connsiteX1220" fmla="*/ 1220099 w 1226658"/>
              <a:gd name="connsiteY1220" fmla="*/ 85614 h 1134476"/>
              <a:gd name="connsiteX1221" fmla="*/ 1225122 w 1226658"/>
              <a:gd name="connsiteY1221" fmla="*/ 78999 h 1134476"/>
              <a:gd name="connsiteX1222" fmla="*/ 1226658 w 1226658"/>
              <a:gd name="connsiteY1222" fmla="*/ 69101 h 1134476"/>
              <a:gd name="connsiteX1223" fmla="*/ 1221370 w 1226658"/>
              <a:gd name="connsiteY1223" fmla="*/ 61210 h 1134476"/>
              <a:gd name="connsiteX1224" fmla="*/ 972340 w 1226658"/>
              <a:gd name="connsiteY1224" fmla="*/ 92525 h 1134476"/>
              <a:gd name="connsiteX1225" fmla="*/ 971197 w 1226658"/>
              <a:gd name="connsiteY1225" fmla="*/ 93214 h 1134476"/>
              <a:gd name="connsiteX1226" fmla="*/ 971886 w 1226658"/>
              <a:gd name="connsiteY1226" fmla="*/ 92063 h 1134476"/>
              <a:gd name="connsiteX1227" fmla="*/ 972627 w 1226658"/>
              <a:gd name="connsiteY1227" fmla="*/ 91836 h 1134476"/>
              <a:gd name="connsiteX1228" fmla="*/ 972340 w 1226658"/>
              <a:gd name="connsiteY1228" fmla="*/ 92525 h 1134476"/>
              <a:gd name="connsiteX1229" fmla="*/ 916716 w 1226658"/>
              <a:gd name="connsiteY1229" fmla="*/ 236452 h 1134476"/>
              <a:gd name="connsiteX1230" fmla="*/ 916036 w 1226658"/>
              <a:gd name="connsiteY1230" fmla="*/ 235536 h 1134476"/>
              <a:gd name="connsiteX1231" fmla="*/ 917105 w 1226658"/>
              <a:gd name="connsiteY1231" fmla="*/ 236037 h 1134476"/>
              <a:gd name="connsiteX1232" fmla="*/ 917598 w 1226658"/>
              <a:gd name="connsiteY1232" fmla="*/ 236623 h 1134476"/>
              <a:gd name="connsiteX1233" fmla="*/ 916716 w 1226658"/>
              <a:gd name="connsiteY1233" fmla="*/ 236452 h 1134476"/>
              <a:gd name="connsiteX1234" fmla="*/ 924512 w 1226658"/>
              <a:gd name="connsiteY1234" fmla="*/ 208882 h 1134476"/>
              <a:gd name="connsiteX1235" fmla="*/ 923657 w 1226658"/>
              <a:gd name="connsiteY1235" fmla="*/ 209279 h 1134476"/>
              <a:gd name="connsiteX1236" fmla="*/ 924136 w 1226658"/>
              <a:gd name="connsiteY1236" fmla="*/ 208518 h 1134476"/>
              <a:gd name="connsiteX1237" fmla="*/ 924919 w 1226658"/>
              <a:gd name="connsiteY1237" fmla="*/ 208060 h 1134476"/>
              <a:gd name="connsiteX1238" fmla="*/ 924512 w 1226658"/>
              <a:gd name="connsiteY1238" fmla="*/ 208882 h 1134476"/>
              <a:gd name="connsiteX1239" fmla="*/ 942433 w 1226658"/>
              <a:gd name="connsiteY1239" fmla="*/ 248390 h 1134476"/>
              <a:gd name="connsiteX1240" fmla="*/ 942134 w 1226658"/>
              <a:gd name="connsiteY1240" fmla="*/ 248711 h 1134476"/>
              <a:gd name="connsiteX1241" fmla="*/ 941719 w 1226658"/>
              <a:gd name="connsiteY1241" fmla="*/ 250072 h 1134476"/>
              <a:gd name="connsiteX1242" fmla="*/ 940435 w 1226658"/>
              <a:gd name="connsiteY1242" fmla="*/ 250731 h 1134476"/>
              <a:gd name="connsiteX1243" fmla="*/ 939156 w 1226658"/>
              <a:gd name="connsiteY1243" fmla="*/ 251514 h 1134476"/>
              <a:gd name="connsiteX1244" fmla="*/ 941312 w 1226658"/>
              <a:gd name="connsiteY1244" fmla="*/ 249670 h 1134476"/>
              <a:gd name="connsiteX1245" fmla="*/ 942129 w 1226658"/>
              <a:gd name="connsiteY1245" fmla="*/ 248711 h 1134476"/>
              <a:gd name="connsiteX1246" fmla="*/ 942639 w 1226658"/>
              <a:gd name="connsiteY1246" fmla="*/ 247149 h 1134476"/>
              <a:gd name="connsiteX1247" fmla="*/ 942433 w 1226658"/>
              <a:gd name="connsiteY1247" fmla="*/ 248390 h 1134476"/>
              <a:gd name="connsiteX1248" fmla="*/ 1023783 w 1226658"/>
              <a:gd name="connsiteY1248" fmla="*/ 176733 h 1134476"/>
              <a:gd name="connsiteX1249" fmla="*/ 1022623 w 1226658"/>
              <a:gd name="connsiteY1249" fmla="*/ 176040 h 1134476"/>
              <a:gd name="connsiteX1250" fmla="*/ 1024018 w 1226658"/>
              <a:gd name="connsiteY1250" fmla="*/ 175731 h 1134476"/>
              <a:gd name="connsiteX1251" fmla="*/ 1023783 w 1226658"/>
              <a:gd name="connsiteY1251" fmla="*/ 176733 h 1134476"/>
              <a:gd name="connsiteX1252" fmla="*/ 1154021 w 1226658"/>
              <a:gd name="connsiteY1252" fmla="*/ 111862 h 1134476"/>
              <a:gd name="connsiteX1253" fmla="*/ 1152767 w 1226658"/>
              <a:gd name="connsiteY1253" fmla="*/ 111554 h 1134476"/>
              <a:gd name="connsiteX1254" fmla="*/ 1153212 w 1226658"/>
              <a:gd name="connsiteY1254" fmla="*/ 110792 h 1134476"/>
              <a:gd name="connsiteX1255" fmla="*/ 1154457 w 1226658"/>
              <a:gd name="connsiteY1255" fmla="*/ 111079 h 1134476"/>
              <a:gd name="connsiteX1256" fmla="*/ 1154021 w 1226658"/>
              <a:gd name="connsiteY1256" fmla="*/ 111862 h 1134476"/>
              <a:gd name="connsiteX1257" fmla="*/ 1043261 w 1226658"/>
              <a:gd name="connsiteY1257" fmla="*/ 1044295 h 1134476"/>
              <a:gd name="connsiteX1258" fmla="*/ 1042585 w 1226658"/>
              <a:gd name="connsiteY1258" fmla="*/ 1045232 h 1134476"/>
              <a:gd name="connsiteX1259" fmla="*/ 1042868 w 1226658"/>
              <a:gd name="connsiteY1259" fmla="*/ 1044394 h 1134476"/>
              <a:gd name="connsiteX1260" fmla="*/ 1043261 w 1226658"/>
              <a:gd name="connsiteY1260" fmla="*/ 1044295 h 1134476"/>
              <a:gd name="connsiteX1261" fmla="*/ 1043694 w 1226658"/>
              <a:gd name="connsiteY1261" fmla="*/ 1043705 h 1134476"/>
              <a:gd name="connsiteX1262" fmla="*/ 1036620 w 1226658"/>
              <a:gd name="connsiteY1262" fmla="*/ 1041608 h 1134476"/>
              <a:gd name="connsiteX1263" fmla="*/ 1035191 w 1226658"/>
              <a:gd name="connsiteY1263" fmla="*/ 1039379 h 1134476"/>
              <a:gd name="connsiteX1264" fmla="*/ 1037480 w 1226658"/>
              <a:gd name="connsiteY1264" fmla="*/ 1034950 h 1134476"/>
              <a:gd name="connsiteX1265" fmla="*/ 1042226 w 1226658"/>
              <a:gd name="connsiteY1265" fmla="*/ 1030200 h 1134476"/>
              <a:gd name="connsiteX1266" fmla="*/ 1042397 w 1226658"/>
              <a:gd name="connsiteY1266" fmla="*/ 1028754 h 1134476"/>
              <a:gd name="connsiteX1267" fmla="*/ 1039718 w 1226658"/>
              <a:gd name="connsiteY1267" fmla="*/ 1027230 h 1134476"/>
              <a:gd name="connsiteX1268" fmla="*/ 1035234 w 1226658"/>
              <a:gd name="connsiteY1268" fmla="*/ 1026768 h 1134476"/>
              <a:gd name="connsiteX1269" fmla="*/ 1036248 w 1226658"/>
              <a:gd name="connsiteY1269" fmla="*/ 1022219 h 1134476"/>
              <a:gd name="connsiteX1270" fmla="*/ 1039055 w 1226658"/>
              <a:gd name="connsiteY1270" fmla="*/ 1018082 h 1134476"/>
              <a:gd name="connsiteX1271" fmla="*/ 1038413 w 1226658"/>
              <a:gd name="connsiteY1271" fmla="*/ 1013409 h 1134476"/>
              <a:gd name="connsiteX1272" fmla="*/ 1034814 w 1226658"/>
              <a:gd name="connsiteY1272" fmla="*/ 1009878 h 1134476"/>
              <a:gd name="connsiteX1273" fmla="*/ 1030308 w 1226658"/>
              <a:gd name="connsiteY1273" fmla="*/ 1008736 h 1134476"/>
              <a:gd name="connsiteX1274" fmla="*/ 1025850 w 1226658"/>
              <a:gd name="connsiteY1274" fmla="*/ 1011158 h 1134476"/>
              <a:gd name="connsiteX1275" fmla="*/ 1014356 w 1226658"/>
              <a:gd name="connsiteY1275" fmla="*/ 1011766 h 1134476"/>
              <a:gd name="connsiteX1276" fmla="*/ 1011695 w 1226658"/>
              <a:gd name="connsiteY1276" fmla="*/ 1006618 h 1134476"/>
              <a:gd name="connsiteX1277" fmla="*/ 1012024 w 1226658"/>
              <a:gd name="connsiteY1277" fmla="*/ 1004958 h 1134476"/>
              <a:gd name="connsiteX1278" fmla="*/ 1007600 w 1226658"/>
              <a:gd name="connsiteY1278" fmla="*/ 999014 h 1134476"/>
              <a:gd name="connsiteX1279" fmla="*/ 1003094 w 1226658"/>
              <a:gd name="connsiteY1279" fmla="*/ 998898 h 1134476"/>
              <a:gd name="connsiteX1280" fmla="*/ 1002918 w 1226658"/>
              <a:gd name="connsiteY1280" fmla="*/ 999322 h 1134476"/>
              <a:gd name="connsiteX1281" fmla="*/ 1002358 w 1226658"/>
              <a:gd name="connsiteY1281" fmla="*/ 999831 h 1134476"/>
              <a:gd name="connsiteX1282" fmla="*/ 1002529 w 1226658"/>
              <a:gd name="connsiteY1282" fmla="*/ 998924 h 1134476"/>
              <a:gd name="connsiteX1283" fmla="*/ 1003094 w 1226658"/>
              <a:gd name="connsiteY1283" fmla="*/ 998903 h 1134476"/>
              <a:gd name="connsiteX1284" fmla="*/ 1011712 w 1226658"/>
              <a:gd name="connsiteY1284" fmla="*/ 987007 h 1134476"/>
              <a:gd name="connsiteX1285" fmla="*/ 1019217 w 1226658"/>
              <a:gd name="connsiteY1285" fmla="*/ 975851 h 1134476"/>
              <a:gd name="connsiteX1286" fmla="*/ 1019615 w 1226658"/>
              <a:gd name="connsiteY1286" fmla="*/ 972860 h 1134476"/>
              <a:gd name="connsiteX1287" fmla="*/ 1015011 w 1226658"/>
              <a:gd name="connsiteY1287" fmla="*/ 971525 h 1134476"/>
              <a:gd name="connsiteX1288" fmla="*/ 1000663 w 1226658"/>
              <a:gd name="connsiteY1288" fmla="*/ 979989 h 1134476"/>
              <a:gd name="connsiteX1289" fmla="*/ 979755 w 1226658"/>
              <a:gd name="connsiteY1289" fmla="*/ 1010914 h 1134476"/>
              <a:gd name="connsiteX1290" fmla="*/ 966619 w 1226658"/>
              <a:gd name="connsiteY1290" fmla="*/ 1023234 h 1134476"/>
              <a:gd name="connsiteX1291" fmla="*/ 965887 w 1226658"/>
              <a:gd name="connsiteY1291" fmla="*/ 1027183 h 1134476"/>
              <a:gd name="connsiteX1292" fmla="*/ 965181 w 1226658"/>
              <a:gd name="connsiteY1292" fmla="*/ 1033075 h 1134476"/>
              <a:gd name="connsiteX1293" fmla="*/ 959691 w 1226658"/>
              <a:gd name="connsiteY1293" fmla="*/ 1039370 h 1134476"/>
              <a:gd name="connsiteX1294" fmla="*/ 961197 w 1226658"/>
              <a:gd name="connsiteY1294" fmla="*/ 1043619 h 1134476"/>
              <a:gd name="connsiteX1295" fmla="*/ 966028 w 1226658"/>
              <a:gd name="connsiteY1295" fmla="*/ 1044706 h 1134476"/>
              <a:gd name="connsiteX1296" fmla="*/ 982922 w 1226658"/>
              <a:gd name="connsiteY1296" fmla="*/ 1045378 h 1134476"/>
              <a:gd name="connsiteX1297" fmla="*/ 996294 w 1226658"/>
              <a:gd name="connsiteY1297" fmla="*/ 1045583 h 1134476"/>
              <a:gd name="connsiteX1298" fmla="*/ 1009101 w 1226658"/>
              <a:gd name="connsiteY1298" fmla="*/ 1049225 h 1134476"/>
              <a:gd name="connsiteX1299" fmla="*/ 1008990 w 1226658"/>
              <a:gd name="connsiteY1299" fmla="*/ 1050637 h 1134476"/>
              <a:gd name="connsiteX1300" fmla="*/ 1004424 w 1226658"/>
              <a:gd name="connsiteY1300" fmla="*/ 1055519 h 1134476"/>
              <a:gd name="connsiteX1301" fmla="*/ 1004352 w 1226658"/>
              <a:gd name="connsiteY1301" fmla="*/ 1058472 h 1134476"/>
              <a:gd name="connsiteX1302" fmla="*/ 1007180 w 1226658"/>
              <a:gd name="connsiteY1302" fmla="*/ 1059884 h 1134476"/>
              <a:gd name="connsiteX1303" fmla="*/ 1012910 w 1226658"/>
              <a:gd name="connsiteY1303" fmla="*/ 1056777 h 1134476"/>
              <a:gd name="connsiteX1304" fmla="*/ 1025007 w 1226658"/>
              <a:gd name="connsiteY1304" fmla="*/ 1047736 h 1134476"/>
              <a:gd name="connsiteX1305" fmla="*/ 1026089 w 1226658"/>
              <a:gd name="connsiteY1305" fmla="*/ 1048728 h 1134476"/>
              <a:gd name="connsiteX1306" fmla="*/ 1024677 w 1226658"/>
              <a:gd name="connsiteY1306" fmla="*/ 1056987 h 1134476"/>
              <a:gd name="connsiteX1307" fmla="*/ 1025580 w 1226658"/>
              <a:gd name="connsiteY1307" fmla="*/ 1059961 h 1134476"/>
              <a:gd name="connsiteX1308" fmla="*/ 1036051 w 1226658"/>
              <a:gd name="connsiteY1308" fmla="*/ 1065092 h 1134476"/>
              <a:gd name="connsiteX1309" fmla="*/ 1041849 w 1226658"/>
              <a:gd name="connsiteY1309" fmla="*/ 1062293 h 1134476"/>
              <a:gd name="connsiteX1310" fmla="*/ 1046077 w 1226658"/>
              <a:gd name="connsiteY1310" fmla="*/ 1051249 h 1134476"/>
              <a:gd name="connsiteX1311" fmla="*/ 1044053 w 1226658"/>
              <a:gd name="connsiteY1311" fmla="*/ 1044137 h 1134476"/>
              <a:gd name="connsiteX1312" fmla="*/ 1043261 w 1226658"/>
              <a:gd name="connsiteY1312" fmla="*/ 1044295 h 1134476"/>
              <a:gd name="connsiteX1313" fmla="*/ 940970 w 1226658"/>
              <a:gd name="connsiteY1313" fmla="*/ 301434 h 1134476"/>
              <a:gd name="connsiteX1314" fmla="*/ 941316 w 1226658"/>
              <a:gd name="connsiteY1314" fmla="*/ 301455 h 1134476"/>
              <a:gd name="connsiteX1315" fmla="*/ 941295 w 1226658"/>
              <a:gd name="connsiteY1315" fmla="*/ 301019 h 1134476"/>
              <a:gd name="connsiteX1316" fmla="*/ 941004 w 1226658"/>
              <a:gd name="connsiteY1316" fmla="*/ 301126 h 1134476"/>
              <a:gd name="connsiteX1317" fmla="*/ 940970 w 1226658"/>
              <a:gd name="connsiteY1317" fmla="*/ 301434 h 1134476"/>
              <a:gd name="connsiteX1318" fmla="*/ 937367 w 1226658"/>
              <a:gd name="connsiteY1318" fmla="*/ 306813 h 1134476"/>
              <a:gd name="connsiteX1319" fmla="*/ 940144 w 1226658"/>
              <a:gd name="connsiteY1319" fmla="*/ 305769 h 1134476"/>
              <a:gd name="connsiteX1320" fmla="*/ 940970 w 1226658"/>
              <a:gd name="connsiteY1320" fmla="*/ 301434 h 1134476"/>
              <a:gd name="connsiteX1321" fmla="*/ 936930 w 1226658"/>
              <a:gd name="connsiteY1321" fmla="*/ 302747 h 1134476"/>
              <a:gd name="connsiteX1322" fmla="*/ 937367 w 1226658"/>
              <a:gd name="connsiteY1322" fmla="*/ 306813 h 1134476"/>
              <a:gd name="connsiteX1323" fmla="*/ 942348 w 1226658"/>
              <a:gd name="connsiteY1323" fmla="*/ 299166 h 1134476"/>
              <a:gd name="connsiteX1324" fmla="*/ 941291 w 1226658"/>
              <a:gd name="connsiteY1324" fmla="*/ 301019 h 1134476"/>
              <a:gd name="connsiteX1325" fmla="*/ 943370 w 1226658"/>
              <a:gd name="connsiteY1325" fmla="*/ 300043 h 1134476"/>
              <a:gd name="connsiteX1326" fmla="*/ 942348 w 1226658"/>
              <a:gd name="connsiteY1326" fmla="*/ 299166 h 1134476"/>
              <a:gd name="connsiteX1327" fmla="*/ 917127 w 1226658"/>
              <a:gd name="connsiteY1327" fmla="*/ 177854 h 1134476"/>
              <a:gd name="connsiteX1328" fmla="*/ 916892 w 1226658"/>
              <a:gd name="connsiteY1328" fmla="*/ 178350 h 1134476"/>
              <a:gd name="connsiteX1329" fmla="*/ 917230 w 1226658"/>
              <a:gd name="connsiteY1329" fmla="*/ 178312 h 1134476"/>
              <a:gd name="connsiteX1330" fmla="*/ 917444 w 1226658"/>
              <a:gd name="connsiteY1330" fmla="*/ 177683 h 1134476"/>
              <a:gd name="connsiteX1331" fmla="*/ 917127 w 1226658"/>
              <a:gd name="connsiteY1331" fmla="*/ 177854 h 1134476"/>
              <a:gd name="connsiteX1332" fmla="*/ 927508 w 1226658"/>
              <a:gd name="connsiteY1332" fmla="*/ 168397 h 1134476"/>
              <a:gd name="connsiteX1333" fmla="*/ 927606 w 1226658"/>
              <a:gd name="connsiteY1333" fmla="*/ 168337 h 1134476"/>
              <a:gd name="connsiteX1334" fmla="*/ 927606 w 1226658"/>
              <a:gd name="connsiteY1334" fmla="*/ 168072 h 1134476"/>
              <a:gd name="connsiteX1335" fmla="*/ 928569 w 1226658"/>
              <a:gd name="connsiteY1335" fmla="*/ 167631 h 1134476"/>
              <a:gd name="connsiteX1336" fmla="*/ 927606 w 1226658"/>
              <a:gd name="connsiteY1336" fmla="*/ 168337 h 1134476"/>
              <a:gd name="connsiteX1337" fmla="*/ 931757 w 1226658"/>
              <a:gd name="connsiteY1337" fmla="*/ 174157 h 1134476"/>
              <a:gd name="connsiteX1338" fmla="*/ 934252 w 1226658"/>
              <a:gd name="connsiteY1338" fmla="*/ 174444 h 1134476"/>
              <a:gd name="connsiteX1339" fmla="*/ 941192 w 1226658"/>
              <a:gd name="connsiteY1339" fmla="*/ 163784 h 1134476"/>
              <a:gd name="connsiteX1340" fmla="*/ 948428 w 1226658"/>
              <a:gd name="connsiteY1340" fmla="*/ 154995 h 1134476"/>
              <a:gd name="connsiteX1341" fmla="*/ 944842 w 1226658"/>
              <a:gd name="connsiteY1341" fmla="*/ 138914 h 1134476"/>
              <a:gd name="connsiteX1342" fmla="*/ 943024 w 1226658"/>
              <a:gd name="connsiteY1342" fmla="*/ 136056 h 1134476"/>
              <a:gd name="connsiteX1343" fmla="*/ 943469 w 1226658"/>
              <a:gd name="connsiteY1343" fmla="*/ 131387 h 1134476"/>
              <a:gd name="connsiteX1344" fmla="*/ 951077 w 1226658"/>
              <a:gd name="connsiteY1344" fmla="*/ 123261 h 1134476"/>
              <a:gd name="connsiteX1345" fmla="*/ 951141 w 1226658"/>
              <a:gd name="connsiteY1345" fmla="*/ 111862 h 1134476"/>
              <a:gd name="connsiteX1346" fmla="*/ 952926 w 1226658"/>
              <a:gd name="connsiteY1346" fmla="*/ 103714 h 1134476"/>
              <a:gd name="connsiteX1347" fmla="*/ 945938 w 1226658"/>
              <a:gd name="connsiteY1347" fmla="*/ 97026 h 1134476"/>
              <a:gd name="connsiteX1348" fmla="*/ 937628 w 1226658"/>
              <a:gd name="connsiteY1348" fmla="*/ 91284 h 1134476"/>
              <a:gd name="connsiteX1349" fmla="*/ 935330 w 1226658"/>
              <a:gd name="connsiteY1349" fmla="*/ 87026 h 1134476"/>
              <a:gd name="connsiteX1350" fmla="*/ 935818 w 1226658"/>
              <a:gd name="connsiteY1350" fmla="*/ 73491 h 1134476"/>
              <a:gd name="connsiteX1351" fmla="*/ 937816 w 1226658"/>
              <a:gd name="connsiteY1351" fmla="*/ 61728 h 1134476"/>
              <a:gd name="connsiteX1352" fmla="*/ 930978 w 1226658"/>
              <a:gd name="connsiteY1352" fmla="*/ 46867 h 1134476"/>
              <a:gd name="connsiteX1353" fmla="*/ 919767 w 1226658"/>
              <a:gd name="connsiteY1353" fmla="*/ 44466 h 1134476"/>
              <a:gd name="connsiteX1354" fmla="*/ 915398 w 1226658"/>
              <a:gd name="connsiteY1354" fmla="*/ 49007 h 1134476"/>
              <a:gd name="connsiteX1355" fmla="*/ 918167 w 1226658"/>
              <a:gd name="connsiteY1355" fmla="*/ 52802 h 1134476"/>
              <a:gd name="connsiteX1356" fmla="*/ 924303 w 1226658"/>
              <a:gd name="connsiteY1356" fmla="*/ 55374 h 1134476"/>
              <a:gd name="connsiteX1357" fmla="*/ 924804 w 1226658"/>
              <a:gd name="connsiteY1357" fmla="*/ 58326 h 1134476"/>
              <a:gd name="connsiteX1358" fmla="*/ 923652 w 1226658"/>
              <a:gd name="connsiteY1358" fmla="*/ 59490 h 1134476"/>
              <a:gd name="connsiteX1359" fmla="*/ 915347 w 1226658"/>
              <a:gd name="connsiteY1359" fmla="*/ 59948 h 1134476"/>
              <a:gd name="connsiteX1360" fmla="*/ 907165 w 1226658"/>
              <a:gd name="connsiteY1360" fmla="*/ 61955 h 1134476"/>
              <a:gd name="connsiteX1361" fmla="*/ 902244 w 1226658"/>
              <a:gd name="connsiteY1361" fmla="*/ 70038 h 1134476"/>
              <a:gd name="connsiteX1362" fmla="*/ 904555 w 1226658"/>
              <a:gd name="connsiteY1362" fmla="*/ 76410 h 1134476"/>
              <a:gd name="connsiteX1363" fmla="*/ 903447 w 1226658"/>
              <a:gd name="connsiteY1363" fmla="*/ 79268 h 1134476"/>
              <a:gd name="connsiteX1364" fmla="*/ 901889 w 1226658"/>
              <a:gd name="connsiteY1364" fmla="*/ 79384 h 1134476"/>
              <a:gd name="connsiteX1365" fmla="*/ 894217 w 1226658"/>
              <a:gd name="connsiteY1365" fmla="*/ 78528 h 1134476"/>
              <a:gd name="connsiteX1366" fmla="*/ 884828 w 1226658"/>
              <a:gd name="connsiteY1366" fmla="*/ 81254 h 1134476"/>
              <a:gd name="connsiteX1367" fmla="*/ 880986 w 1226658"/>
              <a:gd name="connsiteY1367" fmla="*/ 86932 h 1134476"/>
              <a:gd name="connsiteX1368" fmla="*/ 884952 w 1226658"/>
              <a:gd name="connsiteY1368" fmla="*/ 94335 h 1134476"/>
              <a:gd name="connsiteX1369" fmla="*/ 889026 w 1226658"/>
              <a:gd name="connsiteY1369" fmla="*/ 102859 h 1134476"/>
              <a:gd name="connsiteX1370" fmla="*/ 889458 w 1226658"/>
              <a:gd name="connsiteY1370" fmla="*/ 102936 h 1134476"/>
              <a:gd name="connsiteX1371" fmla="*/ 890601 w 1226658"/>
              <a:gd name="connsiteY1371" fmla="*/ 103565 h 1134476"/>
              <a:gd name="connsiteX1372" fmla="*/ 893113 w 1226658"/>
              <a:gd name="connsiteY1372" fmla="*/ 103941 h 1134476"/>
              <a:gd name="connsiteX1373" fmla="*/ 890601 w 1226658"/>
              <a:gd name="connsiteY1373" fmla="*/ 103565 h 1134476"/>
              <a:gd name="connsiteX1374" fmla="*/ 889065 w 1226658"/>
              <a:gd name="connsiteY1374" fmla="*/ 103338 h 1134476"/>
              <a:gd name="connsiteX1375" fmla="*/ 889030 w 1226658"/>
              <a:gd name="connsiteY1375" fmla="*/ 102859 h 1134476"/>
              <a:gd name="connsiteX1376" fmla="*/ 880151 w 1226658"/>
              <a:gd name="connsiteY1376" fmla="*/ 98982 h 1134476"/>
              <a:gd name="connsiteX1377" fmla="*/ 875688 w 1226658"/>
              <a:gd name="connsiteY1377" fmla="*/ 99979 h 1134476"/>
              <a:gd name="connsiteX1378" fmla="*/ 864182 w 1226658"/>
              <a:gd name="connsiteY1378" fmla="*/ 128255 h 1134476"/>
              <a:gd name="connsiteX1379" fmla="*/ 867015 w 1226658"/>
              <a:gd name="connsiteY1379" fmla="*/ 137177 h 1134476"/>
              <a:gd name="connsiteX1380" fmla="*/ 876283 w 1226658"/>
              <a:gd name="connsiteY1380" fmla="*/ 141054 h 1134476"/>
              <a:gd name="connsiteX1381" fmla="*/ 880738 w 1226658"/>
              <a:gd name="connsiteY1381" fmla="*/ 143223 h 1134476"/>
              <a:gd name="connsiteX1382" fmla="*/ 881598 w 1226658"/>
              <a:gd name="connsiteY1382" fmla="*/ 146279 h 1134476"/>
              <a:gd name="connsiteX1383" fmla="*/ 879792 w 1226658"/>
              <a:gd name="connsiteY1383" fmla="*/ 148769 h 1134476"/>
              <a:gd name="connsiteX1384" fmla="*/ 876523 w 1226658"/>
              <a:gd name="connsiteY1384" fmla="*/ 148606 h 1134476"/>
              <a:gd name="connsiteX1385" fmla="*/ 861935 w 1226658"/>
              <a:gd name="connsiteY1385" fmla="*/ 156608 h 1134476"/>
              <a:gd name="connsiteX1386" fmla="*/ 858619 w 1226658"/>
              <a:gd name="connsiteY1386" fmla="*/ 173237 h 1134476"/>
              <a:gd name="connsiteX1387" fmla="*/ 867853 w 1226658"/>
              <a:gd name="connsiteY1387" fmla="*/ 192078 h 1134476"/>
              <a:gd name="connsiteX1388" fmla="*/ 874045 w 1226658"/>
              <a:gd name="connsiteY1388" fmla="*/ 194341 h 1134476"/>
              <a:gd name="connsiteX1389" fmla="*/ 885432 w 1226658"/>
              <a:gd name="connsiteY1389" fmla="*/ 196455 h 1134476"/>
              <a:gd name="connsiteX1390" fmla="*/ 891572 w 1226658"/>
              <a:gd name="connsiteY1390" fmla="*/ 195715 h 1134476"/>
              <a:gd name="connsiteX1391" fmla="*/ 896848 w 1226658"/>
              <a:gd name="connsiteY1391" fmla="*/ 191427 h 1134476"/>
              <a:gd name="connsiteX1392" fmla="*/ 896438 w 1226658"/>
              <a:gd name="connsiteY1392" fmla="*/ 191782 h 1134476"/>
              <a:gd name="connsiteX1393" fmla="*/ 896947 w 1226658"/>
              <a:gd name="connsiteY1393" fmla="*/ 192223 h 1134476"/>
              <a:gd name="connsiteX1394" fmla="*/ 896865 w 1226658"/>
              <a:gd name="connsiteY1394" fmla="*/ 191538 h 1134476"/>
              <a:gd name="connsiteX1395" fmla="*/ 907632 w 1226658"/>
              <a:gd name="connsiteY1395" fmla="*/ 184234 h 1134476"/>
              <a:gd name="connsiteX1396" fmla="*/ 917135 w 1226658"/>
              <a:gd name="connsiteY1396" fmla="*/ 177845 h 1134476"/>
              <a:gd name="connsiteX1397" fmla="*/ 919733 w 1226658"/>
              <a:gd name="connsiteY1397" fmla="*/ 172788 h 1134476"/>
              <a:gd name="connsiteX1398" fmla="*/ 927508 w 1226658"/>
              <a:gd name="connsiteY1398" fmla="*/ 168397 h 1134476"/>
              <a:gd name="connsiteX1399" fmla="*/ 39954 w 1226658"/>
              <a:gd name="connsiteY1399" fmla="*/ 814941 h 1134476"/>
              <a:gd name="connsiteX1400" fmla="*/ 33907 w 1226658"/>
              <a:gd name="connsiteY1400" fmla="*/ 816982 h 1134476"/>
              <a:gd name="connsiteX1401" fmla="*/ 31092 w 1226658"/>
              <a:gd name="connsiteY1401" fmla="*/ 824877 h 1134476"/>
              <a:gd name="connsiteX1402" fmla="*/ 31952 w 1226658"/>
              <a:gd name="connsiteY1402" fmla="*/ 834903 h 1134476"/>
              <a:gd name="connsiteX1403" fmla="*/ 31562 w 1226658"/>
              <a:gd name="connsiteY1403" fmla="*/ 834962 h 1134476"/>
              <a:gd name="connsiteX1404" fmla="*/ 32414 w 1226658"/>
              <a:gd name="connsiteY1404" fmla="*/ 843311 h 1134476"/>
              <a:gd name="connsiteX1405" fmla="*/ 37857 w 1226658"/>
              <a:gd name="connsiteY1405" fmla="*/ 862665 h 1134476"/>
              <a:gd name="connsiteX1406" fmla="*/ 40442 w 1226658"/>
              <a:gd name="connsiteY1406" fmla="*/ 864668 h 1134476"/>
              <a:gd name="connsiteX1407" fmla="*/ 41948 w 1226658"/>
              <a:gd name="connsiteY1407" fmla="*/ 864625 h 1134476"/>
              <a:gd name="connsiteX1408" fmla="*/ 43022 w 1226658"/>
              <a:gd name="connsiteY1408" fmla="*/ 863406 h 1134476"/>
              <a:gd name="connsiteX1409" fmla="*/ 45016 w 1226658"/>
              <a:gd name="connsiteY1409" fmla="*/ 836922 h 1134476"/>
              <a:gd name="connsiteX1410" fmla="*/ 50070 w 1226658"/>
              <a:gd name="connsiteY1410" fmla="*/ 822468 h 1134476"/>
              <a:gd name="connsiteX1411" fmla="*/ 48961 w 1226658"/>
              <a:gd name="connsiteY1411" fmla="*/ 819566 h 1134476"/>
              <a:gd name="connsiteX1412" fmla="*/ 39954 w 1226658"/>
              <a:gd name="connsiteY1412" fmla="*/ 814941 h 1134476"/>
              <a:gd name="connsiteX1413" fmla="*/ 42136 w 1226658"/>
              <a:gd name="connsiteY1413" fmla="*/ 798389 h 1134476"/>
              <a:gd name="connsiteX1414" fmla="*/ 44040 w 1226658"/>
              <a:gd name="connsiteY1414" fmla="*/ 799536 h 1134476"/>
              <a:gd name="connsiteX1415" fmla="*/ 44605 w 1226658"/>
              <a:gd name="connsiteY1415" fmla="*/ 798411 h 1134476"/>
              <a:gd name="connsiteX1416" fmla="*/ 42136 w 1226658"/>
              <a:gd name="connsiteY1416" fmla="*/ 798389 h 1134476"/>
              <a:gd name="connsiteX1417" fmla="*/ 51520 w 1226658"/>
              <a:gd name="connsiteY1417" fmla="*/ 799972 h 1134476"/>
              <a:gd name="connsiteX1418" fmla="*/ 54186 w 1226658"/>
              <a:gd name="connsiteY1418" fmla="*/ 801312 h 1134476"/>
              <a:gd name="connsiteX1419" fmla="*/ 56839 w 1226658"/>
              <a:gd name="connsiteY1419" fmla="*/ 799690 h 1134476"/>
              <a:gd name="connsiteX1420" fmla="*/ 57584 w 1226658"/>
              <a:gd name="connsiteY1420" fmla="*/ 798030 h 1134476"/>
              <a:gd name="connsiteX1421" fmla="*/ 50883 w 1226658"/>
              <a:gd name="connsiteY1421" fmla="*/ 798359 h 1134476"/>
              <a:gd name="connsiteX1422" fmla="*/ 51520 w 1226658"/>
              <a:gd name="connsiteY1422" fmla="*/ 799972 h 1134476"/>
              <a:gd name="connsiteX1423" fmla="*/ 108988 w 1226658"/>
              <a:gd name="connsiteY1423" fmla="*/ 967661 h 1134476"/>
              <a:gd name="connsiteX1424" fmla="*/ 123807 w 1226658"/>
              <a:gd name="connsiteY1424" fmla="*/ 969185 h 1134476"/>
              <a:gd name="connsiteX1425" fmla="*/ 119451 w 1226658"/>
              <a:gd name="connsiteY1425" fmla="*/ 971072 h 1134476"/>
              <a:gd name="connsiteX1426" fmla="*/ 108988 w 1226658"/>
              <a:gd name="connsiteY1426" fmla="*/ 967661 h 1134476"/>
              <a:gd name="connsiteX1427" fmla="*/ 951595 w 1226658"/>
              <a:gd name="connsiteY1427" fmla="*/ 123052 h 1134476"/>
              <a:gd name="connsiteX1428" fmla="*/ 951552 w 1226658"/>
              <a:gd name="connsiteY1428" fmla="*/ 122953 h 1134476"/>
              <a:gd name="connsiteX1429" fmla="*/ 951086 w 1226658"/>
              <a:gd name="connsiteY1429" fmla="*/ 123257 h 1134476"/>
              <a:gd name="connsiteX1430" fmla="*/ 951098 w 1226658"/>
              <a:gd name="connsiteY1430" fmla="*/ 123561 h 1134476"/>
              <a:gd name="connsiteX1431" fmla="*/ 951595 w 1226658"/>
              <a:gd name="connsiteY1431" fmla="*/ 123052 h 1134476"/>
              <a:gd name="connsiteX1432" fmla="*/ 843095 w 1226658"/>
              <a:gd name="connsiteY1432" fmla="*/ 101104 h 1134476"/>
              <a:gd name="connsiteX1433" fmla="*/ 847523 w 1226658"/>
              <a:gd name="connsiteY1433" fmla="*/ 101374 h 1134476"/>
              <a:gd name="connsiteX1434" fmla="*/ 853771 w 1226658"/>
              <a:gd name="connsiteY1434" fmla="*/ 91434 h 1134476"/>
              <a:gd name="connsiteX1435" fmla="*/ 852915 w 1226658"/>
              <a:gd name="connsiteY1435" fmla="*/ 88366 h 1134476"/>
              <a:gd name="connsiteX1436" fmla="*/ 846971 w 1226658"/>
              <a:gd name="connsiteY1436" fmla="*/ 85567 h 1134476"/>
              <a:gd name="connsiteX1437" fmla="*/ 840814 w 1226658"/>
              <a:gd name="connsiteY1437" fmla="*/ 96628 h 1134476"/>
              <a:gd name="connsiteX1438" fmla="*/ 843095 w 1226658"/>
              <a:gd name="connsiteY1438" fmla="*/ 101104 h 1134476"/>
              <a:gd name="connsiteX1439" fmla="*/ 898530 w 1226658"/>
              <a:gd name="connsiteY1439" fmla="*/ 195188 h 1134476"/>
              <a:gd name="connsiteX1440" fmla="*/ 898842 w 1226658"/>
              <a:gd name="connsiteY1440" fmla="*/ 193853 h 1134476"/>
              <a:gd name="connsiteX1441" fmla="*/ 896942 w 1226658"/>
              <a:gd name="connsiteY1441" fmla="*/ 192232 h 1134476"/>
              <a:gd name="connsiteX1442" fmla="*/ 898530 w 1226658"/>
              <a:gd name="connsiteY1442" fmla="*/ 195188 h 1134476"/>
              <a:gd name="connsiteX1443" fmla="*/ 934256 w 1226658"/>
              <a:gd name="connsiteY1443" fmla="*/ 174439 h 1134476"/>
              <a:gd name="connsiteX1444" fmla="*/ 933952 w 1226658"/>
              <a:gd name="connsiteY1444" fmla="*/ 174863 h 1134476"/>
              <a:gd name="connsiteX1445" fmla="*/ 934192 w 1226658"/>
              <a:gd name="connsiteY1445" fmla="*/ 174863 h 1134476"/>
              <a:gd name="connsiteX1446" fmla="*/ 934752 w 1226658"/>
              <a:gd name="connsiteY1446" fmla="*/ 174495 h 1134476"/>
              <a:gd name="connsiteX1447" fmla="*/ 934256 w 1226658"/>
              <a:gd name="connsiteY1447" fmla="*/ 174439 h 1134476"/>
              <a:gd name="connsiteX1448" fmla="*/ 712707 w 1226658"/>
              <a:gd name="connsiteY1448" fmla="*/ 329479 h 1134476"/>
              <a:gd name="connsiteX1449" fmla="*/ 718453 w 1226658"/>
              <a:gd name="connsiteY1449" fmla="*/ 326415 h 1134476"/>
              <a:gd name="connsiteX1450" fmla="*/ 719314 w 1226658"/>
              <a:gd name="connsiteY1450" fmla="*/ 323445 h 1134476"/>
              <a:gd name="connsiteX1451" fmla="*/ 718055 w 1226658"/>
              <a:gd name="connsiteY1451" fmla="*/ 322431 h 1134476"/>
              <a:gd name="connsiteX1452" fmla="*/ 704777 w 1226658"/>
              <a:gd name="connsiteY1452" fmla="*/ 322162 h 1134476"/>
              <a:gd name="connsiteX1453" fmla="*/ 698295 w 1226658"/>
              <a:gd name="connsiteY1453" fmla="*/ 328401 h 1134476"/>
              <a:gd name="connsiteX1454" fmla="*/ 712707 w 1226658"/>
              <a:gd name="connsiteY1454" fmla="*/ 329479 h 1134476"/>
              <a:gd name="connsiteX1455" fmla="*/ 704551 w 1226658"/>
              <a:gd name="connsiteY1455" fmla="*/ 211543 h 1134476"/>
              <a:gd name="connsiteX1456" fmla="*/ 701833 w 1226658"/>
              <a:gd name="connsiteY1456" fmla="*/ 217688 h 1134476"/>
              <a:gd name="connsiteX1457" fmla="*/ 697987 w 1226658"/>
              <a:gd name="connsiteY1457" fmla="*/ 228668 h 1134476"/>
              <a:gd name="connsiteX1458" fmla="*/ 697088 w 1226658"/>
              <a:gd name="connsiteY1458" fmla="*/ 231817 h 1134476"/>
              <a:gd name="connsiteX1459" fmla="*/ 697803 w 1226658"/>
              <a:gd name="connsiteY1459" fmla="*/ 248193 h 1134476"/>
              <a:gd name="connsiteX1460" fmla="*/ 700045 w 1226658"/>
              <a:gd name="connsiteY1460" fmla="*/ 250235 h 1134476"/>
              <a:gd name="connsiteX1461" fmla="*/ 702236 w 1226658"/>
              <a:gd name="connsiteY1461" fmla="*/ 252468 h 1134476"/>
              <a:gd name="connsiteX1462" fmla="*/ 709018 w 1226658"/>
              <a:gd name="connsiteY1462" fmla="*/ 259751 h 1134476"/>
              <a:gd name="connsiteX1463" fmla="*/ 724179 w 1226658"/>
              <a:gd name="connsiteY1463" fmla="*/ 261446 h 1134476"/>
              <a:gd name="connsiteX1464" fmla="*/ 725309 w 1226658"/>
              <a:gd name="connsiteY1464" fmla="*/ 262267 h 1134476"/>
              <a:gd name="connsiteX1465" fmla="*/ 723721 w 1226658"/>
              <a:gd name="connsiteY1465" fmla="*/ 265032 h 1134476"/>
              <a:gd name="connsiteX1466" fmla="*/ 717332 w 1226658"/>
              <a:gd name="connsiteY1466" fmla="*/ 267150 h 1134476"/>
              <a:gd name="connsiteX1467" fmla="*/ 712215 w 1226658"/>
              <a:gd name="connsiteY1467" fmla="*/ 273269 h 1134476"/>
              <a:gd name="connsiteX1468" fmla="*/ 711410 w 1226658"/>
              <a:gd name="connsiteY1468" fmla="*/ 279996 h 1134476"/>
              <a:gd name="connsiteX1469" fmla="*/ 714932 w 1226658"/>
              <a:gd name="connsiteY1469" fmla="*/ 285246 h 1134476"/>
              <a:gd name="connsiteX1470" fmla="*/ 728013 w 1226658"/>
              <a:gd name="connsiteY1470" fmla="*/ 288849 h 1134476"/>
              <a:gd name="connsiteX1471" fmla="*/ 739352 w 1226658"/>
              <a:gd name="connsiteY1471" fmla="*/ 283261 h 1134476"/>
              <a:gd name="connsiteX1472" fmla="*/ 740397 w 1226658"/>
              <a:gd name="connsiteY1472" fmla="*/ 280056 h 1134476"/>
              <a:gd name="connsiteX1473" fmla="*/ 749220 w 1226658"/>
              <a:gd name="connsiteY1473" fmla="*/ 273787 h 1134476"/>
              <a:gd name="connsiteX1474" fmla="*/ 753225 w 1226658"/>
              <a:gd name="connsiteY1474" fmla="*/ 263654 h 1134476"/>
              <a:gd name="connsiteX1475" fmla="*/ 760179 w 1226658"/>
              <a:gd name="connsiteY1475" fmla="*/ 254291 h 1134476"/>
              <a:gd name="connsiteX1476" fmla="*/ 761266 w 1226658"/>
              <a:gd name="connsiteY1476" fmla="*/ 253033 h 1134476"/>
              <a:gd name="connsiteX1477" fmla="*/ 768989 w 1226658"/>
              <a:gd name="connsiteY1477" fmla="*/ 238309 h 1134476"/>
              <a:gd name="connsiteX1478" fmla="*/ 768934 w 1226658"/>
              <a:gd name="connsiteY1478" fmla="*/ 235091 h 1134476"/>
              <a:gd name="connsiteX1479" fmla="*/ 766255 w 1226658"/>
              <a:gd name="connsiteY1479" fmla="*/ 228985 h 1134476"/>
              <a:gd name="connsiteX1480" fmla="*/ 762233 w 1226658"/>
              <a:gd name="connsiteY1480" fmla="*/ 226849 h 1134476"/>
              <a:gd name="connsiteX1481" fmla="*/ 752767 w 1226658"/>
              <a:gd name="connsiteY1481" fmla="*/ 222716 h 1134476"/>
              <a:gd name="connsiteX1482" fmla="*/ 738959 w 1226658"/>
              <a:gd name="connsiteY1482" fmla="*/ 222776 h 1134476"/>
              <a:gd name="connsiteX1483" fmla="*/ 735399 w 1226658"/>
              <a:gd name="connsiteY1483" fmla="*/ 231753 h 1134476"/>
              <a:gd name="connsiteX1484" fmla="*/ 735416 w 1226658"/>
              <a:gd name="connsiteY1484" fmla="*/ 243576 h 1134476"/>
              <a:gd name="connsiteX1485" fmla="*/ 734821 w 1226658"/>
              <a:gd name="connsiteY1485" fmla="*/ 245083 h 1134476"/>
              <a:gd name="connsiteX1486" fmla="*/ 733007 w 1226658"/>
              <a:gd name="connsiteY1486" fmla="*/ 243658 h 1134476"/>
              <a:gd name="connsiteX1487" fmla="*/ 728081 w 1226658"/>
              <a:gd name="connsiteY1487" fmla="*/ 231218 h 1134476"/>
              <a:gd name="connsiteX1488" fmla="*/ 725253 w 1226658"/>
              <a:gd name="connsiteY1488" fmla="*/ 229965 h 1134476"/>
              <a:gd name="connsiteX1489" fmla="*/ 722446 w 1226658"/>
              <a:gd name="connsiteY1489" fmla="*/ 231291 h 1134476"/>
              <a:gd name="connsiteX1490" fmla="*/ 715651 w 1226658"/>
              <a:gd name="connsiteY1490" fmla="*/ 246281 h 1134476"/>
              <a:gd name="connsiteX1491" fmla="*/ 715954 w 1226658"/>
              <a:gd name="connsiteY1491" fmla="*/ 246756 h 1134476"/>
              <a:gd name="connsiteX1492" fmla="*/ 714992 w 1226658"/>
              <a:gd name="connsiteY1492" fmla="*/ 246948 h 1134476"/>
              <a:gd name="connsiteX1493" fmla="*/ 715561 w 1226658"/>
              <a:gd name="connsiteY1493" fmla="*/ 246477 h 1134476"/>
              <a:gd name="connsiteX1494" fmla="*/ 715651 w 1226658"/>
              <a:gd name="connsiteY1494" fmla="*/ 246285 h 1134476"/>
              <a:gd name="connsiteX1495" fmla="*/ 713888 w 1226658"/>
              <a:gd name="connsiteY1495" fmla="*/ 237380 h 1134476"/>
              <a:gd name="connsiteX1496" fmla="*/ 715116 w 1226658"/>
              <a:gd name="connsiteY1496" fmla="*/ 232596 h 1134476"/>
              <a:gd name="connsiteX1497" fmla="*/ 713340 w 1226658"/>
              <a:gd name="connsiteY1497" fmla="*/ 219459 h 1134476"/>
              <a:gd name="connsiteX1498" fmla="*/ 712642 w 1226658"/>
              <a:gd name="connsiteY1498" fmla="*/ 216143 h 1134476"/>
              <a:gd name="connsiteX1499" fmla="*/ 710374 w 1226658"/>
              <a:gd name="connsiteY1499" fmla="*/ 211659 h 1134476"/>
              <a:gd name="connsiteX1500" fmla="*/ 704551 w 1226658"/>
              <a:gd name="connsiteY1500" fmla="*/ 211543 h 1134476"/>
              <a:gd name="connsiteX1501" fmla="*/ 763525 w 1226658"/>
              <a:gd name="connsiteY1501" fmla="*/ 277257 h 1134476"/>
              <a:gd name="connsiteX1502" fmla="*/ 763863 w 1226658"/>
              <a:gd name="connsiteY1502" fmla="*/ 276718 h 1134476"/>
              <a:gd name="connsiteX1503" fmla="*/ 763020 w 1226658"/>
              <a:gd name="connsiteY1503" fmla="*/ 276953 h 1134476"/>
              <a:gd name="connsiteX1504" fmla="*/ 763431 w 1226658"/>
              <a:gd name="connsiteY1504" fmla="*/ 277261 h 1134476"/>
              <a:gd name="connsiteX1505" fmla="*/ 763525 w 1226658"/>
              <a:gd name="connsiteY1505" fmla="*/ 277257 h 1134476"/>
              <a:gd name="connsiteX1506" fmla="*/ 749665 w 1226658"/>
              <a:gd name="connsiteY1506" fmla="*/ 274167 h 1134476"/>
              <a:gd name="connsiteX1507" fmla="*/ 749502 w 1226658"/>
              <a:gd name="connsiteY1507" fmla="*/ 273731 h 1134476"/>
              <a:gd name="connsiteX1508" fmla="*/ 749224 w 1226658"/>
              <a:gd name="connsiteY1508" fmla="*/ 273791 h 1134476"/>
              <a:gd name="connsiteX1509" fmla="*/ 749062 w 1226658"/>
              <a:gd name="connsiteY1509" fmla="*/ 274223 h 1134476"/>
              <a:gd name="connsiteX1510" fmla="*/ 749665 w 1226658"/>
              <a:gd name="connsiteY1510" fmla="*/ 274167 h 1134476"/>
              <a:gd name="connsiteX1511" fmla="*/ 751625 w 1226658"/>
              <a:gd name="connsiteY1511" fmla="*/ 290526 h 1134476"/>
              <a:gd name="connsiteX1512" fmla="*/ 751646 w 1226658"/>
              <a:gd name="connsiteY1512" fmla="*/ 301070 h 1134476"/>
              <a:gd name="connsiteX1513" fmla="*/ 764347 w 1226658"/>
              <a:gd name="connsiteY1513" fmla="*/ 312012 h 1134476"/>
              <a:gd name="connsiteX1514" fmla="*/ 767432 w 1226658"/>
              <a:gd name="connsiteY1514" fmla="*/ 313334 h 1134476"/>
              <a:gd name="connsiteX1515" fmla="*/ 775939 w 1226658"/>
              <a:gd name="connsiteY1515" fmla="*/ 310223 h 1134476"/>
              <a:gd name="connsiteX1516" fmla="*/ 780530 w 1226658"/>
              <a:gd name="connsiteY1516" fmla="*/ 297595 h 1134476"/>
              <a:gd name="connsiteX1517" fmla="*/ 781583 w 1226658"/>
              <a:gd name="connsiteY1517" fmla="*/ 290967 h 1134476"/>
              <a:gd name="connsiteX1518" fmla="*/ 776456 w 1226658"/>
              <a:gd name="connsiteY1518" fmla="*/ 278930 h 1134476"/>
              <a:gd name="connsiteX1519" fmla="*/ 768489 w 1226658"/>
              <a:gd name="connsiteY1519" fmla="*/ 277000 h 1134476"/>
              <a:gd name="connsiteX1520" fmla="*/ 763529 w 1226658"/>
              <a:gd name="connsiteY1520" fmla="*/ 277253 h 1134476"/>
              <a:gd name="connsiteX1521" fmla="*/ 751625 w 1226658"/>
              <a:gd name="connsiteY1521" fmla="*/ 290526 h 1134476"/>
              <a:gd name="connsiteX1522" fmla="*/ 848589 w 1226658"/>
              <a:gd name="connsiteY1522" fmla="*/ 230161 h 1134476"/>
              <a:gd name="connsiteX1523" fmla="*/ 849547 w 1226658"/>
              <a:gd name="connsiteY1523" fmla="*/ 231364 h 1134476"/>
              <a:gd name="connsiteX1524" fmla="*/ 857434 w 1226658"/>
              <a:gd name="connsiteY1524" fmla="*/ 231933 h 1134476"/>
              <a:gd name="connsiteX1525" fmla="*/ 862017 w 1226658"/>
              <a:gd name="connsiteY1525" fmla="*/ 225925 h 1134476"/>
              <a:gd name="connsiteX1526" fmla="*/ 854862 w 1226658"/>
              <a:gd name="connsiteY1526" fmla="*/ 217825 h 1134476"/>
              <a:gd name="connsiteX1527" fmla="*/ 852029 w 1226658"/>
              <a:gd name="connsiteY1527" fmla="*/ 219237 h 1134476"/>
              <a:gd name="connsiteX1528" fmla="*/ 848589 w 1226658"/>
              <a:gd name="connsiteY1528" fmla="*/ 230161 h 1134476"/>
              <a:gd name="connsiteX1529" fmla="*/ 718693 w 1226658"/>
              <a:gd name="connsiteY1529" fmla="*/ 341875 h 1134476"/>
              <a:gd name="connsiteX1530" fmla="*/ 720790 w 1226658"/>
              <a:gd name="connsiteY1530" fmla="*/ 335945 h 1134476"/>
              <a:gd name="connsiteX1531" fmla="*/ 715907 w 1226658"/>
              <a:gd name="connsiteY1531" fmla="*/ 331653 h 1134476"/>
              <a:gd name="connsiteX1532" fmla="*/ 704076 w 1226658"/>
              <a:gd name="connsiteY1532" fmla="*/ 330566 h 1134476"/>
              <a:gd name="connsiteX1533" fmla="*/ 698256 w 1226658"/>
              <a:gd name="connsiteY1533" fmla="*/ 328469 h 1134476"/>
              <a:gd name="connsiteX1534" fmla="*/ 698290 w 1226658"/>
              <a:gd name="connsiteY1534" fmla="*/ 328396 h 1134476"/>
              <a:gd name="connsiteX1535" fmla="*/ 697790 w 1226658"/>
              <a:gd name="connsiteY1535" fmla="*/ 328281 h 1134476"/>
              <a:gd name="connsiteX1536" fmla="*/ 698171 w 1226658"/>
              <a:gd name="connsiteY1536" fmla="*/ 328739 h 1134476"/>
              <a:gd name="connsiteX1537" fmla="*/ 694606 w 1226658"/>
              <a:gd name="connsiteY1537" fmla="*/ 325131 h 1134476"/>
              <a:gd name="connsiteX1538" fmla="*/ 690147 w 1226658"/>
              <a:gd name="connsiteY1538" fmla="*/ 323398 h 1134476"/>
              <a:gd name="connsiteX1539" fmla="*/ 681931 w 1226658"/>
              <a:gd name="connsiteY1539" fmla="*/ 325307 h 1134476"/>
              <a:gd name="connsiteX1540" fmla="*/ 678029 w 1226658"/>
              <a:gd name="connsiteY1540" fmla="*/ 328187 h 1134476"/>
              <a:gd name="connsiteX1541" fmla="*/ 670228 w 1226658"/>
              <a:gd name="connsiteY1541" fmla="*/ 336689 h 1134476"/>
              <a:gd name="connsiteX1542" fmla="*/ 669069 w 1226658"/>
              <a:gd name="connsiteY1542" fmla="*/ 341358 h 1134476"/>
              <a:gd name="connsiteX1543" fmla="*/ 670793 w 1226658"/>
              <a:gd name="connsiteY1543" fmla="*/ 346142 h 1134476"/>
              <a:gd name="connsiteX1544" fmla="*/ 669492 w 1226658"/>
              <a:gd name="connsiteY1544" fmla="*/ 362103 h 1134476"/>
              <a:gd name="connsiteX1545" fmla="*/ 665132 w 1226658"/>
              <a:gd name="connsiteY1545" fmla="*/ 362792 h 1134476"/>
              <a:gd name="connsiteX1546" fmla="*/ 659911 w 1226658"/>
              <a:gd name="connsiteY1546" fmla="*/ 352167 h 1134476"/>
              <a:gd name="connsiteX1547" fmla="*/ 654417 w 1226658"/>
              <a:gd name="connsiteY1547" fmla="*/ 349047 h 1134476"/>
              <a:gd name="connsiteX1548" fmla="*/ 643124 w 1226658"/>
              <a:gd name="connsiteY1548" fmla="*/ 359381 h 1134476"/>
              <a:gd name="connsiteX1549" fmla="*/ 642136 w 1226658"/>
              <a:gd name="connsiteY1549" fmla="*/ 372937 h 1134476"/>
              <a:gd name="connsiteX1550" fmla="*/ 644721 w 1226658"/>
              <a:gd name="connsiteY1550" fmla="*/ 376917 h 1134476"/>
              <a:gd name="connsiteX1551" fmla="*/ 652213 w 1226658"/>
              <a:gd name="connsiteY1551" fmla="*/ 385697 h 1134476"/>
              <a:gd name="connsiteX1552" fmla="*/ 657318 w 1226658"/>
              <a:gd name="connsiteY1552" fmla="*/ 407110 h 1134476"/>
              <a:gd name="connsiteX1553" fmla="*/ 662149 w 1226658"/>
              <a:gd name="connsiteY1553" fmla="*/ 417714 h 1134476"/>
              <a:gd name="connsiteX1554" fmla="*/ 668230 w 1226658"/>
              <a:gd name="connsiteY1554" fmla="*/ 418475 h 1134476"/>
              <a:gd name="connsiteX1555" fmla="*/ 675889 w 1226658"/>
              <a:gd name="connsiteY1555" fmla="*/ 411800 h 1134476"/>
              <a:gd name="connsiteX1556" fmla="*/ 685419 w 1226658"/>
              <a:gd name="connsiteY1556" fmla="*/ 408496 h 1134476"/>
              <a:gd name="connsiteX1557" fmla="*/ 694529 w 1226658"/>
              <a:gd name="connsiteY1557" fmla="*/ 403905 h 1134476"/>
              <a:gd name="connsiteX1558" fmla="*/ 697756 w 1226658"/>
              <a:gd name="connsiteY1558" fmla="*/ 400169 h 1134476"/>
              <a:gd name="connsiteX1559" fmla="*/ 706459 w 1226658"/>
              <a:gd name="connsiteY1559" fmla="*/ 385809 h 1134476"/>
              <a:gd name="connsiteX1560" fmla="*/ 708753 w 1226658"/>
              <a:gd name="connsiteY1560" fmla="*/ 374563 h 1134476"/>
              <a:gd name="connsiteX1561" fmla="*/ 706160 w 1226658"/>
              <a:gd name="connsiteY1561" fmla="*/ 366459 h 1134476"/>
              <a:gd name="connsiteX1562" fmla="*/ 699673 w 1226658"/>
              <a:gd name="connsiteY1562" fmla="*/ 358987 h 1134476"/>
              <a:gd name="connsiteX1563" fmla="*/ 699874 w 1226658"/>
              <a:gd name="connsiteY1563" fmla="*/ 356518 h 1134476"/>
              <a:gd name="connsiteX1564" fmla="*/ 709365 w 1226658"/>
              <a:gd name="connsiteY1564" fmla="*/ 352770 h 1134476"/>
              <a:gd name="connsiteX1565" fmla="*/ 713584 w 1226658"/>
              <a:gd name="connsiteY1565" fmla="*/ 347866 h 1134476"/>
              <a:gd name="connsiteX1566" fmla="*/ 718693 w 1226658"/>
              <a:gd name="connsiteY1566" fmla="*/ 341875 h 1134476"/>
              <a:gd name="connsiteX1567" fmla="*/ 727769 w 1226658"/>
              <a:gd name="connsiteY1567" fmla="*/ 306830 h 1134476"/>
              <a:gd name="connsiteX1568" fmla="*/ 727354 w 1226658"/>
              <a:gd name="connsiteY1568" fmla="*/ 305704 h 1134476"/>
              <a:gd name="connsiteX1569" fmla="*/ 726674 w 1226658"/>
              <a:gd name="connsiteY1569" fmla="*/ 306697 h 1134476"/>
              <a:gd name="connsiteX1570" fmla="*/ 727769 w 1226658"/>
              <a:gd name="connsiteY1570" fmla="*/ 306830 h 1134476"/>
              <a:gd name="connsiteX1571" fmla="*/ 751548 w 1226658"/>
              <a:gd name="connsiteY1571" fmla="*/ 312012 h 1134476"/>
              <a:gd name="connsiteX1572" fmla="*/ 751877 w 1226658"/>
              <a:gd name="connsiteY1572" fmla="*/ 310950 h 1134476"/>
              <a:gd name="connsiteX1573" fmla="*/ 751034 w 1226658"/>
              <a:gd name="connsiteY1573" fmla="*/ 310565 h 1134476"/>
              <a:gd name="connsiteX1574" fmla="*/ 751548 w 1226658"/>
              <a:gd name="connsiteY1574" fmla="*/ 312012 h 1134476"/>
              <a:gd name="connsiteX1575" fmla="*/ 966182 w 1226658"/>
              <a:gd name="connsiteY1575" fmla="*/ 990674 h 1134476"/>
              <a:gd name="connsiteX1576" fmla="*/ 977594 w 1226658"/>
              <a:gd name="connsiteY1576" fmla="*/ 980738 h 1134476"/>
              <a:gd name="connsiteX1577" fmla="*/ 987608 w 1226658"/>
              <a:gd name="connsiteY1577" fmla="*/ 974901 h 1134476"/>
              <a:gd name="connsiteX1578" fmla="*/ 996016 w 1226658"/>
              <a:gd name="connsiteY1578" fmla="*/ 973639 h 1134476"/>
              <a:gd name="connsiteX1579" fmla="*/ 1017471 w 1226658"/>
              <a:gd name="connsiteY1579" fmla="*/ 964319 h 1134476"/>
              <a:gd name="connsiteX1580" fmla="*/ 1021023 w 1226658"/>
              <a:gd name="connsiteY1580" fmla="*/ 953887 h 1134476"/>
              <a:gd name="connsiteX1581" fmla="*/ 1020740 w 1226658"/>
              <a:gd name="connsiteY1581" fmla="*/ 945825 h 1134476"/>
              <a:gd name="connsiteX1582" fmla="*/ 1022970 w 1226658"/>
              <a:gd name="connsiteY1582" fmla="*/ 939454 h 1134476"/>
              <a:gd name="connsiteX1583" fmla="*/ 1022208 w 1226658"/>
              <a:gd name="connsiteY1583" fmla="*/ 934554 h 1134476"/>
              <a:gd name="connsiteX1584" fmla="*/ 1010171 w 1226658"/>
              <a:gd name="connsiteY1584" fmla="*/ 927532 h 1134476"/>
              <a:gd name="connsiteX1585" fmla="*/ 1010188 w 1226658"/>
              <a:gd name="connsiteY1585" fmla="*/ 927647 h 1134476"/>
              <a:gd name="connsiteX1586" fmla="*/ 1009123 w 1226658"/>
              <a:gd name="connsiteY1586" fmla="*/ 928238 h 1134476"/>
              <a:gd name="connsiteX1587" fmla="*/ 1009876 w 1226658"/>
              <a:gd name="connsiteY1587" fmla="*/ 927532 h 1134476"/>
              <a:gd name="connsiteX1588" fmla="*/ 1010171 w 1226658"/>
              <a:gd name="connsiteY1588" fmla="*/ 927532 h 1134476"/>
              <a:gd name="connsiteX1589" fmla="*/ 1009392 w 1226658"/>
              <a:gd name="connsiteY1589" fmla="*/ 922594 h 1134476"/>
              <a:gd name="connsiteX1590" fmla="*/ 1003594 w 1226658"/>
              <a:gd name="connsiteY1590" fmla="*/ 917010 h 1134476"/>
              <a:gd name="connsiteX1591" fmla="*/ 998494 w 1226658"/>
              <a:gd name="connsiteY1591" fmla="*/ 916625 h 1134476"/>
              <a:gd name="connsiteX1592" fmla="*/ 996885 w 1226658"/>
              <a:gd name="connsiteY1592" fmla="*/ 916145 h 1134476"/>
              <a:gd name="connsiteX1593" fmla="*/ 998887 w 1226658"/>
              <a:gd name="connsiteY1593" fmla="*/ 914549 h 1134476"/>
              <a:gd name="connsiteX1594" fmla="*/ 1003603 w 1226658"/>
              <a:gd name="connsiteY1594" fmla="*/ 912769 h 1134476"/>
              <a:gd name="connsiteX1595" fmla="*/ 1004557 w 1226658"/>
              <a:gd name="connsiteY1595" fmla="*/ 906898 h 1134476"/>
              <a:gd name="connsiteX1596" fmla="*/ 997856 w 1226658"/>
              <a:gd name="connsiteY1596" fmla="*/ 902551 h 1134476"/>
              <a:gd name="connsiteX1597" fmla="*/ 994553 w 1226658"/>
              <a:gd name="connsiteY1597" fmla="*/ 902341 h 1134476"/>
              <a:gd name="connsiteX1598" fmla="*/ 978827 w 1226658"/>
              <a:gd name="connsiteY1598" fmla="*/ 892713 h 1134476"/>
              <a:gd name="connsiteX1599" fmla="*/ 976576 w 1226658"/>
              <a:gd name="connsiteY1599" fmla="*/ 890325 h 1134476"/>
              <a:gd name="connsiteX1600" fmla="*/ 966632 w 1226658"/>
              <a:gd name="connsiteY1600" fmla="*/ 876880 h 1134476"/>
              <a:gd name="connsiteX1601" fmla="*/ 961150 w 1226658"/>
              <a:gd name="connsiteY1601" fmla="*/ 870419 h 1134476"/>
              <a:gd name="connsiteX1602" fmla="*/ 960996 w 1226658"/>
              <a:gd name="connsiteY1602" fmla="*/ 864236 h 1134476"/>
              <a:gd name="connsiteX1603" fmla="*/ 966944 w 1226658"/>
              <a:gd name="connsiteY1603" fmla="*/ 858117 h 1134476"/>
              <a:gd name="connsiteX1604" fmla="*/ 967487 w 1226658"/>
              <a:gd name="connsiteY1604" fmla="*/ 851916 h 1134476"/>
              <a:gd name="connsiteX1605" fmla="*/ 964329 w 1226658"/>
              <a:gd name="connsiteY1605" fmla="*/ 839237 h 1134476"/>
              <a:gd name="connsiteX1606" fmla="*/ 961993 w 1226658"/>
              <a:gd name="connsiteY1606" fmla="*/ 834984 h 1134476"/>
              <a:gd name="connsiteX1607" fmla="*/ 958463 w 1226658"/>
              <a:gd name="connsiteY1607" fmla="*/ 827645 h 1134476"/>
              <a:gd name="connsiteX1608" fmla="*/ 957487 w 1226658"/>
              <a:gd name="connsiteY1608" fmla="*/ 821295 h 1134476"/>
              <a:gd name="connsiteX1609" fmla="*/ 956666 w 1226658"/>
              <a:gd name="connsiteY1609" fmla="*/ 813032 h 1134476"/>
              <a:gd name="connsiteX1610" fmla="*/ 954124 w 1226658"/>
              <a:gd name="connsiteY1610" fmla="*/ 803135 h 1134476"/>
              <a:gd name="connsiteX1611" fmla="*/ 948976 w 1226658"/>
              <a:gd name="connsiteY1611" fmla="*/ 779951 h 1134476"/>
              <a:gd name="connsiteX1612" fmla="*/ 947761 w 1226658"/>
              <a:gd name="connsiteY1612" fmla="*/ 773258 h 1134476"/>
              <a:gd name="connsiteX1613" fmla="*/ 945240 w 1226658"/>
              <a:gd name="connsiteY1613" fmla="*/ 771572 h 1134476"/>
              <a:gd name="connsiteX1614" fmla="*/ 943704 w 1226658"/>
              <a:gd name="connsiteY1614" fmla="*/ 772017 h 1134476"/>
              <a:gd name="connsiteX1615" fmla="*/ 930717 w 1226658"/>
              <a:gd name="connsiteY1615" fmla="*/ 791812 h 1134476"/>
              <a:gd name="connsiteX1616" fmla="*/ 915009 w 1226658"/>
              <a:gd name="connsiteY1616" fmla="*/ 808929 h 1134476"/>
              <a:gd name="connsiteX1617" fmla="*/ 909656 w 1226658"/>
              <a:gd name="connsiteY1617" fmla="*/ 813092 h 1134476"/>
              <a:gd name="connsiteX1618" fmla="*/ 902060 w 1226658"/>
              <a:gd name="connsiteY1618" fmla="*/ 816811 h 1134476"/>
              <a:gd name="connsiteX1619" fmla="*/ 894161 w 1226658"/>
              <a:gd name="connsiteY1619" fmla="*/ 814941 h 1134476"/>
              <a:gd name="connsiteX1620" fmla="*/ 890254 w 1226658"/>
              <a:gd name="connsiteY1620" fmla="*/ 809523 h 1134476"/>
              <a:gd name="connsiteX1621" fmla="*/ 884559 w 1226658"/>
              <a:gd name="connsiteY1621" fmla="*/ 803456 h 1134476"/>
              <a:gd name="connsiteX1622" fmla="*/ 880665 w 1226658"/>
              <a:gd name="connsiteY1622" fmla="*/ 794671 h 1134476"/>
              <a:gd name="connsiteX1623" fmla="*/ 882257 w 1226658"/>
              <a:gd name="connsiteY1623" fmla="*/ 778081 h 1134476"/>
              <a:gd name="connsiteX1624" fmla="*/ 883823 w 1226658"/>
              <a:gd name="connsiteY1624" fmla="*/ 773369 h 1134476"/>
              <a:gd name="connsiteX1625" fmla="*/ 890853 w 1226658"/>
              <a:gd name="connsiteY1625" fmla="*/ 757922 h 1134476"/>
              <a:gd name="connsiteX1626" fmla="*/ 889035 w 1226658"/>
              <a:gd name="connsiteY1626" fmla="*/ 753741 h 1134476"/>
              <a:gd name="connsiteX1627" fmla="*/ 875247 w 1226658"/>
              <a:gd name="connsiteY1627" fmla="*/ 748063 h 1134476"/>
              <a:gd name="connsiteX1628" fmla="*/ 869145 w 1226658"/>
              <a:gd name="connsiteY1628" fmla="*/ 745183 h 1134476"/>
              <a:gd name="connsiteX1629" fmla="*/ 866993 w 1226658"/>
              <a:gd name="connsiteY1629" fmla="*/ 740947 h 1134476"/>
              <a:gd name="connsiteX1630" fmla="*/ 866244 w 1226658"/>
              <a:gd name="connsiteY1630" fmla="*/ 736129 h 1134476"/>
              <a:gd name="connsiteX1631" fmla="*/ 859445 w 1226658"/>
              <a:gd name="connsiteY1631" fmla="*/ 724459 h 1134476"/>
              <a:gd name="connsiteX1632" fmla="*/ 854892 w 1226658"/>
              <a:gd name="connsiteY1632" fmla="*/ 717365 h 1134476"/>
              <a:gd name="connsiteX1633" fmla="*/ 843193 w 1226658"/>
              <a:gd name="connsiteY1633" fmla="*/ 713304 h 1134476"/>
              <a:gd name="connsiteX1634" fmla="*/ 836556 w 1226658"/>
              <a:gd name="connsiteY1634" fmla="*/ 713954 h 1134476"/>
              <a:gd name="connsiteX1635" fmla="*/ 817232 w 1226658"/>
              <a:gd name="connsiteY1635" fmla="*/ 708233 h 1134476"/>
              <a:gd name="connsiteX1636" fmla="*/ 809392 w 1226658"/>
              <a:gd name="connsiteY1636" fmla="*/ 705028 h 1134476"/>
              <a:gd name="connsiteX1637" fmla="*/ 792974 w 1226658"/>
              <a:gd name="connsiteY1637" fmla="*/ 713882 h 1134476"/>
              <a:gd name="connsiteX1638" fmla="*/ 793367 w 1226658"/>
              <a:gd name="connsiteY1638" fmla="*/ 725375 h 1134476"/>
              <a:gd name="connsiteX1639" fmla="*/ 793380 w 1226658"/>
              <a:gd name="connsiteY1639" fmla="*/ 733330 h 1134476"/>
              <a:gd name="connsiteX1640" fmla="*/ 785481 w 1226658"/>
              <a:gd name="connsiteY1640" fmla="*/ 744357 h 1134476"/>
              <a:gd name="connsiteX1641" fmla="*/ 786735 w 1226658"/>
              <a:gd name="connsiteY1641" fmla="*/ 759257 h 1134476"/>
              <a:gd name="connsiteX1642" fmla="*/ 787492 w 1226658"/>
              <a:gd name="connsiteY1642" fmla="*/ 765975 h 1134476"/>
              <a:gd name="connsiteX1643" fmla="*/ 783538 w 1226658"/>
              <a:gd name="connsiteY1643" fmla="*/ 774247 h 1134476"/>
              <a:gd name="connsiteX1644" fmla="*/ 779375 w 1226658"/>
              <a:gd name="connsiteY1644" fmla="*/ 777105 h 1134476"/>
              <a:gd name="connsiteX1645" fmla="*/ 765074 w 1226658"/>
              <a:gd name="connsiteY1645" fmla="*/ 793909 h 1134476"/>
              <a:gd name="connsiteX1646" fmla="*/ 765018 w 1226658"/>
              <a:gd name="connsiteY1646" fmla="*/ 803250 h 1134476"/>
              <a:gd name="connsiteX1647" fmla="*/ 770303 w 1226658"/>
              <a:gd name="connsiteY1647" fmla="*/ 809960 h 1134476"/>
              <a:gd name="connsiteX1648" fmla="*/ 773101 w 1226658"/>
              <a:gd name="connsiteY1648" fmla="*/ 816079 h 1134476"/>
              <a:gd name="connsiteX1649" fmla="*/ 775922 w 1226658"/>
              <a:gd name="connsiteY1649" fmla="*/ 834650 h 1134476"/>
              <a:gd name="connsiteX1650" fmla="*/ 774856 w 1226658"/>
              <a:gd name="connsiteY1650" fmla="*/ 854826 h 1134476"/>
              <a:gd name="connsiteX1651" fmla="*/ 773200 w 1226658"/>
              <a:gd name="connsiteY1651" fmla="*/ 857415 h 1134476"/>
              <a:gd name="connsiteX1652" fmla="*/ 766264 w 1226658"/>
              <a:gd name="connsiteY1652" fmla="*/ 862237 h 1134476"/>
              <a:gd name="connsiteX1653" fmla="*/ 741847 w 1226658"/>
              <a:gd name="connsiteY1653" fmla="*/ 877587 h 1134476"/>
              <a:gd name="connsiteX1654" fmla="*/ 729160 w 1226658"/>
              <a:gd name="connsiteY1654" fmla="*/ 882674 h 1134476"/>
              <a:gd name="connsiteX1655" fmla="*/ 724881 w 1226658"/>
              <a:gd name="connsiteY1655" fmla="*/ 889311 h 1134476"/>
              <a:gd name="connsiteX1656" fmla="*/ 724649 w 1226658"/>
              <a:gd name="connsiteY1656" fmla="*/ 909778 h 1134476"/>
              <a:gd name="connsiteX1657" fmla="*/ 723152 w 1226658"/>
              <a:gd name="connsiteY1657" fmla="*/ 923291 h 1134476"/>
              <a:gd name="connsiteX1658" fmla="*/ 723828 w 1226658"/>
              <a:gd name="connsiteY1658" fmla="*/ 936719 h 1134476"/>
              <a:gd name="connsiteX1659" fmla="*/ 723024 w 1226658"/>
              <a:gd name="connsiteY1659" fmla="*/ 941619 h 1134476"/>
              <a:gd name="connsiteX1660" fmla="*/ 718120 w 1226658"/>
              <a:gd name="connsiteY1660" fmla="*/ 950617 h 1134476"/>
              <a:gd name="connsiteX1661" fmla="*/ 715484 w 1226658"/>
              <a:gd name="connsiteY1661" fmla="*/ 952047 h 1134476"/>
              <a:gd name="connsiteX1662" fmla="*/ 706682 w 1226658"/>
              <a:gd name="connsiteY1662" fmla="*/ 956262 h 1134476"/>
              <a:gd name="connsiteX1663" fmla="*/ 700682 w 1226658"/>
              <a:gd name="connsiteY1663" fmla="*/ 955004 h 1134476"/>
              <a:gd name="connsiteX1664" fmla="*/ 698705 w 1226658"/>
              <a:gd name="connsiteY1664" fmla="*/ 950374 h 1134476"/>
              <a:gd name="connsiteX1665" fmla="*/ 695162 w 1226658"/>
              <a:gd name="connsiteY1665" fmla="*/ 942787 h 1134476"/>
              <a:gd name="connsiteX1666" fmla="*/ 683776 w 1226658"/>
              <a:gd name="connsiteY1666" fmla="*/ 924002 h 1134476"/>
              <a:gd name="connsiteX1667" fmla="*/ 683896 w 1226658"/>
              <a:gd name="connsiteY1667" fmla="*/ 917557 h 1134476"/>
              <a:gd name="connsiteX1668" fmla="*/ 690982 w 1226658"/>
              <a:gd name="connsiteY1668" fmla="*/ 893265 h 1134476"/>
              <a:gd name="connsiteX1669" fmla="*/ 693344 w 1226658"/>
              <a:gd name="connsiteY1669" fmla="*/ 885122 h 1134476"/>
              <a:gd name="connsiteX1670" fmla="*/ 695813 w 1226658"/>
              <a:gd name="connsiteY1670" fmla="*/ 877000 h 1134476"/>
              <a:gd name="connsiteX1671" fmla="*/ 693562 w 1226658"/>
              <a:gd name="connsiteY1671" fmla="*/ 872768 h 1134476"/>
              <a:gd name="connsiteX1672" fmla="*/ 666677 w 1226658"/>
              <a:gd name="connsiteY1672" fmla="*/ 868515 h 1134476"/>
              <a:gd name="connsiteX1673" fmla="*/ 660746 w 1226658"/>
              <a:gd name="connsiteY1673" fmla="*/ 865639 h 1134476"/>
              <a:gd name="connsiteX1674" fmla="*/ 645153 w 1226658"/>
              <a:gd name="connsiteY1674" fmla="*/ 852635 h 1134476"/>
              <a:gd name="connsiteX1675" fmla="*/ 631969 w 1226658"/>
              <a:gd name="connsiteY1675" fmla="*/ 839781 h 1134476"/>
              <a:gd name="connsiteX1676" fmla="*/ 617707 w 1226658"/>
              <a:gd name="connsiteY1676" fmla="*/ 825369 h 1134476"/>
              <a:gd name="connsiteX1677" fmla="*/ 601403 w 1226658"/>
              <a:gd name="connsiteY1677" fmla="*/ 816096 h 1134476"/>
              <a:gd name="connsiteX1678" fmla="*/ 593145 w 1226658"/>
              <a:gd name="connsiteY1678" fmla="*/ 814958 h 1134476"/>
              <a:gd name="connsiteX1679" fmla="*/ 578754 w 1226658"/>
              <a:gd name="connsiteY1679" fmla="*/ 817512 h 1134476"/>
              <a:gd name="connsiteX1680" fmla="*/ 578523 w 1226658"/>
              <a:gd name="connsiteY1680" fmla="*/ 817889 h 1134476"/>
              <a:gd name="connsiteX1681" fmla="*/ 577950 w 1226658"/>
              <a:gd name="connsiteY1681" fmla="*/ 818347 h 1134476"/>
              <a:gd name="connsiteX1682" fmla="*/ 578142 w 1226658"/>
              <a:gd name="connsiteY1682" fmla="*/ 817491 h 1134476"/>
              <a:gd name="connsiteX1683" fmla="*/ 578754 w 1226658"/>
              <a:gd name="connsiteY1683" fmla="*/ 817512 h 1134476"/>
              <a:gd name="connsiteX1684" fmla="*/ 582914 w 1226658"/>
              <a:gd name="connsiteY1684" fmla="*/ 803661 h 1134476"/>
              <a:gd name="connsiteX1685" fmla="*/ 582336 w 1226658"/>
              <a:gd name="connsiteY1685" fmla="*/ 785056 h 1134476"/>
              <a:gd name="connsiteX1686" fmla="*/ 581343 w 1226658"/>
              <a:gd name="connsiteY1686" fmla="*/ 778380 h 1134476"/>
              <a:gd name="connsiteX1687" fmla="*/ 578955 w 1226658"/>
              <a:gd name="connsiteY1687" fmla="*/ 776262 h 1134476"/>
              <a:gd name="connsiteX1688" fmla="*/ 572280 w 1226658"/>
              <a:gd name="connsiteY1688" fmla="*/ 775612 h 1134476"/>
              <a:gd name="connsiteX1689" fmla="*/ 567517 w 1226658"/>
              <a:gd name="connsiteY1689" fmla="*/ 771863 h 1134476"/>
              <a:gd name="connsiteX1690" fmla="*/ 567085 w 1226658"/>
              <a:gd name="connsiteY1690" fmla="*/ 766887 h 1134476"/>
              <a:gd name="connsiteX1691" fmla="*/ 570337 w 1226658"/>
              <a:gd name="connsiteY1691" fmla="*/ 757276 h 1134476"/>
              <a:gd name="connsiteX1692" fmla="*/ 590415 w 1226658"/>
              <a:gd name="connsiteY1692" fmla="*/ 721049 h 1134476"/>
              <a:gd name="connsiteX1693" fmla="*/ 596791 w 1226658"/>
              <a:gd name="connsiteY1693" fmla="*/ 713197 h 1134476"/>
              <a:gd name="connsiteX1694" fmla="*/ 618982 w 1226658"/>
              <a:gd name="connsiteY1694" fmla="*/ 693115 h 1134476"/>
              <a:gd name="connsiteX1695" fmla="*/ 630659 w 1226658"/>
              <a:gd name="connsiteY1695" fmla="*/ 679213 h 1134476"/>
              <a:gd name="connsiteX1696" fmla="*/ 634387 w 1226658"/>
              <a:gd name="connsiteY1696" fmla="*/ 676773 h 1134476"/>
              <a:gd name="connsiteX1697" fmla="*/ 641058 w 1226658"/>
              <a:gd name="connsiteY1697" fmla="*/ 677912 h 1134476"/>
              <a:gd name="connsiteX1698" fmla="*/ 651280 w 1226658"/>
              <a:gd name="connsiteY1698" fmla="*/ 668823 h 1134476"/>
              <a:gd name="connsiteX1699" fmla="*/ 650805 w 1226658"/>
              <a:gd name="connsiteY1699" fmla="*/ 660812 h 1134476"/>
              <a:gd name="connsiteX1700" fmla="*/ 650335 w 1226658"/>
              <a:gd name="connsiteY1700" fmla="*/ 660791 h 1134476"/>
              <a:gd name="connsiteX1701" fmla="*/ 649479 w 1226658"/>
              <a:gd name="connsiteY1701" fmla="*/ 660115 h 1134476"/>
              <a:gd name="connsiteX1702" fmla="*/ 650767 w 1226658"/>
              <a:gd name="connsiteY1702" fmla="*/ 660355 h 1134476"/>
              <a:gd name="connsiteX1703" fmla="*/ 650805 w 1226658"/>
              <a:gd name="connsiteY1703" fmla="*/ 660812 h 1134476"/>
              <a:gd name="connsiteX1704" fmla="*/ 668020 w 1226658"/>
              <a:gd name="connsiteY1704" fmla="*/ 651334 h 1134476"/>
              <a:gd name="connsiteX1705" fmla="*/ 672299 w 1226658"/>
              <a:gd name="connsiteY1705" fmla="*/ 649837 h 1134476"/>
              <a:gd name="connsiteX1706" fmla="*/ 680139 w 1226658"/>
              <a:gd name="connsiteY1706" fmla="*/ 652973 h 1134476"/>
              <a:gd name="connsiteX1707" fmla="*/ 688098 w 1226658"/>
              <a:gd name="connsiteY1707" fmla="*/ 651891 h 1134476"/>
              <a:gd name="connsiteX1708" fmla="*/ 713862 w 1226658"/>
              <a:gd name="connsiteY1708" fmla="*/ 627521 h 1134476"/>
              <a:gd name="connsiteX1709" fmla="*/ 714833 w 1226658"/>
              <a:gd name="connsiteY1709" fmla="*/ 624410 h 1134476"/>
              <a:gd name="connsiteX1710" fmla="*/ 717328 w 1226658"/>
              <a:gd name="connsiteY1710" fmla="*/ 618651 h 1134476"/>
              <a:gd name="connsiteX1711" fmla="*/ 729027 w 1226658"/>
              <a:gd name="connsiteY1711" fmla="*/ 609155 h 1134476"/>
              <a:gd name="connsiteX1712" fmla="*/ 732168 w 1226658"/>
              <a:gd name="connsiteY1712" fmla="*/ 606036 h 1134476"/>
              <a:gd name="connsiteX1713" fmla="*/ 732420 w 1226658"/>
              <a:gd name="connsiteY1713" fmla="*/ 605784 h 1134476"/>
              <a:gd name="connsiteX1714" fmla="*/ 734603 w 1226658"/>
              <a:gd name="connsiteY1714" fmla="*/ 603665 h 1134476"/>
              <a:gd name="connsiteX1715" fmla="*/ 735981 w 1226658"/>
              <a:gd name="connsiteY1715" fmla="*/ 593708 h 1134476"/>
              <a:gd name="connsiteX1716" fmla="*/ 735274 w 1226658"/>
              <a:gd name="connsiteY1716" fmla="*/ 592189 h 1134476"/>
              <a:gd name="connsiteX1717" fmla="*/ 736567 w 1226658"/>
              <a:gd name="connsiteY1717" fmla="*/ 589497 h 1134476"/>
              <a:gd name="connsiteX1718" fmla="*/ 748916 w 1226658"/>
              <a:gd name="connsiteY1718" fmla="*/ 594876 h 1134476"/>
              <a:gd name="connsiteX1719" fmla="*/ 750170 w 1226658"/>
              <a:gd name="connsiteY1719" fmla="*/ 595942 h 1134476"/>
              <a:gd name="connsiteX1720" fmla="*/ 774766 w 1226658"/>
              <a:gd name="connsiteY1720" fmla="*/ 596494 h 1134476"/>
              <a:gd name="connsiteX1721" fmla="*/ 790402 w 1226658"/>
              <a:gd name="connsiteY1721" fmla="*/ 586335 h 1134476"/>
              <a:gd name="connsiteX1722" fmla="*/ 795960 w 1226658"/>
              <a:gd name="connsiteY1722" fmla="*/ 582732 h 1134476"/>
              <a:gd name="connsiteX1723" fmla="*/ 804343 w 1226658"/>
              <a:gd name="connsiteY1723" fmla="*/ 574927 h 1134476"/>
              <a:gd name="connsiteX1724" fmla="*/ 805635 w 1226658"/>
              <a:gd name="connsiteY1724" fmla="*/ 566788 h 1134476"/>
              <a:gd name="connsiteX1725" fmla="*/ 803522 w 1226658"/>
              <a:gd name="connsiteY1725" fmla="*/ 560344 h 1134476"/>
              <a:gd name="connsiteX1726" fmla="*/ 802961 w 1226658"/>
              <a:gd name="connsiteY1726" fmla="*/ 550489 h 1134476"/>
              <a:gd name="connsiteX1727" fmla="*/ 805071 w 1226658"/>
              <a:gd name="connsiteY1727" fmla="*/ 540699 h 1134476"/>
              <a:gd name="connsiteX1728" fmla="*/ 804664 w 1226658"/>
              <a:gd name="connsiteY1728" fmla="*/ 540626 h 1134476"/>
              <a:gd name="connsiteX1729" fmla="*/ 803885 w 1226658"/>
              <a:gd name="connsiteY1729" fmla="*/ 540262 h 1134476"/>
              <a:gd name="connsiteX1730" fmla="*/ 805105 w 1226658"/>
              <a:gd name="connsiteY1730" fmla="*/ 540532 h 1134476"/>
              <a:gd name="connsiteX1731" fmla="*/ 805071 w 1226658"/>
              <a:gd name="connsiteY1731" fmla="*/ 540699 h 1134476"/>
              <a:gd name="connsiteX1732" fmla="*/ 811211 w 1226658"/>
              <a:gd name="connsiteY1732" fmla="*/ 541503 h 1134476"/>
              <a:gd name="connsiteX1733" fmla="*/ 820227 w 1226658"/>
              <a:gd name="connsiteY1733" fmla="*/ 532140 h 1134476"/>
              <a:gd name="connsiteX1734" fmla="*/ 822118 w 1226658"/>
              <a:gd name="connsiteY1734" fmla="*/ 526060 h 1134476"/>
              <a:gd name="connsiteX1735" fmla="*/ 821357 w 1226658"/>
              <a:gd name="connsiteY1735" fmla="*/ 517296 h 1134476"/>
              <a:gd name="connsiteX1736" fmla="*/ 814656 w 1226658"/>
              <a:gd name="connsiteY1736" fmla="*/ 507450 h 1134476"/>
              <a:gd name="connsiteX1737" fmla="*/ 808716 w 1226658"/>
              <a:gd name="connsiteY1737" fmla="*/ 501635 h 1134476"/>
              <a:gd name="connsiteX1738" fmla="*/ 804180 w 1226658"/>
              <a:gd name="connsiteY1738" fmla="*/ 496487 h 1134476"/>
              <a:gd name="connsiteX1739" fmla="*/ 794022 w 1226658"/>
              <a:gd name="connsiteY1739" fmla="*/ 493077 h 1134476"/>
              <a:gd name="connsiteX1740" fmla="*/ 793954 w 1226658"/>
              <a:gd name="connsiteY1740" fmla="*/ 492790 h 1134476"/>
              <a:gd name="connsiteX1741" fmla="*/ 793538 w 1226658"/>
              <a:gd name="connsiteY1741" fmla="*/ 492730 h 1134476"/>
              <a:gd name="connsiteX1742" fmla="*/ 794056 w 1226658"/>
              <a:gd name="connsiteY1742" fmla="*/ 493231 h 1134476"/>
              <a:gd name="connsiteX1743" fmla="*/ 790791 w 1226658"/>
              <a:gd name="connsiteY1743" fmla="*/ 494065 h 1134476"/>
              <a:gd name="connsiteX1744" fmla="*/ 781086 w 1226658"/>
              <a:gd name="connsiteY1744" fmla="*/ 501537 h 1134476"/>
              <a:gd name="connsiteX1745" fmla="*/ 778369 w 1226658"/>
              <a:gd name="connsiteY1745" fmla="*/ 516149 h 1134476"/>
              <a:gd name="connsiteX1746" fmla="*/ 777753 w 1226658"/>
              <a:gd name="connsiteY1746" fmla="*/ 519218 h 1134476"/>
              <a:gd name="connsiteX1747" fmla="*/ 771856 w 1226658"/>
              <a:gd name="connsiteY1747" fmla="*/ 525093 h 1134476"/>
              <a:gd name="connsiteX1748" fmla="*/ 762575 w 1226658"/>
              <a:gd name="connsiteY1748" fmla="*/ 533689 h 1134476"/>
              <a:gd name="connsiteX1749" fmla="*/ 758523 w 1226658"/>
              <a:gd name="connsiteY1749" fmla="*/ 541049 h 1134476"/>
              <a:gd name="connsiteX1750" fmla="*/ 752960 w 1226658"/>
              <a:gd name="connsiteY1750" fmla="*/ 543895 h 1134476"/>
              <a:gd name="connsiteX1751" fmla="*/ 753161 w 1226658"/>
              <a:gd name="connsiteY1751" fmla="*/ 544336 h 1134476"/>
              <a:gd name="connsiteX1752" fmla="*/ 752455 w 1226658"/>
              <a:gd name="connsiteY1752" fmla="*/ 545059 h 1134476"/>
              <a:gd name="connsiteX1753" fmla="*/ 752763 w 1226658"/>
              <a:gd name="connsiteY1753" fmla="*/ 543951 h 1134476"/>
              <a:gd name="connsiteX1754" fmla="*/ 752960 w 1226658"/>
              <a:gd name="connsiteY1754" fmla="*/ 543891 h 1134476"/>
              <a:gd name="connsiteX1755" fmla="*/ 749207 w 1226658"/>
              <a:gd name="connsiteY1755" fmla="*/ 539291 h 1134476"/>
              <a:gd name="connsiteX1756" fmla="*/ 744534 w 1226658"/>
              <a:gd name="connsiteY1756" fmla="*/ 545440 h 1134476"/>
              <a:gd name="connsiteX1757" fmla="*/ 744766 w 1226658"/>
              <a:gd name="connsiteY1757" fmla="*/ 552055 h 1134476"/>
              <a:gd name="connsiteX1758" fmla="*/ 743447 w 1226658"/>
              <a:gd name="connsiteY1758" fmla="*/ 558440 h 1134476"/>
              <a:gd name="connsiteX1759" fmla="*/ 737448 w 1226658"/>
              <a:gd name="connsiteY1759" fmla="*/ 560609 h 1134476"/>
              <a:gd name="connsiteX1760" fmla="*/ 733820 w 1226658"/>
              <a:gd name="connsiteY1760" fmla="*/ 557426 h 1134476"/>
              <a:gd name="connsiteX1761" fmla="*/ 731646 w 1226658"/>
              <a:gd name="connsiteY1761" fmla="*/ 547451 h 1134476"/>
              <a:gd name="connsiteX1762" fmla="*/ 737388 w 1226658"/>
              <a:gd name="connsiteY1762" fmla="*/ 530634 h 1134476"/>
              <a:gd name="connsiteX1763" fmla="*/ 740088 w 1226658"/>
              <a:gd name="connsiteY1763" fmla="*/ 524609 h 1134476"/>
              <a:gd name="connsiteX1764" fmla="*/ 734988 w 1226658"/>
              <a:gd name="connsiteY1764" fmla="*/ 503539 h 1134476"/>
              <a:gd name="connsiteX1765" fmla="*/ 730452 w 1226658"/>
              <a:gd name="connsiteY1765" fmla="*/ 503616 h 1134476"/>
              <a:gd name="connsiteX1766" fmla="*/ 721898 w 1226658"/>
              <a:gd name="connsiteY1766" fmla="*/ 516167 h 1134476"/>
              <a:gd name="connsiteX1767" fmla="*/ 716806 w 1226658"/>
              <a:gd name="connsiteY1767" fmla="*/ 522799 h 1134476"/>
              <a:gd name="connsiteX1768" fmla="*/ 715274 w 1226658"/>
              <a:gd name="connsiteY1768" fmla="*/ 523450 h 1134476"/>
              <a:gd name="connsiteX1769" fmla="*/ 713657 w 1226658"/>
              <a:gd name="connsiteY1769" fmla="*/ 521464 h 1134476"/>
              <a:gd name="connsiteX1770" fmla="*/ 716524 w 1226658"/>
              <a:gd name="connsiteY1770" fmla="*/ 504797 h 1134476"/>
              <a:gd name="connsiteX1771" fmla="*/ 720717 w 1226658"/>
              <a:gd name="connsiteY1771" fmla="*/ 500634 h 1134476"/>
              <a:gd name="connsiteX1772" fmla="*/ 721509 w 1226658"/>
              <a:gd name="connsiteY1772" fmla="*/ 493988 h 1134476"/>
              <a:gd name="connsiteX1773" fmla="*/ 712745 w 1226658"/>
              <a:gd name="connsiteY1773" fmla="*/ 489063 h 1134476"/>
              <a:gd name="connsiteX1774" fmla="*/ 705150 w 1226658"/>
              <a:gd name="connsiteY1774" fmla="*/ 485580 h 1134476"/>
              <a:gd name="connsiteX1775" fmla="*/ 704431 w 1226658"/>
              <a:gd name="connsiteY1775" fmla="*/ 482679 h 1134476"/>
              <a:gd name="connsiteX1776" fmla="*/ 713635 w 1226658"/>
              <a:gd name="connsiteY1776" fmla="*/ 472820 h 1134476"/>
              <a:gd name="connsiteX1777" fmla="*/ 716635 w 1226658"/>
              <a:gd name="connsiteY1777" fmla="*/ 471750 h 1134476"/>
              <a:gd name="connsiteX1778" fmla="*/ 721162 w 1226658"/>
              <a:gd name="connsiteY1778" fmla="*/ 466221 h 1134476"/>
              <a:gd name="connsiteX1779" fmla="*/ 721359 w 1226658"/>
              <a:gd name="connsiteY1779" fmla="*/ 434436 h 1134476"/>
              <a:gd name="connsiteX1780" fmla="*/ 721475 w 1226658"/>
              <a:gd name="connsiteY1780" fmla="*/ 429438 h 1134476"/>
              <a:gd name="connsiteX1781" fmla="*/ 717020 w 1226658"/>
              <a:gd name="connsiteY1781" fmla="*/ 409613 h 1134476"/>
              <a:gd name="connsiteX1782" fmla="*/ 719245 w 1226658"/>
              <a:gd name="connsiteY1782" fmla="*/ 404025 h 1134476"/>
              <a:gd name="connsiteX1783" fmla="*/ 731389 w 1226658"/>
              <a:gd name="connsiteY1783" fmla="*/ 394701 h 1134476"/>
              <a:gd name="connsiteX1784" fmla="*/ 736165 w 1226658"/>
              <a:gd name="connsiteY1784" fmla="*/ 386023 h 1134476"/>
              <a:gd name="connsiteX1785" fmla="*/ 737418 w 1226658"/>
              <a:gd name="connsiteY1785" fmla="*/ 382959 h 1134476"/>
              <a:gd name="connsiteX1786" fmla="*/ 740123 w 1226658"/>
              <a:gd name="connsiteY1786" fmla="*/ 381427 h 1134476"/>
              <a:gd name="connsiteX1787" fmla="*/ 747752 w 1226658"/>
              <a:gd name="connsiteY1787" fmla="*/ 385034 h 1134476"/>
              <a:gd name="connsiteX1788" fmla="*/ 757320 w 1226658"/>
              <a:gd name="connsiteY1788" fmla="*/ 384196 h 1134476"/>
              <a:gd name="connsiteX1789" fmla="*/ 762686 w 1226658"/>
              <a:gd name="connsiteY1789" fmla="*/ 380019 h 1134476"/>
              <a:gd name="connsiteX1790" fmla="*/ 786110 w 1226658"/>
              <a:gd name="connsiteY1790" fmla="*/ 357631 h 1134476"/>
              <a:gd name="connsiteX1791" fmla="*/ 790197 w 1226658"/>
              <a:gd name="connsiteY1791" fmla="*/ 352209 h 1134476"/>
              <a:gd name="connsiteX1792" fmla="*/ 787629 w 1226658"/>
              <a:gd name="connsiteY1792" fmla="*/ 343249 h 1134476"/>
              <a:gd name="connsiteX1793" fmla="*/ 786084 w 1226658"/>
              <a:gd name="connsiteY1793" fmla="*/ 342564 h 1134476"/>
              <a:gd name="connsiteX1794" fmla="*/ 767945 w 1226658"/>
              <a:gd name="connsiteY1794" fmla="*/ 334254 h 1134476"/>
              <a:gd name="connsiteX1795" fmla="*/ 761745 w 1226658"/>
              <a:gd name="connsiteY1795" fmla="*/ 331695 h 1134476"/>
              <a:gd name="connsiteX1796" fmla="*/ 746494 w 1226658"/>
              <a:gd name="connsiteY1796" fmla="*/ 331636 h 1134476"/>
              <a:gd name="connsiteX1797" fmla="*/ 742070 w 1226658"/>
              <a:gd name="connsiteY1797" fmla="*/ 333903 h 1134476"/>
              <a:gd name="connsiteX1798" fmla="*/ 733631 w 1226658"/>
              <a:gd name="connsiteY1798" fmla="*/ 341820 h 1134476"/>
              <a:gd name="connsiteX1799" fmla="*/ 727457 w 1226658"/>
              <a:gd name="connsiteY1799" fmla="*/ 352004 h 1134476"/>
              <a:gd name="connsiteX1800" fmla="*/ 718659 w 1226658"/>
              <a:gd name="connsiteY1800" fmla="*/ 368534 h 1134476"/>
              <a:gd name="connsiteX1801" fmla="*/ 715629 w 1226658"/>
              <a:gd name="connsiteY1801" fmla="*/ 378183 h 1134476"/>
              <a:gd name="connsiteX1802" fmla="*/ 709536 w 1226658"/>
              <a:gd name="connsiteY1802" fmla="*/ 399309 h 1134476"/>
              <a:gd name="connsiteX1803" fmla="*/ 706545 w 1226658"/>
              <a:gd name="connsiteY1803" fmla="*/ 403083 h 1134476"/>
              <a:gd name="connsiteX1804" fmla="*/ 696806 w 1226658"/>
              <a:gd name="connsiteY1804" fmla="*/ 409951 h 1134476"/>
              <a:gd name="connsiteX1805" fmla="*/ 694546 w 1226658"/>
              <a:gd name="connsiteY1805" fmla="*/ 417290 h 1134476"/>
              <a:gd name="connsiteX1806" fmla="*/ 694991 w 1226658"/>
              <a:gd name="connsiteY1806" fmla="*/ 417179 h 1134476"/>
              <a:gd name="connsiteX1807" fmla="*/ 695064 w 1226658"/>
              <a:gd name="connsiteY1807" fmla="*/ 417898 h 1134476"/>
              <a:gd name="connsiteX1808" fmla="*/ 695714 w 1226658"/>
              <a:gd name="connsiteY1808" fmla="*/ 418321 h 1134476"/>
              <a:gd name="connsiteX1809" fmla="*/ 695064 w 1226658"/>
              <a:gd name="connsiteY1809" fmla="*/ 417898 h 1134476"/>
              <a:gd name="connsiteX1810" fmla="*/ 694568 w 1226658"/>
              <a:gd name="connsiteY1810" fmla="*/ 417572 h 1134476"/>
              <a:gd name="connsiteX1811" fmla="*/ 694550 w 1226658"/>
              <a:gd name="connsiteY1811" fmla="*/ 417286 h 1134476"/>
              <a:gd name="connsiteX1812" fmla="*/ 687054 w 1226658"/>
              <a:gd name="connsiteY1812" fmla="*/ 419579 h 1134476"/>
              <a:gd name="connsiteX1813" fmla="*/ 673942 w 1226658"/>
              <a:gd name="connsiteY1813" fmla="*/ 440149 h 1134476"/>
              <a:gd name="connsiteX1814" fmla="*/ 670164 w 1226658"/>
              <a:gd name="connsiteY1814" fmla="*/ 449058 h 1134476"/>
              <a:gd name="connsiteX1815" fmla="*/ 667849 w 1226658"/>
              <a:gd name="connsiteY1815" fmla="*/ 451497 h 1134476"/>
              <a:gd name="connsiteX1816" fmla="*/ 664575 w 1226658"/>
              <a:gd name="connsiteY1816" fmla="*/ 462481 h 1134476"/>
              <a:gd name="connsiteX1817" fmla="*/ 668290 w 1226658"/>
              <a:gd name="connsiteY1817" fmla="*/ 473461 h 1134476"/>
              <a:gd name="connsiteX1818" fmla="*/ 670938 w 1226658"/>
              <a:gd name="connsiteY1818" fmla="*/ 479033 h 1134476"/>
              <a:gd name="connsiteX1819" fmla="*/ 675235 w 1226658"/>
              <a:gd name="connsiteY1819" fmla="*/ 480445 h 1134476"/>
              <a:gd name="connsiteX1820" fmla="*/ 684944 w 1226658"/>
              <a:gd name="connsiteY1820" fmla="*/ 486966 h 1134476"/>
              <a:gd name="connsiteX1821" fmla="*/ 685928 w 1226658"/>
              <a:gd name="connsiteY1821" fmla="*/ 488109 h 1134476"/>
              <a:gd name="connsiteX1822" fmla="*/ 683810 w 1226658"/>
              <a:gd name="connsiteY1822" fmla="*/ 489731 h 1134476"/>
              <a:gd name="connsiteX1823" fmla="*/ 679330 w 1226658"/>
              <a:gd name="connsiteY1823" fmla="*/ 491391 h 1134476"/>
              <a:gd name="connsiteX1824" fmla="*/ 672145 w 1226658"/>
              <a:gd name="connsiteY1824" fmla="*/ 500599 h 1134476"/>
              <a:gd name="connsiteX1825" fmla="*/ 674293 w 1226658"/>
              <a:gd name="connsiteY1825" fmla="*/ 505841 h 1134476"/>
              <a:gd name="connsiteX1826" fmla="*/ 677160 w 1226658"/>
              <a:gd name="connsiteY1826" fmla="*/ 506680 h 1134476"/>
              <a:gd name="connsiteX1827" fmla="*/ 677100 w 1226658"/>
              <a:gd name="connsiteY1827" fmla="*/ 506333 h 1134476"/>
              <a:gd name="connsiteX1828" fmla="*/ 678423 w 1226658"/>
              <a:gd name="connsiteY1828" fmla="*/ 505931 h 1134476"/>
              <a:gd name="connsiteX1829" fmla="*/ 677524 w 1226658"/>
              <a:gd name="connsiteY1829" fmla="*/ 506757 h 1134476"/>
              <a:gd name="connsiteX1830" fmla="*/ 677165 w 1226658"/>
              <a:gd name="connsiteY1830" fmla="*/ 506680 h 1134476"/>
              <a:gd name="connsiteX1831" fmla="*/ 675984 w 1226658"/>
              <a:gd name="connsiteY1831" fmla="*/ 512743 h 1134476"/>
              <a:gd name="connsiteX1832" fmla="*/ 667258 w 1226658"/>
              <a:gd name="connsiteY1832" fmla="*/ 520814 h 1134476"/>
              <a:gd name="connsiteX1833" fmla="*/ 655085 w 1226658"/>
              <a:gd name="connsiteY1833" fmla="*/ 526188 h 1134476"/>
              <a:gd name="connsiteX1834" fmla="*/ 644883 w 1226658"/>
              <a:gd name="connsiteY1834" fmla="*/ 535795 h 1134476"/>
              <a:gd name="connsiteX1835" fmla="*/ 642838 w 1226658"/>
              <a:gd name="connsiteY1835" fmla="*/ 547528 h 1134476"/>
              <a:gd name="connsiteX1836" fmla="*/ 641332 w 1226658"/>
              <a:gd name="connsiteY1836" fmla="*/ 549723 h 1134476"/>
              <a:gd name="connsiteX1837" fmla="*/ 640185 w 1226658"/>
              <a:gd name="connsiteY1837" fmla="*/ 548594 h 1134476"/>
              <a:gd name="connsiteX1838" fmla="*/ 636415 w 1226658"/>
              <a:gd name="connsiteY1838" fmla="*/ 542945 h 1134476"/>
              <a:gd name="connsiteX1839" fmla="*/ 636702 w 1226658"/>
              <a:gd name="connsiteY1839" fmla="*/ 535363 h 1134476"/>
              <a:gd name="connsiteX1840" fmla="*/ 645790 w 1226658"/>
              <a:gd name="connsiteY1840" fmla="*/ 523103 h 1134476"/>
              <a:gd name="connsiteX1841" fmla="*/ 644237 w 1226658"/>
              <a:gd name="connsiteY1841" fmla="*/ 519025 h 1134476"/>
              <a:gd name="connsiteX1842" fmla="*/ 636295 w 1226658"/>
              <a:gd name="connsiteY1842" fmla="*/ 509834 h 1134476"/>
              <a:gd name="connsiteX1843" fmla="*/ 634823 w 1226658"/>
              <a:gd name="connsiteY1843" fmla="*/ 508349 h 1134476"/>
              <a:gd name="connsiteX1844" fmla="*/ 636295 w 1226658"/>
              <a:gd name="connsiteY1844" fmla="*/ 509817 h 1134476"/>
              <a:gd name="connsiteX1845" fmla="*/ 636295 w 1226658"/>
              <a:gd name="connsiteY1845" fmla="*/ 509834 h 1134476"/>
              <a:gd name="connsiteX1846" fmla="*/ 636813 w 1226658"/>
              <a:gd name="connsiteY1846" fmla="*/ 510330 h 1134476"/>
              <a:gd name="connsiteX1847" fmla="*/ 636295 w 1226658"/>
              <a:gd name="connsiteY1847" fmla="*/ 509791 h 1134476"/>
              <a:gd name="connsiteX1848" fmla="*/ 642859 w 1226658"/>
              <a:gd name="connsiteY1848" fmla="*/ 511490 h 1134476"/>
              <a:gd name="connsiteX1849" fmla="*/ 649475 w 1226658"/>
              <a:gd name="connsiteY1849" fmla="*/ 511550 h 1134476"/>
              <a:gd name="connsiteX1850" fmla="*/ 660262 w 1226658"/>
              <a:gd name="connsiteY1850" fmla="*/ 506556 h 1134476"/>
              <a:gd name="connsiteX1851" fmla="*/ 661794 w 1226658"/>
              <a:gd name="connsiteY1851" fmla="*/ 503843 h 1134476"/>
              <a:gd name="connsiteX1852" fmla="*/ 661186 w 1226658"/>
              <a:gd name="connsiteY1852" fmla="*/ 492020 h 1134476"/>
              <a:gd name="connsiteX1853" fmla="*/ 664789 w 1226658"/>
              <a:gd name="connsiteY1853" fmla="*/ 487809 h 1134476"/>
              <a:gd name="connsiteX1854" fmla="*/ 670472 w 1226658"/>
              <a:gd name="connsiteY1854" fmla="*/ 479474 h 1134476"/>
              <a:gd name="connsiteX1855" fmla="*/ 667716 w 1226658"/>
              <a:gd name="connsiteY1855" fmla="*/ 479474 h 1134476"/>
              <a:gd name="connsiteX1856" fmla="*/ 651854 w 1226658"/>
              <a:gd name="connsiteY1856" fmla="*/ 469674 h 1134476"/>
              <a:gd name="connsiteX1857" fmla="*/ 650198 w 1226658"/>
              <a:gd name="connsiteY1857" fmla="*/ 466769 h 1134476"/>
              <a:gd name="connsiteX1858" fmla="*/ 645564 w 1226658"/>
              <a:gd name="connsiteY1858" fmla="*/ 466084 h 1134476"/>
              <a:gd name="connsiteX1859" fmla="*/ 639581 w 1226658"/>
              <a:gd name="connsiteY1859" fmla="*/ 471959 h 1134476"/>
              <a:gd name="connsiteX1860" fmla="*/ 622148 w 1226658"/>
              <a:gd name="connsiteY1860" fmla="*/ 483988 h 1134476"/>
              <a:gd name="connsiteX1861" fmla="*/ 619243 w 1226658"/>
              <a:gd name="connsiteY1861" fmla="*/ 485687 h 1134476"/>
              <a:gd name="connsiteX1862" fmla="*/ 618088 w 1226658"/>
              <a:gd name="connsiteY1862" fmla="*/ 486889 h 1134476"/>
              <a:gd name="connsiteX1863" fmla="*/ 618049 w 1226658"/>
              <a:gd name="connsiteY1863" fmla="*/ 491506 h 1134476"/>
              <a:gd name="connsiteX1864" fmla="*/ 633385 w 1226658"/>
              <a:gd name="connsiteY1864" fmla="*/ 506761 h 1134476"/>
              <a:gd name="connsiteX1865" fmla="*/ 632791 w 1226658"/>
              <a:gd name="connsiteY1865" fmla="*/ 506338 h 1134476"/>
              <a:gd name="connsiteX1866" fmla="*/ 633257 w 1226658"/>
              <a:gd name="connsiteY1866" fmla="*/ 506796 h 1134476"/>
              <a:gd name="connsiteX1867" fmla="*/ 625110 w 1226658"/>
              <a:gd name="connsiteY1867" fmla="*/ 508306 h 1134476"/>
              <a:gd name="connsiteX1868" fmla="*/ 618319 w 1226658"/>
              <a:gd name="connsiteY1868" fmla="*/ 511716 h 1134476"/>
              <a:gd name="connsiteX1869" fmla="*/ 613860 w 1226658"/>
              <a:gd name="connsiteY1869" fmla="*/ 516654 h 1134476"/>
              <a:gd name="connsiteX1870" fmla="*/ 611442 w 1226658"/>
              <a:gd name="connsiteY1870" fmla="*/ 520869 h 1134476"/>
              <a:gd name="connsiteX1871" fmla="*/ 609701 w 1226658"/>
              <a:gd name="connsiteY1871" fmla="*/ 525315 h 1134476"/>
              <a:gd name="connsiteX1872" fmla="*/ 603175 w 1226658"/>
              <a:gd name="connsiteY1872" fmla="*/ 525350 h 1134476"/>
              <a:gd name="connsiteX1873" fmla="*/ 596996 w 1226658"/>
              <a:gd name="connsiteY1873" fmla="*/ 522457 h 1134476"/>
              <a:gd name="connsiteX1874" fmla="*/ 585447 w 1226658"/>
              <a:gd name="connsiteY1874" fmla="*/ 522055 h 1134476"/>
              <a:gd name="connsiteX1875" fmla="*/ 580534 w 1226658"/>
              <a:gd name="connsiteY1875" fmla="*/ 523394 h 1134476"/>
              <a:gd name="connsiteX1876" fmla="*/ 573919 w 1226658"/>
              <a:gd name="connsiteY1876" fmla="*/ 522384 h 1134476"/>
              <a:gd name="connsiteX1877" fmla="*/ 565006 w 1226658"/>
              <a:gd name="connsiteY1877" fmla="*/ 514755 h 1134476"/>
              <a:gd name="connsiteX1878" fmla="*/ 553277 w 1226658"/>
              <a:gd name="connsiteY1878" fmla="*/ 505888 h 1134476"/>
              <a:gd name="connsiteX1879" fmla="*/ 548548 w 1226658"/>
              <a:gd name="connsiteY1879" fmla="*/ 501348 h 1134476"/>
              <a:gd name="connsiteX1880" fmla="*/ 544864 w 1226658"/>
              <a:gd name="connsiteY1880" fmla="*/ 484955 h 1134476"/>
              <a:gd name="connsiteX1881" fmla="*/ 544710 w 1226658"/>
              <a:gd name="connsiteY1881" fmla="*/ 479863 h 1134476"/>
              <a:gd name="connsiteX1882" fmla="*/ 536421 w 1226658"/>
              <a:gd name="connsiteY1882" fmla="*/ 472785 h 1134476"/>
              <a:gd name="connsiteX1883" fmla="*/ 512809 w 1226658"/>
              <a:gd name="connsiteY1883" fmla="*/ 475682 h 1134476"/>
              <a:gd name="connsiteX1884" fmla="*/ 505573 w 1226658"/>
              <a:gd name="connsiteY1884" fmla="*/ 482221 h 1134476"/>
              <a:gd name="connsiteX1885" fmla="*/ 508184 w 1226658"/>
              <a:gd name="connsiteY1885" fmla="*/ 489731 h 1134476"/>
              <a:gd name="connsiteX1886" fmla="*/ 512916 w 1226658"/>
              <a:gd name="connsiteY1886" fmla="*/ 490325 h 1134476"/>
              <a:gd name="connsiteX1887" fmla="*/ 515676 w 1226658"/>
              <a:gd name="connsiteY1887" fmla="*/ 488378 h 1134476"/>
              <a:gd name="connsiteX1888" fmla="*/ 525792 w 1226658"/>
              <a:gd name="connsiteY1888" fmla="*/ 486988 h 1134476"/>
              <a:gd name="connsiteX1889" fmla="*/ 535394 w 1226658"/>
              <a:gd name="connsiteY1889" fmla="*/ 483881 h 1134476"/>
              <a:gd name="connsiteX1890" fmla="*/ 537525 w 1226658"/>
              <a:gd name="connsiteY1890" fmla="*/ 485558 h 1134476"/>
              <a:gd name="connsiteX1891" fmla="*/ 536789 w 1226658"/>
              <a:gd name="connsiteY1891" fmla="*/ 486915 h 1134476"/>
              <a:gd name="connsiteX1892" fmla="*/ 527504 w 1226658"/>
              <a:gd name="connsiteY1892" fmla="*/ 490689 h 1134476"/>
              <a:gd name="connsiteX1893" fmla="*/ 515163 w 1226658"/>
              <a:gd name="connsiteY1893" fmla="*/ 496042 h 1134476"/>
              <a:gd name="connsiteX1894" fmla="*/ 508684 w 1226658"/>
              <a:gd name="connsiteY1894" fmla="*/ 498160 h 1134476"/>
              <a:gd name="connsiteX1895" fmla="*/ 501859 w 1226658"/>
              <a:gd name="connsiteY1895" fmla="*/ 505161 h 1134476"/>
              <a:gd name="connsiteX1896" fmla="*/ 498213 w 1226658"/>
              <a:gd name="connsiteY1896" fmla="*/ 521764 h 1134476"/>
              <a:gd name="connsiteX1897" fmla="*/ 495761 w 1226658"/>
              <a:gd name="connsiteY1897" fmla="*/ 526056 h 1134476"/>
              <a:gd name="connsiteX1898" fmla="*/ 491547 w 1226658"/>
              <a:gd name="connsiteY1898" fmla="*/ 527964 h 1134476"/>
              <a:gd name="connsiteX1899" fmla="*/ 491414 w 1226658"/>
              <a:gd name="connsiteY1899" fmla="*/ 523655 h 1134476"/>
              <a:gd name="connsiteX1900" fmla="*/ 491470 w 1226658"/>
              <a:gd name="connsiteY1900" fmla="*/ 515550 h 1134476"/>
              <a:gd name="connsiteX1901" fmla="*/ 486455 w 1226658"/>
              <a:gd name="connsiteY1901" fmla="*/ 504742 h 1134476"/>
              <a:gd name="connsiteX1902" fmla="*/ 481902 w 1226658"/>
              <a:gd name="connsiteY1902" fmla="*/ 495606 h 1134476"/>
              <a:gd name="connsiteX1903" fmla="*/ 476189 w 1226658"/>
              <a:gd name="connsiteY1903" fmla="*/ 492692 h 1134476"/>
              <a:gd name="connsiteX1904" fmla="*/ 469603 w 1226658"/>
              <a:gd name="connsiteY1904" fmla="*/ 494390 h 1134476"/>
              <a:gd name="connsiteX1905" fmla="*/ 423137 w 1226658"/>
              <a:gd name="connsiteY1905" fmla="*/ 483898 h 1134476"/>
              <a:gd name="connsiteX1906" fmla="*/ 422906 w 1226658"/>
              <a:gd name="connsiteY1906" fmla="*/ 479208 h 1134476"/>
              <a:gd name="connsiteX1907" fmla="*/ 430963 w 1226658"/>
              <a:gd name="connsiteY1907" fmla="*/ 473757 h 1134476"/>
              <a:gd name="connsiteX1908" fmla="*/ 436064 w 1226658"/>
              <a:gd name="connsiteY1908" fmla="*/ 473692 h 1134476"/>
              <a:gd name="connsiteX1909" fmla="*/ 445063 w 1226658"/>
              <a:gd name="connsiteY1909" fmla="*/ 463110 h 1134476"/>
              <a:gd name="connsiteX1910" fmla="*/ 441460 w 1226658"/>
              <a:gd name="connsiteY1910" fmla="*/ 453654 h 1134476"/>
              <a:gd name="connsiteX1911" fmla="*/ 430433 w 1226658"/>
              <a:gd name="connsiteY1911" fmla="*/ 446867 h 1134476"/>
              <a:gd name="connsiteX1912" fmla="*/ 414836 w 1226658"/>
              <a:gd name="connsiteY1912" fmla="*/ 441681 h 1134476"/>
              <a:gd name="connsiteX1913" fmla="*/ 396110 w 1226658"/>
              <a:gd name="connsiteY1913" fmla="*/ 426888 h 1134476"/>
              <a:gd name="connsiteX1914" fmla="*/ 387509 w 1226658"/>
              <a:gd name="connsiteY1914" fmla="*/ 414740 h 1134476"/>
              <a:gd name="connsiteX1915" fmla="*/ 375464 w 1226658"/>
              <a:gd name="connsiteY1915" fmla="*/ 401680 h 1134476"/>
              <a:gd name="connsiteX1916" fmla="*/ 361809 w 1226658"/>
              <a:gd name="connsiteY1916" fmla="*/ 404611 h 1134476"/>
              <a:gd name="connsiteX1917" fmla="*/ 356661 w 1226658"/>
              <a:gd name="connsiteY1917" fmla="*/ 409014 h 1134476"/>
              <a:gd name="connsiteX1918" fmla="*/ 351770 w 1226658"/>
              <a:gd name="connsiteY1918" fmla="*/ 409891 h 1134476"/>
              <a:gd name="connsiteX1919" fmla="*/ 348976 w 1226658"/>
              <a:gd name="connsiteY1919" fmla="*/ 406592 h 1134476"/>
              <a:gd name="connsiteX1920" fmla="*/ 355651 w 1226658"/>
              <a:gd name="connsiteY1920" fmla="*/ 387803 h 1134476"/>
              <a:gd name="connsiteX1921" fmla="*/ 354770 w 1226658"/>
              <a:gd name="connsiteY1921" fmla="*/ 386463 h 1134476"/>
              <a:gd name="connsiteX1922" fmla="*/ 353418 w 1226658"/>
              <a:gd name="connsiteY1922" fmla="*/ 385963 h 1134476"/>
              <a:gd name="connsiteX1923" fmla="*/ 348998 w 1226658"/>
              <a:gd name="connsiteY1923" fmla="*/ 388333 h 1134476"/>
              <a:gd name="connsiteX1924" fmla="*/ 334718 w 1226658"/>
              <a:gd name="connsiteY1924" fmla="*/ 400383 h 1134476"/>
              <a:gd name="connsiteX1925" fmla="*/ 331522 w 1226658"/>
              <a:gd name="connsiteY1925" fmla="*/ 400824 h 1134476"/>
              <a:gd name="connsiteX1926" fmla="*/ 329489 w 1226658"/>
              <a:gd name="connsiteY1926" fmla="*/ 398509 h 1134476"/>
              <a:gd name="connsiteX1927" fmla="*/ 330097 w 1226658"/>
              <a:gd name="connsiteY1927" fmla="*/ 384970 h 1134476"/>
              <a:gd name="connsiteX1928" fmla="*/ 332044 w 1226658"/>
              <a:gd name="connsiteY1928" fmla="*/ 361268 h 1134476"/>
              <a:gd name="connsiteX1929" fmla="*/ 330632 w 1226658"/>
              <a:gd name="connsiteY1929" fmla="*/ 356480 h 1134476"/>
              <a:gd name="connsiteX1930" fmla="*/ 327863 w 1226658"/>
              <a:gd name="connsiteY1930" fmla="*/ 356039 h 1134476"/>
              <a:gd name="connsiteX1931" fmla="*/ 324243 w 1226658"/>
              <a:gd name="connsiteY1931" fmla="*/ 363365 h 1134476"/>
              <a:gd name="connsiteX1932" fmla="*/ 320182 w 1226658"/>
              <a:gd name="connsiteY1932" fmla="*/ 370344 h 1134476"/>
              <a:gd name="connsiteX1933" fmla="*/ 309904 w 1226658"/>
              <a:gd name="connsiteY1933" fmla="*/ 376348 h 1134476"/>
              <a:gd name="connsiteX1934" fmla="*/ 303708 w 1226658"/>
              <a:gd name="connsiteY1934" fmla="*/ 375128 h 1134476"/>
              <a:gd name="connsiteX1935" fmla="*/ 301543 w 1226658"/>
              <a:gd name="connsiteY1935" fmla="*/ 373228 h 1134476"/>
              <a:gd name="connsiteX1936" fmla="*/ 301517 w 1226658"/>
              <a:gd name="connsiteY1936" fmla="*/ 373318 h 1134476"/>
              <a:gd name="connsiteX1937" fmla="*/ 300242 w 1226658"/>
              <a:gd name="connsiteY1937" fmla="*/ 373489 h 1134476"/>
              <a:gd name="connsiteX1938" fmla="*/ 297379 w 1226658"/>
              <a:gd name="connsiteY1938" fmla="*/ 375402 h 1134476"/>
              <a:gd name="connsiteX1939" fmla="*/ 295868 w 1226658"/>
              <a:gd name="connsiteY1939" fmla="*/ 375381 h 1134476"/>
              <a:gd name="connsiteX1940" fmla="*/ 296827 w 1226658"/>
              <a:gd name="connsiteY1940" fmla="*/ 373934 h 1134476"/>
              <a:gd name="connsiteX1941" fmla="*/ 300242 w 1226658"/>
              <a:gd name="connsiteY1941" fmla="*/ 373494 h 1134476"/>
              <a:gd name="connsiteX1942" fmla="*/ 301153 w 1226658"/>
              <a:gd name="connsiteY1942" fmla="*/ 372886 h 1134476"/>
              <a:gd name="connsiteX1943" fmla="*/ 301543 w 1226658"/>
              <a:gd name="connsiteY1943" fmla="*/ 373232 h 1134476"/>
              <a:gd name="connsiteX1944" fmla="*/ 302920 w 1226658"/>
              <a:gd name="connsiteY1944" fmla="*/ 368466 h 1134476"/>
              <a:gd name="connsiteX1945" fmla="*/ 300943 w 1226658"/>
              <a:gd name="connsiteY1945" fmla="*/ 364302 h 1134476"/>
              <a:gd name="connsiteX1946" fmla="*/ 289390 w 1226658"/>
              <a:gd name="connsiteY1946" fmla="*/ 363866 h 1134476"/>
              <a:gd name="connsiteX1947" fmla="*/ 263283 w 1226658"/>
              <a:gd name="connsiteY1947" fmla="*/ 370331 h 1134476"/>
              <a:gd name="connsiteX1948" fmla="*/ 255380 w 1226658"/>
              <a:gd name="connsiteY1948" fmla="*/ 372924 h 1134476"/>
              <a:gd name="connsiteX1949" fmla="*/ 239714 w 1226658"/>
              <a:gd name="connsiteY1949" fmla="*/ 375817 h 1134476"/>
              <a:gd name="connsiteX1950" fmla="*/ 239380 w 1226658"/>
              <a:gd name="connsiteY1950" fmla="*/ 376164 h 1134476"/>
              <a:gd name="connsiteX1951" fmla="*/ 238910 w 1226658"/>
              <a:gd name="connsiteY1951" fmla="*/ 376968 h 1134476"/>
              <a:gd name="connsiteX1952" fmla="*/ 239316 w 1226658"/>
              <a:gd name="connsiteY1952" fmla="*/ 375761 h 1134476"/>
              <a:gd name="connsiteX1953" fmla="*/ 239714 w 1226658"/>
              <a:gd name="connsiteY1953" fmla="*/ 375817 h 1134476"/>
              <a:gd name="connsiteX1954" fmla="*/ 240549 w 1226658"/>
              <a:gd name="connsiteY1954" fmla="*/ 374923 h 1134476"/>
              <a:gd name="connsiteX1955" fmla="*/ 240822 w 1226658"/>
              <a:gd name="connsiteY1955" fmla="*/ 368838 h 1134476"/>
              <a:gd name="connsiteX1956" fmla="*/ 235067 w 1226658"/>
              <a:gd name="connsiteY1956" fmla="*/ 368286 h 1134476"/>
              <a:gd name="connsiteX1957" fmla="*/ 229021 w 1226658"/>
              <a:gd name="connsiteY1957" fmla="*/ 370994 h 1134476"/>
              <a:gd name="connsiteX1958" fmla="*/ 217604 w 1226658"/>
              <a:gd name="connsiteY1958" fmla="*/ 373742 h 1134476"/>
              <a:gd name="connsiteX1959" fmla="*/ 209042 w 1226658"/>
              <a:gd name="connsiteY1959" fmla="*/ 383280 h 1134476"/>
              <a:gd name="connsiteX1960" fmla="*/ 205618 w 1226658"/>
              <a:gd name="connsiteY1960" fmla="*/ 385428 h 1134476"/>
              <a:gd name="connsiteX1961" fmla="*/ 198635 w 1226658"/>
              <a:gd name="connsiteY1961" fmla="*/ 380627 h 1134476"/>
              <a:gd name="connsiteX1962" fmla="*/ 191840 w 1226658"/>
              <a:gd name="connsiteY1962" fmla="*/ 371209 h 1134476"/>
              <a:gd name="connsiteX1963" fmla="*/ 188160 w 1226658"/>
              <a:gd name="connsiteY1963" fmla="*/ 359989 h 1134476"/>
              <a:gd name="connsiteX1964" fmla="*/ 184621 w 1226658"/>
              <a:gd name="connsiteY1964" fmla="*/ 352509 h 1134476"/>
              <a:gd name="connsiteX1965" fmla="*/ 171052 w 1226658"/>
              <a:gd name="connsiteY1965" fmla="*/ 342714 h 1134476"/>
              <a:gd name="connsiteX1966" fmla="*/ 163855 w 1226658"/>
              <a:gd name="connsiteY1966" fmla="*/ 338157 h 1134476"/>
              <a:gd name="connsiteX1967" fmla="*/ 0 w 1226658"/>
              <a:gd name="connsiteY1967" fmla="*/ 637945 h 1134476"/>
              <a:gd name="connsiteX1968" fmla="*/ 23971 w 1226658"/>
              <a:gd name="connsiteY1968" fmla="*/ 655926 h 1134476"/>
              <a:gd name="connsiteX1969" fmla="*/ 67417 w 1226658"/>
              <a:gd name="connsiteY1969" fmla="*/ 675396 h 1134476"/>
              <a:gd name="connsiteX1970" fmla="*/ 71918 w 1226658"/>
              <a:gd name="connsiteY1970" fmla="*/ 724840 h 1134476"/>
              <a:gd name="connsiteX1971" fmla="*/ 88393 w 1226658"/>
              <a:gd name="connsiteY1971" fmla="*/ 787747 h 1134476"/>
              <a:gd name="connsiteX1972" fmla="*/ 65996 w 1226658"/>
              <a:gd name="connsiteY1972" fmla="*/ 797127 h 1134476"/>
              <a:gd name="connsiteX1973" fmla="*/ 69817 w 1226658"/>
              <a:gd name="connsiteY1973" fmla="*/ 802168 h 1134476"/>
              <a:gd name="connsiteX1974" fmla="*/ 74704 w 1226658"/>
              <a:gd name="connsiteY1974" fmla="*/ 803190 h 1134476"/>
              <a:gd name="connsiteX1975" fmla="*/ 76223 w 1226658"/>
              <a:gd name="connsiteY1975" fmla="*/ 806686 h 1134476"/>
              <a:gd name="connsiteX1976" fmla="*/ 70678 w 1226658"/>
              <a:gd name="connsiteY1976" fmla="*/ 818638 h 1134476"/>
              <a:gd name="connsiteX1977" fmla="*/ 66749 w 1226658"/>
              <a:gd name="connsiteY1977" fmla="*/ 821291 h 1134476"/>
              <a:gd name="connsiteX1978" fmla="*/ 65834 w 1226658"/>
              <a:gd name="connsiteY1978" fmla="*/ 825009 h 1134476"/>
              <a:gd name="connsiteX1979" fmla="*/ 64631 w 1226658"/>
              <a:gd name="connsiteY1979" fmla="*/ 833208 h 1134476"/>
              <a:gd name="connsiteX1980" fmla="*/ 62718 w 1226658"/>
              <a:gd name="connsiteY1980" fmla="*/ 835442 h 1134476"/>
              <a:gd name="connsiteX1981" fmla="*/ 69813 w 1226658"/>
              <a:gd name="connsiteY1981" fmla="*/ 841103 h 1134476"/>
              <a:gd name="connsiteX1982" fmla="*/ 81268 w 1226658"/>
              <a:gd name="connsiteY1982" fmla="*/ 838146 h 1134476"/>
              <a:gd name="connsiteX1983" fmla="*/ 82689 w 1226658"/>
              <a:gd name="connsiteY1983" fmla="*/ 838775 h 1134476"/>
              <a:gd name="connsiteX1984" fmla="*/ 82432 w 1226658"/>
              <a:gd name="connsiteY1984" fmla="*/ 841655 h 1134476"/>
              <a:gd name="connsiteX1985" fmla="*/ 77528 w 1226658"/>
              <a:gd name="connsiteY1985" fmla="*/ 846174 h 1134476"/>
              <a:gd name="connsiteX1986" fmla="*/ 73232 w 1226658"/>
              <a:gd name="connsiteY1986" fmla="*/ 856735 h 1134476"/>
              <a:gd name="connsiteX1987" fmla="*/ 75179 w 1226658"/>
              <a:gd name="connsiteY1987" fmla="*/ 859276 h 1134476"/>
              <a:gd name="connsiteX1988" fmla="*/ 75179 w 1226658"/>
              <a:gd name="connsiteY1988" fmla="*/ 859276 h 1134476"/>
              <a:gd name="connsiteX1989" fmla="*/ 74764 w 1226658"/>
              <a:gd name="connsiteY1989" fmla="*/ 858831 h 1134476"/>
              <a:gd name="connsiteX1990" fmla="*/ 75530 w 1226658"/>
              <a:gd name="connsiteY1990" fmla="*/ 858720 h 1134476"/>
              <a:gd name="connsiteX1991" fmla="*/ 76061 w 1226658"/>
              <a:gd name="connsiteY1991" fmla="*/ 857920 h 1134476"/>
              <a:gd name="connsiteX1992" fmla="*/ 75530 w 1226658"/>
              <a:gd name="connsiteY1992" fmla="*/ 858720 h 1134476"/>
              <a:gd name="connsiteX1993" fmla="*/ 75179 w 1226658"/>
              <a:gd name="connsiteY1993" fmla="*/ 859276 h 1134476"/>
              <a:gd name="connsiteX1994" fmla="*/ 83579 w 1226658"/>
              <a:gd name="connsiteY1994" fmla="*/ 868258 h 1134476"/>
              <a:gd name="connsiteX1995" fmla="*/ 84799 w 1226658"/>
              <a:gd name="connsiteY1995" fmla="*/ 874249 h 1134476"/>
              <a:gd name="connsiteX1996" fmla="*/ 82120 w 1226658"/>
              <a:gd name="connsiteY1996" fmla="*/ 879525 h 1134476"/>
              <a:gd name="connsiteX1997" fmla="*/ 81867 w 1226658"/>
              <a:gd name="connsiteY1997" fmla="*/ 879388 h 1134476"/>
              <a:gd name="connsiteX1998" fmla="*/ 81906 w 1226658"/>
              <a:gd name="connsiteY1998" fmla="*/ 879923 h 1134476"/>
              <a:gd name="connsiteX1999" fmla="*/ 82244 w 1226658"/>
              <a:gd name="connsiteY1999" fmla="*/ 879602 h 1134476"/>
              <a:gd name="connsiteX2000" fmla="*/ 81944 w 1226658"/>
              <a:gd name="connsiteY2000" fmla="*/ 884578 h 1134476"/>
              <a:gd name="connsiteX2001" fmla="*/ 80952 w 1226658"/>
              <a:gd name="connsiteY2001" fmla="*/ 892490 h 1134476"/>
              <a:gd name="connsiteX2002" fmla="*/ 80254 w 1226658"/>
              <a:gd name="connsiteY2002" fmla="*/ 894018 h 1134476"/>
              <a:gd name="connsiteX2003" fmla="*/ 85077 w 1226658"/>
              <a:gd name="connsiteY2003" fmla="*/ 904010 h 1134476"/>
              <a:gd name="connsiteX2004" fmla="*/ 93160 w 1226658"/>
              <a:gd name="connsiteY2004" fmla="*/ 910073 h 1134476"/>
              <a:gd name="connsiteX2005" fmla="*/ 101205 w 1226658"/>
              <a:gd name="connsiteY2005" fmla="*/ 916038 h 1134476"/>
              <a:gd name="connsiteX2006" fmla="*/ 108800 w 1226658"/>
              <a:gd name="connsiteY2006" fmla="*/ 919855 h 1134476"/>
              <a:gd name="connsiteX2007" fmla="*/ 110751 w 1226658"/>
              <a:gd name="connsiteY2007" fmla="*/ 924066 h 1134476"/>
              <a:gd name="connsiteX2008" fmla="*/ 110015 w 1226658"/>
              <a:gd name="connsiteY2008" fmla="*/ 934040 h 1134476"/>
              <a:gd name="connsiteX2009" fmla="*/ 112424 w 1226658"/>
              <a:gd name="connsiteY2009" fmla="*/ 937665 h 1134476"/>
              <a:gd name="connsiteX2010" fmla="*/ 113254 w 1226658"/>
              <a:gd name="connsiteY2010" fmla="*/ 937515 h 1134476"/>
              <a:gd name="connsiteX2011" fmla="*/ 112745 w 1226658"/>
              <a:gd name="connsiteY2011" fmla="*/ 938067 h 1134476"/>
              <a:gd name="connsiteX2012" fmla="*/ 112424 w 1226658"/>
              <a:gd name="connsiteY2012" fmla="*/ 937661 h 1134476"/>
              <a:gd name="connsiteX2013" fmla="*/ 112339 w 1226658"/>
              <a:gd name="connsiteY2013" fmla="*/ 937682 h 1134476"/>
              <a:gd name="connsiteX2014" fmla="*/ 113028 w 1226658"/>
              <a:gd name="connsiteY2014" fmla="*/ 941109 h 1134476"/>
              <a:gd name="connsiteX2015" fmla="*/ 117602 w 1226658"/>
              <a:gd name="connsiteY2015" fmla="*/ 941935 h 1134476"/>
              <a:gd name="connsiteX2016" fmla="*/ 122544 w 1226658"/>
              <a:gd name="connsiteY2016" fmla="*/ 945915 h 1134476"/>
              <a:gd name="connsiteX2017" fmla="*/ 126888 w 1226658"/>
              <a:gd name="connsiteY2017" fmla="*/ 956938 h 1134476"/>
              <a:gd name="connsiteX2018" fmla="*/ 500302 w 1226658"/>
              <a:gd name="connsiteY2018" fmla="*/ 988569 h 1134476"/>
              <a:gd name="connsiteX2019" fmla="*/ 499099 w 1226658"/>
              <a:gd name="connsiteY2019" fmla="*/ 986108 h 1134476"/>
              <a:gd name="connsiteX2020" fmla="*/ 502942 w 1226658"/>
              <a:gd name="connsiteY2020" fmla="*/ 979437 h 1134476"/>
              <a:gd name="connsiteX2021" fmla="*/ 502766 w 1226658"/>
              <a:gd name="connsiteY2021" fmla="*/ 978808 h 1134476"/>
              <a:gd name="connsiteX2022" fmla="*/ 503588 w 1226658"/>
              <a:gd name="connsiteY2022" fmla="*/ 978063 h 1134476"/>
              <a:gd name="connsiteX2023" fmla="*/ 503181 w 1226658"/>
              <a:gd name="connsiteY2023" fmla="*/ 979223 h 1134476"/>
              <a:gd name="connsiteX2024" fmla="*/ 502937 w 1226658"/>
              <a:gd name="connsiteY2024" fmla="*/ 979437 h 1134476"/>
              <a:gd name="connsiteX2025" fmla="*/ 504422 w 1226658"/>
              <a:gd name="connsiteY2025" fmla="*/ 985197 h 1134476"/>
              <a:gd name="connsiteX2026" fmla="*/ 504401 w 1226658"/>
              <a:gd name="connsiteY2026" fmla="*/ 986772 h 1134476"/>
              <a:gd name="connsiteX2027" fmla="*/ 501863 w 1226658"/>
              <a:gd name="connsiteY2027" fmla="*/ 988719 h 1134476"/>
              <a:gd name="connsiteX2028" fmla="*/ 500302 w 1226658"/>
              <a:gd name="connsiteY2028" fmla="*/ 988565 h 1134476"/>
              <a:gd name="connsiteX2029" fmla="*/ 553580 w 1226658"/>
              <a:gd name="connsiteY2029" fmla="*/ 1018522 h 1134476"/>
              <a:gd name="connsiteX2030" fmla="*/ 567877 w 1226658"/>
              <a:gd name="connsiteY2030" fmla="*/ 1011312 h 1134476"/>
              <a:gd name="connsiteX2031" fmla="*/ 585695 w 1226658"/>
              <a:gd name="connsiteY2031" fmla="*/ 1001492 h 1134476"/>
              <a:gd name="connsiteX2032" fmla="*/ 592114 w 1226658"/>
              <a:gd name="connsiteY2032" fmla="*/ 1000443 h 1134476"/>
              <a:gd name="connsiteX2033" fmla="*/ 596902 w 1226658"/>
              <a:gd name="connsiteY2033" fmla="*/ 1002215 h 1134476"/>
              <a:gd name="connsiteX2034" fmla="*/ 608443 w 1226658"/>
              <a:gd name="connsiteY2034" fmla="*/ 1013045 h 1134476"/>
              <a:gd name="connsiteX2035" fmla="*/ 615409 w 1226658"/>
              <a:gd name="connsiteY2035" fmla="*/ 1019759 h 1134476"/>
              <a:gd name="connsiteX2036" fmla="*/ 620629 w 1226658"/>
              <a:gd name="connsiteY2036" fmla="*/ 1026952 h 1134476"/>
              <a:gd name="connsiteX2037" fmla="*/ 622170 w 1226658"/>
              <a:gd name="connsiteY2037" fmla="*/ 1042168 h 1134476"/>
              <a:gd name="connsiteX2038" fmla="*/ 617536 w 1226658"/>
              <a:gd name="connsiteY2038" fmla="*/ 1044706 h 1134476"/>
              <a:gd name="connsiteX2039" fmla="*/ 611267 w 1226658"/>
              <a:gd name="connsiteY2039" fmla="*/ 1042703 h 1134476"/>
              <a:gd name="connsiteX2040" fmla="*/ 603958 w 1226658"/>
              <a:gd name="connsiteY2040" fmla="*/ 1043238 h 1134476"/>
              <a:gd name="connsiteX2041" fmla="*/ 628109 w 1226658"/>
              <a:gd name="connsiteY2041" fmla="*/ 1054869 h 1134476"/>
              <a:gd name="connsiteX2042" fmla="*/ 629975 w 1226658"/>
              <a:gd name="connsiteY2042" fmla="*/ 1052845 h 1134476"/>
              <a:gd name="connsiteX2043" fmla="*/ 664503 w 1226658"/>
              <a:gd name="connsiteY2043" fmla="*/ 1061651 h 1134476"/>
              <a:gd name="connsiteX2044" fmla="*/ 668422 w 1226658"/>
              <a:gd name="connsiteY2044" fmla="*/ 1064702 h 1134476"/>
              <a:gd name="connsiteX2045" fmla="*/ 675504 w 1226658"/>
              <a:gd name="connsiteY2045" fmla="*/ 1078301 h 1134476"/>
              <a:gd name="connsiteX2046" fmla="*/ 673895 w 1226658"/>
              <a:gd name="connsiteY2046" fmla="*/ 1084596 h 1134476"/>
              <a:gd name="connsiteX2047" fmla="*/ 669638 w 1226658"/>
              <a:gd name="connsiteY2047" fmla="*/ 1085811 h 1134476"/>
              <a:gd name="connsiteX2048" fmla="*/ 660797 w 1226658"/>
              <a:gd name="connsiteY2048" fmla="*/ 1077980 h 1134476"/>
              <a:gd name="connsiteX2049" fmla="*/ 658003 w 1226658"/>
              <a:gd name="connsiteY2049" fmla="*/ 1077582 h 1134476"/>
              <a:gd name="connsiteX2050" fmla="*/ 657181 w 1226658"/>
              <a:gd name="connsiteY2050" fmla="*/ 1078994 h 1134476"/>
              <a:gd name="connsiteX2051" fmla="*/ 656390 w 1226658"/>
              <a:gd name="connsiteY2051" fmla="*/ 1084014 h 1134476"/>
              <a:gd name="connsiteX2052" fmla="*/ 647023 w 1226658"/>
              <a:gd name="connsiteY2052" fmla="*/ 1107519 h 1134476"/>
              <a:gd name="connsiteX2053" fmla="*/ 644708 w 1226658"/>
              <a:gd name="connsiteY2053" fmla="*/ 1109919 h 1134476"/>
              <a:gd name="connsiteX2054" fmla="*/ 640600 w 1226658"/>
              <a:gd name="connsiteY2054" fmla="*/ 1108888 h 1134476"/>
              <a:gd name="connsiteX2055" fmla="*/ 628464 w 1226658"/>
              <a:gd name="connsiteY2055" fmla="*/ 1134477 h 1134476"/>
              <a:gd name="connsiteX2056" fmla="*/ 648743 w 1226658"/>
              <a:gd name="connsiteY2056" fmla="*/ 1125765 h 1134476"/>
              <a:gd name="connsiteX2057" fmla="*/ 656830 w 1226658"/>
              <a:gd name="connsiteY2057" fmla="*/ 1124815 h 1134476"/>
              <a:gd name="connsiteX2058" fmla="*/ 666582 w 1226658"/>
              <a:gd name="connsiteY2058" fmla="*/ 1123954 h 1134476"/>
              <a:gd name="connsiteX2059" fmla="*/ 674499 w 1226658"/>
              <a:gd name="connsiteY2059" fmla="*/ 1121109 h 1134476"/>
              <a:gd name="connsiteX2060" fmla="*/ 677935 w 1226658"/>
              <a:gd name="connsiteY2060" fmla="*/ 1121931 h 1134476"/>
              <a:gd name="connsiteX2061" fmla="*/ 699091 w 1226658"/>
              <a:gd name="connsiteY2061" fmla="*/ 1112264 h 1134476"/>
              <a:gd name="connsiteX2062" fmla="*/ 682175 w 1226658"/>
              <a:gd name="connsiteY2062" fmla="*/ 1112144 h 1134476"/>
              <a:gd name="connsiteX2063" fmla="*/ 680173 w 1226658"/>
              <a:gd name="connsiteY2063" fmla="*/ 1109996 h 1134476"/>
              <a:gd name="connsiteX2064" fmla="*/ 681285 w 1226658"/>
              <a:gd name="connsiteY2064" fmla="*/ 1107091 h 1134476"/>
              <a:gd name="connsiteX2065" fmla="*/ 682663 w 1226658"/>
              <a:gd name="connsiteY2065" fmla="*/ 1106184 h 1134476"/>
              <a:gd name="connsiteX2066" fmla="*/ 690537 w 1226658"/>
              <a:gd name="connsiteY2066" fmla="*/ 1103321 h 1134476"/>
              <a:gd name="connsiteX2067" fmla="*/ 707401 w 1226658"/>
              <a:gd name="connsiteY2067" fmla="*/ 1102196 h 1134476"/>
              <a:gd name="connsiteX2068" fmla="*/ 716515 w 1226658"/>
              <a:gd name="connsiteY2068" fmla="*/ 1098554 h 1134476"/>
              <a:gd name="connsiteX2069" fmla="*/ 718834 w 1226658"/>
              <a:gd name="connsiteY2069" fmla="*/ 1097677 h 1134476"/>
              <a:gd name="connsiteX2070" fmla="*/ 744569 w 1226658"/>
              <a:gd name="connsiteY2070" fmla="*/ 1084365 h 1134476"/>
              <a:gd name="connsiteX2071" fmla="*/ 791005 w 1226658"/>
              <a:gd name="connsiteY2071" fmla="*/ 1082880 h 1134476"/>
              <a:gd name="connsiteX2072" fmla="*/ 834455 w 1226658"/>
              <a:gd name="connsiteY2072" fmla="*/ 1045408 h 1134476"/>
              <a:gd name="connsiteX2073" fmla="*/ 844947 w 1226658"/>
              <a:gd name="connsiteY2073" fmla="*/ 1081365 h 1134476"/>
              <a:gd name="connsiteX2074" fmla="*/ 854473 w 1226658"/>
              <a:gd name="connsiteY2074" fmla="*/ 1089701 h 1134476"/>
              <a:gd name="connsiteX2075" fmla="*/ 857819 w 1226658"/>
              <a:gd name="connsiteY2075" fmla="*/ 1086864 h 1134476"/>
              <a:gd name="connsiteX2076" fmla="*/ 874422 w 1226658"/>
              <a:gd name="connsiteY2076" fmla="*/ 1083222 h 1134476"/>
              <a:gd name="connsiteX2077" fmla="*/ 875778 w 1226658"/>
              <a:gd name="connsiteY2077" fmla="*/ 1083830 h 1134476"/>
              <a:gd name="connsiteX2078" fmla="*/ 874768 w 1226658"/>
              <a:gd name="connsiteY2078" fmla="*/ 1086517 h 1134476"/>
              <a:gd name="connsiteX2079" fmla="*/ 868534 w 1226658"/>
              <a:gd name="connsiteY2079" fmla="*/ 1089149 h 1134476"/>
              <a:gd name="connsiteX2080" fmla="*/ 858101 w 1226658"/>
              <a:gd name="connsiteY2080" fmla="*/ 1100005 h 1134476"/>
              <a:gd name="connsiteX2081" fmla="*/ 857571 w 1226658"/>
              <a:gd name="connsiteY2081" fmla="*/ 1102003 h 1134476"/>
              <a:gd name="connsiteX2082" fmla="*/ 857267 w 1226658"/>
              <a:gd name="connsiteY2082" fmla="*/ 1103933 h 1134476"/>
              <a:gd name="connsiteX2083" fmla="*/ 857310 w 1226658"/>
              <a:gd name="connsiteY2083" fmla="*/ 1106581 h 1134476"/>
              <a:gd name="connsiteX2084" fmla="*/ 863176 w 1226658"/>
              <a:gd name="connsiteY2084" fmla="*/ 1114609 h 1134476"/>
              <a:gd name="connsiteX2085" fmla="*/ 866381 w 1226658"/>
              <a:gd name="connsiteY2085" fmla="*/ 1115161 h 1134476"/>
              <a:gd name="connsiteX2086" fmla="*/ 884037 w 1226658"/>
              <a:gd name="connsiteY2086" fmla="*/ 1102196 h 1134476"/>
              <a:gd name="connsiteX2087" fmla="*/ 894067 w 1226658"/>
              <a:gd name="connsiteY2087" fmla="*/ 1097882 h 1134476"/>
              <a:gd name="connsiteX2088" fmla="*/ 920020 w 1226658"/>
              <a:gd name="connsiteY2088" fmla="*/ 1089474 h 1134476"/>
              <a:gd name="connsiteX2089" fmla="*/ 928013 w 1226658"/>
              <a:gd name="connsiteY2089" fmla="*/ 1086714 h 1134476"/>
              <a:gd name="connsiteX2090" fmla="*/ 939014 w 1226658"/>
              <a:gd name="connsiteY2090" fmla="*/ 1080192 h 1134476"/>
              <a:gd name="connsiteX2091" fmla="*/ 943679 w 1226658"/>
              <a:gd name="connsiteY2091" fmla="*/ 1078087 h 1134476"/>
              <a:gd name="connsiteX2092" fmla="*/ 946507 w 1226658"/>
              <a:gd name="connsiteY2092" fmla="*/ 1076217 h 1134476"/>
              <a:gd name="connsiteX2093" fmla="*/ 947478 w 1226658"/>
              <a:gd name="connsiteY2093" fmla="*/ 1071639 h 1134476"/>
              <a:gd name="connsiteX2094" fmla="*/ 943092 w 1226658"/>
              <a:gd name="connsiteY2094" fmla="*/ 1060008 h 1134476"/>
              <a:gd name="connsiteX2095" fmla="*/ 942583 w 1226658"/>
              <a:gd name="connsiteY2095" fmla="*/ 1058412 h 1134476"/>
              <a:gd name="connsiteX2096" fmla="*/ 938270 w 1226658"/>
              <a:gd name="connsiteY2096" fmla="*/ 1056889 h 1134476"/>
              <a:gd name="connsiteX2097" fmla="*/ 924123 w 1226658"/>
              <a:gd name="connsiteY2097" fmla="*/ 1073782 h 1134476"/>
              <a:gd name="connsiteX2098" fmla="*/ 918650 w 1226658"/>
              <a:gd name="connsiteY2098" fmla="*/ 1076055 h 1134476"/>
              <a:gd name="connsiteX2099" fmla="*/ 913725 w 1226658"/>
              <a:gd name="connsiteY2099" fmla="*/ 1075152 h 1134476"/>
              <a:gd name="connsiteX2100" fmla="*/ 910695 w 1226658"/>
              <a:gd name="connsiteY2100" fmla="*/ 1076658 h 1134476"/>
              <a:gd name="connsiteX2101" fmla="*/ 907144 w 1226658"/>
              <a:gd name="connsiteY2101" fmla="*/ 1074959 h 1134476"/>
              <a:gd name="connsiteX2102" fmla="*/ 902287 w 1226658"/>
              <a:gd name="connsiteY2102" fmla="*/ 1074236 h 1134476"/>
              <a:gd name="connsiteX2103" fmla="*/ 896489 w 1226658"/>
              <a:gd name="connsiteY2103" fmla="*/ 1068001 h 1134476"/>
              <a:gd name="connsiteX2104" fmla="*/ 886249 w 1226658"/>
              <a:gd name="connsiteY2104" fmla="*/ 1057556 h 1134476"/>
              <a:gd name="connsiteX2105" fmla="*/ 887909 w 1226658"/>
              <a:gd name="connsiteY2105" fmla="*/ 1041248 h 1134476"/>
              <a:gd name="connsiteX2106" fmla="*/ 884764 w 1226658"/>
              <a:gd name="connsiteY2106" fmla="*/ 1036525 h 1134476"/>
              <a:gd name="connsiteX2107" fmla="*/ 881384 w 1226658"/>
              <a:gd name="connsiteY2107" fmla="*/ 1036178 h 1134476"/>
              <a:gd name="connsiteX2108" fmla="*/ 879929 w 1226658"/>
              <a:gd name="connsiteY2108" fmla="*/ 1035416 h 1134476"/>
              <a:gd name="connsiteX2109" fmla="*/ 882928 w 1226658"/>
              <a:gd name="connsiteY2109" fmla="*/ 1034402 h 1134476"/>
              <a:gd name="connsiteX2110" fmla="*/ 894542 w 1226658"/>
              <a:gd name="connsiteY2110" fmla="*/ 1027692 h 1134476"/>
              <a:gd name="connsiteX2111" fmla="*/ 896014 w 1226658"/>
              <a:gd name="connsiteY2111" fmla="*/ 1019887 h 1134476"/>
              <a:gd name="connsiteX2112" fmla="*/ 892064 w 1226658"/>
              <a:gd name="connsiteY2112" fmla="*/ 1014513 h 1134476"/>
              <a:gd name="connsiteX2113" fmla="*/ 876125 w 1226658"/>
              <a:gd name="connsiteY2113" fmla="*/ 1010606 h 1134476"/>
              <a:gd name="connsiteX2114" fmla="*/ 832362 w 1226658"/>
              <a:gd name="connsiteY2114" fmla="*/ 1026704 h 1134476"/>
              <a:gd name="connsiteX2115" fmla="*/ 832375 w 1226658"/>
              <a:gd name="connsiteY2115" fmla="*/ 1027350 h 1134476"/>
              <a:gd name="connsiteX2116" fmla="*/ 831455 w 1226658"/>
              <a:gd name="connsiteY2116" fmla="*/ 1027500 h 1134476"/>
              <a:gd name="connsiteX2117" fmla="*/ 825914 w 1226658"/>
              <a:gd name="connsiteY2117" fmla="*/ 1033281 h 1134476"/>
              <a:gd name="connsiteX2118" fmla="*/ 825768 w 1226658"/>
              <a:gd name="connsiteY2118" fmla="*/ 1034231 h 1134476"/>
              <a:gd name="connsiteX2119" fmla="*/ 818323 w 1226658"/>
              <a:gd name="connsiteY2119" fmla="*/ 1036999 h 1134476"/>
              <a:gd name="connsiteX2120" fmla="*/ 814292 w 1226658"/>
              <a:gd name="connsiteY2120" fmla="*/ 1040089 h 1134476"/>
              <a:gd name="connsiteX2121" fmla="*/ 813962 w 1226658"/>
              <a:gd name="connsiteY2121" fmla="*/ 1040949 h 1134476"/>
              <a:gd name="connsiteX2122" fmla="*/ 814266 w 1226658"/>
              <a:gd name="connsiteY2122" fmla="*/ 1039652 h 1134476"/>
              <a:gd name="connsiteX2123" fmla="*/ 817963 w 1226658"/>
              <a:gd name="connsiteY2123" fmla="*/ 1036563 h 1134476"/>
              <a:gd name="connsiteX2124" fmla="*/ 825315 w 1226658"/>
              <a:gd name="connsiteY2124" fmla="*/ 1033893 h 1134476"/>
              <a:gd name="connsiteX2125" fmla="*/ 825918 w 1226658"/>
              <a:gd name="connsiteY2125" fmla="*/ 1033285 h 1134476"/>
              <a:gd name="connsiteX2126" fmla="*/ 831460 w 1226658"/>
              <a:gd name="connsiteY2126" fmla="*/ 1027504 h 1134476"/>
              <a:gd name="connsiteX2127" fmla="*/ 831982 w 1226658"/>
              <a:gd name="connsiteY2127" fmla="*/ 1026952 h 1134476"/>
              <a:gd name="connsiteX2128" fmla="*/ 832362 w 1226658"/>
              <a:gd name="connsiteY2128" fmla="*/ 1026708 h 1134476"/>
              <a:gd name="connsiteX2129" fmla="*/ 835508 w 1226658"/>
              <a:gd name="connsiteY2129" fmla="*/ 1019892 h 1134476"/>
              <a:gd name="connsiteX2130" fmla="*/ 854597 w 1226658"/>
              <a:gd name="connsiteY2130" fmla="*/ 1009061 h 1134476"/>
              <a:gd name="connsiteX2131" fmla="*/ 864948 w 1226658"/>
              <a:gd name="connsiteY2131" fmla="*/ 1001111 h 1134476"/>
              <a:gd name="connsiteX2132" fmla="*/ 866916 w 1226658"/>
              <a:gd name="connsiteY2132" fmla="*/ 998368 h 1134476"/>
              <a:gd name="connsiteX2133" fmla="*/ 877344 w 1226658"/>
              <a:gd name="connsiteY2133" fmla="*/ 989716 h 1134476"/>
              <a:gd name="connsiteX2134" fmla="*/ 888988 w 1226658"/>
              <a:gd name="connsiteY2134" fmla="*/ 989925 h 1134476"/>
              <a:gd name="connsiteX2135" fmla="*/ 936318 w 1226658"/>
              <a:gd name="connsiteY2135" fmla="*/ 994615 h 1134476"/>
              <a:gd name="connsiteX2136" fmla="*/ 956550 w 1226658"/>
              <a:gd name="connsiteY2136" fmla="*/ 993605 h 1134476"/>
              <a:gd name="connsiteX2137" fmla="*/ 961527 w 1226658"/>
              <a:gd name="connsiteY2137" fmla="*/ 992694 h 1134476"/>
              <a:gd name="connsiteX2138" fmla="*/ 966182 w 1226658"/>
              <a:gd name="connsiteY2138" fmla="*/ 990674 h 1134476"/>
              <a:gd name="connsiteX2139" fmla="*/ 981416 w 1226658"/>
              <a:gd name="connsiteY2139" fmla="*/ 922200 h 1134476"/>
              <a:gd name="connsiteX2140" fmla="*/ 982126 w 1226658"/>
              <a:gd name="connsiteY2140" fmla="*/ 923501 h 1134476"/>
              <a:gd name="connsiteX2141" fmla="*/ 973367 w 1226658"/>
              <a:gd name="connsiteY2141" fmla="*/ 930215 h 1134476"/>
              <a:gd name="connsiteX2142" fmla="*/ 971967 w 1226658"/>
              <a:gd name="connsiteY2142" fmla="*/ 928324 h 1134476"/>
              <a:gd name="connsiteX2143" fmla="*/ 981416 w 1226658"/>
              <a:gd name="connsiteY2143" fmla="*/ 922200 h 1134476"/>
              <a:gd name="connsiteX2144" fmla="*/ 690853 w 1226658"/>
              <a:gd name="connsiteY2144" fmla="*/ 601932 h 1134476"/>
              <a:gd name="connsiteX2145" fmla="*/ 692462 w 1226658"/>
              <a:gd name="connsiteY2145" fmla="*/ 602210 h 1134476"/>
              <a:gd name="connsiteX2146" fmla="*/ 701966 w 1226658"/>
              <a:gd name="connsiteY2146" fmla="*/ 615809 h 1134476"/>
              <a:gd name="connsiteX2147" fmla="*/ 701812 w 1226658"/>
              <a:gd name="connsiteY2147" fmla="*/ 617239 h 1134476"/>
              <a:gd name="connsiteX2148" fmla="*/ 700503 w 1226658"/>
              <a:gd name="connsiteY2148" fmla="*/ 617983 h 1134476"/>
              <a:gd name="connsiteX2149" fmla="*/ 696099 w 1226658"/>
              <a:gd name="connsiteY2149" fmla="*/ 615899 h 1134476"/>
              <a:gd name="connsiteX2150" fmla="*/ 689441 w 1226658"/>
              <a:gd name="connsiteY2150" fmla="*/ 604534 h 1134476"/>
              <a:gd name="connsiteX2151" fmla="*/ 690853 w 1226658"/>
              <a:gd name="connsiteY2151" fmla="*/ 601932 h 1134476"/>
              <a:gd name="connsiteX2152" fmla="*/ 601232 w 1226658"/>
              <a:gd name="connsiteY2152" fmla="*/ 629310 h 1134476"/>
              <a:gd name="connsiteX2153" fmla="*/ 602589 w 1226658"/>
              <a:gd name="connsiteY2153" fmla="*/ 628912 h 1134476"/>
              <a:gd name="connsiteX2154" fmla="*/ 608575 w 1226658"/>
              <a:gd name="connsiteY2154" fmla="*/ 633259 h 1134476"/>
              <a:gd name="connsiteX2155" fmla="*/ 609110 w 1226658"/>
              <a:gd name="connsiteY2155" fmla="*/ 633071 h 1134476"/>
              <a:gd name="connsiteX2156" fmla="*/ 609662 w 1226658"/>
              <a:gd name="connsiteY2156" fmla="*/ 633623 h 1134476"/>
              <a:gd name="connsiteX2157" fmla="*/ 615383 w 1226658"/>
              <a:gd name="connsiteY2157" fmla="*/ 636041 h 1134476"/>
              <a:gd name="connsiteX2158" fmla="*/ 616299 w 1226658"/>
              <a:gd name="connsiteY2158" fmla="*/ 636079 h 1134476"/>
              <a:gd name="connsiteX2159" fmla="*/ 616415 w 1226658"/>
              <a:gd name="connsiteY2159" fmla="*/ 637171 h 1134476"/>
              <a:gd name="connsiteX2160" fmla="*/ 615871 w 1226658"/>
              <a:gd name="connsiteY2160" fmla="*/ 636499 h 1134476"/>
              <a:gd name="connsiteX2161" fmla="*/ 615383 w 1226658"/>
              <a:gd name="connsiteY2161" fmla="*/ 636041 h 1134476"/>
              <a:gd name="connsiteX2162" fmla="*/ 609662 w 1226658"/>
              <a:gd name="connsiteY2162" fmla="*/ 633623 h 1134476"/>
              <a:gd name="connsiteX2163" fmla="*/ 608716 w 1226658"/>
              <a:gd name="connsiteY2163" fmla="*/ 633512 h 1134476"/>
              <a:gd name="connsiteX2164" fmla="*/ 608575 w 1226658"/>
              <a:gd name="connsiteY2164" fmla="*/ 633259 h 1134476"/>
              <a:gd name="connsiteX2165" fmla="*/ 600993 w 1226658"/>
              <a:gd name="connsiteY2165" fmla="*/ 631997 h 1134476"/>
              <a:gd name="connsiteX2166" fmla="*/ 601232 w 1226658"/>
              <a:gd name="connsiteY2166" fmla="*/ 629310 h 1134476"/>
              <a:gd name="connsiteX2167" fmla="*/ 568561 w 1226658"/>
              <a:gd name="connsiteY2167" fmla="*/ 617397 h 1134476"/>
              <a:gd name="connsiteX2168" fmla="*/ 569550 w 1226658"/>
              <a:gd name="connsiteY2168" fmla="*/ 618099 h 1134476"/>
              <a:gd name="connsiteX2169" fmla="*/ 568348 w 1226658"/>
              <a:gd name="connsiteY2169" fmla="*/ 618462 h 1134476"/>
              <a:gd name="connsiteX2170" fmla="*/ 568561 w 1226658"/>
              <a:gd name="connsiteY2170" fmla="*/ 617397 h 1134476"/>
              <a:gd name="connsiteX2171" fmla="*/ 219602 w 1226658"/>
              <a:gd name="connsiteY2171" fmla="*/ 401393 h 1134476"/>
              <a:gd name="connsiteX2172" fmla="*/ 218935 w 1226658"/>
              <a:gd name="connsiteY2172" fmla="*/ 400075 h 1134476"/>
              <a:gd name="connsiteX2173" fmla="*/ 218922 w 1226658"/>
              <a:gd name="connsiteY2173" fmla="*/ 397422 h 1134476"/>
              <a:gd name="connsiteX2174" fmla="*/ 219277 w 1226658"/>
              <a:gd name="connsiteY2174" fmla="*/ 392103 h 1134476"/>
              <a:gd name="connsiteX2175" fmla="*/ 220142 w 1226658"/>
              <a:gd name="connsiteY2175" fmla="*/ 390867 h 1134476"/>
              <a:gd name="connsiteX2176" fmla="*/ 220929 w 1226658"/>
              <a:gd name="connsiteY2176" fmla="*/ 391397 h 1134476"/>
              <a:gd name="connsiteX2177" fmla="*/ 221254 w 1226658"/>
              <a:gd name="connsiteY2177" fmla="*/ 399326 h 1134476"/>
              <a:gd name="connsiteX2178" fmla="*/ 219602 w 1226658"/>
              <a:gd name="connsiteY2178" fmla="*/ 401393 h 1134476"/>
              <a:gd name="connsiteX2179" fmla="*/ 243296 w 1226658"/>
              <a:gd name="connsiteY2179" fmla="*/ 393759 h 1134476"/>
              <a:gd name="connsiteX2180" fmla="*/ 242312 w 1226658"/>
              <a:gd name="connsiteY2180" fmla="*/ 394675 h 1134476"/>
              <a:gd name="connsiteX2181" fmla="*/ 242851 w 1226658"/>
              <a:gd name="connsiteY2181" fmla="*/ 393301 h 1134476"/>
              <a:gd name="connsiteX2182" fmla="*/ 243548 w 1226658"/>
              <a:gd name="connsiteY2182" fmla="*/ 393092 h 1134476"/>
              <a:gd name="connsiteX2183" fmla="*/ 243296 w 1226658"/>
              <a:gd name="connsiteY2183" fmla="*/ 393759 h 1134476"/>
              <a:gd name="connsiteX2184" fmla="*/ 287387 w 1226658"/>
              <a:gd name="connsiteY2184" fmla="*/ 472118 h 1134476"/>
              <a:gd name="connsiteX2185" fmla="*/ 287986 w 1226658"/>
              <a:gd name="connsiteY2185" fmla="*/ 471904 h 1134476"/>
              <a:gd name="connsiteX2186" fmla="*/ 288149 w 1226658"/>
              <a:gd name="connsiteY2186" fmla="*/ 471258 h 1134476"/>
              <a:gd name="connsiteX2187" fmla="*/ 287986 w 1226658"/>
              <a:gd name="connsiteY2187" fmla="*/ 471904 h 1134476"/>
              <a:gd name="connsiteX2188" fmla="*/ 287815 w 1226658"/>
              <a:gd name="connsiteY2188" fmla="*/ 472554 h 1134476"/>
              <a:gd name="connsiteX2189" fmla="*/ 286664 w 1226658"/>
              <a:gd name="connsiteY2189" fmla="*/ 473106 h 1134476"/>
              <a:gd name="connsiteX2190" fmla="*/ 287387 w 1226658"/>
              <a:gd name="connsiteY2190" fmla="*/ 472118 h 1134476"/>
              <a:gd name="connsiteX2191" fmla="*/ 249676 w 1226658"/>
              <a:gd name="connsiteY2191" fmla="*/ 678070 h 1134476"/>
              <a:gd name="connsiteX2192" fmla="*/ 249072 w 1226658"/>
              <a:gd name="connsiteY2192" fmla="*/ 678485 h 1134476"/>
              <a:gd name="connsiteX2193" fmla="*/ 249466 w 1226658"/>
              <a:gd name="connsiteY2193" fmla="*/ 677856 h 1134476"/>
              <a:gd name="connsiteX2194" fmla="*/ 250279 w 1226658"/>
              <a:gd name="connsiteY2194" fmla="*/ 677137 h 1134476"/>
              <a:gd name="connsiteX2195" fmla="*/ 249676 w 1226658"/>
              <a:gd name="connsiteY2195" fmla="*/ 678070 h 1134476"/>
              <a:gd name="connsiteX2196" fmla="*/ 275667 w 1226658"/>
              <a:gd name="connsiteY2196" fmla="*/ 817059 h 1134476"/>
              <a:gd name="connsiteX2197" fmla="*/ 274276 w 1226658"/>
              <a:gd name="connsiteY2197" fmla="*/ 816682 h 1134476"/>
              <a:gd name="connsiteX2198" fmla="*/ 276159 w 1226658"/>
              <a:gd name="connsiteY2198" fmla="*/ 815933 h 1134476"/>
              <a:gd name="connsiteX2199" fmla="*/ 277079 w 1226658"/>
              <a:gd name="connsiteY2199" fmla="*/ 816699 h 1134476"/>
              <a:gd name="connsiteX2200" fmla="*/ 275667 w 1226658"/>
              <a:gd name="connsiteY2200" fmla="*/ 817059 h 1134476"/>
              <a:gd name="connsiteX2201" fmla="*/ 279385 w 1226658"/>
              <a:gd name="connsiteY2201" fmla="*/ 382189 h 1134476"/>
              <a:gd name="connsiteX2202" fmla="*/ 277973 w 1226658"/>
              <a:gd name="connsiteY2202" fmla="*/ 382916 h 1134476"/>
              <a:gd name="connsiteX2203" fmla="*/ 261323 w 1226658"/>
              <a:gd name="connsiteY2203" fmla="*/ 382758 h 1134476"/>
              <a:gd name="connsiteX2204" fmla="*/ 260241 w 1226658"/>
              <a:gd name="connsiteY2204" fmla="*/ 383216 h 1134476"/>
              <a:gd name="connsiteX2205" fmla="*/ 256539 w 1226658"/>
              <a:gd name="connsiteY2205" fmla="*/ 387131 h 1134476"/>
              <a:gd name="connsiteX2206" fmla="*/ 255688 w 1226658"/>
              <a:gd name="connsiteY2206" fmla="*/ 387242 h 1134476"/>
              <a:gd name="connsiteX2207" fmla="*/ 254212 w 1226658"/>
              <a:gd name="connsiteY2207" fmla="*/ 388975 h 1134476"/>
              <a:gd name="connsiteX2208" fmla="*/ 252924 w 1226658"/>
              <a:gd name="connsiteY2208" fmla="*/ 388611 h 1134476"/>
              <a:gd name="connsiteX2209" fmla="*/ 255688 w 1226658"/>
              <a:gd name="connsiteY2209" fmla="*/ 387242 h 1134476"/>
              <a:gd name="connsiteX2210" fmla="*/ 256133 w 1226658"/>
              <a:gd name="connsiteY2210" fmla="*/ 386724 h 1134476"/>
              <a:gd name="connsiteX2211" fmla="*/ 259830 w 1226658"/>
              <a:gd name="connsiteY2211" fmla="*/ 382741 h 1134476"/>
              <a:gd name="connsiteX2212" fmla="*/ 261323 w 1226658"/>
              <a:gd name="connsiteY2212" fmla="*/ 382758 h 1134476"/>
              <a:gd name="connsiteX2213" fmla="*/ 279231 w 1226658"/>
              <a:gd name="connsiteY2213" fmla="*/ 381273 h 1134476"/>
              <a:gd name="connsiteX2214" fmla="*/ 279385 w 1226658"/>
              <a:gd name="connsiteY2214" fmla="*/ 382189 h 1134476"/>
              <a:gd name="connsiteX2215" fmla="*/ 301217 w 1226658"/>
              <a:gd name="connsiteY2215" fmla="*/ 660889 h 1134476"/>
              <a:gd name="connsiteX2216" fmla="*/ 300306 w 1226658"/>
              <a:gd name="connsiteY2216" fmla="*/ 660034 h 1134476"/>
              <a:gd name="connsiteX2217" fmla="*/ 301675 w 1226658"/>
              <a:gd name="connsiteY2217" fmla="*/ 660453 h 1134476"/>
              <a:gd name="connsiteX2218" fmla="*/ 301881 w 1226658"/>
              <a:gd name="connsiteY2218" fmla="*/ 661210 h 1134476"/>
              <a:gd name="connsiteX2219" fmla="*/ 301217 w 1226658"/>
              <a:gd name="connsiteY2219" fmla="*/ 660889 h 1134476"/>
              <a:gd name="connsiteX2220" fmla="*/ 304251 w 1226658"/>
              <a:gd name="connsiteY2220" fmla="*/ 544764 h 1134476"/>
              <a:gd name="connsiteX2221" fmla="*/ 290083 w 1226658"/>
              <a:gd name="connsiteY2221" fmla="*/ 545127 h 1134476"/>
              <a:gd name="connsiteX2222" fmla="*/ 288919 w 1226658"/>
              <a:gd name="connsiteY2222" fmla="*/ 541482 h 1134476"/>
              <a:gd name="connsiteX2223" fmla="*/ 295774 w 1226658"/>
              <a:gd name="connsiteY2223" fmla="*/ 536638 h 1134476"/>
              <a:gd name="connsiteX2224" fmla="*/ 305034 w 1226658"/>
              <a:gd name="connsiteY2224" fmla="*/ 529564 h 1134476"/>
              <a:gd name="connsiteX2225" fmla="*/ 310109 w 1226658"/>
              <a:gd name="connsiteY2225" fmla="*/ 523193 h 1134476"/>
              <a:gd name="connsiteX2226" fmla="*/ 312741 w 1226658"/>
              <a:gd name="connsiteY2226" fmla="*/ 521768 h 1134476"/>
              <a:gd name="connsiteX2227" fmla="*/ 321017 w 1226658"/>
              <a:gd name="connsiteY2227" fmla="*/ 523060 h 1134476"/>
              <a:gd name="connsiteX2228" fmla="*/ 323494 w 1226658"/>
              <a:gd name="connsiteY2228" fmla="*/ 517840 h 1134476"/>
              <a:gd name="connsiteX2229" fmla="*/ 318685 w 1226658"/>
              <a:gd name="connsiteY2229" fmla="*/ 513206 h 1134476"/>
              <a:gd name="connsiteX2230" fmla="*/ 307229 w 1226658"/>
              <a:gd name="connsiteY2230" fmla="*/ 510309 h 1134476"/>
              <a:gd name="connsiteX2231" fmla="*/ 285295 w 1226658"/>
              <a:gd name="connsiteY2231" fmla="*/ 509046 h 1134476"/>
              <a:gd name="connsiteX2232" fmla="*/ 284396 w 1226658"/>
              <a:gd name="connsiteY2232" fmla="*/ 507925 h 1134476"/>
              <a:gd name="connsiteX2233" fmla="*/ 285830 w 1226658"/>
              <a:gd name="connsiteY2233" fmla="*/ 505080 h 1134476"/>
              <a:gd name="connsiteX2234" fmla="*/ 289009 w 1226658"/>
              <a:gd name="connsiteY2234" fmla="*/ 504335 h 1134476"/>
              <a:gd name="connsiteX2235" fmla="*/ 314594 w 1226658"/>
              <a:gd name="connsiteY2235" fmla="*/ 503424 h 1134476"/>
              <a:gd name="connsiteX2236" fmla="*/ 333054 w 1226658"/>
              <a:gd name="connsiteY2236" fmla="*/ 500488 h 1134476"/>
              <a:gd name="connsiteX2237" fmla="*/ 349669 w 1226658"/>
              <a:gd name="connsiteY2237" fmla="*/ 496577 h 1134476"/>
              <a:gd name="connsiteX2238" fmla="*/ 354714 w 1226658"/>
              <a:gd name="connsiteY2238" fmla="*/ 496787 h 1134476"/>
              <a:gd name="connsiteX2239" fmla="*/ 357136 w 1226658"/>
              <a:gd name="connsiteY2239" fmla="*/ 498618 h 1134476"/>
              <a:gd name="connsiteX2240" fmla="*/ 356015 w 1226658"/>
              <a:gd name="connsiteY2240" fmla="*/ 501477 h 1134476"/>
              <a:gd name="connsiteX2241" fmla="*/ 341852 w 1226658"/>
              <a:gd name="connsiteY2241" fmla="*/ 507048 h 1134476"/>
              <a:gd name="connsiteX2242" fmla="*/ 340777 w 1226658"/>
              <a:gd name="connsiteY2242" fmla="*/ 511524 h 1134476"/>
              <a:gd name="connsiteX2243" fmla="*/ 341710 w 1226658"/>
              <a:gd name="connsiteY2243" fmla="*/ 512936 h 1134476"/>
              <a:gd name="connsiteX2244" fmla="*/ 344475 w 1226658"/>
              <a:gd name="connsiteY2244" fmla="*/ 514939 h 1134476"/>
              <a:gd name="connsiteX2245" fmla="*/ 367684 w 1226658"/>
              <a:gd name="connsiteY2245" fmla="*/ 515610 h 1134476"/>
              <a:gd name="connsiteX2246" fmla="*/ 369263 w 1226658"/>
              <a:gd name="connsiteY2246" fmla="*/ 515431 h 1134476"/>
              <a:gd name="connsiteX2247" fmla="*/ 370106 w 1226658"/>
              <a:gd name="connsiteY2247" fmla="*/ 518332 h 1134476"/>
              <a:gd name="connsiteX2248" fmla="*/ 366901 w 1226658"/>
              <a:gd name="connsiteY2248" fmla="*/ 524203 h 1134476"/>
              <a:gd name="connsiteX2249" fmla="*/ 360213 w 1226658"/>
              <a:gd name="connsiteY2249" fmla="*/ 529483 h 1134476"/>
              <a:gd name="connsiteX2250" fmla="*/ 357885 w 1226658"/>
              <a:gd name="connsiteY2250" fmla="*/ 533814 h 1134476"/>
              <a:gd name="connsiteX2251" fmla="*/ 349746 w 1226658"/>
              <a:gd name="connsiteY2251" fmla="*/ 536621 h 1134476"/>
              <a:gd name="connsiteX2252" fmla="*/ 335540 w 1226658"/>
              <a:gd name="connsiteY2252" fmla="*/ 534648 h 1134476"/>
              <a:gd name="connsiteX2253" fmla="*/ 332142 w 1226658"/>
              <a:gd name="connsiteY2253" fmla="*/ 538106 h 1134476"/>
              <a:gd name="connsiteX2254" fmla="*/ 322527 w 1226658"/>
              <a:gd name="connsiteY2254" fmla="*/ 547596 h 1134476"/>
              <a:gd name="connsiteX2255" fmla="*/ 322343 w 1226658"/>
              <a:gd name="connsiteY2255" fmla="*/ 548174 h 1134476"/>
              <a:gd name="connsiteX2256" fmla="*/ 321248 w 1226658"/>
              <a:gd name="connsiteY2256" fmla="*/ 548230 h 1134476"/>
              <a:gd name="connsiteX2257" fmla="*/ 315792 w 1226658"/>
              <a:gd name="connsiteY2257" fmla="*/ 550613 h 1134476"/>
              <a:gd name="connsiteX2258" fmla="*/ 315218 w 1226658"/>
              <a:gd name="connsiteY2258" fmla="*/ 551298 h 1134476"/>
              <a:gd name="connsiteX2259" fmla="*/ 314358 w 1226658"/>
              <a:gd name="connsiteY2259" fmla="*/ 551418 h 1134476"/>
              <a:gd name="connsiteX2260" fmla="*/ 312998 w 1226658"/>
              <a:gd name="connsiteY2260" fmla="*/ 553112 h 1134476"/>
              <a:gd name="connsiteX2261" fmla="*/ 311774 w 1226658"/>
              <a:gd name="connsiteY2261" fmla="*/ 552830 h 1134476"/>
              <a:gd name="connsiteX2262" fmla="*/ 314358 w 1226658"/>
              <a:gd name="connsiteY2262" fmla="*/ 551418 h 1134476"/>
              <a:gd name="connsiteX2263" fmla="*/ 314812 w 1226658"/>
              <a:gd name="connsiteY2263" fmla="*/ 550840 h 1134476"/>
              <a:gd name="connsiteX2264" fmla="*/ 315792 w 1226658"/>
              <a:gd name="connsiteY2264" fmla="*/ 550613 h 1134476"/>
              <a:gd name="connsiteX2265" fmla="*/ 321248 w 1226658"/>
              <a:gd name="connsiteY2265" fmla="*/ 548230 h 1134476"/>
              <a:gd name="connsiteX2266" fmla="*/ 321954 w 1226658"/>
              <a:gd name="connsiteY2266" fmla="*/ 547755 h 1134476"/>
              <a:gd name="connsiteX2267" fmla="*/ 322527 w 1226658"/>
              <a:gd name="connsiteY2267" fmla="*/ 547601 h 1134476"/>
              <a:gd name="connsiteX2268" fmla="*/ 324936 w 1226658"/>
              <a:gd name="connsiteY2268" fmla="*/ 540181 h 1134476"/>
              <a:gd name="connsiteX2269" fmla="*/ 319964 w 1226658"/>
              <a:gd name="connsiteY2269" fmla="*/ 535110 h 1134476"/>
              <a:gd name="connsiteX2270" fmla="*/ 310657 w 1226658"/>
              <a:gd name="connsiteY2270" fmla="*/ 539137 h 1134476"/>
              <a:gd name="connsiteX2271" fmla="*/ 304251 w 1226658"/>
              <a:gd name="connsiteY2271" fmla="*/ 544764 h 1134476"/>
              <a:gd name="connsiteX2272" fmla="*/ 344329 w 1226658"/>
              <a:gd name="connsiteY2272" fmla="*/ 555556 h 1134476"/>
              <a:gd name="connsiteX2273" fmla="*/ 342292 w 1226658"/>
              <a:gd name="connsiteY2273" fmla="*/ 556848 h 1134476"/>
              <a:gd name="connsiteX2274" fmla="*/ 342113 w 1226658"/>
              <a:gd name="connsiteY2274" fmla="*/ 557635 h 1134476"/>
              <a:gd name="connsiteX2275" fmla="*/ 341586 w 1226658"/>
              <a:gd name="connsiteY2275" fmla="*/ 558440 h 1134476"/>
              <a:gd name="connsiteX2276" fmla="*/ 341415 w 1226658"/>
              <a:gd name="connsiteY2276" fmla="*/ 560344 h 1134476"/>
              <a:gd name="connsiteX2277" fmla="*/ 341586 w 1226658"/>
              <a:gd name="connsiteY2277" fmla="*/ 558440 h 1134476"/>
              <a:gd name="connsiteX2278" fmla="*/ 341685 w 1226658"/>
              <a:gd name="connsiteY2278" fmla="*/ 557237 h 1134476"/>
              <a:gd name="connsiteX2279" fmla="*/ 342292 w 1226658"/>
              <a:gd name="connsiteY2279" fmla="*/ 556848 h 1134476"/>
              <a:gd name="connsiteX2280" fmla="*/ 344102 w 1226658"/>
              <a:gd name="connsiteY2280" fmla="*/ 554199 h 1134476"/>
              <a:gd name="connsiteX2281" fmla="*/ 344329 w 1226658"/>
              <a:gd name="connsiteY2281" fmla="*/ 555556 h 1134476"/>
              <a:gd name="connsiteX2282" fmla="*/ 330465 w 1226658"/>
              <a:gd name="connsiteY2282" fmla="*/ 608090 h 1134476"/>
              <a:gd name="connsiteX2283" fmla="*/ 328886 w 1226658"/>
              <a:gd name="connsiteY2283" fmla="*/ 609536 h 1134476"/>
              <a:gd name="connsiteX2284" fmla="*/ 321000 w 1226658"/>
              <a:gd name="connsiteY2284" fmla="*/ 601586 h 1134476"/>
              <a:gd name="connsiteX2285" fmla="*/ 322976 w 1226658"/>
              <a:gd name="connsiteY2285" fmla="*/ 599301 h 1134476"/>
              <a:gd name="connsiteX2286" fmla="*/ 326087 w 1226658"/>
              <a:gd name="connsiteY2286" fmla="*/ 599237 h 1134476"/>
              <a:gd name="connsiteX2287" fmla="*/ 330465 w 1226658"/>
              <a:gd name="connsiteY2287" fmla="*/ 608090 h 1134476"/>
              <a:gd name="connsiteX2288" fmla="*/ 318171 w 1226658"/>
              <a:gd name="connsiteY2288" fmla="*/ 697099 h 1134476"/>
              <a:gd name="connsiteX2289" fmla="*/ 318265 w 1226658"/>
              <a:gd name="connsiteY2289" fmla="*/ 696111 h 1134476"/>
              <a:gd name="connsiteX2290" fmla="*/ 319677 w 1226658"/>
              <a:gd name="connsiteY2290" fmla="*/ 696761 h 1134476"/>
              <a:gd name="connsiteX2291" fmla="*/ 318171 w 1226658"/>
              <a:gd name="connsiteY2291" fmla="*/ 697099 h 1134476"/>
              <a:gd name="connsiteX2292" fmla="*/ 344753 w 1226658"/>
              <a:gd name="connsiteY2292" fmla="*/ 748718 h 1134476"/>
              <a:gd name="connsiteX2293" fmla="*/ 343610 w 1226658"/>
              <a:gd name="connsiteY2293" fmla="*/ 749330 h 1134476"/>
              <a:gd name="connsiteX2294" fmla="*/ 342951 w 1226658"/>
              <a:gd name="connsiteY2294" fmla="*/ 746505 h 1134476"/>
              <a:gd name="connsiteX2295" fmla="*/ 344102 w 1226658"/>
              <a:gd name="connsiteY2295" fmla="*/ 746030 h 1134476"/>
              <a:gd name="connsiteX2296" fmla="*/ 344988 w 1226658"/>
              <a:gd name="connsiteY2296" fmla="*/ 747211 h 1134476"/>
              <a:gd name="connsiteX2297" fmla="*/ 344753 w 1226658"/>
              <a:gd name="connsiteY2297" fmla="*/ 748718 h 1134476"/>
              <a:gd name="connsiteX2298" fmla="*/ 362943 w 1226658"/>
              <a:gd name="connsiteY2298" fmla="*/ 818946 h 1134476"/>
              <a:gd name="connsiteX2299" fmla="*/ 362335 w 1226658"/>
              <a:gd name="connsiteY2299" fmla="*/ 818026 h 1134476"/>
              <a:gd name="connsiteX2300" fmla="*/ 361184 w 1226658"/>
              <a:gd name="connsiteY2300" fmla="*/ 815437 h 1134476"/>
              <a:gd name="connsiteX2301" fmla="*/ 362575 w 1226658"/>
              <a:gd name="connsiteY2301" fmla="*/ 817936 h 1134476"/>
              <a:gd name="connsiteX2302" fmla="*/ 362943 w 1226658"/>
              <a:gd name="connsiteY2302" fmla="*/ 818946 h 1134476"/>
              <a:gd name="connsiteX2303" fmla="*/ 399645 w 1226658"/>
              <a:gd name="connsiteY2303" fmla="*/ 738615 h 1134476"/>
              <a:gd name="connsiteX2304" fmla="*/ 388070 w 1226658"/>
              <a:gd name="connsiteY2304" fmla="*/ 739950 h 1134476"/>
              <a:gd name="connsiteX2305" fmla="*/ 388019 w 1226658"/>
              <a:gd name="connsiteY2305" fmla="*/ 739205 h 1134476"/>
              <a:gd name="connsiteX2306" fmla="*/ 382965 w 1226658"/>
              <a:gd name="connsiteY2306" fmla="*/ 739188 h 1134476"/>
              <a:gd name="connsiteX2307" fmla="*/ 369482 w 1226658"/>
              <a:gd name="connsiteY2307" fmla="*/ 744828 h 1134476"/>
              <a:gd name="connsiteX2308" fmla="*/ 365665 w 1226658"/>
              <a:gd name="connsiteY2308" fmla="*/ 747956 h 1134476"/>
              <a:gd name="connsiteX2309" fmla="*/ 362725 w 1226658"/>
              <a:gd name="connsiteY2309" fmla="*/ 747267 h 1134476"/>
              <a:gd name="connsiteX2310" fmla="*/ 362827 w 1226658"/>
              <a:gd name="connsiteY2310" fmla="*/ 745816 h 1134476"/>
              <a:gd name="connsiteX2311" fmla="*/ 366995 w 1226658"/>
              <a:gd name="connsiteY2311" fmla="*/ 740630 h 1134476"/>
              <a:gd name="connsiteX2312" fmla="*/ 385892 w 1226658"/>
              <a:gd name="connsiteY2312" fmla="*/ 729838 h 1134476"/>
              <a:gd name="connsiteX2313" fmla="*/ 389037 w 1226658"/>
              <a:gd name="connsiteY2313" fmla="*/ 730356 h 1134476"/>
              <a:gd name="connsiteX2314" fmla="*/ 399362 w 1226658"/>
              <a:gd name="connsiteY2314" fmla="*/ 734965 h 1134476"/>
              <a:gd name="connsiteX2315" fmla="*/ 400582 w 1226658"/>
              <a:gd name="connsiteY2315" fmla="*/ 737459 h 1134476"/>
              <a:gd name="connsiteX2316" fmla="*/ 399645 w 1226658"/>
              <a:gd name="connsiteY2316" fmla="*/ 738615 h 1134476"/>
              <a:gd name="connsiteX2317" fmla="*/ 403671 w 1226658"/>
              <a:gd name="connsiteY2317" fmla="*/ 844458 h 1134476"/>
              <a:gd name="connsiteX2318" fmla="*/ 402490 w 1226658"/>
              <a:gd name="connsiteY2318" fmla="*/ 843521 h 1134476"/>
              <a:gd name="connsiteX2319" fmla="*/ 403509 w 1226658"/>
              <a:gd name="connsiteY2319" fmla="*/ 840868 h 1134476"/>
              <a:gd name="connsiteX2320" fmla="*/ 407660 w 1226658"/>
              <a:gd name="connsiteY2320" fmla="*/ 840132 h 1134476"/>
              <a:gd name="connsiteX2321" fmla="*/ 408323 w 1226658"/>
              <a:gd name="connsiteY2321" fmla="*/ 841253 h 1134476"/>
              <a:gd name="connsiteX2322" fmla="*/ 403671 w 1226658"/>
              <a:gd name="connsiteY2322" fmla="*/ 844458 h 1134476"/>
              <a:gd name="connsiteX2323" fmla="*/ 402105 w 1226658"/>
              <a:gd name="connsiteY2323" fmla="*/ 789065 h 1134476"/>
              <a:gd name="connsiteX2324" fmla="*/ 400864 w 1226658"/>
              <a:gd name="connsiteY2324" fmla="*/ 788265 h 1134476"/>
              <a:gd name="connsiteX2325" fmla="*/ 401070 w 1226658"/>
              <a:gd name="connsiteY2325" fmla="*/ 786814 h 1134476"/>
              <a:gd name="connsiteX2326" fmla="*/ 407908 w 1226658"/>
              <a:gd name="connsiteY2326" fmla="*/ 783990 h 1134476"/>
              <a:gd name="connsiteX2327" fmla="*/ 408490 w 1226658"/>
              <a:gd name="connsiteY2327" fmla="*/ 785269 h 1134476"/>
              <a:gd name="connsiteX2328" fmla="*/ 402105 w 1226658"/>
              <a:gd name="connsiteY2328" fmla="*/ 789065 h 1134476"/>
              <a:gd name="connsiteX2329" fmla="*/ 408374 w 1226658"/>
              <a:gd name="connsiteY2329" fmla="*/ 671301 h 1134476"/>
              <a:gd name="connsiteX2330" fmla="*/ 408841 w 1226658"/>
              <a:gd name="connsiteY2330" fmla="*/ 670158 h 1134476"/>
              <a:gd name="connsiteX2331" fmla="*/ 409311 w 1226658"/>
              <a:gd name="connsiteY2331" fmla="*/ 671339 h 1134476"/>
              <a:gd name="connsiteX2332" fmla="*/ 408374 w 1226658"/>
              <a:gd name="connsiteY2332" fmla="*/ 671301 h 1134476"/>
              <a:gd name="connsiteX2333" fmla="*/ 414275 w 1226658"/>
              <a:gd name="connsiteY2333" fmla="*/ 640910 h 1134476"/>
              <a:gd name="connsiteX2334" fmla="*/ 413988 w 1226658"/>
              <a:gd name="connsiteY2334" fmla="*/ 640889 h 1134476"/>
              <a:gd name="connsiteX2335" fmla="*/ 409872 w 1226658"/>
              <a:gd name="connsiteY2335" fmla="*/ 645540 h 1134476"/>
              <a:gd name="connsiteX2336" fmla="*/ 402396 w 1226658"/>
              <a:gd name="connsiteY2336" fmla="*/ 649550 h 1134476"/>
              <a:gd name="connsiteX2337" fmla="*/ 386281 w 1226658"/>
              <a:gd name="connsiteY2337" fmla="*/ 658870 h 1134476"/>
              <a:gd name="connsiteX2338" fmla="*/ 366828 w 1226658"/>
              <a:gd name="connsiteY2338" fmla="*/ 669353 h 1134476"/>
              <a:gd name="connsiteX2339" fmla="*/ 363529 w 1226658"/>
              <a:gd name="connsiteY2339" fmla="*/ 669336 h 1134476"/>
              <a:gd name="connsiteX2340" fmla="*/ 351467 w 1226658"/>
              <a:gd name="connsiteY2340" fmla="*/ 672999 h 1134476"/>
              <a:gd name="connsiteX2341" fmla="*/ 342849 w 1226658"/>
              <a:gd name="connsiteY2341" fmla="*/ 677903 h 1134476"/>
              <a:gd name="connsiteX2342" fmla="*/ 327743 w 1226658"/>
              <a:gd name="connsiteY2342" fmla="*/ 680530 h 1134476"/>
              <a:gd name="connsiteX2343" fmla="*/ 317187 w 1226658"/>
              <a:gd name="connsiteY2343" fmla="*/ 676221 h 1134476"/>
              <a:gd name="connsiteX2344" fmla="*/ 311705 w 1226658"/>
              <a:gd name="connsiteY2344" fmla="*/ 669756 h 1134476"/>
              <a:gd name="connsiteX2345" fmla="*/ 312185 w 1226658"/>
              <a:gd name="connsiteY2345" fmla="*/ 668690 h 1134476"/>
              <a:gd name="connsiteX2346" fmla="*/ 313751 w 1226658"/>
              <a:gd name="connsiteY2346" fmla="*/ 668331 h 1134476"/>
              <a:gd name="connsiteX2347" fmla="*/ 320191 w 1226658"/>
              <a:gd name="connsiteY2347" fmla="*/ 670235 h 1134476"/>
              <a:gd name="connsiteX2348" fmla="*/ 324906 w 1226658"/>
              <a:gd name="connsiteY2348" fmla="*/ 669127 h 1134476"/>
              <a:gd name="connsiteX2349" fmla="*/ 331924 w 1226658"/>
              <a:gd name="connsiteY2349" fmla="*/ 661711 h 1134476"/>
              <a:gd name="connsiteX2350" fmla="*/ 340829 w 1226658"/>
              <a:gd name="connsiteY2350" fmla="*/ 658164 h 1134476"/>
              <a:gd name="connsiteX2351" fmla="*/ 344192 w 1226658"/>
              <a:gd name="connsiteY2351" fmla="*/ 657821 h 1134476"/>
              <a:gd name="connsiteX2352" fmla="*/ 348112 w 1226658"/>
              <a:gd name="connsiteY2352" fmla="*/ 652977 h 1134476"/>
              <a:gd name="connsiteX2353" fmla="*/ 347534 w 1226658"/>
              <a:gd name="connsiteY2353" fmla="*/ 647928 h 1134476"/>
              <a:gd name="connsiteX2354" fmla="*/ 345506 w 1226658"/>
              <a:gd name="connsiteY2354" fmla="*/ 637872 h 1134476"/>
              <a:gd name="connsiteX2355" fmla="*/ 346546 w 1226658"/>
              <a:gd name="connsiteY2355" fmla="*/ 635395 h 1134476"/>
              <a:gd name="connsiteX2356" fmla="*/ 348026 w 1226658"/>
              <a:gd name="connsiteY2356" fmla="*/ 636024 h 1134476"/>
              <a:gd name="connsiteX2357" fmla="*/ 359421 w 1226658"/>
              <a:gd name="connsiteY2357" fmla="*/ 650782 h 1134476"/>
              <a:gd name="connsiteX2358" fmla="*/ 366619 w 1226658"/>
              <a:gd name="connsiteY2358" fmla="*/ 654698 h 1134476"/>
              <a:gd name="connsiteX2359" fmla="*/ 387253 w 1226658"/>
              <a:gd name="connsiteY2359" fmla="*/ 648476 h 1134476"/>
              <a:gd name="connsiteX2360" fmla="*/ 405811 w 1226658"/>
              <a:gd name="connsiteY2360" fmla="*/ 640619 h 1134476"/>
              <a:gd name="connsiteX2361" fmla="*/ 413992 w 1226658"/>
              <a:gd name="connsiteY2361" fmla="*/ 640889 h 1134476"/>
              <a:gd name="connsiteX2362" fmla="*/ 414279 w 1226658"/>
              <a:gd name="connsiteY2362" fmla="*/ 640508 h 1134476"/>
              <a:gd name="connsiteX2363" fmla="*/ 414964 w 1226658"/>
              <a:gd name="connsiteY2363" fmla="*/ 640149 h 1134476"/>
              <a:gd name="connsiteX2364" fmla="*/ 414275 w 1226658"/>
              <a:gd name="connsiteY2364" fmla="*/ 640910 h 1134476"/>
              <a:gd name="connsiteX2365" fmla="*/ 421365 w 1226658"/>
              <a:gd name="connsiteY2365" fmla="*/ 538568 h 1134476"/>
              <a:gd name="connsiteX2366" fmla="*/ 418759 w 1226658"/>
              <a:gd name="connsiteY2366" fmla="*/ 538602 h 1134476"/>
              <a:gd name="connsiteX2367" fmla="*/ 417857 w 1226658"/>
              <a:gd name="connsiteY2367" fmla="*/ 535286 h 1134476"/>
              <a:gd name="connsiteX2368" fmla="*/ 420715 w 1226658"/>
              <a:gd name="connsiteY2368" fmla="*/ 536030 h 1134476"/>
              <a:gd name="connsiteX2369" fmla="*/ 421549 w 1226658"/>
              <a:gd name="connsiteY2369" fmla="*/ 537275 h 1134476"/>
              <a:gd name="connsiteX2370" fmla="*/ 421365 w 1226658"/>
              <a:gd name="connsiteY2370" fmla="*/ 538568 h 1134476"/>
              <a:gd name="connsiteX2371" fmla="*/ 458341 w 1226658"/>
              <a:gd name="connsiteY2371" fmla="*/ 611368 h 1134476"/>
              <a:gd name="connsiteX2372" fmla="*/ 459710 w 1226658"/>
              <a:gd name="connsiteY2372" fmla="*/ 610816 h 1134476"/>
              <a:gd name="connsiteX2373" fmla="*/ 460587 w 1226658"/>
              <a:gd name="connsiteY2373" fmla="*/ 613392 h 1134476"/>
              <a:gd name="connsiteX2374" fmla="*/ 459389 w 1226658"/>
              <a:gd name="connsiteY2374" fmla="*/ 613854 h 1134476"/>
              <a:gd name="connsiteX2375" fmla="*/ 458341 w 1226658"/>
              <a:gd name="connsiteY2375" fmla="*/ 611368 h 1134476"/>
              <a:gd name="connsiteX2376" fmla="*/ 449085 w 1226658"/>
              <a:gd name="connsiteY2376" fmla="*/ 770554 h 1134476"/>
              <a:gd name="connsiteX2377" fmla="*/ 453749 w 1226658"/>
              <a:gd name="connsiteY2377" fmla="*/ 766283 h 1134476"/>
              <a:gd name="connsiteX2378" fmla="*/ 456685 w 1226658"/>
              <a:gd name="connsiteY2378" fmla="*/ 767332 h 1134476"/>
              <a:gd name="connsiteX2379" fmla="*/ 456719 w 1226658"/>
              <a:gd name="connsiteY2379" fmla="*/ 768915 h 1134476"/>
              <a:gd name="connsiteX2380" fmla="*/ 448640 w 1226658"/>
              <a:gd name="connsiteY2380" fmla="*/ 776497 h 1134476"/>
              <a:gd name="connsiteX2381" fmla="*/ 448615 w 1226658"/>
              <a:gd name="connsiteY2381" fmla="*/ 777191 h 1134476"/>
              <a:gd name="connsiteX2382" fmla="*/ 447737 w 1226658"/>
              <a:gd name="connsiteY2382" fmla="*/ 777357 h 1134476"/>
              <a:gd name="connsiteX2383" fmla="*/ 446907 w 1226658"/>
              <a:gd name="connsiteY2383" fmla="*/ 778385 h 1134476"/>
              <a:gd name="connsiteX2384" fmla="*/ 447258 w 1226658"/>
              <a:gd name="connsiteY2384" fmla="*/ 777456 h 1134476"/>
              <a:gd name="connsiteX2385" fmla="*/ 447737 w 1226658"/>
              <a:gd name="connsiteY2385" fmla="*/ 777357 h 1134476"/>
              <a:gd name="connsiteX2386" fmla="*/ 448212 w 1226658"/>
              <a:gd name="connsiteY2386" fmla="*/ 776788 h 1134476"/>
              <a:gd name="connsiteX2387" fmla="*/ 448640 w 1226658"/>
              <a:gd name="connsiteY2387" fmla="*/ 776497 h 1134476"/>
              <a:gd name="connsiteX2388" fmla="*/ 449085 w 1226658"/>
              <a:gd name="connsiteY2388" fmla="*/ 770554 h 1134476"/>
              <a:gd name="connsiteX2389" fmla="*/ 446757 w 1226658"/>
              <a:gd name="connsiteY2389" fmla="*/ 606280 h 1134476"/>
              <a:gd name="connsiteX2390" fmla="*/ 447772 w 1226658"/>
              <a:gd name="connsiteY2390" fmla="*/ 607936 h 1134476"/>
              <a:gd name="connsiteX2391" fmla="*/ 446133 w 1226658"/>
              <a:gd name="connsiteY2391" fmla="*/ 607974 h 1134476"/>
              <a:gd name="connsiteX2392" fmla="*/ 445311 w 1226658"/>
              <a:gd name="connsiteY2392" fmla="*/ 606965 h 1134476"/>
              <a:gd name="connsiteX2393" fmla="*/ 446757 w 1226658"/>
              <a:gd name="connsiteY2393" fmla="*/ 606280 h 1134476"/>
              <a:gd name="connsiteX2394" fmla="*/ 431156 w 1226658"/>
              <a:gd name="connsiteY2394" fmla="*/ 590169 h 1134476"/>
              <a:gd name="connsiteX2395" fmla="*/ 429735 w 1226658"/>
              <a:gd name="connsiteY2395" fmla="*/ 590413 h 1134476"/>
              <a:gd name="connsiteX2396" fmla="*/ 429431 w 1226658"/>
              <a:gd name="connsiteY2396" fmla="*/ 587743 h 1134476"/>
              <a:gd name="connsiteX2397" fmla="*/ 430805 w 1226658"/>
              <a:gd name="connsiteY2397" fmla="*/ 587593 h 1134476"/>
              <a:gd name="connsiteX2398" fmla="*/ 431156 w 1226658"/>
              <a:gd name="connsiteY2398" fmla="*/ 590169 h 1134476"/>
              <a:gd name="connsiteX2399" fmla="*/ 439727 w 1226658"/>
              <a:gd name="connsiteY2399" fmla="*/ 555213 h 1134476"/>
              <a:gd name="connsiteX2400" fmla="*/ 439368 w 1226658"/>
              <a:gd name="connsiteY2400" fmla="*/ 554148 h 1134476"/>
              <a:gd name="connsiteX2401" fmla="*/ 440073 w 1226658"/>
              <a:gd name="connsiteY2401" fmla="*/ 554169 h 1134476"/>
              <a:gd name="connsiteX2402" fmla="*/ 439727 w 1226658"/>
              <a:gd name="connsiteY2402" fmla="*/ 555213 h 1134476"/>
              <a:gd name="connsiteX2403" fmla="*/ 456107 w 1226658"/>
              <a:gd name="connsiteY2403" fmla="*/ 909235 h 1134476"/>
              <a:gd name="connsiteX2404" fmla="*/ 451589 w 1226658"/>
              <a:gd name="connsiteY2404" fmla="*/ 916192 h 1134476"/>
              <a:gd name="connsiteX2405" fmla="*/ 449419 w 1226658"/>
              <a:gd name="connsiteY2405" fmla="*/ 916723 h 1134476"/>
              <a:gd name="connsiteX2406" fmla="*/ 449205 w 1226658"/>
              <a:gd name="connsiteY2406" fmla="*/ 915178 h 1134476"/>
              <a:gd name="connsiteX2407" fmla="*/ 449522 w 1226658"/>
              <a:gd name="connsiteY2407" fmla="*/ 913561 h 1134476"/>
              <a:gd name="connsiteX2408" fmla="*/ 451644 w 1226658"/>
              <a:gd name="connsiteY2408" fmla="*/ 904065 h 1134476"/>
              <a:gd name="connsiteX2409" fmla="*/ 443920 w 1226658"/>
              <a:gd name="connsiteY2409" fmla="*/ 898610 h 1134476"/>
              <a:gd name="connsiteX2410" fmla="*/ 443445 w 1226658"/>
              <a:gd name="connsiteY2410" fmla="*/ 897198 h 1134476"/>
              <a:gd name="connsiteX2411" fmla="*/ 445623 w 1226658"/>
              <a:gd name="connsiteY2411" fmla="*/ 895405 h 1134476"/>
              <a:gd name="connsiteX2412" fmla="*/ 448854 w 1226658"/>
              <a:gd name="connsiteY2412" fmla="*/ 895961 h 1134476"/>
              <a:gd name="connsiteX2413" fmla="*/ 454999 w 1226658"/>
              <a:gd name="connsiteY2413" fmla="*/ 896996 h 1134476"/>
              <a:gd name="connsiteX2414" fmla="*/ 454815 w 1226658"/>
              <a:gd name="connsiteY2414" fmla="*/ 896513 h 1134476"/>
              <a:gd name="connsiteX2415" fmla="*/ 455046 w 1226658"/>
              <a:gd name="connsiteY2415" fmla="*/ 896461 h 1134476"/>
              <a:gd name="connsiteX2416" fmla="*/ 450112 w 1226658"/>
              <a:gd name="connsiteY2416" fmla="*/ 888464 h 1134476"/>
              <a:gd name="connsiteX2417" fmla="*/ 449723 w 1226658"/>
              <a:gd name="connsiteY2417" fmla="*/ 875426 h 1134476"/>
              <a:gd name="connsiteX2418" fmla="*/ 453167 w 1226658"/>
              <a:gd name="connsiteY2418" fmla="*/ 872092 h 1134476"/>
              <a:gd name="connsiteX2419" fmla="*/ 457468 w 1226658"/>
              <a:gd name="connsiteY2419" fmla="*/ 873765 h 1134476"/>
              <a:gd name="connsiteX2420" fmla="*/ 462162 w 1226658"/>
              <a:gd name="connsiteY2420" fmla="*/ 880381 h 1134476"/>
              <a:gd name="connsiteX2421" fmla="*/ 462346 w 1226658"/>
              <a:gd name="connsiteY2421" fmla="*/ 880171 h 1134476"/>
              <a:gd name="connsiteX2422" fmla="*/ 462667 w 1226658"/>
              <a:gd name="connsiteY2422" fmla="*/ 879315 h 1134476"/>
              <a:gd name="connsiteX2423" fmla="*/ 462329 w 1226658"/>
              <a:gd name="connsiteY2423" fmla="*/ 880633 h 1134476"/>
              <a:gd name="connsiteX2424" fmla="*/ 462162 w 1226658"/>
              <a:gd name="connsiteY2424" fmla="*/ 880381 h 1134476"/>
              <a:gd name="connsiteX2425" fmla="*/ 462299 w 1226658"/>
              <a:gd name="connsiteY2425" fmla="*/ 892645 h 1134476"/>
              <a:gd name="connsiteX2426" fmla="*/ 461229 w 1226658"/>
              <a:gd name="connsiteY2426" fmla="*/ 895199 h 1134476"/>
              <a:gd name="connsiteX2427" fmla="*/ 455046 w 1226658"/>
              <a:gd name="connsiteY2427" fmla="*/ 896461 h 1134476"/>
              <a:gd name="connsiteX2428" fmla="*/ 455414 w 1226658"/>
              <a:gd name="connsiteY2428" fmla="*/ 897065 h 1134476"/>
              <a:gd name="connsiteX2429" fmla="*/ 455003 w 1226658"/>
              <a:gd name="connsiteY2429" fmla="*/ 896992 h 1134476"/>
              <a:gd name="connsiteX2430" fmla="*/ 456852 w 1226658"/>
              <a:gd name="connsiteY2430" fmla="*/ 902803 h 1134476"/>
              <a:gd name="connsiteX2431" fmla="*/ 456107 w 1226658"/>
              <a:gd name="connsiteY2431" fmla="*/ 909235 h 1134476"/>
              <a:gd name="connsiteX2432" fmla="*/ 464002 w 1226658"/>
              <a:gd name="connsiteY2432" fmla="*/ 955243 h 1134476"/>
              <a:gd name="connsiteX2433" fmla="*/ 462997 w 1226658"/>
              <a:gd name="connsiteY2433" fmla="*/ 956394 h 1134476"/>
              <a:gd name="connsiteX2434" fmla="*/ 460322 w 1226658"/>
              <a:gd name="connsiteY2434" fmla="*/ 956163 h 1134476"/>
              <a:gd name="connsiteX2435" fmla="*/ 457669 w 1226658"/>
              <a:gd name="connsiteY2435" fmla="*/ 945179 h 1134476"/>
              <a:gd name="connsiteX2436" fmla="*/ 459133 w 1226658"/>
              <a:gd name="connsiteY2436" fmla="*/ 942398 h 1134476"/>
              <a:gd name="connsiteX2437" fmla="*/ 458889 w 1226658"/>
              <a:gd name="connsiteY2437" fmla="*/ 941880 h 1134476"/>
              <a:gd name="connsiteX2438" fmla="*/ 459518 w 1226658"/>
              <a:gd name="connsiteY2438" fmla="*/ 939308 h 1134476"/>
              <a:gd name="connsiteX2439" fmla="*/ 459539 w 1226658"/>
              <a:gd name="connsiteY2439" fmla="*/ 939192 h 1134476"/>
              <a:gd name="connsiteX2440" fmla="*/ 459830 w 1226658"/>
              <a:gd name="connsiteY2440" fmla="*/ 938050 h 1134476"/>
              <a:gd name="connsiteX2441" fmla="*/ 459518 w 1226658"/>
              <a:gd name="connsiteY2441" fmla="*/ 939308 h 1134476"/>
              <a:gd name="connsiteX2442" fmla="*/ 459175 w 1226658"/>
              <a:gd name="connsiteY2442" fmla="*/ 942337 h 1134476"/>
              <a:gd name="connsiteX2443" fmla="*/ 459133 w 1226658"/>
              <a:gd name="connsiteY2443" fmla="*/ 942398 h 1134476"/>
              <a:gd name="connsiteX2444" fmla="*/ 463754 w 1226658"/>
              <a:gd name="connsiteY2444" fmla="*/ 952047 h 1134476"/>
              <a:gd name="connsiteX2445" fmla="*/ 464002 w 1226658"/>
              <a:gd name="connsiteY2445" fmla="*/ 955243 h 1134476"/>
              <a:gd name="connsiteX2446" fmla="*/ 466253 w 1226658"/>
              <a:gd name="connsiteY2446" fmla="*/ 787443 h 1134476"/>
              <a:gd name="connsiteX2447" fmla="*/ 458581 w 1226658"/>
              <a:gd name="connsiteY2447" fmla="*/ 796250 h 1134476"/>
              <a:gd name="connsiteX2448" fmla="*/ 454473 w 1226658"/>
              <a:gd name="connsiteY2448" fmla="*/ 805407 h 1134476"/>
              <a:gd name="connsiteX2449" fmla="*/ 452243 w 1226658"/>
              <a:gd name="connsiteY2449" fmla="*/ 807487 h 1134476"/>
              <a:gd name="connsiteX2450" fmla="*/ 452397 w 1226658"/>
              <a:gd name="connsiteY2450" fmla="*/ 807979 h 1134476"/>
              <a:gd name="connsiteX2451" fmla="*/ 448401 w 1226658"/>
              <a:gd name="connsiteY2451" fmla="*/ 811868 h 1134476"/>
              <a:gd name="connsiteX2452" fmla="*/ 446886 w 1226658"/>
              <a:gd name="connsiteY2452" fmla="*/ 812121 h 1134476"/>
              <a:gd name="connsiteX2453" fmla="*/ 441207 w 1226658"/>
              <a:gd name="connsiteY2453" fmla="*/ 815300 h 1134476"/>
              <a:gd name="connsiteX2454" fmla="*/ 440206 w 1226658"/>
              <a:gd name="connsiteY2454" fmla="*/ 814406 h 1134476"/>
              <a:gd name="connsiteX2455" fmla="*/ 440664 w 1226658"/>
              <a:gd name="connsiteY2455" fmla="*/ 813088 h 1134476"/>
              <a:gd name="connsiteX2456" fmla="*/ 446886 w 1226658"/>
              <a:gd name="connsiteY2456" fmla="*/ 812117 h 1134476"/>
              <a:gd name="connsiteX2457" fmla="*/ 448041 w 1226658"/>
              <a:gd name="connsiteY2457" fmla="*/ 811475 h 1134476"/>
              <a:gd name="connsiteX2458" fmla="*/ 452021 w 1226658"/>
              <a:gd name="connsiteY2458" fmla="*/ 807653 h 1134476"/>
              <a:gd name="connsiteX2459" fmla="*/ 452243 w 1226658"/>
              <a:gd name="connsiteY2459" fmla="*/ 807482 h 1134476"/>
              <a:gd name="connsiteX2460" fmla="*/ 451905 w 1226658"/>
              <a:gd name="connsiteY2460" fmla="*/ 806357 h 1134476"/>
              <a:gd name="connsiteX2461" fmla="*/ 462975 w 1226658"/>
              <a:gd name="connsiteY2461" fmla="*/ 782390 h 1134476"/>
              <a:gd name="connsiteX2462" fmla="*/ 465889 w 1226658"/>
              <a:gd name="connsiteY2462" fmla="*/ 782920 h 1134476"/>
              <a:gd name="connsiteX2463" fmla="*/ 466822 w 1226658"/>
              <a:gd name="connsiteY2463" fmla="*/ 785873 h 1134476"/>
              <a:gd name="connsiteX2464" fmla="*/ 466253 w 1226658"/>
              <a:gd name="connsiteY2464" fmla="*/ 787443 h 1134476"/>
              <a:gd name="connsiteX2465" fmla="*/ 486775 w 1226658"/>
              <a:gd name="connsiteY2465" fmla="*/ 871172 h 1134476"/>
              <a:gd name="connsiteX2466" fmla="*/ 487777 w 1226658"/>
              <a:gd name="connsiteY2466" fmla="*/ 871989 h 1134476"/>
              <a:gd name="connsiteX2467" fmla="*/ 487242 w 1226658"/>
              <a:gd name="connsiteY2467" fmla="*/ 873158 h 1134476"/>
              <a:gd name="connsiteX2468" fmla="*/ 486056 w 1226658"/>
              <a:gd name="connsiteY2468" fmla="*/ 872905 h 1134476"/>
              <a:gd name="connsiteX2469" fmla="*/ 486775 w 1226658"/>
              <a:gd name="connsiteY2469" fmla="*/ 871172 h 1134476"/>
              <a:gd name="connsiteX2470" fmla="*/ 480079 w 1226658"/>
              <a:gd name="connsiteY2470" fmla="*/ 922945 h 1134476"/>
              <a:gd name="connsiteX2471" fmla="*/ 474392 w 1226658"/>
              <a:gd name="connsiteY2471" fmla="*/ 917416 h 1134476"/>
              <a:gd name="connsiteX2472" fmla="*/ 473134 w 1226658"/>
              <a:gd name="connsiteY2472" fmla="*/ 912534 h 1134476"/>
              <a:gd name="connsiteX2473" fmla="*/ 473151 w 1226658"/>
              <a:gd name="connsiteY2473" fmla="*/ 899508 h 1134476"/>
              <a:gd name="connsiteX2474" fmla="*/ 470113 w 1226658"/>
              <a:gd name="connsiteY2474" fmla="*/ 893920 h 1134476"/>
              <a:gd name="connsiteX2475" fmla="*/ 475153 w 1226658"/>
              <a:gd name="connsiteY2475" fmla="*/ 885323 h 1134476"/>
              <a:gd name="connsiteX2476" fmla="*/ 478230 w 1226658"/>
              <a:gd name="connsiteY2476" fmla="*/ 884728 h 1134476"/>
              <a:gd name="connsiteX2477" fmla="*/ 485646 w 1226658"/>
              <a:gd name="connsiteY2477" fmla="*/ 890873 h 1134476"/>
              <a:gd name="connsiteX2478" fmla="*/ 487186 w 1226658"/>
              <a:gd name="connsiteY2478" fmla="*/ 902465 h 1134476"/>
              <a:gd name="connsiteX2479" fmla="*/ 486502 w 1226658"/>
              <a:gd name="connsiteY2479" fmla="*/ 918071 h 1134476"/>
              <a:gd name="connsiteX2480" fmla="*/ 487862 w 1226658"/>
              <a:gd name="connsiteY2480" fmla="*/ 924169 h 1134476"/>
              <a:gd name="connsiteX2481" fmla="*/ 486840 w 1226658"/>
              <a:gd name="connsiteY2481" fmla="*/ 928649 h 1134476"/>
              <a:gd name="connsiteX2482" fmla="*/ 483395 w 1226658"/>
              <a:gd name="connsiteY2482" fmla="*/ 926321 h 1134476"/>
              <a:gd name="connsiteX2483" fmla="*/ 480079 w 1226658"/>
              <a:gd name="connsiteY2483" fmla="*/ 922945 h 1134476"/>
              <a:gd name="connsiteX2484" fmla="*/ 483134 w 1226658"/>
              <a:gd name="connsiteY2484" fmla="*/ 954614 h 1134476"/>
              <a:gd name="connsiteX2485" fmla="*/ 483194 w 1226658"/>
              <a:gd name="connsiteY2485" fmla="*/ 955243 h 1134476"/>
              <a:gd name="connsiteX2486" fmla="*/ 482312 w 1226658"/>
              <a:gd name="connsiteY2486" fmla="*/ 955393 h 1134476"/>
              <a:gd name="connsiteX2487" fmla="*/ 482800 w 1226658"/>
              <a:gd name="connsiteY2487" fmla="*/ 954918 h 1134476"/>
              <a:gd name="connsiteX2488" fmla="*/ 483134 w 1226658"/>
              <a:gd name="connsiteY2488" fmla="*/ 954614 h 1134476"/>
              <a:gd name="connsiteX2489" fmla="*/ 486814 w 1226658"/>
              <a:gd name="connsiteY2489" fmla="*/ 939107 h 1134476"/>
              <a:gd name="connsiteX2490" fmla="*/ 487944 w 1226658"/>
              <a:gd name="connsiteY2490" fmla="*/ 938713 h 1134476"/>
              <a:gd name="connsiteX2491" fmla="*/ 488757 w 1226658"/>
              <a:gd name="connsiteY2491" fmla="*/ 940138 h 1134476"/>
              <a:gd name="connsiteX2492" fmla="*/ 483134 w 1226658"/>
              <a:gd name="connsiteY2492" fmla="*/ 954614 h 1134476"/>
              <a:gd name="connsiteX2493" fmla="*/ 491594 w 1226658"/>
              <a:gd name="connsiteY2493" fmla="*/ 813375 h 1134476"/>
              <a:gd name="connsiteX2494" fmla="*/ 488945 w 1226658"/>
              <a:gd name="connsiteY2494" fmla="*/ 812253 h 1134476"/>
              <a:gd name="connsiteX2495" fmla="*/ 491080 w 1226658"/>
              <a:gd name="connsiteY2495" fmla="*/ 810037 h 1134476"/>
              <a:gd name="connsiteX2496" fmla="*/ 493562 w 1226658"/>
              <a:gd name="connsiteY2496" fmla="*/ 811543 h 1134476"/>
              <a:gd name="connsiteX2497" fmla="*/ 491594 w 1226658"/>
              <a:gd name="connsiteY2497" fmla="*/ 813375 h 1134476"/>
              <a:gd name="connsiteX2498" fmla="*/ 495941 w 1226658"/>
              <a:gd name="connsiteY2498" fmla="*/ 864826 h 1134476"/>
              <a:gd name="connsiteX2499" fmla="*/ 495954 w 1226658"/>
              <a:gd name="connsiteY2499" fmla="*/ 863966 h 1134476"/>
              <a:gd name="connsiteX2500" fmla="*/ 497122 w 1226658"/>
              <a:gd name="connsiteY2500" fmla="*/ 864390 h 1134476"/>
              <a:gd name="connsiteX2501" fmla="*/ 495941 w 1226658"/>
              <a:gd name="connsiteY2501" fmla="*/ 864826 h 1134476"/>
              <a:gd name="connsiteX2502" fmla="*/ 504448 w 1226658"/>
              <a:gd name="connsiteY2502" fmla="*/ 804816 h 1134476"/>
              <a:gd name="connsiteX2503" fmla="*/ 504919 w 1226658"/>
              <a:gd name="connsiteY2503" fmla="*/ 803648 h 1134476"/>
              <a:gd name="connsiteX2504" fmla="*/ 505381 w 1226658"/>
              <a:gd name="connsiteY2504" fmla="*/ 804791 h 1134476"/>
              <a:gd name="connsiteX2505" fmla="*/ 504448 w 1226658"/>
              <a:gd name="connsiteY2505" fmla="*/ 804816 h 1134476"/>
              <a:gd name="connsiteX2506" fmla="*/ 540285 w 1226658"/>
              <a:gd name="connsiteY2506" fmla="*/ 867304 h 1134476"/>
              <a:gd name="connsiteX2507" fmla="*/ 541590 w 1226658"/>
              <a:gd name="connsiteY2507" fmla="*/ 867650 h 1134476"/>
              <a:gd name="connsiteX2508" fmla="*/ 541154 w 1226658"/>
              <a:gd name="connsiteY2508" fmla="*/ 868579 h 1134476"/>
              <a:gd name="connsiteX2509" fmla="*/ 539832 w 1226658"/>
              <a:gd name="connsiteY2509" fmla="*/ 868202 h 1134476"/>
              <a:gd name="connsiteX2510" fmla="*/ 540285 w 1226658"/>
              <a:gd name="connsiteY2510" fmla="*/ 867304 h 1134476"/>
              <a:gd name="connsiteX2511" fmla="*/ 513237 w 1226658"/>
              <a:gd name="connsiteY2511" fmla="*/ 671840 h 1134476"/>
              <a:gd name="connsiteX2512" fmla="*/ 513224 w 1226658"/>
              <a:gd name="connsiteY2512" fmla="*/ 672884 h 1134476"/>
              <a:gd name="connsiteX2513" fmla="*/ 511979 w 1226658"/>
              <a:gd name="connsiteY2513" fmla="*/ 672353 h 1134476"/>
              <a:gd name="connsiteX2514" fmla="*/ 513237 w 1226658"/>
              <a:gd name="connsiteY2514" fmla="*/ 671840 h 1134476"/>
              <a:gd name="connsiteX2515" fmla="*/ 517260 w 1226658"/>
              <a:gd name="connsiteY2515" fmla="*/ 727763 h 1134476"/>
              <a:gd name="connsiteX2516" fmla="*/ 516917 w 1226658"/>
              <a:gd name="connsiteY2516" fmla="*/ 728829 h 1134476"/>
              <a:gd name="connsiteX2517" fmla="*/ 513194 w 1226658"/>
              <a:gd name="connsiteY2517" fmla="*/ 732898 h 1134476"/>
              <a:gd name="connsiteX2518" fmla="*/ 512450 w 1226658"/>
              <a:gd name="connsiteY2518" fmla="*/ 733660 h 1134476"/>
              <a:gd name="connsiteX2519" fmla="*/ 512844 w 1226658"/>
              <a:gd name="connsiteY2519" fmla="*/ 732538 h 1134476"/>
              <a:gd name="connsiteX2520" fmla="*/ 516592 w 1226658"/>
              <a:gd name="connsiteY2520" fmla="*/ 728435 h 1134476"/>
              <a:gd name="connsiteX2521" fmla="*/ 517260 w 1226658"/>
              <a:gd name="connsiteY2521" fmla="*/ 727763 h 1134476"/>
              <a:gd name="connsiteX2522" fmla="*/ 517884 w 1226658"/>
              <a:gd name="connsiteY2522" fmla="*/ 725739 h 1134476"/>
              <a:gd name="connsiteX2523" fmla="*/ 518753 w 1226658"/>
              <a:gd name="connsiteY2523" fmla="*/ 726257 h 1134476"/>
              <a:gd name="connsiteX2524" fmla="*/ 517260 w 1226658"/>
              <a:gd name="connsiteY2524" fmla="*/ 727763 h 1134476"/>
              <a:gd name="connsiteX2525" fmla="*/ 519450 w 1226658"/>
              <a:gd name="connsiteY2525" fmla="*/ 659597 h 1134476"/>
              <a:gd name="connsiteX2526" fmla="*/ 521415 w 1226658"/>
              <a:gd name="connsiteY2526" fmla="*/ 645288 h 1134476"/>
              <a:gd name="connsiteX2527" fmla="*/ 527837 w 1226658"/>
              <a:gd name="connsiteY2527" fmla="*/ 643786 h 1134476"/>
              <a:gd name="connsiteX2528" fmla="*/ 530281 w 1226658"/>
              <a:gd name="connsiteY2528" fmla="*/ 645463 h 1134476"/>
              <a:gd name="connsiteX2529" fmla="*/ 525967 w 1226658"/>
              <a:gd name="connsiteY2529" fmla="*/ 657971 h 1134476"/>
              <a:gd name="connsiteX2530" fmla="*/ 519450 w 1226658"/>
              <a:gd name="connsiteY2530" fmla="*/ 659597 h 1134476"/>
              <a:gd name="connsiteX2531" fmla="*/ 529250 w 1226658"/>
              <a:gd name="connsiteY2531" fmla="*/ 888584 h 1134476"/>
              <a:gd name="connsiteX2532" fmla="*/ 528235 w 1226658"/>
              <a:gd name="connsiteY2532" fmla="*/ 886316 h 1134476"/>
              <a:gd name="connsiteX2533" fmla="*/ 529374 w 1226658"/>
              <a:gd name="connsiteY2533" fmla="*/ 885969 h 1134476"/>
              <a:gd name="connsiteX2534" fmla="*/ 530743 w 1226658"/>
              <a:gd name="connsiteY2534" fmla="*/ 888181 h 1134476"/>
              <a:gd name="connsiteX2535" fmla="*/ 529250 w 1226658"/>
              <a:gd name="connsiteY2535" fmla="*/ 888584 h 1134476"/>
              <a:gd name="connsiteX2536" fmla="*/ 544453 w 1226658"/>
              <a:gd name="connsiteY2536" fmla="*/ 965637 h 1134476"/>
              <a:gd name="connsiteX2537" fmla="*/ 543088 w 1226658"/>
              <a:gd name="connsiteY2537" fmla="*/ 966441 h 1134476"/>
              <a:gd name="connsiteX2538" fmla="*/ 534581 w 1226658"/>
              <a:gd name="connsiteY2538" fmla="*/ 962073 h 1134476"/>
              <a:gd name="connsiteX2539" fmla="*/ 534055 w 1226658"/>
              <a:gd name="connsiteY2539" fmla="*/ 962021 h 1134476"/>
              <a:gd name="connsiteX2540" fmla="*/ 533790 w 1226658"/>
              <a:gd name="connsiteY2540" fmla="*/ 961101 h 1134476"/>
              <a:gd name="connsiteX2541" fmla="*/ 534307 w 1226658"/>
              <a:gd name="connsiteY2541" fmla="*/ 961884 h 1134476"/>
              <a:gd name="connsiteX2542" fmla="*/ 534581 w 1226658"/>
              <a:gd name="connsiteY2542" fmla="*/ 962073 h 1134476"/>
              <a:gd name="connsiteX2543" fmla="*/ 544162 w 1226658"/>
              <a:gd name="connsiteY2543" fmla="*/ 963061 h 1134476"/>
              <a:gd name="connsiteX2544" fmla="*/ 544453 w 1226658"/>
              <a:gd name="connsiteY2544" fmla="*/ 965637 h 1134476"/>
              <a:gd name="connsiteX2545" fmla="*/ 545643 w 1226658"/>
              <a:gd name="connsiteY2545" fmla="*/ 658960 h 1134476"/>
              <a:gd name="connsiteX2546" fmla="*/ 545202 w 1226658"/>
              <a:gd name="connsiteY2546" fmla="*/ 657744 h 1134476"/>
              <a:gd name="connsiteX2547" fmla="*/ 545998 w 1226658"/>
              <a:gd name="connsiteY2547" fmla="*/ 656726 h 1134476"/>
              <a:gd name="connsiteX2548" fmla="*/ 546481 w 1226658"/>
              <a:gd name="connsiteY2548" fmla="*/ 657971 h 1134476"/>
              <a:gd name="connsiteX2549" fmla="*/ 545643 w 1226658"/>
              <a:gd name="connsiteY2549" fmla="*/ 658960 h 1134476"/>
              <a:gd name="connsiteX2550" fmla="*/ 560808 w 1226658"/>
              <a:gd name="connsiteY2550" fmla="*/ 673945 h 1134476"/>
              <a:gd name="connsiteX2551" fmla="*/ 557299 w 1226658"/>
              <a:gd name="connsiteY2551" fmla="*/ 670483 h 1134476"/>
              <a:gd name="connsiteX2552" fmla="*/ 557453 w 1226658"/>
              <a:gd name="connsiteY2552" fmla="*/ 667582 h 1134476"/>
              <a:gd name="connsiteX2553" fmla="*/ 560320 w 1226658"/>
              <a:gd name="connsiteY2553" fmla="*/ 666474 h 1134476"/>
              <a:gd name="connsiteX2554" fmla="*/ 562947 w 1226658"/>
              <a:gd name="connsiteY2554" fmla="*/ 668267 h 1134476"/>
              <a:gd name="connsiteX2555" fmla="*/ 563726 w 1226658"/>
              <a:gd name="connsiteY2555" fmla="*/ 672708 h 1134476"/>
              <a:gd name="connsiteX2556" fmla="*/ 560808 w 1226658"/>
              <a:gd name="connsiteY2556" fmla="*/ 673945 h 1134476"/>
              <a:gd name="connsiteX2557" fmla="*/ 568091 w 1226658"/>
              <a:gd name="connsiteY2557" fmla="*/ 950348 h 1134476"/>
              <a:gd name="connsiteX2558" fmla="*/ 566619 w 1226658"/>
              <a:gd name="connsiteY2558" fmla="*/ 949869 h 1134476"/>
              <a:gd name="connsiteX2559" fmla="*/ 568108 w 1226658"/>
              <a:gd name="connsiteY2559" fmla="*/ 949355 h 1134476"/>
              <a:gd name="connsiteX2560" fmla="*/ 568091 w 1226658"/>
              <a:gd name="connsiteY2560" fmla="*/ 950348 h 1134476"/>
              <a:gd name="connsiteX2561" fmla="*/ 586803 w 1226658"/>
              <a:gd name="connsiteY2561" fmla="*/ 983387 h 1134476"/>
              <a:gd name="connsiteX2562" fmla="*/ 585562 w 1226658"/>
              <a:gd name="connsiteY2562" fmla="*/ 984174 h 1134476"/>
              <a:gd name="connsiteX2563" fmla="*/ 582836 w 1226658"/>
              <a:gd name="connsiteY2563" fmla="*/ 982954 h 1134476"/>
              <a:gd name="connsiteX2564" fmla="*/ 584163 w 1226658"/>
              <a:gd name="connsiteY2564" fmla="*/ 974200 h 1134476"/>
              <a:gd name="connsiteX2565" fmla="*/ 585673 w 1226658"/>
              <a:gd name="connsiteY2565" fmla="*/ 973896 h 1134476"/>
              <a:gd name="connsiteX2566" fmla="*/ 587946 w 1226658"/>
              <a:gd name="connsiteY2566" fmla="*/ 975766 h 1134476"/>
              <a:gd name="connsiteX2567" fmla="*/ 586803 w 1226658"/>
              <a:gd name="connsiteY2567" fmla="*/ 983387 h 1134476"/>
              <a:gd name="connsiteX2568" fmla="*/ 628785 w 1226658"/>
              <a:gd name="connsiteY2568" fmla="*/ 899568 h 1134476"/>
              <a:gd name="connsiteX2569" fmla="*/ 626864 w 1226658"/>
              <a:gd name="connsiteY2569" fmla="*/ 902824 h 1134476"/>
              <a:gd name="connsiteX2570" fmla="*/ 626885 w 1226658"/>
              <a:gd name="connsiteY2570" fmla="*/ 903971 h 1134476"/>
              <a:gd name="connsiteX2571" fmla="*/ 625512 w 1226658"/>
              <a:gd name="connsiteY2571" fmla="*/ 904220 h 1134476"/>
              <a:gd name="connsiteX2572" fmla="*/ 626462 w 1226658"/>
              <a:gd name="connsiteY2572" fmla="*/ 903535 h 1134476"/>
              <a:gd name="connsiteX2573" fmla="*/ 626864 w 1226658"/>
              <a:gd name="connsiteY2573" fmla="*/ 902829 h 1134476"/>
              <a:gd name="connsiteX2574" fmla="*/ 626787 w 1226658"/>
              <a:gd name="connsiteY2574" fmla="*/ 899226 h 1134476"/>
              <a:gd name="connsiteX2575" fmla="*/ 628584 w 1226658"/>
              <a:gd name="connsiteY2575" fmla="*/ 898058 h 1134476"/>
              <a:gd name="connsiteX2576" fmla="*/ 628785 w 1226658"/>
              <a:gd name="connsiteY2576" fmla="*/ 899568 h 1134476"/>
              <a:gd name="connsiteX2577" fmla="*/ 693870 w 1226658"/>
              <a:gd name="connsiteY2577" fmla="*/ 1008347 h 1134476"/>
              <a:gd name="connsiteX2578" fmla="*/ 692646 w 1226658"/>
              <a:gd name="connsiteY2578" fmla="*/ 1007585 h 1134476"/>
              <a:gd name="connsiteX2579" fmla="*/ 692835 w 1226658"/>
              <a:gd name="connsiteY2579" fmla="*/ 1006229 h 1134476"/>
              <a:gd name="connsiteX2580" fmla="*/ 694075 w 1226658"/>
              <a:gd name="connsiteY2580" fmla="*/ 1005946 h 1134476"/>
              <a:gd name="connsiteX2581" fmla="*/ 695244 w 1226658"/>
              <a:gd name="connsiteY2581" fmla="*/ 1006879 h 1134476"/>
              <a:gd name="connsiteX2582" fmla="*/ 693870 w 1226658"/>
              <a:gd name="connsiteY2582" fmla="*/ 1008347 h 1134476"/>
              <a:gd name="connsiteX2583" fmla="*/ 760435 w 1226658"/>
              <a:gd name="connsiteY2583" fmla="*/ 1015403 h 1134476"/>
              <a:gd name="connsiteX2584" fmla="*/ 759160 w 1226658"/>
              <a:gd name="connsiteY2584" fmla="*/ 1015617 h 1134476"/>
              <a:gd name="connsiteX2585" fmla="*/ 758150 w 1226658"/>
              <a:gd name="connsiteY2585" fmla="*/ 1014701 h 1134476"/>
              <a:gd name="connsiteX2586" fmla="*/ 759314 w 1226658"/>
              <a:gd name="connsiteY2586" fmla="*/ 1013978 h 1134476"/>
              <a:gd name="connsiteX2587" fmla="*/ 760572 w 1226658"/>
              <a:gd name="connsiteY2587" fmla="*/ 1014380 h 1134476"/>
              <a:gd name="connsiteX2588" fmla="*/ 760435 w 1226658"/>
              <a:gd name="connsiteY2588" fmla="*/ 1015403 h 1134476"/>
              <a:gd name="connsiteX2589" fmla="*/ 790496 w 1226658"/>
              <a:gd name="connsiteY2589" fmla="*/ 967849 h 1134476"/>
              <a:gd name="connsiteX2590" fmla="*/ 783354 w 1226658"/>
              <a:gd name="connsiteY2590" fmla="*/ 971700 h 1134476"/>
              <a:gd name="connsiteX2591" fmla="*/ 782674 w 1226658"/>
              <a:gd name="connsiteY2591" fmla="*/ 970502 h 1134476"/>
              <a:gd name="connsiteX2592" fmla="*/ 789114 w 1226658"/>
              <a:gd name="connsiteY2592" fmla="*/ 966168 h 1134476"/>
              <a:gd name="connsiteX2593" fmla="*/ 790565 w 1226658"/>
              <a:gd name="connsiteY2593" fmla="*/ 966703 h 1134476"/>
              <a:gd name="connsiteX2594" fmla="*/ 790496 w 1226658"/>
              <a:gd name="connsiteY2594" fmla="*/ 967849 h 1134476"/>
              <a:gd name="connsiteX2595" fmla="*/ 815965 w 1226658"/>
              <a:gd name="connsiteY2595" fmla="*/ 885225 h 1134476"/>
              <a:gd name="connsiteX2596" fmla="*/ 814878 w 1226658"/>
              <a:gd name="connsiteY2596" fmla="*/ 884655 h 1134476"/>
              <a:gd name="connsiteX2597" fmla="*/ 816209 w 1226658"/>
              <a:gd name="connsiteY2597" fmla="*/ 884467 h 1134476"/>
              <a:gd name="connsiteX2598" fmla="*/ 815965 w 1226658"/>
              <a:gd name="connsiteY2598" fmla="*/ 885225 h 1134476"/>
              <a:gd name="connsiteX2599" fmla="*/ 851837 w 1226658"/>
              <a:gd name="connsiteY2599" fmla="*/ 908678 h 1134476"/>
              <a:gd name="connsiteX2600" fmla="*/ 850412 w 1226658"/>
              <a:gd name="connsiteY2600" fmla="*/ 909102 h 1134476"/>
              <a:gd name="connsiteX2601" fmla="*/ 847536 w 1226658"/>
              <a:gd name="connsiteY2601" fmla="*/ 901241 h 1134476"/>
              <a:gd name="connsiteX2602" fmla="*/ 850583 w 1226658"/>
              <a:gd name="connsiteY2602" fmla="*/ 897655 h 1134476"/>
              <a:gd name="connsiteX2603" fmla="*/ 851606 w 1226658"/>
              <a:gd name="connsiteY2603" fmla="*/ 900749 h 1134476"/>
              <a:gd name="connsiteX2604" fmla="*/ 852389 w 1226658"/>
              <a:gd name="connsiteY2604" fmla="*/ 905306 h 1134476"/>
              <a:gd name="connsiteX2605" fmla="*/ 851837 w 1226658"/>
              <a:gd name="connsiteY2605" fmla="*/ 908678 h 1134476"/>
              <a:gd name="connsiteX2606" fmla="*/ 859299 w 1226658"/>
              <a:gd name="connsiteY2606" fmla="*/ 896744 h 1134476"/>
              <a:gd name="connsiteX2607" fmla="*/ 858914 w 1226658"/>
              <a:gd name="connsiteY2607" fmla="*/ 895982 h 1134476"/>
              <a:gd name="connsiteX2608" fmla="*/ 859659 w 1226658"/>
              <a:gd name="connsiteY2608" fmla="*/ 896744 h 1134476"/>
              <a:gd name="connsiteX2609" fmla="*/ 860515 w 1226658"/>
              <a:gd name="connsiteY2609" fmla="*/ 899320 h 1134476"/>
              <a:gd name="connsiteX2610" fmla="*/ 859299 w 1226658"/>
              <a:gd name="connsiteY2610" fmla="*/ 896744 h 1134476"/>
              <a:gd name="connsiteX2611" fmla="*/ 899394 w 1226658"/>
              <a:gd name="connsiteY2611" fmla="*/ 941554 h 1134476"/>
              <a:gd name="connsiteX2612" fmla="*/ 899788 w 1226658"/>
              <a:gd name="connsiteY2612" fmla="*/ 941294 h 1134476"/>
              <a:gd name="connsiteX2613" fmla="*/ 900361 w 1226658"/>
              <a:gd name="connsiteY2613" fmla="*/ 941726 h 1134476"/>
              <a:gd name="connsiteX2614" fmla="*/ 899394 w 1226658"/>
              <a:gd name="connsiteY2614" fmla="*/ 941554 h 1134476"/>
              <a:gd name="connsiteX2615" fmla="*/ 908291 w 1226658"/>
              <a:gd name="connsiteY2615" fmla="*/ 944738 h 1134476"/>
              <a:gd name="connsiteX2616" fmla="*/ 908654 w 1226658"/>
              <a:gd name="connsiteY2616" fmla="*/ 943651 h 1134476"/>
              <a:gd name="connsiteX2617" fmla="*/ 909014 w 1226658"/>
              <a:gd name="connsiteY2617" fmla="*/ 944755 h 1134476"/>
              <a:gd name="connsiteX2618" fmla="*/ 908291 w 1226658"/>
              <a:gd name="connsiteY2618" fmla="*/ 944738 h 1134476"/>
              <a:gd name="connsiteX2619" fmla="*/ 928466 w 1226658"/>
              <a:gd name="connsiteY2619" fmla="*/ 916517 h 1134476"/>
              <a:gd name="connsiteX2620" fmla="*/ 922685 w 1226658"/>
              <a:gd name="connsiteY2620" fmla="*/ 918597 h 1134476"/>
              <a:gd name="connsiteX2621" fmla="*/ 908898 w 1226658"/>
              <a:gd name="connsiteY2621" fmla="*/ 916963 h 1134476"/>
              <a:gd name="connsiteX2622" fmla="*/ 904491 w 1226658"/>
              <a:gd name="connsiteY2622" fmla="*/ 915033 h 1134476"/>
              <a:gd name="connsiteX2623" fmla="*/ 903635 w 1226658"/>
              <a:gd name="connsiteY2623" fmla="*/ 913638 h 1134476"/>
              <a:gd name="connsiteX2624" fmla="*/ 904106 w 1226658"/>
              <a:gd name="connsiteY2624" fmla="*/ 912187 h 1134476"/>
              <a:gd name="connsiteX2625" fmla="*/ 912326 w 1226658"/>
              <a:gd name="connsiteY2625" fmla="*/ 911562 h 1134476"/>
              <a:gd name="connsiteX2626" fmla="*/ 928471 w 1226658"/>
              <a:gd name="connsiteY2626" fmla="*/ 912555 h 1134476"/>
              <a:gd name="connsiteX2627" fmla="*/ 929446 w 1226658"/>
              <a:gd name="connsiteY2627" fmla="*/ 915247 h 1134476"/>
              <a:gd name="connsiteX2628" fmla="*/ 928466 w 1226658"/>
              <a:gd name="connsiteY2628" fmla="*/ 916517 h 1134476"/>
              <a:gd name="connsiteX2629" fmla="*/ 753722 w 1226658"/>
              <a:gd name="connsiteY2629" fmla="*/ 221920 h 1134476"/>
              <a:gd name="connsiteX2630" fmla="*/ 752408 w 1226658"/>
              <a:gd name="connsiteY2630" fmla="*/ 222301 h 1134476"/>
              <a:gd name="connsiteX2631" fmla="*/ 752772 w 1226658"/>
              <a:gd name="connsiteY2631" fmla="*/ 222724 h 1134476"/>
              <a:gd name="connsiteX2632" fmla="*/ 752823 w 1226658"/>
              <a:gd name="connsiteY2632" fmla="*/ 222737 h 1134476"/>
              <a:gd name="connsiteX2633" fmla="*/ 753722 w 1226658"/>
              <a:gd name="connsiteY2633" fmla="*/ 221920 h 1134476"/>
              <a:gd name="connsiteX2634" fmla="*/ 830270 w 1226658"/>
              <a:gd name="connsiteY2634" fmla="*/ 215822 h 1134476"/>
              <a:gd name="connsiteX2635" fmla="*/ 837536 w 1226658"/>
              <a:gd name="connsiteY2635" fmla="*/ 211954 h 1134476"/>
              <a:gd name="connsiteX2636" fmla="*/ 837699 w 1226658"/>
              <a:gd name="connsiteY2636" fmla="*/ 207414 h 1134476"/>
              <a:gd name="connsiteX2637" fmla="*/ 814472 w 1226658"/>
              <a:gd name="connsiteY2637" fmla="*/ 195291 h 1134476"/>
              <a:gd name="connsiteX2638" fmla="*/ 805306 w 1226658"/>
              <a:gd name="connsiteY2638" fmla="*/ 201218 h 1134476"/>
              <a:gd name="connsiteX2639" fmla="*/ 806923 w 1226658"/>
              <a:gd name="connsiteY2639" fmla="*/ 207294 h 1134476"/>
              <a:gd name="connsiteX2640" fmla="*/ 828618 w 1226658"/>
              <a:gd name="connsiteY2640" fmla="*/ 215822 h 1134476"/>
              <a:gd name="connsiteX2641" fmla="*/ 830270 w 1226658"/>
              <a:gd name="connsiteY2641" fmla="*/ 215822 h 1134476"/>
              <a:gd name="connsiteX2642" fmla="*/ 761428 w 1226658"/>
              <a:gd name="connsiteY2642" fmla="*/ 153844 h 1134476"/>
              <a:gd name="connsiteX2643" fmla="*/ 762956 w 1226658"/>
              <a:gd name="connsiteY2643" fmla="*/ 150951 h 1134476"/>
              <a:gd name="connsiteX2644" fmla="*/ 760945 w 1226658"/>
              <a:gd name="connsiteY2644" fmla="*/ 152646 h 1134476"/>
              <a:gd name="connsiteX2645" fmla="*/ 761428 w 1226658"/>
              <a:gd name="connsiteY2645" fmla="*/ 153844 h 1134476"/>
              <a:gd name="connsiteX2646" fmla="*/ 840827 w 1226658"/>
              <a:gd name="connsiteY2646" fmla="*/ 181457 h 1134476"/>
              <a:gd name="connsiteX2647" fmla="*/ 840732 w 1226658"/>
              <a:gd name="connsiteY2647" fmla="*/ 179989 h 1134476"/>
              <a:gd name="connsiteX2648" fmla="*/ 838845 w 1226658"/>
              <a:gd name="connsiteY2648" fmla="*/ 178372 h 1134476"/>
              <a:gd name="connsiteX2649" fmla="*/ 838862 w 1226658"/>
              <a:gd name="connsiteY2649" fmla="*/ 180695 h 1134476"/>
              <a:gd name="connsiteX2650" fmla="*/ 840827 w 1226658"/>
              <a:gd name="connsiteY2650" fmla="*/ 181457 h 1134476"/>
              <a:gd name="connsiteX2651" fmla="*/ 807706 w 1226658"/>
              <a:gd name="connsiteY2651" fmla="*/ 184662 h 1134476"/>
              <a:gd name="connsiteX2652" fmla="*/ 812315 w 1226658"/>
              <a:gd name="connsiteY2652" fmla="*/ 189048 h 1134476"/>
              <a:gd name="connsiteX2653" fmla="*/ 830737 w 1226658"/>
              <a:gd name="connsiteY2653" fmla="*/ 189711 h 1134476"/>
              <a:gd name="connsiteX2654" fmla="*/ 834549 w 1226658"/>
              <a:gd name="connsiteY2654" fmla="*/ 186605 h 1134476"/>
              <a:gd name="connsiteX2655" fmla="*/ 838460 w 1226658"/>
              <a:gd name="connsiteY2655" fmla="*/ 178025 h 1134476"/>
              <a:gd name="connsiteX2656" fmla="*/ 838841 w 1226658"/>
              <a:gd name="connsiteY2656" fmla="*/ 178372 h 1134476"/>
              <a:gd name="connsiteX2657" fmla="*/ 838841 w 1226658"/>
              <a:gd name="connsiteY2657" fmla="*/ 177589 h 1134476"/>
              <a:gd name="connsiteX2658" fmla="*/ 838388 w 1226658"/>
              <a:gd name="connsiteY2658" fmla="*/ 177987 h 1134476"/>
              <a:gd name="connsiteX2659" fmla="*/ 838644 w 1226658"/>
              <a:gd name="connsiteY2659" fmla="*/ 165372 h 1134476"/>
              <a:gd name="connsiteX2660" fmla="*/ 830617 w 1226658"/>
              <a:gd name="connsiteY2660" fmla="*/ 150395 h 1134476"/>
              <a:gd name="connsiteX2661" fmla="*/ 827989 w 1226658"/>
              <a:gd name="connsiteY2661" fmla="*/ 146047 h 1134476"/>
              <a:gd name="connsiteX2662" fmla="*/ 820373 w 1226658"/>
              <a:gd name="connsiteY2662" fmla="*/ 144926 h 1134476"/>
              <a:gd name="connsiteX2663" fmla="*/ 809675 w 1226658"/>
              <a:gd name="connsiteY2663" fmla="*/ 167122 h 1134476"/>
              <a:gd name="connsiteX2664" fmla="*/ 806825 w 1226658"/>
              <a:gd name="connsiteY2664" fmla="*/ 176442 h 1134476"/>
              <a:gd name="connsiteX2665" fmla="*/ 807706 w 1226658"/>
              <a:gd name="connsiteY2665" fmla="*/ 184662 h 1134476"/>
              <a:gd name="connsiteX2666" fmla="*/ 753704 w 1226658"/>
              <a:gd name="connsiteY2666" fmla="*/ 147840 h 1134476"/>
              <a:gd name="connsiteX2667" fmla="*/ 762879 w 1226658"/>
              <a:gd name="connsiteY2667" fmla="*/ 150412 h 1134476"/>
              <a:gd name="connsiteX2668" fmla="*/ 762952 w 1226658"/>
              <a:gd name="connsiteY2668" fmla="*/ 150951 h 1134476"/>
              <a:gd name="connsiteX2669" fmla="*/ 763298 w 1226658"/>
              <a:gd name="connsiteY2669" fmla="*/ 150665 h 1134476"/>
              <a:gd name="connsiteX2670" fmla="*/ 767975 w 1226658"/>
              <a:gd name="connsiteY2670" fmla="*/ 154700 h 1134476"/>
              <a:gd name="connsiteX2671" fmla="*/ 774030 w 1226658"/>
              <a:gd name="connsiteY2671" fmla="*/ 174863 h 1134476"/>
              <a:gd name="connsiteX2672" fmla="*/ 776431 w 1226658"/>
              <a:gd name="connsiteY2672" fmla="*/ 182291 h 1134476"/>
              <a:gd name="connsiteX2673" fmla="*/ 785853 w 1226658"/>
              <a:gd name="connsiteY2673" fmla="*/ 183228 h 1134476"/>
              <a:gd name="connsiteX2674" fmla="*/ 794300 w 1226658"/>
              <a:gd name="connsiteY2674" fmla="*/ 171106 h 1134476"/>
              <a:gd name="connsiteX2675" fmla="*/ 803376 w 1226658"/>
              <a:gd name="connsiteY2675" fmla="*/ 153450 h 1134476"/>
              <a:gd name="connsiteX2676" fmla="*/ 806829 w 1226658"/>
              <a:gd name="connsiteY2676" fmla="*/ 147729 h 1134476"/>
              <a:gd name="connsiteX2677" fmla="*/ 805255 w 1226658"/>
              <a:gd name="connsiteY2677" fmla="*/ 135179 h 1134476"/>
              <a:gd name="connsiteX2678" fmla="*/ 803492 w 1226658"/>
              <a:gd name="connsiteY2678" fmla="*/ 129252 h 1134476"/>
              <a:gd name="connsiteX2679" fmla="*/ 803971 w 1226658"/>
              <a:gd name="connsiteY2679" fmla="*/ 125914 h 1134476"/>
              <a:gd name="connsiteX2680" fmla="*/ 793748 w 1226658"/>
              <a:gd name="connsiteY2680" fmla="*/ 118169 h 1134476"/>
              <a:gd name="connsiteX2681" fmla="*/ 790565 w 1226658"/>
              <a:gd name="connsiteY2681" fmla="*/ 119359 h 1134476"/>
              <a:gd name="connsiteX2682" fmla="*/ 790530 w 1226658"/>
              <a:gd name="connsiteY2682" fmla="*/ 119637 h 1134476"/>
              <a:gd name="connsiteX2683" fmla="*/ 789542 w 1226658"/>
              <a:gd name="connsiteY2683" fmla="*/ 120035 h 1134476"/>
              <a:gd name="connsiteX2684" fmla="*/ 790565 w 1226658"/>
              <a:gd name="connsiteY2684" fmla="*/ 119355 h 1134476"/>
              <a:gd name="connsiteX2685" fmla="*/ 791437 w 1226658"/>
              <a:gd name="connsiteY2685" fmla="*/ 109496 h 1134476"/>
              <a:gd name="connsiteX2686" fmla="*/ 781540 w 1226658"/>
              <a:gd name="connsiteY2686" fmla="*/ 99842 h 1134476"/>
              <a:gd name="connsiteX2687" fmla="*/ 771411 w 1226658"/>
              <a:gd name="connsiteY2687" fmla="*/ 99945 h 1134476"/>
              <a:gd name="connsiteX2688" fmla="*/ 768480 w 1226658"/>
              <a:gd name="connsiteY2688" fmla="*/ 101408 h 1134476"/>
              <a:gd name="connsiteX2689" fmla="*/ 763636 w 1226658"/>
              <a:gd name="connsiteY2689" fmla="*/ 113141 h 1134476"/>
              <a:gd name="connsiteX2690" fmla="*/ 762922 w 1226658"/>
              <a:gd name="connsiteY2690" fmla="*/ 117865 h 1134476"/>
              <a:gd name="connsiteX2691" fmla="*/ 766422 w 1226658"/>
              <a:gd name="connsiteY2691" fmla="*/ 123492 h 1134476"/>
              <a:gd name="connsiteX2692" fmla="*/ 766383 w 1226658"/>
              <a:gd name="connsiteY2692" fmla="*/ 123261 h 1134476"/>
              <a:gd name="connsiteX2693" fmla="*/ 766957 w 1226658"/>
              <a:gd name="connsiteY2693" fmla="*/ 123056 h 1134476"/>
              <a:gd name="connsiteX2694" fmla="*/ 767218 w 1226658"/>
              <a:gd name="connsiteY2694" fmla="*/ 122239 h 1134476"/>
              <a:gd name="connsiteX2695" fmla="*/ 766957 w 1226658"/>
              <a:gd name="connsiteY2695" fmla="*/ 123056 h 1134476"/>
              <a:gd name="connsiteX2696" fmla="*/ 766807 w 1226658"/>
              <a:gd name="connsiteY2696" fmla="*/ 123681 h 1134476"/>
              <a:gd name="connsiteX2697" fmla="*/ 766422 w 1226658"/>
              <a:gd name="connsiteY2697" fmla="*/ 123492 h 1134476"/>
              <a:gd name="connsiteX2698" fmla="*/ 767355 w 1226658"/>
              <a:gd name="connsiteY2698" fmla="*/ 129937 h 1134476"/>
              <a:gd name="connsiteX2699" fmla="*/ 766174 w 1226658"/>
              <a:gd name="connsiteY2699" fmla="*/ 134755 h 1134476"/>
              <a:gd name="connsiteX2700" fmla="*/ 762263 w 1226658"/>
              <a:gd name="connsiteY2700" fmla="*/ 136916 h 1134476"/>
              <a:gd name="connsiteX2701" fmla="*/ 756332 w 1226658"/>
              <a:gd name="connsiteY2701" fmla="*/ 133767 h 1134476"/>
              <a:gd name="connsiteX2702" fmla="*/ 751693 w 1226658"/>
              <a:gd name="connsiteY2702" fmla="*/ 134892 h 1134476"/>
              <a:gd name="connsiteX2703" fmla="*/ 748955 w 1226658"/>
              <a:gd name="connsiteY2703" fmla="*/ 139013 h 1134476"/>
              <a:gd name="connsiteX2704" fmla="*/ 753704 w 1226658"/>
              <a:gd name="connsiteY2704" fmla="*/ 147840 h 1134476"/>
              <a:gd name="connsiteX2705" fmla="*/ 739079 w 1226658"/>
              <a:gd name="connsiteY2705" fmla="*/ 222532 h 1134476"/>
              <a:gd name="connsiteX2706" fmla="*/ 738565 w 1226658"/>
              <a:gd name="connsiteY2706" fmla="*/ 222861 h 1134476"/>
              <a:gd name="connsiteX2707" fmla="*/ 738963 w 1226658"/>
              <a:gd name="connsiteY2707" fmla="*/ 222789 h 1134476"/>
              <a:gd name="connsiteX2708" fmla="*/ 739117 w 1226658"/>
              <a:gd name="connsiteY2708" fmla="*/ 222557 h 1134476"/>
              <a:gd name="connsiteX2709" fmla="*/ 739079 w 1226658"/>
              <a:gd name="connsiteY2709" fmla="*/ 222532 h 1134476"/>
              <a:gd name="connsiteX2710" fmla="*/ 745617 w 1226658"/>
              <a:gd name="connsiteY2710" fmla="*/ 216999 h 1134476"/>
              <a:gd name="connsiteX2711" fmla="*/ 744432 w 1226658"/>
              <a:gd name="connsiteY2711" fmla="*/ 215951 h 1134476"/>
              <a:gd name="connsiteX2712" fmla="*/ 735266 w 1226658"/>
              <a:gd name="connsiteY2712" fmla="*/ 217590 h 1134476"/>
              <a:gd name="connsiteX2713" fmla="*/ 734996 w 1226658"/>
              <a:gd name="connsiteY2713" fmla="*/ 220264 h 1134476"/>
              <a:gd name="connsiteX2714" fmla="*/ 739079 w 1226658"/>
              <a:gd name="connsiteY2714" fmla="*/ 222528 h 1134476"/>
              <a:gd name="connsiteX2715" fmla="*/ 745266 w 1226658"/>
              <a:gd name="connsiteY2715" fmla="*/ 218445 h 1134476"/>
              <a:gd name="connsiteX2716" fmla="*/ 745617 w 1226658"/>
              <a:gd name="connsiteY2716" fmla="*/ 216999 h 1134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Lst>
            <a:rect l="l" t="t" r="r" b="b"/>
            <a:pathLst>
              <a:path w="1226658" h="1134476">
                <a:moveTo>
                  <a:pt x="79976" y="878404"/>
                </a:moveTo>
                <a:cubicBezTo>
                  <a:pt x="80622" y="878742"/>
                  <a:pt x="81247" y="879067"/>
                  <a:pt x="81876" y="879409"/>
                </a:cubicBezTo>
                <a:cubicBezTo>
                  <a:pt x="81833" y="878327"/>
                  <a:pt x="82064" y="876915"/>
                  <a:pt x="79976" y="878404"/>
                </a:cubicBezTo>
                <a:close/>
                <a:moveTo>
                  <a:pt x="112762" y="941529"/>
                </a:moveTo>
                <a:cubicBezTo>
                  <a:pt x="112899" y="941593"/>
                  <a:pt x="113015" y="941649"/>
                  <a:pt x="113143" y="941709"/>
                </a:cubicBezTo>
                <a:cubicBezTo>
                  <a:pt x="113096" y="941520"/>
                  <a:pt x="113070" y="941323"/>
                  <a:pt x="113036" y="941135"/>
                </a:cubicBezTo>
                <a:cubicBezTo>
                  <a:pt x="112878" y="941118"/>
                  <a:pt x="112745" y="941084"/>
                  <a:pt x="112595" y="941058"/>
                </a:cubicBezTo>
                <a:cubicBezTo>
                  <a:pt x="112660" y="941212"/>
                  <a:pt x="112698" y="941383"/>
                  <a:pt x="112762" y="941529"/>
                </a:cubicBezTo>
                <a:close/>
                <a:moveTo>
                  <a:pt x="890241" y="708541"/>
                </a:moveTo>
                <a:cubicBezTo>
                  <a:pt x="889415" y="708772"/>
                  <a:pt x="888252" y="709838"/>
                  <a:pt x="888273" y="710488"/>
                </a:cubicBezTo>
                <a:cubicBezTo>
                  <a:pt x="888312" y="711306"/>
                  <a:pt x="889240" y="712337"/>
                  <a:pt x="890045" y="712850"/>
                </a:cubicBezTo>
                <a:cubicBezTo>
                  <a:pt x="891071" y="713501"/>
                  <a:pt x="892193" y="712966"/>
                  <a:pt x="892633" y="711708"/>
                </a:cubicBezTo>
                <a:cubicBezTo>
                  <a:pt x="892954" y="710775"/>
                  <a:pt x="892984" y="709739"/>
                  <a:pt x="893104" y="708751"/>
                </a:cubicBezTo>
                <a:cubicBezTo>
                  <a:pt x="892120" y="708601"/>
                  <a:pt x="891110" y="708293"/>
                  <a:pt x="890241" y="708541"/>
                </a:cubicBezTo>
                <a:close/>
                <a:moveTo>
                  <a:pt x="107118" y="936218"/>
                </a:moveTo>
                <a:cubicBezTo>
                  <a:pt x="106395" y="933467"/>
                  <a:pt x="105312" y="930814"/>
                  <a:pt x="104641" y="928054"/>
                </a:cubicBezTo>
                <a:cubicBezTo>
                  <a:pt x="103160" y="921909"/>
                  <a:pt x="99394" y="917942"/>
                  <a:pt x="93391" y="916423"/>
                </a:cubicBezTo>
                <a:cubicBezTo>
                  <a:pt x="88787" y="915255"/>
                  <a:pt x="85132" y="912666"/>
                  <a:pt x="81581" y="909786"/>
                </a:cubicBezTo>
                <a:cubicBezTo>
                  <a:pt x="79368" y="907989"/>
                  <a:pt x="77280" y="906008"/>
                  <a:pt x="74888" y="904523"/>
                </a:cubicBezTo>
                <a:cubicBezTo>
                  <a:pt x="73545" y="903659"/>
                  <a:pt x="71696" y="903569"/>
                  <a:pt x="70044" y="903282"/>
                </a:cubicBezTo>
                <a:cubicBezTo>
                  <a:pt x="68666" y="903034"/>
                  <a:pt x="66403" y="905058"/>
                  <a:pt x="66617" y="906282"/>
                </a:cubicBezTo>
                <a:cubicBezTo>
                  <a:pt x="67194" y="909632"/>
                  <a:pt x="68311" y="912838"/>
                  <a:pt x="68029" y="916363"/>
                </a:cubicBezTo>
                <a:cubicBezTo>
                  <a:pt x="67918" y="917874"/>
                  <a:pt x="68829" y="919684"/>
                  <a:pt x="69800" y="920985"/>
                </a:cubicBezTo>
                <a:cubicBezTo>
                  <a:pt x="72167" y="924169"/>
                  <a:pt x="75145" y="926911"/>
                  <a:pt x="77297" y="930228"/>
                </a:cubicBezTo>
                <a:cubicBezTo>
                  <a:pt x="83836" y="940219"/>
                  <a:pt x="92663" y="948422"/>
                  <a:pt x="99112" y="958448"/>
                </a:cubicBezTo>
                <a:cubicBezTo>
                  <a:pt x="100006" y="959826"/>
                  <a:pt x="101624" y="960738"/>
                  <a:pt x="102925" y="961867"/>
                </a:cubicBezTo>
                <a:lnTo>
                  <a:pt x="102428" y="961602"/>
                </a:lnTo>
                <a:lnTo>
                  <a:pt x="102775" y="961944"/>
                </a:lnTo>
                <a:cubicBezTo>
                  <a:pt x="101709" y="962385"/>
                  <a:pt x="100768" y="962894"/>
                  <a:pt x="99912" y="963472"/>
                </a:cubicBezTo>
                <a:cubicBezTo>
                  <a:pt x="102356" y="963451"/>
                  <a:pt x="104371" y="963908"/>
                  <a:pt x="105745" y="965085"/>
                </a:cubicBezTo>
                <a:lnTo>
                  <a:pt x="106339" y="965509"/>
                </a:lnTo>
                <a:lnTo>
                  <a:pt x="105933" y="965107"/>
                </a:lnTo>
                <a:cubicBezTo>
                  <a:pt x="107525" y="965359"/>
                  <a:pt x="109117" y="965714"/>
                  <a:pt x="110721" y="965731"/>
                </a:cubicBezTo>
                <a:cubicBezTo>
                  <a:pt x="113961" y="965753"/>
                  <a:pt x="115779" y="963733"/>
                  <a:pt x="116032" y="960639"/>
                </a:cubicBezTo>
                <a:cubicBezTo>
                  <a:pt x="116588" y="953968"/>
                  <a:pt x="115201" y="947657"/>
                  <a:pt x="112758" y="941529"/>
                </a:cubicBezTo>
                <a:cubicBezTo>
                  <a:pt x="110268" y="940429"/>
                  <a:pt x="107918" y="939248"/>
                  <a:pt x="107118" y="936218"/>
                </a:cubicBezTo>
                <a:close/>
                <a:moveTo>
                  <a:pt x="185015" y="352423"/>
                </a:moveTo>
                <a:cubicBezTo>
                  <a:pt x="184861" y="352423"/>
                  <a:pt x="184711" y="352423"/>
                  <a:pt x="184557" y="352402"/>
                </a:cubicBezTo>
                <a:cubicBezTo>
                  <a:pt x="184574" y="352445"/>
                  <a:pt x="184595" y="352505"/>
                  <a:pt x="184621" y="352535"/>
                </a:cubicBezTo>
                <a:cubicBezTo>
                  <a:pt x="184689" y="352616"/>
                  <a:pt x="184762" y="352676"/>
                  <a:pt x="184826" y="352749"/>
                </a:cubicBezTo>
                <a:cubicBezTo>
                  <a:pt x="184908" y="352650"/>
                  <a:pt x="184959" y="352530"/>
                  <a:pt x="185015" y="352423"/>
                </a:cubicBezTo>
                <a:close/>
                <a:moveTo>
                  <a:pt x="189114" y="351910"/>
                </a:moveTo>
                <a:cubicBezTo>
                  <a:pt x="189341" y="351675"/>
                  <a:pt x="189349" y="350840"/>
                  <a:pt x="189294" y="350840"/>
                </a:cubicBezTo>
                <a:cubicBezTo>
                  <a:pt x="188391" y="350575"/>
                  <a:pt x="187257" y="350001"/>
                  <a:pt x="186606" y="350327"/>
                </a:cubicBezTo>
                <a:cubicBezTo>
                  <a:pt x="185905" y="350665"/>
                  <a:pt x="185490" y="351619"/>
                  <a:pt x="185015" y="352423"/>
                </a:cubicBezTo>
                <a:cubicBezTo>
                  <a:pt x="185926" y="352505"/>
                  <a:pt x="186846" y="352616"/>
                  <a:pt x="187740" y="352577"/>
                </a:cubicBezTo>
                <a:cubicBezTo>
                  <a:pt x="188220" y="352556"/>
                  <a:pt x="188763" y="352252"/>
                  <a:pt x="189114" y="351910"/>
                </a:cubicBezTo>
                <a:close/>
                <a:moveTo>
                  <a:pt x="1013192" y="606280"/>
                </a:moveTo>
                <a:cubicBezTo>
                  <a:pt x="1013201" y="607161"/>
                  <a:pt x="1013209" y="608034"/>
                  <a:pt x="1013222" y="608911"/>
                </a:cubicBezTo>
                <a:cubicBezTo>
                  <a:pt x="1014455" y="607743"/>
                  <a:pt x="1014442" y="607367"/>
                  <a:pt x="1013192" y="606280"/>
                </a:cubicBezTo>
                <a:close/>
                <a:moveTo>
                  <a:pt x="776662" y="482816"/>
                </a:moveTo>
                <a:cubicBezTo>
                  <a:pt x="776833" y="482850"/>
                  <a:pt x="776995" y="482905"/>
                  <a:pt x="777158" y="482948"/>
                </a:cubicBezTo>
                <a:cubicBezTo>
                  <a:pt x="777154" y="482888"/>
                  <a:pt x="777120" y="482850"/>
                  <a:pt x="777098" y="482794"/>
                </a:cubicBezTo>
                <a:cubicBezTo>
                  <a:pt x="777008" y="482679"/>
                  <a:pt x="776910" y="482602"/>
                  <a:pt x="776820" y="482507"/>
                </a:cubicBezTo>
                <a:cubicBezTo>
                  <a:pt x="776773" y="482627"/>
                  <a:pt x="776705" y="482696"/>
                  <a:pt x="776662" y="482816"/>
                </a:cubicBezTo>
                <a:close/>
                <a:moveTo>
                  <a:pt x="767988" y="482905"/>
                </a:moveTo>
                <a:cubicBezTo>
                  <a:pt x="767102" y="483958"/>
                  <a:pt x="768638" y="485978"/>
                  <a:pt x="770427" y="486324"/>
                </a:cubicBezTo>
                <a:cubicBezTo>
                  <a:pt x="773555" y="486894"/>
                  <a:pt x="775541" y="485601"/>
                  <a:pt x="776662" y="482816"/>
                </a:cubicBezTo>
                <a:cubicBezTo>
                  <a:pt x="774676" y="482298"/>
                  <a:pt x="772699" y="481664"/>
                  <a:pt x="770675" y="481438"/>
                </a:cubicBezTo>
                <a:cubicBezTo>
                  <a:pt x="769819" y="481343"/>
                  <a:pt x="768617" y="482165"/>
                  <a:pt x="767988" y="482905"/>
                </a:cubicBezTo>
                <a:close/>
                <a:moveTo>
                  <a:pt x="729036" y="609177"/>
                </a:moveTo>
                <a:cubicBezTo>
                  <a:pt x="728911" y="609310"/>
                  <a:pt x="728783" y="609446"/>
                  <a:pt x="728646" y="609583"/>
                </a:cubicBezTo>
                <a:lnTo>
                  <a:pt x="729130" y="609104"/>
                </a:lnTo>
                <a:cubicBezTo>
                  <a:pt x="728111" y="612343"/>
                  <a:pt x="727101" y="615587"/>
                  <a:pt x="726062" y="618826"/>
                </a:cubicBezTo>
                <a:cubicBezTo>
                  <a:pt x="722754" y="629104"/>
                  <a:pt x="716524" y="638193"/>
                  <a:pt x="714007" y="648784"/>
                </a:cubicBezTo>
                <a:cubicBezTo>
                  <a:pt x="713413" y="651244"/>
                  <a:pt x="711526" y="652387"/>
                  <a:pt x="709553" y="653628"/>
                </a:cubicBezTo>
                <a:cubicBezTo>
                  <a:pt x="708149" y="654484"/>
                  <a:pt x="706879" y="655665"/>
                  <a:pt x="705770" y="656927"/>
                </a:cubicBezTo>
                <a:cubicBezTo>
                  <a:pt x="704119" y="658797"/>
                  <a:pt x="705133" y="663042"/>
                  <a:pt x="707469" y="664266"/>
                </a:cubicBezTo>
                <a:cubicBezTo>
                  <a:pt x="708457" y="664783"/>
                  <a:pt x="709604" y="665002"/>
                  <a:pt x="710674" y="665413"/>
                </a:cubicBezTo>
                <a:cubicBezTo>
                  <a:pt x="713040" y="666311"/>
                  <a:pt x="714345" y="667929"/>
                  <a:pt x="714063" y="670577"/>
                </a:cubicBezTo>
                <a:cubicBezTo>
                  <a:pt x="713952" y="671703"/>
                  <a:pt x="713742" y="672828"/>
                  <a:pt x="713742" y="673966"/>
                </a:cubicBezTo>
                <a:cubicBezTo>
                  <a:pt x="713699" y="678049"/>
                  <a:pt x="716352" y="680145"/>
                  <a:pt x="720366" y="679063"/>
                </a:cubicBezTo>
                <a:cubicBezTo>
                  <a:pt x="722544" y="678472"/>
                  <a:pt x="725368" y="678186"/>
                  <a:pt x="726648" y="676701"/>
                </a:cubicBezTo>
                <a:cubicBezTo>
                  <a:pt x="732151" y="670308"/>
                  <a:pt x="741394" y="667988"/>
                  <a:pt x="745061" y="659614"/>
                </a:cubicBezTo>
                <a:cubicBezTo>
                  <a:pt x="745305" y="659062"/>
                  <a:pt x="747320" y="658600"/>
                  <a:pt x="748026" y="658985"/>
                </a:cubicBezTo>
                <a:cubicBezTo>
                  <a:pt x="751496" y="660915"/>
                  <a:pt x="755052" y="663012"/>
                  <a:pt x="755232" y="667603"/>
                </a:cubicBezTo>
                <a:cubicBezTo>
                  <a:pt x="755318" y="669589"/>
                  <a:pt x="756092" y="671014"/>
                  <a:pt x="757693" y="671690"/>
                </a:cubicBezTo>
                <a:cubicBezTo>
                  <a:pt x="761882" y="673414"/>
                  <a:pt x="766161" y="675002"/>
                  <a:pt x="770470" y="676414"/>
                </a:cubicBezTo>
                <a:cubicBezTo>
                  <a:pt x="771386" y="676718"/>
                  <a:pt x="772883" y="676388"/>
                  <a:pt x="773645" y="675764"/>
                </a:cubicBezTo>
                <a:cubicBezTo>
                  <a:pt x="775832" y="674013"/>
                  <a:pt x="777945" y="672084"/>
                  <a:pt x="779777" y="669970"/>
                </a:cubicBezTo>
                <a:cubicBezTo>
                  <a:pt x="781527" y="667946"/>
                  <a:pt x="780380" y="664189"/>
                  <a:pt x="777830" y="662759"/>
                </a:cubicBezTo>
                <a:cubicBezTo>
                  <a:pt x="777338" y="662473"/>
                  <a:pt x="776777" y="662302"/>
                  <a:pt x="776234" y="662169"/>
                </a:cubicBezTo>
                <a:cubicBezTo>
                  <a:pt x="772455" y="661116"/>
                  <a:pt x="770564" y="658677"/>
                  <a:pt x="770564" y="654749"/>
                </a:cubicBezTo>
                <a:cubicBezTo>
                  <a:pt x="770564" y="649965"/>
                  <a:pt x="768989" y="645887"/>
                  <a:pt x="765600" y="642412"/>
                </a:cubicBezTo>
                <a:cubicBezTo>
                  <a:pt x="763623" y="640388"/>
                  <a:pt x="761300" y="638313"/>
                  <a:pt x="760307" y="635797"/>
                </a:cubicBezTo>
                <a:cubicBezTo>
                  <a:pt x="757667" y="629087"/>
                  <a:pt x="750110" y="626832"/>
                  <a:pt x="747136" y="620521"/>
                </a:cubicBezTo>
                <a:cubicBezTo>
                  <a:pt x="746798" y="619836"/>
                  <a:pt x="745069" y="619815"/>
                  <a:pt x="744004" y="619455"/>
                </a:cubicBezTo>
                <a:cubicBezTo>
                  <a:pt x="740606" y="618274"/>
                  <a:pt x="740499" y="617927"/>
                  <a:pt x="742784" y="615446"/>
                </a:cubicBezTo>
                <a:cubicBezTo>
                  <a:pt x="744676" y="613405"/>
                  <a:pt x="746691" y="611449"/>
                  <a:pt x="748334" y="609215"/>
                </a:cubicBezTo>
                <a:cubicBezTo>
                  <a:pt x="748826" y="608569"/>
                  <a:pt x="748450" y="607020"/>
                  <a:pt x="748082" y="606032"/>
                </a:cubicBezTo>
                <a:cubicBezTo>
                  <a:pt x="747662" y="604949"/>
                  <a:pt x="746507" y="604829"/>
                  <a:pt x="745287" y="605480"/>
                </a:cubicBezTo>
                <a:cubicBezTo>
                  <a:pt x="743281" y="606549"/>
                  <a:pt x="741458" y="607487"/>
                  <a:pt x="738890" y="606562"/>
                </a:cubicBezTo>
                <a:cubicBezTo>
                  <a:pt x="736853" y="605856"/>
                  <a:pt x="734431" y="606181"/>
                  <a:pt x="732181" y="606053"/>
                </a:cubicBezTo>
                <a:cubicBezTo>
                  <a:pt x="731137" y="607093"/>
                  <a:pt x="730105" y="608124"/>
                  <a:pt x="729066" y="609173"/>
                </a:cubicBezTo>
                <a:lnTo>
                  <a:pt x="729036" y="609173"/>
                </a:lnTo>
                <a:close/>
                <a:moveTo>
                  <a:pt x="913699" y="1075186"/>
                </a:moveTo>
                <a:cubicBezTo>
                  <a:pt x="913845" y="1074959"/>
                  <a:pt x="914067" y="1074844"/>
                  <a:pt x="914170" y="1074557"/>
                </a:cubicBezTo>
                <a:cubicBezTo>
                  <a:pt x="913990" y="1074574"/>
                  <a:pt x="913819" y="1074574"/>
                  <a:pt x="913635" y="1074574"/>
                </a:cubicBezTo>
                <a:cubicBezTo>
                  <a:pt x="913627" y="1074784"/>
                  <a:pt x="913605" y="1074938"/>
                  <a:pt x="913588" y="1075169"/>
                </a:cubicBezTo>
                <a:cubicBezTo>
                  <a:pt x="913627" y="1075165"/>
                  <a:pt x="913669" y="1075186"/>
                  <a:pt x="913699" y="1075186"/>
                </a:cubicBezTo>
                <a:close/>
                <a:moveTo>
                  <a:pt x="907020" y="1074668"/>
                </a:moveTo>
                <a:cubicBezTo>
                  <a:pt x="906866" y="1074668"/>
                  <a:pt x="906729" y="1074668"/>
                  <a:pt x="906566" y="1074668"/>
                </a:cubicBezTo>
                <a:cubicBezTo>
                  <a:pt x="906750" y="1074766"/>
                  <a:pt x="906938" y="1074878"/>
                  <a:pt x="907118" y="1074993"/>
                </a:cubicBezTo>
                <a:cubicBezTo>
                  <a:pt x="907144" y="1074993"/>
                  <a:pt x="907165" y="1074993"/>
                  <a:pt x="907187" y="1074993"/>
                </a:cubicBezTo>
                <a:cubicBezTo>
                  <a:pt x="907148" y="1074861"/>
                  <a:pt x="907054" y="1074801"/>
                  <a:pt x="907020" y="1074668"/>
                </a:cubicBezTo>
                <a:close/>
                <a:moveTo>
                  <a:pt x="907020" y="1074668"/>
                </a:moveTo>
                <a:cubicBezTo>
                  <a:pt x="909223" y="1074630"/>
                  <a:pt x="911431" y="1074595"/>
                  <a:pt x="913635" y="1074570"/>
                </a:cubicBezTo>
                <a:cubicBezTo>
                  <a:pt x="914384" y="1064197"/>
                  <a:pt x="915034" y="1066645"/>
                  <a:pt x="906896" y="1062918"/>
                </a:cubicBezTo>
                <a:cubicBezTo>
                  <a:pt x="902407" y="1060877"/>
                  <a:pt x="897396" y="1059653"/>
                  <a:pt x="894123" y="1055442"/>
                </a:cubicBezTo>
                <a:cubicBezTo>
                  <a:pt x="893956" y="1055258"/>
                  <a:pt x="892270" y="1056097"/>
                  <a:pt x="891410" y="1056649"/>
                </a:cubicBezTo>
                <a:cubicBezTo>
                  <a:pt x="891127" y="1056842"/>
                  <a:pt x="890969" y="1057774"/>
                  <a:pt x="891179" y="1058138"/>
                </a:cubicBezTo>
                <a:cubicBezTo>
                  <a:pt x="893014" y="1061377"/>
                  <a:pt x="894940" y="1064561"/>
                  <a:pt x="896827" y="1067787"/>
                </a:cubicBezTo>
                <a:cubicBezTo>
                  <a:pt x="898667" y="1068322"/>
                  <a:pt x="900524" y="1068797"/>
                  <a:pt x="902334" y="1069448"/>
                </a:cubicBezTo>
                <a:cubicBezTo>
                  <a:pt x="904820" y="1070342"/>
                  <a:pt x="906335" y="1072152"/>
                  <a:pt x="907020" y="1074668"/>
                </a:cubicBezTo>
                <a:close/>
                <a:moveTo>
                  <a:pt x="670960" y="479058"/>
                </a:moveTo>
                <a:cubicBezTo>
                  <a:pt x="670814" y="479020"/>
                  <a:pt x="670669" y="478999"/>
                  <a:pt x="670523" y="478964"/>
                </a:cubicBezTo>
                <a:cubicBezTo>
                  <a:pt x="670523" y="479135"/>
                  <a:pt x="670511" y="479315"/>
                  <a:pt x="670489" y="479499"/>
                </a:cubicBezTo>
                <a:cubicBezTo>
                  <a:pt x="670695" y="479499"/>
                  <a:pt x="670909" y="479478"/>
                  <a:pt x="671122" y="479478"/>
                </a:cubicBezTo>
                <a:cubicBezTo>
                  <a:pt x="671063" y="479337"/>
                  <a:pt x="671028" y="479213"/>
                  <a:pt x="670960" y="479058"/>
                </a:cubicBezTo>
                <a:close/>
                <a:moveTo>
                  <a:pt x="882646" y="393002"/>
                </a:moveTo>
                <a:cubicBezTo>
                  <a:pt x="884212" y="396909"/>
                  <a:pt x="883759" y="400379"/>
                  <a:pt x="882749" y="404273"/>
                </a:cubicBezTo>
                <a:cubicBezTo>
                  <a:pt x="881093" y="410619"/>
                  <a:pt x="888106" y="416584"/>
                  <a:pt x="893609" y="416173"/>
                </a:cubicBezTo>
                <a:cubicBezTo>
                  <a:pt x="896913" y="415942"/>
                  <a:pt x="900160" y="414932"/>
                  <a:pt x="903468" y="414684"/>
                </a:cubicBezTo>
                <a:cubicBezTo>
                  <a:pt x="906057" y="414513"/>
                  <a:pt x="908599" y="415086"/>
                  <a:pt x="910302" y="417358"/>
                </a:cubicBezTo>
                <a:cubicBezTo>
                  <a:pt x="914204" y="417658"/>
                  <a:pt x="918102" y="417983"/>
                  <a:pt x="922001" y="418227"/>
                </a:cubicBezTo>
                <a:cubicBezTo>
                  <a:pt x="923374" y="418325"/>
                  <a:pt x="925445" y="416272"/>
                  <a:pt x="925377" y="415048"/>
                </a:cubicBezTo>
                <a:cubicBezTo>
                  <a:pt x="925064" y="408792"/>
                  <a:pt x="924495" y="402617"/>
                  <a:pt x="922775" y="396558"/>
                </a:cubicBezTo>
                <a:cubicBezTo>
                  <a:pt x="920918" y="389951"/>
                  <a:pt x="916797" y="385381"/>
                  <a:pt x="910182" y="384097"/>
                </a:cubicBezTo>
                <a:cubicBezTo>
                  <a:pt x="903943" y="382899"/>
                  <a:pt x="898188" y="380914"/>
                  <a:pt x="892762" y="377696"/>
                </a:cubicBezTo>
                <a:cubicBezTo>
                  <a:pt x="890965" y="376621"/>
                  <a:pt x="888440" y="377678"/>
                  <a:pt x="887109" y="379869"/>
                </a:cubicBezTo>
                <a:cubicBezTo>
                  <a:pt x="885761" y="382095"/>
                  <a:pt x="884460" y="384388"/>
                  <a:pt x="883134" y="386635"/>
                </a:cubicBezTo>
                <a:cubicBezTo>
                  <a:pt x="882899" y="388787"/>
                  <a:pt x="881940" y="391209"/>
                  <a:pt x="882646" y="393002"/>
                </a:cubicBezTo>
                <a:close/>
                <a:moveTo>
                  <a:pt x="896831" y="1067787"/>
                </a:moveTo>
                <a:cubicBezTo>
                  <a:pt x="896698" y="1067728"/>
                  <a:pt x="896545" y="1067689"/>
                  <a:pt x="896412" y="1067655"/>
                </a:cubicBezTo>
                <a:cubicBezTo>
                  <a:pt x="896420" y="1067787"/>
                  <a:pt x="896467" y="1067907"/>
                  <a:pt x="896467" y="1068031"/>
                </a:cubicBezTo>
                <a:cubicBezTo>
                  <a:pt x="896681" y="1068048"/>
                  <a:pt x="896818" y="1068134"/>
                  <a:pt x="897037" y="1068143"/>
                </a:cubicBezTo>
                <a:cubicBezTo>
                  <a:pt x="896977" y="1068019"/>
                  <a:pt x="896908" y="1067903"/>
                  <a:pt x="896831" y="1067787"/>
                </a:cubicBezTo>
                <a:close/>
                <a:moveTo>
                  <a:pt x="883130" y="386630"/>
                </a:moveTo>
                <a:cubicBezTo>
                  <a:pt x="883142" y="386613"/>
                  <a:pt x="883142" y="386575"/>
                  <a:pt x="883142" y="386536"/>
                </a:cubicBezTo>
                <a:cubicBezTo>
                  <a:pt x="883023" y="386669"/>
                  <a:pt x="882967" y="386836"/>
                  <a:pt x="882851" y="386981"/>
                </a:cubicBezTo>
                <a:cubicBezTo>
                  <a:pt x="882851" y="387015"/>
                  <a:pt x="882851" y="387071"/>
                  <a:pt x="882851" y="387110"/>
                </a:cubicBezTo>
                <a:cubicBezTo>
                  <a:pt x="882946" y="386956"/>
                  <a:pt x="883044" y="386784"/>
                  <a:pt x="883130" y="386630"/>
                </a:cubicBezTo>
                <a:close/>
                <a:moveTo>
                  <a:pt x="804193" y="496504"/>
                </a:moveTo>
                <a:cubicBezTo>
                  <a:pt x="804352" y="496504"/>
                  <a:pt x="804484" y="496526"/>
                  <a:pt x="804643" y="496504"/>
                </a:cubicBezTo>
                <a:cubicBezTo>
                  <a:pt x="804484" y="496333"/>
                  <a:pt x="804292" y="496273"/>
                  <a:pt x="804138" y="496119"/>
                </a:cubicBezTo>
                <a:cubicBezTo>
                  <a:pt x="804125" y="496119"/>
                  <a:pt x="804121" y="496119"/>
                  <a:pt x="804121" y="496119"/>
                </a:cubicBezTo>
                <a:cubicBezTo>
                  <a:pt x="804138" y="496256"/>
                  <a:pt x="804168" y="496384"/>
                  <a:pt x="804193" y="496504"/>
                </a:cubicBezTo>
                <a:close/>
                <a:moveTo>
                  <a:pt x="809114" y="495422"/>
                </a:moveTo>
                <a:cubicBezTo>
                  <a:pt x="815773" y="496179"/>
                  <a:pt x="821014" y="502131"/>
                  <a:pt x="828306" y="500681"/>
                </a:cubicBezTo>
                <a:cubicBezTo>
                  <a:pt x="828764" y="500582"/>
                  <a:pt x="829367" y="501027"/>
                  <a:pt x="829842" y="501327"/>
                </a:cubicBezTo>
                <a:cubicBezTo>
                  <a:pt x="830788" y="501917"/>
                  <a:pt x="831729" y="502529"/>
                  <a:pt x="832611" y="503214"/>
                </a:cubicBezTo>
                <a:cubicBezTo>
                  <a:pt x="835238" y="505332"/>
                  <a:pt x="837711" y="507677"/>
                  <a:pt x="840518" y="509508"/>
                </a:cubicBezTo>
                <a:cubicBezTo>
                  <a:pt x="841785" y="510313"/>
                  <a:pt x="843878" y="510591"/>
                  <a:pt x="845290" y="510154"/>
                </a:cubicBezTo>
                <a:cubicBezTo>
                  <a:pt x="846513" y="509774"/>
                  <a:pt x="847438" y="508443"/>
                  <a:pt x="848439" y="507356"/>
                </a:cubicBezTo>
                <a:cubicBezTo>
                  <a:pt x="847292" y="505957"/>
                  <a:pt x="846158" y="504587"/>
                  <a:pt x="845029" y="503192"/>
                </a:cubicBezTo>
                <a:cubicBezTo>
                  <a:pt x="844960" y="503038"/>
                  <a:pt x="844862" y="502983"/>
                  <a:pt x="844798" y="502833"/>
                </a:cubicBezTo>
                <a:cubicBezTo>
                  <a:pt x="842324" y="503038"/>
                  <a:pt x="840065" y="502812"/>
                  <a:pt x="839111" y="499983"/>
                </a:cubicBezTo>
                <a:cubicBezTo>
                  <a:pt x="838901" y="499983"/>
                  <a:pt x="838713" y="499970"/>
                  <a:pt x="838499" y="499970"/>
                </a:cubicBezTo>
                <a:lnTo>
                  <a:pt x="837814" y="499204"/>
                </a:lnTo>
                <a:lnTo>
                  <a:pt x="838901" y="499551"/>
                </a:lnTo>
                <a:cubicBezTo>
                  <a:pt x="838952" y="499739"/>
                  <a:pt x="839055" y="499816"/>
                  <a:pt x="839111" y="499983"/>
                </a:cubicBezTo>
                <a:cubicBezTo>
                  <a:pt x="841473" y="499983"/>
                  <a:pt x="843629" y="500411"/>
                  <a:pt x="844798" y="502833"/>
                </a:cubicBezTo>
                <a:cubicBezTo>
                  <a:pt x="845007" y="502833"/>
                  <a:pt x="845191" y="502833"/>
                  <a:pt x="845405" y="502812"/>
                </a:cubicBezTo>
                <a:cubicBezTo>
                  <a:pt x="846526" y="504181"/>
                  <a:pt x="847656" y="505559"/>
                  <a:pt x="848794" y="506949"/>
                </a:cubicBezTo>
                <a:cubicBezTo>
                  <a:pt x="848679" y="507061"/>
                  <a:pt x="848550" y="507219"/>
                  <a:pt x="848439" y="507356"/>
                </a:cubicBezTo>
                <a:cubicBezTo>
                  <a:pt x="851071" y="506855"/>
                  <a:pt x="853762" y="506509"/>
                  <a:pt x="856347" y="505807"/>
                </a:cubicBezTo>
                <a:cubicBezTo>
                  <a:pt x="860972" y="504553"/>
                  <a:pt x="863215" y="501348"/>
                  <a:pt x="863129" y="496136"/>
                </a:cubicBezTo>
                <a:cubicBezTo>
                  <a:pt x="863103" y="494194"/>
                  <a:pt x="862701" y="492251"/>
                  <a:pt x="862423" y="490304"/>
                </a:cubicBezTo>
                <a:cubicBezTo>
                  <a:pt x="862256" y="490248"/>
                  <a:pt x="862094" y="490154"/>
                  <a:pt x="861927" y="490094"/>
                </a:cubicBezTo>
                <a:cubicBezTo>
                  <a:pt x="861940" y="489829"/>
                  <a:pt x="861957" y="489585"/>
                  <a:pt x="861978" y="489332"/>
                </a:cubicBezTo>
                <a:cubicBezTo>
                  <a:pt x="859252" y="486530"/>
                  <a:pt x="859304" y="486286"/>
                  <a:pt x="862470" y="483325"/>
                </a:cubicBezTo>
                <a:cubicBezTo>
                  <a:pt x="862483" y="483201"/>
                  <a:pt x="862492" y="483077"/>
                  <a:pt x="862496" y="482948"/>
                </a:cubicBezTo>
                <a:cubicBezTo>
                  <a:pt x="862303" y="481746"/>
                  <a:pt x="862581" y="481613"/>
                  <a:pt x="863292" y="482563"/>
                </a:cubicBezTo>
                <a:cubicBezTo>
                  <a:pt x="863322" y="482580"/>
                  <a:pt x="862778" y="483042"/>
                  <a:pt x="862496" y="483290"/>
                </a:cubicBezTo>
                <a:lnTo>
                  <a:pt x="862470" y="483325"/>
                </a:lnTo>
                <a:cubicBezTo>
                  <a:pt x="862308" y="485327"/>
                  <a:pt x="862132" y="487334"/>
                  <a:pt x="861978" y="489332"/>
                </a:cubicBezTo>
                <a:cubicBezTo>
                  <a:pt x="862124" y="489487"/>
                  <a:pt x="862179" y="489564"/>
                  <a:pt x="862342" y="489731"/>
                </a:cubicBezTo>
                <a:cubicBezTo>
                  <a:pt x="862363" y="489923"/>
                  <a:pt x="862402" y="490116"/>
                  <a:pt x="862427" y="490300"/>
                </a:cubicBezTo>
                <a:cubicBezTo>
                  <a:pt x="865851" y="491806"/>
                  <a:pt x="869325" y="493201"/>
                  <a:pt x="872659" y="494900"/>
                </a:cubicBezTo>
                <a:cubicBezTo>
                  <a:pt x="873420" y="495272"/>
                  <a:pt x="873784" y="496671"/>
                  <a:pt x="874118" y="497660"/>
                </a:cubicBezTo>
                <a:cubicBezTo>
                  <a:pt x="874272" y="498117"/>
                  <a:pt x="873930" y="498751"/>
                  <a:pt x="873746" y="499307"/>
                </a:cubicBezTo>
                <a:cubicBezTo>
                  <a:pt x="872864" y="501973"/>
                  <a:pt x="871101" y="504737"/>
                  <a:pt x="871324" y="507330"/>
                </a:cubicBezTo>
                <a:cubicBezTo>
                  <a:pt x="871555" y="509808"/>
                  <a:pt x="874434" y="511960"/>
                  <a:pt x="875081" y="514524"/>
                </a:cubicBezTo>
                <a:cubicBezTo>
                  <a:pt x="876497" y="520168"/>
                  <a:pt x="878957" y="525063"/>
                  <a:pt x="882774" y="529410"/>
                </a:cubicBezTo>
                <a:cubicBezTo>
                  <a:pt x="883998" y="530805"/>
                  <a:pt x="883378" y="532761"/>
                  <a:pt x="881662" y="533514"/>
                </a:cubicBezTo>
                <a:cubicBezTo>
                  <a:pt x="880113" y="534194"/>
                  <a:pt x="878204" y="534349"/>
                  <a:pt x="876963" y="535341"/>
                </a:cubicBezTo>
                <a:cubicBezTo>
                  <a:pt x="875795" y="536313"/>
                  <a:pt x="874991" y="538011"/>
                  <a:pt x="874610" y="539539"/>
                </a:cubicBezTo>
                <a:cubicBezTo>
                  <a:pt x="874426" y="540241"/>
                  <a:pt x="875457" y="541922"/>
                  <a:pt x="876210" y="542106"/>
                </a:cubicBezTo>
                <a:cubicBezTo>
                  <a:pt x="880626" y="543215"/>
                  <a:pt x="885081" y="539744"/>
                  <a:pt x="889548" y="542029"/>
                </a:cubicBezTo>
                <a:cubicBezTo>
                  <a:pt x="890027" y="542278"/>
                  <a:pt x="890511" y="542658"/>
                  <a:pt x="890789" y="543099"/>
                </a:cubicBezTo>
                <a:cubicBezTo>
                  <a:pt x="891482" y="544220"/>
                  <a:pt x="891243" y="545217"/>
                  <a:pt x="890147" y="545799"/>
                </a:cubicBezTo>
                <a:cubicBezTo>
                  <a:pt x="888684" y="546561"/>
                  <a:pt x="887053" y="547083"/>
                  <a:pt x="885701" y="548016"/>
                </a:cubicBezTo>
                <a:cubicBezTo>
                  <a:pt x="884448" y="548889"/>
                  <a:pt x="884174" y="551602"/>
                  <a:pt x="885218" y="552573"/>
                </a:cubicBezTo>
                <a:cubicBezTo>
                  <a:pt x="885988" y="553296"/>
                  <a:pt x="887101" y="553930"/>
                  <a:pt x="888123" y="554019"/>
                </a:cubicBezTo>
                <a:cubicBezTo>
                  <a:pt x="889172" y="554114"/>
                  <a:pt x="890301" y="553523"/>
                  <a:pt x="891388" y="553241"/>
                </a:cubicBezTo>
                <a:cubicBezTo>
                  <a:pt x="895894" y="552072"/>
                  <a:pt x="899210" y="553031"/>
                  <a:pt x="900511" y="558067"/>
                </a:cubicBezTo>
                <a:cubicBezTo>
                  <a:pt x="900764" y="559090"/>
                  <a:pt x="901474" y="560451"/>
                  <a:pt x="902330" y="560793"/>
                </a:cubicBezTo>
                <a:cubicBezTo>
                  <a:pt x="907811" y="562967"/>
                  <a:pt x="907846" y="567066"/>
                  <a:pt x="907144" y="572004"/>
                </a:cubicBezTo>
                <a:cubicBezTo>
                  <a:pt x="906352" y="577610"/>
                  <a:pt x="906429" y="583348"/>
                  <a:pt x="905869" y="589009"/>
                </a:cubicBezTo>
                <a:cubicBezTo>
                  <a:pt x="905650" y="591260"/>
                  <a:pt x="904641" y="593494"/>
                  <a:pt x="902099" y="594179"/>
                </a:cubicBezTo>
                <a:cubicBezTo>
                  <a:pt x="898675" y="595094"/>
                  <a:pt x="895556" y="596695"/>
                  <a:pt x="893643" y="599579"/>
                </a:cubicBezTo>
                <a:cubicBezTo>
                  <a:pt x="890374" y="604500"/>
                  <a:pt x="885530" y="607414"/>
                  <a:pt x="880896" y="610675"/>
                </a:cubicBezTo>
                <a:cubicBezTo>
                  <a:pt x="871666" y="617200"/>
                  <a:pt x="868444" y="617919"/>
                  <a:pt x="874366" y="631424"/>
                </a:cubicBezTo>
                <a:cubicBezTo>
                  <a:pt x="874670" y="632096"/>
                  <a:pt x="873647" y="634222"/>
                  <a:pt x="873283" y="634201"/>
                </a:cubicBezTo>
                <a:cubicBezTo>
                  <a:pt x="867502" y="634051"/>
                  <a:pt x="862145" y="635921"/>
                  <a:pt x="856886" y="637808"/>
                </a:cubicBezTo>
                <a:cubicBezTo>
                  <a:pt x="851079" y="639892"/>
                  <a:pt x="845795" y="639259"/>
                  <a:pt x="840527" y="636362"/>
                </a:cubicBezTo>
                <a:cubicBezTo>
                  <a:pt x="837562" y="634723"/>
                  <a:pt x="834562" y="633097"/>
                  <a:pt x="831460" y="631766"/>
                </a:cubicBezTo>
                <a:cubicBezTo>
                  <a:pt x="830677" y="631419"/>
                  <a:pt x="828935" y="631779"/>
                  <a:pt x="828447" y="632429"/>
                </a:cubicBezTo>
                <a:cubicBezTo>
                  <a:pt x="825696" y="636105"/>
                  <a:pt x="822397" y="639083"/>
                  <a:pt x="818768" y="641869"/>
                </a:cubicBezTo>
                <a:cubicBezTo>
                  <a:pt x="817061" y="643161"/>
                  <a:pt x="815991" y="645421"/>
                  <a:pt x="814904" y="647380"/>
                </a:cubicBezTo>
                <a:cubicBezTo>
                  <a:pt x="813359" y="650166"/>
                  <a:pt x="814108" y="654702"/>
                  <a:pt x="816200" y="656991"/>
                </a:cubicBezTo>
                <a:cubicBezTo>
                  <a:pt x="821626" y="662956"/>
                  <a:pt x="827711" y="666127"/>
                  <a:pt x="835820" y="662173"/>
                </a:cubicBezTo>
                <a:cubicBezTo>
                  <a:pt x="837844" y="661185"/>
                  <a:pt x="840121" y="660693"/>
                  <a:pt x="842320" y="660171"/>
                </a:cubicBezTo>
                <a:cubicBezTo>
                  <a:pt x="843351" y="659944"/>
                  <a:pt x="844725" y="659828"/>
                  <a:pt x="845542" y="660325"/>
                </a:cubicBezTo>
                <a:cubicBezTo>
                  <a:pt x="851242" y="663722"/>
                  <a:pt x="857626" y="661604"/>
                  <a:pt x="863617" y="662687"/>
                </a:cubicBezTo>
                <a:cubicBezTo>
                  <a:pt x="866796" y="663264"/>
                  <a:pt x="868859" y="664711"/>
                  <a:pt x="870254" y="667240"/>
                </a:cubicBezTo>
                <a:cubicBezTo>
                  <a:pt x="872980" y="672203"/>
                  <a:pt x="874999" y="677638"/>
                  <a:pt x="878281" y="682178"/>
                </a:cubicBezTo>
                <a:cubicBezTo>
                  <a:pt x="880494" y="685225"/>
                  <a:pt x="882021" y="687416"/>
                  <a:pt x="880044" y="691117"/>
                </a:cubicBezTo>
                <a:cubicBezTo>
                  <a:pt x="878945" y="693158"/>
                  <a:pt x="879591" y="695576"/>
                  <a:pt x="880930" y="697561"/>
                </a:cubicBezTo>
                <a:cubicBezTo>
                  <a:pt x="884075" y="702251"/>
                  <a:pt x="887982" y="706124"/>
                  <a:pt x="893113" y="708601"/>
                </a:cubicBezTo>
                <a:lnTo>
                  <a:pt x="893108" y="708734"/>
                </a:lnTo>
                <a:cubicBezTo>
                  <a:pt x="893232" y="708755"/>
                  <a:pt x="893348" y="708794"/>
                  <a:pt x="893459" y="708794"/>
                </a:cubicBezTo>
                <a:lnTo>
                  <a:pt x="893134" y="708451"/>
                </a:lnTo>
                <a:cubicBezTo>
                  <a:pt x="896998" y="709842"/>
                  <a:pt x="899690" y="712675"/>
                  <a:pt x="902377" y="715623"/>
                </a:cubicBezTo>
                <a:cubicBezTo>
                  <a:pt x="906964" y="720651"/>
                  <a:pt x="911787" y="725148"/>
                  <a:pt x="918890" y="726796"/>
                </a:cubicBezTo>
                <a:cubicBezTo>
                  <a:pt x="922001" y="727519"/>
                  <a:pt x="924555" y="730378"/>
                  <a:pt x="927581" y="731828"/>
                </a:cubicBezTo>
                <a:cubicBezTo>
                  <a:pt x="930585" y="733253"/>
                  <a:pt x="933802" y="734267"/>
                  <a:pt x="937029" y="735166"/>
                </a:cubicBezTo>
                <a:cubicBezTo>
                  <a:pt x="937739" y="735354"/>
                  <a:pt x="939211" y="734421"/>
                  <a:pt x="939643" y="733638"/>
                </a:cubicBezTo>
                <a:cubicBezTo>
                  <a:pt x="941282" y="730549"/>
                  <a:pt x="941809" y="727348"/>
                  <a:pt x="940084" y="724010"/>
                </a:cubicBezTo>
                <a:cubicBezTo>
                  <a:pt x="935668" y="715503"/>
                  <a:pt x="931462" y="706924"/>
                  <a:pt x="923939" y="700535"/>
                </a:cubicBezTo>
                <a:cubicBezTo>
                  <a:pt x="921325" y="698306"/>
                  <a:pt x="920875" y="695084"/>
                  <a:pt x="920978" y="691802"/>
                </a:cubicBezTo>
                <a:cubicBezTo>
                  <a:pt x="920845" y="691742"/>
                  <a:pt x="920708" y="691690"/>
                  <a:pt x="920563" y="691626"/>
                </a:cubicBezTo>
                <a:cubicBezTo>
                  <a:pt x="920477" y="691344"/>
                  <a:pt x="920383" y="691057"/>
                  <a:pt x="920289" y="690792"/>
                </a:cubicBezTo>
                <a:cubicBezTo>
                  <a:pt x="919942" y="690565"/>
                  <a:pt x="919604" y="690334"/>
                  <a:pt x="919254" y="690128"/>
                </a:cubicBezTo>
                <a:cubicBezTo>
                  <a:pt x="919557" y="690180"/>
                  <a:pt x="920028" y="690141"/>
                  <a:pt x="920148" y="690334"/>
                </a:cubicBezTo>
                <a:cubicBezTo>
                  <a:pt x="920229" y="690466"/>
                  <a:pt x="920246" y="690638"/>
                  <a:pt x="920289" y="690792"/>
                </a:cubicBezTo>
                <a:cubicBezTo>
                  <a:pt x="920516" y="690924"/>
                  <a:pt x="920747" y="691070"/>
                  <a:pt x="920974" y="691211"/>
                </a:cubicBezTo>
                <a:cubicBezTo>
                  <a:pt x="920952" y="691416"/>
                  <a:pt x="920974" y="691592"/>
                  <a:pt x="920974" y="691802"/>
                </a:cubicBezTo>
                <a:cubicBezTo>
                  <a:pt x="926186" y="693744"/>
                  <a:pt x="930906" y="696393"/>
                  <a:pt x="934487" y="700878"/>
                </a:cubicBezTo>
                <a:cubicBezTo>
                  <a:pt x="937333" y="704463"/>
                  <a:pt x="940842" y="707206"/>
                  <a:pt x="945193" y="708965"/>
                </a:cubicBezTo>
                <a:cubicBezTo>
                  <a:pt x="948428" y="710257"/>
                  <a:pt x="950542" y="713009"/>
                  <a:pt x="952147" y="716111"/>
                </a:cubicBezTo>
                <a:cubicBezTo>
                  <a:pt x="953687" y="719132"/>
                  <a:pt x="955292" y="722119"/>
                  <a:pt x="957089" y="724977"/>
                </a:cubicBezTo>
                <a:cubicBezTo>
                  <a:pt x="957577" y="725743"/>
                  <a:pt x="958968" y="726509"/>
                  <a:pt x="959794" y="726372"/>
                </a:cubicBezTo>
                <a:cubicBezTo>
                  <a:pt x="961056" y="726163"/>
                  <a:pt x="961586" y="724733"/>
                  <a:pt x="960919" y="723591"/>
                </a:cubicBezTo>
                <a:cubicBezTo>
                  <a:pt x="958330" y="719166"/>
                  <a:pt x="958955" y="715234"/>
                  <a:pt x="961681" y="710968"/>
                </a:cubicBezTo>
                <a:cubicBezTo>
                  <a:pt x="963534" y="708066"/>
                  <a:pt x="965267" y="705383"/>
                  <a:pt x="968121" y="703317"/>
                </a:cubicBezTo>
                <a:cubicBezTo>
                  <a:pt x="970607" y="701532"/>
                  <a:pt x="971005" y="698631"/>
                  <a:pt x="970324" y="695661"/>
                </a:cubicBezTo>
                <a:cubicBezTo>
                  <a:pt x="969939" y="693997"/>
                  <a:pt x="969725" y="692255"/>
                  <a:pt x="969062" y="690736"/>
                </a:cubicBezTo>
                <a:cubicBezTo>
                  <a:pt x="966525" y="684904"/>
                  <a:pt x="965326" y="678874"/>
                  <a:pt x="965955" y="672541"/>
                </a:cubicBezTo>
                <a:cubicBezTo>
                  <a:pt x="966353" y="668635"/>
                  <a:pt x="964355" y="666350"/>
                  <a:pt x="961360" y="664214"/>
                </a:cubicBezTo>
                <a:cubicBezTo>
                  <a:pt x="958168" y="661925"/>
                  <a:pt x="955254" y="659216"/>
                  <a:pt x="952374" y="656533"/>
                </a:cubicBezTo>
                <a:cubicBezTo>
                  <a:pt x="950692" y="654950"/>
                  <a:pt x="949964" y="652930"/>
                  <a:pt x="950059" y="650449"/>
                </a:cubicBezTo>
                <a:cubicBezTo>
                  <a:pt x="950256" y="645352"/>
                  <a:pt x="949216" y="640572"/>
                  <a:pt x="945857" y="636430"/>
                </a:cubicBezTo>
                <a:cubicBezTo>
                  <a:pt x="945279" y="635746"/>
                  <a:pt x="945339" y="634526"/>
                  <a:pt x="945185" y="633478"/>
                </a:cubicBezTo>
                <a:cubicBezTo>
                  <a:pt x="945065" y="633456"/>
                  <a:pt x="944937" y="633435"/>
                  <a:pt x="944808" y="633418"/>
                </a:cubicBezTo>
                <a:lnTo>
                  <a:pt x="944231" y="632754"/>
                </a:lnTo>
                <a:lnTo>
                  <a:pt x="945159" y="633153"/>
                </a:lnTo>
                <a:cubicBezTo>
                  <a:pt x="945172" y="633264"/>
                  <a:pt x="945185" y="633379"/>
                  <a:pt x="945185" y="633478"/>
                </a:cubicBezTo>
                <a:cubicBezTo>
                  <a:pt x="946173" y="633649"/>
                  <a:pt x="947183" y="633893"/>
                  <a:pt x="948172" y="633893"/>
                </a:cubicBezTo>
                <a:cubicBezTo>
                  <a:pt x="953105" y="633837"/>
                  <a:pt x="953734" y="633379"/>
                  <a:pt x="955027" y="628454"/>
                </a:cubicBezTo>
                <a:cubicBezTo>
                  <a:pt x="955463" y="626875"/>
                  <a:pt x="956075" y="625318"/>
                  <a:pt x="956781" y="623824"/>
                </a:cubicBezTo>
                <a:cubicBezTo>
                  <a:pt x="957449" y="622395"/>
                  <a:pt x="960127" y="622219"/>
                  <a:pt x="961030" y="623460"/>
                </a:cubicBezTo>
                <a:cubicBezTo>
                  <a:pt x="963345" y="626687"/>
                  <a:pt x="965579" y="629965"/>
                  <a:pt x="967984" y="633127"/>
                </a:cubicBezTo>
                <a:cubicBezTo>
                  <a:pt x="971116" y="637282"/>
                  <a:pt x="973286" y="641826"/>
                  <a:pt x="974099" y="646991"/>
                </a:cubicBezTo>
                <a:cubicBezTo>
                  <a:pt x="974454" y="649220"/>
                  <a:pt x="974847" y="651467"/>
                  <a:pt x="975408" y="653666"/>
                </a:cubicBezTo>
                <a:cubicBezTo>
                  <a:pt x="975682" y="654732"/>
                  <a:pt x="976200" y="655896"/>
                  <a:pt x="976978" y="656619"/>
                </a:cubicBezTo>
                <a:cubicBezTo>
                  <a:pt x="980278" y="659726"/>
                  <a:pt x="983842" y="662550"/>
                  <a:pt x="988322" y="663718"/>
                </a:cubicBezTo>
                <a:cubicBezTo>
                  <a:pt x="989092" y="663919"/>
                  <a:pt x="990808" y="663042"/>
                  <a:pt x="991061" y="662319"/>
                </a:cubicBezTo>
                <a:cubicBezTo>
                  <a:pt x="992169" y="659152"/>
                  <a:pt x="992944" y="655849"/>
                  <a:pt x="993748" y="652592"/>
                </a:cubicBezTo>
                <a:cubicBezTo>
                  <a:pt x="994334" y="650230"/>
                  <a:pt x="995532" y="648514"/>
                  <a:pt x="997993" y="647864"/>
                </a:cubicBezTo>
                <a:cubicBezTo>
                  <a:pt x="999636" y="647428"/>
                  <a:pt x="1001309" y="647137"/>
                  <a:pt x="1002897" y="646567"/>
                </a:cubicBezTo>
                <a:cubicBezTo>
                  <a:pt x="1010655" y="643747"/>
                  <a:pt x="1013654" y="635181"/>
                  <a:pt x="1020976" y="631599"/>
                </a:cubicBezTo>
                <a:cubicBezTo>
                  <a:pt x="1023231" y="630491"/>
                  <a:pt x="1024729" y="627423"/>
                  <a:pt x="1026077" y="624984"/>
                </a:cubicBezTo>
                <a:cubicBezTo>
                  <a:pt x="1026795" y="623670"/>
                  <a:pt x="1026992" y="621603"/>
                  <a:pt x="1026517" y="620195"/>
                </a:cubicBezTo>
                <a:cubicBezTo>
                  <a:pt x="1025229" y="616349"/>
                  <a:pt x="1023124" y="612925"/>
                  <a:pt x="1018661" y="612091"/>
                </a:cubicBezTo>
                <a:cubicBezTo>
                  <a:pt x="1016432" y="611676"/>
                  <a:pt x="1014202" y="611406"/>
                  <a:pt x="1012747" y="609348"/>
                </a:cubicBezTo>
                <a:lnTo>
                  <a:pt x="1013227" y="609673"/>
                </a:lnTo>
                <a:cubicBezTo>
                  <a:pt x="1013227" y="609408"/>
                  <a:pt x="1013227" y="609155"/>
                  <a:pt x="1013227" y="608890"/>
                </a:cubicBezTo>
                <a:cubicBezTo>
                  <a:pt x="1013077" y="609018"/>
                  <a:pt x="1012965" y="609134"/>
                  <a:pt x="1012807" y="609288"/>
                </a:cubicBezTo>
                <a:cubicBezTo>
                  <a:pt x="1011434" y="608180"/>
                  <a:pt x="1011583" y="607037"/>
                  <a:pt x="1012807" y="605912"/>
                </a:cubicBezTo>
                <a:cubicBezTo>
                  <a:pt x="1012953" y="606049"/>
                  <a:pt x="1013064" y="606143"/>
                  <a:pt x="1013196" y="606258"/>
                </a:cubicBezTo>
                <a:cubicBezTo>
                  <a:pt x="1013196" y="606010"/>
                  <a:pt x="1013192" y="605762"/>
                  <a:pt x="1013192" y="605514"/>
                </a:cubicBezTo>
                <a:lnTo>
                  <a:pt x="1012726" y="605835"/>
                </a:lnTo>
                <a:cubicBezTo>
                  <a:pt x="1011968" y="605048"/>
                  <a:pt x="1011339" y="603986"/>
                  <a:pt x="1010424" y="603550"/>
                </a:cubicBezTo>
                <a:cubicBezTo>
                  <a:pt x="1009469" y="603105"/>
                  <a:pt x="1008229" y="603246"/>
                  <a:pt x="1007120" y="603182"/>
                </a:cubicBezTo>
                <a:cubicBezTo>
                  <a:pt x="1006020" y="603126"/>
                  <a:pt x="1004891" y="603297"/>
                  <a:pt x="1003804" y="603105"/>
                </a:cubicBezTo>
                <a:cubicBezTo>
                  <a:pt x="1001707" y="602762"/>
                  <a:pt x="1000299" y="599942"/>
                  <a:pt x="1001048" y="597807"/>
                </a:cubicBezTo>
                <a:cubicBezTo>
                  <a:pt x="1002862" y="592642"/>
                  <a:pt x="1002948" y="592069"/>
                  <a:pt x="999910" y="590255"/>
                </a:cubicBezTo>
                <a:cubicBezTo>
                  <a:pt x="996940" y="588500"/>
                  <a:pt x="994214" y="586844"/>
                  <a:pt x="994518" y="582839"/>
                </a:cubicBezTo>
                <a:cubicBezTo>
                  <a:pt x="991373" y="581714"/>
                  <a:pt x="988164" y="580755"/>
                  <a:pt x="985100" y="579429"/>
                </a:cubicBezTo>
                <a:cubicBezTo>
                  <a:pt x="982370" y="578239"/>
                  <a:pt x="980521" y="575826"/>
                  <a:pt x="979755" y="573117"/>
                </a:cubicBezTo>
                <a:cubicBezTo>
                  <a:pt x="978232" y="567627"/>
                  <a:pt x="974989" y="564426"/>
                  <a:pt x="969404" y="563254"/>
                </a:cubicBezTo>
                <a:cubicBezTo>
                  <a:pt x="967380" y="562834"/>
                  <a:pt x="966923" y="560789"/>
                  <a:pt x="968258" y="559249"/>
                </a:cubicBezTo>
                <a:cubicBezTo>
                  <a:pt x="971574" y="555432"/>
                  <a:pt x="975220" y="551846"/>
                  <a:pt x="973966" y="545992"/>
                </a:cubicBezTo>
                <a:cubicBezTo>
                  <a:pt x="973713" y="544854"/>
                  <a:pt x="974894" y="544336"/>
                  <a:pt x="976234" y="544721"/>
                </a:cubicBezTo>
                <a:cubicBezTo>
                  <a:pt x="978947" y="545504"/>
                  <a:pt x="981604" y="546625"/>
                  <a:pt x="984381" y="546950"/>
                </a:cubicBezTo>
                <a:cubicBezTo>
                  <a:pt x="985768" y="547100"/>
                  <a:pt x="987959" y="546223"/>
                  <a:pt x="988626" y="545119"/>
                </a:cubicBezTo>
                <a:cubicBezTo>
                  <a:pt x="989332" y="543955"/>
                  <a:pt x="988716" y="541952"/>
                  <a:pt x="988545" y="540335"/>
                </a:cubicBezTo>
                <a:cubicBezTo>
                  <a:pt x="988489" y="539817"/>
                  <a:pt x="988078" y="539265"/>
                  <a:pt x="987672" y="538906"/>
                </a:cubicBezTo>
                <a:cubicBezTo>
                  <a:pt x="984753" y="536291"/>
                  <a:pt x="983611" y="533587"/>
                  <a:pt x="986722" y="530288"/>
                </a:cubicBezTo>
                <a:cubicBezTo>
                  <a:pt x="989276" y="527540"/>
                  <a:pt x="989717" y="524301"/>
                  <a:pt x="988416" y="520822"/>
                </a:cubicBezTo>
                <a:cubicBezTo>
                  <a:pt x="986645" y="516094"/>
                  <a:pt x="984201" y="511528"/>
                  <a:pt x="983097" y="506641"/>
                </a:cubicBezTo>
                <a:cubicBezTo>
                  <a:pt x="981296" y="498631"/>
                  <a:pt x="977017" y="493637"/>
                  <a:pt x="968934" y="491844"/>
                </a:cubicBezTo>
                <a:cubicBezTo>
                  <a:pt x="965429" y="491083"/>
                  <a:pt x="962930" y="489234"/>
                  <a:pt x="962079" y="485280"/>
                </a:cubicBezTo>
                <a:cubicBezTo>
                  <a:pt x="961835" y="484142"/>
                  <a:pt x="959879" y="483363"/>
                  <a:pt x="958570" y="482426"/>
                </a:cubicBezTo>
                <a:cubicBezTo>
                  <a:pt x="958561" y="482469"/>
                  <a:pt x="958553" y="482482"/>
                  <a:pt x="958544" y="482520"/>
                </a:cubicBezTo>
                <a:lnTo>
                  <a:pt x="957735" y="483286"/>
                </a:lnTo>
                <a:lnTo>
                  <a:pt x="958364" y="482276"/>
                </a:lnTo>
                <a:cubicBezTo>
                  <a:pt x="958416" y="482332"/>
                  <a:pt x="958506" y="482375"/>
                  <a:pt x="958570" y="482426"/>
                </a:cubicBezTo>
                <a:cubicBezTo>
                  <a:pt x="959952" y="478558"/>
                  <a:pt x="960221" y="474651"/>
                  <a:pt x="958099" y="471005"/>
                </a:cubicBezTo>
                <a:cubicBezTo>
                  <a:pt x="956700" y="468566"/>
                  <a:pt x="955044" y="466217"/>
                  <a:pt x="953182" y="464120"/>
                </a:cubicBezTo>
                <a:cubicBezTo>
                  <a:pt x="950726" y="461360"/>
                  <a:pt x="948013" y="460230"/>
                  <a:pt x="944175" y="462409"/>
                </a:cubicBezTo>
                <a:cubicBezTo>
                  <a:pt x="940940" y="464279"/>
                  <a:pt x="939643" y="464069"/>
                  <a:pt x="938629" y="461420"/>
                </a:cubicBezTo>
                <a:cubicBezTo>
                  <a:pt x="936828" y="456799"/>
                  <a:pt x="933665" y="457761"/>
                  <a:pt x="930319" y="458172"/>
                </a:cubicBezTo>
                <a:cubicBezTo>
                  <a:pt x="929797" y="458249"/>
                  <a:pt x="929108" y="458121"/>
                  <a:pt x="928702" y="457813"/>
                </a:cubicBezTo>
                <a:cubicBezTo>
                  <a:pt x="927615" y="457051"/>
                  <a:pt x="928034" y="456332"/>
                  <a:pt x="929091" y="455224"/>
                </a:cubicBezTo>
                <a:cubicBezTo>
                  <a:pt x="930623" y="453602"/>
                  <a:pt x="931997" y="451749"/>
                  <a:pt x="933054" y="449785"/>
                </a:cubicBezTo>
                <a:cubicBezTo>
                  <a:pt x="933481" y="448981"/>
                  <a:pt x="933293" y="447385"/>
                  <a:pt x="932741" y="446640"/>
                </a:cubicBezTo>
                <a:cubicBezTo>
                  <a:pt x="931748" y="445318"/>
                  <a:pt x="929917" y="444616"/>
                  <a:pt x="929078" y="443247"/>
                </a:cubicBezTo>
                <a:cubicBezTo>
                  <a:pt x="927782" y="441129"/>
                  <a:pt x="929990" y="439143"/>
                  <a:pt x="930037" y="436978"/>
                </a:cubicBezTo>
                <a:cubicBezTo>
                  <a:pt x="930122" y="433867"/>
                  <a:pt x="928826" y="431330"/>
                  <a:pt x="926545" y="429537"/>
                </a:cubicBezTo>
                <a:cubicBezTo>
                  <a:pt x="921303" y="425403"/>
                  <a:pt x="915856" y="421530"/>
                  <a:pt x="910494" y="417547"/>
                </a:cubicBezTo>
                <a:cubicBezTo>
                  <a:pt x="910430" y="417470"/>
                  <a:pt x="910366" y="417414"/>
                  <a:pt x="910306" y="417341"/>
                </a:cubicBezTo>
                <a:cubicBezTo>
                  <a:pt x="910272" y="417316"/>
                  <a:pt x="910233" y="417316"/>
                  <a:pt x="910203" y="417316"/>
                </a:cubicBezTo>
                <a:lnTo>
                  <a:pt x="910725" y="417816"/>
                </a:lnTo>
                <a:cubicBezTo>
                  <a:pt x="905295" y="417110"/>
                  <a:pt x="900592" y="419263"/>
                  <a:pt x="896232" y="421993"/>
                </a:cubicBezTo>
                <a:cubicBezTo>
                  <a:pt x="891897" y="424680"/>
                  <a:pt x="887216" y="424924"/>
                  <a:pt x="883262" y="422583"/>
                </a:cubicBezTo>
                <a:cubicBezTo>
                  <a:pt x="879094" y="420144"/>
                  <a:pt x="876300" y="421740"/>
                  <a:pt x="873249" y="423704"/>
                </a:cubicBezTo>
                <a:cubicBezTo>
                  <a:pt x="873198" y="423974"/>
                  <a:pt x="873129" y="424243"/>
                  <a:pt x="873065" y="424522"/>
                </a:cubicBezTo>
                <a:cubicBezTo>
                  <a:pt x="872316" y="424825"/>
                  <a:pt x="871692" y="425249"/>
                  <a:pt x="871140" y="425724"/>
                </a:cubicBezTo>
                <a:cubicBezTo>
                  <a:pt x="871636" y="425172"/>
                  <a:pt x="872149" y="424641"/>
                  <a:pt x="872646" y="424089"/>
                </a:cubicBezTo>
                <a:cubicBezTo>
                  <a:pt x="872860" y="423952"/>
                  <a:pt x="873044" y="423837"/>
                  <a:pt x="873249" y="423704"/>
                </a:cubicBezTo>
                <a:cubicBezTo>
                  <a:pt x="873947" y="420773"/>
                  <a:pt x="874571" y="417816"/>
                  <a:pt x="875355" y="414894"/>
                </a:cubicBezTo>
                <a:cubicBezTo>
                  <a:pt x="877344" y="407478"/>
                  <a:pt x="880365" y="400306"/>
                  <a:pt x="880519" y="392471"/>
                </a:cubicBezTo>
                <a:cubicBezTo>
                  <a:pt x="880562" y="390315"/>
                  <a:pt x="881499" y="388543"/>
                  <a:pt x="882864" y="386964"/>
                </a:cubicBezTo>
                <a:cubicBezTo>
                  <a:pt x="882804" y="385856"/>
                  <a:pt x="882710" y="384769"/>
                  <a:pt x="882710" y="383682"/>
                </a:cubicBezTo>
                <a:cubicBezTo>
                  <a:pt x="882685" y="377002"/>
                  <a:pt x="880186" y="375916"/>
                  <a:pt x="874815" y="374456"/>
                </a:cubicBezTo>
                <a:cubicBezTo>
                  <a:pt x="871995" y="373690"/>
                  <a:pt x="869295" y="373973"/>
                  <a:pt x="866437" y="374572"/>
                </a:cubicBezTo>
                <a:cubicBezTo>
                  <a:pt x="859753" y="375975"/>
                  <a:pt x="853758" y="379976"/>
                  <a:pt x="846749" y="379925"/>
                </a:cubicBezTo>
                <a:cubicBezTo>
                  <a:pt x="840608" y="379882"/>
                  <a:pt x="835978" y="382437"/>
                  <a:pt x="831994" y="386943"/>
                </a:cubicBezTo>
                <a:cubicBezTo>
                  <a:pt x="830146" y="389061"/>
                  <a:pt x="827390" y="390375"/>
                  <a:pt x="825486" y="392433"/>
                </a:cubicBezTo>
                <a:cubicBezTo>
                  <a:pt x="820112" y="398265"/>
                  <a:pt x="818413" y="405095"/>
                  <a:pt x="820813" y="412775"/>
                </a:cubicBezTo>
                <a:cubicBezTo>
                  <a:pt x="821331" y="414457"/>
                  <a:pt x="821870" y="416113"/>
                  <a:pt x="819555" y="416567"/>
                </a:cubicBezTo>
                <a:cubicBezTo>
                  <a:pt x="816573" y="417170"/>
                  <a:pt x="814677" y="419357"/>
                  <a:pt x="812298" y="420842"/>
                </a:cubicBezTo>
                <a:cubicBezTo>
                  <a:pt x="809517" y="422562"/>
                  <a:pt x="808391" y="424864"/>
                  <a:pt x="809273" y="427992"/>
                </a:cubicBezTo>
                <a:cubicBezTo>
                  <a:pt x="810184" y="431253"/>
                  <a:pt x="811309" y="434479"/>
                  <a:pt x="812289" y="437735"/>
                </a:cubicBezTo>
                <a:cubicBezTo>
                  <a:pt x="812602" y="438805"/>
                  <a:pt x="812816" y="439926"/>
                  <a:pt x="812876" y="441030"/>
                </a:cubicBezTo>
                <a:cubicBezTo>
                  <a:pt x="812893" y="441492"/>
                  <a:pt x="812491" y="442233"/>
                  <a:pt x="812110" y="442387"/>
                </a:cubicBezTo>
                <a:cubicBezTo>
                  <a:pt x="811194" y="442733"/>
                  <a:pt x="809709" y="443302"/>
                  <a:pt x="809251" y="442896"/>
                </a:cubicBezTo>
                <a:cubicBezTo>
                  <a:pt x="804313" y="438497"/>
                  <a:pt x="801626" y="428090"/>
                  <a:pt x="803808" y="422694"/>
                </a:cubicBezTo>
                <a:cubicBezTo>
                  <a:pt x="804026" y="422159"/>
                  <a:pt x="804189" y="421603"/>
                  <a:pt x="804446" y="421107"/>
                </a:cubicBezTo>
                <a:cubicBezTo>
                  <a:pt x="805434" y="419061"/>
                  <a:pt x="806119" y="416781"/>
                  <a:pt x="807531" y="415065"/>
                </a:cubicBezTo>
                <a:cubicBezTo>
                  <a:pt x="810646" y="411226"/>
                  <a:pt x="811314" y="407054"/>
                  <a:pt x="810894" y="402270"/>
                </a:cubicBezTo>
                <a:cubicBezTo>
                  <a:pt x="810646" y="399425"/>
                  <a:pt x="811947" y="396695"/>
                  <a:pt x="814099" y="394619"/>
                </a:cubicBezTo>
                <a:cubicBezTo>
                  <a:pt x="815738" y="393032"/>
                  <a:pt x="817634" y="391684"/>
                  <a:pt x="819097" y="389972"/>
                </a:cubicBezTo>
                <a:cubicBezTo>
                  <a:pt x="825413" y="382458"/>
                  <a:pt x="832808" y="376395"/>
                  <a:pt x="841909" y="372522"/>
                </a:cubicBezTo>
                <a:cubicBezTo>
                  <a:pt x="842855" y="372124"/>
                  <a:pt x="843766" y="371089"/>
                  <a:pt x="844190" y="370122"/>
                </a:cubicBezTo>
                <a:cubicBezTo>
                  <a:pt x="844592" y="369223"/>
                  <a:pt x="844746" y="367657"/>
                  <a:pt x="844237" y="367066"/>
                </a:cubicBezTo>
                <a:cubicBezTo>
                  <a:pt x="842803" y="365389"/>
                  <a:pt x="841199" y="363562"/>
                  <a:pt x="839252" y="362702"/>
                </a:cubicBezTo>
                <a:cubicBezTo>
                  <a:pt x="827814" y="357742"/>
                  <a:pt x="816906" y="360104"/>
                  <a:pt x="806727" y="366189"/>
                </a:cubicBezTo>
                <a:cubicBezTo>
                  <a:pt x="801895" y="369090"/>
                  <a:pt x="797706" y="373078"/>
                  <a:pt x="793243" y="376583"/>
                </a:cubicBezTo>
                <a:cubicBezTo>
                  <a:pt x="786491" y="381863"/>
                  <a:pt x="783209" y="390460"/>
                  <a:pt x="775656" y="395022"/>
                </a:cubicBezTo>
                <a:cubicBezTo>
                  <a:pt x="774745" y="395578"/>
                  <a:pt x="774039" y="396622"/>
                  <a:pt x="773427" y="397559"/>
                </a:cubicBezTo>
                <a:cubicBezTo>
                  <a:pt x="772194" y="399468"/>
                  <a:pt x="771026" y="401432"/>
                  <a:pt x="769939" y="403434"/>
                </a:cubicBezTo>
                <a:cubicBezTo>
                  <a:pt x="768870" y="405420"/>
                  <a:pt x="768433" y="408051"/>
                  <a:pt x="766867" y="409446"/>
                </a:cubicBezTo>
                <a:cubicBezTo>
                  <a:pt x="760106" y="415373"/>
                  <a:pt x="758232" y="423952"/>
                  <a:pt x="754398" y="431449"/>
                </a:cubicBezTo>
                <a:cubicBezTo>
                  <a:pt x="752468" y="435266"/>
                  <a:pt x="754304" y="439263"/>
                  <a:pt x="758591" y="441154"/>
                </a:cubicBezTo>
                <a:cubicBezTo>
                  <a:pt x="762768" y="442969"/>
                  <a:pt x="767098" y="444441"/>
                  <a:pt x="771215" y="446358"/>
                </a:cubicBezTo>
                <a:cubicBezTo>
                  <a:pt x="772639" y="447030"/>
                  <a:pt x="773829" y="448497"/>
                  <a:pt x="774710" y="449862"/>
                </a:cubicBezTo>
                <a:cubicBezTo>
                  <a:pt x="775164" y="450551"/>
                  <a:pt x="775066" y="452160"/>
                  <a:pt x="774544" y="452785"/>
                </a:cubicBezTo>
                <a:cubicBezTo>
                  <a:pt x="773957" y="453495"/>
                  <a:pt x="772323" y="454137"/>
                  <a:pt x="771655" y="453816"/>
                </a:cubicBezTo>
                <a:cubicBezTo>
                  <a:pt x="768626" y="452310"/>
                  <a:pt x="765853" y="450307"/>
                  <a:pt x="762849" y="448745"/>
                </a:cubicBezTo>
                <a:cubicBezTo>
                  <a:pt x="758608" y="446572"/>
                  <a:pt x="753230" y="449768"/>
                  <a:pt x="752964" y="454655"/>
                </a:cubicBezTo>
                <a:cubicBezTo>
                  <a:pt x="752806" y="457479"/>
                  <a:pt x="752947" y="460337"/>
                  <a:pt x="753191" y="463157"/>
                </a:cubicBezTo>
                <a:cubicBezTo>
                  <a:pt x="753550" y="467407"/>
                  <a:pt x="756606" y="470209"/>
                  <a:pt x="758985" y="473372"/>
                </a:cubicBezTo>
                <a:cubicBezTo>
                  <a:pt x="760949" y="475990"/>
                  <a:pt x="763974" y="475764"/>
                  <a:pt x="766709" y="476234"/>
                </a:cubicBezTo>
                <a:cubicBezTo>
                  <a:pt x="768386" y="476542"/>
                  <a:pt x="770102" y="476598"/>
                  <a:pt x="771762" y="476957"/>
                </a:cubicBezTo>
                <a:cubicBezTo>
                  <a:pt x="774877" y="477651"/>
                  <a:pt x="776178" y="480068"/>
                  <a:pt x="777120" y="482777"/>
                </a:cubicBezTo>
                <a:cubicBezTo>
                  <a:pt x="779931" y="485961"/>
                  <a:pt x="782862" y="488609"/>
                  <a:pt x="787817" y="487732"/>
                </a:cubicBezTo>
                <a:cubicBezTo>
                  <a:pt x="791600" y="487052"/>
                  <a:pt x="793483" y="489298"/>
                  <a:pt x="793988" y="492790"/>
                </a:cubicBezTo>
                <a:cubicBezTo>
                  <a:pt x="797480" y="493586"/>
                  <a:pt x="801296" y="493441"/>
                  <a:pt x="804155" y="496102"/>
                </a:cubicBezTo>
                <a:cubicBezTo>
                  <a:pt x="805798" y="495875"/>
                  <a:pt x="807505" y="495225"/>
                  <a:pt x="809114" y="495422"/>
                </a:cubicBezTo>
                <a:close/>
                <a:moveTo>
                  <a:pt x="896236" y="659952"/>
                </a:moveTo>
                <a:cubicBezTo>
                  <a:pt x="895321" y="660132"/>
                  <a:pt x="894178" y="659456"/>
                  <a:pt x="893224" y="659024"/>
                </a:cubicBezTo>
                <a:cubicBezTo>
                  <a:pt x="893014" y="658930"/>
                  <a:pt x="892920" y="658061"/>
                  <a:pt x="893091" y="657706"/>
                </a:cubicBezTo>
                <a:cubicBezTo>
                  <a:pt x="894580" y="654732"/>
                  <a:pt x="896219" y="651818"/>
                  <a:pt x="897678" y="648797"/>
                </a:cubicBezTo>
                <a:cubicBezTo>
                  <a:pt x="898325" y="647462"/>
                  <a:pt x="899048" y="647025"/>
                  <a:pt x="900203" y="647770"/>
                </a:cubicBezTo>
                <a:cubicBezTo>
                  <a:pt x="900665" y="648057"/>
                  <a:pt x="901217" y="648416"/>
                  <a:pt x="901414" y="648878"/>
                </a:cubicBezTo>
                <a:cubicBezTo>
                  <a:pt x="902052" y="650384"/>
                  <a:pt x="902531" y="651968"/>
                  <a:pt x="902873" y="652960"/>
                </a:cubicBezTo>
                <a:cubicBezTo>
                  <a:pt x="902741" y="656717"/>
                  <a:pt x="900361" y="659156"/>
                  <a:pt x="896236" y="659952"/>
                </a:cubicBezTo>
                <a:close/>
                <a:moveTo>
                  <a:pt x="975677" y="511280"/>
                </a:moveTo>
                <a:cubicBezTo>
                  <a:pt x="976914" y="510976"/>
                  <a:pt x="977838" y="511601"/>
                  <a:pt x="977873" y="512936"/>
                </a:cubicBezTo>
                <a:cubicBezTo>
                  <a:pt x="977907" y="514596"/>
                  <a:pt x="977102" y="515816"/>
                  <a:pt x="975468" y="516316"/>
                </a:cubicBezTo>
                <a:cubicBezTo>
                  <a:pt x="975515" y="516526"/>
                  <a:pt x="975558" y="516710"/>
                  <a:pt x="975601" y="516903"/>
                </a:cubicBezTo>
                <a:lnTo>
                  <a:pt x="974642" y="517707"/>
                </a:lnTo>
                <a:lnTo>
                  <a:pt x="975181" y="516483"/>
                </a:lnTo>
                <a:cubicBezTo>
                  <a:pt x="975314" y="516466"/>
                  <a:pt x="975340" y="516372"/>
                  <a:pt x="975468" y="516316"/>
                </a:cubicBezTo>
                <a:cubicBezTo>
                  <a:pt x="975104" y="514960"/>
                  <a:pt x="974702" y="513603"/>
                  <a:pt x="974454" y="512213"/>
                </a:cubicBezTo>
                <a:cubicBezTo>
                  <a:pt x="974411" y="511986"/>
                  <a:pt x="975198" y="511413"/>
                  <a:pt x="975677" y="511280"/>
                </a:cubicBezTo>
                <a:close/>
                <a:moveTo>
                  <a:pt x="869351" y="427684"/>
                </a:moveTo>
                <a:cubicBezTo>
                  <a:pt x="869847" y="427153"/>
                  <a:pt x="870327" y="426618"/>
                  <a:pt x="870827" y="426088"/>
                </a:cubicBezTo>
                <a:cubicBezTo>
                  <a:pt x="870327" y="426623"/>
                  <a:pt x="869929" y="427252"/>
                  <a:pt x="869796" y="428120"/>
                </a:cubicBezTo>
                <a:cubicBezTo>
                  <a:pt x="869697" y="427911"/>
                  <a:pt x="868131" y="429199"/>
                  <a:pt x="869351" y="427684"/>
                </a:cubicBezTo>
                <a:close/>
                <a:moveTo>
                  <a:pt x="807077" y="449781"/>
                </a:moveTo>
                <a:lnTo>
                  <a:pt x="808318" y="450376"/>
                </a:lnTo>
                <a:lnTo>
                  <a:pt x="806979" y="450868"/>
                </a:lnTo>
                <a:lnTo>
                  <a:pt x="807077" y="449781"/>
                </a:lnTo>
                <a:close/>
                <a:moveTo>
                  <a:pt x="821742" y="516582"/>
                </a:moveTo>
                <a:lnTo>
                  <a:pt x="821216" y="517040"/>
                </a:lnTo>
                <a:cubicBezTo>
                  <a:pt x="821271" y="517117"/>
                  <a:pt x="821318" y="517206"/>
                  <a:pt x="821370" y="517309"/>
                </a:cubicBezTo>
                <a:cubicBezTo>
                  <a:pt x="821459" y="517339"/>
                  <a:pt x="821528" y="517382"/>
                  <a:pt x="821613" y="517412"/>
                </a:cubicBezTo>
                <a:lnTo>
                  <a:pt x="821742" y="516582"/>
                </a:lnTo>
                <a:close/>
                <a:moveTo>
                  <a:pt x="827172" y="274510"/>
                </a:moveTo>
                <a:cubicBezTo>
                  <a:pt x="828978" y="273461"/>
                  <a:pt x="830454" y="271882"/>
                  <a:pt x="832033" y="270449"/>
                </a:cubicBezTo>
                <a:cubicBezTo>
                  <a:pt x="832016" y="270449"/>
                  <a:pt x="831982" y="270449"/>
                  <a:pt x="831960" y="270449"/>
                </a:cubicBezTo>
                <a:lnTo>
                  <a:pt x="831366" y="270030"/>
                </a:lnTo>
                <a:lnTo>
                  <a:pt x="832354" y="270162"/>
                </a:lnTo>
                <a:cubicBezTo>
                  <a:pt x="832247" y="270256"/>
                  <a:pt x="832149" y="270376"/>
                  <a:pt x="832029" y="270449"/>
                </a:cubicBezTo>
                <a:cubicBezTo>
                  <a:pt x="835367" y="270907"/>
                  <a:pt x="838687" y="271895"/>
                  <a:pt x="842089" y="270873"/>
                </a:cubicBezTo>
                <a:cubicBezTo>
                  <a:pt x="843261" y="270526"/>
                  <a:pt x="844579" y="267727"/>
                  <a:pt x="843942" y="266658"/>
                </a:cubicBezTo>
                <a:cubicBezTo>
                  <a:pt x="843360" y="265682"/>
                  <a:pt x="842958" y="264467"/>
                  <a:pt x="842119" y="263838"/>
                </a:cubicBezTo>
                <a:cubicBezTo>
                  <a:pt x="838601" y="261129"/>
                  <a:pt x="837592" y="257958"/>
                  <a:pt x="838405" y="253482"/>
                </a:cubicBezTo>
                <a:cubicBezTo>
                  <a:pt x="838948" y="250427"/>
                  <a:pt x="835212" y="246692"/>
                  <a:pt x="832209" y="246315"/>
                </a:cubicBezTo>
                <a:cubicBezTo>
                  <a:pt x="829389" y="245968"/>
                  <a:pt x="826522" y="246161"/>
                  <a:pt x="823702" y="245836"/>
                </a:cubicBezTo>
                <a:cubicBezTo>
                  <a:pt x="821408" y="245549"/>
                  <a:pt x="819324" y="244535"/>
                  <a:pt x="818498" y="242079"/>
                </a:cubicBezTo>
                <a:cubicBezTo>
                  <a:pt x="817771" y="239922"/>
                  <a:pt x="817283" y="237688"/>
                  <a:pt x="816521" y="235557"/>
                </a:cubicBezTo>
                <a:cubicBezTo>
                  <a:pt x="815944" y="233970"/>
                  <a:pt x="815524" y="231971"/>
                  <a:pt x="814339" y="231077"/>
                </a:cubicBezTo>
                <a:cubicBezTo>
                  <a:pt x="809842" y="227624"/>
                  <a:pt x="806354" y="222968"/>
                  <a:pt x="800881" y="220717"/>
                </a:cubicBezTo>
                <a:cubicBezTo>
                  <a:pt x="796153" y="218796"/>
                  <a:pt x="791955" y="219399"/>
                  <a:pt x="788091" y="222433"/>
                </a:cubicBezTo>
                <a:cubicBezTo>
                  <a:pt x="785751" y="224265"/>
                  <a:pt x="783898" y="227222"/>
                  <a:pt x="784783" y="229870"/>
                </a:cubicBezTo>
                <a:cubicBezTo>
                  <a:pt x="786974" y="236353"/>
                  <a:pt x="788245" y="242913"/>
                  <a:pt x="788806" y="249704"/>
                </a:cubicBezTo>
                <a:cubicBezTo>
                  <a:pt x="788883" y="250603"/>
                  <a:pt x="789974" y="251784"/>
                  <a:pt x="790881" y="252147"/>
                </a:cubicBezTo>
                <a:cubicBezTo>
                  <a:pt x="795554" y="254124"/>
                  <a:pt x="800325" y="255883"/>
                  <a:pt x="805062" y="257727"/>
                </a:cubicBezTo>
                <a:cubicBezTo>
                  <a:pt x="809512" y="259465"/>
                  <a:pt x="809803" y="259901"/>
                  <a:pt x="809739" y="263547"/>
                </a:cubicBezTo>
                <a:cubicBezTo>
                  <a:pt x="809683" y="266944"/>
                  <a:pt x="809478" y="270376"/>
                  <a:pt x="809683" y="273748"/>
                </a:cubicBezTo>
                <a:cubicBezTo>
                  <a:pt x="809953" y="278130"/>
                  <a:pt x="808507" y="281605"/>
                  <a:pt x="804878" y="283984"/>
                </a:cubicBezTo>
                <a:cubicBezTo>
                  <a:pt x="801925" y="285948"/>
                  <a:pt x="800081" y="288798"/>
                  <a:pt x="798113" y="291575"/>
                </a:cubicBezTo>
                <a:cubicBezTo>
                  <a:pt x="793209" y="298456"/>
                  <a:pt x="792636" y="306449"/>
                  <a:pt x="793072" y="314344"/>
                </a:cubicBezTo>
                <a:cubicBezTo>
                  <a:pt x="793376" y="319757"/>
                  <a:pt x="800261" y="319380"/>
                  <a:pt x="802777" y="323189"/>
                </a:cubicBezTo>
                <a:cubicBezTo>
                  <a:pt x="803089" y="323642"/>
                  <a:pt x="803513" y="324066"/>
                  <a:pt x="803945" y="324425"/>
                </a:cubicBezTo>
                <a:cubicBezTo>
                  <a:pt x="807852" y="327900"/>
                  <a:pt x="812063" y="328067"/>
                  <a:pt x="816534" y="325606"/>
                </a:cubicBezTo>
                <a:cubicBezTo>
                  <a:pt x="817523" y="325076"/>
                  <a:pt x="818541" y="324447"/>
                  <a:pt x="819632" y="324216"/>
                </a:cubicBezTo>
                <a:cubicBezTo>
                  <a:pt x="821006" y="323929"/>
                  <a:pt x="821536" y="324751"/>
                  <a:pt x="821237" y="326197"/>
                </a:cubicBezTo>
                <a:cubicBezTo>
                  <a:pt x="820903" y="327861"/>
                  <a:pt x="820094" y="329650"/>
                  <a:pt x="820441" y="331156"/>
                </a:cubicBezTo>
                <a:cubicBezTo>
                  <a:pt x="820984" y="333463"/>
                  <a:pt x="823124" y="334913"/>
                  <a:pt x="825353" y="335461"/>
                </a:cubicBezTo>
                <a:cubicBezTo>
                  <a:pt x="830852" y="336817"/>
                  <a:pt x="836419" y="338812"/>
                  <a:pt x="841982" y="338859"/>
                </a:cubicBezTo>
                <a:cubicBezTo>
                  <a:pt x="852924" y="338914"/>
                  <a:pt x="862842" y="344481"/>
                  <a:pt x="873840" y="344066"/>
                </a:cubicBezTo>
                <a:cubicBezTo>
                  <a:pt x="875808" y="343989"/>
                  <a:pt x="877926" y="345778"/>
                  <a:pt x="879869" y="346925"/>
                </a:cubicBezTo>
                <a:cubicBezTo>
                  <a:pt x="883930" y="349270"/>
                  <a:pt x="888123" y="350493"/>
                  <a:pt x="892916" y="349787"/>
                </a:cubicBezTo>
                <a:cubicBezTo>
                  <a:pt x="896271" y="349291"/>
                  <a:pt x="899728" y="349573"/>
                  <a:pt x="903092" y="349158"/>
                </a:cubicBezTo>
                <a:cubicBezTo>
                  <a:pt x="904696" y="348970"/>
                  <a:pt x="906502" y="348281"/>
                  <a:pt x="907662" y="347211"/>
                </a:cubicBezTo>
                <a:cubicBezTo>
                  <a:pt x="910627" y="344507"/>
                  <a:pt x="913725" y="342124"/>
                  <a:pt x="917396" y="340446"/>
                </a:cubicBezTo>
                <a:cubicBezTo>
                  <a:pt x="919776" y="339342"/>
                  <a:pt x="920409" y="337126"/>
                  <a:pt x="920079" y="334742"/>
                </a:cubicBezTo>
                <a:cubicBezTo>
                  <a:pt x="919754" y="332282"/>
                  <a:pt x="920815" y="330604"/>
                  <a:pt x="922048" y="328585"/>
                </a:cubicBezTo>
                <a:cubicBezTo>
                  <a:pt x="926412" y="321490"/>
                  <a:pt x="925480" y="316000"/>
                  <a:pt x="919074" y="311045"/>
                </a:cubicBezTo>
                <a:cubicBezTo>
                  <a:pt x="917187" y="309577"/>
                  <a:pt x="915929" y="308092"/>
                  <a:pt x="914975" y="305953"/>
                </a:cubicBezTo>
                <a:cubicBezTo>
                  <a:pt x="913447" y="302486"/>
                  <a:pt x="910490" y="300920"/>
                  <a:pt x="906720" y="301130"/>
                </a:cubicBezTo>
                <a:cubicBezTo>
                  <a:pt x="901568" y="301400"/>
                  <a:pt x="896514" y="301588"/>
                  <a:pt x="891846" y="298558"/>
                </a:cubicBezTo>
                <a:cubicBezTo>
                  <a:pt x="890609" y="297758"/>
                  <a:pt x="888517" y="297985"/>
                  <a:pt x="886861" y="298156"/>
                </a:cubicBezTo>
                <a:cubicBezTo>
                  <a:pt x="879527" y="298862"/>
                  <a:pt x="872145" y="299435"/>
                  <a:pt x="864884" y="300621"/>
                </a:cubicBezTo>
                <a:cubicBezTo>
                  <a:pt x="860331" y="301382"/>
                  <a:pt x="856082" y="303291"/>
                  <a:pt x="853193" y="297600"/>
                </a:cubicBezTo>
                <a:cubicBezTo>
                  <a:pt x="852136" y="295524"/>
                  <a:pt x="849436" y="295447"/>
                  <a:pt x="847279" y="294707"/>
                </a:cubicBezTo>
                <a:cubicBezTo>
                  <a:pt x="840681" y="292396"/>
                  <a:pt x="834891" y="288892"/>
                  <a:pt x="833223" y="281416"/>
                </a:cubicBezTo>
                <a:cubicBezTo>
                  <a:pt x="832461" y="277997"/>
                  <a:pt x="830120" y="277009"/>
                  <a:pt x="827296" y="276290"/>
                </a:cubicBezTo>
                <a:cubicBezTo>
                  <a:pt x="825362" y="275772"/>
                  <a:pt x="825525" y="275481"/>
                  <a:pt x="827172" y="274510"/>
                </a:cubicBezTo>
                <a:close/>
                <a:moveTo>
                  <a:pt x="562241" y="193986"/>
                </a:moveTo>
                <a:cubicBezTo>
                  <a:pt x="562049" y="193562"/>
                  <a:pt x="561959" y="192916"/>
                  <a:pt x="561634" y="192745"/>
                </a:cubicBezTo>
                <a:cubicBezTo>
                  <a:pt x="560637" y="192309"/>
                  <a:pt x="559490" y="191637"/>
                  <a:pt x="558540" y="191808"/>
                </a:cubicBezTo>
                <a:cubicBezTo>
                  <a:pt x="549524" y="193336"/>
                  <a:pt x="541727" y="197555"/>
                  <a:pt x="534628" y="203156"/>
                </a:cubicBezTo>
                <a:cubicBezTo>
                  <a:pt x="532356" y="204949"/>
                  <a:pt x="532964" y="208419"/>
                  <a:pt x="535690" y="210080"/>
                </a:cubicBezTo>
                <a:cubicBezTo>
                  <a:pt x="537705" y="211299"/>
                  <a:pt x="540058" y="212232"/>
                  <a:pt x="541950" y="210841"/>
                </a:cubicBezTo>
                <a:cubicBezTo>
                  <a:pt x="548694" y="205920"/>
                  <a:pt x="555215" y="200717"/>
                  <a:pt x="561783" y="195544"/>
                </a:cubicBezTo>
                <a:cubicBezTo>
                  <a:pt x="562121" y="195287"/>
                  <a:pt x="562104" y="194521"/>
                  <a:pt x="562241" y="193986"/>
                </a:cubicBezTo>
                <a:close/>
                <a:moveTo>
                  <a:pt x="602264" y="313770"/>
                </a:moveTo>
                <a:cubicBezTo>
                  <a:pt x="602435" y="313903"/>
                  <a:pt x="603012" y="313599"/>
                  <a:pt x="603410" y="313505"/>
                </a:cubicBezTo>
                <a:cubicBezTo>
                  <a:pt x="603299" y="313218"/>
                  <a:pt x="603196" y="312662"/>
                  <a:pt x="603068" y="312662"/>
                </a:cubicBezTo>
                <a:cubicBezTo>
                  <a:pt x="601784" y="312589"/>
                  <a:pt x="601472" y="313047"/>
                  <a:pt x="602264" y="313770"/>
                </a:cubicBezTo>
                <a:close/>
                <a:moveTo>
                  <a:pt x="710888" y="359788"/>
                </a:moveTo>
                <a:cubicBezTo>
                  <a:pt x="710118" y="360301"/>
                  <a:pt x="708834" y="360699"/>
                  <a:pt x="708684" y="361367"/>
                </a:cubicBezTo>
                <a:cubicBezTo>
                  <a:pt x="708492" y="362222"/>
                  <a:pt x="708915" y="363562"/>
                  <a:pt x="709561" y="364195"/>
                </a:cubicBezTo>
                <a:cubicBezTo>
                  <a:pt x="710537" y="365149"/>
                  <a:pt x="712861" y="363510"/>
                  <a:pt x="712621" y="361893"/>
                </a:cubicBezTo>
                <a:cubicBezTo>
                  <a:pt x="712518" y="361114"/>
                  <a:pt x="711496" y="360468"/>
                  <a:pt x="710888" y="359788"/>
                </a:cubicBezTo>
                <a:close/>
                <a:moveTo>
                  <a:pt x="513639" y="180426"/>
                </a:moveTo>
                <a:cubicBezTo>
                  <a:pt x="519356" y="181739"/>
                  <a:pt x="522407" y="183276"/>
                  <a:pt x="525463" y="184854"/>
                </a:cubicBezTo>
                <a:cubicBezTo>
                  <a:pt x="528111" y="186224"/>
                  <a:pt x="529772" y="188282"/>
                  <a:pt x="531642" y="190362"/>
                </a:cubicBezTo>
                <a:cubicBezTo>
                  <a:pt x="533597" y="192540"/>
                  <a:pt x="537281" y="192916"/>
                  <a:pt x="539455" y="191350"/>
                </a:cubicBezTo>
                <a:cubicBezTo>
                  <a:pt x="542224" y="189373"/>
                  <a:pt x="544706" y="187028"/>
                  <a:pt x="547478" y="185098"/>
                </a:cubicBezTo>
                <a:cubicBezTo>
                  <a:pt x="548202" y="184589"/>
                  <a:pt x="549652" y="184700"/>
                  <a:pt x="550551" y="185047"/>
                </a:cubicBezTo>
                <a:cubicBezTo>
                  <a:pt x="552297" y="185727"/>
                  <a:pt x="553910" y="185882"/>
                  <a:pt x="555052" y="184320"/>
                </a:cubicBezTo>
                <a:cubicBezTo>
                  <a:pt x="557710" y="180661"/>
                  <a:pt x="559960" y="176660"/>
                  <a:pt x="562828" y="173168"/>
                </a:cubicBezTo>
                <a:cubicBezTo>
                  <a:pt x="565686" y="169702"/>
                  <a:pt x="569032" y="166621"/>
                  <a:pt x="572297" y="163502"/>
                </a:cubicBezTo>
                <a:cubicBezTo>
                  <a:pt x="572943" y="162886"/>
                  <a:pt x="574154" y="162813"/>
                  <a:pt x="575134" y="162646"/>
                </a:cubicBezTo>
                <a:cubicBezTo>
                  <a:pt x="576585" y="162394"/>
                  <a:pt x="576657" y="164606"/>
                  <a:pt x="575160" y="167083"/>
                </a:cubicBezTo>
                <a:cubicBezTo>
                  <a:pt x="572806" y="170952"/>
                  <a:pt x="570295" y="174730"/>
                  <a:pt x="568022" y="178658"/>
                </a:cubicBezTo>
                <a:cubicBezTo>
                  <a:pt x="566820" y="180772"/>
                  <a:pt x="567363" y="183104"/>
                  <a:pt x="568125" y="185274"/>
                </a:cubicBezTo>
                <a:cubicBezTo>
                  <a:pt x="568852" y="187336"/>
                  <a:pt x="572152" y="188594"/>
                  <a:pt x="573795" y="187413"/>
                </a:cubicBezTo>
                <a:cubicBezTo>
                  <a:pt x="575147" y="186459"/>
                  <a:pt x="576837" y="185561"/>
                  <a:pt x="577556" y="184208"/>
                </a:cubicBezTo>
                <a:cubicBezTo>
                  <a:pt x="579636" y="180319"/>
                  <a:pt x="582652" y="178316"/>
                  <a:pt x="586983" y="177880"/>
                </a:cubicBezTo>
                <a:cubicBezTo>
                  <a:pt x="588635" y="177700"/>
                  <a:pt x="590291" y="176964"/>
                  <a:pt x="591801" y="176202"/>
                </a:cubicBezTo>
                <a:cubicBezTo>
                  <a:pt x="593286" y="175436"/>
                  <a:pt x="595280" y="174593"/>
                  <a:pt x="595845" y="173275"/>
                </a:cubicBezTo>
                <a:cubicBezTo>
                  <a:pt x="598477" y="167058"/>
                  <a:pt x="605644" y="163784"/>
                  <a:pt x="606538" y="156381"/>
                </a:cubicBezTo>
                <a:cubicBezTo>
                  <a:pt x="606692" y="155106"/>
                  <a:pt x="608678" y="153865"/>
                  <a:pt x="610043" y="152950"/>
                </a:cubicBezTo>
                <a:cubicBezTo>
                  <a:pt x="611438" y="152042"/>
                  <a:pt x="613124" y="151563"/>
                  <a:pt x="614664" y="150832"/>
                </a:cubicBezTo>
                <a:cubicBezTo>
                  <a:pt x="616389" y="150036"/>
                  <a:pt x="617086" y="148392"/>
                  <a:pt x="617245" y="146698"/>
                </a:cubicBezTo>
                <a:cubicBezTo>
                  <a:pt x="617441" y="144447"/>
                  <a:pt x="617369" y="142158"/>
                  <a:pt x="617257" y="139907"/>
                </a:cubicBezTo>
                <a:cubicBezTo>
                  <a:pt x="617142" y="137485"/>
                  <a:pt x="615225" y="134250"/>
                  <a:pt x="614001" y="134515"/>
                </a:cubicBezTo>
                <a:cubicBezTo>
                  <a:pt x="612435" y="134858"/>
                  <a:pt x="610604" y="135410"/>
                  <a:pt x="609555" y="136518"/>
                </a:cubicBezTo>
                <a:cubicBezTo>
                  <a:pt x="607339" y="138824"/>
                  <a:pt x="605327" y="140292"/>
                  <a:pt x="603641" y="138790"/>
                </a:cubicBezTo>
                <a:cubicBezTo>
                  <a:pt x="598661" y="134455"/>
                  <a:pt x="593774" y="135410"/>
                  <a:pt x="589414" y="134421"/>
                </a:cubicBezTo>
                <a:cubicBezTo>
                  <a:pt x="585982" y="133613"/>
                  <a:pt x="582687" y="134455"/>
                  <a:pt x="579709" y="136574"/>
                </a:cubicBezTo>
                <a:cubicBezTo>
                  <a:pt x="568112" y="144811"/>
                  <a:pt x="556169" y="152359"/>
                  <a:pt x="542224" y="156193"/>
                </a:cubicBezTo>
                <a:cubicBezTo>
                  <a:pt x="538976" y="157070"/>
                  <a:pt x="536066" y="159450"/>
                  <a:pt x="532818" y="159912"/>
                </a:cubicBezTo>
                <a:cubicBezTo>
                  <a:pt x="526939" y="160755"/>
                  <a:pt x="522236" y="163532"/>
                  <a:pt x="517345" y="166587"/>
                </a:cubicBezTo>
                <a:cubicBezTo>
                  <a:pt x="512767" y="169424"/>
                  <a:pt x="511979" y="173605"/>
                  <a:pt x="511573" y="178158"/>
                </a:cubicBezTo>
                <a:cubicBezTo>
                  <a:pt x="511521" y="178881"/>
                  <a:pt x="512784" y="180237"/>
                  <a:pt x="513639" y="180426"/>
                </a:cubicBezTo>
                <a:close/>
                <a:moveTo>
                  <a:pt x="631246" y="236850"/>
                </a:moveTo>
                <a:cubicBezTo>
                  <a:pt x="626252" y="235861"/>
                  <a:pt x="621241" y="234847"/>
                  <a:pt x="616282" y="233615"/>
                </a:cubicBezTo>
                <a:cubicBezTo>
                  <a:pt x="615571" y="233439"/>
                  <a:pt x="614489" y="231608"/>
                  <a:pt x="614716" y="231244"/>
                </a:cubicBezTo>
                <a:cubicBezTo>
                  <a:pt x="617749" y="226404"/>
                  <a:pt x="614506" y="221240"/>
                  <a:pt x="615593" y="216755"/>
                </a:cubicBezTo>
                <a:cubicBezTo>
                  <a:pt x="615332" y="212386"/>
                  <a:pt x="615353" y="208402"/>
                  <a:pt x="614784" y="204491"/>
                </a:cubicBezTo>
                <a:cubicBezTo>
                  <a:pt x="614236" y="200721"/>
                  <a:pt x="611579" y="198907"/>
                  <a:pt x="607861" y="198013"/>
                </a:cubicBezTo>
                <a:cubicBezTo>
                  <a:pt x="604510" y="197191"/>
                  <a:pt x="604600" y="196883"/>
                  <a:pt x="604600" y="193584"/>
                </a:cubicBezTo>
                <a:cubicBezTo>
                  <a:pt x="604591" y="188363"/>
                  <a:pt x="602721" y="185749"/>
                  <a:pt x="598515" y="185098"/>
                </a:cubicBezTo>
                <a:cubicBezTo>
                  <a:pt x="595096" y="184546"/>
                  <a:pt x="591039" y="183879"/>
                  <a:pt x="588635" y="186207"/>
                </a:cubicBezTo>
                <a:cubicBezTo>
                  <a:pt x="584339" y="190404"/>
                  <a:pt x="578450" y="191089"/>
                  <a:pt x="573885" y="194388"/>
                </a:cubicBezTo>
                <a:cubicBezTo>
                  <a:pt x="572113" y="195685"/>
                  <a:pt x="570898" y="197722"/>
                  <a:pt x="569426" y="199421"/>
                </a:cubicBezTo>
                <a:cubicBezTo>
                  <a:pt x="570115" y="203751"/>
                  <a:pt x="567333" y="204966"/>
                  <a:pt x="563974" y="206438"/>
                </a:cubicBezTo>
                <a:cubicBezTo>
                  <a:pt x="561535" y="207529"/>
                  <a:pt x="559682" y="210003"/>
                  <a:pt x="557701" y="212005"/>
                </a:cubicBezTo>
                <a:cubicBezTo>
                  <a:pt x="556764" y="212938"/>
                  <a:pt x="556815" y="214329"/>
                  <a:pt x="557851" y="215095"/>
                </a:cubicBezTo>
                <a:cubicBezTo>
                  <a:pt x="559665" y="216417"/>
                  <a:pt x="561685" y="217457"/>
                  <a:pt x="563589" y="218668"/>
                </a:cubicBezTo>
                <a:cubicBezTo>
                  <a:pt x="564813" y="219451"/>
                  <a:pt x="565100" y="220362"/>
                  <a:pt x="564295" y="221068"/>
                </a:cubicBezTo>
                <a:cubicBezTo>
                  <a:pt x="563932" y="221394"/>
                  <a:pt x="563247" y="221565"/>
                  <a:pt x="562729" y="221483"/>
                </a:cubicBezTo>
                <a:cubicBezTo>
                  <a:pt x="558822" y="220991"/>
                  <a:pt x="554937" y="220059"/>
                  <a:pt x="551013" y="219981"/>
                </a:cubicBezTo>
                <a:cubicBezTo>
                  <a:pt x="547269" y="219904"/>
                  <a:pt x="544278" y="223259"/>
                  <a:pt x="542870" y="227513"/>
                </a:cubicBezTo>
                <a:cubicBezTo>
                  <a:pt x="541796" y="230769"/>
                  <a:pt x="543041" y="232981"/>
                  <a:pt x="545420" y="234907"/>
                </a:cubicBezTo>
                <a:cubicBezTo>
                  <a:pt x="547641" y="236683"/>
                  <a:pt x="549870" y="238459"/>
                  <a:pt x="552147" y="240153"/>
                </a:cubicBezTo>
                <a:cubicBezTo>
                  <a:pt x="557654" y="244270"/>
                  <a:pt x="563144" y="248283"/>
                  <a:pt x="570590" y="244599"/>
                </a:cubicBezTo>
                <a:cubicBezTo>
                  <a:pt x="571476" y="244158"/>
                  <a:pt x="573029" y="244141"/>
                  <a:pt x="573816" y="244638"/>
                </a:cubicBezTo>
                <a:cubicBezTo>
                  <a:pt x="577907" y="247209"/>
                  <a:pt x="582486" y="247132"/>
                  <a:pt x="586983" y="247577"/>
                </a:cubicBezTo>
                <a:cubicBezTo>
                  <a:pt x="587441" y="247637"/>
                  <a:pt x="587864" y="248146"/>
                  <a:pt x="588279" y="248472"/>
                </a:cubicBezTo>
                <a:cubicBezTo>
                  <a:pt x="587762" y="248698"/>
                  <a:pt x="587270" y="249079"/>
                  <a:pt x="586735" y="249178"/>
                </a:cubicBezTo>
                <a:cubicBezTo>
                  <a:pt x="579452" y="250359"/>
                  <a:pt x="572156" y="251501"/>
                  <a:pt x="564869" y="252704"/>
                </a:cubicBezTo>
                <a:cubicBezTo>
                  <a:pt x="562900" y="253033"/>
                  <a:pt x="561052" y="255335"/>
                  <a:pt x="560804" y="257565"/>
                </a:cubicBezTo>
                <a:cubicBezTo>
                  <a:pt x="560230" y="262828"/>
                  <a:pt x="562109" y="266854"/>
                  <a:pt x="566392" y="268947"/>
                </a:cubicBezTo>
                <a:cubicBezTo>
                  <a:pt x="568412" y="269923"/>
                  <a:pt x="570607" y="270800"/>
                  <a:pt x="572802" y="271048"/>
                </a:cubicBezTo>
                <a:cubicBezTo>
                  <a:pt x="576174" y="271425"/>
                  <a:pt x="579644" y="270988"/>
                  <a:pt x="583020" y="271335"/>
                </a:cubicBezTo>
                <a:cubicBezTo>
                  <a:pt x="589503" y="271964"/>
                  <a:pt x="595438" y="270761"/>
                  <a:pt x="600976" y="267274"/>
                </a:cubicBezTo>
                <a:cubicBezTo>
                  <a:pt x="602854" y="266089"/>
                  <a:pt x="605032" y="264963"/>
                  <a:pt x="607172" y="264719"/>
                </a:cubicBezTo>
                <a:cubicBezTo>
                  <a:pt x="612255" y="264146"/>
                  <a:pt x="617386" y="264300"/>
                  <a:pt x="622307" y="262486"/>
                </a:cubicBezTo>
                <a:cubicBezTo>
                  <a:pt x="623222" y="262143"/>
                  <a:pt x="624536" y="262473"/>
                  <a:pt x="625546" y="262832"/>
                </a:cubicBezTo>
                <a:cubicBezTo>
                  <a:pt x="629269" y="264167"/>
                  <a:pt x="633052" y="265408"/>
                  <a:pt x="636569" y="267163"/>
                </a:cubicBezTo>
                <a:cubicBezTo>
                  <a:pt x="639282" y="268498"/>
                  <a:pt x="641871" y="268917"/>
                  <a:pt x="644776" y="268305"/>
                </a:cubicBezTo>
                <a:cubicBezTo>
                  <a:pt x="647006" y="267847"/>
                  <a:pt x="649231" y="267389"/>
                  <a:pt x="651503" y="267124"/>
                </a:cubicBezTo>
                <a:cubicBezTo>
                  <a:pt x="655085" y="266722"/>
                  <a:pt x="657909" y="264967"/>
                  <a:pt x="660408" y="262528"/>
                </a:cubicBezTo>
                <a:cubicBezTo>
                  <a:pt x="665667" y="257376"/>
                  <a:pt x="670305" y="251638"/>
                  <a:pt x="675915" y="246811"/>
                </a:cubicBezTo>
                <a:cubicBezTo>
                  <a:pt x="677550" y="245404"/>
                  <a:pt x="678482" y="243118"/>
                  <a:pt x="679527" y="241094"/>
                </a:cubicBezTo>
                <a:cubicBezTo>
                  <a:pt x="681863" y="236597"/>
                  <a:pt x="680109" y="230756"/>
                  <a:pt x="675444" y="227722"/>
                </a:cubicBezTo>
                <a:cubicBezTo>
                  <a:pt x="674614" y="227170"/>
                  <a:pt x="673253" y="227093"/>
                  <a:pt x="672231" y="227286"/>
                </a:cubicBezTo>
                <a:cubicBezTo>
                  <a:pt x="669869" y="227722"/>
                  <a:pt x="668153" y="229271"/>
                  <a:pt x="666972" y="231291"/>
                </a:cubicBezTo>
                <a:cubicBezTo>
                  <a:pt x="666189" y="232588"/>
                  <a:pt x="665200" y="233174"/>
                  <a:pt x="664293" y="232125"/>
                </a:cubicBezTo>
                <a:cubicBezTo>
                  <a:pt x="662261" y="229759"/>
                  <a:pt x="657738" y="228903"/>
                  <a:pt x="659209" y="224269"/>
                </a:cubicBezTo>
                <a:cubicBezTo>
                  <a:pt x="657412" y="221958"/>
                  <a:pt x="655701" y="219767"/>
                  <a:pt x="658478" y="216905"/>
                </a:cubicBezTo>
                <a:cubicBezTo>
                  <a:pt x="660108" y="215227"/>
                  <a:pt x="660870" y="213015"/>
                  <a:pt x="660759" y="210653"/>
                </a:cubicBezTo>
                <a:cubicBezTo>
                  <a:pt x="660506" y="205445"/>
                  <a:pt x="661477" y="200546"/>
                  <a:pt x="663857" y="195856"/>
                </a:cubicBezTo>
                <a:cubicBezTo>
                  <a:pt x="664665" y="194251"/>
                  <a:pt x="663848" y="192561"/>
                  <a:pt x="662543" y="191277"/>
                </a:cubicBezTo>
                <a:cubicBezTo>
                  <a:pt x="660870" y="189660"/>
                  <a:pt x="658482" y="189506"/>
                  <a:pt x="656325" y="191051"/>
                </a:cubicBezTo>
                <a:cubicBezTo>
                  <a:pt x="651700" y="194350"/>
                  <a:pt x="647117" y="197726"/>
                  <a:pt x="642568" y="201141"/>
                </a:cubicBezTo>
                <a:cubicBezTo>
                  <a:pt x="640031" y="203045"/>
                  <a:pt x="639457" y="205809"/>
                  <a:pt x="639795" y="208770"/>
                </a:cubicBezTo>
                <a:cubicBezTo>
                  <a:pt x="639988" y="210439"/>
                  <a:pt x="640352" y="212121"/>
                  <a:pt x="640831" y="213764"/>
                </a:cubicBezTo>
                <a:cubicBezTo>
                  <a:pt x="641828" y="217157"/>
                  <a:pt x="640001" y="219066"/>
                  <a:pt x="637399" y="220628"/>
                </a:cubicBezTo>
                <a:cubicBezTo>
                  <a:pt x="636916" y="220923"/>
                  <a:pt x="636462" y="221278"/>
                  <a:pt x="635983" y="221586"/>
                </a:cubicBezTo>
                <a:cubicBezTo>
                  <a:pt x="633013" y="223375"/>
                  <a:pt x="632842" y="225989"/>
                  <a:pt x="633796" y="228963"/>
                </a:cubicBezTo>
                <a:cubicBezTo>
                  <a:pt x="634160" y="230033"/>
                  <a:pt x="634648" y="231081"/>
                  <a:pt x="634879" y="232164"/>
                </a:cubicBezTo>
                <a:cubicBezTo>
                  <a:pt x="635354" y="234505"/>
                  <a:pt x="633248" y="237252"/>
                  <a:pt x="631246" y="236850"/>
                </a:cubicBezTo>
                <a:close/>
                <a:moveTo>
                  <a:pt x="717525" y="192214"/>
                </a:moveTo>
                <a:cubicBezTo>
                  <a:pt x="718620" y="193280"/>
                  <a:pt x="721325" y="192664"/>
                  <a:pt x="722009" y="191620"/>
                </a:cubicBezTo>
                <a:cubicBezTo>
                  <a:pt x="725582" y="186202"/>
                  <a:pt x="725338" y="179869"/>
                  <a:pt x="726331" y="173331"/>
                </a:cubicBezTo>
                <a:cubicBezTo>
                  <a:pt x="726246" y="172167"/>
                  <a:pt x="726310" y="170455"/>
                  <a:pt x="725899" y="168851"/>
                </a:cubicBezTo>
                <a:cubicBezTo>
                  <a:pt x="725672" y="167974"/>
                  <a:pt x="724701" y="166810"/>
                  <a:pt x="723935" y="166715"/>
                </a:cubicBezTo>
                <a:cubicBezTo>
                  <a:pt x="723083" y="166604"/>
                  <a:pt x="721599" y="167310"/>
                  <a:pt x="721213" y="168068"/>
                </a:cubicBezTo>
                <a:cubicBezTo>
                  <a:pt x="718975" y="172552"/>
                  <a:pt x="716772" y="177054"/>
                  <a:pt x="715013" y="181735"/>
                </a:cubicBezTo>
                <a:cubicBezTo>
                  <a:pt x="714281" y="183721"/>
                  <a:pt x="714307" y="186198"/>
                  <a:pt x="714709" y="188316"/>
                </a:cubicBezTo>
                <a:cubicBezTo>
                  <a:pt x="714979" y="189758"/>
                  <a:pt x="716369" y="191123"/>
                  <a:pt x="717525" y="192214"/>
                </a:cubicBezTo>
                <a:close/>
                <a:moveTo>
                  <a:pt x="673373" y="269918"/>
                </a:moveTo>
                <a:cubicBezTo>
                  <a:pt x="676232" y="270316"/>
                  <a:pt x="679219" y="269208"/>
                  <a:pt x="680447" y="266923"/>
                </a:cubicBezTo>
                <a:cubicBezTo>
                  <a:pt x="681812" y="264390"/>
                  <a:pt x="681923" y="261788"/>
                  <a:pt x="680365" y="259182"/>
                </a:cubicBezTo>
                <a:cubicBezTo>
                  <a:pt x="679715" y="258074"/>
                  <a:pt x="678975" y="257522"/>
                  <a:pt x="677678" y="257804"/>
                </a:cubicBezTo>
                <a:cubicBezTo>
                  <a:pt x="673874" y="258913"/>
                  <a:pt x="670656" y="261874"/>
                  <a:pt x="669668" y="265203"/>
                </a:cubicBezTo>
                <a:cubicBezTo>
                  <a:pt x="669210" y="266735"/>
                  <a:pt x="671503" y="269649"/>
                  <a:pt x="673373" y="269918"/>
                </a:cubicBezTo>
                <a:close/>
                <a:moveTo>
                  <a:pt x="646920" y="140309"/>
                </a:moveTo>
                <a:lnTo>
                  <a:pt x="646514" y="140733"/>
                </a:lnTo>
                <a:lnTo>
                  <a:pt x="646984" y="140331"/>
                </a:lnTo>
                <a:cubicBezTo>
                  <a:pt x="646304" y="142479"/>
                  <a:pt x="645730" y="144674"/>
                  <a:pt x="644922" y="146792"/>
                </a:cubicBezTo>
                <a:cubicBezTo>
                  <a:pt x="643839" y="149633"/>
                  <a:pt x="643993" y="152303"/>
                  <a:pt x="645765" y="154803"/>
                </a:cubicBezTo>
                <a:cubicBezTo>
                  <a:pt x="647382" y="157113"/>
                  <a:pt x="649119" y="159360"/>
                  <a:pt x="650767" y="161628"/>
                </a:cubicBezTo>
                <a:cubicBezTo>
                  <a:pt x="652205" y="163587"/>
                  <a:pt x="654280" y="164409"/>
                  <a:pt x="656535" y="164751"/>
                </a:cubicBezTo>
                <a:cubicBezTo>
                  <a:pt x="658769" y="165094"/>
                  <a:pt x="661028" y="165380"/>
                  <a:pt x="663283" y="165440"/>
                </a:cubicBezTo>
                <a:cubicBezTo>
                  <a:pt x="667442" y="165530"/>
                  <a:pt x="670964" y="163985"/>
                  <a:pt x="673831" y="160879"/>
                </a:cubicBezTo>
                <a:cubicBezTo>
                  <a:pt x="676189" y="158346"/>
                  <a:pt x="678132" y="155620"/>
                  <a:pt x="678615" y="152094"/>
                </a:cubicBezTo>
                <a:cubicBezTo>
                  <a:pt x="678962" y="149501"/>
                  <a:pt x="680776" y="148392"/>
                  <a:pt x="682839" y="147301"/>
                </a:cubicBezTo>
                <a:cubicBezTo>
                  <a:pt x="685282" y="146009"/>
                  <a:pt x="687670" y="144597"/>
                  <a:pt x="689946" y="143031"/>
                </a:cubicBezTo>
                <a:cubicBezTo>
                  <a:pt x="690986" y="142290"/>
                  <a:pt x="690952" y="140977"/>
                  <a:pt x="690130" y="139924"/>
                </a:cubicBezTo>
                <a:cubicBezTo>
                  <a:pt x="689458" y="139043"/>
                  <a:pt x="688804" y="137862"/>
                  <a:pt x="687875" y="137541"/>
                </a:cubicBezTo>
                <a:cubicBezTo>
                  <a:pt x="680904" y="135097"/>
                  <a:pt x="673668" y="133839"/>
                  <a:pt x="666296" y="133232"/>
                </a:cubicBezTo>
                <a:cubicBezTo>
                  <a:pt x="660446" y="132769"/>
                  <a:pt x="655050" y="133938"/>
                  <a:pt x="650104" y="137143"/>
                </a:cubicBezTo>
                <a:lnTo>
                  <a:pt x="650472" y="136762"/>
                </a:lnTo>
                <a:lnTo>
                  <a:pt x="650104" y="137121"/>
                </a:lnTo>
                <a:cubicBezTo>
                  <a:pt x="649877" y="133882"/>
                  <a:pt x="649791" y="130604"/>
                  <a:pt x="649368" y="127378"/>
                </a:cubicBezTo>
                <a:cubicBezTo>
                  <a:pt x="649115" y="125491"/>
                  <a:pt x="646146" y="124173"/>
                  <a:pt x="644087" y="124631"/>
                </a:cubicBezTo>
                <a:cubicBezTo>
                  <a:pt x="641742" y="125166"/>
                  <a:pt x="640215" y="126668"/>
                  <a:pt x="639474" y="128846"/>
                </a:cubicBezTo>
                <a:cubicBezTo>
                  <a:pt x="638550" y="131516"/>
                  <a:pt x="638619" y="134297"/>
                  <a:pt x="639962" y="136813"/>
                </a:cubicBezTo>
                <a:cubicBezTo>
                  <a:pt x="641434" y="139526"/>
                  <a:pt x="644207" y="139950"/>
                  <a:pt x="646920" y="140309"/>
                </a:cubicBezTo>
                <a:close/>
                <a:moveTo>
                  <a:pt x="671277" y="118627"/>
                </a:moveTo>
                <a:cubicBezTo>
                  <a:pt x="675735" y="119620"/>
                  <a:pt x="679886" y="120963"/>
                  <a:pt x="682445" y="125153"/>
                </a:cubicBezTo>
                <a:cubicBezTo>
                  <a:pt x="687015" y="125110"/>
                  <a:pt x="688804" y="129419"/>
                  <a:pt x="692124" y="131370"/>
                </a:cubicBezTo>
                <a:cubicBezTo>
                  <a:pt x="699121" y="135491"/>
                  <a:pt x="707884" y="131845"/>
                  <a:pt x="709039" y="124143"/>
                </a:cubicBezTo>
                <a:cubicBezTo>
                  <a:pt x="709377" y="121931"/>
                  <a:pt x="709485" y="119684"/>
                  <a:pt x="709694" y="117433"/>
                </a:cubicBezTo>
                <a:cubicBezTo>
                  <a:pt x="709771" y="116877"/>
                  <a:pt x="709895" y="116325"/>
                  <a:pt x="709925" y="115773"/>
                </a:cubicBezTo>
                <a:cubicBezTo>
                  <a:pt x="710250" y="110189"/>
                  <a:pt x="707165" y="107035"/>
                  <a:pt x="701876" y="107895"/>
                </a:cubicBezTo>
                <a:cubicBezTo>
                  <a:pt x="696883" y="108721"/>
                  <a:pt x="692000" y="109577"/>
                  <a:pt x="686857" y="109256"/>
                </a:cubicBezTo>
                <a:cubicBezTo>
                  <a:pt x="682997" y="109004"/>
                  <a:pt x="679043" y="109902"/>
                  <a:pt x="675200" y="110647"/>
                </a:cubicBezTo>
                <a:cubicBezTo>
                  <a:pt x="673634" y="110950"/>
                  <a:pt x="672090" y="111965"/>
                  <a:pt x="670853" y="113030"/>
                </a:cubicBezTo>
                <a:cubicBezTo>
                  <a:pt x="670130" y="113642"/>
                  <a:pt x="669650" y="114990"/>
                  <a:pt x="669723" y="115966"/>
                </a:cubicBezTo>
                <a:cubicBezTo>
                  <a:pt x="669787" y="116911"/>
                  <a:pt x="670562" y="118465"/>
                  <a:pt x="671277" y="118627"/>
                </a:cubicBezTo>
                <a:close/>
                <a:moveTo>
                  <a:pt x="513254" y="304827"/>
                </a:moveTo>
                <a:cubicBezTo>
                  <a:pt x="511076" y="306432"/>
                  <a:pt x="508599" y="307288"/>
                  <a:pt x="505907" y="307497"/>
                </a:cubicBezTo>
                <a:cubicBezTo>
                  <a:pt x="502595" y="307750"/>
                  <a:pt x="499296" y="308019"/>
                  <a:pt x="495997" y="308280"/>
                </a:cubicBezTo>
                <a:cubicBezTo>
                  <a:pt x="495462" y="309051"/>
                  <a:pt x="494966" y="309902"/>
                  <a:pt x="494242" y="310360"/>
                </a:cubicBezTo>
                <a:cubicBezTo>
                  <a:pt x="486938" y="314866"/>
                  <a:pt x="478812" y="317553"/>
                  <a:pt x="470973" y="320865"/>
                </a:cubicBezTo>
                <a:cubicBezTo>
                  <a:pt x="467237" y="322470"/>
                  <a:pt x="463750" y="324335"/>
                  <a:pt x="463262" y="329072"/>
                </a:cubicBezTo>
                <a:cubicBezTo>
                  <a:pt x="463065" y="331015"/>
                  <a:pt x="461362" y="331738"/>
                  <a:pt x="459950" y="332594"/>
                </a:cubicBezTo>
                <a:cubicBezTo>
                  <a:pt x="457541" y="334079"/>
                  <a:pt x="454841" y="335187"/>
                  <a:pt x="452658" y="336946"/>
                </a:cubicBezTo>
                <a:cubicBezTo>
                  <a:pt x="449599" y="339398"/>
                  <a:pt x="445919" y="341952"/>
                  <a:pt x="445705" y="346172"/>
                </a:cubicBezTo>
                <a:cubicBezTo>
                  <a:pt x="445572" y="348748"/>
                  <a:pt x="447404" y="351413"/>
                  <a:pt x="448341" y="354049"/>
                </a:cubicBezTo>
                <a:cubicBezTo>
                  <a:pt x="448525" y="354584"/>
                  <a:pt x="448713" y="355115"/>
                  <a:pt x="448876" y="355667"/>
                </a:cubicBezTo>
                <a:cubicBezTo>
                  <a:pt x="449620" y="358089"/>
                  <a:pt x="451379" y="359522"/>
                  <a:pt x="453732" y="359805"/>
                </a:cubicBezTo>
                <a:cubicBezTo>
                  <a:pt x="458786" y="360459"/>
                  <a:pt x="463865" y="360793"/>
                  <a:pt x="468936" y="361367"/>
                </a:cubicBezTo>
                <a:cubicBezTo>
                  <a:pt x="469334" y="361409"/>
                  <a:pt x="469864" y="362150"/>
                  <a:pt x="469950" y="362608"/>
                </a:cubicBezTo>
                <a:cubicBezTo>
                  <a:pt x="470155" y="363831"/>
                  <a:pt x="469479" y="364726"/>
                  <a:pt x="468187" y="364820"/>
                </a:cubicBezTo>
                <a:cubicBezTo>
                  <a:pt x="462526" y="365316"/>
                  <a:pt x="456848" y="365701"/>
                  <a:pt x="451199" y="366193"/>
                </a:cubicBezTo>
                <a:cubicBezTo>
                  <a:pt x="447750" y="366476"/>
                  <a:pt x="444353" y="367263"/>
                  <a:pt x="441704" y="369570"/>
                </a:cubicBezTo>
                <a:cubicBezTo>
                  <a:pt x="440523" y="370614"/>
                  <a:pt x="439423" y="372270"/>
                  <a:pt x="439218" y="373784"/>
                </a:cubicBezTo>
                <a:cubicBezTo>
                  <a:pt x="438918" y="375975"/>
                  <a:pt x="439487" y="378260"/>
                  <a:pt x="439633" y="380537"/>
                </a:cubicBezTo>
                <a:cubicBezTo>
                  <a:pt x="440031" y="386600"/>
                  <a:pt x="440771" y="388487"/>
                  <a:pt x="448833" y="390353"/>
                </a:cubicBezTo>
                <a:cubicBezTo>
                  <a:pt x="458251" y="392548"/>
                  <a:pt x="467502" y="395218"/>
                  <a:pt x="477302" y="394778"/>
                </a:cubicBezTo>
                <a:cubicBezTo>
                  <a:pt x="478932" y="394696"/>
                  <a:pt x="480905" y="394992"/>
                  <a:pt x="482201" y="395882"/>
                </a:cubicBezTo>
                <a:cubicBezTo>
                  <a:pt x="488774" y="400366"/>
                  <a:pt x="495077" y="405184"/>
                  <a:pt x="498821" y="412549"/>
                </a:cubicBezTo>
                <a:cubicBezTo>
                  <a:pt x="499454" y="413802"/>
                  <a:pt x="499681" y="414740"/>
                  <a:pt x="498735" y="415411"/>
                </a:cubicBezTo>
                <a:cubicBezTo>
                  <a:pt x="498363" y="415668"/>
                  <a:pt x="497704" y="415668"/>
                  <a:pt x="497195" y="415617"/>
                </a:cubicBezTo>
                <a:cubicBezTo>
                  <a:pt x="488637" y="414637"/>
                  <a:pt x="480712" y="411671"/>
                  <a:pt x="472971" y="408026"/>
                </a:cubicBezTo>
                <a:cubicBezTo>
                  <a:pt x="469916" y="406592"/>
                  <a:pt x="466737" y="404726"/>
                  <a:pt x="463519" y="404461"/>
                </a:cubicBezTo>
                <a:cubicBezTo>
                  <a:pt x="455602" y="403811"/>
                  <a:pt x="447626" y="403794"/>
                  <a:pt x="439684" y="403905"/>
                </a:cubicBezTo>
                <a:cubicBezTo>
                  <a:pt x="435927" y="403961"/>
                  <a:pt x="433616" y="406686"/>
                  <a:pt x="432170" y="410011"/>
                </a:cubicBezTo>
                <a:cubicBezTo>
                  <a:pt x="430283" y="414299"/>
                  <a:pt x="430129" y="418796"/>
                  <a:pt x="430484" y="423392"/>
                </a:cubicBezTo>
                <a:cubicBezTo>
                  <a:pt x="431105" y="431693"/>
                  <a:pt x="435157" y="437239"/>
                  <a:pt x="443120" y="439794"/>
                </a:cubicBezTo>
                <a:cubicBezTo>
                  <a:pt x="446869" y="441013"/>
                  <a:pt x="450788" y="441830"/>
                  <a:pt x="454400" y="443375"/>
                </a:cubicBezTo>
                <a:cubicBezTo>
                  <a:pt x="455517" y="443850"/>
                  <a:pt x="456706" y="446345"/>
                  <a:pt x="456402" y="447530"/>
                </a:cubicBezTo>
                <a:cubicBezTo>
                  <a:pt x="455679" y="450200"/>
                  <a:pt x="453929" y="452580"/>
                  <a:pt x="452847" y="455198"/>
                </a:cubicBezTo>
                <a:cubicBezTo>
                  <a:pt x="452209" y="456709"/>
                  <a:pt x="451559" y="458497"/>
                  <a:pt x="451768" y="460038"/>
                </a:cubicBezTo>
                <a:cubicBezTo>
                  <a:pt x="452230" y="463397"/>
                  <a:pt x="453095" y="466735"/>
                  <a:pt x="454096" y="469970"/>
                </a:cubicBezTo>
                <a:cubicBezTo>
                  <a:pt x="454366" y="470834"/>
                  <a:pt x="455619" y="471711"/>
                  <a:pt x="456578" y="471955"/>
                </a:cubicBezTo>
                <a:cubicBezTo>
                  <a:pt x="458195" y="472379"/>
                  <a:pt x="459941" y="472298"/>
                  <a:pt x="461640" y="472435"/>
                </a:cubicBezTo>
                <a:cubicBezTo>
                  <a:pt x="469561" y="473081"/>
                  <a:pt x="477704" y="471861"/>
                  <a:pt x="485368" y="474343"/>
                </a:cubicBezTo>
                <a:cubicBezTo>
                  <a:pt x="490173" y="475883"/>
                  <a:pt x="494272" y="475160"/>
                  <a:pt x="498479" y="473042"/>
                </a:cubicBezTo>
                <a:cubicBezTo>
                  <a:pt x="501008" y="471741"/>
                  <a:pt x="503596" y="470547"/>
                  <a:pt x="506117" y="469229"/>
                </a:cubicBezTo>
                <a:cubicBezTo>
                  <a:pt x="509720" y="467317"/>
                  <a:pt x="513464" y="466234"/>
                  <a:pt x="517598" y="467013"/>
                </a:cubicBezTo>
                <a:cubicBezTo>
                  <a:pt x="522399" y="467929"/>
                  <a:pt x="526537" y="466422"/>
                  <a:pt x="530409" y="463654"/>
                </a:cubicBezTo>
                <a:cubicBezTo>
                  <a:pt x="532262" y="462362"/>
                  <a:pt x="534295" y="461300"/>
                  <a:pt x="536319" y="460286"/>
                </a:cubicBezTo>
                <a:cubicBezTo>
                  <a:pt x="537551" y="459657"/>
                  <a:pt x="538578" y="460132"/>
                  <a:pt x="539198" y="461279"/>
                </a:cubicBezTo>
                <a:cubicBezTo>
                  <a:pt x="539459" y="461775"/>
                  <a:pt x="539823" y="462233"/>
                  <a:pt x="539952" y="462751"/>
                </a:cubicBezTo>
                <a:cubicBezTo>
                  <a:pt x="540747" y="465909"/>
                  <a:pt x="543396" y="467210"/>
                  <a:pt x="545874" y="468451"/>
                </a:cubicBezTo>
                <a:cubicBezTo>
                  <a:pt x="549614" y="470316"/>
                  <a:pt x="547881" y="474818"/>
                  <a:pt x="550448" y="477146"/>
                </a:cubicBezTo>
                <a:cubicBezTo>
                  <a:pt x="550876" y="477526"/>
                  <a:pt x="551253" y="478079"/>
                  <a:pt x="551740" y="478233"/>
                </a:cubicBezTo>
                <a:cubicBezTo>
                  <a:pt x="557141" y="479970"/>
                  <a:pt x="562489" y="482045"/>
                  <a:pt x="568027" y="483175"/>
                </a:cubicBezTo>
                <a:cubicBezTo>
                  <a:pt x="573559" y="484313"/>
                  <a:pt x="579302" y="484638"/>
                  <a:pt x="584929" y="482944"/>
                </a:cubicBezTo>
                <a:cubicBezTo>
                  <a:pt x="587805" y="482067"/>
                  <a:pt x="590291" y="480552"/>
                  <a:pt x="591121" y="477663"/>
                </a:cubicBezTo>
                <a:cubicBezTo>
                  <a:pt x="592666" y="472268"/>
                  <a:pt x="593123" y="466867"/>
                  <a:pt x="588943" y="462293"/>
                </a:cubicBezTo>
                <a:cubicBezTo>
                  <a:pt x="588686" y="462314"/>
                  <a:pt x="588434" y="462327"/>
                  <a:pt x="588181" y="462327"/>
                </a:cubicBezTo>
                <a:cubicBezTo>
                  <a:pt x="587372" y="463585"/>
                  <a:pt x="586337" y="464501"/>
                  <a:pt x="584758" y="464694"/>
                </a:cubicBezTo>
                <a:cubicBezTo>
                  <a:pt x="584214" y="464766"/>
                  <a:pt x="583491" y="464826"/>
                  <a:pt x="583132" y="464540"/>
                </a:cubicBezTo>
                <a:cubicBezTo>
                  <a:pt x="581929" y="463547"/>
                  <a:pt x="582272" y="462768"/>
                  <a:pt x="583988" y="462593"/>
                </a:cubicBezTo>
                <a:cubicBezTo>
                  <a:pt x="585387" y="462460"/>
                  <a:pt x="586773" y="462404"/>
                  <a:pt x="588181" y="462323"/>
                </a:cubicBezTo>
                <a:cubicBezTo>
                  <a:pt x="588292" y="462135"/>
                  <a:pt x="588489" y="462015"/>
                  <a:pt x="588600" y="461784"/>
                </a:cubicBezTo>
                <a:cubicBezTo>
                  <a:pt x="588750" y="461942"/>
                  <a:pt x="588802" y="462135"/>
                  <a:pt x="588943" y="462284"/>
                </a:cubicBezTo>
                <a:cubicBezTo>
                  <a:pt x="588964" y="462284"/>
                  <a:pt x="588994" y="462284"/>
                  <a:pt x="589020" y="462284"/>
                </a:cubicBezTo>
                <a:cubicBezTo>
                  <a:pt x="590013" y="460928"/>
                  <a:pt x="590868" y="459405"/>
                  <a:pt x="592084" y="458301"/>
                </a:cubicBezTo>
                <a:cubicBezTo>
                  <a:pt x="593350" y="457120"/>
                  <a:pt x="595473" y="456542"/>
                  <a:pt x="596611" y="457898"/>
                </a:cubicBezTo>
                <a:cubicBezTo>
                  <a:pt x="599071" y="460800"/>
                  <a:pt x="603385" y="461334"/>
                  <a:pt x="605302" y="464801"/>
                </a:cubicBezTo>
                <a:cubicBezTo>
                  <a:pt x="610103" y="463868"/>
                  <a:pt x="613475" y="461296"/>
                  <a:pt x="615195" y="456602"/>
                </a:cubicBezTo>
                <a:cubicBezTo>
                  <a:pt x="616440" y="453204"/>
                  <a:pt x="616573" y="449892"/>
                  <a:pt x="614497" y="446820"/>
                </a:cubicBezTo>
                <a:cubicBezTo>
                  <a:pt x="613239" y="444937"/>
                  <a:pt x="611857" y="443084"/>
                  <a:pt x="610227" y="441535"/>
                </a:cubicBezTo>
                <a:cubicBezTo>
                  <a:pt x="607608" y="439036"/>
                  <a:pt x="606076" y="436032"/>
                  <a:pt x="605606" y="432596"/>
                </a:cubicBezTo>
                <a:cubicBezTo>
                  <a:pt x="605036" y="428403"/>
                  <a:pt x="603154" y="425501"/>
                  <a:pt x="599717" y="422887"/>
                </a:cubicBezTo>
                <a:cubicBezTo>
                  <a:pt x="595961" y="420029"/>
                  <a:pt x="595657" y="414919"/>
                  <a:pt x="593936" y="410726"/>
                </a:cubicBezTo>
                <a:cubicBezTo>
                  <a:pt x="592777" y="407859"/>
                  <a:pt x="593021" y="405026"/>
                  <a:pt x="595319" y="402882"/>
                </a:cubicBezTo>
                <a:cubicBezTo>
                  <a:pt x="600732" y="397854"/>
                  <a:pt x="602649" y="391654"/>
                  <a:pt x="602516" y="384444"/>
                </a:cubicBezTo>
                <a:cubicBezTo>
                  <a:pt x="602456" y="381662"/>
                  <a:pt x="603034" y="378740"/>
                  <a:pt x="604001" y="376117"/>
                </a:cubicBezTo>
                <a:cubicBezTo>
                  <a:pt x="606928" y="368119"/>
                  <a:pt x="610227" y="360241"/>
                  <a:pt x="613282" y="352291"/>
                </a:cubicBezTo>
                <a:cubicBezTo>
                  <a:pt x="614356" y="349514"/>
                  <a:pt x="616089" y="347314"/>
                  <a:pt x="618614" y="345868"/>
                </a:cubicBezTo>
                <a:cubicBezTo>
                  <a:pt x="625576" y="341863"/>
                  <a:pt x="631716" y="336792"/>
                  <a:pt x="637604" y="331430"/>
                </a:cubicBezTo>
                <a:cubicBezTo>
                  <a:pt x="639338" y="329851"/>
                  <a:pt x="640095" y="327677"/>
                  <a:pt x="640296" y="325332"/>
                </a:cubicBezTo>
                <a:cubicBezTo>
                  <a:pt x="640809" y="319081"/>
                  <a:pt x="638619" y="315893"/>
                  <a:pt x="632538" y="314160"/>
                </a:cubicBezTo>
                <a:cubicBezTo>
                  <a:pt x="629252" y="313223"/>
                  <a:pt x="625991" y="312140"/>
                  <a:pt x="622653" y="311511"/>
                </a:cubicBezTo>
                <a:cubicBezTo>
                  <a:pt x="618289" y="310685"/>
                  <a:pt x="615002" y="313218"/>
                  <a:pt x="612037" y="315893"/>
                </a:cubicBezTo>
                <a:cubicBezTo>
                  <a:pt x="609594" y="318084"/>
                  <a:pt x="610355" y="320732"/>
                  <a:pt x="611040" y="323676"/>
                </a:cubicBezTo>
                <a:cubicBezTo>
                  <a:pt x="611874" y="327185"/>
                  <a:pt x="611844" y="330921"/>
                  <a:pt x="612084" y="334562"/>
                </a:cubicBezTo>
                <a:cubicBezTo>
                  <a:pt x="612204" y="334794"/>
                  <a:pt x="612315" y="334999"/>
                  <a:pt x="612435" y="335213"/>
                </a:cubicBezTo>
                <a:lnTo>
                  <a:pt x="612974" y="335975"/>
                </a:lnTo>
                <a:lnTo>
                  <a:pt x="612127" y="335478"/>
                </a:lnTo>
                <a:cubicBezTo>
                  <a:pt x="612114" y="335174"/>
                  <a:pt x="612093" y="334866"/>
                  <a:pt x="612084" y="334567"/>
                </a:cubicBezTo>
                <a:cubicBezTo>
                  <a:pt x="611626" y="333805"/>
                  <a:pt x="611134" y="333060"/>
                  <a:pt x="610813" y="332222"/>
                </a:cubicBezTo>
                <a:cubicBezTo>
                  <a:pt x="609739" y="329457"/>
                  <a:pt x="608075" y="327327"/>
                  <a:pt x="605113" y="326364"/>
                </a:cubicBezTo>
                <a:cubicBezTo>
                  <a:pt x="603492" y="325855"/>
                  <a:pt x="601784" y="325435"/>
                  <a:pt x="600325" y="324592"/>
                </a:cubicBezTo>
                <a:cubicBezTo>
                  <a:pt x="595349" y="321747"/>
                  <a:pt x="592567" y="324194"/>
                  <a:pt x="590453" y="327626"/>
                </a:cubicBezTo>
                <a:cubicBezTo>
                  <a:pt x="588951" y="330048"/>
                  <a:pt x="587419" y="332508"/>
                  <a:pt x="586405" y="335119"/>
                </a:cubicBezTo>
                <a:cubicBezTo>
                  <a:pt x="583756" y="342004"/>
                  <a:pt x="582272" y="349496"/>
                  <a:pt x="578656" y="355791"/>
                </a:cubicBezTo>
                <a:cubicBezTo>
                  <a:pt x="574809" y="362483"/>
                  <a:pt x="574621" y="369916"/>
                  <a:pt x="571938" y="376746"/>
                </a:cubicBezTo>
                <a:cubicBezTo>
                  <a:pt x="571728" y="377259"/>
                  <a:pt x="571548" y="377811"/>
                  <a:pt x="571300" y="378312"/>
                </a:cubicBezTo>
                <a:cubicBezTo>
                  <a:pt x="571082" y="378842"/>
                  <a:pt x="570787" y="379322"/>
                  <a:pt x="570560" y="379835"/>
                </a:cubicBezTo>
                <a:cubicBezTo>
                  <a:pt x="569935" y="381320"/>
                  <a:pt x="567851" y="382236"/>
                  <a:pt x="566315" y="381722"/>
                </a:cubicBezTo>
                <a:cubicBezTo>
                  <a:pt x="564916" y="381222"/>
                  <a:pt x="563260" y="378975"/>
                  <a:pt x="563602" y="377833"/>
                </a:cubicBezTo>
                <a:cubicBezTo>
                  <a:pt x="565395" y="371859"/>
                  <a:pt x="566747" y="365701"/>
                  <a:pt x="569165" y="359997"/>
                </a:cubicBezTo>
                <a:cubicBezTo>
                  <a:pt x="572682" y="351687"/>
                  <a:pt x="572832" y="343484"/>
                  <a:pt x="570273" y="335097"/>
                </a:cubicBezTo>
                <a:cubicBezTo>
                  <a:pt x="569815" y="333591"/>
                  <a:pt x="568523" y="332273"/>
                  <a:pt x="567432" y="331037"/>
                </a:cubicBezTo>
                <a:cubicBezTo>
                  <a:pt x="566003" y="329415"/>
                  <a:pt x="562211" y="330181"/>
                  <a:pt x="561775" y="332162"/>
                </a:cubicBezTo>
                <a:cubicBezTo>
                  <a:pt x="560932" y="335996"/>
                  <a:pt x="560256" y="339869"/>
                  <a:pt x="559507" y="343715"/>
                </a:cubicBezTo>
                <a:cubicBezTo>
                  <a:pt x="559105" y="345774"/>
                  <a:pt x="557817" y="347057"/>
                  <a:pt x="556131" y="346501"/>
                </a:cubicBezTo>
                <a:cubicBezTo>
                  <a:pt x="551176" y="344896"/>
                  <a:pt x="546053" y="345050"/>
                  <a:pt x="540953" y="344896"/>
                </a:cubicBezTo>
                <a:cubicBezTo>
                  <a:pt x="539314" y="344862"/>
                  <a:pt x="538629" y="344576"/>
                  <a:pt x="539216" y="343874"/>
                </a:cubicBezTo>
                <a:cubicBezTo>
                  <a:pt x="539519" y="343489"/>
                  <a:pt x="540191" y="343446"/>
                  <a:pt x="540675" y="343180"/>
                </a:cubicBezTo>
                <a:cubicBezTo>
                  <a:pt x="543148" y="341845"/>
                  <a:pt x="545703" y="340626"/>
                  <a:pt x="548039" y="339120"/>
                </a:cubicBezTo>
                <a:cubicBezTo>
                  <a:pt x="549853" y="337939"/>
                  <a:pt x="550183" y="334845"/>
                  <a:pt x="549374" y="332962"/>
                </a:cubicBezTo>
                <a:cubicBezTo>
                  <a:pt x="547534" y="328615"/>
                  <a:pt x="544107" y="325598"/>
                  <a:pt x="540846" y="322440"/>
                </a:cubicBezTo>
                <a:cubicBezTo>
                  <a:pt x="537328" y="318987"/>
                  <a:pt x="534072" y="318640"/>
                  <a:pt x="530234" y="321464"/>
                </a:cubicBezTo>
                <a:cubicBezTo>
                  <a:pt x="528441" y="322799"/>
                  <a:pt x="526947" y="324554"/>
                  <a:pt x="525347" y="326133"/>
                </a:cubicBezTo>
                <a:cubicBezTo>
                  <a:pt x="524038" y="327416"/>
                  <a:pt x="522514" y="327759"/>
                  <a:pt x="520730" y="327528"/>
                </a:cubicBezTo>
                <a:cubicBezTo>
                  <a:pt x="518967" y="327327"/>
                  <a:pt x="519142" y="326539"/>
                  <a:pt x="521290" y="323505"/>
                </a:cubicBezTo>
                <a:cubicBezTo>
                  <a:pt x="523922" y="319808"/>
                  <a:pt x="526571" y="316128"/>
                  <a:pt x="528941" y="312298"/>
                </a:cubicBezTo>
                <a:cubicBezTo>
                  <a:pt x="530580" y="309650"/>
                  <a:pt x="529322" y="305640"/>
                  <a:pt x="526447" y="303295"/>
                </a:cubicBezTo>
                <a:cubicBezTo>
                  <a:pt x="525565" y="302593"/>
                  <a:pt x="524478" y="302174"/>
                  <a:pt x="523486" y="301618"/>
                </a:cubicBezTo>
                <a:lnTo>
                  <a:pt x="524042" y="301066"/>
                </a:lnTo>
                <a:cubicBezTo>
                  <a:pt x="523871" y="301087"/>
                  <a:pt x="523700" y="301104"/>
                  <a:pt x="523528" y="301104"/>
                </a:cubicBezTo>
                <a:cubicBezTo>
                  <a:pt x="523507" y="301246"/>
                  <a:pt x="523507" y="301374"/>
                  <a:pt x="523486" y="301502"/>
                </a:cubicBezTo>
                <a:cubicBezTo>
                  <a:pt x="520679" y="304352"/>
                  <a:pt x="516738" y="303933"/>
                  <a:pt x="513254" y="304827"/>
                </a:cubicBezTo>
                <a:close/>
                <a:moveTo>
                  <a:pt x="577346" y="492576"/>
                </a:moveTo>
                <a:cubicBezTo>
                  <a:pt x="577552" y="493017"/>
                  <a:pt x="578142" y="493453"/>
                  <a:pt x="578639" y="493569"/>
                </a:cubicBezTo>
                <a:cubicBezTo>
                  <a:pt x="579893" y="493877"/>
                  <a:pt x="580842" y="493261"/>
                  <a:pt x="580907" y="491926"/>
                </a:cubicBezTo>
                <a:cubicBezTo>
                  <a:pt x="580975" y="490689"/>
                  <a:pt x="580072" y="490094"/>
                  <a:pt x="578759" y="490193"/>
                </a:cubicBezTo>
                <a:cubicBezTo>
                  <a:pt x="577308" y="490458"/>
                  <a:pt x="576752" y="491297"/>
                  <a:pt x="577346" y="492576"/>
                </a:cubicBezTo>
                <a:close/>
                <a:moveTo>
                  <a:pt x="393226" y="334768"/>
                </a:moveTo>
                <a:cubicBezTo>
                  <a:pt x="393123" y="339325"/>
                  <a:pt x="393021" y="343865"/>
                  <a:pt x="392965" y="348410"/>
                </a:cubicBezTo>
                <a:cubicBezTo>
                  <a:pt x="392952" y="349779"/>
                  <a:pt x="395096" y="351726"/>
                  <a:pt x="396294" y="351679"/>
                </a:cubicBezTo>
                <a:cubicBezTo>
                  <a:pt x="402709" y="351495"/>
                  <a:pt x="408464" y="349278"/>
                  <a:pt x="413945" y="346112"/>
                </a:cubicBezTo>
                <a:cubicBezTo>
                  <a:pt x="413873" y="346013"/>
                  <a:pt x="413779" y="345919"/>
                  <a:pt x="413719" y="345829"/>
                </a:cubicBezTo>
                <a:lnTo>
                  <a:pt x="414497" y="345290"/>
                </a:lnTo>
                <a:lnTo>
                  <a:pt x="413980" y="346095"/>
                </a:lnTo>
                <a:cubicBezTo>
                  <a:pt x="413963" y="346095"/>
                  <a:pt x="413954" y="346095"/>
                  <a:pt x="413941" y="346112"/>
                </a:cubicBezTo>
                <a:cubicBezTo>
                  <a:pt x="415601" y="348311"/>
                  <a:pt x="417574" y="350078"/>
                  <a:pt x="420591" y="349946"/>
                </a:cubicBezTo>
                <a:cubicBezTo>
                  <a:pt x="423419" y="349830"/>
                  <a:pt x="426248" y="349492"/>
                  <a:pt x="428473" y="347541"/>
                </a:cubicBezTo>
                <a:cubicBezTo>
                  <a:pt x="430150" y="346056"/>
                  <a:pt x="431746" y="344447"/>
                  <a:pt x="433103" y="342697"/>
                </a:cubicBezTo>
                <a:cubicBezTo>
                  <a:pt x="435170" y="340031"/>
                  <a:pt x="436732" y="336954"/>
                  <a:pt x="438948" y="334443"/>
                </a:cubicBezTo>
                <a:cubicBezTo>
                  <a:pt x="442234" y="330724"/>
                  <a:pt x="445499" y="327083"/>
                  <a:pt x="451392" y="327061"/>
                </a:cubicBezTo>
                <a:cubicBezTo>
                  <a:pt x="453852" y="327044"/>
                  <a:pt x="456539" y="324947"/>
                  <a:pt x="458683" y="323231"/>
                </a:cubicBezTo>
                <a:cubicBezTo>
                  <a:pt x="461298" y="321130"/>
                  <a:pt x="463292" y="318272"/>
                  <a:pt x="465859" y="316115"/>
                </a:cubicBezTo>
                <a:cubicBezTo>
                  <a:pt x="467507" y="314720"/>
                  <a:pt x="469625" y="313313"/>
                  <a:pt x="471670" y="313103"/>
                </a:cubicBezTo>
                <a:cubicBezTo>
                  <a:pt x="477892" y="312474"/>
                  <a:pt x="483716" y="310467"/>
                  <a:pt x="489638" y="308772"/>
                </a:cubicBezTo>
                <a:cubicBezTo>
                  <a:pt x="491778" y="308161"/>
                  <a:pt x="494080" y="308122"/>
                  <a:pt x="496296" y="307814"/>
                </a:cubicBezTo>
                <a:lnTo>
                  <a:pt x="495783" y="308272"/>
                </a:lnTo>
                <a:cubicBezTo>
                  <a:pt x="495851" y="308272"/>
                  <a:pt x="495916" y="308272"/>
                  <a:pt x="495993" y="308272"/>
                </a:cubicBezTo>
                <a:cubicBezTo>
                  <a:pt x="496057" y="308161"/>
                  <a:pt x="496121" y="308062"/>
                  <a:pt x="496189" y="307968"/>
                </a:cubicBezTo>
                <a:cubicBezTo>
                  <a:pt x="498924" y="305533"/>
                  <a:pt x="502321" y="304784"/>
                  <a:pt x="505839" y="304557"/>
                </a:cubicBezTo>
                <a:cubicBezTo>
                  <a:pt x="508342" y="304404"/>
                  <a:pt x="510841" y="304557"/>
                  <a:pt x="513357" y="304579"/>
                </a:cubicBezTo>
                <a:cubicBezTo>
                  <a:pt x="516151" y="301699"/>
                  <a:pt x="519836" y="301408"/>
                  <a:pt x="523524" y="301100"/>
                </a:cubicBezTo>
                <a:cubicBezTo>
                  <a:pt x="524778" y="292157"/>
                  <a:pt x="523708" y="283239"/>
                  <a:pt x="523302" y="274313"/>
                </a:cubicBezTo>
                <a:cubicBezTo>
                  <a:pt x="523083" y="269392"/>
                  <a:pt x="520195" y="265866"/>
                  <a:pt x="516900" y="262610"/>
                </a:cubicBezTo>
                <a:cubicBezTo>
                  <a:pt x="514696" y="260432"/>
                  <a:pt x="511876" y="260047"/>
                  <a:pt x="508992" y="260166"/>
                </a:cubicBezTo>
                <a:cubicBezTo>
                  <a:pt x="504131" y="260350"/>
                  <a:pt x="500105" y="258600"/>
                  <a:pt x="496557" y="255442"/>
                </a:cubicBezTo>
                <a:cubicBezTo>
                  <a:pt x="494426" y="253555"/>
                  <a:pt x="491598" y="252143"/>
                  <a:pt x="490173" y="249849"/>
                </a:cubicBezTo>
                <a:cubicBezTo>
                  <a:pt x="486288" y="243640"/>
                  <a:pt x="481153" y="242074"/>
                  <a:pt x="474152" y="243123"/>
                </a:cubicBezTo>
                <a:cubicBezTo>
                  <a:pt x="469150" y="243884"/>
                  <a:pt x="463929" y="243200"/>
                  <a:pt x="458807" y="243367"/>
                </a:cubicBezTo>
                <a:cubicBezTo>
                  <a:pt x="456000" y="243461"/>
                  <a:pt x="453159" y="243867"/>
                  <a:pt x="450395" y="244419"/>
                </a:cubicBezTo>
                <a:cubicBezTo>
                  <a:pt x="447985" y="244916"/>
                  <a:pt x="446295" y="246760"/>
                  <a:pt x="445722" y="248972"/>
                </a:cubicBezTo>
                <a:cubicBezTo>
                  <a:pt x="444879" y="252250"/>
                  <a:pt x="444430" y="255669"/>
                  <a:pt x="444169" y="259058"/>
                </a:cubicBezTo>
                <a:cubicBezTo>
                  <a:pt x="443890" y="262738"/>
                  <a:pt x="442376" y="265370"/>
                  <a:pt x="439432" y="267638"/>
                </a:cubicBezTo>
                <a:cubicBezTo>
                  <a:pt x="434036" y="271797"/>
                  <a:pt x="428952" y="276371"/>
                  <a:pt x="423642" y="280680"/>
                </a:cubicBezTo>
                <a:cubicBezTo>
                  <a:pt x="420903" y="282888"/>
                  <a:pt x="418588" y="285178"/>
                  <a:pt x="418648" y="289093"/>
                </a:cubicBezTo>
                <a:cubicBezTo>
                  <a:pt x="418665" y="290021"/>
                  <a:pt x="417771" y="291344"/>
                  <a:pt x="416932" y="291836"/>
                </a:cubicBezTo>
                <a:cubicBezTo>
                  <a:pt x="407578" y="297326"/>
                  <a:pt x="400103" y="305165"/>
                  <a:pt x="391669" y="311823"/>
                </a:cubicBezTo>
                <a:cubicBezTo>
                  <a:pt x="389901" y="313197"/>
                  <a:pt x="387475" y="314399"/>
                  <a:pt x="386671" y="316248"/>
                </a:cubicBezTo>
                <a:cubicBezTo>
                  <a:pt x="385327" y="319355"/>
                  <a:pt x="388887" y="320993"/>
                  <a:pt x="390149" y="323338"/>
                </a:cubicBezTo>
                <a:cubicBezTo>
                  <a:pt x="392118" y="326950"/>
                  <a:pt x="393299" y="330664"/>
                  <a:pt x="393226" y="334768"/>
                </a:cubicBezTo>
                <a:close/>
                <a:moveTo>
                  <a:pt x="605238" y="465751"/>
                </a:moveTo>
                <a:cubicBezTo>
                  <a:pt x="605374" y="465575"/>
                  <a:pt x="605520" y="465425"/>
                  <a:pt x="605661" y="465250"/>
                </a:cubicBezTo>
                <a:cubicBezTo>
                  <a:pt x="605571" y="465062"/>
                  <a:pt x="605409" y="464972"/>
                  <a:pt x="605310" y="464809"/>
                </a:cubicBezTo>
                <a:cubicBezTo>
                  <a:pt x="605276" y="464809"/>
                  <a:pt x="605233" y="464826"/>
                  <a:pt x="605190" y="464826"/>
                </a:cubicBezTo>
                <a:cubicBezTo>
                  <a:pt x="605208" y="465134"/>
                  <a:pt x="605220" y="465434"/>
                  <a:pt x="605238" y="465751"/>
                </a:cubicBezTo>
                <a:close/>
                <a:moveTo>
                  <a:pt x="604938" y="469713"/>
                </a:moveTo>
                <a:cubicBezTo>
                  <a:pt x="605220" y="469619"/>
                  <a:pt x="605357" y="468699"/>
                  <a:pt x="605362" y="468185"/>
                </a:cubicBezTo>
                <a:cubicBezTo>
                  <a:pt x="605374" y="467368"/>
                  <a:pt x="605293" y="466564"/>
                  <a:pt x="605238" y="465751"/>
                </a:cubicBezTo>
                <a:cubicBezTo>
                  <a:pt x="604651" y="466452"/>
                  <a:pt x="604031" y="467120"/>
                  <a:pt x="603663" y="467937"/>
                </a:cubicBezTo>
                <a:cubicBezTo>
                  <a:pt x="603025" y="469332"/>
                  <a:pt x="603629" y="470111"/>
                  <a:pt x="604938" y="469713"/>
                </a:cubicBezTo>
                <a:close/>
                <a:moveTo>
                  <a:pt x="513254" y="304827"/>
                </a:moveTo>
                <a:cubicBezTo>
                  <a:pt x="513387" y="304733"/>
                  <a:pt x="513554" y="304699"/>
                  <a:pt x="513682" y="304588"/>
                </a:cubicBezTo>
                <a:lnTo>
                  <a:pt x="513366" y="304588"/>
                </a:lnTo>
                <a:cubicBezTo>
                  <a:pt x="513254" y="304699"/>
                  <a:pt x="513117" y="304754"/>
                  <a:pt x="513010" y="304870"/>
                </a:cubicBezTo>
                <a:cubicBezTo>
                  <a:pt x="513100" y="304853"/>
                  <a:pt x="513173" y="304853"/>
                  <a:pt x="513254" y="304827"/>
                </a:cubicBezTo>
                <a:close/>
                <a:moveTo>
                  <a:pt x="753170" y="174880"/>
                </a:moveTo>
                <a:cubicBezTo>
                  <a:pt x="754731" y="178851"/>
                  <a:pt x="757461" y="181226"/>
                  <a:pt x="761865" y="181405"/>
                </a:cubicBezTo>
                <a:cubicBezTo>
                  <a:pt x="764766" y="181517"/>
                  <a:pt x="767261" y="178962"/>
                  <a:pt x="766935" y="176177"/>
                </a:cubicBezTo>
                <a:cubicBezTo>
                  <a:pt x="766392" y="171431"/>
                  <a:pt x="762669" y="167901"/>
                  <a:pt x="758138" y="167862"/>
                </a:cubicBezTo>
                <a:cubicBezTo>
                  <a:pt x="754804" y="167828"/>
                  <a:pt x="751984" y="171829"/>
                  <a:pt x="753170" y="174880"/>
                </a:cubicBezTo>
                <a:close/>
                <a:moveTo>
                  <a:pt x="609474" y="481913"/>
                </a:moveTo>
                <a:cubicBezTo>
                  <a:pt x="607493" y="482790"/>
                  <a:pt x="605302" y="483500"/>
                  <a:pt x="603650" y="484835"/>
                </a:cubicBezTo>
                <a:cubicBezTo>
                  <a:pt x="601951" y="486200"/>
                  <a:pt x="601318" y="488430"/>
                  <a:pt x="601960" y="490706"/>
                </a:cubicBezTo>
                <a:cubicBezTo>
                  <a:pt x="602302" y="491938"/>
                  <a:pt x="603483" y="492722"/>
                  <a:pt x="604553" y="492080"/>
                </a:cubicBezTo>
                <a:cubicBezTo>
                  <a:pt x="607848" y="490068"/>
                  <a:pt x="610578" y="487441"/>
                  <a:pt x="611605" y="483517"/>
                </a:cubicBezTo>
                <a:cubicBezTo>
                  <a:pt x="611344" y="483059"/>
                  <a:pt x="611190" y="482524"/>
                  <a:pt x="610822" y="482238"/>
                </a:cubicBezTo>
                <a:cubicBezTo>
                  <a:pt x="610484" y="481972"/>
                  <a:pt x="609833" y="481784"/>
                  <a:pt x="609474" y="481913"/>
                </a:cubicBezTo>
                <a:close/>
                <a:moveTo>
                  <a:pt x="628576" y="435583"/>
                </a:moveTo>
                <a:cubicBezTo>
                  <a:pt x="628845" y="435519"/>
                  <a:pt x="628944" y="434873"/>
                  <a:pt x="629115" y="434475"/>
                </a:cubicBezTo>
                <a:cubicBezTo>
                  <a:pt x="628888" y="434128"/>
                  <a:pt x="628721" y="433593"/>
                  <a:pt x="628400" y="433444"/>
                </a:cubicBezTo>
                <a:cubicBezTo>
                  <a:pt x="628178" y="433371"/>
                  <a:pt x="627480" y="433747"/>
                  <a:pt x="627416" y="434038"/>
                </a:cubicBezTo>
                <a:cubicBezTo>
                  <a:pt x="627129" y="435236"/>
                  <a:pt x="627609" y="435848"/>
                  <a:pt x="628576" y="435583"/>
                </a:cubicBezTo>
                <a:close/>
                <a:moveTo>
                  <a:pt x="613483" y="172993"/>
                </a:moveTo>
                <a:cubicBezTo>
                  <a:pt x="613226" y="173806"/>
                  <a:pt x="613975" y="175051"/>
                  <a:pt x="614506" y="175984"/>
                </a:cubicBezTo>
                <a:cubicBezTo>
                  <a:pt x="615422" y="177567"/>
                  <a:pt x="617048" y="177952"/>
                  <a:pt x="618759" y="177982"/>
                </a:cubicBezTo>
                <a:cubicBezTo>
                  <a:pt x="620450" y="178042"/>
                  <a:pt x="621806" y="176806"/>
                  <a:pt x="622029" y="175030"/>
                </a:cubicBezTo>
                <a:cubicBezTo>
                  <a:pt x="621579" y="174076"/>
                  <a:pt x="621374" y="172668"/>
                  <a:pt x="620642" y="172308"/>
                </a:cubicBezTo>
                <a:cubicBezTo>
                  <a:pt x="619252" y="171598"/>
                  <a:pt x="617565" y="171217"/>
                  <a:pt x="616012" y="171251"/>
                </a:cubicBezTo>
                <a:cubicBezTo>
                  <a:pt x="615114" y="171277"/>
                  <a:pt x="613723" y="172193"/>
                  <a:pt x="613483" y="172993"/>
                </a:cubicBezTo>
                <a:close/>
                <a:moveTo>
                  <a:pt x="772699" y="704438"/>
                </a:moveTo>
                <a:cubicBezTo>
                  <a:pt x="767278" y="707917"/>
                  <a:pt x="764749" y="714181"/>
                  <a:pt x="766691" y="720287"/>
                </a:cubicBezTo>
                <a:cubicBezTo>
                  <a:pt x="767111" y="721627"/>
                  <a:pt x="768865" y="722513"/>
                  <a:pt x="769875" y="723471"/>
                </a:cubicBezTo>
                <a:cubicBezTo>
                  <a:pt x="771249" y="722970"/>
                  <a:pt x="772584" y="722881"/>
                  <a:pt x="773149" y="722187"/>
                </a:cubicBezTo>
                <a:cubicBezTo>
                  <a:pt x="775254" y="719603"/>
                  <a:pt x="777162" y="716856"/>
                  <a:pt x="779032" y="714074"/>
                </a:cubicBezTo>
                <a:cubicBezTo>
                  <a:pt x="779640" y="713176"/>
                  <a:pt x="779880" y="712033"/>
                  <a:pt x="780303" y="711023"/>
                </a:cubicBezTo>
                <a:cubicBezTo>
                  <a:pt x="781099" y="709076"/>
                  <a:pt x="780462" y="706329"/>
                  <a:pt x="778878" y="704943"/>
                </a:cubicBezTo>
                <a:cubicBezTo>
                  <a:pt x="777197" y="703466"/>
                  <a:pt x="774548" y="703257"/>
                  <a:pt x="772699" y="704438"/>
                </a:cubicBezTo>
                <a:close/>
                <a:moveTo>
                  <a:pt x="758600" y="604371"/>
                </a:moveTo>
                <a:cubicBezTo>
                  <a:pt x="757941" y="604949"/>
                  <a:pt x="756867" y="605420"/>
                  <a:pt x="756670" y="606152"/>
                </a:cubicBezTo>
                <a:cubicBezTo>
                  <a:pt x="756396" y="607119"/>
                  <a:pt x="756477" y="608509"/>
                  <a:pt x="757004" y="609314"/>
                </a:cubicBezTo>
                <a:cubicBezTo>
                  <a:pt x="758206" y="611107"/>
                  <a:pt x="759717" y="612686"/>
                  <a:pt x="761206" y="614252"/>
                </a:cubicBezTo>
                <a:cubicBezTo>
                  <a:pt x="761510" y="614577"/>
                  <a:pt x="762301" y="614671"/>
                  <a:pt x="762793" y="614560"/>
                </a:cubicBezTo>
                <a:cubicBezTo>
                  <a:pt x="764073" y="614235"/>
                  <a:pt x="764556" y="613319"/>
                  <a:pt x="764192" y="612134"/>
                </a:cubicBezTo>
                <a:cubicBezTo>
                  <a:pt x="763221" y="608946"/>
                  <a:pt x="762147" y="605843"/>
                  <a:pt x="758600" y="604371"/>
                </a:cubicBezTo>
                <a:close/>
                <a:moveTo>
                  <a:pt x="799833" y="680856"/>
                </a:moveTo>
                <a:cubicBezTo>
                  <a:pt x="798130" y="681981"/>
                  <a:pt x="798451" y="684857"/>
                  <a:pt x="800770" y="688096"/>
                </a:cubicBezTo>
                <a:cubicBezTo>
                  <a:pt x="801386" y="688960"/>
                  <a:pt x="802169" y="689795"/>
                  <a:pt x="803051" y="690372"/>
                </a:cubicBezTo>
                <a:cubicBezTo>
                  <a:pt x="804463" y="691262"/>
                  <a:pt x="806145" y="691891"/>
                  <a:pt x="807629" y="690770"/>
                </a:cubicBezTo>
                <a:cubicBezTo>
                  <a:pt x="808849" y="689842"/>
                  <a:pt x="809726" y="688460"/>
                  <a:pt x="810509" y="687565"/>
                </a:cubicBezTo>
                <a:cubicBezTo>
                  <a:pt x="810462" y="684724"/>
                  <a:pt x="809632" y="682773"/>
                  <a:pt x="807497" y="681677"/>
                </a:cubicBezTo>
                <a:cubicBezTo>
                  <a:pt x="805075" y="680398"/>
                  <a:pt x="802619" y="679041"/>
                  <a:pt x="799833" y="680856"/>
                </a:cubicBezTo>
                <a:close/>
                <a:moveTo>
                  <a:pt x="895697" y="573177"/>
                </a:moveTo>
                <a:cubicBezTo>
                  <a:pt x="896566" y="572873"/>
                  <a:pt x="897118" y="571671"/>
                  <a:pt x="897820" y="570888"/>
                </a:cubicBezTo>
                <a:cubicBezTo>
                  <a:pt x="897627" y="569843"/>
                  <a:pt x="897768" y="568581"/>
                  <a:pt x="897221" y="567802"/>
                </a:cubicBezTo>
                <a:cubicBezTo>
                  <a:pt x="895539" y="565380"/>
                  <a:pt x="893108" y="564272"/>
                  <a:pt x="890075" y="564426"/>
                </a:cubicBezTo>
                <a:cubicBezTo>
                  <a:pt x="888175" y="564542"/>
                  <a:pt x="887045" y="565607"/>
                  <a:pt x="886420" y="567203"/>
                </a:cubicBezTo>
                <a:cubicBezTo>
                  <a:pt x="885753" y="568966"/>
                  <a:pt x="886600" y="570605"/>
                  <a:pt x="887888" y="571594"/>
                </a:cubicBezTo>
                <a:cubicBezTo>
                  <a:pt x="890156" y="573369"/>
                  <a:pt x="892873" y="574187"/>
                  <a:pt x="895697" y="573177"/>
                </a:cubicBezTo>
                <a:close/>
                <a:moveTo>
                  <a:pt x="735155" y="859349"/>
                </a:moveTo>
                <a:cubicBezTo>
                  <a:pt x="739190" y="858506"/>
                  <a:pt x="742540" y="856589"/>
                  <a:pt x="744688" y="853037"/>
                </a:cubicBezTo>
                <a:cubicBezTo>
                  <a:pt x="745159" y="852254"/>
                  <a:pt x="744950" y="850787"/>
                  <a:pt x="744573" y="849837"/>
                </a:cubicBezTo>
                <a:cubicBezTo>
                  <a:pt x="743572" y="847320"/>
                  <a:pt x="741466" y="846152"/>
                  <a:pt x="739370" y="846786"/>
                </a:cubicBezTo>
                <a:cubicBezTo>
                  <a:pt x="737200" y="847398"/>
                  <a:pt x="735056" y="848121"/>
                  <a:pt x="732929" y="848865"/>
                </a:cubicBezTo>
                <a:cubicBezTo>
                  <a:pt x="730294" y="849781"/>
                  <a:pt x="730007" y="851835"/>
                  <a:pt x="730443" y="854184"/>
                </a:cubicBezTo>
                <a:cubicBezTo>
                  <a:pt x="730418" y="854775"/>
                  <a:pt x="730311" y="855365"/>
                  <a:pt x="730362" y="855917"/>
                </a:cubicBezTo>
                <a:cubicBezTo>
                  <a:pt x="730572" y="858057"/>
                  <a:pt x="733075" y="859785"/>
                  <a:pt x="735155" y="859349"/>
                </a:cubicBezTo>
                <a:close/>
                <a:moveTo>
                  <a:pt x="904949" y="997140"/>
                </a:moveTo>
                <a:cubicBezTo>
                  <a:pt x="904457" y="997264"/>
                  <a:pt x="903404" y="997482"/>
                  <a:pt x="902437" y="997902"/>
                </a:cubicBezTo>
                <a:cubicBezTo>
                  <a:pt x="901196" y="998432"/>
                  <a:pt x="901427" y="1000726"/>
                  <a:pt x="902826" y="1002215"/>
                </a:cubicBezTo>
                <a:cubicBezTo>
                  <a:pt x="903588" y="1003006"/>
                  <a:pt x="904457" y="1003734"/>
                  <a:pt x="905193" y="1004572"/>
                </a:cubicBezTo>
                <a:cubicBezTo>
                  <a:pt x="908175" y="1007936"/>
                  <a:pt x="911196" y="1011385"/>
                  <a:pt x="915518" y="1012968"/>
                </a:cubicBezTo>
                <a:cubicBezTo>
                  <a:pt x="919694" y="1014487"/>
                  <a:pt x="924063" y="1015523"/>
                  <a:pt x="928359" y="1016704"/>
                </a:cubicBezTo>
                <a:cubicBezTo>
                  <a:pt x="928860" y="1016836"/>
                  <a:pt x="929579" y="1016738"/>
                  <a:pt x="929990" y="1016460"/>
                </a:cubicBezTo>
                <a:cubicBezTo>
                  <a:pt x="930820" y="1015887"/>
                  <a:pt x="931607" y="1015198"/>
                  <a:pt x="932206" y="1014393"/>
                </a:cubicBezTo>
                <a:cubicBezTo>
                  <a:pt x="932459" y="1014051"/>
                  <a:pt x="932352" y="1013173"/>
                  <a:pt x="932074" y="1012775"/>
                </a:cubicBezTo>
                <a:cubicBezTo>
                  <a:pt x="925565" y="1003550"/>
                  <a:pt x="916468" y="998663"/>
                  <a:pt x="904949" y="997140"/>
                </a:cubicBezTo>
                <a:close/>
                <a:moveTo>
                  <a:pt x="691615" y="916761"/>
                </a:moveTo>
                <a:cubicBezTo>
                  <a:pt x="690297" y="917485"/>
                  <a:pt x="689257" y="918999"/>
                  <a:pt x="688585" y="920407"/>
                </a:cubicBezTo>
                <a:cubicBezTo>
                  <a:pt x="688260" y="921053"/>
                  <a:pt x="688889" y="922872"/>
                  <a:pt x="689505" y="923133"/>
                </a:cubicBezTo>
                <a:cubicBezTo>
                  <a:pt x="692000" y="924186"/>
                  <a:pt x="694657" y="924832"/>
                  <a:pt x="696129" y="925273"/>
                </a:cubicBezTo>
                <a:cubicBezTo>
                  <a:pt x="697892" y="925405"/>
                  <a:pt x="698487" y="925598"/>
                  <a:pt x="698975" y="925444"/>
                </a:cubicBezTo>
                <a:cubicBezTo>
                  <a:pt x="699976" y="925097"/>
                  <a:pt x="701016" y="924699"/>
                  <a:pt x="701859" y="924070"/>
                </a:cubicBezTo>
                <a:cubicBezTo>
                  <a:pt x="702848" y="923304"/>
                  <a:pt x="702741" y="920788"/>
                  <a:pt x="701816" y="919513"/>
                </a:cubicBezTo>
                <a:cubicBezTo>
                  <a:pt x="699536" y="916308"/>
                  <a:pt x="695026" y="914934"/>
                  <a:pt x="691615" y="916761"/>
                </a:cubicBezTo>
                <a:close/>
                <a:moveTo>
                  <a:pt x="781467" y="266350"/>
                </a:moveTo>
                <a:cubicBezTo>
                  <a:pt x="779353" y="265887"/>
                  <a:pt x="777513" y="268215"/>
                  <a:pt x="778099" y="270774"/>
                </a:cubicBezTo>
                <a:cubicBezTo>
                  <a:pt x="778207" y="271253"/>
                  <a:pt x="778806" y="271861"/>
                  <a:pt x="779229" y="271921"/>
                </a:cubicBezTo>
                <a:cubicBezTo>
                  <a:pt x="781138" y="272199"/>
                  <a:pt x="783782" y="269572"/>
                  <a:pt x="782627" y="267441"/>
                </a:cubicBezTo>
                <a:cubicBezTo>
                  <a:pt x="782383" y="266996"/>
                  <a:pt x="781921" y="266439"/>
                  <a:pt x="781467" y="266350"/>
                </a:cubicBezTo>
                <a:close/>
                <a:moveTo>
                  <a:pt x="753589" y="694142"/>
                </a:moveTo>
                <a:cubicBezTo>
                  <a:pt x="754162" y="693458"/>
                  <a:pt x="754124" y="691891"/>
                  <a:pt x="753760" y="690954"/>
                </a:cubicBezTo>
                <a:cubicBezTo>
                  <a:pt x="753405" y="690043"/>
                  <a:pt x="752408" y="689054"/>
                  <a:pt x="751492" y="688759"/>
                </a:cubicBezTo>
                <a:cubicBezTo>
                  <a:pt x="749905" y="688271"/>
                  <a:pt x="748176" y="688289"/>
                  <a:pt x="747876" y="688250"/>
                </a:cubicBezTo>
                <a:cubicBezTo>
                  <a:pt x="744226" y="688421"/>
                  <a:pt x="741937" y="688344"/>
                  <a:pt x="739708" y="688686"/>
                </a:cubicBezTo>
                <a:cubicBezTo>
                  <a:pt x="738103" y="688913"/>
                  <a:pt x="736297" y="689358"/>
                  <a:pt x="735078" y="690325"/>
                </a:cubicBezTo>
                <a:cubicBezTo>
                  <a:pt x="732442" y="692422"/>
                  <a:pt x="729986" y="694797"/>
                  <a:pt x="727743" y="697287"/>
                </a:cubicBezTo>
                <a:cubicBezTo>
                  <a:pt x="726648" y="698528"/>
                  <a:pt x="726421" y="700377"/>
                  <a:pt x="727251" y="702080"/>
                </a:cubicBezTo>
                <a:cubicBezTo>
                  <a:pt x="728000" y="703582"/>
                  <a:pt x="728698" y="705281"/>
                  <a:pt x="730632" y="705473"/>
                </a:cubicBezTo>
                <a:cubicBezTo>
                  <a:pt x="732861" y="705679"/>
                  <a:pt x="735266" y="706184"/>
                  <a:pt x="737303" y="705580"/>
                </a:cubicBezTo>
                <a:cubicBezTo>
                  <a:pt x="743948" y="703603"/>
                  <a:pt x="749271" y="699483"/>
                  <a:pt x="753589" y="694142"/>
                </a:cubicBezTo>
                <a:close/>
                <a:moveTo>
                  <a:pt x="904850" y="765350"/>
                </a:moveTo>
                <a:cubicBezTo>
                  <a:pt x="903588" y="766395"/>
                  <a:pt x="902574" y="767751"/>
                  <a:pt x="901598" y="769082"/>
                </a:cubicBezTo>
                <a:cubicBezTo>
                  <a:pt x="901311" y="769463"/>
                  <a:pt x="901247" y="770451"/>
                  <a:pt x="901504" y="770682"/>
                </a:cubicBezTo>
                <a:cubicBezTo>
                  <a:pt x="902266" y="771371"/>
                  <a:pt x="903241" y="771786"/>
                  <a:pt x="904397" y="772475"/>
                </a:cubicBezTo>
                <a:cubicBezTo>
                  <a:pt x="905655" y="771641"/>
                  <a:pt x="907225" y="770888"/>
                  <a:pt x="908308" y="769728"/>
                </a:cubicBezTo>
                <a:cubicBezTo>
                  <a:pt x="908941" y="769060"/>
                  <a:pt x="909172" y="767631"/>
                  <a:pt x="908958" y="766664"/>
                </a:cubicBezTo>
                <a:cubicBezTo>
                  <a:pt x="908616" y="765081"/>
                  <a:pt x="906134" y="764294"/>
                  <a:pt x="904850" y="765350"/>
                </a:cubicBezTo>
                <a:close/>
                <a:moveTo>
                  <a:pt x="843950" y="551170"/>
                </a:moveTo>
                <a:lnTo>
                  <a:pt x="843552" y="550181"/>
                </a:lnTo>
                <a:lnTo>
                  <a:pt x="843133" y="551152"/>
                </a:lnTo>
                <a:lnTo>
                  <a:pt x="843950" y="551170"/>
                </a:lnTo>
                <a:close/>
                <a:moveTo>
                  <a:pt x="852324" y="573742"/>
                </a:moveTo>
                <a:cubicBezTo>
                  <a:pt x="851071" y="578783"/>
                  <a:pt x="854156" y="582779"/>
                  <a:pt x="859398" y="582955"/>
                </a:cubicBezTo>
                <a:cubicBezTo>
                  <a:pt x="868859" y="583353"/>
                  <a:pt x="875757" y="579523"/>
                  <a:pt x="879586" y="570656"/>
                </a:cubicBezTo>
                <a:cubicBezTo>
                  <a:pt x="880699" y="568063"/>
                  <a:pt x="881700" y="565410"/>
                  <a:pt x="882667" y="562762"/>
                </a:cubicBezTo>
                <a:cubicBezTo>
                  <a:pt x="883395" y="560738"/>
                  <a:pt x="881658" y="556891"/>
                  <a:pt x="879424" y="555479"/>
                </a:cubicBezTo>
                <a:cubicBezTo>
                  <a:pt x="875175" y="552749"/>
                  <a:pt x="870438" y="552671"/>
                  <a:pt x="866578" y="555346"/>
                </a:cubicBezTo>
                <a:cubicBezTo>
                  <a:pt x="860489" y="559518"/>
                  <a:pt x="855872" y="565320"/>
                  <a:pt x="852697" y="572103"/>
                </a:cubicBezTo>
                <a:cubicBezTo>
                  <a:pt x="852457" y="572608"/>
                  <a:pt x="852457" y="573211"/>
                  <a:pt x="852324" y="573742"/>
                </a:cubicBezTo>
                <a:close/>
                <a:moveTo>
                  <a:pt x="950542" y="740348"/>
                </a:moveTo>
                <a:cubicBezTo>
                  <a:pt x="949669" y="740442"/>
                  <a:pt x="948565" y="740596"/>
                  <a:pt x="948009" y="741169"/>
                </a:cubicBezTo>
                <a:cubicBezTo>
                  <a:pt x="946901" y="742308"/>
                  <a:pt x="945549" y="743664"/>
                  <a:pt x="945317" y="745093"/>
                </a:cubicBezTo>
                <a:cubicBezTo>
                  <a:pt x="945108" y="746415"/>
                  <a:pt x="946006" y="748110"/>
                  <a:pt x="946879" y="749308"/>
                </a:cubicBezTo>
                <a:cubicBezTo>
                  <a:pt x="947384" y="750001"/>
                  <a:pt x="949224" y="750562"/>
                  <a:pt x="949721" y="750185"/>
                </a:cubicBezTo>
                <a:cubicBezTo>
                  <a:pt x="950876" y="749330"/>
                  <a:pt x="951582" y="747862"/>
                  <a:pt x="952331" y="746826"/>
                </a:cubicBezTo>
                <a:cubicBezTo>
                  <a:pt x="951984" y="744815"/>
                  <a:pt x="951745" y="743206"/>
                  <a:pt x="951381" y="741623"/>
                </a:cubicBezTo>
                <a:cubicBezTo>
                  <a:pt x="951270" y="741152"/>
                  <a:pt x="950786" y="740331"/>
                  <a:pt x="950542" y="740348"/>
                </a:cubicBezTo>
                <a:close/>
                <a:moveTo>
                  <a:pt x="816924" y="677368"/>
                </a:moveTo>
                <a:cubicBezTo>
                  <a:pt x="815653" y="677591"/>
                  <a:pt x="815079" y="678776"/>
                  <a:pt x="815541" y="679974"/>
                </a:cubicBezTo>
                <a:cubicBezTo>
                  <a:pt x="816359" y="682075"/>
                  <a:pt x="817664" y="684095"/>
                  <a:pt x="819876" y="684548"/>
                </a:cubicBezTo>
                <a:cubicBezTo>
                  <a:pt x="821036" y="684780"/>
                  <a:pt x="822516" y="683526"/>
                  <a:pt x="823689" y="683004"/>
                </a:cubicBezTo>
                <a:cubicBezTo>
                  <a:pt x="823625" y="681917"/>
                  <a:pt x="823745" y="681292"/>
                  <a:pt x="823526" y="680834"/>
                </a:cubicBezTo>
                <a:cubicBezTo>
                  <a:pt x="822161" y="677997"/>
                  <a:pt x="819983" y="676773"/>
                  <a:pt x="816924" y="677368"/>
                </a:cubicBezTo>
                <a:close/>
                <a:moveTo>
                  <a:pt x="855050" y="522911"/>
                </a:moveTo>
                <a:cubicBezTo>
                  <a:pt x="854105" y="523518"/>
                  <a:pt x="853120" y="524074"/>
                  <a:pt x="852162" y="524648"/>
                </a:cubicBezTo>
                <a:cubicBezTo>
                  <a:pt x="849522" y="526668"/>
                  <a:pt x="845516" y="526531"/>
                  <a:pt x="843766" y="529877"/>
                </a:cubicBezTo>
                <a:cubicBezTo>
                  <a:pt x="843317" y="530711"/>
                  <a:pt x="843390" y="531909"/>
                  <a:pt x="843488" y="532902"/>
                </a:cubicBezTo>
                <a:cubicBezTo>
                  <a:pt x="843540" y="533321"/>
                  <a:pt x="844263" y="533955"/>
                  <a:pt x="844703" y="533976"/>
                </a:cubicBezTo>
                <a:cubicBezTo>
                  <a:pt x="846329" y="534070"/>
                  <a:pt x="848323" y="534545"/>
                  <a:pt x="849526" y="533797"/>
                </a:cubicBezTo>
                <a:cubicBezTo>
                  <a:pt x="852359" y="532046"/>
                  <a:pt x="854849" y="529736"/>
                  <a:pt x="857408" y="527566"/>
                </a:cubicBezTo>
                <a:cubicBezTo>
                  <a:pt x="858812" y="526364"/>
                  <a:pt x="858927" y="523942"/>
                  <a:pt x="857990" y="523142"/>
                </a:cubicBezTo>
                <a:cubicBezTo>
                  <a:pt x="857070" y="522363"/>
                  <a:pt x="856244" y="522153"/>
                  <a:pt x="855050" y="522911"/>
                </a:cubicBezTo>
                <a:close/>
                <a:moveTo>
                  <a:pt x="875804" y="526000"/>
                </a:moveTo>
                <a:cubicBezTo>
                  <a:pt x="875770" y="525559"/>
                  <a:pt x="874101" y="524802"/>
                  <a:pt x="873266" y="524917"/>
                </a:cubicBezTo>
                <a:cubicBezTo>
                  <a:pt x="871649" y="525106"/>
                  <a:pt x="870108" y="526214"/>
                  <a:pt x="870100" y="527891"/>
                </a:cubicBezTo>
                <a:cubicBezTo>
                  <a:pt x="870100" y="529128"/>
                  <a:pt x="871148" y="530348"/>
                  <a:pt x="871700" y="531533"/>
                </a:cubicBezTo>
                <a:cubicBezTo>
                  <a:pt x="873198" y="531015"/>
                  <a:pt x="874700" y="530942"/>
                  <a:pt x="875038" y="530288"/>
                </a:cubicBezTo>
                <a:cubicBezTo>
                  <a:pt x="875680" y="529030"/>
                  <a:pt x="875902" y="527434"/>
                  <a:pt x="875804" y="526000"/>
                </a:cubicBezTo>
                <a:close/>
                <a:moveTo>
                  <a:pt x="864396" y="513745"/>
                </a:moveTo>
                <a:cubicBezTo>
                  <a:pt x="863805" y="512786"/>
                  <a:pt x="862787" y="512820"/>
                  <a:pt x="861858" y="513646"/>
                </a:cubicBezTo>
                <a:cubicBezTo>
                  <a:pt x="861495" y="513976"/>
                  <a:pt x="861272" y="514429"/>
                  <a:pt x="861002" y="514827"/>
                </a:cubicBezTo>
                <a:lnTo>
                  <a:pt x="863223" y="515974"/>
                </a:lnTo>
                <a:cubicBezTo>
                  <a:pt x="864516" y="515649"/>
                  <a:pt x="865042" y="514827"/>
                  <a:pt x="864396" y="513745"/>
                </a:cubicBezTo>
                <a:close/>
                <a:moveTo>
                  <a:pt x="759336" y="278019"/>
                </a:moveTo>
                <a:cubicBezTo>
                  <a:pt x="760530" y="277578"/>
                  <a:pt x="761779" y="277295"/>
                  <a:pt x="763020" y="276949"/>
                </a:cubicBezTo>
                <a:cubicBezTo>
                  <a:pt x="759139" y="273303"/>
                  <a:pt x="754445" y="273577"/>
                  <a:pt x="749661" y="274163"/>
                </a:cubicBezTo>
                <a:cubicBezTo>
                  <a:pt x="752203" y="280646"/>
                  <a:pt x="752374" y="280608"/>
                  <a:pt x="759336" y="278019"/>
                </a:cubicBezTo>
                <a:close/>
                <a:moveTo>
                  <a:pt x="579614" y="1026734"/>
                </a:moveTo>
                <a:cubicBezTo>
                  <a:pt x="578485" y="1026674"/>
                  <a:pt x="577312" y="1026618"/>
                  <a:pt x="576242" y="1026884"/>
                </a:cubicBezTo>
                <a:cubicBezTo>
                  <a:pt x="575160" y="1027153"/>
                  <a:pt x="574043" y="1027645"/>
                  <a:pt x="573170" y="1028330"/>
                </a:cubicBezTo>
                <a:cubicBezTo>
                  <a:pt x="573153" y="1028330"/>
                  <a:pt x="573110" y="1028347"/>
                  <a:pt x="573093" y="1028373"/>
                </a:cubicBezTo>
                <a:lnTo>
                  <a:pt x="580094" y="1031745"/>
                </a:lnTo>
                <a:cubicBezTo>
                  <a:pt x="580539" y="1031231"/>
                  <a:pt x="581014" y="1030735"/>
                  <a:pt x="581386" y="1030200"/>
                </a:cubicBezTo>
                <a:cubicBezTo>
                  <a:pt x="582173" y="1029117"/>
                  <a:pt x="582075" y="1028086"/>
                  <a:pt x="581121" y="1027363"/>
                </a:cubicBezTo>
                <a:cubicBezTo>
                  <a:pt x="580701" y="1027038"/>
                  <a:pt x="580124" y="1026751"/>
                  <a:pt x="579614" y="1026734"/>
                </a:cubicBezTo>
                <a:close/>
                <a:moveTo>
                  <a:pt x="1043715" y="1043739"/>
                </a:moveTo>
                <a:cubicBezTo>
                  <a:pt x="1043826" y="1043850"/>
                  <a:pt x="1043920" y="1043991"/>
                  <a:pt x="1044040" y="1044120"/>
                </a:cubicBezTo>
                <a:lnTo>
                  <a:pt x="1044096" y="1044098"/>
                </a:lnTo>
                <a:cubicBezTo>
                  <a:pt x="1043976" y="1043953"/>
                  <a:pt x="1043839" y="1043872"/>
                  <a:pt x="1043715" y="1043739"/>
                </a:cubicBezTo>
                <a:close/>
                <a:moveTo>
                  <a:pt x="1221370" y="61210"/>
                </a:moveTo>
                <a:cubicBezTo>
                  <a:pt x="1219008" y="60376"/>
                  <a:pt x="1217801" y="59114"/>
                  <a:pt x="1218070" y="56354"/>
                </a:cubicBezTo>
                <a:cubicBezTo>
                  <a:pt x="1218477" y="52425"/>
                  <a:pt x="1218571" y="48480"/>
                  <a:pt x="1218524" y="44531"/>
                </a:cubicBezTo>
                <a:cubicBezTo>
                  <a:pt x="1218515" y="43636"/>
                  <a:pt x="1217583" y="42241"/>
                  <a:pt x="1216752" y="41920"/>
                </a:cubicBezTo>
                <a:cubicBezTo>
                  <a:pt x="1213111" y="40504"/>
                  <a:pt x="1209414" y="39267"/>
                  <a:pt x="1205575" y="38317"/>
                </a:cubicBezTo>
                <a:cubicBezTo>
                  <a:pt x="1201955" y="37402"/>
                  <a:pt x="1199046" y="37765"/>
                  <a:pt x="1195930" y="39520"/>
                </a:cubicBezTo>
                <a:cubicBezTo>
                  <a:pt x="1194822" y="40127"/>
                  <a:pt x="1193526" y="40393"/>
                  <a:pt x="1192238" y="40701"/>
                </a:cubicBezTo>
                <a:cubicBezTo>
                  <a:pt x="1192002" y="40949"/>
                  <a:pt x="1191763" y="41197"/>
                  <a:pt x="1191527" y="41441"/>
                </a:cubicBezTo>
                <a:cubicBezTo>
                  <a:pt x="1191219" y="41522"/>
                  <a:pt x="1190894" y="41539"/>
                  <a:pt x="1190569" y="41557"/>
                </a:cubicBezTo>
                <a:cubicBezTo>
                  <a:pt x="1190111" y="42096"/>
                  <a:pt x="1189666" y="42661"/>
                  <a:pt x="1189135" y="43140"/>
                </a:cubicBezTo>
                <a:cubicBezTo>
                  <a:pt x="1188985" y="43277"/>
                  <a:pt x="1188374" y="42909"/>
                  <a:pt x="1187976" y="42780"/>
                </a:cubicBezTo>
                <a:cubicBezTo>
                  <a:pt x="1188528" y="41561"/>
                  <a:pt x="1189559" y="41599"/>
                  <a:pt x="1190569" y="41561"/>
                </a:cubicBezTo>
                <a:cubicBezTo>
                  <a:pt x="1190731" y="41347"/>
                  <a:pt x="1190920" y="41180"/>
                  <a:pt x="1191091" y="40996"/>
                </a:cubicBezTo>
                <a:cubicBezTo>
                  <a:pt x="1191459" y="40876"/>
                  <a:pt x="1191844" y="40786"/>
                  <a:pt x="1192238" y="40705"/>
                </a:cubicBezTo>
                <a:cubicBezTo>
                  <a:pt x="1193928" y="38899"/>
                  <a:pt x="1195567" y="37029"/>
                  <a:pt x="1197360" y="35309"/>
                </a:cubicBezTo>
                <a:cubicBezTo>
                  <a:pt x="1199717" y="33020"/>
                  <a:pt x="1200239" y="32194"/>
                  <a:pt x="1197206" y="30007"/>
                </a:cubicBezTo>
                <a:cubicBezTo>
                  <a:pt x="1196277" y="29336"/>
                  <a:pt x="1195378" y="28634"/>
                  <a:pt x="1194441" y="27983"/>
                </a:cubicBezTo>
                <a:cubicBezTo>
                  <a:pt x="1193983" y="27658"/>
                  <a:pt x="1193487" y="27183"/>
                  <a:pt x="1192982" y="27149"/>
                </a:cubicBezTo>
                <a:cubicBezTo>
                  <a:pt x="1188356" y="26768"/>
                  <a:pt x="1184920" y="23234"/>
                  <a:pt x="1180543" y="22459"/>
                </a:cubicBezTo>
                <a:cubicBezTo>
                  <a:pt x="1177329" y="21860"/>
                  <a:pt x="1175468" y="20225"/>
                  <a:pt x="1174569" y="17268"/>
                </a:cubicBezTo>
                <a:cubicBezTo>
                  <a:pt x="1173842" y="14787"/>
                  <a:pt x="1171972" y="13567"/>
                  <a:pt x="1169687" y="13075"/>
                </a:cubicBezTo>
                <a:cubicBezTo>
                  <a:pt x="1165305" y="12099"/>
                  <a:pt x="1160628" y="11954"/>
                  <a:pt x="1156516" y="10366"/>
                </a:cubicBezTo>
                <a:cubicBezTo>
                  <a:pt x="1151710" y="8496"/>
                  <a:pt x="1147859" y="9053"/>
                  <a:pt x="1143683" y="11757"/>
                </a:cubicBezTo>
                <a:cubicBezTo>
                  <a:pt x="1140842" y="13593"/>
                  <a:pt x="1138912" y="11988"/>
                  <a:pt x="1138723" y="7675"/>
                </a:cubicBezTo>
                <a:cubicBezTo>
                  <a:pt x="1138676" y="6537"/>
                  <a:pt x="1139203" y="5090"/>
                  <a:pt x="1138120" y="4799"/>
                </a:cubicBezTo>
                <a:cubicBezTo>
                  <a:pt x="1132086" y="3203"/>
                  <a:pt x="1126019" y="1693"/>
                  <a:pt x="1119900" y="452"/>
                </a:cubicBezTo>
                <a:cubicBezTo>
                  <a:pt x="1117739" y="15"/>
                  <a:pt x="1115381" y="473"/>
                  <a:pt x="1113113" y="584"/>
                </a:cubicBezTo>
                <a:cubicBezTo>
                  <a:pt x="1111038" y="679"/>
                  <a:pt x="1108898" y="2835"/>
                  <a:pt x="1108667" y="4992"/>
                </a:cubicBezTo>
                <a:cubicBezTo>
                  <a:pt x="1108235" y="8924"/>
                  <a:pt x="1107850" y="12848"/>
                  <a:pt x="1107349" y="16755"/>
                </a:cubicBezTo>
                <a:cubicBezTo>
                  <a:pt x="1107298" y="17162"/>
                  <a:pt x="1106673" y="17636"/>
                  <a:pt x="1106224" y="17769"/>
                </a:cubicBezTo>
                <a:cubicBezTo>
                  <a:pt x="1105073" y="18129"/>
                  <a:pt x="1104003" y="17615"/>
                  <a:pt x="1103772" y="16357"/>
                </a:cubicBezTo>
                <a:cubicBezTo>
                  <a:pt x="1103459" y="14680"/>
                  <a:pt x="1103541" y="12964"/>
                  <a:pt x="1103421" y="11265"/>
                </a:cubicBezTo>
                <a:cubicBezTo>
                  <a:pt x="1103387" y="10696"/>
                  <a:pt x="1103485" y="9951"/>
                  <a:pt x="1103151" y="9626"/>
                </a:cubicBezTo>
                <a:cubicBezTo>
                  <a:pt x="1102398" y="8864"/>
                  <a:pt x="1101354" y="7666"/>
                  <a:pt x="1100575" y="7782"/>
                </a:cubicBezTo>
                <a:cubicBezTo>
                  <a:pt x="1095697" y="8467"/>
                  <a:pt x="1093600" y="5052"/>
                  <a:pt x="1090935" y="2044"/>
                </a:cubicBezTo>
                <a:cubicBezTo>
                  <a:pt x="1088902" y="-254"/>
                  <a:pt x="1085967" y="-494"/>
                  <a:pt x="1083091" y="726"/>
                </a:cubicBezTo>
                <a:cubicBezTo>
                  <a:pt x="1080164" y="1967"/>
                  <a:pt x="1078705" y="4384"/>
                  <a:pt x="1078688" y="7401"/>
                </a:cubicBezTo>
                <a:cubicBezTo>
                  <a:pt x="1078679" y="9630"/>
                  <a:pt x="1079385" y="11843"/>
                  <a:pt x="1079612" y="14055"/>
                </a:cubicBezTo>
                <a:cubicBezTo>
                  <a:pt x="1079659" y="14457"/>
                  <a:pt x="1079009" y="15120"/>
                  <a:pt x="1078555" y="15313"/>
                </a:cubicBezTo>
                <a:cubicBezTo>
                  <a:pt x="1078115" y="15480"/>
                  <a:pt x="1077169" y="15351"/>
                  <a:pt x="1076989" y="15048"/>
                </a:cubicBezTo>
                <a:cubicBezTo>
                  <a:pt x="1075406" y="12108"/>
                  <a:pt x="1074139" y="8963"/>
                  <a:pt x="1072380" y="6117"/>
                </a:cubicBezTo>
                <a:cubicBezTo>
                  <a:pt x="1070395" y="2921"/>
                  <a:pt x="1066240" y="3451"/>
                  <a:pt x="1064357" y="6960"/>
                </a:cubicBezTo>
                <a:cubicBezTo>
                  <a:pt x="1062487" y="10431"/>
                  <a:pt x="1062470" y="10503"/>
                  <a:pt x="1059967" y="9699"/>
                </a:cubicBezTo>
                <a:cubicBezTo>
                  <a:pt x="1059428" y="9545"/>
                  <a:pt x="1058918" y="9211"/>
                  <a:pt x="1058384" y="9074"/>
                </a:cubicBezTo>
                <a:cubicBezTo>
                  <a:pt x="1055067" y="8218"/>
                  <a:pt x="1052025" y="10024"/>
                  <a:pt x="1052787" y="12964"/>
                </a:cubicBezTo>
                <a:cubicBezTo>
                  <a:pt x="1053942" y="17423"/>
                  <a:pt x="1052333" y="19810"/>
                  <a:pt x="1048965" y="22343"/>
                </a:cubicBezTo>
                <a:cubicBezTo>
                  <a:pt x="1047369" y="23546"/>
                  <a:pt x="1047057" y="26344"/>
                  <a:pt x="1045880" y="28253"/>
                </a:cubicBezTo>
                <a:cubicBezTo>
                  <a:pt x="1044477" y="30487"/>
                  <a:pt x="1039624" y="30080"/>
                  <a:pt x="1038516" y="27778"/>
                </a:cubicBezTo>
                <a:cubicBezTo>
                  <a:pt x="1036342" y="23204"/>
                  <a:pt x="1034553" y="18398"/>
                  <a:pt x="1031879" y="14128"/>
                </a:cubicBezTo>
                <a:cubicBezTo>
                  <a:pt x="1030929" y="12600"/>
                  <a:pt x="1027972" y="12104"/>
                  <a:pt x="1025837" y="11569"/>
                </a:cubicBezTo>
                <a:cubicBezTo>
                  <a:pt x="1024005" y="11132"/>
                  <a:pt x="1021622" y="12891"/>
                  <a:pt x="1021186" y="15630"/>
                </a:cubicBezTo>
                <a:cubicBezTo>
                  <a:pt x="1020655" y="18916"/>
                  <a:pt x="1019444" y="20859"/>
                  <a:pt x="1016055" y="21252"/>
                </a:cubicBezTo>
                <a:cubicBezTo>
                  <a:pt x="1014947" y="21385"/>
                  <a:pt x="1013697" y="21620"/>
                  <a:pt x="1012867" y="22266"/>
                </a:cubicBezTo>
                <a:cubicBezTo>
                  <a:pt x="1012080" y="22878"/>
                  <a:pt x="1011095" y="24312"/>
                  <a:pt x="1011327" y="24975"/>
                </a:cubicBezTo>
                <a:cubicBezTo>
                  <a:pt x="1012743" y="29109"/>
                  <a:pt x="1014472" y="33157"/>
                  <a:pt x="1016093" y="37218"/>
                </a:cubicBezTo>
                <a:cubicBezTo>
                  <a:pt x="1016299" y="37201"/>
                  <a:pt x="1016483" y="37218"/>
                  <a:pt x="1016684" y="37201"/>
                </a:cubicBezTo>
                <a:lnTo>
                  <a:pt x="1017035" y="38493"/>
                </a:lnTo>
                <a:lnTo>
                  <a:pt x="1016252" y="37616"/>
                </a:lnTo>
                <a:cubicBezTo>
                  <a:pt x="1016209" y="37483"/>
                  <a:pt x="1016149" y="37354"/>
                  <a:pt x="1016093" y="37218"/>
                </a:cubicBezTo>
                <a:cubicBezTo>
                  <a:pt x="1013385" y="37427"/>
                  <a:pt x="1011057" y="36802"/>
                  <a:pt x="1009247" y="34338"/>
                </a:cubicBezTo>
                <a:cubicBezTo>
                  <a:pt x="1007873" y="32455"/>
                  <a:pt x="1005849" y="31175"/>
                  <a:pt x="1003376" y="32036"/>
                </a:cubicBezTo>
                <a:cubicBezTo>
                  <a:pt x="1001493" y="32682"/>
                  <a:pt x="1000038" y="32168"/>
                  <a:pt x="998887" y="30906"/>
                </a:cubicBezTo>
                <a:cubicBezTo>
                  <a:pt x="997745" y="29665"/>
                  <a:pt x="997009" y="28090"/>
                  <a:pt x="995943" y="26772"/>
                </a:cubicBezTo>
                <a:cubicBezTo>
                  <a:pt x="994146" y="24522"/>
                  <a:pt x="992028" y="24183"/>
                  <a:pt x="990115" y="25891"/>
                </a:cubicBezTo>
                <a:cubicBezTo>
                  <a:pt x="988438" y="27397"/>
                  <a:pt x="986987" y="29130"/>
                  <a:pt x="985370" y="30696"/>
                </a:cubicBezTo>
                <a:cubicBezTo>
                  <a:pt x="984343" y="31732"/>
                  <a:pt x="983333" y="31556"/>
                  <a:pt x="982353" y="30491"/>
                </a:cubicBezTo>
                <a:cubicBezTo>
                  <a:pt x="980243" y="28214"/>
                  <a:pt x="977556" y="27564"/>
                  <a:pt x="974612" y="28274"/>
                </a:cubicBezTo>
                <a:cubicBezTo>
                  <a:pt x="968531" y="29729"/>
                  <a:pt x="962532" y="31479"/>
                  <a:pt x="957226" y="34933"/>
                </a:cubicBezTo>
                <a:cubicBezTo>
                  <a:pt x="955818" y="35818"/>
                  <a:pt x="954633" y="37102"/>
                  <a:pt x="953469" y="38326"/>
                </a:cubicBezTo>
                <a:cubicBezTo>
                  <a:pt x="951227" y="40671"/>
                  <a:pt x="951954" y="45224"/>
                  <a:pt x="954937" y="47111"/>
                </a:cubicBezTo>
                <a:cubicBezTo>
                  <a:pt x="955741" y="47633"/>
                  <a:pt x="956785" y="47761"/>
                  <a:pt x="957774" y="48009"/>
                </a:cubicBezTo>
                <a:cubicBezTo>
                  <a:pt x="957735" y="47877"/>
                  <a:pt x="957727" y="47740"/>
                  <a:pt x="957697" y="47633"/>
                </a:cubicBezTo>
                <a:cubicBezTo>
                  <a:pt x="958022" y="47569"/>
                  <a:pt x="958334" y="47534"/>
                  <a:pt x="958651" y="47479"/>
                </a:cubicBezTo>
                <a:cubicBezTo>
                  <a:pt x="959434" y="46469"/>
                  <a:pt x="960213" y="45455"/>
                  <a:pt x="961073" y="44526"/>
                </a:cubicBezTo>
                <a:cubicBezTo>
                  <a:pt x="961321" y="44252"/>
                  <a:pt x="962190" y="44158"/>
                  <a:pt x="962485" y="44385"/>
                </a:cubicBezTo>
                <a:cubicBezTo>
                  <a:pt x="963538" y="45130"/>
                  <a:pt x="963491" y="46238"/>
                  <a:pt x="962254" y="46696"/>
                </a:cubicBezTo>
                <a:cubicBezTo>
                  <a:pt x="961120" y="47132"/>
                  <a:pt x="959879" y="47286"/>
                  <a:pt x="958651" y="47479"/>
                </a:cubicBezTo>
                <a:cubicBezTo>
                  <a:pt x="958488" y="47684"/>
                  <a:pt x="958309" y="47894"/>
                  <a:pt x="958150" y="48104"/>
                </a:cubicBezTo>
                <a:cubicBezTo>
                  <a:pt x="958022" y="48069"/>
                  <a:pt x="957889" y="48048"/>
                  <a:pt x="957774" y="48005"/>
                </a:cubicBezTo>
                <a:cubicBezTo>
                  <a:pt x="958142" y="50063"/>
                  <a:pt x="958347" y="52169"/>
                  <a:pt x="958998" y="54133"/>
                </a:cubicBezTo>
                <a:cubicBezTo>
                  <a:pt x="960311" y="58117"/>
                  <a:pt x="960465" y="58117"/>
                  <a:pt x="959109" y="59529"/>
                </a:cubicBezTo>
                <a:cubicBezTo>
                  <a:pt x="957962" y="60731"/>
                  <a:pt x="956670" y="61818"/>
                  <a:pt x="955664" y="63132"/>
                </a:cubicBezTo>
                <a:cubicBezTo>
                  <a:pt x="953080" y="66504"/>
                  <a:pt x="954231" y="70205"/>
                  <a:pt x="958433" y="72439"/>
                </a:cubicBezTo>
                <a:cubicBezTo>
                  <a:pt x="959203" y="72854"/>
                  <a:pt x="959948" y="73350"/>
                  <a:pt x="960709" y="73808"/>
                </a:cubicBezTo>
                <a:cubicBezTo>
                  <a:pt x="960196" y="74013"/>
                  <a:pt x="959717" y="74322"/>
                  <a:pt x="959186" y="74420"/>
                </a:cubicBezTo>
                <a:cubicBezTo>
                  <a:pt x="958078" y="74587"/>
                  <a:pt x="956914" y="74518"/>
                  <a:pt x="955870" y="74818"/>
                </a:cubicBezTo>
                <a:cubicBezTo>
                  <a:pt x="952570" y="75789"/>
                  <a:pt x="951419" y="77869"/>
                  <a:pt x="951946" y="81057"/>
                </a:cubicBezTo>
                <a:cubicBezTo>
                  <a:pt x="952703" y="85605"/>
                  <a:pt x="954577" y="89444"/>
                  <a:pt x="957876" y="92777"/>
                </a:cubicBezTo>
                <a:cubicBezTo>
                  <a:pt x="960872" y="95807"/>
                  <a:pt x="964304" y="96637"/>
                  <a:pt x="968279" y="96196"/>
                </a:cubicBezTo>
                <a:cubicBezTo>
                  <a:pt x="968228" y="96063"/>
                  <a:pt x="968193" y="95927"/>
                  <a:pt x="968138" y="95794"/>
                </a:cubicBezTo>
                <a:cubicBezTo>
                  <a:pt x="968574" y="95657"/>
                  <a:pt x="968840" y="95349"/>
                  <a:pt x="969208" y="95148"/>
                </a:cubicBezTo>
                <a:cubicBezTo>
                  <a:pt x="968989" y="95490"/>
                  <a:pt x="968673" y="95760"/>
                  <a:pt x="968519" y="96196"/>
                </a:cubicBezTo>
                <a:cubicBezTo>
                  <a:pt x="968442" y="96196"/>
                  <a:pt x="968365" y="96196"/>
                  <a:pt x="968279" y="96196"/>
                </a:cubicBezTo>
                <a:cubicBezTo>
                  <a:pt x="969053" y="98100"/>
                  <a:pt x="969541" y="100291"/>
                  <a:pt x="970846" y="101721"/>
                </a:cubicBezTo>
                <a:cubicBezTo>
                  <a:pt x="975066" y="106415"/>
                  <a:pt x="980624" y="108683"/>
                  <a:pt x="986795" y="109752"/>
                </a:cubicBezTo>
                <a:cubicBezTo>
                  <a:pt x="991459" y="110535"/>
                  <a:pt x="995216" y="108516"/>
                  <a:pt x="999067" y="106573"/>
                </a:cubicBezTo>
                <a:cubicBezTo>
                  <a:pt x="999011" y="106402"/>
                  <a:pt x="998999" y="106188"/>
                  <a:pt x="998921" y="106021"/>
                </a:cubicBezTo>
                <a:cubicBezTo>
                  <a:pt x="999452" y="105773"/>
                  <a:pt x="1000180" y="105353"/>
                  <a:pt x="999332" y="106440"/>
                </a:cubicBezTo>
                <a:cubicBezTo>
                  <a:pt x="999238" y="106479"/>
                  <a:pt x="999153" y="106534"/>
                  <a:pt x="999063" y="106577"/>
                </a:cubicBezTo>
                <a:cubicBezTo>
                  <a:pt x="999619" y="108481"/>
                  <a:pt x="999272" y="110771"/>
                  <a:pt x="1001112" y="112102"/>
                </a:cubicBezTo>
                <a:cubicBezTo>
                  <a:pt x="1007283" y="116548"/>
                  <a:pt x="1014395" y="118285"/>
                  <a:pt x="1021643" y="116642"/>
                </a:cubicBezTo>
                <a:cubicBezTo>
                  <a:pt x="1029055" y="114968"/>
                  <a:pt x="1037099" y="113758"/>
                  <a:pt x="1041721" y="106308"/>
                </a:cubicBezTo>
                <a:cubicBezTo>
                  <a:pt x="1042872" y="104455"/>
                  <a:pt x="1044652" y="103693"/>
                  <a:pt x="1046659" y="103355"/>
                </a:cubicBezTo>
                <a:cubicBezTo>
                  <a:pt x="1046753" y="103162"/>
                  <a:pt x="1046830" y="102974"/>
                  <a:pt x="1046916" y="102803"/>
                </a:cubicBezTo>
                <a:lnTo>
                  <a:pt x="1047279" y="103167"/>
                </a:lnTo>
                <a:cubicBezTo>
                  <a:pt x="1047057" y="103201"/>
                  <a:pt x="1046877" y="103317"/>
                  <a:pt x="1046659" y="103359"/>
                </a:cubicBezTo>
                <a:cubicBezTo>
                  <a:pt x="1046312" y="104142"/>
                  <a:pt x="1045949" y="104926"/>
                  <a:pt x="1045585" y="105717"/>
                </a:cubicBezTo>
                <a:cubicBezTo>
                  <a:pt x="1045354" y="106196"/>
                  <a:pt x="1045020" y="106637"/>
                  <a:pt x="1044866" y="107133"/>
                </a:cubicBezTo>
                <a:cubicBezTo>
                  <a:pt x="1044164" y="109247"/>
                  <a:pt x="1045281" y="111686"/>
                  <a:pt x="1047057" y="112470"/>
                </a:cubicBezTo>
                <a:cubicBezTo>
                  <a:pt x="1050245" y="113869"/>
                  <a:pt x="1054229" y="113026"/>
                  <a:pt x="1056852" y="115880"/>
                </a:cubicBezTo>
                <a:cubicBezTo>
                  <a:pt x="1057104" y="115901"/>
                  <a:pt x="1057352" y="115918"/>
                  <a:pt x="1057609" y="115918"/>
                </a:cubicBezTo>
                <a:lnTo>
                  <a:pt x="1057960" y="116779"/>
                </a:lnTo>
                <a:lnTo>
                  <a:pt x="1057314" y="116291"/>
                </a:lnTo>
                <a:cubicBezTo>
                  <a:pt x="1057185" y="116094"/>
                  <a:pt x="1056993" y="116060"/>
                  <a:pt x="1056852" y="115884"/>
                </a:cubicBezTo>
                <a:cubicBezTo>
                  <a:pt x="1045153" y="115165"/>
                  <a:pt x="1033612" y="115238"/>
                  <a:pt x="1022709" y="120767"/>
                </a:cubicBezTo>
                <a:cubicBezTo>
                  <a:pt x="1017985" y="123167"/>
                  <a:pt x="1012867" y="122774"/>
                  <a:pt x="1007745" y="121267"/>
                </a:cubicBezTo>
                <a:cubicBezTo>
                  <a:pt x="1004523" y="120309"/>
                  <a:pt x="1001078" y="120048"/>
                  <a:pt x="997706" y="119581"/>
                </a:cubicBezTo>
                <a:cubicBezTo>
                  <a:pt x="995900" y="119355"/>
                  <a:pt x="992837" y="121699"/>
                  <a:pt x="992695" y="123394"/>
                </a:cubicBezTo>
                <a:cubicBezTo>
                  <a:pt x="992336" y="127917"/>
                  <a:pt x="992062" y="132432"/>
                  <a:pt x="991758" y="136954"/>
                </a:cubicBezTo>
                <a:cubicBezTo>
                  <a:pt x="991647" y="138512"/>
                  <a:pt x="991074" y="139205"/>
                  <a:pt x="990256" y="138743"/>
                </a:cubicBezTo>
                <a:cubicBezTo>
                  <a:pt x="989846" y="138512"/>
                  <a:pt x="989495" y="137883"/>
                  <a:pt x="989435" y="137412"/>
                </a:cubicBezTo>
                <a:cubicBezTo>
                  <a:pt x="987830" y="125739"/>
                  <a:pt x="981189" y="117848"/>
                  <a:pt x="970979" y="112602"/>
                </a:cubicBezTo>
                <a:cubicBezTo>
                  <a:pt x="970461" y="112333"/>
                  <a:pt x="970003" y="112012"/>
                  <a:pt x="969524" y="111721"/>
                </a:cubicBezTo>
                <a:cubicBezTo>
                  <a:pt x="967128" y="110274"/>
                  <a:pt x="963790" y="110600"/>
                  <a:pt x="961694" y="112679"/>
                </a:cubicBezTo>
                <a:cubicBezTo>
                  <a:pt x="958270" y="116090"/>
                  <a:pt x="954945" y="119607"/>
                  <a:pt x="951586" y="123073"/>
                </a:cubicBezTo>
                <a:cubicBezTo>
                  <a:pt x="952648" y="125071"/>
                  <a:pt x="953717" y="127288"/>
                  <a:pt x="952498" y="129342"/>
                </a:cubicBezTo>
                <a:cubicBezTo>
                  <a:pt x="950624" y="132547"/>
                  <a:pt x="950298" y="135615"/>
                  <a:pt x="951762" y="138974"/>
                </a:cubicBezTo>
                <a:cubicBezTo>
                  <a:pt x="953627" y="143279"/>
                  <a:pt x="953910" y="147567"/>
                  <a:pt x="952476" y="152149"/>
                </a:cubicBezTo>
                <a:cubicBezTo>
                  <a:pt x="951304" y="155885"/>
                  <a:pt x="950880" y="159873"/>
                  <a:pt x="949905" y="163682"/>
                </a:cubicBezTo>
                <a:cubicBezTo>
                  <a:pt x="949669" y="164602"/>
                  <a:pt x="948664" y="165646"/>
                  <a:pt x="947782" y="165992"/>
                </a:cubicBezTo>
                <a:cubicBezTo>
                  <a:pt x="943610" y="167558"/>
                  <a:pt x="944342" y="171007"/>
                  <a:pt x="944282" y="174174"/>
                </a:cubicBezTo>
                <a:cubicBezTo>
                  <a:pt x="944393" y="174174"/>
                  <a:pt x="944509" y="174153"/>
                  <a:pt x="944611" y="174153"/>
                </a:cubicBezTo>
                <a:cubicBezTo>
                  <a:pt x="945938" y="175453"/>
                  <a:pt x="947256" y="176767"/>
                  <a:pt x="948574" y="178085"/>
                </a:cubicBezTo>
                <a:cubicBezTo>
                  <a:pt x="948950" y="178462"/>
                  <a:pt x="949370" y="178791"/>
                  <a:pt x="949772" y="179108"/>
                </a:cubicBezTo>
                <a:cubicBezTo>
                  <a:pt x="951163" y="179707"/>
                  <a:pt x="952541" y="180293"/>
                  <a:pt x="953931" y="180892"/>
                </a:cubicBezTo>
                <a:cubicBezTo>
                  <a:pt x="954483" y="180948"/>
                  <a:pt x="955048" y="180986"/>
                  <a:pt x="955647" y="180926"/>
                </a:cubicBezTo>
                <a:cubicBezTo>
                  <a:pt x="955647" y="181157"/>
                  <a:pt x="955630" y="181384"/>
                  <a:pt x="955609" y="181598"/>
                </a:cubicBezTo>
                <a:cubicBezTo>
                  <a:pt x="956452" y="181919"/>
                  <a:pt x="957307" y="182223"/>
                  <a:pt x="958095" y="182664"/>
                </a:cubicBezTo>
                <a:cubicBezTo>
                  <a:pt x="958454" y="182856"/>
                  <a:pt x="958835" y="183447"/>
                  <a:pt x="958797" y="183828"/>
                </a:cubicBezTo>
                <a:cubicBezTo>
                  <a:pt x="958779" y="184264"/>
                  <a:pt x="958403" y="184837"/>
                  <a:pt x="958013" y="185086"/>
                </a:cubicBezTo>
                <a:cubicBezTo>
                  <a:pt x="956892" y="185770"/>
                  <a:pt x="955904" y="185411"/>
                  <a:pt x="955651" y="184093"/>
                </a:cubicBezTo>
                <a:cubicBezTo>
                  <a:pt x="955480" y="183297"/>
                  <a:pt x="955566" y="182433"/>
                  <a:pt x="955613" y="181598"/>
                </a:cubicBezTo>
                <a:cubicBezTo>
                  <a:pt x="955459" y="181538"/>
                  <a:pt x="955309" y="181461"/>
                  <a:pt x="955168" y="181405"/>
                </a:cubicBezTo>
                <a:cubicBezTo>
                  <a:pt x="954757" y="181230"/>
                  <a:pt x="954346" y="181059"/>
                  <a:pt x="953935" y="180892"/>
                </a:cubicBezTo>
                <a:cubicBezTo>
                  <a:pt x="952391" y="180695"/>
                  <a:pt x="951013" y="180071"/>
                  <a:pt x="949776" y="179108"/>
                </a:cubicBezTo>
                <a:cubicBezTo>
                  <a:pt x="949241" y="178885"/>
                  <a:pt x="948685" y="178658"/>
                  <a:pt x="948155" y="178427"/>
                </a:cubicBezTo>
                <a:cubicBezTo>
                  <a:pt x="946862" y="177126"/>
                  <a:pt x="945561" y="175830"/>
                  <a:pt x="944286" y="174538"/>
                </a:cubicBezTo>
                <a:cubicBezTo>
                  <a:pt x="944286" y="174426"/>
                  <a:pt x="944286" y="174285"/>
                  <a:pt x="944286" y="174174"/>
                </a:cubicBezTo>
                <a:cubicBezTo>
                  <a:pt x="940910" y="174401"/>
                  <a:pt x="937551" y="174632"/>
                  <a:pt x="934188" y="174884"/>
                </a:cubicBezTo>
                <a:cubicBezTo>
                  <a:pt x="932613" y="176219"/>
                  <a:pt x="930726" y="176750"/>
                  <a:pt x="928659" y="176934"/>
                </a:cubicBezTo>
                <a:cubicBezTo>
                  <a:pt x="924838" y="177319"/>
                  <a:pt x="921042" y="177854"/>
                  <a:pt x="917225" y="178329"/>
                </a:cubicBezTo>
                <a:cubicBezTo>
                  <a:pt x="915586" y="184332"/>
                  <a:pt x="911983" y="188890"/>
                  <a:pt x="906827" y="192398"/>
                </a:cubicBezTo>
                <a:cubicBezTo>
                  <a:pt x="903293" y="194782"/>
                  <a:pt x="902141" y="198577"/>
                  <a:pt x="901393" y="202527"/>
                </a:cubicBezTo>
                <a:cubicBezTo>
                  <a:pt x="901020" y="204495"/>
                  <a:pt x="902848" y="207144"/>
                  <a:pt x="904974" y="207598"/>
                </a:cubicBezTo>
                <a:cubicBezTo>
                  <a:pt x="906053" y="207829"/>
                  <a:pt x="907191" y="207730"/>
                  <a:pt x="908286" y="207885"/>
                </a:cubicBezTo>
                <a:cubicBezTo>
                  <a:pt x="913541" y="208569"/>
                  <a:pt x="915154" y="210349"/>
                  <a:pt x="915133" y="215219"/>
                </a:cubicBezTo>
                <a:cubicBezTo>
                  <a:pt x="915116" y="217414"/>
                  <a:pt x="915599" y="219665"/>
                  <a:pt x="915240" y="221800"/>
                </a:cubicBezTo>
                <a:cubicBezTo>
                  <a:pt x="914808" y="224526"/>
                  <a:pt x="914157" y="227346"/>
                  <a:pt x="911795" y="229259"/>
                </a:cubicBezTo>
                <a:cubicBezTo>
                  <a:pt x="911414" y="229562"/>
                  <a:pt x="910785" y="229695"/>
                  <a:pt x="910272" y="229695"/>
                </a:cubicBezTo>
                <a:cubicBezTo>
                  <a:pt x="909792" y="229674"/>
                  <a:pt x="908937" y="229447"/>
                  <a:pt x="908877" y="229186"/>
                </a:cubicBezTo>
                <a:cubicBezTo>
                  <a:pt x="908102" y="225352"/>
                  <a:pt x="907790" y="221364"/>
                  <a:pt x="906570" y="217684"/>
                </a:cubicBezTo>
                <a:cubicBezTo>
                  <a:pt x="905950" y="215797"/>
                  <a:pt x="904011" y="213914"/>
                  <a:pt x="902184" y="212934"/>
                </a:cubicBezTo>
                <a:cubicBezTo>
                  <a:pt x="898560" y="210974"/>
                  <a:pt x="894555" y="211128"/>
                  <a:pt x="890776" y="212801"/>
                </a:cubicBezTo>
                <a:cubicBezTo>
                  <a:pt x="889831" y="213220"/>
                  <a:pt x="888859" y="214136"/>
                  <a:pt x="888414" y="215073"/>
                </a:cubicBezTo>
                <a:cubicBezTo>
                  <a:pt x="887721" y="216580"/>
                  <a:pt x="887126" y="218257"/>
                  <a:pt x="887041" y="219896"/>
                </a:cubicBezTo>
                <a:cubicBezTo>
                  <a:pt x="886711" y="226494"/>
                  <a:pt x="888594" y="232862"/>
                  <a:pt x="889484" y="239344"/>
                </a:cubicBezTo>
                <a:cubicBezTo>
                  <a:pt x="889630" y="239327"/>
                  <a:pt x="889766" y="239284"/>
                  <a:pt x="889925" y="239263"/>
                </a:cubicBezTo>
                <a:lnTo>
                  <a:pt x="889527" y="239665"/>
                </a:lnTo>
                <a:cubicBezTo>
                  <a:pt x="889522" y="239554"/>
                  <a:pt x="889497" y="239460"/>
                  <a:pt x="889484" y="239340"/>
                </a:cubicBezTo>
                <a:cubicBezTo>
                  <a:pt x="887918" y="239533"/>
                  <a:pt x="886317" y="239952"/>
                  <a:pt x="884871" y="239640"/>
                </a:cubicBezTo>
                <a:cubicBezTo>
                  <a:pt x="874725" y="237543"/>
                  <a:pt x="865919" y="240996"/>
                  <a:pt x="857412" y="245878"/>
                </a:cubicBezTo>
                <a:cubicBezTo>
                  <a:pt x="856916" y="246165"/>
                  <a:pt x="856325" y="246298"/>
                  <a:pt x="855885" y="246644"/>
                </a:cubicBezTo>
                <a:cubicBezTo>
                  <a:pt x="854550" y="247663"/>
                  <a:pt x="853215" y="248715"/>
                  <a:pt x="851961" y="249858"/>
                </a:cubicBezTo>
                <a:cubicBezTo>
                  <a:pt x="849843" y="251792"/>
                  <a:pt x="849175" y="249460"/>
                  <a:pt x="848011" y="248587"/>
                </a:cubicBezTo>
                <a:cubicBezTo>
                  <a:pt x="845362" y="246602"/>
                  <a:pt x="843163" y="246503"/>
                  <a:pt x="842251" y="248283"/>
                </a:cubicBezTo>
                <a:cubicBezTo>
                  <a:pt x="840390" y="251861"/>
                  <a:pt x="840694" y="257432"/>
                  <a:pt x="843129" y="259353"/>
                </a:cubicBezTo>
                <a:cubicBezTo>
                  <a:pt x="848422" y="263568"/>
                  <a:pt x="853796" y="267804"/>
                  <a:pt x="860245" y="270047"/>
                </a:cubicBezTo>
                <a:cubicBezTo>
                  <a:pt x="867246" y="272533"/>
                  <a:pt x="873549" y="276251"/>
                  <a:pt x="879946" y="279850"/>
                </a:cubicBezTo>
                <a:cubicBezTo>
                  <a:pt x="881426" y="280693"/>
                  <a:pt x="882899" y="281553"/>
                  <a:pt x="884465" y="282195"/>
                </a:cubicBezTo>
                <a:cubicBezTo>
                  <a:pt x="887024" y="283248"/>
                  <a:pt x="890113" y="282884"/>
                  <a:pt x="891863" y="279816"/>
                </a:cubicBezTo>
                <a:cubicBezTo>
                  <a:pt x="892360" y="278960"/>
                  <a:pt x="893023" y="278173"/>
                  <a:pt x="893618" y="277368"/>
                </a:cubicBezTo>
                <a:cubicBezTo>
                  <a:pt x="893566" y="277394"/>
                  <a:pt x="893511" y="277415"/>
                  <a:pt x="893455" y="277415"/>
                </a:cubicBezTo>
                <a:lnTo>
                  <a:pt x="893019" y="276915"/>
                </a:lnTo>
                <a:lnTo>
                  <a:pt x="893844" y="277069"/>
                </a:lnTo>
                <a:cubicBezTo>
                  <a:pt x="893772" y="277167"/>
                  <a:pt x="893708" y="277278"/>
                  <a:pt x="893618" y="277372"/>
                </a:cubicBezTo>
                <a:cubicBezTo>
                  <a:pt x="896279" y="276898"/>
                  <a:pt x="898868" y="275926"/>
                  <a:pt x="901517" y="277903"/>
                </a:cubicBezTo>
                <a:cubicBezTo>
                  <a:pt x="907080" y="282045"/>
                  <a:pt x="913241" y="284313"/>
                  <a:pt x="920375" y="282965"/>
                </a:cubicBezTo>
                <a:cubicBezTo>
                  <a:pt x="921389" y="282773"/>
                  <a:pt x="922557" y="283380"/>
                  <a:pt x="923648" y="283629"/>
                </a:cubicBezTo>
                <a:cubicBezTo>
                  <a:pt x="926678" y="284258"/>
                  <a:pt x="927876" y="285828"/>
                  <a:pt x="928163" y="289581"/>
                </a:cubicBezTo>
                <a:cubicBezTo>
                  <a:pt x="928201" y="290128"/>
                  <a:pt x="927906" y="290728"/>
                  <a:pt x="927961" y="291279"/>
                </a:cubicBezTo>
                <a:cubicBezTo>
                  <a:pt x="928193" y="293642"/>
                  <a:pt x="930358" y="295606"/>
                  <a:pt x="932459" y="295114"/>
                </a:cubicBezTo>
                <a:cubicBezTo>
                  <a:pt x="936293" y="294232"/>
                  <a:pt x="940080" y="293162"/>
                  <a:pt x="943867" y="292097"/>
                </a:cubicBezTo>
                <a:cubicBezTo>
                  <a:pt x="946541" y="291357"/>
                  <a:pt x="948771" y="289345"/>
                  <a:pt x="951830" y="289696"/>
                </a:cubicBezTo>
                <a:cubicBezTo>
                  <a:pt x="958381" y="290419"/>
                  <a:pt x="961848" y="285554"/>
                  <a:pt x="965814" y="281686"/>
                </a:cubicBezTo>
                <a:cubicBezTo>
                  <a:pt x="966221" y="281318"/>
                  <a:pt x="966366" y="280710"/>
                  <a:pt x="966649" y="280218"/>
                </a:cubicBezTo>
                <a:cubicBezTo>
                  <a:pt x="969310" y="275413"/>
                  <a:pt x="968172" y="271977"/>
                  <a:pt x="962922" y="269482"/>
                </a:cubicBezTo>
                <a:cubicBezTo>
                  <a:pt x="961390" y="268759"/>
                  <a:pt x="959746" y="268382"/>
                  <a:pt x="959417" y="266397"/>
                </a:cubicBezTo>
                <a:cubicBezTo>
                  <a:pt x="959019" y="263992"/>
                  <a:pt x="959866" y="261878"/>
                  <a:pt x="961407" y="260201"/>
                </a:cubicBezTo>
                <a:cubicBezTo>
                  <a:pt x="962502" y="258972"/>
                  <a:pt x="963996" y="258040"/>
                  <a:pt x="965455" y="257278"/>
                </a:cubicBezTo>
                <a:cubicBezTo>
                  <a:pt x="968925" y="255412"/>
                  <a:pt x="972545" y="253795"/>
                  <a:pt x="976016" y="251925"/>
                </a:cubicBezTo>
                <a:cubicBezTo>
                  <a:pt x="980128" y="249708"/>
                  <a:pt x="983256" y="246542"/>
                  <a:pt x="984788" y="242010"/>
                </a:cubicBezTo>
                <a:cubicBezTo>
                  <a:pt x="985139" y="240919"/>
                  <a:pt x="985442" y="239832"/>
                  <a:pt x="985798" y="238771"/>
                </a:cubicBezTo>
                <a:cubicBezTo>
                  <a:pt x="985986" y="238236"/>
                  <a:pt x="986247" y="237714"/>
                  <a:pt x="986486" y="237222"/>
                </a:cubicBezTo>
                <a:cubicBezTo>
                  <a:pt x="987633" y="234761"/>
                  <a:pt x="989512" y="233349"/>
                  <a:pt x="991882" y="234304"/>
                </a:cubicBezTo>
                <a:cubicBezTo>
                  <a:pt x="997411" y="236554"/>
                  <a:pt x="1002999" y="235108"/>
                  <a:pt x="1008554" y="235108"/>
                </a:cubicBezTo>
                <a:cubicBezTo>
                  <a:pt x="1011053" y="235108"/>
                  <a:pt x="1012495" y="231616"/>
                  <a:pt x="1011442" y="228698"/>
                </a:cubicBezTo>
                <a:cubicBezTo>
                  <a:pt x="1011117" y="227816"/>
                  <a:pt x="1010766" y="226926"/>
                  <a:pt x="1010428" y="226045"/>
                </a:cubicBezTo>
                <a:cubicBezTo>
                  <a:pt x="1010227" y="226006"/>
                  <a:pt x="1010064" y="226045"/>
                  <a:pt x="1009846" y="225989"/>
                </a:cubicBezTo>
                <a:cubicBezTo>
                  <a:pt x="1009564" y="225946"/>
                  <a:pt x="1009324" y="225698"/>
                  <a:pt x="1009106" y="225416"/>
                </a:cubicBezTo>
                <a:cubicBezTo>
                  <a:pt x="1008430" y="225343"/>
                  <a:pt x="1007758" y="225240"/>
                  <a:pt x="1007086" y="225146"/>
                </a:cubicBezTo>
                <a:cubicBezTo>
                  <a:pt x="1008130" y="224025"/>
                  <a:pt x="1008588" y="224791"/>
                  <a:pt x="1009106" y="225416"/>
                </a:cubicBezTo>
                <a:cubicBezTo>
                  <a:pt x="1009491" y="225471"/>
                  <a:pt x="1009867" y="225514"/>
                  <a:pt x="1010248" y="225566"/>
                </a:cubicBezTo>
                <a:cubicBezTo>
                  <a:pt x="1010304" y="225741"/>
                  <a:pt x="1010377" y="225895"/>
                  <a:pt x="1010428" y="226045"/>
                </a:cubicBezTo>
                <a:cubicBezTo>
                  <a:pt x="1015597" y="226961"/>
                  <a:pt x="1020009" y="225626"/>
                  <a:pt x="1022773" y="220897"/>
                </a:cubicBezTo>
                <a:cubicBezTo>
                  <a:pt x="1024207" y="218458"/>
                  <a:pt x="1025922" y="216490"/>
                  <a:pt x="1027942" y="214568"/>
                </a:cubicBezTo>
                <a:cubicBezTo>
                  <a:pt x="1029940" y="212677"/>
                  <a:pt x="1031545" y="210375"/>
                  <a:pt x="1033244" y="208201"/>
                </a:cubicBezTo>
                <a:cubicBezTo>
                  <a:pt x="1035606" y="205150"/>
                  <a:pt x="1035452" y="201988"/>
                  <a:pt x="1033184" y="199048"/>
                </a:cubicBezTo>
                <a:cubicBezTo>
                  <a:pt x="1031541" y="196913"/>
                  <a:pt x="1030304" y="194773"/>
                  <a:pt x="1030595" y="192073"/>
                </a:cubicBezTo>
                <a:cubicBezTo>
                  <a:pt x="1030463" y="192018"/>
                  <a:pt x="1030326" y="191979"/>
                  <a:pt x="1030202" y="191919"/>
                </a:cubicBezTo>
                <a:cubicBezTo>
                  <a:pt x="1029876" y="191714"/>
                  <a:pt x="1029551" y="191483"/>
                  <a:pt x="1029222" y="191256"/>
                </a:cubicBezTo>
                <a:cubicBezTo>
                  <a:pt x="1029688" y="191333"/>
                  <a:pt x="1030155" y="191427"/>
                  <a:pt x="1030612" y="191500"/>
                </a:cubicBezTo>
                <a:cubicBezTo>
                  <a:pt x="1030574" y="191714"/>
                  <a:pt x="1030612" y="191885"/>
                  <a:pt x="1030600" y="192078"/>
                </a:cubicBezTo>
                <a:cubicBezTo>
                  <a:pt x="1033107" y="193049"/>
                  <a:pt x="1035572" y="194076"/>
                  <a:pt x="1038126" y="194898"/>
                </a:cubicBezTo>
                <a:cubicBezTo>
                  <a:pt x="1041216" y="195886"/>
                  <a:pt x="1043625" y="194136"/>
                  <a:pt x="1044074" y="190897"/>
                </a:cubicBezTo>
                <a:cubicBezTo>
                  <a:pt x="1044502" y="187833"/>
                  <a:pt x="1043843" y="185158"/>
                  <a:pt x="1041100" y="183571"/>
                </a:cubicBezTo>
                <a:cubicBezTo>
                  <a:pt x="1039188" y="182467"/>
                  <a:pt x="1036907" y="181975"/>
                  <a:pt x="1034810" y="181153"/>
                </a:cubicBezTo>
                <a:cubicBezTo>
                  <a:pt x="1034297" y="180965"/>
                  <a:pt x="1033834" y="180584"/>
                  <a:pt x="1033360" y="180272"/>
                </a:cubicBezTo>
                <a:cubicBezTo>
                  <a:pt x="1034104" y="179488"/>
                  <a:pt x="1034712" y="178406"/>
                  <a:pt x="1035632" y="177969"/>
                </a:cubicBezTo>
                <a:cubicBezTo>
                  <a:pt x="1037104" y="177285"/>
                  <a:pt x="1038909" y="176326"/>
                  <a:pt x="1040317" y="176630"/>
                </a:cubicBezTo>
                <a:cubicBezTo>
                  <a:pt x="1045392" y="177773"/>
                  <a:pt x="1050467" y="177447"/>
                  <a:pt x="1055542" y="177225"/>
                </a:cubicBezTo>
                <a:cubicBezTo>
                  <a:pt x="1058700" y="177071"/>
                  <a:pt x="1060823" y="175594"/>
                  <a:pt x="1061490" y="172338"/>
                </a:cubicBezTo>
                <a:cubicBezTo>
                  <a:pt x="1061721" y="171251"/>
                  <a:pt x="1062136" y="170182"/>
                  <a:pt x="1062462" y="169116"/>
                </a:cubicBezTo>
                <a:cubicBezTo>
                  <a:pt x="1063296" y="169630"/>
                  <a:pt x="1064156" y="170109"/>
                  <a:pt x="1064969" y="170644"/>
                </a:cubicBezTo>
                <a:cubicBezTo>
                  <a:pt x="1065919" y="171268"/>
                  <a:pt x="1066753" y="172056"/>
                  <a:pt x="1067742" y="172569"/>
                </a:cubicBezTo>
                <a:cubicBezTo>
                  <a:pt x="1075046" y="176343"/>
                  <a:pt x="1080002" y="175368"/>
                  <a:pt x="1085479" y="168902"/>
                </a:cubicBezTo>
                <a:cubicBezTo>
                  <a:pt x="1091268" y="162060"/>
                  <a:pt x="1097546" y="155616"/>
                  <a:pt x="1105368" y="151302"/>
                </a:cubicBezTo>
                <a:cubicBezTo>
                  <a:pt x="1109347" y="149107"/>
                  <a:pt x="1113528" y="147609"/>
                  <a:pt x="1116280" y="143733"/>
                </a:cubicBezTo>
                <a:cubicBezTo>
                  <a:pt x="1118008" y="141311"/>
                  <a:pt x="1120777" y="140301"/>
                  <a:pt x="1123460" y="139466"/>
                </a:cubicBezTo>
                <a:cubicBezTo>
                  <a:pt x="1132082" y="136779"/>
                  <a:pt x="1139536" y="130977"/>
                  <a:pt x="1148805" y="130022"/>
                </a:cubicBezTo>
                <a:cubicBezTo>
                  <a:pt x="1156563" y="125469"/>
                  <a:pt x="1164406" y="121011"/>
                  <a:pt x="1172057" y="116239"/>
                </a:cubicBezTo>
                <a:cubicBezTo>
                  <a:pt x="1173226" y="115520"/>
                  <a:pt x="1173649" y="113419"/>
                  <a:pt x="1174103" y="111862"/>
                </a:cubicBezTo>
                <a:cubicBezTo>
                  <a:pt x="1174638" y="110001"/>
                  <a:pt x="1173410" y="108978"/>
                  <a:pt x="1169725" y="107780"/>
                </a:cubicBezTo>
                <a:cubicBezTo>
                  <a:pt x="1167654" y="107112"/>
                  <a:pt x="1165643" y="106252"/>
                  <a:pt x="1163619" y="105469"/>
                </a:cubicBezTo>
                <a:cubicBezTo>
                  <a:pt x="1163563" y="105584"/>
                  <a:pt x="1163525" y="105679"/>
                  <a:pt x="1163469" y="105790"/>
                </a:cubicBezTo>
                <a:lnTo>
                  <a:pt x="1162952" y="106590"/>
                </a:lnTo>
                <a:lnTo>
                  <a:pt x="1163409" y="105388"/>
                </a:lnTo>
                <a:cubicBezTo>
                  <a:pt x="1163478" y="105405"/>
                  <a:pt x="1163542" y="105452"/>
                  <a:pt x="1163615" y="105469"/>
                </a:cubicBezTo>
                <a:cubicBezTo>
                  <a:pt x="1164436" y="103616"/>
                  <a:pt x="1164971" y="101827"/>
                  <a:pt x="1167928" y="101695"/>
                </a:cubicBezTo>
                <a:cubicBezTo>
                  <a:pt x="1176311" y="101275"/>
                  <a:pt x="1184702" y="100338"/>
                  <a:pt x="1193098" y="99598"/>
                </a:cubicBezTo>
                <a:cubicBezTo>
                  <a:pt x="1201129" y="95516"/>
                  <a:pt x="1209170" y="91438"/>
                  <a:pt x="1217197" y="87334"/>
                </a:cubicBezTo>
                <a:cubicBezTo>
                  <a:pt x="1218199" y="86821"/>
                  <a:pt x="1219393" y="86418"/>
                  <a:pt x="1220099" y="85614"/>
                </a:cubicBezTo>
                <a:cubicBezTo>
                  <a:pt x="1221947" y="83543"/>
                  <a:pt x="1224194" y="81502"/>
                  <a:pt x="1225122" y="78999"/>
                </a:cubicBezTo>
                <a:cubicBezTo>
                  <a:pt x="1226282" y="75930"/>
                  <a:pt x="1226641" y="72426"/>
                  <a:pt x="1226658" y="69101"/>
                </a:cubicBezTo>
                <a:cubicBezTo>
                  <a:pt x="1226676" y="65502"/>
                  <a:pt x="1225032" y="62494"/>
                  <a:pt x="1221370" y="61210"/>
                </a:cubicBezTo>
                <a:close/>
                <a:moveTo>
                  <a:pt x="972340" y="92525"/>
                </a:moveTo>
                <a:cubicBezTo>
                  <a:pt x="971895" y="92696"/>
                  <a:pt x="971574" y="92987"/>
                  <a:pt x="971197" y="93214"/>
                </a:cubicBezTo>
                <a:cubicBezTo>
                  <a:pt x="971424" y="92829"/>
                  <a:pt x="971711" y="92508"/>
                  <a:pt x="971886" y="92063"/>
                </a:cubicBezTo>
                <a:lnTo>
                  <a:pt x="972627" y="91836"/>
                </a:lnTo>
                <a:lnTo>
                  <a:pt x="972340" y="92525"/>
                </a:lnTo>
                <a:close/>
                <a:moveTo>
                  <a:pt x="916716" y="236452"/>
                </a:moveTo>
                <a:cubicBezTo>
                  <a:pt x="916481" y="236126"/>
                  <a:pt x="916267" y="235840"/>
                  <a:pt x="916036" y="235536"/>
                </a:cubicBezTo>
                <a:cubicBezTo>
                  <a:pt x="916391" y="235711"/>
                  <a:pt x="916755" y="235861"/>
                  <a:pt x="917105" y="236037"/>
                </a:cubicBezTo>
                <a:lnTo>
                  <a:pt x="917598" y="236623"/>
                </a:lnTo>
                <a:lnTo>
                  <a:pt x="916716" y="236452"/>
                </a:lnTo>
                <a:close/>
                <a:moveTo>
                  <a:pt x="924512" y="208882"/>
                </a:moveTo>
                <a:lnTo>
                  <a:pt x="923657" y="209279"/>
                </a:lnTo>
                <a:lnTo>
                  <a:pt x="924136" y="208518"/>
                </a:lnTo>
                <a:lnTo>
                  <a:pt x="924919" y="208060"/>
                </a:lnTo>
                <a:lnTo>
                  <a:pt x="924512" y="208882"/>
                </a:lnTo>
                <a:close/>
                <a:moveTo>
                  <a:pt x="942433" y="248390"/>
                </a:moveTo>
                <a:cubicBezTo>
                  <a:pt x="942365" y="248506"/>
                  <a:pt x="942232" y="248600"/>
                  <a:pt x="942134" y="248711"/>
                </a:cubicBezTo>
                <a:cubicBezTo>
                  <a:pt x="942001" y="249169"/>
                  <a:pt x="941856" y="249606"/>
                  <a:pt x="941719" y="250072"/>
                </a:cubicBezTo>
                <a:cubicBezTo>
                  <a:pt x="941291" y="250277"/>
                  <a:pt x="940854" y="250508"/>
                  <a:pt x="940435" y="250731"/>
                </a:cubicBezTo>
                <a:cubicBezTo>
                  <a:pt x="940007" y="250979"/>
                  <a:pt x="939592" y="251249"/>
                  <a:pt x="939156" y="251514"/>
                </a:cubicBezTo>
                <a:cubicBezTo>
                  <a:pt x="939879" y="250906"/>
                  <a:pt x="940598" y="250277"/>
                  <a:pt x="941312" y="249670"/>
                </a:cubicBezTo>
                <a:cubicBezTo>
                  <a:pt x="941599" y="249366"/>
                  <a:pt x="941890" y="249041"/>
                  <a:pt x="942129" y="248711"/>
                </a:cubicBezTo>
                <a:cubicBezTo>
                  <a:pt x="942301" y="248193"/>
                  <a:pt x="942476" y="247659"/>
                  <a:pt x="942639" y="247149"/>
                </a:cubicBezTo>
                <a:cubicBezTo>
                  <a:pt x="942575" y="247569"/>
                  <a:pt x="942634" y="248044"/>
                  <a:pt x="942433" y="248390"/>
                </a:cubicBezTo>
                <a:close/>
                <a:moveTo>
                  <a:pt x="1023783" y="176733"/>
                </a:moveTo>
                <a:lnTo>
                  <a:pt x="1022623" y="176040"/>
                </a:lnTo>
                <a:lnTo>
                  <a:pt x="1024018" y="175731"/>
                </a:lnTo>
                <a:lnTo>
                  <a:pt x="1023783" y="176733"/>
                </a:lnTo>
                <a:close/>
                <a:moveTo>
                  <a:pt x="1154021" y="111862"/>
                </a:moveTo>
                <a:cubicBezTo>
                  <a:pt x="1153610" y="111862"/>
                  <a:pt x="1153187" y="111669"/>
                  <a:pt x="1152767" y="111554"/>
                </a:cubicBezTo>
                <a:cubicBezTo>
                  <a:pt x="1152917" y="111271"/>
                  <a:pt x="1153050" y="110792"/>
                  <a:pt x="1153212" y="110792"/>
                </a:cubicBezTo>
                <a:cubicBezTo>
                  <a:pt x="1153623" y="110771"/>
                  <a:pt x="1154042" y="110968"/>
                  <a:pt x="1154457" y="111079"/>
                </a:cubicBezTo>
                <a:cubicBezTo>
                  <a:pt x="1154325" y="111344"/>
                  <a:pt x="1154175" y="111845"/>
                  <a:pt x="1154021" y="111862"/>
                </a:cubicBezTo>
                <a:close/>
                <a:moveTo>
                  <a:pt x="1043261" y="1044295"/>
                </a:moveTo>
                <a:lnTo>
                  <a:pt x="1042585" y="1045232"/>
                </a:lnTo>
                <a:cubicBezTo>
                  <a:pt x="1042679" y="1044924"/>
                  <a:pt x="1042679" y="1044509"/>
                  <a:pt x="1042868" y="1044394"/>
                </a:cubicBezTo>
                <a:cubicBezTo>
                  <a:pt x="1042983" y="1044329"/>
                  <a:pt x="1043142" y="1044329"/>
                  <a:pt x="1043261" y="1044295"/>
                </a:cubicBezTo>
                <a:cubicBezTo>
                  <a:pt x="1043407" y="1044103"/>
                  <a:pt x="1043561" y="1043910"/>
                  <a:pt x="1043694" y="1043705"/>
                </a:cubicBezTo>
                <a:cubicBezTo>
                  <a:pt x="1041806" y="1041625"/>
                  <a:pt x="1039521" y="1040957"/>
                  <a:pt x="1036620" y="1041608"/>
                </a:cubicBezTo>
                <a:cubicBezTo>
                  <a:pt x="1035589" y="1041835"/>
                  <a:pt x="1034767" y="1040572"/>
                  <a:pt x="1035191" y="1039379"/>
                </a:cubicBezTo>
                <a:cubicBezTo>
                  <a:pt x="1035722" y="1037812"/>
                  <a:pt x="1036449" y="1036233"/>
                  <a:pt x="1037480" y="1034950"/>
                </a:cubicBezTo>
                <a:cubicBezTo>
                  <a:pt x="1038892" y="1033221"/>
                  <a:pt x="1040681" y="1031826"/>
                  <a:pt x="1042226" y="1030200"/>
                </a:cubicBezTo>
                <a:cubicBezTo>
                  <a:pt x="1042491" y="1029896"/>
                  <a:pt x="1042530" y="1029190"/>
                  <a:pt x="1042397" y="1028754"/>
                </a:cubicBezTo>
                <a:cubicBezTo>
                  <a:pt x="1042012" y="1027500"/>
                  <a:pt x="1041070" y="1027093"/>
                  <a:pt x="1039718" y="1027230"/>
                </a:cubicBezTo>
                <a:cubicBezTo>
                  <a:pt x="1038195" y="1027367"/>
                  <a:pt x="1036334" y="1028698"/>
                  <a:pt x="1035234" y="1026768"/>
                </a:cubicBezTo>
                <a:cubicBezTo>
                  <a:pt x="1034297" y="1025172"/>
                  <a:pt x="1035285" y="1023584"/>
                  <a:pt x="1036248" y="1022219"/>
                </a:cubicBezTo>
                <a:cubicBezTo>
                  <a:pt x="1037202" y="1020829"/>
                  <a:pt x="1038657" y="1019605"/>
                  <a:pt x="1039055" y="1018082"/>
                </a:cubicBezTo>
                <a:cubicBezTo>
                  <a:pt x="1039440" y="1016648"/>
                  <a:pt x="1039128" y="1014744"/>
                  <a:pt x="1038413" y="1013409"/>
                </a:cubicBezTo>
                <a:cubicBezTo>
                  <a:pt x="1037639" y="1011997"/>
                  <a:pt x="1036102" y="1010961"/>
                  <a:pt x="1034814" y="1009878"/>
                </a:cubicBezTo>
                <a:cubicBezTo>
                  <a:pt x="1033526" y="1008792"/>
                  <a:pt x="1032127" y="1007778"/>
                  <a:pt x="1030308" y="1008736"/>
                </a:cubicBezTo>
                <a:cubicBezTo>
                  <a:pt x="1028802" y="1009498"/>
                  <a:pt x="1027300" y="1010294"/>
                  <a:pt x="1025850" y="1011158"/>
                </a:cubicBezTo>
                <a:cubicBezTo>
                  <a:pt x="1022106" y="1013366"/>
                  <a:pt x="1018254" y="1012724"/>
                  <a:pt x="1014356" y="1011766"/>
                </a:cubicBezTo>
                <a:cubicBezTo>
                  <a:pt x="1012170" y="1011231"/>
                  <a:pt x="1011335" y="1009801"/>
                  <a:pt x="1011695" y="1006618"/>
                </a:cubicBezTo>
                <a:cubicBezTo>
                  <a:pt x="1011754" y="1006066"/>
                  <a:pt x="1011986" y="1005510"/>
                  <a:pt x="1012024" y="1004958"/>
                </a:cubicBezTo>
                <a:cubicBezTo>
                  <a:pt x="1012238" y="1001718"/>
                  <a:pt x="1010698" y="999523"/>
                  <a:pt x="1007600" y="999014"/>
                </a:cubicBezTo>
                <a:cubicBezTo>
                  <a:pt x="1006132" y="998787"/>
                  <a:pt x="1004608" y="998898"/>
                  <a:pt x="1003094" y="998898"/>
                </a:cubicBezTo>
                <a:cubicBezTo>
                  <a:pt x="1003042" y="999048"/>
                  <a:pt x="1002970" y="999168"/>
                  <a:pt x="1002918" y="999322"/>
                </a:cubicBezTo>
                <a:lnTo>
                  <a:pt x="1002358" y="999831"/>
                </a:lnTo>
                <a:lnTo>
                  <a:pt x="1002529" y="998924"/>
                </a:lnTo>
                <a:cubicBezTo>
                  <a:pt x="1002721" y="998924"/>
                  <a:pt x="1002910" y="998903"/>
                  <a:pt x="1003094" y="998903"/>
                </a:cubicBezTo>
                <a:cubicBezTo>
                  <a:pt x="1004754" y="994059"/>
                  <a:pt x="1007946" y="990212"/>
                  <a:pt x="1011712" y="987007"/>
                </a:cubicBezTo>
                <a:cubicBezTo>
                  <a:pt x="1015370" y="983922"/>
                  <a:pt x="1016812" y="979621"/>
                  <a:pt x="1019217" y="975851"/>
                </a:cubicBezTo>
                <a:cubicBezTo>
                  <a:pt x="1019709" y="975089"/>
                  <a:pt x="1019581" y="973874"/>
                  <a:pt x="1019615" y="972860"/>
                </a:cubicBezTo>
                <a:cubicBezTo>
                  <a:pt x="1019658" y="971927"/>
                  <a:pt x="1016654" y="971144"/>
                  <a:pt x="1015011" y="971525"/>
                </a:cubicBezTo>
                <a:cubicBezTo>
                  <a:pt x="1009358" y="972860"/>
                  <a:pt x="1004497" y="975432"/>
                  <a:pt x="1000663" y="979989"/>
                </a:cubicBezTo>
                <a:cubicBezTo>
                  <a:pt x="992610" y="989557"/>
                  <a:pt x="985755" y="999972"/>
                  <a:pt x="979755" y="1010914"/>
                </a:cubicBezTo>
                <a:cubicBezTo>
                  <a:pt x="976636" y="1016597"/>
                  <a:pt x="972823" y="1020987"/>
                  <a:pt x="966619" y="1023234"/>
                </a:cubicBezTo>
                <a:cubicBezTo>
                  <a:pt x="964629" y="1023961"/>
                  <a:pt x="964804" y="1025677"/>
                  <a:pt x="965887" y="1027183"/>
                </a:cubicBezTo>
                <a:cubicBezTo>
                  <a:pt x="967466" y="1029412"/>
                  <a:pt x="967029" y="1031205"/>
                  <a:pt x="965181" y="1033075"/>
                </a:cubicBezTo>
                <a:cubicBezTo>
                  <a:pt x="963230" y="1035057"/>
                  <a:pt x="961424" y="1037196"/>
                  <a:pt x="959691" y="1039370"/>
                </a:cubicBezTo>
                <a:cubicBezTo>
                  <a:pt x="958767" y="1040512"/>
                  <a:pt x="959806" y="1043281"/>
                  <a:pt x="961197" y="1043619"/>
                </a:cubicBezTo>
                <a:cubicBezTo>
                  <a:pt x="962798" y="1044043"/>
                  <a:pt x="964445" y="1044847"/>
                  <a:pt x="966028" y="1044706"/>
                </a:cubicBezTo>
                <a:cubicBezTo>
                  <a:pt x="971707" y="1044197"/>
                  <a:pt x="977428" y="1043889"/>
                  <a:pt x="982922" y="1045378"/>
                </a:cubicBezTo>
                <a:cubicBezTo>
                  <a:pt x="987479" y="1046597"/>
                  <a:pt x="991771" y="1046597"/>
                  <a:pt x="996294" y="1045583"/>
                </a:cubicBezTo>
                <a:cubicBezTo>
                  <a:pt x="1001112" y="1044496"/>
                  <a:pt x="1004891" y="1047834"/>
                  <a:pt x="1009101" y="1049225"/>
                </a:cubicBezTo>
                <a:cubicBezTo>
                  <a:pt x="1009230" y="1049272"/>
                  <a:pt x="1009255" y="1050350"/>
                  <a:pt x="1008990" y="1050637"/>
                </a:cubicBezTo>
                <a:cubicBezTo>
                  <a:pt x="1007505" y="1052293"/>
                  <a:pt x="1005751" y="1053744"/>
                  <a:pt x="1004424" y="1055519"/>
                </a:cubicBezTo>
                <a:cubicBezTo>
                  <a:pt x="1003919" y="1056187"/>
                  <a:pt x="1003907" y="1057770"/>
                  <a:pt x="1004352" y="1058472"/>
                </a:cubicBezTo>
                <a:cubicBezTo>
                  <a:pt x="1004882" y="1059259"/>
                  <a:pt x="1006222" y="1059901"/>
                  <a:pt x="1007180" y="1059884"/>
                </a:cubicBezTo>
                <a:cubicBezTo>
                  <a:pt x="1009538" y="1059871"/>
                  <a:pt x="1011643" y="1058763"/>
                  <a:pt x="1012910" y="1056777"/>
                </a:cubicBezTo>
                <a:cubicBezTo>
                  <a:pt x="1015820" y="1052220"/>
                  <a:pt x="1021327" y="1051210"/>
                  <a:pt x="1025007" y="1047736"/>
                </a:cubicBezTo>
                <a:cubicBezTo>
                  <a:pt x="1025050" y="1047701"/>
                  <a:pt x="1026141" y="1048442"/>
                  <a:pt x="1026089" y="1048728"/>
                </a:cubicBezTo>
                <a:cubicBezTo>
                  <a:pt x="1025683" y="1051493"/>
                  <a:pt x="1025007" y="1054218"/>
                  <a:pt x="1024677" y="1056987"/>
                </a:cubicBezTo>
                <a:cubicBezTo>
                  <a:pt x="1024570" y="1057958"/>
                  <a:pt x="1024896" y="1059520"/>
                  <a:pt x="1025580" y="1059961"/>
                </a:cubicBezTo>
                <a:cubicBezTo>
                  <a:pt x="1028854" y="1062040"/>
                  <a:pt x="1031892" y="1064711"/>
                  <a:pt x="1036051" y="1065092"/>
                </a:cubicBezTo>
                <a:cubicBezTo>
                  <a:pt x="1038049" y="1065267"/>
                  <a:pt x="1041135" y="1064026"/>
                  <a:pt x="1041849" y="1062293"/>
                </a:cubicBezTo>
                <a:cubicBezTo>
                  <a:pt x="1043326" y="1058647"/>
                  <a:pt x="1044614" y="1054912"/>
                  <a:pt x="1046077" y="1051249"/>
                </a:cubicBezTo>
                <a:cubicBezTo>
                  <a:pt x="1047292" y="1048232"/>
                  <a:pt x="1045846" y="1046139"/>
                  <a:pt x="1044053" y="1044137"/>
                </a:cubicBezTo>
                <a:cubicBezTo>
                  <a:pt x="1043766" y="1044158"/>
                  <a:pt x="1043518" y="1044235"/>
                  <a:pt x="1043261" y="1044295"/>
                </a:cubicBezTo>
                <a:close/>
                <a:moveTo>
                  <a:pt x="940970" y="301434"/>
                </a:moveTo>
                <a:cubicBezTo>
                  <a:pt x="941085" y="301477"/>
                  <a:pt x="941188" y="301417"/>
                  <a:pt x="941316" y="301455"/>
                </a:cubicBezTo>
                <a:cubicBezTo>
                  <a:pt x="941252" y="301288"/>
                  <a:pt x="941316" y="301173"/>
                  <a:pt x="941295" y="301019"/>
                </a:cubicBezTo>
                <a:lnTo>
                  <a:pt x="941004" y="301126"/>
                </a:lnTo>
                <a:cubicBezTo>
                  <a:pt x="940978" y="301250"/>
                  <a:pt x="940970" y="301344"/>
                  <a:pt x="940970" y="301434"/>
                </a:cubicBezTo>
                <a:close/>
                <a:moveTo>
                  <a:pt x="937367" y="306813"/>
                </a:moveTo>
                <a:cubicBezTo>
                  <a:pt x="938304" y="306890"/>
                  <a:pt x="939857" y="306410"/>
                  <a:pt x="940144" y="305769"/>
                </a:cubicBezTo>
                <a:cubicBezTo>
                  <a:pt x="940722" y="304451"/>
                  <a:pt x="940760" y="302906"/>
                  <a:pt x="940970" y="301434"/>
                </a:cubicBezTo>
                <a:cubicBezTo>
                  <a:pt x="939382" y="301057"/>
                  <a:pt x="938039" y="301511"/>
                  <a:pt x="936930" y="302747"/>
                </a:cubicBezTo>
                <a:cubicBezTo>
                  <a:pt x="935617" y="304237"/>
                  <a:pt x="935822" y="306697"/>
                  <a:pt x="937367" y="306813"/>
                </a:cubicBezTo>
                <a:close/>
                <a:moveTo>
                  <a:pt x="942348" y="299166"/>
                </a:moveTo>
                <a:cubicBezTo>
                  <a:pt x="941372" y="299431"/>
                  <a:pt x="941107" y="300116"/>
                  <a:pt x="941291" y="301019"/>
                </a:cubicBezTo>
                <a:lnTo>
                  <a:pt x="943370" y="300043"/>
                </a:lnTo>
                <a:cubicBezTo>
                  <a:pt x="943024" y="299739"/>
                  <a:pt x="942587" y="299085"/>
                  <a:pt x="942348" y="299166"/>
                </a:cubicBezTo>
                <a:close/>
                <a:moveTo>
                  <a:pt x="917127" y="177854"/>
                </a:moveTo>
                <a:cubicBezTo>
                  <a:pt x="917041" y="178025"/>
                  <a:pt x="916964" y="178179"/>
                  <a:pt x="916892" y="178350"/>
                </a:cubicBezTo>
                <a:lnTo>
                  <a:pt x="917230" y="178312"/>
                </a:lnTo>
                <a:cubicBezTo>
                  <a:pt x="917289" y="178081"/>
                  <a:pt x="917388" y="177914"/>
                  <a:pt x="917444" y="177683"/>
                </a:cubicBezTo>
                <a:cubicBezTo>
                  <a:pt x="917341" y="177743"/>
                  <a:pt x="917230" y="177794"/>
                  <a:pt x="917127" y="177854"/>
                </a:cubicBezTo>
                <a:close/>
                <a:moveTo>
                  <a:pt x="927508" y="168397"/>
                </a:moveTo>
                <a:cubicBezTo>
                  <a:pt x="927551" y="168380"/>
                  <a:pt x="927581" y="168359"/>
                  <a:pt x="927606" y="168337"/>
                </a:cubicBezTo>
                <a:cubicBezTo>
                  <a:pt x="927606" y="168226"/>
                  <a:pt x="927606" y="168183"/>
                  <a:pt x="927606" y="168072"/>
                </a:cubicBezTo>
                <a:cubicBezTo>
                  <a:pt x="927371" y="166703"/>
                  <a:pt x="927692" y="166549"/>
                  <a:pt x="928569" y="167631"/>
                </a:cubicBezTo>
                <a:cubicBezTo>
                  <a:pt x="928253" y="167866"/>
                  <a:pt x="927936" y="168110"/>
                  <a:pt x="927606" y="168337"/>
                </a:cubicBezTo>
                <a:cubicBezTo>
                  <a:pt x="927508" y="173027"/>
                  <a:pt x="927782" y="173395"/>
                  <a:pt x="931757" y="174157"/>
                </a:cubicBezTo>
                <a:cubicBezTo>
                  <a:pt x="932579" y="174311"/>
                  <a:pt x="933417" y="174362"/>
                  <a:pt x="934252" y="174444"/>
                </a:cubicBezTo>
                <a:cubicBezTo>
                  <a:pt x="937042" y="171183"/>
                  <a:pt x="937748" y="166527"/>
                  <a:pt x="941192" y="163784"/>
                </a:cubicBezTo>
                <a:cubicBezTo>
                  <a:pt x="944290" y="161362"/>
                  <a:pt x="948060" y="159514"/>
                  <a:pt x="948428" y="154995"/>
                </a:cubicBezTo>
                <a:cubicBezTo>
                  <a:pt x="948882" y="149308"/>
                  <a:pt x="948732" y="143681"/>
                  <a:pt x="944842" y="138914"/>
                </a:cubicBezTo>
                <a:cubicBezTo>
                  <a:pt x="944136" y="138037"/>
                  <a:pt x="943520" y="137070"/>
                  <a:pt x="943024" y="136056"/>
                </a:cubicBezTo>
                <a:cubicBezTo>
                  <a:pt x="942194" y="134451"/>
                  <a:pt x="942284" y="132800"/>
                  <a:pt x="943469" y="131387"/>
                </a:cubicBezTo>
                <a:cubicBezTo>
                  <a:pt x="945827" y="128525"/>
                  <a:pt x="947637" y="125093"/>
                  <a:pt x="951077" y="123261"/>
                </a:cubicBezTo>
                <a:cubicBezTo>
                  <a:pt x="951077" y="119483"/>
                  <a:pt x="949490" y="115769"/>
                  <a:pt x="951141" y="111862"/>
                </a:cubicBezTo>
                <a:cubicBezTo>
                  <a:pt x="952211" y="109329"/>
                  <a:pt x="952964" y="106423"/>
                  <a:pt x="952926" y="103714"/>
                </a:cubicBezTo>
                <a:cubicBezTo>
                  <a:pt x="952861" y="99483"/>
                  <a:pt x="947928" y="99602"/>
                  <a:pt x="945938" y="97026"/>
                </a:cubicBezTo>
                <a:cubicBezTo>
                  <a:pt x="943717" y="94181"/>
                  <a:pt x="940337" y="93248"/>
                  <a:pt x="937628" y="91284"/>
                </a:cubicBezTo>
                <a:cubicBezTo>
                  <a:pt x="936430" y="90424"/>
                  <a:pt x="935364" y="88498"/>
                  <a:pt x="935330" y="87026"/>
                </a:cubicBezTo>
                <a:cubicBezTo>
                  <a:pt x="935180" y="82533"/>
                  <a:pt x="935373" y="77993"/>
                  <a:pt x="935818" y="73491"/>
                </a:cubicBezTo>
                <a:cubicBezTo>
                  <a:pt x="936216" y="69542"/>
                  <a:pt x="937251" y="65673"/>
                  <a:pt x="937816" y="61728"/>
                </a:cubicBezTo>
                <a:cubicBezTo>
                  <a:pt x="938719" y="55352"/>
                  <a:pt x="935090" y="50949"/>
                  <a:pt x="930978" y="46867"/>
                </a:cubicBezTo>
                <a:cubicBezTo>
                  <a:pt x="927795" y="43705"/>
                  <a:pt x="923751" y="44103"/>
                  <a:pt x="919767" y="44466"/>
                </a:cubicBezTo>
                <a:cubicBezTo>
                  <a:pt x="917687" y="44655"/>
                  <a:pt x="915895" y="46542"/>
                  <a:pt x="915398" y="49007"/>
                </a:cubicBezTo>
                <a:cubicBezTo>
                  <a:pt x="915081" y="50573"/>
                  <a:pt x="916057" y="51921"/>
                  <a:pt x="918167" y="52802"/>
                </a:cubicBezTo>
                <a:cubicBezTo>
                  <a:pt x="920225" y="53636"/>
                  <a:pt x="922352" y="54347"/>
                  <a:pt x="924303" y="55374"/>
                </a:cubicBezTo>
                <a:cubicBezTo>
                  <a:pt x="925467" y="56007"/>
                  <a:pt x="925522" y="57265"/>
                  <a:pt x="924804" y="58326"/>
                </a:cubicBezTo>
                <a:cubicBezTo>
                  <a:pt x="924491" y="58784"/>
                  <a:pt x="924059" y="59477"/>
                  <a:pt x="923652" y="59490"/>
                </a:cubicBezTo>
                <a:cubicBezTo>
                  <a:pt x="920888" y="59717"/>
                  <a:pt x="918068" y="59563"/>
                  <a:pt x="915347" y="59948"/>
                </a:cubicBezTo>
                <a:cubicBezTo>
                  <a:pt x="912582" y="60346"/>
                  <a:pt x="909869" y="61202"/>
                  <a:pt x="907165" y="61955"/>
                </a:cubicBezTo>
                <a:cubicBezTo>
                  <a:pt x="904324" y="62738"/>
                  <a:pt x="901598" y="66966"/>
                  <a:pt x="902244" y="70038"/>
                </a:cubicBezTo>
                <a:cubicBezTo>
                  <a:pt x="902702" y="72233"/>
                  <a:pt x="904011" y="74232"/>
                  <a:pt x="904555" y="76410"/>
                </a:cubicBezTo>
                <a:cubicBezTo>
                  <a:pt x="904756" y="77227"/>
                  <a:pt x="903986" y="78395"/>
                  <a:pt x="903447" y="79268"/>
                </a:cubicBezTo>
                <a:cubicBezTo>
                  <a:pt x="903275" y="79555"/>
                  <a:pt x="902210" y="79649"/>
                  <a:pt x="901889" y="79384"/>
                </a:cubicBezTo>
                <a:cubicBezTo>
                  <a:pt x="899471" y="77565"/>
                  <a:pt x="896964" y="76230"/>
                  <a:pt x="894217" y="78528"/>
                </a:cubicBezTo>
                <a:cubicBezTo>
                  <a:pt x="891444" y="80834"/>
                  <a:pt x="888530" y="81763"/>
                  <a:pt x="884828" y="81254"/>
                </a:cubicBezTo>
                <a:cubicBezTo>
                  <a:pt x="881007" y="80719"/>
                  <a:pt x="880335" y="84078"/>
                  <a:pt x="880986" y="86932"/>
                </a:cubicBezTo>
                <a:cubicBezTo>
                  <a:pt x="881615" y="89778"/>
                  <a:pt x="883104" y="92105"/>
                  <a:pt x="884952" y="94335"/>
                </a:cubicBezTo>
                <a:cubicBezTo>
                  <a:pt x="886989" y="96795"/>
                  <a:pt x="889133" y="99350"/>
                  <a:pt x="889026" y="102859"/>
                </a:cubicBezTo>
                <a:cubicBezTo>
                  <a:pt x="889180" y="102876"/>
                  <a:pt x="889300" y="102936"/>
                  <a:pt x="889458" y="102936"/>
                </a:cubicBezTo>
                <a:cubicBezTo>
                  <a:pt x="889869" y="103034"/>
                  <a:pt x="890233" y="103291"/>
                  <a:pt x="890601" y="103565"/>
                </a:cubicBezTo>
                <a:cubicBezTo>
                  <a:pt x="891435" y="103693"/>
                  <a:pt x="892278" y="103826"/>
                  <a:pt x="893113" y="103941"/>
                </a:cubicBezTo>
                <a:cubicBezTo>
                  <a:pt x="892026" y="104707"/>
                  <a:pt x="891320" y="104121"/>
                  <a:pt x="890601" y="103565"/>
                </a:cubicBezTo>
                <a:cubicBezTo>
                  <a:pt x="890079" y="103488"/>
                  <a:pt x="889578" y="103411"/>
                  <a:pt x="889065" y="103338"/>
                </a:cubicBezTo>
                <a:cubicBezTo>
                  <a:pt x="889078" y="103158"/>
                  <a:pt x="889030" y="103034"/>
                  <a:pt x="889030" y="102859"/>
                </a:cubicBezTo>
                <a:cubicBezTo>
                  <a:pt x="885637" y="102606"/>
                  <a:pt x="882975" y="100604"/>
                  <a:pt x="880151" y="98982"/>
                </a:cubicBezTo>
                <a:cubicBezTo>
                  <a:pt x="878624" y="98126"/>
                  <a:pt x="876394" y="98755"/>
                  <a:pt x="875688" y="99979"/>
                </a:cubicBezTo>
                <a:cubicBezTo>
                  <a:pt x="870596" y="108884"/>
                  <a:pt x="868884" y="119158"/>
                  <a:pt x="864182" y="128255"/>
                </a:cubicBezTo>
                <a:cubicBezTo>
                  <a:pt x="862521" y="131460"/>
                  <a:pt x="864152" y="134832"/>
                  <a:pt x="867015" y="137177"/>
                </a:cubicBezTo>
                <a:cubicBezTo>
                  <a:pt x="869775" y="139453"/>
                  <a:pt x="872753" y="140656"/>
                  <a:pt x="876283" y="141054"/>
                </a:cubicBezTo>
                <a:cubicBezTo>
                  <a:pt x="877849" y="141225"/>
                  <a:pt x="879484" y="142196"/>
                  <a:pt x="880738" y="143223"/>
                </a:cubicBezTo>
                <a:cubicBezTo>
                  <a:pt x="881439" y="143792"/>
                  <a:pt x="881769" y="145303"/>
                  <a:pt x="881598" y="146279"/>
                </a:cubicBezTo>
                <a:cubicBezTo>
                  <a:pt x="881448" y="147207"/>
                  <a:pt x="880626" y="148410"/>
                  <a:pt x="879792" y="148769"/>
                </a:cubicBezTo>
                <a:cubicBezTo>
                  <a:pt x="878893" y="149158"/>
                  <a:pt x="877618" y="148752"/>
                  <a:pt x="876523" y="148606"/>
                </a:cubicBezTo>
                <a:cubicBezTo>
                  <a:pt x="868542" y="147549"/>
                  <a:pt x="864293" y="150031"/>
                  <a:pt x="861935" y="156608"/>
                </a:cubicBezTo>
                <a:cubicBezTo>
                  <a:pt x="859997" y="162026"/>
                  <a:pt x="859231" y="167576"/>
                  <a:pt x="858619" y="173237"/>
                </a:cubicBezTo>
                <a:cubicBezTo>
                  <a:pt x="857742" y="181551"/>
                  <a:pt x="861311" y="187576"/>
                  <a:pt x="867853" y="192078"/>
                </a:cubicBezTo>
                <a:cubicBezTo>
                  <a:pt x="869646" y="193318"/>
                  <a:pt x="872209" y="194748"/>
                  <a:pt x="874045" y="194341"/>
                </a:cubicBezTo>
                <a:cubicBezTo>
                  <a:pt x="878337" y="193413"/>
                  <a:pt x="881902" y="194731"/>
                  <a:pt x="885432" y="196455"/>
                </a:cubicBezTo>
                <a:cubicBezTo>
                  <a:pt x="887819" y="197623"/>
                  <a:pt x="889668" y="197337"/>
                  <a:pt x="891572" y="195715"/>
                </a:cubicBezTo>
                <a:cubicBezTo>
                  <a:pt x="893288" y="194247"/>
                  <a:pt x="895081" y="192835"/>
                  <a:pt x="896848" y="191427"/>
                </a:cubicBezTo>
                <a:lnTo>
                  <a:pt x="896438" y="191782"/>
                </a:lnTo>
                <a:cubicBezTo>
                  <a:pt x="896609" y="191932"/>
                  <a:pt x="896780" y="192090"/>
                  <a:pt x="896947" y="192223"/>
                </a:cubicBezTo>
                <a:cubicBezTo>
                  <a:pt x="896938" y="192001"/>
                  <a:pt x="896917" y="191769"/>
                  <a:pt x="896865" y="191538"/>
                </a:cubicBezTo>
                <a:cubicBezTo>
                  <a:pt x="900592" y="189365"/>
                  <a:pt x="904619" y="187910"/>
                  <a:pt x="907632" y="184234"/>
                </a:cubicBezTo>
                <a:cubicBezTo>
                  <a:pt x="909951" y="181414"/>
                  <a:pt x="913866" y="179887"/>
                  <a:pt x="917135" y="177845"/>
                </a:cubicBezTo>
                <a:cubicBezTo>
                  <a:pt x="918008" y="176168"/>
                  <a:pt x="918898" y="174486"/>
                  <a:pt x="919733" y="172788"/>
                </a:cubicBezTo>
                <a:cubicBezTo>
                  <a:pt x="921320" y="169561"/>
                  <a:pt x="924252" y="168705"/>
                  <a:pt x="927508" y="168397"/>
                </a:cubicBezTo>
                <a:close/>
                <a:moveTo>
                  <a:pt x="39954" y="814941"/>
                </a:moveTo>
                <a:cubicBezTo>
                  <a:pt x="38169" y="814106"/>
                  <a:pt x="35067" y="815360"/>
                  <a:pt x="33907" y="816982"/>
                </a:cubicBezTo>
                <a:cubicBezTo>
                  <a:pt x="32192" y="819361"/>
                  <a:pt x="31019" y="821958"/>
                  <a:pt x="31092" y="824877"/>
                </a:cubicBezTo>
                <a:cubicBezTo>
                  <a:pt x="31169" y="828232"/>
                  <a:pt x="31648" y="831573"/>
                  <a:pt x="31952" y="834903"/>
                </a:cubicBezTo>
                <a:cubicBezTo>
                  <a:pt x="31824" y="834924"/>
                  <a:pt x="31699" y="834937"/>
                  <a:pt x="31562" y="834962"/>
                </a:cubicBezTo>
                <a:cubicBezTo>
                  <a:pt x="31862" y="837744"/>
                  <a:pt x="32547" y="840542"/>
                  <a:pt x="32414" y="843311"/>
                </a:cubicBezTo>
                <a:cubicBezTo>
                  <a:pt x="32033" y="850444"/>
                  <a:pt x="34511" y="856657"/>
                  <a:pt x="37857" y="862665"/>
                </a:cubicBezTo>
                <a:cubicBezTo>
                  <a:pt x="38345" y="863543"/>
                  <a:pt x="39509" y="864112"/>
                  <a:pt x="40442" y="864668"/>
                </a:cubicBezTo>
                <a:cubicBezTo>
                  <a:pt x="40822" y="864899"/>
                  <a:pt x="41541" y="864856"/>
                  <a:pt x="41948" y="864625"/>
                </a:cubicBezTo>
                <a:cubicBezTo>
                  <a:pt x="42427" y="864394"/>
                  <a:pt x="43116" y="863654"/>
                  <a:pt x="43022" y="863406"/>
                </a:cubicBezTo>
                <a:cubicBezTo>
                  <a:pt x="39676" y="854248"/>
                  <a:pt x="42269" y="845558"/>
                  <a:pt x="45016" y="836922"/>
                </a:cubicBezTo>
                <a:cubicBezTo>
                  <a:pt x="46565" y="832057"/>
                  <a:pt x="48525" y="827329"/>
                  <a:pt x="50070" y="822468"/>
                </a:cubicBezTo>
                <a:cubicBezTo>
                  <a:pt x="50322" y="821663"/>
                  <a:pt x="49693" y="820007"/>
                  <a:pt x="48961" y="819566"/>
                </a:cubicBezTo>
                <a:cubicBezTo>
                  <a:pt x="46069" y="817863"/>
                  <a:pt x="43022" y="816374"/>
                  <a:pt x="39954" y="814941"/>
                </a:cubicBezTo>
                <a:close/>
                <a:moveTo>
                  <a:pt x="42136" y="798389"/>
                </a:moveTo>
                <a:cubicBezTo>
                  <a:pt x="42650" y="798830"/>
                  <a:pt x="43411" y="799155"/>
                  <a:pt x="44040" y="799536"/>
                </a:cubicBezTo>
                <a:cubicBezTo>
                  <a:pt x="44233" y="799155"/>
                  <a:pt x="44417" y="798791"/>
                  <a:pt x="44605" y="798411"/>
                </a:cubicBezTo>
                <a:cubicBezTo>
                  <a:pt x="43788" y="798406"/>
                  <a:pt x="42966" y="798406"/>
                  <a:pt x="42136" y="798389"/>
                </a:cubicBezTo>
                <a:close/>
                <a:moveTo>
                  <a:pt x="51520" y="799972"/>
                </a:moveTo>
                <a:cubicBezTo>
                  <a:pt x="51935" y="800717"/>
                  <a:pt x="53309" y="801359"/>
                  <a:pt x="54186" y="801312"/>
                </a:cubicBezTo>
                <a:cubicBezTo>
                  <a:pt x="55119" y="801252"/>
                  <a:pt x="56475" y="800507"/>
                  <a:pt x="56839" y="799690"/>
                </a:cubicBezTo>
                <a:cubicBezTo>
                  <a:pt x="57091" y="799138"/>
                  <a:pt x="57335" y="798582"/>
                  <a:pt x="57584" y="798030"/>
                </a:cubicBezTo>
                <a:cubicBezTo>
                  <a:pt x="55401" y="798184"/>
                  <a:pt x="53155" y="798282"/>
                  <a:pt x="50883" y="798359"/>
                </a:cubicBezTo>
                <a:cubicBezTo>
                  <a:pt x="51092" y="798886"/>
                  <a:pt x="51233" y="799459"/>
                  <a:pt x="51520" y="799972"/>
                </a:cubicBezTo>
                <a:close/>
                <a:moveTo>
                  <a:pt x="108988" y="967661"/>
                </a:moveTo>
                <a:cubicBezTo>
                  <a:pt x="122964" y="978171"/>
                  <a:pt x="123807" y="969185"/>
                  <a:pt x="123807" y="969185"/>
                </a:cubicBezTo>
                <a:cubicBezTo>
                  <a:pt x="122459" y="970062"/>
                  <a:pt x="120619" y="971435"/>
                  <a:pt x="119451" y="971072"/>
                </a:cubicBezTo>
                <a:cubicBezTo>
                  <a:pt x="115967" y="970002"/>
                  <a:pt x="112193" y="969471"/>
                  <a:pt x="108988" y="967661"/>
                </a:cubicBezTo>
                <a:close/>
                <a:moveTo>
                  <a:pt x="951595" y="123052"/>
                </a:moveTo>
                <a:cubicBezTo>
                  <a:pt x="951573" y="123030"/>
                  <a:pt x="951561" y="122996"/>
                  <a:pt x="951552" y="122953"/>
                </a:cubicBezTo>
                <a:cubicBezTo>
                  <a:pt x="951377" y="123030"/>
                  <a:pt x="951253" y="123163"/>
                  <a:pt x="951086" y="123257"/>
                </a:cubicBezTo>
                <a:cubicBezTo>
                  <a:pt x="951086" y="123351"/>
                  <a:pt x="951098" y="123467"/>
                  <a:pt x="951098" y="123561"/>
                </a:cubicBezTo>
                <a:cubicBezTo>
                  <a:pt x="951270" y="123394"/>
                  <a:pt x="951432" y="123223"/>
                  <a:pt x="951595" y="123052"/>
                </a:cubicBezTo>
                <a:close/>
                <a:moveTo>
                  <a:pt x="843095" y="101104"/>
                </a:moveTo>
                <a:cubicBezTo>
                  <a:pt x="843860" y="102516"/>
                  <a:pt x="846415" y="102649"/>
                  <a:pt x="847523" y="101374"/>
                </a:cubicBezTo>
                <a:cubicBezTo>
                  <a:pt x="850129" y="98374"/>
                  <a:pt x="852765" y="95366"/>
                  <a:pt x="853771" y="91434"/>
                </a:cubicBezTo>
                <a:cubicBezTo>
                  <a:pt x="854023" y="90518"/>
                  <a:pt x="853527" y="89166"/>
                  <a:pt x="852915" y="88366"/>
                </a:cubicBezTo>
                <a:cubicBezTo>
                  <a:pt x="851490" y="86457"/>
                  <a:pt x="849333" y="85712"/>
                  <a:pt x="846971" y="85567"/>
                </a:cubicBezTo>
                <a:cubicBezTo>
                  <a:pt x="841922" y="86581"/>
                  <a:pt x="837224" y="91194"/>
                  <a:pt x="840814" y="96628"/>
                </a:cubicBezTo>
                <a:cubicBezTo>
                  <a:pt x="841725" y="98015"/>
                  <a:pt x="842303" y="99637"/>
                  <a:pt x="843095" y="101104"/>
                </a:cubicBezTo>
                <a:close/>
                <a:moveTo>
                  <a:pt x="898530" y="195188"/>
                </a:moveTo>
                <a:cubicBezTo>
                  <a:pt x="898650" y="194709"/>
                  <a:pt x="899022" y="194025"/>
                  <a:pt x="898842" y="193853"/>
                </a:cubicBezTo>
                <a:cubicBezTo>
                  <a:pt x="898278" y="193242"/>
                  <a:pt x="897601" y="192745"/>
                  <a:pt x="896942" y="192232"/>
                </a:cubicBezTo>
                <a:cubicBezTo>
                  <a:pt x="897037" y="193417"/>
                  <a:pt x="896930" y="194666"/>
                  <a:pt x="898530" y="195188"/>
                </a:cubicBezTo>
                <a:close/>
                <a:moveTo>
                  <a:pt x="934256" y="174439"/>
                </a:moveTo>
                <a:cubicBezTo>
                  <a:pt x="934145" y="174568"/>
                  <a:pt x="934072" y="174722"/>
                  <a:pt x="933952" y="174863"/>
                </a:cubicBezTo>
                <a:cubicBezTo>
                  <a:pt x="934029" y="174863"/>
                  <a:pt x="934119" y="174863"/>
                  <a:pt x="934192" y="174863"/>
                </a:cubicBezTo>
                <a:cubicBezTo>
                  <a:pt x="934376" y="174705"/>
                  <a:pt x="934581" y="174670"/>
                  <a:pt x="934752" y="174495"/>
                </a:cubicBezTo>
                <a:cubicBezTo>
                  <a:pt x="934581" y="174478"/>
                  <a:pt x="934436" y="174456"/>
                  <a:pt x="934256" y="174439"/>
                </a:cubicBezTo>
                <a:close/>
                <a:moveTo>
                  <a:pt x="712707" y="329479"/>
                </a:moveTo>
                <a:cubicBezTo>
                  <a:pt x="714765" y="329004"/>
                  <a:pt x="716708" y="327690"/>
                  <a:pt x="718453" y="326415"/>
                </a:cubicBezTo>
                <a:cubicBezTo>
                  <a:pt x="719134" y="325914"/>
                  <a:pt x="719207" y="324468"/>
                  <a:pt x="719314" y="323445"/>
                </a:cubicBezTo>
                <a:cubicBezTo>
                  <a:pt x="719348" y="323142"/>
                  <a:pt x="718565" y="322602"/>
                  <a:pt x="718055" y="322431"/>
                </a:cubicBezTo>
                <a:cubicBezTo>
                  <a:pt x="713674" y="320925"/>
                  <a:pt x="709202" y="321896"/>
                  <a:pt x="704777" y="322162"/>
                </a:cubicBezTo>
                <a:cubicBezTo>
                  <a:pt x="700961" y="322414"/>
                  <a:pt x="699245" y="325084"/>
                  <a:pt x="698295" y="328401"/>
                </a:cubicBezTo>
                <a:cubicBezTo>
                  <a:pt x="703023" y="329731"/>
                  <a:pt x="707841" y="330566"/>
                  <a:pt x="712707" y="329479"/>
                </a:cubicBezTo>
                <a:close/>
                <a:moveTo>
                  <a:pt x="704551" y="211543"/>
                </a:moveTo>
                <a:cubicBezTo>
                  <a:pt x="703532" y="213529"/>
                  <a:pt x="702390" y="215536"/>
                  <a:pt x="701833" y="217688"/>
                </a:cubicBezTo>
                <a:cubicBezTo>
                  <a:pt x="700871" y="221466"/>
                  <a:pt x="700845" y="225510"/>
                  <a:pt x="697987" y="228668"/>
                </a:cubicBezTo>
                <a:cubicBezTo>
                  <a:pt x="697315" y="229417"/>
                  <a:pt x="696955" y="230808"/>
                  <a:pt x="697088" y="231817"/>
                </a:cubicBezTo>
                <a:cubicBezTo>
                  <a:pt x="697858" y="237252"/>
                  <a:pt x="700195" y="242566"/>
                  <a:pt x="697803" y="248193"/>
                </a:cubicBezTo>
                <a:cubicBezTo>
                  <a:pt x="697666" y="248506"/>
                  <a:pt x="699279" y="249529"/>
                  <a:pt x="700045" y="250235"/>
                </a:cubicBezTo>
                <a:cubicBezTo>
                  <a:pt x="700849" y="250979"/>
                  <a:pt x="702355" y="251895"/>
                  <a:pt x="702236" y="252468"/>
                </a:cubicBezTo>
                <a:cubicBezTo>
                  <a:pt x="701085" y="258206"/>
                  <a:pt x="704855" y="259216"/>
                  <a:pt x="709018" y="259751"/>
                </a:cubicBezTo>
                <a:cubicBezTo>
                  <a:pt x="714059" y="260419"/>
                  <a:pt x="719130" y="260860"/>
                  <a:pt x="724179" y="261446"/>
                </a:cubicBezTo>
                <a:cubicBezTo>
                  <a:pt x="724607" y="261510"/>
                  <a:pt x="725347" y="262173"/>
                  <a:pt x="725309" y="262267"/>
                </a:cubicBezTo>
                <a:cubicBezTo>
                  <a:pt x="724872" y="263239"/>
                  <a:pt x="724525" y="264638"/>
                  <a:pt x="723721" y="265032"/>
                </a:cubicBezTo>
                <a:cubicBezTo>
                  <a:pt x="721714" y="265960"/>
                  <a:pt x="719485" y="266461"/>
                  <a:pt x="717332" y="267150"/>
                </a:cubicBezTo>
                <a:cubicBezTo>
                  <a:pt x="714341" y="268100"/>
                  <a:pt x="712762" y="270312"/>
                  <a:pt x="712215" y="273269"/>
                </a:cubicBezTo>
                <a:cubicBezTo>
                  <a:pt x="711799" y="275498"/>
                  <a:pt x="711603" y="277749"/>
                  <a:pt x="711410" y="279996"/>
                </a:cubicBezTo>
                <a:cubicBezTo>
                  <a:pt x="711235" y="282092"/>
                  <a:pt x="712891" y="284630"/>
                  <a:pt x="714932" y="285246"/>
                </a:cubicBezTo>
                <a:cubicBezTo>
                  <a:pt x="719266" y="286521"/>
                  <a:pt x="723601" y="287835"/>
                  <a:pt x="728013" y="288849"/>
                </a:cubicBezTo>
                <a:cubicBezTo>
                  <a:pt x="732382" y="289837"/>
                  <a:pt x="737316" y="287283"/>
                  <a:pt x="739352" y="283261"/>
                </a:cubicBezTo>
                <a:cubicBezTo>
                  <a:pt x="739853" y="282268"/>
                  <a:pt x="740037" y="281121"/>
                  <a:pt x="740397" y="280056"/>
                </a:cubicBezTo>
                <a:cubicBezTo>
                  <a:pt x="741826" y="275776"/>
                  <a:pt x="745078" y="274146"/>
                  <a:pt x="749220" y="273787"/>
                </a:cubicBezTo>
                <a:cubicBezTo>
                  <a:pt x="750487" y="270372"/>
                  <a:pt x="751466" y="266786"/>
                  <a:pt x="753225" y="263654"/>
                </a:cubicBezTo>
                <a:cubicBezTo>
                  <a:pt x="755112" y="260278"/>
                  <a:pt x="757834" y="257385"/>
                  <a:pt x="760179" y="254291"/>
                </a:cubicBezTo>
                <a:cubicBezTo>
                  <a:pt x="760525" y="253855"/>
                  <a:pt x="761000" y="253487"/>
                  <a:pt x="761266" y="253033"/>
                </a:cubicBezTo>
                <a:cubicBezTo>
                  <a:pt x="763880" y="248129"/>
                  <a:pt x="766533" y="243272"/>
                  <a:pt x="768989" y="238309"/>
                </a:cubicBezTo>
                <a:cubicBezTo>
                  <a:pt x="769422" y="237453"/>
                  <a:pt x="769285" y="236079"/>
                  <a:pt x="768934" y="235091"/>
                </a:cubicBezTo>
                <a:cubicBezTo>
                  <a:pt x="768206" y="233011"/>
                  <a:pt x="767261" y="230974"/>
                  <a:pt x="766255" y="228985"/>
                </a:cubicBezTo>
                <a:cubicBezTo>
                  <a:pt x="765455" y="227427"/>
                  <a:pt x="763919" y="226379"/>
                  <a:pt x="762233" y="226849"/>
                </a:cubicBezTo>
                <a:cubicBezTo>
                  <a:pt x="757761" y="228107"/>
                  <a:pt x="755181" y="225668"/>
                  <a:pt x="752767" y="222716"/>
                </a:cubicBezTo>
                <a:cubicBezTo>
                  <a:pt x="748150" y="221582"/>
                  <a:pt x="743559" y="221488"/>
                  <a:pt x="738959" y="222776"/>
                </a:cubicBezTo>
                <a:cubicBezTo>
                  <a:pt x="737140" y="225502"/>
                  <a:pt x="735334" y="228244"/>
                  <a:pt x="735399" y="231753"/>
                </a:cubicBezTo>
                <a:cubicBezTo>
                  <a:pt x="735458" y="235703"/>
                  <a:pt x="735458" y="239622"/>
                  <a:pt x="735416" y="243576"/>
                </a:cubicBezTo>
                <a:cubicBezTo>
                  <a:pt x="735403" y="244094"/>
                  <a:pt x="735198" y="244796"/>
                  <a:pt x="734821" y="245083"/>
                </a:cubicBezTo>
                <a:cubicBezTo>
                  <a:pt x="734089" y="245652"/>
                  <a:pt x="733529" y="245027"/>
                  <a:pt x="733007" y="243658"/>
                </a:cubicBezTo>
                <a:cubicBezTo>
                  <a:pt x="731440" y="239477"/>
                  <a:pt x="729896" y="235301"/>
                  <a:pt x="728081" y="231218"/>
                </a:cubicBezTo>
                <a:cubicBezTo>
                  <a:pt x="727760" y="230504"/>
                  <a:pt x="726220" y="229947"/>
                  <a:pt x="725253" y="229965"/>
                </a:cubicBezTo>
                <a:cubicBezTo>
                  <a:pt x="724269" y="229965"/>
                  <a:pt x="722809" y="230534"/>
                  <a:pt x="722446" y="231291"/>
                </a:cubicBezTo>
                <a:cubicBezTo>
                  <a:pt x="720045" y="236238"/>
                  <a:pt x="717884" y="241266"/>
                  <a:pt x="715651" y="246281"/>
                </a:cubicBezTo>
                <a:cubicBezTo>
                  <a:pt x="715758" y="246435"/>
                  <a:pt x="715848" y="246610"/>
                  <a:pt x="715954" y="246756"/>
                </a:cubicBezTo>
                <a:lnTo>
                  <a:pt x="714992" y="246948"/>
                </a:lnTo>
                <a:lnTo>
                  <a:pt x="715561" y="246477"/>
                </a:lnTo>
                <a:cubicBezTo>
                  <a:pt x="715591" y="246418"/>
                  <a:pt x="715616" y="246362"/>
                  <a:pt x="715651" y="246285"/>
                </a:cubicBezTo>
                <a:cubicBezTo>
                  <a:pt x="713845" y="243598"/>
                  <a:pt x="712283" y="240889"/>
                  <a:pt x="713888" y="237380"/>
                </a:cubicBezTo>
                <a:cubicBezTo>
                  <a:pt x="714572" y="235878"/>
                  <a:pt x="715616" y="233841"/>
                  <a:pt x="715116" y="232596"/>
                </a:cubicBezTo>
                <a:cubicBezTo>
                  <a:pt x="713348" y="228309"/>
                  <a:pt x="713109" y="223961"/>
                  <a:pt x="713340" y="219459"/>
                </a:cubicBezTo>
                <a:cubicBezTo>
                  <a:pt x="713391" y="218373"/>
                  <a:pt x="713066" y="217170"/>
                  <a:pt x="712642" y="216143"/>
                </a:cubicBezTo>
                <a:cubicBezTo>
                  <a:pt x="712022" y="214598"/>
                  <a:pt x="711196" y="213105"/>
                  <a:pt x="710374" y="211659"/>
                </a:cubicBezTo>
                <a:cubicBezTo>
                  <a:pt x="709395" y="209883"/>
                  <a:pt x="705462" y="209789"/>
                  <a:pt x="704551" y="211543"/>
                </a:cubicBezTo>
                <a:close/>
                <a:moveTo>
                  <a:pt x="763525" y="277257"/>
                </a:moveTo>
                <a:cubicBezTo>
                  <a:pt x="763628" y="277064"/>
                  <a:pt x="763773" y="276910"/>
                  <a:pt x="763863" y="276718"/>
                </a:cubicBezTo>
                <a:cubicBezTo>
                  <a:pt x="763576" y="276795"/>
                  <a:pt x="763298" y="276893"/>
                  <a:pt x="763020" y="276953"/>
                </a:cubicBezTo>
                <a:cubicBezTo>
                  <a:pt x="763144" y="277090"/>
                  <a:pt x="763294" y="277124"/>
                  <a:pt x="763431" y="277261"/>
                </a:cubicBezTo>
                <a:cubicBezTo>
                  <a:pt x="763461" y="277257"/>
                  <a:pt x="763482" y="277257"/>
                  <a:pt x="763525" y="277257"/>
                </a:cubicBezTo>
                <a:close/>
                <a:moveTo>
                  <a:pt x="749665" y="274167"/>
                </a:moveTo>
                <a:cubicBezTo>
                  <a:pt x="749605" y="274018"/>
                  <a:pt x="749567" y="273906"/>
                  <a:pt x="749502" y="273731"/>
                </a:cubicBezTo>
                <a:cubicBezTo>
                  <a:pt x="749395" y="273748"/>
                  <a:pt x="749323" y="273770"/>
                  <a:pt x="749224" y="273791"/>
                </a:cubicBezTo>
                <a:cubicBezTo>
                  <a:pt x="749164" y="273915"/>
                  <a:pt x="749117" y="274069"/>
                  <a:pt x="749062" y="274223"/>
                </a:cubicBezTo>
                <a:cubicBezTo>
                  <a:pt x="749263" y="274206"/>
                  <a:pt x="749468" y="274185"/>
                  <a:pt x="749665" y="274167"/>
                </a:cubicBezTo>
                <a:close/>
                <a:moveTo>
                  <a:pt x="751625" y="290526"/>
                </a:moveTo>
                <a:cubicBezTo>
                  <a:pt x="748629" y="293389"/>
                  <a:pt x="748535" y="298092"/>
                  <a:pt x="751646" y="301070"/>
                </a:cubicBezTo>
                <a:cubicBezTo>
                  <a:pt x="755699" y="304908"/>
                  <a:pt x="760038" y="308451"/>
                  <a:pt x="764347" y="312012"/>
                </a:cubicBezTo>
                <a:cubicBezTo>
                  <a:pt x="765164" y="312705"/>
                  <a:pt x="766396" y="312893"/>
                  <a:pt x="767432" y="313334"/>
                </a:cubicBezTo>
                <a:cubicBezTo>
                  <a:pt x="770675" y="314746"/>
                  <a:pt x="774698" y="313372"/>
                  <a:pt x="775939" y="310223"/>
                </a:cubicBezTo>
                <a:cubicBezTo>
                  <a:pt x="777595" y="306068"/>
                  <a:pt x="779182" y="301870"/>
                  <a:pt x="780530" y="297595"/>
                </a:cubicBezTo>
                <a:cubicBezTo>
                  <a:pt x="781206" y="295486"/>
                  <a:pt x="781527" y="293197"/>
                  <a:pt x="781583" y="290967"/>
                </a:cubicBezTo>
                <a:cubicBezTo>
                  <a:pt x="781724" y="286235"/>
                  <a:pt x="779824" y="282139"/>
                  <a:pt x="776456" y="278930"/>
                </a:cubicBezTo>
                <a:cubicBezTo>
                  <a:pt x="774330" y="276906"/>
                  <a:pt x="771304" y="276927"/>
                  <a:pt x="768489" y="277000"/>
                </a:cubicBezTo>
                <a:cubicBezTo>
                  <a:pt x="766828" y="277039"/>
                  <a:pt x="765177" y="277159"/>
                  <a:pt x="763529" y="277253"/>
                </a:cubicBezTo>
                <a:cubicBezTo>
                  <a:pt x="760495" y="282520"/>
                  <a:pt x="755912" y="286384"/>
                  <a:pt x="751625" y="290526"/>
                </a:cubicBezTo>
                <a:close/>
                <a:moveTo>
                  <a:pt x="848589" y="230161"/>
                </a:moveTo>
                <a:cubicBezTo>
                  <a:pt x="848576" y="230538"/>
                  <a:pt x="849124" y="231094"/>
                  <a:pt x="849547" y="231364"/>
                </a:cubicBezTo>
                <a:cubicBezTo>
                  <a:pt x="852059" y="233020"/>
                  <a:pt x="854742" y="233264"/>
                  <a:pt x="857434" y="231933"/>
                </a:cubicBezTo>
                <a:cubicBezTo>
                  <a:pt x="860087" y="230594"/>
                  <a:pt x="861653" y="228390"/>
                  <a:pt x="862017" y="225925"/>
                </a:cubicBezTo>
                <a:cubicBezTo>
                  <a:pt x="862376" y="221637"/>
                  <a:pt x="858538" y="217487"/>
                  <a:pt x="854862" y="217825"/>
                </a:cubicBezTo>
                <a:cubicBezTo>
                  <a:pt x="853869" y="217919"/>
                  <a:pt x="852684" y="218492"/>
                  <a:pt x="852029" y="219237"/>
                </a:cubicBezTo>
                <a:cubicBezTo>
                  <a:pt x="849274" y="222322"/>
                  <a:pt x="848700" y="226195"/>
                  <a:pt x="848589" y="230161"/>
                </a:cubicBezTo>
                <a:close/>
                <a:moveTo>
                  <a:pt x="718693" y="341875"/>
                </a:moveTo>
                <a:cubicBezTo>
                  <a:pt x="720790" y="340450"/>
                  <a:pt x="721457" y="337934"/>
                  <a:pt x="720790" y="335945"/>
                </a:cubicBezTo>
                <a:cubicBezTo>
                  <a:pt x="719985" y="333565"/>
                  <a:pt x="718137" y="332021"/>
                  <a:pt x="715907" y="331653"/>
                </a:cubicBezTo>
                <a:cubicBezTo>
                  <a:pt x="712022" y="331024"/>
                  <a:pt x="707982" y="331161"/>
                  <a:pt x="704076" y="330566"/>
                </a:cubicBezTo>
                <a:cubicBezTo>
                  <a:pt x="702086" y="330262"/>
                  <a:pt x="700186" y="329252"/>
                  <a:pt x="698256" y="328469"/>
                </a:cubicBezTo>
                <a:cubicBezTo>
                  <a:pt x="698269" y="328452"/>
                  <a:pt x="698278" y="328439"/>
                  <a:pt x="698290" y="328396"/>
                </a:cubicBezTo>
                <a:cubicBezTo>
                  <a:pt x="698115" y="328358"/>
                  <a:pt x="697952" y="328319"/>
                  <a:pt x="697790" y="328281"/>
                </a:cubicBezTo>
                <a:lnTo>
                  <a:pt x="698171" y="328739"/>
                </a:lnTo>
                <a:cubicBezTo>
                  <a:pt x="696994" y="327498"/>
                  <a:pt x="695980" y="326064"/>
                  <a:pt x="694606" y="325131"/>
                </a:cubicBezTo>
                <a:cubicBezTo>
                  <a:pt x="693314" y="324241"/>
                  <a:pt x="691598" y="323283"/>
                  <a:pt x="690147" y="323398"/>
                </a:cubicBezTo>
                <a:cubicBezTo>
                  <a:pt x="687374" y="323608"/>
                  <a:pt x="684576" y="324374"/>
                  <a:pt x="681931" y="325307"/>
                </a:cubicBezTo>
                <a:cubicBezTo>
                  <a:pt x="680434" y="325816"/>
                  <a:pt x="678521" y="326894"/>
                  <a:pt x="678029" y="328187"/>
                </a:cubicBezTo>
                <a:cubicBezTo>
                  <a:pt x="676531" y="332170"/>
                  <a:pt x="673446" y="334378"/>
                  <a:pt x="670228" y="336689"/>
                </a:cubicBezTo>
                <a:cubicBezTo>
                  <a:pt x="668748" y="337755"/>
                  <a:pt x="668624" y="339646"/>
                  <a:pt x="669069" y="341358"/>
                </a:cubicBezTo>
                <a:cubicBezTo>
                  <a:pt x="669496" y="343005"/>
                  <a:pt x="669882" y="344755"/>
                  <a:pt x="670793" y="346142"/>
                </a:cubicBezTo>
                <a:cubicBezTo>
                  <a:pt x="674469" y="351863"/>
                  <a:pt x="672470" y="356976"/>
                  <a:pt x="669492" y="362103"/>
                </a:cubicBezTo>
                <a:cubicBezTo>
                  <a:pt x="668653" y="363549"/>
                  <a:pt x="666099" y="363878"/>
                  <a:pt x="665132" y="362792"/>
                </a:cubicBezTo>
                <a:cubicBezTo>
                  <a:pt x="662419" y="359698"/>
                  <a:pt x="661341" y="355872"/>
                  <a:pt x="659911" y="352167"/>
                </a:cubicBezTo>
                <a:cubicBezTo>
                  <a:pt x="659004" y="349826"/>
                  <a:pt x="656792" y="348987"/>
                  <a:pt x="654417" y="349047"/>
                </a:cubicBezTo>
                <a:cubicBezTo>
                  <a:pt x="647849" y="349180"/>
                  <a:pt x="643664" y="353031"/>
                  <a:pt x="643124" y="359381"/>
                </a:cubicBezTo>
                <a:cubicBezTo>
                  <a:pt x="642739" y="363878"/>
                  <a:pt x="642341" y="368414"/>
                  <a:pt x="642136" y="372937"/>
                </a:cubicBezTo>
                <a:cubicBezTo>
                  <a:pt x="642068" y="374687"/>
                  <a:pt x="642945" y="376215"/>
                  <a:pt x="644721" y="376917"/>
                </a:cubicBezTo>
                <a:cubicBezTo>
                  <a:pt x="648764" y="378547"/>
                  <a:pt x="651002" y="381838"/>
                  <a:pt x="652213" y="385697"/>
                </a:cubicBezTo>
                <a:cubicBezTo>
                  <a:pt x="654430" y="392689"/>
                  <a:pt x="657494" y="399425"/>
                  <a:pt x="657318" y="407110"/>
                </a:cubicBezTo>
                <a:cubicBezTo>
                  <a:pt x="657233" y="411077"/>
                  <a:pt x="659180" y="414735"/>
                  <a:pt x="662149" y="417714"/>
                </a:cubicBezTo>
                <a:cubicBezTo>
                  <a:pt x="663797" y="419352"/>
                  <a:pt x="666535" y="419926"/>
                  <a:pt x="668230" y="418475"/>
                </a:cubicBezTo>
                <a:cubicBezTo>
                  <a:pt x="670810" y="416263"/>
                  <a:pt x="673022" y="413477"/>
                  <a:pt x="675889" y="411800"/>
                </a:cubicBezTo>
                <a:cubicBezTo>
                  <a:pt x="678744" y="410161"/>
                  <a:pt x="682308" y="409784"/>
                  <a:pt x="685419" y="408496"/>
                </a:cubicBezTo>
                <a:cubicBezTo>
                  <a:pt x="688568" y="407204"/>
                  <a:pt x="691632" y="405659"/>
                  <a:pt x="694529" y="403905"/>
                </a:cubicBezTo>
                <a:cubicBezTo>
                  <a:pt x="695886" y="403083"/>
                  <a:pt x="697293" y="401620"/>
                  <a:pt x="697756" y="400169"/>
                </a:cubicBezTo>
                <a:cubicBezTo>
                  <a:pt x="699484" y="394619"/>
                  <a:pt x="702373" y="389989"/>
                  <a:pt x="706459" y="385809"/>
                </a:cubicBezTo>
                <a:cubicBezTo>
                  <a:pt x="709348" y="382839"/>
                  <a:pt x="709745" y="378598"/>
                  <a:pt x="708753" y="374563"/>
                </a:cubicBezTo>
                <a:cubicBezTo>
                  <a:pt x="708089" y="371799"/>
                  <a:pt x="706930" y="369184"/>
                  <a:pt x="706160" y="366459"/>
                </a:cubicBezTo>
                <a:cubicBezTo>
                  <a:pt x="705158" y="362894"/>
                  <a:pt x="702771" y="360665"/>
                  <a:pt x="699673" y="358987"/>
                </a:cubicBezTo>
                <a:cubicBezTo>
                  <a:pt x="698308" y="358243"/>
                  <a:pt x="698346" y="357169"/>
                  <a:pt x="699874" y="356518"/>
                </a:cubicBezTo>
                <a:cubicBezTo>
                  <a:pt x="702997" y="355170"/>
                  <a:pt x="706198" y="354007"/>
                  <a:pt x="709365" y="352770"/>
                </a:cubicBezTo>
                <a:cubicBezTo>
                  <a:pt x="711624" y="351867"/>
                  <a:pt x="713451" y="350177"/>
                  <a:pt x="713584" y="347866"/>
                </a:cubicBezTo>
                <a:cubicBezTo>
                  <a:pt x="713789" y="344302"/>
                  <a:pt x="716391" y="343424"/>
                  <a:pt x="718693" y="341875"/>
                </a:cubicBezTo>
                <a:close/>
                <a:moveTo>
                  <a:pt x="727769" y="306830"/>
                </a:moveTo>
                <a:lnTo>
                  <a:pt x="727354" y="305704"/>
                </a:lnTo>
                <a:lnTo>
                  <a:pt x="726674" y="306697"/>
                </a:lnTo>
                <a:lnTo>
                  <a:pt x="727769" y="306830"/>
                </a:lnTo>
                <a:close/>
                <a:moveTo>
                  <a:pt x="751548" y="312012"/>
                </a:moveTo>
                <a:cubicBezTo>
                  <a:pt x="751698" y="312012"/>
                  <a:pt x="751882" y="311310"/>
                  <a:pt x="751877" y="310950"/>
                </a:cubicBezTo>
                <a:cubicBezTo>
                  <a:pt x="751877" y="310814"/>
                  <a:pt x="751330" y="310698"/>
                  <a:pt x="751034" y="310565"/>
                </a:cubicBezTo>
                <a:cubicBezTo>
                  <a:pt x="750362" y="311575"/>
                  <a:pt x="750542" y="312132"/>
                  <a:pt x="751548" y="312012"/>
                </a:cubicBezTo>
                <a:close/>
                <a:moveTo>
                  <a:pt x="966182" y="990674"/>
                </a:moveTo>
                <a:cubicBezTo>
                  <a:pt x="970645" y="988136"/>
                  <a:pt x="974646" y="985107"/>
                  <a:pt x="977594" y="980738"/>
                </a:cubicBezTo>
                <a:cubicBezTo>
                  <a:pt x="979931" y="977276"/>
                  <a:pt x="983500" y="975535"/>
                  <a:pt x="987608" y="974901"/>
                </a:cubicBezTo>
                <a:cubicBezTo>
                  <a:pt x="990415" y="974469"/>
                  <a:pt x="993205" y="973725"/>
                  <a:pt x="996016" y="973639"/>
                </a:cubicBezTo>
                <a:cubicBezTo>
                  <a:pt x="1004454" y="973395"/>
                  <a:pt x="1011053" y="968949"/>
                  <a:pt x="1017471" y="964319"/>
                </a:cubicBezTo>
                <a:cubicBezTo>
                  <a:pt x="1020822" y="961901"/>
                  <a:pt x="1022872" y="958234"/>
                  <a:pt x="1021023" y="953887"/>
                </a:cubicBezTo>
                <a:cubicBezTo>
                  <a:pt x="1019850" y="951123"/>
                  <a:pt x="1019341" y="948641"/>
                  <a:pt x="1020740" y="945825"/>
                </a:cubicBezTo>
                <a:cubicBezTo>
                  <a:pt x="1021729" y="943822"/>
                  <a:pt x="1022611" y="941649"/>
                  <a:pt x="1022970" y="939454"/>
                </a:cubicBezTo>
                <a:cubicBezTo>
                  <a:pt x="1023240" y="937870"/>
                  <a:pt x="1023000" y="935889"/>
                  <a:pt x="1022208" y="934554"/>
                </a:cubicBezTo>
                <a:cubicBezTo>
                  <a:pt x="1019517" y="930069"/>
                  <a:pt x="1016004" y="926676"/>
                  <a:pt x="1010171" y="927532"/>
                </a:cubicBezTo>
                <a:cubicBezTo>
                  <a:pt x="1010175" y="927566"/>
                  <a:pt x="1010188" y="927609"/>
                  <a:pt x="1010188" y="927647"/>
                </a:cubicBezTo>
                <a:lnTo>
                  <a:pt x="1009123" y="928238"/>
                </a:lnTo>
                <a:lnTo>
                  <a:pt x="1009876" y="927532"/>
                </a:lnTo>
                <a:cubicBezTo>
                  <a:pt x="1009979" y="927511"/>
                  <a:pt x="1010064" y="927553"/>
                  <a:pt x="1010171" y="927532"/>
                </a:cubicBezTo>
                <a:cubicBezTo>
                  <a:pt x="1009944" y="925872"/>
                  <a:pt x="1009863" y="924177"/>
                  <a:pt x="1009392" y="922594"/>
                </a:cubicBezTo>
                <a:cubicBezTo>
                  <a:pt x="1008519" y="919714"/>
                  <a:pt x="1006705" y="917562"/>
                  <a:pt x="1003594" y="917010"/>
                </a:cubicBezTo>
                <a:cubicBezTo>
                  <a:pt x="1001921" y="916702"/>
                  <a:pt x="1000188" y="916783"/>
                  <a:pt x="998494" y="916625"/>
                </a:cubicBezTo>
                <a:cubicBezTo>
                  <a:pt x="997950" y="916565"/>
                  <a:pt x="997415" y="916321"/>
                  <a:pt x="996885" y="916145"/>
                </a:cubicBezTo>
                <a:cubicBezTo>
                  <a:pt x="997552" y="915593"/>
                  <a:pt x="998130" y="914887"/>
                  <a:pt x="998887" y="914549"/>
                </a:cubicBezTo>
                <a:cubicBezTo>
                  <a:pt x="1000411" y="913852"/>
                  <a:pt x="1002114" y="913514"/>
                  <a:pt x="1003603" y="912769"/>
                </a:cubicBezTo>
                <a:cubicBezTo>
                  <a:pt x="1005652" y="911742"/>
                  <a:pt x="1006059" y="909055"/>
                  <a:pt x="1004557" y="906898"/>
                </a:cubicBezTo>
                <a:cubicBezTo>
                  <a:pt x="1002948" y="904549"/>
                  <a:pt x="1001288" y="902208"/>
                  <a:pt x="997856" y="902551"/>
                </a:cubicBezTo>
                <a:cubicBezTo>
                  <a:pt x="996748" y="902662"/>
                  <a:pt x="995010" y="902914"/>
                  <a:pt x="994553" y="902341"/>
                </a:cubicBezTo>
                <a:cubicBezTo>
                  <a:pt x="990500" y="897082"/>
                  <a:pt x="984325" y="895494"/>
                  <a:pt x="978827" y="892713"/>
                </a:cubicBezTo>
                <a:cubicBezTo>
                  <a:pt x="977886" y="892234"/>
                  <a:pt x="976773" y="891262"/>
                  <a:pt x="976576" y="890325"/>
                </a:cubicBezTo>
                <a:cubicBezTo>
                  <a:pt x="975322" y="884257"/>
                  <a:pt x="970816" y="880753"/>
                  <a:pt x="966632" y="876880"/>
                </a:cubicBezTo>
                <a:cubicBezTo>
                  <a:pt x="964573" y="874972"/>
                  <a:pt x="962939" y="872610"/>
                  <a:pt x="961150" y="870419"/>
                </a:cubicBezTo>
                <a:cubicBezTo>
                  <a:pt x="959400" y="868279"/>
                  <a:pt x="959289" y="866067"/>
                  <a:pt x="960996" y="864236"/>
                </a:cubicBezTo>
                <a:cubicBezTo>
                  <a:pt x="962930" y="862160"/>
                  <a:pt x="965023" y="860218"/>
                  <a:pt x="966944" y="858117"/>
                </a:cubicBezTo>
                <a:cubicBezTo>
                  <a:pt x="968698" y="856251"/>
                  <a:pt x="968869" y="854000"/>
                  <a:pt x="967487" y="851916"/>
                </a:cubicBezTo>
                <a:cubicBezTo>
                  <a:pt x="964916" y="848044"/>
                  <a:pt x="963243" y="844141"/>
                  <a:pt x="964329" y="839237"/>
                </a:cubicBezTo>
                <a:cubicBezTo>
                  <a:pt x="964603" y="838035"/>
                  <a:pt x="963166" y="836054"/>
                  <a:pt x="961993" y="834984"/>
                </a:cubicBezTo>
                <a:cubicBezTo>
                  <a:pt x="959755" y="832981"/>
                  <a:pt x="961321" y="829460"/>
                  <a:pt x="958463" y="827645"/>
                </a:cubicBezTo>
                <a:cubicBezTo>
                  <a:pt x="956238" y="826233"/>
                  <a:pt x="958210" y="823490"/>
                  <a:pt x="957487" y="821295"/>
                </a:cubicBezTo>
                <a:cubicBezTo>
                  <a:pt x="956636" y="818715"/>
                  <a:pt x="957158" y="815745"/>
                  <a:pt x="956666" y="813032"/>
                </a:cubicBezTo>
                <a:cubicBezTo>
                  <a:pt x="956062" y="809677"/>
                  <a:pt x="955331" y="806306"/>
                  <a:pt x="954124" y="803135"/>
                </a:cubicBezTo>
                <a:cubicBezTo>
                  <a:pt x="951231" y="795642"/>
                  <a:pt x="949900" y="787858"/>
                  <a:pt x="948976" y="779951"/>
                </a:cubicBezTo>
                <a:cubicBezTo>
                  <a:pt x="948707" y="777700"/>
                  <a:pt x="948433" y="775389"/>
                  <a:pt x="947761" y="773258"/>
                </a:cubicBezTo>
                <a:cubicBezTo>
                  <a:pt x="947508" y="772496"/>
                  <a:pt x="946173" y="771974"/>
                  <a:pt x="945240" y="771572"/>
                </a:cubicBezTo>
                <a:cubicBezTo>
                  <a:pt x="944847" y="771397"/>
                  <a:pt x="943918" y="771671"/>
                  <a:pt x="943704" y="772017"/>
                </a:cubicBezTo>
                <a:cubicBezTo>
                  <a:pt x="939562" y="778744"/>
                  <a:pt x="934111" y="784564"/>
                  <a:pt x="930717" y="791812"/>
                </a:cubicBezTo>
                <a:cubicBezTo>
                  <a:pt x="927302" y="799095"/>
                  <a:pt x="923096" y="805745"/>
                  <a:pt x="915009" y="808929"/>
                </a:cubicBezTo>
                <a:cubicBezTo>
                  <a:pt x="912989" y="809737"/>
                  <a:pt x="911577" y="811920"/>
                  <a:pt x="909656" y="813092"/>
                </a:cubicBezTo>
                <a:cubicBezTo>
                  <a:pt x="907251" y="814556"/>
                  <a:pt x="904675" y="815775"/>
                  <a:pt x="902060" y="816811"/>
                </a:cubicBezTo>
                <a:cubicBezTo>
                  <a:pt x="899099" y="817992"/>
                  <a:pt x="896545" y="816734"/>
                  <a:pt x="894161" y="814941"/>
                </a:cubicBezTo>
                <a:cubicBezTo>
                  <a:pt x="892270" y="813529"/>
                  <a:pt x="891016" y="811757"/>
                  <a:pt x="890254" y="809523"/>
                </a:cubicBezTo>
                <a:cubicBezTo>
                  <a:pt x="889287" y="806686"/>
                  <a:pt x="887190" y="804816"/>
                  <a:pt x="884559" y="803456"/>
                </a:cubicBezTo>
                <a:cubicBezTo>
                  <a:pt x="880930" y="801590"/>
                  <a:pt x="880485" y="798060"/>
                  <a:pt x="880665" y="794671"/>
                </a:cubicBezTo>
                <a:cubicBezTo>
                  <a:pt x="880969" y="789159"/>
                  <a:pt x="884614" y="784007"/>
                  <a:pt x="882257" y="778081"/>
                </a:cubicBezTo>
                <a:cubicBezTo>
                  <a:pt x="881794" y="776900"/>
                  <a:pt x="883219" y="774953"/>
                  <a:pt x="883823" y="773369"/>
                </a:cubicBezTo>
                <a:cubicBezTo>
                  <a:pt x="885834" y="768068"/>
                  <a:pt x="887653" y="762685"/>
                  <a:pt x="890853" y="757922"/>
                </a:cubicBezTo>
                <a:cubicBezTo>
                  <a:pt x="891688" y="756702"/>
                  <a:pt x="890631" y="753951"/>
                  <a:pt x="889035" y="753741"/>
                </a:cubicBezTo>
                <a:cubicBezTo>
                  <a:pt x="883930" y="753061"/>
                  <a:pt x="880759" y="748042"/>
                  <a:pt x="875247" y="748063"/>
                </a:cubicBezTo>
                <a:cubicBezTo>
                  <a:pt x="873215" y="748063"/>
                  <a:pt x="871165" y="746231"/>
                  <a:pt x="869145" y="745183"/>
                </a:cubicBezTo>
                <a:cubicBezTo>
                  <a:pt x="867451" y="744302"/>
                  <a:pt x="866925" y="742765"/>
                  <a:pt x="866993" y="740947"/>
                </a:cubicBezTo>
                <a:cubicBezTo>
                  <a:pt x="867057" y="739291"/>
                  <a:pt x="867507" y="737613"/>
                  <a:pt x="866244" y="736129"/>
                </a:cubicBezTo>
                <a:cubicBezTo>
                  <a:pt x="863313" y="732620"/>
                  <a:pt x="860891" y="728918"/>
                  <a:pt x="859445" y="724459"/>
                </a:cubicBezTo>
                <a:cubicBezTo>
                  <a:pt x="858602" y="721862"/>
                  <a:pt x="856561" y="719628"/>
                  <a:pt x="854892" y="717365"/>
                </a:cubicBezTo>
                <a:cubicBezTo>
                  <a:pt x="851969" y="713355"/>
                  <a:pt x="848495" y="711109"/>
                  <a:pt x="843193" y="713304"/>
                </a:cubicBezTo>
                <a:cubicBezTo>
                  <a:pt x="841216" y="714138"/>
                  <a:pt x="838640" y="714412"/>
                  <a:pt x="836556" y="713954"/>
                </a:cubicBezTo>
                <a:cubicBezTo>
                  <a:pt x="830022" y="712482"/>
                  <a:pt x="823021" y="712619"/>
                  <a:pt x="817232" y="708233"/>
                </a:cubicBezTo>
                <a:cubicBezTo>
                  <a:pt x="815054" y="706573"/>
                  <a:pt x="812097" y="705798"/>
                  <a:pt x="809392" y="705028"/>
                </a:cubicBezTo>
                <a:cubicBezTo>
                  <a:pt x="802696" y="703145"/>
                  <a:pt x="795434" y="707275"/>
                  <a:pt x="792974" y="713882"/>
                </a:cubicBezTo>
                <a:cubicBezTo>
                  <a:pt x="791489" y="717848"/>
                  <a:pt x="791181" y="721614"/>
                  <a:pt x="793367" y="725375"/>
                </a:cubicBezTo>
                <a:cubicBezTo>
                  <a:pt x="794933" y="728050"/>
                  <a:pt x="795323" y="730677"/>
                  <a:pt x="793380" y="733330"/>
                </a:cubicBezTo>
                <a:cubicBezTo>
                  <a:pt x="790689" y="736989"/>
                  <a:pt x="787145" y="740271"/>
                  <a:pt x="785481" y="744357"/>
                </a:cubicBezTo>
                <a:cubicBezTo>
                  <a:pt x="783551" y="749103"/>
                  <a:pt x="787856" y="754024"/>
                  <a:pt x="786735" y="759257"/>
                </a:cubicBezTo>
                <a:cubicBezTo>
                  <a:pt x="786277" y="761358"/>
                  <a:pt x="786820" y="763861"/>
                  <a:pt x="787492" y="765975"/>
                </a:cubicBezTo>
                <a:cubicBezTo>
                  <a:pt x="788797" y="770152"/>
                  <a:pt x="786700" y="772360"/>
                  <a:pt x="783538" y="774247"/>
                </a:cubicBezTo>
                <a:cubicBezTo>
                  <a:pt x="782079" y="775128"/>
                  <a:pt x="779987" y="775791"/>
                  <a:pt x="779375" y="777105"/>
                </a:cubicBezTo>
                <a:cubicBezTo>
                  <a:pt x="776140" y="784093"/>
                  <a:pt x="769918" y="788380"/>
                  <a:pt x="765074" y="793909"/>
                </a:cubicBezTo>
                <a:cubicBezTo>
                  <a:pt x="762682" y="796635"/>
                  <a:pt x="762584" y="799951"/>
                  <a:pt x="765018" y="803250"/>
                </a:cubicBezTo>
                <a:cubicBezTo>
                  <a:pt x="766709" y="805535"/>
                  <a:pt x="768750" y="807598"/>
                  <a:pt x="770303" y="809960"/>
                </a:cubicBezTo>
                <a:cubicBezTo>
                  <a:pt x="771523" y="811826"/>
                  <a:pt x="772704" y="813948"/>
                  <a:pt x="773101" y="816079"/>
                </a:cubicBezTo>
                <a:cubicBezTo>
                  <a:pt x="774236" y="822237"/>
                  <a:pt x="774702" y="828514"/>
                  <a:pt x="775922" y="834650"/>
                </a:cubicBezTo>
                <a:cubicBezTo>
                  <a:pt x="777265" y="841497"/>
                  <a:pt x="772400" y="847920"/>
                  <a:pt x="774856" y="854826"/>
                </a:cubicBezTo>
                <a:cubicBezTo>
                  <a:pt x="775070" y="855434"/>
                  <a:pt x="773987" y="856803"/>
                  <a:pt x="773200" y="857415"/>
                </a:cubicBezTo>
                <a:cubicBezTo>
                  <a:pt x="770949" y="859109"/>
                  <a:pt x="768198" y="860273"/>
                  <a:pt x="766264" y="862237"/>
                </a:cubicBezTo>
                <a:cubicBezTo>
                  <a:pt x="759331" y="869349"/>
                  <a:pt x="750867" y="873868"/>
                  <a:pt x="741847" y="877587"/>
                </a:cubicBezTo>
                <a:cubicBezTo>
                  <a:pt x="737641" y="879341"/>
                  <a:pt x="733396" y="880997"/>
                  <a:pt x="729160" y="882674"/>
                </a:cubicBezTo>
                <a:cubicBezTo>
                  <a:pt x="726134" y="883860"/>
                  <a:pt x="724752" y="886260"/>
                  <a:pt x="724881" y="889311"/>
                </a:cubicBezTo>
                <a:cubicBezTo>
                  <a:pt x="725146" y="896141"/>
                  <a:pt x="725826" y="902944"/>
                  <a:pt x="724649" y="909778"/>
                </a:cubicBezTo>
                <a:cubicBezTo>
                  <a:pt x="723879" y="914232"/>
                  <a:pt x="723276" y="918773"/>
                  <a:pt x="723152" y="923291"/>
                </a:cubicBezTo>
                <a:cubicBezTo>
                  <a:pt x="723032" y="927759"/>
                  <a:pt x="723704" y="932230"/>
                  <a:pt x="723828" y="936719"/>
                </a:cubicBezTo>
                <a:cubicBezTo>
                  <a:pt x="723866" y="938358"/>
                  <a:pt x="723691" y="940151"/>
                  <a:pt x="723024" y="941619"/>
                </a:cubicBezTo>
                <a:cubicBezTo>
                  <a:pt x="721611" y="944721"/>
                  <a:pt x="719917" y="947721"/>
                  <a:pt x="718120" y="950617"/>
                </a:cubicBezTo>
                <a:cubicBezTo>
                  <a:pt x="717645" y="951383"/>
                  <a:pt x="716241" y="952218"/>
                  <a:pt x="715484" y="952047"/>
                </a:cubicBezTo>
                <a:cubicBezTo>
                  <a:pt x="711337" y="951135"/>
                  <a:pt x="709377" y="954353"/>
                  <a:pt x="706682" y="956262"/>
                </a:cubicBezTo>
                <a:cubicBezTo>
                  <a:pt x="705021" y="957468"/>
                  <a:pt x="701513" y="956702"/>
                  <a:pt x="700682" y="955004"/>
                </a:cubicBezTo>
                <a:cubicBezTo>
                  <a:pt x="699951" y="953497"/>
                  <a:pt x="699403" y="951918"/>
                  <a:pt x="698705" y="950374"/>
                </a:cubicBezTo>
                <a:cubicBezTo>
                  <a:pt x="697584" y="947798"/>
                  <a:pt x="697092" y="944460"/>
                  <a:pt x="695162" y="942787"/>
                </a:cubicBezTo>
                <a:cubicBezTo>
                  <a:pt x="689257" y="937678"/>
                  <a:pt x="687558" y="930258"/>
                  <a:pt x="683776" y="924002"/>
                </a:cubicBezTo>
                <a:cubicBezTo>
                  <a:pt x="682462" y="921807"/>
                  <a:pt x="682834" y="919693"/>
                  <a:pt x="683896" y="917557"/>
                </a:cubicBezTo>
                <a:cubicBezTo>
                  <a:pt x="687691" y="909894"/>
                  <a:pt x="691384" y="902264"/>
                  <a:pt x="690982" y="893265"/>
                </a:cubicBezTo>
                <a:cubicBezTo>
                  <a:pt x="690849" y="890599"/>
                  <a:pt x="692509" y="887848"/>
                  <a:pt x="693344" y="885122"/>
                </a:cubicBezTo>
                <a:cubicBezTo>
                  <a:pt x="694174" y="882417"/>
                  <a:pt x="695017" y="879722"/>
                  <a:pt x="695813" y="877000"/>
                </a:cubicBezTo>
                <a:cubicBezTo>
                  <a:pt x="696129" y="875811"/>
                  <a:pt x="694606" y="872879"/>
                  <a:pt x="693562" y="872768"/>
                </a:cubicBezTo>
                <a:cubicBezTo>
                  <a:pt x="684507" y="871930"/>
                  <a:pt x="675906" y="868326"/>
                  <a:pt x="666677" y="868515"/>
                </a:cubicBezTo>
                <a:cubicBezTo>
                  <a:pt x="664383" y="868566"/>
                  <a:pt x="662171" y="867625"/>
                  <a:pt x="660746" y="865639"/>
                </a:cubicBezTo>
                <a:cubicBezTo>
                  <a:pt x="656659" y="859935"/>
                  <a:pt x="651434" y="855665"/>
                  <a:pt x="645153" y="852635"/>
                </a:cubicBezTo>
                <a:cubicBezTo>
                  <a:pt x="639329" y="849811"/>
                  <a:pt x="634986" y="845613"/>
                  <a:pt x="631969" y="839781"/>
                </a:cubicBezTo>
                <a:cubicBezTo>
                  <a:pt x="628764" y="833563"/>
                  <a:pt x="623693" y="828929"/>
                  <a:pt x="617707" y="825369"/>
                </a:cubicBezTo>
                <a:cubicBezTo>
                  <a:pt x="612341" y="822181"/>
                  <a:pt x="606855" y="819151"/>
                  <a:pt x="601403" y="816096"/>
                </a:cubicBezTo>
                <a:cubicBezTo>
                  <a:pt x="598819" y="814650"/>
                  <a:pt x="595999" y="814226"/>
                  <a:pt x="593145" y="814958"/>
                </a:cubicBezTo>
                <a:cubicBezTo>
                  <a:pt x="588395" y="816152"/>
                  <a:pt x="583825" y="818231"/>
                  <a:pt x="578754" y="817512"/>
                </a:cubicBezTo>
                <a:cubicBezTo>
                  <a:pt x="578677" y="817649"/>
                  <a:pt x="578609" y="817773"/>
                  <a:pt x="578523" y="817889"/>
                </a:cubicBezTo>
                <a:lnTo>
                  <a:pt x="577950" y="818347"/>
                </a:lnTo>
                <a:lnTo>
                  <a:pt x="578142" y="817491"/>
                </a:lnTo>
                <a:cubicBezTo>
                  <a:pt x="578348" y="817525"/>
                  <a:pt x="578545" y="817491"/>
                  <a:pt x="578754" y="817512"/>
                </a:cubicBezTo>
                <a:cubicBezTo>
                  <a:pt x="581433" y="813323"/>
                  <a:pt x="583457" y="809061"/>
                  <a:pt x="582914" y="803661"/>
                </a:cubicBezTo>
                <a:cubicBezTo>
                  <a:pt x="582284" y="797508"/>
                  <a:pt x="582584" y="791256"/>
                  <a:pt x="582336" y="785056"/>
                </a:cubicBezTo>
                <a:cubicBezTo>
                  <a:pt x="582259" y="782805"/>
                  <a:pt x="581955" y="780537"/>
                  <a:pt x="581343" y="778380"/>
                </a:cubicBezTo>
                <a:cubicBezTo>
                  <a:pt x="581103" y="777482"/>
                  <a:pt x="579888" y="776459"/>
                  <a:pt x="578955" y="776262"/>
                </a:cubicBezTo>
                <a:cubicBezTo>
                  <a:pt x="576786" y="775791"/>
                  <a:pt x="574514" y="775770"/>
                  <a:pt x="572280" y="775612"/>
                </a:cubicBezTo>
                <a:cubicBezTo>
                  <a:pt x="569764" y="775445"/>
                  <a:pt x="568014" y="774208"/>
                  <a:pt x="567517" y="771863"/>
                </a:cubicBezTo>
                <a:cubicBezTo>
                  <a:pt x="567171" y="770224"/>
                  <a:pt x="566700" y="768414"/>
                  <a:pt x="567085" y="766887"/>
                </a:cubicBezTo>
                <a:cubicBezTo>
                  <a:pt x="567915" y="763622"/>
                  <a:pt x="569618" y="760558"/>
                  <a:pt x="570337" y="757276"/>
                </a:cubicBezTo>
                <a:cubicBezTo>
                  <a:pt x="573423" y="743163"/>
                  <a:pt x="578883" y="730502"/>
                  <a:pt x="590415" y="721049"/>
                </a:cubicBezTo>
                <a:cubicBezTo>
                  <a:pt x="592969" y="718952"/>
                  <a:pt x="594762" y="715880"/>
                  <a:pt x="596791" y="713197"/>
                </a:cubicBezTo>
                <a:cubicBezTo>
                  <a:pt x="602905" y="705071"/>
                  <a:pt x="608511" y="696414"/>
                  <a:pt x="618982" y="693115"/>
                </a:cubicBezTo>
                <a:cubicBezTo>
                  <a:pt x="623441" y="688973"/>
                  <a:pt x="629029" y="685811"/>
                  <a:pt x="630659" y="679213"/>
                </a:cubicBezTo>
                <a:cubicBezTo>
                  <a:pt x="631075" y="677509"/>
                  <a:pt x="632363" y="676410"/>
                  <a:pt x="634387" y="676773"/>
                </a:cubicBezTo>
                <a:cubicBezTo>
                  <a:pt x="636607" y="677193"/>
                  <a:pt x="638820" y="677800"/>
                  <a:pt x="641058" y="677912"/>
                </a:cubicBezTo>
                <a:cubicBezTo>
                  <a:pt x="646505" y="678203"/>
                  <a:pt x="651105" y="674120"/>
                  <a:pt x="651280" y="668823"/>
                </a:cubicBezTo>
                <a:cubicBezTo>
                  <a:pt x="651370" y="666148"/>
                  <a:pt x="651007" y="663461"/>
                  <a:pt x="650805" y="660812"/>
                </a:cubicBezTo>
                <a:cubicBezTo>
                  <a:pt x="650647" y="660791"/>
                  <a:pt x="650502" y="660791"/>
                  <a:pt x="650335" y="660791"/>
                </a:cubicBezTo>
                <a:cubicBezTo>
                  <a:pt x="650044" y="660569"/>
                  <a:pt x="649761" y="660342"/>
                  <a:pt x="649479" y="660115"/>
                </a:cubicBezTo>
                <a:cubicBezTo>
                  <a:pt x="649907" y="660188"/>
                  <a:pt x="650343" y="660282"/>
                  <a:pt x="650767" y="660355"/>
                </a:cubicBezTo>
                <a:cubicBezTo>
                  <a:pt x="650771" y="660513"/>
                  <a:pt x="650788" y="660667"/>
                  <a:pt x="650805" y="660812"/>
                </a:cubicBezTo>
                <a:cubicBezTo>
                  <a:pt x="658516" y="661364"/>
                  <a:pt x="664875" y="659495"/>
                  <a:pt x="668020" y="651334"/>
                </a:cubicBezTo>
                <a:cubicBezTo>
                  <a:pt x="668649" y="649678"/>
                  <a:pt x="670613" y="649238"/>
                  <a:pt x="672299" y="649837"/>
                </a:cubicBezTo>
                <a:cubicBezTo>
                  <a:pt x="674961" y="650752"/>
                  <a:pt x="677490" y="652045"/>
                  <a:pt x="680139" y="652973"/>
                </a:cubicBezTo>
                <a:cubicBezTo>
                  <a:pt x="682911" y="653953"/>
                  <a:pt x="685842" y="653983"/>
                  <a:pt x="688098" y="651891"/>
                </a:cubicBezTo>
                <a:cubicBezTo>
                  <a:pt x="696767" y="643863"/>
                  <a:pt x="705338" y="635728"/>
                  <a:pt x="713862" y="627521"/>
                </a:cubicBezTo>
                <a:cubicBezTo>
                  <a:pt x="714551" y="626858"/>
                  <a:pt x="714897" y="625467"/>
                  <a:pt x="714833" y="624410"/>
                </a:cubicBezTo>
                <a:cubicBezTo>
                  <a:pt x="714658" y="621967"/>
                  <a:pt x="715428" y="620161"/>
                  <a:pt x="717328" y="618651"/>
                </a:cubicBezTo>
                <a:cubicBezTo>
                  <a:pt x="721282" y="615527"/>
                  <a:pt x="725142" y="612339"/>
                  <a:pt x="729027" y="609155"/>
                </a:cubicBezTo>
                <a:lnTo>
                  <a:pt x="732168" y="606036"/>
                </a:lnTo>
                <a:lnTo>
                  <a:pt x="732420" y="605784"/>
                </a:lnTo>
                <a:cubicBezTo>
                  <a:pt x="733148" y="605073"/>
                  <a:pt x="733884" y="604376"/>
                  <a:pt x="734603" y="603665"/>
                </a:cubicBezTo>
                <a:cubicBezTo>
                  <a:pt x="738937" y="599433"/>
                  <a:pt x="738993" y="599395"/>
                  <a:pt x="735981" y="593708"/>
                </a:cubicBezTo>
                <a:cubicBezTo>
                  <a:pt x="735715" y="593216"/>
                  <a:pt x="735471" y="592698"/>
                  <a:pt x="735274" y="592189"/>
                </a:cubicBezTo>
                <a:cubicBezTo>
                  <a:pt x="734757" y="590867"/>
                  <a:pt x="735180" y="589703"/>
                  <a:pt x="736567" y="589497"/>
                </a:cubicBezTo>
                <a:cubicBezTo>
                  <a:pt x="741757" y="588697"/>
                  <a:pt x="746785" y="588466"/>
                  <a:pt x="748916" y="594876"/>
                </a:cubicBezTo>
                <a:cubicBezTo>
                  <a:pt x="749062" y="595334"/>
                  <a:pt x="749678" y="595758"/>
                  <a:pt x="750170" y="595942"/>
                </a:cubicBezTo>
                <a:cubicBezTo>
                  <a:pt x="758292" y="599335"/>
                  <a:pt x="766512" y="600370"/>
                  <a:pt x="774766" y="596494"/>
                </a:cubicBezTo>
                <a:cubicBezTo>
                  <a:pt x="780427" y="593832"/>
                  <a:pt x="785751" y="590606"/>
                  <a:pt x="790402" y="586335"/>
                </a:cubicBezTo>
                <a:cubicBezTo>
                  <a:pt x="792028" y="584846"/>
                  <a:pt x="793936" y="583164"/>
                  <a:pt x="795960" y="582732"/>
                </a:cubicBezTo>
                <a:cubicBezTo>
                  <a:pt x="800509" y="581756"/>
                  <a:pt x="802319" y="578290"/>
                  <a:pt x="804343" y="574927"/>
                </a:cubicBezTo>
                <a:cubicBezTo>
                  <a:pt x="805845" y="572428"/>
                  <a:pt x="806513" y="569685"/>
                  <a:pt x="805635" y="566788"/>
                </a:cubicBezTo>
                <a:cubicBezTo>
                  <a:pt x="804985" y="564614"/>
                  <a:pt x="804527" y="562329"/>
                  <a:pt x="803522" y="560344"/>
                </a:cubicBezTo>
                <a:cubicBezTo>
                  <a:pt x="801844" y="557049"/>
                  <a:pt x="801955" y="553900"/>
                  <a:pt x="802961" y="550489"/>
                </a:cubicBezTo>
                <a:cubicBezTo>
                  <a:pt x="803885" y="547284"/>
                  <a:pt x="804390" y="543964"/>
                  <a:pt x="805071" y="540699"/>
                </a:cubicBezTo>
                <a:cubicBezTo>
                  <a:pt x="804934" y="540690"/>
                  <a:pt x="804801" y="540647"/>
                  <a:pt x="804664" y="540626"/>
                </a:cubicBezTo>
                <a:lnTo>
                  <a:pt x="803885" y="540262"/>
                </a:lnTo>
                <a:lnTo>
                  <a:pt x="805105" y="540532"/>
                </a:lnTo>
                <a:cubicBezTo>
                  <a:pt x="805088" y="540587"/>
                  <a:pt x="805088" y="540643"/>
                  <a:pt x="805071" y="540699"/>
                </a:cubicBezTo>
                <a:cubicBezTo>
                  <a:pt x="807129" y="541024"/>
                  <a:pt x="809183" y="541636"/>
                  <a:pt x="811211" y="541503"/>
                </a:cubicBezTo>
                <a:cubicBezTo>
                  <a:pt x="817600" y="541045"/>
                  <a:pt x="819863" y="538752"/>
                  <a:pt x="820227" y="532140"/>
                </a:cubicBezTo>
                <a:cubicBezTo>
                  <a:pt x="820338" y="529817"/>
                  <a:pt x="820621" y="527819"/>
                  <a:pt x="822118" y="526060"/>
                </a:cubicBezTo>
                <a:cubicBezTo>
                  <a:pt x="824908" y="522816"/>
                  <a:pt x="822974" y="520074"/>
                  <a:pt x="821357" y="517296"/>
                </a:cubicBezTo>
                <a:cubicBezTo>
                  <a:pt x="816971" y="515521"/>
                  <a:pt x="814570" y="512448"/>
                  <a:pt x="814656" y="507450"/>
                </a:cubicBezTo>
                <a:cubicBezTo>
                  <a:pt x="814733" y="503603"/>
                  <a:pt x="813004" y="501464"/>
                  <a:pt x="808716" y="501635"/>
                </a:cubicBezTo>
                <a:cubicBezTo>
                  <a:pt x="805353" y="501746"/>
                  <a:pt x="804527" y="499213"/>
                  <a:pt x="804180" y="496487"/>
                </a:cubicBezTo>
                <a:cubicBezTo>
                  <a:pt x="800334" y="496714"/>
                  <a:pt x="796966" y="495511"/>
                  <a:pt x="794022" y="493077"/>
                </a:cubicBezTo>
                <a:cubicBezTo>
                  <a:pt x="794001" y="493000"/>
                  <a:pt x="793966" y="492901"/>
                  <a:pt x="793954" y="492790"/>
                </a:cubicBezTo>
                <a:cubicBezTo>
                  <a:pt x="793817" y="492773"/>
                  <a:pt x="793675" y="492752"/>
                  <a:pt x="793538" y="492730"/>
                </a:cubicBezTo>
                <a:lnTo>
                  <a:pt x="794056" y="493231"/>
                </a:lnTo>
                <a:cubicBezTo>
                  <a:pt x="792974" y="493513"/>
                  <a:pt x="791878" y="494091"/>
                  <a:pt x="790791" y="494065"/>
                </a:cubicBezTo>
                <a:cubicBezTo>
                  <a:pt x="785549" y="494022"/>
                  <a:pt x="782272" y="496581"/>
                  <a:pt x="781086" y="501537"/>
                </a:cubicBezTo>
                <a:cubicBezTo>
                  <a:pt x="779944" y="506368"/>
                  <a:pt x="776683" y="510826"/>
                  <a:pt x="778369" y="516149"/>
                </a:cubicBezTo>
                <a:cubicBezTo>
                  <a:pt x="778776" y="517420"/>
                  <a:pt x="778686" y="518302"/>
                  <a:pt x="777753" y="519218"/>
                </a:cubicBezTo>
                <a:cubicBezTo>
                  <a:pt x="775746" y="521143"/>
                  <a:pt x="773816" y="523129"/>
                  <a:pt x="771856" y="525093"/>
                </a:cubicBezTo>
                <a:cubicBezTo>
                  <a:pt x="766520" y="525551"/>
                  <a:pt x="764458" y="529440"/>
                  <a:pt x="762575" y="533689"/>
                </a:cubicBezTo>
                <a:cubicBezTo>
                  <a:pt x="761428" y="536248"/>
                  <a:pt x="760059" y="538722"/>
                  <a:pt x="758523" y="541049"/>
                </a:cubicBezTo>
                <a:cubicBezTo>
                  <a:pt x="757273" y="542954"/>
                  <a:pt x="755271" y="543852"/>
                  <a:pt x="752960" y="543895"/>
                </a:cubicBezTo>
                <a:cubicBezTo>
                  <a:pt x="753041" y="544045"/>
                  <a:pt x="753084" y="544203"/>
                  <a:pt x="753161" y="544336"/>
                </a:cubicBezTo>
                <a:cubicBezTo>
                  <a:pt x="752926" y="544580"/>
                  <a:pt x="752695" y="544824"/>
                  <a:pt x="752455" y="545059"/>
                </a:cubicBezTo>
                <a:cubicBezTo>
                  <a:pt x="752562" y="544691"/>
                  <a:pt x="752669" y="544314"/>
                  <a:pt x="752763" y="543951"/>
                </a:cubicBezTo>
                <a:cubicBezTo>
                  <a:pt x="752840" y="543951"/>
                  <a:pt x="752900" y="543891"/>
                  <a:pt x="752960" y="543891"/>
                </a:cubicBezTo>
                <a:cubicBezTo>
                  <a:pt x="752104" y="542038"/>
                  <a:pt x="751591" y="539907"/>
                  <a:pt x="749207" y="539291"/>
                </a:cubicBezTo>
                <a:cubicBezTo>
                  <a:pt x="747260" y="538799"/>
                  <a:pt x="745527" y="541336"/>
                  <a:pt x="744534" y="545440"/>
                </a:cubicBezTo>
                <a:cubicBezTo>
                  <a:pt x="743991" y="547721"/>
                  <a:pt x="743880" y="549856"/>
                  <a:pt x="744766" y="552055"/>
                </a:cubicBezTo>
                <a:cubicBezTo>
                  <a:pt x="745720" y="554456"/>
                  <a:pt x="744693" y="556493"/>
                  <a:pt x="743447" y="558440"/>
                </a:cubicBezTo>
                <a:cubicBezTo>
                  <a:pt x="742395" y="560057"/>
                  <a:pt x="739198" y="561431"/>
                  <a:pt x="737448" y="560609"/>
                </a:cubicBezTo>
                <a:cubicBezTo>
                  <a:pt x="736019" y="559937"/>
                  <a:pt x="734273" y="558761"/>
                  <a:pt x="733820" y="557426"/>
                </a:cubicBezTo>
                <a:cubicBezTo>
                  <a:pt x="732724" y="554221"/>
                  <a:pt x="732117" y="550827"/>
                  <a:pt x="731646" y="547451"/>
                </a:cubicBezTo>
                <a:cubicBezTo>
                  <a:pt x="730747" y="540925"/>
                  <a:pt x="732065" y="535076"/>
                  <a:pt x="737388" y="530634"/>
                </a:cubicBezTo>
                <a:cubicBezTo>
                  <a:pt x="739254" y="529072"/>
                  <a:pt x="739750" y="526882"/>
                  <a:pt x="740088" y="524609"/>
                </a:cubicBezTo>
                <a:cubicBezTo>
                  <a:pt x="741252" y="516886"/>
                  <a:pt x="738621" y="510099"/>
                  <a:pt x="734988" y="503539"/>
                </a:cubicBezTo>
                <a:cubicBezTo>
                  <a:pt x="734303" y="502298"/>
                  <a:pt x="731582" y="502298"/>
                  <a:pt x="730452" y="503616"/>
                </a:cubicBezTo>
                <a:cubicBezTo>
                  <a:pt x="727119" y="507467"/>
                  <a:pt x="723392" y="511053"/>
                  <a:pt x="721898" y="516167"/>
                </a:cubicBezTo>
                <a:cubicBezTo>
                  <a:pt x="721064" y="519029"/>
                  <a:pt x="719035" y="521006"/>
                  <a:pt x="716806" y="522799"/>
                </a:cubicBezTo>
                <a:cubicBezTo>
                  <a:pt x="716374" y="523150"/>
                  <a:pt x="715796" y="523411"/>
                  <a:pt x="715274" y="523450"/>
                </a:cubicBezTo>
                <a:cubicBezTo>
                  <a:pt x="714020" y="523522"/>
                  <a:pt x="713242" y="522696"/>
                  <a:pt x="713657" y="521464"/>
                </a:cubicBezTo>
                <a:cubicBezTo>
                  <a:pt x="715492" y="516047"/>
                  <a:pt x="717131" y="510634"/>
                  <a:pt x="716524" y="504797"/>
                </a:cubicBezTo>
                <a:cubicBezTo>
                  <a:pt x="716211" y="501725"/>
                  <a:pt x="718710" y="501571"/>
                  <a:pt x="720717" y="500634"/>
                </a:cubicBezTo>
                <a:cubicBezTo>
                  <a:pt x="723909" y="499110"/>
                  <a:pt x="724170" y="496094"/>
                  <a:pt x="721509" y="493988"/>
                </a:cubicBezTo>
                <a:cubicBezTo>
                  <a:pt x="718856" y="491866"/>
                  <a:pt x="716288" y="489448"/>
                  <a:pt x="712745" y="489063"/>
                </a:cubicBezTo>
                <a:cubicBezTo>
                  <a:pt x="709733" y="488742"/>
                  <a:pt x="707443" y="487270"/>
                  <a:pt x="705150" y="485580"/>
                </a:cubicBezTo>
                <a:cubicBezTo>
                  <a:pt x="703973" y="484698"/>
                  <a:pt x="703485" y="483744"/>
                  <a:pt x="704431" y="482679"/>
                </a:cubicBezTo>
                <a:cubicBezTo>
                  <a:pt x="707426" y="479341"/>
                  <a:pt x="710460" y="476008"/>
                  <a:pt x="713635" y="472820"/>
                </a:cubicBezTo>
                <a:cubicBezTo>
                  <a:pt x="714311" y="472148"/>
                  <a:pt x="715621" y="472118"/>
                  <a:pt x="716635" y="471750"/>
                </a:cubicBezTo>
                <a:cubicBezTo>
                  <a:pt x="720875" y="470231"/>
                  <a:pt x="721881" y="469174"/>
                  <a:pt x="721162" y="466221"/>
                </a:cubicBezTo>
                <a:cubicBezTo>
                  <a:pt x="718586" y="455601"/>
                  <a:pt x="717105" y="445035"/>
                  <a:pt x="721359" y="434436"/>
                </a:cubicBezTo>
                <a:cubicBezTo>
                  <a:pt x="721949" y="432968"/>
                  <a:pt x="721988" y="430927"/>
                  <a:pt x="721475" y="429438"/>
                </a:cubicBezTo>
                <a:cubicBezTo>
                  <a:pt x="719211" y="422998"/>
                  <a:pt x="720131" y="415865"/>
                  <a:pt x="717020" y="409613"/>
                </a:cubicBezTo>
                <a:cubicBezTo>
                  <a:pt x="715860" y="407290"/>
                  <a:pt x="717114" y="405531"/>
                  <a:pt x="719245" y="404025"/>
                </a:cubicBezTo>
                <a:cubicBezTo>
                  <a:pt x="723396" y="401064"/>
                  <a:pt x="727320" y="397786"/>
                  <a:pt x="731389" y="394701"/>
                </a:cubicBezTo>
                <a:cubicBezTo>
                  <a:pt x="734299" y="392488"/>
                  <a:pt x="735732" y="389587"/>
                  <a:pt x="736165" y="386023"/>
                </a:cubicBezTo>
                <a:cubicBezTo>
                  <a:pt x="736289" y="384940"/>
                  <a:pt x="736725" y="383755"/>
                  <a:pt x="737418" y="382959"/>
                </a:cubicBezTo>
                <a:cubicBezTo>
                  <a:pt x="738077" y="382193"/>
                  <a:pt x="739472" y="381200"/>
                  <a:pt x="740123" y="381427"/>
                </a:cubicBezTo>
                <a:cubicBezTo>
                  <a:pt x="742750" y="382385"/>
                  <a:pt x="745287" y="383682"/>
                  <a:pt x="747752" y="385034"/>
                </a:cubicBezTo>
                <a:cubicBezTo>
                  <a:pt x="751184" y="386926"/>
                  <a:pt x="754325" y="386215"/>
                  <a:pt x="757320" y="384196"/>
                </a:cubicBezTo>
                <a:cubicBezTo>
                  <a:pt x="759212" y="382937"/>
                  <a:pt x="761039" y="381564"/>
                  <a:pt x="762686" y="380019"/>
                </a:cubicBezTo>
                <a:cubicBezTo>
                  <a:pt x="770551" y="372599"/>
                  <a:pt x="778382" y="365162"/>
                  <a:pt x="786110" y="357631"/>
                </a:cubicBezTo>
                <a:cubicBezTo>
                  <a:pt x="787719" y="356065"/>
                  <a:pt x="788938" y="354101"/>
                  <a:pt x="790197" y="352209"/>
                </a:cubicBezTo>
                <a:cubicBezTo>
                  <a:pt x="791857" y="349753"/>
                  <a:pt x="790282" y="344426"/>
                  <a:pt x="787629" y="343249"/>
                </a:cubicBezTo>
                <a:cubicBezTo>
                  <a:pt x="787116" y="343005"/>
                  <a:pt x="786611" y="342603"/>
                  <a:pt x="786084" y="342564"/>
                </a:cubicBezTo>
                <a:cubicBezTo>
                  <a:pt x="778985" y="342051"/>
                  <a:pt x="773358" y="338469"/>
                  <a:pt x="767945" y="334254"/>
                </a:cubicBezTo>
                <a:cubicBezTo>
                  <a:pt x="766229" y="332941"/>
                  <a:pt x="763906" y="332136"/>
                  <a:pt x="761745" y="331695"/>
                </a:cubicBezTo>
                <a:cubicBezTo>
                  <a:pt x="756704" y="330703"/>
                  <a:pt x="751565" y="330493"/>
                  <a:pt x="746494" y="331636"/>
                </a:cubicBezTo>
                <a:cubicBezTo>
                  <a:pt x="744907" y="331982"/>
                  <a:pt x="743144" y="332761"/>
                  <a:pt x="742070" y="333903"/>
                </a:cubicBezTo>
                <a:cubicBezTo>
                  <a:pt x="739434" y="336745"/>
                  <a:pt x="737833" y="340639"/>
                  <a:pt x="733631" y="341820"/>
                </a:cubicBezTo>
                <a:cubicBezTo>
                  <a:pt x="731564" y="345196"/>
                  <a:pt x="729395" y="348529"/>
                  <a:pt x="727457" y="352004"/>
                </a:cubicBezTo>
                <a:cubicBezTo>
                  <a:pt x="724418" y="357438"/>
                  <a:pt x="721359" y="362907"/>
                  <a:pt x="718659" y="368534"/>
                </a:cubicBezTo>
                <a:cubicBezTo>
                  <a:pt x="717204" y="371568"/>
                  <a:pt x="715642" y="374957"/>
                  <a:pt x="715629" y="378183"/>
                </a:cubicBezTo>
                <a:cubicBezTo>
                  <a:pt x="715595" y="385929"/>
                  <a:pt x="712035" y="392403"/>
                  <a:pt x="709536" y="399309"/>
                </a:cubicBezTo>
                <a:cubicBezTo>
                  <a:pt x="708924" y="401008"/>
                  <a:pt x="708025" y="402116"/>
                  <a:pt x="706545" y="403083"/>
                </a:cubicBezTo>
                <a:cubicBezTo>
                  <a:pt x="703224" y="405274"/>
                  <a:pt x="700092" y="407756"/>
                  <a:pt x="696806" y="409951"/>
                </a:cubicBezTo>
                <a:cubicBezTo>
                  <a:pt x="693960" y="411864"/>
                  <a:pt x="694435" y="414607"/>
                  <a:pt x="694546" y="417290"/>
                </a:cubicBezTo>
                <a:cubicBezTo>
                  <a:pt x="694692" y="417260"/>
                  <a:pt x="694859" y="417213"/>
                  <a:pt x="694991" y="417179"/>
                </a:cubicBezTo>
                <a:cubicBezTo>
                  <a:pt x="694970" y="417560"/>
                  <a:pt x="695034" y="417671"/>
                  <a:pt x="695064" y="417898"/>
                </a:cubicBezTo>
                <a:cubicBezTo>
                  <a:pt x="695282" y="418039"/>
                  <a:pt x="695505" y="418184"/>
                  <a:pt x="695714" y="418321"/>
                </a:cubicBezTo>
                <a:cubicBezTo>
                  <a:pt x="695316" y="418822"/>
                  <a:pt x="695132" y="418552"/>
                  <a:pt x="695064" y="417898"/>
                </a:cubicBezTo>
                <a:cubicBezTo>
                  <a:pt x="694889" y="417808"/>
                  <a:pt x="694730" y="417692"/>
                  <a:pt x="694568" y="417572"/>
                </a:cubicBezTo>
                <a:cubicBezTo>
                  <a:pt x="694555" y="417482"/>
                  <a:pt x="694550" y="417384"/>
                  <a:pt x="694550" y="417286"/>
                </a:cubicBezTo>
                <a:cubicBezTo>
                  <a:pt x="691987" y="417953"/>
                  <a:pt x="689155" y="418197"/>
                  <a:pt x="687054" y="419579"/>
                </a:cubicBezTo>
                <a:cubicBezTo>
                  <a:pt x="679604" y="424363"/>
                  <a:pt x="675200" y="431526"/>
                  <a:pt x="673942" y="440149"/>
                </a:cubicBezTo>
                <a:cubicBezTo>
                  <a:pt x="673429" y="443675"/>
                  <a:pt x="672963" y="446713"/>
                  <a:pt x="670164" y="449058"/>
                </a:cubicBezTo>
                <a:cubicBezTo>
                  <a:pt x="669308" y="449760"/>
                  <a:pt x="668572" y="450658"/>
                  <a:pt x="667849" y="451497"/>
                </a:cubicBezTo>
                <a:cubicBezTo>
                  <a:pt x="665149" y="454685"/>
                  <a:pt x="664118" y="458322"/>
                  <a:pt x="664575" y="462481"/>
                </a:cubicBezTo>
                <a:cubicBezTo>
                  <a:pt x="664995" y="466427"/>
                  <a:pt x="665650" y="470179"/>
                  <a:pt x="668290" y="473461"/>
                </a:cubicBezTo>
                <a:cubicBezTo>
                  <a:pt x="669535" y="475023"/>
                  <a:pt x="670126" y="477120"/>
                  <a:pt x="670938" y="479033"/>
                </a:cubicBezTo>
                <a:cubicBezTo>
                  <a:pt x="672411" y="479448"/>
                  <a:pt x="673981" y="479679"/>
                  <a:pt x="675235" y="480445"/>
                </a:cubicBezTo>
                <a:cubicBezTo>
                  <a:pt x="678572" y="482469"/>
                  <a:pt x="681739" y="484750"/>
                  <a:pt x="684944" y="486966"/>
                </a:cubicBezTo>
                <a:cubicBezTo>
                  <a:pt x="685355" y="487231"/>
                  <a:pt x="685911" y="487707"/>
                  <a:pt x="685928" y="488109"/>
                </a:cubicBezTo>
                <a:cubicBezTo>
                  <a:pt x="685979" y="489196"/>
                  <a:pt x="685111" y="489487"/>
                  <a:pt x="683810" y="489731"/>
                </a:cubicBezTo>
                <a:cubicBezTo>
                  <a:pt x="682244" y="490039"/>
                  <a:pt x="680305" y="490347"/>
                  <a:pt x="679330" y="491391"/>
                </a:cubicBezTo>
                <a:cubicBezTo>
                  <a:pt x="676698" y="494245"/>
                  <a:pt x="674486" y="497497"/>
                  <a:pt x="672145" y="500599"/>
                </a:cubicBezTo>
                <a:cubicBezTo>
                  <a:pt x="670793" y="502375"/>
                  <a:pt x="671640" y="504545"/>
                  <a:pt x="674293" y="505841"/>
                </a:cubicBezTo>
                <a:cubicBezTo>
                  <a:pt x="675175" y="506282"/>
                  <a:pt x="676185" y="506436"/>
                  <a:pt x="677160" y="506680"/>
                </a:cubicBezTo>
                <a:cubicBezTo>
                  <a:pt x="677135" y="506564"/>
                  <a:pt x="677117" y="506453"/>
                  <a:pt x="677100" y="506333"/>
                </a:cubicBezTo>
                <a:lnTo>
                  <a:pt x="678423" y="505931"/>
                </a:lnTo>
                <a:lnTo>
                  <a:pt x="677524" y="506757"/>
                </a:lnTo>
                <a:cubicBezTo>
                  <a:pt x="677400" y="506736"/>
                  <a:pt x="677276" y="506697"/>
                  <a:pt x="677165" y="506680"/>
                </a:cubicBezTo>
                <a:cubicBezTo>
                  <a:pt x="677562" y="508849"/>
                  <a:pt x="677631" y="511070"/>
                  <a:pt x="675984" y="512743"/>
                </a:cubicBezTo>
                <a:cubicBezTo>
                  <a:pt x="673202" y="515563"/>
                  <a:pt x="670275" y="518238"/>
                  <a:pt x="667258" y="520814"/>
                </a:cubicBezTo>
                <a:cubicBezTo>
                  <a:pt x="663767" y="523801"/>
                  <a:pt x="659945" y="526150"/>
                  <a:pt x="655085" y="526188"/>
                </a:cubicBezTo>
                <a:cubicBezTo>
                  <a:pt x="648756" y="526201"/>
                  <a:pt x="646214" y="530566"/>
                  <a:pt x="644883" y="535795"/>
                </a:cubicBezTo>
                <a:cubicBezTo>
                  <a:pt x="643908" y="539625"/>
                  <a:pt x="643599" y="543638"/>
                  <a:pt x="642838" y="547528"/>
                </a:cubicBezTo>
                <a:cubicBezTo>
                  <a:pt x="642684" y="548320"/>
                  <a:pt x="641849" y="548992"/>
                  <a:pt x="641332" y="549723"/>
                </a:cubicBezTo>
                <a:cubicBezTo>
                  <a:pt x="640951" y="549355"/>
                  <a:pt x="640493" y="549026"/>
                  <a:pt x="640185" y="548594"/>
                </a:cubicBezTo>
                <a:cubicBezTo>
                  <a:pt x="638918" y="546724"/>
                  <a:pt x="637643" y="544858"/>
                  <a:pt x="636415" y="542945"/>
                </a:cubicBezTo>
                <a:cubicBezTo>
                  <a:pt x="634314" y="539732"/>
                  <a:pt x="634395" y="538452"/>
                  <a:pt x="636702" y="535363"/>
                </a:cubicBezTo>
                <a:cubicBezTo>
                  <a:pt x="639753" y="531280"/>
                  <a:pt x="642804" y="527220"/>
                  <a:pt x="645790" y="523103"/>
                </a:cubicBezTo>
                <a:cubicBezTo>
                  <a:pt x="646625" y="521956"/>
                  <a:pt x="645739" y="519158"/>
                  <a:pt x="644237" y="519025"/>
                </a:cubicBezTo>
                <a:cubicBezTo>
                  <a:pt x="638473" y="518503"/>
                  <a:pt x="636732" y="514789"/>
                  <a:pt x="636295" y="509834"/>
                </a:cubicBezTo>
                <a:lnTo>
                  <a:pt x="634823" y="508349"/>
                </a:lnTo>
                <a:cubicBezTo>
                  <a:pt x="635319" y="508841"/>
                  <a:pt x="635803" y="509337"/>
                  <a:pt x="636295" y="509817"/>
                </a:cubicBezTo>
                <a:lnTo>
                  <a:pt x="636295" y="509834"/>
                </a:lnTo>
                <a:cubicBezTo>
                  <a:pt x="636470" y="509988"/>
                  <a:pt x="636642" y="510154"/>
                  <a:pt x="636813" y="510330"/>
                </a:cubicBezTo>
                <a:lnTo>
                  <a:pt x="636295" y="509791"/>
                </a:lnTo>
                <a:cubicBezTo>
                  <a:pt x="638486" y="510347"/>
                  <a:pt x="640694" y="510861"/>
                  <a:pt x="642859" y="511490"/>
                </a:cubicBezTo>
                <a:cubicBezTo>
                  <a:pt x="645080" y="512157"/>
                  <a:pt x="647245" y="512572"/>
                  <a:pt x="649475" y="511550"/>
                </a:cubicBezTo>
                <a:cubicBezTo>
                  <a:pt x="653056" y="509894"/>
                  <a:pt x="656728" y="508357"/>
                  <a:pt x="660262" y="506556"/>
                </a:cubicBezTo>
                <a:cubicBezTo>
                  <a:pt x="661050" y="506149"/>
                  <a:pt x="661794" y="504763"/>
                  <a:pt x="661794" y="503843"/>
                </a:cubicBezTo>
                <a:cubicBezTo>
                  <a:pt x="661738" y="499898"/>
                  <a:pt x="661375" y="495969"/>
                  <a:pt x="661186" y="492020"/>
                </a:cubicBezTo>
                <a:cubicBezTo>
                  <a:pt x="661020" y="488947"/>
                  <a:pt x="660973" y="488460"/>
                  <a:pt x="664789" y="487809"/>
                </a:cubicBezTo>
                <a:cubicBezTo>
                  <a:pt x="670104" y="486932"/>
                  <a:pt x="670211" y="483269"/>
                  <a:pt x="670472" y="479474"/>
                </a:cubicBezTo>
                <a:cubicBezTo>
                  <a:pt x="669552" y="479452"/>
                  <a:pt x="668624" y="479422"/>
                  <a:pt x="667716" y="479474"/>
                </a:cubicBezTo>
                <a:cubicBezTo>
                  <a:pt x="660065" y="480004"/>
                  <a:pt x="654494" y="477257"/>
                  <a:pt x="651854" y="469674"/>
                </a:cubicBezTo>
                <a:cubicBezTo>
                  <a:pt x="651507" y="468643"/>
                  <a:pt x="650788" y="467706"/>
                  <a:pt x="650198" y="466769"/>
                </a:cubicBezTo>
                <a:cubicBezTo>
                  <a:pt x="649496" y="465686"/>
                  <a:pt x="646501" y="465207"/>
                  <a:pt x="645564" y="466084"/>
                </a:cubicBezTo>
                <a:cubicBezTo>
                  <a:pt x="643522" y="467989"/>
                  <a:pt x="641186" y="469722"/>
                  <a:pt x="639581" y="471959"/>
                </a:cubicBezTo>
                <a:cubicBezTo>
                  <a:pt x="635174" y="478100"/>
                  <a:pt x="630086" y="483000"/>
                  <a:pt x="622148" y="483988"/>
                </a:cubicBezTo>
                <a:cubicBezTo>
                  <a:pt x="621126" y="484104"/>
                  <a:pt x="620167" y="485041"/>
                  <a:pt x="619243" y="485687"/>
                </a:cubicBezTo>
                <a:cubicBezTo>
                  <a:pt x="618798" y="485986"/>
                  <a:pt x="618503" y="486526"/>
                  <a:pt x="618088" y="486889"/>
                </a:cubicBezTo>
                <a:cubicBezTo>
                  <a:pt x="616958" y="487903"/>
                  <a:pt x="616859" y="490625"/>
                  <a:pt x="618049" y="491506"/>
                </a:cubicBezTo>
                <a:cubicBezTo>
                  <a:pt x="623941" y="495794"/>
                  <a:pt x="630343" y="499568"/>
                  <a:pt x="633385" y="506761"/>
                </a:cubicBezTo>
                <a:lnTo>
                  <a:pt x="632791" y="506338"/>
                </a:lnTo>
                <a:lnTo>
                  <a:pt x="633257" y="506796"/>
                </a:lnTo>
                <a:cubicBezTo>
                  <a:pt x="630540" y="507348"/>
                  <a:pt x="627814" y="508306"/>
                  <a:pt x="625110" y="508306"/>
                </a:cubicBezTo>
                <a:cubicBezTo>
                  <a:pt x="622054" y="508306"/>
                  <a:pt x="619808" y="508460"/>
                  <a:pt x="618319" y="511716"/>
                </a:cubicBezTo>
                <a:cubicBezTo>
                  <a:pt x="617437" y="513651"/>
                  <a:pt x="615477" y="515127"/>
                  <a:pt x="613860" y="516654"/>
                </a:cubicBezTo>
                <a:cubicBezTo>
                  <a:pt x="612585" y="517844"/>
                  <a:pt x="611417" y="518952"/>
                  <a:pt x="611442" y="520869"/>
                </a:cubicBezTo>
                <a:cubicBezTo>
                  <a:pt x="611476" y="522547"/>
                  <a:pt x="611369" y="524327"/>
                  <a:pt x="609701" y="525315"/>
                </a:cubicBezTo>
                <a:cubicBezTo>
                  <a:pt x="607578" y="526556"/>
                  <a:pt x="605336" y="526308"/>
                  <a:pt x="603175" y="525350"/>
                </a:cubicBezTo>
                <a:cubicBezTo>
                  <a:pt x="601091" y="524455"/>
                  <a:pt x="599097" y="523308"/>
                  <a:pt x="596996" y="522457"/>
                </a:cubicBezTo>
                <a:cubicBezTo>
                  <a:pt x="593230" y="520929"/>
                  <a:pt x="589409" y="520163"/>
                  <a:pt x="585447" y="522055"/>
                </a:cubicBezTo>
                <a:cubicBezTo>
                  <a:pt x="583936" y="522761"/>
                  <a:pt x="582199" y="523077"/>
                  <a:pt x="580534" y="523394"/>
                </a:cubicBezTo>
                <a:cubicBezTo>
                  <a:pt x="578232" y="523809"/>
                  <a:pt x="576011" y="523484"/>
                  <a:pt x="573919" y="522384"/>
                </a:cubicBezTo>
                <a:cubicBezTo>
                  <a:pt x="570380" y="520497"/>
                  <a:pt x="566687" y="518610"/>
                  <a:pt x="565006" y="514755"/>
                </a:cubicBezTo>
                <a:cubicBezTo>
                  <a:pt x="562699" y="509470"/>
                  <a:pt x="558544" y="507168"/>
                  <a:pt x="553277" y="505888"/>
                </a:cubicBezTo>
                <a:cubicBezTo>
                  <a:pt x="551051" y="505358"/>
                  <a:pt x="549267" y="503719"/>
                  <a:pt x="548548" y="501348"/>
                </a:cubicBezTo>
                <a:cubicBezTo>
                  <a:pt x="546952" y="495987"/>
                  <a:pt x="543905" y="490959"/>
                  <a:pt x="544864" y="484955"/>
                </a:cubicBezTo>
                <a:cubicBezTo>
                  <a:pt x="545125" y="483312"/>
                  <a:pt x="544855" y="481557"/>
                  <a:pt x="544710" y="479863"/>
                </a:cubicBezTo>
                <a:cubicBezTo>
                  <a:pt x="544372" y="476089"/>
                  <a:pt x="540041" y="472195"/>
                  <a:pt x="536421" y="472785"/>
                </a:cubicBezTo>
                <a:cubicBezTo>
                  <a:pt x="528586" y="474082"/>
                  <a:pt x="520747" y="475152"/>
                  <a:pt x="512809" y="475682"/>
                </a:cubicBezTo>
                <a:cubicBezTo>
                  <a:pt x="509330" y="475909"/>
                  <a:pt x="507007" y="478943"/>
                  <a:pt x="505573" y="482221"/>
                </a:cubicBezTo>
                <a:cubicBezTo>
                  <a:pt x="504615" y="484493"/>
                  <a:pt x="505646" y="487749"/>
                  <a:pt x="508184" y="489731"/>
                </a:cubicBezTo>
                <a:cubicBezTo>
                  <a:pt x="509574" y="490839"/>
                  <a:pt x="511243" y="491258"/>
                  <a:pt x="512916" y="490325"/>
                </a:cubicBezTo>
                <a:cubicBezTo>
                  <a:pt x="513892" y="489773"/>
                  <a:pt x="514666" y="488567"/>
                  <a:pt x="515676" y="488378"/>
                </a:cubicBezTo>
                <a:cubicBezTo>
                  <a:pt x="519014" y="487771"/>
                  <a:pt x="522484" y="487749"/>
                  <a:pt x="525792" y="486988"/>
                </a:cubicBezTo>
                <a:cubicBezTo>
                  <a:pt x="529066" y="486243"/>
                  <a:pt x="532159" y="484775"/>
                  <a:pt x="535394" y="483881"/>
                </a:cubicBezTo>
                <a:cubicBezTo>
                  <a:pt x="535942" y="483731"/>
                  <a:pt x="536913" y="484874"/>
                  <a:pt x="537525" y="485558"/>
                </a:cubicBezTo>
                <a:cubicBezTo>
                  <a:pt x="537649" y="485695"/>
                  <a:pt x="537170" y="486739"/>
                  <a:pt x="536789" y="486915"/>
                </a:cubicBezTo>
                <a:cubicBezTo>
                  <a:pt x="533678" y="488186"/>
                  <a:pt x="530148" y="488798"/>
                  <a:pt x="527504" y="490689"/>
                </a:cubicBezTo>
                <a:cubicBezTo>
                  <a:pt x="523691" y="493436"/>
                  <a:pt x="519767" y="495280"/>
                  <a:pt x="515163" y="496042"/>
                </a:cubicBezTo>
                <a:cubicBezTo>
                  <a:pt x="512946" y="496427"/>
                  <a:pt x="510802" y="497343"/>
                  <a:pt x="508684" y="498160"/>
                </a:cubicBezTo>
                <a:cubicBezTo>
                  <a:pt x="505385" y="499461"/>
                  <a:pt x="502946" y="501459"/>
                  <a:pt x="501859" y="505161"/>
                </a:cubicBezTo>
                <a:cubicBezTo>
                  <a:pt x="500259" y="510634"/>
                  <a:pt x="498791" y="516064"/>
                  <a:pt x="498213" y="521764"/>
                </a:cubicBezTo>
                <a:cubicBezTo>
                  <a:pt x="498064" y="523287"/>
                  <a:pt x="496921" y="524947"/>
                  <a:pt x="495761" y="526056"/>
                </a:cubicBezTo>
                <a:cubicBezTo>
                  <a:pt x="494653" y="527087"/>
                  <a:pt x="492556" y="528383"/>
                  <a:pt x="491547" y="527964"/>
                </a:cubicBezTo>
                <a:cubicBezTo>
                  <a:pt x="489497" y="527121"/>
                  <a:pt x="490567" y="525161"/>
                  <a:pt x="491414" y="523655"/>
                </a:cubicBezTo>
                <a:cubicBezTo>
                  <a:pt x="492916" y="520968"/>
                  <a:pt x="492792" y="518281"/>
                  <a:pt x="491470" y="515550"/>
                </a:cubicBezTo>
                <a:cubicBezTo>
                  <a:pt x="489745" y="511969"/>
                  <a:pt x="488157" y="508327"/>
                  <a:pt x="486455" y="504742"/>
                </a:cubicBezTo>
                <a:cubicBezTo>
                  <a:pt x="484987" y="501669"/>
                  <a:pt x="483442" y="498635"/>
                  <a:pt x="481902" y="495606"/>
                </a:cubicBezTo>
                <a:cubicBezTo>
                  <a:pt x="481020" y="493873"/>
                  <a:pt x="477973" y="492289"/>
                  <a:pt x="476189" y="492692"/>
                </a:cubicBezTo>
                <a:cubicBezTo>
                  <a:pt x="473985" y="493188"/>
                  <a:pt x="471816" y="493894"/>
                  <a:pt x="469603" y="494390"/>
                </a:cubicBezTo>
                <a:cubicBezTo>
                  <a:pt x="452479" y="498186"/>
                  <a:pt x="436916" y="494981"/>
                  <a:pt x="423137" y="483898"/>
                </a:cubicBezTo>
                <a:cubicBezTo>
                  <a:pt x="422144" y="483098"/>
                  <a:pt x="422067" y="480659"/>
                  <a:pt x="422906" y="479208"/>
                </a:cubicBezTo>
                <a:cubicBezTo>
                  <a:pt x="424725" y="476085"/>
                  <a:pt x="427138" y="473868"/>
                  <a:pt x="430963" y="473757"/>
                </a:cubicBezTo>
                <a:cubicBezTo>
                  <a:pt x="432666" y="473714"/>
                  <a:pt x="434361" y="473714"/>
                  <a:pt x="436064" y="473692"/>
                </a:cubicBezTo>
                <a:cubicBezTo>
                  <a:pt x="443210" y="473598"/>
                  <a:pt x="446479" y="469978"/>
                  <a:pt x="445063" y="463110"/>
                </a:cubicBezTo>
                <a:cubicBezTo>
                  <a:pt x="444391" y="459854"/>
                  <a:pt x="443018" y="456628"/>
                  <a:pt x="441460" y="453654"/>
                </a:cubicBezTo>
                <a:cubicBezTo>
                  <a:pt x="439162" y="449353"/>
                  <a:pt x="435238" y="446298"/>
                  <a:pt x="430433" y="446867"/>
                </a:cubicBezTo>
                <a:cubicBezTo>
                  <a:pt x="424125" y="447633"/>
                  <a:pt x="419384" y="445288"/>
                  <a:pt x="414836" y="441681"/>
                </a:cubicBezTo>
                <a:cubicBezTo>
                  <a:pt x="408579" y="436764"/>
                  <a:pt x="402520" y="431582"/>
                  <a:pt x="396110" y="426888"/>
                </a:cubicBezTo>
                <a:cubicBezTo>
                  <a:pt x="391788" y="423696"/>
                  <a:pt x="388344" y="420230"/>
                  <a:pt x="387509" y="414740"/>
                </a:cubicBezTo>
                <a:cubicBezTo>
                  <a:pt x="386470" y="407645"/>
                  <a:pt x="381591" y="404252"/>
                  <a:pt x="375464" y="401680"/>
                </a:cubicBezTo>
                <a:cubicBezTo>
                  <a:pt x="370034" y="399391"/>
                  <a:pt x="365643" y="399887"/>
                  <a:pt x="361809" y="404611"/>
                </a:cubicBezTo>
                <a:cubicBezTo>
                  <a:pt x="360397" y="406353"/>
                  <a:pt x="358596" y="407910"/>
                  <a:pt x="356661" y="409014"/>
                </a:cubicBezTo>
                <a:cubicBezTo>
                  <a:pt x="355309" y="409797"/>
                  <a:pt x="353439" y="409780"/>
                  <a:pt x="351770" y="409891"/>
                </a:cubicBezTo>
                <a:cubicBezTo>
                  <a:pt x="349871" y="410011"/>
                  <a:pt x="348013" y="407778"/>
                  <a:pt x="348976" y="406592"/>
                </a:cubicBezTo>
                <a:cubicBezTo>
                  <a:pt x="353456" y="401106"/>
                  <a:pt x="354590" y="394470"/>
                  <a:pt x="355651" y="387803"/>
                </a:cubicBezTo>
                <a:cubicBezTo>
                  <a:pt x="355729" y="387396"/>
                  <a:pt x="355172" y="386806"/>
                  <a:pt x="354770" y="386463"/>
                </a:cubicBezTo>
                <a:cubicBezTo>
                  <a:pt x="354406" y="386155"/>
                  <a:pt x="353730" y="385817"/>
                  <a:pt x="353418" y="385963"/>
                </a:cubicBezTo>
                <a:cubicBezTo>
                  <a:pt x="351894" y="386652"/>
                  <a:pt x="350273" y="387281"/>
                  <a:pt x="348998" y="388333"/>
                </a:cubicBezTo>
                <a:cubicBezTo>
                  <a:pt x="344192" y="392274"/>
                  <a:pt x="339536" y="396455"/>
                  <a:pt x="334718" y="400383"/>
                </a:cubicBezTo>
                <a:cubicBezTo>
                  <a:pt x="333987" y="400991"/>
                  <a:pt x="332459" y="401145"/>
                  <a:pt x="331522" y="400824"/>
                </a:cubicBezTo>
                <a:cubicBezTo>
                  <a:pt x="330657" y="400529"/>
                  <a:pt x="329643" y="399408"/>
                  <a:pt x="329489" y="398509"/>
                </a:cubicBezTo>
                <a:cubicBezTo>
                  <a:pt x="328728" y="393969"/>
                  <a:pt x="328877" y="389450"/>
                  <a:pt x="330097" y="384970"/>
                </a:cubicBezTo>
                <a:cubicBezTo>
                  <a:pt x="332215" y="377195"/>
                  <a:pt x="332596" y="369266"/>
                  <a:pt x="332044" y="361268"/>
                </a:cubicBezTo>
                <a:cubicBezTo>
                  <a:pt x="331937" y="359629"/>
                  <a:pt x="331411" y="357931"/>
                  <a:pt x="330632" y="356480"/>
                </a:cubicBezTo>
                <a:cubicBezTo>
                  <a:pt x="330345" y="355945"/>
                  <a:pt x="328496" y="355641"/>
                  <a:pt x="327863" y="356039"/>
                </a:cubicBezTo>
                <a:cubicBezTo>
                  <a:pt x="325223" y="357661"/>
                  <a:pt x="324470" y="360464"/>
                  <a:pt x="324243" y="363365"/>
                </a:cubicBezTo>
                <a:cubicBezTo>
                  <a:pt x="323995" y="366386"/>
                  <a:pt x="322925" y="368782"/>
                  <a:pt x="320182" y="370344"/>
                </a:cubicBezTo>
                <a:cubicBezTo>
                  <a:pt x="316733" y="372304"/>
                  <a:pt x="313417" y="374495"/>
                  <a:pt x="309904" y="376348"/>
                </a:cubicBezTo>
                <a:cubicBezTo>
                  <a:pt x="307700" y="377499"/>
                  <a:pt x="305531" y="376883"/>
                  <a:pt x="303708" y="375128"/>
                </a:cubicBezTo>
                <a:cubicBezTo>
                  <a:pt x="303023" y="374465"/>
                  <a:pt x="302274" y="373853"/>
                  <a:pt x="301543" y="373228"/>
                </a:cubicBezTo>
                <a:cubicBezTo>
                  <a:pt x="301538" y="373258"/>
                  <a:pt x="301538" y="373280"/>
                  <a:pt x="301517" y="373318"/>
                </a:cubicBezTo>
                <a:cubicBezTo>
                  <a:pt x="301093" y="373378"/>
                  <a:pt x="300670" y="373416"/>
                  <a:pt x="300242" y="373489"/>
                </a:cubicBezTo>
                <a:cubicBezTo>
                  <a:pt x="299305" y="374140"/>
                  <a:pt x="298385" y="374829"/>
                  <a:pt x="297379" y="375402"/>
                </a:cubicBezTo>
                <a:cubicBezTo>
                  <a:pt x="296998" y="375629"/>
                  <a:pt x="296202" y="375654"/>
                  <a:pt x="295868" y="375381"/>
                </a:cubicBezTo>
                <a:cubicBezTo>
                  <a:pt x="294752" y="374568"/>
                  <a:pt x="295128" y="374067"/>
                  <a:pt x="296827" y="373934"/>
                </a:cubicBezTo>
                <a:cubicBezTo>
                  <a:pt x="297978" y="373857"/>
                  <a:pt x="299116" y="373665"/>
                  <a:pt x="300242" y="373494"/>
                </a:cubicBezTo>
                <a:cubicBezTo>
                  <a:pt x="300546" y="373284"/>
                  <a:pt x="300849" y="373096"/>
                  <a:pt x="301153" y="372886"/>
                </a:cubicBezTo>
                <a:cubicBezTo>
                  <a:pt x="301277" y="373001"/>
                  <a:pt x="301414" y="373113"/>
                  <a:pt x="301543" y="373232"/>
                </a:cubicBezTo>
                <a:cubicBezTo>
                  <a:pt x="302009" y="371645"/>
                  <a:pt x="302565" y="370083"/>
                  <a:pt x="302920" y="368466"/>
                </a:cubicBezTo>
                <a:cubicBezTo>
                  <a:pt x="303331" y="366519"/>
                  <a:pt x="302377" y="364803"/>
                  <a:pt x="300943" y="364302"/>
                </a:cubicBezTo>
                <a:cubicBezTo>
                  <a:pt x="297122" y="363010"/>
                  <a:pt x="293168" y="362308"/>
                  <a:pt x="289390" y="363866"/>
                </a:cubicBezTo>
                <a:cubicBezTo>
                  <a:pt x="280999" y="367357"/>
                  <a:pt x="272513" y="370062"/>
                  <a:pt x="263283" y="370331"/>
                </a:cubicBezTo>
                <a:cubicBezTo>
                  <a:pt x="260596" y="370408"/>
                  <a:pt x="257412" y="371260"/>
                  <a:pt x="255380" y="372924"/>
                </a:cubicBezTo>
                <a:cubicBezTo>
                  <a:pt x="250506" y="376870"/>
                  <a:pt x="245221" y="376600"/>
                  <a:pt x="239714" y="375817"/>
                </a:cubicBezTo>
                <a:cubicBezTo>
                  <a:pt x="239599" y="375937"/>
                  <a:pt x="239500" y="376044"/>
                  <a:pt x="239380" y="376164"/>
                </a:cubicBezTo>
                <a:lnTo>
                  <a:pt x="238910" y="376968"/>
                </a:lnTo>
                <a:lnTo>
                  <a:pt x="239316" y="375761"/>
                </a:lnTo>
                <a:cubicBezTo>
                  <a:pt x="239449" y="375779"/>
                  <a:pt x="239581" y="375800"/>
                  <a:pt x="239714" y="375817"/>
                </a:cubicBezTo>
                <a:cubicBezTo>
                  <a:pt x="240005" y="375535"/>
                  <a:pt x="240300" y="375244"/>
                  <a:pt x="240549" y="374923"/>
                </a:cubicBezTo>
                <a:cubicBezTo>
                  <a:pt x="242055" y="372980"/>
                  <a:pt x="242406" y="370994"/>
                  <a:pt x="240822" y="368838"/>
                </a:cubicBezTo>
                <a:cubicBezTo>
                  <a:pt x="239372" y="366878"/>
                  <a:pt x="238002" y="366621"/>
                  <a:pt x="235067" y="368286"/>
                </a:cubicBezTo>
                <a:cubicBezTo>
                  <a:pt x="233137" y="369373"/>
                  <a:pt x="231503" y="370691"/>
                  <a:pt x="229021" y="370994"/>
                </a:cubicBezTo>
                <a:cubicBezTo>
                  <a:pt x="225152" y="371435"/>
                  <a:pt x="221250" y="372381"/>
                  <a:pt x="217604" y="373742"/>
                </a:cubicBezTo>
                <a:cubicBezTo>
                  <a:pt x="213235" y="375359"/>
                  <a:pt x="209820" y="378093"/>
                  <a:pt x="209042" y="383280"/>
                </a:cubicBezTo>
                <a:cubicBezTo>
                  <a:pt x="208716" y="385488"/>
                  <a:pt x="206885" y="386288"/>
                  <a:pt x="205618" y="385428"/>
                </a:cubicBezTo>
                <a:cubicBezTo>
                  <a:pt x="203282" y="383845"/>
                  <a:pt x="200971" y="382223"/>
                  <a:pt x="198635" y="380627"/>
                </a:cubicBezTo>
                <a:cubicBezTo>
                  <a:pt x="195254" y="378303"/>
                  <a:pt x="192978" y="375209"/>
                  <a:pt x="191840" y="371209"/>
                </a:cubicBezTo>
                <a:cubicBezTo>
                  <a:pt x="190783" y="367409"/>
                  <a:pt x="189555" y="363669"/>
                  <a:pt x="188160" y="359989"/>
                </a:cubicBezTo>
                <a:cubicBezTo>
                  <a:pt x="187184" y="357417"/>
                  <a:pt x="185828" y="355012"/>
                  <a:pt x="184621" y="352509"/>
                </a:cubicBezTo>
                <a:cubicBezTo>
                  <a:pt x="180795" y="348286"/>
                  <a:pt x="175712" y="345808"/>
                  <a:pt x="171052" y="342714"/>
                </a:cubicBezTo>
                <a:cubicBezTo>
                  <a:pt x="170577" y="342389"/>
                  <a:pt x="164325" y="338465"/>
                  <a:pt x="163855" y="338157"/>
                </a:cubicBezTo>
                <a:lnTo>
                  <a:pt x="0" y="637945"/>
                </a:lnTo>
                <a:cubicBezTo>
                  <a:pt x="0" y="637945"/>
                  <a:pt x="7484" y="633443"/>
                  <a:pt x="23971" y="655926"/>
                </a:cubicBezTo>
                <a:cubicBezTo>
                  <a:pt x="40450" y="678387"/>
                  <a:pt x="58431" y="651424"/>
                  <a:pt x="67417" y="675396"/>
                </a:cubicBezTo>
                <a:cubicBezTo>
                  <a:pt x="76399" y="699363"/>
                  <a:pt x="67417" y="697878"/>
                  <a:pt x="71918" y="724840"/>
                </a:cubicBezTo>
                <a:cubicBezTo>
                  <a:pt x="76399" y="751803"/>
                  <a:pt x="104872" y="766771"/>
                  <a:pt x="88393" y="787747"/>
                </a:cubicBezTo>
                <a:cubicBezTo>
                  <a:pt x="84426" y="792805"/>
                  <a:pt x="76198" y="795663"/>
                  <a:pt x="65996" y="797127"/>
                </a:cubicBezTo>
                <a:cubicBezTo>
                  <a:pt x="66488" y="799420"/>
                  <a:pt x="67776" y="801209"/>
                  <a:pt x="69817" y="802168"/>
                </a:cubicBezTo>
                <a:cubicBezTo>
                  <a:pt x="71294" y="802857"/>
                  <a:pt x="73087" y="802809"/>
                  <a:pt x="74704" y="803190"/>
                </a:cubicBezTo>
                <a:cubicBezTo>
                  <a:pt x="76831" y="803691"/>
                  <a:pt x="77563" y="805197"/>
                  <a:pt x="76223" y="806686"/>
                </a:cubicBezTo>
                <a:cubicBezTo>
                  <a:pt x="73117" y="810118"/>
                  <a:pt x="70750" y="813734"/>
                  <a:pt x="70678" y="818638"/>
                </a:cubicBezTo>
                <a:cubicBezTo>
                  <a:pt x="70643" y="820722"/>
                  <a:pt x="68196" y="820568"/>
                  <a:pt x="66749" y="821291"/>
                </a:cubicBezTo>
                <a:cubicBezTo>
                  <a:pt x="64631" y="822361"/>
                  <a:pt x="64400" y="823460"/>
                  <a:pt x="65834" y="825009"/>
                </a:cubicBezTo>
                <a:cubicBezTo>
                  <a:pt x="69702" y="829220"/>
                  <a:pt x="69475" y="831030"/>
                  <a:pt x="64631" y="833208"/>
                </a:cubicBezTo>
                <a:cubicBezTo>
                  <a:pt x="63489" y="833726"/>
                  <a:pt x="62406" y="834051"/>
                  <a:pt x="62718" y="835442"/>
                </a:cubicBezTo>
                <a:cubicBezTo>
                  <a:pt x="63604" y="839426"/>
                  <a:pt x="66899" y="842057"/>
                  <a:pt x="69813" y="841103"/>
                </a:cubicBezTo>
                <a:cubicBezTo>
                  <a:pt x="73570" y="839862"/>
                  <a:pt x="77160" y="837971"/>
                  <a:pt x="81268" y="838146"/>
                </a:cubicBezTo>
                <a:cubicBezTo>
                  <a:pt x="81773" y="838172"/>
                  <a:pt x="82650" y="838510"/>
                  <a:pt x="82689" y="838775"/>
                </a:cubicBezTo>
                <a:cubicBezTo>
                  <a:pt x="82775" y="839742"/>
                  <a:pt x="82959" y="841064"/>
                  <a:pt x="82432" y="841655"/>
                </a:cubicBezTo>
                <a:cubicBezTo>
                  <a:pt x="80969" y="843315"/>
                  <a:pt x="79197" y="844706"/>
                  <a:pt x="77528" y="846174"/>
                </a:cubicBezTo>
                <a:cubicBezTo>
                  <a:pt x="74293" y="848981"/>
                  <a:pt x="73087" y="852661"/>
                  <a:pt x="73232" y="856735"/>
                </a:cubicBezTo>
                <a:cubicBezTo>
                  <a:pt x="73245" y="857616"/>
                  <a:pt x="74499" y="858438"/>
                  <a:pt x="75179" y="859276"/>
                </a:cubicBezTo>
                <a:lnTo>
                  <a:pt x="75179" y="859276"/>
                </a:lnTo>
                <a:cubicBezTo>
                  <a:pt x="75042" y="859122"/>
                  <a:pt x="74910" y="858990"/>
                  <a:pt x="74764" y="858831"/>
                </a:cubicBezTo>
                <a:cubicBezTo>
                  <a:pt x="75179" y="858831"/>
                  <a:pt x="75269" y="858758"/>
                  <a:pt x="75530" y="858720"/>
                </a:cubicBezTo>
                <a:cubicBezTo>
                  <a:pt x="75710" y="858455"/>
                  <a:pt x="75885" y="858185"/>
                  <a:pt x="76061" y="857920"/>
                </a:cubicBezTo>
                <a:cubicBezTo>
                  <a:pt x="76690" y="858390"/>
                  <a:pt x="76352" y="858622"/>
                  <a:pt x="75530" y="858720"/>
                </a:cubicBezTo>
                <a:cubicBezTo>
                  <a:pt x="75419" y="858908"/>
                  <a:pt x="75290" y="859105"/>
                  <a:pt x="75179" y="859276"/>
                </a:cubicBezTo>
                <a:cubicBezTo>
                  <a:pt x="77978" y="862263"/>
                  <a:pt x="80798" y="865237"/>
                  <a:pt x="83579" y="868258"/>
                </a:cubicBezTo>
                <a:cubicBezTo>
                  <a:pt x="85167" y="869987"/>
                  <a:pt x="85569" y="872126"/>
                  <a:pt x="84799" y="874249"/>
                </a:cubicBezTo>
                <a:cubicBezTo>
                  <a:pt x="84122" y="876093"/>
                  <a:pt x="83048" y="877792"/>
                  <a:pt x="82120" y="879525"/>
                </a:cubicBezTo>
                <a:cubicBezTo>
                  <a:pt x="82043" y="879482"/>
                  <a:pt x="81953" y="879448"/>
                  <a:pt x="81867" y="879388"/>
                </a:cubicBezTo>
                <a:cubicBezTo>
                  <a:pt x="81880" y="879576"/>
                  <a:pt x="81867" y="879773"/>
                  <a:pt x="81906" y="879923"/>
                </a:cubicBezTo>
                <a:lnTo>
                  <a:pt x="82244" y="879602"/>
                </a:lnTo>
                <a:cubicBezTo>
                  <a:pt x="82098" y="881279"/>
                  <a:pt x="81427" y="883132"/>
                  <a:pt x="81944" y="884578"/>
                </a:cubicBezTo>
                <a:cubicBezTo>
                  <a:pt x="82959" y="887514"/>
                  <a:pt x="82984" y="890056"/>
                  <a:pt x="80952" y="892490"/>
                </a:cubicBezTo>
                <a:cubicBezTo>
                  <a:pt x="80596" y="892910"/>
                  <a:pt x="80485" y="893500"/>
                  <a:pt x="80254" y="894018"/>
                </a:cubicBezTo>
                <a:lnTo>
                  <a:pt x="85077" y="904010"/>
                </a:lnTo>
                <a:cubicBezTo>
                  <a:pt x="88235" y="905405"/>
                  <a:pt x="91136" y="907253"/>
                  <a:pt x="93160" y="910073"/>
                </a:cubicBezTo>
                <a:cubicBezTo>
                  <a:pt x="95235" y="912974"/>
                  <a:pt x="97918" y="914797"/>
                  <a:pt x="101205" y="916038"/>
                </a:cubicBezTo>
                <a:cubicBezTo>
                  <a:pt x="103836" y="917048"/>
                  <a:pt x="106357" y="918430"/>
                  <a:pt x="108800" y="919855"/>
                </a:cubicBezTo>
                <a:cubicBezTo>
                  <a:pt x="110306" y="920711"/>
                  <a:pt x="111402" y="922337"/>
                  <a:pt x="110751" y="924066"/>
                </a:cubicBezTo>
                <a:cubicBezTo>
                  <a:pt x="109532" y="927387"/>
                  <a:pt x="108873" y="930698"/>
                  <a:pt x="110015" y="934040"/>
                </a:cubicBezTo>
                <a:cubicBezTo>
                  <a:pt x="110460" y="935376"/>
                  <a:pt x="111526" y="936480"/>
                  <a:pt x="112424" y="937665"/>
                </a:cubicBezTo>
                <a:lnTo>
                  <a:pt x="113254" y="937515"/>
                </a:lnTo>
                <a:lnTo>
                  <a:pt x="112745" y="938067"/>
                </a:lnTo>
                <a:cubicBezTo>
                  <a:pt x="112642" y="937930"/>
                  <a:pt x="112527" y="937797"/>
                  <a:pt x="112424" y="937661"/>
                </a:cubicBezTo>
                <a:lnTo>
                  <a:pt x="112339" y="937682"/>
                </a:lnTo>
                <a:cubicBezTo>
                  <a:pt x="112570" y="938824"/>
                  <a:pt x="112797" y="939967"/>
                  <a:pt x="113028" y="941109"/>
                </a:cubicBezTo>
                <a:cubicBezTo>
                  <a:pt x="114547" y="941362"/>
                  <a:pt x="116091" y="941550"/>
                  <a:pt x="117602" y="941935"/>
                </a:cubicBezTo>
                <a:cubicBezTo>
                  <a:pt x="119836" y="942487"/>
                  <a:pt x="121710" y="943305"/>
                  <a:pt x="122544" y="945915"/>
                </a:cubicBezTo>
                <a:cubicBezTo>
                  <a:pt x="123704" y="949689"/>
                  <a:pt x="125000" y="953502"/>
                  <a:pt x="126888" y="956938"/>
                </a:cubicBezTo>
                <a:lnTo>
                  <a:pt x="500302" y="988569"/>
                </a:lnTo>
                <a:cubicBezTo>
                  <a:pt x="499086" y="988094"/>
                  <a:pt x="498569" y="987157"/>
                  <a:pt x="499099" y="986108"/>
                </a:cubicBezTo>
                <a:cubicBezTo>
                  <a:pt x="500259" y="983819"/>
                  <a:pt x="500426" y="980922"/>
                  <a:pt x="502942" y="979437"/>
                </a:cubicBezTo>
                <a:cubicBezTo>
                  <a:pt x="502882" y="979223"/>
                  <a:pt x="502822" y="979018"/>
                  <a:pt x="502766" y="978808"/>
                </a:cubicBezTo>
                <a:cubicBezTo>
                  <a:pt x="503036" y="978560"/>
                  <a:pt x="503318" y="978312"/>
                  <a:pt x="503588" y="978063"/>
                </a:cubicBezTo>
                <a:cubicBezTo>
                  <a:pt x="503447" y="978445"/>
                  <a:pt x="503318" y="978847"/>
                  <a:pt x="503181" y="979223"/>
                </a:cubicBezTo>
                <a:cubicBezTo>
                  <a:pt x="503066" y="979283"/>
                  <a:pt x="503036" y="979377"/>
                  <a:pt x="502937" y="979437"/>
                </a:cubicBezTo>
                <a:cubicBezTo>
                  <a:pt x="503430" y="981341"/>
                  <a:pt x="503964" y="983267"/>
                  <a:pt x="504422" y="985197"/>
                </a:cubicBezTo>
                <a:cubicBezTo>
                  <a:pt x="504555" y="985685"/>
                  <a:pt x="504675" y="986489"/>
                  <a:pt x="504401" y="986772"/>
                </a:cubicBezTo>
                <a:cubicBezTo>
                  <a:pt x="503678" y="987538"/>
                  <a:pt x="502805" y="988209"/>
                  <a:pt x="501863" y="988719"/>
                </a:cubicBezTo>
                <a:cubicBezTo>
                  <a:pt x="501483" y="988933"/>
                  <a:pt x="500781" y="988757"/>
                  <a:pt x="500302" y="988565"/>
                </a:cubicBezTo>
                <a:lnTo>
                  <a:pt x="553580" y="1018522"/>
                </a:lnTo>
                <a:cubicBezTo>
                  <a:pt x="558595" y="1016686"/>
                  <a:pt x="563546" y="1014727"/>
                  <a:pt x="567877" y="1011312"/>
                </a:cubicBezTo>
                <a:cubicBezTo>
                  <a:pt x="573256" y="1007106"/>
                  <a:pt x="580697" y="1006588"/>
                  <a:pt x="585695" y="1001492"/>
                </a:cubicBezTo>
                <a:cubicBezTo>
                  <a:pt x="587355" y="999814"/>
                  <a:pt x="589829" y="999741"/>
                  <a:pt x="592114" y="1000443"/>
                </a:cubicBezTo>
                <a:cubicBezTo>
                  <a:pt x="593740" y="1000961"/>
                  <a:pt x="595250" y="1001872"/>
                  <a:pt x="596902" y="1002215"/>
                </a:cubicBezTo>
                <a:cubicBezTo>
                  <a:pt x="603042" y="1003438"/>
                  <a:pt x="607223" y="1006485"/>
                  <a:pt x="608443" y="1013045"/>
                </a:cubicBezTo>
                <a:cubicBezTo>
                  <a:pt x="609106" y="1016751"/>
                  <a:pt x="611896" y="1019053"/>
                  <a:pt x="615409" y="1019759"/>
                </a:cubicBezTo>
                <a:cubicBezTo>
                  <a:pt x="619671" y="1020598"/>
                  <a:pt x="620587" y="1022925"/>
                  <a:pt x="620629" y="1026952"/>
                </a:cubicBezTo>
                <a:cubicBezTo>
                  <a:pt x="620664" y="1032023"/>
                  <a:pt x="621686" y="1037098"/>
                  <a:pt x="622170" y="1042168"/>
                </a:cubicBezTo>
                <a:cubicBezTo>
                  <a:pt x="622388" y="1044437"/>
                  <a:pt x="619821" y="1045943"/>
                  <a:pt x="617536" y="1044706"/>
                </a:cubicBezTo>
                <a:cubicBezTo>
                  <a:pt x="615542" y="1043615"/>
                  <a:pt x="613736" y="1042412"/>
                  <a:pt x="611267" y="1042703"/>
                </a:cubicBezTo>
                <a:cubicBezTo>
                  <a:pt x="608845" y="1042964"/>
                  <a:pt x="606389" y="1043059"/>
                  <a:pt x="603958" y="1043238"/>
                </a:cubicBezTo>
                <a:lnTo>
                  <a:pt x="628109" y="1054869"/>
                </a:lnTo>
                <a:cubicBezTo>
                  <a:pt x="628725" y="1054047"/>
                  <a:pt x="629449" y="1052764"/>
                  <a:pt x="629975" y="1052845"/>
                </a:cubicBezTo>
                <a:cubicBezTo>
                  <a:pt x="641819" y="1054467"/>
                  <a:pt x="653351" y="1057346"/>
                  <a:pt x="664503" y="1061651"/>
                </a:cubicBezTo>
                <a:cubicBezTo>
                  <a:pt x="665996" y="1062225"/>
                  <a:pt x="667648" y="1063354"/>
                  <a:pt x="668422" y="1064702"/>
                </a:cubicBezTo>
                <a:cubicBezTo>
                  <a:pt x="670981" y="1069110"/>
                  <a:pt x="673296" y="1073705"/>
                  <a:pt x="675504" y="1078301"/>
                </a:cubicBezTo>
                <a:cubicBezTo>
                  <a:pt x="676655" y="1080689"/>
                  <a:pt x="674939" y="1082653"/>
                  <a:pt x="673895" y="1084596"/>
                </a:cubicBezTo>
                <a:cubicBezTo>
                  <a:pt x="672992" y="1086273"/>
                  <a:pt x="671255" y="1086466"/>
                  <a:pt x="669638" y="1085811"/>
                </a:cubicBezTo>
                <a:cubicBezTo>
                  <a:pt x="665684" y="1084270"/>
                  <a:pt x="663536" y="1080839"/>
                  <a:pt x="660797" y="1077980"/>
                </a:cubicBezTo>
                <a:cubicBezTo>
                  <a:pt x="660271" y="1077428"/>
                  <a:pt x="658944" y="1077522"/>
                  <a:pt x="658003" y="1077582"/>
                </a:cubicBezTo>
                <a:cubicBezTo>
                  <a:pt x="657699" y="1077599"/>
                  <a:pt x="657275" y="1078464"/>
                  <a:pt x="657181" y="1078994"/>
                </a:cubicBezTo>
                <a:cubicBezTo>
                  <a:pt x="656877" y="1080650"/>
                  <a:pt x="657181" y="1082631"/>
                  <a:pt x="656390" y="1084014"/>
                </a:cubicBezTo>
                <a:cubicBezTo>
                  <a:pt x="652059" y="1091365"/>
                  <a:pt x="649325" y="1099341"/>
                  <a:pt x="647023" y="1107519"/>
                </a:cubicBezTo>
                <a:cubicBezTo>
                  <a:pt x="646766" y="1108451"/>
                  <a:pt x="645538" y="1109145"/>
                  <a:pt x="644708" y="1109919"/>
                </a:cubicBezTo>
                <a:cubicBezTo>
                  <a:pt x="643514" y="1111027"/>
                  <a:pt x="640874" y="1110381"/>
                  <a:pt x="640600" y="1108888"/>
                </a:cubicBezTo>
                <a:lnTo>
                  <a:pt x="628464" y="1134477"/>
                </a:lnTo>
                <a:cubicBezTo>
                  <a:pt x="636021" y="1133501"/>
                  <a:pt x="642444" y="1129766"/>
                  <a:pt x="648743" y="1125765"/>
                </a:cubicBezTo>
                <a:cubicBezTo>
                  <a:pt x="651276" y="1124164"/>
                  <a:pt x="653993" y="1123801"/>
                  <a:pt x="656830" y="1124815"/>
                </a:cubicBezTo>
                <a:cubicBezTo>
                  <a:pt x="660232" y="1126030"/>
                  <a:pt x="663352" y="1125598"/>
                  <a:pt x="666582" y="1123954"/>
                </a:cubicBezTo>
                <a:cubicBezTo>
                  <a:pt x="669064" y="1122692"/>
                  <a:pt x="671833" y="1121986"/>
                  <a:pt x="674499" y="1121109"/>
                </a:cubicBezTo>
                <a:cubicBezTo>
                  <a:pt x="675440" y="1120805"/>
                  <a:pt x="677015" y="1121285"/>
                  <a:pt x="677935" y="1121931"/>
                </a:cubicBezTo>
                <a:lnTo>
                  <a:pt x="699091" y="1112264"/>
                </a:lnTo>
                <a:cubicBezTo>
                  <a:pt x="693451" y="1111729"/>
                  <a:pt x="687790" y="1112701"/>
                  <a:pt x="682175" y="1112144"/>
                </a:cubicBezTo>
                <a:cubicBezTo>
                  <a:pt x="681401" y="1112067"/>
                  <a:pt x="680305" y="1110831"/>
                  <a:pt x="680173" y="1109996"/>
                </a:cubicBezTo>
                <a:cubicBezTo>
                  <a:pt x="680019" y="1109098"/>
                  <a:pt x="680763" y="1108011"/>
                  <a:pt x="681285" y="1107091"/>
                </a:cubicBezTo>
                <a:cubicBezTo>
                  <a:pt x="681533" y="1106680"/>
                  <a:pt x="682154" y="1106376"/>
                  <a:pt x="682663" y="1106184"/>
                </a:cubicBezTo>
                <a:cubicBezTo>
                  <a:pt x="685261" y="1105174"/>
                  <a:pt x="687837" y="1103659"/>
                  <a:pt x="690537" y="1103321"/>
                </a:cubicBezTo>
                <a:cubicBezTo>
                  <a:pt x="696125" y="1102594"/>
                  <a:pt x="701769" y="1102234"/>
                  <a:pt x="707401" y="1102196"/>
                </a:cubicBezTo>
                <a:cubicBezTo>
                  <a:pt x="711081" y="1102174"/>
                  <a:pt x="713918" y="1100997"/>
                  <a:pt x="716515" y="1098554"/>
                </a:cubicBezTo>
                <a:cubicBezTo>
                  <a:pt x="717067" y="1098032"/>
                  <a:pt x="717961" y="1097882"/>
                  <a:pt x="718834" y="1097677"/>
                </a:cubicBezTo>
                <a:cubicBezTo>
                  <a:pt x="727778" y="1091361"/>
                  <a:pt x="738073" y="1085096"/>
                  <a:pt x="744569" y="1084365"/>
                </a:cubicBezTo>
                <a:cubicBezTo>
                  <a:pt x="758052" y="1082880"/>
                  <a:pt x="779028" y="1087360"/>
                  <a:pt x="791005" y="1082880"/>
                </a:cubicBezTo>
                <a:cubicBezTo>
                  <a:pt x="802995" y="1078378"/>
                  <a:pt x="823971" y="1043923"/>
                  <a:pt x="834455" y="1045408"/>
                </a:cubicBezTo>
                <a:cubicBezTo>
                  <a:pt x="844947" y="1046914"/>
                  <a:pt x="835953" y="1076868"/>
                  <a:pt x="844947" y="1081365"/>
                </a:cubicBezTo>
                <a:cubicBezTo>
                  <a:pt x="848512" y="1083158"/>
                  <a:pt x="852016" y="1085926"/>
                  <a:pt x="854473" y="1089701"/>
                </a:cubicBezTo>
                <a:cubicBezTo>
                  <a:pt x="855102" y="1088460"/>
                  <a:pt x="856518" y="1087202"/>
                  <a:pt x="857819" y="1086864"/>
                </a:cubicBezTo>
                <a:cubicBezTo>
                  <a:pt x="863283" y="1085409"/>
                  <a:pt x="868859" y="1084365"/>
                  <a:pt x="874422" y="1083222"/>
                </a:cubicBezTo>
                <a:cubicBezTo>
                  <a:pt x="874824" y="1083141"/>
                  <a:pt x="875799" y="1083735"/>
                  <a:pt x="875778" y="1083830"/>
                </a:cubicBezTo>
                <a:cubicBezTo>
                  <a:pt x="875539" y="1084767"/>
                  <a:pt x="875423" y="1086158"/>
                  <a:pt x="874768" y="1086517"/>
                </a:cubicBezTo>
                <a:cubicBezTo>
                  <a:pt x="872804" y="1087604"/>
                  <a:pt x="870549" y="1088122"/>
                  <a:pt x="868534" y="1089149"/>
                </a:cubicBezTo>
                <a:cubicBezTo>
                  <a:pt x="863827" y="1091532"/>
                  <a:pt x="860104" y="1095079"/>
                  <a:pt x="858101" y="1100005"/>
                </a:cubicBezTo>
                <a:cubicBezTo>
                  <a:pt x="857853" y="1100608"/>
                  <a:pt x="857733" y="1101318"/>
                  <a:pt x="857571" y="1102003"/>
                </a:cubicBezTo>
                <a:cubicBezTo>
                  <a:pt x="857536" y="1102619"/>
                  <a:pt x="857352" y="1103278"/>
                  <a:pt x="857267" y="1103933"/>
                </a:cubicBezTo>
                <a:cubicBezTo>
                  <a:pt x="857194" y="1104827"/>
                  <a:pt x="857151" y="1105756"/>
                  <a:pt x="857310" y="1106581"/>
                </a:cubicBezTo>
                <a:cubicBezTo>
                  <a:pt x="857973" y="1110013"/>
                  <a:pt x="860112" y="1112799"/>
                  <a:pt x="863176" y="1114609"/>
                </a:cubicBezTo>
                <a:cubicBezTo>
                  <a:pt x="864070" y="1115144"/>
                  <a:pt x="865547" y="1115525"/>
                  <a:pt x="866381" y="1115161"/>
                </a:cubicBezTo>
                <a:cubicBezTo>
                  <a:pt x="873198" y="1112131"/>
                  <a:pt x="879574" y="1108319"/>
                  <a:pt x="884037" y="1102196"/>
                </a:cubicBezTo>
                <a:cubicBezTo>
                  <a:pt x="886673" y="1098575"/>
                  <a:pt x="889659" y="1096859"/>
                  <a:pt x="894067" y="1097882"/>
                </a:cubicBezTo>
                <a:cubicBezTo>
                  <a:pt x="902711" y="1095079"/>
                  <a:pt x="911367" y="1092294"/>
                  <a:pt x="920020" y="1089474"/>
                </a:cubicBezTo>
                <a:cubicBezTo>
                  <a:pt x="922690" y="1088601"/>
                  <a:pt x="925338" y="1087625"/>
                  <a:pt x="928013" y="1086714"/>
                </a:cubicBezTo>
                <a:cubicBezTo>
                  <a:pt x="929326" y="1080586"/>
                  <a:pt x="935403" y="1082452"/>
                  <a:pt x="939014" y="1080192"/>
                </a:cubicBezTo>
                <a:cubicBezTo>
                  <a:pt x="940439" y="1079289"/>
                  <a:pt x="942160" y="1078853"/>
                  <a:pt x="943679" y="1078087"/>
                </a:cubicBezTo>
                <a:cubicBezTo>
                  <a:pt x="944676" y="1077578"/>
                  <a:pt x="945557" y="1076829"/>
                  <a:pt x="946507" y="1076217"/>
                </a:cubicBezTo>
                <a:cubicBezTo>
                  <a:pt x="947603" y="1075498"/>
                  <a:pt x="948394" y="1072443"/>
                  <a:pt x="947478" y="1071639"/>
                </a:cubicBezTo>
                <a:cubicBezTo>
                  <a:pt x="943863" y="1068536"/>
                  <a:pt x="940914" y="1065297"/>
                  <a:pt x="943092" y="1060008"/>
                </a:cubicBezTo>
                <a:cubicBezTo>
                  <a:pt x="943272" y="1059610"/>
                  <a:pt x="942759" y="1058964"/>
                  <a:pt x="942583" y="1058412"/>
                </a:cubicBezTo>
                <a:cubicBezTo>
                  <a:pt x="942160" y="1057073"/>
                  <a:pt x="939267" y="1056045"/>
                  <a:pt x="938270" y="1056889"/>
                </a:cubicBezTo>
                <a:cubicBezTo>
                  <a:pt x="932626" y="1061750"/>
                  <a:pt x="928265" y="1067698"/>
                  <a:pt x="924123" y="1073782"/>
                </a:cubicBezTo>
                <a:cubicBezTo>
                  <a:pt x="922540" y="1076089"/>
                  <a:pt x="921166" y="1076778"/>
                  <a:pt x="918650" y="1076055"/>
                </a:cubicBezTo>
                <a:cubicBezTo>
                  <a:pt x="917058" y="1075592"/>
                  <a:pt x="915377" y="1075434"/>
                  <a:pt x="913725" y="1075152"/>
                </a:cubicBezTo>
                <a:cubicBezTo>
                  <a:pt x="913045" y="1076290"/>
                  <a:pt x="912056" y="1077000"/>
                  <a:pt x="910695" y="1076658"/>
                </a:cubicBezTo>
                <a:cubicBezTo>
                  <a:pt x="909442" y="1076354"/>
                  <a:pt x="908312" y="1075610"/>
                  <a:pt x="907144" y="1074959"/>
                </a:cubicBezTo>
                <a:cubicBezTo>
                  <a:pt x="905531" y="1074711"/>
                  <a:pt x="903917" y="1074369"/>
                  <a:pt x="902287" y="1074236"/>
                </a:cubicBezTo>
                <a:cubicBezTo>
                  <a:pt x="898333" y="1073915"/>
                  <a:pt x="896793" y="1071515"/>
                  <a:pt x="896489" y="1068001"/>
                </a:cubicBezTo>
                <a:cubicBezTo>
                  <a:pt x="890199" y="1067484"/>
                  <a:pt x="887165" y="1064035"/>
                  <a:pt x="886249" y="1057556"/>
                </a:cubicBezTo>
                <a:cubicBezTo>
                  <a:pt x="885432" y="1051835"/>
                  <a:pt x="885342" y="1046555"/>
                  <a:pt x="887909" y="1041248"/>
                </a:cubicBezTo>
                <a:cubicBezTo>
                  <a:pt x="888970" y="1039075"/>
                  <a:pt x="887635" y="1037286"/>
                  <a:pt x="884764" y="1036525"/>
                </a:cubicBezTo>
                <a:cubicBezTo>
                  <a:pt x="883682" y="1036238"/>
                  <a:pt x="882501" y="1036370"/>
                  <a:pt x="881384" y="1036178"/>
                </a:cubicBezTo>
                <a:cubicBezTo>
                  <a:pt x="880870" y="1036101"/>
                  <a:pt x="880412" y="1035681"/>
                  <a:pt x="879929" y="1035416"/>
                </a:cubicBezTo>
                <a:cubicBezTo>
                  <a:pt x="880930" y="1035069"/>
                  <a:pt x="881949" y="1034783"/>
                  <a:pt x="882928" y="1034402"/>
                </a:cubicBezTo>
                <a:cubicBezTo>
                  <a:pt x="887165" y="1032815"/>
                  <a:pt x="891161" y="1030782"/>
                  <a:pt x="894542" y="1027692"/>
                </a:cubicBezTo>
                <a:cubicBezTo>
                  <a:pt x="896395" y="1026015"/>
                  <a:pt x="897302" y="1022211"/>
                  <a:pt x="896014" y="1019887"/>
                </a:cubicBezTo>
                <a:cubicBezTo>
                  <a:pt x="894927" y="1017945"/>
                  <a:pt x="893780" y="1015754"/>
                  <a:pt x="892064" y="1014513"/>
                </a:cubicBezTo>
                <a:cubicBezTo>
                  <a:pt x="887357" y="1011141"/>
                  <a:pt x="881923" y="1009121"/>
                  <a:pt x="876125" y="1010606"/>
                </a:cubicBezTo>
                <a:cubicBezTo>
                  <a:pt x="860998" y="1014496"/>
                  <a:pt x="845521" y="1017465"/>
                  <a:pt x="832362" y="1026704"/>
                </a:cubicBezTo>
                <a:cubicBezTo>
                  <a:pt x="832375" y="1026926"/>
                  <a:pt x="832337" y="1027123"/>
                  <a:pt x="832375" y="1027350"/>
                </a:cubicBezTo>
                <a:cubicBezTo>
                  <a:pt x="832029" y="1027406"/>
                  <a:pt x="831768" y="1027440"/>
                  <a:pt x="831455" y="1027500"/>
                </a:cubicBezTo>
                <a:cubicBezTo>
                  <a:pt x="829603" y="1029426"/>
                  <a:pt x="827758" y="1031347"/>
                  <a:pt x="825914" y="1033281"/>
                </a:cubicBezTo>
                <a:cubicBezTo>
                  <a:pt x="825858" y="1033585"/>
                  <a:pt x="825820" y="1033871"/>
                  <a:pt x="825768" y="1034231"/>
                </a:cubicBezTo>
                <a:cubicBezTo>
                  <a:pt x="823282" y="1035151"/>
                  <a:pt x="820800" y="1036088"/>
                  <a:pt x="818323" y="1036999"/>
                </a:cubicBezTo>
                <a:cubicBezTo>
                  <a:pt x="816983" y="1038031"/>
                  <a:pt x="815636" y="1039062"/>
                  <a:pt x="814292" y="1040089"/>
                </a:cubicBezTo>
                <a:lnTo>
                  <a:pt x="813962" y="1040949"/>
                </a:lnTo>
                <a:lnTo>
                  <a:pt x="814266" y="1039652"/>
                </a:lnTo>
                <a:cubicBezTo>
                  <a:pt x="815486" y="1038625"/>
                  <a:pt x="816727" y="1037594"/>
                  <a:pt x="817963" y="1036563"/>
                </a:cubicBezTo>
                <a:cubicBezTo>
                  <a:pt x="820407" y="1035669"/>
                  <a:pt x="822867" y="1034770"/>
                  <a:pt x="825315" y="1033893"/>
                </a:cubicBezTo>
                <a:lnTo>
                  <a:pt x="825918" y="1033285"/>
                </a:lnTo>
                <a:cubicBezTo>
                  <a:pt x="826569" y="1028629"/>
                  <a:pt x="826967" y="1028227"/>
                  <a:pt x="831460" y="1027504"/>
                </a:cubicBezTo>
                <a:cubicBezTo>
                  <a:pt x="831639" y="1027316"/>
                  <a:pt x="831810" y="1027145"/>
                  <a:pt x="831982" y="1026952"/>
                </a:cubicBezTo>
                <a:cubicBezTo>
                  <a:pt x="832119" y="1026858"/>
                  <a:pt x="832243" y="1026802"/>
                  <a:pt x="832362" y="1026708"/>
                </a:cubicBezTo>
                <a:cubicBezTo>
                  <a:pt x="832131" y="1023901"/>
                  <a:pt x="833475" y="1021689"/>
                  <a:pt x="835508" y="1019892"/>
                </a:cubicBezTo>
                <a:cubicBezTo>
                  <a:pt x="841088" y="1014962"/>
                  <a:pt x="847468" y="1011312"/>
                  <a:pt x="854597" y="1009061"/>
                </a:cubicBezTo>
                <a:cubicBezTo>
                  <a:pt x="859051" y="1007675"/>
                  <a:pt x="863082" y="1005878"/>
                  <a:pt x="864948" y="1001111"/>
                </a:cubicBezTo>
                <a:cubicBezTo>
                  <a:pt x="865350" y="1000088"/>
                  <a:pt x="866090" y="999091"/>
                  <a:pt x="866916" y="998368"/>
                </a:cubicBezTo>
                <a:cubicBezTo>
                  <a:pt x="870309" y="995373"/>
                  <a:pt x="873549" y="992095"/>
                  <a:pt x="877344" y="989716"/>
                </a:cubicBezTo>
                <a:cubicBezTo>
                  <a:pt x="880947" y="987465"/>
                  <a:pt x="885089" y="989844"/>
                  <a:pt x="888988" y="989925"/>
                </a:cubicBezTo>
                <a:cubicBezTo>
                  <a:pt x="904872" y="990272"/>
                  <a:pt x="920631" y="992343"/>
                  <a:pt x="936318" y="994615"/>
                </a:cubicBezTo>
                <a:cubicBezTo>
                  <a:pt x="943186" y="995625"/>
                  <a:pt x="949704" y="992386"/>
                  <a:pt x="956550" y="993605"/>
                </a:cubicBezTo>
                <a:cubicBezTo>
                  <a:pt x="958112" y="993875"/>
                  <a:pt x="959913" y="993207"/>
                  <a:pt x="961527" y="992694"/>
                </a:cubicBezTo>
                <a:cubicBezTo>
                  <a:pt x="963131" y="992219"/>
                  <a:pt x="964702" y="991513"/>
                  <a:pt x="966182" y="990674"/>
                </a:cubicBezTo>
                <a:close/>
                <a:moveTo>
                  <a:pt x="981416" y="922200"/>
                </a:moveTo>
                <a:cubicBezTo>
                  <a:pt x="981553" y="922162"/>
                  <a:pt x="982242" y="923137"/>
                  <a:pt x="982126" y="923501"/>
                </a:cubicBezTo>
                <a:cubicBezTo>
                  <a:pt x="980765" y="928118"/>
                  <a:pt x="976285" y="928020"/>
                  <a:pt x="973367" y="930215"/>
                </a:cubicBezTo>
                <a:cubicBezTo>
                  <a:pt x="972537" y="929107"/>
                  <a:pt x="971873" y="928516"/>
                  <a:pt x="971967" y="928324"/>
                </a:cubicBezTo>
                <a:cubicBezTo>
                  <a:pt x="973996" y="924584"/>
                  <a:pt x="977586" y="923176"/>
                  <a:pt x="981416" y="922200"/>
                </a:cubicBezTo>
                <a:close/>
                <a:moveTo>
                  <a:pt x="690853" y="601932"/>
                </a:moveTo>
                <a:cubicBezTo>
                  <a:pt x="691311" y="601774"/>
                  <a:pt x="692094" y="601911"/>
                  <a:pt x="692462" y="602210"/>
                </a:cubicBezTo>
                <a:cubicBezTo>
                  <a:pt x="696711" y="605968"/>
                  <a:pt x="699172" y="611025"/>
                  <a:pt x="701966" y="615809"/>
                </a:cubicBezTo>
                <a:cubicBezTo>
                  <a:pt x="702167" y="616130"/>
                  <a:pt x="701876" y="616764"/>
                  <a:pt x="701812" y="617239"/>
                </a:cubicBezTo>
                <a:cubicBezTo>
                  <a:pt x="701358" y="617508"/>
                  <a:pt x="700806" y="618094"/>
                  <a:pt x="700503" y="617983"/>
                </a:cubicBezTo>
                <a:cubicBezTo>
                  <a:pt x="698992" y="617414"/>
                  <a:pt x="697298" y="616935"/>
                  <a:pt x="696099" y="615899"/>
                </a:cubicBezTo>
                <a:cubicBezTo>
                  <a:pt x="692608" y="612908"/>
                  <a:pt x="690849" y="608792"/>
                  <a:pt x="689441" y="604534"/>
                </a:cubicBezTo>
                <a:cubicBezTo>
                  <a:pt x="689043" y="603340"/>
                  <a:pt x="689634" y="602309"/>
                  <a:pt x="690853" y="601932"/>
                </a:cubicBezTo>
                <a:close/>
                <a:moveTo>
                  <a:pt x="601232" y="629310"/>
                </a:moveTo>
                <a:cubicBezTo>
                  <a:pt x="601301" y="629066"/>
                  <a:pt x="602165" y="628818"/>
                  <a:pt x="602589" y="628912"/>
                </a:cubicBezTo>
                <a:cubicBezTo>
                  <a:pt x="605165" y="629562"/>
                  <a:pt x="607390" y="630722"/>
                  <a:pt x="608575" y="633259"/>
                </a:cubicBezTo>
                <a:cubicBezTo>
                  <a:pt x="608785" y="633182"/>
                  <a:pt x="608892" y="633165"/>
                  <a:pt x="609110" y="633071"/>
                </a:cubicBezTo>
                <a:cubicBezTo>
                  <a:pt x="609281" y="633298"/>
                  <a:pt x="609491" y="633431"/>
                  <a:pt x="609662" y="633623"/>
                </a:cubicBezTo>
                <a:cubicBezTo>
                  <a:pt x="611797" y="633906"/>
                  <a:pt x="613809" y="634458"/>
                  <a:pt x="615383" y="636041"/>
                </a:cubicBezTo>
                <a:cubicBezTo>
                  <a:pt x="615696" y="636062"/>
                  <a:pt x="615982" y="636096"/>
                  <a:pt x="616299" y="636079"/>
                </a:cubicBezTo>
                <a:lnTo>
                  <a:pt x="616415" y="637171"/>
                </a:lnTo>
                <a:lnTo>
                  <a:pt x="615871" y="636499"/>
                </a:lnTo>
                <a:cubicBezTo>
                  <a:pt x="615721" y="636323"/>
                  <a:pt x="615546" y="636212"/>
                  <a:pt x="615383" y="636041"/>
                </a:cubicBezTo>
                <a:cubicBezTo>
                  <a:pt x="613158" y="636002"/>
                  <a:pt x="611215" y="635305"/>
                  <a:pt x="609662" y="633623"/>
                </a:cubicBezTo>
                <a:cubicBezTo>
                  <a:pt x="609350" y="633585"/>
                  <a:pt x="609033" y="633546"/>
                  <a:pt x="608716" y="633512"/>
                </a:cubicBezTo>
                <a:cubicBezTo>
                  <a:pt x="608674" y="633414"/>
                  <a:pt x="608614" y="633358"/>
                  <a:pt x="608575" y="633259"/>
                </a:cubicBezTo>
                <a:cubicBezTo>
                  <a:pt x="604001" y="635052"/>
                  <a:pt x="603008" y="634937"/>
                  <a:pt x="600993" y="631997"/>
                </a:cubicBezTo>
                <a:cubicBezTo>
                  <a:pt x="600599" y="631411"/>
                  <a:pt x="600988" y="630191"/>
                  <a:pt x="601232" y="629310"/>
                </a:cubicBezTo>
                <a:close/>
                <a:moveTo>
                  <a:pt x="568561" y="617397"/>
                </a:moveTo>
                <a:cubicBezTo>
                  <a:pt x="568887" y="617380"/>
                  <a:pt x="569216" y="617850"/>
                  <a:pt x="569550" y="618099"/>
                </a:cubicBezTo>
                <a:cubicBezTo>
                  <a:pt x="569152" y="618236"/>
                  <a:pt x="568664" y="618578"/>
                  <a:pt x="568348" y="618462"/>
                </a:cubicBezTo>
                <a:cubicBezTo>
                  <a:pt x="566893" y="617910"/>
                  <a:pt x="566987" y="617453"/>
                  <a:pt x="568561" y="617397"/>
                </a:cubicBezTo>
                <a:close/>
                <a:moveTo>
                  <a:pt x="219602" y="401393"/>
                </a:moveTo>
                <a:cubicBezTo>
                  <a:pt x="219341" y="401380"/>
                  <a:pt x="218973" y="400550"/>
                  <a:pt x="218935" y="400075"/>
                </a:cubicBezTo>
                <a:cubicBezTo>
                  <a:pt x="218862" y="398471"/>
                  <a:pt x="218922" y="396870"/>
                  <a:pt x="218922" y="397422"/>
                </a:cubicBezTo>
                <a:cubicBezTo>
                  <a:pt x="219110" y="394200"/>
                  <a:pt x="219110" y="393126"/>
                  <a:pt x="219277" y="392103"/>
                </a:cubicBezTo>
                <a:cubicBezTo>
                  <a:pt x="219359" y="391645"/>
                  <a:pt x="219799" y="391226"/>
                  <a:pt x="220142" y="390867"/>
                </a:cubicBezTo>
                <a:cubicBezTo>
                  <a:pt x="220197" y="390824"/>
                  <a:pt x="220916" y="391188"/>
                  <a:pt x="220929" y="391397"/>
                </a:cubicBezTo>
                <a:cubicBezTo>
                  <a:pt x="221083" y="394025"/>
                  <a:pt x="221122" y="396695"/>
                  <a:pt x="221254" y="399326"/>
                </a:cubicBezTo>
                <a:cubicBezTo>
                  <a:pt x="221318" y="400726"/>
                  <a:pt x="220843" y="401521"/>
                  <a:pt x="219602" y="401393"/>
                </a:cubicBezTo>
                <a:close/>
                <a:moveTo>
                  <a:pt x="243296" y="393759"/>
                </a:moveTo>
                <a:cubicBezTo>
                  <a:pt x="242962" y="394063"/>
                  <a:pt x="242641" y="394371"/>
                  <a:pt x="242312" y="394675"/>
                </a:cubicBezTo>
                <a:cubicBezTo>
                  <a:pt x="242487" y="394217"/>
                  <a:pt x="242667" y="393759"/>
                  <a:pt x="242851" y="393301"/>
                </a:cubicBezTo>
                <a:lnTo>
                  <a:pt x="243548" y="393092"/>
                </a:lnTo>
                <a:lnTo>
                  <a:pt x="243296" y="393759"/>
                </a:lnTo>
                <a:close/>
                <a:moveTo>
                  <a:pt x="287387" y="472118"/>
                </a:moveTo>
                <a:cubicBezTo>
                  <a:pt x="287713" y="472054"/>
                  <a:pt x="287772" y="471981"/>
                  <a:pt x="287986" y="471904"/>
                </a:cubicBezTo>
                <a:cubicBezTo>
                  <a:pt x="288038" y="471694"/>
                  <a:pt x="288098" y="471463"/>
                  <a:pt x="288149" y="471258"/>
                </a:cubicBezTo>
                <a:cubicBezTo>
                  <a:pt x="288855" y="471463"/>
                  <a:pt x="288650" y="471673"/>
                  <a:pt x="287986" y="471904"/>
                </a:cubicBezTo>
                <a:cubicBezTo>
                  <a:pt x="287922" y="472118"/>
                  <a:pt x="287871" y="472319"/>
                  <a:pt x="287815" y="472554"/>
                </a:cubicBezTo>
                <a:lnTo>
                  <a:pt x="286664" y="473106"/>
                </a:lnTo>
                <a:lnTo>
                  <a:pt x="287387" y="472118"/>
                </a:lnTo>
                <a:close/>
                <a:moveTo>
                  <a:pt x="249676" y="678070"/>
                </a:moveTo>
                <a:lnTo>
                  <a:pt x="249072" y="678485"/>
                </a:lnTo>
                <a:lnTo>
                  <a:pt x="249466" y="677856"/>
                </a:lnTo>
                <a:lnTo>
                  <a:pt x="250279" y="677137"/>
                </a:lnTo>
                <a:lnTo>
                  <a:pt x="249676" y="678070"/>
                </a:lnTo>
                <a:close/>
                <a:moveTo>
                  <a:pt x="275667" y="817059"/>
                </a:moveTo>
                <a:cubicBezTo>
                  <a:pt x="275209" y="817059"/>
                  <a:pt x="274743" y="816806"/>
                  <a:pt x="274276" y="816682"/>
                </a:cubicBezTo>
                <a:cubicBezTo>
                  <a:pt x="274901" y="816408"/>
                  <a:pt x="275517" y="816049"/>
                  <a:pt x="276159" y="815933"/>
                </a:cubicBezTo>
                <a:cubicBezTo>
                  <a:pt x="276420" y="815904"/>
                  <a:pt x="276771" y="816413"/>
                  <a:pt x="277079" y="816699"/>
                </a:cubicBezTo>
                <a:cubicBezTo>
                  <a:pt x="276613" y="816806"/>
                  <a:pt x="276142" y="817059"/>
                  <a:pt x="275667" y="817059"/>
                </a:cubicBezTo>
                <a:close/>
                <a:moveTo>
                  <a:pt x="279385" y="382189"/>
                </a:moveTo>
                <a:cubicBezTo>
                  <a:pt x="278979" y="382531"/>
                  <a:pt x="278448" y="382916"/>
                  <a:pt x="277973" y="382916"/>
                </a:cubicBezTo>
                <a:cubicBezTo>
                  <a:pt x="272411" y="382895"/>
                  <a:pt x="266873" y="382818"/>
                  <a:pt x="261323" y="382758"/>
                </a:cubicBezTo>
                <a:cubicBezTo>
                  <a:pt x="260964" y="382929"/>
                  <a:pt x="260592" y="383006"/>
                  <a:pt x="260241" y="383216"/>
                </a:cubicBezTo>
                <a:cubicBezTo>
                  <a:pt x="259008" y="384516"/>
                  <a:pt x="257780" y="385830"/>
                  <a:pt x="256539" y="387131"/>
                </a:cubicBezTo>
                <a:cubicBezTo>
                  <a:pt x="256278" y="387208"/>
                  <a:pt x="255987" y="387221"/>
                  <a:pt x="255688" y="387242"/>
                </a:cubicBezTo>
                <a:cubicBezTo>
                  <a:pt x="255226" y="387846"/>
                  <a:pt x="254768" y="388483"/>
                  <a:pt x="254212" y="388975"/>
                </a:cubicBezTo>
                <a:cubicBezTo>
                  <a:pt x="254036" y="389125"/>
                  <a:pt x="253369" y="388744"/>
                  <a:pt x="252924" y="388611"/>
                </a:cubicBezTo>
                <a:cubicBezTo>
                  <a:pt x="253471" y="387264"/>
                  <a:pt x="254614" y="387336"/>
                  <a:pt x="255688" y="387242"/>
                </a:cubicBezTo>
                <a:cubicBezTo>
                  <a:pt x="255833" y="387067"/>
                  <a:pt x="255987" y="386917"/>
                  <a:pt x="256133" y="386724"/>
                </a:cubicBezTo>
                <a:cubicBezTo>
                  <a:pt x="257370" y="385411"/>
                  <a:pt x="258598" y="384076"/>
                  <a:pt x="259830" y="382741"/>
                </a:cubicBezTo>
                <a:cubicBezTo>
                  <a:pt x="260331" y="382741"/>
                  <a:pt x="260827" y="382741"/>
                  <a:pt x="261323" y="382758"/>
                </a:cubicBezTo>
                <a:cubicBezTo>
                  <a:pt x="267036" y="379844"/>
                  <a:pt x="273129" y="380468"/>
                  <a:pt x="279231" y="381273"/>
                </a:cubicBezTo>
                <a:cubicBezTo>
                  <a:pt x="279326" y="381290"/>
                  <a:pt x="279510" y="382090"/>
                  <a:pt x="279385" y="382189"/>
                </a:cubicBezTo>
                <a:close/>
                <a:moveTo>
                  <a:pt x="301217" y="660889"/>
                </a:moveTo>
                <a:cubicBezTo>
                  <a:pt x="300913" y="660603"/>
                  <a:pt x="300610" y="660337"/>
                  <a:pt x="300306" y="660034"/>
                </a:cubicBezTo>
                <a:cubicBezTo>
                  <a:pt x="300759" y="660162"/>
                  <a:pt x="301217" y="660316"/>
                  <a:pt x="301675" y="660453"/>
                </a:cubicBezTo>
                <a:lnTo>
                  <a:pt x="301881" y="661210"/>
                </a:lnTo>
                <a:lnTo>
                  <a:pt x="301217" y="660889"/>
                </a:lnTo>
                <a:close/>
                <a:moveTo>
                  <a:pt x="304251" y="544764"/>
                </a:moveTo>
                <a:cubicBezTo>
                  <a:pt x="299951" y="548234"/>
                  <a:pt x="295629" y="548290"/>
                  <a:pt x="290083" y="545127"/>
                </a:cubicBezTo>
                <a:cubicBezTo>
                  <a:pt x="287734" y="543792"/>
                  <a:pt x="287349" y="542573"/>
                  <a:pt x="288919" y="541482"/>
                </a:cubicBezTo>
                <a:cubicBezTo>
                  <a:pt x="291243" y="539920"/>
                  <a:pt x="294106" y="538735"/>
                  <a:pt x="295774" y="536638"/>
                </a:cubicBezTo>
                <a:cubicBezTo>
                  <a:pt x="298342" y="533420"/>
                  <a:pt x="301093" y="530887"/>
                  <a:pt x="305034" y="529564"/>
                </a:cubicBezTo>
                <a:cubicBezTo>
                  <a:pt x="308013" y="528567"/>
                  <a:pt x="309245" y="526056"/>
                  <a:pt x="310109" y="523193"/>
                </a:cubicBezTo>
                <a:cubicBezTo>
                  <a:pt x="310315" y="522491"/>
                  <a:pt x="311838" y="521725"/>
                  <a:pt x="312741" y="521768"/>
                </a:cubicBezTo>
                <a:cubicBezTo>
                  <a:pt x="315501" y="521901"/>
                  <a:pt x="317979" y="523745"/>
                  <a:pt x="321017" y="523060"/>
                </a:cubicBezTo>
                <a:cubicBezTo>
                  <a:pt x="323212" y="522564"/>
                  <a:pt x="324923" y="519517"/>
                  <a:pt x="323494" y="517840"/>
                </a:cubicBezTo>
                <a:cubicBezTo>
                  <a:pt x="322044" y="516141"/>
                  <a:pt x="320567" y="514254"/>
                  <a:pt x="318685" y="513206"/>
                </a:cubicBezTo>
                <a:cubicBezTo>
                  <a:pt x="315189" y="511280"/>
                  <a:pt x="311333" y="510403"/>
                  <a:pt x="307229" y="510309"/>
                </a:cubicBezTo>
                <a:cubicBezTo>
                  <a:pt x="299912" y="510120"/>
                  <a:pt x="292599" y="509543"/>
                  <a:pt x="285295" y="509046"/>
                </a:cubicBezTo>
                <a:cubicBezTo>
                  <a:pt x="284957" y="509033"/>
                  <a:pt x="284294" y="508190"/>
                  <a:pt x="284396" y="507925"/>
                </a:cubicBezTo>
                <a:cubicBezTo>
                  <a:pt x="284717" y="506915"/>
                  <a:pt x="285060" y="505674"/>
                  <a:pt x="285830" y="505080"/>
                </a:cubicBezTo>
                <a:cubicBezTo>
                  <a:pt x="286617" y="504472"/>
                  <a:pt x="287927" y="504378"/>
                  <a:pt x="289009" y="504335"/>
                </a:cubicBezTo>
                <a:cubicBezTo>
                  <a:pt x="297533" y="503997"/>
                  <a:pt x="306061" y="503629"/>
                  <a:pt x="314594" y="503424"/>
                </a:cubicBezTo>
                <a:cubicBezTo>
                  <a:pt x="320884" y="503270"/>
                  <a:pt x="327003" y="502414"/>
                  <a:pt x="333054" y="500488"/>
                </a:cubicBezTo>
                <a:cubicBezTo>
                  <a:pt x="338450" y="498755"/>
                  <a:pt x="344098" y="497724"/>
                  <a:pt x="349669" y="496577"/>
                </a:cubicBezTo>
                <a:cubicBezTo>
                  <a:pt x="351278" y="496252"/>
                  <a:pt x="353067" y="496457"/>
                  <a:pt x="354714" y="496787"/>
                </a:cubicBezTo>
                <a:cubicBezTo>
                  <a:pt x="355643" y="496996"/>
                  <a:pt x="356944" y="497835"/>
                  <a:pt x="357136" y="498618"/>
                </a:cubicBezTo>
                <a:cubicBezTo>
                  <a:pt x="357355" y="499453"/>
                  <a:pt x="356717" y="501173"/>
                  <a:pt x="356015" y="501477"/>
                </a:cubicBezTo>
                <a:cubicBezTo>
                  <a:pt x="351360" y="503479"/>
                  <a:pt x="346576" y="505212"/>
                  <a:pt x="341852" y="507048"/>
                </a:cubicBezTo>
                <a:cubicBezTo>
                  <a:pt x="340589" y="507540"/>
                  <a:pt x="339922" y="510553"/>
                  <a:pt x="340777" y="511524"/>
                </a:cubicBezTo>
                <a:cubicBezTo>
                  <a:pt x="341141" y="511947"/>
                  <a:pt x="341291" y="512589"/>
                  <a:pt x="341710" y="512936"/>
                </a:cubicBezTo>
                <a:cubicBezTo>
                  <a:pt x="342570" y="513676"/>
                  <a:pt x="343546" y="514275"/>
                  <a:pt x="344475" y="514939"/>
                </a:cubicBezTo>
                <a:cubicBezTo>
                  <a:pt x="352053" y="520527"/>
                  <a:pt x="359708" y="522684"/>
                  <a:pt x="367684" y="515610"/>
                </a:cubicBezTo>
                <a:cubicBezTo>
                  <a:pt x="368009" y="515319"/>
                  <a:pt x="368831" y="515242"/>
                  <a:pt x="369263" y="515431"/>
                </a:cubicBezTo>
                <a:cubicBezTo>
                  <a:pt x="370543" y="516021"/>
                  <a:pt x="370543" y="516975"/>
                  <a:pt x="370106" y="518332"/>
                </a:cubicBezTo>
                <a:cubicBezTo>
                  <a:pt x="369405" y="520523"/>
                  <a:pt x="368750" y="522709"/>
                  <a:pt x="366901" y="524203"/>
                </a:cubicBezTo>
                <a:cubicBezTo>
                  <a:pt x="364689" y="525996"/>
                  <a:pt x="362241" y="527523"/>
                  <a:pt x="360213" y="529483"/>
                </a:cubicBezTo>
                <a:cubicBezTo>
                  <a:pt x="359083" y="530570"/>
                  <a:pt x="358514" y="532307"/>
                  <a:pt x="357885" y="533814"/>
                </a:cubicBezTo>
                <a:cubicBezTo>
                  <a:pt x="355562" y="539513"/>
                  <a:pt x="353987" y="540335"/>
                  <a:pt x="349746" y="536621"/>
                </a:cubicBezTo>
                <a:cubicBezTo>
                  <a:pt x="345245" y="532688"/>
                  <a:pt x="340576" y="532427"/>
                  <a:pt x="335540" y="534648"/>
                </a:cubicBezTo>
                <a:cubicBezTo>
                  <a:pt x="334141" y="535281"/>
                  <a:pt x="332309" y="536805"/>
                  <a:pt x="332142" y="538106"/>
                </a:cubicBezTo>
                <a:cubicBezTo>
                  <a:pt x="331402" y="544049"/>
                  <a:pt x="327748" y="546565"/>
                  <a:pt x="322527" y="547596"/>
                </a:cubicBezTo>
                <a:cubicBezTo>
                  <a:pt x="322467" y="547793"/>
                  <a:pt x="322399" y="547982"/>
                  <a:pt x="322343" y="548174"/>
                </a:cubicBezTo>
                <a:cubicBezTo>
                  <a:pt x="321975" y="548174"/>
                  <a:pt x="321611" y="548213"/>
                  <a:pt x="321248" y="548230"/>
                </a:cubicBezTo>
                <a:cubicBezTo>
                  <a:pt x="319634" y="549492"/>
                  <a:pt x="317829" y="550327"/>
                  <a:pt x="315792" y="550613"/>
                </a:cubicBezTo>
                <a:cubicBezTo>
                  <a:pt x="315612" y="550866"/>
                  <a:pt x="315381" y="551011"/>
                  <a:pt x="315218" y="551298"/>
                </a:cubicBezTo>
                <a:cubicBezTo>
                  <a:pt x="314945" y="551379"/>
                  <a:pt x="314658" y="551392"/>
                  <a:pt x="314358" y="551418"/>
                </a:cubicBezTo>
                <a:cubicBezTo>
                  <a:pt x="313922" y="552004"/>
                  <a:pt x="313503" y="552599"/>
                  <a:pt x="312998" y="553112"/>
                </a:cubicBezTo>
                <a:cubicBezTo>
                  <a:pt x="312827" y="553266"/>
                  <a:pt x="312189" y="552941"/>
                  <a:pt x="311774" y="552830"/>
                </a:cubicBezTo>
                <a:cubicBezTo>
                  <a:pt x="312253" y="551490"/>
                  <a:pt x="313327" y="551490"/>
                  <a:pt x="314358" y="551418"/>
                </a:cubicBezTo>
                <a:cubicBezTo>
                  <a:pt x="314504" y="551229"/>
                  <a:pt x="314662" y="551033"/>
                  <a:pt x="314812" y="550840"/>
                </a:cubicBezTo>
                <a:cubicBezTo>
                  <a:pt x="315176" y="550840"/>
                  <a:pt x="315445" y="550669"/>
                  <a:pt x="315792" y="550613"/>
                </a:cubicBezTo>
                <a:cubicBezTo>
                  <a:pt x="317174" y="548842"/>
                  <a:pt x="319117" y="548324"/>
                  <a:pt x="321248" y="548230"/>
                </a:cubicBezTo>
                <a:cubicBezTo>
                  <a:pt x="321470" y="548037"/>
                  <a:pt x="321731" y="547947"/>
                  <a:pt x="321954" y="547755"/>
                </a:cubicBezTo>
                <a:cubicBezTo>
                  <a:pt x="322155" y="547721"/>
                  <a:pt x="322326" y="547639"/>
                  <a:pt x="322527" y="547601"/>
                </a:cubicBezTo>
                <a:cubicBezTo>
                  <a:pt x="323357" y="545145"/>
                  <a:pt x="324243" y="542684"/>
                  <a:pt x="324936" y="540181"/>
                </a:cubicBezTo>
                <a:cubicBezTo>
                  <a:pt x="325715" y="537365"/>
                  <a:pt x="322638" y="534177"/>
                  <a:pt x="319964" y="535110"/>
                </a:cubicBezTo>
                <a:cubicBezTo>
                  <a:pt x="316772" y="536236"/>
                  <a:pt x="313533" y="537395"/>
                  <a:pt x="310657" y="539137"/>
                </a:cubicBezTo>
                <a:cubicBezTo>
                  <a:pt x="308248" y="540592"/>
                  <a:pt x="306455" y="542966"/>
                  <a:pt x="304251" y="544764"/>
                </a:cubicBezTo>
                <a:close/>
                <a:moveTo>
                  <a:pt x="344329" y="555556"/>
                </a:moveTo>
                <a:cubicBezTo>
                  <a:pt x="343704" y="556065"/>
                  <a:pt x="342985" y="556450"/>
                  <a:pt x="342292" y="556848"/>
                </a:cubicBezTo>
                <a:cubicBezTo>
                  <a:pt x="342249" y="557143"/>
                  <a:pt x="342207" y="557400"/>
                  <a:pt x="342113" y="557635"/>
                </a:cubicBezTo>
                <a:cubicBezTo>
                  <a:pt x="342104" y="557956"/>
                  <a:pt x="341852" y="558209"/>
                  <a:pt x="341586" y="558440"/>
                </a:cubicBezTo>
                <a:cubicBezTo>
                  <a:pt x="341526" y="559086"/>
                  <a:pt x="341466" y="559715"/>
                  <a:pt x="341415" y="560344"/>
                </a:cubicBezTo>
                <a:cubicBezTo>
                  <a:pt x="340332" y="559407"/>
                  <a:pt x="341017" y="558949"/>
                  <a:pt x="341586" y="558440"/>
                </a:cubicBezTo>
                <a:cubicBezTo>
                  <a:pt x="341616" y="558037"/>
                  <a:pt x="341659" y="557635"/>
                  <a:pt x="341685" y="557237"/>
                </a:cubicBezTo>
                <a:cubicBezTo>
                  <a:pt x="341894" y="557122"/>
                  <a:pt x="342078" y="556989"/>
                  <a:pt x="342292" y="556848"/>
                </a:cubicBezTo>
                <a:cubicBezTo>
                  <a:pt x="342459" y="555710"/>
                  <a:pt x="342378" y="554426"/>
                  <a:pt x="344102" y="554199"/>
                </a:cubicBezTo>
                <a:cubicBezTo>
                  <a:pt x="344119" y="554186"/>
                  <a:pt x="344522" y="555402"/>
                  <a:pt x="344329" y="555556"/>
                </a:cubicBezTo>
                <a:close/>
                <a:moveTo>
                  <a:pt x="330465" y="608090"/>
                </a:moveTo>
                <a:cubicBezTo>
                  <a:pt x="329665" y="608852"/>
                  <a:pt x="329211" y="609588"/>
                  <a:pt x="328886" y="609536"/>
                </a:cubicBezTo>
                <a:cubicBezTo>
                  <a:pt x="324367" y="608813"/>
                  <a:pt x="322365" y="605398"/>
                  <a:pt x="321000" y="601586"/>
                </a:cubicBezTo>
                <a:cubicBezTo>
                  <a:pt x="320820" y="601098"/>
                  <a:pt x="322108" y="599699"/>
                  <a:pt x="322976" y="599301"/>
                </a:cubicBezTo>
                <a:cubicBezTo>
                  <a:pt x="323892" y="598881"/>
                  <a:pt x="325813" y="598774"/>
                  <a:pt x="326087" y="599237"/>
                </a:cubicBezTo>
                <a:cubicBezTo>
                  <a:pt x="327760" y="602116"/>
                  <a:pt x="329096" y="605227"/>
                  <a:pt x="330465" y="608090"/>
                </a:cubicBezTo>
                <a:close/>
                <a:moveTo>
                  <a:pt x="318171" y="697099"/>
                </a:moveTo>
                <a:lnTo>
                  <a:pt x="318265" y="696111"/>
                </a:lnTo>
                <a:lnTo>
                  <a:pt x="319677" y="696761"/>
                </a:lnTo>
                <a:lnTo>
                  <a:pt x="318171" y="697099"/>
                </a:lnTo>
                <a:close/>
                <a:moveTo>
                  <a:pt x="344753" y="748718"/>
                </a:moveTo>
                <a:cubicBezTo>
                  <a:pt x="344569" y="749043"/>
                  <a:pt x="344000" y="749137"/>
                  <a:pt x="343610" y="749330"/>
                </a:cubicBezTo>
                <a:cubicBezTo>
                  <a:pt x="343371" y="748371"/>
                  <a:pt x="343092" y="747464"/>
                  <a:pt x="342951" y="746505"/>
                </a:cubicBezTo>
                <a:cubicBezTo>
                  <a:pt x="342930" y="746373"/>
                  <a:pt x="343841" y="745919"/>
                  <a:pt x="344102" y="746030"/>
                </a:cubicBezTo>
                <a:cubicBezTo>
                  <a:pt x="344492" y="746223"/>
                  <a:pt x="344701" y="746796"/>
                  <a:pt x="344988" y="747211"/>
                </a:cubicBezTo>
                <a:cubicBezTo>
                  <a:pt x="344924" y="747729"/>
                  <a:pt x="344979" y="748315"/>
                  <a:pt x="344753" y="748718"/>
                </a:cubicBezTo>
                <a:close/>
                <a:moveTo>
                  <a:pt x="362943" y="818946"/>
                </a:moveTo>
                <a:cubicBezTo>
                  <a:pt x="362729" y="818642"/>
                  <a:pt x="362545" y="818334"/>
                  <a:pt x="362335" y="818026"/>
                </a:cubicBezTo>
                <a:cubicBezTo>
                  <a:pt x="361959" y="817170"/>
                  <a:pt x="361565" y="816297"/>
                  <a:pt x="361184" y="815437"/>
                </a:cubicBezTo>
                <a:cubicBezTo>
                  <a:pt x="361655" y="816276"/>
                  <a:pt x="362117" y="817093"/>
                  <a:pt x="362575" y="817936"/>
                </a:cubicBezTo>
                <a:cubicBezTo>
                  <a:pt x="363778" y="817953"/>
                  <a:pt x="363902" y="818296"/>
                  <a:pt x="362943" y="818946"/>
                </a:cubicBezTo>
                <a:close/>
                <a:moveTo>
                  <a:pt x="399645" y="738615"/>
                </a:moveTo>
                <a:cubicBezTo>
                  <a:pt x="395794" y="739128"/>
                  <a:pt x="391921" y="739513"/>
                  <a:pt x="388070" y="739950"/>
                </a:cubicBezTo>
                <a:cubicBezTo>
                  <a:pt x="388048" y="739702"/>
                  <a:pt x="388027" y="739453"/>
                  <a:pt x="388019" y="739205"/>
                </a:cubicBezTo>
                <a:cubicBezTo>
                  <a:pt x="386320" y="739205"/>
                  <a:pt x="384638" y="739261"/>
                  <a:pt x="382965" y="739188"/>
                </a:cubicBezTo>
                <a:cubicBezTo>
                  <a:pt x="377556" y="738936"/>
                  <a:pt x="373102" y="740788"/>
                  <a:pt x="369482" y="744828"/>
                </a:cubicBezTo>
                <a:cubicBezTo>
                  <a:pt x="368395" y="746047"/>
                  <a:pt x="367102" y="747250"/>
                  <a:pt x="365665" y="747956"/>
                </a:cubicBezTo>
                <a:cubicBezTo>
                  <a:pt x="364963" y="748315"/>
                  <a:pt x="363688" y="747631"/>
                  <a:pt x="362725" y="747267"/>
                </a:cubicBezTo>
                <a:cubicBezTo>
                  <a:pt x="362592" y="747211"/>
                  <a:pt x="362571" y="746163"/>
                  <a:pt x="362827" y="745816"/>
                </a:cubicBezTo>
                <a:cubicBezTo>
                  <a:pt x="364141" y="744006"/>
                  <a:pt x="365220" y="741739"/>
                  <a:pt x="366995" y="740630"/>
                </a:cubicBezTo>
                <a:cubicBezTo>
                  <a:pt x="373136" y="736779"/>
                  <a:pt x="379503" y="733292"/>
                  <a:pt x="385892" y="729838"/>
                </a:cubicBezTo>
                <a:cubicBezTo>
                  <a:pt x="386654" y="729419"/>
                  <a:pt x="388335" y="729744"/>
                  <a:pt x="389037" y="730356"/>
                </a:cubicBezTo>
                <a:cubicBezTo>
                  <a:pt x="392049" y="732966"/>
                  <a:pt x="395177" y="734965"/>
                  <a:pt x="399362" y="734965"/>
                </a:cubicBezTo>
                <a:cubicBezTo>
                  <a:pt x="399795" y="734965"/>
                  <a:pt x="400338" y="736548"/>
                  <a:pt x="400582" y="737459"/>
                </a:cubicBezTo>
                <a:cubicBezTo>
                  <a:pt x="400672" y="737750"/>
                  <a:pt x="400030" y="738572"/>
                  <a:pt x="399645" y="738615"/>
                </a:cubicBezTo>
                <a:close/>
                <a:moveTo>
                  <a:pt x="403671" y="844458"/>
                </a:moveTo>
                <a:cubicBezTo>
                  <a:pt x="403235" y="844381"/>
                  <a:pt x="402880" y="843846"/>
                  <a:pt x="402490" y="843521"/>
                </a:cubicBezTo>
                <a:cubicBezTo>
                  <a:pt x="402807" y="842631"/>
                  <a:pt x="402914" y="841505"/>
                  <a:pt x="403509" y="840868"/>
                </a:cubicBezTo>
                <a:cubicBezTo>
                  <a:pt x="404604" y="839708"/>
                  <a:pt x="406115" y="839297"/>
                  <a:pt x="407660" y="840132"/>
                </a:cubicBezTo>
                <a:cubicBezTo>
                  <a:pt x="408002" y="840316"/>
                  <a:pt x="408387" y="840928"/>
                  <a:pt x="408323" y="841253"/>
                </a:cubicBezTo>
                <a:cubicBezTo>
                  <a:pt x="407997" y="843238"/>
                  <a:pt x="405704" y="844826"/>
                  <a:pt x="403671" y="844458"/>
                </a:cubicBezTo>
                <a:close/>
                <a:moveTo>
                  <a:pt x="402105" y="789065"/>
                </a:moveTo>
                <a:cubicBezTo>
                  <a:pt x="401665" y="789044"/>
                  <a:pt x="401053" y="788646"/>
                  <a:pt x="400864" y="788265"/>
                </a:cubicBezTo>
                <a:cubicBezTo>
                  <a:pt x="400693" y="787880"/>
                  <a:pt x="400813" y="787161"/>
                  <a:pt x="401070" y="786814"/>
                </a:cubicBezTo>
                <a:cubicBezTo>
                  <a:pt x="402811" y="784619"/>
                  <a:pt x="404981" y="783310"/>
                  <a:pt x="407908" y="783990"/>
                </a:cubicBezTo>
                <a:cubicBezTo>
                  <a:pt x="408177" y="784067"/>
                  <a:pt x="408293" y="784812"/>
                  <a:pt x="408490" y="785269"/>
                </a:cubicBezTo>
                <a:cubicBezTo>
                  <a:pt x="407137" y="787850"/>
                  <a:pt x="405079" y="789258"/>
                  <a:pt x="402105" y="789065"/>
                </a:cubicBezTo>
                <a:close/>
                <a:moveTo>
                  <a:pt x="408374" y="671301"/>
                </a:moveTo>
                <a:lnTo>
                  <a:pt x="408841" y="670158"/>
                </a:lnTo>
                <a:lnTo>
                  <a:pt x="409311" y="671339"/>
                </a:lnTo>
                <a:lnTo>
                  <a:pt x="408374" y="671301"/>
                </a:lnTo>
                <a:close/>
                <a:moveTo>
                  <a:pt x="414275" y="640910"/>
                </a:moveTo>
                <a:cubicBezTo>
                  <a:pt x="414181" y="640910"/>
                  <a:pt x="414082" y="640910"/>
                  <a:pt x="413988" y="640889"/>
                </a:cubicBezTo>
                <a:cubicBezTo>
                  <a:pt x="412662" y="642507"/>
                  <a:pt x="411511" y="644347"/>
                  <a:pt x="409872" y="645540"/>
                </a:cubicBezTo>
                <a:cubicBezTo>
                  <a:pt x="407608" y="647201"/>
                  <a:pt x="404972" y="648382"/>
                  <a:pt x="402396" y="649550"/>
                </a:cubicBezTo>
                <a:cubicBezTo>
                  <a:pt x="396714" y="652139"/>
                  <a:pt x="391356" y="655001"/>
                  <a:pt x="386281" y="658870"/>
                </a:cubicBezTo>
                <a:cubicBezTo>
                  <a:pt x="380496" y="663294"/>
                  <a:pt x="373410" y="666016"/>
                  <a:pt x="366828" y="669353"/>
                </a:cubicBezTo>
                <a:cubicBezTo>
                  <a:pt x="365943" y="669794"/>
                  <a:pt x="364471" y="669743"/>
                  <a:pt x="363529" y="669336"/>
                </a:cubicBezTo>
                <a:cubicBezTo>
                  <a:pt x="358433" y="667146"/>
                  <a:pt x="354663" y="669375"/>
                  <a:pt x="351467" y="672999"/>
                </a:cubicBezTo>
                <a:cubicBezTo>
                  <a:pt x="349100" y="675669"/>
                  <a:pt x="346447" y="677381"/>
                  <a:pt x="342849" y="677903"/>
                </a:cubicBezTo>
                <a:cubicBezTo>
                  <a:pt x="337786" y="678626"/>
                  <a:pt x="332797" y="679901"/>
                  <a:pt x="327743" y="680530"/>
                </a:cubicBezTo>
                <a:cubicBezTo>
                  <a:pt x="323601" y="681010"/>
                  <a:pt x="319896" y="679747"/>
                  <a:pt x="317187" y="676221"/>
                </a:cubicBezTo>
                <a:cubicBezTo>
                  <a:pt x="315462" y="673988"/>
                  <a:pt x="313498" y="671951"/>
                  <a:pt x="311705" y="669756"/>
                </a:cubicBezTo>
                <a:cubicBezTo>
                  <a:pt x="311586" y="669627"/>
                  <a:pt x="311898" y="668866"/>
                  <a:pt x="312185" y="668690"/>
                </a:cubicBezTo>
                <a:cubicBezTo>
                  <a:pt x="312621" y="668421"/>
                  <a:pt x="313293" y="668198"/>
                  <a:pt x="313751" y="668331"/>
                </a:cubicBezTo>
                <a:cubicBezTo>
                  <a:pt x="315912" y="668921"/>
                  <a:pt x="318000" y="669974"/>
                  <a:pt x="320191" y="670235"/>
                </a:cubicBezTo>
                <a:cubicBezTo>
                  <a:pt x="321731" y="670428"/>
                  <a:pt x="323785" y="670081"/>
                  <a:pt x="324906" y="669127"/>
                </a:cubicBezTo>
                <a:cubicBezTo>
                  <a:pt x="327491" y="666936"/>
                  <a:pt x="329840" y="664403"/>
                  <a:pt x="331924" y="661711"/>
                </a:cubicBezTo>
                <a:cubicBezTo>
                  <a:pt x="334286" y="658639"/>
                  <a:pt x="337119" y="657590"/>
                  <a:pt x="340829" y="658164"/>
                </a:cubicBezTo>
                <a:cubicBezTo>
                  <a:pt x="341911" y="658339"/>
                  <a:pt x="343080" y="657988"/>
                  <a:pt x="344192" y="657821"/>
                </a:cubicBezTo>
                <a:cubicBezTo>
                  <a:pt x="346340" y="657458"/>
                  <a:pt x="348309" y="655014"/>
                  <a:pt x="348112" y="652977"/>
                </a:cubicBezTo>
                <a:cubicBezTo>
                  <a:pt x="347941" y="651300"/>
                  <a:pt x="347838" y="649584"/>
                  <a:pt x="347534" y="647928"/>
                </a:cubicBezTo>
                <a:cubicBezTo>
                  <a:pt x="346909" y="644569"/>
                  <a:pt x="346220" y="641214"/>
                  <a:pt x="345506" y="637872"/>
                </a:cubicBezTo>
                <a:cubicBezTo>
                  <a:pt x="345198" y="636542"/>
                  <a:pt x="345437" y="635609"/>
                  <a:pt x="346546" y="635395"/>
                </a:cubicBezTo>
                <a:cubicBezTo>
                  <a:pt x="346986" y="635305"/>
                  <a:pt x="347598" y="635720"/>
                  <a:pt x="348026" y="636024"/>
                </a:cubicBezTo>
                <a:cubicBezTo>
                  <a:pt x="353221" y="639854"/>
                  <a:pt x="356084" y="645502"/>
                  <a:pt x="359421" y="650782"/>
                </a:cubicBezTo>
                <a:cubicBezTo>
                  <a:pt x="361060" y="653397"/>
                  <a:pt x="363688" y="654351"/>
                  <a:pt x="366619" y="654698"/>
                </a:cubicBezTo>
                <a:cubicBezTo>
                  <a:pt x="374415" y="655643"/>
                  <a:pt x="381463" y="653495"/>
                  <a:pt x="387253" y="648476"/>
                </a:cubicBezTo>
                <a:cubicBezTo>
                  <a:pt x="392704" y="643752"/>
                  <a:pt x="399063" y="641745"/>
                  <a:pt x="405811" y="640619"/>
                </a:cubicBezTo>
                <a:cubicBezTo>
                  <a:pt x="408447" y="640170"/>
                  <a:pt x="411250" y="640739"/>
                  <a:pt x="413992" y="640889"/>
                </a:cubicBezTo>
                <a:cubicBezTo>
                  <a:pt x="414091" y="640774"/>
                  <a:pt x="414185" y="640641"/>
                  <a:pt x="414279" y="640508"/>
                </a:cubicBezTo>
                <a:cubicBezTo>
                  <a:pt x="414112" y="639366"/>
                  <a:pt x="414382" y="639229"/>
                  <a:pt x="414964" y="640149"/>
                </a:cubicBezTo>
                <a:cubicBezTo>
                  <a:pt x="415015" y="640217"/>
                  <a:pt x="414523" y="640658"/>
                  <a:pt x="414275" y="640910"/>
                </a:cubicBezTo>
                <a:close/>
                <a:moveTo>
                  <a:pt x="421365" y="538568"/>
                </a:moveTo>
                <a:cubicBezTo>
                  <a:pt x="420492" y="538700"/>
                  <a:pt x="419397" y="538987"/>
                  <a:pt x="418759" y="538602"/>
                </a:cubicBezTo>
                <a:cubicBezTo>
                  <a:pt x="416791" y="537399"/>
                  <a:pt x="416380" y="535251"/>
                  <a:pt x="417857" y="535286"/>
                </a:cubicBezTo>
                <a:cubicBezTo>
                  <a:pt x="418832" y="535286"/>
                  <a:pt x="419825" y="535645"/>
                  <a:pt x="420715" y="536030"/>
                </a:cubicBezTo>
                <a:cubicBezTo>
                  <a:pt x="421104" y="536197"/>
                  <a:pt x="421276" y="536830"/>
                  <a:pt x="421549" y="537275"/>
                </a:cubicBezTo>
                <a:cubicBezTo>
                  <a:pt x="421498" y="537733"/>
                  <a:pt x="421494" y="538542"/>
                  <a:pt x="421365" y="538568"/>
                </a:cubicBezTo>
                <a:close/>
                <a:moveTo>
                  <a:pt x="458341" y="611368"/>
                </a:moveTo>
                <a:cubicBezTo>
                  <a:pt x="458542" y="611043"/>
                  <a:pt x="459239" y="610991"/>
                  <a:pt x="459710" y="610816"/>
                </a:cubicBezTo>
                <a:cubicBezTo>
                  <a:pt x="460951" y="611333"/>
                  <a:pt x="461302" y="612232"/>
                  <a:pt x="460587" y="613392"/>
                </a:cubicBezTo>
                <a:cubicBezTo>
                  <a:pt x="460399" y="613696"/>
                  <a:pt x="459710" y="613961"/>
                  <a:pt x="459389" y="613854"/>
                </a:cubicBezTo>
                <a:cubicBezTo>
                  <a:pt x="458118" y="613405"/>
                  <a:pt x="457703" y="612459"/>
                  <a:pt x="458341" y="611368"/>
                </a:cubicBezTo>
                <a:close/>
                <a:moveTo>
                  <a:pt x="449085" y="770554"/>
                </a:moveTo>
                <a:cubicBezTo>
                  <a:pt x="449603" y="768226"/>
                  <a:pt x="451413" y="766698"/>
                  <a:pt x="453749" y="766283"/>
                </a:cubicBezTo>
                <a:cubicBezTo>
                  <a:pt x="454648" y="766116"/>
                  <a:pt x="455786" y="766818"/>
                  <a:pt x="456685" y="767332"/>
                </a:cubicBezTo>
                <a:cubicBezTo>
                  <a:pt x="456925" y="767460"/>
                  <a:pt x="456946" y="768491"/>
                  <a:pt x="456719" y="768915"/>
                </a:cubicBezTo>
                <a:cubicBezTo>
                  <a:pt x="454785" y="772248"/>
                  <a:pt x="452068" y="774747"/>
                  <a:pt x="448640" y="776497"/>
                </a:cubicBezTo>
                <a:cubicBezTo>
                  <a:pt x="448640" y="776729"/>
                  <a:pt x="448640" y="776960"/>
                  <a:pt x="448615" y="777191"/>
                </a:cubicBezTo>
                <a:cubicBezTo>
                  <a:pt x="448319" y="777246"/>
                  <a:pt x="448024" y="777302"/>
                  <a:pt x="447737" y="777357"/>
                </a:cubicBezTo>
                <a:cubicBezTo>
                  <a:pt x="447464" y="777704"/>
                  <a:pt x="447185" y="778046"/>
                  <a:pt x="446907" y="778385"/>
                </a:cubicBezTo>
                <a:cubicBezTo>
                  <a:pt x="447023" y="778059"/>
                  <a:pt x="447044" y="777572"/>
                  <a:pt x="447258" y="777456"/>
                </a:cubicBezTo>
                <a:cubicBezTo>
                  <a:pt x="447399" y="777379"/>
                  <a:pt x="447575" y="777396"/>
                  <a:pt x="447737" y="777357"/>
                </a:cubicBezTo>
                <a:cubicBezTo>
                  <a:pt x="447887" y="777169"/>
                  <a:pt x="448050" y="776972"/>
                  <a:pt x="448212" y="776788"/>
                </a:cubicBezTo>
                <a:cubicBezTo>
                  <a:pt x="448366" y="776716"/>
                  <a:pt x="448482" y="776574"/>
                  <a:pt x="448640" y="776497"/>
                </a:cubicBezTo>
                <a:cubicBezTo>
                  <a:pt x="448721" y="774499"/>
                  <a:pt x="448670" y="772475"/>
                  <a:pt x="449085" y="770554"/>
                </a:cubicBezTo>
                <a:close/>
                <a:moveTo>
                  <a:pt x="446757" y="606280"/>
                </a:moveTo>
                <a:cubicBezTo>
                  <a:pt x="448362" y="606357"/>
                  <a:pt x="448786" y="607080"/>
                  <a:pt x="447772" y="607936"/>
                </a:cubicBezTo>
                <a:cubicBezTo>
                  <a:pt x="447459" y="608222"/>
                  <a:pt x="446706" y="607974"/>
                  <a:pt x="446133" y="607974"/>
                </a:cubicBezTo>
                <a:cubicBezTo>
                  <a:pt x="445880" y="607671"/>
                  <a:pt x="445598" y="607307"/>
                  <a:pt x="445311" y="606965"/>
                </a:cubicBezTo>
                <a:cubicBezTo>
                  <a:pt x="445786" y="606716"/>
                  <a:pt x="446287" y="606258"/>
                  <a:pt x="446757" y="606280"/>
                </a:cubicBezTo>
                <a:close/>
                <a:moveTo>
                  <a:pt x="431156" y="590169"/>
                </a:moveTo>
                <a:cubicBezTo>
                  <a:pt x="430861" y="590452"/>
                  <a:pt x="430018" y="590623"/>
                  <a:pt x="429735" y="590413"/>
                </a:cubicBezTo>
                <a:cubicBezTo>
                  <a:pt x="428713" y="589668"/>
                  <a:pt x="428610" y="588637"/>
                  <a:pt x="429431" y="587743"/>
                </a:cubicBezTo>
                <a:cubicBezTo>
                  <a:pt x="429675" y="587499"/>
                  <a:pt x="430326" y="587627"/>
                  <a:pt x="430805" y="587593"/>
                </a:cubicBezTo>
                <a:cubicBezTo>
                  <a:pt x="431845" y="588376"/>
                  <a:pt x="432025" y="589305"/>
                  <a:pt x="431156" y="590169"/>
                </a:cubicBezTo>
                <a:close/>
                <a:moveTo>
                  <a:pt x="439727" y="555213"/>
                </a:moveTo>
                <a:lnTo>
                  <a:pt x="439368" y="554148"/>
                </a:lnTo>
                <a:lnTo>
                  <a:pt x="440073" y="554169"/>
                </a:lnTo>
                <a:lnTo>
                  <a:pt x="439727" y="555213"/>
                </a:lnTo>
                <a:close/>
                <a:moveTo>
                  <a:pt x="456107" y="909235"/>
                </a:moveTo>
                <a:cubicBezTo>
                  <a:pt x="455025" y="911729"/>
                  <a:pt x="453133" y="913882"/>
                  <a:pt x="451589" y="916192"/>
                </a:cubicBezTo>
                <a:cubicBezTo>
                  <a:pt x="450733" y="917510"/>
                  <a:pt x="449945" y="917716"/>
                  <a:pt x="449419" y="916723"/>
                </a:cubicBezTo>
                <a:cubicBezTo>
                  <a:pt x="449188" y="916282"/>
                  <a:pt x="449188" y="915692"/>
                  <a:pt x="449205" y="915178"/>
                </a:cubicBezTo>
                <a:cubicBezTo>
                  <a:pt x="449222" y="914626"/>
                  <a:pt x="449316" y="914053"/>
                  <a:pt x="449522" y="913561"/>
                </a:cubicBezTo>
                <a:cubicBezTo>
                  <a:pt x="450750" y="910510"/>
                  <a:pt x="452611" y="907703"/>
                  <a:pt x="451644" y="904065"/>
                </a:cubicBezTo>
                <a:cubicBezTo>
                  <a:pt x="450557" y="899923"/>
                  <a:pt x="446496" y="900402"/>
                  <a:pt x="443920" y="898610"/>
                </a:cubicBezTo>
                <a:cubicBezTo>
                  <a:pt x="443570" y="898383"/>
                  <a:pt x="443274" y="897412"/>
                  <a:pt x="443445" y="897198"/>
                </a:cubicBezTo>
                <a:cubicBezTo>
                  <a:pt x="444049" y="896483"/>
                  <a:pt x="444798" y="895558"/>
                  <a:pt x="445623" y="895405"/>
                </a:cubicBezTo>
                <a:cubicBezTo>
                  <a:pt x="446633" y="895242"/>
                  <a:pt x="447772" y="895773"/>
                  <a:pt x="448854" y="895961"/>
                </a:cubicBezTo>
                <a:cubicBezTo>
                  <a:pt x="450904" y="896308"/>
                  <a:pt x="452945" y="896650"/>
                  <a:pt x="454999" y="896996"/>
                </a:cubicBezTo>
                <a:cubicBezTo>
                  <a:pt x="454939" y="896842"/>
                  <a:pt x="454871" y="896667"/>
                  <a:pt x="454815" y="896513"/>
                </a:cubicBezTo>
                <a:cubicBezTo>
                  <a:pt x="454888" y="896496"/>
                  <a:pt x="454965" y="896483"/>
                  <a:pt x="455046" y="896461"/>
                </a:cubicBezTo>
                <a:cubicBezTo>
                  <a:pt x="453386" y="893808"/>
                  <a:pt x="451644" y="891194"/>
                  <a:pt x="450112" y="888464"/>
                </a:cubicBezTo>
                <a:cubicBezTo>
                  <a:pt x="447720" y="884232"/>
                  <a:pt x="447857" y="879752"/>
                  <a:pt x="449723" y="875426"/>
                </a:cubicBezTo>
                <a:cubicBezTo>
                  <a:pt x="450335" y="874035"/>
                  <a:pt x="451811" y="872413"/>
                  <a:pt x="453167" y="872092"/>
                </a:cubicBezTo>
                <a:cubicBezTo>
                  <a:pt x="454426" y="871801"/>
                  <a:pt x="456484" y="872700"/>
                  <a:pt x="457468" y="873765"/>
                </a:cubicBezTo>
                <a:cubicBezTo>
                  <a:pt x="459282" y="875738"/>
                  <a:pt x="460639" y="878134"/>
                  <a:pt x="462162" y="880381"/>
                </a:cubicBezTo>
                <a:cubicBezTo>
                  <a:pt x="462239" y="880304"/>
                  <a:pt x="462269" y="880252"/>
                  <a:pt x="462346" y="880171"/>
                </a:cubicBezTo>
                <a:lnTo>
                  <a:pt x="462667" y="879315"/>
                </a:lnTo>
                <a:lnTo>
                  <a:pt x="462329" y="880633"/>
                </a:lnTo>
                <a:cubicBezTo>
                  <a:pt x="462269" y="880556"/>
                  <a:pt x="462218" y="880462"/>
                  <a:pt x="462162" y="880381"/>
                </a:cubicBezTo>
                <a:cubicBezTo>
                  <a:pt x="457656" y="884463"/>
                  <a:pt x="457789" y="888451"/>
                  <a:pt x="462299" y="892645"/>
                </a:cubicBezTo>
                <a:cubicBezTo>
                  <a:pt x="463193" y="893483"/>
                  <a:pt x="462496" y="894895"/>
                  <a:pt x="461229" y="895199"/>
                </a:cubicBezTo>
                <a:cubicBezTo>
                  <a:pt x="459188" y="895708"/>
                  <a:pt x="457100" y="896055"/>
                  <a:pt x="455046" y="896461"/>
                </a:cubicBezTo>
                <a:cubicBezTo>
                  <a:pt x="455153" y="896667"/>
                  <a:pt x="455286" y="896859"/>
                  <a:pt x="455414" y="897065"/>
                </a:cubicBezTo>
                <a:cubicBezTo>
                  <a:pt x="455268" y="897048"/>
                  <a:pt x="455136" y="897035"/>
                  <a:pt x="455003" y="896992"/>
                </a:cubicBezTo>
                <a:cubicBezTo>
                  <a:pt x="455714" y="898914"/>
                  <a:pt x="456621" y="900822"/>
                  <a:pt x="456852" y="902803"/>
                </a:cubicBezTo>
                <a:cubicBezTo>
                  <a:pt x="457087" y="904900"/>
                  <a:pt x="456920" y="907309"/>
                  <a:pt x="456107" y="909235"/>
                </a:cubicBezTo>
                <a:close/>
                <a:moveTo>
                  <a:pt x="464002" y="955243"/>
                </a:moveTo>
                <a:cubicBezTo>
                  <a:pt x="463968" y="955663"/>
                  <a:pt x="463377" y="956352"/>
                  <a:pt x="462997" y="956394"/>
                </a:cubicBezTo>
                <a:cubicBezTo>
                  <a:pt x="462076" y="956501"/>
                  <a:pt x="460421" y="956484"/>
                  <a:pt x="460322" y="956163"/>
                </a:cubicBezTo>
                <a:cubicBezTo>
                  <a:pt x="459265" y="952560"/>
                  <a:pt x="458320" y="948876"/>
                  <a:pt x="457669" y="945179"/>
                </a:cubicBezTo>
                <a:cubicBezTo>
                  <a:pt x="457537" y="944357"/>
                  <a:pt x="458589" y="943326"/>
                  <a:pt x="459133" y="942398"/>
                </a:cubicBezTo>
                <a:cubicBezTo>
                  <a:pt x="459060" y="942226"/>
                  <a:pt x="458974" y="942055"/>
                  <a:pt x="458889" y="941880"/>
                </a:cubicBezTo>
                <a:cubicBezTo>
                  <a:pt x="459094" y="941024"/>
                  <a:pt x="459308" y="940168"/>
                  <a:pt x="459518" y="939308"/>
                </a:cubicBezTo>
                <a:cubicBezTo>
                  <a:pt x="459518" y="939287"/>
                  <a:pt x="459526" y="939248"/>
                  <a:pt x="459539" y="939192"/>
                </a:cubicBezTo>
                <a:cubicBezTo>
                  <a:pt x="459582" y="938807"/>
                  <a:pt x="459723" y="938431"/>
                  <a:pt x="459830" y="938050"/>
                </a:cubicBezTo>
                <a:cubicBezTo>
                  <a:pt x="459727" y="938469"/>
                  <a:pt x="459625" y="938884"/>
                  <a:pt x="459518" y="939308"/>
                </a:cubicBezTo>
                <a:cubicBezTo>
                  <a:pt x="459385" y="940314"/>
                  <a:pt x="459287" y="941323"/>
                  <a:pt x="459175" y="942337"/>
                </a:cubicBezTo>
                <a:cubicBezTo>
                  <a:pt x="459167" y="942359"/>
                  <a:pt x="459145" y="942380"/>
                  <a:pt x="459133" y="942398"/>
                </a:cubicBezTo>
                <a:cubicBezTo>
                  <a:pt x="460699" y="945602"/>
                  <a:pt x="462312" y="948782"/>
                  <a:pt x="463754" y="952047"/>
                </a:cubicBezTo>
                <a:cubicBezTo>
                  <a:pt x="464165" y="952975"/>
                  <a:pt x="464079" y="954178"/>
                  <a:pt x="464002" y="955243"/>
                </a:cubicBezTo>
                <a:close/>
                <a:moveTo>
                  <a:pt x="466253" y="787443"/>
                </a:moveTo>
                <a:cubicBezTo>
                  <a:pt x="463698" y="790379"/>
                  <a:pt x="460724" y="793053"/>
                  <a:pt x="458581" y="796250"/>
                </a:cubicBezTo>
                <a:cubicBezTo>
                  <a:pt x="456749" y="799001"/>
                  <a:pt x="455945" y="802416"/>
                  <a:pt x="454473" y="805407"/>
                </a:cubicBezTo>
                <a:cubicBezTo>
                  <a:pt x="454053" y="806263"/>
                  <a:pt x="453060" y="806840"/>
                  <a:pt x="452243" y="807487"/>
                </a:cubicBezTo>
                <a:cubicBezTo>
                  <a:pt x="452295" y="807658"/>
                  <a:pt x="452342" y="807829"/>
                  <a:pt x="452397" y="807979"/>
                </a:cubicBezTo>
                <a:cubicBezTo>
                  <a:pt x="451071" y="809280"/>
                  <a:pt x="449731" y="810572"/>
                  <a:pt x="448401" y="811868"/>
                </a:cubicBezTo>
                <a:cubicBezTo>
                  <a:pt x="447887" y="811941"/>
                  <a:pt x="447399" y="812039"/>
                  <a:pt x="446886" y="812121"/>
                </a:cubicBezTo>
                <a:cubicBezTo>
                  <a:pt x="445007" y="813203"/>
                  <a:pt x="443133" y="814290"/>
                  <a:pt x="441207" y="815300"/>
                </a:cubicBezTo>
                <a:cubicBezTo>
                  <a:pt x="441053" y="815394"/>
                  <a:pt x="440300" y="814791"/>
                  <a:pt x="440206" y="814406"/>
                </a:cubicBezTo>
                <a:cubicBezTo>
                  <a:pt x="440112" y="814004"/>
                  <a:pt x="440412" y="813143"/>
                  <a:pt x="440664" y="813088"/>
                </a:cubicBezTo>
                <a:cubicBezTo>
                  <a:pt x="442731" y="812707"/>
                  <a:pt x="444811" y="812420"/>
                  <a:pt x="446886" y="812117"/>
                </a:cubicBezTo>
                <a:cubicBezTo>
                  <a:pt x="447284" y="811885"/>
                  <a:pt x="447660" y="811680"/>
                  <a:pt x="448041" y="811475"/>
                </a:cubicBezTo>
                <a:cubicBezTo>
                  <a:pt x="449368" y="810191"/>
                  <a:pt x="450694" y="808912"/>
                  <a:pt x="452021" y="807653"/>
                </a:cubicBezTo>
                <a:cubicBezTo>
                  <a:pt x="452089" y="807598"/>
                  <a:pt x="452175" y="807538"/>
                  <a:pt x="452243" y="807482"/>
                </a:cubicBezTo>
                <a:cubicBezTo>
                  <a:pt x="452128" y="807119"/>
                  <a:pt x="451978" y="806738"/>
                  <a:pt x="451905" y="806357"/>
                </a:cubicBezTo>
                <a:cubicBezTo>
                  <a:pt x="448901" y="792570"/>
                  <a:pt x="447314" y="791367"/>
                  <a:pt x="462975" y="782390"/>
                </a:cubicBezTo>
                <a:cubicBezTo>
                  <a:pt x="463660" y="781992"/>
                  <a:pt x="465260" y="782330"/>
                  <a:pt x="465889" y="782920"/>
                </a:cubicBezTo>
                <a:cubicBezTo>
                  <a:pt x="466557" y="783532"/>
                  <a:pt x="466664" y="784846"/>
                  <a:pt x="466822" y="785873"/>
                </a:cubicBezTo>
                <a:cubicBezTo>
                  <a:pt x="466882" y="786378"/>
                  <a:pt x="466595" y="787045"/>
                  <a:pt x="466253" y="787443"/>
                </a:cubicBezTo>
                <a:close/>
                <a:moveTo>
                  <a:pt x="486775" y="871172"/>
                </a:moveTo>
                <a:cubicBezTo>
                  <a:pt x="487109" y="871172"/>
                  <a:pt x="487447" y="871711"/>
                  <a:pt x="487777" y="871989"/>
                </a:cubicBezTo>
                <a:cubicBezTo>
                  <a:pt x="487610" y="872396"/>
                  <a:pt x="487546" y="872982"/>
                  <a:pt x="487242" y="873158"/>
                </a:cubicBezTo>
                <a:cubicBezTo>
                  <a:pt x="486985" y="873303"/>
                  <a:pt x="486305" y="873158"/>
                  <a:pt x="486056" y="872905"/>
                </a:cubicBezTo>
                <a:cubicBezTo>
                  <a:pt x="485068" y="871865"/>
                  <a:pt x="485342" y="871172"/>
                  <a:pt x="486775" y="871172"/>
                </a:cubicBezTo>
                <a:close/>
                <a:moveTo>
                  <a:pt x="480079" y="922945"/>
                </a:moveTo>
                <a:cubicBezTo>
                  <a:pt x="476895" y="922183"/>
                  <a:pt x="475312" y="920236"/>
                  <a:pt x="474392" y="917416"/>
                </a:cubicBezTo>
                <a:cubicBezTo>
                  <a:pt x="473870" y="915812"/>
                  <a:pt x="473480" y="914173"/>
                  <a:pt x="473134" y="912534"/>
                </a:cubicBezTo>
                <a:cubicBezTo>
                  <a:pt x="472244" y="908186"/>
                  <a:pt x="470399" y="903834"/>
                  <a:pt x="473151" y="899508"/>
                </a:cubicBezTo>
                <a:cubicBezTo>
                  <a:pt x="472145" y="897638"/>
                  <a:pt x="471127" y="895768"/>
                  <a:pt x="470113" y="893920"/>
                </a:cubicBezTo>
                <a:cubicBezTo>
                  <a:pt x="471760" y="891023"/>
                  <a:pt x="473283" y="888049"/>
                  <a:pt x="475153" y="885323"/>
                </a:cubicBezTo>
                <a:cubicBezTo>
                  <a:pt x="475581" y="884694"/>
                  <a:pt x="477293" y="884480"/>
                  <a:pt x="478230" y="884728"/>
                </a:cubicBezTo>
                <a:cubicBezTo>
                  <a:pt x="481585" y="885631"/>
                  <a:pt x="484542" y="887266"/>
                  <a:pt x="485646" y="890873"/>
                </a:cubicBezTo>
                <a:cubicBezTo>
                  <a:pt x="486805" y="894626"/>
                  <a:pt x="487614" y="898383"/>
                  <a:pt x="487186" y="902465"/>
                </a:cubicBezTo>
                <a:cubicBezTo>
                  <a:pt x="486617" y="908015"/>
                  <a:pt x="486677" y="913638"/>
                  <a:pt x="486502" y="918071"/>
                </a:cubicBezTo>
                <a:cubicBezTo>
                  <a:pt x="487165" y="920882"/>
                  <a:pt x="487828" y="922530"/>
                  <a:pt x="487862" y="924169"/>
                </a:cubicBezTo>
                <a:cubicBezTo>
                  <a:pt x="487892" y="925709"/>
                  <a:pt x="487785" y="928058"/>
                  <a:pt x="486840" y="928649"/>
                </a:cubicBezTo>
                <a:cubicBezTo>
                  <a:pt x="484940" y="929868"/>
                  <a:pt x="484268" y="927767"/>
                  <a:pt x="483395" y="926321"/>
                </a:cubicBezTo>
                <a:cubicBezTo>
                  <a:pt x="482561" y="924960"/>
                  <a:pt x="481392" y="923248"/>
                  <a:pt x="480079" y="922945"/>
                </a:cubicBezTo>
                <a:close/>
                <a:moveTo>
                  <a:pt x="483134" y="954614"/>
                </a:moveTo>
                <a:cubicBezTo>
                  <a:pt x="483181" y="954828"/>
                  <a:pt x="483147" y="955034"/>
                  <a:pt x="483194" y="955243"/>
                </a:cubicBezTo>
                <a:lnTo>
                  <a:pt x="482312" y="955393"/>
                </a:lnTo>
                <a:lnTo>
                  <a:pt x="482800" y="954918"/>
                </a:lnTo>
                <a:cubicBezTo>
                  <a:pt x="482941" y="954828"/>
                  <a:pt x="483001" y="954713"/>
                  <a:pt x="483134" y="954614"/>
                </a:cubicBezTo>
                <a:cubicBezTo>
                  <a:pt x="482090" y="948953"/>
                  <a:pt x="484015" y="943921"/>
                  <a:pt x="486814" y="939107"/>
                </a:cubicBezTo>
                <a:cubicBezTo>
                  <a:pt x="486976" y="938824"/>
                  <a:pt x="487815" y="938576"/>
                  <a:pt x="487944" y="938713"/>
                </a:cubicBezTo>
                <a:cubicBezTo>
                  <a:pt x="488333" y="939072"/>
                  <a:pt x="488697" y="939629"/>
                  <a:pt x="488757" y="940138"/>
                </a:cubicBezTo>
                <a:cubicBezTo>
                  <a:pt x="489582" y="946047"/>
                  <a:pt x="488243" y="951105"/>
                  <a:pt x="483134" y="954614"/>
                </a:cubicBezTo>
                <a:close/>
                <a:moveTo>
                  <a:pt x="491594" y="813375"/>
                </a:moveTo>
                <a:cubicBezTo>
                  <a:pt x="490678" y="813263"/>
                  <a:pt x="489818" y="812647"/>
                  <a:pt x="488945" y="812253"/>
                </a:cubicBezTo>
                <a:cubicBezTo>
                  <a:pt x="489642" y="811483"/>
                  <a:pt x="490199" y="810396"/>
                  <a:pt x="491080" y="810037"/>
                </a:cubicBezTo>
                <a:cubicBezTo>
                  <a:pt x="492210" y="809558"/>
                  <a:pt x="493143" y="810319"/>
                  <a:pt x="493562" y="811543"/>
                </a:cubicBezTo>
                <a:cubicBezTo>
                  <a:pt x="493635" y="812771"/>
                  <a:pt x="492954" y="813550"/>
                  <a:pt x="491594" y="813375"/>
                </a:cubicBezTo>
                <a:close/>
                <a:moveTo>
                  <a:pt x="495941" y="864826"/>
                </a:moveTo>
                <a:lnTo>
                  <a:pt x="495954" y="863966"/>
                </a:lnTo>
                <a:lnTo>
                  <a:pt x="497122" y="864390"/>
                </a:lnTo>
                <a:lnTo>
                  <a:pt x="495941" y="864826"/>
                </a:lnTo>
                <a:close/>
                <a:moveTo>
                  <a:pt x="504448" y="804816"/>
                </a:moveTo>
                <a:lnTo>
                  <a:pt x="504919" y="803648"/>
                </a:lnTo>
                <a:lnTo>
                  <a:pt x="505381" y="804791"/>
                </a:lnTo>
                <a:lnTo>
                  <a:pt x="504448" y="804816"/>
                </a:lnTo>
                <a:close/>
                <a:moveTo>
                  <a:pt x="540285" y="867304"/>
                </a:moveTo>
                <a:cubicBezTo>
                  <a:pt x="540713" y="867278"/>
                  <a:pt x="541158" y="867509"/>
                  <a:pt x="541590" y="867650"/>
                </a:cubicBezTo>
                <a:cubicBezTo>
                  <a:pt x="541449" y="867989"/>
                  <a:pt x="541308" y="868579"/>
                  <a:pt x="541154" y="868579"/>
                </a:cubicBezTo>
                <a:cubicBezTo>
                  <a:pt x="540713" y="868579"/>
                  <a:pt x="540273" y="868352"/>
                  <a:pt x="539832" y="868202"/>
                </a:cubicBezTo>
                <a:cubicBezTo>
                  <a:pt x="539986" y="867894"/>
                  <a:pt x="540123" y="867325"/>
                  <a:pt x="540285" y="867304"/>
                </a:cubicBezTo>
                <a:close/>
                <a:moveTo>
                  <a:pt x="513237" y="671840"/>
                </a:moveTo>
                <a:lnTo>
                  <a:pt x="513224" y="672884"/>
                </a:lnTo>
                <a:lnTo>
                  <a:pt x="511979" y="672353"/>
                </a:lnTo>
                <a:lnTo>
                  <a:pt x="513237" y="671840"/>
                </a:lnTo>
                <a:close/>
                <a:moveTo>
                  <a:pt x="517260" y="727763"/>
                </a:moveTo>
                <a:cubicBezTo>
                  <a:pt x="517148" y="728127"/>
                  <a:pt x="517028" y="728486"/>
                  <a:pt x="516917" y="728829"/>
                </a:cubicBezTo>
                <a:cubicBezTo>
                  <a:pt x="515668" y="730185"/>
                  <a:pt x="514431" y="731537"/>
                  <a:pt x="513194" y="732898"/>
                </a:cubicBezTo>
                <a:cubicBezTo>
                  <a:pt x="512942" y="733159"/>
                  <a:pt x="512702" y="733407"/>
                  <a:pt x="512450" y="733660"/>
                </a:cubicBezTo>
                <a:cubicBezTo>
                  <a:pt x="512570" y="733296"/>
                  <a:pt x="512707" y="732915"/>
                  <a:pt x="512844" y="732538"/>
                </a:cubicBezTo>
                <a:cubicBezTo>
                  <a:pt x="514093" y="731182"/>
                  <a:pt x="515330" y="729813"/>
                  <a:pt x="516592" y="728435"/>
                </a:cubicBezTo>
                <a:cubicBezTo>
                  <a:pt x="516810" y="728217"/>
                  <a:pt x="517028" y="727990"/>
                  <a:pt x="517260" y="727763"/>
                </a:cubicBezTo>
                <a:cubicBezTo>
                  <a:pt x="517465" y="727091"/>
                  <a:pt x="517679" y="726407"/>
                  <a:pt x="517884" y="725739"/>
                </a:cubicBezTo>
                <a:cubicBezTo>
                  <a:pt x="518171" y="725919"/>
                  <a:pt x="518458" y="726081"/>
                  <a:pt x="518753" y="726257"/>
                </a:cubicBezTo>
                <a:cubicBezTo>
                  <a:pt x="518248" y="726770"/>
                  <a:pt x="517756" y="727262"/>
                  <a:pt x="517260" y="727763"/>
                </a:cubicBezTo>
                <a:close/>
                <a:moveTo>
                  <a:pt x="519450" y="659597"/>
                </a:moveTo>
                <a:cubicBezTo>
                  <a:pt x="513327" y="653718"/>
                  <a:pt x="513901" y="648951"/>
                  <a:pt x="521415" y="645288"/>
                </a:cubicBezTo>
                <a:cubicBezTo>
                  <a:pt x="523353" y="644338"/>
                  <a:pt x="525664" y="644013"/>
                  <a:pt x="527837" y="643786"/>
                </a:cubicBezTo>
                <a:cubicBezTo>
                  <a:pt x="528565" y="643705"/>
                  <a:pt x="529425" y="644826"/>
                  <a:pt x="530281" y="645463"/>
                </a:cubicBezTo>
                <a:cubicBezTo>
                  <a:pt x="526370" y="648780"/>
                  <a:pt x="527572" y="653850"/>
                  <a:pt x="525967" y="657971"/>
                </a:cubicBezTo>
                <a:cubicBezTo>
                  <a:pt x="524774" y="661082"/>
                  <a:pt x="521855" y="661904"/>
                  <a:pt x="519450" y="659597"/>
                </a:cubicBezTo>
                <a:close/>
                <a:moveTo>
                  <a:pt x="529250" y="888584"/>
                </a:moveTo>
                <a:cubicBezTo>
                  <a:pt x="527936" y="888301"/>
                  <a:pt x="527551" y="887437"/>
                  <a:pt x="528235" y="886316"/>
                </a:cubicBezTo>
                <a:cubicBezTo>
                  <a:pt x="528398" y="886042"/>
                  <a:pt x="529275" y="885837"/>
                  <a:pt x="529374" y="885969"/>
                </a:cubicBezTo>
                <a:cubicBezTo>
                  <a:pt x="529891" y="886641"/>
                  <a:pt x="530285" y="887420"/>
                  <a:pt x="530743" y="888181"/>
                </a:cubicBezTo>
                <a:cubicBezTo>
                  <a:pt x="530178" y="888353"/>
                  <a:pt x="529673" y="888682"/>
                  <a:pt x="529250" y="888584"/>
                </a:cubicBezTo>
                <a:close/>
                <a:moveTo>
                  <a:pt x="544453" y="965637"/>
                </a:moveTo>
                <a:cubicBezTo>
                  <a:pt x="544128" y="966018"/>
                  <a:pt x="543478" y="966519"/>
                  <a:pt x="543088" y="966441"/>
                </a:cubicBezTo>
                <a:cubicBezTo>
                  <a:pt x="539887" y="965714"/>
                  <a:pt x="536986" y="964345"/>
                  <a:pt x="534581" y="962073"/>
                </a:cubicBezTo>
                <a:cubicBezTo>
                  <a:pt x="534402" y="962056"/>
                  <a:pt x="534226" y="962034"/>
                  <a:pt x="534055" y="962021"/>
                </a:cubicBezTo>
                <a:cubicBezTo>
                  <a:pt x="532985" y="961944"/>
                  <a:pt x="532891" y="961602"/>
                  <a:pt x="533790" y="961101"/>
                </a:cubicBezTo>
                <a:cubicBezTo>
                  <a:pt x="533811" y="961101"/>
                  <a:pt x="534136" y="961602"/>
                  <a:pt x="534307" y="961884"/>
                </a:cubicBezTo>
                <a:cubicBezTo>
                  <a:pt x="534402" y="961961"/>
                  <a:pt x="534496" y="962000"/>
                  <a:pt x="534581" y="962073"/>
                </a:cubicBezTo>
                <a:cubicBezTo>
                  <a:pt x="537791" y="962359"/>
                  <a:pt x="540996" y="962530"/>
                  <a:pt x="544162" y="963061"/>
                </a:cubicBezTo>
                <a:cubicBezTo>
                  <a:pt x="545232" y="963237"/>
                  <a:pt x="545309" y="964606"/>
                  <a:pt x="544453" y="965637"/>
                </a:cubicBezTo>
                <a:close/>
                <a:moveTo>
                  <a:pt x="545643" y="658960"/>
                </a:moveTo>
                <a:cubicBezTo>
                  <a:pt x="545480" y="658562"/>
                  <a:pt x="545129" y="658125"/>
                  <a:pt x="545202" y="657744"/>
                </a:cubicBezTo>
                <a:cubicBezTo>
                  <a:pt x="545258" y="657381"/>
                  <a:pt x="545707" y="657077"/>
                  <a:pt x="545998" y="656726"/>
                </a:cubicBezTo>
                <a:cubicBezTo>
                  <a:pt x="546156" y="657154"/>
                  <a:pt x="546323" y="657573"/>
                  <a:pt x="546481" y="657971"/>
                </a:cubicBezTo>
                <a:cubicBezTo>
                  <a:pt x="546208" y="658314"/>
                  <a:pt x="545917" y="658639"/>
                  <a:pt x="545643" y="658960"/>
                </a:cubicBezTo>
                <a:close/>
                <a:moveTo>
                  <a:pt x="560808" y="673945"/>
                </a:moveTo>
                <a:cubicBezTo>
                  <a:pt x="559516" y="672939"/>
                  <a:pt x="558198" y="671818"/>
                  <a:pt x="557299" y="670483"/>
                </a:cubicBezTo>
                <a:cubicBezTo>
                  <a:pt x="556854" y="669794"/>
                  <a:pt x="556935" y="668228"/>
                  <a:pt x="557453" y="667582"/>
                </a:cubicBezTo>
                <a:cubicBezTo>
                  <a:pt x="558031" y="666880"/>
                  <a:pt x="559396" y="666362"/>
                  <a:pt x="560320" y="666474"/>
                </a:cubicBezTo>
                <a:cubicBezTo>
                  <a:pt x="561296" y="666615"/>
                  <a:pt x="562588" y="667432"/>
                  <a:pt x="562947" y="668267"/>
                </a:cubicBezTo>
                <a:cubicBezTo>
                  <a:pt x="563551" y="669752"/>
                  <a:pt x="563534" y="671489"/>
                  <a:pt x="563726" y="672708"/>
                </a:cubicBezTo>
                <a:cubicBezTo>
                  <a:pt x="562969" y="674446"/>
                  <a:pt x="561955" y="674848"/>
                  <a:pt x="560808" y="673945"/>
                </a:cubicBezTo>
                <a:close/>
                <a:moveTo>
                  <a:pt x="568091" y="950348"/>
                </a:moveTo>
                <a:lnTo>
                  <a:pt x="566619" y="949869"/>
                </a:lnTo>
                <a:lnTo>
                  <a:pt x="568108" y="949355"/>
                </a:lnTo>
                <a:lnTo>
                  <a:pt x="568091" y="950348"/>
                </a:lnTo>
                <a:close/>
                <a:moveTo>
                  <a:pt x="586803" y="983387"/>
                </a:moveTo>
                <a:cubicBezTo>
                  <a:pt x="586504" y="983755"/>
                  <a:pt x="586016" y="984020"/>
                  <a:pt x="585562" y="984174"/>
                </a:cubicBezTo>
                <a:cubicBezTo>
                  <a:pt x="584321" y="984555"/>
                  <a:pt x="583371" y="984119"/>
                  <a:pt x="582836" y="982954"/>
                </a:cubicBezTo>
                <a:cubicBezTo>
                  <a:pt x="581240" y="979446"/>
                  <a:pt x="581660" y="976566"/>
                  <a:pt x="584163" y="974200"/>
                </a:cubicBezTo>
                <a:cubicBezTo>
                  <a:pt x="584480" y="973896"/>
                  <a:pt x="585160" y="973990"/>
                  <a:pt x="585673" y="973896"/>
                </a:cubicBezTo>
                <a:cubicBezTo>
                  <a:pt x="586469" y="974508"/>
                  <a:pt x="587719" y="974983"/>
                  <a:pt x="587946" y="975766"/>
                </a:cubicBezTo>
                <a:cubicBezTo>
                  <a:pt x="588707" y="978410"/>
                  <a:pt x="588725" y="981102"/>
                  <a:pt x="586803" y="983387"/>
                </a:cubicBezTo>
                <a:close/>
                <a:moveTo>
                  <a:pt x="628785" y="899568"/>
                </a:moveTo>
                <a:cubicBezTo>
                  <a:pt x="628220" y="900693"/>
                  <a:pt x="627532" y="901759"/>
                  <a:pt x="626864" y="902824"/>
                </a:cubicBezTo>
                <a:cubicBezTo>
                  <a:pt x="626873" y="903210"/>
                  <a:pt x="626873" y="903586"/>
                  <a:pt x="626885" y="903971"/>
                </a:cubicBezTo>
                <a:lnTo>
                  <a:pt x="625512" y="904220"/>
                </a:lnTo>
                <a:lnTo>
                  <a:pt x="626462" y="903535"/>
                </a:lnTo>
                <a:cubicBezTo>
                  <a:pt x="626599" y="903304"/>
                  <a:pt x="626723" y="903055"/>
                  <a:pt x="626864" y="902829"/>
                </a:cubicBezTo>
                <a:cubicBezTo>
                  <a:pt x="626825" y="901631"/>
                  <a:pt x="626753" y="900428"/>
                  <a:pt x="626787" y="899226"/>
                </a:cubicBezTo>
                <a:cubicBezTo>
                  <a:pt x="626825" y="897642"/>
                  <a:pt x="627566" y="897185"/>
                  <a:pt x="628584" y="898058"/>
                </a:cubicBezTo>
                <a:cubicBezTo>
                  <a:pt x="628888" y="898306"/>
                  <a:pt x="628978" y="899162"/>
                  <a:pt x="628785" y="899568"/>
                </a:cubicBezTo>
                <a:close/>
                <a:moveTo>
                  <a:pt x="693870" y="1008347"/>
                </a:moveTo>
                <a:cubicBezTo>
                  <a:pt x="693417" y="1008295"/>
                  <a:pt x="692835" y="1007949"/>
                  <a:pt x="692646" y="1007585"/>
                </a:cubicBezTo>
                <a:cubicBezTo>
                  <a:pt x="692471" y="1007238"/>
                  <a:pt x="692591" y="1006554"/>
                  <a:pt x="692835" y="1006229"/>
                </a:cubicBezTo>
                <a:cubicBezTo>
                  <a:pt x="693044" y="1005963"/>
                  <a:pt x="693656" y="1006023"/>
                  <a:pt x="694075" y="1005946"/>
                </a:cubicBezTo>
                <a:cubicBezTo>
                  <a:pt x="694473" y="1006250"/>
                  <a:pt x="695030" y="1006481"/>
                  <a:pt x="695244" y="1006879"/>
                </a:cubicBezTo>
                <a:cubicBezTo>
                  <a:pt x="695813" y="1007932"/>
                  <a:pt x="695269" y="1008526"/>
                  <a:pt x="693870" y="1008347"/>
                </a:cubicBezTo>
                <a:close/>
                <a:moveTo>
                  <a:pt x="760435" y="1015403"/>
                </a:moveTo>
                <a:cubicBezTo>
                  <a:pt x="760093" y="1015617"/>
                  <a:pt x="759541" y="1015749"/>
                  <a:pt x="759160" y="1015617"/>
                </a:cubicBezTo>
                <a:cubicBezTo>
                  <a:pt x="758771" y="1015497"/>
                  <a:pt x="758480" y="1015026"/>
                  <a:pt x="758150" y="1014701"/>
                </a:cubicBezTo>
                <a:cubicBezTo>
                  <a:pt x="758527" y="1014457"/>
                  <a:pt x="758886" y="1014038"/>
                  <a:pt x="759314" y="1013978"/>
                </a:cubicBezTo>
                <a:cubicBezTo>
                  <a:pt x="759695" y="1013905"/>
                  <a:pt x="760153" y="1014222"/>
                  <a:pt x="760572" y="1014380"/>
                </a:cubicBezTo>
                <a:cubicBezTo>
                  <a:pt x="760530" y="1014718"/>
                  <a:pt x="760624" y="1015270"/>
                  <a:pt x="760435" y="1015403"/>
                </a:cubicBezTo>
                <a:close/>
                <a:moveTo>
                  <a:pt x="790496" y="967849"/>
                </a:moveTo>
                <a:cubicBezTo>
                  <a:pt x="788155" y="969185"/>
                  <a:pt x="785768" y="970455"/>
                  <a:pt x="783354" y="971700"/>
                </a:cubicBezTo>
                <a:cubicBezTo>
                  <a:pt x="783337" y="971700"/>
                  <a:pt x="782909" y="970917"/>
                  <a:pt x="782674" y="970502"/>
                </a:cubicBezTo>
                <a:cubicBezTo>
                  <a:pt x="784094" y="967982"/>
                  <a:pt x="786084" y="966262"/>
                  <a:pt x="789114" y="966168"/>
                </a:cubicBezTo>
                <a:cubicBezTo>
                  <a:pt x="789593" y="966168"/>
                  <a:pt x="790179" y="966394"/>
                  <a:pt x="790565" y="966703"/>
                </a:cubicBezTo>
                <a:cubicBezTo>
                  <a:pt x="790744" y="966857"/>
                  <a:pt x="790697" y="967734"/>
                  <a:pt x="790496" y="967849"/>
                </a:cubicBezTo>
                <a:close/>
                <a:moveTo>
                  <a:pt x="815965" y="885225"/>
                </a:moveTo>
                <a:cubicBezTo>
                  <a:pt x="815601" y="885032"/>
                  <a:pt x="815233" y="884848"/>
                  <a:pt x="814878" y="884655"/>
                </a:cubicBezTo>
                <a:cubicBezTo>
                  <a:pt x="815315" y="884578"/>
                  <a:pt x="815815" y="884347"/>
                  <a:pt x="816209" y="884467"/>
                </a:cubicBezTo>
                <a:cubicBezTo>
                  <a:pt x="817788" y="884976"/>
                  <a:pt x="817694" y="885267"/>
                  <a:pt x="815965" y="885225"/>
                </a:cubicBezTo>
                <a:close/>
                <a:moveTo>
                  <a:pt x="851837" y="908678"/>
                </a:moveTo>
                <a:cubicBezTo>
                  <a:pt x="851790" y="908931"/>
                  <a:pt x="850827" y="909235"/>
                  <a:pt x="850412" y="909102"/>
                </a:cubicBezTo>
                <a:cubicBezTo>
                  <a:pt x="846877" y="907942"/>
                  <a:pt x="845641" y="904754"/>
                  <a:pt x="847536" y="901241"/>
                </a:cubicBezTo>
                <a:cubicBezTo>
                  <a:pt x="848255" y="899893"/>
                  <a:pt x="849560" y="898836"/>
                  <a:pt x="850583" y="897655"/>
                </a:cubicBezTo>
                <a:cubicBezTo>
                  <a:pt x="850942" y="898691"/>
                  <a:pt x="851345" y="899697"/>
                  <a:pt x="851606" y="900749"/>
                </a:cubicBezTo>
                <a:cubicBezTo>
                  <a:pt x="851879" y="901815"/>
                  <a:pt x="851991" y="902923"/>
                  <a:pt x="852389" y="905306"/>
                </a:cubicBezTo>
                <a:cubicBezTo>
                  <a:pt x="852346" y="905610"/>
                  <a:pt x="852183" y="907159"/>
                  <a:pt x="851837" y="908678"/>
                </a:cubicBezTo>
                <a:close/>
                <a:moveTo>
                  <a:pt x="859299" y="896744"/>
                </a:moveTo>
                <a:cubicBezTo>
                  <a:pt x="858140" y="896971"/>
                  <a:pt x="857986" y="896688"/>
                  <a:pt x="858914" y="895982"/>
                </a:cubicBezTo>
                <a:cubicBezTo>
                  <a:pt x="858944" y="895961"/>
                  <a:pt x="859398" y="896483"/>
                  <a:pt x="859659" y="896744"/>
                </a:cubicBezTo>
                <a:cubicBezTo>
                  <a:pt x="859941" y="897600"/>
                  <a:pt x="860241" y="898464"/>
                  <a:pt x="860515" y="899320"/>
                </a:cubicBezTo>
                <a:cubicBezTo>
                  <a:pt x="860104" y="898464"/>
                  <a:pt x="859706" y="897600"/>
                  <a:pt x="859299" y="896744"/>
                </a:cubicBezTo>
                <a:close/>
                <a:moveTo>
                  <a:pt x="899394" y="941554"/>
                </a:moveTo>
                <a:lnTo>
                  <a:pt x="899788" y="941294"/>
                </a:lnTo>
                <a:lnTo>
                  <a:pt x="900361" y="941726"/>
                </a:lnTo>
                <a:lnTo>
                  <a:pt x="899394" y="941554"/>
                </a:lnTo>
                <a:close/>
                <a:moveTo>
                  <a:pt x="908291" y="944738"/>
                </a:moveTo>
                <a:lnTo>
                  <a:pt x="908654" y="943651"/>
                </a:lnTo>
                <a:lnTo>
                  <a:pt x="909014" y="944755"/>
                </a:lnTo>
                <a:lnTo>
                  <a:pt x="908291" y="944738"/>
                </a:lnTo>
                <a:close/>
                <a:moveTo>
                  <a:pt x="928466" y="916517"/>
                </a:moveTo>
                <a:cubicBezTo>
                  <a:pt x="926421" y="917339"/>
                  <a:pt x="924346" y="918007"/>
                  <a:pt x="922685" y="918597"/>
                </a:cubicBezTo>
                <a:cubicBezTo>
                  <a:pt x="917863" y="916196"/>
                  <a:pt x="913395" y="916791"/>
                  <a:pt x="908898" y="916963"/>
                </a:cubicBezTo>
                <a:cubicBezTo>
                  <a:pt x="907448" y="917018"/>
                  <a:pt x="905911" y="915816"/>
                  <a:pt x="904491" y="915033"/>
                </a:cubicBezTo>
                <a:cubicBezTo>
                  <a:pt x="904067" y="914802"/>
                  <a:pt x="903703" y="914151"/>
                  <a:pt x="903635" y="913638"/>
                </a:cubicBezTo>
                <a:cubicBezTo>
                  <a:pt x="903562" y="913167"/>
                  <a:pt x="903862" y="912226"/>
                  <a:pt x="904106" y="912187"/>
                </a:cubicBezTo>
                <a:cubicBezTo>
                  <a:pt x="906827" y="911768"/>
                  <a:pt x="909656" y="912949"/>
                  <a:pt x="912326" y="911562"/>
                </a:cubicBezTo>
                <a:cubicBezTo>
                  <a:pt x="917889" y="908648"/>
                  <a:pt x="923212" y="910745"/>
                  <a:pt x="928471" y="912555"/>
                </a:cubicBezTo>
                <a:cubicBezTo>
                  <a:pt x="929053" y="912765"/>
                  <a:pt x="929314" y="914288"/>
                  <a:pt x="929446" y="915247"/>
                </a:cubicBezTo>
                <a:cubicBezTo>
                  <a:pt x="929498" y="915619"/>
                  <a:pt x="928911" y="916351"/>
                  <a:pt x="928466" y="916517"/>
                </a:cubicBezTo>
                <a:close/>
                <a:moveTo>
                  <a:pt x="753722" y="221920"/>
                </a:moveTo>
                <a:lnTo>
                  <a:pt x="752408" y="222301"/>
                </a:lnTo>
                <a:cubicBezTo>
                  <a:pt x="752523" y="222455"/>
                  <a:pt x="752656" y="222570"/>
                  <a:pt x="752772" y="222724"/>
                </a:cubicBezTo>
                <a:cubicBezTo>
                  <a:pt x="752784" y="222724"/>
                  <a:pt x="752810" y="222724"/>
                  <a:pt x="752823" y="222737"/>
                </a:cubicBezTo>
                <a:lnTo>
                  <a:pt x="753722" y="221920"/>
                </a:lnTo>
                <a:close/>
                <a:moveTo>
                  <a:pt x="830270" y="215822"/>
                </a:moveTo>
                <a:cubicBezTo>
                  <a:pt x="833111" y="215304"/>
                  <a:pt x="835529" y="214029"/>
                  <a:pt x="837536" y="211954"/>
                </a:cubicBezTo>
                <a:cubicBezTo>
                  <a:pt x="838417" y="211038"/>
                  <a:pt x="838619" y="208291"/>
                  <a:pt x="837699" y="207414"/>
                </a:cubicBezTo>
                <a:cubicBezTo>
                  <a:pt x="831117" y="201158"/>
                  <a:pt x="823929" y="196083"/>
                  <a:pt x="814472" y="195291"/>
                </a:cubicBezTo>
                <a:cubicBezTo>
                  <a:pt x="810659" y="194966"/>
                  <a:pt x="806795" y="197324"/>
                  <a:pt x="805306" y="201218"/>
                </a:cubicBezTo>
                <a:cubicBezTo>
                  <a:pt x="804531" y="203195"/>
                  <a:pt x="805374" y="206211"/>
                  <a:pt x="806923" y="207294"/>
                </a:cubicBezTo>
                <a:cubicBezTo>
                  <a:pt x="813466" y="211932"/>
                  <a:pt x="820937" y="214145"/>
                  <a:pt x="828618" y="215822"/>
                </a:cubicBezTo>
                <a:cubicBezTo>
                  <a:pt x="829157" y="215938"/>
                  <a:pt x="829727" y="215822"/>
                  <a:pt x="830270" y="215822"/>
                </a:cubicBezTo>
                <a:close/>
                <a:moveTo>
                  <a:pt x="761428" y="153844"/>
                </a:moveTo>
                <a:cubicBezTo>
                  <a:pt x="763307" y="153467"/>
                  <a:pt x="763153" y="152226"/>
                  <a:pt x="762956" y="150951"/>
                </a:cubicBezTo>
                <a:cubicBezTo>
                  <a:pt x="762271" y="151503"/>
                  <a:pt x="761544" y="152021"/>
                  <a:pt x="760945" y="152646"/>
                </a:cubicBezTo>
                <a:cubicBezTo>
                  <a:pt x="760808" y="152778"/>
                  <a:pt x="761343" y="153865"/>
                  <a:pt x="761428" y="153844"/>
                </a:cubicBezTo>
                <a:close/>
                <a:moveTo>
                  <a:pt x="840827" y="181457"/>
                </a:moveTo>
                <a:cubicBezTo>
                  <a:pt x="841066" y="181187"/>
                  <a:pt x="840998" y="180297"/>
                  <a:pt x="840732" y="179989"/>
                </a:cubicBezTo>
                <a:cubicBezTo>
                  <a:pt x="840185" y="179360"/>
                  <a:pt x="839500" y="178881"/>
                  <a:pt x="838845" y="178372"/>
                </a:cubicBezTo>
                <a:cubicBezTo>
                  <a:pt x="838828" y="179155"/>
                  <a:pt x="838768" y="179934"/>
                  <a:pt x="838862" y="180695"/>
                </a:cubicBezTo>
                <a:cubicBezTo>
                  <a:pt x="839064" y="182261"/>
                  <a:pt x="839872" y="182587"/>
                  <a:pt x="840827" y="181457"/>
                </a:cubicBezTo>
                <a:close/>
                <a:moveTo>
                  <a:pt x="807706" y="184662"/>
                </a:moveTo>
                <a:cubicBezTo>
                  <a:pt x="808122" y="187238"/>
                  <a:pt x="809991" y="188432"/>
                  <a:pt x="812315" y="189048"/>
                </a:cubicBezTo>
                <a:cubicBezTo>
                  <a:pt x="818400" y="190614"/>
                  <a:pt x="824592" y="190593"/>
                  <a:pt x="830737" y="189711"/>
                </a:cubicBezTo>
                <a:cubicBezTo>
                  <a:pt x="832136" y="189527"/>
                  <a:pt x="833595" y="187901"/>
                  <a:pt x="834549" y="186605"/>
                </a:cubicBezTo>
                <a:cubicBezTo>
                  <a:pt x="836393" y="184054"/>
                  <a:pt x="835983" y="180353"/>
                  <a:pt x="838460" y="178025"/>
                </a:cubicBezTo>
                <a:cubicBezTo>
                  <a:pt x="838593" y="178141"/>
                  <a:pt x="838713" y="178278"/>
                  <a:pt x="838841" y="178372"/>
                </a:cubicBezTo>
                <a:cubicBezTo>
                  <a:pt x="838858" y="178102"/>
                  <a:pt x="838841" y="177837"/>
                  <a:pt x="838841" y="177589"/>
                </a:cubicBezTo>
                <a:lnTo>
                  <a:pt x="838388" y="177987"/>
                </a:lnTo>
                <a:cubicBezTo>
                  <a:pt x="841263" y="173832"/>
                  <a:pt x="841836" y="169505"/>
                  <a:pt x="838644" y="165372"/>
                </a:cubicBezTo>
                <a:cubicBezTo>
                  <a:pt x="835123" y="160789"/>
                  <a:pt x="832748" y="155684"/>
                  <a:pt x="830617" y="150395"/>
                </a:cubicBezTo>
                <a:cubicBezTo>
                  <a:pt x="829988" y="148837"/>
                  <a:pt x="828909" y="147455"/>
                  <a:pt x="827989" y="146047"/>
                </a:cubicBezTo>
                <a:cubicBezTo>
                  <a:pt x="826637" y="143946"/>
                  <a:pt x="822024" y="143283"/>
                  <a:pt x="820373" y="144926"/>
                </a:cubicBezTo>
                <a:cubicBezTo>
                  <a:pt x="814185" y="151063"/>
                  <a:pt x="809153" y="157909"/>
                  <a:pt x="809675" y="167122"/>
                </a:cubicBezTo>
                <a:cubicBezTo>
                  <a:pt x="809889" y="170879"/>
                  <a:pt x="807920" y="173378"/>
                  <a:pt x="806825" y="176442"/>
                </a:cubicBezTo>
                <a:cubicBezTo>
                  <a:pt x="806008" y="178787"/>
                  <a:pt x="807266" y="181915"/>
                  <a:pt x="807706" y="184662"/>
                </a:cubicBezTo>
                <a:close/>
                <a:moveTo>
                  <a:pt x="753704" y="147840"/>
                </a:moveTo>
                <a:cubicBezTo>
                  <a:pt x="756888" y="148375"/>
                  <a:pt x="760110" y="148542"/>
                  <a:pt x="762879" y="150412"/>
                </a:cubicBezTo>
                <a:cubicBezTo>
                  <a:pt x="762900" y="150609"/>
                  <a:pt x="762922" y="150776"/>
                  <a:pt x="762952" y="150951"/>
                </a:cubicBezTo>
                <a:cubicBezTo>
                  <a:pt x="763063" y="150853"/>
                  <a:pt x="763183" y="150759"/>
                  <a:pt x="763298" y="150665"/>
                </a:cubicBezTo>
                <a:cubicBezTo>
                  <a:pt x="764843" y="152042"/>
                  <a:pt x="766332" y="153467"/>
                  <a:pt x="767975" y="154700"/>
                </a:cubicBezTo>
                <a:cubicBezTo>
                  <a:pt x="775044" y="159925"/>
                  <a:pt x="778686" y="165971"/>
                  <a:pt x="774030" y="174863"/>
                </a:cubicBezTo>
                <a:cubicBezTo>
                  <a:pt x="772627" y="177529"/>
                  <a:pt x="774013" y="180349"/>
                  <a:pt x="776431" y="182291"/>
                </a:cubicBezTo>
                <a:cubicBezTo>
                  <a:pt x="779383" y="184662"/>
                  <a:pt x="783277" y="184983"/>
                  <a:pt x="785853" y="183228"/>
                </a:cubicBezTo>
                <a:cubicBezTo>
                  <a:pt x="790252" y="180276"/>
                  <a:pt x="793303" y="176408"/>
                  <a:pt x="794300" y="171106"/>
                </a:cubicBezTo>
                <a:cubicBezTo>
                  <a:pt x="795558" y="164298"/>
                  <a:pt x="797749" y="158080"/>
                  <a:pt x="803376" y="153450"/>
                </a:cubicBezTo>
                <a:cubicBezTo>
                  <a:pt x="804993" y="152094"/>
                  <a:pt x="805991" y="149766"/>
                  <a:pt x="806829" y="147729"/>
                </a:cubicBezTo>
                <a:cubicBezTo>
                  <a:pt x="808631" y="143322"/>
                  <a:pt x="809024" y="138957"/>
                  <a:pt x="805255" y="135179"/>
                </a:cubicBezTo>
                <a:cubicBezTo>
                  <a:pt x="803624" y="133540"/>
                  <a:pt x="802439" y="131790"/>
                  <a:pt x="803492" y="129252"/>
                </a:cubicBezTo>
                <a:cubicBezTo>
                  <a:pt x="803907" y="128242"/>
                  <a:pt x="803949" y="127036"/>
                  <a:pt x="803971" y="125914"/>
                </a:cubicBezTo>
                <a:cubicBezTo>
                  <a:pt x="804061" y="118045"/>
                  <a:pt x="800933" y="115028"/>
                  <a:pt x="793748" y="118169"/>
                </a:cubicBezTo>
                <a:cubicBezTo>
                  <a:pt x="792700" y="118627"/>
                  <a:pt x="791626" y="118952"/>
                  <a:pt x="790565" y="119359"/>
                </a:cubicBezTo>
                <a:cubicBezTo>
                  <a:pt x="790565" y="119453"/>
                  <a:pt x="790543" y="119547"/>
                  <a:pt x="790530" y="119637"/>
                </a:cubicBezTo>
                <a:cubicBezTo>
                  <a:pt x="790654" y="120994"/>
                  <a:pt x="790333" y="121109"/>
                  <a:pt x="789542" y="120035"/>
                </a:cubicBezTo>
                <a:cubicBezTo>
                  <a:pt x="789884" y="119812"/>
                  <a:pt x="790218" y="119586"/>
                  <a:pt x="790565" y="119355"/>
                </a:cubicBezTo>
                <a:cubicBezTo>
                  <a:pt x="790907" y="116068"/>
                  <a:pt x="791557" y="112773"/>
                  <a:pt x="791437" y="109496"/>
                </a:cubicBezTo>
                <a:cubicBezTo>
                  <a:pt x="791270" y="103941"/>
                  <a:pt x="786846" y="99808"/>
                  <a:pt x="781540" y="99842"/>
                </a:cubicBezTo>
                <a:cubicBezTo>
                  <a:pt x="778177" y="99889"/>
                  <a:pt x="774835" y="100689"/>
                  <a:pt x="771411" y="99945"/>
                </a:cubicBezTo>
                <a:cubicBezTo>
                  <a:pt x="770564" y="99752"/>
                  <a:pt x="769285" y="100689"/>
                  <a:pt x="768480" y="101408"/>
                </a:cubicBezTo>
                <a:cubicBezTo>
                  <a:pt x="765044" y="104515"/>
                  <a:pt x="761865" y="107685"/>
                  <a:pt x="763636" y="113141"/>
                </a:cubicBezTo>
                <a:cubicBezTo>
                  <a:pt x="764073" y="114494"/>
                  <a:pt x="763277" y="116286"/>
                  <a:pt x="762922" y="117865"/>
                </a:cubicBezTo>
                <a:cubicBezTo>
                  <a:pt x="762130" y="121319"/>
                  <a:pt x="762190" y="121464"/>
                  <a:pt x="766422" y="123492"/>
                </a:cubicBezTo>
                <a:cubicBezTo>
                  <a:pt x="766418" y="123415"/>
                  <a:pt x="766396" y="123343"/>
                  <a:pt x="766383" y="123261"/>
                </a:cubicBezTo>
                <a:cubicBezTo>
                  <a:pt x="766623" y="123189"/>
                  <a:pt x="766773" y="123129"/>
                  <a:pt x="766957" y="123056"/>
                </a:cubicBezTo>
                <a:cubicBezTo>
                  <a:pt x="767072" y="122637"/>
                  <a:pt x="767166" y="122239"/>
                  <a:pt x="767218" y="122239"/>
                </a:cubicBezTo>
                <a:cubicBezTo>
                  <a:pt x="768146" y="122359"/>
                  <a:pt x="768014" y="122679"/>
                  <a:pt x="766957" y="123056"/>
                </a:cubicBezTo>
                <a:cubicBezTo>
                  <a:pt x="766897" y="123287"/>
                  <a:pt x="766841" y="123514"/>
                  <a:pt x="766807" y="123681"/>
                </a:cubicBezTo>
                <a:cubicBezTo>
                  <a:pt x="766632" y="123608"/>
                  <a:pt x="766567" y="123565"/>
                  <a:pt x="766422" y="123492"/>
                </a:cubicBezTo>
                <a:cubicBezTo>
                  <a:pt x="766773" y="125645"/>
                  <a:pt x="767342" y="127780"/>
                  <a:pt x="767355" y="129937"/>
                </a:cubicBezTo>
                <a:cubicBezTo>
                  <a:pt x="767363" y="131554"/>
                  <a:pt x="766709" y="133193"/>
                  <a:pt x="766174" y="134755"/>
                </a:cubicBezTo>
                <a:cubicBezTo>
                  <a:pt x="765485" y="136813"/>
                  <a:pt x="763846" y="137695"/>
                  <a:pt x="762263" y="136916"/>
                </a:cubicBezTo>
                <a:cubicBezTo>
                  <a:pt x="760256" y="135923"/>
                  <a:pt x="758377" y="134665"/>
                  <a:pt x="756332" y="133767"/>
                </a:cubicBezTo>
                <a:cubicBezTo>
                  <a:pt x="754633" y="133043"/>
                  <a:pt x="752900" y="133689"/>
                  <a:pt x="751693" y="134892"/>
                </a:cubicBezTo>
                <a:cubicBezTo>
                  <a:pt x="750542" y="136039"/>
                  <a:pt x="749502" y="137481"/>
                  <a:pt x="748955" y="139013"/>
                </a:cubicBezTo>
                <a:cubicBezTo>
                  <a:pt x="747320" y="143356"/>
                  <a:pt x="749280" y="147096"/>
                  <a:pt x="753704" y="147840"/>
                </a:cubicBezTo>
                <a:close/>
                <a:moveTo>
                  <a:pt x="739079" y="222532"/>
                </a:moveTo>
                <a:cubicBezTo>
                  <a:pt x="738912" y="222626"/>
                  <a:pt x="738740" y="222741"/>
                  <a:pt x="738565" y="222861"/>
                </a:cubicBezTo>
                <a:cubicBezTo>
                  <a:pt x="738698" y="222818"/>
                  <a:pt x="738835" y="222818"/>
                  <a:pt x="738963" y="222789"/>
                </a:cubicBezTo>
                <a:cubicBezTo>
                  <a:pt x="739023" y="222690"/>
                  <a:pt x="739066" y="222630"/>
                  <a:pt x="739117" y="222557"/>
                </a:cubicBezTo>
                <a:cubicBezTo>
                  <a:pt x="739096" y="222532"/>
                  <a:pt x="739087" y="222532"/>
                  <a:pt x="739079" y="222532"/>
                </a:cubicBezTo>
                <a:close/>
                <a:moveTo>
                  <a:pt x="745617" y="216999"/>
                </a:moveTo>
                <a:cubicBezTo>
                  <a:pt x="745467" y="216541"/>
                  <a:pt x="744898" y="216066"/>
                  <a:pt x="744432" y="215951"/>
                </a:cubicBezTo>
                <a:cubicBezTo>
                  <a:pt x="741162" y="215266"/>
                  <a:pt x="737915" y="215185"/>
                  <a:pt x="735266" y="217590"/>
                </a:cubicBezTo>
                <a:cubicBezTo>
                  <a:pt x="734744" y="218064"/>
                  <a:pt x="734590" y="219913"/>
                  <a:pt x="734996" y="220264"/>
                </a:cubicBezTo>
                <a:cubicBezTo>
                  <a:pt x="736160" y="221248"/>
                  <a:pt x="737684" y="221804"/>
                  <a:pt x="739079" y="222528"/>
                </a:cubicBezTo>
                <a:cubicBezTo>
                  <a:pt x="741150" y="221171"/>
                  <a:pt x="743238" y="219853"/>
                  <a:pt x="745266" y="218445"/>
                </a:cubicBezTo>
                <a:cubicBezTo>
                  <a:pt x="745600" y="218223"/>
                  <a:pt x="745771" y="217401"/>
                  <a:pt x="745617" y="216999"/>
                </a:cubicBezTo>
                <a:close/>
              </a:path>
            </a:pathLst>
          </a:custGeom>
          <a:solidFill>
            <a:srgbClr val="D9D9D9"/>
          </a:solid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24" name="Freeform 23">
            <a:extLst>
              <a:ext uri="{FF2B5EF4-FFF2-40B4-BE49-F238E27FC236}">
                <a16:creationId xmlns:a16="http://schemas.microsoft.com/office/drawing/2014/main" id="{156F2E4D-DEED-BE47-573F-D179250CBEBE}"/>
              </a:ext>
            </a:extLst>
          </p:cNvPr>
          <p:cNvSpPr/>
          <p:nvPr/>
        </p:nvSpPr>
        <p:spPr>
          <a:xfrm>
            <a:off x="791341" y="909852"/>
            <a:ext cx="1413753" cy="1465444"/>
          </a:xfrm>
          <a:custGeom>
            <a:avLst/>
            <a:gdLst>
              <a:gd name="connsiteX0" fmla="*/ 267164 w 605527"/>
              <a:gd name="connsiteY0" fmla="*/ 433688 h 627667"/>
              <a:gd name="connsiteX1" fmla="*/ 259367 w 605527"/>
              <a:gd name="connsiteY1" fmla="*/ 436084 h 627667"/>
              <a:gd name="connsiteX2" fmla="*/ 252593 w 605527"/>
              <a:gd name="connsiteY2" fmla="*/ 439311 h 627667"/>
              <a:gd name="connsiteX3" fmla="*/ 250270 w 605527"/>
              <a:gd name="connsiteY3" fmla="*/ 441309 h 627667"/>
              <a:gd name="connsiteX4" fmla="*/ 248614 w 605527"/>
              <a:gd name="connsiteY4" fmla="*/ 441275 h 627667"/>
              <a:gd name="connsiteX5" fmla="*/ 233928 w 605527"/>
              <a:gd name="connsiteY5" fmla="*/ 457599 h 627667"/>
              <a:gd name="connsiteX6" fmla="*/ 236196 w 605527"/>
              <a:gd name="connsiteY6" fmla="*/ 461754 h 627667"/>
              <a:gd name="connsiteX7" fmla="*/ 238678 w 605527"/>
              <a:gd name="connsiteY7" fmla="*/ 465914 h 627667"/>
              <a:gd name="connsiteX8" fmla="*/ 241673 w 605527"/>
              <a:gd name="connsiteY8" fmla="*/ 466526 h 627667"/>
              <a:gd name="connsiteX9" fmla="*/ 261387 w 605527"/>
              <a:gd name="connsiteY9" fmla="*/ 454146 h 627667"/>
              <a:gd name="connsiteX10" fmla="*/ 270711 w 605527"/>
              <a:gd name="connsiteY10" fmla="*/ 447625 h 627667"/>
              <a:gd name="connsiteX11" fmla="*/ 273394 w 605527"/>
              <a:gd name="connsiteY11" fmla="*/ 440094 h 627667"/>
              <a:gd name="connsiteX12" fmla="*/ 270275 w 605527"/>
              <a:gd name="connsiteY12" fmla="*/ 436542 h 627667"/>
              <a:gd name="connsiteX13" fmla="*/ 267181 w 605527"/>
              <a:gd name="connsiteY13" fmla="*/ 433662 h 627667"/>
              <a:gd name="connsiteX14" fmla="*/ 267288 w 605527"/>
              <a:gd name="connsiteY14" fmla="*/ 433307 h 627667"/>
              <a:gd name="connsiteX15" fmla="*/ 266723 w 605527"/>
              <a:gd name="connsiteY15" fmla="*/ 433153 h 627667"/>
              <a:gd name="connsiteX16" fmla="*/ 267164 w 605527"/>
              <a:gd name="connsiteY16" fmla="*/ 433688 h 627667"/>
              <a:gd name="connsiteX17" fmla="*/ 378343 w 605527"/>
              <a:gd name="connsiteY17" fmla="*/ 386755 h 627667"/>
              <a:gd name="connsiteX18" fmla="*/ 377359 w 605527"/>
              <a:gd name="connsiteY18" fmla="*/ 388013 h 627667"/>
              <a:gd name="connsiteX19" fmla="*/ 379913 w 605527"/>
              <a:gd name="connsiteY19" fmla="*/ 391107 h 627667"/>
              <a:gd name="connsiteX20" fmla="*/ 381116 w 605527"/>
              <a:gd name="connsiteY20" fmla="*/ 390016 h 627667"/>
              <a:gd name="connsiteX21" fmla="*/ 378343 w 605527"/>
              <a:gd name="connsiteY21" fmla="*/ 386755 h 627667"/>
              <a:gd name="connsiteX22" fmla="*/ 139972 w 605527"/>
              <a:gd name="connsiteY22" fmla="*/ 499111 h 627667"/>
              <a:gd name="connsiteX23" fmla="*/ 140516 w 605527"/>
              <a:gd name="connsiteY23" fmla="*/ 498940 h 627667"/>
              <a:gd name="connsiteX24" fmla="*/ 140126 w 605527"/>
              <a:gd name="connsiteY24" fmla="*/ 498559 h 627667"/>
              <a:gd name="connsiteX25" fmla="*/ 139972 w 605527"/>
              <a:gd name="connsiteY25" fmla="*/ 499111 h 627667"/>
              <a:gd name="connsiteX26" fmla="*/ 484314 w 605527"/>
              <a:gd name="connsiteY26" fmla="*/ 566879 h 627667"/>
              <a:gd name="connsiteX27" fmla="*/ 483475 w 605527"/>
              <a:gd name="connsiteY27" fmla="*/ 570974 h 627667"/>
              <a:gd name="connsiteX28" fmla="*/ 485820 w 605527"/>
              <a:gd name="connsiteY28" fmla="*/ 572484 h 627667"/>
              <a:gd name="connsiteX29" fmla="*/ 483916 w 605527"/>
              <a:gd name="connsiteY29" fmla="*/ 571337 h 627667"/>
              <a:gd name="connsiteX30" fmla="*/ 486385 w 605527"/>
              <a:gd name="connsiteY30" fmla="*/ 571359 h 627667"/>
              <a:gd name="connsiteX31" fmla="*/ 485820 w 605527"/>
              <a:gd name="connsiteY31" fmla="*/ 572484 h 627667"/>
              <a:gd name="connsiteX32" fmla="*/ 487074 w 605527"/>
              <a:gd name="connsiteY32" fmla="*/ 569985 h 627667"/>
              <a:gd name="connsiteX33" fmla="*/ 484314 w 605527"/>
              <a:gd name="connsiteY33" fmla="*/ 566879 h 627667"/>
              <a:gd name="connsiteX34" fmla="*/ 139711 w 605527"/>
              <a:gd name="connsiteY34" fmla="*/ 500022 h 627667"/>
              <a:gd name="connsiteX35" fmla="*/ 139972 w 605527"/>
              <a:gd name="connsiteY35" fmla="*/ 499106 h 627667"/>
              <a:gd name="connsiteX36" fmla="*/ 139711 w 605527"/>
              <a:gd name="connsiteY36" fmla="*/ 500022 h 627667"/>
              <a:gd name="connsiteX37" fmla="*/ 125573 w 605527"/>
              <a:gd name="connsiteY37" fmla="*/ 216101 h 627667"/>
              <a:gd name="connsiteX38" fmla="*/ 130100 w 605527"/>
              <a:gd name="connsiteY38" fmla="*/ 217851 h 627667"/>
              <a:gd name="connsiteX39" fmla="*/ 137820 w 605527"/>
              <a:gd name="connsiteY39" fmla="*/ 223097 h 627667"/>
              <a:gd name="connsiteX40" fmla="*/ 141479 w 605527"/>
              <a:gd name="connsiteY40" fmla="*/ 232477 h 627667"/>
              <a:gd name="connsiteX41" fmla="*/ 145758 w 605527"/>
              <a:gd name="connsiteY41" fmla="*/ 234180 h 627667"/>
              <a:gd name="connsiteX42" fmla="*/ 155381 w 605527"/>
              <a:gd name="connsiteY42" fmla="*/ 231283 h 627667"/>
              <a:gd name="connsiteX43" fmla="*/ 156592 w 605527"/>
              <a:gd name="connsiteY43" fmla="*/ 230153 h 627667"/>
              <a:gd name="connsiteX44" fmla="*/ 156571 w 605527"/>
              <a:gd name="connsiteY44" fmla="*/ 228570 h 627667"/>
              <a:gd name="connsiteX45" fmla="*/ 150696 w 605527"/>
              <a:gd name="connsiteY45" fmla="*/ 216537 h 627667"/>
              <a:gd name="connsiteX46" fmla="*/ 140113 w 605527"/>
              <a:gd name="connsiteY46" fmla="*/ 207534 h 627667"/>
              <a:gd name="connsiteX47" fmla="*/ 133104 w 605527"/>
              <a:gd name="connsiteY47" fmla="*/ 203324 h 627667"/>
              <a:gd name="connsiteX48" fmla="*/ 130190 w 605527"/>
              <a:gd name="connsiteY48" fmla="*/ 203764 h 627667"/>
              <a:gd name="connsiteX49" fmla="*/ 124097 w 605527"/>
              <a:gd name="connsiteY49" fmla="*/ 211621 h 627667"/>
              <a:gd name="connsiteX50" fmla="*/ 125573 w 605527"/>
              <a:gd name="connsiteY50" fmla="*/ 216101 h 627667"/>
              <a:gd name="connsiteX51" fmla="*/ 52568 w 605527"/>
              <a:gd name="connsiteY51" fmla="*/ 511653 h 627667"/>
              <a:gd name="connsiteX52" fmla="*/ 53270 w 605527"/>
              <a:gd name="connsiteY52" fmla="*/ 512958 h 627667"/>
              <a:gd name="connsiteX53" fmla="*/ 54211 w 605527"/>
              <a:gd name="connsiteY53" fmla="*/ 511751 h 627667"/>
              <a:gd name="connsiteX54" fmla="*/ 53449 w 605527"/>
              <a:gd name="connsiteY54" fmla="*/ 510433 h 627667"/>
              <a:gd name="connsiteX55" fmla="*/ 52568 w 605527"/>
              <a:gd name="connsiteY55" fmla="*/ 511653 h 627667"/>
              <a:gd name="connsiteX56" fmla="*/ 137657 w 605527"/>
              <a:gd name="connsiteY56" fmla="*/ 342689 h 627667"/>
              <a:gd name="connsiteX57" fmla="*/ 143049 w 605527"/>
              <a:gd name="connsiteY57" fmla="*/ 333408 h 627667"/>
              <a:gd name="connsiteX58" fmla="*/ 137238 w 605527"/>
              <a:gd name="connsiteY58" fmla="*/ 329133 h 627667"/>
              <a:gd name="connsiteX59" fmla="*/ 123660 w 605527"/>
              <a:gd name="connsiteY59" fmla="*/ 331499 h 627667"/>
              <a:gd name="connsiteX60" fmla="*/ 122390 w 605527"/>
              <a:gd name="connsiteY60" fmla="*/ 334225 h 627667"/>
              <a:gd name="connsiteX61" fmla="*/ 125094 w 605527"/>
              <a:gd name="connsiteY61" fmla="*/ 340074 h 627667"/>
              <a:gd name="connsiteX62" fmla="*/ 137657 w 605527"/>
              <a:gd name="connsiteY62" fmla="*/ 342689 h 627667"/>
              <a:gd name="connsiteX63" fmla="*/ 42315 w 605527"/>
              <a:gd name="connsiteY63" fmla="*/ 512975 h 627667"/>
              <a:gd name="connsiteX64" fmla="*/ 39204 w 605527"/>
              <a:gd name="connsiteY64" fmla="*/ 513638 h 627667"/>
              <a:gd name="connsiteX65" fmla="*/ 26756 w 605527"/>
              <a:gd name="connsiteY65" fmla="*/ 527233 h 627667"/>
              <a:gd name="connsiteX66" fmla="*/ 26983 w 605527"/>
              <a:gd name="connsiteY66" fmla="*/ 528555 h 627667"/>
              <a:gd name="connsiteX67" fmla="*/ 28297 w 605527"/>
              <a:gd name="connsiteY67" fmla="*/ 529445 h 627667"/>
              <a:gd name="connsiteX68" fmla="*/ 44977 w 605527"/>
              <a:gd name="connsiteY68" fmla="*/ 522256 h 627667"/>
              <a:gd name="connsiteX69" fmla="*/ 46650 w 605527"/>
              <a:gd name="connsiteY69" fmla="*/ 518268 h 627667"/>
              <a:gd name="connsiteX70" fmla="*/ 42315 w 605527"/>
              <a:gd name="connsiteY70" fmla="*/ 512975 h 627667"/>
              <a:gd name="connsiteX71" fmla="*/ 17411 w 605527"/>
              <a:gd name="connsiteY71" fmla="*/ 523095 h 627667"/>
              <a:gd name="connsiteX72" fmla="*/ 12605 w 605527"/>
              <a:gd name="connsiteY72" fmla="*/ 523737 h 627667"/>
              <a:gd name="connsiteX73" fmla="*/ 564 w 605527"/>
              <a:gd name="connsiteY73" fmla="*/ 535547 h 627667"/>
              <a:gd name="connsiteX74" fmla="*/ 966 w 605527"/>
              <a:gd name="connsiteY74" fmla="*/ 538423 h 627667"/>
              <a:gd name="connsiteX75" fmla="*/ 2580 w 605527"/>
              <a:gd name="connsiteY75" fmla="*/ 538560 h 627667"/>
              <a:gd name="connsiteX76" fmla="*/ 18934 w 605527"/>
              <a:gd name="connsiteY76" fmla="*/ 527075 h 627667"/>
              <a:gd name="connsiteX77" fmla="*/ 19285 w 605527"/>
              <a:gd name="connsiteY77" fmla="*/ 525457 h 627667"/>
              <a:gd name="connsiteX78" fmla="*/ 17411 w 605527"/>
              <a:gd name="connsiteY78" fmla="*/ 523095 h 627667"/>
              <a:gd name="connsiteX79" fmla="*/ 274357 w 605527"/>
              <a:gd name="connsiteY79" fmla="*/ 424573 h 627667"/>
              <a:gd name="connsiteX80" fmla="*/ 267296 w 605527"/>
              <a:gd name="connsiteY80" fmla="*/ 433307 h 627667"/>
              <a:gd name="connsiteX81" fmla="*/ 278439 w 605527"/>
              <a:gd name="connsiteY81" fmla="*/ 433534 h 627667"/>
              <a:gd name="connsiteX82" fmla="*/ 281221 w 605527"/>
              <a:gd name="connsiteY82" fmla="*/ 431745 h 627667"/>
              <a:gd name="connsiteX83" fmla="*/ 280459 w 605527"/>
              <a:gd name="connsiteY83" fmla="*/ 425412 h 627667"/>
              <a:gd name="connsiteX84" fmla="*/ 274357 w 605527"/>
              <a:gd name="connsiteY84" fmla="*/ 424573 h 627667"/>
              <a:gd name="connsiteX85" fmla="*/ 366340 w 605527"/>
              <a:gd name="connsiteY85" fmla="*/ 389292 h 627667"/>
              <a:gd name="connsiteX86" fmla="*/ 366751 w 605527"/>
              <a:gd name="connsiteY86" fmla="*/ 388869 h 627667"/>
              <a:gd name="connsiteX87" fmla="*/ 366374 w 605527"/>
              <a:gd name="connsiteY87" fmla="*/ 388869 h 627667"/>
              <a:gd name="connsiteX88" fmla="*/ 366242 w 605527"/>
              <a:gd name="connsiteY88" fmla="*/ 389292 h 627667"/>
              <a:gd name="connsiteX89" fmla="*/ 366340 w 605527"/>
              <a:gd name="connsiteY89" fmla="*/ 389292 h 627667"/>
              <a:gd name="connsiteX90" fmla="*/ 362810 w 605527"/>
              <a:gd name="connsiteY90" fmla="*/ 391085 h 627667"/>
              <a:gd name="connsiteX91" fmla="*/ 362810 w 605527"/>
              <a:gd name="connsiteY91" fmla="*/ 392883 h 627667"/>
              <a:gd name="connsiteX92" fmla="*/ 363259 w 605527"/>
              <a:gd name="connsiteY92" fmla="*/ 392630 h 627667"/>
              <a:gd name="connsiteX93" fmla="*/ 358783 w 605527"/>
              <a:gd name="connsiteY93" fmla="*/ 397684 h 627667"/>
              <a:gd name="connsiteX94" fmla="*/ 358676 w 605527"/>
              <a:gd name="connsiteY94" fmla="*/ 401843 h 627667"/>
              <a:gd name="connsiteX95" fmla="*/ 361783 w 605527"/>
              <a:gd name="connsiteY95" fmla="*/ 401822 h 627667"/>
              <a:gd name="connsiteX96" fmla="*/ 371145 w 605527"/>
              <a:gd name="connsiteY96" fmla="*/ 392151 h 627667"/>
              <a:gd name="connsiteX97" fmla="*/ 369605 w 605527"/>
              <a:gd name="connsiteY97" fmla="*/ 389883 h 627667"/>
              <a:gd name="connsiteX98" fmla="*/ 366344 w 605527"/>
              <a:gd name="connsiteY98" fmla="*/ 389292 h 627667"/>
              <a:gd name="connsiteX99" fmla="*/ 363221 w 605527"/>
              <a:gd name="connsiteY99" fmla="*/ 392459 h 627667"/>
              <a:gd name="connsiteX100" fmla="*/ 362810 w 605527"/>
              <a:gd name="connsiteY100" fmla="*/ 391085 h 627667"/>
              <a:gd name="connsiteX101" fmla="*/ 362964 w 605527"/>
              <a:gd name="connsiteY101" fmla="*/ 388852 h 627667"/>
              <a:gd name="connsiteX102" fmla="*/ 362784 w 605527"/>
              <a:gd name="connsiteY102" fmla="*/ 388852 h 627667"/>
              <a:gd name="connsiteX103" fmla="*/ 362784 w 605527"/>
              <a:gd name="connsiteY103" fmla="*/ 389635 h 627667"/>
              <a:gd name="connsiteX104" fmla="*/ 363229 w 605527"/>
              <a:gd name="connsiteY104" fmla="*/ 389083 h 627667"/>
              <a:gd name="connsiteX105" fmla="*/ 362964 w 605527"/>
              <a:gd name="connsiteY105" fmla="*/ 388852 h 627667"/>
              <a:gd name="connsiteX106" fmla="*/ 509197 w 605527"/>
              <a:gd name="connsiteY106" fmla="*/ 448369 h 627667"/>
              <a:gd name="connsiteX107" fmla="*/ 465752 w 605527"/>
              <a:gd name="connsiteY107" fmla="*/ 428900 h 627667"/>
              <a:gd name="connsiteX108" fmla="*/ 441780 w 605527"/>
              <a:gd name="connsiteY108" fmla="*/ 410919 h 627667"/>
              <a:gd name="connsiteX109" fmla="*/ 605528 w 605527"/>
              <a:gd name="connsiteY109" fmla="*/ 110331 h 627667"/>
              <a:gd name="connsiteX110" fmla="*/ 595823 w 605527"/>
              <a:gd name="connsiteY110" fmla="*/ 97288 h 627667"/>
              <a:gd name="connsiteX111" fmla="*/ 593991 w 605527"/>
              <a:gd name="connsiteY111" fmla="*/ 94429 h 627667"/>
              <a:gd name="connsiteX112" fmla="*/ 588360 w 605527"/>
              <a:gd name="connsiteY112" fmla="*/ 90998 h 627667"/>
              <a:gd name="connsiteX113" fmla="*/ 581543 w 605527"/>
              <a:gd name="connsiteY113" fmla="*/ 90728 h 627667"/>
              <a:gd name="connsiteX114" fmla="*/ 569074 w 605527"/>
              <a:gd name="connsiteY114" fmla="*/ 85961 h 627667"/>
              <a:gd name="connsiteX115" fmla="*/ 552086 w 605527"/>
              <a:gd name="connsiteY115" fmla="*/ 74711 h 627667"/>
              <a:gd name="connsiteX116" fmla="*/ 543977 w 605527"/>
              <a:gd name="connsiteY116" fmla="*/ 68610 h 627667"/>
              <a:gd name="connsiteX117" fmla="*/ 537255 w 605527"/>
              <a:gd name="connsiteY117" fmla="*/ 58887 h 627667"/>
              <a:gd name="connsiteX118" fmla="*/ 527293 w 605527"/>
              <a:gd name="connsiteY118" fmla="*/ 54043 h 627667"/>
              <a:gd name="connsiteX119" fmla="*/ 518992 w 605527"/>
              <a:gd name="connsiteY119" fmla="*/ 55990 h 627667"/>
              <a:gd name="connsiteX120" fmla="*/ 514700 w 605527"/>
              <a:gd name="connsiteY120" fmla="*/ 54009 h 627667"/>
              <a:gd name="connsiteX121" fmla="*/ 509561 w 605527"/>
              <a:gd name="connsiteY121" fmla="*/ 39974 h 627667"/>
              <a:gd name="connsiteX122" fmla="*/ 510699 w 605527"/>
              <a:gd name="connsiteY122" fmla="*/ 37021 h 627667"/>
              <a:gd name="connsiteX123" fmla="*/ 511863 w 605527"/>
              <a:gd name="connsiteY123" fmla="*/ 32349 h 627667"/>
              <a:gd name="connsiteX124" fmla="*/ 508624 w 605527"/>
              <a:gd name="connsiteY124" fmla="*/ 28647 h 627667"/>
              <a:gd name="connsiteX125" fmla="*/ 500729 w 605527"/>
              <a:gd name="connsiteY125" fmla="*/ 25690 h 627667"/>
              <a:gd name="connsiteX126" fmla="*/ 495679 w 605527"/>
              <a:gd name="connsiteY126" fmla="*/ 24877 h 627667"/>
              <a:gd name="connsiteX127" fmla="*/ 492975 w 605527"/>
              <a:gd name="connsiteY127" fmla="*/ 19901 h 627667"/>
              <a:gd name="connsiteX128" fmla="*/ 490429 w 605527"/>
              <a:gd name="connsiteY128" fmla="*/ 13144 h 627667"/>
              <a:gd name="connsiteX129" fmla="*/ 490515 w 605527"/>
              <a:gd name="connsiteY129" fmla="*/ 13337 h 627667"/>
              <a:gd name="connsiteX130" fmla="*/ 489248 w 605527"/>
              <a:gd name="connsiteY130" fmla="*/ 13264 h 627667"/>
              <a:gd name="connsiteX131" fmla="*/ 484327 w 605527"/>
              <a:gd name="connsiteY131" fmla="*/ 14941 h 627667"/>
              <a:gd name="connsiteX132" fmla="*/ 482500 w 605527"/>
              <a:gd name="connsiteY132" fmla="*/ 16101 h 627667"/>
              <a:gd name="connsiteX133" fmla="*/ 481999 w 605527"/>
              <a:gd name="connsiteY133" fmla="*/ 16165 h 627667"/>
              <a:gd name="connsiteX134" fmla="*/ 481374 w 605527"/>
              <a:gd name="connsiteY134" fmla="*/ 19002 h 627667"/>
              <a:gd name="connsiteX135" fmla="*/ 475987 w 605527"/>
              <a:gd name="connsiteY135" fmla="*/ 20547 h 627667"/>
              <a:gd name="connsiteX136" fmla="*/ 474584 w 605527"/>
              <a:gd name="connsiteY136" fmla="*/ 17731 h 627667"/>
              <a:gd name="connsiteX137" fmla="*/ 475825 w 605527"/>
              <a:gd name="connsiteY137" fmla="*/ 16811 h 627667"/>
              <a:gd name="connsiteX138" fmla="*/ 481999 w 605527"/>
              <a:gd name="connsiteY138" fmla="*/ 16165 h 627667"/>
              <a:gd name="connsiteX139" fmla="*/ 482076 w 605527"/>
              <a:gd name="connsiteY139" fmla="*/ 15712 h 627667"/>
              <a:gd name="connsiteX140" fmla="*/ 484323 w 605527"/>
              <a:gd name="connsiteY140" fmla="*/ 14945 h 627667"/>
              <a:gd name="connsiteX141" fmla="*/ 489244 w 605527"/>
              <a:gd name="connsiteY141" fmla="*/ 13268 h 627667"/>
              <a:gd name="connsiteX142" fmla="*/ 490142 w 605527"/>
              <a:gd name="connsiteY142" fmla="*/ 12986 h 627667"/>
              <a:gd name="connsiteX143" fmla="*/ 490425 w 605527"/>
              <a:gd name="connsiteY143" fmla="*/ 13148 h 627667"/>
              <a:gd name="connsiteX144" fmla="*/ 483617 w 605527"/>
              <a:gd name="connsiteY144" fmla="*/ 1766 h 627667"/>
              <a:gd name="connsiteX145" fmla="*/ 477459 w 605527"/>
              <a:gd name="connsiteY145" fmla="*/ 375 h 627667"/>
              <a:gd name="connsiteX146" fmla="*/ 466702 w 605527"/>
              <a:gd name="connsiteY146" fmla="*/ 5467 h 627667"/>
              <a:gd name="connsiteX147" fmla="*/ 450518 w 605527"/>
              <a:gd name="connsiteY147" fmla="*/ 7868 h 627667"/>
              <a:gd name="connsiteX148" fmla="*/ 440685 w 605527"/>
              <a:gd name="connsiteY148" fmla="*/ 4954 h 627667"/>
              <a:gd name="connsiteX149" fmla="*/ 426885 w 605527"/>
              <a:gd name="connsiteY149" fmla="*/ 9455 h 627667"/>
              <a:gd name="connsiteX150" fmla="*/ 424334 w 605527"/>
              <a:gd name="connsiteY150" fmla="*/ 13824 h 627667"/>
              <a:gd name="connsiteX151" fmla="*/ 420496 w 605527"/>
              <a:gd name="connsiteY151" fmla="*/ 16854 h 627667"/>
              <a:gd name="connsiteX152" fmla="*/ 407077 w 605527"/>
              <a:gd name="connsiteY152" fmla="*/ 18300 h 627667"/>
              <a:gd name="connsiteX153" fmla="*/ 389254 w 605527"/>
              <a:gd name="connsiteY153" fmla="*/ 21848 h 627667"/>
              <a:gd name="connsiteX154" fmla="*/ 359883 w 605527"/>
              <a:gd name="connsiteY154" fmla="*/ 42310 h 627667"/>
              <a:gd name="connsiteX155" fmla="*/ 355942 w 605527"/>
              <a:gd name="connsiteY155" fmla="*/ 45588 h 627667"/>
              <a:gd name="connsiteX156" fmla="*/ 320712 w 605527"/>
              <a:gd name="connsiteY156" fmla="*/ 50381 h 627667"/>
              <a:gd name="connsiteX157" fmla="*/ 319142 w 605527"/>
              <a:gd name="connsiteY157" fmla="*/ 49730 h 627667"/>
              <a:gd name="connsiteX158" fmla="*/ 307135 w 605527"/>
              <a:gd name="connsiteY158" fmla="*/ 53064 h 627667"/>
              <a:gd name="connsiteX159" fmla="*/ 299509 w 605527"/>
              <a:gd name="connsiteY159" fmla="*/ 62225 h 627667"/>
              <a:gd name="connsiteX160" fmla="*/ 295902 w 605527"/>
              <a:gd name="connsiteY160" fmla="*/ 75666 h 627667"/>
              <a:gd name="connsiteX161" fmla="*/ 299347 w 605527"/>
              <a:gd name="connsiteY161" fmla="*/ 87104 h 627667"/>
              <a:gd name="connsiteX162" fmla="*/ 298367 w 605527"/>
              <a:gd name="connsiteY162" fmla="*/ 118401 h 627667"/>
              <a:gd name="connsiteX163" fmla="*/ 300986 w 605527"/>
              <a:gd name="connsiteY163" fmla="*/ 125923 h 627667"/>
              <a:gd name="connsiteX164" fmla="*/ 309693 w 605527"/>
              <a:gd name="connsiteY164" fmla="*/ 131016 h 627667"/>
              <a:gd name="connsiteX165" fmla="*/ 310566 w 605527"/>
              <a:gd name="connsiteY165" fmla="*/ 133874 h 627667"/>
              <a:gd name="connsiteX166" fmla="*/ 309120 w 605527"/>
              <a:gd name="connsiteY166" fmla="*/ 134392 h 627667"/>
              <a:gd name="connsiteX167" fmla="*/ 305269 w 605527"/>
              <a:gd name="connsiteY167" fmla="*/ 137135 h 627667"/>
              <a:gd name="connsiteX168" fmla="*/ 304263 w 605527"/>
              <a:gd name="connsiteY168" fmla="*/ 150657 h 627667"/>
              <a:gd name="connsiteX169" fmla="*/ 306625 w 605527"/>
              <a:gd name="connsiteY169" fmla="*/ 152736 h 627667"/>
              <a:gd name="connsiteX170" fmla="*/ 310900 w 605527"/>
              <a:gd name="connsiteY170" fmla="*/ 153079 h 627667"/>
              <a:gd name="connsiteX171" fmla="*/ 311106 w 605527"/>
              <a:gd name="connsiteY171" fmla="*/ 152467 h 627667"/>
              <a:gd name="connsiteX172" fmla="*/ 311688 w 605527"/>
              <a:gd name="connsiteY172" fmla="*/ 152719 h 627667"/>
              <a:gd name="connsiteX173" fmla="*/ 312124 w 605527"/>
              <a:gd name="connsiteY173" fmla="*/ 149728 h 627667"/>
              <a:gd name="connsiteX174" fmla="*/ 311842 w 605527"/>
              <a:gd name="connsiteY174" fmla="*/ 149762 h 627667"/>
              <a:gd name="connsiteX175" fmla="*/ 311183 w 605527"/>
              <a:gd name="connsiteY175" fmla="*/ 149035 h 627667"/>
              <a:gd name="connsiteX176" fmla="*/ 312158 w 605527"/>
              <a:gd name="connsiteY176" fmla="*/ 149535 h 627667"/>
              <a:gd name="connsiteX177" fmla="*/ 312124 w 605527"/>
              <a:gd name="connsiteY177" fmla="*/ 149728 h 627667"/>
              <a:gd name="connsiteX178" fmla="*/ 326288 w 605527"/>
              <a:gd name="connsiteY178" fmla="*/ 151080 h 627667"/>
              <a:gd name="connsiteX179" fmla="*/ 327507 w 605527"/>
              <a:gd name="connsiteY179" fmla="*/ 155389 h 627667"/>
              <a:gd name="connsiteX180" fmla="*/ 325085 w 605527"/>
              <a:gd name="connsiteY180" fmla="*/ 156973 h 627667"/>
              <a:gd name="connsiteX181" fmla="*/ 311692 w 605527"/>
              <a:gd name="connsiteY181" fmla="*/ 152719 h 627667"/>
              <a:gd name="connsiteX182" fmla="*/ 311649 w 605527"/>
              <a:gd name="connsiteY182" fmla="*/ 153083 h 627667"/>
              <a:gd name="connsiteX183" fmla="*/ 310909 w 605527"/>
              <a:gd name="connsiteY183" fmla="*/ 153083 h 627667"/>
              <a:gd name="connsiteX184" fmla="*/ 307841 w 605527"/>
              <a:gd name="connsiteY184" fmla="*/ 157794 h 627667"/>
              <a:gd name="connsiteX185" fmla="*/ 298414 w 605527"/>
              <a:gd name="connsiteY185" fmla="*/ 161341 h 627667"/>
              <a:gd name="connsiteX186" fmla="*/ 288705 w 605527"/>
              <a:gd name="connsiteY186" fmla="*/ 161697 h 627667"/>
              <a:gd name="connsiteX187" fmla="*/ 278276 w 605527"/>
              <a:gd name="connsiteY187" fmla="*/ 155941 h 627667"/>
              <a:gd name="connsiteX188" fmla="*/ 276732 w 605527"/>
              <a:gd name="connsiteY188" fmla="*/ 150280 h 627667"/>
              <a:gd name="connsiteX189" fmla="*/ 280591 w 605527"/>
              <a:gd name="connsiteY189" fmla="*/ 144657 h 627667"/>
              <a:gd name="connsiteX190" fmla="*/ 275542 w 605527"/>
              <a:gd name="connsiteY190" fmla="*/ 136031 h 627667"/>
              <a:gd name="connsiteX191" fmla="*/ 262012 w 605527"/>
              <a:gd name="connsiteY191" fmla="*/ 136754 h 627667"/>
              <a:gd name="connsiteX192" fmla="*/ 254480 w 605527"/>
              <a:gd name="connsiteY192" fmla="*/ 140323 h 627667"/>
              <a:gd name="connsiteX193" fmla="*/ 245516 w 605527"/>
              <a:gd name="connsiteY193" fmla="*/ 143108 h 627667"/>
              <a:gd name="connsiteX194" fmla="*/ 237227 w 605527"/>
              <a:gd name="connsiteY194" fmla="*/ 144285 h 627667"/>
              <a:gd name="connsiteX195" fmla="*/ 215468 w 605527"/>
              <a:gd name="connsiteY195" fmla="*/ 153844 h 627667"/>
              <a:gd name="connsiteX196" fmla="*/ 213500 w 605527"/>
              <a:gd name="connsiteY196" fmla="*/ 160991 h 627667"/>
              <a:gd name="connsiteX197" fmla="*/ 221549 w 605527"/>
              <a:gd name="connsiteY197" fmla="*/ 171949 h 627667"/>
              <a:gd name="connsiteX198" fmla="*/ 219122 w 605527"/>
              <a:gd name="connsiteY198" fmla="*/ 175253 h 627667"/>
              <a:gd name="connsiteX199" fmla="*/ 216380 w 605527"/>
              <a:gd name="connsiteY199" fmla="*/ 176712 h 627667"/>
              <a:gd name="connsiteX200" fmla="*/ 210663 w 605527"/>
              <a:gd name="connsiteY200" fmla="*/ 192617 h 627667"/>
              <a:gd name="connsiteX201" fmla="*/ 211591 w 605527"/>
              <a:gd name="connsiteY201" fmla="*/ 199134 h 627667"/>
              <a:gd name="connsiteX202" fmla="*/ 228331 w 605527"/>
              <a:gd name="connsiteY202" fmla="*/ 208399 h 627667"/>
              <a:gd name="connsiteX203" fmla="*/ 246008 w 605527"/>
              <a:gd name="connsiteY203" fmla="*/ 212288 h 627667"/>
              <a:gd name="connsiteX204" fmla="*/ 255482 w 605527"/>
              <a:gd name="connsiteY204" fmla="*/ 213264 h 627667"/>
              <a:gd name="connsiteX205" fmla="*/ 272756 w 605527"/>
              <a:gd name="connsiteY205" fmla="*/ 205942 h 627667"/>
              <a:gd name="connsiteX206" fmla="*/ 277695 w 605527"/>
              <a:gd name="connsiteY206" fmla="*/ 206345 h 627667"/>
              <a:gd name="connsiteX207" fmla="*/ 278687 w 605527"/>
              <a:gd name="connsiteY207" fmla="*/ 207479 h 627667"/>
              <a:gd name="connsiteX208" fmla="*/ 278537 w 605527"/>
              <a:gd name="connsiteY208" fmla="*/ 209045 h 627667"/>
              <a:gd name="connsiteX209" fmla="*/ 275670 w 605527"/>
              <a:gd name="connsiteY209" fmla="*/ 210744 h 627667"/>
              <a:gd name="connsiteX210" fmla="*/ 271216 w 605527"/>
              <a:gd name="connsiteY210" fmla="*/ 216422 h 627667"/>
              <a:gd name="connsiteX211" fmla="*/ 270985 w 605527"/>
              <a:gd name="connsiteY211" fmla="*/ 221330 h 627667"/>
              <a:gd name="connsiteX212" fmla="*/ 265683 w 605527"/>
              <a:gd name="connsiteY212" fmla="*/ 235631 h 627667"/>
              <a:gd name="connsiteX213" fmla="*/ 250355 w 605527"/>
              <a:gd name="connsiteY213" fmla="*/ 247051 h 627667"/>
              <a:gd name="connsiteX214" fmla="*/ 247150 w 605527"/>
              <a:gd name="connsiteY214" fmla="*/ 246042 h 627667"/>
              <a:gd name="connsiteX215" fmla="*/ 241699 w 605527"/>
              <a:gd name="connsiteY215" fmla="*/ 242062 h 627667"/>
              <a:gd name="connsiteX216" fmla="*/ 238250 w 605527"/>
              <a:gd name="connsiteY216" fmla="*/ 238669 h 627667"/>
              <a:gd name="connsiteX217" fmla="*/ 236213 w 605527"/>
              <a:gd name="connsiteY217" fmla="*/ 242520 h 627667"/>
              <a:gd name="connsiteX218" fmla="*/ 222028 w 605527"/>
              <a:gd name="connsiteY218" fmla="*/ 253162 h 627667"/>
              <a:gd name="connsiteX219" fmla="*/ 218994 w 605527"/>
              <a:gd name="connsiteY219" fmla="*/ 252032 h 627667"/>
              <a:gd name="connsiteX220" fmla="*/ 217068 w 605527"/>
              <a:gd name="connsiteY220" fmla="*/ 249251 h 627667"/>
              <a:gd name="connsiteX221" fmla="*/ 207227 w 605527"/>
              <a:gd name="connsiteY221" fmla="*/ 245918 h 627667"/>
              <a:gd name="connsiteX222" fmla="*/ 192027 w 605527"/>
              <a:gd name="connsiteY222" fmla="*/ 261194 h 627667"/>
              <a:gd name="connsiteX223" fmla="*/ 190063 w 605527"/>
              <a:gd name="connsiteY223" fmla="*/ 263864 h 627667"/>
              <a:gd name="connsiteX224" fmla="*/ 164076 w 605527"/>
              <a:gd name="connsiteY224" fmla="*/ 285546 h 627667"/>
              <a:gd name="connsiteX225" fmla="*/ 157748 w 605527"/>
              <a:gd name="connsiteY225" fmla="*/ 303527 h 627667"/>
              <a:gd name="connsiteX226" fmla="*/ 159802 w 605527"/>
              <a:gd name="connsiteY226" fmla="*/ 311726 h 627667"/>
              <a:gd name="connsiteX227" fmla="*/ 158171 w 605527"/>
              <a:gd name="connsiteY227" fmla="*/ 319659 h 627667"/>
              <a:gd name="connsiteX228" fmla="*/ 154581 w 605527"/>
              <a:gd name="connsiteY228" fmla="*/ 336972 h 627667"/>
              <a:gd name="connsiteX229" fmla="*/ 157534 w 605527"/>
              <a:gd name="connsiteY229" fmla="*/ 348547 h 627667"/>
              <a:gd name="connsiteX230" fmla="*/ 162279 w 605527"/>
              <a:gd name="connsiteY230" fmla="*/ 353044 h 627667"/>
              <a:gd name="connsiteX231" fmla="*/ 168839 w 605527"/>
              <a:gd name="connsiteY231" fmla="*/ 354058 h 627667"/>
              <a:gd name="connsiteX232" fmla="*/ 181882 w 605527"/>
              <a:gd name="connsiteY232" fmla="*/ 352514 h 627667"/>
              <a:gd name="connsiteX233" fmla="*/ 181967 w 605527"/>
              <a:gd name="connsiteY233" fmla="*/ 352073 h 627667"/>
              <a:gd name="connsiteX234" fmla="*/ 182404 w 605527"/>
              <a:gd name="connsiteY234" fmla="*/ 351020 h 627667"/>
              <a:gd name="connsiteX235" fmla="*/ 182596 w 605527"/>
              <a:gd name="connsiteY235" fmla="*/ 347490 h 627667"/>
              <a:gd name="connsiteX236" fmla="*/ 182823 w 605527"/>
              <a:gd name="connsiteY236" fmla="*/ 345890 h 627667"/>
              <a:gd name="connsiteX237" fmla="*/ 183854 w 605527"/>
              <a:gd name="connsiteY237" fmla="*/ 347435 h 627667"/>
              <a:gd name="connsiteX238" fmla="*/ 182408 w 605527"/>
              <a:gd name="connsiteY238" fmla="*/ 351016 h 627667"/>
              <a:gd name="connsiteX239" fmla="*/ 182327 w 605527"/>
              <a:gd name="connsiteY239" fmla="*/ 352526 h 627667"/>
              <a:gd name="connsiteX240" fmla="*/ 181890 w 605527"/>
              <a:gd name="connsiteY240" fmla="*/ 352505 h 627667"/>
              <a:gd name="connsiteX241" fmla="*/ 180731 w 605527"/>
              <a:gd name="connsiteY241" fmla="*/ 360456 h 627667"/>
              <a:gd name="connsiteX242" fmla="*/ 175416 w 605527"/>
              <a:gd name="connsiteY242" fmla="*/ 370631 h 627667"/>
              <a:gd name="connsiteX243" fmla="*/ 174299 w 605527"/>
              <a:gd name="connsiteY243" fmla="*/ 378376 h 627667"/>
              <a:gd name="connsiteX244" fmla="*/ 173884 w 605527"/>
              <a:gd name="connsiteY244" fmla="*/ 384842 h 627667"/>
              <a:gd name="connsiteX245" fmla="*/ 171154 w 605527"/>
              <a:gd name="connsiteY245" fmla="*/ 389036 h 627667"/>
              <a:gd name="connsiteX246" fmla="*/ 172070 w 605527"/>
              <a:gd name="connsiteY246" fmla="*/ 392870 h 627667"/>
              <a:gd name="connsiteX247" fmla="*/ 185249 w 605527"/>
              <a:gd name="connsiteY247" fmla="*/ 389686 h 627667"/>
              <a:gd name="connsiteX248" fmla="*/ 186726 w 605527"/>
              <a:gd name="connsiteY248" fmla="*/ 389036 h 627667"/>
              <a:gd name="connsiteX249" fmla="*/ 198621 w 605527"/>
              <a:gd name="connsiteY249" fmla="*/ 402896 h 627667"/>
              <a:gd name="connsiteX250" fmla="*/ 202370 w 605527"/>
              <a:gd name="connsiteY250" fmla="*/ 403490 h 627667"/>
              <a:gd name="connsiteX251" fmla="*/ 203333 w 605527"/>
              <a:gd name="connsiteY251" fmla="*/ 402078 h 627667"/>
              <a:gd name="connsiteX252" fmla="*/ 211275 w 605527"/>
              <a:gd name="connsiteY252" fmla="*/ 400816 h 627667"/>
              <a:gd name="connsiteX253" fmla="*/ 216131 w 605527"/>
              <a:gd name="connsiteY253" fmla="*/ 401466 h 627667"/>
              <a:gd name="connsiteX254" fmla="*/ 221146 w 605527"/>
              <a:gd name="connsiteY254" fmla="*/ 400564 h 627667"/>
              <a:gd name="connsiteX255" fmla="*/ 222721 w 605527"/>
              <a:gd name="connsiteY255" fmla="*/ 400927 h 627667"/>
              <a:gd name="connsiteX256" fmla="*/ 222452 w 605527"/>
              <a:gd name="connsiteY256" fmla="*/ 403538 h 627667"/>
              <a:gd name="connsiteX257" fmla="*/ 212071 w 605527"/>
              <a:gd name="connsiteY257" fmla="*/ 416657 h 627667"/>
              <a:gd name="connsiteX258" fmla="*/ 186041 w 605527"/>
              <a:gd name="connsiteY258" fmla="*/ 445049 h 627667"/>
              <a:gd name="connsiteX259" fmla="*/ 174415 w 605527"/>
              <a:gd name="connsiteY259" fmla="*/ 451938 h 627667"/>
              <a:gd name="connsiteX260" fmla="*/ 154808 w 605527"/>
              <a:gd name="connsiteY260" fmla="*/ 462268 h 627667"/>
              <a:gd name="connsiteX261" fmla="*/ 144594 w 605527"/>
              <a:gd name="connsiteY261" fmla="*/ 471019 h 627667"/>
              <a:gd name="connsiteX262" fmla="*/ 138620 w 605527"/>
              <a:gd name="connsiteY262" fmla="*/ 472585 h 627667"/>
              <a:gd name="connsiteX263" fmla="*/ 123956 w 605527"/>
              <a:gd name="connsiteY263" fmla="*/ 474947 h 627667"/>
              <a:gd name="connsiteX264" fmla="*/ 112916 w 605527"/>
              <a:gd name="connsiteY264" fmla="*/ 482914 h 627667"/>
              <a:gd name="connsiteX265" fmla="*/ 92915 w 605527"/>
              <a:gd name="connsiteY265" fmla="*/ 491460 h 627667"/>
              <a:gd name="connsiteX266" fmla="*/ 84434 w 605527"/>
              <a:gd name="connsiteY266" fmla="*/ 492410 h 627667"/>
              <a:gd name="connsiteX267" fmla="*/ 72431 w 605527"/>
              <a:gd name="connsiteY267" fmla="*/ 501011 h 627667"/>
              <a:gd name="connsiteX268" fmla="*/ 72722 w 605527"/>
              <a:gd name="connsiteY268" fmla="*/ 504083 h 627667"/>
              <a:gd name="connsiteX269" fmla="*/ 75410 w 605527"/>
              <a:gd name="connsiteY269" fmla="*/ 505726 h 627667"/>
              <a:gd name="connsiteX270" fmla="*/ 80360 w 605527"/>
              <a:gd name="connsiteY270" fmla="*/ 504879 h 627667"/>
              <a:gd name="connsiteX271" fmla="*/ 90485 w 605527"/>
              <a:gd name="connsiteY271" fmla="*/ 503869 h 627667"/>
              <a:gd name="connsiteX272" fmla="*/ 96719 w 605527"/>
              <a:gd name="connsiteY272" fmla="*/ 501396 h 627667"/>
              <a:gd name="connsiteX273" fmla="*/ 110387 w 605527"/>
              <a:gd name="connsiteY273" fmla="*/ 495730 h 627667"/>
              <a:gd name="connsiteX274" fmla="*/ 126493 w 605527"/>
              <a:gd name="connsiteY274" fmla="*/ 485242 h 627667"/>
              <a:gd name="connsiteX275" fmla="*/ 126245 w 605527"/>
              <a:gd name="connsiteY275" fmla="*/ 484827 h 627667"/>
              <a:gd name="connsiteX276" fmla="*/ 127216 w 605527"/>
              <a:gd name="connsiteY276" fmla="*/ 484442 h 627667"/>
              <a:gd name="connsiteX277" fmla="*/ 126592 w 605527"/>
              <a:gd name="connsiteY277" fmla="*/ 485075 h 627667"/>
              <a:gd name="connsiteX278" fmla="*/ 126493 w 605527"/>
              <a:gd name="connsiteY278" fmla="*/ 485242 h 627667"/>
              <a:gd name="connsiteX279" fmla="*/ 130687 w 605527"/>
              <a:gd name="connsiteY279" fmla="*/ 492033 h 627667"/>
              <a:gd name="connsiteX280" fmla="*/ 133567 w 605527"/>
              <a:gd name="connsiteY280" fmla="*/ 490544 h 627667"/>
              <a:gd name="connsiteX281" fmla="*/ 135300 w 605527"/>
              <a:gd name="connsiteY281" fmla="*/ 487763 h 627667"/>
              <a:gd name="connsiteX282" fmla="*/ 149998 w 605527"/>
              <a:gd name="connsiteY282" fmla="*/ 484998 h 627667"/>
              <a:gd name="connsiteX283" fmla="*/ 156117 w 605527"/>
              <a:gd name="connsiteY283" fmla="*/ 484481 h 627667"/>
              <a:gd name="connsiteX284" fmla="*/ 165078 w 605527"/>
              <a:gd name="connsiteY284" fmla="*/ 479774 h 627667"/>
              <a:gd name="connsiteX285" fmla="*/ 178505 w 605527"/>
              <a:gd name="connsiteY285" fmla="*/ 470428 h 627667"/>
              <a:gd name="connsiteX286" fmla="*/ 190170 w 605527"/>
              <a:gd name="connsiteY286" fmla="*/ 463714 h 627667"/>
              <a:gd name="connsiteX287" fmla="*/ 194980 w 605527"/>
              <a:gd name="connsiteY287" fmla="*/ 464112 h 627667"/>
              <a:gd name="connsiteX288" fmla="*/ 197530 w 605527"/>
              <a:gd name="connsiteY288" fmla="*/ 460441 h 627667"/>
              <a:gd name="connsiteX289" fmla="*/ 208339 w 605527"/>
              <a:gd name="connsiteY289" fmla="*/ 455575 h 627667"/>
              <a:gd name="connsiteX290" fmla="*/ 216752 w 605527"/>
              <a:gd name="connsiteY290" fmla="*/ 447753 h 627667"/>
              <a:gd name="connsiteX291" fmla="*/ 220171 w 605527"/>
              <a:gd name="connsiteY291" fmla="*/ 444167 h 627667"/>
              <a:gd name="connsiteX292" fmla="*/ 244459 w 605527"/>
              <a:gd name="connsiteY292" fmla="*/ 432173 h 627667"/>
              <a:gd name="connsiteX293" fmla="*/ 259487 w 605527"/>
              <a:gd name="connsiteY293" fmla="*/ 422276 h 627667"/>
              <a:gd name="connsiteX294" fmla="*/ 266286 w 605527"/>
              <a:gd name="connsiteY294" fmla="*/ 417286 h 627667"/>
              <a:gd name="connsiteX295" fmla="*/ 272222 w 605527"/>
              <a:gd name="connsiteY295" fmla="*/ 414000 h 627667"/>
              <a:gd name="connsiteX296" fmla="*/ 274896 w 605527"/>
              <a:gd name="connsiteY296" fmla="*/ 405206 h 627667"/>
              <a:gd name="connsiteX297" fmla="*/ 272337 w 605527"/>
              <a:gd name="connsiteY297" fmla="*/ 400803 h 627667"/>
              <a:gd name="connsiteX298" fmla="*/ 273266 w 605527"/>
              <a:gd name="connsiteY298" fmla="*/ 394701 h 627667"/>
              <a:gd name="connsiteX299" fmla="*/ 285508 w 605527"/>
              <a:gd name="connsiteY299" fmla="*/ 390375 h 627667"/>
              <a:gd name="connsiteX300" fmla="*/ 293292 w 605527"/>
              <a:gd name="connsiteY300" fmla="*/ 388411 h 627667"/>
              <a:gd name="connsiteX301" fmla="*/ 301773 w 605527"/>
              <a:gd name="connsiteY301" fmla="*/ 378244 h 627667"/>
              <a:gd name="connsiteX302" fmla="*/ 308269 w 605527"/>
              <a:gd name="connsiteY302" fmla="*/ 373520 h 627667"/>
              <a:gd name="connsiteX303" fmla="*/ 314015 w 605527"/>
              <a:gd name="connsiteY303" fmla="*/ 370456 h 627667"/>
              <a:gd name="connsiteX304" fmla="*/ 339797 w 605527"/>
              <a:gd name="connsiteY304" fmla="*/ 352227 h 627667"/>
              <a:gd name="connsiteX305" fmla="*/ 346964 w 605527"/>
              <a:gd name="connsiteY305" fmla="*/ 357204 h 627667"/>
              <a:gd name="connsiteX306" fmla="*/ 346772 w 605527"/>
              <a:gd name="connsiteY306" fmla="*/ 362253 h 627667"/>
              <a:gd name="connsiteX307" fmla="*/ 344431 w 605527"/>
              <a:gd name="connsiteY307" fmla="*/ 363763 h 627667"/>
              <a:gd name="connsiteX308" fmla="*/ 325227 w 605527"/>
              <a:gd name="connsiteY308" fmla="*/ 364884 h 627667"/>
              <a:gd name="connsiteX309" fmla="*/ 321713 w 605527"/>
              <a:gd name="connsiteY309" fmla="*/ 368316 h 627667"/>
              <a:gd name="connsiteX310" fmla="*/ 306672 w 605527"/>
              <a:gd name="connsiteY310" fmla="*/ 388740 h 627667"/>
              <a:gd name="connsiteX311" fmla="*/ 306861 w 605527"/>
              <a:gd name="connsiteY311" fmla="*/ 396272 h 627667"/>
              <a:gd name="connsiteX312" fmla="*/ 306707 w 605527"/>
              <a:gd name="connsiteY312" fmla="*/ 398848 h 627667"/>
              <a:gd name="connsiteX313" fmla="*/ 297708 w 605527"/>
              <a:gd name="connsiteY313" fmla="*/ 403559 h 627667"/>
              <a:gd name="connsiteX314" fmla="*/ 296698 w 605527"/>
              <a:gd name="connsiteY314" fmla="*/ 408120 h 627667"/>
              <a:gd name="connsiteX315" fmla="*/ 300395 w 605527"/>
              <a:gd name="connsiteY315" fmla="*/ 411034 h 627667"/>
              <a:gd name="connsiteX316" fmla="*/ 308577 w 605527"/>
              <a:gd name="connsiteY316" fmla="*/ 409126 h 627667"/>
              <a:gd name="connsiteX317" fmla="*/ 324289 w 605527"/>
              <a:gd name="connsiteY317" fmla="*/ 402759 h 627667"/>
              <a:gd name="connsiteX318" fmla="*/ 330635 w 605527"/>
              <a:gd name="connsiteY318" fmla="*/ 400358 h 627667"/>
              <a:gd name="connsiteX319" fmla="*/ 346699 w 605527"/>
              <a:gd name="connsiteY319" fmla="*/ 396160 h 627667"/>
              <a:gd name="connsiteX320" fmla="*/ 351367 w 605527"/>
              <a:gd name="connsiteY320" fmla="*/ 394380 h 627667"/>
              <a:gd name="connsiteX321" fmla="*/ 357521 w 605527"/>
              <a:gd name="connsiteY321" fmla="*/ 388723 h 627667"/>
              <a:gd name="connsiteX322" fmla="*/ 362942 w 605527"/>
              <a:gd name="connsiteY322" fmla="*/ 388852 h 627667"/>
              <a:gd name="connsiteX323" fmla="*/ 366353 w 605527"/>
              <a:gd name="connsiteY323" fmla="*/ 388873 h 627667"/>
              <a:gd name="connsiteX324" fmla="*/ 365116 w 605527"/>
              <a:gd name="connsiteY324" fmla="*/ 382052 h 627667"/>
              <a:gd name="connsiteX325" fmla="*/ 361552 w 605527"/>
              <a:gd name="connsiteY325" fmla="*/ 376652 h 627667"/>
              <a:gd name="connsiteX326" fmla="*/ 364106 w 605527"/>
              <a:gd name="connsiteY326" fmla="*/ 367786 h 627667"/>
              <a:gd name="connsiteX327" fmla="*/ 368133 w 605527"/>
              <a:gd name="connsiteY327" fmla="*/ 368090 h 627667"/>
              <a:gd name="connsiteX328" fmla="*/ 375240 w 605527"/>
              <a:gd name="connsiteY328" fmla="*/ 373049 h 627667"/>
              <a:gd name="connsiteX329" fmla="*/ 383272 w 605527"/>
              <a:gd name="connsiteY329" fmla="*/ 372437 h 627667"/>
              <a:gd name="connsiteX330" fmla="*/ 383272 w 605527"/>
              <a:gd name="connsiteY330" fmla="*/ 372155 h 627667"/>
              <a:gd name="connsiteX331" fmla="*/ 384000 w 605527"/>
              <a:gd name="connsiteY331" fmla="*/ 371560 h 627667"/>
              <a:gd name="connsiteX332" fmla="*/ 383512 w 605527"/>
              <a:gd name="connsiteY332" fmla="*/ 372437 h 627667"/>
              <a:gd name="connsiteX333" fmla="*/ 383272 w 605527"/>
              <a:gd name="connsiteY333" fmla="*/ 372437 h 627667"/>
              <a:gd name="connsiteX334" fmla="*/ 383426 w 605527"/>
              <a:gd name="connsiteY334" fmla="*/ 377260 h 627667"/>
              <a:gd name="connsiteX335" fmla="*/ 394257 w 605527"/>
              <a:gd name="connsiteY335" fmla="*/ 391316 h 627667"/>
              <a:gd name="connsiteX336" fmla="*/ 402511 w 605527"/>
              <a:gd name="connsiteY336" fmla="*/ 399532 h 627667"/>
              <a:gd name="connsiteX337" fmla="*/ 404364 w 605527"/>
              <a:gd name="connsiteY337" fmla="*/ 404282 h 627667"/>
              <a:gd name="connsiteX338" fmla="*/ 409666 w 605527"/>
              <a:gd name="connsiteY338" fmla="*/ 408189 h 627667"/>
              <a:gd name="connsiteX339" fmla="*/ 416439 w 605527"/>
              <a:gd name="connsiteY339" fmla="*/ 408916 h 627667"/>
              <a:gd name="connsiteX340" fmla="*/ 430453 w 605527"/>
              <a:gd name="connsiteY340" fmla="*/ 414192 h 627667"/>
              <a:gd name="connsiteX341" fmla="*/ 434715 w 605527"/>
              <a:gd name="connsiteY341" fmla="*/ 416768 h 627667"/>
              <a:gd name="connsiteX342" fmla="*/ 434519 w 605527"/>
              <a:gd name="connsiteY342" fmla="*/ 416520 h 627667"/>
              <a:gd name="connsiteX343" fmla="*/ 435225 w 605527"/>
              <a:gd name="connsiteY343" fmla="*/ 416135 h 627667"/>
              <a:gd name="connsiteX344" fmla="*/ 434839 w 605527"/>
              <a:gd name="connsiteY344" fmla="*/ 416845 h 627667"/>
              <a:gd name="connsiteX345" fmla="*/ 434715 w 605527"/>
              <a:gd name="connsiteY345" fmla="*/ 416768 h 627667"/>
              <a:gd name="connsiteX346" fmla="*/ 437659 w 605527"/>
              <a:gd name="connsiteY346" fmla="*/ 420525 h 627667"/>
              <a:gd name="connsiteX347" fmla="*/ 451275 w 605527"/>
              <a:gd name="connsiteY347" fmla="*/ 425502 h 627667"/>
              <a:gd name="connsiteX348" fmla="*/ 452859 w 605527"/>
              <a:gd name="connsiteY348" fmla="*/ 425827 h 627667"/>
              <a:gd name="connsiteX349" fmla="*/ 453928 w 605527"/>
              <a:gd name="connsiteY349" fmla="*/ 428463 h 627667"/>
              <a:gd name="connsiteX350" fmla="*/ 454023 w 605527"/>
              <a:gd name="connsiteY350" fmla="*/ 438720 h 627667"/>
              <a:gd name="connsiteX351" fmla="*/ 458520 w 605527"/>
              <a:gd name="connsiteY351" fmla="*/ 443692 h 627667"/>
              <a:gd name="connsiteX352" fmla="*/ 463120 w 605527"/>
              <a:gd name="connsiteY352" fmla="*/ 449777 h 627667"/>
              <a:gd name="connsiteX353" fmla="*/ 463993 w 605527"/>
              <a:gd name="connsiteY353" fmla="*/ 456508 h 627667"/>
              <a:gd name="connsiteX354" fmla="*/ 470685 w 605527"/>
              <a:gd name="connsiteY354" fmla="*/ 470030 h 627667"/>
              <a:gd name="connsiteX355" fmla="*/ 478315 w 605527"/>
              <a:gd name="connsiteY355" fmla="*/ 472944 h 627667"/>
              <a:gd name="connsiteX356" fmla="*/ 482042 w 605527"/>
              <a:gd name="connsiteY356" fmla="*/ 468276 h 627667"/>
              <a:gd name="connsiteX357" fmla="*/ 480621 w 605527"/>
              <a:gd name="connsiteY357" fmla="*/ 463398 h 627667"/>
              <a:gd name="connsiteX358" fmla="*/ 480733 w 605527"/>
              <a:gd name="connsiteY358" fmla="*/ 461780 h 627667"/>
              <a:gd name="connsiteX359" fmla="*/ 482812 w 605527"/>
              <a:gd name="connsiteY359" fmla="*/ 462542 h 627667"/>
              <a:gd name="connsiteX360" fmla="*/ 485149 w 605527"/>
              <a:gd name="connsiteY360" fmla="*/ 468811 h 627667"/>
              <a:gd name="connsiteX361" fmla="*/ 489851 w 605527"/>
              <a:gd name="connsiteY361" fmla="*/ 477600 h 627667"/>
              <a:gd name="connsiteX362" fmla="*/ 490211 w 605527"/>
              <a:gd name="connsiteY362" fmla="*/ 479050 h 627667"/>
              <a:gd name="connsiteX363" fmla="*/ 487310 w 605527"/>
              <a:gd name="connsiteY363" fmla="*/ 479607 h 627667"/>
              <a:gd name="connsiteX364" fmla="*/ 484336 w 605527"/>
              <a:gd name="connsiteY364" fmla="*/ 478028 h 627667"/>
              <a:gd name="connsiteX365" fmla="*/ 475816 w 605527"/>
              <a:gd name="connsiteY365" fmla="*/ 481763 h 627667"/>
              <a:gd name="connsiteX366" fmla="*/ 473937 w 605527"/>
              <a:gd name="connsiteY366" fmla="*/ 491639 h 627667"/>
              <a:gd name="connsiteX367" fmla="*/ 475777 w 605527"/>
              <a:gd name="connsiteY367" fmla="*/ 501708 h 627667"/>
              <a:gd name="connsiteX368" fmla="*/ 475362 w 605527"/>
              <a:gd name="connsiteY368" fmla="*/ 501327 h 627667"/>
              <a:gd name="connsiteX369" fmla="*/ 475392 w 605527"/>
              <a:gd name="connsiteY369" fmla="*/ 502307 h 627667"/>
              <a:gd name="connsiteX370" fmla="*/ 475718 w 605527"/>
              <a:gd name="connsiteY370" fmla="*/ 501807 h 627667"/>
              <a:gd name="connsiteX371" fmla="*/ 477793 w 605527"/>
              <a:gd name="connsiteY371" fmla="*/ 510750 h 627667"/>
              <a:gd name="connsiteX372" fmla="*/ 476145 w 605527"/>
              <a:gd name="connsiteY372" fmla="*/ 527477 h 627667"/>
              <a:gd name="connsiteX373" fmla="*/ 477070 w 605527"/>
              <a:gd name="connsiteY373" fmla="*/ 528808 h 627667"/>
              <a:gd name="connsiteX374" fmla="*/ 479830 w 605527"/>
              <a:gd name="connsiteY374" fmla="*/ 527892 h 627667"/>
              <a:gd name="connsiteX375" fmla="*/ 485435 w 605527"/>
              <a:gd name="connsiteY375" fmla="*/ 516925 h 627667"/>
              <a:gd name="connsiteX376" fmla="*/ 485581 w 605527"/>
              <a:gd name="connsiteY376" fmla="*/ 515307 h 627667"/>
              <a:gd name="connsiteX377" fmla="*/ 486420 w 605527"/>
              <a:gd name="connsiteY377" fmla="*/ 515307 h 627667"/>
              <a:gd name="connsiteX378" fmla="*/ 492885 w 605527"/>
              <a:gd name="connsiteY378" fmla="*/ 512697 h 627667"/>
              <a:gd name="connsiteX379" fmla="*/ 493202 w 605527"/>
              <a:gd name="connsiteY379" fmla="*/ 512312 h 627667"/>
              <a:gd name="connsiteX380" fmla="*/ 493591 w 605527"/>
              <a:gd name="connsiteY380" fmla="*/ 512333 h 627667"/>
              <a:gd name="connsiteX381" fmla="*/ 493899 w 605527"/>
              <a:gd name="connsiteY381" fmla="*/ 511096 h 627667"/>
              <a:gd name="connsiteX382" fmla="*/ 505778 w 605527"/>
              <a:gd name="connsiteY382" fmla="*/ 491263 h 627667"/>
              <a:gd name="connsiteX383" fmla="*/ 508440 w 605527"/>
              <a:gd name="connsiteY383" fmla="*/ 490745 h 627667"/>
              <a:gd name="connsiteX384" fmla="*/ 509373 w 605527"/>
              <a:gd name="connsiteY384" fmla="*/ 492025 h 627667"/>
              <a:gd name="connsiteX385" fmla="*/ 509034 w 605527"/>
              <a:gd name="connsiteY385" fmla="*/ 496941 h 627667"/>
              <a:gd name="connsiteX386" fmla="*/ 504922 w 605527"/>
              <a:gd name="connsiteY386" fmla="*/ 507797 h 627667"/>
              <a:gd name="connsiteX387" fmla="*/ 506625 w 605527"/>
              <a:gd name="connsiteY387" fmla="*/ 514832 h 627667"/>
              <a:gd name="connsiteX388" fmla="*/ 507331 w 605527"/>
              <a:gd name="connsiteY388" fmla="*/ 514930 h 627667"/>
              <a:gd name="connsiteX389" fmla="*/ 507353 w 605527"/>
              <a:gd name="connsiteY389" fmla="*/ 515979 h 627667"/>
              <a:gd name="connsiteX390" fmla="*/ 509672 w 605527"/>
              <a:gd name="connsiteY390" fmla="*/ 521756 h 627667"/>
              <a:gd name="connsiteX391" fmla="*/ 510203 w 605527"/>
              <a:gd name="connsiteY391" fmla="*/ 522158 h 627667"/>
              <a:gd name="connsiteX392" fmla="*/ 510549 w 605527"/>
              <a:gd name="connsiteY392" fmla="*/ 522962 h 627667"/>
              <a:gd name="connsiteX393" fmla="*/ 509843 w 605527"/>
              <a:gd name="connsiteY393" fmla="*/ 522534 h 627667"/>
              <a:gd name="connsiteX394" fmla="*/ 509672 w 605527"/>
              <a:gd name="connsiteY394" fmla="*/ 521751 h 627667"/>
              <a:gd name="connsiteX395" fmla="*/ 507353 w 605527"/>
              <a:gd name="connsiteY395" fmla="*/ 515975 h 627667"/>
              <a:gd name="connsiteX396" fmla="*/ 506938 w 605527"/>
              <a:gd name="connsiteY396" fmla="*/ 515311 h 627667"/>
              <a:gd name="connsiteX397" fmla="*/ 506625 w 605527"/>
              <a:gd name="connsiteY397" fmla="*/ 514832 h 627667"/>
              <a:gd name="connsiteX398" fmla="*/ 501105 w 605527"/>
              <a:gd name="connsiteY398" fmla="*/ 513651 h 627667"/>
              <a:gd name="connsiteX399" fmla="*/ 493591 w 605527"/>
              <a:gd name="connsiteY399" fmla="*/ 512337 h 627667"/>
              <a:gd name="connsiteX400" fmla="*/ 493553 w 605527"/>
              <a:gd name="connsiteY400" fmla="*/ 512714 h 627667"/>
              <a:gd name="connsiteX401" fmla="*/ 492889 w 605527"/>
              <a:gd name="connsiteY401" fmla="*/ 512701 h 627667"/>
              <a:gd name="connsiteX402" fmla="*/ 486424 w 605527"/>
              <a:gd name="connsiteY402" fmla="*/ 515311 h 627667"/>
              <a:gd name="connsiteX403" fmla="*/ 486030 w 605527"/>
              <a:gd name="connsiteY403" fmla="*/ 515791 h 627667"/>
              <a:gd name="connsiteX404" fmla="*/ 485444 w 605527"/>
              <a:gd name="connsiteY404" fmla="*/ 516929 h 627667"/>
              <a:gd name="connsiteX405" fmla="*/ 483381 w 605527"/>
              <a:gd name="connsiteY405" fmla="*/ 531499 h 627667"/>
              <a:gd name="connsiteX406" fmla="*/ 486668 w 605527"/>
              <a:gd name="connsiteY406" fmla="*/ 536322 h 627667"/>
              <a:gd name="connsiteX407" fmla="*/ 489389 w 605527"/>
              <a:gd name="connsiteY407" fmla="*/ 536745 h 627667"/>
              <a:gd name="connsiteX408" fmla="*/ 489466 w 605527"/>
              <a:gd name="connsiteY408" fmla="*/ 536399 h 627667"/>
              <a:gd name="connsiteX409" fmla="*/ 490455 w 605527"/>
              <a:gd name="connsiteY409" fmla="*/ 535423 h 627667"/>
              <a:gd name="connsiteX410" fmla="*/ 491358 w 605527"/>
              <a:gd name="connsiteY410" fmla="*/ 533061 h 627667"/>
              <a:gd name="connsiteX411" fmla="*/ 491636 w 605527"/>
              <a:gd name="connsiteY411" fmla="*/ 534255 h 627667"/>
              <a:gd name="connsiteX412" fmla="*/ 490455 w 605527"/>
              <a:gd name="connsiteY412" fmla="*/ 535423 h 627667"/>
              <a:gd name="connsiteX413" fmla="*/ 489911 w 605527"/>
              <a:gd name="connsiteY413" fmla="*/ 536818 h 627667"/>
              <a:gd name="connsiteX414" fmla="*/ 489389 w 605527"/>
              <a:gd name="connsiteY414" fmla="*/ 536741 h 627667"/>
              <a:gd name="connsiteX415" fmla="*/ 489025 w 605527"/>
              <a:gd name="connsiteY415" fmla="*/ 541238 h 627667"/>
              <a:gd name="connsiteX416" fmla="*/ 490750 w 605527"/>
              <a:gd name="connsiteY416" fmla="*/ 548941 h 627667"/>
              <a:gd name="connsiteX417" fmla="*/ 489141 w 605527"/>
              <a:gd name="connsiteY417" fmla="*/ 555479 h 627667"/>
              <a:gd name="connsiteX418" fmla="*/ 488966 w 605527"/>
              <a:gd name="connsiteY418" fmla="*/ 560280 h 627667"/>
              <a:gd name="connsiteX419" fmla="*/ 492663 w 605527"/>
              <a:gd name="connsiteY419" fmla="*/ 571312 h 627667"/>
              <a:gd name="connsiteX420" fmla="*/ 499364 w 605527"/>
              <a:gd name="connsiteY420" fmla="*/ 570982 h 627667"/>
              <a:gd name="connsiteX421" fmla="*/ 498619 w 605527"/>
              <a:gd name="connsiteY421" fmla="*/ 572642 h 627667"/>
              <a:gd name="connsiteX422" fmla="*/ 503523 w 605527"/>
              <a:gd name="connsiteY422" fmla="*/ 557118 h 627667"/>
              <a:gd name="connsiteX423" fmla="*/ 503142 w 605527"/>
              <a:gd name="connsiteY423" fmla="*/ 557118 h 627667"/>
              <a:gd name="connsiteX424" fmla="*/ 503031 w 605527"/>
              <a:gd name="connsiteY424" fmla="*/ 556245 h 627667"/>
              <a:gd name="connsiteX425" fmla="*/ 502094 w 605527"/>
              <a:gd name="connsiteY425" fmla="*/ 555445 h 627667"/>
              <a:gd name="connsiteX426" fmla="*/ 502958 w 605527"/>
              <a:gd name="connsiteY426" fmla="*/ 555804 h 627667"/>
              <a:gd name="connsiteX427" fmla="*/ 503031 w 605527"/>
              <a:gd name="connsiteY427" fmla="*/ 556245 h 627667"/>
              <a:gd name="connsiteX428" fmla="*/ 503566 w 605527"/>
              <a:gd name="connsiteY428" fmla="*/ 556720 h 627667"/>
              <a:gd name="connsiteX429" fmla="*/ 503527 w 605527"/>
              <a:gd name="connsiteY429" fmla="*/ 557118 h 627667"/>
              <a:gd name="connsiteX430" fmla="*/ 506732 w 605527"/>
              <a:gd name="connsiteY430" fmla="*/ 557118 h 627667"/>
              <a:gd name="connsiteX431" fmla="*/ 506480 w 605527"/>
              <a:gd name="connsiteY431" fmla="*/ 556720 h 627667"/>
              <a:gd name="connsiteX432" fmla="*/ 507207 w 605527"/>
              <a:gd name="connsiteY432" fmla="*/ 555993 h 627667"/>
              <a:gd name="connsiteX433" fmla="*/ 506916 w 605527"/>
              <a:gd name="connsiteY433" fmla="*/ 557122 h 627667"/>
              <a:gd name="connsiteX434" fmla="*/ 506737 w 605527"/>
              <a:gd name="connsiteY434" fmla="*/ 557122 h 627667"/>
              <a:gd name="connsiteX435" fmla="*/ 510267 w 605527"/>
              <a:gd name="connsiteY435" fmla="*/ 563113 h 627667"/>
              <a:gd name="connsiteX436" fmla="*/ 510712 w 605527"/>
              <a:gd name="connsiteY436" fmla="*/ 562788 h 627667"/>
              <a:gd name="connsiteX437" fmla="*/ 510892 w 605527"/>
              <a:gd name="connsiteY437" fmla="*/ 564127 h 627667"/>
              <a:gd name="connsiteX438" fmla="*/ 511824 w 605527"/>
              <a:gd name="connsiteY438" fmla="*/ 566181 h 627667"/>
              <a:gd name="connsiteX439" fmla="*/ 510934 w 605527"/>
              <a:gd name="connsiteY439" fmla="*/ 566181 h 627667"/>
              <a:gd name="connsiteX440" fmla="*/ 510930 w 605527"/>
              <a:gd name="connsiteY440" fmla="*/ 564487 h 627667"/>
              <a:gd name="connsiteX441" fmla="*/ 510892 w 605527"/>
              <a:gd name="connsiteY441" fmla="*/ 564127 h 627667"/>
              <a:gd name="connsiteX442" fmla="*/ 510327 w 605527"/>
              <a:gd name="connsiteY442" fmla="*/ 563246 h 627667"/>
              <a:gd name="connsiteX443" fmla="*/ 510263 w 605527"/>
              <a:gd name="connsiteY443" fmla="*/ 563113 h 627667"/>
              <a:gd name="connsiteX444" fmla="*/ 507712 w 605527"/>
              <a:gd name="connsiteY444" fmla="*/ 569921 h 627667"/>
              <a:gd name="connsiteX445" fmla="*/ 507785 w 605527"/>
              <a:gd name="connsiteY445" fmla="*/ 570105 h 627667"/>
              <a:gd name="connsiteX446" fmla="*/ 530182 w 605527"/>
              <a:gd name="connsiteY446" fmla="*/ 560725 h 627667"/>
              <a:gd name="connsiteX447" fmla="*/ 513707 w 605527"/>
              <a:gd name="connsiteY447" fmla="*/ 497818 h 627667"/>
              <a:gd name="connsiteX448" fmla="*/ 509197 w 605527"/>
              <a:gd name="connsiteY448" fmla="*/ 448369 h 627667"/>
              <a:gd name="connsiteX449" fmla="*/ 490082 w 605527"/>
              <a:gd name="connsiteY449" fmla="*/ 502765 h 627667"/>
              <a:gd name="connsiteX450" fmla="*/ 489244 w 605527"/>
              <a:gd name="connsiteY450" fmla="*/ 503039 h 627667"/>
              <a:gd name="connsiteX451" fmla="*/ 489633 w 605527"/>
              <a:gd name="connsiteY451" fmla="*/ 502333 h 627667"/>
              <a:gd name="connsiteX452" fmla="*/ 490134 w 605527"/>
              <a:gd name="connsiteY452" fmla="*/ 501520 h 627667"/>
              <a:gd name="connsiteX453" fmla="*/ 490082 w 605527"/>
              <a:gd name="connsiteY453" fmla="*/ 502765 h 627667"/>
              <a:gd name="connsiteX454" fmla="*/ 499646 w 605527"/>
              <a:gd name="connsiteY454" fmla="*/ 478092 h 627667"/>
              <a:gd name="connsiteX455" fmla="*/ 499586 w 605527"/>
              <a:gd name="connsiteY455" fmla="*/ 477275 h 627667"/>
              <a:gd name="connsiteX456" fmla="*/ 497853 w 605527"/>
              <a:gd name="connsiteY456" fmla="*/ 475880 h 627667"/>
              <a:gd name="connsiteX457" fmla="*/ 498213 w 605527"/>
              <a:gd name="connsiteY457" fmla="*/ 474660 h 627667"/>
              <a:gd name="connsiteX458" fmla="*/ 499586 w 605527"/>
              <a:gd name="connsiteY458" fmla="*/ 477275 h 627667"/>
              <a:gd name="connsiteX459" fmla="*/ 500083 w 605527"/>
              <a:gd name="connsiteY459" fmla="*/ 477673 h 627667"/>
              <a:gd name="connsiteX460" fmla="*/ 500866 w 605527"/>
              <a:gd name="connsiteY460" fmla="*/ 478742 h 627667"/>
              <a:gd name="connsiteX461" fmla="*/ 499646 w 605527"/>
              <a:gd name="connsiteY461" fmla="*/ 478092 h 627667"/>
              <a:gd name="connsiteX462" fmla="*/ 502145 w 605527"/>
              <a:gd name="connsiteY462" fmla="*/ 456299 h 627667"/>
              <a:gd name="connsiteX463" fmla="*/ 501383 w 605527"/>
              <a:gd name="connsiteY463" fmla="*/ 456568 h 627667"/>
              <a:gd name="connsiteX464" fmla="*/ 501572 w 605527"/>
              <a:gd name="connsiteY464" fmla="*/ 453958 h 627667"/>
              <a:gd name="connsiteX465" fmla="*/ 502175 w 605527"/>
              <a:gd name="connsiteY465" fmla="*/ 454946 h 627667"/>
              <a:gd name="connsiteX466" fmla="*/ 502145 w 605527"/>
              <a:gd name="connsiteY466" fmla="*/ 456299 h 627667"/>
              <a:gd name="connsiteX467" fmla="*/ 504216 w 605527"/>
              <a:gd name="connsiteY467" fmla="*/ 546857 h 627667"/>
              <a:gd name="connsiteX468" fmla="*/ 501627 w 605527"/>
              <a:gd name="connsiteY468" fmla="*/ 546318 h 627667"/>
              <a:gd name="connsiteX469" fmla="*/ 498106 w 605527"/>
              <a:gd name="connsiteY469" fmla="*/ 540729 h 627667"/>
              <a:gd name="connsiteX470" fmla="*/ 500386 w 605527"/>
              <a:gd name="connsiteY470" fmla="*/ 533870 h 627667"/>
              <a:gd name="connsiteX471" fmla="*/ 500147 w 605527"/>
              <a:gd name="connsiteY471" fmla="*/ 533279 h 627667"/>
              <a:gd name="connsiteX472" fmla="*/ 500472 w 605527"/>
              <a:gd name="connsiteY472" fmla="*/ 532800 h 627667"/>
              <a:gd name="connsiteX473" fmla="*/ 501341 w 605527"/>
              <a:gd name="connsiteY473" fmla="*/ 529847 h 627667"/>
              <a:gd name="connsiteX474" fmla="*/ 501841 w 605527"/>
              <a:gd name="connsiteY474" fmla="*/ 530857 h 627667"/>
              <a:gd name="connsiteX475" fmla="*/ 500472 w 605527"/>
              <a:gd name="connsiteY475" fmla="*/ 532800 h 627667"/>
              <a:gd name="connsiteX476" fmla="*/ 500600 w 605527"/>
              <a:gd name="connsiteY476" fmla="*/ 533703 h 627667"/>
              <a:gd name="connsiteX477" fmla="*/ 500386 w 605527"/>
              <a:gd name="connsiteY477" fmla="*/ 533874 h 627667"/>
              <a:gd name="connsiteX478" fmla="*/ 504845 w 605527"/>
              <a:gd name="connsiteY478" fmla="*/ 545505 h 627667"/>
              <a:gd name="connsiteX479" fmla="*/ 504216 w 605527"/>
              <a:gd name="connsiteY479" fmla="*/ 546857 h 627667"/>
              <a:gd name="connsiteX480" fmla="*/ 508927 w 605527"/>
              <a:gd name="connsiteY480" fmla="*/ 535029 h 627667"/>
              <a:gd name="connsiteX481" fmla="*/ 507935 w 605527"/>
              <a:gd name="connsiteY481" fmla="*/ 534114 h 627667"/>
              <a:gd name="connsiteX482" fmla="*/ 508607 w 605527"/>
              <a:gd name="connsiteY482" fmla="*/ 531563 h 627667"/>
              <a:gd name="connsiteX483" fmla="*/ 510686 w 605527"/>
              <a:gd name="connsiteY483" fmla="*/ 533433 h 627667"/>
              <a:gd name="connsiteX484" fmla="*/ 508927 w 605527"/>
              <a:gd name="connsiteY484" fmla="*/ 535029 h 627667"/>
              <a:gd name="connsiteX485" fmla="*/ 195729 w 605527"/>
              <a:gd name="connsiteY485" fmla="*/ 464861 h 627667"/>
              <a:gd name="connsiteX486" fmla="*/ 195147 w 605527"/>
              <a:gd name="connsiteY486" fmla="*/ 464129 h 627667"/>
              <a:gd name="connsiteX487" fmla="*/ 194997 w 605527"/>
              <a:gd name="connsiteY487" fmla="*/ 464112 h 627667"/>
              <a:gd name="connsiteX488" fmla="*/ 194834 w 605527"/>
              <a:gd name="connsiteY488" fmla="*/ 464399 h 627667"/>
              <a:gd name="connsiteX489" fmla="*/ 195729 w 605527"/>
              <a:gd name="connsiteY489" fmla="*/ 464861 h 627667"/>
              <a:gd name="connsiteX490" fmla="*/ 362544 w 605527"/>
              <a:gd name="connsiteY490" fmla="*/ 390208 h 627667"/>
              <a:gd name="connsiteX491" fmla="*/ 362810 w 605527"/>
              <a:gd name="connsiteY491" fmla="*/ 391085 h 627667"/>
              <a:gd name="connsiteX492" fmla="*/ 362788 w 605527"/>
              <a:gd name="connsiteY492" fmla="*/ 389635 h 627667"/>
              <a:gd name="connsiteX493" fmla="*/ 362544 w 605527"/>
              <a:gd name="connsiteY493" fmla="*/ 390208 h 627667"/>
              <a:gd name="connsiteX494" fmla="*/ 485384 w 605527"/>
              <a:gd name="connsiteY494" fmla="*/ 614505 h 627667"/>
              <a:gd name="connsiteX495" fmla="*/ 483266 w 605527"/>
              <a:gd name="connsiteY495" fmla="*/ 627667 h 627667"/>
              <a:gd name="connsiteX496" fmla="*/ 485384 w 605527"/>
              <a:gd name="connsiteY496" fmla="*/ 614505 h 627667"/>
              <a:gd name="connsiteX497" fmla="*/ 475157 w 605527"/>
              <a:gd name="connsiteY497" fmla="*/ 505709 h 627667"/>
              <a:gd name="connsiteX498" fmla="*/ 475482 w 605527"/>
              <a:gd name="connsiteY498" fmla="*/ 504314 h 627667"/>
              <a:gd name="connsiteX499" fmla="*/ 475405 w 605527"/>
              <a:gd name="connsiteY499" fmla="*/ 502299 h 627667"/>
              <a:gd name="connsiteX500" fmla="*/ 474168 w 605527"/>
              <a:gd name="connsiteY500" fmla="*/ 504220 h 627667"/>
              <a:gd name="connsiteX501" fmla="*/ 475157 w 605527"/>
              <a:gd name="connsiteY501" fmla="*/ 505709 h 627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Lst>
            <a:rect l="l" t="t" r="r" b="b"/>
            <a:pathLst>
              <a:path w="605527" h="627667">
                <a:moveTo>
                  <a:pt x="267164" y="433688"/>
                </a:moveTo>
                <a:cubicBezTo>
                  <a:pt x="264759" y="435134"/>
                  <a:pt x="262414" y="436837"/>
                  <a:pt x="259367" y="436084"/>
                </a:cubicBezTo>
                <a:cubicBezTo>
                  <a:pt x="256201" y="435327"/>
                  <a:pt x="253984" y="436225"/>
                  <a:pt x="252593" y="439311"/>
                </a:cubicBezTo>
                <a:cubicBezTo>
                  <a:pt x="252213" y="440166"/>
                  <a:pt x="251138" y="440800"/>
                  <a:pt x="250270" y="441309"/>
                </a:cubicBezTo>
                <a:cubicBezTo>
                  <a:pt x="249859" y="441540"/>
                  <a:pt x="249144" y="441198"/>
                  <a:pt x="248614" y="441275"/>
                </a:cubicBezTo>
                <a:cubicBezTo>
                  <a:pt x="236846" y="443106"/>
                  <a:pt x="234176" y="446080"/>
                  <a:pt x="233928" y="457599"/>
                </a:cubicBezTo>
                <a:cubicBezTo>
                  <a:pt x="233890" y="459388"/>
                  <a:pt x="234899" y="460535"/>
                  <a:pt x="236196" y="461754"/>
                </a:cubicBezTo>
                <a:cubicBezTo>
                  <a:pt x="237321" y="462820"/>
                  <a:pt x="237608" y="464745"/>
                  <a:pt x="238678" y="465914"/>
                </a:cubicBezTo>
                <a:cubicBezTo>
                  <a:pt x="239251" y="466556"/>
                  <a:pt x="241215" y="466962"/>
                  <a:pt x="241673" y="466526"/>
                </a:cubicBezTo>
                <a:cubicBezTo>
                  <a:pt x="247454" y="461108"/>
                  <a:pt x="253817" y="456855"/>
                  <a:pt x="261387" y="454146"/>
                </a:cubicBezTo>
                <a:cubicBezTo>
                  <a:pt x="264836" y="452905"/>
                  <a:pt x="267121" y="449337"/>
                  <a:pt x="270711" y="447625"/>
                </a:cubicBezTo>
                <a:cubicBezTo>
                  <a:pt x="273227" y="446431"/>
                  <a:pt x="273771" y="443012"/>
                  <a:pt x="273394" y="440094"/>
                </a:cubicBezTo>
                <a:cubicBezTo>
                  <a:pt x="273184" y="438382"/>
                  <a:pt x="271862" y="437402"/>
                  <a:pt x="270275" y="436542"/>
                </a:cubicBezTo>
                <a:cubicBezTo>
                  <a:pt x="269085" y="435900"/>
                  <a:pt x="268152" y="434715"/>
                  <a:pt x="267181" y="433662"/>
                </a:cubicBezTo>
                <a:cubicBezTo>
                  <a:pt x="267198" y="433534"/>
                  <a:pt x="267275" y="433431"/>
                  <a:pt x="267288" y="433307"/>
                </a:cubicBezTo>
                <a:cubicBezTo>
                  <a:pt x="267100" y="433247"/>
                  <a:pt x="266916" y="433226"/>
                  <a:pt x="266723" y="433153"/>
                </a:cubicBezTo>
                <a:lnTo>
                  <a:pt x="267164" y="433688"/>
                </a:lnTo>
                <a:close/>
                <a:moveTo>
                  <a:pt x="378343" y="386755"/>
                </a:moveTo>
                <a:cubicBezTo>
                  <a:pt x="377898" y="386930"/>
                  <a:pt x="377436" y="387538"/>
                  <a:pt x="377359" y="388013"/>
                </a:cubicBezTo>
                <a:cubicBezTo>
                  <a:pt x="376999" y="390131"/>
                  <a:pt x="378236" y="391577"/>
                  <a:pt x="379913" y="391107"/>
                </a:cubicBezTo>
                <a:cubicBezTo>
                  <a:pt x="380384" y="390970"/>
                  <a:pt x="380718" y="390401"/>
                  <a:pt x="381116" y="390016"/>
                </a:cubicBezTo>
                <a:cubicBezTo>
                  <a:pt x="381432" y="388283"/>
                  <a:pt x="379704" y="386199"/>
                  <a:pt x="378343" y="386755"/>
                </a:cubicBezTo>
                <a:close/>
                <a:moveTo>
                  <a:pt x="139972" y="499111"/>
                </a:moveTo>
                <a:cubicBezTo>
                  <a:pt x="140152" y="499051"/>
                  <a:pt x="140285" y="499000"/>
                  <a:pt x="140516" y="498940"/>
                </a:cubicBezTo>
                <a:lnTo>
                  <a:pt x="140126" y="498559"/>
                </a:lnTo>
                <a:cubicBezTo>
                  <a:pt x="140075" y="498726"/>
                  <a:pt x="140024" y="498918"/>
                  <a:pt x="139972" y="499111"/>
                </a:cubicBezTo>
                <a:close/>
                <a:moveTo>
                  <a:pt x="484314" y="566879"/>
                </a:moveTo>
                <a:cubicBezTo>
                  <a:pt x="483159" y="567294"/>
                  <a:pt x="482603" y="569258"/>
                  <a:pt x="483475" y="570974"/>
                </a:cubicBezTo>
                <a:cubicBezTo>
                  <a:pt x="483843" y="571701"/>
                  <a:pt x="485012" y="571984"/>
                  <a:pt x="485820" y="572484"/>
                </a:cubicBezTo>
                <a:cubicBezTo>
                  <a:pt x="485191" y="572103"/>
                  <a:pt x="484425" y="571778"/>
                  <a:pt x="483916" y="571337"/>
                </a:cubicBezTo>
                <a:cubicBezTo>
                  <a:pt x="484746" y="571359"/>
                  <a:pt x="485568" y="571359"/>
                  <a:pt x="486385" y="571359"/>
                </a:cubicBezTo>
                <a:lnTo>
                  <a:pt x="485820" y="572484"/>
                </a:lnTo>
                <a:cubicBezTo>
                  <a:pt x="486244" y="571645"/>
                  <a:pt x="486659" y="570828"/>
                  <a:pt x="487074" y="569985"/>
                </a:cubicBezTo>
                <a:cubicBezTo>
                  <a:pt x="486698" y="567829"/>
                  <a:pt x="485457" y="566438"/>
                  <a:pt x="484314" y="566879"/>
                </a:cubicBezTo>
                <a:close/>
                <a:moveTo>
                  <a:pt x="139711" y="500022"/>
                </a:moveTo>
                <a:cubicBezTo>
                  <a:pt x="139801" y="499718"/>
                  <a:pt x="139887" y="499415"/>
                  <a:pt x="139972" y="499106"/>
                </a:cubicBezTo>
                <a:cubicBezTo>
                  <a:pt x="138894" y="499449"/>
                  <a:pt x="138770" y="499757"/>
                  <a:pt x="139711" y="500022"/>
                </a:cubicBezTo>
                <a:close/>
                <a:moveTo>
                  <a:pt x="125573" y="216101"/>
                </a:moveTo>
                <a:cubicBezTo>
                  <a:pt x="127011" y="216845"/>
                  <a:pt x="128556" y="217778"/>
                  <a:pt x="130100" y="217851"/>
                </a:cubicBezTo>
                <a:cubicBezTo>
                  <a:pt x="133879" y="218022"/>
                  <a:pt x="136493" y="219434"/>
                  <a:pt x="137820" y="223097"/>
                </a:cubicBezTo>
                <a:cubicBezTo>
                  <a:pt x="138971" y="226259"/>
                  <a:pt x="140233" y="229366"/>
                  <a:pt x="141479" y="232477"/>
                </a:cubicBezTo>
                <a:cubicBezTo>
                  <a:pt x="142013" y="233829"/>
                  <a:pt x="144029" y="234646"/>
                  <a:pt x="145758" y="234180"/>
                </a:cubicBezTo>
                <a:cubicBezTo>
                  <a:pt x="148993" y="233260"/>
                  <a:pt x="152185" y="232293"/>
                  <a:pt x="155381" y="231283"/>
                </a:cubicBezTo>
                <a:cubicBezTo>
                  <a:pt x="155861" y="231125"/>
                  <a:pt x="156199" y="230538"/>
                  <a:pt x="156592" y="230153"/>
                </a:cubicBezTo>
                <a:cubicBezTo>
                  <a:pt x="156592" y="229580"/>
                  <a:pt x="156776" y="228972"/>
                  <a:pt x="156571" y="228570"/>
                </a:cubicBezTo>
                <a:cubicBezTo>
                  <a:pt x="154585" y="224548"/>
                  <a:pt x="151787" y="220774"/>
                  <a:pt x="150696" y="216537"/>
                </a:cubicBezTo>
                <a:cubicBezTo>
                  <a:pt x="149151" y="210649"/>
                  <a:pt x="145770" y="208394"/>
                  <a:pt x="140113" y="207534"/>
                </a:cubicBezTo>
                <a:cubicBezTo>
                  <a:pt x="137636" y="207153"/>
                  <a:pt x="135535" y="204603"/>
                  <a:pt x="133104" y="203324"/>
                </a:cubicBezTo>
                <a:cubicBezTo>
                  <a:pt x="132390" y="202943"/>
                  <a:pt x="130789" y="203169"/>
                  <a:pt x="130190" y="203764"/>
                </a:cubicBezTo>
                <a:cubicBezTo>
                  <a:pt x="127824" y="206071"/>
                  <a:pt x="125047" y="208138"/>
                  <a:pt x="124097" y="211621"/>
                </a:cubicBezTo>
                <a:cubicBezTo>
                  <a:pt x="123755" y="212896"/>
                  <a:pt x="124328" y="215450"/>
                  <a:pt x="125573" y="216101"/>
                </a:cubicBezTo>
                <a:close/>
                <a:moveTo>
                  <a:pt x="52568" y="511653"/>
                </a:moveTo>
                <a:cubicBezTo>
                  <a:pt x="52534" y="512076"/>
                  <a:pt x="53013" y="512513"/>
                  <a:pt x="53270" y="512958"/>
                </a:cubicBezTo>
                <a:cubicBezTo>
                  <a:pt x="53590" y="512556"/>
                  <a:pt x="53899" y="512153"/>
                  <a:pt x="54211" y="511751"/>
                </a:cubicBezTo>
                <a:cubicBezTo>
                  <a:pt x="53967" y="511336"/>
                  <a:pt x="53702" y="510874"/>
                  <a:pt x="53449" y="510433"/>
                </a:cubicBezTo>
                <a:cubicBezTo>
                  <a:pt x="53124" y="510857"/>
                  <a:pt x="52593" y="511238"/>
                  <a:pt x="52568" y="511653"/>
                </a:cubicBezTo>
                <a:close/>
                <a:moveTo>
                  <a:pt x="137657" y="342689"/>
                </a:moveTo>
                <a:cubicBezTo>
                  <a:pt x="140969" y="341855"/>
                  <a:pt x="143909" y="336720"/>
                  <a:pt x="143049" y="333408"/>
                </a:cubicBezTo>
                <a:cubicBezTo>
                  <a:pt x="142612" y="331730"/>
                  <a:pt x="139660" y="329060"/>
                  <a:pt x="137238" y="329133"/>
                </a:cubicBezTo>
                <a:cubicBezTo>
                  <a:pt x="133387" y="329762"/>
                  <a:pt x="128491" y="330485"/>
                  <a:pt x="123660" y="331499"/>
                </a:cubicBezTo>
                <a:cubicBezTo>
                  <a:pt x="123049" y="331632"/>
                  <a:pt x="122381" y="333275"/>
                  <a:pt x="122390" y="334225"/>
                </a:cubicBezTo>
                <a:cubicBezTo>
                  <a:pt x="122398" y="336510"/>
                  <a:pt x="123258" y="338594"/>
                  <a:pt x="125094" y="340074"/>
                </a:cubicBezTo>
                <a:cubicBezTo>
                  <a:pt x="128804" y="343095"/>
                  <a:pt x="133053" y="343853"/>
                  <a:pt x="137657" y="342689"/>
                </a:cubicBezTo>
                <a:close/>
                <a:moveTo>
                  <a:pt x="42315" y="512975"/>
                </a:moveTo>
                <a:cubicBezTo>
                  <a:pt x="41284" y="512881"/>
                  <a:pt x="39812" y="512992"/>
                  <a:pt x="39204" y="513638"/>
                </a:cubicBezTo>
                <a:cubicBezTo>
                  <a:pt x="34934" y="518063"/>
                  <a:pt x="30843" y="522654"/>
                  <a:pt x="26756" y="527233"/>
                </a:cubicBezTo>
                <a:cubicBezTo>
                  <a:pt x="26547" y="527447"/>
                  <a:pt x="26735" y="528208"/>
                  <a:pt x="26983" y="528555"/>
                </a:cubicBezTo>
                <a:cubicBezTo>
                  <a:pt x="27287" y="528949"/>
                  <a:pt x="27860" y="529467"/>
                  <a:pt x="28297" y="529445"/>
                </a:cubicBezTo>
                <a:cubicBezTo>
                  <a:pt x="34724" y="529103"/>
                  <a:pt x="40278" y="526488"/>
                  <a:pt x="44977" y="522256"/>
                </a:cubicBezTo>
                <a:cubicBezTo>
                  <a:pt x="46068" y="521264"/>
                  <a:pt x="46248" y="519282"/>
                  <a:pt x="46650" y="518268"/>
                </a:cubicBezTo>
                <a:cubicBezTo>
                  <a:pt x="46436" y="515778"/>
                  <a:pt x="44228" y="513180"/>
                  <a:pt x="42315" y="512975"/>
                </a:cubicBezTo>
                <a:close/>
                <a:moveTo>
                  <a:pt x="17411" y="523095"/>
                </a:moveTo>
                <a:cubicBezTo>
                  <a:pt x="15828" y="522928"/>
                  <a:pt x="13808" y="522902"/>
                  <a:pt x="12605" y="523737"/>
                </a:cubicBezTo>
                <a:cubicBezTo>
                  <a:pt x="7933" y="526963"/>
                  <a:pt x="3876" y="530892"/>
                  <a:pt x="564" y="535547"/>
                </a:cubicBezTo>
                <a:cubicBezTo>
                  <a:pt x="-266" y="536750"/>
                  <a:pt x="-219" y="537742"/>
                  <a:pt x="966" y="538423"/>
                </a:cubicBezTo>
                <a:cubicBezTo>
                  <a:pt x="1390" y="538692"/>
                  <a:pt x="2100" y="538731"/>
                  <a:pt x="2580" y="538560"/>
                </a:cubicBezTo>
                <a:cubicBezTo>
                  <a:pt x="9101" y="536270"/>
                  <a:pt x="14625" y="532513"/>
                  <a:pt x="18934" y="527075"/>
                </a:cubicBezTo>
                <a:cubicBezTo>
                  <a:pt x="19242" y="526698"/>
                  <a:pt x="19165" y="526013"/>
                  <a:pt x="19285" y="525457"/>
                </a:cubicBezTo>
                <a:cubicBezTo>
                  <a:pt x="18660" y="524640"/>
                  <a:pt x="18117" y="523185"/>
                  <a:pt x="17411" y="523095"/>
                </a:cubicBezTo>
                <a:close/>
                <a:moveTo>
                  <a:pt x="274357" y="424573"/>
                </a:moveTo>
                <a:cubicBezTo>
                  <a:pt x="271670" y="427201"/>
                  <a:pt x="268148" y="429208"/>
                  <a:pt x="267296" y="433307"/>
                </a:cubicBezTo>
                <a:cubicBezTo>
                  <a:pt x="270981" y="434415"/>
                  <a:pt x="274695" y="434741"/>
                  <a:pt x="278439" y="433534"/>
                </a:cubicBezTo>
                <a:cubicBezTo>
                  <a:pt x="279458" y="433226"/>
                  <a:pt x="280416" y="432477"/>
                  <a:pt x="281221" y="431745"/>
                </a:cubicBezTo>
                <a:cubicBezTo>
                  <a:pt x="282312" y="430731"/>
                  <a:pt x="281772" y="426978"/>
                  <a:pt x="280459" y="425412"/>
                </a:cubicBezTo>
                <a:cubicBezTo>
                  <a:pt x="279055" y="423769"/>
                  <a:pt x="275743" y="423200"/>
                  <a:pt x="274357" y="424573"/>
                </a:cubicBezTo>
                <a:close/>
                <a:moveTo>
                  <a:pt x="366340" y="389292"/>
                </a:moveTo>
                <a:cubicBezTo>
                  <a:pt x="366473" y="389156"/>
                  <a:pt x="366605" y="389023"/>
                  <a:pt x="366751" y="388869"/>
                </a:cubicBezTo>
                <a:cubicBezTo>
                  <a:pt x="366627" y="388869"/>
                  <a:pt x="366503" y="388869"/>
                  <a:pt x="366374" y="388869"/>
                </a:cubicBezTo>
                <a:cubicBezTo>
                  <a:pt x="366327" y="389023"/>
                  <a:pt x="366289" y="389138"/>
                  <a:pt x="366242" y="389292"/>
                </a:cubicBezTo>
                <a:cubicBezTo>
                  <a:pt x="366280" y="389292"/>
                  <a:pt x="366301" y="389292"/>
                  <a:pt x="366340" y="389292"/>
                </a:cubicBezTo>
                <a:close/>
                <a:moveTo>
                  <a:pt x="362810" y="391085"/>
                </a:moveTo>
                <a:cubicBezTo>
                  <a:pt x="362810" y="391676"/>
                  <a:pt x="362810" y="392279"/>
                  <a:pt x="362810" y="392883"/>
                </a:cubicBezTo>
                <a:lnTo>
                  <a:pt x="363259" y="392630"/>
                </a:lnTo>
                <a:cubicBezTo>
                  <a:pt x="361761" y="394307"/>
                  <a:pt x="360229" y="395968"/>
                  <a:pt x="358783" y="397684"/>
                </a:cubicBezTo>
                <a:cubicBezTo>
                  <a:pt x="357144" y="399609"/>
                  <a:pt x="357114" y="401573"/>
                  <a:pt x="358676" y="401843"/>
                </a:cubicBezTo>
                <a:cubicBezTo>
                  <a:pt x="359703" y="402014"/>
                  <a:pt x="361077" y="402318"/>
                  <a:pt x="361783" y="401822"/>
                </a:cubicBezTo>
                <a:cubicBezTo>
                  <a:pt x="365540" y="399246"/>
                  <a:pt x="368843" y="396118"/>
                  <a:pt x="371145" y="392151"/>
                </a:cubicBezTo>
                <a:cubicBezTo>
                  <a:pt x="371667" y="391239"/>
                  <a:pt x="370897" y="390225"/>
                  <a:pt x="369605" y="389883"/>
                </a:cubicBezTo>
                <a:cubicBezTo>
                  <a:pt x="368535" y="389579"/>
                  <a:pt x="367427" y="389481"/>
                  <a:pt x="366344" y="389292"/>
                </a:cubicBezTo>
                <a:cubicBezTo>
                  <a:pt x="365292" y="390362"/>
                  <a:pt x="364260" y="391411"/>
                  <a:pt x="363221" y="392459"/>
                </a:cubicBezTo>
                <a:cubicBezTo>
                  <a:pt x="363084" y="392001"/>
                  <a:pt x="362947" y="391543"/>
                  <a:pt x="362810" y="391085"/>
                </a:cubicBezTo>
                <a:close/>
                <a:moveTo>
                  <a:pt x="362964" y="388852"/>
                </a:moveTo>
                <a:lnTo>
                  <a:pt x="362784" y="388852"/>
                </a:lnTo>
                <a:cubicBezTo>
                  <a:pt x="362784" y="389121"/>
                  <a:pt x="362784" y="389387"/>
                  <a:pt x="362784" y="389635"/>
                </a:cubicBezTo>
                <a:cubicBezTo>
                  <a:pt x="362942" y="389451"/>
                  <a:pt x="363109" y="389258"/>
                  <a:pt x="363229" y="389083"/>
                </a:cubicBezTo>
                <a:cubicBezTo>
                  <a:pt x="363156" y="388993"/>
                  <a:pt x="363049" y="388933"/>
                  <a:pt x="362964" y="388852"/>
                </a:cubicBezTo>
                <a:close/>
                <a:moveTo>
                  <a:pt x="509197" y="448369"/>
                </a:moveTo>
                <a:cubicBezTo>
                  <a:pt x="500211" y="424398"/>
                  <a:pt x="482230" y="451361"/>
                  <a:pt x="465752" y="428900"/>
                </a:cubicBezTo>
                <a:cubicBezTo>
                  <a:pt x="449264" y="406417"/>
                  <a:pt x="441780" y="410919"/>
                  <a:pt x="441780" y="410919"/>
                </a:cubicBezTo>
                <a:lnTo>
                  <a:pt x="605528" y="110331"/>
                </a:lnTo>
                <a:cubicBezTo>
                  <a:pt x="601321" y="106877"/>
                  <a:pt x="597693" y="102911"/>
                  <a:pt x="595823" y="97288"/>
                </a:cubicBezTo>
                <a:cubicBezTo>
                  <a:pt x="595476" y="96261"/>
                  <a:pt x="594655" y="95341"/>
                  <a:pt x="593991" y="94429"/>
                </a:cubicBezTo>
                <a:cubicBezTo>
                  <a:pt x="592592" y="92525"/>
                  <a:pt x="590752" y="91207"/>
                  <a:pt x="588360" y="90998"/>
                </a:cubicBezTo>
                <a:cubicBezTo>
                  <a:pt x="586096" y="90792"/>
                  <a:pt x="583811" y="90660"/>
                  <a:pt x="581543" y="90728"/>
                </a:cubicBezTo>
                <a:cubicBezTo>
                  <a:pt x="576678" y="90886"/>
                  <a:pt x="572733" y="88939"/>
                  <a:pt x="569074" y="85961"/>
                </a:cubicBezTo>
                <a:cubicBezTo>
                  <a:pt x="563794" y="81652"/>
                  <a:pt x="558796" y="77078"/>
                  <a:pt x="552086" y="74711"/>
                </a:cubicBezTo>
                <a:cubicBezTo>
                  <a:pt x="549031" y="73650"/>
                  <a:pt x="546438" y="70937"/>
                  <a:pt x="543977" y="68610"/>
                </a:cubicBezTo>
                <a:cubicBezTo>
                  <a:pt x="541089" y="65879"/>
                  <a:pt x="538907" y="62662"/>
                  <a:pt x="537255" y="58887"/>
                </a:cubicBezTo>
                <a:cubicBezTo>
                  <a:pt x="535539" y="54976"/>
                  <a:pt x="531774" y="53183"/>
                  <a:pt x="527293" y="54043"/>
                </a:cubicBezTo>
                <a:cubicBezTo>
                  <a:pt x="524508" y="54583"/>
                  <a:pt x="521782" y="55421"/>
                  <a:pt x="518992" y="55990"/>
                </a:cubicBezTo>
                <a:cubicBezTo>
                  <a:pt x="517169" y="56333"/>
                  <a:pt x="515650" y="55554"/>
                  <a:pt x="514700" y="54009"/>
                </a:cubicBezTo>
                <a:cubicBezTo>
                  <a:pt x="512060" y="49700"/>
                  <a:pt x="512244" y="44321"/>
                  <a:pt x="509561" y="39974"/>
                </a:cubicBezTo>
                <a:cubicBezTo>
                  <a:pt x="509206" y="39422"/>
                  <a:pt x="510036" y="37817"/>
                  <a:pt x="510699" y="37021"/>
                </a:cubicBezTo>
                <a:cubicBezTo>
                  <a:pt x="511863" y="35588"/>
                  <a:pt x="512590" y="33932"/>
                  <a:pt x="511863" y="32349"/>
                </a:cubicBezTo>
                <a:cubicBezTo>
                  <a:pt x="511217" y="30894"/>
                  <a:pt x="509993" y="29375"/>
                  <a:pt x="508624" y="28647"/>
                </a:cubicBezTo>
                <a:cubicBezTo>
                  <a:pt x="506163" y="27351"/>
                  <a:pt x="503412" y="26516"/>
                  <a:pt x="500729" y="25690"/>
                </a:cubicBezTo>
                <a:cubicBezTo>
                  <a:pt x="499107" y="25198"/>
                  <a:pt x="497348" y="25177"/>
                  <a:pt x="495679" y="24877"/>
                </a:cubicBezTo>
                <a:cubicBezTo>
                  <a:pt x="493082" y="24419"/>
                  <a:pt x="492491" y="23671"/>
                  <a:pt x="492975" y="19901"/>
                </a:cubicBezTo>
                <a:cubicBezTo>
                  <a:pt x="493352" y="17034"/>
                  <a:pt x="493591" y="14445"/>
                  <a:pt x="490429" y="13144"/>
                </a:cubicBezTo>
                <a:cubicBezTo>
                  <a:pt x="490463" y="13204"/>
                  <a:pt x="490493" y="13264"/>
                  <a:pt x="490515" y="13337"/>
                </a:cubicBezTo>
                <a:cubicBezTo>
                  <a:pt x="490070" y="13221"/>
                  <a:pt x="489667" y="13285"/>
                  <a:pt x="489248" y="13264"/>
                </a:cubicBezTo>
                <a:cubicBezTo>
                  <a:pt x="487609" y="13837"/>
                  <a:pt x="485966" y="14389"/>
                  <a:pt x="484327" y="14941"/>
                </a:cubicBezTo>
                <a:cubicBezTo>
                  <a:pt x="483719" y="15339"/>
                  <a:pt x="483120" y="15746"/>
                  <a:pt x="482500" y="16101"/>
                </a:cubicBezTo>
                <a:lnTo>
                  <a:pt x="481999" y="16165"/>
                </a:lnTo>
                <a:cubicBezTo>
                  <a:pt x="481849" y="17136"/>
                  <a:pt x="481768" y="18142"/>
                  <a:pt x="481374" y="19002"/>
                </a:cubicBezTo>
                <a:cubicBezTo>
                  <a:pt x="480211" y="21467"/>
                  <a:pt x="478285" y="22075"/>
                  <a:pt x="475987" y="20547"/>
                </a:cubicBezTo>
                <a:cubicBezTo>
                  <a:pt x="475217" y="20050"/>
                  <a:pt x="474930" y="18720"/>
                  <a:pt x="474584" y="17731"/>
                </a:cubicBezTo>
                <a:cubicBezTo>
                  <a:pt x="474528" y="17573"/>
                  <a:pt x="475358" y="16884"/>
                  <a:pt x="475825" y="16811"/>
                </a:cubicBezTo>
                <a:cubicBezTo>
                  <a:pt x="477883" y="16525"/>
                  <a:pt x="479945" y="16353"/>
                  <a:pt x="481999" y="16165"/>
                </a:cubicBezTo>
                <a:cubicBezTo>
                  <a:pt x="482029" y="16011"/>
                  <a:pt x="482042" y="15857"/>
                  <a:pt x="482076" y="15712"/>
                </a:cubicBezTo>
                <a:cubicBezTo>
                  <a:pt x="482825" y="15459"/>
                  <a:pt x="483583" y="15194"/>
                  <a:pt x="484323" y="14945"/>
                </a:cubicBezTo>
                <a:cubicBezTo>
                  <a:pt x="485833" y="13974"/>
                  <a:pt x="487408" y="13225"/>
                  <a:pt x="489244" y="13268"/>
                </a:cubicBezTo>
                <a:lnTo>
                  <a:pt x="490142" y="12986"/>
                </a:lnTo>
                <a:cubicBezTo>
                  <a:pt x="490266" y="13020"/>
                  <a:pt x="490313" y="13097"/>
                  <a:pt x="490425" y="13148"/>
                </a:cubicBezTo>
                <a:cubicBezTo>
                  <a:pt x="489132" y="8784"/>
                  <a:pt x="487014" y="4932"/>
                  <a:pt x="483617" y="1766"/>
                </a:cubicBezTo>
                <a:cubicBezTo>
                  <a:pt x="481721" y="16"/>
                  <a:pt x="479800" y="-404"/>
                  <a:pt x="477459" y="375"/>
                </a:cubicBezTo>
                <a:cubicBezTo>
                  <a:pt x="473685" y="1676"/>
                  <a:pt x="469881" y="2913"/>
                  <a:pt x="466702" y="5467"/>
                </a:cubicBezTo>
                <a:cubicBezTo>
                  <a:pt x="461789" y="9434"/>
                  <a:pt x="456265" y="9528"/>
                  <a:pt x="450518" y="7868"/>
                </a:cubicBezTo>
                <a:cubicBezTo>
                  <a:pt x="447236" y="6914"/>
                  <a:pt x="443954" y="5942"/>
                  <a:pt x="440685" y="4954"/>
                </a:cubicBezTo>
                <a:cubicBezTo>
                  <a:pt x="435032" y="3242"/>
                  <a:pt x="430655" y="5621"/>
                  <a:pt x="426885" y="9455"/>
                </a:cubicBezTo>
                <a:cubicBezTo>
                  <a:pt x="425725" y="10598"/>
                  <a:pt x="425391" y="12523"/>
                  <a:pt x="424334" y="13824"/>
                </a:cubicBezTo>
                <a:cubicBezTo>
                  <a:pt x="423299" y="15061"/>
                  <a:pt x="421925" y="16632"/>
                  <a:pt x="420496" y="16854"/>
                </a:cubicBezTo>
                <a:cubicBezTo>
                  <a:pt x="416071" y="17620"/>
                  <a:pt x="411673" y="19584"/>
                  <a:pt x="407077" y="18300"/>
                </a:cubicBezTo>
                <a:cubicBezTo>
                  <a:pt x="400500" y="16473"/>
                  <a:pt x="394406" y="18454"/>
                  <a:pt x="389254" y="21848"/>
                </a:cubicBezTo>
                <a:cubicBezTo>
                  <a:pt x="379293" y="28412"/>
                  <a:pt x="368454" y="33765"/>
                  <a:pt x="359883" y="42310"/>
                </a:cubicBezTo>
                <a:cubicBezTo>
                  <a:pt x="358672" y="43530"/>
                  <a:pt x="357401" y="44754"/>
                  <a:pt x="355942" y="45588"/>
                </a:cubicBezTo>
                <a:cubicBezTo>
                  <a:pt x="344863" y="51900"/>
                  <a:pt x="333682" y="57732"/>
                  <a:pt x="320712" y="50381"/>
                </a:cubicBezTo>
                <a:cubicBezTo>
                  <a:pt x="320229" y="50107"/>
                  <a:pt x="319672" y="49936"/>
                  <a:pt x="319142" y="49730"/>
                </a:cubicBezTo>
                <a:cubicBezTo>
                  <a:pt x="313904" y="47762"/>
                  <a:pt x="311093" y="48515"/>
                  <a:pt x="307135" y="53064"/>
                </a:cubicBezTo>
                <a:cubicBezTo>
                  <a:pt x="304546" y="56076"/>
                  <a:pt x="302522" y="59739"/>
                  <a:pt x="299509" y="62225"/>
                </a:cubicBezTo>
                <a:cubicBezTo>
                  <a:pt x="294836" y="66055"/>
                  <a:pt x="293694" y="70116"/>
                  <a:pt x="295902" y="75666"/>
                </a:cubicBezTo>
                <a:cubicBezTo>
                  <a:pt x="297383" y="79341"/>
                  <a:pt x="298007" y="83368"/>
                  <a:pt x="299347" y="87104"/>
                </a:cubicBezTo>
                <a:cubicBezTo>
                  <a:pt x="303168" y="97682"/>
                  <a:pt x="304263" y="108080"/>
                  <a:pt x="298367" y="118401"/>
                </a:cubicBezTo>
                <a:cubicBezTo>
                  <a:pt x="297190" y="120455"/>
                  <a:pt x="298576" y="124285"/>
                  <a:pt x="300986" y="125923"/>
                </a:cubicBezTo>
                <a:cubicBezTo>
                  <a:pt x="303763" y="127836"/>
                  <a:pt x="306886" y="129163"/>
                  <a:pt x="309693" y="131016"/>
                </a:cubicBezTo>
                <a:cubicBezTo>
                  <a:pt x="310357" y="131435"/>
                  <a:pt x="310391" y="132886"/>
                  <a:pt x="310566" y="133874"/>
                </a:cubicBezTo>
                <a:cubicBezTo>
                  <a:pt x="310588" y="133972"/>
                  <a:pt x="309634" y="134328"/>
                  <a:pt x="309120" y="134392"/>
                </a:cubicBezTo>
                <a:cubicBezTo>
                  <a:pt x="307331" y="134631"/>
                  <a:pt x="305517" y="135231"/>
                  <a:pt x="305269" y="137135"/>
                </a:cubicBezTo>
                <a:cubicBezTo>
                  <a:pt x="304708" y="141615"/>
                  <a:pt x="304387" y="146138"/>
                  <a:pt x="304263" y="150657"/>
                </a:cubicBezTo>
                <a:cubicBezTo>
                  <a:pt x="304242" y="151363"/>
                  <a:pt x="305671" y="152509"/>
                  <a:pt x="306625" y="152736"/>
                </a:cubicBezTo>
                <a:cubicBezTo>
                  <a:pt x="307982" y="153091"/>
                  <a:pt x="309467" y="153040"/>
                  <a:pt x="310900" y="153079"/>
                </a:cubicBezTo>
                <a:cubicBezTo>
                  <a:pt x="310973" y="152865"/>
                  <a:pt x="311011" y="152634"/>
                  <a:pt x="311106" y="152467"/>
                </a:cubicBezTo>
                <a:cubicBezTo>
                  <a:pt x="311294" y="152544"/>
                  <a:pt x="311491" y="152638"/>
                  <a:pt x="311688" y="152719"/>
                </a:cubicBezTo>
                <a:cubicBezTo>
                  <a:pt x="311829" y="151726"/>
                  <a:pt x="311987" y="150716"/>
                  <a:pt x="312124" y="149728"/>
                </a:cubicBezTo>
                <a:cubicBezTo>
                  <a:pt x="312034" y="149745"/>
                  <a:pt x="311936" y="149745"/>
                  <a:pt x="311842" y="149762"/>
                </a:cubicBezTo>
                <a:lnTo>
                  <a:pt x="311183" y="149035"/>
                </a:lnTo>
                <a:lnTo>
                  <a:pt x="312158" y="149535"/>
                </a:lnTo>
                <a:cubicBezTo>
                  <a:pt x="312145" y="149587"/>
                  <a:pt x="312133" y="149664"/>
                  <a:pt x="312124" y="149728"/>
                </a:cubicBezTo>
                <a:cubicBezTo>
                  <a:pt x="316998" y="148521"/>
                  <a:pt x="321692" y="149249"/>
                  <a:pt x="326288" y="151080"/>
                </a:cubicBezTo>
                <a:cubicBezTo>
                  <a:pt x="327529" y="151572"/>
                  <a:pt x="328402" y="154054"/>
                  <a:pt x="327507" y="155389"/>
                </a:cubicBezTo>
                <a:cubicBezTo>
                  <a:pt x="327002" y="156151"/>
                  <a:pt x="325868" y="157028"/>
                  <a:pt x="325085" y="156973"/>
                </a:cubicBezTo>
                <a:cubicBezTo>
                  <a:pt x="320297" y="156647"/>
                  <a:pt x="316014" y="154610"/>
                  <a:pt x="311692" y="152719"/>
                </a:cubicBezTo>
                <a:lnTo>
                  <a:pt x="311649" y="153083"/>
                </a:lnTo>
                <a:cubicBezTo>
                  <a:pt x="311397" y="153083"/>
                  <a:pt x="311148" y="153083"/>
                  <a:pt x="310909" y="153083"/>
                </a:cubicBezTo>
                <a:cubicBezTo>
                  <a:pt x="310250" y="154936"/>
                  <a:pt x="310558" y="157490"/>
                  <a:pt x="307841" y="157794"/>
                </a:cubicBezTo>
                <a:cubicBezTo>
                  <a:pt x="304345" y="158171"/>
                  <a:pt x="301234" y="159223"/>
                  <a:pt x="298414" y="161341"/>
                </a:cubicBezTo>
                <a:cubicBezTo>
                  <a:pt x="295324" y="163665"/>
                  <a:pt x="291914" y="163267"/>
                  <a:pt x="288705" y="161697"/>
                </a:cubicBezTo>
                <a:cubicBezTo>
                  <a:pt x="285144" y="159964"/>
                  <a:pt x="281713" y="157940"/>
                  <a:pt x="278276" y="155941"/>
                </a:cubicBezTo>
                <a:cubicBezTo>
                  <a:pt x="275966" y="154610"/>
                  <a:pt x="275375" y="152355"/>
                  <a:pt x="276732" y="150280"/>
                </a:cubicBezTo>
                <a:cubicBezTo>
                  <a:pt x="277973" y="148367"/>
                  <a:pt x="279389" y="146600"/>
                  <a:pt x="280591" y="144657"/>
                </a:cubicBezTo>
                <a:cubicBezTo>
                  <a:pt x="282983" y="140802"/>
                  <a:pt x="279359" y="136108"/>
                  <a:pt x="275542" y="136031"/>
                </a:cubicBezTo>
                <a:cubicBezTo>
                  <a:pt x="271032" y="135941"/>
                  <a:pt x="266453" y="136031"/>
                  <a:pt x="262012" y="136754"/>
                </a:cubicBezTo>
                <a:cubicBezTo>
                  <a:pt x="259333" y="137195"/>
                  <a:pt x="256051" y="138341"/>
                  <a:pt x="254480" y="140323"/>
                </a:cubicBezTo>
                <a:cubicBezTo>
                  <a:pt x="251827" y="143643"/>
                  <a:pt x="249076" y="143429"/>
                  <a:pt x="245516" y="143108"/>
                </a:cubicBezTo>
                <a:cubicBezTo>
                  <a:pt x="242807" y="142860"/>
                  <a:pt x="239987" y="143870"/>
                  <a:pt x="237227" y="144285"/>
                </a:cubicBezTo>
                <a:cubicBezTo>
                  <a:pt x="229118" y="145522"/>
                  <a:pt x="222961" y="151170"/>
                  <a:pt x="215468" y="153844"/>
                </a:cubicBezTo>
                <a:cubicBezTo>
                  <a:pt x="212708" y="154807"/>
                  <a:pt x="211805" y="158569"/>
                  <a:pt x="213500" y="160991"/>
                </a:cubicBezTo>
                <a:cubicBezTo>
                  <a:pt x="216093" y="164705"/>
                  <a:pt x="218866" y="168308"/>
                  <a:pt x="221549" y="171949"/>
                </a:cubicBezTo>
                <a:cubicBezTo>
                  <a:pt x="222482" y="173207"/>
                  <a:pt x="221831" y="174042"/>
                  <a:pt x="219122" y="175253"/>
                </a:cubicBezTo>
                <a:cubicBezTo>
                  <a:pt x="218151" y="175672"/>
                  <a:pt x="216495" y="176066"/>
                  <a:pt x="216380" y="176712"/>
                </a:cubicBezTo>
                <a:cubicBezTo>
                  <a:pt x="215370" y="182382"/>
                  <a:pt x="212173" y="187221"/>
                  <a:pt x="210663" y="192617"/>
                </a:cubicBezTo>
                <a:cubicBezTo>
                  <a:pt x="210115" y="194603"/>
                  <a:pt x="210474" y="197461"/>
                  <a:pt x="211591" y="199134"/>
                </a:cubicBezTo>
                <a:cubicBezTo>
                  <a:pt x="215515" y="204937"/>
                  <a:pt x="220470" y="209759"/>
                  <a:pt x="228331" y="208399"/>
                </a:cubicBezTo>
                <a:cubicBezTo>
                  <a:pt x="234865" y="207295"/>
                  <a:pt x="240727" y="208022"/>
                  <a:pt x="246008" y="212288"/>
                </a:cubicBezTo>
                <a:cubicBezTo>
                  <a:pt x="248866" y="214599"/>
                  <a:pt x="251900" y="215018"/>
                  <a:pt x="255482" y="213264"/>
                </a:cubicBezTo>
                <a:cubicBezTo>
                  <a:pt x="261100" y="210517"/>
                  <a:pt x="266911" y="208159"/>
                  <a:pt x="272756" y="205942"/>
                </a:cubicBezTo>
                <a:cubicBezTo>
                  <a:pt x="274169" y="205407"/>
                  <a:pt x="276047" y="206075"/>
                  <a:pt x="277695" y="206345"/>
                </a:cubicBezTo>
                <a:cubicBezTo>
                  <a:pt x="278101" y="206417"/>
                  <a:pt x="278555" y="207029"/>
                  <a:pt x="278687" y="207479"/>
                </a:cubicBezTo>
                <a:cubicBezTo>
                  <a:pt x="278841" y="207958"/>
                  <a:pt x="278841" y="208801"/>
                  <a:pt x="278537" y="209045"/>
                </a:cubicBezTo>
                <a:cubicBezTo>
                  <a:pt x="277686" y="209751"/>
                  <a:pt x="276719" y="210457"/>
                  <a:pt x="275670" y="210744"/>
                </a:cubicBezTo>
                <a:cubicBezTo>
                  <a:pt x="272709" y="211548"/>
                  <a:pt x="270322" y="212502"/>
                  <a:pt x="271216" y="216422"/>
                </a:cubicBezTo>
                <a:cubicBezTo>
                  <a:pt x="271571" y="217988"/>
                  <a:pt x="271687" y="219995"/>
                  <a:pt x="270985" y="221330"/>
                </a:cubicBezTo>
                <a:cubicBezTo>
                  <a:pt x="268614" y="225908"/>
                  <a:pt x="266552" y="230427"/>
                  <a:pt x="265683" y="235631"/>
                </a:cubicBezTo>
                <a:cubicBezTo>
                  <a:pt x="264746" y="241181"/>
                  <a:pt x="256209" y="247124"/>
                  <a:pt x="250355" y="247051"/>
                </a:cubicBezTo>
                <a:cubicBezTo>
                  <a:pt x="249269" y="247034"/>
                  <a:pt x="248075" y="246615"/>
                  <a:pt x="247150" y="246042"/>
                </a:cubicBezTo>
                <a:cubicBezTo>
                  <a:pt x="245246" y="244843"/>
                  <a:pt x="243415" y="243508"/>
                  <a:pt x="241699" y="242062"/>
                </a:cubicBezTo>
                <a:cubicBezTo>
                  <a:pt x="240441" y="240992"/>
                  <a:pt x="239431" y="238707"/>
                  <a:pt x="238250" y="238669"/>
                </a:cubicBezTo>
                <a:cubicBezTo>
                  <a:pt x="236444" y="238613"/>
                  <a:pt x="236744" y="241065"/>
                  <a:pt x="236213" y="242520"/>
                </a:cubicBezTo>
                <a:cubicBezTo>
                  <a:pt x="233778" y="249075"/>
                  <a:pt x="228601" y="252148"/>
                  <a:pt x="222028" y="253162"/>
                </a:cubicBezTo>
                <a:cubicBezTo>
                  <a:pt x="221069" y="253308"/>
                  <a:pt x="219794" y="252683"/>
                  <a:pt x="218994" y="252032"/>
                </a:cubicBezTo>
                <a:cubicBezTo>
                  <a:pt x="218151" y="251369"/>
                  <a:pt x="217732" y="250188"/>
                  <a:pt x="217068" y="249251"/>
                </a:cubicBezTo>
                <a:cubicBezTo>
                  <a:pt x="214073" y="245002"/>
                  <a:pt x="210787" y="243816"/>
                  <a:pt x="207227" y="245918"/>
                </a:cubicBezTo>
                <a:cubicBezTo>
                  <a:pt x="200851" y="249675"/>
                  <a:pt x="194180" y="253166"/>
                  <a:pt x="192027" y="261194"/>
                </a:cubicBezTo>
                <a:cubicBezTo>
                  <a:pt x="191753" y="262204"/>
                  <a:pt x="190958" y="263385"/>
                  <a:pt x="190063" y="263864"/>
                </a:cubicBezTo>
                <a:cubicBezTo>
                  <a:pt x="179973" y="269414"/>
                  <a:pt x="173148" y="278849"/>
                  <a:pt x="164076" y="285546"/>
                </a:cubicBezTo>
                <a:cubicBezTo>
                  <a:pt x="157760" y="290176"/>
                  <a:pt x="155835" y="296111"/>
                  <a:pt x="157748" y="303527"/>
                </a:cubicBezTo>
                <a:cubicBezTo>
                  <a:pt x="158449" y="306253"/>
                  <a:pt x="159018" y="309017"/>
                  <a:pt x="159802" y="311726"/>
                </a:cubicBezTo>
                <a:cubicBezTo>
                  <a:pt x="160645" y="314682"/>
                  <a:pt x="160332" y="317558"/>
                  <a:pt x="158171" y="319659"/>
                </a:cubicBezTo>
                <a:cubicBezTo>
                  <a:pt x="152989" y="324691"/>
                  <a:pt x="152655" y="330506"/>
                  <a:pt x="154581" y="336972"/>
                </a:cubicBezTo>
                <a:cubicBezTo>
                  <a:pt x="155728" y="340789"/>
                  <a:pt x="156434" y="344713"/>
                  <a:pt x="157534" y="348547"/>
                </a:cubicBezTo>
                <a:cubicBezTo>
                  <a:pt x="158205" y="350853"/>
                  <a:pt x="160041" y="352402"/>
                  <a:pt x="162279" y="353044"/>
                </a:cubicBezTo>
                <a:cubicBezTo>
                  <a:pt x="164402" y="353669"/>
                  <a:pt x="166802" y="354474"/>
                  <a:pt x="168839" y="354058"/>
                </a:cubicBezTo>
                <a:cubicBezTo>
                  <a:pt x="173182" y="353138"/>
                  <a:pt x="177423" y="351996"/>
                  <a:pt x="181882" y="352514"/>
                </a:cubicBezTo>
                <a:cubicBezTo>
                  <a:pt x="181912" y="352355"/>
                  <a:pt x="181942" y="352227"/>
                  <a:pt x="181967" y="352073"/>
                </a:cubicBezTo>
                <a:cubicBezTo>
                  <a:pt x="182113" y="351726"/>
                  <a:pt x="182245" y="351367"/>
                  <a:pt x="182404" y="351020"/>
                </a:cubicBezTo>
                <a:cubicBezTo>
                  <a:pt x="182455" y="349835"/>
                  <a:pt x="182511" y="348671"/>
                  <a:pt x="182596" y="347490"/>
                </a:cubicBezTo>
                <a:cubicBezTo>
                  <a:pt x="182618" y="346942"/>
                  <a:pt x="182515" y="346082"/>
                  <a:pt x="182823" y="345890"/>
                </a:cubicBezTo>
                <a:cubicBezTo>
                  <a:pt x="183884" y="345162"/>
                  <a:pt x="184389" y="345808"/>
                  <a:pt x="183854" y="347435"/>
                </a:cubicBezTo>
                <a:cubicBezTo>
                  <a:pt x="183443" y="348654"/>
                  <a:pt x="182909" y="349818"/>
                  <a:pt x="182408" y="351016"/>
                </a:cubicBezTo>
                <a:lnTo>
                  <a:pt x="182327" y="352526"/>
                </a:lnTo>
                <a:cubicBezTo>
                  <a:pt x="182181" y="352505"/>
                  <a:pt x="182048" y="352526"/>
                  <a:pt x="181890" y="352505"/>
                </a:cubicBezTo>
                <a:cubicBezTo>
                  <a:pt x="181449" y="355158"/>
                  <a:pt x="180752" y="357807"/>
                  <a:pt x="180731" y="360456"/>
                </a:cubicBezTo>
                <a:cubicBezTo>
                  <a:pt x="180688" y="364880"/>
                  <a:pt x="178544" y="367889"/>
                  <a:pt x="175416" y="370631"/>
                </a:cubicBezTo>
                <a:cubicBezTo>
                  <a:pt x="172947" y="372792"/>
                  <a:pt x="172840" y="375612"/>
                  <a:pt x="174299" y="378376"/>
                </a:cubicBezTo>
                <a:cubicBezTo>
                  <a:pt x="175523" y="380700"/>
                  <a:pt x="174851" y="382801"/>
                  <a:pt x="173884" y="384842"/>
                </a:cubicBezTo>
                <a:cubicBezTo>
                  <a:pt x="173178" y="386327"/>
                  <a:pt x="172027" y="387611"/>
                  <a:pt x="171154" y="389036"/>
                </a:cubicBezTo>
                <a:cubicBezTo>
                  <a:pt x="169973" y="390944"/>
                  <a:pt x="170332" y="392318"/>
                  <a:pt x="172070" y="392870"/>
                </a:cubicBezTo>
                <a:cubicBezTo>
                  <a:pt x="177106" y="394487"/>
                  <a:pt x="182066" y="395844"/>
                  <a:pt x="185249" y="389686"/>
                </a:cubicBezTo>
                <a:cubicBezTo>
                  <a:pt x="185455" y="389305"/>
                  <a:pt x="186589" y="388882"/>
                  <a:pt x="186726" y="389036"/>
                </a:cubicBezTo>
                <a:cubicBezTo>
                  <a:pt x="191052" y="393323"/>
                  <a:pt x="197201" y="396019"/>
                  <a:pt x="198621" y="402896"/>
                </a:cubicBezTo>
                <a:cubicBezTo>
                  <a:pt x="198989" y="404731"/>
                  <a:pt x="201090" y="404903"/>
                  <a:pt x="202370" y="403490"/>
                </a:cubicBezTo>
                <a:cubicBezTo>
                  <a:pt x="202746" y="403050"/>
                  <a:pt x="202977" y="402515"/>
                  <a:pt x="203333" y="402078"/>
                </a:cubicBezTo>
                <a:cubicBezTo>
                  <a:pt x="206071" y="398646"/>
                  <a:pt x="206105" y="398818"/>
                  <a:pt x="211275" y="400816"/>
                </a:cubicBezTo>
                <a:cubicBezTo>
                  <a:pt x="212764" y="401406"/>
                  <a:pt x="214514" y="401539"/>
                  <a:pt x="216131" y="401466"/>
                </a:cubicBezTo>
                <a:cubicBezTo>
                  <a:pt x="217813" y="401419"/>
                  <a:pt x="219469" y="400816"/>
                  <a:pt x="221146" y="400564"/>
                </a:cubicBezTo>
                <a:cubicBezTo>
                  <a:pt x="221651" y="400491"/>
                  <a:pt x="222289" y="400662"/>
                  <a:pt x="222721" y="400927"/>
                </a:cubicBezTo>
                <a:cubicBezTo>
                  <a:pt x="223684" y="401552"/>
                  <a:pt x="223667" y="402682"/>
                  <a:pt x="222452" y="403538"/>
                </a:cubicBezTo>
                <a:cubicBezTo>
                  <a:pt x="217685" y="406918"/>
                  <a:pt x="214805" y="411437"/>
                  <a:pt x="212071" y="416657"/>
                </a:cubicBezTo>
                <a:cubicBezTo>
                  <a:pt x="205973" y="428271"/>
                  <a:pt x="198343" y="438793"/>
                  <a:pt x="186041" y="445049"/>
                </a:cubicBezTo>
                <a:cubicBezTo>
                  <a:pt x="182070" y="447073"/>
                  <a:pt x="178762" y="450141"/>
                  <a:pt x="174415" y="451938"/>
                </a:cubicBezTo>
                <a:cubicBezTo>
                  <a:pt x="167607" y="454720"/>
                  <a:pt x="161428" y="458973"/>
                  <a:pt x="154808" y="462268"/>
                </a:cubicBezTo>
                <a:cubicBezTo>
                  <a:pt x="150593" y="464365"/>
                  <a:pt x="147187" y="467133"/>
                  <a:pt x="144594" y="471019"/>
                </a:cubicBezTo>
                <a:cubicBezTo>
                  <a:pt x="143109" y="473235"/>
                  <a:pt x="141008" y="473402"/>
                  <a:pt x="138620" y="472585"/>
                </a:cubicBezTo>
                <a:cubicBezTo>
                  <a:pt x="133344" y="470749"/>
                  <a:pt x="128440" y="472144"/>
                  <a:pt x="123956" y="474947"/>
                </a:cubicBezTo>
                <a:cubicBezTo>
                  <a:pt x="120109" y="477330"/>
                  <a:pt x="116330" y="479940"/>
                  <a:pt x="112916" y="482914"/>
                </a:cubicBezTo>
                <a:cubicBezTo>
                  <a:pt x="107113" y="487964"/>
                  <a:pt x="100677" y="491096"/>
                  <a:pt x="92915" y="491460"/>
                </a:cubicBezTo>
                <a:cubicBezTo>
                  <a:pt x="90082" y="491597"/>
                  <a:pt x="87267" y="492222"/>
                  <a:pt x="84434" y="492410"/>
                </a:cubicBezTo>
                <a:cubicBezTo>
                  <a:pt x="78615" y="492778"/>
                  <a:pt x="75559" y="496993"/>
                  <a:pt x="72431" y="501011"/>
                </a:cubicBezTo>
                <a:cubicBezTo>
                  <a:pt x="71961" y="501623"/>
                  <a:pt x="72217" y="503283"/>
                  <a:pt x="72722" y="504083"/>
                </a:cubicBezTo>
                <a:cubicBezTo>
                  <a:pt x="73231" y="504900"/>
                  <a:pt x="74472" y="505683"/>
                  <a:pt x="75410" y="505726"/>
                </a:cubicBezTo>
                <a:cubicBezTo>
                  <a:pt x="77061" y="505761"/>
                  <a:pt x="78858" y="505534"/>
                  <a:pt x="80360" y="504879"/>
                </a:cubicBezTo>
                <a:cubicBezTo>
                  <a:pt x="83685" y="503411"/>
                  <a:pt x="87173" y="504575"/>
                  <a:pt x="90485" y="503869"/>
                </a:cubicBezTo>
                <a:cubicBezTo>
                  <a:pt x="92663" y="503394"/>
                  <a:pt x="95397" y="502902"/>
                  <a:pt x="96719" y="501396"/>
                </a:cubicBezTo>
                <a:cubicBezTo>
                  <a:pt x="100468" y="497147"/>
                  <a:pt x="104999" y="495919"/>
                  <a:pt x="110387" y="495730"/>
                </a:cubicBezTo>
                <a:cubicBezTo>
                  <a:pt x="117738" y="495482"/>
                  <a:pt x="123168" y="491858"/>
                  <a:pt x="126493" y="485242"/>
                </a:cubicBezTo>
                <a:cubicBezTo>
                  <a:pt x="126408" y="485088"/>
                  <a:pt x="126326" y="484960"/>
                  <a:pt x="126245" y="484827"/>
                </a:cubicBezTo>
                <a:lnTo>
                  <a:pt x="127216" y="484442"/>
                </a:lnTo>
                <a:lnTo>
                  <a:pt x="126592" y="485075"/>
                </a:lnTo>
                <a:cubicBezTo>
                  <a:pt x="126562" y="485131"/>
                  <a:pt x="126506" y="485165"/>
                  <a:pt x="126493" y="485242"/>
                </a:cubicBezTo>
                <a:cubicBezTo>
                  <a:pt x="127884" y="487514"/>
                  <a:pt x="129266" y="489782"/>
                  <a:pt x="130687" y="492033"/>
                </a:cubicBezTo>
                <a:cubicBezTo>
                  <a:pt x="131752" y="493745"/>
                  <a:pt x="131769" y="493723"/>
                  <a:pt x="133567" y="490544"/>
                </a:cubicBezTo>
                <a:cubicBezTo>
                  <a:pt x="134119" y="489551"/>
                  <a:pt x="134585" y="487891"/>
                  <a:pt x="135300" y="487763"/>
                </a:cubicBezTo>
                <a:cubicBezTo>
                  <a:pt x="140242" y="486962"/>
                  <a:pt x="145004" y="484429"/>
                  <a:pt x="149998" y="484998"/>
                </a:cubicBezTo>
                <a:cubicBezTo>
                  <a:pt x="152258" y="485242"/>
                  <a:pt x="154290" y="486239"/>
                  <a:pt x="156117" y="484481"/>
                </a:cubicBezTo>
                <a:cubicBezTo>
                  <a:pt x="158685" y="482020"/>
                  <a:pt x="161997" y="481164"/>
                  <a:pt x="165078" y="479774"/>
                </a:cubicBezTo>
                <a:cubicBezTo>
                  <a:pt x="170140" y="477480"/>
                  <a:pt x="176216" y="476663"/>
                  <a:pt x="178505" y="470428"/>
                </a:cubicBezTo>
                <a:cubicBezTo>
                  <a:pt x="182374" y="468139"/>
                  <a:pt x="186131" y="465640"/>
                  <a:pt x="190170" y="463714"/>
                </a:cubicBezTo>
                <a:cubicBezTo>
                  <a:pt x="191411" y="463102"/>
                  <a:pt x="193324" y="463885"/>
                  <a:pt x="194980" y="464112"/>
                </a:cubicBezTo>
                <a:cubicBezTo>
                  <a:pt x="195776" y="462717"/>
                  <a:pt x="196443" y="460697"/>
                  <a:pt x="197530" y="460441"/>
                </a:cubicBezTo>
                <a:cubicBezTo>
                  <a:pt x="201497" y="459444"/>
                  <a:pt x="204685" y="457026"/>
                  <a:pt x="208339" y="455575"/>
                </a:cubicBezTo>
                <a:cubicBezTo>
                  <a:pt x="212289" y="454009"/>
                  <a:pt x="215100" y="451741"/>
                  <a:pt x="216752" y="447753"/>
                </a:cubicBezTo>
                <a:cubicBezTo>
                  <a:pt x="217347" y="446328"/>
                  <a:pt x="218806" y="445027"/>
                  <a:pt x="220171" y="444167"/>
                </a:cubicBezTo>
                <a:cubicBezTo>
                  <a:pt x="227873" y="439328"/>
                  <a:pt x="235687" y="434330"/>
                  <a:pt x="244459" y="432173"/>
                </a:cubicBezTo>
                <a:cubicBezTo>
                  <a:pt x="251053" y="430573"/>
                  <a:pt x="255649" y="427620"/>
                  <a:pt x="259487" y="422276"/>
                </a:cubicBezTo>
                <a:cubicBezTo>
                  <a:pt x="261049" y="420102"/>
                  <a:pt x="263912" y="418831"/>
                  <a:pt x="266286" y="417286"/>
                </a:cubicBezTo>
                <a:cubicBezTo>
                  <a:pt x="268178" y="416084"/>
                  <a:pt x="270300" y="415185"/>
                  <a:pt x="272222" y="414000"/>
                </a:cubicBezTo>
                <a:cubicBezTo>
                  <a:pt x="275444" y="411984"/>
                  <a:pt x="276496" y="408587"/>
                  <a:pt x="274896" y="405206"/>
                </a:cubicBezTo>
                <a:cubicBezTo>
                  <a:pt x="274186" y="403687"/>
                  <a:pt x="273120" y="402309"/>
                  <a:pt x="272337" y="400803"/>
                </a:cubicBezTo>
                <a:cubicBezTo>
                  <a:pt x="271118" y="398424"/>
                  <a:pt x="271554" y="396494"/>
                  <a:pt x="273266" y="394701"/>
                </a:cubicBezTo>
                <a:cubicBezTo>
                  <a:pt x="276625" y="391154"/>
                  <a:pt x="280643" y="389348"/>
                  <a:pt x="285508" y="390375"/>
                </a:cubicBezTo>
                <a:cubicBezTo>
                  <a:pt x="288546" y="391025"/>
                  <a:pt x="290908" y="390413"/>
                  <a:pt x="293292" y="388411"/>
                </a:cubicBezTo>
                <a:cubicBezTo>
                  <a:pt x="296732" y="385518"/>
                  <a:pt x="300630" y="383319"/>
                  <a:pt x="301773" y="378244"/>
                </a:cubicBezTo>
                <a:cubicBezTo>
                  <a:pt x="302402" y="375505"/>
                  <a:pt x="305230" y="373824"/>
                  <a:pt x="308269" y="373520"/>
                </a:cubicBezTo>
                <a:cubicBezTo>
                  <a:pt x="310656" y="373272"/>
                  <a:pt x="312851" y="372531"/>
                  <a:pt x="314015" y="370456"/>
                </a:cubicBezTo>
                <a:cubicBezTo>
                  <a:pt x="319741" y="360289"/>
                  <a:pt x="330225" y="356878"/>
                  <a:pt x="339797" y="352227"/>
                </a:cubicBezTo>
                <a:cubicBezTo>
                  <a:pt x="342899" y="350721"/>
                  <a:pt x="346678" y="353506"/>
                  <a:pt x="346964" y="357204"/>
                </a:cubicBezTo>
                <a:cubicBezTo>
                  <a:pt x="347084" y="358877"/>
                  <a:pt x="347157" y="360653"/>
                  <a:pt x="346772" y="362253"/>
                </a:cubicBezTo>
                <a:cubicBezTo>
                  <a:pt x="346601" y="362942"/>
                  <a:pt x="344846" y="363986"/>
                  <a:pt x="344431" y="363763"/>
                </a:cubicBezTo>
                <a:cubicBezTo>
                  <a:pt x="337739" y="360101"/>
                  <a:pt x="331367" y="360884"/>
                  <a:pt x="325227" y="364884"/>
                </a:cubicBezTo>
                <a:cubicBezTo>
                  <a:pt x="323866" y="365762"/>
                  <a:pt x="322244" y="366930"/>
                  <a:pt x="321713" y="368316"/>
                </a:cubicBezTo>
                <a:cubicBezTo>
                  <a:pt x="318590" y="376575"/>
                  <a:pt x="312351" y="382433"/>
                  <a:pt x="306672" y="388740"/>
                </a:cubicBezTo>
                <a:cubicBezTo>
                  <a:pt x="304601" y="391030"/>
                  <a:pt x="304263" y="393892"/>
                  <a:pt x="306861" y="396272"/>
                </a:cubicBezTo>
                <a:cubicBezTo>
                  <a:pt x="308110" y="397418"/>
                  <a:pt x="308179" y="398107"/>
                  <a:pt x="306707" y="398848"/>
                </a:cubicBezTo>
                <a:cubicBezTo>
                  <a:pt x="303694" y="400414"/>
                  <a:pt x="300660" y="401916"/>
                  <a:pt x="297708" y="403559"/>
                </a:cubicBezTo>
                <a:cubicBezTo>
                  <a:pt x="296445" y="404248"/>
                  <a:pt x="295744" y="406841"/>
                  <a:pt x="296698" y="408120"/>
                </a:cubicBezTo>
                <a:cubicBezTo>
                  <a:pt x="297622" y="409370"/>
                  <a:pt x="299167" y="411069"/>
                  <a:pt x="300395" y="411034"/>
                </a:cubicBezTo>
                <a:cubicBezTo>
                  <a:pt x="303155" y="410936"/>
                  <a:pt x="306210" y="410465"/>
                  <a:pt x="308577" y="409126"/>
                </a:cubicBezTo>
                <a:cubicBezTo>
                  <a:pt x="313575" y="406310"/>
                  <a:pt x="318821" y="404342"/>
                  <a:pt x="324289" y="402759"/>
                </a:cubicBezTo>
                <a:cubicBezTo>
                  <a:pt x="326455" y="402151"/>
                  <a:pt x="328654" y="401406"/>
                  <a:pt x="330635" y="400358"/>
                </a:cubicBezTo>
                <a:cubicBezTo>
                  <a:pt x="335685" y="397705"/>
                  <a:pt x="340546" y="394885"/>
                  <a:pt x="346699" y="396160"/>
                </a:cubicBezTo>
                <a:cubicBezTo>
                  <a:pt x="348073" y="396447"/>
                  <a:pt x="349818" y="395095"/>
                  <a:pt x="351367" y="394380"/>
                </a:cubicBezTo>
                <a:cubicBezTo>
                  <a:pt x="354029" y="393186"/>
                  <a:pt x="355745" y="390991"/>
                  <a:pt x="357521" y="388723"/>
                </a:cubicBezTo>
                <a:cubicBezTo>
                  <a:pt x="359224" y="386511"/>
                  <a:pt x="361184" y="387256"/>
                  <a:pt x="362942" y="388852"/>
                </a:cubicBezTo>
                <a:cubicBezTo>
                  <a:pt x="364072" y="388852"/>
                  <a:pt x="365210" y="388873"/>
                  <a:pt x="366353" y="388873"/>
                </a:cubicBezTo>
                <a:cubicBezTo>
                  <a:pt x="367127" y="386473"/>
                  <a:pt x="368047" y="384187"/>
                  <a:pt x="365116" y="382052"/>
                </a:cubicBezTo>
                <a:cubicBezTo>
                  <a:pt x="363464" y="380850"/>
                  <a:pt x="362330" y="378642"/>
                  <a:pt x="361552" y="376652"/>
                </a:cubicBezTo>
                <a:cubicBezTo>
                  <a:pt x="360199" y="373220"/>
                  <a:pt x="361269" y="370225"/>
                  <a:pt x="364106" y="367786"/>
                </a:cubicBezTo>
                <a:cubicBezTo>
                  <a:pt x="365745" y="366374"/>
                  <a:pt x="367465" y="366224"/>
                  <a:pt x="368133" y="368090"/>
                </a:cubicBezTo>
                <a:cubicBezTo>
                  <a:pt x="369378" y="371543"/>
                  <a:pt x="370919" y="373926"/>
                  <a:pt x="375240" y="373049"/>
                </a:cubicBezTo>
                <a:cubicBezTo>
                  <a:pt x="377846" y="372536"/>
                  <a:pt x="380581" y="372608"/>
                  <a:pt x="383272" y="372437"/>
                </a:cubicBezTo>
                <a:cubicBezTo>
                  <a:pt x="383272" y="372343"/>
                  <a:pt x="383272" y="372253"/>
                  <a:pt x="383272" y="372155"/>
                </a:cubicBezTo>
                <a:lnTo>
                  <a:pt x="384000" y="371560"/>
                </a:lnTo>
                <a:lnTo>
                  <a:pt x="383512" y="372437"/>
                </a:lnTo>
                <a:cubicBezTo>
                  <a:pt x="383426" y="372437"/>
                  <a:pt x="383345" y="372437"/>
                  <a:pt x="383272" y="372437"/>
                </a:cubicBezTo>
                <a:cubicBezTo>
                  <a:pt x="383272" y="374055"/>
                  <a:pt x="383101" y="375719"/>
                  <a:pt x="383426" y="377260"/>
                </a:cubicBezTo>
                <a:cubicBezTo>
                  <a:pt x="384791" y="383614"/>
                  <a:pt x="387329" y="389104"/>
                  <a:pt x="394257" y="391316"/>
                </a:cubicBezTo>
                <a:cubicBezTo>
                  <a:pt x="398318" y="392609"/>
                  <a:pt x="400603" y="395989"/>
                  <a:pt x="402511" y="399532"/>
                </a:cubicBezTo>
                <a:cubicBezTo>
                  <a:pt x="403315" y="401000"/>
                  <a:pt x="403542" y="402810"/>
                  <a:pt x="404364" y="404282"/>
                </a:cubicBezTo>
                <a:cubicBezTo>
                  <a:pt x="405485" y="406319"/>
                  <a:pt x="407261" y="407808"/>
                  <a:pt x="409666" y="408189"/>
                </a:cubicBezTo>
                <a:cubicBezTo>
                  <a:pt x="411908" y="408557"/>
                  <a:pt x="414184" y="408950"/>
                  <a:pt x="416439" y="408916"/>
                </a:cubicBezTo>
                <a:cubicBezTo>
                  <a:pt x="421874" y="408801"/>
                  <a:pt x="426431" y="410611"/>
                  <a:pt x="430453" y="414192"/>
                </a:cubicBezTo>
                <a:cubicBezTo>
                  <a:pt x="431673" y="415301"/>
                  <a:pt x="433278" y="415951"/>
                  <a:pt x="434715" y="416768"/>
                </a:cubicBezTo>
                <a:cubicBezTo>
                  <a:pt x="434647" y="416691"/>
                  <a:pt x="434574" y="416619"/>
                  <a:pt x="434519" y="416520"/>
                </a:cubicBezTo>
                <a:lnTo>
                  <a:pt x="435225" y="416135"/>
                </a:lnTo>
                <a:lnTo>
                  <a:pt x="434839" y="416845"/>
                </a:lnTo>
                <a:cubicBezTo>
                  <a:pt x="434792" y="416828"/>
                  <a:pt x="434754" y="416811"/>
                  <a:pt x="434715" y="416768"/>
                </a:cubicBezTo>
                <a:cubicBezTo>
                  <a:pt x="435682" y="418048"/>
                  <a:pt x="436577" y="419383"/>
                  <a:pt x="437659" y="420525"/>
                </a:cubicBezTo>
                <a:cubicBezTo>
                  <a:pt x="441339" y="424449"/>
                  <a:pt x="445524" y="427107"/>
                  <a:pt x="451275" y="425502"/>
                </a:cubicBezTo>
                <a:cubicBezTo>
                  <a:pt x="451750" y="425391"/>
                  <a:pt x="452379" y="425600"/>
                  <a:pt x="452859" y="425827"/>
                </a:cubicBezTo>
                <a:cubicBezTo>
                  <a:pt x="454057" y="426345"/>
                  <a:pt x="454767" y="427642"/>
                  <a:pt x="453928" y="428463"/>
                </a:cubicBezTo>
                <a:cubicBezTo>
                  <a:pt x="450304" y="432023"/>
                  <a:pt x="450591" y="435288"/>
                  <a:pt x="454023" y="438720"/>
                </a:cubicBezTo>
                <a:cubicBezTo>
                  <a:pt x="455602" y="440321"/>
                  <a:pt x="456684" y="442610"/>
                  <a:pt x="458520" y="443692"/>
                </a:cubicBezTo>
                <a:cubicBezTo>
                  <a:pt x="461040" y="445177"/>
                  <a:pt x="463274" y="446273"/>
                  <a:pt x="463120" y="449777"/>
                </a:cubicBezTo>
                <a:cubicBezTo>
                  <a:pt x="463034" y="452007"/>
                  <a:pt x="463633" y="454279"/>
                  <a:pt x="463993" y="456508"/>
                </a:cubicBezTo>
                <a:cubicBezTo>
                  <a:pt x="464819" y="461712"/>
                  <a:pt x="467104" y="466252"/>
                  <a:pt x="470685" y="470030"/>
                </a:cubicBezTo>
                <a:cubicBezTo>
                  <a:pt x="472684" y="472127"/>
                  <a:pt x="475208" y="473325"/>
                  <a:pt x="478315" y="472944"/>
                </a:cubicBezTo>
                <a:cubicBezTo>
                  <a:pt x="480651" y="472640"/>
                  <a:pt x="482526" y="470509"/>
                  <a:pt x="482042" y="468276"/>
                </a:cubicBezTo>
                <a:cubicBezTo>
                  <a:pt x="481678" y="466641"/>
                  <a:pt x="481036" y="465036"/>
                  <a:pt x="480621" y="463398"/>
                </a:cubicBezTo>
                <a:cubicBezTo>
                  <a:pt x="480489" y="462901"/>
                  <a:pt x="480489" y="462195"/>
                  <a:pt x="480733" y="461780"/>
                </a:cubicBezTo>
                <a:cubicBezTo>
                  <a:pt x="481426" y="460650"/>
                  <a:pt x="482183" y="460954"/>
                  <a:pt x="482812" y="462542"/>
                </a:cubicBezTo>
                <a:cubicBezTo>
                  <a:pt x="483630" y="464638"/>
                  <a:pt x="485042" y="466692"/>
                  <a:pt x="485149" y="468811"/>
                </a:cubicBezTo>
                <a:cubicBezTo>
                  <a:pt x="485345" y="472662"/>
                  <a:pt x="487810" y="474938"/>
                  <a:pt x="489851" y="477600"/>
                </a:cubicBezTo>
                <a:cubicBezTo>
                  <a:pt x="490147" y="477964"/>
                  <a:pt x="490386" y="478708"/>
                  <a:pt x="490211" y="479050"/>
                </a:cubicBezTo>
                <a:cubicBezTo>
                  <a:pt x="489560" y="480313"/>
                  <a:pt x="488538" y="480407"/>
                  <a:pt x="487310" y="479607"/>
                </a:cubicBezTo>
                <a:cubicBezTo>
                  <a:pt x="486355" y="478999"/>
                  <a:pt x="485388" y="478332"/>
                  <a:pt x="484336" y="478028"/>
                </a:cubicBezTo>
                <a:cubicBezTo>
                  <a:pt x="480733" y="477035"/>
                  <a:pt x="477168" y="478674"/>
                  <a:pt x="475816" y="481763"/>
                </a:cubicBezTo>
                <a:cubicBezTo>
                  <a:pt x="474464" y="484908"/>
                  <a:pt x="473278" y="488113"/>
                  <a:pt x="473937" y="491639"/>
                </a:cubicBezTo>
                <a:cubicBezTo>
                  <a:pt x="474566" y="494999"/>
                  <a:pt x="475166" y="498349"/>
                  <a:pt x="475777" y="501708"/>
                </a:cubicBezTo>
                <a:lnTo>
                  <a:pt x="475362" y="501327"/>
                </a:lnTo>
                <a:cubicBezTo>
                  <a:pt x="475371" y="501657"/>
                  <a:pt x="475384" y="501982"/>
                  <a:pt x="475392" y="502307"/>
                </a:cubicBezTo>
                <a:cubicBezTo>
                  <a:pt x="475508" y="502153"/>
                  <a:pt x="475615" y="501982"/>
                  <a:pt x="475718" y="501807"/>
                </a:cubicBezTo>
                <a:cubicBezTo>
                  <a:pt x="477776" y="504460"/>
                  <a:pt x="479034" y="507374"/>
                  <a:pt x="477793" y="510750"/>
                </a:cubicBezTo>
                <a:cubicBezTo>
                  <a:pt x="475799" y="516223"/>
                  <a:pt x="475414" y="521786"/>
                  <a:pt x="476145" y="527477"/>
                </a:cubicBezTo>
                <a:cubicBezTo>
                  <a:pt x="476214" y="527965"/>
                  <a:pt x="476817" y="528842"/>
                  <a:pt x="477070" y="528808"/>
                </a:cubicBezTo>
                <a:cubicBezTo>
                  <a:pt x="478050" y="528671"/>
                  <a:pt x="479479" y="528521"/>
                  <a:pt x="479830" y="527892"/>
                </a:cubicBezTo>
                <a:cubicBezTo>
                  <a:pt x="481820" y="524306"/>
                  <a:pt x="483608" y="520588"/>
                  <a:pt x="485435" y="516925"/>
                </a:cubicBezTo>
                <a:cubicBezTo>
                  <a:pt x="485487" y="516373"/>
                  <a:pt x="485487" y="515842"/>
                  <a:pt x="485581" y="515307"/>
                </a:cubicBezTo>
                <a:cubicBezTo>
                  <a:pt x="485872" y="515320"/>
                  <a:pt x="486133" y="515307"/>
                  <a:pt x="486420" y="515307"/>
                </a:cubicBezTo>
                <a:cubicBezTo>
                  <a:pt x="488046" y="513112"/>
                  <a:pt x="490301" y="512517"/>
                  <a:pt x="492885" y="512697"/>
                </a:cubicBezTo>
                <a:cubicBezTo>
                  <a:pt x="492984" y="512539"/>
                  <a:pt x="493121" y="512466"/>
                  <a:pt x="493202" y="512312"/>
                </a:cubicBezTo>
                <a:cubicBezTo>
                  <a:pt x="493330" y="512312"/>
                  <a:pt x="493463" y="512333"/>
                  <a:pt x="493591" y="512333"/>
                </a:cubicBezTo>
                <a:cubicBezTo>
                  <a:pt x="493655" y="511892"/>
                  <a:pt x="493668" y="511417"/>
                  <a:pt x="493899" y="511096"/>
                </a:cubicBezTo>
                <a:cubicBezTo>
                  <a:pt x="498431" y="504819"/>
                  <a:pt x="503202" y="498700"/>
                  <a:pt x="505778" y="491263"/>
                </a:cubicBezTo>
                <a:cubicBezTo>
                  <a:pt x="505932" y="490809"/>
                  <a:pt x="507524" y="490728"/>
                  <a:pt x="508440" y="490745"/>
                </a:cubicBezTo>
                <a:cubicBezTo>
                  <a:pt x="508773" y="490767"/>
                  <a:pt x="509368" y="491562"/>
                  <a:pt x="509373" y="492025"/>
                </a:cubicBezTo>
                <a:cubicBezTo>
                  <a:pt x="509381" y="493663"/>
                  <a:pt x="509527" y="495422"/>
                  <a:pt x="509034" y="496941"/>
                </a:cubicBezTo>
                <a:cubicBezTo>
                  <a:pt x="507849" y="500621"/>
                  <a:pt x="506463" y="504246"/>
                  <a:pt x="504922" y="507797"/>
                </a:cubicBezTo>
                <a:cubicBezTo>
                  <a:pt x="503639" y="510724"/>
                  <a:pt x="505226" y="512714"/>
                  <a:pt x="506625" y="514832"/>
                </a:cubicBezTo>
                <a:cubicBezTo>
                  <a:pt x="506865" y="514871"/>
                  <a:pt x="507105" y="514892"/>
                  <a:pt x="507331" y="514930"/>
                </a:cubicBezTo>
                <a:cubicBezTo>
                  <a:pt x="507344" y="515269"/>
                  <a:pt x="507344" y="515615"/>
                  <a:pt x="507353" y="515979"/>
                </a:cubicBezTo>
                <a:cubicBezTo>
                  <a:pt x="508658" y="517673"/>
                  <a:pt x="509420" y="519620"/>
                  <a:pt x="509672" y="521756"/>
                </a:cubicBezTo>
                <a:cubicBezTo>
                  <a:pt x="509873" y="521871"/>
                  <a:pt x="509954" y="522038"/>
                  <a:pt x="510203" y="522158"/>
                </a:cubicBezTo>
                <a:lnTo>
                  <a:pt x="510549" y="522962"/>
                </a:lnTo>
                <a:lnTo>
                  <a:pt x="509843" y="522534"/>
                </a:lnTo>
                <a:cubicBezTo>
                  <a:pt x="509822" y="522252"/>
                  <a:pt x="509711" y="522021"/>
                  <a:pt x="509672" y="521751"/>
                </a:cubicBezTo>
                <a:cubicBezTo>
                  <a:pt x="507515" y="520382"/>
                  <a:pt x="507366" y="518187"/>
                  <a:pt x="507353" y="515975"/>
                </a:cubicBezTo>
                <a:cubicBezTo>
                  <a:pt x="507190" y="515769"/>
                  <a:pt x="507126" y="515521"/>
                  <a:pt x="506938" y="515311"/>
                </a:cubicBezTo>
                <a:cubicBezTo>
                  <a:pt x="506844" y="515132"/>
                  <a:pt x="506728" y="514986"/>
                  <a:pt x="506625" y="514832"/>
                </a:cubicBezTo>
                <a:cubicBezTo>
                  <a:pt x="504747" y="514528"/>
                  <a:pt x="502783" y="514391"/>
                  <a:pt x="501105" y="513651"/>
                </a:cubicBezTo>
                <a:cubicBezTo>
                  <a:pt x="498649" y="512564"/>
                  <a:pt x="496129" y="512483"/>
                  <a:pt x="493591" y="512337"/>
                </a:cubicBezTo>
                <a:cubicBezTo>
                  <a:pt x="493578" y="512470"/>
                  <a:pt x="493578" y="512586"/>
                  <a:pt x="493553" y="512714"/>
                </a:cubicBezTo>
                <a:cubicBezTo>
                  <a:pt x="493322" y="512676"/>
                  <a:pt x="493116" y="512701"/>
                  <a:pt x="492889" y="512701"/>
                </a:cubicBezTo>
                <a:cubicBezTo>
                  <a:pt x="491311" y="515020"/>
                  <a:pt x="488966" y="515401"/>
                  <a:pt x="486424" y="515311"/>
                </a:cubicBezTo>
                <a:cubicBezTo>
                  <a:pt x="486300" y="515495"/>
                  <a:pt x="486141" y="515590"/>
                  <a:pt x="486030" y="515791"/>
                </a:cubicBezTo>
                <a:cubicBezTo>
                  <a:pt x="485838" y="516167"/>
                  <a:pt x="485636" y="516552"/>
                  <a:pt x="485444" y="516929"/>
                </a:cubicBezTo>
                <a:cubicBezTo>
                  <a:pt x="484977" y="521790"/>
                  <a:pt x="485722" y="526805"/>
                  <a:pt x="483381" y="531499"/>
                </a:cubicBezTo>
                <a:cubicBezTo>
                  <a:pt x="482500" y="533271"/>
                  <a:pt x="484293" y="535543"/>
                  <a:pt x="486668" y="536322"/>
                </a:cubicBezTo>
                <a:cubicBezTo>
                  <a:pt x="487532" y="536596"/>
                  <a:pt x="488469" y="536630"/>
                  <a:pt x="489389" y="536745"/>
                </a:cubicBezTo>
                <a:cubicBezTo>
                  <a:pt x="489406" y="536630"/>
                  <a:pt x="489445" y="536493"/>
                  <a:pt x="489466" y="536399"/>
                </a:cubicBezTo>
                <a:cubicBezTo>
                  <a:pt x="489787" y="536073"/>
                  <a:pt x="490108" y="535748"/>
                  <a:pt x="490455" y="535423"/>
                </a:cubicBezTo>
                <a:cubicBezTo>
                  <a:pt x="490746" y="534644"/>
                  <a:pt x="491062" y="533861"/>
                  <a:pt x="491358" y="533061"/>
                </a:cubicBezTo>
                <a:cubicBezTo>
                  <a:pt x="491460" y="533476"/>
                  <a:pt x="491798" y="534071"/>
                  <a:pt x="491636" y="534255"/>
                </a:cubicBezTo>
                <a:cubicBezTo>
                  <a:pt x="491289" y="534679"/>
                  <a:pt x="490848" y="535038"/>
                  <a:pt x="490455" y="535423"/>
                </a:cubicBezTo>
                <a:cubicBezTo>
                  <a:pt x="490262" y="535877"/>
                  <a:pt x="490087" y="536360"/>
                  <a:pt x="489911" y="536818"/>
                </a:cubicBezTo>
                <a:cubicBezTo>
                  <a:pt x="489736" y="536792"/>
                  <a:pt x="489565" y="536758"/>
                  <a:pt x="489389" y="536741"/>
                </a:cubicBezTo>
                <a:cubicBezTo>
                  <a:pt x="489132" y="538316"/>
                  <a:pt x="488371" y="540250"/>
                  <a:pt x="489025" y="541238"/>
                </a:cubicBezTo>
                <a:cubicBezTo>
                  <a:pt x="490617" y="543733"/>
                  <a:pt x="491845" y="545890"/>
                  <a:pt x="490750" y="548941"/>
                </a:cubicBezTo>
                <a:cubicBezTo>
                  <a:pt x="490001" y="551037"/>
                  <a:pt x="489518" y="553271"/>
                  <a:pt x="489141" y="555479"/>
                </a:cubicBezTo>
                <a:cubicBezTo>
                  <a:pt x="488850" y="557084"/>
                  <a:pt x="488221" y="559219"/>
                  <a:pt x="488966" y="560280"/>
                </a:cubicBezTo>
                <a:cubicBezTo>
                  <a:pt x="491311" y="563639"/>
                  <a:pt x="491311" y="567722"/>
                  <a:pt x="492663" y="571312"/>
                </a:cubicBezTo>
                <a:cubicBezTo>
                  <a:pt x="494935" y="571230"/>
                  <a:pt x="497181" y="571132"/>
                  <a:pt x="499364" y="570982"/>
                </a:cubicBezTo>
                <a:cubicBezTo>
                  <a:pt x="499111" y="571534"/>
                  <a:pt x="498867" y="572090"/>
                  <a:pt x="498619" y="572642"/>
                </a:cubicBezTo>
                <a:cubicBezTo>
                  <a:pt x="500831" y="567666"/>
                  <a:pt x="503399" y="562766"/>
                  <a:pt x="503523" y="557118"/>
                </a:cubicBezTo>
                <a:lnTo>
                  <a:pt x="503142" y="557118"/>
                </a:lnTo>
                <a:cubicBezTo>
                  <a:pt x="503112" y="556814"/>
                  <a:pt x="503065" y="556527"/>
                  <a:pt x="503031" y="556245"/>
                </a:cubicBezTo>
                <a:cubicBezTo>
                  <a:pt x="502706" y="555976"/>
                  <a:pt x="502406" y="555710"/>
                  <a:pt x="502094" y="555445"/>
                </a:cubicBezTo>
                <a:cubicBezTo>
                  <a:pt x="502402" y="555556"/>
                  <a:pt x="502860" y="555599"/>
                  <a:pt x="502958" y="555804"/>
                </a:cubicBezTo>
                <a:cubicBezTo>
                  <a:pt x="503022" y="555937"/>
                  <a:pt x="502992" y="556108"/>
                  <a:pt x="503031" y="556245"/>
                </a:cubicBezTo>
                <a:cubicBezTo>
                  <a:pt x="503198" y="556399"/>
                  <a:pt x="503386" y="556570"/>
                  <a:pt x="503566" y="556720"/>
                </a:cubicBezTo>
                <a:cubicBezTo>
                  <a:pt x="503566" y="556848"/>
                  <a:pt x="503527" y="556990"/>
                  <a:pt x="503527" y="557118"/>
                </a:cubicBezTo>
                <a:cubicBezTo>
                  <a:pt x="504593" y="557118"/>
                  <a:pt x="505663" y="557118"/>
                  <a:pt x="506732" y="557118"/>
                </a:cubicBezTo>
                <a:cubicBezTo>
                  <a:pt x="506642" y="556985"/>
                  <a:pt x="506565" y="556848"/>
                  <a:pt x="506480" y="556720"/>
                </a:cubicBezTo>
                <a:cubicBezTo>
                  <a:pt x="506732" y="556468"/>
                  <a:pt x="506955" y="556245"/>
                  <a:pt x="507207" y="555993"/>
                </a:cubicBezTo>
                <a:cubicBezTo>
                  <a:pt x="507100" y="556382"/>
                  <a:pt x="507010" y="556759"/>
                  <a:pt x="506916" y="557122"/>
                </a:cubicBezTo>
                <a:lnTo>
                  <a:pt x="506737" y="557122"/>
                </a:lnTo>
                <a:cubicBezTo>
                  <a:pt x="507905" y="559125"/>
                  <a:pt x="509077" y="561132"/>
                  <a:pt x="510267" y="563113"/>
                </a:cubicBezTo>
                <a:cubicBezTo>
                  <a:pt x="510438" y="563019"/>
                  <a:pt x="510524" y="562882"/>
                  <a:pt x="510712" y="562788"/>
                </a:cubicBezTo>
                <a:cubicBezTo>
                  <a:pt x="510768" y="563233"/>
                  <a:pt x="510832" y="563686"/>
                  <a:pt x="510892" y="564127"/>
                </a:cubicBezTo>
                <a:cubicBezTo>
                  <a:pt x="511341" y="564803"/>
                  <a:pt x="511786" y="565479"/>
                  <a:pt x="511824" y="566181"/>
                </a:cubicBezTo>
                <a:cubicBezTo>
                  <a:pt x="511906" y="567726"/>
                  <a:pt x="511285" y="567747"/>
                  <a:pt x="510934" y="566181"/>
                </a:cubicBezTo>
                <a:cubicBezTo>
                  <a:pt x="510819" y="565650"/>
                  <a:pt x="510969" y="565034"/>
                  <a:pt x="510930" y="564487"/>
                </a:cubicBezTo>
                <a:cubicBezTo>
                  <a:pt x="510930" y="564371"/>
                  <a:pt x="510892" y="564238"/>
                  <a:pt x="510892" y="564127"/>
                </a:cubicBezTo>
                <a:cubicBezTo>
                  <a:pt x="510690" y="563819"/>
                  <a:pt x="510489" y="563537"/>
                  <a:pt x="510327" y="563246"/>
                </a:cubicBezTo>
                <a:cubicBezTo>
                  <a:pt x="510297" y="563207"/>
                  <a:pt x="510280" y="563152"/>
                  <a:pt x="510263" y="563113"/>
                </a:cubicBezTo>
                <a:cubicBezTo>
                  <a:pt x="507695" y="564658"/>
                  <a:pt x="507177" y="567080"/>
                  <a:pt x="507712" y="569921"/>
                </a:cubicBezTo>
                <a:cubicBezTo>
                  <a:pt x="507721" y="569994"/>
                  <a:pt x="507781" y="570028"/>
                  <a:pt x="507785" y="570105"/>
                </a:cubicBezTo>
                <a:cubicBezTo>
                  <a:pt x="517986" y="568642"/>
                  <a:pt x="526219" y="565783"/>
                  <a:pt x="530182" y="560725"/>
                </a:cubicBezTo>
                <a:cubicBezTo>
                  <a:pt x="546660" y="539749"/>
                  <a:pt x="518187" y="524781"/>
                  <a:pt x="513707" y="497818"/>
                </a:cubicBezTo>
                <a:cubicBezTo>
                  <a:pt x="509197" y="470852"/>
                  <a:pt x="518179" y="472337"/>
                  <a:pt x="509197" y="448369"/>
                </a:cubicBezTo>
                <a:close/>
                <a:moveTo>
                  <a:pt x="490082" y="502765"/>
                </a:moveTo>
                <a:lnTo>
                  <a:pt x="489244" y="503039"/>
                </a:lnTo>
                <a:lnTo>
                  <a:pt x="489633" y="502333"/>
                </a:lnTo>
                <a:cubicBezTo>
                  <a:pt x="489804" y="502063"/>
                  <a:pt x="489958" y="501781"/>
                  <a:pt x="490134" y="501520"/>
                </a:cubicBezTo>
                <a:cubicBezTo>
                  <a:pt x="490108" y="501926"/>
                  <a:pt x="490087" y="502350"/>
                  <a:pt x="490082" y="502765"/>
                </a:cubicBezTo>
                <a:close/>
                <a:moveTo>
                  <a:pt x="499646" y="478092"/>
                </a:moveTo>
                <a:cubicBezTo>
                  <a:pt x="499586" y="477827"/>
                  <a:pt x="499586" y="477540"/>
                  <a:pt x="499586" y="477275"/>
                </a:cubicBezTo>
                <a:cubicBezTo>
                  <a:pt x="498970" y="476834"/>
                  <a:pt x="498362" y="476415"/>
                  <a:pt x="497853" y="475880"/>
                </a:cubicBezTo>
                <a:cubicBezTo>
                  <a:pt x="497695" y="475743"/>
                  <a:pt x="498084" y="475084"/>
                  <a:pt x="498213" y="474660"/>
                </a:cubicBezTo>
                <a:cubicBezTo>
                  <a:pt x="499625" y="475114"/>
                  <a:pt x="499543" y="476222"/>
                  <a:pt x="499586" y="477275"/>
                </a:cubicBezTo>
                <a:cubicBezTo>
                  <a:pt x="499757" y="477382"/>
                  <a:pt x="499916" y="477540"/>
                  <a:pt x="500083" y="477673"/>
                </a:cubicBezTo>
                <a:cubicBezTo>
                  <a:pt x="500352" y="478036"/>
                  <a:pt x="500605" y="478379"/>
                  <a:pt x="500866" y="478742"/>
                </a:cubicBezTo>
                <a:cubicBezTo>
                  <a:pt x="500459" y="478528"/>
                  <a:pt x="500057" y="478302"/>
                  <a:pt x="499646" y="478092"/>
                </a:cubicBezTo>
                <a:close/>
                <a:moveTo>
                  <a:pt x="502145" y="456299"/>
                </a:moveTo>
                <a:cubicBezTo>
                  <a:pt x="502111" y="456453"/>
                  <a:pt x="501644" y="456478"/>
                  <a:pt x="501383" y="456568"/>
                </a:cubicBezTo>
                <a:cubicBezTo>
                  <a:pt x="501435" y="455691"/>
                  <a:pt x="501508" y="454839"/>
                  <a:pt x="501572" y="453958"/>
                </a:cubicBezTo>
                <a:cubicBezTo>
                  <a:pt x="501773" y="454296"/>
                  <a:pt x="502090" y="454583"/>
                  <a:pt x="502175" y="454946"/>
                </a:cubicBezTo>
                <a:cubicBezTo>
                  <a:pt x="502278" y="455387"/>
                  <a:pt x="502244" y="455858"/>
                  <a:pt x="502145" y="456299"/>
                </a:cubicBezTo>
                <a:close/>
                <a:moveTo>
                  <a:pt x="504216" y="546857"/>
                </a:moveTo>
                <a:cubicBezTo>
                  <a:pt x="503275" y="547653"/>
                  <a:pt x="502351" y="547426"/>
                  <a:pt x="501627" y="546318"/>
                </a:cubicBezTo>
                <a:cubicBezTo>
                  <a:pt x="500408" y="544469"/>
                  <a:pt x="498833" y="542753"/>
                  <a:pt x="498106" y="540729"/>
                </a:cubicBezTo>
                <a:cubicBezTo>
                  <a:pt x="497126" y="538046"/>
                  <a:pt x="497665" y="535470"/>
                  <a:pt x="500386" y="533870"/>
                </a:cubicBezTo>
                <a:cubicBezTo>
                  <a:pt x="500314" y="533677"/>
                  <a:pt x="500237" y="533463"/>
                  <a:pt x="500147" y="533279"/>
                </a:cubicBezTo>
                <a:cubicBezTo>
                  <a:pt x="500254" y="533125"/>
                  <a:pt x="500369" y="532954"/>
                  <a:pt x="500472" y="532800"/>
                </a:cubicBezTo>
                <a:cubicBezTo>
                  <a:pt x="500314" y="531739"/>
                  <a:pt x="500181" y="530669"/>
                  <a:pt x="501341" y="529847"/>
                </a:cubicBezTo>
                <a:cubicBezTo>
                  <a:pt x="501525" y="530194"/>
                  <a:pt x="501953" y="530682"/>
                  <a:pt x="501841" y="530857"/>
                </a:cubicBezTo>
                <a:cubicBezTo>
                  <a:pt x="501460" y="531546"/>
                  <a:pt x="500960" y="532175"/>
                  <a:pt x="500472" y="532800"/>
                </a:cubicBezTo>
                <a:cubicBezTo>
                  <a:pt x="500523" y="533108"/>
                  <a:pt x="500579" y="533412"/>
                  <a:pt x="500600" y="533703"/>
                </a:cubicBezTo>
                <a:cubicBezTo>
                  <a:pt x="500515" y="533763"/>
                  <a:pt x="500472" y="533835"/>
                  <a:pt x="500386" y="533874"/>
                </a:cubicBezTo>
                <a:cubicBezTo>
                  <a:pt x="501888" y="537747"/>
                  <a:pt x="503412" y="541611"/>
                  <a:pt x="504845" y="545505"/>
                </a:cubicBezTo>
                <a:cubicBezTo>
                  <a:pt x="504965" y="545843"/>
                  <a:pt x="504576" y="546570"/>
                  <a:pt x="504216" y="546857"/>
                </a:cubicBezTo>
                <a:close/>
                <a:moveTo>
                  <a:pt x="508927" y="535029"/>
                </a:moveTo>
                <a:cubicBezTo>
                  <a:pt x="508551" y="534991"/>
                  <a:pt x="507922" y="534400"/>
                  <a:pt x="507935" y="534114"/>
                </a:cubicBezTo>
                <a:cubicBezTo>
                  <a:pt x="508016" y="533258"/>
                  <a:pt x="508371" y="532419"/>
                  <a:pt x="508607" y="531563"/>
                </a:cubicBezTo>
                <a:cubicBezTo>
                  <a:pt x="509291" y="532192"/>
                  <a:pt x="509989" y="532796"/>
                  <a:pt x="510686" y="533433"/>
                </a:cubicBezTo>
                <a:cubicBezTo>
                  <a:pt x="510720" y="534597"/>
                  <a:pt x="510130" y="535222"/>
                  <a:pt x="508927" y="535029"/>
                </a:cubicBezTo>
                <a:close/>
                <a:moveTo>
                  <a:pt x="195729" y="464861"/>
                </a:moveTo>
                <a:lnTo>
                  <a:pt x="195147" y="464129"/>
                </a:lnTo>
                <a:cubicBezTo>
                  <a:pt x="195095" y="464129"/>
                  <a:pt x="195040" y="464112"/>
                  <a:pt x="194997" y="464112"/>
                </a:cubicBezTo>
                <a:cubicBezTo>
                  <a:pt x="194933" y="464211"/>
                  <a:pt x="194886" y="464326"/>
                  <a:pt x="194834" y="464399"/>
                </a:cubicBezTo>
                <a:lnTo>
                  <a:pt x="195729" y="464861"/>
                </a:lnTo>
                <a:close/>
                <a:moveTo>
                  <a:pt x="362544" y="390208"/>
                </a:moveTo>
                <a:cubicBezTo>
                  <a:pt x="362579" y="390512"/>
                  <a:pt x="362716" y="390781"/>
                  <a:pt x="362810" y="391085"/>
                </a:cubicBezTo>
                <a:cubicBezTo>
                  <a:pt x="362797" y="390606"/>
                  <a:pt x="362797" y="390114"/>
                  <a:pt x="362788" y="389635"/>
                </a:cubicBezTo>
                <a:cubicBezTo>
                  <a:pt x="362643" y="389849"/>
                  <a:pt x="362527" y="390037"/>
                  <a:pt x="362544" y="390208"/>
                </a:cubicBezTo>
                <a:close/>
                <a:moveTo>
                  <a:pt x="485384" y="614505"/>
                </a:moveTo>
                <a:cubicBezTo>
                  <a:pt x="484135" y="618857"/>
                  <a:pt x="483210" y="623221"/>
                  <a:pt x="483266" y="627667"/>
                </a:cubicBezTo>
                <a:cubicBezTo>
                  <a:pt x="483210" y="623226"/>
                  <a:pt x="484143" y="618857"/>
                  <a:pt x="485384" y="614505"/>
                </a:cubicBezTo>
                <a:close/>
                <a:moveTo>
                  <a:pt x="475157" y="505709"/>
                </a:moveTo>
                <a:cubicBezTo>
                  <a:pt x="475418" y="505594"/>
                  <a:pt x="475482" y="504793"/>
                  <a:pt x="475482" y="504314"/>
                </a:cubicBezTo>
                <a:cubicBezTo>
                  <a:pt x="475504" y="503647"/>
                  <a:pt x="475448" y="502966"/>
                  <a:pt x="475405" y="502299"/>
                </a:cubicBezTo>
                <a:cubicBezTo>
                  <a:pt x="474973" y="502923"/>
                  <a:pt x="474489" y="503535"/>
                  <a:pt x="474168" y="504220"/>
                </a:cubicBezTo>
                <a:cubicBezTo>
                  <a:pt x="473518" y="505551"/>
                  <a:pt x="473963" y="506163"/>
                  <a:pt x="475157" y="505709"/>
                </a:cubicBezTo>
                <a:close/>
              </a:path>
            </a:pathLst>
          </a:custGeom>
          <a:solidFill>
            <a:srgbClr val="D9D9D9"/>
          </a:solid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nvGrpSpPr>
          <p:cNvPr id="27" name="Graphic 2398">
            <a:extLst>
              <a:ext uri="{FF2B5EF4-FFF2-40B4-BE49-F238E27FC236}">
                <a16:creationId xmlns:a16="http://schemas.microsoft.com/office/drawing/2014/main" id="{F2550C71-200B-2D98-5D79-A236B85C53C4}"/>
              </a:ext>
            </a:extLst>
          </p:cNvPr>
          <p:cNvGrpSpPr/>
          <p:nvPr/>
        </p:nvGrpSpPr>
        <p:grpSpPr>
          <a:xfrm>
            <a:off x="1955042" y="2561929"/>
            <a:ext cx="1937698" cy="2166352"/>
            <a:chOff x="4484783" y="4248849"/>
            <a:chExt cx="829939" cy="927874"/>
          </a:xfrm>
          <a:solidFill>
            <a:srgbClr val="D9D9D9"/>
          </a:solidFill>
        </p:grpSpPr>
        <p:sp>
          <p:nvSpPr>
            <p:cNvPr id="1367" name="Freeform 1366">
              <a:extLst>
                <a:ext uri="{FF2B5EF4-FFF2-40B4-BE49-F238E27FC236}">
                  <a16:creationId xmlns:a16="http://schemas.microsoft.com/office/drawing/2014/main" id="{ED766B07-1714-2088-1D57-4CBA64E97D86}"/>
                </a:ext>
              </a:extLst>
            </p:cNvPr>
            <p:cNvSpPr/>
            <p:nvPr/>
          </p:nvSpPr>
          <p:spPr>
            <a:xfrm>
              <a:off x="5113704" y="4426288"/>
              <a:ext cx="13200" cy="220"/>
            </a:xfrm>
            <a:custGeom>
              <a:avLst/>
              <a:gdLst>
                <a:gd name="connsiteX0" fmla="*/ 13201 w 13200"/>
                <a:gd name="connsiteY0" fmla="*/ 177 h 220"/>
                <a:gd name="connsiteX1" fmla="*/ 39 w 13200"/>
                <a:gd name="connsiteY1" fmla="*/ 160 h 220"/>
                <a:gd name="connsiteX2" fmla="*/ 0 w 13200"/>
                <a:gd name="connsiteY2" fmla="*/ 216 h 220"/>
                <a:gd name="connsiteX3" fmla="*/ 13201 w 13200"/>
                <a:gd name="connsiteY3" fmla="*/ 177 h 220"/>
              </a:gdLst>
              <a:ahLst/>
              <a:cxnLst>
                <a:cxn ang="0">
                  <a:pos x="connsiteX0" y="connsiteY0"/>
                </a:cxn>
                <a:cxn ang="0">
                  <a:pos x="connsiteX1" y="connsiteY1"/>
                </a:cxn>
                <a:cxn ang="0">
                  <a:pos x="connsiteX2" y="connsiteY2"/>
                </a:cxn>
                <a:cxn ang="0">
                  <a:pos x="connsiteX3" y="connsiteY3"/>
                </a:cxn>
              </a:cxnLst>
              <a:rect l="l" t="t" r="r" b="b"/>
              <a:pathLst>
                <a:path w="13200" h="220">
                  <a:moveTo>
                    <a:pt x="13201" y="177"/>
                  </a:moveTo>
                  <a:cubicBezTo>
                    <a:pt x="8811" y="-229"/>
                    <a:pt x="4425" y="195"/>
                    <a:pt x="39" y="160"/>
                  </a:cubicBezTo>
                  <a:lnTo>
                    <a:pt x="0" y="216"/>
                  </a:lnTo>
                  <a:cubicBezTo>
                    <a:pt x="4386" y="272"/>
                    <a:pt x="8798" y="-186"/>
                    <a:pt x="13201" y="177"/>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368" name="Freeform 1367">
              <a:extLst>
                <a:ext uri="{FF2B5EF4-FFF2-40B4-BE49-F238E27FC236}">
                  <a16:creationId xmlns:a16="http://schemas.microsoft.com/office/drawing/2014/main" id="{73001DFE-3361-34BE-5018-F02DE40A3EF3}"/>
                </a:ext>
              </a:extLst>
            </p:cNvPr>
            <p:cNvSpPr/>
            <p:nvPr/>
          </p:nvSpPr>
          <p:spPr>
            <a:xfrm>
              <a:off x="5057135" y="4367697"/>
              <a:ext cx="119" cy="137"/>
            </a:xfrm>
            <a:custGeom>
              <a:avLst/>
              <a:gdLst>
                <a:gd name="connsiteX0" fmla="*/ 120 w 119"/>
                <a:gd name="connsiteY0" fmla="*/ 0 h 137"/>
                <a:gd name="connsiteX1" fmla="*/ 0 w 119"/>
                <a:gd name="connsiteY1" fmla="*/ 137 h 137"/>
                <a:gd name="connsiteX2" fmla="*/ 120 w 119"/>
                <a:gd name="connsiteY2" fmla="*/ 0 h 137"/>
              </a:gdLst>
              <a:ahLst/>
              <a:cxnLst>
                <a:cxn ang="0">
                  <a:pos x="connsiteX0" y="connsiteY0"/>
                </a:cxn>
                <a:cxn ang="0">
                  <a:pos x="connsiteX1" y="connsiteY1"/>
                </a:cxn>
                <a:cxn ang="0">
                  <a:pos x="connsiteX2" y="connsiteY2"/>
                </a:cxn>
              </a:cxnLst>
              <a:rect l="l" t="t" r="r" b="b"/>
              <a:pathLst>
                <a:path w="119" h="137">
                  <a:moveTo>
                    <a:pt x="120" y="0"/>
                  </a:moveTo>
                  <a:cubicBezTo>
                    <a:pt x="81" y="60"/>
                    <a:pt x="34" y="73"/>
                    <a:pt x="0" y="137"/>
                  </a:cubicBezTo>
                  <a:cubicBezTo>
                    <a:pt x="34" y="73"/>
                    <a:pt x="81" y="60"/>
                    <a:pt x="120" y="0"/>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369" name="Freeform 1368">
              <a:extLst>
                <a:ext uri="{FF2B5EF4-FFF2-40B4-BE49-F238E27FC236}">
                  <a16:creationId xmlns:a16="http://schemas.microsoft.com/office/drawing/2014/main" id="{89EC8A05-BDB9-1C80-2DC8-4C9C782E8BB1}"/>
                </a:ext>
              </a:extLst>
            </p:cNvPr>
            <p:cNvSpPr/>
            <p:nvPr/>
          </p:nvSpPr>
          <p:spPr>
            <a:xfrm>
              <a:off x="5283986" y="4401087"/>
              <a:ext cx="1942" cy="1108"/>
            </a:xfrm>
            <a:custGeom>
              <a:avLst/>
              <a:gdLst>
                <a:gd name="connsiteX0" fmla="*/ 0 w 1942"/>
                <a:gd name="connsiteY0" fmla="*/ 1108 h 1108"/>
                <a:gd name="connsiteX1" fmla="*/ 1943 w 1942"/>
                <a:gd name="connsiteY1" fmla="*/ 0 h 1108"/>
                <a:gd name="connsiteX2" fmla="*/ 0 w 1942"/>
                <a:gd name="connsiteY2" fmla="*/ 1108 h 1108"/>
              </a:gdLst>
              <a:ahLst/>
              <a:cxnLst>
                <a:cxn ang="0">
                  <a:pos x="connsiteX0" y="connsiteY0"/>
                </a:cxn>
                <a:cxn ang="0">
                  <a:pos x="connsiteX1" y="connsiteY1"/>
                </a:cxn>
                <a:cxn ang="0">
                  <a:pos x="connsiteX2" y="connsiteY2"/>
                </a:cxn>
              </a:cxnLst>
              <a:rect l="l" t="t" r="r" b="b"/>
              <a:pathLst>
                <a:path w="1942" h="1108">
                  <a:moveTo>
                    <a:pt x="0" y="1108"/>
                  </a:moveTo>
                  <a:cubicBezTo>
                    <a:pt x="620" y="607"/>
                    <a:pt x="1292" y="171"/>
                    <a:pt x="1943" y="0"/>
                  </a:cubicBezTo>
                  <a:cubicBezTo>
                    <a:pt x="1284" y="171"/>
                    <a:pt x="608" y="586"/>
                    <a:pt x="0" y="1108"/>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370" name="Freeform 1369">
              <a:extLst>
                <a:ext uri="{FF2B5EF4-FFF2-40B4-BE49-F238E27FC236}">
                  <a16:creationId xmlns:a16="http://schemas.microsoft.com/office/drawing/2014/main" id="{F52D1D65-FD32-33F6-0A45-4EF58BB65B1F}"/>
                </a:ext>
              </a:extLst>
            </p:cNvPr>
            <p:cNvSpPr/>
            <p:nvPr/>
          </p:nvSpPr>
          <p:spPr>
            <a:xfrm>
              <a:off x="5254028" y="4345630"/>
              <a:ext cx="346" cy="1874"/>
            </a:xfrm>
            <a:custGeom>
              <a:avLst/>
              <a:gdLst>
                <a:gd name="connsiteX0" fmla="*/ 347 w 346"/>
                <a:gd name="connsiteY0" fmla="*/ 0 h 1874"/>
                <a:gd name="connsiteX1" fmla="*/ 0 w 346"/>
                <a:gd name="connsiteY1" fmla="*/ 1874 h 1874"/>
                <a:gd name="connsiteX2" fmla="*/ 347 w 346"/>
                <a:gd name="connsiteY2" fmla="*/ 0 h 1874"/>
                <a:gd name="connsiteX3" fmla="*/ 347 w 346"/>
                <a:gd name="connsiteY3" fmla="*/ 0 h 1874"/>
              </a:gdLst>
              <a:ahLst/>
              <a:cxnLst>
                <a:cxn ang="0">
                  <a:pos x="connsiteX0" y="connsiteY0"/>
                </a:cxn>
                <a:cxn ang="0">
                  <a:pos x="connsiteX1" y="connsiteY1"/>
                </a:cxn>
                <a:cxn ang="0">
                  <a:pos x="connsiteX2" y="connsiteY2"/>
                </a:cxn>
                <a:cxn ang="0">
                  <a:pos x="connsiteX3" y="connsiteY3"/>
                </a:cxn>
              </a:cxnLst>
              <a:rect l="l" t="t" r="r" b="b"/>
              <a:pathLst>
                <a:path w="346" h="1874">
                  <a:moveTo>
                    <a:pt x="347" y="0"/>
                  </a:moveTo>
                  <a:cubicBezTo>
                    <a:pt x="218" y="552"/>
                    <a:pt x="103" y="1070"/>
                    <a:pt x="0" y="1874"/>
                  </a:cubicBezTo>
                  <a:cubicBezTo>
                    <a:pt x="103" y="1070"/>
                    <a:pt x="218" y="556"/>
                    <a:pt x="347" y="0"/>
                  </a:cubicBezTo>
                  <a:lnTo>
                    <a:pt x="347" y="0"/>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371" name="Freeform 1370">
              <a:extLst>
                <a:ext uri="{FF2B5EF4-FFF2-40B4-BE49-F238E27FC236}">
                  <a16:creationId xmlns:a16="http://schemas.microsoft.com/office/drawing/2014/main" id="{AF4C55C8-8988-2CA7-FCEC-6FA3711A795B}"/>
                </a:ext>
              </a:extLst>
            </p:cNvPr>
            <p:cNvSpPr/>
            <p:nvPr/>
          </p:nvSpPr>
          <p:spPr>
            <a:xfrm>
              <a:off x="5077003" y="4710750"/>
              <a:ext cx="8099" cy="5288"/>
            </a:xfrm>
            <a:custGeom>
              <a:avLst/>
              <a:gdLst>
                <a:gd name="connsiteX0" fmla="*/ 8100 w 8099"/>
                <a:gd name="connsiteY0" fmla="*/ 1272 h 5288"/>
                <a:gd name="connsiteX1" fmla="*/ 6731 w 8099"/>
                <a:gd name="connsiteY1" fmla="*/ 287 h 5288"/>
                <a:gd name="connsiteX2" fmla="*/ 355 w 8099"/>
                <a:gd name="connsiteY2" fmla="*/ 1541 h 5288"/>
                <a:gd name="connsiteX3" fmla="*/ 136 w 8099"/>
                <a:gd name="connsiteY3" fmla="*/ 4382 h 5288"/>
                <a:gd name="connsiteX4" fmla="*/ 1408 w 8099"/>
                <a:gd name="connsiteY4" fmla="*/ 5242 h 5288"/>
                <a:gd name="connsiteX5" fmla="*/ 7569 w 8099"/>
                <a:gd name="connsiteY5" fmla="*/ 2859 h 5288"/>
                <a:gd name="connsiteX6" fmla="*/ 8100 w 8099"/>
                <a:gd name="connsiteY6" fmla="*/ 1272 h 5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099" h="5288">
                  <a:moveTo>
                    <a:pt x="8100" y="1272"/>
                  </a:moveTo>
                  <a:cubicBezTo>
                    <a:pt x="7642" y="933"/>
                    <a:pt x="7219" y="403"/>
                    <a:pt x="6731" y="287"/>
                  </a:cubicBezTo>
                  <a:cubicBezTo>
                    <a:pt x="4437" y="-205"/>
                    <a:pt x="2096" y="-226"/>
                    <a:pt x="355" y="1541"/>
                  </a:cubicBezTo>
                  <a:cubicBezTo>
                    <a:pt x="-176" y="2063"/>
                    <a:pt x="12" y="3433"/>
                    <a:pt x="136" y="4382"/>
                  </a:cubicBezTo>
                  <a:cubicBezTo>
                    <a:pt x="188" y="4733"/>
                    <a:pt x="941" y="5191"/>
                    <a:pt x="1408" y="5242"/>
                  </a:cubicBezTo>
                  <a:cubicBezTo>
                    <a:pt x="3855" y="5551"/>
                    <a:pt x="5759" y="4258"/>
                    <a:pt x="7569" y="2859"/>
                  </a:cubicBezTo>
                  <a:cubicBezTo>
                    <a:pt x="7937" y="2594"/>
                    <a:pt x="7929" y="1815"/>
                    <a:pt x="8100" y="1272"/>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372" name="Freeform 1371">
              <a:extLst>
                <a:ext uri="{FF2B5EF4-FFF2-40B4-BE49-F238E27FC236}">
                  <a16:creationId xmlns:a16="http://schemas.microsoft.com/office/drawing/2014/main" id="{24918417-919C-0BF6-0B53-B4522F0E8DE5}"/>
                </a:ext>
              </a:extLst>
            </p:cNvPr>
            <p:cNvSpPr/>
            <p:nvPr/>
          </p:nvSpPr>
          <p:spPr>
            <a:xfrm>
              <a:off x="4540727" y="4253154"/>
              <a:ext cx="440" cy="2169"/>
            </a:xfrm>
            <a:custGeom>
              <a:avLst/>
              <a:gdLst>
                <a:gd name="connsiteX0" fmla="*/ 441 w 440"/>
                <a:gd name="connsiteY0" fmla="*/ 2170 h 2169"/>
                <a:gd name="connsiteX1" fmla="*/ 0 w 440"/>
                <a:gd name="connsiteY1" fmla="*/ 0 h 2169"/>
                <a:gd name="connsiteX2" fmla="*/ 0 w 440"/>
                <a:gd name="connsiteY2" fmla="*/ 0 h 2169"/>
                <a:gd name="connsiteX3" fmla="*/ 441 w 440"/>
                <a:gd name="connsiteY3" fmla="*/ 2170 h 2169"/>
              </a:gdLst>
              <a:ahLst/>
              <a:cxnLst>
                <a:cxn ang="0">
                  <a:pos x="connsiteX0" y="connsiteY0"/>
                </a:cxn>
                <a:cxn ang="0">
                  <a:pos x="connsiteX1" y="connsiteY1"/>
                </a:cxn>
                <a:cxn ang="0">
                  <a:pos x="connsiteX2" y="connsiteY2"/>
                </a:cxn>
                <a:cxn ang="0">
                  <a:pos x="connsiteX3" y="connsiteY3"/>
                </a:cxn>
              </a:cxnLst>
              <a:rect l="l" t="t" r="r" b="b"/>
              <a:pathLst>
                <a:path w="440" h="2169">
                  <a:moveTo>
                    <a:pt x="441" y="2170"/>
                  </a:moveTo>
                  <a:cubicBezTo>
                    <a:pt x="282" y="1451"/>
                    <a:pt x="150" y="723"/>
                    <a:pt x="0" y="0"/>
                  </a:cubicBezTo>
                  <a:lnTo>
                    <a:pt x="0" y="0"/>
                  </a:lnTo>
                  <a:cubicBezTo>
                    <a:pt x="150" y="723"/>
                    <a:pt x="282" y="1451"/>
                    <a:pt x="441" y="2170"/>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373" name="Freeform 1372">
              <a:extLst>
                <a:ext uri="{FF2B5EF4-FFF2-40B4-BE49-F238E27FC236}">
                  <a16:creationId xmlns:a16="http://schemas.microsoft.com/office/drawing/2014/main" id="{2BDBBDB3-50AD-A5BC-47B9-569E831BA8C6}"/>
                </a:ext>
              </a:extLst>
            </p:cNvPr>
            <p:cNvSpPr/>
            <p:nvPr/>
          </p:nvSpPr>
          <p:spPr>
            <a:xfrm>
              <a:off x="4536324" y="4252585"/>
              <a:ext cx="1904" cy="1711"/>
            </a:xfrm>
            <a:custGeom>
              <a:avLst/>
              <a:gdLst>
                <a:gd name="connsiteX0" fmla="*/ 1904 w 1904"/>
                <a:gd name="connsiteY0" fmla="*/ 1712 h 1711"/>
                <a:gd name="connsiteX1" fmla="*/ 0 w 1904"/>
                <a:gd name="connsiteY1" fmla="*/ 0 h 1711"/>
                <a:gd name="connsiteX2" fmla="*/ 1904 w 1904"/>
                <a:gd name="connsiteY2" fmla="*/ 1712 h 1711"/>
              </a:gdLst>
              <a:ahLst/>
              <a:cxnLst>
                <a:cxn ang="0">
                  <a:pos x="connsiteX0" y="connsiteY0"/>
                </a:cxn>
                <a:cxn ang="0">
                  <a:pos x="connsiteX1" y="connsiteY1"/>
                </a:cxn>
                <a:cxn ang="0">
                  <a:pos x="connsiteX2" y="connsiteY2"/>
                </a:cxn>
              </a:cxnLst>
              <a:rect l="l" t="t" r="r" b="b"/>
              <a:pathLst>
                <a:path w="1904" h="1711">
                  <a:moveTo>
                    <a:pt x="1904" y="1712"/>
                  </a:moveTo>
                  <a:cubicBezTo>
                    <a:pt x="1181" y="1237"/>
                    <a:pt x="522" y="702"/>
                    <a:pt x="0" y="0"/>
                  </a:cubicBezTo>
                  <a:cubicBezTo>
                    <a:pt x="518" y="702"/>
                    <a:pt x="1181" y="1237"/>
                    <a:pt x="1904" y="1712"/>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374" name="Freeform 1373">
              <a:extLst>
                <a:ext uri="{FF2B5EF4-FFF2-40B4-BE49-F238E27FC236}">
                  <a16:creationId xmlns:a16="http://schemas.microsoft.com/office/drawing/2014/main" id="{9BD1E28C-129E-1981-971F-DED12D889D60}"/>
                </a:ext>
              </a:extLst>
            </p:cNvPr>
            <p:cNvSpPr/>
            <p:nvPr/>
          </p:nvSpPr>
          <p:spPr>
            <a:xfrm>
              <a:off x="4521830" y="4265144"/>
              <a:ext cx="252" cy="325"/>
            </a:xfrm>
            <a:custGeom>
              <a:avLst/>
              <a:gdLst>
                <a:gd name="connsiteX0" fmla="*/ 0 w 252"/>
                <a:gd name="connsiteY0" fmla="*/ 0 h 325"/>
                <a:gd name="connsiteX1" fmla="*/ 252 w 252"/>
                <a:gd name="connsiteY1" fmla="*/ 325 h 325"/>
                <a:gd name="connsiteX2" fmla="*/ 0 w 252"/>
                <a:gd name="connsiteY2" fmla="*/ 0 h 325"/>
              </a:gdLst>
              <a:ahLst/>
              <a:cxnLst>
                <a:cxn ang="0">
                  <a:pos x="connsiteX0" y="connsiteY0"/>
                </a:cxn>
                <a:cxn ang="0">
                  <a:pos x="connsiteX1" y="connsiteY1"/>
                </a:cxn>
                <a:cxn ang="0">
                  <a:pos x="connsiteX2" y="connsiteY2"/>
                </a:cxn>
              </a:cxnLst>
              <a:rect l="l" t="t" r="r" b="b"/>
              <a:pathLst>
                <a:path w="252" h="325">
                  <a:moveTo>
                    <a:pt x="0" y="0"/>
                  </a:moveTo>
                  <a:cubicBezTo>
                    <a:pt x="77" y="98"/>
                    <a:pt x="171" y="214"/>
                    <a:pt x="252" y="325"/>
                  </a:cubicBezTo>
                  <a:cubicBezTo>
                    <a:pt x="167" y="214"/>
                    <a:pt x="73" y="94"/>
                    <a:pt x="0" y="0"/>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375" name="Freeform 1374">
              <a:extLst>
                <a:ext uri="{FF2B5EF4-FFF2-40B4-BE49-F238E27FC236}">
                  <a16:creationId xmlns:a16="http://schemas.microsoft.com/office/drawing/2014/main" id="{FA7A6FF1-9F63-678C-8ABC-FA2A8CF83B7B}"/>
                </a:ext>
              </a:extLst>
            </p:cNvPr>
            <p:cNvSpPr/>
            <p:nvPr/>
          </p:nvSpPr>
          <p:spPr>
            <a:xfrm>
              <a:off x="4538587" y="4254549"/>
              <a:ext cx="2306" cy="1172"/>
            </a:xfrm>
            <a:custGeom>
              <a:avLst/>
              <a:gdLst>
                <a:gd name="connsiteX0" fmla="*/ 2306 w 2306"/>
                <a:gd name="connsiteY0" fmla="*/ 1172 h 1172"/>
                <a:gd name="connsiteX1" fmla="*/ 0 w 2306"/>
                <a:gd name="connsiteY1" fmla="*/ 0 h 1172"/>
                <a:gd name="connsiteX2" fmla="*/ 2306 w 2306"/>
                <a:gd name="connsiteY2" fmla="*/ 1172 h 1172"/>
              </a:gdLst>
              <a:ahLst/>
              <a:cxnLst>
                <a:cxn ang="0">
                  <a:pos x="connsiteX0" y="connsiteY0"/>
                </a:cxn>
                <a:cxn ang="0">
                  <a:pos x="connsiteX1" y="connsiteY1"/>
                </a:cxn>
                <a:cxn ang="0">
                  <a:pos x="connsiteX2" y="connsiteY2"/>
                </a:cxn>
              </a:cxnLst>
              <a:rect l="l" t="t" r="r" b="b"/>
              <a:pathLst>
                <a:path w="2306" h="1172">
                  <a:moveTo>
                    <a:pt x="2306" y="1172"/>
                  </a:moveTo>
                  <a:cubicBezTo>
                    <a:pt x="1515" y="821"/>
                    <a:pt x="727" y="436"/>
                    <a:pt x="0" y="0"/>
                  </a:cubicBezTo>
                  <a:cubicBezTo>
                    <a:pt x="727" y="436"/>
                    <a:pt x="1506" y="821"/>
                    <a:pt x="2306" y="1172"/>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376" name="Freeform 1375">
              <a:extLst>
                <a:ext uri="{FF2B5EF4-FFF2-40B4-BE49-F238E27FC236}">
                  <a16:creationId xmlns:a16="http://schemas.microsoft.com/office/drawing/2014/main" id="{6F0260FE-9BB6-4A8C-5E36-18AB62DB8FC9}"/>
                </a:ext>
              </a:extLst>
            </p:cNvPr>
            <p:cNvSpPr/>
            <p:nvPr/>
          </p:nvSpPr>
          <p:spPr>
            <a:xfrm>
              <a:off x="4542019" y="4283758"/>
              <a:ext cx="1775" cy="496"/>
            </a:xfrm>
            <a:custGeom>
              <a:avLst/>
              <a:gdLst>
                <a:gd name="connsiteX0" fmla="*/ 0 w 1775"/>
                <a:gd name="connsiteY0" fmla="*/ 0 h 496"/>
                <a:gd name="connsiteX1" fmla="*/ 1776 w 1775"/>
                <a:gd name="connsiteY1" fmla="*/ 496 h 496"/>
                <a:gd name="connsiteX2" fmla="*/ 0 w 1775"/>
                <a:gd name="connsiteY2" fmla="*/ 0 h 496"/>
              </a:gdLst>
              <a:ahLst/>
              <a:cxnLst>
                <a:cxn ang="0">
                  <a:pos x="connsiteX0" y="connsiteY0"/>
                </a:cxn>
                <a:cxn ang="0">
                  <a:pos x="connsiteX1" y="connsiteY1"/>
                </a:cxn>
                <a:cxn ang="0">
                  <a:pos x="connsiteX2" y="connsiteY2"/>
                </a:cxn>
              </a:cxnLst>
              <a:rect l="l" t="t" r="r" b="b"/>
              <a:pathLst>
                <a:path w="1775" h="496">
                  <a:moveTo>
                    <a:pt x="0" y="0"/>
                  </a:moveTo>
                  <a:cubicBezTo>
                    <a:pt x="595" y="167"/>
                    <a:pt x="1172" y="342"/>
                    <a:pt x="1776" y="496"/>
                  </a:cubicBezTo>
                  <a:cubicBezTo>
                    <a:pt x="1172" y="338"/>
                    <a:pt x="595" y="167"/>
                    <a:pt x="0" y="0"/>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377" name="Freeform 1376">
              <a:extLst>
                <a:ext uri="{FF2B5EF4-FFF2-40B4-BE49-F238E27FC236}">
                  <a16:creationId xmlns:a16="http://schemas.microsoft.com/office/drawing/2014/main" id="{769AE318-CEC8-5E4A-FA08-08BC9581E125}"/>
                </a:ext>
              </a:extLst>
            </p:cNvPr>
            <p:cNvSpPr/>
            <p:nvPr/>
          </p:nvSpPr>
          <p:spPr>
            <a:xfrm>
              <a:off x="4508651" y="4248849"/>
              <a:ext cx="42" cy="30"/>
            </a:xfrm>
            <a:custGeom>
              <a:avLst/>
              <a:gdLst>
                <a:gd name="connsiteX0" fmla="*/ 43 w 42"/>
                <a:gd name="connsiteY0" fmla="*/ 31 h 30"/>
                <a:gd name="connsiteX1" fmla="*/ 13 w 42"/>
                <a:gd name="connsiteY1" fmla="*/ 1 h 30"/>
                <a:gd name="connsiteX2" fmla="*/ 0 w 42"/>
                <a:gd name="connsiteY2" fmla="*/ 1 h 30"/>
                <a:gd name="connsiteX3" fmla="*/ 43 w 42"/>
                <a:gd name="connsiteY3" fmla="*/ 31 h 30"/>
              </a:gdLst>
              <a:ahLst/>
              <a:cxnLst>
                <a:cxn ang="0">
                  <a:pos x="connsiteX0" y="connsiteY0"/>
                </a:cxn>
                <a:cxn ang="0">
                  <a:pos x="connsiteX1" y="connsiteY1"/>
                </a:cxn>
                <a:cxn ang="0">
                  <a:pos x="connsiteX2" y="connsiteY2"/>
                </a:cxn>
                <a:cxn ang="0">
                  <a:pos x="connsiteX3" y="connsiteY3"/>
                </a:cxn>
              </a:cxnLst>
              <a:rect l="l" t="t" r="r" b="b"/>
              <a:pathLst>
                <a:path w="42" h="30">
                  <a:moveTo>
                    <a:pt x="43" y="31"/>
                  </a:moveTo>
                  <a:cubicBezTo>
                    <a:pt x="43" y="18"/>
                    <a:pt x="21" y="1"/>
                    <a:pt x="13" y="1"/>
                  </a:cubicBezTo>
                  <a:lnTo>
                    <a:pt x="0" y="1"/>
                  </a:lnTo>
                  <a:cubicBezTo>
                    <a:pt x="21" y="-4"/>
                    <a:pt x="43" y="13"/>
                    <a:pt x="43" y="31"/>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378" name="Freeform 1377">
              <a:extLst>
                <a:ext uri="{FF2B5EF4-FFF2-40B4-BE49-F238E27FC236}">
                  <a16:creationId xmlns:a16="http://schemas.microsoft.com/office/drawing/2014/main" id="{68016128-7C34-39A0-077B-FC1DE0428BFF}"/>
                </a:ext>
              </a:extLst>
            </p:cNvPr>
            <p:cNvSpPr/>
            <p:nvPr/>
          </p:nvSpPr>
          <p:spPr>
            <a:xfrm>
              <a:off x="5079875" y="4740289"/>
              <a:ext cx="6342" cy="7926"/>
            </a:xfrm>
            <a:custGeom>
              <a:avLst/>
              <a:gdLst>
                <a:gd name="connsiteX0" fmla="*/ 6337 w 6342"/>
                <a:gd name="connsiteY0" fmla="*/ 4939 h 7926"/>
                <a:gd name="connsiteX1" fmla="*/ 3166 w 6342"/>
                <a:gd name="connsiteY1" fmla="*/ 1 h 7926"/>
                <a:gd name="connsiteX2" fmla="*/ 59 w 6342"/>
                <a:gd name="connsiteY2" fmla="*/ 4981 h 7926"/>
                <a:gd name="connsiteX3" fmla="*/ 3328 w 6342"/>
                <a:gd name="connsiteY3" fmla="*/ 7900 h 7926"/>
                <a:gd name="connsiteX4" fmla="*/ 6337 w 6342"/>
                <a:gd name="connsiteY4" fmla="*/ 4939 h 79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42" h="7926">
                  <a:moveTo>
                    <a:pt x="6337" y="4939"/>
                  </a:moveTo>
                  <a:cubicBezTo>
                    <a:pt x="6165" y="2243"/>
                    <a:pt x="4753" y="48"/>
                    <a:pt x="3166" y="1"/>
                  </a:cubicBezTo>
                  <a:cubicBezTo>
                    <a:pt x="1488" y="-46"/>
                    <a:pt x="-356" y="2765"/>
                    <a:pt x="59" y="4981"/>
                  </a:cubicBezTo>
                  <a:cubicBezTo>
                    <a:pt x="380" y="6693"/>
                    <a:pt x="1625" y="7630"/>
                    <a:pt x="3328" y="7900"/>
                  </a:cubicBezTo>
                  <a:cubicBezTo>
                    <a:pt x="4963" y="8144"/>
                    <a:pt x="6448" y="6650"/>
                    <a:pt x="6337" y="4939"/>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379" name="Freeform 1378">
              <a:extLst>
                <a:ext uri="{FF2B5EF4-FFF2-40B4-BE49-F238E27FC236}">
                  <a16:creationId xmlns:a16="http://schemas.microsoft.com/office/drawing/2014/main" id="{315BFE0F-B5E3-F70F-39FE-84C3795E4896}"/>
                </a:ext>
              </a:extLst>
            </p:cNvPr>
            <p:cNvSpPr/>
            <p:nvPr/>
          </p:nvSpPr>
          <p:spPr>
            <a:xfrm>
              <a:off x="4928029" y="4669851"/>
              <a:ext cx="4976" cy="3820"/>
            </a:xfrm>
            <a:custGeom>
              <a:avLst/>
              <a:gdLst>
                <a:gd name="connsiteX0" fmla="*/ 2283 w 4976"/>
                <a:gd name="connsiteY0" fmla="*/ 3509 h 3820"/>
                <a:gd name="connsiteX1" fmla="*/ 4953 w 4976"/>
                <a:gd name="connsiteY1" fmla="*/ 2456 h 3820"/>
                <a:gd name="connsiteX2" fmla="*/ 4410 w 4976"/>
                <a:gd name="connsiteY2" fmla="*/ 1019 h 3820"/>
                <a:gd name="connsiteX3" fmla="*/ 7 w 4976"/>
                <a:gd name="connsiteY3" fmla="*/ 0 h 3820"/>
                <a:gd name="connsiteX4" fmla="*/ 2283 w 4976"/>
                <a:gd name="connsiteY4" fmla="*/ 3509 h 38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76" h="3820">
                  <a:moveTo>
                    <a:pt x="2283" y="3509"/>
                  </a:moveTo>
                  <a:cubicBezTo>
                    <a:pt x="3614" y="4138"/>
                    <a:pt x="4585" y="3826"/>
                    <a:pt x="4953" y="2456"/>
                  </a:cubicBezTo>
                  <a:cubicBezTo>
                    <a:pt x="5073" y="2037"/>
                    <a:pt x="4713" y="1104"/>
                    <a:pt x="4410" y="1019"/>
                  </a:cubicBezTo>
                  <a:cubicBezTo>
                    <a:pt x="2963" y="574"/>
                    <a:pt x="1479" y="304"/>
                    <a:pt x="7" y="0"/>
                  </a:cubicBezTo>
                  <a:cubicBezTo>
                    <a:pt x="-83" y="1682"/>
                    <a:pt x="751" y="2807"/>
                    <a:pt x="2283" y="3509"/>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380" name="Freeform 1379">
              <a:extLst>
                <a:ext uri="{FF2B5EF4-FFF2-40B4-BE49-F238E27FC236}">
                  <a16:creationId xmlns:a16="http://schemas.microsoft.com/office/drawing/2014/main" id="{33333473-2A8D-6E5A-719E-6495B04589D3}"/>
                </a:ext>
              </a:extLst>
            </p:cNvPr>
            <p:cNvSpPr/>
            <p:nvPr/>
          </p:nvSpPr>
          <p:spPr>
            <a:xfrm>
              <a:off x="4484783" y="4271139"/>
              <a:ext cx="797846" cy="465734"/>
            </a:xfrm>
            <a:custGeom>
              <a:avLst/>
              <a:gdLst>
                <a:gd name="connsiteX0" fmla="*/ 797804 w 797846"/>
                <a:gd name="connsiteY0" fmla="*/ 132784 h 465734"/>
                <a:gd name="connsiteX1" fmla="*/ 788279 w 797846"/>
                <a:gd name="connsiteY1" fmla="*/ 124449 h 465734"/>
                <a:gd name="connsiteX2" fmla="*/ 777786 w 797846"/>
                <a:gd name="connsiteY2" fmla="*/ 88491 h 465734"/>
                <a:gd name="connsiteX3" fmla="*/ 734336 w 797846"/>
                <a:gd name="connsiteY3" fmla="*/ 125963 h 465734"/>
                <a:gd name="connsiteX4" fmla="*/ 687900 w 797846"/>
                <a:gd name="connsiteY4" fmla="*/ 127448 h 465734"/>
                <a:gd name="connsiteX5" fmla="*/ 662782 w 797846"/>
                <a:gd name="connsiteY5" fmla="*/ 140341 h 465734"/>
                <a:gd name="connsiteX6" fmla="*/ 662632 w 797846"/>
                <a:gd name="connsiteY6" fmla="*/ 140662 h 465734"/>
                <a:gd name="connsiteX7" fmla="*/ 662897 w 797846"/>
                <a:gd name="connsiteY7" fmla="*/ 140585 h 465734"/>
                <a:gd name="connsiteX8" fmla="*/ 664121 w 797846"/>
                <a:gd name="connsiteY8" fmla="*/ 141672 h 465734"/>
                <a:gd name="connsiteX9" fmla="*/ 663629 w 797846"/>
                <a:gd name="connsiteY9" fmla="*/ 151090 h 465734"/>
                <a:gd name="connsiteX10" fmla="*/ 648994 w 797846"/>
                <a:gd name="connsiteY10" fmla="*/ 156790 h 465734"/>
                <a:gd name="connsiteX11" fmla="*/ 642400 w 797846"/>
                <a:gd name="connsiteY11" fmla="*/ 155348 h 465734"/>
                <a:gd name="connsiteX12" fmla="*/ 621270 w 797846"/>
                <a:gd name="connsiteY12" fmla="*/ 165014 h 465734"/>
                <a:gd name="connsiteX13" fmla="*/ 622028 w 797846"/>
                <a:gd name="connsiteY13" fmla="*/ 166003 h 465734"/>
                <a:gd name="connsiteX14" fmla="*/ 620701 w 797846"/>
                <a:gd name="connsiteY14" fmla="*/ 168630 h 465734"/>
                <a:gd name="connsiteX15" fmla="*/ 602652 w 797846"/>
                <a:gd name="connsiteY15" fmla="*/ 177843 h 465734"/>
                <a:gd name="connsiteX16" fmla="*/ 588818 w 797846"/>
                <a:gd name="connsiteY16" fmla="*/ 184022 h 465734"/>
                <a:gd name="connsiteX17" fmla="*/ 573777 w 797846"/>
                <a:gd name="connsiteY17" fmla="*/ 187852 h 465734"/>
                <a:gd name="connsiteX18" fmla="*/ 568454 w 797846"/>
                <a:gd name="connsiteY18" fmla="*/ 184625 h 465734"/>
                <a:gd name="connsiteX19" fmla="*/ 569074 w 797846"/>
                <a:gd name="connsiteY19" fmla="*/ 178750 h 465734"/>
                <a:gd name="connsiteX20" fmla="*/ 570443 w 797846"/>
                <a:gd name="connsiteY20" fmla="*/ 177800 h 465734"/>
                <a:gd name="connsiteX21" fmla="*/ 574427 w 797846"/>
                <a:gd name="connsiteY21" fmla="*/ 177077 h 465734"/>
                <a:gd name="connsiteX22" fmla="*/ 574367 w 797846"/>
                <a:gd name="connsiteY22" fmla="*/ 176996 h 465734"/>
                <a:gd name="connsiteX23" fmla="*/ 571808 w 797846"/>
                <a:gd name="connsiteY23" fmla="*/ 177548 h 465734"/>
                <a:gd name="connsiteX24" fmla="*/ 573028 w 797846"/>
                <a:gd name="connsiteY24" fmla="*/ 174976 h 465734"/>
                <a:gd name="connsiteX25" fmla="*/ 571796 w 797846"/>
                <a:gd name="connsiteY25" fmla="*/ 173140 h 465734"/>
                <a:gd name="connsiteX26" fmla="*/ 583944 w 797846"/>
                <a:gd name="connsiteY26" fmla="*/ 151959 h 465734"/>
                <a:gd name="connsiteX27" fmla="*/ 582138 w 797846"/>
                <a:gd name="connsiteY27" fmla="*/ 141954 h 465734"/>
                <a:gd name="connsiteX28" fmla="*/ 575317 w 797846"/>
                <a:gd name="connsiteY28" fmla="*/ 138899 h 465734"/>
                <a:gd name="connsiteX29" fmla="*/ 570935 w 797846"/>
                <a:gd name="connsiteY29" fmla="*/ 141496 h 465734"/>
                <a:gd name="connsiteX30" fmla="*/ 568030 w 797846"/>
                <a:gd name="connsiteY30" fmla="*/ 141574 h 465734"/>
                <a:gd name="connsiteX31" fmla="*/ 567983 w 797846"/>
                <a:gd name="connsiteY31" fmla="*/ 140119 h 465734"/>
                <a:gd name="connsiteX32" fmla="*/ 573135 w 797846"/>
                <a:gd name="connsiteY32" fmla="*/ 133371 h 465734"/>
                <a:gd name="connsiteX33" fmla="*/ 574847 w 797846"/>
                <a:gd name="connsiteY33" fmla="*/ 118787 h 465734"/>
                <a:gd name="connsiteX34" fmla="*/ 571244 w 797846"/>
                <a:gd name="connsiteY34" fmla="*/ 113178 h 465734"/>
                <a:gd name="connsiteX35" fmla="*/ 562891 w 797846"/>
                <a:gd name="connsiteY35" fmla="*/ 107289 h 465734"/>
                <a:gd name="connsiteX36" fmla="*/ 560174 w 797846"/>
                <a:gd name="connsiteY36" fmla="*/ 103639 h 465734"/>
                <a:gd name="connsiteX37" fmla="*/ 559634 w 797846"/>
                <a:gd name="connsiteY37" fmla="*/ 103832 h 465734"/>
                <a:gd name="connsiteX38" fmla="*/ 559476 w 797846"/>
                <a:gd name="connsiteY38" fmla="*/ 103699 h 465734"/>
                <a:gd name="connsiteX39" fmla="*/ 551692 w 797846"/>
                <a:gd name="connsiteY39" fmla="*/ 111731 h 465734"/>
                <a:gd name="connsiteX40" fmla="*/ 544910 w 797846"/>
                <a:gd name="connsiteY40" fmla="*/ 116301 h 465734"/>
                <a:gd name="connsiteX41" fmla="*/ 537105 w 797846"/>
                <a:gd name="connsiteY41" fmla="*/ 122159 h 465734"/>
                <a:gd name="connsiteX42" fmla="*/ 528594 w 797846"/>
                <a:gd name="connsiteY42" fmla="*/ 152815 h 465734"/>
                <a:gd name="connsiteX43" fmla="*/ 515410 w 797846"/>
                <a:gd name="connsiteY43" fmla="*/ 176957 h 465734"/>
                <a:gd name="connsiteX44" fmla="*/ 508846 w 797846"/>
                <a:gd name="connsiteY44" fmla="*/ 174197 h 465734"/>
                <a:gd name="connsiteX45" fmla="*/ 512158 w 797846"/>
                <a:gd name="connsiteY45" fmla="*/ 146148 h 465734"/>
                <a:gd name="connsiteX46" fmla="*/ 518581 w 797846"/>
                <a:gd name="connsiteY46" fmla="*/ 128698 h 465734"/>
                <a:gd name="connsiteX47" fmla="*/ 518277 w 797846"/>
                <a:gd name="connsiteY47" fmla="*/ 120473 h 465734"/>
                <a:gd name="connsiteX48" fmla="*/ 518448 w 797846"/>
                <a:gd name="connsiteY48" fmla="*/ 117238 h 465734"/>
                <a:gd name="connsiteX49" fmla="*/ 519265 w 797846"/>
                <a:gd name="connsiteY49" fmla="*/ 115788 h 465734"/>
                <a:gd name="connsiteX50" fmla="*/ 549125 w 797846"/>
                <a:gd name="connsiteY50" fmla="*/ 99639 h 465734"/>
                <a:gd name="connsiteX51" fmla="*/ 559476 w 797846"/>
                <a:gd name="connsiteY51" fmla="*/ 103699 h 465734"/>
                <a:gd name="connsiteX52" fmla="*/ 559955 w 797846"/>
                <a:gd name="connsiteY52" fmla="*/ 103297 h 465734"/>
                <a:gd name="connsiteX53" fmla="*/ 560174 w 797846"/>
                <a:gd name="connsiteY53" fmla="*/ 103639 h 465734"/>
                <a:gd name="connsiteX54" fmla="*/ 569318 w 797846"/>
                <a:gd name="connsiteY54" fmla="*/ 100687 h 465734"/>
                <a:gd name="connsiteX55" fmla="*/ 571316 w 797846"/>
                <a:gd name="connsiteY55" fmla="*/ 98132 h 465734"/>
                <a:gd name="connsiteX56" fmla="*/ 572253 w 797846"/>
                <a:gd name="connsiteY56" fmla="*/ 96831 h 465734"/>
                <a:gd name="connsiteX57" fmla="*/ 571458 w 797846"/>
                <a:gd name="connsiteY57" fmla="*/ 97940 h 465734"/>
                <a:gd name="connsiteX58" fmla="*/ 547306 w 797846"/>
                <a:gd name="connsiteY58" fmla="*/ 86309 h 465734"/>
                <a:gd name="connsiteX59" fmla="*/ 554615 w 797846"/>
                <a:gd name="connsiteY59" fmla="*/ 85774 h 465734"/>
                <a:gd name="connsiteX60" fmla="*/ 541076 w 797846"/>
                <a:gd name="connsiteY60" fmla="*/ 87105 h 465734"/>
                <a:gd name="connsiteX61" fmla="*/ 527691 w 797846"/>
                <a:gd name="connsiteY61" fmla="*/ 82432 h 465734"/>
                <a:gd name="connsiteX62" fmla="*/ 525119 w 797846"/>
                <a:gd name="connsiteY62" fmla="*/ 80224 h 465734"/>
                <a:gd name="connsiteX63" fmla="*/ 521867 w 797846"/>
                <a:gd name="connsiteY63" fmla="*/ 77302 h 465734"/>
                <a:gd name="connsiteX64" fmla="*/ 524734 w 797846"/>
                <a:gd name="connsiteY64" fmla="*/ 73241 h 465734"/>
                <a:gd name="connsiteX65" fmla="*/ 523442 w 797846"/>
                <a:gd name="connsiteY65" fmla="*/ 74785 h 465734"/>
                <a:gd name="connsiteX66" fmla="*/ 516441 w 797846"/>
                <a:gd name="connsiteY66" fmla="*/ 71414 h 465734"/>
                <a:gd name="connsiteX67" fmla="*/ 495046 w 797846"/>
                <a:gd name="connsiteY67" fmla="*/ 81384 h 465734"/>
                <a:gd name="connsiteX68" fmla="*/ 483287 w 797846"/>
                <a:gd name="connsiteY68" fmla="*/ 78842 h 465734"/>
                <a:gd name="connsiteX69" fmla="*/ 474344 w 797846"/>
                <a:gd name="connsiteY69" fmla="*/ 76583 h 465734"/>
                <a:gd name="connsiteX70" fmla="*/ 474070 w 797846"/>
                <a:gd name="connsiteY70" fmla="*/ 76925 h 465734"/>
                <a:gd name="connsiteX71" fmla="*/ 473253 w 797846"/>
                <a:gd name="connsiteY71" fmla="*/ 77041 h 465734"/>
                <a:gd name="connsiteX72" fmla="*/ 472482 w 797846"/>
                <a:gd name="connsiteY72" fmla="*/ 77935 h 465734"/>
                <a:gd name="connsiteX73" fmla="*/ 472846 w 797846"/>
                <a:gd name="connsiteY73" fmla="*/ 77092 h 465734"/>
                <a:gd name="connsiteX74" fmla="*/ 473257 w 797846"/>
                <a:gd name="connsiteY74" fmla="*/ 77041 h 465734"/>
                <a:gd name="connsiteX75" fmla="*/ 473702 w 797846"/>
                <a:gd name="connsiteY75" fmla="*/ 76519 h 465734"/>
                <a:gd name="connsiteX76" fmla="*/ 474348 w 797846"/>
                <a:gd name="connsiteY76" fmla="*/ 76583 h 465734"/>
                <a:gd name="connsiteX77" fmla="*/ 491203 w 797846"/>
                <a:gd name="connsiteY77" fmla="*/ 63669 h 465734"/>
                <a:gd name="connsiteX78" fmla="*/ 496920 w 797846"/>
                <a:gd name="connsiteY78" fmla="*/ 61572 h 465734"/>
                <a:gd name="connsiteX79" fmla="*/ 462516 w 797846"/>
                <a:gd name="connsiteY79" fmla="*/ 42235 h 465734"/>
                <a:gd name="connsiteX80" fmla="*/ 445973 w 797846"/>
                <a:gd name="connsiteY80" fmla="*/ 34566 h 465734"/>
                <a:gd name="connsiteX81" fmla="*/ 391287 w 797846"/>
                <a:gd name="connsiteY81" fmla="*/ 27185 h 465734"/>
                <a:gd name="connsiteX82" fmla="*/ 70253 w 797846"/>
                <a:gd name="connsiteY82" fmla="*/ 0 h 465734"/>
                <a:gd name="connsiteX83" fmla="*/ 69290 w 797846"/>
                <a:gd name="connsiteY83" fmla="*/ 9611 h 465734"/>
                <a:gd name="connsiteX84" fmla="*/ 67168 w 797846"/>
                <a:gd name="connsiteY84" fmla="*/ 12225 h 465734"/>
                <a:gd name="connsiteX85" fmla="*/ 52349 w 797846"/>
                <a:gd name="connsiteY85" fmla="*/ 10702 h 465734"/>
                <a:gd name="connsiteX86" fmla="*/ 52349 w 797846"/>
                <a:gd name="connsiteY86" fmla="*/ 10702 h 465734"/>
                <a:gd name="connsiteX87" fmla="*/ 49110 w 797846"/>
                <a:gd name="connsiteY87" fmla="*/ 8122 h 465734"/>
                <a:gd name="connsiteX88" fmla="*/ 43278 w 797846"/>
                <a:gd name="connsiteY88" fmla="*/ 6508 h 465734"/>
                <a:gd name="connsiteX89" fmla="*/ 46140 w 797846"/>
                <a:gd name="connsiteY89" fmla="*/ 4981 h 465734"/>
                <a:gd name="connsiteX90" fmla="*/ 38661 w 797846"/>
                <a:gd name="connsiteY90" fmla="*/ 15182 h 465734"/>
                <a:gd name="connsiteX91" fmla="*/ 38768 w 797846"/>
                <a:gd name="connsiteY91" fmla="*/ 37395 h 465734"/>
                <a:gd name="connsiteX92" fmla="*/ 34086 w 797846"/>
                <a:gd name="connsiteY92" fmla="*/ 64049 h 465734"/>
                <a:gd name="connsiteX93" fmla="*/ 24154 w 797846"/>
                <a:gd name="connsiteY93" fmla="*/ 91316 h 465734"/>
                <a:gd name="connsiteX94" fmla="*/ 13641 w 797846"/>
                <a:gd name="connsiteY94" fmla="*/ 116361 h 465734"/>
                <a:gd name="connsiteX95" fmla="*/ 7676 w 797846"/>
                <a:gd name="connsiteY95" fmla="*/ 139075 h 465734"/>
                <a:gd name="connsiteX96" fmla="*/ 7928 w 797846"/>
                <a:gd name="connsiteY96" fmla="*/ 144201 h 465734"/>
                <a:gd name="connsiteX97" fmla="*/ 1540 w 797846"/>
                <a:gd name="connsiteY97" fmla="*/ 170188 h 465734"/>
                <a:gd name="connsiteX98" fmla="*/ 821 w 797846"/>
                <a:gd name="connsiteY98" fmla="*/ 178331 h 465734"/>
                <a:gd name="connsiteX99" fmla="*/ 2896 w 797846"/>
                <a:gd name="connsiteY99" fmla="*/ 196538 h 465734"/>
                <a:gd name="connsiteX100" fmla="*/ 2712 w 797846"/>
                <a:gd name="connsiteY100" fmla="*/ 205007 h 465734"/>
                <a:gd name="connsiteX101" fmla="*/ 3564 w 797846"/>
                <a:gd name="connsiteY101" fmla="*/ 209970 h 465734"/>
                <a:gd name="connsiteX102" fmla="*/ 9700 w 797846"/>
                <a:gd name="connsiteY102" fmla="*/ 223963 h 465734"/>
                <a:gd name="connsiteX103" fmla="*/ 13457 w 797846"/>
                <a:gd name="connsiteY103" fmla="*/ 227189 h 465734"/>
                <a:gd name="connsiteX104" fmla="*/ 15690 w 797846"/>
                <a:gd name="connsiteY104" fmla="*/ 231725 h 465734"/>
                <a:gd name="connsiteX105" fmla="*/ 13786 w 797846"/>
                <a:gd name="connsiteY105" fmla="*/ 236458 h 465734"/>
                <a:gd name="connsiteX106" fmla="*/ 13632 w 797846"/>
                <a:gd name="connsiteY106" fmla="*/ 241434 h 465734"/>
                <a:gd name="connsiteX107" fmla="*/ 15904 w 797846"/>
                <a:gd name="connsiteY107" fmla="*/ 256056 h 465734"/>
                <a:gd name="connsiteX108" fmla="*/ 16846 w 797846"/>
                <a:gd name="connsiteY108" fmla="*/ 260973 h 465734"/>
                <a:gd name="connsiteX109" fmla="*/ 25306 w 797846"/>
                <a:gd name="connsiteY109" fmla="*/ 279608 h 465734"/>
                <a:gd name="connsiteX110" fmla="*/ 27265 w 797846"/>
                <a:gd name="connsiteY110" fmla="*/ 289446 h 465734"/>
                <a:gd name="connsiteX111" fmla="*/ 31159 w 797846"/>
                <a:gd name="connsiteY111" fmla="*/ 295890 h 465734"/>
                <a:gd name="connsiteX112" fmla="*/ 56782 w 797846"/>
                <a:gd name="connsiteY112" fmla="*/ 308937 h 465734"/>
                <a:gd name="connsiteX113" fmla="*/ 67959 w 797846"/>
                <a:gd name="connsiteY113" fmla="*/ 326871 h 465734"/>
                <a:gd name="connsiteX114" fmla="*/ 68263 w 797846"/>
                <a:gd name="connsiteY114" fmla="*/ 330041 h 465734"/>
                <a:gd name="connsiteX115" fmla="*/ 102166 w 797846"/>
                <a:gd name="connsiteY115" fmla="*/ 331946 h 465734"/>
                <a:gd name="connsiteX116" fmla="*/ 168826 w 797846"/>
                <a:gd name="connsiteY116" fmla="*/ 353662 h 465734"/>
                <a:gd name="connsiteX117" fmla="*/ 204043 w 797846"/>
                <a:gd name="connsiteY117" fmla="*/ 351415 h 465734"/>
                <a:gd name="connsiteX118" fmla="*/ 229503 w 797846"/>
                <a:gd name="connsiteY118" fmla="*/ 376127 h 465734"/>
                <a:gd name="connsiteX119" fmla="*/ 251986 w 797846"/>
                <a:gd name="connsiteY119" fmla="*/ 398614 h 465734"/>
                <a:gd name="connsiteX120" fmla="*/ 272191 w 797846"/>
                <a:gd name="connsiteY120" fmla="*/ 385871 h 465734"/>
                <a:gd name="connsiteX121" fmla="*/ 294674 w 797846"/>
                <a:gd name="connsiteY121" fmla="*/ 413590 h 465734"/>
                <a:gd name="connsiteX122" fmla="*/ 308153 w 797846"/>
                <a:gd name="connsiteY122" fmla="*/ 443548 h 465734"/>
                <a:gd name="connsiteX123" fmla="*/ 329950 w 797846"/>
                <a:gd name="connsiteY123" fmla="*/ 457648 h 465734"/>
                <a:gd name="connsiteX124" fmla="*/ 331208 w 797846"/>
                <a:gd name="connsiteY124" fmla="*/ 446984 h 465734"/>
                <a:gd name="connsiteX125" fmla="*/ 334764 w 797846"/>
                <a:gd name="connsiteY125" fmla="*/ 423548 h 465734"/>
                <a:gd name="connsiteX126" fmla="*/ 348560 w 797846"/>
                <a:gd name="connsiteY126" fmla="*/ 409662 h 465734"/>
                <a:gd name="connsiteX127" fmla="*/ 369712 w 797846"/>
                <a:gd name="connsiteY127" fmla="*/ 399636 h 465734"/>
                <a:gd name="connsiteX128" fmla="*/ 384962 w 797846"/>
                <a:gd name="connsiteY128" fmla="*/ 392820 h 465734"/>
                <a:gd name="connsiteX129" fmla="*/ 398304 w 797846"/>
                <a:gd name="connsiteY129" fmla="*/ 393800 h 465734"/>
                <a:gd name="connsiteX130" fmla="*/ 408266 w 797846"/>
                <a:gd name="connsiteY130" fmla="*/ 394266 h 465734"/>
                <a:gd name="connsiteX131" fmla="*/ 417274 w 797846"/>
                <a:gd name="connsiteY131" fmla="*/ 396436 h 465734"/>
                <a:gd name="connsiteX132" fmla="*/ 433744 w 797846"/>
                <a:gd name="connsiteY132" fmla="*/ 401964 h 465734"/>
                <a:gd name="connsiteX133" fmla="*/ 442914 w 797846"/>
                <a:gd name="connsiteY133" fmla="*/ 398353 h 465734"/>
                <a:gd name="connsiteX134" fmla="*/ 445233 w 797846"/>
                <a:gd name="connsiteY134" fmla="*/ 388733 h 465734"/>
                <a:gd name="connsiteX135" fmla="*/ 450488 w 797846"/>
                <a:gd name="connsiteY135" fmla="*/ 383042 h 465734"/>
                <a:gd name="connsiteX136" fmla="*/ 457176 w 797846"/>
                <a:gd name="connsiteY136" fmla="*/ 381865 h 465734"/>
                <a:gd name="connsiteX137" fmla="*/ 481036 w 797846"/>
                <a:gd name="connsiteY137" fmla="*/ 382126 h 465734"/>
                <a:gd name="connsiteX138" fmla="*/ 504186 w 797846"/>
                <a:gd name="connsiteY138" fmla="*/ 390633 h 465734"/>
                <a:gd name="connsiteX139" fmla="*/ 512149 w 797846"/>
                <a:gd name="connsiteY139" fmla="*/ 391570 h 465734"/>
                <a:gd name="connsiteX140" fmla="*/ 518431 w 797846"/>
                <a:gd name="connsiteY140" fmla="*/ 388964 h 465734"/>
                <a:gd name="connsiteX141" fmla="*/ 524687 w 797846"/>
                <a:gd name="connsiteY141" fmla="*/ 390535 h 465734"/>
                <a:gd name="connsiteX142" fmla="*/ 535308 w 797846"/>
                <a:gd name="connsiteY142" fmla="*/ 403890 h 465734"/>
                <a:gd name="connsiteX143" fmla="*/ 536416 w 797846"/>
                <a:gd name="connsiteY143" fmla="*/ 411930 h 465734"/>
                <a:gd name="connsiteX144" fmla="*/ 534717 w 797846"/>
                <a:gd name="connsiteY144" fmla="*/ 416787 h 465734"/>
                <a:gd name="connsiteX145" fmla="*/ 535723 w 797846"/>
                <a:gd name="connsiteY145" fmla="*/ 426274 h 465734"/>
                <a:gd name="connsiteX146" fmla="*/ 546930 w 797846"/>
                <a:gd name="connsiteY146" fmla="*/ 452825 h 465734"/>
                <a:gd name="connsiteX147" fmla="*/ 554919 w 797846"/>
                <a:gd name="connsiteY147" fmla="*/ 463767 h 465734"/>
                <a:gd name="connsiteX148" fmla="*/ 565283 w 797846"/>
                <a:gd name="connsiteY148" fmla="*/ 462757 h 465734"/>
                <a:gd name="connsiteX149" fmla="*/ 572797 w 797846"/>
                <a:gd name="connsiteY149" fmla="*/ 440249 h 465734"/>
                <a:gd name="connsiteX150" fmla="*/ 572621 w 797846"/>
                <a:gd name="connsiteY150" fmla="*/ 436877 h 465734"/>
                <a:gd name="connsiteX151" fmla="*/ 568484 w 797846"/>
                <a:gd name="connsiteY151" fmla="*/ 423890 h 465734"/>
                <a:gd name="connsiteX152" fmla="*/ 566964 w 797846"/>
                <a:gd name="connsiteY152" fmla="*/ 410432 h 465734"/>
                <a:gd name="connsiteX153" fmla="*/ 566464 w 797846"/>
                <a:gd name="connsiteY153" fmla="*/ 408815 h 465734"/>
                <a:gd name="connsiteX154" fmla="*/ 563186 w 797846"/>
                <a:gd name="connsiteY154" fmla="*/ 368309 h 465734"/>
                <a:gd name="connsiteX155" fmla="*/ 565463 w 797846"/>
                <a:gd name="connsiteY155" fmla="*/ 362015 h 465734"/>
                <a:gd name="connsiteX156" fmla="*/ 586469 w 797846"/>
                <a:gd name="connsiteY156" fmla="*/ 345365 h 465734"/>
                <a:gd name="connsiteX157" fmla="*/ 589703 w 797846"/>
                <a:gd name="connsiteY157" fmla="*/ 344222 h 465734"/>
                <a:gd name="connsiteX158" fmla="*/ 597894 w 797846"/>
                <a:gd name="connsiteY158" fmla="*/ 338287 h 465734"/>
                <a:gd name="connsiteX159" fmla="*/ 603174 w 797846"/>
                <a:gd name="connsiteY159" fmla="*/ 331578 h 465734"/>
                <a:gd name="connsiteX160" fmla="*/ 608433 w 797846"/>
                <a:gd name="connsiteY160" fmla="*/ 327478 h 465734"/>
                <a:gd name="connsiteX161" fmla="*/ 618369 w 797846"/>
                <a:gd name="connsiteY161" fmla="*/ 321145 h 465734"/>
                <a:gd name="connsiteX162" fmla="*/ 634634 w 797846"/>
                <a:gd name="connsiteY162" fmla="*/ 312240 h 465734"/>
                <a:gd name="connsiteX163" fmla="*/ 639551 w 797846"/>
                <a:gd name="connsiteY163" fmla="*/ 306155 h 465734"/>
                <a:gd name="connsiteX164" fmla="*/ 642636 w 797846"/>
                <a:gd name="connsiteY164" fmla="*/ 302612 h 465734"/>
                <a:gd name="connsiteX165" fmla="*/ 647993 w 797846"/>
                <a:gd name="connsiteY165" fmla="*/ 298496 h 465734"/>
                <a:gd name="connsiteX166" fmla="*/ 649166 w 797846"/>
                <a:gd name="connsiteY166" fmla="*/ 293939 h 465734"/>
                <a:gd name="connsiteX167" fmla="*/ 647967 w 797846"/>
                <a:gd name="connsiteY167" fmla="*/ 286253 h 465734"/>
                <a:gd name="connsiteX168" fmla="*/ 647908 w 797846"/>
                <a:gd name="connsiteY168" fmla="*/ 273228 h 465734"/>
                <a:gd name="connsiteX169" fmla="*/ 646598 w 797846"/>
                <a:gd name="connsiteY169" fmla="*/ 268358 h 465734"/>
                <a:gd name="connsiteX170" fmla="*/ 647792 w 797846"/>
                <a:gd name="connsiteY170" fmla="*/ 253228 h 465734"/>
                <a:gd name="connsiteX171" fmla="*/ 649114 w 797846"/>
                <a:gd name="connsiteY171" fmla="*/ 252594 h 465734"/>
                <a:gd name="connsiteX172" fmla="*/ 650603 w 797846"/>
                <a:gd name="connsiteY172" fmla="*/ 253146 h 465734"/>
                <a:gd name="connsiteX173" fmla="*/ 652589 w 797846"/>
                <a:gd name="connsiteY173" fmla="*/ 260960 h 465734"/>
                <a:gd name="connsiteX174" fmla="*/ 654532 w 797846"/>
                <a:gd name="connsiteY174" fmla="*/ 263275 h 465734"/>
                <a:gd name="connsiteX175" fmla="*/ 655999 w 797846"/>
                <a:gd name="connsiteY175" fmla="*/ 262607 h 465734"/>
                <a:gd name="connsiteX176" fmla="*/ 664617 w 797846"/>
                <a:gd name="connsiteY176" fmla="*/ 249980 h 465734"/>
                <a:gd name="connsiteX177" fmla="*/ 666333 w 797846"/>
                <a:gd name="connsiteY177" fmla="*/ 243484 h 465734"/>
                <a:gd name="connsiteX178" fmla="*/ 666496 w 797846"/>
                <a:gd name="connsiteY178" fmla="*/ 238392 h 465734"/>
                <a:gd name="connsiteX179" fmla="*/ 668832 w 797846"/>
                <a:gd name="connsiteY179" fmla="*/ 236522 h 465734"/>
                <a:gd name="connsiteX180" fmla="*/ 676137 w 797846"/>
                <a:gd name="connsiteY180" fmla="*/ 232727 h 465734"/>
                <a:gd name="connsiteX181" fmla="*/ 685765 w 797846"/>
                <a:gd name="connsiteY181" fmla="*/ 214955 h 465734"/>
                <a:gd name="connsiteX182" fmla="*/ 695187 w 797846"/>
                <a:gd name="connsiteY182" fmla="*/ 207364 h 465734"/>
                <a:gd name="connsiteX183" fmla="*/ 705256 w 797846"/>
                <a:gd name="connsiteY183" fmla="*/ 205631 h 465734"/>
                <a:gd name="connsiteX184" fmla="*/ 709753 w 797846"/>
                <a:gd name="connsiteY184" fmla="*/ 203325 h 465734"/>
                <a:gd name="connsiteX185" fmla="*/ 710575 w 797846"/>
                <a:gd name="connsiteY185" fmla="*/ 201969 h 465734"/>
                <a:gd name="connsiteX186" fmla="*/ 709736 w 797846"/>
                <a:gd name="connsiteY186" fmla="*/ 200556 h 465734"/>
                <a:gd name="connsiteX187" fmla="*/ 706475 w 797846"/>
                <a:gd name="connsiteY187" fmla="*/ 199684 h 465734"/>
                <a:gd name="connsiteX188" fmla="*/ 704661 w 797846"/>
                <a:gd name="connsiteY188" fmla="*/ 197869 h 465734"/>
                <a:gd name="connsiteX189" fmla="*/ 706270 w 797846"/>
                <a:gd name="connsiteY189" fmla="*/ 197510 h 465734"/>
                <a:gd name="connsiteX190" fmla="*/ 707960 w 797846"/>
                <a:gd name="connsiteY190" fmla="*/ 197471 h 465734"/>
                <a:gd name="connsiteX191" fmla="*/ 736613 w 797846"/>
                <a:gd name="connsiteY191" fmla="*/ 194189 h 465734"/>
                <a:gd name="connsiteX192" fmla="*/ 740875 w 797846"/>
                <a:gd name="connsiteY192" fmla="*/ 191536 h 465734"/>
                <a:gd name="connsiteX193" fmla="*/ 740045 w 797846"/>
                <a:gd name="connsiteY193" fmla="*/ 184689 h 465734"/>
                <a:gd name="connsiteX194" fmla="*/ 735808 w 797846"/>
                <a:gd name="connsiteY194" fmla="*/ 176320 h 465734"/>
                <a:gd name="connsiteX195" fmla="*/ 739724 w 797846"/>
                <a:gd name="connsiteY195" fmla="*/ 165070 h 465734"/>
                <a:gd name="connsiteX196" fmla="*/ 753858 w 797846"/>
                <a:gd name="connsiteY196" fmla="*/ 150919 h 465734"/>
                <a:gd name="connsiteX197" fmla="*/ 764260 w 797846"/>
                <a:gd name="connsiteY197" fmla="*/ 145181 h 465734"/>
                <a:gd name="connsiteX198" fmla="*/ 772099 w 797846"/>
                <a:gd name="connsiteY198" fmla="*/ 142357 h 465734"/>
                <a:gd name="connsiteX199" fmla="*/ 793751 w 797846"/>
                <a:gd name="connsiteY199" fmla="*/ 138103 h 465734"/>
                <a:gd name="connsiteX200" fmla="*/ 797556 w 797846"/>
                <a:gd name="connsiteY200" fmla="*/ 133131 h 465734"/>
                <a:gd name="connsiteX201" fmla="*/ 797846 w 797846"/>
                <a:gd name="connsiteY201" fmla="*/ 132729 h 465734"/>
                <a:gd name="connsiteX202" fmla="*/ 797804 w 797846"/>
                <a:gd name="connsiteY202" fmla="*/ 132784 h 4657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Lst>
              <a:rect l="l" t="t" r="r" b="b"/>
              <a:pathLst>
                <a:path w="797846" h="465734">
                  <a:moveTo>
                    <a:pt x="797804" y="132784"/>
                  </a:moveTo>
                  <a:cubicBezTo>
                    <a:pt x="795348" y="129014"/>
                    <a:pt x="791839" y="126246"/>
                    <a:pt x="788279" y="124449"/>
                  </a:cubicBezTo>
                  <a:cubicBezTo>
                    <a:pt x="779284" y="119951"/>
                    <a:pt x="788279" y="89998"/>
                    <a:pt x="777786" y="88491"/>
                  </a:cubicBezTo>
                  <a:cubicBezTo>
                    <a:pt x="767302" y="87007"/>
                    <a:pt x="746326" y="121458"/>
                    <a:pt x="734336" y="125963"/>
                  </a:cubicBezTo>
                  <a:cubicBezTo>
                    <a:pt x="722359" y="130444"/>
                    <a:pt x="701383" y="125963"/>
                    <a:pt x="687900" y="127448"/>
                  </a:cubicBezTo>
                  <a:cubicBezTo>
                    <a:pt x="681550" y="128154"/>
                    <a:pt x="671597" y="134158"/>
                    <a:pt x="662782" y="140341"/>
                  </a:cubicBezTo>
                  <a:lnTo>
                    <a:pt x="662632" y="140662"/>
                  </a:lnTo>
                  <a:cubicBezTo>
                    <a:pt x="662709" y="140628"/>
                    <a:pt x="662803" y="140611"/>
                    <a:pt x="662897" y="140585"/>
                  </a:cubicBezTo>
                  <a:cubicBezTo>
                    <a:pt x="663316" y="140949"/>
                    <a:pt x="663839" y="141218"/>
                    <a:pt x="664121" y="141672"/>
                  </a:cubicBezTo>
                  <a:cubicBezTo>
                    <a:pt x="666248" y="144916"/>
                    <a:pt x="665743" y="148305"/>
                    <a:pt x="663629" y="151090"/>
                  </a:cubicBezTo>
                  <a:cubicBezTo>
                    <a:pt x="660005" y="155823"/>
                    <a:pt x="655238" y="159255"/>
                    <a:pt x="648994" y="156790"/>
                  </a:cubicBezTo>
                  <a:cubicBezTo>
                    <a:pt x="646803" y="155934"/>
                    <a:pt x="644617" y="155575"/>
                    <a:pt x="642400" y="155348"/>
                  </a:cubicBezTo>
                  <a:lnTo>
                    <a:pt x="621270" y="165014"/>
                  </a:lnTo>
                  <a:cubicBezTo>
                    <a:pt x="621728" y="165340"/>
                    <a:pt x="622083" y="165678"/>
                    <a:pt x="622028" y="166003"/>
                  </a:cubicBezTo>
                  <a:cubicBezTo>
                    <a:pt x="621865" y="166957"/>
                    <a:pt x="621424" y="168254"/>
                    <a:pt x="620701" y="168630"/>
                  </a:cubicBezTo>
                  <a:cubicBezTo>
                    <a:pt x="614749" y="171835"/>
                    <a:pt x="608844" y="175173"/>
                    <a:pt x="602652" y="177843"/>
                  </a:cubicBezTo>
                  <a:cubicBezTo>
                    <a:pt x="598009" y="179829"/>
                    <a:pt x="593259" y="181425"/>
                    <a:pt x="588818" y="184022"/>
                  </a:cubicBezTo>
                  <a:cubicBezTo>
                    <a:pt x="584492" y="186538"/>
                    <a:pt x="579455" y="187625"/>
                    <a:pt x="573777" y="187852"/>
                  </a:cubicBezTo>
                  <a:cubicBezTo>
                    <a:pt x="572215" y="186932"/>
                    <a:pt x="570264" y="185866"/>
                    <a:pt x="568454" y="184625"/>
                  </a:cubicBezTo>
                  <a:cubicBezTo>
                    <a:pt x="566866" y="183538"/>
                    <a:pt x="567371" y="179627"/>
                    <a:pt x="569074" y="178750"/>
                  </a:cubicBezTo>
                  <a:cubicBezTo>
                    <a:pt x="569575" y="178506"/>
                    <a:pt x="569960" y="177839"/>
                    <a:pt x="570443" y="177800"/>
                  </a:cubicBezTo>
                  <a:cubicBezTo>
                    <a:pt x="571834" y="177702"/>
                    <a:pt x="573109" y="177359"/>
                    <a:pt x="574427" y="177077"/>
                  </a:cubicBezTo>
                  <a:lnTo>
                    <a:pt x="574367" y="176996"/>
                  </a:lnTo>
                  <a:cubicBezTo>
                    <a:pt x="573511" y="177171"/>
                    <a:pt x="572694" y="177432"/>
                    <a:pt x="571808" y="177548"/>
                  </a:cubicBezTo>
                  <a:lnTo>
                    <a:pt x="573028" y="174976"/>
                  </a:lnTo>
                  <a:lnTo>
                    <a:pt x="571796" y="173140"/>
                  </a:lnTo>
                  <a:lnTo>
                    <a:pt x="583944" y="151959"/>
                  </a:lnTo>
                  <a:cubicBezTo>
                    <a:pt x="583311" y="148642"/>
                    <a:pt x="582853" y="145266"/>
                    <a:pt x="582138" y="141954"/>
                  </a:cubicBezTo>
                  <a:cubicBezTo>
                    <a:pt x="581560" y="139207"/>
                    <a:pt x="578081" y="137680"/>
                    <a:pt x="575317" y="138899"/>
                  </a:cubicBezTo>
                  <a:cubicBezTo>
                    <a:pt x="573777" y="139584"/>
                    <a:pt x="572305" y="140500"/>
                    <a:pt x="570935" y="141496"/>
                  </a:cubicBezTo>
                  <a:cubicBezTo>
                    <a:pt x="569776" y="142331"/>
                    <a:pt x="568822" y="142558"/>
                    <a:pt x="568030" y="141574"/>
                  </a:cubicBezTo>
                  <a:cubicBezTo>
                    <a:pt x="567773" y="141261"/>
                    <a:pt x="567752" y="140427"/>
                    <a:pt x="567983" y="140119"/>
                  </a:cubicBezTo>
                  <a:cubicBezTo>
                    <a:pt x="569660" y="137833"/>
                    <a:pt x="571522" y="135677"/>
                    <a:pt x="573135" y="133371"/>
                  </a:cubicBezTo>
                  <a:cubicBezTo>
                    <a:pt x="576306" y="128835"/>
                    <a:pt x="576999" y="123888"/>
                    <a:pt x="574847" y="118787"/>
                  </a:cubicBezTo>
                  <a:cubicBezTo>
                    <a:pt x="573991" y="116764"/>
                    <a:pt x="572848" y="114607"/>
                    <a:pt x="571244" y="113178"/>
                  </a:cubicBezTo>
                  <a:cubicBezTo>
                    <a:pt x="568715" y="110952"/>
                    <a:pt x="565561" y="109403"/>
                    <a:pt x="562891" y="107289"/>
                  </a:cubicBezTo>
                  <a:cubicBezTo>
                    <a:pt x="561753" y="106365"/>
                    <a:pt x="561034" y="104919"/>
                    <a:pt x="560174" y="103639"/>
                  </a:cubicBezTo>
                  <a:cubicBezTo>
                    <a:pt x="559998" y="103699"/>
                    <a:pt x="559823" y="103781"/>
                    <a:pt x="559634" y="103832"/>
                  </a:cubicBezTo>
                  <a:cubicBezTo>
                    <a:pt x="559583" y="103789"/>
                    <a:pt x="559536" y="103734"/>
                    <a:pt x="559476" y="103699"/>
                  </a:cubicBezTo>
                  <a:cubicBezTo>
                    <a:pt x="556391" y="105890"/>
                    <a:pt x="553849" y="108599"/>
                    <a:pt x="551692" y="111731"/>
                  </a:cubicBezTo>
                  <a:cubicBezTo>
                    <a:pt x="550088" y="114068"/>
                    <a:pt x="548004" y="116002"/>
                    <a:pt x="544910" y="116301"/>
                  </a:cubicBezTo>
                  <a:cubicBezTo>
                    <a:pt x="541140" y="116665"/>
                    <a:pt x="538675" y="119027"/>
                    <a:pt x="537105" y="122159"/>
                  </a:cubicBezTo>
                  <a:cubicBezTo>
                    <a:pt x="532274" y="131787"/>
                    <a:pt x="528098" y="141740"/>
                    <a:pt x="528594" y="152815"/>
                  </a:cubicBezTo>
                  <a:cubicBezTo>
                    <a:pt x="529090" y="163671"/>
                    <a:pt x="523587" y="170975"/>
                    <a:pt x="515410" y="176957"/>
                  </a:cubicBezTo>
                  <a:cubicBezTo>
                    <a:pt x="513146" y="178622"/>
                    <a:pt x="509291" y="177051"/>
                    <a:pt x="508846" y="174197"/>
                  </a:cubicBezTo>
                  <a:cubicBezTo>
                    <a:pt x="507348" y="164548"/>
                    <a:pt x="507062" y="154954"/>
                    <a:pt x="512158" y="146148"/>
                  </a:cubicBezTo>
                  <a:cubicBezTo>
                    <a:pt x="515337" y="140671"/>
                    <a:pt x="516236" y="134462"/>
                    <a:pt x="518581" y="128698"/>
                  </a:cubicBezTo>
                  <a:cubicBezTo>
                    <a:pt x="519655" y="126070"/>
                    <a:pt x="519569" y="123221"/>
                    <a:pt x="518277" y="120473"/>
                  </a:cubicBezTo>
                  <a:cubicBezTo>
                    <a:pt x="517875" y="119600"/>
                    <a:pt x="518277" y="118325"/>
                    <a:pt x="518448" y="117238"/>
                  </a:cubicBezTo>
                  <a:cubicBezTo>
                    <a:pt x="518542" y="116721"/>
                    <a:pt x="518906" y="116186"/>
                    <a:pt x="519265" y="115788"/>
                  </a:cubicBezTo>
                  <a:cubicBezTo>
                    <a:pt x="533126" y="100439"/>
                    <a:pt x="529621" y="102403"/>
                    <a:pt x="549125" y="99639"/>
                  </a:cubicBezTo>
                  <a:cubicBezTo>
                    <a:pt x="553764" y="98988"/>
                    <a:pt x="556489" y="101277"/>
                    <a:pt x="559476" y="103699"/>
                  </a:cubicBezTo>
                  <a:cubicBezTo>
                    <a:pt x="559656" y="103579"/>
                    <a:pt x="559780" y="103430"/>
                    <a:pt x="559955" y="103297"/>
                  </a:cubicBezTo>
                  <a:cubicBezTo>
                    <a:pt x="560028" y="103408"/>
                    <a:pt x="560101" y="103550"/>
                    <a:pt x="560174" y="103639"/>
                  </a:cubicBezTo>
                  <a:cubicBezTo>
                    <a:pt x="563237" y="102685"/>
                    <a:pt x="566331" y="101834"/>
                    <a:pt x="569318" y="100687"/>
                  </a:cubicBezTo>
                  <a:cubicBezTo>
                    <a:pt x="570174" y="100345"/>
                    <a:pt x="570636" y="98988"/>
                    <a:pt x="571316" y="98132"/>
                  </a:cubicBezTo>
                  <a:cubicBezTo>
                    <a:pt x="571603" y="97769"/>
                    <a:pt x="571924" y="97264"/>
                    <a:pt x="572253" y="96831"/>
                  </a:cubicBezTo>
                  <a:cubicBezTo>
                    <a:pt x="571984" y="97195"/>
                    <a:pt x="571706" y="97602"/>
                    <a:pt x="571458" y="97940"/>
                  </a:cubicBezTo>
                  <a:lnTo>
                    <a:pt x="547306" y="86309"/>
                  </a:lnTo>
                  <a:cubicBezTo>
                    <a:pt x="549737" y="86129"/>
                    <a:pt x="552193" y="86039"/>
                    <a:pt x="554615" y="85774"/>
                  </a:cubicBezTo>
                  <a:cubicBezTo>
                    <a:pt x="550109" y="86288"/>
                    <a:pt x="545436" y="86035"/>
                    <a:pt x="541076" y="87105"/>
                  </a:cubicBezTo>
                  <a:cubicBezTo>
                    <a:pt x="535316" y="88513"/>
                    <a:pt x="531084" y="87165"/>
                    <a:pt x="527691" y="82432"/>
                  </a:cubicBezTo>
                  <a:cubicBezTo>
                    <a:pt x="527045" y="81538"/>
                    <a:pt x="526014" y="80909"/>
                    <a:pt x="525119" y="80224"/>
                  </a:cubicBezTo>
                  <a:cubicBezTo>
                    <a:pt x="523930" y="79287"/>
                    <a:pt x="521397" y="79403"/>
                    <a:pt x="521867" y="77302"/>
                  </a:cubicBezTo>
                  <a:cubicBezTo>
                    <a:pt x="522205" y="75817"/>
                    <a:pt x="523771" y="74619"/>
                    <a:pt x="524734" y="73241"/>
                  </a:cubicBezTo>
                  <a:cubicBezTo>
                    <a:pt x="524366" y="73776"/>
                    <a:pt x="523891" y="74276"/>
                    <a:pt x="523442" y="74785"/>
                  </a:cubicBezTo>
                  <a:lnTo>
                    <a:pt x="516441" y="71414"/>
                  </a:lnTo>
                  <a:cubicBezTo>
                    <a:pt x="510036" y="76330"/>
                    <a:pt x="502607" y="78885"/>
                    <a:pt x="495046" y="81384"/>
                  </a:cubicBezTo>
                  <a:cubicBezTo>
                    <a:pt x="490300" y="82971"/>
                    <a:pt x="486629" y="83904"/>
                    <a:pt x="483287" y="78842"/>
                  </a:cubicBezTo>
                  <a:cubicBezTo>
                    <a:pt x="481302" y="75851"/>
                    <a:pt x="477506" y="76942"/>
                    <a:pt x="474344" y="76583"/>
                  </a:cubicBezTo>
                  <a:cubicBezTo>
                    <a:pt x="474262" y="76694"/>
                    <a:pt x="474160" y="76793"/>
                    <a:pt x="474070" y="76925"/>
                  </a:cubicBezTo>
                  <a:cubicBezTo>
                    <a:pt x="473805" y="76959"/>
                    <a:pt x="473526" y="76998"/>
                    <a:pt x="473253" y="77041"/>
                  </a:cubicBezTo>
                  <a:cubicBezTo>
                    <a:pt x="473009" y="77344"/>
                    <a:pt x="472735" y="77627"/>
                    <a:pt x="472482" y="77935"/>
                  </a:cubicBezTo>
                  <a:cubicBezTo>
                    <a:pt x="472589" y="77648"/>
                    <a:pt x="472636" y="77190"/>
                    <a:pt x="472846" y="77092"/>
                  </a:cubicBezTo>
                  <a:cubicBezTo>
                    <a:pt x="472962" y="77041"/>
                    <a:pt x="473124" y="77058"/>
                    <a:pt x="473257" y="77041"/>
                  </a:cubicBezTo>
                  <a:cubicBezTo>
                    <a:pt x="473411" y="76865"/>
                    <a:pt x="473565" y="76694"/>
                    <a:pt x="473702" y="76519"/>
                  </a:cubicBezTo>
                  <a:cubicBezTo>
                    <a:pt x="473912" y="76561"/>
                    <a:pt x="474138" y="76561"/>
                    <a:pt x="474348" y="76583"/>
                  </a:cubicBezTo>
                  <a:cubicBezTo>
                    <a:pt x="478328" y="70151"/>
                    <a:pt x="484297" y="66262"/>
                    <a:pt x="491203" y="63669"/>
                  </a:cubicBezTo>
                  <a:cubicBezTo>
                    <a:pt x="493112" y="62958"/>
                    <a:pt x="495016" y="62274"/>
                    <a:pt x="496920" y="61572"/>
                  </a:cubicBezTo>
                  <a:lnTo>
                    <a:pt x="462516" y="42235"/>
                  </a:lnTo>
                  <a:cubicBezTo>
                    <a:pt x="452987" y="37887"/>
                    <a:pt x="445973" y="34566"/>
                    <a:pt x="445973" y="34566"/>
                  </a:cubicBezTo>
                  <a:lnTo>
                    <a:pt x="391287" y="27185"/>
                  </a:lnTo>
                  <a:lnTo>
                    <a:pt x="70253" y="0"/>
                  </a:lnTo>
                  <a:cubicBezTo>
                    <a:pt x="72277" y="3654"/>
                    <a:pt x="70647" y="6556"/>
                    <a:pt x="69290" y="9611"/>
                  </a:cubicBezTo>
                  <a:cubicBezTo>
                    <a:pt x="68845" y="10621"/>
                    <a:pt x="68058" y="11631"/>
                    <a:pt x="67168" y="12225"/>
                  </a:cubicBezTo>
                  <a:cubicBezTo>
                    <a:pt x="67168" y="12225"/>
                    <a:pt x="66321" y="21207"/>
                    <a:pt x="52349" y="10702"/>
                  </a:cubicBezTo>
                  <a:lnTo>
                    <a:pt x="52349" y="10702"/>
                  </a:lnTo>
                  <a:cubicBezTo>
                    <a:pt x="51190" y="10039"/>
                    <a:pt x="50086" y="9234"/>
                    <a:pt x="49110" y="8122"/>
                  </a:cubicBezTo>
                  <a:cubicBezTo>
                    <a:pt x="47737" y="6945"/>
                    <a:pt x="45721" y="6483"/>
                    <a:pt x="43278" y="6508"/>
                  </a:cubicBezTo>
                  <a:cubicBezTo>
                    <a:pt x="44133" y="5931"/>
                    <a:pt x="45079" y="5422"/>
                    <a:pt x="46140" y="4981"/>
                  </a:cubicBezTo>
                  <a:cubicBezTo>
                    <a:pt x="41540" y="6829"/>
                    <a:pt x="38738" y="10090"/>
                    <a:pt x="38661" y="15182"/>
                  </a:cubicBezTo>
                  <a:cubicBezTo>
                    <a:pt x="38549" y="22581"/>
                    <a:pt x="38310" y="30014"/>
                    <a:pt x="38768" y="37395"/>
                  </a:cubicBezTo>
                  <a:cubicBezTo>
                    <a:pt x="39341" y="46719"/>
                    <a:pt x="37343" y="55380"/>
                    <a:pt x="34086" y="64049"/>
                  </a:cubicBezTo>
                  <a:cubicBezTo>
                    <a:pt x="30676" y="73091"/>
                    <a:pt x="26405" y="81790"/>
                    <a:pt x="24154" y="91316"/>
                  </a:cubicBezTo>
                  <a:cubicBezTo>
                    <a:pt x="22075" y="100169"/>
                    <a:pt x="18891" y="108804"/>
                    <a:pt x="13641" y="116361"/>
                  </a:cubicBezTo>
                  <a:cubicBezTo>
                    <a:pt x="8823" y="123280"/>
                    <a:pt x="7569" y="130966"/>
                    <a:pt x="7676" y="139075"/>
                  </a:cubicBezTo>
                  <a:cubicBezTo>
                    <a:pt x="7697" y="140786"/>
                    <a:pt x="7830" y="142485"/>
                    <a:pt x="7928" y="144201"/>
                  </a:cubicBezTo>
                  <a:cubicBezTo>
                    <a:pt x="8420" y="153504"/>
                    <a:pt x="7072" y="162310"/>
                    <a:pt x="1540" y="170188"/>
                  </a:cubicBezTo>
                  <a:cubicBezTo>
                    <a:pt x="-176" y="172631"/>
                    <a:pt x="-519" y="175626"/>
                    <a:pt x="821" y="178331"/>
                  </a:cubicBezTo>
                  <a:cubicBezTo>
                    <a:pt x="3735" y="184202"/>
                    <a:pt x="4591" y="190098"/>
                    <a:pt x="2896" y="196538"/>
                  </a:cubicBezTo>
                  <a:cubicBezTo>
                    <a:pt x="2190" y="199191"/>
                    <a:pt x="2605" y="202187"/>
                    <a:pt x="2712" y="205007"/>
                  </a:cubicBezTo>
                  <a:cubicBezTo>
                    <a:pt x="2780" y="206684"/>
                    <a:pt x="2943" y="208434"/>
                    <a:pt x="3564" y="209970"/>
                  </a:cubicBezTo>
                  <a:cubicBezTo>
                    <a:pt x="5446" y="214699"/>
                    <a:pt x="7419" y="219406"/>
                    <a:pt x="9700" y="223963"/>
                  </a:cubicBezTo>
                  <a:cubicBezTo>
                    <a:pt x="10389" y="225315"/>
                    <a:pt x="12066" y="226286"/>
                    <a:pt x="13457" y="227189"/>
                  </a:cubicBezTo>
                  <a:cubicBezTo>
                    <a:pt x="16602" y="229183"/>
                    <a:pt x="16683" y="229132"/>
                    <a:pt x="15690" y="231725"/>
                  </a:cubicBezTo>
                  <a:cubicBezTo>
                    <a:pt x="15079" y="233308"/>
                    <a:pt x="14146" y="234815"/>
                    <a:pt x="13786" y="236458"/>
                  </a:cubicBezTo>
                  <a:cubicBezTo>
                    <a:pt x="13418" y="238054"/>
                    <a:pt x="13136" y="239945"/>
                    <a:pt x="13632" y="241434"/>
                  </a:cubicBezTo>
                  <a:cubicBezTo>
                    <a:pt x="15215" y="246197"/>
                    <a:pt x="18044" y="250600"/>
                    <a:pt x="15904" y="256056"/>
                  </a:cubicBezTo>
                  <a:cubicBezTo>
                    <a:pt x="15382" y="257395"/>
                    <a:pt x="16187" y="259454"/>
                    <a:pt x="16846" y="260973"/>
                  </a:cubicBezTo>
                  <a:cubicBezTo>
                    <a:pt x="19567" y="267233"/>
                    <a:pt x="22366" y="273446"/>
                    <a:pt x="25306" y="279608"/>
                  </a:cubicBezTo>
                  <a:cubicBezTo>
                    <a:pt x="26820" y="282766"/>
                    <a:pt x="27625" y="285821"/>
                    <a:pt x="27265" y="289446"/>
                  </a:cubicBezTo>
                  <a:cubicBezTo>
                    <a:pt x="26863" y="293417"/>
                    <a:pt x="28147" y="295428"/>
                    <a:pt x="31159" y="295890"/>
                  </a:cubicBezTo>
                  <a:cubicBezTo>
                    <a:pt x="41189" y="297452"/>
                    <a:pt x="48545" y="303956"/>
                    <a:pt x="56782" y="308937"/>
                  </a:cubicBezTo>
                  <a:cubicBezTo>
                    <a:pt x="63646" y="313088"/>
                    <a:pt x="67694" y="318732"/>
                    <a:pt x="67959" y="326871"/>
                  </a:cubicBezTo>
                  <a:cubicBezTo>
                    <a:pt x="67994" y="327945"/>
                    <a:pt x="68139" y="328984"/>
                    <a:pt x="68263" y="330041"/>
                  </a:cubicBezTo>
                  <a:cubicBezTo>
                    <a:pt x="81708" y="328818"/>
                    <a:pt x="97344" y="328326"/>
                    <a:pt x="102166" y="331946"/>
                  </a:cubicBezTo>
                  <a:cubicBezTo>
                    <a:pt x="111170" y="338677"/>
                    <a:pt x="141123" y="353662"/>
                    <a:pt x="168826" y="353662"/>
                  </a:cubicBezTo>
                  <a:cubicBezTo>
                    <a:pt x="196550" y="353662"/>
                    <a:pt x="186807" y="351415"/>
                    <a:pt x="204043" y="351415"/>
                  </a:cubicBezTo>
                  <a:cubicBezTo>
                    <a:pt x="221275" y="351415"/>
                    <a:pt x="228754" y="366401"/>
                    <a:pt x="229503" y="376127"/>
                  </a:cubicBezTo>
                  <a:cubicBezTo>
                    <a:pt x="230248" y="385871"/>
                    <a:pt x="245229" y="394865"/>
                    <a:pt x="251986" y="398614"/>
                  </a:cubicBezTo>
                  <a:cubicBezTo>
                    <a:pt x="258712" y="402337"/>
                    <a:pt x="255717" y="389623"/>
                    <a:pt x="272191" y="385871"/>
                  </a:cubicBezTo>
                  <a:cubicBezTo>
                    <a:pt x="288670" y="382126"/>
                    <a:pt x="288683" y="400856"/>
                    <a:pt x="294674" y="413590"/>
                  </a:cubicBezTo>
                  <a:cubicBezTo>
                    <a:pt x="300660" y="426334"/>
                    <a:pt x="299167" y="435315"/>
                    <a:pt x="308153" y="443548"/>
                  </a:cubicBezTo>
                  <a:cubicBezTo>
                    <a:pt x="313390" y="448345"/>
                    <a:pt x="322877" y="453848"/>
                    <a:pt x="329950" y="457648"/>
                  </a:cubicBezTo>
                  <a:cubicBezTo>
                    <a:pt x="331268" y="454361"/>
                    <a:pt x="331611" y="450801"/>
                    <a:pt x="331208" y="446984"/>
                  </a:cubicBezTo>
                  <a:cubicBezTo>
                    <a:pt x="330391" y="438893"/>
                    <a:pt x="332167" y="431105"/>
                    <a:pt x="334764" y="423548"/>
                  </a:cubicBezTo>
                  <a:cubicBezTo>
                    <a:pt x="337084" y="416821"/>
                    <a:pt x="341620" y="410878"/>
                    <a:pt x="348560" y="409662"/>
                  </a:cubicBezTo>
                  <a:cubicBezTo>
                    <a:pt x="356797" y="408194"/>
                    <a:pt x="363798" y="405126"/>
                    <a:pt x="369712" y="399636"/>
                  </a:cubicBezTo>
                  <a:cubicBezTo>
                    <a:pt x="374115" y="395558"/>
                    <a:pt x="379862" y="394921"/>
                    <a:pt x="384962" y="392820"/>
                  </a:cubicBezTo>
                  <a:cubicBezTo>
                    <a:pt x="389169" y="391100"/>
                    <a:pt x="393957" y="392097"/>
                    <a:pt x="398304" y="393800"/>
                  </a:cubicBezTo>
                  <a:cubicBezTo>
                    <a:pt x="401595" y="395053"/>
                    <a:pt x="405040" y="395759"/>
                    <a:pt x="408266" y="394266"/>
                  </a:cubicBezTo>
                  <a:cubicBezTo>
                    <a:pt x="412062" y="392542"/>
                    <a:pt x="415412" y="393372"/>
                    <a:pt x="417274" y="396436"/>
                  </a:cubicBezTo>
                  <a:cubicBezTo>
                    <a:pt x="421356" y="403149"/>
                    <a:pt x="427471" y="403051"/>
                    <a:pt x="433744" y="401964"/>
                  </a:cubicBezTo>
                  <a:cubicBezTo>
                    <a:pt x="436919" y="401395"/>
                    <a:pt x="439884" y="399654"/>
                    <a:pt x="442914" y="398353"/>
                  </a:cubicBezTo>
                  <a:cubicBezTo>
                    <a:pt x="443761" y="395161"/>
                    <a:pt x="445015" y="391985"/>
                    <a:pt x="445233" y="388733"/>
                  </a:cubicBezTo>
                  <a:cubicBezTo>
                    <a:pt x="445486" y="385079"/>
                    <a:pt x="447912" y="383979"/>
                    <a:pt x="450488" y="383042"/>
                  </a:cubicBezTo>
                  <a:cubicBezTo>
                    <a:pt x="452589" y="382276"/>
                    <a:pt x="454938" y="382255"/>
                    <a:pt x="457176" y="381865"/>
                  </a:cubicBezTo>
                  <a:cubicBezTo>
                    <a:pt x="465144" y="380427"/>
                    <a:pt x="473077" y="382550"/>
                    <a:pt x="481036" y="382126"/>
                  </a:cubicBezTo>
                  <a:cubicBezTo>
                    <a:pt x="490001" y="381643"/>
                    <a:pt x="497913" y="383641"/>
                    <a:pt x="504186" y="390633"/>
                  </a:cubicBezTo>
                  <a:cubicBezTo>
                    <a:pt x="506283" y="392970"/>
                    <a:pt x="509338" y="392674"/>
                    <a:pt x="512149" y="391570"/>
                  </a:cubicBezTo>
                  <a:cubicBezTo>
                    <a:pt x="514255" y="390749"/>
                    <a:pt x="516287" y="389675"/>
                    <a:pt x="518431" y="388964"/>
                  </a:cubicBezTo>
                  <a:cubicBezTo>
                    <a:pt x="520776" y="388177"/>
                    <a:pt x="523172" y="388759"/>
                    <a:pt x="524687" y="390535"/>
                  </a:cubicBezTo>
                  <a:cubicBezTo>
                    <a:pt x="528397" y="394844"/>
                    <a:pt x="531838" y="399380"/>
                    <a:pt x="535308" y="403890"/>
                  </a:cubicBezTo>
                  <a:cubicBezTo>
                    <a:pt x="537182" y="406329"/>
                    <a:pt x="537507" y="409046"/>
                    <a:pt x="536416" y="411930"/>
                  </a:cubicBezTo>
                  <a:cubicBezTo>
                    <a:pt x="535826" y="413535"/>
                    <a:pt x="535415" y="415225"/>
                    <a:pt x="534717" y="416787"/>
                  </a:cubicBezTo>
                  <a:cubicBezTo>
                    <a:pt x="533173" y="420189"/>
                    <a:pt x="533134" y="423347"/>
                    <a:pt x="535723" y="426274"/>
                  </a:cubicBezTo>
                  <a:cubicBezTo>
                    <a:pt x="538072" y="435692"/>
                    <a:pt x="543400" y="443874"/>
                    <a:pt x="546930" y="452825"/>
                  </a:cubicBezTo>
                  <a:cubicBezTo>
                    <a:pt x="548543" y="456895"/>
                    <a:pt x="551971" y="460322"/>
                    <a:pt x="554919" y="463767"/>
                  </a:cubicBezTo>
                  <a:cubicBezTo>
                    <a:pt x="557602" y="466874"/>
                    <a:pt x="563225" y="466125"/>
                    <a:pt x="565283" y="462757"/>
                  </a:cubicBezTo>
                  <a:cubicBezTo>
                    <a:pt x="569536" y="455838"/>
                    <a:pt x="572057" y="448341"/>
                    <a:pt x="572797" y="440249"/>
                  </a:cubicBezTo>
                  <a:cubicBezTo>
                    <a:pt x="572908" y="439141"/>
                    <a:pt x="572947" y="437930"/>
                    <a:pt x="572621" y="436877"/>
                  </a:cubicBezTo>
                  <a:cubicBezTo>
                    <a:pt x="571295" y="432530"/>
                    <a:pt x="569438" y="428315"/>
                    <a:pt x="568484" y="423890"/>
                  </a:cubicBezTo>
                  <a:cubicBezTo>
                    <a:pt x="567538" y="419504"/>
                    <a:pt x="567452" y="414925"/>
                    <a:pt x="566964" y="410432"/>
                  </a:cubicBezTo>
                  <a:cubicBezTo>
                    <a:pt x="566900" y="409876"/>
                    <a:pt x="566686" y="409324"/>
                    <a:pt x="566464" y="408815"/>
                  </a:cubicBezTo>
                  <a:cubicBezTo>
                    <a:pt x="561248" y="395635"/>
                    <a:pt x="561872" y="381981"/>
                    <a:pt x="563186" y="368309"/>
                  </a:cubicBezTo>
                  <a:cubicBezTo>
                    <a:pt x="563391" y="366140"/>
                    <a:pt x="564089" y="363572"/>
                    <a:pt x="565463" y="362015"/>
                  </a:cubicBezTo>
                  <a:cubicBezTo>
                    <a:pt x="571462" y="355241"/>
                    <a:pt x="576990" y="347770"/>
                    <a:pt x="586469" y="345365"/>
                  </a:cubicBezTo>
                  <a:cubicBezTo>
                    <a:pt x="587577" y="345087"/>
                    <a:pt x="588612" y="344556"/>
                    <a:pt x="589703" y="344222"/>
                  </a:cubicBezTo>
                  <a:cubicBezTo>
                    <a:pt x="593105" y="343170"/>
                    <a:pt x="595651" y="340897"/>
                    <a:pt x="597894" y="338287"/>
                  </a:cubicBezTo>
                  <a:cubicBezTo>
                    <a:pt x="599764" y="336148"/>
                    <a:pt x="601244" y="333653"/>
                    <a:pt x="603174" y="331578"/>
                  </a:cubicBezTo>
                  <a:cubicBezTo>
                    <a:pt x="604685" y="329956"/>
                    <a:pt x="606443" y="328052"/>
                    <a:pt x="608433" y="327478"/>
                  </a:cubicBezTo>
                  <a:cubicBezTo>
                    <a:pt x="612494" y="326348"/>
                    <a:pt x="615442" y="323897"/>
                    <a:pt x="618369" y="321145"/>
                  </a:cubicBezTo>
                  <a:cubicBezTo>
                    <a:pt x="622999" y="316798"/>
                    <a:pt x="628211" y="313481"/>
                    <a:pt x="634634" y="312240"/>
                  </a:cubicBezTo>
                  <a:cubicBezTo>
                    <a:pt x="637685" y="311646"/>
                    <a:pt x="639478" y="309403"/>
                    <a:pt x="639551" y="306155"/>
                  </a:cubicBezTo>
                  <a:cubicBezTo>
                    <a:pt x="639598" y="304037"/>
                    <a:pt x="641211" y="303528"/>
                    <a:pt x="642636" y="302612"/>
                  </a:cubicBezTo>
                  <a:cubicBezTo>
                    <a:pt x="644527" y="301384"/>
                    <a:pt x="646406" y="300058"/>
                    <a:pt x="647993" y="298496"/>
                  </a:cubicBezTo>
                  <a:cubicBezTo>
                    <a:pt x="649178" y="297336"/>
                    <a:pt x="650141" y="295479"/>
                    <a:pt x="649166" y="293939"/>
                  </a:cubicBezTo>
                  <a:cubicBezTo>
                    <a:pt x="647612" y="291457"/>
                    <a:pt x="646393" y="289454"/>
                    <a:pt x="647967" y="286253"/>
                  </a:cubicBezTo>
                  <a:cubicBezTo>
                    <a:pt x="649996" y="282116"/>
                    <a:pt x="650766" y="277653"/>
                    <a:pt x="647908" y="273228"/>
                  </a:cubicBezTo>
                  <a:cubicBezTo>
                    <a:pt x="647030" y="271876"/>
                    <a:pt x="646547" y="269984"/>
                    <a:pt x="646598" y="268358"/>
                  </a:cubicBezTo>
                  <a:cubicBezTo>
                    <a:pt x="646786" y="263309"/>
                    <a:pt x="647317" y="258260"/>
                    <a:pt x="647792" y="253228"/>
                  </a:cubicBezTo>
                  <a:cubicBezTo>
                    <a:pt x="647822" y="252958"/>
                    <a:pt x="648652" y="252594"/>
                    <a:pt x="649114" y="252594"/>
                  </a:cubicBezTo>
                  <a:cubicBezTo>
                    <a:pt x="649615" y="252573"/>
                    <a:pt x="650193" y="252838"/>
                    <a:pt x="650603" y="253146"/>
                  </a:cubicBezTo>
                  <a:cubicBezTo>
                    <a:pt x="653244" y="255239"/>
                    <a:pt x="652439" y="258183"/>
                    <a:pt x="652589" y="260960"/>
                  </a:cubicBezTo>
                  <a:cubicBezTo>
                    <a:pt x="652623" y="261786"/>
                    <a:pt x="653749" y="262620"/>
                    <a:pt x="654532" y="263275"/>
                  </a:cubicBezTo>
                  <a:cubicBezTo>
                    <a:pt x="654724" y="263429"/>
                    <a:pt x="655721" y="263005"/>
                    <a:pt x="655999" y="262607"/>
                  </a:cubicBezTo>
                  <a:cubicBezTo>
                    <a:pt x="658956" y="258427"/>
                    <a:pt x="662016" y="254344"/>
                    <a:pt x="664617" y="249980"/>
                  </a:cubicBezTo>
                  <a:cubicBezTo>
                    <a:pt x="665726" y="248110"/>
                    <a:pt x="665965" y="245692"/>
                    <a:pt x="666333" y="243484"/>
                  </a:cubicBezTo>
                  <a:cubicBezTo>
                    <a:pt x="666607" y="241820"/>
                    <a:pt x="666410" y="240086"/>
                    <a:pt x="666496" y="238392"/>
                  </a:cubicBezTo>
                  <a:cubicBezTo>
                    <a:pt x="666560" y="237031"/>
                    <a:pt x="667403" y="236462"/>
                    <a:pt x="668832" y="236522"/>
                  </a:cubicBezTo>
                  <a:cubicBezTo>
                    <a:pt x="671995" y="236676"/>
                    <a:pt x="674121" y="234785"/>
                    <a:pt x="676137" y="232727"/>
                  </a:cubicBezTo>
                  <a:cubicBezTo>
                    <a:pt x="681006" y="227711"/>
                    <a:pt x="684686" y="221776"/>
                    <a:pt x="685765" y="214955"/>
                  </a:cubicBezTo>
                  <a:cubicBezTo>
                    <a:pt x="686715" y="208952"/>
                    <a:pt x="690151" y="207728"/>
                    <a:pt x="695187" y="207364"/>
                  </a:cubicBezTo>
                  <a:cubicBezTo>
                    <a:pt x="698563" y="207116"/>
                    <a:pt x="701957" y="206436"/>
                    <a:pt x="705256" y="205631"/>
                  </a:cubicBezTo>
                  <a:cubicBezTo>
                    <a:pt x="706852" y="205246"/>
                    <a:pt x="708298" y="204185"/>
                    <a:pt x="709753" y="203325"/>
                  </a:cubicBezTo>
                  <a:cubicBezTo>
                    <a:pt x="710164" y="203077"/>
                    <a:pt x="710583" y="202426"/>
                    <a:pt x="710575" y="201969"/>
                  </a:cubicBezTo>
                  <a:cubicBezTo>
                    <a:pt x="710558" y="201472"/>
                    <a:pt x="710155" y="200727"/>
                    <a:pt x="709736" y="200556"/>
                  </a:cubicBezTo>
                  <a:cubicBezTo>
                    <a:pt x="708705" y="200115"/>
                    <a:pt x="707584" y="199756"/>
                    <a:pt x="706475" y="199684"/>
                  </a:cubicBezTo>
                  <a:cubicBezTo>
                    <a:pt x="704909" y="199585"/>
                    <a:pt x="704182" y="199072"/>
                    <a:pt x="704661" y="197869"/>
                  </a:cubicBezTo>
                  <a:cubicBezTo>
                    <a:pt x="704755" y="197565"/>
                    <a:pt x="705692" y="197565"/>
                    <a:pt x="706270" y="197510"/>
                  </a:cubicBezTo>
                  <a:cubicBezTo>
                    <a:pt x="706822" y="197433"/>
                    <a:pt x="707408" y="197390"/>
                    <a:pt x="707960" y="197471"/>
                  </a:cubicBezTo>
                  <a:cubicBezTo>
                    <a:pt x="717781" y="198905"/>
                    <a:pt x="726899" y="194001"/>
                    <a:pt x="736613" y="194189"/>
                  </a:cubicBezTo>
                  <a:cubicBezTo>
                    <a:pt x="738012" y="194232"/>
                    <a:pt x="739540" y="192571"/>
                    <a:pt x="740875" y="191536"/>
                  </a:cubicBezTo>
                  <a:cubicBezTo>
                    <a:pt x="744431" y="188789"/>
                    <a:pt x="744247" y="187518"/>
                    <a:pt x="740045" y="184689"/>
                  </a:cubicBezTo>
                  <a:cubicBezTo>
                    <a:pt x="736900" y="182580"/>
                    <a:pt x="734983" y="178968"/>
                    <a:pt x="735808" y="176320"/>
                  </a:cubicBezTo>
                  <a:cubicBezTo>
                    <a:pt x="736998" y="172550"/>
                    <a:pt x="738076" y="168682"/>
                    <a:pt x="739724" y="165070"/>
                  </a:cubicBezTo>
                  <a:cubicBezTo>
                    <a:pt x="742659" y="158681"/>
                    <a:pt x="747092" y="153611"/>
                    <a:pt x="753858" y="150919"/>
                  </a:cubicBezTo>
                  <a:cubicBezTo>
                    <a:pt x="757559" y="149455"/>
                    <a:pt x="761307" y="148026"/>
                    <a:pt x="764260" y="145181"/>
                  </a:cubicBezTo>
                  <a:cubicBezTo>
                    <a:pt x="766442" y="143067"/>
                    <a:pt x="769318" y="142130"/>
                    <a:pt x="772099" y="142357"/>
                  </a:cubicBezTo>
                  <a:cubicBezTo>
                    <a:pt x="779785" y="143029"/>
                    <a:pt x="786528" y="139421"/>
                    <a:pt x="793751" y="138103"/>
                  </a:cubicBezTo>
                  <a:cubicBezTo>
                    <a:pt x="796400" y="137632"/>
                    <a:pt x="796764" y="135305"/>
                    <a:pt x="797556" y="133131"/>
                  </a:cubicBezTo>
                  <a:cubicBezTo>
                    <a:pt x="797598" y="132994"/>
                    <a:pt x="797774" y="132861"/>
                    <a:pt x="797846" y="132729"/>
                  </a:cubicBezTo>
                  <a:cubicBezTo>
                    <a:pt x="797825" y="132750"/>
                    <a:pt x="797812" y="132767"/>
                    <a:pt x="797804" y="132784"/>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381" name="Freeform 1380">
              <a:extLst>
                <a:ext uri="{FF2B5EF4-FFF2-40B4-BE49-F238E27FC236}">
                  <a16:creationId xmlns:a16="http://schemas.microsoft.com/office/drawing/2014/main" id="{720E67BF-5A2E-79C3-8446-B7C247E939FA}"/>
                </a:ext>
              </a:extLst>
            </p:cNvPr>
            <p:cNvSpPr/>
            <p:nvPr/>
          </p:nvSpPr>
          <p:spPr>
            <a:xfrm>
              <a:off x="5285291" y="4416239"/>
              <a:ext cx="389" cy="4561"/>
            </a:xfrm>
            <a:custGeom>
              <a:avLst/>
              <a:gdLst>
                <a:gd name="connsiteX0" fmla="*/ 389 w 389"/>
                <a:gd name="connsiteY0" fmla="*/ 0 h 4561"/>
                <a:gd name="connsiteX1" fmla="*/ 128 w 389"/>
                <a:gd name="connsiteY1" fmla="*/ 4562 h 4561"/>
                <a:gd name="connsiteX2" fmla="*/ 85 w 389"/>
                <a:gd name="connsiteY2" fmla="*/ 1913 h 4561"/>
                <a:gd name="connsiteX3" fmla="*/ 389 w 389"/>
                <a:gd name="connsiteY3" fmla="*/ 0 h 4561"/>
              </a:gdLst>
              <a:ahLst/>
              <a:cxnLst>
                <a:cxn ang="0">
                  <a:pos x="connsiteX0" y="connsiteY0"/>
                </a:cxn>
                <a:cxn ang="0">
                  <a:pos x="connsiteX1" y="connsiteY1"/>
                </a:cxn>
                <a:cxn ang="0">
                  <a:pos x="connsiteX2" y="connsiteY2"/>
                </a:cxn>
                <a:cxn ang="0">
                  <a:pos x="connsiteX3" y="connsiteY3"/>
                </a:cxn>
              </a:cxnLst>
              <a:rect l="l" t="t" r="r" b="b"/>
              <a:pathLst>
                <a:path w="389" h="4561">
                  <a:moveTo>
                    <a:pt x="389" y="0"/>
                  </a:moveTo>
                  <a:cubicBezTo>
                    <a:pt x="47" y="1528"/>
                    <a:pt x="-141" y="3128"/>
                    <a:pt x="128" y="4562"/>
                  </a:cubicBezTo>
                  <a:cubicBezTo>
                    <a:pt x="-34" y="3736"/>
                    <a:pt x="13" y="2807"/>
                    <a:pt x="85" y="1913"/>
                  </a:cubicBezTo>
                  <a:cubicBezTo>
                    <a:pt x="171" y="1284"/>
                    <a:pt x="355" y="599"/>
                    <a:pt x="389" y="0"/>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382" name="Freeform 1381">
              <a:extLst>
                <a:ext uri="{FF2B5EF4-FFF2-40B4-BE49-F238E27FC236}">
                  <a16:creationId xmlns:a16="http://schemas.microsoft.com/office/drawing/2014/main" id="{3B570A30-F8BB-E8B8-DD39-33B473E17D52}"/>
                </a:ext>
              </a:extLst>
            </p:cNvPr>
            <p:cNvSpPr/>
            <p:nvPr/>
          </p:nvSpPr>
          <p:spPr>
            <a:xfrm>
              <a:off x="5312147" y="4413731"/>
              <a:ext cx="2575" cy="2687"/>
            </a:xfrm>
            <a:custGeom>
              <a:avLst/>
              <a:gdLst>
                <a:gd name="connsiteX0" fmla="*/ 0 w 2575"/>
                <a:gd name="connsiteY0" fmla="*/ 2687 h 2687"/>
                <a:gd name="connsiteX1" fmla="*/ 2576 w 2575"/>
                <a:gd name="connsiteY1" fmla="*/ 0 h 2687"/>
                <a:gd name="connsiteX2" fmla="*/ 2576 w 2575"/>
                <a:gd name="connsiteY2" fmla="*/ 0 h 2687"/>
                <a:gd name="connsiteX3" fmla="*/ 0 w 2575"/>
                <a:gd name="connsiteY3" fmla="*/ 2687 h 2687"/>
              </a:gdLst>
              <a:ahLst/>
              <a:cxnLst>
                <a:cxn ang="0">
                  <a:pos x="connsiteX0" y="connsiteY0"/>
                </a:cxn>
                <a:cxn ang="0">
                  <a:pos x="connsiteX1" y="connsiteY1"/>
                </a:cxn>
                <a:cxn ang="0">
                  <a:pos x="connsiteX2" y="connsiteY2"/>
                </a:cxn>
                <a:cxn ang="0">
                  <a:pos x="connsiteX3" y="connsiteY3"/>
                </a:cxn>
              </a:cxnLst>
              <a:rect l="l" t="t" r="r" b="b"/>
              <a:pathLst>
                <a:path w="2575" h="2687">
                  <a:moveTo>
                    <a:pt x="0" y="2687"/>
                  </a:moveTo>
                  <a:cubicBezTo>
                    <a:pt x="804" y="1579"/>
                    <a:pt x="1682" y="715"/>
                    <a:pt x="2576" y="0"/>
                  </a:cubicBezTo>
                  <a:lnTo>
                    <a:pt x="2576" y="0"/>
                  </a:lnTo>
                  <a:cubicBezTo>
                    <a:pt x="1677" y="715"/>
                    <a:pt x="800" y="1579"/>
                    <a:pt x="0" y="2687"/>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383" name="Freeform 1382">
              <a:extLst>
                <a:ext uri="{FF2B5EF4-FFF2-40B4-BE49-F238E27FC236}">
                  <a16:creationId xmlns:a16="http://schemas.microsoft.com/office/drawing/2014/main" id="{184D2346-F807-A279-ED27-2BAA6E8EEF05}"/>
                </a:ext>
              </a:extLst>
            </p:cNvPr>
            <p:cNvSpPr/>
            <p:nvPr/>
          </p:nvSpPr>
          <p:spPr>
            <a:xfrm>
              <a:off x="4927616" y="4669393"/>
              <a:ext cx="423" cy="457"/>
            </a:xfrm>
            <a:custGeom>
              <a:avLst/>
              <a:gdLst>
                <a:gd name="connsiteX0" fmla="*/ 424 w 423"/>
                <a:gd name="connsiteY0" fmla="*/ 458 h 457"/>
                <a:gd name="connsiteX1" fmla="*/ 347 w 423"/>
                <a:gd name="connsiteY1" fmla="*/ 0 h 457"/>
                <a:gd name="connsiteX2" fmla="*/ 56 w 423"/>
                <a:gd name="connsiteY2" fmla="*/ 116 h 457"/>
                <a:gd name="connsiteX3" fmla="*/ 0 w 423"/>
                <a:gd name="connsiteY3" fmla="*/ 372 h 457"/>
                <a:gd name="connsiteX4" fmla="*/ 424 w 423"/>
                <a:gd name="connsiteY4" fmla="*/ 458 h 4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3" h="457">
                  <a:moveTo>
                    <a:pt x="424" y="458"/>
                  </a:moveTo>
                  <a:cubicBezTo>
                    <a:pt x="424" y="287"/>
                    <a:pt x="308" y="197"/>
                    <a:pt x="347" y="0"/>
                  </a:cubicBezTo>
                  <a:cubicBezTo>
                    <a:pt x="253" y="34"/>
                    <a:pt x="158" y="98"/>
                    <a:pt x="56" y="116"/>
                  </a:cubicBezTo>
                  <a:cubicBezTo>
                    <a:pt x="43" y="223"/>
                    <a:pt x="26" y="287"/>
                    <a:pt x="0" y="372"/>
                  </a:cubicBezTo>
                  <a:cubicBezTo>
                    <a:pt x="133" y="398"/>
                    <a:pt x="270" y="424"/>
                    <a:pt x="424" y="458"/>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384" name="Freeform 1383">
              <a:extLst>
                <a:ext uri="{FF2B5EF4-FFF2-40B4-BE49-F238E27FC236}">
                  <a16:creationId xmlns:a16="http://schemas.microsoft.com/office/drawing/2014/main" id="{B5D6FD0D-D7A9-BB7F-BC62-C7F7A1594743}"/>
                </a:ext>
              </a:extLst>
            </p:cNvPr>
            <p:cNvSpPr/>
            <p:nvPr/>
          </p:nvSpPr>
          <p:spPr>
            <a:xfrm>
              <a:off x="5094739" y="4712090"/>
              <a:ext cx="5314" cy="9544"/>
            </a:xfrm>
            <a:custGeom>
              <a:avLst/>
              <a:gdLst>
                <a:gd name="connsiteX0" fmla="*/ 1999 w 5314"/>
                <a:gd name="connsiteY0" fmla="*/ 0 h 9544"/>
                <a:gd name="connsiteX1" fmla="*/ 655 w 5314"/>
                <a:gd name="connsiteY1" fmla="*/ 458 h 9544"/>
                <a:gd name="connsiteX2" fmla="*/ 2042 w 5314"/>
                <a:gd name="connsiteY2" fmla="*/ 9414 h 9544"/>
                <a:gd name="connsiteX3" fmla="*/ 3574 w 5314"/>
                <a:gd name="connsiteY3" fmla="*/ 9264 h 9544"/>
                <a:gd name="connsiteX4" fmla="*/ 1999 w 5314"/>
                <a:gd name="connsiteY4" fmla="*/ 0 h 95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14" h="9544">
                  <a:moveTo>
                    <a:pt x="1999" y="0"/>
                  </a:moveTo>
                  <a:cubicBezTo>
                    <a:pt x="1541" y="124"/>
                    <a:pt x="767" y="167"/>
                    <a:pt x="655" y="458"/>
                  </a:cubicBezTo>
                  <a:cubicBezTo>
                    <a:pt x="-629" y="3697"/>
                    <a:pt x="48" y="6697"/>
                    <a:pt x="2042" y="9414"/>
                  </a:cubicBezTo>
                  <a:cubicBezTo>
                    <a:pt x="2209" y="9649"/>
                    <a:pt x="3210" y="9546"/>
                    <a:pt x="3574" y="9264"/>
                  </a:cubicBezTo>
                  <a:cubicBezTo>
                    <a:pt x="6483" y="7035"/>
                    <a:pt x="5602" y="1913"/>
                    <a:pt x="1999" y="0"/>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385" name="Freeform 1384">
              <a:extLst>
                <a:ext uri="{FF2B5EF4-FFF2-40B4-BE49-F238E27FC236}">
                  <a16:creationId xmlns:a16="http://schemas.microsoft.com/office/drawing/2014/main" id="{8E278B32-D509-C8F1-4C8E-90DF4C063D2C}"/>
                </a:ext>
              </a:extLst>
            </p:cNvPr>
            <p:cNvSpPr/>
            <p:nvPr/>
          </p:nvSpPr>
          <p:spPr>
            <a:xfrm>
              <a:off x="5084934" y="4754359"/>
              <a:ext cx="3849" cy="4834"/>
            </a:xfrm>
            <a:custGeom>
              <a:avLst/>
              <a:gdLst>
                <a:gd name="connsiteX0" fmla="*/ 71 w 3849"/>
                <a:gd name="connsiteY0" fmla="*/ 2054 h 4834"/>
                <a:gd name="connsiteX1" fmla="*/ 2429 w 3849"/>
                <a:gd name="connsiteY1" fmla="*/ 4638 h 4834"/>
                <a:gd name="connsiteX2" fmla="*/ 3849 w 3849"/>
                <a:gd name="connsiteY2" fmla="*/ 2264 h 4834"/>
                <a:gd name="connsiteX3" fmla="*/ 2022 w 3849"/>
                <a:gd name="connsiteY3" fmla="*/ 0 h 4834"/>
                <a:gd name="connsiteX4" fmla="*/ 71 w 3849"/>
                <a:gd name="connsiteY4" fmla="*/ 2054 h 48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49" h="4834">
                  <a:moveTo>
                    <a:pt x="71" y="2054"/>
                  </a:moveTo>
                  <a:cubicBezTo>
                    <a:pt x="-366" y="3736"/>
                    <a:pt x="1312" y="5417"/>
                    <a:pt x="2429" y="4638"/>
                  </a:cubicBezTo>
                  <a:cubicBezTo>
                    <a:pt x="3105" y="4181"/>
                    <a:pt x="3391" y="3094"/>
                    <a:pt x="3849" y="2264"/>
                  </a:cubicBezTo>
                  <a:cubicBezTo>
                    <a:pt x="3237" y="1502"/>
                    <a:pt x="2630" y="745"/>
                    <a:pt x="2022" y="0"/>
                  </a:cubicBezTo>
                  <a:cubicBezTo>
                    <a:pt x="1355" y="680"/>
                    <a:pt x="289" y="1258"/>
                    <a:pt x="71" y="2054"/>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386" name="Freeform 1385">
              <a:extLst>
                <a:ext uri="{FF2B5EF4-FFF2-40B4-BE49-F238E27FC236}">
                  <a16:creationId xmlns:a16="http://schemas.microsoft.com/office/drawing/2014/main" id="{32B7AFBA-66E2-6FAF-C62E-A9ECBEBB0370}"/>
                </a:ext>
              </a:extLst>
            </p:cNvPr>
            <p:cNvSpPr/>
            <p:nvPr/>
          </p:nvSpPr>
          <p:spPr>
            <a:xfrm>
              <a:off x="5117088" y="4750598"/>
              <a:ext cx="2931" cy="3675"/>
            </a:xfrm>
            <a:custGeom>
              <a:avLst/>
              <a:gdLst>
                <a:gd name="connsiteX0" fmla="*/ 1 w 2931"/>
                <a:gd name="connsiteY0" fmla="*/ 2679 h 3675"/>
                <a:gd name="connsiteX1" fmla="*/ 1032 w 2931"/>
                <a:gd name="connsiteY1" fmla="*/ 3650 h 3675"/>
                <a:gd name="connsiteX2" fmla="*/ 2932 w 2931"/>
                <a:gd name="connsiteY2" fmla="*/ 1934 h 3675"/>
                <a:gd name="connsiteX3" fmla="*/ 775 w 2931"/>
                <a:gd name="connsiteY3" fmla="*/ 0 h 3675"/>
                <a:gd name="connsiteX4" fmla="*/ 1 w 2931"/>
                <a:gd name="connsiteY4" fmla="*/ 2679 h 3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31" h="3675">
                  <a:moveTo>
                    <a:pt x="1" y="2679"/>
                  </a:moveTo>
                  <a:cubicBezTo>
                    <a:pt x="-25" y="2961"/>
                    <a:pt x="630" y="3590"/>
                    <a:pt x="1032" y="3650"/>
                  </a:cubicBezTo>
                  <a:cubicBezTo>
                    <a:pt x="2281" y="3817"/>
                    <a:pt x="2932" y="3150"/>
                    <a:pt x="2932" y="1934"/>
                  </a:cubicBezTo>
                  <a:cubicBezTo>
                    <a:pt x="2209" y="1288"/>
                    <a:pt x="1481" y="642"/>
                    <a:pt x="775" y="0"/>
                  </a:cubicBezTo>
                  <a:cubicBezTo>
                    <a:pt x="484" y="869"/>
                    <a:pt x="108" y="1759"/>
                    <a:pt x="1" y="2679"/>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387" name="Freeform 1386">
              <a:extLst>
                <a:ext uri="{FF2B5EF4-FFF2-40B4-BE49-F238E27FC236}">
                  <a16:creationId xmlns:a16="http://schemas.microsoft.com/office/drawing/2014/main" id="{BA98045C-78CA-3232-2048-9A9DD39D9695}"/>
                </a:ext>
              </a:extLst>
            </p:cNvPr>
            <p:cNvSpPr/>
            <p:nvPr/>
          </p:nvSpPr>
          <p:spPr>
            <a:xfrm>
              <a:off x="5120619" y="4767149"/>
              <a:ext cx="1163" cy="1022"/>
            </a:xfrm>
            <a:custGeom>
              <a:avLst/>
              <a:gdLst>
                <a:gd name="connsiteX0" fmla="*/ 0 w 1163"/>
                <a:gd name="connsiteY0" fmla="*/ 847 h 1022"/>
                <a:gd name="connsiteX1" fmla="*/ 1164 w 1163"/>
                <a:gd name="connsiteY1" fmla="*/ 1022 h 1022"/>
                <a:gd name="connsiteX2" fmla="*/ 693 w 1163"/>
                <a:gd name="connsiteY2" fmla="*/ 0 h 1022"/>
                <a:gd name="connsiteX3" fmla="*/ 0 w 1163"/>
                <a:gd name="connsiteY3" fmla="*/ 847 h 1022"/>
              </a:gdLst>
              <a:ahLst/>
              <a:cxnLst>
                <a:cxn ang="0">
                  <a:pos x="connsiteX0" y="connsiteY0"/>
                </a:cxn>
                <a:cxn ang="0">
                  <a:pos x="connsiteX1" y="connsiteY1"/>
                </a:cxn>
                <a:cxn ang="0">
                  <a:pos x="connsiteX2" y="connsiteY2"/>
                </a:cxn>
                <a:cxn ang="0">
                  <a:pos x="connsiteX3" y="connsiteY3"/>
                </a:cxn>
              </a:cxnLst>
              <a:rect l="l" t="t" r="r" b="b"/>
              <a:pathLst>
                <a:path w="1163" h="1022">
                  <a:moveTo>
                    <a:pt x="0" y="847"/>
                  </a:moveTo>
                  <a:lnTo>
                    <a:pt x="1164" y="1022"/>
                  </a:lnTo>
                  <a:cubicBezTo>
                    <a:pt x="1061" y="680"/>
                    <a:pt x="852" y="329"/>
                    <a:pt x="693" y="0"/>
                  </a:cubicBezTo>
                  <a:cubicBezTo>
                    <a:pt x="462" y="295"/>
                    <a:pt x="158" y="560"/>
                    <a:pt x="0" y="847"/>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sp>
        <p:nvSpPr>
          <p:cNvPr id="51" name="Freeform 50">
            <a:extLst>
              <a:ext uri="{FF2B5EF4-FFF2-40B4-BE49-F238E27FC236}">
                <a16:creationId xmlns:a16="http://schemas.microsoft.com/office/drawing/2014/main" id="{A19509A4-7D00-7B84-D9E9-9169B68C8E2D}"/>
              </a:ext>
            </a:extLst>
          </p:cNvPr>
          <p:cNvSpPr/>
          <p:nvPr/>
        </p:nvSpPr>
        <p:spPr>
          <a:xfrm>
            <a:off x="4230079" y="474865"/>
            <a:ext cx="1387424" cy="1774198"/>
          </a:xfrm>
          <a:custGeom>
            <a:avLst/>
            <a:gdLst>
              <a:gd name="connsiteX0" fmla="*/ 506375 w 594250"/>
              <a:gd name="connsiteY0" fmla="*/ 366578 h 759910"/>
              <a:gd name="connsiteX1" fmla="*/ 504946 w 594250"/>
              <a:gd name="connsiteY1" fmla="*/ 371307 h 759910"/>
              <a:gd name="connsiteX2" fmla="*/ 508031 w 594250"/>
              <a:gd name="connsiteY2" fmla="*/ 378478 h 759910"/>
              <a:gd name="connsiteX3" fmla="*/ 517501 w 594250"/>
              <a:gd name="connsiteY3" fmla="*/ 378307 h 759910"/>
              <a:gd name="connsiteX4" fmla="*/ 518455 w 594250"/>
              <a:gd name="connsiteY4" fmla="*/ 377045 h 759910"/>
              <a:gd name="connsiteX5" fmla="*/ 518934 w 594250"/>
              <a:gd name="connsiteY5" fmla="*/ 375457 h 759910"/>
              <a:gd name="connsiteX6" fmla="*/ 514707 w 594250"/>
              <a:gd name="connsiteY6" fmla="*/ 366390 h 759910"/>
              <a:gd name="connsiteX7" fmla="*/ 506375 w 594250"/>
              <a:gd name="connsiteY7" fmla="*/ 366578 h 759910"/>
              <a:gd name="connsiteX8" fmla="*/ 488746 w 594250"/>
              <a:gd name="connsiteY8" fmla="*/ 326196 h 759910"/>
              <a:gd name="connsiteX9" fmla="*/ 488746 w 594250"/>
              <a:gd name="connsiteY9" fmla="*/ 331853 h 759910"/>
              <a:gd name="connsiteX10" fmla="*/ 488746 w 594250"/>
              <a:gd name="connsiteY10" fmla="*/ 326196 h 759910"/>
              <a:gd name="connsiteX11" fmla="*/ 522161 w 594250"/>
              <a:gd name="connsiteY11" fmla="*/ 285220 h 759910"/>
              <a:gd name="connsiteX12" fmla="*/ 522743 w 594250"/>
              <a:gd name="connsiteY12" fmla="*/ 286324 h 759910"/>
              <a:gd name="connsiteX13" fmla="*/ 524591 w 594250"/>
              <a:gd name="connsiteY13" fmla="*/ 284647 h 759910"/>
              <a:gd name="connsiteX14" fmla="*/ 524018 w 594250"/>
              <a:gd name="connsiteY14" fmla="*/ 283465 h 759910"/>
              <a:gd name="connsiteX15" fmla="*/ 522161 w 594250"/>
              <a:gd name="connsiteY15" fmla="*/ 285220 h 759910"/>
              <a:gd name="connsiteX16" fmla="*/ 529410 w 594250"/>
              <a:gd name="connsiteY16" fmla="*/ 225972 h 759910"/>
              <a:gd name="connsiteX17" fmla="*/ 527133 w 594250"/>
              <a:gd name="connsiteY17" fmla="*/ 230071 h 759910"/>
              <a:gd name="connsiteX18" fmla="*/ 527873 w 594250"/>
              <a:gd name="connsiteY18" fmla="*/ 231346 h 759910"/>
              <a:gd name="connsiteX19" fmla="*/ 530651 w 594250"/>
              <a:gd name="connsiteY19" fmla="*/ 231346 h 759910"/>
              <a:gd name="connsiteX20" fmla="*/ 532367 w 594250"/>
              <a:gd name="connsiteY20" fmla="*/ 227589 h 759910"/>
              <a:gd name="connsiteX21" fmla="*/ 529410 w 594250"/>
              <a:gd name="connsiteY21" fmla="*/ 225972 h 759910"/>
              <a:gd name="connsiteX22" fmla="*/ 387888 w 594250"/>
              <a:gd name="connsiteY22" fmla="*/ 12561 h 759910"/>
              <a:gd name="connsiteX23" fmla="*/ 388962 w 594250"/>
              <a:gd name="connsiteY23" fmla="*/ 13875 h 759910"/>
              <a:gd name="connsiteX24" fmla="*/ 388867 w 594250"/>
              <a:gd name="connsiteY24" fmla="*/ 12976 h 759910"/>
              <a:gd name="connsiteX25" fmla="*/ 387888 w 594250"/>
              <a:gd name="connsiteY25" fmla="*/ 12561 h 759910"/>
              <a:gd name="connsiteX26" fmla="*/ 549444 w 594250"/>
              <a:gd name="connsiteY26" fmla="*/ 105015 h 759910"/>
              <a:gd name="connsiteX27" fmla="*/ 548195 w 594250"/>
              <a:gd name="connsiteY27" fmla="*/ 102542 h 759910"/>
              <a:gd name="connsiteX28" fmla="*/ 547052 w 594250"/>
              <a:gd name="connsiteY28" fmla="*/ 105118 h 759910"/>
              <a:gd name="connsiteX29" fmla="*/ 548310 w 594250"/>
              <a:gd name="connsiteY29" fmla="*/ 107634 h 759910"/>
              <a:gd name="connsiteX30" fmla="*/ 549444 w 594250"/>
              <a:gd name="connsiteY30" fmla="*/ 105015 h 759910"/>
              <a:gd name="connsiteX31" fmla="*/ 105203 w 594250"/>
              <a:gd name="connsiteY31" fmla="*/ 541507 h 759910"/>
              <a:gd name="connsiteX32" fmla="*/ 105597 w 594250"/>
              <a:gd name="connsiteY32" fmla="*/ 541417 h 759910"/>
              <a:gd name="connsiteX33" fmla="*/ 105597 w 594250"/>
              <a:gd name="connsiteY33" fmla="*/ 541130 h 759910"/>
              <a:gd name="connsiteX34" fmla="*/ 105203 w 594250"/>
              <a:gd name="connsiteY34" fmla="*/ 541507 h 759910"/>
              <a:gd name="connsiteX35" fmla="*/ 135208 w 594250"/>
              <a:gd name="connsiteY35" fmla="*/ 509324 h 759910"/>
              <a:gd name="connsiteX36" fmla="*/ 132666 w 594250"/>
              <a:gd name="connsiteY36" fmla="*/ 507950 h 759910"/>
              <a:gd name="connsiteX37" fmla="*/ 131507 w 594250"/>
              <a:gd name="connsiteY37" fmla="*/ 508960 h 759910"/>
              <a:gd name="connsiteX38" fmla="*/ 131789 w 594250"/>
              <a:gd name="connsiteY38" fmla="*/ 511729 h 759910"/>
              <a:gd name="connsiteX39" fmla="*/ 135691 w 594250"/>
              <a:gd name="connsiteY39" fmla="*/ 513539 h 759910"/>
              <a:gd name="connsiteX40" fmla="*/ 135602 w 594250"/>
              <a:gd name="connsiteY40" fmla="*/ 510869 h 759910"/>
              <a:gd name="connsiteX41" fmla="*/ 135208 w 594250"/>
              <a:gd name="connsiteY41" fmla="*/ 509324 h 759910"/>
              <a:gd name="connsiteX42" fmla="*/ 104202 w 594250"/>
              <a:gd name="connsiteY42" fmla="*/ 432690 h 759910"/>
              <a:gd name="connsiteX43" fmla="*/ 105062 w 594250"/>
              <a:gd name="connsiteY43" fmla="*/ 434825 h 759910"/>
              <a:gd name="connsiteX44" fmla="*/ 104993 w 594250"/>
              <a:gd name="connsiteY44" fmla="*/ 431967 h 759910"/>
              <a:gd name="connsiteX45" fmla="*/ 104202 w 594250"/>
              <a:gd name="connsiteY45" fmla="*/ 432690 h 759910"/>
              <a:gd name="connsiteX46" fmla="*/ 126282 w 594250"/>
              <a:gd name="connsiteY46" fmla="*/ 452463 h 759910"/>
              <a:gd name="connsiteX47" fmla="*/ 123719 w 594250"/>
              <a:gd name="connsiteY47" fmla="*/ 453987 h 759910"/>
              <a:gd name="connsiteX48" fmla="*/ 126269 w 594250"/>
              <a:gd name="connsiteY48" fmla="*/ 455493 h 759910"/>
              <a:gd name="connsiteX49" fmla="*/ 128973 w 594250"/>
              <a:gd name="connsiteY49" fmla="*/ 455459 h 759910"/>
              <a:gd name="connsiteX50" fmla="*/ 128948 w 594250"/>
              <a:gd name="connsiteY50" fmla="*/ 452365 h 759910"/>
              <a:gd name="connsiteX51" fmla="*/ 126282 w 594250"/>
              <a:gd name="connsiteY51" fmla="*/ 452463 h 759910"/>
              <a:gd name="connsiteX52" fmla="*/ 111104 w 594250"/>
              <a:gd name="connsiteY52" fmla="*/ 102597 h 759910"/>
              <a:gd name="connsiteX53" fmla="*/ 112144 w 594250"/>
              <a:gd name="connsiteY53" fmla="*/ 103205 h 759910"/>
              <a:gd name="connsiteX54" fmla="*/ 112152 w 594250"/>
              <a:gd name="connsiteY54" fmla="*/ 103205 h 759910"/>
              <a:gd name="connsiteX55" fmla="*/ 112559 w 594250"/>
              <a:gd name="connsiteY55" fmla="*/ 102751 h 759910"/>
              <a:gd name="connsiteX56" fmla="*/ 111104 w 594250"/>
              <a:gd name="connsiteY56" fmla="*/ 102597 h 759910"/>
              <a:gd name="connsiteX57" fmla="*/ 488442 w 594250"/>
              <a:gd name="connsiteY57" fmla="*/ 332619 h 759910"/>
              <a:gd name="connsiteX58" fmla="*/ 488746 w 594250"/>
              <a:gd name="connsiteY58" fmla="*/ 332696 h 759910"/>
              <a:gd name="connsiteX59" fmla="*/ 488746 w 594250"/>
              <a:gd name="connsiteY59" fmla="*/ 331853 h 759910"/>
              <a:gd name="connsiteX60" fmla="*/ 488258 w 594250"/>
              <a:gd name="connsiteY60" fmla="*/ 332444 h 759910"/>
              <a:gd name="connsiteX61" fmla="*/ 488442 w 594250"/>
              <a:gd name="connsiteY61" fmla="*/ 332619 h 759910"/>
              <a:gd name="connsiteX62" fmla="*/ 128973 w 594250"/>
              <a:gd name="connsiteY62" fmla="*/ 455459 h 759910"/>
              <a:gd name="connsiteX63" fmla="*/ 128973 w 594250"/>
              <a:gd name="connsiteY63" fmla="*/ 455874 h 759910"/>
              <a:gd name="connsiteX64" fmla="*/ 129136 w 594250"/>
              <a:gd name="connsiteY64" fmla="*/ 455784 h 759910"/>
              <a:gd name="connsiteX65" fmla="*/ 129388 w 594250"/>
              <a:gd name="connsiteY65" fmla="*/ 455416 h 759910"/>
              <a:gd name="connsiteX66" fmla="*/ 128973 w 594250"/>
              <a:gd name="connsiteY66" fmla="*/ 455459 h 759910"/>
              <a:gd name="connsiteX67" fmla="*/ 117967 w 594250"/>
              <a:gd name="connsiteY67" fmla="*/ 466781 h 759910"/>
              <a:gd name="connsiteX68" fmla="*/ 117274 w 594250"/>
              <a:gd name="connsiteY68" fmla="*/ 463901 h 759910"/>
              <a:gd name="connsiteX69" fmla="*/ 114780 w 594250"/>
              <a:gd name="connsiteY69" fmla="*/ 465284 h 759910"/>
              <a:gd name="connsiteX70" fmla="*/ 115524 w 594250"/>
              <a:gd name="connsiteY70" fmla="*/ 467945 h 759910"/>
              <a:gd name="connsiteX71" fmla="*/ 117967 w 594250"/>
              <a:gd name="connsiteY71" fmla="*/ 466781 h 759910"/>
              <a:gd name="connsiteX72" fmla="*/ 105400 w 594250"/>
              <a:gd name="connsiteY72" fmla="*/ 431509 h 759910"/>
              <a:gd name="connsiteX73" fmla="*/ 104985 w 594250"/>
              <a:gd name="connsiteY73" fmla="*/ 431428 h 759910"/>
              <a:gd name="connsiteX74" fmla="*/ 104989 w 594250"/>
              <a:gd name="connsiteY74" fmla="*/ 431967 h 759910"/>
              <a:gd name="connsiteX75" fmla="*/ 105387 w 594250"/>
              <a:gd name="connsiteY75" fmla="*/ 431697 h 759910"/>
              <a:gd name="connsiteX76" fmla="*/ 105400 w 594250"/>
              <a:gd name="connsiteY76" fmla="*/ 431509 h 759910"/>
              <a:gd name="connsiteX77" fmla="*/ 589381 w 594250"/>
              <a:gd name="connsiteY77" fmla="*/ 126316 h 759910"/>
              <a:gd name="connsiteX78" fmla="*/ 587169 w 594250"/>
              <a:gd name="connsiteY78" fmla="*/ 123723 h 759910"/>
              <a:gd name="connsiteX79" fmla="*/ 561340 w 594250"/>
              <a:gd name="connsiteY79" fmla="*/ 112418 h 759910"/>
              <a:gd name="connsiteX80" fmla="*/ 544750 w 594250"/>
              <a:gd name="connsiteY80" fmla="*/ 115871 h 759910"/>
              <a:gd name="connsiteX81" fmla="*/ 542666 w 594250"/>
              <a:gd name="connsiteY81" fmla="*/ 118387 h 759910"/>
              <a:gd name="connsiteX82" fmla="*/ 541104 w 594250"/>
              <a:gd name="connsiteY82" fmla="*/ 123227 h 759910"/>
              <a:gd name="connsiteX83" fmla="*/ 535426 w 594250"/>
              <a:gd name="connsiteY83" fmla="*/ 125559 h 759910"/>
              <a:gd name="connsiteX84" fmla="*/ 529482 w 594250"/>
              <a:gd name="connsiteY84" fmla="*/ 122645 h 759910"/>
              <a:gd name="connsiteX85" fmla="*/ 525302 w 594250"/>
              <a:gd name="connsiteY85" fmla="*/ 123308 h 759910"/>
              <a:gd name="connsiteX86" fmla="*/ 500979 w 594250"/>
              <a:gd name="connsiteY86" fmla="*/ 140775 h 759910"/>
              <a:gd name="connsiteX87" fmla="*/ 485904 w 594250"/>
              <a:gd name="connsiteY87" fmla="*/ 147177 h 759910"/>
              <a:gd name="connsiteX88" fmla="*/ 485806 w 594250"/>
              <a:gd name="connsiteY88" fmla="*/ 147849 h 759910"/>
              <a:gd name="connsiteX89" fmla="*/ 482203 w 594250"/>
              <a:gd name="connsiteY89" fmla="*/ 151066 h 759910"/>
              <a:gd name="connsiteX90" fmla="*/ 478656 w 594250"/>
              <a:gd name="connsiteY90" fmla="*/ 154391 h 759910"/>
              <a:gd name="connsiteX91" fmla="*/ 477705 w 594250"/>
              <a:gd name="connsiteY91" fmla="*/ 155016 h 759910"/>
              <a:gd name="connsiteX92" fmla="*/ 478399 w 594250"/>
              <a:gd name="connsiteY92" fmla="*/ 154194 h 759910"/>
              <a:gd name="connsiteX93" fmla="*/ 481792 w 594250"/>
              <a:gd name="connsiteY93" fmla="*/ 150668 h 759910"/>
              <a:gd name="connsiteX94" fmla="*/ 485434 w 594250"/>
              <a:gd name="connsiteY94" fmla="*/ 147506 h 759910"/>
              <a:gd name="connsiteX95" fmla="*/ 485909 w 594250"/>
              <a:gd name="connsiteY95" fmla="*/ 147177 h 759910"/>
              <a:gd name="connsiteX96" fmla="*/ 486978 w 594250"/>
              <a:gd name="connsiteY96" fmla="*/ 143043 h 759910"/>
              <a:gd name="connsiteX97" fmla="*/ 500132 w 594250"/>
              <a:gd name="connsiteY97" fmla="*/ 132559 h 759910"/>
              <a:gd name="connsiteX98" fmla="*/ 512777 w 594250"/>
              <a:gd name="connsiteY98" fmla="*/ 119491 h 759910"/>
              <a:gd name="connsiteX99" fmla="*/ 514762 w 594250"/>
              <a:gd name="connsiteY99" fmla="*/ 114788 h 759910"/>
              <a:gd name="connsiteX100" fmla="*/ 503397 w 594250"/>
              <a:gd name="connsiteY100" fmla="*/ 99717 h 759910"/>
              <a:gd name="connsiteX101" fmla="*/ 501741 w 594250"/>
              <a:gd name="connsiteY101" fmla="*/ 100064 h 759910"/>
              <a:gd name="connsiteX102" fmla="*/ 499165 w 594250"/>
              <a:gd name="connsiteY102" fmla="*/ 102148 h 759910"/>
              <a:gd name="connsiteX103" fmla="*/ 496298 w 594250"/>
              <a:gd name="connsiteY103" fmla="*/ 110154 h 759910"/>
              <a:gd name="connsiteX104" fmla="*/ 488331 w 594250"/>
              <a:gd name="connsiteY104" fmla="*/ 115512 h 759910"/>
              <a:gd name="connsiteX105" fmla="*/ 486649 w 594250"/>
              <a:gd name="connsiteY105" fmla="*/ 115550 h 759910"/>
              <a:gd name="connsiteX106" fmla="*/ 468330 w 594250"/>
              <a:gd name="connsiteY106" fmla="*/ 115054 h 759910"/>
              <a:gd name="connsiteX107" fmla="*/ 467380 w 594250"/>
              <a:gd name="connsiteY107" fmla="*/ 113890 h 759910"/>
              <a:gd name="connsiteX108" fmla="*/ 467932 w 594250"/>
              <a:gd name="connsiteY108" fmla="*/ 112388 h 759910"/>
              <a:gd name="connsiteX109" fmla="*/ 477483 w 594250"/>
              <a:gd name="connsiteY109" fmla="*/ 108969 h 759910"/>
              <a:gd name="connsiteX110" fmla="*/ 482956 w 594250"/>
              <a:gd name="connsiteY110" fmla="*/ 102798 h 759910"/>
              <a:gd name="connsiteX111" fmla="*/ 480401 w 594250"/>
              <a:gd name="connsiteY111" fmla="*/ 97154 h 759910"/>
              <a:gd name="connsiteX112" fmla="*/ 468749 w 594250"/>
              <a:gd name="connsiteY112" fmla="*/ 94523 h 759910"/>
              <a:gd name="connsiteX113" fmla="*/ 428915 w 594250"/>
              <a:gd name="connsiteY113" fmla="*/ 98258 h 759910"/>
              <a:gd name="connsiteX114" fmla="*/ 422677 w 594250"/>
              <a:gd name="connsiteY114" fmla="*/ 101040 h 759910"/>
              <a:gd name="connsiteX115" fmla="*/ 412916 w 594250"/>
              <a:gd name="connsiteY115" fmla="*/ 104091 h 759910"/>
              <a:gd name="connsiteX116" fmla="*/ 410918 w 594250"/>
              <a:gd name="connsiteY116" fmla="*/ 102148 h 759910"/>
              <a:gd name="connsiteX117" fmla="*/ 411393 w 594250"/>
              <a:gd name="connsiteY117" fmla="*/ 100710 h 759910"/>
              <a:gd name="connsiteX118" fmla="*/ 417246 w 594250"/>
              <a:gd name="connsiteY118" fmla="*/ 97364 h 759910"/>
              <a:gd name="connsiteX119" fmla="*/ 434791 w 594250"/>
              <a:gd name="connsiteY119" fmla="*/ 90727 h 759910"/>
              <a:gd name="connsiteX120" fmla="*/ 466349 w 594250"/>
              <a:gd name="connsiteY120" fmla="*/ 88327 h 759910"/>
              <a:gd name="connsiteX121" fmla="*/ 488313 w 594250"/>
              <a:gd name="connsiteY121" fmla="*/ 89888 h 759910"/>
              <a:gd name="connsiteX122" fmla="*/ 508622 w 594250"/>
              <a:gd name="connsiteY122" fmla="*/ 87295 h 759910"/>
              <a:gd name="connsiteX123" fmla="*/ 528186 w 594250"/>
              <a:gd name="connsiteY123" fmla="*/ 77663 h 759910"/>
              <a:gd name="connsiteX124" fmla="*/ 528712 w 594250"/>
              <a:gd name="connsiteY124" fmla="*/ 66935 h 759910"/>
              <a:gd name="connsiteX125" fmla="*/ 516418 w 594250"/>
              <a:gd name="connsiteY125" fmla="*/ 57765 h 759910"/>
              <a:gd name="connsiteX126" fmla="*/ 494069 w 594250"/>
              <a:gd name="connsiteY126" fmla="*/ 54633 h 759910"/>
              <a:gd name="connsiteX127" fmla="*/ 490697 w 594250"/>
              <a:gd name="connsiteY127" fmla="*/ 54804 h 759910"/>
              <a:gd name="connsiteX128" fmla="*/ 489417 w 594250"/>
              <a:gd name="connsiteY128" fmla="*/ 53850 h 759910"/>
              <a:gd name="connsiteX129" fmla="*/ 490085 w 594250"/>
              <a:gd name="connsiteY129" fmla="*/ 52707 h 759910"/>
              <a:gd name="connsiteX130" fmla="*/ 494749 w 594250"/>
              <a:gd name="connsiteY130" fmla="*/ 50722 h 759910"/>
              <a:gd name="connsiteX131" fmla="*/ 497364 w 594250"/>
              <a:gd name="connsiteY131" fmla="*/ 38865 h 759910"/>
              <a:gd name="connsiteX132" fmla="*/ 491745 w 594250"/>
              <a:gd name="connsiteY132" fmla="*/ 35801 h 759910"/>
              <a:gd name="connsiteX133" fmla="*/ 460110 w 594250"/>
              <a:gd name="connsiteY133" fmla="*/ 34804 h 759910"/>
              <a:gd name="connsiteX134" fmla="*/ 450037 w 594250"/>
              <a:gd name="connsiteY134" fmla="*/ 33849 h 759910"/>
              <a:gd name="connsiteX135" fmla="*/ 438312 w 594250"/>
              <a:gd name="connsiteY135" fmla="*/ 36045 h 759910"/>
              <a:gd name="connsiteX136" fmla="*/ 421590 w 594250"/>
              <a:gd name="connsiteY136" fmla="*/ 37281 h 759910"/>
              <a:gd name="connsiteX137" fmla="*/ 410164 w 594250"/>
              <a:gd name="connsiteY137" fmla="*/ 39815 h 759910"/>
              <a:gd name="connsiteX138" fmla="*/ 405286 w 594250"/>
              <a:gd name="connsiteY138" fmla="*/ 40773 h 759910"/>
              <a:gd name="connsiteX139" fmla="*/ 403913 w 594250"/>
              <a:gd name="connsiteY139" fmla="*/ 39952 h 759910"/>
              <a:gd name="connsiteX140" fmla="*/ 404118 w 594250"/>
              <a:gd name="connsiteY140" fmla="*/ 38711 h 759910"/>
              <a:gd name="connsiteX141" fmla="*/ 410053 w 594250"/>
              <a:gd name="connsiteY141" fmla="*/ 35775 h 759910"/>
              <a:gd name="connsiteX142" fmla="*/ 423597 w 594250"/>
              <a:gd name="connsiteY142" fmla="*/ 34765 h 759910"/>
              <a:gd name="connsiteX143" fmla="*/ 448899 w 594250"/>
              <a:gd name="connsiteY143" fmla="*/ 31368 h 759910"/>
              <a:gd name="connsiteX144" fmla="*/ 469186 w 594250"/>
              <a:gd name="connsiteY144" fmla="*/ 33126 h 759910"/>
              <a:gd name="connsiteX145" fmla="*/ 486876 w 594250"/>
              <a:gd name="connsiteY145" fmla="*/ 29442 h 759910"/>
              <a:gd name="connsiteX146" fmla="*/ 487530 w 594250"/>
              <a:gd name="connsiteY146" fmla="*/ 26451 h 759910"/>
              <a:gd name="connsiteX147" fmla="*/ 471518 w 594250"/>
              <a:gd name="connsiteY147" fmla="*/ 14611 h 759910"/>
              <a:gd name="connsiteX148" fmla="*/ 435775 w 594250"/>
              <a:gd name="connsiteY148" fmla="*/ 3297 h 759910"/>
              <a:gd name="connsiteX149" fmla="*/ 419014 w 594250"/>
              <a:gd name="connsiteY149" fmla="*/ 250 h 759910"/>
              <a:gd name="connsiteX150" fmla="*/ 400554 w 594250"/>
              <a:gd name="connsiteY150" fmla="*/ 2094 h 759910"/>
              <a:gd name="connsiteX151" fmla="*/ 390181 w 594250"/>
              <a:gd name="connsiteY151" fmla="*/ 13177 h 759910"/>
              <a:gd name="connsiteX152" fmla="*/ 389407 w 594250"/>
              <a:gd name="connsiteY152" fmla="*/ 14012 h 759910"/>
              <a:gd name="connsiteX153" fmla="*/ 388962 w 594250"/>
              <a:gd name="connsiteY153" fmla="*/ 13879 h 759910"/>
              <a:gd name="connsiteX154" fmla="*/ 389017 w 594250"/>
              <a:gd name="connsiteY154" fmla="*/ 14435 h 759910"/>
              <a:gd name="connsiteX155" fmla="*/ 389458 w 594250"/>
              <a:gd name="connsiteY155" fmla="*/ 14037 h 759910"/>
              <a:gd name="connsiteX156" fmla="*/ 388996 w 594250"/>
              <a:gd name="connsiteY156" fmla="*/ 17195 h 759910"/>
              <a:gd name="connsiteX157" fmla="*/ 389385 w 594250"/>
              <a:gd name="connsiteY157" fmla="*/ 17217 h 759910"/>
              <a:gd name="connsiteX158" fmla="*/ 389993 w 594250"/>
              <a:gd name="connsiteY158" fmla="*/ 18299 h 759910"/>
              <a:gd name="connsiteX159" fmla="*/ 388945 w 594250"/>
              <a:gd name="connsiteY159" fmla="*/ 17636 h 759910"/>
              <a:gd name="connsiteX160" fmla="*/ 388996 w 594250"/>
              <a:gd name="connsiteY160" fmla="*/ 17191 h 759910"/>
              <a:gd name="connsiteX161" fmla="*/ 378645 w 594250"/>
              <a:gd name="connsiteY161" fmla="*/ 12976 h 759910"/>
              <a:gd name="connsiteX162" fmla="*/ 375842 w 594250"/>
              <a:gd name="connsiteY162" fmla="*/ 13648 h 759910"/>
              <a:gd name="connsiteX163" fmla="*/ 375380 w 594250"/>
              <a:gd name="connsiteY163" fmla="*/ 15210 h 759910"/>
              <a:gd name="connsiteX164" fmla="*/ 376728 w 594250"/>
              <a:gd name="connsiteY164" fmla="*/ 20058 h 759910"/>
              <a:gd name="connsiteX165" fmla="*/ 375992 w 594250"/>
              <a:gd name="connsiteY165" fmla="*/ 22891 h 759910"/>
              <a:gd name="connsiteX166" fmla="*/ 372834 w 594250"/>
              <a:gd name="connsiteY166" fmla="*/ 23396 h 759910"/>
              <a:gd name="connsiteX167" fmla="*/ 359406 w 594250"/>
              <a:gd name="connsiteY167" fmla="*/ 16357 h 759910"/>
              <a:gd name="connsiteX168" fmla="*/ 349966 w 594250"/>
              <a:gd name="connsiteY168" fmla="*/ 16395 h 759910"/>
              <a:gd name="connsiteX169" fmla="*/ 340621 w 594250"/>
              <a:gd name="connsiteY169" fmla="*/ 20075 h 759910"/>
              <a:gd name="connsiteX170" fmla="*/ 337335 w 594250"/>
              <a:gd name="connsiteY170" fmla="*/ 23259 h 759910"/>
              <a:gd name="connsiteX171" fmla="*/ 336697 w 594250"/>
              <a:gd name="connsiteY171" fmla="*/ 35142 h 759910"/>
              <a:gd name="connsiteX172" fmla="*/ 333453 w 594250"/>
              <a:gd name="connsiteY172" fmla="*/ 40666 h 759910"/>
              <a:gd name="connsiteX173" fmla="*/ 328695 w 594250"/>
              <a:gd name="connsiteY173" fmla="*/ 45386 h 759910"/>
              <a:gd name="connsiteX174" fmla="*/ 325751 w 594250"/>
              <a:gd name="connsiteY174" fmla="*/ 46028 h 759910"/>
              <a:gd name="connsiteX175" fmla="*/ 314638 w 594250"/>
              <a:gd name="connsiteY175" fmla="*/ 42138 h 759910"/>
              <a:gd name="connsiteX176" fmla="*/ 310916 w 594250"/>
              <a:gd name="connsiteY176" fmla="*/ 45091 h 759910"/>
              <a:gd name="connsiteX177" fmla="*/ 310650 w 594250"/>
              <a:gd name="connsiteY177" fmla="*/ 50161 h 759910"/>
              <a:gd name="connsiteX178" fmla="*/ 314176 w 594250"/>
              <a:gd name="connsiteY178" fmla="*/ 68544 h 759910"/>
              <a:gd name="connsiteX179" fmla="*/ 319949 w 594250"/>
              <a:gd name="connsiteY179" fmla="*/ 91596 h 759910"/>
              <a:gd name="connsiteX180" fmla="*/ 317133 w 594250"/>
              <a:gd name="connsiteY180" fmla="*/ 94535 h 759910"/>
              <a:gd name="connsiteX181" fmla="*/ 310518 w 594250"/>
              <a:gd name="connsiteY181" fmla="*/ 91086 h 759910"/>
              <a:gd name="connsiteX182" fmla="*/ 304903 w 594250"/>
              <a:gd name="connsiteY182" fmla="*/ 85173 h 759910"/>
              <a:gd name="connsiteX183" fmla="*/ 305712 w 594250"/>
              <a:gd name="connsiteY183" fmla="*/ 83307 h 759910"/>
              <a:gd name="connsiteX184" fmla="*/ 306414 w 594250"/>
              <a:gd name="connsiteY184" fmla="*/ 76593 h 759910"/>
              <a:gd name="connsiteX185" fmla="*/ 299978 w 594250"/>
              <a:gd name="connsiteY185" fmla="*/ 69233 h 759910"/>
              <a:gd name="connsiteX186" fmla="*/ 293337 w 594250"/>
              <a:gd name="connsiteY186" fmla="*/ 53520 h 759910"/>
              <a:gd name="connsiteX187" fmla="*/ 286191 w 594250"/>
              <a:gd name="connsiteY187" fmla="*/ 46520 h 759910"/>
              <a:gd name="connsiteX188" fmla="*/ 278998 w 594250"/>
              <a:gd name="connsiteY188" fmla="*/ 48582 h 759910"/>
              <a:gd name="connsiteX189" fmla="*/ 277813 w 594250"/>
              <a:gd name="connsiteY189" fmla="*/ 51770 h 759910"/>
              <a:gd name="connsiteX190" fmla="*/ 276024 w 594250"/>
              <a:gd name="connsiteY190" fmla="*/ 71980 h 759910"/>
              <a:gd name="connsiteX191" fmla="*/ 274381 w 594250"/>
              <a:gd name="connsiteY191" fmla="*/ 80162 h 759910"/>
              <a:gd name="connsiteX192" fmla="*/ 266559 w 594250"/>
              <a:gd name="connsiteY192" fmla="*/ 81116 h 759910"/>
              <a:gd name="connsiteX193" fmla="*/ 264920 w 594250"/>
              <a:gd name="connsiteY193" fmla="*/ 81232 h 759910"/>
              <a:gd name="connsiteX194" fmla="*/ 262130 w 594250"/>
              <a:gd name="connsiteY194" fmla="*/ 83042 h 759910"/>
              <a:gd name="connsiteX195" fmla="*/ 258950 w 594250"/>
              <a:gd name="connsiteY195" fmla="*/ 80658 h 759910"/>
              <a:gd name="connsiteX196" fmla="*/ 261077 w 594250"/>
              <a:gd name="connsiteY196" fmla="*/ 72896 h 759910"/>
              <a:gd name="connsiteX197" fmla="*/ 259695 w 594250"/>
              <a:gd name="connsiteY197" fmla="*/ 56037 h 759910"/>
              <a:gd name="connsiteX198" fmla="*/ 258184 w 594250"/>
              <a:gd name="connsiteY198" fmla="*/ 51253 h 759910"/>
              <a:gd name="connsiteX199" fmla="*/ 257098 w 594250"/>
              <a:gd name="connsiteY199" fmla="*/ 50204 h 759910"/>
              <a:gd name="connsiteX200" fmla="*/ 254179 w 594250"/>
              <a:gd name="connsiteY200" fmla="*/ 51351 h 759910"/>
              <a:gd name="connsiteX201" fmla="*/ 252215 w 594250"/>
              <a:gd name="connsiteY201" fmla="*/ 59421 h 759910"/>
              <a:gd name="connsiteX202" fmla="*/ 252035 w 594250"/>
              <a:gd name="connsiteY202" fmla="*/ 67748 h 759910"/>
              <a:gd name="connsiteX203" fmla="*/ 246888 w 594250"/>
              <a:gd name="connsiteY203" fmla="*/ 74360 h 759910"/>
              <a:gd name="connsiteX204" fmla="*/ 245959 w 594250"/>
              <a:gd name="connsiteY204" fmla="*/ 75506 h 759910"/>
              <a:gd name="connsiteX205" fmla="*/ 246237 w 594250"/>
              <a:gd name="connsiteY205" fmla="*/ 76063 h 759910"/>
              <a:gd name="connsiteX206" fmla="*/ 242382 w 594250"/>
              <a:gd name="connsiteY206" fmla="*/ 78960 h 759910"/>
              <a:gd name="connsiteX207" fmla="*/ 238321 w 594250"/>
              <a:gd name="connsiteY207" fmla="*/ 82729 h 759910"/>
              <a:gd name="connsiteX208" fmla="*/ 237833 w 594250"/>
              <a:gd name="connsiteY208" fmla="*/ 83508 h 759910"/>
              <a:gd name="connsiteX209" fmla="*/ 237679 w 594250"/>
              <a:gd name="connsiteY209" fmla="*/ 85130 h 759910"/>
              <a:gd name="connsiteX210" fmla="*/ 237833 w 594250"/>
              <a:gd name="connsiteY210" fmla="*/ 83508 h 759910"/>
              <a:gd name="connsiteX211" fmla="*/ 237944 w 594250"/>
              <a:gd name="connsiteY211" fmla="*/ 82400 h 759910"/>
              <a:gd name="connsiteX212" fmla="*/ 242027 w 594250"/>
              <a:gd name="connsiteY212" fmla="*/ 78579 h 759910"/>
              <a:gd name="connsiteX213" fmla="*/ 245818 w 594250"/>
              <a:gd name="connsiteY213" fmla="*/ 75699 h 759910"/>
              <a:gd name="connsiteX214" fmla="*/ 245963 w 594250"/>
              <a:gd name="connsiteY214" fmla="*/ 75511 h 759910"/>
              <a:gd name="connsiteX215" fmla="*/ 244851 w 594250"/>
              <a:gd name="connsiteY215" fmla="*/ 69618 h 759910"/>
              <a:gd name="connsiteX216" fmla="*/ 248809 w 594250"/>
              <a:gd name="connsiteY216" fmla="*/ 58364 h 759910"/>
              <a:gd name="connsiteX217" fmla="*/ 249451 w 594250"/>
              <a:gd name="connsiteY217" fmla="*/ 46580 h 759910"/>
              <a:gd name="connsiteX218" fmla="*/ 244363 w 594250"/>
              <a:gd name="connsiteY218" fmla="*/ 42840 h 759910"/>
              <a:gd name="connsiteX219" fmla="*/ 236156 w 594250"/>
              <a:gd name="connsiteY219" fmla="*/ 45035 h 759910"/>
              <a:gd name="connsiteX220" fmla="*/ 219758 w 594250"/>
              <a:gd name="connsiteY220" fmla="*/ 48822 h 759910"/>
              <a:gd name="connsiteX221" fmla="*/ 196112 w 594250"/>
              <a:gd name="connsiteY221" fmla="*/ 51154 h 759910"/>
              <a:gd name="connsiteX222" fmla="*/ 191029 w 594250"/>
              <a:gd name="connsiteY222" fmla="*/ 56837 h 759910"/>
              <a:gd name="connsiteX223" fmla="*/ 191208 w 594250"/>
              <a:gd name="connsiteY223" fmla="*/ 61907 h 759910"/>
              <a:gd name="connsiteX224" fmla="*/ 190258 w 594250"/>
              <a:gd name="connsiteY224" fmla="*/ 63054 h 759910"/>
              <a:gd name="connsiteX225" fmla="*/ 188786 w 594250"/>
              <a:gd name="connsiteY225" fmla="*/ 62554 h 759910"/>
              <a:gd name="connsiteX226" fmla="*/ 184541 w 594250"/>
              <a:gd name="connsiteY226" fmla="*/ 57470 h 759910"/>
              <a:gd name="connsiteX227" fmla="*/ 176454 w 594250"/>
              <a:gd name="connsiteY227" fmla="*/ 58634 h 759910"/>
              <a:gd name="connsiteX228" fmla="*/ 170998 w 594250"/>
              <a:gd name="connsiteY228" fmla="*/ 64770 h 759910"/>
              <a:gd name="connsiteX229" fmla="*/ 169971 w 594250"/>
              <a:gd name="connsiteY229" fmla="*/ 69768 h 759910"/>
              <a:gd name="connsiteX230" fmla="*/ 168414 w 594250"/>
              <a:gd name="connsiteY230" fmla="*/ 79700 h 759910"/>
              <a:gd name="connsiteX231" fmla="*/ 161704 w 594250"/>
              <a:gd name="connsiteY231" fmla="*/ 87193 h 759910"/>
              <a:gd name="connsiteX232" fmla="*/ 159710 w 594250"/>
              <a:gd name="connsiteY232" fmla="*/ 89940 h 759910"/>
              <a:gd name="connsiteX233" fmla="*/ 153732 w 594250"/>
              <a:gd name="connsiteY233" fmla="*/ 90778 h 759910"/>
              <a:gd name="connsiteX234" fmla="*/ 141387 w 594250"/>
              <a:gd name="connsiteY234" fmla="*/ 87847 h 759910"/>
              <a:gd name="connsiteX235" fmla="*/ 126898 w 594250"/>
              <a:gd name="connsiteY235" fmla="*/ 95605 h 759910"/>
              <a:gd name="connsiteX236" fmla="*/ 112156 w 594250"/>
              <a:gd name="connsiteY236" fmla="*/ 103209 h 759910"/>
              <a:gd name="connsiteX237" fmla="*/ 109016 w 594250"/>
              <a:gd name="connsiteY237" fmla="*/ 106247 h 759910"/>
              <a:gd name="connsiteX238" fmla="*/ 96388 w 594250"/>
              <a:gd name="connsiteY238" fmla="*/ 121408 h 759910"/>
              <a:gd name="connsiteX239" fmla="*/ 99448 w 594250"/>
              <a:gd name="connsiteY239" fmla="*/ 130672 h 759910"/>
              <a:gd name="connsiteX240" fmla="*/ 112020 w 594250"/>
              <a:gd name="connsiteY240" fmla="*/ 134489 h 759910"/>
              <a:gd name="connsiteX241" fmla="*/ 111934 w 594250"/>
              <a:gd name="connsiteY241" fmla="*/ 134181 h 759910"/>
              <a:gd name="connsiteX242" fmla="*/ 112572 w 594250"/>
              <a:gd name="connsiteY242" fmla="*/ 133531 h 759910"/>
              <a:gd name="connsiteX243" fmla="*/ 112135 w 594250"/>
              <a:gd name="connsiteY243" fmla="*/ 134528 h 759910"/>
              <a:gd name="connsiteX244" fmla="*/ 112020 w 594250"/>
              <a:gd name="connsiteY244" fmla="*/ 134489 h 759910"/>
              <a:gd name="connsiteX245" fmla="*/ 112845 w 594250"/>
              <a:gd name="connsiteY245" fmla="*/ 137425 h 759910"/>
              <a:gd name="connsiteX246" fmla="*/ 111814 w 594250"/>
              <a:gd name="connsiteY246" fmla="*/ 141871 h 759910"/>
              <a:gd name="connsiteX247" fmla="*/ 106846 w 594250"/>
              <a:gd name="connsiteY247" fmla="*/ 148221 h 759910"/>
              <a:gd name="connsiteX248" fmla="*/ 103817 w 594250"/>
              <a:gd name="connsiteY248" fmla="*/ 154147 h 759910"/>
              <a:gd name="connsiteX249" fmla="*/ 93444 w 594250"/>
              <a:gd name="connsiteY249" fmla="*/ 165384 h 759910"/>
              <a:gd name="connsiteX250" fmla="*/ 87218 w 594250"/>
              <a:gd name="connsiteY250" fmla="*/ 166869 h 759910"/>
              <a:gd name="connsiteX251" fmla="*/ 65536 w 594250"/>
              <a:gd name="connsiteY251" fmla="*/ 164447 h 759910"/>
              <a:gd name="connsiteX252" fmla="*/ 57547 w 594250"/>
              <a:gd name="connsiteY252" fmla="*/ 166908 h 759910"/>
              <a:gd name="connsiteX253" fmla="*/ 46614 w 594250"/>
              <a:gd name="connsiteY253" fmla="*/ 171221 h 759910"/>
              <a:gd name="connsiteX254" fmla="*/ 23229 w 594250"/>
              <a:gd name="connsiteY254" fmla="*/ 175431 h 759910"/>
              <a:gd name="connsiteX255" fmla="*/ 9240 w 594250"/>
              <a:gd name="connsiteY255" fmla="*/ 186476 h 759910"/>
              <a:gd name="connsiteX256" fmla="*/ 9591 w 594250"/>
              <a:gd name="connsiteY256" fmla="*/ 197285 h 759910"/>
              <a:gd name="connsiteX257" fmla="*/ 19193 w 594250"/>
              <a:gd name="connsiteY257" fmla="*/ 212403 h 759910"/>
              <a:gd name="connsiteX258" fmla="*/ 20306 w 594250"/>
              <a:gd name="connsiteY258" fmla="*/ 212176 h 759910"/>
              <a:gd name="connsiteX259" fmla="*/ 21795 w 594250"/>
              <a:gd name="connsiteY259" fmla="*/ 210991 h 759910"/>
              <a:gd name="connsiteX260" fmla="*/ 20306 w 594250"/>
              <a:gd name="connsiteY260" fmla="*/ 212176 h 759910"/>
              <a:gd name="connsiteX261" fmla="*/ 19523 w 594250"/>
              <a:gd name="connsiteY261" fmla="*/ 212805 h 759910"/>
              <a:gd name="connsiteX262" fmla="*/ 19193 w 594250"/>
              <a:gd name="connsiteY262" fmla="*/ 212403 h 759910"/>
              <a:gd name="connsiteX263" fmla="*/ 19181 w 594250"/>
              <a:gd name="connsiteY263" fmla="*/ 212403 h 759910"/>
              <a:gd name="connsiteX264" fmla="*/ 23511 w 594250"/>
              <a:gd name="connsiteY264" fmla="*/ 221650 h 759910"/>
              <a:gd name="connsiteX265" fmla="*/ 32039 w 594250"/>
              <a:gd name="connsiteY265" fmla="*/ 226169 h 759910"/>
              <a:gd name="connsiteX266" fmla="*/ 40294 w 594250"/>
              <a:gd name="connsiteY266" fmla="*/ 225047 h 759910"/>
              <a:gd name="connsiteX267" fmla="*/ 50379 w 594250"/>
              <a:gd name="connsiteY267" fmla="*/ 225219 h 759910"/>
              <a:gd name="connsiteX268" fmla="*/ 53426 w 594250"/>
              <a:gd name="connsiteY268" fmla="*/ 226224 h 759910"/>
              <a:gd name="connsiteX269" fmla="*/ 54881 w 594250"/>
              <a:gd name="connsiteY269" fmla="*/ 228971 h 759910"/>
              <a:gd name="connsiteX270" fmla="*/ 52990 w 594250"/>
              <a:gd name="connsiteY270" fmla="*/ 231560 h 759910"/>
              <a:gd name="connsiteX271" fmla="*/ 48107 w 594250"/>
              <a:gd name="connsiteY271" fmla="*/ 231582 h 759910"/>
              <a:gd name="connsiteX272" fmla="*/ 28321 w 594250"/>
              <a:gd name="connsiteY272" fmla="*/ 231830 h 759910"/>
              <a:gd name="connsiteX273" fmla="*/ 19964 w 594250"/>
              <a:gd name="connsiteY273" fmla="*/ 232403 h 759910"/>
              <a:gd name="connsiteX274" fmla="*/ 10105 w 594250"/>
              <a:gd name="connsiteY274" fmla="*/ 234256 h 759910"/>
              <a:gd name="connsiteX275" fmla="*/ 6767 w 594250"/>
              <a:gd name="connsiteY275" fmla="*/ 247239 h 759910"/>
              <a:gd name="connsiteX276" fmla="*/ 17768 w 594250"/>
              <a:gd name="connsiteY276" fmla="*/ 257705 h 759910"/>
              <a:gd name="connsiteX277" fmla="*/ 17486 w 594250"/>
              <a:gd name="connsiteY277" fmla="*/ 260645 h 759910"/>
              <a:gd name="connsiteX278" fmla="*/ 11705 w 594250"/>
              <a:gd name="connsiteY278" fmla="*/ 264248 h 759910"/>
              <a:gd name="connsiteX279" fmla="*/ 10216 w 594250"/>
              <a:gd name="connsiteY279" fmla="*/ 268711 h 759910"/>
              <a:gd name="connsiteX280" fmla="*/ 23866 w 594250"/>
              <a:gd name="connsiteY280" fmla="*/ 285759 h 759910"/>
              <a:gd name="connsiteX281" fmla="*/ 33118 w 594250"/>
              <a:gd name="connsiteY281" fmla="*/ 283431 h 759910"/>
              <a:gd name="connsiteX282" fmla="*/ 38334 w 594250"/>
              <a:gd name="connsiteY282" fmla="*/ 281604 h 759910"/>
              <a:gd name="connsiteX283" fmla="*/ 43815 w 594250"/>
              <a:gd name="connsiteY283" fmla="*/ 285280 h 759910"/>
              <a:gd name="connsiteX284" fmla="*/ 46597 w 594250"/>
              <a:gd name="connsiteY284" fmla="*/ 286555 h 759910"/>
              <a:gd name="connsiteX285" fmla="*/ 68009 w 594250"/>
              <a:gd name="connsiteY285" fmla="*/ 284137 h 759910"/>
              <a:gd name="connsiteX286" fmla="*/ 69648 w 594250"/>
              <a:gd name="connsiteY286" fmla="*/ 283923 h 759910"/>
              <a:gd name="connsiteX287" fmla="*/ 89221 w 594250"/>
              <a:gd name="connsiteY287" fmla="*/ 294112 h 759910"/>
              <a:gd name="connsiteX288" fmla="*/ 104030 w 594250"/>
              <a:gd name="connsiteY288" fmla="*/ 305623 h 759910"/>
              <a:gd name="connsiteX289" fmla="*/ 108601 w 594250"/>
              <a:gd name="connsiteY289" fmla="*/ 310633 h 759910"/>
              <a:gd name="connsiteX290" fmla="*/ 109636 w 594250"/>
              <a:gd name="connsiteY290" fmla="*/ 315362 h 759910"/>
              <a:gd name="connsiteX291" fmla="*/ 107141 w 594250"/>
              <a:gd name="connsiteY291" fmla="*/ 323466 h 759910"/>
              <a:gd name="connsiteX292" fmla="*/ 108737 w 594250"/>
              <a:gd name="connsiteY292" fmla="*/ 335918 h 759910"/>
              <a:gd name="connsiteX293" fmla="*/ 111189 w 594250"/>
              <a:gd name="connsiteY293" fmla="*/ 342115 h 759910"/>
              <a:gd name="connsiteX294" fmla="*/ 108810 w 594250"/>
              <a:gd name="connsiteY294" fmla="*/ 349701 h 759910"/>
              <a:gd name="connsiteX295" fmla="*/ 108669 w 594250"/>
              <a:gd name="connsiteY295" fmla="*/ 352273 h 759910"/>
              <a:gd name="connsiteX296" fmla="*/ 113470 w 594250"/>
              <a:gd name="connsiteY296" fmla="*/ 353976 h 759910"/>
              <a:gd name="connsiteX297" fmla="*/ 115272 w 594250"/>
              <a:gd name="connsiteY297" fmla="*/ 357943 h 759910"/>
              <a:gd name="connsiteX298" fmla="*/ 113350 w 594250"/>
              <a:gd name="connsiteY298" fmla="*/ 360746 h 759910"/>
              <a:gd name="connsiteX299" fmla="*/ 113470 w 594250"/>
              <a:gd name="connsiteY299" fmla="*/ 367952 h 759910"/>
              <a:gd name="connsiteX300" fmla="*/ 114206 w 594250"/>
              <a:gd name="connsiteY300" fmla="*/ 371097 h 759910"/>
              <a:gd name="connsiteX301" fmla="*/ 112191 w 594250"/>
              <a:gd name="connsiteY301" fmla="*/ 375577 h 759910"/>
              <a:gd name="connsiteX302" fmla="*/ 114634 w 594250"/>
              <a:gd name="connsiteY302" fmla="*/ 381679 h 759910"/>
              <a:gd name="connsiteX303" fmla="*/ 115828 w 594250"/>
              <a:gd name="connsiteY303" fmla="*/ 391820 h 759910"/>
              <a:gd name="connsiteX304" fmla="*/ 114056 w 594250"/>
              <a:gd name="connsiteY304" fmla="*/ 401478 h 759910"/>
              <a:gd name="connsiteX305" fmla="*/ 114433 w 594250"/>
              <a:gd name="connsiteY305" fmla="*/ 404504 h 759910"/>
              <a:gd name="connsiteX306" fmla="*/ 116876 w 594250"/>
              <a:gd name="connsiteY306" fmla="*/ 406849 h 759910"/>
              <a:gd name="connsiteX307" fmla="*/ 114608 w 594250"/>
              <a:gd name="connsiteY307" fmla="*/ 412262 h 759910"/>
              <a:gd name="connsiteX308" fmla="*/ 108601 w 594250"/>
              <a:gd name="connsiteY308" fmla="*/ 414893 h 759910"/>
              <a:gd name="connsiteX309" fmla="*/ 108917 w 594250"/>
              <a:gd name="connsiteY309" fmla="*/ 417910 h 759910"/>
              <a:gd name="connsiteX310" fmla="*/ 109794 w 594250"/>
              <a:gd name="connsiteY310" fmla="*/ 421363 h 759910"/>
              <a:gd name="connsiteX311" fmla="*/ 105400 w 594250"/>
              <a:gd name="connsiteY311" fmla="*/ 431509 h 759910"/>
              <a:gd name="connsiteX312" fmla="*/ 108789 w 594250"/>
              <a:gd name="connsiteY312" fmla="*/ 432181 h 759910"/>
              <a:gd name="connsiteX313" fmla="*/ 109080 w 594250"/>
              <a:gd name="connsiteY313" fmla="*/ 431928 h 759910"/>
              <a:gd name="connsiteX314" fmla="*/ 109730 w 594250"/>
              <a:gd name="connsiteY314" fmla="*/ 431333 h 759910"/>
              <a:gd name="connsiteX315" fmla="*/ 109456 w 594250"/>
              <a:gd name="connsiteY315" fmla="*/ 432309 h 759910"/>
              <a:gd name="connsiteX316" fmla="*/ 108793 w 594250"/>
              <a:gd name="connsiteY316" fmla="*/ 432185 h 759910"/>
              <a:gd name="connsiteX317" fmla="*/ 105378 w 594250"/>
              <a:gd name="connsiteY317" fmla="*/ 435073 h 759910"/>
              <a:gd name="connsiteX318" fmla="*/ 105062 w 594250"/>
              <a:gd name="connsiteY318" fmla="*/ 434829 h 759910"/>
              <a:gd name="connsiteX319" fmla="*/ 105066 w 594250"/>
              <a:gd name="connsiteY319" fmla="*/ 435347 h 759910"/>
              <a:gd name="connsiteX320" fmla="*/ 105404 w 594250"/>
              <a:gd name="connsiteY320" fmla="*/ 435095 h 759910"/>
              <a:gd name="connsiteX321" fmla="*/ 99734 w 594250"/>
              <a:gd name="connsiteY321" fmla="*/ 446802 h 759910"/>
              <a:gd name="connsiteX322" fmla="*/ 100560 w 594250"/>
              <a:gd name="connsiteY322" fmla="*/ 454526 h 759910"/>
              <a:gd name="connsiteX323" fmla="*/ 117330 w 594250"/>
              <a:gd name="connsiteY323" fmla="*/ 455348 h 759910"/>
              <a:gd name="connsiteX324" fmla="*/ 120492 w 594250"/>
              <a:gd name="connsiteY324" fmla="*/ 451514 h 759910"/>
              <a:gd name="connsiteX325" fmla="*/ 126637 w 594250"/>
              <a:gd name="connsiteY325" fmla="*/ 450598 h 759910"/>
              <a:gd name="connsiteX326" fmla="*/ 128952 w 594250"/>
              <a:gd name="connsiteY326" fmla="*/ 452066 h 759910"/>
              <a:gd name="connsiteX327" fmla="*/ 128952 w 594250"/>
              <a:gd name="connsiteY327" fmla="*/ 452369 h 759910"/>
              <a:gd name="connsiteX328" fmla="*/ 129410 w 594250"/>
              <a:gd name="connsiteY328" fmla="*/ 452391 h 759910"/>
              <a:gd name="connsiteX329" fmla="*/ 128952 w 594250"/>
              <a:gd name="connsiteY329" fmla="*/ 451954 h 759910"/>
              <a:gd name="connsiteX330" fmla="*/ 131738 w 594250"/>
              <a:gd name="connsiteY330" fmla="*/ 453324 h 759910"/>
              <a:gd name="connsiteX331" fmla="*/ 129140 w 594250"/>
              <a:gd name="connsiteY331" fmla="*/ 455788 h 759910"/>
              <a:gd name="connsiteX332" fmla="*/ 123881 w 594250"/>
              <a:gd name="connsiteY332" fmla="*/ 463564 h 759910"/>
              <a:gd name="connsiteX333" fmla="*/ 124694 w 594250"/>
              <a:gd name="connsiteY333" fmla="*/ 467838 h 759910"/>
              <a:gd name="connsiteX334" fmla="*/ 129115 w 594250"/>
              <a:gd name="connsiteY334" fmla="*/ 469918 h 759910"/>
              <a:gd name="connsiteX335" fmla="*/ 130920 w 594250"/>
              <a:gd name="connsiteY335" fmla="*/ 475519 h 759910"/>
              <a:gd name="connsiteX336" fmla="*/ 128905 w 594250"/>
              <a:gd name="connsiteY336" fmla="*/ 479447 h 759910"/>
              <a:gd name="connsiteX337" fmla="*/ 129085 w 594250"/>
              <a:gd name="connsiteY337" fmla="*/ 479469 h 759910"/>
              <a:gd name="connsiteX338" fmla="*/ 129388 w 594250"/>
              <a:gd name="connsiteY338" fmla="*/ 479987 h 759910"/>
              <a:gd name="connsiteX339" fmla="*/ 136367 w 594250"/>
              <a:gd name="connsiteY339" fmla="*/ 486521 h 759910"/>
              <a:gd name="connsiteX340" fmla="*/ 135546 w 594250"/>
              <a:gd name="connsiteY340" fmla="*/ 487834 h 759910"/>
              <a:gd name="connsiteX341" fmla="*/ 134113 w 594250"/>
              <a:gd name="connsiteY341" fmla="*/ 487783 h 759910"/>
              <a:gd name="connsiteX342" fmla="*/ 129388 w 594250"/>
              <a:gd name="connsiteY342" fmla="*/ 479987 h 759910"/>
              <a:gd name="connsiteX343" fmla="*/ 128674 w 594250"/>
              <a:gd name="connsiteY343" fmla="*/ 479905 h 759910"/>
              <a:gd name="connsiteX344" fmla="*/ 128905 w 594250"/>
              <a:gd name="connsiteY344" fmla="*/ 479447 h 759910"/>
              <a:gd name="connsiteX345" fmla="*/ 115982 w 594250"/>
              <a:gd name="connsiteY345" fmla="*/ 476491 h 759910"/>
              <a:gd name="connsiteX346" fmla="*/ 107809 w 594250"/>
              <a:gd name="connsiteY346" fmla="*/ 474548 h 759910"/>
              <a:gd name="connsiteX347" fmla="*/ 101660 w 594250"/>
              <a:gd name="connsiteY347" fmla="*/ 480710 h 759910"/>
              <a:gd name="connsiteX348" fmla="*/ 102096 w 594250"/>
              <a:gd name="connsiteY348" fmla="*/ 482327 h 759910"/>
              <a:gd name="connsiteX349" fmla="*/ 102768 w 594250"/>
              <a:gd name="connsiteY349" fmla="*/ 487133 h 759910"/>
              <a:gd name="connsiteX350" fmla="*/ 98613 w 594250"/>
              <a:gd name="connsiteY350" fmla="*/ 489610 h 759910"/>
              <a:gd name="connsiteX351" fmla="*/ 94283 w 594250"/>
              <a:gd name="connsiteY351" fmla="*/ 494454 h 759910"/>
              <a:gd name="connsiteX352" fmla="*/ 92571 w 594250"/>
              <a:gd name="connsiteY352" fmla="*/ 504369 h 759910"/>
              <a:gd name="connsiteX353" fmla="*/ 100980 w 594250"/>
              <a:gd name="connsiteY353" fmla="*/ 520073 h 759910"/>
              <a:gd name="connsiteX354" fmla="*/ 102507 w 594250"/>
              <a:gd name="connsiteY354" fmla="*/ 520745 h 759910"/>
              <a:gd name="connsiteX355" fmla="*/ 120492 w 594250"/>
              <a:gd name="connsiteY355" fmla="*/ 518250 h 759910"/>
              <a:gd name="connsiteX356" fmla="*/ 122859 w 594250"/>
              <a:gd name="connsiteY356" fmla="*/ 509401 h 759910"/>
              <a:gd name="connsiteX357" fmla="*/ 119478 w 594250"/>
              <a:gd name="connsiteY357" fmla="*/ 505781 h 759910"/>
              <a:gd name="connsiteX358" fmla="*/ 115700 w 594250"/>
              <a:gd name="connsiteY358" fmla="*/ 497467 h 759910"/>
              <a:gd name="connsiteX359" fmla="*/ 115186 w 594250"/>
              <a:gd name="connsiteY359" fmla="*/ 497197 h 759910"/>
              <a:gd name="connsiteX360" fmla="*/ 114912 w 594250"/>
              <a:gd name="connsiteY360" fmla="*/ 496033 h 759910"/>
              <a:gd name="connsiteX361" fmla="*/ 115601 w 594250"/>
              <a:gd name="connsiteY361" fmla="*/ 496769 h 759910"/>
              <a:gd name="connsiteX362" fmla="*/ 115700 w 594250"/>
              <a:gd name="connsiteY362" fmla="*/ 497467 h 759910"/>
              <a:gd name="connsiteX363" fmla="*/ 138520 w 594250"/>
              <a:gd name="connsiteY363" fmla="*/ 505623 h 759910"/>
              <a:gd name="connsiteX364" fmla="*/ 140274 w 594250"/>
              <a:gd name="connsiteY364" fmla="*/ 509324 h 759910"/>
              <a:gd name="connsiteX365" fmla="*/ 136136 w 594250"/>
              <a:gd name="connsiteY365" fmla="*/ 513710 h 759910"/>
              <a:gd name="connsiteX366" fmla="*/ 135687 w 594250"/>
              <a:gd name="connsiteY366" fmla="*/ 513543 h 759910"/>
              <a:gd name="connsiteX367" fmla="*/ 135704 w 594250"/>
              <a:gd name="connsiteY367" fmla="*/ 514172 h 759910"/>
              <a:gd name="connsiteX368" fmla="*/ 136166 w 594250"/>
              <a:gd name="connsiteY368" fmla="*/ 513736 h 759910"/>
              <a:gd name="connsiteX369" fmla="*/ 133389 w 594250"/>
              <a:gd name="connsiteY369" fmla="*/ 519910 h 759910"/>
              <a:gd name="connsiteX370" fmla="*/ 133210 w 594250"/>
              <a:gd name="connsiteY370" fmla="*/ 524712 h 759910"/>
              <a:gd name="connsiteX371" fmla="*/ 130676 w 594250"/>
              <a:gd name="connsiteY371" fmla="*/ 528623 h 759910"/>
              <a:gd name="connsiteX372" fmla="*/ 126517 w 594250"/>
              <a:gd name="connsiteY372" fmla="*/ 530818 h 759910"/>
              <a:gd name="connsiteX373" fmla="*/ 113547 w 594250"/>
              <a:gd name="connsiteY373" fmla="*/ 540266 h 759910"/>
              <a:gd name="connsiteX374" fmla="*/ 105584 w 594250"/>
              <a:gd name="connsiteY374" fmla="*/ 541417 h 759910"/>
              <a:gd name="connsiteX375" fmla="*/ 107963 w 594250"/>
              <a:gd name="connsiteY375" fmla="*/ 551028 h 759910"/>
              <a:gd name="connsiteX376" fmla="*/ 108558 w 594250"/>
              <a:gd name="connsiteY376" fmla="*/ 551101 h 759910"/>
              <a:gd name="connsiteX377" fmla="*/ 108926 w 594250"/>
              <a:gd name="connsiteY377" fmla="*/ 551811 h 759910"/>
              <a:gd name="connsiteX378" fmla="*/ 108164 w 594250"/>
              <a:gd name="connsiteY378" fmla="*/ 551507 h 759910"/>
              <a:gd name="connsiteX379" fmla="*/ 107963 w 594250"/>
              <a:gd name="connsiteY379" fmla="*/ 551032 h 759910"/>
              <a:gd name="connsiteX380" fmla="*/ 103598 w 594250"/>
              <a:gd name="connsiteY380" fmla="*/ 550390 h 759910"/>
              <a:gd name="connsiteX381" fmla="*/ 98664 w 594250"/>
              <a:gd name="connsiteY381" fmla="*/ 552864 h 759910"/>
              <a:gd name="connsiteX382" fmla="*/ 96474 w 594250"/>
              <a:gd name="connsiteY382" fmla="*/ 557322 h 759910"/>
              <a:gd name="connsiteX383" fmla="*/ 90132 w 594250"/>
              <a:gd name="connsiteY383" fmla="*/ 564764 h 759910"/>
              <a:gd name="connsiteX384" fmla="*/ 86709 w 594250"/>
              <a:gd name="connsiteY384" fmla="*/ 573917 h 759910"/>
              <a:gd name="connsiteX385" fmla="*/ 85108 w 594250"/>
              <a:gd name="connsiteY385" fmla="*/ 580335 h 759910"/>
              <a:gd name="connsiteX386" fmla="*/ 87432 w 594250"/>
              <a:gd name="connsiteY386" fmla="*/ 586288 h 759910"/>
              <a:gd name="connsiteX387" fmla="*/ 90941 w 594250"/>
              <a:gd name="connsiteY387" fmla="*/ 588941 h 759910"/>
              <a:gd name="connsiteX388" fmla="*/ 91031 w 594250"/>
              <a:gd name="connsiteY388" fmla="*/ 588859 h 759910"/>
              <a:gd name="connsiteX389" fmla="*/ 92323 w 594250"/>
              <a:gd name="connsiteY389" fmla="*/ 588401 h 759910"/>
              <a:gd name="connsiteX390" fmla="*/ 93397 w 594250"/>
              <a:gd name="connsiteY390" fmla="*/ 587332 h 759910"/>
              <a:gd name="connsiteX391" fmla="*/ 94497 w 594250"/>
              <a:gd name="connsiteY391" fmla="*/ 587653 h 759910"/>
              <a:gd name="connsiteX392" fmla="*/ 92323 w 594250"/>
              <a:gd name="connsiteY392" fmla="*/ 588397 h 759910"/>
              <a:gd name="connsiteX393" fmla="*/ 91424 w 594250"/>
              <a:gd name="connsiteY393" fmla="*/ 589291 h 759910"/>
              <a:gd name="connsiteX394" fmla="*/ 90941 w 594250"/>
              <a:gd name="connsiteY394" fmla="*/ 588936 h 759910"/>
              <a:gd name="connsiteX395" fmla="*/ 83957 w 594250"/>
              <a:gd name="connsiteY395" fmla="*/ 595988 h 759910"/>
              <a:gd name="connsiteX396" fmla="*/ 83144 w 594250"/>
              <a:gd name="connsiteY396" fmla="*/ 606896 h 759910"/>
              <a:gd name="connsiteX397" fmla="*/ 85785 w 594250"/>
              <a:gd name="connsiteY397" fmla="*/ 614581 h 759910"/>
              <a:gd name="connsiteX398" fmla="*/ 86807 w 594250"/>
              <a:gd name="connsiteY398" fmla="*/ 621196 h 759910"/>
              <a:gd name="connsiteX399" fmla="*/ 89931 w 594250"/>
              <a:gd name="connsiteY399" fmla="*/ 644534 h 759910"/>
              <a:gd name="connsiteX400" fmla="*/ 90123 w 594250"/>
              <a:gd name="connsiteY400" fmla="*/ 647911 h 759910"/>
              <a:gd name="connsiteX401" fmla="*/ 93671 w 594250"/>
              <a:gd name="connsiteY401" fmla="*/ 650850 h 759910"/>
              <a:gd name="connsiteX402" fmla="*/ 104266 w 594250"/>
              <a:gd name="connsiteY402" fmla="*/ 647645 h 759910"/>
              <a:gd name="connsiteX403" fmla="*/ 104600 w 594250"/>
              <a:gd name="connsiteY403" fmla="*/ 647003 h 759910"/>
              <a:gd name="connsiteX404" fmla="*/ 105759 w 594250"/>
              <a:gd name="connsiteY404" fmla="*/ 646785 h 759910"/>
              <a:gd name="connsiteX405" fmla="*/ 107150 w 594250"/>
              <a:gd name="connsiteY405" fmla="*/ 645587 h 759910"/>
              <a:gd name="connsiteX406" fmla="*/ 105759 w 594250"/>
              <a:gd name="connsiteY406" fmla="*/ 646785 h 759910"/>
              <a:gd name="connsiteX407" fmla="*/ 104993 w 594250"/>
              <a:gd name="connsiteY407" fmla="*/ 647440 h 759910"/>
              <a:gd name="connsiteX408" fmla="*/ 104266 w 594250"/>
              <a:gd name="connsiteY408" fmla="*/ 647645 h 759910"/>
              <a:gd name="connsiteX409" fmla="*/ 96799 w 594250"/>
              <a:gd name="connsiteY409" fmla="*/ 655215 h 759910"/>
              <a:gd name="connsiteX410" fmla="*/ 92982 w 594250"/>
              <a:gd name="connsiteY410" fmla="*/ 665288 h 759910"/>
              <a:gd name="connsiteX411" fmla="*/ 98399 w 594250"/>
              <a:gd name="connsiteY411" fmla="*/ 681758 h 759910"/>
              <a:gd name="connsiteX412" fmla="*/ 98729 w 594250"/>
              <a:gd name="connsiteY412" fmla="*/ 681305 h 759910"/>
              <a:gd name="connsiteX413" fmla="*/ 98695 w 594250"/>
              <a:gd name="connsiteY413" fmla="*/ 682233 h 759910"/>
              <a:gd name="connsiteX414" fmla="*/ 98404 w 594250"/>
              <a:gd name="connsiteY414" fmla="*/ 681758 h 759910"/>
              <a:gd name="connsiteX415" fmla="*/ 98356 w 594250"/>
              <a:gd name="connsiteY415" fmla="*/ 681835 h 759910"/>
              <a:gd name="connsiteX416" fmla="*/ 101433 w 594250"/>
              <a:gd name="connsiteY416" fmla="*/ 685712 h 759910"/>
              <a:gd name="connsiteX417" fmla="*/ 103402 w 594250"/>
              <a:gd name="connsiteY417" fmla="*/ 693051 h 759910"/>
              <a:gd name="connsiteX418" fmla="*/ 103282 w 594250"/>
              <a:gd name="connsiteY418" fmla="*/ 697877 h 759910"/>
              <a:gd name="connsiteX419" fmla="*/ 108361 w 594250"/>
              <a:gd name="connsiteY419" fmla="*/ 710231 h 759910"/>
              <a:gd name="connsiteX420" fmla="*/ 108168 w 594250"/>
              <a:gd name="connsiteY420" fmla="*/ 718391 h 759910"/>
              <a:gd name="connsiteX421" fmla="*/ 108096 w 594250"/>
              <a:gd name="connsiteY421" fmla="*/ 721502 h 759910"/>
              <a:gd name="connsiteX422" fmla="*/ 114690 w 594250"/>
              <a:gd name="connsiteY422" fmla="*/ 729072 h 759910"/>
              <a:gd name="connsiteX423" fmla="*/ 122131 w 594250"/>
              <a:gd name="connsiteY423" fmla="*/ 738225 h 759910"/>
              <a:gd name="connsiteX424" fmla="*/ 124891 w 594250"/>
              <a:gd name="connsiteY424" fmla="*/ 739393 h 759910"/>
              <a:gd name="connsiteX425" fmla="*/ 134806 w 594250"/>
              <a:gd name="connsiteY425" fmla="*/ 737408 h 759910"/>
              <a:gd name="connsiteX426" fmla="*/ 139607 w 594250"/>
              <a:gd name="connsiteY426" fmla="*/ 735803 h 759910"/>
              <a:gd name="connsiteX427" fmla="*/ 145978 w 594250"/>
              <a:gd name="connsiteY427" fmla="*/ 739029 h 759910"/>
              <a:gd name="connsiteX428" fmla="*/ 151349 w 594250"/>
              <a:gd name="connsiteY428" fmla="*/ 750874 h 759910"/>
              <a:gd name="connsiteX429" fmla="*/ 153989 w 594250"/>
              <a:gd name="connsiteY429" fmla="*/ 755097 h 759910"/>
              <a:gd name="connsiteX430" fmla="*/ 158003 w 594250"/>
              <a:gd name="connsiteY430" fmla="*/ 757729 h 759910"/>
              <a:gd name="connsiteX431" fmla="*/ 169526 w 594250"/>
              <a:gd name="connsiteY431" fmla="*/ 759907 h 759910"/>
              <a:gd name="connsiteX432" fmla="*/ 176582 w 594250"/>
              <a:gd name="connsiteY432" fmla="*/ 756013 h 759910"/>
              <a:gd name="connsiteX433" fmla="*/ 184280 w 594250"/>
              <a:gd name="connsiteY433" fmla="*/ 735978 h 759910"/>
              <a:gd name="connsiteX434" fmla="*/ 190408 w 594250"/>
              <a:gd name="connsiteY434" fmla="*/ 722281 h 759910"/>
              <a:gd name="connsiteX435" fmla="*/ 195329 w 594250"/>
              <a:gd name="connsiteY435" fmla="*/ 711695 h 759910"/>
              <a:gd name="connsiteX436" fmla="*/ 197918 w 594250"/>
              <a:gd name="connsiteY436" fmla="*/ 702105 h 759910"/>
              <a:gd name="connsiteX437" fmla="*/ 197550 w 594250"/>
              <a:gd name="connsiteY437" fmla="*/ 702319 h 759910"/>
              <a:gd name="connsiteX438" fmla="*/ 197237 w 594250"/>
              <a:gd name="connsiteY438" fmla="*/ 701613 h 759910"/>
              <a:gd name="connsiteX439" fmla="*/ 195192 w 594250"/>
              <a:gd name="connsiteY439" fmla="*/ 700847 h 759910"/>
              <a:gd name="connsiteX440" fmla="*/ 194447 w 594250"/>
              <a:gd name="connsiteY440" fmla="*/ 699837 h 759910"/>
              <a:gd name="connsiteX441" fmla="*/ 196352 w 594250"/>
              <a:gd name="connsiteY441" fmla="*/ 699572 h 759910"/>
              <a:gd name="connsiteX442" fmla="*/ 197237 w 594250"/>
              <a:gd name="connsiteY442" fmla="*/ 701613 h 759910"/>
              <a:gd name="connsiteX443" fmla="*/ 197986 w 594250"/>
              <a:gd name="connsiteY443" fmla="*/ 701874 h 759910"/>
              <a:gd name="connsiteX444" fmla="*/ 197918 w 594250"/>
              <a:gd name="connsiteY444" fmla="*/ 702101 h 759910"/>
              <a:gd name="connsiteX445" fmla="*/ 204918 w 594250"/>
              <a:gd name="connsiteY445" fmla="*/ 695545 h 759910"/>
              <a:gd name="connsiteX446" fmla="*/ 215967 w 594250"/>
              <a:gd name="connsiteY446" fmla="*/ 680864 h 759910"/>
              <a:gd name="connsiteX447" fmla="*/ 220250 w 594250"/>
              <a:gd name="connsiteY447" fmla="*/ 663987 h 759910"/>
              <a:gd name="connsiteX448" fmla="*/ 222514 w 594250"/>
              <a:gd name="connsiteY448" fmla="*/ 658518 h 759910"/>
              <a:gd name="connsiteX449" fmla="*/ 225372 w 594250"/>
              <a:gd name="connsiteY449" fmla="*/ 656666 h 759910"/>
              <a:gd name="connsiteX450" fmla="*/ 226814 w 594250"/>
              <a:gd name="connsiteY450" fmla="*/ 652113 h 759910"/>
              <a:gd name="connsiteX451" fmla="*/ 225364 w 594250"/>
              <a:gd name="connsiteY451" fmla="*/ 649062 h 759910"/>
              <a:gd name="connsiteX452" fmla="*/ 228248 w 594250"/>
              <a:gd name="connsiteY452" fmla="*/ 644218 h 759910"/>
              <a:gd name="connsiteX453" fmla="*/ 235099 w 594250"/>
              <a:gd name="connsiteY453" fmla="*/ 640217 h 759910"/>
              <a:gd name="connsiteX454" fmla="*/ 244004 w 594250"/>
              <a:gd name="connsiteY454" fmla="*/ 634115 h 759910"/>
              <a:gd name="connsiteX455" fmla="*/ 262545 w 594250"/>
              <a:gd name="connsiteY455" fmla="*/ 632930 h 759910"/>
              <a:gd name="connsiteX456" fmla="*/ 266944 w 594250"/>
              <a:gd name="connsiteY456" fmla="*/ 630953 h 759910"/>
              <a:gd name="connsiteX457" fmla="*/ 270906 w 594250"/>
              <a:gd name="connsiteY457" fmla="*/ 628051 h 759910"/>
              <a:gd name="connsiteX458" fmla="*/ 293885 w 594250"/>
              <a:gd name="connsiteY458" fmla="*/ 618231 h 759910"/>
              <a:gd name="connsiteX459" fmla="*/ 297145 w 594250"/>
              <a:gd name="connsiteY459" fmla="*/ 617354 h 759910"/>
              <a:gd name="connsiteX460" fmla="*/ 308900 w 594250"/>
              <a:gd name="connsiteY460" fmla="*/ 608051 h 759910"/>
              <a:gd name="connsiteX461" fmla="*/ 322259 w 594250"/>
              <a:gd name="connsiteY461" fmla="*/ 590490 h 759910"/>
              <a:gd name="connsiteX462" fmla="*/ 338828 w 594250"/>
              <a:gd name="connsiteY462" fmla="*/ 576035 h 759910"/>
              <a:gd name="connsiteX463" fmla="*/ 350518 w 594250"/>
              <a:gd name="connsiteY463" fmla="*/ 575290 h 759910"/>
              <a:gd name="connsiteX464" fmla="*/ 356941 w 594250"/>
              <a:gd name="connsiteY464" fmla="*/ 573142 h 759910"/>
              <a:gd name="connsiteX465" fmla="*/ 361747 w 594250"/>
              <a:gd name="connsiteY465" fmla="*/ 572128 h 759910"/>
              <a:gd name="connsiteX466" fmla="*/ 371631 w 594250"/>
              <a:gd name="connsiteY466" fmla="*/ 570926 h 759910"/>
              <a:gd name="connsiteX467" fmla="*/ 389484 w 594250"/>
              <a:gd name="connsiteY467" fmla="*/ 565397 h 759910"/>
              <a:gd name="connsiteX468" fmla="*/ 417597 w 594250"/>
              <a:gd name="connsiteY468" fmla="*/ 553861 h 759910"/>
              <a:gd name="connsiteX469" fmla="*/ 450426 w 594250"/>
              <a:gd name="connsiteY469" fmla="*/ 529590 h 759910"/>
              <a:gd name="connsiteX470" fmla="*/ 450850 w 594250"/>
              <a:gd name="connsiteY470" fmla="*/ 526466 h 759910"/>
              <a:gd name="connsiteX471" fmla="*/ 449626 w 594250"/>
              <a:gd name="connsiteY471" fmla="*/ 525469 h 759910"/>
              <a:gd name="connsiteX472" fmla="*/ 429853 w 594250"/>
              <a:gd name="connsiteY472" fmla="*/ 520711 h 759910"/>
              <a:gd name="connsiteX473" fmla="*/ 415158 w 594250"/>
              <a:gd name="connsiteY473" fmla="*/ 519966 h 759910"/>
              <a:gd name="connsiteX474" fmla="*/ 411885 w 594250"/>
              <a:gd name="connsiteY474" fmla="*/ 519487 h 759910"/>
              <a:gd name="connsiteX475" fmla="*/ 410755 w 594250"/>
              <a:gd name="connsiteY475" fmla="*/ 518340 h 759910"/>
              <a:gd name="connsiteX476" fmla="*/ 411055 w 594250"/>
              <a:gd name="connsiteY476" fmla="*/ 515482 h 759910"/>
              <a:gd name="connsiteX477" fmla="*/ 419091 w 594250"/>
              <a:gd name="connsiteY477" fmla="*/ 512794 h 759910"/>
              <a:gd name="connsiteX478" fmla="*/ 423896 w 594250"/>
              <a:gd name="connsiteY478" fmla="*/ 504630 h 759910"/>
              <a:gd name="connsiteX479" fmla="*/ 422398 w 594250"/>
              <a:gd name="connsiteY479" fmla="*/ 494660 h 759910"/>
              <a:gd name="connsiteX480" fmla="*/ 425856 w 594250"/>
              <a:gd name="connsiteY480" fmla="*/ 491433 h 759910"/>
              <a:gd name="connsiteX481" fmla="*/ 428449 w 594250"/>
              <a:gd name="connsiteY481" fmla="*/ 493115 h 759910"/>
              <a:gd name="connsiteX482" fmla="*/ 436750 w 594250"/>
              <a:gd name="connsiteY482" fmla="*/ 511742 h 759910"/>
              <a:gd name="connsiteX483" fmla="*/ 448141 w 594250"/>
              <a:gd name="connsiteY483" fmla="*/ 517732 h 759910"/>
              <a:gd name="connsiteX484" fmla="*/ 454954 w 594250"/>
              <a:gd name="connsiteY484" fmla="*/ 517578 h 759910"/>
              <a:gd name="connsiteX485" fmla="*/ 462344 w 594250"/>
              <a:gd name="connsiteY485" fmla="*/ 511493 h 759910"/>
              <a:gd name="connsiteX486" fmla="*/ 462887 w 594250"/>
              <a:gd name="connsiteY486" fmla="*/ 496221 h 759910"/>
              <a:gd name="connsiteX487" fmla="*/ 459896 w 594250"/>
              <a:gd name="connsiteY487" fmla="*/ 481553 h 759910"/>
              <a:gd name="connsiteX488" fmla="*/ 457851 w 594250"/>
              <a:gd name="connsiteY488" fmla="*/ 477214 h 759910"/>
              <a:gd name="connsiteX489" fmla="*/ 444479 w 594250"/>
              <a:gd name="connsiteY489" fmla="*/ 461993 h 759910"/>
              <a:gd name="connsiteX490" fmla="*/ 437906 w 594250"/>
              <a:gd name="connsiteY490" fmla="*/ 456537 h 759910"/>
              <a:gd name="connsiteX491" fmla="*/ 435137 w 594250"/>
              <a:gd name="connsiteY491" fmla="*/ 452404 h 759910"/>
              <a:gd name="connsiteX492" fmla="*/ 433105 w 594250"/>
              <a:gd name="connsiteY492" fmla="*/ 440752 h 759910"/>
              <a:gd name="connsiteX493" fmla="*/ 434855 w 594250"/>
              <a:gd name="connsiteY493" fmla="*/ 438082 h 759910"/>
              <a:gd name="connsiteX494" fmla="*/ 437602 w 594250"/>
              <a:gd name="connsiteY494" fmla="*/ 438488 h 759910"/>
              <a:gd name="connsiteX495" fmla="*/ 438954 w 594250"/>
              <a:gd name="connsiteY495" fmla="*/ 443157 h 759910"/>
              <a:gd name="connsiteX496" fmla="*/ 446712 w 594250"/>
              <a:gd name="connsiteY496" fmla="*/ 457397 h 759910"/>
              <a:gd name="connsiteX497" fmla="*/ 456610 w 594250"/>
              <a:gd name="connsiteY497" fmla="*/ 463867 h 759910"/>
              <a:gd name="connsiteX498" fmla="*/ 460748 w 594250"/>
              <a:gd name="connsiteY498" fmla="*/ 461920 h 759910"/>
              <a:gd name="connsiteX499" fmla="*/ 463127 w 594250"/>
              <a:gd name="connsiteY499" fmla="*/ 454124 h 759910"/>
              <a:gd name="connsiteX500" fmla="*/ 465245 w 594250"/>
              <a:gd name="connsiteY500" fmla="*/ 446550 h 759910"/>
              <a:gd name="connsiteX501" fmla="*/ 464064 w 594250"/>
              <a:gd name="connsiteY501" fmla="*/ 440332 h 759910"/>
              <a:gd name="connsiteX502" fmla="*/ 452908 w 594250"/>
              <a:gd name="connsiteY502" fmla="*/ 432536 h 759910"/>
              <a:gd name="connsiteX503" fmla="*/ 451496 w 594250"/>
              <a:gd name="connsiteY503" fmla="*/ 428646 h 759910"/>
              <a:gd name="connsiteX504" fmla="*/ 450919 w 594250"/>
              <a:gd name="connsiteY504" fmla="*/ 428381 h 759910"/>
              <a:gd name="connsiteX505" fmla="*/ 450435 w 594250"/>
              <a:gd name="connsiteY505" fmla="*/ 427825 h 759910"/>
              <a:gd name="connsiteX506" fmla="*/ 440610 w 594250"/>
              <a:gd name="connsiteY506" fmla="*/ 423490 h 759910"/>
              <a:gd name="connsiteX507" fmla="*/ 440756 w 594250"/>
              <a:gd name="connsiteY507" fmla="*/ 422373 h 759910"/>
              <a:gd name="connsiteX508" fmla="*/ 442176 w 594250"/>
              <a:gd name="connsiteY508" fmla="*/ 421667 h 759910"/>
              <a:gd name="connsiteX509" fmla="*/ 445398 w 594250"/>
              <a:gd name="connsiteY509" fmla="*/ 422121 h 759910"/>
              <a:gd name="connsiteX510" fmla="*/ 450435 w 594250"/>
              <a:gd name="connsiteY510" fmla="*/ 427820 h 759910"/>
              <a:gd name="connsiteX511" fmla="*/ 451334 w 594250"/>
              <a:gd name="connsiteY511" fmla="*/ 427936 h 759910"/>
              <a:gd name="connsiteX512" fmla="*/ 451496 w 594250"/>
              <a:gd name="connsiteY512" fmla="*/ 428642 h 759910"/>
              <a:gd name="connsiteX513" fmla="*/ 455514 w 594250"/>
              <a:gd name="connsiteY513" fmla="*/ 430585 h 759910"/>
              <a:gd name="connsiteX514" fmla="*/ 466678 w 594250"/>
              <a:gd name="connsiteY514" fmla="*/ 430739 h 759910"/>
              <a:gd name="connsiteX515" fmla="*/ 479349 w 594250"/>
              <a:gd name="connsiteY515" fmla="*/ 426391 h 759910"/>
              <a:gd name="connsiteX516" fmla="*/ 483012 w 594250"/>
              <a:gd name="connsiteY516" fmla="*/ 423165 h 759910"/>
              <a:gd name="connsiteX517" fmla="*/ 485014 w 594250"/>
              <a:gd name="connsiteY517" fmla="*/ 416703 h 759910"/>
              <a:gd name="connsiteX518" fmla="*/ 482250 w 594250"/>
              <a:gd name="connsiteY518" fmla="*/ 411269 h 759910"/>
              <a:gd name="connsiteX519" fmla="*/ 469892 w 594250"/>
              <a:gd name="connsiteY519" fmla="*/ 405834 h 759910"/>
              <a:gd name="connsiteX520" fmla="*/ 469524 w 594250"/>
              <a:gd name="connsiteY520" fmla="*/ 404277 h 759910"/>
              <a:gd name="connsiteX521" fmla="*/ 472216 w 594250"/>
              <a:gd name="connsiteY521" fmla="*/ 403147 h 759910"/>
              <a:gd name="connsiteX522" fmla="*/ 487873 w 594250"/>
              <a:gd name="connsiteY522" fmla="*/ 402886 h 759910"/>
              <a:gd name="connsiteX523" fmla="*/ 492832 w 594250"/>
              <a:gd name="connsiteY523" fmla="*/ 402214 h 759910"/>
              <a:gd name="connsiteX524" fmla="*/ 497432 w 594250"/>
              <a:gd name="connsiteY524" fmla="*/ 389005 h 759910"/>
              <a:gd name="connsiteX525" fmla="*/ 492528 w 594250"/>
              <a:gd name="connsiteY525" fmla="*/ 380571 h 759910"/>
              <a:gd name="connsiteX526" fmla="*/ 489708 w 594250"/>
              <a:gd name="connsiteY526" fmla="*/ 376664 h 759910"/>
              <a:gd name="connsiteX527" fmla="*/ 488292 w 594250"/>
              <a:gd name="connsiteY527" fmla="*/ 373938 h 759910"/>
              <a:gd name="connsiteX528" fmla="*/ 491197 w 594250"/>
              <a:gd name="connsiteY528" fmla="*/ 372701 h 759910"/>
              <a:gd name="connsiteX529" fmla="*/ 496003 w 594250"/>
              <a:gd name="connsiteY529" fmla="*/ 372714 h 759910"/>
              <a:gd name="connsiteX530" fmla="*/ 499336 w 594250"/>
              <a:gd name="connsiteY530" fmla="*/ 367169 h 759910"/>
              <a:gd name="connsiteX531" fmla="*/ 500295 w 594250"/>
              <a:gd name="connsiteY531" fmla="*/ 355273 h 759910"/>
              <a:gd name="connsiteX532" fmla="*/ 497090 w 594250"/>
              <a:gd name="connsiteY532" fmla="*/ 347656 h 759910"/>
              <a:gd name="connsiteX533" fmla="*/ 497937 w 594250"/>
              <a:gd name="connsiteY533" fmla="*/ 341314 h 759910"/>
              <a:gd name="connsiteX534" fmla="*/ 497141 w 594250"/>
              <a:gd name="connsiteY534" fmla="*/ 336774 h 759910"/>
              <a:gd name="connsiteX535" fmla="*/ 488429 w 594250"/>
              <a:gd name="connsiteY535" fmla="*/ 332641 h 759910"/>
              <a:gd name="connsiteX536" fmla="*/ 485570 w 594250"/>
              <a:gd name="connsiteY536" fmla="*/ 332072 h 759910"/>
              <a:gd name="connsiteX537" fmla="*/ 482139 w 594250"/>
              <a:gd name="connsiteY537" fmla="*/ 327228 h 759910"/>
              <a:gd name="connsiteX538" fmla="*/ 484715 w 594250"/>
              <a:gd name="connsiteY538" fmla="*/ 322230 h 759910"/>
              <a:gd name="connsiteX539" fmla="*/ 488472 w 594250"/>
              <a:gd name="connsiteY539" fmla="*/ 325991 h 759910"/>
              <a:gd name="connsiteX540" fmla="*/ 488733 w 594250"/>
              <a:gd name="connsiteY540" fmla="*/ 326218 h 759910"/>
              <a:gd name="connsiteX541" fmla="*/ 488733 w 594250"/>
              <a:gd name="connsiteY541" fmla="*/ 325486 h 759910"/>
              <a:gd name="connsiteX542" fmla="*/ 485091 w 594250"/>
              <a:gd name="connsiteY542" fmla="*/ 321832 h 759910"/>
              <a:gd name="connsiteX543" fmla="*/ 484603 w 594250"/>
              <a:gd name="connsiteY543" fmla="*/ 322114 h 759910"/>
              <a:gd name="connsiteX544" fmla="*/ 492978 w 594250"/>
              <a:gd name="connsiteY544" fmla="*/ 313629 h 759910"/>
              <a:gd name="connsiteX545" fmla="*/ 499469 w 594250"/>
              <a:gd name="connsiteY545" fmla="*/ 313342 h 759910"/>
              <a:gd name="connsiteX546" fmla="*/ 500907 w 594250"/>
              <a:gd name="connsiteY546" fmla="*/ 314236 h 759910"/>
              <a:gd name="connsiteX547" fmla="*/ 507856 w 594250"/>
              <a:gd name="connsiteY547" fmla="*/ 327031 h 759910"/>
              <a:gd name="connsiteX548" fmla="*/ 510145 w 594250"/>
              <a:gd name="connsiteY548" fmla="*/ 341871 h 759910"/>
              <a:gd name="connsiteX549" fmla="*/ 511399 w 594250"/>
              <a:gd name="connsiteY549" fmla="*/ 342025 h 759910"/>
              <a:gd name="connsiteX550" fmla="*/ 512409 w 594250"/>
              <a:gd name="connsiteY550" fmla="*/ 337159 h 759910"/>
              <a:gd name="connsiteX551" fmla="*/ 515990 w 594250"/>
              <a:gd name="connsiteY551" fmla="*/ 319234 h 759910"/>
              <a:gd name="connsiteX552" fmla="*/ 519388 w 594250"/>
              <a:gd name="connsiteY552" fmla="*/ 304416 h 759910"/>
              <a:gd name="connsiteX553" fmla="*/ 514630 w 594250"/>
              <a:gd name="connsiteY553" fmla="*/ 297895 h 759910"/>
              <a:gd name="connsiteX554" fmla="*/ 507946 w 594250"/>
              <a:gd name="connsiteY554" fmla="*/ 296714 h 759910"/>
              <a:gd name="connsiteX555" fmla="*/ 503864 w 594250"/>
              <a:gd name="connsiteY555" fmla="*/ 293838 h 759910"/>
              <a:gd name="connsiteX556" fmla="*/ 503350 w 594250"/>
              <a:gd name="connsiteY556" fmla="*/ 292353 h 759910"/>
              <a:gd name="connsiteX557" fmla="*/ 505267 w 594250"/>
              <a:gd name="connsiteY557" fmla="*/ 290295 h 759910"/>
              <a:gd name="connsiteX558" fmla="*/ 509666 w 594250"/>
              <a:gd name="connsiteY558" fmla="*/ 283508 h 759910"/>
              <a:gd name="connsiteX559" fmla="*/ 504433 w 594250"/>
              <a:gd name="connsiteY559" fmla="*/ 276927 h 759910"/>
              <a:gd name="connsiteX560" fmla="*/ 499854 w 594250"/>
              <a:gd name="connsiteY560" fmla="*/ 272105 h 759910"/>
              <a:gd name="connsiteX561" fmla="*/ 500252 w 594250"/>
              <a:gd name="connsiteY561" fmla="*/ 270714 h 759910"/>
              <a:gd name="connsiteX562" fmla="*/ 501630 w 594250"/>
              <a:gd name="connsiteY562" fmla="*/ 269935 h 759910"/>
              <a:gd name="connsiteX563" fmla="*/ 510530 w 594250"/>
              <a:gd name="connsiteY563" fmla="*/ 265468 h 759910"/>
              <a:gd name="connsiteX564" fmla="*/ 515909 w 594250"/>
              <a:gd name="connsiteY564" fmla="*/ 247607 h 759910"/>
              <a:gd name="connsiteX565" fmla="*/ 531930 w 594250"/>
              <a:gd name="connsiteY565" fmla="*/ 207174 h 759910"/>
              <a:gd name="connsiteX566" fmla="*/ 540172 w 594250"/>
              <a:gd name="connsiteY566" fmla="*/ 196292 h 759910"/>
              <a:gd name="connsiteX567" fmla="*/ 540642 w 594250"/>
              <a:gd name="connsiteY567" fmla="*/ 191474 h 759910"/>
              <a:gd name="connsiteX568" fmla="*/ 543715 w 594250"/>
              <a:gd name="connsiteY568" fmla="*/ 186266 h 759910"/>
              <a:gd name="connsiteX569" fmla="*/ 554263 w 594250"/>
              <a:gd name="connsiteY569" fmla="*/ 178388 h 759910"/>
              <a:gd name="connsiteX570" fmla="*/ 552444 w 594250"/>
              <a:gd name="connsiteY570" fmla="*/ 172428 h 759910"/>
              <a:gd name="connsiteX571" fmla="*/ 547647 w 594250"/>
              <a:gd name="connsiteY571" fmla="*/ 170840 h 759910"/>
              <a:gd name="connsiteX572" fmla="*/ 540912 w 594250"/>
              <a:gd name="connsiteY572" fmla="*/ 170061 h 759910"/>
              <a:gd name="connsiteX573" fmla="*/ 540064 w 594250"/>
              <a:gd name="connsiteY573" fmla="*/ 169051 h 759910"/>
              <a:gd name="connsiteX574" fmla="*/ 541922 w 594250"/>
              <a:gd name="connsiteY574" fmla="*/ 166531 h 759910"/>
              <a:gd name="connsiteX575" fmla="*/ 550155 w 594250"/>
              <a:gd name="connsiteY575" fmla="*/ 167280 h 759910"/>
              <a:gd name="connsiteX576" fmla="*/ 563253 w 594250"/>
              <a:gd name="connsiteY576" fmla="*/ 166039 h 759910"/>
              <a:gd name="connsiteX577" fmla="*/ 567810 w 594250"/>
              <a:gd name="connsiteY577" fmla="*/ 163728 h 759910"/>
              <a:gd name="connsiteX578" fmla="*/ 569496 w 594250"/>
              <a:gd name="connsiteY578" fmla="*/ 159261 h 759910"/>
              <a:gd name="connsiteX579" fmla="*/ 568850 w 594250"/>
              <a:gd name="connsiteY579" fmla="*/ 155949 h 759910"/>
              <a:gd name="connsiteX580" fmla="*/ 571726 w 594250"/>
              <a:gd name="connsiteY580" fmla="*/ 152500 h 759910"/>
              <a:gd name="connsiteX581" fmla="*/ 582474 w 594250"/>
              <a:gd name="connsiteY581" fmla="*/ 149051 h 759910"/>
              <a:gd name="connsiteX582" fmla="*/ 587584 w 594250"/>
              <a:gd name="connsiteY582" fmla="*/ 144532 h 759910"/>
              <a:gd name="connsiteX583" fmla="*/ 589381 w 594250"/>
              <a:gd name="connsiteY583" fmla="*/ 126316 h 759910"/>
              <a:gd name="connsiteX584" fmla="*/ 259417 w 594250"/>
              <a:gd name="connsiteY584" fmla="*/ 625796 h 759910"/>
              <a:gd name="connsiteX585" fmla="*/ 258330 w 594250"/>
              <a:gd name="connsiteY585" fmla="*/ 624970 h 759910"/>
              <a:gd name="connsiteX586" fmla="*/ 259592 w 594250"/>
              <a:gd name="connsiteY586" fmla="*/ 624380 h 759910"/>
              <a:gd name="connsiteX587" fmla="*/ 260688 w 594250"/>
              <a:gd name="connsiteY587" fmla="*/ 625163 h 759910"/>
              <a:gd name="connsiteX588" fmla="*/ 259417 w 594250"/>
              <a:gd name="connsiteY588" fmla="*/ 625796 h 759910"/>
              <a:gd name="connsiteX589" fmla="*/ 347459 w 594250"/>
              <a:gd name="connsiteY589" fmla="*/ 41851 h 759910"/>
              <a:gd name="connsiteX590" fmla="*/ 347921 w 594250"/>
              <a:gd name="connsiteY590" fmla="*/ 41432 h 759910"/>
              <a:gd name="connsiteX591" fmla="*/ 349299 w 594250"/>
              <a:gd name="connsiteY591" fmla="*/ 42664 h 759910"/>
              <a:gd name="connsiteX592" fmla="*/ 347459 w 594250"/>
              <a:gd name="connsiteY592" fmla="*/ 41851 h 759910"/>
              <a:gd name="connsiteX593" fmla="*/ 353137 w 594250"/>
              <a:gd name="connsiteY593" fmla="*/ 48163 h 759910"/>
              <a:gd name="connsiteX594" fmla="*/ 351802 w 594250"/>
              <a:gd name="connsiteY594" fmla="*/ 45608 h 759910"/>
              <a:gd name="connsiteX595" fmla="*/ 351438 w 594250"/>
              <a:gd name="connsiteY595" fmla="*/ 45300 h 759910"/>
              <a:gd name="connsiteX596" fmla="*/ 350411 w 594250"/>
              <a:gd name="connsiteY596" fmla="*/ 43679 h 759910"/>
              <a:gd name="connsiteX597" fmla="*/ 351811 w 594250"/>
              <a:gd name="connsiteY597" fmla="*/ 44937 h 759910"/>
              <a:gd name="connsiteX598" fmla="*/ 351802 w 594250"/>
              <a:gd name="connsiteY598" fmla="*/ 45608 h 759910"/>
              <a:gd name="connsiteX599" fmla="*/ 353480 w 594250"/>
              <a:gd name="connsiteY599" fmla="*/ 47072 h 759910"/>
              <a:gd name="connsiteX600" fmla="*/ 353137 w 594250"/>
              <a:gd name="connsiteY600" fmla="*/ 48163 h 759910"/>
              <a:gd name="connsiteX601" fmla="*/ 397588 w 594250"/>
              <a:gd name="connsiteY601" fmla="*/ 503890 h 759910"/>
              <a:gd name="connsiteX602" fmla="*/ 397263 w 594250"/>
              <a:gd name="connsiteY602" fmla="*/ 502858 h 759910"/>
              <a:gd name="connsiteX603" fmla="*/ 398115 w 594250"/>
              <a:gd name="connsiteY603" fmla="*/ 502952 h 759910"/>
              <a:gd name="connsiteX604" fmla="*/ 397588 w 594250"/>
              <a:gd name="connsiteY604" fmla="*/ 503890 h 759910"/>
              <a:gd name="connsiteX605" fmla="*/ 402924 w 594250"/>
              <a:gd name="connsiteY605" fmla="*/ 475840 h 759910"/>
              <a:gd name="connsiteX606" fmla="*/ 402240 w 594250"/>
              <a:gd name="connsiteY606" fmla="*/ 475245 h 759910"/>
              <a:gd name="connsiteX607" fmla="*/ 403095 w 594250"/>
              <a:gd name="connsiteY607" fmla="*/ 475476 h 759910"/>
              <a:gd name="connsiteX608" fmla="*/ 403498 w 594250"/>
              <a:gd name="connsiteY608" fmla="*/ 476568 h 759910"/>
              <a:gd name="connsiteX609" fmla="*/ 402924 w 594250"/>
              <a:gd name="connsiteY609" fmla="*/ 475840 h 759910"/>
              <a:gd name="connsiteX610" fmla="*/ 519666 w 594250"/>
              <a:gd name="connsiteY610" fmla="*/ 192240 h 759910"/>
              <a:gd name="connsiteX611" fmla="*/ 517047 w 594250"/>
              <a:gd name="connsiteY611" fmla="*/ 194105 h 759910"/>
              <a:gd name="connsiteX612" fmla="*/ 515524 w 594250"/>
              <a:gd name="connsiteY612" fmla="*/ 190254 h 759910"/>
              <a:gd name="connsiteX613" fmla="*/ 517954 w 594250"/>
              <a:gd name="connsiteY613" fmla="*/ 188483 h 759910"/>
              <a:gd name="connsiteX614" fmla="*/ 519354 w 594250"/>
              <a:gd name="connsiteY614" fmla="*/ 189304 h 759910"/>
              <a:gd name="connsiteX615" fmla="*/ 519666 w 594250"/>
              <a:gd name="connsiteY615" fmla="*/ 192240 h 759910"/>
              <a:gd name="connsiteX616" fmla="*/ 528849 w 594250"/>
              <a:gd name="connsiteY616" fmla="*/ 187490 h 759910"/>
              <a:gd name="connsiteX617" fmla="*/ 527540 w 594250"/>
              <a:gd name="connsiteY617" fmla="*/ 186656 h 759910"/>
              <a:gd name="connsiteX618" fmla="*/ 527779 w 594250"/>
              <a:gd name="connsiteY618" fmla="*/ 185184 h 759910"/>
              <a:gd name="connsiteX619" fmla="*/ 529119 w 594250"/>
              <a:gd name="connsiteY619" fmla="*/ 184845 h 759910"/>
              <a:gd name="connsiteX620" fmla="*/ 530377 w 594250"/>
              <a:gd name="connsiteY620" fmla="*/ 185834 h 759910"/>
              <a:gd name="connsiteX621" fmla="*/ 528849 w 594250"/>
              <a:gd name="connsiteY621" fmla="*/ 187490 h 759910"/>
              <a:gd name="connsiteX622" fmla="*/ 17499 w 594250"/>
              <a:gd name="connsiteY622" fmla="*/ 224671 h 759910"/>
              <a:gd name="connsiteX623" fmla="*/ 15030 w 594250"/>
              <a:gd name="connsiteY623" fmla="*/ 223374 h 759910"/>
              <a:gd name="connsiteX624" fmla="*/ 14029 w 594250"/>
              <a:gd name="connsiteY624" fmla="*/ 224350 h 759910"/>
              <a:gd name="connsiteX625" fmla="*/ 16356 w 594250"/>
              <a:gd name="connsiteY625" fmla="*/ 225664 h 759910"/>
              <a:gd name="connsiteX626" fmla="*/ 17499 w 594250"/>
              <a:gd name="connsiteY626" fmla="*/ 224671 h 759910"/>
              <a:gd name="connsiteX627" fmla="*/ 6206 w 594250"/>
              <a:gd name="connsiteY627" fmla="*/ 223948 h 759910"/>
              <a:gd name="connsiteX628" fmla="*/ 1594 w 594250"/>
              <a:gd name="connsiteY628" fmla="*/ 222591 h 759910"/>
              <a:gd name="connsiteX629" fmla="*/ 288 w 594250"/>
              <a:gd name="connsiteY629" fmla="*/ 223563 h 759910"/>
              <a:gd name="connsiteX630" fmla="*/ 70 w 594250"/>
              <a:gd name="connsiteY630" fmla="*/ 225013 h 759910"/>
              <a:gd name="connsiteX631" fmla="*/ 4003 w 594250"/>
              <a:gd name="connsiteY631" fmla="*/ 227307 h 759910"/>
              <a:gd name="connsiteX632" fmla="*/ 6489 w 594250"/>
              <a:gd name="connsiteY632" fmla="*/ 225535 h 759910"/>
              <a:gd name="connsiteX633" fmla="*/ 6206 w 594250"/>
              <a:gd name="connsiteY633" fmla="*/ 223948 h 759910"/>
              <a:gd name="connsiteX634" fmla="*/ 312691 w 594250"/>
              <a:gd name="connsiteY634" fmla="*/ 33139 h 759910"/>
              <a:gd name="connsiteX635" fmla="*/ 314103 w 594250"/>
              <a:gd name="connsiteY635" fmla="*/ 30888 h 759910"/>
              <a:gd name="connsiteX636" fmla="*/ 311942 w 594250"/>
              <a:gd name="connsiteY636" fmla="*/ 28599 h 759910"/>
              <a:gd name="connsiteX637" fmla="*/ 310376 w 594250"/>
              <a:gd name="connsiteY637" fmla="*/ 28864 h 759910"/>
              <a:gd name="connsiteX638" fmla="*/ 310017 w 594250"/>
              <a:gd name="connsiteY638" fmla="*/ 31607 h 759910"/>
              <a:gd name="connsiteX639" fmla="*/ 312691 w 594250"/>
              <a:gd name="connsiteY639" fmla="*/ 33139 h 759910"/>
              <a:gd name="connsiteX640" fmla="*/ 536436 w 594250"/>
              <a:gd name="connsiteY640" fmla="*/ 112799 h 759910"/>
              <a:gd name="connsiteX641" fmla="*/ 538041 w 594250"/>
              <a:gd name="connsiteY641" fmla="*/ 108626 h 759910"/>
              <a:gd name="connsiteX642" fmla="*/ 536988 w 594250"/>
              <a:gd name="connsiteY642" fmla="*/ 105798 h 759910"/>
              <a:gd name="connsiteX643" fmla="*/ 533466 w 594250"/>
              <a:gd name="connsiteY643" fmla="*/ 107916 h 759910"/>
              <a:gd name="connsiteX644" fmla="*/ 536436 w 594250"/>
              <a:gd name="connsiteY644" fmla="*/ 112799 h 759910"/>
              <a:gd name="connsiteX645" fmla="*/ 536783 w 594250"/>
              <a:gd name="connsiteY645" fmla="*/ 113796 h 759910"/>
              <a:gd name="connsiteX646" fmla="*/ 536659 w 594250"/>
              <a:gd name="connsiteY646" fmla="*/ 112893 h 759910"/>
              <a:gd name="connsiteX647" fmla="*/ 536436 w 594250"/>
              <a:gd name="connsiteY647" fmla="*/ 112799 h 759910"/>
              <a:gd name="connsiteX648" fmla="*/ 536226 w 594250"/>
              <a:gd name="connsiteY648" fmla="*/ 113295 h 759910"/>
              <a:gd name="connsiteX649" fmla="*/ 536783 w 594250"/>
              <a:gd name="connsiteY649" fmla="*/ 113796 h 759910"/>
              <a:gd name="connsiteX650" fmla="*/ 328165 w 594250"/>
              <a:gd name="connsiteY650" fmla="*/ 33781 h 759910"/>
              <a:gd name="connsiteX651" fmla="*/ 331999 w 594250"/>
              <a:gd name="connsiteY651" fmla="*/ 34620 h 759910"/>
              <a:gd name="connsiteX652" fmla="*/ 334673 w 594250"/>
              <a:gd name="connsiteY652" fmla="*/ 31821 h 759910"/>
              <a:gd name="connsiteX653" fmla="*/ 331554 w 594250"/>
              <a:gd name="connsiteY653" fmla="*/ 25411 h 759910"/>
              <a:gd name="connsiteX654" fmla="*/ 326419 w 594250"/>
              <a:gd name="connsiteY654" fmla="*/ 28398 h 759910"/>
              <a:gd name="connsiteX655" fmla="*/ 328165 w 594250"/>
              <a:gd name="connsiteY655" fmla="*/ 33781 h 759910"/>
              <a:gd name="connsiteX656" fmla="*/ 301981 w 594250"/>
              <a:gd name="connsiteY656" fmla="*/ 55690 h 759910"/>
              <a:gd name="connsiteX657" fmla="*/ 303136 w 594250"/>
              <a:gd name="connsiteY657" fmla="*/ 54530 h 759910"/>
              <a:gd name="connsiteX658" fmla="*/ 300278 w 594250"/>
              <a:gd name="connsiteY658" fmla="*/ 49686 h 759910"/>
              <a:gd name="connsiteX659" fmla="*/ 298904 w 594250"/>
              <a:gd name="connsiteY659" fmla="*/ 50204 h 759910"/>
              <a:gd name="connsiteX660" fmla="*/ 299217 w 594250"/>
              <a:gd name="connsiteY660" fmla="*/ 54436 h 759910"/>
              <a:gd name="connsiteX661" fmla="*/ 301981 w 594250"/>
              <a:gd name="connsiteY661" fmla="*/ 55690 h 759910"/>
              <a:gd name="connsiteX662" fmla="*/ 538875 w 594250"/>
              <a:gd name="connsiteY662" fmla="*/ 116782 h 759910"/>
              <a:gd name="connsiteX663" fmla="*/ 538529 w 594250"/>
              <a:gd name="connsiteY663" fmla="*/ 115357 h 759910"/>
              <a:gd name="connsiteX664" fmla="*/ 536778 w 594250"/>
              <a:gd name="connsiteY664" fmla="*/ 113791 h 759910"/>
              <a:gd name="connsiteX665" fmla="*/ 537086 w 594250"/>
              <a:gd name="connsiteY665" fmla="*/ 115978 h 759910"/>
              <a:gd name="connsiteX666" fmla="*/ 538875 w 594250"/>
              <a:gd name="connsiteY666" fmla="*/ 116782 h 7599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Lst>
            <a:rect l="l" t="t" r="r" b="b"/>
            <a:pathLst>
              <a:path w="594250" h="759910">
                <a:moveTo>
                  <a:pt x="506375" y="366578"/>
                </a:moveTo>
                <a:cubicBezTo>
                  <a:pt x="505605" y="368007"/>
                  <a:pt x="505186" y="369689"/>
                  <a:pt x="504946" y="371307"/>
                </a:cubicBezTo>
                <a:cubicBezTo>
                  <a:pt x="504523" y="374259"/>
                  <a:pt x="505241" y="377023"/>
                  <a:pt x="508031" y="378478"/>
                </a:cubicBezTo>
                <a:cubicBezTo>
                  <a:pt x="511104" y="380061"/>
                  <a:pt x="514394" y="380455"/>
                  <a:pt x="517501" y="378307"/>
                </a:cubicBezTo>
                <a:cubicBezTo>
                  <a:pt x="517912" y="378020"/>
                  <a:pt x="518130" y="377468"/>
                  <a:pt x="518455" y="377045"/>
                </a:cubicBezTo>
                <a:cubicBezTo>
                  <a:pt x="518631" y="376510"/>
                  <a:pt x="519101" y="375842"/>
                  <a:pt x="518934" y="375457"/>
                </a:cubicBezTo>
                <a:cubicBezTo>
                  <a:pt x="517595" y="372406"/>
                  <a:pt x="516230" y="369364"/>
                  <a:pt x="514707" y="366390"/>
                </a:cubicBezTo>
                <a:cubicBezTo>
                  <a:pt x="513196" y="363420"/>
                  <a:pt x="508040" y="363514"/>
                  <a:pt x="506375" y="366578"/>
                </a:cubicBezTo>
                <a:close/>
                <a:moveTo>
                  <a:pt x="488746" y="326196"/>
                </a:moveTo>
                <a:cubicBezTo>
                  <a:pt x="488746" y="328079"/>
                  <a:pt x="488746" y="329966"/>
                  <a:pt x="488746" y="331853"/>
                </a:cubicBezTo>
                <a:cubicBezTo>
                  <a:pt x="491343" y="328897"/>
                  <a:pt x="491321" y="328426"/>
                  <a:pt x="488746" y="326196"/>
                </a:cubicBezTo>
                <a:close/>
                <a:moveTo>
                  <a:pt x="522161" y="285220"/>
                </a:moveTo>
                <a:cubicBezTo>
                  <a:pt x="522045" y="285331"/>
                  <a:pt x="522538" y="285934"/>
                  <a:pt x="522743" y="286324"/>
                </a:cubicBezTo>
                <a:cubicBezTo>
                  <a:pt x="523380" y="285768"/>
                  <a:pt x="524061" y="285276"/>
                  <a:pt x="524591" y="284647"/>
                </a:cubicBezTo>
                <a:cubicBezTo>
                  <a:pt x="524703" y="284514"/>
                  <a:pt x="524219" y="283880"/>
                  <a:pt x="524018" y="283465"/>
                </a:cubicBezTo>
                <a:cubicBezTo>
                  <a:pt x="523380" y="284035"/>
                  <a:pt x="522691" y="284565"/>
                  <a:pt x="522161" y="285220"/>
                </a:cubicBezTo>
                <a:close/>
                <a:moveTo>
                  <a:pt x="529410" y="225972"/>
                </a:moveTo>
                <a:cubicBezTo>
                  <a:pt x="527801" y="226866"/>
                  <a:pt x="527095" y="228295"/>
                  <a:pt x="527133" y="230071"/>
                </a:cubicBezTo>
                <a:cubicBezTo>
                  <a:pt x="527150" y="230525"/>
                  <a:pt x="527540" y="231295"/>
                  <a:pt x="527873" y="231346"/>
                </a:cubicBezTo>
                <a:cubicBezTo>
                  <a:pt x="528811" y="231530"/>
                  <a:pt x="530296" y="231804"/>
                  <a:pt x="530651" y="231346"/>
                </a:cubicBezTo>
                <a:cubicBezTo>
                  <a:pt x="531554" y="230144"/>
                  <a:pt x="531956" y="228565"/>
                  <a:pt x="532367" y="227589"/>
                </a:cubicBezTo>
                <a:cubicBezTo>
                  <a:pt x="531601" y="225591"/>
                  <a:pt x="530698" y="225266"/>
                  <a:pt x="529410" y="225972"/>
                </a:cubicBezTo>
                <a:close/>
                <a:moveTo>
                  <a:pt x="387888" y="12561"/>
                </a:moveTo>
                <a:cubicBezTo>
                  <a:pt x="387631" y="13301"/>
                  <a:pt x="388072" y="13687"/>
                  <a:pt x="388962" y="13875"/>
                </a:cubicBezTo>
                <a:cubicBezTo>
                  <a:pt x="388957" y="13571"/>
                  <a:pt x="388979" y="13250"/>
                  <a:pt x="388867" y="12976"/>
                </a:cubicBezTo>
                <a:cubicBezTo>
                  <a:pt x="388752" y="12728"/>
                  <a:pt x="388221" y="12694"/>
                  <a:pt x="387888" y="12561"/>
                </a:cubicBezTo>
                <a:close/>
                <a:moveTo>
                  <a:pt x="549444" y="105015"/>
                </a:moveTo>
                <a:cubicBezTo>
                  <a:pt x="549431" y="104180"/>
                  <a:pt x="548644" y="103355"/>
                  <a:pt x="548195" y="102542"/>
                </a:cubicBezTo>
                <a:cubicBezTo>
                  <a:pt x="547793" y="103397"/>
                  <a:pt x="547039" y="104279"/>
                  <a:pt x="547052" y="105118"/>
                </a:cubicBezTo>
                <a:cubicBezTo>
                  <a:pt x="547074" y="105952"/>
                  <a:pt x="547844" y="106791"/>
                  <a:pt x="548310" y="107634"/>
                </a:cubicBezTo>
                <a:cubicBezTo>
                  <a:pt x="548721" y="106761"/>
                  <a:pt x="549444" y="105879"/>
                  <a:pt x="549444" y="105015"/>
                </a:cubicBezTo>
                <a:close/>
                <a:moveTo>
                  <a:pt x="105203" y="541507"/>
                </a:moveTo>
                <a:cubicBezTo>
                  <a:pt x="105327" y="541494"/>
                  <a:pt x="105473" y="541456"/>
                  <a:pt x="105597" y="541417"/>
                </a:cubicBezTo>
                <a:cubicBezTo>
                  <a:pt x="105601" y="541323"/>
                  <a:pt x="105584" y="541229"/>
                  <a:pt x="105597" y="541130"/>
                </a:cubicBezTo>
                <a:lnTo>
                  <a:pt x="105203" y="541507"/>
                </a:lnTo>
                <a:close/>
                <a:moveTo>
                  <a:pt x="135208" y="509324"/>
                </a:moveTo>
                <a:cubicBezTo>
                  <a:pt x="134861" y="507929"/>
                  <a:pt x="133993" y="507420"/>
                  <a:pt x="132666" y="507950"/>
                </a:cubicBezTo>
                <a:cubicBezTo>
                  <a:pt x="132200" y="508156"/>
                  <a:pt x="131545" y="508597"/>
                  <a:pt x="131507" y="508960"/>
                </a:cubicBezTo>
                <a:cubicBezTo>
                  <a:pt x="131412" y="509897"/>
                  <a:pt x="131275" y="511344"/>
                  <a:pt x="131789" y="511729"/>
                </a:cubicBezTo>
                <a:cubicBezTo>
                  <a:pt x="132940" y="512546"/>
                  <a:pt x="134348" y="513000"/>
                  <a:pt x="135691" y="513539"/>
                </a:cubicBezTo>
                <a:cubicBezTo>
                  <a:pt x="135679" y="512640"/>
                  <a:pt x="135666" y="511763"/>
                  <a:pt x="135602" y="510869"/>
                </a:cubicBezTo>
                <a:cubicBezTo>
                  <a:pt x="135546" y="510351"/>
                  <a:pt x="135328" y="509842"/>
                  <a:pt x="135208" y="509324"/>
                </a:cubicBezTo>
                <a:close/>
                <a:moveTo>
                  <a:pt x="104202" y="432690"/>
                </a:moveTo>
                <a:cubicBezTo>
                  <a:pt x="103774" y="433606"/>
                  <a:pt x="104180" y="434294"/>
                  <a:pt x="105062" y="434825"/>
                </a:cubicBezTo>
                <a:cubicBezTo>
                  <a:pt x="105049" y="433871"/>
                  <a:pt x="105023" y="432921"/>
                  <a:pt x="104993" y="431967"/>
                </a:cubicBezTo>
                <a:cubicBezTo>
                  <a:pt x="104668" y="432193"/>
                  <a:pt x="104334" y="432408"/>
                  <a:pt x="104202" y="432690"/>
                </a:cubicBezTo>
                <a:close/>
                <a:moveTo>
                  <a:pt x="126282" y="452463"/>
                </a:moveTo>
                <a:cubicBezTo>
                  <a:pt x="125349" y="452712"/>
                  <a:pt x="124570" y="453452"/>
                  <a:pt x="123719" y="453987"/>
                </a:cubicBezTo>
                <a:cubicBezTo>
                  <a:pt x="124570" y="454522"/>
                  <a:pt x="125349" y="455262"/>
                  <a:pt x="126269" y="455493"/>
                </a:cubicBezTo>
                <a:cubicBezTo>
                  <a:pt x="127120" y="455707"/>
                  <a:pt x="128053" y="455549"/>
                  <a:pt x="128973" y="455459"/>
                </a:cubicBezTo>
                <a:cubicBezTo>
                  <a:pt x="128948" y="454428"/>
                  <a:pt x="128948" y="453392"/>
                  <a:pt x="128948" y="452365"/>
                </a:cubicBezTo>
                <a:cubicBezTo>
                  <a:pt x="128036" y="452327"/>
                  <a:pt x="127120" y="452232"/>
                  <a:pt x="126282" y="452463"/>
                </a:cubicBezTo>
                <a:close/>
                <a:moveTo>
                  <a:pt x="111104" y="102597"/>
                </a:moveTo>
                <a:cubicBezTo>
                  <a:pt x="111450" y="102794"/>
                  <a:pt x="111784" y="103004"/>
                  <a:pt x="112144" y="103205"/>
                </a:cubicBezTo>
                <a:cubicBezTo>
                  <a:pt x="112144" y="103205"/>
                  <a:pt x="112144" y="103205"/>
                  <a:pt x="112152" y="103205"/>
                </a:cubicBezTo>
                <a:cubicBezTo>
                  <a:pt x="112285" y="103055"/>
                  <a:pt x="112422" y="102905"/>
                  <a:pt x="112559" y="102751"/>
                </a:cubicBezTo>
                <a:lnTo>
                  <a:pt x="111104" y="102597"/>
                </a:lnTo>
                <a:close/>
                <a:moveTo>
                  <a:pt x="488442" y="332619"/>
                </a:moveTo>
                <a:cubicBezTo>
                  <a:pt x="488536" y="332636"/>
                  <a:pt x="488643" y="332658"/>
                  <a:pt x="488746" y="332696"/>
                </a:cubicBezTo>
                <a:lnTo>
                  <a:pt x="488746" y="331853"/>
                </a:lnTo>
                <a:cubicBezTo>
                  <a:pt x="488562" y="332067"/>
                  <a:pt x="488476" y="332200"/>
                  <a:pt x="488258" y="332444"/>
                </a:cubicBezTo>
                <a:cubicBezTo>
                  <a:pt x="488305" y="332517"/>
                  <a:pt x="488386" y="332538"/>
                  <a:pt x="488442" y="332619"/>
                </a:cubicBezTo>
                <a:close/>
                <a:moveTo>
                  <a:pt x="128973" y="455459"/>
                </a:moveTo>
                <a:lnTo>
                  <a:pt x="128973" y="455874"/>
                </a:lnTo>
                <a:cubicBezTo>
                  <a:pt x="129003" y="455814"/>
                  <a:pt x="129093" y="455814"/>
                  <a:pt x="129136" y="455784"/>
                </a:cubicBezTo>
                <a:cubicBezTo>
                  <a:pt x="129222" y="455669"/>
                  <a:pt x="129311" y="455532"/>
                  <a:pt x="129388" y="455416"/>
                </a:cubicBezTo>
                <a:cubicBezTo>
                  <a:pt x="129256" y="455437"/>
                  <a:pt x="129110" y="455437"/>
                  <a:pt x="128973" y="455459"/>
                </a:cubicBezTo>
                <a:close/>
                <a:moveTo>
                  <a:pt x="117967" y="466781"/>
                </a:moveTo>
                <a:cubicBezTo>
                  <a:pt x="118113" y="465866"/>
                  <a:pt x="117531" y="464856"/>
                  <a:pt x="117274" y="463901"/>
                </a:cubicBezTo>
                <a:cubicBezTo>
                  <a:pt x="116423" y="464342"/>
                  <a:pt x="115336" y="464608"/>
                  <a:pt x="114780" y="465284"/>
                </a:cubicBezTo>
                <a:cubicBezTo>
                  <a:pt x="114001" y="466251"/>
                  <a:pt x="114382" y="467402"/>
                  <a:pt x="115524" y="467945"/>
                </a:cubicBezTo>
                <a:cubicBezTo>
                  <a:pt x="116649" y="468480"/>
                  <a:pt x="117775" y="468018"/>
                  <a:pt x="117967" y="466781"/>
                </a:cubicBezTo>
                <a:close/>
                <a:moveTo>
                  <a:pt x="105400" y="431509"/>
                </a:moveTo>
                <a:cubicBezTo>
                  <a:pt x="105267" y="431488"/>
                  <a:pt x="105117" y="431449"/>
                  <a:pt x="104985" y="431428"/>
                </a:cubicBezTo>
                <a:cubicBezTo>
                  <a:pt x="104985" y="431607"/>
                  <a:pt x="104989" y="431791"/>
                  <a:pt x="104989" y="431967"/>
                </a:cubicBezTo>
                <a:cubicBezTo>
                  <a:pt x="105139" y="431885"/>
                  <a:pt x="105263" y="431787"/>
                  <a:pt x="105387" y="431697"/>
                </a:cubicBezTo>
                <a:cubicBezTo>
                  <a:pt x="105391" y="431641"/>
                  <a:pt x="105400" y="431577"/>
                  <a:pt x="105400" y="431509"/>
                </a:cubicBezTo>
                <a:close/>
                <a:moveTo>
                  <a:pt x="589381" y="126316"/>
                </a:moveTo>
                <a:cubicBezTo>
                  <a:pt x="588649" y="125460"/>
                  <a:pt x="587900" y="124583"/>
                  <a:pt x="587169" y="123723"/>
                </a:cubicBezTo>
                <a:cubicBezTo>
                  <a:pt x="580395" y="115751"/>
                  <a:pt x="571199" y="112666"/>
                  <a:pt x="561340" y="112418"/>
                </a:cubicBezTo>
                <a:cubicBezTo>
                  <a:pt x="555829" y="112268"/>
                  <a:pt x="550236" y="114502"/>
                  <a:pt x="544750" y="115871"/>
                </a:cubicBezTo>
                <a:cubicBezTo>
                  <a:pt x="543894" y="116081"/>
                  <a:pt x="543111" y="117394"/>
                  <a:pt x="542666" y="118387"/>
                </a:cubicBezTo>
                <a:cubicBezTo>
                  <a:pt x="541981" y="119932"/>
                  <a:pt x="541751" y="121669"/>
                  <a:pt x="541104" y="123227"/>
                </a:cubicBezTo>
                <a:cubicBezTo>
                  <a:pt x="540189" y="125499"/>
                  <a:pt x="538319" y="126030"/>
                  <a:pt x="535426" y="125559"/>
                </a:cubicBezTo>
                <a:cubicBezTo>
                  <a:pt x="533077" y="125161"/>
                  <a:pt x="531267" y="124219"/>
                  <a:pt x="529482" y="122645"/>
                </a:cubicBezTo>
                <a:cubicBezTo>
                  <a:pt x="527895" y="121233"/>
                  <a:pt x="526290" y="121571"/>
                  <a:pt x="525302" y="123308"/>
                </a:cubicBezTo>
                <a:cubicBezTo>
                  <a:pt x="519812" y="132842"/>
                  <a:pt x="510928" y="137382"/>
                  <a:pt x="500979" y="140775"/>
                </a:cubicBezTo>
                <a:cubicBezTo>
                  <a:pt x="495828" y="142547"/>
                  <a:pt x="490295" y="143638"/>
                  <a:pt x="485904" y="147177"/>
                </a:cubicBezTo>
                <a:cubicBezTo>
                  <a:pt x="485866" y="147404"/>
                  <a:pt x="485853" y="147639"/>
                  <a:pt x="485806" y="147849"/>
                </a:cubicBezTo>
                <a:cubicBezTo>
                  <a:pt x="484603" y="148918"/>
                  <a:pt x="483405" y="149984"/>
                  <a:pt x="482203" y="151066"/>
                </a:cubicBezTo>
                <a:cubicBezTo>
                  <a:pt x="481018" y="152175"/>
                  <a:pt x="479841" y="153283"/>
                  <a:pt x="478656" y="154391"/>
                </a:cubicBezTo>
                <a:lnTo>
                  <a:pt x="477705" y="155016"/>
                </a:lnTo>
                <a:lnTo>
                  <a:pt x="478399" y="154194"/>
                </a:lnTo>
                <a:cubicBezTo>
                  <a:pt x="479528" y="153031"/>
                  <a:pt x="480662" y="151850"/>
                  <a:pt x="481792" y="150668"/>
                </a:cubicBezTo>
                <a:cubicBezTo>
                  <a:pt x="482999" y="149620"/>
                  <a:pt x="484210" y="148572"/>
                  <a:pt x="485434" y="147506"/>
                </a:cubicBezTo>
                <a:cubicBezTo>
                  <a:pt x="485575" y="147374"/>
                  <a:pt x="485759" y="147309"/>
                  <a:pt x="485909" y="147177"/>
                </a:cubicBezTo>
                <a:cubicBezTo>
                  <a:pt x="486127" y="145671"/>
                  <a:pt x="486140" y="143993"/>
                  <a:pt x="486978" y="143043"/>
                </a:cubicBezTo>
                <a:cubicBezTo>
                  <a:pt x="490735" y="138828"/>
                  <a:pt x="494356" y="134558"/>
                  <a:pt x="500132" y="132559"/>
                </a:cubicBezTo>
                <a:cubicBezTo>
                  <a:pt x="506346" y="130441"/>
                  <a:pt x="510526" y="125768"/>
                  <a:pt x="512777" y="119491"/>
                </a:cubicBezTo>
                <a:cubicBezTo>
                  <a:pt x="513350" y="117895"/>
                  <a:pt x="514133" y="116376"/>
                  <a:pt x="514762" y="114788"/>
                </a:cubicBezTo>
                <a:cubicBezTo>
                  <a:pt x="520081" y="101575"/>
                  <a:pt x="513616" y="98750"/>
                  <a:pt x="503397" y="99717"/>
                </a:cubicBezTo>
                <a:cubicBezTo>
                  <a:pt x="502837" y="99777"/>
                  <a:pt x="502186" y="99777"/>
                  <a:pt x="501741" y="100064"/>
                </a:cubicBezTo>
                <a:cubicBezTo>
                  <a:pt x="500804" y="100659"/>
                  <a:pt x="499572" y="101249"/>
                  <a:pt x="499165" y="102148"/>
                </a:cubicBezTo>
                <a:cubicBezTo>
                  <a:pt x="498035" y="104741"/>
                  <a:pt x="497334" y="107522"/>
                  <a:pt x="496298" y="110154"/>
                </a:cubicBezTo>
                <a:cubicBezTo>
                  <a:pt x="494950" y="113586"/>
                  <a:pt x="491792" y="115606"/>
                  <a:pt x="488331" y="115512"/>
                </a:cubicBezTo>
                <a:cubicBezTo>
                  <a:pt x="487770" y="115499"/>
                  <a:pt x="487107" y="115743"/>
                  <a:pt x="486649" y="115550"/>
                </a:cubicBezTo>
                <a:cubicBezTo>
                  <a:pt x="480590" y="112957"/>
                  <a:pt x="474449" y="114656"/>
                  <a:pt x="468330" y="115054"/>
                </a:cubicBezTo>
                <a:cubicBezTo>
                  <a:pt x="468009" y="115066"/>
                  <a:pt x="467419" y="114330"/>
                  <a:pt x="467380" y="113890"/>
                </a:cubicBezTo>
                <a:cubicBezTo>
                  <a:pt x="467312" y="113415"/>
                  <a:pt x="467585" y="112520"/>
                  <a:pt x="467932" y="112388"/>
                </a:cubicBezTo>
                <a:cubicBezTo>
                  <a:pt x="471094" y="111185"/>
                  <a:pt x="474355" y="110227"/>
                  <a:pt x="477483" y="108969"/>
                </a:cubicBezTo>
                <a:cubicBezTo>
                  <a:pt x="480247" y="107843"/>
                  <a:pt x="481959" y="105657"/>
                  <a:pt x="482956" y="102798"/>
                </a:cubicBezTo>
                <a:cubicBezTo>
                  <a:pt x="483598" y="100933"/>
                  <a:pt x="482233" y="97591"/>
                  <a:pt x="480401" y="97154"/>
                </a:cubicBezTo>
                <a:cubicBezTo>
                  <a:pt x="476524" y="96234"/>
                  <a:pt x="472643" y="95306"/>
                  <a:pt x="468749" y="94523"/>
                </a:cubicBezTo>
                <a:cubicBezTo>
                  <a:pt x="451625" y="91108"/>
                  <a:pt x="445595" y="91673"/>
                  <a:pt x="428915" y="98258"/>
                </a:cubicBezTo>
                <a:cubicBezTo>
                  <a:pt x="426793" y="99093"/>
                  <a:pt x="424816" y="100261"/>
                  <a:pt x="422677" y="101040"/>
                </a:cubicBezTo>
                <a:cubicBezTo>
                  <a:pt x="419476" y="102204"/>
                  <a:pt x="416215" y="103273"/>
                  <a:pt x="412916" y="104091"/>
                </a:cubicBezTo>
                <a:cubicBezTo>
                  <a:pt x="412424" y="104223"/>
                  <a:pt x="411457" y="102923"/>
                  <a:pt x="410918" y="102148"/>
                </a:cubicBezTo>
                <a:cubicBezTo>
                  <a:pt x="410738" y="101900"/>
                  <a:pt x="411050" y="100946"/>
                  <a:pt x="411393" y="100710"/>
                </a:cubicBezTo>
                <a:cubicBezTo>
                  <a:pt x="413293" y="99512"/>
                  <a:pt x="415167" y="98177"/>
                  <a:pt x="417246" y="97364"/>
                </a:cubicBezTo>
                <a:cubicBezTo>
                  <a:pt x="423066" y="95075"/>
                  <a:pt x="429189" y="93431"/>
                  <a:pt x="434791" y="90727"/>
                </a:cubicBezTo>
                <a:cubicBezTo>
                  <a:pt x="445103" y="85768"/>
                  <a:pt x="455634" y="85057"/>
                  <a:pt x="466349" y="88327"/>
                </a:cubicBezTo>
                <a:cubicBezTo>
                  <a:pt x="473627" y="90534"/>
                  <a:pt x="480953" y="90556"/>
                  <a:pt x="488313" y="89888"/>
                </a:cubicBezTo>
                <a:cubicBezTo>
                  <a:pt x="495109" y="89272"/>
                  <a:pt x="501818" y="87792"/>
                  <a:pt x="508622" y="87295"/>
                </a:cubicBezTo>
                <a:cubicBezTo>
                  <a:pt x="516572" y="86722"/>
                  <a:pt x="522302" y="82092"/>
                  <a:pt x="528186" y="77663"/>
                </a:cubicBezTo>
                <a:cubicBezTo>
                  <a:pt x="531228" y="75395"/>
                  <a:pt x="531468" y="69105"/>
                  <a:pt x="528712" y="66935"/>
                </a:cubicBezTo>
                <a:cubicBezTo>
                  <a:pt x="524699" y="63765"/>
                  <a:pt x="520646" y="60619"/>
                  <a:pt x="516418" y="57765"/>
                </a:cubicBezTo>
                <a:cubicBezTo>
                  <a:pt x="509542" y="53088"/>
                  <a:pt x="502272" y="50534"/>
                  <a:pt x="494069" y="54633"/>
                </a:cubicBezTo>
                <a:cubicBezTo>
                  <a:pt x="493140" y="55069"/>
                  <a:pt x="491822" y="54898"/>
                  <a:pt x="490697" y="54804"/>
                </a:cubicBezTo>
                <a:cubicBezTo>
                  <a:pt x="490230" y="54766"/>
                  <a:pt x="489657" y="54286"/>
                  <a:pt x="489417" y="53850"/>
                </a:cubicBezTo>
                <a:cubicBezTo>
                  <a:pt x="489302" y="53645"/>
                  <a:pt x="489738" y="52879"/>
                  <a:pt x="490085" y="52707"/>
                </a:cubicBezTo>
                <a:cubicBezTo>
                  <a:pt x="491617" y="51984"/>
                  <a:pt x="493333" y="51599"/>
                  <a:pt x="494749" y="50722"/>
                </a:cubicBezTo>
                <a:cubicBezTo>
                  <a:pt x="499007" y="48095"/>
                  <a:pt x="499961" y="43456"/>
                  <a:pt x="497364" y="38865"/>
                </a:cubicBezTo>
                <a:cubicBezTo>
                  <a:pt x="496315" y="37020"/>
                  <a:pt x="493358" y="35189"/>
                  <a:pt x="491745" y="35801"/>
                </a:cubicBezTo>
                <a:cubicBezTo>
                  <a:pt x="481047" y="39669"/>
                  <a:pt x="470641" y="39211"/>
                  <a:pt x="460110" y="34804"/>
                </a:cubicBezTo>
                <a:cubicBezTo>
                  <a:pt x="457136" y="33567"/>
                  <a:pt x="453379" y="33623"/>
                  <a:pt x="450037" y="33849"/>
                </a:cubicBezTo>
                <a:cubicBezTo>
                  <a:pt x="446096" y="34136"/>
                  <a:pt x="442185" y="35129"/>
                  <a:pt x="438312" y="36045"/>
                </a:cubicBezTo>
                <a:cubicBezTo>
                  <a:pt x="432784" y="37375"/>
                  <a:pt x="427384" y="38501"/>
                  <a:pt x="421590" y="37281"/>
                </a:cubicBezTo>
                <a:cubicBezTo>
                  <a:pt x="417653" y="36443"/>
                  <a:pt x="413750" y="37598"/>
                  <a:pt x="410164" y="39815"/>
                </a:cubicBezTo>
                <a:cubicBezTo>
                  <a:pt x="408851" y="40636"/>
                  <a:pt x="406934" y="40576"/>
                  <a:pt x="405286" y="40773"/>
                </a:cubicBezTo>
                <a:cubicBezTo>
                  <a:pt x="404837" y="40803"/>
                  <a:pt x="404208" y="40349"/>
                  <a:pt x="403913" y="39952"/>
                </a:cubicBezTo>
                <a:cubicBezTo>
                  <a:pt x="403724" y="39708"/>
                  <a:pt x="403878" y="38848"/>
                  <a:pt x="404118" y="38711"/>
                </a:cubicBezTo>
                <a:cubicBezTo>
                  <a:pt x="406052" y="37628"/>
                  <a:pt x="407974" y="36079"/>
                  <a:pt x="410053" y="35775"/>
                </a:cubicBezTo>
                <a:cubicBezTo>
                  <a:pt x="414538" y="35163"/>
                  <a:pt x="419433" y="36139"/>
                  <a:pt x="423597" y="34765"/>
                </a:cubicBezTo>
                <a:cubicBezTo>
                  <a:pt x="431906" y="31997"/>
                  <a:pt x="440448" y="32134"/>
                  <a:pt x="448899" y="31368"/>
                </a:cubicBezTo>
                <a:cubicBezTo>
                  <a:pt x="455685" y="30756"/>
                  <a:pt x="462498" y="30876"/>
                  <a:pt x="469186" y="33126"/>
                </a:cubicBezTo>
                <a:cubicBezTo>
                  <a:pt x="475630" y="35322"/>
                  <a:pt x="481450" y="32741"/>
                  <a:pt x="486876" y="29442"/>
                </a:cubicBezTo>
                <a:cubicBezTo>
                  <a:pt x="487509" y="29066"/>
                  <a:pt x="487911" y="27174"/>
                  <a:pt x="487530" y="26451"/>
                </a:cubicBezTo>
                <a:cubicBezTo>
                  <a:pt x="484021" y="20101"/>
                  <a:pt x="478189" y="16190"/>
                  <a:pt x="471518" y="14611"/>
                </a:cubicBezTo>
                <a:cubicBezTo>
                  <a:pt x="459284" y="11688"/>
                  <a:pt x="447679" y="7110"/>
                  <a:pt x="435775" y="3297"/>
                </a:cubicBezTo>
                <a:cubicBezTo>
                  <a:pt x="430409" y="1585"/>
                  <a:pt x="424606" y="1290"/>
                  <a:pt x="419014" y="250"/>
                </a:cubicBezTo>
                <a:cubicBezTo>
                  <a:pt x="412659" y="-974"/>
                  <a:pt x="406835" y="2723"/>
                  <a:pt x="400554" y="2094"/>
                </a:cubicBezTo>
                <a:cubicBezTo>
                  <a:pt x="395658" y="4444"/>
                  <a:pt x="393254" y="9134"/>
                  <a:pt x="390181" y="13177"/>
                </a:cubicBezTo>
                <a:cubicBezTo>
                  <a:pt x="389950" y="13481"/>
                  <a:pt x="389681" y="13746"/>
                  <a:pt x="389407" y="14012"/>
                </a:cubicBezTo>
                <a:cubicBezTo>
                  <a:pt x="389210" y="13995"/>
                  <a:pt x="389137" y="13918"/>
                  <a:pt x="388962" y="13879"/>
                </a:cubicBezTo>
                <a:cubicBezTo>
                  <a:pt x="388962" y="14067"/>
                  <a:pt x="388996" y="14243"/>
                  <a:pt x="389017" y="14435"/>
                </a:cubicBezTo>
                <a:lnTo>
                  <a:pt x="389458" y="14037"/>
                </a:lnTo>
                <a:cubicBezTo>
                  <a:pt x="389304" y="15086"/>
                  <a:pt x="389150" y="16160"/>
                  <a:pt x="388996" y="17195"/>
                </a:cubicBezTo>
                <a:cubicBezTo>
                  <a:pt x="389137" y="17195"/>
                  <a:pt x="389248" y="17238"/>
                  <a:pt x="389385" y="17217"/>
                </a:cubicBezTo>
                <a:lnTo>
                  <a:pt x="389993" y="18299"/>
                </a:lnTo>
                <a:lnTo>
                  <a:pt x="388945" y="17636"/>
                </a:lnTo>
                <a:cubicBezTo>
                  <a:pt x="388962" y="17482"/>
                  <a:pt x="388979" y="17349"/>
                  <a:pt x="388996" y="17191"/>
                </a:cubicBezTo>
                <a:cubicBezTo>
                  <a:pt x="384807" y="17692"/>
                  <a:pt x="381734" y="15325"/>
                  <a:pt x="378645" y="12976"/>
                </a:cubicBezTo>
                <a:cubicBezTo>
                  <a:pt x="377468" y="12086"/>
                  <a:pt x="376509" y="12274"/>
                  <a:pt x="375842" y="13648"/>
                </a:cubicBezTo>
                <a:cubicBezTo>
                  <a:pt x="375611" y="14144"/>
                  <a:pt x="375290" y="14735"/>
                  <a:pt x="375380" y="15210"/>
                </a:cubicBezTo>
                <a:cubicBezTo>
                  <a:pt x="375735" y="16832"/>
                  <a:pt x="376184" y="18453"/>
                  <a:pt x="376728" y="20058"/>
                </a:cubicBezTo>
                <a:cubicBezTo>
                  <a:pt x="377173" y="21350"/>
                  <a:pt x="377100" y="22459"/>
                  <a:pt x="375992" y="22891"/>
                </a:cubicBezTo>
                <a:cubicBezTo>
                  <a:pt x="375008" y="23276"/>
                  <a:pt x="373711" y="23717"/>
                  <a:pt x="372834" y="23396"/>
                </a:cubicBezTo>
                <a:cubicBezTo>
                  <a:pt x="368054" y="21637"/>
                  <a:pt x="363450" y="19579"/>
                  <a:pt x="359406" y="16357"/>
                </a:cubicBezTo>
                <a:cubicBezTo>
                  <a:pt x="356415" y="13952"/>
                  <a:pt x="353218" y="14316"/>
                  <a:pt x="349966" y="16395"/>
                </a:cubicBezTo>
                <a:cubicBezTo>
                  <a:pt x="347146" y="18227"/>
                  <a:pt x="344344" y="20285"/>
                  <a:pt x="340621" y="20075"/>
                </a:cubicBezTo>
                <a:cubicBezTo>
                  <a:pt x="338524" y="19942"/>
                  <a:pt x="337506" y="21564"/>
                  <a:pt x="337335" y="23259"/>
                </a:cubicBezTo>
                <a:cubicBezTo>
                  <a:pt x="336945" y="27191"/>
                  <a:pt x="336945" y="31171"/>
                  <a:pt x="336697" y="35142"/>
                </a:cubicBezTo>
                <a:cubicBezTo>
                  <a:pt x="336543" y="37483"/>
                  <a:pt x="335666" y="39275"/>
                  <a:pt x="333453" y="40666"/>
                </a:cubicBezTo>
                <a:cubicBezTo>
                  <a:pt x="331605" y="41813"/>
                  <a:pt x="330402" y="43931"/>
                  <a:pt x="328695" y="45386"/>
                </a:cubicBezTo>
                <a:cubicBezTo>
                  <a:pt x="327998" y="45968"/>
                  <a:pt x="326513" y="46374"/>
                  <a:pt x="325751" y="46028"/>
                </a:cubicBezTo>
                <a:cubicBezTo>
                  <a:pt x="322161" y="44389"/>
                  <a:pt x="318845" y="42100"/>
                  <a:pt x="314638" y="42138"/>
                </a:cubicBezTo>
                <a:cubicBezTo>
                  <a:pt x="313474" y="42160"/>
                  <a:pt x="311014" y="43897"/>
                  <a:pt x="310916" y="45091"/>
                </a:cubicBezTo>
                <a:cubicBezTo>
                  <a:pt x="310774" y="46794"/>
                  <a:pt x="310381" y="48522"/>
                  <a:pt x="310650" y="50161"/>
                </a:cubicBezTo>
                <a:cubicBezTo>
                  <a:pt x="311681" y="56302"/>
                  <a:pt x="312614" y="62524"/>
                  <a:pt x="314176" y="68544"/>
                </a:cubicBezTo>
                <a:cubicBezTo>
                  <a:pt x="316140" y="76208"/>
                  <a:pt x="316294" y="84334"/>
                  <a:pt x="319949" y="91596"/>
                </a:cubicBezTo>
                <a:cubicBezTo>
                  <a:pt x="320668" y="93029"/>
                  <a:pt x="319136" y="94647"/>
                  <a:pt x="317133" y="94535"/>
                </a:cubicBezTo>
                <a:cubicBezTo>
                  <a:pt x="314463" y="94364"/>
                  <a:pt x="311412" y="95075"/>
                  <a:pt x="310518" y="91086"/>
                </a:cubicBezTo>
                <a:cubicBezTo>
                  <a:pt x="309850" y="88168"/>
                  <a:pt x="307796" y="86243"/>
                  <a:pt x="304903" y="85173"/>
                </a:cubicBezTo>
                <a:cubicBezTo>
                  <a:pt x="303846" y="84775"/>
                  <a:pt x="304493" y="84313"/>
                  <a:pt x="305712" y="83307"/>
                </a:cubicBezTo>
                <a:cubicBezTo>
                  <a:pt x="308596" y="80902"/>
                  <a:pt x="308904" y="78271"/>
                  <a:pt x="306414" y="76593"/>
                </a:cubicBezTo>
                <a:cubicBezTo>
                  <a:pt x="303556" y="74651"/>
                  <a:pt x="301125" y="72892"/>
                  <a:pt x="299978" y="69233"/>
                </a:cubicBezTo>
                <a:cubicBezTo>
                  <a:pt x="298279" y="63816"/>
                  <a:pt x="295750" y="58668"/>
                  <a:pt x="293337" y="53520"/>
                </a:cubicBezTo>
                <a:cubicBezTo>
                  <a:pt x="291869" y="50375"/>
                  <a:pt x="289426" y="48052"/>
                  <a:pt x="286191" y="46520"/>
                </a:cubicBezTo>
                <a:cubicBezTo>
                  <a:pt x="283315" y="45168"/>
                  <a:pt x="279935" y="46006"/>
                  <a:pt x="278998" y="48582"/>
                </a:cubicBezTo>
                <a:cubicBezTo>
                  <a:pt x="278617" y="49648"/>
                  <a:pt x="278219" y="50696"/>
                  <a:pt x="277813" y="51770"/>
                </a:cubicBezTo>
                <a:cubicBezTo>
                  <a:pt x="275309" y="58343"/>
                  <a:pt x="275823" y="65155"/>
                  <a:pt x="276024" y="71980"/>
                </a:cubicBezTo>
                <a:cubicBezTo>
                  <a:pt x="276101" y="74728"/>
                  <a:pt x="275780" y="77950"/>
                  <a:pt x="274381" y="80162"/>
                </a:cubicBezTo>
                <a:cubicBezTo>
                  <a:pt x="272669" y="82871"/>
                  <a:pt x="269297" y="81390"/>
                  <a:pt x="266559" y="81116"/>
                </a:cubicBezTo>
                <a:cubicBezTo>
                  <a:pt x="266015" y="81065"/>
                  <a:pt x="265365" y="80984"/>
                  <a:pt x="264920" y="81232"/>
                </a:cubicBezTo>
                <a:cubicBezTo>
                  <a:pt x="263936" y="81745"/>
                  <a:pt x="263118" y="82550"/>
                  <a:pt x="262130" y="83042"/>
                </a:cubicBezTo>
                <a:cubicBezTo>
                  <a:pt x="260748" y="83726"/>
                  <a:pt x="259511" y="82336"/>
                  <a:pt x="258950" y="80658"/>
                </a:cubicBezTo>
                <a:cubicBezTo>
                  <a:pt x="257872" y="77398"/>
                  <a:pt x="262100" y="75489"/>
                  <a:pt x="261077" y="72896"/>
                </a:cubicBezTo>
                <a:cubicBezTo>
                  <a:pt x="258895" y="67308"/>
                  <a:pt x="260119" y="61646"/>
                  <a:pt x="259695" y="56037"/>
                </a:cubicBezTo>
                <a:cubicBezTo>
                  <a:pt x="259579" y="54419"/>
                  <a:pt x="258796" y="52814"/>
                  <a:pt x="258184" y="51253"/>
                </a:cubicBezTo>
                <a:cubicBezTo>
                  <a:pt x="258022" y="50816"/>
                  <a:pt x="257384" y="50144"/>
                  <a:pt x="257098" y="50204"/>
                </a:cubicBezTo>
                <a:cubicBezTo>
                  <a:pt x="256075" y="50431"/>
                  <a:pt x="254825" y="50641"/>
                  <a:pt x="254179" y="51351"/>
                </a:cubicBezTo>
                <a:cubicBezTo>
                  <a:pt x="252108" y="53619"/>
                  <a:pt x="252395" y="56627"/>
                  <a:pt x="252215" y="59421"/>
                </a:cubicBezTo>
                <a:cubicBezTo>
                  <a:pt x="252044" y="62198"/>
                  <a:pt x="252913" y="65254"/>
                  <a:pt x="252035" y="67748"/>
                </a:cubicBezTo>
                <a:cubicBezTo>
                  <a:pt x="251150" y="70243"/>
                  <a:pt x="248676" y="72173"/>
                  <a:pt x="246888" y="74360"/>
                </a:cubicBezTo>
                <a:cubicBezTo>
                  <a:pt x="246580" y="74745"/>
                  <a:pt x="246276" y="75121"/>
                  <a:pt x="245959" y="75506"/>
                </a:cubicBezTo>
                <a:cubicBezTo>
                  <a:pt x="246045" y="75695"/>
                  <a:pt x="246143" y="75866"/>
                  <a:pt x="246237" y="76063"/>
                </a:cubicBezTo>
                <a:cubicBezTo>
                  <a:pt x="244949" y="77026"/>
                  <a:pt x="243666" y="77980"/>
                  <a:pt x="242382" y="78960"/>
                </a:cubicBezTo>
                <a:cubicBezTo>
                  <a:pt x="241034" y="80222"/>
                  <a:pt x="239682" y="81471"/>
                  <a:pt x="238321" y="82729"/>
                </a:cubicBezTo>
                <a:cubicBezTo>
                  <a:pt x="238321" y="83021"/>
                  <a:pt x="238073" y="83269"/>
                  <a:pt x="237833" y="83508"/>
                </a:cubicBezTo>
                <a:cubicBezTo>
                  <a:pt x="237782" y="84043"/>
                  <a:pt x="237735" y="84582"/>
                  <a:pt x="237679" y="85130"/>
                </a:cubicBezTo>
                <a:cubicBezTo>
                  <a:pt x="236896" y="84364"/>
                  <a:pt x="237388" y="83928"/>
                  <a:pt x="237833" y="83508"/>
                </a:cubicBezTo>
                <a:lnTo>
                  <a:pt x="237944" y="82400"/>
                </a:lnTo>
                <a:cubicBezTo>
                  <a:pt x="239305" y="81108"/>
                  <a:pt x="240670" y="79845"/>
                  <a:pt x="242027" y="78579"/>
                </a:cubicBezTo>
                <a:cubicBezTo>
                  <a:pt x="243289" y="77603"/>
                  <a:pt x="244564" y="76645"/>
                  <a:pt x="245818" y="75699"/>
                </a:cubicBezTo>
                <a:cubicBezTo>
                  <a:pt x="245869" y="75618"/>
                  <a:pt x="245912" y="75583"/>
                  <a:pt x="245963" y="75511"/>
                </a:cubicBezTo>
                <a:cubicBezTo>
                  <a:pt x="245013" y="73662"/>
                  <a:pt x="244158" y="71728"/>
                  <a:pt x="244851" y="69618"/>
                </a:cubicBezTo>
                <a:cubicBezTo>
                  <a:pt x="246092" y="65840"/>
                  <a:pt x="247795" y="62203"/>
                  <a:pt x="248809" y="58364"/>
                </a:cubicBezTo>
                <a:cubicBezTo>
                  <a:pt x="249827" y="54556"/>
                  <a:pt x="250538" y="50606"/>
                  <a:pt x="249451" y="46580"/>
                </a:cubicBezTo>
                <a:cubicBezTo>
                  <a:pt x="248989" y="44787"/>
                  <a:pt x="246135" y="42438"/>
                  <a:pt x="244363" y="42840"/>
                </a:cubicBezTo>
                <a:cubicBezTo>
                  <a:pt x="241594" y="43490"/>
                  <a:pt x="238672" y="43815"/>
                  <a:pt x="236156" y="45035"/>
                </a:cubicBezTo>
                <a:cubicBezTo>
                  <a:pt x="230905" y="47551"/>
                  <a:pt x="225377" y="47911"/>
                  <a:pt x="219758" y="48822"/>
                </a:cubicBezTo>
                <a:cubicBezTo>
                  <a:pt x="211880" y="50106"/>
                  <a:pt x="204003" y="50452"/>
                  <a:pt x="196112" y="51154"/>
                </a:cubicBezTo>
                <a:cubicBezTo>
                  <a:pt x="193142" y="51424"/>
                  <a:pt x="191153" y="53653"/>
                  <a:pt x="191029" y="56837"/>
                </a:cubicBezTo>
                <a:cubicBezTo>
                  <a:pt x="190969" y="58536"/>
                  <a:pt x="191247" y="60226"/>
                  <a:pt x="191208" y="61907"/>
                </a:cubicBezTo>
                <a:cubicBezTo>
                  <a:pt x="191208" y="62327"/>
                  <a:pt x="190656" y="62956"/>
                  <a:pt x="190258" y="63054"/>
                </a:cubicBezTo>
                <a:cubicBezTo>
                  <a:pt x="189822" y="63166"/>
                  <a:pt x="189090" y="62913"/>
                  <a:pt x="188786" y="62554"/>
                </a:cubicBezTo>
                <a:cubicBezTo>
                  <a:pt x="187348" y="60859"/>
                  <a:pt x="186334" y="58493"/>
                  <a:pt x="184541" y="57470"/>
                </a:cubicBezTo>
                <a:cubicBezTo>
                  <a:pt x="181888" y="55921"/>
                  <a:pt x="179056" y="57598"/>
                  <a:pt x="176454" y="58634"/>
                </a:cubicBezTo>
                <a:cubicBezTo>
                  <a:pt x="173660" y="59755"/>
                  <a:pt x="171837" y="61890"/>
                  <a:pt x="170998" y="64770"/>
                </a:cubicBezTo>
                <a:cubicBezTo>
                  <a:pt x="170519" y="66388"/>
                  <a:pt x="170215" y="68086"/>
                  <a:pt x="169971" y="69768"/>
                </a:cubicBezTo>
                <a:cubicBezTo>
                  <a:pt x="169479" y="73106"/>
                  <a:pt x="169783" y="76799"/>
                  <a:pt x="168414" y="79700"/>
                </a:cubicBezTo>
                <a:cubicBezTo>
                  <a:pt x="167014" y="82601"/>
                  <a:pt x="163968" y="84698"/>
                  <a:pt x="161704" y="87193"/>
                </a:cubicBezTo>
                <a:cubicBezTo>
                  <a:pt x="160951" y="88027"/>
                  <a:pt x="160437" y="89080"/>
                  <a:pt x="159710" y="89940"/>
                </a:cubicBezTo>
                <a:cubicBezTo>
                  <a:pt x="158157" y="91805"/>
                  <a:pt x="155465" y="92439"/>
                  <a:pt x="153732" y="90778"/>
                </a:cubicBezTo>
                <a:cubicBezTo>
                  <a:pt x="150078" y="87291"/>
                  <a:pt x="146458" y="86756"/>
                  <a:pt x="141387" y="87847"/>
                </a:cubicBezTo>
                <a:cubicBezTo>
                  <a:pt x="135537" y="89101"/>
                  <a:pt x="130659" y="90723"/>
                  <a:pt x="126898" y="95605"/>
                </a:cubicBezTo>
                <a:cubicBezTo>
                  <a:pt x="123252" y="100351"/>
                  <a:pt x="117972" y="102430"/>
                  <a:pt x="112156" y="103209"/>
                </a:cubicBezTo>
                <a:cubicBezTo>
                  <a:pt x="111147" y="104283"/>
                  <a:pt x="110205" y="105447"/>
                  <a:pt x="109016" y="106247"/>
                </a:cubicBezTo>
                <a:cubicBezTo>
                  <a:pt x="103235" y="110022"/>
                  <a:pt x="99850" y="115743"/>
                  <a:pt x="96388" y="121408"/>
                </a:cubicBezTo>
                <a:cubicBezTo>
                  <a:pt x="93893" y="125452"/>
                  <a:pt x="95216" y="129380"/>
                  <a:pt x="99448" y="130672"/>
                </a:cubicBezTo>
                <a:cubicBezTo>
                  <a:pt x="103633" y="131969"/>
                  <a:pt x="107826" y="133231"/>
                  <a:pt x="112020" y="134489"/>
                </a:cubicBezTo>
                <a:cubicBezTo>
                  <a:pt x="112002" y="134378"/>
                  <a:pt x="111964" y="134280"/>
                  <a:pt x="111934" y="134181"/>
                </a:cubicBezTo>
                <a:lnTo>
                  <a:pt x="112572" y="133531"/>
                </a:lnTo>
                <a:lnTo>
                  <a:pt x="112135" y="134528"/>
                </a:lnTo>
                <a:cubicBezTo>
                  <a:pt x="112101" y="134506"/>
                  <a:pt x="112062" y="134506"/>
                  <a:pt x="112020" y="134489"/>
                </a:cubicBezTo>
                <a:cubicBezTo>
                  <a:pt x="112272" y="135482"/>
                  <a:pt x="112447" y="136509"/>
                  <a:pt x="112845" y="137425"/>
                </a:cubicBezTo>
                <a:cubicBezTo>
                  <a:pt x="113628" y="139218"/>
                  <a:pt x="113329" y="140822"/>
                  <a:pt x="111814" y="141871"/>
                </a:cubicBezTo>
                <a:cubicBezTo>
                  <a:pt x="109465" y="143492"/>
                  <a:pt x="107390" y="144994"/>
                  <a:pt x="106846" y="148221"/>
                </a:cubicBezTo>
                <a:cubicBezTo>
                  <a:pt x="106491" y="150318"/>
                  <a:pt x="105220" y="152474"/>
                  <a:pt x="103817" y="154147"/>
                </a:cubicBezTo>
                <a:cubicBezTo>
                  <a:pt x="100543" y="158037"/>
                  <a:pt x="97034" y="161760"/>
                  <a:pt x="93444" y="165384"/>
                </a:cubicBezTo>
                <a:cubicBezTo>
                  <a:pt x="91797" y="167040"/>
                  <a:pt x="89387" y="167973"/>
                  <a:pt x="87218" y="166869"/>
                </a:cubicBezTo>
                <a:cubicBezTo>
                  <a:pt x="80243" y="163317"/>
                  <a:pt x="72845" y="164409"/>
                  <a:pt x="65536" y="164447"/>
                </a:cubicBezTo>
                <a:cubicBezTo>
                  <a:pt x="62652" y="164464"/>
                  <a:pt x="59866" y="165115"/>
                  <a:pt x="57547" y="166908"/>
                </a:cubicBezTo>
                <a:cubicBezTo>
                  <a:pt x="54295" y="169381"/>
                  <a:pt x="50602" y="170566"/>
                  <a:pt x="46614" y="171221"/>
                </a:cubicBezTo>
                <a:cubicBezTo>
                  <a:pt x="38787" y="172462"/>
                  <a:pt x="31102" y="174306"/>
                  <a:pt x="23229" y="175431"/>
                </a:cubicBezTo>
                <a:cubicBezTo>
                  <a:pt x="16968" y="176309"/>
                  <a:pt x="12450" y="180810"/>
                  <a:pt x="9240" y="186476"/>
                </a:cubicBezTo>
                <a:cubicBezTo>
                  <a:pt x="7062" y="190306"/>
                  <a:pt x="6348" y="193793"/>
                  <a:pt x="9591" y="197285"/>
                </a:cubicBezTo>
                <a:cubicBezTo>
                  <a:pt x="13742" y="201722"/>
                  <a:pt x="14713" y="208162"/>
                  <a:pt x="19193" y="212403"/>
                </a:cubicBezTo>
                <a:cubicBezTo>
                  <a:pt x="19480" y="212155"/>
                  <a:pt x="19891" y="212155"/>
                  <a:pt x="20306" y="212176"/>
                </a:cubicBezTo>
                <a:cubicBezTo>
                  <a:pt x="20807" y="211774"/>
                  <a:pt x="21299" y="211393"/>
                  <a:pt x="21795" y="210991"/>
                </a:cubicBezTo>
                <a:cubicBezTo>
                  <a:pt x="21757" y="212232"/>
                  <a:pt x="21033" y="212202"/>
                  <a:pt x="20306" y="212176"/>
                </a:cubicBezTo>
                <a:cubicBezTo>
                  <a:pt x="20058" y="212386"/>
                  <a:pt x="19793" y="212600"/>
                  <a:pt x="19523" y="212805"/>
                </a:cubicBezTo>
                <a:cubicBezTo>
                  <a:pt x="19395" y="212694"/>
                  <a:pt x="19313" y="212523"/>
                  <a:pt x="19193" y="212403"/>
                </a:cubicBezTo>
                <a:cubicBezTo>
                  <a:pt x="19185" y="212403"/>
                  <a:pt x="19181" y="212403"/>
                  <a:pt x="19181" y="212403"/>
                </a:cubicBezTo>
                <a:cubicBezTo>
                  <a:pt x="20601" y="215514"/>
                  <a:pt x="21778" y="218753"/>
                  <a:pt x="23511" y="221650"/>
                </a:cubicBezTo>
                <a:cubicBezTo>
                  <a:pt x="25347" y="224744"/>
                  <a:pt x="28184" y="226567"/>
                  <a:pt x="32039" y="226169"/>
                </a:cubicBezTo>
                <a:cubicBezTo>
                  <a:pt x="34804" y="225886"/>
                  <a:pt x="37341" y="223824"/>
                  <a:pt x="40294" y="225047"/>
                </a:cubicBezTo>
                <a:cubicBezTo>
                  <a:pt x="43653" y="226438"/>
                  <a:pt x="46990" y="225754"/>
                  <a:pt x="50379" y="225219"/>
                </a:cubicBezTo>
                <a:cubicBezTo>
                  <a:pt x="51342" y="225065"/>
                  <a:pt x="52647" y="225578"/>
                  <a:pt x="53426" y="226224"/>
                </a:cubicBezTo>
                <a:cubicBezTo>
                  <a:pt x="54188" y="226857"/>
                  <a:pt x="54971" y="228103"/>
                  <a:pt x="54881" y="228971"/>
                </a:cubicBezTo>
                <a:cubicBezTo>
                  <a:pt x="54783" y="229926"/>
                  <a:pt x="53833" y="231333"/>
                  <a:pt x="52990" y="231560"/>
                </a:cubicBezTo>
                <a:cubicBezTo>
                  <a:pt x="51449" y="231984"/>
                  <a:pt x="49532" y="232134"/>
                  <a:pt x="48107" y="231582"/>
                </a:cubicBezTo>
                <a:cubicBezTo>
                  <a:pt x="41423" y="228967"/>
                  <a:pt x="34868" y="228317"/>
                  <a:pt x="28321" y="231830"/>
                </a:cubicBezTo>
                <a:cubicBezTo>
                  <a:pt x="25616" y="233259"/>
                  <a:pt x="22779" y="232823"/>
                  <a:pt x="19964" y="232403"/>
                </a:cubicBezTo>
                <a:cubicBezTo>
                  <a:pt x="16433" y="231868"/>
                  <a:pt x="13228" y="232536"/>
                  <a:pt x="10105" y="234256"/>
                </a:cubicBezTo>
                <a:cubicBezTo>
                  <a:pt x="5526" y="236751"/>
                  <a:pt x="3224" y="243940"/>
                  <a:pt x="6767" y="247239"/>
                </a:cubicBezTo>
                <a:cubicBezTo>
                  <a:pt x="10456" y="250671"/>
                  <a:pt x="12771" y="255519"/>
                  <a:pt x="17768" y="257705"/>
                </a:cubicBezTo>
                <a:cubicBezTo>
                  <a:pt x="20019" y="258698"/>
                  <a:pt x="19835" y="259177"/>
                  <a:pt x="17486" y="260645"/>
                </a:cubicBezTo>
                <a:cubicBezTo>
                  <a:pt x="15543" y="261848"/>
                  <a:pt x="13284" y="262708"/>
                  <a:pt x="11705" y="264248"/>
                </a:cubicBezTo>
                <a:cubicBezTo>
                  <a:pt x="10669" y="265241"/>
                  <a:pt x="9775" y="267530"/>
                  <a:pt x="10216" y="268711"/>
                </a:cubicBezTo>
                <a:cubicBezTo>
                  <a:pt x="12886" y="275823"/>
                  <a:pt x="17499" y="281489"/>
                  <a:pt x="23866" y="285759"/>
                </a:cubicBezTo>
                <a:cubicBezTo>
                  <a:pt x="28218" y="288673"/>
                  <a:pt x="30161" y="288292"/>
                  <a:pt x="33118" y="283431"/>
                </a:cubicBezTo>
                <a:cubicBezTo>
                  <a:pt x="34936" y="280432"/>
                  <a:pt x="35210" y="280419"/>
                  <a:pt x="38334" y="281604"/>
                </a:cubicBezTo>
                <a:cubicBezTo>
                  <a:pt x="40469" y="282409"/>
                  <a:pt x="42536" y="283072"/>
                  <a:pt x="43815" y="285280"/>
                </a:cubicBezTo>
                <a:cubicBezTo>
                  <a:pt x="44252" y="286024"/>
                  <a:pt x="45972" y="286842"/>
                  <a:pt x="46597" y="286555"/>
                </a:cubicBezTo>
                <a:cubicBezTo>
                  <a:pt x="53499" y="283393"/>
                  <a:pt x="61351" y="288977"/>
                  <a:pt x="68009" y="284137"/>
                </a:cubicBezTo>
                <a:cubicBezTo>
                  <a:pt x="68407" y="283846"/>
                  <a:pt x="69199" y="283731"/>
                  <a:pt x="69648" y="283923"/>
                </a:cubicBezTo>
                <a:cubicBezTo>
                  <a:pt x="76456" y="286786"/>
                  <a:pt x="83187" y="289828"/>
                  <a:pt x="89221" y="294112"/>
                </a:cubicBezTo>
                <a:cubicBezTo>
                  <a:pt x="94326" y="297732"/>
                  <a:pt x="99187" y="301673"/>
                  <a:pt x="104030" y="305623"/>
                </a:cubicBezTo>
                <a:cubicBezTo>
                  <a:pt x="105764" y="307047"/>
                  <a:pt x="107411" y="308755"/>
                  <a:pt x="108601" y="310633"/>
                </a:cubicBezTo>
                <a:cubicBezTo>
                  <a:pt x="109426" y="311934"/>
                  <a:pt x="109897" y="313860"/>
                  <a:pt x="109636" y="315362"/>
                </a:cubicBezTo>
                <a:cubicBezTo>
                  <a:pt x="109178" y="318143"/>
                  <a:pt x="108584" y="321143"/>
                  <a:pt x="107141" y="323466"/>
                </a:cubicBezTo>
                <a:cubicBezTo>
                  <a:pt x="104107" y="328310"/>
                  <a:pt x="105823" y="331969"/>
                  <a:pt x="108737" y="335918"/>
                </a:cubicBezTo>
                <a:cubicBezTo>
                  <a:pt x="110025" y="337656"/>
                  <a:pt x="110783" y="339958"/>
                  <a:pt x="111189" y="342115"/>
                </a:cubicBezTo>
                <a:cubicBezTo>
                  <a:pt x="111741" y="344934"/>
                  <a:pt x="111639" y="347857"/>
                  <a:pt x="108810" y="349701"/>
                </a:cubicBezTo>
                <a:cubicBezTo>
                  <a:pt x="107420" y="350634"/>
                  <a:pt x="107248" y="351593"/>
                  <a:pt x="108669" y="352273"/>
                </a:cubicBezTo>
                <a:cubicBezTo>
                  <a:pt x="110184" y="353018"/>
                  <a:pt x="111891" y="353343"/>
                  <a:pt x="113470" y="353976"/>
                </a:cubicBezTo>
                <a:cubicBezTo>
                  <a:pt x="115336" y="354734"/>
                  <a:pt x="116097" y="356471"/>
                  <a:pt x="115272" y="357943"/>
                </a:cubicBezTo>
                <a:cubicBezTo>
                  <a:pt x="114720" y="358936"/>
                  <a:pt x="114103" y="359907"/>
                  <a:pt x="113350" y="360746"/>
                </a:cubicBezTo>
                <a:cubicBezTo>
                  <a:pt x="111172" y="363223"/>
                  <a:pt x="110783" y="365491"/>
                  <a:pt x="113470" y="367952"/>
                </a:cubicBezTo>
                <a:cubicBezTo>
                  <a:pt x="114133" y="368585"/>
                  <a:pt x="114454" y="370160"/>
                  <a:pt x="114206" y="371097"/>
                </a:cubicBezTo>
                <a:cubicBezTo>
                  <a:pt x="113783" y="372684"/>
                  <a:pt x="112037" y="374186"/>
                  <a:pt x="112191" y="375577"/>
                </a:cubicBezTo>
                <a:cubicBezTo>
                  <a:pt x="112418" y="377674"/>
                  <a:pt x="114206" y="379561"/>
                  <a:pt x="114634" y="381679"/>
                </a:cubicBezTo>
                <a:cubicBezTo>
                  <a:pt x="115297" y="384995"/>
                  <a:pt x="114895" y="388598"/>
                  <a:pt x="115828" y="391820"/>
                </a:cubicBezTo>
                <a:cubicBezTo>
                  <a:pt x="116915" y="395560"/>
                  <a:pt x="115828" y="398419"/>
                  <a:pt x="114056" y="401478"/>
                </a:cubicBezTo>
                <a:cubicBezTo>
                  <a:pt x="113633" y="402171"/>
                  <a:pt x="113958" y="403648"/>
                  <a:pt x="114433" y="404504"/>
                </a:cubicBezTo>
                <a:cubicBezTo>
                  <a:pt x="114968" y="405436"/>
                  <a:pt x="116204" y="405950"/>
                  <a:pt x="116876" y="406849"/>
                </a:cubicBezTo>
                <a:cubicBezTo>
                  <a:pt x="119012" y="409728"/>
                  <a:pt x="118224" y="411864"/>
                  <a:pt x="114608" y="412262"/>
                </a:cubicBezTo>
                <a:cubicBezTo>
                  <a:pt x="112221" y="412535"/>
                  <a:pt x="110214" y="413216"/>
                  <a:pt x="108601" y="414893"/>
                </a:cubicBezTo>
                <a:cubicBezTo>
                  <a:pt x="107672" y="415869"/>
                  <a:pt x="108027" y="416853"/>
                  <a:pt x="108917" y="417910"/>
                </a:cubicBezTo>
                <a:cubicBezTo>
                  <a:pt x="109709" y="418826"/>
                  <a:pt x="114591" y="418903"/>
                  <a:pt x="109794" y="421363"/>
                </a:cubicBezTo>
                <a:cubicBezTo>
                  <a:pt x="105627" y="423516"/>
                  <a:pt x="105490" y="427542"/>
                  <a:pt x="105400" y="431509"/>
                </a:cubicBezTo>
                <a:lnTo>
                  <a:pt x="108789" y="432181"/>
                </a:lnTo>
                <a:cubicBezTo>
                  <a:pt x="108879" y="432095"/>
                  <a:pt x="108986" y="432027"/>
                  <a:pt x="109080" y="431928"/>
                </a:cubicBezTo>
                <a:lnTo>
                  <a:pt x="109730" y="431333"/>
                </a:lnTo>
                <a:lnTo>
                  <a:pt x="109456" y="432309"/>
                </a:lnTo>
                <a:cubicBezTo>
                  <a:pt x="109238" y="432275"/>
                  <a:pt x="109011" y="432232"/>
                  <a:pt x="108793" y="432185"/>
                </a:cubicBezTo>
                <a:cubicBezTo>
                  <a:pt x="107655" y="433152"/>
                  <a:pt x="106529" y="434128"/>
                  <a:pt x="105378" y="435073"/>
                </a:cubicBezTo>
                <a:cubicBezTo>
                  <a:pt x="105233" y="435018"/>
                  <a:pt x="105194" y="434906"/>
                  <a:pt x="105062" y="434829"/>
                </a:cubicBezTo>
                <a:cubicBezTo>
                  <a:pt x="105062" y="435001"/>
                  <a:pt x="105062" y="435172"/>
                  <a:pt x="105066" y="435347"/>
                </a:cubicBezTo>
                <a:lnTo>
                  <a:pt x="105404" y="435095"/>
                </a:lnTo>
                <a:cubicBezTo>
                  <a:pt x="104493" y="439485"/>
                  <a:pt x="102845" y="443409"/>
                  <a:pt x="99734" y="446802"/>
                </a:cubicBezTo>
                <a:cubicBezTo>
                  <a:pt x="98065" y="448638"/>
                  <a:pt x="98844" y="452562"/>
                  <a:pt x="100560" y="454526"/>
                </a:cubicBezTo>
                <a:cubicBezTo>
                  <a:pt x="106320" y="461107"/>
                  <a:pt x="111690" y="461373"/>
                  <a:pt x="117330" y="455348"/>
                </a:cubicBezTo>
                <a:cubicBezTo>
                  <a:pt x="118472" y="454149"/>
                  <a:pt x="119328" y="452699"/>
                  <a:pt x="120492" y="451514"/>
                </a:cubicBezTo>
                <a:cubicBezTo>
                  <a:pt x="122264" y="449704"/>
                  <a:pt x="124476" y="449815"/>
                  <a:pt x="126637" y="450598"/>
                </a:cubicBezTo>
                <a:cubicBezTo>
                  <a:pt x="127458" y="450902"/>
                  <a:pt x="128190" y="451514"/>
                  <a:pt x="128952" y="452066"/>
                </a:cubicBezTo>
                <a:cubicBezTo>
                  <a:pt x="128952" y="452164"/>
                  <a:pt x="128952" y="452279"/>
                  <a:pt x="128952" y="452369"/>
                </a:cubicBezTo>
                <a:cubicBezTo>
                  <a:pt x="129110" y="452391"/>
                  <a:pt x="129256" y="452391"/>
                  <a:pt x="129410" y="452391"/>
                </a:cubicBezTo>
                <a:lnTo>
                  <a:pt x="128952" y="451954"/>
                </a:lnTo>
                <a:cubicBezTo>
                  <a:pt x="129919" y="452391"/>
                  <a:pt x="131562" y="452660"/>
                  <a:pt x="131738" y="453324"/>
                </a:cubicBezTo>
                <a:cubicBezTo>
                  <a:pt x="132294" y="455369"/>
                  <a:pt x="130219" y="455095"/>
                  <a:pt x="129140" y="455788"/>
                </a:cubicBezTo>
                <a:cubicBezTo>
                  <a:pt x="127390" y="458377"/>
                  <a:pt x="125618" y="460949"/>
                  <a:pt x="123881" y="463564"/>
                </a:cubicBezTo>
                <a:cubicBezTo>
                  <a:pt x="122833" y="465142"/>
                  <a:pt x="123145" y="466957"/>
                  <a:pt x="124694" y="467838"/>
                </a:cubicBezTo>
                <a:cubicBezTo>
                  <a:pt x="126111" y="468621"/>
                  <a:pt x="127715" y="469096"/>
                  <a:pt x="129115" y="469918"/>
                </a:cubicBezTo>
                <a:cubicBezTo>
                  <a:pt x="131250" y="471155"/>
                  <a:pt x="131866" y="473025"/>
                  <a:pt x="130920" y="475519"/>
                </a:cubicBezTo>
                <a:cubicBezTo>
                  <a:pt x="130403" y="476901"/>
                  <a:pt x="129607" y="478155"/>
                  <a:pt x="128905" y="479447"/>
                </a:cubicBezTo>
                <a:cubicBezTo>
                  <a:pt x="128965" y="479447"/>
                  <a:pt x="129020" y="479469"/>
                  <a:pt x="129085" y="479469"/>
                </a:cubicBezTo>
                <a:cubicBezTo>
                  <a:pt x="129179" y="479640"/>
                  <a:pt x="129286" y="479811"/>
                  <a:pt x="129388" y="479987"/>
                </a:cubicBezTo>
                <a:cubicBezTo>
                  <a:pt x="133505" y="480081"/>
                  <a:pt x="135644" y="482554"/>
                  <a:pt x="136367" y="486521"/>
                </a:cubicBezTo>
                <a:cubicBezTo>
                  <a:pt x="136445" y="486923"/>
                  <a:pt x="135957" y="487608"/>
                  <a:pt x="135546" y="487834"/>
                </a:cubicBezTo>
                <a:cubicBezTo>
                  <a:pt x="135186" y="488048"/>
                  <a:pt x="134275" y="488031"/>
                  <a:pt x="134113" y="487783"/>
                </a:cubicBezTo>
                <a:cubicBezTo>
                  <a:pt x="132482" y="485207"/>
                  <a:pt x="130959" y="482593"/>
                  <a:pt x="129388" y="479987"/>
                </a:cubicBezTo>
                <a:cubicBezTo>
                  <a:pt x="129132" y="479987"/>
                  <a:pt x="128948" y="479884"/>
                  <a:pt x="128674" y="479905"/>
                </a:cubicBezTo>
                <a:cubicBezTo>
                  <a:pt x="128751" y="479751"/>
                  <a:pt x="128828" y="479601"/>
                  <a:pt x="128905" y="479447"/>
                </a:cubicBezTo>
                <a:cubicBezTo>
                  <a:pt x="124390" y="479392"/>
                  <a:pt x="120197" y="477937"/>
                  <a:pt x="115982" y="476491"/>
                </a:cubicBezTo>
                <a:cubicBezTo>
                  <a:pt x="113329" y="475592"/>
                  <a:pt x="110569" y="475040"/>
                  <a:pt x="107809" y="474548"/>
                </a:cubicBezTo>
                <a:cubicBezTo>
                  <a:pt x="104373" y="473936"/>
                  <a:pt x="101185" y="477218"/>
                  <a:pt x="101660" y="480710"/>
                </a:cubicBezTo>
                <a:cubicBezTo>
                  <a:pt x="101737" y="481262"/>
                  <a:pt x="101998" y="481775"/>
                  <a:pt x="102096" y="482327"/>
                </a:cubicBezTo>
                <a:cubicBezTo>
                  <a:pt x="102400" y="483970"/>
                  <a:pt x="103346" y="485913"/>
                  <a:pt x="102768" y="487133"/>
                </a:cubicBezTo>
                <a:cubicBezTo>
                  <a:pt x="102178" y="488356"/>
                  <a:pt x="100107" y="488926"/>
                  <a:pt x="98613" y="489610"/>
                </a:cubicBezTo>
                <a:cubicBezTo>
                  <a:pt x="96418" y="490603"/>
                  <a:pt x="94843" y="492208"/>
                  <a:pt x="94283" y="494454"/>
                </a:cubicBezTo>
                <a:cubicBezTo>
                  <a:pt x="93478" y="497711"/>
                  <a:pt x="92473" y="501070"/>
                  <a:pt x="92571" y="504369"/>
                </a:cubicBezTo>
                <a:cubicBezTo>
                  <a:pt x="92759" y="510830"/>
                  <a:pt x="95776" y="516132"/>
                  <a:pt x="100980" y="520073"/>
                </a:cubicBezTo>
                <a:cubicBezTo>
                  <a:pt x="101416" y="520403"/>
                  <a:pt x="101989" y="520629"/>
                  <a:pt x="102507" y="520745"/>
                </a:cubicBezTo>
                <a:cubicBezTo>
                  <a:pt x="108780" y="521892"/>
                  <a:pt x="114805" y="521147"/>
                  <a:pt x="120492" y="518250"/>
                </a:cubicBezTo>
                <a:cubicBezTo>
                  <a:pt x="123304" y="516817"/>
                  <a:pt x="124643" y="512028"/>
                  <a:pt x="122859" y="509401"/>
                </a:cubicBezTo>
                <a:cubicBezTo>
                  <a:pt x="121926" y="508049"/>
                  <a:pt x="120762" y="506795"/>
                  <a:pt x="119478" y="505781"/>
                </a:cubicBezTo>
                <a:cubicBezTo>
                  <a:pt x="116692" y="503607"/>
                  <a:pt x="116050" y="500612"/>
                  <a:pt x="115700" y="497467"/>
                </a:cubicBezTo>
                <a:cubicBezTo>
                  <a:pt x="115524" y="497373"/>
                  <a:pt x="115349" y="497274"/>
                  <a:pt x="115186" y="497197"/>
                </a:cubicBezTo>
                <a:lnTo>
                  <a:pt x="114912" y="496033"/>
                </a:lnTo>
                <a:lnTo>
                  <a:pt x="115601" y="496769"/>
                </a:lnTo>
                <a:cubicBezTo>
                  <a:pt x="115623" y="497005"/>
                  <a:pt x="115665" y="497231"/>
                  <a:pt x="115700" y="497467"/>
                </a:cubicBezTo>
                <a:cubicBezTo>
                  <a:pt x="122987" y="501052"/>
                  <a:pt x="129992" y="505383"/>
                  <a:pt x="138520" y="505623"/>
                </a:cubicBezTo>
                <a:cubicBezTo>
                  <a:pt x="140501" y="505687"/>
                  <a:pt x="141447" y="507912"/>
                  <a:pt x="140274" y="509324"/>
                </a:cubicBezTo>
                <a:cubicBezTo>
                  <a:pt x="138991" y="510873"/>
                  <a:pt x="137536" y="512276"/>
                  <a:pt x="136136" y="513710"/>
                </a:cubicBezTo>
                <a:cubicBezTo>
                  <a:pt x="135982" y="513659"/>
                  <a:pt x="135833" y="513599"/>
                  <a:pt x="135687" y="513543"/>
                </a:cubicBezTo>
                <a:cubicBezTo>
                  <a:pt x="135696" y="513753"/>
                  <a:pt x="135696" y="513962"/>
                  <a:pt x="135704" y="514172"/>
                </a:cubicBezTo>
                <a:lnTo>
                  <a:pt x="136166" y="513736"/>
                </a:lnTo>
                <a:cubicBezTo>
                  <a:pt x="135255" y="515785"/>
                  <a:pt x="134429" y="517908"/>
                  <a:pt x="133389" y="519910"/>
                </a:cubicBezTo>
                <a:cubicBezTo>
                  <a:pt x="132525" y="521549"/>
                  <a:pt x="132812" y="523021"/>
                  <a:pt x="133210" y="524712"/>
                </a:cubicBezTo>
                <a:cubicBezTo>
                  <a:pt x="133971" y="527976"/>
                  <a:pt x="133843" y="528126"/>
                  <a:pt x="130676" y="528623"/>
                </a:cubicBezTo>
                <a:cubicBezTo>
                  <a:pt x="128965" y="528892"/>
                  <a:pt x="126894" y="528875"/>
                  <a:pt x="126517" y="530818"/>
                </a:cubicBezTo>
                <a:cubicBezTo>
                  <a:pt x="125122" y="538139"/>
                  <a:pt x="121408" y="541584"/>
                  <a:pt x="113547" y="540266"/>
                </a:cubicBezTo>
                <a:cubicBezTo>
                  <a:pt x="111035" y="539851"/>
                  <a:pt x="108267" y="540925"/>
                  <a:pt x="105584" y="541417"/>
                </a:cubicBezTo>
                <a:cubicBezTo>
                  <a:pt x="105421" y="544853"/>
                  <a:pt x="106581" y="547960"/>
                  <a:pt x="107963" y="551028"/>
                </a:cubicBezTo>
                <a:cubicBezTo>
                  <a:pt x="108151" y="551045"/>
                  <a:pt x="108348" y="551079"/>
                  <a:pt x="108558" y="551101"/>
                </a:cubicBezTo>
                <a:lnTo>
                  <a:pt x="108926" y="551811"/>
                </a:lnTo>
                <a:lnTo>
                  <a:pt x="108164" y="551507"/>
                </a:lnTo>
                <a:cubicBezTo>
                  <a:pt x="108087" y="551332"/>
                  <a:pt x="108014" y="551186"/>
                  <a:pt x="107963" y="551032"/>
                </a:cubicBezTo>
                <a:cubicBezTo>
                  <a:pt x="106495" y="550801"/>
                  <a:pt x="105045" y="550596"/>
                  <a:pt x="103598" y="550390"/>
                </a:cubicBezTo>
                <a:cubicBezTo>
                  <a:pt x="100218" y="549890"/>
                  <a:pt x="100201" y="549890"/>
                  <a:pt x="98664" y="552864"/>
                </a:cubicBezTo>
                <a:cubicBezTo>
                  <a:pt x="97903" y="554353"/>
                  <a:pt x="97479" y="556052"/>
                  <a:pt x="96474" y="557322"/>
                </a:cubicBezTo>
                <a:cubicBezTo>
                  <a:pt x="94424" y="559881"/>
                  <a:pt x="91202" y="561905"/>
                  <a:pt x="90132" y="564764"/>
                </a:cubicBezTo>
                <a:cubicBezTo>
                  <a:pt x="88994" y="567789"/>
                  <a:pt x="88527" y="571016"/>
                  <a:pt x="86709" y="573917"/>
                </a:cubicBezTo>
                <a:cubicBezTo>
                  <a:pt x="85583" y="575701"/>
                  <a:pt x="85365" y="578140"/>
                  <a:pt x="85108" y="580335"/>
                </a:cubicBezTo>
                <a:cubicBezTo>
                  <a:pt x="84847" y="582607"/>
                  <a:pt x="85575" y="584747"/>
                  <a:pt x="87432" y="586288"/>
                </a:cubicBezTo>
                <a:cubicBezTo>
                  <a:pt x="88557" y="587225"/>
                  <a:pt x="89768" y="588081"/>
                  <a:pt x="90941" y="588941"/>
                </a:cubicBezTo>
                <a:cubicBezTo>
                  <a:pt x="90975" y="588919"/>
                  <a:pt x="91009" y="588898"/>
                  <a:pt x="91031" y="588859"/>
                </a:cubicBezTo>
                <a:cubicBezTo>
                  <a:pt x="91459" y="588714"/>
                  <a:pt x="91891" y="588560"/>
                  <a:pt x="92323" y="588401"/>
                </a:cubicBezTo>
                <a:cubicBezTo>
                  <a:pt x="92678" y="588042"/>
                  <a:pt x="92999" y="587657"/>
                  <a:pt x="93397" y="587332"/>
                </a:cubicBezTo>
                <a:cubicBezTo>
                  <a:pt x="93573" y="587199"/>
                  <a:pt x="94124" y="587524"/>
                  <a:pt x="94497" y="587653"/>
                </a:cubicBezTo>
                <a:cubicBezTo>
                  <a:pt x="93774" y="587905"/>
                  <a:pt x="93046" y="588153"/>
                  <a:pt x="92323" y="588397"/>
                </a:cubicBezTo>
                <a:cubicBezTo>
                  <a:pt x="92023" y="588718"/>
                  <a:pt x="91720" y="588988"/>
                  <a:pt x="91424" y="589291"/>
                </a:cubicBezTo>
                <a:cubicBezTo>
                  <a:pt x="91262" y="589185"/>
                  <a:pt x="91108" y="589065"/>
                  <a:pt x="90941" y="588936"/>
                </a:cubicBezTo>
                <a:cubicBezTo>
                  <a:pt x="88592" y="591255"/>
                  <a:pt x="86054" y="593434"/>
                  <a:pt x="83957" y="595988"/>
                </a:cubicBezTo>
                <a:cubicBezTo>
                  <a:pt x="81219" y="599309"/>
                  <a:pt x="80397" y="603079"/>
                  <a:pt x="83144" y="606896"/>
                </a:cubicBezTo>
                <a:cubicBezTo>
                  <a:pt x="84809" y="609223"/>
                  <a:pt x="86251" y="611376"/>
                  <a:pt x="85785" y="614581"/>
                </a:cubicBezTo>
                <a:cubicBezTo>
                  <a:pt x="85472" y="616690"/>
                  <a:pt x="86054" y="619117"/>
                  <a:pt x="86807" y="621196"/>
                </a:cubicBezTo>
                <a:cubicBezTo>
                  <a:pt x="89499" y="628783"/>
                  <a:pt x="90791" y="636485"/>
                  <a:pt x="89931" y="644534"/>
                </a:cubicBezTo>
                <a:cubicBezTo>
                  <a:pt x="89798" y="645643"/>
                  <a:pt x="90064" y="646781"/>
                  <a:pt x="90123" y="647911"/>
                </a:cubicBezTo>
                <a:cubicBezTo>
                  <a:pt x="90218" y="649588"/>
                  <a:pt x="92220" y="651287"/>
                  <a:pt x="93671" y="650850"/>
                </a:cubicBezTo>
                <a:cubicBezTo>
                  <a:pt x="97197" y="649819"/>
                  <a:pt x="100723" y="648732"/>
                  <a:pt x="104266" y="647645"/>
                </a:cubicBezTo>
                <a:cubicBezTo>
                  <a:pt x="104356" y="647418"/>
                  <a:pt x="104501" y="647243"/>
                  <a:pt x="104600" y="647003"/>
                </a:cubicBezTo>
                <a:cubicBezTo>
                  <a:pt x="104826" y="646682"/>
                  <a:pt x="105297" y="646734"/>
                  <a:pt x="105759" y="646785"/>
                </a:cubicBezTo>
                <a:cubicBezTo>
                  <a:pt x="106217" y="646387"/>
                  <a:pt x="106684" y="645989"/>
                  <a:pt x="107150" y="645587"/>
                </a:cubicBezTo>
                <a:cubicBezTo>
                  <a:pt x="107244" y="647003"/>
                  <a:pt x="106491" y="646888"/>
                  <a:pt x="105759" y="646785"/>
                </a:cubicBezTo>
                <a:cubicBezTo>
                  <a:pt x="105498" y="647003"/>
                  <a:pt x="105242" y="647213"/>
                  <a:pt x="104993" y="647440"/>
                </a:cubicBezTo>
                <a:lnTo>
                  <a:pt x="104266" y="647645"/>
                </a:lnTo>
                <a:cubicBezTo>
                  <a:pt x="102747" y="651120"/>
                  <a:pt x="99790" y="653311"/>
                  <a:pt x="96799" y="655215"/>
                </a:cubicBezTo>
                <a:cubicBezTo>
                  <a:pt x="92811" y="657731"/>
                  <a:pt x="92165" y="661685"/>
                  <a:pt x="92982" y="665288"/>
                </a:cubicBezTo>
                <a:cubicBezTo>
                  <a:pt x="94236" y="670894"/>
                  <a:pt x="94642" y="676936"/>
                  <a:pt x="98399" y="681758"/>
                </a:cubicBezTo>
                <a:lnTo>
                  <a:pt x="98729" y="681305"/>
                </a:lnTo>
                <a:lnTo>
                  <a:pt x="98695" y="682233"/>
                </a:lnTo>
                <a:cubicBezTo>
                  <a:pt x="98575" y="682088"/>
                  <a:pt x="98515" y="681912"/>
                  <a:pt x="98404" y="681758"/>
                </a:cubicBezTo>
                <a:lnTo>
                  <a:pt x="98356" y="681835"/>
                </a:lnTo>
                <a:cubicBezTo>
                  <a:pt x="99371" y="683153"/>
                  <a:pt x="100154" y="684775"/>
                  <a:pt x="101433" y="685712"/>
                </a:cubicBezTo>
                <a:cubicBezTo>
                  <a:pt x="104202" y="687736"/>
                  <a:pt x="104659" y="690060"/>
                  <a:pt x="103402" y="693051"/>
                </a:cubicBezTo>
                <a:cubicBezTo>
                  <a:pt x="102764" y="694608"/>
                  <a:pt x="102011" y="696542"/>
                  <a:pt x="103282" y="697877"/>
                </a:cubicBezTo>
                <a:cubicBezTo>
                  <a:pt x="106615" y="701403"/>
                  <a:pt x="106632" y="706149"/>
                  <a:pt x="108361" y="710231"/>
                </a:cubicBezTo>
                <a:cubicBezTo>
                  <a:pt x="109576" y="713107"/>
                  <a:pt x="109140" y="715666"/>
                  <a:pt x="108168" y="718391"/>
                </a:cubicBezTo>
                <a:cubicBezTo>
                  <a:pt x="107822" y="719367"/>
                  <a:pt x="107591" y="720856"/>
                  <a:pt x="108096" y="721502"/>
                </a:cubicBezTo>
                <a:cubicBezTo>
                  <a:pt x="110133" y="724151"/>
                  <a:pt x="112460" y="726577"/>
                  <a:pt x="114690" y="729072"/>
                </a:cubicBezTo>
                <a:cubicBezTo>
                  <a:pt x="120103" y="729739"/>
                  <a:pt x="122366" y="732889"/>
                  <a:pt x="122131" y="738225"/>
                </a:cubicBezTo>
                <a:cubicBezTo>
                  <a:pt x="122110" y="738606"/>
                  <a:pt x="124001" y="739504"/>
                  <a:pt x="124891" y="739393"/>
                </a:cubicBezTo>
                <a:cubicBezTo>
                  <a:pt x="128229" y="738910"/>
                  <a:pt x="131532" y="738169"/>
                  <a:pt x="134806" y="737408"/>
                </a:cubicBezTo>
                <a:cubicBezTo>
                  <a:pt x="136445" y="737001"/>
                  <a:pt x="137989" y="736265"/>
                  <a:pt x="139607" y="735803"/>
                </a:cubicBezTo>
                <a:cubicBezTo>
                  <a:pt x="142812" y="734904"/>
                  <a:pt x="145786" y="736128"/>
                  <a:pt x="145978" y="739029"/>
                </a:cubicBezTo>
                <a:cubicBezTo>
                  <a:pt x="146282" y="743775"/>
                  <a:pt x="147446" y="747776"/>
                  <a:pt x="151349" y="750874"/>
                </a:cubicBezTo>
                <a:cubicBezTo>
                  <a:pt x="152577" y="751837"/>
                  <a:pt x="152872" y="753899"/>
                  <a:pt x="153989" y="755097"/>
                </a:cubicBezTo>
                <a:cubicBezTo>
                  <a:pt x="155076" y="756261"/>
                  <a:pt x="156796" y="757904"/>
                  <a:pt x="158003" y="757729"/>
                </a:cubicBezTo>
                <a:cubicBezTo>
                  <a:pt x="162196" y="757121"/>
                  <a:pt x="165606" y="759710"/>
                  <a:pt x="169526" y="759907"/>
                </a:cubicBezTo>
                <a:cubicBezTo>
                  <a:pt x="171969" y="759997"/>
                  <a:pt x="175273" y="758153"/>
                  <a:pt x="176582" y="756013"/>
                </a:cubicBezTo>
                <a:cubicBezTo>
                  <a:pt x="180335" y="749783"/>
                  <a:pt x="180185" y="742076"/>
                  <a:pt x="184280" y="735978"/>
                </a:cubicBezTo>
                <a:cubicBezTo>
                  <a:pt x="184614" y="730655"/>
                  <a:pt x="187160" y="726213"/>
                  <a:pt x="190408" y="722281"/>
                </a:cubicBezTo>
                <a:cubicBezTo>
                  <a:pt x="193040" y="719093"/>
                  <a:pt x="194567" y="715683"/>
                  <a:pt x="195329" y="711695"/>
                </a:cubicBezTo>
                <a:cubicBezTo>
                  <a:pt x="195949" y="708460"/>
                  <a:pt x="197024" y="705310"/>
                  <a:pt x="197918" y="702105"/>
                </a:cubicBezTo>
                <a:cubicBezTo>
                  <a:pt x="197785" y="702186"/>
                  <a:pt x="197665" y="702242"/>
                  <a:pt x="197550" y="702319"/>
                </a:cubicBezTo>
                <a:cubicBezTo>
                  <a:pt x="197434" y="702071"/>
                  <a:pt x="197323" y="701844"/>
                  <a:pt x="197237" y="701613"/>
                </a:cubicBezTo>
                <a:cubicBezTo>
                  <a:pt x="196544" y="701382"/>
                  <a:pt x="195838" y="701155"/>
                  <a:pt x="195192" y="700847"/>
                </a:cubicBezTo>
                <a:cubicBezTo>
                  <a:pt x="194833" y="700676"/>
                  <a:pt x="194349" y="700060"/>
                  <a:pt x="194447" y="699837"/>
                </a:cubicBezTo>
                <a:cubicBezTo>
                  <a:pt x="194888" y="698596"/>
                  <a:pt x="195676" y="698485"/>
                  <a:pt x="196352" y="699572"/>
                </a:cubicBezTo>
                <a:cubicBezTo>
                  <a:pt x="196745" y="700201"/>
                  <a:pt x="196985" y="700903"/>
                  <a:pt x="197237" y="701613"/>
                </a:cubicBezTo>
                <a:cubicBezTo>
                  <a:pt x="197498" y="701690"/>
                  <a:pt x="197725" y="701780"/>
                  <a:pt x="197986" y="701874"/>
                </a:cubicBezTo>
                <a:cubicBezTo>
                  <a:pt x="197956" y="701955"/>
                  <a:pt x="197939" y="702028"/>
                  <a:pt x="197918" y="702101"/>
                </a:cubicBezTo>
                <a:cubicBezTo>
                  <a:pt x="200858" y="700543"/>
                  <a:pt x="203750" y="698806"/>
                  <a:pt x="204918" y="695545"/>
                </a:cubicBezTo>
                <a:cubicBezTo>
                  <a:pt x="207088" y="689448"/>
                  <a:pt x="210717" y="684908"/>
                  <a:pt x="215967" y="680864"/>
                </a:cubicBezTo>
                <a:cubicBezTo>
                  <a:pt x="221179" y="676859"/>
                  <a:pt x="222950" y="670611"/>
                  <a:pt x="220250" y="663987"/>
                </a:cubicBezTo>
                <a:cubicBezTo>
                  <a:pt x="219082" y="661184"/>
                  <a:pt x="220516" y="659815"/>
                  <a:pt x="222514" y="658518"/>
                </a:cubicBezTo>
                <a:cubicBezTo>
                  <a:pt x="223473" y="657907"/>
                  <a:pt x="224517" y="657389"/>
                  <a:pt x="225372" y="656666"/>
                </a:cubicBezTo>
                <a:cubicBezTo>
                  <a:pt x="226789" y="655489"/>
                  <a:pt x="227281" y="653850"/>
                  <a:pt x="226814" y="652113"/>
                </a:cubicBezTo>
                <a:cubicBezTo>
                  <a:pt x="226532" y="651047"/>
                  <a:pt x="225822" y="650093"/>
                  <a:pt x="225364" y="649062"/>
                </a:cubicBezTo>
                <a:cubicBezTo>
                  <a:pt x="223520" y="644979"/>
                  <a:pt x="223502" y="644663"/>
                  <a:pt x="228248" y="644218"/>
                </a:cubicBezTo>
                <a:cubicBezTo>
                  <a:pt x="231397" y="643952"/>
                  <a:pt x="234038" y="643024"/>
                  <a:pt x="235099" y="640217"/>
                </a:cubicBezTo>
                <a:cubicBezTo>
                  <a:pt x="236733" y="635908"/>
                  <a:pt x="239472" y="633370"/>
                  <a:pt x="244004" y="634115"/>
                </a:cubicBezTo>
                <a:cubicBezTo>
                  <a:pt x="250332" y="635146"/>
                  <a:pt x="256225" y="631107"/>
                  <a:pt x="262545" y="632930"/>
                </a:cubicBezTo>
                <a:cubicBezTo>
                  <a:pt x="264496" y="633503"/>
                  <a:pt x="265639" y="632018"/>
                  <a:pt x="266944" y="630953"/>
                </a:cubicBezTo>
                <a:cubicBezTo>
                  <a:pt x="268223" y="629878"/>
                  <a:pt x="269515" y="628145"/>
                  <a:pt x="270906" y="628051"/>
                </a:cubicBezTo>
                <a:cubicBezTo>
                  <a:pt x="279747" y="627380"/>
                  <a:pt x="287406" y="624376"/>
                  <a:pt x="293885" y="618231"/>
                </a:cubicBezTo>
                <a:cubicBezTo>
                  <a:pt x="294587" y="617563"/>
                  <a:pt x="296076" y="617760"/>
                  <a:pt x="297145" y="617354"/>
                </a:cubicBezTo>
                <a:cubicBezTo>
                  <a:pt x="302066" y="615509"/>
                  <a:pt x="306889" y="612570"/>
                  <a:pt x="308900" y="608051"/>
                </a:cubicBezTo>
                <a:cubicBezTo>
                  <a:pt x="312045" y="600978"/>
                  <a:pt x="318537" y="596857"/>
                  <a:pt x="322259" y="590490"/>
                </a:cubicBezTo>
                <a:cubicBezTo>
                  <a:pt x="326170" y="583771"/>
                  <a:pt x="334523" y="582231"/>
                  <a:pt x="338828" y="576035"/>
                </a:cubicBezTo>
                <a:cubicBezTo>
                  <a:pt x="342624" y="574037"/>
                  <a:pt x="346680" y="576048"/>
                  <a:pt x="350518" y="575290"/>
                </a:cubicBezTo>
                <a:cubicBezTo>
                  <a:pt x="352714" y="574832"/>
                  <a:pt x="354785" y="573806"/>
                  <a:pt x="356941" y="573142"/>
                </a:cubicBezTo>
                <a:cubicBezTo>
                  <a:pt x="358525" y="572663"/>
                  <a:pt x="360322" y="571786"/>
                  <a:pt x="361747" y="572128"/>
                </a:cubicBezTo>
                <a:cubicBezTo>
                  <a:pt x="365298" y="572962"/>
                  <a:pt x="368435" y="572590"/>
                  <a:pt x="371631" y="570926"/>
                </a:cubicBezTo>
                <a:cubicBezTo>
                  <a:pt x="377241" y="568024"/>
                  <a:pt x="383202" y="566441"/>
                  <a:pt x="389484" y="565397"/>
                </a:cubicBezTo>
                <a:cubicBezTo>
                  <a:pt x="399638" y="563698"/>
                  <a:pt x="409428" y="560399"/>
                  <a:pt x="417597" y="553861"/>
                </a:cubicBezTo>
                <a:cubicBezTo>
                  <a:pt x="428222" y="545320"/>
                  <a:pt x="439776" y="538058"/>
                  <a:pt x="450426" y="529590"/>
                </a:cubicBezTo>
                <a:cubicBezTo>
                  <a:pt x="451025" y="529098"/>
                  <a:pt x="450893" y="527531"/>
                  <a:pt x="450850" y="526466"/>
                </a:cubicBezTo>
                <a:cubicBezTo>
                  <a:pt x="450837" y="526098"/>
                  <a:pt x="450110" y="525640"/>
                  <a:pt x="449626" y="525469"/>
                </a:cubicBezTo>
                <a:cubicBezTo>
                  <a:pt x="443178" y="523265"/>
                  <a:pt x="435852" y="524579"/>
                  <a:pt x="429853" y="520711"/>
                </a:cubicBezTo>
                <a:cubicBezTo>
                  <a:pt x="425009" y="517595"/>
                  <a:pt x="420208" y="518173"/>
                  <a:pt x="415158" y="519966"/>
                </a:cubicBezTo>
                <a:cubicBezTo>
                  <a:pt x="414242" y="520304"/>
                  <a:pt x="412946" y="519786"/>
                  <a:pt x="411885" y="519487"/>
                </a:cubicBezTo>
                <a:cubicBezTo>
                  <a:pt x="411435" y="519354"/>
                  <a:pt x="411042" y="518798"/>
                  <a:pt x="410755" y="518340"/>
                </a:cubicBezTo>
                <a:cubicBezTo>
                  <a:pt x="410023" y="517210"/>
                  <a:pt x="410036" y="515918"/>
                  <a:pt x="411055" y="515482"/>
                </a:cubicBezTo>
                <a:cubicBezTo>
                  <a:pt x="413673" y="514433"/>
                  <a:pt x="416455" y="513843"/>
                  <a:pt x="419091" y="512794"/>
                </a:cubicBezTo>
                <a:cubicBezTo>
                  <a:pt x="422484" y="511472"/>
                  <a:pt x="424311" y="508314"/>
                  <a:pt x="423896" y="504630"/>
                </a:cubicBezTo>
                <a:cubicBezTo>
                  <a:pt x="423507" y="501301"/>
                  <a:pt x="422826" y="497997"/>
                  <a:pt x="422398" y="494660"/>
                </a:cubicBezTo>
                <a:cubicBezTo>
                  <a:pt x="422236" y="493474"/>
                  <a:pt x="424606" y="491168"/>
                  <a:pt x="425856" y="491433"/>
                </a:cubicBezTo>
                <a:cubicBezTo>
                  <a:pt x="426827" y="491647"/>
                  <a:pt x="428167" y="492310"/>
                  <a:pt x="428449" y="493115"/>
                </a:cubicBezTo>
                <a:cubicBezTo>
                  <a:pt x="430811" y="499516"/>
                  <a:pt x="432681" y="506098"/>
                  <a:pt x="436750" y="511742"/>
                </a:cubicBezTo>
                <a:cubicBezTo>
                  <a:pt x="439562" y="515631"/>
                  <a:pt x="442882" y="518417"/>
                  <a:pt x="448141" y="517732"/>
                </a:cubicBezTo>
                <a:cubicBezTo>
                  <a:pt x="450392" y="517441"/>
                  <a:pt x="452682" y="517535"/>
                  <a:pt x="454954" y="517578"/>
                </a:cubicBezTo>
                <a:cubicBezTo>
                  <a:pt x="461094" y="517715"/>
                  <a:pt x="462023" y="517065"/>
                  <a:pt x="462344" y="511493"/>
                </a:cubicBezTo>
                <a:cubicBezTo>
                  <a:pt x="462617" y="506401"/>
                  <a:pt x="462237" y="501254"/>
                  <a:pt x="462887" y="496221"/>
                </a:cubicBezTo>
                <a:cubicBezTo>
                  <a:pt x="463559" y="490924"/>
                  <a:pt x="458150" y="487086"/>
                  <a:pt x="459896" y="481553"/>
                </a:cubicBezTo>
                <a:cubicBezTo>
                  <a:pt x="460260" y="480432"/>
                  <a:pt x="458539" y="478694"/>
                  <a:pt x="457851" y="477214"/>
                </a:cubicBezTo>
                <a:cubicBezTo>
                  <a:pt x="454911" y="470782"/>
                  <a:pt x="450225" y="465977"/>
                  <a:pt x="444479" y="461993"/>
                </a:cubicBezTo>
                <a:cubicBezTo>
                  <a:pt x="442155" y="460367"/>
                  <a:pt x="439951" y="458523"/>
                  <a:pt x="437906" y="456537"/>
                </a:cubicBezTo>
                <a:cubicBezTo>
                  <a:pt x="436733" y="455390"/>
                  <a:pt x="435522" y="453931"/>
                  <a:pt x="435137" y="452404"/>
                </a:cubicBezTo>
                <a:cubicBezTo>
                  <a:pt x="434183" y="448587"/>
                  <a:pt x="433558" y="444659"/>
                  <a:pt x="433105" y="440752"/>
                </a:cubicBezTo>
                <a:cubicBezTo>
                  <a:pt x="433006" y="439909"/>
                  <a:pt x="433990" y="438582"/>
                  <a:pt x="434855" y="438082"/>
                </a:cubicBezTo>
                <a:cubicBezTo>
                  <a:pt x="435522" y="437705"/>
                  <a:pt x="437311" y="437966"/>
                  <a:pt x="437602" y="438488"/>
                </a:cubicBezTo>
                <a:cubicBezTo>
                  <a:pt x="438364" y="439879"/>
                  <a:pt x="438950" y="441573"/>
                  <a:pt x="438954" y="443157"/>
                </a:cubicBezTo>
                <a:cubicBezTo>
                  <a:pt x="438997" y="449348"/>
                  <a:pt x="441273" y="454064"/>
                  <a:pt x="446712" y="457397"/>
                </a:cubicBezTo>
                <a:cubicBezTo>
                  <a:pt x="450050" y="459464"/>
                  <a:pt x="452450" y="462926"/>
                  <a:pt x="456610" y="463867"/>
                </a:cubicBezTo>
                <a:cubicBezTo>
                  <a:pt x="458206" y="464222"/>
                  <a:pt x="460671" y="463504"/>
                  <a:pt x="460748" y="461920"/>
                </a:cubicBezTo>
                <a:cubicBezTo>
                  <a:pt x="460859" y="459062"/>
                  <a:pt x="461244" y="456392"/>
                  <a:pt x="463127" y="454124"/>
                </a:cubicBezTo>
                <a:cubicBezTo>
                  <a:pt x="462130" y="451090"/>
                  <a:pt x="463824" y="448955"/>
                  <a:pt x="465245" y="446550"/>
                </a:cubicBezTo>
                <a:cubicBezTo>
                  <a:pt x="466473" y="444492"/>
                  <a:pt x="465664" y="441441"/>
                  <a:pt x="464064" y="440332"/>
                </a:cubicBezTo>
                <a:cubicBezTo>
                  <a:pt x="460345" y="437722"/>
                  <a:pt x="456421" y="435377"/>
                  <a:pt x="452908" y="432536"/>
                </a:cubicBezTo>
                <a:cubicBezTo>
                  <a:pt x="451993" y="431791"/>
                  <a:pt x="451843" y="430114"/>
                  <a:pt x="451496" y="428646"/>
                </a:cubicBezTo>
                <a:cubicBezTo>
                  <a:pt x="451304" y="428569"/>
                  <a:pt x="451115" y="428454"/>
                  <a:pt x="450919" y="428381"/>
                </a:cubicBezTo>
                <a:cubicBezTo>
                  <a:pt x="450760" y="428188"/>
                  <a:pt x="450593" y="428017"/>
                  <a:pt x="450435" y="427825"/>
                </a:cubicBezTo>
                <a:cubicBezTo>
                  <a:pt x="446678" y="427581"/>
                  <a:pt x="443623" y="425561"/>
                  <a:pt x="440610" y="423490"/>
                </a:cubicBezTo>
                <a:cubicBezTo>
                  <a:pt x="440452" y="423396"/>
                  <a:pt x="440537" y="422604"/>
                  <a:pt x="440756" y="422373"/>
                </a:cubicBezTo>
                <a:cubicBezTo>
                  <a:pt x="441128" y="422005"/>
                  <a:pt x="441701" y="421646"/>
                  <a:pt x="442176" y="421667"/>
                </a:cubicBezTo>
                <a:cubicBezTo>
                  <a:pt x="443280" y="421667"/>
                  <a:pt x="444752" y="421509"/>
                  <a:pt x="445398" y="422121"/>
                </a:cubicBezTo>
                <a:cubicBezTo>
                  <a:pt x="447230" y="423849"/>
                  <a:pt x="448792" y="425878"/>
                  <a:pt x="450435" y="427820"/>
                </a:cubicBezTo>
                <a:cubicBezTo>
                  <a:pt x="450739" y="427837"/>
                  <a:pt x="451021" y="427936"/>
                  <a:pt x="451334" y="427936"/>
                </a:cubicBezTo>
                <a:cubicBezTo>
                  <a:pt x="451402" y="428141"/>
                  <a:pt x="451436" y="428411"/>
                  <a:pt x="451496" y="428642"/>
                </a:cubicBezTo>
                <a:cubicBezTo>
                  <a:pt x="452853" y="429271"/>
                  <a:pt x="454248" y="429823"/>
                  <a:pt x="455514" y="430585"/>
                </a:cubicBezTo>
                <a:cubicBezTo>
                  <a:pt x="459241" y="432775"/>
                  <a:pt x="463110" y="433460"/>
                  <a:pt x="466678" y="430739"/>
                </a:cubicBezTo>
                <a:cubicBezTo>
                  <a:pt x="470508" y="427837"/>
                  <a:pt x="474847" y="427131"/>
                  <a:pt x="479349" y="426391"/>
                </a:cubicBezTo>
                <a:cubicBezTo>
                  <a:pt x="480748" y="426160"/>
                  <a:pt x="482293" y="424560"/>
                  <a:pt x="483012" y="423165"/>
                </a:cubicBezTo>
                <a:cubicBezTo>
                  <a:pt x="484051" y="421201"/>
                  <a:pt x="484513" y="418915"/>
                  <a:pt x="485014" y="416703"/>
                </a:cubicBezTo>
                <a:cubicBezTo>
                  <a:pt x="485566" y="414281"/>
                  <a:pt x="484424" y="411727"/>
                  <a:pt x="482250" y="411269"/>
                </a:cubicBezTo>
                <a:cubicBezTo>
                  <a:pt x="477701" y="410353"/>
                  <a:pt x="473782" y="408145"/>
                  <a:pt x="469892" y="405834"/>
                </a:cubicBezTo>
                <a:cubicBezTo>
                  <a:pt x="469558" y="405642"/>
                  <a:pt x="469357" y="404709"/>
                  <a:pt x="469524" y="404277"/>
                </a:cubicBezTo>
                <a:cubicBezTo>
                  <a:pt x="469986" y="402899"/>
                  <a:pt x="471022" y="402505"/>
                  <a:pt x="472216" y="403147"/>
                </a:cubicBezTo>
                <a:cubicBezTo>
                  <a:pt x="477479" y="405971"/>
                  <a:pt x="482592" y="407786"/>
                  <a:pt x="487873" y="402886"/>
                </a:cubicBezTo>
                <a:cubicBezTo>
                  <a:pt x="488865" y="401953"/>
                  <a:pt x="491133" y="402351"/>
                  <a:pt x="492832" y="402214"/>
                </a:cubicBezTo>
                <a:cubicBezTo>
                  <a:pt x="498686" y="401816"/>
                  <a:pt x="501506" y="392535"/>
                  <a:pt x="497432" y="389005"/>
                </a:cubicBezTo>
                <a:cubicBezTo>
                  <a:pt x="494736" y="386681"/>
                  <a:pt x="492832" y="384311"/>
                  <a:pt x="492528" y="380571"/>
                </a:cubicBezTo>
                <a:cubicBezTo>
                  <a:pt x="492434" y="379180"/>
                  <a:pt x="490945" y="377635"/>
                  <a:pt x="489708" y="376664"/>
                </a:cubicBezTo>
                <a:cubicBezTo>
                  <a:pt x="488656" y="375847"/>
                  <a:pt x="487783" y="375252"/>
                  <a:pt x="488292" y="373938"/>
                </a:cubicBezTo>
                <a:cubicBezTo>
                  <a:pt x="488793" y="372680"/>
                  <a:pt x="489858" y="372509"/>
                  <a:pt x="491197" y="372701"/>
                </a:cubicBezTo>
                <a:cubicBezTo>
                  <a:pt x="492776" y="372928"/>
                  <a:pt x="494586" y="373253"/>
                  <a:pt x="496003" y="372714"/>
                </a:cubicBezTo>
                <a:cubicBezTo>
                  <a:pt x="498343" y="371859"/>
                  <a:pt x="499067" y="369415"/>
                  <a:pt x="499336" y="367169"/>
                </a:cubicBezTo>
                <a:cubicBezTo>
                  <a:pt x="499833" y="363223"/>
                  <a:pt x="500136" y="359257"/>
                  <a:pt x="500295" y="355273"/>
                </a:cubicBezTo>
                <a:cubicBezTo>
                  <a:pt x="500402" y="352329"/>
                  <a:pt x="499435" y="349547"/>
                  <a:pt x="497090" y="347656"/>
                </a:cubicBezTo>
                <a:cubicBezTo>
                  <a:pt x="493620" y="344892"/>
                  <a:pt x="496213" y="343334"/>
                  <a:pt x="497937" y="341314"/>
                </a:cubicBezTo>
                <a:cubicBezTo>
                  <a:pt x="499118" y="339902"/>
                  <a:pt x="498386" y="337711"/>
                  <a:pt x="497141" y="336774"/>
                </a:cubicBezTo>
                <a:cubicBezTo>
                  <a:pt x="494501" y="334806"/>
                  <a:pt x="490496" y="335730"/>
                  <a:pt x="488429" y="332641"/>
                </a:cubicBezTo>
                <a:cubicBezTo>
                  <a:pt x="487475" y="332465"/>
                  <a:pt x="486508" y="332315"/>
                  <a:pt x="485570" y="332072"/>
                </a:cubicBezTo>
                <a:cubicBezTo>
                  <a:pt x="483110" y="331400"/>
                  <a:pt x="482220" y="329508"/>
                  <a:pt x="482139" y="327228"/>
                </a:cubicBezTo>
                <a:cubicBezTo>
                  <a:pt x="482066" y="325109"/>
                  <a:pt x="483110" y="323501"/>
                  <a:pt x="484715" y="322230"/>
                </a:cubicBezTo>
                <a:cubicBezTo>
                  <a:pt x="485977" y="323488"/>
                  <a:pt x="487209" y="324729"/>
                  <a:pt x="488472" y="325991"/>
                </a:cubicBezTo>
                <a:cubicBezTo>
                  <a:pt x="488579" y="326081"/>
                  <a:pt x="488626" y="326119"/>
                  <a:pt x="488733" y="326218"/>
                </a:cubicBezTo>
                <a:lnTo>
                  <a:pt x="488733" y="325486"/>
                </a:lnTo>
                <a:cubicBezTo>
                  <a:pt x="487517" y="324267"/>
                  <a:pt x="486311" y="323043"/>
                  <a:pt x="485091" y="321832"/>
                </a:cubicBezTo>
                <a:lnTo>
                  <a:pt x="484603" y="322114"/>
                </a:lnTo>
                <a:cubicBezTo>
                  <a:pt x="487393" y="319290"/>
                  <a:pt x="490145" y="316410"/>
                  <a:pt x="492978" y="313629"/>
                </a:cubicBezTo>
                <a:cubicBezTo>
                  <a:pt x="494227" y="312409"/>
                  <a:pt x="497933" y="312332"/>
                  <a:pt x="499469" y="313342"/>
                </a:cubicBezTo>
                <a:cubicBezTo>
                  <a:pt x="499944" y="313650"/>
                  <a:pt x="500543" y="313843"/>
                  <a:pt x="500907" y="314236"/>
                </a:cubicBezTo>
                <a:cubicBezTo>
                  <a:pt x="504155" y="317972"/>
                  <a:pt x="508746" y="320706"/>
                  <a:pt x="507856" y="327031"/>
                </a:cubicBezTo>
                <a:cubicBezTo>
                  <a:pt x="507141" y="332029"/>
                  <a:pt x="508412" y="337065"/>
                  <a:pt x="510145" y="341871"/>
                </a:cubicBezTo>
                <a:cubicBezTo>
                  <a:pt x="510214" y="342055"/>
                  <a:pt x="511382" y="342097"/>
                  <a:pt x="511399" y="342025"/>
                </a:cubicBezTo>
                <a:cubicBezTo>
                  <a:pt x="511814" y="340420"/>
                  <a:pt x="512614" y="338721"/>
                  <a:pt x="512409" y="337159"/>
                </a:cubicBezTo>
                <a:cubicBezTo>
                  <a:pt x="511553" y="330736"/>
                  <a:pt x="512255" y="324904"/>
                  <a:pt x="515990" y="319234"/>
                </a:cubicBezTo>
                <a:cubicBezTo>
                  <a:pt x="518840" y="314930"/>
                  <a:pt x="519431" y="309641"/>
                  <a:pt x="519388" y="304416"/>
                </a:cubicBezTo>
                <a:cubicBezTo>
                  <a:pt x="519358" y="302037"/>
                  <a:pt x="516988" y="298494"/>
                  <a:pt x="514630" y="297895"/>
                </a:cubicBezTo>
                <a:cubicBezTo>
                  <a:pt x="512426" y="297364"/>
                  <a:pt x="510064" y="297441"/>
                  <a:pt x="507946" y="296714"/>
                </a:cubicBezTo>
                <a:cubicBezTo>
                  <a:pt x="506431" y="296226"/>
                  <a:pt x="505165" y="294908"/>
                  <a:pt x="503864" y="293838"/>
                </a:cubicBezTo>
                <a:cubicBezTo>
                  <a:pt x="503508" y="293556"/>
                  <a:pt x="503179" y="292657"/>
                  <a:pt x="503350" y="292353"/>
                </a:cubicBezTo>
                <a:cubicBezTo>
                  <a:pt x="503825" y="291557"/>
                  <a:pt x="504514" y="290449"/>
                  <a:pt x="505267" y="290295"/>
                </a:cubicBezTo>
                <a:cubicBezTo>
                  <a:pt x="511784" y="289054"/>
                  <a:pt x="512293" y="288258"/>
                  <a:pt x="509666" y="283508"/>
                </a:cubicBezTo>
                <a:cubicBezTo>
                  <a:pt x="508271" y="280992"/>
                  <a:pt x="506820" y="278703"/>
                  <a:pt x="504433" y="276927"/>
                </a:cubicBezTo>
                <a:cubicBezTo>
                  <a:pt x="502674" y="275635"/>
                  <a:pt x="501300" y="273786"/>
                  <a:pt x="499854" y="272105"/>
                </a:cubicBezTo>
                <a:cubicBezTo>
                  <a:pt x="499670" y="271878"/>
                  <a:pt x="499948" y="271060"/>
                  <a:pt x="500252" y="270714"/>
                </a:cubicBezTo>
                <a:cubicBezTo>
                  <a:pt x="500581" y="270312"/>
                  <a:pt x="501326" y="269802"/>
                  <a:pt x="501630" y="269935"/>
                </a:cubicBezTo>
                <a:cubicBezTo>
                  <a:pt x="506508" y="272203"/>
                  <a:pt x="509178" y="270145"/>
                  <a:pt x="510530" y="265468"/>
                </a:cubicBezTo>
                <a:cubicBezTo>
                  <a:pt x="512289" y="259503"/>
                  <a:pt x="515759" y="254051"/>
                  <a:pt x="515909" y="247607"/>
                </a:cubicBezTo>
                <a:cubicBezTo>
                  <a:pt x="516234" y="232142"/>
                  <a:pt x="521943" y="218834"/>
                  <a:pt x="531930" y="207174"/>
                </a:cubicBezTo>
                <a:cubicBezTo>
                  <a:pt x="534891" y="203725"/>
                  <a:pt x="537480" y="199951"/>
                  <a:pt x="540172" y="196292"/>
                </a:cubicBezTo>
                <a:cubicBezTo>
                  <a:pt x="541254" y="194803"/>
                  <a:pt x="540985" y="193203"/>
                  <a:pt x="540642" y="191474"/>
                </a:cubicBezTo>
                <a:cubicBezTo>
                  <a:pt x="539808" y="187255"/>
                  <a:pt x="539846" y="186801"/>
                  <a:pt x="543715" y="186266"/>
                </a:cubicBezTo>
                <a:cubicBezTo>
                  <a:pt x="548875" y="185534"/>
                  <a:pt x="551665" y="182218"/>
                  <a:pt x="554263" y="178388"/>
                </a:cubicBezTo>
                <a:cubicBezTo>
                  <a:pt x="555225" y="176980"/>
                  <a:pt x="554117" y="173151"/>
                  <a:pt x="552444" y="172428"/>
                </a:cubicBezTo>
                <a:cubicBezTo>
                  <a:pt x="550886" y="171777"/>
                  <a:pt x="549277" y="171148"/>
                  <a:pt x="547647" y="170840"/>
                </a:cubicBezTo>
                <a:cubicBezTo>
                  <a:pt x="545426" y="170421"/>
                  <a:pt x="543133" y="170391"/>
                  <a:pt x="540912" y="170061"/>
                </a:cubicBezTo>
                <a:cubicBezTo>
                  <a:pt x="540565" y="170023"/>
                  <a:pt x="539975" y="169201"/>
                  <a:pt x="540064" y="169051"/>
                </a:cubicBezTo>
                <a:cubicBezTo>
                  <a:pt x="540587" y="168136"/>
                  <a:pt x="541074" y="166908"/>
                  <a:pt x="541922" y="166531"/>
                </a:cubicBezTo>
                <a:cubicBezTo>
                  <a:pt x="544720" y="165234"/>
                  <a:pt x="547484" y="166193"/>
                  <a:pt x="550155" y="167280"/>
                </a:cubicBezTo>
                <a:cubicBezTo>
                  <a:pt x="554746" y="169128"/>
                  <a:pt x="559064" y="168439"/>
                  <a:pt x="563253" y="166039"/>
                </a:cubicBezTo>
                <a:cubicBezTo>
                  <a:pt x="564746" y="165179"/>
                  <a:pt x="566364" y="164605"/>
                  <a:pt x="567810" y="163728"/>
                </a:cubicBezTo>
                <a:cubicBezTo>
                  <a:pt x="569470" y="162740"/>
                  <a:pt x="569723" y="161020"/>
                  <a:pt x="569496" y="159261"/>
                </a:cubicBezTo>
                <a:cubicBezTo>
                  <a:pt x="569338" y="158144"/>
                  <a:pt x="568931" y="157053"/>
                  <a:pt x="568850" y="155949"/>
                </a:cubicBezTo>
                <a:cubicBezTo>
                  <a:pt x="568692" y="153873"/>
                  <a:pt x="569851" y="152269"/>
                  <a:pt x="571726" y="152500"/>
                </a:cubicBezTo>
                <a:cubicBezTo>
                  <a:pt x="575919" y="153018"/>
                  <a:pt x="579561" y="152573"/>
                  <a:pt x="582474" y="149051"/>
                </a:cubicBezTo>
                <a:cubicBezTo>
                  <a:pt x="583908" y="147314"/>
                  <a:pt x="585757" y="145859"/>
                  <a:pt x="587584" y="144532"/>
                </a:cubicBezTo>
                <a:cubicBezTo>
                  <a:pt x="595988" y="138319"/>
                  <a:pt x="596287" y="134536"/>
                  <a:pt x="589381" y="126316"/>
                </a:cubicBezTo>
                <a:close/>
                <a:moveTo>
                  <a:pt x="259417" y="625796"/>
                </a:moveTo>
                <a:cubicBezTo>
                  <a:pt x="259053" y="625522"/>
                  <a:pt x="258694" y="625244"/>
                  <a:pt x="258330" y="624970"/>
                </a:cubicBezTo>
                <a:cubicBezTo>
                  <a:pt x="258745" y="624765"/>
                  <a:pt x="259190" y="624363"/>
                  <a:pt x="259592" y="624380"/>
                </a:cubicBezTo>
                <a:cubicBezTo>
                  <a:pt x="259964" y="624414"/>
                  <a:pt x="260332" y="624872"/>
                  <a:pt x="260688" y="625163"/>
                </a:cubicBezTo>
                <a:lnTo>
                  <a:pt x="259417" y="625796"/>
                </a:lnTo>
                <a:close/>
                <a:moveTo>
                  <a:pt x="347459" y="41851"/>
                </a:moveTo>
                <a:cubicBezTo>
                  <a:pt x="347669" y="41757"/>
                  <a:pt x="346513" y="40170"/>
                  <a:pt x="347921" y="41432"/>
                </a:cubicBezTo>
                <a:cubicBezTo>
                  <a:pt x="348379" y="41851"/>
                  <a:pt x="348837" y="42254"/>
                  <a:pt x="349299" y="42664"/>
                </a:cubicBezTo>
                <a:cubicBezTo>
                  <a:pt x="348730" y="42344"/>
                  <a:pt x="348161" y="42023"/>
                  <a:pt x="347459" y="41851"/>
                </a:cubicBezTo>
                <a:close/>
                <a:moveTo>
                  <a:pt x="353137" y="48163"/>
                </a:moveTo>
                <a:cubicBezTo>
                  <a:pt x="351687" y="47722"/>
                  <a:pt x="351751" y="46652"/>
                  <a:pt x="351802" y="45608"/>
                </a:cubicBezTo>
                <a:cubicBezTo>
                  <a:pt x="351665" y="45510"/>
                  <a:pt x="351563" y="45395"/>
                  <a:pt x="351438" y="45300"/>
                </a:cubicBezTo>
                <a:cubicBezTo>
                  <a:pt x="351246" y="44577"/>
                  <a:pt x="350818" y="44154"/>
                  <a:pt x="350411" y="43679"/>
                </a:cubicBezTo>
                <a:cubicBezTo>
                  <a:pt x="350878" y="44098"/>
                  <a:pt x="351340" y="44522"/>
                  <a:pt x="351811" y="44937"/>
                </a:cubicBezTo>
                <a:cubicBezTo>
                  <a:pt x="351824" y="45151"/>
                  <a:pt x="351802" y="45382"/>
                  <a:pt x="351802" y="45608"/>
                </a:cubicBezTo>
                <a:cubicBezTo>
                  <a:pt x="352376" y="46079"/>
                  <a:pt x="352979" y="46516"/>
                  <a:pt x="353480" y="47072"/>
                </a:cubicBezTo>
                <a:cubicBezTo>
                  <a:pt x="353629" y="47230"/>
                  <a:pt x="353150" y="48180"/>
                  <a:pt x="353137" y="48163"/>
                </a:cubicBezTo>
                <a:close/>
                <a:moveTo>
                  <a:pt x="397588" y="503890"/>
                </a:moveTo>
                <a:lnTo>
                  <a:pt x="397263" y="502858"/>
                </a:lnTo>
                <a:lnTo>
                  <a:pt x="398115" y="502952"/>
                </a:lnTo>
                <a:lnTo>
                  <a:pt x="397588" y="503890"/>
                </a:lnTo>
                <a:close/>
                <a:moveTo>
                  <a:pt x="402924" y="475840"/>
                </a:moveTo>
                <a:lnTo>
                  <a:pt x="402240" y="475245"/>
                </a:lnTo>
                <a:lnTo>
                  <a:pt x="403095" y="475476"/>
                </a:lnTo>
                <a:lnTo>
                  <a:pt x="403498" y="476568"/>
                </a:lnTo>
                <a:lnTo>
                  <a:pt x="402924" y="475840"/>
                </a:lnTo>
                <a:close/>
                <a:moveTo>
                  <a:pt x="519666" y="192240"/>
                </a:moveTo>
                <a:cubicBezTo>
                  <a:pt x="518913" y="192984"/>
                  <a:pt x="517933" y="193498"/>
                  <a:pt x="517047" y="194105"/>
                </a:cubicBezTo>
                <a:cubicBezTo>
                  <a:pt x="515575" y="194315"/>
                  <a:pt x="514549" y="192124"/>
                  <a:pt x="515524" y="190254"/>
                </a:cubicBezTo>
                <a:cubicBezTo>
                  <a:pt x="515939" y="189437"/>
                  <a:pt x="517047" y="188906"/>
                  <a:pt x="517954" y="188483"/>
                </a:cubicBezTo>
                <a:cubicBezTo>
                  <a:pt x="518237" y="188354"/>
                  <a:pt x="518913" y="188962"/>
                  <a:pt x="519354" y="189304"/>
                </a:cubicBezTo>
                <a:cubicBezTo>
                  <a:pt x="520411" y="190177"/>
                  <a:pt x="520612" y="191264"/>
                  <a:pt x="519666" y="192240"/>
                </a:cubicBezTo>
                <a:close/>
                <a:moveTo>
                  <a:pt x="528849" y="187490"/>
                </a:moveTo>
                <a:cubicBezTo>
                  <a:pt x="528378" y="187456"/>
                  <a:pt x="527741" y="187071"/>
                  <a:pt x="527540" y="186656"/>
                </a:cubicBezTo>
                <a:cubicBezTo>
                  <a:pt x="527377" y="186270"/>
                  <a:pt x="527514" y="185547"/>
                  <a:pt x="527779" y="185184"/>
                </a:cubicBezTo>
                <a:cubicBezTo>
                  <a:pt x="528010" y="184905"/>
                  <a:pt x="528661" y="184935"/>
                  <a:pt x="529119" y="184845"/>
                </a:cubicBezTo>
                <a:cubicBezTo>
                  <a:pt x="529538" y="185171"/>
                  <a:pt x="530146" y="185415"/>
                  <a:pt x="530377" y="185834"/>
                </a:cubicBezTo>
                <a:cubicBezTo>
                  <a:pt x="530959" y="186972"/>
                  <a:pt x="530364" y="187644"/>
                  <a:pt x="528849" y="187490"/>
                </a:cubicBezTo>
                <a:close/>
                <a:moveTo>
                  <a:pt x="17499" y="224671"/>
                </a:moveTo>
                <a:cubicBezTo>
                  <a:pt x="16677" y="224213"/>
                  <a:pt x="15894" y="223674"/>
                  <a:pt x="15030" y="223374"/>
                </a:cubicBezTo>
                <a:cubicBezTo>
                  <a:pt x="14812" y="223302"/>
                  <a:pt x="13973" y="224102"/>
                  <a:pt x="14029" y="224350"/>
                </a:cubicBezTo>
                <a:cubicBezTo>
                  <a:pt x="14281" y="225570"/>
                  <a:pt x="15154" y="225993"/>
                  <a:pt x="16356" y="225664"/>
                </a:cubicBezTo>
                <a:cubicBezTo>
                  <a:pt x="16737" y="225343"/>
                  <a:pt x="17114" y="225013"/>
                  <a:pt x="17499" y="224671"/>
                </a:cubicBezTo>
                <a:close/>
                <a:moveTo>
                  <a:pt x="6206" y="223948"/>
                </a:moveTo>
                <a:cubicBezTo>
                  <a:pt x="4991" y="222536"/>
                  <a:pt x="3369" y="222176"/>
                  <a:pt x="1594" y="222591"/>
                </a:cubicBezTo>
                <a:cubicBezTo>
                  <a:pt x="1101" y="222707"/>
                  <a:pt x="575" y="223122"/>
                  <a:pt x="288" y="223563"/>
                </a:cubicBezTo>
                <a:cubicBezTo>
                  <a:pt x="27" y="223926"/>
                  <a:pt x="-84" y="224598"/>
                  <a:pt x="70" y="225013"/>
                </a:cubicBezTo>
                <a:cubicBezTo>
                  <a:pt x="751" y="226772"/>
                  <a:pt x="2295" y="227516"/>
                  <a:pt x="4003" y="227307"/>
                </a:cubicBezTo>
                <a:cubicBezTo>
                  <a:pt x="4893" y="227208"/>
                  <a:pt x="5654" y="226156"/>
                  <a:pt x="6489" y="225535"/>
                </a:cubicBezTo>
                <a:cubicBezTo>
                  <a:pt x="6403" y="225000"/>
                  <a:pt x="6502" y="224311"/>
                  <a:pt x="6206" y="223948"/>
                </a:cubicBezTo>
                <a:close/>
                <a:moveTo>
                  <a:pt x="312691" y="33139"/>
                </a:moveTo>
                <a:cubicBezTo>
                  <a:pt x="313907" y="33233"/>
                  <a:pt x="314394" y="32159"/>
                  <a:pt x="314103" y="30888"/>
                </a:cubicBezTo>
                <a:cubicBezTo>
                  <a:pt x="313397" y="30105"/>
                  <a:pt x="312764" y="29250"/>
                  <a:pt x="311942" y="28599"/>
                </a:cubicBezTo>
                <a:cubicBezTo>
                  <a:pt x="311647" y="28372"/>
                  <a:pt x="310817" y="28599"/>
                  <a:pt x="310376" y="28864"/>
                </a:cubicBezTo>
                <a:cubicBezTo>
                  <a:pt x="309247" y="29532"/>
                  <a:pt x="309046" y="30640"/>
                  <a:pt x="310017" y="31607"/>
                </a:cubicBezTo>
                <a:cubicBezTo>
                  <a:pt x="310727" y="32330"/>
                  <a:pt x="311763" y="33075"/>
                  <a:pt x="312691" y="33139"/>
                </a:cubicBezTo>
                <a:close/>
                <a:moveTo>
                  <a:pt x="536436" y="112799"/>
                </a:moveTo>
                <a:cubicBezTo>
                  <a:pt x="537048" y="111425"/>
                  <a:pt x="537771" y="110073"/>
                  <a:pt x="538041" y="108626"/>
                </a:cubicBezTo>
                <a:cubicBezTo>
                  <a:pt x="538212" y="107771"/>
                  <a:pt x="537621" y="106530"/>
                  <a:pt x="536988" y="105798"/>
                </a:cubicBezTo>
                <a:cubicBezTo>
                  <a:pt x="536034" y="104711"/>
                  <a:pt x="533625" y="106145"/>
                  <a:pt x="533466" y="107916"/>
                </a:cubicBezTo>
                <a:cubicBezTo>
                  <a:pt x="533239" y="110287"/>
                  <a:pt x="534014" y="112092"/>
                  <a:pt x="536436" y="112799"/>
                </a:cubicBezTo>
                <a:close/>
                <a:moveTo>
                  <a:pt x="536783" y="113796"/>
                </a:moveTo>
                <a:cubicBezTo>
                  <a:pt x="536744" y="113509"/>
                  <a:pt x="536697" y="113197"/>
                  <a:pt x="536659" y="112893"/>
                </a:cubicBezTo>
                <a:cubicBezTo>
                  <a:pt x="536573" y="112871"/>
                  <a:pt x="536517" y="112841"/>
                  <a:pt x="536436" y="112799"/>
                </a:cubicBezTo>
                <a:cubicBezTo>
                  <a:pt x="536359" y="112970"/>
                  <a:pt x="536282" y="113124"/>
                  <a:pt x="536226" y="113295"/>
                </a:cubicBezTo>
                <a:cubicBezTo>
                  <a:pt x="536415" y="113449"/>
                  <a:pt x="536586" y="113642"/>
                  <a:pt x="536783" y="113796"/>
                </a:cubicBezTo>
                <a:close/>
                <a:moveTo>
                  <a:pt x="328165" y="33781"/>
                </a:moveTo>
                <a:cubicBezTo>
                  <a:pt x="329132" y="34205"/>
                  <a:pt x="330248" y="34256"/>
                  <a:pt x="331999" y="34620"/>
                </a:cubicBezTo>
                <a:cubicBezTo>
                  <a:pt x="332739" y="33875"/>
                  <a:pt x="334275" y="33037"/>
                  <a:pt x="334673" y="31821"/>
                </a:cubicBezTo>
                <a:cubicBezTo>
                  <a:pt x="335700" y="28843"/>
                  <a:pt x="334142" y="26092"/>
                  <a:pt x="331554" y="25411"/>
                </a:cubicBezTo>
                <a:cubicBezTo>
                  <a:pt x="329572" y="24889"/>
                  <a:pt x="327921" y="25865"/>
                  <a:pt x="326419" y="28398"/>
                </a:cubicBezTo>
                <a:cubicBezTo>
                  <a:pt x="325327" y="30255"/>
                  <a:pt x="326119" y="32908"/>
                  <a:pt x="328165" y="33781"/>
                </a:cubicBezTo>
                <a:close/>
                <a:moveTo>
                  <a:pt x="301981" y="55690"/>
                </a:moveTo>
                <a:cubicBezTo>
                  <a:pt x="302396" y="55313"/>
                  <a:pt x="303025" y="54988"/>
                  <a:pt x="303136" y="54530"/>
                </a:cubicBezTo>
                <a:cubicBezTo>
                  <a:pt x="303808" y="52048"/>
                  <a:pt x="302554" y="49977"/>
                  <a:pt x="300278" y="49686"/>
                </a:cubicBezTo>
                <a:cubicBezTo>
                  <a:pt x="299846" y="49631"/>
                  <a:pt x="299246" y="49900"/>
                  <a:pt x="298904" y="50204"/>
                </a:cubicBezTo>
                <a:cubicBezTo>
                  <a:pt x="297762" y="51158"/>
                  <a:pt x="297796" y="52964"/>
                  <a:pt x="299217" y="54436"/>
                </a:cubicBezTo>
                <a:cubicBezTo>
                  <a:pt x="299888" y="55116"/>
                  <a:pt x="301082" y="55313"/>
                  <a:pt x="301981" y="55690"/>
                </a:cubicBezTo>
                <a:close/>
                <a:moveTo>
                  <a:pt x="538875" y="116782"/>
                </a:moveTo>
                <a:cubicBezTo>
                  <a:pt x="539072" y="116556"/>
                  <a:pt x="538824" y="115700"/>
                  <a:pt x="538529" y="115357"/>
                </a:cubicBezTo>
                <a:cubicBezTo>
                  <a:pt x="538011" y="114780"/>
                  <a:pt x="537390" y="114301"/>
                  <a:pt x="536778" y="113791"/>
                </a:cubicBezTo>
                <a:cubicBezTo>
                  <a:pt x="536885" y="114510"/>
                  <a:pt x="536996" y="115259"/>
                  <a:pt x="537086" y="115978"/>
                </a:cubicBezTo>
                <a:cubicBezTo>
                  <a:pt x="537287" y="117587"/>
                  <a:pt x="537942" y="117929"/>
                  <a:pt x="538875" y="116782"/>
                </a:cubicBezTo>
                <a:close/>
              </a:path>
            </a:pathLst>
          </a:custGeom>
          <a:solidFill>
            <a:srgbClr val="D9D9D9"/>
          </a:solid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nvGrpSpPr>
          <p:cNvPr id="56" name="Graphic 2398">
            <a:extLst>
              <a:ext uri="{FF2B5EF4-FFF2-40B4-BE49-F238E27FC236}">
                <a16:creationId xmlns:a16="http://schemas.microsoft.com/office/drawing/2014/main" id="{00EA12C3-5B6D-7226-5DA5-270705F0ABEE}"/>
              </a:ext>
            </a:extLst>
          </p:cNvPr>
          <p:cNvGrpSpPr/>
          <p:nvPr/>
        </p:nvGrpSpPr>
        <p:grpSpPr>
          <a:xfrm>
            <a:off x="2014025" y="3266657"/>
            <a:ext cx="1044302" cy="1453413"/>
            <a:chOff x="4510046" y="4550692"/>
            <a:chExt cx="447287" cy="622514"/>
          </a:xfrm>
          <a:solidFill>
            <a:srgbClr val="D9D9D9"/>
          </a:solidFill>
        </p:grpSpPr>
        <p:sp>
          <p:nvSpPr>
            <p:cNvPr id="1362" name="Freeform 1361">
              <a:extLst>
                <a:ext uri="{FF2B5EF4-FFF2-40B4-BE49-F238E27FC236}">
                  <a16:creationId xmlns:a16="http://schemas.microsoft.com/office/drawing/2014/main" id="{937929A7-8331-FB72-1EED-76750E07FFE3}"/>
                </a:ext>
              </a:extLst>
            </p:cNvPr>
            <p:cNvSpPr/>
            <p:nvPr/>
          </p:nvSpPr>
          <p:spPr>
            <a:xfrm>
              <a:off x="4814716" y="4723918"/>
              <a:ext cx="1215" cy="4882"/>
            </a:xfrm>
            <a:custGeom>
              <a:avLst/>
              <a:gdLst>
                <a:gd name="connsiteX0" fmla="*/ 1215 w 1215"/>
                <a:gd name="connsiteY0" fmla="*/ 0 h 4882"/>
                <a:gd name="connsiteX1" fmla="*/ 0 w 1215"/>
                <a:gd name="connsiteY1" fmla="*/ 4882 h 4882"/>
                <a:gd name="connsiteX2" fmla="*/ 1215 w 1215"/>
                <a:gd name="connsiteY2" fmla="*/ 0 h 4882"/>
              </a:gdLst>
              <a:ahLst/>
              <a:cxnLst>
                <a:cxn ang="0">
                  <a:pos x="connsiteX0" y="connsiteY0"/>
                </a:cxn>
                <a:cxn ang="0">
                  <a:pos x="connsiteX1" y="connsiteY1"/>
                </a:cxn>
                <a:cxn ang="0">
                  <a:pos x="connsiteX2" y="connsiteY2"/>
                </a:cxn>
              </a:cxnLst>
              <a:rect l="l" t="t" r="r" b="b"/>
              <a:pathLst>
                <a:path w="1215" h="4882">
                  <a:moveTo>
                    <a:pt x="1215" y="0"/>
                  </a:moveTo>
                  <a:cubicBezTo>
                    <a:pt x="1001" y="1690"/>
                    <a:pt x="629" y="3321"/>
                    <a:pt x="0" y="4882"/>
                  </a:cubicBezTo>
                  <a:cubicBezTo>
                    <a:pt x="616" y="3321"/>
                    <a:pt x="1031" y="1686"/>
                    <a:pt x="1215" y="0"/>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363" name="Freeform 1362">
              <a:extLst>
                <a:ext uri="{FF2B5EF4-FFF2-40B4-BE49-F238E27FC236}">
                  <a16:creationId xmlns:a16="http://schemas.microsoft.com/office/drawing/2014/main" id="{488E774F-44B8-F9D2-4DE7-A683AE1DAA29}"/>
                </a:ext>
              </a:extLst>
            </p:cNvPr>
            <p:cNvSpPr/>
            <p:nvPr/>
          </p:nvSpPr>
          <p:spPr>
            <a:xfrm>
              <a:off x="4815974" y="4718132"/>
              <a:ext cx="148" cy="5357"/>
            </a:xfrm>
            <a:custGeom>
              <a:avLst/>
              <a:gdLst>
                <a:gd name="connsiteX0" fmla="*/ 0 w 148"/>
                <a:gd name="connsiteY0" fmla="*/ 0 h 5357"/>
                <a:gd name="connsiteX1" fmla="*/ 9 w 148"/>
                <a:gd name="connsiteY1" fmla="*/ 5357 h 5357"/>
                <a:gd name="connsiteX2" fmla="*/ 0 w 148"/>
                <a:gd name="connsiteY2" fmla="*/ 0 h 5357"/>
              </a:gdLst>
              <a:ahLst/>
              <a:cxnLst>
                <a:cxn ang="0">
                  <a:pos x="connsiteX0" y="connsiteY0"/>
                </a:cxn>
                <a:cxn ang="0">
                  <a:pos x="connsiteX1" y="connsiteY1"/>
                </a:cxn>
                <a:cxn ang="0">
                  <a:pos x="connsiteX2" y="connsiteY2"/>
                </a:cxn>
              </a:cxnLst>
              <a:rect l="l" t="t" r="r" b="b"/>
              <a:pathLst>
                <a:path w="148" h="5357">
                  <a:moveTo>
                    <a:pt x="0" y="0"/>
                  </a:moveTo>
                  <a:cubicBezTo>
                    <a:pt x="197" y="1844"/>
                    <a:pt x="197" y="3620"/>
                    <a:pt x="9" y="5357"/>
                  </a:cubicBezTo>
                  <a:cubicBezTo>
                    <a:pt x="176" y="3620"/>
                    <a:pt x="197" y="1844"/>
                    <a:pt x="0" y="0"/>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364" name="Freeform 1363">
              <a:extLst>
                <a:ext uri="{FF2B5EF4-FFF2-40B4-BE49-F238E27FC236}">
                  <a16:creationId xmlns:a16="http://schemas.microsoft.com/office/drawing/2014/main" id="{463B0417-6EE1-6F9F-22C1-B16843252277}"/>
                </a:ext>
              </a:extLst>
            </p:cNvPr>
            <p:cNvSpPr/>
            <p:nvPr/>
          </p:nvSpPr>
          <p:spPr>
            <a:xfrm>
              <a:off x="4510046" y="4550692"/>
              <a:ext cx="21" cy="59"/>
            </a:xfrm>
            <a:custGeom>
              <a:avLst/>
              <a:gdLst>
                <a:gd name="connsiteX0" fmla="*/ 0 w 21"/>
                <a:gd name="connsiteY0" fmla="*/ 0 h 59"/>
                <a:gd name="connsiteX1" fmla="*/ 21 w 21"/>
                <a:gd name="connsiteY1" fmla="*/ 60 h 59"/>
                <a:gd name="connsiteX2" fmla="*/ 0 w 21"/>
                <a:gd name="connsiteY2" fmla="*/ 0 h 59"/>
                <a:gd name="connsiteX3" fmla="*/ 0 w 21"/>
                <a:gd name="connsiteY3" fmla="*/ 0 h 59"/>
              </a:gdLst>
              <a:ahLst/>
              <a:cxnLst>
                <a:cxn ang="0">
                  <a:pos x="connsiteX0" y="connsiteY0"/>
                </a:cxn>
                <a:cxn ang="0">
                  <a:pos x="connsiteX1" y="connsiteY1"/>
                </a:cxn>
                <a:cxn ang="0">
                  <a:pos x="connsiteX2" y="connsiteY2"/>
                </a:cxn>
                <a:cxn ang="0">
                  <a:pos x="connsiteX3" y="connsiteY3"/>
                </a:cxn>
              </a:cxnLst>
              <a:rect l="l" t="t" r="r" b="b"/>
              <a:pathLst>
                <a:path w="21" h="59">
                  <a:moveTo>
                    <a:pt x="0" y="0"/>
                  </a:moveTo>
                  <a:cubicBezTo>
                    <a:pt x="21" y="21"/>
                    <a:pt x="21" y="38"/>
                    <a:pt x="21" y="60"/>
                  </a:cubicBezTo>
                  <a:cubicBezTo>
                    <a:pt x="21" y="38"/>
                    <a:pt x="21" y="26"/>
                    <a:pt x="0" y="0"/>
                  </a:cubicBezTo>
                  <a:lnTo>
                    <a:pt x="0" y="0"/>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365" name="Freeform 1364">
              <a:extLst>
                <a:ext uri="{FF2B5EF4-FFF2-40B4-BE49-F238E27FC236}">
                  <a16:creationId xmlns:a16="http://schemas.microsoft.com/office/drawing/2014/main" id="{ABCF4AA6-EC22-9278-0ED9-A9CBCE0AA742}"/>
                </a:ext>
              </a:extLst>
            </p:cNvPr>
            <p:cNvSpPr/>
            <p:nvPr/>
          </p:nvSpPr>
          <p:spPr>
            <a:xfrm>
              <a:off x="4821233" y="4687691"/>
              <a:ext cx="2032" cy="3213"/>
            </a:xfrm>
            <a:custGeom>
              <a:avLst/>
              <a:gdLst>
                <a:gd name="connsiteX0" fmla="*/ 0 w 2032"/>
                <a:gd name="connsiteY0" fmla="*/ 3214 h 3213"/>
                <a:gd name="connsiteX1" fmla="*/ 2033 w 2032"/>
                <a:gd name="connsiteY1" fmla="*/ 0 h 3213"/>
                <a:gd name="connsiteX2" fmla="*/ 0 w 2032"/>
                <a:gd name="connsiteY2" fmla="*/ 3214 h 3213"/>
              </a:gdLst>
              <a:ahLst/>
              <a:cxnLst>
                <a:cxn ang="0">
                  <a:pos x="connsiteX0" y="connsiteY0"/>
                </a:cxn>
                <a:cxn ang="0">
                  <a:pos x="connsiteX1" y="connsiteY1"/>
                </a:cxn>
                <a:cxn ang="0">
                  <a:pos x="connsiteX2" y="connsiteY2"/>
                </a:cxn>
              </a:cxnLst>
              <a:rect l="l" t="t" r="r" b="b"/>
              <a:pathLst>
                <a:path w="2032" h="3213">
                  <a:moveTo>
                    <a:pt x="0" y="3214"/>
                  </a:moveTo>
                  <a:cubicBezTo>
                    <a:pt x="616" y="2110"/>
                    <a:pt x="1279" y="1001"/>
                    <a:pt x="2033" y="0"/>
                  </a:cubicBezTo>
                  <a:cubicBezTo>
                    <a:pt x="1279" y="1023"/>
                    <a:pt x="573" y="2062"/>
                    <a:pt x="0" y="3214"/>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366" name="Freeform 1365">
              <a:extLst>
                <a:ext uri="{FF2B5EF4-FFF2-40B4-BE49-F238E27FC236}">
                  <a16:creationId xmlns:a16="http://schemas.microsoft.com/office/drawing/2014/main" id="{FD8FB91F-2E87-B373-9A91-64753816DF55}"/>
                </a:ext>
              </a:extLst>
            </p:cNvPr>
            <p:cNvSpPr/>
            <p:nvPr/>
          </p:nvSpPr>
          <p:spPr>
            <a:xfrm>
              <a:off x="4552717" y="4598014"/>
              <a:ext cx="404616" cy="301093"/>
            </a:xfrm>
            <a:custGeom>
              <a:avLst/>
              <a:gdLst>
                <a:gd name="connsiteX0" fmla="*/ 399268 w 404616"/>
                <a:gd name="connsiteY0" fmla="*/ 193423 h 301093"/>
                <a:gd name="connsiteX1" fmla="*/ 379118 w 404616"/>
                <a:gd name="connsiteY1" fmla="*/ 194968 h 301093"/>
                <a:gd name="connsiteX2" fmla="*/ 362477 w 404616"/>
                <a:gd name="connsiteY2" fmla="*/ 197920 h 301093"/>
                <a:gd name="connsiteX3" fmla="*/ 352010 w 404616"/>
                <a:gd name="connsiteY3" fmla="*/ 205357 h 301093"/>
                <a:gd name="connsiteX4" fmla="*/ 349075 w 404616"/>
                <a:gd name="connsiteY4" fmla="*/ 213308 h 301093"/>
                <a:gd name="connsiteX5" fmla="*/ 336956 w 404616"/>
                <a:gd name="connsiteY5" fmla="*/ 235161 h 301093"/>
                <a:gd name="connsiteX6" fmla="*/ 325018 w 404616"/>
                <a:gd name="connsiteY6" fmla="*/ 239509 h 301093"/>
                <a:gd name="connsiteX7" fmla="*/ 316682 w 404616"/>
                <a:gd name="connsiteY7" fmla="*/ 239847 h 301093"/>
                <a:gd name="connsiteX8" fmla="*/ 300456 w 404616"/>
                <a:gd name="connsiteY8" fmla="*/ 244896 h 301093"/>
                <a:gd name="connsiteX9" fmla="*/ 287850 w 404616"/>
                <a:gd name="connsiteY9" fmla="*/ 242076 h 301093"/>
                <a:gd name="connsiteX10" fmla="*/ 277768 w 404616"/>
                <a:gd name="connsiteY10" fmla="*/ 235940 h 301093"/>
                <a:gd name="connsiteX11" fmla="*/ 268358 w 404616"/>
                <a:gd name="connsiteY11" fmla="*/ 226646 h 301093"/>
                <a:gd name="connsiteX12" fmla="*/ 258670 w 404616"/>
                <a:gd name="connsiteY12" fmla="*/ 210689 h 301093"/>
                <a:gd name="connsiteX13" fmla="*/ 255303 w 404616"/>
                <a:gd name="connsiteY13" fmla="*/ 202957 h 301093"/>
                <a:gd name="connsiteX14" fmla="*/ 252650 w 404616"/>
                <a:gd name="connsiteY14" fmla="*/ 187882 h 301093"/>
                <a:gd name="connsiteX15" fmla="*/ 251987 w 404616"/>
                <a:gd name="connsiteY15" fmla="*/ 177689 h 301093"/>
                <a:gd name="connsiteX16" fmla="*/ 256454 w 404616"/>
                <a:gd name="connsiteY16" fmla="*/ 142211 h 301093"/>
                <a:gd name="connsiteX17" fmla="*/ 258927 w 404616"/>
                <a:gd name="connsiteY17" fmla="*/ 136002 h 301093"/>
                <a:gd name="connsiteX18" fmla="*/ 261991 w 404616"/>
                <a:gd name="connsiteY18" fmla="*/ 130777 h 301093"/>
                <a:gd name="connsiteX19" fmla="*/ 240193 w 404616"/>
                <a:gd name="connsiteY19" fmla="*/ 116678 h 301093"/>
                <a:gd name="connsiteX20" fmla="*/ 226714 w 404616"/>
                <a:gd name="connsiteY20" fmla="*/ 86720 h 301093"/>
                <a:gd name="connsiteX21" fmla="*/ 204232 w 404616"/>
                <a:gd name="connsiteY21" fmla="*/ 59000 h 301093"/>
                <a:gd name="connsiteX22" fmla="*/ 184026 w 404616"/>
                <a:gd name="connsiteY22" fmla="*/ 71743 h 301093"/>
                <a:gd name="connsiteX23" fmla="*/ 161544 w 404616"/>
                <a:gd name="connsiteY23" fmla="*/ 49256 h 301093"/>
                <a:gd name="connsiteX24" fmla="*/ 136083 w 404616"/>
                <a:gd name="connsiteY24" fmla="*/ 24545 h 301093"/>
                <a:gd name="connsiteX25" fmla="*/ 100867 w 404616"/>
                <a:gd name="connsiteY25" fmla="*/ 26791 h 301093"/>
                <a:gd name="connsiteX26" fmla="*/ 34207 w 404616"/>
                <a:gd name="connsiteY26" fmla="*/ 5075 h 301093"/>
                <a:gd name="connsiteX27" fmla="*/ 304 w 404616"/>
                <a:gd name="connsiteY27" fmla="*/ 3171 h 301093"/>
                <a:gd name="connsiteX28" fmla="*/ 0 w 404616"/>
                <a:gd name="connsiteY28" fmla="*/ 0 h 301093"/>
                <a:gd name="connsiteX29" fmla="*/ 3860 w 404616"/>
                <a:gd name="connsiteY29" fmla="*/ 18327 h 301093"/>
                <a:gd name="connsiteX30" fmla="*/ 13060 w 404616"/>
                <a:gd name="connsiteY30" fmla="*/ 49291 h 301093"/>
                <a:gd name="connsiteX31" fmla="*/ 18332 w 404616"/>
                <a:gd name="connsiteY31" fmla="*/ 57832 h 301093"/>
                <a:gd name="connsiteX32" fmla="*/ 30399 w 404616"/>
                <a:gd name="connsiteY32" fmla="*/ 74263 h 301093"/>
                <a:gd name="connsiteX33" fmla="*/ 29881 w 404616"/>
                <a:gd name="connsiteY33" fmla="*/ 83994 h 301093"/>
                <a:gd name="connsiteX34" fmla="*/ 24091 w 404616"/>
                <a:gd name="connsiteY34" fmla="*/ 86596 h 301093"/>
                <a:gd name="connsiteX35" fmla="*/ 22427 w 404616"/>
                <a:gd name="connsiteY35" fmla="*/ 86887 h 301093"/>
                <a:gd name="connsiteX36" fmla="*/ 20595 w 404616"/>
                <a:gd name="connsiteY36" fmla="*/ 90994 h 301093"/>
                <a:gd name="connsiteX37" fmla="*/ 32453 w 404616"/>
                <a:gd name="connsiteY37" fmla="*/ 102886 h 301093"/>
                <a:gd name="connsiteX38" fmla="*/ 49749 w 404616"/>
                <a:gd name="connsiteY38" fmla="*/ 116481 h 301093"/>
                <a:gd name="connsiteX39" fmla="*/ 52838 w 404616"/>
                <a:gd name="connsiteY39" fmla="*/ 124145 h 301093"/>
                <a:gd name="connsiteX40" fmla="*/ 52021 w 404616"/>
                <a:gd name="connsiteY40" fmla="*/ 132622 h 301093"/>
                <a:gd name="connsiteX41" fmla="*/ 55008 w 404616"/>
                <a:gd name="connsiteY41" fmla="*/ 141680 h 301093"/>
                <a:gd name="connsiteX42" fmla="*/ 78786 w 404616"/>
                <a:gd name="connsiteY42" fmla="*/ 168142 h 301093"/>
                <a:gd name="connsiteX43" fmla="*/ 84871 w 404616"/>
                <a:gd name="connsiteY43" fmla="*/ 168476 h 301093"/>
                <a:gd name="connsiteX44" fmla="*/ 87815 w 404616"/>
                <a:gd name="connsiteY44" fmla="*/ 161013 h 301093"/>
                <a:gd name="connsiteX45" fmla="*/ 81902 w 404616"/>
                <a:gd name="connsiteY45" fmla="*/ 150752 h 301093"/>
                <a:gd name="connsiteX46" fmla="*/ 71816 w 404616"/>
                <a:gd name="connsiteY46" fmla="*/ 133020 h 301093"/>
                <a:gd name="connsiteX47" fmla="*/ 69086 w 404616"/>
                <a:gd name="connsiteY47" fmla="*/ 124919 h 301093"/>
                <a:gd name="connsiteX48" fmla="*/ 66882 w 404616"/>
                <a:gd name="connsiteY48" fmla="*/ 111470 h 301093"/>
                <a:gd name="connsiteX49" fmla="*/ 58842 w 404616"/>
                <a:gd name="connsiteY49" fmla="*/ 98569 h 301093"/>
                <a:gd name="connsiteX50" fmla="*/ 48807 w 404616"/>
                <a:gd name="connsiteY50" fmla="*/ 77079 h 301093"/>
                <a:gd name="connsiteX51" fmla="*/ 35623 w 404616"/>
                <a:gd name="connsiteY51" fmla="*/ 55183 h 301093"/>
                <a:gd name="connsiteX52" fmla="*/ 33582 w 404616"/>
                <a:gd name="connsiteY52" fmla="*/ 50570 h 301093"/>
                <a:gd name="connsiteX53" fmla="*/ 33480 w 404616"/>
                <a:gd name="connsiteY53" fmla="*/ 25157 h 301093"/>
                <a:gd name="connsiteX54" fmla="*/ 36034 w 404616"/>
                <a:gd name="connsiteY54" fmla="*/ 23685 h 301093"/>
                <a:gd name="connsiteX55" fmla="*/ 45273 w 404616"/>
                <a:gd name="connsiteY55" fmla="*/ 27938 h 301093"/>
                <a:gd name="connsiteX56" fmla="*/ 51238 w 404616"/>
                <a:gd name="connsiteY56" fmla="*/ 35508 h 301093"/>
                <a:gd name="connsiteX57" fmla="*/ 56120 w 404616"/>
                <a:gd name="connsiteY57" fmla="*/ 57130 h 301093"/>
                <a:gd name="connsiteX58" fmla="*/ 73070 w 404616"/>
                <a:gd name="connsiteY58" fmla="*/ 86609 h 301093"/>
                <a:gd name="connsiteX59" fmla="*/ 77049 w 404616"/>
                <a:gd name="connsiteY59" fmla="*/ 91974 h 301093"/>
                <a:gd name="connsiteX60" fmla="*/ 85928 w 404616"/>
                <a:gd name="connsiteY60" fmla="*/ 104110 h 301093"/>
                <a:gd name="connsiteX61" fmla="*/ 93592 w 404616"/>
                <a:gd name="connsiteY61" fmla="*/ 110845 h 301093"/>
                <a:gd name="connsiteX62" fmla="*/ 94067 w 404616"/>
                <a:gd name="connsiteY62" fmla="*/ 115518 h 301093"/>
                <a:gd name="connsiteX63" fmla="*/ 92231 w 404616"/>
                <a:gd name="connsiteY63" fmla="*/ 118393 h 301093"/>
                <a:gd name="connsiteX64" fmla="*/ 93400 w 404616"/>
                <a:gd name="connsiteY64" fmla="*/ 126092 h 301093"/>
                <a:gd name="connsiteX65" fmla="*/ 103314 w 404616"/>
                <a:gd name="connsiteY65" fmla="*/ 132754 h 301093"/>
                <a:gd name="connsiteX66" fmla="*/ 109878 w 404616"/>
                <a:gd name="connsiteY66" fmla="*/ 141796 h 301093"/>
                <a:gd name="connsiteX67" fmla="*/ 113575 w 404616"/>
                <a:gd name="connsiteY67" fmla="*/ 147252 h 301093"/>
                <a:gd name="connsiteX68" fmla="*/ 141128 w 404616"/>
                <a:gd name="connsiteY68" fmla="*/ 195263 h 301093"/>
                <a:gd name="connsiteX69" fmla="*/ 140936 w 404616"/>
                <a:gd name="connsiteY69" fmla="*/ 200282 h 301093"/>
                <a:gd name="connsiteX70" fmla="*/ 138116 w 404616"/>
                <a:gd name="connsiteY70" fmla="*/ 206483 h 301093"/>
                <a:gd name="connsiteX71" fmla="*/ 138668 w 404616"/>
                <a:gd name="connsiteY71" fmla="*/ 222362 h 301093"/>
                <a:gd name="connsiteX72" fmla="*/ 149618 w 404616"/>
                <a:gd name="connsiteY72" fmla="*/ 232534 h 301093"/>
                <a:gd name="connsiteX73" fmla="*/ 161719 w 404616"/>
                <a:gd name="connsiteY73" fmla="*/ 241588 h 301093"/>
                <a:gd name="connsiteX74" fmla="*/ 174475 w 404616"/>
                <a:gd name="connsiteY74" fmla="*/ 249475 h 301093"/>
                <a:gd name="connsiteX75" fmla="*/ 181163 w 404616"/>
                <a:gd name="connsiteY75" fmla="*/ 250883 h 301093"/>
                <a:gd name="connsiteX76" fmla="*/ 187193 w 404616"/>
                <a:gd name="connsiteY76" fmla="*/ 253754 h 301093"/>
                <a:gd name="connsiteX77" fmla="*/ 212251 w 404616"/>
                <a:gd name="connsiteY77" fmla="*/ 267836 h 301093"/>
                <a:gd name="connsiteX78" fmla="*/ 226227 w 404616"/>
                <a:gd name="connsiteY78" fmla="*/ 274088 h 301093"/>
                <a:gd name="connsiteX79" fmla="*/ 242085 w 404616"/>
                <a:gd name="connsiteY79" fmla="*/ 280305 h 301093"/>
                <a:gd name="connsiteX80" fmla="*/ 279796 w 404616"/>
                <a:gd name="connsiteY80" fmla="*/ 279047 h 301093"/>
                <a:gd name="connsiteX81" fmla="*/ 294170 w 404616"/>
                <a:gd name="connsiteY81" fmla="*/ 281328 h 301093"/>
                <a:gd name="connsiteX82" fmla="*/ 317041 w 404616"/>
                <a:gd name="connsiteY82" fmla="*/ 301093 h 301093"/>
                <a:gd name="connsiteX83" fmla="*/ 319609 w 404616"/>
                <a:gd name="connsiteY83" fmla="*/ 297948 h 301093"/>
                <a:gd name="connsiteX84" fmla="*/ 320730 w 404616"/>
                <a:gd name="connsiteY84" fmla="*/ 286715 h 301093"/>
                <a:gd name="connsiteX85" fmla="*/ 331963 w 404616"/>
                <a:gd name="connsiteY85" fmla="*/ 277349 h 301093"/>
                <a:gd name="connsiteX86" fmla="*/ 346199 w 404616"/>
                <a:gd name="connsiteY86" fmla="*/ 275102 h 301093"/>
                <a:gd name="connsiteX87" fmla="*/ 339828 w 404616"/>
                <a:gd name="connsiteY87" fmla="*/ 269852 h 301093"/>
                <a:gd name="connsiteX88" fmla="*/ 333088 w 404616"/>
                <a:gd name="connsiteY88" fmla="*/ 260883 h 301093"/>
                <a:gd name="connsiteX89" fmla="*/ 337577 w 404616"/>
                <a:gd name="connsiteY89" fmla="*/ 253386 h 301093"/>
                <a:gd name="connsiteX90" fmla="*/ 361920 w 404616"/>
                <a:gd name="connsiteY90" fmla="*/ 252996 h 301093"/>
                <a:gd name="connsiteX91" fmla="*/ 366786 w 404616"/>
                <a:gd name="connsiteY91" fmla="*/ 250775 h 301093"/>
                <a:gd name="connsiteX92" fmla="*/ 374287 w 404616"/>
                <a:gd name="connsiteY92" fmla="*/ 243283 h 301093"/>
                <a:gd name="connsiteX93" fmla="*/ 381506 w 404616"/>
                <a:gd name="connsiteY93" fmla="*/ 246184 h 301093"/>
                <a:gd name="connsiteX94" fmla="*/ 383076 w 404616"/>
                <a:gd name="connsiteY94" fmla="*/ 245658 h 301093"/>
                <a:gd name="connsiteX95" fmla="*/ 389871 w 404616"/>
                <a:gd name="connsiteY95" fmla="*/ 239376 h 301093"/>
                <a:gd name="connsiteX96" fmla="*/ 391361 w 404616"/>
                <a:gd name="connsiteY96" fmla="*/ 227621 h 301093"/>
                <a:gd name="connsiteX97" fmla="*/ 396290 w 404616"/>
                <a:gd name="connsiteY97" fmla="*/ 213689 h 301093"/>
                <a:gd name="connsiteX98" fmla="*/ 402525 w 404616"/>
                <a:gd name="connsiteY98" fmla="*/ 205610 h 301093"/>
                <a:gd name="connsiteX99" fmla="*/ 404437 w 404616"/>
                <a:gd name="connsiteY99" fmla="*/ 200890 h 301093"/>
                <a:gd name="connsiteX100" fmla="*/ 399268 w 404616"/>
                <a:gd name="connsiteY100" fmla="*/ 193423 h 301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Lst>
              <a:rect l="l" t="t" r="r" b="b"/>
              <a:pathLst>
                <a:path w="404616" h="301093">
                  <a:moveTo>
                    <a:pt x="399268" y="193423"/>
                  </a:moveTo>
                  <a:cubicBezTo>
                    <a:pt x="392499" y="193209"/>
                    <a:pt x="385579" y="192075"/>
                    <a:pt x="379118" y="194968"/>
                  </a:cubicBezTo>
                  <a:cubicBezTo>
                    <a:pt x="373756" y="197364"/>
                    <a:pt x="368176" y="197762"/>
                    <a:pt x="362477" y="197920"/>
                  </a:cubicBezTo>
                  <a:cubicBezTo>
                    <a:pt x="357320" y="198053"/>
                    <a:pt x="354034" y="200894"/>
                    <a:pt x="352010" y="205357"/>
                  </a:cubicBezTo>
                  <a:cubicBezTo>
                    <a:pt x="350838" y="207933"/>
                    <a:pt x="349772" y="210582"/>
                    <a:pt x="349075" y="213308"/>
                  </a:cubicBezTo>
                  <a:cubicBezTo>
                    <a:pt x="346901" y="221652"/>
                    <a:pt x="343816" y="229436"/>
                    <a:pt x="336956" y="235161"/>
                  </a:cubicBezTo>
                  <a:cubicBezTo>
                    <a:pt x="334860" y="241849"/>
                    <a:pt x="330640" y="241657"/>
                    <a:pt x="325018" y="239509"/>
                  </a:cubicBezTo>
                  <a:cubicBezTo>
                    <a:pt x="322617" y="238593"/>
                    <a:pt x="319344" y="239123"/>
                    <a:pt x="316682" y="239847"/>
                  </a:cubicBezTo>
                  <a:cubicBezTo>
                    <a:pt x="311213" y="241284"/>
                    <a:pt x="305967" y="243698"/>
                    <a:pt x="300456" y="244896"/>
                  </a:cubicBezTo>
                  <a:cubicBezTo>
                    <a:pt x="296095" y="245854"/>
                    <a:pt x="291397" y="246236"/>
                    <a:pt x="287850" y="242076"/>
                  </a:cubicBezTo>
                  <a:cubicBezTo>
                    <a:pt x="285192" y="238965"/>
                    <a:pt x="281576" y="237198"/>
                    <a:pt x="277768" y="235940"/>
                  </a:cubicBezTo>
                  <a:cubicBezTo>
                    <a:pt x="273074" y="234357"/>
                    <a:pt x="270194" y="230951"/>
                    <a:pt x="268358" y="226646"/>
                  </a:cubicBezTo>
                  <a:cubicBezTo>
                    <a:pt x="265872" y="220856"/>
                    <a:pt x="262847" y="215439"/>
                    <a:pt x="258670" y="210689"/>
                  </a:cubicBezTo>
                  <a:cubicBezTo>
                    <a:pt x="256732" y="208477"/>
                    <a:pt x="255812" y="205807"/>
                    <a:pt x="255303" y="202957"/>
                  </a:cubicBezTo>
                  <a:cubicBezTo>
                    <a:pt x="254404" y="197933"/>
                    <a:pt x="253377" y="192944"/>
                    <a:pt x="252650" y="187882"/>
                  </a:cubicBezTo>
                  <a:cubicBezTo>
                    <a:pt x="252175" y="184510"/>
                    <a:pt x="251803" y="181056"/>
                    <a:pt x="251987" y="177689"/>
                  </a:cubicBezTo>
                  <a:cubicBezTo>
                    <a:pt x="252637" y="165763"/>
                    <a:pt x="253852" y="153880"/>
                    <a:pt x="256454" y="142211"/>
                  </a:cubicBezTo>
                  <a:cubicBezTo>
                    <a:pt x="256937" y="140033"/>
                    <a:pt x="257536" y="137581"/>
                    <a:pt x="258927" y="136002"/>
                  </a:cubicBezTo>
                  <a:cubicBezTo>
                    <a:pt x="260352" y="134337"/>
                    <a:pt x="261264" y="132583"/>
                    <a:pt x="261991" y="130777"/>
                  </a:cubicBezTo>
                  <a:cubicBezTo>
                    <a:pt x="254918" y="126978"/>
                    <a:pt x="245431" y="121475"/>
                    <a:pt x="240193" y="116678"/>
                  </a:cubicBezTo>
                  <a:cubicBezTo>
                    <a:pt x="231207" y="108445"/>
                    <a:pt x="232701" y="99463"/>
                    <a:pt x="226714" y="86720"/>
                  </a:cubicBezTo>
                  <a:cubicBezTo>
                    <a:pt x="220724" y="73985"/>
                    <a:pt x="220711" y="55256"/>
                    <a:pt x="204232" y="59000"/>
                  </a:cubicBezTo>
                  <a:cubicBezTo>
                    <a:pt x="187758" y="62753"/>
                    <a:pt x="190753" y="75466"/>
                    <a:pt x="184026" y="71743"/>
                  </a:cubicBezTo>
                  <a:cubicBezTo>
                    <a:pt x="177269" y="67994"/>
                    <a:pt x="162284" y="59000"/>
                    <a:pt x="161544" y="49256"/>
                  </a:cubicBezTo>
                  <a:cubicBezTo>
                    <a:pt x="160795" y="39530"/>
                    <a:pt x="153315" y="24545"/>
                    <a:pt x="136083" y="24545"/>
                  </a:cubicBezTo>
                  <a:cubicBezTo>
                    <a:pt x="118843" y="24545"/>
                    <a:pt x="128591" y="26791"/>
                    <a:pt x="100867" y="26791"/>
                  </a:cubicBezTo>
                  <a:cubicBezTo>
                    <a:pt x="73164" y="26791"/>
                    <a:pt x="43206" y="11806"/>
                    <a:pt x="34207" y="5075"/>
                  </a:cubicBezTo>
                  <a:cubicBezTo>
                    <a:pt x="29380" y="1451"/>
                    <a:pt x="13749" y="1947"/>
                    <a:pt x="304" y="3171"/>
                  </a:cubicBezTo>
                  <a:cubicBezTo>
                    <a:pt x="184" y="2114"/>
                    <a:pt x="34" y="1074"/>
                    <a:pt x="0" y="0"/>
                  </a:cubicBezTo>
                  <a:cubicBezTo>
                    <a:pt x="205" y="6329"/>
                    <a:pt x="2174" y="12260"/>
                    <a:pt x="3860" y="18327"/>
                  </a:cubicBezTo>
                  <a:cubicBezTo>
                    <a:pt x="6727" y="28700"/>
                    <a:pt x="11750" y="38426"/>
                    <a:pt x="13060" y="49291"/>
                  </a:cubicBezTo>
                  <a:cubicBezTo>
                    <a:pt x="13483" y="52727"/>
                    <a:pt x="15580" y="55611"/>
                    <a:pt x="18332" y="57832"/>
                  </a:cubicBezTo>
                  <a:cubicBezTo>
                    <a:pt x="23800" y="62256"/>
                    <a:pt x="27031" y="68294"/>
                    <a:pt x="30399" y="74263"/>
                  </a:cubicBezTo>
                  <a:cubicBezTo>
                    <a:pt x="32281" y="77597"/>
                    <a:pt x="31618" y="80815"/>
                    <a:pt x="29881" y="83994"/>
                  </a:cubicBezTo>
                  <a:cubicBezTo>
                    <a:pt x="28606" y="86347"/>
                    <a:pt x="26488" y="86720"/>
                    <a:pt x="24091" y="86596"/>
                  </a:cubicBezTo>
                  <a:cubicBezTo>
                    <a:pt x="23539" y="86557"/>
                    <a:pt x="22970" y="86707"/>
                    <a:pt x="22427" y="86887"/>
                  </a:cubicBezTo>
                  <a:cubicBezTo>
                    <a:pt x="20908" y="87345"/>
                    <a:pt x="19932" y="89732"/>
                    <a:pt x="20595" y="90994"/>
                  </a:cubicBezTo>
                  <a:cubicBezTo>
                    <a:pt x="23321" y="96198"/>
                    <a:pt x="27211" y="100494"/>
                    <a:pt x="32453" y="102886"/>
                  </a:cubicBezTo>
                  <a:cubicBezTo>
                    <a:pt x="39372" y="106113"/>
                    <a:pt x="44293" y="111564"/>
                    <a:pt x="49749" y="116481"/>
                  </a:cubicBezTo>
                  <a:cubicBezTo>
                    <a:pt x="52017" y="118526"/>
                    <a:pt x="52864" y="121260"/>
                    <a:pt x="52838" y="124145"/>
                  </a:cubicBezTo>
                  <a:cubicBezTo>
                    <a:pt x="52821" y="126973"/>
                    <a:pt x="52650" y="129853"/>
                    <a:pt x="52021" y="132622"/>
                  </a:cubicBezTo>
                  <a:cubicBezTo>
                    <a:pt x="51191" y="136378"/>
                    <a:pt x="52325" y="138925"/>
                    <a:pt x="55008" y="141680"/>
                  </a:cubicBezTo>
                  <a:cubicBezTo>
                    <a:pt x="63262" y="150170"/>
                    <a:pt x="73301" y="157102"/>
                    <a:pt x="78786" y="168142"/>
                  </a:cubicBezTo>
                  <a:cubicBezTo>
                    <a:pt x="79711" y="170016"/>
                    <a:pt x="82882" y="170038"/>
                    <a:pt x="84871" y="168476"/>
                  </a:cubicBezTo>
                  <a:cubicBezTo>
                    <a:pt x="87392" y="166503"/>
                    <a:pt x="88479" y="163448"/>
                    <a:pt x="87815" y="161013"/>
                  </a:cubicBezTo>
                  <a:cubicBezTo>
                    <a:pt x="86707" y="157064"/>
                    <a:pt x="84529" y="153764"/>
                    <a:pt x="81902" y="150752"/>
                  </a:cubicBezTo>
                  <a:cubicBezTo>
                    <a:pt x="79591" y="148142"/>
                    <a:pt x="72864" y="136293"/>
                    <a:pt x="71816" y="133020"/>
                  </a:cubicBezTo>
                  <a:cubicBezTo>
                    <a:pt x="70947" y="130302"/>
                    <a:pt x="69681" y="127679"/>
                    <a:pt x="69086" y="124919"/>
                  </a:cubicBezTo>
                  <a:cubicBezTo>
                    <a:pt x="68157" y="120482"/>
                    <a:pt x="67785" y="115920"/>
                    <a:pt x="66882" y="111470"/>
                  </a:cubicBezTo>
                  <a:cubicBezTo>
                    <a:pt x="65838" y="106262"/>
                    <a:pt x="60562" y="103750"/>
                    <a:pt x="58842" y="98569"/>
                  </a:cubicBezTo>
                  <a:cubicBezTo>
                    <a:pt x="56373" y="91106"/>
                    <a:pt x="53052" y="83673"/>
                    <a:pt x="48807" y="77079"/>
                  </a:cubicBezTo>
                  <a:cubicBezTo>
                    <a:pt x="44194" y="69890"/>
                    <a:pt x="41156" y="61803"/>
                    <a:pt x="35623" y="55183"/>
                  </a:cubicBezTo>
                  <a:cubicBezTo>
                    <a:pt x="34575" y="53938"/>
                    <a:pt x="33758" y="52166"/>
                    <a:pt x="33582" y="50570"/>
                  </a:cubicBezTo>
                  <a:cubicBezTo>
                    <a:pt x="32564" y="42106"/>
                    <a:pt x="31096" y="33638"/>
                    <a:pt x="33480" y="25157"/>
                  </a:cubicBezTo>
                  <a:cubicBezTo>
                    <a:pt x="33878" y="23719"/>
                    <a:pt x="34682" y="23094"/>
                    <a:pt x="36034" y="23685"/>
                  </a:cubicBezTo>
                  <a:cubicBezTo>
                    <a:pt x="39141" y="25037"/>
                    <a:pt x="42235" y="26449"/>
                    <a:pt x="45273" y="27938"/>
                  </a:cubicBezTo>
                  <a:cubicBezTo>
                    <a:pt x="48435" y="29500"/>
                    <a:pt x="50540" y="31545"/>
                    <a:pt x="51238" y="35508"/>
                  </a:cubicBezTo>
                  <a:cubicBezTo>
                    <a:pt x="52513" y="42774"/>
                    <a:pt x="53399" y="50151"/>
                    <a:pt x="56120" y="57130"/>
                  </a:cubicBezTo>
                  <a:cubicBezTo>
                    <a:pt x="60297" y="67828"/>
                    <a:pt x="65864" y="77682"/>
                    <a:pt x="73070" y="86609"/>
                  </a:cubicBezTo>
                  <a:cubicBezTo>
                    <a:pt x="74482" y="88355"/>
                    <a:pt x="76604" y="89989"/>
                    <a:pt x="77049" y="91974"/>
                  </a:cubicBezTo>
                  <a:cubicBezTo>
                    <a:pt x="78256" y="97465"/>
                    <a:pt x="82004" y="100777"/>
                    <a:pt x="85928" y="104110"/>
                  </a:cubicBezTo>
                  <a:cubicBezTo>
                    <a:pt x="88517" y="106322"/>
                    <a:pt x="91196" y="108449"/>
                    <a:pt x="93592" y="110845"/>
                  </a:cubicBezTo>
                  <a:cubicBezTo>
                    <a:pt x="94773" y="112048"/>
                    <a:pt x="95231" y="113798"/>
                    <a:pt x="94067" y="115518"/>
                  </a:cubicBezTo>
                  <a:cubicBezTo>
                    <a:pt x="93425" y="116446"/>
                    <a:pt x="92809" y="117401"/>
                    <a:pt x="92231" y="118393"/>
                  </a:cubicBezTo>
                  <a:cubicBezTo>
                    <a:pt x="90699" y="120991"/>
                    <a:pt x="90926" y="124311"/>
                    <a:pt x="93400" y="126092"/>
                  </a:cubicBezTo>
                  <a:cubicBezTo>
                    <a:pt x="96626" y="128432"/>
                    <a:pt x="99788" y="130965"/>
                    <a:pt x="103314" y="132754"/>
                  </a:cubicBezTo>
                  <a:cubicBezTo>
                    <a:pt x="107242" y="134727"/>
                    <a:pt x="109532" y="137149"/>
                    <a:pt x="109878" y="141796"/>
                  </a:cubicBezTo>
                  <a:cubicBezTo>
                    <a:pt x="110028" y="143683"/>
                    <a:pt x="112048" y="145643"/>
                    <a:pt x="113575" y="147252"/>
                  </a:cubicBezTo>
                  <a:cubicBezTo>
                    <a:pt x="131077" y="165412"/>
                    <a:pt x="135865" y="174800"/>
                    <a:pt x="141128" y="195263"/>
                  </a:cubicBezTo>
                  <a:cubicBezTo>
                    <a:pt x="141526" y="196825"/>
                    <a:pt x="141394" y="198721"/>
                    <a:pt x="140936" y="200282"/>
                  </a:cubicBezTo>
                  <a:cubicBezTo>
                    <a:pt x="140290" y="202439"/>
                    <a:pt x="139417" y="204660"/>
                    <a:pt x="138116" y="206483"/>
                  </a:cubicBezTo>
                  <a:cubicBezTo>
                    <a:pt x="134119" y="211998"/>
                    <a:pt x="135771" y="217039"/>
                    <a:pt x="138668" y="222362"/>
                  </a:cubicBezTo>
                  <a:cubicBezTo>
                    <a:pt x="141223" y="227048"/>
                    <a:pt x="144381" y="230835"/>
                    <a:pt x="149618" y="232534"/>
                  </a:cubicBezTo>
                  <a:cubicBezTo>
                    <a:pt x="154697" y="234138"/>
                    <a:pt x="158720" y="237352"/>
                    <a:pt x="161719" y="241588"/>
                  </a:cubicBezTo>
                  <a:cubicBezTo>
                    <a:pt x="164946" y="246116"/>
                    <a:pt x="169387" y="248230"/>
                    <a:pt x="174475" y="249475"/>
                  </a:cubicBezTo>
                  <a:cubicBezTo>
                    <a:pt x="176692" y="250009"/>
                    <a:pt x="179007" y="250176"/>
                    <a:pt x="181163" y="250883"/>
                  </a:cubicBezTo>
                  <a:cubicBezTo>
                    <a:pt x="183269" y="251563"/>
                    <a:pt x="185588" y="252342"/>
                    <a:pt x="187193" y="253754"/>
                  </a:cubicBezTo>
                  <a:cubicBezTo>
                    <a:pt x="194548" y="260305"/>
                    <a:pt x="202563" y="265294"/>
                    <a:pt x="212251" y="267836"/>
                  </a:cubicBezTo>
                  <a:cubicBezTo>
                    <a:pt x="217133" y="269098"/>
                    <a:pt x="221849" y="271503"/>
                    <a:pt x="226227" y="274088"/>
                  </a:cubicBezTo>
                  <a:cubicBezTo>
                    <a:pt x="231242" y="277028"/>
                    <a:pt x="236676" y="278654"/>
                    <a:pt x="242085" y="280305"/>
                  </a:cubicBezTo>
                  <a:cubicBezTo>
                    <a:pt x="260896" y="286001"/>
                    <a:pt x="260968" y="286001"/>
                    <a:pt x="279796" y="279047"/>
                  </a:cubicBezTo>
                  <a:cubicBezTo>
                    <a:pt x="285269" y="277023"/>
                    <a:pt x="290357" y="277657"/>
                    <a:pt x="294170" y="281328"/>
                  </a:cubicBezTo>
                  <a:cubicBezTo>
                    <a:pt x="301436" y="288320"/>
                    <a:pt x="309972" y="293866"/>
                    <a:pt x="317041" y="301093"/>
                  </a:cubicBezTo>
                  <a:cubicBezTo>
                    <a:pt x="318522" y="299771"/>
                    <a:pt x="319609" y="298590"/>
                    <a:pt x="319609" y="297948"/>
                  </a:cubicBezTo>
                  <a:cubicBezTo>
                    <a:pt x="319609" y="295710"/>
                    <a:pt x="316990" y="291217"/>
                    <a:pt x="320730" y="286715"/>
                  </a:cubicBezTo>
                  <a:cubicBezTo>
                    <a:pt x="324470" y="282210"/>
                    <a:pt x="321855" y="278089"/>
                    <a:pt x="331963" y="277349"/>
                  </a:cubicBezTo>
                  <a:cubicBezTo>
                    <a:pt x="342070" y="276613"/>
                    <a:pt x="346948" y="278478"/>
                    <a:pt x="346199" y="275102"/>
                  </a:cubicBezTo>
                  <a:cubicBezTo>
                    <a:pt x="345446" y="271726"/>
                    <a:pt x="340585" y="272855"/>
                    <a:pt x="339828" y="269852"/>
                  </a:cubicBezTo>
                  <a:cubicBezTo>
                    <a:pt x="339074" y="266860"/>
                    <a:pt x="330465" y="262380"/>
                    <a:pt x="333088" y="260883"/>
                  </a:cubicBezTo>
                  <a:cubicBezTo>
                    <a:pt x="335698" y="259359"/>
                    <a:pt x="337949" y="259009"/>
                    <a:pt x="337577" y="253386"/>
                  </a:cubicBezTo>
                  <a:lnTo>
                    <a:pt x="361920" y="252996"/>
                  </a:lnTo>
                  <a:cubicBezTo>
                    <a:pt x="361920" y="252996"/>
                    <a:pt x="361920" y="250775"/>
                    <a:pt x="366786" y="250775"/>
                  </a:cubicBezTo>
                  <a:cubicBezTo>
                    <a:pt x="371664" y="250775"/>
                    <a:pt x="367171" y="240283"/>
                    <a:pt x="374287" y="243283"/>
                  </a:cubicBezTo>
                  <a:cubicBezTo>
                    <a:pt x="376889" y="244387"/>
                    <a:pt x="379375" y="245345"/>
                    <a:pt x="381506" y="246184"/>
                  </a:cubicBezTo>
                  <a:cubicBezTo>
                    <a:pt x="381942" y="245915"/>
                    <a:pt x="382443" y="245701"/>
                    <a:pt x="383076" y="245658"/>
                  </a:cubicBezTo>
                  <a:cubicBezTo>
                    <a:pt x="387244" y="245551"/>
                    <a:pt x="389195" y="243009"/>
                    <a:pt x="389871" y="239376"/>
                  </a:cubicBezTo>
                  <a:cubicBezTo>
                    <a:pt x="390599" y="235478"/>
                    <a:pt x="391579" y="231507"/>
                    <a:pt x="391361" y="227621"/>
                  </a:cubicBezTo>
                  <a:cubicBezTo>
                    <a:pt x="391040" y="222097"/>
                    <a:pt x="392717" y="217715"/>
                    <a:pt x="396290" y="213689"/>
                  </a:cubicBezTo>
                  <a:cubicBezTo>
                    <a:pt x="398549" y="211147"/>
                    <a:pt x="400603" y="208421"/>
                    <a:pt x="402525" y="205610"/>
                  </a:cubicBezTo>
                  <a:cubicBezTo>
                    <a:pt x="403457" y="204245"/>
                    <a:pt x="403903" y="202499"/>
                    <a:pt x="404437" y="200890"/>
                  </a:cubicBezTo>
                  <a:cubicBezTo>
                    <a:pt x="405396" y="198032"/>
                    <a:pt x="402341" y="193509"/>
                    <a:pt x="399268" y="193423"/>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grpSp>
        <p:nvGrpSpPr>
          <p:cNvPr id="61" name="Graphic 2398">
            <a:extLst>
              <a:ext uri="{FF2B5EF4-FFF2-40B4-BE49-F238E27FC236}">
                <a16:creationId xmlns:a16="http://schemas.microsoft.com/office/drawing/2014/main" id="{3406D848-D364-CC42-0EF4-130C3F435472}"/>
              </a:ext>
            </a:extLst>
          </p:cNvPr>
          <p:cNvGrpSpPr/>
          <p:nvPr/>
        </p:nvGrpSpPr>
        <p:grpSpPr>
          <a:xfrm>
            <a:off x="2958214" y="3922088"/>
            <a:ext cx="68263" cy="196025"/>
            <a:chOff x="4914453" y="4831421"/>
            <a:chExt cx="29238" cy="83960"/>
          </a:xfrm>
          <a:solidFill>
            <a:srgbClr val="D9D9D9"/>
          </a:solidFill>
        </p:grpSpPr>
        <p:sp>
          <p:nvSpPr>
            <p:cNvPr id="1360" name="Freeform 1359">
              <a:extLst>
                <a:ext uri="{FF2B5EF4-FFF2-40B4-BE49-F238E27FC236}">
                  <a16:creationId xmlns:a16="http://schemas.microsoft.com/office/drawing/2014/main" id="{79C71327-EEA4-FF4E-7A59-DB7E8F77DC73}"/>
                </a:ext>
              </a:extLst>
            </p:cNvPr>
            <p:cNvSpPr/>
            <p:nvPr/>
          </p:nvSpPr>
          <p:spPr>
            <a:xfrm>
              <a:off x="4943684" y="4831421"/>
              <a:ext cx="8" cy="13"/>
            </a:xfrm>
            <a:custGeom>
              <a:avLst/>
              <a:gdLst>
                <a:gd name="connsiteX0" fmla="*/ 0 w 8"/>
                <a:gd name="connsiteY0" fmla="*/ 13 h 13"/>
                <a:gd name="connsiteX1" fmla="*/ 9 w 8"/>
                <a:gd name="connsiteY1" fmla="*/ 13 h 13"/>
                <a:gd name="connsiteX2" fmla="*/ 9 w 8"/>
                <a:gd name="connsiteY2" fmla="*/ 0 h 13"/>
              </a:gdLst>
              <a:ahLst/>
              <a:cxnLst>
                <a:cxn ang="0">
                  <a:pos x="connsiteX0" y="connsiteY0"/>
                </a:cxn>
                <a:cxn ang="0">
                  <a:pos x="connsiteX1" y="connsiteY1"/>
                </a:cxn>
                <a:cxn ang="0">
                  <a:pos x="connsiteX2" y="connsiteY2"/>
                </a:cxn>
              </a:cxnLst>
              <a:rect l="l" t="t" r="r" b="b"/>
              <a:pathLst>
                <a:path w="8" h="13">
                  <a:moveTo>
                    <a:pt x="0" y="13"/>
                  </a:moveTo>
                  <a:lnTo>
                    <a:pt x="9" y="13"/>
                  </a:lnTo>
                  <a:lnTo>
                    <a:pt x="9" y="0"/>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361" name="Freeform 1360">
              <a:extLst>
                <a:ext uri="{FF2B5EF4-FFF2-40B4-BE49-F238E27FC236}">
                  <a16:creationId xmlns:a16="http://schemas.microsoft.com/office/drawing/2014/main" id="{D6EDF60A-E186-A26C-B60A-52A377955C35}"/>
                </a:ext>
              </a:extLst>
            </p:cNvPr>
            <p:cNvSpPr/>
            <p:nvPr/>
          </p:nvSpPr>
          <p:spPr>
            <a:xfrm>
              <a:off x="4914453" y="4840758"/>
              <a:ext cx="19769" cy="37655"/>
            </a:xfrm>
            <a:custGeom>
              <a:avLst/>
              <a:gdLst>
                <a:gd name="connsiteX0" fmla="*/ 12550 w 19769"/>
                <a:gd name="connsiteY0" fmla="*/ 539 h 37655"/>
                <a:gd name="connsiteX1" fmla="*/ 5049 w 19769"/>
                <a:gd name="connsiteY1" fmla="*/ 8032 h 37655"/>
                <a:gd name="connsiteX2" fmla="*/ 184 w 19769"/>
                <a:gd name="connsiteY2" fmla="*/ 10253 h 37655"/>
                <a:gd name="connsiteX3" fmla="*/ 128 w 19769"/>
                <a:gd name="connsiteY3" fmla="*/ 10253 h 37655"/>
                <a:gd name="connsiteX4" fmla="*/ 0 w 19769"/>
                <a:gd name="connsiteY4" fmla="*/ 36710 h 37655"/>
                <a:gd name="connsiteX5" fmla="*/ 2674 w 19769"/>
                <a:gd name="connsiteY5" fmla="*/ 36997 h 37655"/>
                <a:gd name="connsiteX6" fmla="*/ 13458 w 19769"/>
                <a:gd name="connsiteY6" fmla="*/ 37656 h 37655"/>
                <a:gd name="connsiteX7" fmla="*/ 11322 w 19769"/>
                <a:gd name="connsiteY7" fmla="*/ 37219 h 37655"/>
                <a:gd name="connsiteX8" fmla="*/ 10236 w 19769"/>
                <a:gd name="connsiteY8" fmla="*/ 34836 h 37655"/>
                <a:gd name="connsiteX9" fmla="*/ 17155 w 19769"/>
                <a:gd name="connsiteY9" fmla="*/ 16376 h 37655"/>
                <a:gd name="connsiteX10" fmla="*/ 18195 w 19769"/>
                <a:gd name="connsiteY10" fmla="*/ 6230 h 37655"/>
                <a:gd name="connsiteX11" fmla="*/ 19769 w 19769"/>
                <a:gd name="connsiteY11" fmla="*/ 3436 h 37655"/>
                <a:gd name="connsiteX12" fmla="*/ 12550 w 19769"/>
                <a:gd name="connsiteY12" fmla="*/ 539 h 376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769" h="37655">
                  <a:moveTo>
                    <a:pt x="12550" y="539"/>
                  </a:moveTo>
                  <a:cubicBezTo>
                    <a:pt x="5434" y="-2461"/>
                    <a:pt x="9923" y="8032"/>
                    <a:pt x="5049" y="8032"/>
                  </a:cubicBezTo>
                  <a:cubicBezTo>
                    <a:pt x="184" y="8032"/>
                    <a:pt x="184" y="10253"/>
                    <a:pt x="184" y="10253"/>
                  </a:cubicBezTo>
                  <a:lnTo>
                    <a:pt x="128" y="10253"/>
                  </a:lnTo>
                  <a:lnTo>
                    <a:pt x="0" y="36710"/>
                  </a:lnTo>
                  <a:cubicBezTo>
                    <a:pt x="0" y="36710"/>
                    <a:pt x="1827" y="36860"/>
                    <a:pt x="2674" y="36997"/>
                  </a:cubicBezTo>
                  <a:cubicBezTo>
                    <a:pt x="3248" y="37087"/>
                    <a:pt x="9487" y="37455"/>
                    <a:pt x="13458" y="37656"/>
                  </a:cubicBezTo>
                  <a:cubicBezTo>
                    <a:pt x="12756" y="37493"/>
                    <a:pt x="12024" y="37369"/>
                    <a:pt x="11322" y="37219"/>
                  </a:cubicBezTo>
                  <a:cubicBezTo>
                    <a:pt x="9927" y="36894"/>
                    <a:pt x="9405" y="35636"/>
                    <a:pt x="10236" y="34836"/>
                  </a:cubicBezTo>
                  <a:cubicBezTo>
                    <a:pt x="15418" y="29736"/>
                    <a:pt x="17805" y="23775"/>
                    <a:pt x="17155" y="16376"/>
                  </a:cubicBezTo>
                  <a:cubicBezTo>
                    <a:pt x="16868" y="13056"/>
                    <a:pt x="17707" y="9602"/>
                    <a:pt x="18195" y="6230"/>
                  </a:cubicBezTo>
                  <a:cubicBezTo>
                    <a:pt x="18366" y="5049"/>
                    <a:pt x="18866" y="4014"/>
                    <a:pt x="19769" y="3436"/>
                  </a:cubicBezTo>
                  <a:cubicBezTo>
                    <a:pt x="17638" y="2606"/>
                    <a:pt x="15152" y="1643"/>
                    <a:pt x="12550" y="539"/>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grpSp>
        <p:nvGrpSpPr>
          <p:cNvPr id="64" name="Graphic 2398">
            <a:extLst>
              <a:ext uri="{FF2B5EF4-FFF2-40B4-BE49-F238E27FC236}">
                <a16:creationId xmlns:a16="http://schemas.microsoft.com/office/drawing/2014/main" id="{D1E38263-D4BD-9772-4BB1-1E1964AB5184}"/>
              </a:ext>
            </a:extLst>
          </p:cNvPr>
          <p:cNvGrpSpPr/>
          <p:nvPr/>
        </p:nvGrpSpPr>
        <p:grpSpPr>
          <a:xfrm>
            <a:off x="2853972" y="3944826"/>
            <a:ext cx="141026" cy="296957"/>
            <a:chOff x="4869805" y="4841160"/>
            <a:chExt cx="60403" cy="127190"/>
          </a:xfrm>
          <a:solidFill>
            <a:srgbClr val="D9D9D9"/>
          </a:solidFill>
        </p:grpSpPr>
        <p:sp>
          <p:nvSpPr>
            <p:cNvPr id="1353" name="Freeform 1352">
              <a:extLst>
                <a:ext uri="{FF2B5EF4-FFF2-40B4-BE49-F238E27FC236}">
                  <a16:creationId xmlns:a16="http://schemas.microsoft.com/office/drawing/2014/main" id="{48C208F8-4546-D93C-FA5E-067A4E8B08F3}"/>
                </a:ext>
              </a:extLst>
            </p:cNvPr>
            <p:cNvSpPr/>
            <p:nvPr/>
          </p:nvSpPr>
          <p:spPr>
            <a:xfrm>
              <a:off x="4922943" y="4841712"/>
              <a:ext cx="248" cy="363"/>
            </a:xfrm>
            <a:custGeom>
              <a:avLst/>
              <a:gdLst>
                <a:gd name="connsiteX0" fmla="*/ 0 w 248"/>
                <a:gd name="connsiteY0" fmla="*/ 364 h 363"/>
                <a:gd name="connsiteX1" fmla="*/ 248 w 248"/>
                <a:gd name="connsiteY1" fmla="*/ 0 h 363"/>
                <a:gd name="connsiteX2" fmla="*/ 0 w 248"/>
                <a:gd name="connsiteY2" fmla="*/ 364 h 363"/>
              </a:gdLst>
              <a:ahLst/>
              <a:cxnLst>
                <a:cxn ang="0">
                  <a:pos x="connsiteX0" y="connsiteY0"/>
                </a:cxn>
                <a:cxn ang="0">
                  <a:pos x="connsiteX1" y="connsiteY1"/>
                </a:cxn>
                <a:cxn ang="0">
                  <a:pos x="connsiteX2" y="connsiteY2"/>
                </a:cxn>
              </a:cxnLst>
              <a:rect l="l" t="t" r="r" b="b"/>
              <a:pathLst>
                <a:path w="248" h="363">
                  <a:moveTo>
                    <a:pt x="0" y="364"/>
                  </a:moveTo>
                  <a:cubicBezTo>
                    <a:pt x="77" y="227"/>
                    <a:pt x="167" y="103"/>
                    <a:pt x="248" y="0"/>
                  </a:cubicBezTo>
                  <a:cubicBezTo>
                    <a:pt x="167" y="103"/>
                    <a:pt x="81" y="227"/>
                    <a:pt x="0" y="364"/>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354" name="Freeform 1353">
              <a:extLst>
                <a:ext uri="{FF2B5EF4-FFF2-40B4-BE49-F238E27FC236}">
                  <a16:creationId xmlns:a16="http://schemas.microsoft.com/office/drawing/2014/main" id="{713ECE94-F0A4-CDE3-4E2F-5F04179BB148}"/>
                </a:ext>
              </a:extLst>
            </p:cNvPr>
            <p:cNvSpPr/>
            <p:nvPr/>
          </p:nvSpPr>
          <p:spPr>
            <a:xfrm>
              <a:off x="4923632" y="4841160"/>
              <a:ext cx="21" cy="4279"/>
            </a:xfrm>
            <a:custGeom>
              <a:avLst/>
              <a:gdLst>
                <a:gd name="connsiteX0" fmla="*/ 21 w 21"/>
                <a:gd name="connsiteY0" fmla="*/ 0 h 4279"/>
                <a:gd name="connsiteX1" fmla="*/ 9 w 21"/>
                <a:gd name="connsiteY1" fmla="*/ 0 h 4279"/>
                <a:gd name="connsiteX2" fmla="*/ 0 w 21"/>
                <a:gd name="connsiteY2" fmla="*/ 0 h 4279"/>
              </a:gdLst>
              <a:ahLst/>
              <a:cxnLst>
                <a:cxn ang="0">
                  <a:pos x="connsiteX0" y="connsiteY0"/>
                </a:cxn>
                <a:cxn ang="0">
                  <a:pos x="connsiteX1" y="connsiteY1"/>
                </a:cxn>
                <a:cxn ang="0">
                  <a:pos x="connsiteX2" y="connsiteY2"/>
                </a:cxn>
              </a:cxnLst>
              <a:rect l="l" t="t" r="r" b="b"/>
              <a:pathLst>
                <a:path w="21" h="4279">
                  <a:moveTo>
                    <a:pt x="21" y="0"/>
                  </a:moveTo>
                  <a:lnTo>
                    <a:pt x="9" y="0"/>
                  </a:lnTo>
                  <a:lnTo>
                    <a:pt x="0" y="0"/>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355" name="Freeform 1354">
              <a:extLst>
                <a:ext uri="{FF2B5EF4-FFF2-40B4-BE49-F238E27FC236}">
                  <a16:creationId xmlns:a16="http://schemas.microsoft.com/office/drawing/2014/main" id="{934E47F2-5FF5-FC80-AE6F-32CDFA5657AF}"/>
                </a:ext>
              </a:extLst>
            </p:cNvPr>
            <p:cNvSpPr/>
            <p:nvPr/>
          </p:nvSpPr>
          <p:spPr>
            <a:xfrm>
              <a:off x="4922605" y="4842970"/>
              <a:ext cx="34" cy="158"/>
            </a:xfrm>
            <a:custGeom>
              <a:avLst/>
              <a:gdLst>
                <a:gd name="connsiteX0" fmla="*/ 0 w 34"/>
                <a:gd name="connsiteY0" fmla="*/ 158 h 158"/>
                <a:gd name="connsiteX1" fmla="*/ 34 w 34"/>
                <a:gd name="connsiteY1" fmla="*/ 0 h 158"/>
                <a:gd name="connsiteX2" fmla="*/ 0 w 34"/>
                <a:gd name="connsiteY2" fmla="*/ 158 h 158"/>
              </a:gdLst>
              <a:ahLst/>
              <a:cxnLst>
                <a:cxn ang="0">
                  <a:pos x="connsiteX0" y="connsiteY0"/>
                </a:cxn>
                <a:cxn ang="0">
                  <a:pos x="connsiteX1" y="connsiteY1"/>
                </a:cxn>
                <a:cxn ang="0">
                  <a:pos x="connsiteX2" y="connsiteY2"/>
                </a:cxn>
              </a:cxnLst>
              <a:rect l="l" t="t" r="r" b="b"/>
              <a:pathLst>
                <a:path w="34" h="158">
                  <a:moveTo>
                    <a:pt x="0" y="158"/>
                  </a:moveTo>
                  <a:cubicBezTo>
                    <a:pt x="4" y="90"/>
                    <a:pt x="13" y="43"/>
                    <a:pt x="34" y="0"/>
                  </a:cubicBezTo>
                  <a:cubicBezTo>
                    <a:pt x="17" y="43"/>
                    <a:pt x="4" y="90"/>
                    <a:pt x="0" y="158"/>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356" name="Freeform 1355">
              <a:extLst>
                <a:ext uri="{FF2B5EF4-FFF2-40B4-BE49-F238E27FC236}">
                  <a16:creationId xmlns:a16="http://schemas.microsoft.com/office/drawing/2014/main" id="{718A7C48-AF8E-5876-DB8D-98ABE2DDB85A}"/>
                </a:ext>
              </a:extLst>
            </p:cNvPr>
            <p:cNvSpPr/>
            <p:nvPr/>
          </p:nvSpPr>
          <p:spPr>
            <a:xfrm>
              <a:off x="4926854" y="4841254"/>
              <a:ext cx="149" cy="42"/>
            </a:xfrm>
            <a:custGeom>
              <a:avLst/>
              <a:gdLst>
                <a:gd name="connsiteX0" fmla="*/ 150 w 149"/>
                <a:gd name="connsiteY0" fmla="*/ 43 h 42"/>
                <a:gd name="connsiteX1" fmla="*/ 13 w 149"/>
                <a:gd name="connsiteY1" fmla="*/ 0 h 42"/>
                <a:gd name="connsiteX2" fmla="*/ 0 w 149"/>
                <a:gd name="connsiteY2" fmla="*/ 0 h 42"/>
                <a:gd name="connsiteX3" fmla="*/ 150 w 149"/>
                <a:gd name="connsiteY3" fmla="*/ 43 h 42"/>
              </a:gdLst>
              <a:ahLst/>
              <a:cxnLst>
                <a:cxn ang="0">
                  <a:pos x="connsiteX0" y="connsiteY0"/>
                </a:cxn>
                <a:cxn ang="0">
                  <a:pos x="connsiteX1" y="connsiteY1"/>
                </a:cxn>
                <a:cxn ang="0">
                  <a:pos x="connsiteX2" y="connsiteY2"/>
                </a:cxn>
                <a:cxn ang="0">
                  <a:pos x="connsiteX3" y="connsiteY3"/>
                </a:cxn>
              </a:cxnLst>
              <a:rect l="l" t="t" r="r" b="b"/>
              <a:pathLst>
                <a:path w="149" h="42">
                  <a:moveTo>
                    <a:pt x="150" y="43"/>
                  </a:moveTo>
                  <a:cubicBezTo>
                    <a:pt x="90" y="21"/>
                    <a:pt x="60" y="21"/>
                    <a:pt x="13" y="0"/>
                  </a:cubicBezTo>
                  <a:lnTo>
                    <a:pt x="0" y="0"/>
                  </a:lnTo>
                  <a:cubicBezTo>
                    <a:pt x="56" y="21"/>
                    <a:pt x="86" y="21"/>
                    <a:pt x="150" y="43"/>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357" name="Freeform 1356">
              <a:extLst>
                <a:ext uri="{FF2B5EF4-FFF2-40B4-BE49-F238E27FC236}">
                  <a16:creationId xmlns:a16="http://schemas.microsoft.com/office/drawing/2014/main" id="{97556BB8-E905-B813-38E3-4DCE8F58ABEB}"/>
                </a:ext>
              </a:extLst>
            </p:cNvPr>
            <p:cNvSpPr/>
            <p:nvPr/>
          </p:nvSpPr>
          <p:spPr>
            <a:xfrm>
              <a:off x="4921651" y="4847035"/>
              <a:ext cx="124" cy="286"/>
            </a:xfrm>
            <a:custGeom>
              <a:avLst/>
              <a:gdLst>
                <a:gd name="connsiteX0" fmla="*/ 0 w 124"/>
                <a:gd name="connsiteY0" fmla="*/ 287 h 286"/>
                <a:gd name="connsiteX1" fmla="*/ 124 w 124"/>
                <a:gd name="connsiteY1" fmla="*/ 0 h 286"/>
                <a:gd name="connsiteX2" fmla="*/ 0 w 124"/>
                <a:gd name="connsiteY2" fmla="*/ 287 h 286"/>
              </a:gdLst>
              <a:ahLst/>
              <a:cxnLst>
                <a:cxn ang="0">
                  <a:pos x="connsiteX0" y="connsiteY0"/>
                </a:cxn>
                <a:cxn ang="0">
                  <a:pos x="connsiteX1" y="connsiteY1"/>
                </a:cxn>
                <a:cxn ang="0">
                  <a:pos x="connsiteX2" y="connsiteY2"/>
                </a:cxn>
              </a:cxnLst>
              <a:rect l="l" t="t" r="r" b="b"/>
              <a:pathLst>
                <a:path w="124" h="286">
                  <a:moveTo>
                    <a:pt x="0" y="287"/>
                  </a:moveTo>
                  <a:cubicBezTo>
                    <a:pt x="39" y="188"/>
                    <a:pt x="90" y="81"/>
                    <a:pt x="124" y="0"/>
                  </a:cubicBezTo>
                  <a:cubicBezTo>
                    <a:pt x="90" y="85"/>
                    <a:pt x="39" y="188"/>
                    <a:pt x="0" y="287"/>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358" name="Freeform 1357">
              <a:extLst>
                <a:ext uri="{FF2B5EF4-FFF2-40B4-BE49-F238E27FC236}">
                  <a16:creationId xmlns:a16="http://schemas.microsoft.com/office/drawing/2014/main" id="{04D48AA8-E8C7-340E-B0F7-6DF7AE30F680}"/>
                </a:ext>
              </a:extLst>
            </p:cNvPr>
            <p:cNvSpPr/>
            <p:nvPr/>
          </p:nvSpPr>
          <p:spPr>
            <a:xfrm>
              <a:off x="4869805" y="4851015"/>
              <a:ext cx="60403" cy="61332"/>
            </a:xfrm>
            <a:custGeom>
              <a:avLst/>
              <a:gdLst>
                <a:gd name="connsiteX0" fmla="*/ 55966 w 60403"/>
                <a:gd name="connsiteY0" fmla="*/ 26967 h 61332"/>
                <a:gd name="connsiteX1" fmla="*/ 58101 w 60403"/>
                <a:gd name="connsiteY1" fmla="*/ 27403 h 61332"/>
                <a:gd name="connsiteX2" fmla="*/ 47318 w 60403"/>
                <a:gd name="connsiteY2" fmla="*/ 26744 h 61332"/>
                <a:gd name="connsiteX3" fmla="*/ 44644 w 60403"/>
                <a:gd name="connsiteY3" fmla="*/ 26457 h 61332"/>
                <a:gd name="connsiteX4" fmla="*/ 44772 w 60403"/>
                <a:gd name="connsiteY4" fmla="*/ 0 h 61332"/>
                <a:gd name="connsiteX5" fmla="*/ 20484 w 60403"/>
                <a:gd name="connsiteY5" fmla="*/ 389 h 61332"/>
                <a:gd name="connsiteX6" fmla="*/ 15995 w 60403"/>
                <a:gd name="connsiteY6" fmla="*/ 7886 h 61332"/>
                <a:gd name="connsiteX7" fmla="*/ 22735 w 60403"/>
                <a:gd name="connsiteY7" fmla="*/ 16855 h 61332"/>
                <a:gd name="connsiteX8" fmla="*/ 29106 w 60403"/>
                <a:gd name="connsiteY8" fmla="*/ 22106 h 61332"/>
                <a:gd name="connsiteX9" fmla="*/ 14870 w 60403"/>
                <a:gd name="connsiteY9" fmla="*/ 24352 h 61332"/>
                <a:gd name="connsiteX10" fmla="*/ 3637 w 60403"/>
                <a:gd name="connsiteY10" fmla="*/ 33719 h 61332"/>
                <a:gd name="connsiteX11" fmla="*/ 2516 w 60403"/>
                <a:gd name="connsiteY11" fmla="*/ 44952 h 61332"/>
                <a:gd name="connsiteX12" fmla="*/ 0 w 60403"/>
                <a:gd name="connsiteY12" fmla="*/ 48037 h 61332"/>
                <a:gd name="connsiteX13" fmla="*/ 3791 w 60403"/>
                <a:gd name="connsiteY13" fmla="*/ 52192 h 61332"/>
                <a:gd name="connsiteX14" fmla="*/ 17052 w 60403"/>
                <a:gd name="connsiteY14" fmla="*/ 59261 h 61332"/>
                <a:gd name="connsiteX15" fmla="*/ 27848 w 60403"/>
                <a:gd name="connsiteY15" fmla="*/ 61332 h 61332"/>
                <a:gd name="connsiteX16" fmla="*/ 29611 w 60403"/>
                <a:gd name="connsiteY16" fmla="*/ 57913 h 61332"/>
                <a:gd name="connsiteX17" fmla="*/ 34258 w 60403"/>
                <a:gd name="connsiteY17" fmla="*/ 54267 h 61332"/>
                <a:gd name="connsiteX18" fmla="*/ 38747 w 60403"/>
                <a:gd name="connsiteY18" fmla="*/ 51725 h 61332"/>
                <a:gd name="connsiteX19" fmla="*/ 43244 w 60403"/>
                <a:gd name="connsiteY19" fmla="*/ 46822 h 61332"/>
                <a:gd name="connsiteX20" fmla="*/ 44502 w 60403"/>
                <a:gd name="connsiteY20" fmla="*/ 40921 h 61332"/>
                <a:gd name="connsiteX21" fmla="*/ 50549 w 60403"/>
                <a:gd name="connsiteY21" fmla="*/ 36423 h 61332"/>
                <a:gd name="connsiteX22" fmla="*/ 55735 w 60403"/>
                <a:gd name="connsiteY22" fmla="*/ 32500 h 61332"/>
                <a:gd name="connsiteX23" fmla="*/ 60100 w 60403"/>
                <a:gd name="connsiteY23" fmla="*/ 29410 h 61332"/>
                <a:gd name="connsiteX24" fmla="*/ 60403 w 60403"/>
                <a:gd name="connsiteY24" fmla="*/ 27857 h 61332"/>
                <a:gd name="connsiteX25" fmla="*/ 55966 w 60403"/>
                <a:gd name="connsiteY25" fmla="*/ 26967 h 613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60403" h="61332">
                  <a:moveTo>
                    <a:pt x="55966" y="26967"/>
                  </a:moveTo>
                  <a:cubicBezTo>
                    <a:pt x="56668" y="27116"/>
                    <a:pt x="57400" y="27240"/>
                    <a:pt x="58101" y="27403"/>
                  </a:cubicBezTo>
                  <a:cubicBezTo>
                    <a:pt x="54130" y="27198"/>
                    <a:pt x="47896" y="26830"/>
                    <a:pt x="47318" y="26744"/>
                  </a:cubicBezTo>
                  <a:cubicBezTo>
                    <a:pt x="46471" y="26607"/>
                    <a:pt x="44644" y="26457"/>
                    <a:pt x="44644" y="26457"/>
                  </a:cubicBezTo>
                  <a:lnTo>
                    <a:pt x="44772" y="0"/>
                  </a:lnTo>
                  <a:lnTo>
                    <a:pt x="20484" y="389"/>
                  </a:lnTo>
                  <a:cubicBezTo>
                    <a:pt x="20856" y="6012"/>
                    <a:pt x="18605" y="6363"/>
                    <a:pt x="15995" y="7886"/>
                  </a:cubicBezTo>
                  <a:cubicBezTo>
                    <a:pt x="13372" y="9384"/>
                    <a:pt x="21982" y="13860"/>
                    <a:pt x="22735" y="16855"/>
                  </a:cubicBezTo>
                  <a:cubicBezTo>
                    <a:pt x="23492" y="19855"/>
                    <a:pt x="28353" y="18729"/>
                    <a:pt x="29106" y="22106"/>
                  </a:cubicBezTo>
                  <a:cubicBezTo>
                    <a:pt x="29859" y="25482"/>
                    <a:pt x="24981" y="23620"/>
                    <a:pt x="14870" y="24352"/>
                  </a:cubicBezTo>
                  <a:cubicBezTo>
                    <a:pt x="4763" y="25097"/>
                    <a:pt x="7377" y="29218"/>
                    <a:pt x="3637" y="33719"/>
                  </a:cubicBezTo>
                  <a:cubicBezTo>
                    <a:pt x="-103" y="38221"/>
                    <a:pt x="2516" y="42714"/>
                    <a:pt x="2516" y="44952"/>
                  </a:cubicBezTo>
                  <a:cubicBezTo>
                    <a:pt x="2516" y="45593"/>
                    <a:pt x="1451" y="46758"/>
                    <a:pt x="0" y="48037"/>
                  </a:cubicBezTo>
                  <a:cubicBezTo>
                    <a:pt x="1296" y="49368"/>
                    <a:pt x="2614" y="50703"/>
                    <a:pt x="3791" y="52192"/>
                  </a:cubicBezTo>
                  <a:cubicBezTo>
                    <a:pt x="7060" y="56278"/>
                    <a:pt x="11737" y="58833"/>
                    <a:pt x="17052" y="59261"/>
                  </a:cubicBezTo>
                  <a:cubicBezTo>
                    <a:pt x="20771" y="59573"/>
                    <a:pt x="24331" y="60352"/>
                    <a:pt x="27848" y="61332"/>
                  </a:cubicBezTo>
                  <a:cubicBezTo>
                    <a:pt x="28648" y="60262"/>
                    <a:pt x="29401" y="59094"/>
                    <a:pt x="29611" y="57913"/>
                  </a:cubicBezTo>
                  <a:cubicBezTo>
                    <a:pt x="30185" y="54969"/>
                    <a:pt x="32149" y="54687"/>
                    <a:pt x="34258" y="54267"/>
                  </a:cubicBezTo>
                  <a:cubicBezTo>
                    <a:pt x="36368" y="53857"/>
                    <a:pt x="36916" y="53857"/>
                    <a:pt x="38747" y="51725"/>
                  </a:cubicBezTo>
                  <a:cubicBezTo>
                    <a:pt x="40574" y="49637"/>
                    <a:pt x="42958" y="49060"/>
                    <a:pt x="43244" y="46822"/>
                  </a:cubicBezTo>
                  <a:cubicBezTo>
                    <a:pt x="43522" y="44584"/>
                    <a:pt x="41704" y="43167"/>
                    <a:pt x="44502" y="40921"/>
                  </a:cubicBezTo>
                  <a:cubicBezTo>
                    <a:pt x="47318" y="38674"/>
                    <a:pt x="49004" y="36282"/>
                    <a:pt x="50549" y="36423"/>
                  </a:cubicBezTo>
                  <a:cubicBezTo>
                    <a:pt x="52093" y="36573"/>
                    <a:pt x="53219" y="36714"/>
                    <a:pt x="55735" y="32500"/>
                  </a:cubicBezTo>
                  <a:cubicBezTo>
                    <a:pt x="58268" y="28285"/>
                    <a:pt x="60938" y="31652"/>
                    <a:pt x="60100" y="29410"/>
                  </a:cubicBezTo>
                  <a:cubicBezTo>
                    <a:pt x="60014" y="29200"/>
                    <a:pt x="60160" y="28601"/>
                    <a:pt x="60403" y="27857"/>
                  </a:cubicBezTo>
                  <a:cubicBezTo>
                    <a:pt x="58919" y="27617"/>
                    <a:pt x="57430" y="27288"/>
                    <a:pt x="55966" y="26967"/>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359" name="Freeform 1358">
              <a:extLst>
                <a:ext uri="{FF2B5EF4-FFF2-40B4-BE49-F238E27FC236}">
                  <a16:creationId xmlns:a16="http://schemas.microsoft.com/office/drawing/2014/main" id="{318DE11D-B06A-54FA-2492-B5F525258853}"/>
                </a:ext>
              </a:extLst>
            </p:cNvPr>
            <p:cNvSpPr/>
            <p:nvPr/>
          </p:nvSpPr>
          <p:spPr>
            <a:xfrm>
              <a:off x="4920816" y="4848144"/>
              <a:ext cx="261" cy="226"/>
            </a:xfrm>
            <a:custGeom>
              <a:avLst/>
              <a:gdLst>
                <a:gd name="connsiteX0" fmla="*/ 261 w 261"/>
                <a:gd name="connsiteY0" fmla="*/ 0 h 226"/>
                <a:gd name="connsiteX1" fmla="*/ 0 w 261"/>
                <a:gd name="connsiteY1" fmla="*/ 227 h 226"/>
                <a:gd name="connsiteX2" fmla="*/ 261 w 261"/>
                <a:gd name="connsiteY2" fmla="*/ 0 h 226"/>
              </a:gdLst>
              <a:ahLst/>
              <a:cxnLst>
                <a:cxn ang="0">
                  <a:pos x="connsiteX0" y="connsiteY0"/>
                </a:cxn>
                <a:cxn ang="0">
                  <a:pos x="connsiteX1" y="connsiteY1"/>
                </a:cxn>
                <a:cxn ang="0">
                  <a:pos x="connsiteX2" y="connsiteY2"/>
                </a:cxn>
              </a:cxnLst>
              <a:rect l="l" t="t" r="r" b="b"/>
              <a:pathLst>
                <a:path w="261" h="226">
                  <a:moveTo>
                    <a:pt x="261" y="0"/>
                  </a:moveTo>
                  <a:cubicBezTo>
                    <a:pt x="184" y="68"/>
                    <a:pt x="103" y="171"/>
                    <a:pt x="0" y="227"/>
                  </a:cubicBezTo>
                  <a:cubicBezTo>
                    <a:pt x="103" y="171"/>
                    <a:pt x="184" y="68"/>
                    <a:pt x="261" y="0"/>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sp>
        <p:nvSpPr>
          <p:cNvPr id="65" name="Freeform 64">
            <a:extLst>
              <a:ext uri="{FF2B5EF4-FFF2-40B4-BE49-F238E27FC236}">
                <a16:creationId xmlns:a16="http://schemas.microsoft.com/office/drawing/2014/main" id="{32C34E77-000D-4490-00A7-56CF59D73C95}"/>
              </a:ext>
            </a:extLst>
          </p:cNvPr>
          <p:cNvSpPr/>
          <p:nvPr/>
        </p:nvSpPr>
        <p:spPr>
          <a:xfrm>
            <a:off x="3118053" y="3769872"/>
            <a:ext cx="360219" cy="128922"/>
          </a:xfrm>
          <a:custGeom>
            <a:avLst/>
            <a:gdLst>
              <a:gd name="connsiteX0" fmla="*/ 26372 w 154286"/>
              <a:gd name="connsiteY0" fmla="*/ 23560 h 55219"/>
              <a:gd name="connsiteX1" fmla="*/ 27502 w 154286"/>
              <a:gd name="connsiteY1" fmla="*/ 26380 h 55219"/>
              <a:gd name="connsiteX2" fmla="*/ 30314 w 154286"/>
              <a:gd name="connsiteY2" fmla="*/ 25314 h 55219"/>
              <a:gd name="connsiteX3" fmla="*/ 29090 w 154286"/>
              <a:gd name="connsiteY3" fmla="*/ 22401 h 55219"/>
              <a:gd name="connsiteX4" fmla="*/ 26372 w 154286"/>
              <a:gd name="connsiteY4" fmla="*/ 23560 h 55219"/>
              <a:gd name="connsiteX5" fmla="*/ 139721 w 154286"/>
              <a:gd name="connsiteY5" fmla="*/ 40133 h 55219"/>
              <a:gd name="connsiteX6" fmla="*/ 105638 w 154286"/>
              <a:gd name="connsiteY6" fmla="*/ 24818 h 55219"/>
              <a:gd name="connsiteX7" fmla="*/ 94893 w 154286"/>
              <a:gd name="connsiteY7" fmla="*/ 19769 h 55219"/>
              <a:gd name="connsiteX8" fmla="*/ 82664 w 154286"/>
              <a:gd name="connsiteY8" fmla="*/ 13894 h 55219"/>
              <a:gd name="connsiteX9" fmla="*/ 76733 w 154286"/>
              <a:gd name="connsiteY9" fmla="*/ 10744 h 55219"/>
              <a:gd name="connsiteX10" fmla="*/ 59587 w 154286"/>
              <a:gd name="connsiteY10" fmla="*/ 4510 h 55219"/>
              <a:gd name="connsiteX11" fmla="*/ 46510 w 154286"/>
              <a:gd name="connsiteY11" fmla="*/ 1626 h 55219"/>
              <a:gd name="connsiteX12" fmla="*/ 38307 w 154286"/>
              <a:gd name="connsiteY12" fmla="*/ 231 h 55219"/>
              <a:gd name="connsiteX13" fmla="*/ 15234 w 154286"/>
              <a:gd name="connsiteY13" fmla="*/ 6050 h 55219"/>
              <a:gd name="connsiteX14" fmla="*/ 0 w 154286"/>
              <a:gd name="connsiteY14" fmla="*/ 21493 h 55219"/>
              <a:gd name="connsiteX15" fmla="*/ 1147 w 154286"/>
              <a:gd name="connsiteY15" fmla="*/ 22452 h 55219"/>
              <a:gd name="connsiteX16" fmla="*/ 7724 w 154286"/>
              <a:gd name="connsiteY16" fmla="*/ 21848 h 55219"/>
              <a:gd name="connsiteX17" fmla="*/ 32479 w 154286"/>
              <a:gd name="connsiteY17" fmla="*/ 11044 h 55219"/>
              <a:gd name="connsiteX18" fmla="*/ 38388 w 154286"/>
              <a:gd name="connsiteY18" fmla="*/ 12764 h 55219"/>
              <a:gd name="connsiteX19" fmla="*/ 44657 w 154286"/>
              <a:gd name="connsiteY19" fmla="*/ 17886 h 55219"/>
              <a:gd name="connsiteX20" fmla="*/ 56364 w 154286"/>
              <a:gd name="connsiteY20" fmla="*/ 20184 h 55219"/>
              <a:gd name="connsiteX21" fmla="*/ 64443 w 154286"/>
              <a:gd name="connsiteY21" fmla="*/ 22567 h 55219"/>
              <a:gd name="connsiteX22" fmla="*/ 80687 w 154286"/>
              <a:gd name="connsiteY22" fmla="*/ 27313 h 55219"/>
              <a:gd name="connsiteX23" fmla="*/ 87170 w 154286"/>
              <a:gd name="connsiteY23" fmla="*/ 32118 h 55219"/>
              <a:gd name="connsiteX24" fmla="*/ 100341 w 154286"/>
              <a:gd name="connsiteY24" fmla="*/ 41481 h 55219"/>
              <a:gd name="connsiteX25" fmla="*/ 101881 w 154286"/>
              <a:gd name="connsiteY25" fmla="*/ 42114 h 55219"/>
              <a:gd name="connsiteX26" fmla="*/ 102930 w 154286"/>
              <a:gd name="connsiteY26" fmla="*/ 46304 h 55219"/>
              <a:gd name="connsiteX27" fmla="*/ 101145 w 154286"/>
              <a:gd name="connsiteY27" fmla="*/ 49188 h 55219"/>
              <a:gd name="connsiteX28" fmla="*/ 103507 w 154286"/>
              <a:gd name="connsiteY28" fmla="*/ 54160 h 55219"/>
              <a:gd name="connsiteX29" fmla="*/ 118296 w 154286"/>
              <a:gd name="connsiteY29" fmla="*/ 54216 h 55219"/>
              <a:gd name="connsiteX30" fmla="*/ 143760 w 154286"/>
              <a:gd name="connsiteY30" fmla="*/ 50330 h 55219"/>
              <a:gd name="connsiteX31" fmla="*/ 144706 w 154286"/>
              <a:gd name="connsiteY31" fmla="*/ 44566 h 55219"/>
              <a:gd name="connsiteX32" fmla="*/ 139721 w 154286"/>
              <a:gd name="connsiteY32" fmla="*/ 40133 h 55219"/>
              <a:gd name="connsiteX33" fmla="*/ 150757 w 154286"/>
              <a:gd name="connsiteY33" fmla="*/ 11288 h 55219"/>
              <a:gd name="connsiteX34" fmla="*/ 151061 w 154286"/>
              <a:gd name="connsiteY34" fmla="*/ 12657 h 55219"/>
              <a:gd name="connsiteX35" fmla="*/ 153709 w 154286"/>
              <a:gd name="connsiteY35" fmla="*/ 13149 h 55219"/>
              <a:gd name="connsiteX36" fmla="*/ 154287 w 154286"/>
              <a:gd name="connsiteY36" fmla="*/ 12447 h 55219"/>
              <a:gd name="connsiteX37" fmla="*/ 150757 w 154286"/>
              <a:gd name="connsiteY37" fmla="*/ 11288 h 55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54286" h="55219">
                <a:moveTo>
                  <a:pt x="26372" y="23560"/>
                </a:moveTo>
                <a:cubicBezTo>
                  <a:pt x="25885" y="24784"/>
                  <a:pt x="26295" y="25820"/>
                  <a:pt x="27502" y="26380"/>
                </a:cubicBezTo>
                <a:cubicBezTo>
                  <a:pt x="28722" y="26958"/>
                  <a:pt x="29672" y="26564"/>
                  <a:pt x="30314" y="25314"/>
                </a:cubicBezTo>
                <a:cubicBezTo>
                  <a:pt x="29928" y="24305"/>
                  <a:pt x="29830" y="22927"/>
                  <a:pt x="29090" y="22401"/>
                </a:cubicBezTo>
                <a:cubicBezTo>
                  <a:pt x="28054" y="21635"/>
                  <a:pt x="26873" y="22285"/>
                  <a:pt x="26372" y="23560"/>
                </a:cubicBezTo>
                <a:close/>
                <a:moveTo>
                  <a:pt x="139721" y="40133"/>
                </a:moveTo>
                <a:cubicBezTo>
                  <a:pt x="128390" y="34981"/>
                  <a:pt x="117406" y="29007"/>
                  <a:pt x="105638" y="24818"/>
                </a:cubicBezTo>
                <a:cubicBezTo>
                  <a:pt x="101920" y="23505"/>
                  <a:pt x="98231" y="21827"/>
                  <a:pt x="94893" y="19769"/>
                </a:cubicBezTo>
                <a:cubicBezTo>
                  <a:pt x="91008" y="17347"/>
                  <a:pt x="87105" y="15169"/>
                  <a:pt x="82664" y="13894"/>
                </a:cubicBezTo>
                <a:cubicBezTo>
                  <a:pt x="80546" y="13286"/>
                  <a:pt x="78226" y="12276"/>
                  <a:pt x="76733" y="10744"/>
                </a:cubicBezTo>
                <a:cubicBezTo>
                  <a:pt x="71966" y="5828"/>
                  <a:pt x="65881" y="4403"/>
                  <a:pt x="59587" y="4510"/>
                </a:cubicBezTo>
                <a:cubicBezTo>
                  <a:pt x="54820" y="4595"/>
                  <a:pt x="50737" y="3483"/>
                  <a:pt x="46510" y="1626"/>
                </a:cubicBezTo>
                <a:cubicBezTo>
                  <a:pt x="44006" y="526"/>
                  <a:pt x="40750" y="-463"/>
                  <a:pt x="38307" y="231"/>
                </a:cubicBezTo>
                <a:cubicBezTo>
                  <a:pt x="30669" y="2336"/>
                  <a:pt x="22675" y="2738"/>
                  <a:pt x="15234" y="6050"/>
                </a:cubicBezTo>
                <a:cubicBezTo>
                  <a:pt x="7912" y="9328"/>
                  <a:pt x="4583" y="15896"/>
                  <a:pt x="0" y="21493"/>
                </a:cubicBezTo>
                <a:cubicBezTo>
                  <a:pt x="-21" y="21515"/>
                  <a:pt x="741" y="22469"/>
                  <a:pt x="1147" y="22452"/>
                </a:cubicBezTo>
                <a:cubicBezTo>
                  <a:pt x="3355" y="22375"/>
                  <a:pt x="5948" y="22816"/>
                  <a:pt x="7724" y="21848"/>
                </a:cubicBezTo>
                <a:cubicBezTo>
                  <a:pt x="15628" y="17428"/>
                  <a:pt x="24986" y="16376"/>
                  <a:pt x="32479" y="11044"/>
                </a:cubicBezTo>
                <a:cubicBezTo>
                  <a:pt x="33942" y="9966"/>
                  <a:pt x="37477" y="10911"/>
                  <a:pt x="38388" y="12764"/>
                </a:cubicBezTo>
                <a:cubicBezTo>
                  <a:pt x="39762" y="15554"/>
                  <a:pt x="41687" y="17291"/>
                  <a:pt x="44657" y="17886"/>
                </a:cubicBezTo>
                <a:cubicBezTo>
                  <a:pt x="48559" y="18674"/>
                  <a:pt x="52501" y="19319"/>
                  <a:pt x="56364" y="20184"/>
                </a:cubicBezTo>
                <a:cubicBezTo>
                  <a:pt x="59112" y="20800"/>
                  <a:pt x="62051" y="21254"/>
                  <a:pt x="64443" y="22567"/>
                </a:cubicBezTo>
                <a:cubicBezTo>
                  <a:pt x="69565" y="25387"/>
                  <a:pt x="75000" y="26688"/>
                  <a:pt x="80687" y="27313"/>
                </a:cubicBezTo>
                <a:cubicBezTo>
                  <a:pt x="83806" y="27668"/>
                  <a:pt x="85989" y="29363"/>
                  <a:pt x="87170" y="32118"/>
                </a:cubicBezTo>
                <a:cubicBezTo>
                  <a:pt x="89660" y="38002"/>
                  <a:pt x="94222" y="40762"/>
                  <a:pt x="100341" y="41481"/>
                </a:cubicBezTo>
                <a:cubicBezTo>
                  <a:pt x="100876" y="41549"/>
                  <a:pt x="101363" y="41939"/>
                  <a:pt x="101881" y="42114"/>
                </a:cubicBezTo>
                <a:cubicBezTo>
                  <a:pt x="103554" y="42782"/>
                  <a:pt x="103965" y="44327"/>
                  <a:pt x="102930" y="46304"/>
                </a:cubicBezTo>
                <a:cubicBezTo>
                  <a:pt x="102390" y="47283"/>
                  <a:pt x="101727" y="48212"/>
                  <a:pt x="101145" y="49188"/>
                </a:cubicBezTo>
                <a:cubicBezTo>
                  <a:pt x="99750" y="51498"/>
                  <a:pt x="100824" y="54036"/>
                  <a:pt x="103507" y="54160"/>
                </a:cubicBezTo>
                <a:cubicBezTo>
                  <a:pt x="107487" y="54361"/>
                  <a:pt x="111449" y="54216"/>
                  <a:pt x="118296" y="54216"/>
                </a:cubicBezTo>
                <a:cubicBezTo>
                  <a:pt x="125455" y="57232"/>
                  <a:pt x="134471" y="52714"/>
                  <a:pt x="143760" y="50330"/>
                </a:cubicBezTo>
                <a:cubicBezTo>
                  <a:pt x="145776" y="49817"/>
                  <a:pt x="146388" y="46393"/>
                  <a:pt x="144706" y="44566"/>
                </a:cubicBezTo>
                <a:cubicBezTo>
                  <a:pt x="143187" y="42940"/>
                  <a:pt x="141659" y="41010"/>
                  <a:pt x="139721" y="40133"/>
                </a:cubicBezTo>
                <a:close/>
                <a:moveTo>
                  <a:pt x="150757" y="11288"/>
                </a:moveTo>
                <a:cubicBezTo>
                  <a:pt x="150838" y="11763"/>
                  <a:pt x="150877" y="12238"/>
                  <a:pt x="151061" y="12657"/>
                </a:cubicBezTo>
                <a:cubicBezTo>
                  <a:pt x="151613" y="13872"/>
                  <a:pt x="152652" y="14001"/>
                  <a:pt x="153709" y="13149"/>
                </a:cubicBezTo>
                <a:cubicBezTo>
                  <a:pt x="153940" y="12956"/>
                  <a:pt x="154095" y="12691"/>
                  <a:pt x="154287" y="12447"/>
                </a:cubicBezTo>
                <a:lnTo>
                  <a:pt x="150757" y="11288"/>
                </a:lnTo>
                <a:close/>
              </a:path>
            </a:pathLst>
          </a:custGeom>
          <a:solidFill>
            <a:srgbClr val="D9D9D9"/>
          </a:solid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66" name="Freeform 65">
            <a:extLst>
              <a:ext uri="{FF2B5EF4-FFF2-40B4-BE49-F238E27FC236}">
                <a16:creationId xmlns:a16="http://schemas.microsoft.com/office/drawing/2014/main" id="{353A5544-3538-15CE-44FC-96DECA5FC648}"/>
              </a:ext>
            </a:extLst>
          </p:cNvPr>
          <p:cNvSpPr/>
          <p:nvPr/>
        </p:nvSpPr>
        <p:spPr>
          <a:xfrm>
            <a:off x="3323791" y="3940131"/>
            <a:ext cx="62431" cy="30130"/>
          </a:xfrm>
          <a:custGeom>
            <a:avLst/>
            <a:gdLst>
              <a:gd name="connsiteX0" fmla="*/ 10111 w 26740"/>
              <a:gd name="connsiteY0" fmla="*/ 17 h 12905"/>
              <a:gd name="connsiteX1" fmla="*/ 1399 w 26740"/>
              <a:gd name="connsiteY1" fmla="*/ 1630 h 12905"/>
              <a:gd name="connsiteX2" fmla="*/ 282 w 26740"/>
              <a:gd name="connsiteY2" fmla="*/ 4254 h 12905"/>
              <a:gd name="connsiteX3" fmla="*/ 20522 w 26740"/>
              <a:gd name="connsiteY3" fmla="*/ 11909 h 12905"/>
              <a:gd name="connsiteX4" fmla="*/ 25208 w 26740"/>
              <a:gd name="connsiteY4" fmla="*/ 10107 h 12905"/>
              <a:gd name="connsiteX5" fmla="*/ 26329 w 26740"/>
              <a:gd name="connsiteY5" fmla="*/ 5884 h 12905"/>
              <a:gd name="connsiteX6" fmla="*/ 10111 w 26740"/>
              <a:gd name="connsiteY6" fmla="*/ 17 h 12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740" h="12905">
                <a:moveTo>
                  <a:pt x="10111" y="17"/>
                </a:moveTo>
                <a:cubicBezTo>
                  <a:pt x="8006" y="415"/>
                  <a:pt x="4668" y="851"/>
                  <a:pt x="1399" y="1630"/>
                </a:cubicBezTo>
                <a:cubicBezTo>
                  <a:pt x="128" y="1934"/>
                  <a:pt x="-360" y="3312"/>
                  <a:pt x="282" y="4254"/>
                </a:cubicBezTo>
                <a:cubicBezTo>
                  <a:pt x="5160" y="11665"/>
                  <a:pt x="11801" y="14634"/>
                  <a:pt x="20522" y="11909"/>
                </a:cubicBezTo>
                <a:cubicBezTo>
                  <a:pt x="22114" y="11408"/>
                  <a:pt x="23654" y="10741"/>
                  <a:pt x="25208" y="10107"/>
                </a:cubicBezTo>
                <a:cubicBezTo>
                  <a:pt x="26654" y="9534"/>
                  <a:pt x="27185" y="7069"/>
                  <a:pt x="26329" y="5884"/>
                </a:cubicBezTo>
                <a:cubicBezTo>
                  <a:pt x="22593" y="616"/>
                  <a:pt x="17163" y="-133"/>
                  <a:pt x="10111" y="17"/>
                </a:cubicBezTo>
                <a:close/>
              </a:path>
            </a:pathLst>
          </a:custGeom>
          <a:solidFill>
            <a:srgbClr val="D9D9D9"/>
          </a:solid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67" name="Freeform 66">
            <a:extLst>
              <a:ext uri="{FF2B5EF4-FFF2-40B4-BE49-F238E27FC236}">
                <a16:creationId xmlns:a16="http://schemas.microsoft.com/office/drawing/2014/main" id="{5401DEC3-490E-E542-63F4-DE25FC0C4458}"/>
              </a:ext>
            </a:extLst>
          </p:cNvPr>
          <p:cNvSpPr/>
          <p:nvPr/>
        </p:nvSpPr>
        <p:spPr>
          <a:xfrm>
            <a:off x="3454348" y="3884657"/>
            <a:ext cx="197258" cy="87593"/>
          </a:xfrm>
          <a:custGeom>
            <a:avLst/>
            <a:gdLst>
              <a:gd name="connsiteX0" fmla="*/ 6306 w 84488"/>
              <a:gd name="connsiteY0" fmla="*/ 30538 h 37517"/>
              <a:gd name="connsiteX1" fmla="*/ 16418 w 84488"/>
              <a:gd name="connsiteY1" fmla="*/ 29888 h 37517"/>
              <a:gd name="connsiteX2" fmla="*/ 28220 w 84488"/>
              <a:gd name="connsiteY2" fmla="*/ 31150 h 37517"/>
              <a:gd name="connsiteX3" fmla="*/ 36170 w 84488"/>
              <a:gd name="connsiteY3" fmla="*/ 37218 h 37517"/>
              <a:gd name="connsiteX4" fmla="*/ 39281 w 84488"/>
              <a:gd name="connsiteY4" fmla="*/ 37218 h 37517"/>
              <a:gd name="connsiteX5" fmla="*/ 41780 w 84488"/>
              <a:gd name="connsiteY5" fmla="*/ 35031 h 37517"/>
              <a:gd name="connsiteX6" fmla="*/ 53256 w 84488"/>
              <a:gd name="connsiteY6" fmla="*/ 29542 h 37517"/>
              <a:gd name="connsiteX7" fmla="*/ 58220 w 84488"/>
              <a:gd name="connsiteY7" fmla="*/ 28998 h 37517"/>
              <a:gd name="connsiteX8" fmla="*/ 77972 w 84488"/>
              <a:gd name="connsiteY8" fmla="*/ 27654 h 37517"/>
              <a:gd name="connsiteX9" fmla="*/ 81276 w 84488"/>
              <a:gd name="connsiteY9" fmla="*/ 26884 h 37517"/>
              <a:gd name="connsiteX10" fmla="*/ 84421 w 84488"/>
              <a:gd name="connsiteY10" fmla="*/ 23217 h 37517"/>
              <a:gd name="connsiteX11" fmla="*/ 83142 w 84488"/>
              <a:gd name="connsiteY11" fmla="*/ 20316 h 37517"/>
              <a:gd name="connsiteX12" fmla="*/ 65345 w 84488"/>
              <a:gd name="connsiteY12" fmla="*/ 7402 h 37517"/>
              <a:gd name="connsiteX13" fmla="*/ 59187 w 84488"/>
              <a:gd name="connsiteY13" fmla="*/ 4753 h 37517"/>
              <a:gd name="connsiteX14" fmla="*/ 35815 w 84488"/>
              <a:gd name="connsiteY14" fmla="*/ 4094 h 37517"/>
              <a:gd name="connsiteX15" fmla="*/ 27804 w 84488"/>
              <a:gd name="connsiteY15" fmla="*/ 2220 h 37517"/>
              <a:gd name="connsiteX16" fmla="*/ 24985 w 84488"/>
              <a:gd name="connsiteY16" fmla="*/ 354 h 37517"/>
              <a:gd name="connsiteX17" fmla="*/ 17963 w 84488"/>
              <a:gd name="connsiteY17" fmla="*/ 3662 h 37517"/>
              <a:gd name="connsiteX18" fmla="*/ 18515 w 84488"/>
              <a:gd name="connsiteY18" fmla="*/ 8065 h 37517"/>
              <a:gd name="connsiteX19" fmla="*/ 23324 w 84488"/>
              <a:gd name="connsiteY19" fmla="*/ 18437 h 37517"/>
              <a:gd name="connsiteX20" fmla="*/ 20316 w 84488"/>
              <a:gd name="connsiteY20" fmla="*/ 19682 h 37517"/>
              <a:gd name="connsiteX21" fmla="*/ 14437 w 84488"/>
              <a:gd name="connsiteY21" fmla="*/ 21142 h 37517"/>
              <a:gd name="connsiteX22" fmla="*/ 1137 w 84488"/>
              <a:gd name="connsiteY22" fmla="*/ 23033 h 37517"/>
              <a:gd name="connsiteX23" fmla="*/ 42 w 84488"/>
              <a:gd name="connsiteY23" fmla="*/ 25763 h 37517"/>
              <a:gd name="connsiteX24" fmla="*/ 6306 w 84488"/>
              <a:gd name="connsiteY24" fmla="*/ 30538 h 37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84488" h="37517">
                <a:moveTo>
                  <a:pt x="6306" y="30538"/>
                </a:moveTo>
                <a:cubicBezTo>
                  <a:pt x="9678" y="30393"/>
                  <a:pt x="13059" y="29768"/>
                  <a:pt x="16418" y="29888"/>
                </a:cubicBezTo>
                <a:cubicBezTo>
                  <a:pt x="20372" y="29995"/>
                  <a:pt x="24326" y="30500"/>
                  <a:pt x="28220" y="31150"/>
                </a:cubicBezTo>
                <a:cubicBezTo>
                  <a:pt x="31844" y="31754"/>
                  <a:pt x="33200" y="35626"/>
                  <a:pt x="36170" y="37218"/>
                </a:cubicBezTo>
                <a:cubicBezTo>
                  <a:pt x="36992" y="37655"/>
                  <a:pt x="38369" y="37578"/>
                  <a:pt x="39281" y="37218"/>
                </a:cubicBezTo>
                <a:cubicBezTo>
                  <a:pt x="40252" y="36807"/>
                  <a:pt x="41198" y="35947"/>
                  <a:pt x="41780" y="35031"/>
                </a:cubicBezTo>
                <a:cubicBezTo>
                  <a:pt x="44510" y="30838"/>
                  <a:pt x="48074" y="28733"/>
                  <a:pt x="53256" y="29542"/>
                </a:cubicBezTo>
                <a:cubicBezTo>
                  <a:pt x="54861" y="29772"/>
                  <a:pt x="56851" y="29755"/>
                  <a:pt x="58220" y="28998"/>
                </a:cubicBezTo>
                <a:cubicBezTo>
                  <a:pt x="64682" y="25485"/>
                  <a:pt x="71301" y="25943"/>
                  <a:pt x="77972" y="27654"/>
                </a:cubicBezTo>
                <a:cubicBezTo>
                  <a:pt x="79153" y="27410"/>
                  <a:pt x="80467" y="27505"/>
                  <a:pt x="81276" y="26884"/>
                </a:cubicBezTo>
                <a:cubicBezTo>
                  <a:pt x="82547" y="25930"/>
                  <a:pt x="83771" y="24655"/>
                  <a:pt x="84421" y="23217"/>
                </a:cubicBezTo>
                <a:cubicBezTo>
                  <a:pt x="84729" y="22545"/>
                  <a:pt x="83933" y="20778"/>
                  <a:pt x="83142" y="20316"/>
                </a:cubicBezTo>
                <a:cubicBezTo>
                  <a:pt x="76851" y="16495"/>
                  <a:pt x="71105" y="11959"/>
                  <a:pt x="65345" y="7402"/>
                </a:cubicBezTo>
                <a:cubicBezTo>
                  <a:pt x="63642" y="6092"/>
                  <a:pt x="61344" y="5288"/>
                  <a:pt x="59187" y="4753"/>
                </a:cubicBezTo>
                <a:cubicBezTo>
                  <a:pt x="51476" y="2848"/>
                  <a:pt x="43778" y="1030"/>
                  <a:pt x="35815" y="4094"/>
                </a:cubicBezTo>
                <a:cubicBezTo>
                  <a:pt x="33128" y="5117"/>
                  <a:pt x="30248" y="3858"/>
                  <a:pt x="27804" y="2220"/>
                </a:cubicBezTo>
                <a:cubicBezTo>
                  <a:pt x="26867" y="1595"/>
                  <a:pt x="25982" y="833"/>
                  <a:pt x="24985" y="354"/>
                </a:cubicBezTo>
                <a:cubicBezTo>
                  <a:pt x="22828" y="-686"/>
                  <a:pt x="20059" y="610"/>
                  <a:pt x="17963" y="3662"/>
                </a:cubicBezTo>
                <a:cubicBezTo>
                  <a:pt x="16910" y="5219"/>
                  <a:pt x="16995" y="7132"/>
                  <a:pt x="18515" y="8065"/>
                </a:cubicBezTo>
                <a:cubicBezTo>
                  <a:pt x="22558" y="10508"/>
                  <a:pt x="22314" y="14710"/>
                  <a:pt x="23324" y="18437"/>
                </a:cubicBezTo>
                <a:cubicBezTo>
                  <a:pt x="23859" y="20384"/>
                  <a:pt x="23354" y="21056"/>
                  <a:pt x="20316" y="19682"/>
                </a:cubicBezTo>
                <a:cubicBezTo>
                  <a:pt x="17428" y="18386"/>
                  <a:pt x="16362" y="20778"/>
                  <a:pt x="14437" y="21142"/>
                </a:cubicBezTo>
                <a:cubicBezTo>
                  <a:pt x="10051" y="21993"/>
                  <a:pt x="5553" y="22271"/>
                  <a:pt x="1137" y="23033"/>
                </a:cubicBezTo>
                <a:cubicBezTo>
                  <a:pt x="590" y="23114"/>
                  <a:pt x="-189" y="24997"/>
                  <a:pt x="42" y="25763"/>
                </a:cubicBezTo>
                <a:cubicBezTo>
                  <a:pt x="919" y="28733"/>
                  <a:pt x="3589" y="30671"/>
                  <a:pt x="6306" y="30538"/>
                </a:cubicBezTo>
                <a:close/>
              </a:path>
            </a:pathLst>
          </a:custGeom>
          <a:solidFill>
            <a:srgbClr val="D9D9D9"/>
          </a:solid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68" name="Freeform 67">
            <a:extLst>
              <a:ext uri="{FF2B5EF4-FFF2-40B4-BE49-F238E27FC236}">
                <a16:creationId xmlns:a16="http://schemas.microsoft.com/office/drawing/2014/main" id="{6DB99EA8-076A-5769-BC7D-ADB83B8EC2A2}"/>
              </a:ext>
            </a:extLst>
          </p:cNvPr>
          <p:cNvSpPr/>
          <p:nvPr/>
        </p:nvSpPr>
        <p:spPr>
          <a:xfrm>
            <a:off x="3685362" y="3941350"/>
            <a:ext cx="55163" cy="25439"/>
          </a:xfrm>
          <a:custGeom>
            <a:avLst/>
            <a:gdLst>
              <a:gd name="connsiteX0" fmla="*/ 19318 w 23627"/>
              <a:gd name="connsiteY0" fmla="*/ 864 h 10896"/>
              <a:gd name="connsiteX1" fmla="*/ 11920 w 23627"/>
              <a:gd name="connsiteY1" fmla="*/ 0 h 10896"/>
              <a:gd name="connsiteX2" fmla="*/ 2917 w 23627"/>
              <a:gd name="connsiteY2" fmla="*/ 1395 h 10896"/>
              <a:gd name="connsiteX3" fmla="*/ 118 w 23627"/>
              <a:gd name="connsiteY3" fmla="*/ 5152 h 10896"/>
              <a:gd name="connsiteX4" fmla="*/ 2232 w 23627"/>
              <a:gd name="connsiteY4" fmla="*/ 9200 h 10896"/>
              <a:gd name="connsiteX5" fmla="*/ 5270 w 23627"/>
              <a:gd name="connsiteY5" fmla="*/ 10497 h 10896"/>
              <a:gd name="connsiteX6" fmla="*/ 22652 w 23627"/>
              <a:gd name="connsiteY6" fmla="*/ 6829 h 10896"/>
              <a:gd name="connsiteX7" fmla="*/ 23067 w 23627"/>
              <a:gd name="connsiteY7" fmla="*/ 3881 h 10896"/>
              <a:gd name="connsiteX8" fmla="*/ 19318 w 23627"/>
              <a:gd name="connsiteY8" fmla="*/ 864 h 10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27" h="10896">
                <a:moveTo>
                  <a:pt x="19318" y="864"/>
                </a:moveTo>
                <a:cubicBezTo>
                  <a:pt x="17260" y="214"/>
                  <a:pt x="14949" y="308"/>
                  <a:pt x="11920" y="0"/>
                </a:cubicBezTo>
                <a:cubicBezTo>
                  <a:pt x="9408" y="351"/>
                  <a:pt x="6044" y="501"/>
                  <a:pt x="2917" y="1395"/>
                </a:cubicBezTo>
                <a:cubicBezTo>
                  <a:pt x="1701" y="1737"/>
                  <a:pt x="781" y="3736"/>
                  <a:pt x="118" y="5152"/>
                </a:cubicBezTo>
                <a:cubicBezTo>
                  <a:pt x="-425" y="6333"/>
                  <a:pt x="1017" y="8678"/>
                  <a:pt x="2232" y="9200"/>
                </a:cubicBezTo>
                <a:cubicBezTo>
                  <a:pt x="3237" y="9636"/>
                  <a:pt x="4217" y="10304"/>
                  <a:pt x="5270" y="10497"/>
                </a:cubicBezTo>
                <a:cubicBezTo>
                  <a:pt x="11535" y="11558"/>
                  <a:pt x="17401" y="10565"/>
                  <a:pt x="22652" y="6829"/>
                </a:cubicBezTo>
                <a:cubicBezTo>
                  <a:pt x="23743" y="6046"/>
                  <a:pt x="23974" y="4865"/>
                  <a:pt x="23067" y="3881"/>
                </a:cubicBezTo>
                <a:cubicBezTo>
                  <a:pt x="21971" y="2713"/>
                  <a:pt x="20752" y="1318"/>
                  <a:pt x="19318" y="864"/>
                </a:cubicBezTo>
                <a:close/>
              </a:path>
            </a:pathLst>
          </a:custGeom>
          <a:solidFill>
            <a:srgbClr val="D9D9D9"/>
          </a:solid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nvGrpSpPr>
          <p:cNvPr id="69" name="Graphic 2398">
            <a:extLst>
              <a:ext uri="{FF2B5EF4-FFF2-40B4-BE49-F238E27FC236}">
                <a16:creationId xmlns:a16="http://schemas.microsoft.com/office/drawing/2014/main" id="{BF21F132-79D9-1727-0B8B-D8E0AD63BECE}"/>
              </a:ext>
            </a:extLst>
          </p:cNvPr>
          <p:cNvGrpSpPr/>
          <p:nvPr/>
        </p:nvGrpSpPr>
        <p:grpSpPr>
          <a:xfrm>
            <a:off x="2886453" y="4080739"/>
            <a:ext cx="118092" cy="90521"/>
            <a:chOff x="4883717" y="4899373"/>
            <a:chExt cx="50580" cy="38771"/>
          </a:xfrm>
          <a:solidFill>
            <a:srgbClr val="D9D9D9"/>
          </a:solidFill>
        </p:grpSpPr>
        <p:sp>
          <p:nvSpPr>
            <p:cNvPr id="1351" name="Freeform 1350">
              <a:extLst>
                <a:ext uri="{FF2B5EF4-FFF2-40B4-BE49-F238E27FC236}">
                  <a16:creationId xmlns:a16="http://schemas.microsoft.com/office/drawing/2014/main" id="{75776A34-429D-4AA0-2AF0-7EE8C0FEDECA}"/>
                </a:ext>
              </a:extLst>
            </p:cNvPr>
            <p:cNvSpPr/>
            <p:nvPr/>
          </p:nvSpPr>
          <p:spPr>
            <a:xfrm>
              <a:off x="4883717" y="4909694"/>
              <a:ext cx="3136" cy="582"/>
            </a:xfrm>
            <a:custGeom>
              <a:avLst/>
              <a:gdLst>
                <a:gd name="connsiteX0" fmla="*/ 0 w 3136"/>
                <a:gd name="connsiteY0" fmla="*/ 0 h 582"/>
                <a:gd name="connsiteX1" fmla="*/ 3137 w 3136"/>
                <a:gd name="connsiteY1" fmla="*/ 582 h 582"/>
                <a:gd name="connsiteX2" fmla="*/ 0 w 3136"/>
                <a:gd name="connsiteY2" fmla="*/ 0 h 582"/>
                <a:gd name="connsiteX3" fmla="*/ 0 w 3136"/>
                <a:gd name="connsiteY3" fmla="*/ 0 h 582"/>
              </a:gdLst>
              <a:ahLst/>
              <a:cxnLst>
                <a:cxn ang="0">
                  <a:pos x="connsiteX0" y="connsiteY0"/>
                </a:cxn>
                <a:cxn ang="0">
                  <a:pos x="connsiteX1" y="connsiteY1"/>
                </a:cxn>
                <a:cxn ang="0">
                  <a:pos x="connsiteX2" y="connsiteY2"/>
                </a:cxn>
                <a:cxn ang="0">
                  <a:pos x="connsiteX3" y="connsiteY3"/>
                </a:cxn>
              </a:cxnLst>
              <a:rect l="l" t="t" r="r" b="b"/>
              <a:pathLst>
                <a:path w="3136" h="582">
                  <a:moveTo>
                    <a:pt x="0" y="0"/>
                  </a:moveTo>
                  <a:cubicBezTo>
                    <a:pt x="1014" y="265"/>
                    <a:pt x="2067" y="501"/>
                    <a:pt x="3137" y="582"/>
                  </a:cubicBezTo>
                  <a:cubicBezTo>
                    <a:pt x="2067" y="501"/>
                    <a:pt x="1018" y="261"/>
                    <a:pt x="0" y="0"/>
                  </a:cubicBezTo>
                  <a:lnTo>
                    <a:pt x="0" y="0"/>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352" name="Freeform 1351">
              <a:extLst>
                <a:ext uri="{FF2B5EF4-FFF2-40B4-BE49-F238E27FC236}">
                  <a16:creationId xmlns:a16="http://schemas.microsoft.com/office/drawing/2014/main" id="{85618E4F-055D-6540-033A-600D320008C4}"/>
                </a:ext>
              </a:extLst>
            </p:cNvPr>
            <p:cNvSpPr/>
            <p:nvPr/>
          </p:nvSpPr>
          <p:spPr>
            <a:xfrm>
              <a:off x="4896066" y="4899373"/>
              <a:ext cx="38231" cy="21700"/>
            </a:xfrm>
            <a:custGeom>
              <a:avLst/>
              <a:gdLst>
                <a:gd name="connsiteX0" fmla="*/ 37061 w 38231"/>
                <a:gd name="connsiteY0" fmla="*/ 9714 h 21700"/>
                <a:gd name="connsiteX1" fmla="*/ 36642 w 38231"/>
                <a:gd name="connsiteY1" fmla="*/ 6890 h 21700"/>
                <a:gd name="connsiteX2" fmla="*/ 31301 w 38231"/>
                <a:gd name="connsiteY2" fmla="*/ 7741 h 21700"/>
                <a:gd name="connsiteX3" fmla="*/ 29342 w 38231"/>
                <a:gd name="connsiteY3" fmla="*/ 7305 h 21700"/>
                <a:gd name="connsiteX4" fmla="*/ 24288 w 38231"/>
                <a:gd name="connsiteY4" fmla="*/ 3526 h 21700"/>
                <a:gd name="connsiteX5" fmla="*/ 20210 w 38231"/>
                <a:gd name="connsiteY5" fmla="*/ 2538 h 21700"/>
                <a:gd name="connsiteX6" fmla="*/ 16299 w 38231"/>
                <a:gd name="connsiteY6" fmla="*/ 0 h 21700"/>
                <a:gd name="connsiteX7" fmla="*/ 12486 w 38231"/>
                <a:gd name="connsiteY7" fmla="*/ 3368 h 21700"/>
                <a:gd name="connsiteX8" fmla="*/ 7998 w 38231"/>
                <a:gd name="connsiteY8" fmla="*/ 5910 h 21700"/>
                <a:gd name="connsiteX9" fmla="*/ 3350 w 38231"/>
                <a:gd name="connsiteY9" fmla="*/ 9555 h 21700"/>
                <a:gd name="connsiteX10" fmla="*/ 1588 w 38231"/>
                <a:gd name="connsiteY10" fmla="*/ 12974 h 21700"/>
                <a:gd name="connsiteX11" fmla="*/ 0 w 38231"/>
                <a:gd name="connsiteY11" fmla="*/ 12589 h 21700"/>
                <a:gd name="connsiteX12" fmla="*/ 12260 w 38231"/>
                <a:gd name="connsiteY12" fmla="*/ 16282 h 21700"/>
                <a:gd name="connsiteX13" fmla="*/ 35901 w 38231"/>
                <a:gd name="connsiteY13" fmla="*/ 21691 h 21700"/>
                <a:gd name="connsiteX14" fmla="*/ 37211 w 38231"/>
                <a:gd name="connsiteY14" fmla="*/ 15315 h 21700"/>
                <a:gd name="connsiteX15" fmla="*/ 37061 w 38231"/>
                <a:gd name="connsiteY15" fmla="*/ 9714 h 21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8231" h="21700">
                  <a:moveTo>
                    <a:pt x="37061" y="9714"/>
                  </a:moveTo>
                  <a:cubicBezTo>
                    <a:pt x="38751" y="7172"/>
                    <a:pt x="38610" y="7459"/>
                    <a:pt x="36642" y="6890"/>
                  </a:cubicBezTo>
                  <a:cubicBezTo>
                    <a:pt x="34678" y="6329"/>
                    <a:pt x="31165" y="6329"/>
                    <a:pt x="31301" y="7741"/>
                  </a:cubicBezTo>
                  <a:cubicBezTo>
                    <a:pt x="31451" y="9127"/>
                    <a:pt x="30322" y="8712"/>
                    <a:pt x="29342" y="7305"/>
                  </a:cubicBezTo>
                  <a:cubicBezTo>
                    <a:pt x="28357" y="5910"/>
                    <a:pt x="26958" y="2538"/>
                    <a:pt x="24288" y="3526"/>
                  </a:cubicBezTo>
                  <a:cubicBezTo>
                    <a:pt x="21618" y="4497"/>
                    <a:pt x="21477" y="3244"/>
                    <a:pt x="20210" y="2538"/>
                  </a:cubicBezTo>
                  <a:cubicBezTo>
                    <a:pt x="19590" y="2200"/>
                    <a:pt x="17887" y="1070"/>
                    <a:pt x="16299" y="0"/>
                  </a:cubicBezTo>
                  <a:cubicBezTo>
                    <a:pt x="15400" y="1134"/>
                    <a:pt x="13813" y="1870"/>
                    <a:pt x="12486" y="3368"/>
                  </a:cubicBezTo>
                  <a:cubicBezTo>
                    <a:pt x="10655" y="5499"/>
                    <a:pt x="10107" y="5499"/>
                    <a:pt x="7998" y="5910"/>
                  </a:cubicBezTo>
                  <a:cubicBezTo>
                    <a:pt x="5888" y="6329"/>
                    <a:pt x="3924" y="6611"/>
                    <a:pt x="3350" y="9555"/>
                  </a:cubicBezTo>
                  <a:cubicBezTo>
                    <a:pt x="3145" y="10732"/>
                    <a:pt x="2388" y="11905"/>
                    <a:pt x="1588" y="12974"/>
                  </a:cubicBezTo>
                  <a:cubicBezTo>
                    <a:pt x="1070" y="12824"/>
                    <a:pt x="531" y="12718"/>
                    <a:pt x="0" y="12589"/>
                  </a:cubicBezTo>
                  <a:cubicBezTo>
                    <a:pt x="4112" y="13650"/>
                    <a:pt x="8169" y="15011"/>
                    <a:pt x="12260" y="16282"/>
                  </a:cubicBezTo>
                  <a:cubicBezTo>
                    <a:pt x="19962" y="18704"/>
                    <a:pt x="27570" y="21901"/>
                    <a:pt x="35901" y="21691"/>
                  </a:cubicBezTo>
                  <a:cubicBezTo>
                    <a:pt x="36625" y="19187"/>
                    <a:pt x="37275" y="16586"/>
                    <a:pt x="37211" y="15315"/>
                  </a:cubicBezTo>
                  <a:cubicBezTo>
                    <a:pt x="37061" y="12512"/>
                    <a:pt x="35384" y="12225"/>
                    <a:pt x="37061" y="9714"/>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grpSp>
        <p:nvGrpSpPr>
          <p:cNvPr id="70" name="Graphic 2398">
            <a:extLst>
              <a:ext uri="{FF2B5EF4-FFF2-40B4-BE49-F238E27FC236}">
                <a16:creationId xmlns:a16="http://schemas.microsoft.com/office/drawing/2014/main" id="{6BE695F4-BE5D-623A-6369-772A65F50D92}"/>
              </a:ext>
            </a:extLst>
          </p:cNvPr>
          <p:cNvGrpSpPr/>
          <p:nvPr/>
        </p:nvGrpSpPr>
        <p:grpSpPr>
          <a:xfrm>
            <a:off x="3005609" y="4033983"/>
            <a:ext cx="154133" cy="312018"/>
            <a:chOff x="4934753" y="4879347"/>
            <a:chExt cx="66017" cy="133641"/>
          </a:xfrm>
          <a:solidFill>
            <a:srgbClr val="D9D9D9"/>
          </a:solidFill>
        </p:grpSpPr>
        <p:sp>
          <p:nvSpPr>
            <p:cNvPr id="1348" name="Freeform 1347">
              <a:extLst>
                <a:ext uri="{FF2B5EF4-FFF2-40B4-BE49-F238E27FC236}">
                  <a16:creationId xmlns:a16="http://schemas.microsoft.com/office/drawing/2014/main" id="{9E4C1856-9ACD-94ED-719C-5986B5E506F3}"/>
                </a:ext>
              </a:extLst>
            </p:cNvPr>
            <p:cNvSpPr/>
            <p:nvPr/>
          </p:nvSpPr>
          <p:spPr>
            <a:xfrm>
              <a:off x="4987758" y="4881392"/>
              <a:ext cx="231" cy="149"/>
            </a:xfrm>
            <a:custGeom>
              <a:avLst/>
              <a:gdLst>
                <a:gd name="connsiteX0" fmla="*/ 0 w 231"/>
                <a:gd name="connsiteY0" fmla="*/ 0 h 149"/>
                <a:gd name="connsiteX1" fmla="*/ 231 w 231"/>
                <a:gd name="connsiteY1" fmla="*/ 150 h 149"/>
                <a:gd name="connsiteX2" fmla="*/ 0 w 231"/>
                <a:gd name="connsiteY2" fmla="*/ 0 h 149"/>
              </a:gdLst>
              <a:ahLst/>
              <a:cxnLst>
                <a:cxn ang="0">
                  <a:pos x="connsiteX0" y="connsiteY0"/>
                </a:cxn>
                <a:cxn ang="0">
                  <a:pos x="connsiteX1" y="connsiteY1"/>
                </a:cxn>
                <a:cxn ang="0">
                  <a:pos x="connsiteX2" y="connsiteY2"/>
                </a:cxn>
              </a:cxnLst>
              <a:rect l="l" t="t" r="r" b="b"/>
              <a:pathLst>
                <a:path w="231" h="149">
                  <a:moveTo>
                    <a:pt x="0" y="0"/>
                  </a:moveTo>
                  <a:cubicBezTo>
                    <a:pt x="77" y="60"/>
                    <a:pt x="154" y="98"/>
                    <a:pt x="231" y="150"/>
                  </a:cubicBezTo>
                  <a:cubicBezTo>
                    <a:pt x="154" y="98"/>
                    <a:pt x="73" y="56"/>
                    <a:pt x="0" y="0"/>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349" name="Freeform 1348">
              <a:extLst>
                <a:ext uri="{FF2B5EF4-FFF2-40B4-BE49-F238E27FC236}">
                  <a16:creationId xmlns:a16="http://schemas.microsoft.com/office/drawing/2014/main" id="{FCB4FD3B-94A8-C66B-D471-B67F0E2E5C42}"/>
                </a:ext>
              </a:extLst>
            </p:cNvPr>
            <p:cNvSpPr/>
            <p:nvPr/>
          </p:nvSpPr>
          <p:spPr>
            <a:xfrm>
              <a:off x="4982153" y="4879347"/>
              <a:ext cx="4279" cy="4279"/>
            </a:xfrm>
            <a:custGeom>
              <a:avLst/>
              <a:gdLst>
                <a:gd name="connsiteX0" fmla="*/ 0 w 4279"/>
                <a:gd name="connsiteY0" fmla="*/ 0 h 4279"/>
                <a:gd name="connsiteX1" fmla="*/ 0 w 4279"/>
                <a:gd name="connsiteY1" fmla="*/ 0 h 4279"/>
                <a:gd name="connsiteX2" fmla="*/ 0 w 4279"/>
                <a:gd name="connsiteY2" fmla="*/ 0 h 4279"/>
              </a:gdLst>
              <a:ahLst/>
              <a:cxnLst>
                <a:cxn ang="0">
                  <a:pos x="connsiteX0" y="connsiteY0"/>
                </a:cxn>
                <a:cxn ang="0">
                  <a:pos x="connsiteX1" y="connsiteY1"/>
                </a:cxn>
                <a:cxn ang="0">
                  <a:pos x="connsiteX2" y="connsiteY2"/>
                </a:cxn>
              </a:cxnLst>
              <a:rect l="l" t="t" r="r" b="b"/>
              <a:pathLst>
                <a:path w="4279" h="4279">
                  <a:moveTo>
                    <a:pt x="0" y="0"/>
                  </a:moveTo>
                  <a:lnTo>
                    <a:pt x="0" y="0"/>
                  </a:lnTo>
                  <a:lnTo>
                    <a:pt x="0" y="0"/>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350" name="Freeform 1349">
              <a:extLst>
                <a:ext uri="{FF2B5EF4-FFF2-40B4-BE49-F238E27FC236}">
                  <a16:creationId xmlns:a16="http://schemas.microsoft.com/office/drawing/2014/main" id="{AED6C71A-DDAC-EEDB-C5E4-70F00F344F58}"/>
                </a:ext>
              </a:extLst>
            </p:cNvPr>
            <p:cNvSpPr/>
            <p:nvPr/>
          </p:nvSpPr>
          <p:spPr>
            <a:xfrm>
              <a:off x="4934753" y="4891210"/>
              <a:ext cx="66017" cy="62934"/>
            </a:xfrm>
            <a:custGeom>
              <a:avLst/>
              <a:gdLst>
                <a:gd name="connsiteX0" fmla="*/ 59890 w 66017"/>
                <a:gd name="connsiteY0" fmla="*/ 24 h 62934"/>
                <a:gd name="connsiteX1" fmla="*/ 56095 w 66017"/>
                <a:gd name="connsiteY1" fmla="*/ 2972 h 62934"/>
                <a:gd name="connsiteX2" fmla="*/ 51186 w 66017"/>
                <a:gd name="connsiteY2" fmla="*/ 5227 h 62934"/>
                <a:gd name="connsiteX3" fmla="*/ 47113 w 66017"/>
                <a:gd name="connsiteY3" fmla="*/ 6481 h 62934"/>
                <a:gd name="connsiteX4" fmla="*/ 43321 w 66017"/>
                <a:gd name="connsiteY4" fmla="*/ 4513 h 62934"/>
                <a:gd name="connsiteX5" fmla="*/ 41362 w 66017"/>
                <a:gd name="connsiteY5" fmla="*/ 6622 h 62934"/>
                <a:gd name="connsiteX6" fmla="*/ 38970 w 66017"/>
                <a:gd name="connsiteY6" fmla="*/ 6896 h 62934"/>
                <a:gd name="connsiteX7" fmla="*/ 36727 w 66017"/>
                <a:gd name="connsiteY7" fmla="*/ 11526 h 62934"/>
                <a:gd name="connsiteX8" fmla="*/ 35183 w 66017"/>
                <a:gd name="connsiteY8" fmla="*/ 12378 h 62934"/>
                <a:gd name="connsiteX9" fmla="*/ 32508 w 66017"/>
                <a:gd name="connsiteY9" fmla="*/ 15326 h 62934"/>
                <a:gd name="connsiteX10" fmla="*/ 29278 w 66017"/>
                <a:gd name="connsiteY10" fmla="*/ 16588 h 62934"/>
                <a:gd name="connsiteX11" fmla="*/ 28435 w 66017"/>
                <a:gd name="connsiteY11" fmla="*/ 17992 h 62934"/>
                <a:gd name="connsiteX12" fmla="*/ 25341 w 66017"/>
                <a:gd name="connsiteY12" fmla="*/ 17577 h 62934"/>
                <a:gd name="connsiteX13" fmla="*/ 21413 w 66017"/>
                <a:gd name="connsiteY13" fmla="*/ 15732 h 62934"/>
                <a:gd name="connsiteX14" fmla="*/ 15234 w 66017"/>
                <a:gd name="connsiteY14" fmla="*/ 17987 h 62934"/>
                <a:gd name="connsiteX15" fmla="*/ 11156 w 66017"/>
                <a:gd name="connsiteY15" fmla="*/ 18565 h 62934"/>
                <a:gd name="connsiteX16" fmla="*/ 7929 w 66017"/>
                <a:gd name="connsiteY16" fmla="*/ 28796 h 62934"/>
                <a:gd name="connsiteX17" fmla="*/ 591 w 66017"/>
                <a:gd name="connsiteY17" fmla="*/ 30401 h 62934"/>
                <a:gd name="connsiteX18" fmla="*/ 0 w 66017"/>
                <a:gd name="connsiteY18" fmla="*/ 30277 h 62934"/>
                <a:gd name="connsiteX19" fmla="*/ 0 w 66017"/>
                <a:gd name="connsiteY19" fmla="*/ 30277 h 62934"/>
                <a:gd name="connsiteX20" fmla="*/ 2289 w 66017"/>
                <a:gd name="connsiteY20" fmla="*/ 32451 h 62934"/>
                <a:gd name="connsiteX21" fmla="*/ 11365 w 66017"/>
                <a:gd name="connsiteY21" fmla="*/ 44744 h 62934"/>
                <a:gd name="connsiteX22" fmla="*/ 22427 w 66017"/>
                <a:gd name="connsiteY22" fmla="*/ 57774 h 62934"/>
                <a:gd name="connsiteX23" fmla="*/ 22559 w 66017"/>
                <a:gd name="connsiteY23" fmla="*/ 57975 h 62934"/>
                <a:gd name="connsiteX24" fmla="*/ 25486 w 66017"/>
                <a:gd name="connsiteY24" fmla="*/ 56764 h 62934"/>
                <a:gd name="connsiteX25" fmla="*/ 26894 w 66017"/>
                <a:gd name="connsiteY25" fmla="*/ 55635 h 62934"/>
                <a:gd name="connsiteX26" fmla="*/ 31391 w 66017"/>
                <a:gd name="connsiteY26" fmla="*/ 55502 h 62934"/>
                <a:gd name="connsiteX27" fmla="*/ 35739 w 66017"/>
                <a:gd name="connsiteY27" fmla="*/ 57466 h 62934"/>
                <a:gd name="connsiteX28" fmla="*/ 41640 w 66017"/>
                <a:gd name="connsiteY28" fmla="*/ 57184 h 62934"/>
                <a:gd name="connsiteX29" fmla="*/ 45996 w 66017"/>
                <a:gd name="connsiteY29" fmla="*/ 59148 h 62934"/>
                <a:gd name="connsiteX30" fmla="*/ 47549 w 66017"/>
                <a:gd name="connsiteY30" fmla="*/ 60128 h 62934"/>
                <a:gd name="connsiteX31" fmla="*/ 49218 w 66017"/>
                <a:gd name="connsiteY31" fmla="*/ 62935 h 62934"/>
                <a:gd name="connsiteX32" fmla="*/ 52307 w 66017"/>
                <a:gd name="connsiteY32" fmla="*/ 62935 h 62934"/>
                <a:gd name="connsiteX33" fmla="*/ 54708 w 66017"/>
                <a:gd name="connsiteY33" fmla="*/ 62520 h 62934"/>
                <a:gd name="connsiteX34" fmla="*/ 58110 w 66017"/>
                <a:gd name="connsiteY34" fmla="*/ 61514 h 62934"/>
                <a:gd name="connsiteX35" fmla="*/ 57023 w 66017"/>
                <a:gd name="connsiteY35" fmla="*/ 59627 h 62934"/>
                <a:gd name="connsiteX36" fmla="*/ 55718 w 66017"/>
                <a:gd name="connsiteY36" fmla="*/ 54826 h 62934"/>
                <a:gd name="connsiteX37" fmla="*/ 59325 w 66017"/>
                <a:gd name="connsiteY37" fmla="*/ 38595 h 62934"/>
                <a:gd name="connsiteX38" fmla="*/ 61272 w 66017"/>
                <a:gd name="connsiteY38" fmla="*/ 32211 h 62934"/>
                <a:gd name="connsiteX39" fmla="*/ 64653 w 66017"/>
                <a:gd name="connsiteY39" fmla="*/ 15737 h 62934"/>
                <a:gd name="connsiteX40" fmla="*/ 66018 w 66017"/>
                <a:gd name="connsiteY40" fmla="*/ 811 h 62934"/>
                <a:gd name="connsiteX41" fmla="*/ 59890 w 66017"/>
                <a:gd name="connsiteY41" fmla="*/ 24 h 62934"/>
                <a:gd name="connsiteX42" fmla="*/ 36227 w 66017"/>
                <a:gd name="connsiteY42" fmla="*/ 53123 h 62934"/>
                <a:gd name="connsiteX43" fmla="*/ 35003 w 66017"/>
                <a:gd name="connsiteY43" fmla="*/ 54252 h 62934"/>
                <a:gd name="connsiteX44" fmla="*/ 28657 w 66017"/>
                <a:gd name="connsiteY44" fmla="*/ 48899 h 62934"/>
                <a:gd name="connsiteX45" fmla="*/ 29765 w 66017"/>
                <a:gd name="connsiteY45" fmla="*/ 47740 h 62934"/>
                <a:gd name="connsiteX46" fmla="*/ 36342 w 66017"/>
                <a:gd name="connsiteY46" fmla="*/ 51552 h 62934"/>
                <a:gd name="connsiteX47" fmla="*/ 36227 w 66017"/>
                <a:gd name="connsiteY47" fmla="*/ 53123 h 62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66017" h="62934">
                  <a:moveTo>
                    <a:pt x="59890" y="24"/>
                  </a:moveTo>
                  <a:cubicBezTo>
                    <a:pt x="57361" y="-246"/>
                    <a:pt x="57639" y="1842"/>
                    <a:pt x="56095" y="2972"/>
                  </a:cubicBezTo>
                  <a:cubicBezTo>
                    <a:pt x="54550" y="4102"/>
                    <a:pt x="52295" y="5355"/>
                    <a:pt x="51186" y="5227"/>
                  </a:cubicBezTo>
                  <a:cubicBezTo>
                    <a:pt x="50061" y="5077"/>
                    <a:pt x="51328" y="6481"/>
                    <a:pt x="47113" y="6481"/>
                  </a:cubicBezTo>
                  <a:cubicBezTo>
                    <a:pt x="42902" y="6481"/>
                    <a:pt x="44443" y="5351"/>
                    <a:pt x="43321" y="4513"/>
                  </a:cubicBezTo>
                  <a:cubicBezTo>
                    <a:pt x="42196" y="3682"/>
                    <a:pt x="41362" y="6622"/>
                    <a:pt x="41362" y="6622"/>
                  </a:cubicBezTo>
                  <a:lnTo>
                    <a:pt x="38970" y="6896"/>
                  </a:lnTo>
                  <a:cubicBezTo>
                    <a:pt x="37001" y="8595"/>
                    <a:pt x="36727" y="11526"/>
                    <a:pt x="36727" y="11526"/>
                  </a:cubicBezTo>
                  <a:lnTo>
                    <a:pt x="35183" y="12378"/>
                  </a:lnTo>
                  <a:lnTo>
                    <a:pt x="32508" y="15326"/>
                  </a:lnTo>
                  <a:cubicBezTo>
                    <a:pt x="32508" y="15326"/>
                    <a:pt x="30257" y="16451"/>
                    <a:pt x="29278" y="16588"/>
                  </a:cubicBezTo>
                  <a:cubicBezTo>
                    <a:pt x="28302" y="16738"/>
                    <a:pt x="28435" y="17992"/>
                    <a:pt x="28435" y="17992"/>
                  </a:cubicBezTo>
                  <a:cubicBezTo>
                    <a:pt x="28435" y="17992"/>
                    <a:pt x="26607" y="17577"/>
                    <a:pt x="25341" y="17577"/>
                  </a:cubicBezTo>
                  <a:cubicBezTo>
                    <a:pt x="24083" y="17577"/>
                    <a:pt x="23522" y="16160"/>
                    <a:pt x="21413" y="15732"/>
                  </a:cubicBezTo>
                  <a:cubicBezTo>
                    <a:pt x="19303" y="15322"/>
                    <a:pt x="16492" y="17577"/>
                    <a:pt x="15234" y="17987"/>
                  </a:cubicBezTo>
                  <a:cubicBezTo>
                    <a:pt x="13967" y="18407"/>
                    <a:pt x="11156" y="18565"/>
                    <a:pt x="11156" y="18565"/>
                  </a:cubicBezTo>
                  <a:cubicBezTo>
                    <a:pt x="12007" y="29378"/>
                    <a:pt x="10878" y="27834"/>
                    <a:pt x="7929" y="28796"/>
                  </a:cubicBezTo>
                  <a:cubicBezTo>
                    <a:pt x="6406" y="29314"/>
                    <a:pt x="3274" y="29926"/>
                    <a:pt x="591" y="30401"/>
                  </a:cubicBezTo>
                  <a:cubicBezTo>
                    <a:pt x="419" y="30311"/>
                    <a:pt x="188" y="30350"/>
                    <a:pt x="0" y="30277"/>
                  </a:cubicBezTo>
                  <a:lnTo>
                    <a:pt x="0" y="30277"/>
                  </a:lnTo>
                  <a:cubicBezTo>
                    <a:pt x="1010" y="30662"/>
                    <a:pt x="1857" y="31321"/>
                    <a:pt x="2289" y="32451"/>
                  </a:cubicBezTo>
                  <a:cubicBezTo>
                    <a:pt x="4142" y="37419"/>
                    <a:pt x="8105" y="40816"/>
                    <a:pt x="11365" y="44744"/>
                  </a:cubicBezTo>
                  <a:cubicBezTo>
                    <a:pt x="15007" y="49109"/>
                    <a:pt x="19046" y="53200"/>
                    <a:pt x="22427" y="57774"/>
                  </a:cubicBezTo>
                  <a:cubicBezTo>
                    <a:pt x="22487" y="57851"/>
                    <a:pt x="22525" y="57924"/>
                    <a:pt x="22559" y="57975"/>
                  </a:cubicBezTo>
                  <a:lnTo>
                    <a:pt x="25486" y="56764"/>
                  </a:lnTo>
                  <a:lnTo>
                    <a:pt x="26894" y="55635"/>
                  </a:lnTo>
                  <a:lnTo>
                    <a:pt x="31391" y="55502"/>
                  </a:lnTo>
                  <a:lnTo>
                    <a:pt x="35739" y="57466"/>
                  </a:lnTo>
                  <a:lnTo>
                    <a:pt x="41640" y="57184"/>
                  </a:lnTo>
                  <a:lnTo>
                    <a:pt x="45996" y="59148"/>
                  </a:lnTo>
                  <a:lnTo>
                    <a:pt x="47549" y="60128"/>
                  </a:lnTo>
                  <a:lnTo>
                    <a:pt x="49218" y="62935"/>
                  </a:lnTo>
                  <a:lnTo>
                    <a:pt x="52307" y="62935"/>
                  </a:lnTo>
                  <a:lnTo>
                    <a:pt x="54708" y="62520"/>
                  </a:lnTo>
                  <a:lnTo>
                    <a:pt x="58110" y="61514"/>
                  </a:lnTo>
                  <a:cubicBezTo>
                    <a:pt x="57746" y="60885"/>
                    <a:pt x="57387" y="60252"/>
                    <a:pt x="57023" y="59627"/>
                  </a:cubicBezTo>
                  <a:cubicBezTo>
                    <a:pt x="56219" y="58236"/>
                    <a:pt x="55739" y="56439"/>
                    <a:pt x="55718" y="54826"/>
                  </a:cubicBezTo>
                  <a:cubicBezTo>
                    <a:pt x="55594" y="49156"/>
                    <a:pt x="55602" y="43533"/>
                    <a:pt x="59325" y="38595"/>
                  </a:cubicBezTo>
                  <a:cubicBezTo>
                    <a:pt x="60596" y="36914"/>
                    <a:pt x="61225" y="34376"/>
                    <a:pt x="61272" y="32211"/>
                  </a:cubicBezTo>
                  <a:cubicBezTo>
                    <a:pt x="61422" y="26460"/>
                    <a:pt x="62954" y="21205"/>
                    <a:pt x="64653" y="15737"/>
                  </a:cubicBezTo>
                  <a:cubicBezTo>
                    <a:pt x="66099" y="11072"/>
                    <a:pt x="65919" y="5873"/>
                    <a:pt x="66018" y="811"/>
                  </a:cubicBezTo>
                  <a:cubicBezTo>
                    <a:pt x="59543" y="1132"/>
                    <a:pt x="61970" y="259"/>
                    <a:pt x="59890" y="24"/>
                  </a:cubicBezTo>
                  <a:close/>
                  <a:moveTo>
                    <a:pt x="36227" y="53123"/>
                  </a:moveTo>
                  <a:cubicBezTo>
                    <a:pt x="35829" y="53529"/>
                    <a:pt x="35486" y="54103"/>
                    <a:pt x="35003" y="54252"/>
                  </a:cubicBezTo>
                  <a:cubicBezTo>
                    <a:pt x="31781" y="55232"/>
                    <a:pt x="28216" y="52254"/>
                    <a:pt x="28657" y="48899"/>
                  </a:cubicBezTo>
                  <a:cubicBezTo>
                    <a:pt x="28708" y="48454"/>
                    <a:pt x="29359" y="47770"/>
                    <a:pt x="29765" y="47740"/>
                  </a:cubicBezTo>
                  <a:cubicBezTo>
                    <a:pt x="32731" y="47599"/>
                    <a:pt x="35024" y="48818"/>
                    <a:pt x="36342" y="51552"/>
                  </a:cubicBezTo>
                  <a:cubicBezTo>
                    <a:pt x="36531" y="51959"/>
                    <a:pt x="36278" y="52588"/>
                    <a:pt x="36227" y="53123"/>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grpSp>
        <p:nvGrpSpPr>
          <p:cNvPr id="71" name="Graphic 2398">
            <a:extLst>
              <a:ext uri="{FF2B5EF4-FFF2-40B4-BE49-F238E27FC236}">
                <a16:creationId xmlns:a16="http://schemas.microsoft.com/office/drawing/2014/main" id="{FB007D4E-B3EC-F182-AB26-8D4978614F5B}"/>
              </a:ext>
            </a:extLst>
          </p:cNvPr>
          <p:cNvGrpSpPr/>
          <p:nvPr/>
        </p:nvGrpSpPr>
        <p:grpSpPr>
          <a:xfrm>
            <a:off x="3058251" y="4177885"/>
            <a:ext cx="114162" cy="209446"/>
            <a:chOff x="4957300" y="4940982"/>
            <a:chExt cx="48897" cy="89708"/>
          </a:xfrm>
          <a:solidFill>
            <a:srgbClr val="D9D9D9"/>
          </a:solidFill>
        </p:grpSpPr>
        <p:sp>
          <p:nvSpPr>
            <p:cNvPr id="1346" name="Freeform 1345">
              <a:extLst>
                <a:ext uri="{FF2B5EF4-FFF2-40B4-BE49-F238E27FC236}">
                  <a16:creationId xmlns:a16="http://schemas.microsoft.com/office/drawing/2014/main" id="{9900DB70-13D2-B4A4-1EBF-79DF833BE964}"/>
                </a:ext>
              </a:extLst>
            </p:cNvPr>
            <p:cNvSpPr/>
            <p:nvPr/>
          </p:nvSpPr>
          <p:spPr>
            <a:xfrm>
              <a:off x="4957300" y="4946721"/>
              <a:ext cx="48897" cy="44470"/>
            </a:xfrm>
            <a:custGeom>
              <a:avLst/>
              <a:gdLst>
                <a:gd name="connsiteX0" fmla="*/ 42551 w 48897"/>
                <a:gd name="connsiteY0" fmla="*/ 17069 h 44470"/>
                <a:gd name="connsiteX1" fmla="*/ 35551 w 48897"/>
                <a:gd name="connsiteY1" fmla="*/ 6012 h 44470"/>
                <a:gd name="connsiteX2" fmla="*/ 32149 w 48897"/>
                <a:gd name="connsiteY2" fmla="*/ 7018 h 44470"/>
                <a:gd name="connsiteX3" fmla="*/ 29748 w 48897"/>
                <a:gd name="connsiteY3" fmla="*/ 7433 h 44470"/>
                <a:gd name="connsiteX4" fmla="*/ 26659 w 48897"/>
                <a:gd name="connsiteY4" fmla="*/ 7433 h 44470"/>
                <a:gd name="connsiteX5" fmla="*/ 24990 w 48897"/>
                <a:gd name="connsiteY5" fmla="*/ 4626 h 44470"/>
                <a:gd name="connsiteX6" fmla="*/ 23436 w 48897"/>
                <a:gd name="connsiteY6" fmla="*/ 3646 h 44470"/>
                <a:gd name="connsiteX7" fmla="*/ 19080 w 48897"/>
                <a:gd name="connsiteY7" fmla="*/ 1682 h 44470"/>
                <a:gd name="connsiteX8" fmla="*/ 13180 w 48897"/>
                <a:gd name="connsiteY8" fmla="*/ 1964 h 44470"/>
                <a:gd name="connsiteX9" fmla="*/ 8832 w 48897"/>
                <a:gd name="connsiteY9" fmla="*/ 0 h 44470"/>
                <a:gd name="connsiteX10" fmla="*/ 4335 w 48897"/>
                <a:gd name="connsiteY10" fmla="*/ 133 h 44470"/>
                <a:gd name="connsiteX11" fmla="*/ 2927 w 48897"/>
                <a:gd name="connsiteY11" fmla="*/ 1263 h 44470"/>
                <a:gd name="connsiteX12" fmla="*/ 0 w 48897"/>
                <a:gd name="connsiteY12" fmla="*/ 2473 h 44470"/>
                <a:gd name="connsiteX13" fmla="*/ 2058 w 48897"/>
                <a:gd name="connsiteY13" fmla="*/ 11823 h 44470"/>
                <a:gd name="connsiteX14" fmla="*/ 8306 w 48897"/>
                <a:gd name="connsiteY14" fmla="*/ 21870 h 44470"/>
                <a:gd name="connsiteX15" fmla="*/ 14814 w 48897"/>
                <a:gd name="connsiteY15" fmla="*/ 23420 h 44470"/>
                <a:gd name="connsiteX16" fmla="*/ 19620 w 48897"/>
                <a:gd name="connsiteY16" fmla="*/ 24429 h 44470"/>
                <a:gd name="connsiteX17" fmla="*/ 29303 w 48897"/>
                <a:gd name="connsiteY17" fmla="*/ 35889 h 44470"/>
                <a:gd name="connsiteX18" fmla="*/ 40767 w 48897"/>
                <a:gd name="connsiteY18" fmla="*/ 44387 h 44470"/>
                <a:gd name="connsiteX19" fmla="*/ 42688 w 48897"/>
                <a:gd name="connsiteY19" fmla="*/ 44430 h 44470"/>
                <a:gd name="connsiteX20" fmla="*/ 42671 w 48897"/>
                <a:gd name="connsiteY20" fmla="*/ 41280 h 44470"/>
                <a:gd name="connsiteX21" fmla="*/ 44776 w 48897"/>
                <a:gd name="connsiteY21" fmla="*/ 35243 h 44470"/>
                <a:gd name="connsiteX22" fmla="*/ 42384 w 48897"/>
                <a:gd name="connsiteY22" fmla="*/ 32153 h 44470"/>
                <a:gd name="connsiteX23" fmla="*/ 43929 w 48897"/>
                <a:gd name="connsiteY23" fmla="*/ 28353 h 44470"/>
                <a:gd name="connsiteX24" fmla="*/ 46180 w 48897"/>
                <a:gd name="connsiteY24" fmla="*/ 24853 h 44470"/>
                <a:gd name="connsiteX25" fmla="*/ 48897 w 48897"/>
                <a:gd name="connsiteY25" fmla="*/ 24138 h 44470"/>
                <a:gd name="connsiteX26" fmla="*/ 42551 w 48897"/>
                <a:gd name="connsiteY26" fmla="*/ 17069 h 444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48897" h="44470">
                  <a:moveTo>
                    <a:pt x="42551" y="17069"/>
                  </a:moveTo>
                  <a:cubicBezTo>
                    <a:pt x="39907" y="13637"/>
                    <a:pt x="37724" y="9821"/>
                    <a:pt x="35551" y="6012"/>
                  </a:cubicBezTo>
                  <a:lnTo>
                    <a:pt x="32149" y="7018"/>
                  </a:lnTo>
                  <a:lnTo>
                    <a:pt x="29748" y="7433"/>
                  </a:lnTo>
                  <a:lnTo>
                    <a:pt x="26659" y="7433"/>
                  </a:lnTo>
                  <a:lnTo>
                    <a:pt x="24990" y="4626"/>
                  </a:lnTo>
                  <a:lnTo>
                    <a:pt x="23436" y="3646"/>
                  </a:lnTo>
                  <a:lnTo>
                    <a:pt x="19080" y="1682"/>
                  </a:lnTo>
                  <a:lnTo>
                    <a:pt x="13180" y="1964"/>
                  </a:lnTo>
                  <a:lnTo>
                    <a:pt x="8832" y="0"/>
                  </a:lnTo>
                  <a:lnTo>
                    <a:pt x="4335" y="133"/>
                  </a:lnTo>
                  <a:lnTo>
                    <a:pt x="2927" y="1263"/>
                  </a:lnTo>
                  <a:lnTo>
                    <a:pt x="0" y="2473"/>
                  </a:lnTo>
                  <a:cubicBezTo>
                    <a:pt x="1891" y="5075"/>
                    <a:pt x="3256" y="8139"/>
                    <a:pt x="2058" y="11823"/>
                  </a:cubicBezTo>
                  <a:cubicBezTo>
                    <a:pt x="270" y="17313"/>
                    <a:pt x="3248" y="20381"/>
                    <a:pt x="8306" y="21870"/>
                  </a:cubicBezTo>
                  <a:cubicBezTo>
                    <a:pt x="10445" y="22504"/>
                    <a:pt x="12640" y="23394"/>
                    <a:pt x="14814" y="23420"/>
                  </a:cubicBezTo>
                  <a:cubicBezTo>
                    <a:pt x="16586" y="23420"/>
                    <a:pt x="18280" y="23372"/>
                    <a:pt x="19620" y="24429"/>
                  </a:cubicBezTo>
                  <a:cubicBezTo>
                    <a:pt x="23646" y="27544"/>
                    <a:pt x="28122" y="30334"/>
                    <a:pt x="29303" y="35889"/>
                  </a:cubicBezTo>
                  <a:cubicBezTo>
                    <a:pt x="30625" y="42063"/>
                    <a:pt x="35589" y="43493"/>
                    <a:pt x="40767" y="44387"/>
                  </a:cubicBezTo>
                  <a:cubicBezTo>
                    <a:pt x="41374" y="44511"/>
                    <a:pt x="42046" y="44473"/>
                    <a:pt x="42688" y="44430"/>
                  </a:cubicBezTo>
                  <a:cubicBezTo>
                    <a:pt x="42748" y="43467"/>
                    <a:pt x="42774" y="42406"/>
                    <a:pt x="42671" y="41280"/>
                  </a:cubicBezTo>
                  <a:cubicBezTo>
                    <a:pt x="42384" y="38191"/>
                    <a:pt x="44357" y="35808"/>
                    <a:pt x="44776" y="35243"/>
                  </a:cubicBezTo>
                  <a:cubicBezTo>
                    <a:pt x="45196" y="34686"/>
                    <a:pt x="42671" y="33432"/>
                    <a:pt x="42384" y="32153"/>
                  </a:cubicBezTo>
                  <a:cubicBezTo>
                    <a:pt x="42106" y="30886"/>
                    <a:pt x="43929" y="29902"/>
                    <a:pt x="43929" y="28353"/>
                  </a:cubicBezTo>
                  <a:cubicBezTo>
                    <a:pt x="43929" y="26813"/>
                    <a:pt x="44216" y="24853"/>
                    <a:pt x="46180" y="24853"/>
                  </a:cubicBezTo>
                  <a:cubicBezTo>
                    <a:pt x="46749" y="24853"/>
                    <a:pt x="47763" y="24566"/>
                    <a:pt x="48897" y="24138"/>
                  </a:cubicBezTo>
                  <a:cubicBezTo>
                    <a:pt x="46633" y="22012"/>
                    <a:pt x="44515" y="19615"/>
                    <a:pt x="42551" y="17069"/>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347" name="Freeform 1346">
              <a:extLst>
                <a:ext uri="{FF2B5EF4-FFF2-40B4-BE49-F238E27FC236}">
                  <a16:creationId xmlns:a16="http://schemas.microsoft.com/office/drawing/2014/main" id="{1D790D0E-35DB-1BFF-2153-8D9A085DEF7A}"/>
                </a:ext>
              </a:extLst>
            </p:cNvPr>
            <p:cNvSpPr/>
            <p:nvPr/>
          </p:nvSpPr>
          <p:spPr>
            <a:xfrm>
              <a:off x="4990438" y="4940982"/>
              <a:ext cx="88" cy="5062"/>
            </a:xfrm>
            <a:custGeom>
              <a:avLst/>
              <a:gdLst>
                <a:gd name="connsiteX0" fmla="*/ 24 w 88"/>
                <a:gd name="connsiteY0" fmla="*/ 5062 h 5062"/>
                <a:gd name="connsiteX1" fmla="*/ 89 w 88"/>
                <a:gd name="connsiteY1" fmla="*/ 0 h 5062"/>
                <a:gd name="connsiteX2" fmla="*/ 24 w 88"/>
                <a:gd name="connsiteY2" fmla="*/ 5062 h 5062"/>
              </a:gdLst>
              <a:ahLst/>
              <a:cxnLst>
                <a:cxn ang="0">
                  <a:pos x="connsiteX0" y="connsiteY0"/>
                </a:cxn>
                <a:cxn ang="0">
                  <a:pos x="connsiteX1" y="connsiteY1"/>
                </a:cxn>
                <a:cxn ang="0">
                  <a:pos x="connsiteX2" y="connsiteY2"/>
                </a:cxn>
              </a:cxnLst>
              <a:rect l="l" t="t" r="r" b="b"/>
              <a:pathLst>
                <a:path w="88" h="5062">
                  <a:moveTo>
                    <a:pt x="24" y="5062"/>
                  </a:moveTo>
                  <a:cubicBezTo>
                    <a:pt x="-18" y="3351"/>
                    <a:pt x="-6" y="1656"/>
                    <a:pt x="89" y="0"/>
                  </a:cubicBezTo>
                  <a:cubicBezTo>
                    <a:pt x="-10" y="1678"/>
                    <a:pt x="-18" y="3351"/>
                    <a:pt x="24" y="5062"/>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grpSp>
        <p:nvGrpSpPr>
          <p:cNvPr id="72" name="Graphic 2398">
            <a:extLst>
              <a:ext uri="{FF2B5EF4-FFF2-40B4-BE49-F238E27FC236}">
                <a16:creationId xmlns:a16="http://schemas.microsoft.com/office/drawing/2014/main" id="{9BDA4BBB-A631-F313-7A25-EFD367EA9FAB}"/>
              </a:ext>
            </a:extLst>
          </p:cNvPr>
          <p:cNvGrpSpPr/>
          <p:nvPr/>
        </p:nvGrpSpPr>
        <p:grpSpPr>
          <a:xfrm>
            <a:off x="3121081" y="4229369"/>
            <a:ext cx="217617" cy="174581"/>
            <a:chOff x="4984211" y="4963033"/>
            <a:chExt cx="93208" cy="74775"/>
          </a:xfrm>
          <a:solidFill>
            <a:srgbClr val="D9D9D9"/>
          </a:solidFill>
        </p:grpSpPr>
        <p:sp>
          <p:nvSpPr>
            <p:cNvPr id="1343" name="Freeform 1342">
              <a:extLst>
                <a:ext uri="{FF2B5EF4-FFF2-40B4-BE49-F238E27FC236}">
                  <a16:creationId xmlns:a16="http://schemas.microsoft.com/office/drawing/2014/main" id="{4187CAC8-7CBA-45C5-5054-62C22169DC50}"/>
                </a:ext>
              </a:extLst>
            </p:cNvPr>
            <p:cNvSpPr/>
            <p:nvPr/>
          </p:nvSpPr>
          <p:spPr>
            <a:xfrm>
              <a:off x="4999342" y="4963033"/>
              <a:ext cx="509" cy="757"/>
            </a:xfrm>
            <a:custGeom>
              <a:avLst/>
              <a:gdLst>
                <a:gd name="connsiteX0" fmla="*/ 509 w 509"/>
                <a:gd name="connsiteY0" fmla="*/ 757 h 757"/>
                <a:gd name="connsiteX1" fmla="*/ 0 w 509"/>
                <a:gd name="connsiteY1" fmla="*/ 0 h 757"/>
                <a:gd name="connsiteX2" fmla="*/ 0 w 509"/>
                <a:gd name="connsiteY2" fmla="*/ 0 h 757"/>
                <a:gd name="connsiteX3" fmla="*/ 509 w 509"/>
                <a:gd name="connsiteY3" fmla="*/ 757 h 757"/>
              </a:gdLst>
              <a:ahLst/>
              <a:cxnLst>
                <a:cxn ang="0">
                  <a:pos x="connsiteX0" y="connsiteY0"/>
                </a:cxn>
                <a:cxn ang="0">
                  <a:pos x="connsiteX1" y="connsiteY1"/>
                </a:cxn>
                <a:cxn ang="0">
                  <a:pos x="connsiteX2" y="connsiteY2"/>
                </a:cxn>
                <a:cxn ang="0">
                  <a:pos x="connsiteX3" y="connsiteY3"/>
                </a:cxn>
              </a:cxnLst>
              <a:rect l="l" t="t" r="r" b="b"/>
              <a:pathLst>
                <a:path w="509" h="757">
                  <a:moveTo>
                    <a:pt x="509" y="757"/>
                  </a:moveTo>
                  <a:cubicBezTo>
                    <a:pt x="334" y="522"/>
                    <a:pt x="180" y="240"/>
                    <a:pt x="0" y="0"/>
                  </a:cubicBezTo>
                  <a:lnTo>
                    <a:pt x="0" y="0"/>
                  </a:lnTo>
                  <a:cubicBezTo>
                    <a:pt x="180" y="261"/>
                    <a:pt x="334" y="526"/>
                    <a:pt x="509" y="757"/>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344" name="Freeform 1343">
              <a:extLst>
                <a:ext uri="{FF2B5EF4-FFF2-40B4-BE49-F238E27FC236}">
                  <a16:creationId xmlns:a16="http://schemas.microsoft.com/office/drawing/2014/main" id="{FD13EACC-6045-970F-ECB9-5B558C475DE4}"/>
                </a:ext>
              </a:extLst>
            </p:cNvPr>
            <p:cNvSpPr/>
            <p:nvPr/>
          </p:nvSpPr>
          <p:spPr>
            <a:xfrm>
              <a:off x="4984211" y="4977727"/>
              <a:ext cx="1219" cy="1882"/>
            </a:xfrm>
            <a:custGeom>
              <a:avLst/>
              <a:gdLst>
                <a:gd name="connsiteX0" fmla="*/ 0 w 1219"/>
                <a:gd name="connsiteY0" fmla="*/ 0 h 1882"/>
                <a:gd name="connsiteX1" fmla="*/ 0 w 1219"/>
                <a:gd name="connsiteY1" fmla="*/ 0 h 1882"/>
                <a:gd name="connsiteX2" fmla="*/ 1220 w 1219"/>
                <a:gd name="connsiteY2" fmla="*/ 1883 h 1882"/>
                <a:gd name="connsiteX3" fmla="*/ 0 w 1219"/>
                <a:gd name="connsiteY3" fmla="*/ 0 h 1882"/>
              </a:gdLst>
              <a:ahLst/>
              <a:cxnLst>
                <a:cxn ang="0">
                  <a:pos x="connsiteX0" y="connsiteY0"/>
                </a:cxn>
                <a:cxn ang="0">
                  <a:pos x="connsiteX1" y="connsiteY1"/>
                </a:cxn>
                <a:cxn ang="0">
                  <a:pos x="connsiteX2" y="connsiteY2"/>
                </a:cxn>
                <a:cxn ang="0">
                  <a:pos x="connsiteX3" y="connsiteY3"/>
                </a:cxn>
              </a:cxnLst>
              <a:rect l="l" t="t" r="r" b="b"/>
              <a:pathLst>
                <a:path w="1219" h="1882">
                  <a:moveTo>
                    <a:pt x="0" y="0"/>
                  </a:moveTo>
                  <a:lnTo>
                    <a:pt x="0" y="0"/>
                  </a:lnTo>
                  <a:cubicBezTo>
                    <a:pt x="458" y="573"/>
                    <a:pt x="856" y="1211"/>
                    <a:pt x="1220" y="1883"/>
                  </a:cubicBezTo>
                  <a:cubicBezTo>
                    <a:pt x="881" y="1194"/>
                    <a:pt x="458" y="573"/>
                    <a:pt x="0" y="0"/>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345" name="Freeform 1344">
              <a:extLst>
                <a:ext uri="{FF2B5EF4-FFF2-40B4-BE49-F238E27FC236}">
                  <a16:creationId xmlns:a16="http://schemas.microsoft.com/office/drawing/2014/main" id="{57B1E7AD-E5A0-CAA4-EFA2-8255DD722FD4}"/>
                </a:ext>
              </a:extLst>
            </p:cNvPr>
            <p:cNvSpPr/>
            <p:nvPr/>
          </p:nvSpPr>
          <p:spPr>
            <a:xfrm>
              <a:off x="4998084" y="4970338"/>
              <a:ext cx="79335" cy="34545"/>
            </a:xfrm>
            <a:custGeom>
              <a:avLst/>
              <a:gdLst>
                <a:gd name="connsiteX0" fmla="*/ 78855 w 79335"/>
                <a:gd name="connsiteY0" fmla="*/ 18369 h 34545"/>
                <a:gd name="connsiteX1" fmla="*/ 79146 w 79335"/>
                <a:gd name="connsiteY1" fmla="*/ 11206 h 34545"/>
                <a:gd name="connsiteX2" fmla="*/ 79124 w 79335"/>
                <a:gd name="connsiteY2" fmla="*/ 10992 h 34545"/>
                <a:gd name="connsiteX3" fmla="*/ 75658 w 79335"/>
                <a:gd name="connsiteY3" fmla="*/ 7787 h 34545"/>
                <a:gd name="connsiteX4" fmla="*/ 62235 w 79335"/>
                <a:gd name="connsiteY4" fmla="*/ 949 h 34545"/>
                <a:gd name="connsiteX5" fmla="*/ 42478 w 79335"/>
                <a:gd name="connsiteY5" fmla="*/ 3114 h 34545"/>
                <a:gd name="connsiteX6" fmla="*/ 36394 w 79335"/>
                <a:gd name="connsiteY6" fmla="*/ 6135 h 34545"/>
                <a:gd name="connsiteX7" fmla="*/ 22114 w 79335"/>
                <a:gd name="connsiteY7" fmla="*/ 7385 h 34545"/>
                <a:gd name="connsiteX8" fmla="*/ 8117 w 79335"/>
                <a:gd name="connsiteY8" fmla="*/ 517 h 34545"/>
                <a:gd name="connsiteX9" fmla="*/ 8130 w 79335"/>
                <a:gd name="connsiteY9" fmla="*/ 517 h 34545"/>
                <a:gd name="connsiteX10" fmla="*/ 5413 w 79335"/>
                <a:gd name="connsiteY10" fmla="*/ 1231 h 34545"/>
                <a:gd name="connsiteX11" fmla="*/ 3162 w 79335"/>
                <a:gd name="connsiteY11" fmla="*/ 4732 h 34545"/>
                <a:gd name="connsiteX12" fmla="*/ 1617 w 79335"/>
                <a:gd name="connsiteY12" fmla="*/ 8532 h 34545"/>
                <a:gd name="connsiteX13" fmla="*/ 4009 w 79335"/>
                <a:gd name="connsiteY13" fmla="*/ 11621 h 34545"/>
                <a:gd name="connsiteX14" fmla="*/ 1904 w 79335"/>
                <a:gd name="connsiteY14" fmla="*/ 17659 h 34545"/>
                <a:gd name="connsiteX15" fmla="*/ 1921 w 79335"/>
                <a:gd name="connsiteY15" fmla="*/ 20808 h 34545"/>
                <a:gd name="connsiteX16" fmla="*/ 0 w 79335"/>
                <a:gd name="connsiteY16" fmla="*/ 20765 h 34545"/>
                <a:gd name="connsiteX17" fmla="*/ 5032 w 79335"/>
                <a:gd name="connsiteY17" fmla="*/ 20243 h 34545"/>
                <a:gd name="connsiteX18" fmla="*/ 18952 w 79335"/>
                <a:gd name="connsiteY18" fmla="*/ 24069 h 34545"/>
                <a:gd name="connsiteX19" fmla="*/ 29688 w 79335"/>
                <a:gd name="connsiteY19" fmla="*/ 32289 h 34545"/>
                <a:gd name="connsiteX20" fmla="*/ 40095 w 79335"/>
                <a:gd name="connsiteY20" fmla="*/ 31621 h 34545"/>
                <a:gd name="connsiteX21" fmla="*/ 41734 w 79335"/>
                <a:gd name="connsiteY21" fmla="*/ 25635 h 34545"/>
                <a:gd name="connsiteX22" fmla="*/ 41725 w 79335"/>
                <a:gd name="connsiteY22" fmla="*/ 20958 h 34545"/>
                <a:gd name="connsiteX23" fmla="*/ 51961 w 79335"/>
                <a:gd name="connsiteY23" fmla="*/ 9773 h 34545"/>
                <a:gd name="connsiteX24" fmla="*/ 56612 w 79335"/>
                <a:gd name="connsiteY24" fmla="*/ 9691 h 34545"/>
                <a:gd name="connsiteX25" fmla="*/ 65547 w 79335"/>
                <a:gd name="connsiteY25" fmla="*/ 21296 h 34545"/>
                <a:gd name="connsiteX26" fmla="*/ 69693 w 79335"/>
                <a:gd name="connsiteY26" fmla="*/ 32216 h 34545"/>
                <a:gd name="connsiteX27" fmla="*/ 71011 w 79335"/>
                <a:gd name="connsiteY27" fmla="*/ 34313 h 34545"/>
                <a:gd name="connsiteX28" fmla="*/ 72689 w 79335"/>
                <a:gd name="connsiteY28" fmla="*/ 29747 h 34545"/>
                <a:gd name="connsiteX29" fmla="*/ 75774 w 79335"/>
                <a:gd name="connsiteY29" fmla="*/ 28481 h 34545"/>
                <a:gd name="connsiteX30" fmla="*/ 78170 w 79335"/>
                <a:gd name="connsiteY30" fmla="*/ 22593 h 34545"/>
                <a:gd name="connsiteX31" fmla="*/ 78855 w 79335"/>
                <a:gd name="connsiteY31" fmla="*/ 18369 h 34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9335" h="34545">
                  <a:moveTo>
                    <a:pt x="78855" y="18369"/>
                  </a:moveTo>
                  <a:cubicBezTo>
                    <a:pt x="77884" y="16405"/>
                    <a:pt x="78157" y="15986"/>
                    <a:pt x="79146" y="11206"/>
                  </a:cubicBezTo>
                  <a:cubicBezTo>
                    <a:pt x="79159" y="11138"/>
                    <a:pt x="79107" y="11048"/>
                    <a:pt x="79124" y="10992"/>
                  </a:cubicBezTo>
                  <a:cubicBezTo>
                    <a:pt x="77969" y="9892"/>
                    <a:pt x="76762" y="8904"/>
                    <a:pt x="75658" y="7787"/>
                  </a:cubicBezTo>
                  <a:cubicBezTo>
                    <a:pt x="71897" y="4034"/>
                    <a:pt x="67318" y="2126"/>
                    <a:pt x="62235" y="949"/>
                  </a:cubicBezTo>
                  <a:cubicBezTo>
                    <a:pt x="55367" y="-566"/>
                    <a:pt x="48764" y="-553"/>
                    <a:pt x="42478" y="3114"/>
                  </a:cubicBezTo>
                  <a:cubicBezTo>
                    <a:pt x="40531" y="4274"/>
                    <a:pt x="38328" y="4988"/>
                    <a:pt x="36394" y="6135"/>
                  </a:cubicBezTo>
                  <a:cubicBezTo>
                    <a:pt x="31798" y="8921"/>
                    <a:pt x="27185" y="10590"/>
                    <a:pt x="22114" y="7385"/>
                  </a:cubicBezTo>
                  <a:cubicBezTo>
                    <a:pt x="16282" y="6828"/>
                    <a:pt x="11913" y="4086"/>
                    <a:pt x="8117" y="517"/>
                  </a:cubicBezTo>
                  <a:lnTo>
                    <a:pt x="8130" y="517"/>
                  </a:lnTo>
                  <a:cubicBezTo>
                    <a:pt x="6992" y="945"/>
                    <a:pt x="5982" y="1231"/>
                    <a:pt x="5413" y="1231"/>
                  </a:cubicBezTo>
                  <a:cubicBezTo>
                    <a:pt x="3449" y="1231"/>
                    <a:pt x="3162" y="3191"/>
                    <a:pt x="3162" y="4732"/>
                  </a:cubicBezTo>
                  <a:cubicBezTo>
                    <a:pt x="3162" y="6277"/>
                    <a:pt x="1339" y="7265"/>
                    <a:pt x="1617" y="8532"/>
                  </a:cubicBezTo>
                  <a:cubicBezTo>
                    <a:pt x="1904" y="9811"/>
                    <a:pt x="4425" y="11065"/>
                    <a:pt x="4009" y="11621"/>
                  </a:cubicBezTo>
                  <a:cubicBezTo>
                    <a:pt x="3590" y="12186"/>
                    <a:pt x="1617" y="14574"/>
                    <a:pt x="1904" y="17659"/>
                  </a:cubicBezTo>
                  <a:cubicBezTo>
                    <a:pt x="2007" y="18789"/>
                    <a:pt x="1981" y="19850"/>
                    <a:pt x="1921" y="20808"/>
                  </a:cubicBezTo>
                  <a:cubicBezTo>
                    <a:pt x="1279" y="20851"/>
                    <a:pt x="608" y="20890"/>
                    <a:pt x="0" y="20765"/>
                  </a:cubicBezTo>
                  <a:cubicBezTo>
                    <a:pt x="1609" y="21039"/>
                    <a:pt x="3479" y="20808"/>
                    <a:pt x="5032" y="20243"/>
                  </a:cubicBezTo>
                  <a:cubicBezTo>
                    <a:pt x="10633" y="18237"/>
                    <a:pt x="15559" y="20141"/>
                    <a:pt x="18952" y="24069"/>
                  </a:cubicBezTo>
                  <a:cubicBezTo>
                    <a:pt x="22063" y="27672"/>
                    <a:pt x="26308" y="29307"/>
                    <a:pt x="29688" y="32289"/>
                  </a:cubicBezTo>
                  <a:cubicBezTo>
                    <a:pt x="33381" y="35605"/>
                    <a:pt x="35512" y="35169"/>
                    <a:pt x="40095" y="31621"/>
                  </a:cubicBezTo>
                  <a:cubicBezTo>
                    <a:pt x="42119" y="30085"/>
                    <a:pt x="42709" y="28070"/>
                    <a:pt x="41734" y="25635"/>
                  </a:cubicBezTo>
                  <a:cubicBezTo>
                    <a:pt x="41113" y="24090"/>
                    <a:pt x="40215" y="21981"/>
                    <a:pt x="41725" y="20958"/>
                  </a:cubicBezTo>
                  <a:cubicBezTo>
                    <a:pt x="46086" y="18014"/>
                    <a:pt x="48683" y="13624"/>
                    <a:pt x="51961" y="9773"/>
                  </a:cubicBezTo>
                  <a:cubicBezTo>
                    <a:pt x="52667" y="8977"/>
                    <a:pt x="55316" y="9049"/>
                    <a:pt x="56612" y="9691"/>
                  </a:cubicBezTo>
                  <a:cubicBezTo>
                    <a:pt x="61478" y="11989"/>
                    <a:pt x="65080" y="15802"/>
                    <a:pt x="65547" y="21296"/>
                  </a:cubicBezTo>
                  <a:cubicBezTo>
                    <a:pt x="65889" y="25468"/>
                    <a:pt x="67104" y="29015"/>
                    <a:pt x="69693" y="32216"/>
                  </a:cubicBezTo>
                  <a:cubicBezTo>
                    <a:pt x="70211" y="32867"/>
                    <a:pt x="70592" y="33611"/>
                    <a:pt x="71011" y="34313"/>
                  </a:cubicBezTo>
                  <a:lnTo>
                    <a:pt x="72689" y="29747"/>
                  </a:lnTo>
                  <a:cubicBezTo>
                    <a:pt x="72689" y="29747"/>
                    <a:pt x="74375" y="29478"/>
                    <a:pt x="75774" y="28481"/>
                  </a:cubicBezTo>
                  <a:cubicBezTo>
                    <a:pt x="77186" y="27509"/>
                    <a:pt x="77186" y="25263"/>
                    <a:pt x="78170" y="22593"/>
                  </a:cubicBezTo>
                  <a:cubicBezTo>
                    <a:pt x="79146" y="19918"/>
                    <a:pt x="79848" y="20333"/>
                    <a:pt x="78855" y="18369"/>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grpSp>
        <p:nvGrpSpPr>
          <p:cNvPr id="73" name="Graphic 2398">
            <a:extLst>
              <a:ext uri="{FF2B5EF4-FFF2-40B4-BE49-F238E27FC236}">
                <a16:creationId xmlns:a16="http://schemas.microsoft.com/office/drawing/2014/main" id="{D047F885-D75D-256F-F4F0-838E28ABB510}"/>
              </a:ext>
            </a:extLst>
          </p:cNvPr>
          <p:cNvGrpSpPr/>
          <p:nvPr/>
        </p:nvGrpSpPr>
        <p:grpSpPr>
          <a:xfrm>
            <a:off x="3280509" y="4151388"/>
            <a:ext cx="396874" cy="999970"/>
            <a:chOff x="5052496" y="4929633"/>
            <a:chExt cx="169986" cy="428299"/>
          </a:xfrm>
          <a:solidFill>
            <a:srgbClr val="595959"/>
          </a:solidFill>
        </p:grpSpPr>
        <p:sp>
          <p:nvSpPr>
            <p:cNvPr id="1341" name="Freeform 1340">
              <a:extLst>
                <a:ext uri="{FF2B5EF4-FFF2-40B4-BE49-F238E27FC236}">
                  <a16:creationId xmlns:a16="http://schemas.microsoft.com/office/drawing/2014/main" id="{39E08EB1-7E93-8CE1-5C76-512CA27E05AE}"/>
                </a:ext>
              </a:extLst>
            </p:cNvPr>
            <p:cNvSpPr/>
            <p:nvPr/>
          </p:nvSpPr>
          <p:spPr>
            <a:xfrm>
              <a:off x="5063194" y="4989850"/>
              <a:ext cx="427" cy="1779"/>
            </a:xfrm>
            <a:custGeom>
              <a:avLst/>
              <a:gdLst>
                <a:gd name="connsiteX0" fmla="*/ 428 w 427"/>
                <a:gd name="connsiteY0" fmla="*/ 1780 h 1779"/>
                <a:gd name="connsiteX1" fmla="*/ 0 w 427"/>
                <a:gd name="connsiteY1" fmla="*/ 0 h 1779"/>
                <a:gd name="connsiteX2" fmla="*/ 0 w 427"/>
                <a:gd name="connsiteY2" fmla="*/ 0 h 1779"/>
                <a:gd name="connsiteX3" fmla="*/ 428 w 427"/>
                <a:gd name="connsiteY3" fmla="*/ 1780 h 1779"/>
              </a:gdLst>
              <a:ahLst/>
              <a:cxnLst>
                <a:cxn ang="0">
                  <a:pos x="connsiteX0" y="connsiteY0"/>
                </a:cxn>
                <a:cxn ang="0">
                  <a:pos x="connsiteX1" y="connsiteY1"/>
                </a:cxn>
                <a:cxn ang="0">
                  <a:pos x="connsiteX2" y="connsiteY2"/>
                </a:cxn>
                <a:cxn ang="0">
                  <a:pos x="connsiteX3" y="connsiteY3"/>
                </a:cxn>
              </a:cxnLst>
              <a:rect l="l" t="t" r="r" b="b"/>
              <a:pathLst>
                <a:path w="427" h="1779">
                  <a:moveTo>
                    <a:pt x="428" y="1780"/>
                  </a:moveTo>
                  <a:cubicBezTo>
                    <a:pt x="376" y="1151"/>
                    <a:pt x="137" y="599"/>
                    <a:pt x="0" y="0"/>
                  </a:cubicBezTo>
                  <a:lnTo>
                    <a:pt x="0" y="0"/>
                  </a:lnTo>
                  <a:cubicBezTo>
                    <a:pt x="137" y="599"/>
                    <a:pt x="376" y="1155"/>
                    <a:pt x="428" y="1780"/>
                  </a:cubicBezTo>
                  <a:close/>
                </a:path>
              </a:pathLst>
            </a:custGeom>
            <a:grpFill/>
            <a:ln w="5028" cap="flat">
              <a:solidFill>
                <a:srgbClr val="59595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342" name="Freeform 1341">
              <a:extLst>
                <a:ext uri="{FF2B5EF4-FFF2-40B4-BE49-F238E27FC236}">
                  <a16:creationId xmlns:a16="http://schemas.microsoft.com/office/drawing/2014/main" id="{355C85FE-6A6C-2A0E-130C-D5601E0DDFF5}"/>
                </a:ext>
              </a:extLst>
            </p:cNvPr>
            <p:cNvSpPr/>
            <p:nvPr/>
          </p:nvSpPr>
          <p:spPr>
            <a:xfrm>
              <a:off x="5052496" y="4929633"/>
              <a:ext cx="169986" cy="239715"/>
            </a:xfrm>
            <a:custGeom>
              <a:avLst/>
              <a:gdLst>
                <a:gd name="connsiteX0" fmla="*/ 166058 w 169986"/>
                <a:gd name="connsiteY0" fmla="*/ 149667 h 239715"/>
                <a:gd name="connsiteX1" fmla="*/ 164565 w 169986"/>
                <a:gd name="connsiteY1" fmla="*/ 144250 h 239715"/>
                <a:gd name="connsiteX2" fmla="*/ 160825 w 169986"/>
                <a:gd name="connsiteY2" fmla="*/ 142003 h 239715"/>
                <a:gd name="connsiteX3" fmla="*/ 162139 w 169986"/>
                <a:gd name="connsiteY3" fmla="*/ 133749 h 239715"/>
                <a:gd name="connsiteX4" fmla="*/ 160072 w 169986"/>
                <a:gd name="connsiteY4" fmla="*/ 122349 h 239715"/>
                <a:gd name="connsiteX5" fmla="*/ 159417 w 169986"/>
                <a:gd name="connsiteY5" fmla="*/ 113984 h 239715"/>
                <a:gd name="connsiteX6" fmla="*/ 159695 w 169986"/>
                <a:gd name="connsiteY6" fmla="*/ 104446 h 239715"/>
                <a:gd name="connsiteX7" fmla="*/ 164475 w 169986"/>
                <a:gd name="connsiteY7" fmla="*/ 93761 h 239715"/>
                <a:gd name="connsiteX8" fmla="*/ 154646 w 169986"/>
                <a:gd name="connsiteY8" fmla="*/ 89002 h 239715"/>
                <a:gd name="connsiteX9" fmla="*/ 141167 w 169986"/>
                <a:gd name="connsiteY9" fmla="*/ 88720 h 239715"/>
                <a:gd name="connsiteX10" fmla="*/ 127683 w 169986"/>
                <a:gd name="connsiteY10" fmla="*/ 79734 h 239715"/>
                <a:gd name="connsiteX11" fmla="*/ 118133 w 169986"/>
                <a:gd name="connsiteY11" fmla="*/ 78031 h 239715"/>
                <a:gd name="connsiteX12" fmla="*/ 106327 w 169986"/>
                <a:gd name="connsiteY12" fmla="*/ 77752 h 239715"/>
                <a:gd name="connsiteX13" fmla="*/ 96506 w 169986"/>
                <a:gd name="connsiteY13" fmla="*/ 72682 h 239715"/>
                <a:gd name="connsiteX14" fmla="*/ 95659 w 169986"/>
                <a:gd name="connsiteY14" fmla="*/ 62040 h 239715"/>
                <a:gd name="connsiteX15" fmla="*/ 89480 w 169986"/>
                <a:gd name="connsiteY15" fmla="*/ 50225 h 239715"/>
                <a:gd name="connsiteX16" fmla="*/ 84140 w 169986"/>
                <a:gd name="connsiteY16" fmla="*/ 44337 h 239715"/>
                <a:gd name="connsiteX17" fmla="*/ 86117 w 169986"/>
                <a:gd name="connsiteY17" fmla="*/ 34791 h 239715"/>
                <a:gd name="connsiteX18" fmla="*/ 89758 w 169986"/>
                <a:gd name="connsiteY18" fmla="*/ 26356 h 239715"/>
                <a:gd name="connsiteX19" fmla="*/ 96219 w 169986"/>
                <a:gd name="connsiteY19" fmla="*/ 19317 h 239715"/>
                <a:gd name="connsiteX20" fmla="*/ 101838 w 169986"/>
                <a:gd name="connsiteY20" fmla="*/ 11739 h 239715"/>
                <a:gd name="connsiteX21" fmla="*/ 109985 w 169986"/>
                <a:gd name="connsiteY21" fmla="*/ 8085 h 239715"/>
                <a:gd name="connsiteX22" fmla="*/ 114260 w 169986"/>
                <a:gd name="connsiteY22" fmla="*/ 7246 h 239715"/>
                <a:gd name="connsiteX23" fmla="*/ 114551 w 169986"/>
                <a:gd name="connsiteY23" fmla="*/ 6959 h 239715"/>
                <a:gd name="connsiteX24" fmla="*/ 112886 w 169986"/>
                <a:gd name="connsiteY24" fmla="*/ 1076 h 239715"/>
                <a:gd name="connsiteX25" fmla="*/ 108120 w 169986"/>
                <a:gd name="connsiteY25" fmla="*/ 53 h 239715"/>
                <a:gd name="connsiteX26" fmla="*/ 97610 w 169986"/>
                <a:gd name="connsiteY26" fmla="*/ 5355 h 239715"/>
                <a:gd name="connsiteX27" fmla="*/ 84606 w 169986"/>
                <a:gd name="connsiteY27" fmla="*/ 13203 h 239715"/>
                <a:gd name="connsiteX28" fmla="*/ 68726 w 169986"/>
                <a:gd name="connsiteY28" fmla="*/ 18650 h 239715"/>
                <a:gd name="connsiteX29" fmla="*/ 65384 w 169986"/>
                <a:gd name="connsiteY29" fmla="*/ 18581 h 239715"/>
                <a:gd name="connsiteX30" fmla="*/ 56398 w 169986"/>
                <a:gd name="connsiteY30" fmla="*/ 22557 h 239715"/>
                <a:gd name="connsiteX31" fmla="*/ 49710 w 169986"/>
                <a:gd name="connsiteY31" fmla="*/ 34264 h 239715"/>
                <a:gd name="connsiteX32" fmla="*/ 43835 w 169986"/>
                <a:gd name="connsiteY32" fmla="*/ 43982 h 239715"/>
                <a:gd name="connsiteX33" fmla="*/ 34896 w 169986"/>
                <a:gd name="connsiteY33" fmla="*/ 51830 h 239715"/>
                <a:gd name="connsiteX34" fmla="*/ 32799 w 169986"/>
                <a:gd name="connsiteY34" fmla="*/ 57590 h 239715"/>
                <a:gd name="connsiteX35" fmla="*/ 33060 w 169986"/>
                <a:gd name="connsiteY35" fmla="*/ 57667 h 239715"/>
                <a:gd name="connsiteX36" fmla="*/ 33039 w 169986"/>
                <a:gd name="connsiteY36" fmla="*/ 58655 h 239715"/>
                <a:gd name="connsiteX37" fmla="*/ 32662 w 169986"/>
                <a:gd name="connsiteY37" fmla="*/ 58047 h 239715"/>
                <a:gd name="connsiteX38" fmla="*/ 32799 w 169986"/>
                <a:gd name="connsiteY38" fmla="*/ 57590 h 239715"/>
                <a:gd name="connsiteX39" fmla="*/ 29983 w 169986"/>
                <a:gd name="connsiteY39" fmla="*/ 56545 h 239715"/>
                <a:gd name="connsiteX40" fmla="*/ 21241 w 169986"/>
                <a:gd name="connsiteY40" fmla="*/ 48496 h 239715"/>
                <a:gd name="connsiteX41" fmla="*/ 24707 w 169986"/>
                <a:gd name="connsiteY41" fmla="*/ 51701 h 239715"/>
                <a:gd name="connsiteX42" fmla="*/ 24729 w 169986"/>
                <a:gd name="connsiteY42" fmla="*/ 51915 h 239715"/>
                <a:gd name="connsiteX43" fmla="*/ 24438 w 169986"/>
                <a:gd name="connsiteY43" fmla="*/ 59078 h 239715"/>
                <a:gd name="connsiteX44" fmla="*/ 23740 w 169986"/>
                <a:gd name="connsiteY44" fmla="*/ 63294 h 239715"/>
                <a:gd name="connsiteX45" fmla="*/ 21344 w 169986"/>
                <a:gd name="connsiteY45" fmla="*/ 69181 h 239715"/>
                <a:gd name="connsiteX46" fmla="*/ 18259 w 169986"/>
                <a:gd name="connsiteY46" fmla="*/ 70448 h 239715"/>
                <a:gd name="connsiteX47" fmla="*/ 16581 w 169986"/>
                <a:gd name="connsiteY47" fmla="*/ 75014 h 239715"/>
                <a:gd name="connsiteX48" fmla="*/ 15263 w 169986"/>
                <a:gd name="connsiteY48" fmla="*/ 72917 h 239715"/>
                <a:gd name="connsiteX49" fmla="*/ 22991 w 169986"/>
                <a:gd name="connsiteY49" fmla="*/ 86097 h 239715"/>
                <a:gd name="connsiteX50" fmla="*/ 24147 w 169986"/>
                <a:gd name="connsiteY50" fmla="*/ 90842 h 239715"/>
                <a:gd name="connsiteX51" fmla="*/ 23749 w 169986"/>
                <a:gd name="connsiteY51" fmla="*/ 112867 h 239715"/>
                <a:gd name="connsiteX52" fmla="*/ 26209 w 169986"/>
                <a:gd name="connsiteY52" fmla="*/ 123958 h 239715"/>
                <a:gd name="connsiteX53" fmla="*/ 25957 w 169986"/>
                <a:gd name="connsiteY53" fmla="*/ 128763 h 239715"/>
                <a:gd name="connsiteX54" fmla="*/ 13222 w 169986"/>
                <a:gd name="connsiteY54" fmla="*/ 142161 h 239715"/>
                <a:gd name="connsiteX55" fmla="*/ 1596 w 169986"/>
                <a:gd name="connsiteY55" fmla="*/ 156021 h 239715"/>
                <a:gd name="connsiteX56" fmla="*/ 0 w 169986"/>
                <a:gd name="connsiteY56" fmla="*/ 159218 h 239715"/>
                <a:gd name="connsiteX57" fmla="*/ 6128 w 169986"/>
                <a:gd name="connsiteY57" fmla="*/ 163022 h 239715"/>
                <a:gd name="connsiteX58" fmla="*/ 15122 w 169986"/>
                <a:gd name="connsiteY58" fmla="*/ 169192 h 239715"/>
                <a:gd name="connsiteX59" fmla="*/ 19992 w 169986"/>
                <a:gd name="connsiteY59" fmla="*/ 170489 h 239715"/>
                <a:gd name="connsiteX60" fmla="*/ 21862 w 169986"/>
                <a:gd name="connsiteY60" fmla="*/ 176864 h 239715"/>
                <a:gd name="connsiteX61" fmla="*/ 33094 w 169986"/>
                <a:gd name="connsiteY61" fmla="*/ 180232 h 239715"/>
                <a:gd name="connsiteX62" fmla="*/ 38341 w 169986"/>
                <a:gd name="connsiteY62" fmla="*/ 177990 h 239715"/>
                <a:gd name="connsiteX63" fmla="*/ 43959 w 169986"/>
                <a:gd name="connsiteY63" fmla="*/ 176492 h 239715"/>
                <a:gd name="connsiteX64" fmla="*/ 51079 w 169986"/>
                <a:gd name="connsiteY64" fmla="*/ 180793 h 239715"/>
                <a:gd name="connsiteX65" fmla="*/ 59693 w 169986"/>
                <a:gd name="connsiteY65" fmla="*/ 184554 h 239715"/>
                <a:gd name="connsiteX66" fmla="*/ 65312 w 169986"/>
                <a:gd name="connsiteY66" fmla="*/ 189599 h 239715"/>
                <a:gd name="connsiteX67" fmla="*/ 68491 w 169986"/>
                <a:gd name="connsiteY67" fmla="*/ 195962 h 239715"/>
                <a:gd name="connsiteX68" fmla="*/ 79159 w 169986"/>
                <a:gd name="connsiteY68" fmla="*/ 201786 h 239715"/>
                <a:gd name="connsiteX69" fmla="*/ 82539 w 169986"/>
                <a:gd name="connsiteY69" fmla="*/ 207961 h 239715"/>
                <a:gd name="connsiteX70" fmla="*/ 83669 w 169986"/>
                <a:gd name="connsiteY70" fmla="*/ 213378 h 239715"/>
                <a:gd name="connsiteX71" fmla="*/ 90224 w 169986"/>
                <a:gd name="connsiteY71" fmla="*/ 216390 h 239715"/>
                <a:gd name="connsiteX72" fmla="*/ 97336 w 169986"/>
                <a:gd name="connsiteY72" fmla="*/ 215261 h 239715"/>
                <a:gd name="connsiteX73" fmla="*/ 104829 w 169986"/>
                <a:gd name="connsiteY73" fmla="*/ 213558 h 239715"/>
                <a:gd name="connsiteX74" fmla="*/ 110255 w 169986"/>
                <a:gd name="connsiteY74" fmla="*/ 213956 h 239715"/>
                <a:gd name="connsiteX75" fmla="*/ 115681 w 169986"/>
                <a:gd name="connsiteY75" fmla="*/ 212826 h 239715"/>
                <a:gd name="connsiteX76" fmla="*/ 119613 w 169986"/>
                <a:gd name="connsiteY76" fmla="*/ 214876 h 239715"/>
                <a:gd name="connsiteX77" fmla="*/ 123362 w 169986"/>
                <a:gd name="connsiteY77" fmla="*/ 217298 h 239715"/>
                <a:gd name="connsiteX78" fmla="*/ 126164 w 169986"/>
                <a:gd name="connsiteY78" fmla="*/ 217298 h 239715"/>
                <a:gd name="connsiteX79" fmla="*/ 126541 w 169986"/>
                <a:gd name="connsiteY79" fmla="*/ 218616 h 239715"/>
                <a:gd name="connsiteX80" fmla="*/ 117743 w 169986"/>
                <a:gd name="connsiteY80" fmla="*/ 234350 h 239715"/>
                <a:gd name="connsiteX81" fmla="*/ 124487 w 169986"/>
                <a:gd name="connsiteY81" fmla="*/ 236044 h 239715"/>
                <a:gd name="connsiteX82" fmla="*/ 127855 w 169986"/>
                <a:gd name="connsiteY82" fmla="*/ 239716 h 239715"/>
                <a:gd name="connsiteX83" fmla="*/ 138338 w 169986"/>
                <a:gd name="connsiteY83" fmla="*/ 200892 h 239715"/>
                <a:gd name="connsiteX84" fmla="*/ 131034 w 169986"/>
                <a:gd name="connsiteY84" fmla="*/ 188320 h 239715"/>
                <a:gd name="connsiteX85" fmla="*/ 126917 w 169986"/>
                <a:gd name="connsiteY85" fmla="*/ 177772 h 239715"/>
                <a:gd name="connsiteX86" fmla="*/ 133285 w 169986"/>
                <a:gd name="connsiteY86" fmla="*/ 173086 h 239715"/>
                <a:gd name="connsiteX87" fmla="*/ 139275 w 169986"/>
                <a:gd name="connsiteY87" fmla="*/ 174216 h 239715"/>
                <a:gd name="connsiteX88" fmla="*/ 139468 w 169986"/>
                <a:gd name="connsiteY88" fmla="*/ 167652 h 239715"/>
                <a:gd name="connsiteX89" fmla="*/ 133850 w 169986"/>
                <a:gd name="connsiteY89" fmla="*/ 163347 h 239715"/>
                <a:gd name="connsiteX90" fmla="*/ 132527 w 169986"/>
                <a:gd name="connsiteY90" fmla="*/ 156034 h 239715"/>
                <a:gd name="connsiteX91" fmla="*/ 148454 w 169986"/>
                <a:gd name="connsiteY91" fmla="*/ 155110 h 239715"/>
                <a:gd name="connsiteX92" fmla="*/ 154821 w 169986"/>
                <a:gd name="connsiteY92" fmla="*/ 155289 h 239715"/>
                <a:gd name="connsiteX93" fmla="*/ 160615 w 169986"/>
                <a:gd name="connsiteY93" fmla="*/ 151374 h 239715"/>
                <a:gd name="connsiteX94" fmla="*/ 166242 w 169986"/>
                <a:gd name="connsiteY94" fmla="*/ 162966 h 239715"/>
                <a:gd name="connsiteX95" fmla="*/ 169986 w 169986"/>
                <a:gd name="connsiteY95" fmla="*/ 162589 h 239715"/>
                <a:gd name="connsiteX96" fmla="*/ 166058 w 169986"/>
                <a:gd name="connsiteY96" fmla="*/ 149667 h 239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Lst>
              <a:rect l="l" t="t" r="r" b="b"/>
              <a:pathLst>
                <a:path w="169986" h="239715">
                  <a:moveTo>
                    <a:pt x="166058" y="149667"/>
                  </a:moveTo>
                  <a:cubicBezTo>
                    <a:pt x="164757" y="147446"/>
                    <a:pt x="165322" y="145751"/>
                    <a:pt x="164565" y="144250"/>
                  </a:cubicBezTo>
                  <a:cubicBezTo>
                    <a:pt x="163816" y="142743"/>
                    <a:pt x="162875" y="141618"/>
                    <a:pt x="160825" y="142003"/>
                  </a:cubicBezTo>
                  <a:cubicBezTo>
                    <a:pt x="158758" y="142367"/>
                    <a:pt x="159323" y="136380"/>
                    <a:pt x="162139" y="133749"/>
                  </a:cubicBezTo>
                  <a:cubicBezTo>
                    <a:pt x="164937" y="131130"/>
                    <a:pt x="161946" y="127013"/>
                    <a:pt x="160072" y="122349"/>
                  </a:cubicBezTo>
                  <a:cubicBezTo>
                    <a:pt x="158193" y="117655"/>
                    <a:pt x="160260" y="118477"/>
                    <a:pt x="159417" y="113984"/>
                  </a:cubicBezTo>
                  <a:cubicBezTo>
                    <a:pt x="158566" y="109486"/>
                    <a:pt x="159978" y="106683"/>
                    <a:pt x="159695" y="104446"/>
                  </a:cubicBezTo>
                  <a:cubicBezTo>
                    <a:pt x="159417" y="102190"/>
                    <a:pt x="164192" y="100778"/>
                    <a:pt x="164475" y="93761"/>
                  </a:cubicBezTo>
                  <a:cubicBezTo>
                    <a:pt x="164745" y="86743"/>
                    <a:pt x="159417" y="89541"/>
                    <a:pt x="154646" y="89002"/>
                  </a:cubicBezTo>
                  <a:cubicBezTo>
                    <a:pt x="149866" y="88412"/>
                    <a:pt x="145651" y="89002"/>
                    <a:pt x="141167" y="88720"/>
                  </a:cubicBezTo>
                  <a:cubicBezTo>
                    <a:pt x="136670" y="88416"/>
                    <a:pt x="133024" y="83658"/>
                    <a:pt x="127683" y="79734"/>
                  </a:cubicBezTo>
                  <a:cubicBezTo>
                    <a:pt x="122339" y="75784"/>
                    <a:pt x="120935" y="78031"/>
                    <a:pt x="118133" y="78031"/>
                  </a:cubicBezTo>
                  <a:cubicBezTo>
                    <a:pt x="115325" y="78031"/>
                    <a:pt x="109142" y="77483"/>
                    <a:pt x="106327" y="77752"/>
                  </a:cubicBezTo>
                  <a:cubicBezTo>
                    <a:pt x="103528" y="78031"/>
                    <a:pt x="99026" y="76644"/>
                    <a:pt x="96506" y="72682"/>
                  </a:cubicBezTo>
                  <a:cubicBezTo>
                    <a:pt x="93973" y="68766"/>
                    <a:pt x="97058" y="64834"/>
                    <a:pt x="95659" y="62040"/>
                  </a:cubicBezTo>
                  <a:cubicBezTo>
                    <a:pt x="94260" y="59211"/>
                    <a:pt x="90597" y="51637"/>
                    <a:pt x="89480" y="50225"/>
                  </a:cubicBezTo>
                  <a:cubicBezTo>
                    <a:pt x="88359" y="48826"/>
                    <a:pt x="84140" y="46571"/>
                    <a:pt x="84140" y="44337"/>
                  </a:cubicBezTo>
                  <a:cubicBezTo>
                    <a:pt x="84140" y="42091"/>
                    <a:pt x="86117" y="37867"/>
                    <a:pt x="86117" y="34791"/>
                  </a:cubicBezTo>
                  <a:cubicBezTo>
                    <a:pt x="86117" y="31688"/>
                    <a:pt x="87794" y="28877"/>
                    <a:pt x="89758" y="26356"/>
                  </a:cubicBezTo>
                  <a:cubicBezTo>
                    <a:pt x="91718" y="23819"/>
                    <a:pt x="95094" y="20173"/>
                    <a:pt x="96219" y="19317"/>
                  </a:cubicBezTo>
                  <a:cubicBezTo>
                    <a:pt x="97340" y="18479"/>
                    <a:pt x="100143" y="15389"/>
                    <a:pt x="101838" y="11739"/>
                  </a:cubicBezTo>
                  <a:cubicBezTo>
                    <a:pt x="103524" y="8085"/>
                    <a:pt x="108304" y="9215"/>
                    <a:pt x="109985" y="8085"/>
                  </a:cubicBezTo>
                  <a:cubicBezTo>
                    <a:pt x="110807" y="7533"/>
                    <a:pt x="112570" y="7340"/>
                    <a:pt x="114260" y="7246"/>
                  </a:cubicBezTo>
                  <a:cubicBezTo>
                    <a:pt x="114354" y="7152"/>
                    <a:pt x="114461" y="7058"/>
                    <a:pt x="114551" y="6959"/>
                  </a:cubicBezTo>
                  <a:cubicBezTo>
                    <a:pt x="115818" y="5629"/>
                    <a:pt x="114838" y="1987"/>
                    <a:pt x="112886" y="1076"/>
                  </a:cubicBezTo>
                  <a:cubicBezTo>
                    <a:pt x="111431" y="404"/>
                    <a:pt x="109626" y="-183"/>
                    <a:pt x="108120" y="53"/>
                  </a:cubicBezTo>
                  <a:cubicBezTo>
                    <a:pt x="104131" y="691"/>
                    <a:pt x="100490" y="2449"/>
                    <a:pt x="97610" y="5355"/>
                  </a:cubicBezTo>
                  <a:cubicBezTo>
                    <a:pt x="93909" y="9090"/>
                    <a:pt x="89583" y="11940"/>
                    <a:pt x="84606" y="13203"/>
                  </a:cubicBezTo>
                  <a:cubicBezTo>
                    <a:pt x="79137" y="14593"/>
                    <a:pt x="73288" y="14542"/>
                    <a:pt x="68726" y="18650"/>
                  </a:cubicBezTo>
                  <a:cubicBezTo>
                    <a:pt x="68114" y="19210"/>
                    <a:pt x="66510" y="18744"/>
                    <a:pt x="65384" y="18581"/>
                  </a:cubicBezTo>
                  <a:cubicBezTo>
                    <a:pt x="61610" y="18166"/>
                    <a:pt x="58756" y="19942"/>
                    <a:pt x="56398" y="22557"/>
                  </a:cubicBezTo>
                  <a:cubicBezTo>
                    <a:pt x="53330" y="25971"/>
                    <a:pt x="50326" y="29596"/>
                    <a:pt x="49710" y="34264"/>
                  </a:cubicBezTo>
                  <a:cubicBezTo>
                    <a:pt x="49158" y="38530"/>
                    <a:pt x="47532" y="41564"/>
                    <a:pt x="43835" y="43982"/>
                  </a:cubicBezTo>
                  <a:cubicBezTo>
                    <a:pt x="40536" y="46134"/>
                    <a:pt x="37506" y="48869"/>
                    <a:pt x="34896" y="51830"/>
                  </a:cubicBezTo>
                  <a:cubicBezTo>
                    <a:pt x="33638" y="53276"/>
                    <a:pt x="33385" y="55587"/>
                    <a:pt x="32799" y="57590"/>
                  </a:cubicBezTo>
                  <a:cubicBezTo>
                    <a:pt x="32889" y="57611"/>
                    <a:pt x="32987" y="57632"/>
                    <a:pt x="33060" y="57667"/>
                  </a:cubicBezTo>
                  <a:lnTo>
                    <a:pt x="33039" y="58655"/>
                  </a:lnTo>
                  <a:lnTo>
                    <a:pt x="32662" y="58047"/>
                  </a:lnTo>
                  <a:cubicBezTo>
                    <a:pt x="32722" y="57902"/>
                    <a:pt x="32748" y="57735"/>
                    <a:pt x="32799" y="57590"/>
                  </a:cubicBezTo>
                  <a:cubicBezTo>
                    <a:pt x="31802" y="57299"/>
                    <a:pt x="30702" y="57170"/>
                    <a:pt x="29983" y="56545"/>
                  </a:cubicBezTo>
                  <a:cubicBezTo>
                    <a:pt x="26975" y="53978"/>
                    <a:pt x="24023" y="51299"/>
                    <a:pt x="21241" y="48496"/>
                  </a:cubicBezTo>
                  <a:cubicBezTo>
                    <a:pt x="22345" y="49613"/>
                    <a:pt x="23552" y="50602"/>
                    <a:pt x="24707" y="51701"/>
                  </a:cubicBezTo>
                  <a:cubicBezTo>
                    <a:pt x="24695" y="51757"/>
                    <a:pt x="24746" y="51847"/>
                    <a:pt x="24729" y="51915"/>
                  </a:cubicBezTo>
                  <a:cubicBezTo>
                    <a:pt x="23745" y="56695"/>
                    <a:pt x="23466" y="57114"/>
                    <a:pt x="24438" y="59078"/>
                  </a:cubicBezTo>
                  <a:cubicBezTo>
                    <a:pt x="25431" y="61038"/>
                    <a:pt x="24729" y="60623"/>
                    <a:pt x="23740" y="63294"/>
                  </a:cubicBezTo>
                  <a:cubicBezTo>
                    <a:pt x="22756" y="65964"/>
                    <a:pt x="22756" y="68210"/>
                    <a:pt x="21344" y="69181"/>
                  </a:cubicBezTo>
                  <a:cubicBezTo>
                    <a:pt x="19945" y="70174"/>
                    <a:pt x="18259" y="70448"/>
                    <a:pt x="18259" y="70448"/>
                  </a:cubicBezTo>
                  <a:lnTo>
                    <a:pt x="16581" y="75014"/>
                  </a:lnTo>
                  <a:cubicBezTo>
                    <a:pt x="16158" y="74312"/>
                    <a:pt x="15781" y="73568"/>
                    <a:pt x="15263" y="72917"/>
                  </a:cubicBezTo>
                  <a:cubicBezTo>
                    <a:pt x="18486" y="76901"/>
                    <a:pt x="19115" y="82395"/>
                    <a:pt x="22991" y="86097"/>
                  </a:cubicBezTo>
                  <a:cubicBezTo>
                    <a:pt x="23993" y="87042"/>
                    <a:pt x="24147" y="89225"/>
                    <a:pt x="24147" y="90842"/>
                  </a:cubicBezTo>
                  <a:cubicBezTo>
                    <a:pt x="24185" y="98207"/>
                    <a:pt x="24570" y="105592"/>
                    <a:pt x="23749" y="112867"/>
                  </a:cubicBezTo>
                  <a:cubicBezTo>
                    <a:pt x="23287" y="117158"/>
                    <a:pt x="23578" y="120629"/>
                    <a:pt x="26209" y="123958"/>
                  </a:cubicBezTo>
                  <a:cubicBezTo>
                    <a:pt x="27429" y="125546"/>
                    <a:pt x="26873" y="127326"/>
                    <a:pt x="25957" y="128763"/>
                  </a:cubicBezTo>
                  <a:cubicBezTo>
                    <a:pt x="22589" y="134039"/>
                    <a:pt x="19247" y="139512"/>
                    <a:pt x="13222" y="142161"/>
                  </a:cubicBezTo>
                  <a:cubicBezTo>
                    <a:pt x="6988" y="144943"/>
                    <a:pt x="3218" y="149577"/>
                    <a:pt x="1596" y="156021"/>
                  </a:cubicBezTo>
                  <a:cubicBezTo>
                    <a:pt x="1284" y="157292"/>
                    <a:pt x="616" y="158229"/>
                    <a:pt x="0" y="159218"/>
                  </a:cubicBezTo>
                  <a:cubicBezTo>
                    <a:pt x="1673" y="160724"/>
                    <a:pt x="3770" y="162217"/>
                    <a:pt x="6128" y="163022"/>
                  </a:cubicBezTo>
                  <a:cubicBezTo>
                    <a:pt x="11755" y="164888"/>
                    <a:pt x="11566" y="166946"/>
                    <a:pt x="15122" y="169192"/>
                  </a:cubicBezTo>
                  <a:cubicBezTo>
                    <a:pt x="18678" y="171447"/>
                    <a:pt x="17553" y="168435"/>
                    <a:pt x="19992" y="170489"/>
                  </a:cubicBezTo>
                  <a:cubicBezTo>
                    <a:pt x="22435" y="172564"/>
                    <a:pt x="20377" y="176864"/>
                    <a:pt x="21862" y="176864"/>
                  </a:cubicBezTo>
                  <a:cubicBezTo>
                    <a:pt x="23364" y="176864"/>
                    <a:pt x="29359" y="178559"/>
                    <a:pt x="33094" y="180232"/>
                  </a:cubicBezTo>
                  <a:cubicBezTo>
                    <a:pt x="36847" y="181914"/>
                    <a:pt x="38157" y="181362"/>
                    <a:pt x="38341" y="177990"/>
                  </a:cubicBezTo>
                  <a:cubicBezTo>
                    <a:pt x="38525" y="174614"/>
                    <a:pt x="41156" y="175932"/>
                    <a:pt x="43959" y="176492"/>
                  </a:cubicBezTo>
                  <a:cubicBezTo>
                    <a:pt x="46766" y="177061"/>
                    <a:pt x="48268" y="180040"/>
                    <a:pt x="51079" y="180793"/>
                  </a:cubicBezTo>
                  <a:cubicBezTo>
                    <a:pt x="53886" y="181550"/>
                    <a:pt x="56890" y="183613"/>
                    <a:pt x="59693" y="184554"/>
                  </a:cubicBezTo>
                  <a:cubicBezTo>
                    <a:pt x="62496" y="185491"/>
                    <a:pt x="63805" y="186415"/>
                    <a:pt x="65312" y="189599"/>
                  </a:cubicBezTo>
                  <a:cubicBezTo>
                    <a:pt x="66805" y="192787"/>
                    <a:pt x="63805" y="194849"/>
                    <a:pt x="68491" y="195962"/>
                  </a:cubicBezTo>
                  <a:cubicBezTo>
                    <a:pt x="73176" y="197092"/>
                    <a:pt x="76912" y="199347"/>
                    <a:pt x="79159" y="201786"/>
                  </a:cubicBezTo>
                  <a:cubicBezTo>
                    <a:pt x="81414" y="204221"/>
                    <a:pt x="79920" y="206998"/>
                    <a:pt x="82539" y="207961"/>
                  </a:cubicBezTo>
                  <a:cubicBezTo>
                    <a:pt x="85162" y="208889"/>
                    <a:pt x="84045" y="212248"/>
                    <a:pt x="83669" y="213378"/>
                  </a:cubicBezTo>
                  <a:cubicBezTo>
                    <a:pt x="83284" y="214499"/>
                    <a:pt x="87593" y="215261"/>
                    <a:pt x="90224" y="216390"/>
                  </a:cubicBezTo>
                  <a:cubicBezTo>
                    <a:pt x="92843" y="217507"/>
                    <a:pt x="97336" y="215261"/>
                    <a:pt x="97336" y="215261"/>
                  </a:cubicBezTo>
                  <a:lnTo>
                    <a:pt x="104829" y="213558"/>
                  </a:lnTo>
                  <a:lnTo>
                    <a:pt x="110255" y="213956"/>
                  </a:lnTo>
                  <a:lnTo>
                    <a:pt x="115681" y="212826"/>
                  </a:lnTo>
                  <a:lnTo>
                    <a:pt x="119613" y="214876"/>
                  </a:lnTo>
                  <a:lnTo>
                    <a:pt x="123362" y="217298"/>
                  </a:lnTo>
                  <a:lnTo>
                    <a:pt x="126164" y="217298"/>
                  </a:lnTo>
                  <a:lnTo>
                    <a:pt x="126541" y="218616"/>
                  </a:lnTo>
                  <a:cubicBezTo>
                    <a:pt x="126541" y="218616"/>
                    <a:pt x="119433" y="231911"/>
                    <a:pt x="117743" y="234350"/>
                  </a:cubicBezTo>
                  <a:cubicBezTo>
                    <a:pt x="116057" y="236789"/>
                    <a:pt x="120738" y="236044"/>
                    <a:pt x="124487" y="236044"/>
                  </a:cubicBezTo>
                  <a:cubicBezTo>
                    <a:pt x="128235" y="236044"/>
                    <a:pt x="127855" y="239716"/>
                    <a:pt x="127855" y="239716"/>
                  </a:cubicBezTo>
                  <a:cubicBezTo>
                    <a:pt x="127855" y="239716"/>
                    <a:pt x="138154" y="204636"/>
                    <a:pt x="138338" y="200892"/>
                  </a:cubicBezTo>
                  <a:cubicBezTo>
                    <a:pt x="138535" y="197160"/>
                    <a:pt x="137222" y="191893"/>
                    <a:pt x="131034" y="188320"/>
                  </a:cubicBezTo>
                  <a:cubicBezTo>
                    <a:pt x="124855" y="184755"/>
                    <a:pt x="127093" y="180776"/>
                    <a:pt x="126917" y="177772"/>
                  </a:cubicBezTo>
                  <a:cubicBezTo>
                    <a:pt x="126721" y="174781"/>
                    <a:pt x="129151" y="174759"/>
                    <a:pt x="133285" y="173086"/>
                  </a:cubicBezTo>
                  <a:cubicBezTo>
                    <a:pt x="137406" y="171383"/>
                    <a:pt x="136289" y="173279"/>
                    <a:pt x="139275" y="174216"/>
                  </a:cubicBezTo>
                  <a:cubicBezTo>
                    <a:pt x="142271" y="175123"/>
                    <a:pt x="139656" y="170258"/>
                    <a:pt x="139468" y="167652"/>
                  </a:cubicBezTo>
                  <a:cubicBezTo>
                    <a:pt x="139275" y="165037"/>
                    <a:pt x="136289" y="165598"/>
                    <a:pt x="133850" y="163347"/>
                  </a:cubicBezTo>
                  <a:cubicBezTo>
                    <a:pt x="131411" y="161092"/>
                    <a:pt x="132527" y="156034"/>
                    <a:pt x="132527" y="156034"/>
                  </a:cubicBezTo>
                  <a:cubicBezTo>
                    <a:pt x="132527" y="156034"/>
                    <a:pt x="145831" y="157352"/>
                    <a:pt x="148454" y="155110"/>
                  </a:cubicBezTo>
                  <a:cubicBezTo>
                    <a:pt x="151069" y="152855"/>
                    <a:pt x="153135" y="154553"/>
                    <a:pt x="154821" y="155289"/>
                  </a:cubicBezTo>
                  <a:cubicBezTo>
                    <a:pt x="156503" y="156055"/>
                    <a:pt x="155198" y="151721"/>
                    <a:pt x="160615" y="151374"/>
                  </a:cubicBezTo>
                  <a:cubicBezTo>
                    <a:pt x="166050" y="151010"/>
                    <a:pt x="165673" y="162217"/>
                    <a:pt x="166242" y="162966"/>
                  </a:cubicBezTo>
                  <a:cubicBezTo>
                    <a:pt x="166794" y="163719"/>
                    <a:pt x="169986" y="162589"/>
                    <a:pt x="169986" y="162589"/>
                  </a:cubicBezTo>
                  <a:cubicBezTo>
                    <a:pt x="169986" y="162589"/>
                    <a:pt x="167376" y="151926"/>
                    <a:pt x="166058" y="149667"/>
                  </a:cubicBezTo>
                  <a:close/>
                </a:path>
              </a:pathLst>
            </a:custGeom>
            <a:grpFill/>
            <a:ln w="5028" cap="flat">
              <a:solidFill>
                <a:srgbClr val="59595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grpSp>
        <p:nvGrpSpPr>
          <p:cNvPr id="74" name="Graphic 2398">
            <a:extLst>
              <a:ext uri="{FF2B5EF4-FFF2-40B4-BE49-F238E27FC236}">
                <a16:creationId xmlns:a16="http://schemas.microsoft.com/office/drawing/2014/main" id="{32EF0F0A-75F9-57C3-6552-C00434BCB925}"/>
              </a:ext>
            </a:extLst>
          </p:cNvPr>
          <p:cNvGrpSpPr/>
          <p:nvPr/>
        </p:nvGrpSpPr>
        <p:grpSpPr>
          <a:xfrm>
            <a:off x="3218545" y="4502222"/>
            <a:ext cx="191333" cy="426685"/>
            <a:chOff x="5025956" y="5079899"/>
            <a:chExt cx="81950" cy="182754"/>
          </a:xfrm>
          <a:solidFill>
            <a:srgbClr val="595959"/>
          </a:solidFill>
        </p:grpSpPr>
        <p:sp>
          <p:nvSpPr>
            <p:cNvPr id="1339" name="Freeform 1338">
              <a:extLst>
                <a:ext uri="{FF2B5EF4-FFF2-40B4-BE49-F238E27FC236}">
                  <a16:creationId xmlns:a16="http://schemas.microsoft.com/office/drawing/2014/main" id="{52A0A262-25E7-04DD-4F98-7A34460ED012}"/>
                </a:ext>
              </a:extLst>
            </p:cNvPr>
            <p:cNvSpPr/>
            <p:nvPr/>
          </p:nvSpPr>
          <p:spPr>
            <a:xfrm>
              <a:off x="5056540" y="5079899"/>
              <a:ext cx="4279" cy="8"/>
            </a:xfrm>
            <a:custGeom>
              <a:avLst/>
              <a:gdLst>
                <a:gd name="connsiteX0" fmla="*/ 0 w 4279"/>
                <a:gd name="connsiteY0" fmla="*/ 0 h 8"/>
                <a:gd name="connsiteX1" fmla="*/ 0 w 4279"/>
                <a:gd name="connsiteY1" fmla="*/ 0 h 8"/>
                <a:gd name="connsiteX2" fmla="*/ 0 w 4279"/>
                <a:gd name="connsiteY2" fmla="*/ 9 h 8"/>
              </a:gdLst>
              <a:ahLst/>
              <a:cxnLst>
                <a:cxn ang="0">
                  <a:pos x="connsiteX0" y="connsiteY0"/>
                </a:cxn>
                <a:cxn ang="0">
                  <a:pos x="connsiteX1" y="connsiteY1"/>
                </a:cxn>
                <a:cxn ang="0">
                  <a:pos x="connsiteX2" y="connsiteY2"/>
                </a:cxn>
              </a:cxnLst>
              <a:rect l="l" t="t" r="r" b="b"/>
              <a:pathLst>
                <a:path w="4279" h="8">
                  <a:moveTo>
                    <a:pt x="0" y="0"/>
                  </a:moveTo>
                  <a:lnTo>
                    <a:pt x="0" y="0"/>
                  </a:lnTo>
                  <a:lnTo>
                    <a:pt x="0" y="9"/>
                  </a:lnTo>
                  <a:close/>
                </a:path>
              </a:pathLst>
            </a:custGeom>
            <a:grpFill/>
            <a:ln w="5028" cap="flat">
              <a:solidFill>
                <a:srgbClr val="59595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340" name="Freeform 1339">
              <a:extLst>
                <a:ext uri="{FF2B5EF4-FFF2-40B4-BE49-F238E27FC236}">
                  <a16:creationId xmlns:a16="http://schemas.microsoft.com/office/drawing/2014/main" id="{F0CE9AB7-DF99-6F24-F71E-26BBEE212477}"/>
                </a:ext>
              </a:extLst>
            </p:cNvPr>
            <p:cNvSpPr/>
            <p:nvPr/>
          </p:nvSpPr>
          <p:spPr>
            <a:xfrm>
              <a:off x="5025956" y="5085654"/>
              <a:ext cx="81950" cy="96531"/>
            </a:xfrm>
            <a:custGeom>
              <a:avLst/>
              <a:gdLst>
                <a:gd name="connsiteX0" fmla="*/ 77320 w 81950"/>
                <a:gd name="connsiteY0" fmla="*/ 24635 h 96531"/>
                <a:gd name="connsiteX1" fmla="*/ 70508 w 81950"/>
                <a:gd name="connsiteY1" fmla="*/ 20471 h 96531"/>
                <a:gd name="connsiteX2" fmla="*/ 64889 w 81950"/>
                <a:gd name="connsiteY2" fmla="*/ 21969 h 96531"/>
                <a:gd name="connsiteX3" fmla="*/ 59643 w 81950"/>
                <a:gd name="connsiteY3" fmla="*/ 24211 h 96531"/>
                <a:gd name="connsiteX4" fmla="*/ 48411 w 81950"/>
                <a:gd name="connsiteY4" fmla="*/ 20843 h 96531"/>
                <a:gd name="connsiteX5" fmla="*/ 46541 w 81950"/>
                <a:gd name="connsiteY5" fmla="*/ 14467 h 96531"/>
                <a:gd name="connsiteX6" fmla="*/ 41671 w 81950"/>
                <a:gd name="connsiteY6" fmla="*/ 13171 h 96531"/>
                <a:gd name="connsiteX7" fmla="*/ 32677 w 81950"/>
                <a:gd name="connsiteY7" fmla="*/ 7001 h 96531"/>
                <a:gd name="connsiteX8" fmla="*/ 26549 w 81950"/>
                <a:gd name="connsiteY8" fmla="*/ 3197 h 96531"/>
                <a:gd name="connsiteX9" fmla="*/ 28145 w 81950"/>
                <a:gd name="connsiteY9" fmla="*/ 0 h 96531"/>
                <a:gd name="connsiteX10" fmla="*/ 21893 w 81950"/>
                <a:gd name="connsiteY10" fmla="*/ 7621 h 96531"/>
                <a:gd name="connsiteX11" fmla="*/ 12941 w 81950"/>
                <a:gd name="connsiteY11" fmla="*/ 12563 h 96531"/>
                <a:gd name="connsiteX12" fmla="*/ 11243 w 81950"/>
                <a:gd name="connsiteY12" fmla="*/ 15405 h 96531"/>
                <a:gd name="connsiteX13" fmla="*/ 2548 w 81950"/>
                <a:gd name="connsiteY13" fmla="*/ 38893 h 96531"/>
                <a:gd name="connsiteX14" fmla="*/ 819 w 81950"/>
                <a:gd name="connsiteY14" fmla="*/ 41785 h 96531"/>
                <a:gd name="connsiteX15" fmla="*/ 404 w 81950"/>
                <a:gd name="connsiteY15" fmla="*/ 58683 h 96531"/>
                <a:gd name="connsiteX16" fmla="*/ 9702 w 81950"/>
                <a:gd name="connsiteY16" fmla="*/ 67699 h 96531"/>
                <a:gd name="connsiteX17" fmla="*/ 11007 w 81950"/>
                <a:gd name="connsiteY17" fmla="*/ 66848 h 96531"/>
                <a:gd name="connsiteX18" fmla="*/ 12963 w 81950"/>
                <a:gd name="connsiteY18" fmla="*/ 64199 h 96531"/>
                <a:gd name="connsiteX19" fmla="*/ 13797 w 81950"/>
                <a:gd name="connsiteY19" fmla="*/ 66848 h 96531"/>
                <a:gd name="connsiteX20" fmla="*/ 10481 w 81950"/>
                <a:gd name="connsiteY20" fmla="*/ 74276 h 96531"/>
                <a:gd name="connsiteX21" fmla="*/ 12462 w 81950"/>
                <a:gd name="connsiteY21" fmla="*/ 79779 h 96531"/>
                <a:gd name="connsiteX22" fmla="*/ 7772 w 81950"/>
                <a:gd name="connsiteY22" fmla="*/ 86711 h 96531"/>
                <a:gd name="connsiteX23" fmla="*/ 14140 w 81950"/>
                <a:gd name="connsiteY23" fmla="*/ 86151 h 96531"/>
                <a:gd name="connsiteX24" fmla="*/ 20691 w 81950"/>
                <a:gd name="connsiteY24" fmla="*/ 89317 h 96531"/>
                <a:gd name="connsiteX25" fmla="*/ 26121 w 81950"/>
                <a:gd name="connsiteY25" fmla="*/ 96438 h 96531"/>
                <a:gd name="connsiteX26" fmla="*/ 34174 w 81950"/>
                <a:gd name="connsiteY26" fmla="*/ 84075 h 96531"/>
                <a:gd name="connsiteX27" fmla="*/ 42976 w 81950"/>
                <a:gd name="connsiteY27" fmla="*/ 68726 h 96531"/>
                <a:gd name="connsiteX28" fmla="*/ 54029 w 81950"/>
                <a:gd name="connsiteY28" fmla="*/ 65162 h 96531"/>
                <a:gd name="connsiteX29" fmla="*/ 64320 w 81950"/>
                <a:gd name="connsiteY29" fmla="*/ 58991 h 96531"/>
                <a:gd name="connsiteX30" fmla="*/ 73302 w 81950"/>
                <a:gd name="connsiteY30" fmla="*/ 50365 h 96531"/>
                <a:gd name="connsiteX31" fmla="*/ 77799 w 81950"/>
                <a:gd name="connsiteY31" fmla="*/ 41379 h 96531"/>
                <a:gd name="connsiteX32" fmla="*/ 80055 w 81950"/>
                <a:gd name="connsiteY32" fmla="*/ 40994 h 96531"/>
                <a:gd name="connsiteX33" fmla="*/ 81176 w 81950"/>
                <a:gd name="connsiteY33" fmla="*/ 34631 h 96531"/>
                <a:gd name="connsiteX34" fmla="*/ 77320 w 81950"/>
                <a:gd name="connsiteY34" fmla="*/ 24635 h 96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81950" h="96531">
                  <a:moveTo>
                    <a:pt x="77320" y="24635"/>
                  </a:moveTo>
                  <a:cubicBezTo>
                    <a:pt x="74723" y="23732"/>
                    <a:pt x="73200" y="21015"/>
                    <a:pt x="70508" y="20471"/>
                  </a:cubicBezTo>
                  <a:cubicBezTo>
                    <a:pt x="67709" y="19906"/>
                    <a:pt x="65078" y="18588"/>
                    <a:pt x="64889" y="21969"/>
                  </a:cubicBezTo>
                  <a:cubicBezTo>
                    <a:pt x="64705" y="25341"/>
                    <a:pt x="63396" y="25893"/>
                    <a:pt x="59643" y="24211"/>
                  </a:cubicBezTo>
                  <a:cubicBezTo>
                    <a:pt x="55908" y="22538"/>
                    <a:pt x="49908" y="20843"/>
                    <a:pt x="48411" y="20843"/>
                  </a:cubicBezTo>
                  <a:cubicBezTo>
                    <a:pt x="46926" y="20843"/>
                    <a:pt x="48984" y="16543"/>
                    <a:pt x="46541" y="14467"/>
                  </a:cubicBezTo>
                  <a:cubicBezTo>
                    <a:pt x="44102" y="12418"/>
                    <a:pt x="45227" y="15430"/>
                    <a:pt x="41671" y="13171"/>
                  </a:cubicBezTo>
                  <a:cubicBezTo>
                    <a:pt x="38115" y="10924"/>
                    <a:pt x="38304" y="8866"/>
                    <a:pt x="32677" y="7001"/>
                  </a:cubicBezTo>
                  <a:cubicBezTo>
                    <a:pt x="30319" y="6196"/>
                    <a:pt x="28222" y="4703"/>
                    <a:pt x="26549" y="3197"/>
                  </a:cubicBezTo>
                  <a:cubicBezTo>
                    <a:pt x="27165" y="2204"/>
                    <a:pt x="27833" y="1271"/>
                    <a:pt x="28145" y="0"/>
                  </a:cubicBezTo>
                  <a:cubicBezTo>
                    <a:pt x="27234" y="3603"/>
                    <a:pt x="25107" y="5986"/>
                    <a:pt x="21893" y="7621"/>
                  </a:cubicBezTo>
                  <a:cubicBezTo>
                    <a:pt x="18868" y="9187"/>
                    <a:pt x="15826" y="10753"/>
                    <a:pt x="12941" y="12563"/>
                  </a:cubicBezTo>
                  <a:cubicBezTo>
                    <a:pt x="12090" y="13085"/>
                    <a:pt x="11474" y="14361"/>
                    <a:pt x="11243" y="15405"/>
                  </a:cubicBezTo>
                  <a:cubicBezTo>
                    <a:pt x="8102" y="29577"/>
                    <a:pt x="8115" y="29577"/>
                    <a:pt x="2548" y="38893"/>
                  </a:cubicBezTo>
                  <a:cubicBezTo>
                    <a:pt x="1957" y="39864"/>
                    <a:pt x="883" y="40780"/>
                    <a:pt x="819" y="41785"/>
                  </a:cubicBezTo>
                  <a:cubicBezTo>
                    <a:pt x="455" y="47434"/>
                    <a:pt x="-559" y="53279"/>
                    <a:pt x="404" y="58683"/>
                  </a:cubicBezTo>
                  <a:cubicBezTo>
                    <a:pt x="1178" y="63022"/>
                    <a:pt x="5526" y="65800"/>
                    <a:pt x="9702" y="67699"/>
                  </a:cubicBezTo>
                  <a:cubicBezTo>
                    <a:pt x="9959" y="67841"/>
                    <a:pt x="10674" y="67241"/>
                    <a:pt x="11007" y="66848"/>
                  </a:cubicBezTo>
                  <a:cubicBezTo>
                    <a:pt x="11726" y="66030"/>
                    <a:pt x="12321" y="65076"/>
                    <a:pt x="12963" y="64199"/>
                  </a:cubicBezTo>
                  <a:cubicBezTo>
                    <a:pt x="13267" y="65076"/>
                    <a:pt x="13823" y="65988"/>
                    <a:pt x="13797" y="66848"/>
                  </a:cubicBezTo>
                  <a:cubicBezTo>
                    <a:pt x="13733" y="69766"/>
                    <a:pt x="12835" y="72445"/>
                    <a:pt x="10481" y="74276"/>
                  </a:cubicBezTo>
                  <a:cubicBezTo>
                    <a:pt x="12026" y="75966"/>
                    <a:pt x="14298" y="78863"/>
                    <a:pt x="12462" y="79779"/>
                  </a:cubicBezTo>
                  <a:cubicBezTo>
                    <a:pt x="9831" y="81089"/>
                    <a:pt x="5346" y="85025"/>
                    <a:pt x="7772" y="86711"/>
                  </a:cubicBezTo>
                  <a:cubicBezTo>
                    <a:pt x="10211" y="88393"/>
                    <a:pt x="11337" y="84080"/>
                    <a:pt x="14140" y="86151"/>
                  </a:cubicBezTo>
                  <a:cubicBezTo>
                    <a:pt x="16951" y="88200"/>
                    <a:pt x="19578" y="87627"/>
                    <a:pt x="20691" y="89317"/>
                  </a:cubicBezTo>
                  <a:cubicBezTo>
                    <a:pt x="21820" y="91012"/>
                    <a:pt x="24435" y="97375"/>
                    <a:pt x="26121" y="96438"/>
                  </a:cubicBezTo>
                  <a:cubicBezTo>
                    <a:pt x="27807" y="95496"/>
                    <a:pt x="32120" y="88586"/>
                    <a:pt x="34174" y="84075"/>
                  </a:cubicBezTo>
                  <a:cubicBezTo>
                    <a:pt x="36237" y="79578"/>
                    <a:pt x="41106" y="69668"/>
                    <a:pt x="42976" y="68726"/>
                  </a:cubicBezTo>
                  <a:cubicBezTo>
                    <a:pt x="44859" y="67798"/>
                    <a:pt x="50469" y="66095"/>
                    <a:pt x="54029" y="65162"/>
                  </a:cubicBezTo>
                  <a:cubicBezTo>
                    <a:pt x="57581" y="64220"/>
                    <a:pt x="63007" y="60284"/>
                    <a:pt x="64320" y="58991"/>
                  </a:cubicBezTo>
                  <a:cubicBezTo>
                    <a:pt x="65638" y="57669"/>
                    <a:pt x="70872" y="53168"/>
                    <a:pt x="73302" y="50365"/>
                  </a:cubicBezTo>
                  <a:cubicBezTo>
                    <a:pt x="75746" y="47558"/>
                    <a:pt x="77799" y="41379"/>
                    <a:pt x="77799" y="41379"/>
                  </a:cubicBezTo>
                  <a:lnTo>
                    <a:pt x="80055" y="40994"/>
                  </a:lnTo>
                  <a:cubicBezTo>
                    <a:pt x="80055" y="40994"/>
                    <a:pt x="83426" y="37617"/>
                    <a:pt x="81176" y="34631"/>
                  </a:cubicBezTo>
                  <a:cubicBezTo>
                    <a:pt x="79494" y="32397"/>
                    <a:pt x="77907" y="28011"/>
                    <a:pt x="77320" y="24635"/>
                  </a:cubicBezTo>
                  <a:close/>
                </a:path>
              </a:pathLst>
            </a:custGeom>
            <a:grpFill/>
            <a:ln w="5028" cap="flat">
              <a:solidFill>
                <a:srgbClr val="59595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grpSp>
        <p:nvGrpSpPr>
          <p:cNvPr id="75" name="Graphic 2398">
            <a:extLst>
              <a:ext uri="{FF2B5EF4-FFF2-40B4-BE49-F238E27FC236}">
                <a16:creationId xmlns:a16="http://schemas.microsoft.com/office/drawing/2014/main" id="{1A8A2006-EF6C-D509-0E47-AD18A932CEFA}"/>
              </a:ext>
            </a:extLst>
          </p:cNvPr>
          <p:cNvGrpSpPr/>
          <p:nvPr/>
        </p:nvGrpSpPr>
        <p:grpSpPr>
          <a:xfrm>
            <a:off x="3206066" y="4573135"/>
            <a:ext cx="423764" cy="1119472"/>
            <a:chOff x="5020611" y="5110272"/>
            <a:chExt cx="181503" cy="479483"/>
          </a:xfrm>
          <a:solidFill>
            <a:srgbClr val="595959"/>
          </a:solidFill>
        </p:grpSpPr>
        <p:sp>
          <p:nvSpPr>
            <p:cNvPr id="1337" name="Freeform 1336">
              <a:extLst>
                <a:ext uri="{FF2B5EF4-FFF2-40B4-BE49-F238E27FC236}">
                  <a16:creationId xmlns:a16="http://schemas.microsoft.com/office/drawing/2014/main" id="{355E054B-E1DE-8517-68AA-AEE33E458D12}"/>
                </a:ext>
              </a:extLst>
            </p:cNvPr>
            <p:cNvSpPr/>
            <p:nvPr/>
          </p:nvSpPr>
          <p:spPr>
            <a:xfrm>
              <a:off x="5039548" y="5152506"/>
              <a:ext cx="209" cy="2143"/>
            </a:xfrm>
            <a:custGeom>
              <a:avLst/>
              <a:gdLst>
                <a:gd name="connsiteX0" fmla="*/ 0 w 209"/>
                <a:gd name="connsiteY0" fmla="*/ 2144 h 2143"/>
                <a:gd name="connsiteX1" fmla="*/ 210 w 209"/>
                <a:gd name="connsiteY1" fmla="*/ 0 h 2143"/>
                <a:gd name="connsiteX2" fmla="*/ 0 w 209"/>
                <a:gd name="connsiteY2" fmla="*/ 2144 h 2143"/>
              </a:gdLst>
              <a:ahLst/>
              <a:cxnLst>
                <a:cxn ang="0">
                  <a:pos x="connsiteX0" y="connsiteY0"/>
                </a:cxn>
                <a:cxn ang="0">
                  <a:pos x="connsiteX1" y="connsiteY1"/>
                </a:cxn>
                <a:cxn ang="0">
                  <a:pos x="connsiteX2" y="connsiteY2"/>
                </a:cxn>
              </a:cxnLst>
              <a:rect l="l" t="t" r="r" b="b"/>
              <a:pathLst>
                <a:path w="209" h="2143">
                  <a:moveTo>
                    <a:pt x="0" y="2144"/>
                  </a:moveTo>
                  <a:cubicBezTo>
                    <a:pt x="133" y="1446"/>
                    <a:pt x="188" y="723"/>
                    <a:pt x="210" y="0"/>
                  </a:cubicBezTo>
                  <a:cubicBezTo>
                    <a:pt x="188" y="723"/>
                    <a:pt x="137" y="1446"/>
                    <a:pt x="0" y="2144"/>
                  </a:cubicBezTo>
                  <a:close/>
                </a:path>
              </a:pathLst>
            </a:custGeom>
            <a:grpFill/>
            <a:ln w="5028" cap="flat">
              <a:solidFill>
                <a:srgbClr val="59595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338" name="Freeform 1337">
              <a:extLst>
                <a:ext uri="{FF2B5EF4-FFF2-40B4-BE49-F238E27FC236}">
                  <a16:creationId xmlns:a16="http://schemas.microsoft.com/office/drawing/2014/main" id="{8C6AC514-6C24-AC93-51DD-7C28A680BCCE}"/>
                </a:ext>
              </a:extLst>
            </p:cNvPr>
            <p:cNvSpPr/>
            <p:nvPr/>
          </p:nvSpPr>
          <p:spPr>
            <a:xfrm>
              <a:off x="5020611" y="5110272"/>
              <a:ext cx="181503" cy="268362"/>
            </a:xfrm>
            <a:custGeom>
              <a:avLst/>
              <a:gdLst>
                <a:gd name="connsiteX0" fmla="*/ 180904 w 181503"/>
                <a:gd name="connsiteY0" fmla="*/ 177830 h 268362"/>
                <a:gd name="connsiteX1" fmla="*/ 167061 w 181503"/>
                <a:gd name="connsiteY1" fmla="*/ 159456 h 268362"/>
                <a:gd name="connsiteX2" fmla="*/ 154691 w 181503"/>
                <a:gd name="connsiteY2" fmla="*/ 159079 h 268362"/>
                <a:gd name="connsiteX3" fmla="*/ 152816 w 181503"/>
                <a:gd name="connsiteY3" fmla="*/ 140743 h 268362"/>
                <a:gd name="connsiteX4" fmla="*/ 147955 w 181503"/>
                <a:gd name="connsiteY4" fmla="*/ 138869 h 268362"/>
                <a:gd name="connsiteX5" fmla="*/ 134844 w 181503"/>
                <a:gd name="connsiteY5" fmla="*/ 143345 h 268362"/>
                <a:gd name="connsiteX6" fmla="*/ 126235 w 181503"/>
                <a:gd name="connsiteY6" fmla="*/ 134753 h 268362"/>
                <a:gd name="connsiteX7" fmla="*/ 113128 w 181503"/>
                <a:gd name="connsiteY7" fmla="*/ 135133 h 268362"/>
                <a:gd name="connsiteX8" fmla="*/ 115362 w 181503"/>
                <a:gd name="connsiteY8" fmla="*/ 130242 h 268362"/>
                <a:gd name="connsiteX9" fmla="*/ 106756 w 181503"/>
                <a:gd name="connsiteY9" fmla="*/ 114893 h 268362"/>
                <a:gd name="connsiteX10" fmla="*/ 105263 w 181503"/>
                <a:gd name="connsiteY10" fmla="*/ 106280 h 268362"/>
                <a:gd name="connsiteX11" fmla="*/ 107514 w 181503"/>
                <a:gd name="connsiteY11" fmla="*/ 98402 h 268362"/>
                <a:gd name="connsiteX12" fmla="*/ 113128 w 181503"/>
                <a:gd name="connsiteY12" fmla="*/ 95796 h 268362"/>
                <a:gd name="connsiteX13" fmla="*/ 113128 w 181503"/>
                <a:gd name="connsiteY13" fmla="*/ 87550 h 268362"/>
                <a:gd name="connsiteX14" fmla="*/ 116491 w 181503"/>
                <a:gd name="connsiteY14" fmla="*/ 82304 h 268362"/>
                <a:gd name="connsiteX15" fmla="*/ 116876 w 181503"/>
                <a:gd name="connsiteY15" fmla="*/ 76326 h 268362"/>
                <a:gd name="connsiteX16" fmla="*/ 120244 w 181503"/>
                <a:gd name="connsiteY16" fmla="*/ 73326 h 268362"/>
                <a:gd name="connsiteX17" fmla="*/ 125854 w 181503"/>
                <a:gd name="connsiteY17" fmla="*/ 69189 h 268362"/>
                <a:gd name="connsiteX18" fmla="*/ 138208 w 181503"/>
                <a:gd name="connsiteY18" fmla="*/ 63968 h 268362"/>
                <a:gd name="connsiteX19" fmla="*/ 149453 w 181503"/>
                <a:gd name="connsiteY19" fmla="*/ 60968 h 268362"/>
                <a:gd name="connsiteX20" fmla="*/ 157314 w 181503"/>
                <a:gd name="connsiteY20" fmla="*/ 63202 h 268362"/>
                <a:gd name="connsiteX21" fmla="*/ 159676 w 181503"/>
                <a:gd name="connsiteY21" fmla="*/ 58136 h 268362"/>
                <a:gd name="connsiteX22" fmla="*/ 156381 w 181503"/>
                <a:gd name="connsiteY22" fmla="*/ 55389 h 268362"/>
                <a:gd name="connsiteX23" fmla="*/ 149637 w 181503"/>
                <a:gd name="connsiteY23" fmla="*/ 53694 h 268362"/>
                <a:gd name="connsiteX24" fmla="*/ 158435 w 181503"/>
                <a:gd name="connsiteY24" fmla="*/ 37960 h 268362"/>
                <a:gd name="connsiteX25" fmla="*/ 158058 w 181503"/>
                <a:gd name="connsiteY25" fmla="*/ 36642 h 268362"/>
                <a:gd name="connsiteX26" fmla="*/ 155255 w 181503"/>
                <a:gd name="connsiteY26" fmla="*/ 36642 h 268362"/>
                <a:gd name="connsiteX27" fmla="*/ 151507 w 181503"/>
                <a:gd name="connsiteY27" fmla="*/ 34220 h 268362"/>
                <a:gd name="connsiteX28" fmla="*/ 147574 w 181503"/>
                <a:gd name="connsiteY28" fmla="*/ 32170 h 268362"/>
                <a:gd name="connsiteX29" fmla="*/ 142149 w 181503"/>
                <a:gd name="connsiteY29" fmla="*/ 33300 h 268362"/>
                <a:gd name="connsiteX30" fmla="*/ 136723 w 181503"/>
                <a:gd name="connsiteY30" fmla="*/ 32902 h 268362"/>
                <a:gd name="connsiteX31" fmla="*/ 129230 w 181503"/>
                <a:gd name="connsiteY31" fmla="*/ 34605 h 268362"/>
                <a:gd name="connsiteX32" fmla="*/ 122118 w 181503"/>
                <a:gd name="connsiteY32" fmla="*/ 35735 h 268362"/>
                <a:gd name="connsiteX33" fmla="*/ 115563 w 181503"/>
                <a:gd name="connsiteY33" fmla="*/ 32722 h 268362"/>
                <a:gd name="connsiteX34" fmla="*/ 114433 w 181503"/>
                <a:gd name="connsiteY34" fmla="*/ 27305 h 268362"/>
                <a:gd name="connsiteX35" fmla="*/ 111052 w 181503"/>
                <a:gd name="connsiteY35" fmla="*/ 21130 h 268362"/>
                <a:gd name="connsiteX36" fmla="*/ 100385 w 181503"/>
                <a:gd name="connsiteY36" fmla="*/ 15306 h 268362"/>
                <a:gd name="connsiteX37" fmla="*/ 97205 w 181503"/>
                <a:gd name="connsiteY37" fmla="*/ 8943 h 268362"/>
                <a:gd name="connsiteX38" fmla="*/ 91587 w 181503"/>
                <a:gd name="connsiteY38" fmla="*/ 3898 h 268362"/>
                <a:gd name="connsiteX39" fmla="*/ 82973 w 181503"/>
                <a:gd name="connsiteY39" fmla="*/ 137 h 268362"/>
                <a:gd name="connsiteX40" fmla="*/ 82669 w 181503"/>
                <a:gd name="connsiteY40" fmla="*/ 0 h 268362"/>
                <a:gd name="connsiteX41" fmla="*/ 86538 w 181503"/>
                <a:gd name="connsiteY41" fmla="*/ 10009 h 268362"/>
                <a:gd name="connsiteX42" fmla="*/ 85417 w 181503"/>
                <a:gd name="connsiteY42" fmla="*/ 16372 h 268362"/>
                <a:gd name="connsiteX43" fmla="*/ 83161 w 181503"/>
                <a:gd name="connsiteY43" fmla="*/ 16757 h 268362"/>
                <a:gd name="connsiteX44" fmla="*/ 78664 w 181503"/>
                <a:gd name="connsiteY44" fmla="*/ 25743 h 268362"/>
                <a:gd name="connsiteX45" fmla="*/ 69682 w 181503"/>
                <a:gd name="connsiteY45" fmla="*/ 34370 h 268362"/>
                <a:gd name="connsiteX46" fmla="*/ 59391 w 181503"/>
                <a:gd name="connsiteY46" fmla="*/ 40540 h 268362"/>
                <a:gd name="connsiteX47" fmla="*/ 48338 w 181503"/>
                <a:gd name="connsiteY47" fmla="*/ 44105 h 268362"/>
                <a:gd name="connsiteX48" fmla="*/ 39536 w 181503"/>
                <a:gd name="connsiteY48" fmla="*/ 59453 h 268362"/>
                <a:gd name="connsiteX49" fmla="*/ 31483 w 181503"/>
                <a:gd name="connsiteY49" fmla="*/ 71816 h 268362"/>
                <a:gd name="connsiteX50" fmla="*/ 26053 w 181503"/>
                <a:gd name="connsiteY50" fmla="*/ 64696 h 268362"/>
                <a:gd name="connsiteX51" fmla="*/ 19502 w 181503"/>
                <a:gd name="connsiteY51" fmla="*/ 61529 h 268362"/>
                <a:gd name="connsiteX52" fmla="*/ 13134 w 181503"/>
                <a:gd name="connsiteY52" fmla="*/ 62090 h 268362"/>
                <a:gd name="connsiteX53" fmla="*/ 17824 w 181503"/>
                <a:gd name="connsiteY53" fmla="*/ 55157 h 268362"/>
                <a:gd name="connsiteX54" fmla="*/ 15843 w 181503"/>
                <a:gd name="connsiteY54" fmla="*/ 49654 h 268362"/>
                <a:gd name="connsiteX55" fmla="*/ 15770 w 181503"/>
                <a:gd name="connsiteY55" fmla="*/ 49732 h 268362"/>
                <a:gd name="connsiteX56" fmla="*/ 6040 w 181503"/>
                <a:gd name="connsiteY56" fmla="*/ 56617 h 268362"/>
                <a:gd name="connsiteX57" fmla="*/ 678 w 181503"/>
                <a:gd name="connsiteY57" fmla="*/ 71653 h 268362"/>
                <a:gd name="connsiteX58" fmla="*/ 2591 w 181503"/>
                <a:gd name="connsiteY58" fmla="*/ 79925 h 268362"/>
                <a:gd name="connsiteX59" fmla="*/ 1992 w 181503"/>
                <a:gd name="connsiteY59" fmla="*/ 84884 h 268362"/>
                <a:gd name="connsiteX60" fmla="*/ 4704 w 181503"/>
                <a:gd name="connsiteY60" fmla="*/ 92052 h 268362"/>
                <a:gd name="connsiteX61" fmla="*/ 15133 w 181503"/>
                <a:gd name="connsiteY61" fmla="*/ 97850 h 268362"/>
                <a:gd name="connsiteX62" fmla="*/ 24658 w 181503"/>
                <a:gd name="connsiteY62" fmla="*/ 107234 h 268362"/>
                <a:gd name="connsiteX63" fmla="*/ 31509 w 181503"/>
                <a:gd name="connsiteY63" fmla="*/ 116815 h 268362"/>
                <a:gd name="connsiteX64" fmla="*/ 35403 w 181503"/>
                <a:gd name="connsiteY64" fmla="*/ 122283 h 268362"/>
                <a:gd name="connsiteX65" fmla="*/ 44393 w 181503"/>
                <a:gd name="connsiteY65" fmla="*/ 142519 h 268362"/>
                <a:gd name="connsiteX66" fmla="*/ 58159 w 181503"/>
                <a:gd name="connsiteY66" fmla="*/ 167843 h 268362"/>
                <a:gd name="connsiteX67" fmla="*/ 74094 w 181503"/>
                <a:gd name="connsiteY67" fmla="*/ 194005 h 268362"/>
                <a:gd name="connsiteX68" fmla="*/ 75493 w 181503"/>
                <a:gd name="connsiteY68" fmla="*/ 198746 h 268362"/>
                <a:gd name="connsiteX69" fmla="*/ 80376 w 181503"/>
                <a:gd name="connsiteY69" fmla="*/ 210916 h 268362"/>
                <a:gd name="connsiteX70" fmla="*/ 114198 w 181503"/>
                <a:gd name="connsiteY70" fmla="*/ 236625 h 268362"/>
                <a:gd name="connsiteX71" fmla="*/ 122097 w 181503"/>
                <a:gd name="connsiteY71" fmla="*/ 239736 h 268362"/>
                <a:gd name="connsiteX72" fmla="*/ 139628 w 181503"/>
                <a:gd name="connsiteY72" fmla="*/ 250198 h 268362"/>
                <a:gd name="connsiteX73" fmla="*/ 159958 w 181503"/>
                <a:gd name="connsiteY73" fmla="*/ 268354 h 268362"/>
                <a:gd name="connsiteX74" fmla="*/ 159962 w 181503"/>
                <a:gd name="connsiteY74" fmla="*/ 268363 h 268362"/>
                <a:gd name="connsiteX75" fmla="*/ 166698 w 181503"/>
                <a:gd name="connsiteY75" fmla="*/ 265817 h 268362"/>
                <a:gd name="connsiteX76" fmla="*/ 172680 w 181503"/>
                <a:gd name="connsiteY76" fmla="*/ 257956 h 268362"/>
                <a:gd name="connsiteX77" fmla="*/ 174931 w 181503"/>
                <a:gd name="connsiteY77" fmla="*/ 253454 h 268362"/>
                <a:gd name="connsiteX78" fmla="*/ 174554 w 181503"/>
                <a:gd name="connsiteY78" fmla="*/ 247087 h 268362"/>
                <a:gd name="connsiteX79" fmla="*/ 181294 w 181503"/>
                <a:gd name="connsiteY79" fmla="*/ 240360 h 268362"/>
                <a:gd name="connsiteX80" fmla="*/ 178059 w 181503"/>
                <a:gd name="connsiteY80" fmla="*/ 232898 h 268362"/>
                <a:gd name="connsiteX81" fmla="*/ 169265 w 181503"/>
                <a:gd name="connsiteY81" fmla="*/ 226000 h 268362"/>
                <a:gd name="connsiteX82" fmla="*/ 169779 w 181503"/>
                <a:gd name="connsiteY82" fmla="*/ 223184 h 268362"/>
                <a:gd name="connsiteX83" fmla="*/ 171131 w 181503"/>
                <a:gd name="connsiteY83" fmla="*/ 223086 h 268362"/>
                <a:gd name="connsiteX84" fmla="*/ 176433 w 181503"/>
                <a:gd name="connsiteY84" fmla="*/ 227416 h 268362"/>
                <a:gd name="connsiteX85" fmla="*/ 176433 w 181503"/>
                <a:gd name="connsiteY85" fmla="*/ 227241 h 268362"/>
                <a:gd name="connsiteX86" fmla="*/ 176433 w 181503"/>
                <a:gd name="connsiteY86" fmla="*/ 217142 h 268362"/>
                <a:gd name="connsiteX87" fmla="*/ 179047 w 181503"/>
                <a:gd name="connsiteY87" fmla="*/ 205139 h 268362"/>
                <a:gd name="connsiteX88" fmla="*/ 177930 w 181503"/>
                <a:gd name="connsiteY88" fmla="*/ 196166 h 268362"/>
                <a:gd name="connsiteX89" fmla="*/ 179424 w 181503"/>
                <a:gd name="connsiteY89" fmla="*/ 183808 h 268362"/>
                <a:gd name="connsiteX90" fmla="*/ 180904 w 181503"/>
                <a:gd name="connsiteY90" fmla="*/ 177830 h 268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Lst>
              <a:rect l="l" t="t" r="r" b="b"/>
              <a:pathLst>
                <a:path w="181503" h="268362">
                  <a:moveTo>
                    <a:pt x="180904" y="177830"/>
                  </a:moveTo>
                  <a:cubicBezTo>
                    <a:pt x="179034" y="175575"/>
                    <a:pt x="168183" y="160970"/>
                    <a:pt x="167061" y="159456"/>
                  </a:cubicBezTo>
                  <a:cubicBezTo>
                    <a:pt x="165932" y="157949"/>
                    <a:pt x="155448" y="162460"/>
                    <a:pt x="154691" y="159079"/>
                  </a:cubicBezTo>
                  <a:cubicBezTo>
                    <a:pt x="153942" y="155699"/>
                    <a:pt x="150951" y="144115"/>
                    <a:pt x="152816" y="140743"/>
                  </a:cubicBezTo>
                  <a:cubicBezTo>
                    <a:pt x="154691" y="137358"/>
                    <a:pt x="153201" y="133251"/>
                    <a:pt x="147955" y="138869"/>
                  </a:cubicBezTo>
                  <a:cubicBezTo>
                    <a:pt x="142709" y="144475"/>
                    <a:pt x="140078" y="143726"/>
                    <a:pt x="134844" y="143345"/>
                  </a:cubicBezTo>
                  <a:cubicBezTo>
                    <a:pt x="129607" y="142985"/>
                    <a:pt x="128490" y="135497"/>
                    <a:pt x="126235" y="134753"/>
                  </a:cubicBezTo>
                  <a:cubicBezTo>
                    <a:pt x="123984" y="134004"/>
                    <a:pt x="113128" y="135133"/>
                    <a:pt x="113128" y="135133"/>
                  </a:cubicBezTo>
                  <a:lnTo>
                    <a:pt x="115362" y="130242"/>
                  </a:lnTo>
                  <a:cubicBezTo>
                    <a:pt x="115362" y="130242"/>
                    <a:pt x="108250" y="116023"/>
                    <a:pt x="106756" y="114893"/>
                  </a:cubicBezTo>
                  <a:cubicBezTo>
                    <a:pt x="105263" y="113776"/>
                    <a:pt x="104510" y="107401"/>
                    <a:pt x="105263" y="106280"/>
                  </a:cubicBezTo>
                  <a:cubicBezTo>
                    <a:pt x="105999" y="105150"/>
                    <a:pt x="105263" y="98402"/>
                    <a:pt x="107514" y="98402"/>
                  </a:cubicBezTo>
                  <a:cubicBezTo>
                    <a:pt x="109747" y="98402"/>
                    <a:pt x="112002" y="96164"/>
                    <a:pt x="113128" y="95796"/>
                  </a:cubicBezTo>
                  <a:cubicBezTo>
                    <a:pt x="114249" y="95406"/>
                    <a:pt x="113128" y="87550"/>
                    <a:pt x="113128" y="87550"/>
                  </a:cubicBezTo>
                  <a:lnTo>
                    <a:pt x="116491" y="82304"/>
                  </a:lnTo>
                  <a:lnTo>
                    <a:pt x="116876" y="76326"/>
                  </a:lnTo>
                  <a:lnTo>
                    <a:pt x="120244" y="73326"/>
                  </a:lnTo>
                  <a:lnTo>
                    <a:pt x="125854" y="69189"/>
                  </a:lnTo>
                  <a:lnTo>
                    <a:pt x="138208" y="63968"/>
                  </a:lnTo>
                  <a:cubicBezTo>
                    <a:pt x="138208" y="63968"/>
                    <a:pt x="147955" y="61336"/>
                    <a:pt x="149453" y="60968"/>
                  </a:cubicBezTo>
                  <a:cubicBezTo>
                    <a:pt x="150946" y="60592"/>
                    <a:pt x="157314" y="63202"/>
                    <a:pt x="157314" y="63202"/>
                  </a:cubicBezTo>
                  <a:lnTo>
                    <a:pt x="159676" y="58136"/>
                  </a:lnTo>
                  <a:cubicBezTo>
                    <a:pt x="159522" y="57079"/>
                    <a:pt x="158935" y="55389"/>
                    <a:pt x="156381" y="55389"/>
                  </a:cubicBezTo>
                  <a:cubicBezTo>
                    <a:pt x="152637" y="55389"/>
                    <a:pt x="147951" y="56137"/>
                    <a:pt x="149637" y="53694"/>
                  </a:cubicBezTo>
                  <a:cubicBezTo>
                    <a:pt x="151327" y="51259"/>
                    <a:pt x="158435" y="37960"/>
                    <a:pt x="158435" y="37960"/>
                  </a:cubicBezTo>
                  <a:lnTo>
                    <a:pt x="158058" y="36642"/>
                  </a:lnTo>
                  <a:lnTo>
                    <a:pt x="155255" y="36642"/>
                  </a:lnTo>
                  <a:lnTo>
                    <a:pt x="151507" y="34220"/>
                  </a:lnTo>
                  <a:lnTo>
                    <a:pt x="147574" y="32170"/>
                  </a:lnTo>
                  <a:lnTo>
                    <a:pt x="142149" y="33300"/>
                  </a:lnTo>
                  <a:lnTo>
                    <a:pt x="136723" y="32902"/>
                  </a:lnTo>
                  <a:lnTo>
                    <a:pt x="129230" y="34605"/>
                  </a:lnTo>
                  <a:cubicBezTo>
                    <a:pt x="129230" y="34605"/>
                    <a:pt x="124737" y="36851"/>
                    <a:pt x="122118" y="35735"/>
                  </a:cubicBezTo>
                  <a:cubicBezTo>
                    <a:pt x="119482" y="34605"/>
                    <a:pt x="115178" y="33843"/>
                    <a:pt x="115563" y="32722"/>
                  </a:cubicBezTo>
                  <a:cubicBezTo>
                    <a:pt x="115939" y="31592"/>
                    <a:pt x="117056" y="28233"/>
                    <a:pt x="114433" y="27305"/>
                  </a:cubicBezTo>
                  <a:cubicBezTo>
                    <a:pt x="111814" y="26338"/>
                    <a:pt x="113312" y="23565"/>
                    <a:pt x="111052" y="21130"/>
                  </a:cubicBezTo>
                  <a:cubicBezTo>
                    <a:pt x="108806" y="18691"/>
                    <a:pt x="105070" y="16432"/>
                    <a:pt x="100385" y="15306"/>
                  </a:cubicBezTo>
                  <a:cubicBezTo>
                    <a:pt x="95699" y="14194"/>
                    <a:pt x="98699" y="12131"/>
                    <a:pt x="97205" y="8943"/>
                  </a:cubicBezTo>
                  <a:cubicBezTo>
                    <a:pt x="95699" y="5764"/>
                    <a:pt x="94390" y="4835"/>
                    <a:pt x="91587" y="3898"/>
                  </a:cubicBezTo>
                  <a:cubicBezTo>
                    <a:pt x="88784" y="2957"/>
                    <a:pt x="85780" y="894"/>
                    <a:pt x="82973" y="137"/>
                  </a:cubicBezTo>
                  <a:cubicBezTo>
                    <a:pt x="82853" y="120"/>
                    <a:pt x="82768" y="13"/>
                    <a:pt x="82669" y="0"/>
                  </a:cubicBezTo>
                  <a:cubicBezTo>
                    <a:pt x="83256" y="3376"/>
                    <a:pt x="84839" y="7762"/>
                    <a:pt x="86538" y="10009"/>
                  </a:cubicBezTo>
                  <a:cubicBezTo>
                    <a:pt x="88784" y="12996"/>
                    <a:pt x="85417" y="16372"/>
                    <a:pt x="85417" y="16372"/>
                  </a:cubicBezTo>
                  <a:lnTo>
                    <a:pt x="83161" y="16757"/>
                  </a:lnTo>
                  <a:cubicBezTo>
                    <a:pt x="83161" y="16757"/>
                    <a:pt x="81108" y="22932"/>
                    <a:pt x="78664" y="25743"/>
                  </a:cubicBezTo>
                  <a:cubicBezTo>
                    <a:pt x="76234" y="28541"/>
                    <a:pt x="70996" y="33047"/>
                    <a:pt x="69682" y="34370"/>
                  </a:cubicBezTo>
                  <a:cubicBezTo>
                    <a:pt x="68369" y="35666"/>
                    <a:pt x="62943" y="39603"/>
                    <a:pt x="59391" y="40540"/>
                  </a:cubicBezTo>
                  <a:cubicBezTo>
                    <a:pt x="55831" y="41473"/>
                    <a:pt x="50217" y="43176"/>
                    <a:pt x="48338" y="44105"/>
                  </a:cubicBezTo>
                  <a:cubicBezTo>
                    <a:pt x="46468" y="45046"/>
                    <a:pt x="41599" y="54956"/>
                    <a:pt x="39536" y="59453"/>
                  </a:cubicBezTo>
                  <a:cubicBezTo>
                    <a:pt x="37482" y="63964"/>
                    <a:pt x="33169" y="70874"/>
                    <a:pt x="31483" y="71816"/>
                  </a:cubicBezTo>
                  <a:cubicBezTo>
                    <a:pt x="29793" y="72753"/>
                    <a:pt x="27183" y="66386"/>
                    <a:pt x="26053" y="64696"/>
                  </a:cubicBezTo>
                  <a:cubicBezTo>
                    <a:pt x="24936" y="63001"/>
                    <a:pt x="22313" y="63574"/>
                    <a:pt x="19502" y="61529"/>
                  </a:cubicBezTo>
                  <a:cubicBezTo>
                    <a:pt x="16699" y="59458"/>
                    <a:pt x="15569" y="63767"/>
                    <a:pt x="13134" y="62090"/>
                  </a:cubicBezTo>
                  <a:cubicBezTo>
                    <a:pt x="10708" y="60404"/>
                    <a:pt x="15193" y="56467"/>
                    <a:pt x="17824" y="55157"/>
                  </a:cubicBezTo>
                  <a:cubicBezTo>
                    <a:pt x="19660" y="54242"/>
                    <a:pt x="17388" y="51340"/>
                    <a:pt x="15843" y="49654"/>
                  </a:cubicBezTo>
                  <a:cubicBezTo>
                    <a:pt x="15813" y="49680"/>
                    <a:pt x="15796" y="49723"/>
                    <a:pt x="15770" y="49732"/>
                  </a:cubicBezTo>
                  <a:cubicBezTo>
                    <a:pt x="12578" y="52124"/>
                    <a:pt x="9056" y="54075"/>
                    <a:pt x="6040" y="56617"/>
                  </a:cubicBezTo>
                  <a:cubicBezTo>
                    <a:pt x="1504" y="60528"/>
                    <a:pt x="-1385" y="65222"/>
                    <a:pt x="678" y="71653"/>
                  </a:cubicBezTo>
                  <a:cubicBezTo>
                    <a:pt x="1551" y="74353"/>
                    <a:pt x="2210" y="77143"/>
                    <a:pt x="2591" y="79925"/>
                  </a:cubicBezTo>
                  <a:cubicBezTo>
                    <a:pt x="2796" y="81542"/>
                    <a:pt x="2565" y="83386"/>
                    <a:pt x="1992" y="84884"/>
                  </a:cubicBezTo>
                  <a:cubicBezTo>
                    <a:pt x="734" y="88205"/>
                    <a:pt x="2133" y="90451"/>
                    <a:pt x="4704" y="92052"/>
                  </a:cubicBezTo>
                  <a:cubicBezTo>
                    <a:pt x="8076" y="94144"/>
                    <a:pt x="11607" y="96010"/>
                    <a:pt x="15133" y="97850"/>
                  </a:cubicBezTo>
                  <a:cubicBezTo>
                    <a:pt x="19279" y="100041"/>
                    <a:pt x="22865" y="102749"/>
                    <a:pt x="24658" y="107234"/>
                  </a:cubicBezTo>
                  <a:cubicBezTo>
                    <a:pt x="26173" y="111004"/>
                    <a:pt x="28389" y="114119"/>
                    <a:pt x="31509" y="116815"/>
                  </a:cubicBezTo>
                  <a:cubicBezTo>
                    <a:pt x="33173" y="118252"/>
                    <a:pt x="34834" y="120251"/>
                    <a:pt x="35403" y="122283"/>
                  </a:cubicBezTo>
                  <a:cubicBezTo>
                    <a:pt x="37410" y="129511"/>
                    <a:pt x="41971" y="135579"/>
                    <a:pt x="44393" y="142519"/>
                  </a:cubicBezTo>
                  <a:cubicBezTo>
                    <a:pt x="47628" y="151745"/>
                    <a:pt x="52716" y="159794"/>
                    <a:pt x="58159" y="167843"/>
                  </a:cubicBezTo>
                  <a:cubicBezTo>
                    <a:pt x="63863" y="176285"/>
                    <a:pt x="68895" y="185212"/>
                    <a:pt x="74094" y="194005"/>
                  </a:cubicBezTo>
                  <a:cubicBezTo>
                    <a:pt x="74924" y="195417"/>
                    <a:pt x="75793" y="197321"/>
                    <a:pt x="75493" y="198746"/>
                  </a:cubicBezTo>
                  <a:cubicBezTo>
                    <a:pt x="74385" y="204022"/>
                    <a:pt x="77359" y="207540"/>
                    <a:pt x="80376" y="210916"/>
                  </a:cubicBezTo>
                  <a:cubicBezTo>
                    <a:pt x="89999" y="221614"/>
                    <a:pt x="103004" y="227955"/>
                    <a:pt x="114198" y="236625"/>
                  </a:cubicBezTo>
                  <a:cubicBezTo>
                    <a:pt x="116359" y="238285"/>
                    <a:pt x="119521" y="238550"/>
                    <a:pt x="122097" y="239736"/>
                  </a:cubicBezTo>
                  <a:cubicBezTo>
                    <a:pt x="128310" y="242598"/>
                    <a:pt x="134776" y="245281"/>
                    <a:pt x="139628" y="250198"/>
                  </a:cubicBezTo>
                  <a:cubicBezTo>
                    <a:pt x="146025" y="256698"/>
                    <a:pt x="153090" y="262428"/>
                    <a:pt x="159958" y="268354"/>
                  </a:cubicBezTo>
                  <a:cubicBezTo>
                    <a:pt x="159958" y="268354"/>
                    <a:pt x="159958" y="268354"/>
                    <a:pt x="159962" y="268363"/>
                  </a:cubicBezTo>
                  <a:cubicBezTo>
                    <a:pt x="162722" y="267246"/>
                    <a:pt x="165226" y="266253"/>
                    <a:pt x="166698" y="265817"/>
                  </a:cubicBezTo>
                  <a:cubicBezTo>
                    <a:pt x="171567" y="264319"/>
                    <a:pt x="173065" y="262055"/>
                    <a:pt x="172680" y="257956"/>
                  </a:cubicBezTo>
                  <a:cubicBezTo>
                    <a:pt x="172316" y="253848"/>
                    <a:pt x="175684" y="254956"/>
                    <a:pt x="174931" y="253454"/>
                  </a:cubicBezTo>
                  <a:cubicBezTo>
                    <a:pt x="174186" y="251974"/>
                    <a:pt x="171195" y="250848"/>
                    <a:pt x="174554" y="247087"/>
                  </a:cubicBezTo>
                  <a:cubicBezTo>
                    <a:pt x="177935" y="243351"/>
                    <a:pt x="179809" y="242217"/>
                    <a:pt x="181294" y="240360"/>
                  </a:cubicBezTo>
                  <a:cubicBezTo>
                    <a:pt x="182231" y="239179"/>
                    <a:pt x="179826" y="236146"/>
                    <a:pt x="178059" y="232898"/>
                  </a:cubicBezTo>
                  <a:cubicBezTo>
                    <a:pt x="174182" y="232102"/>
                    <a:pt x="171422" y="229470"/>
                    <a:pt x="169265" y="226000"/>
                  </a:cubicBezTo>
                  <a:cubicBezTo>
                    <a:pt x="168884" y="225388"/>
                    <a:pt x="169471" y="224100"/>
                    <a:pt x="169779" y="223184"/>
                  </a:cubicBezTo>
                  <a:cubicBezTo>
                    <a:pt x="169847" y="223017"/>
                    <a:pt x="170887" y="222859"/>
                    <a:pt x="171131" y="223086"/>
                  </a:cubicBezTo>
                  <a:cubicBezTo>
                    <a:pt x="172851" y="224558"/>
                    <a:pt x="174751" y="225888"/>
                    <a:pt x="176433" y="227416"/>
                  </a:cubicBezTo>
                  <a:cubicBezTo>
                    <a:pt x="176433" y="227382"/>
                    <a:pt x="176411" y="227305"/>
                    <a:pt x="176433" y="227241"/>
                  </a:cubicBezTo>
                  <a:cubicBezTo>
                    <a:pt x="177173" y="222760"/>
                    <a:pt x="176433" y="217142"/>
                    <a:pt x="176433" y="217142"/>
                  </a:cubicBezTo>
                  <a:lnTo>
                    <a:pt x="179047" y="205139"/>
                  </a:lnTo>
                  <a:lnTo>
                    <a:pt x="177930" y="196166"/>
                  </a:lnTo>
                  <a:lnTo>
                    <a:pt x="179424" y="183808"/>
                  </a:lnTo>
                  <a:cubicBezTo>
                    <a:pt x="179415" y="183817"/>
                    <a:pt x="182783" y="180059"/>
                    <a:pt x="180904" y="177830"/>
                  </a:cubicBezTo>
                  <a:close/>
                </a:path>
              </a:pathLst>
            </a:custGeom>
            <a:grpFill/>
            <a:ln w="5028" cap="flat">
              <a:solidFill>
                <a:srgbClr val="59595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sp>
        <p:nvSpPr>
          <p:cNvPr id="1080" name="Freeform 1079">
            <a:extLst>
              <a:ext uri="{FF2B5EF4-FFF2-40B4-BE49-F238E27FC236}">
                <a16:creationId xmlns:a16="http://schemas.microsoft.com/office/drawing/2014/main" id="{CDB41028-9682-F098-D5E8-C22840C5285D}"/>
              </a:ext>
            </a:extLst>
          </p:cNvPr>
          <p:cNvSpPr/>
          <p:nvPr/>
        </p:nvSpPr>
        <p:spPr>
          <a:xfrm>
            <a:off x="3858581" y="4206799"/>
            <a:ext cx="23128" cy="25979"/>
          </a:xfrm>
          <a:custGeom>
            <a:avLst/>
            <a:gdLst>
              <a:gd name="connsiteX0" fmla="*/ 3891 w 9906"/>
              <a:gd name="connsiteY0" fmla="*/ 11125 h 11127"/>
              <a:gd name="connsiteX1" fmla="*/ 9839 w 9906"/>
              <a:gd name="connsiteY1" fmla="*/ 6166 h 11127"/>
              <a:gd name="connsiteX2" fmla="*/ 5436 w 9906"/>
              <a:gd name="connsiteY2" fmla="*/ 47 h 11127"/>
              <a:gd name="connsiteX3" fmla="*/ 472 w 9906"/>
              <a:gd name="connsiteY3" fmla="*/ 3491 h 11127"/>
              <a:gd name="connsiteX4" fmla="*/ 27 w 9906"/>
              <a:gd name="connsiteY4" fmla="*/ 6868 h 11127"/>
              <a:gd name="connsiteX5" fmla="*/ 3891 w 9906"/>
              <a:gd name="connsiteY5" fmla="*/ 11125 h 11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906" h="11127">
                <a:moveTo>
                  <a:pt x="3891" y="11125"/>
                </a:moveTo>
                <a:cubicBezTo>
                  <a:pt x="7019" y="11027"/>
                  <a:pt x="9373" y="9059"/>
                  <a:pt x="9839" y="6166"/>
                </a:cubicBezTo>
                <a:cubicBezTo>
                  <a:pt x="10301" y="3213"/>
                  <a:pt x="8337" y="483"/>
                  <a:pt x="5436" y="47"/>
                </a:cubicBezTo>
                <a:cubicBezTo>
                  <a:pt x="3130" y="-287"/>
                  <a:pt x="973" y="1194"/>
                  <a:pt x="472" y="3491"/>
                </a:cubicBezTo>
                <a:cubicBezTo>
                  <a:pt x="246" y="4626"/>
                  <a:pt x="147" y="5746"/>
                  <a:pt x="27" y="6868"/>
                </a:cubicBezTo>
                <a:cubicBezTo>
                  <a:pt x="-242" y="9298"/>
                  <a:pt x="1516" y="11194"/>
                  <a:pt x="3891" y="11125"/>
                </a:cubicBezTo>
                <a:close/>
              </a:path>
            </a:pathLst>
          </a:custGeom>
          <a:solidFill>
            <a:srgbClr val="595959"/>
          </a:solidFill>
          <a:ln w="5028" cap="flat">
            <a:solidFill>
              <a:srgbClr val="59595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nvGrpSpPr>
          <p:cNvPr id="1081" name="Graphic 2398">
            <a:extLst>
              <a:ext uri="{FF2B5EF4-FFF2-40B4-BE49-F238E27FC236}">
                <a16:creationId xmlns:a16="http://schemas.microsoft.com/office/drawing/2014/main" id="{B677387C-7709-1844-52AA-39778F8213E6}"/>
              </a:ext>
            </a:extLst>
          </p:cNvPr>
          <p:cNvGrpSpPr/>
          <p:nvPr/>
        </p:nvGrpSpPr>
        <p:grpSpPr>
          <a:xfrm>
            <a:off x="3438291" y="4151398"/>
            <a:ext cx="477598" cy="713655"/>
            <a:chOff x="5120076" y="4929637"/>
            <a:chExt cx="204561" cy="305667"/>
          </a:xfrm>
          <a:solidFill>
            <a:srgbClr val="595959"/>
          </a:solidFill>
        </p:grpSpPr>
        <p:sp>
          <p:nvSpPr>
            <p:cNvPr id="1335" name="Freeform 1334">
              <a:extLst>
                <a:ext uri="{FF2B5EF4-FFF2-40B4-BE49-F238E27FC236}">
                  <a16:creationId xmlns:a16="http://schemas.microsoft.com/office/drawing/2014/main" id="{6FA5084B-213D-83EA-34AA-7FE3D50F1BDA}"/>
                </a:ext>
              </a:extLst>
            </p:cNvPr>
            <p:cNvSpPr/>
            <p:nvPr/>
          </p:nvSpPr>
          <p:spPr>
            <a:xfrm>
              <a:off x="5120076" y="4929637"/>
              <a:ext cx="204561" cy="171079"/>
            </a:xfrm>
            <a:custGeom>
              <a:avLst/>
              <a:gdLst>
                <a:gd name="connsiteX0" fmla="*/ 197176 w 204561"/>
                <a:gd name="connsiteY0" fmla="*/ 64646 h 171079"/>
                <a:gd name="connsiteX1" fmla="*/ 203171 w 204561"/>
                <a:gd name="connsiteY1" fmla="*/ 58817 h 171079"/>
                <a:gd name="connsiteX2" fmla="*/ 204561 w 204561"/>
                <a:gd name="connsiteY2" fmla="*/ 55728 h 171079"/>
                <a:gd name="connsiteX3" fmla="*/ 201566 w 204561"/>
                <a:gd name="connsiteY3" fmla="*/ 54453 h 171079"/>
                <a:gd name="connsiteX4" fmla="*/ 193145 w 204561"/>
                <a:gd name="connsiteY4" fmla="*/ 53430 h 171079"/>
                <a:gd name="connsiteX5" fmla="*/ 189974 w 204561"/>
                <a:gd name="connsiteY5" fmla="*/ 50307 h 171079"/>
                <a:gd name="connsiteX6" fmla="*/ 182802 w 204561"/>
                <a:gd name="connsiteY6" fmla="*/ 39913 h 171079"/>
                <a:gd name="connsiteX7" fmla="*/ 170449 w 204561"/>
                <a:gd name="connsiteY7" fmla="*/ 34110 h 171079"/>
                <a:gd name="connsiteX8" fmla="*/ 167000 w 204561"/>
                <a:gd name="connsiteY8" fmla="*/ 30858 h 171079"/>
                <a:gd name="connsiteX9" fmla="*/ 170222 w 204561"/>
                <a:gd name="connsiteY9" fmla="*/ 28094 h 171079"/>
                <a:gd name="connsiteX10" fmla="*/ 171801 w 204561"/>
                <a:gd name="connsiteY10" fmla="*/ 27460 h 171079"/>
                <a:gd name="connsiteX11" fmla="*/ 172930 w 204561"/>
                <a:gd name="connsiteY11" fmla="*/ 24927 h 171079"/>
                <a:gd name="connsiteX12" fmla="*/ 171518 w 204561"/>
                <a:gd name="connsiteY12" fmla="*/ 24016 h 171079"/>
                <a:gd name="connsiteX13" fmla="*/ 156263 w 204561"/>
                <a:gd name="connsiteY13" fmla="*/ 23387 h 171079"/>
                <a:gd name="connsiteX14" fmla="*/ 148788 w 204561"/>
                <a:gd name="connsiteY14" fmla="*/ 20194 h 171079"/>
                <a:gd name="connsiteX15" fmla="*/ 145870 w 204561"/>
                <a:gd name="connsiteY15" fmla="*/ 20982 h 171079"/>
                <a:gd name="connsiteX16" fmla="*/ 144042 w 204561"/>
                <a:gd name="connsiteY16" fmla="*/ 25646 h 171079"/>
                <a:gd name="connsiteX17" fmla="*/ 123794 w 204561"/>
                <a:gd name="connsiteY17" fmla="*/ 28937 h 171079"/>
                <a:gd name="connsiteX18" fmla="*/ 110841 w 204561"/>
                <a:gd name="connsiteY18" fmla="*/ 26245 h 171079"/>
                <a:gd name="connsiteX19" fmla="*/ 95509 w 204561"/>
                <a:gd name="connsiteY19" fmla="*/ 27255 h 171079"/>
                <a:gd name="connsiteX20" fmla="*/ 90421 w 204561"/>
                <a:gd name="connsiteY20" fmla="*/ 23712 h 171079"/>
                <a:gd name="connsiteX21" fmla="*/ 90100 w 204561"/>
                <a:gd name="connsiteY21" fmla="*/ 22017 h 171079"/>
                <a:gd name="connsiteX22" fmla="*/ 83386 w 204561"/>
                <a:gd name="connsiteY22" fmla="*/ 15158 h 171079"/>
                <a:gd name="connsiteX23" fmla="*/ 76677 w 204561"/>
                <a:gd name="connsiteY23" fmla="*/ 13921 h 171079"/>
                <a:gd name="connsiteX24" fmla="*/ 68196 w 204561"/>
                <a:gd name="connsiteY24" fmla="*/ 6767 h 171079"/>
                <a:gd name="connsiteX25" fmla="*/ 64588 w 204561"/>
                <a:gd name="connsiteY25" fmla="*/ 3724 h 171079"/>
                <a:gd name="connsiteX26" fmla="*/ 59068 w 204561"/>
                <a:gd name="connsiteY26" fmla="*/ 7023 h 171079"/>
                <a:gd name="connsiteX27" fmla="*/ 58033 w 204561"/>
                <a:gd name="connsiteY27" fmla="*/ 10241 h 171079"/>
                <a:gd name="connsiteX28" fmla="*/ 51965 w 204561"/>
                <a:gd name="connsiteY28" fmla="*/ 17435 h 171079"/>
                <a:gd name="connsiteX29" fmla="*/ 44074 w 204561"/>
                <a:gd name="connsiteY29" fmla="*/ 20648 h 171079"/>
                <a:gd name="connsiteX30" fmla="*/ 40014 w 204561"/>
                <a:gd name="connsiteY30" fmla="*/ 18693 h 171079"/>
                <a:gd name="connsiteX31" fmla="*/ 39761 w 204561"/>
                <a:gd name="connsiteY31" fmla="*/ 14093 h 171079"/>
                <a:gd name="connsiteX32" fmla="*/ 46980 w 204561"/>
                <a:gd name="connsiteY32" fmla="*/ 6959 h 171079"/>
                <a:gd name="connsiteX33" fmla="*/ 45315 w 204561"/>
                <a:gd name="connsiteY33" fmla="*/ 1076 h 171079"/>
                <a:gd name="connsiteX34" fmla="*/ 40548 w 204561"/>
                <a:gd name="connsiteY34" fmla="*/ 53 h 171079"/>
                <a:gd name="connsiteX35" fmla="*/ 30039 w 204561"/>
                <a:gd name="connsiteY35" fmla="*/ 5355 h 171079"/>
                <a:gd name="connsiteX36" fmla="*/ 17035 w 204561"/>
                <a:gd name="connsiteY36" fmla="*/ 13203 h 171079"/>
                <a:gd name="connsiteX37" fmla="*/ 1155 w 204561"/>
                <a:gd name="connsiteY37" fmla="*/ 18650 h 171079"/>
                <a:gd name="connsiteX38" fmla="*/ 0 w 204561"/>
                <a:gd name="connsiteY38" fmla="*/ 24388 h 171079"/>
                <a:gd name="connsiteX39" fmla="*/ 6453 w 204561"/>
                <a:gd name="connsiteY39" fmla="*/ 57239 h 171079"/>
                <a:gd name="connsiteX40" fmla="*/ 58148 w 204561"/>
                <a:gd name="connsiteY40" fmla="*/ 100778 h 171079"/>
                <a:gd name="connsiteX41" fmla="*/ 76394 w 204561"/>
                <a:gd name="connsiteY41" fmla="*/ 138430 h 171079"/>
                <a:gd name="connsiteX42" fmla="*/ 94936 w 204561"/>
                <a:gd name="connsiteY42" fmla="*/ 147968 h 171079"/>
                <a:gd name="connsiteX43" fmla="*/ 100361 w 204561"/>
                <a:gd name="connsiteY43" fmla="*/ 161070 h 171079"/>
                <a:gd name="connsiteX44" fmla="*/ 114602 w 204561"/>
                <a:gd name="connsiteY44" fmla="*/ 170818 h 171079"/>
                <a:gd name="connsiteX45" fmla="*/ 122467 w 204561"/>
                <a:gd name="connsiteY45" fmla="*/ 170065 h 171079"/>
                <a:gd name="connsiteX46" fmla="*/ 128090 w 204561"/>
                <a:gd name="connsiteY46" fmla="*/ 164455 h 171079"/>
                <a:gd name="connsiteX47" fmla="*/ 136327 w 204561"/>
                <a:gd name="connsiteY47" fmla="*/ 159962 h 171079"/>
                <a:gd name="connsiteX48" fmla="*/ 139695 w 204561"/>
                <a:gd name="connsiteY48" fmla="*/ 155461 h 171079"/>
                <a:gd name="connsiteX49" fmla="*/ 143632 w 204561"/>
                <a:gd name="connsiteY49" fmla="*/ 151348 h 171079"/>
                <a:gd name="connsiteX50" fmla="*/ 148685 w 204561"/>
                <a:gd name="connsiteY50" fmla="*/ 149483 h 171079"/>
                <a:gd name="connsiteX51" fmla="*/ 152797 w 204561"/>
                <a:gd name="connsiteY51" fmla="*/ 147228 h 171079"/>
                <a:gd name="connsiteX52" fmla="*/ 151676 w 204561"/>
                <a:gd name="connsiteY52" fmla="*/ 145165 h 171079"/>
                <a:gd name="connsiteX53" fmla="*/ 146058 w 204561"/>
                <a:gd name="connsiteY53" fmla="*/ 143475 h 171079"/>
                <a:gd name="connsiteX54" fmla="*/ 140067 w 204561"/>
                <a:gd name="connsiteY54" fmla="*/ 142923 h 171079"/>
                <a:gd name="connsiteX55" fmla="*/ 138000 w 204561"/>
                <a:gd name="connsiteY55" fmla="*/ 140287 h 171079"/>
                <a:gd name="connsiteX56" fmla="*/ 137637 w 204561"/>
                <a:gd name="connsiteY56" fmla="*/ 137493 h 171079"/>
                <a:gd name="connsiteX57" fmla="*/ 138000 w 204561"/>
                <a:gd name="connsiteY57" fmla="*/ 133565 h 171079"/>
                <a:gd name="connsiteX58" fmla="*/ 140444 w 204561"/>
                <a:gd name="connsiteY58" fmla="*/ 130561 h 171079"/>
                <a:gd name="connsiteX59" fmla="*/ 138937 w 204561"/>
                <a:gd name="connsiteY59" fmla="*/ 124561 h 171079"/>
                <a:gd name="connsiteX60" fmla="*/ 135566 w 204561"/>
                <a:gd name="connsiteY60" fmla="*/ 123068 h 171079"/>
                <a:gd name="connsiteX61" fmla="*/ 132763 w 204561"/>
                <a:gd name="connsiteY61" fmla="*/ 118763 h 171079"/>
                <a:gd name="connsiteX62" fmla="*/ 140247 w 204561"/>
                <a:gd name="connsiteY62" fmla="*/ 120822 h 171079"/>
                <a:gd name="connsiteX63" fmla="*/ 145489 w 204561"/>
                <a:gd name="connsiteY63" fmla="*/ 122696 h 171079"/>
                <a:gd name="connsiteX64" fmla="*/ 153730 w 204561"/>
                <a:gd name="connsiteY64" fmla="*/ 122696 h 171079"/>
                <a:gd name="connsiteX65" fmla="*/ 159344 w 204561"/>
                <a:gd name="connsiteY65" fmla="*/ 122336 h 171079"/>
                <a:gd name="connsiteX66" fmla="*/ 164218 w 204561"/>
                <a:gd name="connsiteY66" fmla="*/ 119499 h 171079"/>
                <a:gd name="connsiteX67" fmla="*/ 168900 w 204561"/>
                <a:gd name="connsiteY67" fmla="*/ 117633 h 171079"/>
                <a:gd name="connsiteX68" fmla="*/ 173204 w 204561"/>
                <a:gd name="connsiteY68" fmla="*/ 118596 h 171079"/>
                <a:gd name="connsiteX69" fmla="*/ 177329 w 204561"/>
                <a:gd name="connsiteY69" fmla="*/ 115960 h 171079"/>
                <a:gd name="connsiteX70" fmla="*/ 182383 w 204561"/>
                <a:gd name="connsiteY70" fmla="*/ 115212 h 171079"/>
                <a:gd name="connsiteX71" fmla="*/ 185575 w 204561"/>
                <a:gd name="connsiteY71" fmla="*/ 113513 h 171079"/>
                <a:gd name="connsiteX72" fmla="*/ 190808 w 204561"/>
                <a:gd name="connsiteY72" fmla="*/ 109041 h 171079"/>
                <a:gd name="connsiteX73" fmla="*/ 192875 w 204561"/>
                <a:gd name="connsiteY73" fmla="*/ 103598 h 171079"/>
                <a:gd name="connsiteX74" fmla="*/ 188566 w 204561"/>
                <a:gd name="connsiteY74" fmla="*/ 100042 h 171079"/>
                <a:gd name="connsiteX75" fmla="*/ 184257 w 204561"/>
                <a:gd name="connsiteY75" fmla="*/ 94244 h 171079"/>
                <a:gd name="connsiteX76" fmla="*/ 182379 w 204561"/>
                <a:gd name="connsiteY76" fmla="*/ 89931 h 171079"/>
                <a:gd name="connsiteX77" fmla="*/ 185194 w 204561"/>
                <a:gd name="connsiteY77" fmla="*/ 87873 h 171079"/>
                <a:gd name="connsiteX78" fmla="*/ 185194 w 204561"/>
                <a:gd name="connsiteY78" fmla="*/ 83563 h 171079"/>
                <a:gd name="connsiteX79" fmla="*/ 187813 w 204561"/>
                <a:gd name="connsiteY79" fmla="*/ 80945 h 171079"/>
                <a:gd name="connsiteX80" fmla="*/ 190051 w 204561"/>
                <a:gd name="connsiteY80" fmla="*/ 82438 h 171079"/>
                <a:gd name="connsiteX81" fmla="*/ 191934 w 204561"/>
                <a:gd name="connsiteY81" fmla="*/ 81116 h 171079"/>
                <a:gd name="connsiteX82" fmla="*/ 194167 w 204561"/>
                <a:gd name="connsiteY82" fmla="*/ 81869 h 171079"/>
                <a:gd name="connsiteX83" fmla="*/ 198678 w 204561"/>
                <a:gd name="connsiteY83" fmla="*/ 80187 h 171079"/>
                <a:gd name="connsiteX84" fmla="*/ 199050 w 204561"/>
                <a:gd name="connsiteY84" fmla="*/ 76820 h 171079"/>
                <a:gd name="connsiteX85" fmla="*/ 196418 w 204561"/>
                <a:gd name="connsiteY85" fmla="*/ 74757 h 171079"/>
                <a:gd name="connsiteX86" fmla="*/ 192494 w 204561"/>
                <a:gd name="connsiteY86" fmla="*/ 74393 h 171079"/>
                <a:gd name="connsiteX87" fmla="*/ 190804 w 204561"/>
                <a:gd name="connsiteY87" fmla="*/ 69348 h 171079"/>
                <a:gd name="connsiteX88" fmla="*/ 194167 w 204561"/>
                <a:gd name="connsiteY88" fmla="*/ 65972 h 171079"/>
                <a:gd name="connsiteX89" fmla="*/ 197176 w 204561"/>
                <a:gd name="connsiteY89" fmla="*/ 64646 h 171079"/>
                <a:gd name="connsiteX90" fmla="*/ 42949 w 204561"/>
                <a:gd name="connsiteY90" fmla="*/ 43088 h 171079"/>
                <a:gd name="connsiteX91" fmla="*/ 39526 w 204561"/>
                <a:gd name="connsiteY91" fmla="*/ 45967 h 171079"/>
                <a:gd name="connsiteX92" fmla="*/ 37087 w 204561"/>
                <a:gd name="connsiteY92" fmla="*/ 43978 h 171079"/>
                <a:gd name="connsiteX93" fmla="*/ 39402 w 204561"/>
                <a:gd name="connsiteY93" fmla="*/ 32647 h 171079"/>
                <a:gd name="connsiteX94" fmla="*/ 42230 w 204561"/>
                <a:gd name="connsiteY94" fmla="*/ 31941 h 171079"/>
                <a:gd name="connsiteX95" fmla="*/ 42829 w 204561"/>
                <a:gd name="connsiteY95" fmla="*/ 33379 h 171079"/>
                <a:gd name="connsiteX96" fmla="*/ 43398 w 204561"/>
                <a:gd name="connsiteY96" fmla="*/ 38826 h 171079"/>
                <a:gd name="connsiteX97" fmla="*/ 42949 w 204561"/>
                <a:gd name="connsiteY97" fmla="*/ 43088 h 171079"/>
                <a:gd name="connsiteX98" fmla="*/ 161522 w 204561"/>
                <a:gd name="connsiteY98" fmla="*/ 76161 h 171079"/>
                <a:gd name="connsiteX99" fmla="*/ 162160 w 204561"/>
                <a:gd name="connsiteY99" fmla="*/ 75095 h 171079"/>
                <a:gd name="connsiteX100" fmla="*/ 162357 w 204561"/>
                <a:gd name="connsiteY100" fmla="*/ 76396 h 171079"/>
                <a:gd name="connsiteX101" fmla="*/ 161522 w 204561"/>
                <a:gd name="connsiteY101" fmla="*/ 76161 h 171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204561" h="171079">
                  <a:moveTo>
                    <a:pt x="197176" y="64646"/>
                  </a:moveTo>
                  <a:lnTo>
                    <a:pt x="203171" y="58817"/>
                  </a:lnTo>
                  <a:lnTo>
                    <a:pt x="204561" y="55728"/>
                  </a:lnTo>
                  <a:cubicBezTo>
                    <a:pt x="203560" y="55274"/>
                    <a:pt x="202576" y="54795"/>
                    <a:pt x="201566" y="54453"/>
                  </a:cubicBezTo>
                  <a:cubicBezTo>
                    <a:pt x="198939" y="53580"/>
                    <a:pt x="195948" y="53794"/>
                    <a:pt x="193145" y="53430"/>
                  </a:cubicBezTo>
                  <a:cubicBezTo>
                    <a:pt x="191348" y="53199"/>
                    <a:pt x="189876" y="52279"/>
                    <a:pt x="189974" y="50307"/>
                  </a:cubicBezTo>
                  <a:cubicBezTo>
                    <a:pt x="190201" y="44979"/>
                    <a:pt x="187467" y="41889"/>
                    <a:pt x="182802" y="39913"/>
                  </a:cubicBezTo>
                  <a:cubicBezTo>
                    <a:pt x="178609" y="38137"/>
                    <a:pt x="174484" y="36207"/>
                    <a:pt x="170449" y="34110"/>
                  </a:cubicBezTo>
                  <a:cubicBezTo>
                    <a:pt x="169062" y="33387"/>
                    <a:pt x="167342" y="32167"/>
                    <a:pt x="167000" y="30858"/>
                  </a:cubicBezTo>
                  <a:cubicBezTo>
                    <a:pt x="166465" y="28770"/>
                    <a:pt x="168750" y="28620"/>
                    <a:pt x="170222" y="28094"/>
                  </a:cubicBezTo>
                  <a:cubicBezTo>
                    <a:pt x="170757" y="27897"/>
                    <a:pt x="171292" y="27704"/>
                    <a:pt x="171801" y="27460"/>
                  </a:cubicBezTo>
                  <a:cubicBezTo>
                    <a:pt x="173003" y="26908"/>
                    <a:pt x="173482" y="26014"/>
                    <a:pt x="172930" y="24927"/>
                  </a:cubicBezTo>
                  <a:cubicBezTo>
                    <a:pt x="172699" y="24512"/>
                    <a:pt x="172049" y="24183"/>
                    <a:pt x="171518" y="24016"/>
                  </a:cubicBezTo>
                  <a:cubicBezTo>
                    <a:pt x="166499" y="22330"/>
                    <a:pt x="161364" y="23057"/>
                    <a:pt x="156263" y="23387"/>
                  </a:cubicBezTo>
                  <a:cubicBezTo>
                    <a:pt x="153165" y="23554"/>
                    <a:pt x="150868" y="22424"/>
                    <a:pt x="148788" y="20194"/>
                  </a:cubicBezTo>
                  <a:cubicBezTo>
                    <a:pt x="147945" y="19257"/>
                    <a:pt x="146464" y="19758"/>
                    <a:pt x="145870" y="20982"/>
                  </a:cubicBezTo>
                  <a:cubicBezTo>
                    <a:pt x="145129" y="22484"/>
                    <a:pt x="145146" y="24675"/>
                    <a:pt x="144042" y="25646"/>
                  </a:cubicBezTo>
                  <a:cubicBezTo>
                    <a:pt x="138873" y="30190"/>
                    <a:pt x="130499" y="33823"/>
                    <a:pt x="123794" y="28937"/>
                  </a:cubicBezTo>
                  <a:cubicBezTo>
                    <a:pt x="119720" y="25937"/>
                    <a:pt x="115518" y="25753"/>
                    <a:pt x="110841" y="26245"/>
                  </a:cubicBezTo>
                  <a:cubicBezTo>
                    <a:pt x="105757" y="26797"/>
                    <a:pt x="100644" y="27015"/>
                    <a:pt x="95509" y="27255"/>
                  </a:cubicBezTo>
                  <a:cubicBezTo>
                    <a:pt x="93019" y="27388"/>
                    <a:pt x="91410" y="26168"/>
                    <a:pt x="90421" y="23712"/>
                  </a:cubicBezTo>
                  <a:cubicBezTo>
                    <a:pt x="90220" y="23199"/>
                    <a:pt x="90212" y="22582"/>
                    <a:pt x="90100" y="22017"/>
                  </a:cubicBezTo>
                  <a:cubicBezTo>
                    <a:pt x="89334" y="18312"/>
                    <a:pt x="87088" y="15980"/>
                    <a:pt x="83386" y="15158"/>
                  </a:cubicBezTo>
                  <a:cubicBezTo>
                    <a:pt x="81170" y="14666"/>
                    <a:pt x="78932" y="14213"/>
                    <a:pt x="76677" y="13921"/>
                  </a:cubicBezTo>
                  <a:cubicBezTo>
                    <a:pt x="72252" y="13369"/>
                    <a:pt x="69441" y="11114"/>
                    <a:pt x="68196" y="6767"/>
                  </a:cubicBezTo>
                  <a:cubicBezTo>
                    <a:pt x="67716" y="5119"/>
                    <a:pt x="66497" y="3934"/>
                    <a:pt x="64588" y="3724"/>
                  </a:cubicBezTo>
                  <a:cubicBezTo>
                    <a:pt x="62855" y="3489"/>
                    <a:pt x="59881" y="5196"/>
                    <a:pt x="59068" y="7023"/>
                  </a:cubicBezTo>
                  <a:cubicBezTo>
                    <a:pt x="58606" y="8042"/>
                    <a:pt x="58097" y="9129"/>
                    <a:pt x="58033" y="10241"/>
                  </a:cubicBezTo>
                  <a:cubicBezTo>
                    <a:pt x="57802" y="14213"/>
                    <a:pt x="55675" y="16305"/>
                    <a:pt x="51965" y="17435"/>
                  </a:cubicBezTo>
                  <a:cubicBezTo>
                    <a:pt x="49244" y="18235"/>
                    <a:pt x="46702" y="19587"/>
                    <a:pt x="44074" y="20648"/>
                  </a:cubicBezTo>
                  <a:cubicBezTo>
                    <a:pt x="42444" y="21320"/>
                    <a:pt x="41212" y="20734"/>
                    <a:pt x="40014" y="18693"/>
                  </a:cubicBezTo>
                  <a:cubicBezTo>
                    <a:pt x="39166" y="17221"/>
                    <a:pt x="38242" y="15633"/>
                    <a:pt x="39761" y="14093"/>
                  </a:cubicBezTo>
                  <a:cubicBezTo>
                    <a:pt x="42132" y="11675"/>
                    <a:pt x="44678" y="9420"/>
                    <a:pt x="46980" y="6959"/>
                  </a:cubicBezTo>
                  <a:cubicBezTo>
                    <a:pt x="48247" y="5629"/>
                    <a:pt x="47267" y="1987"/>
                    <a:pt x="45315" y="1076"/>
                  </a:cubicBezTo>
                  <a:cubicBezTo>
                    <a:pt x="43861" y="404"/>
                    <a:pt x="42055" y="-182"/>
                    <a:pt x="40548" y="53"/>
                  </a:cubicBezTo>
                  <a:cubicBezTo>
                    <a:pt x="36560" y="690"/>
                    <a:pt x="32919" y="2449"/>
                    <a:pt x="30039" y="5355"/>
                  </a:cubicBezTo>
                  <a:cubicBezTo>
                    <a:pt x="26338" y="9090"/>
                    <a:pt x="22012" y="11940"/>
                    <a:pt x="17035" y="13203"/>
                  </a:cubicBezTo>
                  <a:cubicBezTo>
                    <a:pt x="11566" y="14593"/>
                    <a:pt x="5730" y="14542"/>
                    <a:pt x="1155" y="18650"/>
                  </a:cubicBezTo>
                  <a:lnTo>
                    <a:pt x="0" y="24388"/>
                  </a:lnTo>
                  <a:lnTo>
                    <a:pt x="6453" y="57239"/>
                  </a:lnTo>
                  <a:lnTo>
                    <a:pt x="58148" y="100778"/>
                  </a:lnTo>
                  <a:lnTo>
                    <a:pt x="76394" y="138430"/>
                  </a:lnTo>
                  <a:lnTo>
                    <a:pt x="94936" y="147968"/>
                  </a:lnTo>
                  <a:lnTo>
                    <a:pt x="100361" y="161070"/>
                  </a:lnTo>
                  <a:cubicBezTo>
                    <a:pt x="100361" y="161070"/>
                    <a:pt x="112167" y="170818"/>
                    <a:pt x="114602" y="170818"/>
                  </a:cubicBezTo>
                  <a:cubicBezTo>
                    <a:pt x="117029" y="170818"/>
                    <a:pt x="120974" y="171760"/>
                    <a:pt x="122467" y="170065"/>
                  </a:cubicBezTo>
                  <a:cubicBezTo>
                    <a:pt x="123965" y="168371"/>
                    <a:pt x="127521" y="165208"/>
                    <a:pt x="128090" y="164455"/>
                  </a:cubicBezTo>
                  <a:cubicBezTo>
                    <a:pt x="128642" y="163698"/>
                    <a:pt x="135014" y="160904"/>
                    <a:pt x="136327" y="159962"/>
                  </a:cubicBezTo>
                  <a:cubicBezTo>
                    <a:pt x="137628" y="159004"/>
                    <a:pt x="138942" y="156791"/>
                    <a:pt x="139695" y="155461"/>
                  </a:cubicBezTo>
                  <a:cubicBezTo>
                    <a:pt x="140435" y="154151"/>
                    <a:pt x="142314" y="151905"/>
                    <a:pt x="143632" y="151348"/>
                  </a:cubicBezTo>
                  <a:cubicBezTo>
                    <a:pt x="144928" y="150775"/>
                    <a:pt x="146999" y="150026"/>
                    <a:pt x="148685" y="149483"/>
                  </a:cubicBezTo>
                  <a:cubicBezTo>
                    <a:pt x="150363" y="148897"/>
                    <a:pt x="150743" y="148161"/>
                    <a:pt x="152797" y="147228"/>
                  </a:cubicBezTo>
                  <a:cubicBezTo>
                    <a:pt x="154860" y="146291"/>
                    <a:pt x="153362" y="145550"/>
                    <a:pt x="151676" y="145165"/>
                  </a:cubicBezTo>
                  <a:cubicBezTo>
                    <a:pt x="149995" y="144793"/>
                    <a:pt x="147363" y="144040"/>
                    <a:pt x="146058" y="143475"/>
                  </a:cubicBezTo>
                  <a:cubicBezTo>
                    <a:pt x="144744" y="142923"/>
                    <a:pt x="140067" y="142923"/>
                    <a:pt x="140067" y="142923"/>
                  </a:cubicBezTo>
                  <a:cubicBezTo>
                    <a:pt x="140067" y="142923"/>
                    <a:pt x="138758" y="141057"/>
                    <a:pt x="138000" y="140287"/>
                  </a:cubicBezTo>
                  <a:cubicBezTo>
                    <a:pt x="137264" y="139547"/>
                    <a:pt x="137637" y="137493"/>
                    <a:pt x="137637" y="137493"/>
                  </a:cubicBezTo>
                  <a:lnTo>
                    <a:pt x="138000" y="133565"/>
                  </a:lnTo>
                  <a:lnTo>
                    <a:pt x="140444" y="130561"/>
                  </a:lnTo>
                  <a:lnTo>
                    <a:pt x="138937" y="124561"/>
                  </a:lnTo>
                  <a:lnTo>
                    <a:pt x="135566" y="123068"/>
                  </a:lnTo>
                  <a:lnTo>
                    <a:pt x="132763" y="118763"/>
                  </a:lnTo>
                  <a:lnTo>
                    <a:pt x="140247" y="120822"/>
                  </a:lnTo>
                  <a:lnTo>
                    <a:pt x="145489" y="122696"/>
                  </a:lnTo>
                  <a:lnTo>
                    <a:pt x="153730" y="122696"/>
                  </a:lnTo>
                  <a:lnTo>
                    <a:pt x="159344" y="122336"/>
                  </a:lnTo>
                  <a:lnTo>
                    <a:pt x="164218" y="119499"/>
                  </a:lnTo>
                  <a:lnTo>
                    <a:pt x="168900" y="117633"/>
                  </a:lnTo>
                  <a:lnTo>
                    <a:pt x="173204" y="118596"/>
                  </a:lnTo>
                  <a:lnTo>
                    <a:pt x="177329" y="115960"/>
                  </a:lnTo>
                  <a:lnTo>
                    <a:pt x="182383" y="115212"/>
                  </a:lnTo>
                  <a:lnTo>
                    <a:pt x="185575" y="113513"/>
                  </a:lnTo>
                  <a:lnTo>
                    <a:pt x="190808" y="109041"/>
                  </a:lnTo>
                  <a:lnTo>
                    <a:pt x="192875" y="103598"/>
                  </a:lnTo>
                  <a:lnTo>
                    <a:pt x="188566" y="100042"/>
                  </a:lnTo>
                  <a:lnTo>
                    <a:pt x="184257" y="94244"/>
                  </a:lnTo>
                  <a:lnTo>
                    <a:pt x="182379" y="89931"/>
                  </a:lnTo>
                  <a:lnTo>
                    <a:pt x="185194" y="87873"/>
                  </a:lnTo>
                  <a:lnTo>
                    <a:pt x="185194" y="83563"/>
                  </a:lnTo>
                  <a:lnTo>
                    <a:pt x="187813" y="80945"/>
                  </a:lnTo>
                  <a:lnTo>
                    <a:pt x="190051" y="82438"/>
                  </a:lnTo>
                  <a:lnTo>
                    <a:pt x="191934" y="81116"/>
                  </a:lnTo>
                  <a:lnTo>
                    <a:pt x="194167" y="81869"/>
                  </a:lnTo>
                  <a:lnTo>
                    <a:pt x="198678" y="80187"/>
                  </a:lnTo>
                  <a:lnTo>
                    <a:pt x="199050" y="76820"/>
                  </a:lnTo>
                  <a:lnTo>
                    <a:pt x="196418" y="74757"/>
                  </a:lnTo>
                  <a:lnTo>
                    <a:pt x="192494" y="74393"/>
                  </a:lnTo>
                  <a:lnTo>
                    <a:pt x="190804" y="69348"/>
                  </a:lnTo>
                  <a:lnTo>
                    <a:pt x="194167" y="65972"/>
                  </a:lnTo>
                  <a:lnTo>
                    <a:pt x="197176" y="64646"/>
                  </a:lnTo>
                  <a:close/>
                  <a:moveTo>
                    <a:pt x="42949" y="43088"/>
                  </a:moveTo>
                  <a:cubicBezTo>
                    <a:pt x="42799" y="44333"/>
                    <a:pt x="40343" y="46447"/>
                    <a:pt x="39526" y="45967"/>
                  </a:cubicBezTo>
                  <a:cubicBezTo>
                    <a:pt x="38619" y="45463"/>
                    <a:pt x="37639" y="44816"/>
                    <a:pt x="37087" y="43978"/>
                  </a:cubicBezTo>
                  <a:cubicBezTo>
                    <a:pt x="34305" y="39656"/>
                    <a:pt x="34622" y="38073"/>
                    <a:pt x="39402" y="32647"/>
                  </a:cubicBezTo>
                  <a:cubicBezTo>
                    <a:pt x="39945" y="32035"/>
                    <a:pt x="41259" y="32035"/>
                    <a:pt x="42230" y="31941"/>
                  </a:cubicBezTo>
                  <a:cubicBezTo>
                    <a:pt x="42388" y="31924"/>
                    <a:pt x="42756" y="32831"/>
                    <a:pt x="42829" y="33379"/>
                  </a:cubicBezTo>
                  <a:cubicBezTo>
                    <a:pt x="43052" y="34962"/>
                    <a:pt x="43180" y="36613"/>
                    <a:pt x="43398" y="38826"/>
                  </a:cubicBezTo>
                  <a:cubicBezTo>
                    <a:pt x="43291" y="39870"/>
                    <a:pt x="43150" y="41479"/>
                    <a:pt x="42949" y="43088"/>
                  </a:cubicBezTo>
                  <a:close/>
                  <a:moveTo>
                    <a:pt x="161522" y="76161"/>
                  </a:moveTo>
                  <a:lnTo>
                    <a:pt x="162160" y="75095"/>
                  </a:lnTo>
                  <a:lnTo>
                    <a:pt x="162357" y="76396"/>
                  </a:lnTo>
                  <a:lnTo>
                    <a:pt x="161522" y="76161"/>
                  </a:lnTo>
                  <a:close/>
                </a:path>
              </a:pathLst>
            </a:custGeom>
            <a:grpFill/>
            <a:ln w="5028" cap="flat">
              <a:solidFill>
                <a:srgbClr val="59595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336" name="Freeform 1335">
              <a:extLst>
                <a:ext uri="{FF2B5EF4-FFF2-40B4-BE49-F238E27FC236}">
                  <a16:creationId xmlns:a16="http://schemas.microsoft.com/office/drawing/2014/main" id="{B00B0C02-C46F-93F0-349D-6339C7C21344}"/>
                </a:ext>
              </a:extLst>
            </p:cNvPr>
            <p:cNvSpPr/>
            <p:nvPr/>
          </p:nvSpPr>
          <p:spPr>
            <a:xfrm>
              <a:off x="5300666" y="4934108"/>
              <a:ext cx="1778" cy="1548"/>
            </a:xfrm>
            <a:custGeom>
              <a:avLst/>
              <a:gdLst>
                <a:gd name="connsiteX0" fmla="*/ 1763 w 1778"/>
                <a:gd name="connsiteY0" fmla="*/ 379 h 1548"/>
                <a:gd name="connsiteX1" fmla="*/ 475 w 1778"/>
                <a:gd name="connsiteY1" fmla="*/ 3 h 1548"/>
                <a:gd name="connsiteX2" fmla="*/ 0 w 1778"/>
                <a:gd name="connsiteY2" fmla="*/ 1038 h 1548"/>
                <a:gd name="connsiteX3" fmla="*/ 1763 w 1778"/>
                <a:gd name="connsiteY3" fmla="*/ 379 h 1548"/>
              </a:gdLst>
              <a:ahLst/>
              <a:cxnLst>
                <a:cxn ang="0">
                  <a:pos x="connsiteX0" y="connsiteY0"/>
                </a:cxn>
                <a:cxn ang="0">
                  <a:pos x="connsiteX1" y="connsiteY1"/>
                </a:cxn>
                <a:cxn ang="0">
                  <a:pos x="connsiteX2" y="connsiteY2"/>
                </a:cxn>
                <a:cxn ang="0">
                  <a:pos x="connsiteX3" y="connsiteY3"/>
                </a:cxn>
              </a:cxnLst>
              <a:rect l="l" t="t" r="r" b="b"/>
              <a:pathLst>
                <a:path w="1778" h="1548">
                  <a:moveTo>
                    <a:pt x="1763" y="379"/>
                  </a:moveTo>
                  <a:cubicBezTo>
                    <a:pt x="1746" y="187"/>
                    <a:pt x="916" y="-27"/>
                    <a:pt x="475" y="3"/>
                  </a:cubicBezTo>
                  <a:cubicBezTo>
                    <a:pt x="287" y="28"/>
                    <a:pt x="163" y="679"/>
                    <a:pt x="0" y="1038"/>
                  </a:cubicBezTo>
                  <a:cubicBezTo>
                    <a:pt x="1241" y="1898"/>
                    <a:pt x="1887" y="1667"/>
                    <a:pt x="1763" y="379"/>
                  </a:cubicBezTo>
                  <a:close/>
                </a:path>
              </a:pathLst>
            </a:custGeom>
            <a:grpFill/>
            <a:ln w="5028" cap="flat">
              <a:solidFill>
                <a:srgbClr val="59595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sp>
        <p:nvSpPr>
          <p:cNvPr id="1082" name="Freeform 1081">
            <a:extLst>
              <a:ext uri="{FF2B5EF4-FFF2-40B4-BE49-F238E27FC236}">
                <a16:creationId xmlns:a16="http://schemas.microsoft.com/office/drawing/2014/main" id="{0C504B2F-5ABF-80F9-77E6-B35D9E39C9C3}"/>
              </a:ext>
            </a:extLst>
          </p:cNvPr>
          <p:cNvSpPr/>
          <p:nvPr/>
        </p:nvSpPr>
        <p:spPr>
          <a:xfrm>
            <a:off x="3864089" y="4281499"/>
            <a:ext cx="166022" cy="250803"/>
          </a:xfrm>
          <a:custGeom>
            <a:avLst/>
            <a:gdLst>
              <a:gd name="connsiteX0" fmla="*/ 69706 w 71109"/>
              <a:gd name="connsiteY0" fmla="*/ 94782 h 107422"/>
              <a:gd name="connsiteX1" fmla="*/ 67742 w 71109"/>
              <a:gd name="connsiteY1" fmla="*/ 91547 h 107422"/>
              <a:gd name="connsiteX2" fmla="*/ 65359 w 71109"/>
              <a:gd name="connsiteY2" fmla="*/ 90002 h 107422"/>
              <a:gd name="connsiteX3" fmla="*/ 64379 w 71109"/>
              <a:gd name="connsiteY3" fmla="*/ 87332 h 107422"/>
              <a:gd name="connsiteX4" fmla="*/ 61430 w 71109"/>
              <a:gd name="connsiteY4" fmla="*/ 84392 h 107422"/>
              <a:gd name="connsiteX5" fmla="*/ 60438 w 71109"/>
              <a:gd name="connsiteY5" fmla="*/ 78628 h 107422"/>
              <a:gd name="connsiteX6" fmla="*/ 59180 w 71109"/>
              <a:gd name="connsiteY6" fmla="*/ 74828 h 107422"/>
              <a:gd name="connsiteX7" fmla="*/ 56090 w 71109"/>
              <a:gd name="connsiteY7" fmla="*/ 73425 h 107422"/>
              <a:gd name="connsiteX8" fmla="*/ 53548 w 71109"/>
              <a:gd name="connsiteY8" fmla="*/ 68945 h 107422"/>
              <a:gd name="connsiteX9" fmla="*/ 50617 w 71109"/>
              <a:gd name="connsiteY9" fmla="*/ 65140 h 107422"/>
              <a:gd name="connsiteX10" fmla="*/ 49064 w 71109"/>
              <a:gd name="connsiteY10" fmla="*/ 61349 h 107422"/>
              <a:gd name="connsiteX11" fmla="*/ 50044 w 71109"/>
              <a:gd name="connsiteY11" fmla="*/ 57421 h 107422"/>
              <a:gd name="connsiteX12" fmla="*/ 50746 w 71109"/>
              <a:gd name="connsiteY12" fmla="*/ 53060 h 107422"/>
              <a:gd name="connsiteX13" fmla="*/ 53138 w 71109"/>
              <a:gd name="connsiteY13" fmla="*/ 49406 h 107422"/>
              <a:gd name="connsiteX14" fmla="*/ 56505 w 71109"/>
              <a:gd name="connsiteY14" fmla="*/ 50121 h 107422"/>
              <a:gd name="connsiteX15" fmla="*/ 60438 w 71109"/>
              <a:gd name="connsiteY15" fmla="*/ 47160 h 107422"/>
              <a:gd name="connsiteX16" fmla="*/ 61285 w 71109"/>
              <a:gd name="connsiteY16" fmla="*/ 41952 h 107422"/>
              <a:gd name="connsiteX17" fmla="*/ 62282 w 71109"/>
              <a:gd name="connsiteY17" fmla="*/ 33877 h 107422"/>
              <a:gd name="connsiteX18" fmla="*/ 45183 w 71109"/>
              <a:gd name="connsiteY18" fmla="*/ 23997 h 107422"/>
              <a:gd name="connsiteX19" fmla="*/ 43244 w 71109"/>
              <a:gd name="connsiteY19" fmla="*/ 21494 h 107422"/>
              <a:gd name="connsiteX20" fmla="*/ 39098 w 71109"/>
              <a:gd name="connsiteY20" fmla="*/ 14147 h 107422"/>
              <a:gd name="connsiteX21" fmla="*/ 28122 w 71109"/>
              <a:gd name="connsiteY21" fmla="*/ 3492 h 107422"/>
              <a:gd name="connsiteX22" fmla="*/ 22183 w 71109"/>
              <a:gd name="connsiteY22" fmla="*/ 0 h 107422"/>
              <a:gd name="connsiteX23" fmla="*/ 20792 w 71109"/>
              <a:gd name="connsiteY23" fmla="*/ 3089 h 107422"/>
              <a:gd name="connsiteX24" fmla="*/ 14797 w 71109"/>
              <a:gd name="connsiteY24" fmla="*/ 8918 h 107422"/>
              <a:gd name="connsiteX25" fmla="*/ 11789 w 71109"/>
              <a:gd name="connsiteY25" fmla="*/ 10231 h 107422"/>
              <a:gd name="connsiteX26" fmla="*/ 8425 w 71109"/>
              <a:gd name="connsiteY26" fmla="*/ 13607 h 107422"/>
              <a:gd name="connsiteX27" fmla="*/ 10116 w 71109"/>
              <a:gd name="connsiteY27" fmla="*/ 18653 h 107422"/>
              <a:gd name="connsiteX28" fmla="*/ 14040 w 71109"/>
              <a:gd name="connsiteY28" fmla="*/ 19016 h 107422"/>
              <a:gd name="connsiteX29" fmla="*/ 16671 w 71109"/>
              <a:gd name="connsiteY29" fmla="*/ 21079 h 107422"/>
              <a:gd name="connsiteX30" fmla="*/ 16299 w 71109"/>
              <a:gd name="connsiteY30" fmla="*/ 24446 h 107422"/>
              <a:gd name="connsiteX31" fmla="*/ 11789 w 71109"/>
              <a:gd name="connsiteY31" fmla="*/ 26128 h 107422"/>
              <a:gd name="connsiteX32" fmla="*/ 9555 w 71109"/>
              <a:gd name="connsiteY32" fmla="*/ 25375 h 107422"/>
              <a:gd name="connsiteX33" fmla="*/ 7672 w 71109"/>
              <a:gd name="connsiteY33" fmla="*/ 26697 h 107422"/>
              <a:gd name="connsiteX34" fmla="*/ 5434 w 71109"/>
              <a:gd name="connsiteY34" fmla="*/ 25204 h 107422"/>
              <a:gd name="connsiteX35" fmla="*/ 2816 w 71109"/>
              <a:gd name="connsiteY35" fmla="*/ 27823 h 107422"/>
              <a:gd name="connsiteX36" fmla="*/ 2816 w 71109"/>
              <a:gd name="connsiteY36" fmla="*/ 32132 h 107422"/>
              <a:gd name="connsiteX37" fmla="*/ 0 w 71109"/>
              <a:gd name="connsiteY37" fmla="*/ 34190 h 107422"/>
              <a:gd name="connsiteX38" fmla="*/ 1878 w 71109"/>
              <a:gd name="connsiteY38" fmla="*/ 38503 h 107422"/>
              <a:gd name="connsiteX39" fmla="*/ 6187 w 71109"/>
              <a:gd name="connsiteY39" fmla="*/ 44301 h 107422"/>
              <a:gd name="connsiteX40" fmla="*/ 10497 w 71109"/>
              <a:gd name="connsiteY40" fmla="*/ 47857 h 107422"/>
              <a:gd name="connsiteX41" fmla="*/ 10325 w 71109"/>
              <a:gd name="connsiteY41" fmla="*/ 48285 h 107422"/>
              <a:gd name="connsiteX42" fmla="*/ 11001 w 71109"/>
              <a:gd name="connsiteY42" fmla="*/ 48285 h 107422"/>
              <a:gd name="connsiteX43" fmla="*/ 12687 w 71109"/>
              <a:gd name="connsiteY43" fmla="*/ 49248 h 107422"/>
              <a:gd name="connsiteX44" fmla="*/ 14232 w 71109"/>
              <a:gd name="connsiteY44" fmla="*/ 48122 h 107422"/>
              <a:gd name="connsiteX45" fmla="*/ 17459 w 71109"/>
              <a:gd name="connsiteY45" fmla="*/ 48837 h 107422"/>
              <a:gd name="connsiteX46" fmla="*/ 19568 w 71109"/>
              <a:gd name="connsiteY46" fmla="*/ 51657 h 107422"/>
              <a:gd name="connsiteX47" fmla="*/ 19705 w 71109"/>
              <a:gd name="connsiteY47" fmla="*/ 55577 h 107422"/>
              <a:gd name="connsiteX48" fmla="*/ 16898 w 71109"/>
              <a:gd name="connsiteY48" fmla="*/ 59946 h 107422"/>
              <a:gd name="connsiteX49" fmla="*/ 19008 w 71109"/>
              <a:gd name="connsiteY49" fmla="*/ 61062 h 107422"/>
              <a:gd name="connsiteX50" fmla="*/ 22238 w 71109"/>
              <a:gd name="connsiteY50" fmla="*/ 61062 h 107422"/>
              <a:gd name="connsiteX51" fmla="*/ 24485 w 71109"/>
              <a:gd name="connsiteY51" fmla="*/ 64849 h 107422"/>
              <a:gd name="connsiteX52" fmla="*/ 26731 w 71109"/>
              <a:gd name="connsiteY52" fmla="*/ 64576 h 107422"/>
              <a:gd name="connsiteX53" fmla="*/ 26731 w 71109"/>
              <a:gd name="connsiteY53" fmla="*/ 66270 h 107422"/>
              <a:gd name="connsiteX54" fmla="*/ 24335 w 71109"/>
              <a:gd name="connsiteY54" fmla="*/ 70755 h 107422"/>
              <a:gd name="connsiteX55" fmla="*/ 22238 w 71109"/>
              <a:gd name="connsiteY55" fmla="*/ 74417 h 107422"/>
              <a:gd name="connsiteX56" fmla="*/ 20407 w 71109"/>
              <a:gd name="connsiteY56" fmla="*/ 78769 h 107422"/>
              <a:gd name="connsiteX57" fmla="*/ 19701 w 71109"/>
              <a:gd name="connsiteY57" fmla="*/ 82419 h 107422"/>
              <a:gd name="connsiteX58" fmla="*/ 19838 w 71109"/>
              <a:gd name="connsiteY58" fmla="*/ 86065 h 107422"/>
              <a:gd name="connsiteX59" fmla="*/ 19701 w 71109"/>
              <a:gd name="connsiteY59" fmla="*/ 88179 h 107422"/>
              <a:gd name="connsiteX60" fmla="*/ 19701 w 71109"/>
              <a:gd name="connsiteY60" fmla="*/ 91405 h 107422"/>
              <a:gd name="connsiteX61" fmla="*/ 25876 w 71109"/>
              <a:gd name="connsiteY61" fmla="*/ 97452 h 107422"/>
              <a:gd name="connsiteX62" fmla="*/ 26304 w 71109"/>
              <a:gd name="connsiteY62" fmla="*/ 100387 h 107422"/>
              <a:gd name="connsiteX63" fmla="*/ 28837 w 71109"/>
              <a:gd name="connsiteY63" fmla="*/ 102925 h 107422"/>
              <a:gd name="connsiteX64" fmla="*/ 33334 w 71109"/>
              <a:gd name="connsiteY64" fmla="*/ 106421 h 107422"/>
              <a:gd name="connsiteX65" fmla="*/ 35846 w 71109"/>
              <a:gd name="connsiteY65" fmla="*/ 107422 h 107422"/>
              <a:gd name="connsiteX66" fmla="*/ 37823 w 71109"/>
              <a:gd name="connsiteY66" fmla="*/ 105881 h 107422"/>
              <a:gd name="connsiteX67" fmla="*/ 39513 w 71109"/>
              <a:gd name="connsiteY67" fmla="*/ 104885 h 107422"/>
              <a:gd name="connsiteX68" fmla="*/ 40211 w 71109"/>
              <a:gd name="connsiteY68" fmla="*/ 105595 h 107422"/>
              <a:gd name="connsiteX69" fmla="*/ 43013 w 71109"/>
              <a:gd name="connsiteY69" fmla="*/ 105300 h 107422"/>
              <a:gd name="connsiteX70" fmla="*/ 44849 w 71109"/>
              <a:gd name="connsiteY70" fmla="*/ 102801 h 107422"/>
              <a:gd name="connsiteX71" fmla="*/ 46950 w 71109"/>
              <a:gd name="connsiteY71" fmla="*/ 101667 h 107422"/>
              <a:gd name="connsiteX72" fmla="*/ 50185 w 71109"/>
              <a:gd name="connsiteY72" fmla="*/ 101380 h 107422"/>
              <a:gd name="connsiteX73" fmla="*/ 54118 w 71109"/>
              <a:gd name="connsiteY73" fmla="*/ 101243 h 107422"/>
              <a:gd name="connsiteX74" fmla="*/ 55380 w 71109"/>
              <a:gd name="connsiteY74" fmla="*/ 97041 h 107422"/>
              <a:gd name="connsiteX75" fmla="*/ 60429 w 71109"/>
              <a:gd name="connsiteY75" fmla="*/ 95492 h 107422"/>
              <a:gd name="connsiteX76" fmla="*/ 62967 w 71109"/>
              <a:gd name="connsiteY76" fmla="*/ 95329 h 107422"/>
              <a:gd name="connsiteX77" fmla="*/ 63938 w 71109"/>
              <a:gd name="connsiteY77" fmla="*/ 96455 h 107422"/>
              <a:gd name="connsiteX78" fmla="*/ 65350 w 71109"/>
              <a:gd name="connsiteY78" fmla="*/ 96331 h 107422"/>
              <a:gd name="connsiteX79" fmla="*/ 71110 w 71109"/>
              <a:gd name="connsiteY79" fmla="*/ 96331 h 107422"/>
              <a:gd name="connsiteX80" fmla="*/ 69706 w 71109"/>
              <a:gd name="connsiteY80" fmla="*/ 94782 h 1074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71109" h="107422">
                <a:moveTo>
                  <a:pt x="69706" y="94782"/>
                </a:moveTo>
                <a:lnTo>
                  <a:pt x="67742" y="91547"/>
                </a:lnTo>
                <a:lnTo>
                  <a:pt x="65359" y="90002"/>
                </a:lnTo>
                <a:lnTo>
                  <a:pt x="64379" y="87332"/>
                </a:lnTo>
                <a:lnTo>
                  <a:pt x="61430" y="84392"/>
                </a:lnTo>
                <a:lnTo>
                  <a:pt x="60438" y="78628"/>
                </a:lnTo>
                <a:lnTo>
                  <a:pt x="59180" y="74828"/>
                </a:lnTo>
                <a:lnTo>
                  <a:pt x="56090" y="73425"/>
                </a:lnTo>
                <a:lnTo>
                  <a:pt x="53548" y="68945"/>
                </a:lnTo>
                <a:lnTo>
                  <a:pt x="50617" y="65140"/>
                </a:lnTo>
                <a:lnTo>
                  <a:pt x="49064" y="61349"/>
                </a:lnTo>
                <a:lnTo>
                  <a:pt x="50044" y="57421"/>
                </a:lnTo>
                <a:lnTo>
                  <a:pt x="50746" y="53060"/>
                </a:lnTo>
                <a:lnTo>
                  <a:pt x="53138" y="49406"/>
                </a:lnTo>
                <a:lnTo>
                  <a:pt x="56505" y="50121"/>
                </a:lnTo>
                <a:lnTo>
                  <a:pt x="60438" y="47160"/>
                </a:lnTo>
                <a:lnTo>
                  <a:pt x="61285" y="41952"/>
                </a:lnTo>
                <a:lnTo>
                  <a:pt x="62282" y="33877"/>
                </a:lnTo>
                <a:cubicBezTo>
                  <a:pt x="56681" y="30433"/>
                  <a:pt x="52089" y="25315"/>
                  <a:pt x="45183" y="23997"/>
                </a:cubicBezTo>
                <a:cubicBezTo>
                  <a:pt x="44391" y="23856"/>
                  <a:pt x="43544" y="22465"/>
                  <a:pt x="43244" y="21494"/>
                </a:cubicBezTo>
                <a:cubicBezTo>
                  <a:pt x="42397" y="18708"/>
                  <a:pt x="41165" y="16218"/>
                  <a:pt x="39098" y="14147"/>
                </a:cubicBezTo>
                <a:cubicBezTo>
                  <a:pt x="35473" y="10561"/>
                  <a:pt x="32063" y="6701"/>
                  <a:pt x="28122" y="3492"/>
                </a:cubicBezTo>
                <a:cubicBezTo>
                  <a:pt x="26376" y="2067"/>
                  <a:pt x="24301" y="959"/>
                  <a:pt x="22183" y="0"/>
                </a:cubicBezTo>
                <a:lnTo>
                  <a:pt x="20792" y="3089"/>
                </a:lnTo>
                <a:lnTo>
                  <a:pt x="14797" y="8918"/>
                </a:lnTo>
                <a:lnTo>
                  <a:pt x="11789" y="10231"/>
                </a:lnTo>
                <a:lnTo>
                  <a:pt x="8425" y="13607"/>
                </a:lnTo>
                <a:lnTo>
                  <a:pt x="10116" y="18653"/>
                </a:lnTo>
                <a:lnTo>
                  <a:pt x="14040" y="19016"/>
                </a:lnTo>
                <a:lnTo>
                  <a:pt x="16671" y="21079"/>
                </a:lnTo>
                <a:lnTo>
                  <a:pt x="16299" y="24446"/>
                </a:lnTo>
                <a:lnTo>
                  <a:pt x="11789" y="26128"/>
                </a:lnTo>
                <a:lnTo>
                  <a:pt x="9555" y="25375"/>
                </a:lnTo>
                <a:lnTo>
                  <a:pt x="7672" y="26697"/>
                </a:lnTo>
                <a:lnTo>
                  <a:pt x="5434" y="25204"/>
                </a:lnTo>
                <a:lnTo>
                  <a:pt x="2816" y="27823"/>
                </a:lnTo>
                <a:lnTo>
                  <a:pt x="2816" y="32132"/>
                </a:lnTo>
                <a:lnTo>
                  <a:pt x="0" y="34190"/>
                </a:lnTo>
                <a:lnTo>
                  <a:pt x="1878" y="38503"/>
                </a:lnTo>
                <a:lnTo>
                  <a:pt x="6187" y="44301"/>
                </a:lnTo>
                <a:lnTo>
                  <a:pt x="10497" y="47857"/>
                </a:lnTo>
                <a:lnTo>
                  <a:pt x="10325" y="48285"/>
                </a:lnTo>
                <a:lnTo>
                  <a:pt x="11001" y="48285"/>
                </a:lnTo>
                <a:lnTo>
                  <a:pt x="12687" y="49248"/>
                </a:lnTo>
                <a:lnTo>
                  <a:pt x="14232" y="48122"/>
                </a:lnTo>
                <a:lnTo>
                  <a:pt x="17459" y="48837"/>
                </a:lnTo>
                <a:lnTo>
                  <a:pt x="19568" y="51657"/>
                </a:lnTo>
                <a:lnTo>
                  <a:pt x="19705" y="55577"/>
                </a:lnTo>
                <a:lnTo>
                  <a:pt x="16898" y="59946"/>
                </a:lnTo>
                <a:lnTo>
                  <a:pt x="19008" y="61062"/>
                </a:lnTo>
                <a:lnTo>
                  <a:pt x="22238" y="61062"/>
                </a:lnTo>
                <a:lnTo>
                  <a:pt x="24485" y="64849"/>
                </a:lnTo>
                <a:lnTo>
                  <a:pt x="26731" y="64576"/>
                </a:lnTo>
                <a:lnTo>
                  <a:pt x="26731" y="66270"/>
                </a:lnTo>
                <a:lnTo>
                  <a:pt x="24335" y="70755"/>
                </a:lnTo>
                <a:lnTo>
                  <a:pt x="22238" y="74417"/>
                </a:lnTo>
                <a:lnTo>
                  <a:pt x="20407" y="78769"/>
                </a:lnTo>
                <a:lnTo>
                  <a:pt x="19701" y="82419"/>
                </a:lnTo>
                <a:lnTo>
                  <a:pt x="19838" y="86065"/>
                </a:lnTo>
                <a:lnTo>
                  <a:pt x="19701" y="88179"/>
                </a:lnTo>
                <a:lnTo>
                  <a:pt x="19701" y="91405"/>
                </a:lnTo>
                <a:lnTo>
                  <a:pt x="25876" y="97452"/>
                </a:lnTo>
                <a:lnTo>
                  <a:pt x="26304" y="100387"/>
                </a:lnTo>
                <a:lnTo>
                  <a:pt x="28837" y="102925"/>
                </a:lnTo>
                <a:lnTo>
                  <a:pt x="33334" y="106421"/>
                </a:lnTo>
                <a:lnTo>
                  <a:pt x="35846" y="107422"/>
                </a:lnTo>
                <a:lnTo>
                  <a:pt x="37823" y="105881"/>
                </a:lnTo>
                <a:lnTo>
                  <a:pt x="39513" y="104885"/>
                </a:lnTo>
                <a:lnTo>
                  <a:pt x="40211" y="105595"/>
                </a:lnTo>
                <a:lnTo>
                  <a:pt x="43013" y="105300"/>
                </a:lnTo>
                <a:lnTo>
                  <a:pt x="44849" y="102801"/>
                </a:lnTo>
                <a:lnTo>
                  <a:pt x="46950" y="101667"/>
                </a:lnTo>
                <a:lnTo>
                  <a:pt x="50185" y="101380"/>
                </a:lnTo>
                <a:lnTo>
                  <a:pt x="54118" y="101243"/>
                </a:lnTo>
                <a:lnTo>
                  <a:pt x="55380" y="97041"/>
                </a:lnTo>
                <a:lnTo>
                  <a:pt x="60429" y="95492"/>
                </a:lnTo>
                <a:lnTo>
                  <a:pt x="62967" y="95329"/>
                </a:lnTo>
                <a:lnTo>
                  <a:pt x="63938" y="96455"/>
                </a:lnTo>
                <a:lnTo>
                  <a:pt x="65350" y="96331"/>
                </a:lnTo>
                <a:lnTo>
                  <a:pt x="71110" y="96331"/>
                </a:lnTo>
                <a:lnTo>
                  <a:pt x="69706" y="94782"/>
                </a:lnTo>
                <a:close/>
              </a:path>
            </a:pathLst>
          </a:custGeom>
          <a:solidFill>
            <a:srgbClr val="595959"/>
          </a:solidFill>
          <a:ln w="5028" cap="flat">
            <a:solidFill>
              <a:srgbClr val="59595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083" name="Freeform 1082">
            <a:extLst>
              <a:ext uri="{FF2B5EF4-FFF2-40B4-BE49-F238E27FC236}">
                <a16:creationId xmlns:a16="http://schemas.microsoft.com/office/drawing/2014/main" id="{B6DA13C6-FED6-CBA1-4377-0ECAB788B0F4}"/>
              </a:ext>
            </a:extLst>
          </p:cNvPr>
          <p:cNvSpPr/>
          <p:nvPr/>
        </p:nvSpPr>
        <p:spPr>
          <a:xfrm>
            <a:off x="3978653" y="4360663"/>
            <a:ext cx="134832" cy="149368"/>
          </a:xfrm>
          <a:custGeom>
            <a:avLst/>
            <a:gdLst>
              <a:gd name="connsiteX0" fmla="*/ 52522 w 57750"/>
              <a:gd name="connsiteY0" fmla="*/ 29834 h 63976"/>
              <a:gd name="connsiteX1" fmla="*/ 50001 w 57750"/>
              <a:gd name="connsiteY1" fmla="*/ 27865 h 63976"/>
              <a:gd name="connsiteX2" fmla="*/ 50279 w 57750"/>
              <a:gd name="connsiteY2" fmla="*/ 22658 h 63976"/>
              <a:gd name="connsiteX3" fmla="*/ 49432 w 57750"/>
              <a:gd name="connsiteY3" fmla="*/ 20432 h 63976"/>
              <a:gd name="connsiteX4" fmla="*/ 48884 w 57750"/>
              <a:gd name="connsiteY4" fmla="*/ 16354 h 63976"/>
              <a:gd name="connsiteX5" fmla="*/ 52243 w 57750"/>
              <a:gd name="connsiteY5" fmla="*/ 11301 h 63976"/>
              <a:gd name="connsiteX6" fmla="*/ 57750 w 57750"/>
              <a:gd name="connsiteY6" fmla="*/ 6401 h 63976"/>
              <a:gd name="connsiteX7" fmla="*/ 55457 w 57750"/>
              <a:gd name="connsiteY7" fmla="*/ 5293 h 63976"/>
              <a:gd name="connsiteX8" fmla="*/ 37211 w 57750"/>
              <a:gd name="connsiteY8" fmla="*/ 1994 h 63976"/>
              <a:gd name="connsiteX9" fmla="*/ 18430 w 57750"/>
              <a:gd name="connsiteY9" fmla="*/ 1784 h 63976"/>
              <a:gd name="connsiteX10" fmla="*/ 13663 w 57750"/>
              <a:gd name="connsiteY10" fmla="*/ 270 h 63976"/>
              <a:gd name="connsiteX11" fmla="*/ 13218 w 57750"/>
              <a:gd name="connsiteY11" fmla="*/ 0 h 63976"/>
              <a:gd name="connsiteX12" fmla="*/ 12221 w 57750"/>
              <a:gd name="connsiteY12" fmla="*/ 8053 h 63976"/>
              <a:gd name="connsiteX13" fmla="*/ 11374 w 57750"/>
              <a:gd name="connsiteY13" fmla="*/ 13261 h 63976"/>
              <a:gd name="connsiteX14" fmla="*/ 7441 w 57750"/>
              <a:gd name="connsiteY14" fmla="*/ 16222 h 63976"/>
              <a:gd name="connsiteX15" fmla="*/ 4074 w 57750"/>
              <a:gd name="connsiteY15" fmla="*/ 15507 h 63976"/>
              <a:gd name="connsiteX16" fmla="*/ 1682 w 57750"/>
              <a:gd name="connsiteY16" fmla="*/ 19162 h 63976"/>
              <a:gd name="connsiteX17" fmla="*/ 980 w 57750"/>
              <a:gd name="connsiteY17" fmla="*/ 23522 h 63976"/>
              <a:gd name="connsiteX18" fmla="*/ 0 w 57750"/>
              <a:gd name="connsiteY18" fmla="*/ 27450 h 63976"/>
              <a:gd name="connsiteX19" fmla="*/ 1553 w 57750"/>
              <a:gd name="connsiteY19" fmla="*/ 31241 h 63976"/>
              <a:gd name="connsiteX20" fmla="*/ 4484 w 57750"/>
              <a:gd name="connsiteY20" fmla="*/ 35046 h 63976"/>
              <a:gd name="connsiteX21" fmla="*/ 7026 w 57750"/>
              <a:gd name="connsiteY21" fmla="*/ 39526 h 63976"/>
              <a:gd name="connsiteX22" fmla="*/ 10116 w 57750"/>
              <a:gd name="connsiteY22" fmla="*/ 40929 h 63976"/>
              <a:gd name="connsiteX23" fmla="*/ 11374 w 57750"/>
              <a:gd name="connsiteY23" fmla="*/ 44729 h 63976"/>
              <a:gd name="connsiteX24" fmla="*/ 12367 w 57750"/>
              <a:gd name="connsiteY24" fmla="*/ 50493 h 63976"/>
              <a:gd name="connsiteX25" fmla="*/ 15315 w 57750"/>
              <a:gd name="connsiteY25" fmla="*/ 53433 h 63976"/>
              <a:gd name="connsiteX26" fmla="*/ 16295 w 57750"/>
              <a:gd name="connsiteY26" fmla="*/ 56103 h 63976"/>
              <a:gd name="connsiteX27" fmla="*/ 18678 w 57750"/>
              <a:gd name="connsiteY27" fmla="*/ 57648 h 63976"/>
              <a:gd name="connsiteX28" fmla="*/ 20642 w 57750"/>
              <a:gd name="connsiteY28" fmla="*/ 60883 h 63976"/>
              <a:gd name="connsiteX29" fmla="*/ 21216 w 57750"/>
              <a:gd name="connsiteY29" fmla="*/ 61490 h 63976"/>
              <a:gd name="connsiteX30" fmla="*/ 23728 w 57750"/>
              <a:gd name="connsiteY30" fmla="*/ 62282 h 63976"/>
              <a:gd name="connsiteX31" fmla="*/ 25281 w 57750"/>
              <a:gd name="connsiteY31" fmla="*/ 63275 h 63976"/>
              <a:gd name="connsiteX32" fmla="*/ 27942 w 57750"/>
              <a:gd name="connsiteY32" fmla="*/ 63690 h 63976"/>
              <a:gd name="connsiteX33" fmla="*/ 29915 w 57750"/>
              <a:gd name="connsiteY33" fmla="*/ 63977 h 63976"/>
              <a:gd name="connsiteX34" fmla="*/ 30758 w 57750"/>
              <a:gd name="connsiteY34" fmla="*/ 63275 h 63976"/>
              <a:gd name="connsiteX35" fmla="*/ 28785 w 57750"/>
              <a:gd name="connsiteY35" fmla="*/ 58508 h 63976"/>
              <a:gd name="connsiteX36" fmla="*/ 26115 w 57750"/>
              <a:gd name="connsiteY36" fmla="*/ 55833 h 63976"/>
              <a:gd name="connsiteX37" fmla="*/ 26393 w 57750"/>
              <a:gd name="connsiteY37" fmla="*/ 53304 h 63976"/>
              <a:gd name="connsiteX38" fmla="*/ 29350 w 57750"/>
              <a:gd name="connsiteY38" fmla="*/ 51614 h 63976"/>
              <a:gd name="connsiteX39" fmla="*/ 32303 w 57750"/>
              <a:gd name="connsiteY39" fmla="*/ 52038 h 63976"/>
              <a:gd name="connsiteX40" fmla="*/ 35243 w 57750"/>
              <a:gd name="connsiteY40" fmla="*/ 52312 h 63976"/>
              <a:gd name="connsiteX41" fmla="*/ 38482 w 57750"/>
              <a:gd name="connsiteY41" fmla="*/ 51760 h 63976"/>
              <a:gd name="connsiteX42" fmla="*/ 41567 w 57750"/>
              <a:gd name="connsiteY42" fmla="*/ 50767 h 63976"/>
              <a:gd name="connsiteX43" fmla="*/ 45628 w 57750"/>
              <a:gd name="connsiteY43" fmla="*/ 50917 h 63976"/>
              <a:gd name="connsiteX44" fmla="*/ 46625 w 57750"/>
              <a:gd name="connsiteY44" fmla="*/ 52877 h 63976"/>
              <a:gd name="connsiteX45" fmla="*/ 50001 w 57750"/>
              <a:gd name="connsiteY45" fmla="*/ 53715 h 63976"/>
              <a:gd name="connsiteX46" fmla="*/ 53223 w 57750"/>
              <a:gd name="connsiteY46" fmla="*/ 51619 h 63976"/>
              <a:gd name="connsiteX47" fmla="*/ 54635 w 57750"/>
              <a:gd name="connsiteY47" fmla="*/ 48661 h 63976"/>
              <a:gd name="connsiteX48" fmla="*/ 53510 w 57750"/>
              <a:gd name="connsiteY48" fmla="*/ 46839 h 63976"/>
              <a:gd name="connsiteX49" fmla="*/ 53364 w 57750"/>
              <a:gd name="connsiteY49" fmla="*/ 43197 h 63976"/>
              <a:gd name="connsiteX50" fmla="*/ 55761 w 57750"/>
              <a:gd name="connsiteY50" fmla="*/ 41229 h 63976"/>
              <a:gd name="connsiteX51" fmla="*/ 56313 w 57750"/>
              <a:gd name="connsiteY51" fmla="*/ 38683 h 63976"/>
              <a:gd name="connsiteX52" fmla="*/ 54905 w 57750"/>
              <a:gd name="connsiteY52" fmla="*/ 34053 h 63976"/>
              <a:gd name="connsiteX53" fmla="*/ 52522 w 57750"/>
              <a:gd name="connsiteY53" fmla="*/ 29834 h 63976"/>
              <a:gd name="connsiteX54" fmla="*/ 34421 w 57750"/>
              <a:gd name="connsiteY54" fmla="*/ 18717 h 63976"/>
              <a:gd name="connsiteX55" fmla="*/ 34006 w 57750"/>
              <a:gd name="connsiteY55" fmla="*/ 17613 h 63976"/>
              <a:gd name="connsiteX56" fmla="*/ 36385 w 57750"/>
              <a:gd name="connsiteY56" fmla="*/ 16534 h 63976"/>
              <a:gd name="connsiteX57" fmla="*/ 36809 w 57750"/>
              <a:gd name="connsiteY57" fmla="*/ 17835 h 63976"/>
              <a:gd name="connsiteX58" fmla="*/ 34421 w 57750"/>
              <a:gd name="connsiteY58" fmla="*/ 18717 h 63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57750" h="63976">
                <a:moveTo>
                  <a:pt x="52522" y="29834"/>
                </a:moveTo>
                <a:lnTo>
                  <a:pt x="50001" y="27865"/>
                </a:lnTo>
                <a:lnTo>
                  <a:pt x="50279" y="22658"/>
                </a:lnTo>
                <a:lnTo>
                  <a:pt x="49432" y="20432"/>
                </a:lnTo>
                <a:lnTo>
                  <a:pt x="48884" y="16354"/>
                </a:lnTo>
                <a:lnTo>
                  <a:pt x="52243" y="11301"/>
                </a:lnTo>
                <a:lnTo>
                  <a:pt x="57750" y="6401"/>
                </a:lnTo>
                <a:cubicBezTo>
                  <a:pt x="56972" y="6072"/>
                  <a:pt x="56210" y="5691"/>
                  <a:pt x="55457" y="5293"/>
                </a:cubicBezTo>
                <a:cubicBezTo>
                  <a:pt x="49706" y="2293"/>
                  <a:pt x="43582" y="1784"/>
                  <a:pt x="37211" y="1994"/>
                </a:cubicBezTo>
                <a:cubicBezTo>
                  <a:pt x="30959" y="2165"/>
                  <a:pt x="24682" y="2028"/>
                  <a:pt x="18430" y="1784"/>
                </a:cubicBezTo>
                <a:cubicBezTo>
                  <a:pt x="16817" y="1729"/>
                  <a:pt x="15067" y="1104"/>
                  <a:pt x="13663" y="270"/>
                </a:cubicBezTo>
                <a:cubicBezTo>
                  <a:pt x="13509" y="180"/>
                  <a:pt x="13376" y="60"/>
                  <a:pt x="13218" y="0"/>
                </a:cubicBezTo>
                <a:lnTo>
                  <a:pt x="12221" y="8053"/>
                </a:lnTo>
                <a:lnTo>
                  <a:pt x="11374" y="13261"/>
                </a:lnTo>
                <a:lnTo>
                  <a:pt x="7441" y="16222"/>
                </a:lnTo>
                <a:lnTo>
                  <a:pt x="4074" y="15507"/>
                </a:lnTo>
                <a:lnTo>
                  <a:pt x="1682" y="19162"/>
                </a:lnTo>
                <a:lnTo>
                  <a:pt x="980" y="23522"/>
                </a:lnTo>
                <a:lnTo>
                  <a:pt x="0" y="27450"/>
                </a:lnTo>
                <a:lnTo>
                  <a:pt x="1553" y="31241"/>
                </a:lnTo>
                <a:lnTo>
                  <a:pt x="4484" y="35046"/>
                </a:lnTo>
                <a:lnTo>
                  <a:pt x="7026" y="39526"/>
                </a:lnTo>
                <a:lnTo>
                  <a:pt x="10116" y="40929"/>
                </a:lnTo>
                <a:lnTo>
                  <a:pt x="11374" y="44729"/>
                </a:lnTo>
                <a:lnTo>
                  <a:pt x="12367" y="50493"/>
                </a:lnTo>
                <a:lnTo>
                  <a:pt x="15315" y="53433"/>
                </a:lnTo>
                <a:lnTo>
                  <a:pt x="16295" y="56103"/>
                </a:lnTo>
                <a:lnTo>
                  <a:pt x="18678" y="57648"/>
                </a:lnTo>
                <a:lnTo>
                  <a:pt x="20642" y="60883"/>
                </a:lnTo>
                <a:lnTo>
                  <a:pt x="21216" y="61490"/>
                </a:lnTo>
                <a:lnTo>
                  <a:pt x="23728" y="62282"/>
                </a:lnTo>
                <a:lnTo>
                  <a:pt x="25281" y="63275"/>
                </a:lnTo>
                <a:lnTo>
                  <a:pt x="27942" y="63690"/>
                </a:lnTo>
                <a:lnTo>
                  <a:pt x="29915" y="63977"/>
                </a:lnTo>
                <a:lnTo>
                  <a:pt x="30758" y="63275"/>
                </a:lnTo>
                <a:lnTo>
                  <a:pt x="28785" y="58508"/>
                </a:lnTo>
                <a:lnTo>
                  <a:pt x="26115" y="55833"/>
                </a:lnTo>
                <a:lnTo>
                  <a:pt x="26393" y="53304"/>
                </a:lnTo>
                <a:lnTo>
                  <a:pt x="29350" y="51614"/>
                </a:lnTo>
                <a:lnTo>
                  <a:pt x="32303" y="52038"/>
                </a:lnTo>
                <a:lnTo>
                  <a:pt x="35243" y="52312"/>
                </a:lnTo>
                <a:lnTo>
                  <a:pt x="38482" y="51760"/>
                </a:lnTo>
                <a:lnTo>
                  <a:pt x="41567" y="50767"/>
                </a:lnTo>
                <a:lnTo>
                  <a:pt x="45628" y="50917"/>
                </a:lnTo>
                <a:lnTo>
                  <a:pt x="46625" y="52877"/>
                </a:lnTo>
                <a:lnTo>
                  <a:pt x="50001" y="53715"/>
                </a:lnTo>
                <a:lnTo>
                  <a:pt x="53223" y="51619"/>
                </a:lnTo>
                <a:lnTo>
                  <a:pt x="54635" y="48661"/>
                </a:lnTo>
                <a:lnTo>
                  <a:pt x="53510" y="46839"/>
                </a:lnTo>
                <a:lnTo>
                  <a:pt x="53364" y="43197"/>
                </a:lnTo>
                <a:lnTo>
                  <a:pt x="55761" y="41229"/>
                </a:lnTo>
                <a:lnTo>
                  <a:pt x="56313" y="38683"/>
                </a:lnTo>
                <a:lnTo>
                  <a:pt x="54905" y="34053"/>
                </a:lnTo>
                <a:lnTo>
                  <a:pt x="52522" y="29834"/>
                </a:lnTo>
                <a:close/>
                <a:moveTo>
                  <a:pt x="34421" y="18717"/>
                </a:moveTo>
                <a:cubicBezTo>
                  <a:pt x="34156" y="18550"/>
                  <a:pt x="34134" y="17985"/>
                  <a:pt x="34006" y="17613"/>
                </a:cubicBezTo>
                <a:cubicBezTo>
                  <a:pt x="34798" y="17228"/>
                  <a:pt x="35581" y="16872"/>
                  <a:pt x="36385" y="16534"/>
                </a:cubicBezTo>
                <a:cubicBezTo>
                  <a:pt x="36539" y="16979"/>
                  <a:pt x="36907" y="17480"/>
                  <a:pt x="36809" y="17835"/>
                </a:cubicBezTo>
                <a:cubicBezTo>
                  <a:pt x="36424" y="18991"/>
                  <a:pt x="35512" y="19324"/>
                  <a:pt x="34421" y="18717"/>
                </a:cubicBezTo>
                <a:close/>
              </a:path>
            </a:pathLst>
          </a:custGeom>
          <a:solidFill>
            <a:srgbClr val="595959"/>
          </a:solidFill>
          <a:ln w="5028" cap="flat">
            <a:solidFill>
              <a:srgbClr val="59595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nvGrpSpPr>
          <p:cNvPr id="1084" name="Graphic 2398">
            <a:extLst>
              <a:ext uri="{FF2B5EF4-FFF2-40B4-BE49-F238E27FC236}">
                <a16:creationId xmlns:a16="http://schemas.microsoft.com/office/drawing/2014/main" id="{262B24BC-F42B-2F54-2FAA-C2C43A692571}"/>
              </a:ext>
            </a:extLst>
          </p:cNvPr>
          <p:cNvGrpSpPr/>
          <p:nvPr/>
        </p:nvGrpSpPr>
        <p:grpSpPr>
          <a:xfrm>
            <a:off x="4092773" y="4371613"/>
            <a:ext cx="98435" cy="253738"/>
            <a:chOff x="5400398" y="5023958"/>
            <a:chExt cx="42161" cy="108679"/>
          </a:xfrm>
          <a:solidFill>
            <a:srgbClr val="595959"/>
          </a:solidFill>
        </p:grpSpPr>
        <p:sp>
          <p:nvSpPr>
            <p:cNvPr id="1333" name="Freeform 1332">
              <a:extLst>
                <a:ext uri="{FF2B5EF4-FFF2-40B4-BE49-F238E27FC236}">
                  <a16:creationId xmlns:a16="http://schemas.microsoft.com/office/drawing/2014/main" id="{C65DBF42-D7D9-5C2F-259D-0F6AE90307F9}"/>
                </a:ext>
              </a:extLst>
            </p:cNvPr>
            <p:cNvSpPr/>
            <p:nvPr/>
          </p:nvSpPr>
          <p:spPr>
            <a:xfrm>
              <a:off x="5400398" y="5024566"/>
              <a:ext cx="42161" cy="60219"/>
            </a:xfrm>
            <a:custGeom>
              <a:avLst/>
              <a:gdLst>
                <a:gd name="connsiteX0" fmla="*/ 11310 w 42161"/>
                <a:gd name="connsiteY0" fmla="*/ 1887 h 60219"/>
                <a:gd name="connsiteX1" fmla="*/ 6573 w 42161"/>
                <a:gd name="connsiteY1" fmla="*/ 0 h 60219"/>
                <a:gd name="connsiteX2" fmla="*/ 8866 w 42161"/>
                <a:gd name="connsiteY2" fmla="*/ 1108 h 60219"/>
                <a:gd name="connsiteX3" fmla="*/ 3359 w 42161"/>
                <a:gd name="connsiteY3" fmla="*/ 6008 h 60219"/>
                <a:gd name="connsiteX4" fmla="*/ 0 w 42161"/>
                <a:gd name="connsiteY4" fmla="*/ 11062 h 60219"/>
                <a:gd name="connsiteX5" fmla="*/ 548 w 42161"/>
                <a:gd name="connsiteY5" fmla="*/ 15139 h 60219"/>
                <a:gd name="connsiteX6" fmla="*/ 1395 w 42161"/>
                <a:gd name="connsiteY6" fmla="*/ 17364 h 60219"/>
                <a:gd name="connsiteX7" fmla="*/ 1117 w 42161"/>
                <a:gd name="connsiteY7" fmla="*/ 22572 h 60219"/>
                <a:gd name="connsiteX8" fmla="*/ 3637 w 42161"/>
                <a:gd name="connsiteY8" fmla="*/ 24540 h 60219"/>
                <a:gd name="connsiteX9" fmla="*/ 6025 w 42161"/>
                <a:gd name="connsiteY9" fmla="*/ 28743 h 60219"/>
                <a:gd name="connsiteX10" fmla="*/ 7433 w 42161"/>
                <a:gd name="connsiteY10" fmla="*/ 33373 h 60219"/>
                <a:gd name="connsiteX11" fmla="*/ 6881 w 42161"/>
                <a:gd name="connsiteY11" fmla="*/ 35919 h 60219"/>
                <a:gd name="connsiteX12" fmla="*/ 4484 w 42161"/>
                <a:gd name="connsiteY12" fmla="*/ 37887 h 60219"/>
                <a:gd name="connsiteX13" fmla="*/ 4630 w 42161"/>
                <a:gd name="connsiteY13" fmla="*/ 41529 h 60219"/>
                <a:gd name="connsiteX14" fmla="*/ 5755 w 42161"/>
                <a:gd name="connsiteY14" fmla="*/ 43351 h 60219"/>
                <a:gd name="connsiteX15" fmla="*/ 4343 w 42161"/>
                <a:gd name="connsiteY15" fmla="*/ 46308 h 60219"/>
                <a:gd name="connsiteX16" fmla="*/ 1121 w 42161"/>
                <a:gd name="connsiteY16" fmla="*/ 48405 h 60219"/>
                <a:gd name="connsiteX17" fmla="*/ 591 w 42161"/>
                <a:gd name="connsiteY17" fmla="*/ 48281 h 60219"/>
                <a:gd name="connsiteX18" fmla="*/ 1399 w 42161"/>
                <a:gd name="connsiteY18" fmla="*/ 51922 h 60219"/>
                <a:gd name="connsiteX19" fmla="*/ 2666 w 42161"/>
                <a:gd name="connsiteY19" fmla="*/ 53043 h 60219"/>
                <a:gd name="connsiteX20" fmla="*/ 2512 w 42161"/>
                <a:gd name="connsiteY20" fmla="*/ 54169 h 60219"/>
                <a:gd name="connsiteX21" fmla="*/ 4061 w 42161"/>
                <a:gd name="connsiteY21" fmla="*/ 56129 h 60219"/>
                <a:gd name="connsiteX22" fmla="*/ 6885 w 42161"/>
                <a:gd name="connsiteY22" fmla="*/ 56843 h 60219"/>
                <a:gd name="connsiteX23" fmla="*/ 8982 w 42161"/>
                <a:gd name="connsiteY23" fmla="*/ 54747 h 60219"/>
                <a:gd name="connsiteX24" fmla="*/ 11233 w 42161"/>
                <a:gd name="connsiteY24" fmla="*/ 54460 h 60219"/>
                <a:gd name="connsiteX25" fmla="*/ 12919 w 42161"/>
                <a:gd name="connsiteY25" fmla="*/ 56296 h 60219"/>
                <a:gd name="connsiteX26" fmla="*/ 13064 w 42161"/>
                <a:gd name="connsiteY26" fmla="*/ 59389 h 60219"/>
                <a:gd name="connsiteX27" fmla="*/ 14883 w 42161"/>
                <a:gd name="connsiteY27" fmla="*/ 60220 h 60219"/>
                <a:gd name="connsiteX28" fmla="*/ 17698 w 42161"/>
                <a:gd name="connsiteY28" fmla="*/ 58260 h 60219"/>
                <a:gd name="connsiteX29" fmla="*/ 18815 w 42161"/>
                <a:gd name="connsiteY29" fmla="*/ 55718 h 60219"/>
                <a:gd name="connsiteX30" fmla="*/ 21763 w 42161"/>
                <a:gd name="connsiteY30" fmla="*/ 55174 h 60219"/>
                <a:gd name="connsiteX31" fmla="*/ 23163 w 42161"/>
                <a:gd name="connsiteY31" fmla="*/ 52213 h 60219"/>
                <a:gd name="connsiteX32" fmla="*/ 28790 w 42161"/>
                <a:gd name="connsiteY32" fmla="*/ 42530 h 60219"/>
                <a:gd name="connsiteX33" fmla="*/ 28922 w 42161"/>
                <a:gd name="connsiteY33" fmla="*/ 39855 h 60219"/>
                <a:gd name="connsiteX34" fmla="*/ 32581 w 42161"/>
                <a:gd name="connsiteY34" fmla="*/ 34939 h 60219"/>
                <a:gd name="connsiteX35" fmla="*/ 42162 w 42161"/>
                <a:gd name="connsiteY35" fmla="*/ 22050 h 60219"/>
                <a:gd name="connsiteX36" fmla="*/ 11310 w 42161"/>
                <a:gd name="connsiteY36" fmla="*/ 1887 h 60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42161" h="60219">
                  <a:moveTo>
                    <a:pt x="11310" y="1887"/>
                  </a:moveTo>
                  <a:cubicBezTo>
                    <a:pt x="9679" y="1575"/>
                    <a:pt x="8088" y="774"/>
                    <a:pt x="6573" y="0"/>
                  </a:cubicBezTo>
                  <a:cubicBezTo>
                    <a:pt x="7326" y="398"/>
                    <a:pt x="8088" y="779"/>
                    <a:pt x="8866" y="1108"/>
                  </a:cubicBezTo>
                  <a:lnTo>
                    <a:pt x="3359" y="6008"/>
                  </a:lnTo>
                  <a:lnTo>
                    <a:pt x="0" y="11062"/>
                  </a:lnTo>
                  <a:lnTo>
                    <a:pt x="548" y="15139"/>
                  </a:lnTo>
                  <a:lnTo>
                    <a:pt x="1395" y="17364"/>
                  </a:lnTo>
                  <a:lnTo>
                    <a:pt x="1117" y="22572"/>
                  </a:lnTo>
                  <a:lnTo>
                    <a:pt x="3637" y="24540"/>
                  </a:lnTo>
                  <a:lnTo>
                    <a:pt x="6025" y="28743"/>
                  </a:lnTo>
                  <a:lnTo>
                    <a:pt x="7433" y="33373"/>
                  </a:lnTo>
                  <a:lnTo>
                    <a:pt x="6881" y="35919"/>
                  </a:lnTo>
                  <a:lnTo>
                    <a:pt x="4484" y="37887"/>
                  </a:lnTo>
                  <a:lnTo>
                    <a:pt x="4630" y="41529"/>
                  </a:lnTo>
                  <a:lnTo>
                    <a:pt x="5755" y="43351"/>
                  </a:lnTo>
                  <a:lnTo>
                    <a:pt x="4343" y="46308"/>
                  </a:lnTo>
                  <a:lnTo>
                    <a:pt x="1121" y="48405"/>
                  </a:lnTo>
                  <a:lnTo>
                    <a:pt x="591" y="48281"/>
                  </a:lnTo>
                  <a:lnTo>
                    <a:pt x="1399" y="51922"/>
                  </a:lnTo>
                  <a:lnTo>
                    <a:pt x="2666" y="53043"/>
                  </a:lnTo>
                  <a:lnTo>
                    <a:pt x="2512" y="54169"/>
                  </a:lnTo>
                  <a:lnTo>
                    <a:pt x="4061" y="56129"/>
                  </a:lnTo>
                  <a:lnTo>
                    <a:pt x="6885" y="56843"/>
                  </a:lnTo>
                  <a:lnTo>
                    <a:pt x="8982" y="54747"/>
                  </a:lnTo>
                  <a:lnTo>
                    <a:pt x="11233" y="54460"/>
                  </a:lnTo>
                  <a:lnTo>
                    <a:pt x="12919" y="56296"/>
                  </a:lnTo>
                  <a:lnTo>
                    <a:pt x="13064" y="59389"/>
                  </a:lnTo>
                  <a:lnTo>
                    <a:pt x="14883" y="60220"/>
                  </a:lnTo>
                  <a:lnTo>
                    <a:pt x="17698" y="58260"/>
                  </a:lnTo>
                  <a:lnTo>
                    <a:pt x="18815" y="55718"/>
                  </a:lnTo>
                  <a:lnTo>
                    <a:pt x="21763" y="55174"/>
                  </a:lnTo>
                  <a:lnTo>
                    <a:pt x="23163" y="52213"/>
                  </a:lnTo>
                  <a:lnTo>
                    <a:pt x="28790" y="42530"/>
                  </a:lnTo>
                  <a:lnTo>
                    <a:pt x="28922" y="39855"/>
                  </a:lnTo>
                  <a:lnTo>
                    <a:pt x="32581" y="34939"/>
                  </a:lnTo>
                  <a:lnTo>
                    <a:pt x="42162" y="22050"/>
                  </a:lnTo>
                  <a:cubicBezTo>
                    <a:pt x="33330" y="13171"/>
                    <a:pt x="24489" y="4279"/>
                    <a:pt x="11310" y="1887"/>
                  </a:cubicBezTo>
                  <a:close/>
                </a:path>
              </a:pathLst>
            </a:custGeom>
            <a:grpFill/>
            <a:ln w="5028" cap="flat">
              <a:solidFill>
                <a:srgbClr val="59595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334" name="Freeform 1333">
              <a:extLst>
                <a:ext uri="{FF2B5EF4-FFF2-40B4-BE49-F238E27FC236}">
                  <a16:creationId xmlns:a16="http://schemas.microsoft.com/office/drawing/2014/main" id="{8A484417-B38F-74CF-AEB0-23F52FB1C0AB}"/>
                </a:ext>
              </a:extLst>
            </p:cNvPr>
            <p:cNvSpPr/>
            <p:nvPr/>
          </p:nvSpPr>
          <p:spPr>
            <a:xfrm>
              <a:off x="5405521" y="5023958"/>
              <a:ext cx="1450" cy="607"/>
            </a:xfrm>
            <a:custGeom>
              <a:avLst/>
              <a:gdLst>
                <a:gd name="connsiteX0" fmla="*/ 0 w 1450"/>
                <a:gd name="connsiteY0" fmla="*/ 0 h 607"/>
                <a:gd name="connsiteX1" fmla="*/ 1451 w 1450"/>
                <a:gd name="connsiteY1" fmla="*/ 608 h 607"/>
                <a:gd name="connsiteX2" fmla="*/ 0 w 1450"/>
                <a:gd name="connsiteY2" fmla="*/ 0 h 607"/>
                <a:gd name="connsiteX3" fmla="*/ 0 w 1450"/>
                <a:gd name="connsiteY3" fmla="*/ 0 h 607"/>
              </a:gdLst>
              <a:ahLst/>
              <a:cxnLst>
                <a:cxn ang="0">
                  <a:pos x="connsiteX0" y="connsiteY0"/>
                </a:cxn>
                <a:cxn ang="0">
                  <a:pos x="connsiteX1" y="connsiteY1"/>
                </a:cxn>
                <a:cxn ang="0">
                  <a:pos x="connsiteX2" y="connsiteY2"/>
                </a:cxn>
                <a:cxn ang="0">
                  <a:pos x="connsiteX3" y="connsiteY3"/>
                </a:cxn>
              </a:cxnLst>
              <a:rect l="l" t="t" r="r" b="b"/>
              <a:pathLst>
                <a:path w="1450" h="607">
                  <a:moveTo>
                    <a:pt x="0" y="0"/>
                  </a:moveTo>
                  <a:cubicBezTo>
                    <a:pt x="483" y="210"/>
                    <a:pt x="976" y="355"/>
                    <a:pt x="1451" y="608"/>
                  </a:cubicBezTo>
                  <a:cubicBezTo>
                    <a:pt x="976" y="355"/>
                    <a:pt x="483" y="210"/>
                    <a:pt x="0" y="0"/>
                  </a:cubicBezTo>
                  <a:lnTo>
                    <a:pt x="0" y="0"/>
                  </a:lnTo>
                  <a:close/>
                </a:path>
              </a:pathLst>
            </a:custGeom>
            <a:grpFill/>
            <a:ln w="5028" cap="flat">
              <a:solidFill>
                <a:srgbClr val="59595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grpSp>
        <p:nvGrpSpPr>
          <p:cNvPr id="1085" name="Graphic 2398">
            <a:extLst>
              <a:ext uri="{FF2B5EF4-FFF2-40B4-BE49-F238E27FC236}">
                <a16:creationId xmlns:a16="http://schemas.microsoft.com/office/drawing/2014/main" id="{6B41E9D4-03EC-243E-49AE-B491E3F8537C}"/>
              </a:ext>
            </a:extLst>
          </p:cNvPr>
          <p:cNvGrpSpPr/>
          <p:nvPr/>
        </p:nvGrpSpPr>
        <p:grpSpPr>
          <a:xfrm>
            <a:off x="3441396" y="4901262"/>
            <a:ext cx="567831" cy="459709"/>
            <a:chOff x="5121514" y="5250899"/>
            <a:chExt cx="243214" cy="196902"/>
          </a:xfrm>
          <a:solidFill>
            <a:srgbClr val="595959"/>
          </a:solidFill>
        </p:grpSpPr>
        <p:sp>
          <p:nvSpPr>
            <p:cNvPr id="1325" name="Freeform 1324">
              <a:extLst>
                <a:ext uri="{FF2B5EF4-FFF2-40B4-BE49-F238E27FC236}">
                  <a16:creationId xmlns:a16="http://schemas.microsoft.com/office/drawing/2014/main" id="{1CDFCD62-6AD4-D914-11E8-EE670698B1D6}"/>
                </a:ext>
              </a:extLst>
            </p:cNvPr>
            <p:cNvSpPr/>
            <p:nvPr/>
          </p:nvSpPr>
          <p:spPr>
            <a:xfrm>
              <a:off x="5187412" y="5432504"/>
              <a:ext cx="487" cy="6606"/>
            </a:xfrm>
            <a:custGeom>
              <a:avLst/>
              <a:gdLst>
                <a:gd name="connsiteX0" fmla="*/ 0 w 487"/>
                <a:gd name="connsiteY0" fmla="*/ 6607 h 6606"/>
                <a:gd name="connsiteX1" fmla="*/ 488 w 487"/>
                <a:gd name="connsiteY1" fmla="*/ 0 h 6606"/>
                <a:gd name="connsiteX2" fmla="*/ 0 w 487"/>
                <a:gd name="connsiteY2" fmla="*/ 6607 h 6606"/>
              </a:gdLst>
              <a:ahLst/>
              <a:cxnLst>
                <a:cxn ang="0">
                  <a:pos x="connsiteX0" y="connsiteY0"/>
                </a:cxn>
                <a:cxn ang="0">
                  <a:pos x="connsiteX1" y="connsiteY1"/>
                </a:cxn>
                <a:cxn ang="0">
                  <a:pos x="connsiteX2" y="connsiteY2"/>
                </a:cxn>
              </a:cxnLst>
              <a:rect l="l" t="t" r="r" b="b"/>
              <a:pathLst>
                <a:path w="487" h="6606">
                  <a:moveTo>
                    <a:pt x="0" y="6607"/>
                  </a:moveTo>
                  <a:cubicBezTo>
                    <a:pt x="270" y="4433"/>
                    <a:pt x="466" y="2217"/>
                    <a:pt x="488" y="0"/>
                  </a:cubicBezTo>
                  <a:cubicBezTo>
                    <a:pt x="466" y="2217"/>
                    <a:pt x="274" y="4437"/>
                    <a:pt x="0" y="6607"/>
                  </a:cubicBezTo>
                  <a:close/>
                </a:path>
              </a:pathLst>
            </a:custGeom>
            <a:grpFill/>
            <a:ln w="5028" cap="flat">
              <a:solidFill>
                <a:srgbClr val="59595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326" name="Freeform 1325">
              <a:extLst>
                <a:ext uri="{FF2B5EF4-FFF2-40B4-BE49-F238E27FC236}">
                  <a16:creationId xmlns:a16="http://schemas.microsoft.com/office/drawing/2014/main" id="{F9F5B84B-2054-772B-76C4-EADDA92758D6}"/>
                </a:ext>
              </a:extLst>
            </p:cNvPr>
            <p:cNvSpPr/>
            <p:nvPr/>
          </p:nvSpPr>
          <p:spPr>
            <a:xfrm>
              <a:off x="5187437" y="5424626"/>
              <a:ext cx="312" cy="4848"/>
            </a:xfrm>
            <a:custGeom>
              <a:avLst/>
              <a:gdLst>
                <a:gd name="connsiteX0" fmla="*/ 312 w 312"/>
                <a:gd name="connsiteY0" fmla="*/ 4848 h 4848"/>
                <a:gd name="connsiteX1" fmla="*/ 0 w 312"/>
                <a:gd name="connsiteY1" fmla="*/ 0 h 4848"/>
                <a:gd name="connsiteX2" fmla="*/ 312 w 312"/>
                <a:gd name="connsiteY2" fmla="*/ 4848 h 4848"/>
              </a:gdLst>
              <a:ahLst/>
              <a:cxnLst>
                <a:cxn ang="0">
                  <a:pos x="connsiteX0" y="connsiteY0"/>
                </a:cxn>
                <a:cxn ang="0">
                  <a:pos x="connsiteX1" y="connsiteY1"/>
                </a:cxn>
                <a:cxn ang="0">
                  <a:pos x="connsiteX2" y="connsiteY2"/>
                </a:cxn>
              </a:cxnLst>
              <a:rect l="l" t="t" r="r" b="b"/>
              <a:pathLst>
                <a:path w="312" h="4848">
                  <a:moveTo>
                    <a:pt x="312" y="4848"/>
                  </a:moveTo>
                  <a:cubicBezTo>
                    <a:pt x="244" y="3252"/>
                    <a:pt x="235" y="1622"/>
                    <a:pt x="0" y="0"/>
                  </a:cubicBezTo>
                  <a:cubicBezTo>
                    <a:pt x="223" y="1617"/>
                    <a:pt x="248" y="3248"/>
                    <a:pt x="312" y="4848"/>
                  </a:cubicBezTo>
                  <a:close/>
                </a:path>
              </a:pathLst>
            </a:custGeom>
            <a:grpFill/>
            <a:ln w="5028" cap="flat">
              <a:solidFill>
                <a:srgbClr val="59595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327" name="Freeform 1326">
              <a:extLst>
                <a:ext uri="{FF2B5EF4-FFF2-40B4-BE49-F238E27FC236}">
                  <a16:creationId xmlns:a16="http://schemas.microsoft.com/office/drawing/2014/main" id="{E6403477-9AEB-B488-BB8B-AB255DA133FB}"/>
                </a:ext>
              </a:extLst>
            </p:cNvPr>
            <p:cNvSpPr/>
            <p:nvPr/>
          </p:nvSpPr>
          <p:spPr>
            <a:xfrm>
              <a:off x="5193240" y="5340362"/>
              <a:ext cx="474" cy="436"/>
            </a:xfrm>
            <a:custGeom>
              <a:avLst/>
              <a:gdLst>
                <a:gd name="connsiteX0" fmla="*/ 475 w 474"/>
                <a:gd name="connsiteY0" fmla="*/ 436 h 436"/>
                <a:gd name="connsiteX1" fmla="*/ 0 w 474"/>
                <a:gd name="connsiteY1" fmla="*/ 0 h 436"/>
                <a:gd name="connsiteX2" fmla="*/ 475 w 474"/>
                <a:gd name="connsiteY2" fmla="*/ 436 h 436"/>
              </a:gdLst>
              <a:ahLst/>
              <a:cxnLst>
                <a:cxn ang="0">
                  <a:pos x="connsiteX0" y="connsiteY0"/>
                </a:cxn>
                <a:cxn ang="0">
                  <a:pos x="connsiteX1" y="connsiteY1"/>
                </a:cxn>
                <a:cxn ang="0">
                  <a:pos x="connsiteX2" y="connsiteY2"/>
                </a:cxn>
              </a:cxnLst>
              <a:rect l="l" t="t" r="r" b="b"/>
              <a:pathLst>
                <a:path w="474" h="436">
                  <a:moveTo>
                    <a:pt x="475" y="436"/>
                  </a:moveTo>
                  <a:cubicBezTo>
                    <a:pt x="317" y="312"/>
                    <a:pt x="158" y="158"/>
                    <a:pt x="0" y="0"/>
                  </a:cubicBezTo>
                  <a:cubicBezTo>
                    <a:pt x="167" y="141"/>
                    <a:pt x="317" y="312"/>
                    <a:pt x="475" y="436"/>
                  </a:cubicBezTo>
                  <a:close/>
                </a:path>
              </a:pathLst>
            </a:custGeom>
            <a:grpFill/>
            <a:ln w="5028" cap="flat">
              <a:solidFill>
                <a:srgbClr val="59595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328" name="Freeform 1327">
              <a:extLst>
                <a:ext uri="{FF2B5EF4-FFF2-40B4-BE49-F238E27FC236}">
                  <a16:creationId xmlns:a16="http://schemas.microsoft.com/office/drawing/2014/main" id="{E04C8AFA-E3C7-2266-E097-3D5F7942EB70}"/>
                </a:ext>
              </a:extLst>
            </p:cNvPr>
            <p:cNvSpPr/>
            <p:nvPr/>
          </p:nvSpPr>
          <p:spPr>
            <a:xfrm>
              <a:off x="5189863" y="5336280"/>
              <a:ext cx="1831" cy="2516"/>
            </a:xfrm>
            <a:custGeom>
              <a:avLst/>
              <a:gdLst>
                <a:gd name="connsiteX0" fmla="*/ 1831 w 1831"/>
                <a:gd name="connsiteY0" fmla="*/ 2516 h 2516"/>
                <a:gd name="connsiteX1" fmla="*/ 0 w 1831"/>
                <a:gd name="connsiteY1" fmla="*/ 0 h 2516"/>
                <a:gd name="connsiteX2" fmla="*/ 1831 w 1831"/>
                <a:gd name="connsiteY2" fmla="*/ 2516 h 2516"/>
              </a:gdLst>
              <a:ahLst/>
              <a:cxnLst>
                <a:cxn ang="0">
                  <a:pos x="connsiteX0" y="connsiteY0"/>
                </a:cxn>
                <a:cxn ang="0">
                  <a:pos x="connsiteX1" y="connsiteY1"/>
                </a:cxn>
                <a:cxn ang="0">
                  <a:pos x="connsiteX2" y="connsiteY2"/>
                </a:cxn>
              </a:cxnLst>
              <a:rect l="l" t="t" r="r" b="b"/>
              <a:pathLst>
                <a:path w="1831" h="2516">
                  <a:moveTo>
                    <a:pt x="1831" y="2516"/>
                  </a:moveTo>
                  <a:cubicBezTo>
                    <a:pt x="1177" y="1737"/>
                    <a:pt x="560" y="920"/>
                    <a:pt x="0" y="0"/>
                  </a:cubicBezTo>
                  <a:cubicBezTo>
                    <a:pt x="560" y="920"/>
                    <a:pt x="1177" y="1737"/>
                    <a:pt x="1831" y="2516"/>
                  </a:cubicBezTo>
                  <a:close/>
                </a:path>
              </a:pathLst>
            </a:custGeom>
            <a:grpFill/>
            <a:ln w="5028" cap="flat">
              <a:solidFill>
                <a:srgbClr val="59595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329" name="Freeform 1328">
              <a:extLst>
                <a:ext uri="{FF2B5EF4-FFF2-40B4-BE49-F238E27FC236}">
                  <a16:creationId xmlns:a16="http://schemas.microsoft.com/office/drawing/2014/main" id="{A30006CA-FE94-2D26-A071-2F81867237D0}"/>
                </a:ext>
              </a:extLst>
            </p:cNvPr>
            <p:cNvSpPr/>
            <p:nvPr/>
          </p:nvSpPr>
          <p:spPr>
            <a:xfrm>
              <a:off x="5185880" y="5440189"/>
              <a:ext cx="1424" cy="7612"/>
            </a:xfrm>
            <a:custGeom>
              <a:avLst/>
              <a:gdLst>
                <a:gd name="connsiteX0" fmla="*/ 0 w 1424"/>
                <a:gd name="connsiteY0" fmla="*/ 7613 h 7612"/>
                <a:gd name="connsiteX1" fmla="*/ 0 w 1424"/>
                <a:gd name="connsiteY1" fmla="*/ 7613 h 7612"/>
                <a:gd name="connsiteX2" fmla="*/ 1425 w 1424"/>
                <a:gd name="connsiteY2" fmla="*/ 0 h 7612"/>
                <a:gd name="connsiteX3" fmla="*/ 0 w 1424"/>
                <a:gd name="connsiteY3" fmla="*/ 7613 h 7612"/>
              </a:gdLst>
              <a:ahLst/>
              <a:cxnLst>
                <a:cxn ang="0">
                  <a:pos x="connsiteX0" y="connsiteY0"/>
                </a:cxn>
                <a:cxn ang="0">
                  <a:pos x="connsiteX1" y="connsiteY1"/>
                </a:cxn>
                <a:cxn ang="0">
                  <a:pos x="connsiteX2" y="connsiteY2"/>
                </a:cxn>
                <a:cxn ang="0">
                  <a:pos x="connsiteX3" y="connsiteY3"/>
                </a:cxn>
              </a:cxnLst>
              <a:rect l="l" t="t" r="r" b="b"/>
              <a:pathLst>
                <a:path w="1424" h="7612">
                  <a:moveTo>
                    <a:pt x="0" y="7613"/>
                  </a:moveTo>
                  <a:lnTo>
                    <a:pt x="0" y="7613"/>
                  </a:lnTo>
                  <a:cubicBezTo>
                    <a:pt x="591" y="5071"/>
                    <a:pt x="1087" y="2538"/>
                    <a:pt x="1425" y="0"/>
                  </a:cubicBezTo>
                  <a:cubicBezTo>
                    <a:pt x="1087" y="2538"/>
                    <a:pt x="591" y="5071"/>
                    <a:pt x="0" y="7613"/>
                  </a:cubicBezTo>
                  <a:close/>
                </a:path>
              </a:pathLst>
            </a:custGeom>
            <a:grpFill/>
            <a:ln w="5028" cap="flat">
              <a:solidFill>
                <a:srgbClr val="59595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330" name="Freeform 1329">
              <a:extLst>
                <a:ext uri="{FF2B5EF4-FFF2-40B4-BE49-F238E27FC236}">
                  <a16:creationId xmlns:a16="http://schemas.microsoft.com/office/drawing/2014/main" id="{CD7CFCC9-BCB1-0730-F79B-5E05E1CDB484}"/>
                </a:ext>
              </a:extLst>
            </p:cNvPr>
            <p:cNvSpPr/>
            <p:nvPr/>
          </p:nvSpPr>
          <p:spPr>
            <a:xfrm>
              <a:off x="5187891" y="5250899"/>
              <a:ext cx="176837" cy="195780"/>
            </a:xfrm>
            <a:custGeom>
              <a:avLst/>
              <a:gdLst>
                <a:gd name="connsiteX0" fmla="*/ 174304 w 176837"/>
                <a:gd name="connsiteY0" fmla="*/ 118278 h 195780"/>
                <a:gd name="connsiteX1" fmla="*/ 168399 w 176837"/>
                <a:gd name="connsiteY1" fmla="*/ 109018 h 195780"/>
                <a:gd name="connsiteX2" fmla="*/ 161381 w 176837"/>
                <a:gd name="connsiteY2" fmla="*/ 107045 h 195780"/>
                <a:gd name="connsiteX3" fmla="*/ 160808 w 176837"/>
                <a:gd name="connsiteY3" fmla="*/ 92445 h 195780"/>
                <a:gd name="connsiteX4" fmla="*/ 136096 w 176837"/>
                <a:gd name="connsiteY4" fmla="*/ 91311 h 195780"/>
                <a:gd name="connsiteX5" fmla="*/ 134684 w 176837"/>
                <a:gd name="connsiteY5" fmla="*/ 82595 h 195780"/>
                <a:gd name="connsiteX6" fmla="*/ 130482 w 176837"/>
                <a:gd name="connsiteY6" fmla="*/ 77550 h 195780"/>
                <a:gd name="connsiteX7" fmla="*/ 132446 w 176837"/>
                <a:gd name="connsiteY7" fmla="*/ 73044 h 195780"/>
                <a:gd name="connsiteX8" fmla="*/ 131599 w 176837"/>
                <a:gd name="connsiteY8" fmla="*/ 67712 h 195780"/>
                <a:gd name="connsiteX9" fmla="*/ 131325 w 176837"/>
                <a:gd name="connsiteY9" fmla="*/ 60412 h 195780"/>
                <a:gd name="connsiteX10" fmla="*/ 125146 w 176837"/>
                <a:gd name="connsiteY10" fmla="*/ 56484 h 195780"/>
                <a:gd name="connsiteX11" fmla="*/ 115877 w 176837"/>
                <a:gd name="connsiteY11" fmla="*/ 56753 h 195780"/>
                <a:gd name="connsiteX12" fmla="*/ 111663 w 176837"/>
                <a:gd name="connsiteY12" fmla="*/ 55624 h 195780"/>
                <a:gd name="connsiteX13" fmla="*/ 110263 w 176837"/>
                <a:gd name="connsiteY13" fmla="*/ 51135 h 195780"/>
                <a:gd name="connsiteX14" fmla="*/ 104923 w 176837"/>
                <a:gd name="connsiteY14" fmla="*/ 49175 h 195780"/>
                <a:gd name="connsiteX15" fmla="*/ 98171 w 176837"/>
                <a:gd name="connsiteY15" fmla="*/ 46920 h 195780"/>
                <a:gd name="connsiteX16" fmla="*/ 94529 w 176837"/>
                <a:gd name="connsiteY16" fmla="*/ 42992 h 195780"/>
                <a:gd name="connsiteX17" fmla="*/ 87220 w 176837"/>
                <a:gd name="connsiteY17" fmla="*/ 40745 h 195780"/>
                <a:gd name="connsiteX18" fmla="*/ 81320 w 176837"/>
                <a:gd name="connsiteY18" fmla="*/ 38199 h 195780"/>
                <a:gd name="connsiteX19" fmla="*/ 76831 w 176837"/>
                <a:gd name="connsiteY19" fmla="*/ 40454 h 195780"/>
                <a:gd name="connsiteX20" fmla="*/ 70652 w 176837"/>
                <a:gd name="connsiteY20" fmla="*/ 36526 h 195780"/>
                <a:gd name="connsiteX21" fmla="*/ 63626 w 176837"/>
                <a:gd name="connsiteY21" fmla="*/ 28935 h 195780"/>
                <a:gd name="connsiteX22" fmla="*/ 59133 w 176837"/>
                <a:gd name="connsiteY22" fmla="*/ 21622 h 195780"/>
                <a:gd name="connsiteX23" fmla="*/ 59685 w 176837"/>
                <a:gd name="connsiteY23" fmla="*/ 14604 h 195780"/>
                <a:gd name="connsiteX24" fmla="*/ 60806 w 176837"/>
                <a:gd name="connsiteY24" fmla="*/ 8721 h 195780"/>
                <a:gd name="connsiteX25" fmla="*/ 59128 w 176837"/>
                <a:gd name="connsiteY25" fmla="*/ 291 h 195780"/>
                <a:gd name="connsiteX26" fmla="*/ 54631 w 176837"/>
                <a:gd name="connsiteY26" fmla="*/ 0 h 195780"/>
                <a:gd name="connsiteX27" fmla="*/ 47891 w 176837"/>
                <a:gd name="connsiteY27" fmla="*/ 0 h 195780"/>
                <a:gd name="connsiteX28" fmla="*/ 40587 w 176837"/>
                <a:gd name="connsiteY28" fmla="*/ 2255 h 195780"/>
                <a:gd name="connsiteX29" fmla="*/ 31883 w 176837"/>
                <a:gd name="connsiteY29" fmla="*/ 7026 h 195780"/>
                <a:gd name="connsiteX30" fmla="*/ 29919 w 176837"/>
                <a:gd name="connsiteY30" fmla="*/ 12649 h 195780"/>
                <a:gd name="connsiteX31" fmla="*/ 26543 w 176837"/>
                <a:gd name="connsiteY31" fmla="*/ 14065 h 195780"/>
                <a:gd name="connsiteX32" fmla="*/ 23163 w 176837"/>
                <a:gd name="connsiteY32" fmla="*/ 13483 h 195780"/>
                <a:gd name="connsiteX33" fmla="*/ 20642 w 176837"/>
                <a:gd name="connsiteY33" fmla="*/ 16303 h 195780"/>
                <a:gd name="connsiteX34" fmla="*/ 17827 w 176837"/>
                <a:gd name="connsiteY34" fmla="*/ 16303 h 195780"/>
                <a:gd name="connsiteX35" fmla="*/ 12773 w 176837"/>
                <a:gd name="connsiteY35" fmla="*/ 18819 h 195780"/>
                <a:gd name="connsiteX36" fmla="*/ 1827 w 176837"/>
                <a:gd name="connsiteY36" fmla="*/ 18537 h 195780"/>
                <a:gd name="connsiteX37" fmla="*/ 0 w 176837"/>
                <a:gd name="connsiteY37" fmla="*/ 19132 h 195780"/>
                <a:gd name="connsiteX38" fmla="*/ 13616 w 176837"/>
                <a:gd name="connsiteY38" fmla="*/ 37198 h 195780"/>
                <a:gd name="connsiteX39" fmla="*/ 12127 w 176837"/>
                <a:gd name="connsiteY39" fmla="*/ 43180 h 195780"/>
                <a:gd name="connsiteX40" fmla="*/ 10633 w 176837"/>
                <a:gd name="connsiteY40" fmla="*/ 55538 h 195780"/>
                <a:gd name="connsiteX41" fmla="*/ 11750 w 176837"/>
                <a:gd name="connsiteY41" fmla="*/ 64511 h 195780"/>
                <a:gd name="connsiteX42" fmla="*/ 9136 w 176837"/>
                <a:gd name="connsiteY42" fmla="*/ 76514 h 195780"/>
                <a:gd name="connsiteX43" fmla="*/ 9136 w 176837"/>
                <a:gd name="connsiteY43" fmla="*/ 86613 h 195780"/>
                <a:gd name="connsiteX44" fmla="*/ 9136 w 176837"/>
                <a:gd name="connsiteY44" fmla="*/ 86788 h 195780"/>
                <a:gd name="connsiteX45" fmla="*/ 9097 w 176837"/>
                <a:gd name="connsiteY45" fmla="*/ 86763 h 195780"/>
                <a:gd name="connsiteX46" fmla="*/ 13111 w 176837"/>
                <a:gd name="connsiteY46" fmla="*/ 92672 h 195780"/>
                <a:gd name="connsiteX47" fmla="*/ 13736 w 176837"/>
                <a:gd name="connsiteY47" fmla="*/ 92715 h 195780"/>
                <a:gd name="connsiteX48" fmla="*/ 14532 w 176837"/>
                <a:gd name="connsiteY48" fmla="*/ 93524 h 195780"/>
                <a:gd name="connsiteX49" fmla="*/ 13312 w 176837"/>
                <a:gd name="connsiteY49" fmla="*/ 93130 h 195780"/>
                <a:gd name="connsiteX50" fmla="*/ 13115 w 176837"/>
                <a:gd name="connsiteY50" fmla="*/ 92672 h 195780"/>
                <a:gd name="connsiteX51" fmla="*/ 10762 w 176837"/>
                <a:gd name="connsiteY51" fmla="*/ 92274 h 195780"/>
                <a:gd name="connsiteX52" fmla="*/ 13997 w 176837"/>
                <a:gd name="connsiteY52" fmla="*/ 99737 h 195780"/>
                <a:gd name="connsiteX53" fmla="*/ 7257 w 176837"/>
                <a:gd name="connsiteY53" fmla="*/ 106464 h 195780"/>
                <a:gd name="connsiteX54" fmla="*/ 7634 w 176837"/>
                <a:gd name="connsiteY54" fmla="*/ 112831 h 195780"/>
                <a:gd name="connsiteX55" fmla="*/ 7467 w 176837"/>
                <a:gd name="connsiteY55" fmla="*/ 113635 h 195780"/>
                <a:gd name="connsiteX56" fmla="*/ 8562 w 176837"/>
                <a:gd name="connsiteY56" fmla="*/ 114337 h 195780"/>
                <a:gd name="connsiteX57" fmla="*/ 9414 w 176837"/>
                <a:gd name="connsiteY57" fmla="*/ 117688 h 195780"/>
                <a:gd name="connsiteX58" fmla="*/ 13342 w 176837"/>
                <a:gd name="connsiteY58" fmla="*/ 121637 h 195780"/>
                <a:gd name="connsiteX59" fmla="*/ 13620 w 176837"/>
                <a:gd name="connsiteY59" fmla="*/ 125283 h 195780"/>
                <a:gd name="connsiteX60" fmla="*/ 14467 w 176837"/>
                <a:gd name="connsiteY60" fmla="*/ 132587 h 195780"/>
                <a:gd name="connsiteX61" fmla="*/ 20086 w 176837"/>
                <a:gd name="connsiteY61" fmla="*/ 139331 h 195780"/>
                <a:gd name="connsiteX62" fmla="*/ 23467 w 176837"/>
                <a:gd name="connsiteY62" fmla="*/ 143550 h 195780"/>
                <a:gd name="connsiteX63" fmla="*/ 22050 w 176837"/>
                <a:gd name="connsiteY63" fmla="*/ 148604 h 195780"/>
                <a:gd name="connsiteX64" fmla="*/ 22623 w 176837"/>
                <a:gd name="connsiteY64" fmla="*/ 151411 h 195780"/>
                <a:gd name="connsiteX65" fmla="*/ 19534 w 176837"/>
                <a:gd name="connsiteY65" fmla="*/ 159259 h 195780"/>
                <a:gd name="connsiteX66" fmla="*/ 28798 w 176837"/>
                <a:gd name="connsiteY66" fmla="*/ 169096 h 195780"/>
                <a:gd name="connsiteX67" fmla="*/ 38914 w 176837"/>
                <a:gd name="connsiteY67" fmla="*/ 195781 h 195780"/>
                <a:gd name="connsiteX68" fmla="*/ 42568 w 176837"/>
                <a:gd name="connsiteY68" fmla="*/ 195520 h 195780"/>
                <a:gd name="connsiteX69" fmla="*/ 44211 w 176837"/>
                <a:gd name="connsiteY69" fmla="*/ 194463 h 195780"/>
                <a:gd name="connsiteX70" fmla="*/ 50134 w 176837"/>
                <a:gd name="connsiteY70" fmla="*/ 186799 h 195780"/>
                <a:gd name="connsiteX71" fmla="*/ 55761 w 176837"/>
                <a:gd name="connsiteY71" fmla="*/ 180898 h 195780"/>
                <a:gd name="connsiteX72" fmla="*/ 59415 w 176837"/>
                <a:gd name="connsiteY72" fmla="*/ 179482 h 195780"/>
                <a:gd name="connsiteX73" fmla="*/ 63908 w 176837"/>
                <a:gd name="connsiteY73" fmla="*/ 182293 h 195780"/>
                <a:gd name="connsiteX74" fmla="*/ 69809 w 176837"/>
                <a:gd name="connsiteY74" fmla="*/ 181172 h 195780"/>
                <a:gd name="connsiteX75" fmla="*/ 72894 w 176837"/>
                <a:gd name="connsiteY75" fmla="*/ 182293 h 195780"/>
                <a:gd name="connsiteX76" fmla="*/ 80199 w 176837"/>
                <a:gd name="connsiteY76" fmla="*/ 181463 h 195780"/>
                <a:gd name="connsiteX77" fmla="*/ 81046 w 176837"/>
                <a:gd name="connsiteY77" fmla="*/ 184552 h 195780"/>
                <a:gd name="connsiteX78" fmla="*/ 83288 w 176837"/>
                <a:gd name="connsiteY78" fmla="*/ 192700 h 195780"/>
                <a:gd name="connsiteX79" fmla="*/ 84970 w 176837"/>
                <a:gd name="connsiteY79" fmla="*/ 191301 h 195780"/>
                <a:gd name="connsiteX80" fmla="*/ 85534 w 176837"/>
                <a:gd name="connsiteY80" fmla="*/ 187633 h 195780"/>
                <a:gd name="connsiteX81" fmla="*/ 86938 w 176837"/>
                <a:gd name="connsiteY81" fmla="*/ 184548 h 195780"/>
                <a:gd name="connsiteX82" fmla="*/ 86104 w 176837"/>
                <a:gd name="connsiteY82" fmla="*/ 182580 h 195780"/>
                <a:gd name="connsiteX83" fmla="*/ 88907 w 176837"/>
                <a:gd name="connsiteY83" fmla="*/ 179477 h 195780"/>
                <a:gd name="connsiteX84" fmla="*/ 103507 w 176837"/>
                <a:gd name="connsiteY84" fmla="*/ 180329 h 195780"/>
                <a:gd name="connsiteX85" fmla="*/ 106605 w 176837"/>
                <a:gd name="connsiteY85" fmla="*/ 182576 h 195780"/>
                <a:gd name="connsiteX86" fmla="*/ 108304 w 176837"/>
                <a:gd name="connsiteY86" fmla="*/ 178070 h 195780"/>
                <a:gd name="connsiteX87" fmla="*/ 111389 w 176837"/>
                <a:gd name="connsiteY87" fmla="*/ 169379 h 195780"/>
                <a:gd name="connsiteX88" fmla="*/ 111941 w 176837"/>
                <a:gd name="connsiteY88" fmla="*/ 164321 h 195780"/>
                <a:gd name="connsiteX89" fmla="*/ 109981 w 176837"/>
                <a:gd name="connsiteY89" fmla="*/ 160110 h 195780"/>
                <a:gd name="connsiteX90" fmla="*/ 115604 w 176837"/>
                <a:gd name="connsiteY90" fmla="*/ 151111 h 195780"/>
                <a:gd name="connsiteX91" fmla="*/ 116442 w 176837"/>
                <a:gd name="connsiteY91" fmla="*/ 145776 h 195780"/>
                <a:gd name="connsiteX92" fmla="*/ 119806 w 176837"/>
                <a:gd name="connsiteY92" fmla="*/ 143803 h 195780"/>
                <a:gd name="connsiteX93" fmla="*/ 138908 w 176837"/>
                <a:gd name="connsiteY93" fmla="*/ 138475 h 195780"/>
                <a:gd name="connsiteX94" fmla="*/ 155211 w 176837"/>
                <a:gd name="connsiteY94" fmla="*/ 139053 h 195780"/>
                <a:gd name="connsiteX95" fmla="*/ 164197 w 176837"/>
                <a:gd name="connsiteY95" fmla="*/ 145776 h 195780"/>
                <a:gd name="connsiteX96" fmla="*/ 168694 w 176837"/>
                <a:gd name="connsiteY96" fmla="*/ 147761 h 195780"/>
                <a:gd name="connsiteX97" fmla="*/ 172909 w 176837"/>
                <a:gd name="connsiteY97" fmla="*/ 137341 h 195780"/>
                <a:gd name="connsiteX98" fmla="*/ 176837 w 176837"/>
                <a:gd name="connsiteY98" fmla="*/ 129489 h 195780"/>
                <a:gd name="connsiteX99" fmla="*/ 174304 w 176837"/>
                <a:gd name="connsiteY99" fmla="*/ 118278 h 195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176837" h="195780">
                  <a:moveTo>
                    <a:pt x="174304" y="118278"/>
                  </a:moveTo>
                  <a:lnTo>
                    <a:pt x="168399" y="109018"/>
                  </a:lnTo>
                  <a:lnTo>
                    <a:pt x="161381" y="107045"/>
                  </a:lnTo>
                  <a:lnTo>
                    <a:pt x="160808" y="92445"/>
                  </a:lnTo>
                  <a:lnTo>
                    <a:pt x="136096" y="91311"/>
                  </a:lnTo>
                  <a:lnTo>
                    <a:pt x="134684" y="82595"/>
                  </a:lnTo>
                  <a:lnTo>
                    <a:pt x="130482" y="77550"/>
                  </a:lnTo>
                  <a:lnTo>
                    <a:pt x="132446" y="73044"/>
                  </a:lnTo>
                  <a:lnTo>
                    <a:pt x="131599" y="67712"/>
                  </a:lnTo>
                  <a:lnTo>
                    <a:pt x="131325" y="60412"/>
                  </a:lnTo>
                  <a:lnTo>
                    <a:pt x="125146" y="56484"/>
                  </a:lnTo>
                  <a:lnTo>
                    <a:pt x="115877" y="56753"/>
                  </a:lnTo>
                  <a:lnTo>
                    <a:pt x="111663" y="55624"/>
                  </a:lnTo>
                  <a:lnTo>
                    <a:pt x="110263" y="51135"/>
                  </a:lnTo>
                  <a:lnTo>
                    <a:pt x="104923" y="49175"/>
                  </a:lnTo>
                  <a:lnTo>
                    <a:pt x="98171" y="46920"/>
                  </a:lnTo>
                  <a:lnTo>
                    <a:pt x="94529" y="42992"/>
                  </a:lnTo>
                  <a:lnTo>
                    <a:pt x="87220" y="40745"/>
                  </a:lnTo>
                  <a:lnTo>
                    <a:pt x="81320" y="38199"/>
                  </a:lnTo>
                  <a:lnTo>
                    <a:pt x="76831" y="40454"/>
                  </a:lnTo>
                  <a:lnTo>
                    <a:pt x="70652" y="36526"/>
                  </a:lnTo>
                  <a:lnTo>
                    <a:pt x="63626" y="28935"/>
                  </a:lnTo>
                  <a:lnTo>
                    <a:pt x="59133" y="21622"/>
                  </a:lnTo>
                  <a:lnTo>
                    <a:pt x="59685" y="14604"/>
                  </a:lnTo>
                  <a:lnTo>
                    <a:pt x="60806" y="8721"/>
                  </a:lnTo>
                  <a:lnTo>
                    <a:pt x="59128" y="291"/>
                  </a:lnTo>
                  <a:lnTo>
                    <a:pt x="54631" y="0"/>
                  </a:lnTo>
                  <a:lnTo>
                    <a:pt x="47891" y="0"/>
                  </a:lnTo>
                  <a:lnTo>
                    <a:pt x="40587" y="2255"/>
                  </a:lnTo>
                  <a:lnTo>
                    <a:pt x="31883" y="7026"/>
                  </a:lnTo>
                  <a:lnTo>
                    <a:pt x="29919" y="12649"/>
                  </a:lnTo>
                  <a:lnTo>
                    <a:pt x="26543" y="14065"/>
                  </a:lnTo>
                  <a:lnTo>
                    <a:pt x="23163" y="13483"/>
                  </a:lnTo>
                  <a:lnTo>
                    <a:pt x="20642" y="16303"/>
                  </a:lnTo>
                  <a:lnTo>
                    <a:pt x="17827" y="16303"/>
                  </a:lnTo>
                  <a:lnTo>
                    <a:pt x="12773" y="18819"/>
                  </a:lnTo>
                  <a:lnTo>
                    <a:pt x="1827" y="18537"/>
                  </a:lnTo>
                  <a:lnTo>
                    <a:pt x="0" y="19132"/>
                  </a:lnTo>
                  <a:cubicBezTo>
                    <a:pt x="1707" y="21421"/>
                    <a:pt x="11823" y="35016"/>
                    <a:pt x="13616" y="37198"/>
                  </a:cubicBezTo>
                  <a:cubicBezTo>
                    <a:pt x="15495" y="39427"/>
                    <a:pt x="12127" y="43180"/>
                    <a:pt x="12127" y="43180"/>
                  </a:cubicBezTo>
                  <a:lnTo>
                    <a:pt x="10633" y="55538"/>
                  </a:lnTo>
                  <a:lnTo>
                    <a:pt x="11750" y="64511"/>
                  </a:lnTo>
                  <a:lnTo>
                    <a:pt x="9136" y="76514"/>
                  </a:lnTo>
                  <a:cubicBezTo>
                    <a:pt x="9136" y="76514"/>
                    <a:pt x="9876" y="82137"/>
                    <a:pt x="9136" y="86613"/>
                  </a:cubicBezTo>
                  <a:cubicBezTo>
                    <a:pt x="9114" y="86677"/>
                    <a:pt x="9136" y="86754"/>
                    <a:pt x="9136" y="86788"/>
                  </a:cubicBezTo>
                  <a:cubicBezTo>
                    <a:pt x="9136" y="86788"/>
                    <a:pt x="9114" y="86788"/>
                    <a:pt x="9097" y="86763"/>
                  </a:cubicBezTo>
                  <a:cubicBezTo>
                    <a:pt x="10856" y="88367"/>
                    <a:pt x="12345" y="90190"/>
                    <a:pt x="13111" y="92672"/>
                  </a:cubicBezTo>
                  <a:cubicBezTo>
                    <a:pt x="13329" y="92672"/>
                    <a:pt x="13505" y="92736"/>
                    <a:pt x="13736" y="92715"/>
                  </a:cubicBezTo>
                  <a:cubicBezTo>
                    <a:pt x="13997" y="92989"/>
                    <a:pt x="14266" y="93237"/>
                    <a:pt x="14532" y="93524"/>
                  </a:cubicBezTo>
                  <a:cubicBezTo>
                    <a:pt x="14125" y="93382"/>
                    <a:pt x="13727" y="93254"/>
                    <a:pt x="13312" y="93130"/>
                  </a:cubicBezTo>
                  <a:cubicBezTo>
                    <a:pt x="13274" y="92950"/>
                    <a:pt x="13162" y="92848"/>
                    <a:pt x="13115" y="92672"/>
                  </a:cubicBezTo>
                  <a:cubicBezTo>
                    <a:pt x="12260" y="92672"/>
                    <a:pt x="11524" y="92454"/>
                    <a:pt x="10762" y="92274"/>
                  </a:cubicBezTo>
                  <a:cubicBezTo>
                    <a:pt x="12533" y="95522"/>
                    <a:pt x="14934" y="98556"/>
                    <a:pt x="13997" y="99737"/>
                  </a:cubicBezTo>
                  <a:cubicBezTo>
                    <a:pt x="12512" y="101598"/>
                    <a:pt x="10633" y="102728"/>
                    <a:pt x="7257" y="106464"/>
                  </a:cubicBezTo>
                  <a:cubicBezTo>
                    <a:pt x="3894" y="110225"/>
                    <a:pt x="6885" y="111355"/>
                    <a:pt x="7634" y="112831"/>
                  </a:cubicBezTo>
                  <a:cubicBezTo>
                    <a:pt x="7844" y="113242"/>
                    <a:pt x="7719" y="113464"/>
                    <a:pt x="7467" y="113635"/>
                  </a:cubicBezTo>
                  <a:lnTo>
                    <a:pt x="8562" y="114337"/>
                  </a:lnTo>
                  <a:lnTo>
                    <a:pt x="9414" y="117688"/>
                  </a:lnTo>
                  <a:lnTo>
                    <a:pt x="13342" y="121637"/>
                  </a:lnTo>
                  <a:lnTo>
                    <a:pt x="13620" y="125283"/>
                  </a:lnTo>
                  <a:lnTo>
                    <a:pt x="14467" y="132587"/>
                  </a:lnTo>
                  <a:lnTo>
                    <a:pt x="20086" y="139331"/>
                  </a:lnTo>
                  <a:lnTo>
                    <a:pt x="23467" y="143550"/>
                  </a:lnTo>
                  <a:lnTo>
                    <a:pt x="22050" y="148604"/>
                  </a:lnTo>
                  <a:lnTo>
                    <a:pt x="22623" y="151411"/>
                  </a:lnTo>
                  <a:lnTo>
                    <a:pt x="19534" y="159259"/>
                  </a:lnTo>
                  <a:lnTo>
                    <a:pt x="28798" y="169096"/>
                  </a:lnTo>
                  <a:lnTo>
                    <a:pt x="38914" y="195781"/>
                  </a:lnTo>
                  <a:lnTo>
                    <a:pt x="42568" y="195520"/>
                  </a:lnTo>
                  <a:lnTo>
                    <a:pt x="44211" y="194463"/>
                  </a:lnTo>
                  <a:lnTo>
                    <a:pt x="50134" y="186799"/>
                  </a:lnTo>
                  <a:lnTo>
                    <a:pt x="55761" y="180898"/>
                  </a:lnTo>
                  <a:lnTo>
                    <a:pt x="59415" y="179482"/>
                  </a:lnTo>
                  <a:lnTo>
                    <a:pt x="63908" y="182293"/>
                  </a:lnTo>
                  <a:lnTo>
                    <a:pt x="69809" y="181172"/>
                  </a:lnTo>
                  <a:lnTo>
                    <a:pt x="72894" y="182293"/>
                  </a:lnTo>
                  <a:lnTo>
                    <a:pt x="80199" y="181463"/>
                  </a:lnTo>
                  <a:lnTo>
                    <a:pt x="81046" y="184552"/>
                  </a:lnTo>
                  <a:lnTo>
                    <a:pt x="83288" y="192700"/>
                  </a:lnTo>
                  <a:lnTo>
                    <a:pt x="84970" y="191301"/>
                  </a:lnTo>
                  <a:lnTo>
                    <a:pt x="85534" y="187633"/>
                  </a:lnTo>
                  <a:lnTo>
                    <a:pt x="86938" y="184548"/>
                  </a:lnTo>
                  <a:lnTo>
                    <a:pt x="86104" y="182580"/>
                  </a:lnTo>
                  <a:lnTo>
                    <a:pt x="88907" y="179477"/>
                  </a:lnTo>
                  <a:lnTo>
                    <a:pt x="103507" y="180329"/>
                  </a:lnTo>
                  <a:lnTo>
                    <a:pt x="106605" y="182576"/>
                  </a:lnTo>
                  <a:lnTo>
                    <a:pt x="108304" y="178070"/>
                  </a:lnTo>
                  <a:lnTo>
                    <a:pt x="111389" y="169379"/>
                  </a:lnTo>
                  <a:lnTo>
                    <a:pt x="111941" y="164321"/>
                  </a:lnTo>
                  <a:lnTo>
                    <a:pt x="109981" y="160110"/>
                  </a:lnTo>
                  <a:lnTo>
                    <a:pt x="115604" y="151111"/>
                  </a:lnTo>
                  <a:lnTo>
                    <a:pt x="116442" y="145776"/>
                  </a:lnTo>
                  <a:lnTo>
                    <a:pt x="119806" y="143803"/>
                  </a:lnTo>
                  <a:lnTo>
                    <a:pt x="138908" y="138475"/>
                  </a:lnTo>
                  <a:lnTo>
                    <a:pt x="155211" y="139053"/>
                  </a:lnTo>
                  <a:lnTo>
                    <a:pt x="164197" y="145776"/>
                  </a:lnTo>
                  <a:lnTo>
                    <a:pt x="168694" y="147761"/>
                  </a:lnTo>
                  <a:lnTo>
                    <a:pt x="172909" y="137341"/>
                  </a:lnTo>
                  <a:lnTo>
                    <a:pt x="176837" y="129489"/>
                  </a:lnTo>
                  <a:lnTo>
                    <a:pt x="174304" y="118278"/>
                  </a:lnTo>
                  <a:close/>
                </a:path>
              </a:pathLst>
            </a:custGeom>
            <a:grpFill/>
            <a:ln w="5028" cap="flat">
              <a:solidFill>
                <a:srgbClr val="59595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331" name="Freeform 1330">
              <a:extLst>
                <a:ext uri="{FF2B5EF4-FFF2-40B4-BE49-F238E27FC236}">
                  <a16:creationId xmlns:a16="http://schemas.microsoft.com/office/drawing/2014/main" id="{AA1CA6D5-A85C-42CF-15BC-0DD707666E40}"/>
                </a:ext>
              </a:extLst>
            </p:cNvPr>
            <p:cNvSpPr/>
            <p:nvPr/>
          </p:nvSpPr>
          <p:spPr>
            <a:xfrm>
              <a:off x="5195871" y="5342206"/>
              <a:ext cx="154" cy="72"/>
            </a:xfrm>
            <a:custGeom>
              <a:avLst/>
              <a:gdLst>
                <a:gd name="connsiteX0" fmla="*/ 154 w 154"/>
                <a:gd name="connsiteY0" fmla="*/ 73 h 72"/>
                <a:gd name="connsiteX1" fmla="*/ 0 w 154"/>
                <a:gd name="connsiteY1" fmla="*/ 0 h 72"/>
                <a:gd name="connsiteX2" fmla="*/ 154 w 154"/>
                <a:gd name="connsiteY2" fmla="*/ 73 h 72"/>
              </a:gdLst>
              <a:ahLst/>
              <a:cxnLst>
                <a:cxn ang="0">
                  <a:pos x="connsiteX0" y="connsiteY0"/>
                </a:cxn>
                <a:cxn ang="0">
                  <a:pos x="connsiteX1" y="connsiteY1"/>
                </a:cxn>
                <a:cxn ang="0">
                  <a:pos x="connsiteX2" y="connsiteY2"/>
                </a:cxn>
              </a:cxnLst>
              <a:rect l="l" t="t" r="r" b="b"/>
              <a:pathLst>
                <a:path w="154" h="72">
                  <a:moveTo>
                    <a:pt x="154" y="73"/>
                  </a:moveTo>
                  <a:cubicBezTo>
                    <a:pt x="94" y="43"/>
                    <a:pt x="47" y="26"/>
                    <a:pt x="0" y="0"/>
                  </a:cubicBezTo>
                  <a:cubicBezTo>
                    <a:pt x="43" y="30"/>
                    <a:pt x="94" y="47"/>
                    <a:pt x="154" y="73"/>
                  </a:cubicBezTo>
                  <a:close/>
                </a:path>
              </a:pathLst>
            </a:custGeom>
            <a:grpFill/>
            <a:ln w="5028" cap="flat">
              <a:solidFill>
                <a:srgbClr val="59595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332" name="Freeform 1331">
              <a:extLst>
                <a:ext uri="{FF2B5EF4-FFF2-40B4-BE49-F238E27FC236}">
                  <a16:creationId xmlns:a16="http://schemas.microsoft.com/office/drawing/2014/main" id="{96ED614F-F0B8-6061-FD54-4EE2CF62D11B}"/>
                </a:ext>
              </a:extLst>
            </p:cNvPr>
            <p:cNvSpPr/>
            <p:nvPr/>
          </p:nvSpPr>
          <p:spPr>
            <a:xfrm>
              <a:off x="5121514" y="5337649"/>
              <a:ext cx="13277" cy="9255"/>
            </a:xfrm>
            <a:custGeom>
              <a:avLst/>
              <a:gdLst>
                <a:gd name="connsiteX0" fmla="*/ 13278 w 13277"/>
                <a:gd name="connsiteY0" fmla="*/ 9255 h 9255"/>
                <a:gd name="connsiteX1" fmla="*/ 0 w 13277"/>
                <a:gd name="connsiteY1" fmla="*/ 0 h 9255"/>
                <a:gd name="connsiteX2" fmla="*/ 13278 w 13277"/>
                <a:gd name="connsiteY2" fmla="*/ 9255 h 9255"/>
              </a:gdLst>
              <a:ahLst/>
              <a:cxnLst>
                <a:cxn ang="0">
                  <a:pos x="connsiteX0" y="connsiteY0"/>
                </a:cxn>
                <a:cxn ang="0">
                  <a:pos x="connsiteX1" y="connsiteY1"/>
                </a:cxn>
                <a:cxn ang="0">
                  <a:pos x="connsiteX2" y="connsiteY2"/>
                </a:cxn>
              </a:cxnLst>
              <a:rect l="l" t="t" r="r" b="b"/>
              <a:pathLst>
                <a:path w="13277" h="9255">
                  <a:moveTo>
                    <a:pt x="13278" y="9255"/>
                  </a:moveTo>
                  <a:cubicBezTo>
                    <a:pt x="9016" y="5956"/>
                    <a:pt x="4502" y="2978"/>
                    <a:pt x="0" y="0"/>
                  </a:cubicBezTo>
                  <a:cubicBezTo>
                    <a:pt x="4510" y="2982"/>
                    <a:pt x="9020" y="5956"/>
                    <a:pt x="13278" y="9255"/>
                  </a:cubicBezTo>
                  <a:close/>
                </a:path>
              </a:pathLst>
            </a:custGeom>
            <a:grpFill/>
            <a:ln w="5028" cap="flat">
              <a:solidFill>
                <a:srgbClr val="59595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grpSp>
        <p:nvGrpSpPr>
          <p:cNvPr id="1086" name="Graphic 2398">
            <a:extLst>
              <a:ext uri="{FF2B5EF4-FFF2-40B4-BE49-F238E27FC236}">
                <a16:creationId xmlns:a16="http://schemas.microsoft.com/office/drawing/2014/main" id="{AB9A5279-54CC-918E-4F60-ADB1DD6D1625}"/>
              </a:ext>
            </a:extLst>
          </p:cNvPr>
          <p:cNvGrpSpPr/>
          <p:nvPr/>
        </p:nvGrpSpPr>
        <p:grpSpPr>
          <a:xfrm>
            <a:off x="3551396" y="5166815"/>
            <a:ext cx="299891" cy="2763440"/>
            <a:chOff x="5168520" y="5364552"/>
            <a:chExt cx="128447" cy="1183614"/>
          </a:xfrm>
          <a:solidFill>
            <a:schemeClr val="tx1">
              <a:lumMod val="50000"/>
              <a:lumOff val="50000"/>
            </a:schemeClr>
          </a:solidFill>
        </p:grpSpPr>
        <p:sp>
          <p:nvSpPr>
            <p:cNvPr id="1316" name="Freeform 1315">
              <a:extLst>
                <a:ext uri="{FF2B5EF4-FFF2-40B4-BE49-F238E27FC236}">
                  <a16:creationId xmlns:a16="http://schemas.microsoft.com/office/drawing/2014/main" id="{06EAE104-2CB0-93FE-E0E5-FFFDAFA87131}"/>
                </a:ext>
              </a:extLst>
            </p:cNvPr>
            <p:cNvSpPr/>
            <p:nvPr/>
          </p:nvSpPr>
          <p:spPr>
            <a:xfrm>
              <a:off x="5192515" y="5919069"/>
              <a:ext cx="5503" cy="6414"/>
            </a:xfrm>
            <a:custGeom>
              <a:avLst/>
              <a:gdLst>
                <a:gd name="connsiteX0" fmla="*/ 1238 w 5503"/>
                <a:gd name="connsiteY0" fmla="*/ 1138 h 6414"/>
                <a:gd name="connsiteX1" fmla="*/ 1246 w 5503"/>
                <a:gd name="connsiteY1" fmla="*/ 5233 h 6414"/>
                <a:gd name="connsiteX2" fmla="*/ 5431 w 5503"/>
                <a:gd name="connsiteY2" fmla="*/ 6414 h 6414"/>
                <a:gd name="connsiteX3" fmla="*/ 5504 w 5503"/>
                <a:gd name="connsiteY3" fmla="*/ 0 h 6414"/>
                <a:gd name="connsiteX4" fmla="*/ 1238 w 5503"/>
                <a:gd name="connsiteY4" fmla="*/ 1138 h 64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03" h="6414">
                  <a:moveTo>
                    <a:pt x="1238" y="1138"/>
                  </a:moveTo>
                  <a:cubicBezTo>
                    <a:pt x="-414" y="1883"/>
                    <a:pt x="-414" y="4459"/>
                    <a:pt x="1246" y="5233"/>
                  </a:cubicBezTo>
                  <a:cubicBezTo>
                    <a:pt x="2530" y="5845"/>
                    <a:pt x="3998" y="6102"/>
                    <a:pt x="5431" y="6414"/>
                  </a:cubicBezTo>
                  <a:cubicBezTo>
                    <a:pt x="5453" y="4283"/>
                    <a:pt x="5470" y="2131"/>
                    <a:pt x="5504" y="0"/>
                  </a:cubicBezTo>
                  <a:cubicBezTo>
                    <a:pt x="4058" y="338"/>
                    <a:pt x="2564" y="543"/>
                    <a:pt x="1238" y="1138"/>
                  </a:cubicBezTo>
                  <a:close/>
                </a:path>
              </a:pathLst>
            </a:custGeom>
            <a:grpFill/>
            <a:ln w="5028" cap="flat">
              <a:solidFill>
                <a:schemeClr val="tx1">
                  <a:lumMod val="50000"/>
                  <a:lumOff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317" name="Freeform 1316">
              <a:extLst>
                <a:ext uri="{FF2B5EF4-FFF2-40B4-BE49-F238E27FC236}">
                  <a16:creationId xmlns:a16="http://schemas.microsoft.com/office/drawing/2014/main" id="{E2FF065F-DA60-516F-03BB-5AF893E59DC1}"/>
                </a:ext>
              </a:extLst>
            </p:cNvPr>
            <p:cNvSpPr/>
            <p:nvPr/>
          </p:nvSpPr>
          <p:spPr>
            <a:xfrm>
              <a:off x="5187921" y="5829718"/>
              <a:ext cx="466" cy="693"/>
            </a:xfrm>
            <a:custGeom>
              <a:avLst/>
              <a:gdLst>
                <a:gd name="connsiteX0" fmla="*/ 304 w 466"/>
                <a:gd name="connsiteY0" fmla="*/ 0 h 693"/>
                <a:gd name="connsiteX1" fmla="*/ 0 w 466"/>
                <a:gd name="connsiteY1" fmla="*/ 291 h 693"/>
                <a:gd name="connsiteX2" fmla="*/ 133 w 466"/>
                <a:gd name="connsiteY2" fmla="*/ 693 h 693"/>
                <a:gd name="connsiteX3" fmla="*/ 466 w 466"/>
                <a:gd name="connsiteY3" fmla="*/ 646 h 693"/>
                <a:gd name="connsiteX4" fmla="*/ 304 w 466"/>
                <a:gd name="connsiteY4" fmla="*/ 0 h 6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6" h="693">
                  <a:moveTo>
                    <a:pt x="304" y="0"/>
                  </a:moveTo>
                  <a:cubicBezTo>
                    <a:pt x="205" y="103"/>
                    <a:pt x="90" y="210"/>
                    <a:pt x="0" y="291"/>
                  </a:cubicBezTo>
                  <a:cubicBezTo>
                    <a:pt x="43" y="432"/>
                    <a:pt x="90" y="548"/>
                    <a:pt x="133" y="693"/>
                  </a:cubicBezTo>
                  <a:cubicBezTo>
                    <a:pt x="248" y="693"/>
                    <a:pt x="351" y="646"/>
                    <a:pt x="466" y="646"/>
                  </a:cubicBezTo>
                  <a:cubicBezTo>
                    <a:pt x="415" y="432"/>
                    <a:pt x="364" y="231"/>
                    <a:pt x="304" y="0"/>
                  </a:cubicBezTo>
                  <a:close/>
                </a:path>
              </a:pathLst>
            </a:custGeom>
            <a:grpFill/>
            <a:ln w="5028" cap="flat">
              <a:solidFill>
                <a:schemeClr val="tx1">
                  <a:lumMod val="50000"/>
                  <a:lumOff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318" name="Freeform 1317">
              <a:extLst>
                <a:ext uri="{FF2B5EF4-FFF2-40B4-BE49-F238E27FC236}">
                  <a16:creationId xmlns:a16="http://schemas.microsoft.com/office/drawing/2014/main" id="{C0334A7D-3B3F-E64A-D1E4-A4884CFE471F}"/>
                </a:ext>
              </a:extLst>
            </p:cNvPr>
            <p:cNvSpPr/>
            <p:nvPr/>
          </p:nvSpPr>
          <p:spPr>
            <a:xfrm>
              <a:off x="5276391" y="6021348"/>
              <a:ext cx="385" cy="363"/>
            </a:xfrm>
            <a:custGeom>
              <a:avLst/>
              <a:gdLst>
                <a:gd name="connsiteX0" fmla="*/ 385 w 385"/>
                <a:gd name="connsiteY0" fmla="*/ 0 h 363"/>
                <a:gd name="connsiteX1" fmla="*/ 270 w 385"/>
                <a:gd name="connsiteY1" fmla="*/ 0 h 363"/>
                <a:gd name="connsiteX2" fmla="*/ 0 w 385"/>
                <a:gd name="connsiteY2" fmla="*/ 364 h 363"/>
                <a:gd name="connsiteX3" fmla="*/ 385 w 385"/>
                <a:gd name="connsiteY3" fmla="*/ 0 h 363"/>
              </a:gdLst>
              <a:ahLst/>
              <a:cxnLst>
                <a:cxn ang="0">
                  <a:pos x="connsiteX0" y="connsiteY0"/>
                </a:cxn>
                <a:cxn ang="0">
                  <a:pos x="connsiteX1" y="connsiteY1"/>
                </a:cxn>
                <a:cxn ang="0">
                  <a:pos x="connsiteX2" y="connsiteY2"/>
                </a:cxn>
                <a:cxn ang="0">
                  <a:pos x="connsiteX3" y="connsiteY3"/>
                </a:cxn>
              </a:cxnLst>
              <a:rect l="l" t="t" r="r" b="b"/>
              <a:pathLst>
                <a:path w="385" h="363">
                  <a:moveTo>
                    <a:pt x="385" y="0"/>
                  </a:moveTo>
                  <a:cubicBezTo>
                    <a:pt x="347" y="0"/>
                    <a:pt x="308" y="0"/>
                    <a:pt x="270" y="0"/>
                  </a:cubicBezTo>
                  <a:cubicBezTo>
                    <a:pt x="175" y="111"/>
                    <a:pt x="98" y="261"/>
                    <a:pt x="0" y="364"/>
                  </a:cubicBezTo>
                  <a:lnTo>
                    <a:pt x="385" y="0"/>
                  </a:lnTo>
                  <a:close/>
                </a:path>
              </a:pathLst>
            </a:custGeom>
            <a:grpFill/>
            <a:ln w="5028" cap="flat">
              <a:solidFill>
                <a:schemeClr val="tx1">
                  <a:lumMod val="50000"/>
                  <a:lumOff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319" name="Freeform 1318">
              <a:extLst>
                <a:ext uri="{FF2B5EF4-FFF2-40B4-BE49-F238E27FC236}">
                  <a16:creationId xmlns:a16="http://schemas.microsoft.com/office/drawing/2014/main" id="{72F9F54F-92CC-3E08-AF0B-CB2DD2D321C0}"/>
                </a:ext>
              </a:extLst>
            </p:cNvPr>
            <p:cNvSpPr/>
            <p:nvPr/>
          </p:nvSpPr>
          <p:spPr>
            <a:xfrm>
              <a:off x="5186654" y="5821619"/>
              <a:ext cx="4731" cy="8095"/>
            </a:xfrm>
            <a:custGeom>
              <a:avLst/>
              <a:gdLst>
                <a:gd name="connsiteX0" fmla="*/ 4280 w 4731"/>
                <a:gd name="connsiteY0" fmla="*/ 1646 h 8095"/>
                <a:gd name="connsiteX1" fmla="*/ 1635 w 4731"/>
                <a:gd name="connsiteY1" fmla="*/ 3 h 8095"/>
                <a:gd name="connsiteX2" fmla="*/ 65 w 4731"/>
                <a:gd name="connsiteY2" fmla="*/ 2288 h 8095"/>
                <a:gd name="connsiteX3" fmla="*/ 1575 w 4731"/>
                <a:gd name="connsiteY3" fmla="*/ 8095 h 8095"/>
                <a:gd name="connsiteX4" fmla="*/ 4472 w 4731"/>
                <a:gd name="connsiteY4" fmla="*/ 4744 h 8095"/>
                <a:gd name="connsiteX5" fmla="*/ 4280 w 4731"/>
                <a:gd name="connsiteY5" fmla="*/ 1646 h 8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31" h="8095">
                  <a:moveTo>
                    <a:pt x="4280" y="1646"/>
                  </a:moveTo>
                  <a:cubicBezTo>
                    <a:pt x="3779" y="859"/>
                    <a:pt x="2572" y="68"/>
                    <a:pt x="1635" y="3"/>
                  </a:cubicBezTo>
                  <a:cubicBezTo>
                    <a:pt x="424" y="-70"/>
                    <a:pt x="-214" y="1077"/>
                    <a:pt x="65" y="2288"/>
                  </a:cubicBezTo>
                  <a:cubicBezTo>
                    <a:pt x="505" y="4240"/>
                    <a:pt x="1057" y="6152"/>
                    <a:pt x="1575" y="8095"/>
                  </a:cubicBezTo>
                  <a:cubicBezTo>
                    <a:pt x="2602" y="7029"/>
                    <a:pt x="3766" y="6011"/>
                    <a:pt x="4472" y="4744"/>
                  </a:cubicBezTo>
                  <a:cubicBezTo>
                    <a:pt x="4909" y="3953"/>
                    <a:pt x="4759" y="2459"/>
                    <a:pt x="4280" y="1646"/>
                  </a:cubicBezTo>
                  <a:close/>
                </a:path>
              </a:pathLst>
            </a:custGeom>
            <a:grpFill/>
            <a:ln w="5028" cap="flat">
              <a:solidFill>
                <a:schemeClr val="tx1">
                  <a:lumMod val="50000"/>
                  <a:lumOff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320" name="Freeform 1319">
              <a:extLst>
                <a:ext uri="{FF2B5EF4-FFF2-40B4-BE49-F238E27FC236}">
                  <a16:creationId xmlns:a16="http://schemas.microsoft.com/office/drawing/2014/main" id="{8225D570-F9F7-FF4D-F68A-67942B9F421A}"/>
                </a:ext>
              </a:extLst>
            </p:cNvPr>
            <p:cNvSpPr/>
            <p:nvPr/>
          </p:nvSpPr>
          <p:spPr>
            <a:xfrm>
              <a:off x="5249856" y="6001198"/>
              <a:ext cx="2665" cy="1161"/>
            </a:xfrm>
            <a:custGeom>
              <a:avLst/>
              <a:gdLst>
                <a:gd name="connsiteX0" fmla="*/ 2666 w 2665"/>
                <a:gd name="connsiteY0" fmla="*/ 21 h 1161"/>
                <a:gd name="connsiteX1" fmla="*/ 0 w 2665"/>
                <a:gd name="connsiteY1" fmla="*/ 0 h 1161"/>
                <a:gd name="connsiteX2" fmla="*/ 2666 w 2665"/>
                <a:gd name="connsiteY2" fmla="*/ 21 h 1161"/>
              </a:gdLst>
              <a:ahLst/>
              <a:cxnLst>
                <a:cxn ang="0">
                  <a:pos x="connsiteX0" y="connsiteY0"/>
                </a:cxn>
                <a:cxn ang="0">
                  <a:pos x="connsiteX1" y="connsiteY1"/>
                </a:cxn>
                <a:cxn ang="0">
                  <a:pos x="connsiteX2" y="connsiteY2"/>
                </a:cxn>
              </a:cxnLst>
              <a:rect l="l" t="t" r="r" b="b"/>
              <a:pathLst>
                <a:path w="2665" h="1161">
                  <a:moveTo>
                    <a:pt x="2666" y="21"/>
                  </a:moveTo>
                  <a:cubicBezTo>
                    <a:pt x="1772" y="0"/>
                    <a:pt x="894" y="0"/>
                    <a:pt x="0" y="0"/>
                  </a:cubicBezTo>
                  <a:cubicBezTo>
                    <a:pt x="1130" y="1545"/>
                    <a:pt x="1446" y="1545"/>
                    <a:pt x="2666" y="21"/>
                  </a:cubicBezTo>
                  <a:close/>
                </a:path>
              </a:pathLst>
            </a:custGeom>
            <a:grpFill/>
            <a:ln w="5028" cap="flat">
              <a:solidFill>
                <a:schemeClr val="tx1">
                  <a:lumMod val="50000"/>
                  <a:lumOff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321" name="Freeform 1320">
              <a:extLst>
                <a:ext uri="{FF2B5EF4-FFF2-40B4-BE49-F238E27FC236}">
                  <a16:creationId xmlns:a16="http://schemas.microsoft.com/office/drawing/2014/main" id="{F60E4E64-39BD-1E3F-AAB7-BC8952282E4C}"/>
                </a:ext>
              </a:extLst>
            </p:cNvPr>
            <p:cNvSpPr/>
            <p:nvPr/>
          </p:nvSpPr>
          <p:spPr>
            <a:xfrm>
              <a:off x="5249261" y="6000791"/>
              <a:ext cx="594" cy="406"/>
            </a:xfrm>
            <a:custGeom>
              <a:avLst/>
              <a:gdLst>
                <a:gd name="connsiteX0" fmla="*/ 171 w 594"/>
                <a:gd name="connsiteY0" fmla="*/ 0 h 406"/>
                <a:gd name="connsiteX1" fmla="*/ 0 w 594"/>
                <a:gd name="connsiteY1" fmla="*/ 407 h 406"/>
                <a:gd name="connsiteX2" fmla="*/ 595 w 594"/>
                <a:gd name="connsiteY2" fmla="*/ 407 h 406"/>
                <a:gd name="connsiteX3" fmla="*/ 291 w 594"/>
                <a:gd name="connsiteY3" fmla="*/ 0 h 406"/>
                <a:gd name="connsiteX4" fmla="*/ 171 w 594"/>
                <a:gd name="connsiteY4" fmla="*/ 0 h 4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4" h="406">
                  <a:moveTo>
                    <a:pt x="171" y="0"/>
                  </a:moveTo>
                  <a:cubicBezTo>
                    <a:pt x="111" y="128"/>
                    <a:pt x="60" y="278"/>
                    <a:pt x="0" y="407"/>
                  </a:cubicBezTo>
                  <a:cubicBezTo>
                    <a:pt x="188" y="407"/>
                    <a:pt x="398" y="407"/>
                    <a:pt x="595" y="407"/>
                  </a:cubicBezTo>
                  <a:cubicBezTo>
                    <a:pt x="488" y="253"/>
                    <a:pt x="415" y="167"/>
                    <a:pt x="291" y="0"/>
                  </a:cubicBezTo>
                  <a:cubicBezTo>
                    <a:pt x="244" y="0"/>
                    <a:pt x="214" y="0"/>
                    <a:pt x="171" y="0"/>
                  </a:cubicBezTo>
                  <a:close/>
                </a:path>
              </a:pathLst>
            </a:custGeom>
            <a:grpFill/>
            <a:ln w="5028" cap="flat">
              <a:solidFill>
                <a:schemeClr val="tx1">
                  <a:lumMod val="50000"/>
                  <a:lumOff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322" name="Freeform 1321">
              <a:extLst>
                <a:ext uri="{FF2B5EF4-FFF2-40B4-BE49-F238E27FC236}">
                  <a16:creationId xmlns:a16="http://schemas.microsoft.com/office/drawing/2014/main" id="{43FDD3C0-A172-9730-5164-BDD4153EACDC}"/>
                </a:ext>
              </a:extLst>
            </p:cNvPr>
            <p:cNvSpPr/>
            <p:nvPr/>
          </p:nvSpPr>
          <p:spPr>
            <a:xfrm>
              <a:off x="5180089" y="5807762"/>
              <a:ext cx="5292" cy="6827"/>
            </a:xfrm>
            <a:custGeom>
              <a:avLst/>
              <a:gdLst>
                <a:gd name="connsiteX0" fmla="*/ 4451 w 5292"/>
                <a:gd name="connsiteY0" fmla="*/ 6564 h 6827"/>
                <a:gd name="connsiteX1" fmla="*/ 5290 w 5292"/>
                <a:gd name="connsiteY1" fmla="*/ 5370 h 6827"/>
                <a:gd name="connsiteX2" fmla="*/ 2594 w 5292"/>
                <a:gd name="connsiteY2" fmla="*/ 0 h 6827"/>
                <a:gd name="connsiteX3" fmla="*/ 258 w 5292"/>
                <a:gd name="connsiteY3" fmla="*/ 1780 h 6827"/>
                <a:gd name="connsiteX4" fmla="*/ 2992 w 5292"/>
                <a:gd name="connsiteY4" fmla="*/ 6744 h 6827"/>
                <a:gd name="connsiteX5" fmla="*/ 4451 w 5292"/>
                <a:gd name="connsiteY5" fmla="*/ 6564 h 6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92" h="6827">
                  <a:moveTo>
                    <a:pt x="4451" y="6564"/>
                  </a:moveTo>
                  <a:cubicBezTo>
                    <a:pt x="4858" y="6320"/>
                    <a:pt x="5333" y="5760"/>
                    <a:pt x="5290" y="5370"/>
                  </a:cubicBezTo>
                  <a:cubicBezTo>
                    <a:pt x="5157" y="3218"/>
                    <a:pt x="4554" y="1245"/>
                    <a:pt x="2594" y="0"/>
                  </a:cubicBezTo>
                  <a:cubicBezTo>
                    <a:pt x="1785" y="578"/>
                    <a:pt x="532" y="1018"/>
                    <a:pt x="258" y="1780"/>
                  </a:cubicBezTo>
                  <a:cubicBezTo>
                    <a:pt x="-525" y="3950"/>
                    <a:pt x="502" y="5653"/>
                    <a:pt x="2992" y="6744"/>
                  </a:cubicBezTo>
                  <a:cubicBezTo>
                    <a:pt x="3390" y="6928"/>
                    <a:pt x="4053" y="6782"/>
                    <a:pt x="4451" y="6564"/>
                  </a:cubicBezTo>
                  <a:close/>
                </a:path>
              </a:pathLst>
            </a:custGeom>
            <a:grpFill/>
            <a:ln w="5028" cap="flat">
              <a:solidFill>
                <a:schemeClr val="tx1">
                  <a:lumMod val="50000"/>
                  <a:lumOff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323" name="Freeform 1322">
              <a:extLst>
                <a:ext uri="{FF2B5EF4-FFF2-40B4-BE49-F238E27FC236}">
                  <a16:creationId xmlns:a16="http://schemas.microsoft.com/office/drawing/2014/main" id="{ECE7D73D-3E25-B245-F329-E9C9A0111B94}"/>
                </a:ext>
              </a:extLst>
            </p:cNvPr>
            <p:cNvSpPr/>
            <p:nvPr/>
          </p:nvSpPr>
          <p:spPr>
            <a:xfrm>
              <a:off x="5168520" y="5364552"/>
              <a:ext cx="128447" cy="662457"/>
            </a:xfrm>
            <a:custGeom>
              <a:avLst/>
              <a:gdLst>
                <a:gd name="connsiteX0" fmla="*/ 125698 w 128447"/>
                <a:gd name="connsiteY0" fmla="*/ 631567 h 662457"/>
                <a:gd name="connsiteX1" fmla="*/ 120272 w 128447"/>
                <a:gd name="connsiteY1" fmla="*/ 599174 h 662457"/>
                <a:gd name="connsiteX2" fmla="*/ 114919 w 128447"/>
                <a:gd name="connsiteY2" fmla="*/ 598143 h 662457"/>
                <a:gd name="connsiteX3" fmla="*/ 108962 w 128447"/>
                <a:gd name="connsiteY3" fmla="*/ 598305 h 662457"/>
                <a:gd name="connsiteX4" fmla="*/ 108701 w 128447"/>
                <a:gd name="connsiteY4" fmla="*/ 598866 h 662457"/>
                <a:gd name="connsiteX5" fmla="*/ 107999 w 128447"/>
                <a:gd name="connsiteY5" fmla="*/ 599131 h 662457"/>
                <a:gd name="connsiteX6" fmla="*/ 106754 w 128447"/>
                <a:gd name="connsiteY6" fmla="*/ 603008 h 662457"/>
                <a:gd name="connsiteX7" fmla="*/ 100674 w 128447"/>
                <a:gd name="connsiteY7" fmla="*/ 615833 h 662457"/>
                <a:gd name="connsiteX8" fmla="*/ 100318 w 128447"/>
                <a:gd name="connsiteY8" fmla="*/ 617420 h 662457"/>
                <a:gd name="connsiteX9" fmla="*/ 99261 w 128447"/>
                <a:gd name="connsiteY9" fmla="*/ 618263 h 662457"/>
                <a:gd name="connsiteX10" fmla="*/ 98175 w 128447"/>
                <a:gd name="connsiteY10" fmla="*/ 617099 h 662457"/>
                <a:gd name="connsiteX11" fmla="*/ 98247 w 128447"/>
                <a:gd name="connsiteY11" fmla="*/ 610424 h 662457"/>
                <a:gd name="connsiteX12" fmla="*/ 108004 w 128447"/>
                <a:gd name="connsiteY12" fmla="*/ 599127 h 662457"/>
                <a:gd name="connsiteX13" fmla="*/ 108166 w 128447"/>
                <a:gd name="connsiteY13" fmla="*/ 598323 h 662457"/>
                <a:gd name="connsiteX14" fmla="*/ 108966 w 128447"/>
                <a:gd name="connsiteY14" fmla="*/ 598301 h 662457"/>
                <a:gd name="connsiteX15" fmla="*/ 116040 w 128447"/>
                <a:gd name="connsiteY15" fmla="*/ 593830 h 662457"/>
                <a:gd name="connsiteX16" fmla="*/ 117700 w 128447"/>
                <a:gd name="connsiteY16" fmla="*/ 594082 h 662457"/>
                <a:gd name="connsiteX17" fmla="*/ 118064 w 128447"/>
                <a:gd name="connsiteY17" fmla="*/ 593962 h 662457"/>
                <a:gd name="connsiteX18" fmla="*/ 105483 w 128447"/>
                <a:gd name="connsiteY18" fmla="*/ 589431 h 662457"/>
                <a:gd name="connsiteX19" fmla="*/ 71768 w 128447"/>
                <a:gd name="connsiteY19" fmla="*/ 586632 h 662457"/>
                <a:gd name="connsiteX20" fmla="*/ 64468 w 128447"/>
                <a:gd name="connsiteY20" fmla="*/ 572571 h 662457"/>
                <a:gd name="connsiteX21" fmla="*/ 63347 w 128447"/>
                <a:gd name="connsiteY21" fmla="*/ 564158 h 662457"/>
                <a:gd name="connsiteX22" fmla="*/ 53796 w 128447"/>
                <a:gd name="connsiteY22" fmla="*/ 568082 h 662457"/>
                <a:gd name="connsiteX23" fmla="*/ 45936 w 128447"/>
                <a:gd name="connsiteY23" fmla="*/ 556285 h 662457"/>
                <a:gd name="connsiteX24" fmla="*/ 45375 w 128447"/>
                <a:gd name="connsiteY24" fmla="*/ 545057 h 662457"/>
                <a:gd name="connsiteX25" fmla="*/ 46496 w 128447"/>
                <a:gd name="connsiteY25" fmla="*/ 534945 h 662457"/>
                <a:gd name="connsiteX26" fmla="*/ 53236 w 128447"/>
                <a:gd name="connsiteY26" fmla="*/ 527645 h 662457"/>
                <a:gd name="connsiteX27" fmla="*/ 53796 w 128447"/>
                <a:gd name="connsiteY27" fmla="*/ 513045 h 662457"/>
                <a:gd name="connsiteX28" fmla="*/ 52115 w 128447"/>
                <a:gd name="connsiteY28" fmla="*/ 504615 h 662457"/>
                <a:gd name="connsiteX29" fmla="*/ 54913 w 128447"/>
                <a:gd name="connsiteY29" fmla="*/ 497867 h 662457"/>
                <a:gd name="connsiteX30" fmla="*/ 54361 w 128447"/>
                <a:gd name="connsiteY30" fmla="*/ 488303 h 662457"/>
                <a:gd name="connsiteX31" fmla="*/ 52675 w 128447"/>
                <a:gd name="connsiteY31" fmla="*/ 472030 h 662457"/>
                <a:gd name="connsiteX32" fmla="*/ 54361 w 128447"/>
                <a:gd name="connsiteY32" fmla="*/ 462470 h 662457"/>
                <a:gd name="connsiteX33" fmla="*/ 50433 w 128447"/>
                <a:gd name="connsiteY33" fmla="*/ 452372 h 662457"/>
                <a:gd name="connsiteX34" fmla="*/ 44814 w 128447"/>
                <a:gd name="connsiteY34" fmla="*/ 450125 h 662457"/>
                <a:gd name="connsiteX35" fmla="*/ 51554 w 128447"/>
                <a:gd name="connsiteY35" fmla="*/ 443937 h 662457"/>
                <a:gd name="connsiteX36" fmla="*/ 45375 w 128447"/>
                <a:gd name="connsiteY36" fmla="*/ 438310 h 662457"/>
                <a:gd name="connsiteX37" fmla="*/ 42007 w 128447"/>
                <a:gd name="connsiteY37" fmla="*/ 422033 h 662457"/>
                <a:gd name="connsiteX38" fmla="*/ 35829 w 128447"/>
                <a:gd name="connsiteY38" fmla="*/ 405165 h 662457"/>
                <a:gd name="connsiteX39" fmla="*/ 37506 w 128447"/>
                <a:gd name="connsiteY39" fmla="*/ 393941 h 662457"/>
                <a:gd name="connsiteX40" fmla="*/ 34130 w 128447"/>
                <a:gd name="connsiteY40" fmla="*/ 372584 h 662457"/>
                <a:gd name="connsiteX41" fmla="*/ 34130 w 128447"/>
                <a:gd name="connsiteY41" fmla="*/ 354055 h 662457"/>
                <a:gd name="connsiteX42" fmla="*/ 37219 w 128447"/>
                <a:gd name="connsiteY42" fmla="*/ 351800 h 662457"/>
                <a:gd name="connsiteX43" fmla="*/ 37506 w 128447"/>
                <a:gd name="connsiteY43" fmla="*/ 345339 h 662457"/>
                <a:gd name="connsiteX44" fmla="*/ 38635 w 128447"/>
                <a:gd name="connsiteY44" fmla="*/ 343379 h 662457"/>
                <a:gd name="connsiteX45" fmla="*/ 41156 w 128447"/>
                <a:gd name="connsiteY45" fmla="*/ 341980 h 662457"/>
                <a:gd name="connsiteX46" fmla="*/ 43129 w 128447"/>
                <a:gd name="connsiteY46" fmla="*/ 340003 h 662457"/>
                <a:gd name="connsiteX47" fmla="*/ 35251 w 128447"/>
                <a:gd name="connsiteY47" fmla="*/ 323169 h 662457"/>
                <a:gd name="connsiteX48" fmla="*/ 36663 w 128447"/>
                <a:gd name="connsiteY48" fmla="*/ 315574 h 662457"/>
                <a:gd name="connsiteX49" fmla="*/ 36380 w 128447"/>
                <a:gd name="connsiteY49" fmla="*/ 304050 h 662457"/>
                <a:gd name="connsiteX50" fmla="*/ 38914 w 128447"/>
                <a:gd name="connsiteY50" fmla="*/ 297593 h 662457"/>
                <a:gd name="connsiteX51" fmla="*/ 42003 w 128447"/>
                <a:gd name="connsiteY51" fmla="*/ 294503 h 662457"/>
                <a:gd name="connsiteX52" fmla="*/ 41716 w 128447"/>
                <a:gd name="connsiteY52" fmla="*/ 290845 h 662457"/>
                <a:gd name="connsiteX53" fmla="*/ 37502 w 128447"/>
                <a:gd name="connsiteY53" fmla="*/ 283275 h 662457"/>
                <a:gd name="connsiteX54" fmla="*/ 40031 w 128447"/>
                <a:gd name="connsiteY54" fmla="*/ 278487 h 662457"/>
                <a:gd name="connsiteX55" fmla="*/ 40878 w 128447"/>
                <a:gd name="connsiteY55" fmla="*/ 269800 h 662457"/>
                <a:gd name="connsiteX56" fmla="*/ 44810 w 128447"/>
                <a:gd name="connsiteY56" fmla="*/ 265851 h 662457"/>
                <a:gd name="connsiteX57" fmla="*/ 44515 w 128447"/>
                <a:gd name="connsiteY57" fmla="*/ 251520 h 662457"/>
                <a:gd name="connsiteX58" fmla="*/ 39748 w 128447"/>
                <a:gd name="connsiteY58" fmla="*/ 238884 h 662457"/>
                <a:gd name="connsiteX59" fmla="*/ 32448 w 128447"/>
                <a:gd name="connsiteY59" fmla="*/ 225110 h 662457"/>
                <a:gd name="connsiteX60" fmla="*/ 30197 w 128447"/>
                <a:gd name="connsiteY60" fmla="*/ 214177 h 662457"/>
                <a:gd name="connsiteX61" fmla="*/ 30762 w 128447"/>
                <a:gd name="connsiteY61" fmla="*/ 211365 h 662457"/>
                <a:gd name="connsiteX62" fmla="*/ 34412 w 128447"/>
                <a:gd name="connsiteY62" fmla="*/ 208280 h 662457"/>
                <a:gd name="connsiteX63" fmla="*/ 35542 w 128447"/>
                <a:gd name="connsiteY63" fmla="*/ 202657 h 662457"/>
                <a:gd name="connsiteX64" fmla="*/ 36945 w 128447"/>
                <a:gd name="connsiteY64" fmla="*/ 198986 h 662457"/>
                <a:gd name="connsiteX65" fmla="*/ 37502 w 128447"/>
                <a:gd name="connsiteY65" fmla="*/ 191134 h 662457"/>
                <a:gd name="connsiteX66" fmla="*/ 34699 w 128447"/>
                <a:gd name="connsiteY66" fmla="*/ 186623 h 662457"/>
                <a:gd name="connsiteX67" fmla="*/ 36102 w 128447"/>
                <a:gd name="connsiteY67" fmla="*/ 177937 h 662457"/>
                <a:gd name="connsiteX68" fmla="*/ 37793 w 128447"/>
                <a:gd name="connsiteY68" fmla="*/ 167265 h 662457"/>
                <a:gd name="connsiteX69" fmla="*/ 40595 w 128447"/>
                <a:gd name="connsiteY69" fmla="*/ 162472 h 662457"/>
                <a:gd name="connsiteX70" fmla="*/ 43967 w 128447"/>
                <a:gd name="connsiteY70" fmla="*/ 153212 h 662457"/>
                <a:gd name="connsiteX71" fmla="*/ 48465 w 128447"/>
                <a:gd name="connsiteY71" fmla="*/ 149002 h 662457"/>
                <a:gd name="connsiteX72" fmla="*/ 52115 w 128447"/>
                <a:gd name="connsiteY72" fmla="*/ 145347 h 662457"/>
                <a:gd name="connsiteX73" fmla="*/ 50146 w 128447"/>
                <a:gd name="connsiteY73" fmla="*/ 139729 h 662457"/>
                <a:gd name="connsiteX74" fmla="*/ 48734 w 128447"/>
                <a:gd name="connsiteY74" fmla="*/ 136640 h 662457"/>
                <a:gd name="connsiteX75" fmla="*/ 49308 w 128447"/>
                <a:gd name="connsiteY75" fmla="*/ 134393 h 662457"/>
                <a:gd name="connsiteX76" fmla="*/ 51550 w 128447"/>
                <a:gd name="connsiteY76" fmla="*/ 132998 h 662457"/>
                <a:gd name="connsiteX77" fmla="*/ 50707 w 128447"/>
                <a:gd name="connsiteY77" fmla="*/ 128497 h 662457"/>
                <a:gd name="connsiteX78" fmla="*/ 49021 w 128447"/>
                <a:gd name="connsiteY78" fmla="*/ 125403 h 662457"/>
                <a:gd name="connsiteX79" fmla="*/ 48734 w 128447"/>
                <a:gd name="connsiteY79" fmla="*/ 118107 h 662457"/>
                <a:gd name="connsiteX80" fmla="*/ 46218 w 128447"/>
                <a:gd name="connsiteY80" fmla="*/ 112758 h 662457"/>
                <a:gd name="connsiteX81" fmla="*/ 48178 w 128447"/>
                <a:gd name="connsiteY81" fmla="*/ 107431 h 662457"/>
                <a:gd name="connsiteX82" fmla="*/ 55756 w 128447"/>
                <a:gd name="connsiteY82" fmla="*/ 104050 h 662457"/>
                <a:gd name="connsiteX83" fmla="*/ 63621 w 128447"/>
                <a:gd name="connsiteY83" fmla="*/ 99574 h 662457"/>
                <a:gd name="connsiteX84" fmla="*/ 67275 w 128447"/>
                <a:gd name="connsiteY84" fmla="*/ 83836 h 662457"/>
                <a:gd name="connsiteX85" fmla="*/ 65033 w 128447"/>
                <a:gd name="connsiteY85" fmla="*/ 79908 h 662457"/>
                <a:gd name="connsiteX86" fmla="*/ 61948 w 128447"/>
                <a:gd name="connsiteY86" fmla="*/ 81884 h 662457"/>
                <a:gd name="connsiteX87" fmla="*/ 58294 w 128447"/>
                <a:gd name="connsiteY87" fmla="*/ 82146 h 662457"/>
                <a:gd name="connsiteX88" fmla="*/ 48178 w 128447"/>
                <a:gd name="connsiteY88" fmla="*/ 55461 h 662457"/>
                <a:gd name="connsiteX89" fmla="*/ 38914 w 128447"/>
                <a:gd name="connsiteY89" fmla="*/ 45624 h 662457"/>
                <a:gd name="connsiteX90" fmla="*/ 42003 w 128447"/>
                <a:gd name="connsiteY90" fmla="*/ 37776 h 662457"/>
                <a:gd name="connsiteX91" fmla="*/ 41430 w 128447"/>
                <a:gd name="connsiteY91" fmla="*/ 34969 h 662457"/>
                <a:gd name="connsiteX92" fmla="*/ 42846 w 128447"/>
                <a:gd name="connsiteY92" fmla="*/ 29915 h 662457"/>
                <a:gd name="connsiteX93" fmla="*/ 39466 w 128447"/>
                <a:gd name="connsiteY93" fmla="*/ 25696 h 662457"/>
                <a:gd name="connsiteX94" fmla="*/ 33847 w 128447"/>
                <a:gd name="connsiteY94" fmla="*/ 18952 h 662457"/>
                <a:gd name="connsiteX95" fmla="*/ 33000 w 128447"/>
                <a:gd name="connsiteY95" fmla="*/ 11648 h 662457"/>
                <a:gd name="connsiteX96" fmla="*/ 32722 w 128447"/>
                <a:gd name="connsiteY96" fmla="*/ 8002 h 662457"/>
                <a:gd name="connsiteX97" fmla="*/ 28794 w 128447"/>
                <a:gd name="connsiteY97" fmla="*/ 4052 h 662457"/>
                <a:gd name="connsiteX98" fmla="*/ 27942 w 128447"/>
                <a:gd name="connsiteY98" fmla="*/ 702 h 662457"/>
                <a:gd name="connsiteX99" fmla="*/ 26847 w 128447"/>
                <a:gd name="connsiteY99" fmla="*/ 0 h 662457"/>
                <a:gd name="connsiteX100" fmla="*/ 24763 w 128447"/>
                <a:gd name="connsiteY100" fmla="*/ 3693 h 662457"/>
                <a:gd name="connsiteX101" fmla="*/ 18781 w 128447"/>
                <a:gd name="connsiteY101" fmla="*/ 11554 h 662457"/>
                <a:gd name="connsiteX102" fmla="*/ 12045 w 128447"/>
                <a:gd name="connsiteY102" fmla="*/ 14100 h 662457"/>
                <a:gd name="connsiteX103" fmla="*/ 15002 w 128447"/>
                <a:gd name="connsiteY103" fmla="*/ 20035 h 662457"/>
                <a:gd name="connsiteX104" fmla="*/ 15978 w 128447"/>
                <a:gd name="connsiteY104" fmla="*/ 28524 h 662457"/>
                <a:gd name="connsiteX105" fmla="*/ 16470 w 128447"/>
                <a:gd name="connsiteY105" fmla="*/ 45337 h 662457"/>
                <a:gd name="connsiteX106" fmla="*/ 17099 w 128447"/>
                <a:gd name="connsiteY106" fmla="*/ 52017 h 662457"/>
                <a:gd name="connsiteX107" fmla="*/ 16851 w 128447"/>
                <a:gd name="connsiteY107" fmla="*/ 85624 h 662457"/>
                <a:gd name="connsiteX108" fmla="*/ 16414 w 128447"/>
                <a:gd name="connsiteY108" fmla="*/ 90593 h 662457"/>
                <a:gd name="connsiteX109" fmla="*/ 18888 w 128447"/>
                <a:gd name="connsiteY109" fmla="*/ 141552 h 662457"/>
                <a:gd name="connsiteX110" fmla="*/ 17445 w 128447"/>
                <a:gd name="connsiteY110" fmla="*/ 155083 h 662457"/>
                <a:gd name="connsiteX111" fmla="*/ 13967 w 128447"/>
                <a:gd name="connsiteY111" fmla="*/ 171797 h 662457"/>
                <a:gd name="connsiteX112" fmla="*/ 14065 w 128447"/>
                <a:gd name="connsiteY112" fmla="*/ 181780 h 662457"/>
                <a:gd name="connsiteX113" fmla="*/ 13813 w 128447"/>
                <a:gd name="connsiteY113" fmla="*/ 196842 h 662457"/>
                <a:gd name="connsiteX114" fmla="*/ 13688 w 128447"/>
                <a:gd name="connsiteY114" fmla="*/ 211815 h 662457"/>
                <a:gd name="connsiteX115" fmla="*/ 17253 w 128447"/>
                <a:gd name="connsiteY115" fmla="*/ 231883 h 662457"/>
                <a:gd name="connsiteX116" fmla="*/ 17197 w 128447"/>
                <a:gd name="connsiteY116" fmla="*/ 242008 h 662457"/>
                <a:gd name="connsiteX117" fmla="*/ 18464 w 128447"/>
                <a:gd name="connsiteY117" fmla="*/ 250395 h 662457"/>
                <a:gd name="connsiteX118" fmla="*/ 18053 w 128447"/>
                <a:gd name="connsiteY118" fmla="*/ 258696 h 662457"/>
                <a:gd name="connsiteX119" fmla="*/ 14908 w 128447"/>
                <a:gd name="connsiteY119" fmla="*/ 270190 h 662457"/>
                <a:gd name="connsiteX120" fmla="*/ 6016 w 128447"/>
                <a:gd name="connsiteY120" fmla="*/ 308466 h 662457"/>
                <a:gd name="connsiteX121" fmla="*/ 3064 w 128447"/>
                <a:gd name="connsiteY121" fmla="*/ 314423 h 662457"/>
                <a:gd name="connsiteX122" fmla="*/ 1489 w 128447"/>
                <a:gd name="connsiteY122" fmla="*/ 325223 h 662457"/>
                <a:gd name="connsiteX123" fmla="*/ 9255 w 128447"/>
                <a:gd name="connsiteY123" fmla="*/ 344077 h 662457"/>
                <a:gd name="connsiteX124" fmla="*/ 9392 w 128447"/>
                <a:gd name="connsiteY124" fmla="*/ 360346 h 662457"/>
                <a:gd name="connsiteX125" fmla="*/ 7604 w 128447"/>
                <a:gd name="connsiteY125" fmla="*/ 370128 h 662457"/>
                <a:gd name="connsiteX126" fmla="*/ 7809 w 128447"/>
                <a:gd name="connsiteY126" fmla="*/ 380368 h 662457"/>
                <a:gd name="connsiteX127" fmla="*/ 11660 w 128447"/>
                <a:gd name="connsiteY127" fmla="*/ 391450 h 662457"/>
                <a:gd name="connsiteX128" fmla="*/ 15896 w 128447"/>
                <a:gd name="connsiteY128" fmla="*/ 396804 h 662457"/>
                <a:gd name="connsiteX129" fmla="*/ 7394 w 128447"/>
                <a:gd name="connsiteY129" fmla="*/ 402011 h 662457"/>
                <a:gd name="connsiteX130" fmla="*/ 6474 w 128447"/>
                <a:gd name="connsiteY130" fmla="*/ 406847 h 662457"/>
                <a:gd name="connsiteX131" fmla="*/ 9213 w 128447"/>
                <a:gd name="connsiteY131" fmla="*/ 423257 h 662457"/>
                <a:gd name="connsiteX132" fmla="*/ 14891 w 128447"/>
                <a:gd name="connsiteY132" fmla="*/ 424759 h 662457"/>
                <a:gd name="connsiteX133" fmla="*/ 18738 w 128447"/>
                <a:gd name="connsiteY133" fmla="*/ 417724 h 662457"/>
                <a:gd name="connsiteX134" fmla="*/ 19315 w 128447"/>
                <a:gd name="connsiteY134" fmla="*/ 406175 h 662457"/>
                <a:gd name="connsiteX135" fmla="*/ 16051 w 128447"/>
                <a:gd name="connsiteY135" fmla="*/ 396970 h 662457"/>
                <a:gd name="connsiteX136" fmla="*/ 24040 w 128447"/>
                <a:gd name="connsiteY136" fmla="*/ 395468 h 662457"/>
                <a:gd name="connsiteX137" fmla="*/ 27138 w 128447"/>
                <a:gd name="connsiteY137" fmla="*/ 397651 h 662457"/>
                <a:gd name="connsiteX138" fmla="*/ 28481 w 128447"/>
                <a:gd name="connsiteY138" fmla="*/ 402392 h 662457"/>
                <a:gd name="connsiteX139" fmla="*/ 27052 w 128447"/>
                <a:gd name="connsiteY139" fmla="*/ 424151 h 662457"/>
                <a:gd name="connsiteX140" fmla="*/ 25315 w 128447"/>
                <a:gd name="connsiteY140" fmla="*/ 445726 h 662457"/>
                <a:gd name="connsiteX141" fmla="*/ 25948 w 128447"/>
                <a:gd name="connsiteY141" fmla="*/ 452256 h 662457"/>
                <a:gd name="connsiteX142" fmla="*/ 25572 w 128447"/>
                <a:gd name="connsiteY142" fmla="*/ 471550 h 662457"/>
                <a:gd name="connsiteX143" fmla="*/ 22927 w 128447"/>
                <a:gd name="connsiteY143" fmla="*/ 472766 h 662457"/>
                <a:gd name="connsiteX144" fmla="*/ 21652 w 128447"/>
                <a:gd name="connsiteY144" fmla="*/ 471794 h 662457"/>
                <a:gd name="connsiteX145" fmla="*/ 19538 w 128447"/>
                <a:gd name="connsiteY145" fmla="*/ 465864 h 662457"/>
                <a:gd name="connsiteX146" fmla="*/ 9512 w 128447"/>
                <a:gd name="connsiteY146" fmla="*/ 472808 h 662457"/>
                <a:gd name="connsiteX147" fmla="*/ 2794 w 128447"/>
                <a:gd name="connsiteY147" fmla="*/ 487969 h 662457"/>
                <a:gd name="connsiteX148" fmla="*/ 3864 w 128447"/>
                <a:gd name="connsiteY148" fmla="*/ 490909 h 662457"/>
                <a:gd name="connsiteX149" fmla="*/ 6705 w 128447"/>
                <a:gd name="connsiteY149" fmla="*/ 491782 h 662457"/>
                <a:gd name="connsiteX150" fmla="*/ 10907 w 128447"/>
                <a:gd name="connsiteY150" fmla="*/ 489403 h 662457"/>
                <a:gd name="connsiteX151" fmla="*/ 20676 w 128447"/>
                <a:gd name="connsiteY151" fmla="*/ 491200 h 662457"/>
                <a:gd name="connsiteX152" fmla="*/ 23702 w 128447"/>
                <a:gd name="connsiteY152" fmla="*/ 496639 h 662457"/>
                <a:gd name="connsiteX153" fmla="*/ 22448 w 128447"/>
                <a:gd name="connsiteY153" fmla="*/ 509609 h 662457"/>
                <a:gd name="connsiteX154" fmla="*/ 22901 w 128447"/>
                <a:gd name="connsiteY154" fmla="*/ 509532 h 662457"/>
                <a:gd name="connsiteX155" fmla="*/ 23120 w 128447"/>
                <a:gd name="connsiteY155" fmla="*/ 510161 h 662457"/>
                <a:gd name="connsiteX156" fmla="*/ 23817 w 128447"/>
                <a:gd name="connsiteY156" fmla="*/ 510460 h 662457"/>
                <a:gd name="connsiteX157" fmla="*/ 23120 w 128447"/>
                <a:gd name="connsiteY157" fmla="*/ 510161 h 662457"/>
                <a:gd name="connsiteX158" fmla="*/ 22491 w 128447"/>
                <a:gd name="connsiteY158" fmla="*/ 509955 h 662457"/>
                <a:gd name="connsiteX159" fmla="*/ 22448 w 128447"/>
                <a:gd name="connsiteY159" fmla="*/ 509609 h 662457"/>
                <a:gd name="connsiteX160" fmla="*/ 13804 w 128447"/>
                <a:gd name="connsiteY160" fmla="*/ 513028 h 662457"/>
                <a:gd name="connsiteX161" fmla="*/ 11344 w 128447"/>
                <a:gd name="connsiteY161" fmla="*/ 518744 h 662457"/>
                <a:gd name="connsiteX162" fmla="*/ 13030 w 128447"/>
                <a:gd name="connsiteY162" fmla="*/ 525112 h 662457"/>
                <a:gd name="connsiteX163" fmla="*/ 15627 w 128447"/>
                <a:gd name="connsiteY163" fmla="*/ 529215 h 662457"/>
                <a:gd name="connsiteX164" fmla="*/ 16782 w 128447"/>
                <a:gd name="connsiteY164" fmla="*/ 535446 h 662457"/>
                <a:gd name="connsiteX165" fmla="*/ 18965 w 128447"/>
                <a:gd name="connsiteY165" fmla="*/ 537247 h 662457"/>
                <a:gd name="connsiteX166" fmla="*/ 18965 w 128447"/>
                <a:gd name="connsiteY166" fmla="*/ 537196 h 662457"/>
                <a:gd name="connsiteX167" fmla="*/ 19666 w 128447"/>
                <a:gd name="connsiteY167" fmla="*/ 536883 h 662457"/>
                <a:gd name="connsiteX168" fmla="*/ 19320 w 128447"/>
                <a:gd name="connsiteY168" fmla="*/ 537508 h 662457"/>
                <a:gd name="connsiteX169" fmla="*/ 18965 w 128447"/>
                <a:gd name="connsiteY169" fmla="*/ 537247 h 662457"/>
                <a:gd name="connsiteX170" fmla="*/ 18661 w 128447"/>
                <a:gd name="connsiteY170" fmla="*/ 541971 h 662457"/>
                <a:gd name="connsiteX171" fmla="*/ 21977 w 128447"/>
                <a:gd name="connsiteY171" fmla="*/ 549241 h 662457"/>
                <a:gd name="connsiteX172" fmla="*/ 29508 w 128447"/>
                <a:gd name="connsiteY172" fmla="*/ 554137 h 662457"/>
                <a:gd name="connsiteX173" fmla="*/ 29508 w 128447"/>
                <a:gd name="connsiteY173" fmla="*/ 554526 h 662457"/>
                <a:gd name="connsiteX174" fmla="*/ 29774 w 128447"/>
                <a:gd name="connsiteY174" fmla="*/ 554462 h 662457"/>
                <a:gd name="connsiteX175" fmla="*/ 29834 w 128447"/>
                <a:gd name="connsiteY175" fmla="*/ 561030 h 662457"/>
                <a:gd name="connsiteX176" fmla="*/ 29435 w 128447"/>
                <a:gd name="connsiteY176" fmla="*/ 560941 h 662457"/>
                <a:gd name="connsiteX177" fmla="*/ 29414 w 128447"/>
                <a:gd name="connsiteY177" fmla="*/ 561540 h 662457"/>
                <a:gd name="connsiteX178" fmla="*/ 29945 w 128447"/>
                <a:gd name="connsiteY178" fmla="*/ 561086 h 662457"/>
                <a:gd name="connsiteX179" fmla="*/ 30197 w 128447"/>
                <a:gd name="connsiteY179" fmla="*/ 577642 h 662457"/>
                <a:gd name="connsiteX180" fmla="*/ 34087 w 128447"/>
                <a:gd name="connsiteY180" fmla="*/ 581711 h 662457"/>
                <a:gd name="connsiteX181" fmla="*/ 38161 w 128447"/>
                <a:gd name="connsiteY181" fmla="*/ 577561 h 662457"/>
                <a:gd name="connsiteX182" fmla="*/ 40039 w 128447"/>
                <a:gd name="connsiteY182" fmla="*/ 565177 h 662457"/>
                <a:gd name="connsiteX183" fmla="*/ 39864 w 128447"/>
                <a:gd name="connsiteY183" fmla="*/ 564959 h 662457"/>
                <a:gd name="connsiteX184" fmla="*/ 39265 w 128447"/>
                <a:gd name="connsiteY184" fmla="*/ 563953 h 662457"/>
                <a:gd name="connsiteX185" fmla="*/ 40292 w 128447"/>
                <a:gd name="connsiteY185" fmla="*/ 564522 h 662457"/>
                <a:gd name="connsiteX186" fmla="*/ 40039 w 128447"/>
                <a:gd name="connsiteY186" fmla="*/ 565177 h 662457"/>
                <a:gd name="connsiteX187" fmla="*/ 42632 w 128447"/>
                <a:gd name="connsiteY187" fmla="*/ 570915 h 662457"/>
                <a:gd name="connsiteX188" fmla="*/ 45024 w 128447"/>
                <a:gd name="connsiteY188" fmla="*/ 577060 h 662457"/>
                <a:gd name="connsiteX189" fmla="*/ 45752 w 128447"/>
                <a:gd name="connsiteY189" fmla="*/ 582991 h 662457"/>
                <a:gd name="connsiteX190" fmla="*/ 40493 w 128447"/>
                <a:gd name="connsiteY190" fmla="*/ 586624 h 662457"/>
                <a:gd name="connsiteX191" fmla="*/ 37159 w 128447"/>
                <a:gd name="connsiteY191" fmla="*/ 586461 h 662457"/>
                <a:gd name="connsiteX192" fmla="*/ 34729 w 128447"/>
                <a:gd name="connsiteY192" fmla="*/ 588442 h 662457"/>
                <a:gd name="connsiteX193" fmla="*/ 35871 w 128447"/>
                <a:gd name="connsiteY193" fmla="*/ 591095 h 662457"/>
                <a:gd name="connsiteX194" fmla="*/ 40702 w 128447"/>
                <a:gd name="connsiteY194" fmla="*/ 592443 h 662457"/>
                <a:gd name="connsiteX195" fmla="*/ 49911 w 128447"/>
                <a:gd name="connsiteY195" fmla="*/ 601027 h 662457"/>
                <a:gd name="connsiteX196" fmla="*/ 52834 w 128447"/>
                <a:gd name="connsiteY196" fmla="*/ 608006 h 662457"/>
                <a:gd name="connsiteX197" fmla="*/ 63210 w 128447"/>
                <a:gd name="connsiteY197" fmla="*/ 615593 h 662457"/>
                <a:gd name="connsiteX198" fmla="*/ 64079 w 128447"/>
                <a:gd name="connsiteY198" fmla="*/ 615546 h 662457"/>
                <a:gd name="connsiteX199" fmla="*/ 64426 w 128447"/>
                <a:gd name="connsiteY199" fmla="*/ 616363 h 662457"/>
                <a:gd name="connsiteX200" fmla="*/ 66544 w 128447"/>
                <a:gd name="connsiteY200" fmla="*/ 618575 h 662457"/>
                <a:gd name="connsiteX201" fmla="*/ 67305 w 128447"/>
                <a:gd name="connsiteY201" fmla="*/ 618952 h 662457"/>
                <a:gd name="connsiteX202" fmla="*/ 67682 w 128447"/>
                <a:gd name="connsiteY202" fmla="*/ 619739 h 662457"/>
                <a:gd name="connsiteX203" fmla="*/ 66925 w 128447"/>
                <a:gd name="connsiteY203" fmla="*/ 619337 h 662457"/>
                <a:gd name="connsiteX204" fmla="*/ 66544 w 128447"/>
                <a:gd name="connsiteY204" fmla="*/ 618575 h 662457"/>
                <a:gd name="connsiteX205" fmla="*/ 64426 w 128447"/>
                <a:gd name="connsiteY205" fmla="*/ 616363 h 662457"/>
                <a:gd name="connsiteX206" fmla="*/ 63681 w 128447"/>
                <a:gd name="connsiteY206" fmla="*/ 615940 h 662457"/>
                <a:gd name="connsiteX207" fmla="*/ 63215 w 128447"/>
                <a:gd name="connsiteY207" fmla="*/ 615589 h 662457"/>
                <a:gd name="connsiteX208" fmla="*/ 49539 w 128447"/>
                <a:gd name="connsiteY208" fmla="*/ 612688 h 662457"/>
                <a:gd name="connsiteX209" fmla="*/ 46355 w 128447"/>
                <a:gd name="connsiteY209" fmla="*/ 611952 h 662457"/>
                <a:gd name="connsiteX210" fmla="*/ 45153 w 128447"/>
                <a:gd name="connsiteY210" fmla="*/ 612983 h 662457"/>
                <a:gd name="connsiteX211" fmla="*/ 46064 w 128447"/>
                <a:gd name="connsiteY211" fmla="*/ 615944 h 662457"/>
                <a:gd name="connsiteX212" fmla="*/ 65641 w 128447"/>
                <a:gd name="connsiteY212" fmla="*/ 631610 h 662457"/>
                <a:gd name="connsiteX213" fmla="*/ 74460 w 128447"/>
                <a:gd name="connsiteY213" fmla="*/ 636218 h 662457"/>
                <a:gd name="connsiteX214" fmla="*/ 80926 w 128447"/>
                <a:gd name="connsiteY214" fmla="*/ 636239 h 662457"/>
                <a:gd name="connsiteX215" fmla="*/ 82714 w 128447"/>
                <a:gd name="connsiteY215" fmla="*/ 632448 h 662457"/>
                <a:gd name="connsiteX216" fmla="*/ 83878 w 128447"/>
                <a:gd name="connsiteY216" fmla="*/ 631545 h 662457"/>
                <a:gd name="connsiteX217" fmla="*/ 84807 w 128447"/>
                <a:gd name="connsiteY217" fmla="*/ 633651 h 662457"/>
                <a:gd name="connsiteX218" fmla="*/ 84623 w 128447"/>
                <a:gd name="connsiteY218" fmla="*/ 636334 h 662457"/>
                <a:gd name="connsiteX219" fmla="*/ 87528 w 128447"/>
                <a:gd name="connsiteY219" fmla="*/ 637292 h 662457"/>
                <a:gd name="connsiteX220" fmla="*/ 92727 w 128447"/>
                <a:gd name="connsiteY220" fmla="*/ 644096 h 662457"/>
                <a:gd name="connsiteX221" fmla="*/ 94323 w 128447"/>
                <a:gd name="connsiteY221" fmla="*/ 646651 h 662457"/>
                <a:gd name="connsiteX222" fmla="*/ 102505 w 128447"/>
                <a:gd name="connsiteY222" fmla="*/ 654126 h 662457"/>
                <a:gd name="connsiteX223" fmla="*/ 108149 w 128447"/>
                <a:gd name="connsiteY223" fmla="*/ 656796 h 662457"/>
                <a:gd name="connsiteX224" fmla="*/ 114568 w 128447"/>
                <a:gd name="connsiteY224" fmla="*/ 649920 h 662457"/>
                <a:gd name="connsiteX225" fmla="*/ 117409 w 128447"/>
                <a:gd name="connsiteY225" fmla="*/ 650793 h 662457"/>
                <a:gd name="connsiteX226" fmla="*/ 117683 w 128447"/>
                <a:gd name="connsiteY226" fmla="*/ 654032 h 662457"/>
                <a:gd name="connsiteX227" fmla="*/ 119211 w 128447"/>
                <a:gd name="connsiteY227" fmla="*/ 660074 h 662457"/>
                <a:gd name="connsiteX228" fmla="*/ 125338 w 128447"/>
                <a:gd name="connsiteY228" fmla="*/ 662398 h 662457"/>
                <a:gd name="connsiteX229" fmla="*/ 127482 w 128447"/>
                <a:gd name="connsiteY229" fmla="*/ 662252 h 662457"/>
                <a:gd name="connsiteX230" fmla="*/ 125698 w 128447"/>
                <a:gd name="connsiteY230" fmla="*/ 631567 h 662457"/>
                <a:gd name="connsiteX231" fmla="*/ 28310 w 128447"/>
                <a:gd name="connsiteY231" fmla="*/ 523456 h 662457"/>
                <a:gd name="connsiteX232" fmla="*/ 27583 w 128447"/>
                <a:gd name="connsiteY232" fmla="*/ 522934 h 662457"/>
                <a:gd name="connsiteX233" fmla="*/ 27625 w 128447"/>
                <a:gd name="connsiteY233" fmla="*/ 521522 h 662457"/>
                <a:gd name="connsiteX234" fmla="*/ 28721 w 128447"/>
                <a:gd name="connsiteY234" fmla="*/ 522138 h 662457"/>
                <a:gd name="connsiteX235" fmla="*/ 28310 w 128447"/>
                <a:gd name="connsiteY235" fmla="*/ 523456 h 662457"/>
                <a:gd name="connsiteX236" fmla="*/ 64421 w 128447"/>
                <a:gd name="connsiteY236" fmla="*/ 588044 h 662457"/>
                <a:gd name="connsiteX237" fmla="*/ 64254 w 128447"/>
                <a:gd name="connsiteY237" fmla="*/ 588661 h 662457"/>
                <a:gd name="connsiteX238" fmla="*/ 63197 w 128447"/>
                <a:gd name="connsiteY238" fmla="*/ 589127 h 662457"/>
                <a:gd name="connsiteX239" fmla="*/ 63844 w 128447"/>
                <a:gd name="connsiteY239" fmla="*/ 588279 h 662457"/>
                <a:gd name="connsiteX240" fmla="*/ 64421 w 128447"/>
                <a:gd name="connsiteY240" fmla="*/ 588044 h 662457"/>
                <a:gd name="connsiteX241" fmla="*/ 64592 w 128447"/>
                <a:gd name="connsiteY241" fmla="*/ 587325 h 662457"/>
                <a:gd name="connsiteX242" fmla="*/ 64421 w 128447"/>
                <a:gd name="connsiteY242" fmla="*/ 588044 h 662457"/>
                <a:gd name="connsiteX243" fmla="*/ 73519 w 128447"/>
                <a:gd name="connsiteY243" fmla="*/ 605173 h 662457"/>
                <a:gd name="connsiteX244" fmla="*/ 70617 w 128447"/>
                <a:gd name="connsiteY244" fmla="*/ 606491 h 662457"/>
                <a:gd name="connsiteX245" fmla="*/ 69299 w 128447"/>
                <a:gd name="connsiteY245" fmla="*/ 605819 h 662457"/>
                <a:gd name="connsiteX246" fmla="*/ 70374 w 128447"/>
                <a:gd name="connsiteY246" fmla="*/ 603539 h 662457"/>
                <a:gd name="connsiteX247" fmla="*/ 73570 w 128447"/>
                <a:gd name="connsiteY247" fmla="*/ 603941 h 662457"/>
                <a:gd name="connsiteX248" fmla="*/ 73519 w 128447"/>
                <a:gd name="connsiteY248" fmla="*/ 605173 h 662457"/>
                <a:gd name="connsiteX249" fmla="*/ 76522 w 128447"/>
                <a:gd name="connsiteY249" fmla="*/ 625123 h 662457"/>
                <a:gd name="connsiteX250" fmla="*/ 76167 w 128447"/>
                <a:gd name="connsiteY250" fmla="*/ 624237 h 662457"/>
                <a:gd name="connsiteX251" fmla="*/ 77348 w 128447"/>
                <a:gd name="connsiteY251" fmla="*/ 623959 h 662457"/>
                <a:gd name="connsiteX252" fmla="*/ 77699 w 128447"/>
                <a:gd name="connsiteY252" fmla="*/ 624896 h 662457"/>
                <a:gd name="connsiteX253" fmla="*/ 76522 w 128447"/>
                <a:gd name="connsiteY253" fmla="*/ 625123 h 662457"/>
                <a:gd name="connsiteX254" fmla="*/ 84867 w 128447"/>
                <a:gd name="connsiteY254" fmla="*/ 611964 h 662457"/>
                <a:gd name="connsiteX255" fmla="*/ 84601 w 128447"/>
                <a:gd name="connsiteY255" fmla="*/ 612499 h 662457"/>
                <a:gd name="connsiteX256" fmla="*/ 83848 w 128447"/>
                <a:gd name="connsiteY256" fmla="*/ 612919 h 662457"/>
                <a:gd name="connsiteX257" fmla="*/ 81597 w 128447"/>
                <a:gd name="connsiteY257" fmla="*/ 615182 h 662457"/>
                <a:gd name="connsiteX258" fmla="*/ 81191 w 128447"/>
                <a:gd name="connsiteY258" fmla="*/ 615914 h 662457"/>
                <a:gd name="connsiteX259" fmla="*/ 80412 w 128447"/>
                <a:gd name="connsiteY259" fmla="*/ 616569 h 662457"/>
                <a:gd name="connsiteX260" fmla="*/ 80784 w 128447"/>
                <a:gd name="connsiteY260" fmla="*/ 615512 h 662457"/>
                <a:gd name="connsiteX261" fmla="*/ 81597 w 128447"/>
                <a:gd name="connsiteY261" fmla="*/ 615182 h 662457"/>
                <a:gd name="connsiteX262" fmla="*/ 83848 w 128447"/>
                <a:gd name="connsiteY262" fmla="*/ 612919 h 662457"/>
                <a:gd name="connsiteX263" fmla="*/ 84186 w 128447"/>
                <a:gd name="connsiteY263" fmla="*/ 612071 h 662457"/>
                <a:gd name="connsiteX264" fmla="*/ 84867 w 128447"/>
                <a:gd name="connsiteY264" fmla="*/ 611964 h 662457"/>
                <a:gd name="connsiteX265" fmla="*/ 85312 w 128447"/>
                <a:gd name="connsiteY265" fmla="*/ 611096 h 662457"/>
                <a:gd name="connsiteX266" fmla="*/ 84867 w 128447"/>
                <a:gd name="connsiteY266" fmla="*/ 611964 h 662457"/>
                <a:gd name="connsiteX267" fmla="*/ 108256 w 128447"/>
                <a:gd name="connsiteY267" fmla="*/ 635927 h 662457"/>
                <a:gd name="connsiteX268" fmla="*/ 105624 w 128447"/>
                <a:gd name="connsiteY268" fmla="*/ 636847 h 662457"/>
                <a:gd name="connsiteX269" fmla="*/ 105642 w 128447"/>
                <a:gd name="connsiteY269" fmla="*/ 637416 h 662457"/>
                <a:gd name="connsiteX270" fmla="*/ 104978 w 128447"/>
                <a:gd name="connsiteY270" fmla="*/ 637087 h 662457"/>
                <a:gd name="connsiteX271" fmla="*/ 102424 w 128447"/>
                <a:gd name="connsiteY271" fmla="*/ 638020 h 662457"/>
                <a:gd name="connsiteX272" fmla="*/ 99086 w 128447"/>
                <a:gd name="connsiteY272" fmla="*/ 635910 h 662457"/>
                <a:gd name="connsiteX273" fmla="*/ 98628 w 128447"/>
                <a:gd name="connsiteY273" fmla="*/ 633702 h 662457"/>
                <a:gd name="connsiteX274" fmla="*/ 98021 w 128447"/>
                <a:gd name="connsiteY274" fmla="*/ 633394 h 662457"/>
                <a:gd name="connsiteX275" fmla="*/ 97618 w 128447"/>
                <a:gd name="connsiteY275" fmla="*/ 632722 h 662457"/>
                <a:gd name="connsiteX276" fmla="*/ 95273 w 128447"/>
                <a:gd name="connsiteY276" fmla="*/ 631113 h 662457"/>
                <a:gd name="connsiteX277" fmla="*/ 96502 w 128447"/>
                <a:gd name="connsiteY277" fmla="*/ 630865 h 662457"/>
                <a:gd name="connsiteX278" fmla="*/ 97618 w 128447"/>
                <a:gd name="connsiteY278" fmla="*/ 632722 h 662457"/>
                <a:gd name="connsiteX279" fmla="*/ 98457 w 128447"/>
                <a:gd name="connsiteY279" fmla="*/ 632911 h 662457"/>
                <a:gd name="connsiteX280" fmla="*/ 98628 w 128447"/>
                <a:gd name="connsiteY280" fmla="*/ 633706 h 662457"/>
                <a:gd name="connsiteX281" fmla="*/ 104978 w 128447"/>
                <a:gd name="connsiteY281" fmla="*/ 637091 h 662457"/>
                <a:gd name="connsiteX282" fmla="*/ 105316 w 128447"/>
                <a:gd name="connsiteY282" fmla="*/ 636958 h 662457"/>
                <a:gd name="connsiteX283" fmla="*/ 105629 w 128447"/>
                <a:gd name="connsiteY283" fmla="*/ 636856 h 662457"/>
                <a:gd name="connsiteX284" fmla="*/ 105599 w 128447"/>
                <a:gd name="connsiteY284" fmla="*/ 634348 h 662457"/>
                <a:gd name="connsiteX285" fmla="*/ 107726 w 128447"/>
                <a:gd name="connsiteY285" fmla="*/ 632769 h 662457"/>
                <a:gd name="connsiteX286" fmla="*/ 109001 w 128447"/>
                <a:gd name="connsiteY286" fmla="*/ 633561 h 662457"/>
                <a:gd name="connsiteX287" fmla="*/ 108256 w 128447"/>
                <a:gd name="connsiteY287" fmla="*/ 635927 h 662457"/>
                <a:gd name="connsiteX288" fmla="*/ 111667 w 128447"/>
                <a:gd name="connsiteY288" fmla="*/ 622594 h 662457"/>
                <a:gd name="connsiteX289" fmla="*/ 109052 w 128447"/>
                <a:gd name="connsiteY289" fmla="*/ 624498 h 662457"/>
                <a:gd name="connsiteX290" fmla="*/ 107606 w 128447"/>
                <a:gd name="connsiteY290" fmla="*/ 624263 h 662457"/>
                <a:gd name="connsiteX291" fmla="*/ 109493 w 128447"/>
                <a:gd name="connsiteY291" fmla="*/ 620630 h 662457"/>
                <a:gd name="connsiteX292" fmla="*/ 112261 w 128447"/>
                <a:gd name="connsiteY292" fmla="*/ 621271 h 662457"/>
                <a:gd name="connsiteX293" fmla="*/ 111667 w 128447"/>
                <a:gd name="connsiteY293" fmla="*/ 622594 h 662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Lst>
              <a:rect l="l" t="t" r="r" b="b"/>
              <a:pathLst>
                <a:path w="128447" h="662457">
                  <a:moveTo>
                    <a:pt x="125698" y="631567"/>
                  </a:moveTo>
                  <a:cubicBezTo>
                    <a:pt x="121817" y="615764"/>
                    <a:pt x="121761" y="605580"/>
                    <a:pt x="120272" y="599174"/>
                  </a:cubicBezTo>
                  <a:cubicBezTo>
                    <a:pt x="118727" y="598618"/>
                    <a:pt x="116994" y="598241"/>
                    <a:pt x="114919" y="598143"/>
                  </a:cubicBezTo>
                  <a:cubicBezTo>
                    <a:pt x="112937" y="598049"/>
                    <a:pt x="110948" y="598216"/>
                    <a:pt x="108962" y="598305"/>
                  </a:cubicBezTo>
                  <a:cubicBezTo>
                    <a:pt x="108885" y="598494"/>
                    <a:pt x="108791" y="598673"/>
                    <a:pt x="108701" y="598866"/>
                  </a:cubicBezTo>
                  <a:cubicBezTo>
                    <a:pt x="108427" y="598935"/>
                    <a:pt x="108252" y="599059"/>
                    <a:pt x="107999" y="599131"/>
                  </a:cubicBezTo>
                  <a:cubicBezTo>
                    <a:pt x="107704" y="600676"/>
                    <a:pt x="107593" y="602585"/>
                    <a:pt x="106754" y="603008"/>
                  </a:cubicBezTo>
                  <a:cubicBezTo>
                    <a:pt x="101054" y="605713"/>
                    <a:pt x="101209" y="610865"/>
                    <a:pt x="100674" y="615833"/>
                  </a:cubicBezTo>
                  <a:cubicBezTo>
                    <a:pt x="100609" y="616398"/>
                    <a:pt x="100571" y="616984"/>
                    <a:pt x="100318" y="617420"/>
                  </a:cubicBezTo>
                  <a:cubicBezTo>
                    <a:pt x="100122" y="617814"/>
                    <a:pt x="99467" y="618357"/>
                    <a:pt x="99261" y="618263"/>
                  </a:cubicBezTo>
                  <a:cubicBezTo>
                    <a:pt x="98812" y="618066"/>
                    <a:pt x="98192" y="617531"/>
                    <a:pt x="98175" y="617099"/>
                  </a:cubicBezTo>
                  <a:cubicBezTo>
                    <a:pt x="98089" y="614861"/>
                    <a:pt x="97935" y="612619"/>
                    <a:pt x="98247" y="610424"/>
                  </a:cubicBezTo>
                  <a:cubicBezTo>
                    <a:pt x="99073" y="604549"/>
                    <a:pt x="102317" y="600714"/>
                    <a:pt x="108004" y="599127"/>
                  </a:cubicBezTo>
                  <a:cubicBezTo>
                    <a:pt x="108055" y="598849"/>
                    <a:pt x="108098" y="598549"/>
                    <a:pt x="108166" y="598323"/>
                  </a:cubicBezTo>
                  <a:cubicBezTo>
                    <a:pt x="108436" y="598323"/>
                    <a:pt x="108705" y="598323"/>
                    <a:pt x="108966" y="598301"/>
                  </a:cubicBezTo>
                  <a:cubicBezTo>
                    <a:pt x="110310" y="595340"/>
                    <a:pt x="111748" y="592516"/>
                    <a:pt x="116040" y="593830"/>
                  </a:cubicBezTo>
                  <a:cubicBezTo>
                    <a:pt x="116579" y="593996"/>
                    <a:pt x="117217" y="594227"/>
                    <a:pt x="117700" y="594082"/>
                  </a:cubicBezTo>
                  <a:cubicBezTo>
                    <a:pt x="117816" y="594039"/>
                    <a:pt x="117940" y="594001"/>
                    <a:pt x="118064" y="593962"/>
                  </a:cubicBezTo>
                  <a:cubicBezTo>
                    <a:pt x="115967" y="591168"/>
                    <a:pt x="112373" y="589824"/>
                    <a:pt x="105483" y="589431"/>
                  </a:cubicBezTo>
                  <a:cubicBezTo>
                    <a:pt x="85252" y="588301"/>
                    <a:pt x="71768" y="586632"/>
                    <a:pt x="71768" y="586632"/>
                  </a:cubicBezTo>
                  <a:lnTo>
                    <a:pt x="64468" y="572571"/>
                  </a:lnTo>
                  <a:lnTo>
                    <a:pt x="63347" y="564158"/>
                  </a:lnTo>
                  <a:lnTo>
                    <a:pt x="53796" y="568082"/>
                  </a:lnTo>
                  <a:lnTo>
                    <a:pt x="45936" y="556285"/>
                  </a:lnTo>
                  <a:lnTo>
                    <a:pt x="45375" y="545057"/>
                  </a:lnTo>
                  <a:lnTo>
                    <a:pt x="46496" y="534945"/>
                  </a:lnTo>
                  <a:lnTo>
                    <a:pt x="53236" y="527645"/>
                  </a:lnTo>
                  <a:lnTo>
                    <a:pt x="53796" y="513045"/>
                  </a:lnTo>
                  <a:lnTo>
                    <a:pt x="52115" y="504615"/>
                  </a:lnTo>
                  <a:lnTo>
                    <a:pt x="54913" y="497867"/>
                  </a:lnTo>
                  <a:lnTo>
                    <a:pt x="54361" y="488303"/>
                  </a:lnTo>
                  <a:lnTo>
                    <a:pt x="52675" y="472030"/>
                  </a:lnTo>
                  <a:cubicBezTo>
                    <a:pt x="52675" y="472030"/>
                    <a:pt x="53236" y="466403"/>
                    <a:pt x="54361" y="462470"/>
                  </a:cubicBezTo>
                  <a:cubicBezTo>
                    <a:pt x="55491" y="458542"/>
                    <a:pt x="54913" y="452372"/>
                    <a:pt x="50433" y="452372"/>
                  </a:cubicBezTo>
                  <a:cubicBezTo>
                    <a:pt x="45936" y="452372"/>
                    <a:pt x="44814" y="450125"/>
                    <a:pt x="44814" y="450125"/>
                  </a:cubicBezTo>
                  <a:cubicBezTo>
                    <a:pt x="44814" y="450125"/>
                    <a:pt x="51554" y="448991"/>
                    <a:pt x="51554" y="443937"/>
                  </a:cubicBezTo>
                  <a:cubicBezTo>
                    <a:pt x="51554" y="438893"/>
                    <a:pt x="45375" y="438310"/>
                    <a:pt x="45375" y="438310"/>
                  </a:cubicBezTo>
                  <a:cubicBezTo>
                    <a:pt x="45375" y="438310"/>
                    <a:pt x="40882" y="428208"/>
                    <a:pt x="42007" y="422033"/>
                  </a:cubicBezTo>
                  <a:cubicBezTo>
                    <a:pt x="42007" y="422033"/>
                    <a:pt x="35829" y="410240"/>
                    <a:pt x="35829" y="405165"/>
                  </a:cubicBezTo>
                  <a:cubicBezTo>
                    <a:pt x="35829" y="400111"/>
                    <a:pt x="40882" y="397869"/>
                    <a:pt x="37506" y="393941"/>
                  </a:cubicBezTo>
                  <a:cubicBezTo>
                    <a:pt x="34130" y="389991"/>
                    <a:pt x="33578" y="381578"/>
                    <a:pt x="34130" y="372584"/>
                  </a:cubicBezTo>
                  <a:cubicBezTo>
                    <a:pt x="34703" y="363615"/>
                    <a:pt x="33008" y="361351"/>
                    <a:pt x="34130" y="354055"/>
                  </a:cubicBezTo>
                  <a:lnTo>
                    <a:pt x="37219" y="351800"/>
                  </a:lnTo>
                  <a:lnTo>
                    <a:pt x="37506" y="345339"/>
                  </a:lnTo>
                  <a:lnTo>
                    <a:pt x="38635" y="343379"/>
                  </a:lnTo>
                  <a:lnTo>
                    <a:pt x="41156" y="341980"/>
                  </a:lnTo>
                  <a:lnTo>
                    <a:pt x="43129" y="340003"/>
                  </a:lnTo>
                  <a:lnTo>
                    <a:pt x="35251" y="323169"/>
                  </a:lnTo>
                  <a:lnTo>
                    <a:pt x="36663" y="315574"/>
                  </a:lnTo>
                  <a:lnTo>
                    <a:pt x="36380" y="304050"/>
                  </a:lnTo>
                  <a:lnTo>
                    <a:pt x="38914" y="297593"/>
                  </a:lnTo>
                  <a:lnTo>
                    <a:pt x="42003" y="294503"/>
                  </a:lnTo>
                  <a:lnTo>
                    <a:pt x="41716" y="290845"/>
                  </a:lnTo>
                  <a:cubicBezTo>
                    <a:pt x="41716" y="290845"/>
                    <a:pt x="38914" y="283275"/>
                    <a:pt x="37502" y="283275"/>
                  </a:cubicBezTo>
                  <a:lnTo>
                    <a:pt x="40031" y="278487"/>
                  </a:lnTo>
                  <a:cubicBezTo>
                    <a:pt x="40031" y="278487"/>
                    <a:pt x="40031" y="273429"/>
                    <a:pt x="40878" y="269800"/>
                  </a:cubicBezTo>
                  <a:cubicBezTo>
                    <a:pt x="41716" y="266129"/>
                    <a:pt x="44810" y="265851"/>
                    <a:pt x="44810" y="265851"/>
                  </a:cubicBezTo>
                  <a:cubicBezTo>
                    <a:pt x="44810" y="265851"/>
                    <a:pt x="47057" y="261084"/>
                    <a:pt x="44515" y="251520"/>
                  </a:cubicBezTo>
                  <a:cubicBezTo>
                    <a:pt x="42003" y="241973"/>
                    <a:pt x="39748" y="238884"/>
                    <a:pt x="39748" y="238884"/>
                  </a:cubicBezTo>
                  <a:lnTo>
                    <a:pt x="32448" y="225110"/>
                  </a:lnTo>
                  <a:cubicBezTo>
                    <a:pt x="32448" y="225110"/>
                    <a:pt x="29915" y="215850"/>
                    <a:pt x="30197" y="214177"/>
                  </a:cubicBezTo>
                  <a:cubicBezTo>
                    <a:pt x="30475" y="212482"/>
                    <a:pt x="30762" y="211365"/>
                    <a:pt x="30762" y="211365"/>
                  </a:cubicBezTo>
                  <a:lnTo>
                    <a:pt x="34412" y="208280"/>
                  </a:lnTo>
                  <a:lnTo>
                    <a:pt x="35542" y="202657"/>
                  </a:lnTo>
                  <a:lnTo>
                    <a:pt x="36945" y="198986"/>
                  </a:lnTo>
                  <a:lnTo>
                    <a:pt x="37502" y="191134"/>
                  </a:lnTo>
                  <a:lnTo>
                    <a:pt x="34699" y="186623"/>
                  </a:lnTo>
                  <a:lnTo>
                    <a:pt x="36102" y="177937"/>
                  </a:lnTo>
                  <a:lnTo>
                    <a:pt x="37793" y="167265"/>
                  </a:lnTo>
                  <a:lnTo>
                    <a:pt x="40595" y="162472"/>
                  </a:lnTo>
                  <a:lnTo>
                    <a:pt x="43967" y="153212"/>
                  </a:lnTo>
                  <a:lnTo>
                    <a:pt x="48465" y="149002"/>
                  </a:lnTo>
                  <a:lnTo>
                    <a:pt x="52115" y="145347"/>
                  </a:lnTo>
                  <a:lnTo>
                    <a:pt x="50146" y="139729"/>
                  </a:lnTo>
                  <a:lnTo>
                    <a:pt x="48734" y="136640"/>
                  </a:lnTo>
                  <a:lnTo>
                    <a:pt x="49308" y="134393"/>
                  </a:lnTo>
                  <a:lnTo>
                    <a:pt x="51550" y="132998"/>
                  </a:lnTo>
                  <a:lnTo>
                    <a:pt x="50707" y="128497"/>
                  </a:lnTo>
                  <a:lnTo>
                    <a:pt x="49021" y="125403"/>
                  </a:lnTo>
                  <a:lnTo>
                    <a:pt x="48734" y="118107"/>
                  </a:lnTo>
                  <a:cubicBezTo>
                    <a:pt x="48734" y="118107"/>
                    <a:pt x="47900" y="114735"/>
                    <a:pt x="46218" y="112758"/>
                  </a:cubicBezTo>
                  <a:cubicBezTo>
                    <a:pt x="44519" y="110802"/>
                    <a:pt x="48178" y="107431"/>
                    <a:pt x="48178" y="107431"/>
                  </a:cubicBezTo>
                  <a:lnTo>
                    <a:pt x="55756" y="104050"/>
                  </a:lnTo>
                  <a:lnTo>
                    <a:pt x="63621" y="99574"/>
                  </a:lnTo>
                  <a:lnTo>
                    <a:pt x="67275" y="83836"/>
                  </a:lnTo>
                  <a:lnTo>
                    <a:pt x="65033" y="79908"/>
                  </a:lnTo>
                  <a:lnTo>
                    <a:pt x="61948" y="81884"/>
                  </a:lnTo>
                  <a:lnTo>
                    <a:pt x="58294" y="82146"/>
                  </a:lnTo>
                  <a:lnTo>
                    <a:pt x="48178" y="55461"/>
                  </a:lnTo>
                  <a:lnTo>
                    <a:pt x="38914" y="45624"/>
                  </a:lnTo>
                  <a:lnTo>
                    <a:pt x="42003" y="37776"/>
                  </a:lnTo>
                  <a:lnTo>
                    <a:pt x="41430" y="34969"/>
                  </a:lnTo>
                  <a:lnTo>
                    <a:pt x="42846" y="29915"/>
                  </a:lnTo>
                  <a:lnTo>
                    <a:pt x="39466" y="25696"/>
                  </a:lnTo>
                  <a:lnTo>
                    <a:pt x="33847" y="18952"/>
                  </a:lnTo>
                  <a:lnTo>
                    <a:pt x="33000" y="11648"/>
                  </a:lnTo>
                  <a:lnTo>
                    <a:pt x="32722" y="8002"/>
                  </a:lnTo>
                  <a:lnTo>
                    <a:pt x="28794" y="4052"/>
                  </a:lnTo>
                  <a:lnTo>
                    <a:pt x="27942" y="702"/>
                  </a:lnTo>
                  <a:lnTo>
                    <a:pt x="26847" y="0"/>
                  </a:lnTo>
                  <a:cubicBezTo>
                    <a:pt x="26188" y="479"/>
                    <a:pt x="24497" y="702"/>
                    <a:pt x="24763" y="3693"/>
                  </a:cubicBezTo>
                  <a:cubicBezTo>
                    <a:pt x="25148" y="7792"/>
                    <a:pt x="23646" y="10056"/>
                    <a:pt x="18781" y="11554"/>
                  </a:cubicBezTo>
                  <a:cubicBezTo>
                    <a:pt x="17309" y="11990"/>
                    <a:pt x="14805" y="12983"/>
                    <a:pt x="12045" y="14100"/>
                  </a:cubicBezTo>
                  <a:cubicBezTo>
                    <a:pt x="13898" y="15721"/>
                    <a:pt x="14694" y="17750"/>
                    <a:pt x="15002" y="20035"/>
                  </a:cubicBezTo>
                  <a:cubicBezTo>
                    <a:pt x="15379" y="22859"/>
                    <a:pt x="15357" y="25760"/>
                    <a:pt x="15978" y="28524"/>
                  </a:cubicBezTo>
                  <a:cubicBezTo>
                    <a:pt x="17232" y="34134"/>
                    <a:pt x="18190" y="39577"/>
                    <a:pt x="16470" y="45337"/>
                  </a:cubicBezTo>
                  <a:cubicBezTo>
                    <a:pt x="15884" y="47318"/>
                    <a:pt x="16436" y="49924"/>
                    <a:pt x="17099" y="52017"/>
                  </a:cubicBezTo>
                  <a:cubicBezTo>
                    <a:pt x="20723" y="63288"/>
                    <a:pt x="19803" y="74443"/>
                    <a:pt x="16851" y="85624"/>
                  </a:cubicBezTo>
                  <a:cubicBezTo>
                    <a:pt x="16436" y="87242"/>
                    <a:pt x="16051" y="89069"/>
                    <a:pt x="16414" y="90593"/>
                  </a:cubicBezTo>
                  <a:cubicBezTo>
                    <a:pt x="20471" y="107435"/>
                    <a:pt x="18241" y="124564"/>
                    <a:pt x="18888" y="141552"/>
                  </a:cubicBezTo>
                  <a:cubicBezTo>
                    <a:pt x="19063" y="146024"/>
                    <a:pt x="18194" y="150624"/>
                    <a:pt x="17445" y="155083"/>
                  </a:cubicBezTo>
                  <a:cubicBezTo>
                    <a:pt x="16508" y="160710"/>
                    <a:pt x="15379" y="166276"/>
                    <a:pt x="13967" y="171797"/>
                  </a:cubicBezTo>
                  <a:cubicBezTo>
                    <a:pt x="13077" y="175220"/>
                    <a:pt x="12769" y="178404"/>
                    <a:pt x="14065" y="181780"/>
                  </a:cubicBezTo>
                  <a:cubicBezTo>
                    <a:pt x="15991" y="186790"/>
                    <a:pt x="15704" y="191972"/>
                    <a:pt x="13813" y="196842"/>
                  </a:cubicBezTo>
                  <a:cubicBezTo>
                    <a:pt x="11836" y="201934"/>
                    <a:pt x="11643" y="206915"/>
                    <a:pt x="13688" y="211815"/>
                  </a:cubicBezTo>
                  <a:cubicBezTo>
                    <a:pt x="16393" y="218246"/>
                    <a:pt x="14668" y="225349"/>
                    <a:pt x="17253" y="231883"/>
                  </a:cubicBezTo>
                  <a:cubicBezTo>
                    <a:pt x="18404" y="234780"/>
                    <a:pt x="17043" y="238619"/>
                    <a:pt x="17197" y="242008"/>
                  </a:cubicBezTo>
                  <a:cubicBezTo>
                    <a:pt x="17309" y="244836"/>
                    <a:pt x="17779" y="247703"/>
                    <a:pt x="18464" y="250395"/>
                  </a:cubicBezTo>
                  <a:cubicBezTo>
                    <a:pt x="19200" y="253283"/>
                    <a:pt x="19063" y="255898"/>
                    <a:pt x="18053" y="258696"/>
                  </a:cubicBezTo>
                  <a:cubicBezTo>
                    <a:pt x="16727" y="262432"/>
                    <a:pt x="15811" y="266313"/>
                    <a:pt x="14908" y="270190"/>
                  </a:cubicBezTo>
                  <a:cubicBezTo>
                    <a:pt x="11896" y="282924"/>
                    <a:pt x="8943" y="295697"/>
                    <a:pt x="6016" y="308466"/>
                  </a:cubicBezTo>
                  <a:cubicBezTo>
                    <a:pt x="5507" y="310747"/>
                    <a:pt x="4895" y="312874"/>
                    <a:pt x="3064" y="314423"/>
                  </a:cubicBezTo>
                  <a:cubicBezTo>
                    <a:pt x="-672" y="317572"/>
                    <a:pt x="-732" y="321701"/>
                    <a:pt x="1489" y="325223"/>
                  </a:cubicBezTo>
                  <a:cubicBezTo>
                    <a:pt x="5220" y="331111"/>
                    <a:pt x="5541" y="338244"/>
                    <a:pt x="9255" y="344077"/>
                  </a:cubicBezTo>
                  <a:cubicBezTo>
                    <a:pt x="12619" y="349379"/>
                    <a:pt x="12375" y="355006"/>
                    <a:pt x="9392" y="360346"/>
                  </a:cubicBezTo>
                  <a:cubicBezTo>
                    <a:pt x="7625" y="363478"/>
                    <a:pt x="7124" y="366538"/>
                    <a:pt x="7604" y="370128"/>
                  </a:cubicBezTo>
                  <a:cubicBezTo>
                    <a:pt x="8061" y="373478"/>
                    <a:pt x="7809" y="376931"/>
                    <a:pt x="7809" y="380368"/>
                  </a:cubicBezTo>
                  <a:cubicBezTo>
                    <a:pt x="7809" y="384531"/>
                    <a:pt x="9221" y="388160"/>
                    <a:pt x="11660" y="391450"/>
                  </a:cubicBezTo>
                  <a:cubicBezTo>
                    <a:pt x="13021" y="393290"/>
                    <a:pt x="14484" y="395002"/>
                    <a:pt x="15896" y="396804"/>
                  </a:cubicBezTo>
                  <a:cubicBezTo>
                    <a:pt x="9735" y="396589"/>
                    <a:pt x="8686" y="397206"/>
                    <a:pt x="7394" y="402011"/>
                  </a:cubicBezTo>
                  <a:cubicBezTo>
                    <a:pt x="6966" y="403599"/>
                    <a:pt x="6264" y="405293"/>
                    <a:pt x="6474" y="406847"/>
                  </a:cubicBezTo>
                  <a:cubicBezTo>
                    <a:pt x="7197" y="412345"/>
                    <a:pt x="8241" y="417797"/>
                    <a:pt x="9213" y="423257"/>
                  </a:cubicBezTo>
                  <a:cubicBezTo>
                    <a:pt x="9525" y="425033"/>
                    <a:pt x="13470" y="426017"/>
                    <a:pt x="14891" y="424759"/>
                  </a:cubicBezTo>
                  <a:cubicBezTo>
                    <a:pt x="17022" y="422868"/>
                    <a:pt x="18845" y="420587"/>
                    <a:pt x="18738" y="417724"/>
                  </a:cubicBezTo>
                  <a:cubicBezTo>
                    <a:pt x="18584" y="413813"/>
                    <a:pt x="18793" y="410026"/>
                    <a:pt x="19315" y="406175"/>
                  </a:cubicBezTo>
                  <a:cubicBezTo>
                    <a:pt x="19786" y="402683"/>
                    <a:pt x="18010" y="399701"/>
                    <a:pt x="16051" y="396970"/>
                  </a:cubicBezTo>
                  <a:cubicBezTo>
                    <a:pt x="18969" y="397818"/>
                    <a:pt x="21464" y="396829"/>
                    <a:pt x="24040" y="395468"/>
                  </a:cubicBezTo>
                  <a:cubicBezTo>
                    <a:pt x="26064" y="394420"/>
                    <a:pt x="26517" y="394963"/>
                    <a:pt x="27138" y="397651"/>
                  </a:cubicBezTo>
                  <a:cubicBezTo>
                    <a:pt x="27510" y="399268"/>
                    <a:pt x="28558" y="400856"/>
                    <a:pt x="28481" y="402392"/>
                  </a:cubicBezTo>
                  <a:cubicBezTo>
                    <a:pt x="28088" y="409654"/>
                    <a:pt x="26654" y="416945"/>
                    <a:pt x="27052" y="424151"/>
                  </a:cubicBezTo>
                  <a:cubicBezTo>
                    <a:pt x="27437" y="431485"/>
                    <a:pt x="26440" y="438589"/>
                    <a:pt x="25315" y="445726"/>
                  </a:cubicBezTo>
                  <a:cubicBezTo>
                    <a:pt x="24951" y="447994"/>
                    <a:pt x="24707" y="450236"/>
                    <a:pt x="25948" y="452256"/>
                  </a:cubicBezTo>
                  <a:cubicBezTo>
                    <a:pt x="29987" y="458799"/>
                    <a:pt x="28635" y="465170"/>
                    <a:pt x="25572" y="471550"/>
                  </a:cubicBezTo>
                  <a:cubicBezTo>
                    <a:pt x="24951" y="472877"/>
                    <a:pt x="24155" y="473348"/>
                    <a:pt x="22927" y="472766"/>
                  </a:cubicBezTo>
                  <a:cubicBezTo>
                    <a:pt x="22443" y="472522"/>
                    <a:pt x="21819" y="472222"/>
                    <a:pt x="21652" y="471794"/>
                  </a:cubicBezTo>
                  <a:cubicBezTo>
                    <a:pt x="20877" y="469818"/>
                    <a:pt x="20227" y="467836"/>
                    <a:pt x="19538" y="465864"/>
                  </a:cubicBezTo>
                  <a:cubicBezTo>
                    <a:pt x="14480" y="465722"/>
                    <a:pt x="10445" y="468521"/>
                    <a:pt x="9512" y="472808"/>
                  </a:cubicBezTo>
                  <a:cubicBezTo>
                    <a:pt x="8263" y="478530"/>
                    <a:pt x="5143" y="482976"/>
                    <a:pt x="2794" y="487969"/>
                  </a:cubicBezTo>
                  <a:cubicBezTo>
                    <a:pt x="2469" y="488654"/>
                    <a:pt x="3175" y="490194"/>
                    <a:pt x="3864" y="490909"/>
                  </a:cubicBezTo>
                  <a:cubicBezTo>
                    <a:pt x="4514" y="491534"/>
                    <a:pt x="5922" y="492056"/>
                    <a:pt x="6705" y="491782"/>
                  </a:cubicBezTo>
                  <a:cubicBezTo>
                    <a:pt x="8207" y="491260"/>
                    <a:pt x="9564" y="489347"/>
                    <a:pt x="10907" y="489403"/>
                  </a:cubicBezTo>
                  <a:cubicBezTo>
                    <a:pt x="14181" y="489557"/>
                    <a:pt x="17454" y="490383"/>
                    <a:pt x="20676" y="491200"/>
                  </a:cubicBezTo>
                  <a:cubicBezTo>
                    <a:pt x="22525" y="491649"/>
                    <a:pt x="24168" y="494623"/>
                    <a:pt x="23702" y="496639"/>
                  </a:cubicBezTo>
                  <a:cubicBezTo>
                    <a:pt x="22700" y="500922"/>
                    <a:pt x="21652" y="505163"/>
                    <a:pt x="22448" y="509609"/>
                  </a:cubicBezTo>
                  <a:lnTo>
                    <a:pt x="22901" y="509532"/>
                  </a:lnTo>
                  <a:cubicBezTo>
                    <a:pt x="22978" y="509874"/>
                    <a:pt x="23047" y="509955"/>
                    <a:pt x="23120" y="510161"/>
                  </a:cubicBezTo>
                  <a:cubicBezTo>
                    <a:pt x="23488" y="510289"/>
                    <a:pt x="23826" y="510435"/>
                    <a:pt x="23817" y="510460"/>
                  </a:cubicBezTo>
                  <a:cubicBezTo>
                    <a:pt x="23633" y="511196"/>
                    <a:pt x="23381" y="510935"/>
                    <a:pt x="23120" y="510161"/>
                  </a:cubicBezTo>
                  <a:cubicBezTo>
                    <a:pt x="22901" y="510092"/>
                    <a:pt x="22657" y="510011"/>
                    <a:pt x="22491" y="509955"/>
                  </a:cubicBezTo>
                  <a:cubicBezTo>
                    <a:pt x="22469" y="509831"/>
                    <a:pt x="22469" y="509724"/>
                    <a:pt x="22448" y="509609"/>
                  </a:cubicBezTo>
                  <a:cubicBezTo>
                    <a:pt x="19337" y="510131"/>
                    <a:pt x="16312" y="510665"/>
                    <a:pt x="13804" y="513028"/>
                  </a:cubicBezTo>
                  <a:cubicBezTo>
                    <a:pt x="12037" y="514654"/>
                    <a:pt x="10937" y="516382"/>
                    <a:pt x="11344" y="518744"/>
                  </a:cubicBezTo>
                  <a:cubicBezTo>
                    <a:pt x="11712" y="520893"/>
                    <a:pt x="12212" y="523088"/>
                    <a:pt x="13030" y="525112"/>
                  </a:cubicBezTo>
                  <a:cubicBezTo>
                    <a:pt x="13624" y="526584"/>
                    <a:pt x="15469" y="527756"/>
                    <a:pt x="15627" y="529215"/>
                  </a:cubicBezTo>
                  <a:cubicBezTo>
                    <a:pt x="15858" y="531346"/>
                    <a:pt x="15186" y="533623"/>
                    <a:pt x="16782" y="535446"/>
                  </a:cubicBezTo>
                  <a:cubicBezTo>
                    <a:pt x="17377" y="536160"/>
                    <a:pt x="18203" y="536674"/>
                    <a:pt x="18965" y="537247"/>
                  </a:cubicBezTo>
                  <a:lnTo>
                    <a:pt x="18965" y="537196"/>
                  </a:lnTo>
                  <a:lnTo>
                    <a:pt x="19666" y="536883"/>
                  </a:lnTo>
                  <a:lnTo>
                    <a:pt x="19320" y="537508"/>
                  </a:lnTo>
                  <a:cubicBezTo>
                    <a:pt x="19191" y="537410"/>
                    <a:pt x="19093" y="537320"/>
                    <a:pt x="18965" y="537247"/>
                  </a:cubicBezTo>
                  <a:cubicBezTo>
                    <a:pt x="18866" y="538805"/>
                    <a:pt x="18905" y="540405"/>
                    <a:pt x="18661" y="541971"/>
                  </a:cubicBezTo>
                  <a:cubicBezTo>
                    <a:pt x="17856" y="546841"/>
                    <a:pt x="17856" y="546773"/>
                    <a:pt x="21977" y="549241"/>
                  </a:cubicBezTo>
                  <a:cubicBezTo>
                    <a:pt x="24549" y="550782"/>
                    <a:pt x="27009" y="552498"/>
                    <a:pt x="29508" y="554137"/>
                  </a:cubicBezTo>
                  <a:cubicBezTo>
                    <a:pt x="29508" y="554265"/>
                    <a:pt x="29508" y="554398"/>
                    <a:pt x="29508" y="554526"/>
                  </a:cubicBezTo>
                  <a:cubicBezTo>
                    <a:pt x="29594" y="554500"/>
                    <a:pt x="29684" y="554479"/>
                    <a:pt x="29774" y="554462"/>
                  </a:cubicBezTo>
                  <a:cubicBezTo>
                    <a:pt x="31930" y="558065"/>
                    <a:pt x="31952" y="558608"/>
                    <a:pt x="29834" y="561030"/>
                  </a:cubicBezTo>
                  <a:cubicBezTo>
                    <a:pt x="29701" y="561000"/>
                    <a:pt x="29568" y="560979"/>
                    <a:pt x="29435" y="560941"/>
                  </a:cubicBezTo>
                  <a:cubicBezTo>
                    <a:pt x="29423" y="561159"/>
                    <a:pt x="29423" y="561347"/>
                    <a:pt x="29414" y="561540"/>
                  </a:cubicBezTo>
                  <a:lnTo>
                    <a:pt x="29945" y="561086"/>
                  </a:lnTo>
                  <a:cubicBezTo>
                    <a:pt x="29893" y="566580"/>
                    <a:pt x="31875" y="572023"/>
                    <a:pt x="30197" y="577642"/>
                  </a:cubicBezTo>
                  <a:cubicBezTo>
                    <a:pt x="29500" y="579957"/>
                    <a:pt x="31472" y="581660"/>
                    <a:pt x="34087" y="581711"/>
                  </a:cubicBezTo>
                  <a:cubicBezTo>
                    <a:pt x="36582" y="581771"/>
                    <a:pt x="37878" y="580458"/>
                    <a:pt x="38161" y="577561"/>
                  </a:cubicBezTo>
                  <a:cubicBezTo>
                    <a:pt x="38571" y="573380"/>
                    <a:pt x="38306" y="569105"/>
                    <a:pt x="40039" y="565177"/>
                  </a:cubicBezTo>
                  <a:cubicBezTo>
                    <a:pt x="39975" y="565104"/>
                    <a:pt x="39945" y="564997"/>
                    <a:pt x="39864" y="564959"/>
                  </a:cubicBezTo>
                  <a:lnTo>
                    <a:pt x="39265" y="563953"/>
                  </a:lnTo>
                  <a:lnTo>
                    <a:pt x="40292" y="564522"/>
                  </a:lnTo>
                  <a:cubicBezTo>
                    <a:pt x="40172" y="564719"/>
                    <a:pt x="40133" y="564963"/>
                    <a:pt x="40039" y="565177"/>
                  </a:cubicBezTo>
                  <a:cubicBezTo>
                    <a:pt x="41622" y="566764"/>
                    <a:pt x="42636" y="568669"/>
                    <a:pt x="42632" y="570915"/>
                  </a:cubicBezTo>
                  <a:cubicBezTo>
                    <a:pt x="42624" y="573346"/>
                    <a:pt x="43488" y="575344"/>
                    <a:pt x="45024" y="577060"/>
                  </a:cubicBezTo>
                  <a:cubicBezTo>
                    <a:pt x="46706" y="578926"/>
                    <a:pt x="47545" y="580706"/>
                    <a:pt x="45752" y="582991"/>
                  </a:cubicBezTo>
                  <a:cubicBezTo>
                    <a:pt x="44352" y="584771"/>
                    <a:pt x="43060" y="586624"/>
                    <a:pt x="40493" y="586624"/>
                  </a:cubicBezTo>
                  <a:cubicBezTo>
                    <a:pt x="39367" y="586624"/>
                    <a:pt x="38161" y="586187"/>
                    <a:pt x="37159" y="586461"/>
                  </a:cubicBezTo>
                  <a:cubicBezTo>
                    <a:pt x="36218" y="586730"/>
                    <a:pt x="35217" y="587574"/>
                    <a:pt x="34729" y="588442"/>
                  </a:cubicBezTo>
                  <a:cubicBezTo>
                    <a:pt x="34117" y="589555"/>
                    <a:pt x="34694" y="590702"/>
                    <a:pt x="35871" y="591095"/>
                  </a:cubicBezTo>
                  <a:cubicBezTo>
                    <a:pt x="37437" y="591669"/>
                    <a:pt x="39076" y="592383"/>
                    <a:pt x="40702" y="592443"/>
                  </a:cubicBezTo>
                  <a:cubicBezTo>
                    <a:pt x="46269" y="592730"/>
                    <a:pt x="47643" y="597334"/>
                    <a:pt x="49911" y="601027"/>
                  </a:cubicBezTo>
                  <a:cubicBezTo>
                    <a:pt x="48717" y="604270"/>
                    <a:pt x="50198" y="606243"/>
                    <a:pt x="52834" y="608006"/>
                  </a:cubicBezTo>
                  <a:cubicBezTo>
                    <a:pt x="56398" y="610390"/>
                    <a:pt x="59770" y="613068"/>
                    <a:pt x="63210" y="615593"/>
                  </a:cubicBezTo>
                  <a:cubicBezTo>
                    <a:pt x="63497" y="615554"/>
                    <a:pt x="63784" y="615576"/>
                    <a:pt x="64079" y="615546"/>
                  </a:cubicBezTo>
                  <a:cubicBezTo>
                    <a:pt x="64113" y="615880"/>
                    <a:pt x="64331" y="616077"/>
                    <a:pt x="64426" y="616363"/>
                  </a:cubicBezTo>
                  <a:cubicBezTo>
                    <a:pt x="65427" y="616821"/>
                    <a:pt x="66124" y="617548"/>
                    <a:pt x="66544" y="618575"/>
                  </a:cubicBezTo>
                  <a:cubicBezTo>
                    <a:pt x="66813" y="618678"/>
                    <a:pt x="66980" y="618871"/>
                    <a:pt x="67305" y="618952"/>
                  </a:cubicBezTo>
                  <a:lnTo>
                    <a:pt x="67682" y="619739"/>
                  </a:lnTo>
                  <a:lnTo>
                    <a:pt x="66925" y="619337"/>
                  </a:lnTo>
                  <a:cubicBezTo>
                    <a:pt x="66856" y="619033"/>
                    <a:pt x="66655" y="618845"/>
                    <a:pt x="66544" y="618575"/>
                  </a:cubicBezTo>
                  <a:cubicBezTo>
                    <a:pt x="65470" y="618165"/>
                    <a:pt x="64768" y="617441"/>
                    <a:pt x="64426" y="616363"/>
                  </a:cubicBezTo>
                  <a:cubicBezTo>
                    <a:pt x="64152" y="616248"/>
                    <a:pt x="63980" y="616012"/>
                    <a:pt x="63681" y="615940"/>
                  </a:cubicBezTo>
                  <a:cubicBezTo>
                    <a:pt x="63527" y="615820"/>
                    <a:pt x="63369" y="615709"/>
                    <a:pt x="63215" y="615589"/>
                  </a:cubicBezTo>
                  <a:cubicBezTo>
                    <a:pt x="58366" y="616149"/>
                    <a:pt x="53775" y="615418"/>
                    <a:pt x="49539" y="612688"/>
                  </a:cubicBezTo>
                  <a:cubicBezTo>
                    <a:pt x="48657" y="612144"/>
                    <a:pt x="47438" y="612016"/>
                    <a:pt x="46355" y="611952"/>
                  </a:cubicBezTo>
                  <a:cubicBezTo>
                    <a:pt x="45953" y="611905"/>
                    <a:pt x="45114" y="612662"/>
                    <a:pt x="45153" y="612983"/>
                  </a:cubicBezTo>
                  <a:cubicBezTo>
                    <a:pt x="45272" y="614014"/>
                    <a:pt x="45384" y="615495"/>
                    <a:pt x="46064" y="615944"/>
                  </a:cubicBezTo>
                  <a:cubicBezTo>
                    <a:pt x="52928" y="620741"/>
                    <a:pt x="59941" y="625247"/>
                    <a:pt x="65641" y="631610"/>
                  </a:cubicBezTo>
                  <a:cubicBezTo>
                    <a:pt x="67729" y="633933"/>
                    <a:pt x="71323" y="635153"/>
                    <a:pt x="74460" y="636218"/>
                  </a:cubicBezTo>
                  <a:cubicBezTo>
                    <a:pt x="76403" y="636860"/>
                    <a:pt x="78748" y="636304"/>
                    <a:pt x="80926" y="636239"/>
                  </a:cubicBezTo>
                  <a:cubicBezTo>
                    <a:pt x="81516" y="634964"/>
                    <a:pt x="82068" y="633663"/>
                    <a:pt x="82714" y="632448"/>
                  </a:cubicBezTo>
                  <a:cubicBezTo>
                    <a:pt x="82920" y="632016"/>
                    <a:pt x="83493" y="631520"/>
                    <a:pt x="83878" y="631545"/>
                  </a:cubicBezTo>
                  <a:cubicBezTo>
                    <a:pt x="85192" y="631610"/>
                    <a:pt x="85320" y="632324"/>
                    <a:pt x="84807" y="633651"/>
                  </a:cubicBezTo>
                  <a:cubicBezTo>
                    <a:pt x="84503" y="634446"/>
                    <a:pt x="84623" y="635431"/>
                    <a:pt x="84623" y="636334"/>
                  </a:cubicBezTo>
                  <a:cubicBezTo>
                    <a:pt x="85581" y="636663"/>
                    <a:pt x="86544" y="637031"/>
                    <a:pt x="87528" y="637292"/>
                  </a:cubicBezTo>
                  <a:cubicBezTo>
                    <a:pt x="91123" y="638161"/>
                    <a:pt x="93771" y="639689"/>
                    <a:pt x="92727" y="644096"/>
                  </a:cubicBezTo>
                  <a:cubicBezTo>
                    <a:pt x="92419" y="645401"/>
                    <a:pt x="92988" y="646342"/>
                    <a:pt x="94323" y="646651"/>
                  </a:cubicBezTo>
                  <a:cubicBezTo>
                    <a:pt x="98496" y="647596"/>
                    <a:pt x="100875" y="650271"/>
                    <a:pt x="102505" y="654126"/>
                  </a:cubicBezTo>
                  <a:cubicBezTo>
                    <a:pt x="103442" y="656317"/>
                    <a:pt x="105890" y="656685"/>
                    <a:pt x="108149" y="656796"/>
                  </a:cubicBezTo>
                  <a:cubicBezTo>
                    <a:pt x="110130" y="654357"/>
                    <a:pt x="111466" y="651327"/>
                    <a:pt x="114568" y="649920"/>
                  </a:cubicBezTo>
                  <a:cubicBezTo>
                    <a:pt x="115796" y="649359"/>
                    <a:pt x="116964" y="649590"/>
                    <a:pt x="117409" y="650793"/>
                  </a:cubicBezTo>
                  <a:cubicBezTo>
                    <a:pt x="117769" y="651764"/>
                    <a:pt x="117769" y="652941"/>
                    <a:pt x="117683" y="654032"/>
                  </a:cubicBezTo>
                  <a:cubicBezTo>
                    <a:pt x="117503" y="656244"/>
                    <a:pt x="117118" y="658705"/>
                    <a:pt x="119211" y="660074"/>
                  </a:cubicBezTo>
                  <a:cubicBezTo>
                    <a:pt x="120999" y="661251"/>
                    <a:pt x="123212" y="662030"/>
                    <a:pt x="125338" y="662398"/>
                  </a:cubicBezTo>
                  <a:cubicBezTo>
                    <a:pt x="126023" y="662543"/>
                    <a:pt x="126755" y="662398"/>
                    <a:pt x="127482" y="662252"/>
                  </a:cubicBezTo>
                  <a:cubicBezTo>
                    <a:pt x="128847" y="655517"/>
                    <a:pt x="129172" y="645735"/>
                    <a:pt x="125698" y="631567"/>
                  </a:cubicBezTo>
                  <a:close/>
                  <a:moveTo>
                    <a:pt x="28310" y="523456"/>
                  </a:moveTo>
                  <a:cubicBezTo>
                    <a:pt x="28049" y="523272"/>
                    <a:pt x="27625" y="523143"/>
                    <a:pt x="27583" y="522934"/>
                  </a:cubicBezTo>
                  <a:cubicBezTo>
                    <a:pt x="27480" y="522497"/>
                    <a:pt x="27467" y="521937"/>
                    <a:pt x="27625" y="521522"/>
                  </a:cubicBezTo>
                  <a:cubicBezTo>
                    <a:pt x="28113" y="520349"/>
                    <a:pt x="28584" y="520563"/>
                    <a:pt x="28721" y="522138"/>
                  </a:cubicBezTo>
                  <a:cubicBezTo>
                    <a:pt x="28759" y="522583"/>
                    <a:pt x="28456" y="523041"/>
                    <a:pt x="28310" y="523456"/>
                  </a:cubicBezTo>
                  <a:close/>
                  <a:moveTo>
                    <a:pt x="64421" y="588044"/>
                  </a:moveTo>
                  <a:cubicBezTo>
                    <a:pt x="64361" y="588267"/>
                    <a:pt x="64306" y="588476"/>
                    <a:pt x="64254" y="588661"/>
                  </a:cubicBezTo>
                  <a:lnTo>
                    <a:pt x="63197" y="589127"/>
                  </a:lnTo>
                  <a:lnTo>
                    <a:pt x="63844" y="588279"/>
                  </a:lnTo>
                  <a:cubicBezTo>
                    <a:pt x="64173" y="588185"/>
                    <a:pt x="64207" y="588134"/>
                    <a:pt x="64421" y="588044"/>
                  </a:cubicBezTo>
                  <a:cubicBezTo>
                    <a:pt x="64473" y="587822"/>
                    <a:pt x="64532" y="587578"/>
                    <a:pt x="64592" y="587325"/>
                  </a:cubicBezTo>
                  <a:cubicBezTo>
                    <a:pt x="65363" y="587539"/>
                    <a:pt x="65140" y="587783"/>
                    <a:pt x="64421" y="588044"/>
                  </a:cubicBezTo>
                  <a:close/>
                  <a:moveTo>
                    <a:pt x="73519" y="605173"/>
                  </a:moveTo>
                  <a:cubicBezTo>
                    <a:pt x="72560" y="605636"/>
                    <a:pt x="71619" y="606188"/>
                    <a:pt x="70617" y="606491"/>
                  </a:cubicBezTo>
                  <a:cubicBezTo>
                    <a:pt x="70254" y="606594"/>
                    <a:pt x="69530" y="606192"/>
                    <a:pt x="69299" y="605819"/>
                  </a:cubicBezTo>
                  <a:cubicBezTo>
                    <a:pt x="68529" y="604604"/>
                    <a:pt x="68949" y="603646"/>
                    <a:pt x="70374" y="603539"/>
                  </a:cubicBezTo>
                  <a:cubicBezTo>
                    <a:pt x="71426" y="603423"/>
                    <a:pt x="72526" y="603727"/>
                    <a:pt x="73570" y="603941"/>
                  </a:cubicBezTo>
                  <a:cubicBezTo>
                    <a:pt x="73634" y="603954"/>
                    <a:pt x="73536" y="604728"/>
                    <a:pt x="73519" y="605173"/>
                  </a:cubicBezTo>
                  <a:close/>
                  <a:moveTo>
                    <a:pt x="76522" y="625123"/>
                  </a:moveTo>
                  <a:cubicBezTo>
                    <a:pt x="76360" y="625084"/>
                    <a:pt x="76287" y="624523"/>
                    <a:pt x="76167" y="624237"/>
                  </a:cubicBezTo>
                  <a:cubicBezTo>
                    <a:pt x="76557" y="624151"/>
                    <a:pt x="76946" y="624048"/>
                    <a:pt x="77348" y="623959"/>
                  </a:cubicBezTo>
                  <a:cubicBezTo>
                    <a:pt x="77460" y="624279"/>
                    <a:pt x="77584" y="624570"/>
                    <a:pt x="77699" y="624896"/>
                  </a:cubicBezTo>
                  <a:cubicBezTo>
                    <a:pt x="77306" y="624977"/>
                    <a:pt x="76903" y="625157"/>
                    <a:pt x="76522" y="625123"/>
                  </a:cubicBezTo>
                  <a:close/>
                  <a:moveTo>
                    <a:pt x="84867" y="611964"/>
                  </a:moveTo>
                  <a:cubicBezTo>
                    <a:pt x="84777" y="612140"/>
                    <a:pt x="84687" y="612311"/>
                    <a:pt x="84601" y="612499"/>
                  </a:cubicBezTo>
                  <a:cubicBezTo>
                    <a:pt x="84315" y="612615"/>
                    <a:pt x="84118" y="612786"/>
                    <a:pt x="83848" y="612919"/>
                  </a:cubicBezTo>
                  <a:cubicBezTo>
                    <a:pt x="83510" y="614078"/>
                    <a:pt x="82783" y="614848"/>
                    <a:pt x="81597" y="615182"/>
                  </a:cubicBezTo>
                  <a:cubicBezTo>
                    <a:pt x="81486" y="615460"/>
                    <a:pt x="81247" y="615584"/>
                    <a:pt x="81191" y="615914"/>
                  </a:cubicBezTo>
                  <a:lnTo>
                    <a:pt x="80412" y="616569"/>
                  </a:lnTo>
                  <a:lnTo>
                    <a:pt x="80784" y="615512"/>
                  </a:lnTo>
                  <a:cubicBezTo>
                    <a:pt x="81140" y="615512"/>
                    <a:pt x="81294" y="615268"/>
                    <a:pt x="81597" y="615182"/>
                  </a:cubicBezTo>
                  <a:cubicBezTo>
                    <a:pt x="82038" y="614117"/>
                    <a:pt x="82821" y="613419"/>
                    <a:pt x="83848" y="612919"/>
                  </a:cubicBezTo>
                  <a:cubicBezTo>
                    <a:pt x="83934" y="612619"/>
                    <a:pt x="84148" y="612422"/>
                    <a:pt x="84186" y="612071"/>
                  </a:cubicBezTo>
                  <a:cubicBezTo>
                    <a:pt x="84554" y="612071"/>
                    <a:pt x="84631" y="612011"/>
                    <a:pt x="84867" y="611964"/>
                  </a:cubicBezTo>
                  <a:cubicBezTo>
                    <a:pt x="85017" y="611661"/>
                    <a:pt x="85166" y="611374"/>
                    <a:pt x="85312" y="611096"/>
                  </a:cubicBezTo>
                  <a:cubicBezTo>
                    <a:pt x="86031" y="611575"/>
                    <a:pt x="85727" y="611832"/>
                    <a:pt x="84867" y="611964"/>
                  </a:cubicBezTo>
                  <a:close/>
                  <a:moveTo>
                    <a:pt x="108256" y="635927"/>
                  </a:moveTo>
                  <a:cubicBezTo>
                    <a:pt x="107379" y="636282"/>
                    <a:pt x="106502" y="636535"/>
                    <a:pt x="105624" y="636847"/>
                  </a:cubicBezTo>
                  <a:cubicBezTo>
                    <a:pt x="105642" y="637036"/>
                    <a:pt x="105633" y="637228"/>
                    <a:pt x="105642" y="637416"/>
                  </a:cubicBezTo>
                  <a:cubicBezTo>
                    <a:pt x="105419" y="637309"/>
                    <a:pt x="105192" y="637190"/>
                    <a:pt x="104978" y="637087"/>
                  </a:cubicBezTo>
                  <a:cubicBezTo>
                    <a:pt x="104114" y="637416"/>
                    <a:pt x="103301" y="637784"/>
                    <a:pt x="102424" y="638020"/>
                  </a:cubicBezTo>
                  <a:cubicBezTo>
                    <a:pt x="100661" y="638439"/>
                    <a:pt x="99582" y="637540"/>
                    <a:pt x="99086" y="635910"/>
                  </a:cubicBezTo>
                  <a:cubicBezTo>
                    <a:pt x="98881" y="635208"/>
                    <a:pt x="98761" y="634455"/>
                    <a:pt x="98628" y="633702"/>
                  </a:cubicBezTo>
                  <a:cubicBezTo>
                    <a:pt x="98414" y="633591"/>
                    <a:pt x="98230" y="633475"/>
                    <a:pt x="98021" y="633394"/>
                  </a:cubicBezTo>
                  <a:cubicBezTo>
                    <a:pt x="97884" y="633150"/>
                    <a:pt x="97730" y="632945"/>
                    <a:pt x="97618" y="632722"/>
                  </a:cubicBezTo>
                  <a:cubicBezTo>
                    <a:pt x="96591" y="632581"/>
                    <a:pt x="95466" y="632658"/>
                    <a:pt x="95273" y="631113"/>
                  </a:cubicBezTo>
                  <a:cubicBezTo>
                    <a:pt x="95269" y="631057"/>
                    <a:pt x="96390" y="630694"/>
                    <a:pt x="96502" y="630865"/>
                  </a:cubicBezTo>
                  <a:cubicBezTo>
                    <a:pt x="96942" y="631421"/>
                    <a:pt x="97272" y="632093"/>
                    <a:pt x="97618" y="632722"/>
                  </a:cubicBezTo>
                  <a:cubicBezTo>
                    <a:pt x="97918" y="632765"/>
                    <a:pt x="98209" y="632786"/>
                    <a:pt x="98457" y="632911"/>
                  </a:cubicBezTo>
                  <a:cubicBezTo>
                    <a:pt x="98513" y="633176"/>
                    <a:pt x="98577" y="633432"/>
                    <a:pt x="98628" y="633706"/>
                  </a:cubicBezTo>
                  <a:cubicBezTo>
                    <a:pt x="100751" y="634828"/>
                    <a:pt x="102860" y="635957"/>
                    <a:pt x="104978" y="637091"/>
                  </a:cubicBezTo>
                  <a:cubicBezTo>
                    <a:pt x="105094" y="637018"/>
                    <a:pt x="105201" y="636993"/>
                    <a:pt x="105316" y="636958"/>
                  </a:cubicBezTo>
                  <a:cubicBezTo>
                    <a:pt x="105423" y="636920"/>
                    <a:pt x="105530" y="636869"/>
                    <a:pt x="105629" y="636856"/>
                  </a:cubicBezTo>
                  <a:cubicBezTo>
                    <a:pt x="105586" y="636009"/>
                    <a:pt x="105513" y="635161"/>
                    <a:pt x="105599" y="634348"/>
                  </a:cubicBezTo>
                  <a:cubicBezTo>
                    <a:pt x="105744" y="633086"/>
                    <a:pt x="106540" y="632491"/>
                    <a:pt x="107726" y="632769"/>
                  </a:cubicBezTo>
                  <a:cubicBezTo>
                    <a:pt x="108183" y="632855"/>
                    <a:pt x="108680" y="633218"/>
                    <a:pt x="109001" y="633561"/>
                  </a:cubicBezTo>
                  <a:cubicBezTo>
                    <a:pt x="109878" y="634575"/>
                    <a:pt x="109591" y="635435"/>
                    <a:pt x="108256" y="635927"/>
                  </a:cubicBezTo>
                  <a:close/>
                  <a:moveTo>
                    <a:pt x="111667" y="622594"/>
                  </a:moveTo>
                  <a:cubicBezTo>
                    <a:pt x="110849" y="623287"/>
                    <a:pt x="109929" y="623873"/>
                    <a:pt x="109052" y="624498"/>
                  </a:cubicBezTo>
                  <a:cubicBezTo>
                    <a:pt x="108560" y="624412"/>
                    <a:pt x="108017" y="624476"/>
                    <a:pt x="107606" y="624263"/>
                  </a:cubicBezTo>
                  <a:cubicBezTo>
                    <a:pt x="106523" y="623715"/>
                    <a:pt x="107537" y="621708"/>
                    <a:pt x="109493" y="620630"/>
                  </a:cubicBezTo>
                  <a:cubicBezTo>
                    <a:pt x="110618" y="620005"/>
                    <a:pt x="111650" y="620214"/>
                    <a:pt x="112261" y="621271"/>
                  </a:cubicBezTo>
                  <a:cubicBezTo>
                    <a:pt x="112394" y="621511"/>
                    <a:pt x="112005" y="622285"/>
                    <a:pt x="111667" y="622594"/>
                  </a:cubicBezTo>
                  <a:close/>
                </a:path>
              </a:pathLst>
            </a:custGeom>
            <a:solidFill>
              <a:srgbClr val="595959"/>
            </a:solidFill>
            <a:ln w="5028" cap="flat">
              <a:solidFill>
                <a:srgbClr val="59595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324" name="Freeform 1323">
              <a:extLst>
                <a:ext uri="{FF2B5EF4-FFF2-40B4-BE49-F238E27FC236}">
                  <a16:creationId xmlns:a16="http://schemas.microsoft.com/office/drawing/2014/main" id="{79AE78E6-A33B-FCAF-CBFF-F4DAE0A20AD9}"/>
                </a:ext>
              </a:extLst>
            </p:cNvPr>
            <p:cNvSpPr/>
            <p:nvPr/>
          </p:nvSpPr>
          <p:spPr>
            <a:xfrm>
              <a:off x="5252522" y="6000808"/>
              <a:ext cx="616" cy="410"/>
            </a:xfrm>
            <a:custGeom>
              <a:avLst/>
              <a:gdLst>
                <a:gd name="connsiteX0" fmla="*/ 0 w 616"/>
                <a:gd name="connsiteY0" fmla="*/ 411 h 410"/>
                <a:gd name="connsiteX1" fmla="*/ 616 w 616"/>
                <a:gd name="connsiteY1" fmla="*/ 411 h 410"/>
                <a:gd name="connsiteX2" fmla="*/ 616 w 616"/>
                <a:gd name="connsiteY2" fmla="*/ 81 h 410"/>
                <a:gd name="connsiteX3" fmla="*/ 338 w 616"/>
                <a:gd name="connsiteY3" fmla="*/ 0 h 410"/>
                <a:gd name="connsiteX4" fmla="*/ 0 w 616"/>
                <a:gd name="connsiteY4" fmla="*/ 411 h 4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6" h="410">
                  <a:moveTo>
                    <a:pt x="0" y="411"/>
                  </a:moveTo>
                  <a:cubicBezTo>
                    <a:pt x="201" y="411"/>
                    <a:pt x="402" y="411"/>
                    <a:pt x="616" y="411"/>
                  </a:cubicBezTo>
                  <a:cubicBezTo>
                    <a:pt x="616" y="308"/>
                    <a:pt x="616" y="197"/>
                    <a:pt x="616" y="81"/>
                  </a:cubicBezTo>
                  <a:cubicBezTo>
                    <a:pt x="518" y="56"/>
                    <a:pt x="424" y="26"/>
                    <a:pt x="338" y="0"/>
                  </a:cubicBezTo>
                  <a:cubicBezTo>
                    <a:pt x="192" y="171"/>
                    <a:pt x="115" y="261"/>
                    <a:pt x="0" y="411"/>
                  </a:cubicBezTo>
                  <a:close/>
                </a:path>
              </a:pathLst>
            </a:custGeom>
            <a:grpFill/>
            <a:ln w="5028" cap="flat">
              <a:solidFill>
                <a:schemeClr val="tx1">
                  <a:lumMod val="50000"/>
                  <a:lumOff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sp>
        <p:nvSpPr>
          <p:cNvPr id="1087" name="Freeform 1086">
            <a:extLst>
              <a:ext uri="{FF2B5EF4-FFF2-40B4-BE49-F238E27FC236}">
                <a16:creationId xmlns:a16="http://schemas.microsoft.com/office/drawing/2014/main" id="{4645CF62-2F61-7F30-05FF-396C5A320BE4}"/>
              </a:ext>
            </a:extLst>
          </p:cNvPr>
          <p:cNvSpPr/>
          <p:nvPr/>
        </p:nvSpPr>
        <p:spPr>
          <a:xfrm>
            <a:off x="3845847" y="5224819"/>
            <a:ext cx="279285" cy="297739"/>
          </a:xfrm>
          <a:custGeom>
            <a:avLst/>
            <a:gdLst>
              <a:gd name="connsiteX0" fmla="*/ 119622 w 119621"/>
              <a:gd name="connsiteY0" fmla="*/ 70592 h 127525"/>
              <a:gd name="connsiteX1" fmla="*/ 117735 w 119621"/>
              <a:gd name="connsiteY1" fmla="*/ 68542 h 127525"/>
              <a:gd name="connsiteX2" fmla="*/ 113806 w 119621"/>
              <a:gd name="connsiteY2" fmla="*/ 66488 h 127525"/>
              <a:gd name="connsiteX3" fmla="*/ 108192 w 119621"/>
              <a:gd name="connsiteY3" fmla="*/ 70215 h 127525"/>
              <a:gd name="connsiteX4" fmla="*/ 105573 w 119621"/>
              <a:gd name="connsiteY4" fmla="*/ 69471 h 127525"/>
              <a:gd name="connsiteX5" fmla="*/ 103134 w 119621"/>
              <a:gd name="connsiteY5" fmla="*/ 62539 h 127525"/>
              <a:gd name="connsiteX6" fmla="*/ 100139 w 119621"/>
              <a:gd name="connsiteY6" fmla="*/ 51876 h 127525"/>
              <a:gd name="connsiteX7" fmla="*/ 98650 w 119621"/>
              <a:gd name="connsiteY7" fmla="*/ 45517 h 127525"/>
              <a:gd name="connsiteX8" fmla="*/ 92458 w 119621"/>
              <a:gd name="connsiteY8" fmla="*/ 41755 h 127525"/>
              <a:gd name="connsiteX9" fmla="*/ 85526 w 119621"/>
              <a:gd name="connsiteY9" fmla="*/ 44575 h 127525"/>
              <a:gd name="connsiteX10" fmla="*/ 83108 w 119621"/>
              <a:gd name="connsiteY10" fmla="*/ 43634 h 127525"/>
              <a:gd name="connsiteX11" fmla="*/ 79736 w 119621"/>
              <a:gd name="connsiteY11" fmla="*/ 43634 h 127525"/>
              <a:gd name="connsiteX12" fmla="*/ 75231 w 119621"/>
              <a:gd name="connsiteY12" fmla="*/ 43446 h 127525"/>
              <a:gd name="connsiteX13" fmla="*/ 73361 w 119621"/>
              <a:gd name="connsiteY13" fmla="*/ 42316 h 127525"/>
              <a:gd name="connsiteX14" fmla="*/ 68500 w 119621"/>
              <a:gd name="connsiteY14" fmla="*/ 43061 h 127525"/>
              <a:gd name="connsiteX15" fmla="*/ 66809 w 119621"/>
              <a:gd name="connsiteY15" fmla="*/ 40998 h 127525"/>
              <a:gd name="connsiteX16" fmla="*/ 67930 w 119621"/>
              <a:gd name="connsiteY16" fmla="*/ 37083 h 127525"/>
              <a:gd name="connsiteX17" fmla="*/ 67558 w 119621"/>
              <a:gd name="connsiteY17" fmla="*/ 30904 h 127525"/>
              <a:gd name="connsiteX18" fmla="*/ 67558 w 119621"/>
              <a:gd name="connsiteY18" fmla="*/ 24344 h 127525"/>
              <a:gd name="connsiteX19" fmla="*/ 65868 w 119621"/>
              <a:gd name="connsiteY19" fmla="*/ 19842 h 127525"/>
              <a:gd name="connsiteX20" fmla="*/ 65307 w 119621"/>
              <a:gd name="connsiteY20" fmla="*/ 16295 h 127525"/>
              <a:gd name="connsiteX21" fmla="*/ 61940 w 119621"/>
              <a:gd name="connsiteY21" fmla="*/ 13663 h 127525"/>
              <a:gd name="connsiteX22" fmla="*/ 62868 w 119621"/>
              <a:gd name="connsiteY22" fmla="*/ 11237 h 127525"/>
              <a:gd name="connsiteX23" fmla="*/ 61756 w 119621"/>
              <a:gd name="connsiteY23" fmla="*/ 9192 h 127525"/>
              <a:gd name="connsiteX24" fmla="*/ 57438 w 119621"/>
              <a:gd name="connsiteY24" fmla="*/ 7300 h 127525"/>
              <a:gd name="connsiteX25" fmla="*/ 48452 w 119621"/>
              <a:gd name="connsiteY25" fmla="*/ 578 h 127525"/>
              <a:gd name="connsiteX26" fmla="*/ 32149 w 119621"/>
              <a:gd name="connsiteY26" fmla="*/ 0 h 127525"/>
              <a:gd name="connsiteX27" fmla="*/ 13047 w 119621"/>
              <a:gd name="connsiteY27" fmla="*/ 5327 h 127525"/>
              <a:gd name="connsiteX28" fmla="*/ 9684 w 119621"/>
              <a:gd name="connsiteY28" fmla="*/ 7300 h 127525"/>
              <a:gd name="connsiteX29" fmla="*/ 8845 w 119621"/>
              <a:gd name="connsiteY29" fmla="*/ 12636 h 127525"/>
              <a:gd name="connsiteX30" fmla="*/ 3222 w 119621"/>
              <a:gd name="connsiteY30" fmla="*/ 21635 h 127525"/>
              <a:gd name="connsiteX31" fmla="*/ 5182 w 119621"/>
              <a:gd name="connsiteY31" fmla="*/ 25846 h 127525"/>
              <a:gd name="connsiteX32" fmla="*/ 4630 w 119621"/>
              <a:gd name="connsiteY32" fmla="*/ 30904 h 127525"/>
              <a:gd name="connsiteX33" fmla="*/ 1545 w 119621"/>
              <a:gd name="connsiteY33" fmla="*/ 39595 h 127525"/>
              <a:gd name="connsiteX34" fmla="*/ 0 w 119621"/>
              <a:gd name="connsiteY34" fmla="*/ 43694 h 127525"/>
              <a:gd name="connsiteX35" fmla="*/ 2756 w 119621"/>
              <a:gd name="connsiteY35" fmla="*/ 47571 h 127525"/>
              <a:gd name="connsiteX36" fmla="*/ 6312 w 119621"/>
              <a:gd name="connsiteY36" fmla="*/ 48495 h 127525"/>
              <a:gd name="connsiteX37" fmla="*/ 8939 w 119621"/>
              <a:gd name="connsiteY37" fmla="*/ 54486 h 127525"/>
              <a:gd name="connsiteX38" fmla="*/ 18486 w 119621"/>
              <a:gd name="connsiteY38" fmla="*/ 63669 h 127525"/>
              <a:gd name="connsiteX39" fmla="*/ 21297 w 119621"/>
              <a:gd name="connsiteY39" fmla="*/ 63669 h 127525"/>
              <a:gd name="connsiteX40" fmla="*/ 25033 w 119621"/>
              <a:gd name="connsiteY40" fmla="*/ 67229 h 127525"/>
              <a:gd name="connsiteX41" fmla="*/ 27467 w 119621"/>
              <a:gd name="connsiteY41" fmla="*/ 70780 h 127525"/>
              <a:gd name="connsiteX42" fmla="*/ 35337 w 119621"/>
              <a:gd name="connsiteY42" fmla="*/ 72462 h 127525"/>
              <a:gd name="connsiteX43" fmla="*/ 40570 w 119621"/>
              <a:gd name="connsiteY43" fmla="*/ 75462 h 127525"/>
              <a:gd name="connsiteX44" fmla="*/ 44135 w 119621"/>
              <a:gd name="connsiteY44" fmla="*/ 75462 h 127525"/>
              <a:gd name="connsiteX45" fmla="*/ 50121 w 119621"/>
              <a:gd name="connsiteY45" fmla="*/ 81277 h 127525"/>
              <a:gd name="connsiteX46" fmla="*/ 56677 w 119621"/>
              <a:gd name="connsiteY46" fmla="*/ 84628 h 127525"/>
              <a:gd name="connsiteX47" fmla="*/ 65295 w 119621"/>
              <a:gd name="connsiteY47" fmla="*/ 85762 h 127525"/>
              <a:gd name="connsiteX48" fmla="*/ 72967 w 119621"/>
              <a:gd name="connsiteY48" fmla="*/ 93258 h 127525"/>
              <a:gd name="connsiteX49" fmla="*/ 74097 w 119621"/>
              <a:gd name="connsiteY49" fmla="*/ 96442 h 127525"/>
              <a:gd name="connsiteX50" fmla="*/ 72792 w 119621"/>
              <a:gd name="connsiteY50" fmla="*/ 100554 h 127525"/>
              <a:gd name="connsiteX51" fmla="*/ 70913 w 119621"/>
              <a:gd name="connsiteY51" fmla="*/ 103010 h 127525"/>
              <a:gd name="connsiteX52" fmla="*/ 68294 w 119621"/>
              <a:gd name="connsiteY52" fmla="*/ 104684 h 127525"/>
              <a:gd name="connsiteX53" fmla="*/ 67361 w 119621"/>
              <a:gd name="connsiteY53" fmla="*/ 107307 h 127525"/>
              <a:gd name="connsiteX54" fmla="*/ 68662 w 119621"/>
              <a:gd name="connsiteY54" fmla="*/ 109724 h 127525"/>
              <a:gd name="connsiteX55" fmla="*/ 66416 w 119621"/>
              <a:gd name="connsiteY55" fmla="*/ 114971 h 127525"/>
              <a:gd name="connsiteX56" fmla="*/ 61734 w 119621"/>
              <a:gd name="connsiteY56" fmla="*/ 120413 h 127525"/>
              <a:gd name="connsiteX57" fmla="*/ 60797 w 119621"/>
              <a:gd name="connsiteY57" fmla="*/ 123024 h 127525"/>
              <a:gd name="connsiteX58" fmla="*/ 73160 w 119621"/>
              <a:gd name="connsiteY58" fmla="*/ 121539 h 127525"/>
              <a:gd name="connsiteX59" fmla="*/ 81778 w 119621"/>
              <a:gd name="connsiteY59" fmla="*/ 123777 h 127525"/>
              <a:gd name="connsiteX60" fmla="*/ 87957 w 119621"/>
              <a:gd name="connsiteY60" fmla="*/ 127525 h 127525"/>
              <a:gd name="connsiteX61" fmla="*/ 91337 w 119621"/>
              <a:gd name="connsiteY61" fmla="*/ 126396 h 127525"/>
              <a:gd name="connsiteX62" fmla="*/ 92445 w 119621"/>
              <a:gd name="connsiteY62" fmla="*/ 126396 h 127525"/>
              <a:gd name="connsiteX63" fmla="*/ 94512 w 119621"/>
              <a:gd name="connsiteY63" fmla="*/ 127341 h 127525"/>
              <a:gd name="connsiteX64" fmla="*/ 96759 w 119621"/>
              <a:gd name="connsiteY64" fmla="*/ 123978 h 127525"/>
              <a:gd name="connsiteX65" fmla="*/ 98445 w 119621"/>
              <a:gd name="connsiteY65" fmla="*/ 123212 h 127525"/>
              <a:gd name="connsiteX66" fmla="*/ 101444 w 119621"/>
              <a:gd name="connsiteY66" fmla="*/ 124342 h 127525"/>
              <a:gd name="connsiteX67" fmla="*/ 104251 w 119621"/>
              <a:gd name="connsiteY67" fmla="*/ 119840 h 127525"/>
              <a:gd name="connsiteX68" fmla="*/ 105180 w 119621"/>
              <a:gd name="connsiteY68" fmla="*/ 117037 h 127525"/>
              <a:gd name="connsiteX69" fmla="*/ 111744 w 119621"/>
              <a:gd name="connsiteY69" fmla="*/ 112916 h 127525"/>
              <a:gd name="connsiteX70" fmla="*/ 113426 w 119621"/>
              <a:gd name="connsiteY70" fmla="*/ 108415 h 127525"/>
              <a:gd name="connsiteX71" fmla="*/ 116798 w 119621"/>
              <a:gd name="connsiteY71" fmla="*/ 104872 h 127525"/>
              <a:gd name="connsiteX72" fmla="*/ 117551 w 119621"/>
              <a:gd name="connsiteY72" fmla="*/ 100366 h 127525"/>
              <a:gd name="connsiteX73" fmla="*/ 117371 w 119621"/>
              <a:gd name="connsiteY73" fmla="*/ 98145 h 127525"/>
              <a:gd name="connsiteX74" fmla="*/ 116798 w 119621"/>
              <a:gd name="connsiteY74" fmla="*/ 93810 h 127525"/>
              <a:gd name="connsiteX75" fmla="*/ 117730 w 119621"/>
              <a:gd name="connsiteY75" fmla="*/ 93070 h 127525"/>
              <a:gd name="connsiteX76" fmla="*/ 118860 w 119621"/>
              <a:gd name="connsiteY76" fmla="*/ 86331 h 127525"/>
              <a:gd name="connsiteX77" fmla="*/ 118115 w 119621"/>
              <a:gd name="connsiteY77" fmla="*/ 82582 h 127525"/>
              <a:gd name="connsiteX78" fmla="*/ 119048 w 119621"/>
              <a:gd name="connsiteY78" fmla="*/ 77152 h 127525"/>
              <a:gd name="connsiteX79" fmla="*/ 119622 w 119621"/>
              <a:gd name="connsiteY79" fmla="*/ 70592 h 127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119621" h="127525">
                <a:moveTo>
                  <a:pt x="119622" y="70592"/>
                </a:moveTo>
                <a:lnTo>
                  <a:pt x="117735" y="68542"/>
                </a:lnTo>
                <a:lnTo>
                  <a:pt x="113806" y="66488"/>
                </a:lnTo>
                <a:lnTo>
                  <a:pt x="108192" y="70215"/>
                </a:lnTo>
                <a:lnTo>
                  <a:pt x="105573" y="69471"/>
                </a:lnTo>
                <a:lnTo>
                  <a:pt x="103134" y="62539"/>
                </a:lnTo>
                <a:lnTo>
                  <a:pt x="100139" y="51876"/>
                </a:lnTo>
                <a:lnTo>
                  <a:pt x="98650" y="45517"/>
                </a:lnTo>
                <a:cubicBezTo>
                  <a:pt x="96211" y="45517"/>
                  <a:pt x="92458" y="41755"/>
                  <a:pt x="92458" y="41755"/>
                </a:cubicBezTo>
                <a:lnTo>
                  <a:pt x="85526" y="44575"/>
                </a:lnTo>
                <a:lnTo>
                  <a:pt x="83108" y="43634"/>
                </a:lnTo>
                <a:lnTo>
                  <a:pt x="79736" y="43634"/>
                </a:lnTo>
                <a:lnTo>
                  <a:pt x="75231" y="43446"/>
                </a:lnTo>
                <a:lnTo>
                  <a:pt x="73361" y="42316"/>
                </a:lnTo>
                <a:lnTo>
                  <a:pt x="68500" y="43061"/>
                </a:lnTo>
                <a:lnTo>
                  <a:pt x="66809" y="40998"/>
                </a:lnTo>
                <a:lnTo>
                  <a:pt x="67930" y="37083"/>
                </a:lnTo>
                <a:lnTo>
                  <a:pt x="67558" y="30904"/>
                </a:lnTo>
                <a:lnTo>
                  <a:pt x="67558" y="24344"/>
                </a:lnTo>
                <a:lnTo>
                  <a:pt x="65868" y="19842"/>
                </a:lnTo>
                <a:lnTo>
                  <a:pt x="65307" y="16295"/>
                </a:lnTo>
                <a:lnTo>
                  <a:pt x="61940" y="13663"/>
                </a:lnTo>
                <a:lnTo>
                  <a:pt x="62868" y="11237"/>
                </a:lnTo>
                <a:lnTo>
                  <a:pt x="61756" y="9192"/>
                </a:lnTo>
                <a:lnTo>
                  <a:pt x="57438" y="7300"/>
                </a:lnTo>
                <a:lnTo>
                  <a:pt x="48452" y="578"/>
                </a:lnTo>
                <a:lnTo>
                  <a:pt x="32149" y="0"/>
                </a:lnTo>
                <a:lnTo>
                  <a:pt x="13047" y="5327"/>
                </a:lnTo>
                <a:lnTo>
                  <a:pt x="9684" y="7300"/>
                </a:lnTo>
                <a:lnTo>
                  <a:pt x="8845" y="12636"/>
                </a:lnTo>
                <a:lnTo>
                  <a:pt x="3222" y="21635"/>
                </a:lnTo>
                <a:lnTo>
                  <a:pt x="5182" y="25846"/>
                </a:lnTo>
                <a:lnTo>
                  <a:pt x="4630" y="30904"/>
                </a:lnTo>
                <a:lnTo>
                  <a:pt x="1545" y="39595"/>
                </a:lnTo>
                <a:lnTo>
                  <a:pt x="0" y="43694"/>
                </a:lnTo>
                <a:lnTo>
                  <a:pt x="2756" y="47571"/>
                </a:lnTo>
                <a:lnTo>
                  <a:pt x="6312" y="48495"/>
                </a:lnTo>
                <a:lnTo>
                  <a:pt x="8939" y="54486"/>
                </a:lnTo>
                <a:lnTo>
                  <a:pt x="18486" y="63669"/>
                </a:lnTo>
                <a:lnTo>
                  <a:pt x="21297" y="63669"/>
                </a:lnTo>
                <a:lnTo>
                  <a:pt x="25033" y="67229"/>
                </a:lnTo>
                <a:lnTo>
                  <a:pt x="27467" y="70780"/>
                </a:lnTo>
                <a:lnTo>
                  <a:pt x="35337" y="72462"/>
                </a:lnTo>
                <a:lnTo>
                  <a:pt x="40570" y="75462"/>
                </a:lnTo>
                <a:lnTo>
                  <a:pt x="44135" y="75462"/>
                </a:lnTo>
                <a:lnTo>
                  <a:pt x="50121" y="81277"/>
                </a:lnTo>
                <a:lnTo>
                  <a:pt x="56677" y="84628"/>
                </a:lnTo>
                <a:lnTo>
                  <a:pt x="65295" y="85762"/>
                </a:lnTo>
                <a:lnTo>
                  <a:pt x="72967" y="93258"/>
                </a:lnTo>
                <a:lnTo>
                  <a:pt x="74097" y="96442"/>
                </a:lnTo>
                <a:lnTo>
                  <a:pt x="72792" y="100554"/>
                </a:lnTo>
                <a:lnTo>
                  <a:pt x="70913" y="103010"/>
                </a:lnTo>
                <a:lnTo>
                  <a:pt x="68294" y="104684"/>
                </a:lnTo>
                <a:lnTo>
                  <a:pt x="67361" y="107307"/>
                </a:lnTo>
                <a:lnTo>
                  <a:pt x="68662" y="109724"/>
                </a:lnTo>
                <a:lnTo>
                  <a:pt x="66416" y="114971"/>
                </a:lnTo>
                <a:lnTo>
                  <a:pt x="61734" y="120413"/>
                </a:lnTo>
                <a:lnTo>
                  <a:pt x="60797" y="123024"/>
                </a:lnTo>
                <a:lnTo>
                  <a:pt x="73160" y="121539"/>
                </a:lnTo>
                <a:lnTo>
                  <a:pt x="81778" y="123777"/>
                </a:lnTo>
                <a:lnTo>
                  <a:pt x="87957" y="127525"/>
                </a:lnTo>
                <a:lnTo>
                  <a:pt x="91337" y="126396"/>
                </a:lnTo>
                <a:lnTo>
                  <a:pt x="92445" y="126396"/>
                </a:lnTo>
                <a:lnTo>
                  <a:pt x="94512" y="127341"/>
                </a:lnTo>
                <a:lnTo>
                  <a:pt x="96759" y="123978"/>
                </a:lnTo>
                <a:lnTo>
                  <a:pt x="98445" y="123212"/>
                </a:lnTo>
                <a:lnTo>
                  <a:pt x="101444" y="124342"/>
                </a:lnTo>
                <a:lnTo>
                  <a:pt x="104251" y="119840"/>
                </a:lnTo>
                <a:lnTo>
                  <a:pt x="105180" y="117037"/>
                </a:lnTo>
                <a:lnTo>
                  <a:pt x="111744" y="112916"/>
                </a:lnTo>
                <a:lnTo>
                  <a:pt x="113426" y="108415"/>
                </a:lnTo>
                <a:lnTo>
                  <a:pt x="116798" y="104872"/>
                </a:lnTo>
                <a:lnTo>
                  <a:pt x="117551" y="100366"/>
                </a:lnTo>
                <a:lnTo>
                  <a:pt x="117371" y="98145"/>
                </a:lnTo>
                <a:lnTo>
                  <a:pt x="116798" y="93810"/>
                </a:lnTo>
                <a:lnTo>
                  <a:pt x="117730" y="93070"/>
                </a:lnTo>
                <a:lnTo>
                  <a:pt x="118860" y="86331"/>
                </a:lnTo>
                <a:lnTo>
                  <a:pt x="118115" y="82582"/>
                </a:lnTo>
                <a:lnTo>
                  <a:pt x="119048" y="77152"/>
                </a:lnTo>
                <a:lnTo>
                  <a:pt x="119622" y="70592"/>
                </a:lnTo>
                <a:close/>
              </a:path>
            </a:pathLst>
          </a:custGeom>
          <a:solidFill>
            <a:srgbClr val="595959"/>
          </a:solidFill>
          <a:ln w="5028" cap="flat">
            <a:solidFill>
              <a:srgbClr val="59595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nvGrpSpPr>
          <p:cNvPr id="768" name="Graphic 2398">
            <a:extLst>
              <a:ext uri="{FF2B5EF4-FFF2-40B4-BE49-F238E27FC236}">
                <a16:creationId xmlns:a16="http://schemas.microsoft.com/office/drawing/2014/main" id="{0148F8A6-AE2C-028E-9CEE-7F9C8148E9B2}"/>
              </a:ext>
            </a:extLst>
          </p:cNvPr>
          <p:cNvGrpSpPr/>
          <p:nvPr/>
        </p:nvGrpSpPr>
        <p:grpSpPr>
          <a:xfrm>
            <a:off x="3451189" y="4393794"/>
            <a:ext cx="1292344" cy="2423891"/>
            <a:chOff x="5125600" y="5033458"/>
            <a:chExt cx="553526" cy="1038181"/>
          </a:xfrm>
          <a:solidFill>
            <a:srgbClr val="595959"/>
          </a:solidFill>
        </p:grpSpPr>
        <p:sp>
          <p:nvSpPr>
            <p:cNvPr id="1306" name="Freeform 1305">
              <a:extLst>
                <a:ext uri="{FF2B5EF4-FFF2-40B4-BE49-F238E27FC236}">
                  <a16:creationId xmlns:a16="http://schemas.microsoft.com/office/drawing/2014/main" id="{2EA126DD-F5B9-FDC0-3F35-B5FDAF10E011}"/>
                </a:ext>
              </a:extLst>
            </p:cNvPr>
            <p:cNvSpPr/>
            <p:nvPr/>
          </p:nvSpPr>
          <p:spPr>
            <a:xfrm>
              <a:off x="5462047" y="5104445"/>
              <a:ext cx="6191" cy="3139"/>
            </a:xfrm>
            <a:custGeom>
              <a:avLst/>
              <a:gdLst>
                <a:gd name="connsiteX0" fmla="*/ 6192 w 6191"/>
                <a:gd name="connsiteY0" fmla="*/ 3075 h 3139"/>
                <a:gd name="connsiteX1" fmla="*/ 0 w 6191"/>
                <a:gd name="connsiteY1" fmla="*/ 7 h 3139"/>
                <a:gd name="connsiteX2" fmla="*/ 6192 w 6191"/>
                <a:gd name="connsiteY2" fmla="*/ 3075 h 3139"/>
              </a:gdLst>
              <a:ahLst/>
              <a:cxnLst>
                <a:cxn ang="0">
                  <a:pos x="connsiteX0" y="connsiteY0"/>
                </a:cxn>
                <a:cxn ang="0">
                  <a:pos x="connsiteX1" y="connsiteY1"/>
                </a:cxn>
                <a:cxn ang="0">
                  <a:pos x="connsiteX2" y="connsiteY2"/>
                </a:cxn>
              </a:cxnLst>
              <a:rect l="l" t="t" r="r" b="b"/>
              <a:pathLst>
                <a:path w="6191" h="3139">
                  <a:moveTo>
                    <a:pt x="6192" y="3075"/>
                  </a:moveTo>
                  <a:cubicBezTo>
                    <a:pt x="4900" y="508"/>
                    <a:pt x="2610" y="-74"/>
                    <a:pt x="0" y="7"/>
                  </a:cubicBezTo>
                  <a:cubicBezTo>
                    <a:pt x="1091" y="3028"/>
                    <a:pt x="3505" y="3311"/>
                    <a:pt x="6192" y="3075"/>
                  </a:cubicBezTo>
                  <a:close/>
                </a:path>
              </a:pathLst>
            </a:custGeom>
            <a:grpFill/>
            <a:ln w="5028" cap="flat">
              <a:solidFill>
                <a:srgbClr val="59595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307" name="Freeform 1306">
              <a:extLst>
                <a:ext uri="{FF2B5EF4-FFF2-40B4-BE49-F238E27FC236}">
                  <a16:creationId xmlns:a16="http://schemas.microsoft.com/office/drawing/2014/main" id="{3E3387A0-4C32-5C5B-F03D-7D9BE539B9CA}"/>
                </a:ext>
              </a:extLst>
            </p:cNvPr>
            <p:cNvSpPr/>
            <p:nvPr/>
          </p:nvSpPr>
          <p:spPr>
            <a:xfrm>
              <a:off x="5468235" y="5107499"/>
              <a:ext cx="573" cy="522"/>
            </a:xfrm>
            <a:custGeom>
              <a:avLst/>
              <a:gdLst>
                <a:gd name="connsiteX0" fmla="*/ 471 w 573"/>
                <a:gd name="connsiteY0" fmla="*/ 522 h 522"/>
                <a:gd name="connsiteX1" fmla="*/ 573 w 573"/>
                <a:gd name="connsiteY1" fmla="*/ 0 h 522"/>
                <a:gd name="connsiteX2" fmla="*/ 0 w 573"/>
                <a:gd name="connsiteY2" fmla="*/ 21 h 522"/>
                <a:gd name="connsiteX3" fmla="*/ 278 w 573"/>
                <a:gd name="connsiteY3" fmla="*/ 458 h 522"/>
                <a:gd name="connsiteX4" fmla="*/ 471 w 573"/>
                <a:gd name="connsiteY4" fmla="*/ 522 h 5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3" h="522">
                  <a:moveTo>
                    <a:pt x="471" y="522"/>
                  </a:moveTo>
                  <a:cubicBezTo>
                    <a:pt x="509" y="338"/>
                    <a:pt x="539" y="171"/>
                    <a:pt x="573" y="0"/>
                  </a:cubicBezTo>
                  <a:cubicBezTo>
                    <a:pt x="385" y="21"/>
                    <a:pt x="193" y="21"/>
                    <a:pt x="0" y="21"/>
                  </a:cubicBezTo>
                  <a:cubicBezTo>
                    <a:pt x="81" y="188"/>
                    <a:pt x="205" y="278"/>
                    <a:pt x="278" y="458"/>
                  </a:cubicBezTo>
                  <a:cubicBezTo>
                    <a:pt x="351" y="484"/>
                    <a:pt x="407" y="501"/>
                    <a:pt x="471" y="522"/>
                  </a:cubicBezTo>
                  <a:close/>
                </a:path>
              </a:pathLst>
            </a:custGeom>
            <a:grpFill/>
            <a:ln w="5028" cap="flat">
              <a:solidFill>
                <a:srgbClr val="59595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308" name="Freeform 1307">
              <a:extLst>
                <a:ext uri="{FF2B5EF4-FFF2-40B4-BE49-F238E27FC236}">
                  <a16:creationId xmlns:a16="http://schemas.microsoft.com/office/drawing/2014/main" id="{104FFF33-CB89-20BC-46A6-7352C471E593}"/>
                </a:ext>
              </a:extLst>
            </p:cNvPr>
            <p:cNvSpPr/>
            <p:nvPr/>
          </p:nvSpPr>
          <p:spPr>
            <a:xfrm>
              <a:off x="5385939" y="5037985"/>
              <a:ext cx="1489" cy="278"/>
            </a:xfrm>
            <a:custGeom>
              <a:avLst/>
              <a:gdLst>
                <a:gd name="connsiteX0" fmla="*/ 1489 w 1489"/>
                <a:gd name="connsiteY0" fmla="*/ 163 h 278"/>
                <a:gd name="connsiteX1" fmla="*/ 0 w 1489"/>
                <a:gd name="connsiteY1" fmla="*/ 0 h 278"/>
                <a:gd name="connsiteX2" fmla="*/ 1489 w 1489"/>
                <a:gd name="connsiteY2" fmla="*/ 163 h 278"/>
              </a:gdLst>
              <a:ahLst/>
              <a:cxnLst>
                <a:cxn ang="0">
                  <a:pos x="connsiteX0" y="connsiteY0"/>
                </a:cxn>
                <a:cxn ang="0">
                  <a:pos x="connsiteX1" y="connsiteY1"/>
                </a:cxn>
                <a:cxn ang="0">
                  <a:pos x="connsiteX2" y="connsiteY2"/>
                </a:cxn>
              </a:cxnLst>
              <a:rect l="l" t="t" r="r" b="b"/>
              <a:pathLst>
                <a:path w="1489" h="278">
                  <a:moveTo>
                    <a:pt x="1489" y="163"/>
                  </a:moveTo>
                  <a:cubicBezTo>
                    <a:pt x="1065" y="330"/>
                    <a:pt x="565" y="312"/>
                    <a:pt x="0" y="0"/>
                  </a:cubicBezTo>
                  <a:cubicBezTo>
                    <a:pt x="565" y="312"/>
                    <a:pt x="1065" y="355"/>
                    <a:pt x="1489" y="163"/>
                  </a:cubicBezTo>
                  <a:close/>
                </a:path>
              </a:pathLst>
            </a:custGeom>
            <a:grpFill/>
            <a:ln w="5028" cap="flat">
              <a:solidFill>
                <a:srgbClr val="59595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309" name="Freeform 1308">
              <a:extLst>
                <a:ext uri="{FF2B5EF4-FFF2-40B4-BE49-F238E27FC236}">
                  <a16:creationId xmlns:a16="http://schemas.microsoft.com/office/drawing/2014/main" id="{8FD720CB-0926-A809-D9B7-196F7EEE7AAA}"/>
                </a:ext>
              </a:extLst>
            </p:cNvPr>
            <p:cNvSpPr/>
            <p:nvPr/>
          </p:nvSpPr>
          <p:spPr>
            <a:xfrm>
              <a:off x="5436762" y="5040903"/>
              <a:ext cx="607" cy="590"/>
            </a:xfrm>
            <a:custGeom>
              <a:avLst/>
              <a:gdLst>
                <a:gd name="connsiteX0" fmla="*/ 608 w 607"/>
                <a:gd name="connsiteY0" fmla="*/ 591 h 590"/>
                <a:gd name="connsiteX1" fmla="*/ 4 w 607"/>
                <a:gd name="connsiteY1" fmla="*/ 0 h 590"/>
                <a:gd name="connsiteX2" fmla="*/ 0 w 607"/>
                <a:gd name="connsiteY2" fmla="*/ 26 h 590"/>
                <a:gd name="connsiteX3" fmla="*/ 608 w 607"/>
                <a:gd name="connsiteY3" fmla="*/ 591 h 590"/>
              </a:gdLst>
              <a:ahLst/>
              <a:cxnLst>
                <a:cxn ang="0">
                  <a:pos x="connsiteX0" y="connsiteY0"/>
                </a:cxn>
                <a:cxn ang="0">
                  <a:pos x="connsiteX1" y="connsiteY1"/>
                </a:cxn>
                <a:cxn ang="0">
                  <a:pos x="connsiteX2" y="connsiteY2"/>
                </a:cxn>
                <a:cxn ang="0">
                  <a:pos x="connsiteX3" y="connsiteY3"/>
                </a:cxn>
              </a:cxnLst>
              <a:rect l="l" t="t" r="r" b="b"/>
              <a:pathLst>
                <a:path w="607" h="590">
                  <a:moveTo>
                    <a:pt x="608" y="591"/>
                  </a:moveTo>
                  <a:cubicBezTo>
                    <a:pt x="411" y="394"/>
                    <a:pt x="210" y="192"/>
                    <a:pt x="4" y="0"/>
                  </a:cubicBezTo>
                  <a:lnTo>
                    <a:pt x="0" y="26"/>
                  </a:lnTo>
                  <a:cubicBezTo>
                    <a:pt x="205" y="206"/>
                    <a:pt x="398" y="394"/>
                    <a:pt x="608" y="591"/>
                  </a:cubicBezTo>
                  <a:close/>
                </a:path>
              </a:pathLst>
            </a:custGeom>
            <a:grpFill/>
            <a:ln w="5028" cap="flat">
              <a:solidFill>
                <a:srgbClr val="59595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310" name="Freeform 1309">
              <a:extLst>
                <a:ext uri="{FF2B5EF4-FFF2-40B4-BE49-F238E27FC236}">
                  <a16:creationId xmlns:a16="http://schemas.microsoft.com/office/drawing/2014/main" id="{6551AF42-DE6E-9AF8-BD26-A798D3F11093}"/>
                </a:ext>
              </a:extLst>
            </p:cNvPr>
            <p:cNvSpPr/>
            <p:nvPr/>
          </p:nvSpPr>
          <p:spPr>
            <a:xfrm>
              <a:off x="5385871" y="5037861"/>
              <a:ext cx="68" cy="124"/>
            </a:xfrm>
            <a:custGeom>
              <a:avLst/>
              <a:gdLst>
                <a:gd name="connsiteX0" fmla="*/ 0 w 68"/>
                <a:gd name="connsiteY0" fmla="*/ 0 h 124"/>
                <a:gd name="connsiteX1" fmla="*/ 0 w 68"/>
                <a:gd name="connsiteY1" fmla="*/ 0 h 124"/>
                <a:gd name="connsiteX2" fmla="*/ 68 w 68"/>
                <a:gd name="connsiteY2" fmla="*/ 124 h 124"/>
                <a:gd name="connsiteX3" fmla="*/ 0 w 68"/>
                <a:gd name="connsiteY3" fmla="*/ 0 h 124"/>
              </a:gdLst>
              <a:ahLst/>
              <a:cxnLst>
                <a:cxn ang="0">
                  <a:pos x="connsiteX0" y="connsiteY0"/>
                </a:cxn>
                <a:cxn ang="0">
                  <a:pos x="connsiteX1" y="connsiteY1"/>
                </a:cxn>
                <a:cxn ang="0">
                  <a:pos x="connsiteX2" y="connsiteY2"/>
                </a:cxn>
                <a:cxn ang="0">
                  <a:pos x="connsiteX3" y="connsiteY3"/>
                </a:cxn>
              </a:cxnLst>
              <a:rect l="l" t="t" r="r" b="b"/>
              <a:pathLst>
                <a:path w="68" h="124">
                  <a:moveTo>
                    <a:pt x="0" y="0"/>
                  </a:moveTo>
                  <a:lnTo>
                    <a:pt x="0" y="0"/>
                  </a:lnTo>
                  <a:cubicBezTo>
                    <a:pt x="30" y="21"/>
                    <a:pt x="30" y="103"/>
                    <a:pt x="68" y="124"/>
                  </a:cubicBezTo>
                  <a:cubicBezTo>
                    <a:pt x="34" y="103"/>
                    <a:pt x="34" y="21"/>
                    <a:pt x="0" y="0"/>
                  </a:cubicBezTo>
                  <a:close/>
                </a:path>
              </a:pathLst>
            </a:custGeom>
            <a:grpFill/>
            <a:ln w="5028" cap="flat">
              <a:solidFill>
                <a:srgbClr val="59595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311" name="Freeform 1310">
              <a:extLst>
                <a:ext uri="{FF2B5EF4-FFF2-40B4-BE49-F238E27FC236}">
                  <a16:creationId xmlns:a16="http://schemas.microsoft.com/office/drawing/2014/main" id="{3BDA463C-1A00-13EA-4C89-89E419F0A020}"/>
                </a:ext>
              </a:extLst>
            </p:cNvPr>
            <p:cNvSpPr/>
            <p:nvPr/>
          </p:nvSpPr>
          <p:spPr>
            <a:xfrm>
              <a:off x="5125600" y="5033458"/>
              <a:ext cx="553526" cy="581060"/>
            </a:xfrm>
            <a:custGeom>
              <a:avLst/>
              <a:gdLst>
                <a:gd name="connsiteX0" fmla="*/ 552965 w 553526"/>
                <a:gd name="connsiteY0" fmla="*/ 175849 h 581060"/>
                <a:gd name="connsiteX1" fmla="*/ 544822 w 553526"/>
                <a:gd name="connsiteY1" fmla="*/ 153388 h 581060"/>
                <a:gd name="connsiteX2" fmla="*/ 541214 w 553526"/>
                <a:gd name="connsiteY2" fmla="*/ 149978 h 581060"/>
                <a:gd name="connsiteX3" fmla="*/ 533075 w 553526"/>
                <a:gd name="connsiteY3" fmla="*/ 147885 h 581060"/>
                <a:gd name="connsiteX4" fmla="*/ 520572 w 553526"/>
                <a:gd name="connsiteY4" fmla="*/ 143606 h 581060"/>
                <a:gd name="connsiteX5" fmla="*/ 506802 w 553526"/>
                <a:gd name="connsiteY5" fmla="*/ 133700 h 581060"/>
                <a:gd name="connsiteX6" fmla="*/ 485180 w 553526"/>
                <a:gd name="connsiteY6" fmla="*/ 117542 h 581060"/>
                <a:gd name="connsiteX7" fmla="*/ 473720 w 553526"/>
                <a:gd name="connsiteY7" fmla="*/ 114667 h 581060"/>
                <a:gd name="connsiteX8" fmla="*/ 433283 w 553526"/>
                <a:gd name="connsiteY8" fmla="*/ 109219 h 581060"/>
                <a:gd name="connsiteX9" fmla="*/ 428345 w 553526"/>
                <a:gd name="connsiteY9" fmla="*/ 109711 h 581060"/>
                <a:gd name="connsiteX10" fmla="*/ 422226 w 553526"/>
                <a:gd name="connsiteY10" fmla="*/ 112737 h 581060"/>
                <a:gd name="connsiteX11" fmla="*/ 418328 w 553526"/>
                <a:gd name="connsiteY11" fmla="*/ 110696 h 581060"/>
                <a:gd name="connsiteX12" fmla="*/ 415302 w 553526"/>
                <a:gd name="connsiteY12" fmla="*/ 102719 h 581060"/>
                <a:gd name="connsiteX13" fmla="*/ 410377 w 553526"/>
                <a:gd name="connsiteY13" fmla="*/ 98449 h 581060"/>
                <a:gd name="connsiteX14" fmla="*/ 389893 w 553526"/>
                <a:gd name="connsiteY14" fmla="*/ 90468 h 581060"/>
                <a:gd name="connsiteX15" fmla="*/ 373440 w 553526"/>
                <a:gd name="connsiteY15" fmla="*/ 86258 h 581060"/>
                <a:gd name="connsiteX16" fmla="*/ 361972 w 553526"/>
                <a:gd name="connsiteY16" fmla="*/ 91683 h 581060"/>
                <a:gd name="connsiteX17" fmla="*/ 360646 w 553526"/>
                <a:gd name="connsiteY17" fmla="*/ 92548 h 581060"/>
                <a:gd name="connsiteX18" fmla="*/ 359529 w 553526"/>
                <a:gd name="connsiteY18" fmla="*/ 90237 h 581060"/>
                <a:gd name="connsiteX19" fmla="*/ 360290 w 553526"/>
                <a:gd name="connsiteY19" fmla="*/ 86930 h 581060"/>
                <a:gd name="connsiteX20" fmla="*/ 355862 w 553526"/>
                <a:gd name="connsiteY20" fmla="*/ 78709 h 581060"/>
                <a:gd name="connsiteX21" fmla="*/ 343114 w 553526"/>
                <a:gd name="connsiteY21" fmla="*/ 74567 h 581060"/>
                <a:gd name="connsiteX22" fmla="*/ 342498 w 553526"/>
                <a:gd name="connsiteY22" fmla="*/ 77473 h 581060"/>
                <a:gd name="connsiteX23" fmla="*/ 342776 w 553526"/>
                <a:gd name="connsiteY23" fmla="*/ 77499 h 581060"/>
                <a:gd name="connsiteX24" fmla="*/ 343294 w 553526"/>
                <a:gd name="connsiteY24" fmla="*/ 78063 h 581060"/>
                <a:gd name="connsiteX25" fmla="*/ 342417 w 553526"/>
                <a:gd name="connsiteY25" fmla="*/ 77781 h 581060"/>
                <a:gd name="connsiteX26" fmla="*/ 342498 w 553526"/>
                <a:gd name="connsiteY26" fmla="*/ 77473 h 581060"/>
                <a:gd name="connsiteX27" fmla="*/ 329263 w 553526"/>
                <a:gd name="connsiteY27" fmla="*/ 80601 h 581060"/>
                <a:gd name="connsiteX28" fmla="*/ 322836 w 553526"/>
                <a:gd name="connsiteY28" fmla="*/ 77464 h 581060"/>
                <a:gd name="connsiteX29" fmla="*/ 335921 w 553526"/>
                <a:gd name="connsiteY29" fmla="*/ 70695 h 581060"/>
                <a:gd name="connsiteX30" fmla="*/ 339340 w 553526"/>
                <a:gd name="connsiteY30" fmla="*/ 57823 h 581060"/>
                <a:gd name="connsiteX31" fmla="*/ 337834 w 553526"/>
                <a:gd name="connsiteY31" fmla="*/ 49719 h 581060"/>
                <a:gd name="connsiteX32" fmla="*/ 332027 w 553526"/>
                <a:gd name="connsiteY32" fmla="*/ 41383 h 581060"/>
                <a:gd name="connsiteX33" fmla="*/ 322814 w 553526"/>
                <a:gd name="connsiteY33" fmla="*/ 23385 h 581060"/>
                <a:gd name="connsiteX34" fmla="*/ 318236 w 553526"/>
                <a:gd name="connsiteY34" fmla="*/ 14420 h 581060"/>
                <a:gd name="connsiteX35" fmla="*/ 316965 w 553526"/>
                <a:gd name="connsiteY35" fmla="*/ 13145 h 581060"/>
                <a:gd name="connsiteX36" fmla="*/ 307384 w 553526"/>
                <a:gd name="connsiteY36" fmla="*/ 26034 h 581060"/>
                <a:gd name="connsiteX37" fmla="*/ 303725 w 553526"/>
                <a:gd name="connsiteY37" fmla="*/ 30950 h 581060"/>
                <a:gd name="connsiteX38" fmla="*/ 303593 w 553526"/>
                <a:gd name="connsiteY38" fmla="*/ 33625 h 581060"/>
                <a:gd name="connsiteX39" fmla="*/ 297966 w 553526"/>
                <a:gd name="connsiteY39" fmla="*/ 43308 h 581060"/>
                <a:gd name="connsiteX40" fmla="*/ 296566 w 553526"/>
                <a:gd name="connsiteY40" fmla="*/ 46270 h 581060"/>
                <a:gd name="connsiteX41" fmla="*/ 293618 w 553526"/>
                <a:gd name="connsiteY41" fmla="*/ 46813 h 581060"/>
                <a:gd name="connsiteX42" fmla="*/ 292501 w 553526"/>
                <a:gd name="connsiteY42" fmla="*/ 49355 h 581060"/>
                <a:gd name="connsiteX43" fmla="*/ 289686 w 553526"/>
                <a:gd name="connsiteY43" fmla="*/ 51315 h 581060"/>
                <a:gd name="connsiteX44" fmla="*/ 287867 w 553526"/>
                <a:gd name="connsiteY44" fmla="*/ 50484 h 581060"/>
                <a:gd name="connsiteX45" fmla="*/ 287722 w 553526"/>
                <a:gd name="connsiteY45" fmla="*/ 47391 h 581060"/>
                <a:gd name="connsiteX46" fmla="*/ 286036 w 553526"/>
                <a:gd name="connsiteY46" fmla="*/ 45555 h 581060"/>
                <a:gd name="connsiteX47" fmla="*/ 283785 w 553526"/>
                <a:gd name="connsiteY47" fmla="*/ 45842 h 581060"/>
                <a:gd name="connsiteX48" fmla="*/ 281688 w 553526"/>
                <a:gd name="connsiteY48" fmla="*/ 47939 h 581060"/>
                <a:gd name="connsiteX49" fmla="*/ 278864 w 553526"/>
                <a:gd name="connsiteY49" fmla="*/ 47224 h 581060"/>
                <a:gd name="connsiteX50" fmla="*/ 277315 w 553526"/>
                <a:gd name="connsiteY50" fmla="*/ 45264 h 581060"/>
                <a:gd name="connsiteX51" fmla="*/ 277469 w 553526"/>
                <a:gd name="connsiteY51" fmla="*/ 44139 h 581060"/>
                <a:gd name="connsiteX52" fmla="*/ 276202 w 553526"/>
                <a:gd name="connsiteY52" fmla="*/ 43018 h 581060"/>
                <a:gd name="connsiteX53" fmla="*/ 275394 w 553526"/>
                <a:gd name="connsiteY53" fmla="*/ 39376 h 581060"/>
                <a:gd name="connsiteX54" fmla="*/ 272548 w 553526"/>
                <a:gd name="connsiteY54" fmla="*/ 38661 h 581060"/>
                <a:gd name="connsiteX55" fmla="*/ 271551 w 553526"/>
                <a:gd name="connsiteY55" fmla="*/ 36702 h 581060"/>
                <a:gd name="connsiteX56" fmla="*/ 267490 w 553526"/>
                <a:gd name="connsiteY56" fmla="*/ 36552 h 581060"/>
                <a:gd name="connsiteX57" fmla="*/ 264405 w 553526"/>
                <a:gd name="connsiteY57" fmla="*/ 37545 h 581060"/>
                <a:gd name="connsiteX58" fmla="*/ 261166 w 553526"/>
                <a:gd name="connsiteY58" fmla="*/ 38097 h 581060"/>
                <a:gd name="connsiteX59" fmla="*/ 258226 w 553526"/>
                <a:gd name="connsiteY59" fmla="*/ 37823 h 581060"/>
                <a:gd name="connsiteX60" fmla="*/ 255273 w 553526"/>
                <a:gd name="connsiteY60" fmla="*/ 37399 h 581060"/>
                <a:gd name="connsiteX61" fmla="*/ 252316 w 553526"/>
                <a:gd name="connsiteY61" fmla="*/ 39089 h 581060"/>
                <a:gd name="connsiteX62" fmla="*/ 252038 w 553526"/>
                <a:gd name="connsiteY62" fmla="*/ 41618 h 581060"/>
                <a:gd name="connsiteX63" fmla="*/ 254708 w 553526"/>
                <a:gd name="connsiteY63" fmla="*/ 44293 h 581060"/>
                <a:gd name="connsiteX64" fmla="*/ 256681 w 553526"/>
                <a:gd name="connsiteY64" fmla="*/ 49060 h 581060"/>
                <a:gd name="connsiteX65" fmla="*/ 255838 w 553526"/>
                <a:gd name="connsiteY65" fmla="*/ 49761 h 581060"/>
                <a:gd name="connsiteX66" fmla="*/ 253865 w 553526"/>
                <a:gd name="connsiteY66" fmla="*/ 49475 h 581060"/>
                <a:gd name="connsiteX67" fmla="*/ 251204 w 553526"/>
                <a:gd name="connsiteY67" fmla="*/ 49060 h 581060"/>
                <a:gd name="connsiteX68" fmla="*/ 249651 w 553526"/>
                <a:gd name="connsiteY68" fmla="*/ 48067 h 581060"/>
                <a:gd name="connsiteX69" fmla="*/ 247139 w 553526"/>
                <a:gd name="connsiteY69" fmla="*/ 47275 h 581060"/>
                <a:gd name="connsiteX70" fmla="*/ 246565 w 553526"/>
                <a:gd name="connsiteY70" fmla="*/ 46668 h 581060"/>
                <a:gd name="connsiteX71" fmla="*/ 247977 w 553526"/>
                <a:gd name="connsiteY71" fmla="*/ 48208 h 581060"/>
                <a:gd name="connsiteX72" fmla="*/ 242218 w 553526"/>
                <a:gd name="connsiteY72" fmla="*/ 48208 h 581060"/>
                <a:gd name="connsiteX73" fmla="*/ 240806 w 553526"/>
                <a:gd name="connsiteY73" fmla="*/ 48332 h 581060"/>
                <a:gd name="connsiteX74" fmla="*/ 239834 w 553526"/>
                <a:gd name="connsiteY74" fmla="*/ 47207 h 581060"/>
                <a:gd name="connsiteX75" fmla="*/ 237297 w 553526"/>
                <a:gd name="connsiteY75" fmla="*/ 47369 h 581060"/>
                <a:gd name="connsiteX76" fmla="*/ 232248 w 553526"/>
                <a:gd name="connsiteY76" fmla="*/ 48918 h 581060"/>
                <a:gd name="connsiteX77" fmla="*/ 230985 w 553526"/>
                <a:gd name="connsiteY77" fmla="*/ 53121 h 581060"/>
                <a:gd name="connsiteX78" fmla="*/ 227053 w 553526"/>
                <a:gd name="connsiteY78" fmla="*/ 53257 h 581060"/>
                <a:gd name="connsiteX79" fmla="*/ 223818 w 553526"/>
                <a:gd name="connsiteY79" fmla="*/ 53544 h 581060"/>
                <a:gd name="connsiteX80" fmla="*/ 221717 w 553526"/>
                <a:gd name="connsiteY80" fmla="*/ 54678 h 581060"/>
                <a:gd name="connsiteX81" fmla="*/ 219881 w 553526"/>
                <a:gd name="connsiteY81" fmla="*/ 57177 h 581060"/>
                <a:gd name="connsiteX82" fmla="*/ 217078 w 553526"/>
                <a:gd name="connsiteY82" fmla="*/ 57472 h 581060"/>
                <a:gd name="connsiteX83" fmla="*/ 216381 w 553526"/>
                <a:gd name="connsiteY83" fmla="*/ 56762 h 581060"/>
                <a:gd name="connsiteX84" fmla="*/ 214690 w 553526"/>
                <a:gd name="connsiteY84" fmla="*/ 57759 h 581060"/>
                <a:gd name="connsiteX85" fmla="*/ 212714 w 553526"/>
                <a:gd name="connsiteY85" fmla="*/ 59299 h 581060"/>
                <a:gd name="connsiteX86" fmla="*/ 210202 w 553526"/>
                <a:gd name="connsiteY86" fmla="*/ 58298 h 581060"/>
                <a:gd name="connsiteX87" fmla="*/ 205704 w 553526"/>
                <a:gd name="connsiteY87" fmla="*/ 54802 h 581060"/>
                <a:gd name="connsiteX88" fmla="*/ 203171 w 553526"/>
                <a:gd name="connsiteY88" fmla="*/ 52265 h 581060"/>
                <a:gd name="connsiteX89" fmla="*/ 202743 w 553526"/>
                <a:gd name="connsiteY89" fmla="*/ 49329 h 581060"/>
                <a:gd name="connsiteX90" fmla="*/ 196569 w 553526"/>
                <a:gd name="connsiteY90" fmla="*/ 43283 h 581060"/>
                <a:gd name="connsiteX91" fmla="*/ 196569 w 553526"/>
                <a:gd name="connsiteY91" fmla="*/ 40057 h 581060"/>
                <a:gd name="connsiteX92" fmla="*/ 196705 w 553526"/>
                <a:gd name="connsiteY92" fmla="*/ 37943 h 581060"/>
                <a:gd name="connsiteX93" fmla="*/ 196569 w 553526"/>
                <a:gd name="connsiteY93" fmla="*/ 34297 h 581060"/>
                <a:gd name="connsiteX94" fmla="*/ 197275 w 553526"/>
                <a:gd name="connsiteY94" fmla="*/ 30647 h 581060"/>
                <a:gd name="connsiteX95" fmla="*/ 199106 w 553526"/>
                <a:gd name="connsiteY95" fmla="*/ 26295 h 581060"/>
                <a:gd name="connsiteX96" fmla="*/ 201203 w 553526"/>
                <a:gd name="connsiteY96" fmla="*/ 22632 h 581060"/>
                <a:gd name="connsiteX97" fmla="*/ 203599 w 553526"/>
                <a:gd name="connsiteY97" fmla="*/ 18147 h 581060"/>
                <a:gd name="connsiteX98" fmla="*/ 203599 w 553526"/>
                <a:gd name="connsiteY98" fmla="*/ 16453 h 581060"/>
                <a:gd name="connsiteX99" fmla="*/ 201353 w 553526"/>
                <a:gd name="connsiteY99" fmla="*/ 16727 h 581060"/>
                <a:gd name="connsiteX100" fmla="*/ 199106 w 553526"/>
                <a:gd name="connsiteY100" fmla="*/ 12940 h 581060"/>
                <a:gd name="connsiteX101" fmla="*/ 195875 w 553526"/>
                <a:gd name="connsiteY101" fmla="*/ 12940 h 581060"/>
                <a:gd name="connsiteX102" fmla="*/ 193766 w 553526"/>
                <a:gd name="connsiteY102" fmla="*/ 11823 h 581060"/>
                <a:gd name="connsiteX103" fmla="*/ 196573 w 553526"/>
                <a:gd name="connsiteY103" fmla="*/ 7454 h 581060"/>
                <a:gd name="connsiteX104" fmla="*/ 196436 w 553526"/>
                <a:gd name="connsiteY104" fmla="*/ 3534 h 581060"/>
                <a:gd name="connsiteX105" fmla="*/ 194326 w 553526"/>
                <a:gd name="connsiteY105" fmla="*/ 715 h 581060"/>
                <a:gd name="connsiteX106" fmla="*/ 191100 w 553526"/>
                <a:gd name="connsiteY106" fmla="*/ 0 h 581060"/>
                <a:gd name="connsiteX107" fmla="*/ 189555 w 553526"/>
                <a:gd name="connsiteY107" fmla="*/ 1125 h 581060"/>
                <a:gd name="connsiteX108" fmla="*/ 187869 w 553526"/>
                <a:gd name="connsiteY108" fmla="*/ 163 h 581060"/>
                <a:gd name="connsiteX109" fmla="*/ 187193 w 553526"/>
                <a:gd name="connsiteY109" fmla="*/ 163 h 581060"/>
                <a:gd name="connsiteX110" fmla="*/ 185293 w 553526"/>
                <a:gd name="connsiteY110" fmla="*/ 5178 h 581060"/>
                <a:gd name="connsiteX111" fmla="*/ 180060 w 553526"/>
                <a:gd name="connsiteY111" fmla="*/ 9649 h 581060"/>
                <a:gd name="connsiteX112" fmla="*/ 176868 w 553526"/>
                <a:gd name="connsiteY112" fmla="*/ 11348 h 581060"/>
                <a:gd name="connsiteX113" fmla="*/ 171814 w 553526"/>
                <a:gd name="connsiteY113" fmla="*/ 12097 h 581060"/>
                <a:gd name="connsiteX114" fmla="*/ 167689 w 553526"/>
                <a:gd name="connsiteY114" fmla="*/ 14733 h 581060"/>
                <a:gd name="connsiteX115" fmla="*/ 163384 w 553526"/>
                <a:gd name="connsiteY115" fmla="*/ 13770 h 581060"/>
                <a:gd name="connsiteX116" fmla="*/ 158703 w 553526"/>
                <a:gd name="connsiteY116" fmla="*/ 15636 h 581060"/>
                <a:gd name="connsiteX117" fmla="*/ 153829 w 553526"/>
                <a:gd name="connsiteY117" fmla="*/ 18473 h 581060"/>
                <a:gd name="connsiteX118" fmla="*/ 148215 w 553526"/>
                <a:gd name="connsiteY118" fmla="*/ 18832 h 581060"/>
                <a:gd name="connsiteX119" fmla="*/ 139973 w 553526"/>
                <a:gd name="connsiteY119" fmla="*/ 18832 h 581060"/>
                <a:gd name="connsiteX120" fmla="*/ 134732 w 553526"/>
                <a:gd name="connsiteY120" fmla="*/ 16958 h 581060"/>
                <a:gd name="connsiteX121" fmla="*/ 127247 w 553526"/>
                <a:gd name="connsiteY121" fmla="*/ 14900 h 581060"/>
                <a:gd name="connsiteX122" fmla="*/ 130050 w 553526"/>
                <a:gd name="connsiteY122" fmla="*/ 19204 h 581060"/>
                <a:gd name="connsiteX123" fmla="*/ 133422 w 553526"/>
                <a:gd name="connsiteY123" fmla="*/ 20698 h 581060"/>
                <a:gd name="connsiteX124" fmla="*/ 134928 w 553526"/>
                <a:gd name="connsiteY124" fmla="*/ 26697 h 581060"/>
                <a:gd name="connsiteX125" fmla="*/ 132485 w 553526"/>
                <a:gd name="connsiteY125" fmla="*/ 29701 h 581060"/>
                <a:gd name="connsiteX126" fmla="*/ 132121 w 553526"/>
                <a:gd name="connsiteY126" fmla="*/ 33629 h 581060"/>
                <a:gd name="connsiteX127" fmla="*/ 132485 w 553526"/>
                <a:gd name="connsiteY127" fmla="*/ 36424 h 581060"/>
                <a:gd name="connsiteX128" fmla="*/ 134552 w 553526"/>
                <a:gd name="connsiteY128" fmla="*/ 39059 h 581060"/>
                <a:gd name="connsiteX129" fmla="*/ 140543 w 553526"/>
                <a:gd name="connsiteY129" fmla="*/ 39612 h 581060"/>
                <a:gd name="connsiteX130" fmla="*/ 146161 w 553526"/>
                <a:gd name="connsiteY130" fmla="*/ 41302 h 581060"/>
                <a:gd name="connsiteX131" fmla="*/ 147282 w 553526"/>
                <a:gd name="connsiteY131" fmla="*/ 43364 h 581060"/>
                <a:gd name="connsiteX132" fmla="*/ 143170 w 553526"/>
                <a:gd name="connsiteY132" fmla="*/ 45619 h 581060"/>
                <a:gd name="connsiteX133" fmla="*/ 138116 w 553526"/>
                <a:gd name="connsiteY133" fmla="*/ 47485 h 581060"/>
                <a:gd name="connsiteX134" fmla="*/ 134180 w 553526"/>
                <a:gd name="connsiteY134" fmla="*/ 51597 h 581060"/>
                <a:gd name="connsiteX135" fmla="*/ 130812 w 553526"/>
                <a:gd name="connsiteY135" fmla="*/ 56099 h 581060"/>
                <a:gd name="connsiteX136" fmla="*/ 122575 w 553526"/>
                <a:gd name="connsiteY136" fmla="*/ 60592 h 581060"/>
                <a:gd name="connsiteX137" fmla="*/ 116952 w 553526"/>
                <a:gd name="connsiteY137" fmla="*/ 66202 h 581060"/>
                <a:gd name="connsiteX138" fmla="*/ 109087 w 553526"/>
                <a:gd name="connsiteY138" fmla="*/ 66955 h 581060"/>
                <a:gd name="connsiteX139" fmla="*/ 96785 w 553526"/>
                <a:gd name="connsiteY139" fmla="*/ 58769 h 581060"/>
                <a:gd name="connsiteX140" fmla="*/ 93169 w 553526"/>
                <a:gd name="connsiteY140" fmla="*/ 59103 h 581060"/>
                <a:gd name="connsiteX141" fmla="*/ 87542 w 553526"/>
                <a:gd name="connsiteY141" fmla="*/ 47511 h 581060"/>
                <a:gd name="connsiteX142" fmla="*/ 81748 w 553526"/>
                <a:gd name="connsiteY142" fmla="*/ 51426 h 581060"/>
                <a:gd name="connsiteX143" fmla="*/ 75381 w 553526"/>
                <a:gd name="connsiteY143" fmla="*/ 51246 h 581060"/>
                <a:gd name="connsiteX144" fmla="*/ 59454 w 553526"/>
                <a:gd name="connsiteY144" fmla="*/ 52171 h 581060"/>
                <a:gd name="connsiteX145" fmla="*/ 60776 w 553526"/>
                <a:gd name="connsiteY145" fmla="*/ 59484 h 581060"/>
                <a:gd name="connsiteX146" fmla="*/ 66395 w 553526"/>
                <a:gd name="connsiteY146" fmla="*/ 63788 h 581060"/>
                <a:gd name="connsiteX147" fmla="*/ 66202 w 553526"/>
                <a:gd name="connsiteY147" fmla="*/ 70352 h 581060"/>
                <a:gd name="connsiteX148" fmla="*/ 60211 w 553526"/>
                <a:gd name="connsiteY148" fmla="*/ 69223 h 581060"/>
                <a:gd name="connsiteX149" fmla="*/ 53844 w 553526"/>
                <a:gd name="connsiteY149" fmla="*/ 73908 h 581060"/>
                <a:gd name="connsiteX150" fmla="*/ 57961 w 553526"/>
                <a:gd name="connsiteY150" fmla="*/ 84456 h 581060"/>
                <a:gd name="connsiteX151" fmla="*/ 65265 w 553526"/>
                <a:gd name="connsiteY151" fmla="*/ 97028 h 581060"/>
                <a:gd name="connsiteX152" fmla="*/ 54781 w 553526"/>
                <a:gd name="connsiteY152" fmla="*/ 135852 h 581060"/>
                <a:gd name="connsiteX153" fmla="*/ 54708 w 553526"/>
                <a:gd name="connsiteY153" fmla="*/ 134924 h 581060"/>
                <a:gd name="connsiteX154" fmla="*/ 52346 w 553526"/>
                <a:gd name="connsiteY154" fmla="*/ 139990 h 581060"/>
                <a:gd name="connsiteX155" fmla="*/ 44486 w 553526"/>
                <a:gd name="connsiteY155" fmla="*/ 137756 h 581060"/>
                <a:gd name="connsiteX156" fmla="*/ 33240 w 553526"/>
                <a:gd name="connsiteY156" fmla="*/ 140756 h 581060"/>
                <a:gd name="connsiteX157" fmla="*/ 20887 w 553526"/>
                <a:gd name="connsiteY157" fmla="*/ 145977 h 581060"/>
                <a:gd name="connsiteX158" fmla="*/ 15277 w 553526"/>
                <a:gd name="connsiteY158" fmla="*/ 150114 h 581060"/>
                <a:gd name="connsiteX159" fmla="*/ 11909 w 553526"/>
                <a:gd name="connsiteY159" fmla="*/ 153114 h 581060"/>
                <a:gd name="connsiteX160" fmla="*/ 11524 w 553526"/>
                <a:gd name="connsiteY160" fmla="*/ 159092 h 581060"/>
                <a:gd name="connsiteX161" fmla="*/ 8161 w 553526"/>
                <a:gd name="connsiteY161" fmla="*/ 164338 h 581060"/>
                <a:gd name="connsiteX162" fmla="*/ 8161 w 553526"/>
                <a:gd name="connsiteY162" fmla="*/ 172584 h 581060"/>
                <a:gd name="connsiteX163" fmla="*/ 2546 w 553526"/>
                <a:gd name="connsiteY163" fmla="*/ 175190 h 581060"/>
                <a:gd name="connsiteX164" fmla="*/ 296 w 553526"/>
                <a:gd name="connsiteY164" fmla="*/ 183068 h 581060"/>
                <a:gd name="connsiteX165" fmla="*/ 1789 w 553526"/>
                <a:gd name="connsiteY165" fmla="*/ 191681 h 581060"/>
                <a:gd name="connsiteX166" fmla="*/ 10394 w 553526"/>
                <a:gd name="connsiteY166" fmla="*/ 207031 h 581060"/>
                <a:gd name="connsiteX167" fmla="*/ 8161 w 553526"/>
                <a:gd name="connsiteY167" fmla="*/ 211922 h 581060"/>
                <a:gd name="connsiteX168" fmla="*/ 21267 w 553526"/>
                <a:gd name="connsiteY168" fmla="*/ 211541 h 581060"/>
                <a:gd name="connsiteX169" fmla="*/ 29877 w 553526"/>
                <a:gd name="connsiteY169" fmla="*/ 220133 h 581060"/>
                <a:gd name="connsiteX170" fmla="*/ 42988 w 553526"/>
                <a:gd name="connsiteY170" fmla="*/ 215657 h 581060"/>
                <a:gd name="connsiteX171" fmla="*/ 47849 w 553526"/>
                <a:gd name="connsiteY171" fmla="*/ 217531 h 581060"/>
                <a:gd name="connsiteX172" fmla="*/ 49723 w 553526"/>
                <a:gd name="connsiteY172" fmla="*/ 235867 h 581060"/>
                <a:gd name="connsiteX173" fmla="*/ 62094 w 553526"/>
                <a:gd name="connsiteY173" fmla="*/ 236244 h 581060"/>
                <a:gd name="connsiteX174" fmla="*/ 66891 w 553526"/>
                <a:gd name="connsiteY174" fmla="*/ 242680 h 581060"/>
                <a:gd name="connsiteX175" fmla="*/ 62325 w 553526"/>
                <a:gd name="connsiteY175" fmla="*/ 236552 h 581060"/>
                <a:gd name="connsiteX176" fmla="*/ 64152 w 553526"/>
                <a:gd name="connsiteY176" fmla="*/ 235957 h 581060"/>
                <a:gd name="connsiteX177" fmla="*/ 75098 w 553526"/>
                <a:gd name="connsiteY177" fmla="*/ 236240 h 581060"/>
                <a:gd name="connsiteX178" fmla="*/ 80152 w 553526"/>
                <a:gd name="connsiteY178" fmla="*/ 233723 h 581060"/>
                <a:gd name="connsiteX179" fmla="*/ 82968 w 553526"/>
                <a:gd name="connsiteY179" fmla="*/ 233723 h 581060"/>
                <a:gd name="connsiteX180" fmla="*/ 85488 w 553526"/>
                <a:gd name="connsiteY180" fmla="*/ 230904 h 581060"/>
                <a:gd name="connsiteX181" fmla="*/ 88868 w 553526"/>
                <a:gd name="connsiteY181" fmla="*/ 231485 h 581060"/>
                <a:gd name="connsiteX182" fmla="*/ 92245 w 553526"/>
                <a:gd name="connsiteY182" fmla="*/ 230069 h 581060"/>
                <a:gd name="connsiteX183" fmla="*/ 94209 w 553526"/>
                <a:gd name="connsiteY183" fmla="*/ 224446 h 581060"/>
                <a:gd name="connsiteX184" fmla="*/ 102912 w 553526"/>
                <a:gd name="connsiteY184" fmla="*/ 219675 h 581060"/>
                <a:gd name="connsiteX185" fmla="*/ 110217 w 553526"/>
                <a:gd name="connsiteY185" fmla="*/ 217420 h 581060"/>
                <a:gd name="connsiteX186" fmla="*/ 116956 w 553526"/>
                <a:gd name="connsiteY186" fmla="*/ 217420 h 581060"/>
                <a:gd name="connsiteX187" fmla="*/ 121454 w 553526"/>
                <a:gd name="connsiteY187" fmla="*/ 217711 h 581060"/>
                <a:gd name="connsiteX188" fmla="*/ 123131 w 553526"/>
                <a:gd name="connsiteY188" fmla="*/ 226141 h 581060"/>
                <a:gd name="connsiteX189" fmla="*/ 122010 w 553526"/>
                <a:gd name="connsiteY189" fmla="*/ 232025 h 581060"/>
                <a:gd name="connsiteX190" fmla="*/ 121458 w 553526"/>
                <a:gd name="connsiteY190" fmla="*/ 239042 h 581060"/>
                <a:gd name="connsiteX191" fmla="*/ 125951 w 553526"/>
                <a:gd name="connsiteY191" fmla="*/ 246355 h 581060"/>
                <a:gd name="connsiteX192" fmla="*/ 132977 w 553526"/>
                <a:gd name="connsiteY192" fmla="*/ 253946 h 581060"/>
                <a:gd name="connsiteX193" fmla="*/ 139156 w 553526"/>
                <a:gd name="connsiteY193" fmla="*/ 257874 h 581060"/>
                <a:gd name="connsiteX194" fmla="*/ 143645 w 553526"/>
                <a:gd name="connsiteY194" fmla="*/ 255620 h 581060"/>
                <a:gd name="connsiteX195" fmla="*/ 149546 w 553526"/>
                <a:gd name="connsiteY195" fmla="*/ 258165 h 581060"/>
                <a:gd name="connsiteX196" fmla="*/ 156854 w 553526"/>
                <a:gd name="connsiteY196" fmla="*/ 260412 h 581060"/>
                <a:gd name="connsiteX197" fmla="*/ 160496 w 553526"/>
                <a:gd name="connsiteY197" fmla="*/ 264340 h 581060"/>
                <a:gd name="connsiteX198" fmla="*/ 167248 w 553526"/>
                <a:gd name="connsiteY198" fmla="*/ 266595 h 581060"/>
                <a:gd name="connsiteX199" fmla="*/ 172589 w 553526"/>
                <a:gd name="connsiteY199" fmla="*/ 268555 h 581060"/>
                <a:gd name="connsiteX200" fmla="*/ 173988 w 553526"/>
                <a:gd name="connsiteY200" fmla="*/ 273044 h 581060"/>
                <a:gd name="connsiteX201" fmla="*/ 178203 w 553526"/>
                <a:gd name="connsiteY201" fmla="*/ 274174 h 581060"/>
                <a:gd name="connsiteX202" fmla="*/ 187471 w 553526"/>
                <a:gd name="connsiteY202" fmla="*/ 273904 h 581060"/>
                <a:gd name="connsiteX203" fmla="*/ 193650 w 553526"/>
                <a:gd name="connsiteY203" fmla="*/ 277832 h 581060"/>
                <a:gd name="connsiteX204" fmla="*/ 193924 w 553526"/>
                <a:gd name="connsiteY204" fmla="*/ 285132 h 581060"/>
                <a:gd name="connsiteX205" fmla="*/ 194771 w 553526"/>
                <a:gd name="connsiteY205" fmla="*/ 290464 h 581060"/>
                <a:gd name="connsiteX206" fmla="*/ 192807 w 553526"/>
                <a:gd name="connsiteY206" fmla="*/ 294970 h 581060"/>
                <a:gd name="connsiteX207" fmla="*/ 197009 w 553526"/>
                <a:gd name="connsiteY207" fmla="*/ 300015 h 581060"/>
                <a:gd name="connsiteX208" fmla="*/ 198421 w 553526"/>
                <a:gd name="connsiteY208" fmla="*/ 308731 h 581060"/>
                <a:gd name="connsiteX209" fmla="*/ 223133 w 553526"/>
                <a:gd name="connsiteY209" fmla="*/ 309865 h 581060"/>
                <a:gd name="connsiteX210" fmla="*/ 223706 w 553526"/>
                <a:gd name="connsiteY210" fmla="*/ 324466 h 581060"/>
                <a:gd name="connsiteX211" fmla="*/ 230724 w 553526"/>
                <a:gd name="connsiteY211" fmla="*/ 326438 h 581060"/>
                <a:gd name="connsiteX212" fmla="*/ 236629 w 553526"/>
                <a:gd name="connsiteY212" fmla="*/ 335698 h 581060"/>
                <a:gd name="connsiteX213" fmla="*/ 239154 w 553526"/>
                <a:gd name="connsiteY213" fmla="*/ 346931 h 581060"/>
                <a:gd name="connsiteX214" fmla="*/ 235226 w 553526"/>
                <a:gd name="connsiteY214" fmla="*/ 354783 h 581060"/>
                <a:gd name="connsiteX215" fmla="*/ 231011 w 553526"/>
                <a:gd name="connsiteY215" fmla="*/ 365203 h 581060"/>
                <a:gd name="connsiteX216" fmla="*/ 230827 w 553526"/>
                <a:gd name="connsiteY216" fmla="*/ 365108 h 581060"/>
                <a:gd name="connsiteX217" fmla="*/ 231939 w 553526"/>
                <a:gd name="connsiteY217" fmla="*/ 367154 h 581060"/>
                <a:gd name="connsiteX218" fmla="*/ 231011 w 553526"/>
                <a:gd name="connsiteY218" fmla="*/ 369580 h 581060"/>
                <a:gd name="connsiteX219" fmla="*/ 234379 w 553526"/>
                <a:gd name="connsiteY219" fmla="*/ 372212 h 581060"/>
                <a:gd name="connsiteX220" fmla="*/ 234939 w 553526"/>
                <a:gd name="connsiteY220" fmla="*/ 375759 h 581060"/>
                <a:gd name="connsiteX221" fmla="*/ 236629 w 553526"/>
                <a:gd name="connsiteY221" fmla="*/ 380261 h 581060"/>
                <a:gd name="connsiteX222" fmla="*/ 236629 w 553526"/>
                <a:gd name="connsiteY222" fmla="*/ 386820 h 581060"/>
                <a:gd name="connsiteX223" fmla="*/ 237002 w 553526"/>
                <a:gd name="connsiteY223" fmla="*/ 392999 h 581060"/>
                <a:gd name="connsiteX224" fmla="*/ 235880 w 553526"/>
                <a:gd name="connsiteY224" fmla="*/ 396915 h 581060"/>
                <a:gd name="connsiteX225" fmla="*/ 237571 w 553526"/>
                <a:gd name="connsiteY225" fmla="*/ 398977 h 581060"/>
                <a:gd name="connsiteX226" fmla="*/ 242432 w 553526"/>
                <a:gd name="connsiteY226" fmla="*/ 398233 h 581060"/>
                <a:gd name="connsiteX227" fmla="*/ 244302 w 553526"/>
                <a:gd name="connsiteY227" fmla="*/ 399362 h 581060"/>
                <a:gd name="connsiteX228" fmla="*/ 248808 w 553526"/>
                <a:gd name="connsiteY228" fmla="*/ 399551 h 581060"/>
                <a:gd name="connsiteX229" fmla="*/ 252180 w 553526"/>
                <a:gd name="connsiteY229" fmla="*/ 399551 h 581060"/>
                <a:gd name="connsiteX230" fmla="*/ 254597 w 553526"/>
                <a:gd name="connsiteY230" fmla="*/ 400492 h 581060"/>
                <a:gd name="connsiteX231" fmla="*/ 261529 w 553526"/>
                <a:gd name="connsiteY231" fmla="*/ 397672 h 581060"/>
                <a:gd name="connsiteX232" fmla="*/ 267721 w 553526"/>
                <a:gd name="connsiteY232" fmla="*/ 401433 h 581060"/>
                <a:gd name="connsiteX233" fmla="*/ 269210 w 553526"/>
                <a:gd name="connsiteY233" fmla="*/ 407792 h 581060"/>
                <a:gd name="connsiteX234" fmla="*/ 272206 w 553526"/>
                <a:gd name="connsiteY234" fmla="*/ 418456 h 581060"/>
                <a:gd name="connsiteX235" fmla="*/ 274645 w 553526"/>
                <a:gd name="connsiteY235" fmla="*/ 425388 h 581060"/>
                <a:gd name="connsiteX236" fmla="*/ 277264 w 553526"/>
                <a:gd name="connsiteY236" fmla="*/ 426132 h 581060"/>
                <a:gd name="connsiteX237" fmla="*/ 282878 w 553526"/>
                <a:gd name="connsiteY237" fmla="*/ 422405 h 581060"/>
                <a:gd name="connsiteX238" fmla="*/ 286806 w 553526"/>
                <a:gd name="connsiteY238" fmla="*/ 424459 h 581060"/>
                <a:gd name="connsiteX239" fmla="*/ 288693 w 553526"/>
                <a:gd name="connsiteY239" fmla="*/ 426509 h 581060"/>
                <a:gd name="connsiteX240" fmla="*/ 288124 w 553526"/>
                <a:gd name="connsiteY240" fmla="*/ 433065 h 581060"/>
                <a:gd name="connsiteX241" fmla="*/ 287191 w 553526"/>
                <a:gd name="connsiteY241" fmla="*/ 438495 h 581060"/>
                <a:gd name="connsiteX242" fmla="*/ 287936 w 553526"/>
                <a:gd name="connsiteY242" fmla="*/ 442243 h 581060"/>
                <a:gd name="connsiteX243" fmla="*/ 286866 w 553526"/>
                <a:gd name="connsiteY243" fmla="*/ 448687 h 581060"/>
                <a:gd name="connsiteX244" fmla="*/ 289446 w 553526"/>
                <a:gd name="connsiteY244" fmla="*/ 447493 h 581060"/>
                <a:gd name="connsiteX245" fmla="*/ 295625 w 553526"/>
                <a:gd name="connsiteY245" fmla="*/ 448619 h 581060"/>
                <a:gd name="connsiteX246" fmla="*/ 295625 w 553526"/>
                <a:gd name="connsiteY246" fmla="*/ 450848 h 581060"/>
                <a:gd name="connsiteX247" fmla="*/ 298569 w 553526"/>
                <a:gd name="connsiteY247" fmla="*/ 457601 h 581060"/>
                <a:gd name="connsiteX248" fmla="*/ 298843 w 553526"/>
                <a:gd name="connsiteY248" fmla="*/ 459424 h 581060"/>
                <a:gd name="connsiteX249" fmla="*/ 298843 w 553526"/>
                <a:gd name="connsiteY249" fmla="*/ 462941 h 581060"/>
                <a:gd name="connsiteX250" fmla="*/ 299836 w 553526"/>
                <a:gd name="connsiteY250" fmla="*/ 472761 h 581060"/>
                <a:gd name="connsiteX251" fmla="*/ 298424 w 553526"/>
                <a:gd name="connsiteY251" fmla="*/ 474743 h 581060"/>
                <a:gd name="connsiteX252" fmla="*/ 296455 w 553526"/>
                <a:gd name="connsiteY252" fmla="*/ 474597 h 581060"/>
                <a:gd name="connsiteX253" fmla="*/ 292536 w 553526"/>
                <a:gd name="connsiteY253" fmla="*/ 476292 h 581060"/>
                <a:gd name="connsiteX254" fmla="*/ 290841 w 553526"/>
                <a:gd name="connsiteY254" fmla="*/ 479090 h 581060"/>
                <a:gd name="connsiteX255" fmla="*/ 289861 w 553526"/>
                <a:gd name="connsiteY255" fmla="*/ 478525 h 581060"/>
                <a:gd name="connsiteX256" fmla="*/ 283263 w 553526"/>
                <a:gd name="connsiteY256" fmla="*/ 482317 h 581060"/>
                <a:gd name="connsiteX257" fmla="*/ 283109 w 553526"/>
                <a:gd name="connsiteY257" fmla="*/ 484020 h 581060"/>
                <a:gd name="connsiteX258" fmla="*/ 280451 w 553526"/>
                <a:gd name="connsiteY258" fmla="*/ 484439 h 581060"/>
                <a:gd name="connsiteX259" fmla="*/ 278196 w 553526"/>
                <a:gd name="connsiteY259" fmla="*/ 485693 h 581060"/>
                <a:gd name="connsiteX260" fmla="*/ 275535 w 553526"/>
                <a:gd name="connsiteY260" fmla="*/ 488923 h 581060"/>
                <a:gd name="connsiteX261" fmla="*/ 272869 w 553526"/>
                <a:gd name="connsiteY261" fmla="*/ 490323 h 581060"/>
                <a:gd name="connsiteX262" fmla="*/ 273143 w 553526"/>
                <a:gd name="connsiteY262" fmla="*/ 492719 h 581060"/>
                <a:gd name="connsiteX263" fmla="*/ 272022 w 553526"/>
                <a:gd name="connsiteY263" fmla="*/ 493699 h 581060"/>
                <a:gd name="connsiteX264" fmla="*/ 268928 w 553526"/>
                <a:gd name="connsiteY264" fmla="*/ 493699 h 581060"/>
                <a:gd name="connsiteX265" fmla="*/ 263733 w 553526"/>
                <a:gd name="connsiteY265" fmla="*/ 500015 h 581060"/>
                <a:gd name="connsiteX266" fmla="*/ 263733 w 553526"/>
                <a:gd name="connsiteY266" fmla="*/ 502424 h 581060"/>
                <a:gd name="connsiteX267" fmla="*/ 263596 w 553526"/>
                <a:gd name="connsiteY267" fmla="*/ 505073 h 581060"/>
                <a:gd name="connsiteX268" fmla="*/ 261906 w 553526"/>
                <a:gd name="connsiteY268" fmla="*/ 504927 h 581060"/>
                <a:gd name="connsiteX269" fmla="*/ 260507 w 553526"/>
                <a:gd name="connsiteY269" fmla="*/ 506776 h 581060"/>
                <a:gd name="connsiteX270" fmla="*/ 257413 w 553526"/>
                <a:gd name="connsiteY270" fmla="*/ 512531 h 581060"/>
                <a:gd name="connsiteX271" fmla="*/ 253339 w 553526"/>
                <a:gd name="connsiteY271" fmla="*/ 517709 h 581060"/>
                <a:gd name="connsiteX272" fmla="*/ 252920 w 553526"/>
                <a:gd name="connsiteY272" fmla="*/ 519249 h 581060"/>
                <a:gd name="connsiteX273" fmla="*/ 250806 w 553526"/>
                <a:gd name="connsiteY273" fmla="*/ 520546 h 581060"/>
                <a:gd name="connsiteX274" fmla="*/ 250528 w 553526"/>
                <a:gd name="connsiteY274" fmla="*/ 522348 h 581060"/>
                <a:gd name="connsiteX275" fmla="*/ 251512 w 553526"/>
                <a:gd name="connsiteY275" fmla="*/ 522348 h 581060"/>
                <a:gd name="connsiteX276" fmla="*/ 254328 w 553526"/>
                <a:gd name="connsiteY276" fmla="*/ 523049 h 581060"/>
                <a:gd name="connsiteX277" fmla="*/ 261354 w 553526"/>
                <a:gd name="connsiteY277" fmla="*/ 521218 h 581060"/>
                <a:gd name="connsiteX278" fmla="*/ 263733 w 553526"/>
                <a:gd name="connsiteY278" fmla="*/ 522767 h 581060"/>
                <a:gd name="connsiteX279" fmla="*/ 265415 w 553526"/>
                <a:gd name="connsiteY279" fmla="*/ 524739 h 581060"/>
                <a:gd name="connsiteX280" fmla="*/ 267246 w 553526"/>
                <a:gd name="connsiteY280" fmla="*/ 527551 h 581060"/>
                <a:gd name="connsiteX281" fmla="*/ 270199 w 553526"/>
                <a:gd name="connsiteY281" fmla="*/ 528805 h 581060"/>
                <a:gd name="connsiteX282" fmla="*/ 272017 w 553526"/>
                <a:gd name="connsiteY282" fmla="*/ 532318 h 581060"/>
                <a:gd name="connsiteX283" fmla="*/ 275385 w 553526"/>
                <a:gd name="connsiteY283" fmla="*/ 538227 h 581060"/>
                <a:gd name="connsiteX284" fmla="*/ 276793 w 553526"/>
                <a:gd name="connsiteY284" fmla="*/ 538082 h 581060"/>
                <a:gd name="connsiteX285" fmla="*/ 279887 w 553526"/>
                <a:gd name="connsiteY285" fmla="*/ 535146 h 581060"/>
                <a:gd name="connsiteX286" fmla="*/ 281431 w 553526"/>
                <a:gd name="connsiteY286" fmla="*/ 535407 h 581060"/>
                <a:gd name="connsiteX287" fmla="*/ 284653 w 553526"/>
                <a:gd name="connsiteY287" fmla="*/ 540615 h 581060"/>
                <a:gd name="connsiteX288" fmla="*/ 287324 w 553526"/>
                <a:gd name="connsiteY288" fmla="*/ 542018 h 581060"/>
                <a:gd name="connsiteX289" fmla="*/ 292108 w 553526"/>
                <a:gd name="connsiteY289" fmla="*/ 543131 h 581060"/>
                <a:gd name="connsiteX290" fmla="*/ 295056 w 553526"/>
                <a:gd name="connsiteY290" fmla="*/ 546665 h 581060"/>
                <a:gd name="connsiteX291" fmla="*/ 295621 w 553526"/>
                <a:gd name="connsiteY291" fmla="*/ 549747 h 581060"/>
                <a:gd name="connsiteX292" fmla="*/ 297290 w 553526"/>
                <a:gd name="connsiteY292" fmla="*/ 549747 h 581060"/>
                <a:gd name="connsiteX293" fmla="*/ 304598 w 553526"/>
                <a:gd name="connsiteY293" fmla="*/ 553392 h 581060"/>
                <a:gd name="connsiteX294" fmla="*/ 309100 w 553526"/>
                <a:gd name="connsiteY294" fmla="*/ 560709 h 581060"/>
                <a:gd name="connsiteX295" fmla="*/ 312472 w 553526"/>
                <a:gd name="connsiteY295" fmla="*/ 563504 h 581060"/>
                <a:gd name="connsiteX296" fmla="*/ 311620 w 553526"/>
                <a:gd name="connsiteY296" fmla="*/ 565750 h 581060"/>
                <a:gd name="connsiteX297" fmla="*/ 308257 w 553526"/>
                <a:gd name="connsiteY297" fmla="*/ 571369 h 581060"/>
                <a:gd name="connsiteX298" fmla="*/ 309656 w 553526"/>
                <a:gd name="connsiteY298" fmla="*/ 573055 h 581060"/>
                <a:gd name="connsiteX299" fmla="*/ 309656 w 553526"/>
                <a:gd name="connsiteY299" fmla="*/ 574458 h 581060"/>
                <a:gd name="connsiteX300" fmla="*/ 311894 w 553526"/>
                <a:gd name="connsiteY300" fmla="*/ 577269 h 581060"/>
                <a:gd name="connsiteX301" fmla="*/ 315681 w 553526"/>
                <a:gd name="connsiteY301" fmla="*/ 581061 h 581060"/>
                <a:gd name="connsiteX302" fmla="*/ 317209 w 553526"/>
                <a:gd name="connsiteY302" fmla="*/ 579418 h 581060"/>
                <a:gd name="connsiteX303" fmla="*/ 324804 w 553526"/>
                <a:gd name="connsiteY303" fmla="*/ 566401 h 581060"/>
                <a:gd name="connsiteX304" fmla="*/ 329015 w 553526"/>
                <a:gd name="connsiteY304" fmla="*/ 549888 h 581060"/>
                <a:gd name="connsiteX305" fmla="*/ 329361 w 553526"/>
                <a:gd name="connsiteY305" fmla="*/ 550311 h 581060"/>
                <a:gd name="connsiteX306" fmla="*/ 329533 w 553526"/>
                <a:gd name="connsiteY306" fmla="*/ 549751 h 581060"/>
                <a:gd name="connsiteX307" fmla="*/ 329246 w 553526"/>
                <a:gd name="connsiteY307" fmla="*/ 549823 h 581060"/>
                <a:gd name="connsiteX308" fmla="*/ 331920 w 553526"/>
                <a:gd name="connsiteY308" fmla="*/ 540902 h 581060"/>
                <a:gd name="connsiteX309" fmla="*/ 336028 w 553526"/>
                <a:gd name="connsiteY309" fmla="*/ 539609 h 581060"/>
                <a:gd name="connsiteX310" fmla="*/ 340804 w 553526"/>
                <a:gd name="connsiteY310" fmla="*/ 527457 h 581060"/>
                <a:gd name="connsiteX311" fmla="*/ 343512 w 553526"/>
                <a:gd name="connsiteY311" fmla="*/ 525895 h 581060"/>
                <a:gd name="connsiteX312" fmla="*/ 345322 w 553526"/>
                <a:gd name="connsiteY312" fmla="*/ 528111 h 581060"/>
                <a:gd name="connsiteX313" fmla="*/ 346508 w 553526"/>
                <a:gd name="connsiteY313" fmla="*/ 532660 h 581060"/>
                <a:gd name="connsiteX314" fmla="*/ 352254 w 553526"/>
                <a:gd name="connsiteY314" fmla="*/ 527333 h 581060"/>
                <a:gd name="connsiteX315" fmla="*/ 368900 w 553526"/>
                <a:gd name="connsiteY315" fmla="*/ 495676 h 581060"/>
                <a:gd name="connsiteX316" fmla="*/ 371883 w 553526"/>
                <a:gd name="connsiteY316" fmla="*/ 473129 h 581060"/>
                <a:gd name="connsiteX317" fmla="*/ 371112 w 553526"/>
                <a:gd name="connsiteY317" fmla="*/ 469843 h 581060"/>
                <a:gd name="connsiteX318" fmla="*/ 379628 w 553526"/>
                <a:gd name="connsiteY318" fmla="*/ 443677 h 581060"/>
                <a:gd name="connsiteX319" fmla="*/ 389624 w 553526"/>
                <a:gd name="connsiteY319" fmla="*/ 434374 h 581060"/>
                <a:gd name="connsiteX320" fmla="*/ 408306 w 553526"/>
                <a:gd name="connsiteY320" fmla="*/ 422790 h 581060"/>
                <a:gd name="connsiteX321" fmla="*/ 418353 w 553526"/>
                <a:gd name="connsiteY321" fmla="*/ 417180 h 581060"/>
                <a:gd name="connsiteX322" fmla="*/ 424678 w 553526"/>
                <a:gd name="connsiteY322" fmla="*/ 409392 h 581060"/>
                <a:gd name="connsiteX323" fmla="*/ 427391 w 553526"/>
                <a:gd name="connsiteY323" fmla="*/ 408105 h 581060"/>
                <a:gd name="connsiteX324" fmla="*/ 437485 w 553526"/>
                <a:gd name="connsiteY324" fmla="*/ 407625 h 581060"/>
                <a:gd name="connsiteX325" fmla="*/ 447601 w 553526"/>
                <a:gd name="connsiteY325" fmla="*/ 407933 h 581060"/>
                <a:gd name="connsiteX326" fmla="*/ 464092 w 553526"/>
                <a:gd name="connsiteY326" fmla="*/ 400899 h 581060"/>
                <a:gd name="connsiteX327" fmla="*/ 472569 w 553526"/>
                <a:gd name="connsiteY327" fmla="*/ 395310 h 581060"/>
                <a:gd name="connsiteX328" fmla="*/ 474889 w 553526"/>
                <a:gd name="connsiteY328" fmla="*/ 389337 h 581060"/>
                <a:gd name="connsiteX329" fmla="*/ 476048 w 553526"/>
                <a:gd name="connsiteY329" fmla="*/ 381121 h 581060"/>
                <a:gd name="connsiteX330" fmla="*/ 486108 w 553526"/>
                <a:gd name="connsiteY330" fmla="*/ 363328 h 581060"/>
                <a:gd name="connsiteX331" fmla="*/ 489874 w 553526"/>
                <a:gd name="connsiteY331" fmla="*/ 348852 h 581060"/>
                <a:gd name="connsiteX332" fmla="*/ 491624 w 553526"/>
                <a:gd name="connsiteY332" fmla="*/ 337286 h 581060"/>
                <a:gd name="connsiteX333" fmla="*/ 497264 w 553526"/>
                <a:gd name="connsiteY333" fmla="*/ 316121 h 581060"/>
                <a:gd name="connsiteX334" fmla="*/ 497649 w 553526"/>
                <a:gd name="connsiteY334" fmla="*/ 288787 h 581060"/>
                <a:gd name="connsiteX335" fmla="*/ 497191 w 553526"/>
                <a:gd name="connsiteY335" fmla="*/ 270049 h 581060"/>
                <a:gd name="connsiteX336" fmla="*/ 500978 w 553526"/>
                <a:gd name="connsiteY336" fmla="*/ 262860 h 581060"/>
                <a:gd name="connsiteX337" fmla="*/ 515955 w 553526"/>
                <a:gd name="connsiteY337" fmla="*/ 245179 h 581060"/>
                <a:gd name="connsiteX338" fmla="*/ 518227 w 553526"/>
                <a:gd name="connsiteY338" fmla="*/ 240596 h 581060"/>
                <a:gd name="connsiteX339" fmla="*/ 527226 w 553526"/>
                <a:gd name="connsiteY339" fmla="*/ 228323 h 581060"/>
                <a:gd name="connsiteX340" fmla="*/ 540573 w 553526"/>
                <a:gd name="connsiteY340" fmla="*/ 215071 h 581060"/>
                <a:gd name="connsiteX341" fmla="*/ 550573 w 553526"/>
                <a:gd name="connsiteY341" fmla="*/ 199290 h 581060"/>
                <a:gd name="connsiteX342" fmla="*/ 552965 w 553526"/>
                <a:gd name="connsiteY342" fmla="*/ 175849 h 581060"/>
                <a:gd name="connsiteX343" fmla="*/ 326909 w 553526"/>
                <a:gd name="connsiteY343" fmla="*/ 84760 h 581060"/>
                <a:gd name="connsiteX344" fmla="*/ 321248 w 553526"/>
                <a:gd name="connsiteY344" fmla="*/ 85860 h 581060"/>
                <a:gd name="connsiteX345" fmla="*/ 320196 w 553526"/>
                <a:gd name="connsiteY345" fmla="*/ 81619 h 581060"/>
                <a:gd name="connsiteX346" fmla="*/ 322275 w 553526"/>
                <a:gd name="connsiteY346" fmla="*/ 78140 h 581060"/>
                <a:gd name="connsiteX347" fmla="*/ 322827 w 553526"/>
                <a:gd name="connsiteY347" fmla="*/ 80622 h 581060"/>
                <a:gd name="connsiteX348" fmla="*/ 326623 w 553526"/>
                <a:gd name="connsiteY348" fmla="*/ 82565 h 581060"/>
                <a:gd name="connsiteX349" fmla="*/ 328647 w 553526"/>
                <a:gd name="connsiteY349" fmla="*/ 81662 h 581060"/>
                <a:gd name="connsiteX350" fmla="*/ 326909 w 553526"/>
                <a:gd name="connsiteY350" fmla="*/ 84760 h 581060"/>
                <a:gd name="connsiteX351" fmla="*/ 343940 w 553526"/>
                <a:gd name="connsiteY351" fmla="*/ 103507 h 581060"/>
                <a:gd name="connsiteX352" fmla="*/ 344098 w 553526"/>
                <a:gd name="connsiteY352" fmla="*/ 102480 h 581060"/>
                <a:gd name="connsiteX353" fmla="*/ 346991 w 553526"/>
                <a:gd name="connsiteY353" fmla="*/ 101320 h 581060"/>
                <a:gd name="connsiteX354" fmla="*/ 347817 w 553526"/>
                <a:gd name="connsiteY354" fmla="*/ 102368 h 581060"/>
                <a:gd name="connsiteX355" fmla="*/ 347004 w 553526"/>
                <a:gd name="connsiteY355" fmla="*/ 103451 h 581060"/>
                <a:gd name="connsiteX356" fmla="*/ 343940 w 553526"/>
                <a:gd name="connsiteY356" fmla="*/ 103507 h 581060"/>
                <a:gd name="connsiteX357" fmla="*/ 348360 w 553526"/>
                <a:gd name="connsiteY357" fmla="*/ 141916 h 581060"/>
                <a:gd name="connsiteX358" fmla="*/ 347440 w 553526"/>
                <a:gd name="connsiteY358" fmla="*/ 141822 h 581060"/>
                <a:gd name="connsiteX359" fmla="*/ 344929 w 553526"/>
                <a:gd name="connsiteY359" fmla="*/ 137722 h 581060"/>
                <a:gd name="connsiteX360" fmla="*/ 345639 w 553526"/>
                <a:gd name="connsiteY360" fmla="*/ 135155 h 581060"/>
                <a:gd name="connsiteX361" fmla="*/ 346888 w 553526"/>
                <a:gd name="connsiteY361" fmla="*/ 136058 h 581060"/>
                <a:gd name="connsiteX362" fmla="*/ 348814 w 553526"/>
                <a:gd name="connsiteY362" fmla="*/ 140029 h 581060"/>
                <a:gd name="connsiteX363" fmla="*/ 348360 w 553526"/>
                <a:gd name="connsiteY363" fmla="*/ 141916 h 581060"/>
                <a:gd name="connsiteX364" fmla="*/ 360068 w 553526"/>
                <a:gd name="connsiteY364" fmla="*/ 339755 h 581060"/>
                <a:gd name="connsiteX365" fmla="*/ 358887 w 553526"/>
                <a:gd name="connsiteY365" fmla="*/ 339318 h 581060"/>
                <a:gd name="connsiteX366" fmla="*/ 360089 w 553526"/>
                <a:gd name="connsiteY366" fmla="*/ 338856 h 581060"/>
                <a:gd name="connsiteX367" fmla="*/ 360068 w 553526"/>
                <a:gd name="connsiteY367" fmla="*/ 339755 h 581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Lst>
              <a:rect l="l" t="t" r="r" b="b"/>
              <a:pathLst>
                <a:path w="553526" h="581060">
                  <a:moveTo>
                    <a:pt x="552965" y="175849"/>
                  </a:moveTo>
                  <a:cubicBezTo>
                    <a:pt x="550474" y="168283"/>
                    <a:pt x="547736" y="160804"/>
                    <a:pt x="544822" y="153388"/>
                  </a:cubicBezTo>
                  <a:cubicBezTo>
                    <a:pt x="544278" y="151972"/>
                    <a:pt x="542665" y="150606"/>
                    <a:pt x="541214" y="149978"/>
                  </a:cubicBezTo>
                  <a:cubicBezTo>
                    <a:pt x="538643" y="148908"/>
                    <a:pt x="535746" y="147671"/>
                    <a:pt x="533075" y="147885"/>
                  </a:cubicBezTo>
                  <a:cubicBezTo>
                    <a:pt x="528099" y="148274"/>
                    <a:pt x="524149" y="146618"/>
                    <a:pt x="520572" y="143606"/>
                  </a:cubicBezTo>
                  <a:cubicBezTo>
                    <a:pt x="516220" y="139934"/>
                    <a:pt x="509990" y="138668"/>
                    <a:pt x="506802" y="133700"/>
                  </a:cubicBezTo>
                  <a:cubicBezTo>
                    <a:pt x="501556" y="125531"/>
                    <a:pt x="493049" y="122065"/>
                    <a:pt x="485180" y="117542"/>
                  </a:cubicBezTo>
                  <a:cubicBezTo>
                    <a:pt x="481590" y="115467"/>
                    <a:pt x="477734" y="114538"/>
                    <a:pt x="473720" y="114667"/>
                  </a:cubicBezTo>
                  <a:cubicBezTo>
                    <a:pt x="459912" y="115146"/>
                    <a:pt x="446544" y="112664"/>
                    <a:pt x="433283" y="109219"/>
                  </a:cubicBezTo>
                  <a:cubicBezTo>
                    <a:pt x="431768" y="108813"/>
                    <a:pt x="429877" y="109176"/>
                    <a:pt x="428345" y="109711"/>
                  </a:cubicBezTo>
                  <a:cubicBezTo>
                    <a:pt x="426214" y="110473"/>
                    <a:pt x="424280" y="111761"/>
                    <a:pt x="422226" y="112737"/>
                  </a:cubicBezTo>
                  <a:cubicBezTo>
                    <a:pt x="420655" y="113468"/>
                    <a:pt x="419068" y="112625"/>
                    <a:pt x="418328" y="110696"/>
                  </a:cubicBezTo>
                  <a:cubicBezTo>
                    <a:pt x="417313" y="108047"/>
                    <a:pt x="416736" y="105124"/>
                    <a:pt x="415302" y="102719"/>
                  </a:cubicBezTo>
                  <a:cubicBezTo>
                    <a:pt x="414211" y="100909"/>
                    <a:pt x="412149" y="98547"/>
                    <a:pt x="410377" y="98449"/>
                  </a:cubicBezTo>
                  <a:cubicBezTo>
                    <a:pt x="402632" y="97871"/>
                    <a:pt x="396641" y="93293"/>
                    <a:pt x="389893" y="90468"/>
                  </a:cubicBezTo>
                  <a:cubicBezTo>
                    <a:pt x="384613" y="88277"/>
                    <a:pt x="379290" y="86574"/>
                    <a:pt x="373440" y="86258"/>
                  </a:cubicBezTo>
                  <a:cubicBezTo>
                    <a:pt x="368365" y="85988"/>
                    <a:pt x="364458" y="86989"/>
                    <a:pt x="361972" y="91683"/>
                  </a:cubicBezTo>
                  <a:cubicBezTo>
                    <a:pt x="361754" y="92116"/>
                    <a:pt x="361082" y="92548"/>
                    <a:pt x="360646" y="92548"/>
                  </a:cubicBezTo>
                  <a:cubicBezTo>
                    <a:pt x="359542" y="92505"/>
                    <a:pt x="359187" y="91611"/>
                    <a:pt x="359529" y="90237"/>
                  </a:cubicBezTo>
                  <a:cubicBezTo>
                    <a:pt x="359807" y="89155"/>
                    <a:pt x="360038" y="88038"/>
                    <a:pt x="360290" y="86930"/>
                  </a:cubicBezTo>
                  <a:cubicBezTo>
                    <a:pt x="361365" y="82381"/>
                    <a:pt x="358523" y="79749"/>
                    <a:pt x="355862" y="78709"/>
                  </a:cubicBezTo>
                  <a:cubicBezTo>
                    <a:pt x="351715" y="77058"/>
                    <a:pt x="347368" y="75919"/>
                    <a:pt x="343114" y="74567"/>
                  </a:cubicBezTo>
                  <a:cubicBezTo>
                    <a:pt x="342909" y="75530"/>
                    <a:pt x="342695" y="76514"/>
                    <a:pt x="342498" y="77473"/>
                  </a:cubicBezTo>
                  <a:cubicBezTo>
                    <a:pt x="342592" y="77499"/>
                    <a:pt x="342678" y="77499"/>
                    <a:pt x="342776" y="77499"/>
                  </a:cubicBezTo>
                  <a:lnTo>
                    <a:pt x="343294" y="78063"/>
                  </a:lnTo>
                  <a:lnTo>
                    <a:pt x="342417" y="77781"/>
                  </a:lnTo>
                  <a:cubicBezTo>
                    <a:pt x="342438" y="77687"/>
                    <a:pt x="342464" y="77601"/>
                    <a:pt x="342498" y="77473"/>
                  </a:cubicBezTo>
                  <a:cubicBezTo>
                    <a:pt x="337680" y="76805"/>
                    <a:pt x="333076" y="77036"/>
                    <a:pt x="329263" y="80601"/>
                  </a:cubicBezTo>
                  <a:cubicBezTo>
                    <a:pt x="327953" y="77922"/>
                    <a:pt x="325429" y="77631"/>
                    <a:pt x="322836" y="77464"/>
                  </a:cubicBezTo>
                  <a:cubicBezTo>
                    <a:pt x="326494" y="73840"/>
                    <a:pt x="331034" y="71919"/>
                    <a:pt x="335921" y="70695"/>
                  </a:cubicBezTo>
                  <a:cubicBezTo>
                    <a:pt x="337098" y="66403"/>
                    <a:pt x="338412" y="62175"/>
                    <a:pt x="339340" y="57823"/>
                  </a:cubicBezTo>
                  <a:cubicBezTo>
                    <a:pt x="339956" y="55033"/>
                    <a:pt x="339819" y="52158"/>
                    <a:pt x="337834" y="49719"/>
                  </a:cubicBezTo>
                  <a:cubicBezTo>
                    <a:pt x="335681" y="47104"/>
                    <a:pt x="334428" y="43968"/>
                    <a:pt x="332027" y="41383"/>
                  </a:cubicBezTo>
                  <a:cubicBezTo>
                    <a:pt x="327354" y="36347"/>
                    <a:pt x="323983" y="30369"/>
                    <a:pt x="322814" y="23385"/>
                  </a:cubicBezTo>
                  <a:cubicBezTo>
                    <a:pt x="322245" y="19893"/>
                    <a:pt x="320701" y="16864"/>
                    <a:pt x="318236" y="14420"/>
                  </a:cubicBezTo>
                  <a:cubicBezTo>
                    <a:pt x="317812" y="13984"/>
                    <a:pt x="317380" y="13586"/>
                    <a:pt x="316965" y="13145"/>
                  </a:cubicBezTo>
                  <a:lnTo>
                    <a:pt x="307384" y="26034"/>
                  </a:lnTo>
                  <a:lnTo>
                    <a:pt x="303725" y="30950"/>
                  </a:lnTo>
                  <a:lnTo>
                    <a:pt x="303593" y="33625"/>
                  </a:lnTo>
                  <a:lnTo>
                    <a:pt x="297966" y="43308"/>
                  </a:lnTo>
                  <a:lnTo>
                    <a:pt x="296566" y="46270"/>
                  </a:lnTo>
                  <a:lnTo>
                    <a:pt x="293618" y="46813"/>
                  </a:lnTo>
                  <a:lnTo>
                    <a:pt x="292501" y="49355"/>
                  </a:lnTo>
                  <a:lnTo>
                    <a:pt x="289686" y="51315"/>
                  </a:lnTo>
                  <a:lnTo>
                    <a:pt x="287867" y="50484"/>
                  </a:lnTo>
                  <a:lnTo>
                    <a:pt x="287722" y="47391"/>
                  </a:lnTo>
                  <a:lnTo>
                    <a:pt x="286036" y="45555"/>
                  </a:lnTo>
                  <a:lnTo>
                    <a:pt x="283785" y="45842"/>
                  </a:lnTo>
                  <a:lnTo>
                    <a:pt x="281688" y="47939"/>
                  </a:lnTo>
                  <a:lnTo>
                    <a:pt x="278864" y="47224"/>
                  </a:lnTo>
                  <a:lnTo>
                    <a:pt x="277315" y="45264"/>
                  </a:lnTo>
                  <a:lnTo>
                    <a:pt x="277469" y="44139"/>
                  </a:lnTo>
                  <a:lnTo>
                    <a:pt x="276202" y="43018"/>
                  </a:lnTo>
                  <a:lnTo>
                    <a:pt x="275394" y="39376"/>
                  </a:lnTo>
                  <a:lnTo>
                    <a:pt x="272548" y="38661"/>
                  </a:lnTo>
                  <a:lnTo>
                    <a:pt x="271551" y="36702"/>
                  </a:lnTo>
                  <a:lnTo>
                    <a:pt x="267490" y="36552"/>
                  </a:lnTo>
                  <a:lnTo>
                    <a:pt x="264405" y="37545"/>
                  </a:lnTo>
                  <a:lnTo>
                    <a:pt x="261166" y="38097"/>
                  </a:lnTo>
                  <a:lnTo>
                    <a:pt x="258226" y="37823"/>
                  </a:lnTo>
                  <a:lnTo>
                    <a:pt x="255273" y="37399"/>
                  </a:lnTo>
                  <a:lnTo>
                    <a:pt x="252316" y="39089"/>
                  </a:lnTo>
                  <a:lnTo>
                    <a:pt x="252038" y="41618"/>
                  </a:lnTo>
                  <a:lnTo>
                    <a:pt x="254708" y="44293"/>
                  </a:lnTo>
                  <a:lnTo>
                    <a:pt x="256681" y="49060"/>
                  </a:lnTo>
                  <a:lnTo>
                    <a:pt x="255838" y="49761"/>
                  </a:lnTo>
                  <a:lnTo>
                    <a:pt x="253865" y="49475"/>
                  </a:lnTo>
                  <a:lnTo>
                    <a:pt x="251204" y="49060"/>
                  </a:lnTo>
                  <a:lnTo>
                    <a:pt x="249651" y="48067"/>
                  </a:lnTo>
                  <a:lnTo>
                    <a:pt x="247139" y="47275"/>
                  </a:lnTo>
                  <a:lnTo>
                    <a:pt x="246565" y="46668"/>
                  </a:lnTo>
                  <a:lnTo>
                    <a:pt x="247977" y="48208"/>
                  </a:lnTo>
                  <a:lnTo>
                    <a:pt x="242218" y="48208"/>
                  </a:lnTo>
                  <a:lnTo>
                    <a:pt x="240806" y="48332"/>
                  </a:lnTo>
                  <a:lnTo>
                    <a:pt x="239834" y="47207"/>
                  </a:lnTo>
                  <a:lnTo>
                    <a:pt x="237297" y="47369"/>
                  </a:lnTo>
                  <a:lnTo>
                    <a:pt x="232248" y="48918"/>
                  </a:lnTo>
                  <a:lnTo>
                    <a:pt x="230985" y="53121"/>
                  </a:lnTo>
                  <a:lnTo>
                    <a:pt x="227053" y="53257"/>
                  </a:lnTo>
                  <a:lnTo>
                    <a:pt x="223818" y="53544"/>
                  </a:lnTo>
                  <a:lnTo>
                    <a:pt x="221717" y="54678"/>
                  </a:lnTo>
                  <a:lnTo>
                    <a:pt x="219881" y="57177"/>
                  </a:lnTo>
                  <a:lnTo>
                    <a:pt x="217078" y="57472"/>
                  </a:lnTo>
                  <a:lnTo>
                    <a:pt x="216381" y="56762"/>
                  </a:lnTo>
                  <a:lnTo>
                    <a:pt x="214690" y="57759"/>
                  </a:lnTo>
                  <a:lnTo>
                    <a:pt x="212714" y="59299"/>
                  </a:lnTo>
                  <a:lnTo>
                    <a:pt x="210202" y="58298"/>
                  </a:lnTo>
                  <a:lnTo>
                    <a:pt x="205704" y="54802"/>
                  </a:lnTo>
                  <a:lnTo>
                    <a:pt x="203171" y="52265"/>
                  </a:lnTo>
                  <a:lnTo>
                    <a:pt x="202743" y="49329"/>
                  </a:lnTo>
                  <a:lnTo>
                    <a:pt x="196569" y="43283"/>
                  </a:lnTo>
                  <a:lnTo>
                    <a:pt x="196569" y="40057"/>
                  </a:lnTo>
                  <a:lnTo>
                    <a:pt x="196705" y="37943"/>
                  </a:lnTo>
                  <a:lnTo>
                    <a:pt x="196569" y="34297"/>
                  </a:lnTo>
                  <a:lnTo>
                    <a:pt x="197275" y="30647"/>
                  </a:lnTo>
                  <a:lnTo>
                    <a:pt x="199106" y="26295"/>
                  </a:lnTo>
                  <a:lnTo>
                    <a:pt x="201203" y="22632"/>
                  </a:lnTo>
                  <a:lnTo>
                    <a:pt x="203599" y="18147"/>
                  </a:lnTo>
                  <a:lnTo>
                    <a:pt x="203599" y="16453"/>
                  </a:lnTo>
                  <a:lnTo>
                    <a:pt x="201353" y="16727"/>
                  </a:lnTo>
                  <a:lnTo>
                    <a:pt x="199106" y="12940"/>
                  </a:lnTo>
                  <a:lnTo>
                    <a:pt x="195875" y="12940"/>
                  </a:lnTo>
                  <a:lnTo>
                    <a:pt x="193766" y="11823"/>
                  </a:lnTo>
                  <a:lnTo>
                    <a:pt x="196573" y="7454"/>
                  </a:lnTo>
                  <a:lnTo>
                    <a:pt x="196436" y="3534"/>
                  </a:lnTo>
                  <a:lnTo>
                    <a:pt x="194326" y="715"/>
                  </a:lnTo>
                  <a:lnTo>
                    <a:pt x="191100" y="0"/>
                  </a:lnTo>
                  <a:lnTo>
                    <a:pt x="189555" y="1125"/>
                  </a:lnTo>
                  <a:lnTo>
                    <a:pt x="187869" y="163"/>
                  </a:lnTo>
                  <a:lnTo>
                    <a:pt x="187193" y="163"/>
                  </a:lnTo>
                  <a:lnTo>
                    <a:pt x="185293" y="5178"/>
                  </a:lnTo>
                  <a:lnTo>
                    <a:pt x="180060" y="9649"/>
                  </a:lnTo>
                  <a:lnTo>
                    <a:pt x="176868" y="11348"/>
                  </a:lnTo>
                  <a:lnTo>
                    <a:pt x="171814" y="12097"/>
                  </a:lnTo>
                  <a:lnTo>
                    <a:pt x="167689" y="14733"/>
                  </a:lnTo>
                  <a:lnTo>
                    <a:pt x="163384" y="13770"/>
                  </a:lnTo>
                  <a:lnTo>
                    <a:pt x="158703" y="15636"/>
                  </a:lnTo>
                  <a:lnTo>
                    <a:pt x="153829" y="18473"/>
                  </a:lnTo>
                  <a:lnTo>
                    <a:pt x="148215" y="18832"/>
                  </a:lnTo>
                  <a:lnTo>
                    <a:pt x="139973" y="18832"/>
                  </a:lnTo>
                  <a:lnTo>
                    <a:pt x="134732" y="16958"/>
                  </a:lnTo>
                  <a:lnTo>
                    <a:pt x="127247" y="14900"/>
                  </a:lnTo>
                  <a:lnTo>
                    <a:pt x="130050" y="19204"/>
                  </a:lnTo>
                  <a:lnTo>
                    <a:pt x="133422" y="20698"/>
                  </a:lnTo>
                  <a:lnTo>
                    <a:pt x="134928" y="26697"/>
                  </a:lnTo>
                  <a:lnTo>
                    <a:pt x="132485" y="29701"/>
                  </a:lnTo>
                  <a:lnTo>
                    <a:pt x="132121" y="33629"/>
                  </a:lnTo>
                  <a:cubicBezTo>
                    <a:pt x="132121" y="33629"/>
                    <a:pt x="131749" y="35687"/>
                    <a:pt x="132485" y="36424"/>
                  </a:cubicBezTo>
                  <a:cubicBezTo>
                    <a:pt x="133242" y="37194"/>
                    <a:pt x="134552" y="39059"/>
                    <a:pt x="134552" y="39059"/>
                  </a:cubicBezTo>
                  <a:cubicBezTo>
                    <a:pt x="134552" y="39059"/>
                    <a:pt x="139233" y="39059"/>
                    <a:pt x="140543" y="39612"/>
                  </a:cubicBezTo>
                  <a:cubicBezTo>
                    <a:pt x="141848" y="40176"/>
                    <a:pt x="144479" y="40929"/>
                    <a:pt x="146161" y="41302"/>
                  </a:cubicBezTo>
                  <a:cubicBezTo>
                    <a:pt x="147843" y="41687"/>
                    <a:pt x="149345" y="42431"/>
                    <a:pt x="147282" y="43364"/>
                  </a:cubicBezTo>
                  <a:cubicBezTo>
                    <a:pt x="145228" y="44301"/>
                    <a:pt x="144843" y="45037"/>
                    <a:pt x="143170" y="45619"/>
                  </a:cubicBezTo>
                  <a:cubicBezTo>
                    <a:pt x="141484" y="46163"/>
                    <a:pt x="139413" y="46912"/>
                    <a:pt x="138116" y="47485"/>
                  </a:cubicBezTo>
                  <a:cubicBezTo>
                    <a:pt x="136798" y="48041"/>
                    <a:pt x="134920" y="50288"/>
                    <a:pt x="134180" y="51597"/>
                  </a:cubicBezTo>
                  <a:cubicBezTo>
                    <a:pt x="133426" y="52924"/>
                    <a:pt x="132113" y="55140"/>
                    <a:pt x="130812" y="56099"/>
                  </a:cubicBezTo>
                  <a:cubicBezTo>
                    <a:pt x="129498" y="57040"/>
                    <a:pt x="123127" y="59834"/>
                    <a:pt x="122575" y="60592"/>
                  </a:cubicBezTo>
                  <a:cubicBezTo>
                    <a:pt x="122006" y="61349"/>
                    <a:pt x="118450" y="64507"/>
                    <a:pt x="116952" y="66202"/>
                  </a:cubicBezTo>
                  <a:cubicBezTo>
                    <a:pt x="115459" y="67896"/>
                    <a:pt x="111513" y="66955"/>
                    <a:pt x="109087" y="66955"/>
                  </a:cubicBezTo>
                  <a:cubicBezTo>
                    <a:pt x="107264" y="66955"/>
                    <a:pt x="100229" y="61525"/>
                    <a:pt x="96785" y="58769"/>
                  </a:cubicBezTo>
                  <a:cubicBezTo>
                    <a:pt x="96408" y="58897"/>
                    <a:pt x="93695" y="59805"/>
                    <a:pt x="93169" y="59103"/>
                  </a:cubicBezTo>
                  <a:cubicBezTo>
                    <a:pt x="92600" y="58354"/>
                    <a:pt x="92976" y="47147"/>
                    <a:pt x="87542" y="47511"/>
                  </a:cubicBezTo>
                  <a:cubicBezTo>
                    <a:pt x="82125" y="47857"/>
                    <a:pt x="83425" y="52192"/>
                    <a:pt x="81748" y="51426"/>
                  </a:cubicBezTo>
                  <a:cubicBezTo>
                    <a:pt x="80062" y="50690"/>
                    <a:pt x="77995" y="48991"/>
                    <a:pt x="75381" y="51246"/>
                  </a:cubicBezTo>
                  <a:cubicBezTo>
                    <a:pt x="72758" y="53489"/>
                    <a:pt x="59454" y="52171"/>
                    <a:pt x="59454" y="52171"/>
                  </a:cubicBezTo>
                  <a:cubicBezTo>
                    <a:pt x="59454" y="52171"/>
                    <a:pt x="58333" y="57229"/>
                    <a:pt x="60776" y="59484"/>
                  </a:cubicBezTo>
                  <a:cubicBezTo>
                    <a:pt x="63215" y="61730"/>
                    <a:pt x="66202" y="61174"/>
                    <a:pt x="66395" y="63788"/>
                  </a:cubicBezTo>
                  <a:cubicBezTo>
                    <a:pt x="66583" y="66394"/>
                    <a:pt x="69197" y="71260"/>
                    <a:pt x="66202" y="70352"/>
                  </a:cubicBezTo>
                  <a:cubicBezTo>
                    <a:pt x="63215" y="69415"/>
                    <a:pt x="64332" y="67520"/>
                    <a:pt x="60211" y="69223"/>
                  </a:cubicBezTo>
                  <a:cubicBezTo>
                    <a:pt x="56082" y="70896"/>
                    <a:pt x="53647" y="70917"/>
                    <a:pt x="53844" y="73908"/>
                  </a:cubicBezTo>
                  <a:cubicBezTo>
                    <a:pt x="54020" y="76912"/>
                    <a:pt x="51782" y="80892"/>
                    <a:pt x="57961" y="84456"/>
                  </a:cubicBezTo>
                  <a:cubicBezTo>
                    <a:pt x="64144" y="88025"/>
                    <a:pt x="65458" y="93293"/>
                    <a:pt x="65265" y="97028"/>
                  </a:cubicBezTo>
                  <a:cubicBezTo>
                    <a:pt x="65081" y="100772"/>
                    <a:pt x="54781" y="135852"/>
                    <a:pt x="54781" y="135852"/>
                  </a:cubicBezTo>
                  <a:cubicBezTo>
                    <a:pt x="54781" y="135852"/>
                    <a:pt x="54768" y="135446"/>
                    <a:pt x="54708" y="134924"/>
                  </a:cubicBezTo>
                  <a:lnTo>
                    <a:pt x="52346" y="139990"/>
                  </a:lnTo>
                  <a:cubicBezTo>
                    <a:pt x="52346" y="139990"/>
                    <a:pt x="45979" y="137380"/>
                    <a:pt x="44486" y="137756"/>
                  </a:cubicBezTo>
                  <a:cubicBezTo>
                    <a:pt x="42984" y="138124"/>
                    <a:pt x="33240" y="140756"/>
                    <a:pt x="33240" y="140756"/>
                  </a:cubicBezTo>
                  <a:lnTo>
                    <a:pt x="20887" y="145977"/>
                  </a:lnTo>
                  <a:lnTo>
                    <a:pt x="15277" y="150114"/>
                  </a:lnTo>
                  <a:lnTo>
                    <a:pt x="11909" y="153114"/>
                  </a:lnTo>
                  <a:lnTo>
                    <a:pt x="11524" y="159092"/>
                  </a:lnTo>
                  <a:lnTo>
                    <a:pt x="8161" y="164338"/>
                  </a:lnTo>
                  <a:cubicBezTo>
                    <a:pt x="8161" y="164338"/>
                    <a:pt x="9282" y="172194"/>
                    <a:pt x="8161" y="172584"/>
                  </a:cubicBezTo>
                  <a:cubicBezTo>
                    <a:pt x="7035" y="172956"/>
                    <a:pt x="4780" y="175190"/>
                    <a:pt x="2546" y="175190"/>
                  </a:cubicBezTo>
                  <a:cubicBezTo>
                    <a:pt x="296" y="175190"/>
                    <a:pt x="1036" y="181938"/>
                    <a:pt x="296" y="183068"/>
                  </a:cubicBezTo>
                  <a:cubicBezTo>
                    <a:pt x="-457" y="184189"/>
                    <a:pt x="296" y="190565"/>
                    <a:pt x="1789" y="191681"/>
                  </a:cubicBezTo>
                  <a:cubicBezTo>
                    <a:pt x="3287" y="192811"/>
                    <a:pt x="10394" y="207031"/>
                    <a:pt x="10394" y="207031"/>
                  </a:cubicBezTo>
                  <a:lnTo>
                    <a:pt x="8161" y="211922"/>
                  </a:lnTo>
                  <a:cubicBezTo>
                    <a:pt x="8161" y="211922"/>
                    <a:pt x="19017" y="210792"/>
                    <a:pt x="21267" y="211541"/>
                  </a:cubicBezTo>
                  <a:cubicBezTo>
                    <a:pt x="23518" y="212285"/>
                    <a:pt x="24639" y="219774"/>
                    <a:pt x="29877" y="220133"/>
                  </a:cubicBezTo>
                  <a:cubicBezTo>
                    <a:pt x="35110" y="220514"/>
                    <a:pt x="37742" y="221267"/>
                    <a:pt x="42988" y="215657"/>
                  </a:cubicBezTo>
                  <a:cubicBezTo>
                    <a:pt x="48234" y="210034"/>
                    <a:pt x="49723" y="214142"/>
                    <a:pt x="47849" y="217531"/>
                  </a:cubicBezTo>
                  <a:cubicBezTo>
                    <a:pt x="45983" y="220903"/>
                    <a:pt x="48975" y="232487"/>
                    <a:pt x="49723" y="235867"/>
                  </a:cubicBezTo>
                  <a:cubicBezTo>
                    <a:pt x="50481" y="239248"/>
                    <a:pt x="60965" y="234738"/>
                    <a:pt x="62094" y="236244"/>
                  </a:cubicBezTo>
                  <a:cubicBezTo>
                    <a:pt x="62531" y="236847"/>
                    <a:pt x="64529" y="239526"/>
                    <a:pt x="66891" y="242680"/>
                  </a:cubicBezTo>
                  <a:cubicBezTo>
                    <a:pt x="64773" y="239855"/>
                    <a:pt x="62963" y="237421"/>
                    <a:pt x="62325" y="236552"/>
                  </a:cubicBezTo>
                  <a:lnTo>
                    <a:pt x="64152" y="235957"/>
                  </a:lnTo>
                  <a:lnTo>
                    <a:pt x="75098" y="236240"/>
                  </a:lnTo>
                  <a:lnTo>
                    <a:pt x="80152" y="233723"/>
                  </a:lnTo>
                  <a:lnTo>
                    <a:pt x="82968" y="233723"/>
                  </a:lnTo>
                  <a:lnTo>
                    <a:pt x="85488" y="230904"/>
                  </a:lnTo>
                  <a:lnTo>
                    <a:pt x="88868" y="231485"/>
                  </a:lnTo>
                  <a:lnTo>
                    <a:pt x="92245" y="230069"/>
                  </a:lnTo>
                  <a:lnTo>
                    <a:pt x="94209" y="224446"/>
                  </a:lnTo>
                  <a:lnTo>
                    <a:pt x="102912" y="219675"/>
                  </a:lnTo>
                  <a:lnTo>
                    <a:pt x="110217" y="217420"/>
                  </a:lnTo>
                  <a:lnTo>
                    <a:pt x="116956" y="217420"/>
                  </a:lnTo>
                  <a:lnTo>
                    <a:pt x="121454" y="217711"/>
                  </a:lnTo>
                  <a:lnTo>
                    <a:pt x="123131" y="226141"/>
                  </a:lnTo>
                  <a:lnTo>
                    <a:pt x="122010" y="232025"/>
                  </a:lnTo>
                  <a:lnTo>
                    <a:pt x="121458" y="239042"/>
                  </a:lnTo>
                  <a:lnTo>
                    <a:pt x="125951" y="246355"/>
                  </a:lnTo>
                  <a:lnTo>
                    <a:pt x="132977" y="253946"/>
                  </a:lnTo>
                  <a:lnTo>
                    <a:pt x="139156" y="257874"/>
                  </a:lnTo>
                  <a:lnTo>
                    <a:pt x="143645" y="255620"/>
                  </a:lnTo>
                  <a:lnTo>
                    <a:pt x="149546" y="258165"/>
                  </a:lnTo>
                  <a:lnTo>
                    <a:pt x="156854" y="260412"/>
                  </a:lnTo>
                  <a:lnTo>
                    <a:pt x="160496" y="264340"/>
                  </a:lnTo>
                  <a:lnTo>
                    <a:pt x="167248" y="266595"/>
                  </a:lnTo>
                  <a:lnTo>
                    <a:pt x="172589" y="268555"/>
                  </a:lnTo>
                  <a:lnTo>
                    <a:pt x="173988" y="273044"/>
                  </a:lnTo>
                  <a:lnTo>
                    <a:pt x="178203" y="274174"/>
                  </a:lnTo>
                  <a:lnTo>
                    <a:pt x="187471" y="273904"/>
                  </a:lnTo>
                  <a:lnTo>
                    <a:pt x="193650" y="277832"/>
                  </a:lnTo>
                  <a:lnTo>
                    <a:pt x="193924" y="285132"/>
                  </a:lnTo>
                  <a:lnTo>
                    <a:pt x="194771" y="290464"/>
                  </a:lnTo>
                  <a:lnTo>
                    <a:pt x="192807" y="294970"/>
                  </a:lnTo>
                  <a:lnTo>
                    <a:pt x="197009" y="300015"/>
                  </a:lnTo>
                  <a:lnTo>
                    <a:pt x="198421" y="308731"/>
                  </a:lnTo>
                  <a:lnTo>
                    <a:pt x="223133" y="309865"/>
                  </a:lnTo>
                  <a:lnTo>
                    <a:pt x="223706" y="324466"/>
                  </a:lnTo>
                  <a:lnTo>
                    <a:pt x="230724" y="326438"/>
                  </a:lnTo>
                  <a:lnTo>
                    <a:pt x="236629" y="335698"/>
                  </a:lnTo>
                  <a:lnTo>
                    <a:pt x="239154" y="346931"/>
                  </a:lnTo>
                  <a:lnTo>
                    <a:pt x="235226" y="354783"/>
                  </a:lnTo>
                  <a:lnTo>
                    <a:pt x="231011" y="365203"/>
                  </a:lnTo>
                  <a:lnTo>
                    <a:pt x="230827" y="365108"/>
                  </a:lnTo>
                  <a:lnTo>
                    <a:pt x="231939" y="367154"/>
                  </a:lnTo>
                  <a:lnTo>
                    <a:pt x="231011" y="369580"/>
                  </a:lnTo>
                  <a:lnTo>
                    <a:pt x="234379" y="372212"/>
                  </a:lnTo>
                  <a:lnTo>
                    <a:pt x="234939" y="375759"/>
                  </a:lnTo>
                  <a:lnTo>
                    <a:pt x="236629" y="380261"/>
                  </a:lnTo>
                  <a:lnTo>
                    <a:pt x="236629" y="386820"/>
                  </a:lnTo>
                  <a:lnTo>
                    <a:pt x="237002" y="392999"/>
                  </a:lnTo>
                  <a:lnTo>
                    <a:pt x="235880" y="396915"/>
                  </a:lnTo>
                  <a:lnTo>
                    <a:pt x="237571" y="398977"/>
                  </a:lnTo>
                  <a:lnTo>
                    <a:pt x="242432" y="398233"/>
                  </a:lnTo>
                  <a:lnTo>
                    <a:pt x="244302" y="399362"/>
                  </a:lnTo>
                  <a:lnTo>
                    <a:pt x="248808" y="399551"/>
                  </a:lnTo>
                  <a:lnTo>
                    <a:pt x="252180" y="399551"/>
                  </a:lnTo>
                  <a:lnTo>
                    <a:pt x="254597" y="400492"/>
                  </a:lnTo>
                  <a:lnTo>
                    <a:pt x="261529" y="397672"/>
                  </a:lnTo>
                  <a:cubicBezTo>
                    <a:pt x="261529" y="397672"/>
                    <a:pt x="265282" y="401433"/>
                    <a:pt x="267721" y="401433"/>
                  </a:cubicBezTo>
                  <a:lnTo>
                    <a:pt x="269210" y="407792"/>
                  </a:lnTo>
                  <a:lnTo>
                    <a:pt x="272206" y="418456"/>
                  </a:lnTo>
                  <a:lnTo>
                    <a:pt x="274645" y="425388"/>
                  </a:lnTo>
                  <a:lnTo>
                    <a:pt x="277264" y="426132"/>
                  </a:lnTo>
                  <a:lnTo>
                    <a:pt x="282878" y="422405"/>
                  </a:lnTo>
                  <a:lnTo>
                    <a:pt x="286806" y="424459"/>
                  </a:lnTo>
                  <a:lnTo>
                    <a:pt x="288693" y="426509"/>
                  </a:lnTo>
                  <a:lnTo>
                    <a:pt x="288124" y="433065"/>
                  </a:lnTo>
                  <a:lnTo>
                    <a:pt x="287191" y="438495"/>
                  </a:lnTo>
                  <a:lnTo>
                    <a:pt x="287936" y="442243"/>
                  </a:lnTo>
                  <a:lnTo>
                    <a:pt x="286866" y="448687"/>
                  </a:lnTo>
                  <a:lnTo>
                    <a:pt x="289446" y="447493"/>
                  </a:lnTo>
                  <a:lnTo>
                    <a:pt x="295625" y="448619"/>
                  </a:lnTo>
                  <a:lnTo>
                    <a:pt x="295625" y="450848"/>
                  </a:lnTo>
                  <a:lnTo>
                    <a:pt x="298569" y="457601"/>
                  </a:lnTo>
                  <a:lnTo>
                    <a:pt x="298843" y="459424"/>
                  </a:lnTo>
                  <a:lnTo>
                    <a:pt x="298843" y="462941"/>
                  </a:lnTo>
                  <a:lnTo>
                    <a:pt x="299836" y="472761"/>
                  </a:lnTo>
                  <a:lnTo>
                    <a:pt x="298424" y="474743"/>
                  </a:lnTo>
                  <a:lnTo>
                    <a:pt x="296455" y="474597"/>
                  </a:lnTo>
                  <a:lnTo>
                    <a:pt x="292536" y="476292"/>
                  </a:lnTo>
                  <a:lnTo>
                    <a:pt x="290841" y="479090"/>
                  </a:lnTo>
                  <a:lnTo>
                    <a:pt x="289861" y="478525"/>
                  </a:lnTo>
                  <a:lnTo>
                    <a:pt x="283263" y="482317"/>
                  </a:lnTo>
                  <a:lnTo>
                    <a:pt x="283109" y="484020"/>
                  </a:lnTo>
                  <a:lnTo>
                    <a:pt x="280451" y="484439"/>
                  </a:lnTo>
                  <a:lnTo>
                    <a:pt x="278196" y="485693"/>
                  </a:lnTo>
                  <a:lnTo>
                    <a:pt x="275535" y="488923"/>
                  </a:lnTo>
                  <a:lnTo>
                    <a:pt x="272869" y="490323"/>
                  </a:lnTo>
                  <a:lnTo>
                    <a:pt x="273143" y="492719"/>
                  </a:lnTo>
                  <a:lnTo>
                    <a:pt x="272022" y="493699"/>
                  </a:lnTo>
                  <a:lnTo>
                    <a:pt x="268928" y="493699"/>
                  </a:lnTo>
                  <a:lnTo>
                    <a:pt x="263733" y="500015"/>
                  </a:lnTo>
                  <a:lnTo>
                    <a:pt x="263733" y="502424"/>
                  </a:lnTo>
                  <a:lnTo>
                    <a:pt x="263596" y="505073"/>
                  </a:lnTo>
                  <a:lnTo>
                    <a:pt x="261906" y="504927"/>
                  </a:lnTo>
                  <a:lnTo>
                    <a:pt x="260507" y="506776"/>
                  </a:lnTo>
                  <a:lnTo>
                    <a:pt x="257413" y="512531"/>
                  </a:lnTo>
                  <a:lnTo>
                    <a:pt x="253339" y="517709"/>
                  </a:lnTo>
                  <a:lnTo>
                    <a:pt x="252920" y="519249"/>
                  </a:lnTo>
                  <a:lnTo>
                    <a:pt x="250806" y="520546"/>
                  </a:lnTo>
                  <a:lnTo>
                    <a:pt x="250528" y="522348"/>
                  </a:lnTo>
                  <a:lnTo>
                    <a:pt x="251512" y="522348"/>
                  </a:lnTo>
                  <a:lnTo>
                    <a:pt x="254328" y="523049"/>
                  </a:lnTo>
                  <a:lnTo>
                    <a:pt x="261354" y="521218"/>
                  </a:lnTo>
                  <a:lnTo>
                    <a:pt x="263733" y="522767"/>
                  </a:lnTo>
                  <a:lnTo>
                    <a:pt x="265415" y="524739"/>
                  </a:lnTo>
                  <a:lnTo>
                    <a:pt x="267246" y="527551"/>
                  </a:lnTo>
                  <a:lnTo>
                    <a:pt x="270199" y="528805"/>
                  </a:lnTo>
                  <a:lnTo>
                    <a:pt x="272017" y="532318"/>
                  </a:lnTo>
                  <a:lnTo>
                    <a:pt x="275385" y="538227"/>
                  </a:lnTo>
                  <a:lnTo>
                    <a:pt x="276793" y="538082"/>
                  </a:lnTo>
                  <a:lnTo>
                    <a:pt x="279887" y="535146"/>
                  </a:lnTo>
                  <a:lnTo>
                    <a:pt x="281431" y="535407"/>
                  </a:lnTo>
                  <a:lnTo>
                    <a:pt x="284653" y="540615"/>
                  </a:lnTo>
                  <a:lnTo>
                    <a:pt x="287324" y="542018"/>
                  </a:lnTo>
                  <a:lnTo>
                    <a:pt x="292108" y="543131"/>
                  </a:lnTo>
                  <a:lnTo>
                    <a:pt x="295056" y="546665"/>
                  </a:lnTo>
                  <a:lnTo>
                    <a:pt x="295621" y="549747"/>
                  </a:lnTo>
                  <a:lnTo>
                    <a:pt x="297290" y="549747"/>
                  </a:lnTo>
                  <a:lnTo>
                    <a:pt x="304598" y="553392"/>
                  </a:lnTo>
                  <a:lnTo>
                    <a:pt x="309100" y="560709"/>
                  </a:lnTo>
                  <a:lnTo>
                    <a:pt x="312472" y="563504"/>
                  </a:lnTo>
                  <a:lnTo>
                    <a:pt x="311620" y="565750"/>
                  </a:lnTo>
                  <a:lnTo>
                    <a:pt x="308257" y="571369"/>
                  </a:lnTo>
                  <a:lnTo>
                    <a:pt x="309656" y="573055"/>
                  </a:lnTo>
                  <a:lnTo>
                    <a:pt x="309656" y="574458"/>
                  </a:lnTo>
                  <a:lnTo>
                    <a:pt x="311894" y="577269"/>
                  </a:lnTo>
                  <a:lnTo>
                    <a:pt x="315681" y="581061"/>
                  </a:lnTo>
                  <a:cubicBezTo>
                    <a:pt x="316165" y="580496"/>
                    <a:pt x="316605" y="579901"/>
                    <a:pt x="317209" y="579418"/>
                  </a:cubicBezTo>
                  <a:cubicBezTo>
                    <a:pt x="321432" y="576046"/>
                    <a:pt x="323507" y="571467"/>
                    <a:pt x="324804" y="566401"/>
                  </a:cubicBezTo>
                  <a:cubicBezTo>
                    <a:pt x="326208" y="560906"/>
                    <a:pt x="327607" y="555416"/>
                    <a:pt x="329015" y="549888"/>
                  </a:cubicBezTo>
                  <a:lnTo>
                    <a:pt x="329361" y="550311"/>
                  </a:lnTo>
                  <a:cubicBezTo>
                    <a:pt x="329426" y="550119"/>
                    <a:pt x="329473" y="549952"/>
                    <a:pt x="329533" y="549751"/>
                  </a:cubicBezTo>
                  <a:cubicBezTo>
                    <a:pt x="329438" y="549776"/>
                    <a:pt x="329340" y="549798"/>
                    <a:pt x="329246" y="549823"/>
                  </a:cubicBezTo>
                  <a:cubicBezTo>
                    <a:pt x="327894" y="545104"/>
                    <a:pt x="328437" y="542930"/>
                    <a:pt x="331920" y="540902"/>
                  </a:cubicBezTo>
                  <a:cubicBezTo>
                    <a:pt x="333131" y="540191"/>
                    <a:pt x="334612" y="539982"/>
                    <a:pt x="336028" y="539609"/>
                  </a:cubicBezTo>
                  <a:cubicBezTo>
                    <a:pt x="336948" y="535283"/>
                    <a:pt x="338330" y="531141"/>
                    <a:pt x="340804" y="527457"/>
                  </a:cubicBezTo>
                  <a:cubicBezTo>
                    <a:pt x="341356" y="526661"/>
                    <a:pt x="342618" y="525873"/>
                    <a:pt x="343512" y="525895"/>
                  </a:cubicBezTo>
                  <a:cubicBezTo>
                    <a:pt x="344158" y="525916"/>
                    <a:pt x="344997" y="527230"/>
                    <a:pt x="345322" y="528111"/>
                  </a:cubicBezTo>
                  <a:cubicBezTo>
                    <a:pt x="345874" y="529583"/>
                    <a:pt x="346144" y="531128"/>
                    <a:pt x="346508" y="532660"/>
                  </a:cubicBezTo>
                  <a:cubicBezTo>
                    <a:pt x="349670" y="532283"/>
                    <a:pt x="351210" y="529815"/>
                    <a:pt x="352254" y="527333"/>
                  </a:cubicBezTo>
                  <a:cubicBezTo>
                    <a:pt x="356931" y="516306"/>
                    <a:pt x="361929" y="505565"/>
                    <a:pt x="368900" y="495676"/>
                  </a:cubicBezTo>
                  <a:cubicBezTo>
                    <a:pt x="373504" y="489103"/>
                    <a:pt x="376260" y="481388"/>
                    <a:pt x="371883" y="473129"/>
                  </a:cubicBezTo>
                  <a:cubicBezTo>
                    <a:pt x="371365" y="472192"/>
                    <a:pt x="371292" y="470960"/>
                    <a:pt x="371112" y="469843"/>
                  </a:cubicBezTo>
                  <a:cubicBezTo>
                    <a:pt x="369490" y="459676"/>
                    <a:pt x="371331" y="450686"/>
                    <a:pt x="379628" y="443677"/>
                  </a:cubicBezTo>
                  <a:cubicBezTo>
                    <a:pt x="383094" y="440737"/>
                    <a:pt x="386466" y="437630"/>
                    <a:pt x="389624" y="434374"/>
                  </a:cubicBezTo>
                  <a:cubicBezTo>
                    <a:pt x="394908" y="428931"/>
                    <a:pt x="401382" y="425178"/>
                    <a:pt x="408306" y="422790"/>
                  </a:cubicBezTo>
                  <a:cubicBezTo>
                    <a:pt x="412196" y="421481"/>
                    <a:pt x="415491" y="420035"/>
                    <a:pt x="418353" y="417180"/>
                  </a:cubicBezTo>
                  <a:cubicBezTo>
                    <a:pt x="420733" y="414776"/>
                    <a:pt x="423852" y="413120"/>
                    <a:pt x="424678" y="409392"/>
                  </a:cubicBezTo>
                  <a:cubicBezTo>
                    <a:pt x="424823" y="408755"/>
                    <a:pt x="426586" y="407933"/>
                    <a:pt x="427391" y="408105"/>
                  </a:cubicBezTo>
                  <a:cubicBezTo>
                    <a:pt x="430844" y="408918"/>
                    <a:pt x="434092" y="408079"/>
                    <a:pt x="437485" y="407625"/>
                  </a:cubicBezTo>
                  <a:cubicBezTo>
                    <a:pt x="440780" y="407172"/>
                    <a:pt x="444229" y="407989"/>
                    <a:pt x="447601" y="407933"/>
                  </a:cubicBezTo>
                  <a:cubicBezTo>
                    <a:pt x="453972" y="407775"/>
                    <a:pt x="459771" y="406611"/>
                    <a:pt x="464092" y="400899"/>
                  </a:cubicBezTo>
                  <a:cubicBezTo>
                    <a:pt x="466009" y="398353"/>
                    <a:pt x="469835" y="397351"/>
                    <a:pt x="472569" y="395310"/>
                  </a:cubicBezTo>
                  <a:cubicBezTo>
                    <a:pt x="474418" y="393932"/>
                    <a:pt x="475496" y="391870"/>
                    <a:pt x="474889" y="389337"/>
                  </a:cubicBezTo>
                  <a:cubicBezTo>
                    <a:pt x="474191" y="386465"/>
                    <a:pt x="474559" y="383769"/>
                    <a:pt x="476048" y="381121"/>
                  </a:cubicBezTo>
                  <a:cubicBezTo>
                    <a:pt x="479424" y="375215"/>
                    <a:pt x="482360" y="368994"/>
                    <a:pt x="486108" y="363328"/>
                  </a:cubicBezTo>
                  <a:cubicBezTo>
                    <a:pt x="489108" y="358788"/>
                    <a:pt x="490580" y="354222"/>
                    <a:pt x="489874" y="348852"/>
                  </a:cubicBezTo>
                  <a:cubicBezTo>
                    <a:pt x="489335" y="344855"/>
                    <a:pt x="489271" y="340606"/>
                    <a:pt x="491624" y="337286"/>
                  </a:cubicBezTo>
                  <a:cubicBezTo>
                    <a:pt x="496211" y="330846"/>
                    <a:pt x="496947" y="323520"/>
                    <a:pt x="497264" y="316121"/>
                  </a:cubicBezTo>
                  <a:cubicBezTo>
                    <a:pt x="497666" y="307020"/>
                    <a:pt x="497666" y="297910"/>
                    <a:pt x="497649" y="288787"/>
                  </a:cubicBezTo>
                  <a:cubicBezTo>
                    <a:pt x="497628" y="282561"/>
                    <a:pt x="497144" y="276309"/>
                    <a:pt x="497191" y="270049"/>
                  </a:cubicBezTo>
                  <a:cubicBezTo>
                    <a:pt x="497213" y="267186"/>
                    <a:pt x="498128" y="264139"/>
                    <a:pt x="500978" y="262860"/>
                  </a:cubicBezTo>
                  <a:cubicBezTo>
                    <a:pt x="508886" y="259355"/>
                    <a:pt x="513336" y="253112"/>
                    <a:pt x="515955" y="245179"/>
                  </a:cubicBezTo>
                  <a:cubicBezTo>
                    <a:pt x="516481" y="243582"/>
                    <a:pt x="517521" y="242162"/>
                    <a:pt x="518227" y="240596"/>
                  </a:cubicBezTo>
                  <a:cubicBezTo>
                    <a:pt x="520358" y="235854"/>
                    <a:pt x="523225" y="231781"/>
                    <a:pt x="527226" y="228323"/>
                  </a:cubicBezTo>
                  <a:cubicBezTo>
                    <a:pt x="531963" y="224232"/>
                    <a:pt x="536306" y="219662"/>
                    <a:pt x="540573" y="215071"/>
                  </a:cubicBezTo>
                  <a:cubicBezTo>
                    <a:pt x="544860" y="210462"/>
                    <a:pt x="548283" y="205238"/>
                    <a:pt x="550573" y="199290"/>
                  </a:cubicBezTo>
                  <a:cubicBezTo>
                    <a:pt x="552725" y="193594"/>
                    <a:pt x="554462" y="180406"/>
                    <a:pt x="552965" y="175849"/>
                  </a:cubicBezTo>
                  <a:close/>
                  <a:moveTo>
                    <a:pt x="326909" y="84760"/>
                  </a:moveTo>
                  <a:cubicBezTo>
                    <a:pt x="325647" y="86446"/>
                    <a:pt x="322827" y="86942"/>
                    <a:pt x="321248" y="85860"/>
                  </a:cubicBezTo>
                  <a:cubicBezTo>
                    <a:pt x="319742" y="84794"/>
                    <a:pt x="319631" y="83121"/>
                    <a:pt x="320196" y="81619"/>
                  </a:cubicBezTo>
                  <a:cubicBezTo>
                    <a:pt x="320662" y="80374"/>
                    <a:pt x="321514" y="79270"/>
                    <a:pt x="322275" y="78140"/>
                  </a:cubicBezTo>
                  <a:cubicBezTo>
                    <a:pt x="322421" y="78992"/>
                    <a:pt x="322540" y="79843"/>
                    <a:pt x="322827" y="80622"/>
                  </a:cubicBezTo>
                  <a:cubicBezTo>
                    <a:pt x="323473" y="82377"/>
                    <a:pt x="324847" y="83078"/>
                    <a:pt x="326623" y="82565"/>
                  </a:cubicBezTo>
                  <a:cubicBezTo>
                    <a:pt x="327324" y="82377"/>
                    <a:pt x="327983" y="81992"/>
                    <a:pt x="328647" y="81662"/>
                  </a:cubicBezTo>
                  <a:cubicBezTo>
                    <a:pt x="328108" y="82728"/>
                    <a:pt x="327611" y="83810"/>
                    <a:pt x="326909" y="84760"/>
                  </a:cubicBezTo>
                  <a:close/>
                  <a:moveTo>
                    <a:pt x="343940" y="103507"/>
                  </a:moveTo>
                  <a:cubicBezTo>
                    <a:pt x="343987" y="103164"/>
                    <a:pt x="343923" y="102569"/>
                    <a:pt x="344098" y="102480"/>
                  </a:cubicBezTo>
                  <a:cubicBezTo>
                    <a:pt x="345027" y="101996"/>
                    <a:pt x="345990" y="101603"/>
                    <a:pt x="346991" y="101320"/>
                  </a:cubicBezTo>
                  <a:cubicBezTo>
                    <a:pt x="347179" y="101282"/>
                    <a:pt x="347817" y="101975"/>
                    <a:pt x="347817" y="102368"/>
                  </a:cubicBezTo>
                  <a:cubicBezTo>
                    <a:pt x="347817" y="102715"/>
                    <a:pt x="347338" y="103391"/>
                    <a:pt x="347004" y="103451"/>
                  </a:cubicBezTo>
                  <a:cubicBezTo>
                    <a:pt x="345994" y="103601"/>
                    <a:pt x="344963" y="103507"/>
                    <a:pt x="343940" y="103507"/>
                  </a:cubicBezTo>
                  <a:close/>
                  <a:moveTo>
                    <a:pt x="348360" y="141916"/>
                  </a:moveTo>
                  <a:cubicBezTo>
                    <a:pt x="348322" y="141980"/>
                    <a:pt x="347560" y="141980"/>
                    <a:pt x="347440" y="141822"/>
                  </a:cubicBezTo>
                  <a:cubicBezTo>
                    <a:pt x="346567" y="140478"/>
                    <a:pt x="345763" y="139087"/>
                    <a:pt x="344929" y="137722"/>
                  </a:cubicBezTo>
                  <a:cubicBezTo>
                    <a:pt x="344201" y="136533"/>
                    <a:pt x="344407" y="135600"/>
                    <a:pt x="345639" y="135155"/>
                  </a:cubicBezTo>
                  <a:cubicBezTo>
                    <a:pt x="345938" y="135056"/>
                    <a:pt x="346662" y="135617"/>
                    <a:pt x="346888" y="136058"/>
                  </a:cubicBezTo>
                  <a:cubicBezTo>
                    <a:pt x="347646" y="137440"/>
                    <a:pt x="348262" y="138869"/>
                    <a:pt x="348814" y="140029"/>
                  </a:cubicBezTo>
                  <a:cubicBezTo>
                    <a:pt x="348626" y="140889"/>
                    <a:pt x="348574" y="141432"/>
                    <a:pt x="348360" y="141916"/>
                  </a:cubicBezTo>
                  <a:close/>
                  <a:moveTo>
                    <a:pt x="360068" y="339755"/>
                  </a:moveTo>
                  <a:lnTo>
                    <a:pt x="358887" y="339318"/>
                  </a:lnTo>
                  <a:lnTo>
                    <a:pt x="360089" y="338856"/>
                  </a:lnTo>
                  <a:lnTo>
                    <a:pt x="360068" y="339755"/>
                  </a:lnTo>
                  <a:close/>
                </a:path>
              </a:pathLst>
            </a:custGeom>
            <a:grpFill/>
            <a:ln w="5028" cap="flat">
              <a:solidFill>
                <a:srgbClr val="59595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312" name="Freeform 1311">
              <a:extLst>
                <a:ext uri="{FF2B5EF4-FFF2-40B4-BE49-F238E27FC236}">
                  <a16:creationId xmlns:a16="http://schemas.microsoft.com/office/drawing/2014/main" id="{741D861D-F16A-C2F7-6C32-1978C980AFEB}"/>
                </a:ext>
              </a:extLst>
            </p:cNvPr>
            <p:cNvSpPr/>
            <p:nvPr/>
          </p:nvSpPr>
          <p:spPr>
            <a:xfrm>
              <a:off x="5471846" y="5566126"/>
              <a:ext cx="325" cy="462"/>
            </a:xfrm>
            <a:custGeom>
              <a:avLst/>
              <a:gdLst>
                <a:gd name="connsiteX0" fmla="*/ 77 w 325"/>
                <a:gd name="connsiteY0" fmla="*/ 462 h 462"/>
                <a:gd name="connsiteX1" fmla="*/ 325 w 325"/>
                <a:gd name="connsiteY1" fmla="*/ 364 h 462"/>
                <a:gd name="connsiteX2" fmla="*/ 231 w 325"/>
                <a:gd name="connsiteY2" fmla="*/ 0 h 462"/>
                <a:gd name="connsiteX3" fmla="*/ 0 w 325"/>
                <a:gd name="connsiteY3" fmla="*/ 64 h 462"/>
                <a:gd name="connsiteX4" fmla="*/ 77 w 325"/>
                <a:gd name="connsiteY4" fmla="*/ 462 h 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5" h="462">
                  <a:moveTo>
                    <a:pt x="77" y="462"/>
                  </a:moveTo>
                  <a:cubicBezTo>
                    <a:pt x="154" y="428"/>
                    <a:pt x="248" y="411"/>
                    <a:pt x="325" y="364"/>
                  </a:cubicBezTo>
                  <a:cubicBezTo>
                    <a:pt x="295" y="244"/>
                    <a:pt x="261" y="120"/>
                    <a:pt x="231" y="0"/>
                  </a:cubicBezTo>
                  <a:cubicBezTo>
                    <a:pt x="141" y="0"/>
                    <a:pt x="86" y="64"/>
                    <a:pt x="0" y="64"/>
                  </a:cubicBezTo>
                  <a:cubicBezTo>
                    <a:pt x="8" y="197"/>
                    <a:pt x="34" y="325"/>
                    <a:pt x="77" y="462"/>
                  </a:cubicBezTo>
                  <a:close/>
                </a:path>
              </a:pathLst>
            </a:custGeom>
            <a:grpFill/>
            <a:ln w="5028" cap="flat">
              <a:solidFill>
                <a:srgbClr val="59595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313" name="Freeform 1312">
              <a:extLst>
                <a:ext uri="{FF2B5EF4-FFF2-40B4-BE49-F238E27FC236}">
                  <a16:creationId xmlns:a16="http://schemas.microsoft.com/office/drawing/2014/main" id="{03270EEC-84B7-DC9F-728D-DAEC833CEB5E}"/>
                </a:ext>
              </a:extLst>
            </p:cNvPr>
            <p:cNvSpPr/>
            <p:nvPr/>
          </p:nvSpPr>
          <p:spPr>
            <a:xfrm>
              <a:off x="5455107" y="5566588"/>
              <a:ext cx="16959" cy="16624"/>
            </a:xfrm>
            <a:custGeom>
              <a:avLst/>
              <a:gdLst>
                <a:gd name="connsiteX0" fmla="*/ 6530 w 16959"/>
                <a:gd name="connsiteY0" fmla="*/ 6817 h 16624"/>
                <a:gd name="connsiteX1" fmla="*/ 1553 w 16959"/>
                <a:gd name="connsiteY1" fmla="*/ 12722 h 16624"/>
                <a:gd name="connsiteX2" fmla="*/ 0 w 16959"/>
                <a:gd name="connsiteY2" fmla="*/ 16624 h 16624"/>
                <a:gd name="connsiteX3" fmla="*/ 16915 w 16959"/>
                <a:gd name="connsiteY3" fmla="*/ 1284 h 16624"/>
                <a:gd name="connsiteX4" fmla="*/ 16821 w 16959"/>
                <a:gd name="connsiteY4" fmla="*/ 0 h 16624"/>
                <a:gd name="connsiteX5" fmla="*/ 12739 w 16959"/>
                <a:gd name="connsiteY5" fmla="*/ 1780 h 16624"/>
                <a:gd name="connsiteX6" fmla="*/ 6530 w 16959"/>
                <a:gd name="connsiteY6" fmla="*/ 6817 h 16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959" h="16624">
                  <a:moveTo>
                    <a:pt x="6530" y="6817"/>
                  </a:moveTo>
                  <a:cubicBezTo>
                    <a:pt x="4835" y="8746"/>
                    <a:pt x="3034" y="10612"/>
                    <a:pt x="1553" y="12722"/>
                  </a:cubicBezTo>
                  <a:cubicBezTo>
                    <a:pt x="770" y="13851"/>
                    <a:pt x="445" y="15276"/>
                    <a:pt x="0" y="16624"/>
                  </a:cubicBezTo>
                  <a:cubicBezTo>
                    <a:pt x="9136" y="15456"/>
                    <a:pt x="14373" y="9876"/>
                    <a:pt x="16915" y="1284"/>
                  </a:cubicBezTo>
                  <a:cubicBezTo>
                    <a:pt x="17022" y="895"/>
                    <a:pt x="16915" y="445"/>
                    <a:pt x="16821" y="0"/>
                  </a:cubicBezTo>
                  <a:cubicBezTo>
                    <a:pt x="15430" y="552"/>
                    <a:pt x="13928" y="950"/>
                    <a:pt x="12739" y="1780"/>
                  </a:cubicBezTo>
                  <a:cubicBezTo>
                    <a:pt x="10561" y="3304"/>
                    <a:pt x="8580" y="5109"/>
                    <a:pt x="6530" y="6817"/>
                  </a:cubicBezTo>
                  <a:close/>
                </a:path>
              </a:pathLst>
            </a:custGeom>
            <a:grpFill/>
            <a:ln w="5028" cap="flat">
              <a:solidFill>
                <a:srgbClr val="59595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314" name="Freeform 1313">
              <a:extLst>
                <a:ext uri="{FF2B5EF4-FFF2-40B4-BE49-F238E27FC236}">
                  <a16:creationId xmlns:a16="http://schemas.microsoft.com/office/drawing/2014/main" id="{4CC88AB8-666A-E0AC-A859-9F48CD1DE68B}"/>
                </a:ext>
              </a:extLst>
            </p:cNvPr>
            <p:cNvSpPr/>
            <p:nvPr/>
          </p:nvSpPr>
          <p:spPr>
            <a:xfrm>
              <a:off x="5461465" y="5572964"/>
              <a:ext cx="551" cy="569"/>
            </a:xfrm>
            <a:custGeom>
              <a:avLst/>
              <a:gdLst>
                <a:gd name="connsiteX0" fmla="*/ 171 w 551"/>
                <a:gd name="connsiteY0" fmla="*/ 441 h 569"/>
                <a:gd name="connsiteX1" fmla="*/ 552 w 551"/>
                <a:gd name="connsiteY1" fmla="*/ 0 h 569"/>
                <a:gd name="connsiteX2" fmla="*/ 128 w 551"/>
                <a:gd name="connsiteY2" fmla="*/ 111 h 569"/>
                <a:gd name="connsiteX3" fmla="*/ 0 w 551"/>
                <a:gd name="connsiteY3" fmla="*/ 569 h 569"/>
                <a:gd name="connsiteX4" fmla="*/ 171 w 551"/>
                <a:gd name="connsiteY4" fmla="*/ 441 h 5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1" h="569">
                  <a:moveTo>
                    <a:pt x="171" y="441"/>
                  </a:moveTo>
                  <a:cubicBezTo>
                    <a:pt x="291" y="278"/>
                    <a:pt x="424" y="150"/>
                    <a:pt x="552" y="0"/>
                  </a:cubicBezTo>
                  <a:cubicBezTo>
                    <a:pt x="415" y="34"/>
                    <a:pt x="274" y="68"/>
                    <a:pt x="128" y="111"/>
                  </a:cubicBezTo>
                  <a:cubicBezTo>
                    <a:pt x="103" y="257"/>
                    <a:pt x="21" y="415"/>
                    <a:pt x="0" y="569"/>
                  </a:cubicBezTo>
                  <a:cubicBezTo>
                    <a:pt x="51" y="522"/>
                    <a:pt x="107" y="483"/>
                    <a:pt x="171" y="441"/>
                  </a:cubicBezTo>
                  <a:close/>
                </a:path>
              </a:pathLst>
            </a:custGeom>
            <a:grpFill/>
            <a:ln w="5028" cap="flat">
              <a:solidFill>
                <a:srgbClr val="59595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315" name="Freeform 1314">
              <a:extLst>
                <a:ext uri="{FF2B5EF4-FFF2-40B4-BE49-F238E27FC236}">
                  <a16:creationId xmlns:a16="http://schemas.microsoft.com/office/drawing/2014/main" id="{B09A1DF9-2B76-3D6B-ADC3-D9F8A3D9BC7C}"/>
                </a:ext>
              </a:extLst>
            </p:cNvPr>
            <p:cNvSpPr/>
            <p:nvPr/>
          </p:nvSpPr>
          <p:spPr>
            <a:xfrm>
              <a:off x="5461427" y="5104058"/>
              <a:ext cx="616" cy="404"/>
            </a:xfrm>
            <a:custGeom>
              <a:avLst/>
              <a:gdLst>
                <a:gd name="connsiteX0" fmla="*/ 616 w 616"/>
                <a:gd name="connsiteY0" fmla="*/ 394 h 404"/>
                <a:gd name="connsiteX1" fmla="*/ 402 w 616"/>
                <a:gd name="connsiteY1" fmla="*/ 0 h 404"/>
                <a:gd name="connsiteX2" fmla="*/ 86 w 616"/>
                <a:gd name="connsiteY2" fmla="*/ 90 h 404"/>
                <a:gd name="connsiteX3" fmla="*/ 0 w 616"/>
                <a:gd name="connsiteY3" fmla="*/ 394 h 404"/>
                <a:gd name="connsiteX4" fmla="*/ 616 w 616"/>
                <a:gd name="connsiteY4" fmla="*/ 394 h 4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6" h="404">
                  <a:moveTo>
                    <a:pt x="616" y="394"/>
                  </a:moveTo>
                  <a:cubicBezTo>
                    <a:pt x="544" y="248"/>
                    <a:pt x="454" y="162"/>
                    <a:pt x="402" y="0"/>
                  </a:cubicBezTo>
                  <a:cubicBezTo>
                    <a:pt x="291" y="21"/>
                    <a:pt x="193" y="43"/>
                    <a:pt x="86" y="90"/>
                  </a:cubicBezTo>
                  <a:cubicBezTo>
                    <a:pt x="60" y="184"/>
                    <a:pt x="26" y="299"/>
                    <a:pt x="0" y="394"/>
                  </a:cubicBezTo>
                  <a:cubicBezTo>
                    <a:pt x="218" y="394"/>
                    <a:pt x="402" y="419"/>
                    <a:pt x="616" y="394"/>
                  </a:cubicBezTo>
                  <a:close/>
                </a:path>
              </a:pathLst>
            </a:custGeom>
            <a:grpFill/>
            <a:ln w="5028" cap="flat">
              <a:solidFill>
                <a:srgbClr val="59595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grpSp>
        <p:nvGrpSpPr>
          <p:cNvPr id="769" name="Graphic 2398">
            <a:extLst>
              <a:ext uri="{FF2B5EF4-FFF2-40B4-BE49-F238E27FC236}">
                <a16:creationId xmlns:a16="http://schemas.microsoft.com/office/drawing/2014/main" id="{DEC5E180-95D6-9718-0DE1-C13F0FA0778A}"/>
              </a:ext>
            </a:extLst>
          </p:cNvPr>
          <p:cNvGrpSpPr/>
          <p:nvPr/>
        </p:nvGrpSpPr>
        <p:grpSpPr>
          <a:xfrm>
            <a:off x="4017685" y="5610737"/>
            <a:ext cx="187522" cy="335387"/>
            <a:chOff x="5368237" y="5554689"/>
            <a:chExt cx="80318" cy="143650"/>
          </a:xfrm>
          <a:solidFill>
            <a:srgbClr val="595959"/>
          </a:solidFill>
        </p:grpSpPr>
        <p:sp>
          <p:nvSpPr>
            <p:cNvPr id="1303" name="Freeform 1302">
              <a:extLst>
                <a:ext uri="{FF2B5EF4-FFF2-40B4-BE49-F238E27FC236}">
                  <a16:creationId xmlns:a16="http://schemas.microsoft.com/office/drawing/2014/main" id="{DF91BFC7-CBEC-BE1C-0CBF-A149EC40BDAA}"/>
                </a:ext>
              </a:extLst>
            </p:cNvPr>
            <p:cNvSpPr/>
            <p:nvPr/>
          </p:nvSpPr>
          <p:spPr>
            <a:xfrm>
              <a:off x="5368237" y="5554689"/>
              <a:ext cx="73018" cy="80400"/>
            </a:xfrm>
            <a:custGeom>
              <a:avLst/>
              <a:gdLst>
                <a:gd name="connsiteX0" fmla="*/ 69227 w 73018"/>
                <a:gd name="connsiteY0" fmla="*/ 56047 h 80400"/>
                <a:gd name="connsiteX1" fmla="*/ 66989 w 73018"/>
                <a:gd name="connsiteY1" fmla="*/ 53236 h 80400"/>
                <a:gd name="connsiteX2" fmla="*/ 66989 w 73018"/>
                <a:gd name="connsiteY2" fmla="*/ 51832 h 80400"/>
                <a:gd name="connsiteX3" fmla="*/ 65590 w 73018"/>
                <a:gd name="connsiteY3" fmla="*/ 50147 h 80400"/>
                <a:gd name="connsiteX4" fmla="*/ 68953 w 73018"/>
                <a:gd name="connsiteY4" fmla="*/ 44528 h 80400"/>
                <a:gd name="connsiteX5" fmla="*/ 69805 w 73018"/>
                <a:gd name="connsiteY5" fmla="*/ 42282 h 80400"/>
                <a:gd name="connsiteX6" fmla="*/ 66433 w 73018"/>
                <a:gd name="connsiteY6" fmla="*/ 39487 h 80400"/>
                <a:gd name="connsiteX7" fmla="*/ 61931 w 73018"/>
                <a:gd name="connsiteY7" fmla="*/ 32170 h 80400"/>
                <a:gd name="connsiteX8" fmla="*/ 54622 w 73018"/>
                <a:gd name="connsiteY8" fmla="*/ 28524 h 80400"/>
                <a:gd name="connsiteX9" fmla="*/ 52954 w 73018"/>
                <a:gd name="connsiteY9" fmla="*/ 28524 h 80400"/>
                <a:gd name="connsiteX10" fmla="*/ 52389 w 73018"/>
                <a:gd name="connsiteY10" fmla="*/ 25443 h 80400"/>
                <a:gd name="connsiteX11" fmla="*/ 49440 w 73018"/>
                <a:gd name="connsiteY11" fmla="*/ 21909 h 80400"/>
                <a:gd name="connsiteX12" fmla="*/ 44657 w 73018"/>
                <a:gd name="connsiteY12" fmla="*/ 20796 h 80400"/>
                <a:gd name="connsiteX13" fmla="*/ 41986 w 73018"/>
                <a:gd name="connsiteY13" fmla="*/ 19393 h 80400"/>
                <a:gd name="connsiteX14" fmla="*/ 38764 w 73018"/>
                <a:gd name="connsiteY14" fmla="*/ 14185 h 80400"/>
                <a:gd name="connsiteX15" fmla="*/ 37219 w 73018"/>
                <a:gd name="connsiteY15" fmla="*/ 13924 h 80400"/>
                <a:gd name="connsiteX16" fmla="*/ 34121 w 73018"/>
                <a:gd name="connsiteY16" fmla="*/ 16864 h 80400"/>
                <a:gd name="connsiteX17" fmla="*/ 32714 w 73018"/>
                <a:gd name="connsiteY17" fmla="*/ 17009 h 80400"/>
                <a:gd name="connsiteX18" fmla="*/ 29346 w 73018"/>
                <a:gd name="connsiteY18" fmla="*/ 11100 h 80400"/>
                <a:gd name="connsiteX19" fmla="*/ 27527 w 73018"/>
                <a:gd name="connsiteY19" fmla="*/ 7587 h 80400"/>
                <a:gd name="connsiteX20" fmla="*/ 24575 w 73018"/>
                <a:gd name="connsiteY20" fmla="*/ 6333 h 80400"/>
                <a:gd name="connsiteX21" fmla="*/ 22743 w 73018"/>
                <a:gd name="connsiteY21" fmla="*/ 3522 h 80400"/>
                <a:gd name="connsiteX22" fmla="*/ 21062 w 73018"/>
                <a:gd name="connsiteY22" fmla="*/ 1549 h 80400"/>
                <a:gd name="connsiteX23" fmla="*/ 18682 w 73018"/>
                <a:gd name="connsiteY23" fmla="*/ 0 h 80400"/>
                <a:gd name="connsiteX24" fmla="*/ 11656 w 73018"/>
                <a:gd name="connsiteY24" fmla="*/ 1831 h 80400"/>
                <a:gd name="connsiteX25" fmla="*/ 8841 w 73018"/>
                <a:gd name="connsiteY25" fmla="*/ 1130 h 80400"/>
                <a:gd name="connsiteX26" fmla="*/ 7856 w 73018"/>
                <a:gd name="connsiteY26" fmla="*/ 1130 h 80400"/>
                <a:gd name="connsiteX27" fmla="*/ 6282 w 73018"/>
                <a:gd name="connsiteY27" fmla="*/ 5139 h 80400"/>
                <a:gd name="connsiteX28" fmla="*/ 3346 w 73018"/>
                <a:gd name="connsiteY28" fmla="*/ 8918 h 80400"/>
                <a:gd name="connsiteX29" fmla="*/ 4604 w 73018"/>
                <a:gd name="connsiteY29" fmla="*/ 12071 h 80400"/>
                <a:gd name="connsiteX30" fmla="*/ 3346 w 73018"/>
                <a:gd name="connsiteY30" fmla="*/ 15002 h 80400"/>
                <a:gd name="connsiteX31" fmla="*/ 3766 w 73018"/>
                <a:gd name="connsiteY31" fmla="*/ 18584 h 80400"/>
                <a:gd name="connsiteX32" fmla="*/ 3971 w 73018"/>
                <a:gd name="connsiteY32" fmla="*/ 22983 h 80400"/>
                <a:gd name="connsiteX33" fmla="*/ 3137 w 73018"/>
                <a:gd name="connsiteY33" fmla="*/ 24673 h 80400"/>
                <a:gd name="connsiteX34" fmla="*/ 2717 w 73018"/>
                <a:gd name="connsiteY34" fmla="*/ 27814 h 80400"/>
                <a:gd name="connsiteX35" fmla="*/ 1463 w 73018"/>
                <a:gd name="connsiteY35" fmla="*/ 32003 h 80400"/>
                <a:gd name="connsiteX36" fmla="*/ 2717 w 73018"/>
                <a:gd name="connsiteY36" fmla="*/ 35773 h 80400"/>
                <a:gd name="connsiteX37" fmla="*/ 1669 w 73018"/>
                <a:gd name="connsiteY37" fmla="*/ 37258 h 80400"/>
                <a:gd name="connsiteX38" fmla="*/ 2093 w 73018"/>
                <a:gd name="connsiteY38" fmla="*/ 42085 h 80400"/>
                <a:gd name="connsiteX39" fmla="*/ 3350 w 73018"/>
                <a:gd name="connsiteY39" fmla="*/ 48165 h 80400"/>
                <a:gd name="connsiteX40" fmla="*/ 2721 w 73018"/>
                <a:gd name="connsiteY40" fmla="*/ 50891 h 80400"/>
                <a:gd name="connsiteX41" fmla="*/ 839 w 73018"/>
                <a:gd name="connsiteY41" fmla="*/ 51516 h 80400"/>
                <a:gd name="connsiteX42" fmla="*/ 0 w 73018"/>
                <a:gd name="connsiteY42" fmla="*/ 53617 h 80400"/>
                <a:gd name="connsiteX43" fmla="*/ 0 w 73018"/>
                <a:gd name="connsiteY43" fmla="*/ 59505 h 80400"/>
                <a:gd name="connsiteX44" fmla="*/ 2097 w 73018"/>
                <a:gd name="connsiteY44" fmla="*/ 64101 h 80400"/>
                <a:gd name="connsiteX45" fmla="*/ 6714 w 73018"/>
                <a:gd name="connsiteY45" fmla="*/ 70823 h 80400"/>
                <a:gd name="connsiteX46" fmla="*/ 11173 w 73018"/>
                <a:gd name="connsiteY46" fmla="*/ 73989 h 80400"/>
                <a:gd name="connsiteX47" fmla="*/ 32367 w 73018"/>
                <a:gd name="connsiteY47" fmla="*/ 79082 h 80400"/>
                <a:gd name="connsiteX48" fmla="*/ 37318 w 73018"/>
                <a:gd name="connsiteY48" fmla="*/ 80079 h 80400"/>
                <a:gd name="connsiteX49" fmla="*/ 47519 w 73018"/>
                <a:gd name="connsiteY49" fmla="*/ 80400 h 80400"/>
                <a:gd name="connsiteX50" fmla="*/ 67464 w 73018"/>
                <a:gd name="connsiteY50" fmla="*/ 69749 h 80400"/>
                <a:gd name="connsiteX51" fmla="*/ 73018 w 73018"/>
                <a:gd name="connsiteY51" fmla="*/ 59843 h 80400"/>
                <a:gd name="connsiteX52" fmla="*/ 69227 w 73018"/>
                <a:gd name="connsiteY52" fmla="*/ 56047 h 80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73018" h="80400">
                  <a:moveTo>
                    <a:pt x="69227" y="56047"/>
                  </a:moveTo>
                  <a:lnTo>
                    <a:pt x="66989" y="53236"/>
                  </a:lnTo>
                  <a:lnTo>
                    <a:pt x="66989" y="51832"/>
                  </a:lnTo>
                  <a:lnTo>
                    <a:pt x="65590" y="50147"/>
                  </a:lnTo>
                  <a:lnTo>
                    <a:pt x="68953" y="44528"/>
                  </a:lnTo>
                  <a:lnTo>
                    <a:pt x="69805" y="42282"/>
                  </a:lnTo>
                  <a:lnTo>
                    <a:pt x="66433" y="39487"/>
                  </a:lnTo>
                  <a:lnTo>
                    <a:pt x="61931" y="32170"/>
                  </a:lnTo>
                  <a:lnTo>
                    <a:pt x="54622" y="28524"/>
                  </a:lnTo>
                  <a:lnTo>
                    <a:pt x="52954" y="28524"/>
                  </a:lnTo>
                  <a:lnTo>
                    <a:pt x="52389" y="25443"/>
                  </a:lnTo>
                  <a:lnTo>
                    <a:pt x="49440" y="21909"/>
                  </a:lnTo>
                  <a:lnTo>
                    <a:pt x="44657" y="20796"/>
                  </a:lnTo>
                  <a:lnTo>
                    <a:pt x="41986" y="19393"/>
                  </a:lnTo>
                  <a:lnTo>
                    <a:pt x="38764" y="14185"/>
                  </a:lnTo>
                  <a:lnTo>
                    <a:pt x="37219" y="13924"/>
                  </a:lnTo>
                  <a:lnTo>
                    <a:pt x="34121" y="16864"/>
                  </a:lnTo>
                  <a:lnTo>
                    <a:pt x="32714" y="17009"/>
                  </a:lnTo>
                  <a:lnTo>
                    <a:pt x="29346" y="11100"/>
                  </a:lnTo>
                  <a:lnTo>
                    <a:pt x="27527" y="7587"/>
                  </a:lnTo>
                  <a:lnTo>
                    <a:pt x="24575" y="6333"/>
                  </a:lnTo>
                  <a:lnTo>
                    <a:pt x="22743" y="3522"/>
                  </a:lnTo>
                  <a:lnTo>
                    <a:pt x="21062" y="1549"/>
                  </a:lnTo>
                  <a:lnTo>
                    <a:pt x="18682" y="0"/>
                  </a:lnTo>
                  <a:lnTo>
                    <a:pt x="11656" y="1831"/>
                  </a:lnTo>
                  <a:lnTo>
                    <a:pt x="8841" y="1130"/>
                  </a:lnTo>
                  <a:lnTo>
                    <a:pt x="7856" y="1130"/>
                  </a:lnTo>
                  <a:lnTo>
                    <a:pt x="6282" y="5139"/>
                  </a:lnTo>
                  <a:lnTo>
                    <a:pt x="3346" y="8918"/>
                  </a:lnTo>
                  <a:lnTo>
                    <a:pt x="4604" y="12071"/>
                  </a:lnTo>
                  <a:lnTo>
                    <a:pt x="3346" y="15002"/>
                  </a:lnTo>
                  <a:lnTo>
                    <a:pt x="3766" y="18584"/>
                  </a:lnTo>
                  <a:lnTo>
                    <a:pt x="3971" y="22983"/>
                  </a:lnTo>
                  <a:lnTo>
                    <a:pt x="3137" y="24673"/>
                  </a:lnTo>
                  <a:lnTo>
                    <a:pt x="2717" y="27814"/>
                  </a:lnTo>
                  <a:lnTo>
                    <a:pt x="1463" y="32003"/>
                  </a:lnTo>
                  <a:lnTo>
                    <a:pt x="2717" y="35773"/>
                  </a:lnTo>
                  <a:lnTo>
                    <a:pt x="1669" y="37258"/>
                  </a:lnTo>
                  <a:lnTo>
                    <a:pt x="2093" y="42085"/>
                  </a:lnTo>
                  <a:lnTo>
                    <a:pt x="3350" y="48165"/>
                  </a:lnTo>
                  <a:lnTo>
                    <a:pt x="2721" y="50891"/>
                  </a:lnTo>
                  <a:lnTo>
                    <a:pt x="839" y="51516"/>
                  </a:lnTo>
                  <a:lnTo>
                    <a:pt x="0" y="53617"/>
                  </a:lnTo>
                  <a:lnTo>
                    <a:pt x="0" y="59505"/>
                  </a:lnTo>
                  <a:lnTo>
                    <a:pt x="2097" y="64101"/>
                  </a:lnTo>
                  <a:lnTo>
                    <a:pt x="6714" y="70823"/>
                  </a:lnTo>
                  <a:lnTo>
                    <a:pt x="11173" y="73989"/>
                  </a:lnTo>
                  <a:cubicBezTo>
                    <a:pt x="18439" y="74700"/>
                    <a:pt x="25781" y="75076"/>
                    <a:pt x="32367" y="79082"/>
                  </a:cubicBezTo>
                  <a:cubicBezTo>
                    <a:pt x="33736" y="79912"/>
                    <a:pt x="35641" y="79967"/>
                    <a:pt x="37318" y="80079"/>
                  </a:cubicBezTo>
                  <a:cubicBezTo>
                    <a:pt x="40711" y="80318"/>
                    <a:pt x="44113" y="80357"/>
                    <a:pt x="47519" y="80400"/>
                  </a:cubicBezTo>
                  <a:cubicBezTo>
                    <a:pt x="56077" y="80468"/>
                    <a:pt x="62877" y="77408"/>
                    <a:pt x="67464" y="69749"/>
                  </a:cubicBezTo>
                  <a:cubicBezTo>
                    <a:pt x="69411" y="66497"/>
                    <a:pt x="70528" y="62740"/>
                    <a:pt x="73018" y="59843"/>
                  </a:cubicBezTo>
                  <a:lnTo>
                    <a:pt x="69227" y="56047"/>
                  </a:lnTo>
                  <a:close/>
                </a:path>
              </a:pathLst>
            </a:custGeom>
            <a:grpFill/>
            <a:ln w="5028" cap="flat">
              <a:solidFill>
                <a:srgbClr val="59595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304" name="Freeform 1303">
              <a:extLst>
                <a:ext uri="{FF2B5EF4-FFF2-40B4-BE49-F238E27FC236}">
                  <a16:creationId xmlns:a16="http://schemas.microsoft.com/office/drawing/2014/main" id="{3DC0B4A9-0AD5-E1CB-40BE-C6C3FC631883}"/>
                </a:ext>
              </a:extLst>
            </p:cNvPr>
            <p:cNvSpPr/>
            <p:nvPr/>
          </p:nvSpPr>
          <p:spPr>
            <a:xfrm>
              <a:off x="5446026" y="5608836"/>
              <a:ext cx="398" cy="616"/>
            </a:xfrm>
            <a:custGeom>
              <a:avLst/>
              <a:gdLst>
                <a:gd name="connsiteX0" fmla="*/ 0 w 398"/>
                <a:gd name="connsiteY0" fmla="*/ 616 h 616"/>
                <a:gd name="connsiteX1" fmla="*/ 398 w 398"/>
                <a:gd name="connsiteY1" fmla="*/ 0 h 616"/>
                <a:gd name="connsiteX2" fmla="*/ 0 w 398"/>
                <a:gd name="connsiteY2" fmla="*/ 616 h 616"/>
              </a:gdLst>
              <a:ahLst/>
              <a:cxnLst>
                <a:cxn ang="0">
                  <a:pos x="connsiteX0" y="connsiteY0"/>
                </a:cxn>
                <a:cxn ang="0">
                  <a:pos x="connsiteX1" y="connsiteY1"/>
                </a:cxn>
                <a:cxn ang="0">
                  <a:pos x="connsiteX2" y="connsiteY2"/>
                </a:cxn>
              </a:cxnLst>
              <a:rect l="l" t="t" r="r" b="b"/>
              <a:pathLst>
                <a:path w="398" h="616">
                  <a:moveTo>
                    <a:pt x="0" y="616"/>
                  </a:moveTo>
                  <a:cubicBezTo>
                    <a:pt x="137" y="428"/>
                    <a:pt x="270" y="214"/>
                    <a:pt x="398" y="0"/>
                  </a:cubicBezTo>
                  <a:cubicBezTo>
                    <a:pt x="270" y="214"/>
                    <a:pt x="137" y="428"/>
                    <a:pt x="0" y="616"/>
                  </a:cubicBezTo>
                  <a:close/>
                </a:path>
              </a:pathLst>
            </a:custGeom>
            <a:grpFill/>
            <a:ln w="5028" cap="flat">
              <a:solidFill>
                <a:srgbClr val="59595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305" name="Freeform 1304">
              <a:extLst>
                <a:ext uri="{FF2B5EF4-FFF2-40B4-BE49-F238E27FC236}">
                  <a16:creationId xmlns:a16="http://schemas.microsoft.com/office/drawing/2014/main" id="{45885AF0-FDE3-33E6-24F4-DFD12999E172}"/>
                </a:ext>
              </a:extLst>
            </p:cNvPr>
            <p:cNvSpPr/>
            <p:nvPr/>
          </p:nvSpPr>
          <p:spPr>
            <a:xfrm>
              <a:off x="5448542" y="5605075"/>
              <a:ext cx="12" cy="8"/>
            </a:xfrm>
            <a:custGeom>
              <a:avLst/>
              <a:gdLst>
                <a:gd name="connsiteX0" fmla="*/ 0 w 12"/>
                <a:gd name="connsiteY0" fmla="*/ 9 h 8"/>
                <a:gd name="connsiteX1" fmla="*/ 0 w 12"/>
                <a:gd name="connsiteY1" fmla="*/ 0 h 8"/>
                <a:gd name="connsiteX2" fmla="*/ 13 w 12"/>
                <a:gd name="connsiteY2" fmla="*/ 0 h 8"/>
              </a:gdLst>
              <a:ahLst/>
              <a:cxnLst>
                <a:cxn ang="0">
                  <a:pos x="connsiteX0" y="connsiteY0"/>
                </a:cxn>
                <a:cxn ang="0">
                  <a:pos x="connsiteX1" y="connsiteY1"/>
                </a:cxn>
                <a:cxn ang="0">
                  <a:pos x="connsiteX2" y="connsiteY2"/>
                </a:cxn>
              </a:cxnLst>
              <a:rect l="l" t="t" r="r" b="b"/>
              <a:pathLst>
                <a:path w="12" h="8">
                  <a:moveTo>
                    <a:pt x="0" y="9"/>
                  </a:moveTo>
                  <a:lnTo>
                    <a:pt x="0" y="0"/>
                  </a:lnTo>
                  <a:lnTo>
                    <a:pt x="13" y="0"/>
                  </a:lnTo>
                  <a:close/>
                </a:path>
              </a:pathLst>
            </a:custGeom>
            <a:grpFill/>
            <a:ln w="5028" cap="flat">
              <a:solidFill>
                <a:srgbClr val="59595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sp>
        <p:nvSpPr>
          <p:cNvPr id="770" name="Freeform 769">
            <a:extLst>
              <a:ext uri="{FF2B5EF4-FFF2-40B4-BE49-F238E27FC236}">
                <a16:creationId xmlns:a16="http://schemas.microsoft.com/office/drawing/2014/main" id="{229F7FE2-D23D-408E-E91C-15D8D626E66E}"/>
              </a:ext>
            </a:extLst>
          </p:cNvPr>
          <p:cNvSpPr/>
          <p:nvPr/>
        </p:nvSpPr>
        <p:spPr>
          <a:xfrm>
            <a:off x="5204720" y="1930838"/>
            <a:ext cx="281489" cy="175790"/>
          </a:xfrm>
          <a:custGeom>
            <a:avLst/>
            <a:gdLst>
              <a:gd name="connsiteX0" fmla="*/ 120506 w 120565"/>
              <a:gd name="connsiteY0" fmla="*/ 25464 h 75293"/>
              <a:gd name="connsiteX1" fmla="*/ 119522 w 120565"/>
              <a:gd name="connsiteY1" fmla="*/ 24107 h 75293"/>
              <a:gd name="connsiteX2" fmla="*/ 113745 w 120565"/>
              <a:gd name="connsiteY2" fmla="*/ 20539 h 75293"/>
              <a:gd name="connsiteX3" fmla="*/ 111648 w 120565"/>
              <a:gd name="connsiteY3" fmla="*/ 12785 h 75293"/>
              <a:gd name="connsiteX4" fmla="*/ 107891 w 120565"/>
              <a:gd name="connsiteY4" fmla="*/ 5288 h 75293"/>
              <a:gd name="connsiteX5" fmla="*/ 105024 w 120565"/>
              <a:gd name="connsiteY5" fmla="*/ 4291 h 75293"/>
              <a:gd name="connsiteX6" fmla="*/ 98811 w 120565"/>
              <a:gd name="connsiteY6" fmla="*/ 3016 h 75293"/>
              <a:gd name="connsiteX7" fmla="*/ 90064 w 120565"/>
              <a:gd name="connsiteY7" fmla="*/ 3123 h 75293"/>
              <a:gd name="connsiteX8" fmla="*/ 73012 w 120565"/>
              <a:gd name="connsiteY8" fmla="*/ 7398 h 75293"/>
              <a:gd name="connsiteX9" fmla="*/ 66324 w 120565"/>
              <a:gd name="connsiteY9" fmla="*/ 7513 h 75293"/>
              <a:gd name="connsiteX10" fmla="*/ 55365 w 120565"/>
              <a:gd name="connsiteY10" fmla="*/ 12554 h 75293"/>
              <a:gd name="connsiteX11" fmla="*/ 52584 w 120565"/>
              <a:gd name="connsiteY11" fmla="*/ 12584 h 75293"/>
              <a:gd name="connsiteX12" fmla="*/ 49572 w 120565"/>
              <a:gd name="connsiteY12" fmla="*/ 8622 h 75293"/>
              <a:gd name="connsiteX13" fmla="*/ 45147 w 120565"/>
              <a:gd name="connsiteY13" fmla="*/ 9306 h 75293"/>
              <a:gd name="connsiteX14" fmla="*/ 44218 w 120565"/>
              <a:gd name="connsiteY14" fmla="*/ 15815 h 75293"/>
              <a:gd name="connsiteX15" fmla="*/ 40115 w 120565"/>
              <a:gd name="connsiteY15" fmla="*/ 22259 h 75293"/>
              <a:gd name="connsiteX16" fmla="*/ 37068 w 120565"/>
              <a:gd name="connsiteY16" fmla="*/ 23551 h 75293"/>
              <a:gd name="connsiteX17" fmla="*/ 37402 w 120565"/>
              <a:gd name="connsiteY17" fmla="*/ 24052 h 75293"/>
              <a:gd name="connsiteX18" fmla="*/ 36165 w 120565"/>
              <a:gd name="connsiteY18" fmla="*/ 24561 h 75293"/>
              <a:gd name="connsiteX19" fmla="*/ 36970 w 120565"/>
              <a:gd name="connsiteY19" fmla="*/ 23594 h 75293"/>
              <a:gd name="connsiteX20" fmla="*/ 37068 w 120565"/>
              <a:gd name="connsiteY20" fmla="*/ 23551 h 75293"/>
              <a:gd name="connsiteX21" fmla="*/ 34809 w 120565"/>
              <a:gd name="connsiteY21" fmla="*/ 14762 h 75293"/>
              <a:gd name="connsiteX22" fmla="*/ 31017 w 120565"/>
              <a:gd name="connsiteY22" fmla="*/ 6007 h 75293"/>
              <a:gd name="connsiteX23" fmla="*/ 27337 w 120565"/>
              <a:gd name="connsiteY23" fmla="*/ 2635 h 75293"/>
              <a:gd name="connsiteX24" fmla="*/ 16396 w 120565"/>
              <a:gd name="connsiteY24" fmla="*/ 2845 h 75293"/>
              <a:gd name="connsiteX25" fmla="*/ 16627 w 120565"/>
              <a:gd name="connsiteY25" fmla="*/ 3529 h 75293"/>
              <a:gd name="connsiteX26" fmla="*/ 15946 w 120565"/>
              <a:gd name="connsiteY26" fmla="*/ 3127 h 75293"/>
              <a:gd name="connsiteX27" fmla="*/ 16396 w 120565"/>
              <a:gd name="connsiteY27" fmla="*/ 2849 h 75293"/>
              <a:gd name="connsiteX28" fmla="*/ 16353 w 120565"/>
              <a:gd name="connsiteY28" fmla="*/ 2742 h 75293"/>
              <a:gd name="connsiteX29" fmla="*/ 8758 w 120565"/>
              <a:gd name="connsiteY29" fmla="*/ 6204 h 75293"/>
              <a:gd name="connsiteX30" fmla="*/ 204 w 120565"/>
              <a:gd name="connsiteY30" fmla="*/ 18772 h 75293"/>
              <a:gd name="connsiteX31" fmla="*/ 3653 w 120565"/>
              <a:gd name="connsiteY31" fmla="*/ 23710 h 75293"/>
              <a:gd name="connsiteX32" fmla="*/ 8578 w 120565"/>
              <a:gd name="connsiteY32" fmla="*/ 22969 h 75293"/>
              <a:gd name="connsiteX33" fmla="*/ 19943 w 120565"/>
              <a:gd name="connsiteY33" fmla="*/ 24133 h 75293"/>
              <a:gd name="connsiteX34" fmla="*/ 20593 w 120565"/>
              <a:gd name="connsiteY34" fmla="*/ 26915 h 75293"/>
              <a:gd name="connsiteX35" fmla="*/ 14928 w 120565"/>
              <a:gd name="connsiteY35" fmla="*/ 32289 h 75293"/>
              <a:gd name="connsiteX36" fmla="*/ 3229 w 120565"/>
              <a:gd name="connsiteY36" fmla="*/ 34386 h 75293"/>
              <a:gd name="connsiteX37" fmla="*/ 2035 w 120565"/>
              <a:gd name="connsiteY37" fmla="*/ 37056 h 75293"/>
              <a:gd name="connsiteX38" fmla="*/ 3695 w 120565"/>
              <a:gd name="connsiteY38" fmla="*/ 39782 h 75293"/>
              <a:gd name="connsiteX39" fmla="*/ 11950 w 120565"/>
              <a:gd name="connsiteY39" fmla="*/ 41647 h 75293"/>
              <a:gd name="connsiteX40" fmla="*/ 16336 w 120565"/>
              <a:gd name="connsiteY40" fmla="*/ 43864 h 75293"/>
              <a:gd name="connsiteX41" fmla="*/ 20598 w 120565"/>
              <a:gd name="connsiteY41" fmla="*/ 51104 h 75293"/>
              <a:gd name="connsiteX42" fmla="*/ 19626 w 120565"/>
              <a:gd name="connsiteY42" fmla="*/ 54078 h 75293"/>
              <a:gd name="connsiteX43" fmla="*/ 16755 w 120565"/>
              <a:gd name="connsiteY43" fmla="*/ 55589 h 75293"/>
              <a:gd name="connsiteX44" fmla="*/ 12895 w 120565"/>
              <a:gd name="connsiteY44" fmla="*/ 60107 h 75293"/>
              <a:gd name="connsiteX45" fmla="*/ 18355 w 120565"/>
              <a:gd name="connsiteY45" fmla="*/ 65332 h 75293"/>
              <a:gd name="connsiteX46" fmla="*/ 23426 w 120565"/>
              <a:gd name="connsiteY46" fmla="*/ 65657 h 75293"/>
              <a:gd name="connsiteX47" fmla="*/ 39216 w 120565"/>
              <a:gd name="connsiteY47" fmla="*/ 69966 h 75293"/>
              <a:gd name="connsiteX48" fmla="*/ 55305 w 120565"/>
              <a:gd name="connsiteY48" fmla="*/ 74999 h 75293"/>
              <a:gd name="connsiteX49" fmla="*/ 61985 w 120565"/>
              <a:gd name="connsiteY49" fmla="*/ 74541 h 75293"/>
              <a:gd name="connsiteX50" fmla="*/ 86842 w 120565"/>
              <a:gd name="connsiteY50" fmla="*/ 63633 h 75293"/>
              <a:gd name="connsiteX51" fmla="*/ 91027 w 120565"/>
              <a:gd name="connsiteY51" fmla="*/ 60775 h 75293"/>
              <a:gd name="connsiteX52" fmla="*/ 105837 w 120565"/>
              <a:gd name="connsiteY52" fmla="*/ 52803 h 75293"/>
              <a:gd name="connsiteX53" fmla="*/ 111177 w 120565"/>
              <a:gd name="connsiteY53" fmla="*/ 48947 h 75293"/>
              <a:gd name="connsiteX54" fmla="*/ 116783 w 120565"/>
              <a:gd name="connsiteY54" fmla="*/ 42709 h 75293"/>
              <a:gd name="connsiteX55" fmla="*/ 117818 w 120565"/>
              <a:gd name="connsiteY55" fmla="*/ 39679 h 75293"/>
              <a:gd name="connsiteX56" fmla="*/ 120249 w 120565"/>
              <a:gd name="connsiteY56" fmla="*/ 27039 h 75293"/>
              <a:gd name="connsiteX57" fmla="*/ 120506 w 120565"/>
              <a:gd name="connsiteY57" fmla="*/ 25464 h 752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120565" h="75293">
                <a:moveTo>
                  <a:pt x="120506" y="25464"/>
                </a:moveTo>
                <a:cubicBezTo>
                  <a:pt x="120382" y="24942"/>
                  <a:pt x="119971" y="24394"/>
                  <a:pt x="119522" y="24107"/>
                </a:cubicBezTo>
                <a:cubicBezTo>
                  <a:pt x="117626" y="22867"/>
                  <a:pt x="115627" y="21780"/>
                  <a:pt x="113745" y="20539"/>
                </a:cubicBezTo>
                <a:cubicBezTo>
                  <a:pt x="110715" y="18596"/>
                  <a:pt x="112577" y="15284"/>
                  <a:pt x="111648" y="12785"/>
                </a:cubicBezTo>
                <a:cubicBezTo>
                  <a:pt x="110694" y="10162"/>
                  <a:pt x="109183" y="7761"/>
                  <a:pt x="107891" y="5288"/>
                </a:cubicBezTo>
                <a:cubicBezTo>
                  <a:pt x="107318" y="4201"/>
                  <a:pt x="106325" y="3872"/>
                  <a:pt x="105024" y="4291"/>
                </a:cubicBezTo>
                <a:cubicBezTo>
                  <a:pt x="102700" y="5057"/>
                  <a:pt x="100578" y="4860"/>
                  <a:pt x="98811" y="3016"/>
                </a:cubicBezTo>
                <a:cubicBezTo>
                  <a:pt x="95845" y="-116"/>
                  <a:pt x="93025" y="324"/>
                  <a:pt x="90064" y="3123"/>
                </a:cubicBezTo>
                <a:cubicBezTo>
                  <a:pt x="85216" y="7740"/>
                  <a:pt x="79769" y="9704"/>
                  <a:pt x="73012" y="7398"/>
                </a:cubicBezTo>
                <a:cubicBezTo>
                  <a:pt x="71023" y="6726"/>
                  <a:pt x="68284" y="8219"/>
                  <a:pt x="66324" y="7513"/>
                </a:cubicBezTo>
                <a:cubicBezTo>
                  <a:pt x="60731" y="5472"/>
                  <a:pt x="57766" y="7992"/>
                  <a:pt x="55365" y="12554"/>
                </a:cubicBezTo>
                <a:cubicBezTo>
                  <a:pt x="55147" y="12969"/>
                  <a:pt x="53119" y="13067"/>
                  <a:pt x="52584" y="12584"/>
                </a:cubicBezTo>
                <a:cubicBezTo>
                  <a:pt x="51377" y="11497"/>
                  <a:pt x="50641" y="9901"/>
                  <a:pt x="49572" y="8622"/>
                </a:cubicBezTo>
                <a:cubicBezTo>
                  <a:pt x="48553" y="7385"/>
                  <a:pt x="46003" y="7992"/>
                  <a:pt x="45147" y="9306"/>
                </a:cubicBezTo>
                <a:cubicBezTo>
                  <a:pt x="43816" y="11381"/>
                  <a:pt x="43756" y="13577"/>
                  <a:pt x="44218" y="15815"/>
                </a:cubicBezTo>
                <a:cubicBezTo>
                  <a:pt x="44920" y="19341"/>
                  <a:pt x="42858" y="20997"/>
                  <a:pt x="40115" y="22259"/>
                </a:cubicBezTo>
                <a:cubicBezTo>
                  <a:pt x="39113" y="22717"/>
                  <a:pt x="38091" y="23115"/>
                  <a:pt x="37068" y="23551"/>
                </a:cubicBezTo>
                <a:cubicBezTo>
                  <a:pt x="37196" y="23705"/>
                  <a:pt x="37278" y="23876"/>
                  <a:pt x="37402" y="24052"/>
                </a:cubicBezTo>
                <a:cubicBezTo>
                  <a:pt x="36987" y="24223"/>
                  <a:pt x="36589" y="24394"/>
                  <a:pt x="36165" y="24561"/>
                </a:cubicBezTo>
                <a:cubicBezTo>
                  <a:pt x="36435" y="24240"/>
                  <a:pt x="36713" y="23919"/>
                  <a:pt x="36970" y="23594"/>
                </a:cubicBezTo>
                <a:cubicBezTo>
                  <a:pt x="37004" y="23573"/>
                  <a:pt x="37034" y="23551"/>
                  <a:pt x="37068" y="23551"/>
                </a:cubicBezTo>
                <a:cubicBezTo>
                  <a:pt x="35108" y="20962"/>
                  <a:pt x="34428" y="18134"/>
                  <a:pt x="34809" y="14762"/>
                </a:cubicBezTo>
                <a:cubicBezTo>
                  <a:pt x="35181" y="11330"/>
                  <a:pt x="33991" y="8219"/>
                  <a:pt x="31017" y="6007"/>
                </a:cubicBezTo>
                <a:cubicBezTo>
                  <a:pt x="29691" y="4997"/>
                  <a:pt x="28583" y="3756"/>
                  <a:pt x="27337" y="2635"/>
                </a:cubicBezTo>
                <a:cubicBezTo>
                  <a:pt x="23448" y="-929"/>
                  <a:pt x="21749" y="-895"/>
                  <a:pt x="16396" y="2845"/>
                </a:cubicBezTo>
                <a:lnTo>
                  <a:pt x="16627" y="3529"/>
                </a:lnTo>
                <a:lnTo>
                  <a:pt x="15946" y="3127"/>
                </a:lnTo>
                <a:cubicBezTo>
                  <a:pt x="16126" y="2999"/>
                  <a:pt x="16220" y="2965"/>
                  <a:pt x="16396" y="2849"/>
                </a:cubicBezTo>
                <a:lnTo>
                  <a:pt x="16353" y="2742"/>
                </a:lnTo>
                <a:cubicBezTo>
                  <a:pt x="13589" y="3384"/>
                  <a:pt x="10551" y="3842"/>
                  <a:pt x="8758" y="6204"/>
                </a:cubicBezTo>
                <a:cubicBezTo>
                  <a:pt x="5719" y="10252"/>
                  <a:pt x="2998" y="14539"/>
                  <a:pt x="204" y="18772"/>
                </a:cubicBezTo>
                <a:cubicBezTo>
                  <a:pt x="-738" y="20201"/>
                  <a:pt x="1787" y="23829"/>
                  <a:pt x="3653" y="23710"/>
                </a:cubicBezTo>
                <a:cubicBezTo>
                  <a:pt x="5313" y="23598"/>
                  <a:pt x="7157" y="23671"/>
                  <a:pt x="8578" y="22969"/>
                </a:cubicBezTo>
                <a:cubicBezTo>
                  <a:pt x="12711" y="20890"/>
                  <a:pt x="16276" y="22588"/>
                  <a:pt x="19943" y="24133"/>
                </a:cubicBezTo>
                <a:cubicBezTo>
                  <a:pt x="21394" y="24741"/>
                  <a:pt x="21449" y="25618"/>
                  <a:pt x="20593" y="26915"/>
                </a:cubicBezTo>
                <a:cubicBezTo>
                  <a:pt x="19121" y="29144"/>
                  <a:pt x="18625" y="32041"/>
                  <a:pt x="14928" y="32289"/>
                </a:cubicBezTo>
                <a:cubicBezTo>
                  <a:pt x="10991" y="32559"/>
                  <a:pt x="7089" y="33470"/>
                  <a:pt x="3229" y="34386"/>
                </a:cubicBezTo>
                <a:cubicBezTo>
                  <a:pt x="2630" y="34540"/>
                  <a:pt x="1941" y="36179"/>
                  <a:pt x="2035" y="37056"/>
                </a:cubicBezTo>
                <a:cubicBezTo>
                  <a:pt x="2142" y="38045"/>
                  <a:pt x="2912" y="39534"/>
                  <a:pt x="3695" y="39782"/>
                </a:cubicBezTo>
                <a:cubicBezTo>
                  <a:pt x="6383" y="40638"/>
                  <a:pt x="9245" y="40907"/>
                  <a:pt x="11950" y="41647"/>
                </a:cubicBezTo>
                <a:cubicBezTo>
                  <a:pt x="13524" y="42084"/>
                  <a:pt x="15381" y="42700"/>
                  <a:pt x="16336" y="43864"/>
                </a:cubicBezTo>
                <a:cubicBezTo>
                  <a:pt x="18082" y="46021"/>
                  <a:pt x="19421" y="48550"/>
                  <a:pt x="20598" y="51104"/>
                </a:cubicBezTo>
                <a:cubicBezTo>
                  <a:pt x="20931" y="51827"/>
                  <a:pt x="20290" y="53334"/>
                  <a:pt x="19626" y="54078"/>
                </a:cubicBezTo>
                <a:cubicBezTo>
                  <a:pt x="18963" y="54861"/>
                  <a:pt x="17782" y="55473"/>
                  <a:pt x="16755" y="55589"/>
                </a:cubicBezTo>
                <a:cubicBezTo>
                  <a:pt x="13965" y="55931"/>
                  <a:pt x="12784" y="57416"/>
                  <a:pt x="12895" y="60107"/>
                </a:cubicBezTo>
                <a:cubicBezTo>
                  <a:pt x="13037" y="63291"/>
                  <a:pt x="14808" y="65024"/>
                  <a:pt x="18355" y="65332"/>
                </a:cubicBezTo>
                <a:cubicBezTo>
                  <a:pt x="20046" y="65486"/>
                  <a:pt x="21766" y="65807"/>
                  <a:pt x="23426" y="65657"/>
                </a:cubicBezTo>
                <a:cubicBezTo>
                  <a:pt x="29241" y="65178"/>
                  <a:pt x="34838" y="65294"/>
                  <a:pt x="39216" y="69966"/>
                </a:cubicBezTo>
                <a:cubicBezTo>
                  <a:pt x="44569" y="71682"/>
                  <a:pt x="49871" y="73608"/>
                  <a:pt x="55305" y="74999"/>
                </a:cubicBezTo>
                <a:cubicBezTo>
                  <a:pt x="57376" y="75516"/>
                  <a:pt x="59999" y="75345"/>
                  <a:pt x="61985" y="74541"/>
                </a:cubicBezTo>
                <a:cubicBezTo>
                  <a:pt x="70355" y="71147"/>
                  <a:pt x="78002" y="66055"/>
                  <a:pt x="86842" y="63633"/>
                </a:cubicBezTo>
                <a:cubicBezTo>
                  <a:pt x="88396" y="63197"/>
                  <a:pt x="89825" y="61935"/>
                  <a:pt x="91027" y="60775"/>
                </a:cubicBezTo>
                <a:cubicBezTo>
                  <a:pt x="95199" y="56671"/>
                  <a:pt x="100244" y="54211"/>
                  <a:pt x="105837" y="52803"/>
                </a:cubicBezTo>
                <a:cubicBezTo>
                  <a:pt x="108199" y="52212"/>
                  <a:pt x="109744" y="50818"/>
                  <a:pt x="111177" y="48947"/>
                </a:cubicBezTo>
                <a:cubicBezTo>
                  <a:pt x="112897" y="46761"/>
                  <a:pt x="115033" y="44887"/>
                  <a:pt x="116783" y="42709"/>
                </a:cubicBezTo>
                <a:cubicBezTo>
                  <a:pt x="117433" y="41917"/>
                  <a:pt x="118152" y="40407"/>
                  <a:pt x="117818" y="39679"/>
                </a:cubicBezTo>
                <a:cubicBezTo>
                  <a:pt x="115499" y="34780"/>
                  <a:pt x="117566" y="30890"/>
                  <a:pt x="120249" y="27039"/>
                </a:cubicBezTo>
                <a:cubicBezTo>
                  <a:pt x="120540" y="26645"/>
                  <a:pt x="120643" y="25939"/>
                  <a:pt x="120506" y="25464"/>
                </a:cubicBezTo>
                <a:close/>
              </a:path>
            </a:pathLst>
          </a:custGeom>
          <a:solidFill>
            <a:srgbClr val="D9D9D9"/>
          </a:solid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nvGrpSpPr>
          <p:cNvPr id="771" name="Graphic 2398">
            <a:extLst>
              <a:ext uri="{FF2B5EF4-FFF2-40B4-BE49-F238E27FC236}">
                <a16:creationId xmlns:a16="http://schemas.microsoft.com/office/drawing/2014/main" id="{CF3C8A11-E4F7-871A-C5EC-9E9C2A75E4AD}"/>
              </a:ext>
            </a:extLst>
          </p:cNvPr>
          <p:cNvGrpSpPr/>
          <p:nvPr/>
        </p:nvGrpSpPr>
        <p:grpSpPr>
          <a:xfrm>
            <a:off x="3590718" y="5290068"/>
            <a:ext cx="900760" cy="2543227"/>
            <a:chOff x="5185362" y="5417343"/>
            <a:chExt cx="385806" cy="1089294"/>
          </a:xfrm>
          <a:solidFill>
            <a:srgbClr val="595959"/>
          </a:solidFill>
        </p:grpSpPr>
        <p:sp>
          <p:nvSpPr>
            <p:cNvPr id="1295" name="Freeform 1294">
              <a:extLst>
                <a:ext uri="{FF2B5EF4-FFF2-40B4-BE49-F238E27FC236}">
                  <a16:creationId xmlns:a16="http://schemas.microsoft.com/office/drawing/2014/main" id="{CA1298C4-CE3E-5877-03F6-3501F10703B1}"/>
                </a:ext>
              </a:extLst>
            </p:cNvPr>
            <p:cNvSpPr/>
            <p:nvPr/>
          </p:nvSpPr>
          <p:spPr>
            <a:xfrm>
              <a:off x="5198678" y="5428965"/>
              <a:ext cx="226719" cy="529647"/>
            </a:xfrm>
            <a:custGeom>
              <a:avLst/>
              <a:gdLst>
                <a:gd name="connsiteX0" fmla="*/ 198768 w 226719"/>
                <a:gd name="connsiteY0" fmla="*/ 230360 h 529647"/>
                <a:gd name="connsiteX1" fmla="*/ 194207 w 226719"/>
                <a:gd name="connsiteY1" fmla="*/ 228088 h 529647"/>
                <a:gd name="connsiteX2" fmla="*/ 192131 w 226719"/>
                <a:gd name="connsiteY2" fmla="*/ 223698 h 529647"/>
                <a:gd name="connsiteX3" fmla="*/ 193120 w 226719"/>
                <a:gd name="connsiteY3" fmla="*/ 218721 h 529647"/>
                <a:gd name="connsiteX4" fmla="*/ 189688 w 226719"/>
                <a:gd name="connsiteY4" fmla="*/ 208229 h 529647"/>
                <a:gd name="connsiteX5" fmla="*/ 178134 w 226719"/>
                <a:gd name="connsiteY5" fmla="*/ 199461 h 529647"/>
                <a:gd name="connsiteX6" fmla="*/ 177219 w 226719"/>
                <a:gd name="connsiteY6" fmla="*/ 199393 h 529647"/>
                <a:gd name="connsiteX7" fmla="*/ 177107 w 226719"/>
                <a:gd name="connsiteY7" fmla="*/ 198451 h 529647"/>
                <a:gd name="connsiteX8" fmla="*/ 176312 w 226719"/>
                <a:gd name="connsiteY8" fmla="*/ 197647 h 529647"/>
                <a:gd name="connsiteX9" fmla="*/ 177077 w 226719"/>
                <a:gd name="connsiteY9" fmla="*/ 198113 h 529647"/>
                <a:gd name="connsiteX10" fmla="*/ 177107 w 226719"/>
                <a:gd name="connsiteY10" fmla="*/ 198447 h 529647"/>
                <a:gd name="connsiteX11" fmla="*/ 177642 w 226719"/>
                <a:gd name="connsiteY11" fmla="*/ 198990 h 529647"/>
                <a:gd name="connsiteX12" fmla="*/ 178134 w 226719"/>
                <a:gd name="connsiteY12" fmla="*/ 199452 h 529647"/>
                <a:gd name="connsiteX13" fmla="*/ 188729 w 226719"/>
                <a:gd name="connsiteY13" fmla="*/ 200595 h 529647"/>
                <a:gd name="connsiteX14" fmla="*/ 180727 w 226719"/>
                <a:gd name="connsiteY14" fmla="*/ 199700 h 529647"/>
                <a:gd name="connsiteX15" fmla="*/ 176269 w 226719"/>
                <a:gd name="connsiteY15" fmla="*/ 196534 h 529647"/>
                <a:gd name="connsiteX16" fmla="*/ 171652 w 226719"/>
                <a:gd name="connsiteY16" fmla="*/ 189812 h 529647"/>
                <a:gd name="connsiteX17" fmla="*/ 169555 w 226719"/>
                <a:gd name="connsiteY17" fmla="*/ 185216 h 529647"/>
                <a:gd name="connsiteX18" fmla="*/ 169555 w 226719"/>
                <a:gd name="connsiteY18" fmla="*/ 179328 h 529647"/>
                <a:gd name="connsiteX19" fmla="*/ 170394 w 226719"/>
                <a:gd name="connsiteY19" fmla="*/ 177227 h 529647"/>
                <a:gd name="connsiteX20" fmla="*/ 172276 w 226719"/>
                <a:gd name="connsiteY20" fmla="*/ 176602 h 529647"/>
                <a:gd name="connsiteX21" fmla="*/ 172905 w 226719"/>
                <a:gd name="connsiteY21" fmla="*/ 173876 h 529647"/>
                <a:gd name="connsiteX22" fmla="*/ 171647 w 226719"/>
                <a:gd name="connsiteY22" fmla="*/ 167796 h 529647"/>
                <a:gd name="connsiteX23" fmla="*/ 171224 w 226719"/>
                <a:gd name="connsiteY23" fmla="*/ 162969 h 529647"/>
                <a:gd name="connsiteX24" fmla="*/ 172272 w 226719"/>
                <a:gd name="connsiteY24" fmla="*/ 161484 h 529647"/>
                <a:gd name="connsiteX25" fmla="*/ 171018 w 226719"/>
                <a:gd name="connsiteY25" fmla="*/ 157714 h 529647"/>
                <a:gd name="connsiteX26" fmla="*/ 172272 w 226719"/>
                <a:gd name="connsiteY26" fmla="*/ 153525 h 529647"/>
                <a:gd name="connsiteX27" fmla="*/ 172691 w 226719"/>
                <a:gd name="connsiteY27" fmla="*/ 150384 h 529647"/>
                <a:gd name="connsiteX28" fmla="*/ 173526 w 226719"/>
                <a:gd name="connsiteY28" fmla="*/ 148694 h 529647"/>
                <a:gd name="connsiteX29" fmla="*/ 173320 w 226719"/>
                <a:gd name="connsiteY29" fmla="*/ 144295 h 529647"/>
                <a:gd name="connsiteX30" fmla="*/ 172901 w 226719"/>
                <a:gd name="connsiteY30" fmla="*/ 140713 h 529647"/>
                <a:gd name="connsiteX31" fmla="*/ 174159 w 226719"/>
                <a:gd name="connsiteY31" fmla="*/ 137782 h 529647"/>
                <a:gd name="connsiteX32" fmla="*/ 172901 w 226719"/>
                <a:gd name="connsiteY32" fmla="*/ 134629 h 529647"/>
                <a:gd name="connsiteX33" fmla="*/ 175837 w 226719"/>
                <a:gd name="connsiteY33" fmla="*/ 130850 h 529647"/>
                <a:gd name="connsiteX34" fmla="*/ 177411 w 226719"/>
                <a:gd name="connsiteY34" fmla="*/ 126841 h 529647"/>
                <a:gd name="connsiteX35" fmla="*/ 177689 w 226719"/>
                <a:gd name="connsiteY35" fmla="*/ 125039 h 529647"/>
                <a:gd name="connsiteX36" fmla="*/ 179803 w 226719"/>
                <a:gd name="connsiteY36" fmla="*/ 123743 h 529647"/>
                <a:gd name="connsiteX37" fmla="*/ 180223 w 226719"/>
                <a:gd name="connsiteY37" fmla="*/ 122202 h 529647"/>
                <a:gd name="connsiteX38" fmla="*/ 184296 w 226719"/>
                <a:gd name="connsiteY38" fmla="*/ 117024 h 529647"/>
                <a:gd name="connsiteX39" fmla="*/ 187390 w 226719"/>
                <a:gd name="connsiteY39" fmla="*/ 111269 h 529647"/>
                <a:gd name="connsiteX40" fmla="*/ 188789 w 226719"/>
                <a:gd name="connsiteY40" fmla="*/ 109421 h 529647"/>
                <a:gd name="connsiteX41" fmla="*/ 190480 w 226719"/>
                <a:gd name="connsiteY41" fmla="*/ 109566 h 529647"/>
                <a:gd name="connsiteX42" fmla="*/ 190616 w 226719"/>
                <a:gd name="connsiteY42" fmla="*/ 106917 h 529647"/>
                <a:gd name="connsiteX43" fmla="*/ 190616 w 226719"/>
                <a:gd name="connsiteY43" fmla="*/ 104508 h 529647"/>
                <a:gd name="connsiteX44" fmla="*/ 195811 w 226719"/>
                <a:gd name="connsiteY44" fmla="*/ 98192 h 529647"/>
                <a:gd name="connsiteX45" fmla="*/ 198905 w 226719"/>
                <a:gd name="connsiteY45" fmla="*/ 98192 h 529647"/>
                <a:gd name="connsiteX46" fmla="*/ 200026 w 226719"/>
                <a:gd name="connsiteY46" fmla="*/ 97212 h 529647"/>
                <a:gd name="connsiteX47" fmla="*/ 199752 w 226719"/>
                <a:gd name="connsiteY47" fmla="*/ 94816 h 529647"/>
                <a:gd name="connsiteX48" fmla="*/ 202418 w 226719"/>
                <a:gd name="connsiteY48" fmla="*/ 93417 h 529647"/>
                <a:gd name="connsiteX49" fmla="*/ 205080 w 226719"/>
                <a:gd name="connsiteY49" fmla="*/ 90186 h 529647"/>
                <a:gd name="connsiteX50" fmla="*/ 207335 w 226719"/>
                <a:gd name="connsiteY50" fmla="*/ 88932 h 529647"/>
                <a:gd name="connsiteX51" fmla="*/ 209992 w 226719"/>
                <a:gd name="connsiteY51" fmla="*/ 88513 h 529647"/>
                <a:gd name="connsiteX52" fmla="*/ 210146 w 226719"/>
                <a:gd name="connsiteY52" fmla="*/ 86810 h 529647"/>
                <a:gd name="connsiteX53" fmla="*/ 216745 w 226719"/>
                <a:gd name="connsiteY53" fmla="*/ 83018 h 529647"/>
                <a:gd name="connsiteX54" fmla="*/ 217725 w 226719"/>
                <a:gd name="connsiteY54" fmla="*/ 83583 h 529647"/>
                <a:gd name="connsiteX55" fmla="*/ 219419 w 226719"/>
                <a:gd name="connsiteY55" fmla="*/ 80785 h 529647"/>
                <a:gd name="connsiteX56" fmla="*/ 223339 w 226719"/>
                <a:gd name="connsiteY56" fmla="*/ 79090 h 529647"/>
                <a:gd name="connsiteX57" fmla="*/ 225307 w 226719"/>
                <a:gd name="connsiteY57" fmla="*/ 79236 h 529647"/>
                <a:gd name="connsiteX58" fmla="*/ 226719 w 226719"/>
                <a:gd name="connsiteY58" fmla="*/ 77255 h 529647"/>
                <a:gd name="connsiteX59" fmla="*/ 225726 w 226719"/>
                <a:gd name="connsiteY59" fmla="*/ 67434 h 529647"/>
                <a:gd name="connsiteX60" fmla="*/ 225726 w 226719"/>
                <a:gd name="connsiteY60" fmla="*/ 63917 h 529647"/>
                <a:gd name="connsiteX61" fmla="*/ 225453 w 226719"/>
                <a:gd name="connsiteY61" fmla="*/ 62094 h 529647"/>
                <a:gd name="connsiteX62" fmla="*/ 222508 w 226719"/>
                <a:gd name="connsiteY62" fmla="*/ 55342 h 529647"/>
                <a:gd name="connsiteX63" fmla="*/ 222508 w 226719"/>
                <a:gd name="connsiteY63" fmla="*/ 53112 h 529647"/>
                <a:gd name="connsiteX64" fmla="*/ 216329 w 226719"/>
                <a:gd name="connsiteY64" fmla="*/ 51987 h 529647"/>
                <a:gd name="connsiteX65" fmla="*/ 213749 w 226719"/>
                <a:gd name="connsiteY65" fmla="*/ 53181 h 529647"/>
                <a:gd name="connsiteX66" fmla="*/ 213694 w 226719"/>
                <a:gd name="connsiteY66" fmla="*/ 53476 h 529647"/>
                <a:gd name="connsiteX67" fmla="*/ 212761 w 226719"/>
                <a:gd name="connsiteY67" fmla="*/ 54216 h 529647"/>
                <a:gd name="connsiteX68" fmla="*/ 213334 w 226719"/>
                <a:gd name="connsiteY68" fmla="*/ 58551 h 529647"/>
                <a:gd name="connsiteX69" fmla="*/ 213514 w 226719"/>
                <a:gd name="connsiteY69" fmla="*/ 60772 h 529647"/>
                <a:gd name="connsiteX70" fmla="*/ 212761 w 226719"/>
                <a:gd name="connsiteY70" fmla="*/ 65277 h 529647"/>
                <a:gd name="connsiteX71" fmla="*/ 209389 w 226719"/>
                <a:gd name="connsiteY71" fmla="*/ 68821 h 529647"/>
                <a:gd name="connsiteX72" fmla="*/ 207707 w 226719"/>
                <a:gd name="connsiteY72" fmla="*/ 73322 h 529647"/>
                <a:gd name="connsiteX73" fmla="*/ 201143 w 226719"/>
                <a:gd name="connsiteY73" fmla="*/ 77443 h 529647"/>
                <a:gd name="connsiteX74" fmla="*/ 200214 w 226719"/>
                <a:gd name="connsiteY74" fmla="*/ 80246 h 529647"/>
                <a:gd name="connsiteX75" fmla="*/ 197407 w 226719"/>
                <a:gd name="connsiteY75" fmla="*/ 84747 h 529647"/>
                <a:gd name="connsiteX76" fmla="*/ 194408 w 226719"/>
                <a:gd name="connsiteY76" fmla="*/ 83618 h 529647"/>
                <a:gd name="connsiteX77" fmla="*/ 192722 w 226719"/>
                <a:gd name="connsiteY77" fmla="*/ 84384 h 529647"/>
                <a:gd name="connsiteX78" fmla="*/ 190475 w 226719"/>
                <a:gd name="connsiteY78" fmla="*/ 87747 h 529647"/>
                <a:gd name="connsiteX79" fmla="*/ 188408 w 226719"/>
                <a:gd name="connsiteY79" fmla="*/ 86801 h 529647"/>
                <a:gd name="connsiteX80" fmla="*/ 187300 w 226719"/>
                <a:gd name="connsiteY80" fmla="*/ 86801 h 529647"/>
                <a:gd name="connsiteX81" fmla="*/ 183920 w 226719"/>
                <a:gd name="connsiteY81" fmla="*/ 87931 h 529647"/>
                <a:gd name="connsiteX82" fmla="*/ 177741 w 226719"/>
                <a:gd name="connsiteY82" fmla="*/ 84183 h 529647"/>
                <a:gd name="connsiteX83" fmla="*/ 169123 w 226719"/>
                <a:gd name="connsiteY83" fmla="*/ 81945 h 529647"/>
                <a:gd name="connsiteX84" fmla="*/ 156760 w 226719"/>
                <a:gd name="connsiteY84" fmla="*/ 83429 h 529647"/>
                <a:gd name="connsiteX85" fmla="*/ 157698 w 226719"/>
                <a:gd name="connsiteY85" fmla="*/ 80819 h 529647"/>
                <a:gd name="connsiteX86" fmla="*/ 162379 w 226719"/>
                <a:gd name="connsiteY86" fmla="*/ 75376 h 529647"/>
                <a:gd name="connsiteX87" fmla="*/ 164625 w 226719"/>
                <a:gd name="connsiteY87" fmla="*/ 70130 h 529647"/>
                <a:gd name="connsiteX88" fmla="*/ 163325 w 226719"/>
                <a:gd name="connsiteY88" fmla="*/ 67712 h 529647"/>
                <a:gd name="connsiteX89" fmla="*/ 164257 w 226719"/>
                <a:gd name="connsiteY89" fmla="*/ 65089 h 529647"/>
                <a:gd name="connsiteX90" fmla="*/ 166876 w 226719"/>
                <a:gd name="connsiteY90" fmla="*/ 63416 h 529647"/>
                <a:gd name="connsiteX91" fmla="*/ 168755 w 226719"/>
                <a:gd name="connsiteY91" fmla="*/ 60960 h 529647"/>
                <a:gd name="connsiteX92" fmla="*/ 170060 w 226719"/>
                <a:gd name="connsiteY92" fmla="*/ 56848 h 529647"/>
                <a:gd name="connsiteX93" fmla="*/ 168930 w 226719"/>
                <a:gd name="connsiteY93" fmla="*/ 53664 h 529647"/>
                <a:gd name="connsiteX94" fmla="*/ 161258 w 226719"/>
                <a:gd name="connsiteY94" fmla="*/ 46167 h 529647"/>
                <a:gd name="connsiteX95" fmla="*/ 152640 w 226719"/>
                <a:gd name="connsiteY95" fmla="*/ 45033 h 529647"/>
                <a:gd name="connsiteX96" fmla="*/ 146084 w 226719"/>
                <a:gd name="connsiteY96" fmla="*/ 41683 h 529647"/>
                <a:gd name="connsiteX97" fmla="*/ 140098 w 226719"/>
                <a:gd name="connsiteY97" fmla="*/ 35867 h 529647"/>
                <a:gd name="connsiteX98" fmla="*/ 136533 w 226719"/>
                <a:gd name="connsiteY98" fmla="*/ 35867 h 529647"/>
                <a:gd name="connsiteX99" fmla="*/ 131300 w 226719"/>
                <a:gd name="connsiteY99" fmla="*/ 32868 h 529647"/>
                <a:gd name="connsiteX100" fmla="*/ 123431 w 226719"/>
                <a:gd name="connsiteY100" fmla="*/ 31186 h 529647"/>
                <a:gd name="connsiteX101" fmla="*/ 120996 w 226719"/>
                <a:gd name="connsiteY101" fmla="*/ 27634 h 529647"/>
                <a:gd name="connsiteX102" fmla="*/ 117260 w 226719"/>
                <a:gd name="connsiteY102" fmla="*/ 24074 h 529647"/>
                <a:gd name="connsiteX103" fmla="*/ 114449 w 226719"/>
                <a:gd name="connsiteY103" fmla="*/ 24074 h 529647"/>
                <a:gd name="connsiteX104" fmla="*/ 104902 w 226719"/>
                <a:gd name="connsiteY104" fmla="*/ 14891 h 529647"/>
                <a:gd name="connsiteX105" fmla="*/ 102275 w 226719"/>
                <a:gd name="connsiteY105" fmla="*/ 8901 h 529647"/>
                <a:gd name="connsiteX106" fmla="*/ 98719 w 226719"/>
                <a:gd name="connsiteY106" fmla="*/ 7976 h 529647"/>
                <a:gd name="connsiteX107" fmla="*/ 95963 w 226719"/>
                <a:gd name="connsiteY107" fmla="*/ 4099 h 529647"/>
                <a:gd name="connsiteX108" fmla="*/ 97508 w 226719"/>
                <a:gd name="connsiteY108" fmla="*/ 0 h 529647"/>
                <a:gd name="connsiteX109" fmla="*/ 95809 w 226719"/>
                <a:gd name="connsiteY109" fmla="*/ 4506 h 529647"/>
                <a:gd name="connsiteX110" fmla="*/ 92711 w 226719"/>
                <a:gd name="connsiteY110" fmla="*/ 2259 h 529647"/>
                <a:gd name="connsiteX111" fmla="*/ 78111 w 226719"/>
                <a:gd name="connsiteY111" fmla="*/ 1408 h 529647"/>
                <a:gd name="connsiteX112" fmla="*/ 75308 w 226719"/>
                <a:gd name="connsiteY112" fmla="*/ 4510 h 529647"/>
                <a:gd name="connsiteX113" fmla="*/ 76143 w 226719"/>
                <a:gd name="connsiteY113" fmla="*/ 6479 h 529647"/>
                <a:gd name="connsiteX114" fmla="*/ 74739 w 226719"/>
                <a:gd name="connsiteY114" fmla="*/ 9564 h 529647"/>
                <a:gd name="connsiteX115" fmla="*/ 74174 w 226719"/>
                <a:gd name="connsiteY115" fmla="*/ 13231 h 529647"/>
                <a:gd name="connsiteX116" fmla="*/ 72493 w 226719"/>
                <a:gd name="connsiteY116" fmla="*/ 14630 h 529647"/>
                <a:gd name="connsiteX117" fmla="*/ 70250 w 226719"/>
                <a:gd name="connsiteY117" fmla="*/ 6483 h 529647"/>
                <a:gd name="connsiteX118" fmla="*/ 69403 w 226719"/>
                <a:gd name="connsiteY118" fmla="*/ 3393 h 529647"/>
                <a:gd name="connsiteX119" fmla="*/ 62099 w 226719"/>
                <a:gd name="connsiteY119" fmla="*/ 4223 h 529647"/>
                <a:gd name="connsiteX120" fmla="*/ 59013 w 226719"/>
                <a:gd name="connsiteY120" fmla="*/ 3102 h 529647"/>
                <a:gd name="connsiteX121" fmla="*/ 53112 w 226719"/>
                <a:gd name="connsiteY121" fmla="*/ 4223 h 529647"/>
                <a:gd name="connsiteX122" fmla="*/ 48619 w 226719"/>
                <a:gd name="connsiteY122" fmla="*/ 1412 h 529647"/>
                <a:gd name="connsiteX123" fmla="*/ 44965 w 226719"/>
                <a:gd name="connsiteY123" fmla="*/ 2829 h 529647"/>
                <a:gd name="connsiteX124" fmla="*/ 39338 w 226719"/>
                <a:gd name="connsiteY124" fmla="*/ 8729 h 529647"/>
                <a:gd name="connsiteX125" fmla="*/ 33416 w 226719"/>
                <a:gd name="connsiteY125" fmla="*/ 16393 h 529647"/>
                <a:gd name="connsiteX126" fmla="*/ 34858 w 226719"/>
                <a:gd name="connsiteY126" fmla="*/ 15473 h 529647"/>
                <a:gd name="connsiteX127" fmla="*/ 37100 w 226719"/>
                <a:gd name="connsiteY127" fmla="*/ 19401 h 529647"/>
                <a:gd name="connsiteX128" fmla="*/ 33446 w 226719"/>
                <a:gd name="connsiteY128" fmla="*/ 35140 h 529647"/>
                <a:gd name="connsiteX129" fmla="*/ 25581 w 226719"/>
                <a:gd name="connsiteY129" fmla="*/ 39616 h 529647"/>
                <a:gd name="connsiteX130" fmla="*/ 18003 w 226719"/>
                <a:gd name="connsiteY130" fmla="*/ 42996 h 529647"/>
                <a:gd name="connsiteX131" fmla="*/ 16043 w 226719"/>
                <a:gd name="connsiteY131" fmla="*/ 48324 h 529647"/>
                <a:gd name="connsiteX132" fmla="*/ 18559 w 226719"/>
                <a:gd name="connsiteY132" fmla="*/ 53673 h 529647"/>
                <a:gd name="connsiteX133" fmla="*/ 18846 w 226719"/>
                <a:gd name="connsiteY133" fmla="*/ 60968 h 529647"/>
                <a:gd name="connsiteX134" fmla="*/ 20532 w 226719"/>
                <a:gd name="connsiteY134" fmla="*/ 64062 h 529647"/>
                <a:gd name="connsiteX135" fmla="*/ 21375 w 226719"/>
                <a:gd name="connsiteY135" fmla="*/ 68564 h 529647"/>
                <a:gd name="connsiteX136" fmla="*/ 19132 w 226719"/>
                <a:gd name="connsiteY136" fmla="*/ 69959 h 529647"/>
                <a:gd name="connsiteX137" fmla="*/ 18559 w 226719"/>
                <a:gd name="connsiteY137" fmla="*/ 72205 h 529647"/>
                <a:gd name="connsiteX138" fmla="*/ 19971 w 226719"/>
                <a:gd name="connsiteY138" fmla="*/ 75295 h 529647"/>
                <a:gd name="connsiteX139" fmla="*/ 21939 w 226719"/>
                <a:gd name="connsiteY139" fmla="*/ 80913 h 529647"/>
                <a:gd name="connsiteX140" fmla="*/ 18289 w 226719"/>
                <a:gd name="connsiteY140" fmla="*/ 84567 h 529647"/>
                <a:gd name="connsiteX141" fmla="*/ 13792 w 226719"/>
                <a:gd name="connsiteY141" fmla="*/ 88778 h 529647"/>
                <a:gd name="connsiteX142" fmla="*/ 10420 w 226719"/>
                <a:gd name="connsiteY142" fmla="*/ 98038 h 529647"/>
                <a:gd name="connsiteX143" fmla="*/ 7617 w 226719"/>
                <a:gd name="connsiteY143" fmla="*/ 102831 h 529647"/>
                <a:gd name="connsiteX144" fmla="*/ 5927 w 226719"/>
                <a:gd name="connsiteY144" fmla="*/ 113503 h 529647"/>
                <a:gd name="connsiteX145" fmla="*/ 4524 w 226719"/>
                <a:gd name="connsiteY145" fmla="*/ 122189 h 529647"/>
                <a:gd name="connsiteX146" fmla="*/ 7326 w 226719"/>
                <a:gd name="connsiteY146" fmla="*/ 126699 h 529647"/>
                <a:gd name="connsiteX147" fmla="*/ 6770 w 226719"/>
                <a:gd name="connsiteY147" fmla="*/ 134552 h 529647"/>
                <a:gd name="connsiteX148" fmla="*/ 5367 w 226719"/>
                <a:gd name="connsiteY148" fmla="*/ 138223 h 529647"/>
                <a:gd name="connsiteX149" fmla="*/ 4237 w 226719"/>
                <a:gd name="connsiteY149" fmla="*/ 143846 h 529647"/>
                <a:gd name="connsiteX150" fmla="*/ 587 w 226719"/>
                <a:gd name="connsiteY150" fmla="*/ 146931 h 529647"/>
                <a:gd name="connsiteX151" fmla="*/ 22 w 226719"/>
                <a:gd name="connsiteY151" fmla="*/ 149742 h 529647"/>
                <a:gd name="connsiteX152" fmla="*/ 2273 w 226719"/>
                <a:gd name="connsiteY152" fmla="*/ 160675 h 529647"/>
                <a:gd name="connsiteX153" fmla="*/ 9573 w 226719"/>
                <a:gd name="connsiteY153" fmla="*/ 174450 h 529647"/>
                <a:gd name="connsiteX154" fmla="*/ 14340 w 226719"/>
                <a:gd name="connsiteY154" fmla="*/ 187086 h 529647"/>
                <a:gd name="connsiteX155" fmla="*/ 14635 w 226719"/>
                <a:gd name="connsiteY155" fmla="*/ 201416 h 529647"/>
                <a:gd name="connsiteX156" fmla="*/ 10703 w 226719"/>
                <a:gd name="connsiteY156" fmla="*/ 205366 h 529647"/>
                <a:gd name="connsiteX157" fmla="*/ 9855 w 226719"/>
                <a:gd name="connsiteY157" fmla="*/ 214053 h 529647"/>
                <a:gd name="connsiteX158" fmla="*/ 7326 w 226719"/>
                <a:gd name="connsiteY158" fmla="*/ 218841 h 529647"/>
                <a:gd name="connsiteX159" fmla="*/ 11541 w 226719"/>
                <a:gd name="connsiteY159" fmla="*/ 226411 h 529647"/>
                <a:gd name="connsiteX160" fmla="*/ 11828 w 226719"/>
                <a:gd name="connsiteY160" fmla="*/ 230069 h 529647"/>
                <a:gd name="connsiteX161" fmla="*/ 8738 w 226719"/>
                <a:gd name="connsiteY161" fmla="*/ 233159 h 529647"/>
                <a:gd name="connsiteX162" fmla="*/ 6205 w 226719"/>
                <a:gd name="connsiteY162" fmla="*/ 239616 h 529647"/>
                <a:gd name="connsiteX163" fmla="*/ 6488 w 226719"/>
                <a:gd name="connsiteY163" fmla="*/ 251139 h 529647"/>
                <a:gd name="connsiteX164" fmla="*/ 5076 w 226719"/>
                <a:gd name="connsiteY164" fmla="*/ 258735 h 529647"/>
                <a:gd name="connsiteX165" fmla="*/ 12953 w 226719"/>
                <a:gd name="connsiteY165" fmla="*/ 275569 h 529647"/>
                <a:gd name="connsiteX166" fmla="*/ 10981 w 226719"/>
                <a:gd name="connsiteY166" fmla="*/ 277546 h 529647"/>
                <a:gd name="connsiteX167" fmla="*/ 8460 w 226719"/>
                <a:gd name="connsiteY167" fmla="*/ 278945 h 529647"/>
                <a:gd name="connsiteX168" fmla="*/ 7331 w 226719"/>
                <a:gd name="connsiteY168" fmla="*/ 280905 h 529647"/>
                <a:gd name="connsiteX169" fmla="*/ 7044 w 226719"/>
                <a:gd name="connsiteY169" fmla="*/ 287366 h 529647"/>
                <a:gd name="connsiteX170" fmla="*/ 3954 w 226719"/>
                <a:gd name="connsiteY170" fmla="*/ 289621 h 529647"/>
                <a:gd name="connsiteX171" fmla="*/ 3954 w 226719"/>
                <a:gd name="connsiteY171" fmla="*/ 308150 h 529647"/>
                <a:gd name="connsiteX172" fmla="*/ 7331 w 226719"/>
                <a:gd name="connsiteY172" fmla="*/ 329507 h 529647"/>
                <a:gd name="connsiteX173" fmla="*/ 5653 w 226719"/>
                <a:gd name="connsiteY173" fmla="*/ 340731 h 529647"/>
                <a:gd name="connsiteX174" fmla="*/ 11832 w 226719"/>
                <a:gd name="connsiteY174" fmla="*/ 357599 h 529647"/>
                <a:gd name="connsiteX175" fmla="*/ 15200 w 226719"/>
                <a:gd name="connsiteY175" fmla="*/ 373876 h 529647"/>
                <a:gd name="connsiteX176" fmla="*/ 21379 w 226719"/>
                <a:gd name="connsiteY176" fmla="*/ 379503 h 529647"/>
                <a:gd name="connsiteX177" fmla="*/ 14639 w 226719"/>
                <a:gd name="connsiteY177" fmla="*/ 385691 h 529647"/>
                <a:gd name="connsiteX178" fmla="*/ 20258 w 226719"/>
                <a:gd name="connsiteY178" fmla="*/ 387937 h 529647"/>
                <a:gd name="connsiteX179" fmla="*/ 24186 w 226719"/>
                <a:gd name="connsiteY179" fmla="*/ 398036 h 529647"/>
                <a:gd name="connsiteX180" fmla="*/ 22500 w 226719"/>
                <a:gd name="connsiteY180" fmla="*/ 407595 h 529647"/>
                <a:gd name="connsiteX181" fmla="*/ 24186 w 226719"/>
                <a:gd name="connsiteY181" fmla="*/ 423869 h 529647"/>
                <a:gd name="connsiteX182" fmla="*/ 24738 w 226719"/>
                <a:gd name="connsiteY182" fmla="*/ 433433 h 529647"/>
                <a:gd name="connsiteX183" fmla="*/ 21939 w 226719"/>
                <a:gd name="connsiteY183" fmla="*/ 440181 h 529647"/>
                <a:gd name="connsiteX184" fmla="*/ 23621 w 226719"/>
                <a:gd name="connsiteY184" fmla="*/ 448610 h 529647"/>
                <a:gd name="connsiteX185" fmla="*/ 23061 w 226719"/>
                <a:gd name="connsiteY185" fmla="*/ 463211 h 529647"/>
                <a:gd name="connsiteX186" fmla="*/ 16321 w 226719"/>
                <a:gd name="connsiteY186" fmla="*/ 470511 h 529647"/>
                <a:gd name="connsiteX187" fmla="*/ 15200 w 226719"/>
                <a:gd name="connsiteY187" fmla="*/ 480622 h 529647"/>
                <a:gd name="connsiteX188" fmla="*/ 15760 w 226719"/>
                <a:gd name="connsiteY188" fmla="*/ 491850 h 529647"/>
                <a:gd name="connsiteX189" fmla="*/ 23621 w 226719"/>
                <a:gd name="connsiteY189" fmla="*/ 503648 h 529647"/>
                <a:gd name="connsiteX190" fmla="*/ 33172 w 226719"/>
                <a:gd name="connsiteY190" fmla="*/ 499724 h 529647"/>
                <a:gd name="connsiteX191" fmla="*/ 34293 w 226719"/>
                <a:gd name="connsiteY191" fmla="*/ 508137 h 529647"/>
                <a:gd name="connsiteX192" fmla="*/ 41593 w 226719"/>
                <a:gd name="connsiteY192" fmla="*/ 522198 h 529647"/>
                <a:gd name="connsiteX193" fmla="*/ 75308 w 226719"/>
                <a:gd name="connsiteY193" fmla="*/ 524996 h 529647"/>
                <a:gd name="connsiteX194" fmla="*/ 87889 w 226719"/>
                <a:gd name="connsiteY194" fmla="*/ 529528 h 529647"/>
                <a:gd name="connsiteX195" fmla="*/ 87525 w 226719"/>
                <a:gd name="connsiteY195" fmla="*/ 529648 h 529647"/>
                <a:gd name="connsiteX196" fmla="*/ 90353 w 226719"/>
                <a:gd name="connsiteY196" fmla="*/ 528257 h 529647"/>
                <a:gd name="connsiteX197" fmla="*/ 90426 w 226719"/>
                <a:gd name="connsiteY197" fmla="*/ 525262 h 529647"/>
                <a:gd name="connsiteX198" fmla="*/ 82767 w 226719"/>
                <a:gd name="connsiteY198" fmla="*/ 514183 h 529647"/>
                <a:gd name="connsiteX199" fmla="*/ 78659 w 226719"/>
                <a:gd name="connsiteY199" fmla="*/ 501269 h 529647"/>
                <a:gd name="connsiteX200" fmla="*/ 81307 w 226719"/>
                <a:gd name="connsiteY200" fmla="*/ 488543 h 529647"/>
                <a:gd name="connsiteX201" fmla="*/ 86066 w 226719"/>
                <a:gd name="connsiteY201" fmla="*/ 483819 h 529647"/>
                <a:gd name="connsiteX202" fmla="*/ 92022 w 226719"/>
                <a:gd name="connsiteY202" fmla="*/ 470571 h 529647"/>
                <a:gd name="connsiteX203" fmla="*/ 96699 w 226719"/>
                <a:gd name="connsiteY203" fmla="*/ 458324 h 529647"/>
                <a:gd name="connsiteX204" fmla="*/ 106520 w 226719"/>
                <a:gd name="connsiteY204" fmla="*/ 446582 h 529647"/>
                <a:gd name="connsiteX205" fmla="*/ 108612 w 226719"/>
                <a:gd name="connsiteY205" fmla="*/ 438572 h 529647"/>
                <a:gd name="connsiteX206" fmla="*/ 107893 w 226719"/>
                <a:gd name="connsiteY206" fmla="*/ 433531 h 529647"/>
                <a:gd name="connsiteX207" fmla="*/ 99292 w 226719"/>
                <a:gd name="connsiteY207" fmla="*/ 424707 h 529647"/>
                <a:gd name="connsiteX208" fmla="*/ 91569 w 226719"/>
                <a:gd name="connsiteY208" fmla="*/ 421537 h 529647"/>
                <a:gd name="connsiteX209" fmla="*/ 83644 w 226719"/>
                <a:gd name="connsiteY209" fmla="*/ 415122 h 529647"/>
                <a:gd name="connsiteX210" fmla="*/ 82065 w 226719"/>
                <a:gd name="connsiteY210" fmla="*/ 398494 h 529647"/>
                <a:gd name="connsiteX211" fmla="*/ 88094 w 226719"/>
                <a:gd name="connsiteY211" fmla="*/ 392704 h 529647"/>
                <a:gd name="connsiteX212" fmla="*/ 98911 w 226719"/>
                <a:gd name="connsiteY212" fmla="*/ 387809 h 529647"/>
                <a:gd name="connsiteX213" fmla="*/ 101235 w 226719"/>
                <a:gd name="connsiteY213" fmla="*/ 385597 h 529647"/>
                <a:gd name="connsiteX214" fmla="*/ 103512 w 226719"/>
                <a:gd name="connsiteY214" fmla="*/ 370915 h 529647"/>
                <a:gd name="connsiteX215" fmla="*/ 102544 w 226719"/>
                <a:gd name="connsiteY215" fmla="*/ 365913 h 529647"/>
                <a:gd name="connsiteX216" fmla="*/ 106738 w 226719"/>
                <a:gd name="connsiteY216" fmla="*/ 353564 h 529647"/>
                <a:gd name="connsiteX217" fmla="*/ 112622 w 226719"/>
                <a:gd name="connsiteY217" fmla="*/ 346203 h 529647"/>
                <a:gd name="connsiteX218" fmla="*/ 112545 w 226719"/>
                <a:gd name="connsiteY218" fmla="*/ 346182 h 529647"/>
                <a:gd name="connsiteX219" fmla="*/ 112113 w 226719"/>
                <a:gd name="connsiteY219" fmla="*/ 345575 h 529647"/>
                <a:gd name="connsiteX220" fmla="*/ 108171 w 226719"/>
                <a:gd name="connsiteY220" fmla="*/ 344950 h 529647"/>
                <a:gd name="connsiteX221" fmla="*/ 108308 w 226719"/>
                <a:gd name="connsiteY221" fmla="*/ 342485 h 529647"/>
                <a:gd name="connsiteX222" fmla="*/ 109802 w 226719"/>
                <a:gd name="connsiteY222" fmla="*/ 342177 h 529647"/>
                <a:gd name="connsiteX223" fmla="*/ 112113 w 226719"/>
                <a:gd name="connsiteY223" fmla="*/ 345575 h 529647"/>
                <a:gd name="connsiteX224" fmla="*/ 113041 w 226719"/>
                <a:gd name="connsiteY224" fmla="*/ 345626 h 529647"/>
                <a:gd name="connsiteX225" fmla="*/ 112617 w 226719"/>
                <a:gd name="connsiteY225" fmla="*/ 346203 h 529647"/>
                <a:gd name="connsiteX226" fmla="*/ 115887 w 226719"/>
                <a:gd name="connsiteY226" fmla="*/ 346674 h 529647"/>
                <a:gd name="connsiteX227" fmla="*/ 121942 w 226719"/>
                <a:gd name="connsiteY227" fmla="*/ 340170 h 529647"/>
                <a:gd name="connsiteX228" fmla="*/ 119733 w 226719"/>
                <a:gd name="connsiteY228" fmla="*/ 331967 h 529647"/>
                <a:gd name="connsiteX229" fmla="*/ 115360 w 226719"/>
                <a:gd name="connsiteY229" fmla="*/ 330320 h 529647"/>
                <a:gd name="connsiteX230" fmla="*/ 112352 w 226719"/>
                <a:gd name="connsiteY230" fmla="*/ 331928 h 529647"/>
                <a:gd name="connsiteX231" fmla="*/ 100529 w 226719"/>
                <a:gd name="connsiteY231" fmla="*/ 326400 h 529647"/>
                <a:gd name="connsiteX232" fmla="*/ 98295 w 226719"/>
                <a:gd name="connsiteY232" fmla="*/ 316451 h 529647"/>
                <a:gd name="connsiteX233" fmla="*/ 97285 w 226719"/>
                <a:gd name="connsiteY233" fmla="*/ 313267 h 529647"/>
                <a:gd name="connsiteX234" fmla="*/ 101958 w 226719"/>
                <a:gd name="connsiteY234" fmla="*/ 309724 h 529647"/>
                <a:gd name="connsiteX235" fmla="*/ 111325 w 226719"/>
                <a:gd name="connsiteY235" fmla="*/ 313605 h 529647"/>
                <a:gd name="connsiteX236" fmla="*/ 124547 w 226719"/>
                <a:gd name="connsiteY236" fmla="*/ 315745 h 529647"/>
                <a:gd name="connsiteX237" fmla="*/ 134625 w 226719"/>
                <a:gd name="connsiteY237" fmla="*/ 305505 h 529647"/>
                <a:gd name="connsiteX238" fmla="*/ 133371 w 226719"/>
                <a:gd name="connsiteY238" fmla="*/ 295424 h 529647"/>
                <a:gd name="connsiteX239" fmla="*/ 134941 w 226719"/>
                <a:gd name="connsiteY239" fmla="*/ 283733 h 529647"/>
                <a:gd name="connsiteX240" fmla="*/ 134445 w 226719"/>
                <a:gd name="connsiteY240" fmla="*/ 282103 h 529647"/>
                <a:gd name="connsiteX241" fmla="*/ 133529 w 226719"/>
                <a:gd name="connsiteY241" fmla="*/ 278829 h 529647"/>
                <a:gd name="connsiteX242" fmla="*/ 137817 w 226719"/>
                <a:gd name="connsiteY242" fmla="*/ 273635 h 529647"/>
                <a:gd name="connsiteX243" fmla="*/ 174677 w 226719"/>
                <a:gd name="connsiteY243" fmla="*/ 270438 h 529647"/>
                <a:gd name="connsiteX244" fmla="*/ 184288 w 226719"/>
                <a:gd name="connsiteY244" fmla="*/ 266865 h 529647"/>
                <a:gd name="connsiteX245" fmla="*/ 195413 w 226719"/>
                <a:gd name="connsiteY245" fmla="*/ 254995 h 529647"/>
                <a:gd name="connsiteX246" fmla="*/ 200150 w 226719"/>
                <a:gd name="connsiteY246" fmla="*/ 244100 h 529647"/>
                <a:gd name="connsiteX247" fmla="*/ 202037 w 226719"/>
                <a:gd name="connsiteY247" fmla="*/ 237566 h 529647"/>
                <a:gd name="connsiteX248" fmla="*/ 198768 w 226719"/>
                <a:gd name="connsiteY248" fmla="*/ 230360 h 529647"/>
                <a:gd name="connsiteX249" fmla="*/ 108552 w 226719"/>
                <a:gd name="connsiteY249" fmla="*/ 136708 h 529647"/>
                <a:gd name="connsiteX250" fmla="*/ 105839 w 226719"/>
                <a:gd name="connsiteY250" fmla="*/ 135600 h 529647"/>
                <a:gd name="connsiteX251" fmla="*/ 107179 w 226719"/>
                <a:gd name="connsiteY251" fmla="*/ 134778 h 529647"/>
                <a:gd name="connsiteX252" fmla="*/ 108753 w 226719"/>
                <a:gd name="connsiteY252" fmla="*/ 134778 h 529647"/>
                <a:gd name="connsiteX253" fmla="*/ 109879 w 226719"/>
                <a:gd name="connsiteY253" fmla="*/ 135814 h 529647"/>
                <a:gd name="connsiteX254" fmla="*/ 108552 w 226719"/>
                <a:gd name="connsiteY254" fmla="*/ 136708 h 529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Lst>
              <a:rect l="l" t="t" r="r" b="b"/>
              <a:pathLst>
                <a:path w="226719" h="529647">
                  <a:moveTo>
                    <a:pt x="198768" y="230360"/>
                  </a:moveTo>
                  <a:cubicBezTo>
                    <a:pt x="197296" y="229517"/>
                    <a:pt x="195666" y="228957"/>
                    <a:pt x="194207" y="228088"/>
                  </a:cubicBezTo>
                  <a:cubicBezTo>
                    <a:pt x="192611" y="227130"/>
                    <a:pt x="192059" y="225418"/>
                    <a:pt x="192131" y="223698"/>
                  </a:cubicBezTo>
                  <a:cubicBezTo>
                    <a:pt x="192204" y="221995"/>
                    <a:pt x="192508" y="220283"/>
                    <a:pt x="193120" y="218721"/>
                  </a:cubicBezTo>
                  <a:cubicBezTo>
                    <a:pt x="194870" y="214202"/>
                    <a:pt x="192850" y="211143"/>
                    <a:pt x="189688" y="208229"/>
                  </a:cubicBezTo>
                  <a:cubicBezTo>
                    <a:pt x="186123" y="204908"/>
                    <a:pt x="181339" y="203222"/>
                    <a:pt x="178134" y="199461"/>
                  </a:cubicBezTo>
                  <a:cubicBezTo>
                    <a:pt x="177826" y="199431"/>
                    <a:pt x="177522" y="199431"/>
                    <a:pt x="177219" y="199393"/>
                  </a:cubicBezTo>
                  <a:cubicBezTo>
                    <a:pt x="177185" y="199080"/>
                    <a:pt x="177159" y="198755"/>
                    <a:pt x="177107" y="198451"/>
                  </a:cubicBezTo>
                  <a:cubicBezTo>
                    <a:pt x="176846" y="198182"/>
                    <a:pt x="176568" y="197916"/>
                    <a:pt x="176312" y="197647"/>
                  </a:cubicBezTo>
                  <a:cubicBezTo>
                    <a:pt x="176568" y="197801"/>
                    <a:pt x="176966" y="197908"/>
                    <a:pt x="177077" y="198113"/>
                  </a:cubicBezTo>
                  <a:cubicBezTo>
                    <a:pt x="177112" y="198224"/>
                    <a:pt x="177086" y="198340"/>
                    <a:pt x="177107" y="198447"/>
                  </a:cubicBezTo>
                  <a:cubicBezTo>
                    <a:pt x="177291" y="198618"/>
                    <a:pt x="177467" y="198789"/>
                    <a:pt x="177642" y="198990"/>
                  </a:cubicBezTo>
                  <a:cubicBezTo>
                    <a:pt x="177796" y="199170"/>
                    <a:pt x="177980" y="199285"/>
                    <a:pt x="178134" y="199452"/>
                  </a:cubicBezTo>
                  <a:cubicBezTo>
                    <a:pt x="181660" y="199859"/>
                    <a:pt x="185216" y="200115"/>
                    <a:pt x="188729" y="200595"/>
                  </a:cubicBezTo>
                  <a:cubicBezTo>
                    <a:pt x="186072" y="200240"/>
                    <a:pt x="183402" y="199970"/>
                    <a:pt x="180727" y="199700"/>
                  </a:cubicBezTo>
                  <a:lnTo>
                    <a:pt x="176269" y="196534"/>
                  </a:lnTo>
                  <a:lnTo>
                    <a:pt x="171652" y="189812"/>
                  </a:lnTo>
                  <a:lnTo>
                    <a:pt x="169555" y="185216"/>
                  </a:lnTo>
                  <a:lnTo>
                    <a:pt x="169555" y="179328"/>
                  </a:lnTo>
                  <a:lnTo>
                    <a:pt x="170394" y="177227"/>
                  </a:lnTo>
                  <a:lnTo>
                    <a:pt x="172276" y="176602"/>
                  </a:lnTo>
                  <a:lnTo>
                    <a:pt x="172905" y="173876"/>
                  </a:lnTo>
                  <a:lnTo>
                    <a:pt x="171647" y="167796"/>
                  </a:lnTo>
                  <a:lnTo>
                    <a:pt x="171224" y="162969"/>
                  </a:lnTo>
                  <a:lnTo>
                    <a:pt x="172272" y="161484"/>
                  </a:lnTo>
                  <a:lnTo>
                    <a:pt x="171018" y="157714"/>
                  </a:lnTo>
                  <a:lnTo>
                    <a:pt x="172272" y="153525"/>
                  </a:lnTo>
                  <a:lnTo>
                    <a:pt x="172691" y="150384"/>
                  </a:lnTo>
                  <a:lnTo>
                    <a:pt x="173526" y="148694"/>
                  </a:lnTo>
                  <a:lnTo>
                    <a:pt x="173320" y="144295"/>
                  </a:lnTo>
                  <a:lnTo>
                    <a:pt x="172901" y="140713"/>
                  </a:lnTo>
                  <a:lnTo>
                    <a:pt x="174159" y="137782"/>
                  </a:lnTo>
                  <a:lnTo>
                    <a:pt x="172901" y="134629"/>
                  </a:lnTo>
                  <a:lnTo>
                    <a:pt x="175837" y="130850"/>
                  </a:lnTo>
                  <a:lnTo>
                    <a:pt x="177411" y="126841"/>
                  </a:lnTo>
                  <a:lnTo>
                    <a:pt x="177689" y="125039"/>
                  </a:lnTo>
                  <a:lnTo>
                    <a:pt x="179803" y="123743"/>
                  </a:lnTo>
                  <a:lnTo>
                    <a:pt x="180223" y="122202"/>
                  </a:lnTo>
                  <a:lnTo>
                    <a:pt x="184296" y="117024"/>
                  </a:lnTo>
                  <a:lnTo>
                    <a:pt x="187390" y="111269"/>
                  </a:lnTo>
                  <a:lnTo>
                    <a:pt x="188789" y="109421"/>
                  </a:lnTo>
                  <a:lnTo>
                    <a:pt x="190480" y="109566"/>
                  </a:lnTo>
                  <a:lnTo>
                    <a:pt x="190616" y="106917"/>
                  </a:lnTo>
                  <a:lnTo>
                    <a:pt x="190616" y="104508"/>
                  </a:lnTo>
                  <a:lnTo>
                    <a:pt x="195811" y="98192"/>
                  </a:lnTo>
                  <a:lnTo>
                    <a:pt x="198905" y="98192"/>
                  </a:lnTo>
                  <a:lnTo>
                    <a:pt x="200026" y="97212"/>
                  </a:lnTo>
                  <a:lnTo>
                    <a:pt x="199752" y="94816"/>
                  </a:lnTo>
                  <a:lnTo>
                    <a:pt x="202418" y="93417"/>
                  </a:lnTo>
                  <a:lnTo>
                    <a:pt x="205080" y="90186"/>
                  </a:lnTo>
                  <a:lnTo>
                    <a:pt x="207335" y="88932"/>
                  </a:lnTo>
                  <a:lnTo>
                    <a:pt x="209992" y="88513"/>
                  </a:lnTo>
                  <a:lnTo>
                    <a:pt x="210146" y="86810"/>
                  </a:lnTo>
                  <a:lnTo>
                    <a:pt x="216745" y="83018"/>
                  </a:lnTo>
                  <a:lnTo>
                    <a:pt x="217725" y="83583"/>
                  </a:lnTo>
                  <a:lnTo>
                    <a:pt x="219419" y="80785"/>
                  </a:lnTo>
                  <a:lnTo>
                    <a:pt x="223339" y="79090"/>
                  </a:lnTo>
                  <a:lnTo>
                    <a:pt x="225307" y="79236"/>
                  </a:lnTo>
                  <a:lnTo>
                    <a:pt x="226719" y="77255"/>
                  </a:lnTo>
                  <a:lnTo>
                    <a:pt x="225726" y="67434"/>
                  </a:lnTo>
                  <a:lnTo>
                    <a:pt x="225726" y="63917"/>
                  </a:lnTo>
                  <a:lnTo>
                    <a:pt x="225453" y="62094"/>
                  </a:lnTo>
                  <a:lnTo>
                    <a:pt x="222508" y="55342"/>
                  </a:lnTo>
                  <a:lnTo>
                    <a:pt x="222508" y="53112"/>
                  </a:lnTo>
                  <a:lnTo>
                    <a:pt x="216329" y="51987"/>
                  </a:lnTo>
                  <a:lnTo>
                    <a:pt x="213749" y="53181"/>
                  </a:lnTo>
                  <a:lnTo>
                    <a:pt x="213694" y="53476"/>
                  </a:lnTo>
                  <a:lnTo>
                    <a:pt x="212761" y="54216"/>
                  </a:lnTo>
                  <a:lnTo>
                    <a:pt x="213334" y="58551"/>
                  </a:lnTo>
                  <a:lnTo>
                    <a:pt x="213514" y="60772"/>
                  </a:lnTo>
                  <a:lnTo>
                    <a:pt x="212761" y="65277"/>
                  </a:lnTo>
                  <a:lnTo>
                    <a:pt x="209389" y="68821"/>
                  </a:lnTo>
                  <a:lnTo>
                    <a:pt x="207707" y="73322"/>
                  </a:lnTo>
                  <a:lnTo>
                    <a:pt x="201143" y="77443"/>
                  </a:lnTo>
                  <a:lnTo>
                    <a:pt x="200214" y="80246"/>
                  </a:lnTo>
                  <a:lnTo>
                    <a:pt x="197407" y="84747"/>
                  </a:lnTo>
                  <a:lnTo>
                    <a:pt x="194408" y="83618"/>
                  </a:lnTo>
                  <a:lnTo>
                    <a:pt x="192722" y="84384"/>
                  </a:lnTo>
                  <a:lnTo>
                    <a:pt x="190475" y="87747"/>
                  </a:lnTo>
                  <a:lnTo>
                    <a:pt x="188408" y="86801"/>
                  </a:lnTo>
                  <a:lnTo>
                    <a:pt x="187300" y="86801"/>
                  </a:lnTo>
                  <a:lnTo>
                    <a:pt x="183920" y="87931"/>
                  </a:lnTo>
                  <a:lnTo>
                    <a:pt x="177741" y="84183"/>
                  </a:lnTo>
                  <a:lnTo>
                    <a:pt x="169123" y="81945"/>
                  </a:lnTo>
                  <a:lnTo>
                    <a:pt x="156760" y="83429"/>
                  </a:lnTo>
                  <a:lnTo>
                    <a:pt x="157698" y="80819"/>
                  </a:lnTo>
                  <a:lnTo>
                    <a:pt x="162379" y="75376"/>
                  </a:lnTo>
                  <a:lnTo>
                    <a:pt x="164625" y="70130"/>
                  </a:lnTo>
                  <a:lnTo>
                    <a:pt x="163325" y="67712"/>
                  </a:lnTo>
                  <a:lnTo>
                    <a:pt x="164257" y="65089"/>
                  </a:lnTo>
                  <a:lnTo>
                    <a:pt x="166876" y="63416"/>
                  </a:lnTo>
                  <a:lnTo>
                    <a:pt x="168755" y="60960"/>
                  </a:lnTo>
                  <a:lnTo>
                    <a:pt x="170060" y="56848"/>
                  </a:lnTo>
                  <a:lnTo>
                    <a:pt x="168930" y="53664"/>
                  </a:lnTo>
                  <a:lnTo>
                    <a:pt x="161258" y="46167"/>
                  </a:lnTo>
                  <a:lnTo>
                    <a:pt x="152640" y="45033"/>
                  </a:lnTo>
                  <a:lnTo>
                    <a:pt x="146084" y="41683"/>
                  </a:lnTo>
                  <a:lnTo>
                    <a:pt x="140098" y="35867"/>
                  </a:lnTo>
                  <a:lnTo>
                    <a:pt x="136533" y="35867"/>
                  </a:lnTo>
                  <a:lnTo>
                    <a:pt x="131300" y="32868"/>
                  </a:lnTo>
                  <a:lnTo>
                    <a:pt x="123431" y="31186"/>
                  </a:lnTo>
                  <a:lnTo>
                    <a:pt x="120996" y="27634"/>
                  </a:lnTo>
                  <a:lnTo>
                    <a:pt x="117260" y="24074"/>
                  </a:lnTo>
                  <a:lnTo>
                    <a:pt x="114449" y="24074"/>
                  </a:lnTo>
                  <a:lnTo>
                    <a:pt x="104902" y="14891"/>
                  </a:lnTo>
                  <a:lnTo>
                    <a:pt x="102275" y="8901"/>
                  </a:lnTo>
                  <a:lnTo>
                    <a:pt x="98719" y="7976"/>
                  </a:lnTo>
                  <a:lnTo>
                    <a:pt x="95963" y="4099"/>
                  </a:lnTo>
                  <a:lnTo>
                    <a:pt x="97508" y="0"/>
                  </a:lnTo>
                  <a:lnTo>
                    <a:pt x="95809" y="4506"/>
                  </a:lnTo>
                  <a:lnTo>
                    <a:pt x="92711" y="2259"/>
                  </a:lnTo>
                  <a:lnTo>
                    <a:pt x="78111" y="1408"/>
                  </a:lnTo>
                  <a:lnTo>
                    <a:pt x="75308" y="4510"/>
                  </a:lnTo>
                  <a:lnTo>
                    <a:pt x="76143" y="6479"/>
                  </a:lnTo>
                  <a:lnTo>
                    <a:pt x="74739" y="9564"/>
                  </a:lnTo>
                  <a:lnTo>
                    <a:pt x="74174" y="13231"/>
                  </a:lnTo>
                  <a:lnTo>
                    <a:pt x="72493" y="14630"/>
                  </a:lnTo>
                  <a:lnTo>
                    <a:pt x="70250" y="6483"/>
                  </a:lnTo>
                  <a:lnTo>
                    <a:pt x="69403" y="3393"/>
                  </a:lnTo>
                  <a:lnTo>
                    <a:pt x="62099" y="4223"/>
                  </a:lnTo>
                  <a:lnTo>
                    <a:pt x="59013" y="3102"/>
                  </a:lnTo>
                  <a:lnTo>
                    <a:pt x="53112" y="4223"/>
                  </a:lnTo>
                  <a:lnTo>
                    <a:pt x="48619" y="1412"/>
                  </a:lnTo>
                  <a:lnTo>
                    <a:pt x="44965" y="2829"/>
                  </a:lnTo>
                  <a:lnTo>
                    <a:pt x="39338" y="8729"/>
                  </a:lnTo>
                  <a:lnTo>
                    <a:pt x="33416" y="16393"/>
                  </a:lnTo>
                  <a:lnTo>
                    <a:pt x="34858" y="15473"/>
                  </a:lnTo>
                  <a:lnTo>
                    <a:pt x="37100" y="19401"/>
                  </a:lnTo>
                  <a:lnTo>
                    <a:pt x="33446" y="35140"/>
                  </a:lnTo>
                  <a:lnTo>
                    <a:pt x="25581" y="39616"/>
                  </a:lnTo>
                  <a:lnTo>
                    <a:pt x="18003" y="42996"/>
                  </a:lnTo>
                  <a:cubicBezTo>
                    <a:pt x="18003" y="42996"/>
                    <a:pt x="14344" y="46368"/>
                    <a:pt x="16043" y="48324"/>
                  </a:cubicBezTo>
                  <a:cubicBezTo>
                    <a:pt x="17725" y="50301"/>
                    <a:pt x="18559" y="53673"/>
                    <a:pt x="18559" y="53673"/>
                  </a:cubicBezTo>
                  <a:lnTo>
                    <a:pt x="18846" y="60968"/>
                  </a:lnTo>
                  <a:lnTo>
                    <a:pt x="20532" y="64062"/>
                  </a:lnTo>
                  <a:lnTo>
                    <a:pt x="21375" y="68564"/>
                  </a:lnTo>
                  <a:lnTo>
                    <a:pt x="19132" y="69959"/>
                  </a:lnTo>
                  <a:lnTo>
                    <a:pt x="18559" y="72205"/>
                  </a:lnTo>
                  <a:lnTo>
                    <a:pt x="19971" y="75295"/>
                  </a:lnTo>
                  <a:lnTo>
                    <a:pt x="21939" y="80913"/>
                  </a:lnTo>
                  <a:lnTo>
                    <a:pt x="18289" y="84567"/>
                  </a:lnTo>
                  <a:lnTo>
                    <a:pt x="13792" y="88778"/>
                  </a:lnTo>
                  <a:lnTo>
                    <a:pt x="10420" y="98038"/>
                  </a:lnTo>
                  <a:lnTo>
                    <a:pt x="7617" y="102831"/>
                  </a:lnTo>
                  <a:lnTo>
                    <a:pt x="5927" y="113503"/>
                  </a:lnTo>
                  <a:lnTo>
                    <a:pt x="4524" y="122189"/>
                  </a:lnTo>
                  <a:lnTo>
                    <a:pt x="7326" y="126699"/>
                  </a:lnTo>
                  <a:lnTo>
                    <a:pt x="6770" y="134552"/>
                  </a:lnTo>
                  <a:lnTo>
                    <a:pt x="5367" y="138223"/>
                  </a:lnTo>
                  <a:lnTo>
                    <a:pt x="4237" y="143846"/>
                  </a:lnTo>
                  <a:lnTo>
                    <a:pt x="587" y="146931"/>
                  </a:lnTo>
                  <a:cubicBezTo>
                    <a:pt x="587" y="146931"/>
                    <a:pt x="304" y="148048"/>
                    <a:pt x="22" y="149742"/>
                  </a:cubicBezTo>
                  <a:cubicBezTo>
                    <a:pt x="-260" y="151415"/>
                    <a:pt x="2273" y="160675"/>
                    <a:pt x="2273" y="160675"/>
                  </a:cubicBezTo>
                  <a:lnTo>
                    <a:pt x="9573" y="174450"/>
                  </a:lnTo>
                  <a:cubicBezTo>
                    <a:pt x="9573" y="174450"/>
                    <a:pt x="11828" y="177539"/>
                    <a:pt x="14340" y="187086"/>
                  </a:cubicBezTo>
                  <a:cubicBezTo>
                    <a:pt x="16882" y="196645"/>
                    <a:pt x="14635" y="201416"/>
                    <a:pt x="14635" y="201416"/>
                  </a:cubicBezTo>
                  <a:cubicBezTo>
                    <a:pt x="14635" y="201416"/>
                    <a:pt x="11541" y="201695"/>
                    <a:pt x="10703" y="205366"/>
                  </a:cubicBezTo>
                  <a:cubicBezTo>
                    <a:pt x="9855" y="208999"/>
                    <a:pt x="9855" y="214053"/>
                    <a:pt x="9855" y="214053"/>
                  </a:cubicBezTo>
                  <a:lnTo>
                    <a:pt x="7326" y="218841"/>
                  </a:lnTo>
                  <a:cubicBezTo>
                    <a:pt x="8738" y="218841"/>
                    <a:pt x="11541" y="226411"/>
                    <a:pt x="11541" y="226411"/>
                  </a:cubicBezTo>
                  <a:lnTo>
                    <a:pt x="11828" y="230069"/>
                  </a:lnTo>
                  <a:lnTo>
                    <a:pt x="8738" y="233159"/>
                  </a:lnTo>
                  <a:lnTo>
                    <a:pt x="6205" y="239616"/>
                  </a:lnTo>
                  <a:lnTo>
                    <a:pt x="6488" y="251139"/>
                  </a:lnTo>
                  <a:lnTo>
                    <a:pt x="5076" y="258735"/>
                  </a:lnTo>
                  <a:lnTo>
                    <a:pt x="12953" y="275569"/>
                  </a:lnTo>
                  <a:lnTo>
                    <a:pt x="10981" y="277546"/>
                  </a:lnTo>
                  <a:lnTo>
                    <a:pt x="8460" y="278945"/>
                  </a:lnTo>
                  <a:lnTo>
                    <a:pt x="7331" y="280905"/>
                  </a:lnTo>
                  <a:lnTo>
                    <a:pt x="7044" y="287366"/>
                  </a:lnTo>
                  <a:lnTo>
                    <a:pt x="3954" y="289621"/>
                  </a:lnTo>
                  <a:cubicBezTo>
                    <a:pt x="2833" y="296917"/>
                    <a:pt x="4528" y="299181"/>
                    <a:pt x="3954" y="308150"/>
                  </a:cubicBezTo>
                  <a:cubicBezTo>
                    <a:pt x="3402" y="317149"/>
                    <a:pt x="3954" y="325557"/>
                    <a:pt x="7331" y="329507"/>
                  </a:cubicBezTo>
                  <a:cubicBezTo>
                    <a:pt x="10707" y="333435"/>
                    <a:pt x="5653" y="335677"/>
                    <a:pt x="5653" y="340731"/>
                  </a:cubicBezTo>
                  <a:cubicBezTo>
                    <a:pt x="5653" y="345810"/>
                    <a:pt x="11832" y="357599"/>
                    <a:pt x="11832" y="357599"/>
                  </a:cubicBezTo>
                  <a:cubicBezTo>
                    <a:pt x="10707" y="363769"/>
                    <a:pt x="15200" y="373876"/>
                    <a:pt x="15200" y="373876"/>
                  </a:cubicBezTo>
                  <a:cubicBezTo>
                    <a:pt x="15200" y="373876"/>
                    <a:pt x="21379" y="374458"/>
                    <a:pt x="21379" y="379503"/>
                  </a:cubicBezTo>
                  <a:cubicBezTo>
                    <a:pt x="21379" y="384561"/>
                    <a:pt x="14639" y="385691"/>
                    <a:pt x="14639" y="385691"/>
                  </a:cubicBezTo>
                  <a:cubicBezTo>
                    <a:pt x="14639" y="385691"/>
                    <a:pt x="15760" y="387937"/>
                    <a:pt x="20258" y="387937"/>
                  </a:cubicBezTo>
                  <a:cubicBezTo>
                    <a:pt x="24738" y="387937"/>
                    <a:pt x="25316" y="394108"/>
                    <a:pt x="24186" y="398036"/>
                  </a:cubicBezTo>
                  <a:cubicBezTo>
                    <a:pt x="23061" y="401968"/>
                    <a:pt x="22500" y="407595"/>
                    <a:pt x="22500" y="407595"/>
                  </a:cubicBezTo>
                  <a:lnTo>
                    <a:pt x="24186" y="423869"/>
                  </a:lnTo>
                  <a:lnTo>
                    <a:pt x="24738" y="433433"/>
                  </a:lnTo>
                  <a:lnTo>
                    <a:pt x="21939" y="440181"/>
                  </a:lnTo>
                  <a:lnTo>
                    <a:pt x="23621" y="448610"/>
                  </a:lnTo>
                  <a:lnTo>
                    <a:pt x="23061" y="463211"/>
                  </a:lnTo>
                  <a:lnTo>
                    <a:pt x="16321" y="470511"/>
                  </a:lnTo>
                  <a:lnTo>
                    <a:pt x="15200" y="480622"/>
                  </a:lnTo>
                  <a:lnTo>
                    <a:pt x="15760" y="491850"/>
                  </a:lnTo>
                  <a:lnTo>
                    <a:pt x="23621" y="503648"/>
                  </a:lnTo>
                  <a:lnTo>
                    <a:pt x="33172" y="499724"/>
                  </a:lnTo>
                  <a:lnTo>
                    <a:pt x="34293" y="508137"/>
                  </a:lnTo>
                  <a:lnTo>
                    <a:pt x="41593" y="522198"/>
                  </a:lnTo>
                  <a:cubicBezTo>
                    <a:pt x="41593" y="522198"/>
                    <a:pt x="55077" y="523871"/>
                    <a:pt x="75308" y="524996"/>
                  </a:cubicBezTo>
                  <a:cubicBezTo>
                    <a:pt x="82197" y="525390"/>
                    <a:pt x="85792" y="526729"/>
                    <a:pt x="87889" y="529528"/>
                  </a:cubicBezTo>
                  <a:cubicBezTo>
                    <a:pt x="87769" y="529566"/>
                    <a:pt x="87640" y="529609"/>
                    <a:pt x="87525" y="529648"/>
                  </a:cubicBezTo>
                  <a:cubicBezTo>
                    <a:pt x="88535" y="529314"/>
                    <a:pt x="89831" y="529023"/>
                    <a:pt x="90353" y="528257"/>
                  </a:cubicBezTo>
                  <a:cubicBezTo>
                    <a:pt x="90837" y="527521"/>
                    <a:pt x="90897" y="525955"/>
                    <a:pt x="90426" y="525262"/>
                  </a:cubicBezTo>
                  <a:cubicBezTo>
                    <a:pt x="87953" y="521500"/>
                    <a:pt x="84726" y="518154"/>
                    <a:pt x="82767" y="514183"/>
                  </a:cubicBezTo>
                  <a:cubicBezTo>
                    <a:pt x="80790" y="510161"/>
                    <a:pt x="80015" y="505582"/>
                    <a:pt x="78659" y="501269"/>
                  </a:cubicBezTo>
                  <a:cubicBezTo>
                    <a:pt x="77157" y="496498"/>
                    <a:pt x="78128" y="492274"/>
                    <a:pt x="81307" y="488543"/>
                  </a:cubicBezTo>
                  <a:cubicBezTo>
                    <a:pt x="82767" y="486853"/>
                    <a:pt x="84311" y="485175"/>
                    <a:pt x="86066" y="483819"/>
                  </a:cubicBezTo>
                  <a:cubicBezTo>
                    <a:pt x="90478" y="480447"/>
                    <a:pt x="92484" y="476138"/>
                    <a:pt x="92022" y="470571"/>
                  </a:cubicBezTo>
                  <a:cubicBezTo>
                    <a:pt x="91629" y="465791"/>
                    <a:pt x="93255" y="461837"/>
                    <a:pt x="96699" y="458324"/>
                  </a:cubicBezTo>
                  <a:cubicBezTo>
                    <a:pt x="100272" y="454687"/>
                    <a:pt x="103383" y="450613"/>
                    <a:pt x="106520" y="446582"/>
                  </a:cubicBezTo>
                  <a:cubicBezTo>
                    <a:pt x="108334" y="444284"/>
                    <a:pt x="109006" y="441524"/>
                    <a:pt x="108612" y="438572"/>
                  </a:cubicBezTo>
                  <a:cubicBezTo>
                    <a:pt x="108394" y="436894"/>
                    <a:pt x="108257" y="435183"/>
                    <a:pt x="107893" y="433531"/>
                  </a:cubicBezTo>
                  <a:cubicBezTo>
                    <a:pt x="106862" y="428845"/>
                    <a:pt x="105090" y="424900"/>
                    <a:pt x="99292" y="424707"/>
                  </a:cubicBezTo>
                  <a:cubicBezTo>
                    <a:pt x="96395" y="424609"/>
                    <a:pt x="93828" y="423432"/>
                    <a:pt x="91569" y="421537"/>
                  </a:cubicBezTo>
                  <a:cubicBezTo>
                    <a:pt x="88958" y="419354"/>
                    <a:pt x="86156" y="417407"/>
                    <a:pt x="83644" y="415122"/>
                  </a:cubicBezTo>
                  <a:cubicBezTo>
                    <a:pt x="78261" y="410261"/>
                    <a:pt x="77653" y="404459"/>
                    <a:pt x="82065" y="398494"/>
                  </a:cubicBezTo>
                  <a:cubicBezTo>
                    <a:pt x="83716" y="396286"/>
                    <a:pt x="85753" y="394095"/>
                    <a:pt x="88094" y="392704"/>
                  </a:cubicBezTo>
                  <a:cubicBezTo>
                    <a:pt x="91479" y="390685"/>
                    <a:pt x="95334" y="389491"/>
                    <a:pt x="98911" y="387809"/>
                  </a:cubicBezTo>
                  <a:cubicBezTo>
                    <a:pt x="99862" y="387351"/>
                    <a:pt x="101141" y="386436"/>
                    <a:pt x="101235" y="385597"/>
                  </a:cubicBezTo>
                  <a:cubicBezTo>
                    <a:pt x="101791" y="380697"/>
                    <a:pt x="105912" y="376337"/>
                    <a:pt x="103512" y="370915"/>
                  </a:cubicBezTo>
                  <a:cubicBezTo>
                    <a:pt x="102848" y="369388"/>
                    <a:pt x="102707" y="367607"/>
                    <a:pt x="102544" y="365913"/>
                  </a:cubicBezTo>
                  <a:cubicBezTo>
                    <a:pt x="102082" y="361193"/>
                    <a:pt x="103109" y="357055"/>
                    <a:pt x="106738" y="353564"/>
                  </a:cubicBezTo>
                  <a:cubicBezTo>
                    <a:pt x="108984" y="351398"/>
                    <a:pt x="110713" y="348720"/>
                    <a:pt x="112622" y="346203"/>
                  </a:cubicBezTo>
                  <a:cubicBezTo>
                    <a:pt x="112587" y="346182"/>
                    <a:pt x="112570" y="346182"/>
                    <a:pt x="112545" y="346182"/>
                  </a:cubicBezTo>
                  <a:cubicBezTo>
                    <a:pt x="112403" y="345972"/>
                    <a:pt x="112258" y="345793"/>
                    <a:pt x="112113" y="345575"/>
                  </a:cubicBezTo>
                  <a:cubicBezTo>
                    <a:pt x="110773" y="345480"/>
                    <a:pt x="109382" y="345437"/>
                    <a:pt x="108171" y="344950"/>
                  </a:cubicBezTo>
                  <a:cubicBezTo>
                    <a:pt x="107046" y="344513"/>
                    <a:pt x="107209" y="343221"/>
                    <a:pt x="108308" y="342485"/>
                  </a:cubicBezTo>
                  <a:cubicBezTo>
                    <a:pt x="108706" y="342198"/>
                    <a:pt x="109665" y="341989"/>
                    <a:pt x="109802" y="342177"/>
                  </a:cubicBezTo>
                  <a:cubicBezTo>
                    <a:pt x="110653" y="343242"/>
                    <a:pt x="111368" y="344423"/>
                    <a:pt x="112113" y="345575"/>
                  </a:cubicBezTo>
                  <a:cubicBezTo>
                    <a:pt x="112429" y="345587"/>
                    <a:pt x="112733" y="345587"/>
                    <a:pt x="113041" y="345626"/>
                  </a:cubicBezTo>
                  <a:cubicBezTo>
                    <a:pt x="112887" y="345810"/>
                    <a:pt x="112763" y="346011"/>
                    <a:pt x="112617" y="346203"/>
                  </a:cubicBezTo>
                  <a:cubicBezTo>
                    <a:pt x="113704" y="346400"/>
                    <a:pt x="114808" y="346768"/>
                    <a:pt x="115887" y="346674"/>
                  </a:cubicBezTo>
                  <a:cubicBezTo>
                    <a:pt x="119960" y="346375"/>
                    <a:pt x="122592" y="343606"/>
                    <a:pt x="121942" y="340170"/>
                  </a:cubicBezTo>
                  <a:cubicBezTo>
                    <a:pt x="121407" y="337384"/>
                    <a:pt x="120551" y="334688"/>
                    <a:pt x="119733" y="331967"/>
                  </a:cubicBezTo>
                  <a:cubicBezTo>
                    <a:pt x="119306" y="330538"/>
                    <a:pt x="116905" y="329673"/>
                    <a:pt x="115360" y="330320"/>
                  </a:cubicBezTo>
                  <a:cubicBezTo>
                    <a:pt x="114312" y="330752"/>
                    <a:pt x="113401" y="331471"/>
                    <a:pt x="112352" y="331928"/>
                  </a:cubicBezTo>
                  <a:cubicBezTo>
                    <a:pt x="106952" y="334282"/>
                    <a:pt x="101821" y="331881"/>
                    <a:pt x="100529" y="326400"/>
                  </a:cubicBezTo>
                  <a:cubicBezTo>
                    <a:pt x="99759" y="323083"/>
                    <a:pt x="99078" y="319767"/>
                    <a:pt x="98295" y="316451"/>
                  </a:cubicBezTo>
                  <a:cubicBezTo>
                    <a:pt x="98043" y="315360"/>
                    <a:pt x="97564" y="314333"/>
                    <a:pt x="97285" y="313267"/>
                  </a:cubicBezTo>
                  <a:cubicBezTo>
                    <a:pt x="96785" y="311350"/>
                    <a:pt x="99814" y="308954"/>
                    <a:pt x="101958" y="309724"/>
                  </a:cubicBezTo>
                  <a:cubicBezTo>
                    <a:pt x="105142" y="310884"/>
                    <a:pt x="108398" y="311979"/>
                    <a:pt x="111325" y="313605"/>
                  </a:cubicBezTo>
                  <a:cubicBezTo>
                    <a:pt x="115544" y="316015"/>
                    <a:pt x="119939" y="316395"/>
                    <a:pt x="124547" y="315745"/>
                  </a:cubicBezTo>
                  <a:cubicBezTo>
                    <a:pt x="129297" y="315094"/>
                    <a:pt x="134732" y="309801"/>
                    <a:pt x="134625" y="305505"/>
                  </a:cubicBezTo>
                  <a:cubicBezTo>
                    <a:pt x="134531" y="302129"/>
                    <a:pt x="133303" y="298761"/>
                    <a:pt x="133371" y="295424"/>
                  </a:cubicBezTo>
                  <a:cubicBezTo>
                    <a:pt x="133456" y="291508"/>
                    <a:pt x="134424" y="287640"/>
                    <a:pt x="134941" y="283733"/>
                  </a:cubicBezTo>
                  <a:cubicBezTo>
                    <a:pt x="135001" y="283211"/>
                    <a:pt x="134625" y="282659"/>
                    <a:pt x="134445" y="282103"/>
                  </a:cubicBezTo>
                  <a:cubicBezTo>
                    <a:pt x="134120" y="280994"/>
                    <a:pt x="133726" y="279933"/>
                    <a:pt x="133529" y="278829"/>
                  </a:cubicBezTo>
                  <a:cubicBezTo>
                    <a:pt x="132840" y="275132"/>
                    <a:pt x="134539" y="272946"/>
                    <a:pt x="137817" y="273635"/>
                  </a:cubicBezTo>
                  <a:cubicBezTo>
                    <a:pt x="150449" y="276365"/>
                    <a:pt x="162700" y="275252"/>
                    <a:pt x="174677" y="270438"/>
                  </a:cubicBezTo>
                  <a:cubicBezTo>
                    <a:pt x="177843" y="269154"/>
                    <a:pt x="181160" y="268264"/>
                    <a:pt x="184288" y="266865"/>
                  </a:cubicBezTo>
                  <a:cubicBezTo>
                    <a:pt x="189598" y="264503"/>
                    <a:pt x="194134" y="261589"/>
                    <a:pt x="195413" y="254995"/>
                  </a:cubicBezTo>
                  <a:cubicBezTo>
                    <a:pt x="196145" y="251208"/>
                    <a:pt x="198648" y="247772"/>
                    <a:pt x="200150" y="244100"/>
                  </a:cubicBezTo>
                  <a:cubicBezTo>
                    <a:pt x="201002" y="242012"/>
                    <a:pt x="201545" y="239770"/>
                    <a:pt x="202037" y="237566"/>
                  </a:cubicBezTo>
                  <a:cubicBezTo>
                    <a:pt x="202636" y="235063"/>
                    <a:pt x="201092" y="231747"/>
                    <a:pt x="198768" y="230360"/>
                  </a:cubicBezTo>
                  <a:close/>
                  <a:moveTo>
                    <a:pt x="108552" y="136708"/>
                  </a:moveTo>
                  <a:cubicBezTo>
                    <a:pt x="107632" y="136349"/>
                    <a:pt x="106742" y="135985"/>
                    <a:pt x="105839" y="135600"/>
                  </a:cubicBezTo>
                  <a:cubicBezTo>
                    <a:pt x="106280" y="135313"/>
                    <a:pt x="106704" y="134920"/>
                    <a:pt x="107179" y="134778"/>
                  </a:cubicBezTo>
                  <a:cubicBezTo>
                    <a:pt x="107675" y="134658"/>
                    <a:pt x="108296" y="134607"/>
                    <a:pt x="108753" y="134778"/>
                  </a:cubicBezTo>
                  <a:cubicBezTo>
                    <a:pt x="109198" y="134958"/>
                    <a:pt x="109515" y="135459"/>
                    <a:pt x="109879" y="135814"/>
                  </a:cubicBezTo>
                  <a:cubicBezTo>
                    <a:pt x="109429" y="136118"/>
                    <a:pt x="108993" y="136396"/>
                    <a:pt x="108552" y="136708"/>
                  </a:cubicBezTo>
                  <a:close/>
                </a:path>
              </a:pathLst>
            </a:custGeom>
            <a:grpFill/>
            <a:ln w="5028" cap="flat">
              <a:solidFill>
                <a:srgbClr val="59595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296" name="Freeform 1295">
              <a:extLst>
                <a:ext uri="{FF2B5EF4-FFF2-40B4-BE49-F238E27FC236}">
                  <a16:creationId xmlns:a16="http://schemas.microsoft.com/office/drawing/2014/main" id="{9B147A19-640A-9981-15F5-659D6DF05A28}"/>
                </a:ext>
              </a:extLst>
            </p:cNvPr>
            <p:cNvSpPr/>
            <p:nvPr/>
          </p:nvSpPr>
          <p:spPr>
            <a:xfrm>
              <a:off x="5185362" y="5417343"/>
              <a:ext cx="2574" cy="32820"/>
            </a:xfrm>
            <a:custGeom>
              <a:avLst/>
              <a:gdLst>
                <a:gd name="connsiteX0" fmla="*/ 0 w 2574"/>
                <a:gd name="connsiteY0" fmla="*/ 32821 h 32820"/>
                <a:gd name="connsiteX1" fmla="*/ 428 w 2574"/>
                <a:gd name="connsiteY1" fmla="*/ 0 h 32820"/>
                <a:gd name="connsiteX2" fmla="*/ 0 w 2574"/>
                <a:gd name="connsiteY2" fmla="*/ 32821 h 32820"/>
              </a:gdLst>
              <a:ahLst/>
              <a:cxnLst>
                <a:cxn ang="0">
                  <a:pos x="connsiteX0" y="connsiteY0"/>
                </a:cxn>
                <a:cxn ang="0">
                  <a:pos x="connsiteX1" y="connsiteY1"/>
                </a:cxn>
                <a:cxn ang="0">
                  <a:pos x="connsiteX2" y="connsiteY2"/>
                </a:cxn>
              </a:cxnLst>
              <a:rect l="l" t="t" r="r" b="b"/>
              <a:pathLst>
                <a:path w="2574" h="32820">
                  <a:moveTo>
                    <a:pt x="0" y="32821"/>
                  </a:moveTo>
                  <a:cubicBezTo>
                    <a:pt x="2901" y="21887"/>
                    <a:pt x="3757" y="10989"/>
                    <a:pt x="428" y="0"/>
                  </a:cubicBezTo>
                  <a:cubicBezTo>
                    <a:pt x="3761" y="10989"/>
                    <a:pt x="2888" y="21892"/>
                    <a:pt x="0" y="32821"/>
                  </a:cubicBezTo>
                  <a:close/>
                </a:path>
              </a:pathLst>
            </a:custGeom>
            <a:grpFill/>
            <a:ln w="5028" cap="flat">
              <a:solidFill>
                <a:srgbClr val="59595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297" name="Freeform 1296">
              <a:extLst>
                <a:ext uri="{FF2B5EF4-FFF2-40B4-BE49-F238E27FC236}">
                  <a16:creationId xmlns:a16="http://schemas.microsoft.com/office/drawing/2014/main" id="{D4FB806E-80D1-93C4-EBF0-1B95D1EA5887}"/>
                </a:ext>
              </a:extLst>
            </p:cNvPr>
            <p:cNvSpPr/>
            <p:nvPr/>
          </p:nvSpPr>
          <p:spPr>
            <a:xfrm>
              <a:off x="5283438" y="5962695"/>
              <a:ext cx="57704" cy="64315"/>
            </a:xfrm>
            <a:custGeom>
              <a:avLst/>
              <a:gdLst>
                <a:gd name="connsiteX0" fmla="*/ 51131 w 57704"/>
                <a:gd name="connsiteY0" fmla="*/ 40215 h 64315"/>
                <a:gd name="connsiteX1" fmla="*/ 29568 w 57704"/>
                <a:gd name="connsiteY1" fmla="*/ 30625 h 64315"/>
                <a:gd name="connsiteX2" fmla="*/ 26838 w 57704"/>
                <a:gd name="connsiteY2" fmla="*/ 28674 h 64315"/>
                <a:gd name="connsiteX3" fmla="*/ 15931 w 57704"/>
                <a:gd name="connsiteY3" fmla="*/ 18190 h 64315"/>
                <a:gd name="connsiteX4" fmla="*/ 12696 w 57704"/>
                <a:gd name="connsiteY4" fmla="*/ 10869 h 64315"/>
                <a:gd name="connsiteX5" fmla="*/ 0 w 57704"/>
                <a:gd name="connsiteY5" fmla="*/ 0 h 64315"/>
                <a:gd name="connsiteX6" fmla="*/ 5353 w 57704"/>
                <a:gd name="connsiteY6" fmla="*/ 1031 h 64315"/>
                <a:gd name="connsiteX7" fmla="*/ 10779 w 57704"/>
                <a:gd name="connsiteY7" fmla="*/ 33424 h 64315"/>
                <a:gd name="connsiteX8" fmla="*/ 12559 w 57704"/>
                <a:gd name="connsiteY8" fmla="*/ 64105 h 64315"/>
                <a:gd name="connsiteX9" fmla="*/ 10415 w 57704"/>
                <a:gd name="connsiteY9" fmla="*/ 64250 h 64315"/>
                <a:gd name="connsiteX10" fmla="*/ 15306 w 57704"/>
                <a:gd name="connsiteY10" fmla="*/ 63707 h 64315"/>
                <a:gd name="connsiteX11" fmla="*/ 21905 w 57704"/>
                <a:gd name="connsiteY11" fmla="*/ 64160 h 64315"/>
                <a:gd name="connsiteX12" fmla="*/ 24451 w 57704"/>
                <a:gd name="connsiteY12" fmla="*/ 59222 h 64315"/>
                <a:gd name="connsiteX13" fmla="*/ 23941 w 57704"/>
                <a:gd name="connsiteY13" fmla="*/ 59368 h 64315"/>
                <a:gd name="connsiteX14" fmla="*/ 23830 w 57704"/>
                <a:gd name="connsiteY14" fmla="*/ 58555 h 64315"/>
                <a:gd name="connsiteX15" fmla="*/ 23133 w 57704"/>
                <a:gd name="connsiteY15" fmla="*/ 58097 h 64315"/>
                <a:gd name="connsiteX16" fmla="*/ 23830 w 57704"/>
                <a:gd name="connsiteY16" fmla="*/ 58555 h 64315"/>
                <a:gd name="connsiteX17" fmla="*/ 24395 w 57704"/>
                <a:gd name="connsiteY17" fmla="*/ 58940 h 64315"/>
                <a:gd name="connsiteX18" fmla="*/ 24451 w 57704"/>
                <a:gd name="connsiteY18" fmla="*/ 59222 h 64315"/>
                <a:gd name="connsiteX19" fmla="*/ 33681 w 57704"/>
                <a:gd name="connsiteY19" fmla="*/ 56531 h 64315"/>
                <a:gd name="connsiteX20" fmla="*/ 37711 w 57704"/>
                <a:gd name="connsiteY20" fmla="*/ 51773 h 64315"/>
                <a:gd name="connsiteX21" fmla="*/ 40416 w 57704"/>
                <a:gd name="connsiteY21" fmla="*/ 50450 h 64315"/>
                <a:gd name="connsiteX22" fmla="*/ 46886 w 57704"/>
                <a:gd name="connsiteY22" fmla="*/ 51126 h 64315"/>
                <a:gd name="connsiteX23" fmla="*/ 57622 w 57704"/>
                <a:gd name="connsiteY23" fmla="*/ 43488 h 64315"/>
                <a:gd name="connsiteX24" fmla="*/ 57352 w 57704"/>
                <a:gd name="connsiteY24" fmla="*/ 41995 h 64315"/>
                <a:gd name="connsiteX25" fmla="*/ 51131 w 57704"/>
                <a:gd name="connsiteY25" fmla="*/ 40215 h 64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57704" h="64315">
                  <a:moveTo>
                    <a:pt x="51131" y="40215"/>
                  </a:moveTo>
                  <a:cubicBezTo>
                    <a:pt x="43890" y="37159"/>
                    <a:pt x="36714" y="33877"/>
                    <a:pt x="29568" y="30625"/>
                  </a:cubicBezTo>
                  <a:cubicBezTo>
                    <a:pt x="28567" y="30146"/>
                    <a:pt x="27523" y="29500"/>
                    <a:pt x="26838" y="28674"/>
                  </a:cubicBezTo>
                  <a:cubicBezTo>
                    <a:pt x="23625" y="24767"/>
                    <a:pt x="19085" y="22324"/>
                    <a:pt x="15931" y="18190"/>
                  </a:cubicBezTo>
                  <a:cubicBezTo>
                    <a:pt x="14125" y="15828"/>
                    <a:pt x="13244" y="13710"/>
                    <a:pt x="12696" y="10869"/>
                  </a:cubicBezTo>
                  <a:cubicBezTo>
                    <a:pt x="11292" y="3445"/>
                    <a:pt x="7424" y="325"/>
                    <a:pt x="0" y="0"/>
                  </a:cubicBezTo>
                  <a:cubicBezTo>
                    <a:pt x="2075" y="98"/>
                    <a:pt x="3808" y="475"/>
                    <a:pt x="5353" y="1031"/>
                  </a:cubicBezTo>
                  <a:cubicBezTo>
                    <a:pt x="6842" y="7437"/>
                    <a:pt x="6898" y="17621"/>
                    <a:pt x="10779" y="33424"/>
                  </a:cubicBezTo>
                  <a:cubicBezTo>
                    <a:pt x="14258" y="47592"/>
                    <a:pt x="13933" y="57374"/>
                    <a:pt x="12559" y="64105"/>
                  </a:cubicBezTo>
                  <a:cubicBezTo>
                    <a:pt x="11836" y="64250"/>
                    <a:pt x="11100" y="64396"/>
                    <a:pt x="10415" y="64250"/>
                  </a:cubicBezTo>
                  <a:cubicBezTo>
                    <a:pt x="11956" y="64550"/>
                    <a:pt x="13667" y="63728"/>
                    <a:pt x="15306" y="63707"/>
                  </a:cubicBezTo>
                  <a:cubicBezTo>
                    <a:pt x="17497" y="63681"/>
                    <a:pt x="19709" y="63977"/>
                    <a:pt x="21905" y="64160"/>
                  </a:cubicBezTo>
                  <a:cubicBezTo>
                    <a:pt x="25490" y="64404"/>
                    <a:pt x="25542" y="64289"/>
                    <a:pt x="24451" y="59222"/>
                  </a:cubicBezTo>
                  <a:cubicBezTo>
                    <a:pt x="24284" y="59278"/>
                    <a:pt x="24113" y="59321"/>
                    <a:pt x="23941" y="59368"/>
                  </a:cubicBezTo>
                  <a:cubicBezTo>
                    <a:pt x="23941" y="58944"/>
                    <a:pt x="23860" y="58816"/>
                    <a:pt x="23830" y="58555"/>
                  </a:cubicBezTo>
                  <a:cubicBezTo>
                    <a:pt x="23599" y="58409"/>
                    <a:pt x="23372" y="58255"/>
                    <a:pt x="23133" y="58097"/>
                  </a:cubicBezTo>
                  <a:cubicBezTo>
                    <a:pt x="23522" y="57566"/>
                    <a:pt x="23723" y="57866"/>
                    <a:pt x="23830" y="58555"/>
                  </a:cubicBezTo>
                  <a:cubicBezTo>
                    <a:pt x="24018" y="58687"/>
                    <a:pt x="24207" y="58803"/>
                    <a:pt x="24395" y="58940"/>
                  </a:cubicBezTo>
                  <a:cubicBezTo>
                    <a:pt x="24416" y="59051"/>
                    <a:pt x="24416" y="59111"/>
                    <a:pt x="24451" y="59222"/>
                  </a:cubicBezTo>
                  <a:cubicBezTo>
                    <a:pt x="27523" y="58302"/>
                    <a:pt x="30595" y="57361"/>
                    <a:pt x="33681" y="56531"/>
                  </a:cubicBezTo>
                  <a:cubicBezTo>
                    <a:pt x="36197" y="55859"/>
                    <a:pt x="37318" y="54259"/>
                    <a:pt x="37711" y="51773"/>
                  </a:cubicBezTo>
                  <a:cubicBezTo>
                    <a:pt x="37904" y="50450"/>
                    <a:pt x="39081" y="50219"/>
                    <a:pt x="40416" y="50450"/>
                  </a:cubicBezTo>
                  <a:cubicBezTo>
                    <a:pt x="42594" y="50848"/>
                    <a:pt x="45273" y="51952"/>
                    <a:pt x="46886" y="51126"/>
                  </a:cubicBezTo>
                  <a:cubicBezTo>
                    <a:pt x="50741" y="49102"/>
                    <a:pt x="54109" y="46141"/>
                    <a:pt x="57622" y="43488"/>
                  </a:cubicBezTo>
                  <a:cubicBezTo>
                    <a:pt x="57819" y="43368"/>
                    <a:pt x="57635" y="42384"/>
                    <a:pt x="57352" y="41995"/>
                  </a:cubicBezTo>
                  <a:cubicBezTo>
                    <a:pt x="55739" y="39872"/>
                    <a:pt x="53090" y="41049"/>
                    <a:pt x="51131" y="40215"/>
                  </a:cubicBezTo>
                  <a:close/>
                </a:path>
              </a:pathLst>
            </a:custGeom>
            <a:grpFill/>
            <a:ln w="5028" cap="flat">
              <a:solidFill>
                <a:srgbClr val="59595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298" name="Freeform 1297">
              <a:extLst>
                <a:ext uri="{FF2B5EF4-FFF2-40B4-BE49-F238E27FC236}">
                  <a16:creationId xmlns:a16="http://schemas.microsoft.com/office/drawing/2014/main" id="{C1E865F6-0BBC-4F72-C130-8CB41A29B221}"/>
                </a:ext>
              </a:extLst>
            </p:cNvPr>
            <p:cNvSpPr/>
            <p:nvPr/>
          </p:nvSpPr>
          <p:spPr>
            <a:xfrm>
              <a:off x="5571053" y="5441250"/>
              <a:ext cx="115" cy="21"/>
            </a:xfrm>
            <a:custGeom>
              <a:avLst/>
              <a:gdLst>
                <a:gd name="connsiteX0" fmla="*/ 0 w 115"/>
                <a:gd name="connsiteY0" fmla="*/ 0 h 21"/>
                <a:gd name="connsiteX1" fmla="*/ 116 w 115"/>
                <a:gd name="connsiteY1" fmla="*/ 21 h 21"/>
                <a:gd name="connsiteX2" fmla="*/ 116 w 115"/>
                <a:gd name="connsiteY2" fmla="*/ 21 h 21"/>
                <a:gd name="connsiteX3" fmla="*/ 0 w 115"/>
                <a:gd name="connsiteY3" fmla="*/ 0 h 21"/>
              </a:gdLst>
              <a:ahLst/>
              <a:cxnLst>
                <a:cxn ang="0">
                  <a:pos x="connsiteX0" y="connsiteY0"/>
                </a:cxn>
                <a:cxn ang="0">
                  <a:pos x="connsiteX1" y="connsiteY1"/>
                </a:cxn>
                <a:cxn ang="0">
                  <a:pos x="connsiteX2" y="connsiteY2"/>
                </a:cxn>
                <a:cxn ang="0">
                  <a:pos x="connsiteX3" y="connsiteY3"/>
                </a:cxn>
              </a:cxnLst>
              <a:rect l="l" t="t" r="r" b="b"/>
              <a:pathLst>
                <a:path w="115" h="21">
                  <a:moveTo>
                    <a:pt x="0" y="0"/>
                  </a:moveTo>
                  <a:cubicBezTo>
                    <a:pt x="43" y="0"/>
                    <a:pt x="73" y="21"/>
                    <a:pt x="116" y="21"/>
                  </a:cubicBezTo>
                  <a:lnTo>
                    <a:pt x="116" y="21"/>
                  </a:lnTo>
                  <a:cubicBezTo>
                    <a:pt x="73" y="21"/>
                    <a:pt x="47" y="0"/>
                    <a:pt x="0" y="0"/>
                  </a:cubicBezTo>
                  <a:close/>
                </a:path>
              </a:pathLst>
            </a:custGeom>
            <a:grpFill/>
            <a:ln w="5028" cap="flat">
              <a:solidFill>
                <a:srgbClr val="59595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299" name="Freeform 1298">
              <a:extLst>
                <a:ext uri="{FF2B5EF4-FFF2-40B4-BE49-F238E27FC236}">
                  <a16:creationId xmlns:a16="http://schemas.microsoft.com/office/drawing/2014/main" id="{B9862708-D89C-C1DB-CB97-DC204DA1C62E}"/>
                </a:ext>
              </a:extLst>
            </p:cNvPr>
            <p:cNvSpPr/>
            <p:nvPr/>
          </p:nvSpPr>
          <p:spPr>
            <a:xfrm>
              <a:off x="5395135" y="5631275"/>
              <a:ext cx="5455" cy="2486"/>
            </a:xfrm>
            <a:custGeom>
              <a:avLst/>
              <a:gdLst>
                <a:gd name="connsiteX0" fmla="*/ 5456 w 5455"/>
                <a:gd name="connsiteY0" fmla="*/ 2486 h 2486"/>
                <a:gd name="connsiteX1" fmla="*/ 0 w 5455"/>
                <a:gd name="connsiteY1" fmla="*/ 0 h 2486"/>
                <a:gd name="connsiteX2" fmla="*/ 5456 w 5455"/>
                <a:gd name="connsiteY2" fmla="*/ 2486 h 2486"/>
              </a:gdLst>
              <a:ahLst/>
              <a:cxnLst>
                <a:cxn ang="0">
                  <a:pos x="connsiteX0" y="connsiteY0"/>
                </a:cxn>
                <a:cxn ang="0">
                  <a:pos x="connsiteX1" y="connsiteY1"/>
                </a:cxn>
                <a:cxn ang="0">
                  <a:pos x="connsiteX2" y="connsiteY2"/>
                </a:cxn>
              </a:cxnLst>
              <a:rect l="l" t="t" r="r" b="b"/>
              <a:pathLst>
                <a:path w="5455" h="2486">
                  <a:moveTo>
                    <a:pt x="5456" y="2486"/>
                  </a:moveTo>
                  <a:cubicBezTo>
                    <a:pt x="3693" y="1421"/>
                    <a:pt x="1866" y="642"/>
                    <a:pt x="0" y="0"/>
                  </a:cubicBezTo>
                  <a:cubicBezTo>
                    <a:pt x="1866" y="621"/>
                    <a:pt x="3697" y="1421"/>
                    <a:pt x="5456" y="2486"/>
                  </a:cubicBezTo>
                  <a:close/>
                </a:path>
              </a:pathLst>
            </a:custGeom>
            <a:grpFill/>
            <a:ln w="5028" cap="flat">
              <a:solidFill>
                <a:srgbClr val="59595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300" name="Freeform 1299">
              <a:extLst>
                <a:ext uri="{FF2B5EF4-FFF2-40B4-BE49-F238E27FC236}">
                  <a16:creationId xmlns:a16="http://schemas.microsoft.com/office/drawing/2014/main" id="{624FD9DA-107A-FC17-3DC4-3BD7103A23AB}"/>
                </a:ext>
              </a:extLst>
            </p:cNvPr>
            <p:cNvSpPr/>
            <p:nvPr/>
          </p:nvSpPr>
          <p:spPr>
            <a:xfrm>
              <a:off x="5389354" y="5629859"/>
              <a:ext cx="3962" cy="937"/>
            </a:xfrm>
            <a:custGeom>
              <a:avLst/>
              <a:gdLst>
                <a:gd name="connsiteX0" fmla="*/ 0 w 3962"/>
                <a:gd name="connsiteY0" fmla="*/ 0 h 937"/>
                <a:gd name="connsiteX1" fmla="*/ 3962 w 3962"/>
                <a:gd name="connsiteY1" fmla="*/ 937 h 937"/>
                <a:gd name="connsiteX2" fmla="*/ 0 w 3962"/>
                <a:gd name="connsiteY2" fmla="*/ 0 h 937"/>
              </a:gdLst>
              <a:ahLst/>
              <a:cxnLst>
                <a:cxn ang="0">
                  <a:pos x="connsiteX0" y="connsiteY0"/>
                </a:cxn>
                <a:cxn ang="0">
                  <a:pos x="connsiteX1" y="connsiteY1"/>
                </a:cxn>
                <a:cxn ang="0">
                  <a:pos x="connsiteX2" y="connsiteY2"/>
                </a:cxn>
              </a:cxnLst>
              <a:rect l="l" t="t" r="r" b="b"/>
              <a:pathLst>
                <a:path w="3962" h="937">
                  <a:moveTo>
                    <a:pt x="0" y="0"/>
                  </a:moveTo>
                  <a:cubicBezTo>
                    <a:pt x="1331" y="227"/>
                    <a:pt x="2649" y="565"/>
                    <a:pt x="3962" y="937"/>
                  </a:cubicBezTo>
                  <a:cubicBezTo>
                    <a:pt x="2649" y="565"/>
                    <a:pt x="1331" y="227"/>
                    <a:pt x="0" y="0"/>
                  </a:cubicBezTo>
                  <a:close/>
                </a:path>
              </a:pathLst>
            </a:custGeom>
            <a:grpFill/>
            <a:ln w="5028" cap="flat">
              <a:solidFill>
                <a:srgbClr val="59595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301" name="Freeform 1300">
              <a:extLst>
                <a:ext uri="{FF2B5EF4-FFF2-40B4-BE49-F238E27FC236}">
                  <a16:creationId xmlns:a16="http://schemas.microsoft.com/office/drawing/2014/main" id="{E0C0D2C7-A006-40B9-7EDF-6898F354C890}"/>
                </a:ext>
              </a:extLst>
            </p:cNvPr>
            <p:cNvSpPr/>
            <p:nvPr/>
          </p:nvSpPr>
          <p:spPr>
            <a:xfrm>
              <a:off x="5354432" y="6005488"/>
              <a:ext cx="2448" cy="1364"/>
            </a:xfrm>
            <a:custGeom>
              <a:avLst/>
              <a:gdLst>
                <a:gd name="connsiteX0" fmla="*/ 1156 w 2448"/>
                <a:gd name="connsiteY0" fmla="*/ 1336 h 1364"/>
                <a:gd name="connsiteX1" fmla="*/ 2449 w 2448"/>
                <a:gd name="connsiteY1" fmla="*/ 793 h 1364"/>
                <a:gd name="connsiteX2" fmla="*/ 1345 w 2448"/>
                <a:gd name="connsiteY2" fmla="*/ 1 h 1364"/>
                <a:gd name="connsiteX3" fmla="*/ 1156 w 2448"/>
                <a:gd name="connsiteY3" fmla="*/ 1336 h 1364"/>
              </a:gdLst>
              <a:ahLst/>
              <a:cxnLst>
                <a:cxn ang="0">
                  <a:pos x="connsiteX0" y="connsiteY0"/>
                </a:cxn>
                <a:cxn ang="0">
                  <a:pos x="connsiteX1" y="connsiteY1"/>
                </a:cxn>
                <a:cxn ang="0">
                  <a:pos x="connsiteX2" y="connsiteY2"/>
                </a:cxn>
                <a:cxn ang="0">
                  <a:pos x="connsiteX3" y="connsiteY3"/>
                </a:cxn>
              </a:cxnLst>
              <a:rect l="l" t="t" r="r" b="b"/>
              <a:pathLst>
                <a:path w="2448" h="1364">
                  <a:moveTo>
                    <a:pt x="1156" y="1336"/>
                  </a:moveTo>
                  <a:cubicBezTo>
                    <a:pt x="1481" y="1486"/>
                    <a:pt x="2012" y="1007"/>
                    <a:pt x="2449" y="793"/>
                  </a:cubicBezTo>
                  <a:cubicBezTo>
                    <a:pt x="2085" y="523"/>
                    <a:pt x="1665" y="-29"/>
                    <a:pt x="1345" y="1"/>
                  </a:cubicBezTo>
                  <a:cubicBezTo>
                    <a:pt x="-376" y="215"/>
                    <a:pt x="-453" y="793"/>
                    <a:pt x="1156" y="1336"/>
                  </a:cubicBezTo>
                  <a:close/>
                </a:path>
              </a:pathLst>
            </a:custGeom>
            <a:grpFill/>
            <a:ln w="5028" cap="flat">
              <a:solidFill>
                <a:srgbClr val="59595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302" name="Freeform 1301">
              <a:extLst>
                <a:ext uri="{FF2B5EF4-FFF2-40B4-BE49-F238E27FC236}">
                  <a16:creationId xmlns:a16="http://schemas.microsoft.com/office/drawing/2014/main" id="{B621D11B-6DAB-3E04-9D0C-428061E6746E}"/>
                </a:ext>
              </a:extLst>
            </p:cNvPr>
            <p:cNvSpPr/>
            <p:nvPr/>
          </p:nvSpPr>
          <p:spPr>
            <a:xfrm>
              <a:off x="5435692" y="5620578"/>
              <a:ext cx="1946" cy="3851"/>
            </a:xfrm>
            <a:custGeom>
              <a:avLst/>
              <a:gdLst>
                <a:gd name="connsiteX0" fmla="*/ 1947 w 1946"/>
                <a:gd name="connsiteY0" fmla="*/ 0 h 3851"/>
                <a:gd name="connsiteX1" fmla="*/ 0 w 1946"/>
                <a:gd name="connsiteY1" fmla="*/ 3851 h 3851"/>
                <a:gd name="connsiteX2" fmla="*/ 1947 w 1946"/>
                <a:gd name="connsiteY2" fmla="*/ 0 h 3851"/>
              </a:gdLst>
              <a:ahLst/>
              <a:cxnLst>
                <a:cxn ang="0">
                  <a:pos x="connsiteX0" y="connsiteY0"/>
                </a:cxn>
                <a:cxn ang="0">
                  <a:pos x="connsiteX1" y="connsiteY1"/>
                </a:cxn>
                <a:cxn ang="0">
                  <a:pos x="connsiteX2" y="connsiteY2"/>
                </a:cxn>
              </a:cxnLst>
              <a:rect l="l" t="t" r="r" b="b"/>
              <a:pathLst>
                <a:path w="1946" h="3851">
                  <a:moveTo>
                    <a:pt x="1947" y="0"/>
                  </a:moveTo>
                  <a:cubicBezTo>
                    <a:pt x="1335" y="1314"/>
                    <a:pt x="732" y="2619"/>
                    <a:pt x="0" y="3851"/>
                  </a:cubicBezTo>
                  <a:cubicBezTo>
                    <a:pt x="732" y="2619"/>
                    <a:pt x="1339" y="1310"/>
                    <a:pt x="1947" y="0"/>
                  </a:cubicBezTo>
                  <a:close/>
                </a:path>
              </a:pathLst>
            </a:custGeom>
            <a:grpFill/>
            <a:ln w="5028" cap="flat">
              <a:solidFill>
                <a:srgbClr val="59595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sp>
        <p:nvSpPr>
          <p:cNvPr id="772" name="Freeform 771">
            <a:extLst>
              <a:ext uri="{FF2B5EF4-FFF2-40B4-BE49-F238E27FC236}">
                <a16:creationId xmlns:a16="http://schemas.microsoft.com/office/drawing/2014/main" id="{D617F8FC-1DFA-FDA9-6B20-352BD5DE26CD}"/>
              </a:ext>
            </a:extLst>
          </p:cNvPr>
          <p:cNvSpPr/>
          <p:nvPr/>
        </p:nvSpPr>
        <p:spPr>
          <a:xfrm>
            <a:off x="5624729" y="2523238"/>
            <a:ext cx="70589" cy="63090"/>
          </a:xfrm>
          <a:custGeom>
            <a:avLst/>
            <a:gdLst>
              <a:gd name="connsiteX0" fmla="*/ 0 w 30234"/>
              <a:gd name="connsiteY0" fmla="*/ 15024 h 27022"/>
              <a:gd name="connsiteX1" fmla="*/ 5618 w 30234"/>
              <a:gd name="connsiteY1" fmla="*/ 20629 h 27022"/>
              <a:gd name="connsiteX2" fmla="*/ 8006 w 30234"/>
              <a:gd name="connsiteY2" fmla="*/ 20788 h 27022"/>
              <a:gd name="connsiteX3" fmla="*/ 8704 w 30234"/>
              <a:gd name="connsiteY3" fmla="*/ 16569 h 27022"/>
              <a:gd name="connsiteX4" fmla="*/ 10103 w 30234"/>
              <a:gd name="connsiteY4" fmla="*/ 15576 h 27022"/>
              <a:gd name="connsiteX5" fmla="*/ 14895 w 30234"/>
              <a:gd name="connsiteY5" fmla="*/ 17275 h 27022"/>
              <a:gd name="connsiteX6" fmla="*/ 17275 w 30234"/>
              <a:gd name="connsiteY6" fmla="*/ 22461 h 27022"/>
              <a:gd name="connsiteX7" fmla="*/ 19380 w 30234"/>
              <a:gd name="connsiteY7" fmla="*/ 22884 h 27022"/>
              <a:gd name="connsiteX8" fmla="*/ 23514 w 30234"/>
              <a:gd name="connsiteY8" fmla="*/ 27022 h 27022"/>
              <a:gd name="connsiteX9" fmla="*/ 24849 w 30234"/>
              <a:gd name="connsiteY9" fmla="*/ 24784 h 27022"/>
              <a:gd name="connsiteX10" fmla="*/ 27189 w 30234"/>
              <a:gd name="connsiteY10" fmla="*/ 22333 h 27022"/>
              <a:gd name="connsiteX11" fmla="*/ 28593 w 30234"/>
              <a:gd name="connsiteY11" fmla="*/ 9876 h 27022"/>
              <a:gd name="connsiteX12" fmla="*/ 25033 w 30234"/>
              <a:gd name="connsiteY12" fmla="*/ 4099 h 27022"/>
              <a:gd name="connsiteX13" fmla="*/ 21079 w 30234"/>
              <a:gd name="connsiteY13" fmla="*/ 1177 h 27022"/>
              <a:gd name="connsiteX14" fmla="*/ 14296 w 30234"/>
              <a:gd name="connsiteY14" fmla="*/ 0 h 27022"/>
              <a:gd name="connsiteX15" fmla="*/ 10526 w 30234"/>
              <a:gd name="connsiteY15" fmla="*/ 3226 h 27022"/>
              <a:gd name="connsiteX16" fmla="*/ 6466 w 30234"/>
              <a:gd name="connsiteY16" fmla="*/ 6025 h 27022"/>
              <a:gd name="connsiteX17" fmla="*/ 5760 w 30234"/>
              <a:gd name="connsiteY17" fmla="*/ 8276 h 27022"/>
              <a:gd name="connsiteX18" fmla="*/ 2803 w 30234"/>
              <a:gd name="connsiteY18" fmla="*/ 9269 h 27022"/>
              <a:gd name="connsiteX19" fmla="*/ 0 w 30234"/>
              <a:gd name="connsiteY19" fmla="*/ 15024 h 27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0234" h="27022">
                <a:moveTo>
                  <a:pt x="0" y="15024"/>
                </a:moveTo>
                <a:lnTo>
                  <a:pt x="5618" y="20629"/>
                </a:lnTo>
                <a:lnTo>
                  <a:pt x="8006" y="20788"/>
                </a:lnTo>
                <a:lnTo>
                  <a:pt x="8704" y="16569"/>
                </a:lnTo>
                <a:lnTo>
                  <a:pt x="10103" y="15576"/>
                </a:lnTo>
                <a:lnTo>
                  <a:pt x="14895" y="17275"/>
                </a:lnTo>
                <a:lnTo>
                  <a:pt x="17275" y="22461"/>
                </a:lnTo>
                <a:lnTo>
                  <a:pt x="19380" y="22884"/>
                </a:lnTo>
                <a:lnTo>
                  <a:pt x="23514" y="27022"/>
                </a:lnTo>
                <a:cubicBezTo>
                  <a:pt x="23869" y="26239"/>
                  <a:pt x="24309" y="25495"/>
                  <a:pt x="24849" y="24784"/>
                </a:cubicBezTo>
                <a:cubicBezTo>
                  <a:pt x="25516" y="23890"/>
                  <a:pt x="26372" y="23111"/>
                  <a:pt x="27189" y="22333"/>
                </a:cubicBezTo>
                <a:cubicBezTo>
                  <a:pt x="31100" y="18580"/>
                  <a:pt x="30873" y="14301"/>
                  <a:pt x="28593" y="9876"/>
                </a:cubicBezTo>
                <a:cubicBezTo>
                  <a:pt x="27574" y="7873"/>
                  <a:pt x="26466" y="5832"/>
                  <a:pt x="25033" y="4099"/>
                </a:cubicBezTo>
                <a:cubicBezTo>
                  <a:pt x="24023" y="2863"/>
                  <a:pt x="22555" y="1481"/>
                  <a:pt x="21079" y="1177"/>
                </a:cubicBezTo>
                <a:cubicBezTo>
                  <a:pt x="18828" y="689"/>
                  <a:pt x="16547" y="321"/>
                  <a:pt x="14296" y="0"/>
                </a:cubicBezTo>
                <a:lnTo>
                  <a:pt x="10526" y="3226"/>
                </a:lnTo>
                <a:lnTo>
                  <a:pt x="6466" y="6025"/>
                </a:lnTo>
                <a:lnTo>
                  <a:pt x="5760" y="8276"/>
                </a:lnTo>
                <a:lnTo>
                  <a:pt x="2803" y="9269"/>
                </a:lnTo>
                <a:lnTo>
                  <a:pt x="0" y="15024"/>
                </a:lnTo>
                <a:close/>
              </a:path>
            </a:pathLst>
          </a:custGeom>
          <a:solidFill>
            <a:srgbClr val="D9D9D9"/>
          </a:solid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nvGrpSpPr>
          <p:cNvPr id="773" name="Graphic 2398">
            <a:extLst>
              <a:ext uri="{FF2B5EF4-FFF2-40B4-BE49-F238E27FC236}">
                <a16:creationId xmlns:a16="http://schemas.microsoft.com/office/drawing/2014/main" id="{D4E26D77-88D2-54FE-A41B-0F09B2958D1D}"/>
              </a:ext>
            </a:extLst>
          </p:cNvPr>
          <p:cNvGrpSpPr/>
          <p:nvPr/>
        </p:nvGrpSpPr>
        <p:grpSpPr>
          <a:xfrm>
            <a:off x="5552518" y="2521118"/>
            <a:ext cx="135110" cy="305796"/>
            <a:chOff x="6025624" y="4231369"/>
            <a:chExt cx="57869" cy="130976"/>
          </a:xfrm>
          <a:solidFill>
            <a:srgbClr val="D9D9D9"/>
          </a:solidFill>
        </p:grpSpPr>
        <p:sp>
          <p:nvSpPr>
            <p:cNvPr id="1292" name="Freeform 1291">
              <a:extLst>
                <a:ext uri="{FF2B5EF4-FFF2-40B4-BE49-F238E27FC236}">
                  <a16:creationId xmlns:a16="http://schemas.microsoft.com/office/drawing/2014/main" id="{2197A699-0F5D-BFCF-A887-96FE7E0981C2}"/>
                </a:ext>
              </a:extLst>
            </p:cNvPr>
            <p:cNvSpPr/>
            <p:nvPr/>
          </p:nvSpPr>
          <p:spPr>
            <a:xfrm>
              <a:off x="6025624" y="4231369"/>
              <a:ext cx="55431" cy="73306"/>
            </a:xfrm>
            <a:custGeom>
              <a:avLst/>
              <a:gdLst>
                <a:gd name="connsiteX0" fmla="*/ 53791 w 55431"/>
                <a:gd name="connsiteY0" fmla="*/ 31982 h 73306"/>
                <a:gd name="connsiteX1" fmla="*/ 54442 w 55431"/>
                <a:gd name="connsiteY1" fmla="*/ 27904 h 73306"/>
                <a:gd name="connsiteX2" fmla="*/ 54442 w 55431"/>
                <a:gd name="connsiteY2" fmla="*/ 27925 h 73306"/>
                <a:gd name="connsiteX3" fmla="*/ 50308 w 55431"/>
                <a:gd name="connsiteY3" fmla="*/ 23788 h 73306"/>
                <a:gd name="connsiteX4" fmla="*/ 48203 w 55431"/>
                <a:gd name="connsiteY4" fmla="*/ 23364 h 73306"/>
                <a:gd name="connsiteX5" fmla="*/ 45824 w 55431"/>
                <a:gd name="connsiteY5" fmla="*/ 18178 h 73306"/>
                <a:gd name="connsiteX6" fmla="*/ 41031 w 55431"/>
                <a:gd name="connsiteY6" fmla="*/ 16479 h 73306"/>
                <a:gd name="connsiteX7" fmla="*/ 39632 w 55431"/>
                <a:gd name="connsiteY7" fmla="*/ 17472 h 73306"/>
                <a:gd name="connsiteX8" fmla="*/ 38934 w 55431"/>
                <a:gd name="connsiteY8" fmla="*/ 21691 h 73306"/>
                <a:gd name="connsiteX9" fmla="*/ 36547 w 55431"/>
                <a:gd name="connsiteY9" fmla="*/ 21533 h 73306"/>
                <a:gd name="connsiteX10" fmla="*/ 30928 w 55431"/>
                <a:gd name="connsiteY10" fmla="*/ 15927 h 73306"/>
                <a:gd name="connsiteX11" fmla="*/ 33727 w 55431"/>
                <a:gd name="connsiteY11" fmla="*/ 10163 h 73306"/>
                <a:gd name="connsiteX12" fmla="*/ 36684 w 55431"/>
                <a:gd name="connsiteY12" fmla="*/ 9170 h 73306"/>
                <a:gd name="connsiteX13" fmla="*/ 37390 w 55431"/>
                <a:gd name="connsiteY13" fmla="*/ 6919 h 73306"/>
                <a:gd name="connsiteX14" fmla="*/ 41451 w 55431"/>
                <a:gd name="connsiteY14" fmla="*/ 4121 h 73306"/>
                <a:gd name="connsiteX15" fmla="*/ 45199 w 55431"/>
                <a:gd name="connsiteY15" fmla="*/ 916 h 73306"/>
                <a:gd name="connsiteX16" fmla="*/ 38853 w 55431"/>
                <a:gd name="connsiteY16" fmla="*/ 0 h 73306"/>
                <a:gd name="connsiteX17" fmla="*/ 35254 w 55431"/>
                <a:gd name="connsiteY17" fmla="*/ 552 h 73306"/>
                <a:gd name="connsiteX18" fmla="*/ 26114 w 55431"/>
                <a:gd name="connsiteY18" fmla="*/ 7168 h 73306"/>
                <a:gd name="connsiteX19" fmla="*/ 23076 w 55431"/>
                <a:gd name="connsiteY19" fmla="*/ 15045 h 73306"/>
                <a:gd name="connsiteX20" fmla="*/ 20346 w 55431"/>
                <a:gd name="connsiteY20" fmla="*/ 16757 h 73306"/>
                <a:gd name="connsiteX21" fmla="*/ 10213 w 55431"/>
                <a:gd name="connsiteY21" fmla="*/ 17270 h 73306"/>
                <a:gd name="connsiteX22" fmla="*/ 6704 w 55431"/>
                <a:gd name="connsiteY22" fmla="*/ 20360 h 73306"/>
                <a:gd name="connsiteX23" fmla="*/ 6135 w 55431"/>
                <a:gd name="connsiteY23" fmla="*/ 30446 h 73306"/>
                <a:gd name="connsiteX24" fmla="*/ 8711 w 55431"/>
                <a:gd name="connsiteY24" fmla="*/ 37887 h 73306"/>
                <a:gd name="connsiteX25" fmla="*/ 9768 w 55431"/>
                <a:gd name="connsiteY25" fmla="*/ 47318 h 73306"/>
                <a:gd name="connsiteX26" fmla="*/ 4287 w 55431"/>
                <a:gd name="connsiteY26" fmla="*/ 55864 h 73306"/>
                <a:gd name="connsiteX27" fmla="*/ 1848 w 55431"/>
                <a:gd name="connsiteY27" fmla="*/ 58208 h 73306"/>
                <a:gd name="connsiteX28" fmla="*/ 4098 w 55431"/>
                <a:gd name="connsiteY28" fmla="*/ 69912 h 73306"/>
                <a:gd name="connsiteX29" fmla="*/ 20282 w 55431"/>
                <a:gd name="connsiteY29" fmla="*/ 72240 h 73306"/>
                <a:gd name="connsiteX30" fmla="*/ 29461 w 55431"/>
                <a:gd name="connsiteY30" fmla="*/ 67832 h 73306"/>
                <a:gd name="connsiteX31" fmla="*/ 45259 w 55431"/>
                <a:gd name="connsiteY31" fmla="*/ 61948 h 73306"/>
                <a:gd name="connsiteX32" fmla="*/ 50505 w 55431"/>
                <a:gd name="connsiteY32" fmla="*/ 58037 h 73306"/>
                <a:gd name="connsiteX33" fmla="*/ 54789 w 55431"/>
                <a:gd name="connsiteY33" fmla="*/ 36967 h 73306"/>
                <a:gd name="connsiteX34" fmla="*/ 53791 w 55431"/>
                <a:gd name="connsiteY34" fmla="*/ 31982 h 73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55431" h="73306">
                  <a:moveTo>
                    <a:pt x="53791" y="31982"/>
                  </a:moveTo>
                  <a:cubicBezTo>
                    <a:pt x="53526" y="30480"/>
                    <a:pt x="53847" y="29145"/>
                    <a:pt x="54442" y="27904"/>
                  </a:cubicBezTo>
                  <a:lnTo>
                    <a:pt x="54442" y="27925"/>
                  </a:lnTo>
                  <a:lnTo>
                    <a:pt x="50308" y="23788"/>
                  </a:lnTo>
                  <a:lnTo>
                    <a:pt x="48203" y="23364"/>
                  </a:lnTo>
                  <a:lnTo>
                    <a:pt x="45824" y="18178"/>
                  </a:lnTo>
                  <a:lnTo>
                    <a:pt x="41031" y="16479"/>
                  </a:lnTo>
                  <a:lnTo>
                    <a:pt x="39632" y="17472"/>
                  </a:lnTo>
                  <a:lnTo>
                    <a:pt x="38934" y="21691"/>
                  </a:lnTo>
                  <a:lnTo>
                    <a:pt x="36547" y="21533"/>
                  </a:lnTo>
                  <a:lnTo>
                    <a:pt x="30928" y="15927"/>
                  </a:lnTo>
                  <a:lnTo>
                    <a:pt x="33727" y="10163"/>
                  </a:lnTo>
                  <a:lnTo>
                    <a:pt x="36684" y="9170"/>
                  </a:lnTo>
                  <a:lnTo>
                    <a:pt x="37390" y="6919"/>
                  </a:lnTo>
                  <a:lnTo>
                    <a:pt x="41451" y="4121"/>
                  </a:lnTo>
                  <a:lnTo>
                    <a:pt x="45199" y="916"/>
                  </a:lnTo>
                  <a:cubicBezTo>
                    <a:pt x="43047" y="608"/>
                    <a:pt x="40907" y="304"/>
                    <a:pt x="38853" y="0"/>
                  </a:cubicBezTo>
                  <a:cubicBezTo>
                    <a:pt x="37497" y="206"/>
                    <a:pt x="36384" y="381"/>
                    <a:pt x="35254" y="552"/>
                  </a:cubicBezTo>
                  <a:cubicBezTo>
                    <a:pt x="31095" y="1198"/>
                    <a:pt x="27732" y="2991"/>
                    <a:pt x="26114" y="7168"/>
                  </a:cubicBezTo>
                  <a:cubicBezTo>
                    <a:pt x="25092" y="9778"/>
                    <a:pt x="24287" y="12503"/>
                    <a:pt x="23076" y="15045"/>
                  </a:cubicBezTo>
                  <a:cubicBezTo>
                    <a:pt x="22678" y="15880"/>
                    <a:pt x="21343" y="16658"/>
                    <a:pt x="20346" y="16757"/>
                  </a:cubicBezTo>
                  <a:cubicBezTo>
                    <a:pt x="16987" y="17099"/>
                    <a:pt x="13590" y="17087"/>
                    <a:pt x="10213" y="17270"/>
                  </a:cubicBezTo>
                  <a:cubicBezTo>
                    <a:pt x="8399" y="17369"/>
                    <a:pt x="6803" y="18815"/>
                    <a:pt x="6704" y="20360"/>
                  </a:cubicBezTo>
                  <a:cubicBezTo>
                    <a:pt x="6546" y="23715"/>
                    <a:pt x="6918" y="27224"/>
                    <a:pt x="6135" y="30446"/>
                  </a:cubicBezTo>
                  <a:cubicBezTo>
                    <a:pt x="5331" y="33783"/>
                    <a:pt x="6704" y="35808"/>
                    <a:pt x="8711" y="37887"/>
                  </a:cubicBezTo>
                  <a:cubicBezTo>
                    <a:pt x="11458" y="40767"/>
                    <a:pt x="11441" y="44100"/>
                    <a:pt x="9768" y="47318"/>
                  </a:cubicBezTo>
                  <a:cubicBezTo>
                    <a:pt x="8245" y="50313"/>
                    <a:pt x="6217" y="53082"/>
                    <a:pt x="4287" y="55864"/>
                  </a:cubicBezTo>
                  <a:cubicBezTo>
                    <a:pt x="3662" y="56758"/>
                    <a:pt x="2674" y="57447"/>
                    <a:pt x="1848" y="58208"/>
                  </a:cubicBezTo>
                  <a:cubicBezTo>
                    <a:pt x="-1507" y="61238"/>
                    <a:pt x="-18" y="66925"/>
                    <a:pt x="4098" y="69912"/>
                  </a:cubicBezTo>
                  <a:cubicBezTo>
                    <a:pt x="9037" y="73493"/>
                    <a:pt x="14591" y="74191"/>
                    <a:pt x="20282" y="72240"/>
                  </a:cubicBezTo>
                  <a:cubicBezTo>
                    <a:pt x="23478" y="71131"/>
                    <a:pt x="26576" y="69587"/>
                    <a:pt x="29461" y="67832"/>
                  </a:cubicBezTo>
                  <a:cubicBezTo>
                    <a:pt x="34373" y="64824"/>
                    <a:pt x="39487" y="62633"/>
                    <a:pt x="45259" y="61948"/>
                  </a:cubicBezTo>
                  <a:cubicBezTo>
                    <a:pt x="47625" y="61657"/>
                    <a:pt x="49234" y="60018"/>
                    <a:pt x="50505" y="58037"/>
                  </a:cubicBezTo>
                  <a:cubicBezTo>
                    <a:pt x="54711" y="51550"/>
                    <a:pt x="56496" y="44635"/>
                    <a:pt x="54789" y="36967"/>
                  </a:cubicBezTo>
                  <a:cubicBezTo>
                    <a:pt x="54416" y="35328"/>
                    <a:pt x="54083" y="33642"/>
                    <a:pt x="53791" y="31982"/>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293" name="Freeform 1292">
              <a:extLst>
                <a:ext uri="{FF2B5EF4-FFF2-40B4-BE49-F238E27FC236}">
                  <a16:creationId xmlns:a16="http://schemas.microsoft.com/office/drawing/2014/main" id="{9494467E-EB67-EA5D-9B70-AB46C6E4BCFF}"/>
                </a:ext>
              </a:extLst>
            </p:cNvPr>
            <p:cNvSpPr/>
            <p:nvPr/>
          </p:nvSpPr>
          <p:spPr>
            <a:xfrm>
              <a:off x="6071645" y="4232409"/>
              <a:ext cx="179" cy="34"/>
            </a:xfrm>
            <a:custGeom>
              <a:avLst/>
              <a:gdLst>
                <a:gd name="connsiteX0" fmla="*/ 180 w 179"/>
                <a:gd name="connsiteY0" fmla="*/ 34 h 34"/>
                <a:gd name="connsiteX1" fmla="*/ 167 w 179"/>
                <a:gd name="connsiteY1" fmla="*/ 8 h 34"/>
                <a:gd name="connsiteX2" fmla="*/ 0 w 179"/>
                <a:gd name="connsiteY2" fmla="*/ 0 h 34"/>
                <a:gd name="connsiteX3" fmla="*/ 180 w 179"/>
                <a:gd name="connsiteY3" fmla="*/ 34 h 34"/>
              </a:gdLst>
              <a:ahLst/>
              <a:cxnLst>
                <a:cxn ang="0">
                  <a:pos x="connsiteX0" y="connsiteY0"/>
                </a:cxn>
                <a:cxn ang="0">
                  <a:pos x="connsiteX1" y="connsiteY1"/>
                </a:cxn>
                <a:cxn ang="0">
                  <a:pos x="connsiteX2" y="connsiteY2"/>
                </a:cxn>
                <a:cxn ang="0">
                  <a:pos x="connsiteX3" y="connsiteY3"/>
                </a:cxn>
              </a:cxnLst>
              <a:rect l="l" t="t" r="r" b="b"/>
              <a:pathLst>
                <a:path w="179" h="34">
                  <a:moveTo>
                    <a:pt x="180" y="34"/>
                  </a:moveTo>
                  <a:lnTo>
                    <a:pt x="167" y="8"/>
                  </a:lnTo>
                  <a:cubicBezTo>
                    <a:pt x="107" y="8"/>
                    <a:pt x="56" y="0"/>
                    <a:pt x="0" y="0"/>
                  </a:cubicBezTo>
                  <a:cubicBezTo>
                    <a:pt x="56" y="0"/>
                    <a:pt x="120" y="8"/>
                    <a:pt x="180" y="34"/>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294" name="Freeform 1293">
              <a:extLst>
                <a:ext uri="{FF2B5EF4-FFF2-40B4-BE49-F238E27FC236}">
                  <a16:creationId xmlns:a16="http://schemas.microsoft.com/office/drawing/2014/main" id="{2D1B3C77-FE7D-025B-C080-554CE0D277A6}"/>
                </a:ext>
              </a:extLst>
            </p:cNvPr>
            <p:cNvSpPr/>
            <p:nvPr/>
          </p:nvSpPr>
          <p:spPr>
            <a:xfrm>
              <a:off x="6081397" y="4254870"/>
              <a:ext cx="2096" cy="2190"/>
            </a:xfrm>
            <a:custGeom>
              <a:avLst/>
              <a:gdLst>
                <a:gd name="connsiteX0" fmla="*/ 0 w 2096"/>
                <a:gd name="connsiteY0" fmla="*/ 2191 h 2190"/>
                <a:gd name="connsiteX1" fmla="*/ 2097 w 2096"/>
                <a:gd name="connsiteY1" fmla="*/ 0 h 2190"/>
                <a:gd name="connsiteX2" fmla="*/ 2097 w 2096"/>
                <a:gd name="connsiteY2" fmla="*/ 0 h 2190"/>
                <a:gd name="connsiteX3" fmla="*/ 0 w 2096"/>
                <a:gd name="connsiteY3" fmla="*/ 2191 h 2190"/>
              </a:gdLst>
              <a:ahLst/>
              <a:cxnLst>
                <a:cxn ang="0">
                  <a:pos x="connsiteX0" y="connsiteY0"/>
                </a:cxn>
                <a:cxn ang="0">
                  <a:pos x="connsiteX1" y="connsiteY1"/>
                </a:cxn>
                <a:cxn ang="0">
                  <a:pos x="connsiteX2" y="connsiteY2"/>
                </a:cxn>
                <a:cxn ang="0">
                  <a:pos x="connsiteX3" y="connsiteY3"/>
                </a:cxn>
              </a:cxnLst>
              <a:rect l="l" t="t" r="r" b="b"/>
              <a:pathLst>
                <a:path w="2096" h="2190">
                  <a:moveTo>
                    <a:pt x="0" y="2191"/>
                  </a:moveTo>
                  <a:cubicBezTo>
                    <a:pt x="586" y="1395"/>
                    <a:pt x="1348" y="693"/>
                    <a:pt x="2097" y="0"/>
                  </a:cubicBezTo>
                  <a:lnTo>
                    <a:pt x="2097" y="0"/>
                  </a:lnTo>
                  <a:cubicBezTo>
                    <a:pt x="1348" y="689"/>
                    <a:pt x="586" y="1391"/>
                    <a:pt x="0" y="2191"/>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sp>
        <p:nvSpPr>
          <p:cNvPr id="774" name="Freeform 773">
            <a:extLst>
              <a:ext uri="{FF2B5EF4-FFF2-40B4-BE49-F238E27FC236}">
                <a16:creationId xmlns:a16="http://schemas.microsoft.com/office/drawing/2014/main" id="{E5A84705-353B-2B8C-AF69-A6F93B525B9A}"/>
              </a:ext>
            </a:extLst>
          </p:cNvPr>
          <p:cNvSpPr/>
          <p:nvPr/>
        </p:nvSpPr>
        <p:spPr>
          <a:xfrm>
            <a:off x="5657397" y="2349617"/>
            <a:ext cx="251662" cy="414063"/>
          </a:xfrm>
          <a:custGeom>
            <a:avLst/>
            <a:gdLst>
              <a:gd name="connsiteX0" fmla="*/ 10471 w 107790"/>
              <a:gd name="connsiteY0" fmla="*/ 63683 h 177348"/>
              <a:gd name="connsiteX1" fmla="*/ 10950 w 107790"/>
              <a:gd name="connsiteY1" fmla="*/ 63696 h 177348"/>
              <a:gd name="connsiteX2" fmla="*/ 10967 w 107790"/>
              <a:gd name="connsiteY2" fmla="*/ 63666 h 177348"/>
              <a:gd name="connsiteX3" fmla="*/ 10604 w 107790"/>
              <a:gd name="connsiteY3" fmla="*/ 63298 h 177348"/>
              <a:gd name="connsiteX4" fmla="*/ 10471 w 107790"/>
              <a:gd name="connsiteY4" fmla="*/ 63683 h 177348"/>
              <a:gd name="connsiteX5" fmla="*/ 6714 w 107790"/>
              <a:gd name="connsiteY5" fmla="*/ 64770 h 177348"/>
              <a:gd name="connsiteX6" fmla="*/ 9213 w 107790"/>
              <a:gd name="connsiteY6" fmla="*/ 66092 h 177348"/>
              <a:gd name="connsiteX7" fmla="*/ 10471 w 107790"/>
              <a:gd name="connsiteY7" fmla="*/ 63683 h 177348"/>
              <a:gd name="connsiteX8" fmla="*/ 7750 w 107790"/>
              <a:gd name="connsiteY8" fmla="*/ 63555 h 177348"/>
              <a:gd name="connsiteX9" fmla="*/ 6714 w 107790"/>
              <a:gd name="connsiteY9" fmla="*/ 64770 h 177348"/>
              <a:gd name="connsiteX10" fmla="*/ 43878 w 107790"/>
              <a:gd name="connsiteY10" fmla="*/ 1256 h 177348"/>
              <a:gd name="connsiteX11" fmla="*/ 42436 w 107790"/>
              <a:gd name="connsiteY11" fmla="*/ 1140 h 177348"/>
              <a:gd name="connsiteX12" fmla="*/ 43052 w 107790"/>
              <a:gd name="connsiteY12" fmla="*/ 2360 h 177348"/>
              <a:gd name="connsiteX13" fmla="*/ 43878 w 107790"/>
              <a:gd name="connsiteY13" fmla="*/ 1256 h 177348"/>
              <a:gd name="connsiteX14" fmla="*/ 0 w 107790"/>
              <a:gd name="connsiteY14" fmla="*/ 26044 h 177348"/>
              <a:gd name="connsiteX15" fmla="*/ 663 w 107790"/>
              <a:gd name="connsiteY15" fmla="*/ 25608 h 177348"/>
              <a:gd name="connsiteX16" fmla="*/ 663 w 107790"/>
              <a:gd name="connsiteY16" fmla="*/ 25129 h 177348"/>
              <a:gd name="connsiteX17" fmla="*/ 312 w 107790"/>
              <a:gd name="connsiteY17" fmla="*/ 25248 h 177348"/>
              <a:gd name="connsiteX18" fmla="*/ 0 w 107790"/>
              <a:gd name="connsiteY18" fmla="*/ 26044 h 177348"/>
              <a:gd name="connsiteX19" fmla="*/ 28563 w 107790"/>
              <a:gd name="connsiteY19" fmla="*/ 95032 h 177348"/>
              <a:gd name="connsiteX20" fmla="*/ 27211 w 107790"/>
              <a:gd name="connsiteY20" fmla="*/ 95224 h 177348"/>
              <a:gd name="connsiteX21" fmla="*/ 28084 w 107790"/>
              <a:gd name="connsiteY21" fmla="*/ 96748 h 177348"/>
              <a:gd name="connsiteX22" fmla="*/ 29265 w 107790"/>
              <a:gd name="connsiteY22" fmla="*/ 96059 h 177348"/>
              <a:gd name="connsiteX23" fmla="*/ 28563 w 107790"/>
              <a:gd name="connsiteY23" fmla="*/ 95032 h 177348"/>
              <a:gd name="connsiteX24" fmla="*/ 9363 w 107790"/>
              <a:gd name="connsiteY24" fmla="*/ 16241 h 177348"/>
              <a:gd name="connsiteX25" fmla="*/ 8182 w 107790"/>
              <a:gd name="connsiteY25" fmla="*/ 13477 h 177348"/>
              <a:gd name="connsiteX26" fmla="*/ 6658 w 107790"/>
              <a:gd name="connsiteY26" fmla="*/ 13331 h 177348"/>
              <a:gd name="connsiteX27" fmla="*/ 903 w 107790"/>
              <a:gd name="connsiteY27" fmla="*/ 18877 h 177348"/>
              <a:gd name="connsiteX28" fmla="*/ 663 w 107790"/>
              <a:gd name="connsiteY28" fmla="*/ 25129 h 177348"/>
              <a:gd name="connsiteX29" fmla="*/ 3466 w 107790"/>
              <a:gd name="connsiteY29" fmla="*/ 24093 h 177348"/>
              <a:gd name="connsiteX30" fmla="*/ 9363 w 107790"/>
              <a:gd name="connsiteY30" fmla="*/ 16241 h 177348"/>
              <a:gd name="connsiteX31" fmla="*/ 106374 w 107790"/>
              <a:gd name="connsiteY31" fmla="*/ 134425 h 177348"/>
              <a:gd name="connsiteX32" fmla="*/ 97649 w 107790"/>
              <a:gd name="connsiteY32" fmla="*/ 117878 h 177348"/>
              <a:gd name="connsiteX33" fmla="*/ 89330 w 107790"/>
              <a:gd name="connsiteY33" fmla="*/ 117420 h 177348"/>
              <a:gd name="connsiteX34" fmla="*/ 89347 w 107790"/>
              <a:gd name="connsiteY34" fmla="*/ 117801 h 177348"/>
              <a:gd name="connsiteX35" fmla="*/ 88877 w 107790"/>
              <a:gd name="connsiteY35" fmla="*/ 118451 h 177348"/>
              <a:gd name="connsiteX36" fmla="*/ 89142 w 107790"/>
              <a:gd name="connsiteY36" fmla="*/ 117420 h 177348"/>
              <a:gd name="connsiteX37" fmla="*/ 89330 w 107790"/>
              <a:gd name="connsiteY37" fmla="*/ 117420 h 177348"/>
              <a:gd name="connsiteX38" fmla="*/ 88658 w 107790"/>
              <a:gd name="connsiteY38" fmla="*/ 112786 h 177348"/>
              <a:gd name="connsiteX39" fmla="*/ 81705 w 107790"/>
              <a:gd name="connsiteY39" fmla="*/ 97248 h 177348"/>
              <a:gd name="connsiteX40" fmla="*/ 75500 w 107790"/>
              <a:gd name="connsiteY40" fmla="*/ 89298 h 177348"/>
              <a:gd name="connsiteX41" fmla="*/ 65462 w 107790"/>
              <a:gd name="connsiteY41" fmla="*/ 76174 h 177348"/>
              <a:gd name="connsiteX42" fmla="*/ 49993 w 107790"/>
              <a:gd name="connsiteY42" fmla="*/ 59134 h 177348"/>
              <a:gd name="connsiteX43" fmla="*/ 48906 w 107790"/>
              <a:gd name="connsiteY43" fmla="*/ 56554 h 177348"/>
              <a:gd name="connsiteX44" fmla="*/ 52085 w 107790"/>
              <a:gd name="connsiteY44" fmla="*/ 48779 h 177348"/>
              <a:gd name="connsiteX45" fmla="*/ 58615 w 107790"/>
              <a:gd name="connsiteY45" fmla="*/ 33083 h 177348"/>
              <a:gd name="connsiteX46" fmla="*/ 54263 w 107790"/>
              <a:gd name="connsiteY46" fmla="*/ 26815 h 177348"/>
              <a:gd name="connsiteX47" fmla="*/ 50908 w 107790"/>
              <a:gd name="connsiteY47" fmla="*/ 26220 h 177348"/>
              <a:gd name="connsiteX48" fmla="*/ 38948 w 107790"/>
              <a:gd name="connsiteY48" fmla="*/ 26147 h 177348"/>
              <a:gd name="connsiteX49" fmla="*/ 36698 w 107790"/>
              <a:gd name="connsiteY49" fmla="*/ 24294 h 177348"/>
              <a:gd name="connsiteX50" fmla="*/ 37078 w 107790"/>
              <a:gd name="connsiteY50" fmla="*/ 22775 h 177348"/>
              <a:gd name="connsiteX51" fmla="*/ 43326 w 107790"/>
              <a:gd name="connsiteY51" fmla="*/ 14705 h 177348"/>
              <a:gd name="connsiteX52" fmla="*/ 43771 w 107790"/>
              <a:gd name="connsiteY52" fmla="*/ 11448 h 177348"/>
              <a:gd name="connsiteX53" fmla="*/ 40065 w 107790"/>
              <a:gd name="connsiteY53" fmla="*/ 8701 h 177348"/>
              <a:gd name="connsiteX54" fmla="*/ 26441 w 107790"/>
              <a:gd name="connsiteY54" fmla="*/ 9583 h 177348"/>
              <a:gd name="connsiteX55" fmla="*/ 21156 w 107790"/>
              <a:gd name="connsiteY55" fmla="*/ 13451 h 177348"/>
              <a:gd name="connsiteX56" fmla="*/ 13111 w 107790"/>
              <a:gd name="connsiteY56" fmla="*/ 28419 h 177348"/>
              <a:gd name="connsiteX57" fmla="*/ 10214 w 107790"/>
              <a:gd name="connsiteY57" fmla="*/ 29408 h 177348"/>
              <a:gd name="connsiteX58" fmla="*/ 6868 w 107790"/>
              <a:gd name="connsiteY58" fmla="*/ 35287 h 177348"/>
              <a:gd name="connsiteX59" fmla="*/ 10347 w 107790"/>
              <a:gd name="connsiteY59" fmla="*/ 49130 h 177348"/>
              <a:gd name="connsiteX60" fmla="*/ 12388 w 107790"/>
              <a:gd name="connsiteY60" fmla="*/ 53495 h 177348"/>
              <a:gd name="connsiteX61" fmla="*/ 13248 w 107790"/>
              <a:gd name="connsiteY61" fmla="*/ 59254 h 177348"/>
              <a:gd name="connsiteX62" fmla="*/ 10959 w 107790"/>
              <a:gd name="connsiteY62" fmla="*/ 63683 h 177348"/>
              <a:gd name="connsiteX63" fmla="*/ 12919 w 107790"/>
              <a:gd name="connsiteY63" fmla="*/ 65737 h 177348"/>
              <a:gd name="connsiteX64" fmla="*/ 14331 w 107790"/>
              <a:gd name="connsiteY64" fmla="*/ 68835 h 177348"/>
              <a:gd name="connsiteX65" fmla="*/ 21545 w 107790"/>
              <a:gd name="connsiteY65" fmla="*/ 69062 h 177348"/>
              <a:gd name="connsiteX66" fmla="*/ 22743 w 107790"/>
              <a:gd name="connsiteY66" fmla="*/ 67881 h 177348"/>
              <a:gd name="connsiteX67" fmla="*/ 23458 w 107790"/>
              <a:gd name="connsiteY67" fmla="*/ 71043 h 177348"/>
              <a:gd name="connsiteX68" fmla="*/ 22191 w 107790"/>
              <a:gd name="connsiteY68" fmla="*/ 79451 h 177348"/>
              <a:gd name="connsiteX69" fmla="*/ 26911 w 107790"/>
              <a:gd name="connsiteY69" fmla="*/ 85100 h 177348"/>
              <a:gd name="connsiteX70" fmla="*/ 28589 w 107790"/>
              <a:gd name="connsiteY70" fmla="*/ 85361 h 177348"/>
              <a:gd name="connsiteX71" fmla="*/ 36984 w 107790"/>
              <a:gd name="connsiteY71" fmla="*/ 85211 h 177348"/>
              <a:gd name="connsiteX72" fmla="*/ 40168 w 107790"/>
              <a:gd name="connsiteY72" fmla="*/ 92533 h 177348"/>
              <a:gd name="connsiteX73" fmla="*/ 43262 w 107790"/>
              <a:gd name="connsiteY73" fmla="*/ 96517 h 177348"/>
              <a:gd name="connsiteX74" fmla="*/ 45756 w 107790"/>
              <a:gd name="connsiteY74" fmla="*/ 103915 h 177348"/>
              <a:gd name="connsiteX75" fmla="*/ 32863 w 107790"/>
              <a:gd name="connsiteY75" fmla="*/ 112576 h 177348"/>
              <a:gd name="connsiteX76" fmla="*/ 31199 w 107790"/>
              <a:gd name="connsiteY76" fmla="*/ 112251 h 177348"/>
              <a:gd name="connsiteX77" fmla="*/ 29051 w 107790"/>
              <a:gd name="connsiteY77" fmla="*/ 114061 h 177348"/>
              <a:gd name="connsiteX78" fmla="*/ 32175 w 107790"/>
              <a:gd name="connsiteY78" fmla="*/ 126757 h 177348"/>
              <a:gd name="connsiteX79" fmla="*/ 31353 w 107790"/>
              <a:gd name="connsiteY79" fmla="*/ 132936 h 177348"/>
              <a:gd name="connsiteX80" fmla="*/ 25995 w 107790"/>
              <a:gd name="connsiteY80" fmla="*/ 137095 h 177348"/>
              <a:gd name="connsiteX81" fmla="*/ 22114 w 107790"/>
              <a:gd name="connsiteY81" fmla="*/ 140219 h 177348"/>
              <a:gd name="connsiteX82" fmla="*/ 21472 w 107790"/>
              <a:gd name="connsiteY82" fmla="*/ 143313 h 177348"/>
              <a:gd name="connsiteX83" fmla="*/ 23569 w 107790"/>
              <a:gd name="connsiteY83" fmla="*/ 145679 h 177348"/>
              <a:gd name="connsiteX84" fmla="*/ 42658 w 107790"/>
              <a:gd name="connsiteY84" fmla="*/ 152603 h 177348"/>
              <a:gd name="connsiteX85" fmla="*/ 43861 w 107790"/>
              <a:gd name="connsiteY85" fmla="*/ 153702 h 177348"/>
              <a:gd name="connsiteX86" fmla="*/ 41435 w 107790"/>
              <a:gd name="connsiteY86" fmla="*/ 154468 h 177348"/>
              <a:gd name="connsiteX87" fmla="*/ 28319 w 107790"/>
              <a:gd name="connsiteY87" fmla="*/ 160626 h 177348"/>
              <a:gd name="connsiteX88" fmla="*/ 16107 w 107790"/>
              <a:gd name="connsiteY88" fmla="*/ 174601 h 177348"/>
              <a:gd name="connsiteX89" fmla="*/ 16372 w 107790"/>
              <a:gd name="connsiteY89" fmla="*/ 176240 h 177348"/>
              <a:gd name="connsiteX90" fmla="*/ 17596 w 107790"/>
              <a:gd name="connsiteY90" fmla="*/ 177349 h 177348"/>
              <a:gd name="connsiteX91" fmla="*/ 22367 w 107790"/>
              <a:gd name="connsiteY91" fmla="*/ 176719 h 177348"/>
              <a:gd name="connsiteX92" fmla="*/ 31931 w 107790"/>
              <a:gd name="connsiteY92" fmla="*/ 173720 h 177348"/>
              <a:gd name="connsiteX93" fmla="*/ 45161 w 107790"/>
              <a:gd name="connsiteY93" fmla="*/ 168632 h 177348"/>
              <a:gd name="connsiteX94" fmla="*/ 51341 w 107790"/>
              <a:gd name="connsiteY94" fmla="*/ 166762 h 177348"/>
              <a:gd name="connsiteX95" fmla="*/ 68273 w 107790"/>
              <a:gd name="connsiteY95" fmla="*/ 165808 h 177348"/>
              <a:gd name="connsiteX96" fmla="*/ 88440 w 107790"/>
              <a:gd name="connsiteY96" fmla="*/ 162958 h 177348"/>
              <a:gd name="connsiteX97" fmla="*/ 104607 w 107790"/>
              <a:gd name="connsiteY97" fmla="*/ 154648 h 177348"/>
              <a:gd name="connsiteX98" fmla="*/ 104101 w 107790"/>
              <a:gd name="connsiteY98" fmla="*/ 150074 h 177348"/>
              <a:gd name="connsiteX99" fmla="*/ 101153 w 107790"/>
              <a:gd name="connsiteY99" fmla="*/ 148413 h 177348"/>
              <a:gd name="connsiteX100" fmla="*/ 99793 w 107790"/>
              <a:gd name="connsiteY100" fmla="*/ 144310 h 177348"/>
              <a:gd name="connsiteX101" fmla="*/ 106374 w 107790"/>
              <a:gd name="connsiteY101" fmla="*/ 134425 h 177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107790" h="177348">
                <a:moveTo>
                  <a:pt x="10471" y="63683"/>
                </a:moveTo>
                <a:cubicBezTo>
                  <a:pt x="10629" y="63696"/>
                  <a:pt x="10788" y="63683"/>
                  <a:pt x="10950" y="63696"/>
                </a:cubicBezTo>
                <a:cubicBezTo>
                  <a:pt x="10950" y="63683"/>
                  <a:pt x="10967" y="63683"/>
                  <a:pt x="10967" y="63666"/>
                </a:cubicBezTo>
                <a:cubicBezTo>
                  <a:pt x="10835" y="63550"/>
                  <a:pt x="10736" y="63414"/>
                  <a:pt x="10604" y="63298"/>
                </a:cubicBezTo>
                <a:cubicBezTo>
                  <a:pt x="10548" y="63414"/>
                  <a:pt x="10509" y="63550"/>
                  <a:pt x="10471" y="63683"/>
                </a:cubicBezTo>
                <a:close/>
                <a:moveTo>
                  <a:pt x="6714" y="64770"/>
                </a:moveTo>
                <a:cubicBezTo>
                  <a:pt x="6979" y="66105"/>
                  <a:pt x="8118" y="66828"/>
                  <a:pt x="9213" y="66092"/>
                </a:cubicBezTo>
                <a:cubicBezTo>
                  <a:pt x="9872" y="65652"/>
                  <a:pt x="10103" y="64599"/>
                  <a:pt x="10471" y="63683"/>
                </a:cubicBezTo>
                <a:cubicBezTo>
                  <a:pt x="9551" y="63589"/>
                  <a:pt x="8618" y="63456"/>
                  <a:pt x="7750" y="63555"/>
                </a:cubicBezTo>
                <a:cubicBezTo>
                  <a:pt x="7335" y="63589"/>
                  <a:pt x="6658" y="64406"/>
                  <a:pt x="6714" y="64770"/>
                </a:cubicBezTo>
                <a:close/>
                <a:moveTo>
                  <a:pt x="43878" y="1256"/>
                </a:moveTo>
                <a:cubicBezTo>
                  <a:pt x="43497" y="-370"/>
                  <a:pt x="42936" y="-426"/>
                  <a:pt x="42436" y="1140"/>
                </a:cubicBezTo>
                <a:cubicBezTo>
                  <a:pt x="42333" y="1440"/>
                  <a:pt x="42829" y="1966"/>
                  <a:pt x="43052" y="2360"/>
                </a:cubicBezTo>
                <a:cubicBezTo>
                  <a:pt x="43322" y="1996"/>
                  <a:pt x="43608" y="1637"/>
                  <a:pt x="43878" y="1256"/>
                </a:cubicBezTo>
                <a:close/>
                <a:moveTo>
                  <a:pt x="0" y="26044"/>
                </a:moveTo>
                <a:lnTo>
                  <a:pt x="663" y="25608"/>
                </a:lnTo>
                <a:cubicBezTo>
                  <a:pt x="663" y="25454"/>
                  <a:pt x="659" y="25283"/>
                  <a:pt x="663" y="25129"/>
                </a:cubicBezTo>
                <a:cubicBezTo>
                  <a:pt x="544" y="25150"/>
                  <a:pt x="428" y="25206"/>
                  <a:pt x="312" y="25248"/>
                </a:cubicBezTo>
                <a:lnTo>
                  <a:pt x="0" y="26044"/>
                </a:lnTo>
                <a:close/>
                <a:moveTo>
                  <a:pt x="28563" y="95032"/>
                </a:moveTo>
                <a:cubicBezTo>
                  <a:pt x="28169" y="94882"/>
                  <a:pt x="27476" y="94955"/>
                  <a:pt x="27211" y="95224"/>
                </a:cubicBezTo>
                <a:cubicBezTo>
                  <a:pt x="26389" y="96059"/>
                  <a:pt x="26744" y="96709"/>
                  <a:pt x="28084" y="96748"/>
                </a:cubicBezTo>
                <a:cubicBezTo>
                  <a:pt x="28460" y="96769"/>
                  <a:pt x="28871" y="96311"/>
                  <a:pt x="29265" y="96059"/>
                </a:cubicBezTo>
                <a:cubicBezTo>
                  <a:pt x="29029" y="95699"/>
                  <a:pt x="28875" y="95151"/>
                  <a:pt x="28563" y="95032"/>
                </a:cubicBezTo>
                <a:close/>
                <a:moveTo>
                  <a:pt x="9363" y="16241"/>
                </a:moveTo>
                <a:cubicBezTo>
                  <a:pt x="9748" y="14902"/>
                  <a:pt x="9521" y="13969"/>
                  <a:pt x="8182" y="13477"/>
                </a:cubicBezTo>
                <a:cubicBezTo>
                  <a:pt x="7703" y="13284"/>
                  <a:pt x="7116" y="13190"/>
                  <a:pt x="6658" y="13331"/>
                </a:cubicBezTo>
                <a:cubicBezTo>
                  <a:pt x="3778" y="14166"/>
                  <a:pt x="1493" y="15864"/>
                  <a:pt x="903" y="18877"/>
                </a:cubicBezTo>
                <a:cubicBezTo>
                  <a:pt x="509" y="20897"/>
                  <a:pt x="685" y="23032"/>
                  <a:pt x="663" y="25129"/>
                </a:cubicBezTo>
                <a:cubicBezTo>
                  <a:pt x="1609" y="24808"/>
                  <a:pt x="2576" y="24538"/>
                  <a:pt x="3466" y="24093"/>
                </a:cubicBezTo>
                <a:cubicBezTo>
                  <a:pt x="6735" y="22480"/>
                  <a:pt x="8400" y="19651"/>
                  <a:pt x="9363" y="16241"/>
                </a:cubicBezTo>
                <a:close/>
                <a:moveTo>
                  <a:pt x="106374" y="134425"/>
                </a:moveTo>
                <a:cubicBezTo>
                  <a:pt x="110225" y="126949"/>
                  <a:pt x="105865" y="118922"/>
                  <a:pt x="97649" y="117878"/>
                </a:cubicBezTo>
                <a:cubicBezTo>
                  <a:pt x="94902" y="117531"/>
                  <a:pt x="92103" y="117553"/>
                  <a:pt x="89330" y="117420"/>
                </a:cubicBezTo>
                <a:cubicBezTo>
                  <a:pt x="89343" y="117553"/>
                  <a:pt x="89343" y="117672"/>
                  <a:pt x="89347" y="117801"/>
                </a:cubicBezTo>
                <a:lnTo>
                  <a:pt x="88877" y="118451"/>
                </a:lnTo>
                <a:lnTo>
                  <a:pt x="89142" y="117420"/>
                </a:lnTo>
                <a:cubicBezTo>
                  <a:pt x="89202" y="117420"/>
                  <a:pt x="89266" y="117420"/>
                  <a:pt x="89330" y="117420"/>
                </a:cubicBezTo>
                <a:cubicBezTo>
                  <a:pt x="89202" y="115815"/>
                  <a:pt x="89373" y="114027"/>
                  <a:pt x="88658" y="112786"/>
                </a:cubicBezTo>
                <a:cubicBezTo>
                  <a:pt x="85791" y="107830"/>
                  <a:pt x="83442" y="102700"/>
                  <a:pt x="81705" y="97248"/>
                </a:cubicBezTo>
                <a:cubicBezTo>
                  <a:pt x="80648" y="93906"/>
                  <a:pt x="78521" y="90843"/>
                  <a:pt x="75500" y="89298"/>
                </a:cubicBezTo>
                <a:cubicBezTo>
                  <a:pt x="69903" y="86435"/>
                  <a:pt x="67165" y="81839"/>
                  <a:pt x="65462" y="76174"/>
                </a:cubicBezTo>
                <a:cubicBezTo>
                  <a:pt x="63039" y="68052"/>
                  <a:pt x="58157" y="62066"/>
                  <a:pt x="49993" y="59134"/>
                </a:cubicBezTo>
                <a:cubicBezTo>
                  <a:pt x="48726" y="58677"/>
                  <a:pt x="48362" y="57915"/>
                  <a:pt x="48906" y="56554"/>
                </a:cubicBezTo>
                <a:cubicBezTo>
                  <a:pt x="49954" y="53940"/>
                  <a:pt x="50566" y="51064"/>
                  <a:pt x="52085" y="48779"/>
                </a:cubicBezTo>
                <a:cubicBezTo>
                  <a:pt x="55281" y="43940"/>
                  <a:pt x="57160" y="38612"/>
                  <a:pt x="58615" y="33083"/>
                </a:cubicBezTo>
                <a:cubicBezTo>
                  <a:pt x="59300" y="30469"/>
                  <a:pt x="57147" y="27345"/>
                  <a:pt x="54263" y="26815"/>
                </a:cubicBezTo>
                <a:cubicBezTo>
                  <a:pt x="53146" y="26618"/>
                  <a:pt x="52034" y="26241"/>
                  <a:pt x="50908" y="26220"/>
                </a:cubicBezTo>
                <a:cubicBezTo>
                  <a:pt x="46933" y="26164"/>
                  <a:pt x="42936" y="26318"/>
                  <a:pt x="38948" y="26147"/>
                </a:cubicBezTo>
                <a:cubicBezTo>
                  <a:pt x="38165" y="26108"/>
                  <a:pt x="37322" y="25039"/>
                  <a:pt x="36698" y="24294"/>
                </a:cubicBezTo>
                <a:cubicBezTo>
                  <a:pt x="36505" y="24046"/>
                  <a:pt x="36787" y="23169"/>
                  <a:pt x="37078" y="22775"/>
                </a:cubicBezTo>
                <a:cubicBezTo>
                  <a:pt x="39154" y="20088"/>
                  <a:pt x="41392" y="17490"/>
                  <a:pt x="43326" y="14705"/>
                </a:cubicBezTo>
                <a:cubicBezTo>
                  <a:pt x="43886" y="13909"/>
                  <a:pt x="43754" y="12557"/>
                  <a:pt x="43771" y="11448"/>
                </a:cubicBezTo>
                <a:cubicBezTo>
                  <a:pt x="43814" y="10156"/>
                  <a:pt x="41751" y="8603"/>
                  <a:pt x="40065" y="8701"/>
                </a:cubicBezTo>
                <a:cubicBezTo>
                  <a:pt x="35517" y="8954"/>
                  <a:pt x="30972" y="9219"/>
                  <a:pt x="26441" y="9583"/>
                </a:cubicBezTo>
                <a:cubicBezTo>
                  <a:pt x="23959" y="9788"/>
                  <a:pt x="22316" y="11393"/>
                  <a:pt x="21156" y="13451"/>
                </a:cubicBezTo>
                <a:cubicBezTo>
                  <a:pt x="18439" y="18410"/>
                  <a:pt x="15781" y="23421"/>
                  <a:pt x="13111" y="28419"/>
                </a:cubicBezTo>
                <a:cubicBezTo>
                  <a:pt x="12465" y="29656"/>
                  <a:pt x="11498" y="29378"/>
                  <a:pt x="10214" y="29408"/>
                </a:cubicBezTo>
                <a:cubicBezTo>
                  <a:pt x="5238" y="29523"/>
                  <a:pt x="3676" y="32027"/>
                  <a:pt x="6868" y="35287"/>
                </a:cubicBezTo>
                <a:cubicBezTo>
                  <a:pt x="10942" y="39476"/>
                  <a:pt x="11755" y="43790"/>
                  <a:pt x="10347" y="49130"/>
                </a:cubicBezTo>
                <a:cubicBezTo>
                  <a:pt x="9919" y="50790"/>
                  <a:pt x="10805" y="52450"/>
                  <a:pt x="12388" y="53495"/>
                </a:cubicBezTo>
                <a:cubicBezTo>
                  <a:pt x="14788" y="55104"/>
                  <a:pt x="14562" y="57063"/>
                  <a:pt x="13248" y="59254"/>
                </a:cubicBezTo>
                <a:cubicBezTo>
                  <a:pt x="12414" y="60688"/>
                  <a:pt x="11725" y="62194"/>
                  <a:pt x="10959" y="63683"/>
                </a:cubicBezTo>
                <a:cubicBezTo>
                  <a:pt x="11652" y="64346"/>
                  <a:pt x="12414" y="64958"/>
                  <a:pt x="12919" y="65737"/>
                </a:cubicBezTo>
                <a:cubicBezTo>
                  <a:pt x="13552" y="66657"/>
                  <a:pt x="13809" y="67821"/>
                  <a:pt x="14331" y="68835"/>
                </a:cubicBezTo>
                <a:cubicBezTo>
                  <a:pt x="16483" y="73088"/>
                  <a:pt x="17202" y="73102"/>
                  <a:pt x="21545" y="69062"/>
                </a:cubicBezTo>
                <a:cubicBezTo>
                  <a:pt x="21939" y="68681"/>
                  <a:pt x="22341" y="68283"/>
                  <a:pt x="22743" y="67881"/>
                </a:cubicBezTo>
                <a:cubicBezTo>
                  <a:pt x="22996" y="68925"/>
                  <a:pt x="23552" y="70033"/>
                  <a:pt x="23458" y="71043"/>
                </a:cubicBezTo>
                <a:cubicBezTo>
                  <a:pt x="23180" y="73867"/>
                  <a:pt x="22598" y="76649"/>
                  <a:pt x="22191" y="79451"/>
                </a:cubicBezTo>
                <a:cubicBezTo>
                  <a:pt x="21721" y="82558"/>
                  <a:pt x="23565" y="84715"/>
                  <a:pt x="26911" y="85100"/>
                </a:cubicBezTo>
                <a:cubicBezTo>
                  <a:pt x="27472" y="85151"/>
                  <a:pt x="28024" y="85378"/>
                  <a:pt x="28589" y="85361"/>
                </a:cubicBezTo>
                <a:cubicBezTo>
                  <a:pt x="31400" y="85288"/>
                  <a:pt x="34442" y="84432"/>
                  <a:pt x="36984" y="85211"/>
                </a:cubicBezTo>
                <a:cubicBezTo>
                  <a:pt x="40129" y="86166"/>
                  <a:pt x="38482" y="90286"/>
                  <a:pt x="40168" y="92533"/>
                </a:cubicBezTo>
                <a:cubicBezTo>
                  <a:pt x="41191" y="93864"/>
                  <a:pt x="41982" y="95507"/>
                  <a:pt x="43262" y="96517"/>
                </a:cubicBezTo>
                <a:cubicBezTo>
                  <a:pt x="45816" y="98528"/>
                  <a:pt x="46398" y="100791"/>
                  <a:pt x="45756" y="103915"/>
                </a:cubicBezTo>
                <a:cubicBezTo>
                  <a:pt x="43998" y="112537"/>
                  <a:pt x="42282" y="113778"/>
                  <a:pt x="32863" y="112576"/>
                </a:cubicBezTo>
                <a:cubicBezTo>
                  <a:pt x="32311" y="112503"/>
                  <a:pt x="31751" y="112251"/>
                  <a:pt x="31199" y="112251"/>
                </a:cubicBezTo>
                <a:cubicBezTo>
                  <a:pt x="29774" y="112251"/>
                  <a:pt x="28939" y="112897"/>
                  <a:pt x="29051" y="114061"/>
                </a:cubicBezTo>
                <a:cubicBezTo>
                  <a:pt x="29453" y="118408"/>
                  <a:pt x="28272" y="123064"/>
                  <a:pt x="32175" y="126757"/>
                </a:cubicBezTo>
                <a:cubicBezTo>
                  <a:pt x="33702" y="128190"/>
                  <a:pt x="32885" y="131639"/>
                  <a:pt x="31353" y="132936"/>
                </a:cubicBezTo>
                <a:cubicBezTo>
                  <a:pt x="29637" y="134386"/>
                  <a:pt x="27793" y="135700"/>
                  <a:pt x="25995" y="137095"/>
                </a:cubicBezTo>
                <a:cubicBezTo>
                  <a:pt x="24682" y="138105"/>
                  <a:pt x="23176" y="138986"/>
                  <a:pt x="22114" y="140219"/>
                </a:cubicBezTo>
                <a:cubicBezTo>
                  <a:pt x="21498" y="140950"/>
                  <a:pt x="21216" y="142380"/>
                  <a:pt x="21472" y="143313"/>
                </a:cubicBezTo>
                <a:cubicBezTo>
                  <a:pt x="21734" y="144250"/>
                  <a:pt x="22735" y="145546"/>
                  <a:pt x="23569" y="145679"/>
                </a:cubicBezTo>
                <a:cubicBezTo>
                  <a:pt x="30382" y="146826"/>
                  <a:pt x="36710" y="149132"/>
                  <a:pt x="42658" y="152603"/>
                </a:cubicBezTo>
                <a:cubicBezTo>
                  <a:pt x="43103" y="152846"/>
                  <a:pt x="43463" y="153326"/>
                  <a:pt x="43861" y="153702"/>
                </a:cubicBezTo>
                <a:cubicBezTo>
                  <a:pt x="43052" y="153976"/>
                  <a:pt x="42200" y="154579"/>
                  <a:pt x="41435" y="154468"/>
                </a:cubicBezTo>
                <a:cubicBezTo>
                  <a:pt x="35713" y="153702"/>
                  <a:pt x="31088" y="155974"/>
                  <a:pt x="28319" y="160626"/>
                </a:cubicBezTo>
                <a:cubicBezTo>
                  <a:pt x="25084" y="166137"/>
                  <a:pt x="19876" y="169702"/>
                  <a:pt x="16107" y="174601"/>
                </a:cubicBezTo>
                <a:cubicBezTo>
                  <a:pt x="15871" y="174905"/>
                  <a:pt x="16119" y="175761"/>
                  <a:pt x="16372" y="176240"/>
                </a:cubicBezTo>
                <a:cubicBezTo>
                  <a:pt x="16633" y="176698"/>
                  <a:pt x="17185" y="177349"/>
                  <a:pt x="17596" y="177349"/>
                </a:cubicBezTo>
                <a:cubicBezTo>
                  <a:pt x="19209" y="177293"/>
                  <a:pt x="21019" y="177404"/>
                  <a:pt x="22367" y="176719"/>
                </a:cubicBezTo>
                <a:cubicBezTo>
                  <a:pt x="25431" y="175175"/>
                  <a:pt x="28418" y="173056"/>
                  <a:pt x="31931" y="173720"/>
                </a:cubicBezTo>
                <a:cubicBezTo>
                  <a:pt x="37570" y="174828"/>
                  <a:pt x="41691" y="173403"/>
                  <a:pt x="45161" y="168632"/>
                </a:cubicBezTo>
                <a:cubicBezTo>
                  <a:pt x="46188" y="167199"/>
                  <a:pt x="49295" y="166574"/>
                  <a:pt x="51341" y="166762"/>
                </a:cubicBezTo>
                <a:cubicBezTo>
                  <a:pt x="57079" y="167297"/>
                  <a:pt x="62791" y="167087"/>
                  <a:pt x="68273" y="165808"/>
                </a:cubicBezTo>
                <a:cubicBezTo>
                  <a:pt x="74957" y="164242"/>
                  <a:pt x="81607" y="163326"/>
                  <a:pt x="88440" y="162958"/>
                </a:cubicBezTo>
                <a:cubicBezTo>
                  <a:pt x="94931" y="162637"/>
                  <a:pt x="100328" y="159586"/>
                  <a:pt x="104607" y="154648"/>
                </a:cubicBezTo>
                <a:cubicBezTo>
                  <a:pt x="105552" y="153578"/>
                  <a:pt x="105390" y="151062"/>
                  <a:pt x="104101" y="150074"/>
                </a:cubicBezTo>
                <a:cubicBezTo>
                  <a:pt x="103203" y="149385"/>
                  <a:pt x="102103" y="149038"/>
                  <a:pt x="101153" y="148413"/>
                </a:cubicBezTo>
                <a:cubicBezTo>
                  <a:pt x="99262" y="147121"/>
                  <a:pt x="98842" y="145722"/>
                  <a:pt x="99793" y="144310"/>
                </a:cubicBezTo>
                <a:cubicBezTo>
                  <a:pt x="102018" y="141028"/>
                  <a:pt x="104589" y="137917"/>
                  <a:pt x="106374" y="134425"/>
                </a:cubicBezTo>
                <a:close/>
              </a:path>
            </a:pathLst>
          </a:custGeom>
          <a:solidFill>
            <a:srgbClr val="D9D9D9"/>
          </a:solid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775" name="Freeform 774">
            <a:extLst>
              <a:ext uri="{FF2B5EF4-FFF2-40B4-BE49-F238E27FC236}">
                <a16:creationId xmlns:a16="http://schemas.microsoft.com/office/drawing/2014/main" id="{2CB12E0C-31EC-4ADA-A978-0F0043A795DC}"/>
              </a:ext>
            </a:extLst>
          </p:cNvPr>
          <p:cNvSpPr/>
          <p:nvPr/>
        </p:nvSpPr>
        <p:spPr>
          <a:xfrm>
            <a:off x="5983977" y="849476"/>
            <a:ext cx="658151" cy="1549626"/>
          </a:xfrm>
          <a:custGeom>
            <a:avLst/>
            <a:gdLst>
              <a:gd name="connsiteX0" fmla="*/ 99494 w 281894"/>
              <a:gd name="connsiteY0" fmla="*/ 418764 h 663723"/>
              <a:gd name="connsiteX1" fmla="*/ 100474 w 281894"/>
              <a:gd name="connsiteY1" fmla="*/ 418511 h 663723"/>
              <a:gd name="connsiteX2" fmla="*/ 100688 w 281894"/>
              <a:gd name="connsiteY2" fmla="*/ 418071 h 663723"/>
              <a:gd name="connsiteX3" fmla="*/ 100089 w 281894"/>
              <a:gd name="connsiteY3" fmla="*/ 418071 h 663723"/>
              <a:gd name="connsiteX4" fmla="*/ 99494 w 281894"/>
              <a:gd name="connsiteY4" fmla="*/ 418764 h 663723"/>
              <a:gd name="connsiteX5" fmla="*/ 95463 w 281894"/>
              <a:gd name="connsiteY5" fmla="*/ 422499 h 663723"/>
              <a:gd name="connsiteX6" fmla="*/ 96837 w 281894"/>
              <a:gd name="connsiteY6" fmla="*/ 421943 h 663723"/>
              <a:gd name="connsiteX7" fmla="*/ 99490 w 281894"/>
              <a:gd name="connsiteY7" fmla="*/ 418764 h 663723"/>
              <a:gd name="connsiteX8" fmla="*/ 95668 w 281894"/>
              <a:gd name="connsiteY8" fmla="*/ 419983 h 663723"/>
              <a:gd name="connsiteX9" fmla="*/ 95463 w 281894"/>
              <a:gd name="connsiteY9" fmla="*/ 422499 h 663723"/>
              <a:gd name="connsiteX10" fmla="*/ 189397 w 281894"/>
              <a:gd name="connsiteY10" fmla="*/ 349635 h 663723"/>
              <a:gd name="connsiteX11" fmla="*/ 188846 w 281894"/>
              <a:gd name="connsiteY11" fmla="*/ 349845 h 663723"/>
              <a:gd name="connsiteX12" fmla="*/ 188940 w 281894"/>
              <a:gd name="connsiteY12" fmla="*/ 350127 h 663723"/>
              <a:gd name="connsiteX13" fmla="*/ 189201 w 281894"/>
              <a:gd name="connsiteY13" fmla="*/ 350204 h 663723"/>
              <a:gd name="connsiteX14" fmla="*/ 189397 w 281894"/>
              <a:gd name="connsiteY14" fmla="*/ 349635 h 663723"/>
              <a:gd name="connsiteX15" fmla="*/ 189676 w 281894"/>
              <a:gd name="connsiteY15" fmla="*/ 348792 h 663723"/>
              <a:gd name="connsiteX16" fmla="*/ 189397 w 281894"/>
              <a:gd name="connsiteY16" fmla="*/ 349635 h 663723"/>
              <a:gd name="connsiteX17" fmla="*/ 189676 w 281894"/>
              <a:gd name="connsiteY17" fmla="*/ 348792 h 663723"/>
              <a:gd name="connsiteX18" fmla="*/ 40237 w 281894"/>
              <a:gd name="connsiteY18" fmla="*/ 84285 h 663723"/>
              <a:gd name="connsiteX19" fmla="*/ 38770 w 281894"/>
              <a:gd name="connsiteY19" fmla="*/ 86912 h 663723"/>
              <a:gd name="connsiteX20" fmla="*/ 50310 w 281894"/>
              <a:gd name="connsiteY20" fmla="*/ 104504 h 663723"/>
              <a:gd name="connsiteX21" fmla="*/ 51410 w 281894"/>
              <a:gd name="connsiteY21" fmla="*/ 103622 h 663723"/>
              <a:gd name="connsiteX22" fmla="*/ 51833 w 281894"/>
              <a:gd name="connsiteY22" fmla="*/ 102095 h 663723"/>
              <a:gd name="connsiteX23" fmla="*/ 41803 w 281894"/>
              <a:gd name="connsiteY23" fmla="*/ 84858 h 663723"/>
              <a:gd name="connsiteX24" fmla="*/ 40237 w 281894"/>
              <a:gd name="connsiteY24" fmla="*/ 84285 h 663723"/>
              <a:gd name="connsiteX25" fmla="*/ 266797 w 281894"/>
              <a:gd name="connsiteY25" fmla="*/ 365023 h 663723"/>
              <a:gd name="connsiteX26" fmla="*/ 274692 w 281894"/>
              <a:gd name="connsiteY26" fmla="*/ 362340 h 663723"/>
              <a:gd name="connsiteX27" fmla="*/ 281227 w 281894"/>
              <a:gd name="connsiteY27" fmla="*/ 356862 h 663723"/>
              <a:gd name="connsiteX28" fmla="*/ 280409 w 281894"/>
              <a:gd name="connsiteY28" fmla="*/ 352592 h 663723"/>
              <a:gd name="connsiteX29" fmla="*/ 256746 w 281894"/>
              <a:gd name="connsiteY29" fmla="*/ 343285 h 663723"/>
              <a:gd name="connsiteX30" fmla="*/ 252347 w 281894"/>
              <a:gd name="connsiteY30" fmla="*/ 345172 h 663723"/>
              <a:gd name="connsiteX31" fmla="*/ 250353 w 281894"/>
              <a:gd name="connsiteY31" fmla="*/ 347902 h 663723"/>
              <a:gd name="connsiteX32" fmla="*/ 248012 w 281894"/>
              <a:gd name="connsiteY32" fmla="*/ 348856 h 663723"/>
              <a:gd name="connsiteX33" fmla="*/ 247371 w 281894"/>
              <a:gd name="connsiteY33" fmla="*/ 347363 h 663723"/>
              <a:gd name="connsiteX34" fmla="*/ 247554 w 281894"/>
              <a:gd name="connsiteY34" fmla="*/ 342275 h 663723"/>
              <a:gd name="connsiteX35" fmla="*/ 242817 w 281894"/>
              <a:gd name="connsiteY35" fmla="*/ 335998 h 663723"/>
              <a:gd name="connsiteX36" fmla="*/ 236621 w 281894"/>
              <a:gd name="connsiteY36" fmla="*/ 337829 h 663723"/>
              <a:gd name="connsiteX37" fmla="*/ 233309 w 281894"/>
              <a:gd name="connsiteY37" fmla="*/ 343529 h 663723"/>
              <a:gd name="connsiteX38" fmla="*/ 231901 w 281894"/>
              <a:gd name="connsiteY38" fmla="*/ 348373 h 663723"/>
              <a:gd name="connsiteX39" fmla="*/ 229214 w 281894"/>
              <a:gd name="connsiteY39" fmla="*/ 349995 h 663723"/>
              <a:gd name="connsiteX40" fmla="*/ 228085 w 281894"/>
              <a:gd name="connsiteY40" fmla="*/ 348852 h 663723"/>
              <a:gd name="connsiteX41" fmla="*/ 222753 w 281894"/>
              <a:gd name="connsiteY41" fmla="*/ 343734 h 663723"/>
              <a:gd name="connsiteX42" fmla="*/ 220297 w 281894"/>
              <a:gd name="connsiteY42" fmla="*/ 340093 h 663723"/>
              <a:gd name="connsiteX43" fmla="*/ 214208 w 281894"/>
              <a:gd name="connsiteY43" fmla="*/ 337405 h 663723"/>
              <a:gd name="connsiteX44" fmla="*/ 202449 w 281894"/>
              <a:gd name="connsiteY44" fmla="*/ 346558 h 663723"/>
              <a:gd name="connsiteX45" fmla="*/ 190733 w 281894"/>
              <a:gd name="connsiteY45" fmla="*/ 352489 h 663723"/>
              <a:gd name="connsiteX46" fmla="*/ 189265 w 281894"/>
              <a:gd name="connsiteY46" fmla="*/ 352772 h 663723"/>
              <a:gd name="connsiteX47" fmla="*/ 189231 w 281894"/>
              <a:gd name="connsiteY47" fmla="*/ 353118 h 663723"/>
              <a:gd name="connsiteX48" fmla="*/ 188516 w 281894"/>
              <a:gd name="connsiteY48" fmla="*/ 353863 h 663723"/>
              <a:gd name="connsiteX49" fmla="*/ 189047 w 281894"/>
              <a:gd name="connsiteY49" fmla="*/ 352815 h 663723"/>
              <a:gd name="connsiteX50" fmla="*/ 189265 w 281894"/>
              <a:gd name="connsiteY50" fmla="*/ 352772 h 663723"/>
              <a:gd name="connsiteX51" fmla="*/ 188952 w 281894"/>
              <a:gd name="connsiteY51" fmla="*/ 350123 h 663723"/>
              <a:gd name="connsiteX52" fmla="*/ 187579 w 281894"/>
              <a:gd name="connsiteY52" fmla="*/ 349794 h 663723"/>
              <a:gd name="connsiteX53" fmla="*/ 181280 w 281894"/>
              <a:gd name="connsiteY53" fmla="*/ 357029 h 663723"/>
              <a:gd name="connsiteX54" fmla="*/ 181768 w 281894"/>
              <a:gd name="connsiteY54" fmla="*/ 359943 h 663723"/>
              <a:gd name="connsiteX55" fmla="*/ 182234 w 281894"/>
              <a:gd name="connsiteY55" fmla="*/ 359931 h 663723"/>
              <a:gd name="connsiteX56" fmla="*/ 182855 w 281894"/>
              <a:gd name="connsiteY56" fmla="*/ 360769 h 663723"/>
              <a:gd name="connsiteX57" fmla="*/ 181836 w 281894"/>
              <a:gd name="connsiteY57" fmla="*/ 360324 h 663723"/>
              <a:gd name="connsiteX58" fmla="*/ 181768 w 281894"/>
              <a:gd name="connsiteY58" fmla="*/ 359943 h 663723"/>
              <a:gd name="connsiteX59" fmla="*/ 163248 w 281894"/>
              <a:gd name="connsiteY59" fmla="*/ 365819 h 663723"/>
              <a:gd name="connsiteX60" fmla="*/ 162773 w 281894"/>
              <a:gd name="connsiteY60" fmla="*/ 368930 h 663723"/>
              <a:gd name="connsiteX61" fmla="*/ 163697 w 281894"/>
              <a:gd name="connsiteY61" fmla="*/ 373602 h 663723"/>
              <a:gd name="connsiteX62" fmla="*/ 159328 w 281894"/>
              <a:gd name="connsiteY62" fmla="*/ 374993 h 663723"/>
              <a:gd name="connsiteX63" fmla="*/ 151348 w 281894"/>
              <a:gd name="connsiteY63" fmla="*/ 377488 h 663723"/>
              <a:gd name="connsiteX64" fmla="*/ 151712 w 281894"/>
              <a:gd name="connsiteY64" fmla="*/ 377222 h 663723"/>
              <a:gd name="connsiteX65" fmla="*/ 151374 w 281894"/>
              <a:gd name="connsiteY65" fmla="*/ 377222 h 663723"/>
              <a:gd name="connsiteX66" fmla="*/ 151532 w 281894"/>
              <a:gd name="connsiteY66" fmla="*/ 372550 h 663723"/>
              <a:gd name="connsiteX67" fmla="*/ 147809 w 281894"/>
              <a:gd name="connsiteY67" fmla="*/ 369670 h 663723"/>
              <a:gd name="connsiteX68" fmla="*/ 145695 w 281894"/>
              <a:gd name="connsiteY68" fmla="*/ 371390 h 663723"/>
              <a:gd name="connsiteX69" fmla="*/ 148091 w 281894"/>
              <a:gd name="connsiteY69" fmla="*/ 377222 h 663723"/>
              <a:gd name="connsiteX70" fmla="*/ 147745 w 281894"/>
              <a:gd name="connsiteY70" fmla="*/ 377222 h 663723"/>
              <a:gd name="connsiteX71" fmla="*/ 148207 w 281894"/>
              <a:gd name="connsiteY71" fmla="*/ 377471 h 663723"/>
              <a:gd name="connsiteX72" fmla="*/ 137937 w 281894"/>
              <a:gd name="connsiteY72" fmla="*/ 383534 h 663723"/>
              <a:gd name="connsiteX73" fmla="*/ 138147 w 281894"/>
              <a:gd name="connsiteY73" fmla="*/ 383534 h 663723"/>
              <a:gd name="connsiteX74" fmla="*/ 137702 w 281894"/>
              <a:gd name="connsiteY74" fmla="*/ 383958 h 663723"/>
              <a:gd name="connsiteX75" fmla="*/ 137942 w 281894"/>
              <a:gd name="connsiteY75" fmla="*/ 383534 h 663723"/>
              <a:gd name="connsiteX76" fmla="*/ 133029 w 281894"/>
              <a:gd name="connsiteY76" fmla="*/ 383688 h 663723"/>
              <a:gd name="connsiteX77" fmla="*/ 126628 w 281894"/>
              <a:gd name="connsiteY77" fmla="*/ 388339 h 663723"/>
              <a:gd name="connsiteX78" fmla="*/ 128639 w 281894"/>
              <a:gd name="connsiteY78" fmla="*/ 397488 h 663723"/>
              <a:gd name="connsiteX79" fmla="*/ 131313 w 281894"/>
              <a:gd name="connsiteY79" fmla="*/ 399534 h 663723"/>
              <a:gd name="connsiteX80" fmla="*/ 130440 w 281894"/>
              <a:gd name="connsiteY80" fmla="*/ 403800 h 663723"/>
              <a:gd name="connsiteX81" fmla="*/ 124313 w 281894"/>
              <a:gd name="connsiteY81" fmla="*/ 405713 h 663723"/>
              <a:gd name="connsiteX82" fmla="*/ 115990 w 281894"/>
              <a:gd name="connsiteY82" fmla="*/ 405409 h 663723"/>
              <a:gd name="connsiteX83" fmla="*/ 113191 w 281894"/>
              <a:gd name="connsiteY83" fmla="*/ 402144 h 663723"/>
              <a:gd name="connsiteX84" fmla="*/ 116127 w 281894"/>
              <a:gd name="connsiteY84" fmla="*/ 394172 h 663723"/>
              <a:gd name="connsiteX85" fmla="*/ 115207 w 281894"/>
              <a:gd name="connsiteY85" fmla="*/ 392939 h 663723"/>
              <a:gd name="connsiteX86" fmla="*/ 113837 w 281894"/>
              <a:gd name="connsiteY86" fmla="*/ 392939 h 663723"/>
              <a:gd name="connsiteX87" fmla="*/ 102173 w 281894"/>
              <a:gd name="connsiteY87" fmla="*/ 405195 h 663723"/>
              <a:gd name="connsiteX88" fmla="*/ 103105 w 281894"/>
              <a:gd name="connsiteY88" fmla="*/ 409654 h 663723"/>
              <a:gd name="connsiteX89" fmla="*/ 102216 w 281894"/>
              <a:gd name="connsiteY89" fmla="*/ 415580 h 663723"/>
              <a:gd name="connsiteX90" fmla="*/ 100714 w 281894"/>
              <a:gd name="connsiteY90" fmla="*/ 418062 h 663723"/>
              <a:gd name="connsiteX91" fmla="*/ 106854 w 281894"/>
              <a:gd name="connsiteY91" fmla="*/ 417929 h 663723"/>
              <a:gd name="connsiteX92" fmla="*/ 118459 w 281894"/>
              <a:gd name="connsiteY92" fmla="*/ 415182 h 663723"/>
              <a:gd name="connsiteX93" fmla="*/ 125194 w 281894"/>
              <a:gd name="connsiteY93" fmla="*/ 415871 h 663723"/>
              <a:gd name="connsiteX94" fmla="*/ 126281 w 281894"/>
              <a:gd name="connsiteY94" fmla="*/ 416500 h 663723"/>
              <a:gd name="connsiteX95" fmla="*/ 125049 w 281894"/>
              <a:gd name="connsiteY95" fmla="*/ 417625 h 663723"/>
              <a:gd name="connsiteX96" fmla="*/ 119002 w 281894"/>
              <a:gd name="connsiteY96" fmla="*/ 420753 h 663723"/>
              <a:gd name="connsiteX97" fmla="*/ 115707 w 281894"/>
              <a:gd name="connsiteY97" fmla="*/ 421532 h 663723"/>
              <a:gd name="connsiteX98" fmla="*/ 113362 w 281894"/>
              <a:gd name="connsiteY98" fmla="*/ 426470 h 663723"/>
              <a:gd name="connsiteX99" fmla="*/ 108506 w 281894"/>
              <a:gd name="connsiteY99" fmla="*/ 430347 h 663723"/>
              <a:gd name="connsiteX100" fmla="*/ 108416 w 281894"/>
              <a:gd name="connsiteY100" fmla="*/ 436881 h 663723"/>
              <a:gd name="connsiteX101" fmla="*/ 106700 w 281894"/>
              <a:gd name="connsiteY101" fmla="*/ 439778 h 663723"/>
              <a:gd name="connsiteX102" fmla="*/ 104342 w 281894"/>
              <a:gd name="connsiteY102" fmla="*/ 444087 h 663723"/>
              <a:gd name="connsiteX103" fmla="*/ 100427 w 281894"/>
              <a:gd name="connsiteY103" fmla="*/ 450797 h 663723"/>
              <a:gd name="connsiteX104" fmla="*/ 94184 w 281894"/>
              <a:gd name="connsiteY104" fmla="*/ 458123 h 663723"/>
              <a:gd name="connsiteX105" fmla="*/ 90307 w 281894"/>
              <a:gd name="connsiteY105" fmla="*/ 467460 h 663723"/>
              <a:gd name="connsiteX106" fmla="*/ 86699 w 281894"/>
              <a:gd name="connsiteY106" fmla="*/ 473968 h 663723"/>
              <a:gd name="connsiteX107" fmla="*/ 84701 w 281894"/>
              <a:gd name="connsiteY107" fmla="*/ 478089 h 663723"/>
              <a:gd name="connsiteX108" fmla="*/ 84701 w 281894"/>
              <a:gd name="connsiteY108" fmla="*/ 488081 h 663723"/>
              <a:gd name="connsiteX109" fmla="*/ 82566 w 281894"/>
              <a:gd name="connsiteY109" fmla="*/ 497991 h 663723"/>
              <a:gd name="connsiteX110" fmla="*/ 78098 w 281894"/>
              <a:gd name="connsiteY110" fmla="*/ 502681 h 663723"/>
              <a:gd name="connsiteX111" fmla="*/ 73340 w 281894"/>
              <a:gd name="connsiteY111" fmla="*/ 504474 h 663723"/>
              <a:gd name="connsiteX112" fmla="*/ 71581 w 281894"/>
              <a:gd name="connsiteY112" fmla="*/ 506956 h 663723"/>
              <a:gd name="connsiteX113" fmla="*/ 68582 w 281894"/>
              <a:gd name="connsiteY113" fmla="*/ 514294 h 663723"/>
              <a:gd name="connsiteX114" fmla="*/ 56275 w 281894"/>
              <a:gd name="connsiteY114" fmla="*/ 530200 h 663723"/>
              <a:gd name="connsiteX115" fmla="*/ 54208 w 281894"/>
              <a:gd name="connsiteY115" fmla="*/ 534872 h 663723"/>
              <a:gd name="connsiteX116" fmla="*/ 48586 w 281894"/>
              <a:gd name="connsiteY116" fmla="*/ 537983 h 663723"/>
              <a:gd name="connsiteX117" fmla="*/ 41885 w 281894"/>
              <a:gd name="connsiteY117" fmla="*/ 537119 h 663723"/>
              <a:gd name="connsiteX118" fmla="*/ 40378 w 281894"/>
              <a:gd name="connsiteY118" fmla="*/ 537868 h 663723"/>
              <a:gd name="connsiteX119" fmla="*/ 40413 w 281894"/>
              <a:gd name="connsiteY119" fmla="*/ 540957 h 663723"/>
              <a:gd name="connsiteX120" fmla="*/ 41559 w 281894"/>
              <a:gd name="connsiteY120" fmla="*/ 542194 h 663723"/>
              <a:gd name="connsiteX121" fmla="*/ 40871 w 281894"/>
              <a:gd name="connsiteY121" fmla="*/ 546451 h 663723"/>
              <a:gd name="connsiteX122" fmla="*/ 27117 w 281894"/>
              <a:gd name="connsiteY122" fmla="*/ 552010 h 663723"/>
              <a:gd name="connsiteX123" fmla="*/ 16484 w 281894"/>
              <a:gd name="connsiteY123" fmla="*/ 560059 h 663723"/>
              <a:gd name="connsiteX124" fmla="*/ 16197 w 281894"/>
              <a:gd name="connsiteY124" fmla="*/ 561706 h 663723"/>
              <a:gd name="connsiteX125" fmla="*/ 11563 w 281894"/>
              <a:gd name="connsiteY125" fmla="*/ 567175 h 663723"/>
              <a:gd name="connsiteX126" fmla="*/ 5196 w 281894"/>
              <a:gd name="connsiteY126" fmla="*/ 569229 h 663723"/>
              <a:gd name="connsiteX127" fmla="*/ 2149 w 281894"/>
              <a:gd name="connsiteY127" fmla="*/ 572888 h 663723"/>
              <a:gd name="connsiteX128" fmla="*/ 1511 w 281894"/>
              <a:gd name="connsiteY128" fmla="*/ 579503 h 663723"/>
              <a:gd name="connsiteX129" fmla="*/ 48 w 281894"/>
              <a:gd name="connsiteY129" fmla="*/ 597848 h 663723"/>
              <a:gd name="connsiteX130" fmla="*/ 390 w 281894"/>
              <a:gd name="connsiteY130" fmla="*/ 599465 h 663723"/>
              <a:gd name="connsiteX131" fmla="*/ 6826 w 281894"/>
              <a:gd name="connsiteY131" fmla="*/ 611079 h 663723"/>
              <a:gd name="connsiteX132" fmla="*/ 10160 w 281894"/>
              <a:gd name="connsiteY132" fmla="*/ 618883 h 663723"/>
              <a:gd name="connsiteX133" fmla="*/ 9111 w 281894"/>
              <a:gd name="connsiteY133" fmla="*/ 623595 h 663723"/>
              <a:gd name="connsiteX134" fmla="*/ 4815 w 281894"/>
              <a:gd name="connsiteY134" fmla="*/ 628738 h 663723"/>
              <a:gd name="connsiteX135" fmla="*/ 5885 w 281894"/>
              <a:gd name="connsiteY135" fmla="*/ 633338 h 663723"/>
              <a:gd name="connsiteX136" fmla="*/ 10498 w 281894"/>
              <a:gd name="connsiteY136" fmla="*/ 635268 h 663723"/>
              <a:gd name="connsiteX137" fmla="*/ 12081 w 281894"/>
              <a:gd name="connsiteY137" fmla="*/ 639136 h 663723"/>
              <a:gd name="connsiteX138" fmla="*/ 7815 w 281894"/>
              <a:gd name="connsiteY138" fmla="*/ 644365 h 663723"/>
              <a:gd name="connsiteX139" fmla="*/ 8598 w 281894"/>
              <a:gd name="connsiteY139" fmla="*/ 650750 h 663723"/>
              <a:gd name="connsiteX140" fmla="*/ 28705 w 281894"/>
              <a:gd name="connsiteY140" fmla="*/ 663164 h 663723"/>
              <a:gd name="connsiteX141" fmla="*/ 31987 w 281894"/>
              <a:gd name="connsiteY141" fmla="*/ 663604 h 663723"/>
              <a:gd name="connsiteX142" fmla="*/ 50841 w 281894"/>
              <a:gd name="connsiteY142" fmla="*/ 653150 h 663723"/>
              <a:gd name="connsiteX143" fmla="*/ 57409 w 281894"/>
              <a:gd name="connsiteY143" fmla="*/ 645410 h 663723"/>
              <a:gd name="connsiteX144" fmla="*/ 70623 w 281894"/>
              <a:gd name="connsiteY144" fmla="*/ 635242 h 663723"/>
              <a:gd name="connsiteX145" fmla="*/ 71920 w 281894"/>
              <a:gd name="connsiteY145" fmla="*/ 635230 h 663723"/>
              <a:gd name="connsiteX146" fmla="*/ 76648 w 281894"/>
              <a:gd name="connsiteY146" fmla="*/ 639881 h 663723"/>
              <a:gd name="connsiteX147" fmla="*/ 77829 w 281894"/>
              <a:gd name="connsiteY147" fmla="*/ 646783 h 663723"/>
              <a:gd name="connsiteX148" fmla="*/ 80983 w 281894"/>
              <a:gd name="connsiteY148" fmla="*/ 643882 h 663723"/>
              <a:gd name="connsiteX149" fmla="*/ 84367 w 281894"/>
              <a:gd name="connsiteY149" fmla="*/ 639385 h 663723"/>
              <a:gd name="connsiteX150" fmla="*/ 84367 w 281894"/>
              <a:gd name="connsiteY150" fmla="*/ 631528 h 663723"/>
              <a:gd name="connsiteX151" fmla="*/ 82493 w 281894"/>
              <a:gd name="connsiteY151" fmla="*/ 626282 h 663723"/>
              <a:gd name="connsiteX152" fmla="*/ 84735 w 281894"/>
              <a:gd name="connsiteY152" fmla="*/ 625157 h 663723"/>
              <a:gd name="connsiteX153" fmla="*/ 84081 w 281894"/>
              <a:gd name="connsiteY153" fmla="*/ 622619 h 663723"/>
              <a:gd name="connsiteX154" fmla="*/ 83790 w 281894"/>
              <a:gd name="connsiteY154" fmla="*/ 620659 h 663723"/>
              <a:gd name="connsiteX155" fmla="*/ 84924 w 281894"/>
              <a:gd name="connsiteY155" fmla="*/ 619821 h 663723"/>
              <a:gd name="connsiteX156" fmla="*/ 87448 w 281894"/>
              <a:gd name="connsiteY156" fmla="*/ 619538 h 663723"/>
              <a:gd name="connsiteX157" fmla="*/ 90255 w 281894"/>
              <a:gd name="connsiteY157" fmla="*/ 617857 h 663723"/>
              <a:gd name="connsiteX158" fmla="*/ 89977 w 281894"/>
              <a:gd name="connsiteY158" fmla="*/ 615049 h 663723"/>
              <a:gd name="connsiteX159" fmla="*/ 91946 w 281894"/>
              <a:gd name="connsiteY159" fmla="*/ 610000 h 663723"/>
              <a:gd name="connsiteX160" fmla="*/ 89699 w 281894"/>
              <a:gd name="connsiteY160" fmla="*/ 607467 h 663723"/>
              <a:gd name="connsiteX161" fmla="*/ 88309 w 281894"/>
              <a:gd name="connsiteY161" fmla="*/ 600714 h 663723"/>
              <a:gd name="connsiteX162" fmla="*/ 86336 w 281894"/>
              <a:gd name="connsiteY162" fmla="*/ 595665 h 663723"/>
              <a:gd name="connsiteX163" fmla="*/ 86336 w 281894"/>
              <a:gd name="connsiteY163" fmla="*/ 593410 h 663723"/>
              <a:gd name="connsiteX164" fmla="*/ 92789 w 281894"/>
              <a:gd name="connsiteY164" fmla="*/ 590894 h 663723"/>
              <a:gd name="connsiteX165" fmla="*/ 92789 w 281894"/>
              <a:gd name="connsiteY165" fmla="*/ 586679 h 663723"/>
              <a:gd name="connsiteX166" fmla="*/ 94196 w 281894"/>
              <a:gd name="connsiteY166" fmla="*/ 583312 h 663723"/>
              <a:gd name="connsiteX167" fmla="*/ 88009 w 281894"/>
              <a:gd name="connsiteY167" fmla="*/ 577415 h 663723"/>
              <a:gd name="connsiteX168" fmla="*/ 84928 w 281894"/>
              <a:gd name="connsiteY168" fmla="*/ 575451 h 663723"/>
              <a:gd name="connsiteX169" fmla="*/ 84928 w 281894"/>
              <a:gd name="connsiteY169" fmla="*/ 570663 h 663723"/>
              <a:gd name="connsiteX170" fmla="*/ 85758 w 281894"/>
              <a:gd name="connsiteY170" fmla="*/ 564775 h 663723"/>
              <a:gd name="connsiteX171" fmla="*/ 84928 w 281894"/>
              <a:gd name="connsiteY171" fmla="*/ 559725 h 663723"/>
              <a:gd name="connsiteX172" fmla="*/ 83794 w 281894"/>
              <a:gd name="connsiteY172" fmla="*/ 556067 h 663723"/>
              <a:gd name="connsiteX173" fmla="*/ 84928 w 281894"/>
              <a:gd name="connsiteY173" fmla="*/ 550726 h 663723"/>
              <a:gd name="connsiteX174" fmla="*/ 82964 w 281894"/>
              <a:gd name="connsiteY174" fmla="*/ 537247 h 663723"/>
              <a:gd name="connsiteX175" fmla="*/ 83794 w 281894"/>
              <a:gd name="connsiteY175" fmla="*/ 530234 h 663723"/>
              <a:gd name="connsiteX176" fmla="*/ 87179 w 281894"/>
              <a:gd name="connsiteY176" fmla="*/ 524607 h 663723"/>
              <a:gd name="connsiteX177" fmla="*/ 89130 w 281894"/>
              <a:gd name="connsiteY177" fmla="*/ 523768 h 663723"/>
              <a:gd name="connsiteX178" fmla="*/ 98403 w 281894"/>
              <a:gd name="connsiteY178" fmla="*/ 524607 h 663723"/>
              <a:gd name="connsiteX179" fmla="*/ 100367 w 281894"/>
              <a:gd name="connsiteY179" fmla="*/ 521248 h 663723"/>
              <a:gd name="connsiteX180" fmla="*/ 100653 w 281894"/>
              <a:gd name="connsiteY180" fmla="*/ 515912 h 663723"/>
              <a:gd name="connsiteX181" fmla="*/ 99246 w 281894"/>
              <a:gd name="connsiteY181" fmla="*/ 513661 h 663723"/>
              <a:gd name="connsiteX182" fmla="*/ 99806 w 281894"/>
              <a:gd name="connsiteY182" fmla="*/ 511123 h 663723"/>
              <a:gd name="connsiteX183" fmla="*/ 104299 w 281894"/>
              <a:gd name="connsiteY183" fmla="*/ 499048 h 663723"/>
              <a:gd name="connsiteX184" fmla="*/ 104578 w 281894"/>
              <a:gd name="connsiteY184" fmla="*/ 491179 h 663723"/>
              <a:gd name="connsiteX185" fmla="*/ 106837 w 281894"/>
              <a:gd name="connsiteY185" fmla="*/ 483874 h 663723"/>
              <a:gd name="connsiteX186" fmla="*/ 107667 w 281894"/>
              <a:gd name="connsiteY186" fmla="*/ 480515 h 663723"/>
              <a:gd name="connsiteX187" fmla="*/ 107115 w 281894"/>
              <a:gd name="connsiteY187" fmla="*/ 476852 h 663723"/>
              <a:gd name="connsiteX188" fmla="*/ 105703 w 281894"/>
              <a:gd name="connsiteY188" fmla="*/ 475731 h 663723"/>
              <a:gd name="connsiteX189" fmla="*/ 105425 w 281894"/>
              <a:gd name="connsiteY189" fmla="*/ 472928 h 663723"/>
              <a:gd name="connsiteX190" fmla="*/ 111321 w 281894"/>
              <a:gd name="connsiteY190" fmla="*/ 469552 h 663723"/>
              <a:gd name="connsiteX191" fmla="*/ 113863 w 281894"/>
              <a:gd name="connsiteY191" fmla="*/ 469552 h 663723"/>
              <a:gd name="connsiteX192" fmla="*/ 116666 w 281894"/>
              <a:gd name="connsiteY192" fmla="*/ 467036 h 663723"/>
              <a:gd name="connsiteX193" fmla="*/ 117787 w 281894"/>
              <a:gd name="connsiteY193" fmla="*/ 462825 h 663723"/>
              <a:gd name="connsiteX194" fmla="*/ 124244 w 281894"/>
              <a:gd name="connsiteY194" fmla="*/ 452701 h 663723"/>
              <a:gd name="connsiteX195" fmla="*/ 126208 w 281894"/>
              <a:gd name="connsiteY195" fmla="*/ 449351 h 663723"/>
              <a:gd name="connsiteX196" fmla="*/ 124244 w 281894"/>
              <a:gd name="connsiteY196" fmla="*/ 444276 h 663723"/>
              <a:gd name="connsiteX197" fmla="*/ 122284 w 281894"/>
              <a:gd name="connsiteY197" fmla="*/ 442598 h 663723"/>
              <a:gd name="connsiteX198" fmla="*/ 123114 w 281894"/>
              <a:gd name="connsiteY198" fmla="*/ 437249 h 663723"/>
              <a:gd name="connsiteX199" fmla="*/ 125369 w 281894"/>
              <a:gd name="connsiteY199" fmla="*/ 433873 h 663723"/>
              <a:gd name="connsiteX200" fmla="*/ 126204 w 281894"/>
              <a:gd name="connsiteY200" fmla="*/ 431361 h 663723"/>
              <a:gd name="connsiteX201" fmla="*/ 127056 w 281894"/>
              <a:gd name="connsiteY201" fmla="*/ 429667 h 663723"/>
              <a:gd name="connsiteX202" fmla="*/ 129580 w 281894"/>
              <a:gd name="connsiteY202" fmla="*/ 427985 h 663723"/>
              <a:gd name="connsiteX203" fmla="*/ 131270 w 281894"/>
              <a:gd name="connsiteY203" fmla="*/ 424339 h 663723"/>
              <a:gd name="connsiteX204" fmla="*/ 133795 w 281894"/>
              <a:gd name="connsiteY204" fmla="*/ 422358 h 663723"/>
              <a:gd name="connsiteX205" fmla="*/ 137449 w 281894"/>
              <a:gd name="connsiteY205" fmla="*/ 424339 h 663723"/>
              <a:gd name="connsiteX206" fmla="*/ 140248 w 281894"/>
              <a:gd name="connsiteY206" fmla="*/ 424609 h 663723"/>
              <a:gd name="connsiteX207" fmla="*/ 142216 w 281894"/>
              <a:gd name="connsiteY207" fmla="*/ 422358 h 663723"/>
              <a:gd name="connsiteX208" fmla="*/ 141087 w 281894"/>
              <a:gd name="connsiteY208" fmla="*/ 419273 h 663723"/>
              <a:gd name="connsiteX209" fmla="*/ 142503 w 281894"/>
              <a:gd name="connsiteY209" fmla="*/ 418434 h 663723"/>
              <a:gd name="connsiteX210" fmla="*/ 143329 w 281894"/>
              <a:gd name="connsiteY210" fmla="*/ 415627 h 663723"/>
              <a:gd name="connsiteX211" fmla="*/ 141373 w 281894"/>
              <a:gd name="connsiteY211" fmla="*/ 411125 h 663723"/>
              <a:gd name="connsiteX212" fmla="*/ 143329 w 281894"/>
              <a:gd name="connsiteY212" fmla="*/ 410004 h 663723"/>
              <a:gd name="connsiteX213" fmla="*/ 146286 w 281894"/>
              <a:gd name="connsiteY213" fmla="*/ 410420 h 663723"/>
              <a:gd name="connsiteX214" fmla="*/ 149238 w 281894"/>
              <a:gd name="connsiteY214" fmla="*/ 409033 h 663723"/>
              <a:gd name="connsiteX215" fmla="*/ 154437 w 281894"/>
              <a:gd name="connsiteY215" fmla="*/ 410158 h 663723"/>
              <a:gd name="connsiteX216" fmla="*/ 156821 w 281894"/>
              <a:gd name="connsiteY216" fmla="*/ 412123 h 663723"/>
              <a:gd name="connsiteX217" fmla="*/ 160334 w 281894"/>
              <a:gd name="connsiteY217" fmla="*/ 412255 h 663723"/>
              <a:gd name="connsiteX218" fmla="*/ 162302 w 281894"/>
              <a:gd name="connsiteY218" fmla="*/ 413800 h 663723"/>
              <a:gd name="connsiteX219" fmla="*/ 163582 w 281894"/>
              <a:gd name="connsiteY219" fmla="*/ 413376 h 663723"/>
              <a:gd name="connsiteX220" fmla="*/ 164977 w 281894"/>
              <a:gd name="connsiteY220" fmla="*/ 414215 h 663723"/>
              <a:gd name="connsiteX221" fmla="*/ 164977 w 281894"/>
              <a:gd name="connsiteY221" fmla="*/ 410835 h 663723"/>
              <a:gd name="connsiteX222" fmla="*/ 163582 w 281894"/>
              <a:gd name="connsiteY222" fmla="*/ 408036 h 663723"/>
              <a:gd name="connsiteX223" fmla="*/ 163710 w 281894"/>
              <a:gd name="connsiteY223" fmla="*/ 404527 h 663723"/>
              <a:gd name="connsiteX224" fmla="*/ 166239 w 281894"/>
              <a:gd name="connsiteY224" fmla="*/ 402559 h 663723"/>
              <a:gd name="connsiteX225" fmla="*/ 165255 w 281894"/>
              <a:gd name="connsiteY225" fmla="*/ 399606 h 663723"/>
              <a:gd name="connsiteX226" fmla="*/ 163162 w 281894"/>
              <a:gd name="connsiteY226" fmla="*/ 398220 h 663723"/>
              <a:gd name="connsiteX227" fmla="*/ 163162 w 281894"/>
              <a:gd name="connsiteY227" fmla="*/ 395969 h 663723"/>
              <a:gd name="connsiteX228" fmla="*/ 166243 w 281894"/>
              <a:gd name="connsiteY228" fmla="*/ 396940 h 663723"/>
              <a:gd name="connsiteX229" fmla="*/ 170604 w 281894"/>
              <a:gd name="connsiteY229" fmla="*/ 395687 h 663723"/>
              <a:gd name="connsiteX230" fmla="*/ 171019 w 281894"/>
              <a:gd name="connsiteY230" fmla="*/ 394694 h 663723"/>
              <a:gd name="connsiteX231" fmla="*/ 172286 w 281894"/>
              <a:gd name="connsiteY231" fmla="*/ 395396 h 663723"/>
              <a:gd name="connsiteX232" fmla="*/ 173133 w 281894"/>
              <a:gd name="connsiteY232" fmla="*/ 394694 h 663723"/>
              <a:gd name="connsiteX233" fmla="*/ 172435 w 281894"/>
              <a:gd name="connsiteY233" fmla="*/ 392593 h 663723"/>
              <a:gd name="connsiteX234" fmla="*/ 172979 w 281894"/>
              <a:gd name="connsiteY234" fmla="*/ 390342 h 663723"/>
              <a:gd name="connsiteX235" fmla="*/ 174956 w 281894"/>
              <a:gd name="connsiteY235" fmla="*/ 388665 h 663723"/>
              <a:gd name="connsiteX236" fmla="*/ 177330 w 281894"/>
              <a:gd name="connsiteY236" fmla="*/ 388930 h 663723"/>
              <a:gd name="connsiteX237" fmla="*/ 179316 w 281894"/>
              <a:gd name="connsiteY237" fmla="*/ 391754 h 663723"/>
              <a:gd name="connsiteX238" fmla="*/ 185071 w 281894"/>
              <a:gd name="connsiteY238" fmla="*/ 396388 h 663723"/>
              <a:gd name="connsiteX239" fmla="*/ 186338 w 281894"/>
              <a:gd name="connsiteY239" fmla="*/ 399474 h 663723"/>
              <a:gd name="connsiteX240" fmla="*/ 188717 w 281894"/>
              <a:gd name="connsiteY240" fmla="*/ 402854 h 663723"/>
              <a:gd name="connsiteX241" fmla="*/ 192658 w 281894"/>
              <a:gd name="connsiteY241" fmla="*/ 404531 h 663723"/>
              <a:gd name="connsiteX242" fmla="*/ 199115 w 281894"/>
              <a:gd name="connsiteY242" fmla="*/ 404955 h 663723"/>
              <a:gd name="connsiteX243" fmla="*/ 205153 w 281894"/>
              <a:gd name="connsiteY243" fmla="*/ 399332 h 663723"/>
              <a:gd name="connsiteX244" fmla="*/ 207960 w 281894"/>
              <a:gd name="connsiteY244" fmla="*/ 399769 h 663723"/>
              <a:gd name="connsiteX245" fmla="*/ 212453 w 281894"/>
              <a:gd name="connsiteY245" fmla="*/ 402991 h 663723"/>
              <a:gd name="connsiteX246" fmla="*/ 216531 w 281894"/>
              <a:gd name="connsiteY246" fmla="*/ 403693 h 663723"/>
              <a:gd name="connsiteX247" fmla="*/ 217374 w 281894"/>
              <a:gd name="connsiteY247" fmla="*/ 400317 h 663723"/>
              <a:gd name="connsiteX248" fmla="*/ 219762 w 281894"/>
              <a:gd name="connsiteY248" fmla="*/ 399195 h 663723"/>
              <a:gd name="connsiteX249" fmla="*/ 220887 w 281894"/>
              <a:gd name="connsiteY249" fmla="*/ 397651 h 663723"/>
              <a:gd name="connsiteX250" fmla="*/ 223557 w 281894"/>
              <a:gd name="connsiteY250" fmla="*/ 397360 h 663723"/>
              <a:gd name="connsiteX251" fmla="*/ 226232 w 281894"/>
              <a:gd name="connsiteY251" fmla="*/ 396243 h 663723"/>
              <a:gd name="connsiteX252" fmla="*/ 227058 w 281894"/>
              <a:gd name="connsiteY252" fmla="*/ 394429 h 663723"/>
              <a:gd name="connsiteX253" fmla="*/ 224965 w 281894"/>
              <a:gd name="connsiteY253" fmla="*/ 387257 h 663723"/>
              <a:gd name="connsiteX254" fmla="*/ 225804 w 281894"/>
              <a:gd name="connsiteY254" fmla="*/ 379537 h 663723"/>
              <a:gd name="connsiteX255" fmla="*/ 226506 w 281894"/>
              <a:gd name="connsiteY255" fmla="*/ 377706 h 663723"/>
              <a:gd name="connsiteX256" fmla="*/ 225376 w 281894"/>
              <a:gd name="connsiteY256" fmla="*/ 375609 h 663723"/>
              <a:gd name="connsiteX257" fmla="*/ 226506 w 281894"/>
              <a:gd name="connsiteY257" fmla="*/ 375040 h 663723"/>
              <a:gd name="connsiteX258" fmla="*/ 228744 w 281894"/>
              <a:gd name="connsiteY258" fmla="*/ 371531 h 663723"/>
              <a:gd name="connsiteX259" fmla="*/ 228889 w 281894"/>
              <a:gd name="connsiteY259" fmla="*/ 370115 h 663723"/>
              <a:gd name="connsiteX260" fmla="*/ 232124 w 281894"/>
              <a:gd name="connsiteY260" fmla="*/ 368728 h 663723"/>
              <a:gd name="connsiteX261" fmla="*/ 235620 w 281894"/>
              <a:gd name="connsiteY261" fmla="*/ 369434 h 663723"/>
              <a:gd name="connsiteX262" fmla="*/ 237747 w 281894"/>
              <a:gd name="connsiteY262" fmla="*/ 368574 h 663723"/>
              <a:gd name="connsiteX263" fmla="*/ 237747 w 281894"/>
              <a:gd name="connsiteY263" fmla="*/ 367466 h 663723"/>
              <a:gd name="connsiteX264" fmla="*/ 239831 w 281894"/>
              <a:gd name="connsiteY264" fmla="*/ 364929 h 663723"/>
              <a:gd name="connsiteX265" fmla="*/ 245877 w 281894"/>
              <a:gd name="connsiteY265" fmla="*/ 365066 h 663723"/>
              <a:gd name="connsiteX266" fmla="*/ 248676 w 281894"/>
              <a:gd name="connsiteY266" fmla="*/ 366610 h 663723"/>
              <a:gd name="connsiteX267" fmla="*/ 253746 w 281894"/>
              <a:gd name="connsiteY267" fmla="*/ 373076 h 663723"/>
              <a:gd name="connsiteX268" fmla="*/ 257114 w 281894"/>
              <a:gd name="connsiteY268" fmla="*/ 374193 h 663723"/>
              <a:gd name="connsiteX269" fmla="*/ 261616 w 281894"/>
              <a:gd name="connsiteY269" fmla="*/ 374484 h 663723"/>
              <a:gd name="connsiteX270" fmla="*/ 262595 w 281894"/>
              <a:gd name="connsiteY270" fmla="*/ 376726 h 663723"/>
              <a:gd name="connsiteX271" fmla="*/ 265124 w 281894"/>
              <a:gd name="connsiteY271" fmla="*/ 379816 h 663723"/>
              <a:gd name="connsiteX272" fmla="*/ 264718 w 281894"/>
              <a:gd name="connsiteY272" fmla="*/ 382618 h 663723"/>
              <a:gd name="connsiteX273" fmla="*/ 262317 w 281894"/>
              <a:gd name="connsiteY273" fmla="*/ 386422 h 663723"/>
              <a:gd name="connsiteX274" fmla="*/ 262869 w 281894"/>
              <a:gd name="connsiteY274" fmla="*/ 392593 h 663723"/>
              <a:gd name="connsiteX275" fmla="*/ 264564 w 281894"/>
              <a:gd name="connsiteY275" fmla="*/ 392174 h 663723"/>
              <a:gd name="connsiteX276" fmla="*/ 264718 w 281894"/>
              <a:gd name="connsiteY276" fmla="*/ 387257 h 663723"/>
              <a:gd name="connsiteX277" fmla="*/ 268214 w 281894"/>
              <a:gd name="connsiteY277" fmla="*/ 383885 h 663723"/>
              <a:gd name="connsiteX278" fmla="*/ 271440 w 281894"/>
              <a:gd name="connsiteY278" fmla="*/ 383461 h 663723"/>
              <a:gd name="connsiteX279" fmla="*/ 273683 w 281894"/>
              <a:gd name="connsiteY279" fmla="*/ 380243 h 663723"/>
              <a:gd name="connsiteX280" fmla="*/ 273404 w 281894"/>
              <a:gd name="connsiteY280" fmla="*/ 376585 h 663723"/>
              <a:gd name="connsiteX281" fmla="*/ 275792 w 281894"/>
              <a:gd name="connsiteY281" fmla="*/ 375742 h 663723"/>
              <a:gd name="connsiteX282" fmla="*/ 278890 w 281894"/>
              <a:gd name="connsiteY282" fmla="*/ 377419 h 663723"/>
              <a:gd name="connsiteX283" fmla="*/ 280709 w 281894"/>
              <a:gd name="connsiteY283" fmla="*/ 374903 h 663723"/>
              <a:gd name="connsiteX284" fmla="*/ 280606 w 281894"/>
              <a:gd name="connsiteY284" fmla="*/ 371985 h 663723"/>
              <a:gd name="connsiteX285" fmla="*/ 270683 w 281894"/>
              <a:gd name="connsiteY285" fmla="*/ 371681 h 663723"/>
              <a:gd name="connsiteX286" fmla="*/ 266275 w 281894"/>
              <a:gd name="connsiteY286" fmla="*/ 369871 h 663723"/>
              <a:gd name="connsiteX287" fmla="*/ 264812 w 281894"/>
              <a:gd name="connsiteY287" fmla="*/ 366931 h 663723"/>
              <a:gd name="connsiteX288" fmla="*/ 266797 w 281894"/>
              <a:gd name="connsiteY288" fmla="*/ 365023 h 663723"/>
              <a:gd name="connsiteX289" fmla="*/ 65206 w 281894"/>
              <a:gd name="connsiteY289" fmla="*/ 540260 h 663723"/>
              <a:gd name="connsiteX290" fmla="*/ 65385 w 281894"/>
              <a:gd name="connsiteY290" fmla="*/ 539532 h 663723"/>
              <a:gd name="connsiteX291" fmla="*/ 66288 w 281894"/>
              <a:gd name="connsiteY291" fmla="*/ 540067 h 663723"/>
              <a:gd name="connsiteX292" fmla="*/ 65206 w 281894"/>
              <a:gd name="connsiteY292" fmla="*/ 540260 h 663723"/>
              <a:gd name="connsiteX293" fmla="*/ 175276 w 281894"/>
              <a:gd name="connsiteY293" fmla="*/ 371604 h 663723"/>
              <a:gd name="connsiteX294" fmla="*/ 172564 w 281894"/>
              <a:gd name="connsiteY294" fmla="*/ 372691 h 663723"/>
              <a:gd name="connsiteX295" fmla="*/ 171027 w 281894"/>
              <a:gd name="connsiteY295" fmla="*/ 372404 h 663723"/>
              <a:gd name="connsiteX296" fmla="*/ 169851 w 281894"/>
              <a:gd name="connsiteY296" fmla="*/ 369764 h 663723"/>
              <a:gd name="connsiteX297" fmla="*/ 172272 w 281894"/>
              <a:gd name="connsiteY297" fmla="*/ 368510 h 663723"/>
              <a:gd name="connsiteX298" fmla="*/ 175276 w 281894"/>
              <a:gd name="connsiteY298" fmla="*/ 371604 h 663723"/>
              <a:gd name="connsiteX299" fmla="*/ 192765 w 281894"/>
              <a:gd name="connsiteY299" fmla="*/ 360945 h 663723"/>
              <a:gd name="connsiteX300" fmla="*/ 192371 w 281894"/>
              <a:gd name="connsiteY300" fmla="*/ 361137 h 663723"/>
              <a:gd name="connsiteX301" fmla="*/ 190467 w 281894"/>
              <a:gd name="connsiteY301" fmla="*/ 363401 h 663723"/>
              <a:gd name="connsiteX302" fmla="*/ 190232 w 281894"/>
              <a:gd name="connsiteY302" fmla="*/ 362160 h 663723"/>
              <a:gd name="connsiteX303" fmla="*/ 192371 w 281894"/>
              <a:gd name="connsiteY303" fmla="*/ 361133 h 663723"/>
              <a:gd name="connsiteX304" fmla="*/ 192556 w 281894"/>
              <a:gd name="connsiteY304" fmla="*/ 360538 h 663723"/>
              <a:gd name="connsiteX305" fmla="*/ 192979 w 281894"/>
              <a:gd name="connsiteY305" fmla="*/ 359866 h 663723"/>
              <a:gd name="connsiteX306" fmla="*/ 192765 w 281894"/>
              <a:gd name="connsiteY306" fmla="*/ 360945 h 663723"/>
              <a:gd name="connsiteX307" fmla="*/ 216758 w 281894"/>
              <a:gd name="connsiteY307" fmla="*/ 352917 h 663723"/>
              <a:gd name="connsiteX308" fmla="*/ 216407 w 281894"/>
              <a:gd name="connsiteY308" fmla="*/ 353542 h 663723"/>
              <a:gd name="connsiteX309" fmla="*/ 215932 w 281894"/>
              <a:gd name="connsiteY309" fmla="*/ 354573 h 663723"/>
              <a:gd name="connsiteX310" fmla="*/ 215757 w 281894"/>
              <a:gd name="connsiteY310" fmla="*/ 361253 h 663723"/>
              <a:gd name="connsiteX311" fmla="*/ 215097 w 281894"/>
              <a:gd name="connsiteY311" fmla="*/ 362434 h 663723"/>
              <a:gd name="connsiteX312" fmla="*/ 214242 w 281894"/>
              <a:gd name="connsiteY312" fmla="*/ 361266 h 663723"/>
              <a:gd name="connsiteX313" fmla="*/ 215936 w 281894"/>
              <a:gd name="connsiteY313" fmla="*/ 354577 h 663723"/>
              <a:gd name="connsiteX314" fmla="*/ 215979 w 281894"/>
              <a:gd name="connsiteY314" fmla="*/ 353093 h 663723"/>
              <a:gd name="connsiteX315" fmla="*/ 216758 w 281894"/>
              <a:gd name="connsiteY315" fmla="*/ 352917 h 663723"/>
              <a:gd name="connsiteX316" fmla="*/ 217194 w 281894"/>
              <a:gd name="connsiteY316" fmla="*/ 352134 h 663723"/>
              <a:gd name="connsiteX317" fmla="*/ 216758 w 281894"/>
              <a:gd name="connsiteY317" fmla="*/ 352917 h 663723"/>
              <a:gd name="connsiteX318" fmla="*/ 121048 w 281894"/>
              <a:gd name="connsiteY318" fmla="*/ 1164 h 663723"/>
              <a:gd name="connsiteX319" fmla="*/ 120846 w 281894"/>
              <a:gd name="connsiteY319" fmla="*/ 800 h 663723"/>
              <a:gd name="connsiteX320" fmla="*/ 119909 w 281894"/>
              <a:gd name="connsiteY320" fmla="*/ 0 h 663723"/>
              <a:gd name="connsiteX321" fmla="*/ 120440 w 281894"/>
              <a:gd name="connsiteY321" fmla="*/ 1194 h 663723"/>
              <a:gd name="connsiteX322" fmla="*/ 121048 w 281894"/>
              <a:gd name="connsiteY322" fmla="*/ 1164 h 663723"/>
              <a:gd name="connsiteX323" fmla="*/ 124933 w 281894"/>
              <a:gd name="connsiteY323" fmla="*/ 1947 h 663723"/>
              <a:gd name="connsiteX324" fmla="*/ 123679 w 281894"/>
              <a:gd name="connsiteY324" fmla="*/ 1010 h 663723"/>
              <a:gd name="connsiteX325" fmla="*/ 121048 w 281894"/>
              <a:gd name="connsiteY325" fmla="*/ 1164 h 663723"/>
              <a:gd name="connsiteX326" fmla="*/ 122648 w 281894"/>
              <a:gd name="connsiteY326" fmla="*/ 3333 h 663723"/>
              <a:gd name="connsiteX327" fmla="*/ 124933 w 281894"/>
              <a:gd name="connsiteY327" fmla="*/ 1947 h 663723"/>
              <a:gd name="connsiteX328" fmla="*/ 186261 w 281894"/>
              <a:gd name="connsiteY328" fmla="*/ 81979 h 663723"/>
              <a:gd name="connsiteX329" fmla="*/ 187266 w 281894"/>
              <a:gd name="connsiteY329" fmla="*/ 84837 h 663723"/>
              <a:gd name="connsiteX330" fmla="*/ 188503 w 281894"/>
              <a:gd name="connsiteY330" fmla="*/ 83780 h 663723"/>
              <a:gd name="connsiteX331" fmla="*/ 187459 w 281894"/>
              <a:gd name="connsiteY331" fmla="*/ 80982 h 663723"/>
              <a:gd name="connsiteX332" fmla="*/ 186261 w 281894"/>
              <a:gd name="connsiteY332" fmla="*/ 81979 h 663723"/>
              <a:gd name="connsiteX333" fmla="*/ 155794 w 281894"/>
              <a:gd name="connsiteY333" fmla="*/ 367462 h 663723"/>
              <a:gd name="connsiteX334" fmla="*/ 156329 w 281894"/>
              <a:gd name="connsiteY334" fmla="*/ 368724 h 663723"/>
              <a:gd name="connsiteX335" fmla="*/ 157202 w 281894"/>
              <a:gd name="connsiteY335" fmla="*/ 367693 h 663723"/>
              <a:gd name="connsiteX336" fmla="*/ 155794 w 281894"/>
              <a:gd name="connsiteY336" fmla="*/ 367462 h 663723"/>
              <a:gd name="connsiteX337" fmla="*/ 44200 w 281894"/>
              <a:gd name="connsiteY337" fmla="*/ 75800 h 663723"/>
              <a:gd name="connsiteX338" fmla="*/ 49163 w 281894"/>
              <a:gd name="connsiteY338" fmla="*/ 88093 h 663723"/>
              <a:gd name="connsiteX339" fmla="*/ 55612 w 281894"/>
              <a:gd name="connsiteY339" fmla="*/ 97892 h 663723"/>
              <a:gd name="connsiteX340" fmla="*/ 68800 w 281894"/>
              <a:gd name="connsiteY340" fmla="*/ 110178 h 663723"/>
              <a:gd name="connsiteX341" fmla="*/ 68800 w 281894"/>
              <a:gd name="connsiteY341" fmla="*/ 109951 h 663723"/>
              <a:gd name="connsiteX342" fmla="*/ 69442 w 281894"/>
              <a:gd name="connsiteY342" fmla="*/ 110032 h 663723"/>
              <a:gd name="connsiteX343" fmla="*/ 75467 w 281894"/>
              <a:gd name="connsiteY343" fmla="*/ 102629 h 663723"/>
              <a:gd name="connsiteX344" fmla="*/ 77311 w 281894"/>
              <a:gd name="connsiteY344" fmla="*/ 94790 h 663723"/>
              <a:gd name="connsiteX345" fmla="*/ 78895 w 281894"/>
              <a:gd name="connsiteY345" fmla="*/ 92231 h 663723"/>
              <a:gd name="connsiteX346" fmla="*/ 81483 w 281894"/>
              <a:gd name="connsiteY346" fmla="*/ 93361 h 663723"/>
              <a:gd name="connsiteX347" fmla="*/ 89896 w 281894"/>
              <a:gd name="connsiteY347" fmla="*/ 96202 h 663723"/>
              <a:gd name="connsiteX348" fmla="*/ 91261 w 281894"/>
              <a:gd name="connsiteY348" fmla="*/ 97020 h 663723"/>
              <a:gd name="connsiteX349" fmla="*/ 91334 w 281894"/>
              <a:gd name="connsiteY349" fmla="*/ 98436 h 663723"/>
              <a:gd name="connsiteX350" fmla="*/ 81107 w 281894"/>
              <a:gd name="connsiteY350" fmla="*/ 106806 h 663723"/>
              <a:gd name="connsiteX351" fmla="*/ 69438 w 281894"/>
              <a:gd name="connsiteY351" fmla="*/ 110032 h 663723"/>
              <a:gd name="connsiteX352" fmla="*/ 69138 w 281894"/>
              <a:gd name="connsiteY352" fmla="*/ 110387 h 663723"/>
              <a:gd name="connsiteX353" fmla="*/ 68796 w 281894"/>
              <a:gd name="connsiteY353" fmla="*/ 110182 h 663723"/>
              <a:gd name="connsiteX354" fmla="*/ 68843 w 281894"/>
              <a:gd name="connsiteY354" fmla="*/ 119562 h 663723"/>
              <a:gd name="connsiteX355" fmla="*/ 72638 w 281894"/>
              <a:gd name="connsiteY355" fmla="*/ 124119 h 663723"/>
              <a:gd name="connsiteX356" fmla="*/ 78959 w 281894"/>
              <a:gd name="connsiteY356" fmla="*/ 127585 h 663723"/>
              <a:gd name="connsiteX357" fmla="*/ 79421 w 281894"/>
              <a:gd name="connsiteY357" fmla="*/ 127461 h 663723"/>
              <a:gd name="connsiteX358" fmla="*/ 79836 w 281894"/>
              <a:gd name="connsiteY358" fmla="*/ 127859 h 663723"/>
              <a:gd name="connsiteX359" fmla="*/ 83897 w 281894"/>
              <a:gd name="connsiteY359" fmla="*/ 128013 h 663723"/>
              <a:gd name="connsiteX360" fmla="*/ 84962 w 281894"/>
              <a:gd name="connsiteY360" fmla="*/ 129707 h 663723"/>
              <a:gd name="connsiteX361" fmla="*/ 83383 w 281894"/>
              <a:gd name="connsiteY361" fmla="*/ 129840 h 663723"/>
              <a:gd name="connsiteX362" fmla="*/ 79836 w 281894"/>
              <a:gd name="connsiteY362" fmla="*/ 127863 h 663723"/>
              <a:gd name="connsiteX363" fmla="*/ 79091 w 281894"/>
              <a:gd name="connsiteY363" fmla="*/ 127842 h 663723"/>
              <a:gd name="connsiteX364" fmla="*/ 78959 w 281894"/>
              <a:gd name="connsiteY364" fmla="*/ 127589 h 663723"/>
              <a:gd name="connsiteX365" fmla="*/ 73567 w 281894"/>
              <a:gd name="connsiteY365" fmla="*/ 130439 h 663723"/>
              <a:gd name="connsiteX366" fmla="*/ 73589 w 281894"/>
              <a:gd name="connsiteY366" fmla="*/ 138501 h 663723"/>
              <a:gd name="connsiteX367" fmla="*/ 93473 w 281894"/>
              <a:gd name="connsiteY367" fmla="*/ 155737 h 663723"/>
              <a:gd name="connsiteX368" fmla="*/ 93567 w 281894"/>
              <a:gd name="connsiteY368" fmla="*/ 155335 h 663723"/>
              <a:gd name="connsiteX369" fmla="*/ 93837 w 281894"/>
              <a:gd name="connsiteY369" fmla="*/ 154522 h 663723"/>
              <a:gd name="connsiteX370" fmla="*/ 93602 w 281894"/>
              <a:gd name="connsiteY370" fmla="*/ 155793 h 663723"/>
              <a:gd name="connsiteX371" fmla="*/ 93473 w 281894"/>
              <a:gd name="connsiteY371" fmla="*/ 155733 h 663723"/>
              <a:gd name="connsiteX372" fmla="*/ 93109 w 281894"/>
              <a:gd name="connsiteY372" fmla="*/ 158634 h 663723"/>
              <a:gd name="connsiteX373" fmla="*/ 100491 w 281894"/>
              <a:gd name="connsiteY373" fmla="*/ 169738 h 663723"/>
              <a:gd name="connsiteX374" fmla="*/ 106632 w 281894"/>
              <a:gd name="connsiteY374" fmla="*/ 168664 h 663723"/>
              <a:gd name="connsiteX375" fmla="*/ 108082 w 281894"/>
              <a:gd name="connsiteY375" fmla="*/ 165652 h 663723"/>
              <a:gd name="connsiteX376" fmla="*/ 110679 w 281894"/>
              <a:gd name="connsiteY376" fmla="*/ 143760 h 663723"/>
              <a:gd name="connsiteX377" fmla="*/ 114513 w 281894"/>
              <a:gd name="connsiteY377" fmla="*/ 132626 h 663723"/>
              <a:gd name="connsiteX378" fmla="*/ 117004 w 281894"/>
              <a:gd name="connsiteY378" fmla="*/ 126447 h 663723"/>
              <a:gd name="connsiteX379" fmla="*/ 120949 w 281894"/>
              <a:gd name="connsiteY379" fmla="*/ 99617 h 663723"/>
              <a:gd name="connsiteX380" fmla="*/ 121467 w 281894"/>
              <a:gd name="connsiteY380" fmla="*/ 96279 h 663723"/>
              <a:gd name="connsiteX381" fmla="*/ 128981 w 281894"/>
              <a:gd name="connsiteY381" fmla="*/ 87588 h 663723"/>
              <a:gd name="connsiteX382" fmla="*/ 131801 w 281894"/>
              <a:gd name="connsiteY382" fmla="*/ 88748 h 663723"/>
              <a:gd name="connsiteX383" fmla="*/ 131651 w 281894"/>
              <a:gd name="connsiteY383" fmla="*/ 95214 h 663723"/>
              <a:gd name="connsiteX384" fmla="*/ 139533 w 281894"/>
              <a:gd name="connsiteY384" fmla="*/ 113896 h 663723"/>
              <a:gd name="connsiteX385" fmla="*/ 140736 w 281894"/>
              <a:gd name="connsiteY385" fmla="*/ 122099 h 663723"/>
              <a:gd name="connsiteX386" fmla="*/ 138673 w 281894"/>
              <a:gd name="connsiteY386" fmla="*/ 130341 h 663723"/>
              <a:gd name="connsiteX387" fmla="*/ 142781 w 281894"/>
              <a:gd name="connsiteY387" fmla="*/ 134500 h 663723"/>
              <a:gd name="connsiteX388" fmla="*/ 150633 w 281894"/>
              <a:gd name="connsiteY388" fmla="*/ 131334 h 663723"/>
              <a:gd name="connsiteX389" fmla="*/ 154814 w 281894"/>
              <a:gd name="connsiteY389" fmla="*/ 134273 h 663723"/>
              <a:gd name="connsiteX390" fmla="*/ 155118 w 281894"/>
              <a:gd name="connsiteY390" fmla="*/ 135929 h 663723"/>
              <a:gd name="connsiteX391" fmla="*/ 160039 w 281894"/>
              <a:gd name="connsiteY391" fmla="*/ 137684 h 663723"/>
              <a:gd name="connsiteX392" fmla="*/ 171759 w 281894"/>
              <a:gd name="connsiteY392" fmla="*/ 117606 h 663723"/>
              <a:gd name="connsiteX393" fmla="*/ 170095 w 281894"/>
              <a:gd name="connsiteY393" fmla="*/ 114953 h 663723"/>
              <a:gd name="connsiteX394" fmla="*/ 167013 w 281894"/>
              <a:gd name="connsiteY394" fmla="*/ 113802 h 663723"/>
              <a:gd name="connsiteX395" fmla="*/ 158892 w 281894"/>
              <a:gd name="connsiteY395" fmla="*/ 105415 h 663723"/>
              <a:gd name="connsiteX396" fmla="*/ 150578 w 281894"/>
              <a:gd name="connsiteY396" fmla="*/ 101072 h 663723"/>
              <a:gd name="connsiteX397" fmla="*/ 148019 w 281894"/>
              <a:gd name="connsiteY397" fmla="*/ 98744 h 663723"/>
              <a:gd name="connsiteX398" fmla="*/ 149221 w 281894"/>
              <a:gd name="connsiteY398" fmla="*/ 93763 h 663723"/>
              <a:gd name="connsiteX399" fmla="*/ 145734 w 281894"/>
              <a:gd name="connsiteY399" fmla="*/ 87054 h 663723"/>
              <a:gd name="connsiteX400" fmla="*/ 137522 w 281894"/>
              <a:gd name="connsiteY400" fmla="*/ 81919 h 663723"/>
              <a:gd name="connsiteX401" fmla="*/ 129974 w 281894"/>
              <a:gd name="connsiteY401" fmla="*/ 71054 h 663723"/>
              <a:gd name="connsiteX402" fmla="*/ 127406 w 281894"/>
              <a:gd name="connsiteY402" fmla="*/ 69086 h 663723"/>
              <a:gd name="connsiteX403" fmla="*/ 120774 w 281894"/>
              <a:gd name="connsiteY403" fmla="*/ 67755 h 663723"/>
              <a:gd name="connsiteX404" fmla="*/ 111403 w 281894"/>
              <a:gd name="connsiteY404" fmla="*/ 58619 h 663723"/>
              <a:gd name="connsiteX405" fmla="*/ 104004 w 281894"/>
              <a:gd name="connsiteY405" fmla="*/ 47622 h 663723"/>
              <a:gd name="connsiteX406" fmla="*/ 100799 w 281894"/>
              <a:gd name="connsiteY406" fmla="*/ 43805 h 663723"/>
              <a:gd name="connsiteX407" fmla="*/ 93285 w 281894"/>
              <a:gd name="connsiteY407" fmla="*/ 37378 h 663723"/>
              <a:gd name="connsiteX408" fmla="*/ 87354 w 281894"/>
              <a:gd name="connsiteY408" fmla="*/ 34113 h 663723"/>
              <a:gd name="connsiteX409" fmla="*/ 82258 w 281894"/>
              <a:gd name="connsiteY409" fmla="*/ 36860 h 663723"/>
              <a:gd name="connsiteX410" fmla="*/ 79686 w 281894"/>
              <a:gd name="connsiteY410" fmla="*/ 48187 h 663723"/>
              <a:gd name="connsiteX411" fmla="*/ 80011 w 281894"/>
              <a:gd name="connsiteY411" fmla="*/ 48170 h 663723"/>
              <a:gd name="connsiteX412" fmla="*/ 80020 w 281894"/>
              <a:gd name="connsiteY412" fmla="*/ 49064 h 663723"/>
              <a:gd name="connsiteX413" fmla="*/ 81980 w 281894"/>
              <a:gd name="connsiteY413" fmla="*/ 55966 h 663723"/>
              <a:gd name="connsiteX414" fmla="*/ 81599 w 281894"/>
              <a:gd name="connsiteY414" fmla="*/ 57451 h 663723"/>
              <a:gd name="connsiteX415" fmla="*/ 80127 w 281894"/>
              <a:gd name="connsiteY415" fmla="*/ 56210 h 663723"/>
              <a:gd name="connsiteX416" fmla="*/ 80020 w 281894"/>
              <a:gd name="connsiteY416" fmla="*/ 49064 h 663723"/>
              <a:gd name="connsiteX417" fmla="*/ 79613 w 281894"/>
              <a:gd name="connsiteY417" fmla="*/ 48512 h 663723"/>
              <a:gd name="connsiteX418" fmla="*/ 79686 w 281894"/>
              <a:gd name="connsiteY418" fmla="*/ 48187 h 663723"/>
              <a:gd name="connsiteX419" fmla="*/ 77029 w 281894"/>
              <a:gd name="connsiteY419" fmla="*/ 48033 h 663723"/>
              <a:gd name="connsiteX420" fmla="*/ 65843 w 281894"/>
              <a:gd name="connsiteY420" fmla="*/ 48075 h 663723"/>
              <a:gd name="connsiteX421" fmla="*/ 65916 w 281894"/>
              <a:gd name="connsiteY421" fmla="*/ 48704 h 663723"/>
              <a:gd name="connsiteX422" fmla="*/ 65403 w 281894"/>
              <a:gd name="connsiteY422" fmla="*/ 48841 h 663723"/>
              <a:gd name="connsiteX423" fmla="*/ 65321 w 281894"/>
              <a:gd name="connsiteY423" fmla="*/ 51413 h 663723"/>
              <a:gd name="connsiteX424" fmla="*/ 63028 w 281894"/>
              <a:gd name="connsiteY424" fmla="*/ 52782 h 663723"/>
              <a:gd name="connsiteX425" fmla="*/ 61787 w 281894"/>
              <a:gd name="connsiteY425" fmla="*/ 51815 h 663723"/>
              <a:gd name="connsiteX426" fmla="*/ 62801 w 281894"/>
              <a:gd name="connsiteY426" fmla="*/ 49526 h 663723"/>
              <a:gd name="connsiteX427" fmla="*/ 65398 w 281894"/>
              <a:gd name="connsiteY427" fmla="*/ 48841 h 663723"/>
              <a:gd name="connsiteX428" fmla="*/ 65411 w 281894"/>
              <a:gd name="connsiteY428" fmla="*/ 48251 h 663723"/>
              <a:gd name="connsiteX429" fmla="*/ 65843 w 281894"/>
              <a:gd name="connsiteY429" fmla="*/ 48080 h 663723"/>
              <a:gd name="connsiteX430" fmla="*/ 65719 w 281894"/>
              <a:gd name="connsiteY430" fmla="*/ 47010 h 663723"/>
              <a:gd name="connsiteX431" fmla="*/ 58672 w 281894"/>
              <a:gd name="connsiteY431" fmla="*/ 41999 h 663723"/>
              <a:gd name="connsiteX432" fmla="*/ 45526 w 281894"/>
              <a:gd name="connsiteY432" fmla="*/ 45029 h 663723"/>
              <a:gd name="connsiteX433" fmla="*/ 39540 w 281894"/>
              <a:gd name="connsiteY433" fmla="*/ 50185 h 663723"/>
              <a:gd name="connsiteX434" fmla="*/ 37768 w 281894"/>
              <a:gd name="connsiteY434" fmla="*/ 54952 h 663723"/>
              <a:gd name="connsiteX435" fmla="*/ 41577 w 281894"/>
              <a:gd name="connsiteY435" fmla="*/ 71743 h 663723"/>
              <a:gd name="connsiteX436" fmla="*/ 44200 w 281894"/>
              <a:gd name="connsiteY436" fmla="*/ 75800 h 663723"/>
              <a:gd name="connsiteX437" fmla="*/ 86439 w 281894"/>
              <a:gd name="connsiteY437" fmla="*/ 122741 h 663723"/>
              <a:gd name="connsiteX438" fmla="*/ 85095 w 281894"/>
              <a:gd name="connsiteY438" fmla="*/ 122018 h 663723"/>
              <a:gd name="connsiteX439" fmla="*/ 86635 w 281894"/>
              <a:gd name="connsiteY439" fmla="*/ 121616 h 663723"/>
              <a:gd name="connsiteX440" fmla="*/ 86439 w 281894"/>
              <a:gd name="connsiteY440" fmla="*/ 122741 h 663723"/>
              <a:gd name="connsiteX441" fmla="*/ 82626 w 281894"/>
              <a:gd name="connsiteY441" fmla="*/ 69313 h 663723"/>
              <a:gd name="connsiteX442" fmla="*/ 83310 w 281894"/>
              <a:gd name="connsiteY442" fmla="*/ 69835 h 663723"/>
              <a:gd name="connsiteX443" fmla="*/ 82245 w 281894"/>
              <a:gd name="connsiteY443" fmla="*/ 69467 h 663723"/>
              <a:gd name="connsiteX444" fmla="*/ 81894 w 281894"/>
              <a:gd name="connsiteY444" fmla="*/ 68285 h 663723"/>
              <a:gd name="connsiteX445" fmla="*/ 82626 w 281894"/>
              <a:gd name="connsiteY445" fmla="*/ 69313 h 663723"/>
              <a:gd name="connsiteX446" fmla="*/ 186227 w 281894"/>
              <a:gd name="connsiteY446" fmla="*/ 23856 h 663723"/>
              <a:gd name="connsiteX447" fmla="*/ 186017 w 281894"/>
              <a:gd name="connsiteY447" fmla="*/ 24498 h 663723"/>
              <a:gd name="connsiteX448" fmla="*/ 186227 w 281894"/>
              <a:gd name="connsiteY448" fmla="*/ 23856 h 663723"/>
              <a:gd name="connsiteX449" fmla="*/ 102849 w 281894"/>
              <a:gd name="connsiteY449" fmla="*/ 35187 h 663723"/>
              <a:gd name="connsiteX450" fmla="*/ 115267 w 281894"/>
              <a:gd name="connsiteY450" fmla="*/ 46030 h 663723"/>
              <a:gd name="connsiteX451" fmla="*/ 122742 w 281894"/>
              <a:gd name="connsiteY451" fmla="*/ 45251 h 663723"/>
              <a:gd name="connsiteX452" fmla="*/ 123260 w 281894"/>
              <a:gd name="connsiteY452" fmla="*/ 44716 h 663723"/>
              <a:gd name="connsiteX453" fmla="*/ 124664 w 281894"/>
              <a:gd name="connsiteY453" fmla="*/ 44716 h 663723"/>
              <a:gd name="connsiteX454" fmla="*/ 128172 w 281894"/>
              <a:gd name="connsiteY454" fmla="*/ 43377 h 663723"/>
              <a:gd name="connsiteX455" fmla="*/ 129670 w 281894"/>
              <a:gd name="connsiteY455" fmla="*/ 43420 h 663723"/>
              <a:gd name="connsiteX456" fmla="*/ 128100 w 281894"/>
              <a:gd name="connsiteY456" fmla="*/ 44733 h 663723"/>
              <a:gd name="connsiteX457" fmla="*/ 124664 w 281894"/>
              <a:gd name="connsiteY457" fmla="*/ 44716 h 663723"/>
              <a:gd name="connsiteX458" fmla="*/ 123645 w 281894"/>
              <a:gd name="connsiteY458" fmla="*/ 45119 h 663723"/>
              <a:gd name="connsiteX459" fmla="*/ 122742 w 281894"/>
              <a:gd name="connsiteY459" fmla="*/ 45247 h 663723"/>
              <a:gd name="connsiteX460" fmla="*/ 119871 w 281894"/>
              <a:gd name="connsiteY460" fmla="*/ 48221 h 663723"/>
              <a:gd name="connsiteX461" fmla="*/ 119909 w 281894"/>
              <a:gd name="connsiteY461" fmla="*/ 53715 h 663723"/>
              <a:gd name="connsiteX462" fmla="*/ 128498 w 281894"/>
              <a:gd name="connsiteY462" fmla="*/ 58936 h 663723"/>
              <a:gd name="connsiteX463" fmla="*/ 138074 w 281894"/>
              <a:gd name="connsiteY463" fmla="*/ 60562 h 663723"/>
              <a:gd name="connsiteX464" fmla="*/ 148554 w 281894"/>
              <a:gd name="connsiteY464" fmla="*/ 63750 h 663723"/>
              <a:gd name="connsiteX465" fmla="*/ 160248 w 281894"/>
              <a:gd name="connsiteY465" fmla="*/ 63403 h 663723"/>
              <a:gd name="connsiteX466" fmla="*/ 165773 w 281894"/>
              <a:gd name="connsiteY466" fmla="*/ 59933 h 663723"/>
              <a:gd name="connsiteX467" fmla="*/ 176226 w 281894"/>
              <a:gd name="connsiteY467" fmla="*/ 51310 h 663723"/>
              <a:gd name="connsiteX468" fmla="*/ 180959 w 281894"/>
              <a:gd name="connsiteY468" fmla="*/ 42410 h 663723"/>
              <a:gd name="connsiteX469" fmla="*/ 185486 w 281894"/>
              <a:gd name="connsiteY469" fmla="*/ 25075 h 663723"/>
              <a:gd name="connsiteX470" fmla="*/ 176522 w 281894"/>
              <a:gd name="connsiteY470" fmla="*/ 21451 h 663723"/>
              <a:gd name="connsiteX471" fmla="*/ 158682 w 281894"/>
              <a:gd name="connsiteY471" fmla="*/ 16320 h 663723"/>
              <a:gd name="connsiteX472" fmla="*/ 151023 w 281894"/>
              <a:gd name="connsiteY472" fmla="*/ 18233 h 663723"/>
              <a:gd name="connsiteX473" fmla="*/ 146513 w 281894"/>
              <a:gd name="connsiteY473" fmla="*/ 16667 h 663723"/>
              <a:gd name="connsiteX474" fmla="*/ 145302 w 281894"/>
              <a:gd name="connsiteY474" fmla="*/ 13522 h 663723"/>
              <a:gd name="connsiteX475" fmla="*/ 141048 w 281894"/>
              <a:gd name="connsiteY475" fmla="*/ 11866 h 663723"/>
              <a:gd name="connsiteX476" fmla="*/ 138699 w 281894"/>
              <a:gd name="connsiteY476" fmla="*/ 14074 h 663723"/>
              <a:gd name="connsiteX477" fmla="*/ 137912 w 281894"/>
              <a:gd name="connsiteY477" fmla="*/ 18991 h 663723"/>
              <a:gd name="connsiteX478" fmla="*/ 136816 w 281894"/>
              <a:gd name="connsiteY478" fmla="*/ 23715 h 663723"/>
              <a:gd name="connsiteX479" fmla="*/ 132999 w 281894"/>
              <a:gd name="connsiteY479" fmla="*/ 22213 h 663723"/>
              <a:gd name="connsiteX480" fmla="*/ 131429 w 281894"/>
              <a:gd name="connsiteY480" fmla="*/ 21588 h 663723"/>
              <a:gd name="connsiteX481" fmla="*/ 118476 w 281894"/>
              <a:gd name="connsiteY481" fmla="*/ 14814 h 663723"/>
              <a:gd name="connsiteX482" fmla="*/ 115737 w 281894"/>
              <a:gd name="connsiteY482" fmla="*/ 12790 h 663723"/>
              <a:gd name="connsiteX483" fmla="*/ 111090 w 281894"/>
              <a:gd name="connsiteY483" fmla="*/ 15571 h 663723"/>
              <a:gd name="connsiteX484" fmla="*/ 111133 w 281894"/>
              <a:gd name="connsiteY484" fmla="*/ 18943 h 663723"/>
              <a:gd name="connsiteX485" fmla="*/ 109567 w 281894"/>
              <a:gd name="connsiteY485" fmla="*/ 21597 h 663723"/>
              <a:gd name="connsiteX486" fmla="*/ 106738 w 281894"/>
              <a:gd name="connsiteY486" fmla="*/ 20702 h 663723"/>
              <a:gd name="connsiteX487" fmla="*/ 103944 w 281894"/>
              <a:gd name="connsiteY487" fmla="*/ 20818 h 663723"/>
              <a:gd name="connsiteX488" fmla="*/ 101236 w 281894"/>
              <a:gd name="connsiteY488" fmla="*/ 28593 h 663723"/>
              <a:gd name="connsiteX489" fmla="*/ 102849 w 281894"/>
              <a:gd name="connsiteY489" fmla="*/ 35187 h 663723"/>
              <a:gd name="connsiteX490" fmla="*/ 186021 w 281894"/>
              <a:gd name="connsiteY490" fmla="*/ 24502 h 663723"/>
              <a:gd name="connsiteX491" fmla="*/ 185469 w 281894"/>
              <a:gd name="connsiteY491" fmla="*/ 24849 h 663723"/>
              <a:gd name="connsiteX492" fmla="*/ 185491 w 281894"/>
              <a:gd name="connsiteY492" fmla="*/ 25080 h 663723"/>
              <a:gd name="connsiteX493" fmla="*/ 185906 w 281894"/>
              <a:gd name="connsiteY493" fmla="*/ 25289 h 663723"/>
              <a:gd name="connsiteX494" fmla="*/ 186021 w 281894"/>
              <a:gd name="connsiteY494" fmla="*/ 24502 h 663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Lst>
            <a:rect l="l" t="t" r="r" b="b"/>
            <a:pathLst>
              <a:path w="281894" h="663723">
                <a:moveTo>
                  <a:pt x="99494" y="418764"/>
                </a:moveTo>
                <a:cubicBezTo>
                  <a:pt x="99819" y="418682"/>
                  <a:pt x="100153" y="418601"/>
                  <a:pt x="100474" y="418511"/>
                </a:cubicBezTo>
                <a:cubicBezTo>
                  <a:pt x="100551" y="418357"/>
                  <a:pt x="100624" y="418225"/>
                  <a:pt x="100688" y="418071"/>
                </a:cubicBezTo>
                <a:cubicBezTo>
                  <a:pt x="100495" y="418071"/>
                  <a:pt x="100277" y="418071"/>
                  <a:pt x="100089" y="418071"/>
                </a:cubicBezTo>
                <a:cubicBezTo>
                  <a:pt x="99892" y="418302"/>
                  <a:pt x="99699" y="418528"/>
                  <a:pt x="99494" y="418764"/>
                </a:cubicBezTo>
                <a:close/>
                <a:moveTo>
                  <a:pt x="95463" y="422499"/>
                </a:moveTo>
                <a:cubicBezTo>
                  <a:pt x="95681" y="422666"/>
                  <a:pt x="96537" y="422285"/>
                  <a:pt x="96837" y="421943"/>
                </a:cubicBezTo>
                <a:cubicBezTo>
                  <a:pt x="97778" y="420933"/>
                  <a:pt x="98625" y="419851"/>
                  <a:pt x="99490" y="418764"/>
                </a:cubicBezTo>
                <a:cubicBezTo>
                  <a:pt x="98197" y="419106"/>
                  <a:pt x="96871" y="419427"/>
                  <a:pt x="95668" y="419983"/>
                </a:cubicBezTo>
                <a:cubicBezTo>
                  <a:pt x="94398" y="420552"/>
                  <a:pt x="94355" y="421674"/>
                  <a:pt x="95463" y="422499"/>
                </a:cubicBezTo>
                <a:close/>
                <a:moveTo>
                  <a:pt x="189397" y="349635"/>
                </a:moveTo>
                <a:cubicBezTo>
                  <a:pt x="189179" y="349712"/>
                  <a:pt x="189171" y="349772"/>
                  <a:pt x="188846" y="349845"/>
                </a:cubicBezTo>
                <a:cubicBezTo>
                  <a:pt x="188901" y="349939"/>
                  <a:pt x="188901" y="350037"/>
                  <a:pt x="188940" y="350127"/>
                </a:cubicBezTo>
                <a:cubicBezTo>
                  <a:pt x="189029" y="350166"/>
                  <a:pt x="189119" y="350187"/>
                  <a:pt x="189201" y="350204"/>
                </a:cubicBezTo>
                <a:cubicBezTo>
                  <a:pt x="189265" y="350016"/>
                  <a:pt x="189338" y="349823"/>
                  <a:pt x="189397" y="349635"/>
                </a:cubicBezTo>
                <a:close/>
                <a:moveTo>
                  <a:pt x="189676" y="348792"/>
                </a:moveTo>
                <a:cubicBezTo>
                  <a:pt x="189577" y="349083"/>
                  <a:pt x="189483" y="349344"/>
                  <a:pt x="189397" y="349635"/>
                </a:cubicBezTo>
                <a:cubicBezTo>
                  <a:pt x="190279" y="349366"/>
                  <a:pt x="190510" y="349100"/>
                  <a:pt x="189676" y="348792"/>
                </a:cubicBezTo>
                <a:close/>
                <a:moveTo>
                  <a:pt x="40237" y="84285"/>
                </a:moveTo>
                <a:cubicBezTo>
                  <a:pt x="39728" y="85166"/>
                  <a:pt x="38697" y="86074"/>
                  <a:pt x="38770" y="86912"/>
                </a:cubicBezTo>
                <a:cubicBezTo>
                  <a:pt x="39403" y="94850"/>
                  <a:pt x="43733" y="100456"/>
                  <a:pt x="50310" y="104504"/>
                </a:cubicBezTo>
                <a:cubicBezTo>
                  <a:pt x="50456" y="104594"/>
                  <a:pt x="51183" y="103999"/>
                  <a:pt x="51410" y="103622"/>
                </a:cubicBezTo>
                <a:cubicBezTo>
                  <a:pt x="51697" y="103186"/>
                  <a:pt x="51958" y="102531"/>
                  <a:pt x="51833" y="102095"/>
                </a:cubicBezTo>
                <a:cubicBezTo>
                  <a:pt x="49887" y="95552"/>
                  <a:pt x="44795" y="90819"/>
                  <a:pt x="41803" y="84858"/>
                </a:cubicBezTo>
                <a:cubicBezTo>
                  <a:pt x="41628" y="84490"/>
                  <a:pt x="40785" y="84473"/>
                  <a:pt x="40237" y="84285"/>
                </a:cubicBezTo>
                <a:close/>
                <a:moveTo>
                  <a:pt x="266797" y="365023"/>
                </a:moveTo>
                <a:cubicBezTo>
                  <a:pt x="269703" y="364946"/>
                  <a:pt x="272403" y="364261"/>
                  <a:pt x="274692" y="362340"/>
                </a:cubicBezTo>
                <a:cubicBezTo>
                  <a:pt x="276858" y="360504"/>
                  <a:pt x="279048" y="358694"/>
                  <a:pt x="281227" y="356862"/>
                </a:cubicBezTo>
                <a:cubicBezTo>
                  <a:pt x="282433" y="355874"/>
                  <a:pt x="281911" y="353491"/>
                  <a:pt x="280409" y="352592"/>
                </a:cubicBezTo>
                <a:cubicBezTo>
                  <a:pt x="273032" y="348227"/>
                  <a:pt x="264838" y="345861"/>
                  <a:pt x="256746" y="343285"/>
                </a:cubicBezTo>
                <a:cubicBezTo>
                  <a:pt x="255586" y="342904"/>
                  <a:pt x="253678" y="344273"/>
                  <a:pt x="252347" y="345172"/>
                </a:cubicBezTo>
                <a:cubicBezTo>
                  <a:pt x="251465" y="345767"/>
                  <a:pt x="250961" y="346948"/>
                  <a:pt x="250353" y="347902"/>
                </a:cubicBezTo>
                <a:cubicBezTo>
                  <a:pt x="249561" y="349139"/>
                  <a:pt x="248744" y="349567"/>
                  <a:pt x="248012" y="348856"/>
                </a:cubicBezTo>
                <a:cubicBezTo>
                  <a:pt x="247636" y="348510"/>
                  <a:pt x="247371" y="347859"/>
                  <a:pt x="247371" y="347363"/>
                </a:cubicBezTo>
                <a:cubicBezTo>
                  <a:pt x="247371" y="345673"/>
                  <a:pt x="247623" y="343952"/>
                  <a:pt x="247554" y="342275"/>
                </a:cubicBezTo>
                <a:cubicBezTo>
                  <a:pt x="247469" y="339297"/>
                  <a:pt x="245569" y="336798"/>
                  <a:pt x="242817" y="335998"/>
                </a:cubicBezTo>
                <a:cubicBezTo>
                  <a:pt x="240400" y="335309"/>
                  <a:pt x="238389" y="336242"/>
                  <a:pt x="236621" y="337829"/>
                </a:cubicBezTo>
                <a:cubicBezTo>
                  <a:pt x="234897" y="339357"/>
                  <a:pt x="233558" y="341034"/>
                  <a:pt x="233309" y="343529"/>
                </a:cubicBezTo>
                <a:cubicBezTo>
                  <a:pt x="233143" y="345168"/>
                  <a:pt x="232676" y="346909"/>
                  <a:pt x="231901" y="348373"/>
                </a:cubicBezTo>
                <a:cubicBezTo>
                  <a:pt x="231474" y="349173"/>
                  <a:pt x="230194" y="349592"/>
                  <a:pt x="229214" y="349995"/>
                </a:cubicBezTo>
                <a:cubicBezTo>
                  <a:pt x="229013" y="350067"/>
                  <a:pt x="228217" y="349306"/>
                  <a:pt x="228085" y="348852"/>
                </a:cubicBezTo>
                <a:cubicBezTo>
                  <a:pt x="227426" y="345947"/>
                  <a:pt x="226647" y="343508"/>
                  <a:pt x="222753" y="343734"/>
                </a:cubicBezTo>
                <a:cubicBezTo>
                  <a:pt x="220635" y="343854"/>
                  <a:pt x="220690" y="341620"/>
                  <a:pt x="220297" y="340093"/>
                </a:cubicBezTo>
                <a:cubicBezTo>
                  <a:pt x="219287" y="336130"/>
                  <a:pt x="215714" y="335215"/>
                  <a:pt x="214208" y="337405"/>
                </a:cubicBezTo>
                <a:cubicBezTo>
                  <a:pt x="211161" y="341813"/>
                  <a:pt x="205132" y="342006"/>
                  <a:pt x="202449" y="346558"/>
                </a:cubicBezTo>
                <a:cubicBezTo>
                  <a:pt x="197866" y="347188"/>
                  <a:pt x="194930" y="351081"/>
                  <a:pt x="190733" y="352489"/>
                </a:cubicBezTo>
                <a:cubicBezTo>
                  <a:pt x="190279" y="352648"/>
                  <a:pt x="189765" y="352699"/>
                  <a:pt x="189265" y="352772"/>
                </a:cubicBezTo>
                <a:cubicBezTo>
                  <a:pt x="189256" y="352887"/>
                  <a:pt x="189278" y="353003"/>
                  <a:pt x="189231" y="353118"/>
                </a:cubicBezTo>
                <a:lnTo>
                  <a:pt x="188516" y="353863"/>
                </a:lnTo>
                <a:lnTo>
                  <a:pt x="189047" y="352815"/>
                </a:lnTo>
                <a:cubicBezTo>
                  <a:pt x="189115" y="352793"/>
                  <a:pt x="189192" y="352772"/>
                  <a:pt x="189265" y="352772"/>
                </a:cubicBezTo>
                <a:cubicBezTo>
                  <a:pt x="189436" y="351860"/>
                  <a:pt x="189346" y="350983"/>
                  <a:pt x="188952" y="350123"/>
                </a:cubicBezTo>
                <a:cubicBezTo>
                  <a:pt x="188499" y="349995"/>
                  <a:pt x="188054" y="349794"/>
                  <a:pt x="187579" y="349794"/>
                </a:cubicBezTo>
                <a:cubicBezTo>
                  <a:pt x="180356" y="349669"/>
                  <a:pt x="179590" y="350564"/>
                  <a:pt x="181280" y="357029"/>
                </a:cubicBezTo>
                <a:cubicBezTo>
                  <a:pt x="181520" y="357979"/>
                  <a:pt x="181631" y="358972"/>
                  <a:pt x="181768" y="359943"/>
                </a:cubicBezTo>
                <a:cubicBezTo>
                  <a:pt x="181926" y="359943"/>
                  <a:pt x="182076" y="359909"/>
                  <a:pt x="182234" y="359931"/>
                </a:cubicBezTo>
                <a:lnTo>
                  <a:pt x="182855" y="360769"/>
                </a:lnTo>
                <a:lnTo>
                  <a:pt x="181836" y="360324"/>
                </a:lnTo>
                <a:cubicBezTo>
                  <a:pt x="181811" y="360213"/>
                  <a:pt x="181794" y="360076"/>
                  <a:pt x="181768" y="359943"/>
                </a:cubicBezTo>
                <a:cubicBezTo>
                  <a:pt x="174849" y="359503"/>
                  <a:pt x="169234" y="363264"/>
                  <a:pt x="163248" y="365819"/>
                </a:cubicBezTo>
                <a:cubicBezTo>
                  <a:pt x="162726" y="366050"/>
                  <a:pt x="162649" y="367881"/>
                  <a:pt x="162773" y="368930"/>
                </a:cubicBezTo>
                <a:cubicBezTo>
                  <a:pt x="162944" y="370517"/>
                  <a:pt x="164069" y="372229"/>
                  <a:pt x="163697" y="373602"/>
                </a:cubicBezTo>
                <a:cubicBezTo>
                  <a:pt x="163145" y="375566"/>
                  <a:pt x="160822" y="374509"/>
                  <a:pt x="159328" y="374993"/>
                </a:cubicBezTo>
                <a:cubicBezTo>
                  <a:pt x="156663" y="375797"/>
                  <a:pt x="154001" y="376653"/>
                  <a:pt x="151348" y="377488"/>
                </a:cubicBezTo>
                <a:lnTo>
                  <a:pt x="151712" y="377222"/>
                </a:lnTo>
                <a:lnTo>
                  <a:pt x="151374" y="377222"/>
                </a:lnTo>
                <a:cubicBezTo>
                  <a:pt x="151485" y="375639"/>
                  <a:pt x="151767" y="374060"/>
                  <a:pt x="151532" y="372550"/>
                </a:cubicBezTo>
                <a:cubicBezTo>
                  <a:pt x="151245" y="370667"/>
                  <a:pt x="149495" y="369785"/>
                  <a:pt x="147809" y="369670"/>
                </a:cubicBezTo>
                <a:cubicBezTo>
                  <a:pt x="147094" y="369640"/>
                  <a:pt x="145584" y="371026"/>
                  <a:pt x="145695" y="371390"/>
                </a:cubicBezTo>
                <a:cubicBezTo>
                  <a:pt x="146299" y="373397"/>
                  <a:pt x="147236" y="375297"/>
                  <a:pt x="148091" y="377222"/>
                </a:cubicBezTo>
                <a:lnTo>
                  <a:pt x="147745" y="377222"/>
                </a:lnTo>
                <a:lnTo>
                  <a:pt x="148207" y="377471"/>
                </a:lnTo>
                <a:cubicBezTo>
                  <a:pt x="143342" y="377150"/>
                  <a:pt x="139931" y="379208"/>
                  <a:pt x="137937" y="383534"/>
                </a:cubicBezTo>
                <a:cubicBezTo>
                  <a:pt x="138006" y="383534"/>
                  <a:pt x="138066" y="383534"/>
                  <a:pt x="138147" y="383534"/>
                </a:cubicBezTo>
                <a:cubicBezTo>
                  <a:pt x="137475" y="383136"/>
                  <a:pt x="139371" y="385387"/>
                  <a:pt x="137702" y="383958"/>
                </a:cubicBezTo>
                <a:cubicBezTo>
                  <a:pt x="137753" y="383782"/>
                  <a:pt x="137873" y="383688"/>
                  <a:pt x="137942" y="383534"/>
                </a:cubicBezTo>
                <a:cubicBezTo>
                  <a:pt x="136307" y="383573"/>
                  <a:pt x="134655" y="383573"/>
                  <a:pt x="133029" y="383688"/>
                </a:cubicBezTo>
                <a:cubicBezTo>
                  <a:pt x="129961" y="383915"/>
                  <a:pt x="127693" y="385271"/>
                  <a:pt x="126628" y="388339"/>
                </a:cubicBezTo>
                <a:cubicBezTo>
                  <a:pt x="125374" y="391848"/>
                  <a:pt x="125340" y="395015"/>
                  <a:pt x="128639" y="397488"/>
                </a:cubicBezTo>
                <a:cubicBezTo>
                  <a:pt x="129546" y="398156"/>
                  <a:pt x="130513" y="398750"/>
                  <a:pt x="131313" y="399534"/>
                </a:cubicBezTo>
                <a:cubicBezTo>
                  <a:pt x="132494" y="400638"/>
                  <a:pt x="132100" y="402644"/>
                  <a:pt x="130440" y="403800"/>
                </a:cubicBezTo>
                <a:cubicBezTo>
                  <a:pt x="128630" y="405083"/>
                  <a:pt x="126876" y="406872"/>
                  <a:pt x="124313" y="405713"/>
                </a:cubicBezTo>
                <a:cubicBezTo>
                  <a:pt x="121553" y="404450"/>
                  <a:pt x="118818" y="404908"/>
                  <a:pt x="115990" y="405409"/>
                </a:cubicBezTo>
                <a:cubicBezTo>
                  <a:pt x="114163" y="405713"/>
                  <a:pt x="112614" y="403706"/>
                  <a:pt x="113191" y="402144"/>
                </a:cubicBezTo>
                <a:cubicBezTo>
                  <a:pt x="114137" y="399495"/>
                  <a:pt x="115207" y="396859"/>
                  <a:pt x="116127" y="394172"/>
                </a:cubicBezTo>
                <a:cubicBezTo>
                  <a:pt x="116208" y="393889"/>
                  <a:pt x="115630" y="393183"/>
                  <a:pt x="115207" y="392939"/>
                </a:cubicBezTo>
                <a:cubicBezTo>
                  <a:pt x="114852" y="392725"/>
                  <a:pt x="114068" y="392687"/>
                  <a:pt x="113837" y="392939"/>
                </a:cubicBezTo>
                <a:cubicBezTo>
                  <a:pt x="109892" y="396979"/>
                  <a:pt x="105896" y="400984"/>
                  <a:pt x="102173" y="405195"/>
                </a:cubicBezTo>
                <a:cubicBezTo>
                  <a:pt x="100872" y="406662"/>
                  <a:pt x="102121" y="408306"/>
                  <a:pt x="103105" y="409654"/>
                </a:cubicBezTo>
                <a:cubicBezTo>
                  <a:pt x="104800" y="411926"/>
                  <a:pt x="104184" y="413796"/>
                  <a:pt x="102216" y="415580"/>
                </a:cubicBezTo>
                <a:cubicBezTo>
                  <a:pt x="101548" y="416218"/>
                  <a:pt x="101176" y="417189"/>
                  <a:pt x="100714" y="418062"/>
                </a:cubicBezTo>
                <a:cubicBezTo>
                  <a:pt x="102776" y="418100"/>
                  <a:pt x="104864" y="418310"/>
                  <a:pt x="106854" y="417929"/>
                </a:cubicBezTo>
                <a:cubicBezTo>
                  <a:pt x="110761" y="417206"/>
                  <a:pt x="114539" y="415781"/>
                  <a:pt x="118459" y="415182"/>
                </a:cubicBezTo>
                <a:cubicBezTo>
                  <a:pt x="120620" y="414844"/>
                  <a:pt x="122952" y="415567"/>
                  <a:pt x="125194" y="415871"/>
                </a:cubicBezTo>
                <a:cubicBezTo>
                  <a:pt x="125566" y="415910"/>
                  <a:pt x="125917" y="416273"/>
                  <a:pt x="126281" y="416500"/>
                </a:cubicBezTo>
                <a:cubicBezTo>
                  <a:pt x="125875" y="416881"/>
                  <a:pt x="125528" y="417356"/>
                  <a:pt x="125049" y="417625"/>
                </a:cubicBezTo>
                <a:cubicBezTo>
                  <a:pt x="123055" y="418712"/>
                  <a:pt x="121073" y="419821"/>
                  <a:pt x="119002" y="420753"/>
                </a:cubicBezTo>
                <a:cubicBezTo>
                  <a:pt x="117988" y="421207"/>
                  <a:pt x="116816" y="421318"/>
                  <a:pt x="115707" y="421532"/>
                </a:cubicBezTo>
                <a:cubicBezTo>
                  <a:pt x="112691" y="422123"/>
                  <a:pt x="112562" y="424061"/>
                  <a:pt x="113362" y="426470"/>
                </a:cubicBezTo>
                <a:cubicBezTo>
                  <a:pt x="111677" y="427724"/>
                  <a:pt x="109263" y="428661"/>
                  <a:pt x="108506" y="430347"/>
                </a:cubicBezTo>
                <a:cubicBezTo>
                  <a:pt x="107697" y="432170"/>
                  <a:pt x="108621" y="434712"/>
                  <a:pt x="108416" y="436881"/>
                </a:cubicBezTo>
                <a:cubicBezTo>
                  <a:pt x="108322" y="437891"/>
                  <a:pt x="107295" y="438807"/>
                  <a:pt x="106700" y="439778"/>
                </a:cubicBezTo>
                <a:cubicBezTo>
                  <a:pt x="105840" y="441207"/>
                  <a:pt x="104197" y="442752"/>
                  <a:pt x="104342" y="444087"/>
                </a:cubicBezTo>
                <a:cubicBezTo>
                  <a:pt x="104731" y="447562"/>
                  <a:pt x="102999" y="449483"/>
                  <a:pt x="100427" y="450797"/>
                </a:cubicBezTo>
                <a:cubicBezTo>
                  <a:pt x="97243" y="452419"/>
                  <a:pt x="94962" y="454207"/>
                  <a:pt x="94184" y="458123"/>
                </a:cubicBezTo>
                <a:cubicBezTo>
                  <a:pt x="93512" y="461375"/>
                  <a:pt x="90649" y="464259"/>
                  <a:pt x="90307" y="467460"/>
                </a:cubicBezTo>
                <a:cubicBezTo>
                  <a:pt x="90007" y="470515"/>
                  <a:pt x="89960" y="472761"/>
                  <a:pt x="86699" y="473968"/>
                </a:cubicBezTo>
                <a:cubicBezTo>
                  <a:pt x="85001" y="474580"/>
                  <a:pt x="84209" y="476219"/>
                  <a:pt x="84701" y="478089"/>
                </a:cubicBezTo>
                <a:cubicBezTo>
                  <a:pt x="85578" y="481427"/>
                  <a:pt x="85938" y="484627"/>
                  <a:pt x="84701" y="488081"/>
                </a:cubicBezTo>
                <a:cubicBezTo>
                  <a:pt x="83554" y="491221"/>
                  <a:pt x="83328" y="494696"/>
                  <a:pt x="82566" y="497991"/>
                </a:cubicBezTo>
                <a:cubicBezTo>
                  <a:pt x="82031" y="500379"/>
                  <a:pt x="80349" y="501863"/>
                  <a:pt x="78098" y="502681"/>
                </a:cubicBezTo>
                <a:cubicBezTo>
                  <a:pt x="76498" y="503276"/>
                  <a:pt x="74791" y="503656"/>
                  <a:pt x="73340" y="504474"/>
                </a:cubicBezTo>
                <a:cubicBezTo>
                  <a:pt x="72514" y="504932"/>
                  <a:pt x="71607" y="506095"/>
                  <a:pt x="71581" y="506956"/>
                </a:cubicBezTo>
                <a:cubicBezTo>
                  <a:pt x="71505" y="509831"/>
                  <a:pt x="71505" y="512424"/>
                  <a:pt x="68582" y="514294"/>
                </a:cubicBezTo>
                <a:cubicBezTo>
                  <a:pt x="62617" y="518098"/>
                  <a:pt x="58804" y="523678"/>
                  <a:pt x="56275" y="530200"/>
                </a:cubicBezTo>
                <a:cubicBezTo>
                  <a:pt x="55659" y="531787"/>
                  <a:pt x="55094" y="533422"/>
                  <a:pt x="54208" y="534872"/>
                </a:cubicBezTo>
                <a:cubicBezTo>
                  <a:pt x="52989" y="536914"/>
                  <a:pt x="51063" y="538171"/>
                  <a:pt x="48586" y="537983"/>
                </a:cubicBezTo>
                <a:cubicBezTo>
                  <a:pt x="46352" y="537808"/>
                  <a:pt x="44127" y="537333"/>
                  <a:pt x="41885" y="537119"/>
                </a:cubicBezTo>
                <a:cubicBezTo>
                  <a:pt x="41406" y="537089"/>
                  <a:pt x="40738" y="537470"/>
                  <a:pt x="40378" y="537868"/>
                </a:cubicBezTo>
                <a:cubicBezTo>
                  <a:pt x="39488" y="538805"/>
                  <a:pt x="39536" y="539909"/>
                  <a:pt x="40413" y="540957"/>
                </a:cubicBezTo>
                <a:cubicBezTo>
                  <a:pt x="40776" y="541398"/>
                  <a:pt x="41268" y="541719"/>
                  <a:pt x="41559" y="542194"/>
                </a:cubicBezTo>
                <a:cubicBezTo>
                  <a:pt x="42514" y="543833"/>
                  <a:pt x="42223" y="546315"/>
                  <a:pt x="40871" y="546451"/>
                </a:cubicBezTo>
                <a:cubicBezTo>
                  <a:pt x="35684" y="546944"/>
                  <a:pt x="32732" y="552720"/>
                  <a:pt x="27117" y="552010"/>
                </a:cubicBezTo>
                <a:cubicBezTo>
                  <a:pt x="23579" y="554684"/>
                  <a:pt x="20006" y="557337"/>
                  <a:pt x="16484" y="560059"/>
                </a:cubicBezTo>
                <a:cubicBezTo>
                  <a:pt x="16159" y="560324"/>
                  <a:pt x="16103" y="561184"/>
                  <a:pt x="16197" y="561706"/>
                </a:cubicBezTo>
                <a:cubicBezTo>
                  <a:pt x="16955" y="565540"/>
                  <a:pt x="14721" y="566585"/>
                  <a:pt x="11563" y="567175"/>
                </a:cubicBezTo>
                <a:cubicBezTo>
                  <a:pt x="9368" y="567577"/>
                  <a:pt x="7126" y="568164"/>
                  <a:pt x="5196" y="569229"/>
                </a:cubicBezTo>
                <a:cubicBezTo>
                  <a:pt x="3861" y="569961"/>
                  <a:pt x="2568" y="571463"/>
                  <a:pt x="2149" y="572888"/>
                </a:cubicBezTo>
                <a:cubicBezTo>
                  <a:pt x="1511" y="574984"/>
                  <a:pt x="1952" y="577334"/>
                  <a:pt x="1511" y="579503"/>
                </a:cubicBezTo>
                <a:cubicBezTo>
                  <a:pt x="335" y="585567"/>
                  <a:pt x="2949" y="591921"/>
                  <a:pt x="48" y="597848"/>
                </a:cubicBezTo>
                <a:cubicBezTo>
                  <a:pt x="-136" y="598233"/>
                  <a:pt x="258" y="598913"/>
                  <a:pt x="390" y="599465"/>
                </a:cubicBezTo>
                <a:cubicBezTo>
                  <a:pt x="1593" y="603877"/>
                  <a:pt x="4978" y="607060"/>
                  <a:pt x="6826" y="611079"/>
                </a:cubicBezTo>
                <a:cubicBezTo>
                  <a:pt x="8016" y="613655"/>
                  <a:pt x="9466" y="616171"/>
                  <a:pt x="10160" y="618883"/>
                </a:cubicBezTo>
                <a:cubicBezTo>
                  <a:pt x="10532" y="620296"/>
                  <a:pt x="9903" y="622256"/>
                  <a:pt x="9111" y="623595"/>
                </a:cubicBezTo>
                <a:cubicBezTo>
                  <a:pt x="7969" y="625503"/>
                  <a:pt x="6150" y="626950"/>
                  <a:pt x="4815" y="628738"/>
                </a:cubicBezTo>
                <a:cubicBezTo>
                  <a:pt x="4036" y="629795"/>
                  <a:pt x="4729" y="632748"/>
                  <a:pt x="5885" y="633338"/>
                </a:cubicBezTo>
                <a:cubicBezTo>
                  <a:pt x="7353" y="634104"/>
                  <a:pt x="8987" y="634579"/>
                  <a:pt x="10498" y="635268"/>
                </a:cubicBezTo>
                <a:cubicBezTo>
                  <a:pt x="12385" y="636107"/>
                  <a:pt x="13091" y="637827"/>
                  <a:pt x="12081" y="639136"/>
                </a:cubicBezTo>
                <a:cubicBezTo>
                  <a:pt x="10720" y="640912"/>
                  <a:pt x="9124" y="642551"/>
                  <a:pt x="7815" y="644365"/>
                </a:cubicBezTo>
                <a:cubicBezTo>
                  <a:pt x="6762" y="645829"/>
                  <a:pt x="7331" y="649547"/>
                  <a:pt x="8598" y="650750"/>
                </a:cubicBezTo>
                <a:cubicBezTo>
                  <a:pt x="14443" y="656283"/>
                  <a:pt x="21075" y="660553"/>
                  <a:pt x="28705" y="663164"/>
                </a:cubicBezTo>
                <a:cubicBezTo>
                  <a:pt x="29749" y="663527"/>
                  <a:pt x="31050" y="663929"/>
                  <a:pt x="31987" y="663604"/>
                </a:cubicBezTo>
                <a:cubicBezTo>
                  <a:pt x="38889" y="661255"/>
                  <a:pt x="46429" y="660147"/>
                  <a:pt x="50841" y="653150"/>
                </a:cubicBezTo>
                <a:cubicBezTo>
                  <a:pt x="52630" y="650292"/>
                  <a:pt x="54765" y="647451"/>
                  <a:pt x="57409" y="645410"/>
                </a:cubicBezTo>
                <a:cubicBezTo>
                  <a:pt x="61795" y="642012"/>
                  <a:pt x="68098" y="641135"/>
                  <a:pt x="70623" y="635242"/>
                </a:cubicBezTo>
                <a:cubicBezTo>
                  <a:pt x="70692" y="635071"/>
                  <a:pt x="71654" y="634999"/>
                  <a:pt x="71920" y="635230"/>
                </a:cubicBezTo>
                <a:cubicBezTo>
                  <a:pt x="73589" y="636693"/>
                  <a:pt x="75959" y="637990"/>
                  <a:pt x="76648" y="639881"/>
                </a:cubicBezTo>
                <a:cubicBezTo>
                  <a:pt x="77435" y="642038"/>
                  <a:pt x="77538" y="644434"/>
                  <a:pt x="77829" y="646783"/>
                </a:cubicBezTo>
                <a:lnTo>
                  <a:pt x="80983" y="643882"/>
                </a:lnTo>
                <a:lnTo>
                  <a:pt x="84367" y="639385"/>
                </a:lnTo>
                <a:lnTo>
                  <a:pt x="84367" y="631528"/>
                </a:lnTo>
                <a:lnTo>
                  <a:pt x="82493" y="626282"/>
                </a:lnTo>
                <a:lnTo>
                  <a:pt x="84735" y="625157"/>
                </a:lnTo>
                <a:lnTo>
                  <a:pt x="84081" y="622619"/>
                </a:lnTo>
                <a:lnTo>
                  <a:pt x="83790" y="620659"/>
                </a:lnTo>
                <a:lnTo>
                  <a:pt x="84924" y="619821"/>
                </a:lnTo>
                <a:lnTo>
                  <a:pt x="87448" y="619538"/>
                </a:lnTo>
                <a:lnTo>
                  <a:pt x="90255" y="617857"/>
                </a:lnTo>
                <a:lnTo>
                  <a:pt x="89977" y="615049"/>
                </a:lnTo>
                <a:lnTo>
                  <a:pt x="91946" y="610000"/>
                </a:lnTo>
                <a:lnTo>
                  <a:pt x="89699" y="607467"/>
                </a:lnTo>
                <a:lnTo>
                  <a:pt x="88309" y="600714"/>
                </a:lnTo>
                <a:lnTo>
                  <a:pt x="86336" y="595665"/>
                </a:lnTo>
                <a:lnTo>
                  <a:pt x="86336" y="593410"/>
                </a:lnTo>
                <a:lnTo>
                  <a:pt x="92789" y="590894"/>
                </a:lnTo>
                <a:lnTo>
                  <a:pt x="92789" y="586679"/>
                </a:lnTo>
                <a:lnTo>
                  <a:pt x="94196" y="583312"/>
                </a:lnTo>
                <a:lnTo>
                  <a:pt x="88009" y="577415"/>
                </a:lnTo>
                <a:lnTo>
                  <a:pt x="84928" y="575451"/>
                </a:lnTo>
                <a:lnTo>
                  <a:pt x="84928" y="570663"/>
                </a:lnTo>
                <a:lnTo>
                  <a:pt x="85758" y="564775"/>
                </a:lnTo>
                <a:lnTo>
                  <a:pt x="84928" y="559725"/>
                </a:lnTo>
                <a:lnTo>
                  <a:pt x="83794" y="556067"/>
                </a:lnTo>
                <a:lnTo>
                  <a:pt x="84928" y="550726"/>
                </a:lnTo>
                <a:lnTo>
                  <a:pt x="82964" y="537247"/>
                </a:lnTo>
                <a:lnTo>
                  <a:pt x="83794" y="530234"/>
                </a:lnTo>
                <a:lnTo>
                  <a:pt x="87179" y="524607"/>
                </a:lnTo>
                <a:lnTo>
                  <a:pt x="89130" y="523768"/>
                </a:lnTo>
                <a:lnTo>
                  <a:pt x="98403" y="524607"/>
                </a:lnTo>
                <a:lnTo>
                  <a:pt x="100367" y="521248"/>
                </a:lnTo>
                <a:lnTo>
                  <a:pt x="100653" y="515912"/>
                </a:lnTo>
                <a:lnTo>
                  <a:pt x="99246" y="513661"/>
                </a:lnTo>
                <a:lnTo>
                  <a:pt x="99806" y="511123"/>
                </a:lnTo>
                <a:lnTo>
                  <a:pt x="104299" y="499048"/>
                </a:lnTo>
                <a:lnTo>
                  <a:pt x="104578" y="491179"/>
                </a:lnTo>
                <a:lnTo>
                  <a:pt x="106837" y="483874"/>
                </a:lnTo>
                <a:lnTo>
                  <a:pt x="107667" y="480515"/>
                </a:lnTo>
                <a:lnTo>
                  <a:pt x="107115" y="476852"/>
                </a:lnTo>
                <a:lnTo>
                  <a:pt x="105703" y="475731"/>
                </a:lnTo>
                <a:lnTo>
                  <a:pt x="105425" y="472928"/>
                </a:lnTo>
                <a:lnTo>
                  <a:pt x="111321" y="469552"/>
                </a:lnTo>
                <a:lnTo>
                  <a:pt x="113863" y="469552"/>
                </a:lnTo>
                <a:lnTo>
                  <a:pt x="116666" y="467036"/>
                </a:lnTo>
                <a:lnTo>
                  <a:pt x="117787" y="462825"/>
                </a:lnTo>
                <a:lnTo>
                  <a:pt x="124244" y="452701"/>
                </a:lnTo>
                <a:lnTo>
                  <a:pt x="126208" y="449351"/>
                </a:lnTo>
                <a:lnTo>
                  <a:pt x="124244" y="444276"/>
                </a:lnTo>
                <a:lnTo>
                  <a:pt x="122284" y="442598"/>
                </a:lnTo>
                <a:lnTo>
                  <a:pt x="123114" y="437249"/>
                </a:lnTo>
                <a:lnTo>
                  <a:pt x="125369" y="433873"/>
                </a:lnTo>
                <a:lnTo>
                  <a:pt x="126204" y="431361"/>
                </a:lnTo>
                <a:lnTo>
                  <a:pt x="127056" y="429667"/>
                </a:lnTo>
                <a:lnTo>
                  <a:pt x="129580" y="427985"/>
                </a:lnTo>
                <a:lnTo>
                  <a:pt x="131270" y="424339"/>
                </a:lnTo>
                <a:lnTo>
                  <a:pt x="133795" y="422358"/>
                </a:lnTo>
                <a:lnTo>
                  <a:pt x="137449" y="424339"/>
                </a:lnTo>
                <a:lnTo>
                  <a:pt x="140248" y="424609"/>
                </a:lnTo>
                <a:lnTo>
                  <a:pt x="142216" y="422358"/>
                </a:lnTo>
                <a:lnTo>
                  <a:pt x="141087" y="419273"/>
                </a:lnTo>
                <a:lnTo>
                  <a:pt x="142503" y="418434"/>
                </a:lnTo>
                <a:lnTo>
                  <a:pt x="143329" y="415627"/>
                </a:lnTo>
                <a:lnTo>
                  <a:pt x="141373" y="411125"/>
                </a:lnTo>
                <a:lnTo>
                  <a:pt x="143329" y="410004"/>
                </a:lnTo>
                <a:lnTo>
                  <a:pt x="146286" y="410420"/>
                </a:lnTo>
                <a:lnTo>
                  <a:pt x="149238" y="409033"/>
                </a:lnTo>
                <a:lnTo>
                  <a:pt x="154437" y="410158"/>
                </a:lnTo>
                <a:lnTo>
                  <a:pt x="156821" y="412123"/>
                </a:lnTo>
                <a:lnTo>
                  <a:pt x="160334" y="412255"/>
                </a:lnTo>
                <a:lnTo>
                  <a:pt x="162302" y="413800"/>
                </a:lnTo>
                <a:lnTo>
                  <a:pt x="163582" y="413376"/>
                </a:lnTo>
                <a:lnTo>
                  <a:pt x="164977" y="414215"/>
                </a:lnTo>
                <a:lnTo>
                  <a:pt x="164977" y="410835"/>
                </a:lnTo>
                <a:lnTo>
                  <a:pt x="163582" y="408036"/>
                </a:lnTo>
                <a:lnTo>
                  <a:pt x="163710" y="404527"/>
                </a:lnTo>
                <a:lnTo>
                  <a:pt x="166239" y="402559"/>
                </a:lnTo>
                <a:lnTo>
                  <a:pt x="165255" y="399606"/>
                </a:lnTo>
                <a:lnTo>
                  <a:pt x="163162" y="398220"/>
                </a:lnTo>
                <a:lnTo>
                  <a:pt x="163162" y="395969"/>
                </a:lnTo>
                <a:lnTo>
                  <a:pt x="166243" y="396940"/>
                </a:lnTo>
                <a:lnTo>
                  <a:pt x="170604" y="395687"/>
                </a:lnTo>
                <a:lnTo>
                  <a:pt x="171019" y="394694"/>
                </a:lnTo>
                <a:lnTo>
                  <a:pt x="172286" y="395396"/>
                </a:lnTo>
                <a:lnTo>
                  <a:pt x="173133" y="394694"/>
                </a:lnTo>
                <a:lnTo>
                  <a:pt x="172435" y="392593"/>
                </a:lnTo>
                <a:lnTo>
                  <a:pt x="172979" y="390342"/>
                </a:lnTo>
                <a:lnTo>
                  <a:pt x="174956" y="388665"/>
                </a:lnTo>
                <a:lnTo>
                  <a:pt x="177330" y="388930"/>
                </a:lnTo>
                <a:lnTo>
                  <a:pt x="179316" y="391754"/>
                </a:lnTo>
                <a:lnTo>
                  <a:pt x="185071" y="396388"/>
                </a:lnTo>
                <a:lnTo>
                  <a:pt x="186338" y="399474"/>
                </a:lnTo>
                <a:lnTo>
                  <a:pt x="188717" y="402854"/>
                </a:lnTo>
                <a:lnTo>
                  <a:pt x="192658" y="404531"/>
                </a:lnTo>
                <a:lnTo>
                  <a:pt x="199115" y="404955"/>
                </a:lnTo>
                <a:lnTo>
                  <a:pt x="205153" y="399332"/>
                </a:lnTo>
                <a:lnTo>
                  <a:pt x="207960" y="399769"/>
                </a:lnTo>
                <a:lnTo>
                  <a:pt x="212453" y="402991"/>
                </a:lnTo>
                <a:lnTo>
                  <a:pt x="216531" y="403693"/>
                </a:lnTo>
                <a:lnTo>
                  <a:pt x="217374" y="400317"/>
                </a:lnTo>
                <a:lnTo>
                  <a:pt x="219762" y="399195"/>
                </a:lnTo>
                <a:lnTo>
                  <a:pt x="220887" y="397651"/>
                </a:lnTo>
                <a:lnTo>
                  <a:pt x="223557" y="397360"/>
                </a:lnTo>
                <a:lnTo>
                  <a:pt x="226232" y="396243"/>
                </a:lnTo>
                <a:lnTo>
                  <a:pt x="227058" y="394429"/>
                </a:lnTo>
                <a:lnTo>
                  <a:pt x="224965" y="387257"/>
                </a:lnTo>
                <a:lnTo>
                  <a:pt x="225804" y="379537"/>
                </a:lnTo>
                <a:lnTo>
                  <a:pt x="226506" y="377706"/>
                </a:lnTo>
                <a:lnTo>
                  <a:pt x="225376" y="375609"/>
                </a:lnTo>
                <a:lnTo>
                  <a:pt x="226506" y="375040"/>
                </a:lnTo>
                <a:lnTo>
                  <a:pt x="228744" y="371531"/>
                </a:lnTo>
                <a:lnTo>
                  <a:pt x="228889" y="370115"/>
                </a:lnTo>
                <a:lnTo>
                  <a:pt x="232124" y="368728"/>
                </a:lnTo>
                <a:lnTo>
                  <a:pt x="235620" y="369434"/>
                </a:lnTo>
                <a:lnTo>
                  <a:pt x="237747" y="368574"/>
                </a:lnTo>
                <a:lnTo>
                  <a:pt x="237747" y="367466"/>
                </a:lnTo>
                <a:lnTo>
                  <a:pt x="239831" y="364929"/>
                </a:lnTo>
                <a:lnTo>
                  <a:pt x="245877" y="365066"/>
                </a:lnTo>
                <a:lnTo>
                  <a:pt x="248676" y="366610"/>
                </a:lnTo>
                <a:lnTo>
                  <a:pt x="253746" y="373076"/>
                </a:lnTo>
                <a:lnTo>
                  <a:pt x="257114" y="374193"/>
                </a:lnTo>
                <a:lnTo>
                  <a:pt x="261616" y="374484"/>
                </a:lnTo>
                <a:lnTo>
                  <a:pt x="262595" y="376726"/>
                </a:lnTo>
                <a:lnTo>
                  <a:pt x="265124" y="379816"/>
                </a:lnTo>
                <a:lnTo>
                  <a:pt x="264718" y="382618"/>
                </a:lnTo>
                <a:lnTo>
                  <a:pt x="262317" y="386422"/>
                </a:lnTo>
                <a:lnTo>
                  <a:pt x="262869" y="392593"/>
                </a:lnTo>
                <a:lnTo>
                  <a:pt x="264564" y="392174"/>
                </a:lnTo>
                <a:lnTo>
                  <a:pt x="264718" y="387257"/>
                </a:lnTo>
                <a:lnTo>
                  <a:pt x="268214" y="383885"/>
                </a:lnTo>
                <a:lnTo>
                  <a:pt x="271440" y="383461"/>
                </a:lnTo>
                <a:lnTo>
                  <a:pt x="273683" y="380243"/>
                </a:lnTo>
                <a:lnTo>
                  <a:pt x="273404" y="376585"/>
                </a:lnTo>
                <a:lnTo>
                  <a:pt x="275792" y="375742"/>
                </a:lnTo>
                <a:lnTo>
                  <a:pt x="278890" y="377419"/>
                </a:lnTo>
                <a:lnTo>
                  <a:pt x="280709" y="374903"/>
                </a:lnTo>
                <a:lnTo>
                  <a:pt x="280606" y="371985"/>
                </a:lnTo>
                <a:cubicBezTo>
                  <a:pt x="277320" y="370705"/>
                  <a:pt x="274089" y="371103"/>
                  <a:pt x="270683" y="371681"/>
                </a:cubicBezTo>
                <a:cubicBezTo>
                  <a:pt x="269356" y="371908"/>
                  <a:pt x="267559" y="370782"/>
                  <a:pt x="266275" y="369871"/>
                </a:cubicBezTo>
                <a:cubicBezTo>
                  <a:pt x="265480" y="369298"/>
                  <a:pt x="265043" y="367984"/>
                  <a:pt x="264812" y="366931"/>
                </a:cubicBezTo>
                <a:cubicBezTo>
                  <a:pt x="264482" y="365772"/>
                  <a:pt x="265351" y="365078"/>
                  <a:pt x="266797" y="365023"/>
                </a:cubicBezTo>
                <a:close/>
                <a:moveTo>
                  <a:pt x="65206" y="540260"/>
                </a:moveTo>
                <a:lnTo>
                  <a:pt x="65385" y="539532"/>
                </a:lnTo>
                <a:lnTo>
                  <a:pt x="66288" y="540067"/>
                </a:lnTo>
                <a:lnTo>
                  <a:pt x="65206" y="540260"/>
                </a:lnTo>
                <a:close/>
                <a:moveTo>
                  <a:pt x="175276" y="371604"/>
                </a:moveTo>
                <a:cubicBezTo>
                  <a:pt x="174763" y="372267"/>
                  <a:pt x="173509" y="372460"/>
                  <a:pt x="172564" y="372691"/>
                </a:cubicBezTo>
                <a:cubicBezTo>
                  <a:pt x="172084" y="372819"/>
                  <a:pt x="171263" y="372725"/>
                  <a:pt x="171027" y="372404"/>
                </a:cubicBezTo>
                <a:cubicBezTo>
                  <a:pt x="170445" y="371617"/>
                  <a:pt x="169667" y="370534"/>
                  <a:pt x="169851" y="369764"/>
                </a:cubicBezTo>
                <a:cubicBezTo>
                  <a:pt x="169975" y="369161"/>
                  <a:pt x="171494" y="368420"/>
                  <a:pt x="172272" y="368510"/>
                </a:cubicBezTo>
                <a:cubicBezTo>
                  <a:pt x="174160" y="368741"/>
                  <a:pt x="175927" y="370765"/>
                  <a:pt x="175276" y="371604"/>
                </a:cubicBezTo>
                <a:close/>
                <a:moveTo>
                  <a:pt x="192765" y="360945"/>
                </a:moveTo>
                <a:cubicBezTo>
                  <a:pt x="192641" y="361000"/>
                  <a:pt x="192517" y="361077"/>
                  <a:pt x="192371" y="361137"/>
                </a:cubicBezTo>
                <a:cubicBezTo>
                  <a:pt x="192097" y="362186"/>
                  <a:pt x="192162" y="363461"/>
                  <a:pt x="190467" y="363401"/>
                </a:cubicBezTo>
                <a:cubicBezTo>
                  <a:pt x="190352" y="363401"/>
                  <a:pt x="190069" y="362241"/>
                  <a:pt x="190232" y="362160"/>
                </a:cubicBezTo>
                <a:cubicBezTo>
                  <a:pt x="190904" y="361741"/>
                  <a:pt x="191640" y="361454"/>
                  <a:pt x="192371" y="361133"/>
                </a:cubicBezTo>
                <a:cubicBezTo>
                  <a:pt x="192427" y="360923"/>
                  <a:pt x="192465" y="360709"/>
                  <a:pt x="192556" y="360538"/>
                </a:cubicBezTo>
                <a:lnTo>
                  <a:pt x="192979" y="359866"/>
                </a:lnTo>
                <a:lnTo>
                  <a:pt x="192765" y="360945"/>
                </a:lnTo>
                <a:close/>
                <a:moveTo>
                  <a:pt x="216758" y="352917"/>
                </a:moveTo>
                <a:cubicBezTo>
                  <a:pt x="216642" y="353123"/>
                  <a:pt x="216527" y="353332"/>
                  <a:pt x="216407" y="353542"/>
                </a:cubicBezTo>
                <a:cubicBezTo>
                  <a:pt x="216184" y="353871"/>
                  <a:pt x="216120" y="354235"/>
                  <a:pt x="215932" y="354573"/>
                </a:cubicBezTo>
                <a:cubicBezTo>
                  <a:pt x="215898" y="356786"/>
                  <a:pt x="215868" y="359019"/>
                  <a:pt x="215757" y="361253"/>
                </a:cubicBezTo>
                <a:cubicBezTo>
                  <a:pt x="215748" y="361647"/>
                  <a:pt x="215324" y="362044"/>
                  <a:pt x="215097" y="362434"/>
                </a:cubicBezTo>
                <a:cubicBezTo>
                  <a:pt x="214794" y="362044"/>
                  <a:pt x="214242" y="361647"/>
                  <a:pt x="214242" y="361266"/>
                </a:cubicBezTo>
                <a:cubicBezTo>
                  <a:pt x="214169" y="358865"/>
                  <a:pt x="214785" y="356636"/>
                  <a:pt x="215936" y="354577"/>
                </a:cubicBezTo>
                <a:cubicBezTo>
                  <a:pt x="215945" y="354090"/>
                  <a:pt x="215966" y="353589"/>
                  <a:pt x="215979" y="353093"/>
                </a:cubicBezTo>
                <a:cubicBezTo>
                  <a:pt x="216390" y="353071"/>
                  <a:pt x="216505" y="352977"/>
                  <a:pt x="216758" y="352917"/>
                </a:cubicBezTo>
                <a:cubicBezTo>
                  <a:pt x="216912" y="352665"/>
                  <a:pt x="217045" y="352399"/>
                  <a:pt x="217194" y="352134"/>
                </a:cubicBezTo>
                <a:cubicBezTo>
                  <a:pt x="217845" y="352519"/>
                  <a:pt x="217541" y="352763"/>
                  <a:pt x="216758" y="352917"/>
                </a:cubicBezTo>
                <a:close/>
                <a:moveTo>
                  <a:pt x="121048" y="1164"/>
                </a:moveTo>
                <a:cubicBezTo>
                  <a:pt x="120979" y="1053"/>
                  <a:pt x="120923" y="916"/>
                  <a:pt x="120846" y="800"/>
                </a:cubicBezTo>
                <a:lnTo>
                  <a:pt x="119909" y="0"/>
                </a:lnTo>
                <a:lnTo>
                  <a:pt x="120440" y="1194"/>
                </a:lnTo>
                <a:cubicBezTo>
                  <a:pt x="120645" y="1190"/>
                  <a:pt x="120846" y="1190"/>
                  <a:pt x="121048" y="1164"/>
                </a:cubicBezTo>
                <a:close/>
                <a:moveTo>
                  <a:pt x="124933" y="1947"/>
                </a:moveTo>
                <a:cubicBezTo>
                  <a:pt x="124933" y="1639"/>
                  <a:pt x="124133" y="1048"/>
                  <a:pt x="123679" y="1010"/>
                </a:cubicBezTo>
                <a:cubicBezTo>
                  <a:pt x="122806" y="959"/>
                  <a:pt x="121929" y="1070"/>
                  <a:pt x="121048" y="1164"/>
                </a:cubicBezTo>
                <a:cubicBezTo>
                  <a:pt x="121531" y="1981"/>
                  <a:pt x="121929" y="2914"/>
                  <a:pt x="122648" y="3333"/>
                </a:cubicBezTo>
                <a:cubicBezTo>
                  <a:pt x="123859" y="4022"/>
                  <a:pt x="124895" y="3316"/>
                  <a:pt x="124933" y="1947"/>
                </a:cubicBezTo>
                <a:close/>
                <a:moveTo>
                  <a:pt x="186261" y="81979"/>
                </a:moveTo>
                <a:cubicBezTo>
                  <a:pt x="186453" y="82967"/>
                  <a:pt x="186920" y="83879"/>
                  <a:pt x="187266" y="84837"/>
                </a:cubicBezTo>
                <a:cubicBezTo>
                  <a:pt x="187699" y="84490"/>
                  <a:pt x="188302" y="84225"/>
                  <a:pt x="188503" y="83780"/>
                </a:cubicBezTo>
                <a:cubicBezTo>
                  <a:pt x="189004" y="82608"/>
                  <a:pt x="188576" y="81632"/>
                  <a:pt x="187459" y="80982"/>
                </a:cubicBezTo>
                <a:cubicBezTo>
                  <a:pt x="187044" y="81328"/>
                  <a:pt x="186205" y="81752"/>
                  <a:pt x="186261" y="81979"/>
                </a:cubicBezTo>
                <a:close/>
                <a:moveTo>
                  <a:pt x="155794" y="367462"/>
                </a:moveTo>
                <a:cubicBezTo>
                  <a:pt x="155674" y="367770"/>
                  <a:pt x="156136" y="368283"/>
                  <a:pt x="156329" y="368724"/>
                </a:cubicBezTo>
                <a:cubicBezTo>
                  <a:pt x="156624" y="368378"/>
                  <a:pt x="156924" y="368031"/>
                  <a:pt x="157202" y="367693"/>
                </a:cubicBezTo>
                <a:cubicBezTo>
                  <a:pt x="156898" y="366114"/>
                  <a:pt x="156367" y="365998"/>
                  <a:pt x="155794" y="367462"/>
                </a:cubicBezTo>
                <a:close/>
                <a:moveTo>
                  <a:pt x="44200" y="75800"/>
                </a:moveTo>
                <a:cubicBezTo>
                  <a:pt x="43669" y="80793"/>
                  <a:pt x="46570" y="84456"/>
                  <a:pt x="49163" y="88093"/>
                </a:cubicBezTo>
                <a:cubicBezTo>
                  <a:pt x="51453" y="91277"/>
                  <a:pt x="54585" y="93896"/>
                  <a:pt x="55612" y="97892"/>
                </a:cubicBezTo>
                <a:cubicBezTo>
                  <a:pt x="59964" y="102052"/>
                  <a:pt x="62951" y="107657"/>
                  <a:pt x="68800" y="110178"/>
                </a:cubicBezTo>
                <a:lnTo>
                  <a:pt x="68800" y="109951"/>
                </a:lnTo>
                <a:cubicBezTo>
                  <a:pt x="69018" y="109985"/>
                  <a:pt x="69232" y="109985"/>
                  <a:pt x="69442" y="110032"/>
                </a:cubicBezTo>
                <a:cubicBezTo>
                  <a:pt x="71445" y="107568"/>
                  <a:pt x="73447" y="105086"/>
                  <a:pt x="75467" y="102629"/>
                </a:cubicBezTo>
                <a:cubicBezTo>
                  <a:pt x="77362" y="100319"/>
                  <a:pt x="77551" y="97657"/>
                  <a:pt x="77311" y="94790"/>
                </a:cubicBezTo>
                <a:cubicBezTo>
                  <a:pt x="77230" y="93951"/>
                  <a:pt x="78116" y="92745"/>
                  <a:pt x="78895" y="92231"/>
                </a:cubicBezTo>
                <a:cubicBezTo>
                  <a:pt x="79887" y="91568"/>
                  <a:pt x="80995" y="92150"/>
                  <a:pt x="81483" y="93361"/>
                </a:cubicBezTo>
                <a:cubicBezTo>
                  <a:pt x="83238" y="97537"/>
                  <a:pt x="86498" y="96904"/>
                  <a:pt x="89896" y="96202"/>
                </a:cubicBezTo>
                <a:cubicBezTo>
                  <a:pt x="90294" y="96121"/>
                  <a:pt x="90979" y="96600"/>
                  <a:pt x="91261" y="97020"/>
                </a:cubicBezTo>
                <a:cubicBezTo>
                  <a:pt x="91492" y="97362"/>
                  <a:pt x="91492" y="98333"/>
                  <a:pt x="91334" y="98436"/>
                </a:cubicBezTo>
                <a:cubicBezTo>
                  <a:pt x="87204" y="100379"/>
                  <a:pt x="84222" y="103678"/>
                  <a:pt x="81107" y="106806"/>
                </a:cubicBezTo>
                <a:cubicBezTo>
                  <a:pt x="77765" y="110118"/>
                  <a:pt x="73819" y="110888"/>
                  <a:pt x="69438" y="110032"/>
                </a:cubicBezTo>
                <a:cubicBezTo>
                  <a:pt x="69335" y="110139"/>
                  <a:pt x="69245" y="110250"/>
                  <a:pt x="69138" y="110387"/>
                </a:cubicBezTo>
                <a:cubicBezTo>
                  <a:pt x="69014" y="110336"/>
                  <a:pt x="68916" y="110238"/>
                  <a:pt x="68796" y="110182"/>
                </a:cubicBezTo>
                <a:cubicBezTo>
                  <a:pt x="68796" y="113310"/>
                  <a:pt x="68629" y="116438"/>
                  <a:pt x="68843" y="119562"/>
                </a:cubicBezTo>
                <a:cubicBezTo>
                  <a:pt x="68984" y="121834"/>
                  <a:pt x="70268" y="123507"/>
                  <a:pt x="72638" y="124119"/>
                </a:cubicBezTo>
                <a:cubicBezTo>
                  <a:pt x="75056" y="124727"/>
                  <a:pt x="77838" y="124709"/>
                  <a:pt x="78959" y="127585"/>
                </a:cubicBezTo>
                <a:cubicBezTo>
                  <a:pt x="79113" y="127555"/>
                  <a:pt x="79271" y="127517"/>
                  <a:pt x="79421" y="127461"/>
                </a:cubicBezTo>
                <a:cubicBezTo>
                  <a:pt x="79536" y="127628"/>
                  <a:pt x="79699" y="127705"/>
                  <a:pt x="79836" y="127859"/>
                </a:cubicBezTo>
                <a:cubicBezTo>
                  <a:pt x="81201" y="127897"/>
                  <a:pt x="82540" y="127932"/>
                  <a:pt x="83897" y="128013"/>
                </a:cubicBezTo>
                <a:cubicBezTo>
                  <a:pt x="85553" y="128111"/>
                  <a:pt x="85976" y="128796"/>
                  <a:pt x="84962" y="129707"/>
                </a:cubicBezTo>
                <a:cubicBezTo>
                  <a:pt x="84628" y="129998"/>
                  <a:pt x="83905" y="129879"/>
                  <a:pt x="83383" y="129840"/>
                </a:cubicBezTo>
                <a:cubicBezTo>
                  <a:pt x="81877" y="129707"/>
                  <a:pt x="80687" y="129040"/>
                  <a:pt x="79836" y="127863"/>
                </a:cubicBezTo>
                <a:lnTo>
                  <a:pt x="79091" y="127842"/>
                </a:lnTo>
                <a:cubicBezTo>
                  <a:pt x="79061" y="127730"/>
                  <a:pt x="78989" y="127692"/>
                  <a:pt x="78959" y="127589"/>
                </a:cubicBezTo>
                <a:cubicBezTo>
                  <a:pt x="77007" y="128261"/>
                  <a:pt x="74770" y="128398"/>
                  <a:pt x="73567" y="130439"/>
                </a:cubicBezTo>
                <a:cubicBezTo>
                  <a:pt x="72001" y="133109"/>
                  <a:pt x="72146" y="136023"/>
                  <a:pt x="73589" y="138501"/>
                </a:cubicBezTo>
                <a:cubicBezTo>
                  <a:pt x="78265" y="146451"/>
                  <a:pt x="84419" y="152802"/>
                  <a:pt x="93473" y="155737"/>
                </a:cubicBezTo>
                <a:cubicBezTo>
                  <a:pt x="93516" y="155609"/>
                  <a:pt x="93567" y="155455"/>
                  <a:pt x="93567" y="155335"/>
                </a:cubicBezTo>
                <a:lnTo>
                  <a:pt x="93837" y="154522"/>
                </a:lnTo>
                <a:lnTo>
                  <a:pt x="93602" y="155793"/>
                </a:lnTo>
                <a:cubicBezTo>
                  <a:pt x="93567" y="155776"/>
                  <a:pt x="93520" y="155754"/>
                  <a:pt x="93473" y="155733"/>
                </a:cubicBezTo>
                <a:cubicBezTo>
                  <a:pt x="93264" y="156726"/>
                  <a:pt x="92887" y="157778"/>
                  <a:pt x="93109" y="158634"/>
                </a:cubicBezTo>
                <a:cubicBezTo>
                  <a:pt x="94316" y="163131"/>
                  <a:pt x="97076" y="166683"/>
                  <a:pt x="100491" y="169738"/>
                </a:cubicBezTo>
                <a:cubicBezTo>
                  <a:pt x="101869" y="170958"/>
                  <a:pt x="105643" y="170346"/>
                  <a:pt x="106632" y="168664"/>
                </a:cubicBezTo>
                <a:cubicBezTo>
                  <a:pt x="107209" y="167710"/>
                  <a:pt x="108142" y="166623"/>
                  <a:pt x="108082" y="165652"/>
                </a:cubicBezTo>
                <a:cubicBezTo>
                  <a:pt x="107650" y="158198"/>
                  <a:pt x="110448" y="151120"/>
                  <a:pt x="110679" y="143760"/>
                </a:cubicBezTo>
                <a:cubicBezTo>
                  <a:pt x="110821" y="139656"/>
                  <a:pt x="112186" y="136036"/>
                  <a:pt x="114513" y="132626"/>
                </a:cubicBezTo>
                <a:cubicBezTo>
                  <a:pt x="115746" y="130811"/>
                  <a:pt x="117094" y="128505"/>
                  <a:pt x="117004" y="126447"/>
                </a:cubicBezTo>
                <a:cubicBezTo>
                  <a:pt x="116713" y="117234"/>
                  <a:pt x="121818" y="108864"/>
                  <a:pt x="120949" y="99617"/>
                </a:cubicBezTo>
                <a:cubicBezTo>
                  <a:pt x="120851" y="98530"/>
                  <a:pt x="121129" y="97332"/>
                  <a:pt x="121467" y="96279"/>
                </a:cubicBezTo>
                <a:cubicBezTo>
                  <a:pt x="122806" y="92390"/>
                  <a:pt x="124852" y="89073"/>
                  <a:pt x="128981" y="87588"/>
                </a:cubicBezTo>
                <a:cubicBezTo>
                  <a:pt x="130260" y="87131"/>
                  <a:pt x="131681" y="87490"/>
                  <a:pt x="131801" y="88748"/>
                </a:cubicBezTo>
                <a:cubicBezTo>
                  <a:pt x="132019" y="90926"/>
                  <a:pt x="130658" y="93819"/>
                  <a:pt x="131651" y="95214"/>
                </a:cubicBezTo>
                <a:cubicBezTo>
                  <a:pt x="135704" y="100931"/>
                  <a:pt x="136375" y="107948"/>
                  <a:pt x="139533" y="113896"/>
                </a:cubicBezTo>
                <a:cubicBezTo>
                  <a:pt x="140963" y="116588"/>
                  <a:pt x="141416" y="119219"/>
                  <a:pt x="140736" y="122099"/>
                </a:cubicBezTo>
                <a:cubicBezTo>
                  <a:pt x="140085" y="124864"/>
                  <a:pt x="139298" y="127585"/>
                  <a:pt x="138673" y="130341"/>
                </a:cubicBezTo>
                <a:cubicBezTo>
                  <a:pt x="138194" y="132305"/>
                  <a:pt x="140920" y="135125"/>
                  <a:pt x="142781" y="134500"/>
                </a:cubicBezTo>
                <a:cubicBezTo>
                  <a:pt x="145464" y="133601"/>
                  <a:pt x="148040" y="132438"/>
                  <a:pt x="150633" y="131334"/>
                </a:cubicBezTo>
                <a:cubicBezTo>
                  <a:pt x="153406" y="130152"/>
                  <a:pt x="153565" y="130230"/>
                  <a:pt x="154814" y="134273"/>
                </a:cubicBezTo>
                <a:cubicBezTo>
                  <a:pt x="154985" y="134804"/>
                  <a:pt x="154947" y="135394"/>
                  <a:pt x="155118" y="135929"/>
                </a:cubicBezTo>
                <a:cubicBezTo>
                  <a:pt x="156055" y="138882"/>
                  <a:pt x="157873" y="139400"/>
                  <a:pt x="160039" y="137684"/>
                </a:cubicBezTo>
                <a:cubicBezTo>
                  <a:pt x="166530" y="132476"/>
                  <a:pt x="170159" y="125595"/>
                  <a:pt x="171759" y="117606"/>
                </a:cubicBezTo>
                <a:cubicBezTo>
                  <a:pt x="171892" y="116823"/>
                  <a:pt x="170890" y="115587"/>
                  <a:pt x="170095" y="114953"/>
                </a:cubicBezTo>
                <a:cubicBezTo>
                  <a:pt x="169277" y="114307"/>
                  <a:pt x="168062" y="113802"/>
                  <a:pt x="167013" y="113802"/>
                </a:cubicBezTo>
                <a:cubicBezTo>
                  <a:pt x="161331" y="113802"/>
                  <a:pt x="159097" y="111196"/>
                  <a:pt x="158892" y="105415"/>
                </a:cubicBezTo>
                <a:cubicBezTo>
                  <a:pt x="158691" y="100190"/>
                  <a:pt x="156975" y="99673"/>
                  <a:pt x="150578" y="101072"/>
                </a:cubicBezTo>
                <a:cubicBezTo>
                  <a:pt x="147437" y="101774"/>
                  <a:pt x="147368" y="101739"/>
                  <a:pt x="148019" y="98744"/>
                </a:cubicBezTo>
                <a:cubicBezTo>
                  <a:pt x="148383" y="97084"/>
                  <a:pt x="148917" y="95445"/>
                  <a:pt x="149221" y="93763"/>
                </a:cubicBezTo>
                <a:cubicBezTo>
                  <a:pt x="149880" y="90310"/>
                  <a:pt x="148815" y="88098"/>
                  <a:pt x="145734" y="87054"/>
                </a:cubicBezTo>
                <a:cubicBezTo>
                  <a:pt x="142597" y="85971"/>
                  <a:pt x="139512" y="85577"/>
                  <a:pt x="137522" y="81919"/>
                </a:cubicBezTo>
                <a:cubicBezTo>
                  <a:pt x="135460" y="78127"/>
                  <a:pt x="130701" y="76048"/>
                  <a:pt x="129974" y="71054"/>
                </a:cubicBezTo>
                <a:cubicBezTo>
                  <a:pt x="129871" y="70271"/>
                  <a:pt x="128412" y="69372"/>
                  <a:pt x="127406" y="69086"/>
                </a:cubicBezTo>
                <a:cubicBezTo>
                  <a:pt x="125228" y="68482"/>
                  <a:pt x="122854" y="68594"/>
                  <a:pt x="120774" y="67755"/>
                </a:cubicBezTo>
                <a:cubicBezTo>
                  <a:pt x="116486" y="66039"/>
                  <a:pt x="112678" y="63638"/>
                  <a:pt x="111403" y="58619"/>
                </a:cubicBezTo>
                <a:cubicBezTo>
                  <a:pt x="110264" y="54117"/>
                  <a:pt x="108364" y="50116"/>
                  <a:pt x="104004" y="47622"/>
                </a:cubicBezTo>
                <a:cubicBezTo>
                  <a:pt x="102648" y="46839"/>
                  <a:pt x="101604" y="45238"/>
                  <a:pt x="100799" y="43805"/>
                </a:cubicBezTo>
                <a:cubicBezTo>
                  <a:pt x="99062" y="40681"/>
                  <a:pt x="96858" y="38426"/>
                  <a:pt x="93285" y="37378"/>
                </a:cubicBezTo>
                <a:cubicBezTo>
                  <a:pt x="91171" y="36727"/>
                  <a:pt x="89370" y="35161"/>
                  <a:pt x="87354" y="34113"/>
                </a:cubicBezTo>
                <a:cubicBezTo>
                  <a:pt x="85279" y="33030"/>
                  <a:pt x="82853" y="34305"/>
                  <a:pt x="82258" y="36860"/>
                </a:cubicBezTo>
                <a:cubicBezTo>
                  <a:pt x="81351" y="40617"/>
                  <a:pt x="80538" y="44413"/>
                  <a:pt x="79686" y="48187"/>
                </a:cubicBezTo>
                <a:cubicBezTo>
                  <a:pt x="79802" y="48187"/>
                  <a:pt x="79904" y="48170"/>
                  <a:pt x="80011" y="48170"/>
                </a:cubicBezTo>
                <a:cubicBezTo>
                  <a:pt x="80011" y="48473"/>
                  <a:pt x="80020" y="48760"/>
                  <a:pt x="80020" y="49064"/>
                </a:cubicBezTo>
                <a:cubicBezTo>
                  <a:pt x="81667" y="51049"/>
                  <a:pt x="82091" y="53429"/>
                  <a:pt x="81980" y="55966"/>
                </a:cubicBezTo>
                <a:cubicBezTo>
                  <a:pt x="81958" y="56458"/>
                  <a:pt x="81890" y="57109"/>
                  <a:pt x="81599" y="57451"/>
                </a:cubicBezTo>
                <a:cubicBezTo>
                  <a:pt x="80782" y="58307"/>
                  <a:pt x="80165" y="57832"/>
                  <a:pt x="80127" y="56210"/>
                </a:cubicBezTo>
                <a:cubicBezTo>
                  <a:pt x="80037" y="53831"/>
                  <a:pt x="80046" y="51447"/>
                  <a:pt x="80020" y="49064"/>
                </a:cubicBezTo>
                <a:cubicBezTo>
                  <a:pt x="79887" y="48880"/>
                  <a:pt x="79780" y="48679"/>
                  <a:pt x="79613" y="48512"/>
                </a:cubicBezTo>
                <a:cubicBezTo>
                  <a:pt x="79631" y="48401"/>
                  <a:pt x="79669" y="48306"/>
                  <a:pt x="79686" y="48187"/>
                </a:cubicBezTo>
                <a:cubicBezTo>
                  <a:pt x="78745" y="48221"/>
                  <a:pt x="77679" y="48473"/>
                  <a:pt x="77029" y="48033"/>
                </a:cubicBezTo>
                <a:cubicBezTo>
                  <a:pt x="73195" y="45427"/>
                  <a:pt x="69536" y="46509"/>
                  <a:pt x="65843" y="48075"/>
                </a:cubicBezTo>
                <a:cubicBezTo>
                  <a:pt x="65843" y="48281"/>
                  <a:pt x="65886" y="48491"/>
                  <a:pt x="65916" y="48704"/>
                </a:cubicBezTo>
                <a:cubicBezTo>
                  <a:pt x="65749" y="48743"/>
                  <a:pt x="65569" y="48799"/>
                  <a:pt x="65403" y="48841"/>
                </a:cubicBezTo>
                <a:cubicBezTo>
                  <a:pt x="65403" y="49697"/>
                  <a:pt x="65467" y="50574"/>
                  <a:pt x="65321" y="51413"/>
                </a:cubicBezTo>
                <a:cubicBezTo>
                  <a:pt x="65086" y="52744"/>
                  <a:pt x="64191" y="53262"/>
                  <a:pt x="63028" y="52782"/>
                </a:cubicBezTo>
                <a:cubicBezTo>
                  <a:pt x="62565" y="52598"/>
                  <a:pt x="62095" y="52213"/>
                  <a:pt x="61787" y="51815"/>
                </a:cubicBezTo>
                <a:cubicBezTo>
                  <a:pt x="60901" y="50634"/>
                  <a:pt x="61282" y="49856"/>
                  <a:pt x="62801" y="49526"/>
                </a:cubicBezTo>
                <a:cubicBezTo>
                  <a:pt x="63669" y="49338"/>
                  <a:pt x="64530" y="49090"/>
                  <a:pt x="65398" y="48841"/>
                </a:cubicBezTo>
                <a:cubicBezTo>
                  <a:pt x="65398" y="48632"/>
                  <a:pt x="65398" y="48435"/>
                  <a:pt x="65411" y="48251"/>
                </a:cubicBezTo>
                <a:cubicBezTo>
                  <a:pt x="65552" y="48191"/>
                  <a:pt x="65693" y="48152"/>
                  <a:pt x="65843" y="48080"/>
                </a:cubicBezTo>
                <a:cubicBezTo>
                  <a:pt x="65809" y="47712"/>
                  <a:pt x="65809" y="47352"/>
                  <a:pt x="65719" y="47010"/>
                </a:cubicBezTo>
                <a:cubicBezTo>
                  <a:pt x="64410" y="42551"/>
                  <a:pt x="62095" y="40715"/>
                  <a:pt x="58672" y="41999"/>
                </a:cubicBezTo>
                <a:cubicBezTo>
                  <a:pt x="54397" y="43587"/>
                  <a:pt x="50049" y="44609"/>
                  <a:pt x="45526" y="45029"/>
                </a:cubicBezTo>
                <a:cubicBezTo>
                  <a:pt x="42308" y="45341"/>
                  <a:pt x="40532" y="47301"/>
                  <a:pt x="39540" y="50185"/>
                </a:cubicBezTo>
                <a:cubicBezTo>
                  <a:pt x="38992" y="51777"/>
                  <a:pt x="38427" y="53407"/>
                  <a:pt x="37768" y="54952"/>
                </a:cubicBezTo>
                <a:cubicBezTo>
                  <a:pt x="35025" y="61469"/>
                  <a:pt x="36395" y="67057"/>
                  <a:pt x="41577" y="71743"/>
                </a:cubicBezTo>
                <a:cubicBezTo>
                  <a:pt x="42817" y="72877"/>
                  <a:pt x="44392" y="73874"/>
                  <a:pt x="44200" y="75800"/>
                </a:cubicBezTo>
                <a:close/>
                <a:moveTo>
                  <a:pt x="86439" y="122741"/>
                </a:moveTo>
                <a:lnTo>
                  <a:pt x="85095" y="122018"/>
                </a:lnTo>
                <a:lnTo>
                  <a:pt x="86635" y="121616"/>
                </a:lnTo>
                <a:lnTo>
                  <a:pt x="86439" y="122741"/>
                </a:lnTo>
                <a:close/>
                <a:moveTo>
                  <a:pt x="82626" y="69313"/>
                </a:moveTo>
                <a:lnTo>
                  <a:pt x="83310" y="69835"/>
                </a:lnTo>
                <a:lnTo>
                  <a:pt x="82245" y="69467"/>
                </a:lnTo>
                <a:lnTo>
                  <a:pt x="81894" y="68285"/>
                </a:lnTo>
                <a:lnTo>
                  <a:pt x="82626" y="69313"/>
                </a:lnTo>
                <a:close/>
                <a:moveTo>
                  <a:pt x="186227" y="23856"/>
                </a:moveTo>
                <a:cubicBezTo>
                  <a:pt x="186132" y="23873"/>
                  <a:pt x="186081" y="24160"/>
                  <a:pt x="186017" y="24498"/>
                </a:cubicBezTo>
                <a:cubicBezTo>
                  <a:pt x="186774" y="24044"/>
                  <a:pt x="186988" y="23740"/>
                  <a:pt x="186227" y="23856"/>
                </a:cubicBezTo>
                <a:close/>
                <a:moveTo>
                  <a:pt x="102849" y="35187"/>
                </a:moveTo>
                <a:cubicBezTo>
                  <a:pt x="104749" y="43591"/>
                  <a:pt x="107141" y="45825"/>
                  <a:pt x="115267" y="46030"/>
                </a:cubicBezTo>
                <a:cubicBezTo>
                  <a:pt x="117748" y="46111"/>
                  <a:pt x="120248" y="45598"/>
                  <a:pt x="122742" y="45251"/>
                </a:cubicBezTo>
                <a:cubicBezTo>
                  <a:pt x="122922" y="45054"/>
                  <a:pt x="123093" y="44896"/>
                  <a:pt x="123260" y="44716"/>
                </a:cubicBezTo>
                <a:cubicBezTo>
                  <a:pt x="123722" y="44716"/>
                  <a:pt x="124197" y="44716"/>
                  <a:pt x="124664" y="44716"/>
                </a:cubicBezTo>
                <a:cubicBezTo>
                  <a:pt x="125814" y="44258"/>
                  <a:pt x="126974" y="43762"/>
                  <a:pt x="128172" y="43377"/>
                </a:cubicBezTo>
                <a:cubicBezTo>
                  <a:pt x="128630" y="43210"/>
                  <a:pt x="129490" y="43167"/>
                  <a:pt x="129670" y="43420"/>
                </a:cubicBezTo>
                <a:cubicBezTo>
                  <a:pt x="130312" y="44336"/>
                  <a:pt x="129691" y="44789"/>
                  <a:pt x="128100" y="44733"/>
                </a:cubicBezTo>
                <a:cubicBezTo>
                  <a:pt x="126940" y="44691"/>
                  <a:pt x="125814" y="44716"/>
                  <a:pt x="124664" y="44716"/>
                </a:cubicBezTo>
                <a:cubicBezTo>
                  <a:pt x="124326" y="44849"/>
                  <a:pt x="123987" y="44982"/>
                  <a:pt x="123645" y="45119"/>
                </a:cubicBezTo>
                <a:cubicBezTo>
                  <a:pt x="123363" y="45136"/>
                  <a:pt x="123046" y="45213"/>
                  <a:pt x="122742" y="45247"/>
                </a:cubicBezTo>
                <a:cubicBezTo>
                  <a:pt x="121792" y="46235"/>
                  <a:pt x="120859" y="47271"/>
                  <a:pt x="119871" y="48221"/>
                </a:cubicBezTo>
                <a:cubicBezTo>
                  <a:pt x="117937" y="50052"/>
                  <a:pt x="117873" y="52440"/>
                  <a:pt x="119909" y="53715"/>
                </a:cubicBezTo>
                <a:cubicBezTo>
                  <a:pt x="122742" y="55500"/>
                  <a:pt x="125849" y="56916"/>
                  <a:pt x="128498" y="58936"/>
                </a:cubicBezTo>
                <a:cubicBezTo>
                  <a:pt x="131549" y="61234"/>
                  <a:pt x="134625" y="61439"/>
                  <a:pt x="138074" y="60562"/>
                </a:cubicBezTo>
                <a:cubicBezTo>
                  <a:pt x="142178" y="59526"/>
                  <a:pt x="145387" y="60160"/>
                  <a:pt x="148554" y="63750"/>
                </a:cubicBezTo>
                <a:cubicBezTo>
                  <a:pt x="152225" y="67862"/>
                  <a:pt x="155550" y="67387"/>
                  <a:pt x="160248" y="63403"/>
                </a:cubicBezTo>
                <a:cubicBezTo>
                  <a:pt x="161977" y="61931"/>
                  <a:pt x="163411" y="59894"/>
                  <a:pt x="165773" y="59933"/>
                </a:cubicBezTo>
                <a:cubicBezTo>
                  <a:pt x="171883" y="60061"/>
                  <a:pt x="175037" y="57412"/>
                  <a:pt x="176226" y="51310"/>
                </a:cubicBezTo>
                <a:cubicBezTo>
                  <a:pt x="176834" y="48127"/>
                  <a:pt x="178845" y="44982"/>
                  <a:pt x="180959" y="42410"/>
                </a:cubicBezTo>
                <a:cubicBezTo>
                  <a:pt x="185183" y="37198"/>
                  <a:pt x="186034" y="31387"/>
                  <a:pt x="185486" y="25075"/>
                </a:cubicBezTo>
                <a:cubicBezTo>
                  <a:pt x="182504" y="23736"/>
                  <a:pt x="179603" y="21819"/>
                  <a:pt x="176522" y="21451"/>
                </a:cubicBezTo>
                <a:cubicBezTo>
                  <a:pt x="170223" y="20711"/>
                  <a:pt x="164352" y="19033"/>
                  <a:pt x="158682" y="16320"/>
                </a:cubicBezTo>
                <a:cubicBezTo>
                  <a:pt x="155768" y="14955"/>
                  <a:pt x="153410" y="16290"/>
                  <a:pt x="151023" y="18233"/>
                </a:cubicBezTo>
                <a:cubicBezTo>
                  <a:pt x="148374" y="20385"/>
                  <a:pt x="148002" y="20120"/>
                  <a:pt x="146513" y="16667"/>
                </a:cubicBezTo>
                <a:cubicBezTo>
                  <a:pt x="146068" y="15640"/>
                  <a:pt x="145815" y="14515"/>
                  <a:pt x="145302" y="13522"/>
                </a:cubicBezTo>
                <a:cubicBezTo>
                  <a:pt x="144570" y="12028"/>
                  <a:pt x="142353" y="11121"/>
                  <a:pt x="141048" y="11866"/>
                </a:cubicBezTo>
                <a:cubicBezTo>
                  <a:pt x="140141" y="12375"/>
                  <a:pt x="139024" y="13158"/>
                  <a:pt x="138699" y="14074"/>
                </a:cubicBezTo>
                <a:cubicBezTo>
                  <a:pt x="138147" y="15597"/>
                  <a:pt x="138185" y="17352"/>
                  <a:pt x="137912" y="18991"/>
                </a:cubicBezTo>
                <a:cubicBezTo>
                  <a:pt x="137642" y="20612"/>
                  <a:pt x="137792" y="22769"/>
                  <a:pt x="136816" y="23715"/>
                </a:cubicBezTo>
                <a:cubicBezTo>
                  <a:pt x="135306" y="25191"/>
                  <a:pt x="134227" y="23013"/>
                  <a:pt x="132999" y="22213"/>
                </a:cubicBezTo>
                <a:cubicBezTo>
                  <a:pt x="132537" y="21887"/>
                  <a:pt x="131964" y="21562"/>
                  <a:pt x="131429" y="21588"/>
                </a:cubicBezTo>
                <a:cubicBezTo>
                  <a:pt x="125720" y="21926"/>
                  <a:pt x="121809" y="18986"/>
                  <a:pt x="118476" y="14814"/>
                </a:cubicBezTo>
                <a:cubicBezTo>
                  <a:pt x="117774" y="13954"/>
                  <a:pt x="116649" y="13475"/>
                  <a:pt x="115737" y="12790"/>
                </a:cubicBezTo>
                <a:cubicBezTo>
                  <a:pt x="113974" y="11489"/>
                  <a:pt x="111347" y="12996"/>
                  <a:pt x="111090" y="15571"/>
                </a:cubicBezTo>
                <a:cubicBezTo>
                  <a:pt x="110988" y="16680"/>
                  <a:pt x="111373" y="17878"/>
                  <a:pt x="111133" y="18943"/>
                </a:cubicBezTo>
                <a:cubicBezTo>
                  <a:pt x="110906" y="19940"/>
                  <a:pt x="110337" y="21254"/>
                  <a:pt x="109567" y="21597"/>
                </a:cubicBezTo>
                <a:cubicBezTo>
                  <a:pt x="108878" y="21905"/>
                  <a:pt x="107727" y="20873"/>
                  <a:pt x="106738" y="20702"/>
                </a:cubicBezTo>
                <a:cubicBezTo>
                  <a:pt x="105793" y="20548"/>
                  <a:pt x="104269" y="20343"/>
                  <a:pt x="103944" y="20818"/>
                </a:cubicBezTo>
                <a:cubicBezTo>
                  <a:pt x="102288" y="23077"/>
                  <a:pt x="100731" y="25576"/>
                  <a:pt x="101236" y="28593"/>
                </a:cubicBezTo>
                <a:cubicBezTo>
                  <a:pt x="101604" y="30814"/>
                  <a:pt x="102369" y="32975"/>
                  <a:pt x="102849" y="35187"/>
                </a:cubicBezTo>
                <a:close/>
                <a:moveTo>
                  <a:pt x="186021" y="24502"/>
                </a:moveTo>
                <a:cubicBezTo>
                  <a:pt x="185829" y="24643"/>
                  <a:pt x="185795" y="24699"/>
                  <a:pt x="185469" y="24849"/>
                </a:cubicBezTo>
                <a:cubicBezTo>
                  <a:pt x="185491" y="24926"/>
                  <a:pt x="185469" y="25003"/>
                  <a:pt x="185491" y="25080"/>
                </a:cubicBezTo>
                <a:cubicBezTo>
                  <a:pt x="185623" y="25157"/>
                  <a:pt x="185764" y="25234"/>
                  <a:pt x="185906" y="25289"/>
                </a:cubicBezTo>
                <a:cubicBezTo>
                  <a:pt x="185953" y="25075"/>
                  <a:pt x="185987" y="24771"/>
                  <a:pt x="186021" y="24502"/>
                </a:cubicBezTo>
                <a:close/>
              </a:path>
            </a:pathLst>
          </a:custGeom>
          <a:solidFill>
            <a:srgbClr val="D9D9D9"/>
          </a:solid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nvGrpSpPr>
          <p:cNvPr id="776" name="Graphic 2398">
            <a:extLst>
              <a:ext uri="{FF2B5EF4-FFF2-40B4-BE49-F238E27FC236}">
                <a16:creationId xmlns:a16="http://schemas.microsoft.com/office/drawing/2014/main" id="{5991007C-3E52-4A74-D71C-4AFBA0C6E649}"/>
              </a:ext>
            </a:extLst>
          </p:cNvPr>
          <p:cNvGrpSpPr/>
          <p:nvPr/>
        </p:nvGrpSpPr>
        <p:grpSpPr>
          <a:xfrm>
            <a:off x="6164518" y="1725669"/>
            <a:ext cx="329377" cy="1444569"/>
            <a:chOff x="6287751" y="3890669"/>
            <a:chExt cx="141076" cy="618726"/>
          </a:xfrm>
          <a:solidFill>
            <a:srgbClr val="D9D9D9"/>
          </a:solidFill>
        </p:grpSpPr>
        <p:sp>
          <p:nvSpPr>
            <p:cNvPr id="1284" name="Freeform 1283">
              <a:extLst>
                <a:ext uri="{FF2B5EF4-FFF2-40B4-BE49-F238E27FC236}">
                  <a16:creationId xmlns:a16="http://schemas.microsoft.com/office/drawing/2014/main" id="{DAC1034B-92C1-D6FE-2E6A-4F8B49E202A2}"/>
                </a:ext>
              </a:extLst>
            </p:cNvPr>
            <p:cNvSpPr/>
            <p:nvPr/>
          </p:nvSpPr>
          <p:spPr>
            <a:xfrm>
              <a:off x="6287751" y="4158390"/>
              <a:ext cx="205" cy="1561"/>
            </a:xfrm>
            <a:custGeom>
              <a:avLst/>
              <a:gdLst>
                <a:gd name="connsiteX0" fmla="*/ 206 w 205"/>
                <a:gd name="connsiteY0" fmla="*/ 1562 h 1561"/>
                <a:gd name="connsiteX1" fmla="*/ 0 w 205"/>
                <a:gd name="connsiteY1" fmla="*/ 0 h 1561"/>
                <a:gd name="connsiteX2" fmla="*/ 206 w 205"/>
                <a:gd name="connsiteY2" fmla="*/ 1562 h 1561"/>
              </a:gdLst>
              <a:ahLst/>
              <a:cxnLst>
                <a:cxn ang="0">
                  <a:pos x="connsiteX0" y="connsiteY0"/>
                </a:cxn>
                <a:cxn ang="0">
                  <a:pos x="connsiteX1" y="connsiteY1"/>
                </a:cxn>
                <a:cxn ang="0">
                  <a:pos x="connsiteX2" y="connsiteY2"/>
                </a:cxn>
              </a:cxnLst>
              <a:rect l="l" t="t" r="r" b="b"/>
              <a:pathLst>
                <a:path w="205" h="1561">
                  <a:moveTo>
                    <a:pt x="206" y="1562"/>
                  </a:moveTo>
                  <a:cubicBezTo>
                    <a:pt x="145" y="1044"/>
                    <a:pt x="77" y="531"/>
                    <a:pt x="0" y="0"/>
                  </a:cubicBezTo>
                  <a:cubicBezTo>
                    <a:pt x="77" y="531"/>
                    <a:pt x="145" y="1044"/>
                    <a:pt x="206" y="1562"/>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285" name="Freeform 1284">
              <a:extLst>
                <a:ext uri="{FF2B5EF4-FFF2-40B4-BE49-F238E27FC236}">
                  <a16:creationId xmlns:a16="http://schemas.microsoft.com/office/drawing/2014/main" id="{FD77913A-4B00-7115-4288-F49357C672E8}"/>
                </a:ext>
              </a:extLst>
            </p:cNvPr>
            <p:cNvSpPr/>
            <p:nvPr/>
          </p:nvSpPr>
          <p:spPr>
            <a:xfrm>
              <a:off x="6335892" y="4232801"/>
              <a:ext cx="4081" cy="4163"/>
            </a:xfrm>
            <a:custGeom>
              <a:avLst/>
              <a:gdLst>
                <a:gd name="connsiteX0" fmla="*/ 178 w 4081"/>
                <a:gd name="connsiteY0" fmla="*/ 884 h 4163"/>
                <a:gd name="connsiteX1" fmla="*/ 422 w 4081"/>
                <a:gd name="connsiteY1" fmla="*/ 3438 h 4163"/>
                <a:gd name="connsiteX2" fmla="*/ 2990 w 4081"/>
                <a:gd name="connsiteY2" fmla="*/ 4161 h 4163"/>
                <a:gd name="connsiteX3" fmla="*/ 4081 w 4081"/>
                <a:gd name="connsiteY3" fmla="*/ 3267 h 4163"/>
                <a:gd name="connsiteX4" fmla="*/ 2690 w 4081"/>
                <a:gd name="connsiteY4" fmla="*/ 580 h 4163"/>
                <a:gd name="connsiteX5" fmla="*/ 178 w 4081"/>
                <a:gd name="connsiteY5" fmla="*/ 884 h 41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81" h="4163">
                  <a:moveTo>
                    <a:pt x="178" y="884"/>
                  </a:moveTo>
                  <a:cubicBezTo>
                    <a:pt x="-117" y="1624"/>
                    <a:pt x="-53" y="2903"/>
                    <a:pt x="422" y="3438"/>
                  </a:cubicBezTo>
                  <a:cubicBezTo>
                    <a:pt x="932" y="4012"/>
                    <a:pt x="2083" y="4106"/>
                    <a:pt x="2990" y="4161"/>
                  </a:cubicBezTo>
                  <a:cubicBezTo>
                    <a:pt x="3345" y="4204"/>
                    <a:pt x="3713" y="3575"/>
                    <a:pt x="4081" y="3267"/>
                  </a:cubicBezTo>
                  <a:cubicBezTo>
                    <a:pt x="3576" y="2291"/>
                    <a:pt x="3324" y="1252"/>
                    <a:pt x="2690" y="580"/>
                  </a:cubicBezTo>
                  <a:cubicBezTo>
                    <a:pt x="1809" y="-302"/>
                    <a:pt x="585" y="-161"/>
                    <a:pt x="178" y="884"/>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286" name="Freeform 1285">
              <a:extLst>
                <a:ext uri="{FF2B5EF4-FFF2-40B4-BE49-F238E27FC236}">
                  <a16:creationId xmlns:a16="http://schemas.microsoft.com/office/drawing/2014/main" id="{78F390DF-F3EB-CD90-94C2-4F0C0D980BA5}"/>
                </a:ext>
              </a:extLst>
            </p:cNvPr>
            <p:cNvSpPr/>
            <p:nvPr/>
          </p:nvSpPr>
          <p:spPr>
            <a:xfrm>
              <a:off x="6361754" y="3890669"/>
              <a:ext cx="7000" cy="2207"/>
            </a:xfrm>
            <a:custGeom>
              <a:avLst/>
              <a:gdLst>
                <a:gd name="connsiteX0" fmla="*/ 7001 w 7000"/>
                <a:gd name="connsiteY0" fmla="*/ 0 h 2207"/>
                <a:gd name="connsiteX1" fmla="*/ 0 w 7000"/>
                <a:gd name="connsiteY1" fmla="*/ 2208 h 2207"/>
                <a:gd name="connsiteX2" fmla="*/ 7001 w 7000"/>
                <a:gd name="connsiteY2" fmla="*/ 0 h 2207"/>
                <a:gd name="connsiteX3" fmla="*/ 7001 w 7000"/>
                <a:gd name="connsiteY3" fmla="*/ 0 h 2207"/>
              </a:gdLst>
              <a:ahLst/>
              <a:cxnLst>
                <a:cxn ang="0">
                  <a:pos x="connsiteX0" y="connsiteY0"/>
                </a:cxn>
                <a:cxn ang="0">
                  <a:pos x="connsiteX1" y="connsiteY1"/>
                </a:cxn>
                <a:cxn ang="0">
                  <a:pos x="connsiteX2" y="connsiteY2"/>
                </a:cxn>
                <a:cxn ang="0">
                  <a:pos x="connsiteX3" y="connsiteY3"/>
                </a:cxn>
              </a:cxnLst>
              <a:rect l="l" t="t" r="r" b="b"/>
              <a:pathLst>
                <a:path w="7000" h="2207">
                  <a:moveTo>
                    <a:pt x="7001" y="0"/>
                  </a:moveTo>
                  <a:cubicBezTo>
                    <a:pt x="4677" y="744"/>
                    <a:pt x="2341" y="1485"/>
                    <a:pt x="0" y="2208"/>
                  </a:cubicBezTo>
                  <a:cubicBezTo>
                    <a:pt x="2332" y="1485"/>
                    <a:pt x="4677" y="744"/>
                    <a:pt x="7001" y="0"/>
                  </a:cubicBezTo>
                  <a:lnTo>
                    <a:pt x="7001" y="0"/>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287" name="Freeform 1286">
              <a:extLst>
                <a:ext uri="{FF2B5EF4-FFF2-40B4-BE49-F238E27FC236}">
                  <a16:creationId xmlns:a16="http://schemas.microsoft.com/office/drawing/2014/main" id="{33403640-5BF3-2809-9C0D-07874378E03D}"/>
                </a:ext>
              </a:extLst>
            </p:cNvPr>
            <p:cNvSpPr/>
            <p:nvPr/>
          </p:nvSpPr>
          <p:spPr>
            <a:xfrm>
              <a:off x="6375016" y="4180475"/>
              <a:ext cx="10880" cy="17954"/>
            </a:xfrm>
            <a:custGeom>
              <a:avLst/>
              <a:gdLst>
                <a:gd name="connsiteX0" fmla="*/ 144 w 10880"/>
                <a:gd name="connsiteY0" fmla="*/ 11951 h 17954"/>
                <a:gd name="connsiteX1" fmla="*/ 1124 w 10880"/>
                <a:gd name="connsiteY1" fmla="*/ 15152 h 17954"/>
                <a:gd name="connsiteX2" fmla="*/ 3105 w 10880"/>
                <a:gd name="connsiteY2" fmla="*/ 17689 h 17954"/>
                <a:gd name="connsiteX3" fmla="*/ 7290 w 10880"/>
                <a:gd name="connsiteY3" fmla="*/ 15644 h 17954"/>
                <a:gd name="connsiteX4" fmla="*/ 10410 w 10880"/>
                <a:gd name="connsiteY4" fmla="*/ 12 h 17954"/>
                <a:gd name="connsiteX5" fmla="*/ 3093 w 10880"/>
                <a:gd name="connsiteY5" fmla="*/ 2640 h 17954"/>
                <a:gd name="connsiteX6" fmla="*/ 144 w 10880"/>
                <a:gd name="connsiteY6" fmla="*/ 11951 h 17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880" h="17954">
                  <a:moveTo>
                    <a:pt x="144" y="11951"/>
                  </a:moveTo>
                  <a:cubicBezTo>
                    <a:pt x="332" y="13034"/>
                    <a:pt x="598" y="14181"/>
                    <a:pt x="1124" y="15152"/>
                  </a:cubicBezTo>
                  <a:cubicBezTo>
                    <a:pt x="1603" y="16102"/>
                    <a:pt x="2335" y="16928"/>
                    <a:pt x="3105" y="17689"/>
                  </a:cubicBezTo>
                  <a:cubicBezTo>
                    <a:pt x="3935" y="18511"/>
                    <a:pt x="5882" y="17308"/>
                    <a:pt x="7290" y="15644"/>
                  </a:cubicBezTo>
                  <a:cubicBezTo>
                    <a:pt x="11287" y="10958"/>
                    <a:pt x="11287" y="5597"/>
                    <a:pt x="10410" y="12"/>
                  </a:cubicBezTo>
                  <a:cubicBezTo>
                    <a:pt x="7645" y="-82"/>
                    <a:pt x="5065" y="316"/>
                    <a:pt x="3093" y="2640"/>
                  </a:cubicBezTo>
                  <a:cubicBezTo>
                    <a:pt x="760" y="5331"/>
                    <a:pt x="-434" y="8361"/>
                    <a:pt x="144" y="11951"/>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288" name="Freeform 1287">
              <a:extLst>
                <a:ext uri="{FF2B5EF4-FFF2-40B4-BE49-F238E27FC236}">
                  <a16:creationId xmlns:a16="http://schemas.microsoft.com/office/drawing/2014/main" id="{90201BB0-49EF-1E9A-E08A-F5012A59893F}"/>
                </a:ext>
              </a:extLst>
            </p:cNvPr>
            <p:cNvSpPr/>
            <p:nvPr/>
          </p:nvSpPr>
          <p:spPr>
            <a:xfrm>
              <a:off x="6385379" y="4179858"/>
              <a:ext cx="731" cy="634"/>
            </a:xfrm>
            <a:custGeom>
              <a:avLst/>
              <a:gdLst>
                <a:gd name="connsiteX0" fmla="*/ 732 w 731"/>
                <a:gd name="connsiteY0" fmla="*/ 0 h 634"/>
                <a:gd name="connsiteX1" fmla="*/ 0 w 731"/>
                <a:gd name="connsiteY1" fmla="*/ 282 h 634"/>
                <a:gd name="connsiteX2" fmla="*/ 43 w 731"/>
                <a:gd name="connsiteY2" fmla="*/ 625 h 634"/>
                <a:gd name="connsiteX3" fmla="*/ 355 w 731"/>
                <a:gd name="connsiteY3" fmla="*/ 625 h 634"/>
                <a:gd name="connsiteX4" fmla="*/ 732 w 731"/>
                <a:gd name="connsiteY4" fmla="*/ 0 h 6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1" h="634">
                  <a:moveTo>
                    <a:pt x="732" y="0"/>
                  </a:moveTo>
                  <a:lnTo>
                    <a:pt x="0" y="282"/>
                  </a:lnTo>
                  <a:cubicBezTo>
                    <a:pt x="13" y="398"/>
                    <a:pt x="21" y="509"/>
                    <a:pt x="43" y="625"/>
                  </a:cubicBezTo>
                  <a:cubicBezTo>
                    <a:pt x="133" y="646"/>
                    <a:pt x="257" y="625"/>
                    <a:pt x="355" y="625"/>
                  </a:cubicBezTo>
                  <a:lnTo>
                    <a:pt x="732" y="0"/>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289" name="Freeform 1288">
              <a:extLst>
                <a:ext uri="{FF2B5EF4-FFF2-40B4-BE49-F238E27FC236}">
                  <a16:creationId xmlns:a16="http://schemas.microsoft.com/office/drawing/2014/main" id="{30B4F3B9-1C25-C5C1-9D02-F687F5C99F1A}"/>
                </a:ext>
              </a:extLst>
            </p:cNvPr>
            <p:cNvSpPr/>
            <p:nvPr/>
          </p:nvSpPr>
          <p:spPr>
            <a:xfrm>
              <a:off x="6288205" y="3910700"/>
              <a:ext cx="140623" cy="319473"/>
            </a:xfrm>
            <a:custGeom>
              <a:avLst/>
              <a:gdLst>
                <a:gd name="connsiteX0" fmla="*/ 136687 w 140623"/>
                <a:gd name="connsiteY0" fmla="*/ 73686 h 319473"/>
                <a:gd name="connsiteX1" fmla="*/ 133696 w 140623"/>
                <a:gd name="connsiteY1" fmla="*/ 72368 h 319473"/>
                <a:gd name="connsiteX2" fmla="*/ 132365 w 140623"/>
                <a:gd name="connsiteY2" fmla="*/ 67866 h 319473"/>
                <a:gd name="connsiteX3" fmla="*/ 133495 w 140623"/>
                <a:gd name="connsiteY3" fmla="*/ 66381 h 319473"/>
                <a:gd name="connsiteX4" fmla="*/ 133495 w 140623"/>
                <a:gd name="connsiteY4" fmla="*/ 60211 h 319473"/>
                <a:gd name="connsiteX5" fmla="*/ 132763 w 140623"/>
                <a:gd name="connsiteY5" fmla="*/ 58897 h 319473"/>
                <a:gd name="connsiteX6" fmla="*/ 133495 w 140623"/>
                <a:gd name="connsiteY6" fmla="*/ 56090 h 319473"/>
                <a:gd name="connsiteX7" fmla="*/ 132365 w 140623"/>
                <a:gd name="connsiteY7" fmla="*/ 51396 h 319473"/>
                <a:gd name="connsiteX8" fmla="*/ 131068 w 140623"/>
                <a:gd name="connsiteY8" fmla="*/ 48961 h 319473"/>
                <a:gd name="connsiteX9" fmla="*/ 130499 w 140623"/>
                <a:gd name="connsiteY9" fmla="*/ 45217 h 319473"/>
                <a:gd name="connsiteX10" fmla="*/ 131821 w 140623"/>
                <a:gd name="connsiteY10" fmla="*/ 42971 h 319473"/>
                <a:gd name="connsiteX11" fmla="*/ 130692 w 140623"/>
                <a:gd name="connsiteY11" fmla="*/ 40168 h 319473"/>
                <a:gd name="connsiteX12" fmla="*/ 128830 w 140623"/>
                <a:gd name="connsiteY12" fmla="*/ 39038 h 319473"/>
                <a:gd name="connsiteX13" fmla="*/ 127512 w 140623"/>
                <a:gd name="connsiteY13" fmla="*/ 39235 h 319473"/>
                <a:gd name="connsiteX14" fmla="*/ 126939 w 140623"/>
                <a:gd name="connsiteY14" fmla="*/ 36980 h 319473"/>
                <a:gd name="connsiteX15" fmla="*/ 128445 w 140623"/>
                <a:gd name="connsiteY15" fmla="*/ 33415 h 319473"/>
                <a:gd name="connsiteX16" fmla="*/ 127508 w 140623"/>
                <a:gd name="connsiteY16" fmla="*/ 30061 h 319473"/>
                <a:gd name="connsiteX17" fmla="*/ 127880 w 140623"/>
                <a:gd name="connsiteY17" fmla="*/ 27617 h 319473"/>
                <a:gd name="connsiteX18" fmla="*/ 127123 w 140623"/>
                <a:gd name="connsiteY18" fmla="*/ 24810 h 319473"/>
                <a:gd name="connsiteX19" fmla="*/ 125266 w 140623"/>
                <a:gd name="connsiteY19" fmla="*/ 24618 h 319473"/>
                <a:gd name="connsiteX20" fmla="*/ 122437 w 140623"/>
                <a:gd name="connsiteY20" fmla="*/ 21626 h 319473"/>
                <a:gd name="connsiteX21" fmla="*/ 120576 w 140623"/>
                <a:gd name="connsiteY21" fmla="*/ 21626 h 319473"/>
                <a:gd name="connsiteX22" fmla="*/ 119626 w 140623"/>
                <a:gd name="connsiteY22" fmla="*/ 18999 h 319473"/>
                <a:gd name="connsiteX23" fmla="*/ 116639 w 140623"/>
                <a:gd name="connsiteY23" fmla="*/ 15640 h 319473"/>
                <a:gd name="connsiteX24" fmla="*/ 113828 w 140623"/>
                <a:gd name="connsiteY24" fmla="*/ 14515 h 319473"/>
                <a:gd name="connsiteX25" fmla="*/ 110854 w 140623"/>
                <a:gd name="connsiteY25" fmla="*/ 13556 h 319473"/>
                <a:gd name="connsiteX26" fmla="*/ 107268 w 140623"/>
                <a:gd name="connsiteY26" fmla="*/ 13556 h 319473"/>
                <a:gd name="connsiteX27" fmla="*/ 103357 w 140623"/>
                <a:gd name="connsiteY27" fmla="*/ 10377 h 319473"/>
                <a:gd name="connsiteX28" fmla="*/ 98676 w 140623"/>
                <a:gd name="connsiteY28" fmla="*/ 5131 h 319473"/>
                <a:gd name="connsiteX29" fmla="*/ 94551 w 140623"/>
                <a:gd name="connsiteY29" fmla="*/ 2713 h 319473"/>
                <a:gd name="connsiteX30" fmla="*/ 92925 w 140623"/>
                <a:gd name="connsiteY30" fmla="*/ 0 h 319473"/>
                <a:gd name="connsiteX31" fmla="*/ 92775 w 140623"/>
                <a:gd name="connsiteY31" fmla="*/ 368 h 319473"/>
                <a:gd name="connsiteX32" fmla="*/ 88414 w 140623"/>
                <a:gd name="connsiteY32" fmla="*/ 1622 h 319473"/>
                <a:gd name="connsiteX33" fmla="*/ 85334 w 140623"/>
                <a:gd name="connsiteY33" fmla="*/ 650 h 319473"/>
                <a:gd name="connsiteX34" fmla="*/ 85334 w 140623"/>
                <a:gd name="connsiteY34" fmla="*/ 2901 h 319473"/>
                <a:gd name="connsiteX35" fmla="*/ 87426 w 140623"/>
                <a:gd name="connsiteY35" fmla="*/ 4288 h 319473"/>
                <a:gd name="connsiteX36" fmla="*/ 88410 w 140623"/>
                <a:gd name="connsiteY36" fmla="*/ 7240 h 319473"/>
                <a:gd name="connsiteX37" fmla="*/ 85881 w 140623"/>
                <a:gd name="connsiteY37" fmla="*/ 9208 h 319473"/>
                <a:gd name="connsiteX38" fmla="*/ 85753 w 140623"/>
                <a:gd name="connsiteY38" fmla="*/ 12717 h 319473"/>
                <a:gd name="connsiteX39" fmla="*/ 87148 w 140623"/>
                <a:gd name="connsiteY39" fmla="*/ 15516 h 319473"/>
                <a:gd name="connsiteX40" fmla="*/ 87148 w 140623"/>
                <a:gd name="connsiteY40" fmla="*/ 18896 h 319473"/>
                <a:gd name="connsiteX41" fmla="*/ 85753 w 140623"/>
                <a:gd name="connsiteY41" fmla="*/ 18058 h 319473"/>
                <a:gd name="connsiteX42" fmla="*/ 84473 w 140623"/>
                <a:gd name="connsiteY42" fmla="*/ 18481 h 319473"/>
                <a:gd name="connsiteX43" fmla="*/ 82505 w 140623"/>
                <a:gd name="connsiteY43" fmla="*/ 16937 h 319473"/>
                <a:gd name="connsiteX44" fmla="*/ 78992 w 140623"/>
                <a:gd name="connsiteY44" fmla="*/ 16804 h 319473"/>
                <a:gd name="connsiteX45" fmla="*/ 76608 w 140623"/>
                <a:gd name="connsiteY45" fmla="*/ 14840 h 319473"/>
                <a:gd name="connsiteX46" fmla="*/ 71409 w 140623"/>
                <a:gd name="connsiteY46" fmla="*/ 13714 h 319473"/>
                <a:gd name="connsiteX47" fmla="*/ 68457 w 140623"/>
                <a:gd name="connsiteY47" fmla="*/ 15101 h 319473"/>
                <a:gd name="connsiteX48" fmla="*/ 65500 w 140623"/>
                <a:gd name="connsiteY48" fmla="*/ 14686 h 319473"/>
                <a:gd name="connsiteX49" fmla="*/ 63544 w 140623"/>
                <a:gd name="connsiteY49" fmla="*/ 15807 h 319473"/>
                <a:gd name="connsiteX50" fmla="*/ 65500 w 140623"/>
                <a:gd name="connsiteY50" fmla="*/ 20309 h 319473"/>
                <a:gd name="connsiteX51" fmla="*/ 64674 w 140623"/>
                <a:gd name="connsiteY51" fmla="*/ 23116 h 319473"/>
                <a:gd name="connsiteX52" fmla="*/ 63258 w 140623"/>
                <a:gd name="connsiteY52" fmla="*/ 23954 h 319473"/>
                <a:gd name="connsiteX53" fmla="*/ 64387 w 140623"/>
                <a:gd name="connsiteY53" fmla="*/ 27040 h 319473"/>
                <a:gd name="connsiteX54" fmla="*/ 62419 w 140623"/>
                <a:gd name="connsiteY54" fmla="*/ 29290 h 319473"/>
                <a:gd name="connsiteX55" fmla="*/ 59620 w 140623"/>
                <a:gd name="connsiteY55" fmla="*/ 29021 h 319473"/>
                <a:gd name="connsiteX56" fmla="*/ 55966 w 140623"/>
                <a:gd name="connsiteY56" fmla="*/ 27040 h 319473"/>
                <a:gd name="connsiteX57" fmla="*/ 53442 w 140623"/>
                <a:gd name="connsiteY57" fmla="*/ 29021 h 319473"/>
                <a:gd name="connsiteX58" fmla="*/ 51751 w 140623"/>
                <a:gd name="connsiteY58" fmla="*/ 32667 h 319473"/>
                <a:gd name="connsiteX59" fmla="*/ 49226 w 140623"/>
                <a:gd name="connsiteY59" fmla="*/ 34348 h 319473"/>
                <a:gd name="connsiteX60" fmla="*/ 48375 w 140623"/>
                <a:gd name="connsiteY60" fmla="*/ 36043 h 319473"/>
                <a:gd name="connsiteX61" fmla="*/ 47541 w 140623"/>
                <a:gd name="connsiteY61" fmla="*/ 38554 h 319473"/>
                <a:gd name="connsiteX62" fmla="*/ 45286 w 140623"/>
                <a:gd name="connsiteY62" fmla="*/ 41931 h 319473"/>
                <a:gd name="connsiteX63" fmla="*/ 44455 w 140623"/>
                <a:gd name="connsiteY63" fmla="*/ 47279 h 319473"/>
                <a:gd name="connsiteX64" fmla="*/ 46415 w 140623"/>
                <a:gd name="connsiteY64" fmla="*/ 48957 h 319473"/>
                <a:gd name="connsiteX65" fmla="*/ 48379 w 140623"/>
                <a:gd name="connsiteY65" fmla="*/ 54032 h 319473"/>
                <a:gd name="connsiteX66" fmla="*/ 46415 w 140623"/>
                <a:gd name="connsiteY66" fmla="*/ 57383 h 319473"/>
                <a:gd name="connsiteX67" fmla="*/ 39958 w 140623"/>
                <a:gd name="connsiteY67" fmla="*/ 67507 h 319473"/>
                <a:gd name="connsiteX68" fmla="*/ 38837 w 140623"/>
                <a:gd name="connsiteY68" fmla="*/ 71717 h 319473"/>
                <a:gd name="connsiteX69" fmla="*/ 36034 w 140623"/>
                <a:gd name="connsiteY69" fmla="*/ 74233 h 319473"/>
                <a:gd name="connsiteX70" fmla="*/ 33492 w 140623"/>
                <a:gd name="connsiteY70" fmla="*/ 74233 h 319473"/>
                <a:gd name="connsiteX71" fmla="*/ 27596 w 140623"/>
                <a:gd name="connsiteY71" fmla="*/ 77610 h 319473"/>
                <a:gd name="connsiteX72" fmla="*/ 27874 w 140623"/>
                <a:gd name="connsiteY72" fmla="*/ 80412 h 319473"/>
                <a:gd name="connsiteX73" fmla="*/ 29286 w 140623"/>
                <a:gd name="connsiteY73" fmla="*/ 81534 h 319473"/>
                <a:gd name="connsiteX74" fmla="*/ 29838 w 140623"/>
                <a:gd name="connsiteY74" fmla="*/ 85197 h 319473"/>
                <a:gd name="connsiteX75" fmla="*/ 29008 w 140623"/>
                <a:gd name="connsiteY75" fmla="*/ 88555 h 319473"/>
                <a:gd name="connsiteX76" fmla="*/ 26748 w 140623"/>
                <a:gd name="connsiteY76" fmla="*/ 95860 h 319473"/>
                <a:gd name="connsiteX77" fmla="*/ 26470 w 140623"/>
                <a:gd name="connsiteY77" fmla="*/ 103729 h 319473"/>
                <a:gd name="connsiteX78" fmla="*/ 21977 w 140623"/>
                <a:gd name="connsiteY78" fmla="*/ 115805 h 319473"/>
                <a:gd name="connsiteX79" fmla="*/ 21417 w 140623"/>
                <a:gd name="connsiteY79" fmla="*/ 118342 h 319473"/>
                <a:gd name="connsiteX80" fmla="*/ 22825 w 140623"/>
                <a:gd name="connsiteY80" fmla="*/ 120593 h 319473"/>
                <a:gd name="connsiteX81" fmla="*/ 22538 w 140623"/>
                <a:gd name="connsiteY81" fmla="*/ 125929 h 319473"/>
                <a:gd name="connsiteX82" fmla="*/ 20574 w 140623"/>
                <a:gd name="connsiteY82" fmla="*/ 129288 h 319473"/>
                <a:gd name="connsiteX83" fmla="*/ 11301 w 140623"/>
                <a:gd name="connsiteY83" fmla="*/ 128449 h 319473"/>
                <a:gd name="connsiteX84" fmla="*/ 9350 w 140623"/>
                <a:gd name="connsiteY84" fmla="*/ 129288 h 319473"/>
                <a:gd name="connsiteX85" fmla="*/ 5965 w 140623"/>
                <a:gd name="connsiteY85" fmla="*/ 134915 h 319473"/>
                <a:gd name="connsiteX86" fmla="*/ 5135 w 140623"/>
                <a:gd name="connsiteY86" fmla="*/ 141929 h 319473"/>
                <a:gd name="connsiteX87" fmla="*/ 7099 w 140623"/>
                <a:gd name="connsiteY87" fmla="*/ 155408 h 319473"/>
                <a:gd name="connsiteX88" fmla="*/ 5965 w 140623"/>
                <a:gd name="connsiteY88" fmla="*/ 160748 h 319473"/>
                <a:gd name="connsiteX89" fmla="*/ 7099 w 140623"/>
                <a:gd name="connsiteY89" fmla="*/ 164407 h 319473"/>
                <a:gd name="connsiteX90" fmla="*/ 7929 w 140623"/>
                <a:gd name="connsiteY90" fmla="*/ 169456 h 319473"/>
                <a:gd name="connsiteX91" fmla="*/ 7099 w 140623"/>
                <a:gd name="connsiteY91" fmla="*/ 175344 h 319473"/>
                <a:gd name="connsiteX92" fmla="*/ 7099 w 140623"/>
                <a:gd name="connsiteY92" fmla="*/ 180132 h 319473"/>
                <a:gd name="connsiteX93" fmla="*/ 10180 w 140623"/>
                <a:gd name="connsiteY93" fmla="*/ 182096 h 319473"/>
                <a:gd name="connsiteX94" fmla="*/ 16368 w 140623"/>
                <a:gd name="connsiteY94" fmla="*/ 187993 h 319473"/>
                <a:gd name="connsiteX95" fmla="*/ 14960 w 140623"/>
                <a:gd name="connsiteY95" fmla="*/ 191361 h 319473"/>
                <a:gd name="connsiteX96" fmla="*/ 14960 w 140623"/>
                <a:gd name="connsiteY96" fmla="*/ 195575 h 319473"/>
                <a:gd name="connsiteX97" fmla="*/ 8507 w 140623"/>
                <a:gd name="connsiteY97" fmla="*/ 198092 h 319473"/>
                <a:gd name="connsiteX98" fmla="*/ 8507 w 140623"/>
                <a:gd name="connsiteY98" fmla="*/ 200347 h 319473"/>
                <a:gd name="connsiteX99" fmla="*/ 10479 w 140623"/>
                <a:gd name="connsiteY99" fmla="*/ 205396 h 319473"/>
                <a:gd name="connsiteX100" fmla="*/ 11870 w 140623"/>
                <a:gd name="connsiteY100" fmla="*/ 212148 h 319473"/>
                <a:gd name="connsiteX101" fmla="*/ 14117 w 140623"/>
                <a:gd name="connsiteY101" fmla="*/ 214681 h 319473"/>
                <a:gd name="connsiteX102" fmla="*/ 12148 w 140623"/>
                <a:gd name="connsiteY102" fmla="*/ 219731 h 319473"/>
                <a:gd name="connsiteX103" fmla="*/ 12426 w 140623"/>
                <a:gd name="connsiteY103" fmla="*/ 222538 h 319473"/>
                <a:gd name="connsiteX104" fmla="*/ 9619 w 140623"/>
                <a:gd name="connsiteY104" fmla="*/ 224220 h 319473"/>
                <a:gd name="connsiteX105" fmla="*/ 7095 w 140623"/>
                <a:gd name="connsiteY105" fmla="*/ 224502 h 319473"/>
                <a:gd name="connsiteX106" fmla="*/ 5961 w 140623"/>
                <a:gd name="connsiteY106" fmla="*/ 225341 h 319473"/>
                <a:gd name="connsiteX107" fmla="*/ 6252 w 140623"/>
                <a:gd name="connsiteY107" fmla="*/ 227300 h 319473"/>
                <a:gd name="connsiteX108" fmla="*/ 6906 w 140623"/>
                <a:gd name="connsiteY108" fmla="*/ 229838 h 319473"/>
                <a:gd name="connsiteX109" fmla="*/ 4664 w 140623"/>
                <a:gd name="connsiteY109" fmla="*/ 230963 h 319473"/>
                <a:gd name="connsiteX110" fmla="*/ 6539 w 140623"/>
                <a:gd name="connsiteY110" fmla="*/ 236210 h 319473"/>
                <a:gd name="connsiteX111" fmla="*/ 6539 w 140623"/>
                <a:gd name="connsiteY111" fmla="*/ 244066 h 319473"/>
                <a:gd name="connsiteX112" fmla="*/ 3154 w 140623"/>
                <a:gd name="connsiteY112" fmla="*/ 248563 h 319473"/>
                <a:gd name="connsiteX113" fmla="*/ 0 w 140623"/>
                <a:gd name="connsiteY113" fmla="*/ 251464 h 319473"/>
                <a:gd name="connsiteX114" fmla="*/ 526 w 140623"/>
                <a:gd name="connsiteY114" fmla="*/ 254460 h 319473"/>
                <a:gd name="connsiteX115" fmla="*/ 4335 w 140623"/>
                <a:gd name="connsiteY115" fmla="*/ 265671 h 319473"/>
                <a:gd name="connsiteX116" fmla="*/ 11134 w 140623"/>
                <a:gd name="connsiteY116" fmla="*/ 282813 h 319473"/>
                <a:gd name="connsiteX117" fmla="*/ 20142 w 140623"/>
                <a:gd name="connsiteY117" fmla="*/ 297242 h 319473"/>
                <a:gd name="connsiteX118" fmla="*/ 20107 w 140623"/>
                <a:gd name="connsiteY118" fmla="*/ 301992 h 319473"/>
                <a:gd name="connsiteX119" fmla="*/ 18871 w 140623"/>
                <a:gd name="connsiteY119" fmla="*/ 306511 h 319473"/>
                <a:gd name="connsiteX120" fmla="*/ 19200 w 140623"/>
                <a:gd name="connsiteY120" fmla="*/ 306493 h 319473"/>
                <a:gd name="connsiteX121" fmla="*/ 19256 w 140623"/>
                <a:gd name="connsiteY121" fmla="*/ 307520 h 319473"/>
                <a:gd name="connsiteX122" fmla="*/ 21738 w 140623"/>
                <a:gd name="connsiteY122" fmla="*/ 311025 h 319473"/>
                <a:gd name="connsiteX123" fmla="*/ 37313 w 140623"/>
                <a:gd name="connsiteY123" fmla="*/ 318197 h 319473"/>
                <a:gd name="connsiteX124" fmla="*/ 41541 w 140623"/>
                <a:gd name="connsiteY124" fmla="*/ 313528 h 319473"/>
                <a:gd name="connsiteX125" fmla="*/ 48542 w 140623"/>
                <a:gd name="connsiteY125" fmla="*/ 307157 h 319473"/>
                <a:gd name="connsiteX126" fmla="*/ 53630 w 140623"/>
                <a:gd name="connsiteY126" fmla="*/ 306583 h 319473"/>
                <a:gd name="connsiteX127" fmla="*/ 64837 w 140623"/>
                <a:gd name="connsiteY127" fmla="*/ 300845 h 319473"/>
                <a:gd name="connsiteX128" fmla="*/ 73421 w 140623"/>
                <a:gd name="connsiteY128" fmla="*/ 291410 h 319473"/>
                <a:gd name="connsiteX129" fmla="*/ 73506 w 140623"/>
                <a:gd name="connsiteY129" fmla="*/ 288021 h 319473"/>
                <a:gd name="connsiteX130" fmla="*/ 70156 w 140623"/>
                <a:gd name="connsiteY130" fmla="*/ 285672 h 319473"/>
                <a:gd name="connsiteX131" fmla="*/ 68512 w 140623"/>
                <a:gd name="connsiteY131" fmla="*/ 285629 h 319473"/>
                <a:gd name="connsiteX132" fmla="*/ 67811 w 140623"/>
                <a:gd name="connsiteY132" fmla="*/ 284281 h 319473"/>
                <a:gd name="connsiteX133" fmla="*/ 69137 w 140623"/>
                <a:gd name="connsiteY133" fmla="*/ 267417 h 319473"/>
                <a:gd name="connsiteX134" fmla="*/ 70378 w 140623"/>
                <a:gd name="connsiteY134" fmla="*/ 259068 h 319473"/>
                <a:gd name="connsiteX135" fmla="*/ 77023 w 140623"/>
                <a:gd name="connsiteY135" fmla="*/ 247934 h 319473"/>
                <a:gd name="connsiteX136" fmla="*/ 85496 w 140623"/>
                <a:gd name="connsiteY136" fmla="*/ 242307 h 319473"/>
                <a:gd name="connsiteX137" fmla="*/ 90207 w 140623"/>
                <a:gd name="connsiteY137" fmla="*/ 231892 h 319473"/>
                <a:gd name="connsiteX138" fmla="*/ 90781 w 140623"/>
                <a:gd name="connsiteY138" fmla="*/ 225255 h 319473"/>
                <a:gd name="connsiteX139" fmla="*/ 89536 w 140623"/>
                <a:gd name="connsiteY139" fmla="*/ 220454 h 319473"/>
                <a:gd name="connsiteX140" fmla="*/ 75115 w 140623"/>
                <a:gd name="connsiteY140" fmla="*/ 206457 h 319473"/>
                <a:gd name="connsiteX141" fmla="*/ 70207 w 140623"/>
                <a:gd name="connsiteY141" fmla="*/ 198126 h 319473"/>
                <a:gd name="connsiteX142" fmla="*/ 70904 w 140623"/>
                <a:gd name="connsiteY142" fmla="*/ 170877 h 319473"/>
                <a:gd name="connsiteX143" fmla="*/ 72667 w 140623"/>
                <a:gd name="connsiteY143" fmla="*/ 166182 h 319473"/>
                <a:gd name="connsiteX144" fmla="*/ 90417 w 140623"/>
                <a:gd name="connsiteY144" fmla="*/ 146054 h 319473"/>
                <a:gd name="connsiteX145" fmla="*/ 100670 w 140623"/>
                <a:gd name="connsiteY145" fmla="*/ 137222 h 319473"/>
                <a:gd name="connsiteX146" fmla="*/ 110730 w 140623"/>
                <a:gd name="connsiteY146" fmla="*/ 121851 h 319473"/>
                <a:gd name="connsiteX147" fmla="*/ 111406 w 140623"/>
                <a:gd name="connsiteY147" fmla="*/ 113635 h 319473"/>
                <a:gd name="connsiteX148" fmla="*/ 114140 w 140623"/>
                <a:gd name="connsiteY148" fmla="*/ 94106 h 319473"/>
                <a:gd name="connsiteX149" fmla="*/ 127465 w 140623"/>
                <a:gd name="connsiteY149" fmla="*/ 86078 h 319473"/>
                <a:gd name="connsiteX150" fmla="*/ 136648 w 140623"/>
                <a:gd name="connsiteY150" fmla="*/ 85830 h 319473"/>
                <a:gd name="connsiteX151" fmla="*/ 140255 w 140623"/>
                <a:gd name="connsiteY151" fmla="*/ 83386 h 319473"/>
                <a:gd name="connsiteX152" fmla="*/ 140623 w 140623"/>
                <a:gd name="connsiteY152" fmla="*/ 80588 h 319473"/>
                <a:gd name="connsiteX153" fmla="*/ 139134 w 140623"/>
                <a:gd name="connsiteY153" fmla="*/ 78337 h 319473"/>
                <a:gd name="connsiteX154" fmla="*/ 136687 w 140623"/>
                <a:gd name="connsiteY154" fmla="*/ 73686 h 319473"/>
                <a:gd name="connsiteX155" fmla="*/ 32046 w 140623"/>
                <a:gd name="connsiteY155" fmla="*/ 249291 h 319473"/>
                <a:gd name="connsiteX156" fmla="*/ 26907 w 140623"/>
                <a:gd name="connsiteY156" fmla="*/ 254969 h 319473"/>
                <a:gd name="connsiteX157" fmla="*/ 19042 w 140623"/>
                <a:gd name="connsiteY157" fmla="*/ 255414 h 319473"/>
                <a:gd name="connsiteX158" fmla="*/ 19042 w 140623"/>
                <a:gd name="connsiteY158" fmla="*/ 255812 h 319473"/>
                <a:gd name="connsiteX159" fmla="*/ 18451 w 140623"/>
                <a:gd name="connsiteY159" fmla="*/ 256612 h 319473"/>
                <a:gd name="connsiteX160" fmla="*/ 18631 w 140623"/>
                <a:gd name="connsiteY160" fmla="*/ 255414 h 319473"/>
                <a:gd name="connsiteX161" fmla="*/ 19042 w 140623"/>
                <a:gd name="connsiteY161" fmla="*/ 255414 h 319473"/>
                <a:gd name="connsiteX162" fmla="*/ 23646 w 140623"/>
                <a:gd name="connsiteY162" fmla="*/ 246317 h 319473"/>
                <a:gd name="connsiteX163" fmla="*/ 26128 w 140623"/>
                <a:gd name="connsiteY163" fmla="*/ 242196 h 319473"/>
                <a:gd name="connsiteX164" fmla="*/ 29919 w 140623"/>
                <a:gd name="connsiteY164" fmla="*/ 240236 h 319473"/>
                <a:gd name="connsiteX165" fmla="*/ 32106 w 140623"/>
                <a:gd name="connsiteY165" fmla="*/ 244318 h 319473"/>
                <a:gd name="connsiteX166" fmla="*/ 32046 w 140623"/>
                <a:gd name="connsiteY166" fmla="*/ 249291 h 319473"/>
                <a:gd name="connsiteX167" fmla="*/ 43001 w 140623"/>
                <a:gd name="connsiteY167" fmla="*/ 258195 h 319473"/>
                <a:gd name="connsiteX168" fmla="*/ 42970 w 140623"/>
                <a:gd name="connsiteY168" fmla="*/ 258996 h 319473"/>
                <a:gd name="connsiteX169" fmla="*/ 42294 w 140623"/>
                <a:gd name="connsiteY169" fmla="*/ 260249 h 319473"/>
                <a:gd name="connsiteX170" fmla="*/ 41820 w 140623"/>
                <a:gd name="connsiteY170" fmla="*/ 261323 h 319473"/>
                <a:gd name="connsiteX171" fmla="*/ 42603 w 140623"/>
                <a:gd name="connsiteY171" fmla="*/ 258611 h 319473"/>
                <a:gd name="connsiteX172" fmla="*/ 43001 w 140623"/>
                <a:gd name="connsiteY172" fmla="*/ 258195 h 319473"/>
                <a:gd name="connsiteX173" fmla="*/ 44177 w 140623"/>
                <a:gd name="connsiteY173" fmla="*/ 255316 h 319473"/>
                <a:gd name="connsiteX174" fmla="*/ 44605 w 140623"/>
                <a:gd name="connsiteY174" fmla="*/ 256462 h 319473"/>
                <a:gd name="connsiteX175" fmla="*/ 43001 w 140623"/>
                <a:gd name="connsiteY175" fmla="*/ 258195 h 319473"/>
                <a:gd name="connsiteX176" fmla="*/ 70810 w 140623"/>
                <a:gd name="connsiteY176" fmla="*/ 233022 h 319473"/>
                <a:gd name="connsiteX177" fmla="*/ 72381 w 140623"/>
                <a:gd name="connsiteY177" fmla="*/ 232645 h 319473"/>
                <a:gd name="connsiteX178" fmla="*/ 75436 w 140623"/>
                <a:gd name="connsiteY178" fmla="*/ 233552 h 319473"/>
                <a:gd name="connsiteX179" fmla="*/ 75218 w 140623"/>
                <a:gd name="connsiteY179" fmla="*/ 234964 h 319473"/>
                <a:gd name="connsiteX180" fmla="*/ 72132 w 140623"/>
                <a:gd name="connsiteY180" fmla="*/ 234986 h 319473"/>
                <a:gd name="connsiteX181" fmla="*/ 70810 w 140623"/>
                <a:gd name="connsiteY181" fmla="*/ 233022 h 319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Lst>
              <a:rect l="l" t="t" r="r" b="b"/>
              <a:pathLst>
                <a:path w="140623" h="319473">
                  <a:moveTo>
                    <a:pt x="136687" y="73686"/>
                  </a:moveTo>
                  <a:lnTo>
                    <a:pt x="133696" y="72368"/>
                  </a:lnTo>
                  <a:lnTo>
                    <a:pt x="132365" y="67866"/>
                  </a:lnTo>
                  <a:lnTo>
                    <a:pt x="133495" y="66381"/>
                  </a:lnTo>
                  <a:lnTo>
                    <a:pt x="133495" y="60211"/>
                  </a:lnTo>
                  <a:lnTo>
                    <a:pt x="132763" y="58897"/>
                  </a:lnTo>
                  <a:lnTo>
                    <a:pt x="133495" y="56090"/>
                  </a:lnTo>
                  <a:lnTo>
                    <a:pt x="132365" y="51396"/>
                  </a:lnTo>
                  <a:lnTo>
                    <a:pt x="131068" y="48961"/>
                  </a:lnTo>
                  <a:lnTo>
                    <a:pt x="130499" y="45217"/>
                  </a:lnTo>
                  <a:lnTo>
                    <a:pt x="131821" y="42971"/>
                  </a:lnTo>
                  <a:lnTo>
                    <a:pt x="130692" y="40168"/>
                  </a:lnTo>
                  <a:lnTo>
                    <a:pt x="128830" y="39038"/>
                  </a:lnTo>
                  <a:lnTo>
                    <a:pt x="127512" y="39235"/>
                  </a:lnTo>
                  <a:lnTo>
                    <a:pt x="126939" y="36980"/>
                  </a:lnTo>
                  <a:lnTo>
                    <a:pt x="128445" y="33415"/>
                  </a:lnTo>
                  <a:lnTo>
                    <a:pt x="127508" y="30061"/>
                  </a:lnTo>
                  <a:lnTo>
                    <a:pt x="127880" y="27617"/>
                  </a:lnTo>
                  <a:lnTo>
                    <a:pt x="127123" y="24810"/>
                  </a:lnTo>
                  <a:lnTo>
                    <a:pt x="125266" y="24618"/>
                  </a:lnTo>
                  <a:lnTo>
                    <a:pt x="122437" y="21626"/>
                  </a:lnTo>
                  <a:lnTo>
                    <a:pt x="120576" y="21626"/>
                  </a:lnTo>
                  <a:lnTo>
                    <a:pt x="119626" y="18999"/>
                  </a:lnTo>
                  <a:lnTo>
                    <a:pt x="116639" y="15640"/>
                  </a:lnTo>
                  <a:lnTo>
                    <a:pt x="113828" y="14515"/>
                  </a:lnTo>
                  <a:lnTo>
                    <a:pt x="110854" y="13556"/>
                  </a:lnTo>
                  <a:lnTo>
                    <a:pt x="107268" y="13556"/>
                  </a:lnTo>
                  <a:lnTo>
                    <a:pt x="103357" y="10377"/>
                  </a:lnTo>
                  <a:lnTo>
                    <a:pt x="98676" y="5131"/>
                  </a:lnTo>
                  <a:lnTo>
                    <a:pt x="94551" y="2713"/>
                  </a:lnTo>
                  <a:lnTo>
                    <a:pt x="92925" y="0"/>
                  </a:lnTo>
                  <a:lnTo>
                    <a:pt x="92775" y="368"/>
                  </a:lnTo>
                  <a:lnTo>
                    <a:pt x="88414" y="1622"/>
                  </a:lnTo>
                  <a:lnTo>
                    <a:pt x="85334" y="650"/>
                  </a:lnTo>
                  <a:lnTo>
                    <a:pt x="85334" y="2901"/>
                  </a:lnTo>
                  <a:lnTo>
                    <a:pt x="87426" y="4288"/>
                  </a:lnTo>
                  <a:lnTo>
                    <a:pt x="88410" y="7240"/>
                  </a:lnTo>
                  <a:lnTo>
                    <a:pt x="85881" y="9208"/>
                  </a:lnTo>
                  <a:lnTo>
                    <a:pt x="85753" y="12717"/>
                  </a:lnTo>
                  <a:lnTo>
                    <a:pt x="87148" y="15516"/>
                  </a:lnTo>
                  <a:lnTo>
                    <a:pt x="87148" y="18896"/>
                  </a:lnTo>
                  <a:lnTo>
                    <a:pt x="85753" y="18058"/>
                  </a:lnTo>
                  <a:lnTo>
                    <a:pt x="84473" y="18481"/>
                  </a:lnTo>
                  <a:lnTo>
                    <a:pt x="82505" y="16937"/>
                  </a:lnTo>
                  <a:lnTo>
                    <a:pt x="78992" y="16804"/>
                  </a:lnTo>
                  <a:lnTo>
                    <a:pt x="76608" y="14840"/>
                  </a:lnTo>
                  <a:lnTo>
                    <a:pt x="71409" y="13714"/>
                  </a:lnTo>
                  <a:lnTo>
                    <a:pt x="68457" y="15101"/>
                  </a:lnTo>
                  <a:lnTo>
                    <a:pt x="65500" y="14686"/>
                  </a:lnTo>
                  <a:lnTo>
                    <a:pt x="63544" y="15807"/>
                  </a:lnTo>
                  <a:lnTo>
                    <a:pt x="65500" y="20309"/>
                  </a:lnTo>
                  <a:lnTo>
                    <a:pt x="64674" y="23116"/>
                  </a:lnTo>
                  <a:lnTo>
                    <a:pt x="63258" y="23954"/>
                  </a:lnTo>
                  <a:lnTo>
                    <a:pt x="64387" y="27040"/>
                  </a:lnTo>
                  <a:lnTo>
                    <a:pt x="62419" y="29290"/>
                  </a:lnTo>
                  <a:lnTo>
                    <a:pt x="59620" y="29021"/>
                  </a:lnTo>
                  <a:lnTo>
                    <a:pt x="55966" y="27040"/>
                  </a:lnTo>
                  <a:lnTo>
                    <a:pt x="53442" y="29021"/>
                  </a:lnTo>
                  <a:lnTo>
                    <a:pt x="51751" y="32667"/>
                  </a:lnTo>
                  <a:lnTo>
                    <a:pt x="49226" y="34348"/>
                  </a:lnTo>
                  <a:lnTo>
                    <a:pt x="48375" y="36043"/>
                  </a:lnTo>
                  <a:lnTo>
                    <a:pt x="47541" y="38554"/>
                  </a:lnTo>
                  <a:lnTo>
                    <a:pt x="45286" y="41931"/>
                  </a:lnTo>
                  <a:lnTo>
                    <a:pt x="44455" y="47279"/>
                  </a:lnTo>
                  <a:lnTo>
                    <a:pt x="46415" y="48957"/>
                  </a:lnTo>
                  <a:lnTo>
                    <a:pt x="48379" y="54032"/>
                  </a:lnTo>
                  <a:lnTo>
                    <a:pt x="46415" y="57383"/>
                  </a:lnTo>
                  <a:lnTo>
                    <a:pt x="39958" y="67507"/>
                  </a:lnTo>
                  <a:lnTo>
                    <a:pt x="38837" y="71717"/>
                  </a:lnTo>
                  <a:lnTo>
                    <a:pt x="36034" y="74233"/>
                  </a:lnTo>
                  <a:lnTo>
                    <a:pt x="33492" y="74233"/>
                  </a:lnTo>
                  <a:lnTo>
                    <a:pt x="27596" y="77610"/>
                  </a:lnTo>
                  <a:lnTo>
                    <a:pt x="27874" y="80412"/>
                  </a:lnTo>
                  <a:lnTo>
                    <a:pt x="29286" y="81534"/>
                  </a:lnTo>
                  <a:lnTo>
                    <a:pt x="29838" y="85197"/>
                  </a:lnTo>
                  <a:lnTo>
                    <a:pt x="29008" y="88555"/>
                  </a:lnTo>
                  <a:lnTo>
                    <a:pt x="26748" y="95860"/>
                  </a:lnTo>
                  <a:lnTo>
                    <a:pt x="26470" y="103729"/>
                  </a:lnTo>
                  <a:lnTo>
                    <a:pt x="21977" y="115805"/>
                  </a:lnTo>
                  <a:lnTo>
                    <a:pt x="21417" y="118342"/>
                  </a:lnTo>
                  <a:lnTo>
                    <a:pt x="22825" y="120593"/>
                  </a:lnTo>
                  <a:lnTo>
                    <a:pt x="22538" y="125929"/>
                  </a:lnTo>
                  <a:lnTo>
                    <a:pt x="20574" y="129288"/>
                  </a:lnTo>
                  <a:lnTo>
                    <a:pt x="11301" y="128449"/>
                  </a:lnTo>
                  <a:lnTo>
                    <a:pt x="9350" y="129288"/>
                  </a:lnTo>
                  <a:lnTo>
                    <a:pt x="5965" y="134915"/>
                  </a:lnTo>
                  <a:lnTo>
                    <a:pt x="5135" y="141929"/>
                  </a:lnTo>
                  <a:lnTo>
                    <a:pt x="7099" y="155408"/>
                  </a:lnTo>
                  <a:lnTo>
                    <a:pt x="5965" y="160748"/>
                  </a:lnTo>
                  <a:lnTo>
                    <a:pt x="7099" y="164407"/>
                  </a:lnTo>
                  <a:lnTo>
                    <a:pt x="7929" y="169456"/>
                  </a:lnTo>
                  <a:lnTo>
                    <a:pt x="7099" y="175344"/>
                  </a:lnTo>
                  <a:lnTo>
                    <a:pt x="7099" y="180132"/>
                  </a:lnTo>
                  <a:lnTo>
                    <a:pt x="10180" y="182096"/>
                  </a:lnTo>
                  <a:lnTo>
                    <a:pt x="16368" y="187993"/>
                  </a:lnTo>
                  <a:lnTo>
                    <a:pt x="14960" y="191361"/>
                  </a:lnTo>
                  <a:lnTo>
                    <a:pt x="14960" y="195575"/>
                  </a:lnTo>
                  <a:lnTo>
                    <a:pt x="8507" y="198092"/>
                  </a:lnTo>
                  <a:lnTo>
                    <a:pt x="8507" y="200347"/>
                  </a:lnTo>
                  <a:lnTo>
                    <a:pt x="10479" y="205396"/>
                  </a:lnTo>
                  <a:lnTo>
                    <a:pt x="11870" y="212148"/>
                  </a:lnTo>
                  <a:lnTo>
                    <a:pt x="14117" y="214681"/>
                  </a:lnTo>
                  <a:lnTo>
                    <a:pt x="12148" y="219731"/>
                  </a:lnTo>
                  <a:lnTo>
                    <a:pt x="12426" y="222538"/>
                  </a:lnTo>
                  <a:lnTo>
                    <a:pt x="9619" y="224220"/>
                  </a:lnTo>
                  <a:lnTo>
                    <a:pt x="7095" y="224502"/>
                  </a:lnTo>
                  <a:lnTo>
                    <a:pt x="5961" y="225341"/>
                  </a:lnTo>
                  <a:lnTo>
                    <a:pt x="6252" y="227300"/>
                  </a:lnTo>
                  <a:lnTo>
                    <a:pt x="6906" y="229838"/>
                  </a:lnTo>
                  <a:lnTo>
                    <a:pt x="4664" y="230963"/>
                  </a:lnTo>
                  <a:lnTo>
                    <a:pt x="6539" y="236210"/>
                  </a:lnTo>
                  <a:lnTo>
                    <a:pt x="6539" y="244066"/>
                  </a:lnTo>
                  <a:lnTo>
                    <a:pt x="3154" y="248563"/>
                  </a:lnTo>
                  <a:lnTo>
                    <a:pt x="0" y="251464"/>
                  </a:lnTo>
                  <a:cubicBezTo>
                    <a:pt x="111" y="252474"/>
                    <a:pt x="261" y="253484"/>
                    <a:pt x="526" y="254460"/>
                  </a:cubicBezTo>
                  <a:cubicBezTo>
                    <a:pt x="1562" y="258273"/>
                    <a:pt x="4027" y="261858"/>
                    <a:pt x="4335" y="265671"/>
                  </a:cubicBezTo>
                  <a:cubicBezTo>
                    <a:pt x="4878" y="272248"/>
                    <a:pt x="8057" y="277361"/>
                    <a:pt x="11134" y="282813"/>
                  </a:cubicBezTo>
                  <a:cubicBezTo>
                    <a:pt x="13907" y="287790"/>
                    <a:pt x="16534" y="292800"/>
                    <a:pt x="20142" y="297242"/>
                  </a:cubicBezTo>
                  <a:cubicBezTo>
                    <a:pt x="21447" y="298851"/>
                    <a:pt x="20599" y="300396"/>
                    <a:pt x="20107" y="301992"/>
                  </a:cubicBezTo>
                  <a:cubicBezTo>
                    <a:pt x="19645" y="303481"/>
                    <a:pt x="19281" y="305009"/>
                    <a:pt x="18871" y="306511"/>
                  </a:cubicBezTo>
                  <a:cubicBezTo>
                    <a:pt x="18978" y="306511"/>
                    <a:pt x="19072" y="306493"/>
                    <a:pt x="19200" y="306493"/>
                  </a:cubicBezTo>
                  <a:cubicBezTo>
                    <a:pt x="19256" y="306836"/>
                    <a:pt x="19213" y="307178"/>
                    <a:pt x="19256" y="307520"/>
                  </a:cubicBezTo>
                  <a:cubicBezTo>
                    <a:pt x="20193" y="308650"/>
                    <a:pt x="21259" y="309733"/>
                    <a:pt x="21738" y="311025"/>
                  </a:cubicBezTo>
                  <a:cubicBezTo>
                    <a:pt x="25918" y="322476"/>
                    <a:pt x="27921" y="319361"/>
                    <a:pt x="37313" y="318197"/>
                  </a:cubicBezTo>
                  <a:cubicBezTo>
                    <a:pt x="39860" y="317876"/>
                    <a:pt x="41071" y="315933"/>
                    <a:pt x="41541" y="313528"/>
                  </a:cubicBezTo>
                  <a:cubicBezTo>
                    <a:pt x="42282" y="309660"/>
                    <a:pt x="44892" y="307790"/>
                    <a:pt x="48542" y="307157"/>
                  </a:cubicBezTo>
                  <a:cubicBezTo>
                    <a:pt x="50236" y="306874"/>
                    <a:pt x="51939" y="306523"/>
                    <a:pt x="53630" y="306583"/>
                  </a:cubicBezTo>
                  <a:cubicBezTo>
                    <a:pt x="58461" y="306733"/>
                    <a:pt x="62659" y="305804"/>
                    <a:pt x="64837" y="300845"/>
                  </a:cubicBezTo>
                  <a:cubicBezTo>
                    <a:pt x="72633" y="302202"/>
                    <a:pt x="72179" y="295967"/>
                    <a:pt x="73421" y="291410"/>
                  </a:cubicBezTo>
                  <a:cubicBezTo>
                    <a:pt x="73699" y="290344"/>
                    <a:pt x="73634" y="289125"/>
                    <a:pt x="73506" y="288021"/>
                  </a:cubicBezTo>
                  <a:cubicBezTo>
                    <a:pt x="73258" y="286074"/>
                    <a:pt x="72218" y="285119"/>
                    <a:pt x="70156" y="285672"/>
                  </a:cubicBezTo>
                  <a:cubicBezTo>
                    <a:pt x="69621" y="285804"/>
                    <a:pt x="68927" y="285860"/>
                    <a:pt x="68512" y="285629"/>
                  </a:cubicBezTo>
                  <a:cubicBezTo>
                    <a:pt x="68132" y="285423"/>
                    <a:pt x="67798" y="284756"/>
                    <a:pt x="67811" y="284281"/>
                  </a:cubicBezTo>
                  <a:cubicBezTo>
                    <a:pt x="67845" y="278632"/>
                    <a:pt x="67288" y="272988"/>
                    <a:pt x="69137" y="267417"/>
                  </a:cubicBezTo>
                  <a:cubicBezTo>
                    <a:pt x="70014" y="264768"/>
                    <a:pt x="70442" y="261854"/>
                    <a:pt x="70378" y="259068"/>
                  </a:cubicBezTo>
                  <a:cubicBezTo>
                    <a:pt x="70271" y="253822"/>
                    <a:pt x="73108" y="250604"/>
                    <a:pt x="77023" y="247934"/>
                  </a:cubicBezTo>
                  <a:cubicBezTo>
                    <a:pt x="79822" y="246030"/>
                    <a:pt x="82997" y="244575"/>
                    <a:pt x="85496" y="242307"/>
                  </a:cubicBezTo>
                  <a:cubicBezTo>
                    <a:pt x="88419" y="239641"/>
                    <a:pt x="90729" y="236436"/>
                    <a:pt x="90207" y="231892"/>
                  </a:cubicBezTo>
                  <a:cubicBezTo>
                    <a:pt x="89976" y="229748"/>
                    <a:pt x="90845" y="227467"/>
                    <a:pt x="90781" y="225255"/>
                  </a:cubicBezTo>
                  <a:cubicBezTo>
                    <a:pt x="90742" y="223638"/>
                    <a:pt x="90438" y="221751"/>
                    <a:pt x="89536" y="220454"/>
                  </a:cubicBezTo>
                  <a:cubicBezTo>
                    <a:pt x="85693" y="214865"/>
                    <a:pt x="81812" y="209277"/>
                    <a:pt x="75115" y="206457"/>
                  </a:cubicBezTo>
                  <a:cubicBezTo>
                    <a:pt x="71657" y="205007"/>
                    <a:pt x="70190" y="201712"/>
                    <a:pt x="70207" y="198126"/>
                  </a:cubicBezTo>
                  <a:cubicBezTo>
                    <a:pt x="70288" y="189045"/>
                    <a:pt x="70532" y="179957"/>
                    <a:pt x="70904" y="170877"/>
                  </a:cubicBezTo>
                  <a:cubicBezTo>
                    <a:pt x="70969" y="169276"/>
                    <a:pt x="71820" y="167599"/>
                    <a:pt x="72667" y="166182"/>
                  </a:cubicBezTo>
                  <a:cubicBezTo>
                    <a:pt x="77383" y="158429"/>
                    <a:pt x="82667" y="151240"/>
                    <a:pt x="90417" y="146054"/>
                  </a:cubicBezTo>
                  <a:cubicBezTo>
                    <a:pt x="94127" y="143550"/>
                    <a:pt x="97448" y="140367"/>
                    <a:pt x="100670" y="137222"/>
                  </a:cubicBezTo>
                  <a:cubicBezTo>
                    <a:pt x="107058" y="130931"/>
                    <a:pt x="106866" y="130816"/>
                    <a:pt x="110730" y="121851"/>
                  </a:cubicBezTo>
                  <a:cubicBezTo>
                    <a:pt x="111949" y="119070"/>
                    <a:pt x="112022" y="116532"/>
                    <a:pt x="111406" y="113635"/>
                  </a:cubicBezTo>
                  <a:cubicBezTo>
                    <a:pt x="109998" y="107003"/>
                    <a:pt x="111312" y="99275"/>
                    <a:pt x="114140" y="94106"/>
                  </a:cubicBezTo>
                  <a:cubicBezTo>
                    <a:pt x="117050" y="88791"/>
                    <a:pt x="120477" y="84537"/>
                    <a:pt x="127465" y="86078"/>
                  </a:cubicBezTo>
                  <a:cubicBezTo>
                    <a:pt x="130602" y="85526"/>
                    <a:pt x="133653" y="85547"/>
                    <a:pt x="136648" y="85830"/>
                  </a:cubicBezTo>
                  <a:lnTo>
                    <a:pt x="140255" y="83386"/>
                  </a:lnTo>
                  <a:lnTo>
                    <a:pt x="140623" y="80588"/>
                  </a:lnTo>
                  <a:lnTo>
                    <a:pt x="139134" y="78337"/>
                  </a:lnTo>
                  <a:lnTo>
                    <a:pt x="136687" y="73686"/>
                  </a:lnTo>
                  <a:close/>
                  <a:moveTo>
                    <a:pt x="32046" y="249291"/>
                  </a:moveTo>
                  <a:cubicBezTo>
                    <a:pt x="31721" y="252342"/>
                    <a:pt x="29872" y="254554"/>
                    <a:pt x="26907" y="254969"/>
                  </a:cubicBezTo>
                  <a:cubicBezTo>
                    <a:pt x="24322" y="255333"/>
                    <a:pt x="21661" y="255299"/>
                    <a:pt x="19042" y="255414"/>
                  </a:cubicBezTo>
                  <a:cubicBezTo>
                    <a:pt x="19042" y="255547"/>
                    <a:pt x="19042" y="255662"/>
                    <a:pt x="19042" y="255812"/>
                  </a:cubicBezTo>
                  <a:cubicBezTo>
                    <a:pt x="18849" y="256082"/>
                    <a:pt x="18665" y="256330"/>
                    <a:pt x="18451" y="256612"/>
                  </a:cubicBezTo>
                  <a:cubicBezTo>
                    <a:pt x="18515" y="256214"/>
                    <a:pt x="18580" y="255812"/>
                    <a:pt x="18631" y="255414"/>
                  </a:cubicBezTo>
                  <a:cubicBezTo>
                    <a:pt x="18764" y="255414"/>
                    <a:pt x="18901" y="255414"/>
                    <a:pt x="19042" y="255414"/>
                  </a:cubicBezTo>
                  <a:cubicBezTo>
                    <a:pt x="18807" y="251542"/>
                    <a:pt x="19021" y="248011"/>
                    <a:pt x="23646" y="246317"/>
                  </a:cubicBezTo>
                  <a:cubicBezTo>
                    <a:pt x="24831" y="245884"/>
                    <a:pt x="25281" y="243587"/>
                    <a:pt x="26128" y="242196"/>
                  </a:cubicBezTo>
                  <a:cubicBezTo>
                    <a:pt x="27425" y="240078"/>
                    <a:pt x="29033" y="239209"/>
                    <a:pt x="29919" y="240236"/>
                  </a:cubicBezTo>
                  <a:cubicBezTo>
                    <a:pt x="30903" y="241396"/>
                    <a:pt x="31772" y="242851"/>
                    <a:pt x="32106" y="244318"/>
                  </a:cubicBezTo>
                  <a:cubicBezTo>
                    <a:pt x="32452" y="245893"/>
                    <a:pt x="32226" y="247626"/>
                    <a:pt x="32046" y="249291"/>
                  </a:cubicBezTo>
                  <a:close/>
                  <a:moveTo>
                    <a:pt x="43001" y="258195"/>
                  </a:moveTo>
                  <a:cubicBezTo>
                    <a:pt x="43001" y="258461"/>
                    <a:pt x="43009" y="258747"/>
                    <a:pt x="42970" y="258996"/>
                  </a:cubicBezTo>
                  <a:cubicBezTo>
                    <a:pt x="42739" y="259415"/>
                    <a:pt x="42521" y="259813"/>
                    <a:pt x="42294" y="260249"/>
                  </a:cubicBezTo>
                  <a:cubicBezTo>
                    <a:pt x="42140" y="260596"/>
                    <a:pt x="41986" y="260955"/>
                    <a:pt x="41820" y="261323"/>
                  </a:cubicBezTo>
                  <a:cubicBezTo>
                    <a:pt x="42089" y="260425"/>
                    <a:pt x="42342" y="259535"/>
                    <a:pt x="42603" y="258611"/>
                  </a:cubicBezTo>
                  <a:cubicBezTo>
                    <a:pt x="42735" y="258474"/>
                    <a:pt x="42863" y="258324"/>
                    <a:pt x="43001" y="258195"/>
                  </a:cubicBezTo>
                  <a:cubicBezTo>
                    <a:pt x="42979" y="257087"/>
                    <a:pt x="42893" y="255979"/>
                    <a:pt x="44177" y="255316"/>
                  </a:cubicBezTo>
                  <a:cubicBezTo>
                    <a:pt x="44344" y="255718"/>
                    <a:pt x="44733" y="256283"/>
                    <a:pt x="44605" y="256462"/>
                  </a:cubicBezTo>
                  <a:cubicBezTo>
                    <a:pt x="44130" y="257083"/>
                    <a:pt x="43557" y="257618"/>
                    <a:pt x="43001" y="258195"/>
                  </a:cubicBezTo>
                  <a:close/>
                  <a:moveTo>
                    <a:pt x="70810" y="233022"/>
                  </a:moveTo>
                  <a:cubicBezTo>
                    <a:pt x="71114" y="232679"/>
                    <a:pt x="71893" y="232530"/>
                    <a:pt x="72381" y="232645"/>
                  </a:cubicBezTo>
                  <a:cubicBezTo>
                    <a:pt x="73421" y="232833"/>
                    <a:pt x="74422" y="233231"/>
                    <a:pt x="75436" y="233552"/>
                  </a:cubicBezTo>
                  <a:cubicBezTo>
                    <a:pt x="75363" y="234053"/>
                    <a:pt x="75342" y="234947"/>
                    <a:pt x="75218" y="234964"/>
                  </a:cubicBezTo>
                  <a:cubicBezTo>
                    <a:pt x="74216" y="235076"/>
                    <a:pt x="73142" y="235195"/>
                    <a:pt x="72132" y="234986"/>
                  </a:cubicBezTo>
                  <a:cubicBezTo>
                    <a:pt x="70677" y="234695"/>
                    <a:pt x="70160" y="233826"/>
                    <a:pt x="70810" y="233022"/>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290" name="Freeform 1289">
              <a:extLst>
                <a:ext uri="{FF2B5EF4-FFF2-40B4-BE49-F238E27FC236}">
                  <a16:creationId xmlns:a16="http://schemas.microsoft.com/office/drawing/2014/main" id="{E3E2B27A-0255-9593-5BB3-221703BF3044}"/>
                </a:ext>
              </a:extLst>
            </p:cNvPr>
            <p:cNvSpPr/>
            <p:nvPr/>
          </p:nvSpPr>
          <p:spPr>
            <a:xfrm>
              <a:off x="6307179" y="4217895"/>
              <a:ext cx="312" cy="855"/>
            </a:xfrm>
            <a:custGeom>
              <a:avLst/>
              <a:gdLst>
                <a:gd name="connsiteX0" fmla="*/ 312 w 312"/>
                <a:gd name="connsiteY0" fmla="*/ 856 h 855"/>
                <a:gd name="connsiteX1" fmla="*/ 287 w 312"/>
                <a:gd name="connsiteY1" fmla="*/ 342 h 855"/>
                <a:gd name="connsiteX2" fmla="*/ 0 w 312"/>
                <a:gd name="connsiteY2" fmla="*/ 0 h 855"/>
                <a:gd name="connsiteX3" fmla="*/ 312 w 312"/>
                <a:gd name="connsiteY3" fmla="*/ 856 h 855"/>
              </a:gdLst>
              <a:ahLst/>
              <a:cxnLst>
                <a:cxn ang="0">
                  <a:pos x="connsiteX0" y="connsiteY0"/>
                </a:cxn>
                <a:cxn ang="0">
                  <a:pos x="connsiteX1" y="connsiteY1"/>
                </a:cxn>
                <a:cxn ang="0">
                  <a:pos x="connsiteX2" y="connsiteY2"/>
                </a:cxn>
                <a:cxn ang="0">
                  <a:pos x="connsiteX3" y="connsiteY3"/>
                </a:cxn>
              </a:cxnLst>
              <a:rect l="l" t="t" r="r" b="b"/>
              <a:pathLst>
                <a:path w="312" h="855">
                  <a:moveTo>
                    <a:pt x="312" y="856"/>
                  </a:moveTo>
                  <a:cubicBezTo>
                    <a:pt x="287" y="685"/>
                    <a:pt x="312" y="513"/>
                    <a:pt x="287" y="342"/>
                  </a:cubicBezTo>
                  <a:cubicBezTo>
                    <a:pt x="192" y="231"/>
                    <a:pt x="94" y="111"/>
                    <a:pt x="0" y="0"/>
                  </a:cubicBezTo>
                  <a:lnTo>
                    <a:pt x="312" y="856"/>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291" name="Freeform 1290">
              <a:extLst>
                <a:ext uri="{FF2B5EF4-FFF2-40B4-BE49-F238E27FC236}">
                  <a16:creationId xmlns:a16="http://schemas.microsoft.com/office/drawing/2014/main" id="{0D24E240-6329-7B9C-94CB-FAF6D7C036C1}"/>
                </a:ext>
              </a:extLst>
            </p:cNvPr>
            <p:cNvSpPr/>
            <p:nvPr/>
          </p:nvSpPr>
          <p:spPr>
            <a:xfrm>
              <a:off x="6306956" y="4217223"/>
              <a:ext cx="128" cy="213"/>
            </a:xfrm>
            <a:custGeom>
              <a:avLst/>
              <a:gdLst>
                <a:gd name="connsiteX0" fmla="*/ 56 w 128"/>
                <a:gd name="connsiteY0" fmla="*/ 214 h 213"/>
                <a:gd name="connsiteX1" fmla="*/ 128 w 128"/>
                <a:gd name="connsiteY1" fmla="*/ 0 h 213"/>
                <a:gd name="connsiteX2" fmla="*/ 0 w 128"/>
                <a:gd name="connsiteY2" fmla="*/ 0 h 213"/>
                <a:gd name="connsiteX3" fmla="*/ 56 w 128"/>
                <a:gd name="connsiteY3" fmla="*/ 214 h 213"/>
              </a:gdLst>
              <a:ahLst/>
              <a:cxnLst>
                <a:cxn ang="0">
                  <a:pos x="connsiteX0" y="connsiteY0"/>
                </a:cxn>
                <a:cxn ang="0">
                  <a:pos x="connsiteX1" y="connsiteY1"/>
                </a:cxn>
                <a:cxn ang="0">
                  <a:pos x="connsiteX2" y="connsiteY2"/>
                </a:cxn>
                <a:cxn ang="0">
                  <a:pos x="connsiteX3" y="connsiteY3"/>
                </a:cxn>
              </a:cxnLst>
              <a:rect l="l" t="t" r="r" b="b"/>
              <a:pathLst>
                <a:path w="128" h="213">
                  <a:moveTo>
                    <a:pt x="56" y="214"/>
                  </a:moveTo>
                  <a:cubicBezTo>
                    <a:pt x="98" y="137"/>
                    <a:pt x="111" y="77"/>
                    <a:pt x="128" y="0"/>
                  </a:cubicBezTo>
                  <a:cubicBezTo>
                    <a:pt x="81" y="0"/>
                    <a:pt x="38" y="21"/>
                    <a:pt x="0" y="0"/>
                  </a:cubicBezTo>
                  <a:lnTo>
                    <a:pt x="56" y="214"/>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grpSp>
        <p:nvGrpSpPr>
          <p:cNvPr id="777" name="Graphic 2398">
            <a:extLst>
              <a:ext uri="{FF2B5EF4-FFF2-40B4-BE49-F238E27FC236}">
                <a16:creationId xmlns:a16="http://schemas.microsoft.com/office/drawing/2014/main" id="{5D12EBE9-BC8B-1BC2-6AE8-4CE30275B050}"/>
              </a:ext>
            </a:extLst>
          </p:cNvPr>
          <p:cNvGrpSpPr/>
          <p:nvPr/>
        </p:nvGrpSpPr>
        <p:grpSpPr>
          <a:xfrm>
            <a:off x="6155688" y="1701493"/>
            <a:ext cx="554365" cy="1097266"/>
            <a:chOff x="6283969" y="3880314"/>
            <a:chExt cx="237441" cy="469972"/>
          </a:xfrm>
          <a:solidFill>
            <a:srgbClr val="D9D9D9"/>
          </a:solidFill>
        </p:grpSpPr>
        <p:sp>
          <p:nvSpPr>
            <p:cNvPr id="1276" name="Freeform 1275">
              <a:extLst>
                <a:ext uri="{FF2B5EF4-FFF2-40B4-BE49-F238E27FC236}">
                  <a16:creationId xmlns:a16="http://schemas.microsoft.com/office/drawing/2014/main" id="{03662E7D-3B06-6FF6-DA42-04238121ADFC}"/>
                </a:ext>
              </a:extLst>
            </p:cNvPr>
            <p:cNvSpPr/>
            <p:nvPr/>
          </p:nvSpPr>
          <p:spPr>
            <a:xfrm>
              <a:off x="6474944" y="3904948"/>
              <a:ext cx="971" cy="2366"/>
            </a:xfrm>
            <a:custGeom>
              <a:avLst/>
              <a:gdLst>
                <a:gd name="connsiteX0" fmla="*/ 60 w 971"/>
                <a:gd name="connsiteY0" fmla="*/ 0 h 2366"/>
                <a:gd name="connsiteX1" fmla="*/ 0 w 971"/>
                <a:gd name="connsiteY1" fmla="*/ 2366 h 2366"/>
                <a:gd name="connsiteX2" fmla="*/ 971 w 971"/>
                <a:gd name="connsiteY2" fmla="*/ 2191 h 2366"/>
              </a:gdLst>
              <a:ahLst/>
              <a:cxnLst>
                <a:cxn ang="0">
                  <a:pos x="connsiteX0" y="connsiteY0"/>
                </a:cxn>
                <a:cxn ang="0">
                  <a:pos x="connsiteX1" y="connsiteY1"/>
                </a:cxn>
                <a:cxn ang="0">
                  <a:pos x="connsiteX2" y="connsiteY2"/>
                </a:cxn>
              </a:cxnLst>
              <a:rect l="l" t="t" r="r" b="b"/>
              <a:pathLst>
                <a:path w="971" h="2366">
                  <a:moveTo>
                    <a:pt x="60" y="0"/>
                  </a:moveTo>
                  <a:lnTo>
                    <a:pt x="0" y="2366"/>
                  </a:lnTo>
                  <a:lnTo>
                    <a:pt x="971" y="2191"/>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277" name="Freeform 1276">
              <a:extLst>
                <a:ext uri="{FF2B5EF4-FFF2-40B4-BE49-F238E27FC236}">
                  <a16:creationId xmlns:a16="http://schemas.microsoft.com/office/drawing/2014/main" id="{AB932BFD-8F69-76A9-B8AC-E99CB502D90A}"/>
                </a:ext>
              </a:extLst>
            </p:cNvPr>
            <p:cNvSpPr/>
            <p:nvPr/>
          </p:nvSpPr>
          <p:spPr>
            <a:xfrm>
              <a:off x="6481055" y="3886946"/>
              <a:ext cx="885" cy="119"/>
            </a:xfrm>
            <a:custGeom>
              <a:avLst/>
              <a:gdLst>
                <a:gd name="connsiteX0" fmla="*/ 886 w 885"/>
                <a:gd name="connsiteY0" fmla="*/ 0 h 119"/>
                <a:gd name="connsiteX1" fmla="*/ 886 w 885"/>
                <a:gd name="connsiteY1" fmla="*/ 0 h 119"/>
                <a:gd name="connsiteX2" fmla="*/ 0 w 885"/>
                <a:gd name="connsiteY2" fmla="*/ 120 h 119"/>
                <a:gd name="connsiteX3" fmla="*/ 886 w 885"/>
                <a:gd name="connsiteY3" fmla="*/ 0 h 119"/>
              </a:gdLst>
              <a:ahLst/>
              <a:cxnLst>
                <a:cxn ang="0">
                  <a:pos x="connsiteX0" y="connsiteY0"/>
                </a:cxn>
                <a:cxn ang="0">
                  <a:pos x="connsiteX1" y="connsiteY1"/>
                </a:cxn>
                <a:cxn ang="0">
                  <a:pos x="connsiteX2" y="connsiteY2"/>
                </a:cxn>
                <a:cxn ang="0">
                  <a:pos x="connsiteX3" y="connsiteY3"/>
                </a:cxn>
              </a:cxnLst>
              <a:rect l="l" t="t" r="r" b="b"/>
              <a:pathLst>
                <a:path w="885" h="119">
                  <a:moveTo>
                    <a:pt x="886" y="0"/>
                  </a:moveTo>
                  <a:lnTo>
                    <a:pt x="886" y="0"/>
                  </a:lnTo>
                  <a:cubicBezTo>
                    <a:pt x="586" y="43"/>
                    <a:pt x="304" y="81"/>
                    <a:pt x="0" y="120"/>
                  </a:cubicBezTo>
                  <a:cubicBezTo>
                    <a:pt x="304" y="81"/>
                    <a:pt x="586" y="43"/>
                    <a:pt x="886" y="0"/>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278" name="Freeform 1277">
              <a:extLst>
                <a:ext uri="{FF2B5EF4-FFF2-40B4-BE49-F238E27FC236}">
                  <a16:creationId xmlns:a16="http://schemas.microsoft.com/office/drawing/2014/main" id="{7DDF2FC5-EDBC-1193-8DAD-47D10073F4DE}"/>
                </a:ext>
              </a:extLst>
            </p:cNvPr>
            <p:cNvSpPr/>
            <p:nvPr/>
          </p:nvSpPr>
          <p:spPr>
            <a:xfrm>
              <a:off x="6501637" y="3882970"/>
              <a:ext cx="3953" cy="416"/>
            </a:xfrm>
            <a:custGeom>
              <a:avLst/>
              <a:gdLst>
                <a:gd name="connsiteX0" fmla="*/ 0 w 3953"/>
                <a:gd name="connsiteY0" fmla="*/ 416 h 416"/>
                <a:gd name="connsiteX1" fmla="*/ 3954 w 3953"/>
                <a:gd name="connsiteY1" fmla="*/ 416 h 416"/>
                <a:gd name="connsiteX2" fmla="*/ 0 w 3953"/>
                <a:gd name="connsiteY2" fmla="*/ 416 h 416"/>
              </a:gdLst>
              <a:ahLst/>
              <a:cxnLst>
                <a:cxn ang="0">
                  <a:pos x="connsiteX0" y="connsiteY0"/>
                </a:cxn>
                <a:cxn ang="0">
                  <a:pos x="connsiteX1" y="connsiteY1"/>
                </a:cxn>
                <a:cxn ang="0">
                  <a:pos x="connsiteX2" y="connsiteY2"/>
                </a:cxn>
              </a:cxnLst>
              <a:rect l="l" t="t" r="r" b="b"/>
              <a:pathLst>
                <a:path w="3953" h="416">
                  <a:moveTo>
                    <a:pt x="0" y="416"/>
                  </a:moveTo>
                  <a:lnTo>
                    <a:pt x="3954" y="416"/>
                  </a:lnTo>
                  <a:cubicBezTo>
                    <a:pt x="2597" y="-102"/>
                    <a:pt x="1232" y="-174"/>
                    <a:pt x="0" y="416"/>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279" name="Freeform 1278">
              <a:extLst>
                <a:ext uri="{FF2B5EF4-FFF2-40B4-BE49-F238E27FC236}">
                  <a16:creationId xmlns:a16="http://schemas.microsoft.com/office/drawing/2014/main" id="{E106CDB4-5BB3-8254-C60A-7FF8FE907C8C}"/>
                </a:ext>
              </a:extLst>
            </p:cNvPr>
            <p:cNvSpPr/>
            <p:nvPr/>
          </p:nvSpPr>
          <p:spPr>
            <a:xfrm>
              <a:off x="6283969" y="4019760"/>
              <a:ext cx="47" cy="4279"/>
            </a:xfrm>
            <a:custGeom>
              <a:avLst/>
              <a:gdLst>
                <a:gd name="connsiteX0" fmla="*/ 0 w 47"/>
                <a:gd name="connsiteY0" fmla="*/ 0 h 4279"/>
                <a:gd name="connsiteX1" fmla="*/ 0 w 47"/>
                <a:gd name="connsiteY1" fmla="*/ 0 h 4279"/>
                <a:gd name="connsiteX2" fmla="*/ 47 w 47"/>
                <a:gd name="connsiteY2" fmla="*/ 0 h 4279"/>
                <a:gd name="connsiteX3" fmla="*/ 0 w 47"/>
                <a:gd name="connsiteY3" fmla="*/ 0 h 4279"/>
              </a:gdLst>
              <a:ahLst/>
              <a:cxnLst>
                <a:cxn ang="0">
                  <a:pos x="connsiteX0" y="connsiteY0"/>
                </a:cxn>
                <a:cxn ang="0">
                  <a:pos x="connsiteX1" y="connsiteY1"/>
                </a:cxn>
                <a:cxn ang="0">
                  <a:pos x="connsiteX2" y="connsiteY2"/>
                </a:cxn>
                <a:cxn ang="0">
                  <a:pos x="connsiteX3" y="connsiteY3"/>
                </a:cxn>
              </a:cxnLst>
              <a:rect l="l" t="t" r="r" b="b"/>
              <a:pathLst>
                <a:path w="47" h="4279">
                  <a:moveTo>
                    <a:pt x="0" y="0"/>
                  </a:moveTo>
                  <a:lnTo>
                    <a:pt x="0" y="0"/>
                  </a:lnTo>
                  <a:cubicBezTo>
                    <a:pt x="26" y="0"/>
                    <a:pt x="47" y="0"/>
                    <a:pt x="47" y="0"/>
                  </a:cubicBezTo>
                  <a:cubicBezTo>
                    <a:pt x="47" y="0"/>
                    <a:pt x="26" y="0"/>
                    <a:pt x="0" y="0"/>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280" name="Freeform 1279">
              <a:extLst>
                <a:ext uri="{FF2B5EF4-FFF2-40B4-BE49-F238E27FC236}">
                  <a16:creationId xmlns:a16="http://schemas.microsoft.com/office/drawing/2014/main" id="{678CD967-667C-9ABE-D296-E1ACE41F2F78}"/>
                </a:ext>
              </a:extLst>
            </p:cNvPr>
            <p:cNvSpPr/>
            <p:nvPr/>
          </p:nvSpPr>
          <p:spPr>
            <a:xfrm>
              <a:off x="6380971" y="3880314"/>
              <a:ext cx="140439" cy="251504"/>
            </a:xfrm>
            <a:custGeom>
              <a:avLst/>
              <a:gdLst>
                <a:gd name="connsiteX0" fmla="*/ 139322 w 140439"/>
                <a:gd name="connsiteY0" fmla="*/ 179362 h 251504"/>
                <a:gd name="connsiteX1" fmla="*/ 133713 w 140439"/>
                <a:gd name="connsiteY1" fmla="*/ 171767 h 251504"/>
                <a:gd name="connsiteX2" fmla="*/ 130058 w 140439"/>
                <a:gd name="connsiteY2" fmla="*/ 169798 h 251504"/>
                <a:gd name="connsiteX3" fmla="*/ 124714 w 140439"/>
                <a:gd name="connsiteY3" fmla="*/ 161364 h 251504"/>
                <a:gd name="connsiteX4" fmla="*/ 125843 w 140439"/>
                <a:gd name="connsiteY4" fmla="*/ 154625 h 251504"/>
                <a:gd name="connsiteX5" fmla="*/ 126977 w 140439"/>
                <a:gd name="connsiteY5" fmla="*/ 149567 h 251504"/>
                <a:gd name="connsiteX6" fmla="*/ 121628 w 140439"/>
                <a:gd name="connsiteY6" fmla="*/ 143944 h 251504"/>
                <a:gd name="connsiteX7" fmla="*/ 122471 w 140439"/>
                <a:gd name="connsiteY7" fmla="*/ 137209 h 251504"/>
                <a:gd name="connsiteX8" fmla="*/ 121350 w 140439"/>
                <a:gd name="connsiteY8" fmla="*/ 134119 h 251504"/>
                <a:gd name="connsiteX9" fmla="*/ 118252 w 140439"/>
                <a:gd name="connsiteY9" fmla="*/ 133546 h 251504"/>
                <a:gd name="connsiteX10" fmla="*/ 116288 w 140439"/>
                <a:gd name="connsiteY10" fmla="*/ 125411 h 251504"/>
                <a:gd name="connsiteX11" fmla="*/ 117696 w 140439"/>
                <a:gd name="connsiteY11" fmla="*/ 124859 h 251504"/>
                <a:gd name="connsiteX12" fmla="*/ 115167 w 140439"/>
                <a:gd name="connsiteY12" fmla="*/ 122326 h 251504"/>
                <a:gd name="connsiteX13" fmla="*/ 115445 w 140439"/>
                <a:gd name="connsiteY13" fmla="*/ 111646 h 251504"/>
                <a:gd name="connsiteX14" fmla="*/ 117414 w 140439"/>
                <a:gd name="connsiteY14" fmla="*/ 111372 h 251504"/>
                <a:gd name="connsiteX15" fmla="*/ 105612 w 140439"/>
                <a:gd name="connsiteY15" fmla="*/ 82715 h 251504"/>
                <a:gd name="connsiteX16" fmla="*/ 101119 w 140439"/>
                <a:gd name="connsiteY16" fmla="*/ 77665 h 251504"/>
                <a:gd name="connsiteX17" fmla="*/ 107289 w 140439"/>
                <a:gd name="connsiteY17" fmla="*/ 62770 h 251504"/>
                <a:gd name="connsiteX18" fmla="*/ 100280 w 140439"/>
                <a:gd name="connsiteY18" fmla="*/ 57716 h 251504"/>
                <a:gd name="connsiteX19" fmla="*/ 96339 w 140439"/>
                <a:gd name="connsiteY19" fmla="*/ 50699 h 251504"/>
                <a:gd name="connsiteX20" fmla="*/ 91559 w 140439"/>
                <a:gd name="connsiteY20" fmla="*/ 49000 h 251504"/>
                <a:gd name="connsiteX21" fmla="*/ 86797 w 140439"/>
                <a:gd name="connsiteY21" fmla="*/ 39736 h 251504"/>
                <a:gd name="connsiteX22" fmla="*/ 87922 w 140439"/>
                <a:gd name="connsiteY22" fmla="*/ 31040 h 251504"/>
                <a:gd name="connsiteX23" fmla="*/ 83981 w 140439"/>
                <a:gd name="connsiteY23" fmla="*/ 30463 h 251504"/>
                <a:gd name="connsiteX24" fmla="*/ 85950 w 140439"/>
                <a:gd name="connsiteY24" fmla="*/ 28503 h 251504"/>
                <a:gd name="connsiteX25" fmla="*/ 92231 w 140439"/>
                <a:gd name="connsiteY25" fmla="*/ 27326 h 251504"/>
                <a:gd name="connsiteX26" fmla="*/ 91713 w 140439"/>
                <a:gd name="connsiteY26" fmla="*/ 21494 h 251504"/>
                <a:gd name="connsiteX27" fmla="*/ 94114 w 140439"/>
                <a:gd name="connsiteY27" fmla="*/ 17690 h 251504"/>
                <a:gd name="connsiteX28" fmla="*/ 94521 w 140439"/>
                <a:gd name="connsiteY28" fmla="*/ 14887 h 251504"/>
                <a:gd name="connsiteX29" fmla="*/ 91992 w 140439"/>
                <a:gd name="connsiteY29" fmla="*/ 11797 h 251504"/>
                <a:gd name="connsiteX30" fmla="*/ 91012 w 140439"/>
                <a:gd name="connsiteY30" fmla="*/ 9555 h 251504"/>
                <a:gd name="connsiteX31" fmla="*/ 86510 w 140439"/>
                <a:gd name="connsiteY31" fmla="*/ 9264 h 251504"/>
                <a:gd name="connsiteX32" fmla="*/ 83143 w 140439"/>
                <a:gd name="connsiteY32" fmla="*/ 8147 h 251504"/>
                <a:gd name="connsiteX33" fmla="*/ 78072 w 140439"/>
                <a:gd name="connsiteY33" fmla="*/ 1682 h 251504"/>
                <a:gd name="connsiteX34" fmla="*/ 75273 w 140439"/>
                <a:gd name="connsiteY34" fmla="*/ 137 h 251504"/>
                <a:gd name="connsiteX35" fmla="*/ 69227 w 140439"/>
                <a:gd name="connsiteY35" fmla="*/ 0 h 251504"/>
                <a:gd name="connsiteX36" fmla="*/ 67143 w 140439"/>
                <a:gd name="connsiteY36" fmla="*/ 2538 h 251504"/>
                <a:gd name="connsiteX37" fmla="*/ 67143 w 140439"/>
                <a:gd name="connsiteY37" fmla="*/ 3646 h 251504"/>
                <a:gd name="connsiteX38" fmla="*/ 65016 w 140439"/>
                <a:gd name="connsiteY38" fmla="*/ 4506 h 251504"/>
                <a:gd name="connsiteX39" fmla="*/ 61520 w 140439"/>
                <a:gd name="connsiteY39" fmla="*/ 3800 h 251504"/>
                <a:gd name="connsiteX40" fmla="*/ 58285 w 140439"/>
                <a:gd name="connsiteY40" fmla="*/ 5186 h 251504"/>
                <a:gd name="connsiteX41" fmla="*/ 58140 w 140439"/>
                <a:gd name="connsiteY41" fmla="*/ 6603 h 251504"/>
                <a:gd name="connsiteX42" fmla="*/ 55902 w 140439"/>
                <a:gd name="connsiteY42" fmla="*/ 10111 h 251504"/>
                <a:gd name="connsiteX43" fmla="*/ 54772 w 140439"/>
                <a:gd name="connsiteY43" fmla="*/ 10681 h 251504"/>
                <a:gd name="connsiteX44" fmla="*/ 55902 w 140439"/>
                <a:gd name="connsiteY44" fmla="*/ 12777 h 251504"/>
                <a:gd name="connsiteX45" fmla="*/ 55200 w 140439"/>
                <a:gd name="connsiteY45" fmla="*/ 14609 h 251504"/>
                <a:gd name="connsiteX46" fmla="*/ 54361 w 140439"/>
                <a:gd name="connsiteY46" fmla="*/ 22328 h 251504"/>
                <a:gd name="connsiteX47" fmla="*/ 56454 w 140439"/>
                <a:gd name="connsiteY47" fmla="*/ 29500 h 251504"/>
                <a:gd name="connsiteX48" fmla="*/ 55628 w 140439"/>
                <a:gd name="connsiteY48" fmla="*/ 31314 h 251504"/>
                <a:gd name="connsiteX49" fmla="*/ 52954 w 140439"/>
                <a:gd name="connsiteY49" fmla="*/ 32431 h 251504"/>
                <a:gd name="connsiteX50" fmla="*/ 50283 w 140439"/>
                <a:gd name="connsiteY50" fmla="*/ 32722 h 251504"/>
                <a:gd name="connsiteX51" fmla="*/ 49158 w 140439"/>
                <a:gd name="connsiteY51" fmla="*/ 34267 h 251504"/>
                <a:gd name="connsiteX52" fmla="*/ 46770 w 140439"/>
                <a:gd name="connsiteY52" fmla="*/ 35388 h 251504"/>
                <a:gd name="connsiteX53" fmla="*/ 45927 w 140439"/>
                <a:gd name="connsiteY53" fmla="*/ 38764 h 251504"/>
                <a:gd name="connsiteX54" fmla="*/ 41849 w 140439"/>
                <a:gd name="connsiteY54" fmla="*/ 38062 h 251504"/>
                <a:gd name="connsiteX55" fmla="*/ 37356 w 140439"/>
                <a:gd name="connsiteY55" fmla="*/ 34840 h 251504"/>
                <a:gd name="connsiteX56" fmla="*/ 34549 w 140439"/>
                <a:gd name="connsiteY56" fmla="*/ 34404 h 251504"/>
                <a:gd name="connsiteX57" fmla="*/ 28511 w 140439"/>
                <a:gd name="connsiteY57" fmla="*/ 40027 h 251504"/>
                <a:gd name="connsiteX58" fmla="*/ 22054 w 140439"/>
                <a:gd name="connsiteY58" fmla="*/ 39603 h 251504"/>
                <a:gd name="connsiteX59" fmla="*/ 18113 w 140439"/>
                <a:gd name="connsiteY59" fmla="*/ 37926 h 251504"/>
                <a:gd name="connsiteX60" fmla="*/ 15734 w 140439"/>
                <a:gd name="connsiteY60" fmla="*/ 34545 h 251504"/>
                <a:gd name="connsiteX61" fmla="*/ 14467 w 140439"/>
                <a:gd name="connsiteY61" fmla="*/ 31460 h 251504"/>
                <a:gd name="connsiteX62" fmla="*/ 8712 w 140439"/>
                <a:gd name="connsiteY62" fmla="*/ 26826 h 251504"/>
                <a:gd name="connsiteX63" fmla="*/ 6727 w 140439"/>
                <a:gd name="connsiteY63" fmla="*/ 24001 h 251504"/>
                <a:gd name="connsiteX64" fmla="*/ 4352 w 140439"/>
                <a:gd name="connsiteY64" fmla="*/ 23736 h 251504"/>
                <a:gd name="connsiteX65" fmla="*/ 2375 w 140439"/>
                <a:gd name="connsiteY65" fmla="*/ 25413 h 251504"/>
                <a:gd name="connsiteX66" fmla="*/ 1831 w 140439"/>
                <a:gd name="connsiteY66" fmla="*/ 27664 h 251504"/>
                <a:gd name="connsiteX67" fmla="*/ 2529 w 140439"/>
                <a:gd name="connsiteY67" fmla="*/ 29765 h 251504"/>
                <a:gd name="connsiteX68" fmla="*/ 1682 w 140439"/>
                <a:gd name="connsiteY68" fmla="*/ 30467 h 251504"/>
                <a:gd name="connsiteX69" fmla="*/ 415 w 140439"/>
                <a:gd name="connsiteY69" fmla="*/ 29765 h 251504"/>
                <a:gd name="connsiteX70" fmla="*/ 0 w 140439"/>
                <a:gd name="connsiteY70" fmla="*/ 30758 h 251504"/>
                <a:gd name="connsiteX71" fmla="*/ 150 w 140439"/>
                <a:gd name="connsiteY71" fmla="*/ 30390 h 251504"/>
                <a:gd name="connsiteX72" fmla="*/ 1776 w 140439"/>
                <a:gd name="connsiteY72" fmla="*/ 33103 h 251504"/>
                <a:gd name="connsiteX73" fmla="*/ 5901 w 140439"/>
                <a:gd name="connsiteY73" fmla="*/ 35521 h 251504"/>
                <a:gd name="connsiteX74" fmla="*/ 10582 w 140439"/>
                <a:gd name="connsiteY74" fmla="*/ 40767 h 251504"/>
                <a:gd name="connsiteX75" fmla="*/ 14493 w 140439"/>
                <a:gd name="connsiteY75" fmla="*/ 43946 h 251504"/>
                <a:gd name="connsiteX76" fmla="*/ 18079 w 140439"/>
                <a:gd name="connsiteY76" fmla="*/ 43946 h 251504"/>
                <a:gd name="connsiteX77" fmla="*/ 21053 w 140439"/>
                <a:gd name="connsiteY77" fmla="*/ 44905 h 251504"/>
                <a:gd name="connsiteX78" fmla="*/ 23864 w 140439"/>
                <a:gd name="connsiteY78" fmla="*/ 46030 h 251504"/>
                <a:gd name="connsiteX79" fmla="*/ 26851 w 140439"/>
                <a:gd name="connsiteY79" fmla="*/ 49389 h 251504"/>
                <a:gd name="connsiteX80" fmla="*/ 27801 w 140439"/>
                <a:gd name="connsiteY80" fmla="*/ 52017 h 251504"/>
                <a:gd name="connsiteX81" fmla="*/ 29663 w 140439"/>
                <a:gd name="connsiteY81" fmla="*/ 52017 h 251504"/>
                <a:gd name="connsiteX82" fmla="*/ 32491 w 140439"/>
                <a:gd name="connsiteY82" fmla="*/ 55008 h 251504"/>
                <a:gd name="connsiteX83" fmla="*/ 34348 w 140439"/>
                <a:gd name="connsiteY83" fmla="*/ 55200 h 251504"/>
                <a:gd name="connsiteX84" fmla="*/ 35105 w 140439"/>
                <a:gd name="connsiteY84" fmla="*/ 58007 h 251504"/>
                <a:gd name="connsiteX85" fmla="*/ 34733 w 140439"/>
                <a:gd name="connsiteY85" fmla="*/ 60451 h 251504"/>
                <a:gd name="connsiteX86" fmla="*/ 35670 w 140439"/>
                <a:gd name="connsiteY86" fmla="*/ 63805 h 251504"/>
                <a:gd name="connsiteX87" fmla="*/ 34164 w 140439"/>
                <a:gd name="connsiteY87" fmla="*/ 67370 h 251504"/>
                <a:gd name="connsiteX88" fmla="*/ 34737 w 140439"/>
                <a:gd name="connsiteY88" fmla="*/ 69625 h 251504"/>
                <a:gd name="connsiteX89" fmla="*/ 36055 w 140439"/>
                <a:gd name="connsiteY89" fmla="*/ 69428 h 251504"/>
                <a:gd name="connsiteX90" fmla="*/ 37917 w 140439"/>
                <a:gd name="connsiteY90" fmla="*/ 70558 h 251504"/>
                <a:gd name="connsiteX91" fmla="*/ 39047 w 140439"/>
                <a:gd name="connsiteY91" fmla="*/ 73361 h 251504"/>
                <a:gd name="connsiteX92" fmla="*/ 37724 w 140439"/>
                <a:gd name="connsiteY92" fmla="*/ 75607 h 251504"/>
                <a:gd name="connsiteX93" fmla="*/ 38293 w 140439"/>
                <a:gd name="connsiteY93" fmla="*/ 79351 h 251504"/>
                <a:gd name="connsiteX94" fmla="*/ 39590 w 140439"/>
                <a:gd name="connsiteY94" fmla="*/ 81786 h 251504"/>
                <a:gd name="connsiteX95" fmla="*/ 40720 w 140439"/>
                <a:gd name="connsiteY95" fmla="*/ 86480 h 251504"/>
                <a:gd name="connsiteX96" fmla="*/ 39988 w 140439"/>
                <a:gd name="connsiteY96" fmla="*/ 89287 h 251504"/>
                <a:gd name="connsiteX97" fmla="*/ 40720 w 140439"/>
                <a:gd name="connsiteY97" fmla="*/ 90601 h 251504"/>
                <a:gd name="connsiteX98" fmla="*/ 40720 w 140439"/>
                <a:gd name="connsiteY98" fmla="*/ 96771 h 251504"/>
                <a:gd name="connsiteX99" fmla="*/ 39590 w 140439"/>
                <a:gd name="connsiteY99" fmla="*/ 98256 h 251504"/>
                <a:gd name="connsiteX100" fmla="*/ 40921 w 140439"/>
                <a:gd name="connsiteY100" fmla="*/ 102758 h 251504"/>
                <a:gd name="connsiteX101" fmla="*/ 43912 w 140439"/>
                <a:gd name="connsiteY101" fmla="*/ 104076 h 251504"/>
                <a:gd name="connsiteX102" fmla="*/ 46355 w 140439"/>
                <a:gd name="connsiteY102" fmla="*/ 108749 h 251504"/>
                <a:gd name="connsiteX103" fmla="*/ 47844 w 140439"/>
                <a:gd name="connsiteY103" fmla="*/ 110999 h 251504"/>
                <a:gd name="connsiteX104" fmla="*/ 47476 w 140439"/>
                <a:gd name="connsiteY104" fmla="*/ 113798 h 251504"/>
                <a:gd name="connsiteX105" fmla="*/ 43869 w 140439"/>
                <a:gd name="connsiteY105" fmla="*/ 116241 h 251504"/>
                <a:gd name="connsiteX106" fmla="*/ 57759 w 140439"/>
                <a:gd name="connsiteY106" fmla="*/ 120379 h 251504"/>
                <a:gd name="connsiteX107" fmla="*/ 59201 w 140439"/>
                <a:gd name="connsiteY107" fmla="*/ 127778 h 251504"/>
                <a:gd name="connsiteX108" fmla="*/ 54644 w 140439"/>
                <a:gd name="connsiteY108" fmla="*/ 134089 h 251504"/>
                <a:gd name="connsiteX109" fmla="*/ 52299 w 140439"/>
                <a:gd name="connsiteY109" fmla="*/ 140324 h 251504"/>
                <a:gd name="connsiteX110" fmla="*/ 35756 w 140439"/>
                <a:gd name="connsiteY110" fmla="*/ 164069 h 251504"/>
                <a:gd name="connsiteX111" fmla="*/ 31075 w 140439"/>
                <a:gd name="connsiteY111" fmla="*/ 171065 h 251504"/>
                <a:gd name="connsiteX112" fmla="*/ 23103 w 140439"/>
                <a:gd name="connsiteY112" fmla="*/ 175699 h 251504"/>
                <a:gd name="connsiteX113" fmla="*/ 20103 w 140439"/>
                <a:gd name="connsiteY113" fmla="*/ 178763 h 251504"/>
                <a:gd name="connsiteX114" fmla="*/ 19281 w 140439"/>
                <a:gd name="connsiteY114" fmla="*/ 187090 h 251504"/>
                <a:gd name="connsiteX115" fmla="*/ 19316 w 140439"/>
                <a:gd name="connsiteY115" fmla="*/ 193774 h 251504"/>
                <a:gd name="connsiteX116" fmla="*/ 21335 w 140439"/>
                <a:gd name="connsiteY116" fmla="*/ 200252 h 251504"/>
                <a:gd name="connsiteX117" fmla="*/ 24737 w 140439"/>
                <a:gd name="connsiteY117" fmla="*/ 227010 h 251504"/>
                <a:gd name="connsiteX118" fmla="*/ 25075 w 140439"/>
                <a:gd name="connsiteY118" fmla="*/ 232102 h 251504"/>
                <a:gd name="connsiteX119" fmla="*/ 29842 w 140439"/>
                <a:gd name="connsiteY119" fmla="*/ 238525 h 251504"/>
                <a:gd name="connsiteX120" fmla="*/ 35705 w 140439"/>
                <a:gd name="connsiteY120" fmla="*/ 241956 h 251504"/>
                <a:gd name="connsiteX121" fmla="*/ 35790 w 140439"/>
                <a:gd name="connsiteY121" fmla="*/ 241862 h 251504"/>
                <a:gd name="connsiteX122" fmla="*/ 35345 w 140439"/>
                <a:gd name="connsiteY122" fmla="*/ 241563 h 251504"/>
                <a:gd name="connsiteX123" fmla="*/ 36453 w 140439"/>
                <a:gd name="connsiteY123" fmla="*/ 240989 h 251504"/>
                <a:gd name="connsiteX124" fmla="*/ 35794 w 140439"/>
                <a:gd name="connsiteY124" fmla="*/ 241867 h 251504"/>
                <a:gd name="connsiteX125" fmla="*/ 39727 w 140439"/>
                <a:gd name="connsiteY125" fmla="*/ 243873 h 251504"/>
                <a:gd name="connsiteX126" fmla="*/ 47896 w 140439"/>
                <a:gd name="connsiteY126" fmla="*/ 248178 h 251504"/>
                <a:gd name="connsiteX127" fmla="*/ 56813 w 140439"/>
                <a:gd name="connsiteY127" fmla="*/ 250985 h 251504"/>
                <a:gd name="connsiteX128" fmla="*/ 66214 w 140439"/>
                <a:gd name="connsiteY128" fmla="*/ 247091 h 251504"/>
                <a:gd name="connsiteX129" fmla="*/ 98727 w 140439"/>
                <a:gd name="connsiteY129" fmla="*/ 238781 h 251504"/>
                <a:gd name="connsiteX130" fmla="*/ 109159 w 140439"/>
                <a:gd name="connsiteY130" fmla="*/ 237849 h 251504"/>
                <a:gd name="connsiteX131" fmla="*/ 112073 w 140439"/>
                <a:gd name="connsiteY131" fmla="*/ 232453 h 251504"/>
                <a:gd name="connsiteX132" fmla="*/ 110670 w 140439"/>
                <a:gd name="connsiteY132" fmla="*/ 230758 h 251504"/>
                <a:gd name="connsiteX133" fmla="*/ 117696 w 140439"/>
                <a:gd name="connsiteY133" fmla="*/ 224310 h 251504"/>
                <a:gd name="connsiteX134" fmla="*/ 123032 w 140439"/>
                <a:gd name="connsiteY134" fmla="*/ 221203 h 251504"/>
                <a:gd name="connsiteX135" fmla="*/ 123884 w 140439"/>
                <a:gd name="connsiteY135" fmla="*/ 216436 h 251504"/>
                <a:gd name="connsiteX136" fmla="*/ 130328 w 140439"/>
                <a:gd name="connsiteY136" fmla="*/ 204917 h 251504"/>
                <a:gd name="connsiteX137" fmla="*/ 137358 w 140439"/>
                <a:gd name="connsiteY137" fmla="*/ 191151 h 251504"/>
                <a:gd name="connsiteX138" fmla="*/ 140439 w 140439"/>
                <a:gd name="connsiteY138" fmla="*/ 183294 h 251504"/>
                <a:gd name="connsiteX139" fmla="*/ 139322 w 140439"/>
                <a:gd name="connsiteY139" fmla="*/ 179362 h 251504"/>
                <a:gd name="connsiteX140" fmla="*/ 74678 w 140439"/>
                <a:gd name="connsiteY140" fmla="*/ 211006 h 251504"/>
                <a:gd name="connsiteX141" fmla="*/ 75402 w 140439"/>
                <a:gd name="connsiteY141" fmla="*/ 209731 h 251504"/>
                <a:gd name="connsiteX142" fmla="*/ 75787 w 140439"/>
                <a:gd name="connsiteY142" fmla="*/ 211220 h 251504"/>
                <a:gd name="connsiteX143" fmla="*/ 74678 w 140439"/>
                <a:gd name="connsiteY143" fmla="*/ 211006 h 251504"/>
                <a:gd name="connsiteX144" fmla="*/ 77306 w 140439"/>
                <a:gd name="connsiteY144" fmla="*/ 30223 h 251504"/>
                <a:gd name="connsiteX145" fmla="*/ 80079 w 140439"/>
                <a:gd name="connsiteY145" fmla="*/ 26676 h 251504"/>
                <a:gd name="connsiteX146" fmla="*/ 79801 w 140439"/>
                <a:gd name="connsiteY146" fmla="*/ 26064 h 251504"/>
                <a:gd name="connsiteX147" fmla="*/ 80883 w 140439"/>
                <a:gd name="connsiteY147" fmla="*/ 25302 h 251504"/>
                <a:gd name="connsiteX148" fmla="*/ 80237 w 140439"/>
                <a:gd name="connsiteY148" fmla="*/ 26496 h 251504"/>
                <a:gd name="connsiteX149" fmla="*/ 80079 w 140439"/>
                <a:gd name="connsiteY149" fmla="*/ 26676 h 251504"/>
                <a:gd name="connsiteX150" fmla="*/ 81508 w 140439"/>
                <a:gd name="connsiteY150" fmla="*/ 30715 h 251504"/>
                <a:gd name="connsiteX151" fmla="*/ 79587 w 140439"/>
                <a:gd name="connsiteY151" fmla="*/ 33120 h 251504"/>
                <a:gd name="connsiteX152" fmla="*/ 78149 w 140439"/>
                <a:gd name="connsiteY152" fmla="*/ 33137 h 251504"/>
                <a:gd name="connsiteX153" fmla="*/ 77306 w 140439"/>
                <a:gd name="connsiteY153" fmla="*/ 30223 h 251504"/>
                <a:gd name="connsiteX154" fmla="*/ 83519 w 140439"/>
                <a:gd name="connsiteY154" fmla="*/ 186525 h 251504"/>
                <a:gd name="connsiteX155" fmla="*/ 82141 w 140439"/>
                <a:gd name="connsiteY155" fmla="*/ 186127 h 251504"/>
                <a:gd name="connsiteX156" fmla="*/ 78495 w 140439"/>
                <a:gd name="connsiteY156" fmla="*/ 183778 h 251504"/>
                <a:gd name="connsiteX157" fmla="*/ 79809 w 140439"/>
                <a:gd name="connsiteY157" fmla="*/ 183170 h 251504"/>
                <a:gd name="connsiteX158" fmla="*/ 82762 w 140439"/>
                <a:gd name="connsiteY158" fmla="*/ 184467 h 251504"/>
                <a:gd name="connsiteX159" fmla="*/ 84225 w 140439"/>
                <a:gd name="connsiteY159" fmla="*/ 185130 h 251504"/>
                <a:gd name="connsiteX160" fmla="*/ 85072 w 140439"/>
                <a:gd name="connsiteY160" fmla="*/ 186392 h 251504"/>
                <a:gd name="connsiteX161" fmla="*/ 83519 w 140439"/>
                <a:gd name="connsiteY161" fmla="*/ 186525 h 251504"/>
                <a:gd name="connsiteX162" fmla="*/ 92094 w 140439"/>
                <a:gd name="connsiteY162" fmla="*/ 149610 h 251504"/>
                <a:gd name="connsiteX163" fmla="*/ 89377 w 140439"/>
                <a:gd name="connsiteY163" fmla="*/ 150718 h 251504"/>
                <a:gd name="connsiteX164" fmla="*/ 86138 w 140439"/>
                <a:gd name="connsiteY164" fmla="*/ 147286 h 251504"/>
                <a:gd name="connsiteX165" fmla="*/ 87289 w 140439"/>
                <a:gd name="connsiteY165" fmla="*/ 144676 h 251504"/>
                <a:gd name="connsiteX166" fmla="*/ 92295 w 140439"/>
                <a:gd name="connsiteY166" fmla="*/ 148112 h 251504"/>
                <a:gd name="connsiteX167" fmla="*/ 92094 w 140439"/>
                <a:gd name="connsiteY167" fmla="*/ 149610 h 251504"/>
                <a:gd name="connsiteX168" fmla="*/ 108847 w 140439"/>
                <a:gd name="connsiteY168" fmla="*/ 198331 h 251504"/>
                <a:gd name="connsiteX169" fmla="*/ 108564 w 140439"/>
                <a:gd name="connsiteY169" fmla="*/ 199354 h 251504"/>
                <a:gd name="connsiteX170" fmla="*/ 107413 w 140439"/>
                <a:gd name="connsiteY170" fmla="*/ 198609 h 251504"/>
                <a:gd name="connsiteX171" fmla="*/ 108847 w 140439"/>
                <a:gd name="connsiteY171" fmla="*/ 198331 h 251504"/>
                <a:gd name="connsiteX172" fmla="*/ 113614 w 140439"/>
                <a:gd name="connsiteY172" fmla="*/ 212876 h 251504"/>
                <a:gd name="connsiteX173" fmla="*/ 112398 w 140439"/>
                <a:gd name="connsiteY173" fmla="*/ 217437 h 251504"/>
                <a:gd name="connsiteX174" fmla="*/ 111710 w 140439"/>
                <a:gd name="connsiteY174" fmla="*/ 221532 h 251504"/>
                <a:gd name="connsiteX175" fmla="*/ 107152 w 140439"/>
                <a:gd name="connsiteY175" fmla="*/ 220120 h 251504"/>
                <a:gd name="connsiteX176" fmla="*/ 106301 w 140439"/>
                <a:gd name="connsiteY176" fmla="*/ 214343 h 251504"/>
                <a:gd name="connsiteX177" fmla="*/ 112523 w 140439"/>
                <a:gd name="connsiteY177" fmla="*/ 208892 h 251504"/>
                <a:gd name="connsiteX178" fmla="*/ 114089 w 140439"/>
                <a:gd name="connsiteY178" fmla="*/ 208875 h 251504"/>
                <a:gd name="connsiteX179" fmla="*/ 115184 w 140439"/>
                <a:gd name="connsiteY179" fmla="*/ 209962 h 251504"/>
                <a:gd name="connsiteX180" fmla="*/ 113614 w 140439"/>
                <a:gd name="connsiteY180" fmla="*/ 212876 h 251504"/>
                <a:gd name="connsiteX181" fmla="*/ 118000 w 140439"/>
                <a:gd name="connsiteY181" fmla="*/ 172015 h 251504"/>
                <a:gd name="connsiteX182" fmla="*/ 118851 w 140439"/>
                <a:gd name="connsiteY182" fmla="*/ 171172 h 251504"/>
                <a:gd name="connsiteX183" fmla="*/ 121885 w 140439"/>
                <a:gd name="connsiteY183" fmla="*/ 171857 h 251504"/>
                <a:gd name="connsiteX184" fmla="*/ 122694 w 140439"/>
                <a:gd name="connsiteY184" fmla="*/ 173097 h 251504"/>
                <a:gd name="connsiteX185" fmla="*/ 121915 w 140439"/>
                <a:gd name="connsiteY185" fmla="*/ 174240 h 251504"/>
                <a:gd name="connsiteX186" fmla="*/ 118000 w 140439"/>
                <a:gd name="connsiteY186" fmla="*/ 172015 h 251504"/>
                <a:gd name="connsiteX187" fmla="*/ 122583 w 140439"/>
                <a:gd name="connsiteY187" fmla="*/ 194647 h 251504"/>
                <a:gd name="connsiteX188" fmla="*/ 122056 w 140439"/>
                <a:gd name="connsiteY188" fmla="*/ 193299 h 251504"/>
                <a:gd name="connsiteX189" fmla="*/ 122904 w 140439"/>
                <a:gd name="connsiteY189" fmla="*/ 192169 h 251504"/>
                <a:gd name="connsiteX190" fmla="*/ 123404 w 140439"/>
                <a:gd name="connsiteY190" fmla="*/ 193526 h 251504"/>
                <a:gd name="connsiteX191" fmla="*/ 122583 w 140439"/>
                <a:gd name="connsiteY191" fmla="*/ 194647 h 251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Lst>
              <a:rect l="l" t="t" r="r" b="b"/>
              <a:pathLst>
                <a:path w="140439" h="251504">
                  <a:moveTo>
                    <a:pt x="139322" y="179362"/>
                  </a:moveTo>
                  <a:lnTo>
                    <a:pt x="133713" y="171767"/>
                  </a:lnTo>
                  <a:lnTo>
                    <a:pt x="130058" y="169798"/>
                  </a:lnTo>
                  <a:lnTo>
                    <a:pt x="124714" y="161364"/>
                  </a:lnTo>
                  <a:lnTo>
                    <a:pt x="125843" y="154625"/>
                  </a:lnTo>
                  <a:lnTo>
                    <a:pt x="126977" y="149567"/>
                  </a:lnTo>
                  <a:lnTo>
                    <a:pt x="121628" y="143944"/>
                  </a:lnTo>
                  <a:lnTo>
                    <a:pt x="122471" y="137209"/>
                  </a:lnTo>
                  <a:lnTo>
                    <a:pt x="121350" y="134119"/>
                  </a:lnTo>
                  <a:lnTo>
                    <a:pt x="118252" y="133546"/>
                  </a:lnTo>
                  <a:lnTo>
                    <a:pt x="116288" y="125411"/>
                  </a:lnTo>
                  <a:lnTo>
                    <a:pt x="117696" y="124859"/>
                  </a:lnTo>
                  <a:lnTo>
                    <a:pt x="115167" y="122326"/>
                  </a:lnTo>
                  <a:lnTo>
                    <a:pt x="115445" y="111646"/>
                  </a:lnTo>
                  <a:lnTo>
                    <a:pt x="117414" y="111372"/>
                  </a:lnTo>
                  <a:lnTo>
                    <a:pt x="105612" y="82715"/>
                  </a:lnTo>
                  <a:lnTo>
                    <a:pt x="101119" y="77665"/>
                  </a:lnTo>
                  <a:lnTo>
                    <a:pt x="107289" y="62770"/>
                  </a:lnTo>
                  <a:lnTo>
                    <a:pt x="100280" y="57716"/>
                  </a:lnTo>
                  <a:lnTo>
                    <a:pt x="96339" y="50699"/>
                  </a:lnTo>
                  <a:lnTo>
                    <a:pt x="91559" y="49000"/>
                  </a:lnTo>
                  <a:lnTo>
                    <a:pt x="86797" y="39736"/>
                  </a:lnTo>
                  <a:lnTo>
                    <a:pt x="87922" y="31040"/>
                  </a:lnTo>
                  <a:lnTo>
                    <a:pt x="83981" y="30463"/>
                  </a:lnTo>
                  <a:lnTo>
                    <a:pt x="85950" y="28503"/>
                  </a:lnTo>
                  <a:lnTo>
                    <a:pt x="92231" y="27326"/>
                  </a:lnTo>
                  <a:lnTo>
                    <a:pt x="91713" y="21494"/>
                  </a:lnTo>
                  <a:lnTo>
                    <a:pt x="94114" y="17690"/>
                  </a:lnTo>
                  <a:lnTo>
                    <a:pt x="94521" y="14887"/>
                  </a:lnTo>
                  <a:lnTo>
                    <a:pt x="91992" y="11797"/>
                  </a:lnTo>
                  <a:lnTo>
                    <a:pt x="91012" y="9555"/>
                  </a:lnTo>
                  <a:lnTo>
                    <a:pt x="86510" y="9264"/>
                  </a:lnTo>
                  <a:lnTo>
                    <a:pt x="83143" y="8147"/>
                  </a:lnTo>
                  <a:lnTo>
                    <a:pt x="78072" y="1682"/>
                  </a:lnTo>
                  <a:lnTo>
                    <a:pt x="75273" y="137"/>
                  </a:lnTo>
                  <a:lnTo>
                    <a:pt x="69227" y="0"/>
                  </a:lnTo>
                  <a:lnTo>
                    <a:pt x="67143" y="2538"/>
                  </a:lnTo>
                  <a:lnTo>
                    <a:pt x="67143" y="3646"/>
                  </a:lnTo>
                  <a:lnTo>
                    <a:pt x="65016" y="4506"/>
                  </a:lnTo>
                  <a:lnTo>
                    <a:pt x="61520" y="3800"/>
                  </a:lnTo>
                  <a:lnTo>
                    <a:pt x="58285" y="5186"/>
                  </a:lnTo>
                  <a:lnTo>
                    <a:pt x="58140" y="6603"/>
                  </a:lnTo>
                  <a:lnTo>
                    <a:pt x="55902" y="10111"/>
                  </a:lnTo>
                  <a:lnTo>
                    <a:pt x="54772" y="10681"/>
                  </a:lnTo>
                  <a:lnTo>
                    <a:pt x="55902" y="12777"/>
                  </a:lnTo>
                  <a:lnTo>
                    <a:pt x="55200" y="14609"/>
                  </a:lnTo>
                  <a:lnTo>
                    <a:pt x="54361" y="22328"/>
                  </a:lnTo>
                  <a:lnTo>
                    <a:pt x="56454" y="29500"/>
                  </a:lnTo>
                  <a:lnTo>
                    <a:pt x="55628" y="31314"/>
                  </a:lnTo>
                  <a:lnTo>
                    <a:pt x="52954" y="32431"/>
                  </a:lnTo>
                  <a:lnTo>
                    <a:pt x="50283" y="32722"/>
                  </a:lnTo>
                  <a:lnTo>
                    <a:pt x="49158" y="34267"/>
                  </a:lnTo>
                  <a:lnTo>
                    <a:pt x="46770" y="35388"/>
                  </a:lnTo>
                  <a:lnTo>
                    <a:pt x="45927" y="38764"/>
                  </a:lnTo>
                  <a:lnTo>
                    <a:pt x="41849" y="38062"/>
                  </a:lnTo>
                  <a:lnTo>
                    <a:pt x="37356" y="34840"/>
                  </a:lnTo>
                  <a:lnTo>
                    <a:pt x="34549" y="34404"/>
                  </a:lnTo>
                  <a:lnTo>
                    <a:pt x="28511" y="40027"/>
                  </a:lnTo>
                  <a:lnTo>
                    <a:pt x="22054" y="39603"/>
                  </a:lnTo>
                  <a:lnTo>
                    <a:pt x="18113" y="37926"/>
                  </a:lnTo>
                  <a:lnTo>
                    <a:pt x="15734" y="34545"/>
                  </a:lnTo>
                  <a:lnTo>
                    <a:pt x="14467" y="31460"/>
                  </a:lnTo>
                  <a:lnTo>
                    <a:pt x="8712" y="26826"/>
                  </a:lnTo>
                  <a:lnTo>
                    <a:pt x="6727" y="24001"/>
                  </a:lnTo>
                  <a:lnTo>
                    <a:pt x="4352" y="23736"/>
                  </a:lnTo>
                  <a:lnTo>
                    <a:pt x="2375" y="25413"/>
                  </a:lnTo>
                  <a:lnTo>
                    <a:pt x="1831" y="27664"/>
                  </a:lnTo>
                  <a:lnTo>
                    <a:pt x="2529" y="29765"/>
                  </a:lnTo>
                  <a:lnTo>
                    <a:pt x="1682" y="30467"/>
                  </a:lnTo>
                  <a:lnTo>
                    <a:pt x="415" y="29765"/>
                  </a:lnTo>
                  <a:lnTo>
                    <a:pt x="0" y="30758"/>
                  </a:lnTo>
                  <a:lnTo>
                    <a:pt x="150" y="30390"/>
                  </a:lnTo>
                  <a:lnTo>
                    <a:pt x="1776" y="33103"/>
                  </a:lnTo>
                  <a:lnTo>
                    <a:pt x="5901" y="35521"/>
                  </a:lnTo>
                  <a:lnTo>
                    <a:pt x="10582" y="40767"/>
                  </a:lnTo>
                  <a:lnTo>
                    <a:pt x="14493" y="43946"/>
                  </a:lnTo>
                  <a:lnTo>
                    <a:pt x="18079" y="43946"/>
                  </a:lnTo>
                  <a:lnTo>
                    <a:pt x="21053" y="44905"/>
                  </a:lnTo>
                  <a:lnTo>
                    <a:pt x="23864" y="46030"/>
                  </a:lnTo>
                  <a:lnTo>
                    <a:pt x="26851" y="49389"/>
                  </a:lnTo>
                  <a:lnTo>
                    <a:pt x="27801" y="52017"/>
                  </a:lnTo>
                  <a:lnTo>
                    <a:pt x="29663" y="52017"/>
                  </a:lnTo>
                  <a:lnTo>
                    <a:pt x="32491" y="55008"/>
                  </a:lnTo>
                  <a:lnTo>
                    <a:pt x="34348" y="55200"/>
                  </a:lnTo>
                  <a:lnTo>
                    <a:pt x="35105" y="58007"/>
                  </a:lnTo>
                  <a:lnTo>
                    <a:pt x="34733" y="60451"/>
                  </a:lnTo>
                  <a:lnTo>
                    <a:pt x="35670" y="63805"/>
                  </a:lnTo>
                  <a:lnTo>
                    <a:pt x="34164" y="67370"/>
                  </a:lnTo>
                  <a:lnTo>
                    <a:pt x="34737" y="69625"/>
                  </a:lnTo>
                  <a:lnTo>
                    <a:pt x="36055" y="69428"/>
                  </a:lnTo>
                  <a:lnTo>
                    <a:pt x="37917" y="70558"/>
                  </a:lnTo>
                  <a:lnTo>
                    <a:pt x="39047" y="73361"/>
                  </a:lnTo>
                  <a:lnTo>
                    <a:pt x="37724" y="75607"/>
                  </a:lnTo>
                  <a:lnTo>
                    <a:pt x="38293" y="79351"/>
                  </a:lnTo>
                  <a:lnTo>
                    <a:pt x="39590" y="81786"/>
                  </a:lnTo>
                  <a:lnTo>
                    <a:pt x="40720" y="86480"/>
                  </a:lnTo>
                  <a:lnTo>
                    <a:pt x="39988" y="89287"/>
                  </a:lnTo>
                  <a:lnTo>
                    <a:pt x="40720" y="90601"/>
                  </a:lnTo>
                  <a:lnTo>
                    <a:pt x="40720" y="96771"/>
                  </a:lnTo>
                  <a:lnTo>
                    <a:pt x="39590" y="98256"/>
                  </a:lnTo>
                  <a:lnTo>
                    <a:pt x="40921" y="102758"/>
                  </a:lnTo>
                  <a:lnTo>
                    <a:pt x="43912" y="104076"/>
                  </a:lnTo>
                  <a:lnTo>
                    <a:pt x="46355" y="108749"/>
                  </a:lnTo>
                  <a:lnTo>
                    <a:pt x="47844" y="110999"/>
                  </a:lnTo>
                  <a:lnTo>
                    <a:pt x="47476" y="113798"/>
                  </a:lnTo>
                  <a:lnTo>
                    <a:pt x="43869" y="116241"/>
                  </a:lnTo>
                  <a:cubicBezTo>
                    <a:pt x="48653" y="116712"/>
                    <a:pt x="53287" y="118073"/>
                    <a:pt x="57759" y="120379"/>
                  </a:cubicBezTo>
                  <a:cubicBezTo>
                    <a:pt x="59860" y="121487"/>
                    <a:pt x="61071" y="126597"/>
                    <a:pt x="59201" y="127778"/>
                  </a:cubicBezTo>
                  <a:cubicBezTo>
                    <a:pt x="56685" y="129327"/>
                    <a:pt x="54644" y="130563"/>
                    <a:pt x="54644" y="134089"/>
                  </a:cubicBezTo>
                  <a:cubicBezTo>
                    <a:pt x="54644" y="136190"/>
                    <a:pt x="53510" y="138518"/>
                    <a:pt x="52299" y="140324"/>
                  </a:cubicBezTo>
                  <a:cubicBezTo>
                    <a:pt x="46877" y="148317"/>
                    <a:pt x="42213" y="156820"/>
                    <a:pt x="35756" y="164069"/>
                  </a:cubicBezTo>
                  <a:cubicBezTo>
                    <a:pt x="33852" y="166204"/>
                    <a:pt x="31969" y="168258"/>
                    <a:pt x="31075" y="171065"/>
                  </a:cubicBezTo>
                  <a:cubicBezTo>
                    <a:pt x="29808" y="174972"/>
                    <a:pt x="26911" y="176020"/>
                    <a:pt x="23103" y="175699"/>
                  </a:cubicBezTo>
                  <a:cubicBezTo>
                    <a:pt x="21049" y="175519"/>
                    <a:pt x="19791" y="176722"/>
                    <a:pt x="20103" y="178763"/>
                  </a:cubicBezTo>
                  <a:cubicBezTo>
                    <a:pt x="20557" y="181664"/>
                    <a:pt x="20052" y="184291"/>
                    <a:pt x="19281" y="187090"/>
                  </a:cubicBezTo>
                  <a:cubicBezTo>
                    <a:pt x="18695" y="189157"/>
                    <a:pt x="18952" y="191579"/>
                    <a:pt x="19316" y="193774"/>
                  </a:cubicBezTo>
                  <a:cubicBezTo>
                    <a:pt x="19684" y="195982"/>
                    <a:pt x="20830" y="198045"/>
                    <a:pt x="21335" y="200252"/>
                  </a:cubicBezTo>
                  <a:cubicBezTo>
                    <a:pt x="23389" y="209042"/>
                    <a:pt x="26196" y="217741"/>
                    <a:pt x="24737" y="227010"/>
                  </a:cubicBezTo>
                  <a:cubicBezTo>
                    <a:pt x="24468" y="228648"/>
                    <a:pt x="24857" y="230403"/>
                    <a:pt x="25075" y="232102"/>
                  </a:cubicBezTo>
                  <a:cubicBezTo>
                    <a:pt x="25435" y="235131"/>
                    <a:pt x="26933" y="237267"/>
                    <a:pt x="29842" y="238525"/>
                  </a:cubicBezTo>
                  <a:cubicBezTo>
                    <a:pt x="31913" y="239423"/>
                    <a:pt x="33770" y="240797"/>
                    <a:pt x="35705" y="241956"/>
                  </a:cubicBezTo>
                  <a:lnTo>
                    <a:pt x="35790" y="241862"/>
                  </a:lnTo>
                  <a:cubicBezTo>
                    <a:pt x="35628" y="241768"/>
                    <a:pt x="35486" y="241657"/>
                    <a:pt x="35345" y="241563"/>
                  </a:cubicBezTo>
                  <a:lnTo>
                    <a:pt x="36453" y="240989"/>
                  </a:lnTo>
                  <a:lnTo>
                    <a:pt x="35794" y="241867"/>
                  </a:lnTo>
                  <a:cubicBezTo>
                    <a:pt x="37125" y="242722"/>
                    <a:pt x="38499" y="244002"/>
                    <a:pt x="39727" y="243873"/>
                  </a:cubicBezTo>
                  <a:cubicBezTo>
                    <a:pt x="43659" y="243411"/>
                    <a:pt x="46017" y="244926"/>
                    <a:pt x="47896" y="248178"/>
                  </a:cubicBezTo>
                  <a:cubicBezTo>
                    <a:pt x="49933" y="251730"/>
                    <a:pt x="53411" y="252012"/>
                    <a:pt x="56813" y="250985"/>
                  </a:cubicBezTo>
                  <a:cubicBezTo>
                    <a:pt x="60044" y="250014"/>
                    <a:pt x="63172" y="248576"/>
                    <a:pt x="66214" y="247091"/>
                  </a:cubicBezTo>
                  <a:cubicBezTo>
                    <a:pt x="76467" y="242042"/>
                    <a:pt x="87173" y="238897"/>
                    <a:pt x="98727" y="238781"/>
                  </a:cubicBezTo>
                  <a:cubicBezTo>
                    <a:pt x="102206" y="238743"/>
                    <a:pt x="105667" y="238174"/>
                    <a:pt x="109159" y="237849"/>
                  </a:cubicBezTo>
                  <a:cubicBezTo>
                    <a:pt x="110593" y="235106"/>
                    <a:pt x="112073" y="232453"/>
                    <a:pt x="112073" y="232453"/>
                  </a:cubicBezTo>
                  <a:lnTo>
                    <a:pt x="110670" y="230758"/>
                  </a:lnTo>
                  <a:lnTo>
                    <a:pt x="117696" y="224310"/>
                  </a:lnTo>
                  <a:lnTo>
                    <a:pt x="123032" y="221203"/>
                  </a:lnTo>
                  <a:lnTo>
                    <a:pt x="123884" y="216436"/>
                  </a:lnTo>
                  <a:lnTo>
                    <a:pt x="130328" y="204917"/>
                  </a:lnTo>
                  <a:lnTo>
                    <a:pt x="137358" y="191151"/>
                  </a:lnTo>
                  <a:lnTo>
                    <a:pt x="140439" y="183294"/>
                  </a:lnTo>
                  <a:lnTo>
                    <a:pt x="139322" y="179362"/>
                  </a:lnTo>
                  <a:close/>
                  <a:moveTo>
                    <a:pt x="74678" y="211006"/>
                  </a:moveTo>
                  <a:lnTo>
                    <a:pt x="75402" y="209731"/>
                  </a:lnTo>
                  <a:lnTo>
                    <a:pt x="75787" y="211220"/>
                  </a:lnTo>
                  <a:lnTo>
                    <a:pt x="74678" y="211006"/>
                  </a:lnTo>
                  <a:close/>
                  <a:moveTo>
                    <a:pt x="77306" y="30223"/>
                  </a:moveTo>
                  <a:cubicBezTo>
                    <a:pt x="77900" y="28892"/>
                    <a:pt x="79086" y="27835"/>
                    <a:pt x="80079" y="26676"/>
                  </a:cubicBezTo>
                  <a:cubicBezTo>
                    <a:pt x="79980" y="26479"/>
                    <a:pt x="79882" y="26269"/>
                    <a:pt x="79801" y="26064"/>
                  </a:cubicBezTo>
                  <a:lnTo>
                    <a:pt x="80883" y="25302"/>
                  </a:lnTo>
                  <a:lnTo>
                    <a:pt x="80237" y="26496"/>
                  </a:lnTo>
                  <a:cubicBezTo>
                    <a:pt x="80199" y="26556"/>
                    <a:pt x="80117" y="26616"/>
                    <a:pt x="80079" y="26676"/>
                  </a:cubicBezTo>
                  <a:cubicBezTo>
                    <a:pt x="80652" y="28015"/>
                    <a:pt x="81337" y="29325"/>
                    <a:pt x="81508" y="30715"/>
                  </a:cubicBezTo>
                  <a:cubicBezTo>
                    <a:pt x="81581" y="31438"/>
                    <a:pt x="80365" y="32414"/>
                    <a:pt x="79587" y="33120"/>
                  </a:cubicBezTo>
                  <a:cubicBezTo>
                    <a:pt x="79304" y="33368"/>
                    <a:pt x="78247" y="33334"/>
                    <a:pt x="78149" y="33137"/>
                  </a:cubicBezTo>
                  <a:cubicBezTo>
                    <a:pt x="77717" y="32209"/>
                    <a:pt x="76985" y="30925"/>
                    <a:pt x="77306" y="30223"/>
                  </a:cubicBezTo>
                  <a:close/>
                  <a:moveTo>
                    <a:pt x="83519" y="186525"/>
                  </a:moveTo>
                  <a:cubicBezTo>
                    <a:pt x="82997" y="186470"/>
                    <a:pt x="82484" y="186217"/>
                    <a:pt x="82141" y="186127"/>
                  </a:cubicBezTo>
                  <a:cubicBezTo>
                    <a:pt x="80532" y="185704"/>
                    <a:pt x="78671" y="185956"/>
                    <a:pt x="78495" y="183778"/>
                  </a:cubicBezTo>
                  <a:cubicBezTo>
                    <a:pt x="78487" y="183590"/>
                    <a:pt x="79450" y="183059"/>
                    <a:pt x="79809" y="183170"/>
                  </a:cubicBezTo>
                  <a:cubicBezTo>
                    <a:pt x="80840" y="183453"/>
                    <a:pt x="81786" y="184005"/>
                    <a:pt x="82762" y="184467"/>
                  </a:cubicBezTo>
                  <a:cubicBezTo>
                    <a:pt x="83254" y="184668"/>
                    <a:pt x="83827" y="184809"/>
                    <a:pt x="84225" y="185130"/>
                  </a:cubicBezTo>
                  <a:cubicBezTo>
                    <a:pt x="84597" y="185443"/>
                    <a:pt x="84790" y="185977"/>
                    <a:pt x="85072" y="186392"/>
                  </a:cubicBezTo>
                  <a:cubicBezTo>
                    <a:pt x="84542" y="186448"/>
                    <a:pt x="84007" y="186581"/>
                    <a:pt x="83519" y="186525"/>
                  </a:cubicBezTo>
                  <a:close/>
                  <a:moveTo>
                    <a:pt x="92094" y="149610"/>
                  </a:moveTo>
                  <a:cubicBezTo>
                    <a:pt x="91247" y="150140"/>
                    <a:pt x="89878" y="151039"/>
                    <a:pt x="89377" y="150718"/>
                  </a:cubicBezTo>
                  <a:cubicBezTo>
                    <a:pt x="88076" y="149901"/>
                    <a:pt x="86908" y="148642"/>
                    <a:pt x="86138" y="147286"/>
                  </a:cubicBezTo>
                  <a:cubicBezTo>
                    <a:pt x="85877" y="146790"/>
                    <a:pt x="86869" y="145570"/>
                    <a:pt x="87289" y="144676"/>
                  </a:cubicBezTo>
                  <a:cubicBezTo>
                    <a:pt x="89839" y="144522"/>
                    <a:pt x="91067" y="146353"/>
                    <a:pt x="92295" y="148112"/>
                  </a:cubicBezTo>
                  <a:cubicBezTo>
                    <a:pt x="92527" y="148424"/>
                    <a:pt x="92368" y="149421"/>
                    <a:pt x="92094" y="149610"/>
                  </a:cubicBezTo>
                  <a:close/>
                  <a:moveTo>
                    <a:pt x="108847" y="198331"/>
                  </a:moveTo>
                  <a:lnTo>
                    <a:pt x="108564" y="199354"/>
                  </a:lnTo>
                  <a:lnTo>
                    <a:pt x="107413" y="198609"/>
                  </a:lnTo>
                  <a:lnTo>
                    <a:pt x="108847" y="198331"/>
                  </a:lnTo>
                  <a:close/>
                  <a:moveTo>
                    <a:pt x="113614" y="212876"/>
                  </a:moveTo>
                  <a:cubicBezTo>
                    <a:pt x="112642" y="214266"/>
                    <a:pt x="111581" y="215563"/>
                    <a:pt x="112398" y="217437"/>
                  </a:cubicBezTo>
                  <a:cubicBezTo>
                    <a:pt x="113040" y="218956"/>
                    <a:pt x="113862" y="220963"/>
                    <a:pt x="111710" y="221532"/>
                  </a:cubicBezTo>
                  <a:cubicBezTo>
                    <a:pt x="110392" y="221879"/>
                    <a:pt x="108543" y="220903"/>
                    <a:pt x="107152" y="220120"/>
                  </a:cubicBezTo>
                  <a:cubicBezTo>
                    <a:pt x="105193" y="219033"/>
                    <a:pt x="104735" y="215999"/>
                    <a:pt x="106301" y="214343"/>
                  </a:cubicBezTo>
                  <a:cubicBezTo>
                    <a:pt x="108201" y="212367"/>
                    <a:pt x="110396" y="210625"/>
                    <a:pt x="112523" y="208892"/>
                  </a:cubicBezTo>
                  <a:cubicBezTo>
                    <a:pt x="112852" y="208627"/>
                    <a:pt x="113631" y="208682"/>
                    <a:pt x="114089" y="208875"/>
                  </a:cubicBezTo>
                  <a:cubicBezTo>
                    <a:pt x="114534" y="209042"/>
                    <a:pt x="114842" y="209581"/>
                    <a:pt x="115184" y="209962"/>
                  </a:cubicBezTo>
                  <a:cubicBezTo>
                    <a:pt x="114671" y="210929"/>
                    <a:pt x="114234" y="211960"/>
                    <a:pt x="113614" y="212876"/>
                  </a:cubicBezTo>
                  <a:close/>
                  <a:moveTo>
                    <a:pt x="118000" y="172015"/>
                  </a:moveTo>
                  <a:cubicBezTo>
                    <a:pt x="118287" y="171728"/>
                    <a:pt x="118599" y="171138"/>
                    <a:pt x="118851" y="171172"/>
                  </a:cubicBezTo>
                  <a:cubicBezTo>
                    <a:pt x="119870" y="171287"/>
                    <a:pt x="120914" y="171497"/>
                    <a:pt x="121885" y="171857"/>
                  </a:cubicBezTo>
                  <a:cubicBezTo>
                    <a:pt x="122253" y="171989"/>
                    <a:pt x="122429" y="172652"/>
                    <a:pt x="122694" y="173097"/>
                  </a:cubicBezTo>
                  <a:cubicBezTo>
                    <a:pt x="122429" y="173500"/>
                    <a:pt x="121958" y="174266"/>
                    <a:pt x="121915" y="174240"/>
                  </a:cubicBezTo>
                  <a:cubicBezTo>
                    <a:pt x="120584" y="173560"/>
                    <a:pt x="119301" y="172781"/>
                    <a:pt x="118000" y="172015"/>
                  </a:cubicBezTo>
                  <a:close/>
                  <a:moveTo>
                    <a:pt x="122583" y="194647"/>
                  </a:moveTo>
                  <a:cubicBezTo>
                    <a:pt x="122390" y="194189"/>
                    <a:pt x="122018" y="193714"/>
                    <a:pt x="122056" y="193299"/>
                  </a:cubicBezTo>
                  <a:cubicBezTo>
                    <a:pt x="122125" y="192897"/>
                    <a:pt x="122613" y="192533"/>
                    <a:pt x="122904" y="192169"/>
                  </a:cubicBezTo>
                  <a:cubicBezTo>
                    <a:pt x="123092" y="192610"/>
                    <a:pt x="123469" y="193085"/>
                    <a:pt x="123404" y="193526"/>
                  </a:cubicBezTo>
                  <a:cubicBezTo>
                    <a:pt x="123353" y="193928"/>
                    <a:pt x="122852" y="194283"/>
                    <a:pt x="122583" y="194647"/>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281" name="Freeform 1280">
              <a:extLst>
                <a:ext uri="{FF2B5EF4-FFF2-40B4-BE49-F238E27FC236}">
                  <a16:creationId xmlns:a16="http://schemas.microsoft.com/office/drawing/2014/main" id="{A2A8C45D-0216-B7E5-7E64-E33BDC54627E}"/>
                </a:ext>
              </a:extLst>
            </p:cNvPr>
            <p:cNvSpPr/>
            <p:nvPr/>
          </p:nvSpPr>
          <p:spPr>
            <a:xfrm>
              <a:off x="6378398" y="4142613"/>
              <a:ext cx="27" cy="740"/>
            </a:xfrm>
            <a:custGeom>
              <a:avLst/>
              <a:gdLst>
                <a:gd name="connsiteX0" fmla="*/ 19 w 27"/>
                <a:gd name="connsiteY0" fmla="*/ 0 h 740"/>
                <a:gd name="connsiteX1" fmla="*/ 2 w 27"/>
                <a:gd name="connsiteY1" fmla="*/ 740 h 740"/>
                <a:gd name="connsiteX2" fmla="*/ 2 w 27"/>
                <a:gd name="connsiteY2" fmla="*/ 740 h 740"/>
                <a:gd name="connsiteX3" fmla="*/ 19 w 27"/>
                <a:gd name="connsiteY3" fmla="*/ 0 h 740"/>
              </a:gdLst>
              <a:ahLst/>
              <a:cxnLst>
                <a:cxn ang="0">
                  <a:pos x="connsiteX0" y="connsiteY0"/>
                </a:cxn>
                <a:cxn ang="0">
                  <a:pos x="connsiteX1" y="connsiteY1"/>
                </a:cxn>
                <a:cxn ang="0">
                  <a:pos x="connsiteX2" y="connsiteY2"/>
                </a:cxn>
                <a:cxn ang="0">
                  <a:pos x="connsiteX3" y="connsiteY3"/>
                </a:cxn>
              </a:cxnLst>
              <a:rect l="l" t="t" r="r" b="b"/>
              <a:pathLst>
                <a:path w="27" h="740">
                  <a:moveTo>
                    <a:pt x="19" y="0"/>
                  </a:moveTo>
                  <a:cubicBezTo>
                    <a:pt x="49" y="274"/>
                    <a:pt x="-11" y="501"/>
                    <a:pt x="2" y="740"/>
                  </a:cubicBezTo>
                  <a:lnTo>
                    <a:pt x="2" y="740"/>
                  </a:lnTo>
                  <a:cubicBezTo>
                    <a:pt x="-11" y="501"/>
                    <a:pt x="45" y="274"/>
                    <a:pt x="19" y="0"/>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282" name="Freeform 1281">
              <a:extLst>
                <a:ext uri="{FF2B5EF4-FFF2-40B4-BE49-F238E27FC236}">
                  <a16:creationId xmlns:a16="http://schemas.microsoft.com/office/drawing/2014/main" id="{8034EACA-A4C1-BD3F-26DC-9FD9A6040104}"/>
                </a:ext>
              </a:extLst>
            </p:cNvPr>
            <p:cNvSpPr/>
            <p:nvPr/>
          </p:nvSpPr>
          <p:spPr>
            <a:xfrm>
              <a:off x="6415666" y="3996384"/>
              <a:ext cx="4886" cy="415"/>
            </a:xfrm>
            <a:custGeom>
              <a:avLst/>
              <a:gdLst>
                <a:gd name="connsiteX0" fmla="*/ 0 w 4886"/>
                <a:gd name="connsiteY0" fmla="*/ 415 h 415"/>
                <a:gd name="connsiteX1" fmla="*/ 4887 w 4886"/>
                <a:gd name="connsiteY1" fmla="*/ 0 h 415"/>
                <a:gd name="connsiteX2" fmla="*/ 0 w 4886"/>
                <a:gd name="connsiteY2" fmla="*/ 415 h 415"/>
              </a:gdLst>
              <a:ahLst/>
              <a:cxnLst>
                <a:cxn ang="0">
                  <a:pos x="connsiteX0" y="connsiteY0"/>
                </a:cxn>
                <a:cxn ang="0">
                  <a:pos x="connsiteX1" y="connsiteY1"/>
                </a:cxn>
                <a:cxn ang="0">
                  <a:pos x="connsiteX2" y="connsiteY2"/>
                </a:cxn>
              </a:cxnLst>
              <a:rect l="l" t="t" r="r" b="b"/>
              <a:pathLst>
                <a:path w="4886" h="415">
                  <a:moveTo>
                    <a:pt x="0" y="415"/>
                  </a:moveTo>
                  <a:cubicBezTo>
                    <a:pt x="1635" y="137"/>
                    <a:pt x="3269" y="51"/>
                    <a:pt x="4887" y="0"/>
                  </a:cubicBezTo>
                  <a:cubicBezTo>
                    <a:pt x="3274" y="17"/>
                    <a:pt x="1635" y="137"/>
                    <a:pt x="0" y="415"/>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283" name="Freeform 1282">
              <a:extLst>
                <a:ext uri="{FF2B5EF4-FFF2-40B4-BE49-F238E27FC236}">
                  <a16:creationId xmlns:a16="http://schemas.microsoft.com/office/drawing/2014/main" id="{B0F26B3D-8084-D0EF-B978-BEEAF956B571}"/>
                </a:ext>
              </a:extLst>
            </p:cNvPr>
            <p:cNvSpPr/>
            <p:nvPr/>
          </p:nvSpPr>
          <p:spPr>
            <a:xfrm>
              <a:off x="6388975" y="4121106"/>
              <a:ext cx="6725" cy="8114"/>
            </a:xfrm>
            <a:custGeom>
              <a:avLst/>
              <a:gdLst>
                <a:gd name="connsiteX0" fmla="*/ 3323 w 6725"/>
                <a:gd name="connsiteY0" fmla="*/ 0 h 8114"/>
                <a:gd name="connsiteX1" fmla="*/ 1449 w 6725"/>
                <a:gd name="connsiteY1" fmla="*/ 706 h 8114"/>
                <a:gd name="connsiteX2" fmla="*/ 203 w 6725"/>
                <a:gd name="connsiteY2" fmla="*/ 5242 h 8114"/>
                <a:gd name="connsiteX3" fmla="*/ 3875 w 6725"/>
                <a:gd name="connsiteY3" fmla="*/ 8105 h 8114"/>
                <a:gd name="connsiteX4" fmla="*/ 5347 w 6725"/>
                <a:gd name="connsiteY4" fmla="*/ 7702 h 8114"/>
                <a:gd name="connsiteX5" fmla="*/ 6365 w 6725"/>
                <a:gd name="connsiteY5" fmla="*/ 3222 h 8114"/>
                <a:gd name="connsiteX6" fmla="*/ 3323 w 6725"/>
                <a:gd name="connsiteY6" fmla="*/ 0 h 8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725" h="8114">
                  <a:moveTo>
                    <a:pt x="3323" y="0"/>
                  </a:moveTo>
                  <a:cubicBezTo>
                    <a:pt x="2377" y="342"/>
                    <a:pt x="1791" y="398"/>
                    <a:pt x="1449" y="706"/>
                  </a:cubicBezTo>
                  <a:cubicBezTo>
                    <a:pt x="118" y="1943"/>
                    <a:pt x="-293" y="3565"/>
                    <a:pt x="203" y="5242"/>
                  </a:cubicBezTo>
                  <a:cubicBezTo>
                    <a:pt x="717" y="6962"/>
                    <a:pt x="2133" y="7878"/>
                    <a:pt x="3875" y="8105"/>
                  </a:cubicBezTo>
                  <a:cubicBezTo>
                    <a:pt x="4358" y="8156"/>
                    <a:pt x="4983" y="8002"/>
                    <a:pt x="5347" y="7702"/>
                  </a:cubicBezTo>
                  <a:cubicBezTo>
                    <a:pt x="6767" y="6479"/>
                    <a:pt x="7058" y="4686"/>
                    <a:pt x="6365" y="3222"/>
                  </a:cubicBezTo>
                  <a:cubicBezTo>
                    <a:pt x="5719" y="1891"/>
                    <a:pt x="4260" y="954"/>
                    <a:pt x="3323" y="0"/>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sp>
        <p:nvSpPr>
          <p:cNvPr id="778" name="Freeform 777">
            <a:extLst>
              <a:ext uri="{FF2B5EF4-FFF2-40B4-BE49-F238E27FC236}">
                <a16:creationId xmlns:a16="http://schemas.microsoft.com/office/drawing/2014/main" id="{E56D8742-B183-52FE-58FC-E3264823FD71}"/>
              </a:ext>
            </a:extLst>
          </p:cNvPr>
          <p:cNvSpPr/>
          <p:nvPr/>
        </p:nvSpPr>
        <p:spPr>
          <a:xfrm>
            <a:off x="6083208" y="2415111"/>
            <a:ext cx="127788" cy="139735"/>
          </a:xfrm>
          <a:custGeom>
            <a:avLst/>
            <a:gdLst>
              <a:gd name="connsiteX0" fmla="*/ 16692 w 54733"/>
              <a:gd name="connsiteY0" fmla="*/ 54815 h 59850"/>
              <a:gd name="connsiteX1" fmla="*/ 21485 w 54733"/>
              <a:gd name="connsiteY1" fmla="*/ 54032 h 59850"/>
              <a:gd name="connsiteX2" fmla="*/ 22058 w 54733"/>
              <a:gd name="connsiteY2" fmla="*/ 51935 h 59850"/>
              <a:gd name="connsiteX3" fmla="*/ 23496 w 54733"/>
              <a:gd name="connsiteY3" fmla="*/ 51648 h 59850"/>
              <a:gd name="connsiteX4" fmla="*/ 37399 w 54733"/>
              <a:gd name="connsiteY4" fmla="*/ 57733 h 59850"/>
              <a:gd name="connsiteX5" fmla="*/ 49932 w 54733"/>
              <a:gd name="connsiteY5" fmla="*/ 54297 h 59850"/>
              <a:gd name="connsiteX6" fmla="*/ 54570 w 54733"/>
              <a:gd name="connsiteY6" fmla="*/ 32965 h 59850"/>
              <a:gd name="connsiteX7" fmla="*/ 53569 w 54733"/>
              <a:gd name="connsiteY7" fmla="*/ 31305 h 59850"/>
              <a:gd name="connsiteX8" fmla="*/ 39358 w 54733"/>
              <a:gd name="connsiteY8" fmla="*/ 37826 h 59850"/>
              <a:gd name="connsiteX9" fmla="*/ 38691 w 54733"/>
              <a:gd name="connsiteY9" fmla="*/ 44155 h 59850"/>
              <a:gd name="connsiteX10" fmla="*/ 42418 w 54733"/>
              <a:gd name="connsiteY10" fmla="*/ 49816 h 59850"/>
              <a:gd name="connsiteX11" fmla="*/ 42011 w 54733"/>
              <a:gd name="connsiteY11" fmla="*/ 52585 h 59850"/>
              <a:gd name="connsiteX12" fmla="*/ 38982 w 54733"/>
              <a:gd name="connsiteY12" fmla="*/ 52316 h 59850"/>
              <a:gd name="connsiteX13" fmla="*/ 37527 w 54733"/>
              <a:gd name="connsiteY13" fmla="*/ 51481 h 59850"/>
              <a:gd name="connsiteX14" fmla="*/ 27236 w 54733"/>
              <a:gd name="connsiteY14" fmla="*/ 40343 h 59850"/>
              <a:gd name="connsiteX15" fmla="*/ 26958 w 54733"/>
              <a:gd name="connsiteY15" fmla="*/ 37296 h 59850"/>
              <a:gd name="connsiteX16" fmla="*/ 33633 w 54733"/>
              <a:gd name="connsiteY16" fmla="*/ 28353 h 59850"/>
              <a:gd name="connsiteX17" fmla="*/ 33890 w 54733"/>
              <a:gd name="connsiteY17" fmla="*/ 25417 h 59850"/>
              <a:gd name="connsiteX18" fmla="*/ 32717 w 54733"/>
              <a:gd name="connsiteY18" fmla="*/ 24236 h 59850"/>
              <a:gd name="connsiteX19" fmla="*/ 28109 w 54733"/>
              <a:gd name="connsiteY19" fmla="*/ 11442 h 59850"/>
              <a:gd name="connsiteX20" fmla="*/ 29465 w 54733"/>
              <a:gd name="connsiteY20" fmla="*/ 3132 h 59850"/>
              <a:gd name="connsiteX21" fmla="*/ 26145 w 54733"/>
              <a:gd name="connsiteY21" fmla="*/ 38 h 59850"/>
              <a:gd name="connsiteX22" fmla="*/ 22845 w 54733"/>
              <a:gd name="connsiteY22" fmla="*/ 860 h 59850"/>
              <a:gd name="connsiteX23" fmla="*/ 4634 w 54733"/>
              <a:gd name="connsiteY23" fmla="*/ 13102 h 59850"/>
              <a:gd name="connsiteX24" fmla="*/ 3119 w 54733"/>
              <a:gd name="connsiteY24" fmla="*/ 15901 h 59850"/>
              <a:gd name="connsiteX25" fmla="*/ 1206 w 54733"/>
              <a:gd name="connsiteY25" fmla="*/ 35541 h 59850"/>
              <a:gd name="connsiteX26" fmla="*/ 355 w 54733"/>
              <a:gd name="connsiteY26" fmla="*/ 38729 h 59850"/>
              <a:gd name="connsiteX27" fmla="*/ 1732 w 54733"/>
              <a:gd name="connsiteY27" fmla="*/ 44960 h 59850"/>
              <a:gd name="connsiteX28" fmla="*/ 4621 w 54733"/>
              <a:gd name="connsiteY28" fmla="*/ 49080 h 59850"/>
              <a:gd name="connsiteX29" fmla="*/ 5404 w 54733"/>
              <a:gd name="connsiteY29" fmla="*/ 52260 h 59850"/>
              <a:gd name="connsiteX30" fmla="*/ 8078 w 54733"/>
              <a:gd name="connsiteY30" fmla="*/ 52491 h 59850"/>
              <a:gd name="connsiteX31" fmla="*/ 10701 w 54733"/>
              <a:gd name="connsiteY31" fmla="*/ 52333 h 59850"/>
              <a:gd name="connsiteX32" fmla="*/ 16692 w 54733"/>
              <a:gd name="connsiteY32" fmla="*/ 54815 h 59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54733" h="59850">
                <a:moveTo>
                  <a:pt x="16692" y="54815"/>
                </a:moveTo>
                <a:lnTo>
                  <a:pt x="21485" y="54032"/>
                </a:lnTo>
                <a:cubicBezTo>
                  <a:pt x="21536" y="53347"/>
                  <a:pt x="21771" y="52607"/>
                  <a:pt x="22058" y="51935"/>
                </a:cubicBezTo>
                <a:cubicBezTo>
                  <a:pt x="22161" y="51682"/>
                  <a:pt x="23098" y="51498"/>
                  <a:pt x="23496" y="51648"/>
                </a:cubicBezTo>
                <a:cubicBezTo>
                  <a:pt x="28169" y="53573"/>
                  <a:pt x="33196" y="54108"/>
                  <a:pt x="37399" y="57733"/>
                </a:cubicBezTo>
                <a:cubicBezTo>
                  <a:pt x="42050" y="61734"/>
                  <a:pt x="47095" y="59774"/>
                  <a:pt x="49932" y="54297"/>
                </a:cubicBezTo>
                <a:cubicBezTo>
                  <a:pt x="53419" y="47549"/>
                  <a:pt x="55324" y="40535"/>
                  <a:pt x="54570" y="32965"/>
                </a:cubicBezTo>
                <a:lnTo>
                  <a:pt x="53569" y="31305"/>
                </a:lnTo>
                <a:cubicBezTo>
                  <a:pt x="47827" y="31185"/>
                  <a:pt x="43368" y="34010"/>
                  <a:pt x="39358" y="37826"/>
                </a:cubicBezTo>
                <a:cubicBezTo>
                  <a:pt x="37878" y="39213"/>
                  <a:pt x="37467" y="42042"/>
                  <a:pt x="38691" y="44155"/>
                </a:cubicBezTo>
                <a:cubicBezTo>
                  <a:pt x="39820" y="46124"/>
                  <a:pt x="41369" y="47840"/>
                  <a:pt x="42418" y="49816"/>
                </a:cubicBezTo>
                <a:cubicBezTo>
                  <a:pt x="42812" y="50527"/>
                  <a:pt x="42512" y="52298"/>
                  <a:pt x="42011" y="52585"/>
                </a:cubicBezTo>
                <a:cubicBezTo>
                  <a:pt x="41254" y="52987"/>
                  <a:pt x="40009" y="52542"/>
                  <a:pt x="38982" y="52316"/>
                </a:cubicBezTo>
                <a:cubicBezTo>
                  <a:pt x="38460" y="52200"/>
                  <a:pt x="37980" y="51823"/>
                  <a:pt x="37527" y="51481"/>
                </a:cubicBezTo>
                <a:cubicBezTo>
                  <a:pt x="33547" y="48297"/>
                  <a:pt x="32456" y="42482"/>
                  <a:pt x="27236" y="40343"/>
                </a:cubicBezTo>
                <a:cubicBezTo>
                  <a:pt x="26791" y="40150"/>
                  <a:pt x="26803" y="38319"/>
                  <a:pt x="26958" y="37296"/>
                </a:cubicBezTo>
                <a:cubicBezTo>
                  <a:pt x="27535" y="33115"/>
                  <a:pt x="29658" y="30103"/>
                  <a:pt x="33633" y="28353"/>
                </a:cubicBezTo>
                <a:cubicBezTo>
                  <a:pt x="34900" y="27801"/>
                  <a:pt x="34814" y="26444"/>
                  <a:pt x="33890" y="25417"/>
                </a:cubicBezTo>
                <a:cubicBezTo>
                  <a:pt x="33517" y="24998"/>
                  <a:pt x="33201" y="24488"/>
                  <a:pt x="32717" y="24236"/>
                </a:cubicBezTo>
                <a:cubicBezTo>
                  <a:pt x="27090" y="21433"/>
                  <a:pt x="25913" y="17047"/>
                  <a:pt x="28109" y="11442"/>
                </a:cubicBezTo>
                <a:cubicBezTo>
                  <a:pt x="29166" y="8772"/>
                  <a:pt x="29867" y="6063"/>
                  <a:pt x="29465" y="3132"/>
                </a:cubicBezTo>
                <a:cubicBezTo>
                  <a:pt x="29264" y="1544"/>
                  <a:pt x="27539" y="-287"/>
                  <a:pt x="26145" y="38"/>
                </a:cubicBezTo>
                <a:cubicBezTo>
                  <a:pt x="25036" y="307"/>
                  <a:pt x="23782" y="307"/>
                  <a:pt x="22845" y="860"/>
                </a:cubicBezTo>
                <a:cubicBezTo>
                  <a:pt x="16491" y="4480"/>
                  <a:pt x="11917" y="10731"/>
                  <a:pt x="4634" y="13102"/>
                </a:cubicBezTo>
                <a:cubicBezTo>
                  <a:pt x="3876" y="13346"/>
                  <a:pt x="3102" y="14950"/>
                  <a:pt x="3119" y="15901"/>
                </a:cubicBezTo>
                <a:cubicBezTo>
                  <a:pt x="3243" y="22516"/>
                  <a:pt x="-1691" y="28618"/>
                  <a:pt x="1206" y="35541"/>
                </a:cubicBezTo>
                <a:cubicBezTo>
                  <a:pt x="1557" y="36342"/>
                  <a:pt x="714" y="37655"/>
                  <a:pt x="355" y="38729"/>
                </a:cubicBezTo>
                <a:cubicBezTo>
                  <a:pt x="-433" y="41087"/>
                  <a:pt x="119" y="43094"/>
                  <a:pt x="1732" y="44960"/>
                </a:cubicBezTo>
                <a:cubicBezTo>
                  <a:pt x="2841" y="46235"/>
                  <a:pt x="4295" y="47566"/>
                  <a:pt x="4621" y="49080"/>
                </a:cubicBezTo>
                <a:cubicBezTo>
                  <a:pt x="4848" y="50142"/>
                  <a:pt x="5121" y="51207"/>
                  <a:pt x="5404" y="52260"/>
                </a:cubicBezTo>
                <a:lnTo>
                  <a:pt x="8078" y="52491"/>
                </a:lnTo>
                <a:lnTo>
                  <a:pt x="10701" y="52333"/>
                </a:lnTo>
                <a:lnTo>
                  <a:pt x="16692" y="54815"/>
                </a:lnTo>
                <a:close/>
              </a:path>
            </a:pathLst>
          </a:custGeom>
          <a:solidFill>
            <a:srgbClr val="D9D9D9"/>
          </a:solid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779" name="Freeform 778">
            <a:extLst>
              <a:ext uri="{FF2B5EF4-FFF2-40B4-BE49-F238E27FC236}">
                <a16:creationId xmlns:a16="http://schemas.microsoft.com/office/drawing/2014/main" id="{74E17754-94F8-AEE1-1EE9-AA9F10BB2677}"/>
              </a:ext>
            </a:extLst>
          </p:cNvPr>
          <p:cNvSpPr/>
          <p:nvPr/>
        </p:nvSpPr>
        <p:spPr>
          <a:xfrm>
            <a:off x="5947844" y="2604300"/>
            <a:ext cx="117237" cy="113041"/>
          </a:xfrm>
          <a:custGeom>
            <a:avLst/>
            <a:gdLst>
              <a:gd name="connsiteX0" fmla="*/ 1489 w 50214"/>
              <a:gd name="connsiteY0" fmla="*/ 41815 h 48417"/>
              <a:gd name="connsiteX1" fmla="*/ 2743 w 50214"/>
              <a:gd name="connsiteY1" fmla="*/ 43497 h 48417"/>
              <a:gd name="connsiteX2" fmla="*/ 4861 w 50214"/>
              <a:gd name="connsiteY2" fmla="*/ 43912 h 48417"/>
              <a:gd name="connsiteX3" fmla="*/ 6252 w 50214"/>
              <a:gd name="connsiteY3" fmla="*/ 44905 h 48417"/>
              <a:gd name="connsiteX4" fmla="*/ 7531 w 50214"/>
              <a:gd name="connsiteY4" fmla="*/ 43912 h 48417"/>
              <a:gd name="connsiteX5" fmla="*/ 10621 w 50214"/>
              <a:gd name="connsiteY5" fmla="*/ 42945 h 48417"/>
              <a:gd name="connsiteX6" fmla="*/ 11314 w 50214"/>
              <a:gd name="connsiteY6" fmla="*/ 42106 h 48417"/>
              <a:gd name="connsiteX7" fmla="*/ 12717 w 50214"/>
              <a:gd name="connsiteY7" fmla="*/ 42243 h 48417"/>
              <a:gd name="connsiteX8" fmla="*/ 13843 w 50214"/>
              <a:gd name="connsiteY8" fmla="*/ 39851 h 48417"/>
              <a:gd name="connsiteX9" fmla="*/ 18764 w 50214"/>
              <a:gd name="connsiteY9" fmla="*/ 40121 h 48417"/>
              <a:gd name="connsiteX10" fmla="*/ 20304 w 50214"/>
              <a:gd name="connsiteY10" fmla="*/ 41815 h 48417"/>
              <a:gd name="connsiteX11" fmla="*/ 22559 w 50214"/>
              <a:gd name="connsiteY11" fmla="*/ 41815 h 48417"/>
              <a:gd name="connsiteX12" fmla="*/ 24378 w 50214"/>
              <a:gd name="connsiteY12" fmla="*/ 43912 h 48417"/>
              <a:gd name="connsiteX13" fmla="*/ 24797 w 50214"/>
              <a:gd name="connsiteY13" fmla="*/ 43360 h 48417"/>
              <a:gd name="connsiteX14" fmla="*/ 28028 w 50214"/>
              <a:gd name="connsiteY14" fmla="*/ 43501 h 48417"/>
              <a:gd name="connsiteX15" fmla="*/ 29008 w 50214"/>
              <a:gd name="connsiteY15" fmla="*/ 45884 h 48417"/>
              <a:gd name="connsiteX16" fmla="*/ 29008 w 50214"/>
              <a:gd name="connsiteY16" fmla="*/ 47425 h 48417"/>
              <a:gd name="connsiteX17" fmla="*/ 31259 w 50214"/>
              <a:gd name="connsiteY17" fmla="*/ 48418 h 48417"/>
              <a:gd name="connsiteX18" fmla="*/ 33364 w 50214"/>
              <a:gd name="connsiteY18" fmla="*/ 40561 h 48417"/>
              <a:gd name="connsiteX19" fmla="*/ 32521 w 50214"/>
              <a:gd name="connsiteY19" fmla="*/ 36192 h 48417"/>
              <a:gd name="connsiteX20" fmla="*/ 36162 w 50214"/>
              <a:gd name="connsiteY20" fmla="*/ 31430 h 48417"/>
              <a:gd name="connsiteX21" fmla="*/ 40108 w 50214"/>
              <a:gd name="connsiteY21" fmla="*/ 30724 h 48417"/>
              <a:gd name="connsiteX22" fmla="*/ 43891 w 50214"/>
              <a:gd name="connsiteY22" fmla="*/ 31143 h 48417"/>
              <a:gd name="connsiteX23" fmla="*/ 45303 w 50214"/>
              <a:gd name="connsiteY23" fmla="*/ 29731 h 48417"/>
              <a:gd name="connsiteX24" fmla="*/ 44592 w 50214"/>
              <a:gd name="connsiteY24" fmla="*/ 27352 h 48417"/>
              <a:gd name="connsiteX25" fmla="*/ 45581 w 50214"/>
              <a:gd name="connsiteY25" fmla="*/ 26222 h 48417"/>
              <a:gd name="connsiteX26" fmla="*/ 45718 w 50214"/>
              <a:gd name="connsiteY26" fmla="*/ 23287 h 48417"/>
              <a:gd name="connsiteX27" fmla="*/ 47827 w 50214"/>
              <a:gd name="connsiteY27" fmla="*/ 22846 h 48417"/>
              <a:gd name="connsiteX28" fmla="*/ 46278 w 50214"/>
              <a:gd name="connsiteY28" fmla="*/ 20462 h 48417"/>
              <a:gd name="connsiteX29" fmla="*/ 42068 w 50214"/>
              <a:gd name="connsiteY29" fmla="*/ 20197 h 48417"/>
              <a:gd name="connsiteX30" fmla="*/ 41503 w 50214"/>
              <a:gd name="connsiteY30" fmla="*/ 18208 h 48417"/>
              <a:gd name="connsiteX31" fmla="*/ 42915 w 50214"/>
              <a:gd name="connsiteY31" fmla="*/ 15409 h 48417"/>
              <a:gd name="connsiteX32" fmla="*/ 46009 w 50214"/>
              <a:gd name="connsiteY32" fmla="*/ 16954 h 48417"/>
              <a:gd name="connsiteX33" fmla="*/ 47545 w 50214"/>
              <a:gd name="connsiteY33" fmla="*/ 15832 h 48417"/>
              <a:gd name="connsiteX34" fmla="*/ 47827 w 50214"/>
              <a:gd name="connsiteY34" fmla="*/ 12739 h 48417"/>
              <a:gd name="connsiteX35" fmla="*/ 48520 w 50214"/>
              <a:gd name="connsiteY35" fmla="*/ 10642 h 48417"/>
              <a:gd name="connsiteX36" fmla="*/ 49090 w 50214"/>
              <a:gd name="connsiteY36" fmla="*/ 8391 h 48417"/>
              <a:gd name="connsiteX37" fmla="*/ 50215 w 50214"/>
              <a:gd name="connsiteY37" fmla="*/ 6846 h 48417"/>
              <a:gd name="connsiteX38" fmla="*/ 49090 w 50214"/>
              <a:gd name="connsiteY38" fmla="*/ 4463 h 48417"/>
              <a:gd name="connsiteX39" fmla="*/ 45581 w 50214"/>
              <a:gd name="connsiteY39" fmla="*/ 2918 h 48417"/>
              <a:gd name="connsiteX40" fmla="*/ 44592 w 50214"/>
              <a:gd name="connsiteY40" fmla="*/ 0 h 48417"/>
              <a:gd name="connsiteX41" fmla="*/ 34314 w 50214"/>
              <a:gd name="connsiteY41" fmla="*/ 3791 h 48417"/>
              <a:gd name="connsiteX42" fmla="*/ 20326 w 50214"/>
              <a:gd name="connsiteY42" fmla="*/ 9902 h 48417"/>
              <a:gd name="connsiteX43" fmla="*/ 12028 w 50214"/>
              <a:gd name="connsiteY43" fmla="*/ 20026 h 48417"/>
              <a:gd name="connsiteX44" fmla="*/ 0 w 50214"/>
              <a:gd name="connsiteY44" fmla="*/ 41002 h 48417"/>
              <a:gd name="connsiteX45" fmla="*/ 1489 w 50214"/>
              <a:gd name="connsiteY45" fmla="*/ 41815 h 48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50214" h="48417">
                <a:moveTo>
                  <a:pt x="1489" y="41815"/>
                </a:moveTo>
                <a:lnTo>
                  <a:pt x="2743" y="43497"/>
                </a:lnTo>
                <a:lnTo>
                  <a:pt x="4861" y="43912"/>
                </a:lnTo>
                <a:lnTo>
                  <a:pt x="6252" y="44905"/>
                </a:lnTo>
                <a:lnTo>
                  <a:pt x="7531" y="43912"/>
                </a:lnTo>
                <a:lnTo>
                  <a:pt x="10621" y="42945"/>
                </a:lnTo>
                <a:lnTo>
                  <a:pt x="11314" y="42106"/>
                </a:lnTo>
                <a:lnTo>
                  <a:pt x="12717" y="42243"/>
                </a:lnTo>
                <a:lnTo>
                  <a:pt x="13843" y="39851"/>
                </a:lnTo>
                <a:lnTo>
                  <a:pt x="18764" y="40121"/>
                </a:lnTo>
                <a:lnTo>
                  <a:pt x="20304" y="41815"/>
                </a:lnTo>
                <a:lnTo>
                  <a:pt x="22559" y="41815"/>
                </a:lnTo>
                <a:lnTo>
                  <a:pt x="24378" y="43912"/>
                </a:lnTo>
                <a:lnTo>
                  <a:pt x="24797" y="43360"/>
                </a:lnTo>
                <a:lnTo>
                  <a:pt x="28028" y="43501"/>
                </a:lnTo>
                <a:lnTo>
                  <a:pt x="29008" y="45884"/>
                </a:lnTo>
                <a:lnTo>
                  <a:pt x="29008" y="47425"/>
                </a:lnTo>
                <a:lnTo>
                  <a:pt x="31259" y="48418"/>
                </a:lnTo>
                <a:lnTo>
                  <a:pt x="33364" y="40561"/>
                </a:lnTo>
                <a:lnTo>
                  <a:pt x="32521" y="36192"/>
                </a:lnTo>
                <a:lnTo>
                  <a:pt x="36162" y="31430"/>
                </a:lnTo>
                <a:lnTo>
                  <a:pt x="40108" y="30724"/>
                </a:lnTo>
                <a:lnTo>
                  <a:pt x="43891" y="31143"/>
                </a:lnTo>
                <a:lnTo>
                  <a:pt x="45303" y="29731"/>
                </a:lnTo>
                <a:lnTo>
                  <a:pt x="44592" y="27352"/>
                </a:lnTo>
                <a:lnTo>
                  <a:pt x="45581" y="26222"/>
                </a:lnTo>
                <a:lnTo>
                  <a:pt x="45718" y="23287"/>
                </a:lnTo>
                <a:lnTo>
                  <a:pt x="47827" y="22846"/>
                </a:lnTo>
                <a:lnTo>
                  <a:pt x="46278" y="20462"/>
                </a:lnTo>
                <a:lnTo>
                  <a:pt x="42068" y="20197"/>
                </a:lnTo>
                <a:lnTo>
                  <a:pt x="41503" y="18208"/>
                </a:lnTo>
                <a:lnTo>
                  <a:pt x="42915" y="15409"/>
                </a:lnTo>
                <a:lnTo>
                  <a:pt x="46009" y="16954"/>
                </a:lnTo>
                <a:lnTo>
                  <a:pt x="47545" y="15832"/>
                </a:lnTo>
                <a:lnTo>
                  <a:pt x="47827" y="12739"/>
                </a:lnTo>
                <a:lnTo>
                  <a:pt x="48520" y="10642"/>
                </a:lnTo>
                <a:lnTo>
                  <a:pt x="49090" y="8391"/>
                </a:lnTo>
                <a:lnTo>
                  <a:pt x="50215" y="6846"/>
                </a:lnTo>
                <a:lnTo>
                  <a:pt x="49090" y="4463"/>
                </a:lnTo>
                <a:lnTo>
                  <a:pt x="45581" y="2918"/>
                </a:lnTo>
                <a:lnTo>
                  <a:pt x="44592" y="0"/>
                </a:lnTo>
                <a:cubicBezTo>
                  <a:pt x="41370" y="1720"/>
                  <a:pt x="37857" y="3111"/>
                  <a:pt x="34314" y="3791"/>
                </a:cubicBezTo>
                <a:cubicBezTo>
                  <a:pt x="29110" y="4827"/>
                  <a:pt x="24861" y="7587"/>
                  <a:pt x="20326" y="9902"/>
                </a:cubicBezTo>
                <a:cubicBezTo>
                  <a:pt x="16038" y="12071"/>
                  <a:pt x="13475" y="15234"/>
                  <a:pt x="12028" y="20026"/>
                </a:cubicBezTo>
                <a:cubicBezTo>
                  <a:pt x="8100" y="32953"/>
                  <a:pt x="7334" y="34973"/>
                  <a:pt x="0" y="41002"/>
                </a:cubicBezTo>
                <a:lnTo>
                  <a:pt x="1489" y="41815"/>
                </a:lnTo>
                <a:close/>
              </a:path>
            </a:pathLst>
          </a:custGeom>
          <a:solidFill>
            <a:srgbClr val="D9D9D9"/>
          </a:solid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nvGrpSpPr>
          <p:cNvPr id="780" name="Graphic 2398">
            <a:extLst>
              <a:ext uri="{FF2B5EF4-FFF2-40B4-BE49-F238E27FC236}">
                <a16:creationId xmlns:a16="http://schemas.microsoft.com/office/drawing/2014/main" id="{F3DDF74F-D13C-DB46-3A00-BB8D789F576F}"/>
              </a:ext>
            </a:extLst>
          </p:cNvPr>
          <p:cNvGrpSpPr/>
          <p:nvPr/>
        </p:nvGrpSpPr>
        <p:grpSpPr>
          <a:xfrm>
            <a:off x="5933717" y="2658039"/>
            <a:ext cx="94669" cy="211948"/>
            <a:chOff x="6188896" y="4290014"/>
            <a:chExt cx="40548" cy="90780"/>
          </a:xfrm>
          <a:solidFill>
            <a:srgbClr val="D9D9D9"/>
          </a:solidFill>
        </p:grpSpPr>
        <p:sp>
          <p:nvSpPr>
            <p:cNvPr id="1270" name="Freeform 1269">
              <a:extLst>
                <a:ext uri="{FF2B5EF4-FFF2-40B4-BE49-F238E27FC236}">
                  <a16:creationId xmlns:a16="http://schemas.microsoft.com/office/drawing/2014/main" id="{DC6F9F04-2F5B-A997-C2E2-B69282FFF890}"/>
                </a:ext>
              </a:extLst>
            </p:cNvPr>
            <p:cNvSpPr/>
            <p:nvPr/>
          </p:nvSpPr>
          <p:spPr>
            <a:xfrm>
              <a:off x="6203839" y="4294242"/>
              <a:ext cx="851" cy="2293"/>
            </a:xfrm>
            <a:custGeom>
              <a:avLst/>
              <a:gdLst>
                <a:gd name="connsiteX0" fmla="*/ 0 w 851"/>
                <a:gd name="connsiteY0" fmla="*/ 2293 h 2293"/>
                <a:gd name="connsiteX1" fmla="*/ 851 w 851"/>
                <a:gd name="connsiteY1" fmla="*/ 0 h 2293"/>
                <a:gd name="connsiteX2" fmla="*/ 0 w 851"/>
                <a:gd name="connsiteY2" fmla="*/ 2293 h 2293"/>
              </a:gdLst>
              <a:ahLst/>
              <a:cxnLst>
                <a:cxn ang="0">
                  <a:pos x="connsiteX0" y="connsiteY0"/>
                </a:cxn>
                <a:cxn ang="0">
                  <a:pos x="connsiteX1" y="connsiteY1"/>
                </a:cxn>
                <a:cxn ang="0">
                  <a:pos x="connsiteX2" y="connsiteY2"/>
                </a:cxn>
              </a:cxnLst>
              <a:rect l="l" t="t" r="r" b="b"/>
              <a:pathLst>
                <a:path w="851" h="2293">
                  <a:moveTo>
                    <a:pt x="0" y="2293"/>
                  </a:moveTo>
                  <a:cubicBezTo>
                    <a:pt x="282" y="1583"/>
                    <a:pt x="565" y="826"/>
                    <a:pt x="851" y="0"/>
                  </a:cubicBezTo>
                  <a:cubicBezTo>
                    <a:pt x="565" y="839"/>
                    <a:pt x="282" y="1587"/>
                    <a:pt x="0" y="2293"/>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271" name="Freeform 1270">
              <a:extLst>
                <a:ext uri="{FF2B5EF4-FFF2-40B4-BE49-F238E27FC236}">
                  <a16:creationId xmlns:a16="http://schemas.microsoft.com/office/drawing/2014/main" id="{B37CEE54-BFB5-6C9E-8D6A-7C4D6EB8B4F1}"/>
                </a:ext>
              </a:extLst>
            </p:cNvPr>
            <p:cNvSpPr/>
            <p:nvPr/>
          </p:nvSpPr>
          <p:spPr>
            <a:xfrm>
              <a:off x="6188896" y="4306844"/>
              <a:ext cx="40548" cy="33980"/>
            </a:xfrm>
            <a:custGeom>
              <a:avLst/>
              <a:gdLst>
                <a:gd name="connsiteX0" fmla="*/ 38713 w 40548"/>
                <a:gd name="connsiteY0" fmla="*/ 15165 h 33980"/>
                <a:gd name="connsiteX1" fmla="*/ 36890 w 40548"/>
                <a:gd name="connsiteY1" fmla="*/ 10663 h 33980"/>
                <a:gd name="connsiteX2" fmla="*/ 38431 w 40548"/>
                <a:gd name="connsiteY2" fmla="*/ 5191 h 33980"/>
                <a:gd name="connsiteX3" fmla="*/ 38251 w 40548"/>
                <a:gd name="connsiteY3" fmla="*/ 5024 h 33980"/>
                <a:gd name="connsiteX4" fmla="*/ 37314 w 40548"/>
                <a:gd name="connsiteY4" fmla="*/ 8567 h 33980"/>
                <a:gd name="connsiteX5" fmla="*/ 35063 w 40548"/>
                <a:gd name="connsiteY5" fmla="*/ 7574 h 33980"/>
                <a:gd name="connsiteX6" fmla="*/ 35063 w 40548"/>
                <a:gd name="connsiteY6" fmla="*/ 6034 h 33980"/>
                <a:gd name="connsiteX7" fmla="*/ 34083 w 40548"/>
                <a:gd name="connsiteY7" fmla="*/ 3650 h 33980"/>
                <a:gd name="connsiteX8" fmla="*/ 30852 w 40548"/>
                <a:gd name="connsiteY8" fmla="*/ 3509 h 33980"/>
                <a:gd name="connsiteX9" fmla="*/ 30433 w 40548"/>
                <a:gd name="connsiteY9" fmla="*/ 4061 h 33980"/>
                <a:gd name="connsiteX10" fmla="*/ 28614 w 40548"/>
                <a:gd name="connsiteY10" fmla="*/ 1964 h 33980"/>
                <a:gd name="connsiteX11" fmla="*/ 26359 w 40548"/>
                <a:gd name="connsiteY11" fmla="*/ 1964 h 33980"/>
                <a:gd name="connsiteX12" fmla="*/ 24819 w 40548"/>
                <a:gd name="connsiteY12" fmla="*/ 270 h 33980"/>
                <a:gd name="connsiteX13" fmla="*/ 19898 w 40548"/>
                <a:gd name="connsiteY13" fmla="*/ 0 h 33980"/>
                <a:gd name="connsiteX14" fmla="*/ 18772 w 40548"/>
                <a:gd name="connsiteY14" fmla="*/ 2392 h 33980"/>
                <a:gd name="connsiteX15" fmla="*/ 17369 w 40548"/>
                <a:gd name="connsiteY15" fmla="*/ 2255 h 33980"/>
                <a:gd name="connsiteX16" fmla="*/ 16675 w 40548"/>
                <a:gd name="connsiteY16" fmla="*/ 3094 h 33980"/>
                <a:gd name="connsiteX17" fmla="*/ 13586 w 40548"/>
                <a:gd name="connsiteY17" fmla="*/ 4061 h 33980"/>
                <a:gd name="connsiteX18" fmla="*/ 12307 w 40548"/>
                <a:gd name="connsiteY18" fmla="*/ 5054 h 33980"/>
                <a:gd name="connsiteX19" fmla="*/ 10916 w 40548"/>
                <a:gd name="connsiteY19" fmla="*/ 4061 h 33980"/>
                <a:gd name="connsiteX20" fmla="*/ 8798 w 40548"/>
                <a:gd name="connsiteY20" fmla="*/ 3646 h 33980"/>
                <a:gd name="connsiteX21" fmla="*/ 7544 w 40548"/>
                <a:gd name="connsiteY21" fmla="*/ 1964 h 33980"/>
                <a:gd name="connsiteX22" fmla="*/ 6059 w 40548"/>
                <a:gd name="connsiteY22" fmla="*/ 1151 h 33980"/>
                <a:gd name="connsiteX23" fmla="*/ 6911 w 40548"/>
                <a:gd name="connsiteY23" fmla="*/ 419 h 33980"/>
                <a:gd name="connsiteX24" fmla="*/ 1476 w 40548"/>
                <a:gd name="connsiteY24" fmla="*/ 4810 h 33980"/>
                <a:gd name="connsiteX25" fmla="*/ 0 w 40548"/>
                <a:gd name="connsiteY25" fmla="*/ 5717 h 33980"/>
                <a:gd name="connsiteX26" fmla="*/ 2486 w 40548"/>
                <a:gd name="connsiteY26" fmla="*/ 7856 h 33980"/>
                <a:gd name="connsiteX27" fmla="*/ 2906 w 40548"/>
                <a:gd name="connsiteY27" fmla="*/ 12777 h 33980"/>
                <a:gd name="connsiteX28" fmla="*/ 6277 w 40548"/>
                <a:gd name="connsiteY28" fmla="*/ 14031 h 33980"/>
                <a:gd name="connsiteX29" fmla="*/ 7125 w 40548"/>
                <a:gd name="connsiteY29" fmla="*/ 16706 h 33980"/>
                <a:gd name="connsiteX30" fmla="*/ 11053 w 40548"/>
                <a:gd name="connsiteY30" fmla="*/ 20082 h 33980"/>
                <a:gd name="connsiteX31" fmla="*/ 13013 w 40548"/>
                <a:gd name="connsiteY31" fmla="*/ 19791 h 33980"/>
                <a:gd name="connsiteX32" fmla="*/ 16389 w 40548"/>
                <a:gd name="connsiteY32" fmla="*/ 22174 h 33980"/>
                <a:gd name="connsiteX33" fmla="*/ 16106 w 40548"/>
                <a:gd name="connsiteY33" fmla="*/ 25841 h 33980"/>
                <a:gd name="connsiteX34" fmla="*/ 20039 w 40548"/>
                <a:gd name="connsiteY34" fmla="*/ 26967 h 33980"/>
                <a:gd name="connsiteX35" fmla="*/ 21447 w 40548"/>
                <a:gd name="connsiteY35" fmla="*/ 26398 h 33980"/>
                <a:gd name="connsiteX36" fmla="*/ 22713 w 40548"/>
                <a:gd name="connsiteY36" fmla="*/ 26398 h 33980"/>
                <a:gd name="connsiteX37" fmla="*/ 24113 w 40548"/>
                <a:gd name="connsiteY37" fmla="*/ 27943 h 33980"/>
                <a:gd name="connsiteX38" fmla="*/ 25658 w 40548"/>
                <a:gd name="connsiteY38" fmla="*/ 28097 h 33980"/>
                <a:gd name="connsiteX39" fmla="*/ 29307 w 40548"/>
                <a:gd name="connsiteY39" fmla="*/ 32021 h 33980"/>
                <a:gd name="connsiteX40" fmla="*/ 31982 w 40548"/>
                <a:gd name="connsiteY40" fmla="*/ 32311 h 33980"/>
                <a:gd name="connsiteX41" fmla="*/ 34370 w 40548"/>
                <a:gd name="connsiteY41" fmla="*/ 33980 h 33980"/>
                <a:gd name="connsiteX42" fmla="*/ 36056 w 40548"/>
                <a:gd name="connsiteY42" fmla="*/ 33428 h 33980"/>
                <a:gd name="connsiteX43" fmla="*/ 37596 w 40548"/>
                <a:gd name="connsiteY43" fmla="*/ 33428 h 33980"/>
                <a:gd name="connsiteX44" fmla="*/ 36762 w 40548"/>
                <a:gd name="connsiteY44" fmla="*/ 31186 h 33980"/>
                <a:gd name="connsiteX45" fmla="*/ 36612 w 40548"/>
                <a:gd name="connsiteY45" fmla="*/ 28798 h 33980"/>
                <a:gd name="connsiteX46" fmla="*/ 36051 w 40548"/>
                <a:gd name="connsiteY46" fmla="*/ 27801 h 33980"/>
                <a:gd name="connsiteX47" fmla="*/ 37172 w 40548"/>
                <a:gd name="connsiteY47" fmla="*/ 25705 h 33980"/>
                <a:gd name="connsiteX48" fmla="*/ 38011 w 40548"/>
                <a:gd name="connsiteY48" fmla="*/ 23047 h 33980"/>
                <a:gd name="connsiteX49" fmla="*/ 39004 w 40548"/>
                <a:gd name="connsiteY49" fmla="*/ 23308 h 33980"/>
                <a:gd name="connsiteX50" fmla="*/ 40549 w 40548"/>
                <a:gd name="connsiteY50" fmla="*/ 19517 h 33980"/>
                <a:gd name="connsiteX51" fmla="*/ 38580 w 40548"/>
                <a:gd name="connsiteY51" fmla="*/ 16997 h 33980"/>
                <a:gd name="connsiteX52" fmla="*/ 38713 w 40548"/>
                <a:gd name="connsiteY52" fmla="*/ 15165 h 33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40548" h="33980">
                  <a:moveTo>
                    <a:pt x="38713" y="15165"/>
                  </a:moveTo>
                  <a:lnTo>
                    <a:pt x="36890" y="10663"/>
                  </a:lnTo>
                  <a:lnTo>
                    <a:pt x="38431" y="5191"/>
                  </a:lnTo>
                  <a:lnTo>
                    <a:pt x="38251" y="5024"/>
                  </a:lnTo>
                  <a:lnTo>
                    <a:pt x="37314" y="8567"/>
                  </a:lnTo>
                  <a:lnTo>
                    <a:pt x="35063" y="7574"/>
                  </a:lnTo>
                  <a:lnTo>
                    <a:pt x="35063" y="6034"/>
                  </a:lnTo>
                  <a:lnTo>
                    <a:pt x="34083" y="3650"/>
                  </a:lnTo>
                  <a:lnTo>
                    <a:pt x="30852" y="3509"/>
                  </a:lnTo>
                  <a:lnTo>
                    <a:pt x="30433" y="4061"/>
                  </a:lnTo>
                  <a:lnTo>
                    <a:pt x="28614" y="1964"/>
                  </a:lnTo>
                  <a:lnTo>
                    <a:pt x="26359" y="1964"/>
                  </a:lnTo>
                  <a:lnTo>
                    <a:pt x="24819" y="270"/>
                  </a:lnTo>
                  <a:lnTo>
                    <a:pt x="19898" y="0"/>
                  </a:lnTo>
                  <a:lnTo>
                    <a:pt x="18772" y="2392"/>
                  </a:lnTo>
                  <a:lnTo>
                    <a:pt x="17369" y="2255"/>
                  </a:lnTo>
                  <a:lnTo>
                    <a:pt x="16675" y="3094"/>
                  </a:lnTo>
                  <a:lnTo>
                    <a:pt x="13586" y="4061"/>
                  </a:lnTo>
                  <a:lnTo>
                    <a:pt x="12307" y="5054"/>
                  </a:lnTo>
                  <a:lnTo>
                    <a:pt x="10916" y="4061"/>
                  </a:lnTo>
                  <a:lnTo>
                    <a:pt x="8798" y="3646"/>
                  </a:lnTo>
                  <a:lnTo>
                    <a:pt x="7544" y="1964"/>
                  </a:lnTo>
                  <a:lnTo>
                    <a:pt x="6059" y="1151"/>
                  </a:lnTo>
                  <a:cubicBezTo>
                    <a:pt x="6376" y="882"/>
                    <a:pt x="6607" y="672"/>
                    <a:pt x="6911" y="419"/>
                  </a:cubicBezTo>
                  <a:cubicBezTo>
                    <a:pt x="5409" y="1682"/>
                    <a:pt x="3693" y="3072"/>
                    <a:pt x="1476" y="4810"/>
                  </a:cubicBezTo>
                  <a:cubicBezTo>
                    <a:pt x="1023" y="5165"/>
                    <a:pt x="488" y="5418"/>
                    <a:pt x="0" y="5717"/>
                  </a:cubicBezTo>
                  <a:lnTo>
                    <a:pt x="2486" y="7856"/>
                  </a:lnTo>
                  <a:lnTo>
                    <a:pt x="2906" y="12777"/>
                  </a:lnTo>
                  <a:lnTo>
                    <a:pt x="6277" y="14031"/>
                  </a:lnTo>
                  <a:lnTo>
                    <a:pt x="7125" y="16706"/>
                  </a:lnTo>
                  <a:lnTo>
                    <a:pt x="11053" y="20082"/>
                  </a:lnTo>
                  <a:lnTo>
                    <a:pt x="13013" y="19791"/>
                  </a:lnTo>
                  <a:lnTo>
                    <a:pt x="16389" y="22174"/>
                  </a:lnTo>
                  <a:lnTo>
                    <a:pt x="16106" y="25841"/>
                  </a:lnTo>
                  <a:lnTo>
                    <a:pt x="20039" y="26967"/>
                  </a:lnTo>
                  <a:lnTo>
                    <a:pt x="21447" y="26398"/>
                  </a:lnTo>
                  <a:lnTo>
                    <a:pt x="22713" y="26398"/>
                  </a:lnTo>
                  <a:lnTo>
                    <a:pt x="24113" y="27943"/>
                  </a:lnTo>
                  <a:lnTo>
                    <a:pt x="25658" y="28097"/>
                  </a:lnTo>
                  <a:lnTo>
                    <a:pt x="29307" y="32021"/>
                  </a:lnTo>
                  <a:lnTo>
                    <a:pt x="31982" y="32311"/>
                  </a:lnTo>
                  <a:lnTo>
                    <a:pt x="34370" y="33980"/>
                  </a:lnTo>
                  <a:lnTo>
                    <a:pt x="36056" y="33428"/>
                  </a:lnTo>
                  <a:lnTo>
                    <a:pt x="37596" y="33428"/>
                  </a:lnTo>
                  <a:lnTo>
                    <a:pt x="36762" y="31186"/>
                  </a:lnTo>
                  <a:lnTo>
                    <a:pt x="36612" y="28798"/>
                  </a:lnTo>
                  <a:lnTo>
                    <a:pt x="36051" y="27801"/>
                  </a:lnTo>
                  <a:lnTo>
                    <a:pt x="37172" y="25705"/>
                  </a:lnTo>
                  <a:lnTo>
                    <a:pt x="38011" y="23047"/>
                  </a:lnTo>
                  <a:lnTo>
                    <a:pt x="39004" y="23308"/>
                  </a:lnTo>
                  <a:lnTo>
                    <a:pt x="40549" y="19517"/>
                  </a:lnTo>
                  <a:lnTo>
                    <a:pt x="38580" y="16997"/>
                  </a:lnTo>
                  <a:lnTo>
                    <a:pt x="38713" y="15165"/>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272" name="Freeform 1271">
              <a:extLst>
                <a:ext uri="{FF2B5EF4-FFF2-40B4-BE49-F238E27FC236}">
                  <a16:creationId xmlns:a16="http://schemas.microsoft.com/office/drawing/2014/main" id="{B79BF3CE-45E7-9AEB-6439-D389FA597569}"/>
                </a:ext>
              </a:extLst>
            </p:cNvPr>
            <p:cNvSpPr/>
            <p:nvPr/>
          </p:nvSpPr>
          <p:spPr>
            <a:xfrm>
              <a:off x="6205045" y="4290014"/>
              <a:ext cx="1005" cy="3140"/>
            </a:xfrm>
            <a:custGeom>
              <a:avLst/>
              <a:gdLst>
                <a:gd name="connsiteX0" fmla="*/ 0 w 1005"/>
                <a:gd name="connsiteY0" fmla="*/ 3141 h 3140"/>
                <a:gd name="connsiteX1" fmla="*/ 1006 w 1005"/>
                <a:gd name="connsiteY1" fmla="*/ 0 h 3140"/>
                <a:gd name="connsiteX2" fmla="*/ 0 w 1005"/>
                <a:gd name="connsiteY2" fmla="*/ 3141 h 3140"/>
              </a:gdLst>
              <a:ahLst/>
              <a:cxnLst>
                <a:cxn ang="0">
                  <a:pos x="connsiteX0" y="connsiteY0"/>
                </a:cxn>
                <a:cxn ang="0">
                  <a:pos x="connsiteX1" y="connsiteY1"/>
                </a:cxn>
                <a:cxn ang="0">
                  <a:pos x="connsiteX2" y="connsiteY2"/>
                </a:cxn>
              </a:cxnLst>
              <a:rect l="l" t="t" r="r" b="b"/>
              <a:pathLst>
                <a:path w="1005" h="3140">
                  <a:moveTo>
                    <a:pt x="0" y="3141"/>
                  </a:moveTo>
                  <a:cubicBezTo>
                    <a:pt x="317" y="2191"/>
                    <a:pt x="655" y="1143"/>
                    <a:pt x="1006" y="0"/>
                  </a:cubicBezTo>
                  <a:cubicBezTo>
                    <a:pt x="651" y="1177"/>
                    <a:pt x="325" y="2170"/>
                    <a:pt x="0" y="3141"/>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273" name="Freeform 1272">
              <a:extLst>
                <a:ext uri="{FF2B5EF4-FFF2-40B4-BE49-F238E27FC236}">
                  <a16:creationId xmlns:a16="http://schemas.microsoft.com/office/drawing/2014/main" id="{5C32AC55-F7DD-0BC9-AEEA-278B00F3B79A}"/>
                </a:ext>
              </a:extLst>
            </p:cNvPr>
            <p:cNvSpPr/>
            <p:nvPr/>
          </p:nvSpPr>
          <p:spPr>
            <a:xfrm>
              <a:off x="6202478" y="4297391"/>
              <a:ext cx="1039" cy="2207"/>
            </a:xfrm>
            <a:custGeom>
              <a:avLst/>
              <a:gdLst>
                <a:gd name="connsiteX0" fmla="*/ 0 w 1039"/>
                <a:gd name="connsiteY0" fmla="*/ 2208 h 2207"/>
                <a:gd name="connsiteX1" fmla="*/ 1040 w 1039"/>
                <a:gd name="connsiteY1" fmla="*/ 0 h 2207"/>
                <a:gd name="connsiteX2" fmla="*/ 0 w 1039"/>
                <a:gd name="connsiteY2" fmla="*/ 2208 h 2207"/>
              </a:gdLst>
              <a:ahLst/>
              <a:cxnLst>
                <a:cxn ang="0">
                  <a:pos x="connsiteX0" y="connsiteY0"/>
                </a:cxn>
                <a:cxn ang="0">
                  <a:pos x="connsiteX1" y="connsiteY1"/>
                </a:cxn>
                <a:cxn ang="0">
                  <a:pos x="connsiteX2" y="connsiteY2"/>
                </a:cxn>
              </a:cxnLst>
              <a:rect l="l" t="t" r="r" b="b"/>
              <a:pathLst>
                <a:path w="1039" h="2207">
                  <a:moveTo>
                    <a:pt x="0" y="2208"/>
                  </a:moveTo>
                  <a:cubicBezTo>
                    <a:pt x="355" y="1545"/>
                    <a:pt x="706" y="817"/>
                    <a:pt x="1040" y="0"/>
                  </a:cubicBezTo>
                  <a:cubicBezTo>
                    <a:pt x="706" y="822"/>
                    <a:pt x="359" y="1523"/>
                    <a:pt x="0" y="2208"/>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274" name="Freeform 1273">
              <a:extLst>
                <a:ext uri="{FF2B5EF4-FFF2-40B4-BE49-F238E27FC236}">
                  <a16:creationId xmlns:a16="http://schemas.microsoft.com/office/drawing/2014/main" id="{961F88D1-4A12-91E5-7CD3-CB460766ADCA}"/>
                </a:ext>
              </a:extLst>
            </p:cNvPr>
            <p:cNvSpPr/>
            <p:nvPr/>
          </p:nvSpPr>
          <p:spPr>
            <a:xfrm>
              <a:off x="6197099" y="4304448"/>
              <a:ext cx="1792" cy="1711"/>
            </a:xfrm>
            <a:custGeom>
              <a:avLst/>
              <a:gdLst>
                <a:gd name="connsiteX0" fmla="*/ 0 w 1792"/>
                <a:gd name="connsiteY0" fmla="*/ 1712 h 1711"/>
                <a:gd name="connsiteX1" fmla="*/ 1793 w 1792"/>
                <a:gd name="connsiteY1" fmla="*/ 0 h 1711"/>
                <a:gd name="connsiteX2" fmla="*/ 0 w 1792"/>
                <a:gd name="connsiteY2" fmla="*/ 1712 h 1711"/>
              </a:gdLst>
              <a:ahLst/>
              <a:cxnLst>
                <a:cxn ang="0">
                  <a:pos x="connsiteX0" y="connsiteY0"/>
                </a:cxn>
                <a:cxn ang="0">
                  <a:pos x="connsiteX1" y="connsiteY1"/>
                </a:cxn>
                <a:cxn ang="0">
                  <a:pos x="connsiteX2" y="connsiteY2"/>
                </a:cxn>
              </a:cxnLst>
              <a:rect l="l" t="t" r="r" b="b"/>
              <a:pathLst>
                <a:path w="1792" h="1711">
                  <a:moveTo>
                    <a:pt x="0" y="1712"/>
                  </a:moveTo>
                  <a:cubicBezTo>
                    <a:pt x="668" y="1125"/>
                    <a:pt x="1262" y="552"/>
                    <a:pt x="1793" y="0"/>
                  </a:cubicBezTo>
                  <a:cubicBezTo>
                    <a:pt x="1267" y="552"/>
                    <a:pt x="668" y="1108"/>
                    <a:pt x="0" y="1712"/>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275" name="Freeform 1274">
              <a:extLst>
                <a:ext uri="{FF2B5EF4-FFF2-40B4-BE49-F238E27FC236}">
                  <a16:creationId xmlns:a16="http://schemas.microsoft.com/office/drawing/2014/main" id="{5EAE0829-0E7D-7B89-9C12-5CF411412C12}"/>
                </a:ext>
              </a:extLst>
            </p:cNvPr>
            <p:cNvSpPr/>
            <p:nvPr/>
          </p:nvSpPr>
          <p:spPr>
            <a:xfrm>
              <a:off x="6199213" y="4299903"/>
              <a:ext cx="3115" cy="4257"/>
            </a:xfrm>
            <a:custGeom>
              <a:avLst/>
              <a:gdLst>
                <a:gd name="connsiteX0" fmla="*/ 3115 w 3115"/>
                <a:gd name="connsiteY0" fmla="*/ 0 h 4257"/>
                <a:gd name="connsiteX1" fmla="*/ 0 w 3115"/>
                <a:gd name="connsiteY1" fmla="*/ 4258 h 4257"/>
                <a:gd name="connsiteX2" fmla="*/ 3115 w 3115"/>
                <a:gd name="connsiteY2" fmla="*/ 0 h 4257"/>
              </a:gdLst>
              <a:ahLst/>
              <a:cxnLst>
                <a:cxn ang="0">
                  <a:pos x="connsiteX0" y="connsiteY0"/>
                </a:cxn>
                <a:cxn ang="0">
                  <a:pos x="connsiteX1" y="connsiteY1"/>
                </a:cxn>
                <a:cxn ang="0">
                  <a:pos x="connsiteX2" y="connsiteY2"/>
                </a:cxn>
              </a:cxnLst>
              <a:rect l="l" t="t" r="r" b="b"/>
              <a:pathLst>
                <a:path w="3115" h="4257">
                  <a:moveTo>
                    <a:pt x="3115" y="0"/>
                  </a:moveTo>
                  <a:cubicBezTo>
                    <a:pt x="2259" y="1587"/>
                    <a:pt x="1284" y="2901"/>
                    <a:pt x="0" y="4258"/>
                  </a:cubicBezTo>
                  <a:cubicBezTo>
                    <a:pt x="1271" y="2905"/>
                    <a:pt x="2255" y="1587"/>
                    <a:pt x="3115" y="0"/>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sp>
        <p:nvSpPr>
          <p:cNvPr id="781" name="Freeform 780">
            <a:extLst>
              <a:ext uri="{FF2B5EF4-FFF2-40B4-BE49-F238E27FC236}">
                <a16:creationId xmlns:a16="http://schemas.microsoft.com/office/drawing/2014/main" id="{E8290567-AF52-9B96-A21C-54A3F59F6729}"/>
              </a:ext>
            </a:extLst>
          </p:cNvPr>
          <p:cNvSpPr/>
          <p:nvPr/>
        </p:nvSpPr>
        <p:spPr>
          <a:xfrm>
            <a:off x="6017877" y="2750673"/>
            <a:ext cx="21629" cy="32908"/>
          </a:xfrm>
          <a:custGeom>
            <a:avLst/>
            <a:gdLst>
              <a:gd name="connsiteX0" fmla="*/ 7167 w 9264"/>
              <a:gd name="connsiteY0" fmla="*/ 6791 h 14095"/>
              <a:gd name="connsiteX1" fmla="*/ 6744 w 9264"/>
              <a:gd name="connsiteY1" fmla="*/ 4253 h 14095"/>
              <a:gd name="connsiteX2" fmla="*/ 4078 w 9264"/>
              <a:gd name="connsiteY2" fmla="*/ 462 h 14095"/>
              <a:gd name="connsiteX3" fmla="*/ 3132 w 9264"/>
              <a:gd name="connsiteY3" fmla="*/ 0 h 14095"/>
              <a:gd name="connsiteX4" fmla="*/ 2953 w 9264"/>
              <a:gd name="connsiteY4" fmla="*/ 462 h 14095"/>
              <a:gd name="connsiteX5" fmla="*/ 1955 w 9264"/>
              <a:gd name="connsiteY5" fmla="*/ 201 h 14095"/>
              <a:gd name="connsiteX6" fmla="*/ 1121 w 9264"/>
              <a:gd name="connsiteY6" fmla="*/ 2858 h 14095"/>
              <a:gd name="connsiteX7" fmla="*/ 0 w 9264"/>
              <a:gd name="connsiteY7" fmla="*/ 4955 h 14095"/>
              <a:gd name="connsiteX8" fmla="*/ 560 w 9264"/>
              <a:gd name="connsiteY8" fmla="*/ 5952 h 14095"/>
              <a:gd name="connsiteX9" fmla="*/ 706 w 9264"/>
              <a:gd name="connsiteY9" fmla="*/ 8340 h 14095"/>
              <a:gd name="connsiteX10" fmla="*/ 1540 w 9264"/>
              <a:gd name="connsiteY10" fmla="*/ 10582 h 14095"/>
              <a:gd name="connsiteX11" fmla="*/ 3376 w 9264"/>
              <a:gd name="connsiteY11" fmla="*/ 13102 h 14095"/>
              <a:gd name="connsiteX12" fmla="*/ 7018 w 9264"/>
              <a:gd name="connsiteY12" fmla="*/ 14095 h 14095"/>
              <a:gd name="connsiteX13" fmla="*/ 8990 w 9264"/>
              <a:gd name="connsiteY13" fmla="*/ 13385 h 14095"/>
              <a:gd name="connsiteX14" fmla="*/ 9264 w 9264"/>
              <a:gd name="connsiteY14" fmla="*/ 9037 h 14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264" h="14095">
                <a:moveTo>
                  <a:pt x="7167" y="6791"/>
                </a:moveTo>
                <a:lnTo>
                  <a:pt x="6744" y="4253"/>
                </a:lnTo>
                <a:lnTo>
                  <a:pt x="4078" y="462"/>
                </a:lnTo>
                <a:lnTo>
                  <a:pt x="3132" y="0"/>
                </a:lnTo>
                <a:lnTo>
                  <a:pt x="2953" y="462"/>
                </a:lnTo>
                <a:lnTo>
                  <a:pt x="1955" y="201"/>
                </a:lnTo>
                <a:lnTo>
                  <a:pt x="1121" y="2858"/>
                </a:lnTo>
                <a:lnTo>
                  <a:pt x="0" y="4955"/>
                </a:lnTo>
                <a:lnTo>
                  <a:pt x="560" y="5952"/>
                </a:lnTo>
                <a:lnTo>
                  <a:pt x="706" y="8340"/>
                </a:lnTo>
                <a:lnTo>
                  <a:pt x="1540" y="10582"/>
                </a:lnTo>
                <a:lnTo>
                  <a:pt x="3376" y="13102"/>
                </a:lnTo>
                <a:lnTo>
                  <a:pt x="7018" y="14095"/>
                </a:lnTo>
                <a:lnTo>
                  <a:pt x="8990" y="13385"/>
                </a:lnTo>
                <a:lnTo>
                  <a:pt x="9264" y="9037"/>
                </a:lnTo>
                <a:close/>
              </a:path>
            </a:pathLst>
          </a:custGeom>
          <a:solidFill>
            <a:srgbClr val="D9D9D9"/>
          </a:solid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782" name="Freeform 781">
            <a:extLst>
              <a:ext uri="{FF2B5EF4-FFF2-40B4-BE49-F238E27FC236}">
                <a16:creationId xmlns:a16="http://schemas.microsoft.com/office/drawing/2014/main" id="{7E459762-445C-CA26-D2E8-11125611BD78}"/>
              </a:ext>
            </a:extLst>
          </p:cNvPr>
          <p:cNvSpPr/>
          <p:nvPr/>
        </p:nvSpPr>
        <p:spPr>
          <a:xfrm>
            <a:off x="5567344" y="3081191"/>
            <a:ext cx="101104" cy="204396"/>
          </a:xfrm>
          <a:custGeom>
            <a:avLst/>
            <a:gdLst>
              <a:gd name="connsiteX0" fmla="*/ 28503 w 43304"/>
              <a:gd name="connsiteY0" fmla="*/ 80528 h 87545"/>
              <a:gd name="connsiteX1" fmla="*/ 26072 w 43304"/>
              <a:gd name="connsiteY1" fmla="*/ 77340 h 87545"/>
              <a:gd name="connsiteX2" fmla="*/ 29440 w 43304"/>
              <a:gd name="connsiteY2" fmla="*/ 70605 h 87545"/>
              <a:gd name="connsiteX3" fmla="*/ 33009 w 43304"/>
              <a:gd name="connsiteY3" fmla="*/ 68363 h 87545"/>
              <a:gd name="connsiteX4" fmla="*/ 33009 w 43304"/>
              <a:gd name="connsiteY4" fmla="*/ 65919 h 87545"/>
              <a:gd name="connsiteX5" fmla="*/ 30197 w 43304"/>
              <a:gd name="connsiteY5" fmla="*/ 65175 h 87545"/>
              <a:gd name="connsiteX6" fmla="*/ 28143 w 43304"/>
              <a:gd name="connsiteY6" fmla="*/ 61058 h 87545"/>
              <a:gd name="connsiteX7" fmla="*/ 32444 w 43304"/>
              <a:gd name="connsiteY7" fmla="*/ 56942 h 87545"/>
              <a:gd name="connsiteX8" fmla="*/ 32076 w 43304"/>
              <a:gd name="connsiteY8" fmla="*/ 51126 h 87545"/>
              <a:gd name="connsiteX9" fmla="*/ 29260 w 43304"/>
              <a:gd name="connsiteY9" fmla="*/ 48871 h 87545"/>
              <a:gd name="connsiteX10" fmla="*/ 25323 w 43304"/>
              <a:gd name="connsiteY10" fmla="*/ 42508 h 87545"/>
              <a:gd name="connsiteX11" fmla="*/ 28319 w 43304"/>
              <a:gd name="connsiteY11" fmla="*/ 41208 h 87545"/>
              <a:gd name="connsiteX12" fmla="*/ 30758 w 43304"/>
              <a:gd name="connsiteY12" fmla="*/ 41567 h 87545"/>
              <a:gd name="connsiteX13" fmla="*/ 34879 w 43304"/>
              <a:gd name="connsiteY13" fmla="*/ 36706 h 87545"/>
              <a:gd name="connsiteX14" fmla="*/ 33013 w 43304"/>
              <a:gd name="connsiteY14" fmla="*/ 34648 h 87545"/>
              <a:gd name="connsiteX15" fmla="*/ 35623 w 43304"/>
              <a:gd name="connsiteY15" fmla="*/ 31468 h 87545"/>
              <a:gd name="connsiteX16" fmla="*/ 36000 w 43304"/>
              <a:gd name="connsiteY16" fmla="*/ 23608 h 87545"/>
              <a:gd name="connsiteX17" fmla="*/ 35264 w 43304"/>
              <a:gd name="connsiteY17" fmla="*/ 19110 h 87545"/>
              <a:gd name="connsiteX18" fmla="*/ 40689 w 43304"/>
              <a:gd name="connsiteY18" fmla="*/ 13676 h 87545"/>
              <a:gd name="connsiteX19" fmla="*/ 42752 w 43304"/>
              <a:gd name="connsiteY19" fmla="*/ 13676 h 87545"/>
              <a:gd name="connsiteX20" fmla="*/ 43304 w 43304"/>
              <a:gd name="connsiteY20" fmla="*/ 10300 h 87545"/>
              <a:gd name="connsiteX21" fmla="*/ 40685 w 43304"/>
              <a:gd name="connsiteY21" fmla="*/ 6560 h 87545"/>
              <a:gd name="connsiteX22" fmla="*/ 40313 w 43304"/>
              <a:gd name="connsiteY22" fmla="*/ 3376 h 87545"/>
              <a:gd name="connsiteX23" fmla="*/ 33941 w 43304"/>
              <a:gd name="connsiteY23" fmla="*/ 2251 h 87545"/>
              <a:gd name="connsiteX24" fmla="*/ 31323 w 43304"/>
              <a:gd name="connsiteY24" fmla="*/ 4887 h 87545"/>
              <a:gd name="connsiteX25" fmla="*/ 23453 w 43304"/>
              <a:gd name="connsiteY25" fmla="*/ 3376 h 87545"/>
              <a:gd name="connsiteX26" fmla="*/ 18404 w 43304"/>
              <a:gd name="connsiteY26" fmla="*/ 5820 h 87545"/>
              <a:gd name="connsiteX27" fmla="*/ 17655 w 43304"/>
              <a:gd name="connsiteY27" fmla="*/ 3950 h 87545"/>
              <a:gd name="connsiteX28" fmla="*/ 18023 w 43304"/>
              <a:gd name="connsiteY28" fmla="*/ 745 h 87545"/>
              <a:gd name="connsiteX29" fmla="*/ 14835 w 43304"/>
              <a:gd name="connsiteY29" fmla="*/ 0 h 87545"/>
              <a:gd name="connsiteX30" fmla="*/ 9572 w 43304"/>
              <a:gd name="connsiteY30" fmla="*/ 629 h 87545"/>
              <a:gd name="connsiteX31" fmla="*/ 9204 w 43304"/>
              <a:gd name="connsiteY31" fmla="*/ 4429 h 87545"/>
              <a:gd name="connsiteX32" fmla="*/ 9542 w 43304"/>
              <a:gd name="connsiteY32" fmla="*/ 6068 h 87545"/>
              <a:gd name="connsiteX33" fmla="*/ 4313 w 43304"/>
              <a:gd name="connsiteY33" fmla="*/ 42539 h 87545"/>
              <a:gd name="connsiteX34" fmla="*/ 517 w 43304"/>
              <a:gd name="connsiteY34" fmla="*/ 52000 h 87545"/>
              <a:gd name="connsiteX35" fmla="*/ 1254 w 43304"/>
              <a:gd name="connsiteY35" fmla="*/ 58521 h 87545"/>
              <a:gd name="connsiteX36" fmla="*/ 7693 w 43304"/>
              <a:gd name="connsiteY36" fmla="*/ 78829 h 87545"/>
              <a:gd name="connsiteX37" fmla="*/ 8109 w 43304"/>
              <a:gd name="connsiteY37" fmla="*/ 82184 h 87545"/>
              <a:gd name="connsiteX38" fmla="*/ 10017 w 43304"/>
              <a:gd name="connsiteY38" fmla="*/ 84846 h 87545"/>
              <a:gd name="connsiteX39" fmla="*/ 23197 w 43304"/>
              <a:gd name="connsiteY39" fmla="*/ 87157 h 87545"/>
              <a:gd name="connsiteX40" fmla="*/ 25216 w 43304"/>
              <a:gd name="connsiteY40" fmla="*/ 86891 h 87545"/>
              <a:gd name="connsiteX41" fmla="*/ 28148 w 43304"/>
              <a:gd name="connsiteY41" fmla="*/ 84084 h 87545"/>
              <a:gd name="connsiteX42" fmla="*/ 28503 w 43304"/>
              <a:gd name="connsiteY42" fmla="*/ 80528 h 87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43304" h="87545">
                <a:moveTo>
                  <a:pt x="28503" y="80528"/>
                </a:moveTo>
                <a:lnTo>
                  <a:pt x="26072" y="77340"/>
                </a:lnTo>
                <a:lnTo>
                  <a:pt x="29440" y="70605"/>
                </a:lnTo>
                <a:lnTo>
                  <a:pt x="33009" y="68363"/>
                </a:lnTo>
                <a:lnTo>
                  <a:pt x="33009" y="65919"/>
                </a:lnTo>
                <a:lnTo>
                  <a:pt x="30197" y="65175"/>
                </a:lnTo>
                <a:lnTo>
                  <a:pt x="28143" y="61058"/>
                </a:lnTo>
                <a:lnTo>
                  <a:pt x="32444" y="56942"/>
                </a:lnTo>
                <a:lnTo>
                  <a:pt x="32076" y="51126"/>
                </a:lnTo>
                <a:lnTo>
                  <a:pt x="29260" y="48871"/>
                </a:lnTo>
                <a:lnTo>
                  <a:pt x="25323" y="42508"/>
                </a:lnTo>
                <a:lnTo>
                  <a:pt x="28319" y="41208"/>
                </a:lnTo>
                <a:lnTo>
                  <a:pt x="30758" y="41567"/>
                </a:lnTo>
                <a:lnTo>
                  <a:pt x="34879" y="36706"/>
                </a:lnTo>
                <a:lnTo>
                  <a:pt x="33013" y="34648"/>
                </a:lnTo>
                <a:lnTo>
                  <a:pt x="35623" y="31468"/>
                </a:lnTo>
                <a:lnTo>
                  <a:pt x="36000" y="23608"/>
                </a:lnTo>
                <a:lnTo>
                  <a:pt x="35264" y="19110"/>
                </a:lnTo>
                <a:lnTo>
                  <a:pt x="40689" y="13676"/>
                </a:lnTo>
                <a:lnTo>
                  <a:pt x="42752" y="13676"/>
                </a:lnTo>
                <a:lnTo>
                  <a:pt x="43304" y="10300"/>
                </a:lnTo>
                <a:lnTo>
                  <a:pt x="40685" y="6560"/>
                </a:lnTo>
                <a:lnTo>
                  <a:pt x="40313" y="3376"/>
                </a:lnTo>
                <a:lnTo>
                  <a:pt x="33941" y="2251"/>
                </a:lnTo>
                <a:lnTo>
                  <a:pt x="31323" y="4887"/>
                </a:lnTo>
                <a:lnTo>
                  <a:pt x="23453" y="3376"/>
                </a:lnTo>
                <a:lnTo>
                  <a:pt x="18404" y="5820"/>
                </a:lnTo>
                <a:lnTo>
                  <a:pt x="17655" y="3950"/>
                </a:lnTo>
                <a:lnTo>
                  <a:pt x="18023" y="745"/>
                </a:lnTo>
                <a:lnTo>
                  <a:pt x="14835" y="0"/>
                </a:lnTo>
                <a:lnTo>
                  <a:pt x="9572" y="629"/>
                </a:lnTo>
                <a:cubicBezTo>
                  <a:pt x="9538" y="1887"/>
                  <a:pt x="9478" y="3133"/>
                  <a:pt x="9204" y="4429"/>
                </a:cubicBezTo>
                <a:cubicBezTo>
                  <a:pt x="9097" y="4921"/>
                  <a:pt x="9435" y="5516"/>
                  <a:pt x="9542" y="6068"/>
                </a:cubicBezTo>
                <a:cubicBezTo>
                  <a:pt x="12148" y="18858"/>
                  <a:pt x="9807" y="30912"/>
                  <a:pt x="4313" y="42539"/>
                </a:cubicBezTo>
                <a:cubicBezTo>
                  <a:pt x="2862" y="45611"/>
                  <a:pt x="1626" y="48799"/>
                  <a:pt x="517" y="52000"/>
                </a:cubicBezTo>
                <a:cubicBezTo>
                  <a:pt x="-240" y="54216"/>
                  <a:pt x="-300" y="56728"/>
                  <a:pt x="1254" y="58521"/>
                </a:cubicBezTo>
                <a:cubicBezTo>
                  <a:pt x="6337" y="64413"/>
                  <a:pt x="8545" y="71089"/>
                  <a:pt x="7693" y="78829"/>
                </a:cubicBezTo>
                <a:cubicBezTo>
                  <a:pt x="7578" y="79929"/>
                  <a:pt x="7723" y="81157"/>
                  <a:pt x="8109" y="82184"/>
                </a:cubicBezTo>
                <a:cubicBezTo>
                  <a:pt x="8485" y="83207"/>
                  <a:pt x="9166" y="84602"/>
                  <a:pt x="10017" y="84846"/>
                </a:cubicBezTo>
                <a:cubicBezTo>
                  <a:pt x="14296" y="86130"/>
                  <a:pt x="18408" y="88474"/>
                  <a:pt x="23197" y="87157"/>
                </a:cubicBezTo>
                <a:cubicBezTo>
                  <a:pt x="23834" y="86968"/>
                  <a:pt x="24540" y="87007"/>
                  <a:pt x="25216" y="86891"/>
                </a:cubicBezTo>
                <a:lnTo>
                  <a:pt x="28148" y="84084"/>
                </a:lnTo>
                <a:lnTo>
                  <a:pt x="28503" y="80528"/>
                </a:lnTo>
                <a:close/>
              </a:path>
            </a:pathLst>
          </a:custGeom>
          <a:solidFill>
            <a:srgbClr val="D9D9D9"/>
          </a:solid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nvGrpSpPr>
          <p:cNvPr id="783" name="Graphic 2398">
            <a:extLst>
              <a:ext uri="{FF2B5EF4-FFF2-40B4-BE49-F238E27FC236}">
                <a16:creationId xmlns:a16="http://schemas.microsoft.com/office/drawing/2014/main" id="{C377A12E-AA00-6952-7F42-12E76CEACD42}"/>
              </a:ext>
            </a:extLst>
          </p:cNvPr>
          <p:cNvGrpSpPr/>
          <p:nvPr/>
        </p:nvGrpSpPr>
        <p:grpSpPr>
          <a:xfrm>
            <a:off x="5579967" y="3016456"/>
            <a:ext cx="399945" cy="546462"/>
            <a:chOff x="6037381" y="4443528"/>
            <a:chExt cx="171301" cy="234056"/>
          </a:xfrm>
          <a:solidFill>
            <a:srgbClr val="D9D9D9"/>
          </a:solidFill>
        </p:grpSpPr>
        <p:sp>
          <p:nvSpPr>
            <p:cNvPr id="1266" name="Freeform 1265">
              <a:extLst>
                <a:ext uri="{FF2B5EF4-FFF2-40B4-BE49-F238E27FC236}">
                  <a16:creationId xmlns:a16="http://schemas.microsoft.com/office/drawing/2014/main" id="{B71283F5-3E6C-E634-0328-EE93C346AC5E}"/>
                </a:ext>
              </a:extLst>
            </p:cNvPr>
            <p:cNvSpPr/>
            <p:nvPr/>
          </p:nvSpPr>
          <p:spPr>
            <a:xfrm>
              <a:off x="6178353" y="4526917"/>
              <a:ext cx="1262" cy="1202"/>
            </a:xfrm>
            <a:custGeom>
              <a:avLst/>
              <a:gdLst>
                <a:gd name="connsiteX0" fmla="*/ 0 w 1262"/>
                <a:gd name="connsiteY0" fmla="*/ 1202 h 1202"/>
                <a:gd name="connsiteX1" fmla="*/ 1262 w 1262"/>
                <a:gd name="connsiteY1" fmla="*/ 706 h 1202"/>
                <a:gd name="connsiteX2" fmla="*/ 107 w 1262"/>
                <a:gd name="connsiteY2" fmla="*/ 0 h 1202"/>
              </a:gdLst>
              <a:ahLst/>
              <a:cxnLst>
                <a:cxn ang="0">
                  <a:pos x="connsiteX0" y="connsiteY0"/>
                </a:cxn>
                <a:cxn ang="0">
                  <a:pos x="connsiteX1" y="connsiteY1"/>
                </a:cxn>
                <a:cxn ang="0">
                  <a:pos x="connsiteX2" y="connsiteY2"/>
                </a:cxn>
              </a:cxnLst>
              <a:rect l="l" t="t" r="r" b="b"/>
              <a:pathLst>
                <a:path w="1262" h="1202">
                  <a:moveTo>
                    <a:pt x="0" y="1202"/>
                  </a:moveTo>
                  <a:lnTo>
                    <a:pt x="1262" y="706"/>
                  </a:lnTo>
                  <a:lnTo>
                    <a:pt x="107" y="0"/>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267" name="Freeform 1266">
              <a:extLst>
                <a:ext uri="{FF2B5EF4-FFF2-40B4-BE49-F238E27FC236}">
                  <a16:creationId xmlns:a16="http://schemas.microsoft.com/office/drawing/2014/main" id="{9640B218-C8DE-6639-F0DE-0F560C60B33E}"/>
                </a:ext>
              </a:extLst>
            </p:cNvPr>
            <p:cNvSpPr/>
            <p:nvPr/>
          </p:nvSpPr>
          <p:spPr>
            <a:xfrm>
              <a:off x="6191900" y="4514521"/>
              <a:ext cx="4780" cy="4226"/>
            </a:xfrm>
            <a:custGeom>
              <a:avLst/>
              <a:gdLst>
                <a:gd name="connsiteX0" fmla="*/ 2713 w 4780"/>
                <a:gd name="connsiteY0" fmla="*/ 0 h 4226"/>
                <a:gd name="connsiteX1" fmla="*/ 313 w 4780"/>
                <a:gd name="connsiteY1" fmla="*/ 3256 h 4226"/>
                <a:gd name="connsiteX2" fmla="*/ 3235 w 4780"/>
                <a:gd name="connsiteY2" fmla="*/ 4172 h 4226"/>
                <a:gd name="connsiteX3" fmla="*/ 4776 w 4780"/>
                <a:gd name="connsiteY3" fmla="*/ 1849 h 4226"/>
                <a:gd name="connsiteX4" fmla="*/ 2713 w 4780"/>
                <a:gd name="connsiteY4" fmla="*/ 0 h 42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80" h="4226">
                  <a:moveTo>
                    <a:pt x="2713" y="0"/>
                  </a:moveTo>
                  <a:cubicBezTo>
                    <a:pt x="908" y="120"/>
                    <a:pt x="-697" y="2170"/>
                    <a:pt x="313" y="3256"/>
                  </a:cubicBezTo>
                  <a:cubicBezTo>
                    <a:pt x="933" y="3941"/>
                    <a:pt x="2358" y="4386"/>
                    <a:pt x="3235" y="4172"/>
                  </a:cubicBezTo>
                  <a:cubicBezTo>
                    <a:pt x="3950" y="4010"/>
                    <a:pt x="4857" y="2632"/>
                    <a:pt x="4776" y="1849"/>
                  </a:cubicBezTo>
                  <a:cubicBezTo>
                    <a:pt x="4737" y="1181"/>
                    <a:pt x="3445" y="608"/>
                    <a:pt x="2713" y="0"/>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268" name="Freeform 1267">
              <a:extLst>
                <a:ext uri="{FF2B5EF4-FFF2-40B4-BE49-F238E27FC236}">
                  <a16:creationId xmlns:a16="http://schemas.microsoft.com/office/drawing/2014/main" id="{7CAD74E6-B4AF-FDAE-C524-CBAEB3E75F98}"/>
                </a:ext>
              </a:extLst>
            </p:cNvPr>
            <p:cNvSpPr/>
            <p:nvPr/>
          </p:nvSpPr>
          <p:spPr>
            <a:xfrm>
              <a:off x="6037381" y="4443528"/>
              <a:ext cx="159379" cy="130999"/>
            </a:xfrm>
            <a:custGeom>
              <a:avLst/>
              <a:gdLst>
                <a:gd name="connsiteX0" fmla="*/ 145956 w 159379"/>
                <a:gd name="connsiteY0" fmla="*/ 21206 h 130999"/>
                <a:gd name="connsiteX1" fmla="*/ 142020 w 159379"/>
                <a:gd name="connsiteY1" fmla="*/ 18763 h 130999"/>
                <a:gd name="connsiteX2" fmla="*/ 138087 w 159379"/>
                <a:gd name="connsiteY2" fmla="*/ 19511 h 130999"/>
                <a:gd name="connsiteX3" fmla="*/ 135644 w 159379"/>
                <a:gd name="connsiteY3" fmla="*/ 17834 h 130999"/>
                <a:gd name="connsiteX4" fmla="*/ 128913 w 159379"/>
                <a:gd name="connsiteY4" fmla="*/ 18210 h 130999"/>
                <a:gd name="connsiteX5" fmla="*/ 126277 w 159379"/>
                <a:gd name="connsiteY5" fmla="*/ 20466 h 130999"/>
                <a:gd name="connsiteX6" fmla="*/ 124411 w 159379"/>
                <a:gd name="connsiteY6" fmla="*/ 19700 h 130999"/>
                <a:gd name="connsiteX7" fmla="*/ 120860 w 159379"/>
                <a:gd name="connsiteY7" fmla="*/ 19892 h 130999"/>
                <a:gd name="connsiteX8" fmla="*/ 117851 w 159379"/>
                <a:gd name="connsiteY8" fmla="*/ 16897 h 130999"/>
                <a:gd name="connsiteX9" fmla="*/ 114860 w 159379"/>
                <a:gd name="connsiteY9" fmla="*/ 18210 h 130999"/>
                <a:gd name="connsiteX10" fmla="*/ 112618 w 159379"/>
                <a:gd name="connsiteY10" fmla="*/ 15215 h 130999"/>
                <a:gd name="connsiteX11" fmla="*/ 107941 w 159379"/>
                <a:gd name="connsiteY11" fmla="*/ 13328 h 130999"/>
                <a:gd name="connsiteX12" fmla="*/ 102507 w 159379"/>
                <a:gd name="connsiteY12" fmla="*/ 13328 h 130999"/>
                <a:gd name="connsiteX13" fmla="*/ 102695 w 159379"/>
                <a:gd name="connsiteY13" fmla="*/ 10722 h 130999"/>
                <a:gd name="connsiteX14" fmla="*/ 101950 w 159379"/>
                <a:gd name="connsiteY14" fmla="*/ 8471 h 130999"/>
                <a:gd name="connsiteX15" fmla="*/ 100252 w 159379"/>
                <a:gd name="connsiteY15" fmla="*/ 7153 h 130999"/>
                <a:gd name="connsiteX16" fmla="*/ 97414 w 159379"/>
                <a:gd name="connsiteY16" fmla="*/ 5232 h 130999"/>
                <a:gd name="connsiteX17" fmla="*/ 92451 w 159379"/>
                <a:gd name="connsiteY17" fmla="*/ 6139 h 130999"/>
                <a:gd name="connsiteX18" fmla="*/ 74128 w 159379"/>
                <a:gd name="connsiteY18" fmla="*/ 3996 h 130999"/>
                <a:gd name="connsiteX19" fmla="*/ 69151 w 159379"/>
                <a:gd name="connsiteY19" fmla="*/ 3692 h 130999"/>
                <a:gd name="connsiteX20" fmla="*/ 52390 w 159379"/>
                <a:gd name="connsiteY20" fmla="*/ 3268 h 130999"/>
                <a:gd name="connsiteX21" fmla="*/ 34059 w 159379"/>
                <a:gd name="connsiteY21" fmla="*/ 1779 h 130999"/>
                <a:gd name="connsiteX22" fmla="*/ 28996 w 159379"/>
                <a:gd name="connsiteY22" fmla="*/ 1591 h 130999"/>
                <a:gd name="connsiteX23" fmla="*/ 10562 w 159379"/>
                <a:gd name="connsiteY23" fmla="*/ 5515 h 130999"/>
                <a:gd name="connsiteX24" fmla="*/ 5855 w 159379"/>
                <a:gd name="connsiteY24" fmla="*/ 7235 h 130999"/>
                <a:gd name="connsiteX25" fmla="*/ 2753 w 159379"/>
                <a:gd name="connsiteY25" fmla="*/ 8608 h 130999"/>
                <a:gd name="connsiteX26" fmla="*/ 275 w 159379"/>
                <a:gd name="connsiteY26" fmla="*/ 14368 h 130999"/>
                <a:gd name="connsiteX27" fmla="*/ 4165 w 159379"/>
                <a:gd name="connsiteY27" fmla="*/ 28360 h 130999"/>
                <a:gd name="connsiteX28" fmla="*/ 9428 w 159379"/>
                <a:gd name="connsiteY28" fmla="*/ 27732 h 130999"/>
                <a:gd name="connsiteX29" fmla="*/ 12616 w 159379"/>
                <a:gd name="connsiteY29" fmla="*/ 28476 h 130999"/>
                <a:gd name="connsiteX30" fmla="*/ 12248 w 159379"/>
                <a:gd name="connsiteY30" fmla="*/ 31681 h 130999"/>
                <a:gd name="connsiteX31" fmla="*/ 12997 w 159379"/>
                <a:gd name="connsiteY31" fmla="*/ 33551 h 130999"/>
                <a:gd name="connsiteX32" fmla="*/ 18046 w 159379"/>
                <a:gd name="connsiteY32" fmla="*/ 31108 h 130999"/>
                <a:gd name="connsiteX33" fmla="*/ 25915 w 159379"/>
                <a:gd name="connsiteY33" fmla="*/ 32618 h 130999"/>
                <a:gd name="connsiteX34" fmla="*/ 28534 w 159379"/>
                <a:gd name="connsiteY34" fmla="*/ 29982 h 130999"/>
                <a:gd name="connsiteX35" fmla="*/ 34906 w 159379"/>
                <a:gd name="connsiteY35" fmla="*/ 31108 h 130999"/>
                <a:gd name="connsiteX36" fmla="*/ 35278 w 159379"/>
                <a:gd name="connsiteY36" fmla="*/ 34292 h 130999"/>
                <a:gd name="connsiteX37" fmla="*/ 37897 w 159379"/>
                <a:gd name="connsiteY37" fmla="*/ 38031 h 130999"/>
                <a:gd name="connsiteX38" fmla="*/ 37345 w 159379"/>
                <a:gd name="connsiteY38" fmla="*/ 41407 h 130999"/>
                <a:gd name="connsiteX39" fmla="*/ 35282 w 159379"/>
                <a:gd name="connsiteY39" fmla="*/ 41407 h 130999"/>
                <a:gd name="connsiteX40" fmla="*/ 29856 w 159379"/>
                <a:gd name="connsiteY40" fmla="*/ 46842 h 130999"/>
                <a:gd name="connsiteX41" fmla="*/ 30592 w 159379"/>
                <a:gd name="connsiteY41" fmla="*/ 51339 h 130999"/>
                <a:gd name="connsiteX42" fmla="*/ 30216 w 159379"/>
                <a:gd name="connsiteY42" fmla="*/ 59200 h 130999"/>
                <a:gd name="connsiteX43" fmla="*/ 27606 w 159379"/>
                <a:gd name="connsiteY43" fmla="*/ 62379 h 130999"/>
                <a:gd name="connsiteX44" fmla="*/ 29471 w 159379"/>
                <a:gd name="connsiteY44" fmla="*/ 64438 h 130999"/>
                <a:gd name="connsiteX45" fmla="*/ 25350 w 159379"/>
                <a:gd name="connsiteY45" fmla="*/ 69299 h 130999"/>
                <a:gd name="connsiteX46" fmla="*/ 22911 w 159379"/>
                <a:gd name="connsiteY46" fmla="*/ 68939 h 130999"/>
                <a:gd name="connsiteX47" fmla="*/ 19916 w 159379"/>
                <a:gd name="connsiteY47" fmla="*/ 70240 h 130999"/>
                <a:gd name="connsiteX48" fmla="*/ 23853 w 159379"/>
                <a:gd name="connsiteY48" fmla="*/ 76603 h 130999"/>
                <a:gd name="connsiteX49" fmla="*/ 26668 w 159379"/>
                <a:gd name="connsiteY49" fmla="*/ 78858 h 130999"/>
                <a:gd name="connsiteX50" fmla="*/ 27036 w 159379"/>
                <a:gd name="connsiteY50" fmla="*/ 84673 h 130999"/>
                <a:gd name="connsiteX51" fmla="*/ 22736 w 159379"/>
                <a:gd name="connsiteY51" fmla="*/ 88790 h 130999"/>
                <a:gd name="connsiteX52" fmla="*/ 24790 w 159379"/>
                <a:gd name="connsiteY52" fmla="*/ 92906 h 130999"/>
                <a:gd name="connsiteX53" fmla="*/ 27601 w 159379"/>
                <a:gd name="connsiteY53" fmla="*/ 93651 h 130999"/>
                <a:gd name="connsiteX54" fmla="*/ 27601 w 159379"/>
                <a:gd name="connsiteY54" fmla="*/ 96094 h 130999"/>
                <a:gd name="connsiteX55" fmla="*/ 24033 w 159379"/>
                <a:gd name="connsiteY55" fmla="*/ 98336 h 130999"/>
                <a:gd name="connsiteX56" fmla="*/ 20665 w 159379"/>
                <a:gd name="connsiteY56" fmla="*/ 105072 h 130999"/>
                <a:gd name="connsiteX57" fmla="*/ 23095 w 159379"/>
                <a:gd name="connsiteY57" fmla="*/ 108259 h 130999"/>
                <a:gd name="connsiteX58" fmla="*/ 22736 w 159379"/>
                <a:gd name="connsiteY58" fmla="*/ 111824 h 130999"/>
                <a:gd name="connsiteX59" fmla="*/ 19805 w 159379"/>
                <a:gd name="connsiteY59" fmla="*/ 114631 h 130999"/>
                <a:gd name="connsiteX60" fmla="*/ 17785 w 159379"/>
                <a:gd name="connsiteY60" fmla="*/ 114896 h 130999"/>
                <a:gd name="connsiteX61" fmla="*/ 24533 w 159379"/>
                <a:gd name="connsiteY61" fmla="*/ 113998 h 130999"/>
                <a:gd name="connsiteX62" fmla="*/ 31919 w 159379"/>
                <a:gd name="connsiteY62" fmla="*/ 117549 h 130999"/>
                <a:gd name="connsiteX63" fmla="*/ 38423 w 159379"/>
                <a:gd name="connsiteY63" fmla="*/ 127524 h 130999"/>
                <a:gd name="connsiteX64" fmla="*/ 49125 w 159379"/>
                <a:gd name="connsiteY64" fmla="*/ 130113 h 130999"/>
                <a:gd name="connsiteX65" fmla="*/ 56370 w 159379"/>
                <a:gd name="connsiteY65" fmla="*/ 125611 h 130999"/>
                <a:gd name="connsiteX66" fmla="*/ 75677 w 159379"/>
                <a:gd name="connsiteY66" fmla="*/ 120408 h 130999"/>
                <a:gd name="connsiteX67" fmla="*/ 91009 w 159379"/>
                <a:gd name="connsiteY67" fmla="*/ 119800 h 130999"/>
                <a:gd name="connsiteX68" fmla="*/ 98146 w 159379"/>
                <a:gd name="connsiteY68" fmla="*/ 115812 h 130999"/>
                <a:gd name="connsiteX69" fmla="*/ 106157 w 159379"/>
                <a:gd name="connsiteY69" fmla="*/ 109804 h 130999"/>
                <a:gd name="connsiteX70" fmla="*/ 112986 w 159379"/>
                <a:gd name="connsiteY70" fmla="*/ 102885 h 130999"/>
                <a:gd name="connsiteX71" fmla="*/ 120898 w 159379"/>
                <a:gd name="connsiteY71" fmla="*/ 89902 h 130999"/>
                <a:gd name="connsiteX72" fmla="*/ 121985 w 159379"/>
                <a:gd name="connsiteY72" fmla="*/ 83758 h 130999"/>
                <a:gd name="connsiteX73" fmla="*/ 124754 w 159379"/>
                <a:gd name="connsiteY73" fmla="*/ 62773 h 130999"/>
                <a:gd name="connsiteX74" fmla="*/ 129242 w 159379"/>
                <a:gd name="connsiteY74" fmla="*/ 57642 h 130999"/>
                <a:gd name="connsiteX75" fmla="*/ 145344 w 159379"/>
                <a:gd name="connsiteY75" fmla="*/ 46294 h 130999"/>
                <a:gd name="connsiteX76" fmla="*/ 159063 w 159379"/>
                <a:gd name="connsiteY76" fmla="*/ 28562 h 130999"/>
                <a:gd name="connsiteX77" fmla="*/ 159380 w 159379"/>
                <a:gd name="connsiteY77" fmla="*/ 24330 h 130999"/>
                <a:gd name="connsiteX78" fmla="*/ 152315 w 159379"/>
                <a:gd name="connsiteY78" fmla="*/ 20645 h 130999"/>
                <a:gd name="connsiteX79" fmla="*/ 145956 w 159379"/>
                <a:gd name="connsiteY79" fmla="*/ 21206 h 130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159379" h="130999">
                  <a:moveTo>
                    <a:pt x="145956" y="21206"/>
                  </a:moveTo>
                  <a:lnTo>
                    <a:pt x="142020" y="18763"/>
                  </a:lnTo>
                  <a:lnTo>
                    <a:pt x="138087" y="19511"/>
                  </a:lnTo>
                  <a:lnTo>
                    <a:pt x="135644" y="17834"/>
                  </a:lnTo>
                  <a:lnTo>
                    <a:pt x="128913" y="18210"/>
                  </a:lnTo>
                  <a:lnTo>
                    <a:pt x="126277" y="20466"/>
                  </a:lnTo>
                  <a:lnTo>
                    <a:pt x="124411" y="19700"/>
                  </a:lnTo>
                  <a:lnTo>
                    <a:pt x="120860" y="19892"/>
                  </a:lnTo>
                  <a:lnTo>
                    <a:pt x="117851" y="16897"/>
                  </a:lnTo>
                  <a:lnTo>
                    <a:pt x="114860" y="18210"/>
                  </a:lnTo>
                  <a:lnTo>
                    <a:pt x="112618" y="15215"/>
                  </a:lnTo>
                  <a:lnTo>
                    <a:pt x="107941" y="13328"/>
                  </a:lnTo>
                  <a:lnTo>
                    <a:pt x="102507" y="13328"/>
                  </a:lnTo>
                  <a:lnTo>
                    <a:pt x="102695" y="10722"/>
                  </a:lnTo>
                  <a:lnTo>
                    <a:pt x="101950" y="8471"/>
                  </a:lnTo>
                  <a:lnTo>
                    <a:pt x="100252" y="7153"/>
                  </a:lnTo>
                  <a:lnTo>
                    <a:pt x="97414" y="5232"/>
                  </a:lnTo>
                  <a:cubicBezTo>
                    <a:pt x="95810" y="6259"/>
                    <a:pt x="93940" y="6777"/>
                    <a:pt x="92451" y="6139"/>
                  </a:cubicBezTo>
                  <a:cubicBezTo>
                    <a:pt x="86456" y="3692"/>
                    <a:pt x="79994" y="6987"/>
                    <a:pt x="74128" y="3996"/>
                  </a:cubicBezTo>
                  <a:cubicBezTo>
                    <a:pt x="72745" y="3285"/>
                    <a:pt x="70606" y="3161"/>
                    <a:pt x="69151" y="3692"/>
                  </a:cubicBezTo>
                  <a:cubicBezTo>
                    <a:pt x="63439" y="5763"/>
                    <a:pt x="57824" y="4830"/>
                    <a:pt x="52390" y="3268"/>
                  </a:cubicBezTo>
                  <a:cubicBezTo>
                    <a:pt x="46305" y="1497"/>
                    <a:pt x="40361" y="277"/>
                    <a:pt x="34059" y="1779"/>
                  </a:cubicBezTo>
                  <a:cubicBezTo>
                    <a:pt x="32458" y="2160"/>
                    <a:pt x="30520" y="2147"/>
                    <a:pt x="28996" y="1591"/>
                  </a:cubicBezTo>
                  <a:cubicBezTo>
                    <a:pt x="21961" y="-964"/>
                    <a:pt x="15714" y="-964"/>
                    <a:pt x="10562" y="5515"/>
                  </a:cubicBezTo>
                  <a:cubicBezTo>
                    <a:pt x="9681" y="6644"/>
                    <a:pt x="7434" y="6644"/>
                    <a:pt x="5855" y="7235"/>
                  </a:cubicBezTo>
                  <a:cubicBezTo>
                    <a:pt x="4798" y="7633"/>
                    <a:pt x="3758" y="8116"/>
                    <a:pt x="2753" y="8608"/>
                  </a:cubicBezTo>
                  <a:cubicBezTo>
                    <a:pt x="853" y="9580"/>
                    <a:pt x="-636" y="12669"/>
                    <a:pt x="275" y="14368"/>
                  </a:cubicBezTo>
                  <a:cubicBezTo>
                    <a:pt x="2701" y="18835"/>
                    <a:pt x="4302" y="23427"/>
                    <a:pt x="4165" y="28360"/>
                  </a:cubicBezTo>
                  <a:lnTo>
                    <a:pt x="9428" y="27732"/>
                  </a:lnTo>
                  <a:lnTo>
                    <a:pt x="12616" y="28476"/>
                  </a:lnTo>
                  <a:lnTo>
                    <a:pt x="12248" y="31681"/>
                  </a:lnTo>
                  <a:lnTo>
                    <a:pt x="12997" y="33551"/>
                  </a:lnTo>
                  <a:lnTo>
                    <a:pt x="18046" y="31108"/>
                  </a:lnTo>
                  <a:lnTo>
                    <a:pt x="25915" y="32618"/>
                  </a:lnTo>
                  <a:lnTo>
                    <a:pt x="28534" y="29982"/>
                  </a:lnTo>
                  <a:lnTo>
                    <a:pt x="34906" y="31108"/>
                  </a:lnTo>
                  <a:lnTo>
                    <a:pt x="35278" y="34292"/>
                  </a:lnTo>
                  <a:lnTo>
                    <a:pt x="37897" y="38031"/>
                  </a:lnTo>
                  <a:lnTo>
                    <a:pt x="37345" y="41407"/>
                  </a:lnTo>
                  <a:lnTo>
                    <a:pt x="35282" y="41407"/>
                  </a:lnTo>
                  <a:lnTo>
                    <a:pt x="29856" y="46842"/>
                  </a:lnTo>
                  <a:lnTo>
                    <a:pt x="30592" y="51339"/>
                  </a:lnTo>
                  <a:lnTo>
                    <a:pt x="30216" y="59200"/>
                  </a:lnTo>
                  <a:lnTo>
                    <a:pt x="27606" y="62379"/>
                  </a:lnTo>
                  <a:lnTo>
                    <a:pt x="29471" y="64438"/>
                  </a:lnTo>
                  <a:lnTo>
                    <a:pt x="25350" y="69299"/>
                  </a:lnTo>
                  <a:lnTo>
                    <a:pt x="22911" y="68939"/>
                  </a:lnTo>
                  <a:lnTo>
                    <a:pt x="19916" y="70240"/>
                  </a:lnTo>
                  <a:lnTo>
                    <a:pt x="23853" y="76603"/>
                  </a:lnTo>
                  <a:lnTo>
                    <a:pt x="26668" y="78858"/>
                  </a:lnTo>
                  <a:lnTo>
                    <a:pt x="27036" y="84673"/>
                  </a:lnTo>
                  <a:lnTo>
                    <a:pt x="22736" y="88790"/>
                  </a:lnTo>
                  <a:lnTo>
                    <a:pt x="24790" y="92906"/>
                  </a:lnTo>
                  <a:lnTo>
                    <a:pt x="27601" y="93651"/>
                  </a:lnTo>
                  <a:lnTo>
                    <a:pt x="27601" y="96094"/>
                  </a:lnTo>
                  <a:lnTo>
                    <a:pt x="24033" y="98336"/>
                  </a:lnTo>
                  <a:lnTo>
                    <a:pt x="20665" y="105072"/>
                  </a:lnTo>
                  <a:lnTo>
                    <a:pt x="23095" y="108259"/>
                  </a:lnTo>
                  <a:lnTo>
                    <a:pt x="22736" y="111824"/>
                  </a:lnTo>
                  <a:lnTo>
                    <a:pt x="19805" y="114631"/>
                  </a:lnTo>
                  <a:cubicBezTo>
                    <a:pt x="19133" y="114747"/>
                    <a:pt x="18423" y="114704"/>
                    <a:pt x="17785" y="114896"/>
                  </a:cubicBezTo>
                  <a:cubicBezTo>
                    <a:pt x="19955" y="114289"/>
                    <a:pt x="22282" y="114041"/>
                    <a:pt x="24533" y="113998"/>
                  </a:cubicBezTo>
                  <a:cubicBezTo>
                    <a:pt x="27494" y="113964"/>
                    <a:pt x="30173" y="115063"/>
                    <a:pt x="31919" y="117549"/>
                  </a:cubicBezTo>
                  <a:cubicBezTo>
                    <a:pt x="34204" y="120793"/>
                    <a:pt x="36104" y="124298"/>
                    <a:pt x="38423" y="127524"/>
                  </a:cubicBezTo>
                  <a:cubicBezTo>
                    <a:pt x="40772" y="130819"/>
                    <a:pt x="45890" y="131970"/>
                    <a:pt x="49125" y="130113"/>
                  </a:cubicBezTo>
                  <a:cubicBezTo>
                    <a:pt x="51603" y="128718"/>
                    <a:pt x="54067" y="127271"/>
                    <a:pt x="56370" y="125611"/>
                  </a:cubicBezTo>
                  <a:cubicBezTo>
                    <a:pt x="62176" y="121478"/>
                    <a:pt x="68501" y="119873"/>
                    <a:pt x="75677" y="120408"/>
                  </a:cubicBezTo>
                  <a:cubicBezTo>
                    <a:pt x="80752" y="120767"/>
                    <a:pt x="85887" y="120048"/>
                    <a:pt x="91009" y="119800"/>
                  </a:cubicBezTo>
                  <a:cubicBezTo>
                    <a:pt x="94051" y="119646"/>
                    <a:pt x="96486" y="118311"/>
                    <a:pt x="98146" y="115812"/>
                  </a:cubicBezTo>
                  <a:cubicBezTo>
                    <a:pt x="100132" y="112817"/>
                    <a:pt x="102781" y="110861"/>
                    <a:pt x="106157" y="109804"/>
                  </a:cubicBezTo>
                  <a:cubicBezTo>
                    <a:pt x="109640" y="108696"/>
                    <a:pt x="111839" y="106548"/>
                    <a:pt x="112986" y="102885"/>
                  </a:cubicBezTo>
                  <a:cubicBezTo>
                    <a:pt x="114531" y="97968"/>
                    <a:pt x="117120" y="93565"/>
                    <a:pt x="120898" y="89902"/>
                  </a:cubicBezTo>
                  <a:cubicBezTo>
                    <a:pt x="122691" y="88186"/>
                    <a:pt x="123551" y="85692"/>
                    <a:pt x="121985" y="83758"/>
                  </a:cubicBezTo>
                  <a:cubicBezTo>
                    <a:pt x="115369" y="75657"/>
                    <a:pt x="118874" y="69115"/>
                    <a:pt x="124754" y="62773"/>
                  </a:cubicBezTo>
                  <a:cubicBezTo>
                    <a:pt x="126281" y="61091"/>
                    <a:pt x="127745" y="59341"/>
                    <a:pt x="129242" y="57642"/>
                  </a:cubicBezTo>
                  <a:cubicBezTo>
                    <a:pt x="133701" y="52550"/>
                    <a:pt x="137655" y="46774"/>
                    <a:pt x="145344" y="46294"/>
                  </a:cubicBezTo>
                  <a:cubicBezTo>
                    <a:pt x="152987" y="42747"/>
                    <a:pt x="158866" y="37929"/>
                    <a:pt x="159063" y="28562"/>
                  </a:cubicBezTo>
                  <a:cubicBezTo>
                    <a:pt x="159093" y="27150"/>
                    <a:pt x="159226" y="25738"/>
                    <a:pt x="159380" y="24330"/>
                  </a:cubicBezTo>
                  <a:lnTo>
                    <a:pt x="152315" y="20645"/>
                  </a:lnTo>
                  <a:lnTo>
                    <a:pt x="145956" y="21206"/>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269" name="Freeform 1268">
              <a:extLst>
                <a:ext uri="{FF2B5EF4-FFF2-40B4-BE49-F238E27FC236}">
                  <a16:creationId xmlns:a16="http://schemas.microsoft.com/office/drawing/2014/main" id="{32A0695A-AC5B-780D-E27C-FFC0928E10BD}"/>
                </a:ext>
              </a:extLst>
            </p:cNvPr>
            <p:cNvSpPr/>
            <p:nvPr/>
          </p:nvSpPr>
          <p:spPr>
            <a:xfrm>
              <a:off x="6206028" y="4509535"/>
              <a:ext cx="2654" cy="1928"/>
            </a:xfrm>
            <a:custGeom>
              <a:avLst/>
              <a:gdLst>
                <a:gd name="connsiteX0" fmla="*/ 2329 w 2654"/>
                <a:gd name="connsiteY0" fmla="*/ 334 h 1928"/>
                <a:gd name="connsiteX1" fmla="*/ 875 w 2654"/>
                <a:gd name="connsiteY1" fmla="*/ 86 h 1928"/>
                <a:gd name="connsiteX2" fmla="*/ 1277 w 2654"/>
                <a:gd name="connsiteY2" fmla="*/ 1913 h 1928"/>
                <a:gd name="connsiteX3" fmla="*/ 2655 w 2654"/>
                <a:gd name="connsiteY3" fmla="*/ 1460 h 1928"/>
                <a:gd name="connsiteX4" fmla="*/ 2329 w 2654"/>
                <a:gd name="connsiteY4" fmla="*/ 334 h 19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54" h="1928">
                  <a:moveTo>
                    <a:pt x="2329" y="334"/>
                  </a:moveTo>
                  <a:cubicBezTo>
                    <a:pt x="1940" y="86"/>
                    <a:pt x="1225" y="-124"/>
                    <a:pt x="875" y="86"/>
                  </a:cubicBezTo>
                  <a:cubicBezTo>
                    <a:pt x="-422" y="788"/>
                    <a:pt x="-268" y="1554"/>
                    <a:pt x="1277" y="1913"/>
                  </a:cubicBezTo>
                  <a:cubicBezTo>
                    <a:pt x="1679" y="2011"/>
                    <a:pt x="2192" y="1626"/>
                    <a:pt x="2655" y="1460"/>
                  </a:cubicBezTo>
                  <a:cubicBezTo>
                    <a:pt x="2560" y="1074"/>
                    <a:pt x="2582" y="488"/>
                    <a:pt x="2329" y="334"/>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sp>
        <p:nvSpPr>
          <p:cNvPr id="784" name="Freeform 783">
            <a:extLst>
              <a:ext uri="{FF2B5EF4-FFF2-40B4-BE49-F238E27FC236}">
                <a16:creationId xmlns:a16="http://schemas.microsoft.com/office/drawing/2014/main" id="{4B7204E6-63D6-FC5A-71B8-A715E6E998AB}"/>
              </a:ext>
            </a:extLst>
          </p:cNvPr>
          <p:cNvSpPr/>
          <p:nvPr/>
        </p:nvSpPr>
        <p:spPr>
          <a:xfrm>
            <a:off x="6019836" y="2531589"/>
            <a:ext cx="276000" cy="335263"/>
          </a:xfrm>
          <a:custGeom>
            <a:avLst/>
            <a:gdLst>
              <a:gd name="connsiteX0" fmla="*/ 31948 w 118214"/>
              <a:gd name="connsiteY0" fmla="*/ 0 h 143597"/>
              <a:gd name="connsiteX1" fmla="*/ 31935 w 118214"/>
              <a:gd name="connsiteY1" fmla="*/ 0 h 143597"/>
              <a:gd name="connsiteX2" fmla="*/ 32140 w 118214"/>
              <a:gd name="connsiteY2" fmla="*/ 847 h 143597"/>
              <a:gd name="connsiteX3" fmla="*/ 31948 w 118214"/>
              <a:gd name="connsiteY3" fmla="*/ 0 h 143597"/>
              <a:gd name="connsiteX4" fmla="*/ 117842 w 118214"/>
              <a:gd name="connsiteY4" fmla="*/ 68975 h 143597"/>
              <a:gd name="connsiteX5" fmla="*/ 114286 w 118214"/>
              <a:gd name="connsiteY5" fmla="*/ 65786 h 143597"/>
              <a:gd name="connsiteX6" fmla="*/ 111470 w 118214"/>
              <a:gd name="connsiteY6" fmla="*/ 60356 h 143597"/>
              <a:gd name="connsiteX7" fmla="*/ 112797 w 118214"/>
              <a:gd name="connsiteY7" fmla="*/ 57173 h 143597"/>
              <a:gd name="connsiteX8" fmla="*/ 111842 w 118214"/>
              <a:gd name="connsiteY8" fmla="*/ 54926 h 143597"/>
              <a:gd name="connsiteX9" fmla="*/ 111466 w 118214"/>
              <a:gd name="connsiteY9" fmla="*/ 52312 h 143597"/>
              <a:gd name="connsiteX10" fmla="*/ 109583 w 118214"/>
              <a:gd name="connsiteY10" fmla="*/ 49509 h 143597"/>
              <a:gd name="connsiteX11" fmla="*/ 110161 w 118214"/>
              <a:gd name="connsiteY11" fmla="*/ 46882 h 143597"/>
              <a:gd name="connsiteX12" fmla="*/ 105659 w 118214"/>
              <a:gd name="connsiteY12" fmla="*/ 42204 h 143597"/>
              <a:gd name="connsiteX13" fmla="*/ 105852 w 118214"/>
              <a:gd name="connsiteY13" fmla="*/ 40313 h 143597"/>
              <a:gd name="connsiteX14" fmla="*/ 109977 w 118214"/>
              <a:gd name="connsiteY14" fmla="*/ 38067 h 143597"/>
              <a:gd name="connsiteX15" fmla="*/ 110340 w 118214"/>
              <a:gd name="connsiteY15" fmla="*/ 33201 h 143597"/>
              <a:gd name="connsiteX16" fmla="*/ 108667 w 118214"/>
              <a:gd name="connsiteY16" fmla="*/ 27771 h 143597"/>
              <a:gd name="connsiteX17" fmla="*/ 108920 w 118214"/>
              <a:gd name="connsiteY17" fmla="*/ 24682 h 143597"/>
              <a:gd name="connsiteX18" fmla="*/ 104320 w 118214"/>
              <a:gd name="connsiteY18" fmla="*/ 25118 h 143597"/>
              <a:gd name="connsiteX19" fmla="*/ 96408 w 118214"/>
              <a:gd name="connsiteY19" fmla="*/ 16594 h 143597"/>
              <a:gd name="connsiteX20" fmla="*/ 96130 w 118214"/>
              <a:gd name="connsiteY20" fmla="*/ 11583 h 143597"/>
              <a:gd name="connsiteX21" fmla="*/ 92137 w 118214"/>
              <a:gd name="connsiteY21" fmla="*/ 9885 h 143597"/>
              <a:gd name="connsiteX22" fmla="*/ 83280 w 118214"/>
              <a:gd name="connsiteY22" fmla="*/ 14288 h 143597"/>
              <a:gd name="connsiteX23" fmla="*/ 69479 w 118214"/>
              <a:gd name="connsiteY23" fmla="*/ 20749 h 143597"/>
              <a:gd name="connsiteX24" fmla="*/ 66531 w 118214"/>
              <a:gd name="connsiteY24" fmla="*/ 20142 h 143597"/>
              <a:gd name="connsiteX25" fmla="*/ 59967 w 118214"/>
              <a:gd name="connsiteY25" fmla="*/ 15092 h 143597"/>
              <a:gd name="connsiteX26" fmla="*/ 52188 w 118214"/>
              <a:gd name="connsiteY26" fmla="*/ 12473 h 143597"/>
              <a:gd name="connsiteX27" fmla="*/ 48585 w 118214"/>
              <a:gd name="connsiteY27" fmla="*/ 4900 h 143597"/>
              <a:gd name="connsiteX28" fmla="*/ 48623 w 118214"/>
              <a:gd name="connsiteY28" fmla="*/ 4138 h 143597"/>
              <a:gd name="connsiteX29" fmla="*/ 43831 w 118214"/>
              <a:gd name="connsiteY29" fmla="*/ 4921 h 143597"/>
              <a:gd name="connsiteX30" fmla="*/ 37823 w 118214"/>
              <a:gd name="connsiteY30" fmla="*/ 2439 h 143597"/>
              <a:gd name="connsiteX31" fmla="*/ 35200 w 118214"/>
              <a:gd name="connsiteY31" fmla="*/ 2597 h 143597"/>
              <a:gd name="connsiteX32" fmla="*/ 32525 w 118214"/>
              <a:gd name="connsiteY32" fmla="*/ 2366 h 143597"/>
              <a:gd name="connsiteX33" fmla="*/ 36295 w 118214"/>
              <a:gd name="connsiteY33" fmla="*/ 20668 h 143597"/>
              <a:gd name="connsiteX34" fmla="*/ 27681 w 118214"/>
              <a:gd name="connsiteY34" fmla="*/ 29307 h 143597"/>
              <a:gd name="connsiteX35" fmla="*/ 14587 w 118214"/>
              <a:gd name="connsiteY35" fmla="*/ 30741 h 143597"/>
              <a:gd name="connsiteX36" fmla="*/ 13629 w 118214"/>
              <a:gd name="connsiteY36" fmla="*/ 31203 h 143597"/>
              <a:gd name="connsiteX37" fmla="*/ 13757 w 118214"/>
              <a:gd name="connsiteY37" fmla="*/ 31143 h 143597"/>
              <a:gd name="connsiteX38" fmla="*/ 14746 w 118214"/>
              <a:gd name="connsiteY38" fmla="*/ 34061 h 143597"/>
              <a:gd name="connsiteX39" fmla="*/ 18255 w 118214"/>
              <a:gd name="connsiteY39" fmla="*/ 35606 h 143597"/>
              <a:gd name="connsiteX40" fmla="*/ 19380 w 118214"/>
              <a:gd name="connsiteY40" fmla="*/ 37990 h 143597"/>
              <a:gd name="connsiteX41" fmla="*/ 18255 w 118214"/>
              <a:gd name="connsiteY41" fmla="*/ 39534 h 143597"/>
              <a:gd name="connsiteX42" fmla="*/ 17685 w 118214"/>
              <a:gd name="connsiteY42" fmla="*/ 41785 h 143597"/>
              <a:gd name="connsiteX43" fmla="*/ 16992 w 118214"/>
              <a:gd name="connsiteY43" fmla="*/ 43882 h 143597"/>
              <a:gd name="connsiteX44" fmla="*/ 16710 w 118214"/>
              <a:gd name="connsiteY44" fmla="*/ 46976 h 143597"/>
              <a:gd name="connsiteX45" fmla="*/ 15174 w 118214"/>
              <a:gd name="connsiteY45" fmla="*/ 48097 h 143597"/>
              <a:gd name="connsiteX46" fmla="*/ 12080 w 118214"/>
              <a:gd name="connsiteY46" fmla="*/ 46552 h 143597"/>
              <a:gd name="connsiteX47" fmla="*/ 10668 w 118214"/>
              <a:gd name="connsiteY47" fmla="*/ 49351 h 143597"/>
              <a:gd name="connsiteX48" fmla="*/ 11233 w 118214"/>
              <a:gd name="connsiteY48" fmla="*/ 51340 h 143597"/>
              <a:gd name="connsiteX49" fmla="*/ 15443 w 118214"/>
              <a:gd name="connsiteY49" fmla="*/ 51606 h 143597"/>
              <a:gd name="connsiteX50" fmla="*/ 16992 w 118214"/>
              <a:gd name="connsiteY50" fmla="*/ 53989 h 143597"/>
              <a:gd name="connsiteX51" fmla="*/ 14883 w 118214"/>
              <a:gd name="connsiteY51" fmla="*/ 54430 h 143597"/>
              <a:gd name="connsiteX52" fmla="*/ 14746 w 118214"/>
              <a:gd name="connsiteY52" fmla="*/ 57365 h 143597"/>
              <a:gd name="connsiteX53" fmla="*/ 13757 w 118214"/>
              <a:gd name="connsiteY53" fmla="*/ 58495 h 143597"/>
              <a:gd name="connsiteX54" fmla="*/ 14467 w 118214"/>
              <a:gd name="connsiteY54" fmla="*/ 60874 h 143597"/>
              <a:gd name="connsiteX55" fmla="*/ 13056 w 118214"/>
              <a:gd name="connsiteY55" fmla="*/ 62286 h 143597"/>
              <a:gd name="connsiteX56" fmla="*/ 9273 w 118214"/>
              <a:gd name="connsiteY56" fmla="*/ 61867 h 143597"/>
              <a:gd name="connsiteX57" fmla="*/ 5327 w 118214"/>
              <a:gd name="connsiteY57" fmla="*/ 62573 h 143597"/>
              <a:gd name="connsiteX58" fmla="*/ 1686 w 118214"/>
              <a:gd name="connsiteY58" fmla="*/ 67335 h 143597"/>
              <a:gd name="connsiteX59" fmla="*/ 2529 w 118214"/>
              <a:gd name="connsiteY59" fmla="*/ 71705 h 143597"/>
              <a:gd name="connsiteX60" fmla="*/ 1361 w 118214"/>
              <a:gd name="connsiteY60" fmla="*/ 76018 h 143597"/>
              <a:gd name="connsiteX61" fmla="*/ 1540 w 118214"/>
              <a:gd name="connsiteY61" fmla="*/ 76185 h 143597"/>
              <a:gd name="connsiteX62" fmla="*/ 0 w 118214"/>
              <a:gd name="connsiteY62" fmla="*/ 81658 h 143597"/>
              <a:gd name="connsiteX63" fmla="*/ 1823 w 118214"/>
              <a:gd name="connsiteY63" fmla="*/ 86159 h 143597"/>
              <a:gd name="connsiteX64" fmla="*/ 1690 w 118214"/>
              <a:gd name="connsiteY64" fmla="*/ 87987 h 143597"/>
              <a:gd name="connsiteX65" fmla="*/ 3659 w 118214"/>
              <a:gd name="connsiteY65" fmla="*/ 90507 h 143597"/>
              <a:gd name="connsiteX66" fmla="*/ 2294 w 118214"/>
              <a:gd name="connsiteY66" fmla="*/ 93836 h 143597"/>
              <a:gd name="connsiteX67" fmla="*/ 3235 w 118214"/>
              <a:gd name="connsiteY67" fmla="*/ 94298 h 143597"/>
              <a:gd name="connsiteX68" fmla="*/ 5905 w 118214"/>
              <a:gd name="connsiteY68" fmla="*/ 98089 h 143597"/>
              <a:gd name="connsiteX69" fmla="*/ 6329 w 118214"/>
              <a:gd name="connsiteY69" fmla="*/ 100627 h 143597"/>
              <a:gd name="connsiteX70" fmla="*/ 8425 w 118214"/>
              <a:gd name="connsiteY70" fmla="*/ 102873 h 143597"/>
              <a:gd name="connsiteX71" fmla="*/ 8152 w 118214"/>
              <a:gd name="connsiteY71" fmla="*/ 107221 h 143597"/>
              <a:gd name="connsiteX72" fmla="*/ 8122 w 118214"/>
              <a:gd name="connsiteY72" fmla="*/ 107242 h 143597"/>
              <a:gd name="connsiteX73" fmla="*/ 10676 w 118214"/>
              <a:gd name="connsiteY73" fmla="*/ 109185 h 143597"/>
              <a:gd name="connsiteX74" fmla="*/ 10959 w 118214"/>
              <a:gd name="connsiteY74" fmla="*/ 111025 h 143597"/>
              <a:gd name="connsiteX75" fmla="*/ 13347 w 118214"/>
              <a:gd name="connsiteY75" fmla="*/ 113122 h 143597"/>
              <a:gd name="connsiteX76" fmla="*/ 15452 w 118214"/>
              <a:gd name="connsiteY76" fmla="*/ 112274 h 143597"/>
              <a:gd name="connsiteX77" fmla="*/ 18263 w 118214"/>
              <a:gd name="connsiteY77" fmla="*/ 112142 h 143597"/>
              <a:gd name="connsiteX78" fmla="*/ 19812 w 118214"/>
              <a:gd name="connsiteY78" fmla="*/ 112848 h 143597"/>
              <a:gd name="connsiteX79" fmla="*/ 22196 w 118214"/>
              <a:gd name="connsiteY79" fmla="*/ 111992 h 143597"/>
              <a:gd name="connsiteX80" fmla="*/ 25705 w 118214"/>
              <a:gd name="connsiteY80" fmla="*/ 113537 h 143597"/>
              <a:gd name="connsiteX81" fmla="*/ 28375 w 118214"/>
              <a:gd name="connsiteY81" fmla="*/ 113687 h 143597"/>
              <a:gd name="connsiteX82" fmla="*/ 31032 w 118214"/>
              <a:gd name="connsiteY82" fmla="*/ 115522 h 143597"/>
              <a:gd name="connsiteX83" fmla="*/ 27818 w 118214"/>
              <a:gd name="connsiteY83" fmla="*/ 119296 h 143597"/>
              <a:gd name="connsiteX84" fmla="*/ 26406 w 118214"/>
              <a:gd name="connsiteY84" fmla="*/ 122955 h 143597"/>
              <a:gd name="connsiteX85" fmla="*/ 26535 w 118214"/>
              <a:gd name="connsiteY85" fmla="*/ 125339 h 143597"/>
              <a:gd name="connsiteX86" fmla="*/ 24438 w 118214"/>
              <a:gd name="connsiteY86" fmla="*/ 126751 h 143597"/>
              <a:gd name="connsiteX87" fmla="*/ 23171 w 118214"/>
              <a:gd name="connsiteY87" fmla="*/ 132639 h 143597"/>
              <a:gd name="connsiteX88" fmla="*/ 23317 w 118214"/>
              <a:gd name="connsiteY88" fmla="*/ 133341 h 143597"/>
              <a:gd name="connsiteX89" fmla="*/ 23317 w 118214"/>
              <a:gd name="connsiteY89" fmla="*/ 136015 h 143597"/>
              <a:gd name="connsiteX90" fmla="*/ 25705 w 118214"/>
              <a:gd name="connsiteY90" fmla="*/ 137427 h 143597"/>
              <a:gd name="connsiteX91" fmla="*/ 27112 w 118214"/>
              <a:gd name="connsiteY91" fmla="*/ 140230 h 143597"/>
              <a:gd name="connsiteX92" fmla="*/ 29209 w 118214"/>
              <a:gd name="connsiteY92" fmla="*/ 141064 h 143597"/>
              <a:gd name="connsiteX93" fmla="*/ 32021 w 118214"/>
              <a:gd name="connsiteY93" fmla="*/ 139524 h 143597"/>
              <a:gd name="connsiteX94" fmla="*/ 35534 w 118214"/>
              <a:gd name="connsiteY94" fmla="*/ 140645 h 143597"/>
              <a:gd name="connsiteX95" fmla="*/ 36377 w 118214"/>
              <a:gd name="connsiteY95" fmla="*/ 138968 h 143597"/>
              <a:gd name="connsiteX96" fmla="*/ 36090 w 118214"/>
              <a:gd name="connsiteY96" fmla="*/ 137273 h 143597"/>
              <a:gd name="connsiteX97" fmla="*/ 38905 w 118214"/>
              <a:gd name="connsiteY97" fmla="*/ 136567 h 143597"/>
              <a:gd name="connsiteX98" fmla="*/ 39753 w 118214"/>
              <a:gd name="connsiteY98" fmla="*/ 138968 h 143597"/>
              <a:gd name="connsiteX99" fmla="*/ 41717 w 118214"/>
              <a:gd name="connsiteY99" fmla="*/ 139524 h 143597"/>
              <a:gd name="connsiteX100" fmla="*/ 43125 w 118214"/>
              <a:gd name="connsiteY100" fmla="*/ 138112 h 143597"/>
              <a:gd name="connsiteX101" fmla="*/ 45350 w 118214"/>
              <a:gd name="connsiteY101" fmla="*/ 138266 h 143597"/>
              <a:gd name="connsiteX102" fmla="*/ 46629 w 118214"/>
              <a:gd name="connsiteY102" fmla="*/ 139387 h 143597"/>
              <a:gd name="connsiteX103" fmla="*/ 50981 w 118214"/>
              <a:gd name="connsiteY103" fmla="*/ 140782 h 143597"/>
              <a:gd name="connsiteX104" fmla="*/ 52239 w 118214"/>
              <a:gd name="connsiteY104" fmla="*/ 141638 h 143597"/>
              <a:gd name="connsiteX105" fmla="*/ 55478 w 118214"/>
              <a:gd name="connsiteY105" fmla="*/ 140508 h 143597"/>
              <a:gd name="connsiteX106" fmla="*/ 57019 w 118214"/>
              <a:gd name="connsiteY106" fmla="*/ 142896 h 143597"/>
              <a:gd name="connsiteX107" fmla="*/ 60806 w 118214"/>
              <a:gd name="connsiteY107" fmla="*/ 143597 h 143597"/>
              <a:gd name="connsiteX108" fmla="*/ 61940 w 118214"/>
              <a:gd name="connsiteY108" fmla="*/ 142481 h 143597"/>
              <a:gd name="connsiteX109" fmla="*/ 61662 w 118214"/>
              <a:gd name="connsiteY109" fmla="*/ 140362 h 143597"/>
              <a:gd name="connsiteX110" fmla="*/ 65179 w 118214"/>
              <a:gd name="connsiteY110" fmla="*/ 139524 h 143597"/>
              <a:gd name="connsiteX111" fmla="*/ 69244 w 118214"/>
              <a:gd name="connsiteY111" fmla="*/ 140645 h 143597"/>
              <a:gd name="connsiteX112" fmla="*/ 70930 w 118214"/>
              <a:gd name="connsiteY112" fmla="*/ 141775 h 143597"/>
              <a:gd name="connsiteX113" fmla="*/ 72903 w 118214"/>
              <a:gd name="connsiteY113" fmla="*/ 141064 h 143597"/>
              <a:gd name="connsiteX114" fmla="*/ 75278 w 118214"/>
              <a:gd name="connsiteY114" fmla="*/ 141642 h 143597"/>
              <a:gd name="connsiteX115" fmla="*/ 78376 w 118214"/>
              <a:gd name="connsiteY115" fmla="*/ 141492 h 143597"/>
              <a:gd name="connsiteX116" fmla="*/ 82441 w 118214"/>
              <a:gd name="connsiteY116" fmla="*/ 138403 h 143597"/>
              <a:gd name="connsiteX117" fmla="*/ 84700 w 118214"/>
              <a:gd name="connsiteY117" fmla="*/ 137979 h 143597"/>
              <a:gd name="connsiteX118" fmla="*/ 87922 w 118214"/>
              <a:gd name="connsiteY118" fmla="*/ 138968 h 143597"/>
              <a:gd name="connsiteX119" fmla="*/ 91153 w 118214"/>
              <a:gd name="connsiteY119" fmla="*/ 137842 h 143597"/>
              <a:gd name="connsiteX120" fmla="*/ 94384 w 118214"/>
              <a:gd name="connsiteY120" fmla="*/ 140226 h 143597"/>
              <a:gd name="connsiteX121" fmla="*/ 95924 w 118214"/>
              <a:gd name="connsiteY121" fmla="*/ 138685 h 143597"/>
              <a:gd name="connsiteX122" fmla="*/ 95359 w 118214"/>
              <a:gd name="connsiteY122" fmla="*/ 135878 h 143597"/>
              <a:gd name="connsiteX123" fmla="*/ 92124 w 118214"/>
              <a:gd name="connsiteY123" fmla="*/ 133897 h 143597"/>
              <a:gd name="connsiteX124" fmla="*/ 91996 w 118214"/>
              <a:gd name="connsiteY124" fmla="*/ 132771 h 143597"/>
              <a:gd name="connsiteX125" fmla="*/ 95509 w 118214"/>
              <a:gd name="connsiteY125" fmla="*/ 128141 h 143597"/>
              <a:gd name="connsiteX126" fmla="*/ 99151 w 118214"/>
              <a:gd name="connsiteY126" fmla="*/ 126460 h 143597"/>
              <a:gd name="connsiteX127" fmla="*/ 101123 w 118214"/>
              <a:gd name="connsiteY127" fmla="*/ 123657 h 143597"/>
              <a:gd name="connsiteX128" fmla="*/ 102818 w 118214"/>
              <a:gd name="connsiteY128" fmla="*/ 123374 h 143597"/>
              <a:gd name="connsiteX129" fmla="*/ 103224 w 118214"/>
              <a:gd name="connsiteY129" fmla="*/ 118321 h 143597"/>
              <a:gd name="connsiteX130" fmla="*/ 97054 w 118214"/>
              <a:gd name="connsiteY130" fmla="*/ 110730 h 143597"/>
              <a:gd name="connsiteX131" fmla="*/ 87691 w 118214"/>
              <a:gd name="connsiteY131" fmla="*/ 105291 h 143597"/>
              <a:gd name="connsiteX132" fmla="*/ 86382 w 118214"/>
              <a:gd name="connsiteY132" fmla="*/ 102300 h 143597"/>
              <a:gd name="connsiteX133" fmla="*/ 86382 w 118214"/>
              <a:gd name="connsiteY133" fmla="*/ 98928 h 143597"/>
              <a:gd name="connsiteX134" fmla="*/ 82629 w 118214"/>
              <a:gd name="connsiteY134" fmla="*/ 93874 h 143597"/>
              <a:gd name="connsiteX135" fmla="*/ 79809 w 118214"/>
              <a:gd name="connsiteY135" fmla="*/ 91624 h 143597"/>
              <a:gd name="connsiteX136" fmla="*/ 79809 w 118214"/>
              <a:gd name="connsiteY136" fmla="*/ 90498 h 143597"/>
              <a:gd name="connsiteX137" fmla="*/ 81127 w 118214"/>
              <a:gd name="connsiteY137" fmla="*/ 89369 h 143597"/>
              <a:gd name="connsiteX138" fmla="*/ 84700 w 118214"/>
              <a:gd name="connsiteY138" fmla="*/ 91260 h 143597"/>
              <a:gd name="connsiteX139" fmla="*/ 89745 w 118214"/>
              <a:gd name="connsiteY139" fmla="*/ 87118 h 143597"/>
              <a:gd name="connsiteX140" fmla="*/ 91996 w 118214"/>
              <a:gd name="connsiteY140" fmla="*/ 87118 h 143597"/>
              <a:gd name="connsiteX141" fmla="*/ 94606 w 118214"/>
              <a:gd name="connsiteY141" fmla="*/ 84319 h 143597"/>
              <a:gd name="connsiteX142" fmla="*/ 97606 w 118214"/>
              <a:gd name="connsiteY142" fmla="*/ 84319 h 143597"/>
              <a:gd name="connsiteX143" fmla="*/ 99472 w 118214"/>
              <a:gd name="connsiteY143" fmla="*/ 81127 h 143597"/>
              <a:gd name="connsiteX144" fmla="*/ 103609 w 118214"/>
              <a:gd name="connsiteY144" fmla="*/ 80939 h 143597"/>
              <a:gd name="connsiteX145" fmla="*/ 106228 w 118214"/>
              <a:gd name="connsiteY145" fmla="*/ 81880 h 143597"/>
              <a:gd name="connsiteX146" fmla="*/ 108090 w 118214"/>
              <a:gd name="connsiteY146" fmla="*/ 80939 h 143597"/>
              <a:gd name="connsiteX147" fmla="*/ 108663 w 118214"/>
              <a:gd name="connsiteY147" fmla="*/ 77776 h 143597"/>
              <a:gd name="connsiteX148" fmla="*/ 112972 w 118214"/>
              <a:gd name="connsiteY148" fmla="*/ 78881 h 143597"/>
              <a:gd name="connsiteX149" fmla="*/ 114842 w 118214"/>
              <a:gd name="connsiteY149" fmla="*/ 77948 h 143597"/>
              <a:gd name="connsiteX150" fmla="*/ 116887 w 118214"/>
              <a:gd name="connsiteY150" fmla="*/ 78521 h 143597"/>
              <a:gd name="connsiteX151" fmla="*/ 118214 w 118214"/>
              <a:gd name="connsiteY151" fmla="*/ 76651 h 143597"/>
              <a:gd name="connsiteX152" fmla="*/ 117842 w 118214"/>
              <a:gd name="connsiteY152" fmla="*/ 68975 h 143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Lst>
            <a:rect l="l" t="t" r="r" b="b"/>
            <a:pathLst>
              <a:path w="118214" h="143597">
                <a:moveTo>
                  <a:pt x="31948" y="0"/>
                </a:moveTo>
                <a:lnTo>
                  <a:pt x="31935" y="0"/>
                </a:lnTo>
                <a:cubicBezTo>
                  <a:pt x="31995" y="295"/>
                  <a:pt x="32080" y="556"/>
                  <a:pt x="32140" y="847"/>
                </a:cubicBezTo>
                <a:cubicBezTo>
                  <a:pt x="32084" y="556"/>
                  <a:pt x="32016" y="295"/>
                  <a:pt x="31948" y="0"/>
                </a:cubicBezTo>
                <a:close/>
                <a:moveTo>
                  <a:pt x="117842" y="68975"/>
                </a:moveTo>
                <a:lnTo>
                  <a:pt x="114286" y="65786"/>
                </a:lnTo>
                <a:lnTo>
                  <a:pt x="111470" y="60356"/>
                </a:lnTo>
                <a:lnTo>
                  <a:pt x="112797" y="57173"/>
                </a:lnTo>
                <a:lnTo>
                  <a:pt x="111842" y="54926"/>
                </a:lnTo>
                <a:lnTo>
                  <a:pt x="111466" y="52312"/>
                </a:lnTo>
                <a:lnTo>
                  <a:pt x="109583" y="49509"/>
                </a:lnTo>
                <a:lnTo>
                  <a:pt x="110161" y="46882"/>
                </a:lnTo>
                <a:lnTo>
                  <a:pt x="105659" y="42204"/>
                </a:lnTo>
                <a:lnTo>
                  <a:pt x="105852" y="40313"/>
                </a:lnTo>
                <a:lnTo>
                  <a:pt x="109977" y="38067"/>
                </a:lnTo>
                <a:lnTo>
                  <a:pt x="110340" y="33201"/>
                </a:lnTo>
                <a:lnTo>
                  <a:pt x="108667" y="27771"/>
                </a:lnTo>
                <a:lnTo>
                  <a:pt x="108920" y="24682"/>
                </a:lnTo>
                <a:cubicBezTo>
                  <a:pt x="107670" y="25465"/>
                  <a:pt x="105158" y="25824"/>
                  <a:pt x="104320" y="25118"/>
                </a:cubicBezTo>
                <a:cubicBezTo>
                  <a:pt x="101393" y="22623"/>
                  <a:pt x="98688" y="19722"/>
                  <a:pt x="96408" y="16594"/>
                </a:cubicBezTo>
                <a:cubicBezTo>
                  <a:pt x="95612" y="15469"/>
                  <a:pt x="96318" y="13278"/>
                  <a:pt x="96130" y="11583"/>
                </a:cubicBezTo>
                <a:cubicBezTo>
                  <a:pt x="95971" y="10052"/>
                  <a:pt x="93365" y="8935"/>
                  <a:pt x="92137" y="9885"/>
                </a:cubicBezTo>
                <a:cubicBezTo>
                  <a:pt x="89493" y="11964"/>
                  <a:pt x="87092" y="13984"/>
                  <a:pt x="83280" y="14288"/>
                </a:cubicBezTo>
                <a:cubicBezTo>
                  <a:pt x="78068" y="14711"/>
                  <a:pt x="73900" y="18177"/>
                  <a:pt x="69479" y="20749"/>
                </a:cubicBezTo>
                <a:cubicBezTo>
                  <a:pt x="68803" y="21134"/>
                  <a:pt x="67143" y="20766"/>
                  <a:pt x="66531" y="20142"/>
                </a:cubicBezTo>
                <a:cubicBezTo>
                  <a:pt x="64606" y="18100"/>
                  <a:pt x="63018" y="15794"/>
                  <a:pt x="59967" y="15092"/>
                </a:cubicBezTo>
                <a:cubicBezTo>
                  <a:pt x="57267" y="14480"/>
                  <a:pt x="54058" y="14155"/>
                  <a:pt x="52188" y="12473"/>
                </a:cubicBezTo>
                <a:cubicBezTo>
                  <a:pt x="50258" y="10741"/>
                  <a:pt x="49552" y="7553"/>
                  <a:pt x="48585" y="4900"/>
                </a:cubicBezTo>
                <a:cubicBezTo>
                  <a:pt x="48503" y="4690"/>
                  <a:pt x="48568" y="4403"/>
                  <a:pt x="48623" y="4138"/>
                </a:cubicBezTo>
                <a:lnTo>
                  <a:pt x="43831" y="4921"/>
                </a:lnTo>
                <a:lnTo>
                  <a:pt x="37823" y="2439"/>
                </a:lnTo>
                <a:lnTo>
                  <a:pt x="35200" y="2597"/>
                </a:lnTo>
                <a:lnTo>
                  <a:pt x="32525" y="2366"/>
                </a:lnTo>
                <a:cubicBezTo>
                  <a:pt x="34032" y="8408"/>
                  <a:pt x="35983" y="14339"/>
                  <a:pt x="36295" y="20668"/>
                </a:cubicBezTo>
                <a:cubicBezTo>
                  <a:pt x="36488" y="24600"/>
                  <a:pt x="31259" y="30296"/>
                  <a:pt x="27681" y="29307"/>
                </a:cubicBezTo>
                <a:cubicBezTo>
                  <a:pt x="23064" y="28019"/>
                  <a:pt x="18896" y="28319"/>
                  <a:pt x="14587" y="30741"/>
                </a:cubicBezTo>
                <a:cubicBezTo>
                  <a:pt x="14279" y="30912"/>
                  <a:pt x="13933" y="31023"/>
                  <a:pt x="13629" y="31203"/>
                </a:cubicBezTo>
                <a:cubicBezTo>
                  <a:pt x="13668" y="31182"/>
                  <a:pt x="13702" y="31160"/>
                  <a:pt x="13757" y="31143"/>
                </a:cubicBezTo>
                <a:lnTo>
                  <a:pt x="14746" y="34061"/>
                </a:lnTo>
                <a:lnTo>
                  <a:pt x="18255" y="35606"/>
                </a:lnTo>
                <a:lnTo>
                  <a:pt x="19380" y="37990"/>
                </a:lnTo>
                <a:lnTo>
                  <a:pt x="18255" y="39534"/>
                </a:lnTo>
                <a:lnTo>
                  <a:pt x="17685" y="41785"/>
                </a:lnTo>
                <a:lnTo>
                  <a:pt x="16992" y="43882"/>
                </a:lnTo>
                <a:lnTo>
                  <a:pt x="16710" y="46976"/>
                </a:lnTo>
                <a:lnTo>
                  <a:pt x="15174" y="48097"/>
                </a:lnTo>
                <a:lnTo>
                  <a:pt x="12080" y="46552"/>
                </a:lnTo>
                <a:lnTo>
                  <a:pt x="10668" y="49351"/>
                </a:lnTo>
                <a:lnTo>
                  <a:pt x="11233" y="51340"/>
                </a:lnTo>
                <a:lnTo>
                  <a:pt x="15443" y="51606"/>
                </a:lnTo>
                <a:lnTo>
                  <a:pt x="16992" y="53989"/>
                </a:lnTo>
                <a:lnTo>
                  <a:pt x="14883" y="54430"/>
                </a:lnTo>
                <a:lnTo>
                  <a:pt x="14746" y="57365"/>
                </a:lnTo>
                <a:lnTo>
                  <a:pt x="13757" y="58495"/>
                </a:lnTo>
                <a:lnTo>
                  <a:pt x="14467" y="60874"/>
                </a:lnTo>
                <a:lnTo>
                  <a:pt x="13056" y="62286"/>
                </a:lnTo>
                <a:lnTo>
                  <a:pt x="9273" y="61867"/>
                </a:lnTo>
                <a:lnTo>
                  <a:pt x="5327" y="62573"/>
                </a:lnTo>
                <a:lnTo>
                  <a:pt x="1686" y="67335"/>
                </a:lnTo>
                <a:lnTo>
                  <a:pt x="2529" y="71705"/>
                </a:lnTo>
                <a:lnTo>
                  <a:pt x="1361" y="76018"/>
                </a:lnTo>
                <a:lnTo>
                  <a:pt x="1540" y="76185"/>
                </a:lnTo>
                <a:lnTo>
                  <a:pt x="0" y="81658"/>
                </a:lnTo>
                <a:lnTo>
                  <a:pt x="1823" y="86159"/>
                </a:lnTo>
                <a:lnTo>
                  <a:pt x="1690" y="87987"/>
                </a:lnTo>
                <a:lnTo>
                  <a:pt x="3659" y="90507"/>
                </a:lnTo>
                <a:lnTo>
                  <a:pt x="2294" y="93836"/>
                </a:lnTo>
                <a:lnTo>
                  <a:pt x="3235" y="94298"/>
                </a:lnTo>
                <a:lnTo>
                  <a:pt x="5905" y="98089"/>
                </a:lnTo>
                <a:lnTo>
                  <a:pt x="6329" y="100627"/>
                </a:lnTo>
                <a:lnTo>
                  <a:pt x="8425" y="102873"/>
                </a:lnTo>
                <a:lnTo>
                  <a:pt x="8152" y="107221"/>
                </a:lnTo>
                <a:lnTo>
                  <a:pt x="8122" y="107242"/>
                </a:lnTo>
                <a:lnTo>
                  <a:pt x="10676" y="109185"/>
                </a:lnTo>
                <a:lnTo>
                  <a:pt x="10959" y="111025"/>
                </a:lnTo>
                <a:lnTo>
                  <a:pt x="13347" y="113122"/>
                </a:lnTo>
                <a:lnTo>
                  <a:pt x="15452" y="112274"/>
                </a:lnTo>
                <a:lnTo>
                  <a:pt x="18263" y="112142"/>
                </a:lnTo>
                <a:lnTo>
                  <a:pt x="19812" y="112848"/>
                </a:lnTo>
                <a:lnTo>
                  <a:pt x="22196" y="111992"/>
                </a:lnTo>
                <a:lnTo>
                  <a:pt x="25705" y="113537"/>
                </a:lnTo>
                <a:lnTo>
                  <a:pt x="28375" y="113687"/>
                </a:lnTo>
                <a:lnTo>
                  <a:pt x="31032" y="115522"/>
                </a:lnTo>
                <a:lnTo>
                  <a:pt x="27818" y="119296"/>
                </a:lnTo>
                <a:lnTo>
                  <a:pt x="26406" y="122955"/>
                </a:lnTo>
                <a:lnTo>
                  <a:pt x="26535" y="125339"/>
                </a:lnTo>
                <a:lnTo>
                  <a:pt x="24438" y="126751"/>
                </a:lnTo>
                <a:lnTo>
                  <a:pt x="23171" y="132639"/>
                </a:lnTo>
                <a:lnTo>
                  <a:pt x="23317" y="133341"/>
                </a:lnTo>
                <a:lnTo>
                  <a:pt x="23317" y="136015"/>
                </a:lnTo>
                <a:lnTo>
                  <a:pt x="25705" y="137427"/>
                </a:lnTo>
                <a:lnTo>
                  <a:pt x="27112" y="140230"/>
                </a:lnTo>
                <a:lnTo>
                  <a:pt x="29209" y="141064"/>
                </a:lnTo>
                <a:lnTo>
                  <a:pt x="32021" y="139524"/>
                </a:lnTo>
                <a:lnTo>
                  <a:pt x="35534" y="140645"/>
                </a:lnTo>
                <a:lnTo>
                  <a:pt x="36377" y="138968"/>
                </a:lnTo>
                <a:lnTo>
                  <a:pt x="36090" y="137273"/>
                </a:lnTo>
                <a:lnTo>
                  <a:pt x="38905" y="136567"/>
                </a:lnTo>
                <a:lnTo>
                  <a:pt x="39753" y="138968"/>
                </a:lnTo>
                <a:lnTo>
                  <a:pt x="41717" y="139524"/>
                </a:lnTo>
                <a:lnTo>
                  <a:pt x="43125" y="138112"/>
                </a:lnTo>
                <a:lnTo>
                  <a:pt x="45350" y="138266"/>
                </a:lnTo>
                <a:lnTo>
                  <a:pt x="46629" y="139387"/>
                </a:lnTo>
                <a:lnTo>
                  <a:pt x="50981" y="140782"/>
                </a:lnTo>
                <a:lnTo>
                  <a:pt x="52239" y="141638"/>
                </a:lnTo>
                <a:lnTo>
                  <a:pt x="55478" y="140508"/>
                </a:lnTo>
                <a:lnTo>
                  <a:pt x="57019" y="142896"/>
                </a:lnTo>
                <a:lnTo>
                  <a:pt x="60806" y="143597"/>
                </a:lnTo>
                <a:lnTo>
                  <a:pt x="61940" y="142481"/>
                </a:lnTo>
                <a:lnTo>
                  <a:pt x="61662" y="140362"/>
                </a:lnTo>
                <a:lnTo>
                  <a:pt x="65179" y="139524"/>
                </a:lnTo>
                <a:lnTo>
                  <a:pt x="69244" y="140645"/>
                </a:lnTo>
                <a:lnTo>
                  <a:pt x="70930" y="141775"/>
                </a:lnTo>
                <a:lnTo>
                  <a:pt x="72903" y="141064"/>
                </a:lnTo>
                <a:cubicBezTo>
                  <a:pt x="72903" y="141064"/>
                  <a:pt x="74854" y="141642"/>
                  <a:pt x="75278" y="141642"/>
                </a:cubicBezTo>
                <a:cubicBezTo>
                  <a:pt x="75706" y="141642"/>
                  <a:pt x="78376" y="141492"/>
                  <a:pt x="78376" y="141492"/>
                </a:cubicBezTo>
                <a:lnTo>
                  <a:pt x="82441" y="138403"/>
                </a:lnTo>
                <a:lnTo>
                  <a:pt x="84700" y="137979"/>
                </a:lnTo>
                <a:lnTo>
                  <a:pt x="87922" y="138968"/>
                </a:lnTo>
                <a:lnTo>
                  <a:pt x="91153" y="137842"/>
                </a:lnTo>
                <a:lnTo>
                  <a:pt x="94384" y="140226"/>
                </a:lnTo>
                <a:lnTo>
                  <a:pt x="95924" y="138685"/>
                </a:lnTo>
                <a:lnTo>
                  <a:pt x="95359" y="135878"/>
                </a:lnTo>
                <a:lnTo>
                  <a:pt x="92124" y="133897"/>
                </a:lnTo>
                <a:lnTo>
                  <a:pt x="91996" y="132771"/>
                </a:lnTo>
                <a:lnTo>
                  <a:pt x="95509" y="128141"/>
                </a:lnTo>
                <a:lnTo>
                  <a:pt x="99151" y="126460"/>
                </a:lnTo>
                <a:lnTo>
                  <a:pt x="101123" y="123657"/>
                </a:lnTo>
                <a:lnTo>
                  <a:pt x="102818" y="123374"/>
                </a:lnTo>
                <a:lnTo>
                  <a:pt x="103224" y="118321"/>
                </a:lnTo>
                <a:lnTo>
                  <a:pt x="97054" y="110730"/>
                </a:lnTo>
                <a:lnTo>
                  <a:pt x="87691" y="105291"/>
                </a:lnTo>
                <a:lnTo>
                  <a:pt x="86382" y="102300"/>
                </a:lnTo>
                <a:lnTo>
                  <a:pt x="86382" y="98928"/>
                </a:lnTo>
                <a:lnTo>
                  <a:pt x="82629" y="93874"/>
                </a:lnTo>
                <a:lnTo>
                  <a:pt x="79809" y="91624"/>
                </a:lnTo>
                <a:lnTo>
                  <a:pt x="79809" y="90498"/>
                </a:lnTo>
                <a:lnTo>
                  <a:pt x="81127" y="89369"/>
                </a:lnTo>
                <a:lnTo>
                  <a:pt x="84700" y="91260"/>
                </a:lnTo>
                <a:lnTo>
                  <a:pt x="89745" y="87118"/>
                </a:lnTo>
                <a:lnTo>
                  <a:pt x="91996" y="87118"/>
                </a:lnTo>
                <a:lnTo>
                  <a:pt x="94606" y="84319"/>
                </a:lnTo>
                <a:lnTo>
                  <a:pt x="97606" y="84319"/>
                </a:lnTo>
                <a:lnTo>
                  <a:pt x="99472" y="81127"/>
                </a:lnTo>
                <a:lnTo>
                  <a:pt x="103609" y="80939"/>
                </a:lnTo>
                <a:lnTo>
                  <a:pt x="106228" y="81880"/>
                </a:lnTo>
                <a:lnTo>
                  <a:pt x="108090" y="80939"/>
                </a:lnTo>
                <a:lnTo>
                  <a:pt x="108663" y="77776"/>
                </a:lnTo>
                <a:lnTo>
                  <a:pt x="112972" y="78881"/>
                </a:lnTo>
                <a:lnTo>
                  <a:pt x="114842" y="77948"/>
                </a:lnTo>
                <a:lnTo>
                  <a:pt x="116887" y="78521"/>
                </a:lnTo>
                <a:lnTo>
                  <a:pt x="118214" y="76651"/>
                </a:lnTo>
                <a:lnTo>
                  <a:pt x="117842" y="68975"/>
                </a:lnTo>
                <a:close/>
              </a:path>
            </a:pathLst>
          </a:custGeom>
          <a:solidFill>
            <a:srgbClr val="D9D9D9"/>
          </a:solid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nvGrpSpPr>
          <p:cNvPr id="785" name="Graphic 2398">
            <a:extLst>
              <a:ext uri="{FF2B5EF4-FFF2-40B4-BE49-F238E27FC236}">
                <a16:creationId xmlns:a16="http://schemas.microsoft.com/office/drawing/2014/main" id="{E8CA8BE4-C628-13AC-EA5E-257BE1A844F1}"/>
              </a:ext>
            </a:extLst>
          </p:cNvPr>
          <p:cNvGrpSpPr/>
          <p:nvPr/>
        </p:nvGrpSpPr>
        <p:grpSpPr>
          <a:xfrm>
            <a:off x="5722919" y="2708572"/>
            <a:ext cx="369366" cy="779656"/>
            <a:chOff x="6098609" y="4311658"/>
            <a:chExt cx="158204" cy="333936"/>
          </a:xfrm>
          <a:solidFill>
            <a:srgbClr val="D9D9D9"/>
          </a:solidFill>
        </p:grpSpPr>
        <p:sp>
          <p:nvSpPr>
            <p:cNvPr id="1263" name="Freeform 1262">
              <a:extLst>
                <a:ext uri="{FF2B5EF4-FFF2-40B4-BE49-F238E27FC236}">
                  <a16:creationId xmlns:a16="http://schemas.microsoft.com/office/drawing/2014/main" id="{80DB3307-753A-CF6E-4BC0-8C31080FF413}"/>
                </a:ext>
              </a:extLst>
            </p:cNvPr>
            <p:cNvSpPr/>
            <p:nvPr/>
          </p:nvSpPr>
          <p:spPr>
            <a:xfrm>
              <a:off x="6233998" y="4338484"/>
              <a:ext cx="209" cy="243"/>
            </a:xfrm>
            <a:custGeom>
              <a:avLst/>
              <a:gdLst>
                <a:gd name="connsiteX0" fmla="*/ 210 w 209"/>
                <a:gd name="connsiteY0" fmla="*/ 244 h 243"/>
                <a:gd name="connsiteX1" fmla="*/ 0 w 209"/>
                <a:gd name="connsiteY1" fmla="*/ 0 h 243"/>
                <a:gd name="connsiteX2" fmla="*/ 0 w 209"/>
                <a:gd name="connsiteY2" fmla="*/ 0 h 243"/>
              </a:gdLst>
              <a:ahLst/>
              <a:cxnLst>
                <a:cxn ang="0">
                  <a:pos x="connsiteX0" y="connsiteY0"/>
                </a:cxn>
                <a:cxn ang="0">
                  <a:pos x="connsiteX1" y="connsiteY1"/>
                </a:cxn>
                <a:cxn ang="0">
                  <a:pos x="connsiteX2" y="connsiteY2"/>
                </a:cxn>
              </a:cxnLst>
              <a:rect l="l" t="t" r="r" b="b"/>
              <a:pathLst>
                <a:path w="209" h="243">
                  <a:moveTo>
                    <a:pt x="210" y="244"/>
                  </a:moveTo>
                  <a:lnTo>
                    <a:pt x="0" y="0"/>
                  </a:lnTo>
                  <a:lnTo>
                    <a:pt x="0" y="0"/>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264" name="Freeform 1263">
              <a:extLst>
                <a:ext uri="{FF2B5EF4-FFF2-40B4-BE49-F238E27FC236}">
                  <a16:creationId xmlns:a16="http://schemas.microsoft.com/office/drawing/2014/main" id="{F0E363F8-83F8-5B6B-B612-3655DA6FE2F7}"/>
                </a:ext>
              </a:extLst>
            </p:cNvPr>
            <p:cNvSpPr/>
            <p:nvPr/>
          </p:nvSpPr>
          <p:spPr>
            <a:xfrm>
              <a:off x="6168857" y="4496690"/>
              <a:ext cx="1681" cy="1870"/>
            </a:xfrm>
            <a:custGeom>
              <a:avLst/>
              <a:gdLst>
                <a:gd name="connsiteX0" fmla="*/ 0 w 1681"/>
                <a:gd name="connsiteY0" fmla="*/ 1870 h 1870"/>
                <a:gd name="connsiteX1" fmla="*/ 1682 w 1681"/>
                <a:gd name="connsiteY1" fmla="*/ 0 h 1870"/>
                <a:gd name="connsiteX2" fmla="*/ 0 w 1681"/>
                <a:gd name="connsiteY2" fmla="*/ 1853 h 1870"/>
                <a:gd name="connsiteX3" fmla="*/ 0 w 1681"/>
                <a:gd name="connsiteY3" fmla="*/ 1870 h 1870"/>
              </a:gdLst>
              <a:ahLst/>
              <a:cxnLst>
                <a:cxn ang="0">
                  <a:pos x="connsiteX0" y="connsiteY0"/>
                </a:cxn>
                <a:cxn ang="0">
                  <a:pos x="connsiteX1" y="connsiteY1"/>
                </a:cxn>
                <a:cxn ang="0">
                  <a:pos x="connsiteX2" y="connsiteY2"/>
                </a:cxn>
                <a:cxn ang="0">
                  <a:pos x="connsiteX3" y="connsiteY3"/>
                </a:cxn>
              </a:cxnLst>
              <a:rect l="l" t="t" r="r" b="b"/>
              <a:pathLst>
                <a:path w="1681" h="1870">
                  <a:moveTo>
                    <a:pt x="0" y="1870"/>
                  </a:moveTo>
                  <a:cubicBezTo>
                    <a:pt x="544" y="1219"/>
                    <a:pt x="1117" y="638"/>
                    <a:pt x="1682" y="0"/>
                  </a:cubicBezTo>
                  <a:cubicBezTo>
                    <a:pt x="1117" y="633"/>
                    <a:pt x="539" y="1219"/>
                    <a:pt x="0" y="1853"/>
                  </a:cubicBezTo>
                  <a:lnTo>
                    <a:pt x="0" y="1870"/>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265" name="Freeform 1264">
              <a:extLst>
                <a:ext uri="{FF2B5EF4-FFF2-40B4-BE49-F238E27FC236}">
                  <a16:creationId xmlns:a16="http://schemas.microsoft.com/office/drawing/2014/main" id="{637E2983-C75B-55BE-F333-B3CFB63070B3}"/>
                </a:ext>
              </a:extLst>
            </p:cNvPr>
            <p:cNvSpPr/>
            <p:nvPr/>
          </p:nvSpPr>
          <p:spPr>
            <a:xfrm>
              <a:off x="6098609" y="4311658"/>
              <a:ext cx="158204" cy="156190"/>
            </a:xfrm>
            <a:custGeom>
              <a:avLst/>
              <a:gdLst>
                <a:gd name="connsiteX0" fmla="*/ 149929 w 158204"/>
                <a:gd name="connsiteY0" fmla="*/ 123691 h 156190"/>
                <a:gd name="connsiteX1" fmla="*/ 145573 w 158204"/>
                <a:gd name="connsiteY1" fmla="*/ 120893 h 156190"/>
                <a:gd name="connsiteX2" fmla="*/ 144439 w 158204"/>
                <a:gd name="connsiteY2" fmla="*/ 113434 h 156190"/>
                <a:gd name="connsiteX3" fmla="*/ 141354 w 158204"/>
                <a:gd name="connsiteY3" fmla="*/ 109793 h 156190"/>
                <a:gd name="connsiteX4" fmla="*/ 143472 w 158204"/>
                <a:gd name="connsiteY4" fmla="*/ 107675 h 156190"/>
                <a:gd name="connsiteX5" fmla="*/ 146557 w 158204"/>
                <a:gd name="connsiteY5" fmla="*/ 107123 h 156190"/>
                <a:gd name="connsiteX6" fmla="*/ 147687 w 158204"/>
                <a:gd name="connsiteY6" fmla="*/ 102073 h 156190"/>
                <a:gd name="connsiteX7" fmla="*/ 145016 w 158204"/>
                <a:gd name="connsiteY7" fmla="*/ 100109 h 156190"/>
                <a:gd name="connsiteX8" fmla="*/ 144589 w 158204"/>
                <a:gd name="connsiteY8" fmla="*/ 97020 h 156190"/>
                <a:gd name="connsiteX9" fmla="*/ 145569 w 158204"/>
                <a:gd name="connsiteY9" fmla="*/ 95188 h 156190"/>
                <a:gd name="connsiteX10" fmla="*/ 145432 w 158204"/>
                <a:gd name="connsiteY10" fmla="*/ 92942 h 156190"/>
                <a:gd name="connsiteX11" fmla="*/ 144024 w 158204"/>
                <a:gd name="connsiteY11" fmla="*/ 91397 h 156190"/>
                <a:gd name="connsiteX12" fmla="*/ 142201 w 158204"/>
                <a:gd name="connsiteY12" fmla="*/ 87045 h 156190"/>
                <a:gd name="connsiteX13" fmla="*/ 141354 w 158204"/>
                <a:gd name="connsiteY13" fmla="*/ 85218 h 156190"/>
                <a:gd name="connsiteX14" fmla="*/ 137708 w 158204"/>
                <a:gd name="connsiteY14" fmla="*/ 85090 h 156190"/>
                <a:gd name="connsiteX15" fmla="*/ 135457 w 158204"/>
                <a:gd name="connsiteY15" fmla="*/ 87049 h 156190"/>
                <a:gd name="connsiteX16" fmla="*/ 136446 w 158204"/>
                <a:gd name="connsiteY16" fmla="*/ 90272 h 156190"/>
                <a:gd name="connsiteX17" fmla="*/ 133074 w 158204"/>
                <a:gd name="connsiteY17" fmla="*/ 91812 h 156190"/>
                <a:gd name="connsiteX18" fmla="*/ 129830 w 158204"/>
                <a:gd name="connsiteY18" fmla="*/ 90978 h 156190"/>
                <a:gd name="connsiteX19" fmla="*/ 129830 w 158204"/>
                <a:gd name="connsiteY19" fmla="*/ 89437 h 156190"/>
                <a:gd name="connsiteX20" fmla="*/ 131525 w 158204"/>
                <a:gd name="connsiteY20" fmla="*/ 88594 h 156190"/>
                <a:gd name="connsiteX21" fmla="*/ 133074 w 158204"/>
                <a:gd name="connsiteY21" fmla="*/ 88594 h 156190"/>
                <a:gd name="connsiteX22" fmla="*/ 133497 w 158204"/>
                <a:gd name="connsiteY22" fmla="*/ 82133 h 156190"/>
                <a:gd name="connsiteX23" fmla="*/ 137430 w 158204"/>
                <a:gd name="connsiteY23" fmla="*/ 75530 h 156190"/>
                <a:gd name="connsiteX24" fmla="*/ 139389 w 158204"/>
                <a:gd name="connsiteY24" fmla="*/ 75115 h 156190"/>
                <a:gd name="connsiteX25" fmla="*/ 142347 w 158204"/>
                <a:gd name="connsiteY25" fmla="*/ 71452 h 156190"/>
                <a:gd name="connsiteX26" fmla="*/ 144863 w 158204"/>
                <a:gd name="connsiteY26" fmla="*/ 70194 h 156190"/>
                <a:gd name="connsiteX27" fmla="*/ 144169 w 158204"/>
                <a:gd name="connsiteY27" fmla="*/ 67806 h 156190"/>
                <a:gd name="connsiteX28" fmla="*/ 141499 w 158204"/>
                <a:gd name="connsiteY28" fmla="*/ 66262 h 156190"/>
                <a:gd name="connsiteX29" fmla="*/ 143185 w 158204"/>
                <a:gd name="connsiteY29" fmla="*/ 64019 h 156190"/>
                <a:gd name="connsiteX30" fmla="*/ 146283 w 158204"/>
                <a:gd name="connsiteY30" fmla="*/ 63596 h 156190"/>
                <a:gd name="connsiteX31" fmla="*/ 147113 w 158204"/>
                <a:gd name="connsiteY31" fmla="*/ 65406 h 156190"/>
                <a:gd name="connsiteX32" fmla="*/ 149925 w 158204"/>
                <a:gd name="connsiteY32" fmla="*/ 65556 h 156190"/>
                <a:gd name="connsiteX33" fmla="*/ 154264 w 158204"/>
                <a:gd name="connsiteY33" fmla="*/ 64392 h 156190"/>
                <a:gd name="connsiteX34" fmla="*/ 152877 w 158204"/>
                <a:gd name="connsiteY34" fmla="*/ 61627 h 156190"/>
                <a:gd name="connsiteX35" fmla="*/ 150490 w 158204"/>
                <a:gd name="connsiteY35" fmla="*/ 60215 h 156190"/>
                <a:gd name="connsiteX36" fmla="*/ 150490 w 158204"/>
                <a:gd name="connsiteY36" fmla="*/ 57541 h 156190"/>
                <a:gd name="connsiteX37" fmla="*/ 150344 w 158204"/>
                <a:gd name="connsiteY37" fmla="*/ 56839 h 156190"/>
                <a:gd name="connsiteX38" fmla="*/ 151611 w 158204"/>
                <a:gd name="connsiteY38" fmla="*/ 50951 h 156190"/>
                <a:gd name="connsiteX39" fmla="*/ 153707 w 158204"/>
                <a:gd name="connsiteY39" fmla="*/ 49539 h 156190"/>
                <a:gd name="connsiteX40" fmla="*/ 153579 w 158204"/>
                <a:gd name="connsiteY40" fmla="*/ 47156 h 156190"/>
                <a:gd name="connsiteX41" fmla="*/ 154991 w 158204"/>
                <a:gd name="connsiteY41" fmla="*/ 43497 h 156190"/>
                <a:gd name="connsiteX42" fmla="*/ 158205 w 158204"/>
                <a:gd name="connsiteY42" fmla="*/ 39723 h 156190"/>
                <a:gd name="connsiteX43" fmla="*/ 155547 w 158204"/>
                <a:gd name="connsiteY43" fmla="*/ 37887 h 156190"/>
                <a:gd name="connsiteX44" fmla="*/ 152877 w 158204"/>
                <a:gd name="connsiteY44" fmla="*/ 37737 h 156190"/>
                <a:gd name="connsiteX45" fmla="*/ 149368 w 158204"/>
                <a:gd name="connsiteY45" fmla="*/ 36193 h 156190"/>
                <a:gd name="connsiteX46" fmla="*/ 146985 w 158204"/>
                <a:gd name="connsiteY46" fmla="*/ 37048 h 156190"/>
                <a:gd name="connsiteX47" fmla="*/ 145436 w 158204"/>
                <a:gd name="connsiteY47" fmla="*/ 36342 h 156190"/>
                <a:gd name="connsiteX48" fmla="*/ 142625 w 158204"/>
                <a:gd name="connsiteY48" fmla="*/ 36475 h 156190"/>
                <a:gd name="connsiteX49" fmla="*/ 140519 w 158204"/>
                <a:gd name="connsiteY49" fmla="*/ 37322 h 156190"/>
                <a:gd name="connsiteX50" fmla="*/ 138132 w 158204"/>
                <a:gd name="connsiteY50" fmla="*/ 35225 h 156190"/>
                <a:gd name="connsiteX51" fmla="*/ 137849 w 158204"/>
                <a:gd name="connsiteY51" fmla="*/ 33385 h 156190"/>
                <a:gd name="connsiteX52" fmla="*/ 135295 w 158204"/>
                <a:gd name="connsiteY52" fmla="*/ 31443 h 156190"/>
                <a:gd name="connsiteX53" fmla="*/ 135325 w 158204"/>
                <a:gd name="connsiteY53" fmla="*/ 31421 h 156190"/>
                <a:gd name="connsiteX54" fmla="*/ 133352 w 158204"/>
                <a:gd name="connsiteY54" fmla="*/ 32132 h 156190"/>
                <a:gd name="connsiteX55" fmla="*/ 129706 w 158204"/>
                <a:gd name="connsiteY55" fmla="*/ 31139 h 156190"/>
                <a:gd name="connsiteX56" fmla="*/ 127875 w 158204"/>
                <a:gd name="connsiteY56" fmla="*/ 28619 h 156190"/>
                <a:gd name="connsiteX57" fmla="*/ 126334 w 158204"/>
                <a:gd name="connsiteY57" fmla="*/ 28619 h 156190"/>
                <a:gd name="connsiteX58" fmla="*/ 124648 w 158204"/>
                <a:gd name="connsiteY58" fmla="*/ 29171 h 156190"/>
                <a:gd name="connsiteX59" fmla="*/ 122260 w 158204"/>
                <a:gd name="connsiteY59" fmla="*/ 27502 h 156190"/>
                <a:gd name="connsiteX60" fmla="*/ 119586 w 158204"/>
                <a:gd name="connsiteY60" fmla="*/ 27211 h 156190"/>
                <a:gd name="connsiteX61" fmla="*/ 115936 w 158204"/>
                <a:gd name="connsiteY61" fmla="*/ 23287 h 156190"/>
                <a:gd name="connsiteX62" fmla="*/ 114391 w 158204"/>
                <a:gd name="connsiteY62" fmla="*/ 23133 h 156190"/>
                <a:gd name="connsiteX63" fmla="*/ 112992 w 158204"/>
                <a:gd name="connsiteY63" fmla="*/ 21588 h 156190"/>
                <a:gd name="connsiteX64" fmla="*/ 111725 w 158204"/>
                <a:gd name="connsiteY64" fmla="*/ 21588 h 156190"/>
                <a:gd name="connsiteX65" fmla="*/ 110318 w 158204"/>
                <a:gd name="connsiteY65" fmla="*/ 22157 h 156190"/>
                <a:gd name="connsiteX66" fmla="*/ 106385 w 158204"/>
                <a:gd name="connsiteY66" fmla="*/ 21032 h 156190"/>
                <a:gd name="connsiteX67" fmla="*/ 106667 w 158204"/>
                <a:gd name="connsiteY67" fmla="*/ 17365 h 156190"/>
                <a:gd name="connsiteX68" fmla="*/ 103291 w 158204"/>
                <a:gd name="connsiteY68" fmla="*/ 14981 h 156190"/>
                <a:gd name="connsiteX69" fmla="*/ 101331 w 158204"/>
                <a:gd name="connsiteY69" fmla="*/ 15272 h 156190"/>
                <a:gd name="connsiteX70" fmla="*/ 97403 w 158204"/>
                <a:gd name="connsiteY70" fmla="*/ 11896 h 156190"/>
                <a:gd name="connsiteX71" fmla="*/ 96556 w 158204"/>
                <a:gd name="connsiteY71" fmla="*/ 9222 h 156190"/>
                <a:gd name="connsiteX72" fmla="*/ 93184 w 158204"/>
                <a:gd name="connsiteY72" fmla="*/ 7968 h 156190"/>
                <a:gd name="connsiteX73" fmla="*/ 92765 w 158204"/>
                <a:gd name="connsiteY73" fmla="*/ 3047 h 156190"/>
                <a:gd name="connsiteX74" fmla="*/ 90279 w 158204"/>
                <a:gd name="connsiteY74" fmla="*/ 907 h 156190"/>
                <a:gd name="connsiteX75" fmla="*/ 91755 w 158204"/>
                <a:gd name="connsiteY75" fmla="*/ 0 h 156190"/>
                <a:gd name="connsiteX76" fmla="*/ 83043 w 158204"/>
                <a:gd name="connsiteY76" fmla="*/ 5165 h 156190"/>
                <a:gd name="connsiteX77" fmla="*/ 79872 w 158204"/>
                <a:gd name="connsiteY77" fmla="*/ 9016 h 156190"/>
                <a:gd name="connsiteX78" fmla="*/ 78075 w 158204"/>
                <a:gd name="connsiteY78" fmla="*/ 15593 h 156190"/>
                <a:gd name="connsiteX79" fmla="*/ 71151 w 158204"/>
                <a:gd name="connsiteY79" fmla="*/ 22525 h 156190"/>
                <a:gd name="connsiteX80" fmla="*/ 66239 w 158204"/>
                <a:gd name="connsiteY80" fmla="*/ 23929 h 156190"/>
                <a:gd name="connsiteX81" fmla="*/ 59914 w 158204"/>
                <a:gd name="connsiteY81" fmla="*/ 29231 h 156190"/>
                <a:gd name="connsiteX82" fmla="*/ 51061 w 158204"/>
                <a:gd name="connsiteY82" fmla="*/ 32602 h 156190"/>
                <a:gd name="connsiteX83" fmla="*/ 43478 w 158204"/>
                <a:gd name="connsiteY83" fmla="*/ 29098 h 156190"/>
                <a:gd name="connsiteX84" fmla="*/ 38763 w 158204"/>
                <a:gd name="connsiteY84" fmla="*/ 28032 h 156190"/>
                <a:gd name="connsiteX85" fmla="*/ 35391 w 158204"/>
                <a:gd name="connsiteY85" fmla="*/ 31289 h 156190"/>
                <a:gd name="connsiteX86" fmla="*/ 37736 w 158204"/>
                <a:gd name="connsiteY86" fmla="*/ 41148 h 156190"/>
                <a:gd name="connsiteX87" fmla="*/ 33803 w 158204"/>
                <a:gd name="connsiteY87" fmla="*/ 45534 h 156190"/>
                <a:gd name="connsiteX88" fmla="*/ 22151 w 158204"/>
                <a:gd name="connsiteY88" fmla="*/ 43878 h 156190"/>
                <a:gd name="connsiteX89" fmla="*/ 15592 w 158204"/>
                <a:gd name="connsiteY89" fmla="*/ 43099 h 156190"/>
                <a:gd name="connsiteX90" fmla="*/ 2515 w 158204"/>
                <a:gd name="connsiteY90" fmla="*/ 46916 h 156190"/>
                <a:gd name="connsiteX91" fmla="*/ 28 w 158204"/>
                <a:gd name="connsiteY91" fmla="*/ 50955 h 156190"/>
                <a:gd name="connsiteX92" fmla="*/ 9460 w 158204"/>
                <a:gd name="connsiteY92" fmla="*/ 62680 h 156190"/>
                <a:gd name="connsiteX93" fmla="*/ 19006 w 158204"/>
                <a:gd name="connsiteY93" fmla="*/ 66210 h 156190"/>
                <a:gd name="connsiteX94" fmla="*/ 29974 w 158204"/>
                <a:gd name="connsiteY94" fmla="*/ 75975 h 156190"/>
                <a:gd name="connsiteX95" fmla="*/ 39238 w 158204"/>
                <a:gd name="connsiteY95" fmla="*/ 87717 h 156190"/>
                <a:gd name="connsiteX96" fmla="*/ 43538 w 158204"/>
                <a:gd name="connsiteY96" fmla="*/ 96318 h 156190"/>
                <a:gd name="connsiteX97" fmla="*/ 41891 w 158204"/>
                <a:gd name="connsiteY97" fmla="*/ 123417 h 156190"/>
                <a:gd name="connsiteX98" fmla="*/ 39370 w 158204"/>
                <a:gd name="connsiteY98" fmla="*/ 133311 h 156190"/>
                <a:gd name="connsiteX99" fmla="*/ 36170 w 158204"/>
                <a:gd name="connsiteY99" fmla="*/ 137106 h 156190"/>
                <a:gd name="connsiteX100" fmla="*/ 39007 w 158204"/>
                <a:gd name="connsiteY100" fmla="*/ 139028 h 156190"/>
                <a:gd name="connsiteX101" fmla="*/ 40706 w 158204"/>
                <a:gd name="connsiteY101" fmla="*/ 140345 h 156190"/>
                <a:gd name="connsiteX102" fmla="*/ 41450 w 158204"/>
                <a:gd name="connsiteY102" fmla="*/ 142596 h 156190"/>
                <a:gd name="connsiteX103" fmla="*/ 41262 w 158204"/>
                <a:gd name="connsiteY103" fmla="*/ 145202 h 156190"/>
                <a:gd name="connsiteX104" fmla="*/ 46696 w 158204"/>
                <a:gd name="connsiteY104" fmla="*/ 145202 h 156190"/>
                <a:gd name="connsiteX105" fmla="*/ 51373 w 158204"/>
                <a:gd name="connsiteY105" fmla="*/ 147089 h 156190"/>
                <a:gd name="connsiteX106" fmla="*/ 53615 w 158204"/>
                <a:gd name="connsiteY106" fmla="*/ 150085 h 156190"/>
                <a:gd name="connsiteX107" fmla="*/ 56607 w 158204"/>
                <a:gd name="connsiteY107" fmla="*/ 148771 h 156190"/>
                <a:gd name="connsiteX108" fmla="*/ 59615 w 158204"/>
                <a:gd name="connsiteY108" fmla="*/ 151766 h 156190"/>
                <a:gd name="connsiteX109" fmla="*/ 63166 w 158204"/>
                <a:gd name="connsiteY109" fmla="*/ 151574 h 156190"/>
                <a:gd name="connsiteX110" fmla="*/ 65032 w 158204"/>
                <a:gd name="connsiteY110" fmla="*/ 152340 h 156190"/>
                <a:gd name="connsiteX111" fmla="*/ 67668 w 158204"/>
                <a:gd name="connsiteY111" fmla="*/ 150085 h 156190"/>
                <a:gd name="connsiteX112" fmla="*/ 74399 w 158204"/>
                <a:gd name="connsiteY112" fmla="*/ 149708 h 156190"/>
                <a:gd name="connsiteX113" fmla="*/ 76842 w 158204"/>
                <a:gd name="connsiteY113" fmla="*/ 151386 h 156190"/>
                <a:gd name="connsiteX114" fmla="*/ 80775 w 158204"/>
                <a:gd name="connsiteY114" fmla="*/ 150637 h 156190"/>
                <a:gd name="connsiteX115" fmla="*/ 84712 w 158204"/>
                <a:gd name="connsiteY115" fmla="*/ 153080 h 156190"/>
                <a:gd name="connsiteX116" fmla="*/ 91070 w 158204"/>
                <a:gd name="connsiteY116" fmla="*/ 152507 h 156190"/>
                <a:gd name="connsiteX117" fmla="*/ 98135 w 158204"/>
                <a:gd name="connsiteY117" fmla="*/ 156191 h 156190"/>
                <a:gd name="connsiteX118" fmla="*/ 98837 w 158204"/>
                <a:gd name="connsiteY118" fmla="*/ 150277 h 156190"/>
                <a:gd name="connsiteX119" fmla="*/ 99911 w 158204"/>
                <a:gd name="connsiteY119" fmla="*/ 145296 h 156190"/>
                <a:gd name="connsiteX120" fmla="*/ 110305 w 158204"/>
                <a:gd name="connsiteY120" fmla="*/ 138283 h 156190"/>
                <a:gd name="connsiteX121" fmla="*/ 133014 w 158204"/>
                <a:gd name="connsiteY121" fmla="*/ 144595 h 156190"/>
                <a:gd name="connsiteX122" fmla="*/ 142278 w 158204"/>
                <a:gd name="connsiteY122" fmla="*/ 143007 h 156190"/>
                <a:gd name="connsiteX123" fmla="*/ 153900 w 158204"/>
                <a:gd name="connsiteY123" fmla="*/ 133263 h 156190"/>
                <a:gd name="connsiteX124" fmla="*/ 152441 w 158204"/>
                <a:gd name="connsiteY124" fmla="*/ 128039 h 156190"/>
                <a:gd name="connsiteX125" fmla="*/ 154272 w 158204"/>
                <a:gd name="connsiteY125" fmla="*/ 123978 h 156190"/>
                <a:gd name="connsiteX126" fmla="*/ 149929 w 158204"/>
                <a:gd name="connsiteY126" fmla="*/ 123691 h 156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158204" h="156190">
                  <a:moveTo>
                    <a:pt x="149929" y="123691"/>
                  </a:moveTo>
                  <a:lnTo>
                    <a:pt x="145573" y="120893"/>
                  </a:lnTo>
                  <a:lnTo>
                    <a:pt x="144439" y="113434"/>
                  </a:lnTo>
                  <a:lnTo>
                    <a:pt x="141354" y="109793"/>
                  </a:lnTo>
                  <a:lnTo>
                    <a:pt x="143472" y="107675"/>
                  </a:lnTo>
                  <a:lnTo>
                    <a:pt x="146557" y="107123"/>
                  </a:lnTo>
                  <a:lnTo>
                    <a:pt x="147687" y="102073"/>
                  </a:lnTo>
                  <a:lnTo>
                    <a:pt x="145016" y="100109"/>
                  </a:lnTo>
                  <a:lnTo>
                    <a:pt x="144589" y="97020"/>
                  </a:lnTo>
                  <a:lnTo>
                    <a:pt x="145569" y="95188"/>
                  </a:lnTo>
                  <a:lnTo>
                    <a:pt x="145432" y="92942"/>
                  </a:lnTo>
                  <a:lnTo>
                    <a:pt x="144024" y="91397"/>
                  </a:lnTo>
                  <a:lnTo>
                    <a:pt x="142201" y="87045"/>
                  </a:lnTo>
                  <a:lnTo>
                    <a:pt x="141354" y="85218"/>
                  </a:lnTo>
                  <a:lnTo>
                    <a:pt x="137708" y="85090"/>
                  </a:lnTo>
                  <a:lnTo>
                    <a:pt x="135457" y="87049"/>
                  </a:lnTo>
                  <a:lnTo>
                    <a:pt x="136446" y="90272"/>
                  </a:lnTo>
                  <a:lnTo>
                    <a:pt x="133074" y="91812"/>
                  </a:lnTo>
                  <a:lnTo>
                    <a:pt x="129830" y="90978"/>
                  </a:lnTo>
                  <a:lnTo>
                    <a:pt x="129830" y="89437"/>
                  </a:lnTo>
                  <a:lnTo>
                    <a:pt x="131525" y="88594"/>
                  </a:lnTo>
                  <a:lnTo>
                    <a:pt x="133074" y="88594"/>
                  </a:lnTo>
                  <a:lnTo>
                    <a:pt x="133497" y="82133"/>
                  </a:lnTo>
                  <a:lnTo>
                    <a:pt x="137430" y="75530"/>
                  </a:lnTo>
                  <a:lnTo>
                    <a:pt x="139389" y="75115"/>
                  </a:lnTo>
                  <a:lnTo>
                    <a:pt x="142347" y="71452"/>
                  </a:lnTo>
                  <a:lnTo>
                    <a:pt x="144863" y="70194"/>
                  </a:lnTo>
                  <a:lnTo>
                    <a:pt x="144169" y="67806"/>
                  </a:lnTo>
                  <a:lnTo>
                    <a:pt x="141499" y="66262"/>
                  </a:lnTo>
                  <a:lnTo>
                    <a:pt x="143185" y="64019"/>
                  </a:lnTo>
                  <a:lnTo>
                    <a:pt x="146283" y="63596"/>
                  </a:lnTo>
                  <a:lnTo>
                    <a:pt x="147113" y="65406"/>
                  </a:lnTo>
                  <a:lnTo>
                    <a:pt x="149925" y="65556"/>
                  </a:lnTo>
                  <a:lnTo>
                    <a:pt x="154264" y="64392"/>
                  </a:lnTo>
                  <a:lnTo>
                    <a:pt x="152877" y="61627"/>
                  </a:lnTo>
                  <a:lnTo>
                    <a:pt x="150490" y="60215"/>
                  </a:lnTo>
                  <a:lnTo>
                    <a:pt x="150490" y="57541"/>
                  </a:lnTo>
                  <a:lnTo>
                    <a:pt x="150344" y="56839"/>
                  </a:lnTo>
                  <a:lnTo>
                    <a:pt x="151611" y="50951"/>
                  </a:lnTo>
                  <a:lnTo>
                    <a:pt x="153707" y="49539"/>
                  </a:lnTo>
                  <a:lnTo>
                    <a:pt x="153579" y="47156"/>
                  </a:lnTo>
                  <a:lnTo>
                    <a:pt x="154991" y="43497"/>
                  </a:lnTo>
                  <a:lnTo>
                    <a:pt x="158205" y="39723"/>
                  </a:lnTo>
                  <a:lnTo>
                    <a:pt x="155547" y="37887"/>
                  </a:lnTo>
                  <a:lnTo>
                    <a:pt x="152877" y="37737"/>
                  </a:lnTo>
                  <a:lnTo>
                    <a:pt x="149368" y="36193"/>
                  </a:lnTo>
                  <a:lnTo>
                    <a:pt x="146985" y="37048"/>
                  </a:lnTo>
                  <a:lnTo>
                    <a:pt x="145436" y="36342"/>
                  </a:lnTo>
                  <a:lnTo>
                    <a:pt x="142625" y="36475"/>
                  </a:lnTo>
                  <a:lnTo>
                    <a:pt x="140519" y="37322"/>
                  </a:lnTo>
                  <a:lnTo>
                    <a:pt x="138132" y="35225"/>
                  </a:lnTo>
                  <a:lnTo>
                    <a:pt x="137849" y="33385"/>
                  </a:lnTo>
                  <a:lnTo>
                    <a:pt x="135295" y="31443"/>
                  </a:lnTo>
                  <a:lnTo>
                    <a:pt x="135325" y="31421"/>
                  </a:lnTo>
                  <a:lnTo>
                    <a:pt x="133352" y="32132"/>
                  </a:lnTo>
                  <a:lnTo>
                    <a:pt x="129706" y="31139"/>
                  </a:lnTo>
                  <a:lnTo>
                    <a:pt x="127875" y="28619"/>
                  </a:lnTo>
                  <a:lnTo>
                    <a:pt x="126334" y="28619"/>
                  </a:lnTo>
                  <a:lnTo>
                    <a:pt x="124648" y="29171"/>
                  </a:lnTo>
                  <a:lnTo>
                    <a:pt x="122260" y="27502"/>
                  </a:lnTo>
                  <a:lnTo>
                    <a:pt x="119586" y="27211"/>
                  </a:lnTo>
                  <a:lnTo>
                    <a:pt x="115936" y="23287"/>
                  </a:lnTo>
                  <a:lnTo>
                    <a:pt x="114391" y="23133"/>
                  </a:lnTo>
                  <a:lnTo>
                    <a:pt x="112992" y="21588"/>
                  </a:lnTo>
                  <a:lnTo>
                    <a:pt x="111725" y="21588"/>
                  </a:lnTo>
                  <a:lnTo>
                    <a:pt x="110318" y="22157"/>
                  </a:lnTo>
                  <a:lnTo>
                    <a:pt x="106385" y="21032"/>
                  </a:lnTo>
                  <a:lnTo>
                    <a:pt x="106667" y="17365"/>
                  </a:lnTo>
                  <a:lnTo>
                    <a:pt x="103291" y="14981"/>
                  </a:lnTo>
                  <a:lnTo>
                    <a:pt x="101331" y="15272"/>
                  </a:lnTo>
                  <a:lnTo>
                    <a:pt x="97403" y="11896"/>
                  </a:lnTo>
                  <a:lnTo>
                    <a:pt x="96556" y="9222"/>
                  </a:lnTo>
                  <a:lnTo>
                    <a:pt x="93184" y="7968"/>
                  </a:lnTo>
                  <a:lnTo>
                    <a:pt x="92765" y="3047"/>
                  </a:lnTo>
                  <a:lnTo>
                    <a:pt x="90279" y="907"/>
                  </a:lnTo>
                  <a:cubicBezTo>
                    <a:pt x="90762" y="608"/>
                    <a:pt x="91301" y="355"/>
                    <a:pt x="91755" y="0"/>
                  </a:cubicBezTo>
                  <a:cubicBezTo>
                    <a:pt x="89149" y="2076"/>
                    <a:pt x="85824" y="3278"/>
                    <a:pt x="83043" y="5165"/>
                  </a:cubicBezTo>
                  <a:cubicBezTo>
                    <a:pt x="81703" y="6089"/>
                    <a:pt x="80510" y="7536"/>
                    <a:pt x="79872" y="9016"/>
                  </a:cubicBezTo>
                  <a:cubicBezTo>
                    <a:pt x="78982" y="11074"/>
                    <a:pt x="78742" y="13419"/>
                    <a:pt x="78075" y="15593"/>
                  </a:cubicBezTo>
                  <a:cubicBezTo>
                    <a:pt x="77018" y="19106"/>
                    <a:pt x="74617" y="21374"/>
                    <a:pt x="71151" y="22525"/>
                  </a:cubicBezTo>
                  <a:cubicBezTo>
                    <a:pt x="69529" y="23034"/>
                    <a:pt x="67843" y="23381"/>
                    <a:pt x="66239" y="23929"/>
                  </a:cubicBezTo>
                  <a:cubicBezTo>
                    <a:pt x="63487" y="24883"/>
                    <a:pt x="61305" y="26466"/>
                    <a:pt x="59914" y="29231"/>
                  </a:cubicBezTo>
                  <a:cubicBezTo>
                    <a:pt x="58057" y="32876"/>
                    <a:pt x="54621" y="33005"/>
                    <a:pt x="51061" y="32602"/>
                  </a:cubicBezTo>
                  <a:cubicBezTo>
                    <a:pt x="48130" y="32260"/>
                    <a:pt x="45802" y="30870"/>
                    <a:pt x="43478" y="29098"/>
                  </a:cubicBezTo>
                  <a:cubicBezTo>
                    <a:pt x="42310" y="28203"/>
                    <a:pt x="40367" y="28126"/>
                    <a:pt x="38763" y="28032"/>
                  </a:cubicBezTo>
                  <a:cubicBezTo>
                    <a:pt x="37167" y="27912"/>
                    <a:pt x="35091" y="30048"/>
                    <a:pt x="35391" y="31289"/>
                  </a:cubicBezTo>
                  <a:cubicBezTo>
                    <a:pt x="36152" y="34571"/>
                    <a:pt x="37077" y="37831"/>
                    <a:pt x="37736" y="41148"/>
                  </a:cubicBezTo>
                  <a:cubicBezTo>
                    <a:pt x="38215" y="43514"/>
                    <a:pt x="36396" y="45363"/>
                    <a:pt x="33803" y="45534"/>
                  </a:cubicBezTo>
                  <a:cubicBezTo>
                    <a:pt x="29802" y="45803"/>
                    <a:pt x="25968" y="45714"/>
                    <a:pt x="22151" y="43878"/>
                  </a:cubicBezTo>
                  <a:cubicBezTo>
                    <a:pt x="20247" y="42979"/>
                    <a:pt x="17675" y="42658"/>
                    <a:pt x="15592" y="43099"/>
                  </a:cubicBezTo>
                  <a:cubicBezTo>
                    <a:pt x="11163" y="44015"/>
                    <a:pt x="6862" y="45555"/>
                    <a:pt x="2515" y="46916"/>
                  </a:cubicBezTo>
                  <a:cubicBezTo>
                    <a:pt x="1103" y="47331"/>
                    <a:pt x="-211" y="49501"/>
                    <a:pt x="28" y="50955"/>
                  </a:cubicBezTo>
                  <a:cubicBezTo>
                    <a:pt x="974" y="56600"/>
                    <a:pt x="1424" y="62295"/>
                    <a:pt x="9460" y="62680"/>
                  </a:cubicBezTo>
                  <a:cubicBezTo>
                    <a:pt x="12699" y="62834"/>
                    <a:pt x="15724" y="65449"/>
                    <a:pt x="19006" y="66210"/>
                  </a:cubicBezTo>
                  <a:cubicBezTo>
                    <a:pt x="24582" y="67503"/>
                    <a:pt x="28309" y="70939"/>
                    <a:pt x="29974" y="75975"/>
                  </a:cubicBezTo>
                  <a:cubicBezTo>
                    <a:pt x="31707" y="81174"/>
                    <a:pt x="34685" y="85068"/>
                    <a:pt x="39238" y="87717"/>
                  </a:cubicBezTo>
                  <a:cubicBezTo>
                    <a:pt x="42691" y="89741"/>
                    <a:pt x="43705" y="92753"/>
                    <a:pt x="43538" y="96318"/>
                  </a:cubicBezTo>
                  <a:cubicBezTo>
                    <a:pt x="43110" y="105360"/>
                    <a:pt x="42691" y="114410"/>
                    <a:pt x="41891" y="123417"/>
                  </a:cubicBezTo>
                  <a:cubicBezTo>
                    <a:pt x="41604" y="126772"/>
                    <a:pt x="40380" y="130054"/>
                    <a:pt x="39370" y="133311"/>
                  </a:cubicBezTo>
                  <a:cubicBezTo>
                    <a:pt x="38934" y="134723"/>
                    <a:pt x="37671" y="136139"/>
                    <a:pt x="36170" y="137106"/>
                  </a:cubicBezTo>
                  <a:lnTo>
                    <a:pt x="39007" y="139028"/>
                  </a:lnTo>
                  <a:lnTo>
                    <a:pt x="40706" y="140345"/>
                  </a:lnTo>
                  <a:lnTo>
                    <a:pt x="41450" y="142596"/>
                  </a:lnTo>
                  <a:lnTo>
                    <a:pt x="41262" y="145202"/>
                  </a:lnTo>
                  <a:lnTo>
                    <a:pt x="46696" y="145202"/>
                  </a:lnTo>
                  <a:lnTo>
                    <a:pt x="51373" y="147089"/>
                  </a:lnTo>
                  <a:lnTo>
                    <a:pt x="53615" y="150085"/>
                  </a:lnTo>
                  <a:lnTo>
                    <a:pt x="56607" y="148771"/>
                  </a:lnTo>
                  <a:lnTo>
                    <a:pt x="59615" y="151766"/>
                  </a:lnTo>
                  <a:lnTo>
                    <a:pt x="63166" y="151574"/>
                  </a:lnTo>
                  <a:lnTo>
                    <a:pt x="65032" y="152340"/>
                  </a:lnTo>
                  <a:lnTo>
                    <a:pt x="67668" y="150085"/>
                  </a:lnTo>
                  <a:lnTo>
                    <a:pt x="74399" y="149708"/>
                  </a:lnTo>
                  <a:lnTo>
                    <a:pt x="76842" y="151386"/>
                  </a:lnTo>
                  <a:lnTo>
                    <a:pt x="80775" y="150637"/>
                  </a:lnTo>
                  <a:lnTo>
                    <a:pt x="84712" y="153080"/>
                  </a:lnTo>
                  <a:lnTo>
                    <a:pt x="91070" y="152507"/>
                  </a:lnTo>
                  <a:lnTo>
                    <a:pt x="98135" y="156191"/>
                  </a:lnTo>
                  <a:cubicBezTo>
                    <a:pt x="98336" y="154210"/>
                    <a:pt x="98589" y="152246"/>
                    <a:pt x="98837" y="150277"/>
                  </a:cubicBezTo>
                  <a:cubicBezTo>
                    <a:pt x="99046" y="148604"/>
                    <a:pt x="99449" y="146922"/>
                    <a:pt x="99911" y="145296"/>
                  </a:cubicBezTo>
                  <a:cubicBezTo>
                    <a:pt x="101118" y="141184"/>
                    <a:pt x="106351" y="137457"/>
                    <a:pt x="110305" y="138283"/>
                  </a:cubicBezTo>
                  <a:cubicBezTo>
                    <a:pt x="117981" y="139879"/>
                    <a:pt x="126137" y="139575"/>
                    <a:pt x="133014" y="144595"/>
                  </a:cubicBezTo>
                  <a:cubicBezTo>
                    <a:pt x="135958" y="146747"/>
                    <a:pt x="139984" y="145887"/>
                    <a:pt x="142278" y="143007"/>
                  </a:cubicBezTo>
                  <a:cubicBezTo>
                    <a:pt x="145581" y="138873"/>
                    <a:pt x="149351" y="135591"/>
                    <a:pt x="153900" y="133263"/>
                  </a:cubicBezTo>
                  <a:cubicBezTo>
                    <a:pt x="153233" y="131150"/>
                    <a:pt x="152441" y="128039"/>
                    <a:pt x="152441" y="128039"/>
                  </a:cubicBezTo>
                  <a:lnTo>
                    <a:pt x="154272" y="123978"/>
                  </a:lnTo>
                  <a:lnTo>
                    <a:pt x="149929" y="123691"/>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sp>
        <p:nvSpPr>
          <p:cNvPr id="786" name="Freeform 785">
            <a:extLst>
              <a:ext uri="{FF2B5EF4-FFF2-40B4-BE49-F238E27FC236}">
                <a16:creationId xmlns:a16="http://schemas.microsoft.com/office/drawing/2014/main" id="{B7CDEC2C-8B90-5F60-C5C6-AD9AAAC7D0F8}"/>
              </a:ext>
            </a:extLst>
          </p:cNvPr>
          <p:cNvSpPr/>
          <p:nvPr/>
        </p:nvSpPr>
        <p:spPr>
          <a:xfrm>
            <a:off x="6026061" y="2850448"/>
            <a:ext cx="148460" cy="82540"/>
          </a:xfrm>
          <a:custGeom>
            <a:avLst/>
            <a:gdLst>
              <a:gd name="connsiteX0" fmla="*/ 61944 w 63587"/>
              <a:gd name="connsiteY0" fmla="*/ 12640 h 35353"/>
              <a:gd name="connsiteX1" fmla="*/ 60395 w 63587"/>
              <a:gd name="connsiteY1" fmla="*/ 12640 h 35353"/>
              <a:gd name="connsiteX2" fmla="*/ 58012 w 63587"/>
              <a:gd name="connsiteY2" fmla="*/ 14895 h 35353"/>
              <a:gd name="connsiteX3" fmla="*/ 54507 w 63587"/>
              <a:gd name="connsiteY3" fmla="*/ 12093 h 35353"/>
              <a:gd name="connsiteX4" fmla="*/ 50994 w 63587"/>
              <a:gd name="connsiteY4" fmla="*/ 12790 h 35353"/>
              <a:gd name="connsiteX5" fmla="*/ 50433 w 63587"/>
              <a:gd name="connsiteY5" fmla="*/ 9422 h 35353"/>
              <a:gd name="connsiteX6" fmla="*/ 48747 w 63587"/>
              <a:gd name="connsiteY6" fmla="*/ 8712 h 35353"/>
              <a:gd name="connsiteX7" fmla="*/ 48088 w 63587"/>
              <a:gd name="connsiteY7" fmla="*/ 4142 h 35353"/>
              <a:gd name="connsiteX8" fmla="*/ 43968 w 63587"/>
              <a:gd name="connsiteY8" fmla="*/ 2820 h 35353"/>
              <a:gd name="connsiteX9" fmla="*/ 42688 w 63587"/>
              <a:gd name="connsiteY9" fmla="*/ 1699 h 35353"/>
              <a:gd name="connsiteX10" fmla="*/ 40467 w 63587"/>
              <a:gd name="connsiteY10" fmla="*/ 1545 h 35353"/>
              <a:gd name="connsiteX11" fmla="*/ 39060 w 63587"/>
              <a:gd name="connsiteY11" fmla="*/ 2957 h 35353"/>
              <a:gd name="connsiteX12" fmla="*/ 37095 w 63587"/>
              <a:gd name="connsiteY12" fmla="*/ 2400 h 35353"/>
              <a:gd name="connsiteX13" fmla="*/ 36244 w 63587"/>
              <a:gd name="connsiteY13" fmla="*/ 0 h 35353"/>
              <a:gd name="connsiteX14" fmla="*/ 33428 w 63587"/>
              <a:gd name="connsiteY14" fmla="*/ 706 h 35353"/>
              <a:gd name="connsiteX15" fmla="*/ 33719 w 63587"/>
              <a:gd name="connsiteY15" fmla="*/ 2400 h 35353"/>
              <a:gd name="connsiteX16" fmla="*/ 32872 w 63587"/>
              <a:gd name="connsiteY16" fmla="*/ 4078 h 35353"/>
              <a:gd name="connsiteX17" fmla="*/ 29359 w 63587"/>
              <a:gd name="connsiteY17" fmla="*/ 2957 h 35353"/>
              <a:gd name="connsiteX18" fmla="*/ 26548 w 63587"/>
              <a:gd name="connsiteY18" fmla="*/ 4497 h 35353"/>
              <a:gd name="connsiteX19" fmla="*/ 24451 w 63587"/>
              <a:gd name="connsiteY19" fmla="*/ 3663 h 35353"/>
              <a:gd name="connsiteX20" fmla="*/ 24429 w 63587"/>
              <a:gd name="connsiteY20" fmla="*/ 3620 h 35353"/>
              <a:gd name="connsiteX21" fmla="*/ 20090 w 63587"/>
              <a:gd name="connsiteY21" fmla="*/ 4784 h 35353"/>
              <a:gd name="connsiteX22" fmla="*/ 17279 w 63587"/>
              <a:gd name="connsiteY22" fmla="*/ 4634 h 35353"/>
              <a:gd name="connsiteX23" fmla="*/ 16445 w 63587"/>
              <a:gd name="connsiteY23" fmla="*/ 2820 h 35353"/>
              <a:gd name="connsiteX24" fmla="*/ 13351 w 63587"/>
              <a:gd name="connsiteY24" fmla="*/ 3244 h 35353"/>
              <a:gd name="connsiteX25" fmla="*/ 11665 w 63587"/>
              <a:gd name="connsiteY25" fmla="*/ 5486 h 35353"/>
              <a:gd name="connsiteX26" fmla="*/ 14335 w 63587"/>
              <a:gd name="connsiteY26" fmla="*/ 7031 h 35353"/>
              <a:gd name="connsiteX27" fmla="*/ 15028 w 63587"/>
              <a:gd name="connsiteY27" fmla="*/ 9422 h 35353"/>
              <a:gd name="connsiteX28" fmla="*/ 12512 w 63587"/>
              <a:gd name="connsiteY28" fmla="*/ 10676 h 35353"/>
              <a:gd name="connsiteX29" fmla="*/ 9555 w 63587"/>
              <a:gd name="connsiteY29" fmla="*/ 14343 h 35353"/>
              <a:gd name="connsiteX30" fmla="*/ 7595 w 63587"/>
              <a:gd name="connsiteY30" fmla="*/ 14758 h 35353"/>
              <a:gd name="connsiteX31" fmla="*/ 3663 w 63587"/>
              <a:gd name="connsiteY31" fmla="*/ 21361 h 35353"/>
              <a:gd name="connsiteX32" fmla="*/ 3239 w 63587"/>
              <a:gd name="connsiteY32" fmla="*/ 27822 h 35353"/>
              <a:gd name="connsiteX33" fmla="*/ 1690 w 63587"/>
              <a:gd name="connsiteY33" fmla="*/ 27822 h 35353"/>
              <a:gd name="connsiteX34" fmla="*/ 0 w 63587"/>
              <a:gd name="connsiteY34" fmla="*/ 28661 h 35353"/>
              <a:gd name="connsiteX35" fmla="*/ 0 w 63587"/>
              <a:gd name="connsiteY35" fmla="*/ 30206 h 35353"/>
              <a:gd name="connsiteX36" fmla="*/ 3239 w 63587"/>
              <a:gd name="connsiteY36" fmla="*/ 31040 h 35353"/>
              <a:gd name="connsiteX37" fmla="*/ 6616 w 63587"/>
              <a:gd name="connsiteY37" fmla="*/ 29500 h 35353"/>
              <a:gd name="connsiteX38" fmla="*/ 5623 w 63587"/>
              <a:gd name="connsiteY38" fmla="*/ 26273 h 35353"/>
              <a:gd name="connsiteX39" fmla="*/ 7878 w 63587"/>
              <a:gd name="connsiteY39" fmla="*/ 24318 h 35353"/>
              <a:gd name="connsiteX40" fmla="*/ 11519 w 63587"/>
              <a:gd name="connsiteY40" fmla="*/ 24446 h 35353"/>
              <a:gd name="connsiteX41" fmla="*/ 12367 w 63587"/>
              <a:gd name="connsiteY41" fmla="*/ 26273 h 35353"/>
              <a:gd name="connsiteX42" fmla="*/ 14190 w 63587"/>
              <a:gd name="connsiteY42" fmla="*/ 30625 h 35353"/>
              <a:gd name="connsiteX43" fmla="*/ 15597 w 63587"/>
              <a:gd name="connsiteY43" fmla="*/ 32170 h 35353"/>
              <a:gd name="connsiteX44" fmla="*/ 15734 w 63587"/>
              <a:gd name="connsiteY44" fmla="*/ 34417 h 35353"/>
              <a:gd name="connsiteX45" fmla="*/ 19307 w 63587"/>
              <a:gd name="connsiteY45" fmla="*/ 35354 h 35353"/>
              <a:gd name="connsiteX46" fmla="*/ 24545 w 63587"/>
              <a:gd name="connsiteY46" fmla="*/ 31426 h 35353"/>
              <a:gd name="connsiteX47" fmla="*/ 28289 w 63587"/>
              <a:gd name="connsiteY47" fmla="*/ 33120 h 35353"/>
              <a:gd name="connsiteX48" fmla="*/ 33343 w 63587"/>
              <a:gd name="connsiteY48" fmla="*/ 24502 h 35353"/>
              <a:gd name="connsiteX49" fmla="*/ 36539 w 63587"/>
              <a:gd name="connsiteY49" fmla="*/ 26368 h 35353"/>
              <a:gd name="connsiteX50" fmla="*/ 36539 w 63587"/>
              <a:gd name="connsiteY50" fmla="*/ 29547 h 35353"/>
              <a:gd name="connsiteX51" fmla="*/ 40831 w 63587"/>
              <a:gd name="connsiteY51" fmla="*/ 31618 h 35353"/>
              <a:gd name="connsiteX52" fmla="*/ 42333 w 63587"/>
              <a:gd name="connsiteY52" fmla="*/ 34990 h 35353"/>
              <a:gd name="connsiteX53" fmla="*/ 45140 w 63587"/>
              <a:gd name="connsiteY53" fmla="*/ 29932 h 35353"/>
              <a:gd name="connsiteX54" fmla="*/ 45140 w 63587"/>
              <a:gd name="connsiteY54" fmla="*/ 25991 h 35353"/>
              <a:gd name="connsiteX55" fmla="*/ 51508 w 63587"/>
              <a:gd name="connsiteY55" fmla="*/ 27305 h 35353"/>
              <a:gd name="connsiteX56" fmla="*/ 53386 w 63587"/>
              <a:gd name="connsiteY56" fmla="*/ 27305 h 35353"/>
              <a:gd name="connsiteX57" fmla="*/ 55821 w 63587"/>
              <a:gd name="connsiteY57" fmla="*/ 29175 h 35353"/>
              <a:gd name="connsiteX58" fmla="*/ 56561 w 63587"/>
              <a:gd name="connsiteY58" fmla="*/ 24121 h 35353"/>
              <a:gd name="connsiteX59" fmla="*/ 61991 w 63587"/>
              <a:gd name="connsiteY59" fmla="*/ 22825 h 35353"/>
              <a:gd name="connsiteX60" fmla="*/ 60870 w 63587"/>
              <a:gd name="connsiteY60" fmla="*/ 18511 h 35353"/>
              <a:gd name="connsiteX61" fmla="*/ 63587 w 63587"/>
              <a:gd name="connsiteY61" fmla="*/ 15259 h 353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63587" h="35353">
                <a:moveTo>
                  <a:pt x="61944" y="12640"/>
                </a:moveTo>
                <a:lnTo>
                  <a:pt x="60395" y="12640"/>
                </a:lnTo>
                <a:lnTo>
                  <a:pt x="58012" y="14895"/>
                </a:lnTo>
                <a:lnTo>
                  <a:pt x="54507" y="12093"/>
                </a:lnTo>
                <a:lnTo>
                  <a:pt x="50994" y="12790"/>
                </a:lnTo>
                <a:lnTo>
                  <a:pt x="50433" y="9422"/>
                </a:lnTo>
                <a:lnTo>
                  <a:pt x="48747" y="8712"/>
                </a:lnTo>
                <a:lnTo>
                  <a:pt x="48088" y="4142"/>
                </a:lnTo>
                <a:lnTo>
                  <a:pt x="43968" y="2820"/>
                </a:lnTo>
                <a:lnTo>
                  <a:pt x="42688" y="1699"/>
                </a:lnTo>
                <a:lnTo>
                  <a:pt x="40467" y="1545"/>
                </a:lnTo>
                <a:lnTo>
                  <a:pt x="39060" y="2957"/>
                </a:lnTo>
                <a:lnTo>
                  <a:pt x="37095" y="2400"/>
                </a:lnTo>
                <a:lnTo>
                  <a:pt x="36244" y="0"/>
                </a:lnTo>
                <a:lnTo>
                  <a:pt x="33428" y="706"/>
                </a:lnTo>
                <a:lnTo>
                  <a:pt x="33719" y="2400"/>
                </a:lnTo>
                <a:lnTo>
                  <a:pt x="32872" y="4078"/>
                </a:lnTo>
                <a:lnTo>
                  <a:pt x="29359" y="2957"/>
                </a:lnTo>
                <a:lnTo>
                  <a:pt x="26548" y="4497"/>
                </a:lnTo>
                <a:lnTo>
                  <a:pt x="24451" y="3663"/>
                </a:lnTo>
                <a:lnTo>
                  <a:pt x="24429" y="3620"/>
                </a:lnTo>
                <a:lnTo>
                  <a:pt x="20090" y="4784"/>
                </a:lnTo>
                <a:lnTo>
                  <a:pt x="17279" y="4634"/>
                </a:lnTo>
                <a:lnTo>
                  <a:pt x="16445" y="2820"/>
                </a:lnTo>
                <a:lnTo>
                  <a:pt x="13351" y="3244"/>
                </a:lnTo>
                <a:lnTo>
                  <a:pt x="11665" y="5486"/>
                </a:lnTo>
                <a:lnTo>
                  <a:pt x="14335" y="7031"/>
                </a:lnTo>
                <a:lnTo>
                  <a:pt x="15028" y="9422"/>
                </a:lnTo>
                <a:lnTo>
                  <a:pt x="12512" y="10676"/>
                </a:lnTo>
                <a:lnTo>
                  <a:pt x="9555" y="14343"/>
                </a:lnTo>
                <a:lnTo>
                  <a:pt x="7595" y="14758"/>
                </a:lnTo>
                <a:lnTo>
                  <a:pt x="3663" y="21361"/>
                </a:lnTo>
                <a:lnTo>
                  <a:pt x="3239" y="27822"/>
                </a:lnTo>
                <a:lnTo>
                  <a:pt x="1690" y="27822"/>
                </a:lnTo>
                <a:lnTo>
                  <a:pt x="0" y="28661"/>
                </a:lnTo>
                <a:lnTo>
                  <a:pt x="0" y="30206"/>
                </a:lnTo>
                <a:lnTo>
                  <a:pt x="3239" y="31040"/>
                </a:lnTo>
                <a:lnTo>
                  <a:pt x="6616" y="29500"/>
                </a:lnTo>
                <a:lnTo>
                  <a:pt x="5623" y="26273"/>
                </a:lnTo>
                <a:lnTo>
                  <a:pt x="7878" y="24318"/>
                </a:lnTo>
                <a:lnTo>
                  <a:pt x="11519" y="24446"/>
                </a:lnTo>
                <a:lnTo>
                  <a:pt x="12367" y="26273"/>
                </a:lnTo>
                <a:lnTo>
                  <a:pt x="14190" y="30625"/>
                </a:lnTo>
                <a:lnTo>
                  <a:pt x="15597" y="32170"/>
                </a:lnTo>
                <a:lnTo>
                  <a:pt x="15734" y="34417"/>
                </a:lnTo>
                <a:lnTo>
                  <a:pt x="19307" y="35354"/>
                </a:lnTo>
                <a:lnTo>
                  <a:pt x="24545" y="31426"/>
                </a:lnTo>
                <a:lnTo>
                  <a:pt x="28289" y="33120"/>
                </a:lnTo>
                <a:lnTo>
                  <a:pt x="33343" y="24502"/>
                </a:lnTo>
                <a:lnTo>
                  <a:pt x="36539" y="26368"/>
                </a:lnTo>
                <a:lnTo>
                  <a:pt x="36539" y="29547"/>
                </a:lnTo>
                <a:lnTo>
                  <a:pt x="40831" y="31618"/>
                </a:lnTo>
                <a:lnTo>
                  <a:pt x="42333" y="34990"/>
                </a:lnTo>
                <a:lnTo>
                  <a:pt x="45140" y="29932"/>
                </a:lnTo>
                <a:lnTo>
                  <a:pt x="45140" y="25991"/>
                </a:lnTo>
                <a:lnTo>
                  <a:pt x="51508" y="27305"/>
                </a:lnTo>
                <a:lnTo>
                  <a:pt x="53386" y="27305"/>
                </a:lnTo>
                <a:lnTo>
                  <a:pt x="55821" y="29175"/>
                </a:lnTo>
                <a:lnTo>
                  <a:pt x="56561" y="24121"/>
                </a:lnTo>
                <a:lnTo>
                  <a:pt x="61991" y="22825"/>
                </a:lnTo>
                <a:lnTo>
                  <a:pt x="60870" y="18511"/>
                </a:lnTo>
                <a:lnTo>
                  <a:pt x="63587" y="15259"/>
                </a:lnTo>
                <a:close/>
              </a:path>
            </a:pathLst>
          </a:custGeom>
          <a:solidFill>
            <a:srgbClr val="D9D9D9"/>
          </a:solid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nvGrpSpPr>
          <p:cNvPr id="787" name="Graphic 2398">
            <a:extLst>
              <a:ext uri="{FF2B5EF4-FFF2-40B4-BE49-F238E27FC236}">
                <a16:creationId xmlns:a16="http://schemas.microsoft.com/office/drawing/2014/main" id="{7D251A02-B82A-9800-6B0E-EF54A0C20923}"/>
              </a:ext>
            </a:extLst>
          </p:cNvPr>
          <p:cNvGrpSpPr/>
          <p:nvPr/>
        </p:nvGrpSpPr>
        <p:grpSpPr>
          <a:xfrm>
            <a:off x="6052955" y="2879660"/>
            <a:ext cx="375509" cy="756043"/>
            <a:chOff x="6239967" y="4384937"/>
            <a:chExt cx="160835" cy="323822"/>
          </a:xfrm>
          <a:solidFill>
            <a:srgbClr val="D9D9D9"/>
          </a:solidFill>
        </p:grpSpPr>
        <p:sp>
          <p:nvSpPr>
            <p:cNvPr id="1259" name="Freeform 1258">
              <a:extLst>
                <a:ext uri="{FF2B5EF4-FFF2-40B4-BE49-F238E27FC236}">
                  <a16:creationId xmlns:a16="http://schemas.microsoft.com/office/drawing/2014/main" id="{7E296CCB-D23B-D300-9C58-BB7466B7C036}"/>
                </a:ext>
              </a:extLst>
            </p:cNvPr>
            <p:cNvSpPr/>
            <p:nvPr/>
          </p:nvSpPr>
          <p:spPr>
            <a:xfrm>
              <a:off x="6290109" y="4457759"/>
              <a:ext cx="2909" cy="1646"/>
            </a:xfrm>
            <a:custGeom>
              <a:avLst/>
              <a:gdLst>
                <a:gd name="connsiteX0" fmla="*/ 1185 w 2909"/>
                <a:gd name="connsiteY0" fmla="*/ 1617 h 1646"/>
                <a:gd name="connsiteX1" fmla="*/ 2910 w 2909"/>
                <a:gd name="connsiteY1" fmla="*/ 0 h 1646"/>
                <a:gd name="connsiteX2" fmla="*/ 0 w 2909"/>
                <a:gd name="connsiteY2" fmla="*/ 1254 h 1646"/>
                <a:gd name="connsiteX3" fmla="*/ 1185 w 2909"/>
                <a:gd name="connsiteY3" fmla="*/ 1617 h 1646"/>
              </a:gdLst>
              <a:ahLst/>
              <a:cxnLst>
                <a:cxn ang="0">
                  <a:pos x="connsiteX0" y="connsiteY0"/>
                </a:cxn>
                <a:cxn ang="0">
                  <a:pos x="connsiteX1" y="connsiteY1"/>
                </a:cxn>
                <a:cxn ang="0">
                  <a:pos x="connsiteX2" y="connsiteY2"/>
                </a:cxn>
                <a:cxn ang="0">
                  <a:pos x="connsiteX3" y="connsiteY3"/>
                </a:cxn>
              </a:cxnLst>
              <a:rect l="l" t="t" r="r" b="b"/>
              <a:pathLst>
                <a:path w="2909" h="1646">
                  <a:moveTo>
                    <a:pt x="1185" y="1617"/>
                  </a:moveTo>
                  <a:cubicBezTo>
                    <a:pt x="1819" y="1143"/>
                    <a:pt x="2358" y="569"/>
                    <a:pt x="2910" y="0"/>
                  </a:cubicBezTo>
                  <a:cubicBezTo>
                    <a:pt x="1797" y="13"/>
                    <a:pt x="672" y="-21"/>
                    <a:pt x="0" y="1254"/>
                  </a:cubicBezTo>
                  <a:cubicBezTo>
                    <a:pt x="415" y="1395"/>
                    <a:pt x="997" y="1750"/>
                    <a:pt x="1185" y="1617"/>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260" name="Freeform 1259">
              <a:extLst>
                <a:ext uri="{FF2B5EF4-FFF2-40B4-BE49-F238E27FC236}">
                  <a16:creationId xmlns:a16="http://schemas.microsoft.com/office/drawing/2014/main" id="{1DA7C666-8EE8-12B0-31F9-83E7ADCC623C}"/>
                </a:ext>
              </a:extLst>
            </p:cNvPr>
            <p:cNvSpPr/>
            <p:nvPr/>
          </p:nvSpPr>
          <p:spPr>
            <a:xfrm>
              <a:off x="6246552" y="4447570"/>
              <a:ext cx="1994" cy="1377"/>
            </a:xfrm>
            <a:custGeom>
              <a:avLst/>
              <a:gdLst>
                <a:gd name="connsiteX0" fmla="*/ 0 w 1994"/>
                <a:gd name="connsiteY0" fmla="*/ 1335 h 1377"/>
                <a:gd name="connsiteX1" fmla="*/ 34 w 1994"/>
                <a:gd name="connsiteY1" fmla="*/ 1378 h 1377"/>
                <a:gd name="connsiteX2" fmla="*/ 1994 w 1994"/>
                <a:gd name="connsiteY2" fmla="*/ 0 h 1377"/>
                <a:gd name="connsiteX3" fmla="*/ 0 w 1994"/>
                <a:gd name="connsiteY3" fmla="*/ 1335 h 1377"/>
              </a:gdLst>
              <a:ahLst/>
              <a:cxnLst>
                <a:cxn ang="0">
                  <a:pos x="connsiteX0" y="connsiteY0"/>
                </a:cxn>
                <a:cxn ang="0">
                  <a:pos x="connsiteX1" y="connsiteY1"/>
                </a:cxn>
                <a:cxn ang="0">
                  <a:pos x="connsiteX2" y="connsiteY2"/>
                </a:cxn>
                <a:cxn ang="0">
                  <a:pos x="connsiteX3" y="connsiteY3"/>
                </a:cxn>
              </a:cxnLst>
              <a:rect l="l" t="t" r="r" b="b"/>
              <a:pathLst>
                <a:path w="1994" h="1377">
                  <a:moveTo>
                    <a:pt x="0" y="1335"/>
                  </a:moveTo>
                  <a:lnTo>
                    <a:pt x="34" y="1378"/>
                  </a:lnTo>
                  <a:cubicBezTo>
                    <a:pt x="646" y="864"/>
                    <a:pt x="1348" y="483"/>
                    <a:pt x="1994" y="0"/>
                  </a:cubicBezTo>
                  <a:cubicBezTo>
                    <a:pt x="1348" y="479"/>
                    <a:pt x="625" y="826"/>
                    <a:pt x="0" y="1335"/>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261" name="Freeform 1260">
              <a:extLst>
                <a:ext uri="{FF2B5EF4-FFF2-40B4-BE49-F238E27FC236}">
                  <a16:creationId xmlns:a16="http://schemas.microsoft.com/office/drawing/2014/main" id="{8BB28D8B-17A5-9C07-A6F0-839AABA239C8}"/>
                </a:ext>
              </a:extLst>
            </p:cNvPr>
            <p:cNvSpPr/>
            <p:nvPr/>
          </p:nvSpPr>
          <p:spPr>
            <a:xfrm>
              <a:off x="6293023" y="4457335"/>
              <a:ext cx="821" cy="423"/>
            </a:xfrm>
            <a:custGeom>
              <a:avLst/>
              <a:gdLst>
                <a:gd name="connsiteX0" fmla="*/ 0 w 821"/>
                <a:gd name="connsiteY0" fmla="*/ 424 h 423"/>
                <a:gd name="connsiteX1" fmla="*/ 822 w 821"/>
                <a:gd name="connsiteY1" fmla="*/ 385 h 423"/>
                <a:gd name="connsiteX2" fmla="*/ 757 w 821"/>
                <a:gd name="connsiteY2" fmla="*/ 253 h 423"/>
                <a:gd name="connsiteX3" fmla="*/ 466 w 821"/>
                <a:gd name="connsiteY3" fmla="*/ 0 h 423"/>
                <a:gd name="connsiteX4" fmla="*/ 0 w 821"/>
                <a:gd name="connsiteY4" fmla="*/ 424 h 4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1" h="423">
                  <a:moveTo>
                    <a:pt x="0" y="424"/>
                  </a:moveTo>
                  <a:cubicBezTo>
                    <a:pt x="278" y="424"/>
                    <a:pt x="552" y="424"/>
                    <a:pt x="822" y="385"/>
                  </a:cubicBezTo>
                  <a:cubicBezTo>
                    <a:pt x="800" y="347"/>
                    <a:pt x="775" y="304"/>
                    <a:pt x="757" y="253"/>
                  </a:cubicBezTo>
                  <a:cubicBezTo>
                    <a:pt x="659" y="176"/>
                    <a:pt x="556" y="73"/>
                    <a:pt x="466" y="0"/>
                  </a:cubicBezTo>
                  <a:cubicBezTo>
                    <a:pt x="321" y="137"/>
                    <a:pt x="154" y="270"/>
                    <a:pt x="0" y="424"/>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262" name="Freeform 1261">
              <a:extLst>
                <a:ext uri="{FF2B5EF4-FFF2-40B4-BE49-F238E27FC236}">
                  <a16:creationId xmlns:a16="http://schemas.microsoft.com/office/drawing/2014/main" id="{68A90F08-3EDF-3973-9258-E8418E2759BD}"/>
                </a:ext>
              </a:extLst>
            </p:cNvPr>
            <p:cNvSpPr/>
            <p:nvPr/>
          </p:nvSpPr>
          <p:spPr>
            <a:xfrm>
              <a:off x="6239967" y="4384937"/>
              <a:ext cx="160835" cy="181240"/>
            </a:xfrm>
            <a:custGeom>
              <a:avLst/>
              <a:gdLst>
                <a:gd name="connsiteX0" fmla="*/ 158754 w 160835"/>
                <a:gd name="connsiteY0" fmla="*/ 114825 h 181240"/>
                <a:gd name="connsiteX1" fmla="*/ 132352 w 160835"/>
                <a:gd name="connsiteY1" fmla="*/ 99416 h 181240"/>
                <a:gd name="connsiteX2" fmla="*/ 127923 w 160835"/>
                <a:gd name="connsiteY2" fmla="*/ 93181 h 181240"/>
                <a:gd name="connsiteX3" fmla="*/ 126100 w 160835"/>
                <a:gd name="connsiteY3" fmla="*/ 90665 h 181240"/>
                <a:gd name="connsiteX4" fmla="*/ 119476 w 160835"/>
                <a:gd name="connsiteY4" fmla="*/ 89334 h 181240"/>
                <a:gd name="connsiteX5" fmla="*/ 106301 w 160835"/>
                <a:gd name="connsiteY5" fmla="*/ 82390 h 181240"/>
                <a:gd name="connsiteX6" fmla="*/ 99480 w 160835"/>
                <a:gd name="connsiteY6" fmla="*/ 72667 h 181240"/>
                <a:gd name="connsiteX7" fmla="*/ 86609 w 160835"/>
                <a:gd name="connsiteY7" fmla="*/ 56972 h 181240"/>
                <a:gd name="connsiteX8" fmla="*/ 79698 w 160835"/>
                <a:gd name="connsiteY8" fmla="*/ 52021 h 181240"/>
                <a:gd name="connsiteX9" fmla="*/ 75706 w 160835"/>
                <a:gd name="connsiteY9" fmla="*/ 42984 h 181240"/>
                <a:gd name="connsiteX10" fmla="*/ 76193 w 160835"/>
                <a:gd name="connsiteY10" fmla="*/ 34532 h 181240"/>
                <a:gd name="connsiteX11" fmla="*/ 78958 w 160835"/>
                <a:gd name="connsiteY11" fmla="*/ 30604 h 181240"/>
                <a:gd name="connsiteX12" fmla="*/ 86805 w 160835"/>
                <a:gd name="connsiteY12" fmla="*/ 27399 h 181240"/>
                <a:gd name="connsiteX13" fmla="*/ 89501 w 160835"/>
                <a:gd name="connsiteY13" fmla="*/ 28773 h 181240"/>
                <a:gd name="connsiteX14" fmla="*/ 89518 w 160835"/>
                <a:gd name="connsiteY14" fmla="*/ 28811 h 181240"/>
                <a:gd name="connsiteX15" fmla="*/ 90528 w 160835"/>
                <a:gd name="connsiteY15" fmla="*/ 24922 h 181240"/>
                <a:gd name="connsiteX16" fmla="*/ 89796 w 160835"/>
                <a:gd name="connsiteY16" fmla="*/ 20232 h 181240"/>
                <a:gd name="connsiteX17" fmla="*/ 91859 w 160835"/>
                <a:gd name="connsiteY17" fmla="*/ 17793 h 181240"/>
                <a:gd name="connsiteX18" fmla="*/ 90747 w 160835"/>
                <a:gd name="connsiteY18" fmla="*/ 15174 h 181240"/>
                <a:gd name="connsiteX19" fmla="*/ 93738 w 160835"/>
                <a:gd name="connsiteY19" fmla="*/ 10124 h 181240"/>
                <a:gd name="connsiteX20" fmla="*/ 91859 w 160835"/>
                <a:gd name="connsiteY20" fmla="*/ 8237 h 181240"/>
                <a:gd name="connsiteX21" fmla="*/ 87725 w 160835"/>
                <a:gd name="connsiteY21" fmla="*/ 9363 h 181240"/>
                <a:gd name="connsiteX22" fmla="*/ 78188 w 160835"/>
                <a:gd name="connsiteY22" fmla="*/ 7112 h 181240"/>
                <a:gd name="connsiteX23" fmla="*/ 71820 w 160835"/>
                <a:gd name="connsiteY23" fmla="*/ 3184 h 181240"/>
                <a:gd name="connsiteX24" fmla="*/ 71820 w 160835"/>
                <a:gd name="connsiteY24" fmla="*/ 377 h 181240"/>
                <a:gd name="connsiteX25" fmla="*/ 67135 w 160835"/>
                <a:gd name="connsiteY25" fmla="*/ 929 h 181240"/>
                <a:gd name="connsiteX26" fmla="*/ 64148 w 160835"/>
                <a:gd name="connsiteY26" fmla="*/ 0 h 181240"/>
                <a:gd name="connsiteX27" fmla="*/ 56655 w 160835"/>
                <a:gd name="connsiteY27" fmla="*/ 4121 h 181240"/>
                <a:gd name="connsiteX28" fmla="*/ 52158 w 160835"/>
                <a:gd name="connsiteY28" fmla="*/ 2627 h 181240"/>
                <a:gd name="connsiteX29" fmla="*/ 49351 w 160835"/>
                <a:gd name="connsiteY29" fmla="*/ 6004 h 181240"/>
                <a:gd name="connsiteX30" fmla="*/ 50472 w 160835"/>
                <a:gd name="connsiteY30" fmla="*/ 10317 h 181240"/>
                <a:gd name="connsiteX31" fmla="*/ 45042 w 160835"/>
                <a:gd name="connsiteY31" fmla="*/ 11614 h 181240"/>
                <a:gd name="connsiteX32" fmla="*/ 44301 w 160835"/>
                <a:gd name="connsiteY32" fmla="*/ 16663 h 181240"/>
                <a:gd name="connsiteX33" fmla="*/ 41871 w 160835"/>
                <a:gd name="connsiteY33" fmla="*/ 14793 h 181240"/>
                <a:gd name="connsiteX34" fmla="*/ 39988 w 160835"/>
                <a:gd name="connsiteY34" fmla="*/ 14793 h 181240"/>
                <a:gd name="connsiteX35" fmla="*/ 33621 w 160835"/>
                <a:gd name="connsiteY35" fmla="*/ 13483 h 181240"/>
                <a:gd name="connsiteX36" fmla="*/ 33621 w 160835"/>
                <a:gd name="connsiteY36" fmla="*/ 17425 h 181240"/>
                <a:gd name="connsiteX37" fmla="*/ 30818 w 160835"/>
                <a:gd name="connsiteY37" fmla="*/ 22482 h 181240"/>
                <a:gd name="connsiteX38" fmla="*/ 29312 w 160835"/>
                <a:gd name="connsiteY38" fmla="*/ 19110 h 181240"/>
                <a:gd name="connsiteX39" fmla="*/ 25020 w 160835"/>
                <a:gd name="connsiteY39" fmla="*/ 17044 h 181240"/>
                <a:gd name="connsiteX40" fmla="*/ 25020 w 160835"/>
                <a:gd name="connsiteY40" fmla="*/ 13864 h 181240"/>
                <a:gd name="connsiteX41" fmla="*/ 21823 w 160835"/>
                <a:gd name="connsiteY41" fmla="*/ 11994 h 181240"/>
                <a:gd name="connsiteX42" fmla="*/ 16770 w 160835"/>
                <a:gd name="connsiteY42" fmla="*/ 20617 h 181240"/>
                <a:gd name="connsiteX43" fmla="*/ 13026 w 160835"/>
                <a:gd name="connsiteY43" fmla="*/ 18918 h 181240"/>
                <a:gd name="connsiteX44" fmla="*/ 7784 w 160835"/>
                <a:gd name="connsiteY44" fmla="*/ 22846 h 181240"/>
                <a:gd name="connsiteX45" fmla="*/ 4215 w 160835"/>
                <a:gd name="connsiteY45" fmla="*/ 21909 h 181240"/>
                <a:gd name="connsiteX46" fmla="*/ 3235 w 160835"/>
                <a:gd name="connsiteY46" fmla="*/ 23740 h 181240"/>
                <a:gd name="connsiteX47" fmla="*/ 3663 w 160835"/>
                <a:gd name="connsiteY47" fmla="*/ 26830 h 181240"/>
                <a:gd name="connsiteX48" fmla="*/ 6333 w 160835"/>
                <a:gd name="connsiteY48" fmla="*/ 28794 h 181240"/>
                <a:gd name="connsiteX49" fmla="*/ 5203 w 160835"/>
                <a:gd name="connsiteY49" fmla="*/ 33843 h 181240"/>
                <a:gd name="connsiteX50" fmla="*/ 2118 w 160835"/>
                <a:gd name="connsiteY50" fmla="*/ 34395 h 181240"/>
                <a:gd name="connsiteX51" fmla="*/ 0 w 160835"/>
                <a:gd name="connsiteY51" fmla="*/ 36513 h 181240"/>
                <a:gd name="connsiteX52" fmla="*/ 3085 w 160835"/>
                <a:gd name="connsiteY52" fmla="*/ 40155 h 181240"/>
                <a:gd name="connsiteX53" fmla="*/ 4219 w 160835"/>
                <a:gd name="connsiteY53" fmla="*/ 47613 h 181240"/>
                <a:gd name="connsiteX54" fmla="*/ 8575 w 160835"/>
                <a:gd name="connsiteY54" fmla="*/ 50412 h 181240"/>
                <a:gd name="connsiteX55" fmla="*/ 12936 w 160835"/>
                <a:gd name="connsiteY55" fmla="*/ 50699 h 181240"/>
                <a:gd name="connsiteX56" fmla="*/ 11104 w 160835"/>
                <a:gd name="connsiteY56" fmla="*/ 54759 h 181240"/>
                <a:gd name="connsiteX57" fmla="*/ 12564 w 160835"/>
                <a:gd name="connsiteY57" fmla="*/ 59984 h 181240"/>
                <a:gd name="connsiteX58" fmla="*/ 11981 w 160835"/>
                <a:gd name="connsiteY58" fmla="*/ 60386 h 181240"/>
                <a:gd name="connsiteX59" fmla="*/ 17317 w 160835"/>
                <a:gd name="connsiteY59" fmla="*/ 58003 h 181240"/>
                <a:gd name="connsiteX60" fmla="*/ 22581 w 160835"/>
                <a:gd name="connsiteY60" fmla="*/ 53810 h 181240"/>
                <a:gd name="connsiteX61" fmla="*/ 36436 w 160835"/>
                <a:gd name="connsiteY61" fmla="*/ 50870 h 181240"/>
                <a:gd name="connsiteX62" fmla="*/ 47784 w 160835"/>
                <a:gd name="connsiteY62" fmla="*/ 60558 h 181240"/>
                <a:gd name="connsiteX63" fmla="*/ 53814 w 160835"/>
                <a:gd name="connsiteY63" fmla="*/ 72650 h 181240"/>
                <a:gd name="connsiteX64" fmla="*/ 74229 w 160835"/>
                <a:gd name="connsiteY64" fmla="*/ 92651 h 181240"/>
                <a:gd name="connsiteX65" fmla="*/ 91136 w 160835"/>
                <a:gd name="connsiteY65" fmla="*/ 103575 h 181240"/>
                <a:gd name="connsiteX66" fmla="*/ 111312 w 160835"/>
                <a:gd name="connsiteY66" fmla="*/ 115591 h 181240"/>
                <a:gd name="connsiteX67" fmla="*/ 121329 w 160835"/>
                <a:gd name="connsiteY67" fmla="*/ 124474 h 181240"/>
                <a:gd name="connsiteX68" fmla="*/ 124799 w 160835"/>
                <a:gd name="connsiteY68" fmla="*/ 127945 h 181240"/>
                <a:gd name="connsiteX69" fmla="*/ 129434 w 160835"/>
                <a:gd name="connsiteY69" fmla="*/ 140795 h 181240"/>
                <a:gd name="connsiteX70" fmla="*/ 129378 w 160835"/>
                <a:gd name="connsiteY70" fmla="*/ 144055 h 181240"/>
                <a:gd name="connsiteX71" fmla="*/ 119724 w 160835"/>
                <a:gd name="connsiteY71" fmla="*/ 154466 h 181240"/>
                <a:gd name="connsiteX72" fmla="*/ 89326 w 160835"/>
                <a:gd name="connsiteY72" fmla="*/ 157269 h 181240"/>
                <a:gd name="connsiteX73" fmla="*/ 84559 w 160835"/>
                <a:gd name="connsiteY73" fmla="*/ 158660 h 181240"/>
                <a:gd name="connsiteX74" fmla="*/ 82758 w 160835"/>
                <a:gd name="connsiteY74" fmla="*/ 161296 h 181240"/>
                <a:gd name="connsiteX75" fmla="*/ 83378 w 160835"/>
                <a:gd name="connsiteY75" fmla="*/ 164398 h 181240"/>
                <a:gd name="connsiteX76" fmla="*/ 93635 w 160835"/>
                <a:gd name="connsiteY76" fmla="*/ 170372 h 181240"/>
                <a:gd name="connsiteX77" fmla="*/ 114842 w 160835"/>
                <a:gd name="connsiteY77" fmla="*/ 181087 h 181240"/>
                <a:gd name="connsiteX78" fmla="*/ 119082 w 160835"/>
                <a:gd name="connsiteY78" fmla="*/ 179046 h 181240"/>
                <a:gd name="connsiteX79" fmla="*/ 120512 w 160835"/>
                <a:gd name="connsiteY79" fmla="*/ 174219 h 181240"/>
                <a:gd name="connsiteX80" fmla="*/ 119724 w 160835"/>
                <a:gd name="connsiteY80" fmla="*/ 167471 h 181240"/>
                <a:gd name="connsiteX81" fmla="*/ 126276 w 160835"/>
                <a:gd name="connsiteY81" fmla="*/ 161390 h 181240"/>
                <a:gd name="connsiteX82" fmla="*/ 134795 w 160835"/>
                <a:gd name="connsiteY82" fmla="*/ 157115 h 181240"/>
                <a:gd name="connsiteX83" fmla="*/ 142926 w 160835"/>
                <a:gd name="connsiteY83" fmla="*/ 142220 h 181240"/>
                <a:gd name="connsiteX84" fmla="*/ 142335 w 160835"/>
                <a:gd name="connsiteY84" fmla="*/ 132532 h 181240"/>
                <a:gd name="connsiteX85" fmla="*/ 139738 w 160835"/>
                <a:gd name="connsiteY85" fmla="*/ 128206 h 181240"/>
                <a:gd name="connsiteX86" fmla="*/ 140196 w 160835"/>
                <a:gd name="connsiteY86" fmla="*/ 121607 h 181240"/>
                <a:gd name="connsiteX87" fmla="*/ 148548 w 160835"/>
                <a:gd name="connsiteY87" fmla="*/ 118496 h 181240"/>
                <a:gd name="connsiteX88" fmla="*/ 156306 w 160835"/>
                <a:gd name="connsiteY88" fmla="*/ 124795 h 181240"/>
                <a:gd name="connsiteX89" fmla="*/ 159190 w 160835"/>
                <a:gd name="connsiteY89" fmla="*/ 124029 h 181240"/>
                <a:gd name="connsiteX90" fmla="*/ 158754 w 160835"/>
                <a:gd name="connsiteY90" fmla="*/ 114825 h 181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Lst>
              <a:rect l="l" t="t" r="r" b="b"/>
              <a:pathLst>
                <a:path w="160835" h="181240">
                  <a:moveTo>
                    <a:pt x="158754" y="114825"/>
                  </a:moveTo>
                  <a:cubicBezTo>
                    <a:pt x="149883" y="109793"/>
                    <a:pt x="142498" y="102163"/>
                    <a:pt x="132352" y="99416"/>
                  </a:cubicBezTo>
                  <a:cubicBezTo>
                    <a:pt x="128886" y="98483"/>
                    <a:pt x="128223" y="96198"/>
                    <a:pt x="127923" y="93181"/>
                  </a:cubicBezTo>
                  <a:cubicBezTo>
                    <a:pt x="127842" y="92266"/>
                    <a:pt x="126952" y="90930"/>
                    <a:pt x="126100" y="90665"/>
                  </a:cubicBezTo>
                  <a:cubicBezTo>
                    <a:pt x="123995" y="89938"/>
                    <a:pt x="121731" y="89407"/>
                    <a:pt x="119476" y="89334"/>
                  </a:cubicBezTo>
                  <a:cubicBezTo>
                    <a:pt x="113900" y="89138"/>
                    <a:pt x="109711" y="86390"/>
                    <a:pt x="106301" y="82390"/>
                  </a:cubicBezTo>
                  <a:cubicBezTo>
                    <a:pt x="103746" y="79377"/>
                    <a:pt x="100956" y="76253"/>
                    <a:pt x="99480" y="72667"/>
                  </a:cubicBezTo>
                  <a:cubicBezTo>
                    <a:pt x="96729" y="66031"/>
                    <a:pt x="91615" y="61589"/>
                    <a:pt x="86609" y="56972"/>
                  </a:cubicBezTo>
                  <a:cubicBezTo>
                    <a:pt x="84529" y="55063"/>
                    <a:pt x="81850" y="53840"/>
                    <a:pt x="79698" y="52021"/>
                  </a:cubicBezTo>
                  <a:cubicBezTo>
                    <a:pt x="76968" y="49710"/>
                    <a:pt x="75611" y="46578"/>
                    <a:pt x="75706" y="42984"/>
                  </a:cubicBezTo>
                  <a:cubicBezTo>
                    <a:pt x="75770" y="40155"/>
                    <a:pt x="76074" y="37361"/>
                    <a:pt x="76193" y="34532"/>
                  </a:cubicBezTo>
                  <a:cubicBezTo>
                    <a:pt x="76287" y="32620"/>
                    <a:pt x="77473" y="31344"/>
                    <a:pt x="78958" y="30604"/>
                  </a:cubicBezTo>
                  <a:cubicBezTo>
                    <a:pt x="81478" y="29329"/>
                    <a:pt x="84122" y="28221"/>
                    <a:pt x="86805" y="27399"/>
                  </a:cubicBezTo>
                  <a:cubicBezTo>
                    <a:pt x="87546" y="27172"/>
                    <a:pt x="89266" y="28050"/>
                    <a:pt x="89501" y="28773"/>
                  </a:cubicBezTo>
                  <a:cubicBezTo>
                    <a:pt x="89518" y="28773"/>
                    <a:pt x="89518" y="28794"/>
                    <a:pt x="89518" y="28811"/>
                  </a:cubicBezTo>
                  <a:lnTo>
                    <a:pt x="90528" y="24922"/>
                  </a:lnTo>
                  <a:lnTo>
                    <a:pt x="89796" y="20232"/>
                  </a:lnTo>
                  <a:lnTo>
                    <a:pt x="91859" y="17793"/>
                  </a:lnTo>
                  <a:lnTo>
                    <a:pt x="90747" y="15174"/>
                  </a:lnTo>
                  <a:lnTo>
                    <a:pt x="93738" y="10124"/>
                  </a:lnTo>
                  <a:lnTo>
                    <a:pt x="91859" y="8237"/>
                  </a:lnTo>
                  <a:lnTo>
                    <a:pt x="87725" y="9363"/>
                  </a:lnTo>
                  <a:lnTo>
                    <a:pt x="78188" y="7112"/>
                  </a:lnTo>
                  <a:lnTo>
                    <a:pt x="71820" y="3184"/>
                  </a:lnTo>
                  <a:lnTo>
                    <a:pt x="71820" y="377"/>
                  </a:lnTo>
                  <a:lnTo>
                    <a:pt x="67135" y="929"/>
                  </a:lnTo>
                  <a:lnTo>
                    <a:pt x="64148" y="0"/>
                  </a:lnTo>
                  <a:lnTo>
                    <a:pt x="56655" y="4121"/>
                  </a:lnTo>
                  <a:lnTo>
                    <a:pt x="52158" y="2627"/>
                  </a:lnTo>
                  <a:lnTo>
                    <a:pt x="49351" y="6004"/>
                  </a:lnTo>
                  <a:lnTo>
                    <a:pt x="50472" y="10317"/>
                  </a:lnTo>
                  <a:lnTo>
                    <a:pt x="45042" y="11614"/>
                  </a:lnTo>
                  <a:lnTo>
                    <a:pt x="44301" y="16663"/>
                  </a:lnTo>
                  <a:lnTo>
                    <a:pt x="41871" y="14793"/>
                  </a:lnTo>
                  <a:lnTo>
                    <a:pt x="39988" y="14793"/>
                  </a:lnTo>
                  <a:lnTo>
                    <a:pt x="33621" y="13483"/>
                  </a:lnTo>
                  <a:lnTo>
                    <a:pt x="33621" y="17425"/>
                  </a:lnTo>
                  <a:lnTo>
                    <a:pt x="30818" y="22482"/>
                  </a:lnTo>
                  <a:lnTo>
                    <a:pt x="29312" y="19110"/>
                  </a:lnTo>
                  <a:lnTo>
                    <a:pt x="25020" y="17044"/>
                  </a:lnTo>
                  <a:lnTo>
                    <a:pt x="25020" y="13864"/>
                  </a:lnTo>
                  <a:lnTo>
                    <a:pt x="21823" y="11994"/>
                  </a:lnTo>
                  <a:lnTo>
                    <a:pt x="16770" y="20617"/>
                  </a:lnTo>
                  <a:lnTo>
                    <a:pt x="13026" y="18918"/>
                  </a:lnTo>
                  <a:lnTo>
                    <a:pt x="7784" y="22846"/>
                  </a:lnTo>
                  <a:lnTo>
                    <a:pt x="4215" y="21909"/>
                  </a:lnTo>
                  <a:lnTo>
                    <a:pt x="3235" y="23740"/>
                  </a:lnTo>
                  <a:lnTo>
                    <a:pt x="3663" y="26830"/>
                  </a:lnTo>
                  <a:lnTo>
                    <a:pt x="6333" y="28794"/>
                  </a:lnTo>
                  <a:lnTo>
                    <a:pt x="5203" y="33843"/>
                  </a:lnTo>
                  <a:lnTo>
                    <a:pt x="2118" y="34395"/>
                  </a:lnTo>
                  <a:lnTo>
                    <a:pt x="0" y="36513"/>
                  </a:lnTo>
                  <a:lnTo>
                    <a:pt x="3085" y="40155"/>
                  </a:lnTo>
                  <a:lnTo>
                    <a:pt x="4219" y="47613"/>
                  </a:lnTo>
                  <a:lnTo>
                    <a:pt x="8575" y="50412"/>
                  </a:lnTo>
                  <a:lnTo>
                    <a:pt x="12936" y="50699"/>
                  </a:lnTo>
                  <a:lnTo>
                    <a:pt x="11104" y="54759"/>
                  </a:lnTo>
                  <a:cubicBezTo>
                    <a:pt x="11104" y="54759"/>
                    <a:pt x="11896" y="57871"/>
                    <a:pt x="12564" y="59984"/>
                  </a:cubicBezTo>
                  <a:cubicBezTo>
                    <a:pt x="12349" y="60100"/>
                    <a:pt x="12191" y="60275"/>
                    <a:pt x="11981" y="60386"/>
                  </a:cubicBezTo>
                  <a:cubicBezTo>
                    <a:pt x="13654" y="59449"/>
                    <a:pt x="15409" y="58632"/>
                    <a:pt x="17317" y="58003"/>
                  </a:cubicBezTo>
                  <a:cubicBezTo>
                    <a:pt x="19320" y="57353"/>
                    <a:pt x="21104" y="55487"/>
                    <a:pt x="22581" y="53810"/>
                  </a:cubicBezTo>
                  <a:cubicBezTo>
                    <a:pt x="26547" y="49329"/>
                    <a:pt x="31062" y="48816"/>
                    <a:pt x="36436" y="50870"/>
                  </a:cubicBezTo>
                  <a:cubicBezTo>
                    <a:pt x="41456" y="52795"/>
                    <a:pt x="45448" y="55607"/>
                    <a:pt x="47784" y="60558"/>
                  </a:cubicBezTo>
                  <a:cubicBezTo>
                    <a:pt x="49719" y="64640"/>
                    <a:pt x="51807" y="68619"/>
                    <a:pt x="53814" y="72650"/>
                  </a:cubicBezTo>
                  <a:cubicBezTo>
                    <a:pt x="60844" y="79073"/>
                    <a:pt x="68153" y="85231"/>
                    <a:pt x="74229" y="92651"/>
                  </a:cubicBezTo>
                  <a:cubicBezTo>
                    <a:pt x="78675" y="98081"/>
                    <a:pt x="84413" y="102013"/>
                    <a:pt x="91136" y="103575"/>
                  </a:cubicBezTo>
                  <a:cubicBezTo>
                    <a:pt x="99296" y="105501"/>
                    <a:pt x="104542" y="111680"/>
                    <a:pt x="111312" y="115591"/>
                  </a:cubicBezTo>
                  <a:cubicBezTo>
                    <a:pt x="113473" y="119917"/>
                    <a:pt x="117208" y="122339"/>
                    <a:pt x="121329" y="124474"/>
                  </a:cubicBezTo>
                  <a:cubicBezTo>
                    <a:pt x="122745" y="125219"/>
                    <a:pt x="124183" y="126550"/>
                    <a:pt x="124799" y="127945"/>
                  </a:cubicBezTo>
                  <a:cubicBezTo>
                    <a:pt x="126571" y="132138"/>
                    <a:pt x="128013" y="136473"/>
                    <a:pt x="129434" y="140795"/>
                  </a:cubicBezTo>
                  <a:cubicBezTo>
                    <a:pt x="129750" y="141787"/>
                    <a:pt x="129703" y="143071"/>
                    <a:pt x="129378" y="144055"/>
                  </a:cubicBezTo>
                  <a:cubicBezTo>
                    <a:pt x="127713" y="148899"/>
                    <a:pt x="126297" y="153285"/>
                    <a:pt x="119724" y="154466"/>
                  </a:cubicBezTo>
                  <a:cubicBezTo>
                    <a:pt x="109643" y="156298"/>
                    <a:pt x="99664" y="158335"/>
                    <a:pt x="89326" y="157269"/>
                  </a:cubicBezTo>
                  <a:cubicBezTo>
                    <a:pt x="87781" y="157119"/>
                    <a:pt x="86001" y="157898"/>
                    <a:pt x="84559" y="158660"/>
                  </a:cubicBezTo>
                  <a:cubicBezTo>
                    <a:pt x="83695" y="159101"/>
                    <a:pt x="82946" y="160303"/>
                    <a:pt x="82758" y="161296"/>
                  </a:cubicBezTo>
                  <a:cubicBezTo>
                    <a:pt x="82578" y="162284"/>
                    <a:pt x="82736" y="163983"/>
                    <a:pt x="83378" y="164398"/>
                  </a:cubicBezTo>
                  <a:cubicBezTo>
                    <a:pt x="86690" y="166559"/>
                    <a:pt x="90130" y="168540"/>
                    <a:pt x="93635" y="170372"/>
                  </a:cubicBezTo>
                  <a:cubicBezTo>
                    <a:pt x="100661" y="174009"/>
                    <a:pt x="107752" y="177539"/>
                    <a:pt x="114842" y="181087"/>
                  </a:cubicBezTo>
                  <a:cubicBezTo>
                    <a:pt x="116032" y="181673"/>
                    <a:pt x="118526" y="180496"/>
                    <a:pt x="119082" y="179046"/>
                  </a:cubicBezTo>
                  <a:cubicBezTo>
                    <a:pt x="119707" y="177462"/>
                    <a:pt x="120469" y="175840"/>
                    <a:pt x="120512" y="174219"/>
                  </a:cubicBezTo>
                  <a:cubicBezTo>
                    <a:pt x="120555" y="171968"/>
                    <a:pt x="119746" y="169717"/>
                    <a:pt x="119724" y="167471"/>
                  </a:cubicBezTo>
                  <a:cubicBezTo>
                    <a:pt x="119682" y="164090"/>
                    <a:pt x="122527" y="161197"/>
                    <a:pt x="126276" y="161390"/>
                  </a:cubicBezTo>
                  <a:cubicBezTo>
                    <a:pt x="130170" y="161595"/>
                    <a:pt x="132942" y="160380"/>
                    <a:pt x="134795" y="157115"/>
                  </a:cubicBezTo>
                  <a:cubicBezTo>
                    <a:pt x="137581" y="152199"/>
                    <a:pt x="140277" y="147218"/>
                    <a:pt x="142926" y="142220"/>
                  </a:cubicBezTo>
                  <a:cubicBezTo>
                    <a:pt x="144684" y="138899"/>
                    <a:pt x="144342" y="135660"/>
                    <a:pt x="142335" y="132532"/>
                  </a:cubicBezTo>
                  <a:cubicBezTo>
                    <a:pt x="141424" y="131107"/>
                    <a:pt x="139973" y="129750"/>
                    <a:pt x="139738" y="128206"/>
                  </a:cubicBezTo>
                  <a:cubicBezTo>
                    <a:pt x="139382" y="126070"/>
                    <a:pt x="139592" y="123700"/>
                    <a:pt x="140196" y="121607"/>
                  </a:cubicBezTo>
                  <a:cubicBezTo>
                    <a:pt x="141137" y="118214"/>
                    <a:pt x="145566" y="116532"/>
                    <a:pt x="148548" y="118496"/>
                  </a:cubicBezTo>
                  <a:cubicBezTo>
                    <a:pt x="151304" y="120336"/>
                    <a:pt x="153623" y="122848"/>
                    <a:pt x="156306" y="124795"/>
                  </a:cubicBezTo>
                  <a:cubicBezTo>
                    <a:pt x="156850" y="125176"/>
                    <a:pt x="158677" y="124680"/>
                    <a:pt x="159190" y="124029"/>
                  </a:cubicBezTo>
                  <a:cubicBezTo>
                    <a:pt x="161527" y="121025"/>
                    <a:pt x="161368" y="116293"/>
                    <a:pt x="158754" y="114825"/>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sp>
        <p:nvSpPr>
          <p:cNvPr id="788" name="Freeform 787">
            <a:extLst>
              <a:ext uri="{FF2B5EF4-FFF2-40B4-BE49-F238E27FC236}">
                <a16:creationId xmlns:a16="http://schemas.microsoft.com/office/drawing/2014/main" id="{28F634BC-99A4-6E5E-B9F3-1B35BA917097}"/>
              </a:ext>
            </a:extLst>
          </p:cNvPr>
          <p:cNvSpPr/>
          <p:nvPr/>
        </p:nvSpPr>
        <p:spPr>
          <a:xfrm>
            <a:off x="6113432" y="3054855"/>
            <a:ext cx="33952" cy="56309"/>
          </a:xfrm>
          <a:custGeom>
            <a:avLst/>
            <a:gdLst>
              <a:gd name="connsiteX0" fmla="*/ 9087 w 14542"/>
              <a:gd name="connsiteY0" fmla="*/ 295 h 24118"/>
              <a:gd name="connsiteX1" fmla="*/ 3075 w 14542"/>
              <a:gd name="connsiteY1" fmla="*/ 3252 h 24118"/>
              <a:gd name="connsiteX2" fmla="*/ 45 w 14542"/>
              <a:gd name="connsiteY2" fmla="*/ 10668 h 24118"/>
              <a:gd name="connsiteX3" fmla="*/ 5000 w 14542"/>
              <a:gd name="connsiteY3" fmla="*/ 22966 h 24118"/>
              <a:gd name="connsiteX4" fmla="*/ 10965 w 14542"/>
              <a:gd name="connsiteY4" fmla="*/ 22893 h 24118"/>
              <a:gd name="connsiteX5" fmla="*/ 13237 w 14542"/>
              <a:gd name="connsiteY5" fmla="*/ 18434 h 24118"/>
              <a:gd name="connsiteX6" fmla="*/ 14543 w 14542"/>
              <a:gd name="connsiteY6" fmla="*/ 9529 h 24118"/>
              <a:gd name="connsiteX7" fmla="*/ 14098 w 14542"/>
              <a:gd name="connsiteY7" fmla="*/ 5041 h 24118"/>
              <a:gd name="connsiteX8" fmla="*/ 13764 w 14542"/>
              <a:gd name="connsiteY8" fmla="*/ 3385 h 24118"/>
              <a:gd name="connsiteX9" fmla="*/ 9087 w 14542"/>
              <a:gd name="connsiteY9" fmla="*/ 295 h 24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542" h="24118">
                <a:moveTo>
                  <a:pt x="9087" y="295"/>
                </a:moveTo>
                <a:cubicBezTo>
                  <a:pt x="7024" y="1138"/>
                  <a:pt x="4923" y="2011"/>
                  <a:pt x="3075" y="3252"/>
                </a:cubicBezTo>
                <a:cubicBezTo>
                  <a:pt x="575" y="4989"/>
                  <a:pt x="-208" y="7689"/>
                  <a:pt x="45" y="10668"/>
                </a:cubicBezTo>
                <a:cubicBezTo>
                  <a:pt x="413" y="15268"/>
                  <a:pt x="2296" y="19290"/>
                  <a:pt x="5000" y="22966"/>
                </a:cubicBezTo>
                <a:cubicBezTo>
                  <a:pt x="6113" y="24498"/>
                  <a:pt x="9955" y="24532"/>
                  <a:pt x="10965" y="22893"/>
                </a:cubicBezTo>
                <a:cubicBezTo>
                  <a:pt x="11834" y="21468"/>
                  <a:pt x="12891" y="20018"/>
                  <a:pt x="13237" y="18434"/>
                </a:cubicBezTo>
                <a:cubicBezTo>
                  <a:pt x="13956" y="15156"/>
                  <a:pt x="14239" y="11776"/>
                  <a:pt x="14543" y="9529"/>
                </a:cubicBezTo>
                <a:cubicBezTo>
                  <a:pt x="14320" y="7279"/>
                  <a:pt x="14243" y="6149"/>
                  <a:pt x="14098" y="5041"/>
                </a:cubicBezTo>
                <a:cubicBezTo>
                  <a:pt x="14029" y="4489"/>
                  <a:pt x="13841" y="3937"/>
                  <a:pt x="13764" y="3385"/>
                </a:cubicBezTo>
                <a:cubicBezTo>
                  <a:pt x="13434" y="770"/>
                  <a:pt x="11419" y="-655"/>
                  <a:pt x="9087" y="295"/>
                </a:cubicBezTo>
                <a:close/>
              </a:path>
            </a:pathLst>
          </a:custGeom>
          <a:solidFill>
            <a:srgbClr val="D9D9D9"/>
          </a:solid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789" name="Freeform 788">
            <a:extLst>
              <a:ext uri="{FF2B5EF4-FFF2-40B4-BE49-F238E27FC236}">
                <a16:creationId xmlns:a16="http://schemas.microsoft.com/office/drawing/2014/main" id="{B82A2D4E-B4D6-6FC8-4B51-4297958B16B7}"/>
              </a:ext>
            </a:extLst>
          </p:cNvPr>
          <p:cNvSpPr/>
          <p:nvPr/>
        </p:nvSpPr>
        <p:spPr>
          <a:xfrm>
            <a:off x="6105748" y="3120996"/>
            <a:ext cx="49420" cy="92181"/>
          </a:xfrm>
          <a:custGeom>
            <a:avLst/>
            <a:gdLst>
              <a:gd name="connsiteX0" fmla="*/ 20838 w 21167"/>
              <a:gd name="connsiteY0" fmla="*/ 14094 h 39482"/>
              <a:gd name="connsiteX1" fmla="*/ 20692 w 21167"/>
              <a:gd name="connsiteY1" fmla="*/ 9023 h 39482"/>
              <a:gd name="connsiteX2" fmla="*/ 7491 w 21167"/>
              <a:gd name="connsiteY2" fmla="*/ 1719 h 39482"/>
              <a:gd name="connsiteX3" fmla="*/ 1830 w 21167"/>
              <a:gd name="connsiteY3" fmla="*/ 5395 h 39482"/>
              <a:gd name="connsiteX4" fmla="*/ 200 w 21167"/>
              <a:gd name="connsiteY4" fmla="*/ 9832 h 39482"/>
              <a:gd name="connsiteX5" fmla="*/ 2789 w 21167"/>
              <a:gd name="connsiteY5" fmla="*/ 29858 h 39482"/>
              <a:gd name="connsiteX6" fmla="*/ 17093 w 21167"/>
              <a:gd name="connsiteY6" fmla="*/ 36401 h 39482"/>
              <a:gd name="connsiteX7" fmla="*/ 20692 w 21167"/>
              <a:gd name="connsiteY7" fmla="*/ 31022 h 39482"/>
              <a:gd name="connsiteX8" fmla="*/ 20769 w 21167"/>
              <a:gd name="connsiteY8" fmla="*/ 20859 h 39482"/>
              <a:gd name="connsiteX9" fmla="*/ 21167 w 21167"/>
              <a:gd name="connsiteY9" fmla="*/ 20859 h 39482"/>
              <a:gd name="connsiteX10" fmla="*/ 20838 w 21167"/>
              <a:gd name="connsiteY10" fmla="*/ 14094 h 394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167" h="39482">
                <a:moveTo>
                  <a:pt x="20838" y="14094"/>
                </a:moveTo>
                <a:cubicBezTo>
                  <a:pt x="20786" y="12412"/>
                  <a:pt x="20880" y="10696"/>
                  <a:pt x="20692" y="9023"/>
                </a:cubicBezTo>
                <a:cubicBezTo>
                  <a:pt x="20097" y="3568"/>
                  <a:pt x="14274" y="-3240"/>
                  <a:pt x="7491" y="1719"/>
                </a:cubicBezTo>
                <a:cubicBezTo>
                  <a:pt x="5681" y="3054"/>
                  <a:pt x="3678" y="4098"/>
                  <a:pt x="1830" y="5395"/>
                </a:cubicBezTo>
                <a:cubicBezTo>
                  <a:pt x="324" y="6465"/>
                  <a:pt x="-374" y="8262"/>
                  <a:pt x="200" y="9832"/>
                </a:cubicBezTo>
                <a:cubicBezTo>
                  <a:pt x="2562" y="16341"/>
                  <a:pt x="2600" y="23067"/>
                  <a:pt x="2789" y="29858"/>
                </a:cubicBezTo>
                <a:cubicBezTo>
                  <a:pt x="3071" y="39948"/>
                  <a:pt x="8056" y="42062"/>
                  <a:pt x="17093" y="36401"/>
                </a:cubicBezTo>
                <a:cubicBezTo>
                  <a:pt x="19143" y="35083"/>
                  <a:pt x="20530" y="33312"/>
                  <a:pt x="20692" y="31022"/>
                </a:cubicBezTo>
                <a:cubicBezTo>
                  <a:pt x="20962" y="27663"/>
                  <a:pt x="20769" y="24253"/>
                  <a:pt x="20769" y="20859"/>
                </a:cubicBezTo>
                <a:lnTo>
                  <a:pt x="21167" y="20859"/>
                </a:lnTo>
                <a:cubicBezTo>
                  <a:pt x="21065" y="18613"/>
                  <a:pt x="20936" y="16362"/>
                  <a:pt x="20838" y="14094"/>
                </a:cubicBezTo>
                <a:close/>
              </a:path>
            </a:pathLst>
          </a:custGeom>
          <a:solidFill>
            <a:srgbClr val="D9D9D9"/>
          </a:solid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790" name="Freeform 789">
            <a:extLst>
              <a:ext uri="{FF2B5EF4-FFF2-40B4-BE49-F238E27FC236}">
                <a16:creationId xmlns:a16="http://schemas.microsoft.com/office/drawing/2014/main" id="{05BCAE8E-227A-934A-4436-F3D41CA70FBC}"/>
              </a:ext>
            </a:extLst>
          </p:cNvPr>
          <p:cNvSpPr/>
          <p:nvPr/>
        </p:nvSpPr>
        <p:spPr>
          <a:xfrm>
            <a:off x="6427721" y="2505195"/>
            <a:ext cx="88576" cy="47195"/>
          </a:xfrm>
          <a:custGeom>
            <a:avLst/>
            <a:gdLst>
              <a:gd name="connsiteX0" fmla="*/ 36813 w 37938"/>
              <a:gd name="connsiteY0" fmla="*/ 18674 h 20214"/>
              <a:gd name="connsiteX1" fmla="*/ 36394 w 37938"/>
              <a:gd name="connsiteY1" fmla="*/ 13749 h 20214"/>
              <a:gd name="connsiteX2" fmla="*/ 37938 w 37938"/>
              <a:gd name="connsiteY2" fmla="*/ 11519 h 20214"/>
              <a:gd name="connsiteX3" fmla="*/ 36659 w 37938"/>
              <a:gd name="connsiteY3" fmla="*/ 10112 h 20214"/>
              <a:gd name="connsiteX4" fmla="*/ 34986 w 37938"/>
              <a:gd name="connsiteY4" fmla="*/ 9688 h 20214"/>
              <a:gd name="connsiteX5" fmla="*/ 34271 w 37938"/>
              <a:gd name="connsiteY5" fmla="*/ 6868 h 20214"/>
              <a:gd name="connsiteX6" fmla="*/ 32731 w 37938"/>
              <a:gd name="connsiteY6" fmla="*/ 5892 h 20214"/>
              <a:gd name="connsiteX7" fmla="*/ 27121 w 37938"/>
              <a:gd name="connsiteY7" fmla="*/ 6868 h 20214"/>
              <a:gd name="connsiteX8" fmla="*/ 23329 w 37938"/>
              <a:gd name="connsiteY8" fmla="*/ 4900 h 20214"/>
              <a:gd name="connsiteX9" fmla="*/ 19671 w 37938"/>
              <a:gd name="connsiteY9" fmla="*/ 0 h 20214"/>
              <a:gd name="connsiteX10" fmla="*/ 13800 w 37938"/>
              <a:gd name="connsiteY10" fmla="*/ 950 h 20214"/>
              <a:gd name="connsiteX11" fmla="*/ 14502 w 37938"/>
              <a:gd name="connsiteY11" fmla="*/ 5837 h 20214"/>
              <a:gd name="connsiteX12" fmla="*/ 12965 w 37938"/>
              <a:gd name="connsiteY12" fmla="*/ 8563 h 20214"/>
              <a:gd name="connsiteX13" fmla="*/ 5079 w 37938"/>
              <a:gd name="connsiteY13" fmla="*/ 11708 h 20214"/>
              <a:gd name="connsiteX14" fmla="*/ 218 w 37938"/>
              <a:gd name="connsiteY14" fmla="*/ 17938 h 20214"/>
              <a:gd name="connsiteX15" fmla="*/ 0 w 37938"/>
              <a:gd name="connsiteY15" fmla="*/ 18460 h 20214"/>
              <a:gd name="connsiteX16" fmla="*/ 1412 w 37938"/>
              <a:gd name="connsiteY16" fmla="*/ 19928 h 20214"/>
              <a:gd name="connsiteX17" fmla="*/ 2944 w 37938"/>
              <a:gd name="connsiteY17" fmla="*/ 19089 h 20214"/>
              <a:gd name="connsiteX18" fmla="*/ 21207 w 37938"/>
              <a:gd name="connsiteY18" fmla="*/ 20214 h 20214"/>
              <a:gd name="connsiteX19" fmla="*/ 36813 w 37938"/>
              <a:gd name="connsiteY19" fmla="*/ 18674 h 2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7938" h="20214">
                <a:moveTo>
                  <a:pt x="36813" y="18674"/>
                </a:moveTo>
                <a:lnTo>
                  <a:pt x="36394" y="13749"/>
                </a:lnTo>
                <a:lnTo>
                  <a:pt x="37938" y="11519"/>
                </a:lnTo>
                <a:lnTo>
                  <a:pt x="36659" y="10112"/>
                </a:lnTo>
                <a:lnTo>
                  <a:pt x="34986" y="9688"/>
                </a:lnTo>
                <a:lnTo>
                  <a:pt x="34271" y="6868"/>
                </a:lnTo>
                <a:lnTo>
                  <a:pt x="32731" y="5892"/>
                </a:lnTo>
                <a:lnTo>
                  <a:pt x="27121" y="6868"/>
                </a:lnTo>
                <a:lnTo>
                  <a:pt x="23329" y="4900"/>
                </a:lnTo>
                <a:lnTo>
                  <a:pt x="19671" y="0"/>
                </a:lnTo>
                <a:lnTo>
                  <a:pt x="13800" y="950"/>
                </a:lnTo>
                <a:cubicBezTo>
                  <a:pt x="14035" y="2572"/>
                  <a:pt x="14283" y="4215"/>
                  <a:pt x="14502" y="5837"/>
                </a:cubicBezTo>
                <a:cubicBezTo>
                  <a:pt x="14617" y="6697"/>
                  <a:pt x="13762" y="8160"/>
                  <a:pt x="12965" y="8563"/>
                </a:cubicBezTo>
                <a:cubicBezTo>
                  <a:pt x="10437" y="9816"/>
                  <a:pt x="7745" y="10736"/>
                  <a:pt x="5079" y="11708"/>
                </a:cubicBezTo>
                <a:cubicBezTo>
                  <a:pt x="2161" y="12794"/>
                  <a:pt x="676" y="14686"/>
                  <a:pt x="218" y="17938"/>
                </a:cubicBezTo>
                <a:cubicBezTo>
                  <a:pt x="197" y="18135"/>
                  <a:pt x="68" y="18268"/>
                  <a:pt x="0" y="18460"/>
                </a:cubicBezTo>
                <a:lnTo>
                  <a:pt x="1412" y="19928"/>
                </a:lnTo>
                <a:lnTo>
                  <a:pt x="2944" y="19089"/>
                </a:lnTo>
                <a:lnTo>
                  <a:pt x="21207" y="20214"/>
                </a:lnTo>
                <a:lnTo>
                  <a:pt x="36813" y="18674"/>
                </a:lnTo>
                <a:close/>
              </a:path>
            </a:pathLst>
          </a:custGeom>
          <a:solidFill>
            <a:srgbClr val="D9D9D9"/>
          </a:solid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791" name="Freeform 790">
            <a:extLst>
              <a:ext uri="{FF2B5EF4-FFF2-40B4-BE49-F238E27FC236}">
                <a16:creationId xmlns:a16="http://schemas.microsoft.com/office/drawing/2014/main" id="{396FCA5E-93AC-B0D1-7459-DD22C4F78F15}"/>
              </a:ext>
            </a:extLst>
          </p:cNvPr>
          <p:cNvSpPr/>
          <p:nvPr/>
        </p:nvSpPr>
        <p:spPr>
          <a:xfrm>
            <a:off x="6206170" y="2713198"/>
            <a:ext cx="242221" cy="103810"/>
          </a:xfrm>
          <a:custGeom>
            <a:avLst/>
            <a:gdLst>
              <a:gd name="connsiteX0" fmla="*/ 102925 w 103746"/>
              <a:gd name="connsiteY0" fmla="*/ 28884 h 44463"/>
              <a:gd name="connsiteX1" fmla="*/ 101230 w 103746"/>
              <a:gd name="connsiteY1" fmla="*/ 26774 h 44463"/>
              <a:gd name="connsiteX2" fmla="*/ 97015 w 103746"/>
              <a:gd name="connsiteY2" fmla="*/ 27061 h 44463"/>
              <a:gd name="connsiteX3" fmla="*/ 95894 w 103746"/>
              <a:gd name="connsiteY3" fmla="*/ 28178 h 44463"/>
              <a:gd name="connsiteX4" fmla="*/ 93361 w 103746"/>
              <a:gd name="connsiteY4" fmla="*/ 28178 h 44463"/>
              <a:gd name="connsiteX5" fmla="*/ 91256 w 103746"/>
              <a:gd name="connsiteY5" fmla="*/ 23676 h 44463"/>
              <a:gd name="connsiteX6" fmla="*/ 82270 w 103746"/>
              <a:gd name="connsiteY6" fmla="*/ 17219 h 44463"/>
              <a:gd name="connsiteX7" fmla="*/ 78050 w 103746"/>
              <a:gd name="connsiteY7" fmla="*/ 15824 h 44463"/>
              <a:gd name="connsiteX8" fmla="*/ 72851 w 103746"/>
              <a:gd name="connsiteY8" fmla="*/ 17506 h 44463"/>
              <a:gd name="connsiteX9" fmla="*/ 69775 w 103746"/>
              <a:gd name="connsiteY9" fmla="*/ 14545 h 44463"/>
              <a:gd name="connsiteX10" fmla="*/ 70892 w 103746"/>
              <a:gd name="connsiteY10" fmla="*/ 12033 h 44463"/>
              <a:gd name="connsiteX11" fmla="*/ 66535 w 103746"/>
              <a:gd name="connsiteY11" fmla="*/ 13000 h 44463"/>
              <a:gd name="connsiteX12" fmla="*/ 59650 w 103746"/>
              <a:gd name="connsiteY12" fmla="*/ 9363 h 44463"/>
              <a:gd name="connsiteX13" fmla="*/ 58401 w 103746"/>
              <a:gd name="connsiteY13" fmla="*/ 10069 h 44463"/>
              <a:gd name="connsiteX14" fmla="*/ 61614 w 103746"/>
              <a:gd name="connsiteY14" fmla="*/ 14545 h 44463"/>
              <a:gd name="connsiteX15" fmla="*/ 59650 w 103746"/>
              <a:gd name="connsiteY15" fmla="*/ 14416 h 44463"/>
              <a:gd name="connsiteX16" fmla="*/ 58683 w 103746"/>
              <a:gd name="connsiteY16" fmla="*/ 15824 h 44463"/>
              <a:gd name="connsiteX17" fmla="*/ 56698 w 103746"/>
              <a:gd name="connsiteY17" fmla="*/ 14831 h 44463"/>
              <a:gd name="connsiteX18" fmla="*/ 56698 w 103746"/>
              <a:gd name="connsiteY18" fmla="*/ 12589 h 44463"/>
              <a:gd name="connsiteX19" fmla="*/ 54729 w 103746"/>
              <a:gd name="connsiteY19" fmla="*/ 10197 h 44463"/>
              <a:gd name="connsiteX20" fmla="*/ 56017 w 103746"/>
              <a:gd name="connsiteY20" fmla="*/ 7112 h 44463"/>
              <a:gd name="connsiteX21" fmla="*/ 54036 w 103746"/>
              <a:gd name="connsiteY21" fmla="*/ 5144 h 44463"/>
              <a:gd name="connsiteX22" fmla="*/ 51640 w 103746"/>
              <a:gd name="connsiteY22" fmla="*/ 5567 h 44463"/>
              <a:gd name="connsiteX23" fmla="*/ 48970 w 103746"/>
              <a:gd name="connsiteY23" fmla="*/ 3030 h 44463"/>
              <a:gd name="connsiteX24" fmla="*/ 49406 w 103746"/>
              <a:gd name="connsiteY24" fmla="*/ 1357 h 44463"/>
              <a:gd name="connsiteX25" fmla="*/ 43784 w 103746"/>
              <a:gd name="connsiteY25" fmla="*/ 513 h 44463"/>
              <a:gd name="connsiteX26" fmla="*/ 42367 w 103746"/>
              <a:gd name="connsiteY26" fmla="*/ 1215 h 44463"/>
              <a:gd name="connsiteX27" fmla="*/ 39860 w 103746"/>
              <a:gd name="connsiteY27" fmla="*/ 779 h 44463"/>
              <a:gd name="connsiteX28" fmla="*/ 38593 w 103746"/>
              <a:gd name="connsiteY28" fmla="*/ 2058 h 44463"/>
              <a:gd name="connsiteX29" fmla="*/ 37579 w 103746"/>
              <a:gd name="connsiteY29" fmla="*/ 39 h 44463"/>
              <a:gd name="connsiteX30" fmla="*/ 37083 w 103746"/>
              <a:gd name="connsiteY30" fmla="*/ 749 h 44463"/>
              <a:gd name="connsiteX31" fmla="*/ 35037 w 103746"/>
              <a:gd name="connsiteY31" fmla="*/ 171 h 44463"/>
              <a:gd name="connsiteX32" fmla="*/ 33167 w 103746"/>
              <a:gd name="connsiteY32" fmla="*/ 1108 h 44463"/>
              <a:gd name="connsiteX33" fmla="*/ 28858 w 103746"/>
              <a:gd name="connsiteY33" fmla="*/ 0 h 44463"/>
              <a:gd name="connsiteX34" fmla="*/ 28285 w 103746"/>
              <a:gd name="connsiteY34" fmla="*/ 3166 h 44463"/>
              <a:gd name="connsiteX35" fmla="*/ 26428 w 103746"/>
              <a:gd name="connsiteY35" fmla="*/ 4104 h 44463"/>
              <a:gd name="connsiteX36" fmla="*/ 23804 w 103746"/>
              <a:gd name="connsiteY36" fmla="*/ 3166 h 44463"/>
              <a:gd name="connsiteX37" fmla="*/ 19671 w 103746"/>
              <a:gd name="connsiteY37" fmla="*/ 3351 h 44463"/>
              <a:gd name="connsiteX38" fmla="*/ 17801 w 103746"/>
              <a:gd name="connsiteY38" fmla="*/ 6543 h 44463"/>
              <a:gd name="connsiteX39" fmla="*/ 14801 w 103746"/>
              <a:gd name="connsiteY39" fmla="*/ 6543 h 44463"/>
              <a:gd name="connsiteX40" fmla="*/ 12191 w 103746"/>
              <a:gd name="connsiteY40" fmla="*/ 9341 h 44463"/>
              <a:gd name="connsiteX41" fmla="*/ 9936 w 103746"/>
              <a:gd name="connsiteY41" fmla="*/ 9341 h 44463"/>
              <a:gd name="connsiteX42" fmla="*/ 4895 w 103746"/>
              <a:gd name="connsiteY42" fmla="*/ 13483 h 44463"/>
              <a:gd name="connsiteX43" fmla="*/ 1322 w 103746"/>
              <a:gd name="connsiteY43" fmla="*/ 11592 h 44463"/>
              <a:gd name="connsiteX44" fmla="*/ 0 w 103746"/>
              <a:gd name="connsiteY44" fmla="*/ 12722 h 44463"/>
              <a:gd name="connsiteX45" fmla="*/ 0 w 103746"/>
              <a:gd name="connsiteY45" fmla="*/ 13843 h 44463"/>
              <a:gd name="connsiteX46" fmla="*/ 2820 w 103746"/>
              <a:gd name="connsiteY46" fmla="*/ 16094 h 44463"/>
              <a:gd name="connsiteX47" fmla="*/ 6573 w 103746"/>
              <a:gd name="connsiteY47" fmla="*/ 21147 h 44463"/>
              <a:gd name="connsiteX48" fmla="*/ 6573 w 103746"/>
              <a:gd name="connsiteY48" fmla="*/ 24519 h 44463"/>
              <a:gd name="connsiteX49" fmla="*/ 7882 w 103746"/>
              <a:gd name="connsiteY49" fmla="*/ 27510 h 44463"/>
              <a:gd name="connsiteX50" fmla="*/ 17245 w 103746"/>
              <a:gd name="connsiteY50" fmla="*/ 32949 h 44463"/>
              <a:gd name="connsiteX51" fmla="*/ 23257 w 103746"/>
              <a:gd name="connsiteY51" fmla="*/ 40313 h 44463"/>
              <a:gd name="connsiteX52" fmla="*/ 25105 w 103746"/>
              <a:gd name="connsiteY52" fmla="*/ 40386 h 44463"/>
              <a:gd name="connsiteX53" fmla="*/ 32405 w 103746"/>
              <a:gd name="connsiteY53" fmla="*/ 44464 h 44463"/>
              <a:gd name="connsiteX54" fmla="*/ 33809 w 103746"/>
              <a:gd name="connsiteY54" fmla="*/ 43210 h 44463"/>
              <a:gd name="connsiteX55" fmla="*/ 37481 w 103746"/>
              <a:gd name="connsiteY55" fmla="*/ 42923 h 44463"/>
              <a:gd name="connsiteX56" fmla="*/ 37887 w 103746"/>
              <a:gd name="connsiteY56" fmla="*/ 40823 h 44463"/>
              <a:gd name="connsiteX57" fmla="*/ 39432 w 103746"/>
              <a:gd name="connsiteY57" fmla="*/ 39278 h 44463"/>
              <a:gd name="connsiteX58" fmla="*/ 40283 w 103746"/>
              <a:gd name="connsiteY58" fmla="*/ 37160 h 44463"/>
              <a:gd name="connsiteX59" fmla="*/ 43651 w 103746"/>
              <a:gd name="connsiteY59" fmla="*/ 38152 h 44463"/>
              <a:gd name="connsiteX60" fmla="*/ 48717 w 103746"/>
              <a:gd name="connsiteY60" fmla="*/ 38572 h 44463"/>
              <a:gd name="connsiteX61" fmla="*/ 51640 w 103746"/>
              <a:gd name="connsiteY61" fmla="*/ 40386 h 44463"/>
              <a:gd name="connsiteX62" fmla="*/ 55859 w 103746"/>
              <a:gd name="connsiteY62" fmla="*/ 40823 h 44463"/>
              <a:gd name="connsiteX63" fmla="*/ 59372 w 103746"/>
              <a:gd name="connsiteY63" fmla="*/ 40116 h 44463"/>
              <a:gd name="connsiteX64" fmla="*/ 61905 w 103746"/>
              <a:gd name="connsiteY64" fmla="*/ 41952 h 44463"/>
              <a:gd name="connsiteX65" fmla="*/ 67956 w 103746"/>
              <a:gd name="connsiteY65" fmla="*/ 43339 h 44463"/>
              <a:gd name="connsiteX66" fmla="*/ 71880 w 103746"/>
              <a:gd name="connsiteY66" fmla="*/ 40673 h 44463"/>
              <a:gd name="connsiteX67" fmla="*/ 74679 w 103746"/>
              <a:gd name="connsiteY67" fmla="*/ 41092 h 44463"/>
              <a:gd name="connsiteX68" fmla="*/ 76219 w 103746"/>
              <a:gd name="connsiteY68" fmla="*/ 42213 h 44463"/>
              <a:gd name="connsiteX69" fmla="*/ 81294 w 103746"/>
              <a:gd name="connsiteY69" fmla="*/ 40116 h 44463"/>
              <a:gd name="connsiteX70" fmla="*/ 86908 w 103746"/>
              <a:gd name="connsiteY70" fmla="*/ 39410 h 44463"/>
              <a:gd name="connsiteX71" fmla="*/ 90828 w 103746"/>
              <a:gd name="connsiteY71" fmla="*/ 35487 h 44463"/>
              <a:gd name="connsiteX72" fmla="*/ 94486 w 103746"/>
              <a:gd name="connsiteY72" fmla="*/ 34909 h 44463"/>
              <a:gd name="connsiteX73" fmla="*/ 97293 w 103746"/>
              <a:gd name="connsiteY73" fmla="*/ 32393 h 44463"/>
              <a:gd name="connsiteX74" fmla="*/ 103746 w 103746"/>
              <a:gd name="connsiteY74" fmla="*/ 32812 h 44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103746" h="44463">
                <a:moveTo>
                  <a:pt x="102925" y="28884"/>
                </a:moveTo>
                <a:lnTo>
                  <a:pt x="101230" y="26774"/>
                </a:lnTo>
                <a:lnTo>
                  <a:pt x="97015" y="27061"/>
                </a:lnTo>
                <a:lnTo>
                  <a:pt x="95894" y="28178"/>
                </a:lnTo>
                <a:lnTo>
                  <a:pt x="93361" y="28178"/>
                </a:lnTo>
                <a:lnTo>
                  <a:pt x="91256" y="23676"/>
                </a:lnTo>
                <a:lnTo>
                  <a:pt x="82270" y="17219"/>
                </a:lnTo>
                <a:lnTo>
                  <a:pt x="78050" y="15824"/>
                </a:lnTo>
                <a:lnTo>
                  <a:pt x="72851" y="17506"/>
                </a:lnTo>
                <a:lnTo>
                  <a:pt x="69775" y="14545"/>
                </a:lnTo>
                <a:lnTo>
                  <a:pt x="70892" y="12033"/>
                </a:lnTo>
                <a:lnTo>
                  <a:pt x="66535" y="13000"/>
                </a:lnTo>
                <a:lnTo>
                  <a:pt x="59650" y="9363"/>
                </a:lnTo>
                <a:lnTo>
                  <a:pt x="58401" y="10069"/>
                </a:lnTo>
                <a:lnTo>
                  <a:pt x="61614" y="14545"/>
                </a:lnTo>
                <a:lnTo>
                  <a:pt x="59650" y="14416"/>
                </a:lnTo>
                <a:lnTo>
                  <a:pt x="58683" y="15824"/>
                </a:lnTo>
                <a:lnTo>
                  <a:pt x="56698" y="14831"/>
                </a:lnTo>
                <a:lnTo>
                  <a:pt x="56698" y="12589"/>
                </a:lnTo>
                <a:lnTo>
                  <a:pt x="54729" y="10197"/>
                </a:lnTo>
                <a:lnTo>
                  <a:pt x="56017" y="7112"/>
                </a:lnTo>
                <a:lnTo>
                  <a:pt x="54036" y="5144"/>
                </a:lnTo>
                <a:lnTo>
                  <a:pt x="51640" y="5567"/>
                </a:lnTo>
                <a:lnTo>
                  <a:pt x="48970" y="3030"/>
                </a:lnTo>
                <a:lnTo>
                  <a:pt x="49406" y="1357"/>
                </a:lnTo>
                <a:lnTo>
                  <a:pt x="43784" y="513"/>
                </a:lnTo>
                <a:lnTo>
                  <a:pt x="42367" y="1215"/>
                </a:lnTo>
                <a:lnTo>
                  <a:pt x="39860" y="779"/>
                </a:lnTo>
                <a:lnTo>
                  <a:pt x="38593" y="2058"/>
                </a:lnTo>
                <a:lnTo>
                  <a:pt x="37579" y="39"/>
                </a:lnTo>
                <a:lnTo>
                  <a:pt x="37083" y="749"/>
                </a:lnTo>
                <a:lnTo>
                  <a:pt x="35037" y="171"/>
                </a:lnTo>
                <a:lnTo>
                  <a:pt x="33167" y="1108"/>
                </a:lnTo>
                <a:lnTo>
                  <a:pt x="28858" y="0"/>
                </a:lnTo>
                <a:lnTo>
                  <a:pt x="28285" y="3166"/>
                </a:lnTo>
                <a:lnTo>
                  <a:pt x="26428" y="4104"/>
                </a:lnTo>
                <a:lnTo>
                  <a:pt x="23804" y="3166"/>
                </a:lnTo>
                <a:lnTo>
                  <a:pt x="19671" y="3351"/>
                </a:lnTo>
                <a:lnTo>
                  <a:pt x="17801" y="6543"/>
                </a:lnTo>
                <a:lnTo>
                  <a:pt x="14801" y="6543"/>
                </a:lnTo>
                <a:lnTo>
                  <a:pt x="12191" y="9341"/>
                </a:lnTo>
                <a:lnTo>
                  <a:pt x="9936" y="9341"/>
                </a:lnTo>
                <a:lnTo>
                  <a:pt x="4895" y="13483"/>
                </a:lnTo>
                <a:lnTo>
                  <a:pt x="1322" y="11592"/>
                </a:lnTo>
                <a:lnTo>
                  <a:pt x="0" y="12722"/>
                </a:lnTo>
                <a:lnTo>
                  <a:pt x="0" y="13843"/>
                </a:lnTo>
                <a:lnTo>
                  <a:pt x="2820" y="16094"/>
                </a:lnTo>
                <a:lnTo>
                  <a:pt x="6573" y="21147"/>
                </a:lnTo>
                <a:lnTo>
                  <a:pt x="6573" y="24519"/>
                </a:lnTo>
                <a:lnTo>
                  <a:pt x="7882" y="27510"/>
                </a:lnTo>
                <a:lnTo>
                  <a:pt x="17245" y="32949"/>
                </a:lnTo>
                <a:lnTo>
                  <a:pt x="23257" y="40313"/>
                </a:lnTo>
                <a:lnTo>
                  <a:pt x="25105" y="40386"/>
                </a:lnTo>
                <a:lnTo>
                  <a:pt x="32405" y="44464"/>
                </a:lnTo>
                <a:lnTo>
                  <a:pt x="33809" y="43210"/>
                </a:lnTo>
                <a:lnTo>
                  <a:pt x="37481" y="42923"/>
                </a:lnTo>
                <a:lnTo>
                  <a:pt x="37887" y="40823"/>
                </a:lnTo>
                <a:lnTo>
                  <a:pt x="39432" y="39278"/>
                </a:lnTo>
                <a:lnTo>
                  <a:pt x="40283" y="37160"/>
                </a:lnTo>
                <a:lnTo>
                  <a:pt x="43651" y="38152"/>
                </a:lnTo>
                <a:lnTo>
                  <a:pt x="48717" y="38572"/>
                </a:lnTo>
                <a:lnTo>
                  <a:pt x="51640" y="40386"/>
                </a:lnTo>
                <a:lnTo>
                  <a:pt x="55859" y="40823"/>
                </a:lnTo>
                <a:lnTo>
                  <a:pt x="59372" y="40116"/>
                </a:lnTo>
                <a:lnTo>
                  <a:pt x="61905" y="41952"/>
                </a:lnTo>
                <a:lnTo>
                  <a:pt x="67956" y="43339"/>
                </a:lnTo>
                <a:lnTo>
                  <a:pt x="71880" y="40673"/>
                </a:lnTo>
                <a:lnTo>
                  <a:pt x="74679" y="41092"/>
                </a:lnTo>
                <a:lnTo>
                  <a:pt x="76219" y="42213"/>
                </a:lnTo>
                <a:lnTo>
                  <a:pt x="81294" y="40116"/>
                </a:lnTo>
                <a:lnTo>
                  <a:pt x="86908" y="39410"/>
                </a:lnTo>
                <a:lnTo>
                  <a:pt x="90828" y="35487"/>
                </a:lnTo>
                <a:lnTo>
                  <a:pt x="94486" y="34909"/>
                </a:lnTo>
                <a:lnTo>
                  <a:pt x="97293" y="32393"/>
                </a:lnTo>
                <a:lnTo>
                  <a:pt x="103746" y="32812"/>
                </a:lnTo>
                <a:close/>
              </a:path>
            </a:pathLst>
          </a:custGeom>
          <a:solidFill>
            <a:srgbClr val="D9D9D9"/>
          </a:solid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792" name="Freeform 791">
            <a:extLst>
              <a:ext uri="{FF2B5EF4-FFF2-40B4-BE49-F238E27FC236}">
                <a16:creationId xmlns:a16="http://schemas.microsoft.com/office/drawing/2014/main" id="{3BCC6630-ED65-29BF-CE3C-B4D0C39EF7AD}"/>
              </a:ext>
            </a:extLst>
          </p:cNvPr>
          <p:cNvSpPr/>
          <p:nvPr/>
        </p:nvSpPr>
        <p:spPr>
          <a:xfrm>
            <a:off x="6138334" y="2790125"/>
            <a:ext cx="228103" cy="119665"/>
          </a:xfrm>
          <a:custGeom>
            <a:avLst/>
            <a:gdLst>
              <a:gd name="connsiteX0" fmla="*/ 67798 w 97699"/>
              <a:gd name="connsiteY0" fmla="*/ 51255 h 51254"/>
              <a:gd name="connsiteX1" fmla="*/ 71161 w 97699"/>
              <a:gd name="connsiteY1" fmla="*/ 49445 h 51254"/>
              <a:gd name="connsiteX2" fmla="*/ 74387 w 97699"/>
              <a:gd name="connsiteY2" fmla="*/ 49714 h 51254"/>
              <a:gd name="connsiteX3" fmla="*/ 78598 w 97699"/>
              <a:gd name="connsiteY3" fmla="*/ 48037 h 51254"/>
              <a:gd name="connsiteX4" fmla="*/ 80571 w 97699"/>
              <a:gd name="connsiteY4" fmla="*/ 48170 h 51254"/>
              <a:gd name="connsiteX5" fmla="*/ 87738 w 97699"/>
              <a:gd name="connsiteY5" fmla="*/ 44395 h 51254"/>
              <a:gd name="connsiteX6" fmla="*/ 90545 w 97699"/>
              <a:gd name="connsiteY6" fmla="*/ 44109 h 51254"/>
              <a:gd name="connsiteX7" fmla="*/ 93215 w 97699"/>
              <a:gd name="connsiteY7" fmla="*/ 41023 h 51254"/>
              <a:gd name="connsiteX8" fmla="*/ 91512 w 97699"/>
              <a:gd name="connsiteY8" fmla="*/ 37934 h 51254"/>
              <a:gd name="connsiteX9" fmla="*/ 93057 w 97699"/>
              <a:gd name="connsiteY9" fmla="*/ 32170 h 51254"/>
              <a:gd name="connsiteX10" fmla="*/ 90541 w 97699"/>
              <a:gd name="connsiteY10" fmla="*/ 29218 h 51254"/>
              <a:gd name="connsiteX11" fmla="*/ 91512 w 97699"/>
              <a:gd name="connsiteY11" fmla="*/ 27677 h 51254"/>
              <a:gd name="connsiteX12" fmla="*/ 97131 w 97699"/>
              <a:gd name="connsiteY12" fmla="*/ 27964 h 51254"/>
              <a:gd name="connsiteX13" fmla="*/ 97700 w 97699"/>
              <a:gd name="connsiteY13" fmla="*/ 25157 h 51254"/>
              <a:gd name="connsiteX14" fmla="*/ 97131 w 97699"/>
              <a:gd name="connsiteY14" fmla="*/ 20655 h 51254"/>
              <a:gd name="connsiteX15" fmla="*/ 96155 w 97699"/>
              <a:gd name="connsiteY15" fmla="*/ 13642 h 51254"/>
              <a:gd name="connsiteX16" fmla="*/ 96793 w 97699"/>
              <a:gd name="connsiteY16" fmla="*/ 10355 h 51254"/>
              <a:gd name="connsiteX17" fmla="*/ 90960 w 97699"/>
              <a:gd name="connsiteY17" fmla="*/ 9007 h 51254"/>
              <a:gd name="connsiteX18" fmla="*/ 88427 w 97699"/>
              <a:gd name="connsiteY18" fmla="*/ 7172 h 51254"/>
              <a:gd name="connsiteX19" fmla="*/ 84914 w 97699"/>
              <a:gd name="connsiteY19" fmla="*/ 7878 h 51254"/>
              <a:gd name="connsiteX20" fmla="*/ 80699 w 97699"/>
              <a:gd name="connsiteY20" fmla="*/ 7441 h 51254"/>
              <a:gd name="connsiteX21" fmla="*/ 77772 w 97699"/>
              <a:gd name="connsiteY21" fmla="*/ 5627 h 51254"/>
              <a:gd name="connsiteX22" fmla="*/ 72706 w 97699"/>
              <a:gd name="connsiteY22" fmla="*/ 5208 h 51254"/>
              <a:gd name="connsiteX23" fmla="*/ 69338 w 97699"/>
              <a:gd name="connsiteY23" fmla="*/ 4219 h 51254"/>
              <a:gd name="connsiteX24" fmla="*/ 68487 w 97699"/>
              <a:gd name="connsiteY24" fmla="*/ 6337 h 51254"/>
              <a:gd name="connsiteX25" fmla="*/ 66942 w 97699"/>
              <a:gd name="connsiteY25" fmla="*/ 7878 h 51254"/>
              <a:gd name="connsiteX26" fmla="*/ 66535 w 97699"/>
              <a:gd name="connsiteY26" fmla="*/ 9979 h 51254"/>
              <a:gd name="connsiteX27" fmla="*/ 62868 w 97699"/>
              <a:gd name="connsiteY27" fmla="*/ 10265 h 51254"/>
              <a:gd name="connsiteX28" fmla="*/ 61465 w 97699"/>
              <a:gd name="connsiteY28" fmla="*/ 11519 h 51254"/>
              <a:gd name="connsiteX29" fmla="*/ 54164 w 97699"/>
              <a:gd name="connsiteY29" fmla="*/ 7441 h 51254"/>
              <a:gd name="connsiteX30" fmla="*/ 52312 w 97699"/>
              <a:gd name="connsiteY30" fmla="*/ 7364 h 51254"/>
              <a:gd name="connsiteX31" fmla="*/ 46304 w 97699"/>
              <a:gd name="connsiteY31" fmla="*/ 0 h 51254"/>
              <a:gd name="connsiteX32" fmla="*/ 52474 w 97699"/>
              <a:gd name="connsiteY32" fmla="*/ 7591 h 51254"/>
              <a:gd name="connsiteX33" fmla="*/ 52068 w 97699"/>
              <a:gd name="connsiteY33" fmla="*/ 12645 h 51254"/>
              <a:gd name="connsiteX34" fmla="*/ 50373 w 97699"/>
              <a:gd name="connsiteY34" fmla="*/ 12927 h 51254"/>
              <a:gd name="connsiteX35" fmla="*/ 48401 w 97699"/>
              <a:gd name="connsiteY35" fmla="*/ 15730 h 51254"/>
              <a:gd name="connsiteX36" fmla="*/ 44759 w 97699"/>
              <a:gd name="connsiteY36" fmla="*/ 17411 h 51254"/>
              <a:gd name="connsiteX37" fmla="*/ 41246 w 97699"/>
              <a:gd name="connsiteY37" fmla="*/ 22042 h 51254"/>
              <a:gd name="connsiteX38" fmla="*/ 41374 w 97699"/>
              <a:gd name="connsiteY38" fmla="*/ 23167 h 51254"/>
              <a:gd name="connsiteX39" fmla="*/ 44609 w 97699"/>
              <a:gd name="connsiteY39" fmla="*/ 25148 h 51254"/>
              <a:gd name="connsiteX40" fmla="*/ 45174 w 97699"/>
              <a:gd name="connsiteY40" fmla="*/ 27955 h 51254"/>
              <a:gd name="connsiteX41" fmla="*/ 43634 w 97699"/>
              <a:gd name="connsiteY41" fmla="*/ 29496 h 51254"/>
              <a:gd name="connsiteX42" fmla="*/ 40403 w 97699"/>
              <a:gd name="connsiteY42" fmla="*/ 27112 h 51254"/>
              <a:gd name="connsiteX43" fmla="*/ 37172 w 97699"/>
              <a:gd name="connsiteY43" fmla="*/ 28238 h 51254"/>
              <a:gd name="connsiteX44" fmla="*/ 33950 w 97699"/>
              <a:gd name="connsiteY44" fmla="*/ 27249 h 51254"/>
              <a:gd name="connsiteX45" fmla="*/ 31691 w 97699"/>
              <a:gd name="connsiteY45" fmla="*/ 27673 h 51254"/>
              <a:gd name="connsiteX46" fmla="*/ 27626 w 97699"/>
              <a:gd name="connsiteY46" fmla="*/ 30762 h 51254"/>
              <a:gd name="connsiteX47" fmla="*/ 24528 w 97699"/>
              <a:gd name="connsiteY47" fmla="*/ 30912 h 51254"/>
              <a:gd name="connsiteX48" fmla="*/ 22153 w 97699"/>
              <a:gd name="connsiteY48" fmla="*/ 30334 h 51254"/>
              <a:gd name="connsiteX49" fmla="*/ 20180 w 97699"/>
              <a:gd name="connsiteY49" fmla="*/ 31045 h 51254"/>
              <a:gd name="connsiteX50" fmla="*/ 18494 w 97699"/>
              <a:gd name="connsiteY50" fmla="*/ 29915 h 51254"/>
              <a:gd name="connsiteX51" fmla="*/ 14429 w 97699"/>
              <a:gd name="connsiteY51" fmla="*/ 28794 h 51254"/>
              <a:gd name="connsiteX52" fmla="*/ 10912 w 97699"/>
              <a:gd name="connsiteY52" fmla="*/ 29633 h 51254"/>
              <a:gd name="connsiteX53" fmla="*/ 11190 w 97699"/>
              <a:gd name="connsiteY53" fmla="*/ 31751 h 51254"/>
              <a:gd name="connsiteX54" fmla="*/ 10056 w 97699"/>
              <a:gd name="connsiteY54" fmla="*/ 32868 h 51254"/>
              <a:gd name="connsiteX55" fmla="*/ 6269 w 97699"/>
              <a:gd name="connsiteY55" fmla="*/ 32166 h 51254"/>
              <a:gd name="connsiteX56" fmla="*/ 4728 w 97699"/>
              <a:gd name="connsiteY56" fmla="*/ 29778 h 51254"/>
              <a:gd name="connsiteX57" fmla="*/ 1489 w 97699"/>
              <a:gd name="connsiteY57" fmla="*/ 30908 h 51254"/>
              <a:gd name="connsiteX58" fmla="*/ 231 w 97699"/>
              <a:gd name="connsiteY58" fmla="*/ 30052 h 51254"/>
              <a:gd name="connsiteX59" fmla="*/ 0 w 97699"/>
              <a:gd name="connsiteY59" fmla="*/ 29979 h 51254"/>
              <a:gd name="connsiteX60" fmla="*/ 659 w 97699"/>
              <a:gd name="connsiteY60" fmla="*/ 34549 h 51254"/>
              <a:gd name="connsiteX61" fmla="*/ 2345 w 97699"/>
              <a:gd name="connsiteY61" fmla="*/ 35255 h 51254"/>
              <a:gd name="connsiteX62" fmla="*/ 2905 w 97699"/>
              <a:gd name="connsiteY62" fmla="*/ 38627 h 51254"/>
              <a:gd name="connsiteX63" fmla="*/ 6419 w 97699"/>
              <a:gd name="connsiteY63" fmla="*/ 37930 h 51254"/>
              <a:gd name="connsiteX64" fmla="*/ 9923 w 97699"/>
              <a:gd name="connsiteY64" fmla="*/ 40728 h 51254"/>
              <a:gd name="connsiteX65" fmla="*/ 12307 w 97699"/>
              <a:gd name="connsiteY65" fmla="*/ 38478 h 51254"/>
              <a:gd name="connsiteX66" fmla="*/ 13856 w 97699"/>
              <a:gd name="connsiteY66" fmla="*/ 38478 h 51254"/>
              <a:gd name="connsiteX67" fmla="*/ 15499 w 97699"/>
              <a:gd name="connsiteY67" fmla="*/ 41092 h 51254"/>
              <a:gd name="connsiteX68" fmla="*/ 15589 w 97699"/>
              <a:gd name="connsiteY68" fmla="*/ 40972 h 51254"/>
              <a:gd name="connsiteX69" fmla="*/ 20086 w 97699"/>
              <a:gd name="connsiteY69" fmla="*/ 42466 h 51254"/>
              <a:gd name="connsiteX70" fmla="*/ 27579 w 97699"/>
              <a:gd name="connsiteY70" fmla="*/ 38345 h 51254"/>
              <a:gd name="connsiteX71" fmla="*/ 30565 w 97699"/>
              <a:gd name="connsiteY71" fmla="*/ 39273 h 51254"/>
              <a:gd name="connsiteX72" fmla="*/ 35251 w 97699"/>
              <a:gd name="connsiteY72" fmla="*/ 38721 h 51254"/>
              <a:gd name="connsiteX73" fmla="*/ 35251 w 97699"/>
              <a:gd name="connsiteY73" fmla="*/ 41529 h 51254"/>
              <a:gd name="connsiteX74" fmla="*/ 41618 w 97699"/>
              <a:gd name="connsiteY74" fmla="*/ 45457 h 51254"/>
              <a:gd name="connsiteX75" fmla="*/ 51156 w 97699"/>
              <a:gd name="connsiteY75" fmla="*/ 47707 h 51254"/>
              <a:gd name="connsiteX76" fmla="*/ 55290 w 97699"/>
              <a:gd name="connsiteY76" fmla="*/ 46582 h 51254"/>
              <a:gd name="connsiteX77" fmla="*/ 57168 w 97699"/>
              <a:gd name="connsiteY77" fmla="*/ 48469 h 51254"/>
              <a:gd name="connsiteX78" fmla="*/ 65658 w 97699"/>
              <a:gd name="connsiteY78" fmla="*/ 49021 h 51254"/>
              <a:gd name="connsiteX79" fmla="*/ 67798 w 97699"/>
              <a:gd name="connsiteY79" fmla="*/ 51255 h 512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97699" h="51254">
                <a:moveTo>
                  <a:pt x="67798" y="51255"/>
                </a:moveTo>
                <a:lnTo>
                  <a:pt x="71161" y="49445"/>
                </a:lnTo>
                <a:lnTo>
                  <a:pt x="74387" y="49714"/>
                </a:lnTo>
                <a:lnTo>
                  <a:pt x="78598" y="48037"/>
                </a:lnTo>
                <a:lnTo>
                  <a:pt x="80571" y="48170"/>
                </a:lnTo>
                <a:lnTo>
                  <a:pt x="87738" y="44395"/>
                </a:lnTo>
                <a:lnTo>
                  <a:pt x="90545" y="44109"/>
                </a:lnTo>
                <a:lnTo>
                  <a:pt x="93215" y="41023"/>
                </a:lnTo>
                <a:lnTo>
                  <a:pt x="91512" y="37934"/>
                </a:lnTo>
                <a:lnTo>
                  <a:pt x="93057" y="32170"/>
                </a:lnTo>
                <a:lnTo>
                  <a:pt x="90541" y="29218"/>
                </a:lnTo>
                <a:lnTo>
                  <a:pt x="91512" y="27677"/>
                </a:lnTo>
                <a:lnTo>
                  <a:pt x="97131" y="27964"/>
                </a:lnTo>
                <a:lnTo>
                  <a:pt x="97700" y="25157"/>
                </a:lnTo>
                <a:lnTo>
                  <a:pt x="97131" y="20655"/>
                </a:lnTo>
                <a:lnTo>
                  <a:pt x="96155" y="13642"/>
                </a:lnTo>
                <a:lnTo>
                  <a:pt x="96793" y="10355"/>
                </a:lnTo>
                <a:lnTo>
                  <a:pt x="90960" y="9007"/>
                </a:lnTo>
                <a:lnTo>
                  <a:pt x="88427" y="7172"/>
                </a:lnTo>
                <a:lnTo>
                  <a:pt x="84914" y="7878"/>
                </a:lnTo>
                <a:lnTo>
                  <a:pt x="80699" y="7441"/>
                </a:lnTo>
                <a:lnTo>
                  <a:pt x="77772" y="5627"/>
                </a:lnTo>
                <a:lnTo>
                  <a:pt x="72706" y="5208"/>
                </a:lnTo>
                <a:lnTo>
                  <a:pt x="69338" y="4219"/>
                </a:lnTo>
                <a:lnTo>
                  <a:pt x="68487" y="6337"/>
                </a:lnTo>
                <a:lnTo>
                  <a:pt x="66942" y="7878"/>
                </a:lnTo>
                <a:lnTo>
                  <a:pt x="66535" y="9979"/>
                </a:lnTo>
                <a:lnTo>
                  <a:pt x="62868" y="10265"/>
                </a:lnTo>
                <a:lnTo>
                  <a:pt x="61465" y="11519"/>
                </a:lnTo>
                <a:lnTo>
                  <a:pt x="54164" y="7441"/>
                </a:lnTo>
                <a:lnTo>
                  <a:pt x="52312" y="7364"/>
                </a:lnTo>
                <a:lnTo>
                  <a:pt x="46304" y="0"/>
                </a:lnTo>
                <a:lnTo>
                  <a:pt x="52474" y="7591"/>
                </a:lnTo>
                <a:lnTo>
                  <a:pt x="52068" y="12645"/>
                </a:lnTo>
                <a:lnTo>
                  <a:pt x="50373" y="12927"/>
                </a:lnTo>
                <a:lnTo>
                  <a:pt x="48401" y="15730"/>
                </a:lnTo>
                <a:lnTo>
                  <a:pt x="44759" y="17411"/>
                </a:lnTo>
                <a:lnTo>
                  <a:pt x="41246" y="22042"/>
                </a:lnTo>
                <a:lnTo>
                  <a:pt x="41374" y="23167"/>
                </a:lnTo>
                <a:lnTo>
                  <a:pt x="44609" y="25148"/>
                </a:lnTo>
                <a:lnTo>
                  <a:pt x="45174" y="27955"/>
                </a:lnTo>
                <a:lnTo>
                  <a:pt x="43634" y="29496"/>
                </a:lnTo>
                <a:lnTo>
                  <a:pt x="40403" y="27112"/>
                </a:lnTo>
                <a:lnTo>
                  <a:pt x="37172" y="28238"/>
                </a:lnTo>
                <a:lnTo>
                  <a:pt x="33950" y="27249"/>
                </a:lnTo>
                <a:lnTo>
                  <a:pt x="31691" y="27673"/>
                </a:lnTo>
                <a:lnTo>
                  <a:pt x="27626" y="30762"/>
                </a:lnTo>
                <a:cubicBezTo>
                  <a:pt x="27626" y="30762"/>
                  <a:pt x="24955" y="30912"/>
                  <a:pt x="24528" y="30912"/>
                </a:cubicBezTo>
                <a:cubicBezTo>
                  <a:pt x="24104" y="30912"/>
                  <a:pt x="22153" y="30334"/>
                  <a:pt x="22153" y="30334"/>
                </a:cubicBezTo>
                <a:lnTo>
                  <a:pt x="20180" y="31045"/>
                </a:lnTo>
                <a:lnTo>
                  <a:pt x="18494" y="29915"/>
                </a:lnTo>
                <a:lnTo>
                  <a:pt x="14429" y="28794"/>
                </a:lnTo>
                <a:lnTo>
                  <a:pt x="10912" y="29633"/>
                </a:lnTo>
                <a:lnTo>
                  <a:pt x="11190" y="31751"/>
                </a:lnTo>
                <a:lnTo>
                  <a:pt x="10056" y="32868"/>
                </a:lnTo>
                <a:lnTo>
                  <a:pt x="6269" y="32166"/>
                </a:lnTo>
                <a:lnTo>
                  <a:pt x="4728" y="29778"/>
                </a:lnTo>
                <a:lnTo>
                  <a:pt x="1489" y="30908"/>
                </a:lnTo>
                <a:lnTo>
                  <a:pt x="231" y="30052"/>
                </a:lnTo>
                <a:lnTo>
                  <a:pt x="0" y="29979"/>
                </a:lnTo>
                <a:lnTo>
                  <a:pt x="659" y="34549"/>
                </a:lnTo>
                <a:lnTo>
                  <a:pt x="2345" y="35255"/>
                </a:lnTo>
                <a:lnTo>
                  <a:pt x="2905" y="38627"/>
                </a:lnTo>
                <a:lnTo>
                  <a:pt x="6419" y="37930"/>
                </a:lnTo>
                <a:lnTo>
                  <a:pt x="9923" y="40728"/>
                </a:lnTo>
                <a:lnTo>
                  <a:pt x="12307" y="38478"/>
                </a:lnTo>
                <a:lnTo>
                  <a:pt x="13856" y="38478"/>
                </a:lnTo>
                <a:lnTo>
                  <a:pt x="15499" y="41092"/>
                </a:lnTo>
                <a:lnTo>
                  <a:pt x="15589" y="40972"/>
                </a:lnTo>
                <a:lnTo>
                  <a:pt x="20086" y="42466"/>
                </a:lnTo>
                <a:lnTo>
                  <a:pt x="27579" y="38345"/>
                </a:lnTo>
                <a:lnTo>
                  <a:pt x="30565" y="39273"/>
                </a:lnTo>
                <a:lnTo>
                  <a:pt x="35251" y="38721"/>
                </a:lnTo>
                <a:lnTo>
                  <a:pt x="35251" y="41529"/>
                </a:lnTo>
                <a:lnTo>
                  <a:pt x="41618" y="45457"/>
                </a:lnTo>
                <a:lnTo>
                  <a:pt x="51156" y="47707"/>
                </a:lnTo>
                <a:lnTo>
                  <a:pt x="55290" y="46582"/>
                </a:lnTo>
                <a:lnTo>
                  <a:pt x="57168" y="48469"/>
                </a:lnTo>
                <a:lnTo>
                  <a:pt x="65658" y="49021"/>
                </a:lnTo>
                <a:lnTo>
                  <a:pt x="67798" y="51255"/>
                </a:lnTo>
                <a:close/>
              </a:path>
            </a:pathLst>
          </a:custGeom>
          <a:solidFill>
            <a:srgbClr val="D9D9D9"/>
          </a:solid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793" name="Freeform 792">
            <a:extLst>
              <a:ext uri="{FF2B5EF4-FFF2-40B4-BE49-F238E27FC236}">
                <a16:creationId xmlns:a16="http://schemas.microsoft.com/office/drawing/2014/main" id="{D857B38C-D261-BB89-187A-B1C4E8FDC088}"/>
              </a:ext>
            </a:extLst>
          </p:cNvPr>
          <p:cNvSpPr/>
          <p:nvPr/>
        </p:nvSpPr>
        <p:spPr>
          <a:xfrm>
            <a:off x="6249559" y="2892688"/>
            <a:ext cx="108666" cy="61392"/>
          </a:xfrm>
          <a:custGeom>
            <a:avLst/>
            <a:gdLst>
              <a:gd name="connsiteX0" fmla="*/ 11442 w 46543"/>
              <a:gd name="connsiteY0" fmla="*/ 25722 h 26295"/>
              <a:gd name="connsiteX1" fmla="*/ 14943 w 46543"/>
              <a:gd name="connsiteY1" fmla="*/ 23056 h 26295"/>
              <a:gd name="connsiteX2" fmla="*/ 18610 w 46543"/>
              <a:gd name="connsiteY2" fmla="*/ 22217 h 26295"/>
              <a:gd name="connsiteX3" fmla="*/ 23372 w 46543"/>
              <a:gd name="connsiteY3" fmla="*/ 24601 h 26295"/>
              <a:gd name="connsiteX4" fmla="*/ 26192 w 46543"/>
              <a:gd name="connsiteY4" fmla="*/ 24335 h 26295"/>
              <a:gd name="connsiteX5" fmla="*/ 27172 w 46543"/>
              <a:gd name="connsiteY5" fmla="*/ 19705 h 26295"/>
              <a:gd name="connsiteX6" fmla="*/ 31674 w 46543"/>
              <a:gd name="connsiteY6" fmla="*/ 17296 h 26295"/>
              <a:gd name="connsiteX7" fmla="*/ 32499 w 46543"/>
              <a:gd name="connsiteY7" fmla="*/ 13522 h 26295"/>
              <a:gd name="connsiteX8" fmla="*/ 40523 w 46543"/>
              <a:gd name="connsiteY8" fmla="*/ 9025 h 26295"/>
              <a:gd name="connsiteX9" fmla="*/ 46544 w 46543"/>
              <a:gd name="connsiteY9" fmla="*/ 9153 h 26295"/>
              <a:gd name="connsiteX10" fmla="*/ 46274 w 46543"/>
              <a:gd name="connsiteY10" fmla="*/ 4236 h 26295"/>
              <a:gd name="connsiteX11" fmla="*/ 43048 w 46543"/>
              <a:gd name="connsiteY11" fmla="*/ 0 h 26295"/>
              <a:gd name="connsiteX12" fmla="*/ 42902 w 46543"/>
              <a:gd name="connsiteY12" fmla="*/ 180 h 26295"/>
              <a:gd name="connsiteX13" fmla="*/ 40095 w 46543"/>
              <a:gd name="connsiteY13" fmla="*/ 466 h 26295"/>
              <a:gd name="connsiteX14" fmla="*/ 32928 w 46543"/>
              <a:gd name="connsiteY14" fmla="*/ 4241 h 26295"/>
              <a:gd name="connsiteX15" fmla="*/ 30955 w 46543"/>
              <a:gd name="connsiteY15" fmla="*/ 4108 h 26295"/>
              <a:gd name="connsiteX16" fmla="*/ 26744 w 46543"/>
              <a:gd name="connsiteY16" fmla="*/ 5785 h 26295"/>
              <a:gd name="connsiteX17" fmla="*/ 23518 w 46543"/>
              <a:gd name="connsiteY17" fmla="*/ 5516 h 26295"/>
              <a:gd name="connsiteX18" fmla="*/ 20154 w 46543"/>
              <a:gd name="connsiteY18" fmla="*/ 7326 h 26295"/>
              <a:gd name="connsiteX19" fmla="*/ 18023 w 46543"/>
              <a:gd name="connsiteY19" fmla="*/ 5092 h 26295"/>
              <a:gd name="connsiteX20" fmla="*/ 9534 w 46543"/>
              <a:gd name="connsiteY20" fmla="*/ 4540 h 26295"/>
              <a:gd name="connsiteX21" fmla="*/ 6543 w 46543"/>
              <a:gd name="connsiteY21" fmla="*/ 9590 h 26295"/>
              <a:gd name="connsiteX22" fmla="*/ 7655 w 46543"/>
              <a:gd name="connsiteY22" fmla="*/ 12208 h 26295"/>
              <a:gd name="connsiteX23" fmla="*/ 5593 w 46543"/>
              <a:gd name="connsiteY23" fmla="*/ 14647 h 26295"/>
              <a:gd name="connsiteX24" fmla="*/ 6324 w 46543"/>
              <a:gd name="connsiteY24" fmla="*/ 19337 h 26295"/>
              <a:gd name="connsiteX25" fmla="*/ 5315 w 46543"/>
              <a:gd name="connsiteY25" fmla="*/ 23227 h 26295"/>
              <a:gd name="connsiteX26" fmla="*/ 5297 w 46543"/>
              <a:gd name="connsiteY26" fmla="*/ 23188 h 26295"/>
              <a:gd name="connsiteX27" fmla="*/ 2602 w 46543"/>
              <a:gd name="connsiteY27" fmla="*/ 21815 h 26295"/>
              <a:gd name="connsiteX28" fmla="*/ 0 w 46543"/>
              <a:gd name="connsiteY28" fmla="*/ 22885 h 26295"/>
              <a:gd name="connsiteX29" fmla="*/ 3154 w 46543"/>
              <a:gd name="connsiteY29" fmla="*/ 26295 h 26295"/>
              <a:gd name="connsiteX30" fmla="*/ 11442 w 46543"/>
              <a:gd name="connsiteY30" fmla="*/ 25722 h 26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46543" h="26295">
                <a:moveTo>
                  <a:pt x="11442" y="25722"/>
                </a:moveTo>
                <a:lnTo>
                  <a:pt x="14943" y="23056"/>
                </a:lnTo>
                <a:lnTo>
                  <a:pt x="18610" y="22217"/>
                </a:lnTo>
                <a:lnTo>
                  <a:pt x="23372" y="24601"/>
                </a:lnTo>
                <a:lnTo>
                  <a:pt x="26192" y="24335"/>
                </a:lnTo>
                <a:lnTo>
                  <a:pt x="27172" y="19705"/>
                </a:lnTo>
                <a:lnTo>
                  <a:pt x="31674" y="17296"/>
                </a:lnTo>
                <a:lnTo>
                  <a:pt x="32499" y="13522"/>
                </a:lnTo>
                <a:lnTo>
                  <a:pt x="40523" y="9025"/>
                </a:lnTo>
                <a:lnTo>
                  <a:pt x="46544" y="9153"/>
                </a:lnTo>
                <a:lnTo>
                  <a:pt x="46274" y="4236"/>
                </a:lnTo>
                <a:lnTo>
                  <a:pt x="43048" y="0"/>
                </a:lnTo>
                <a:lnTo>
                  <a:pt x="42902" y="180"/>
                </a:lnTo>
                <a:lnTo>
                  <a:pt x="40095" y="466"/>
                </a:lnTo>
                <a:lnTo>
                  <a:pt x="32928" y="4241"/>
                </a:lnTo>
                <a:lnTo>
                  <a:pt x="30955" y="4108"/>
                </a:lnTo>
                <a:lnTo>
                  <a:pt x="26744" y="5785"/>
                </a:lnTo>
                <a:lnTo>
                  <a:pt x="23518" y="5516"/>
                </a:lnTo>
                <a:lnTo>
                  <a:pt x="20154" y="7326"/>
                </a:lnTo>
                <a:lnTo>
                  <a:pt x="18023" y="5092"/>
                </a:lnTo>
                <a:lnTo>
                  <a:pt x="9534" y="4540"/>
                </a:lnTo>
                <a:lnTo>
                  <a:pt x="6543" y="9590"/>
                </a:lnTo>
                <a:lnTo>
                  <a:pt x="7655" y="12208"/>
                </a:lnTo>
                <a:lnTo>
                  <a:pt x="5593" y="14647"/>
                </a:lnTo>
                <a:lnTo>
                  <a:pt x="6324" y="19337"/>
                </a:lnTo>
                <a:lnTo>
                  <a:pt x="5315" y="23227"/>
                </a:lnTo>
                <a:cubicBezTo>
                  <a:pt x="5315" y="23210"/>
                  <a:pt x="5315" y="23188"/>
                  <a:pt x="5297" y="23188"/>
                </a:cubicBezTo>
                <a:cubicBezTo>
                  <a:pt x="5062" y="22465"/>
                  <a:pt x="3342" y="21584"/>
                  <a:pt x="2602" y="21815"/>
                </a:cubicBezTo>
                <a:cubicBezTo>
                  <a:pt x="1711" y="22084"/>
                  <a:pt x="894" y="22538"/>
                  <a:pt x="0" y="22885"/>
                </a:cubicBezTo>
                <a:lnTo>
                  <a:pt x="3154" y="26295"/>
                </a:lnTo>
                <a:lnTo>
                  <a:pt x="11442" y="25722"/>
                </a:lnTo>
                <a:close/>
              </a:path>
            </a:pathLst>
          </a:custGeom>
          <a:solidFill>
            <a:srgbClr val="D9D9D9"/>
          </a:solid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nvGrpSpPr>
          <p:cNvPr id="794" name="Graphic 2398">
            <a:extLst>
              <a:ext uri="{FF2B5EF4-FFF2-40B4-BE49-F238E27FC236}">
                <a16:creationId xmlns:a16="http://schemas.microsoft.com/office/drawing/2014/main" id="{4CEA7A2A-8612-1DEF-7DFC-CDAC26C058A2}"/>
              </a:ext>
            </a:extLst>
          </p:cNvPr>
          <p:cNvGrpSpPr/>
          <p:nvPr/>
        </p:nvGrpSpPr>
        <p:grpSpPr>
          <a:xfrm>
            <a:off x="6240099" y="2912279"/>
            <a:ext cx="204377" cy="250703"/>
            <a:chOff x="6320123" y="4398908"/>
            <a:chExt cx="87537" cy="107379"/>
          </a:xfrm>
          <a:solidFill>
            <a:srgbClr val="D9D9D9"/>
          </a:solidFill>
        </p:grpSpPr>
        <p:sp>
          <p:nvSpPr>
            <p:cNvPr id="1257" name="Freeform 1256">
              <a:extLst>
                <a:ext uri="{FF2B5EF4-FFF2-40B4-BE49-F238E27FC236}">
                  <a16:creationId xmlns:a16="http://schemas.microsoft.com/office/drawing/2014/main" id="{5F803C74-06A8-0B17-822A-68CC6CD0C699}"/>
                </a:ext>
              </a:extLst>
            </p:cNvPr>
            <p:cNvSpPr/>
            <p:nvPr/>
          </p:nvSpPr>
          <p:spPr>
            <a:xfrm>
              <a:off x="6320123" y="4413406"/>
              <a:ext cx="4047" cy="1656"/>
            </a:xfrm>
            <a:custGeom>
              <a:avLst/>
              <a:gdLst>
                <a:gd name="connsiteX0" fmla="*/ 0 w 4047"/>
                <a:gd name="connsiteY0" fmla="*/ 1656 h 1656"/>
                <a:gd name="connsiteX1" fmla="*/ 4048 w 4047"/>
                <a:gd name="connsiteY1" fmla="*/ 0 h 1656"/>
                <a:gd name="connsiteX2" fmla="*/ 4048 w 4047"/>
                <a:gd name="connsiteY2" fmla="*/ 0 h 1656"/>
                <a:gd name="connsiteX3" fmla="*/ 0 w 4047"/>
                <a:gd name="connsiteY3" fmla="*/ 1656 h 1656"/>
              </a:gdLst>
              <a:ahLst/>
              <a:cxnLst>
                <a:cxn ang="0">
                  <a:pos x="connsiteX0" y="connsiteY0"/>
                </a:cxn>
                <a:cxn ang="0">
                  <a:pos x="connsiteX1" y="connsiteY1"/>
                </a:cxn>
                <a:cxn ang="0">
                  <a:pos x="connsiteX2" y="connsiteY2"/>
                </a:cxn>
                <a:cxn ang="0">
                  <a:pos x="connsiteX3" y="connsiteY3"/>
                </a:cxn>
              </a:cxnLst>
              <a:rect l="l" t="t" r="r" b="b"/>
              <a:pathLst>
                <a:path w="4047" h="1656">
                  <a:moveTo>
                    <a:pt x="0" y="1656"/>
                  </a:moveTo>
                  <a:cubicBezTo>
                    <a:pt x="1327" y="1010"/>
                    <a:pt x="2679" y="509"/>
                    <a:pt x="4048" y="0"/>
                  </a:cubicBezTo>
                  <a:lnTo>
                    <a:pt x="4048" y="0"/>
                  </a:lnTo>
                  <a:cubicBezTo>
                    <a:pt x="2683" y="509"/>
                    <a:pt x="1327" y="1061"/>
                    <a:pt x="0" y="1656"/>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258" name="Freeform 1257">
              <a:extLst>
                <a:ext uri="{FF2B5EF4-FFF2-40B4-BE49-F238E27FC236}">
                  <a16:creationId xmlns:a16="http://schemas.microsoft.com/office/drawing/2014/main" id="{E53A8C5D-78E3-E7AD-35FC-E892F5E1B7AE}"/>
                </a:ext>
              </a:extLst>
            </p:cNvPr>
            <p:cNvSpPr/>
            <p:nvPr/>
          </p:nvSpPr>
          <p:spPr>
            <a:xfrm>
              <a:off x="6330170" y="4398908"/>
              <a:ext cx="77489" cy="60099"/>
            </a:xfrm>
            <a:custGeom>
              <a:avLst/>
              <a:gdLst>
                <a:gd name="connsiteX0" fmla="*/ 77349 w 77489"/>
                <a:gd name="connsiteY0" fmla="*/ 19872 h 60099"/>
                <a:gd name="connsiteX1" fmla="*/ 74815 w 77489"/>
                <a:gd name="connsiteY1" fmla="*/ 19299 h 60099"/>
                <a:gd name="connsiteX2" fmla="*/ 73562 w 77489"/>
                <a:gd name="connsiteY2" fmla="*/ 18191 h 60099"/>
                <a:gd name="connsiteX3" fmla="*/ 70750 w 77489"/>
                <a:gd name="connsiteY3" fmla="*/ 10184 h 60099"/>
                <a:gd name="connsiteX4" fmla="*/ 69060 w 77489"/>
                <a:gd name="connsiteY4" fmla="*/ 9350 h 60099"/>
                <a:gd name="connsiteX5" fmla="*/ 66540 w 77489"/>
                <a:gd name="connsiteY5" fmla="*/ 12003 h 60099"/>
                <a:gd name="connsiteX6" fmla="*/ 54597 w 77489"/>
                <a:gd name="connsiteY6" fmla="*/ 9196 h 60099"/>
                <a:gd name="connsiteX7" fmla="*/ 52200 w 77489"/>
                <a:gd name="connsiteY7" fmla="*/ 7364 h 60099"/>
                <a:gd name="connsiteX8" fmla="*/ 49115 w 77489"/>
                <a:gd name="connsiteY8" fmla="*/ 6239 h 60099"/>
                <a:gd name="connsiteX9" fmla="*/ 43206 w 77489"/>
                <a:gd name="connsiteY9" fmla="*/ 762 h 60099"/>
                <a:gd name="connsiteX10" fmla="*/ 40497 w 77489"/>
                <a:gd name="connsiteY10" fmla="*/ 0 h 60099"/>
                <a:gd name="connsiteX11" fmla="*/ 40544 w 77489"/>
                <a:gd name="connsiteY11" fmla="*/ 762 h 60099"/>
                <a:gd name="connsiteX12" fmla="*/ 34524 w 77489"/>
                <a:gd name="connsiteY12" fmla="*/ 633 h 60099"/>
                <a:gd name="connsiteX13" fmla="*/ 26500 w 77489"/>
                <a:gd name="connsiteY13" fmla="*/ 5131 h 60099"/>
                <a:gd name="connsiteX14" fmla="*/ 25674 w 77489"/>
                <a:gd name="connsiteY14" fmla="*/ 8905 h 60099"/>
                <a:gd name="connsiteX15" fmla="*/ 21173 w 77489"/>
                <a:gd name="connsiteY15" fmla="*/ 11314 h 60099"/>
                <a:gd name="connsiteX16" fmla="*/ 20193 w 77489"/>
                <a:gd name="connsiteY16" fmla="*/ 15944 h 60099"/>
                <a:gd name="connsiteX17" fmla="*/ 17373 w 77489"/>
                <a:gd name="connsiteY17" fmla="*/ 16209 h 60099"/>
                <a:gd name="connsiteX18" fmla="*/ 12610 w 77489"/>
                <a:gd name="connsiteY18" fmla="*/ 13826 h 60099"/>
                <a:gd name="connsiteX19" fmla="*/ 8943 w 77489"/>
                <a:gd name="connsiteY19" fmla="*/ 14664 h 60099"/>
                <a:gd name="connsiteX20" fmla="*/ 5443 w 77489"/>
                <a:gd name="connsiteY20" fmla="*/ 17330 h 60099"/>
                <a:gd name="connsiteX21" fmla="*/ 0 w 77489"/>
                <a:gd name="connsiteY21" fmla="*/ 17715 h 60099"/>
                <a:gd name="connsiteX22" fmla="*/ 1296 w 77489"/>
                <a:gd name="connsiteY22" fmla="*/ 22957 h 60099"/>
                <a:gd name="connsiteX23" fmla="*/ 6239 w 77489"/>
                <a:gd name="connsiteY23" fmla="*/ 26847 h 60099"/>
                <a:gd name="connsiteX24" fmla="*/ 15773 w 77489"/>
                <a:gd name="connsiteY24" fmla="*/ 29081 h 60099"/>
                <a:gd name="connsiteX25" fmla="*/ 21027 w 77489"/>
                <a:gd name="connsiteY25" fmla="*/ 32645 h 60099"/>
                <a:gd name="connsiteX26" fmla="*/ 34981 w 77489"/>
                <a:gd name="connsiteY26" fmla="*/ 49098 h 60099"/>
                <a:gd name="connsiteX27" fmla="*/ 51503 w 77489"/>
                <a:gd name="connsiteY27" fmla="*/ 57015 h 60099"/>
                <a:gd name="connsiteX28" fmla="*/ 55367 w 77489"/>
                <a:gd name="connsiteY28" fmla="*/ 60100 h 60099"/>
                <a:gd name="connsiteX29" fmla="*/ 56715 w 77489"/>
                <a:gd name="connsiteY29" fmla="*/ 57507 h 60099"/>
                <a:gd name="connsiteX30" fmla="*/ 46312 w 77489"/>
                <a:gd name="connsiteY30" fmla="*/ 45705 h 60099"/>
                <a:gd name="connsiteX31" fmla="*/ 35645 w 77489"/>
                <a:gd name="connsiteY31" fmla="*/ 36154 h 60099"/>
                <a:gd name="connsiteX32" fmla="*/ 35071 w 77489"/>
                <a:gd name="connsiteY32" fmla="*/ 34759 h 60099"/>
                <a:gd name="connsiteX33" fmla="*/ 35902 w 77489"/>
                <a:gd name="connsiteY33" fmla="*/ 33638 h 60099"/>
                <a:gd name="connsiteX34" fmla="*/ 34365 w 77489"/>
                <a:gd name="connsiteY34" fmla="*/ 30964 h 60099"/>
                <a:gd name="connsiteX35" fmla="*/ 33522 w 77489"/>
                <a:gd name="connsiteY35" fmla="*/ 29132 h 60099"/>
                <a:gd name="connsiteX36" fmla="*/ 30865 w 77489"/>
                <a:gd name="connsiteY36" fmla="*/ 26047 h 60099"/>
                <a:gd name="connsiteX37" fmla="*/ 29179 w 77489"/>
                <a:gd name="connsiteY37" fmla="*/ 25623 h 60099"/>
                <a:gd name="connsiteX38" fmla="*/ 29179 w 77489"/>
                <a:gd name="connsiteY38" fmla="*/ 23796 h 60099"/>
                <a:gd name="connsiteX39" fmla="*/ 29881 w 77489"/>
                <a:gd name="connsiteY39" fmla="*/ 22397 h 60099"/>
                <a:gd name="connsiteX40" fmla="*/ 30150 w 77489"/>
                <a:gd name="connsiteY40" fmla="*/ 18610 h 60099"/>
                <a:gd name="connsiteX41" fmla="*/ 31280 w 77489"/>
                <a:gd name="connsiteY41" fmla="*/ 17480 h 60099"/>
                <a:gd name="connsiteX42" fmla="*/ 34793 w 77489"/>
                <a:gd name="connsiteY42" fmla="*/ 20000 h 60099"/>
                <a:gd name="connsiteX43" fmla="*/ 35782 w 77489"/>
                <a:gd name="connsiteY43" fmla="*/ 22251 h 60099"/>
                <a:gd name="connsiteX44" fmla="*/ 37617 w 77489"/>
                <a:gd name="connsiteY44" fmla="*/ 21828 h 60099"/>
                <a:gd name="connsiteX45" fmla="*/ 37455 w 77489"/>
                <a:gd name="connsiteY45" fmla="*/ 19735 h 60099"/>
                <a:gd name="connsiteX46" fmla="*/ 40001 w 77489"/>
                <a:gd name="connsiteY46" fmla="*/ 19448 h 60099"/>
                <a:gd name="connsiteX47" fmla="*/ 41956 w 77489"/>
                <a:gd name="connsiteY47" fmla="*/ 19735 h 60099"/>
                <a:gd name="connsiteX48" fmla="*/ 43497 w 77489"/>
                <a:gd name="connsiteY48" fmla="*/ 18323 h 60099"/>
                <a:gd name="connsiteX49" fmla="*/ 45756 w 77489"/>
                <a:gd name="connsiteY49" fmla="*/ 19162 h 60099"/>
                <a:gd name="connsiteX50" fmla="*/ 46886 w 77489"/>
                <a:gd name="connsiteY50" fmla="*/ 18186 h 60099"/>
                <a:gd name="connsiteX51" fmla="*/ 49124 w 77489"/>
                <a:gd name="connsiteY51" fmla="*/ 19029 h 60099"/>
                <a:gd name="connsiteX52" fmla="*/ 50515 w 77489"/>
                <a:gd name="connsiteY52" fmla="*/ 21126 h 60099"/>
                <a:gd name="connsiteX53" fmla="*/ 52769 w 77489"/>
                <a:gd name="connsiteY53" fmla="*/ 19864 h 60099"/>
                <a:gd name="connsiteX54" fmla="*/ 55166 w 77489"/>
                <a:gd name="connsiteY54" fmla="*/ 20415 h 60099"/>
                <a:gd name="connsiteX55" fmla="*/ 57541 w 77489"/>
                <a:gd name="connsiteY55" fmla="*/ 19996 h 60099"/>
                <a:gd name="connsiteX56" fmla="*/ 58529 w 77489"/>
                <a:gd name="connsiteY56" fmla="*/ 21271 h 60099"/>
                <a:gd name="connsiteX57" fmla="*/ 61482 w 77489"/>
                <a:gd name="connsiteY57" fmla="*/ 20415 h 60099"/>
                <a:gd name="connsiteX58" fmla="*/ 65418 w 77489"/>
                <a:gd name="connsiteY58" fmla="*/ 21828 h 60099"/>
                <a:gd name="connsiteX59" fmla="*/ 66548 w 77489"/>
                <a:gd name="connsiteY59" fmla="*/ 21276 h 60099"/>
                <a:gd name="connsiteX60" fmla="*/ 69912 w 77489"/>
                <a:gd name="connsiteY60" fmla="*/ 23663 h 60099"/>
                <a:gd name="connsiteX61" fmla="*/ 73271 w 77489"/>
                <a:gd name="connsiteY61" fmla="*/ 24083 h 60099"/>
                <a:gd name="connsiteX62" fmla="*/ 73566 w 77489"/>
                <a:gd name="connsiteY62" fmla="*/ 22114 h 60099"/>
                <a:gd name="connsiteX63" fmla="*/ 76091 w 77489"/>
                <a:gd name="connsiteY63" fmla="*/ 21126 h 60099"/>
                <a:gd name="connsiteX64" fmla="*/ 77490 w 77489"/>
                <a:gd name="connsiteY64" fmla="*/ 20835 h 60099"/>
                <a:gd name="connsiteX65" fmla="*/ 77349 w 77489"/>
                <a:gd name="connsiteY65" fmla="*/ 19872 h 600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77489" h="60099">
                  <a:moveTo>
                    <a:pt x="77349" y="19872"/>
                  </a:moveTo>
                  <a:lnTo>
                    <a:pt x="74815" y="19299"/>
                  </a:lnTo>
                  <a:lnTo>
                    <a:pt x="73562" y="18191"/>
                  </a:lnTo>
                  <a:lnTo>
                    <a:pt x="70750" y="10184"/>
                  </a:lnTo>
                  <a:lnTo>
                    <a:pt x="69060" y="9350"/>
                  </a:lnTo>
                  <a:lnTo>
                    <a:pt x="66540" y="12003"/>
                  </a:lnTo>
                  <a:lnTo>
                    <a:pt x="54597" y="9196"/>
                  </a:lnTo>
                  <a:lnTo>
                    <a:pt x="52200" y="7364"/>
                  </a:lnTo>
                  <a:lnTo>
                    <a:pt x="49115" y="6239"/>
                  </a:lnTo>
                  <a:lnTo>
                    <a:pt x="43206" y="762"/>
                  </a:lnTo>
                  <a:lnTo>
                    <a:pt x="40497" y="0"/>
                  </a:lnTo>
                  <a:lnTo>
                    <a:pt x="40544" y="762"/>
                  </a:lnTo>
                  <a:lnTo>
                    <a:pt x="34524" y="633"/>
                  </a:lnTo>
                  <a:lnTo>
                    <a:pt x="26500" y="5131"/>
                  </a:lnTo>
                  <a:lnTo>
                    <a:pt x="25674" y="8905"/>
                  </a:lnTo>
                  <a:lnTo>
                    <a:pt x="21173" y="11314"/>
                  </a:lnTo>
                  <a:lnTo>
                    <a:pt x="20193" y="15944"/>
                  </a:lnTo>
                  <a:lnTo>
                    <a:pt x="17373" y="16209"/>
                  </a:lnTo>
                  <a:lnTo>
                    <a:pt x="12610" y="13826"/>
                  </a:lnTo>
                  <a:lnTo>
                    <a:pt x="8943" y="14664"/>
                  </a:lnTo>
                  <a:lnTo>
                    <a:pt x="5443" y="17330"/>
                  </a:lnTo>
                  <a:lnTo>
                    <a:pt x="0" y="17715"/>
                  </a:lnTo>
                  <a:cubicBezTo>
                    <a:pt x="364" y="19496"/>
                    <a:pt x="706" y="21263"/>
                    <a:pt x="1296" y="22957"/>
                  </a:cubicBezTo>
                  <a:cubicBezTo>
                    <a:pt x="2084" y="25097"/>
                    <a:pt x="3864" y="27536"/>
                    <a:pt x="6239" y="26847"/>
                  </a:cubicBezTo>
                  <a:cubicBezTo>
                    <a:pt x="10047" y="25760"/>
                    <a:pt x="12290" y="29573"/>
                    <a:pt x="15773" y="29081"/>
                  </a:cubicBezTo>
                  <a:cubicBezTo>
                    <a:pt x="18417" y="28695"/>
                    <a:pt x="20420" y="30484"/>
                    <a:pt x="21027" y="32645"/>
                  </a:cubicBezTo>
                  <a:cubicBezTo>
                    <a:pt x="23223" y="40309"/>
                    <a:pt x="28768" y="45003"/>
                    <a:pt x="34981" y="49098"/>
                  </a:cubicBezTo>
                  <a:cubicBezTo>
                    <a:pt x="40104" y="52474"/>
                    <a:pt x="44798" y="56903"/>
                    <a:pt x="51503" y="57015"/>
                  </a:cubicBezTo>
                  <a:cubicBezTo>
                    <a:pt x="52830" y="58007"/>
                    <a:pt x="54049" y="59133"/>
                    <a:pt x="55367" y="60100"/>
                  </a:cubicBezTo>
                  <a:lnTo>
                    <a:pt x="56715" y="57507"/>
                  </a:lnTo>
                  <a:lnTo>
                    <a:pt x="46312" y="45705"/>
                  </a:lnTo>
                  <a:lnTo>
                    <a:pt x="35645" y="36154"/>
                  </a:lnTo>
                  <a:lnTo>
                    <a:pt x="35071" y="34759"/>
                  </a:lnTo>
                  <a:lnTo>
                    <a:pt x="35902" y="33638"/>
                  </a:lnTo>
                  <a:lnTo>
                    <a:pt x="34365" y="30964"/>
                  </a:lnTo>
                  <a:lnTo>
                    <a:pt x="33522" y="29132"/>
                  </a:lnTo>
                  <a:lnTo>
                    <a:pt x="30865" y="26047"/>
                  </a:lnTo>
                  <a:lnTo>
                    <a:pt x="29179" y="25623"/>
                  </a:lnTo>
                  <a:lnTo>
                    <a:pt x="29179" y="23796"/>
                  </a:lnTo>
                  <a:lnTo>
                    <a:pt x="29881" y="22397"/>
                  </a:lnTo>
                  <a:lnTo>
                    <a:pt x="30150" y="18610"/>
                  </a:lnTo>
                  <a:lnTo>
                    <a:pt x="31280" y="17480"/>
                  </a:lnTo>
                  <a:lnTo>
                    <a:pt x="34793" y="20000"/>
                  </a:lnTo>
                  <a:lnTo>
                    <a:pt x="35782" y="22251"/>
                  </a:lnTo>
                  <a:lnTo>
                    <a:pt x="37617" y="21828"/>
                  </a:lnTo>
                  <a:lnTo>
                    <a:pt x="37455" y="19735"/>
                  </a:lnTo>
                  <a:lnTo>
                    <a:pt x="40001" y="19448"/>
                  </a:lnTo>
                  <a:lnTo>
                    <a:pt x="41956" y="19735"/>
                  </a:lnTo>
                  <a:lnTo>
                    <a:pt x="43497" y="18323"/>
                  </a:lnTo>
                  <a:lnTo>
                    <a:pt x="45756" y="19162"/>
                  </a:lnTo>
                  <a:cubicBezTo>
                    <a:pt x="45756" y="19162"/>
                    <a:pt x="46454" y="18186"/>
                    <a:pt x="46886" y="18186"/>
                  </a:cubicBezTo>
                  <a:cubicBezTo>
                    <a:pt x="47301" y="18186"/>
                    <a:pt x="49124" y="19029"/>
                    <a:pt x="49124" y="19029"/>
                  </a:cubicBezTo>
                  <a:lnTo>
                    <a:pt x="50515" y="21126"/>
                  </a:lnTo>
                  <a:lnTo>
                    <a:pt x="52769" y="19864"/>
                  </a:lnTo>
                  <a:lnTo>
                    <a:pt x="55166" y="20415"/>
                  </a:lnTo>
                  <a:lnTo>
                    <a:pt x="57541" y="19996"/>
                  </a:lnTo>
                  <a:lnTo>
                    <a:pt x="58529" y="21271"/>
                  </a:lnTo>
                  <a:lnTo>
                    <a:pt x="61482" y="20415"/>
                  </a:lnTo>
                  <a:lnTo>
                    <a:pt x="65418" y="21828"/>
                  </a:lnTo>
                  <a:lnTo>
                    <a:pt x="66548" y="21276"/>
                  </a:lnTo>
                  <a:lnTo>
                    <a:pt x="69912" y="23663"/>
                  </a:lnTo>
                  <a:lnTo>
                    <a:pt x="73271" y="24083"/>
                  </a:lnTo>
                  <a:lnTo>
                    <a:pt x="73566" y="22114"/>
                  </a:lnTo>
                  <a:lnTo>
                    <a:pt x="76091" y="21126"/>
                  </a:lnTo>
                  <a:lnTo>
                    <a:pt x="77490" y="20835"/>
                  </a:lnTo>
                  <a:lnTo>
                    <a:pt x="77349" y="19872"/>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grpSp>
        <p:nvGrpSpPr>
          <p:cNvPr id="795" name="Graphic 2398">
            <a:extLst>
              <a:ext uri="{FF2B5EF4-FFF2-40B4-BE49-F238E27FC236}">
                <a16:creationId xmlns:a16="http://schemas.microsoft.com/office/drawing/2014/main" id="{3CEA0489-8DD2-EB2B-63DC-060FBB02283C}"/>
              </a:ext>
            </a:extLst>
          </p:cNvPr>
          <p:cNvGrpSpPr/>
          <p:nvPr/>
        </p:nvGrpSpPr>
        <p:grpSpPr>
          <a:xfrm>
            <a:off x="6331672" y="2953112"/>
            <a:ext cx="123641" cy="197828"/>
            <a:chOff x="6359345" y="4416397"/>
            <a:chExt cx="52957" cy="84732"/>
          </a:xfrm>
          <a:solidFill>
            <a:srgbClr val="D9D9D9"/>
          </a:solidFill>
        </p:grpSpPr>
        <p:sp>
          <p:nvSpPr>
            <p:cNvPr id="1253" name="Freeform 1252">
              <a:extLst>
                <a:ext uri="{FF2B5EF4-FFF2-40B4-BE49-F238E27FC236}">
                  <a16:creationId xmlns:a16="http://schemas.microsoft.com/office/drawing/2014/main" id="{0C07558E-0154-FBEC-88D5-6D0D556DAF30}"/>
                </a:ext>
              </a:extLst>
            </p:cNvPr>
            <p:cNvSpPr/>
            <p:nvPr/>
          </p:nvSpPr>
          <p:spPr>
            <a:xfrm>
              <a:off x="6377411" y="4455187"/>
              <a:ext cx="4262" cy="740"/>
            </a:xfrm>
            <a:custGeom>
              <a:avLst/>
              <a:gdLst>
                <a:gd name="connsiteX0" fmla="*/ 4262 w 4262"/>
                <a:gd name="connsiteY0" fmla="*/ 740 h 740"/>
                <a:gd name="connsiteX1" fmla="*/ 0 w 4262"/>
                <a:gd name="connsiteY1" fmla="*/ 0 h 740"/>
                <a:gd name="connsiteX2" fmla="*/ 4262 w 4262"/>
                <a:gd name="connsiteY2" fmla="*/ 740 h 740"/>
              </a:gdLst>
              <a:ahLst/>
              <a:cxnLst>
                <a:cxn ang="0">
                  <a:pos x="connsiteX0" y="connsiteY0"/>
                </a:cxn>
                <a:cxn ang="0">
                  <a:pos x="connsiteX1" y="connsiteY1"/>
                </a:cxn>
                <a:cxn ang="0">
                  <a:pos x="connsiteX2" y="connsiteY2"/>
                </a:cxn>
              </a:cxnLst>
              <a:rect l="l" t="t" r="r" b="b"/>
              <a:pathLst>
                <a:path w="4262" h="740">
                  <a:moveTo>
                    <a:pt x="4262" y="740"/>
                  </a:moveTo>
                  <a:cubicBezTo>
                    <a:pt x="2734" y="702"/>
                    <a:pt x="1335" y="415"/>
                    <a:pt x="0" y="0"/>
                  </a:cubicBezTo>
                  <a:cubicBezTo>
                    <a:pt x="1339" y="436"/>
                    <a:pt x="2734" y="697"/>
                    <a:pt x="4262" y="740"/>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254" name="Freeform 1253">
              <a:extLst>
                <a:ext uri="{FF2B5EF4-FFF2-40B4-BE49-F238E27FC236}">
                  <a16:creationId xmlns:a16="http://schemas.microsoft.com/office/drawing/2014/main" id="{C3C1E3C7-3EC8-AEFF-F0D8-0F9476342438}"/>
                </a:ext>
              </a:extLst>
            </p:cNvPr>
            <p:cNvSpPr/>
            <p:nvPr/>
          </p:nvSpPr>
          <p:spPr>
            <a:xfrm>
              <a:off x="6373838" y="4453655"/>
              <a:ext cx="47" cy="21"/>
            </a:xfrm>
            <a:custGeom>
              <a:avLst/>
              <a:gdLst>
                <a:gd name="connsiteX0" fmla="*/ 0 w 47"/>
                <a:gd name="connsiteY0" fmla="*/ 0 h 21"/>
                <a:gd name="connsiteX1" fmla="*/ 0 w 47"/>
                <a:gd name="connsiteY1" fmla="*/ 0 h 21"/>
                <a:gd name="connsiteX2" fmla="*/ 47 w 47"/>
                <a:gd name="connsiteY2" fmla="*/ 21 h 21"/>
                <a:gd name="connsiteX3" fmla="*/ 0 w 47"/>
                <a:gd name="connsiteY3" fmla="*/ 0 h 21"/>
              </a:gdLst>
              <a:ahLst/>
              <a:cxnLst>
                <a:cxn ang="0">
                  <a:pos x="connsiteX0" y="connsiteY0"/>
                </a:cxn>
                <a:cxn ang="0">
                  <a:pos x="connsiteX1" y="connsiteY1"/>
                </a:cxn>
                <a:cxn ang="0">
                  <a:pos x="connsiteX2" y="connsiteY2"/>
                </a:cxn>
                <a:cxn ang="0">
                  <a:pos x="connsiteX3" y="connsiteY3"/>
                </a:cxn>
              </a:cxnLst>
              <a:rect l="l" t="t" r="r" b="b"/>
              <a:pathLst>
                <a:path w="47" h="21">
                  <a:moveTo>
                    <a:pt x="0" y="0"/>
                  </a:moveTo>
                  <a:lnTo>
                    <a:pt x="0" y="0"/>
                  </a:lnTo>
                  <a:cubicBezTo>
                    <a:pt x="0" y="21"/>
                    <a:pt x="17" y="21"/>
                    <a:pt x="47" y="21"/>
                  </a:cubicBezTo>
                  <a:cubicBezTo>
                    <a:pt x="17" y="21"/>
                    <a:pt x="0" y="21"/>
                    <a:pt x="0" y="0"/>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255" name="Freeform 1254">
              <a:extLst>
                <a:ext uri="{FF2B5EF4-FFF2-40B4-BE49-F238E27FC236}">
                  <a16:creationId xmlns:a16="http://schemas.microsoft.com/office/drawing/2014/main" id="{7D5CF3E6-C6B9-FFED-0BB1-8860D02373A6}"/>
                </a:ext>
              </a:extLst>
            </p:cNvPr>
            <p:cNvSpPr/>
            <p:nvPr/>
          </p:nvSpPr>
          <p:spPr>
            <a:xfrm>
              <a:off x="6381673" y="4455927"/>
              <a:ext cx="3863" cy="3085"/>
            </a:xfrm>
            <a:custGeom>
              <a:avLst/>
              <a:gdLst>
                <a:gd name="connsiteX0" fmla="*/ 0 w 3863"/>
                <a:gd name="connsiteY0" fmla="*/ 0 h 3085"/>
                <a:gd name="connsiteX1" fmla="*/ 3864 w 3863"/>
                <a:gd name="connsiteY1" fmla="*/ 3085 h 3085"/>
                <a:gd name="connsiteX2" fmla="*/ 0 w 3863"/>
                <a:gd name="connsiteY2" fmla="*/ 0 h 3085"/>
              </a:gdLst>
              <a:ahLst/>
              <a:cxnLst>
                <a:cxn ang="0">
                  <a:pos x="connsiteX0" y="connsiteY0"/>
                </a:cxn>
                <a:cxn ang="0">
                  <a:pos x="connsiteX1" y="connsiteY1"/>
                </a:cxn>
                <a:cxn ang="0">
                  <a:pos x="connsiteX2" y="connsiteY2"/>
                </a:cxn>
              </a:cxnLst>
              <a:rect l="l" t="t" r="r" b="b"/>
              <a:pathLst>
                <a:path w="3863" h="3085">
                  <a:moveTo>
                    <a:pt x="0" y="0"/>
                  </a:moveTo>
                  <a:cubicBezTo>
                    <a:pt x="1327" y="993"/>
                    <a:pt x="2546" y="2118"/>
                    <a:pt x="3864" y="3085"/>
                  </a:cubicBezTo>
                  <a:cubicBezTo>
                    <a:pt x="2546" y="2118"/>
                    <a:pt x="1327" y="993"/>
                    <a:pt x="0" y="0"/>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256" name="Freeform 1255">
              <a:extLst>
                <a:ext uri="{FF2B5EF4-FFF2-40B4-BE49-F238E27FC236}">
                  <a16:creationId xmlns:a16="http://schemas.microsoft.com/office/drawing/2014/main" id="{7721C996-C81F-F8B8-CACA-4B00F316A03E}"/>
                </a:ext>
              </a:extLst>
            </p:cNvPr>
            <p:cNvSpPr/>
            <p:nvPr/>
          </p:nvSpPr>
          <p:spPr>
            <a:xfrm>
              <a:off x="6359345" y="4416397"/>
              <a:ext cx="52957" cy="47424"/>
            </a:xfrm>
            <a:custGeom>
              <a:avLst/>
              <a:gdLst>
                <a:gd name="connsiteX0" fmla="*/ 51687 w 52957"/>
                <a:gd name="connsiteY0" fmla="*/ 23171 h 47424"/>
                <a:gd name="connsiteX1" fmla="*/ 52958 w 52957"/>
                <a:gd name="connsiteY1" fmla="*/ 21909 h 47424"/>
                <a:gd name="connsiteX2" fmla="*/ 51122 w 52957"/>
                <a:gd name="connsiteY2" fmla="*/ 20086 h 47424"/>
                <a:gd name="connsiteX3" fmla="*/ 49171 w 52957"/>
                <a:gd name="connsiteY3" fmla="*/ 20219 h 47424"/>
                <a:gd name="connsiteX4" fmla="*/ 44952 w 52957"/>
                <a:gd name="connsiteY4" fmla="*/ 16860 h 47424"/>
                <a:gd name="connsiteX5" fmla="*/ 44952 w 52957"/>
                <a:gd name="connsiteY5" fmla="*/ 15447 h 47424"/>
                <a:gd name="connsiteX6" fmla="*/ 47896 w 52957"/>
                <a:gd name="connsiteY6" fmla="*/ 10526 h 47424"/>
                <a:gd name="connsiteX7" fmla="*/ 48315 w 52957"/>
                <a:gd name="connsiteY7" fmla="*/ 7017 h 47424"/>
                <a:gd name="connsiteX8" fmla="*/ 46492 w 52957"/>
                <a:gd name="connsiteY8" fmla="*/ 7017 h 47424"/>
                <a:gd name="connsiteX9" fmla="*/ 45225 w 52957"/>
                <a:gd name="connsiteY9" fmla="*/ 7728 h 47424"/>
                <a:gd name="connsiteX10" fmla="*/ 44156 w 52957"/>
                <a:gd name="connsiteY10" fmla="*/ 6200 h 47424"/>
                <a:gd name="connsiteX11" fmla="*/ 44092 w 52957"/>
                <a:gd name="connsiteY11" fmla="*/ 6602 h 47424"/>
                <a:gd name="connsiteX12" fmla="*/ 40732 w 52957"/>
                <a:gd name="connsiteY12" fmla="*/ 6183 h 47424"/>
                <a:gd name="connsiteX13" fmla="*/ 37369 w 52957"/>
                <a:gd name="connsiteY13" fmla="*/ 3795 h 47424"/>
                <a:gd name="connsiteX14" fmla="*/ 36240 w 52957"/>
                <a:gd name="connsiteY14" fmla="*/ 4348 h 47424"/>
                <a:gd name="connsiteX15" fmla="*/ 32303 w 52957"/>
                <a:gd name="connsiteY15" fmla="*/ 2935 h 47424"/>
                <a:gd name="connsiteX16" fmla="*/ 29350 w 52957"/>
                <a:gd name="connsiteY16" fmla="*/ 3791 h 47424"/>
                <a:gd name="connsiteX17" fmla="*/ 28362 w 52957"/>
                <a:gd name="connsiteY17" fmla="*/ 2516 h 47424"/>
                <a:gd name="connsiteX18" fmla="*/ 25987 w 52957"/>
                <a:gd name="connsiteY18" fmla="*/ 2935 h 47424"/>
                <a:gd name="connsiteX19" fmla="*/ 23591 w 52957"/>
                <a:gd name="connsiteY19" fmla="*/ 2383 h 47424"/>
                <a:gd name="connsiteX20" fmla="*/ 21336 w 52957"/>
                <a:gd name="connsiteY20" fmla="*/ 3646 h 47424"/>
                <a:gd name="connsiteX21" fmla="*/ 19945 w 52957"/>
                <a:gd name="connsiteY21" fmla="*/ 1549 h 47424"/>
                <a:gd name="connsiteX22" fmla="*/ 17707 w 52957"/>
                <a:gd name="connsiteY22" fmla="*/ 706 h 47424"/>
                <a:gd name="connsiteX23" fmla="*/ 16577 w 52957"/>
                <a:gd name="connsiteY23" fmla="*/ 1681 h 47424"/>
                <a:gd name="connsiteX24" fmla="*/ 14318 w 52957"/>
                <a:gd name="connsiteY24" fmla="*/ 843 h 47424"/>
                <a:gd name="connsiteX25" fmla="*/ 12777 w 52957"/>
                <a:gd name="connsiteY25" fmla="*/ 2255 h 47424"/>
                <a:gd name="connsiteX26" fmla="*/ 10822 w 52957"/>
                <a:gd name="connsiteY26" fmla="*/ 1968 h 47424"/>
                <a:gd name="connsiteX27" fmla="*/ 8276 w 52957"/>
                <a:gd name="connsiteY27" fmla="*/ 2255 h 47424"/>
                <a:gd name="connsiteX28" fmla="*/ 8438 w 52957"/>
                <a:gd name="connsiteY28" fmla="*/ 4348 h 47424"/>
                <a:gd name="connsiteX29" fmla="*/ 6602 w 52957"/>
                <a:gd name="connsiteY29" fmla="*/ 4771 h 47424"/>
                <a:gd name="connsiteX30" fmla="*/ 5614 w 52957"/>
                <a:gd name="connsiteY30" fmla="*/ 2520 h 47424"/>
                <a:gd name="connsiteX31" fmla="*/ 2101 w 52957"/>
                <a:gd name="connsiteY31" fmla="*/ 0 h 47424"/>
                <a:gd name="connsiteX32" fmla="*/ 971 w 52957"/>
                <a:gd name="connsiteY32" fmla="*/ 1130 h 47424"/>
                <a:gd name="connsiteX33" fmla="*/ 702 w 52957"/>
                <a:gd name="connsiteY33" fmla="*/ 4917 h 47424"/>
                <a:gd name="connsiteX34" fmla="*/ 0 w 52957"/>
                <a:gd name="connsiteY34" fmla="*/ 6316 h 47424"/>
                <a:gd name="connsiteX35" fmla="*/ 0 w 52957"/>
                <a:gd name="connsiteY35" fmla="*/ 8143 h 47424"/>
                <a:gd name="connsiteX36" fmla="*/ 1686 w 52957"/>
                <a:gd name="connsiteY36" fmla="*/ 8567 h 47424"/>
                <a:gd name="connsiteX37" fmla="*/ 4343 w 52957"/>
                <a:gd name="connsiteY37" fmla="*/ 11652 h 47424"/>
                <a:gd name="connsiteX38" fmla="*/ 5186 w 52957"/>
                <a:gd name="connsiteY38" fmla="*/ 13483 h 47424"/>
                <a:gd name="connsiteX39" fmla="*/ 6722 w 52957"/>
                <a:gd name="connsiteY39" fmla="*/ 16158 h 47424"/>
                <a:gd name="connsiteX40" fmla="*/ 5892 w 52957"/>
                <a:gd name="connsiteY40" fmla="*/ 17279 h 47424"/>
                <a:gd name="connsiteX41" fmla="*/ 6466 w 52957"/>
                <a:gd name="connsiteY41" fmla="*/ 18674 h 47424"/>
                <a:gd name="connsiteX42" fmla="*/ 17133 w 52957"/>
                <a:gd name="connsiteY42" fmla="*/ 28225 h 47424"/>
                <a:gd name="connsiteX43" fmla="*/ 27536 w 52957"/>
                <a:gd name="connsiteY43" fmla="*/ 40027 h 47424"/>
                <a:gd name="connsiteX44" fmla="*/ 26188 w 52957"/>
                <a:gd name="connsiteY44" fmla="*/ 42619 h 47424"/>
                <a:gd name="connsiteX45" fmla="*/ 30976 w 52957"/>
                <a:gd name="connsiteY45" fmla="*/ 44738 h 47424"/>
                <a:gd name="connsiteX46" fmla="*/ 36993 w 52957"/>
                <a:gd name="connsiteY46" fmla="*/ 47425 h 47424"/>
                <a:gd name="connsiteX47" fmla="*/ 39598 w 52957"/>
                <a:gd name="connsiteY47" fmla="*/ 46342 h 47424"/>
                <a:gd name="connsiteX48" fmla="*/ 41417 w 52957"/>
                <a:gd name="connsiteY48" fmla="*/ 43535 h 47424"/>
                <a:gd name="connsiteX49" fmla="*/ 41417 w 52957"/>
                <a:gd name="connsiteY49" fmla="*/ 39188 h 47424"/>
                <a:gd name="connsiteX50" fmla="*/ 42551 w 52957"/>
                <a:gd name="connsiteY50" fmla="*/ 36368 h 47424"/>
                <a:gd name="connsiteX51" fmla="*/ 45084 w 52957"/>
                <a:gd name="connsiteY51" fmla="*/ 36235 h 47424"/>
                <a:gd name="connsiteX52" fmla="*/ 46625 w 52957"/>
                <a:gd name="connsiteY52" fmla="*/ 35247 h 47424"/>
                <a:gd name="connsiteX53" fmla="*/ 45358 w 52957"/>
                <a:gd name="connsiteY53" fmla="*/ 33150 h 47424"/>
                <a:gd name="connsiteX54" fmla="*/ 43403 w 52957"/>
                <a:gd name="connsiteY54" fmla="*/ 31729 h 47424"/>
                <a:gd name="connsiteX55" fmla="*/ 43253 w 52957"/>
                <a:gd name="connsiteY55" fmla="*/ 29769 h 47424"/>
                <a:gd name="connsiteX56" fmla="*/ 44943 w 52957"/>
                <a:gd name="connsiteY56" fmla="*/ 28383 h 47424"/>
                <a:gd name="connsiteX57" fmla="*/ 47331 w 52957"/>
                <a:gd name="connsiteY57" fmla="*/ 30065 h 47424"/>
                <a:gd name="connsiteX58" fmla="*/ 50138 w 52957"/>
                <a:gd name="connsiteY58" fmla="*/ 30899 h 47424"/>
                <a:gd name="connsiteX59" fmla="*/ 51400 w 52957"/>
                <a:gd name="connsiteY59" fmla="*/ 29928 h 47424"/>
                <a:gd name="connsiteX60" fmla="*/ 48307 w 52957"/>
                <a:gd name="connsiteY60" fmla="*/ 26265 h 47424"/>
                <a:gd name="connsiteX61" fmla="*/ 47887 w 52957"/>
                <a:gd name="connsiteY61" fmla="*/ 23458 h 47424"/>
                <a:gd name="connsiteX62" fmla="*/ 49008 w 52957"/>
                <a:gd name="connsiteY62" fmla="*/ 22341 h 47424"/>
                <a:gd name="connsiteX63" fmla="*/ 51687 w 52957"/>
                <a:gd name="connsiteY63" fmla="*/ 23171 h 47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2957" h="47424">
                  <a:moveTo>
                    <a:pt x="51687" y="23171"/>
                  </a:moveTo>
                  <a:lnTo>
                    <a:pt x="52958" y="21909"/>
                  </a:lnTo>
                  <a:lnTo>
                    <a:pt x="51122" y="20086"/>
                  </a:lnTo>
                  <a:lnTo>
                    <a:pt x="49171" y="20219"/>
                  </a:lnTo>
                  <a:lnTo>
                    <a:pt x="44952" y="16860"/>
                  </a:lnTo>
                  <a:lnTo>
                    <a:pt x="44952" y="15447"/>
                  </a:lnTo>
                  <a:lnTo>
                    <a:pt x="47896" y="10526"/>
                  </a:lnTo>
                  <a:lnTo>
                    <a:pt x="48315" y="7017"/>
                  </a:lnTo>
                  <a:lnTo>
                    <a:pt x="46492" y="7017"/>
                  </a:lnTo>
                  <a:lnTo>
                    <a:pt x="45225" y="7728"/>
                  </a:lnTo>
                  <a:lnTo>
                    <a:pt x="44156" y="6200"/>
                  </a:lnTo>
                  <a:lnTo>
                    <a:pt x="44092" y="6602"/>
                  </a:lnTo>
                  <a:lnTo>
                    <a:pt x="40732" y="6183"/>
                  </a:lnTo>
                  <a:lnTo>
                    <a:pt x="37369" y="3795"/>
                  </a:lnTo>
                  <a:lnTo>
                    <a:pt x="36240" y="4348"/>
                  </a:lnTo>
                  <a:lnTo>
                    <a:pt x="32303" y="2935"/>
                  </a:lnTo>
                  <a:lnTo>
                    <a:pt x="29350" y="3791"/>
                  </a:lnTo>
                  <a:lnTo>
                    <a:pt x="28362" y="2516"/>
                  </a:lnTo>
                  <a:lnTo>
                    <a:pt x="25987" y="2935"/>
                  </a:lnTo>
                  <a:lnTo>
                    <a:pt x="23591" y="2383"/>
                  </a:lnTo>
                  <a:lnTo>
                    <a:pt x="21336" y="3646"/>
                  </a:lnTo>
                  <a:lnTo>
                    <a:pt x="19945" y="1549"/>
                  </a:lnTo>
                  <a:cubicBezTo>
                    <a:pt x="19945" y="1549"/>
                    <a:pt x="18122" y="706"/>
                    <a:pt x="17707" y="706"/>
                  </a:cubicBezTo>
                  <a:cubicBezTo>
                    <a:pt x="17275" y="706"/>
                    <a:pt x="16577" y="1681"/>
                    <a:pt x="16577" y="1681"/>
                  </a:cubicBezTo>
                  <a:lnTo>
                    <a:pt x="14318" y="843"/>
                  </a:lnTo>
                  <a:lnTo>
                    <a:pt x="12777" y="2255"/>
                  </a:lnTo>
                  <a:lnTo>
                    <a:pt x="10822" y="1968"/>
                  </a:lnTo>
                  <a:lnTo>
                    <a:pt x="8276" y="2255"/>
                  </a:lnTo>
                  <a:lnTo>
                    <a:pt x="8438" y="4348"/>
                  </a:lnTo>
                  <a:lnTo>
                    <a:pt x="6602" y="4771"/>
                  </a:lnTo>
                  <a:lnTo>
                    <a:pt x="5614" y="2520"/>
                  </a:lnTo>
                  <a:lnTo>
                    <a:pt x="2101" y="0"/>
                  </a:lnTo>
                  <a:lnTo>
                    <a:pt x="971" y="1130"/>
                  </a:lnTo>
                  <a:lnTo>
                    <a:pt x="702" y="4917"/>
                  </a:lnTo>
                  <a:lnTo>
                    <a:pt x="0" y="6316"/>
                  </a:lnTo>
                  <a:lnTo>
                    <a:pt x="0" y="8143"/>
                  </a:lnTo>
                  <a:lnTo>
                    <a:pt x="1686" y="8567"/>
                  </a:lnTo>
                  <a:lnTo>
                    <a:pt x="4343" y="11652"/>
                  </a:lnTo>
                  <a:lnTo>
                    <a:pt x="5186" y="13483"/>
                  </a:lnTo>
                  <a:lnTo>
                    <a:pt x="6722" y="16158"/>
                  </a:lnTo>
                  <a:lnTo>
                    <a:pt x="5892" y="17279"/>
                  </a:lnTo>
                  <a:lnTo>
                    <a:pt x="6466" y="18674"/>
                  </a:lnTo>
                  <a:lnTo>
                    <a:pt x="17133" y="28225"/>
                  </a:lnTo>
                  <a:lnTo>
                    <a:pt x="27536" y="40027"/>
                  </a:lnTo>
                  <a:lnTo>
                    <a:pt x="26188" y="42619"/>
                  </a:lnTo>
                  <a:cubicBezTo>
                    <a:pt x="27596" y="43629"/>
                    <a:pt x="29119" y="44472"/>
                    <a:pt x="30976" y="44738"/>
                  </a:cubicBezTo>
                  <a:cubicBezTo>
                    <a:pt x="33317" y="45080"/>
                    <a:pt x="35234" y="46111"/>
                    <a:pt x="36993" y="47425"/>
                  </a:cubicBezTo>
                  <a:lnTo>
                    <a:pt x="39598" y="46342"/>
                  </a:lnTo>
                  <a:lnTo>
                    <a:pt x="41417" y="43535"/>
                  </a:lnTo>
                  <a:lnTo>
                    <a:pt x="41417" y="39188"/>
                  </a:lnTo>
                  <a:lnTo>
                    <a:pt x="42551" y="36368"/>
                  </a:lnTo>
                  <a:lnTo>
                    <a:pt x="45084" y="36235"/>
                  </a:lnTo>
                  <a:lnTo>
                    <a:pt x="46625" y="35247"/>
                  </a:lnTo>
                  <a:lnTo>
                    <a:pt x="45358" y="33150"/>
                  </a:lnTo>
                  <a:lnTo>
                    <a:pt x="43403" y="31729"/>
                  </a:lnTo>
                  <a:lnTo>
                    <a:pt x="43253" y="29769"/>
                  </a:lnTo>
                  <a:lnTo>
                    <a:pt x="44943" y="28383"/>
                  </a:lnTo>
                  <a:lnTo>
                    <a:pt x="47331" y="30065"/>
                  </a:lnTo>
                  <a:lnTo>
                    <a:pt x="50138" y="30899"/>
                  </a:lnTo>
                  <a:lnTo>
                    <a:pt x="51400" y="29928"/>
                  </a:lnTo>
                  <a:lnTo>
                    <a:pt x="48307" y="26265"/>
                  </a:lnTo>
                  <a:lnTo>
                    <a:pt x="47887" y="23458"/>
                  </a:lnTo>
                  <a:lnTo>
                    <a:pt x="49008" y="22341"/>
                  </a:lnTo>
                  <a:lnTo>
                    <a:pt x="51687" y="23171"/>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sp>
        <p:nvSpPr>
          <p:cNvPr id="796" name="Freeform 795">
            <a:extLst>
              <a:ext uri="{FF2B5EF4-FFF2-40B4-BE49-F238E27FC236}">
                <a16:creationId xmlns:a16="http://schemas.microsoft.com/office/drawing/2014/main" id="{8DCEA879-49DE-E0C4-C7E4-C7C42A512713}"/>
              </a:ext>
            </a:extLst>
          </p:cNvPr>
          <p:cNvSpPr/>
          <p:nvPr/>
        </p:nvSpPr>
        <p:spPr>
          <a:xfrm>
            <a:off x="6349734" y="2817990"/>
            <a:ext cx="188531" cy="122313"/>
          </a:xfrm>
          <a:custGeom>
            <a:avLst/>
            <a:gdLst>
              <a:gd name="connsiteX0" fmla="*/ 79916 w 80750"/>
              <a:gd name="connsiteY0" fmla="*/ 5208 h 52388"/>
              <a:gd name="connsiteX1" fmla="*/ 73031 w 80750"/>
              <a:gd name="connsiteY1" fmla="*/ 0 h 52388"/>
              <a:gd name="connsiteX2" fmla="*/ 69373 w 80750"/>
              <a:gd name="connsiteY2" fmla="*/ 1836 h 52388"/>
              <a:gd name="connsiteX3" fmla="*/ 65307 w 80750"/>
              <a:gd name="connsiteY3" fmla="*/ 710 h 52388"/>
              <a:gd name="connsiteX4" fmla="*/ 59124 w 80750"/>
              <a:gd name="connsiteY4" fmla="*/ 1262 h 52388"/>
              <a:gd name="connsiteX5" fmla="*/ 56304 w 80750"/>
              <a:gd name="connsiteY5" fmla="*/ 287 h 52388"/>
              <a:gd name="connsiteX6" fmla="*/ 51114 w 80750"/>
              <a:gd name="connsiteY6" fmla="*/ 839 h 52388"/>
              <a:gd name="connsiteX7" fmla="*/ 48859 w 80750"/>
              <a:gd name="connsiteY7" fmla="*/ 4497 h 52388"/>
              <a:gd name="connsiteX8" fmla="*/ 46479 w 80750"/>
              <a:gd name="connsiteY8" fmla="*/ 6179 h 52388"/>
              <a:gd name="connsiteX9" fmla="*/ 46330 w 80750"/>
              <a:gd name="connsiteY9" fmla="*/ 8853 h 52388"/>
              <a:gd name="connsiteX10" fmla="*/ 42406 w 80750"/>
              <a:gd name="connsiteY10" fmla="*/ 4925 h 52388"/>
              <a:gd name="connsiteX11" fmla="*/ 38195 w 80750"/>
              <a:gd name="connsiteY11" fmla="*/ 8567 h 52388"/>
              <a:gd name="connsiteX12" fmla="*/ 33552 w 80750"/>
              <a:gd name="connsiteY12" fmla="*/ 9842 h 52388"/>
              <a:gd name="connsiteX13" fmla="*/ 33274 w 80750"/>
              <a:gd name="connsiteY13" fmla="*/ 12649 h 52388"/>
              <a:gd name="connsiteX14" fmla="*/ 25418 w 80750"/>
              <a:gd name="connsiteY14" fmla="*/ 13483 h 52388"/>
              <a:gd name="connsiteX15" fmla="*/ 21066 w 80750"/>
              <a:gd name="connsiteY15" fmla="*/ 15028 h 52388"/>
              <a:gd name="connsiteX16" fmla="*/ 16149 w 80750"/>
              <a:gd name="connsiteY16" fmla="*/ 14194 h 52388"/>
              <a:gd name="connsiteX17" fmla="*/ 6637 w 80750"/>
              <a:gd name="connsiteY17" fmla="*/ 8986 h 52388"/>
              <a:gd name="connsiteX18" fmla="*/ 7155 w 80750"/>
              <a:gd name="connsiteY18" fmla="*/ 13214 h 52388"/>
              <a:gd name="connsiteX19" fmla="*/ 6586 w 80750"/>
              <a:gd name="connsiteY19" fmla="*/ 16025 h 52388"/>
              <a:gd name="connsiteX20" fmla="*/ 971 w 80750"/>
              <a:gd name="connsiteY20" fmla="*/ 15738 h 52388"/>
              <a:gd name="connsiteX21" fmla="*/ 0 w 80750"/>
              <a:gd name="connsiteY21" fmla="*/ 17279 h 52388"/>
              <a:gd name="connsiteX22" fmla="*/ 2516 w 80750"/>
              <a:gd name="connsiteY22" fmla="*/ 20232 h 52388"/>
              <a:gd name="connsiteX23" fmla="*/ 971 w 80750"/>
              <a:gd name="connsiteY23" fmla="*/ 25995 h 52388"/>
              <a:gd name="connsiteX24" fmla="*/ 2670 w 80750"/>
              <a:gd name="connsiteY24" fmla="*/ 29085 h 52388"/>
              <a:gd name="connsiteX25" fmla="*/ 145 w 80750"/>
              <a:gd name="connsiteY25" fmla="*/ 31995 h 52388"/>
              <a:gd name="connsiteX26" fmla="*/ 3372 w 80750"/>
              <a:gd name="connsiteY26" fmla="*/ 36231 h 52388"/>
              <a:gd name="connsiteX27" fmla="*/ 3642 w 80750"/>
              <a:gd name="connsiteY27" fmla="*/ 41148 h 52388"/>
              <a:gd name="connsiteX28" fmla="*/ 3595 w 80750"/>
              <a:gd name="connsiteY28" fmla="*/ 40386 h 52388"/>
              <a:gd name="connsiteX29" fmla="*/ 6303 w 80750"/>
              <a:gd name="connsiteY29" fmla="*/ 41148 h 52388"/>
              <a:gd name="connsiteX30" fmla="*/ 12213 w 80750"/>
              <a:gd name="connsiteY30" fmla="*/ 46625 h 52388"/>
              <a:gd name="connsiteX31" fmla="*/ 15294 w 80750"/>
              <a:gd name="connsiteY31" fmla="*/ 47750 h 52388"/>
              <a:gd name="connsiteX32" fmla="*/ 17690 w 80750"/>
              <a:gd name="connsiteY32" fmla="*/ 49582 h 52388"/>
              <a:gd name="connsiteX33" fmla="*/ 29633 w 80750"/>
              <a:gd name="connsiteY33" fmla="*/ 52389 h 52388"/>
              <a:gd name="connsiteX34" fmla="*/ 32153 w 80750"/>
              <a:gd name="connsiteY34" fmla="*/ 49736 h 52388"/>
              <a:gd name="connsiteX35" fmla="*/ 33839 w 80750"/>
              <a:gd name="connsiteY35" fmla="*/ 50570 h 52388"/>
              <a:gd name="connsiteX36" fmla="*/ 33869 w 80750"/>
              <a:gd name="connsiteY36" fmla="*/ 50690 h 52388"/>
              <a:gd name="connsiteX37" fmla="*/ 35675 w 80750"/>
              <a:gd name="connsiteY37" fmla="*/ 48319 h 52388"/>
              <a:gd name="connsiteX38" fmla="*/ 39034 w 80750"/>
              <a:gd name="connsiteY38" fmla="*/ 46625 h 52388"/>
              <a:gd name="connsiteX39" fmla="*/ 41143 w 80750"/>
              <a:gd name="connsiteY39" fmla="*/ 46912 h 52388"/>
              <a:gd name="connsiteX40" fmla="*/ 41986 w 80750"/>
              <a:gd name="connsiteY40" fmla="*/ 45940 h 52388"/>
              <a:gd name="connsiteX41" fmla="*/ 45499 w 80750"/>
              <a:gd name="connsiteY41" fmla="*/ 42979 h 52388"/>
              <a:gd name="connsiteX42" fmla="*/ 52663 w 80750"/>
              <a:gd name="connsiteY42" fmla="*/ 44810 h 52388"/>
              <a:gd name="connsiteX43" fmla="*/ 55046 w 80750"/>
              <a:gd name="connsiteY43" fmla="*/ 41991 h 52388"/>
              <a:gd name="connsiteX44" fmla="*/ 58003 w 80750"/>
              <a:gd name="connsiteY44" fmla="*/ 41306 h 52388"/>
              <a:gd name="connsiteX45" fmla="*/ 58833 w 80750"/>
              <a:gd name="connsiteY45" fmla="*/ 38632 h 52388"/>
              <a:gd name="connsiteX46" fmla="*/ 63057 w 80750"/>
              <a:gd name="connsiteY46" fmla="*/ 38773 h 52388"/>
              <a:gd name="connsiteX47" fmla="*/ 65436 w 80750"/>
              <a:gd name="connsiteY47" fmla="*/ 36667 h 52388"/>
              <a:gd name="connsiteX48" fmla="*/ 65171 w 80750"/>
              <a:gd name="connsiteY48" fmla="*/ 33847 h 52388"/>
              <a:gd name="connsiteX49" fmla="*/ 69942 w 80750"/>
              <a:gd name="connsiteY49" fmla="*/ 26278 h 52388"/>
              <a:gd name="connsiteX50" fmla="*/ 73151 w 80750"/>
              <a:gd name="connsiteY50" fmla="*/ 18118 h 52388"/>
              <a:gd name="connsiteX51" fmla="*/ 75975 w 80750"/>
              <a:gd name="connsiteY51" fmla="*/ 12225 h 52388"/>
              <a:gd name="connsiteX52" fmla="*/ 79339 w 80750"/>
              <a:gd name="connsiteY52" fmla="*/ 11665 h 52388"/>
              <a:gd name="connsiteX53" fmla="*/ 80751 w 80750"/>
              <a:gd name="connsiteY53" fmla="*/ 8853 h 5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80750" h="52388">
                <a:moveTo>
                  <a:pt x="79916" y="5208"/>
                </a:moveTo>
                <a:lnTo>
                  <a:pt x="73031" y="0"/>
                </a:lnTo>
                <a:lnTo>
                  <a:pt x="69373" y="1836"/>
                </a:lnTo>
                <a:lnTo>
                  <a:pt x="65307" y="710"/>
                </a:lnTo>
                <a:lnTo>
                  <a:pt x="59124" y="1262"/>
                </a:lnTo>
                <a:lnTo>
                  <a:pt x="56304" y="287"/>
                </a:lnTo>
                <a:lnTo>
                  <a:pt x="51114" y="839"/>
                </a:lnTo>
                <a:lnTo>
                  <a:pt x="48859" y="4497"/>
                </a:lnTo>
                <a:lnTo>
                  <a:pt x="46479" y="6179"/>
                </a:lnTo>
                <a:lnTo>
                  <a:pt x="46330" y="8853"/>
                </a:lnTo>
                <a:lnTo>
                  <a:pt x="42406" y="4925"/>
                </a:lnTo>
                <a:lnTo>
                  <a:pt x="38195" y="8567"/>
                </a:lnTo>
                <a:lnTo>
                  <a:pt x="33552" y="9842"/>
                </a:lnTo>
                <a:lnTo>
                  <a:pt x="33274" y="12649"/>
                </a:lnTo>
                <a:lnTo>
                  <a:pt x="25418" y="13483"/>
                </a:lnTo>
                <a:lnTo>
                  <a:pt x="21066" y="15028"/>
                </a:lnTo>
                <a:lnTo>
                  <a:pt x="16149" y="14194"/>
                </a:lnTo>
                <a:lnTo>
                  <a:pt x="6637" y="8986"/>
                </a:lnTo>
                <a:lnTo>
                  <a:pt x="7155" y="13214"/>
                </a:lnTo>
                <a:lnTo>
                  <a:pt x="6586" y="16025"/>
                </a:lnTo>
                <a:lnTo>
                  <a:pt x="971" y="15738"/>
                </a:lnTo>
                <a:lnTo>
                  <a:pt x="0" y="17279"/>
                </a:lnTo>
                <a:lnTo>
                  <a:pt x="2516" y="20232"/>
                </a:lnTo>
                <a:lnTo>
                  <a:pt x="971" y="25995"/>
                </a:lnTo>
                <a:lnTo>
                  <a:pt x="2670" y="29085"/>
                </a:lnTo>
                <a:lnTo>
                  <a:pt x="145" y="31995"/>
                </a:lnTo>
                <a:lnTo>
                  <a:pt x="3372" y="36231"/>
                </a:lnTo>
                <a:lnTo>
                  <a:pt x="3642" y="41148"/>
                </a:lnTo>
                <a:lnTo>
                  <a:pt x="3595" y="40386"/>
                </a:lnTo>
                <a:lnTo>
                  <a:pt x="6303" y="41148"/>
                </a:lnTo>
                <a:lnTo>
                  <a:pt x="12213" y="46625"/>
                </a:lnTo>
                <a:lnTo>
                  <a:pt x="15294" y="47750"/>
                </a:lnTo>
                <a:lnTo>
                  <a:pt x="17690" y="49582"/>
                </a:lnTo>
                <a:lnTo>
                  <a:pt x="29633" y="52389"/>
                </a:lnTo>
                <a:lnTo>
                  <a:pt x="32153" y="49736"/>
                </a:lnTo>
                <a:lnTo>
                  <a:pt x="33839" y="50570"/>
                </a:lnTo>
                <a:lnTo>
                  <a:pt x="33869" y="50690"/>
                </a:lnTo>
                <a:lnTo>
                  <a:pt x="35675" y="48319"/>
                </a:lnTo>
                <a:lnTo>
                  <a:pt x="39034" y="46625"/>
                </a:lnTo>
                <a:lnTo>
                  <a:pt x="41143" y="46912"/>
                </a:lnTo>
                <a:lnTo>
                  <a:pt x="41986" y="45940"/>
                </a:lnTo>
                <a:lnTo>
                  <a:pt x="45499" y="42979"/>
                </a:lnTo>
                <a:lnTo>
                  <a:pt x="52663" y="44810"/>
                </a:lnTo>
                <a:lnTo>
                  <a:pt x="55046" y="41991"/>
                </a:lnTo>
                <a:lnTo>
                  <a:pt x="58003" y="41306"/>
                </a:lnTo>
                <a:lnTo>
                  <a:pt x="58833" y="38632"/>
                </a:lnTo>
                <a:lnTo>
                  <a:pt x="63057" y="38773"/>
                </a:lnTo>
                <a:lnTo>
                  <a:pt x="65436" y="36667"/>
                </a:lnTo>
                <a:lnTo>
                  <a:pt x="65171" y="33847"/>
                </a:lnTo>
                <a:lnTo>
                  <a:pt x="69942" y="26278"/>
                </a:lnTo>
                <a:lnTo>
                  <a:pt x="73151" y="18118"/>
                </a:lnTo>
                <a:lnTo>
                  <a:pt x="75975" y="12225"/>
                </a:lnTo>
                <a:lnTo>
                  <a:pt x="79339" y="11665"/>
                </a:lnTo>
                <a:lnTo>
                  <a:pt x="80751" y="8853"/>
                </a:lnTo>
                <a:close/>
              </a:path>
            </a:pathLst>
          </a:custGeom>
          <a:solidFill>
            <a:srgbClr val="D9D9D9"/>
          </a:solid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797" name="Freeform 796">
            <a:extLst>
              <a:ext uri="{FF2B5EF4-FFF2-40B4-BE49-F238E27FC236}">
                <a16:creationId xmlns:a16="http://schemas.microsoft.com/office/drawing/2014/main" id="{5C6E777C-D1CC-8924-A04B-74B14A93F372}"/>
              </a:ext>
            </a:extLst>
          </p:cNvPr>
          <p:cNvSpPr/>
          <p:nvPr/>
        </p:nvSpPr>
        <p:spPr>
          <a:xfrm>
            <a:off x="6362813" y="2781634"/>
            <a:ext cx="166262" cy="71450"/>
          </a:xfrm>
          <a:custGeom>
            <a:avLst/>
            <a:gdLst>
              <a:gd name="connsiteX0" fmla="*/ 30202 w 71212"/>
              <a:gd name="connsiteY0" fmla="*/ 3081 h 30603"/>
              <a:gd name="connsiteX1" fmla="*/ 27395 w 71212"/>
              <a:gd name="connsiteY1" fmla="*/ 5597 h 30603"/>
              <a:gd name="connsiteX2" fmla="*/ 23732 w 71212"/>
              <a:gd name="connsiteY2" fmla="*/ 6175 h 30603"/>
              <a:gd name="connsiteX3" fmla="*/ 19812 w 71212"/>
              <a:gd name="connsiteY3" fmla="*/ 10103 h 30603"/>
              <a:gd name="connsiteX4" fmla="*/ 14198 w 71212"/>
              <a:gd name="connsiteY4" fmla="*/ 10805 h 30603"/>
              <a:gd name="connsiteX5" fmla="*/ 9119 w 71212"/>
              <a:gd name="connsiteY5" fmla="*/ 12901 h 30603"/>
              <a:gd name="connsiteX6" fmla="*/ 7582 w 71212"/>
              <a:gd name="connsiteY6" fmla="*/ 11784 h 30603"/>
              <a:gd name="connsiteX7" fmla="*/ 4784 w 71212"/>
              <a:gd name="connsiteY7" fmla="*/ 11361 h 30603"/>
              <a:gd name="connsiteX8" fmla="*/ 860 w 71212"/>
              <a:gd name="connsiteY8" fmla="*/ 14031 h 30603"/>
              <a:gd name="connsiteX9" fmla="*/ 860 w 71212"/>
              <a:gd name="connsiteY9" fmla="*/ 14052 h 30603"/>
              <a:gd name="connsiteX10" fmla="*/ 607 w 71212"/>
              <a:gd name="connsiteY10" fmla="*/ 14185 h 30603"/>
              <a:gd name="connsiteX11" fmla="*/ 0 w 71212"/>
              <a:gd name="connsiteY11" fmla="*/ 17275 h 30603"/>
              <a:gd name="connsiteX12" fmla="*/ 975 w 71212"/>
              <a:gd name="connsiteY12" fmla="*/ 24288 h 30603"/>
              <a:gd name="connsiteX13" fmla="*/ 1027 w 71212"/>
              <a:gd name="connsiteY13" fmla="*/ 24579 h 30603"/>
              <a:gd name="connsiteX14" fmla="*/ 1027 w 71212"/>
              <a:gd name="connsiteY14" fmla="*/ 24579 h 30603"/>
              <a:gd name="connsiteX15" fmla="*/ 1027 w 71212"/>
              <a:gd name="connsiteY15" fmla="*/ 24562 h 30603"/>
              <a:gd name="connsiteX16" fmla="*/ 1117 w 71212"/>
              <a:gd name="connsiteY16" fmla="*/ 24613 h 30603"/>
              <a:gd name="connsiteX17" fmla="*/ 1117 w 71212"/>
              <a:gd name="connsiteY17" fmla="*/ 24613 h 30603"/>
              <a:gd name="connsiteX18" fmla="*/ 10535 w 71212"/>
              <a:gd name="connsiteY18" fmla="*/ 29769 h 30603"/>
              <a:gd name="connsiteX19" fmla="*/ 15452 w 71212"/>
              <a:gd name="connsiteY19" fmla="*/ 30604 h 30603"/>
              <a:gd name="connsiteX20" fmla="*/ 19804 w 71212"/>
              <a:gd name="connsiteY20" fmla="*/ 29059 h 30603"/>
              <a:gd name="connsiteX21" fmla="*/ 27664 w 71212"/>
              <a:gd name="connsiteY21" fmla="*/ 28225 h 30603"/>
              <a:gd name="connsiteX22" fmla="*/ 27942 w 71212"/>
              <a:gd name="connsiteY22" fmla="*/ 25418 h 30603"/>
              <a:gd name="connsiteX23" fmla="*/ 32585 w 71212"/>
              <a:gd name="connsiteY23" fmla="*/ 24142 h 30603"/>
              <a:gd name="connsiteX24" fmla="*/ 36796 w 71212"/>
              <a:gd name="connsiteY24" fmla="*/ 20505 h 30603"/>
              <a:gd name="connsiteX25" fmla="*/ 40720 w 71212"/>
              <a:gd name="connsiteY25" fmla="*/ 24429 h 30603"/>
              <a:gd name="connsiteX26" fmla="*/ 40865 w 71212"/>
              <a:gd name="connsiteY26" fmla="*/ 21755 h 30603"/>
              <a:gd name="connsiteX27" fmla="*/ 43249 w 71212"/>
              <a:gd name="connsiteY27" fmla="*/ 20073 h 30603"/>
              <a:gd name="connsiteX28" fmla="*/ 45504 w 71212"/>
              <a:gd name="connsiteY28" fmla="*/ 16415 h 30603"/>
              <a:gd name="connsiteX29" fmla="*/ 50694 w 71212"/>
              <a:gd name="connsiteY29" fmla="*/ 15862 h 30603"/>
              <a:gd name="connsiteX30" fmla="*/ 53510 w 71212"/>
              <a:gd name="connsiteY30" fmla="*/ 16838 h 30603"/>
              <a:gd name="connsiteX31" fmla="*/ 59693 w 71212"/>
              <a:gd name="connsiteY31" fmla="*/ 16286 h 30603"/>
              <a:gd name="connsiteX32" fmla="*/ 63758 w 71212"/>
              <a:gd name="connsiteY32" fmla="*/ 17416 h 30603"/>
              <a:gd name="connsiteX33" fmla="*/ 67156 w 71212"/>
              <a:gd name="connsiteY33" fmla="*/ 15713 h 30603"/>
              <a:gd name="connsiteX34" fmla="*/ 67969 w 71212"/>
              <a:gd name="connsiteY34" fmla="*/ 10107 h 30603"/>
              <a:gd name="connsiteX35" fmla="*/ 71212 w 71212"/>
              <a:gd name="connsiteY35" fmla="*/ 3778 h 30603"/>
              <a:gd name="connsiteX36" fmla="*/ 64871 w 71212"/>
              <a:gd name="connsiteY36" fmla="*/ 274 h 30603"/>
              <a:gd name="connsiteX37" fmla="*/ 59697 w 71212"/>
              <a:gd name="connsiteY37" fmla="*/ 0 h 30603"/>
              <a:gd name="connsiteX38" fmla="*/ 57853 w 71212"/>
              <a:gd name="connsiteY38" fmla="*/ 971 h 30603"/>
              <a:gd name="connsiteX39" fmla="*/ 55893 w 71212"/>
              <a:gd name="connsiteY39" fmla="*/ 0 h 30603"/>
              <a:gd name="connsiteX40" fmla="*/ 53095 w 71212"/>
              <a:gd name="connsiteY40" fmla="*/ 133 h 30603"/>
              <a:gd name="connsiteX41" fmla="*/ 51546 w 71212"/>
              <a:gd name="connsiteY41" fmla="*/ 2097 h 30603"/>
              <a:gd name="connsiteX42" fmla="*/ 49997 w 71212"/>
              <a:gd name="connsiteY42" fmla="*/ 685 h 30603"/>
              <a:gd name="connsiteX43" fmla="*/ 44109 w 71212"/>
              <a:gd name="connsiteY43" fmla="*/ 419 h 30603"/>
              <a:gd name="connsiteX44" fmla="*/ 41580 w 71212"/>
              <a:gd name="connsiteY44" fmla="*/ 1540 h 30603"/>
              <a:gd name="connsiteX45" fmla="*/ 40039 w 71212"/>
              <a:gd name="connsiteY45" fmla="*/ 3778 h 30603"/>
              <a:gd name="connsiteX46" fmla="*/ 37365 w 71212"/>
              <a:gd name="connsiteY46" fmla="*/ 3932 h 30603"/>
              <a:gd name="connsiteX47" fmla="*/ 36620 w 71212"/>
              <a:gd name="connsiteY47" fmla="*/ 3338 h 30603"/>
              <a:gd name="connsiteX48" fmla="*/ 36650 w 71212"/>
              <a:gd name="connsiteY48" fmla="*/ 3509 h 30603"/>
              <a:gd name="connsiteX49" fmla="*/ 30202 w 71212"/>
              <a:gd name="connsiteY49" fmla="*/ 3081 h 30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71212" h="30603">
                <a:moveTo>
                  <a:pt x="30202" y="3081"/>
                </a:moveTo>
                <a:lnTo>
                  <a:pt x="27395" y="5597"/>
                </a:lnTo>
                <a:lnTo>
                  <a:pt x="23732" y="6175"/>
                </a:lnTo>
                <a:lnTo>
                  <a:pt x="19812" y="10103"/>
                </a:lnTo>
                <a:lnTo>
                  <a:pt x="14198" y="10805"/>
                </a:lnTo>
                <a:lnTo>
                  <a:pt x="9119" y="12901"/>
                </a:lnTo>
                <a:lnTo>
                  <a:pt x="7582" y="11784"/>
                </a:lnTo>
                <a:lnTo>
                  <a:pt x="4784" y="11361"/>
                </a:lnTo>
                <a:lnTo>
                  <a:pt x="860" y="14031"/>
                </a:lnTo>
                <a:lnTo>
                  <a:pt x="860" y="14052"/>
                </a:lnTo>
                <a:cubicBezTo>
                  <a:pt x="762" y="14065"/>
                  <a:pt x="697" y="14164"/>
                  <a:pt x="607" y="14185"/>
                </a:cubicBezTo>
                <a:lnTo>
                  <a:pt x="0" y="17275"/>
                </a:lnTo>
                <a:lnTo>
                  <a:pt x="975" y="24288"/>
                </a:lnTo>
                <a:lnTo>
                  <a:pt x="1027" y="24579"/>
                </a:lnTo>
                <a:lnTo>
                  <a:pt x="1027" y="24579"/>
                </a:lnTo>
                <a:lnTo>
                  <a:pt x="1027" y="24562"/>
                </a:lnTo>
                <a:lnTo>
                  <a:pt x="1117" y="24613"/>
                </a:lnTo>
                <a:lnTo>
                  <a:pt x="1117" y="24613"/>
                </a:lnTo>
                <a:lnTo>
                  <a:pt x="10535" y="29769"/>
                </a:lnTo>
                <a:lnTo>
                  <a:pt x="15452" y="30604"/>
                </a:lnTo>
                <a:lnTo>
                  <a:pt x="19804" y="29059"/>
                </a:lnTo>
                <a:lnTo>
                  <a:pt x="27664" y="28225"/>
                </a:lnTo>
                <a:lnTo>
                  <a:pt x="27942" y="25418"/>
                </a:lnTo>
                <a:lnTo>
                  <a:pt x="32585" y="24142"/>
                </a:lnTo>
                <a:lnTo>
                  <a:pt x="36796" y="20505"/>
                </a:lnTo>
                <a:lnTo>
                  <a:pt x="40720" y="24429"/>
                </a:lnTo>
                <a:lnTo>
                  <a:pt x="40865" y="21755"/>
                </a:lnTo>
                <a:lnTo>
                  <a:pt x="43249" y="20073"/>
                </a:lnTo>
                <a:lnTo>
                  <a:pt x="45504" y="16415"/>
                </a:lnTo>
                <a:lnTo>
                  <a:pt x="50694" y="15862"/>
                </a:lnTo>
                <a:lnTo>
                  <a:pt x="53510" y="16838"/>
                </a:lnTo>
                <a:lnTo>
                  <a:pt x="59693" y="16286"/>
                </a:lnTo>
                <a:lnTo>
                  <a:pt x="63758" y="17416"/>
                </a:lnTo>
                <a:lnTo>
                  <a:pt x="67156" y="15713"/>
                </a:lnTo>
                <a:lnTo>
                  <a:pt x="67969" y="10107"/>
                </a:lnTo>
                <a:lnTo>
                  <a:pt x="71212" y="3778"/>
                </a:lnTo>
                <a:lnTo>
                  <a:pt x="64871" y="274"/>
                </a:lnTo>
                <a:lnTo>
                  <a:pt x="59697" y="0"/>
                </a:lnTo>
                <a:lnTo>
                  <a:pt x="57853" y="971"/>
                </a:lnTo>
                <a:lnTo>
                  <a:pt x="55893" y="0"/>
                </a:lnTo>
                <a:lnTo>
                  <a:pt x="53095" y="133"/>
                </a:lnTo>
                <a:lnTo>
                  <a:pt x="51546" y="2097"/>
                </a:lnTo>
                <a:lnTo>
                  <a:pt x="49997" y="685"/>
                </a:lnTo>
                <a:lnTo>
                  <a:pt x="44109" y="419"/>
                </a:lnTo>
                <a:lnTo>
                  <a:pt x="41580" y="1540"/>
                </a:lnTo>
                <a:lnTo>
                  <a:pt x="40039" y="3778"/>
                </a:lnTo>
                <a:lnTo>
                  <a:pt x="37365" y="3932"/>
                </a:lnTo>
                <a:lnTo>
                  <a:pt x="36620" y="3338"/>
                </a:lnTo>
                <a:lnTo>
                  <a:pt x="36650" y="3509"/>
                </a:lnTo>
                <a:lnTo>
                  <a:pt x="30202" y="3081"/>
                </a:lnTo>
                <a:close/>
              </a:path>
            </a:pathLst>
          </a:custGeom>
          <a:solidFill>
            <a:srgbClr val="D9D9D9"/>
          </a:solid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798" name="Freeform 797">
            <a:extLst>
              <a:ext uri="{FF2B5EF4-FFF2-40B4-BE49-F238E27FC236}">
                <a16:creationId xmlns:a16="http://schemas.microsoft.com/office/drawing/2014/main" id="{E876C003-4BC0-AC9E-843E-1D8B014E4222}"/>
              </a:ext>
            </a:extLst>
          </p:cNvPr>
          <p:cNvSpPr/>
          <p:nvPr/>
        </p:nvSpPr>
        <p:spPr>
          <a:xfrm>
            <a:off x="6266523" y="2536870"/>
            <a:ext cx="303443" cy="253972"/>
          </a:xfrm>
          <a:custGeom>
            <a:avLst/>
            <a:gdLst>
              <a:gd name="connsiteX0" fmla="*/ 128475 w 129968"/>
              <a:gd name="connsiteY0" fmla="*/ 76610 h 108779"/>
              <a:gd name="connsiteX1" fmla="*/ 129220 w 129968"/>
              <a:gd name="connsiteY1" fmla="*/ 75296 h 108779"/>
              <a:gd name="connsiteX2" fmla="*/ 126605 w 129968"/>
              <a:gd name="connsiteY2" fmla="*/ 72853 h 108779"/>
              <a:gd name="connsiteX3" fmla="*/ 123986 w 129968"/>
              <a:gd name="connsiteY3" fmla="*/ 68180 h 108779"/>
              <a:gd name="connsiteX4" fmla="*/ 122300 w 129968"/>
              <a:gd name="connsiteY4" fmla="*/ 66678 h 108779"/>
              <a:gd name="connsiteX5" fmla="*/ 122852 w 129968"/>
              <a:gd name="connsiteY5" fmla="*/ 58056 h 108779"/>
              <a:gd name="connsiteX6" fmla="*/ 122467 w 129968"/>
              <a:gd name="connsiteY6" fmla="*/ 56566 h 108779"/>
              <a:gd name="connsiteX7" fmla="*/ 120041 w 129968"/>
              <a:gd name="connsiteY7" fmla="*/ 52450 h 108779"/>
              <a:gd name="connsiteX8" fmla="*/ 118928 w 129968"/>
              <a:gd name="connsiteY8" fmla="*/ 47756 h 108779"/>
              <a:gd name="connsiteX9" fmla="*/ 121166 w 129968"/>
              <a:gd name="connsiteY9" fmla="*/ 44020 h 108779"/>
              <a:gd name="connsiteX10" fmla="*/ 123413 w 129968"/>
              <a:gd name="connsiteY10" fmla="*/ 43451 h 108779"/>
              <a:gd name="connsiteX11" fmla="*/ 123597 w 129968"/>
              <a:gd name="connsiteY11" fmla="*/ 33922 h 108779"/>
              <a:gd name="connsiteX12" fmla="*/ 122103 w 129968"/>
              <a:gd name="connsiteY12" fmla="*/ 32608 h 108779"/>
              <a:gd name="connsiteX13" fmla="*/ 121526 w 129968"/>
              <a:gd name="connsiteY13" fmla="*/ 29043 h 108779"/>
              <a:gd name="connsiteX14" fmla="*/ 119296 w 129968"/>
              <a:gd name="connsiteY14" fmla="*/ 25663 h 108779"/>
              <a:gd name="connsiteX15" fmla="*/ 117414 w 129968"/>
              <a:gd name="connsiteY15" fmla="*/ 19321 h 108779"/>
              <a:gd name="connsiteX16" fmla="*/ 114808 w 129968"/>
              <a:gd name="connsiteY16" fmla="*/ 15945 h 108779"/>
              <a:gd name="connsiteX17" fmla="*/ 114988 w 129968"/>
              <a:gd name="connsiteY17" fmla="*/ 12761 h 108779"/>
              <a:gd name="connsiteX18" fmla="*/ 113490 w 129968"/>
              <a:gd name="connsiteY18" fmla="*/ 7327 h 108779"/>
              <a:gd name="connsiteX19" fmla="*/ 112001 w 129968"/>
              <a:gd name="connsiteY19" fmla="*/ 7139 h 108779"/>
              <a:gd name="connsiteX20" fmla="*/ 108612 w 129968"/>
              <a:gd name="connsiteY20" fmla="*/ 4892 h 108779"/>
              <a:gd name="connsiteX21" fmla="*/ 105847 w 129968"/>
              <a:gd name="connsiteY21" fmla="*/ 4892 h 108779"/>
              <a:gd name="connsiteX22" fmla="*/ 105860 w 129968"/>
              <a:gd name="connsiteY22" fmla="*/ 5119 h 108779"/>
              <a:gd name="connsiteX23" fmla="*/ 90259 w 129968"/>
              <a:gd name="connsiteY23" fmla="*/ 6664 h 108779"/>
              <a:gd name="connsiteX24" fmla="*/ 71996 w 129968"/>
              <a:gd name="connsiteY24" fmla="*/ 5538 h 108779"/>
              <a:gd name="connsiteX25" fmla="*/ 70464 w 129968"/>
              <a:gd name="connsiteY25" fmla="*/ 6377 h 108779"/>
              <a:gd name="connsiteX26" fmla="*/ 69051 w 129968"/>
              <a:gd name="connsiteY26" fmla="*/ 4909 h 108779"/>
              <a:gd name="connsiteX27" fmla="*/ 55260 w 129968"/>
              <a:gd name="connsiteY27" fmla="*/ 6642 h 108779"/>
              <a:gd name="connsiteX28" fmla="*/ 53587 w 129968"/>
              <a:gd name="connsiteY28" fmla="*/ 3664 h 108779"/>
              <a:gd name="connsiteX29" fmla="*/ 46522 w 129968"/>
              <a:gd name="connsiteY29" fmla="*/ 44 h 108779"/>
              <a:gd name="connsiteX30" fmla="*/ 30386 w 129968"/>
              <a:gd name="connsiteY30" fmla="*/ 5136 h 108779"/>
              <a:gd name="connsiteX31" fmla="*/ 9594 w 129968"/>
              <a:gd name="connsiteY31" fmla="*/ 16784 h 108779"/>
              <a:gd name="connsiteX32" fmla="*/ 3372 w 129968"/>
              <a:gd name="connsiteY32" fmla="*/ 22372 h 108779"/>
              <a:gd name="connsiteX33" fmla="*/ 3261 w 129968"/>
              <a:gd name="connsiteY33" fmla="*/ 22436 h 108779"/>
              <a:gd name="connsiteX34" fmla="*/ 3008 w 129968"/>
              <a:gd name="connsiteY34" fmla="*/ 25526 h 108779"/>
              <a:gd name="connsiteX35" fmla="*/ 4681 w 129968"/>
              <a:gd name="connsiteY35" fmla="*/ 30956 h 108779"/>
              <a:gd name="connsiteX36" fmla="*/ 4317 w 129968"/>
              <a:gd name="connsiteY36" fmla="*/ 35821 h 108779"/>
              <a:gd name="connsiteX37" fmla="*/ 192 w 129968"/>
              <a:gd name="connsiteY37" fmla="*/ 38068 h 108779"/>
              <a:gd name="connsiteX38" fmla="*/ 0 w 129968"/>
              <a:gd name="connsiteY38" fmla="*/ 39959 h 108779"/>
              <a:gd name="connsiteX39" fmla="*/ 4502 w 129968"/>
              <a:gd name="connsiteY39" fmla="*/ 44636 h 108779"/>
              <a:gd name="connsiteX40" fmla="*/ 3924 w 129968"/>
              <a:gd name="connsiteY40" fmla="*/ 47264 h 108779"/>
              <a:gd name="connsiteX41" fmla="*/ 5807 w 129968"/>
              <a:gd name="connsiteY41" fmla="*/ 50067 h 108779"/>
              <a:gd name="connsiteX42" fmla="*/ 6183 w 129968"/>
              <a:gd name="connsiteY42" fmla="*/ 52681 h 108779"/>
              <a:gd name="connsiteX43" fmla="*/ 7137 w 129968"/>
              <a:gd name="connsiteY43" fmla="*/ 54928 h 108779"/>
              <a:gd name="connsiteX44" fmla="*/ 5811 w 129968"/>
              <a:gd name="connsiteY44" fmla="*/ 58111 h 108779"/>
              <a:gd name="connsiteX45" fmla="*/ 8627 w 129968"/>
              <a:gd name="connsiteY45" fmla="*/ 63541 h 108779"/>
              <a:gd name="connsiteX46" fmla="*/ 12182 w 129968"/>
              <a:gd name="connsiteY46" fmla="*/ 66729 h 108779"/>
              <a:gd name="connsiteX47" fmla="*/ 12559 w 129968"/>
              <a:gd name="connsiteY47" fmla="*/ 74415 h 108779"/>
              <a:gd name="connsiteX48" fmla="*/ 11733 w 129968"/>
              <a:gd name="connsiteY48" fmla="*/ 75574 h 108779"/>
              <a:gd name="connsiteX49" fmla="*/ 12743 w 129968"/>
              <a:gd name="connsiteY49" fmla="*/ 77594 h 108779"/>
              <a:gd name="connsiteX50" fmla="*/ 14014 w 129968"/>
              <a:gd name="connsiteY50" fmla="*/ 76319 h 108779"/>
              <a:gd name="connsiteX51" fmla="*/ 16521 w 129968"/>
              <a:gd name="connsiteY51" fmla="*/ 76755 h 108779"/>
              <a:gd name="connsiteX52" fmla="*/ 17938 w 129968"/>
              <a:gd name="connsiteY52" fmla="*/ 76053 h 108779"/>
              <a:gd name="connsiteX53" fmla="*/ 23561 w 129968"/>
              <a:gd name="connsiteY53" fmla="*/ 76892 h 108779"/>
              <a:gd name="connsiteX54" fmla="*/ 23124 w 129968"/>
              <a:gd name="connsiteY54" fmla="*/ 78565 h 108779"/>
              <a:gd name="connsiteX55" fmla="*/ 25794 w 129968"/>
              <a:gd name="connsiteY55" fmla="*/ 81103 h 108779"/>
              <a:gd name="connsiteX56" fmla="*/ 28191 w 129968"/>
              <a:gd name="connsiteY56" fmla="*/ 80679 h 108779"/>
              <a:gd name="connsiteX57" fmla="*/ 30172 w 129968"/>
              <a:gd name="connsiteY57" fmla="*/ 82648 h 108779"/>
              <a:gd name="connsiteX58" fmla="*/ 28884 w 129968"/>
              <a:gd name="connsiteY58" fmla="*/ 85733 h 108779"/>
              <a:gd name="connsiteX59" fmla="*/ 30852 w 129968"/>
              <a:gd name="connsiteY59" fmla="*/ 88125 h 108779"/>
              <a:gd name="connsiteX60" fmla="*/ 30852 w 129968"/>
              <a:gd name="connsiteY60" fmla="*/ 90367 h 108779"/>
              <a:gd name="connsiteX61" fmla="*/ 32838 w 129968"/>
              <a:gd name="connsiteY61" fmla="*/ 91360 h 108779"/>
              <a:gd name="connsiteX62" fmla="*/ 33809 w 129968"/>
              <a:gd name="connsiteY62" fmla="*/ 89952 h 108779"/>
              <a:gd name="connsiteX63" fmla="*/ 35773 w 129968"/>
              <a:gd name="connsiteY63" fmla="*/ 90080 h 108779"/>
              <a:gd name="connsiteX64" fmla="*/ 32560 w 129968"/>
              <a:gd name="connsiteY64" fmla="*/ 85608 h 108779"/>
              <a:gd name="connsiteX65" fmla="*/ 33809 w 129968"/>
              <a:gd name="connsiteY65" fmla="*/ 84898 h 108779"/>
              <a:gd name="connsiteX66" fmla="*/ 40690 w 129968"/>
              <a:gd name="connsiteY66" fmla="*/ 88540 h 108779"/>
              <a:gd name="connsiteX67" fmla="*/ 45046 w 129968"/>
              <a:gd name="connsiteY67" fmla="*/ 87568 h 108779"/>
              <a:gd name="connsiteX68" fmla="*/ 43925 w 129968"/>
              <a:gd name="connsiteY68" fmla="*/ 90080 h 108779"/>
              <a:gd name="connsiteX69" fmla="*/ 47006 w 129968"/>
              <a:gd name="connsiteY69" fmla="*/ 93041 h 108779"/>
              <a:gd name="connsiteX70" fmla="*/ 52205 w 129968"/>
              <a:gd name="connsiteY70" fmla="*/ 91360 h 108779"/>
              <a:gd name="connsiteX71" fmla="*/ 56420 w 129968"/>
              <a:gd name="connsiteY71" fmla="*/ 92755 h 108779"/>
              <a:gd name="connsiteX72" fmla="*/ 65410 w 129968"/>
              <a:gd name="connsiteY72" fmla="*/ 99216 h 108779"/>
              <a:gd name="connsiteX73" fmla="*/ 67515 w 129968"/>
              <a:gd name="connsiteY73" fmla="*/ 103718 h 108779"/>
              <a:gd name="connsiteX74" fmla="*/ 70049 w 129968"/>
              <a:gd name="connsiteY74" fmla="*/ 103718 h 108779"/>
              <a:gd name="connsiteX75" fmla="*/ 71170 w 129968"/>
              <a:gd name="connsiteY75" fmla="*/ 102601 h 108779"/>
              <a:gd name="connsiteX76" fmla="*/ 75385 w 129968"/>
              <a:gd name="connsiteY76" fmla="*/ 102314 h 108779"/>
              <a:gd name="connsiteX77" fmla="*/ 77079 w 129968"/>
              <a:gd name="connsiteY77" fmla="*/ 104428 h 108779"/>
              <a:gd name="connsiteX78" fmla="*/ 77901 w 129968"/>
              <a:gd name="connsiteY78" fmla="*/ 108356 h 108779"/>
              <a:gd name="connsiteX79" fmla="*/ 77871 w 129968"/>
              <a:gd name="connsiteY79" fmla="*/ 108185 h 108779"/>
              <a:gd name="connsiteX80" fmla="*/ 78615 w 129968"/>
              <a:gd name="connsiteY80" fmla="*/ 108780 h 108779"/>
              <a:gd name="connsiteX81" fmla="*/ 81290 w 129968"/>
              <a:gd name="connsiteY81" fmla="*/ 108626 h 108779"/>
              <a:gd name="connsiteX82" fmla="*/ 82830 w 129968"/>
              <a:gd name="connsiteY82" fmla="*/ 106388 h 108779"/>
              <a:gd name="connsiteX83" fmla="*/ 85359 w 129968"/>
              <a:gd name="connsiteY83" fmla="*/ 105267 h 108779"/>
              <a:gd name="connsiteX84" fmla="*/ 91247 w 129968"/>
              <a:gd name="connsiteY84" fmla="*/ 105532 h 108779"/>
              <a:gd name="connsiteX85" fmla="*/ 92796 w 129968"/>
              <a:gd name="connsiteY85" fmla="*/ 106944 h 108779"/>
              <a:gd name="connsiteX86" fmla="*/ 94345 w 129968"/>
              <a:gd name="connsiteY86" fmla="*/ 104980 h 108779"/>
              <a:gd name="connsiteX87" fmla="*/ 97144 w 129968"/>
              <a:gd name="connsiteY87" fmla="*/ 104847 h 108779"/>
              <a:gd name="connsiteX88" fmla="*/ 99103 w 129968"/>
              <a:gd name="connsiteY88" fmla="*/ 105819 h 108779"/>
              <a:gd name="connsiteX89" fmla="*/ 100948 w 129968"/>
              <a:gd name="connsiteY89" fmla="*/ 104847 h 108779"/>
              <a:gd name="connsiteX90" fmla="*/ 106121 w 129968"/>
              <a:gd name="connsiteY90" fmla="*/ 105121 h 108779"/>
              <a:gd name="connsiteX91" fmla="*/ 112133 w 129968"/>
              <a:gd name="connsiteY91" fmla="*/ 108459 h 108779"/>
              <a:gd name="connsiteX92" fmla="*/ 115176 w 129968"/>
              <a:gd name="connsiteY92" fmla="*/ 108459 h 108779"/>
              <a:gd name="connsiteX93" fmla="*/ 115176 w 129968"/>
              <a:gd name="connsiteY93" fmla="*/ 103020 h 108779"/>
              <a:gd name="connsiteX94" fmla="*/ 114423 w 129968"/>
              <a:gd name="connsiteY94" fmla="*/ 100598 h 108779"/>
              <a:gd name="connsiteX95" fmla="*/ 115557 w 129968"/>
              <a:gd name="connsiteY95" fmla="*/ 99832 h 108779"/>
              <a:gd name="connsiteX96" fmla="*/ 123417 w 129968"/>
              <a:gd name="connsiteY96" fmla="*/ 91591 h 108779"/>
              <a:gd name="connsiteX97" fmla="*/ 123986 w 129968"/>
              <a:gd name="connsiteY97" fmla="*/ 88048 h 108779"/>
              <a:gd name="connsiteX98" fmla="*/ 126605 w 129968"/>
              <a:gd name="connsiteY98" fmla="*/ 84676 h 108779"/>
              <a:gd name="connsiteX99" fmla="*/ 129408 w 129968"/>
              <a:gd name="connsiteY99" fmla="*/ 84483 h 108779"/>
              <a:gd name="connsiteX100" fmla="*/ 129968 w 129968"/>
              <a:gd name="connsiteY100" fmla="*/ 79986 h 108779"/>
              <a:gd name="connsiteX101" fmla="*/ 128475 w 129968"/>
              <a:gd name="connsiteY101" fmla="*/ 76610 h 1087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129968" h="108779">
                <a:moveTo>
                  <a:pt x="128475" y="76610"/>
                </a:moveTo>
                <a:lnTo>
                  <a:pt x="129220" y="75296"/>
                </a:lnTo>
                <a:lnTo>
                  <a:pt x="126605" y="72853"/>
                </a:lnTo>
                <a:lnTo>
                  <a:pt x="123986" y="68180"/>
                </a:lnTo>
                <a:lnTo>
                  <a:pt x="122300" y="66678"/>
                </a:lnTo>
                <a:lnTo>
                  <a:pt x="122852" y="58056"/>
                </a:lnTo>
                <a:lnTo>
                  <a:pt x="122467" y="56566"/>
                </a:lnTo>
                <a:lnTo>
                  <a:pt x="120041" y="52450"/>
                </a:lnTo>
                <a:lnTo>
                  <a:pt x="118928" y="47756"/>
                </a:lnTo>
                <a:lnTo>
                  <a:pt x="121166" y="44020"/>
                </a:lnTo>
                <a:lnTo>
                  <a:pt x="123413" y="43451"/>
                </a:lnTo>
                <a:lnTo>
                  <a:pt x="123597" y="33922"/>
                </a:lnTo>
                <a:lnTo>
                  <a:pt x="122103" y="32608"/>
                </a:lnTo>
                <a:lnTo>
                  <a:pt x="121526" y="29043"/>
                </a:lnTo>
                <a:lnTo>
                  <a:pt x="119296" y="25663"/>
                </a:lnTo>
                <a:lnTo>
                  <a:pt x="117414" y="19321"/>
                </a:lnTo>
                <a:lnTo>
                  <a:pt x="114808" y="15945"/>
                </a:lnTo>
                <a:lnTo>
                  <a:pt x="114988" y="12761"/>
                </a:lnTo>
                <a:lnTo>
                  <a:pt x="113490" y="7327"/>
                </a:lnTo>
                <a:lnTo>
                  <a:pt x="112001" y="7139"/>
                </a:lnTo>
                <a:lnTo>
                  <a:pt x="108612" y="4892"/>
                </a:lnTo>
                <a:lnTo>
                  <a:pt x="105847" y="4892"/>
                </a:lnTo>
                <a:lnTo>
                  <a:pt x="105860" y="5119"/>
                </a:lnTo>
                <a:lnTo>
                  <a:pt x="90259" y="6664"/>
                </a:lnTo>
                <a:lnTo>
                  <a:pt x="71996" y="5538"/>
                </a:lnTo>
                <a:lnTo>
                  <a:pt x="70464" y="6377"/>
                </a:lnTo>
                <a:lnTo>
                  <a:pt x="69051" y="4909"/>
                </a:lnTo>
                <a:cubicBezTo>
                  <a:pt x="67699" y="9920"/>
                  <a:pt x="57939" y="10665"/>
                  <a:pt x="55260" y="6642"/>
                </a:cubicBezTo>
                <a:cubicBezTo>
                  <a:pt x="54640" y="5701"/>
                  <a:pt x="54100" y="4700"/>
                  <a:pt x="53587" y="3664"/>
                </a:cubicBezTo>
                <a:cubicBezTo>
                  <a:pt x="52128" y="712"/>
                  <a:pt x="49453" y="-225"/>
                  <a:pt x="46522" y="44"/>
                </a:cubicBezTo>
                <a:cubicBezTo>
                  <a:pt x="40814" y="558"/>
                  <a:pt x="35375" y="2081"/>
                  <a:pt x="30386" y="5136"/>
                </a:cubicBezTo>
                <a:cubicBezTo>
                  <a:pt x="23616" y="9274"/>
                  <a:pt x="16898" y="13527"/>
                  <a:pt x="9594" y="16784"/>
                </a:cubicBezTo>
                <a:cubicBezTo>
                  <a:pt x="7185" y="17871"/>
                  <a:pt x="5665" y="20828"/>
                  <a:pt x="3372" y="22372"/>
                </a:cubicBezTo>
                <a:cubicBezTo>
                  <a:pt x="3333" y="22411"/>
                  <a:pt x="3278" y="22411"/>
                  <a:pt x="3261" y="22436"/>
                </a:cubicBezTo>
                <a:lnTo>
                  <a:pt x="3008" y="25526"/>
                </a:lnTo>
                <a:lnTo>
                  <a:pt x="4681" y="30956"/>
                </a:lnTo>
                <a:lnTo>
                  <a:pt x="4317" y="35821"/>
                </a:lnTo>
                <a:lnTo>
                  <a:pt x="192" y="38068"/>
                </a:lnTo>
                <a:lnTo>
                  <a:pt x="0" y="39959"/>
                </a:lnTo>
                <a:lnTo>
                  <a:pt x="4502" y="44636"/>
                </a:lnTo>
                <a:lnTo>
                  <a:pt x="3924" y="47264"/>
                </a:lnTo>
                <a:lnTo>
                  <a:pt x="5807" y="50067"/>
                </a:lnTo>
                <a:lnTo>
                  <a:pt x="6183" y="52681"/>
                </a:lnTo>
                <a:lnTo>
                  <a:pt x="7137" y="54928"/>
                </a:lnTo>
                <a:lnTo>
                  <a:pt x="5811" y="58111"/>
                </a:lnTo>
                <a:lnTo>
                  <a:pt x="8627" y="63541"/>
                </a:lnTo>
                <a:lnTo>
                  <a:pt x="12182" y="66729"/>
                </a:lnTo>
                <a:lnTo>
                  <a:pt x="12559" y="74415"/>
                </a:lnTo>
                <a:lnTo>
                  <a:pt x="11733" y="75574"/>
                </a:lnTo>
                <a:lnTo>
                  <a:pt x="12743" y="77594"/>
                </a:lnTo>
                <a:lnTo>
                  <a:pt x="14014" y="76319"/>
                </a:lnTo>
                <a:lnTo>
                  <a:pt x="16521" y="76755"/>
                </a:lnTo>
                <a:lnTo>
                  <a:pt x="17938" y="76053"/>
                </a:lnTo>
                <a:lnTo>
                  <a:pt x="23561" y="76892"/>
                </a:lnTo>
                <a:lnTo>
                  <a:pt x="23124" y="78565"/>
                </a:lnTo>
                <a:lnTo>
                  <a:pt x="25794" y="81103"/>
                </a:lnTo>
                <a:lnTo>
                  <a:pt x="28191" y="80679"/>
                </a:lnTo>
                <a:lnTo>
                  <a:pt x="30172" y="82648"/>
                </a:lnTo>
                <a:lnTo>
                  <a:pt x="28884" y="85733"/>
                </a:lnTo>
                <a:lnTo>
                  <a:pt x="30852" y="88125"/>
                </a:lnTo>
                <a:lnTo>
                  <a:pt x="30852" y="90367"/>
                </a:lnTo>
                <a:lnTo>
                  <a:pt x="32838" y="91360"/>
                </a:lnTo>
                <a:lnTo>
                  <a:pt x="33809" y="89952"/>
                </a:lnTo>
                <a:lnTo>
                  <a:pt x="35773" y="90080"/>
                </a:lnTo>
                <a:lnTo>
                  <a:pt x="32560" y="85608"/>
                </a:lnTo>
                <a:lnTo>
                  <a:pt x="33809" y="84898"/>
                </a:lnTo>
                <a:lnTo>
                  <a:pt x="40690" y="88540"/>
                </a:lnTo>
                <a:lnTo>
                  <a:pt x="45046" y="87568"/>
                </a:lnTo>
                <a:lnTo>
                  <a:pt x="43925" y="90080"/>
                </a:lnTo>
                <a:lnTo>
                  <a:pt x="47006" y="93041"/>
                </a:lnTo>
                <a:lnTo>
                  <a:pt x="52205" y="91360"/>
                </a:lnTo>
                <a:lnTo>
                  <a:pt x="56420" y="92755"/>
                </a:lnTo>
                <a:lnTo>
                  <a:pt x="65410" y="99216"/>
                </a:lnTo>
                <a:lnTo>
                  <a:pt x="67515" y="103718"/>
                </a:lnTo>
                <a:lnTo>
                  <a:pt x="70049" y="103718"/>
                </a:lnTo>
                <a:lnTo>
                  <a:pt x="71170" y="102601"/>
                </a:lnTo>
                <a:lnTo>
                  <a:pt x="75385" y="102314"/>
                </a:lnTo>
                <a:lnTo>
                  <a:pt x="77079" y="104428"/>
                </a:lnTo>
                <a:lnTo>
                  <a:pt x="77901" y="108356"/>
                </a:lnTo>
                <a:lnTo>
                  <a:pt x="77871" y="108185"/>
                </a:lnTo>
                <a:lnTo>
                  <a:pt x="78615" y="108780"/>
                </a:lnTo>
                <a:lnTo>
                  <a:pt x="81290" y="108626"/>
                </a:lnTo>
                <a:lnTo>
                  <a:pt x="82830" y="106388"/>
                </a:lnTo>
                <a:lnTo>
                  <a:pt x="85359" y="105267"/>
                </a:lnTo>
                <a:lnTo>
                  <a:pt x="91247" y="105532"/>
                </a:lnTo>
                <a:lnTo>
                  <a:pt x="92796" y="106944"/>
                </a:lnTo>
                <a:lnTo>
                  <a:pt x="94345" y="104980"/>
                </a:lnTo>
                <a:lnTo>
                  <a:pt x="97144" y="104847"/>
                </a:lnTo>
                <a:lnTo>
                  <a:pt x="99103" y="105819"/>
                </a:lnTo>
                <a:lnTo>
                  <a:pt x="100948" y="104847"/>
                </a:lnTo>
                <a:lnTo>
                  <a:pt x="106121" y="105121"/>
                </a:lnTo>
                <a:lnTo>
                  <a:pt x="112133" y="108459"/>
                </a:lnTo>
                <a:lnTo>
                  <a:pt x="115176" y="108459"/>
                </a:lnTo>
                <a:lnTo>
                  <a:pt x="115176" y="103020"/>
                </a:lnTo>
                <a:lnTo>
                  <a:pt x="114423" y="100598"/>
                </a:lnTo>
                <a:lnTo>
                  <a:pt x="115557" y="99832"/>
                </a:lnTo>
                <a:lnTo>
                  <a:pt x="123417" y="91591"/>
                </a:lnTo>
                <a:lnTo>
                  <a:pt x="123986" y="88048"/>
                </a:lnTo>
                <a:lnTo>
                  <a:pt x="126605" y="84676"/>
                </a:lnTo>
                <a:lnTo>
                  <a:pt x="129408" y="84483"/>
                </a:lnTo>
                <a:lnTo>
                  <a:pt x="129968" y="79986"/>
                </a:lnTo>
                <a:lnTo>
                  <a:pt x="128475" y="76610"/>
                </a:lnTo>
                <a:close/>
              </a:path>
            </a:pathLst>
          </a:custGeom>
          <a:solidFill>
            <a:srgbClr val="D9D9D9"/>
          </a:solid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799" name="Freeform 798">
            <a:extLst>
              <a:ext uri="{FF2B5EF4-FFF2-40B4-BE49-F238E27FC236}">
                <a16:creationId xmlns:a16="http://schemas.microsoft.com/office/drawing/2014/main" id="{1DD5B158-6D91-ED7B-B614-083DAFE2D130}"/>
              </a:ext>
            </a:extLst>
          </p:cNvPr>
          <p:cNvSpPr/>
          <p:nvPr/>
        </p:nvSpPr>
        <p:spPr>
          <a:xfrm>
            <a:off x="6475040" y="2301161"/>
            <a:ext cx="171833" cy="115965"/>
          </a:xfrm>
          <a:custGeom>
            <a:avLst/>
            <a:gdLst>
              <a:gd name="connsiteX0" fmla="*/ 73599 w 73598"/>
              <a:gd name="connsiteY0" fmla="*/ 38810 h 49669"/>
              <a:gd name="connsiteX1" fmla="*/ 72674 w 73598"/>
              <a:gd name="connsiteY1" fmla="*/ 38613 h 49669"/>
              <a:gd name="connsiteX2" fmla="*/ 72298 w 73598"/>
              <a:gd name="connsiteY2" fmla="*/ 37132 h 49669"/>
              <a:gd name="connsiteX3" fmla="*/ 67424 w 73598"/>
              <a:gd name="connsiteY3" fmla="*/ 28146 h 49669"/>
              <a:gd name="connsiteX4" fmla="*/ 65383 w 73598"/>
              <a:gd name="connsiteY4" fmla="*/ 27192 h 49669"/>
              <a:gd name="connsiteX5" fmla="*/ 64429 w 73598"/>
              <a:gd name="connsiteY5" fmla="*/ 27192 h 49669"/>
              <a:gd name="connsiteX6" fmla="*/ 64253 w 73598"/>
              <a:gd name="connsiteY6" fmla="*/ 25515 h 49669"/>
              <a:gd name="connsiteX7" fmla="*/ 61237 w 73598"/>
              <a:gd name="connsiteY7" fmla="*/ 17089 h 49669"/>
              <a:gd name="connsiteX8" fmla="*/ 62366 w 73598"/>
              <a:gd name="connsiteY8" fmla="*/ 15574 h 49669"/>
              <a:gd name="connsiteX9" fmla="*/ 69666 w 73598"/>
              <a:gd name="connsiteY9" fmla="*/ 13533 h 49669"/>
              <a:gd name="connsiteX10" fmla="*/ 69859 w 73598"/>
              <a:gd name="connsiteY10" fmla="*/ 10521 h 49669"/>
              <a:gd name="connsiteX11" fmla="*/ 69307 w 73598"/>
              <a:gd name="connsiteY11" fmla="*/ 9776 h 49669"/>
              <a:gd name="connsiteX12" fmla="*/ 70428 w 73598"/>
              <a:gd name="connsiteY12" fmla="*/ 8274 h 49669"/>
              <a:gd name="connsiteX13" fmla="*/ 72859 w 73598"/>
              <a:gd name="connsiteY13" fmla="*/ 7166 h 49669"/>
              <a:gd name="connsiteX14" fmla="*/ 73051 w 73598"/>
              <a:gd name="connsiteY14" fmla="*/ 5848 h 49669"/>
              <a:gd name="connsiteX15" fmla="*/ 71108 w 73598"/>
              <a:gd name="connsiteY15" fmla="*/ 1120 h 49669"/>
              <a:gd name="connsiteX16" fmla="*/ 58083 w 73598"/>
              <a:gd name="connsiteY16" fmla="*/ 2930 h 49669"/>
              <a:gd name="connsiteX17" fmla="*/ 46538 w 73598"/>
              <a:gd name="connsiteY17" fmla="*/ 341 h 49669"/>
              <a:gd name="connsiteX18" fmla="*/ 41570 w 73598"/>
              <a:gd name="connsiteY18" fmla="*/ 247 h 49669"/>
              <a:gd name="connsiteX19" fmla="*/ 25502 w 73598"/>
              <a:gd name="connsiteY19" fmla="*/ 5583 h 49669"/>
              <a:gd name="connsiteX20" fmla="*/ 15519 w 73598"/>
              <a:gd name="connsiteY20" fmla="*/ 17996 h 49669"/>
              <a:gd name="connsiteX21" fmla="*/ 10311 w 73598"/>
              <a:gd name="connsiteY21" fmla="*/ 23931 h 49669"/>
              <a:gd name="connsiteX22" fmla="*/ 3777 w 73598"/>
              <a:gd name="connsiteY22" fmla="*/ 25604 h 49669"/>
              <a:gd name="connsiteX23" fmla="*/ 1860 w 73598"/>
              <a:gd name="connsiteY23" fmla="*/ 34890 h 49669"/>
              <a:gd name="connsiteX24" fmla="*/ 2617 w 73598"/>
              <a:gd name="connsiteY24" fmla="*/ 35853 h 49669"/>
              <a:gd name="connsiteX25" fmla="*/ 14244 w 73598"/>
              <a:gd name="connsiteY25" fmla="*/ 29537 h 49669"/>
              <a:gd name="connsiteX26" fmla="*/ 20247 w 73598"/>
              <a:gd name="connsiteY26" fmla="*/ 29558 h 49669"/>
              <a:gd name="connsiteX27" fmla="*/ 25750 w 73598"/>
              <a:gd name="connsiteY27" fmla="*/ 33559 h 49669"/>
              <a:gd name="connsiteX28" fmla="*/ 28694 w 73598"/>
              <a:gd name="connsiteY28" fmla="*/ 37372 h 49669"/>
              <a:gd name="connsiteX29" fmla="*/ 28737 w 73598"/>
              <a:gd name="connsiteY29" fmla="*/ 39644 h 49669"/>
              <a:gd name="connsiteX30" fmla="*/ 31480 w 73598"/>
              <a:gd name="connsiteY30" fmla="*/ 38810 h 49669"/>
              <a:gd name="connsiteX31" fmla="*/ 35408 w 73598"/>
              <a:gd name="connsiteY31" fmla="*/ 36383 h 49669"/>
              <a:gd name="connsiteX32" fmla="*/ 39156 w 73598"/>
              <a:gd name="connsiteY32" fmla="*/ 35622 h 49669"/>
              <a:gd name="connsiteX33" fmla="*/ 43093 w 73598"/>
              <a:gd name="connsiteY33" fmla="*/ 38253 h 49669"/>
              <a:gd name="connsiteX34" fmla="*/ 44394 w 73598"/>
              <a:gd name="connsiteY34" fmla="*/ 37864 h 49669"/>
              <a:gd name="connsiteX35" fmla="*/ 45331 w 73598"/>
              <a:gd name="connsiteY35" fmla="*/ 35622 h 49669"/>
              <a:gd name="connsiteX36" fmla="*/ 47407 w 73598"/>
              <a:gd name="connsiteY36" fmla="*/ 37312 h 49669"/>
              <a:gd name="connsiteX37" fmla="*/ 48523 w 73598"/>
              <a:gd name="connsiteY37" fmla="*/ 38994 h 49669"/>
              <a:gd name="connsiteX38" fmla="*/ 49841 w 73598"/>
              <a:gd name="connsiteY38" fmla="*/ 38805 h 49669"/>
              <a:gd name="connsiteX39" fmla="*/ 54523 w 73598"/>
              <a:gd name="connsiteY39" fmla="*/ 41433 h 49669"/>
              <a:gd name="connsiteX40" fmla="*/ 56016 w 73598"/>
              <a:gd name="connsiteY40" fmla="*/ 45554 h 49669"/>
              <a:gd name="connsiteX41" fmla="*/ 58258 w 73598"/>
              <a:gd name="connsiteY41" fmla="*/ 46482 h 49669"/>
              <a:gd name="connsiteX42" fmla="*/ 60706 w 73598"/>
              <a:gd name="connsiteY42" fmla="*/ 49670 h 49669"/>
              <a:gd name="connsiteX43" fmla="*/ 65575 w 73598"/>
              <a:gd name="connsiteY43" fmla="*/ 47235 h 49669"/>
              <a:gd name="connsiteX44" fmla="*/ 70257 w 73598"/>
              <a:gd name="connsiteY44" fmla="*/ 47997 h 49669"/>
              <a:gd name="connsiteX45" fmla="*/ 71750 w 73598"/>
              <a:gd name="connsiteY45" fmla="*/ 45173 h 49669"/>
              <a:gd name="connsiteX46" fmla="*/ 71194 w 73598"/>
              <a:gd name="connsiteY46" fmla="*/ 42177 h 49669"/>
              <a:gd name="connsiteX47" fmla="*/ 73428 w 73598"/>
              <a:gd name="connsiteY47" fmla="*/ 40688 h 49669"/>
              <a:gd name="connsiteX48" fmla="*/ 73599 w 73598"/>
              <a:gd name="connsiteY48" fmla="*/ 38810 h 49669"/>
              <a:gd name="connsiteX49" fmla="*/ 1971 w 73598"/>
              <a:gd name="connsiteY49" fmla="*/ 37013 h 49669"/>
              <a:gd name="connsiteX50" fmla="*/ 2908 w 73598"/>
              <a:gd name="connsiteY50" fmla="*/ 36229 h 49669"/>
              <a:gd name="connsiteX51" fmla="*/ 2622 w 73598"/>
              <a:gd name="connsiteY51" fmla="*/ 35853 h 49669"/>
              <a:gd name="connsiteX52" fmla="*/ 2532 w 73598"/>
              <a:gd name="connsiteY52" fmla="*/ 35870 h 49669"/>
              <a:gd name="connsiteX53" fmla="*/ 1971 w 73598"/>
              <a:gd name="connsiteY53" fmla="*/ 37013 h 49669"/>
              <a:gd name="connsiteX54" fmla="*/ 6828 w 73598"/>
              <a:gd name="connsiteY54" fmla="*/ 20756 h 49669"/>
              <a:gd name="connsiteX55" fmla="*/ 10534 w 73598"/>
              <a:gd name="connsiteY55" fmla="*/ 18976 h 49669"/>
              <a:gd name="connsiteX56" fmla="*/ 10837 w 73598"/>
              <a:gd name="connsiteY56" fmla="*/ 17449 h 49669"/>
              <a:gd name="connsiteX57" fmla="*/ 6772 w 73598"/>
              <a:gd name="connsiteY57" fmla="*/ 16131 h 49669"/>
              <a:gd name="connsiteX58" fmla="*/ 5228 w 73598"/>
              <a:gd name="connsiteY58" fmla="*/ 18360 h 49669"/>
              <a:gd name="connsiteX59" fmla="*/ 6828 w 73598"/>
              <a:gd name="connsiteY59" fmla="*/ 20756 h 49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73598" h="49669">
                <a:moveTo>
                  <a:pt x="73599" y="38810"/>
                </a:moveTo>
                <a:lnTo>
                  <a:pt x="72674" y="38613"/>
                </a:lnTo>
                <a:lnTo>
                  <a:pt x="72298" y="37132"/>
                </a:lnTo>
                <a:lnTo>
                  <a:pt x="67424" y="28146"/>
                </a:lnTo>
                <a:lnTo>
                  <a:pt x="65383" y="27192"/>
                </a:lnTo>
                <a:lnTo>
                  <a:pt x="64429" y="27192"/>
                </a:lnTo>
                <a:lnTo>
                  <a:pt x="64253" y="25515"/>
                </a:lnTo>
                <a:lnTo>
                  <a:pt x="61237" y="17089"/>
                </a:lnTo>
                <a:lnTo>
                  <a:pt x="62366" y="15574"/>
                </a:lnTo>
                <a:lnTo>
                  <a:pt x="69666" y="13533"/>
                </a:lnTo>
                <a:lnTo>
                  <a:pt x="69859" y="10521"/>
                </a:lnTo>
                <a:lnTo>
                  <a:pt x="69307" y="9776"/>
                </a:lnTo>
                <a:lnTo>
                  <a:pt x="70428" y="8274"/>
                </a:lnTo>
                <a:lnTo>
                  <a:pt x="72859" y="7166"/>
                </a:lnTo>
                <a:lnTo>
                  <a:pt x="73051" y="5848"/>
                </a:lnTo>
                <a:lnTo>
                  <a:pt x="71108" y="1120"/>
                </a:lnTo>
                <a:cubicBezTo>
                  <a:pt x="67608" y="5275"/>
                  <a:pt x="63282" y="4855"/>
                  <a:pt x="58083" y="2930"/>
                </a:cubicBezTo>
                <a:cubicBezTo>
                  <a:pt x="54424" y="1556"/>
                  <a:pt x="50415" y="1047"/>
                  <a:pt x="46538" y="341"/>
                </a:cubicBezTo>
                <a:cubicBezTo>
                  <a:pt x="44912" y="37"/>
                  <a:pt x="43085" y="-198"/>
                  <a:pt x="41570" y="247"/>
                </a:cubicBezTo>
                <a:cubicBezTo>
                  <a:pt x="36153" y="1847"/>
                  <a:pt x="30752" y="3563"/>
                  <a:pt x="25502" y="5583"/>
                </a:cubicBezTo>
                <a:cubicBezTo>
                  <a:pt x="19905" y="7756"/>
                  <a:pt x="15934" y="11475"/>
                  <a:pt x="15519" y="17996"/>
                </a:cubicBezTo>
                <a:cubicBezTo>
                  <a:pt x="15313" y="21240"/>
                  <a:pt x="13195" y="23016"/>
                  <a:pt x="10311" y="23931"/>
                </a:cubicBezTo>
                <a:cubicBezTo>
                  <a:pt x="8180" y="24612"/>
                  <a:pt x="5904" y="24920"/>
                  <a:pt x="3777" y="25604"/>
                </a:cubicBezTo>
                <a:cubicBezTo>
                  <a:pt x="-536" y="27038"/>
                  <a:pt x="-1127" y="30089"/>
                  <a:pt x="1860" y="34890"/>
                </a:cubicBezTo>
                <a:cubicBezTo>
                  <a:pt x="2082" y="35215"/>
                  <a:pt x="2361" y="35541"/>
                  <a:pt x="2617" y="35853"/>
                </a:cubicBezTo>
                <a:cubicBezTo>
                  <a:pt x="7534" y="35656"/>
                  <a:pt x="10713" y="32284"/>
                  <a:pt x="14244" y="29537"/>
                </a:cubicBezTo>
                <a:cubicBezTo>
                  <a:pt x="16725" y="27611"/>
                  <a:pt x="17718" y="27723"/>
                  <a:pt x="20247" y="29558"/>
                </a:cubicBezTo>
                <a:cubicBezTo>
                  <a:pt x="22091" y="30906"/>
                  <a:pt x="23760" y="32515"/>
                  <a:pt x="25750" y="33559"/>
                </a:cubicBezTo>
                <a:cubicBezTo>
                  <a:pt x="27432" y="34458"/>
                  <a:pt x="28600" y="35759"/>
                  <a:pt x="28694" y="37372"/>
                </a:cubicBezTo>
                <a:cubicBezTo>
                  <a:pt x="28745" y="38138"/>
                  <a:pt x="28694" y="38900"/>
                  <a:pt x="28737" y="39644"/>
                </a:cubicBezTo>
                <a:lnTo>
                  <a:pt x="31480" y="38810"/>
                </a:lnTo>
                <a:lnTo>
                  <a:pt x="35408" y="36383"/>
                </a:lnTo>
                <a:lnTo>
                  <a:pt x="39156" y="35622"/>
                </a:lnTo>
                <a:lnTo>
                  <a:pt x="43093" y="38253"/>
                </a:lnTo>
                <a:lnTo>
                  <a:pt x="44394" y="37864"/>
                </a:lnTo>
                <a:lnTo>
                  <a:pt x="45331" y="35622"/>
                </a:lnTo>
                <a:lnTo>
                  <a:pt x="47407" y="37312"/>
                </a:lnTo>
                <a:lnTo>
                  <a:pt x="48523" y="38994"/>
                </a:lnTo>
                <a:lnTo>
                  <a:pt x="49841" y="38805"/>
                </a:lnTo>
                <a:lnTo>
                  <a:pt x="54523" y="41433"/>
                </a:lnTo>
                <a:lnTo>
                  <a:pt x="56016" y="45554"/>
                </a:lnTo>
                <a:lnTo>
                  <a:pt x="58258" y="46482"/>
                </a:lnTo>
                <a:lnTo>
                  <a:pt x="60706" y="49670"/>
                </a:lnTo>
                <a:lnTo>
                  <a:pt x="65575" y="47235"/>
                </a:lnTo>
                <a:lnTo>
                  <a:pt x="70257" y="47997"/>
                </a:lnTo>
                <a:lnTo>
                  <a:pt x="71750" y="45173"/>
                </a:lnTo>
                <a:lnTo>
                  <a:pt x="71194" y="42177"/>
                </a:lnTo>
                <a:lnTo>
                  <a:pt x="73428" y="40688"/>
                </a:lnTo>
                <a:lnTo>
                  <a:pt x="73599" y="38810"/>
                </a:lnTo>
                <a:close/>
                <a:moveTo>
                  <a:pt x="1971" y="37013"/>
                </a:moveTo>
                <a:lnTo>
                  <a:pt x="2908" y="36229"/>
                </a:lnTo>
                <a:cubicBezTo>
                  <a:pt x="2801" y="36097"/>
                  <a:pt x="2712" y="35960"/>
                  <a:pt x="2622" y="35853"/>
                </a:cubicBezTo>
                <a:cubicBezTo>
                  <a:pt x="2579" y="35853"/>
                  <a:pt x="2557" y="35870"/>
                  <a:pt x="2532" y="35870"/>
                </a:cubicBezTo>
                <a:lnTo>
                  <a:pt x="1971" y="37013"/>
                </a:lnTo>
                <a:close/>
                <a:moveTo>
                  <a:pt x="6828" y="20756"/>
                </a:moveTo>
                <a:cubicBezTo>
                  <a:pt x="8557" y="21612"/>
                  <a:pt x="9631" y="20328"/>
                  <a:pt x="10534" y="18976"/>
                </a:cubicBezTo>
                <a:cubicBezTo>
                  <a:pt x="10636" y="18458"/>
                  <a:pt x="10902" y="17928"/>
                  <a:pt x="10837" y="17449"/>
                </a:cubicBezTo>
                <a:cubicBezTo>
                  <a:pt x="10658" y="16263"/>
                  <a:pt x="8257" y="15373"/>
                  <a:pt x="6772" y="16131"/>
                </a:cubicBezTo>
                <a:cubicBezTo>
                  <a:pt x="6032" y="16516"/>
                  <a:pt x="5193" y="17624"/>
                  <a:pt x="5228" y="18360"/>
                </a:cubicBezTo>
                <a:cubicBezTo>
                  <a:pt x="5275" y="19212"/>
                  <a:pt x="6049" y="20367"/>
                  <a:pt x="6828" y="20756"/>
                </a:cubicBezTo>
                <a:close/>
              </a:path>
            </a:pathLst>
          </a:custGeom>
          <a:solidFill>
            <a:srgbClr val="D9D9D9"/>
          </a:solid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nvGrpSpPr>
          <p:cNvPr id="800" name="Graphic 2398">
            <a:extLst>
              <a:ext uri="{FF2B5EF4-FFF2-40B4-BE49-F238E27FC236}">
                <a16:creationId xmlns:a16="http://schemas.microsoft.com/office/drawing/2014/main" id="{7AE49E1D-6F45-AAEA-D48A-AAFC1E39CA1F}"/>
              </a:ext>
            </a:extLst>
          </p:cNvPr>
          <p:cNvGrpSpPr/>
          <p:nvPr/>
        </p:nvGrpSpPr>
        <p:grpSpPr>
          <a:xfrm>
            <a:off x="6453903" y="2379873"/>
            <a:ext cx="209945" cy="210396"/>
            <a:chOff x="6411698" y="4170872"/>
            <a:chExt cx="89922" cy="90115"/>
          </a:xfrm>
          <a:solidFill>
            <a:srgbClr val="D9D9D9"/>
          </a:solidFill>
        </p:grpSpPr>
        <p:sp>
          <p:nvSpPr>
            <p:cNvPr id="1251" name="Freeform 1250">
              <a:extLst>
                <a:ext uri="{FF2B5EF4-FFF2-40B4-BE49-F238E27FC236}">
                  <a16:creationId xmlns:a16="http://schemas.microsoft.com/office/drawing/2014/main" id="{94F67091-A665-6CAF-590B-3EB670C3CA30}"/>
                </a:ext>
              </a:extLst>
            </p:cNvPr>
            <p:cNvSpPr/>
            <p:nvPr/>
          </p:nvSpPr>
          <p:spPr>
            <a:xfrm>
              <a:off x="6446681" y="4170872"/>
              <a:ext cx="1934" cy="1566"/>
            </a:xfrm>
            <a:custGeom>
              <a:avLst/>
              <a:gdLst>
                <a:gd name="connsiteX0" fmla="*/ 1934 w 1934"/>
                <a:gd name="connsiteY0" fmla="*/ 1566 h 1566"/>
                <a:gd name="connsiteX1" fmla="*/ 0 w 1934"/>
                <a:gd name="connsiteY1" fmla="*/ 0 h 1566"/>
                <a:gd name="connsiteX2" fmla="*/ 0 w 1934"/>
                <a:gd name="connsiteY2" fmla="*/ 0 h 1566"/>
                <a:gd name="connsiteX3" fmla="*/ 1934 w 1934"/>
                <a:gd name="connsiteY3" fmla="*/ 1566 h 1566"/>
              </a:gdLst>
              <a:ahLst/>
              <a:cxnLst>
                <a:cxn ang="0">
                  <a:pos x="connsiteX0" y="connsiteY0"/>
                </a:cxn>
                <a:cxn ang="0">
                  <a:pos x="connsiteX1" y="connsiteY1"/>
                </a:cxn>
                <a:cxn ang="0">
                  <a:pos x="connsiteX2" y="connsiteY2"/>
                </a:cxn>
                <a:cxn ang="0">
                  <a:pos x="connsiteX3" y="connsiteY3"/>
                </a:cxn>
              </a:cxnLst>
              <a:rect l="l" t="t" r="r" b="b"/>
              <a:pathLst>
                <a:path w="1934" h="1566">
                  <a:moveTo>
                    <a:pt x="1934" y="1566"/>
                  </a:moveTo>
                  <a:cubicBezTo>
                    <a:pt x="1464" y="954"/>
                    <a:pt x="787" y="441"/>
                    <a:pt x="0" y="0"/>
                  </a:cubicBezTo>
                  <a:lnTo>
                    <a:pt x="0" y="0"/>
                  </a:lnTo>
                  <a:cubicBezTo>
                    <a:pt x="787" y="441"/>
                    <a:pt x="1459" y="976"/>
                    <a:pt x="1934" y="1566"/>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252" name="Freeform 1251">
              <a:extLst>
                <a:ext uri="{FF2B5EF4-FFF2-40B4-BE49-F238E27FC236}">
                  <a16:creationId xmlns:a16="http://schemas.microsoft.com/office/drawing/2014/main" id="{886DDB11-481A-ADE3-6CA2-D3BBFD256587}"/>
                </a:ext>
              </a:extLst>
            </p:cNvPr>
            <p:cNvSpPr/>
            <p:nvPr/>
          </p:nvSpPr>
          <p:spPr>
            <a:xfrm>
              <a:off x="6411698" y="4172780"/>
              <a:ext cx="89922" cy="48529"/>
            </a:xfrm>
            <a:custGeom>
              <a:avLst/>
              <a:gdLst>
                <a:gd name="connsiteX0" fmla="*/ 89498 w 89922"/>
                <a:gd name="connsiteY0" fmla="*/ 33082 h 48529"/>
                <a:gd name="connsiteX1" fmla="*/ 87406 w 89922"/>
                <a:gd name="connsiteY1" fmla="*/ 30963 h 48529"/>
                <a:gd name="connsiteX2" fmla="*/ 85420 w 89922"/>
                <a:gd name="connsiteY2" fmla="*/ 26064 h 48529"/>
                <a:gd name="connsiteX3" fmla="*/ 83045 w 89922"/>
                <a:gd name="connsiteY3" fmla="*/ 21986 h 48529"/>
                <a:gd name="connsiteX4" fmla="*/ 83324 w 89922"/>
                <a:gd name="connsiteY4" fmla="*/ 20150 h 48529"/>
                <a:gd name="connsiteX5" fmla="*/ 82472 w 89922"/>
                <a:gd name="connsiteY5" fmla="*/ 17484 h 48529"/>
                <a:gd name="connsiteX6" fmla="*/ 81205 w 89922"/>
                <a:gd name="connsiteY6" fmla="*/ 16641 h 48529"/>
                <a:gd name="connsiteX7" fmla="*/ 81646 w 89922"/>
                <a:gd name="connsiteY7" fmla="*/ 14814 h 48529"/>
                <a:gd name="connsiteX8" fmla="*/ 81646 w 89922"/>
                <a:gd name="connsiteY8" fmla="*/ 12717 h 48529"/>
                <a:gd name="connsiteX9" fmla="*/ 79751 w 89922"/>
                <a:gd name="connsiteY9" fmla="*/ 11511 h 48529"/>
                <a:gd name="connsiteX10" fmla="*/ 79306 w 89922"/>
                <a:gd name="connsiteY10" fmla="*/ 12375 h 48529"/>
                <a:gd name="connsiteX11" fmla="*/ 74624 w 89922"/>
                <a:gd name="connsiteY11" fmla="*/ 11614 h 48529"/>
                <a:gd name="connsiteX12" fmla="*/ 69755 w 89922"/>
                <a:gd name="connsiteY12" fmla="*/ 14048 h 48529"/>
                <a:gd name="connsiteX13" fmla="*/ 67307 w 89922"/>
                <a:gd name="connsiteY13" fmla="*/ 10860 h 48529"/>
                <a:gd name="connsiteX14" fmla="*/ 65065 w 89922"/>
                <a:gd name="connsiteY14" fmla="*/ 9932 h 48529"/>
                <a:gd name="connsiteX15" fmla="*/ 63571 w 89922"/>
                <a:gd name="connsiteY15" fmla="*/ 5811 h 48529"/>
                <a:gd name="connsiteX16" fmla="*/ 58890 w 89922"/>
                <a:gd name="connsiteY16" fmla="*/ 3184 h 48529"/>
                <a:gd name="connsiteX17" fmla="*/ 57572 w 89922"/>
                <a:gd name="connsiteY17" fmla="*/ 3372 h 48529"/>
                <a:gd name="connsiteX18" fmla="*/ 56455 w 89922"/>
                <a:gd name="connsiteY18" fmla="*/ 1690 h 48529"/>
                <a:gd name="connsiteX19" fmla="*/ 54380 w 89922"/>
                <a:gd name="connsiteY19" fmla="*/ 0 h 48529"/>
                <a:gd name="connsiteX20" fmla="*/ 53443 w 89922"/>
                <a:gd name="connsiteY20" fmla="*/ 2242 h 48529"/>
                <a:gd name="connsiteX21" fmla="*/ 52142 w 89922"/>
                <a:gd name="connsiteY21" fmla="*/ 2632 h 48529"/>
                <a:gd name="connsiteX22" fmla="*/ 48205 w 89922"/>
                <a:gd name="connsiteY22" fmla="*/ 0 h 48529"/>
                <a:gd name="connsiteX23" fmla="*/ 44457 w 89922"/>
                <a:gd name="connsiteY23" fmla="*/ 762 h 48529"/>
                <a:gd name="connsiteX24" fmla="*/ 40529 w 89922"/>
                <a:gd name="connsiteY24" fmla="*/ 3188 h 48529"/>
                <a:gd name="connsiteX25" fmla="*/ 37786 w 89922"/>
                <a:gd name="connsiteY25" fmla="*/ 4022 h 48529"/>
                <a:gd name="connsiteX26" fmla="*/ 37944 w 89922"/>
                <a:gd name="connsiteY26" fmla="*/ 15375 h 48529"/>
                <a:gd name="connsiteX27" fmla="*/ 33751 w 89922"/>
                <a:gd name="connsiteY27" fmla="*/ 20266 h 48529"/>
                <a:gd name="connsiteX28" fmla="*/ 29133 w 89922"/>
                <a:gd name="connsiteY28" fmla="*/ 18965 h 48529"/>
                <a:gd name="connsiteX29" fmla="*/ 22360 w 89922"/>
                <a:gd name="connsiteY29" fmla="*/ 11284 h 48529"/>
                <a:gd name="connsiteX30" fmla="*/ 14931 w 89922"/>
                <a:gd name="connsiteY30" fmla="*/ 9145 h 48529"/>
                <a:gd name="connsiteX31" fmla="*/ 5072 w 89922"/>
                <a:gd name="connsiteY31" fmla="*/ 17745 h 48529"/>
                <a:gd name="connsiteX32" fmla="*/ 1503 w 89922"/>
                <a:gd name="connsiteY32" fmla="*/ 27318 h 48529"/>
                <a:gd name="connsiteX33" fmla="*/ 506 w 89922"/>
                <a:gd name="connsiteY33" fmla="*/ 40775 h 48529"/>
                <a:gd name="connsiteX34" fmla="*/ 861 w 89922"/>
                <a:gd name="connsiteY34" fmla="*/ 42594 h 48529"/>
                <a:gd name="connsiteX35" fmla="*/ 5372 w 89922"/>
                <a:gd name="connsiteY35" fmla="*/ 41926 h 48529"/>
                <a:gd name="connsiteX36" fmla="*/ 6364 w 89922"/>
                <a:gd name="connsiteY36" fmla="*/ 38974 h 48529"/>
                <a:gd name="connsiteX37" fmla="*/ 10429 w 89922"/>
                <a:gd name="connsiteY37" fmla="*/ 35041 h 48529"/>
                <a:gd name="connsiteX38" fmla="*/ 16476 w 89922"/>
                <a:gd name="connsiteY38" fmla="*/ 33788 h 48529"/>
                <a:gd name="connsiteX39" fmla="*/ 21812 w 89922"/>
                <a:gd name="connsiteY39" fmla="*/ 34340 h 48529"/>
                <a:gd name="connsiteX40" fmla="*/ 25184 w 89922"/>
                <a:gd name="connsiteY40" fmla="*/ 33920 h 48529"/>
                <a:gd name="connsiteX41" fmla="*/ 26729 w 89922"/>
                <a:gd name="connsiteY41" fmla="*/ 35619 h 48529"/>
                <a:gd name="connsiteX42" fmla="*/ 29664 w 89922"/>
                <a:gd name="connsiteY42" fmla="*/ 33373 h 48529"/>
                <a:gd name="connsiteX43" fmla="*/ 32621 w 89922"/>
                <a:gd name="connsiteY43" fmla="*/ 33223 h 48529"/>
                <a:gd name="connsiteX44" fmla="*/ 33040 w 89922"/>
                <a:gd name="connsiteY44" fmla="*/ 34917 h 48529"/>
                <a:gd name="connsiteX45" fmla="*/ 35578 w 89922"/>
                <a:gd name="connsiteY45" fmla="*/ 34626 h 48529"/>
                <a:gd name="connsiteX46" fmla="*/ 37970 w 89922"/>
                <a:gd name="connsiteY46" fmla="*/ 37429 h 48529"/>
                <a:gd name="connsiteX47" fmla="*/ 42458 w 89922"/>
                <a:gd name="connsiteY47" fmla="*/ 37297 h 48529"/>
                <a:gd name="connsiteX48" fmla="*/ 43447 w 89922"/>
                <a:gd name="connsiteY48" fmla="*/ 38003 h 48529"/>
                <a:gd name="connsiteX49" fmla="*/ 48214 w 89922"/>
                <a:gd name="connsiteY49" fmla="*/ 35046 h 48529"/>
                <a:gd name="connsiteX50" fmla="*/ 52994 w 89922"/>
                <a:gd name="connsiteY50" fmla="*/ 37433 h 48529"/>
                <a:gd name="connsiteX51" fmla="*/ 57632 w 89922"/>
                <a:gd name="connsiteY51" fmla="*/ 37720 h 48529"/>
                <a:gd name="connsiteX52" fmla="*/ 61136 w 89922"/>
                <a:gd name="connsiteY52" fmla="*/ 42217 h 48529"/>
                <a:gd name="connsiteX53" fmla="*/ 64222 w 89922"/>
                <a:gd name="connsiteY53" fmla="*/ 42924 h 48529"/>
                <a:gd name="connsiteX54" fmla="*/ 67311 w 89922"/>
                <a:gd name="connsiteY54" fmla="*/ 47138 h 48529"/>
                <a:gd name="connsiteX55" fmla="*/ 71680 w 89922"/>
                <a:gd name="connsiteY55" fmla="*/ 47138 h 48529"/>
                <a:gd name="connsiteX56" fmla="*/ 72652 w 89922"/>
                <a:gd name="connsiteY56" fmla="*/ 48529 h 48529"/>
                <a:gd name="connsiteX57" fmla="*/ 77710 w 89922"/>
                <a:gd name="connsiteY57" fmla="*/ 46283 h 48529"/>
                <a:gd name="connsiteX58" fmla="*/ 83195 w 89922"/>
                <a:gd name="connsiteY58" fmla="*/ 45726 h 48529"/>
                <a:gd name="connsiteX59" fmla="*/ 84021 w 89922"/>
                <a:gd name="connsiteY59" fmla="*/ 41794 h 48529"/>
                <a:gd name="connsiteX60" fmla="*/ 86417 w 89922"/>
                <a:gd name="connsiteY60" fmla="*/ 40806 h 48529"/>
                <a:gd name="connsiteX61" fmla="*/ 87539 w 89922"/>
                <a:gd name="connsiteY61" fmla="*/ 38003 h 48529"/>
                <a:gd name="connsiteX62" fmla="*/ 89922 w 89922"/>
                <a:gd name="connsiteY62" fmla="*/ 37164 h 48529"/>
                <a:gd name="connsiteX63" fmla="*/ 89498 w 89922"/>
                <a:gd name="connsiteY63" fmla="*/ 33082 h 485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89922" h="48529">
                  <a:moveTo>
                    <a:pt x="89498" y="33082"/>
                  </a:moveTo>
                  <a:lnTo>
                    <a:pt x="87406" y="30963"/>
                  </a:lnTo>
                  <a:lnTo>
                    <a:pt x="85420" y="26064"/>
                  </a:lnTo>
                  <a:lnTo>
                    <a:pt x="83045" y="21986"/>
                  </a:lnTo>
                  <a:lnTo>
                    <a:pt x="83324" y="20150"/>
                  </a:lnTo>
                  <a:lnTo>
                    <a:pt x="82472" y="17484"/>
                  </a:lnTo>
                  <a:lnTo>
                    <a:pt x="81205" y="16641"/>
                  </a:lnTo>
                  <a:lnTo>
                    <a:pt x="81646" y="14814"/>
                  </a:lnTo>
                  <a:lnTo>
                    <a:pt x="81646" y="12717"/>
                  </a:lnTo>
                  <a:lnTo>
                    <a:pt x="79751" y="11511"/>
                  </a:lnTo>
                  <a:lnTo>
                    <a:pt x="79306" y="12375"/>
                  </a:lnTo>
                  <a:lnTo>
                    <a:pt x="74624" y="11614"/>
                  </a:lnTo>
                  <a:lnTo>
                    <a:pt x="69755" y="14048"/>
                  </a:lnTo>
                  <a:lnTo>
                    <a:pt x="67307" y="10860"/>
                  </a:lnTo>
                  <a:lnTo>
                    <a:pt x="65065" y="9932"/>
                  </a:lnTo>
                  <a:lnTo>
                    <a:pt x="63571" y="5811"/>
                  </a:lnTo>
                  <a:lnTo>
                    <a:pt x="58890" y="3184"/>
                  </a:lnTo>
                  <a:lnTo>
                    <a:pt x="57572" y="3372"/>
                  </a:lnTo>
                  <a:lnTo>
                    <a:pt x="56455" y="1690"/>
                  </a:lnTo>
                  <a:lnTo>
                    <a:pt x="54380" y="0"/>
                  </a:lnTo>
                  <a:lnTo>
                    <a:pt x="53443" y="2242"/>
                  </a:lnTo>
                  <a:lnTo>
                    <a:pt x="52142" y="2632"/>
                  </a:lnTo>
                  <a:lnTo>
                    <a:pt x="48205" y="0"/>
                  </a:lnTo>
                  <a:lnTo>
                    <a:pt x="44457" y="762"/>
                  </a:lnTo>
                  <a:lnTo>
                    <a:pt x="40529" y="3188"/>
                  </a:lnTo>
                  <a:lnTo>
                    <a:pt x="37786" y="4022"/>
                  </a:lnTo>
                  <a:cubicBezTo>
                    <a:pt x="37961" y="7801"/>
                    <a:pt x="38051" y="11596"/>
                    <a:pt x="37944" y="15375"/>
                  </a:cubicBezTo>
                  <a:cubicBezTo>
                    <a:pt x="37863" y="17904"/>
                    <a:pt x="35877" y="19641"/>
                    <a:pt x="33751" y="20266"/>
                  </a:cubicBezTo>
                  <a:cubicBezTo>
                    <a:pt x="32407" y="20651"/>
                    <a:pt x="30216" y="19962"/>
                    <a:pt x="29133" y="18965"/>
                  </a:cubicBezTo>
                  <a:cubicBezTo>
                    <a:pt x="26639" y="16659"/>
                    <a:pt x="24602" y="13856"/>
                    <a:pt x="22360" y="11284"/>
                  </a:cubicBezTo>
                  <a:cubicBezTo>
                    <a:pt x="19912" y="8438"/>
                    <a:pt x="18311" y="8117"/>
                    <a:pt x="14931" y="9145"/>
                  </a:cubicBezTo>
                  <a:cubicBezTo>
                    <a:pt x="10322" y="10552"/>
                    <a:pt x="6698" y="12923"/>
                    <a:pt x="5072" y="17745"/>
                  </a:cubicBezTo>
                  <a:cubicBezTo>
                    <a:pt x="3989" y="20972"/>
                    <a:pt x="2552" y="24078"/>
                    <a:pt x="1503" y="27318"/>
                  </a:cubicBezTo>
                  <a:cubicBezTo>
                    <a:pt x="117" y="31708"/>
                    <a:pt x="-521" y="36107"/>
                    <a:pt x="506" y="40775"/>
                  </a:cubicBezTo>
                  <a:cubicBezTo>
                    <a:pt x="647" y="41375"/>
                    <a:pt x="733" y="41978"/>
                    <a:pt x="861" y="42594"/>
                  </a:cubicBezTo>
                  <a:lnTo>
                    <a:pt x="5372" y="41926"/>
                  </a:lnTo>
                  <a:lnTo>
                    <a:pt x="6364" y="38974"/>
                  </a:lnTo>
                  <a:lnTo>
                    <a:pt x="10429" y="35041"/>
                  </a:lnTo>
                  <a:lnTo>
                    <a:pt x="16476" y="33788"/>
                  </a:lnTo>
                  <a:lnTo>
                    <a:pt x="21812" y="34340"/>
                  </a:lnTo>
                  <a:lnTo>
                    <a:pt x="25184" y="33920"/>
                  </a:lnTo>
                  <a:lnTo>
                    <a:pt x="26729" y="35619"/>
                  </a:lnTo>
                  <a:lnTo>
                    <a:pt x="29664" y="33373"/>
                  </a:lnTo>
                  <a:lnTo>
                    <a:pt x="32621" y="33223"/>
                  </a:lnTo>
                  <a:lnTo>
                    <a:pt x="33040" y="34917"/>
                  </a:lnTo>
                  <a:lnTo>
                    <a:pt x="35578" y="34626"/>
                  </a:lnTo>
                  <a:lnTo>
                    <a:pt x="37970" y="37429"/>
                  </a:lnTo>
                  <a:lnTo>
                    <a:pt x="42458" y="37297"/>
                  </a:lnTo>
                  <a:lnTo>
                    <a:pt x="43447" y="38003"/>
                  </a:lnTo>
                  <a:lnTo>
                    <a:pt x="48214" y="35046"/>
                  </a:lnTo>
                  <a:lnTo>
                    <a:pt x="52994" y="37433"/>
                  </a:lnTo>
                  <a:lnTo>
                    <a:pt x="57632" y="37720"/>
                  </a:lnTo>
                  <a:lnTo>
                    <a:pt x="61136" y="42217"/>
                  </a:lnTo>
                  <a:lnTo>
                    <a:pt x="64222" y="42924"/>
                  </a:lnTo>
                  <a:lnTo>
                    <a:pt x="67311" y="47138"/>
                  </a:lnTo>
                  <a:lnTo>
                    <a:pt x="71680" y="47138"/>
                  </a:lnTo>
                  <a:lnTo>
                    <a:pt x="72652" y="48529"/>
                  </a:lnTo>
                  <a:lnTo>
                    <a:pt x="77710" y="46283"/>
                  </a:lnTo>
                  <a:lnTo>
                    <a:pt x="83195" y="45726"/>
                  </a:lnTo>
                  <a:lnTo>
                    <a:pt x="84021" y="41794"/>
                  </a:lnTo>
                  <a:lnTo>
                    <a:pt x="86417" y="40806"/>
                  </a:lnTo>
                  <a:lnTo>
                    <a:pt x="87539" y="38003"/>
                  </a:lnTo>
                  <a:lnTo>
                    <a:pt x="89922" y="37164"/>
                  </a:lnTo>
                  <a:lnTo>
                    <a:pt x="89498" y="33082"/>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grpSp>
        <p:nvGrpSpPr>
          <p:cNvPr id="801" name="Graphic 2398">
            <a:extLst>
              <a:ext uri="{FF2B5EF4-FFF2-40B4-BE49-F238E27FC236}">
                <a16:creationId xmlns:a16="http://schemas.microsoft.com/office/drawing/2014/main" id="{C0A83979-48CA-2BC0-1009-8652A59E92BE}"/>
              </a:ext>
            </a:extLst>
          </p:cNvPr>
          <p:cNvGrpSpPr/>
          <p:nvPr/>
        </p:nvGrpSpPr>
        <p:grpSpPr>
          <a:xfrm>
            <a:off x="6443885" y="2461895"/>
            <a:ext cx="180618" cy="212096"/>
            <a:chOff x="6407407" y="4206003"/>
            <a:chExt cx="77361" cy="90843"/>
          </a:xfrm>
          <a:solidFill>
            <a:srgbClr val="D9D9D9"/>
          </a:solidFill>
        </p:grpSpPr>
        <p:sp>
          <p:nvSpPr>
            <p:cNvPr id="1249" name="Freeform 1248">
              <a:extLst>
                <a:ext uri="{FF2B5EF4-FFF2-40B4-BE49-F238E27FC236}">
                  <a16:creationId xmlns:a16="http://schemas.microsoft.com/office/drawing/2014/main" id="{7FD0E617-7190-1CC1-7F3A-D9C11B6644D6}"/>
                </a:ext>
              </a:extLst>
            </p:cNvPr>
            <p:cNvSpPr/>
            <p:nvPr/>
          </p:nvSpPr>
          <p:spPr>
            <a:xfrm>
              <a:off x="6407407" y="4233115"/>
              <a:ext cx="6046" cy="2481"/>
            </a:xfrm>
            <a:custGeom>
              <a:avLst/>
              <a:gdLst>
                <a:gd name="connsiteX0" fmla="*/ 6046 w 6046"/>
                <a:gd name="connsiteY0" fmla="*/ 0 h 2481"/>
                <a:gd name="connsiteX1" fmla="*/ 0 w 6046"/>
                <a:gd name="connsiteY1" fmla="*/ 2482 h 2481"/>
                <a:gd name="connsiteX2" fmla="*/ 6046 w 6046"/>
                <a:gd name="connsiteY2" fmla="*/ 0 h 2481"/>
              </a:gdLst>
              <a:ahLst/>
              <a:cxnLst>
                <a:cxn ang="0">
                  <a:pos x="connsiteX0" y="connsiteY0"/>
                </a:cxn>
                <a:cxn ang="0">
                  <a:pos x="connsiteX1" y="connsiteY1"/>
                </a:cxn>
                <a:cxn ang="0">
                  <a:pos x="connsiteX2" y="connsiteY2"/>
                </a:cxn>
              </a:cxnLst>
              <a:rect l="l" t="t" r="r" b="b"/>
              <a:pathLst>
                <a:path w="6046" h="2481">
                  <a:moveTo>
                    <a:pt x="6046" y="0"/>
                  </a:moveTo>
                  <a:cubicBezTo>
                    <a:pt x="4108" y="967"/>
                    <a:pt x="2046" y="1733"/>
                    <a:pt x="0" y="2482"/>
                  </a:cubicBezTo>
                  <a:cubicBezTo>
                    <a:pt x="2050" y="1733"/>
                    <a:pt x="4108" y="967"/>
                    <a:pt x="6046" y="0"/>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250" name="Freeform 1249">
              <a:extLst>
                <a:ext uri="{FF2B5EF4-FFF2-40B4-BE49-F238E27FC236}">
                  <a16:creationId xmlns:a16="http://schemas.microsoft.com/office/drawing/2014/main" id="{37CCFC22-5003-4FD1-7405-813DF86BD84A}"/>
                </a:ext>
              </a:extLst>
            </p:cNvPr>
            <p:cNvSpPr/>
            <p:nvPr/>
          </p:nvSpPr>
          <p:spPr>
            <a:xfrm>
              <a:off x="6412196" y="4206003"/>
              <a:ext cx="72573" cy="50844"/>
            </a:xfrm>
            <a:custGeom>
              <a:avLst/>
              <a:gdLst>
                <a:gd name="connsiteX0" fmla="*/ 72573 w 72573"/>
                <a:gd name="connsiteY0" fmla="*/ 15118 h 50844"/>
                <a:gd name="connsiteX1" fmla="*/ 72145 w 72573"/>
                <a:gd name="connsiteY1" fmla="*/ 15306 h 50844"/>
                <a:gd name="connsiteX2" fmla="*/ 71174 w 72573"/>
                <a:gd name="connsiteY2" fmla="*/ 13916 h 50844"/>
                <a:gd name="connsiteX3" fmla="*/ 66805 w 72573"/>
                <a:gd name="connsiteY3" fmla="*/ 13916 h 50844"/>
                <a:gd name="connsiteX4" fmla="*/ 63715 w 72573"/>
                <a:gd name="connsiteY4" fmla="*/ 9701 h 50844"/>
                <a:gd name="connsiteX5" fmla="*/ 60630 w 72573"/>
                <a:gd name="connsiteY5" fmla="*/ 8995 h 50844"/>
                <a:gd name="connsiteX6" fmla="*/ 57126 w 72573"/>
                <a:gd name="connsiteY6" fmla="*/ 4497 h 50844"/>
                <a:gd name="connsiteX7" fmla="*/ 52487 w 72573"/>
                <a:gd name="connsiteY7" fmla="*/ 4211 h 50844"/>
                <a:gd name="connsiteX8" fmla="*/ 47707 w 72573"/>
                <a:gd name="connsiteY8" fmla="*/ 1823 h 50844"/>
                <a:gd name="connsiteX9" fmla="*/ 42940 w 72573"/>
                <a:gd name="connsiteY9" fmla="*/ 4780 h 50844"/>
                <a:gd name="connsiteX10" fmla="*/ 41952 w 72573"/>
                <a:gd name="connsiteY10" fmla="*/ 4074 h 50844"/>
                <a:gd name="connsiteX11" fmla="*/ 37463 w 72573"/>
                <a:gd name="connsiteY11" fmla="*/ 4206 h 50844"/>
                <a:gd name="connsiteX12" fmla="*/ 35071 w 72573"/>
                <a:gd name="connsiteY12" fmla="*/ 1404 h 50844"/>
                <a:gd name="connsiteX13" fmla="*/ 32534 w 72573"/>
                <a:gd name="connsiteY13" fmla="*/ 1694 h 50844"/>
                <a:gd name="connsiteX14" fmla="*/ 32115 w 72573"/>
                <a:gd name="connsiteY14" fmla="*/ 0 h 50844"/>
                <a:gd name="connsiteX15" fmla="*/ 29158 w 72573"/>
                <a:gd name="connsiteY15" fmla="*/ 150 h 50844"/>
                <a:gd name="connsiteX16" fmla="*/ 26222 w 72573"/>
                <a:gd name="connsiteY16" fmla="*/ 2396 h 50844"/>
                <a:gd name="connsiteX17" fmla="*/ 24677 w 72573"/>
                <a:gd name="connsiteY17" fmla="*/ 698 h 50844"/>
                <a:gd name="connsiteX18" fmla="*/ 21306 w 72573"/>
                <a:gd name="connsiteY18" fmla="*/ 1117 h 50844"/>
                <a:gd name="connsiteX19" fmla="*/ 15970 w 72573"/>
                <a:gd name="connsiteY19" fmla="*/ 565 h 50844"/>
                <a:gd name="connsiteX20" fmla="*/ 9923 w 72573"/>
                <a:gd name="connsiteY20" fmla="*/ 1819 h 50844"/>
                <a:gd name="connsiteX21" fmla="*/ 5858 w 72573"/>
                <a:gd name="connsiteY21" fmla="*/ 5751 h 50844"/>
                <a:gd name="connsiteX22" fmla="*/ 4865 w 72573"/>
                <a:gd name="connsiteY22" fmla="*/ 8704 h 50844"/>
                <a:gd name="connsiteX23" fmla="*/ 355 w 72573"/>
                <a:gd name="connsiteY23" fmla="*/ 9371 h 50844"/>
                <a:gd name="connsiteX24" fmla="*/ 0 w 72573"/>
                <a:gd name="connsiteY24" fmla="*/ 7553 h 50844"/>
                <a:gd name="connsiteX25" fmla="*/ 2786 w 72573"/>
                <a:gd name="connsiteY25" fmla="*/ 24378 h 50844"/>
                <a:gd name="connsiteX26" fmla="*/ 2084 w 72573"/>
                <a:gd name="connsiteY26" fmla="*/ 19491 h 50844"/>
                <a:gd name="connsiteX27" fmla="*/ 7955 w 72573"/>
                <a:gd name="connsiteY27" fmla="*/ 18541 h 50844"/>
                <a:gd name="connsiteX28" fmla="*/ 11613 w 72573"/>
                <a:gd name="connsiteY28" fmla="*/ 23441 h 50844"/>
                <a:gd name="connsiteX29" fmla="*/ 15405 w 72573"/>
                <a:gd name="connsiteY29" fmla="*/ 25409 h 50844"/>
                <a:gd name="connsiteX30" fmla="*/ 21015 w 72573"/>
                <a:gd name="connsiteY30" fmla="*/ 24434 h 50844"/>
                <a:gd name="connsiteX31" fmla="*/ 22555 w 72573"/>
                <a:gd name="connsiteY31" fmla="*/ 25409 h 50844"/>
                <a:gd name="connsiteX32" fmla="*/ 23270 w 72573"/>
                <a:gd name="connsiteY32" fmla="*/ 28229 h 50844"/>
                <a:gd name="connsiteX33" fmla="*/ 24943 w 72573"/>
                <a:gd name="connsiteY33" fmla="*/ 28653 h 50844"/>
                <a:gd name="connsiteX34" fmla="*/ 26222 w 72573"/>
                <a:gd name="connsiteY34" fmla="*/ 30061 h 50844"/>
                <a:gd name="connsiteX35" fmla="*/ 24677 w 72573"/>
                <a:gd name="connsiteY35" fmla="*/ 32290 h 50844"/>
                <a:gd name="connsiteX36" fmla="*/ 25097 w 72573"/>
                <a:gd name="connsiteY36" fmla="*/ 37215 h 50844"/>
                <a:gd name="connsiteX37" fmla="*/ 25084 w 72573"/>
                <a:gd name="connsiteY37" fmla="*/ 36988 h 50844"/>
                <a:gd name="connsiteX38" fmla="*/ 27848 w 72573"/>
                <a:gd name="connsiteY38" fmla="*/ 36988 h 50844"/>
                <a:gd name="connsiteX39" fmla="*/ 31237 w 72573"/>
                <a:gd name="connsiteY39" fmla="*/ 39235 h 50844"/>
                <a:gd name="connsiteX40" fmla="*/ 32726 w 72573"/>
                <a:gd name="connsiteY40" fmla="*/ 39423 h 50844"/>
                <a:gd name="connsiteX41" fmla="*/ 34224 w 72573"/>
                <a:gd name="connsiteY41" fmla="*/ 44858 h 50844"/>
                <a:gd name="connsiteX42" fmla="*/ 34044 w 72573"/>
                <a:gd name="connsiteY42" fmla="*/ 48041 h 50844"/>
                <a:gd name="connsiteX43" fmla="*/ 36218 w 72573"/>
                <a:gd name="connsiteY43" fmla="*/ 50844 h 50844"/>
                <a:gd name="connsiteX44" fmla="*/ 39269 w 72573"/>
                <a:gd name="connsiteY44" fmla="*/ 49013 h 50844"/>
                <a:gd name="connsiteX45" fmla="*/ 44353 w 72573"/>
                <a:gd name="connsiteY45" fmla="*/ 47314 h 50844"/>
                <a:gd name="connsiteX46" fmla="*/ 47981 w 72573"/>
                <a:gd name="connsiteY46" fmla="*/ 49013 h 50844"/>
                <a:gd name="connsiteX47" fmla="*/ 51640 w 72573"/>
                <a:gd name="connsiteY47" fmla="*/ 47314 h 50844"/>
                <a:gd name="connsiteX48" fmla="*/ 54028 w 72573"/>
                <a:gd name="connsiteY48" fmla="*/ 46899 h 50844"/>
                <a:gd name="connsiteX49" fmla="*/ 52761 w 72573"/>
                <a:gd name="connsiteY49" fmla="*/ 43120 h 50844"/>
                <a:gd name="connsiteX50" fmla="*/ 56552 w 72573"/>
                <a:gd name="connsiteY50" fmla="*/ 42547 h 50844"/>
                <a:gd name="connsiteX51" fmla="*/ 58093 w 72573"/>
                <a:gd name="connsiteY51" fmla="*/ 39175 h 50844"/>
                <a:gd name="connsiteX52" fmla="*/ 60630 w 72573"/>
                <a:gd name="connsiteY52" fmla="*/ 38336 h 50844"/>
                <a:gd name="connsiteX53" fmla="*/ 61469 w 72573"/>
                <a:gd name="connsiteY53" fmla="*/ 40014 h 50844"/>
                <a:gd name="connsiteX54" fmla="*/ 64704 w 72573"/>
                <a:gd name="connsiteY54" fmla="*/ 40014 h 50844"/>
                <a:gd name="connsiteX55" fmla="*/ 64558 w 72573"/>
                <a:gd name="connsiteY55" fmla="*/ 36659 h 50844"/>
                <a:gd name="connsiteX56" fmla="*/ 61195 w 72573"/>
                <a:gd name="connsiteY56" fmla="*/ 34964 h 50844"/>
                <a:gd name="connsiteX57" fmla="*/ 61610 w 72573"/>
                <a:gd name="connsiteY57" fmla="*/ 31036 h 50844"/>
                <a:gd name="connsiteX58" fmla="*/ 63715 w 72573"/>
                <a:gd name="connsiteY58" fmla="*/ 30330 h 50844"/>
                <a:gd name="connsiteX59" fmla="*/ 66527 w 72573"/>
                <a:gd name="connsiteY59" fmla="*/ 25700 h 50844"/>
                <a:gd name="connsiteX60" fmla="*/ 71585 w 72573"/>
                <a:gd name="connsiteY60" fmla="*/ 23312 h 50844"/>
                <a:gd name="connsiteX61" fmla="*/ 71585 w 72573"/>
                <a:gd name="connsiteY61" fmla="*/ 20779 h 50844"/>
                <a:gd name="connsiteX62" fmla="*/ 69475 w 72573"/>
                <a:gd name="connsiteY62" fmla="*/ 19517 h 50844"/>
                <a:gd name="connsiteX63" fmla="*/ 72573 w 72573"/>
                <a:gd name="connsiteY63" fmla="*/ 15118 h 50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72573" h="50844">
                  <a:moveTo>
                    <a:pt x="72573" y="15118"/>
                  </a:moveTo>
                  <a:lnTo>
                    <a:pt x="72145" y="15306"/>
                  </a:lnTo>
                  <a:lnTo>
                    <a:pt x="71174" y="13916"/>
                  </a:lnTo>
                  <a:lnTo>
                    <a:pt x="66805" y="13916"/>
                  </a:lnTo>
                  <a:lnTo>
                    <a:pt x="63715" y="9701"/>
                  </a:lnTo>
                  <a:lnTo>
                    <a:pt x="60630" y="8995"/>
                  </a:lnTo>
                  <a:lnTo>
                    <a:pt x="57126" y="4497"/>
                  </a:lnTo>
                  <a:lnTo>
                    <a:pt x="52487" y="4211"/>
                  </a:lnTo>
                  <a:lnTo>
                    <a:pt x="47707" y="1823"/>
                  </a:lnTo>
                  <a:lnTo>
                    <a:pt x="42940" y="4780"/>
                  </a:lnTo>
                  <a:lnTo>
                    <a:pt x="41952" y="4074"/>
                  </a:lnTo>
                  <a:lnTo>
                    <a:pt x="37463" y="4206"/>
                  </a:lnTo>
                  <a:lnTo>
                    <a:pt x="35071" y="1404"/>
                  </a:lnTo>
                  <a:lnTo>
                    <a:pt x="32534" y="1694"/>
                  </a:lnTo>
                  <a:lnTo>
                    <a:pt x="32115" y="0"/>
                  </a:lnTo>
                  <a:lnTo>
                    <a:pt x="29158" y="150"/>
                  </a:lnTo>
                  <a:lnTo>
                    <a:pt x="26222" y="2396"/>
                  </a:lnTo>
                  <a:lnTo>
                    <a:pt x="24677" y="698"/>
                  </a:lnTo>
                  <a:lnTo>
                    <a:pt x="21306" y="1117"/>
                  </a:lnTo>
                  <a:lnTo>
                    <a:pt x="15970" y="565"/>
                  </a:lnTo>
                  <a:lnTo>
                    <a:pt x="9923" y="1819"/>
                  </a:lnTo>
                  <a:lnTo>
                    <a:pt x="5858" y="5751"/>
                  </a:lnTo>
                  <a:lnTo>
                    <a:pt x="4865" y="8704"/>
                  </a:lnTo>
                  <a:lnTo>
                    <a:pt x="355" y="9371"/>
                  </a:lnTo>
                  <a:cubicBezTo>
                    <a:pt x="227" y="8755"/>
                    <a:pt x="141" y="8152"/>
                    <a:pt x="0" y="7553"/>
                  </a:cubicBezTo>
                  <a:cubicBezTo>
                    <a:pt x="1237" y="13103"/>
                    <a:pt x="2024" y="18755"/>
                    <a:pt x="2786" y="24378"/>
                  </a:cubicBezTo>
                  <a:cubicBezTo>
                    <a:pt x="2567" y="22756"/>
                    <a:pt x="2319" y="21113"/>
                    <a:pt x="2084" y="19491"/>
                  </a:cubicBezTo>
                  <a:lnTo>
                    <a:pt x="7955" y="18541"/>
                  </a:lnTo>
                  <a:lnTo>
                    <a:pt x="11613" y="23441"/>
                  </a:lnTo>
                  <a:lnTo>
                    <a:pt x="15405" y="25409"/>
                  </a:lnTo>
                  <a:lnTo>
                    <a:pt x="21015" y="24434"/>
                  </a:lnTo>
                  <a:lnTo>
                    <a:pt x="22555" y="25409"/>
                  </a:lnTo>
                  <a:lnTo>
                    <a:pt x="23270" y="28229"/>
                  </a:lnTo>
                  <a:lnTo>
                    <a:pt x="24943" y="28653"/>
                  </a:lnTo>
                  <a:lnTo>
                    <a:pt x="26222" y="30061"/>
                  </a:lnTo>
                  <a:lnTo>
                    <a:pt x="24677" y="32290"/>
                  </a:lnTo>
                  <a:lnTo>
                    <a:pt x="25097" y="37215"/>
                  </a:lnTo>
                  <a:lnTo>
                    <a:pt x="25084" y="36988"/>
                  </a:lnTo>
                  <a:lnTo>
                    <a:pt x="27848" y="36988"/>
                  </a:lnTo>
                  <a:lnTo>
                    <a:pt x="31237" y="39235"/>
                  </a:lnTo>
                  <a:lnTo>
                    <a:pt x="32726" y="39423"/>
                  </a:lnTo>
                  <a:lnTo>
                    <a:pt x="34224" y="44858"/>
                  </a:lnTo>
                  <a:lnTo>
                    <a:pt x="34044" y="48041"/>
                  </a:lnTo>
                  <a:lnTo>
                    <a:pt x="36218" y="50844"/>
                  </a:lnTo>
                  <a:lnTo>
                    <a:pt x="39269" y="49013"/>
                  </a:lnTo>
                  <a:lnTo>
                    <a:pt x="44353" y="47314"/>
                  </a:lnTo>
                  <a:lnTo>
                    <a:pt x="47981" y="49013"/>
                  </a:lnTo>
                  <a:lnTo>
                    <a:pt x="51640" y="47314"/>
                  </a:lnTo>
                  <a:lnTo>
                    <a:pt x="54028" y="46899"/>
                  </a:lnTo>
                  <a:lnTo>
                    <a:pt x="52761" y="43120"/>
                  </a:lnTo>
                  <a:lnTo>
                    <a:pt x="56552" y="42547"/>
                  </a:lnTo>
                  <a:lnTo>
                    <a:pt x="58093" y="39175"/>
                  </a:lnTo>
                  <a:lnTo>
                    <a:pt x="60630" y="38336"/>
                  </a:lnTo>
                  <a:lnTo>
                    <a:pt x="61469" y="40014"/>
                  </a:lnTo>
                  <a:lnTo>
                    <a:pt x="64704" y="40014"/>
                  </a:lnTo>
                  <a:lnTo>
                    <a:pt x="64558" y="36659"/>
                  </a:lnTo>
                  <a:lnTo>
                    <a:pt x="61195" y="34964"/>
                  </a:lnTo>
                  <a:lnTo>
                    <a:pt x="61610" y="31036"/>
                  </a:lnTo>
                  <a:lnTo>
                    <a:pt x="63715" y="30330"/>
                  </a:lnTo>
                  <a:lnTo>
                    <a:pt x="66527" y="25700"/>
                  </a:lnTo>
                  <a:lnTo>
                    <a:pt x="71585" y="23312"/>
                  </a:lnTo>
                  <a:lnTo>
                    <a:pt x="71585" y="20779"/>
                  </a:lnTo>
                  <a:lnTo>
                    <a:pt x="69475" y="19517"/>
                  </a:lnTo>
                  <a:lnTo>
                    <a:pt x="72573" y="15118"/>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sp>
        <p:nvSpPr>
          <p:cNvPr id="802" name="Freeform 801">
            <a:extLst>
              <a:ext uri="{FF2B5EF4-FFF2-40B4-BE49-F238E27FC236}">
                <a16:creationId xmlns:a16="http://schemas.microsoft.com/office/drawing/2014/main" id="{F0BCE65B-358D-08A7-50C3-C8E385844D28}"/>
              </a:ext>
            </a:extLst>
          </p:cNvPr>
          <p:cNvSpPr/>
          <p:nvPr/>
        </p:nvSpPr>
        <p:spPr>
          <a:xfrm>
            <a:off x="6539635" y="2470608"/>
            <a:ext cx="274282" cy="210699"/>
          </a:xfrm>
          <a:custGeom>
            <a:avLst/>
            <a:gdLst>
              <a:gd name="connsiteX0" fmla="*/ 114671 w 117478"/>
              <a:gd name="connsiteY0" fmla="*/ 50018 h 90245"/>
              <a:gd name="connsiteX1" fmla="*/ 114478 w 117478"/>
              <a:gd name="connsiteY1" fmla="*/ 47382 h 90245"/>
              <a:gd name="connsiteX2" fmla="*/ 109052 w 117478"/>
              <a:gd name="connsiteY2" fmla="*/ 42710 h 90245"/>
              <a:gd name="connsiteX3" fmla="*/ 104174 w 117478"/>
              <a:gd name="connsiteY3" fmla="*/ 40651 h 90245"/>
              <a:gd name="connsiteX4" fmla="*/ 103058 w 117478"/>
              <a:gd name="connsiteY4" fmla="*/ 36706 h 90245"/>
              <a:gd name="connsiteX5" fmla="*/ 97075 w 117478"/>
              <a:gd name="connsiteY5" fmla="*/ 30715 h 90245"/>
              <a:gd name="connsiteX6" fmla="*/ 91637 w 117478"/>
              <a:gd name="connsiteY6" fmla="*/ 22097 h 90245"/>
              <a:gd name="connsiteX7" fmla="*/ 91256 w 117478"/>
              <a:gd name="connsiteY7" fmla="*/ 18165 h 90245"/>
              <a:gd name="connsiteX8" fmla="*/ 89193 w 117478"/>
              <a:gd name="connsiteY8" fmla="*/ 14797 h 90245"/>
              <a:gd name="connsiteX9" fmla="*/ 90515 w 117478"/>
              <a:gd name="connsiteY9" fmla="*/ 11438 h 90245"/>
              <a:gd name="connsiteX10" fmla="*/ 88637 w 117478"/>
              <a:gd name="connsiteY10" fmla="*/ 7681 h 90245"/>
              <a:gd name="connsiteX11" fmla="*/ 83014 w 117478"/>
              <a:gd name="connsiteY11" fmla="*/ 6363 h 90245"/>
              <a:gd name="connsiteX12" fmla="*/ 80763 w 117478"/>
              <a:gd name="connsiteY12" fmla="*/ 5811 h 90245"/>
              <a:gd name="connsiteX13" fmla="*/ 79655 w 117478"/>
              <a:gd name="connsiteY13" fmla="*/ 3753 h 90245"/>
              <a:gd name="connsiteX14" fmla="*/ 75342 w 117478"/>
              <a:gd name="connsiteY14" fmla="*/ 5242 h 90245"/>
              <a:gd name="connsiteX15" fmla="*/ 71405 w 117478"/>
              <a:gd name="connsiteY15" fmla="*/ 7878 h 90245"/>
              <a:gd name="connsiteX16" fmla="*/ 69355 w 117478"/>
              <a:gd name="connsiteY16" fmla="*/ 3205 h 90245"/>
              <a:gd name="connsiteX17" fmla="*/ 65795 w 117478"/>
              <a:gd name="connsiteY17" fmla="*/ 2816 h 90245"/>
              <a:gd name="connsiteX18" fmla="*/ 62436 w 117478"/>
              <a:gd name="connsiteY18" fmla="*/ 4497 h 90245"/>
              <a:gd name="connsiteX19" fmla="*/ 59428 w 117478"/>
              <a:gd name="connsiteY19" fmla="*/ 0 h 90245"/>
              <a:gd name="connsiteX20" fmla="*/ 56253 w 117478"/>
              <a:gd name="connsiteY20" fmla="*/ 1502 h 90245"/>
              <a:gd name="connsiteX21" fmla="*/ 54186 w 117478"/>
              <a:gd name="connsiteY21" fmla="*/ 385 h 90245"/>
              <a:gd name="connsiteX22" fmla="*/ 53189 w 117478"/>
              <a:gd name="connsiteY22" fmla="*/ 0 h 90245"/>
              <a:gd name="connsiteX23" fmla="*/ 53198 w 117478"/>
              <a:gd name="connsiteY23" fmla="*/ 205 h 90245"/>
              <a:gd name="connsiteX24" fmla="*/ 50814 w 117478"/>
              <a:gd name="connsiteY24" fmla="*/ 1044 h 90245"/>
              <a:gd name="connsiteX25" fmla="*/ 49693 w 117478"/>
              <a:gd name="connsiteY25" fmla="*/ 3847 h 90245"/>
              <a:gd name="connsiteX26" fmla="*/ 47297 w 117478"/>
              <a:gd name="connsiteY26" fmla="*/ 4835 h 90245"/>
              <a:gd name="connsiteX27" fmla="*/ 46471 w 117478"/>
              <a:gd name="connsiteY27" fmla="*/ 8768 h 90245"/>
              <a:gd name="connsiteX28" fmla="*/ 40985 w 117478"/>
              <a:gd name="connsiteY28" fmla="*/ 9324 h 90245"/>
              <a:gd name="connsiteX29" fmla="*/ 36355 w 117478"/>
              <a:gd name="connsiteY29" fmla="*/ 11382 h 90245"/>
              <a:gd name="connsiteX30" fmla="*/ 33257 w 117478"/>
              <a:gd name="connsiteY30" fmla="*/ 15785 h 90245"/>
              <a:gd name="connsiteX31" fmla="*/ 35367 w 117478"/>
              <a:gd name="connsiteY31" fmla="*/ 17048 h 90245"/>
              <a:gd name="connsiteX32" fmla="*/ 35367 w 117478"/>
              <a:gd name="connsiteY32" fmla="*/ 19581 h 90245"/>
              <a:gd name="connsiteX33" fmla="*/ 30309 w 117478"/>
              <a:gd name="connsiteY33" fmla="*/ 21969 h 90245"/>
              <a:gd name="connsiteX34" fmla="*/ 27497 w 117478"/>
              <a:gd name="connsiteY34" fmla="*/ 26599 h 90245"/>
              <a:gd name="connsiteX35" fmla="*/ 25392 w 117478"/>
              <a:gd name="connsiteY35" fmla="*/ 27305 h 90245"/>
              <a:gd name="connsiteX36" fmla="*/ 24977 w 117478"/>
              <a:gd name="connsiteY36" fmla="*/ 31233 h 90245"/>
              <a:gd name="connsiteX37" fmla="*/ 28340 w 117478"/>
              <a:gd name="connsiteY37" fmla="*/ 32928 h 90245"/>
              <a:gd name="connsiteX38" fmla="*/ 28486 w 117478"/>
              <a:gd name="connsiteY38" fmla="*/ 36282 h 90245"/>
              <a:gd name="connsiteX39" fmla="*/ 25251 w 117478"/>
              <a:gd name="connsiteY39" fmla="*/ 36282 h 90245"/>
              <a:gd name="connsiteX40" fmla="*/ 24412 w 117478"/>
              <a:gd name="connsiteY40" fmla="*/ 34605 h 90245"/>
              <a:gd name="connsiteX41" fmla="*/ 21875 w 117478"/>
              <a:gd name="connsiteY41" fmla="*/ 35444 h 90245"/>
              <a:gd name="connsiteX42" fmla="*/ 20334 w 117478"/>
              <a:gd name="connsiteY42" fmla="*/ 38815 h 90245"/>
              <a:gd name="connsiteX43" fmla="*/ 16543 w 117478"/>
              <a:gd name="connsiteY43" fmla="*/ 39389 h 90245"/>
              <a:gd name="connsiteX44" fmla="*/ 17809 w 117478"/>
              <a:gd name="connsiteY44" fmla="*/ 43167 h 90245"/>
              <a:gd name="connsiteX45" fmla="*/ 15422 w 117478"/>
              <a:gd name="connsiteY45" fmla="*/ 43582 h 90245"/>
              <a:gd name="connsiteX46" fmla="*/ 11763 w 117478"/>
              <a:gd name="connsiteY46" fmla="*/ 45281 h 90245"/>
              <a:gd name="connsiteX47" fmla="*/ 8135 w 117478"/>
              <a:gd name="connsiteY47" fmla="*/ 43582 h 90245"/>
              <a:gd name="connsiteX48" fmla="*/ 3051 w 117478"/>
              <a:gd name="connsiteY48" fmla="*/ 45281 h 90245"/>
              <a:gd name="connsiteX49" fmla="*/ 0 w 117478"/>
              <a:gd name="connsiteY49" fmla="*/ 47113 h 90245"/>
              <a:gd name="connsiteX50" fmla="*/ 436 w 117478"/>
              <a:gd name="connsiteY50" fmla="*/ 47686 h 90245"/>
              <a:gd name="connsiteX51" fmla="*/ 2319 w 117478"/>
              <a:gd name="connsiteY51" fmla="*/ 54028 h 90245"/>
              <a:gd name="connsiteX52" fmla="*/ 4549 w 117478"/>
              <a:gd name="connsiteY52" fmla="*/ 57408 h 90245"/>
              <a:gd name="connsiteX53" fmla="*/ 5126 w 117478"/>
              <a:gd name="connsiteY53" fmla="*/ 60973 h 90245"/>
              <a:gd name="connsiteX54" fmla="*/ 6620 w 117478"/>
              <a:gd name="connsiteY54" fmla="*/ 62286 h 90245"/>
              <a:gd name="connsiteX55" fmla="*/ 6436 w 117478"/>
              <a:gd name="connsiteY55" fmla="*/ 71816 h 90245"/>
              <a:gd name="connsiteX56" fmla="*/ 4189 w 117478"/>
              <a:gd name="connsiteY56" fmla="*/ 72385 h 90245"/>
              <a:gd name="connsiteX57" fmla="*/ 1951 w 117478"/>
              <a:gd name="connsiteY57" fmla="*/ 76121 h 90245"/>
              <a:gd name="connsiteX58" fmla="*/ 3064 w 117478"/>
              <a:gd name="connsiteY58" fmla="*/ 80815 h 90245"/>
              <a:gd name="connsiteX59" fmla="*/ 5490 w 117478"/>
              <a:gd name="connsiteY59" fmla="*/ 84931 h 90245"/>
              <a:gd name="connsiteX60" fmla="*/ 5764 w 117478"/>
              <a:gd name="connsiteY60" fmla="*/ 85924 h 90245"/>
              <a:gd name="connsiteX61" fmla="*/ 8139 w 117478"/>
              <a:gd name="connsiteY61" fmla="*/ 85753 h 90245"/>
              <a:gd name="connsiteX62" fmla="*/ 11875 w 117478"/>
              <a:gd name="connsiteY62" fmla="*/ 88744 h 90245"/>
              <a:gd name="connsiteX63" fmla="*/ 14682 w 117478"/>
              <a:gd name="connsiteY63" fmla="*/ 86874 h 90245"/>
              <a:gd name="connsiteX64" fmla="*/ 25542 w 117478"/>
              <a:gd name="connsiteY64" fmla="*/ 85196 h 90245"/>
              <a:gd name="connsiteX65" fmla="*/ 32093 w 117478"/>
              <a:gd name="connsiteY65" fmla="*/ 82565 h 90245"/>
              <a:gd name="connsiteX66" fmla="*/ 36595 w 117478"/>
              <a:gd name="connsiteY66" fmla="*/ 84619 h 90245"/>
              <a:gd name="connsiteX67" fmla="*/ 46882 w 117478"/>
              <a:gd name="connsiteY67" fmla="*/ 87062 h 90245"/>
              <a:gd name="connsiteX68" fmla="*/ 50065 w 117478"/>
              <a:gd name="connsiteY68" fmla="*/ 88932 h 90245"/>
              <a:gd name="connsiteX69" fmla="*/ 54366 w 117478"/>
              <a:gd name="connsiteY69" fmla="*/ 87447 h 90245"/>
              <a:gd name="connsiteX70" fmla="*/ 57365 w 117478"/>
              <a:gd name="connsiteY70" fmla="*/ 89506 h 90245"/>
              <a:gd name="connsiteX71" fmla="*/ 61114 w 117478"/>
              <a:gd name="connsiteY71" fmla="*/ 88380 h 90245"/>
              <a:gd name="connsiteX72" fmla="*/ 66544 w 117478"/>
              <a:gd name="connsiteY72" fmla="*/ 89313 h 90245"/>
              <a:gd name="connsiteX73" fmla="*/ 69531 w 117478"/>
              <a:gd name="connsiteY73" fmla="*/ 87802 h 90245"/>
              <a:gd name="connsiteX74" fmla="*/ 73844 w 117478"/>
              <a:gd name="connsiteY74" fmla="*/ 87999 h 90245"/>
              <a:gd name="connsiteX75" fmla="*/ 74974 w 117478"/>
              <a:gd name="connsiteY75" fmla="*/ 90246 h 90245"/>
              <a:gd name="connsiteX76" fmla="*/ 78346 w 117478"/>
              <a:gd name="connsiteY76" fmla="*/ 89690 h 90245"/>
              <a:gd name="connsiteX77" fmla="*/ 81893 w 117478"/>
              <a:gd name="connsiteY77" fmla="*/ 87614 h 90245"/>
              <a:gd name="connsiteX78" fmla="*/ 85830 w 117478"/>
              <a:gd name="connsiteY78" fmla="*/ 89313 h 90245"/>
              <a:gd name="connsiteX79" fmla="*/ 89386 w 117478"/>
              <a:gd name="connsiteY79" fmla="*/ 87614 h 90245"/>
              <a:gd name="connsiteX80" fmla="*/ 91260 w 117478"/>
              <a:gd name="connsiteY80" fmla="*/ 90246 h 90245"/>
              <a:gd name="connsiteX81" fmla="*/ 94247 w 117478"/>
              <a:gd name="connsiteY81" fmla="*/ 90246 h 90245"/>
              <a:gd name="connsiteX82" fmla="*/ 94816 w 117478"/>
              <a:gd name="connsiteY82" fmla="*/ 87447 h 90245"/>
              <a:gd name="connsiteX83" fmla="*/ 96883 w 117478"/>
              <a:gd name="connsiteY83" fmla="*/ 80506 h 90245"/>
              <a:gd name="connsiteX84" fmla="*/ 100815 w 117478"/>
              <a:gd name="connsiteY84" fmla="*/ 79210 h 90245"/>
              <a:gd name="connsiteX85" fmla="*/ 108120 w 117478"/>
              <a:gd name="connsiteY85" fmla="*/ 78637 h 90245"/>
              <a:gd name="connsiteX86" fmla="*/ 106986 w 117478"/>
              <a:gd name="connsiteY86" fmla="*/ 73583 h 90245"/>
              <a:gd name="connsiteX87" fmla="*/ 104170 w 117478"/>
              <a:gd name="connsiteY87" fmla="*/ 67785 h 90245"/>
              <a:gd name="connsiteX88" fmla="*/ 102488 w 117478"/>
              <a:gd name="connsiteY88" fmla="*/ 63844 h 90245"/>
              <a:gd name="connsiteX89" fmla="*/ 101556 w 117478"/>
              <a:gd name="connsiteY89" fmla="*/ 60652 h 90245"/>
              <a:gd name="connsiteX90" fmla="*/ 103811 w 117478"/>
              <a:gd name="connsiteY90" fmla="*/ 57301 h 90245"/>
              <a:gd name="connsiteX91" fmla="*/ 105698 w 117478"/>
              <a:gd name="connsiteY91" fmla="*/ 58979 h 90245"/>
              <a:gd name="connsiteX92" fmla="*/ 112608 w 117478"/>
              <a:gd name="connsiteY92" fmla="*/ 58786 h 90245"/>
              <a:gd name="connsiteX93" fmla="*/ 115980 w 117478"/>
              <a:gd name="connsiteY93" fmla="*/ 55607 h 90245"/>
              <a:gd name="connsiteX94" fmla="*/ 117478 w 117478"/>
              <a:gd name="connsiteY94" fmla="*/ 51678 h 90245"/>
              <a:gd name="connsiteX95" fmla="*/ 114671 w 117478"/>
              <a:gd name="connsiteY95" fmla="*/ 50018 h 90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Lst>
            <a:rect l="l" t="t" r="r" b="b"/>
            <a:pathLst>
              <a:path w="117478" h="90245">
                <a:moveTo>
                  <a:pt x="114671" y="50018"/>
                </a:moveTo>
                <a:lnTo>
                  <a:pt x="114478" y="47382"/>
                </a:lnTo>
                <a:lnTo>
                  <a:pt x="109052" y="42710"/>
                </a:lnTo>
                <a:lnTo>
                  <a:pt x="104174" y="40651"/>
                </a:lnTo>
                <a:lnTo>
                  <a:pt x="103058" y="36706"/>
                </a:lnTo>
                <a:lnTo>
                  <a:pt x="97075" y="30715"/>
                </a:lnTo>
                <a:lnTo>
                  <a:pt x="91637" y="22097"/>
                </a:lnTo>
                <a:lnTo>
                  <a:pt x="91256" y="18165"/>
                </a:lnTo>
                <a:lnTo>
                  <a:pt x="89193" y="14797"/>
                </a:lnTo>
                <a:lnTo>
                  <a:pt x="90515" y="11438"/>
                </a:lnTo>
                <a:lnTo>
                  <a:pt x="88637" y="7681"/>
                </a:lnTo>
                <a:lnTo>
                  <a:pt x="83014" y="6363"/>
                </a:lnTo>
                <a:lnTo>
                  <a:pt x="80763" y="5811"/>
                </a:lnTo>
                <a:lnTo>
                  <a:pt x="79655" y="3753"/>
                </a:lnTo>
                <a:lnTo>
                  <a:pt x="75342" y="5242"/>
                </a:lnTo>
                <a:lnTo>
                  <a:pt x="71405" y="7878"/>
                </a:lnTo>
                <a:lnTo>
                  <a:pt x="69355" y="3205"/>
                </a:lnTo>
                <a:lnTo>
                  <a:pt x="65795" y="2816"/>
                </a:lnTo>
                <a:lnTo>
                  <a:pt x="62436" y="4497"/>
                </a:lnTo>
                <a:lnTo>
                  <a:pt x="59428" y="0"/>
                </a:lnTo>
                <a:lnTo>
                  <a:pt x="56253" y="1502"/>
                </a:lnTo>
                <a:lnTo>
                  <a:pt x="54186" y="385"/>
                </a:lnTo>
                <a:lnTo>
                  <a:pt x="53189" y="0"/>
                </a:lnTo>
                <a:lnTo>
                  <a:pt x="53198" y="205"/>
                </a:lnTo>
                <a:lnTo>
                  <a:pt x="50814" y="1044"/>
                </a:lnTo>
                <a:lnTo>
                  <a:pt x="49693" y="3847"/>
                </a:lnTo>
                <a:lnTo>
                  <a:pt x="47297" y="4835"/>
                </a:lnTo>
                <a:lnTo>
                  <a:pt x="46471" y="8768"/>
                </a:lnTo>
                <a:lnTo>
                  <a:pt x="40985" y="9324"/>
                </a:lnTo>
                <a:lnTo>
                  <a:pt x="36355" y="11382"/>
                </a:lnTo>
                <a:lnTo>
                  <a:pt x="33257" y="15785"/>
                </a:lnTo>
                <a:lnTo>
                  <a:pt x="35367" y="17048"/>
                </a:lnTo>
                <a:lnTo>
                  <a:pt x="35367" y="19581"/>
                </a:lnTo>
                <a:lnTo>
                  <a:pt x="30309" y="21969"/>
                </a:lnTo>
                <a:lnTo>
                  <a:pt x="27497" y="26599"/>
                </a:lnTo>
                <a:lnTo>
                  <a:pt x="25392" y="27305"/>
                </a:lnTo>
                <a:lnTo>
                  <a:pt x="24977" y="31233"/>
                </a:lnTo>
                <a:lnTo>
                  <a:pt x="28340" y="32928"/>
                </a:lnTo>
                <a:lnTo>
                  <a:pt x="28486" y="36282"/>
                </a:lnTo>
                <a:lnTo>
                  <a:pt x="25251" y="36282"/>
                </a:lnTo>
                <a:lnTo>
                  <a:pt x="24412" y="34605"/>
                </a:lnTo>
                <a:lnTo>
                  <a:pt x="21875" y="35444"/>
                </a:lnTo>
                <a:lnTo>
                  <a:pt x="20334" y="38815"/>
                </a:lnTo>
                <a:lnTo>
                  <a:pt x="16543" y="39389"/>
                </a:lnTo>
                <a:lnTo>
                  <a:pt x="17809" y="43167"/>
                </a:lnTo>
                <a:lnTo>
                  <a:pt x="15422" y="43582"/>
                </a:lnTo>
                <a:lnTo>
                  <a:pt x="11763" y="45281"/>
                </a:lnTo>
                <a:lnTo>
                  <a:pt x="8135" y="43582"/>
                </a:lnTo>
                <a:lnTo>
                  <a:pt x="3051" y="45281"/>
                </a:lnTo>
                <a:lnTo>
                  <a:pt x="0" y="47113"/>
                </a:lnTo>
                <a:lnTo>
                  <a:pt x="436" y="47686"/>
                </a:lnTo>
                <a:lnTo>
                  <a:pt x="2319" y="54028"/>
                </a:lnTo>
                <a:lnTo>
                  <a:pt x="4549" y="57408"/>
                </a:lnTo>
                <a:lnTo>
                  <a:pt x="5126" y="60973"/>
                </a:lnTo>
                <a:lnTo>
                  <a:pt x="6620" y="62286"/>
                </a:lnTo>
                <a:lnTo>
                  <a:pt x="6436" y="71816"/>
                </a:lnTo>
                <a:lnTo>
                  <a:pt x="4189" y="72385"/>
                </a:lnTo>
                <a:lnTo>
                  <a:pt x="1951" y="76121"/>
                </a:lnTo>
                <a:lnTo>
                  <a:pt x="3064" y="80815"/>
                </a:lnTo>
                <a:lnTo>
                  <a:pt x="5490" y="84931"/>
                </a:lnTo>
                <a:lnTo>
                  <a:pt x="5764" y="85924"/>
                </a:lnTo>
                <a:lnTo>
                  <a:pt x="8139" y="85753"/>
                </a:lnTo>
                <a:lnTo>
                  <a:pt x="11875" y="88744"/>
                </a:lnTo>
                <a:lnTo>
                  <a:pt x="14682" y="86874"/>
                </a:lnTo>
                <a:lnTo>
                  <a:pt x="25542" y="85196"/>
                </a:lnTo>
                <a:lnTo>
                  <a:pt x="32093" y="82565"/>
                </a:lnTo>
                <a:lnTo>
                  <a:pt x="36595" y="84619"/>
                </a:lnTo>
                <a:lnTo>
                  <a:pt x="46882" y="87062"/>
                </a:lnTo>
                <a:lnTo>
                  <a:pt x="50065" y="88932"/>
                </a:lnTo>
                <a:lnTo>
                  <a:pt x="54366" y="87447"/>
                </a:lnTo>
                <a:lnTo>
                  <a:pt x="57365" y="89506"/>
                </a:lnTo>
                <a:lnTo>
                  <a:pt x="61114" y="88380"/>
                </a:lnTo>
                <a:lnTo>
                  <a:pt x="66544" y="89313"/>
                </a:lnTo>
                <a:lnTo>
                  <a:pt x="69531" y="87802"/>
                </a:lnTo>
                <a:lnTo>
                  <a:pt x="73844" y="87999"/>
                </a:lnTo>
                <a:lnTo>
                  <a:pt x="74974" y="90246"/>
                </a:lnTo>
                <a:lnTo>
                  <a:pt x="78346" y="89690"/>
                </a:lnTo>
                <a:lnTo>
                  <a:pt x="81893" y="87614"/>
                </a:lnTo>
                <a:lnTo>
                  <a:pt x="85830" y="89313"/>
                </a:lnTo>
                <a:lnTo>
                  <a:pt x="89386" y="87614"/>
                </a:lnTo>
                <a:lnTo>
                  <a:pt x="91260" y="90246"/>
                </a:lnTo>
                <a:lnTo>
                  <a:pt x="94247" y="90246"/>
                </a:lnTo>
                <a:lnTo>
                  <a:pt x="94816" y="87447"/>
                </a:lnTo>
                <a:lnTo>
                  <a:pt x="96883" y="80506"/>
                </a:lnTo>
                <a:lnTo>
                  <a:pt x="100815" y="79210"/>
                </a:lnTo>
                <a:lnTo>
                  <a:pt x="108120" y="78637"/>
                </a:lnTo>
                <a:lnTo>
                  <a:pt x="106986" y="73583"/>
                </a:lnTo>
                <a:lnTo>
                  <a:pt x="104170" y="67785"/>
                </a:lnTo>
                <a:lnTo>
                  <a:pt x="102488" y="63844"/>
                </a:lnTo>
                <a:lnTo>
                  <a:pt x="101556" y="60652"/>
                </a:lnTo>
                <a:lnTo>
                  <a:pt x="103811" y="57301"/>
                </a:lnTo>
                <a:lnTo>
                  <a:pt x="105698" y="58979"/>
                </a:lnTo>
                <a:cubicBezTo>
                  <a:pt x="105698" y="58979"/>
                  <a:pt x="112056" y="58786"/>
                  <a:pt x="112608" y="58786"/>
                </a:cubicBezTo>
                <a:cubicBezTo>
                  <a:pt x="113182" y="58786"/>
                  <a:pt x="115980" y="55607"/>
                  <a:pt x="115980" y="55607"/>
                </a:cubicBezTo>
                <a:lnTo>
                  <a:pt x="117478" y="51678"/>
                </a:lnTo>
                <a:lnTo>
                  <a:pt x="114671" y="50018"/>
                </a:lnTo>
                <a:close/>
              </a:path>
            </a:pathLst>
          </a:custGeom>
          <a:solidFill>
            <a:srgbClr val="D9D9D9"/>
          </a:solid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803" name="Freeform 802">
            <a:extLst>
              <a:ext uri="{FF2B5EF4-FFF2-40B4-BE49-F238E27FC236}">
                <a16:creationId xmlns:a16="http://schemas.microsoft.com/office/drawing/2014/main" id="{02DF6509-353B-A5D4-88BD-36BAECD4A956}"/>
              </a:ext>
            </a:extLst>
          </p:cNvPr>
          <p:cNvSpPr/>
          <p:nvPr/>
        </p:nvSpPr>
        <p:spPr>
          <a:xfrm>
            <a:off x="6519645" y="2639597"/>
            <a:ext cx="543275" cy="339757"/>
          </a:xfrm>
          <a:custGeom>
            <a:avLst/>
            <a:gdLst>
              <a:gd name="connsiteX0" fmla="*/ 226500 w 232691"/>
              <a:gd name="connsiteY0" fmla="*/ 64336 h 145522"/>
              <a:gd name="connsiteX1" fmla="*/ 227626 w 232691"/>
              <a:gd name="connsiteY1" fmla="*/ 58427 h 145522"/>
              <a:gd name="connsiteX2" fmla="*/ 230163 w 232691"/>
              <a:gd name="connsiteY2" fmla="*/ 57875 h 145522"/>
              <a:gd name="connsiteX3" fmla="*/ 232692 w 232691"/>
              <a:gd name="connsiteY3" fmla="*/ 53660 h 145522"/>
              <a:gd name="connsiteX4" fmla="*/ 229894 w 232691"/>
              <a:gd name="connsiteY4" fmla="*/ 46069 h 145522"/>
              <a:gd name="connsiteX5" fmla="*/ 223706 w 232691"/>
              <a:gd name="connsiteY5" fmla="*/ 48037 h 145522"/>
              <a:gd name="connsiteX6" fmla="*/ 217245 w 232691"/>
              <a:gd name="connsiteY6" fmla="*/ 46069 h 145522"/>
              <a:gd name="connsiteX7" fmla="*/ 205999 w 232691"/>
              <a:gd name="connsiteY7" fmla="*/ 43266 h 145522"/>
              <a:gd name="connsiteX8" fmla="*/ 202353 w 232691"/>
              <a:gd name="connsiteY8" fmla="*/ 44682 h 145522"/>
              <a:gd name="connsiteX9" fmla="*/ 197017 w 232691"/>
              <a:gd name="connsiteY9" fmla="*/ 39612 h 145522"/>
              <a:gd name="connsiteX10" fmla="*/ 192815 w 232691"/>
              <a:gd name="connsiteY10" fmla="*/ 32885 h 145522"/>
              <a:gd name="connsiteX11" fmla="*/ 187193 w 232691"/>
              <a:gd name="connsiteY11" fmla="*/ 36257 h 145522"/>
              <a:gd name="connsiteX12" fmla="*/ 184086 w 232691"/>
              <a:gd name="connsiteY12" fmla="*/ 36257 h 145522"/>
              <a:gd name="connsiteX13" fmla="*/ 181570 w 232691"/>
              <a:gd name="connsiteY13" fmla="*/ 36522 h 145522"/>
              <a:gd name="connsiteX14" fmla="*/ 176238 w 232691"/>
              <a:gd name="connsiteY14" fmla="*/ 34849 h 145522"/>
              <a:gd name="connsiteX15" fmla="*/ 173431 w 232691"/>
              <a:gd name="connsiteY15" fmla="*/ 37095 h 145522"/>
              <a:gd name="connsiteX16" fmla="*/ 168942 w 232691"/>
              <a:gd name="connsiteY16" fmla="*/ 31468 h 145522"/>
              <a:gd name="connsiteX17" fmla="*/ 164441 w 232691"/>
              <a:gd name="connsiteY17" fmla="*/ 23043 h 145522"/>
              <a:gd name="connsiteX18" fmla="*/ 161912 w 232691"/>
              <a:gd name="connsiteY18" fmla="*/ 19684 h 145522"/>
              <a:gd name="connsiteX19" fmla="*/ 159657 w 232691"/>
              <a:gd name="connsiteY19" fmla="*/ 16860 h 145522"/>
              <a:gd name="connsiteX20" fmla="*/ 153769 w 232691"/>
              <a:gd name="connsiteY20" fmla="*/ 18272 h 145522"/>
              <a:gd name="connsiteX21" fmla="*/ 149267 w 232691"/>
              <a:gd name="connsiteY21" fmla="*/ 14057 h 145522"/>
              <a:gd name="connsiteX22" fmla="*/ 150949 w 232691"/>
              <a:gd name="connsiteY22" fmla="*/ 10967 h 145522"/>
              <a:gd name="connsiteX23" fmla="*/ 147307 w 232691"/>
              <a:gd name="connsiteY23" fmla="*/ 8165 h 145522"/>
              <a:gd name="connsiteX24" fmla="*/ 143922 w 232691"/>
              <a:gd name="connsiteY24" fmla="*/ 574 h 145522"/>
              <a:gd name="connsiteX25" fmla="*/ 131560 w 232691"/>
              <a:gd name="connsiteY25" fmla="*/ 2533 h 145522"/>
              <a:gd name="connsiteX26" fmla="*/ 123700 w 232691"/>
              <a:gd name="connsiteY26" fmla="*/ 0 h 145522"/>
              <a:gd name="connsiteX27" fmla="*/ 121449 w 232691"/>
              <a:gd name="connsiteY27" fmla="*/ 1981 h 145522"/>
              <a:gd name="connsiteX28" fmla="*/ 121748 w 232691"/>
              <a:gd name="connsiteY28" fmla="*/ 4788 h 145522"/>
              <a:gd name="connsiteX29" fmla="*/ 118924 w 232691"/>
              <a:gd name="connsiteY29" fmla="*/ 6179 h 145522"/>
              <a:gd name="connsiteX30" fmla="*/ 116592 w 232691"/>
              <a:gd name="connsiteY30" fmla="*/ 5854 h 145522"/>
              <a:gd name="connsiteX31" fmla="*/ 116691 w 232691"/>
              <a:gd name="connsiteY31" fmla="*/ 6273 h 145522"/>
              <a:gd name="connsiteX32" fmla="*/ 109386 w 232691"/>
              <a:gd name="connsiteY32" fmla="*/ 6847 h 145522"/>
              <a:gd name="connsiteX33" fmla="*/ 105454 w 232691"/>
              <a:gd name="connsiteY33" fmla="*/ 8143 h 145522"/>
              <a:gd name="connsiteX34" fmla="*/ 103387 w 232691"/>
              <a:gd name="connsiteY34" fmla="*/ 15084 h 145522"/>
              <a:gd name="connsiteX35" fmla="*/ 102818 w 232691"/>
              <a:gd name="connsiteY35" fmla="*/ 17882 h 145522"/>
              <a:gd name="connsiteX36" fmla="*/ 99831 w 232691"/>
              <a:gd name="connsiteY36" fmla="*/ 17882 h 145522"/>
              <a:gd name="connsiteX37" fmla="*/ 97957 w 232691"/>
              <a:gd name="connsiteY37" fmla="*/ 15251 h 145522"/>
              <a:gd name="connsiteX38" fmla="*/ 94401 w 232691"/>
              <a:gd name="connsiteY38" fmla="*/ 16949 h 145522"/>
              <a:gd name="connsiteX39" fmla="*/ 90464 w 232691"/>
              <a:gd name="connsiteY39" fmla="*/ 15251 h 145522"/>
              <a:gd name="connsiteX40" fmla="*/ 86917 w 232691"/>
              <a:gd name="connsiteY40" fmla="*/ 17326 h 145522"/>
              <a:gd name="connsiteX41" fmla="*/ 83545 w 232691"/>
              <a:gd name="connsiteY41" fmla="*/ 17882 h 145522"/>
              <a:gd name="connsiteX42" fmla="*/ 82415 w 232691"/>
              <a:gd name="connsiteY42" fmla="*/ 15636 h 145522"/>
              <a:gd name="connsiteX43" fmla="*/ 78102 w 232691"/>
              <a:gd name="connsiteY43" fmla="*/ 15439 h 145522"/>
              <a:gd name="connsiteX44" fmla="*/ 75115 w 232691"/>
              <a:gd name="connsiteY44" fmla="*/ 16949 h 145522"/>
              <a:gd name="connsiteX45" fmla="*/ 69685 w 232691"/>
              <a:gd name="connsiteY45" fmla="*/ 16017 h 145522"/>
              <a:gd name="connsiteX46" fmla="*/ 65936 w 232691"/>
              <a:gd name="connsiteY46" fmla="*/ 17142 h 145522"/>
              <a:gd name="connsiteX47" fmla="*/ 62937 w 232691"/>
              <a:gd name="connsiteY47" fmla="*/ 15084 h 145522"/>
              <a:gd name="connsiteX48" fmla="*/ 58636 w 232691"/>
              <a:gd name="connsiteY48" fmla="*/ 16569 h 145522"/>
              <a:gd name="connsiteX49" fmla="*/ 55453 w 232691"/>
              <a:gd name="connsiteY49" fmla="*/ 14699 h 145522"/>
              <a:gd name="connsiteX50" fmla="*/ 45166 w 232691"/>
              <a:gd name="connsiteY50" fmla="*/ 12255 h 145522"/>
              <a:gd name="connsiteX51" fmla="*/ 40664 w 232691"/>
              <a:gd name="connsiteY51" fmla="*/ 10201 h 145522"/>
              <a:gd name="connsiteX52" fmla="*/ 34113 w 232691"/>
              <a:gd name="connsiteY52" fmla="*/ 12833 h 145522"/>
              <a:gd name="connsiteX53" fmla="*/ 23253 w 232691"/>
              <a:gd name="connsiteY53" fmla="*/ 14510 h 145522"/>
              <a:gd name="connsiteX54" fmla="*/ 20446 w 232691"/>
              <a:gd name="connsiteY54" fmla="*/ 16380 h 145522"/>
              <a:gd name="connsiteX55" fmla="*/ 16710 w 232691"/>
              <a:gd name="connsiteY55" fmla="*/ 13389 h 145522"/>
              <a:gd name="connsiteX56" fmla="*/ 14335 w 232691"/>
              <a:gd name="connsiteY56" fmla="*/ 13560 h 145522"/>
              <a:gd name="connsiteX57" fmla="*/ 14061 w 232691"/>
              <a:gd name="connsiteY57" fmla="*/ 12568 h 145522"/>
              <a:gd name="connsiteX58" fmla="*/ 14446 w 232691"/>
              <a:gd name="connsiteY58" fmla="*/ 14057 h 145522"/>
              <a:gd name="connsiteX59" fmla="*/ 13894 w 232691"/>
              <a:gd name="connsiteY59" fmla="*/ 22679 h 145522"/>
              <a:gd name="connsiteX60" fmla="*/ 15580 w 232691"/>
              <a:gd name="connsiteY60" fmla="*/ 24181 h 145522"/>
              <a:gd name="connsiteX61" fmla="*/ 18199 w 232691"/>
              <a:gd name="connsiteY61" fmla="*/ 28854 h 145522"/>
              <a:gd name="connsiteX62" fmla="*/ 20814 w 232691"/>
              <a:gd name="connsiteY62" fmla="*/ 31297 h 145522"/>
              <a:gd name="connsiteX63" fmla="*/ 20069 w 232691"/>
              <a:gd name="connsiteY63" fmla="*/ 32611 h 145522"/>
              <a:gd name="connsiteX64" fmla="*/ 21562 w 232691"/>
              <a:gd name="connsiteY64" fmla="*/ 35970 h 145522"/>
              <a:gd name="connsiteX65" fmla="*/ 21002 w 232691"/>
              <a:gd name="connsiteY65" fmla="*/ 40467 h 145522"/>
              <a:gd name="connsiteX66" fmla="*/ 18199 w 232691"/>
              <a:gd name="connsiteY66" fmla="*/ 40660 h 145522"/>
              <a:gd name="connsiteX67" fmla="*/ 15580 w 232691"/>
              <a:gd name="connsiteY67" fmla="*/ 44032 h 145522"/>
              <a:gd name="connsiteX68" fmla="*/ 15011 w 232691"/>
              <a:gd name="connsiteY68" fmla="*/ 47575 h 145522"/>
              <a:gd name="connsiteX69" fmla="*/ 7150 w 232691"/>
              <a:gd name="connsiteY69" fmla="*/ 55816 h 145522"/>
              <a:gd name="connsiteX70" fmla="*/ 6016 w 232691"/>
              <a:gd name="connsiteY70" fmla="*/ 56582 h 145522"/>
              <a:gd name="connsiteX71" fmla="*/ 6769 w 232691"/>
              <a:gd name="connsiteY71" fmla="*/ 59004 h 145522"/>
              <a:gd name="connsiteX72" fmla="*/ 6769 w 232691"/>
              <a:gd name="connsiteY72" fmla="*/ 64443 h 145522"/>
              <a:gd name="connsiteX73" fmla="*/ 3727 w 232691"/>
              <a:gd name="connsiteY73" fmla="*/ 64443 h 145522"/>
              <a:gd name="connsiteX74" fmla="*/ 4057 w 232691"/>
              <a:gd name="connsiteY74" fmla="*/ 64610 h 145522"/>
              <a:gd name="connsiteX75" fmla="*/ 813 w 232691"/>
              <a:gd name="connsiteY75" fmla="*/ 70939 h 145522"/>
              <a:gd name="connsiteX76" fmla="*/ 0 w 232691"/>
              <a:gd name="connsiteY76" fmla="*/ 76544 h 145522"/>
              <a:gd name="connsiteX77" fmla="*/ 261 w 232691"/>
              <a:gd name="connsiteY77" fmla="*/ 76412 h 145522"/>
              <a:gd name="connsiteX78" fmla="*/ 7146 w 232691"/>
              <a:gd name="connsiteY78" fmla="*/ 81619 h 145522"/>
              <a:gd name="connsiteX79" fmla="*/ 7844 w 232691"/>
              <a:gd name="connsiteY79" fmla="*/ 84670 h 145522"/>
              <a:gd name="connsiteX80" fmla="*/ 10505 w 232691"/>
              <a:gd name="connsiteY80" fmla="*/ 84294 h 145522"/>
              <a:gd name="connsiteX81" fmla="*/ 11900 w 232691"/>
              <a:gd name="connsiteY81" fmla="*/ 82329 h 145522"/>
              <a:gd name="connsiteX82" fmla="*/ 14707 w 232691"/>
              <a:gd name="connsiteY82" fmla="*/ 82595 h 145522"/>
              <a:gd name="connsiteX83" fmla="*/ 20052 w 232691"/>
              <a:gd name="connsiteY83" fmla="*/ 85423 h 145522"/>
              <a:gd name="connsiteX84" fmla="*/ 22585 w 232691"/>
              <a:gd name="connsiteY84" fmla="*/ 85423 h 145522"/>
              <a:gd name="connsiteX85" fmla="*/ 25965 w 232691"/>
              <a:gd name="connsiteY85" fmla="*/ 86527 h 145522"/>
              <a:gd name="connsiteX86" fmla="*/ 28760 w 232691"/>
              <a:gd name="connsiteY86" fmla="*/ 89634 h 145522"/>
              <a:gd name="connsiteX87" fmla="*/ 31297 w 232691"/>
              <a:gd name="connsiteY87" fmla="*/ 90477 h 145522"/>
              <a:gd name="connsiteX88" fmla="*/ 36060 w 232691"/>
              <a:gd name="connsiteY88" fmla="*/ 90182 h 145522"/>
              <a:gd name="connsiteX89" fmla="*/ 40275 w 232691"/>
              <a:gd name="connsiteY89" fmla="*/ 88509 h 145522"/>
              <a:gd name="connsiteX90" fmla="*/ 42530 w 232691"/>
              <a:gd name="connsiteY90" fmla="*/ 86258 h 145522"/>
              <a:gd name="connsiteX91" fmla="*/ 51507 w 232691"/>
              <a:gd name="connsiteY91" fmla="*/ 84559 h 145522"/>
              <a:gd name="connsiteX92" fmla="*/ 57874 w 232691"/>
              <a:gd name="connsiteY92" fmla="*/ 81846 h 145522"/>
              <a:gd name="connsiteX93" fmla="*/ 57519 w 232691"/>
              <a:gd name="connsiteY93" fmla="*/ 77349 h 145522"/>
              <a:gd name="connsiteX94" fmla="*/ 57519 w 232691"/>
              <a:gd name="connsiteY94" fmla="*/ 73617 h 145522"/>
              <a:gd name="connsiteX95" fmla="*/ 59946 w 232691"/>
              <a:gd name="connsiteY95" fmla="*/ 73421 h 145522"/>
              <a:gd name="connsiteX96" fmla="*/ 62937 w 232691"/>
              <a:gd name="connsiteY96" fmla="*/ 74738 h 145522"/>
              <a:gd name="connsiteX97" fmla="*/ 62753 w 232691"/>
              <a:gd name="connsiteY97" fmla="*/ 73421 h 145522"/>
              <a:gd name="connsiteX98" fmla="*/ 66681 w 232691"/>
              <a:gd name="connsiteY98" fmla="*/ 73421 h 145522"/>
              <a:gd name="connsiteX99" fmla="*/ 67995 w 232691"/>
              <a:gd name="connsiteY99" fmla="*/ 72868 h 145522"/>
              <a:gd name="connsiteX100" fmla="*/ 69869 w 232691"/>
              <a:gd name="connsiteY100" fmla="*/ 75671 h 145522"/>
              <a:gd name="connsiteX101" fmla="*/ 74358 w 232691"/>
              <a:gd name="connsiteY101" fmla="*/ 75860 h 145522"/>
              <a:gd name="connsiteX102" fmla="*/ 77546 w 232691"/>
              <a:gd name="connsiteY102" fmla="*/ 79219 h 145522"/>
              <a:gd name="connsiteX103" fmla="*/ 82779 w 232691"/>
              <a:gd name="connsiteY103" fmla="*/ 80169 h 145522"/>
              <a:gd name="connsiteX104" fmla="*/ 83356 w 232691"/>
              <a:gd name="connsiteY104" fmla="*/ 78474 h 145522"/>
              <a:gd name="connsiteX105" fmla="*/ 85042 w 232691"/>
              <a:gd name="connsiteY105" fmla="*/ 78286 h 145522"/>
              <a:gd name="connsiteX106" fmla="*/ 89159 w 232691"/>
              <a:gd name="connsiteY106" fmla="*/ 82779 h 145522"/>
              <a:gd name="connsiteX107" fmla="*/ 92347 w 232691"/>
              <a:gd name="connsiteY107" fmla="*/ 84846 h 145522"/>
              <a:gd name="connsiteX108" fmla="*/ 94020 w 232691"/>
              <a:gd name="connsiteY108" fmla="*/ 90088 h 145522"/>
              <a:gd name="connsiteX109" fmla="*/ 95903 w 232691"/>
              <a:gd name="connsiteY109" fmla="*/ 93656 h 145522"/>
              <a:gd name="connsiteX110" fmla="*/ 99275 w 232691"/>
              <a:gd name="connsiteY110" fmla="*/ 98898 h 145522"/>
              <a:gd name="connsiteX111" fmla="*/ 104705 w 232691"/>
              <a:gd name="connsiteY111" fmla="*/ 102090 h 145522"/>
              <a:gd name="connsiteX112" fmla="*/ 104705 w 232691"/>
              <a:gd name="connsiteY112" fmla="*/ 104315 h 145522"/>
              <a:gd name="connsiteX113" fmla="*/ 104333 w 232691"/>
              <a:gd name="connsiteY113" fmla="*/ 106399 h 145522"/>
              <a:gd name="connsiteX114" fmla="*/ 105834 w 232691"/>
              <a:gd name="connsiteY114" fmla="*/ 108265 h 145522"/>
              <a:gd name="connsiteX115" fmla="*/ 105646 w 232691"/>
              <a:gd name="connsiteY115" fmla="*/ 110880 h 145522"/>
              <a:gd name="connsiteX116" fmla="*/ 101521 w 232691"/>
              <a:gd name="connsiteY116" fmla="*/ 110687 h 145522"/>
              <a:gd name="connsiteX117" fmla="*/ 99086 w 232691"/>
              <a:gd name="connsiteY117" fmla="*/ 108436 h 145522"/>
              <a:gd name="connsiteX118" fmla="*/ 95338 w 232691"/>
              <a:gd name="connsiteY118" fmla="*/ 110131 h 145522"/>
              <a:gd name="connsiteX119" fmla="*/ 92916 w 232691"/>
              <a:gd name="connsiteY119" fmla="*/ 110323 h 145522"/>
              <a:gd name="connsiteX120" fmla="*/ 92544 w 232691"/>
              <a:gd name="connsiteY120" fmla="*/ 118753 h 145522"/>
              <a:gd name="connsiteX121" fmla="*/ 91226 w 232691"/>
              <a:gd name="connsiteY121" fmla="*/ 118180 h 145522"/>
              <a:gd name="connsiteX122" fmla="*/ 88038 w 232691"/>
              <a:gd name="connsiteY122" fmla="*/ 123233 h 145522"/>
              <a:gd name="connsiteX123" fmla="*/ 87661 w 232691"/>
              <a:gd name="connsiteY123" fmla="*/ 125677 h 145522"/>
              <a:gd name="connsiteX124" fmla="*/ 85975 w 232691"/>
              <a:gd name="connsiteY124" fmla="*/ 125296 h 145522"/>
              <a:gd name="connsiteX125" fmla="*/ 83913 w 232691"/>
              <a:gd name="connsiteY125" fmla="*/ 126806 h 145522"/>
              <a:gd name="connsiteX126" fmla="*/ 85239 w 232691"/>
              <a:gd name="connsiteY126" fmla="*/ 130923 h 145522"/>
              <a:gd name="connsiteX127" fmla="*/ 95907 w 232691"/>
              <a:gd name="connsiteY127" fmla="*/ 131475 h 145522"/>
              <a:gd name="connsiteX128" fmla="*/ 97032 w 232691"/>
              <a:gd name="connsiteY128" fmla="*/ 129609 h 145522"/>
              <a:gd name="connsiteX129" fmla="*/ 101526 w 232691"/>
              <a:gd name="connsiteY129" fmla="*/ 129609 h 145522"/>
              <a:gd name="connsiteX130" fmla="*/ 103584 w 232691"/>
              <a:gd name="connsiteY130" fmla="*/ 131667 h 145522"/>
              <a:gd name="connsiteX131" fmla="*/ 103584 w 232691"/>
              <a:gd name="connsiteY131" fmla="*/ 132789 h 145522"/>
              <a:gd name="connsiteX132" fmla="*/ 104564 w 232691"/>
              <a:gd name="connsiteY132" fmla="*/ 134051 h 145522"/>
              <a:gd name="connsiteX133" fmla="*/ 104795 w 232691"/>
              <a:gd name="connsiteY133" fmla="*/ 132883 h 145522"/>
              <a:gd name="connsiteX134" fmla="*/ 107139 w 232691"/>
              <a:gd name="connsiteY134" fmla="*/ 126593 h 145522"/>
              <a:gd name="connsiteX135" fmla="*/ 118141 w 232691"/>
              <a:gd name="connsiteY135" fmla="*/ 111453 h 145522"/>
              <a:gd name="connsiteX136" fmla="*/ 125899 w 232691"/>
              <a:gd name="connsiteY136" fmla="*/ 109887 h 145522"/>
              <a:gd name="connsiteX137" fmla="*/ 127478 w 232691"/>
              <a:gd name="connsiteY137" fmla="*/ 110495 h 145522"/>
              <a:gd name="connsiteX138" fmla="*/ 147402 w 232691"/>
              <a:gd name="connsiteY138" fmla="*/ 118158 h 145522"/>
              <a:gd name="connsiteX139" fmla="*/ 149079 w 232691"/>
              <a:gd name="connsiteY139" fmla="*/ 121971 h 145522"/>
              <a:gd name="connsiteX140" fmla="*/ 144380 w 232691"/>
              <a:gd name="connsiteY140" fmla="*/ 126836 h 145522"/>
              <a:gd name="connsiteX141" fmla="*/ 145326 w 232691"/>
              <a:gd name="connsiteY141" fmla="*/ 131030 h 145522"/>
              <a:gd name="connsiteX142" fmla="*/ 148458 w 232691"/>
              <a:gd name="connsiteY142" fmla="*/ 132365 h 145522"/>
              <a:gd name="connsiteX143" fmla="*/ 154197 w 232691"/>
              <a:gd name="connsiteY143" fmla="*/ 140149 h 145522"/>
              <a:gd name="connsiteX144" fmla="*/ 163042 w 232691"/>
              <a:gd name="connsiteY144" fmla="*/ 144954 h 145522"/>
              <a:gd name="connsiteX145" fmla="*/ 167693 w 232691"/>
              <a:gd name="connsiteY145" fmla="*/ 142857 h 145522"/>
              <a:gd name="connsiteX146" fmla="*/ 176760 w 232691"/>
              <a:gd name="connsiteY146" fmla="*/ 138167 h 145522"/>
              <a:gd name="connsiteX147" fmla="*/ 189705 w 232691"/>
              <a:gd name="connsiteY147" fmla="*/ 134543 h 145522"/>
              <a:gd name="connsiteX148" fmla="*/ 192751 w 232691"/>
              <a:gd name="connsiteY148" fmla="*/ 133191 h 145522"/>
              <a:gd name="connsiteX149" fmla="*/ 194454 w 232691"/>
              <a:gd name="connsiteY149" fmla="*/ 128723 h 145522"/>
              <a:gd name="connsiteX150" fmla="*/ 190839 w 232691"/>
              <a:gd name="connsiteY150" fmla="*/ 125792 h 145522"/>
              <a:gd name="connsiteX151" fmla="*/ 189157 w 232691"/>
              <a:gd name="connsiteY151" fmla="*/ 125942 h 145522"/>
              <a:gd name="connsiteX152" fmla="*/ 168797 w 232691"/>
              <a:gd name="connsiteY152" fmla="*/ 117341 h 145522"/>
              <a:gd name="connsiteX153" fmla="*/ 167761 w 232691"/>
              <a:gd name="connsiteY153" fmla="*/ 117671 h 145522"/>
              <a:gd name="connsiteX154" fmla="*/ 168459 w 232691"/>
              <a:gd name="connsiteY154" fmla="*/ 116892 h 145522"/>
              <a:gd name="connsiteX155" fmla="*/ 168797 w 232691"/>
              <a:gd name="connsiteY155" fmla="*/ 117341 h 145522"/>
              <a:gd name="connsiteX156" fmla="*/ 168874 w 232691"/>
              <a:gd name="connsiteY156" fmla="*/ 117307 h 145522"/>
              <a:gd name="connsiteX157" fmla="*/ 185511 w 232691"/>
              <a:gd name="connsiteY157" fmla="*/ 107101 h 145522"/>
              <a:gd name="connsiteX158" fmla="*/ 196093 w 232691"/>
              <a:gd name="connsiteY158" fmla="*/ 102321 h 145522"/>
              <a:gd name="connsiteX159" fmla="*/ 213539 w 232691"/>
              <a:gd name="connsiteY159" fmla="*/ 96695 h 145522"/>
              <a:gd name="connsiteX160" fmla="*/ 215272 w 232691"/>
              <a:gd name="connsiteY160" fmla="*/ 94401 h 145522"/>
              <a:gd name="connsiteX161" fmla="*/ 216111 w 232691"/>
              <a:gd name="connsiteY161" fmla="*/ 87096 h 145522"/>
              <a:gd name="connsiteX162" fmla="*/ 220604 w 232691"/>
              <a:gd name="connsiteY162" fmla="*/ 82047 h 145522"/>
              <a:gd name="connsiteX163" fmla="*/ 224254 w 232691"/>
              <a:gd name="connsiteY163" fmla="*/ 81474 h 145522"/>
              <a:gd name="connsiteX164" fmla="*/ 229594 w 232691"/>
              <a:gd name="connsiteY164" fmla="*/ 80083 h 145522"/>
              <a:gd name="connsiteX165" fmla="*/ 229594 w 232691"/>
              <a:gd name="connsiteY165" fmla="*/ 76138 h 145522"/>
              <a:gd name="connsiteX166" fmla="*/ 230446 w 232691"/>
              <a:gd name="connsiteY166" fmla="*/ 70536 h 145522"/>
              <a:gd name="connsiteX167" fmla="*/ 230163 w 232691"/>
              <a:gd name="connsiteY167" fmla="*/ 66317 h 145522"/>
              <a:gd name="connsiteX168" fmla="*/ 226500 w 232691"/>
              <a:gd name="connsiteY168" fmla="*/ 64336 h 145522"/>
              <a:gd name="connsiteX169" fmla="*/ 136665 w 232691"/>
              <a:gd name="connsiteY169" fmla="*/ 60451 h 145522"/>
              <a:gd name="connsiteX170" fmla="*/ 135908 w 232691"/>
              <a:gd name="connsiteY170" fmla="*/ 59248 h 145522"/>
              <a:gd name="connsiteX171" fmla="*/ 137106 w 232691"/>
              <a:gd name="connsiteY171" fmla="*/ 59077 h 145522"/>
              <a:gd name="connsiteX172" fmla="*/ 138017 w 232691"/>
              <a:gd name="connsiteY172" fmla="*/ 60241 h 145522"/>
              <a:gd name="connsiteX173" fmla="*/ 136665 w 232691"/>
              <a:gd name="connsiteY173" fmla="*/ 60451 h 145522"/>
              <a:gd name="connsiteX174" fmla="*/ 169486 w 232691"/>
              <a:gd name="connsiteY174" fmla="*/ 88710 h 145522"/>
              <a:gd name="connsiteX175" fmla="*/ 168258 w 232691"/>
              <a:gd name="connsiteY175" fmla="*/ 88385 h 145522"/>
              <a:gd name="connsiteX176" fmla="*/ 168677 w 232691"/>
              <a:gd name="connsiteY176" fmla="*/ 87511 h 145522"/>
              <a:gd name="connsiteX177" fmla="*/ 169901 w 232691"/>
              <a:gd name="connsiteY177" fmla="*/ 87815 h 145522"/>
              <a:gd name="connsiteX178" fmla="*/ 169486 w 232691"/>
              <a:gd name="connsiteY178" fmla="*/ 88710 h 14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Lst>
            <a:rect l="l" t="t" r="r" b="b"/>
            <a:pathLst>
              <a:path w="232691" h="145522">
                <a:moveTo>
                  <a:pt x="226500" y="64336"/>
                </a:moveTo>
                <a:lnTo>
                  <a:pt x="227626" y="58427"/>
                </a:lnTo>
                <a:lnTo>
                  <a:pt x="230163" y="57875"/>
                </a:lnTo>
                <a:lnTo>
                  <a:pt x="232692" y="53660"/>
                </a:lnTo>
                <a:lnTo>
                  <a:pt x="229894" y="46069"/>
                </a:lnTo>
                <a:lnTo>
                  <a:pt x="223706" y="48037"/>
                </a:lnTo>
                <a:lnTo>
                  <a:pt x="217245" y="46069"/>
                </a:lnTo>
                <a:lnTo>
                  <a:pt x="205999" y="43266"/>
                </a:lnTo>
                <a:lnTo>
                  <a:pt x="202353" y="44682"/>
                </a:lnTo>
                <a:lnTo>
                  <a:pt x="197017" y="39612"/>
                </a:lnTo>
                <a:lnTo>
                  <a:pt x="192815" y="32885"/>
                </a:lnTo>
                <a:lnTo>
                  <a:pt x="187193" y="36257"/>
                </a:lnTo>
                <a:lnTo>
                  <a:pt x="184086" y="36257"/>
                </a:lnTo>
                <a:lnTo>
                  <a:pt x="181570" y="36522"/>
                </a:lnTo>
                <a:lnTo>
                  <a:pt x="176238" y="34849"/>
                </a:lnTo>
                <a:lnTo>
                  <a:pt x="173431" y="37095"/>
                </a:lnTo>
                <a:lnTo>
                  <a:pt x="168942" y="31468"/>
                </a:lnTo>
                <a:lnTo>
                  <a:pt x="164441" y="23043"/>
                </a:lnTo>
                <a:lnTo>
                  <a:pt x="161912" y="19684"/>
                </a:lnTo>
                <a:lnTo>
                  <a:pt x="159657" y="16860"/>
                </a:lnTo>
                <a:lnTo>
                  <a:pt x="153769" y="18272"/>
                </a:lnTo>
                <a:lnTo>
                  <a:pt x="149267" y="14057"/>
                </a:lnTo>
                <a:lnTo>
                  <a:pt x="150949" y="10967"/>
                </a:lnTo>
                <a:lnTo>
                  <a:pt x="147307" y="8165"/>
                </a:lnTo>
                <a:lnTo>
                  <a:pt x="143922" y="574"/>
                </a:lnTo>
                <a:lnTo>
                  <a:pt x="131560" y="2533"/>
                </a:lnTo>
                <a:lnTo>
                  <a:pt x="123700" y="0"/>
                </a:lnTo>
                <a:lnTo>
                  <a:pt x="121449" y="1981"/>
                </a:lnTo>
                <a:lnTo>
                  <a:pt x="121748" y="4788"/>
                </a:lnTo>
                <a:lnTo>
                  <a:pt x="118924" y="6179"/>
                </a:lnTo>
                <a:lnTo>
                  <a:pt x="116592" y="5854"/>
                </a:lnTo>
                <a:lnTo>
                  <a:pt x="116691" y="6273"/>
                </a:lnTo>
                <a:lnTo>
                  <a:pt x="109386" y="6847"/>
                </a:lnTo>
                <a:lnTo>
                  <a:pt x="105454" y="8143"/>
                </a:lnTo>
                <a:lnTo>
                  <a:pt x="103387" y="15084"/>
                </a:lnTo>
                <a:lnTo>
                  <a:pt x="102818" y="17882"/>
                </a:lnTo>
                <a:lnTo>
                  <a:pt x="99831" y="17882"/>
                </a:lnTo>
                <a:lnTo>
                  <a:pt x="97957" y="15251"/>
                </a:lnTo>
                <a:lnTo>
                  <a:pt x="94401" y="16949"/>
                </a:lnTo>
                <a:lnTo>
                  <a:pt x="90464" y="15251"/>
                </a:lnTo>
                <a:lnTo>
                  <a:pt x="86917" y="17326"/>
                </a:lnTo>
                <a:lnTo>
                  <a:pt x="83545" y="17882"/>
                </a:lnTo>
                <a:lnTo>
                  <a:pt x="82415" y="15636"/>
                </a:lnTo>
                <a:lnTo>
                  <a:pt x="78102" y="15439"/>
                </a:lnTo>
                <a:lnTo>
                  <a:pt x="75115" y="16949"/>
                </a:lnTo>
                <a:lnTo>
                  <a:pt x="69685" y="16017"/>
                </a:lnTo>
                <a:lnTo>
                  <a:pt x="65936" y="17142"/>
                </a:lnTo>
                <a:lnTo>
                  <a:pt x="62937" y="15084"/>
                </a:lnTo>
                <a:lnTo>
                  <a:pt x="58636" y="16569"/>
                </a:lnTo>
                <a:lnTo>
                  <a:pt x="55453" y="14699"/>
                </a:lnTo>
                <a:lnTo>
                  <a:pt x="45166" y="12255"/>
                </a:lnTo>
                <a:lnTo>
                  <a:pt x="40664" y="10201"/>
                </a:lnTo>
                <a:lnTo>
                  <a:pt x="34113" y="12833"/>
                </a:lnTo>
                <a:lnTo>
                  <a:pt x="23253" y="14510"/>
                </a:lnTo>
                <a:lnTo>
                  <a:pt x="20446" y="16380"/>
                </a:lnTo>
                <a:lnTo>
                  <a:pt x="16710" y="13389"/>
                </a:lnTo>
                <a:lnTo>
                  <a:pt x="14335" y="13560"/>
                </a:lnTo>
                <a:lnTo>
                  <a:pt x="14061" y="12568"/>
                </a:lnTo>
                <a:lnTo>
                  <a:pt x="14446" y="14057"/>
                </a:lnTo>
                <a:lnTo>
                  <a:pt x="13894" y="22679"/>
                </a:lnTo>
                <a:lnTo>
                  <a:pt x="15580" y="24181"/>
                </a:lnTo>
                <a:lnTo>
                  <a:pt x="18199" y="28854"/>
                </a:lnTo>
                <a:lnTo>
                  <a:pt x="20814" y="31297"/>
                </a:lnTo>
                <a:lnTo>
                  <a:pt x="20069" y="32611"/>
                </a:lnTo>
                <a:lnTo>
                  <a:pt x="21562" y="35970"/>
                </a:lnTo>
                <a:lnTo>
                  <a:pt x="21002" y="40467"/>
                </a:lnTo>
                <a:lnTo>
                  <a:pt x="18199" y="40660"/>
                </a:lnTo>
                <a:lnTo>
                  <a:pt x="15580" y="44032"/>
                </a:lnTo>
                <a:lnTo>
                  <a:pt x="15011" y="47575"/>
                </a:lnTo>
                <a:lnTo>
                  <a:pt x="7150" y="55816"/>
                </a:lnTo>
                <a:lnTo>
                  <a:pt x="6016" y="56582"/>
                </a:lnTo>
                <a:lnTo>
                  <a:pt x="6769" y="59004"/>
                </a:lnTo>
                <a:lnTo>
                  <a:pt x="6769" y="64443"/>
                </a:lnTo>
                <a:lnTo>
                  <a:pt x="3727" y="64443"/>
                </a:lnTo>
                <a:lnTo>
                  <a:pt x="4057" y="64610"/>
                </a:lnTo>
                <a:lnTo>
                  <a:pt x="813" y="70939"/>
                </a:lnTo>
                <a:lnTo>
                  <a:pt x="0" y="76544"/>
                </a:lnTo>
                <a:lnTo>
                  <a:pt x="261" y="76412"/>
                </a:lnTo>
                <a:lnTo>
                  <a:pt x="7146" y="81619"/>
                </a:lnTo>
                <a:lnTo>
                  <a:pt x="7844" y="84670"/>
                </a:lnTo>
                <a:lnTo>
                  <a:pt x="10505" y="84294"/>
                </a:lnTo>
                <a:lnTo>
                  <a:pt x="11900" y="82329"/>
                </a:lnTo>
                <a:lnTo>
                  <a:pt x="14707" y="82595"/>
                </a:lnTo>
                <a:lnTo>
                  <a:pt x="20052" y="85423"/>
                </a:lnTo>
                <a:lnTo>
                  <a:pt x="22585" y="85423"/>
                </a:lnTo>
                <a:lnTo>
                  <a:pt x="25965" y="86527"/>
                </a:lnTo>
                <a:lnTo>
                  <a:pt x="28760" y="89634"/>
                </a:lnTo>
                <a:lnTo>
                  <a:pt x="31297" y="90477"/>
                </a:lnTo>
                <a:lnTo>
                  <a:pt x="36060" y="90182"/>
                </a:lnTo>
                <a:lnTo>
                  <a:pt x="40275" y="88509"/>
                </a:lnTo>
                <a:lnTo>
                  <a:pt x="42530" y="86258"/>
                </a:lnTo>
                <a:lnTo>
                  <a:pt x="51507" y="84559"/>
                </a:lnTo>
                <a:lnTo>
                  <a:pt x="57874" y="81846"/>
                </a:lnTo>
                <a:lnTo>
                  <a:pt x="57519" y="77349"/>
                </a:lnTo>
                <a:lnTo>
                  <a:pt x="57519" y="73617"/>
                </a:lnTo>
                <a:lnTo>
                  <a:pt x="59946" y="73421"/>
                </a:lnTo>
                <a:lnTo>
                  <a:pt x="62937" y="74738"/>
                </a:lnTo>
                <a:lnTo>
                  <a:pt x="62753" y="73421"/>
                </a:lnTo>
                <a:lnTo>
                  <a:pt x="66681" y="73421"/>
                </a:lnTo>
                <a:lnTo>
                  <a:pt x="67995" y="72868"/>
                </a:lnTo>
                <a:lnTo>
                  <a:pt x="69869" y="75671"/>
                </a:lnTo>
                <a:lnTo>
                  <a:pt x="74358" y="75860"/>
                </a:lnTo>
                <a:lnTo>
                  <a:pt x="77546" y="79219"/>
                </a:lnTo>
                <a:lnTo>
                  <a:pt x="82779" y="80169"/>
                </a:lnTo>
                <a:lnTo>
                  <a:pt x="83356" y="78474"/>
                </a:lnTo>
                <a:lnTo>
                  <a:pt x="85042" y="78286"/>
                </a:lnTo>
                <a:lnTo>
                  <a:pt x="89159" y="82779"/>
                </a:lnTo>
                <a:lnTo>
                  <a:pt x="92347" y="84846"/>
                </a:lnTo>
                <a:lnTo>
                  <a:pt x="94020" y="90088"/>
                </a:lnTo>
                <a:lnTo>
                  <a:pt x="95903" y="93656"/>
                </a:lnTo>
                <a:lnTo>
                  <a:pt x="99275" y="98898"/>
                </a:lnTo>
                <a:lnTo>
                  <a:pt x="104705" y="102090"/>
                </a:lnTo>
                <a:lnTo>
                  <a:pt x="104705" y="104315"/>
                </a:lnTo>
                <a:lnTo>
                  <a:pt x="104333" y="106399"/>
                </a:lnTo>
                <a:lnTo>
                  <a:pt x="105834" y="108265"/>
                </a:lnTo>
                <a:lnTo>
                  <a:pt x="105646" y="110880"/>
                </a:lnTo>
                <a:lnTo>
                  <a:pt x="101521" y="110687"/>
                </a:lnTo>
                <a:lnTo>
                  <a:pt x="99086" y="108436"/>
                </a:lnTo>
                <a:lnTo>
                  <a:pt x="95338" y="110131"/>
                </a:lnTo>
                <a:lnTo>
                  <a:pt x="92916" y="110323"/>
                </a:lnTo>
                <a:lnTo>
                  <a:pt x="92544" y="118753"/>
                </a:lnTo>
                <a:lnTo>
                  <a:pt x="91226" y="118180"/>
                </a:lnTo>
                <a:lnTo>
                  <a:pt x="88038" y="123233"/>
                </a:lnTo>
                <a:lnTo>
                  <a:pt x="87661" y="125677"/>
                </a:lnTo>
                <a:lnTo>
                  <a:pt x="85975" y="125296"/>
                </a:lnTo>
                <a:lnTo>
                  <a:pt x="83913" y="126806"/>
                </a:lnTo>
                <a:lnTo>
                  <a:pt x="85239" y="130923"/>
                </a:lnTo>
                <a:lnTo>
                  <a:pt x="95907" y="131475"/>
                </a:lnTo>
                <a:lnTo>
                  <a:pt x="97032" y="129609"/>
                </a:lnTo>
                <a:lnTo>
                  <a:pt x="101526" y="129609"/>
                </a:lnTo>
                <a:lnTo>
                  <a:pt x="103584" y="131667"/>
                </a:lnTo>
                <a:lnTo>
                  <a:pt x="103584" y="132789"/>
                </a:lnTo>
                <a:lnTo>
                  <a:pt x="104564" y="134051"/>
                </a:lnTo>
                <a:cubicBezTo>
                  <a:pt x="104624" y="133649"/>
                  <a:pt x="104765" y="133302"/>
                  <a:pt x="104795" y="132883"/>
                </a:cubicBezTo>
                <a:cubicBezTo>
                  <a:pt x="105039" y="130709"/>
                  <a:pt x="105903" y="128402"/>
                  <a:pt x="107139" y="126593"/>
                </a:cubicBezTo>
                <a:cubicBezTo>
                  <a:pt x="110623" y="121423"/>
                  <a:pt x="114418" y="116460"/>
                  <a:pt x="118141" y="111453"/>
                </a:cubicBezTo>
                <a:cubicBezTo>
                  <a:pt x="119690" y="109373"/>
                  <a:pt x="123284" y="108706"/>
                  <a:pt x="125899" y="109887"/>
                </a:cubicBezTo>
                <a:cubicBezTo>
                  <a:pt x="126421" y="110118"/>
                  <a:pt x="127084" y="110157"/>
                  <a:pt x="127478" y="110495"/>
                </a:cubicBezTo>
                <a:cubicBezTo>
                  <a:pt x="133135" y="115604"/>
                  <a:pt x="139738" y="118158"/>
                  <a:pt x="147402" y="118158"/>
                </a:cubicBezTo>
                <a:cubicBezTo>
                  <a:pt x="149173" y="118180"/>
                  <a:pt x="150208" y="120722"/>
                  <a:pt x="149079" y="121971"/>
                </a:cubicBezTo>
                <a:cubicBezTo>
                  <a:pt x="147581" y="123653"/>
                  <a:pt x="145882" y="125168"/>
                  <a:pt x="144380" y="126836"/>
                </a:cubicBezTo>
                <a:cubicBezTo>
                  <a:pt x="143251" y="128120"/>
                  <a:pt x="143734" y="130174"/>
                  <a:pt x="145326" y="131030"/>
                </a:cubicBezTo>
                <a:cubicBezTo>
                  <a:pt x="146323" y="131582"/>
                  <a:pt x="147427" y="131911"/>
                  <a:pt x="148458" y="132365"/>
                </a:cubicBezTo>
                <a:cubicBezTo>
                  <a:pt x="151830" y="133880"/>
                  <a:pt x="153418" y="136464"/>
                  <a:pt x="154197" y="140149"/>
                </a:cubicBezTo>
                <a:cubicBezTo>
                  <a:pt x="155155" y="144723"/>
                  <a:pt x="159075" y="146554"/>
                  <a:pt x="163042" y="144954"/>
                </a:cubicBezTo>
                <a:cubicBezTo>
                  <a:pt x="164621" y="144329"/>
                  <a:pt x="166170" y="143602"/>
                  <a:pt x="167693" y="142857"/>
                </a:cubicBezTo>
                <a:cubicBezTo>
                  <a:pt x="170740" y="141351"/>
                  <a:pt x="173910" y="140016"/>
                  <a:pt x="176760" y="138167"/>
                </a:cubicBezTo>
                <a:cubicBezTo>
                  <a:pt x="180770" y="135591"/>
                  <a:pt x="185087" y="134735"/>
                  <a:pt x="189705" y="134543"/>
                </a:cubicBezTo>
                <a:cubicBezTo>
                  <a:pt x="190723" y="134509"/>
                  <a:pt x="191728" y="133649"/>
                  <a:pt x="192751" y="133191"/>
                </a:cubicBezTo>
                <a:cubicBezTo>
                  <a:pt x="194009" y="132639"/>
                  <a:pt x="194814" y="130559"/>
                  <a:pt x="194454" y="128723"/>
                </a:cubicBezTo>
                <a:cubicBezTo>
                  <a:pt x="194120" y="126990"/>
                  <a:pt x="192447" y="125634"/>
                  <a:pt x="190839" y="125792"/>
                </a:cubicBezTo>
                <a:cubicBezTo>
                  <a:pt x="190282" y="125848"/>
                  <a:pt x="189717" y="125865"/>
                  <a:pt x="189157" y="125942"/>
                </a:cubicBezTo>
                <a:cubicBezTo>
                  <a:pt x="176409" y="127508"/>
                  <a:pt x="176161" y="127491"/>
                  <a:pt x="168797" y="117341"/>
                </a:cubicBezTo>
                <a:lnTo>
                  <a:pt x="167761" y="117671"/>
                </a:lnTo>
                <a:lnTo>
                  <a:pt x="168459" y="116892"/>
                </a:lnTo>
                <a:cubicBezTo>
                  <a:pt x="168591" y="117059"/>
                  <a:pt x="168669" y="117170"/>
                  <a:pt x="168797" y="117341"/>
                </a:cubicBezTo>
                <a:lnTo>
                  <a:pt x="168874" y="117307"/>
                </a:lnTo>
                <a:cubicBezTo>
                  <a:pt x="173328" y="112121"/>
                  <a:pt x="178446" y="108098"/>
                  <a:pt x="185511" y="107101"/>
                </a:cubicBezTo>
                <a:cubicBezTo>
                  <a:pt x="189478" y="106549"/>
                  <a:pt x="193081" y="104910"/>
                  <a:pt x="196093" y="102321"/>
                </a:cubicBezTo>
                <a:cubicBezTo>
                  <a:pt x="201266" y="97893"/>
                  <a:pt x="207176" y="96480"/>
                  <a:pt x="213539" y="96695"/>
                </a:cubicBezTo>
                <a:lnTo>
                  <a:pt x="215272" y="94401"/>
                </a:lnTo>
                <a:lnTo>
                  <a:pt x="216111" y="87096"/>
                </a:lnTo>
                <a:lnTo>
                  <a:pt x="220604" y="82047"/>
                </a:lnTo>
                <a:lnTo>
                  <a:pt x="224254" y="81474"/>
                </a:lnTo>
                <a:lnTo>
                  <a:pt x="229594" y="80083"/>
                </a:lnTo>
                <a:lnTo>
                  <a:pt x="229594" y="76138"/>
                </a:lnTo>
                <a:lnTo>
                  <a:pt x="230446" y="70536"/>
                </a:lnTo>
                <a:lnTo>
                  <a:pt x="230163" y="66317"/>
                </a:lnTo>
                <a:lnTo>
                  <a:pt x="226500" y="64336"/>
                </a:lnTo>
                <a:close/>
                <a:moveTo>
                  <a:pt x="136665" y="60451"/>
                </a:moveTo>
                <a:cubicBezTo>
                  <a:pt x="136301" y="60275"/>
                  <a:pt x="136160" y="59668"/>
                  <a:pt x="135908" y="59248"/>
                </a:cubicBezTo>
                <a:cubicBezTo>
                  <a:pt x="136314" y="59167"/>
                  <a:pt x="136832" y="58923"/>
                  <a:pt x="137106" y="59077"/>
                </a:cubicBezTo>
                <a:cubicBezTo>
                  <a:pt x="137496" y="59304"/>
                  <a:pt x="137714" y="59839"/>
                  <a:pt x="138017" y="60241"/>
                </a:cubicBezTo>
                <a:cubicBezTo>
                  <a:pt x="137555" y="60335"/>
                  <a:pt x="137008" y="60626"/>
                  <a:pt x="136665" y="60451"/>
                </a:cubicBezTo>
                <a:close/>
                <a:moveTo>
                  <a:pt x="169486" y="88710"/>
                </a:moveTo>
                <a:cubicBezTo>
                  <a:pt x="169079" y="88731"/>
                  <a:pt x="168677" y="88500"/>
                  <a:pt x="168258" y="88385"/>
                </a:cubicBezTo>
                <a:cubicBezTo>
                  <a:pt x="168390" y="88072"/>
                  <a:pt x="168514" y="87525"/>
                  <a:pt x="168677" y="87511"/>
                </a:cubicBezTo>
                <a:cubicBezTo>
                  <a:pt x="169062" y="87469"/>
                  <a:pt x="169482" y="87674"/>
                  <a:pt x="169901" y="87815"/>
                </a:cubicBezTo>
                <a:cubicBezTo>
                  <a:pt x="169751" y="88115"/>
                  <a:pt x="169640" y="88688"/>
                  <a:pt x="169486" y="88710"/>
                </a:cubicBezTo>
                <a:close/>
              </a:path>
            </a:pathLst>
          </a:custGeom>
          <a:solidFill>
            <a:srgbClr val="D9D9D9"/>
          </a:solid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804" name="Freeform 803">
            <a:extLst>
              <a:ext uri="{FF2B5EF4-FFF2-40B4-BE49-F238E27FC236}">
                <a16:creationId xmlns:a16="http://schemas.microsoft.com/office/drawing/2014/main" id="{04190C8B-8318-07DF-6B07-BCFC407C80D5}"/>
              </a:ext>
            </a:extLst>
          </p:cNvPr>
          <p:cNvSpPr/>
          <p:nvPr/>
        </p:nvSpPr>
        <p:spPr>
          <a:xfrm>
            <a:off x="6653298" y="2809716"/>
            <a:ext cx="113431" cy="125899"/>
          </a:xfrm>
          <a:custGeom>
            <a:avLst/>
            <a:gdLst>
              <a:gd name="connsiteX0" fmla="*/ 30407 w 48584"/>
              <a:gd name="connsiteY0" fmla="*/ 52800 h 53924"/>
              <a:gd name="connsiteX1" fmla="*/ 30784 w 48584"/>
              <a:gd name="connsiteY1" fmla="*/ 50356 h 53924"/>
              <a:gd name="connsiteX2" fmla="*/ 33972 w 48584"/>
              <a:gd name="connsiteY2" fmla="*/ 45303 h 53924"/>
              <a:gd name="connsiteX3" fmla="*/ 35290 w 48584"/>
              <a:gd name="connsiteY3" fmla="*/ 45880 h 53924"/>
              <a:gd name="connsiteX4" fmla="*/ 35662 w 48584"/>
              <a:gd name="connsiteY4" fmla="*/ 37446 h 53924"/>
              <a:gd name="connsiteX5" fmla="*/ 38084 w 48584"/>
              <a:gd name="connsiteY5" fmla="*/ 37254 h 53924"/>
              <a:gd name="connsiteX6" fmla="*/ 41832 w 48584"/>
              <a:gd name="connsiteY6" fmla="*/ 35559 h 53924"/>
              <a:gd name="connsiteX7" fmla="*/ 44271 w 48584"/>
              <a:gd name="connsiteY7" fmla="*/ 37810 h 53924"/>
              <a:gd name="connsiteX8" fmla="*/ 48396 w 48584"/>
              <a:gd name="connsiteY8" fmla="*/ 38002 h 53924"/>
              <a:gd name="connsiteX9" fmla="*/ 48585 w 48584"/>
              <a:gd name="connsiteY9" fmla="*/ 35388 h 53924"/>
              <a:gd name="connsiteX10" fmla="*/ 47083 w 48584"/>
              <a:gd name="connsiteY10" fmla="*/ 33522 h 53924"/>
              <a:gd name="connsiteX11" fmla="*/ 47455 w 48584"/>
              <a:gd name="connsiteY11" fmla="*/ 31438 h 53924"/>
              <a:gd name="connsiteX12" fmla="*/ 47455 w 48584"/>
              <a:gd name="connsiteY12" fmla="*/ 29218 h 53924"/>
              <a:gd name="connsiteX13" fmla="*/ 42025 w 48584"/>
              <a:gd name="connsiteY13" fmla="*/ 26026 h 53924"/>
              <a:gd name="connsiteX14" fmla="*/ 38653 w 48584"/>
              <a:gd name="connsiteY14" fmla="*/ 20783 h 53924"/>
              <a:gd name="connsiteX15" fmla="*/ 36770 w 48584"/>
              <a:gd name="connsiteY15" fmla="*/ 17215 h 53924"/>
              <a:gd name="connsiteX16" fmla="*/ 35097 w 48584"/>
              <a:gd name="connsiteY16" fmla="*/ 11977 h 53924"/>
              <a:gd name="connsiteX17" fmla="*/ 31909 w 48584"/>
              <a:gd name="connsiteY17" fmla="*/ 9910 h 53924"/>
              <a:gd name="connsiteX18" fmla="*/ 27793 w 48584"/>
              <a:gd name="connsiteY18" fmla="*/ 5417 h 53924"/>
              <a:gd name="connsiteX19" fmla="*/ 26111 w 48584"/>
              <a:gd name="connsiteY19" fmla="*/ 5606 h 53924"/>
              <a:gd name="connsiteX20" fmla="*/ 25533 w 48584"/>
              <a:gd name="connsiteY20" fmla="*/ 7300 h 53924"/>
              <a:gd name="connsiteX21" fmla="*/ 20300 w 48584"/>
              <a:gd name="connsiteY21" fmla="*/ 6350 h 53924"/>
              <a:gd name="connsiteX22" fmla="*/ 17112 w 48584"/>
              <a:gd name="connsiteY22" fmla="*/ 2991 h 53924"/>
              <a:gd name="connsiteX23" fmla="*/ 12623 w 48584"/>
              <a:gd name="connsiteY23" fmla="*/ 2803 h 53924"/>
              <a:gd name="connsiteX24" fmla="*/ 10753 w 48584"/>
              <a:gd name="connsiteY24" fmla="*/ 0 h 53924"/>
              <a:gd name="connsiteX25" fmla="*/ 9440 w 48584"/>
              <a:gd name="connsiteY25" fmla="*/ 552 h 53924"/>
              <a:gd name="connsiteX26" fmla="*/ 5512 w 48584"/>
              <a:gd name="connsiteY26" fmla="*/ 552 h 53924"/>
              <a:gd name="connsiteX27" fmla="*/ 5695 w 48584"/>
              <a:gd name="connsiteY27" fmla="*/ 1870 h 53924"/>
              <a:gd name="connsiteX28" fmla="*/ 2704 w 48584"/>
              <a:gd name="connsiteY28" fmla="*/ 552 h 53924"/>
              <a:gd name="connsiteX29" fmla="*/ 274 w 48584"/>
              <a:gd name="connsiteY29" fmla="*/ 745 h 53924"/>
              <a:gd name="connsiteX30" fmla="*/ 274 w 48584"/>
              <a:gd name="connsiteY30" fmla="*/ 4480 h 53924"/>
              <a:gd name="connsiteX31" fmla="*/ 629 w 48584"/>
              <a:gd name="connsiteY31" fmla="*/ 8978 h 53924"/>
              <a:gd name="connsiteX32" fmla="*/ 0 w 48584"/>
              <a:gd name="connsiteY32" fmla="*/ 9243 h 53924"/>
              <a:gd name="connsiteX33" fmla="*/ 5918 w 48584"/>
              <a:gd name="connsiteY33" fmla="*/ 8468 h 53924"/>
              <a:gd name="connsiteX34" fmla="*/ 8169 w 48584"/>
              <a:gd name="connsiteY34" fmla="*/ 14647 h 53924"/>
              <a:gd name="connsiteX35" fmla="*/ 13231 w 48584"/>
              <a:gd name="connsiteY35" fmla="*/ 19701 h 53924"/>
              <a:gd name="connsiteX36" fmla="*/ 14202 w 48584"/>
              <a:gd name="connsiteY36" fmla="*/ 22371 h 53924"/>
              <a:gd name="connsiteX37" fmla="*/ 21652 w 48584"/>
              <a:gd name="connsiteY37" fmla="*/ 28259 h 53924"/>
              <a:gd name="connsiteX38" fmla="*/ 22914 w 48584"/>
              <a:gd name="connsiteY38" fmla="*/ 32470 h 53924"/>
              <a:gd name="connsiteX39" fmla="*/ 25165 w 48584"/>
              <a:gd name="connsiteY39" fmla="*/ 36265 h 53924"/>
              <a:gd name="connsiteX40" fmla="*/ 24605 w 48584"/>
              <a:gd name="connsiteY40" fmla="*/ 49329 h 53924"/>
              <a:gd name="connsiteX41" fmla="*/ 26659 w 48584"/>
              <a:gd name="connsiteY41" fmla="*/ 53925 h 53924"/>
              <a:gd name="connsiteX42" fmla="*/ 28726 w 48584"/>
              <a:gd name="connsiteY42" fmla="*/ 52415 h 53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48584" h="53924">
                <a:moveTo>
                  <a:pt x="30407" y="52800"/>
                </a:moveTo>
                <a:lnTo>
                  <a:pt x="30784" y="50356"/>
                </a:lnTo>
                <a:lnTo>
                  <a:pt x="33972" y="45303"/>
                </a:lnTo>
                <a:lnTo>
                  <a:pt x="35290" y="45880"/>
                </a:lnTo>
                <a:lnTo>
                  <a:pt x="35662" y="37446"/>
                </a:lnTo>
                <a:lnTo>
                  <a:pt x="38084" y="37254"/>
                </a:lnTo>
                <a:lnTo>
                  <a:pt x="41832" y="35559"/>
                </a:lnTo>
                <a:lnTo>
                  <a:pt x="44271" y="37810"/>
                </a:lnTo>
                <a:lnTo>
                  <a:pt x="48396" y="38002"/>
                </a:lnTo>
                <a:lnTo>
                  <a:pt x="48585" y="35388"/>
                </a:lnTo>
                <a:lnTo>
                  <a:pt x="47083" y="33522"/>
                </a:lnTo>
                <a:lnTo>
                  <a:pt x="47455" y="31438"/>
                </a:lnTo>
                <a:lnTo>
                  <a:pt x="47455" y="29218"/>
                </a:lnTo>
                <a:lnTo>
                  <a:pt x="42025" y="26026"/>
                </a:lnTo>
                <a:lnTo>
                  <a:pt x="38653" y="20783"/>
                </a:lnTo>
                <a:lnTo>
                  <a:pt x="36770" y="17215"/>
                </a:lnTo>
                <a:lnTo>
                  <a:pt x="35097" y="11977"/>
                </a:lnTo>
                <a:lnTo>
                  <a:pt x="31909" y="9910"/>
                </a:lnTo>
                <a:lnTo>
                  <a:pt x="27793" y="5417"/>
                </a:lnTo>
                <a:lnTo>
                  <a:pt x="26111" y="5606"/>
                </a:lnTo>
                <a:lnTo>
                  <a:pt x="25533" y="7300"/>
                </a:lnTo>
                <a:lnTo>
                  <a:pt x="20300" y="6350"/>
                </a:lnTo>
                <a:lnTo>
                  <a:pt x="17112" y="2991"/>
                </a:lnTo>
                <a:lnTo>
                  <a:pt x="12623" y="2803"/>
                </a:lnTo>
                <a:lnTo>
                  <a:pt x="10753" y="0"/>
                </a:lnTo>
                <a:lnTo>
                  <a:pt x="9440" y="552"/>
                </a:lnTo>
                <a:lnTo>
                  <a:pt x="5512" y="552"/>
                </a:lnTo>
                <a:lnTo>
                  <a:pt x="5695" y="1870"/>
                </a:lnTo>
                <a:lnTo>
                  <a:pt x="2704" y="552"/>
                </a:lnTo>
                <a:lnTo>
                  <a:pt x="274" y="745"/>
                </a:lnTo>
                <a:lnTo>
                  <a:pt x="274" y="4480"/>
                </a:lnTo>
                <a:lnTo>
                  <a:pt x="629" y="8978"/>
                </a:lnTo>
                <a:lnTo>
                  <a:pt x="0" y="9243"/>
                </a:lnTo>
                <a:lnTo>
                  <a:pt x="5918" y="8468"/>
                </a:lnTo>
                <a:lnTo>
                  <a:pt x="8169" y="14647"/>
                </a:lnTo>
                <a:lnTo>
                  <a:pt x="13231" y="19701"/>
                </a:lnTo>
                <a:lnTo>
                  <a:pt x="14202" y="22371"/>
                </a:lnTo>
                <a:lnTo>
                  <a:pt x="21652" y="28259"/>
                </a:lnTo>
                <a:lnTo>
                  <a:pt x="22914" y="32470"/>
                </a:lnTo>
                <a:lnTo>
                  <a:pt x="25165" y="36265"/>
                </a:lnTo>
                <a:lnTo>
                  <a:pt x="24605" y="49329"/>
                </a:lnTo>
                <a:lnTo>
                  <a:pt x="26659" y="53925"/>
                </a:lnTo>
                <a:lnTo>
                  <a:pt x="28726" y="52415"/>
                </a:lnTo>
                <a:close/>
              </a:path>
            </a:pathLst>
          </a:custGeom>
          <a:solidFill>
            <a:srgbClr val="D9D9D9"/>
          </a:solid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nvGrpSpPr>
          <p:cNvPr id="805" name="Graphic 2398">
            <a:extLst>
              <a:ext uri="{FF2B5EF4-FFF2-40B4-BE49-F238E27FC236}">
                <a16:creationId xmlns:a16="http://schemas.microsoft.com/office/drawing/2014/main" id="{FCA57110-4013-138A-1D1F-499F41F97B22}"/>
              </a:ext>
            </a:extLst>
          </p:cNvPr>
          <p:cNvGrpSpPr/>
          <p:nvPr/>
        </p:nvGrpSpPr>
        <p:grpSpPr>
          <a:xfrm>
            <a:off x="6398878" y="3019360"/>
            <a:ext cx="81982" cy="135285"/>
            <a:chOff x="6388130" y="4444772"/>
            <a:chExt cx="35114" cy="57944"/>
          </a:xfrm>
          <a:solidFill>
            <a:srgbClr val="D9D9D9"/>
          </a:solidFill>
        </p:grpSpPr>
        <p:sp>
          <p:nvSpPr>
            <p:cNvPr id="1246" name="Freeform 1245">
              <a:extLst>
                <a:ext uri="{FF2B5EF4-FFF2-40B4-BE49-F238E27FC236}">
                  <a16:creationId xmlns:a16="http://schemas.microsoft.com/office/drawing/2014/main" id="{C034949E-D9A7-CADC-1C30-F229ACFD327A}"/>
                </a:ext>
              </a:extLst>
            </p:cNvPr>
            <p:cNvSpPr/>
            <p:nvPr/>
          </p:nvSpPr>
          <p:spPr>
            <a:xfrm>
              <a:off x="6393488" y="4462102"/>
              <a:ext cx="398" cy="209"/>
            </a:xfrm>
            <a:custGeom>
              <a:avLst/>
              <a:gdLst>
                <a:gd name="connsiteX0" fmla="*/ 398 w 398"/>
                <a:gd name="connsiteY0" fmla="*/ 210 h 209"/>
                <a:gd name="connsiteX1" fmla="*/ 0 w 398"/>
                <a:gd name="connsiteY1" fmla="*/ 0 h 209"/>
                <a:gd name="connsiteX2" fmla="*/ 398 w 398"/>
                <a:gd name="connsiteY2" fmla="*/ 210 h 209"/>
              </a:gdLst>
              <a:ahLst/>
              <a:cxnLst>
                <a:cxn ang="0">
                  <a:pos x="connsiteX0" y="connsiteY0"/>
                </a:cxn>
                <a:cxn ang="0">
                  <a:pos x="connsiteX1" y="connsiteY1"/>
                </a:cxn>
                <a:cxn ang="0">
                  <a:pos x="connsiteX2" y="connsiteY2"/>
                </a:cxn>
              </a:cxnLst>
              <a:rect l="l" t="t" r="r" b="b"/>
              <a:pathLst>
                <a:path w="398" h="209">
                  <a:moveTo>
                    <a:pt x="398" y="210"/>
                  </a:moveTo>
                  <a:cubicBezTo>
                    <a:pt x="274" y="150"/>
                    <a:pt x="141" y="51"/>
                    <a:pt x="0" y="0"/>
                  </a:cubicBezTo>
                  <a:cubicBezTo>
                    <a:pt x="141" y="56"/>
                    <a:pt x="270" y="154"/>
                    <a:pt x="398" y="210"/>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247" name="Freeform 1246">
              <a:extLst>
                <a:ext uri="{FF2B5EF4-FFF2-40B4-BE49-F238E27FC236}">
                  <a16:creationId xmlns:a16="http://schemas.microsoft.com/office/drawing/2014/main" id="{66704699-FAAF-A9EE-B247-D756E221446F}"/>
                </a:ext>
              </a:extLst>
            </p:cNvPr>
            <p:cNvSpPr/>
            <p:nvPr/>
          </p:nvSpPr>
          <p:spPr>
            <a:xfrm>
              <a:off x="6388130" y="4460463"/>
              <a:ext cx="2199" cy="667"/>
            </a:xfrm>
            <a:custGeom>
              <a:avLst/>
              <a:gdLst>
                <a:gd name="connsiteX0" fmla="*/ 0 w 2199"/>
                <a:gd name="connsiteY0" fmla="*/ 26 h 667"/>
                <a:gd name="connsiteX1" fmla="*/ 2199 w 2199"/>
                <a:gd name="connsiteY1" fmla="*/ 668 h 667"/>
                <a:gd name="connsiteX2" fmla="*/ 0 w 2199"/>
                <a:gd name="connsiteY2" fmla="*/ 0 h 667"/>
                <a:gd name="connsiteX3" fmla="*/ 0 w 2199"/>
                <a:gd name="connsiteY3" fmla="*/ 26 h 667"/>
              </a:gdLst>
              <a:ahLst/>
              <a:cxnLst>
                <a:cxn ang="0">
                  <a:pos x="connsiteX0" y="connsiteY0"/>
                </a:cxn>
                <a:cxn ang="0">
                  <a:pos x="connsiteX1" y="connsiteY1"/>
                </a:cxn>
                <a:cxn ang="0">
                  <a:pos x="connsiteX2" y="connsiteY2"/>
                </a:cxn>
                <a:cxn ang="0">
                  <a:pos x="connsiteX3" y="connsiteY3"/>
                </a:cxn>
              </a:cxnLst>
              <a:rect l="l" t="t" r="r" b="b"/>
              <a:pathLst>
                <a:path w="2199" h="667">
                  <a:moveTo>
                    <a:pt x="0" y="26"/>
                  </a:moveTo>
                  <a:cubicBezTo>
                    <a:pt x="676" y="304"/>
                    <a:pt x="1399" y="560"/>
                    <a:pt x="2199" y="668"/>
                  </a:cubicBezTo>
                  <a:cubicBezTo>
                    <a:pt x="1399" y="556"/>
                    <a:pt x="685" y="304"/>
                    <a:pt x="0" y="0"/>
                  </a:cubicBezTo>
                  <a:lnTo>
                    <a:pt x="0" y="26"/>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248" name="Freeform 1247">
              <a:extLst>
                <a:ext uri="{FF2B5EF4-FFF2-40B4-BE49-F238E27FC236}">
                  <a16:creationId xmlns:a16="http://schemas.microsoft.com/office/drawing/2014/main" id="{49FEB930-D7A6-1FE9-A6E0-9AD89343BF79}"/>
                </a:ext>
              </a:extLst>
            </p:cNvPr>
            <p:cNvSpPr/>
            <p:nvPr/>
          </p:nvSpPr>
          <p:spPr>
            <a:xfrm>
              <a:off x="6396320" y="4444772"/>
              <a:ext cx="26923" cy="32431"/>
            </a:xfrm>
            <a:custGeom>
              <a:avLst/>
              <a:gdLst>
                <a:gd name="connsiteX0" fmla="*/ 26509 w 26923"/>
                <a:gd name="connsiteY0" fmla="*/ 11648 h 32431"/>
                <a:gd name="connsiteX1" fmla="*/ 23287 w 26923"/>
                <a:gd name="connsiteY1" fmla="*/ 11228 h 32431"/>
                <a:gd name="connsiteX2" fmla="*/ 20612 w 26923"/>
                <a:gd name="connsiteY2" fmla="*/ 8695 h 32431"/>
                <a:gd name="connsiteX3" fmla="*/ 17240 w 26923"/>
                <a:gd name="connsiteY3" fmla="*/ 8978 h 32431"/>
                <a:gd name="connsiteX4" fmla="*/ 16689 w 26923"/>
                <a:gd name="connsiteY4" fmla="*/ 7724 h 32431"/>
                <a:gd name="connsiteX5" fmla="*/ 16260 w 26923"/>
                <a:gd name="connsiteY5" fmla="*/ 5606 h 32431"/>
                <a:gd name="connsiteX6" fmla="*/ 13449 w 26923"/>
                <a:gd name="connsiteY6" fmla="*/ 2306 h 32431"/>
                <a:gd name="connsiteX7" fmla="*/ 13167 w 26923"/>
                <a:gd name="connsiteY7" fmla="*/ 2516 h 32431"/>
                <a:gd name="connsiteX8" fmla="*/ 10360 w 26923"/>
                <a:gd name="connsiteY8" fmla="*/ 1682 h 32431"/>
                <a:gd name="connsiteX9" fmla="*/ 7972 w 26923"/>
                <a:gd name="connsiteY9" fmla="*/ 0 h 32431"/>
                <a:gd name="connsiteX10" fmla="*/ 6282 w 26923"/>
                <a:gd name="connsiteY10" fmla="*/ 1386 h 32431"/>
                <a:gd name="connsiteX11" fmla="*/ 6431 w 26923"/>
                <a:gd name="connsiteY11" fmla="*/ 3346 h 32431"/>
                <a:gd name="connsiteX12" fmla="*/ 8387 w 26923"/>
                <a:gd name="connsiteY12" fmla="*/ 4767 h 32431"/>
                <a:gd name="connsiteX13" fmla="*/ 9654 w 26923"/>
                <a:gd name="connsiteY13" fmla="*/ 6864 h 32431"/>
                <a:gd name="connsiteX14" fmla="*/ 8113 w 26923"/>
                <a:gd name="connsiteY14" fmla="*/ 7852 h 32431"/>
                <a:gd name="connsiteX15" fmla="*/ 5580 w 26923"/>
                <a:gd name="connsiteY15" fmla="*/ 7985 h 32431"/>
                <a:gd name="connsiteX16" fmla="*/ 4446 w 26923"/>
                <a:gd name="connsiteY16" fmla="*/ 10805 h 32431"/>
                <a:gd name="connsiteX17" fmla="*/ 4446 w 26923"/>
                <a:gd name="connsiteY17" fmla="*/ 15152 h 32431"/>
                <a:gd name="connsiteX18" fmla="*/ 2627 w 26923"/>
                <a:gd name="connsiteY18" fmla="*/ 17959 h 32431"/>
                <a:gd name="connsiteX19" fmla="*/ 21 w 26923"/>
                <a:gd name="connsiteY19" fmla="*/ 19042 h 32431"/>
                <a:gd name="connsiteX20" fmla="*/ 0 w 26923"/>
                <a:gd name="connsiteY20" fmla="*/ 19025 h 32431"/>
                <a:gd name="connsiteX21" fmla="*/ 3971 w 26923"/>
                <a:gd name="connsiteY21" fmla="*/ 22572 h 32431"/>
                <a:gd name="connsiteX22" fmla="*/ 13064 w 26923"/>
                <a:gd name="connsiteY22" fmla="*/ 32431 h 32431"/>
                <a:gd name="connsiteX23" fmla="*/ 14010 w 26923"/>
                <a:gd name="connsiteY23" fmla="*/ 27797 h 32431"/>
                <a:gd name="connsiteX24" fmla="*/ 14010 w 26923"/>
                <a:gd name="connsiteY24" fmla="*/ 25841 h 32431"/>
                <a:gd name="connsiteX25" fmla="*/ 16256 w 26923"/>
                <a:gd name="connsiteY25" fmla="*/ 21909 h 32431"/>
                <a:gd name="connsiteX26" fmla="*/ 19342 w 26923"/>
                <a:gd name="connsiteY26" fmla="*/ 18533 h 32431"/>
                <a:gd name="connsiteX27" fmla="*/ 21588 w 26923"/>
                <a:gd name="connsiteY27" fmla="*/ 21468 h 32431"/>
                <a:gd name="connsiteX28" fmla="*/ 24399 w 26923"/>
                <a:gd name="connsiteY28" fmla="*/ 18379 h 32431"/>
                <a:gd name="connsiteX29" fmla="*/ 24960 w 26923"/>
                <a:gd name="connsiteY29" fmla="*/ 16834 h 32431"/>
                <a:gd name="connsiteX30" fmla="*/ 26924 w 26923"/>
                <a:gd name="connsiteY30" fmla="*/ 15156 h 32431"/>
                <a:gd name="connsiteX31" fmla="*/ 26509 w 26923"/>
                <a:gd name="connsiteY31" fmla="*/ 11648 h 324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6923" h="32431">
                  <a:moveTo>
                    <a:pt x="26509" y="11648"/>
                  </a:moveTo>
                  <a:lnTo>
                    <a:pt x="23287" y="11228"/>
                  </a:lnTo>
                  <a:lnTo>
                    <a:pt x="20612" y="8695"/>
                  </a:lnTo>
                  <a:lnTo>
                    <a:pt x="17240" y="8978"/>
                  </a:lnTo>
                  <a:lnTo>
                    <a:pt x="16689" y="7724"/>
                  </a:lnTo>
                  <a:lnTo>
                    <a:pt x="16260" y="5606"/>
                  </a:lnTo>
                  <a:lnTo>
                    <a:pt x="13449" y="2306"/>
                  </a:lnTo>
                  <a:lnTo>
                    <a:pt x="13167" y="2516"/>
                  </a:lnTo>
                  <a:lnTo>
                    <a:pt x="10360" y="1682"/>
                  </a:lnTo>
                  <a:lnTo>
                    <a:pt x="7972" y="0"/>
                  </a:lnTo>
                  <a:lnTo>
                    <a:pt x="6282" y="1386"/>
                  </a:lnTo>
                  <a:lnTo>
                    <a:pt x="6431" y="3346"/>
                  </a:lnTo>
                  <a:lnTo>
                    <a:pt x="8387" y="4767"/>
                  </a:lnTo>
                  <a:lnTo>
                    <a:pt x="9654" y="6864"/>
                  </a:lnTo>
                  <a:lnTo>
                    <a:pt x="8113" y="7852"/>
                  </a:lnTo>
                  <a:lnTo>
                    <a:pt x="5580" y="7985"/>
                  </a:lnTo>
                  <a:lnTo>
                    <a:pt x="4446" y="10805"/>
                  </a:lnTo>
                  <a:lnTo>
                    <a:pt x="4446" y="15152"/>
                  </a:lnTo>
                  <a:lnTo>
                    <a:pt x="2627" y="17959"/>
                  </a:lnTo>
                  <a:lnTo>
                    <a:pt x="21" y="19042"/>
                  </a:lnTo>
                  <a:lnTo>
                    <a:pt x="0" y="19025"/>
                  </a:lnTo>
                  <a:cubicBezTo>
                    <a:pt x="1416" y="20094"/>
                    <a:pt x="2730" y="21318"/>
                    <a:pt x="3971" y="22572"/>
                  </a:cubicBezTo>
                  <a:cubicBezTo>
                    <a:pt x="7129" y="25743"/>
                    <a:pt x="9953" y="29226"/>
                    <a:pt x="13064" y="32431"/>
                  </a:cubicBezTo>
                  <a:lnTo>
                    <a:pt x="14010" y="27797"/>
                  </a:lnTo>
                  <a:lnTo>
                    <a:pt x="14010" y="25841"/>
                  </a:lnTo>
                  <a:lnTo>
                    <a:pt x="16256" y="21909"/>
                  </a:lnTo>
                  <a:lnTo>
                    <a:pt x="19342" y="18533"/>
                  </a:lnTo>
                  <a:lnTo>
                    <a:pt x="21588" y="21468"/>
                  </a:lnTo>
                  <a:lnTo>
                    <a:pt x="24399" y="18379"/>
                  </a:lnTo>
                  <a:lnTo>
                    <a:pt x="24960" y="16834"/>
                  </a:lnTo>
                  <a:lnTo>
                    <a:pt x="26924" y="15156"/>
                  </a:lnTo>
                  <a:lnTo>
                    <a:pt x="26509" y="11648"/>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grpSp>
        <p:nvGrpSpPr>
          <p:cNvPr id="806" name="Graphic 2398">
            <a:extLst>
              <a:ext uri="{FF2B5EF4-FFF2-40B4-BE49-F238E27FC236}">
                <a16:creationId xmlns:a16="http://schemas.microsoft.com/office/drawing/2014/main" id="{09E1CC74-6DDD-5196-E361-D8A29D55998B}"/>
              </a:ext>
            </a:extLst>
          </p:cNvPr>
          <p:cNvGrpSpPr/>
          <p:nvPr/>
        </p:nvGrpSpPr>
        <p:grpSpPr>
          <a:xfrm>
            <a:off x="6435323" y="3061838"/>
            <a:ext cx="76386" cy="214664"/>
            <a:chOff x="6403740" y="4462966"/>
            <a:chExt cx="32717" cy="91943"/>
          </a:xfrm>
          <a:solidFill>
            <a:srgbClr val="D9D9D9"/>
          </a:solidFill>
        </p:grpSpPr>
        <p:sp>
          <p:nvSpPr>
            <p:cNvPr id="1244" name="Freeform 1243">
              <a:extLst>
                <a:ext uri="{FF2B5EF4-FFF2-40B4-BE49-F238E27FC236}">
                  <a16:creationId xmlns:a16="http://schemas.microsoft.com/office/drawing/2014/main" id="{C3F205B3-850C-F855-CF66-D9D566440825}"/>
                </a:ext>
              </a:extLst>
            </p:cNvPr>
            <p:cNvSpPr/>
            <p:nvPr/>
          </p:nvSpPr>
          <p:spPr>
            <a:xfrm>
              <a:off x="6403740" y="4471071"/>
              <a:ext cx="5494" cy="6003"/>
            </a:xfrm>
            <a:custGeom>
              <a:avLst/>
              <a:gdLst>
                <a:gd name="connsiteX0" fmla="*/ 21 w 5494"/>
                <a:gd name="connsiteY0" fmla="*/ 0 h 6003"/>
                <a:gd name="connsiteX1" fmla="*/ 0 w 5494"/>
                <a:gd name="connsiteY1" fmla="*/ 17 h 6003"/>
                <a:gd name="connsiteX2" fmla="*/ 5494 w 5494"/>
                <a:gd name="connsiteY2" fmla="*/ 6004 h 6003"/>
                <a:gd name="connsiteX3" fmla="*/ 21 w 5494"/>
                <a:gd name="connsiteY3" fmla="*/ 0 h 6003"/>
              </a:gdLst>
              <a:ahLst/>
              <a:cxnLst>
                <a:cxn ang="0">
                  <a:pos x="connsiteX0" y="connsiteY0"/>
                </a:cxn>
                <a:cxn ang="0">
                  <a:pos x="connsiteX1" y="connsiteY1"/>
                </a:cxn>
                <a:cxn ang="0">
                  <a:pos x="connsiteX2" y="connsiteY2"/>
                </a:cxn>
                <a:cxn ang="0">
                  <a:pos x="connsiteX3" y="connsiteY3"/>
                </a:cxn>
              </a:cxnLst>
              <a:rect l="l" t="t" r="r" b="b"/>
              <a:pathLst>
                <a:path w="5494" h="6003">
                  <a:moveTo>
                    <a:pt x="21" y="0"/>
                  </a:moveTo>
                  <a:lnTo>
                    <a:pt x="0" y="17"/>
                  </a:lnTo>
                  <a:cubicBezTo>
                    <a:pt x="1819" y="2015"/>
                    <a:pt x="3624" y="4039"/>
                    <a:pt x="5494" y="6004"/>
                  </a:cubicBezTo>
                  <a:cubicBezTo>
                    <a:pt x="3624" y="4039"/>
                    <a:pt x="1819" y="2015"/>
                    <a:pt x="21" y="0"/>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245" name="Freeform 1244">
              <a:extLst>
                <a:ext uri="{FF2B5EF4-FFF2-40B4-BE49-F238E27FC236}">
                  <a16:creationId xmlns:a16="http://schemas.microsoft.com/office/drawing/2014/main" id="{A7DB81EE-46A7-A136-3288-89C91E37B083}"/>
                </a:ext>
              </a:extLst>
            </p:cNvPr>
            <p:cNvSpPr/>
            <p:nvPr/>
          </p:nvSpPr>
          <p:spPr>
            <a:xfrm>
              <a:off x="6409384" y="4462966"/>
              <a:ext cx="27073" cy="51460"/>
            </a:xfrm>
            <a:custGeom>
              <a:avLst/>
              <a:gdLst>
                <a:gd name="connsiteX0" fmla="*/ 23967 w 27073"/>
                <a:gd name="connsiteY0" fmla="*/ 31096 h 51460"/>
                <a:gd name="connsiteX1" fmla="*/ 20043 w 27073"/>
                <a:gd name="connsiteY1" fmla="*/ 23372 h 51460"/>
                <a:gd name="connsiteX2" fmla="*/ 19068 w 27073"/>
                <a:gd name="connsiteY2" fmla="*/ 16492 h 51460"/>
                <a:gd name="connsiteX3" fmla="*/ 19898 w 27073"/>
                <a:gd name="connsiteY3" fmla="*/ 14108 h 51460"/>
                <a:gd name="connsiteX4" fmla="*/ 18914 w 27073"/>
                <a:gd name="connsiteY4" fmla="*/ 11861 h 51460"/>
                <a:gd name="connsiteX5" fmla="*/ 19487 w 27073"/>
                <a:gd name="connsiteY5" fmla="*/ 8062 h 51460"/>
                <a:gd name="connsiteX6" fmla="*/ 18071 w 27073"/>
                <a:gd name="connsiteY6" fmla="*/ 5396 h 51460"/>
                <a:gd name="connsiteX7" fmla="*/ 13727 w 27073"/>
                <a:gd name="connsiteY7" fmla="*/ 3565 h 51460"/>
                <a:gd name="connsiteX8" fmla="*/ 12311 w 27073"/>
                <a:gd name="connsiteY8" fmla="*/ 475 h 51460"/>
                <a:gd name="connsiteX9" fmla="*/ 11399 w 27073"/>
                <a:gd name="connsiteY9" fmla="*/ 0 h 51460"/>
                <a:gd name="connsiteX10" fmla="*/ 11335 w 27073"/>
                <a:gd name="connsiteY10" fmla="*/ 184 h 51460"/>
                <a:gd name="connsiteX11" fmla="*/ 8524 w 27073"/>
                <a:gd name="connsiteY11" fmla="*/ 3273 h 51460"/>
                <a:gd name="connsiteX12" fmla="*/ 6278 w 27073"/>
                <a:gd name="connsiteY12" fmla="*/ 338 h 51460"/>
                <a:gd name="connsiteX13" fmla="*/ 3192 w 27073"/>
                <a:gd name="connsiteY13" fmla="*/ 3714 h 51460"/>
                <a:gd name="connsiteX14" fmla="*/ 946 w 27073"/>
                <a:gd name="connsiteY14" fmla="*/ 7647 h 51460"/>
                <a:gd name="connsiteX15" fmla="*/ 946 w 27073"/>
                <a:gd name="connsiteY15" fmla="*/ 9602 h 51460"/>
                <a:gd name="connsiteX16" fmla="*/ 0 w 27073"/>
                <a:gd name="connsiteY16" fmla="*/ 14236 h 51460"/>
                <a:gd name="connsiteX17" fmla="*/ 141 w 27073"/>
                <a:gd name="connsiteY17" fmla="*/ 14408 h 51460"/>
                <a:gd name="connsiteX18" fmla="*/ 2272 w 27073"/>
                <a:gd name="connsiteY18" fmla="*/ 20505 h 51460"/>
                <a:gd name="connsiteX19" fmla="*/ 2165 w 27073"/>
                <a:gd name="connsiteY19" fmla="*/ 30711 h 51460"/>
                <a:gd name="connsiteX20" fmla="*/ 8088 w 27073"/>
                <a:gd name="connsiteY20" fmla="*/ 45718 h 51460"/>
                <a:gd name="connsiteX21" fmla="*/ 8888 w 27073"/>
                <a:gd name="connsiteY21" fmla="*/ 47151 h 51460"/>
                <a:gd name="connsiteX22" fmla="*/ 8592 w 27073"/>
                <a:gd name="connsiteY22" fmla="*/ 50313 h 51460"/>
                <a:gd name="connsiteX23" fmla="*/ 14575 w 27073"/>
                <a:gd name="connsiteY23" fmla="*/ 51460 h 51460"/>
                <a:gd name="connsiteX24" fmla="*/ 16406 w 27073"/>
                <a:gd name="connsiteY24" fmla="*/ 50750 h 51460"/>
                <a:gd name="connsiteX25" fmla="*/ 18507 w 27073"/>
                <a:gd name="connsiteY25" fmla="*/ 45701 h 51460"/>
                <a:gd name="connsiteX26" fmla="*/ 17955 w 27073"/>
                <a:gd name="connsiteY26" fmla="*/ 42457 h 51460"/>
                <a:gd name="connsiteX27" fmla="*/ 24412 w 27073"/>
                <a:gd name="connsiteY27" fmla="*/ 40780 h 51460"/>
                <a:gd name="connsiteX28" fmla="*/ 26372 w 27073"/>
                <a:gd name="connsiteY28" fmla="*/ 36851 h 51460"/>
                <a:gd name="connsiteX29" fmla="*/ 27074 w 27073"/>
                <a:gd name="connsiteY29" fmla="*/ 33347 h 51460"/>
                <a:gd name="connsiteX30" fmla="*/ 23967 w 27073"/>
                <a:gd name="connsiteY30" fmla="*/ 31096 h 51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7073" h="51460">
                  <a:moveTo>
                    <a:pt x="23967" y="31096"/>
                  </a:moveTo>
                  <a:lnTo>
                    <a:pt x="20043" y="23372"/>
                  </a:lnTo>
                  <a:lnTo>
                    <a:pt x="19068" y="16492"/>
                  </a:lnTo>
                  <a:lnTo>
                    <a:pt x="19898" y="14108"/>
                  </a:lnTo>
                  <a:lnTo>
                    <a:pt x="18914" y="11861"/>
                  </a:lnTo>
                  <a:lnTo>
                    <a:pt x="19487" y="8062"/>
                  </a:lnTo>
                  <a:lnTo>
                    <a:pt x="18071" y="5396"/>
                  </a:lnTo>
                  <a:lnTo>
                    <a:pt x="13727" y="3565"/>
                  </a:lnTo>
                  <a:lnTo>
                    <a:pt x="12311" y="475"/>
                  </a:lnTo>
                  <a:lnTo>
                    <a:pt x="11399" y="0"/>
                  </a:lnTo>
                  <a:lnTo>
                    <a:pt x="11335" y="184"/>
                  </a:lnTo>
                  <a:lnTo>
                    <a:pt x="8524" y="3273"/>
                  </a:lnTo>
                  <a:lnTo>
                    <a:pt x="6278" y="338"/>
                  </a:lnTo>
                  <a:lnTo>
                    <a:pt x="3192" y="3714"/>
                  </a:lnTo>
                  <a:lnTo>
                    <a:pt x="946" y="7647"/>
                  </a:lnTo>
                  <a:lnTo>
                    <a:pt x="946" y="9602"/>
                  </a:lnTo>
                  <a:lnTo>
                    <a:pt x="0" y="14236"/>
                  </a:lnTo>
                  <a:cubicBezTo>
                    <a:pt x="47" y="14292"/>
                    <a:pt x="98" y="14352"/>
                    <a:pt x="141" y="14408"/>
                  </a:cubicBezTo>
                  <a:cubicBezTo>
                    <a:pt x="1900" y="16200"/>
                    <a:pt x="2478" y="18032"/>
                    <a:pt x="2272" y="20505"/>
                  </a:cubicBezTo>
                  <a:cubicBezTo>
                    <a:pt x="1986" y="23886"/>
                    <a:pt x="2405" y="27318"/>
                    <a:pt x="2165" y="30711"/>
                  </a:cubicBezTo>
                  <a:cubicBezTo>
                    <a:pt x="1750" y="36697"/>
                    <a:pt x="2623" y="42055"/>
                    <a:pt x="8088" y="45718"/>
                  </a:cubicBezTo>
                  <a:cubicBezTo>
                    <a:pt x="8520" y="46000"/>
                    <a:pt x="9003" y="46783"/>
                    <a:pt x="8888" y="47151"/>
                  </a:cubicBezTo>
                  <a:cubicBezTo>
                    <a:pt x="8520" y="48371"/>
                    <a:pt x="8434" y="49393"/>
                    <a:pt x="8592" y="50313"/>
                  </a:cubicBezTo>
                  <a:lnTo>
                    <a:pt x="14575" y="51460"/>
                  </a:lnTo>
                  <a:lnTo>
                    <a:pt x="16406" y="50750"/>
                  </a:lnTo>
                  <a:lnTo>
                    <a:pt x="18507" y="45701"/>
                  </a:lnTo>
                  <a:lnTo>
                    <a:pt x="17955" y="42457"/>
                  </a:lnTo>
                  <a:lnTo>
                    <a:pt x="24412" y="40780"/>
                  </a:lnTo>
                  <a:lnTo>
                    <a:pt x="26372" y="36851"/>
                  </a:lnTo>
                  <a:lnTo>
                    <a:pt x="27074" y="33347"/>
                  </a:lnTo>
                  <a:lnTo>
                    <a:pt x="23967" y="31096"/>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sp>
        <p:nvSpPr>
          <p:cNvPr id="807" name="Freeform 806">
            <a:extLst>
              <a:ext uri="{FF2B5EF4-FFF2-40B4-BE49-F238E27FC236}">
                <a16:creationId xmlns:a16="http://schemas.microsoft.com/office/drawing/2014/main" id="{F664B877-3B2C-3044-B8DE-EA2E3EB19D23}"/>
              </a:ext>
            </a:extLst>
          </p:cNvPr>
          <p:cNvSpPr/>
          <p:nvPr/>
        </p:nvSpPr>
        <p:spPr>
          <a:xfrm>
            <a:off x="6428821" y="2918336"/>
            <a:ext cx="133043" cy="175442"/>
          </a:xfrm>
          <a:custGeom>
            <a:avLst/>
            <a:gdLst>
              <a:gd name="connsiteX0" fmla="*/ 56985 w 56984"/>
              <a:gd name="connsiteY0" fmla="*/ 50570 h 75144"/>
              <a:gd name="connsiteX1" fmla="*/ 54892 w 56984"/>
              <a:gd name="connsiteY1" fmla="*/ 46492 h 75144"/>
              <a:gd name="connsiteX2" fmla="*/ 50947 w 56984"/>
              <a:gd name="connsiteY2" fmla="*/ 42560 h 75144"/>
              <a:gd name="connsiteX3" fmla="*/ 50108 w 56984"/>
              <a:gd name="connsiteY3" fmla="*/ 36937 h 75144"/>
              <a:gd name="connsiteX4" fmla="*/ 51931 w 56984"/>
              <a:gd name="connsiteY4" fmla="*/ 34690 h 75144"/>
              <a:gd name="connsiteX5" fmla="*/ 49847 w 56984"/>
              <a:gd name="connsiteY5" fmla="*/ 27254 h 75144"/>
              <a:gd name="connsiteX6" fmla="*/ 51931 w 56984"/>
              <a:gd name="connsiteY6" fmla="*/ 24579 h 75144"/>
              <a:gd name="connsiteX7" fmla="*/ 47010 w 56984"/>
              <a:gd name="connsiteY7" fmla="*/ 23745 h 75144"/>
              <a:gd name="connsiteX8" fmla="*/ 44918 w 56984"/>
              <a:gd name="connsiteY8" fmla="*/ 26967 h 75144"/>
              <a:gd name="connsiteX9" fmla="*/ 43086 w 56984"/>
              <a:gd name="connsiteY9" fmla="*/ 25003 h 75144"/>
              <a:gd name="connsiteX10" fmla="*/ 39997 w 56984"/>
              <a:gd name="connsiteY10" fmla="*/ 25709 h 75144"/>
              <a:gd name="connsiteX11" fmla="*/ 38311 w 56984"/>
              <a:gd name="connsiteY11" fmla="*/ 23458 h 75144"/>
              <a:gd name="connsiteX12" fmla="*/ 33685 w 56984"/>
              <a:gd name="connsiteY12" fmla="*/ 21909 h 75144"/>
              <a:gd name="connsiteX13" fmla="*/ 33107 w 56984"/>
              <a:gd name="connsiteY13" fmla="*/ 20082 h 75144"/>
              <a:gd name="connsiteX14" fmla="*/ 34648 w 56984"/>
              <a:gd name="connsiteY14" fmla="*/ 17694 h 75144"/>
              <a:gd name="connsiteX15" fmla="*/ 27502 w 56984"/>
              <a:gd name="connsiteY15" fmla="*/ 12358 h 75144"/>
              <a:gd name="connsiteX16" fmla="*/ 26094 w 56984"/>
              <a:gd name="connsiteY16" fmla="*/ 8978 h 75144"/>
              <a:gd name="connsiteX17" fmla="*/ 21032 w 56984"/>
              <a:gd name="connsiteY17" fmla="*/ 2957 h 75144"/>
              <a:gd name="connsiteX18" fmla="*/ 18789 w 56984"/>
              <a:gd name="connsiteY18" fmla="*/ 1827 h 75144"/>
              <a:gd name="connsiteX19" fmla="*/ 11626 w 56984"/>
              <a:gd name="connsiteY19" fmla="*/ 0 h 75144"/>
              <a:gd name="connsiteX20" fmla="*/ 8113 w 56984"/>
              <a:gd name="connsiteY20" fmla="*/ 2957 h 75144"/>
              <a:gd name="connsiteX21" fmla="*/ 7274 w 56984"/>
              <a:gd name="connsiteY21" fmla="*/ 3928 h 75144"/>
              <a:gd name="connsiteX22" fmla="*/ 5165 w 56984"/>
              <a:gd name="connsiteY22" fmla="*/ 3646 h 75144"/>
              <a:gd name="connsiteX23" fmla="*/ 1806 w 56984"/>
              <a:gd name="connsiteY23" fmla="*/ 5340 h 75144"/>
              <a:gd name="connsiteX24" fmla="*/ 0 w 56984"/>
              <a:gd name="connsiteY24" fmla="*/ 7711 h 75144"/>
              <a:gd name="connsiteX25" fmla="*/ 2782 w 56984"/>
              <a:gd name="connsiteY25" fmla="*/ 15597 h 75144"/>
              <a:gd name="connsiteX26" fmla="*/ 4035 w 56984"/>
              <a:gd name="connsiteY26" fmla="*/ 16705 h 75144"/>
              <a:gd name="connsiteX27" fmla="*/ 6568 w 56984"/>
              <a:gd name="connsiteY27" fmla="*/ 17279 h 75144"/>
              <a:gd name="connsiteX28" fmla="*/ 6705 w 56984"/>
              <a:gd name="connsiteY28" fmla="*/ 18250 h 75144"/>
              <a:gd name="connsiteX29" fmla="*/ 5306 w 56984"/>
              <a:gd name="connsiteY29" fmla="*/ 18541 h 75144"/>
              <a:gd name="connsiteX30" fmla="*/ 2782 w 56984"/>
              <a:gd name="connsiteY30" fmla="*/ 19530 h 75144"/>
              <a:gd name="connsiteX31" fmla="*/ 2546 w 56984"/>
              <a:gd name="connsiteY31" fmla="*/ 21096 h 75144"/>
              <a:gd name="connsiteX32" fmla="*/ 3616 w 56984"/>
              <a:gd name="connsiteY32" fmla="*/ 22623 h 75144"/>
              <a:gd name="connsiteX33" fmla="*/ 4882 w 56984"/>
              <a:gd name="connsiteY33" fmla="*/ 21913 h 75144"/>
              <a:gd name="connsiteX34" fmla="*/ 6705 w 56984"/>
              <a:gd name="connsiteY34" fmla="*/ 21913 h 75144"/>
              <a:gd name="connsiteX35" fmla="*/ 6286 w 56984"/>
              <a:gd name="connsiteY35" fmla="*/ 25422 h 75144"/>
              <a:gd name="connsiteX36" fmla="*/ 3342 w 56984"/>
              <a:gd name="connsiteY36" fmla="*/ 30343 h 75144"/>
              <a:gd name="connsiteX37" fmla="*/ 3342 w 56984"/>
              <a:gd name="connsiteY37" fmla="*/ 31755 h 75144"/>
              <a:gd name="connsiteX38" fmla="*/ 7561 w 56984"/>
              <a:gd name="connsiteY38" fmla="*/ 35114 h 75144"/>
              <a:gd name="connsiteX39" fmla="*/ 9512 w 56984"/>
              <a:gd name="connsiteY39" fmla="*/ 34981 h 75144"/>
              <a:gd name="connsiteX40" fmla="*/ 11348 w 56984"/>
              <a:gd name="connsiteY40" fmla="*/ 36804 h 75144"/>
              <a:gd name="connsiteX41" fmla="*/ 10077 w 56984"/>
              <a:gd name="connsiteY41" fmla="*/ 38067 h 75144"/>
              <a:gd name="connsiteX42" fmla="*/ 7407 w 56984"/>
              <a:gd name="connsiteY42" fmla="*/ 37232 h 75144"/>
              <a:gd name="connsiteX43" fmla="*/ 6286 w 56984"/>
              <a:gd name="connsiteY43" fmla="*/ 38349 h 75144"/>
              <a:gd name="connsiteX44" fmla="*/ 6705 w 56984"/>
              <a:gd name="connsiteY44" fmla="*/ 41156 h 75144"/>
              <a:gd name="connsiteX45" fmla="*/ 9799 w 56984"/>
              <a:gd name="connsiteY45" fmla="*/ 44819 h 75144"/>
              <a:gd name="connsiteX46" fmla="*/ 8819 w 56984"/>
              <a:gd name="connsiteY46" fmla="*/ 45585 h 75144"/>
              <a:gd name="connsiteX47" fmla="*/ 11631 w 56984"/>
              <a:gd name="connsiteY47" fmla="*/ 48884 h 75144"/>
              <a:gd name="connsiteX48" fmla="*/ 12058 w 56984"/>
              <a:gd name="connsiteY48" fmla="*/ 51002 h 75144"/>
              <a:gd name="connsiteX49" fmla="*/ 12611 w 56984"/>
              <a:gd name="connsiteY49" fmla="*/ 52260 h 75144"/>
              <a:gd name="connsiteX50" fmla="*/ 15982 w 56984"/>
              <a:gd name="connsiteY50" fmla="*/ 51978 h 75144"/>
              <a:gd name="connsiteX51" fmla="*/ 18657 w 56984"/>
              <a:gd name="connsiteY51" fmla="*/ 54511 h 75144"/>
              <a:gd name="connsiteX52" fmla="*/ 21879 w 56984"/>
              <a:gd name="connsiteY52" fmla="*/ 54930 h 75144"/>
              <a:gd name="connsiteX53" fmla="*/ 22302 w 56984"/>
              <a:gd name="connsiteY53" fmla="*/ 58439 h 75144"/>
              <a:gd name="connsiteX54" fmla="*/ 20338 w 56984"/>
              <a:gd name="connsiteY54" fmla="*/ 60117 h 75144"/>
              <a:gd name="connsiteX55" fmla="*/ 19842 w 56984"/>
              <a:gd name="connsiteY55" fmla="*/ 61478 h 75144"/>
              <a:gd name="connsiteX56" fmla="*/ 20753 w 56984"/>
              <a:gd name="connsiteY56" fmla="*/ 61952 h 75144"/>
              <a:gd name="connsiteX57" fmla="*/ 22170 w 56984"/>
              <a:gd name="connsiteY57" fmla="*/ 65042 h 75144"/>
              <a:gd name="connsiteX58" fmla="*/ 26513 w 56984"/>
              <a:gd name="connsiteY58" fmla="*/ 66873 h 75144"/>
              <a:gd name="connsiteX59" fmla="*/ 27929 w 56984"/>
              <a:gd name="connsiteY59" fmla="*/ 69539 h 75144"/>
              <a:gd name="connsiteX60" fmla="*/ 27356 w 56984"/>
              <a:gd name="connsiteY60" fmla="*/ 73339 h 75144"/>
              <a:gd name="connsiteX61" fmla="*/ 28161 w 56984"/>
              <a:gd name="connsiteY61" fmla="*/ 75145 h 75144"/>
              <a:gd name="connsiteX62" fmla="*/ 29188 w 56984"/>
              <a:gd name="connsiteY62" fmla="*/ 74041 h 75144"/>
              <a:gd name="connsiteX63" fmla="*/ 29466 w 56984"/>
              <a:gd name="connsiteY63" fmla="*/ 72915 h 75144"/>
              <a:gd name="connsiteX64" fmla="*/ 32401 w 56984"/>
              <a:gd name="connsiteY64" fmla="*/ 70951 h 75144"/>
              <a:gd name="connsiteX65" fmla="*/ 35504 w 56984"/>
              <a:gd name="connsiteY65" fmla="*/ 69826 h 75144"/>
              <a:gd name="connsiteX66" fmla="*/ 38311 w 56984"/>
              <a:gd name="connsiteY66" fmla="*/ 67841 h 75144"/>
              <a:gd name="connsiteX67" fmla="*/ 43647 w 56984"/>
              <a:gd name="connsiteY67" fmla="*/ 66583 h 75144"/>
              <a:gd name="connsiteX68" fmla="*/ 46454 w 56984"/>
              <a:gd name="connsiteY68" fmla="*/ 66732 h 75144"/>
              <a:gd name="connsiteX69" fmla="*/ 52213 w 56984"/>
              <a:gd name="connsiteY69" fmla="*/ 65877 h 75144"/>
              <a:gd name="connsiteX70" fmla="*/ 53198 w 56984"/>
              <a:gd name="connsiteY70" fmla="*/ 63647 h 75144"/>
              <a:gd name="connsiteX71" fmla="*/ 51383 w 56984"/>
              <a:gd name="connsiteY71" fmla="*/ 61110 h 75144"/>
              <a:gd name="connsiteX72" fmla="*/ 51220 w 56984"/>
              <a:gd name="connsiteY72" fmla="*/ 58444 h 75144"/>
              <a:gd name="connsiteX73" fmla="*/ 55868 w 56984"/>
              <a:gd name="connsiteY73" fmla="*/ 54096 h 75144"/>
              <a:gd name="connsiteX74" fmla="*/ 56985 w 56984"/>
              <a:gd name="connsiteY74" fmla="*/ 50570 h 75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56984" h="75144">
                <a:moveTo>
                  <a:pt x="56985" y="50570"/>
                </a:moveTo>
                <a:lnTo>
                  <a:pt x="54892" y="46492"/>
                </a:lnTo>
                <a:lnTo>
                  <a:pt x="50947" y="42560"/>
                </a:lnTo>
                <a:lnTo>
                  <a:pt x="50108" y="36937"/>
                </a:lnTo>
                <a:lnTo>
                  <a:pt x="51931" y="34690"/>
                </a:lnTo>
                <a:cubicBezTo>
                  <a:pt x="51931" y="34690"/>
                  <a:pt x="49543" y="27669"/>
                  <a:pt x="49847" y="27254"/>
                </a:cubicBezTo>
                <a:cubicBezTo>
                  <a:pt x="50112" y="26834"/>
                  <a:pt x="51931" y="24579"/>
                  <a:pt x="51931" y="24579"/>
                </a:cubicBezTo>
                <a:lnTo>
                  <a:pt x="47010" y="23745"/>
                </a:lnTo>
                <a:lnTo>
                  <a:pt x="44918" y="26967"/>
                </a:lnTo>
                <a:lnTo>
                  <a:pt x="43086" y="25003"/>
                </a:lnTo>
                <a:lnTo>
                  <a:pt x="39997" y="25709"/>
                </a:lnTo>
                <a:lnTo>
                  <a:pt x="38311" y="23458"/>
                </a:lnTo>
                <a:lnTo>
                  <a:pt x="33685" y="21909"/>
                </a:lnTo>
                <a:lnTo>
                  <a:pt x="33107" y="20082"/>
                </a:lnTo>
                <a:lnTo>
                  <a:pt x="34648" y="17694"/>
                </a:lnTo>
                <a:lnTo>
                  <a:pt x="27502" y="12358"/>
                </a:lnTo>
                <a:lnTo>
                  <a:pt x="26094" y="8978"/>
                </a:lnTo>
                <a:lnTo>
                  <a:pt x="21032" y="2957"/>
                </a:lnTo>
                <a:lnTo>
                  <a:pt x="18789" y="1827"/>
                </a:lnTo>
                <a:lnTo>
                  <a:pt x="11626" y="0"/>
                </a:lnTo>
                <a:lnTo>
                  <a:pt x="8113" y="2957"/>
                </a:lnTo>
                <a:lnTo>
                  <a:pt x="7274" y="3928"/>
                </a:lnTo>
                <a:lnTo>
                  <a:pt x="5165" y="3646"/>
                </a:lnTo>
                <a:lnTo>
                  <a:pt x="1806" y="5340"/>
                </a:lnTo>
                <a:lnTo>
                  <a:pt x="0" y="7711"/>
                </a:lnTo>
                <a:lnTo>
                  <a:pt x="2782" y="15597"/>
                </a:lnTo>
                <a:lnTo>
                  <a:pt x="4035" y="16705"/>
                </a:lnTo>
                <a:lnTo>
                  <a:pt x="6568" y="17279"/>
                </a:lnTo>
                <a:lnTo>
                  <a:pt x="6705" y="18250"/>
                </a:lnTo>
                <a:lnTo>
                  <a:pt x="5306" y="18541"/>
                </a:lnTo>
                <a:lnTo>
                  <a:pt x="2782" y="19530"/>
                </a:lnTo>
                <a:lnTo>
                  <a:pt x="2546" y="21096"/>
                </a:lnTo>
                <a:lnTo>
                  <a:pt x="3616" y="22623"/>
                </a:lnTo>
                <a:lnTo>
                  <a:pt x="4882" y="21913"/>
                </a:lnTo>
                <a:lnTo>
                  <a:pt x="6705" y="21913"/>
                </a:lnTo>
                <a:lnTo>
                  <a:pt x="6286" y="25422"/>
                </a:lnTo>
                <a:lnTo>
                  <a:pt x="3342" y="30343"/>
                </a:lnTo>
                <a:lnTo>
                  <a:pt x="3342" y="31755"/>
                </a:lnTo>
                <a:lnTo>
                  <a:pt x="7561" y="35114"/>
                </a:lnTo>
                <a:lnTo>
                  <a:pt x="9512" y="34981"/>
                </a:lnTo>
                <a:lnTo>
                  <a:pt x="11348" y="36804"/>
                </a:lnTo>
                <a:lnTo>
                  <a:pt x="10077" y="38067"/>
                </a:lnTo>
                <a:lnTo>
                  <a:pt x="7407" y="37232"/>
                </a:lnTo>
                <a:lnTo>
                  <a:pt x="6286" y="38349"/>
                </a:lnTo>
                <a:lnTo>
                  <a:pt x="6705" y="41156"/>
                </a:lnTo>
                <a:lnTo>
                  <a:pt x="9799" y="44819"/>
                </a:lnTo>
                <a:lnTo>
                  <a:pt x="8819" y="45585"/>
                </a:lnTo>
                <a:lnTo>
                  <a:pt x="11631" y="48884"/>
                </a:lnTo>
                <a:lnTo>
                  <a:pt x="12058" y="51002"/>
                </a:lnTo>
                <a:lnTo>
                  <a:pt x="12611" y="52260"/>
                </a:lnTo>
                <a:lnTo>
                  <a:pt x="15982" y="51978"/>
                </a:lnTo>
                <a:lnTo>
                  <a:pt x="18657" y="54511"/>
                </a:lnTo>
                <a:lnTo>
                  <a:pt x="21879" y="54930"/>
                </a:lnTo>
                <a:lnTo>
                  <a:pt x="22302" y="58439"/>
                </a:lnTo>
                <a:lnTo>
                  <a:pt x="20338" y="60117"/>
                </a:lnTo>
                <a:lnTo>
                  <a:pt x="19842" y="61478"/>
                </a:lnTo>
                <a:lnTo>
                  <a:pt x="20753" y="61952"/>
                </a:lnTo>
                <a:lnTo>
                  <a:pt x="22170" y="65042"/>
                </a:lnTo>
                <a:lnTo>
                  <a:pt x="26513" y="66873"/>
                </a:lnTo>
                <a:lnTo>
                  <a:pt x="27929" y="69539"/>
                </a:lnTo>
                <a:lnTo>
                  <a:pt x="27356" y="73339"/>
                </a:lnTo>
                <a:lnTo>
                  <a:pt x="28161" y="75145"/>
                </a:lnTo>
                <a:lnTo>
                  <a:pt x="29188" y="74041"/>
                </a:lnTo>
                <a:lnTo>
                  <a:pt x="29466" y="72915"/>
                </a:lnTo>
                <a:lnTo>
                  <a:pt x="32401" y="70951"/>
                </a:lnTo>
                <a:lnTo>
                  <a:pt x="35504" y="69826"/>
                </a:lnTo>
                <a:lnTo>
                  <a:pt x="38311" y="67841"/>
                </a:lnTo>
                <a:lnTo>
                  <a:pt x="43647" y="66583"/>
                </a:lnTo>
                <a:lnTo>
                  <a:pt x="46454" y="66732"/>
                </a:lnTo>
                <a:lnTo>
                  <a:pt x="52213" y="65877"/>
                </a:lnTo>
                <a:lnTo>
                  <a:pt x="53198" y="63647"/>
                </a:lnTo>
                <a:lnTo>
                  <a:pt x="51383" y="61110"/>
                </a:lnTo>
                <a:lnTo>
                  <a:pt x="51220" y="58444"/>
                </a:lnTo>
                <a:lnTo>
                  <a:pt x="55868" y="54096"/>
                </a:lnTo>
                <a:lnTo>
                  <a:pt x="56985" y="50570"/>
                </a:lnTo>
                <a:close/>
              </a:path>
            </a:pathLst>
          </a:custGeom>
          <a:solidFill>
            <a:srgbClr val="D9D9D9"/>
          </a:solid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nvGrpSpPr>
          <p:cNvPr id="808" name="Graphic 2398">
            <a:extLst>
              <a:ext uri="{FF2B5EF4-FFF2-40B4-BE49-F238E27FC236}">
                <a16:creationId xmlns:a16="http://schemas.microsoft.com/office/drawing/2014/main" id="{8CEE6120-3B18-B6A4-1FF6-D16BA97E7C29}"/>
              </a:ext>
            </a:extLst>
          </p:cNvPr>
          <p:cNvGrpSpPr/>
          <p:nvPr/>
        </p:nvGrpSpPr>
        <p:grpSpPr>
          <a:xfrm>
            <a:off x="6458223" y="2829489"/>
            <a:ext cx="305541" cy="331583"/>
            <a:chOff x="6413548" y="4363448"/>
            <a:chExt cx="130867" cy="142021"/>
          </a:xfrm>
          <a:solidFill>
            <a:srgbClr val="D9D9D9"/>
          </a:solidFill>
        </p:grpSpPr>
        <p:sp>
          <p:nvSpPr>
            <p:cNvPr id="1242" name="Freeform 1241">
              <a:extLst>
                <a:ext uri="{FF2B5EF4-FFF2-40B4-BE49-F238E27FC236}">
                  <a16:creationId xmlns:a16="http://schemas.microsoft.com/office/drawing/2014/main" id="{03B68C76-69A5-510B-FED0-649361BBD64E}"/>
                </a:ext>
              </a:extLst>
            </p:cNvPr>
            <p:cNvSpPr/>
            <p:nvPr/>
          </p:nvSpPr>
          <p:spPr>
            <a:xfrm>
              <a:off x="6413548" y="4401754"/>
              <a:ext cx="6196" cy="1578"/>
            </a:xfrm>
            <a:custGeom>
              <a:avLst/>
              <a:gdLst>
                <a:gd name="connsiteX0" fmla="*/ 0 w 6196"/>
                <a:gd name="connsiteY0" fmla="*/ 0 h 1578"/>
                <a:gd name="connsiteX1" fmla="*/ 6196 w 6196"/>
                <a:gd name="connsiteY1" fmla="*/ 1579 h 1578"/>
                <a:gd name="connsiteX2" fmla="*/ 0 w 6196"/>
                <a:gd name="connsiteY2" fmla="*/ 0 h 1578"/>
              </a:gdLst>
              <a:ahLst/>
              <a:cxnLst>
                <a:cxn ang="0">
                  <a:pos x="connsiteX0" y="connsiteY0"/>
                </a:cxn>
                <a:cxn ang="0">
                  <a:pos x="connsiteX1" y="connsiteY1"/>
                </a:cxn>
                <a:cxn ang="0">
                  <a:pos x="connsiteX2" y="connsiteY2"/>
                </a:cxn>
              </a:cxnLst>
              <a:rect l="l" t="t" r="r" b="b"/>
              <a:pathLst>
                <a:path w="6196" h="1578">
                  <a:moveTo>
                    <a:pt x="0" y="0"/>
                  </a:moveTo>
                  <a:lnTo>
                    <a:pt x="6196" y="1579"/>
                  </a:lnTo>
                  <a:lnTo>
                    <a:pt x="0" y="0"/>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243" name="Freeform 1242">
              <a:extLst>
                <a:ext uri="{FF2B5EF4-FFF2-40B4-BE49-F238E27FC236}">
                  <a16:creationId xmlns:a16="http://schemas.microsoft.com/office/drawing/2014/main" id="{301218CF-F2F2-8C04-1780-01B7D08B6F98}"/>
                </a:ext>
              </a:extLst>
            </p:cNvPr>
            <p:cNvSpPr/>
            <p:nvPr/>
          </p:nvSpPr>
          <p:spPr>
            <a:xfrm>
              <a:off x="6419744" y="4363448"/>
              <a:ext cx="124671" cy="79488"/>
            </a:xfrm>
            <a:custGeom>
              <a:avLst/>
              <a:gdLst>
                <a:gd name="connsiteX0" fmla="*/ 123683 w 124671"/>
                <a:gd name="connsiteY0" fmla="*/ 51439 h 79488"/>
                <a:gd name="connsiteX1" fmla="*/ 123683 w 124671"/>
                <a:gd name="connsiteY1" fmla="*/ 50318 h 79488"/>
                <a:gd name="connsiteX2" fmla="*/ 121624 w 124671"/>
                <a:gd name="connsiteY2" fmla="*/ 48260 h 79488"/>
                <a:gd name="connsiteX3" fmla="*/ 117131 w 124671"/>
                <a:gd name="connsiteY3" fmla="*/ 48260 h 79488"/>
                <a:gd name="connsiteX4" fmla="*/ 116006 w 124671"/>
                <a:gd name="connsiteY4" fmla="*/ 50125 h 79488"/>
                <a:gd name="connsiteX5" fmla="*/ 105338 w 124671"/>
                <a:gd name="connsiteY5" fmla="*/ 49573 h 79488"/>
                <a:gd name="connsiteX6" fmla="*/ 104012 w 124671"/>
                <a:gd name="connsiteY6" fmla="*/ 45457 h 79488"/>
                <a:gd name="connsiteX7" fmla="*/ 101953 w 124671"/>
                <a:gd name="connsiteY7" fmla="*/ 40861 h 79488"/>
                <a:gd name="connsiteX8" fmla="*/ 102514 w 124671"/>
                <a:gd name="connsiteY8" fmla="*/ 27797 h 79488"/>
                <a:gd name="connsiteX9" fmla="*/ 100267 w 124671"/>
                <a:gd name="connsiteY9" fmla="*/ 24001 h 79488"/>
                <a:gd name="connsiteX10" fmla="*/ 99001 w 124671"/>
                <a:gd name="connsiteY10" fmla="*/ 19787 h 79488"/>
                <a:gd name="connsiteX11" fmla="*/ 91555 w 124671"/>
                <a:gd name="connsiteY11" fmla="*/ 13903 h 79488"/>
                <a:gd name="connsiteX12" fmla="*/ 90580 w 124671"/>
                <a:gd name="connsiteY12" fmla="*/ 11228 h 79488"/>
                <a:gd name="connsiteX13" fmla="*/ 85517 w 124671"/>
                <a:gd name="connsiteY13" fmla="*/ 6175 h 79488"/>
                <a:gd name="connsiteX14" fmla="*/ 83267 w 124671"/>
                <a:gd name="connsiteY14" fmla="*/ 0 h 79488"/>
                <a:gd name="connsiteX15" fmla="*/ 77366 w 124671"/>
                <a:gd name="connsiteY15" fmla="*/ 774 h 79488"/>
                <a:gd name="connsiteX16" fmla="*/ 71610 w 124671"/>
                <a:gd name="connsiteY16" fmla="*/ 3218 h 79488"/>
                <a:gd name="connsiteX17" fmla="*/ 62633 w 124671"/>
                <a:gd name="connsiteY17" fmla="*/ 4917 h 79488"/>
                <a:gd name="connsiteX18" fmla="*/ 60378 w 124671"/>
                <a:gd name="connsiteY18" fmla="*/ 7167 h 79488"/>
                <a:gd name="connsiteX19" fmla="*/ 56163 w 124671"/>
                <a:gd name="connsiteY19" fmla="*/ 8840 h 79488"/>
                <a:gd name="connsiteX20" fmla="*/ 51400 w 124671"/>
                <a:gd name="connsiteY20" fmla="*/ 9136 h 79488"/>
                <a:gd name="connsiteX21" fmla="*/ 48863 w 124671"/>
                <a:gd name="connsiteY21" fmla="*/ 8293 h 79488"/>
                <a:gd name="connsiteX22" fmla="*/ 46069 w 124671"/>
                <a:gd name="connsiteY22" fmla="*/ 5186 h 79488"/>
                <a:gd name="connsiteX23" fmla="*/ 42688 w 124671"/>
                <a:gd name="connsiteY23" fmla="*/ 4082 h 79488"/>
                <a:gd name="connsiteX24" fmla="*/ 40155 w 124671"/>
                <a:gd name="connsiteY24" fmla="*/ 4082 h 79488"/>
                <a:gd name="connsiteX25" fmla="*/ 34810 w 124671"/>
                <a:gd name="connsiteY25" fmla="*/ 1254 h 79488"/>
                <a:gd name="connsiteX26" fmla="*/ 32003 w 124671"/>
                <a:gd name="connsiteY26" fmla="*/ 989 h 79488"/>
                <a:gd name="connsiteX27" fmla="*/ 30608 w 124671"/>
                <a:gd name="connsiteY27" fmla="*/ 2953 h 79488"/>
                <a:gd name="connsiteX28" fmla="*/ 27947 w 124671"/>
                <a:gd name="connsiteY28" fmla="*/ 3329 h 79488"/>
                <a:gd name="connsiteX29" fmla="*/ 28084 w 124671"/>
                <a:gd name="connsiteY29" fmla="*/ 3924 h 79488"/>
                <a:gd name="connsiteX30" fmla="*/ 26672 w 124671"/>
                <a:gd name="connsiteY30" fmla="*/ 6735 h 79488"/>
                <a:gd name="connsiteX31" fmla="*/ 23308 w 124671"/>
                <a:gd name="connsiteY31" fmla="*/ 7291 h 79488"/>
                <a:gd name="connsiteX32" fmla="*/ 20484 w 124671"/>
                <a:gd name="connsiteY32" fmla="*/ 13188 h 79488"/>
                <a:gd name="connsiteX33" fmla="*/ 17275 w 124671"/>
                <a:gd name="connsiteY33" fmla="*/ 21348 h 79488"/>
                <a:gd name="connsiteX34" fmla="*/ 12503 w 124671"/>
                <a:gd name="connsiteY34" fmla="*/ 28918 h 79488"/>
                <a:gd name="connsiteX35" fmla="*/ 12773 w 124671"/>
                <a:gd name="connsiteY35" fmla="*/ 31742 h 79488"/>
                <a:gd name="connsiteX36" fmla="*/ 10390 w 124671"/>
                <a:gd name="connsiteY36" fmla="*/ 33843 h 79488"/>
                <a:gd name="connsiteX37" fmla="*/ 6171 w 124671"/>
                <a:gd name="connsiteY37" fmla="*/ 33702 h 79488"/>
                <a:gd name="connsiteX38" fmla="*/ 5340 w 124671"/>
                <a:gd name="connsiteY38" fmla="*/ 36376 h 79488"/>
                <a:gd name="connsiteX39" fmla="*/ 2383 w 124671"/>
                <a:gd name="connsiteY39" fmla="*/ 37061 h 79488"/>
                <a:gd name="connsiteX40" fmla="*/ 0 w 124671"/>
                <a:gd name="connsiteY40" fmla="*/ 39881 h 79488"/>
                <a:gd name="connsiteX41" fmla="*/ 2242 w 124671"/>
                <a:gd name="connsiteY41" fmla="*/ 41011 h 79488"/>
                <a:gd name="connsiteX42" fmla="*/ 7305 w 124671"/>
                <a:gd name="connsiteY42" fmla="*/ 47032 h 79488"/>
                <a:gd name="connsiteX43" fmla="*/ 8712 w 124671"/>
                <a:gd name="connsiteY43" fmla="*/ 50412 h 79488"/>
                <a:gd name="connsiteX44" fmla="*/ 15858 w 124671"/>
                <a:gd name="connsiteY44" fmla="*/ 55748 h 79488"/>
                <a:gd name="connsiteX45" fmla="*/ 14318 w 124671"/>
                <a:gd name="connsiteY45" fmla="*/ 58136 h 79488"/>
                <a:gd name="connsiteX46" fmla="*/ 14896 w 124671"/>
                <a:gd name="connsiteY46" fmla="*/ 59963 h 79488"/>
                <a:gd name="connsiteX47" fmla="*/ 19521 w 124671"/>
                <a:gd name="connsiteY47" fmla="*/ 61512 h 79488"/>
                <a:gd name="connsiteX48" fmla="*/ 21207 w 124671"/>
                <a:gd name="connsiteY48" fmla="*/ 63763 h 79488"/>
                <a:gd name="connsiteX49" fmla="*/ 24297 w 124671"/>
                <a:gd name="connsiteY49" fmla="*/ 63057 h 79488"/>
                <a:gd name="connsiteX50" fmla="*/ 26128 w 124671"/>
                <a:gd name="connsiteY50" fmla="*/ 65021 h 79488"/>
                <a:gd name="connsiteX51" fmla="*/ 28221 w 124671"/>
                <a:gd name="connsiteY51" fmla="*/ 61799 h 79488"/>
                <a:gd name="connsiteX52" fmla="*/ 33141 w 124671"/>
                <a:gd name="connsiteY52" fmla="*/ 62633 h 79488"/>
                <a:gd name="connsiteX53" fmla="*/ 31058 w 124671"/>
                <a:gd name="connsiteY53" fmla="*/ 65307 h 79488"/>
                <a:gd name="connsiteX54" fmla="*/ 32525 w 124671"/>
                <a:gd name="connsiteY54" fmla="*/ 70870 h 79488"/>
                <a:gd name="connsiteX55" fmla="*/ 36107 w 124671"/>
                <a:gd name="connsiteY55" fmla="*/ 70913 h 79488"/>
                <a:gd name="connsiteX56" fmla="*/ 37643 w 124671"/>
                <a:gd name="connsiteY56" fmla="*/ 72890 h 79488"/>
                <a:gd name="connsiteX57" fmla="*/ 36655 w 124671"/>
                <a:gd name="connsiteY57" fmla="*/ 75560 h 79488"/>
                <a:gd name="connsiteX58" fmla="*/ 38195 w 124671"/>
                <a:gd name="connsiteY58" fmla="*/ 78076 h 79488"/>
                <a:gd name="connsiteX59" fmla="*/ 41858 w 124671"/>
                <a:gd name="connsiteY59" fmla="*/ 76531 h 79488"/>
                <a:gd name="connsiteX60" fmla="*/ 44802 w 124671"/>
                <a:gd name="connsiteY60" fmla="*/ 76395 h 79488"/>
                <a:gd name="connsiteX61" fmla="*/ 47044 w 124671"/>
                <a:gd name="connsiteY61" fmla="*/ 78367 h 79488"/>
                <a:gd name="connsiteX62" fmla="*/ 48311 w 124671"/>
                <a:gd name="connsiteY62" fmla="*/ 77794 h 79488"/>
                <a:gd name="connsiteX63" fmla="*/ 53228 w 124671"/>
                <a:gd name="connsiteY63" fmla="*/ 79488 h 79488"/>
                <a:gd name="connsiteX64" fmla="*/ 56882 w 124671"/>
                <a:gd name="connsiteY64" fmla="*/ 77794 h 79488"/>
                <a:gd name="connsiteX65" fmla="*/ 59556 w 124671"/>
                <a:gd name="connsiteY65" fmla="*/ 78919 h 79488"/>
                <a:gd name="connsiteX66" fmla="*/ 62505 w 124671"/>
                <a:gd name="connsiteY66" fmla="*/ 77794 h 79488"/>
                <a:gd name="connsiteX67" fmla="*/ 64747 w 124671"/>
                <a:gd name="connsiteY67" fmla="*/ 78650 h 79488"/>
                <a:gd name="connsiteX68" fmla="*/ 73309 w 124671"/>
                <a:gd name="connsiteY68" fmla="*/ 78919 h 79488"/>
                <a:gd name="connsiteX69" fmla="*/ 74567 w 124671"/>
                <a:gd name="connsiteY69" fmla="*/ 78080 h 79488"/>
                <a:gd name="connsiteX70" fmla="*/ 78504 w 124671"/>
                <a:gd name="connsiteY70" fmla="*/ 76668 h 79488"/>
                <a:gd name="connsiteX71" fmla="*/ 79360 w 124671"/>
                <a:gd name="connsiteY71" fmla="*/ 74854 h 79488"/>
                <a:gd name="connsiteX72" fmla="*/ 88342 w 124671"/>
                <a:gd name="connsiteY72" fmla="*/ 70776 h 79488"/>
                <a:gd name="connsiteX73" fmla="*/ 94944 w 124671"/>
                <a:gd name="connsiteY73" fmla="*/ 70776 h 79488"/>
                <a:gd name="connsiteX74" fmla="*/ 99724 w 124671"/>
                <a:gd name="connsiteY74" fmla="*/ 72475 h 79488"/>
                <a:gd name="connsiteX75" fmla="*/ 101538 w 124671"/>
                <a:gd name="connsiteY75" fmla="*/ 74015 h 79488"/>
                <a:gd name="connsiteX76" fmla="*/ 104354 w 124671"/>
                <a:gd name="connsiteY76" fmla="*/ 73159 h 79488"/>
                <a:gd name="connsiteX77" fmla="*/ 108008 w 124671"/>
                <a:gd name="connsiteY77" fmla="*/ 74987 h 79488"/>
                <a:gd name="connsiteX78" fmla="*/ 109142 w 124671"/>
                <a:gd name="connsiteY78" fmla="*/ 75984 h 79488"/>
                <a:gd name="connsiteX79" fmla="*/ 113374 w 124671"/>
                <a:gd name="connsiteY79" fmla="*/ 76001 h 79488"/>
                <a:gd name="connsiteX80" fmla="*/ 113404 w 124671"/>
                <a:gd name="connsiteY80" fmla="*/ 75680 h 79488"/>
                <a:gd name="connsiteX81" fmla="*/ 114268 w 124671"/>
                <a:gd name="connsiteY81" fmla="*/ 65495 h 79488"/>
                <a:gd name="connsiteX82" fmla="*/ 118269 w 124671"/>
                <a:gd name="connsiteY82" fmla="*/ 60442 h 79488"/>
                <a:gd name="connsiteX83" fmla="*/ 124671 w 124671"/>
                <a:gd name="connsiteY83" fmla="*/ 52706 h 79488"/>
                <a:gd name="connsiteX84" fmla="*/ 123683 w 124671"/>
                <a:gd name="connsiteY84" fmla="*/ 51439 h 79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124671" h="79488">
                  <a:moveTo>
                    <a:pt x="123683" y="51439"/>
                  </a:moveTo>
                  <a:lnTo>
                    <a:pt x="123683" y="50318"/>
                  </a:lnTo>
                  <a:lnTo>
                    <a:pt x="121624" y="48260"/>
                  </a:lnTo>
                  <a:lnTo>
                    <a:pt x="117131" y="48260"/>
                  </a:lnTo>
                  <a:lnTo>
                    <a:pt x="116006" y="50125"/>
                  </a:lnTo>
                  <a:lnTo>
                    <a:pt x="105338" y="49573"/>
                  </a:lnTo>
                  <a:lnTo>
                    <a:pt x="104012" y="45457"/>
                  </a:lnTo>
                  <a:lnTo>
                    <a:pt x="101953" y="40861"/>
                  </a:lnTo>
                  <a:lnTo>
                    <a:pt x="102514" y="27797"/>
                  </a:lnTo>
                  <a:lnTo>
                    <a:pt x="100267" y="24001"/>
                  </a:lnTo>
                  <a:lnTo>
                    <a:pt x="99001" y="19787"/>
                  </a:lnTo>
                  <a:lnTo>
                    <a:pt x="91555" y="13903"/>
                  </a:lnTo>
                  <a:lnTo>
                    <a:pt x="90580" y="11228"/>
                  </a:lnTo>
                  <a:lnTo>
                    <a:pt x="85517" y="6175"/>
                  </a:lnTo>
                  <a:lnTo>
                    <a:pt x="83267" y="0"/>
                  </a:lnTo>
                  <a:lnTo>
                    <a:pt x="77366" y="774"/>
                  </a:lnTo>
                  <a:lnTo>
                    <a:pt x="71610" y="3218"/>
                  </a:lnTo>
                  <a:lnTo>
                    <a:pt x="62633" y="4917"/>
                  </a:lnTo>
                  <a:lnTo>
                    <a:pt x="60378" y="7167"/>
                  </a:lnTo>
                  <a:lnTo>
                    <a:pt x="56163" y="8840"/>
                  </a:lnTo>
                  <a:lnTo>
                    <a:pt x="51400" y="9136"/>
                  </a:lnTo>
                  <a:lnTo>
                    <a:pt x="48863" y="8293"/>
                  </a:lnTo>
                  <a:lnTo>
                    <a:pt x="46069" y="5186"/>
                  </a:lnTo>
                  <a:lnTo>
                    <a:pt x="42688" y="4082"/>
                  </a:lnTo>
                  <a:lnTo>
                    <a:pt x="40155" y="4082"/>
                  </a:lnTo>
                  <a:lnTo>
                    <a:pt x="34810" y="1254"/>
                  </a:lnTo>
                  <a:lnTo>
                    <a:pt x="32003" y="989"/>
                  </a:lnTo>
                  <a:lnTo>
                    <a:pt x="30608" y="2953"/>
                  </a:lnTo>
                  <a:lnTo>
                    <a:pt x="27947" y="3329"/>
                  </a:lnTo>
                  <a:lnTo>
                    <a:pt x="28084" y="3924"/>
                  </a:lnTo>
                  <a:lnTo>
                    <a:pt x="26672" y="6735"/>
                  </a:lnTo>
                  <a:lnTo>
                    <a:pt x="23308" y="7291"/>
                  </a:lnTo>
                  <a:lnTo>
                    <a:pt x="20484" y="13188"/>
                  </a:lnTo>
                  <a:lnTo>
                    <a:pt x="17275" y="21348"/>
                  </a:lnTo>
                  <a:lnTo>
                    <a:pt x="12503" y="28918"/>
                  </a:lnTo>
                  <a:lnTo>
                    <a:pt x="12773" y="31742"/>
                  </a:lnTo>
                  <a:lnTo>
                    <a:pt x="10390" y="33843"/>
                  </a:lnTo>
                  <a:lnTo>
                    <a:pt x="6171" y="33702"/>
                  </a:lnTo>
                  <a:lnTo>
                    <a:pt x="5340" y="36376"/>
                  </a:lnTo>
                  <a:lnTo>
                    <a:pt x="2383" y="37061"/>
                  </a:lnTo>
                  <a:lnTo>
                    <a:pt x="0" y="39881"/>
                  </a:lnTo>
                  <a:lnTo>
                    <a:pt x="2242" y="41011"/>
                  </a:lnTo>
                  <a:lnTo>
                    <a:pt x="7305" y="47032"/>
                  </a:lnTo>
                  <a:lnTo>
                    <a:pt x="8712" y="50412"/>
                  </a:lnTo>
                  <a:lnTo>
                    <a:pt x="15858" y="55748"/>
                  </a:lnTo>
                  <a:lnTo>
                    <a:pt x="14318" y="58136"/>
                  </a:lnTo>
                  <a:lnTo>
                    <a:pt x="14896" y="59963"/>
                  </a:lnTo>
                  <a:lnTo>
                    <a:pt x="19521" y="61512"/>
                  </a:lnTo>
                  <a:lnTo>
                    <a:pt x="21207" y="63763"/>
                  </a:lnTo>
                  <a:lnTo>
                    <a:pt x="24297" y="63057"/>
                  </a:lnTo>
                  <a:lnTo>
                    <a:pt x="26128" y="65021"/>
                  </a:lnTo>
                  <a:lnTo>
                    <a:pt x="28221" y="61799"/>
                  </a:lnTo>
                  <a:lnTo>
                    <a:pt x="33141" y="62633"/>
                  </a:lnTo>
                  <a:cubicBezTo>
                    <a:pt x="33141" y="62633"/>
                    <a:pt x="31319" y="64884"/>
                    <a:pt x="31058" y="65307"/>
                  </a:cubicBezTo>
                  <a:cubicBezTo>
                    <a:pt x="30861" y="65590"/>
                    <a:pt x="31832" y="68756"/>
                    <a:pt x="32525" y="70870"/>
                  </a:cubicBezTo>
                  <a:lnTo>
                    <a:pt x="36107" y="70913"/>
                  </a:lnTo>
                  <a:lnTo>
                    <a:pt x="37643" y="72890"/>
                  </a:lnTo>
                  <a:lnTo>
                    <a:pt x="36655" y="75560"/>
                  </a:lnTo>
                  <a:lnTo>
                    <a:pt x="38195" y="78076"/>
                  </a:lnTo>
                  <a:lnTo>
                    <a:pt x="41858" y="76531"/>
                  </a:lnTo>
                  <a:lnTo>
                    <a:pt x="44802" y="76395"/>
                  </a:lnTo>
                  <a:lnTo>
                    <a:pt x="47044" y="78367"/>
                  </a:lnTo>
                  <a:lnTo>
                    <a:pt x="48311" y="77794"/>
                  </a:lnTo>
                  <a:lnTo>
                    <a:pt x="53228" y="79488"/>
                  </a:lnTo>
                  <a:lnTo>
                    <a:pt x="56882" y="77794"/>
                  </a:lnTo>
                  <a:lnTo>
                    <a:pt x="59556" y="78919"/>
                  </a:lnTo>
                  <a:lnTo>
                    <a:pt x="62505" y="77794"/>
                  </a:lnTo>
                  <a:lnTo>
                    <a:pt x="64747" y="78650"/>
                  </a:lnTo>
                  <a:lnTo>
                    <a:pt x="73309" y="78919"/>
                  </a:lnTo>
                  <a:lnTo>
                    <a:pt x="74567" y="78080"/>
                  </a:lnTo>
                  <a:lnTo>
                    <a:pt x="78504" y="76668"/>
                  </a:lnTo>
                  <a:lnTo>
                    <a:pt x="79360" y="74854"/>
                  </a:lnTo>
                  <a:lnTo>
                    <a:pt x="88342" y="70776"/>
                  </a:lnTo>
                  <a:lnTo>
                    <a:pt x="94944" y="70776"/>
                  </a:lnTo>
                  <a:lnTo>
                    <a:pt x="99724" y="72475"/>
                  </a:lnTo>
                  <a:lnTo>
                    <a:pt x="101538" y="74015"/>
                  </a:lnTo>
                  <a:lnTo>
                    <a:pt x="104354" y="73159"/>
                  </a:lnTo>
                  <a:lnTo>
                    <a:pt x="108008" y="74987"/>
                  </a:lnTo>
                  <a:lnTo>
                    <a:pt x="109142" y="75984"/>
                  </a:lnTo>
                  <a:cubicBezTo>
                    <a:pt x="109142" y="75984"/>
                    <a:pt x="111312" y="75984"/>
                    <a:pt x="113374" y="76001"/>
                  </a:cubicBezTo>
                  <a:cubicBezTo>
                    <a:pt x="113374" y="75885"/>
                    <a:pt x="113404" y="75791"/>
                    <a:pt x="113404" y="75680"/>
                  </a:cubicBezTo>
                  <a:cubicBezTo>
                    <a:pt x="113426" y="72287"/>
                    <a:pt x="113849" y="68876"/>
                    <a:pt x="114268" y="65495"/>
                  </a:cubicBezTo>
                  <a:cubicBezTo>
                    <a:pt x="114560" y="63095"/>
                    <a:pt x="115972" y="61208"/>
                    <a:pt x="118269" y="60442"/>
                  </a:cubicBezTo>
                  <a:cubicBezTo>
                    <a:pt x="122206" y="59128"/>
                    <a:pt x="123986" y="56454"/>
                    <a:pt x="124671" y="52706"/>
                  </a:cubicBezTo>
                  <a:lnTo>
                    <a:pt x="123683" y="51439"/>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sp>
        <p:nvSpPr>
          <p:cNvPr id="809" name="Freeform 808">
            <a:extLst>
              <a:ext uri="{FF2B5EF4-FFF2-40B4-BE49-F238E27FC236}">
                <a16:creationId xmlns:a16="http://schemas.microsoft.com/office/drawing/2014/main" id="{C0F39B6C-FD1C-EC80-AAAB-CBD00C21926B}"/>
              </a:ext>
            </a:extLst>
          </p:cNvPr>
          <p:cNvSpPr/>
          <p:nvPr/>
        </p:nvSpPr>
        <p:spPr>
          <a:xfrm>
            <a:off x="6545811" y="2994733"/>
            <a:ext cx="191568" cy="119717"/>
          </a:xfrm>
          <a:custGeom>
            <a:avLst/>
            <a:gdLst>
              <a:gd name="connsiteX0" fmla="*/ 77400 w 82051"/>
              <a:gd name="connsiteY0" fmla="*/ 15349 h 51276"/>
              <a:gd name="connsiteX1" fmla="*/ 82051 w 82051"/>
              <a:gd name="connsiteY1" fmla="*/ 5225 h 51276"/>
              <a:gd name="connsiteX2" fmla="*/ 77819 w 82051"/>
              <a:gd name="connsiteY2" fmla="*/ 5208 h 51276"/>
              <a:gd name="connsiteX3" fmla="*/ 76685 w 82051"/>
              <a:gd name="connsiteY3" fmla="*/ 4211 h 51276"/>
              <a:gd name="connsiteX4" fmla="*/ 73031 w 82051"/>
              <a:gd name="connsiteY4" fmla="*/ 2383 h 51276"/>
              <a:gd name="connsiteX5" fmla="*/ 70215 w 82051"/>
              <a:gd name="connsiteY5" fmla="*/ 3239 h 51276"/>
              <a:gd name="connsiteX6" fmla="*/ 68401 w 82051"/>
              <a:gd name="connsiteY6" fmla="*/ 1699 h 51276"/>
              <a:gd name="connsiteX7" fmla="*/ 63621 w 82051"/>
              <a:gd name="connsiteY7" fmla="*/ 0 h 51276"/>
              <a:gd name="connsiteX8" fmla="*/ 57019 w 82051"/>
              <a:gd name="connsiteY8" fmla="*/ 0 h 51276"/>
              <a:gd name="connsiteX9" fmla="*/ 48037 w 82051"/>
              <a:gd name="connsiteY9" fmla="*/ 4078 h 51276"/>
              <a:gd name="connsiteX10" fmla="*/ 47181 w 82051"/>
              <a:gd name="connsiteY10" fmla="*/ 5892 h 51276"/>
              <a:gd name="connsiteX11" fmla="*/ 43244 w 82051"/>
              <a:gd name="connsiteY11" fmla="*/ 7305 h 51276"/>
              <a:gd name="connsiteX12" fmla="*/ 41986 w 82051"/>
              <a:gd name="connsiteY12" fmla="*/ 8143 h 51276"/>
              <a:gd name="connsiteX13" fmla="*/ 33424 w 82051"/>
              <a:gd name="connsiteY13" fmla="*/ 7874 h 51276"/>
              <a:gd name="connsiteX14" fmla="*/ 31182 w 82051"/>
              <a:gd name="connsiteY14" fmla="*/ 7018 h 51276"/>
              <a:gd name="connsiteX15" fmla="*/ 28233 w 82051"/>
              <a:gd name="connsiteY15" fmla="*/ 8143 h 51276"/>
              <a:gd name="connsiteX16" fmla="*/ 25559 w 82051"/>
              <a:gd name="connsiteY16" fmla="*/ 7018 h 51276"/>
              <a:gd name="connsiteX17" fmla="*/ 21904 w 82051"/>
              <a:gd name="connsiteY17" fmla="*/ 8712 h 51276"/>
              <a:gd name="connsiteX18" fmla="*/ 16988 w 82051"/>
              <a:gd name="connsiteY18" fmla="*/ 7018 h 51276"/>
              <a:gd name="connsiteX19" fmla="*/ 15721 w 82051"/>
              <a:gd name="connsiteY19" fmla="*/ 7591 h 51276"/>
              <a:gd name="connsiteX20" fmla="*/ 13479 w 82051"/>
              <a:gd name="connsiteY20" fmla="*/ 5619 h 51276"/>
              <a:gd name="connsiteX21" fmla="*/ 10535 w 82051"/>
              <a:gd name="connsiteY21" fmla="*/ 5756 h 51276"/>
              <a:gd name="connsiteX22" fmla="*/ 6872 w 82051"/>
              <a:gd name="connsiteY22" fmla="*/ 7300 h 51276"/>
              <a:gd name="connsiteX23" fmla="*/ 5332 w 82051"/>
              <a:gd name="connsiteY23" fmla="*/ 4784 h 51276"/>
              <a:gd name="connsiteX24" fmla="*/ 6320 w 82051"/>
              <a:gd name="connsiteY24" fmla="*/ 2114 h 51276"/>
              <a:gd name="connsiteX25" fmla="*/ 4784 w 82051"/>
              <a:gd name="connsiteY25" fmla="*/ 137 h 51276"/>
              <a:gd name="connsiteX26" fmla="*/ 1211 w 82051"/>
              <a:gd name="connsiteY26" fmla="*/ 94 h 51276"/>
              <a:gd name="connsiteX27" fmla="*/ 1823 w 82051"/>
              <a:gd name="connsiteY27" fmla="*/ 1968 h 51276"/>
              <a:gd name="connsiteX28" fmla="*/ 0 w 82051"/>
              <a:gd name="connsiteY28" fmla="*/ 4215 h 51276"/>
              <a:gd name="connsiteX29" fmla="*/ 839 w 82051"/>
              <a:gd name="connsiteY29" fmla="*/ 9838 h 51276"/>
              <a:gd name="connsiteX30" fmla="*/ 4784 w 82051"/>
              <a:gd name="connsiteY30" fmla="*/ 13770 h 51276"/>
              <a:gd name="connsiteX31" fmla="*/ 6876 w 82051"/>
              <a:gd name="connsiteY31" fmla="*/ 17848 h 51276"/>
              <a:gd name="connsiteX32" fmla="*/ 5759 w 82051"/>
              <a:gd name="connsiteY32" fmla="*/ 21357 h 51276"/>
              <a:gd name="connsiteX33" fmla="*/ 1112 w 82051"/>
              <a:gd name="connsiteY33" fmla="*/ 25705 h 51276"/>
              <a:gd name="connsiteX34" fmla="*/ 1275 w 82051"/>
              <a:gd name="connsiteY34" fmla="*/ 28370 h 51276"/>
              <a:gd name="connsiteX35" fmla="*/ 3089 w 82051"/>
              <a:gd name="connsiteY35" fmla="*/ 30908 h 51276"/>
              <a:gd name="connsiteX36" fmla="*/ 2105 w 82051"/>
              <a:gd name="connsiteY36" fmla="*/ 33137 h 51276"/>
              <a:gd name="connsiteX37" fmla="*/ 1664 w 82051"/>
              <a:gd name="connsiteY37" fmla="*/ 33214 h 51276"/>
              <a:gd name="connsiteX38" fmla="*/ 7715 w 82051"/>
              <a:gd name="connsiteY38" fmla="*/ 37930 h 51276"/>
              <a:gd name="connsiteX39" fmla="*/ 11378 w 82051"/>
              <a:gd name="connsiteY39" fmla="*/ 44241 h 51276"/>
              <a:gd name="connsiteX40" fmla="*/ 12512 w 82051"/>
              <a:gd name="connsiteY40" fmla="*/ 50570 h 51276"/>
              <a:gd name="connsiteX41" fmla="*/ 14052 w 82051"/>
              <a:gd name="connsiteY41" fmla="*/ 51276 h 51276"/>
              <a:gd name="connsiteX42" fmla="*/ 19936 w 82051"/>
              <a:gd name="connsiteY42" fmla="*/ 50840 h 51276"/>
              <a:gd name="connsiteX43" fmla="*/ 22332 w 82051"/>
              <a:gd name="connsiteY43" fmla="*/ 50155 h 51276"/>
              <a:gd name="connsiteX44" fmla="*/ 24433 w 82051"/>
              <a:gd name="connsiteY44" fmla="*/ 48037 h 51276"/>
              <a:gd name="connsiteX45" fmla="*/ 28362 w 82051"/>
              <a:gd name="connsiteY45" fmla="*/ 48876 h 51276"/>
              <a:gd name="connsiteX46" fmla="*/ 31742 w 82051"/>
              <a:gd name="connsiteY46" fmla="*/ 48876 h 51276"/>
              <a:gd name="connsiteX47" fmla="*/ 32440 w 82051"/>
              <a:gd name="connsiteY47" fmla="*/ 51126 h 51276"/>
              <a:gd name="connsiteX48" fmla="*/ 34827 w 82051"/>
              <a:gd name="connsiteY48" fmla="*/ 51126 h 51276"/>
              <a:gd name="connsiteX49" fmla="*/ 36937 w 82051"/>
              <a:gd name="connsiteY49" fmla="*/ 49577 h 51276"/>
              <a:gd name="connsiteX50" fmla="*/ 39325 w 82051"/>
              <a:gd name="connsiteY50" fmla="*/ 49295 h 51276"/>
              <a:gd name="connsiteX51" fmla="*/ 41845 w 82051"/>
              <a:gd name="connsiteY51" fmla="*/ 51126 h 51276"/>
              <a:gd name="connsiteX52" fmla="*/ 44930 w 82051"/>
              <a:gd name="connsiteY52" fmla="*/ 49715 h 51276"/>
              <a:gd name="connsiteX53" fmla="*/ 50707 w 82051"/>
              <a:gd name="connsiteY53" fmla="*/ 50284 h 51276"/>
              <a:gd name="connsiteX54" fmla="*/ 52675 w 82051"/>
              <a:gd name="connsiteY54" fmla="*/ 48876 h 51276"/>
              <a:gd name="connsiteX55" fmla="*/ 51267 w 82051"/>
              <a:gd name="connsiteY55" fmla="*/ 45517 h 51276"/>
              <a:gd name="connsiteX56" fmla="*/ 51687 w 82051"/>
              <a:gd name="connsiteY56" fmla="*/ 42701 h 51276"/>
              <a:gd name="connsiteX57" fmla="*/ 55200 w 82051"/>
              <a:gd name="connsiteY57" fmla="*/ 40309 h 51276"/>
              <a:gd name="connsiteX58" fmla="*/ 56894 w 82051"/>
              <a:gd name="connsiteY58" fmla="*/ 40450 h 51276"/>
              <a:gd name="connsiteX59" fmla="*/ 59278 w 82051"/>
              <a:gd name="connsiteY59" fmla="*/ 37930 h 51276"/>
              <a:gd name="connsiteX60" fmla="*/ 61105 w 82051"/>
              <a:gd name="connsiteY60" fmla="*/ 37352 h 51276"/>
              <a:gd name="connsiteX61" fmla="*/ 62783 w 82051"/>
              <a:gd name="connsiteY61" fmla="*/ 35961 h 51276"/>
              <a:gd name="connsiteX62" fmla="*/ 66582 w 82051"/>
              <a:gd name="connsiteY62" fmla="*/ 35675 h 51276"/>
              <a:gd name="connsiteX63" fmla="*/ 70511 w 82051"/>
              <a:gd name="connsiteY63" fmla="*/ 38627 h 51276"/>
              <a:gd name="connsiteX64" fmla="*/ 72753 w 82051"/>
              <a:gd name="connsiteY64" fmla="*/ 36933 h 51276"/>
              <a:gd name="connsiteX65" fmla="*/ 76099 w 82051"/>
              <a:gd name="connsiteY65" fmla="*/ 37789 h 51276"/>
              <a:gd name="connsiteX66" fmla="*/ 72950 w 82051"/>
              <a:gd name="connsiteY66" fmla="*/ 31036 h 51276"/>
              <a:gd name="connsiteX67" fmla="*/ 72761 w 82051"/>
              <a:gd name="connsiteY67" fmla="*/ 26132 h 51276"/>
              <a:gd name="connsiteX68" fmla="*/ 77400 w 82051"/>
              <a:gd name="connsiteY68" fmla="*/ 15349 h 51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82051" h="51276">
                <a:moveTo>
                  <a:pt x="77400" y="15349"/>
                </a:moveTo>
                <a:cubicBezTo>
                  <a:pt x="80549" y="12628"/>
                  <a:pt x="81961" y="9324"/>
                  <a:pt x="82051" y="5225"/>
                </a:cubicBezTo>
                <a:cubicBezTo>
                  <a:pt x="79984" y="5208"/>
                  <a:pt x="77819" y="5208"/>
                  <a:pt x="77819" y="5208"/>
                </a:cubicBezTo>
                <a:lnTo>
                  <a:pt x="76685" y="4211"/>
                </a:lnTo>
                <a:lnTo>
                  <a:pt x="73031" y="2383"/>
                </a:lnTo>
                <a:lnTo>
                  <a:pt x="70215" y="3239"/>
                </a:lnTo>
                <a:lnTo>
                  <a:pt x="68401" y="1699"/>
                </a:lnTo>
                <a:lnTo>
                  <a:pt x="63621" y="0"/>
                </a:lnTo>
                <a:lnTo>
                  <a:pt x="57019" y="0"/>
                </a:lnTo>
                <a:lnTo>
                  <a:pt x="48037" y="4078"/>
                </a:lnTo>
                <a:lnTo>
                  <a:pt x="47181" y="5892"/>
                </a:lnTo>
                <a:lnTo>
                  <a:pt x="43244" y="7305"/>
                </a:lnTo>
                <a:lnTo>
                  <a:pt x="41986" y="8143"/>
                </a:lnTo>
                <a:lnTo>
                  <a:pt x="33424" y="7874"/>
                </a:lnTo>
                <a:lnTo>
                  <a:pt x="31182" y="7018"/>
                </a:lnTo>
                <a:lnTo>
                  <a:pt x="28233" y="8143"/>
                </a:lnTo>
                <a:lnTo>
                  <a:pt x="25559" y="7018"/>
                </a:lnTo>
                <a:lnTo>
                  <a:pt x="21904" y="8712"/>
                </a:lnTo>
                <a:lnTo>
                  <a:pt x="16988" y="7018"/>
                </a:lnTo>
                <a:lnTo>
                  <a:pt x="15721" y="7591"/>
                </a:lnTo>
                <a:lnTo>
                  <a:pt x="13479" y="5619"/>
                </a:lnTo>
                <a:lnTo>
                  <a:pt x="10535" y="5756"/>
                </a:lnTo>
                <a:lnTo>
                  <a:pt x="6872" y="7300"/>
                </a:lnTo>
                <a:lnTo>
                  <a:pt x="5332" y="4784"/>
                </a:lnTo>
                <a:lnTo>
                  <a:pt x="6320" y="2114"/>
                </a:lnTo>
                <a:lnTo>
                  <a:pt x="4784" y="137"/>
                </a:lnTo>
                <a:lnTo>
                  <a:pt x="1211" y="94"/>
                </a:lnTo>
                <a:cubicBezTo>
                  <a:pt x="1549" y="1168"/>
                  <a:pt x="1823" y="1968"/>
                  <a:pt x="1823" y="1968"/>
                </a:cubicBezTo>
                <a:lnTo>
                  <a:pt x="0" y="4215"/>
                </a:lnTo>
                <a:lnTo>
                  <a:pt x="839" y="9838"/>
                </a:lnTo>
                <a:lnTo>
                  <a:pt x="4784" y="13770"/>
                </a:lnTo>
                <a:lnTo>
                  <a:pt x="6876" y="17848"/>
                </a:lnTo>
                <a:lnTo>
                  <a:pt x="5759" y="21357"/>
                </a:lnTo>
                <a:lnTo>
                  <a:pt x="1112" y="25705"/>
                </a:lnTo>
                <a:lnTo>
                  <a:pt x="1275" y="28370"/>
                </a:lnTo>
                <a:lnTo>
                  <a:pt x="3089" y="30908"/>
                </a:lnTo>
                <a:lnTo>
                  <a:pt x="2105" y="33137"/>
                </a:lnTo>
                <a:lnTo>
                  <a:pt x="1664" y="33214"/>
                </a:lnTo>
                <a:lnTo>
                  <a:pt x="7715" y="37930"/>
                </a:lnTo>
                <a:lnTo>
                  <a:pt x="11378" y="44241"/>
                </a:lnTo>
                <a:lnTo>
                  <a:pt x="12512" y="50570"/>
                </a:lnTo>
                <a:lnTo>
                  <a:pt x="14052" y="51276"/>
                </a:lnTo>
                <a:lnTo>
                  <a:pt x="19936" y="50840"/>
                </a:lnTo>
                <a:lnTo>
                  <a:pt x="22332" y="50155"/>
                </a:lnTo>
                <a:lnTo>
                  <a:pt x="24433" y="48037"/>
                </a:lnTo>
                <a:lnTo>
                  <a:pt x="28362" y="48876"/>
                </a:lnTo>
                <a:lnTo>
                  <a:pt x="31742" y="48876"/>
                </a:lnTo>
                <a:lnTo>
                  <a:pt x="32440" y="51126"/>
                </a:lnTo>
                <a:lnTo>
                  <a:pt x="34827" y="51126"/>
                </a:lnTo>
                <a:lnTo>
                  <a:pt x="36937" y="49577"/>
                </a:lnTo>
                <a:lnTo>
                  <a:pt x="39325" y="49295"/>
                </a:lnTo>
                <a:lnTo>
                  <a:pt x="41845" y="51126"/>
                </a:lnTo>
                <a:lnTo>
                  <a:pt x="44930" y="49715"/>
                </a:lnTo>
                <a:lnTo>
                  <a:pt x="50707" y="50284"/>
                </a:lnTo>
                <a:lnTo>
                  <a:pt x="52675" y="48876"/>
                </a:lnTo>
                <a:lnTo>
                  <a:pt x="51267" y="45517"/>
                </a:lnTo>
                <a:cubicBezTo>
                  <a:pt x="51267" y="45517"/>
                  <a:pt x="51687" y="43112"/>
                  <a:pt x="51687" y="42701"/>
                </a:cubicBezTo>
                <a:cubicBezTo>
                  <a:pt x="51687" y="42273"/>
                  <a:pt x="55200" y="40309"/>
                  <a:pt x="55200" y="40309"/>
                </a:cubicBezTo>
                <a:lnTo>
                  <a:pt x="56894" y="40450"/>
                </a:lnTo>
                <a:lnTo>
                  <a:pt x="59278" y="37930"/>
                </a:lnTo>
                <a:lnTo>
                  <a:pt x="61105" y="37352"/>
                </a:lnTo>
                <a:lnTo>
                  <a:pt x="62783" y="35961"/>
                </a:lnTo>
                <a:lnTo>
                  <a:pt x="66582" y="35675"/>
                </a:lnTo>
                <a:lnTo>
                  <a:pt x="70511" y="38627"/>
                </a:lnTo>
                <a:lnTo>
                  <a:pt x="72753" y="36933"/>
                </a:lnTo>
                <a:lnTo>
                  <a:pt x="76099" y="37789"/>
                </a:lnTo>
                <a:cubicBezTo>
                  <a:pt x="75016" y="35534"/>
                  <a:pt x="73767" y="33360"/>
                  <a:pt x="72950" y="31036"/>
                </a:cubicBezTo>
                <a:cubicBezTo>
                  <a:pt x="72402" y="29547"/>
                  <a:pt x="72363" y="27660"/>
                  <a:pt x="72761" y="26132"/>
                </a:cubicBezTo>
                <a:cubicBezTo>
                  <a:pt x="73775" y="22350"/>
                  <a:pt x="74174" y="18135"/>
                  <a:pt x="77400" y="15349"/>
                </a:cubicBezTo>
                <a:close/>
              </a:path>
            </a:pathLst>
          </a:custGeom>
          <a:solidFill>
            <a:srgbClr val="D9D9D9"/>
          </a:solid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810" name="Freeform 809">
            <a:extLst>
              <a:ext uri="{FF2B5EF4-FFF2-40B4-BE49-F238E27FC236}">
                <a16:creationId xmlns:a16="http://schemas.microsoft.com/office/drawing/2014/main" id="{34E26D9B-10E5-7E2A-24FF-1E690F77F488}"/>
              </a:ext>
            </a:extLst>
          </p:cNvPr>
          <p:cNvSpPr/>
          <p:nvPr/>
        </p:nvSpPr>
        <p:spPr>
          <a:xfrm>
            <a:off x="6492670" y="3072109"/>
            <a:ext cx="82190" cy="66877"/>
          </a:xfrm>
          <a:custGeom>
            <a:avLst/>
            <a:gdLst>
              <a:gd name="connsiteX0" fmla="*/ 34134 w 35203"/>
              <a:gd name="connsiteY0" fmla="*/ 11100 h 28644"/>
              <a:gd name="connsiteX1" fmla="*/ 30476 w 35203"/>
              <a:gd name="connsiteY1" fmla="*/ 4788 h 28644"/>
              <a:gd name="connsiteX2" fmla="*/ 24425 w 35203"/>
              <a:gd name="connsiteY2" fmla="*/ 73 h 28644"/>
              <a:gd name="connsiteX3" fmla="*/ 24861 w 35203"/>
              <a:gd name="connsiteY3" fmla="*/ 0 h 28644"/>
              <a:gd name="connsiteX4" fmla="*/ 19106 w 35203"/>
              <a:gd name="connsiteY4" fmla="*/ 856 h 28644"/>
              <a:gd name="connsiteX5" fmla="*/ 16295 w 35203"/>
              <a:gd name="connsiteY5" fmla="*/ 706 h 28644"/>
              <a:gd name="connsiteX6" fmla="*/ 10959 w 35203"/>
              <a:gd name="connsiteY6" fmla="*/ 1964 h 28644"/>
              <a:gd name="connsiteX7" fmla="*/ 8152 w 35203"/>
              <a:gd name="connsiteY7" fmla="*/ 3950 h 28644"/>
              <a:gd name="connsiteX8" fmla="*/ 5049 w 35203"/>
              <a:gd name="connsiteY8" fmla="*/ 5071 h 28644"/>
              <a:gd name="connsiteX9" fmla="*/ 2114 w 35203"/>
              <a:gd name="connsiteY9" fmla="*/ 7039 h 28644"/>
              <a:gd name="connsiteX10" fmla="*/ 1836 w 35203"/>
              <a:gd name="connsiteY10" fmla="*/ 8165 h 28644"/>
              <a:gd name="connsiteX11" fmla="*/ 804 w 35203"/>
              <a:gd name="connsiteY11" fmla="*/ 9269 h 28644"/>
              <a:gd name="connsiteX12" fmla="*/ 0 w 35203"/>
              <a:gd name="connsiteY12" fmla="*/ 7459 h 28644"/>
              <a:gd name="connsiteX13" fmla="*/ 984 w 35203"/>
              <a:gd name="connsiteY13" fmla="*/ 9709 h 28644"/>
              <a:gd name="connsiteX14" fmla="*/ 154 w 35203"/>
              <a:gd name="connsiteY14" fmla="*/ 12093 h 28644"/>
              <a:gd name="connsiteX15" fmla="*/ 1125 w 35203"/>
              <a:gd name="connsiteY15" fmla="*/ 18974 h 28644"/>
              <a:gd name="connsiteX16" fmla="*/ 5049 w 35203"/>
              <a:gd name="connsiteY16" fmla="*/ 26697 h 28644"/>
              <a:gd name="connsiteX17" fmla="*/ 7732 w 35203"/>
              <a:gd name="connsiteY17" fmla="*/ 28644 h 28644"/>
              <a:gd name="connsiteX18" fmla="*/ 13774 w 35203"/>
              <a:gd name="connsiteY18" fmla="*/ 24994 h 28644"/>
              <a:gd name="connsiteX19" fmla="*/ 17840 w 35203"/>
              <a:gd name="connsiteY19" fmla="*/ 23604 h 28644"/>
              <a:gd name="connsiteX20" fmla="*/ 17976 w 35203"/>
              <a:gd name="connsiteY20" fmla="*/ 22482 h 28644"/>
              <a:gd name="connsiteX21" fmla="*/ 20775 w 35203"/>
              <a:gd name="connsiteY21" fmla="*/ 20779 h 28644"/>
              <a:gd name="connsiteX22" fmla="*/ 27664 w 35203"/>
              <a:gd name="connsiteY22" fmla="*/ 20938 h 28644"/>
              <a:gd name="connsiteX23" fmla="*/ 31340 w 35203"/>
              <a:gd name="connsiteY23" fmla="*/ 18974 h 28644"/>
              <a:gd name="connsiteX24" fmla="*/ 33296 w 35203"/>
              <a:gd name="connsiteY24" fmla="*/ 18974 h 28644"/>
              <a:gd name="connsiteX25" fmla="*/ 35204 w 35203"/>
              <a:gd name="connsiteY25" fmla="*/ 17061 h 28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5203" h="28644">
                <a:moveTo>
                  <a:pt x="34134" y="11100"/>
                </a:moveTo>
                <a:lnTo>
                  <a:pt x="30476" y="4788"/>
                </a:lnTo>
                <a:lnTo>
                  <a:pt x="24425" y="73"/>
                </a:lnTo>
                <a:lnTo>
                  <a:pt x="24861" y="0"/>
                </a:lnTo>
                <a:lnTo>
                  <a:pt x="19106" y="856"/>
                </a:lnTo>
                <a:lnTo>
                  <a:pt x="16295" y="706"/>
                </a:lnTo>
                <a:lnTo>
                  <a:pt x="10959" y="1964"/>
                </a:lnTo>
                <a:lnTo>
                  <a:pt x="8152" y="3950"/>
                </a:lnTo>
                <a:lnTo>
                  <a:pt x="5049" y="5071"/>
                </a:lnTo>
                <a:lnTo>
                  <a:pt x="2114" y="7039"/>
                </a:lnTo>
                <a:lnTo>
                  <a:pt x="1836" y="8165"/>
                </a:lnTo>
                <a:lnTo>
                  <a:pt x="804" y="9269"/>
                </a:lnTo>
                <a:lnTo>
                  <a:pt x="0" y="7459"/>
                </a:lnTo>
                <a:lnTo>
                  <a:pt x="984" y="9709"/>
                </a:lnTo>
                <a:lnTo>
                  <a:pt x="154" y="12093"/>
                </a:lnTo>
                <a:lnTo>
                  <a:pt x="1125" y="18974"/>
                </a:lnTo>
                <a:lnTo>
                  <a:pt x="5049" y="26697"/>
                </a:lnTo>
                <a:lnTo>
                  <a:pt x="7732" y="28644"/>
                </a:lnTo>
                <a:lnTo>
                  <a:pt x="13774" y="24994"/>
                </a:lnTo>
                <a:lnTo>
                  <a:pt x="17840" y="23604"/>
                </a:lnTo>
                <a:lnTo>
                  <a:pt x="17976" y="22482"/>
                </a:lnTo>
                <a:lnTo>
                  <a:pt x="20775" y="20779"/>
                </a:lnTo>
                <a:lnTo>
                  <a:pt x="27664" y="20938"/>
                </a:lnTo>
                <a:lnTo>
                  <a:pt x="31340" y="18974"/>
                </a:lnTo>
                <a:lnTo>
                  <a:pt x="33296" y="18974"/>
                </a:lnTo>
                <a:lnTo>
                  <a:pt x="35204" y="17061"/>
                </a:lnTo>
                <a:close/>
              </a:path>
            </a:pathLst>
          </a:custGeom>
          <a:solidFill>
            <a:srgbClr val="D9D9D9"/>
          </a:solid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nvGrpSpPr>
          <p:cNvPr id="811" name="Graphic 2398">
            <a:extLst>
              <a:ext uri="{FF2B5EF4-FFF2-40B4-BE49-F238E27FC236}">
                <a16:creationId xmlns:a16="http://schemas.microsoft.com/office/drawing/2014/main" id="{8DA3A234-483E-C089-F19D-28CB39DEFBFA}"/>
              </a:ext>
            </a:extLst>
          </p:cNvPr>
          <p:cNvGrpSpPr/>
          <p:nvPr/>
        </p:nvGrpSpPr>
        <p:grpSpPr>
          <a:xfrm>
            <a:off x="6468318" y="3088844"/>
            <a:ext cx="215299" cy="494567"/>
            <a:chOff x="6417872" y="4474533"/>
            <a:chExt cx="92215" cy="211829"/>
          </a:xfrm>
          <a:solidFill>
            <a:srgbClr val="D9D9D9"/>
          </a:solidFill>
        </p:grpSpPr>
        <p:sp>
          <p:nvSpPr>
            <p:cNvPr id="1240" name="Freeform 1239">
              <a:extLst>
                <a:ext uri="{FF2B5EF4-FFF2-40B4-BE49-F238E27FC236}">
                  <a16:creationId xmlns:a16="http://schemas.microsoft.com/office/drawing/2014/main" id="{1F245E7E-9E63-F4FC-28B1-59F1DE0DC9D3}"/>
                </a:ext>
              </a:extLst>
            </p:cNvPr>
            <p:cNvSpPr/>
            <p:nvPr/>
          </p:nvSpPr>
          <p:spPr>
            <a:xfrm>
              <a:off x="6417872" y="4474533"/>
              <a:ext cx="92215" cy="90819"/>
            </a:xfrm>
            <a:custGeom>
              <a:avLst/>
              <a:gdLst>
                <a:gd name="connsiteX0" fmla="*/ 18979 w 92215"/>
                <a:gd name="connsiteY0" fmla="*/ 72192 h 90819"/>
                <a:gd name="connsiteX1" fmla="*/ 19754 w 92215"/>
                <a:gd name="connsiteY1" fmla="*/ 72252 h 90819"/>
                <a:gd name="connsiteX2" fmla="*/ 19741 w 92215"/>
                <a:gd name="connsiteY2" fmla="*/ 72055 h 90819"/>
                <a:gd name="connsiteX3" fmla="*/ 19347 w 92215"/>
                <a:gd name="connsiteY3" fmla="*/ 71752 h 90819"/>
                <a:gd name="connsiteX4" fmla="*/ 18979 w 92215"/>
                <a:gd name="connsiteY4" fmla="*/ 72192 h 90819"/>
                <a:gd name="connsiteX5" fmla="*/ 16737 w 92215"/>
                <a:gd name="connsiteY5" fmla="*/ 63899 h 90819"/>
                <a:gd name="connsiteX6" fmla="*/ 15423 w 92215"/>
                <a:gd name="connsiteY6" fmla="*/ 62967 h 90819"/>
                <a:gd name="connsiteX7" fmla="*/ 12471 w 92215"/>
                <a:gd name="connsiteY7" fmla="*/ 62873 h 90819"/>
                <a:gd name="connsiteX8" fmla="*/ 11405 w 92215"/>
                <a:gd name="connsiteY8" fmla="*/ 65658 h 90819"/>
                <a:gd name="connsiteX9" fmla="*/ 13194 w 92215"/>
                <a:gd name="connsiteY9" fmla="*/ 67982 h 90819"/>
                <a:gd name="connsiteX10" fmla="*/ 19082 w 92215"/>
                <a:gd name="connsiteY10" fmla="*/ 68290 h 90819"/>
                <a:gd name="connsiteX11" fmla="*/ 19065 w 92215"/>
                <a:gd name="connsiteY11" fmla="*/ 65089 h 90819"/>
                <a:gd name="connsiteX12" fmla="*/ 16737 w 92215"/>
                <a:gd name="connsiteY12" fmla="*/ 63899 h 90819"/>
                <a:gd name="connsiteX13" fmla="*/ 16172 w 92215"/>
                <a:gd name="connsiteY13" fmla="*/ 73532 h 90819"/>
                <a:gd name="connsiteX14" fmla="*/ 17336 w 92215"/>
                <a:gd name="connsiteY14" fmla="*/ 73985 h 90819"/>
                <a:gd name="connsiteX15" fmla="*/ 18979 w 92215"/>
                <a:gd name="connsiteY15" fmla="*/ 72192 h 90819"/>
                <a:gd name="connsiteX16" fmla="*/ 16172 w 92215"/>
                <a:gd name="connsiteY16" fmla="*/ 73532 h 90819"/>
                <a:gd name="connsiteX17" fmla="*/ 92216 w 92215"/>
                <a:gd name="connsiteY17" fmla="*/ 4964 h 90819"/>
                <a:gd name="connsiteX18" fmla="*/ 89417 w 92215"/>
                <a:gd name="connsiteY18" fmla="*/ 3834 h 90819"/>
                <a:gd name="connsiteX19" fmla="*/ 89888 w 92215"/>
                <a:gd name="connsiteY19" fmla="*/ 115 h 90819"/>
                <a:gd name="connsiteX20" fmla="*/ 88382 w 92215"/>
                <a:gd name="connsiteY20" fmla="*/ 0 h 90819"/>
                <a:gd name="connsiteX21" fmla="*/ 84869 w 92215"/>
                <a:gd name="connsiteY21" fmla="*/ 2392 h 90819"/>
                <a:gd name="connsiteX22" fmla="*/ 84449 w 92215"/>
                <a:gd name="connsiteY22" fmla="*/ 5208 h 90819"/>
                <a:gd name="connsiteX23" fmla="*/ 85857 w 92215"/>
                <a:gd name="connsiteY23" fmla="*/ 8567 h 90819"/>
                <a:gd name="connsiteX24" fmla="*/ 83889 w 92215"/>
                <a:gd name="connsiteY24" fmla="*/ 9975 h 90819"/>
                <a:gd name="connsiteX25" fmla="*/ 78112 w 92215"/>
                <a:gd name="connsiteY25" fmla="*/ 9405 h 90819"/>
                <a:gd name="connsiteX26" fmla="*/ 75027 w 92215"/>
                <a:gd name="connsiteY26" fmla="*/ 10817 h 90819"/>
                <a:gd name="connsiteX27" fmla="*/ 72506 w 92215"/>
                <a:gd name="connsiteY27" fmla="*/ 8986 h 90819"/>
                <a:gd name="connsiteX28" fmla="*/ 70119 w 92215"/>
                <a:gd name="connsiteY28" fmla="*/ 9268 h 90819"/>
                <a:gd name="connsiteX29" fmla="*/ 68009 w 92215"/>
                <a:gd name="connsiteY29" fmla="*/ 10817 h 90819"/>
                <a:gd name="connsiteX30" fmla="*/ 65621 w 92215"/>
                <a:gd name="connsiteY30" fmla="*/ 10817 h 90819"/>
                <a:gd name="connsiteX31" fmla="*/ 64924 w 92215"/>
                <a:gd name="connsiteY31" fmla="*/ 8567 h 90819"/>
                <a:gd name="connsiteX32" fmla="*/ 61543 w 92215"/>
                <a:gd name="connsiteY32" fmla="*/ 8567 h 90819"/>
                <a:gd name="connsiteX33" fmla="*/ 57615 w 92215"/>
                <a:gd name="connsiteY33" fmla="*/ 7728 h 90819"/>
                <a:gd name="connsiteX34" fmla="*/ 55514 w 92215"/>
                <a:gd name="connsiteY34" fmla="*/ 9846 h 90819"/>
                <a:gd name="connsiteX35" fmla="*/ 53118 w 92215"/>
                <a:gd name="connsiteY35" fmla="*/ 10531 h 90819"/>
                <a:gd name="connsiteX36" fmla="*/ 47234 w 92215"/>
                <a:gd name="connsiteY36" fmla="*/ 10967 h 90819"/>
                <a:gd name="connsiteX37" fmla="*/ 45694 w 92215"/>
                <a:gd name="connsiteY37" fmla="*/ 10261 h 90819"/>
                <a:gd name="connsiteX38" fmla="*/ 45630 w 92215"/>
                <a:gd name="connsiteY38" fmla="*/ 9893 h 90819"/>
                <a:gd name="connsiteX39" fmla="*/ 43721 w 92215"/>
                <a:gd name="connsiteY39" fmla="*/ 11806 h 90819"/>
                <a:gd name="connsiteX40" fmla="*/ 41765 w 92215"/>
                <a:gd name="connsiteY40" fmla="*/ 11806 h 90819"/>
                <a:gd name="connsiteX41" fmla="*/ 38090 w 92215"/>
                <a:gd name="connsiteY41" fmla="*/ 13766 h 90819"/>
                <a:gd name="connsiteX42" fmla="*/ 31205 w 92215"/>
                <a:gd name="connsiteY42" fmla="*/ 13612 h 90819"/>
                <a:gd name="connsiteX43" fmla="*/ 28406 w 92215"/>
                <a:gd name="connsiteY43" fmla="*/ 15311 h 90819"/>
                <a:gd name="connsiteX44" fmla="*/ 28269 w 92215"/>
                <a:gd name="connsiteY44" fmla="*/ 16436 h 90819"/>
                <a:gd name="connsiteX45" fmla="*/ 24204 w 92215"/>
                <a:gd name="connsiteY45" fmla="*/ 17826 h 90819"/>
                <a:gd name="connsiteX46" fmla="*/ 18166 w 92215"/>
                <a:gd name="connsiteY46" fmla="*/ 21472 h 90819"/>
                <a:gd name="connsiteX47" fmla="*/ 15783 w 92215"/>
                <a:gd name="connsiteY47" fmla="*/ 19735 h 90819"/>
                <a:gd name="connsiteX48" fmla="*/ 18582 w 92215"/>
                <a:gd name="connsiteY48" fmla="*/ 21776 h 90819"/>
                <a:gd name="connsiteX49" fmla="*/ 17880 w 92215"/>
                <a:gd name="connsiteY49" fmla="*/ 25281 h 90819"/>
                <a:gd name="connsiteX50" fmla="*/ 15920 w 92215"/>
                <a:gd name="connsiteY50" fmla="*/ 29209 h 90819"/>
                <a:gd name="connsiteX51" fmla="*/ 9463 w 92215"/>
                <a:gd name="connsiteY51" fmla="*/ 30886 h 90819"/>
                <a:gd name="connsiteX52" fmla="*/ 10015 w 92215"/>
                <a:gd name="connsiteY52" fmla="*/ 34130 h 90819"/>
                <a:gd name="connsiteX53" fmla="*/ 7914 w 92215"/>
                <a:gd name="connsiteY53" fmla="*/ 39179 h 90819"/>
                <a:gd name="connsiteX54" fmla="*/ 6082 w 92215"/>
                <a:gd name="connsiteY54" fmla="*/ 39889 h 90819"/>
                <a:gd name="connsiteX55" fmla="*/ 100 w 92215"/>
                <a:gd name="connsiteY55" fmla="*/ 38743 h 90819"/>
                <a:gd name="connsiteX56" fmla="*/ 395 w 92215"/>
                <a:gd name="connsiteY56" fmla="*/ 35581 h 90819"/>
                <a:gd name="connsiteX57" fmla="*/ 5654 w 92215"/>
                <a:gd name="connsiteY57" fmla="*/ 44982 h 90819"/>
                <a:gd name="connsiteX58" fmla="*/ 13036 w 92215"/>
                <a:gd name="connsiteY58" fmla="*/ 51978 h 90819"/>
                <a:gd name="connsiteX59" fmla="*/ 19574 w 92215"/>
                <a:gd name="connsiteY59" fmla="*/ 65119 h 90819"/>
                <a:gd name="connsiteX60" fmla="*/ 19638 w 92215"/>
                <a:gd name="connsiteY60" fmla="*/ 68303 h 90819"/>
                <a:gd name="connsiteX61" fmla="*/ 19728 w 92215"/>
                <a:gd name="connsiteY61" fmla="*/ 72055 h 90819"/>
                <a:gd name="connsiteX62" fmla="*/ 29523 w 92215"/>
                <a:gd name="connsiteY62" fmla="*/ 84739 h 90819"/>
                <a:gd name="connsiteX63" fmla="*/ 33015 w 92215"/>
                <a:gd name="connsiteY63" fmla="*/ 88093 h 90819"/>
                <a:gd name="connsiteX64" fmla="*/ 46211 w 92215"/>
                <a:gd name="connsiteY64" fmla="*/ 90721 h 90819"/>
                <a:gd name="connsiteX65" fmla="*/ 48963 w 92215"/>
                <a:gd name="connsiteY65" fmla="*/ 87601 h 90819"/>
                <a:gd name="connsiteX66" fmla="*/ 51988 w 92215"/>
                <a:gd name="connsiteY66" fmla="*/ 73467 h 90819"/>
                <a:gd name="connsiteX67" fmla="*/ 53434 w 92215"/>
                <a:gd name="connsiteY67" fmla="*/ 72856 h 90819"/>
                <a:gd name="connsiteX68" fmla="*/ 64393 w 92215"/>
                <a:gd name="connsiteY68" fmla="*/ 69770 h 90819"/>
                <a:gd name="connsiteX69" fmla="*/ 65553 w 92215"/>
                <a:gd name="connsiteY69" fmla="*/ 67117 h 90819"/>
                <a:gd name="connsiteX70" fmla="*/ 58407 w 92215"/>
                <a:gd name="connsiteY70" fmla="*/ 55868 h 90819"/>
                <a:gd name="connsiteX71" fmla="*/ 52831 w 92215"/>
                <a:gd name="connsiteY71" fmla="*/ 52055 h 90819"/>
                <a:gd name="connsiteX72" fmla="*/ 40520 w 92215"/>
                <a:gd name="connsiteY72" fmla="*/ 33693 h 90819"/>
                <a:gd name="connsiteX73" fmla="*/ 40075 w 92215"/>
                <a:gd name="connsiteY73" fmla="*/ 30373 h 90819"/>
                <a:gd name="connsiteX74" fmla="*/ 40490 w 92215"/>
                <a:gd name="connsiteY74" fmla="*/ 28773 h 90819"/>
                <a:gd name="connsiteX75" fmla="*/ 43259 w 92215"/>
                <a:gd name="connsiteY75" fmla="*/ 28366 h 90819"/>
                <a:gd name="connsiteX76" fmla="*/ 45719 w 92215"/>
                <a:gd name="connsiteY76" fmla="*/ 30711 h 90819"/>
                <a:gd name="connsiteX77" fmla="*/ 57457 w 92215"/>
                <a:gd name="connsiteY77" fmla="*/ 27681 h 90819"/>
                <a:gd name="connsiteX78" fmla="*/ 59960 w 92215"/>
                <a:gd name="connsiteY78" fmla="*/ 21468 h 90819"/>
                <a:gd name="connsiteX79" fmla="*/ 62759 w 92215"/>
                <a:gd name="connsiteY79" fmla="*/ 20304 h 90819"/>
                <a:gd name="connsiteX80" fmla="*/ 68993 w 92215"/>
                <a:gd name="connsiteY80" fmla="*/ 20017 h 90819"/>
                <a:gd name="connsiteX81" fmla="*/ 78715 w 92215"/>
                <a:gd name="connsiteY81" fmla="*/ 18152 h 90819"/>
                <a:gd name="connsiteX82" fmla="*/ 81424 w 92215"/>
                <a:gd name="connsiteY82" fmla="*/ 18986 h 90819"/>
                <a:gd name="connsiteX83" fmla="*/ 84154 w 92215"/>
                <a:gd name="connsiteY83" fmla="*/ 17861 h 90819"/>
                <a:gd name="connsiteX84" fmla="*/ 87526 w 92215"/>
                <a:gd name="connsiteY84" fmla="*/ 16928 h 90819"/>
                <a:gd name="connsiteX85" fmla="*/ 89400 w 92215"/>
                <a:gd name="connsiteY85" fmla="*/ 13762 h 90819"/>
                <a:gd name="connsiteX86" fmla="*/ 88266 w 92215"/>
                <a:gd name="connsiteY86" fmla="*/ 10390 h 90819"/>
                <a:gd name="connsiteX87" fmla="*/ 92199 w 92215"/>
                <a:gd name="connsiteY87" fmla="*/ 8524 h 90819"/>
                <a:gd name="connsiteX88" fmla="*/ 92199 w 92215"/>
                <a:gd name="connsiteY88" fmla="*/ 4964 h 90819"/>
                <a:gd name="connsiteX89" fmla="*/ 19082 w 92215"/>
                <a:gd name="connsiteY89" fmla="*/ 68285 h 90819"/>
                <a:gd name="connsiteX90" fmla="*/ 19082 w 92215"/>
                <a:gd name="connsiteY90" fmla="*/ 68820 h 90819"/>
                <a:gd name="connsiteX91" fmla="*/ 19647 w 92215"/>
                <a:gd name="connsiteY91" fmla="*/ 68303 h 90819"/>
                <a:gd name="connsiteX92" fmla="*/ 19647 w 92215"/>
                <a:gd name="connsiteY92" fmla="*/ 68285 h 90819"/>
                <a:gd name="connsiteX93" fmla="*/ 19082 w 92215"/>
                <a:gd name="connsiteY93" fmla="*/ 68285 h 90819"/>
                <a:gd name="connsiteX94" fmla="*/ 19587 w 92215"/>
                <a:gd name="connsiteY94" fmla="*/ 65123 h 90819"/>
                <a:gd name="connsiteX95" fmla="*/ 19069 w 92215"/>
                <a:gd name="connsiteY95" fmla="*/ 64648 h 90819"/>
                <a:gd name="connsiteX96" fmla="*/ 19069 w 92215"/>
                <a:gd name="connsiteY96" fmla="*/ 65089 h 90819"/>
                <a:gd name="connsiteX97" fmla="*/ 19630 w 92215"/>
                <a:gd name="connsiteY97" fmla="*/ 65354 h 90819"/>
                <a:gd name="connsiteX98" fmla="*/ 19587 w 92215"/>
                <a:gd name="connsiteY98" fmla="*/ 65123 h 90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92215" h="90819">
                  <a:moveTo>
                    <a:pt x="18979" y="72192"/>
                  </a:moveTo>
                  <a:cubicBezTo>
                    <a:pt x="19232" y="72205"/>
                    <a:pt x="19510" y="72252"/>
                    <a:pt x="19754" y="72252"/>
                  </a:cubicBezTo>
                  <a:cubicBezTo>
                    <a:pt x="19754" y="72192"/>
                    <a:pt x="19754" y="72120"/>
                    <a:pt x="19741" y="72055"/>
                  </a:cubicBezTo>
                  <a:cubicBezTo>
                    <a:pt x="19608" y="71966"/>
                    <a:pt x="19489" y="71867"/>
                    <a:pt x="19347" y="71752"/>
                  </a:cubicBezTo>
                  <a:cubicBezTo>
                    <a:pt x="19219" y="71910"/>
                    <a:pt x="19082" y="72047"/>
                    <a:pt x="18979" y="72192"/>
                  </a:cubicBezTo>
                  <a:close/>
                  <a:moveTo>
                    <a:pt x="16737" y="63899"/>
                  </a:moveTo>
                  <a:cubicBezTo>
                    <a:pt x="16262" y="63656"/>
                    <a:pt x="15821" y="63313"/>
                    <a:pt x="15423" y="62967"/>
                  </a:cubicBezTo>
                  <a:cubicBezTo>
                    <a:pt x="14473" y="62128"/>
                    <a:pt x="13327" y="61918"/>
                    <a:pt x="12471" y="62873"/>
                  </a:cubicBezTo>
                  <a:cubicBezTo>
                    <a:pt x="11829" y="63574"/>
                    <a:pt x="11277" y="64781"/>
                    <a:pt x="11405" y="65658"/>
                  </a:cubicBezTo>
                  <a:cubicBezTo>
                    <a:pt x="11530" y="66531"/>
                    <a:pt x="12441" y="67858"/>
                    <a:pt x="13194" y="67982"/>
                  </a:cubicBezTo>
                  <a:cubicBezTo>
                    <a:pt x="15111" y="68324"/>
                    <a:pt x="17096" y="68251"/>
                    <a:pt x="19082" y="68290"/>
                  </a:cubicBezTo>
                  <a:cubicBezTo>
                    <a:pt x="19082" y="67220"/>
                    <a:pt x="19082" y="66154"/>
                    <a:pt x="19065" y="65089"/>
                  </a:cubicBezTo>
                  <a:cubicBezTo>
                    <a:pt x="18282" y="64700"/>
                    <a:pt x="17494" y="64323"/>
                    <a:pt x="16737" y="63899"/>
                  </a:cubicBezTo>
                  <a:close/>
                  <a:moveTo>
                    <a:pt x="16172" y="73532"/>
                  </a:moveTo>
                  <a:cubicBezTo>
                    <a:pt x="16159" y="73570"/>
                    <a:pt x="17174" y="74122"/>
                    <a:pt x="17336" y="73985"/>
                  </a:cubicBezTo>
                  <a:cubicBezTo>
                    <a:pt x="17935" y="73472"/>
                    <a:pt x="18432" y="72821"/>
                    <a:pt x="18979" y="72192"/>
                  </a:cubicBezTo>
                  <a:cubicBezTo>
                    <a:pt x="17803" y="72060"/>
                    <a:pt x="16669" y="71893"/>
                    <a:pt x="16172" y="73532"/>
                  </a:cubicBezTo>
                  <a:close/>
                  <a:moveTo>
                    <a:pt x="92216" y="4964"/>
                  </a:moveTo>
                  <a:lnTo>
                    <a:pt x="89417" y="3834"/>
                  </a:lnTo>
                  <a:lnTo>
                    <a:pt x="89888" y="115"/>
                  </a:lnTo>
                  <a:lnTo>
                    <a:pt x="88382" y="0"/>
                  </a:lnTo>
                  <a:cubicBezTo>
                    <a:pt x="88382" y="0"/>
                    <a:pt x="84869" y="1960"/>
                    <a:pt x="84869" y="2392"/>
                  </a:cubicBezTo>
                  <a:cubicBezTo>
                    <a:pt x="84869" y="2803"/>
                    <a:pt x="84449" y="5208"/>
                    <a:pt x="84449" y="5208"/>
                  </a:cubicBezTo>
                  <a:lnTo>
                    <a:pt x="85857" y="8567"/>
                  </a:lnTo>
                  <a:lnTo>
                    <a:pt x="83889" y="9975"/>
                  </a:lnTo>
                  <a:lnTo>
                    <a:pt x="78112" y="9405"/>
                  </a:lnTo>
                  <a:lnTo>
                    <a:pt x="75027" y="10817"/>
                  </a:lnTo>
                  <a:lnTo>
                    <a:pt x="72506" y="8986"/>
                  </a:lnTo>
                  <a:lnTo>
                    <a:pt x="70119" y="9268"/>
                  </a:lnTo>
                  <a:lnTo>
                    <a:pt x="68009" y="10817"/>
                  </a:lnTo>
                  <a:lnTo>
                    <a:pt x="65621" y="10817"/>
                  </a:lnTo>
                  <a:lnTo>
                    <a:pt x="64924" y="8567"/>
                  </a:lnTo>
                  <a:lnTo>
                    <a:pt x="61543" y="8567"/>
                  </a:lnTo>
                  <a:lnTo>
                    <a:pt x="57615" y="7728"/>
                  </a:lnTo>
                  <a:lnTo>
                    <a:pt x="55514" y="9846"/>
                  </a:lnTo>
                  <a:lnTo>
                    <a:pt x="53118" y="10531"/>
                  </a:lnTo>
                  <a:lnTo>
                    <a:pt x="47234" y="10967"/>
                  </a:lnTo>
                  <a:lnTo>
                    <a:pt x="45694" y="10261"/>
                  </a:lnTo>
                  <a:lnTo>
                    <a:pt x="45630" y="9893"/>
                  </a:lnTo>
                  <a:lnTo>
                    <a:pt x="43721" y="11806"/>
                  </a:lnTo>
                  <a:lnTo>
                    <a:pt x="41765" y="11806"/>
                  </a:lnTo>
                  <a:lnTo>
                    <a:pt x="38090" y="13766"/>
                  </a:lnTo>
                  <a:lnTo>
                    <a:pt x="31205" y="13612"/>
                  </a:lnTo>
                  <a:lnTo>
                    <a:pt x="28406" y="15311"/>
                  </a:lnTo>
                  <a:lnTo>
                    <a:pt x="28269" y="16436"/>
                  </a:lnTo>
                  <a:lnTo>
                    <a:pt x="24204" y="17826"/>
                  </a:lnTo>
                  <a:lnTo>
                    <a:pt x="18166" y="21472"/>
                  </a:lnTo>
                  <a:lnTo>
                    <a:pt x="15783" y="19735"/>
                  </a:lnTo>
                  <a:lnTo>
                    <a:pt x="18582" y="21776"/>
                  </a:lnTo>
                  <a:lnTo>
                    <a:pt x="17880" y="25281"/>
                  </a:lnTo>
                  <a:lnTo>
                    <a:pt x="15920" y="29209"/>
                  </a:lnTo>
                  <a:lnTo>
                    <a:pt x="9463" y="30886"/>
                  </a:lnTo>
                  <a:lnTo>
                    <a:pt x="10015" y="34130"/>
                  </a:lnTo>
                  <a:lnTo>
                    <a:pt x="7914" y="39179"/>
                  </a:lnTo>
                  <a:lnTo>
                    <a:pt x="6082" y="39889"/>
                  </a:lnTo>
                  <a:lnTo>
                    <a:pt x="100" y="38743"/>
                  </a:lnTo>
                  <a:cubicBezTo>
                    <a:pt x="-54" y="37827"/>
                    <a:pt x="27" y="36800"/>
                    <a:pt x="395" y="35581"/>
                  </a:cubicBezTo>
                  <a:cubicBezTo>
                    <a:pt x="-1214" y="40651"/>
                    <a:pt x="2398" y="42534"/>
                    <a:pt x="5654" y="44982"/>
                  </a:cubicBezTo>
                  <a:cubicBezTo>
                    <a:pt x="8359" y="46984"/>
                    <a:pt x="10605" y="49612"/>
                    <a:pt x="13036" y="51978"/>
                  </a:cubicBezTo>
                  <a:cubicBezTo>
                    <a:pt x="13763" y="57070"/>
                    <a:pt x="19322" y="59783"/>
                    <a:pt x="19574" y="65119"/>
                  </a:cubicBezTo>
                  <a:cubicBezTo>
                    <a:pt x="21157" y="66493"/>
                    <a:pt x="21183" y="66925"/>
                    <a:pt x="19638" y="68303"/>
                  </a:cubicBezTo>
                  <a:cubicBezTo>
                    <a:pt x="19681" y="69565"/>
                    <a:pt x="19702" y="70819"/>
                    <a:pt x="19728" y="72055"/>
                  </a:cubicBezTo>
                  <a:cubicBezTo>
                    <a:pt x="24341" y="75205"/>
                    <a:pt x="28483" y="78662"/>
                    <a:pt x="29523" y="84739"/>
                  </a:cubicBezTo>
                  <a:cubicBezTo>
                    <a:pt x="29750" y="86035"/>
                    <a:pt x="31586" y="87443"/>
                    <a:pt x="33015" y="88093"/>
                  </a:cubicBezTo>
                  <a:cubicBezTo>
                    <a:pt x="37157" y="89976"/>
                    <a:pt x="41534" y="91183"/>
                    <a:pt x="46211" y="90721"/>
                  </a:cubicBezTo>
                  <a:cubicBezTo>
                    <a:pt x="48248" y="90515"/>
                    <a:pt x="49814" y="89445"/>
                    <a:pt x="48963" y="87601"/>
                  </a:cubicBezTo>
                  <a:cubicBezTo>
                    <a:pt x="46323" y="81953"/>
                    <a:pt x="52463" y="78461"/>
                    <a:pt x="51988" y="73467"/>
                  </a:cubicBezTo>
                  <a:cubicBezTo>
                    <a:pt x="51962" y="73296"/>
                    <a:pt x="53024" y="72723"/>
                    <a:pt x="53434" y="72856"/>
                  </a:cubicBezTo>
                  <a:cubicBezTo>
                    <a:pt x="57803" y="74310"/>
                    <a:pt x="60692" y="70647"/>
                    <a:pt x="64393" y="69770"/>
                  </a:cubicBezTo>
                  <a:cubicBezTo>
                    <a:pt x="65553" y="69505"/>
                    <a:pt x="65908" y="68397"/>
                    <a:pt x="65553" y="67117"/>
                  </a:cubicBezTo>
                  <a:cubicBezTo>
                    <a:pt x="64239" y="62693"/>
                    <a:pt x="62652" y="58439"/>
                    <a:pt x="58407" y="55868"/>
                  </a:cubicBezTo>
                  <a:cubicBezTo>
                    <a:pt x="56469" y="54687"/>
                    <a:pt x="54111" y="53771"/>
                    <a:pt x="52831" y="52055"/>
                  </a:cubicBezTo>
                  <a:cubicBezTo>
                    <a:pt x="48488" y="46103"/>
                    <a:pt x="44500" y="39889"/>
                    <a:pt x="40520" y="33693"/>
                  </a:cubicBezTo>
                  <a:cubicBezTo>
                    <a:pt x="39960" y="32833"/>
                    <a:pt x="40097" y="31477"/>
                    <a:pt x="40075" y="30373"/>
                  </a:cubicBezTo>
                  <a:cubicBezTo>
                    <a:pt x="40054" y="29838"/>
                    <a:pt x="40246" y="29269"/>
                    <a:pt x="40490" y="28773"/>
                  </a:cubicBezTo>
                  <a:cubicBezTo>
                    <a:pt x="41115" y="27514"/>
                    <a:pt x="42108" y="27377"/>
                    <a:pt x="43259" y="28366"/>
                  </a:cubicBezTo>
                  <a:cubicBezTo>
                    <a:pt x="44115" y="29111"/>
                    <a:pt x="44851" y="30005"/>
                    <a:pt x="45719" y="30711"/>
                  </a:cubicBezTo>
                  <a:cubicBezTo>
                    <a:pt x="50709" y="34870"/>
                    <a:pt x="55253" y="33689"/>
                    <a:pt x="57457" y="27681"/>
                  </a:cubicBezTo>
                  <a:cubicBezTo>
                    <a:pt x="58223" y="25580"/>
                    <a:pt x="58873" y="23411"/>
                    <a:pt x="59960" y="21468"/>
                  </a:cubicBezTo>
                  <a:cubicBezTo>
                    <a:pt x="60341" y="20741"/>
                    <a:pt x="62053" y="20017"/>
                    <a:pt x="62759" y="20304"/>
                  </a:cubicBezTo>
                  <a:cubicBezTo>
                    <a:pt x="64975" y="21173"/>
                    <a:pt x="67012" y="21793"/>
                    <a:pt x="68993" y="20017"/>
                  </a:cubicBezTo>
                  <a:cubicBezTo>
                    <a:pt x="71869" y="17441"/>
                    <a:pt x="75326" y="17711"/>
                    <a:pt x="78715" y="18152"/>
                  </a:cubicBezTo>
                  <a:cubicBezTo>
                    <a:pt x="79687" y="18284"/>
                    <a:pt x="80573" y="18623"/>
                    <a:pt x="81424" y="18986"/>
                  </a:cubicBezTo>
                  <a:lnTo>
                    <a:pt x="84154" y="17861"/>
                  </a:lnTo>
                  <a:lnTo>
                    <a:pt x="87526" y="16928"/>
                  </a:lnTo>
                  <a:lnTo>
                    <a:pt x="89400" y="13762"/>
                  </a:lnTo>
                  <a:lnTo>
                    <a:pt x="88266" y="10390"/>
                  </a:lnTo>
                  <a:lnTo>
                    <a:pt x="92199" y="8524"/>
                  </a:lnTo>
                  <a:lnTo>
                    <a:pt x="92199" y="4964"/>
                  </a:lnTo>
                  <a:close/>
                  <a:moveTo>
                    <a:pt x="19082" y="68285"/>
                  </a:moveTo>
                  <a:cubicBezTo>
                    <a:pt x="19082" y="68461"/>
                    <a:pt x="19082" y="68645"/>
                    <a:pt x="19082" y="68820"/>
                  </a:cubicBezTo>
                  <a:cubicBezTo>
                    <a:pt x="19339" y="68615"/>
                    <a:pt x="19446" y="68495"/>
                    <a:pt x="19647" y="68303"/>
                  </a:cubicBezTo>
                  <a:lnTo>
                    <a:pt x="19647" y="68285"/>
                  </a:lnTo>
                  <a:cubicBezTo>
                    <a:pt x="19467" y="68285"/>
                    <a:pt x="19253" y="68285"/>
                    <a:pt x="19082" y="68285"/>
                  </a:cubicBezTo>
                  <a:close/>
                  <a:moveTo>
                    <a:pt x="19587" y="65123"/>
                  </a:moveTo>
                  <a:cubicBezTo>
                    <a:pt x="19390" y="64952"/>
                    <a:pt x="19296" y="64858"/>
                    <a:pt x="19069" y="64648"/>
                  </a:cubicBezTo>
                  <a:cubicBezTo>
                    <a:pt x="19069" y="64798"/>
                    <a:pt x="19069" y="64926"/>
                    <a:pt x="19069" y="65089"/>
                  </a:cubicBezTo>
                  <a:cubicBezTo>
                    <a:pt x="19257" y="65183"/>
                    <a:pt x="19442" y="65277"/>
                    <a:pt x="19630" y="65354"/>
                  </a:cubicBezTo>
                  <a:cubicBezTo>
                    <a:pt x="19625" y="65273"/>
                    <a:pt x="19587" y="65200"/>
                    <a:pt x="19587" y="65123"/>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241" name="Freeform 1240">
              <a:extLst>
                <a:ext uri="{FF2B5EF4-FFF2-40B4-BE49-F238E27FC236}">
                  <a16:creationId xmlns:a16="http://schemas.microsoft.com/office/drawing/2014/main" id="{C1E003A1-C493-EEF6-1589-0EF5E5EFE81B}"/>
                </a:ext>
              </a:extLst>
            </p:cNvPr>
            <p:cNvSpPr/>
            <p:nvPr/>
          </p:nvSpPr>
          <p:spPr>
            <a:xfrm>
              <a:off x="6475642" y="4582423"/>
              <a:ext cx="33673" cy="10669"/>
            </a:xfrm>
            <a:custGeom>
              <a:avLst/>
              <a:gdLst>
                <a:gd name="connsiteX0" fmla="*/ 4916 w 33673"/>
                <a:gd name="connsiteY0" fmla="*/ 36 h 10669"/>
                <a:gd name="connsiteX1" fmla="*/ 1792 w 33673"/>
                <a:gd name="connsiteY1" fmla="*/ 1025 h 10669"/>
                <a:gd name="connsiteX2" fmla="*/ 12 w 33673"/>
                <a:gd name="connsiteY2" fmla="*/ 3601 h 10669"/>
                <a:gd name="connsiteX3" fmla="*/ 1163 w 33673"/>
                <a:gd name="connsiteY3" fmla="*/ 6369 h 10669"/>
                <a:gd name="connsiteX4" fmla="*/ 17415 w 33673"/>
                <a:gd name="connsiteY4" fmla="*/ 10606 h 10669"/>
                <a:gd name="connsiteX5" fmla="*/ 18695 w 33673"/>
                <a:gd name="connsiteY5" fmla="*/ 10623 h 10669"/>
                <a:gd name="connsiteX6" fmla="*/ 32448 w 33673"/>
                <a:gd name="connsiteY6" fmla="*/ 8573 h 10669"/>
                <a:gd name="connsiteX7" fmla="*/ 33671 w 33673"/>
                <a:gd name="connsiteY7" fmla="*/ 7538 h 10669"/>
                <a:gd name="connsiteX8" fmla="*/ 32627 w 33673"/>
                <a:gd name="connsiteY8" fmla="*/ 4889 h 10669"/>
                <a:gd name="connsiteX9" fmla="*/ 20030 w 33673"/>
                <a:gd name="connsiteY9" fmla="*/ 802 h 10669"/>
                <a:gd name="connsiteX10" fmla="*/ 4916 w 33673"/>
                <a:gd name="connsiteY10" fmla="*/ 36 h 10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673" h="10669">
                  <a:moveTo>
                    <a:pt x="4916" y="36"/>
                  </a:moveTo>
                  <a:cubicBezTo>
                    <a:pt x="3957" y="-152"/>
                    <a:pt x="2639" y="421"/>
                    <a:pt x="1792" y="1025"/>
                  </a:cubicBezTo>
                  <a:cubicBezTo>
                    <a:pt x="971" y="1620"/>
                    <a:pt x="128" y="2672"/>
                    <a:pt x="12" y="3601"/>
                  </a:cubicBezTo>
                  <a:cubicBezTo>
                    <a:pt x="-95" y="4521"/>
                    <a:pt x="526" y="6198"/>
                    <a:pt x="1163" y="6369"/>
                  </a:cubicBezTo>
                  <a:cubicBezTo>
                    <a:pt x="6525" y="7936"/>
                    <a:pt x="11989" y="9254"/>
                    <a:pt x="17415" y="10606"/>
                  </a:cubicBezTo>
                  <a:cubicBezTo>
                    <a:pt x="17941" y="10738"/>
                    <a:pt x="18528" y="10623"/>
                    <a:pt x="18695" y="10623"/>
                  </a:cubicBezTo>
                  <a:cubicBezTo>
                    <a:pt x="23526" y="9912"/>
                    <a:pt x="27997" y="9284"/>
                    <a:pt x="32448" y="8573"/>
                  </a:cubicBezTo>
                  <a:cubicBezTo>
                    <a:pt x="32918" y="8505"/>
                    <a:pt x="33714" y="7812"/>
                    <a:pt x="33671" y="7538"/>
                  </a:cubicBezTo>
                  <a:cubicBezTo>
                    <a:pt x="33500" y="6601"/>
                    <a:pt x="33291" y="5394"/>
                    <a:pt x="32627" y="4889"/>
                  </a:cubicBezTo>
                  <a:cubicBezTo>
                    <a:pt x="28951" y="2005"/>
                    <a:pt x="24638" y="516"/>
                    <a:pt x="20030" y="802"/>
                  </a:cubicBezTo>
                  <a:cubicBezTo>
                    <a:pt x="14916" y="1102"/>
                    <a:pt x="9918" y="1042"/>
                    <a:pt x="4916" y="36"/>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grpSp>
        <p:nvGrpSpPr>
          <p:cNvPr id="812" name="Graphic 2398">
            <a:extLst>
              <a:ext uri="{FF2B5EF4-FFF2-40B4-BE49-F238E27FC236}">
                <a16:creationId xmlns:a16="http://schemas.microsoft.com/office/drawing/2014/main" id="{46A56A34-9475-693B-1696-093FFA65FE6C}"/>
              </a:ext>
            </a:extLst>
          </p:cNvPr>
          <p:cNvGrpSpPr/>
          <p:nvPr/>
        </p:nvGrpSpPr>
        <p:grpSpPr>
          <a:xfrm>
            <a:off x="6635435" y="3054486"/>
            <a:ext cx="630095" cy="483538"/>
            <a:chOff x="6489450" y="4459817"/>
            <a:chExt cx="269877" cy="207105"/>
          </a:xfrm>
          <a:solidFill>
            <a:srgbClr val="D9D9D9"/>
          </a:solidFill>
        </p:grpSpPr>
        <p:sp>
          <p:nvSpPr>
            <p:cNvPr id="1233" name="Freeform 1232">
              <a:extLst>
                <a:ext uri="{FF2B5EF4-FFF2-40B4-BE49-F238E27FC236}">
                  <a16:creationId xmlns:a16="http://schemas.microsoft.com/office/drawing/2014/main" id="{D2EFE010-1536-E5EF-8A50-AD9E7F42A504}"/>
                </a:ext>
              </a:extLst>
            </p:cNvPr>
            <p:cNvSpPr/>
            <p:nvPr/>
          </p:nvSpPr>
          <p:spPr>
            <a:xfrm>
              <a:off x="6489450" y="4492458"/>
              <a:ext cx="3282" cy="590"/>
            </a:xfrm>
            <a:custGeom>
              <a:avLst/>
              <a:gdLst>
                <a:gd name="connsiteX0" fmla="*/ 0 w 3282"/>
                <a:gd name="connsiteY0" fmla="*/ 591 h 590"/>
                <a:gd name="connsiteX1" fmla="*/ 0 w 3282"/>
                <a:gd name="connsiteY1" fmla="*/ 591 h 590"/>
                <a:gd name="connsiteX2" fmla="*/ 3282 w 3282"/>
                <a:gd name="connsiteY2" fmla="*/ 0 h 590"/>
                <a:gd name="connsiteX3" fmla="*/ 0 w 3282"/>
                <a:gd name="connsiteY3" fmla="*/ 591 h 590"/>
              </a:gdLst>
              <a:ahLst/>
              <a:cxnLst>
                <a:cxn ang="0">
                  <a:pos x="connsiteX0" y="connsiteY0"/>
                </a:cxn>
                <a:cxn ang="0">
                  <a:pos x="connsiteX1" y="connsiteY1"/>
                </a:cxn>
                <a:cxn ang="0">
                  <a:pos x="connsiteX2" y="connsiteY2"/>
                </a:cxn>
                <a:cxn ang="0">
                  <a:pos x="connsiteX3" y="connsiteY3"/>
                </a:cxn>
              </a:cxnLst>
              <a:rect l="l" t="t" r="r" b="b"/>
              <a:pathLst>
                <a:path w="3282" h="590">
                  <a:moveTo>
                    <a:pt x="0" y="591"/>
                  </a:moveTo>
                  <a:lnTo>
                    <a:pt x="0" y="591"/>
                  </a:lnTo>
                  <a:cubicBezTo>
                    <a:pt x="1057" y="188"/>
                    <a:pt x="2165" y="34"/>
                    <a:pt x="3282" y="0"/>
                  </a:cubicBezTo>
                  <a:cubicBezTo>
                    <a:pt x="2165" y="39"/>
                    <a:pt x="1057" y="192"/>
                    <a:pt x="0" y="591"/>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234" name="Freeform 1233">
              <a:extLst>
                <a:ext uri="{FF2B5EF4-FFF2-40B4-BE49-F238E27FC236}">
                  <a16:creationId xmlns:a16="http://schemas.microsoft.com/office/drawing/2014/main" id="{06DA1CEF-E58C-B16A-F597-E1256DC085C9}"/>
                </a:ext>
              </a:extLst>
            </p:cNvPr>
            <p:cNvSpPr/>
            <p:nvPr/>
          </p:nvSpPr>
          <p:spPr>
            <a:xfrm>
              <a:off x="6523811" y="4459817"/>
              <a:ext cx="145" cy="552"/>
            </a:xfrm>
            <a:custGeom>
              <a:avLst/>
              <a:gdLst>
                <a:gd name="connsiteX0" fmla="*/ 145 w 145"/>
                <a:gd name="connsiteY0" fmla="*/ 0 h 552"/>
                <a:gd name="connsiteX1" fmla="*/ 145 w 145"/>
                <a:gd name="connsiteY1" fmla="*/ 0 h 552"/>
                <a:gd name="connsiteX2" fmla="*/ 0 w 145"/>
                <a:gd name="connsiteY2" fmla="*/ 552 h 552"/>
                <a:gd name="connsiteX3" fmla="*/ 145 w 145"/>
                <a:gd name="connsiteY3" fmla="*/ 0 h 552"/>
              </a:gdLst>
              <a:ahLst/>
              <a:cxnLst>
                <a:cxn ang="0">
                  <a:pos x="connsiteX0" y="connsiteY0"/>
                </a:cxn>
                <a:cxn ang="0">
                  <a:pos x="connsiteX1" y="connsiteY1"/>
                </a:cxn>
                <a:cxn ang="0">
                  <a:pos x="connsiteX2" y="connsiteY2"/>
                </a:cxn>
                <a:cxn ang="0">
                  <a:pos x="connsiteX3" y="connsiteY3"/>
                </a:cxn>
              </a:cxnLst>
              <a:rect l="l" t="t" r="r" b="b"/>
              <a:pathLst>
                <a:path w="145" h="552">
                  <a:moveTo>
                    <a:pt x="145" y="0"/>
                  </a:moveTo>
                  <a:lnTo>
                    <a:pt x="145" y="0"/>
                  </a:lnTo>
                  <a:cubicBezTo>
                    <a:pt x="90" y="171"/>
                    <a:pt x="68" y="355"/>
                    <a:pt x="0" y="552"/>
                  </a:cubicBezTo>
                  <a:cubicBezTo>
                    <a:pt x="73" y="355"/>
                    <a:pt x="94" y="171"/>
                    <a:pt x="145" y="0"/>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235" name="Freeform 1234">
              <a:extLst>
                <a:ext uri="{FF2B5EF4-FFF2-40B4-BE49-F238E27FC236}">
                  <a16:creationId xmlns:a16="http://schemas.microsoft.com/office/drawing/2014/main" id="{1904E49B-6462-78DC-3B25-1FE5A63518F6}"/>
                </a:ext>
              </a:extLst>
            </p:cNvPr>
            <p:cNvSpPr/>
            <p:nvPr/>
          </p:nvSpPr>
          <p:spPr>
            <a:xfrm>
              <a:off x="6490224" y="4507059"/>
              <a:ext cx="3567" cy="3498"/>
            </a:xfrm>
            <a:custGeom>
              <a:avLst/>
              <a:gdLst>
                <a:gd name="connsiteX0" fmla="*/ 604 w 3567"/>
                <a:gd name="connsiteY0" fmla="*/ 2947 h 3498"/>
                <a:gd name="connsiteX1" fmla="*/ 3266 w 3567"/>
                <a:gd name="connsiteY1" fmla="*/ 2643 h 3498"/>
                <a:gd name="connsiteX2" fmla="*/ 2316 w 3567"/>
                <a:gd name="connsiteY2" fmla="*/ 67 h 3498"/>
                <a:gd name="connsiteX3" fmla="*/ 844 w 3567"/>
                <a:gd name="connsiteY3" fmla="*/ 315 h 3498"/>
                <a:gd name="connsiteX4" fmla="*/ 604 w 3567"/>
                <a:gd name="connsiteY4" fmla="*/ 2947 h 34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67" h="3498">
                  <a:moveTo>
                    <a:pt x="604" y="2947"/>
                  </a:moveTo>
                  <a:cubicBezTo>
                    <a:pt x="1482" y="3803"/>
                    <a:pt x="2457" y="3632"/>
                    <a:pt x="3266" y="2643"/>
                  </a:cubicBezTo>
                  <a:cubicBezTo>
                    <a:pt x="3865" y="1458"/>
                    <a:pt x="3582" y="521"/>
                    <a:pt x="2316" y="67"/>
                  </a:cubicBezTo>
                  <a:cubicBezTo>
                    <a:pt x="1892" y="-91"/>
                    <a:pt x="1229" y="46"/>
                    <a:pt x="844" y="315"/>
                  </a:cubicBezTo>
                  <a:cubicBezTo>
                    <a:pt x="-166" y="1051"/>
                    <a:pt x="-299" y="2066"/>
                    <a:pt x="604" y="2947"/>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236" name="Freeform 1235">
              <a:extLst>
                <a:ext uri="{FF2B5EF4-FFF2-40B4-BE49-F238E27FC236}">
                  <a16:creationId xmlns:a16="http://schemas.microsoft.com/office/drawing/2014/main" id="{1A151D37-27C3-2B3A-5952-828FB6AD32DE}"/>
                </a:ext>
              </a:extLst>
            </p:cNvPr>
            <p:cNvSpPr/>
            <p:nvPr/>
          </p:nvSpPr>
          <p:spPr>
            <a:xfrm>
              <a:off x="6499301" y="4465268"/>
              <a:ext cx="260027" cy="108787"/>
            </a:xfrm>
            <a:custGeom>
              <a:avLst/>
              <a:gdLst>
                <a:gd name="connsiteX0" fmla="*/ 256655 w 260027"/>
                <a:gd name="connsiteY0" fmla="*/ 76673 h 108787"/>
                <a:gd name="connsiteX1" fmla="*/ 253300 w 260027"/>
                <a:gd name="connsiteY1" fmla="*/ 74443 h 108787"/>
                <a:gd name="connsiteX2" fmla="*/ 252449 w 260027"/>
                <a:gd name="connsiteY2" fmla="*/ 69099 h 108787"/>
                <a:gd name="connsiteX3" fmla="*/ 254135 w 260027"/>
                <a:gd name="connsiteY3" fmla="*/ 65731 h 108787"/>
                <a:gd name="connsiteX4" fmla="*/ 250485 w 260027"/>
                <a:gd name="connsiteY4" fmla="*/ 63763 h 108787"/>
                <a:gd name="connsiteX5" fmla="*/ 250211 w 260027"/>
                <a:gd name="connsiteY5" fmla="*/ 52248 h 108787"/>
                <a:gd name="connsiteX6" fmla="*/ 247113 w 260027"/>
                <a:gd name="connsiteY6" fmla="*/ 48585 h 108787"/>
                <a:gd name="connsiteX7" fmla="*/ 250211 w 260027"/>
                <a:gd name="connsiteY7" fmla="*/ 47190 h 108787"/>
                <a:gd name="connsiteX8" fmla="*/ 254982 w 260027"/>
                <a:gd name="connsiteY8" fmla="*/ 41854 h 108787"/>
                <a:gd name="connsiteX9" fmla="*/ 250480 w 260027"/>
                <a:gd name="connsiteY9" fmla="*/ 37357 h 108787"/>
                <a:gd name="connsiteX10" fmla="*/ 243180 w 260027"/>
                <a:gd name="connsiteY10" fmla="*/ 37639 h 108787"/>
                <a:gd name="connsiteX11" fmla="*/ 239248 w 260027"/>
                <a:gd name="connsiteY11" fmla="*/ 35392 h 108787"/>
                <a:gd name="connsiteX12" fmla="*/ 239522 w 260027"/>
                <a:gd name="connsiteY12" fmla="*/ 23034 h 108787"/>
                <a:gd name="connsiteX13" fmla="*/ 235593 w 260027"/>
                <a:gd name="connsiteY13" fmla="*/ 20497 h 108787"/>
                <a:gd name="connsiteX14" fmla="*/ 233064 w 260027"/>
                <a:gd name="connsiteY14" fmla="*/ 17121 h 108787"/>
                <a:gd name="connsiteX15" fmla="*/ 229419 w 260027"/>
                <a:gd name="connsiteY15" fmla="*/ 15443 h 108787"/>
                <a:gd name="connsiteX16" fmla="*/ 224074 w 260027"/>
                <a:gd name="connsiteY16" fmla="*/ 11806 h 108787"/>
                <a:gd name="connsiteX17" fmla="*/ 221267 w 260027"/>
                <a:gd name="connsiteY17" fmla="*/ 11228 h 108787"/>
                <a:gd name="connsiteX18" fmla="*/ 219864 w 260027"/>
                <a:gd name="connsiteY18" fmla="*/ 12645 h 108787"/>
                <a:gd name="connsiteX19" fmla="*/ 213963 w 260027"/>
                <a:gd name="connsiteY19" fmla="*/ 12358 h 108787"/>
                <a:gd name="connsiteX20" fmla="*/ 211425 w 260027"/>
                <a:gd name="connsiteY20" fmla="*/ 10394 h 108787"/>
                <a:gd name="connsiteX21" fmla="*/ 207732 w 260027"/>
                <a:gd name="connsiteY21" fmla="*/ 7818 h 108787"/>
                <a:gd name="connsiteX22" fmla="*/ 203787 w 260027"/>
                <a:gd name="connsiteY22" fmla="*/ 15165 h 108787"/>
                <a:gd name="connsiteX23" fmla="*/ 198079 w 260027"/>
                <a:gd name="connsiteY23" fmla="*/ 18901 h 108787"/>
                <a:gd name="connsiteX24" fmla="*/ 186722 w 260027"/>
                <a:gd name="connsiteY24" fmla="*/ 20694 h 108787"/>
                <a:gd name="connsiteX25" fmla="*/ 171690 w 260027"/>
                <a:gd name="connsiteY25" fmla="*/ 21417 h 108787"/>
                <a:gd name="connsiteX26" fmla="*/ 161664 w 260027"/>
                <a:gd name="connsiteY26" fmla="*/ 21113 h 108787"/>
                <a:gd name="connsiteX27" fmla="*/ 142237 w 260027"/>
                <a:gd name="connsiteY27" fmla="*/ 14819 h 108787"/>
                <a:gd name="connsiteX28" fmla="*/ 138069 w 260027"/>
                <a:gd name="connsiteY28" fmla="*/ 11939 h 108787"/>
                <a:gd name="connsiteX29" fmla="*/ 135480 w 260027"/>
                <a:gd name="connsiteY29" fmla="*/ 9893 h 108787"/>
                <a:gd name="connsiteX30" fmla="*/ 117611 w 260027"/>
                <a:gd name="connsiteY30" fmla="*/ 5473 h 108787"/>
                <a:gd name="connsiteX31" fmla="*/ 84208 w 260027"/>
                <a:gd name="connsiteY31" fmla="*/ 9816 h 108787"/>
                <a:gd name="connsiteX32" fmla="*/ 73463 w 260027"/>
                <a:gd name="connsiteY32" fmla="*/ 17998 h 108787"/>
                <a:gd name="connsiteX33" fmla="*/ 65864 w 260027"/>
                <a:gd name="connsiteY33" fmla="*/ 20441 h 108787"/>
                <a:gd name="connsiteX34" fmla="*/ 47224 w 260027"/>
                <a:gd name="connsiteY34" fmla="*/ 19607 h 108787"/>
                <a:gd name="connsiteX35" fmla="*/ 28311 w 260027"/>
                <a:gd name="connsiteY35" fmla="*/ 7698 h 108787"/>
                <a:gd name="connsiteX36" fmla="*/ 24690 w 260027"/>
                <a:gd name="connsiteY36" fmla="*/ 0 h 108787"/>
                <a:gd name="connsiteX37" fmla="*/ 27840 w 260027"/>
                <a:gd name="connsiteY37" fmla="*/ 6752 h 108787"/>
                <a:gd name="connsiteX38" fmla="*/ 24493 w 260027"/>
                <a:gd name="connsiteY38" fmla="*/ 5897 h 108787"/>
                <a:gd name="connsiteX39" fmla="*/ 22251 w 260027"/>
                <a:gd name="connsiteY39" fmla="*/ 7591 h 108787"/>
                <a:gd name="connsiteX40" fmla="*/ 18323 w 260027"/>
                <a:gd name="connsiteY40" fmla="*/ 4638 h 108787"/>
                <a:gd name="connsiteX41" fmla="*/ 14523 w 260027"/>
                <a:gd name="connsiteY41" fmla="*/ 4925 h 108787"/>
                <a:gd name="connsiteX42" fmla="*/ 12846 w 260027"/>
                <a:gd name="connsiteY42" fmla="*/ 6316 h 108787"/>
                <a:gd name="connsiteX43" fmla="*/ 11019 w 260027"/>
                <a:gd name="connsiteY43" fmla="*/ 6894 h 108787"/>
                <a:gd name="connsiteX44" fmla="*/ 8635 w 260027"/>
                <a:gd name="connsiteY44" fmla="*/ 9414 h 108787"/>
                <a:gd name="connsiteX45" fmla="*/ 8447 w 260027"/>
                <a:gd name="connsiteY45" fmla="*/ 9388 h 108787"/>
                <a:gd name="connsiteX46" fmla="*/ 7976 w 260027"/>
                <a:gd name="connsiteY46" fmla="*/ 13107 h 108787"/>
                <a:gd name="connsiteX47" fmla="*/ 10775 w 260027"/>
                <a:gd name="connsiteY47" fmla="*/ 14237 h 108787"/>
                <a:gd name="connsiteX48" fmla="*/ 10775 w 260027"/>
                <a:gd name="connsiteY48" fmla="*/ 17805 h 108787"/>
                <a:gd name="connsiteX49" fmla="*/ 6842 w 260027"/>
                <a:gd name="connsiteY49" fmla="*/ 19671 h 108787"/>
                <a:gd name="connsiteX50" fmla="*/ 7976 w 260027"/>
                <a:gd name="connsiteY50" fmla="*/ 23043 h 108787"/>
                <a:gd name="connsiteX51" fmla="*/ 6102 w 260027"/>
                <a:gd name="connsiteY51" fmla="*/ 26209 h 108787"/>
                <a:gd name="connsiteX52" fmla="*/ 2730 w 260027"/>
                <a:gd name="connsiteY52" fmla="*/ 27142 h 108787"/>
                <a:gd name="connsiteX53" fmla="*/ 0 w 260027"/>
                <a:gd name="connsiteY53" fmla="*/ 28268 h 108787"/>
                <a:gd name="connsiteX54" fmla="*/ 5781 w 260027"/>
                <a:gd name="connsiteY54" fmla="*/ 36608 h 108787"/>
                <a:gd name="connsiteX55" fmla="*/ 4010 w 260027"/>
                <a:gd name="connsiteY55" fmla="*/ 56852 h 108787"/>
                <a:gd name="connsiteX56" fmla="*/ 7052 w 260027"/>
                <a:gd name="connsiteY56" fmla="*/ 60228 h 108787"/>
                <a:gd name="connsiteX57" fmla="*/ 12123 w 260027"/>
                <a:gd name="connsiteY57" fmla="*/ 60036 h 108787"/>
                <a:gd name="connsiteX58" fmla="*/ 13817 w 260027"/>
                <a:gd name="connsiteY58" fmla="*/ 60036 h 108787"/>
                <a:gd name="connsiteX59" fmla="*/ 15062 w 260027"/>
                <a:gd name="connsiteY59" fmla="*/ 61122 h 108787"/>
                <a:gd name="connsiteX60" fmla="*/ 14806 w 260027"/>
                <a:gd name="connsiteY60" fmla="*/ 64328 h 108787"/>
                <a:gd name="connsiteX61" fmla="*/ 5999 w 260027"/>
                <a:gd name="connsiteY61" fmla="*/ 68902 h 108787"/>
                <a:gd name="connsiteX62" fmla="*/ 4797 w 260027"/>
                <a:gd name="connsiteY62" fmla="*/ 70010 h 108787"/>
                <a:gd name="connsiteX63" fmla="*/ 5828 w 260027"/>
                <a:gd name="connsiteY63" fmla="*/ 72945 h 108787"/>
                <a:gd name="connsiteX64" fmla="*/ 11866 w 260027"/>
                <a:gd name="connsiteY64" fmla="*/ 76074 h 108787"/>
                <a:gd name="connsiteX65" fmla="*/ 16316 w 260027"/>
                <a:gd name="connsiteY65" fmla="*/ 78560 h 108787"/>
                <a:gd name="connsiteX66" fmla="*/ 15974 w 260027"/>
                <a:gd name="connsiteY66" fmla="*/ 83874 h 108787"/>
                <a:gd name="connsiteX67" fmla="*/ 23253 w 260027"/>
                <a:gd name="connsiteY67" fmla="*/ 90819 h 108787"/>
                <a:gd name="connsiteX68" fmla="*/ 30236 w 260027"/>
                <a:gd name="connsiteY68" fmla="*/ 98162 h 108787"/>
                <a:gd name="connsiteX69" fmla="*/ 36522 w 260027"/>
                <a:gd name="connsiteY69" fmla="*/ 99630 h 108787"/>
                <a:gd name="connsiteX70" fmla="*/ 48508 w 260027"/>
                <a:gd name="connsiteY70" fmla="*/ 103922 h 108787"/>
                <a:gd name="connsiteX71" fmla="*/ 52594 w 260027"/>
                <a:gd name="connsiteY71" fmla="*/ 106892 h 108787"/>
                <a:gd name="connsiteX72" fmla="*/ 55821 w 260027"/>
                <a:gd name="connsiteY72" fmla="*/ 107824 h 108787"/>
                <a:gd name="connsiteX73" fmla="*/ 71106 w 260027"/>
                <a:gd name="connsiteY73" fmla="*/ 101722 h 108787"/>
                <a:gd name="connsiteX74" fmla="*/ 81743 w 260027"/>
                <a:gd name="connsiteY74" fmla="*/ 98800 h 108787"/>
                <a:gd name="connsiteX75" fmla="*/ 92064 w 260027"/>
                <a:gd name="connsiteY75" fmla="*/ 104564 h 108787"/>
                <a:gd name="connsiteX76" fmla="*/ 107949 w 260027"/>
                <a:gd name="connsiteY76" fmla="*/ 108222 h 108787"/>
                <a:gd name="connsiteX77" fmla="*/ 123790 w 260027"/>
                <a:gd name="connsiteY77" fmla="*/ 99056 h 108787"/>
                <a:gd name="connsiteX78" fmla="*/ 130003 w 260027"/>
                <a:gd name="connsiteY78" fmla="*/ 97413 h 108787"/>
                <a:gd name="connsiteX79" fmla="*/ 143110 w 260027"/>
                <a:gd name="connsiteY79" fmla="*/ 98954 h 108787"/>
                <a:gd name="connsiteX80" fmla="*/ 143191 w 260027"/>
                <a:gd name="connsiteY80" fmla="*/ 98569 h 108787"/>
                <a:gd name="connsiteX81" fmla="*/ 143598 w 260027"/>
                <a:gd name="connsiteY81" fmla="*/ 98038 h 108787"/>
                <a:gd name="connsiteX82" fmla="*/ 143495 w 260027"/>
                <a:gd name="connsiteY82" fmla="*/ 98980 h 108787"/>
                <a:gd name="connsiteX83" fmla="*/ 143110 w 260027"/>
                <a:gd name="connsiteY83" fmla="*/ 98954 h 108787"/>
                <a:gd name="connsiteX84" fmla="*/ 141762 w 260027"/>
                <a:gd name="connsiteY84" fmla="*/ 108436 h 108787"/>
                <a:gd name="connsiteX85" fmla="*/ 146828 w 260027"/>
                <a:gd name="connsiteY85" fmla="*/ 108436 h 108787"/>
                <a:gd name="connsiteX86" fmla="*/ 152173 w 260027"/>
                <a:gd name="connsiteY86" fmla="*/ 107024 h 108787"/>
                <a:gd name="connsiteX87" fmla="*/ 152173 w 260027"/>
                <a:gd name="connsiteY87" fmla="*/ 103930 h 108787"/>
                <a:gd name="connsiteX88" fmla="*/ 154124 w 260027"/>
                <a:gd name="connsiteY88" fmla="*/ 103383 h 108787"/>
                <a:gd name="connsiteX89" fmla="*/ 154124 w 260027"/>
                <a:gd name="connsiteY89" fmla="*/ 95509 h 108787"/>
                <a:gd name="connsiteX90" fmla="*/ 161146 w 260027"/>
                <a:gd name="connsiteY90" fmla="*/ 96630 h 108787"/>
                <a:gd name="connsiteX91" fmla="*/ 179405 w 260027"/>
                <a:gd name="connsiteY91" fmla="*/ 92415 h 108787"/>
                <a:gd name="connsiteX92" fmla="*/ 184463 w 260027"/>
                <a:gd name="connsiteY92" fmla="*/ 94666 h 108787"/>
                <a:gd name="connsiteX93" fmla="*/ 193188 w 260027"/>
                <a:gd name="connsiteY93" fmla="*/ 95509 h 108787"/>
                <a:gd name="connsiteX94" fmla="*/ 199910 w 260027"/>
                <a:gd name="connsiteY94" fmla="*/ 91290 h 108787"/>
                <a:gd name="connsiteX95" fmla="*/ 209466 w 260027"/>
                <a:gd name="connsiteY95" fmla="*/ 89052 h 108787"/>
                <a:gd name="connsiteX96" fmla="*/ 220420 w 260027"/>
                <a:gd name="connsiteY96" fmla="*/ 89608 h 108787"/>
                <a:gd name="connsiteX97" fmla="*/ 229966 w 260027"/>
                <a:gd name="connsiteY97" fmla="*/ 88196 h 108787"/>
                <a:gd name="connsiteX98" fmla="*/ 233899 w 260027"/>
                <a:gd name="connsiteY98" fmla="*/ 85684 h 108787"/>
                <a:gd name="connsiteX99" fmla="*/ 243454 w 260027"/>
                <a:gd name="connsiteY99" fmla="*/ 83720 h 108787"/>
                <a:gd name="connsiteX100" fmla="*/ 248508 w 260027"/>
                <a:gd name="connsiteY100" fmla="*/ 85684 h 108787"/>
                <a:gd name="connsiteX101" fmla="*/ 253553 w 260027"/>
                <a:gd name="connsiteY101" fmla="*/ 84272 h 108787"/>
                <a:gd name="connsiteX102" fmla="*/ 254973 w 260027"/>
                <a:gd name="connsiteY102" fmla="*/ 88770 h 108787"/>
                <a:gd name="connsiteX103" fmla="*/ 259467 w 260027"/>
                <a:gd name="connsiteY103" fmla="*/ 88196 h 108787"/>
                <a:gd name="connsiteX104" fmla="*/ 260027 w 260027"/>
                <a:gd name="connsiteY104" fmla="*/ 85398 h 108787"/>
                <a:gd name="connsiteX105" fmla="*/ 256655 w 260027"/>
                <a:gd name="connsiteY105" fmla="*/ 76673 h 108787"/>
                <a:gd name="connsiteX106" fmla="*/ 39954 w 260027"/>
                <a:gd name="connsiteY106" fmla="*/ 32722 h 108787"/>
                <a:gd name="connsiteX107" fmla="*/ 35962 w 260027"/>
                <a:gd name="connsiteY107" fmla="*/ 35371 h 108787"/>
                <a:gd name="connsiteX108" fmla="*/ 32628 w 260027"/>
                <a:gd name="connsiteY108" fmla="*/ 35349 h 108787"/>
                <a:gd name="connsiteX109" fmla="*/ 29701 w 260027"/>
                <a:gd name="connsiteY109" fmla="*/ 34990 h 108787"/>
                <a:gd name="connsiteX110" fmla="*/ 24220 w 260027"/>
                <a:gd name="connsiteY110" fmla="*/ 34969 h 108787"/>
                <a:gd name="connsiteX111" fmla="*/ 21015 w 260027"/>
                <a:gd name="connsiteY111" fmla="*/ 32337 h 108787"/>
                <a:gd name="connsiteX112" fmla="*/ 23651 w 260027"/>
                <a:gd name="connsiteY112" fmla="*/ 28353 h 108787"/>
                <a:gd name="connsiteX113" fmla="*/ 38443 w 260027"/>
                <a:gd name="connsiteY113" fmla="*/ 26714 h 108787"/>
                <a:gd name="connsiteX114" fmla="*/ 39954 w 260027"/>
                <a:gd name="connsiteY114" fmla="*/ 32722 h 1087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Lst>
              <a:rect l="l" t="t" r="r" b="b"/>
              <a:pathLst>
                <a:path w="260027" h="108787">
                  <a:moveTo>
                    <a:pt x="256655" y="76673"/>
                  </a:moveTo>
                  <a:cubicBezTo>
                    <a:pt x="255825" y="76673"/>
                    <a:pt x="253300" y="76121"/>
                    <a:pt x="253300" y="74443"/>
                  </a:cubicBezTo>
                  <a:cubicBezTo>
                    <a:pt x="253300" y="72744"/>
                    <a:pt x="252449" y="69099"/>
                    <a:pt x="252449" y="69099"/>
                  </a:cubicBezTo>
                  <a:lnTo>
                    <a:pt x="254135" y="65731"/>
                  </a:lnTo>
                  <a:lnTo>
                    <a:pt x="250485" y="63763"/>
                  </a:lnTo>
                  <a:lnTo>
                    <a:pt x="250211" y="52248"/>
                  </a:lnTo>
                  <a:lnTo>
                    <a:pt x="247113" y="48585"/>
                  </a:lnTo>
                  <a:lnTo>
                    <a:pt x="250211" y="47190"/>
                  </a:lnTo>
                  <a:lnTo>
                    <a:pt x="254982" y="41854"/>
                  </a:lnTo>
                  <a:lnTo>
                    <a:pt x="250480" y="37357"/>
                  </a:lnTo>
                  <a:lnTo>
                    <a:pt x="243180" y="37639"/>
                  </a:lnTo>
                  <a:lnTo>
                    <a:pt x="239248" y="35392"/>
                  </a:lnTo>
                  <a:lnTo>
                    <a:pt x="239522" y="23034"/>
                  </a:lnTo>
                  <a:lnTo>
                    <a:pt x="235593" y="20497"/>
                  </a:lnTo>
                  <a:lnTo>
                    <a:pt x="233064" y="17121"/>
                  </a:lnTo>
                  <a:lnTo>
                    <a:pt x="229419" y="15443"/>
                  </a:lnTo>
                  <a:lnTo>
                    <a:pt x="224074" y="11806"/>
                  </a:lnTo>
                  <a:lnTo>
                    <a:pt x="221267" y="11228"/>
                  </a:lnTo>
                  <a:lnTo>
                    <a:pt x="219864" y="12645"/>
                  </a:lnTo>
                  <a:lnTo>
                    <a:pt x="213963" y="12358"/>
                  </a:lnTo>
                  <a:lnTo>
                    <a:pt x="211425" y="10394"/>
                  </a:lnTo>
                  <a:lnTo>
                    <a:pt x="207732" y="7818"/>
                  </a:lnTo>
                  <a:cubicBezTo>
                    <a:pt x="207574" y="10753"/>
                    <a:pt x="206419" y="13329"/>
                    <a:pt x="203787" y="15165"/>
                  </a:cubicBezTo>
                  <a:cubicBezTo>
                    <a:pt x="201913" y="16462"/>
                    <a:pt x="200039" y="17737"/>
                    <a:pt x="198079" y="18901"/>
                  </a:cubicBezTo>
                  <a:cubicBezTo>
                    <a:pt x="194557" y="20998"/>
                    <a:pt x="190856" y="22196"/>
                    <a:pt x="186722" y="20694"/>
                  </a:cubicBezTo>
                  <a:cubicBezTo>
                    <a:pt x="181626" y="18837"/>
                    <a:pt x="176649" y="19795"/>
                    <a:pt x="171690" y="21417"/>
                  </a:cubicBezTo>
                  <a:cubicBezTo>
                    <a:pt x="168305" y="22521"/>
                    <a:pt x="164984" y="22217"/>
                    <a:pt x="161664" y="21113"/>
                  </a:cubicBezTo>
                  <a:cubicBezTo>
                    <a:pt x="155177" y="18991"/>
                    <a:pt x="148651" y="17052"/>
                    <a:pt x="142237" y="14819"/>
                  </a:cubicBezTo>
                  <a:cubicBezTo>
                    <a:pt x="140705" y="14284"/>
                    <a:pt x="139438" y="12949"/>
                    <a:pt x="138069" y="11939"/>
                  </a:cubicBezTo>
                  <a:cubicBezTo>
                    <a:pt x="137179" y="11275"/>
                    <a:pt x="136400" y="9996"/>
                    <a:pt x="135480" y="9893"/>
                  </a:cubicBezTo>
                  <a:cubicBezTo>
                    <a:pt x="129271" y="9286"/>
                    <a:pt x="123584" y="6466"/>
                    <a:pt x="117611" y="5473"/>
                  </a:cubicBezTo>
                  <a:cubicBezTo>
                    <a:pt x="106224" y="3586"/>
                    <a:pt x="95017" y="5986"/>
                    <a:pt x="84208" y="9816"/>
                  </a:cubicBezTo>
                  <a:cubicBezTo>
                    <a:pt x="79861" y="11361"/>
                    <a:pt x="76425" y="14433"/>
                    <a:pt x="73463" y="17998"/>
                  </a:cubicBezTo>
                  <a:cubicBezTo>
                    <a:pt x="71499" y="20364"/>
                    <a:pt x="68863" y="21395"/>
                    <a:pt x="65864" y="20441"/>
                  </a:cubicBezTo>
                  <a:cubicBezTo>
                    <a:pt x="59706" y="18439"/>
                    <a:pt x="53446" y="19774"/>
                    <a:pt x="47224" y="19607"/>
                  </a:cubicBezTo>
                  <a:cubicBezTo>
                    <a:pt x="38636" y="19380"/>
                    <a:pt x="31948" y="15944"/>
                    <a:pt x="28311" y="7698"/>
                  </a:cubicBezTo>
                  <a:cubicBezTo>
                    <a:pt x="27155" y="5114"/>
                    <a:pt x="25627" y="2649"/>
                    <a:pt x="24690" y="0"/>
                  </a:cubicBezTo>
                  <a:cubicBezTo>
                    <a:pt x="25508" y="2324"/>
                    <a:pt x="26757" y="4497"/>
                    <a:pt x="27840" y="6752"/>
                  </a:cubicBezTo>
                  <a:lnTo>
                    <a:pt x="24493" y="5897"/>
                  </a:lnTo>
                  <a:lnTo>
                    <a:pt x="22251" y="7591"/>
                  </a:lnTo>
                  <a:lnTo>
                    <a:pt x="18323" y="4638"/>
                  </a:lnTo>
                  <a:lnTo>
                    <a:pt x="14523" y="4925"/>
                  </a:lnTo>
                  <a:lnTo>
                    <a:pt x="12846" y="6316"/>
                  </a:lnTo>
                  <a:lnTo>
                    <a:pt x="11019" y="6894"/>
                  </a:lnTo>
                  <a:lnTo>
                    <a:pt x="8635" y="9414"/>
                  </a:lnTo>
                  <a:lnTo>
                    <a:pt x="8447" y="9388"/>
                  </a:lnTo>
                  <a:lnTo>
                    <a:pt x="7976" y="13107"/>
                  </a:lnTo>
                  <a:lnTo>
                    <a:pt x="10775" y="14237"/>
                  </a:lnTo>
                  <a:lnTo>
                    <a:pt x="10775" y="17805"/>
                  </a:lnTo>
                  <a:lnTo>
                    <a:pt x="6842" y="19671"/>
                  </a:lnTo>
                  <a:lnTo>
                    <a:pt x="7976" y="23043"/>
                  </a:lnTo>
                  <a:lnTo>
                    <a:pt x="6102" y="26209"/>
                  </a:lnTo>
                  <a:lnTo>
                    <a:pt x="2730" y="27142"/>
                  </a:lnTo>
                  <a:lnTo>
                    <a:pt x="0" y="28268"/>
                  </a:lnTo>
                  <a:cubicBezTo>
                    <a:pt x="3372" y="29740"/>
                    <a:pt x="5670" y="32846"/>
                    <a:pt x="5781" y="36608"/>
                  </a:cubicBezTo>
                  <a:cubicBezTo>
                    <a:pt x="5978" y="43428"/>
                    <a:pt x="6016" y="50219"/>
                    <a:pt x="4010" y="56852"/>
                  </a:cubicBezTo>
                  <a:cubicBezTo>
                    <a:pt x="3603" y="58204"/>
                    <a:pt x="5456" y="60211"/>
                    <a:pt x="7052" y="60228"/>
                  </a:cubicBezTo>
                  <a:cubicBezTo>
                    <a:pt x="8746" y="60267"/>
                    <a:pt x="10433" y="60117"/>
                    <a:pt x="12123" y="60036"/>
                  </a:cubicBezTo>
                  <a:cubicBezTo>
                    <a:pt x="12696" y="60014"/>
                    <a:pt x="13330" y="59864"/>
                    <a:pt x="13817" y="60036"/>
                  </a:cubicBezTo>
                  <a:cubicBezTo>
                    <a:pt x="14305" y="60228"/>
                    <a:pt x="15007" y="60725"/>
                    <a:pt x="15062" y="61122"/>
                  </a:cubicBezTo>
                  <a:cubicBezTo>
                    <a:pt x="15161" y="62192"/>
                    <a:pt x="15298" y="63493"/>
                    <a:pt x="14806" y="64328"/>
                  </a:cubicBezTo>
                  <a:cubicBezTo>
                    <a:pt x="12876" y="67644"/>
                    <a:pt x="8854" y="67190"/>
                    <a:pt x="5999" y="68902"/>
                  </a:cubicBezTo>
                  <a:cubicBezTo>
                    <a:pt x="5542" y="69172"/>
                    <a:pt x="5002" y="69548"/>
                    <a:pt x="4797" y="70010"/>
                  </a:cubicBezTo>
                  <a:cubicBezTo>
                    <a:pt x="4266" y="71251"/>
                    <a:pt x="4652" y="72312"/>
                    <a:pt x="5828" y="72945"/>
                  </a:cubicBezTo>
                  <a:cubicBezTo>
                    <a:pt x="7822" y="74015"/>
                    <a:pt x="9864" y="75004"/>
                    <a:pt x="11866" y="76074"/>
                  </a:cubicBezTo>
                  <a:cubicBezTo>
                    <a:pt x="13372" y="76857"/>
                    <a:pt x="15080" y="77452"/>
                    <a:pt x="16316" y="78560"/>
                  </a:cubicBezTo>
                  <a:cubicBezTo>
                    <a:pt x="18272" y="80331"/>
                    <a:pt x="13813" y="82424"/>
                    <a:pt x="15974" y="83874"/>
                  </a:cubicBezTo>
                  <a:cubicBezTo>
                    <a:pt x="18845" y="85821"/>
                    <a:pt x="21819" y="87670"/>
                    <a:pt x="23253" y="90819"/>
                  </a:cubicBezTo>
                  <a:cubicBezTo>
                    <a:pt x="24806" y="94153"/>
                    <a:pt x="27806" y="95813"/>
                    <a:pt x="30236" y="98162"/>
                  </a:cubicBezTo>
                  <a:cubicBezTo>
                    <a:pt x="31995" y="99861"/>
                    <a:pt x="34100" y="100267"/>
                    <a:pt x="36522" y="99630"/>
                  </a:cubicBezTo>
                  <a:cubicBezTo>
                    <a:pt x="41447" y="98312"/>
                    <a:pt x="45393" y="99758"/>
                    <a:pt x="48508" y="103922"/>
                  </a:cubicBezTo>
                  <a:cubicBezTo>
                    <a:pt x="49488" y="105214"/>
                    <a:pt x="51135" y="106053"/>
                    <a:pt x="52594" y="106892"/>
                  </a:cubicBezTo>
                  <a:cubicBezTo>
                    <a:pt x="53557" y="107422"/>
                    <a:pt x="54802" y="107983"/>
                    <a:pt x="55821" y="107824"/>
                  </a:cubicBezTo>
                  <a:cubicBezTo>
                    <a:pt x="61401" y="107050"/>
                    <a:pt x="67391" y="106913"/>
                    <a:pt x="71106" y="101722"/>
                  </a:cubicBezTo>
                  <a:cubicBezTo>
                    <a:pt x="73964" y="97760"/>
                    <a:pt x="77683" y="97790"/>
                    <a:pt x="81743" y="98800"/>
                  </a:cubicBezTo>
                  <a:cubicBezTo>
                    <a:pt x="85689" y="99775"/>
                    <a:pt x="89206" y="101705"/>
                    <a:pt x="92064" y="104564"/>
                  </a:cubicBezTo>
                  <a:cubicBezTo>
                    <a:pt x="96656" y="109142"/>
                    <a:pt x="102112" y="109330"/>
                    <a:pt x="107949" y="108222"/>
                  </a:cubicBezTo>
                  <a:cubicBezTo>
                    <a:pt x="114312" y="107024"/>
                    <a:pt x="119575" y="104085"/>
                    <a:pt x="123790" y="99056"/>
                  </a:cubicBezTo>
                  <a:cubicBezTo>
                    <a:pt x="125210" y="97354"/>
                    <a:pt x="127577" y="96425"/>
                    <a:pt x="130003" y="97413"/>
                  </a:cubicBezTo>
                  <a:cubicBezTo>
                    <a:pt x="134248" y="99108"/>
                    <a:pt x="138707" y="98573"/>
                    <a:pt x="143110" y="98954"/>
                  </a:cubicBezTo>
                  <a:cubicBezTo>
                    <a:pt x="143140" y="98847"/>
                    <a:pt x="143148" y="98701"/>
                    <a:pt x="143191" y="98569"/>
                  </a:cubicBezTo>
                  <a:lnTo>
                    <a:pt x="143598" y="98038"/>
                  </a:lnTo>
                  <a:lnTo>
                    <a:pt x="143495" y="98980"/>
                  </a:lnTo>
                  <a:cubicBezTo>
                    <a:pt x="143354" y="98980"/>
                    <a:pt x="143230" y="98980"/>
                    <a:pt x="143110" y="98954"/>
                  </a:cubicBezTo>
                  <a:cubicBezTo>
                    <a:pt x="142044" y="102078"/>
                    <a:pt x="141706" y="105270"/>
                    <a:pt x="141762" y="108436"/>
                  </a:cubicBezTo>
                  <a:lnTo>
                    <a:pt x="146828" y="108436"/>
                  </a:lnTo>
                  <a:lnTo>
                    <a:pt x="152173" y="107024"/>
                  </a:lnTo>
                  <a:lnTo>
                    <a:pt x="152173" y="103930"/>
                  </a:lnTo>
                  <a:lnTo>
                    <a:pt x="154124" y="103383"/>
                  </a:lnTo>
                  <a:lnTo>
                    <a:pt x="154124" y="95509"/>
                  </a:lnTo>
                  <a:lnTo>
                    <a:pt x="161146" y="96630"/>
                  </a:lnTo>
                  <a:lnTo>
                    <a:pt x="179405" y="92415"/>
                  </a:lnTo>
                  <a:lnTo>
                    <a:pt x="184463" y="94666"/>
                  </a:lnTo>
                  <a:lnTo>
                    <a:pt x="193188" y="95509"/>
                  </a:lnTo>
                  <a:lnTo>
                    <a:pt x="199910" y="91290"/>
                  </a:lnTo>
                  <a:lnTo>
                    <a:pt x="209466" y="89052"/>
                  </a:lnTo>
                  <a:lnTo>
                    <a:pt x="220420" y="89608"/>
                  </a:lnTo>
                  <a:lnTo>
                    <a:pt x="229966" y="88196"/>
                  </a:lnTo>
                  <a:lnTo>
                    <a:pt x="233899" y="85684"/>
                  </a:lnTo>
                  <a:lnTo>
                    <a:pt x="243454" y="83720"/>
                  </a:lnTo>
                  <a:lnTo>
                    <a:pt x="248508" y="85684"/>
                  </a:lnTo>
                  <a:lnTo>
                    <a:pt x="253553" y="84272"/>
                  </a:lnTo>
                  <a:lnTo>
                    <a:pt x="254973" y="88770"/>
                  </a:lnTo>
                  <a:lnTo>
                    <a:pt x="259467" y="88196"/>
                  </a:lnTo>
                  <a:lnTo>
                    <a:pt x="260027" y="85398"/>
                  </a:lnTo>
                  <a:cubicBezTo>
                    <a:pt x="260036" y="85389"/>
                    <a:pt x="257507" y="76673"/>
                    <a:pt x="256655" y="76673"/>
                  </a:cubicBezTo>
                  <a:close/>
                  <a:moveTo>
                    <a:pt x="39954" y="32722"/>
                  </a:moveTo>
                  <a:cubicBezTo>
                    <a:pt x="39021" y="33946"/>
                    <a:pt x="37425" y="34780"/>
                    <a:pt x="35962" y="35371"/>
                  </a:cubicBezTo>
                  <a:cubicBezTo>
                    <a:pt x="34999" y="35747"/>
                    <a:pt x="33745" y="35444"/>
                    <a:pt x="32628" y="35349"/>
                  </a:cubicBezTo>
                  <a:cubicBezTo>
                    <a:pt x="31503" y="35277"/>
                    <a:pt x="30394" y="35080"/>
                    <a:pt x="29701" y="34990"/>
                  </a:cubicBezTo>
                  <a:cubicBezTo>
                    <a:pt x="27592" y="34990"/>
                    <a:pt x="25910" y="35033"/>
                    <a:pt x="24220" y="34969"/>
                  </a:cubicBezTo>
                  <a:cubicBezTo>
                    <a:pt x="22110" y="34917"/>
                    <a:pt x="20488" y="33672"/>
                    <a:pt x="21015" y="32337"/>
                  </a:cubicBezTo>
                  <a:cubicBezTo>
                    <a:pt x="21627" y="30869"/>
                    <a:pt x="22405" y="29119"/>
                    <a:pt x="23651" y="28353"/>
                  </a:cubicBezTo>
                  <a:cubicBezTo>
                    <a:pt x="28255" y="25589"/>
                    <a:pt x="33394" y="26278"/>
                    <a:pt x="38443" y="26714"/>
                  </a:cubicBezTo>
                  <a:cubicBezTo>
                    <a:pt x="41695" y="27005"/>
                    <a:pt x="42444" y="29462"/>
                    <a:pt x="39954" y="32722"/>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237" name="Freeform 1236">
              <a:extLst>
                <a:ext uri="{FF2B5EF4-FFF2-40B4-BE49-F238E27FC236}">
                  <a16:creationId xmlns:a16="http://schemas.microsoft.com/office/drawing/2014/main" id="{CB5AFBC9-87B3-D3F3-4245-FE40ECF09925}"/>
                </a:ext>
              </a:extLst>
            </p:cNvPr>
            <p:cNvSpPr/>
            <p:nvPr/>
          </p:nvSpPr>
          <p:spPr>
            <a:xfrm>
              <a:off x="6498248" y="4501692"/>
              <a:ext cx="1352" cy="761"/>
            </a:xfrm>
            <a:custGeom>
              <a:avLst/>
              <a:gdLst>
                <a:gd name="connsiteX0" fmla="*/ 0 w 1352"/>
                <a:gd name="connsiteY0" fmla="*/ 458 h 761"/>
                <a:gd name="connsiteX1" fmla="*/ 1352 w 1352"/>
                <a:gd name="connsiteY1" fmla="*/ 762 h 761"/>
                <a:gd name="connsiteX2" fmla="*/ 436 w 1352"/>
                <a:gd name="connsiteY2" fmla="*/ 0 h 761"/>
                <a:gd name="connsiteX3" fmla="*/ 0 w 1352"/>
                <a:gd name="connsiteY3" fmla="*/ 458 h 761"/>
              </a:gdLst>
              <a:ahLst/>
              <a:cxnLst>
                <a:cxn ang="0">
                  <a:pos x="connsiteX0" y="connsiteY0"/>
                </a:cxn>
                <a:cxn ang="0">
                  <a:pos x="connsiteX1" y="connsiteY1"/>
                </a:cxn>
                <a:cxn ang="0">
                  <a:pos x="connsiteX2" y="connsiteY2"/>
                </a:cxn>
                <a:cxn ang="0">
                  <a:pos x="connsiteX3" y="connsiteY3"/>
                </a:cxn>
              </a:cxnLst>
              <a:rect l="l" t="t" r="r" b="b"/>
              <a:pathLst>
                <a:path w="1352" h="761">
                  <a:moveTo>
                    <a:pt x="0" y="458"/>
                  </a:moveTo>
                  <a:cubicBezTo>
                    <a:pt x="449" y="569"/>
                    <a:pt x="907" y="663"/>
                    <a:pt x="1352" y="762"/>
                  </a:cubicBezTo>
                  <a:cubicBezTo>
                    <a:pt x="1048" y="513"/>
                    <a:pt x="745" y="265"/>
                    <a:pt x="436" y="0"/>
                  </a:cubicBezTo>
                  <a:lnTo>
                    <a:pt x="0" y="458"/>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238" name="Freeform 1237">
              <a:extLst>
                <a:ext uri="{FF2B5EF4-FFF2-40B4-BE49-F238E27FC236}">
                  <a16:creationId xmlns:a16="http://schemas.microsoft.com/office/drawing/2014/main" id="{0D2B8205-C0A1-432A-5712-7AEA4C4FE126}"/>
                </a:ext>
              </a:extLst>
            </p:cNvPr>
            <p:cNvSpPr/>
            <p:nvPr/>
          </p:nvSpPr>
          <p:spPr>
            <a:xfrm>
              <a:off x="6530792" y="4571171"/>
              <a:ext cx="4727" cy="4561"/>
            </a:xfrm>
            <a:custGeom>
              <a:avLst/>
              <a:gdLst>
                <a:gd name="connsiteX0" fmla="*/ 127 w 4727"/>
                <a:gd name="connsiteY0" fmla="*/ 3470 h 4561"/>
                <a:gd name="connsiteX1" fmla="*/ 1274 w 4727"/>
                <a:gd name="connsiteY1" fmla="*/ 4561 h 4561"/>
                <a:gd name="connsiteX2" fmla="*/ 2849 w 4727"/>
                <a:gd name="connsiteY2" fmla="*/ 4065 h 4561"/>
                <a:gd name="connsiteX3" fmla="*/ 4727 w 4727"/>
                <a:gd name="connsiteY3" fmla="*/ 1442 h 4561"/>
                <a:gd name="connsiteX4" fmla="*/ 2442 w 4727"/>
                <a:gd name="connsiteY4" fmla="*/ 4 h 4561"/>
                <a:gd name="connsiteX5" fmla="*/ 127 w 4727"/>
                <a:gd name="connsiteY5" fmla="*/ 3470 h 4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27" h="4561">
                  <a:moveTo>
                    <a:pt x="127" y="3470"/>
                  </a:moveTo>
                  <a:cubicBezTo>
                    <a:pt x="255" y="3911"/>
                    <a:pt x="872" y="4198"/>
                    <a:pt x="1274" y="4561"/>
                  </a:cubicBezTo>
                  <a:cubicBezTo>
                    <a:pt x="1813" y="4390"/>
                    <a:pt x="2523" y="4407"/>
                    <a:pt x="2849" y="4065"/>
                  </a:cubicBezTo>
                  <a:cubicBezTo>
                    <a:pt x="3572" y="3282"/>
                    <a:pt x="4115" y="2332"/>
                    <a:pt x="4727" y="1442"/>
                  </a:cubicBezTo>
                  <a:cubicBezTo>
                    <a:pt x="3957" y="916"/>
                    <a:pt x="3148" y="-73"/>
                    <a:pt x="2442" y="4"/>
                  </a:cubicBezTo>
                  <a:cubicBezTo>
                    <a:pt x="606" y="171"/>
                    <a:pt x="-365" y="1776"/>
                    <a:pt x="127" y="3470"/>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239" name="Freeform 1238">
              <a:extLst>
                <a:ext uri="{FF2B5EF4-FFF2-40B4-BE49-F238E27FC236}">
                  <a16:creationId xmlns:a16="http://schemas.microsoft.com/office/drawing/2014/main" id="{DC0CCCFE-4311-EB5D-EF2B-9D33871F02A9}"/>
                </a:ext>
              </a:extLst>
            </p:cNvPr>
            <p:cNvSpPr/>
            <p:nvPr/>
          </p:nvSpPr>
          <p:spPr>
            <a:xfrm>
              <a:off x="6493319" y="4492462"/>
              <a:ext cx="3286" cy="230"/>
            </a:xfrm>
            <a:custGeom>
              <a:avLst/>
              <a:gdLst>
                <a:gd name="connsiteX0" fmla="*/ 0 w 3286"/>
                <a:gd name="connsiteY0" fmla="*/ 0 h 230"/>
                <a:gd name="connsiteX1" fmla="*/ 3286 w 3286"/>
                <a:gd name="connsiteY1" fmla="*/ 231 h 230"/>
                <a:gd name="connsiteX2" fmla="*/ 0 w 3286"/>
                <a:gd name="connsiteY2" fmla="*/ 0 h 230"/>
              </a:gdLst>
              <a:ahLst/>
              <a:cxnLst>
                <a:cxn ang="0">
                  <a:pos x="connsiteX0" y="connsiteY0"/>
                </a:cxn>
                <a:cxn ang="0">
                  <a:pos x="connsiteX1" y="connsiteY1"/>
                </a:cxn>
                <a:cxn ang="0">
                  <a:pos x="connsiteX2" y="connsiteY2"/>
                </a:cxn>
              </a:cxnLst>
              <a:rect l="l" t="t" r="r" b="b"/>
              <a:pathLst>
                <a:path w="3286" h="230">
                  <a:moveTo>
                    <a:pt x="0" y="0"/>
                  </a:moveTo>
                  <a:cubicBezTo>
                    <a:pt x="1083" y="0"/>
                    <a:pt x="2191" y="73"/>
                    <a:pt x="3286" y="231"/>
                  </a:cubicBezTo>
                  <a:cubicBezTo>
                    <a:pt x="2191" y="73"/>
                    <a:pt x="1083" y="0"/>
                    <a:pt x="0" y="0"/>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sp>
        <p:nvSpPr>
          <p:cNvPr id="813" name="Freeform 812">
            <a:extLst>
              <a:ext uri="{FF2B5EF4-FFF2-40B4-BE49-F238E27FC236}">
                <a16:creationId xmlns:a16="http://schemas.microsoft.com/office/drawing/2014/main" id="{299AA913-4F06-4295-6698-1C4768706897}"/>
              </a:ext>
            </a:extLst>
          </p:cNvPr>
          <p:cNvSpPr/>
          <p:nvPr/>
        </p:nvSpPr>
        <p:spPr>
          <a:xfrm>
            <a:off x="7201501" y="3099673"/>
            <a:ext cx="119446" cy="101323"/>
          </a:xfrm>
          <a:custGeom>
            <a:avLst/>
            <a:gdLst>
              <a:gd name="connsiteX0" fmla="*/ 51161 w 51160"/>
              <a:gd name="connsiteY0" fmla="*/ 33711 h 43398"/>
              <a:gd name="connsiteX1" fmla="*/ 48221 w 51160"/>
              <a:gd name="connsiteY1" fmla="*/ 30882 h 43398"/>
              <a:gd name="connsiteX2" fmla="*/ 44002 w 51160"/>
              <a:gd name="connsiteY2" fmla="*/ 30758 h 43398"/>
              <a:gd name="connsiteX3" fmla="*/ 37827 w 51160"/>
              <a:gd name="connsiteY3" fmla="*/ 27378 h 43398"/>
              <a:gd name="connsiteX4" fmla="*/ 35867 w 51160"/>
              <a:gd name="connsiteY4" fmla="*/ 23034 h 43398"/>
              <a:gd name="connsiteX5" fmla="*/ 37695 w 51160"/>
              <a:gd name="connsiteY5" fmla="*/ 20783 h 43398"/>
              <a:gd name="connsiteX6" fmla="*/ 37117 w 51160"/>
              <a:gd name="connsiteY6" fmla="*/ 17557 h 43398"/>
              <a:gd name="connsiteX7" fmla="*/ 32063 w 51160"/>
              <a:gd name="connsiteY7" fmla="*/ 12923 h 43398"/>
              <a:gd name="connsiteX8" fmla="*/ 32483 w 51160"/>
              <a:gd name="connsiteY8" fmla="*/ 7018 h 43398"/>
              <a:gd name="connsiteX9" fmla="*/ 30245 w 51160"/>
              <a:gd name="connsiteY9" fmla="*/ 4078 h 43398"/>
              <a:gd name="connsiteX10" fmla="*/ 24904 w 51160"/>
              <a:gd name="connsiteY10" fmla="*/ 3504 h 43398"/>
              <a:gd name="connsiteX11" fmla="*/ 21117 w 51160"/>
              <a:gd name="connsiteY11" fmla="*/ 569 h 43398"/>
              <a:gd name="connsiteX12" fmla="*/ 13398 w 51160"/>
              <a:gd name="connsiteY12" fmla="*/ 569 h 43398"/>
              <a:gd name="connsiteX13" fmla="*/ 11284 w 51160"/>
              <a:gd name="connsiteY13" fmla="*/ 0 h 43398"/>
              <a:gd name="connsiteX14" fmla="*/ 0 w 51160"/>
              <a:gd name="connsiteY14" fmla="*/ 3012 h 43398"/>
              <a:gd name="connsiteX15" fmla="*/ 466 w 51160"/>
              <a:gd name="connsiteY15" fmla="*/ 3218 h 43398"/>
              <a:gd name="connsiteX16" fmla="*/ 2995 w 51160"/>
              <a:gd name="connsiteY16" fmla="*/ 6594 h 43398"/>
              <a:gd name="connsiteX17" fmla="*/ 6923 w 51160"/>
              <a:gd name="connsiteY17" fmla="*/ 9131 h 43398"/>
              <a:gd name="connsiteX18" fmla="*/ 6650 w 51160"/>
              <a:gd name="connsiteY18" fmla="*/ 21489 h 43398"/>
              <a:gd name="connsiteX19" fmla="*/ 10582 w 51160"/>
              <a:gd name="connsiteY19" fmla="*/ 23736 h 43398"/>
              <a:gd name="connsiteX20" fmla="*/ 17882 w 51160"/>
              <a:gd name="connsiteY20" fmla="*/ 23454 h 43398"/>
              <a:gd name="connsiteX21" fmla="*/ 21845 w 51160"/>
              <a:gd name="connsiteY21" fmla="*/ 27442 h 43398"/>
              <a:gd name="connsiteX22" fmla="*/ 25893 w 51160"/>
              <a:gd name="connsiteY22" fmla="*/ 26676 h 43398"/>
              <a:gd name="connsiteX23" fmla="*/ 30103 w 51160"/>
              <a:gd name="connsiteY23" fmla="*/ 28927 h 43398"/>
              <a:gd name="connsiteX24" fmla="*/ 31229 w 51160"/>
              <a:gd name="connsiteY24" fmla="*/ 28238 h 43398"/>
              <a:gd name="connsiteX25" fmla="*/ 33475 w 51160"/>
              <a:gd name="connsiteY25" fmla="*/ 28238 h 43398"/>
              <a:gd name="connsiteX26" fmla="*/ 35717 w 51160"/>
              <a:gd name="connsiteY26" fmla="*/ 32589 h 43398"/>
              <a:gd name="connsiteX27" fmla="*/ 39230 w 51160"/>
              <a:gd name="connsiteY27" fmla="*/ 33843 h 43398"/>
              <a:gd name="connsiteX28" fmla="*/ 45546 w 51160"/>
              <a:gd name="connsiteY28" fmla="*/ 43398 h 43398"/>
              <a:gd name="connsiteX29" fmla="*/ 49073 w 51160"/>
              <a:gd name="connsiteY29" fmla="*/ 42564 h 43398"/>
              <a:gd name="connsiteX30" fmla="*/ 49197 w 51160"/>
              <a:gd name="connsiteY30" fmla="*/ 39607 h 43398"/>
              <a:gd name="connsiteX31" fmla="*/ 50048 w 51160"/>
              <a:gd name="connsiteY31" fmla="*/ 38345 h 43398"/>
              <a:gd name="connsiteX32" fmla="*/ 48354 w 51160"/>
              <a:gd name="connsiteY32" fmla="*/ 34969 h 433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51160" h="43398">
                <a:moveTo>
                  <a:pt x="51161" y="33711"/>
                </a:moveTo>
                <a:lnTo>
                  <a:pt x="48221" y="30882"/>
                </a:lnTo>
                <a:lnTo>
                  <a:pt x="44002" y="30758"/>
                </a:lnTo>
                <a:lnTo>
                  <a:pt x="37827" y="27378"/>
                </a:lnTo>
                <a:lnTo>
                  <a:pt x="35867" y="23034"/>
                </a:lnTo>
                <a:lnTo>
                  <a:pt x="37695" y="20783"/>
                </a:lnTo>
                <a:lnTo>
                  <a:pt x="37117" y="17557"/>
                </a:lnTo>
                <a:lnTo>
                  <a:pt x="32063" y="12923"/>
                </a:lnTo>
                <a:lnTo>
                  <a:pt x="32483" y="7018"/>
                </a:lnTo>
                <a:lnTo>
                  <a:pt x="30245" y="4078"/>
                </a:lnTo>
                <a:lnTo>
                  <a:pt x="24904" y="3504"/>
                </a:lnTo>
                <a:lnTo>
                  <a:pt x="21117" y="569"/>
                </a:lnTo>
                <a:lnTo>
                  <a:pt x="13398" y="569"/>
                </a:lnTo>
                <a:lnTo>
                  <a:pt x="11284" y="0"/>
                </a:lnTo>
                <a:lnTo>
                  <a:pt x="0" y="3012"/>
                </a:lnTo>
                <a:lnTo>
                  <a:pt x="466" y="3218"/>
                </a:lnTo>
                <a:lnTo>
                  <a:pt x="2995" y="6594"/>
                </a:lnTo>
                <a:lnTo>
                  <a:pt x="6923" y="9131"/>
                </a:lnTo>
                <a:lnTo>
                  <a:pt x="6650" y="21489"/>
                </a:lnTo>
                <a:lnTo>
                  <a:pt x="10582" y="23736"/>
                </a:lnTo>
                <a:lnTo>
                  <a:pt x="17882" y="23454"/>
                </a:lnTo>
                <a:lnTo>
                  <a:pt x="21845" y="27442"/>
                </a:lnTo>
                <a:lnTo>
                  <a:pt x="25893" y="26676"/>
                </a:lnTo>
                <a:lnTo>
                  <a:pt x="30103" y="28927"/>
                </a:lnTo>
                <a:lnTo>
                  <a:pt x="31229" y="28238"/>
                </a:lnTo>
                <a:lnTo>
                  <a:pt x="33475" y="28238"/>
                </a:lnTo>
                <a:lnTo>
                  <a:pt x="35717" y="32589"/>
                </a:lnTo>
                <a:lnTo>
                  <a:pt x="39230" y="33843"/>
                </a:lnTo>
                <a:lnTo>
                  <a:pt x="45546" y="43398"/>
                </a:lnTo>
                <a:lnTo>
                  <a:pt x="49073" y="42564"/>
                </a:lnTo>
                <a:lnTo>
                  <a:pt x="49197" y="39607"/>
                </a:lnTo>
                <a:lnTo>
                  <a:pt x="50048" y="38345"/>
                </a:lnTo>
                <a:lnTo>
                  <a:pt x="48354" y="34969"/>
                </a:lnTo>
                <a:close/>
              </a:path>
            </a:pathLst>
          </a:custGeom>
          <a:solidFill>
            <a:srgbClr val="D9D9D9"/>
          </a:solid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nvGrpSpPr>
          <p:cNvPr id="814" name="Graphic 2398">
            <a:extLst>
              <a:ext uri="{FF2B5EF4-FFF2-40B4-BE49-F238E27FC236}">
                <a16:creationId xmlns:a16="http://schemas.microsoft.com/office/drawing/2014/main" id="{A9AB4669-F470-07E8-A67B-70B1C8C880F3}"/>
              </a:ext>
            </a:extLst>
          </p:cNvPr>
          <p:cNvGrpSpPr/>
          <p:nvPr/>
        </p:nvGrpSpPr>
        <p:grpSpPr>
          <a:xfrm>
            <a:off x="7251764" y="3070960"/>
            <a:ext cx="174957" cy="266876"/>
            <a:chOff x="6753431" y="4466873"/>
            <a:chExt cx="74936" cy="114306"/>
          </a:xfrm>
          <a:solidFill>
            <a:srgbClr val="D9D9D9"/>
          </a:solidFill>
        </p:grpSpPr>
        <p:sp>
          <p:nvSpPr>
            <p:cNvPr id="1231" name="Freeform 1230">
              <a:extLst>
                <a:ext uri="{FF2B5EF4-FFF2-40B4-BE49-F238E27FC236}">
                  <a16:creationId xmlns:a16="http://schemas.microsoft.com/office/drawing/2014/main" id="{FD5AFA1A-0B1F-06B0-E57B-D223D8373B10}"/>
                </a:ext>
              </a:extLst>
            </p:cNvPr>
            <p:cNvSpPr/>
            <p:nvPr/>
          </p:nvSpPr>
          <p:spPr>
            <a:xfrm>
              <a:off x="6753431" y="4505847"/>
              <a:ext cx="23937" cy="18682"/>
            </a:xfrm>
            <a:custGeom>
              <a:avLst/>
              <a:gdLst>
                <a:gd name="connsiteX0" fmla="*/ 17702 w 23937"/>
                <a:gd name="connsiteY0" fmla="*/ 7167 h 18682"/>
                <a:gd name="connsiteX1" fmla="*/ 14189 w 23937"/>
                <a:gd name="connsiteY1" fmla="*/ 5914 h 18682"/>
                <a:gd name="connsiteX2" fmla="*/ 11947 w 23937"/>
                <a:gd name="connsiteY2" fmla="*/ 1562 h 18682"/>
                <a:gd name="connsiteX3" fmla="*/ 9701 w 23937"/>
                <a:gd name="connsiteY3" fmla="*/ 1562 h 18682"/>
                <a:gd name="connsiteX4" fmla="*/ 8575 w 23937"/>
                <a:gd name="connsiteY4" fmla="*/ 2251 h 18682"/>
                <a:gd name="connsiteX5" fmla="*/ 4364 w 23937"/>
                <a:gd name="connsiteY5" fmla="*/ 0 h 18682"/>
                <a:gd name="connsiteX6" fmla="*/ 317 w 23937"/>
                <a:gd name="connsiteY6" fmla="*/ 766 h 18682"/>
                <a:gd name="connsiteX7" fmla="*/ 851 w 23937"/>
                <a:gd name="connsiteY7" fmla="*/ 1279 h 18682"/>
                <a:gd name="connsiteX8" fmla="*/ 0 w 23937"/>
                <a:gd name="connsiteY8" fmla="*/ 2208 h 18682"/>
                <a:gd name="connsiteX9" fmla="*/ 1973 w 23937"/>
                <a:gd name="connsiteY9" fmla="*/ 3106 h 18682"/>
                <a:gd name="connsiteX10" fmla="*/ 3376 w 23937"/>
                <a:gd name="connsiteY10" fmla="*/ 4364 h 18682"/>
                <a:gd name="connsiteX11" fmla="*/ 4510 w 23937"/>
                <a:gd name="connsiteY11" fmla="*/ 4364 h 18682"/>
                <a:gd name="connsiteX12" fmla="*/ 5627 w 23937"/>
                <a:gd name="connsiteY12" fmla="*/ 6329 h 18682"/>
                <a:gd name="connsiteX13" fmla="*/ 5627 w 23937"/>
                <a:gd name="connsiteY13" fmla="*/ 8160 h 18682"/>
                <a:gd name="connsiteX14" fmla="*/ 11806 w 23937"/>
                <a:gd name="connsiteY14" fmla="*/ 11519 h 18682"/>
                <a:gd name="connsiteX15" fmla="*/ 12221 w 23937"/>
                <a:gd name="connsiteY15" fmla="*/ 14604 h 18682"/>
                <a:gd name="connsiteX16" fmla="*/ 15460 w 23937"/>
                <a:gd name="connsiteY16" fmla="*/ 16436 h 18682"/>
                <a:gd name="connsiteX17" fmla="*/ 19384 w 23937"/>
                <a:gd name="connsiteY17" fmla="*/ 16590 h 18682"/>
                <a:gd name="connsiteX18" fmla="*/ 23462 w 23937"/>
                <a:gd name="connsiteY18" fmla="*/ 18682 h 18682"/>
                <a:gd name="connsiteX19" fmla="*/ 23937 w 23937"/>
                <a:gd name="connsiteY19" fmla="*/ 16590 h 18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3937" h="18682">
                  <a:moveTo>
                    <a:pt x="17702" y="7167"/>
                  </a:moveTo>
                  <a:lnTo>
                    <a:pt x="14189" y="5914"/>
                  </a:lnTo>
                  <a:lnTo>
                    <a:pt x="11947" y="1562"/>
                  </a:lnTo>
                  <a:lnTo>
                    <a:pt x="9701" y="1562"/>
                  </a:lnTo>
                  <a:lnTo>
                    <a:pt x="8575" y="2251"/>
                  </a:lnTo>
                  <a:lnTo>
                    <a:pt x="4364" y="0"/>
                  </a:lnTo>
                  <a:lnTo>
                    <a:pt x="317" y="766"/>
                  </a:lnTo>
                  <a:lnTo>
                    <a:pt x="851" y="1279"/>
                  </a:lnTo>
                  <a:lnTo>
                    <a:pt x="0" y="2208"/>
                  </a:lnTo>
                  <a:lnTo>
                    <a:pt x="1973" y="3106"/>
                  </a:lnTo>
                  <a:lnTo>
                    <a:pt x="3376" y="4364"/>
                  </a:lnTo>
                  <a:lnTo>
                    <a:pt x="4510" y="4364"/>
                  </a:lnTo>
                  <a:lnTo>
                    <a:pt x="5627" y="6329"/>
                  </a:lnTo>
                  <a:lnTo>
                    <a:pt x="5627" y="8160"/>
                  </a:lnTo>
                  <a:lnTo>
                    <a:pt x="11806" y="11519"/>
                  </a:lnTo>
                  <a:lnTo>
                    <a:pt x="12221" y="14604"/>
                  </a:lnTo>
                  <a:lnTo>
                    <a:pt x="15460" y="16436"/>
                  </a:lnTo>
                  <a:lnTo>
                    <a:pt x="19384" y="16590"/>
                  </a:lnTo>
                  <a:lnTo>
                    <a:pt x="23462" y="18682"/>
                  </a:lnTo>
                  <a:lnTo>
                    <a:pt x="23937" y="16590"/>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232" name="Freeform 1231">
              <a:extLst>
                <a:ext uri="{FF2B5EF4-FFF2-40B4-BE49-F238E27FC236}">
                  <a16:creationId xmlns:a16="http://schemas.microsoft.com/office/drawing/2014/main" id="{90278365-8E83-DC53-7550-9BD75085C3D7}"/>
                </a:ext>
              </a:extLst>
            </p:cNvPr>
            <p:cNvSpPr/>
            <p:nvPr/>
          </p:nvSpPr>
          <p:spPr>
            <a:xfrm>
              <a:off x="6753966" y="4466873"/>
              <a:ext cx="74401" cy="63976"/>
            </a:xfrm>
            <a:custGeom>
              <a:avLst/>
              <a:gdLst>
                <a:gd name="connsiteX0" fmla="*/ 73617 w 74401"/>
                <a:gd name="connsiteY0" fmla="*/ 24596 h 63976"/>
                <a:gd name="connsiteX1" fmla="*/ 70866 w 74401"/>
                <a:gd name="connsiteY1" fmla="*/ 22611 h 63976"/>
                <a:gd name="connsiteX2" fmla="*/ 58512 w 74401"/>
                <a:gd name="connsiteY2" fmla="*/ 11494 h 63976"/>
                <a:gd name="connsiteX3" fmla="*/ 49856 w 74401"/>
                <a:gd name="connsiteY3" fmla="*/ 0 h 63976"/>
                <a:gd name="connsiteX4" fmla="*/ 44408 w 74401"/>
                <a:gd name="connsiteY4" fmla="*/ 6539 h 63976"/>
                <a:gd name="connsiteX5" fmla="*/ 40480 w 74401"/>
                <a:gd name="connsiteY5" fmla="*/ 8370 h 63976"/>
                <a:gd name="connsiteX6" fmla="*/ 39504 w 74401"/>
                <a:gd name="connsiteY6" fmla="*/ 10886 h 63976"/>
                <a:gd name="connsiteX7" fmla="*/ 32624 w 74401"/>
                <a:gd name="connsiteY7" fmla="*/ 10462 h 63976"/>
                <a:gd name="connsiteX8" fmla="*/ 30792 w 74401"/>
                <a:gd name="connsiteY8" fmla="*/ 7103 h 63976"/>
                <a:gd name="connsiteX9" fmla="*/ 24472 w 74401"/>
                <a:gd name="connsiteY9" fmla="*/ 1767 h 63976"/>
                <a:gd name="connsiteX10" fmla="*/ 20261 w 74401"/>
                <a:gd name="connsiteY10" fmla="*/ 907 h 63976"/>
                <a:gd name="connsiteX11" fmla="*/ 18849 w 74401"/>
                <a:gd name="connsiteY11" fmla="*/ 6402 h 63976"/>
                <a:gd name="connsiteX12" fmla="*/ 22221 w 74401"/>
                <a:gd name="connsiteY12" fmla="*/ 8207 h 63976"/>
                <a:gd name="connsiteX13" fmla="*/ 24750 w 74401"/>
                <a:gd name="connsiteY13" fmla="*/ 11870 h 63976"/>
                <a:gd name="connsiteX14" fmla="*/ 23912 w 74401"/>
                <a:gd name="connsiteY14" fmla="*/ 16368 h 63976"/>
                <a:gd name="connsiteX15" fmla="*/ 18849 w 74401"/>
                <a:gd name="connsiteY15" fmla="*/ 13834 h 63976"/>
                <a:gd name="connsiteX16" fmla="*/ 13513 w 74401"/>
                <a:gd name="connsiteY16" fmla="*/ 13411 h 63976"/>
                <a:gd name="connsiteX17" fmla="*/ 5657 w 74401"/>
                <a:gd name="connsiteY17" fmla="*/ 9063 h 63976"/>
                <a:gd name="connsiteX18" fmla="*/ 321 w 74401"/>
                <a:gd name="connsiteY18" fmla="*/ 10882 h 63976"/>
                <a:gd name="connsiteX19" fmla="*/ 0 w 74401"/>
                <a:gd name="connsiteY19" fmla="*/ 13582 h 63976"/>
                <a:gd name="connsiteX20" fmla="*/ 2845 w 74401"/>
                <a:gd name="connsiteY20" fmla="*/ 15794 h 63976"/>
                <a:gd name="connsiteX21" fmla="*/ 8186 w 74401"/>
                <a:gd name="connsiteY21" fmla="*/ 16368 h 63976"/>
                <a:gd name="connsiteX22" fmla="*/ 10420 w 74401"/>
                <a:gd name="connsiteY22" fmla="*/ 19311 h 63976"/>
                <a:gd name="connsiteX23" fmla="*/ 10000 w 74401"/>
                <a:gd name="connsiteY23" fmla="*/ 25217 h 63976"/>
                <a:gd name="connsiteX24" fmla="*/ 15054 w 74401"/>
                <a:gd name="connsiteY24" fmla="*/ 29851 h 63976"/>
                <a:gd name="connsiteX25" fmla="*/ 15632 w 74401"/>
                <a:gd name="connsiteY25" fmla="*/ 33077 h 63976"/>
                <a:gd name="connsiteX26" fmla="*/ 13804 w 74401"/>
                <a:gd name="connsiteY26" fmla="*/ 35328 h 63976"/>
                <a:gd name="connsiteX27" fmla="*/ 15764 w 74401"/>
                <a:gd name="connsiteY27" fmla="*/ 39676 h 63976"/>
                <a:gd name="connsiteX28" fmla="*/ 21939 w 74401"/>
                <a:gd name="connsiteY28" fmla="*/ 43056 h 63976"/>
                <a:gd name="connsiteX29" fmla="*/ 26158 w 74401"/>
                <a:gd name="connsiteY29" fmla="*/ 43180 h 63976"/>
                <a:gd name="connsiteX30" fmla="*/ 29098 w 74401"/>
                <a:gd name="connsiteY30" fmla="*/ 46009 h 63976"/>
                <a:gd name="connsiteX31" fmla="*/ 26291 w 74401"/>
                <a:gd name="connsiteY31" fmla="*/ 47267 h 63976"/>
                <a:gd name="connsiteX32" fmla="*/ 27985 w 74401"/>
                <a:gd name="connsiteY32" fmla="*/ 50643 h 63976"/>
                <a:gd name="connsiteX33" fmla="*/ 27134 w 74401"/>
                <a:gd name="connsiteY33" fmla="*/ 51901 h 63976"/>
                <a:gd name="connsiteX34" fmla="*/ 27010 w 74401"/>
                <a:gd name="connsiteY34" fmla="*/ 54661 h 63976"/>
                <a:gd name="connsiteX35" fmla="*/ 28674 w 74401"/>
                <a:gd name="connsiteY35" fmla="*/ 55825 h 63976"/>
                <a:gd name="connsiteX36" fmla="*/ 31083 w 74401"/>
                <a:gd name="connsiteY36" fmla="*/ 54280 h 63976"/>
                <a:gd name="connsiteX37" fmla="*/ 33043 w 74401"/>
                <a:gd name="connsiteY37" fmla="*/ 51614 h 63976"/>
                <a:gd name="connsiteX38" fmla="*/ 37108 w 74401"/>
                <a:gd name="connsiteY38" fmla="*/ 47969 h 63976"/>
                <a:gd name="connsiteX39" fmla="*/ 39778 w 74401"/>
                <a:gd name="connsiteY39" fmla="*/ 45298 h 63976"/>
                <a:gd name="connsiteX40" fmla="*/ 42025 w 74401"/>
                <a:gd name="connsiteY40" fmla="*/ 44306 h 63976"/>
                <a:gd name="connsiteX41" fmla="*/ 44695 w 74401"/>
                <a:gd name="connsiteY41" fmla="*/ 42915 h 63976"/>
                <a:gd name="connsiteX42" fmla="*/ 46235 w 74401"/>
                <a:gd name="connsiteY42" fmla="*/ 42915 h 63976"/>
                <a:gd name="connsiteX43" fmla="*/ 48067 w 74401"/>
                <a:gd name="connsiteY43" fmla="*/ 44725 h 63976"/>
                <a:gd name="connsiteX44" fmla="*/ 50455 w 74401"/>
                <a:gd name="connsiteY44" fmla="*/ 47964 h 63976"/>
                <a:gd name="connsiteX45" fmla="*/ 49038 w 74401"/>
                <a:gd name="connsiteY45" fmla="*/ 49642 h 63976"/>
                <a:gd name="connsiteX46" fmla="*/ 49890 w 74401"/>
                <a:gd name="connsiteY46" fmla="*/ 51054 h 63976"/>
                <a:gd name="connsiteX47" fmla="*/ 52842 w 74401"/>
                <a:gd name="connsiteY47" fmla="*/ 52594 h 63976"/>
                <a:gd name="connsiteX48" fmla="*/ 49338 w 74401"/>
                <a:gd name="connsiteY48" fmla="*/ 55397 h 63976"/>
                <a:gd name="connsiteX49" fmla="*/ 53972 w 74401"/>
                <a:gd name="connsiteY49" fmla="*/ 61576 h 63976"/>
                <a:gd name="connsiteX50" fmla="*/ 56064 w 74401"/>
                <a:gd name="connsiteY50" fmla="*/ 62565 h 63976"/>
                <a:gd name="connsiteX51" fmla="*/ 58465 w 74401"/>
                <a:gd name="connsiteY51" fmla="*/ 63977 h 63976"/>
                <a:gd name="connsiteX52" fmla="*/ 61195 w 74401"/>
                <a:gd name="connsiteY52" fmla="*/ 63215 h 63976"/>
                <a:gd name="connsiteX53" fmla="*/ 62171 w 74401"/>
                <a:gd name="connsiteY53" fmla="*/ 51092 h 63976"/>
                <a:gd name="connsiteX54" fmla="*/ 65551 w 74401"/>
                <a:gd name="connsiteY54" fmla="*/ 39736 h 63976"/>
                <a:gd name="connsiteX55" fmla="*/ 73660 w 74401"/>
                <a:gd name="connsiteY55" fmla="*/ 27562 h 63976"/>
                <a:gd name="connsiteX56" fmla="*/ 73617 w 74401"/>
                <a:gd name="connsiteY56" fmla="*/ 24596 h 63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74401" h="63976">
                  <a:moveTo>
                    <a:pt x="73617" y="24596"/>
                  </a:moveTo>
                  <a:cubicBezTo>
                    <a:pt x="72817" y="23813"/>
                    <a:pt x="71914" y="22991"/>
                    <a:pt x="70866" y="22611"/>
                  </a:cubicBezTo>
                  <a:cubicBezTo>
                    <a:pt x="65269" y="20535"/>
                    <a:pt x="60874" y="16851"/>
                    <a:pt x="58512" y="11494"/>
                  </a:cubicBezTo>
                  <a:cubicBezTo>
                    <a:pt x="56454" y="6847"/>
                    <a:pt x="53493" y="3141"/>
                    <a:pt x="49856" y="0"/>
                  </a:cubicBezTo>
                  <a:lnTo>
                    <a:pt x="44408" y="6539"/>
                  </a:lnTo>
                  <a:lnTo>
                    <a:pt x="40480" y="8370"/>
                  </a:lnTo>
                  <a:lnTo>
                    <a:pt x="39504" y="10886"/>
                  </a:lnTo>
                  <a:lnTo>
                    <a:pt x="32624" y="10462"/>
                  </a:lnTo>
                  <a:lnTo>
                    <a:pt x="30792" y="7103"/>
                  </a:lnTo>
                  <a:lnTo>
                    <a:pt x="24472" y="1767"/>
                  </a:lnTo>
                  <a:lnTo>
                    <a:pt x="20261" y="907"/>
                  </a:lnTo>
                  <a:lnTo>
                    <a:pt x="18849" y="6402"/>
                  </a:lnTo>
                  <a:lnTo>
                    <a:pt x="22221" y="8207"/>
                  </a:lnTo>
                  <a:lnTo>
                    <a:pt x="24750" y="11870"/>
                  </a:lnTo>
                  <a:lnTo>
                    <a:pt x="23912" y="16368"/>
                  </a:lnTo>
                  <a:lnTo>
                    <a:pt x="18849" y="13834"/>
                  </a:lnTo>
                  <a:lnTo>
                    <a:pt x="13513" y="13411"/>
                  </a:lnTo>
                  <a:lnTo>
                    <a:pt x="5657" y="9063"/>
                  </a:lnTo>
                  <a:lnTo>
                    <a:pt x="321" y="10882"/>
                  </a:lnTo>
                  <a:lnTo>
                    <a:pt x="0" y="13582"/>
                  </a:lnTo>
                  <a:lnTo>
                    <a:pt x="2845" y="15794"/>
                  </a:lnTo>
                  <a:lnTo>
                    <a:pt x="8186" y="16368"/>
                  </a:lnTo>
                  <a:lnTo>
                    <a:pt x="10420" y="19311"/>
                  </a:lnTo>
                  <a:lnTo>
                    <a:pt x="10000" y="25217"/>
                  </a:lnTo>
                  <a:lnTo>
                    <a:pt x="15054" y="29851"/>
                  </a:lnTo>
                  <a:lnTo>
                    <a:pt x="15632" y="33077"/>
                  </a:lnTo>
                  <a:lnTo>
                    <a:pt x="13804" y="35328"/>
                  </a:lnTo>
                  <a:lnTo>
                    <a:pt x="15764" y="39676"/>
                  </a:lnTo>
                  <a:lnTo>
                    <a:pt x="21939" y="43056"/>
                  </a:lnTo>
                  <a:lnTo>
                    <a:pt x="26158" y="43180"/>
                  </a:lnTo>
                  <a:lnTo>
                    <a:pt x="29098" y="46009"/>
                  </a:lnTo>
                  <a:lnTo>
                    <a:pt x="26291" y="47267"/>
                  </a:lnTo>
                  <a:lnTo>
                    <a:pt x="27985" y="50643"/>
                  </a:lnTo>
                  <a:lnTo>
                    <a:pt x="27134" y="51901"/>
                  </a:lnTo>
                  <a:lnTo>
                    <a:pt x="27010" y="54661"/>
                  </a:lnTo>
                  <a:lnTo>
                    <a:pt x="28674" y="55825"/>
                  </a:lnTo>
                  <a:lnTo>
                    <a:pt x="31083" y="54280"/>
                  </a:lnTo>
                  <a:lnTo>
                    <a:pt x="33043" y="51614"/>
                  </a:lnTo>
                  <a:lnTo>
                    <a:pt x="37108" y="47969"/>
                  </a:lnTo>
                  <a:lnTo>
                    <a:pt x="39778" y="45298"/>
                  </a:lnTo>
                  <a:cubicBezTo>
                    <a:pt x="39778" y="45298"/>
                    <a:pt x="41323" y="44306"/>
                    <a:pt x="42025" y="44306"/>
                  </a:cubicBezTo>
                  <a:cubicBezTo>
                    <a:pt x="42727" y="44306"/>
                    <a:pt x="44695" y="42915"/>
                    <a:pt x="44695" y="42915"/>
                  </a:cubicBezTo>
                  <a:lnTo>
                    <a:pt x="46235" y="42915"/>
                  </a:lnTo>
                  <a:lnTo>
                    <a:pt x="48067" y="44725"/>
                  </a:lnTo>
                  <a:lnTo>
                    <a:pt x="50455" y="47964"/>
                  </a:lnTo>
                  <a:lnTo>
                    <a:pt x="49038" y="49642"/>
                  </a:lnTo>
                  <a:lnTo>
                    <a:pt x="49890" y="51054"/>
                  </a:lnTo>
                  <a:lnTo>
                    <a:pt x="52842" y="52594"/>
                  </a:lnTo>
                  <a:lnTo>
                    <a:pt x="49338" y="55397"/>
                  </a:lnTo>
                  <a:lnTo>
                    <a:pt x="53972" y="61576"/>
                  </a:lnTo>
                  <a:lnTo>
                    <a:pt x="56064" y="62565"/>
                  </a:lnTo>
                  <a:lnTo>
                    <a:pt x="58465" y="63977"/>
                  </a:lnTo>
                  <a:lnTo>
                    <a:pt x="61195" y="63215"/>
                  </a:lnTo>
                  <a:cubicBezTo>
                    <a:pt x="60412" y="59325"/>
                    <a:pt x="60455" y="55316"/>
                    <a:pt x="62171" y="51092"/>
                  </a:cubicBezTo>
                  <a:cubicBezTo>
                    <a:pt x="63639" y="47447"/>
                    <a:pt x="65149" y="43612"/>
                    <a:pt x="65551" y="39736"/>
                  </a:cubicBezTo>
                  <a:cubicBezTo>
                    <a:pt x="66125" y="33997"/>
                    <a:pt x="69167" y="30459"/>
                    <a:pt x="73660" y="27562"/>
                  </a:cubicBezTo>
                  <a:cubicBezTo>
                    <a:pt x="74696" y="26886"/>
                    <a:pt x="74614" y="25589"/>
                    <a:pt x="73617" y="24596"/>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sp>
        <p:nvSpPr>
          <p:cNvPr id="815" name="Freeform 814">
            <a:extLst>
              <a:ext uri="{FF2B5EF4-FFF2-40B4-BE49-F238E27FC236}">
                <a16:creationId xmlns:a16="http://schemas.microsoft.com/office/drawing/2014/main" id="{94802269-1004-DAF2-C103-BAE857097654}"/>
              </a:ext>
            </a:extLst>
          </p:cNvPr>
          <p:cNvSpPr/>
          <p:nvPr/>
        </p:nvSpPr>
        <p:spPr>
          <a:xfrm>
            <a:off x="6882488" y="3339316"/>
            <a:ext cx="62744" cy="37704"/>
          </a:xfrm>
          <a:custGeom>
            <a:avLst/>
            <a:gdLst>
              <a:gd name="connsiteX0" fmla="*/ 10130 w 26874"/>
              <a:gd name="connsiteY0" fmla="*/ 15902 h 16149"/>
              <a:gd name="connsiteX1" fmla="*/ 19574 w 26874"/>
              <a:gd name="connsiteY1" fmla="*/ 12115 h 16149"/>
              <a:gd name="connsiteX2" fmla="*/ 26875 w 26874"/>
              <a:gd name="connsiteY2" fmla="*/ 1220 h 16149"/>
              <a:gd name="connsiteX3" fmla="*/ 25693 w 26874"/>
              <a:gd name="connsiteY3" fmla="*/ 1 h 16149"/>
              <a:gd name="connsiteX4" fmla="*/ 12279 w 26874"/>
              <a:gd name="connsiteY4" fmla="*/ 1905 h 16149"/>
              <a:gd name="connsiteX5" fmla="*/ 1465 w 26874"/>
              <a:gd name="connsiteY5" fmla="*/ 6655 h 16149"/>
              <a:gd name="connsiteX6" fmla="*/ 935 w 26874"/>
              <a:gd name="connsiteY6" fmla="*/ 12736 h 16149"/>
              <a:gd name="connsiteX7" fmla="*/ 10130 w 26874"/>
              <a:gd name="connsiteY7" fmla="*/ 15902 h 16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874" h="16149">
                <a:moveTo>
                  <a:pt x="10130" y="15902"/>
                </a:moveTo>
                <a:cubicBezTo>
                  <a:pt x="13391" y="15162"/>
                  <a:pt x="16502" y="13557"/>
                  <a:pt x="19574" y="12115"/>
                </a:cubicBezTo>
                <a:cubicBezTo>
                  <a:pt x="24127" y="9937"/>
                  <a:pt x="25266" y="5341"/>
                  <a:pt x="26875" y="1220"/>
                </a:cubicBezTo>
                <a:cubicBezTo>
                  <a:pt x="26455" y="775"/>
                  <a:pt x="26023" y="-33"/>
                  <a:pt x="25693" y="1"/>
                </a:cubicBezTo>
                <a:cubicBezTo>
                  <a:pt x="21213" y="553"/>
                  <a:pt x="16733" y="1281"/>
                  <a:pt x="12279" y="1905"/>
                </a:cubicBezTo>
                <a:cubicBezTo>
                  <a:pt x="8213" y="2462"/>
                  <a:pt x="4829" y="4537"/>
                  <a:pt x="1465" y="6655"/>
                </a:cubicBezTo>
                <a:cubicBezTo>
                  <a:pt x="-259" y="7721"/>
                  <a:pt x="-494" y="11037"/>
                  <a:pt x="935" y="12736"/>
                </a:cubicBezTo>
                <a:cubicBezTo>
                  <a:pt x="3382" y="15615"/>
                  <a:pt x="6694" y="16681"/>
                  <a:pt x="10130" y="15902"/>
                </a:cubicBezTo>
                <a:close/>
              </a:path>
            </a:pathLst>
          </a:custGeom>
          <a:solidFill>
            <a:srgbClr val="D9D9D9"/>
          </a:solid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816" name="Freeform 815">
            <a:extLst>
              <a:ext uri="{FF2B5EF4-FFF2-40B4-BE49-F238E27FC236}">
                <a16:creationId xmlns:a16="http://schemas.microsoft.com/office/drawing/2014/main" id="{1FDEBDC5-15CA-2B73-E9C5-218C953B76BD}"/>
              </a:ext>
            </a:extLst>
          </p:cNvPr>
          <p:cNvSpPr/>
          <p:nvPr/>
        </p:nvSpPr>
        <p:spPr>
          <a:xfrm>
            <a:off x="6989432" y="3273131"/>
            <a:ext cx="205934" cy="182358"/>
          </a:xfrm>
          <a:custGeom>
            <a:avLst/>
            <a:gdLst>
              <a:gd name="connsiteX0" fmla="*/ 78658 w 88204"/>
              <a:gd name="connsiteY0" fmla="*/ 1404 h 78106"/>
              <a:gd name="connsiteX1" fmla="*/ 67703 w 88204"/>
              <a:gd name="connsiteY1" fmla="*/ 847 h 78106"/>
              <a:gd name="connsiteX2" fmla="*/ 58148 w 88204"/>
              <a:gd name="connsiteY2" fmla="*/ 3085 h 78106"/>
              <a:gd name="connsiteX3" fmla="*/ 51426 w 88204"/>
              <a:gd name="connsiteY3" fmla="*/ 7304 h 78106"/>
              <a:gd name="connsiteX4" fmla="*/ 42701 w 88204"/>
              <a:gd name="connsiteY4" fmla="*/ 6461 h 78106"/>
              <a:gd name="connsiteX5" fmla="*/ 37643 w 88204"/>
              <a:gd name="connsiteY5" fmla="*/ 4211 h 78106"/>
              <a:gd name="connsiteX6" fmla="*/ 19384 w 88204"/>
              <a:gd name="connsiteY6" fmla="*/ 8425 h 78106"/>
              <a:gd name="connsiteX7" fmla="*/ 12362 w 88204"/>
              <a:gd name="connsiteY7" fmla="*/ 7304 h 78106"/>
              <a:gd name="connsiteX8" fmla="*/ 12362 w 88204"/>
              <a:gd name="connsiteY8" fmla="*/ 15178 h 78106"/>
              <a:gd name="connsiteX9" fmla="*/ 10411 w 88204"/>
              <a:gd name="connsiteY9" fmla="*/ 15726 h 78106"/>
              <a:gd name="connsiteX10" fmla="*/ 10411 w 88204"/>
              <a:gd name="connsiteY10" fmla="*/ 18819 h 78106"/>
              <a:gd name="connsiteX11" fmla="*/ 5066 w 88204"/>
              <a:gd name="connsiteY11" fmla="*/ 20231 h 78106"/>
              <a:gd name="connsiteX12" fmla="*/ 0 w 88204"/>
              <a:gd name="connsiteY12" fmla="*/ 20231 h 78106"/>
              <a:gd name="connsiteX13" fmla="*/ 937 w 88204"/>
              <a:gd name="connsiteY13" fmla="*/ 28871 h 78106"/>
              <a:gd name="connsiteX14" fmla="*/ 715 w 88204"/>
              <a:gd name="connsiteY14" fmla="*/ 42200 h 78106"/>
              <a:gd name="connsiteX15" fmla="*/ 9089 w 88204"/>
              <a:gd name="connsiteY15" fmla="*/ 42885 h 78106"/>
              <a:gd name="connsiteX16" fmla="*/ 10591 w 88204"/>
              <a:gd name="connsiteY16" fmla="*/ 45893 h 78106"/>
              <a:gd name="connsiteX17" fmla="*/ 12452 w 88204"/>
              <a:gd name="connsiteY17" fmla="*/ 46826 h 78106"/>
              <a:gd name="connsiteX18" fmla="*/ 12452 w 88204"/>
              <a:gd name="connsiteY18" fmla="*/ 50189 h 78106"/>
              <a:gd name="connsiteX19" fmla="*/ 13573 w 88204"/>
              <a:gd name="connsiteY19" fmla="*/ 52620 h 78106"/>
              <a:gd name="connsiteX20" fmla="*/ 12452 w 88204"/>
              <a:gd name="connsiteY20" fmla="*/ 53938 h 78106"/>
              <a:gd name="connsiteX21" fmla="*/ 10411 w 88204"/>
              <a:gd name="connsiteY21" fmla="*/ 53938 h 78106"/>
              <a:gd name="connsiteX22" fmla="*/ 7779 w 88204"/>
              <a:gd name="connsiteY22" fmla="*/ 55068 h 78106"/>
              <a:gd name="connsiteX23" fmla="*/ 4775 w 88204"/>
              <a:gd name="connsiteY23" fmla="*/ 62736 h 78106"/>
              <a:gd name="connsiteX24" fmla="*/ 6846 w 88204"/>
              <a:gd name="connsiteY24" fmla="*/ 65367 h 78106"/>
              <a:gd name="connsiteX25" fmla="*/ 7399 w 88204"/>
              <a:gd name="connsiteY25" fmla="*/ 70609 h 78106"/>
              <a:gd name="connsiteX26" fmla="*/ 6846 w 88204"/>
              <a:gd name="connsiteY26" fmla="*/ 73031 h 78106"/>
              <a:gd name="connsiteX27" fmla="*/ 11532 w 88204"/>
              <a:gd name="connsiteY27" fmla="*/ 74537 h 78106"/>
              <a:gd name="connsiteX28" fmla="*/ 14699 w 88204"/>
              <a:gd name="connsiteY28" fmla="*/ 76788 h 78106"/>
              <a:gd name="connsiteX29" fmla="*/ 18070 w 88204"/>
              <a:gd name="connsiteY29" fmla="*/ 78106 h 78106"/>
              <a:gd name="connsiteX30" fmla="*/ 45979 w 88204"/>
              <a:gd name="connsiteY30" fmla="*/ 60866 h 78106"/>
              <a:gd name="connsiteX31" fmla="*/ 71439 w 88204"/>
              <a:gd name="connsiteY31" fmla="*/ 42525 h 78106"/>
              <a:gd name="connsiteX32" fmla="*/ 75004 w 88204"/>
              <a:gd name="connsiteY32" fmla="*/ 37472 h 78106"/>
              <a:gd name="connsiteX33" fmla="*/ 75004 w 88204"/>
              <a:gd name="connsiteY33" fmla="*/ 33903 h 78106"/>
              <a:gd name="connsiteX34" fmla="*/ 74447 w 88204"/>
              <a:gd name="connsiteY34" fmla="*/ 31652 h 78106"/>
              <a:gd name="connsiteX35" fmla="*/ 76309 w 88204"/>
              <a:gd name="connsiteY35" fmla="*/ 26406 h 78106"/>
              <a:gd name="connsiteX36" fmla="*/ 76869 w 88204"/>
              <a:gd name="connsiteY36" fmla="*/ 23038 h 78106"/>
              <a:gd name="connsiteX37" fmla="*/ 73698 w 88204"/>
              <a:gd name="connsiteY37" fmla="*/ 16115 h 78106"/>
              <a:gd name="connsiteX38" fmla="*/ 73698 w 88204"/>
              <a:gd name="connsiteY38" fmla="*/ 12743 h 78106"/>
              <a:gd name="connsiteX39" fmla="*/ 76309 w 88204"/>
              <a:gd name="connsiteY39" fmla="*/ 7309 h 78106"/>
              <a:gd name="connsiteX40" fmla="*/ 82128 w 88204"/>
              <a:gd name="connsiteY40" fmla="*/ 6179 h 78106"/>
              <a:gd name="connsiteX41" fmla="*/ 84927 w 88204"/>
              <a:gd name="connsiteY41" fmla="*/ 3380 h 78106"/>
              <a:gd name="connsiteX42" fmla="*/ 86429 w 88204"/>
              <a:gd name="connsiteY42" fmla="*/ 3573 h 78106"/>
              <a:gd name="connsiteX43" fmla="*/ 88205 w 88204"/>
              <a:gd name="connsiteY43" fmla="*/ 0 h 78106"/>
              <a:gd name="connsiteX44" fmla="*/ 78658 w 88204"/>
              <a:gd name="connsiteY44" fmla="*/ 1404 h 78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88204" h="78106">
                <a:moveTo>
                  <a:pt x="78658" y="1404"/>
                </a:moveTo>
                <a:lnTo>
                  <a:pt x="67703" y="847"/>
                </a:lnTo>
                <a:lnTo>
                  <a:pt x="58148" y="3085"/>
                </a:lnTo>
                <a:lnTo>
                  <a:pt x="51426" y="7304"/>
                </a:lnTo>
                <a:lnTo>
                  <a:pt x="42701" y="6461"/>
                </a:lnTo>
                <a:lnTo>
                  <a:pt x="37643" y="4211"/>
                </a:lnTo>
                <a:lnTo>
                  <a:pt x="19384" y="8425"/>
                </a:lnTo>
                <a:lnTo>
                  <a:pt x="12362" y="7304"/>
                </a:lnTo>
                <a:lnTo>
                  <a:pt x="12362" y="15178"/>
                </a:lnTo>
                <a:lnTo>
                  <a:pt x="10411" y="15726"/>
                </a:lnTo>
                <a:lnTo>
                  <a:pt x="10411" y="18819"/>
                </a:lnTo>
                <a:lnTo>
                  <a:pt x="5066" y="20231"/>
                </a:lnTo>
                <a:lnTo>
                  <a:pt x="0" y="20231"/>
                </a:lnTo>
                <a:cubicBezTo>
                  <a:pt x="43" y="23111"/>
                  <a:pt x="415" y="26012"/>
                  <a:pt x="937" y="28871"/>
                </a:cubicBezTo>
                <a:cubicBezTo>
                  <a:pt x="1750" y="33407"/>
                  <a:pt x="1528" y="37814"/>
                  <a:pt x="715" y="42200"/>
                </a:cubicBezTo>
                <a:lnTo>
                  <a:pt x="9089" y="42885"/>
                </a:lnTo>
                <a:lnTo>
                  <a:pt x="10591" y="45893"/>
                </a:lnTo>
                <a:lnTo>
                  <a:pt x="12452" y="46826"/>
                </a:lnTo>
                <a:lnTo>
                  <a:pt x="12452" y="50189"/>
                </a:lnTo>
                <a:lnTo>
                  <a:pt x="13573" y="52620"/>
                </a:lnTo>
                <a:lnTo>
                  <a:pt x="12452" y="53938"/>
                </a:lnTo>
                <a:lnTo>
                  <a:pt x="10411" y="53938"/>
                </a:lnTo>
                <a:lnTo>
                  <a:pt x="7779" y="55068"/>
                </a:lnTo>
                <a:lnTo>
                  <a:pt x="4775" y="62736"/>
                </a:lnTo>
                <a:lnTo>
                  <a:pt x="6846" y="65367"/>
                </a:lnTo>
                <a:lnTo>
                  <a:pt x="7399" y="70609"/>
                </a:lnTo>
                <a:lnTo>
                  <a:pt x="6846" y="73031"/>
                </a:lnTo>
                <a:lnTo>
                  <a:pt x="11532" y="74537"/>
                </a:lnTo>
                <a:lnTo>
                  <a:pt x="14699" y="76788"/>
                </a:lnTo>
                <a:lnTo>
                  <a:pt x="18070" y="78106"/>
                </a:lnTo>
                <a:lnTo>
                  <a:pt x="45979" y="60866"/>
                </a:lnTo>
                <a:lnTo>
                  <a:pt x="71439" y="42525"/>
                </a:lnTo>
                <a:lnTo>
                  <a:pt x="75004" y="37472"/>
                </a:lnTo>
                <a:lnTo>
                  <a:pt x="75004" y="33903"/>
                </a:lnTo>
                <a:lnTo>
                  <a:pt x="74447" y="31652"/>
                </a:lnTo>
                <a:lnTo>
                  <a:pt x="76309" y="26406"/>
                </a:lnTo>
                <a:lnTo>
                  <a:pt x="76869" y="23038"/>
                </a:lnTo>
                <a:lnTo>
                  <a:pt x="73698" y="16115"/>
                </a:lnTo>
                <a:lnTo>
                  <a:pt x="73698" y="12743"/>
                </a:lnTo>
                <a:lnTo>
                  <a:pt x="76309" y="7309"/>
                </a:lnTo>
                <a:lnTo>
                  <a:pt x="82128" y="6179"/>
                </a:lnTo>
                <a:lnTo>
                  <a:pt x="84927" y="3380"/>
                </a:lnTo>
                <a:lnTo>
                  <a:pt x="86429" y="3573"/>
                </a:lnTo>
                <a:lnTo>
                  <a:pt x="88205" y="0"/>
                </a:lnTo>
                <a:lnTo>
                  <a:pt x="78658" y="1404"/>
                </a:lnTo>
                <a:close/>
              </a:path>
            </a:pathLst>
          </a:custGeom>
          <a:solidFill>
            <a:srgbClr val="D9D9D9"/>
          </a:solid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817" name="Freeform 816">
            <a:extLst>
              <a:ext uri="{FF2B5EF4-FFF2-40B4-BE49-F238E27FC236}">
                <a16:creationId xmlns:a16="http://schemas.microsoft.com/office/drawing/2014/main" id="{318928E1-62C3-FFE4-15A0-08AC2FE05728}"/>
              </a:ext>
            </a:extLst>
          </p:cNvPr>
          <p:cNvSpPr/>
          <p:nvPr/>
        </p:nvSpPr>
        <p:spPr>
          <a:xfrm>
            <a:off x="6973966" y="3371648"/>
            <a:ext cx="47164" cy="54299"/>
          </a:xfrm>
          <a:custGeom>
            <a:avLst/>
            <a:gdLst>
              <a:gd name="connsiteX0" fmla="*/ 17039 w 20201"/>
              <a:gd name="connsiteY0" fmla="*/ 11738 h 23257"/>
              <a:gd name="connsiteX1" fmla="*/ 19081 w 20201"/>
              <a:gd name="connsiteY1" fmla="*/ 11738 h 23257"/>
              <a:gd name="connsiteX2" fmla="*/ 20202 w 20201"/>
              <a:gd name="connsiteY2" fmla="*/ 10420 h 23257"/>
              <a:gd name="connsiteX3" fmla="*/ 19081 w 20201"/>
              <a:gd name="connsiteY3" fmla="*/ 7989 h 23257"/>
              <a:gd name="connsiteX4" fmla="*/ 19081 w 20201"/>
              <a:gd name="connsiteY4" fmla="*/ 4626 h 23257"/>
              <a:gd name="connsiteX5" fmla="*/ 17219 w 20201"/>
              <a:gd name="connsiteY5" fmla="*/ 3693 h 23257"/>
              <a:gd name="connsiteX6" fmla="*/ 15751 w 20201"/>
              <a:gd name="connsiteY6" fmla="*/ 779 h 23257"/>
              <a:gd name="connsiteX7" fmla="*/ 15546 w 20201"/>
              <a:gd name="connsiteY7" fmla="*/ 685 h 23257"/>
              <a:gd name="connsiteX8" fmla="*/ 7493 w 20201"/>
              <a:gd name="connsiteY8" fmla="*/ 0 h 23257"/>
              <a:gd name="connsiteX9" fmla="*/ 6761 w 20201"/>
              <a:gd name="connsiteY9" fmla="*/ 3565 h 23257"/>
              <a:gd name="connsiteX10" fmla="*/ 2559 w 20201"/>
              <a:gd name="connsiteY10" fmla="*/ 16526 h 23257"/>
              <a:gd name="connsiteX11" fmla="*/ 0 w 20201"/>
              <a:gd name="connsiteY11" fmla="*/ 22949 h 23257"/>
              <a:gd name="connsiteX12" fmla="*/ 7608 w 20201"/>
              <a:gd name="connsiteY12" fmla="*/ 23257 h 23257"/>
              <a:gd name="connsiteX13" fmla="*/ 9581 w 20201"/>
              <a:gd name="connsiteY13" fmla="*/ 20433 h 23257"/>
              <a:gd name="connsiteX14" fmla="*/ 11395 w 20201"/>
              <a:gd name="connsiteY14" fmla="*/ 20531 h 23257"/>
              <a:gd name="connsiteX15" fmla="*/ 14399 w 20201"/>
              <a:gd name="connsiteY15" fmla="*/ 12863 h 23257"/>
              <a:gd name="connsiteX16" fmla="*/ 17039 w 20201"/>
              <a:gd name="connsiteY16" fmla="*/ 11738 h 232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0201" h="23257">
                <a:moveTo>
                  <a:pt x="17039" y="11738"/>
                </a:moveTo>
                <a:lnTo>
                  <a:pt x="19081" y="11738"/>
                </a:lnTo>
                <a:lnTo>
                  <a:pt x="20202" y="10420"/>
                </a:lnTo>
                <a:lnTo>
                  <a:pt x="19081" y="7989"/>
                </a:lnTo>
                <a:lnTo>
                  <a:pt x="19081" y="4626"/>
                </a:lnTo>
                <a:lnTo>
                  <a:pt x="17219" y="3693"/>
                </a:lnTo>
                <a:lnTo>
                  <a:pt x="15751" y="779"/>
                </a:lnTo>
                <a:lnTo>
                  <a:pt x="15546" y="685"/>
                </a:lnTo>
                <a:lnTo>
                  <a:pt x="7493" y="0"/>
                </a:lnTo>
                <a:cubicBezTo>
                  <a:pt x="7313" y="1194"/>
                  <a:pt x="7095" y="2375"/>
                  <a:pt x="6761" y="3565"/>
                </a:cubicBezTo>
                <a:cubicBezTo>
                  <a:pt x="5550" y="7951"/>
                  <a:pt x="4091" y="12251"/>
                  <a:pt x="2559" y="16526"/>
                </a:cubicBezTo>
                <a:cubicBezTo>
                  <a:pt x="1772" y="18700"/>
                  <a:pt x="877" y="20818"/>
                  <a:pt x="0" y="22949"/>
                </a:cubicBezTo>
                <a:lnTo>
                  <a:pt x="7608" y="23257"/>
                </a:lnTo>
                <a:lnTo>
                  <a:pt x="9581" y="20433"/>
                </a:lnTo>
                <a:lnTo>
                  <a:pt x="11395" y="20531"/>
                </a:lnTo>
                <a:lnTo>
                  <a:pt x="14399" y="12863"/>
                </a:lnTo>
                <a:lnTo>
                  <a:pt x="17039" y="11738"/>
                </a:lnTo>
                <a:close/>
              </a:path>
            </a:pathLst>
          </a:custGeom>
          <a:solidFill>
            <a:srgbClr val="D9D9D9"/>
          </a:solid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432" name="Freeform 431">
            <a:extLst>
              <a:ext uri="{FF2B5EF4-FFF2-40B4-BE49-F238E27FC236}">
                <a16:creationId xmlns:a16="http://schemas.microsoft.com/office/drawing/2014/main" id="{7867A43D-52F4-034A-7484-97FA1C05E577}"/>
              </a:ext>
            </a:extLst>
          </p:cNvPr>
          <p:cNvSpPr/>
          <p:nvPr/>
        </p:nvSpPr>
        <p:spPr>
          <a:xfrm>
            <a:off x="6945232" y="3419342"/>
            <a:ext cx="53977" cy="143333"/>
          </a:xfrm>
          <a:custGeom>
            <a:avLst/>
            <a:gdLst>
              <a:gd name="connsiteX0" fmla="*/ 5593 w 23119"/>
              <a:gd name="connsiteY0" fmla="*/ 34977 h 61391"/>
              <a:gd name="connsiteX1" fmla="*/ 7005 w 23119"/>
              <a:gd name="connsiteY1" fmla="*/ 40472 h 61391"/>
              <a:gd name="connsiteX2" fmla="*/ 10800 w 23119"/>
              <a:gd name="connsiteY2" fmla="*/ 46069 h 61391"/>
              <a:gd name="connsiteX3" fmla="*/ 14438 w 23119"/>
              <a:gd name="connsiteY3" fmla="*/ 53245 h 61391"/>
              <a:gd name="connsiteX4" fmla="*/ 13184 w 23119"/>
              <a:gd name="connsiteY4" fmla="*/ 57036 h 61391"/>
              <a:gd name="connsiteX5" fmla="*/ 15148 w 23119"/>
              <a:gd name="connsiteY5" fmla="*/ 61392 h 61391"/>
              <a:gd name="connsiteX6" fmla="*/ 16834 w 23119"/>
              <a:gd name="connsiteY6" fmla="*/ 59702 h 61391"/>
              <a:gd name="connsiteX7" fmla="*/ 16693 w 23119"/>
              <a:gd name="connsiteY7" fmla="*/ 57177 h 61391"/>
              <a:gd name="connsiteX8" fmla="*/ 17827 w 23119"/>
              <a:gd name="connsiteY8" fmla="*/ 55328 h 61391"/>
              <a:gd name="connsiteX9" fmla="*/ 17677 w 23119"/>
              <a:gd name="connsiteY9" fmla="*/ 52830 h 61391"/>
              <a:gd name="connsiteX10" fmla="*/ 19076 w 23119"/>
              <a:gd name="connsiteY10" fmla="*/ 47613 h 61391"/>
              <a:gd name="connsiteX11" fmla="*/ 18798 w 23119"/>
              <a:gd name="connsiteY11" fmla="*/ 44815 h 61391"/>
              <a:gd name="connsiteX12" fmla="*/ 19923 w 23119"/>
              <a:gd name="connsiteY12" fmla="*/ 44105 h 61391"/>
              <a:gd name="connsiteX13" fmla="*/ 19645 w 23119"/>
              <a:gd name="connsiteY13" fmla="*/ 40467 h 61391"/>
              <a:gd name="connsiteX14" fmla="*/ 20493 w 23119"/>
              <a:gd name="connsiteY14" fmla="*/ 35837 h 61391"/>
              <a:gd name="connsiteX15" fmla="*/ 18948 w 23119"/>
              <a:gd name="connsiteY15" fmla="*/ 32311 h 61391"/>
              <a:gd name="connsiteX16" fmla="*/ 19376 w 23119"/>
              <a:gd name="connsiteY16" fmla="*/ 30073 h 61391"/>
              <a:gd name="connsiteX17" fmla="*/ 18246 w 23119"/>
              <a:gd name="connsiteY17" fmla="*/ 29919 h 61391"/>
              <a:gd name="connsiteX18" fmla="*/ 15854 w 23119"/>
              <a:gd name="connsiteY18" fmla="*/ 31040 h 61391"/>
              <a:gd name="connsiteX19" fmla="*/ 14579 w 23119"/>
              <a:gd name="connsiteY19" fmla="*/ 29637 h 61391"/>
              <a:gd name="connsiteX20" fmla="*/ 15020 w 23119"/>
              <a:gd name="connsiteY20" fmla="*/ 19247 h 61391"/>
              <a:gd name="connsiteX21" fmla="*/ 14579 w 23119"/>
              <a:gd name="connsiteY21" fmla="*/ 17702 h 61391"/>
              <a:gd name="connsiteX22" fmla="*/ 14870 w 23119"/>
              <a:gd name="connsiteY22" fmla="*/ 13766 h 61391"/>
              <a:gd name="connsiteX23" fmla="*/ 18379 w 23119"/>
              <a:gd name="connsiteY23" fmla="*/ 13924 h 61391"/>
              <a:gd name="connsiteX24" fmla="*/ 18242 w 23119"/>
              <a:gd name="connsiteY24" fmla="*/ 15597 h 61391"/>
              <a:gd name="connsiteX25" fmla="*/ 19923 w 23119"/>
              <a:gd name="connsiteY25" fmla="*/ 16021 h 61391"/>
              <a:gd name="connsiteX26" fmla="*/ 21618 w 23119"/>
              <a:gd name="connsiteY26" fmla="*/ 14613 h 61391"/>
              <a:gd name="connsiteX27" fmla="*/ 21892 w 23119"/>
              <a:gd name="connsiteY27" fmla="*/ 12931 h 61391"/>
              <a:gd name="connsiteX28" fmla="*/ 21049 w 23119"/>
              <a:gd name="connsiteY28" fmla="*/ 10676 h 61391"/>
              <a:gd name="connsiteX29" fmla="*/ 20334 w 23119"/>
              <a:gd name="connsiteY29" fmla="*/ 7724 h 61391"/>
              <a:gd name="connsiteX30" fmla="*/ 21323 w 23119"/>
              <a:gd name="connsiteY30" fmla="*/ 6042 h 61391"/>
              <a:gd name="connsiteX31" fmla="*/ 23120 w 23119"/>
              <a:gd name="connsiteY31" fmla="*/ 77 h 61391"/>
              <a:gd name="connsiteX32" fmla="*/ 21892 w 23119"/>
              <a:gd name="connsiteY32" fmla="*/ 0 h 61391"/>
              <a:gd name="connsiteX33" fmla="*/ 19919 w 23119"/>
              <a:gd name="connsiteY33" fmla="*/ 2824 h 61391"/>
              <a:gd name="connsiteX34" fmla="*/ 12311 w 23119"/>
              <a:gd name="connsiteY34" fmla="*/ 2516 h 61391"/>
              <a:gd name="connsiteX35" fmla="*/ 8789 w 23119"/>
              <a:gd name="connsiteY35" fmla="*/ 13766 h 61391"/>
              <a:gd name="connsiteX36" fmla="*/ 1044 w 23119"/>
              <a:gd name="connsiteY36" fmla="*/ 28794 h 61391"/>
              <a:gd name="connsiteX37" fmla="*/ 0 w 23119"/>
              <a:gd name="connsiteY37" fmla="*/ 29962 h 61391"/>
              <a:gd name="connsiteX38" fmla="*/ 2927 w 23119"/>
              <a:gd name="connsiteY38" fmla="*/ 31331 h 61391"/>
              <a:gd name="connsiteX39" fmla="*/ 5593 w 23119"/>
              <a:gd name="connsiteY39" fmla="*/ 34977 h 613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3119" h="61391">
                <a:moveTo>
                  <a:pt x="5593" y="34977"/>
                </a:moveTo>
                <a:lnTo>
                  <a:pt x="7005" y="40472"/>
                </a:lnTo>
                <a:lnTo>
                  <a:pt x="10800" y="46069"/>
                </a:lnTo>
                <a:lnTo>
                  <a:pt x="14438" y="53245"/>
                </a:lnTo>
                <a:lnTo>
                  <a:pt x="13184" y="57036"/>
                </a:lnTo>
                <a:lnTo>
                  <a:pt x="15148" y="61392"/>
                </a:lnTo>
                <a:lnTo>
                  <a:pt x="16834" y="59702"/>
                </a:lnTo>
                <a:lnTo>
                  <a:pt x="16693" y="57177"/>
                </a:lnTo>
                <a:lnTo>
                  <a:pt x="17827" y="55328"/>
                </a:lnTo>
                <a:lnTo>
                  <a:pt x="17677" y="52830"/>
                </a:lnTo>
                <a:lnTo>
                  <a:pt x="19076" y="47613"/>
                </a:lnTo>
                <a:lnTo>
                  <a:pt x="18798" y="44815"/>
                </a:lnTo>
                <a:lnTo>
                  <a:pt x="19923" y="44105"/>
                </a:lnTo>
                <a:lnTo>
                  <a:pt x="19645" y="40467"/>
                </a:lnTo>
                <a:lnTo>
                  <a:pt x="20493" y="35837"/>
                </a:lnTo>
                <a:lnTo>
                  <a:pt x="18948" y="32311"/>
                </a:lnTo>
                <a:lnTo>
                  <a:pt x="19376" y="30073"/>
                </a:lnTo>
                <a:lnTo>
                  <a:pt x="18246" y="29919"/>
                </a:lnTo>
                <a:lnTo>
                  <a:pt x="15854" y="31040"/>
                </a:lnTo>
                <a:lnTo>
                  <a:pt x="14579" y="29637"/>
                </a:lnTo>
                <a:lnTo>
                  <a:pt x="15020" y="19247"/>
                </a:lnTo>
                <a:lnTo>
                  <a:pt x="14579" y="17702"/>
                </a:lnTo>
                <a:lnTo>
                  <a:pt x="14870" y="13766"/>
                </a:lnTo>
                <a:cubicBezTo>
                  <a:pt x="14870" y="13766"/>
                  <a:pt x="17677" y="13766"/>
                  <a:pt x="18379" y="13924"/>
                </a:cubicBezTo>
                <a:cubicBezTo>
                  <a:pt x="19076" y="14048"/>
                  <a:pt x="18242" y="15597"/>
                  <a:pt x="18242" y="15597"/>
                </a:cubicBezTo>
                <a:lnTo>
                  <a:pt x="19923" y="16021"/>
                </a:lnTo>
                <a:lnTo>
                  <a:pt x="21618" y="14613"/>
                </a:lnTo>
                <a:lnTo>
                  <a:pt x="21892" y="12931"/>
                </a:lnTo>
                <a:lnTo>
                  <a:pt x="21049" y="10676"/>
                </a:lnTo>
                <a:lnTo>
                  <a:pt x="20334" y="7724"/>
                </a:lnTo>
                <a:lnTo>
                  <a:pt x="21323" y="6042"/>
                </a:lnTo>
                <a:lnTo>
                  <a:pt x="23120" y="77"/>
                </a:lnTo>
                <a:lnTo>
                  <a:pt x="21892" y="0"/>
                </a:lnTo>
                <a:lnTo>
                  <a:pt x="19919" y="2824"/>
                </a:lnTo>
                <a:lnTo>
                  <a:pt x="12311" y="2516"/>
                </a:lnTo>
                <a:cubicBezTo>
                  <a:pt x="10839" y="6162"/>
                  <a:pt x="9435" y="9803"/>
                  <a:pt x="8789" y="13766"/>
                </a:cubicBezTo>
                <a:cubicBezTo>
                  <a:pt x="7861" y="19457"/>
                  <a:pt x="4699" y="24339"/>
                  <a:pt x="1044" y="28794"/>
                </a:cubicBezTo>
                <a:cubicBezTo>
                  <a:pt x="702" y="29205"/>
                  <a:pt x="359" y="29581"/>
                  <a:pt x="0" y="29962"/>
                </a:cubicBezTo>
                <a:lnTo>
                  <a:pt x="2927" y="31331"/>
                </a:lnTo>
                <a:lnTo>
                  <a:pt x="5593" y="34977"/>
                </a:lnTo>
                <a:close/>
              </a:path>
            </a:pathLst>
          </a:custGeom>
          <a:solidFill>
            <a:srgbClr val="D9D9D9"/>
          </a:solid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433" name="Freeform 432">
            <a:extLst>
              <a:ext uri="{FF2B5EF4-FFF2-40B4-BE49-F238E27FC236}">
                <a16:creationId xmlns:a16="http://schemas.microsoft.com/office/drawing/2014/main" id="{5734DD55-9C81-B36F-E00E-138CD447429B}"/>
              </a:ext>
            </a:extLst>
          </p:cNvPr>
          <p:cNvSpPr/>
          <p:nvPr/>
        </p:nvSpPr>
        <p:spPr>
          <a:xfrm>
            <a:off x="6979271" y="3419361"/>
            <a:ext cx="27443" cy="73320"/>
          </a:xfrm>
          <a:custGeom>
            <a:avLst/>
            <a:gdLst>
              <a:gd name="connsiteX0" fmla="*/ 5345 w 11754"/>
              <a:gd name="connsiteY0" fmla="*/ 16017 h 31404"/>
              <a:gd name="connsiteX1" fmla="*/ 3663 w 11754"/>
              <a:gd name="connsiteY1" fmla="*/ 15593 h 31404"/>
              <a:gd name="connsiteX2" fmla="*/ 3800 w 11754"/>
              <a:gd name="connsiteY2" fmla="*/ 13920 h 31404"/>
              <a:gd name="connsiteX3" fmla="*/ 291 w 11754"/>
              <a:gd name="connsiteY3" fmla="*/ 13762 h 31404"/>
              <a:gd name="connsiteX4" fmla="*/ 0 w 11754"/>
              <a:gd name="connsiteY4" fmla="*/ 17698 h 31404"/>
              <a:gd name="connsiteX5" fmla="*/ 441 w 11754"/>
              <a:gd name="connsiteY5" fmla="*/ 19243 h 31404"/>
              <a:gd name="connsiteX6" fmla="*/ 0 w 11754"/>
              <a:gd name="connsiteY6" fmla="*/ 29633 h 31404"/>
              <a:gd name="connsiteX7" fmla="*/ 1275 w 11754"/>
              <a:gd name="connsiteY7" fmla="*/ 31036 h 31404"/>
              <a:gd name="connsiteX8" fmla="*/ 3667 w 11754"/>
              <a:gd name="connsiteY8" fmla="*/ 29915 h 31404"/>
              <a:gd name="connsiteX9" fmla="*/ 4797 w 11754"/>
              <a:gd name="connsiteY9" fmla="*/ 30069 h 31404"/>
              <a:gd name="connsiteX10" fmla="*/ 4527 w 11754"/>
              <a:gd name="connsiteY10" fmla="*/ 31404 h 31404"/>
              <a:gd name="connsiteX11" fmla="*/ 5212 w 11754"/>
              <a:gd name="connsiteY11" fmla="*/ 31177 h 31404"/>
              <a:gd name="connsiteX12" fmla="*/ 5349 w 11754"/>
              <a:gd name="connsiteY12" fmla="*/ 25153 h 31404"/>
              <a:gd name="connsiteX13" fmla="*/ 6752 w 11754"/>
              <a:gd name="connsiteY13" fmla="*/ 24156 h 31404"/>
              <a:gd name="connsiteX14" fmla="*/ 6752 w 11754"/>
              <a:gd name="connsiteY14" fmla="*/ 18828 h 31404"/>
              <a:gd name="connsiteX15" fmla="*/ 7172 w 11754"/>
              <a:gd name="connsiteY15" fmla="*/ 17138 h 31404"/>
              <a:gd name="connsiteX16" fmla="*/ 7048 w 11754"/>
              <a:gd name="connsiteY16" fmla="*/ 14605 h 31404"/>
              <a:gd name="connsiteX17" fmla="*/ 5345 w 11754"/>
              <a:gd name="connsiteY17" fmla="*/ 16017 h 31404"/>
              <a:gd name="connsiteX18" fmla="*/ 11203 w 11754"/>
              <a:gd name="connsiteY18" fmla="*/ 2730 h 31404"/>
              <a:gd name="connsiteX19" fmla="*/ 9132 w 11754"/>
              <a:gd name="connsiteY19" fmla="*/ 98 h 31404"/>
              <a:gd name="connsiteX20" fmla="*/ 7317 w 11754"/>
              <a:gd name="connsiteY20" fmla="*/ 0 h 31404"/>
              <a:gd name="connsiteX21" fmla="*/ 8545 w 11754"/>
              <a:gd name="connsiteY21" fmla="*/ 77 h 31404"/>
              <a:gd name="connsiteX22" fmla="*/ 6748 w 11754"/>
              <a:gd name="connsiteY22" fmla="*/ 6042 h 31404"/>
              <a:gd name="connsiteX23" fmla="*/ 5760 w 11754"/>
              <a:gd name="connsiteY23" fmla="*/ 7724 h 31404"/>
              <a:gd name="connsiteX24" fmla="*/ 6474 w 11754"/>
              <a:gd name="connsiteY24" fmla="*/ 10677 h 31404"/>
              <a:gd name="connsiteX25" fmla="*/ 7317 w 11754"/>
              <a:gd name="connsiteY25" fmla="*/ 12932 h 31404"/>
              <a:gd name="connsiteX26" fmla="*/ 7309 w 11754"/>
              <a:gd name="connsiteY26" fmla="*/ 12991 h 31404"/>
              <a:gd name="connsiteX27" fmla="*/ 8156 w 11754"/>
              <a:gd name="connsiteY27" fmla="*/ 12932 h 31404"/>
              <a:gd name="connsiteX28" fmla="*/ 9273 w 11754"/>
              <a:gd name="connsiteY28" fmla="*/ 11254 h 31404"/>
              <a:gd name="connsiteX29" fmla="*/ 11250 w 11754"/>
              <a:gd name="connsiteY29" fmla="*/ 10086 h 31404"/>
              <a:gd name="connsiteX30" fmla="*/ 11755 w 11754"/>
              <a:gd name="connsiteY30" fmla="*/ 7972 h 31404"/>
              <a:gd name="connsiteX31" fmla="*/ 11203 w 11754"/>
              <a:gd name="connsiteY31" fmla="*/ 2730 h 31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1754" h="31404">
                <a:moveTo>
                  <a:pt x="5345" y="16017"/>
                </a:moveTo>
                <a:lnTo>
                  <a:pt x="3663" y="15593"/>
                </a:lnTo>
                <a:cubicBezTo>
                  <a:pt x="3663" y="15593"/>
                  <a:pt x="4497" y="14048"/>
                  <a:pt x="3800" y="13920"/>
                </a:cubicBezTo>
                <a:cubicBezTo>
                  <a:pt x="3098" y="13762"/>
                  <a:pt x="291" y="13762"/>
                  <a:pt x="291" y="13762"/>
                </a:cubicBezTo>
                <a:lnTo>
                  <a:pt x="0" y="17698"/>
                </a:lnTo>
                <a:lnTo>
                  <a:pt x="441" y="19243"/>
                </a:lnTo>
                <a:lnTo>
                  <a:pt x="0" y="29633"/>
                </a:lnTo>
                <a:lnTo>
                  <a:pt x="1275" y="31036"/>
                </a:lnTo>
                <a:lnTo>
                  <a:pt x="3667" y="29915"/>
                </a:lnTo>
                <a:lnTo>
                  <a:pt x="4797" y="30069"/>
                </a:lnTo>
                <a:lnTo>
                  <a:pt x="4527" y="31404"/>
                </a:lnTo>
                <a:lnTo>
                  <a:pt x="5212" y="31177"/>
                </a:lnTo>
                <a:lnTo>
                  <a:pt x="5349" y="25153"/>
                </a:lnTo>
                <a:lnTo>
                  <a:pt x="6752" y="24156"/>
                </a:lnTo>
                <a:lnTo>
                  <a:pt x="6752" y="18828"/>
                </a:lnTo>
                <a:lnTo>
                  <a:pt x="7172" y="17138"/>
                </a:lnTo>
                <a:lnTo>
                  <a:pt x="7048" y="14605"/>
                </a:lnTo>
                <a:lnTo>
                  <a:pt x="5345" y="16017"/>
                </a:lnTo>
                <a:close/>
                <a:moveTo>
                  <a:pt x="11203" y="2730"/>
                </a:moveTo>
                <a:lnTo>
                  <a:pt x="9132" y="98"/>
                </a:lnTo>
                <a:lnTo>
                  <a:pt x="7317" y="0"/>
                </a:lnTo>
                <a:lnTo>
                  <a:pt x="8545" y="77"/>
                </a:lnTo>
                <a:lnTo>
                  <a:pt x="6748" y="6042"/>
                </a:lnTo>
                <a:lnTo>
                  <a:pt x="5760" y="7724"/>
                </a:lnTo>
                <a:lnTo>
                  <a:pt x="6474" y="10677"/>
                </a:lnTo>
                <a:lnTo>
                  <a:pt x="7317" y="12932"/>
                </a:lnTo>
                <a:lnTo>
                  <a:pt x="7309" y="12991"/>
                </a:lnTo>
                <a:lnTo>
                  <a:pt x="8156" y="12932"/>
                </a:lnTo>
                <a:lnTo>
                  <a:pt x="9273" y="11254"/>
                </a:lnTo>
                <a:lnTo>
                  <a:pt x="11250" y="10086"/>
                </a:lnTo>
                <a:lnTo>
                  <a:pt x="11755" y="7972"/>
                </a:lnTo>
                <a:lnTo>
                  <a:pt x="11203" y="2730"/>
                </a:lnTo>
                <a:close/>
              </a:path>
            </a:pathLst>
          </a:custGeom>
          <a:solidFill>
            <a:srgbClr val="D9D9D9"/>
          </a:solid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434" name="Freeform 433">
            <a:extLst>
              <a:ext uri="{FF2B5EF4-FFF2-40B4-BE49-F238E27FC236}">
                <a16:creationId xmlns:a16="http://schemas.microsoft.com/office/drawing/2014/main" id="{97802CD7-FD02-132F-D8BF-5D4E38854C88}"/>
              </a:ext>
            </a:extLst>
          </p:cNvPr>
          <p:cNvSpPr/>
          <p:nvPr/>
        </p:nvSpPr>
        <p:spPr>
          <a:xfrm>
            <a:off x="7485703" y="3029140"/>
            <a:ext cx="476758" cy="296438"/>
          </a:xfrm>
          <a:custGeom>
            <a:avLst/>
            <a:gdLst>
              <a:gd name="connsiteX0" fmla="*/ 204202 w 204201"/>
              <a:gd name="connsiteY0" fmla="*/ 89343 h 126968"/>
              <a:gd name="connsiteX1" fmla="*/ 203645 w 204201"/>
              <a:gd name="connsiteY1" fmla="*/ 82227 h 126968"/>
              <a:gd name="connsiteX2" fmla="*/ 203440 w 204201"/>
              <a:gd name="connsiteY2" fmla="*/ 79407 h 126968"/>
              <a:gd name="connsiteX3" fmla="*/ 198014 w 204201"/>
              <a:gd name="connsiteY3" fmla="*/ 75102 h 126968"/>
              <a:gd name="connsiteX4" fmla="*/ 196140 w 204201"/>
              <a:gd name="connsiteY4" fmla="*/ 75102 h 126968"/>
              <a:gd name="connsiteX5" fmla="*/ 194086 w 204201"/>
              <a:gd name="connsiteY5" fmla="*/ 73994 h 126968"/>
              <a:gd name="connsiteX6" fmla="*/ 186598 w 204201"/>
              <a:gd name="connsiteY6" fmla="*/ 72868 h 126968"/>
              <a:gd name="connsiteX7" fmla="*/ 175545 w 204201"/>
              <a:gd name="connsiteY7" fmla="*/ 65183 h 126968"/>
              <a:gd name="connsiteX8" fmla="*/ 150658 w 204201"/>
              <a:gd name="connsiteY8" fmla="*/ 50960 h 126968"/>
              <a:gd name="connsiteX9" fmla="*/ 142224 w 204201"/>
              <a:gd name="connsiteY9" fmla="*/ 45525 h 126968"/>
              <a:gd name="connsiteX10" fmla="*/ 139023 w 204201"/>
              <a:gd name="connsiteY10" fmla="*/ 36907 h 126968"/>
              <a:gd name="connsiteX11" fmla="*/ 136224 w 204201"/>
              <a:gd name="connsiteY11" fmla="*/ 35033 h 126968"/>
              <a:gd name="connsiteX12" fmla="*/ 133054 w 204201"/>
              <a:gd name="connsiteY12" fmla="*/ 25867 h 126968"/>
              <a:gd name="connsiteX13" fmla="*/ 124620 w 204201"/>
              <a:gd name="connsiteY13" fmla="*/ 22110 h 126968"/>
              <a:gd name="connsiteX14" fmla="*/ 122181 w 204201"/>
              <a:gd name="connsiteY14" fmla="*/ 22867 h 126968"/>
              <a:gd name="connsiteX15" fmla="*/ 103738 w 204201"/>
              <a:gd name="connsiteY15" fmla="*/ 13505 h 126968"/>
              <a:gd name="connsiteX16" fmla="*/ 102616 w 204201"/>
              <a:gd name="connsiteY16" fmla="*/ 9838 h 126968"/>
              <a:gd name="connsiteX17" fmla="*/ 84353 w 204201"/>
              <a:gd name="connsiteY17" fmla="*/ 287 h 126968"/>
              <a:gd name="connsiteX18" fmla="*/ 79017 w 204201"/>
              <a:gd name="connsiteY18" fmla="*/ 0 h 126968"/>
              <a:gd name="connsiteX19" fmla="*/ 80421 w 204201"/>
              <a:gd name="connsiteY19" fmla="*/ 3107 h 126968"/>
              <a:gd name="connsiteX20" fmla="*/ 78726 w 204201"/>
              <a:gd name="connsiteY20" fmla="*/ 4502 h 126968"/>
              <a:gd name="connsiteX21" fmla="*/ 76210 w 204201"/>
              <a:gd name="connsiteY21" fmla="*/ 2815 h 126968"/>
              <a:gd name="connsiteX22" fmla="*/ 72004 w 204201"/>
              <a:gd name="connsiteY22" fmla="*/ 4502 h 126968"/>
              <a:gd name="connsiteX23" fmla="*/ 70027 w 204201"/>
              <a:gd name="connsiteY23" fmla="*/ 7587 h 126968"/>
              <a:gd name="connsiteX24" fmla="*/ 66381 w 204201"/>
              <a:gd name="connsiteY24" fmla="*/ 7035 h 126968"/>
              <a:gd name="connsiteX25" fmla="*/ 62453 w 204201"/>
              <a:gd name="connsiteY25" fmla="*/ 14339 h 126968"/>
              <a:gd name="connsiteX26" fmla="*/ 63852 w 204201"/>
              <a:gd name="connsiteY26" fmla="*/ 19945 h 126968"/>
              <a:gd name="connsiteX27" fmla="*/ 65821 w 204201"/>
              <a:gd name="connsiteY27" fmla="*/ 21357 h 126968"/>
              <a:gd name="connsiteX28" fmla="*/ 64687 w 204201"/>
              <a:gd name="connsiteY28" fmla="*/ 25572 h 126968"/>
              <a:gd name="connsiteX29" fmla="*/ 59351 w 204201"/>
              <a:gd name="connsiteY29" fmla="*/ 23325 h 126968"/>
              <a:gd name="connsiteX30" fmla="*/ 44738 w 204201"/>
              <a:gd name="connsiteY30" fmla="*/ 25863 h 126968"/>
              <a:gd name="connsiteX31" fmla="*/ 36038 w 204201"/>
              <a:gd name="connsiteY31" fmla="*/ 15738 h 126968"/>
              <a:gd name="connsiteX32" fmla="*/ 25931 w 204201"/>
              <a:gd name="connsiteY32" fmla="*/ 10415 h 126968"/>
              <a:gd name="connsiteX33" fmla="*/ 16389 w 204201"/>
              <a:gd name="connsiteY33" fmla="*/ 7873 h 126968"/>
              <a:gd name="connsiteX34" fmla="*/ 10210 w 204201"/>
              <a:gd name="connsiteY34" fmla="*/ 11250 h 126968"/>
              <a:gd name="connsiteX35" fmla="*/ 0 w 204201"/>
              <a:gd name="connsiteY35" fmla="*/ 18554 h 126968"/>
              <a:gd name="connsiteX36" fmla="*/ 3222 w 204201"/>
              <a:gd name="connsiteY36" fmla="*/ 25016 h 126968"/>
              <a:gd name="connsiteX37" fmla="*/ 7283 w 204201"/>
              <a:gd name="connsiteY37" fmla="*/ 41036 h 126968"/>
              <a:gd name="connsiteX38" fmla="*/ 7946 w 204201"/>
              <a:gd name="connsiteY38" fmla="*/ 47763 h 126968"/>
              <a:gd name="connsiteX39" fmla="*/ 14882 w 204201"/>
              <a:gd name="connsiteY39" fmla="*/ 54194 h 126968"/>
              <a:gd name="connsiteX40" fmla="*/ 19457 w 204201"/>
              <a:gd name="connsiteY40" fmla="*/ 55791 h 126968"/>
              <a:gd name="connsiteX41" fmla="*/ 19123 w 204201"/>
              <a:gd name="connsiteY41" fmla="*/ 60485 h 126968"/>
              <a:gd name="connsiteX42" fmla="*/ 18879 w 204201"/>
              <a:gd name="connsiteY42" fmla="*/ 62102 h 126968"/>
              <a:gd name="connsiteX43" fmla="*/ 22243 w 204201"/>
              <a:gd name="connsiteY43" fmla="*/ 65902 h 126968"/>
              <a:gd name="connsiteX44" fmla="*/ 28007 w 204201"/>
              <a:gd name="connsiteY44" fmla="*/ 77605 h 126968"/>
              <a:gd name="connsiteX45" fmla="*/ 32024 w 204201"/>
              <a:gd name="connsiteY45" fmla="*/ 97169 h 126968"/>
              <a:gd name="connsiteX46" fmla="*/ 36603 w 204201"/>
              <a:gd name="connsiteY46" fmla="*/ 94957 h 126968"/>
              <a:gd name="connsiteX47" fmla="*/ 43723 w 204201"/>
              <a:gd name="connsiteY47" fmla="*/ 94957 h 126968"/>
              <a:gd name="connsiteX48" fmla="*/ 46715 w 204201"/>
              <a:gd name="connsiteY48" fmla="*/ 88205 h 126968"/>
              <a:gd name="connsiteX49" fmla="*/ 48948 w 204201"/>
              <a:gd name="connsiteY49" fmla="*/ 88205 h 126968"/>
              <a:gd name="connsiteX50" fmla="*/ 54947 w 204201"/>
              <a:gd name="connsiteY50" fmla="*/ 82963 h 126968"/>
              <a:gd name="connsiteX51" fmla="*/ 60373 w 204201"/>
              <a:gd name="connsiteY51" fmla="*/ 82030 h 126968"/>
              <a:gd name="connsiteX52" fmla="*/ 65632 w 204201"/>
              <a:gd name="connsiteY52" fmla="*/ 83515 h 126968"/>
              <a:gd name="connsiteX53" fmla="*/ 66548 w 204201"/>
              <a:gd name="connsiteY53" fmla="*/ 80160 h 126968"/>
              <a:gd name="connsiteX54" fmla="*/ 70498 w 204201"/>
              <a:gd name="connsiteY54" fmla="*/ 79223 h 126968"/>
              <a:gd name="connsiteX55" fmla="*/ 72731 w 204201"/>
              <a:gd name="connsiteY55" fmla="*/ 80515 h 126968"/>
              <a:gd name="connsiteX56" fmla="*/ 75551 w 204201"/>
              <a:gd name="connsiteY56" fmla="*/ 80160 h 126968"/>
              <a:gd name="connsiteX57" fmla="*/ 80237 w 204201"/>
              <a:gd name="connsiteY57" fmla="*/ 84272 h 126968"/>
              <a:gd name="connsiteX58" fmla="*/ 84918 w 204201"/>
              <a:gd name="connsiteY58" fmla="*/ 85586 h 126968"/>
              <a:gd name="connsiteX59" fmla="*/ 93160 w 204201"/>
              <a:gd name="connsiteY59" fmla="*/ 90999 h 126968"/>
              <a:gd name="connsiteX60" fmla="*/ 94841 w 204201"/>
              <a:gd name="connsiteY60" fmla="*/ 90999 h 126968"/>
              <a:gd name="connsiteX61" fmla="*/ 97841 w 204201"/>
              <a:gd name="connsiteY61" fmla="*/ 89685 h 126968"/>
              <a:gd name="connsiteX62" fmla="*/ 104020 w 204201"/>
              <a:gd name="connsiteY62" fmla="*/ 91572 h 126968"/>
              <a:gd name="connsiteX63" fmla="*/ 106446 w 204201"/>
              <a:gd name="connsiteY63" fmla="*/ 91572 h 126968"/>
              <a:gd name="connsiteX64" fmla="*/ 107199 w 204201"/>
              <a:gd name="connsiteY64" fmla="*/ 95312 h 126968"/>
              <a:gd name="connsiteX65" fmla="*/ 107948 w 204201"/>
              <a:gd name="connsiteY65" fmla="*/ 96994 h 126968"/>
              <a:gd name="connsiteX66" fmla="*/ 112822 w 204201"/>
              <a:gd name="connsiteY66" fmla="*/ 96442 h 126968"/>
              <a:gd name="connsiteX67" fmla="*/ 116934 w 204201"/>
              <a:gd name="connsiteY67" fmla="*/ 97944 h 126968"/>
              <a:gd name="connsiteX68" fmla="*/ 122373 w 204201"/>
              <a:gd name="connsiteY68" fmla="*/ 106190 h 126968"/>
              <a:gd name="connsiteX69" fmla="*/ 128171 w 204201"/>
              <a:gd name="connsiteY69" fmla="*/ 106190 h 126968"/>
              <a:gd name="connsiteX70" fmla="*/ 132296 w 204201"/>
              <a:gd name="connsiteY70" fmla="*/ 108436 h 126968"/>
              <a:gd name="connsiteX71" fmla="*/ 134543 w 204201"/>
              <a:gd name="connsiteY71" fmla="*/ 111599 h 126968"/>
              <a:gd name="connsiteX72" fmla="*/ 133974 w 204201"/>
              <a:gd name="connsiteY72" fmla="*/ 114042 h 126968"/>
              <a:gd name="connsiteX73" fmla="*/ 136049 w 204201"/>
              <a:gd name="connsiteY73" fmla="*/ 121915 h 126968"/>
              <a:gd name="connsiteX74" fmla="*/ 137718 w 204201"/>
              <a:gd name="connsiteY74" fmla="*/ 121145 h 126968"/>
              <a:gd name="connsiteX75" fmla="*/ 139793 w 204201"/>
              <a:gd name="connsiteY75" fmla="*/ 121534 h 126968"/>
              <a:gd name="connsiteX76" fmla="*/ 142219 w 204201"/>
              <a:gd name="connsiteY76" fmla="*/ 123409 h 126968"/>
              <a:gd name="connsiteX77" fmla="*/ 145026 w 204201"/>
              <a:gd name="connsiteY77" fmla="*/ 123597 h 126968"/>
              <a:gd name="connsiteX78" fmla="*/ 146332 w 204201"/>
              <a:gd name="connsiteY78" fmla="*/ 121723 h 126968"/>
              <a:gd name="connsiteX79" fmla="*/ 148766 w 204201"/>
              <a:gd name="connsiteY79" fmla="*/ 121534 h 126968"/>
              <a:gd name="connsiteX80" fmla="*/ 152511 w 204201"/>
              <a:gd name="connsiteY80" fmla="*/ 123777 h 126968"/>
              <a:gd name="connsiteX81" fmla="*/ 154748 w 204201"/>
              <a:gd name="connsiteY81" fmla="*/ 126969 h 126968"/>
              <a:gd name="connsiteX82" fmla="*/ 156435 w 204201"/>
              <a:gd name="connsiteY82" fmla="*/ 126027 h 126968"/>
              <a:gd name="connsiteX83" fmla="*/ 160358 w 204201"/>
              <a:gd name="connsiteY83" fmla="*/ 124714 h 126968"/>
              <a:gd name="connsiteX84" fmla="*/ 162057 w 204201"/>
              <a:gd name="connsiteY84" fmla="*/ 122463 h 126968"/>
              <a:gd name="connsiteX85" fmla="*/ 163739 w 204201"/>
              <a:gd name="connsiteY85" fmla="*/ 118150 h 126968"/>
              <a:gd name="connsiteX86" fmla="*/ 169734 w 204201"/>
              <a:gd name="connsiteY86" fmla="*/ 114037 h 126968"/>
              <a:gd name="connsiteX87" fmla="*/ 172930 w 204201"/>
              <a:gd name="connsiteY87" fmla="*/ 114598 h 126968"/>
              <a:gd name="connsiteX88" fmla="*/ 175352 w 204201"/>
              <a:gd name="connsiteY88" fmla="*/ 110854 h 126968"/>
              <a:gd name="connsiteX89" fmla="*/ 177975 w 204201"/>
              <a:gd name="connsiteY89" fmla="*/ 109553 h 126968"/>
              <a:gd name="connsiteX90" fmla="*/ 178908 w 204201"/>
              <a:gd name="connsiteY90" fmla="*/ 105608 h 126968"/>
              <a:gd name="connsiteX91" fmla="*/ 179477 w 204201"/>
              <a:gd name="connsiteY91" fmla="*/ 102424 h 126968"/>
              <a:gd name="connsiteX92" fmla="*/ 183038 w 204201"/>
              <a:gd name="connsiteY92" fmla="*/ 99236 h 126968"/>
              <a:gd name="connsiteX93" fmla="*/ 182657 w 204201"/>
              <a:gd name="connsiteY93" fmla="*/ 96985 h 126968"/>
              <a:gd name="connsiteX94" fmla="*/ 181536 w 204201"/>
              <a:gd name="connsiteY94" fmla="*/ 95115 h 126968"/>
              <a:gd name="connsiteX95" fmla="*/ 181536 w 204201"/>
              <a:gd name="connsiteY95" fmla="*/ 93819 h 126968"/>
              <a:gd name="connsiteX96" fmla="*/ 188258 w 204201"/>
              <a:gd name="connsiteY96" fmla="*/ 90806 h 126968"/>
              <a:gd name="connsiteX97" fmla="*/ 193894 w 204201"/>
              <a:gd name="connsiteY97" fmla="*/ 87999 h 126968"/>
              <a:gd name="connsiteX98" fmla="*/ 197638 w 204201"/>
              <a:gd name="connsiteY98" fmla="*/ 87255 h 126968"/>
              <a:gd name="connsiteX99" fmla="*/ 198378 w 204201"/>
              <a:gd name="connsiteY99" fmla="*/ 88744 h 126968"/>
              <a:gd name="connsiteX100" fmla="*/ 202700 w 204201"/>
              <a:gd name="connsiteY100" fmla="*/ 87811 h 126968"/>
              <a:gd name="connsiteX101" fmla="*/ 204202 w 204201"/>
              <a:gd name="connsiteY101" fmla="*/ 89343 h 1269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204201" h="126968">
                <a:moveTo>
                  <a:pt x="204202" y="89343"/>
                </a:moveTo>
                <a:lnTo>
                  <a:pt x="203645" y="82227"/>
                </a:lnTo>
                <a:lnTo>
                  <a:pt x="203440" y="79407"/>
                </a:lnTo>
                <a:lnTo>
                  <a:pt x="198014" y="75102"/>
                </a:lnTo>
                <a:lnTo>
                  <a:pt x="196140" y="75102"/>
                </a:lnTo>
                <a:lnTo>
                  <a:pt x="194086" y="73994"/>
                </a:lnTo>
                <a:lnTo>
                  <a:pt x="186598" y="72868"/>
                </a:lnTo>
                <a:lnTo>
                  <a:pt x="175545" y="65183"/>
                </a:lnTo>
                <a:lnTo>
                  <a:pt x="150658" y="50960"/>
                </a:lnTo>
                <a:lnTo>
                  <a:pt x="142224" y="45525"/>
                </a:lnTo>
                <a:lnTo>
                  <a:pt x="139023" y="36907"/>
                </a:lnTo>
                <a:lnTo>
                  <a:pt x="136224" y="35033"/>
                </a:lnTo>
                <a:lnTo>
                  <a:pt x="133054" y="25867"/>
                </a:lnTo>
                <a:lnTo>
                  <a:pt x="124620" y="22110"/>
                </a:lnTo>
                <a:lnTo>
                  <a:pt x="122181" y="22867"/>
                </a:lnTo>
                <a:lnTo>
                  <a:pt x="103738" y="13505"/>
                </a:lnTo>
                <a:lnTo>
                  <a:pt x="102616" y="9838"/>
                </a:lnTo>
                <a:lnTo>
                  <a:pt x="84353" y="287"/>
                </a:lnTo>
                <a:lnTo>
                  <a:pt x="79017" y="0"/>
                </a:lnTo>
                <a:lnTo>
                  <a:pt x="80421" y="3107"/>
                </a:lnTo>
                <a:lnTo>
                  <a:pt x="78726" y="4502"/>
                </a:lnTo>
                <a:lnTo>
                  <a:pt x="76210" y="2815"/>
                </a:lnTo>
                <a:lnTo>
                  <a:pt x="72004" y="4502"/>
                </a:lnTo>
                <a:lnTo>
                  <a:pt x="70027" y="7587"/>
                </a:lnTo>
                <a:lnTo>
                  <a:pt x="66381" y="7035"/>
                </a:lnTo>
                <a:lnTo>
                  <a:pt x="62453" y="14339"/>
                </a:lnTo>
                <a:lnTo>
                  <a:pt x="63852" y="19945"/>
                </a:lnTo>
                <a:lnTo>
                  <a:pt x="65821" y="21357"/>
                </a:lnTo>
                <a:lnTo>
                  <a:pt x="64687" y="25572"/>
                </a:lnTo>
                <a:lnTo>
                  <a:pt x="59351" y="23325"/>
                </a:lnTo>
                <a:lnTo>
                  <a:pt x="44738" y="25863"/>
                </a:lnTo>
                <a:lnTo>
                  <a:pt x="36038" y="15738"/>
                </a:lnTo>
                <a:lnTo>
                  <a:pt x="25931" y="10415"/>
                </a:lnTo>
                <a:lnTo>
                  <a:pt x="16389" y="7873"/>
                </a:lnTo>
                <a:lnTo>
                  <a:pt x="10210" y="11250"/>
                </a:lnTo>
                <a:lnTo>
                  <a:pt x="0" y="18554"/>
                </a:lnTo>
                <a:cubicBezTo>
                  <a:pt x="599" y="20843"/>
                  <a:pt x="1617" y="23017"/>
                  <a:pt x="3222" y="25016"/>
                </a:cubicBezTo>
                <a:cubicBezTo>
                  <a:pt x="7022" y="29787"/>
                  <a:pt x="8164" y="35050"/>
                  <a:pt x="7283" y="41036"/>
                </a:cubicBezTo>
                <a:cubicBezTo>
                  <a:pt x="6966" y="43210"/>
                  <a:pt x="7313" y="45628"/>
                  <a:pt x="7946" y="47763"/>
                </a:cubicBezTo>
                <a:cubicBezTo>
                  <a:pt x="8965" y="51105"/>
                  <a:pt x="10783" y="54002"/>
                  <a:pt x="14882" y="54194"/>
                </a:cubicBezTo>
                <a:cubicBezTo>
                  <a:pt x="16603" y="54246"/>
                  <a:pt x="18361" y="54216"/>
                  <a:pt x="19457" y="55791"/>
                </a:cubicBezTo>
                <a:cubicBezTo>
                  <a:pt x="20582" y="57421"/>
                  <a:pt x="19714" y="58940"/>
                  <a:pt x="19123" y="60485"/>
                </a:cubicBezTo>
                <a:cubicBezTo>
                  <a:pt x="18909" y="61003"/>
                  <a:pt x="18648" y="61786"/>
                  <a:pt x="18879" y="62102"/>
                </a:cubicBezTo>
                <a:cubicBezTo>
                  <a:pt x="19915" y="63459"/>
                  <a:pt x="20916" y="64909"/>
                  <a:pt x="22243" y="65902"/>
                </a:cubicBezTo>
                <a:cubicBezTo>
                  <a:pt x="26226" y="68837"/>
                  <a:pt x="28255" y="72689"/>
                  <a:pt x="28007" y="77605"/>
                </a:cubicBezTo>
                <a:cubicBezTo>
                  <a:pt x="27617" y="84546"/>
                  <a:pt x="29851" y="90858"/>
                  <a:pt x="32024" y="97169"/>
                </a:cubicBezTo>
                <a:lnTo>
                  <a:pt x="36603" y="94957"/>
                </a:lnTo>
                <a:lnTo>
                  <a:pt x="43723" y="94957"/>
                </a:lnTo>
                <a:lnTo>
                  <a:pt x="46715" y="88205"/>
                </a:lnTo>
                <a:lnTo>
                  <a:pt x="48948" y="88205"/>
                </a:lnTo>
                <a:lnTo>
                  <a:pt x="54947" y="82963"/>
                </a:lnTo>
                <a:lnTo>
                  <a:pt x="60373" y="82030"/>
                </a:lnTo>
                <a:lnTo>
                  <a:pt x="65632" y="83515"/>
                </a:lnTo>
                <a:lnTo>
                  <a:pt x="66548" y="80160"/>
                </a:lnTo>
                <a:lnTo>
                  <a:pt x="70498" y="79223"/>
                </a:lnTo>
                <a:lnTo>
                  <a:pt x="72731" y="80515"/>
                </a:lnTo>
                <a:lnTo>
                  <a:pt x="75551" y="80160"/>
                </a:lnTo>
                <a:lnTo>
                  <a:pt x="80237" y="84272"/>
                </a:lnTo>
                <a:lnTo>
                  <a:pt x="84918" y="85586"/>
                </a:lnTo>
                <a:lnTo>
                  <a:pt x="93160" y="90999"/>
                </a:lnTo>
                <a:lnTo>
                  <a:pt x="94841" y="90999"/>
                </a:lnTo>
                <a:lnTo>
                  <a:pt x="97841" y="89685"/>
                </a:lnTo>
                <a:lnTo>
                  <a:pt x="104020" y="91572"/>
                </a:lnTo>
                <a:lnTo>
                  <a:pt x="106446" y="91572"/>
                </a:lnTo>
                <a:lnTo>
                  <a:pt x="107199" y="95312"/>
                </a:lnTo>
                <a:lnTo>
                  <a:pt x="107948" y="96994"/>
                </a:lnTo>
                <a:lnTo>
                  <a:pt x="112822" y="96442"/>
                </a:lnTo>
                <a:lnTo>
                  <a:pt x="116934" y="97944"/>
                </a:lnTo>
                <a:lnTo>
                  <a:pt x="122373" y="106190"/>
                </a:lnTo>
                <a:lnTo>
                  <a:pt x="128171" y="106190"/>
                </a:lnTo>
                <a:lnTo>
                  <a:pt x="132296" y="108436"/>
                </a:lnTo>
                <a:lnTo>
                  <a:pt x="134543" y="111599"/>
                </a:lnTo>
                <a:lnTo>
                  <a:pt x="133974" y="114042"/>
                </a:lnTo>
                <a:lnTo>
                  <a:pt x="136049" y="121915"/>
                </a:lnTo>
                <a:lnTo>
                  <a:pt x="137718" y="121145"/>
                </a:lnTo>
                <a:lnTo>
                  <a:pt x="139793" y="121534"/>
                </a:lnTo>
                <a:lnTo>
                  <a:pt x="142219" y="123409"/>
                </a:lnTo>
                <a:lnTo>
                  <a:pt x="145026" y="123597"/>
                </a:lnTo>
                <a:lnTo>
                  <a:pt x="146332" y="121723"/>
                </a:lnTo>
                <a:lnTo>
                  <a:pt x="148766" y="121534"/>
                </a:lnTo>
                <a:lnTo>
                  <a:pt x="152511" y="123777"/>
                </a:lnTo>
                <a:lnTo>
                  <a:pt x="154748" y="126969"/>
                </a:lnTo>
                <a:lnTo>
                  <a:pt x="156435" y="126027"/>
                </a:lnTo>
                <a:lnTo>
                  <a:pt x="160358" y="124714"/>
                </a:lnTo>
                <a:lnTo>
                  <a:pt x="162057" y="122463"/>
                </a:lnTo>
                <a:lnTo>
                  <a:pt x="163739" y="118150"/>
                </a:lnTo>
                <a:lnTo>
                  <a:pt x="169734" y="114037"/>
                </a:lnTo>
                <a:lnTo>
                  <a:pt x="172930" y="114598"/>
                </a:lnTo>
                <a:lnTo>
                  <a:pt x="175352" y="110854"/>
                </a:lnTo>
                <a:lnTo>
                  <a:pt x="177975" y="109553"/>
                </a:lnTo>
                <a:lnTo>
                  <a:pt x="178908" y="105608"/>
                </a:lnTo>
                <a:lnTo>
                  <a:pt x="179477" y="102424"/>
                </a:lnTo>
                <a:lnTo>
                  <a:pt x="183038" y="99236"/>
                </a:lnTo>
                <a:lnTo>
                  <a:pt x="182657" y="96985"/>
                </a:lnTo>
                <a:lnTo>
                  <a:pt x="181536" y="95115"/>
                </a:lnTo>
                <a:lnTo>
                  <a:pt x="181536" y="93819"/>
                </a:lnTo>
                <a:lnTo>
                  <a:pt x="188258" y="90806"/>
                </a:lnTo>
                <a:lnTo>
                  <a:pt x="193894" y="87999"/>
                </a:lnTo>
                <a:lnTo>
                  <a:pt x="197638" y="87255"/>
                </a:lnTo>
                <a:lnTo>
                  <a:pt x="198378" y="88744"/>
                </a:lnTo>
                <a:lnTo>
                  <a:pt x="202700" y="87811"/>
                </a:lnTo>
                <a:lnTo>
                  <a:pt x="204202" y="89343"/>
                </a:lnTo>
                <a:close/>
              </a:path>
            </a:pathLst>
          </a:custGeom>
          <a:solidFill>
            <a:srgbClr val="D9D9D9"/>
          </a:solid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435" name="Freeform 434">
            <a:extLst>
              <a:ext uri="{FF2B5EF4-FFF2-40B4-BE49-F238E27FC236}">
                <a16:creationId xmlns:a16="http://schemas.microsoft.com/office/drawing/2014/main" id="{29817BB5-2FB3-16E8-57D6-A7B5A8D6607B}"/>
              </a:ext>
            </a:extLst>
          </p:cNvPr>
          <p:cNvSpPr/>
          <p:nvPr/>
        </p:nvSpPr>
        <p:spPr>
          <a:xfrm>
            <a:off x="7581664" y="2914439"/>
            <a:ext cx="531627" cy="329837"/>
          </a:xfrm>
          <a:custGeom>
            <a:avLst/>
            <a:gdLst>
              <a:gd name="connsiteX0" fmla="*/ 227142 w 227702"/>
              <a:gd name="connsiteY0" fmla="*/ 66180 h 141273"/>
              <a:gd name="connsiteX1" fmla="*/ 218344 w 227702"/>
              <a:gd name="connsiteY1" fmla="*/ 60575 h 141273"/>
              <a:gd name="connsiteX2" fmla="*/ 215152 w 227702"/>
              <a:gd name="connsiteY2" fmla="*/ 67494 h 141273"/>
              <a:gd name="connsiteX3" fmla="*/ 201677 w 227702"/>
              <a:gd name="connsiteY3" fmla="*/ 60575 h 141273"/>
              <a:gd name="connsiteX4" fmla="*/ 207672 w 227702"/>
              <a:gd name="connsiteY4" fmla="*/ 50262 h 141273"/>
              <a:gd name="connsiteX5" fmla="*/ 206166 w 227702"/>
              <a:gd name="connsiteY5" fmla="*/ 46330 h 141273"/>
              <a:gd name="connsiteX6" fmla="*/ 200372 w 227702"/>
              <a:gd name="connsiteY6" fmla="*/ 51024 h 141273"/>
              <a:gd name="connsiteX7" fmla="*/ 194198 w 227702"/>
              <a:gd name="connsiteY7" fmla="*/ 58136 h 141273"/>
              <a:gd name="connsiteX8" fmla="*/ 188378 w 227702"/>
              <a:gd name="connsiteY8" fmla="*/ 68816 h 141273"/>
              <a:gd name="connsiteX9" fmla="*/ 182023 w 227702"/>
              <a:gd name="connsiteY9" fmla="*/ 73870 h 141273"/>
              <a:gd name="connsiteX10" fmla="*/ 170406 w 227702"/>
              <a:gd name="connsiteY10" fmla="*/ 70305 h 141273"/>
              <a:gd name="connsiteX11" fmla="*/ 166854 w 227702"/>
              <a:gd name="connsiteY11" fmla="*/ 69753 h 141273"/>
              <a:gd name="connsiteX12" fmla="*/ 168164 w 227702"/>
              <a:gd name="connsiteY12" fmla="*/ 72175 h 141273"/>
              <a:gd name="connsiteX13" fmla="*/ 163867 w 227702"/>
              <a:gd name="connsiteY13" fmla="*/ 73112 h 141273"/>
              <a:gd name="connsiteX14" fmla="*/ 162913 w 227702"/>
              <a:gd name="connsiteY14" fmla="*/ 75355 h 141273"/>
              <a:gd name="connsiteX15" fmla="*/ 164608 w 227702"/>
              <a:gd name="connsiteY15" fmla="*/ 77802 h 141273"/>
              <a:gd name="connsiteX16" fmla="*/ 162169 w 227702"/>
              <a:gd name="connsiteY16" fmla="*/ 78924 h 141273"/>
              <a:gd name="connsiteX17" fmla="*/ 157119 w 227702"/>
              <a:gd name="connsiteY17" fmla="*/ 76116 h 141273"/>
              <a:gd name="connsiteX18" fmla="*/ 154120 w 227702"/>
              <a:gd name="connsiteY18" fmla="*/ 66566 h 141273"/>
              <a:gd name="connsiteX19" fmla="*/ 150183 w 227702"/>
              <a:gd name="connsiteY19" fmla="*/ 57203 h 141273"/>
              <a:gd name="connsiteX20" fmla="*/ 140452 w 227702"/>
              <a:gd name="connsiteY20" fmla="*/ 55337 h 141273"/>
              <a:gd name="connsiteX21" fmla="*/ 140071 w 227702"/>
              <a:gd name="connsiteY21" fmla="*/ 35487 h 141273"/>
              <a:gd name="connsiteX22" fmla="*/ 134650 w 227702"/>
              <a:gd name="connsiteY22" fmla="*/ 37160 h 141273"/>
              <a:gd name="connsiteX23" fmla="*/ 131843 w 227702"/>
              <a:gd name="connsiteY23" fmla="*/ 28927 h 141273"/>
              <a:gd name="connsiteX24" fmla="*/ 124158 w 227702"/>
              <a:gd name="connsiteY24" fmla="*/ 23300 h 141273"/>
              <a:gd name="connsiteX25" fmla="*/ 101307 w 227702"/>
              <a:gd name="connsiteY25" fmla="*/ 23676 h 141273"/>
              <a:gd name="connsiteX26" fmla="*/ 79394 w 227702"/>
              <a:gd name="connsiteY26" fmla="*/ 26120 h 141273"/>
              <a:gd name="connsiteX27" fmla="*/ 59736 w 227702"/>
              <a:gd name="connsiteY27" fmla="*/ 15443 h 141273"/>
              <a:gd name="connsiteX28" fmla="*/ 34280 w 227702"/>
              <a:gd name="connsiteY28" fmla="*/ 0 h 141273"/>
              <a:gd name="connsiteX29" fmla="*/ 0 w 227702"/>
              <a:gd name="connsiteY29" fmla="*/ 6179 h 141273"/>
              <a:gd name="connsiteX30" fmla="*/ 11742 w 227702"/>
              <a:gd name="connsiteY30" fmla="*/ 73583 h 141273"/>
              <a:gd name="connsiteX31" fmla="*/ 18255 w 227702"/>
              <a:gd name="connsiteY31" fmla="*/ 72462 h 141273"/>
              <a:gd name="connsiteX32" fmla="*/ 23591 w 227702"/>
              <a:gd name="connsiteY32" fmla="*/ 74708 h 141273"/>
              <a:gd name="connsiteX33" fmla="*/ 24725 w 227702"/>
              <a:gd name="connsiteY33" fmla="*/ 70494 h 141273"/>
              <a:gd name="connsiteX34" fmla="*/ 22756 w 227702"/>
              <a:gd name="connsiteY34" fmla="*/ 69081 h 141273"/>
              <a:gd name="connsiteX35" fmla="*/ 21357 w 227702"/>
              <a:gd name="connsiteY35" fmla="*/ 63476 h 141273"/>
              <a:gd name="connsiteX36" fmla="*/ 25285 w 227702"/>
              <a:gd name="connsiteY36" fmla="*/ 56172 h 141273"/>
              <a:gd name="connsiteX37" fmla="*/ 28931 w 227702"/>
              <a:gd name="connsiteY37" fmla="*/ 56723 h 141273"/>
              <a:gd name="connsiteX38" fmla="*/ 30908 w 227702"/>
              <a:gd name="connsiteY38" fmla="*/ 53638 h 141273"/>
              <a:gd name="connsiteX39" fmla="*/ 35114 w 227702"/>
              <a:gd name="connsiteY39" fmla="*/ 51952 h 141273"/>
              <a:gd name="connsiteX40" fmla="*/ 37630 w 227702"/>
              <a:gd name="connsiteY40" fmla="*/ 53638 h 141273"/>
              <a:gd name="connsiteX41" fmla="*/ 39325 w 227702"/>
              <a:gd name="connsiteY41" fmla="*/ 52243 h 141273"/>
              <a:gd name="connsiteX42" fmla="*/ 37921 w 227702"/>
              <a:gd name="connsiteY42" fmla="*/ 49137 h 141273"/>
              <a:gd name="connsiteX43" fmla="*/ 43257 w 227702"/>
              <a:gd name="connsiteY43" fmla="*/ 49423 h 141273"/>
              <a:gd name="connsiteX44" fmla="*/ 61520 w 227702"/>
              <a:gd name="connsiteY44" fmla="*/ 58974 h 141273"/>
              <a:gd name="connsiteX45" fmla="*/ 62641 w 227702"/>
              <a:gd name="connsiteY45" fmla="*/ 62641 h 141273"/>
              <a:gd name="connsiteX46" fmla="*/ 81084 w 227702"/>
              <a:gd name="connsiteY46" fmla="*/ 72004 h 141273"/>
              <a:gd name="connsiteX47" fmla="*/ 83523 w 227702"/>
              <a:gd name="connsiteY47" fmla="*/ 71247 h 141273"/>
              <a:gd name="connsiteX48" fmla="*/ 91957 w 227702"/>
              <a:gd name="connsiteY48" fmla="*/ 75004 h 141273"/>
              <a:gd name="connsiteX49" fmla="*/ 95128 w 227702"/>
              <a:gd name="connsiteY49" fmla="*/ 84169 h 141273"/>
              <a:gd name="connsiteX50" fmla="*/ 97927 w 227702"/>
              <a:gd name="connsiteY50" fmla="*/ 86044 h 141273"/>
              <a:gd name="connsiteX51" fmla="*/ 101128 w 227702"/>
              <a:gd name="connsiteY51" fmla="*/ 94662 h 141273"/>
              <a:gd name="connsiteX52" fmla="*/ 109562 w 227702"/>
              <a:gd name="connsiteY52" fmla="*/ 100096 h 141273"/>
              <a:gd name="connsiteX53" fmla="*/ 134449 w 227702"/>
              <a:gd name="connsiteY53" fmla="*/ 114320 h 141273"/>
              <a:gd name="connsiteX54" fmla="*/ 145502 w 227702"/>
              <a:gd name="connsiteY54" fmla="*/ 122005 h 141273"/>
              <a:gd name="connsiteX55" fmla="*/ 152990 w 227702"/>
              <a:gd name="connsiteY55" fmla="*/ 123131 h 141273"/>
              <a:gd name="connsiteX56" fmla="*/ 155044 w 227702"/>
              <a:gd name="connsiteY56" fmla="*/ 124239 h 141273"/>
              <a:gd name="connsiteX57" fmla="*/ 156918 w 227702"/>
              <a:gd name="connsiteY57" fmla="*/ 124239 h 141273"/>
              <a:gd name="connsiteX58" fmla="*/ 162344 w 227702"/>
              <a:gd name="connsiteY58" fmla="*/ 128544 h 141273"/>
              <a:gd name="connsiteX59" fmla="*/ 162549 w 227702"/>
              <a:gd name="connsiteY59" fmla="*/ 131364 h 141273"/>
              <a:gd name="connsiteX60" fmla="*/ 163007 w 227702"/>
              <a:gd name="connsiteY60" fmla="*/ 137316 h 141273"/>
              <a:gd name="connsiteX61" fmla="*/ 167218 w 227702"/>
              <a:gd name="connsiteY61" fmla="*/ 136969 h 141273"/>
              <a:gd name="connsiteX62" fmla="*/ 170590 w 227702"/>
              <a:gd name="connsiteY62" fmla="*/ 138664 h 141273"/>
              <a:gd name="connsiteX63" fmla="*/ 172644 w 227702"/>
              <a:gd name="connsiteY63" fmla="*/ 141274 h 141273"/>
              <a:gd name="connsiteX64" fmla="*/ 176576 w 227702"/>
              <a:gd name="connsiteY64" fmla="*/ 139220 h 141273"/>
              <a:gd name="connsiteX65" fmla="*/ 180141 w 227702"/>
              <a:gd name="connsiteY65" fmla="*/ 140726 h 141273"/>
              <a:gd name="connsiteX66" fmla="*/ 180885 w 227702"/>
              <a:gd name="connsiteY66" fmla="*/ 131535 h 141273"/>
              <a:gd name="connsiteX67" fmla="*/ 185019 w 227702"/>
              <a:gd name="connsiteY67" fmla="*/ 123131 h 141273"/>
              <a:gd name="connsiteX68" fmla="*/ 184629 w 227702"/>
              <a:gd name="connsiteY68" fmla="*/ 119566 h 141273"/>
              <a:gd name="connsiteX69" fmla="*/ 180517 w 227702"/>
              <a:gd name="connsiteY69" fmla="*/ 114512 h 141273"/>
              <a:gd name="connsiteX70" fmla="*/ 180885 w 227702"/>
              <a:gd name="connsiteY70" fmla="*/ 108526 h 141273"/>
              <a:gd name="connsiteX71" fmla="*/ 174326 w 227702"/>
              <a:gd name="connsiteY71" fmla="*/ 109455 h 141273"/>
              <a:gd name="connsiteX72" fmla="*/ 170770 w 227702"/>
              <a:gd name="connsiteY72" fmla="*/ 100648 h 141273"/>
              <a:gd name="connsiteX73" fmla="*/ 179948 w 227702"/>
              <a:gd name="connsiteY73" fmla="*/ 98590 h 141273"/>
              <a:gd name="connsiteX74" fmla="*/ 187813 w 227702"/>
              <a:gd name="connsiteY74" fmla="*/ 93344 h 141273"/>
              <a:gd name="connsiteX75" fmla="*/ 187056 w 227702"/>
              <a:gd name="connsiteY75" fmla="*/ 89227 h 141273"/>
              <a:gd name="connsiteX76" fmla="*/ 197364 w 227702"/>
              <a:gd name="connsiteY76" fmla="*/ 85496 h 141273"/>
              <a:gd name="connsiteX77" fmla="*/ 193243 w 227702"/>
              <a:gd name="connsiteY77" fmla="*/ 81375 h 141273"/>
              <a:gd name="connsiteX78" fmla="*/ 193059 w 227702"/>
              <a:gd name="connsiteY78" fmla="*/ 78192 h 141273"/>
              <a:gd name="connsiteX79" fmla="*/ 200924 w 227702"/>
              <a:gd name="connsiteY79" fmla="*/ 73121 h 141273"/>
              <a:gd name="connsiteX80" fmla="*/ 208413 w 227702"/>
              <a:gd name="connsiteY80" fmla="*/ 69762 h 141273"/>
              <a:gd name="connsiteX81" fmla="*/ 212906 w 227702"/>
              <a:gd name="connsiteY81" fmla="*/ 74811 h 141273"/>
              <a:gd name="connsiteX82" fmla="*/ 219085 w 227702"/>
              <a:gd name="connsiteY82" fmla="*/ 73117 h 141273"/>
              <a:gd name="connsiteX83" fmla="*/ 223766 w 227702"/>
              <a:gd name="connsiteY83" fmla="*/ 73498 h 141273"/>
              <a:gd name="connsiteX84" fmla="*/ 227703 w 227702"/>
              <a:gd name="connsiteY84" fmla="*/ 69569 h 141273"/>
              <a:gd name="connsiteX85" fmla="*/ 227142 w 227702"/>
              <a:gd name="connsiteY85" fmla="*/ 66180 h 141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227702" h="141273">
                <a:moveTo>
                  <a:pt x="227142" y="66180"/>
                </a:moveTo>
                <a:lnTo>
                  <a:pt x="218344" y="60575"/>
                </a:lnTo>
                <a:lnTo>
                  <a:pt x="215152" y="67494"/>
                </a:lnTo>
                <a:lnTo>
                  <a:pt x="201677" y="60575"/>
                </a:lnTo>
                <a:lnTo>
                  <a:pt x="207672" y="50262"/>
                </a:lnTo>
                <a:lnTo>
                  <a:pt x="206166" y="46330"/>
                </a:lnTo>
                <a:lnTo>
                  <a:pt x="200372" y="51024"/>
                </a:lnTo>
                <a:lnTo>
                  <a:pt x="194198" y="58136"/>
                </a:lnTo>
                <a:lnTo>
                  <a:pt x="188378" y="68816"/>
                </a:lnTo>
                <a:lnTo>
                  <a:pt x="182023" y="73870"/>
                </a:lnTo>
                <a:lnTo>
                  <a:pt x="170406" y="70305"/>
                </a:lnTo>
                <a:lnTo>
                  <a:pt x="166854" y="69753"/>
                </a:lnTo>
                <a:lnTo>
                  <a:pt x="168164" y="72175"/>
                </a:lnTo>
                <a:lnTo>
                  <a:pt x="163867" y="73112"/>
                </a:lnTo>
                <a:lnTo>
                  <a:pt x="162913" y="75355"/>
                </a:lnTo>
                <a:lnTo>
                  <a:pt x="164608" y="77802"/>
                </a:lnTo>
                <a:lnTo>
                  <a:pt x="162169" y="78924"/>
                </a:lnTo>
                <a:lnTo>
                  <a:pt x="157119" y="76116"/>
                </a:lnTo>
                <a:lnTo>
                  <a:pt x="154120" y="66566"/>
                </a:lnTo>
                <a:lnTo>
                  <a:pt x="150183" y="57203"/>
                </a:lnTo>
                <a:lnTo>
                  <a:pt x="140452" y="55337"/>
                </a:lnTo>
                <a:lnTo>
                  <a:pt x="140071" y="35487"/>
                </a:lnTo>
                <a:lnTo>
                  <a:pt x="134650" y="37160"/>
                </a:lnTo>
                <a:lnTo>
                  <a:pt x="131843" y="28927"/>
                </a:lnTo>
                <a:lnTo>
                  <a:pt x="124158" y="23300"/>
                </a:lnTo>
                <a:lnTo>
                  <a:pt x="101307" y="23676"/>
                </a:lnTo>
                <a:lnTo>
                  <a:pt x="79394" y="26120"/>
                </a:lnTo>
                <a:lnTo>
                  <a:pt x="59736" y="15443"/>
                </a:lnTo>
                <a:lnTo>
                  <a:pt x="34280" y="0"/>
                </a:lnTo>
                <a:lnTo>
                  <a:pt x="0" y="6179"/>
                </a:lnTo>
                <a:lnTo>
                  <a:pt x="11742" y="73583"/>
                </a:lnTo>
                <a:lnTo>
                  <a:pt x="18255" y="72462"/>
                </a:lnTo>
                <a:lnTo>
                  <a:pt x="23591" y="74708"/>
                </a:lnTo>
                <a:lnTo>
                  <a:pt x="24725" y="70494"/>
                </a:lnTo>
                <a:lnTo>
                  <a:pt x="22756" y="69081"/>
                </a:lnTo>
                <a:lnTo>
                  <a:pt x="21357" y="63476"/>
                </a:lnTo>
                <a:lnTo>
                  <a:pt x="25285" y="56172"/>
                </a:lnTo>
                <a:lnTo>
                  <a:pt x="28931" y="56723"/>
                </a:lnTo>
                <a:lnTo>
                  <a:pt x="30908" y="53638"/>
                </a:lnTo>
                <a:lnTo>
                  <a:pt x="35114" y="51952"/>
                </a:lnTo>
                <a:lnTo>
                  <a:pt x="37630" y="53638"/>
                </a:lnTo>
                <a:lnTo>
                  <a:pt x="39325" y="52243"/>
                </a:lnTo>
                <a:lnTo>
                  <a:pt x="37921" y="49137"/>
                </a:lnTo>
                <a:lnTo>
                  <a:pt x="43257" y="49423"/>
                </a:lnTo>
                <a:lnTo>
                  <a:pt x="61520" y="58974"/>
                </a:lnTo>
                <a:lnTo>
                  <a:pt x="62641" y="62641"/>
                </a:lnTo>
                <a:lnTo>
                  <a:pt x="81084" y="72004"/>
                </a:lnTo>
                <a:lnTo>
                  <a:pt x="83523" y="71247"/>
                </a:lnTo>
                <a:lnTo>
                  <a:pt x="91957" y="75004"/>
                </a:lnTo>
                <a:lnTo>
                  <a:pt x="95128" y="84169"/>
                </a:lnTo>
                <a:lnTo>
                  <a:pt x="97927" y="86044"/>
                </a:lnTo>
                <a:lnTo>
                  <a:pt x="101128" y="94662"/>
                </a:lnTo>
                <a:lnTo>
                  <a:pt x="109562" y="100096"/>
                </a:lnTo>
                <a:lnTo>
                  <a:pt x="134449" y="114320"/>
                </a:lnTo>
                <a:lnTo>
                  <a:pt x="145502" y="122005"/>
                </a:lnTo>
                <a:lnTo>
                  <a:pt x="152990" y="123131"/>
                </a:lnTo>
                <a:lnTo>
                  <a:pt x="155044" y="124239"/>
                </a:lnTo>
                <a:lnTo>
                  <a:pt x="156918" y="124239"/>
                </a:lnTo>
                <a:lnTo>
                  <a:pt x="162344" y="128544"/>
                </a:lnTo>
                <a:lnTo>
                  <a:pt x="162549" y="131364"/>
                </a:lnTo>
                <a:lnTo>
                  <a:pt x="163007" y="137316"/>
                </a:lnTo>
                <a:lnTo>
                  <a:pt x="167218" y="136969"/>
                </a:lnTo>
                <a:lnTo>
                  <a:pt x="170590" y="138664"/>
                </a:lnTo>
                <a:lnTo>
                  <a:pt x="172644" y="141274"/>
                </a:lnTo>
                <a:lnTo>
                  <a:pt x="176576" y="139220"/>
                </a:lnTo>
                <a:lnTo>
                  <a:pt x="180141" y="140726"/>
                </a:lnTo>
                <a:lnTo>
                  <a:pt x="180885" y="131535"/>
                </a:lnTo>
                <a:lnTo>
                  <a:pt x="185019" y="123131"/>
                </a:lnTo>
                <a:lnTo>
                  <a:pt x="184629" y="119566"/>
                </a:lnTo>
                <a:lnTo>
                  <a:pt x="180517" y="114512"/>
                </a:lnTo>
                <a:lnTo>
                  <a:pt x="180885" y="108526"/>
                </a:lnTo>
                <a:lnTo>
                  <a:pt x="174326" y="109455"/>
                </a:lnTo>
                <a:lnTo>
                  <a:pt x="170770" y="100648"/>
                </a:lnTo>
                <a:cubicBezTo>
                  <a:pt x="170770" y="100648"/>
                  <a:pt x="179195" y="98778"/>
                  <a:pt x="179948" y="98590"/>
                </a:cubicBezTo>
                <a:cubicBezTo>
                  <a:pt x="180697" y="98402"/>
                  <a:pt x="187813" y="93344"/>
                  <a:pt x="187813" y="93344"/>
                </a:cubicBezTo>
                <a:lnTo>
                  <a:pt x="187056" y="89227"/>
                </a:lnTo>
                <a:lnTo>
                  <a:pt x="197364" y="85496"/>
                </a:lnTo>
                <a:lnTo>
                  <a:pt x="193243" y="81375"/>
                </a:lnTo>
                <a:lnTo>
                  <a:pt x="193059" y="78192"/>
                </a:lnTo>
                <a:lnTo>
                  <a:pt x="200924" y="73121"/>
                </a:lnTo>
                <a:lnTo>
                  <a:pt x="208413" y="69762"/>
                </a:lnTo>
                <a:lnTo>
                  <a:pt x="212906" y="74811"/>
                </a:lnTo>
                <a:lnTo>
                  <a:pt x="219085" y="73117"/>
                </a:lnTo>
                <a:lnTo>
                  <a:pt x="223766" y="73498"/>
                </a:lnTo>
                <a:lnTo>
                  <a:pt x="227703" y="69569"/>
                </a:lnTo>
                <a:lnTo>
                  <a:pt x="227142" y="66180"/>
                </a:lnTo>
                <a:close/>
              </a:path>
            </a:pathLst>
          </a:custGeom>
          <a:solidFill>
            <a:srgbClr val="D9D9D9"/>
          </a:solid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436" name="Freeform 435">
            <a:extLst>
              <a:ext uri="{FF2B5EF4-FFF2-40B4-BE49-F238E27FC236}">
                <a16:creationId xmlns:a16="http://schemas.microsoft.com/office/drawing/2014/main" id="{6E5AFAB4-C5E3-9739-2467-DB483E378F0B}"/>
              </a:ext>
            </a:extLst>
          </p:cNvPr>
          <p:cNvSpPr/>
          <p:nvPr/>
        </p:nvSpPr>
        <p:spPr>
          <a:xfrm>
            <a:off x="7260755" y="2433273"/>
            <a:ext cx="1255574" cy="665450"/>
          </a:xfrm>
          <a:custGeom>
            <a:avLst/>
            <a:gdLst>
              <a:gd name="connsiteX0" fmla="*/ 531445 w 537777"/>
              <a:gd name="connsiteY0" fmla="*/ 106352 h 285020"/>
              <a:gd name="connsiteX1" fmla="*/ 526584 w 537777"/>
              <a:gd name="connsiteY1" fmla="*/ 101855 h 285020"/>
              <a:gd name="connsiteX2" fmla="*/ 525835 w 537777"/>
              <a:gd name="connsiteY2" fmla="*/ 96990 h 285020"/>
              <a:gd name="connsiteX3" fmla="*/ 519849 w 537777"/>
              <a:gd name="connsiteY3" fmla="*/ 101855 h 285020"/>
              <a:gd name="connsiteX4" fmla="*/ 512352 w 537777"/>
              <a:gd name="connsiteY4" fmla="*/ 103738 h 285020"/>
              <a:gd name="connsiteX5" fmla="*/ 506720 w 537777"/>
              <a:gd name="connsiteY5" fmla="*/ 105604 h 285020"/>
              <a:gd name="connsiteX6" fmla="*/ 501491 w 537777"/>
              <a:gd name="connsiteY6" fmla="*/ 99621 h 285020"/>
              <a:gd name="connsiteX7" fmla="*/ 499236 w 537777"/>
              <a:gd name="connsiteY7" fmla="*/ 94743 h 285020"/>
              <a:gd name="connsiteX8" fmla="*/ 495128 w 537777"/>
              <a:gd name="connsiteY8" fmla="*/ 91384 h 285020"/>
              <a:gd name="connsiteX9" fmla="*/ 489861 w 537777"/>
              <a:gd name="connsiteY9" fmla="*/ 90254 h 285020"/>
              <a:gd name="connsiteX10" fmla="*/ 486887 w 537777"/>
              <a:gd name="connsiteY10" fmla="*/ 85376 h 285020"/>
              <a:gd name="connsiteX11" fmla="*/ 482770 w 537777"/>
              <a:gd name="connsiteY11" fmla="*/ 79771 h 285020"/>
              <a:gd name="connsiteX12" fmla="*/ 473391 w 537777"/>
              <a:gd name="connsiteY12" fmla="*/ 77524 h 285020"/>
              <a:gd name="connsiteX13" fmla="*/ 466279 w 537777"/>
              <a:gd name="connsiteY13" fmla="*/ 78650 h 285020"/>
              <a:gd name="connsiteX14" fmla="*/ 467036 w 537777"/>
              <a:gd name="connsiteY14" fmla="*/ 81636 h 285020"/>
              <a:gd name="connsiteX15" fmla="*/ 463292 w 537777"/>
              <a:gd name="connsiteY15" fmla="*/ 83125 h 285020"/>
              <a:gd name="connsiteX16" fmla="*/ 459158 w 537777"/>
              <a:gd name="connsiteY16" fmla="*/ 84632 h 285020"/>
              <a:gd name="connsiteX17" fmla="*/ 454678 w 537777"/>
              <a:gd name="connsiteY17" fmla="*/ 82766 h 285020"/>
              <a:gd name="connsiteX18" fmla="*/ 450557 w 537777"/>
              <a:gd name="connsiteY18" fmla="*/ 84259 h 285020"/>
              <a:gd name="connsiteX19" fmla="*/ 446428 w 537777"/>
              <a:gd name="connsiteY19" fmla="*/ 82766 h 285020"/>
              <a:gd name="connsiteX20" fmla="*/ 442675 w 537777"/>
              <a:gd name="connsiteY20" fmla="*/ 82000 h 285020"/>
              <a:gd name="connsiteX21" fmla="*/ 442675 w 537777"/>
              <a:gd name="connsiteY21" fmla="*/ 78264 h 285020"/>
              <a:gd name="connsiteX22" fmla="*/ 439316 w 537777"/>
              <a:gd name="connsiteY22" fmla="*/ 75654 h 285020"/>
              <a:gd name="connsiteX23" fmla="*/ 436702 w 537777"/>
              <a:gd name="connsiteY23" fmla="*/ 77905 h 285020"/>
              <a:gd name="connsiteX24" fmla="*/ 436702 w 537777"/>
              <a:gd name="connsiteY24" fmla="*/ 81264 h 285020"/>
              <a:gd name="connsiteX25" fmla="*/ 431447 w 537777"/>
              <a:gd name="connsiteY25" fmla="*/ 85021 h 285020"/>
              <a:gd name="connsiteX26" fmla="*/ 395503 w 537777"/>
              <a:gd name="connsiteY26" fmla="*/ 41199 h 285020"/>
              <a:gd name="connsiteX27" fmla="*/ 370410 w 537777"/>
              <a:gd name="connsiteY27" fmla="*/ 20587 h 285020"/>
              <a:gd name="connsiteX28" fmla="*/ 374150 w 537777"/>
              <a:gd name="connsiteY28" fmla="*/ 17596 h 285020"/>
              <a:gd name="connsiteX29" fmla="*/ 373778 w 537777"/>
              <a:gd name="connsiteY29" fmla="*/ 14600 h 285020"/>
              <a:gd name="connsiteX30" fmla="*/ 367051 w 537777"/>
              <a:gd name="connsiteY30" fmla="*/ 14985 h 285020"/>
              <a:gd name="connsiteX31" fmla="*/ 362173 w 537777"/>
              <a:gd name="connsiteY31" fmla="*/ 18362 h 285020"/>
              <a:gd name="connsiteX32" fmla="*/ 359173 w 537777"/>
              <a:gd name="connsiteY32" fmla="*/ 22842 h 285020"/>
              <a:gd name="connsiteX33" fmla="*/ 356542 w 537777"/>
              <a:gd name="connsiteY33" fmla="*/ 26599 h 285020"/>
              <a:gd name="connsiteX34" fmla="*/ 351304 w 537777"/>
              <a:gd name="connsiteY34" fmla="*/ 29205 h 285020"/>
              <a:gd name="connsiteX35" fmla="*/ 346439 w 537777"/>
              <a:gd name="connsiteY35" fmla="*/ 31070 h 285020"/>
              <a:gd name="connsiteX36" fmla="*/ 346802 w 537777"/>
              <a:gd name="connsiteY36" fmla="*/ 33706 h 285020"/>
              <a:gd name="connsiteX37" fmla="*/ 344928 w 537777"/>
              <a:gd name="connsiteY37" fmla="*/ 35191 h 285020"/>
              <a:gd name="connsiteX38" fmla="*/ 337081 w 537777"/>
              <a:gd name="connsiteY38" fmla="*/ 32962 h 285020"/>
              <a:gd name="connsiteX39" fmla="*/ 332579 w 537777"/>
              <a:gd name="connsiteY39" fmla="*/ 35576 h 285020"/>
              <a:gd name="connsiteX40" fmla="*/ 328843 w 537777"/>
              <a:gd name="connsiteY40" fmla="*/ 35195 h 285020"/>
              <a:gd name="connsiteX41" fmla="*/ 329584 w 537777"/>
              <a:gd name="connsiteY41" fmla="*/ 30720 h 285020"/>
              <a:gd name="connsiteX42" fmla="*/ 331826 w 537777"/>
              <a:gd name="connsiteY42" fmla="*/ 27339 h 285020"/>
              <a:gd name="connsiteX43" fmla="*/ 330709 w 537777"/>
              <a:gd name="connsiteY43" fmla="*/ 25473 h 285020"/>
              <a:gd name="connsiteX44" fmla="*/ 326216 w 537777"/>
              <a:gd name="connsiteY44" fmla="*/ 26209 h 285020"/>
              <a:gd name="connsiteX45" fmla="*/ 320961 w 537777"/>
              <a:gd name="connsiteY45" fmla="*/ 23963 h 285020"/>
              <a:gd name="connsiteX46" fmla="*/ 317966 w 537777"/>
              <a:gd name="connsiteY46" fmla="*/ 25473 h 285020"/>
              <a:gd name="connsiteX47" fmla="*/ 319844 w 537777"/>
              <a:gd name="connsiteY47" fmla="*/ 27724 h 285020"/>
              <a:gd name="connsiteX48" fmla="*/ 317602 w 537777"/>
              <a:gd name="connsiteY48" fmla="*/ 29209 h 285020"/>
              <a:gd name="connsiteX49" fmla="*/ 315356 w 537777"/>
              <a:gd name="connsiteY49" fmla="*/ 27339 h 285020"/>
              <a:gd name="connsiteX50" fmla="*/ 313469 w 537777"/>
              <a:gd name="connsiteY50" fmla="*/ 21716 h 285020"/>
              <a:gd name="connsiteX51" fmla="*/ 310105 w 537777"/>
              <a:gd name="connsiteY51" fmla="*/ 17981 h 285020"/>
              <a:gd name="connsiteX52" fmla="*/ 309361 w 537777"/>
              <a:gd name="connsiteY52" fmla="*/ 19851 h 285020"/>
              <a:gd name="connsiteX53" fmla="*/ 309361 w 537777"/>
              <a:gd name="connsiteY53" fmla="*/ 22461 h 285020"/>
              <a:gd name="connsiteX54" fmla="*/ 307495 w 537777"/>
              <a:gd name="connsiteY54" fmla="*/ 22461 h 285020"/>
              <a:gd name="connsiteX55" fmla="*/ 306742 w 537777"/>
              <a:gd name="connsiteY55" fmla="*/ 20591 h 285020"/>
              <a:gd name="connsiteX56" fmla="*/ 304868 w 537777"/>
              <a:gd name="connsiteY56" fmla="*/ 20972 h 285020"/>
              <a:gd name="connsiteX57" fmla="*/ 304868 w 537777"/>
              <a:gd name="connsiteY57" fmla="*/ 23963 h 285020"/>
              <a:gd name="connsiteX58" fmla="*/ 303353 w 537777"/>
              <a:gd name="connsiteY58" fmla="*/ 24712 h 285020"/>
              <a:gd name="connsiteX59" fmla="*/ 300751 w 537777"/>
              <a:gd name="connsiteY59" fmla="*/ 23223 h 285020"/>
              <a:gd name="connsiteX60" fmla="*/ 297747 w 537777"/>
              <a:gd name="connsiteY60" fmla="*/ 23963 h 285020"/>
              <a:gd name="connsiteX61" fmla="*/ 295873 w 537777"/>
              <a:gd name="connsiteY61" fmla="*/ 21712 h 285020"/>
              <a:gd name="connsiteX62" fmla="*/ 296998 w 537777"/>
              <a:gd name="connsiteY62" fmla="*/ 19846 h 285020"/>
              <a:gd name="connsiteX63" fmla="*/ 297371 w 537777"/>
              <a:gd name="connsiteY63" fmla="*/ 12735 h 285020"/>
              <a:gd name="connsiteX64" fmla="*/ 292497 w 537777"/>
              <a:gd name="connsiteY64" fmla="*/ 7493 h 285020"/>
              <a:gd name="connsiteX65" fmla="*/ 288753 w 537777"/>
              <a:gd name="connsiteY65" fmla="*/ 736 h 285020"/>
              <a:gd name="connsiteX66" fmla="*/ 283883 w 537777"/>
              <a:gd name="connsiteY66" fmla="*/ 2987 h 285020"/>
              <a:gd name="connsiteX67" fmla="*/ 276771 w 537777"/>
              <a:gd name="connsiteY67" fmla="*/ 381 h 285020"/>
              <a:gd name="connsiteX68" fmla="*/ 270412 w 537777"/>
              <a:gd name="connsiteY68" fmla="*/ 0 h 285020"/>
              <a:gd name="connsiteX69" fmla="*/ 263673 w 537777"/>
              <a:gd name="connsiteY69" fmla="*/ 740 h 285020"/>
              <a:gd name="connsiteX70" fmla="*/ 261422 w 537777"/>
              <a:gd name="connsiteY70" fmla="*/ 4502 h 285020"/>
              <a:gd name="connsiteX71" fmla="*/ 257297 w 537777"/>
              <a:gd name="connsiteY71" fmla="*/ 5631 h 285020"/>
              <a:gd name="connsiteX72" fmla="*/ 258427 w 537777"/>
              <a:gd name="connsiteY72" fmla="*/ 9748 h 285020"/>
              <a:gd name="connsiteX73" fmla="*/ 253185 w 537777"/>
              <a:gd name="connsiteY73" fmla="*/ 9363 h 285020"/>
              <a:gd name="connsiteX74" fmla="*/ 250943 w 537777"/>
              <a:gd name="connsiteY74" fmla="*/ 11618 h 285020"/>
              <a:gd name="connsiteX75" fmla="*/ 243458 w 537777"/>
              <a:gd name="connsiteY75" fmla="*/ 14609 h 285020"/>
              <a:gd name="connsiteX76" fmla="*/ 232953 w 537777"/>
              <a:gd name="connsiteY76" fmla="*/ 20236 h 285020"/>
              <a:gd name="connsiteX77" fmla="*/ 229962 w 537777"/>
              <a:gd name="connsiteY77" fmla="*/ 18366 h 285020"/>
              <a:gd name="connsiteX78" fmla="*/ 227348 w 537777"/>
              <a:gd name="connsiteY78" fmla="*/ 21357 h 285020"/>
              <a:gd name="connsiteX79" fmla="*/ 223595 w 537777"/>
              <a:gd name="connsiteY79" fmla="*/ 22846 h 285020"/>
              <a:gd name="connsiteX80" fmla="*/ 222465 w 537777"/>
              <a:gd name="connsiteY80" fmla="*/ 27728 h 285020"/>
              <a:gd name="connsiteX81" fmla="*/ 220219 w 537777"/>
              <a:gd name="connsiteY81" fmla="*/ 26214 h 285020"/>
              <a:gd name="connsiteX82" fmla="*/ 216102 w 537777"/>
              <a:gd name="connsiteY82" fmla="*/ 27728 h 285020"/>
              <a:gd name="connsiteX83" fmla="*/ 212354 w 537777"/>
              <a:gd name="connsiteY83" fmla="*/ 28473 h 285020"/>
              <a:gd name="connsiteX84" fmla="*/ 208242 w 537777"/>
              <a:gd name="connsiteY84" fmla="*/ 32209 h 285020"/>
              <a:gd name="connsiteX85" fmla="*/ 205601 w 537777"/>
              <a:gd name="connsiteY85" fmla="*/ 32209 h 285020"/>
              <a:gd name="connsiteX86" fmla="*/ 201866 w 537777"/>
              <a:gd name="connsiteY86" fmla="*/ 33330 h 285020"/>
              <a:gd name="connsiteX87" fmla="*/ 191001 w 537777"/>
              <a:gd name="connsiteY87" fmla="*/ 35961 h 285020"/>
              <a:gd name="connsiteX88" fmla="*/ 191001 w 537777"/>
              <a:gd name="connsiteY88" fmla="*/ 38957 h 285020"/>
              <a:gd name="connsiteX89" fmla="*/ 186902 w 537777"/>
              <a:gd name="connsiteY89" fmla="*/ 35961 h 285020"/>
              <a:gd name="connsiteX90" fmla="*/ 183902 w 537777"/>
              <a:gd name="connsiteY90" fmla="*/ 38957 h 285020"/>
              <a:gd name="connsiteX91" fmla="*/ 182028 w 537777"/>
              <a:gd name="connsiteY91" fmla="*/ 41208 h 285020"/>
              <a:gd name="connsiteX92" fmla="*/ 180149 w 537777"/>
              <a:gd name="connsiteY92" fmla="*/ 40086 h 285020"/>
              <a:gd name="connsiteX93" fmla="*/ 177522 w 537777"/>
              <a:gd name="connsiteY93" fmla="*/ 40446 h 285020"/>
              <a:gd name="connsiteX94" fmla="*/ 174150 w 537777"/>
              <a:gd name="connsiteY94" fmla="*/ 38580 h 285020"/>
              <a:gd name="connsiteX95" fmla="*/ 171540 w 537777"/>
              <a:gd name="connsiteY95" fmla="*/ 40446 h 285020"/>
              <a:gd name="connsiteX96" fmla="*/ 168536 w 537777"/>
              <a:gd name="connsiteY96" fmla="*/ 41567 h 285020"/>
              <a:gd name="connsiteX97" fmla="*/ 169661 w 537777"/>
              <a:gd name="connsiteY97" fmla="*/ 46449 h 285020"/>
              <a:gd name="connsiteX98" fmla="*/ 173795 w 537777"/>
              <a:gd name="connsiteY98" fmla="*/ 49809 h 285020"/>
              <a:gd name="connsiteX99" fmla="*/ 171163 w 537777"/>
              <a:gd name="connsiteY99" fmla="*/ 49445 h 285020"/>
              <a:gd name="connsiteX100" fmla="*/ 170423 w 537777"/>
              <a:gd name="connsiteY100" fmla="*/ 52055 h 285020"/>
              <a:gd name="connsiteX101" fmla="*/ 177911 w 537777"/>
              <a:gd name="connsiteY101" fmla="*/ 53566 h 285020"/>
              <a:gd name="connsiteX102" fmla="*/ 181275 w 537777"/>
              <a:gd name="connsiteY102" fmla="*/ 52800 h 285020"/>
              <a:gd name="connsiteX103" fmla="*/ 185781 w 537777"/>
              <a:gd name="connsiteY103" fmla="*/ 56172 h 285020"/>
              <a:gd name="connsiteX104" fmla="*/ 185781 w 537777"/>
              <a:gd name="connsiteY104" fmla="*/ 59548 h 285020"/>
              <a:gd name="connsiteX105" fmla="*/ 180907 w 537777"/>
              <a:gd name="connsiteY105" fmla="*/ 58803 h 285020"/>
              <a:gd name="connsiteX106" fmla="*/ 176041 w 537777"/>
              <a:gd name="connsiteY106" fmla="*/ 59548 h 285020"/>
              <a:gd name="connsiteX107" fmla="*/ 170051 w 537777"/>
              <a:gd name="connsiteY107" fmla="*/ 67785 h 285020"/>
              <a:gd name="connsiteX108" fmla="*/ 171916 w 537777"/>
              <a:gd name="connsiteY108" fmla="*/ 70417 h 285020"/>
              <a:gd name="connsiteX109" fmla="*/ 172665 w 537777"/>
              <a:gd name="connsiteY109" fmla="*/ 73412 h 285020"/>
              <a:gd name="connsiteX110" fmla="*/ 171540 w 537777"/>
              <a:gd name="connsiteY110" fmla="*/ 75663 h 285020"/>
              <a:gd name="connsiteX111" fmla="*/ 170046 w 537777"/>
              <a:gd name="connsiteY111" fmla="*/ 78658 h 285020"/>
              <a:gd name="connsiteX112" fmla="*/ 167783 w 537777"/>
              <a:gd name="connsiteY112" fmla="*/ 79779 h 285020"/>
              <a:gd name="connsiteX113" fmla="*/ 169298 w 537777"/>
              <a:gd name="connsiteY113" fmla="*/ 84645 h 285020"/>
              <a:gd name="connsiteX114" fmla="*/ 176397 w 537777"/>
              <a:gd name="connsiteY114" fmla="*/ 86151 h 285020"/>
              <a:gd name="connsiteX115" fmla="*/ 179769 w 537777"/>
              <a:gd name="connsiteY115" fmla="*/ 89886 h 285020"/>
              <a:gd name="connsiteX116" fmla="*/ 184647 w 537777"/>
              <a:gd name="connsiteY116" fmla="*/ 91393 h 285020"/>
              <a:gd name="connsiteX117" fmla="*/ 185776 w 537777"/>
              <a:gd name="connsiteY117" fmla="*/ 104491 h 285020"/>
              <a:gd name="connsiteX118" fmla="*/ 177907 w 537777"/>
              <a:gd name="connsiteY118" fmla="*/ 105612 h 285020"/>
              <a:gd name="connsiteX119" fmla="*/ 173791 w 537777"/>
              <a:gd name="connsiteY119" fmla="*/ 104491 h 285020"/>
              <a:gd name="connsiteX120" fmla="*/ 170787 w 537777"/>
              <a:gd name="connsiteY120" fmla="*/ 104491 h 285020"/>
              <a:gd name="connsiteX121" fmla="*/ 170419 w 537777"/>
              <a:gd name="connsiteY121" fmla="*/ 106361 h 285020"/>
              <a:gd name="connsiteX122" fmla="*/ 170046 w 537777"/>
              <a:gd name="connsiteY122" fmla="*/ 110481 h 285020"/>
              <a:gd name="connsiteX123" fmla="*/ 166289 w 537777"/>
              <a:gd name="connsiteY123" fmla="*/ 110863 h 285020"/>
              <a:gd name="connsiteX124" fmla="*/ 161048 w 537777"/>
              <a:gd name="connsiteY124" fmla="*/ 108612 h 285020"/>
              <a:gd name="connsiteX125" fmla="*/ 153178 w 537777"/>
              <a:gd name="connsiteY125" fmla="*/ 108231 h 285020"/>
              <a:gd name="connsiteX126" fmla="*/ 149058 w 537777"/>
              <a:gd name="connsiteY126" fmla="*/ 103750 h 285020"/>
              <a:gd name="connsiteX127" fmla="*/ 151676 w 537777"/>
              <a:gd name="connsiteY127" fmla="*/ 100760 h 285020"/>
              <a:gd name="connsiteX128" fmla="*/ 146062 w 537777"/>
              <a:gd name="connsiteY128" fmla="*/ 99253 h 285020"/>
              <a:gd name="connsiteX129" fmla="*/ 141210 w 537777"/>
              <a:gd name="connsiteY129" fmla="*/ 99998 h 285020"/>
              <a:gd name="connsiteX130" fmla="*/ 138955 w 537777"/>
              <a:gd name="connsiteY130" fmla="*/ 100383 h 285020"/>
              <a:gd name="connsiteX131" fmla="*/ 138578 w 537777"/>
              <a:gd name="connsiteY131" fmla="*/ 103750 h 285020"/>
              <a:gd name="connsiteX132" fmla="*/ 134830 w 537777"/>
              <a:gd name="connsiteY132" fmla="*/ 103750 h 285020"/>
              <a:gd name="connsiteX133" fmla="*/ 131830 w 537777"/>
              <a:gd name="connsiteY133" fmla="*/ 98513 h 285020"/>
              <a:gd name="connsiteX134" fmla="*/ 128086 w 537777"/>
              <a:gd name="connsiteY134" fmla="*/ 99634 h 285020"/>
              <a:gd name="connsiteX135" fmla="*/ 126597 w 537777"/>
              <a:gd name="connsiteY135" fmla="*/ 101123 h 285020"/>
              <a:gd name="connsiteX136" fmla="*/ 123606 w 537777"/>
              <a:gd name="connsiteY136" fmla="*/ 100387 h 285020"/>
              <a:gd name="connsiteX137" fmla="*/ 119096 w 537777"/>
              <a:gd name="connsiteY137" fmla="*/ 102993 h 285020"/>
              <a:gd name="connsiteX138" fmla="*/ 117966 w 537777"/>
              <a:gd name="connsiteY138" fmla="*/ 108616 h 285020"/>
              <a:gd name="connsiteX139" fmla="*/ 114594 w 537777"/>
              <a:gd name="connsiteY139" fmla="*/ 111231 h 285020"/>
              <a:gd name="connsiteX140" fmla="*/ 111988 w 537777"/>
              <a:gd name="connsiteY140" fmla="*/ 108616 h 285020"/>
              <a:gd name="connsiteX141" fmla="*/ 108227 w 537777"/>
              <a:gd name="connsiteY141" fmla="*/ 107131 h 285020"/>
              <a:gd name="connsiteX142" fmla="*/ 104127 w 537777"/>
              <a:gd name="connsiteY142" fmla="*/ 103370 h 285020"/>
              <a:gd name="connsiteX143" fmla="*/ 101877 w 537777"/>
              <a:gd name="connsiteY143" fmla="*/ 106006 h 285020"/>
              <a:gd name="connsiteX144" fmla="*/ 99630 w 537777"/>
              <a:gd name="connsiteY144" fmla="*/ 112732 h 285020"/>
              <a:gd name="connsiteX145" fmla="*/ 98505 w 537777"/>
              <a:gd name="connsiteY145" fmla="*/ 108231 h 285020"/>
              <a:gd name="connsiteX146" fmla="*/ 95128 w 537777"/>
              <a:gd name="connsiteY146" fmla="*/ 105616 h 285020"/>
              <a:gd name="connsiteX147" fmla="*/ 88748 w 537777"/>
              <a:gd name="connsiteY147" fmla="*/ 100760 h 285020"/>
              <a:gd name="connsiteX148" fmla="*/ 82398 w 537777"/>
              <a:gd name="connsiteY148" fmla="*/ 97383 h 285020"/>
              <a:gd name="connsiteX149" fmla="*/ 77905 w 537777"/>
              <a:gd name="connsiteY149" fmla="*/ 93263 h 285020"/>
              <a:gd name="connsiteX150" fmla="*/ 73040 w 537777"/>
              <a:gd name="connsiteY150" fmla="*/ 96262 h 285020"/>
              <a:gd name="connsiteX151" fmla="*/ 69668 w 537777"/>
              <a:gd name="connsiteY151" fmla="*/ 94392 h 285020"/>
              <a:gd name="connsiteX152" fmla="*/ 66283 w 537777"/>
              <a:gd name="connsiteY152" fmla="*/ 89886 h 285020"/>
              <a:gd name="connsiteX153" fmla="*/ 59924 w 537777"/>
              <a:gd name="connsiteY153" fmla="*/ 93263 h 285020"/>
              <a:gd name="connsiteX154" fmla="*/ 54691 w 537777"/>
              <a:gd name="connsiteY154" fmla="*/ 96998 h 285020"/>
              <a:gd name="connsiteX155" fmla="*/ 50198 w 537777"/>
              <a:gd name="connsiteY155" fmla="*/ 97383 h 285020"/>
              <a:gd name="connsiteX156" fmla="*/ 53570 w 537777"/>
              <a:gd name="connsiteY156" fmla="*/ 92890 h 285020"/>
              <a:gd name="connsiteX157" fmla="*/ 44571 w 537777"/>
              <a:gd name="connsiteY157" fmla="*/ 89506 h 285020"/>
              <a:gd name="connsiteX158" fmla="*/ 44571 w 537777"/>
              <a:gd name="connsiteY158" fmla="*/ 95496 h 285020"/>
              <a:gd name="connsiteX159" fmla="*/ 40827 w 537777"/>
              <a:gd name="connsiteY159" fmla="*/ 95496 h 285020"/>
              <a:gd name="connsiteX160" fmla="*/ 38953 w 537777"/>
              <a:gd name="connsiteY160" fmla="*/ 100760 h 285020"/>
              <a:gd name="connsiteX161" fmla="*/ 36710 w 537777"/>
              <a:gd name="connsiteY161" fmla="*/ 99998 h 285020"/>
              <a:gd name="connsiteX162" fmla="*/ 31083 w 537777"/>
              <a:gd name="connsiteY162" fmla="*/ 106006 h 285020"/>
              <a:gd name="connsiteX163" fmla="*/ 32585 w 537777"/>
              <a:gd name="connsiteY163" fmla="*/ 108235 h 285020"/>
              <a:gd name="connsiteX164" fmla="*/ 31845 w 537777"/>
              <a:gd name="connsiteY164" fmla="*/ 113481 h 285020"/>
              <a:gd name="connsiteX165" fmla="*/ 23227 w 537777"/>
              <a:gd name="connsiteY165" fmla="*/ 113481 h 285020"/>
              <a:gd name="connsiteX166" fmla="*/ 26590 w 537777"/>
              <a:gd name="connsiteY166" fmla="*/ 123969 h 285020"/>
              <a:gd name="connsiteX167" fmla="*/ 26222 w 537777"/>
              <a:gd name="connsiteY167" fmla="*/ 129977 h 285020"/>
              <a:gd name="connsiteX168" fmla="*/ 17972 w 537777"/>
              <a:gd name="connsiteY168" fmla="*/ 129596 h 285020"/>
              <a:gd name="connsiteX169" fmla="*/ 16098 w 537777"/>
              <a:gd name="connsiteY169" fmla="*/ 123969 h 285020"/>
              <a:gd name="connsiteX170" fmla="*/ 10484 w 537777"/>
              <a:gd name="connsiteY170" fmla="*/ 117978 h 285020"/>
              <a:gd name="connsiteX171" fmla="*/ 6367 w 537777"/>
              <a:gd name="connsiteY171" fmla="*/ 119844 h 285020"/>
              <a:gd name="connsiteX172" fmla="*/ 6367 w 537777"/>
              <a:gd name="connsiteY172" fmla="*/ 124727 h 285020"/>
              <a:gd name="connsiteX173" fmla="*/ 1117 w 537777"/>
              <a:gd name="connsiteY173" fmla="*/ 131081 h 285020"/>
              <a:gd name="connsiteX174" fmla="*/ 2238 w 537777"/>
              <a:gd name="connsiteY174" fmla="*/ 141206 h 285020"/>
              <a:gd name="connsiteX175" fmla="*/ 0 w 537777"/>
              <a:gd name="connsiteY175" fmla="*/ 153559 h 285020"/>
              <a:gd name="connsiteX176" fmla="*/ 4865 w 537777"/>
              <a:gd name="connsiteY176" fmla="*/ 155806 h 285020"/>
              <a:gd name="connsiteX177" fmla="*/ 7112 w 537777"/>
              <a:gd name="connsiteY177" fmla="*/ 161796 h 285020"/>
              <a:gd name="connsiteX178" fmla="*/ 11614 w 537777"/>
              <a:gd name="connsiteY178" fmla="*/ 165553 h 285020"/>
              <a:gd name="connsiteX179" fmla="*/ 12730 w 537777"/>
              <a:gd name="connsiteY179" fmla="*/ 163671 h 285020"/>
              <a:gd name="connsiteX180" fmla="*/ 18349 w 537777"/>
              <a:gd name="connsiteY180" fmla="*/ 165177 h 285020"/>
              <a:gd name="connsiteX181" fmla="*/ 24344 w 537777"/>
              <a:gd name="connsiteY181" fmla="*/ 167791 h 285020"/>
              <a:gd name="connsiteX182" fmla="*/ 34460 w 537777"/>
              <a:gd name="connsiteY182" fmla="*/ 182036 h 285020"/>
              <a:gd name="connsiteX183" fmla="*/ 28841 w 537777"/>
              <a:gd name="connsiteY183" fmla="*/ 181655 h 285020"/>
              <a:gd name="connsiteX184" fmla="*/ 29577 w 537777"/>
              <a:gd name="connsiteY184" fmla="*/ 185027 h 285020"/>
              <a:gd name="connsiteX185" fmla="*/ 34070 w 537777"/>
              <a:gd name="connsiteY185" fmla="*/ 186897 h 285020"/>
              <a:gd name="connsiteX186" fmla="*/ 37446 w 537777"/>
              <a:gd name="connsiteY186" fmla="*/ 186512 h 285020"/>
              <a:gd name="connsiteX187" fmla="*/ 43600 w 537777"/>
              <a:gd name="connsiteY187" fmla="*/ 191878 h 285020"/>
              <a:gd name="connsiteX188" fmla="*/ 62693 w 537777"/>
              <a:gd name="connsiteY188" fmla="*/ 180834 h 285020"/>
              <a:gd name="connsiteX189" fmla="*/ 67515 w 537777"/>
              <a:gd name="connsiteY189" fmla="*/ 180051 h 285020"/>
              <a:gd name="connsiteX190" fmla="*/ 84080 w 537777"/>
              <a:gd name="connsiteY190" fmla="*/ 181844 h 285020"/>
              <a:gd name="connsiteX191" fmla="*/ 90640 w 537777"/>
              <a:gd name="connsiteY191" fmla="*/ 186324 h 285020"/>
              <a:gd name="connsiteX192" fmla="*/ 92445 w 537777"/>
              <a:gd name="connsiteY192" fmla="*/ 194506 h 285020"/>
              <a:gd name="connsiteX193" fmla="*/ 90986 w 537777"/>
              <a:gd name="connsiteY193" fmla="*/ 204592 h 285020"/>
              <a:gd name="connsiteX194" fmla="*/ 87905 w 537777"/>
              <a:gd name="connsiteY194" fmla="*/ 207809 h 285020"/>
              <a:gd name="connsiteX195" fmla="*/ 79386 w 537777"/>
              <a:gd name="connsiteY195" fmla="*/ 208271 h 285020"/>
              <a:gd name="connsiteX196" fmla="*/ 70909 w 537777"/>
              <a:gd name="connsiteY196" fmla="*/ 219675 h 285020"/>
              <a:gd name="connsiteX197" fmla="*/ 68153 w 537777"/>
              <a:gd name="connsiteY197" fmla="*/ 224652 h 285020"/>
              <a:gd name="connsiteX198" fmla="*/ 66471 w 537777"/>
              <a:gd name="connsiteY198" fmla="*/ 224956 h 285020"/>
              <a:gd name="connsiteX199" fmla="*/ 63669 w 537777"/>
              <a:gd name="connsiteY199" fmla="*/ 230108 h 285020"/>
              <a:gd name="connsiteX200" fmla="*/ 73258 w 537777"/>
              <a:gd name="connsiteY200" fmla="*/ 242025 h 285020"/>
              <a:gd name="connsiteX201" fmla="*/ 92420 w 537777"/>
              <a:gd name="connsiteY201" fmla="*/ 257472 h 285020"/>
              <a:gd name="connsiteX202" fmla="*/ 96138 w 537777"/>
              <a:gd name="connsiteY202" fmla="*/ 262389 h 285020"/>
              <a:gd name="connsiteX203" fmla="*/ 95821 w 537777"/>
              <a:gd name="connsiteY203" fmla="*/ 265778 h 285020"/>
              <a:gd name="connsiteX204" fmla="*/ 96327 w 537777"/>
              <a:gd name="connsiteY204" fmla="*/ 273788 h 285020"/>
              <a:gd name="connsiteX205" fmla="*/ 106536 w 537777"/>
              <a:gd name="connsiteY205" fmla="*/ 266484 h 285020"/>
              <a:gd name="connsiteX206" fmla="*/ 112715 w 537777"/>
              <a:gd name="connsiteY206" fmla="*/ 263108 h 285020"/>
              <a:gd name="connsiteX207" fmla="*/ 122258 w 537777"/>
              <a:gd name="connsiteY207" fmla="*/ 265650 h 285020"/>
              <a:gd name="connsiteX208" fmla="*/ 132365 w 537777"/>
              <a:gd name="connsiteY208" fmla="*/ 270973 h 285020"/>
              <a:gd name="connsiteX209" fmla="*/ 141064 w 537777"/>
              <a:gd name="connsiteY209" fmla="*/ 281097 h 285020"/>
              <a:gd name="connsiteX210" fmla="*/ 155677 w 537777"/>
              <a:gd name="connsiteY210" fmla="*/ 278560 h 285020"/>
              <a:gd name="connsiteX211" fmla="*/ 149165 w 537777"/>
              <a:gd name="connsiteY211" fmla="*/ 279681 h 285020"/>
              <a:gd name="connsiteX212" fmla="*/ 137423 w 537777"/>
              <a:gd name="connsiteY212" fmla="*/ 212277 h 285020"/>
              <a:gd name="connsiteX213" fmla="*/ 171703 w 537777"/>
              <a:gd name="connsiteY213" fmla="*/ 206098 h 285020"/>
              <a:gd name="connsiteX214" fmla="*/ 172879 w 537777"/>
              <a:gd name="connsiteY214" fmla="*/ 206821 h 285020"/>
              <a:gd name="connsiteX215" fmla="*/ 190916 w 537777"/>
              <a:gd name="connsiteY215" fmla="*/ 196166 h 285020"/>
              <a:gd name="connsiteX216" fmla="*/ 196200 w 537777"/>
              <a:gd name="connsiteY216" fmla="*/ 199576 h 285020"/>
              <a:gd name="connsiteX217" fmla="*/ 199354 w 537777"/>
              <a:gd name="connsiteY217" fmla="*/ 207274 h 285020"/>
              <a:gd name="connsiteX218" fmla="*/ 195238 w 537777"/>
              <a:gd name="connsiteY218" fmla="*/ 220360 h 285020"/>
              <a:gd name="connsiteX219" fmla="*/ 195229 w 537777"/>
              <a:gd name="connsiteY219" fmla="*/ 220381 h 285020"/>
              <a:gd name="connsiteX220" fmla="*/ 197155 w 537777"/>
              <a:gd name="connsiteY220" fmla="*/ 221541 h 285020"/>
              <a:gd name="connsiteX221" fmla="*/ 216813 w 537777"/>
              <a:gd name="connsiteY221" fmla="*/ 232217 h 285020"/>
              <a:gd name="connsiteX222" fmla="*/ 238726 w 537777"/>
              <a:gd name="connsiteY222" fmla="*/ 229774 h 285020"/>
              <a:gd name="connsiteX223" fmla="*/ 261576 w 537777"/>
              <a:gd name="connsiteY223" fmla="*/ 229397 h 285020"/>
              <a:gd name="connsiteX224" fmla="*/ 269261 w 537777"/>
              <a:gd name="connsiteY224" fmla="*/ 235024 h 285020"/>
              <a:gd name="connsiteX225" fmla="*/ 272068 w 537777"/>
              <a:gd name="connsiteY225" fmla="*/ 243257 h 285020"/>
              <a:gd name="connsiteX226" fmla="*/ 277490 w 537777"/>
              <a:gd name="connsiteY226" fmla="*/ 241584 h 285020"/>
              <a:gd name="connsiteX227" fmla="*/ 277871 w 537777"/>
              <a:gd name="connsiteY227" fmla="*/ 261435 h 285020"/>
              <a:gd name="connsiteX228" fmla="*/ 287601 w 537777"/>
              <a:gd name="connsiteY228" fmla="*/ 263300 h 285020"/>
              <a:gd name="connsiteX229" fmla="*/ 291538 w 537777"/>
              <a:gd name="connsiteY229" fmla="*/ 272663 h 285020"/>
              <a:gd name="connsiteX230" fmla="*/ 294538 w 537777"/>
              <a:gd name="connsiteY230" fmla="*/ 282214 h 285020"/>
              <a:gd name="connsiteX231" fmla="*/ 299587 w 537777"/>
              <a:gd name="connsiteY231" fmla="*/ 285021 h 285020"/>
              <a:gd name="connsiteX232" fmla="*/ 302026 w 537777"/>
              <a:gd name="connsiteY232" fmla="*/ 283900 h 285020"/>
              <a:gd name="connsiteX233" fmla="*/ 300332 w 537777"/>
              <a:gd name="connsiteY233" fmla="*/ 281452 h 285020"/>
              <a:gd name="connsiteX234" fmla="*/ 301286 w 537777"/>
              <a:gd name="connsiteY234" fmla="*/ 279210 h 285020"/>
              <a:gd name="connsiteX235" fmla="*/ 305582 w 537777"/>
              <a:gd name="connsiteY235" fmla="*/ 278273 h 285020"/>
              <a:gd name="connsiteX236" fmla="*/ 304273 w 537777"/>
              <a:gd name="connsiteY236" fmla="*/ 275851 h 285020"/>
              <a:gd name="connsiteX237" fmla="*/ 307824 w 537777"/>
              <a:gd name="connsiteY237" fmla="*/ 276403 h 285020"/>
              <a:gd name="connsiteX238" fmla="*/ 319442 w 537777"/>
              <a:gd name="connsiteY238" fmla="*/ 279967 h 285020"/>
              <a:gd name="connsiteX239" fmla="*/ 325796 w 537777"/>
              <a:gd name="connsiteY239" fmla="*/ 274914 h 285020"/>
              <a:gd name="connsiteX240" fmla="*/ 331616 w 537777"/>
              <a:gd name="connsiteY240" fmla="*/ 264233 h 285020"/>
              <a:gd name="connsiteX241" fmla="*/ 337791 w 537777"/>
              <a:gd name="connsiteY241" fmla="*/ 257122 h 285020"/>
              <a:gd name="connsiteX242" fmla="*/ 343585 w 537777"/>
              <a:gd name="connsiteY242" fmla="*/ 252427 h 285020"/>
              <a:gd name="connsiteX243" fmla="*/ 343978 w 537777"/>
              <a:gd name="connsiteY243" fmla="*/ 253437 h 285020"/>
              <a:gd name="connsiteX244" fmla="*/ 345283 w 537777"/>
              <a:gd name="connsiteY244" fmla="*/ 251302 h 285020"/>
              <a:gd name="connsiteX245" fmla="*/ 348287 w 537777"/>
              <a:gd name="connsiteY245" fmla="*/ 246432 h 285020"/>
              <a:gd name="connsiteX246" fmla="*/ 359520 w 537777"/>
              <a:gd name="connsiteY246" fmla="*/ 247185 h 285020"/>
              <a:gd name="connsiteX247" fmla="*/ 380492 w 537777"/>
              <a:gd name="connsiteY247" fmla="*/ 246432 h 285020"/>
              <a:gd name="connsiteX248" fmla="*/ 379739 w 537777"/>
              <a:gd name="connsiteY248" fmla="*/ 237070 h 285020"/>
              <a:gd name="connsiteX249" fmla="*/ 390599 w 537777"/>
              <a:gd name="connsiteY249" fmla="*/ 236693 h 285020"/>
              <a:gd name="connsiteX250" fmla="*/ 407458 w 537777"/>
              <a:gd name="connsiteY250" fmla="*/ 241190 h 285020"/>
              <a:gd name="connsiteX251" fmla="*/ 414189 w 537777"/>
              <a:gd name="connsiteY251" fmla="*/ 237818 h 285020"/>
              <a:gd name="connsiteX252" fmla="*/ 426552 w 537777"/>
              <a:gd name="connsiteY252" fmla="*/ 237070 h 285020"/>
              <a:gd name="connsiteX253" fmla="*/ 436667 w 537777"/>
              <a:gd name="connsiteY253" fmla="*/ 236693 h 285020"/>
              <a:gd name="connsiteX254" fmla="*/ 450142 w 537777"/>
              <a:gd name="connsiteY254" fmla="*/ 239325 h 285020"/>
              <a:gd name="connsiteX255" fmla="*/ 455376 w 537777"/>
              <a:gd name="connsiteY255" fmla="*/ 237070 h 285020"/>
              <a:gd name="connsiteX256" fmla="*/ 460643 w 537777"/>
              <a:gd name="connsiteY256" fmla="*/ 246056 h 285020"/>
              <a:gd name="connsiteX257" fmla="*/ 468132 w 537777"/>
              <a:gd name="connsiteY257" fmla="*/ 247185 h 285020"/>
              <a:gd name="connsiteX258" fmla="*/ 469997 w 537777"/>
              <a:gd name="connsiteY258" fmla="*/ 245696 h 285020"/>
              <a:gd name="connsiteX259" fmla="*/ 471867 w 537777"/>
              <a:gd name="connsiteY259" fmla="*/ 241195 h 285020"/>
              <a:gd name="connsiteX260" fmla="*/ 475239 w 537777"/>
              <a:gd name="connsiteY260" fmla="*/ 237455 h 285020"/>
              <a:gd name="connsiteX261" fmla="*/ 472988 w 537777"/>
              <a:gd name="connsiteY261" fmla="*/ 235204 h 285020"/>
              <a:gd name="connsiteX262" fmla="*/ 473361 w 537777"/>
              <a:gd name="connsiteY262" fmla="*/ 231836 h 285020"/>
              <a:gd name="connsiteX263" fmla="*/ 473741 w 537777"/>
              <a:gd name="connsiteY263" fmla="*/ 226586 h 285020"/>
              <a:gd name="connsiteX264" fmla="*/ 469248 w 537777"/>
              <a:gd name="connsiteY264" fmla="*/ 220219 h 285020"/>
              <a:gd name="connsiteX265" fmla="*/ 465509 w 537777"/>
              <a:gd name="connsiteY265" fmla="*/ 207856 h 285020"/>
              <a:gd name="connsiteX266" fmla="*/ 465509 w 537777"/>
              <a:gd name="connsiteY266" fmla="*/ 202229 h 285020"/>
              <a:gd name="connsiteX267" fmla="*/ 456505 w 537777"/>
              <a:gd name="connsiteY267" fmla="*/ 199979 h 285020"/>
              <a:gd name="connsiteX268" fmla="*/ 460250 w 537777"/>
              <a:gd name="connsiteY268" fmla="*/ 195866 h 285020"/>
              <a:gd name="connsiteX269" fmla="*/ 466245 w 537777"/>
              <a:gd name="connsiteY269" fmla="*/ 195503 h 285020"/>
              <a:gd name="connsiteX270" fmla="*/ 481226 w 537777"/>
              <a:gd name="connsiteY270" fmla="*/ 191382 h 285020"/>
              <a:gd name="connsiteX271" fmla="*/ 482347 w 537777"/>
              <a:gd name="connsiteY271" fmla="*/ 192871 h 285020"/>
              <a:gd name="connsiteX272" fmla="*/ 488346 w 537777"/>
              <a:gd name="connsiteY272" fmla="*/ 191746 h 285020"/>
              <a:gd name="connsiteX273" fmla="*/ 489091 w 537777"/>
              <a:gd name="connsiteY273" fmla="*/ 185755 h 285020"/>
              <a:gd name="connsiteX274" fmla="*/ 485346 w 537777"/>
              <a:gd name="connsiteY274" fmla="*/ 180517 h 285020"/>
              <a:gd name="connsiteX275" fmla="*/ 486472 w 537777"/>
              <a:gd name="connsiteY275" fmla="*/ 165164 h 285020"/>
              <a:gd name="connsiteX276" fmla="*/ 490220 w 537777"/>
              <a:gd name="connsiteY276" fmla="*/ 153550 h 285020"/>
              <a:gd name="connsiteX277" fmla="*/ 497717 w 537777"/>
              <a:gd name="connsiteY277" fmla="*/ 155416 h 285020"/>
              <a:gd name="connsiteX278" fmla="*/ 505214 w 537777"/>
              <a:gd name="connsiteY278" fmla="*/ 155793 h 285020"/>
              <a:gd name="connsiteX279" fmla="*/ 511945 w 537777"/>
              <a:gd name="connsiteY279" fmla="*/ 156542 h 285020"/>
              <a:gd name="connsiteX280" fmla="*/ 515681 w 537777"/>
              <a:gd name="connsiteY280" fmla="*/ 156918 h 285020"/>
              <a:gd name="connsiteX281" fmla="*/ 517555 w 537777"/>
              <a:gd name="connsiteY281" fmla="*/ 153546 h 285020"/>
              <a:gd name="connsiteX282" fmla="*/ 521680 w 537777"/>
              <a:gd name="connsiteY282" fmla="*/ 151295 h 285020"/>
              <a:gd name="connsiteX283" fmla="*/ 524680 w 537777"/>
              <a:gd name="connsiteY283" fmla="*/ 146054 h 285020"/>
              <a:gd name="connsiteX284" fmla="*/ 520948 w 537777"/>
              <a:gd name="connsiteY284" fmla="*/ 138197 h 285020"/>
              <a:gd name="connsiteX285" fmla="*/ 520174 w 537777"/>
              <a:gd name="connsiteY285" fmla="*/ 129579 h 285020"/>
              <a:gd name="connsiteX286" fmla="*/ 522810 w 537777"/>
              <a:gd name="connsiteY286" fmla="*/ 125458 h 285020"/>
              <a:gd name="connsiteX287" fmla="*/ 528420 w 537777"/>
              <a:gd name="connsiteY287" fmla="*/ 122463 h 285020"/>
              <a:gd name="connsiteX288" fmla="*/ 528420 w 537777"/>
              <a:gd name="connsiteY288" fmla="*/ 119087 h 285020"/>
              <a:gd name="connsiteX289" fmla="*/ 531411 w 537777"/>
              <a:gd name="connsiteY289" fmla="*/ 114226 h 285020"/>
              <a:gd name="connsiteX290" fmla="*/ 537778 w 537777"/>
              <a:gd name="connsiteY290" fmla="*/ 108984 h 285020"/>
              <a:gd name="connsiteX291" fmla="*/ 531445 w 537777"/>
              <a:gd name="connsiteY291" fmla="*/ 106352 h 285020"/>
              <a:gd name="connsiteX292" fmla="*/ 297448 w 537777"/>
              <a:gd name="connsiteY292" fmla="*/ 282128 h 285020"/>
              <a:gd name="connsiteX293" fmla="*/ 297075 w 537777"/>
              <a:gd name="connsiteY293" fmla="*/ 280870 h 285020"/>
              <a:gd name="connsiteX294" fmla="*/ 298115 w 537777"/>
              <a:gd name="connsiteY294" fmla="*/ 280969 h 285020"/>
              <a:gd name="connsiteX295" fmla="*/ 297448 w 537777"/>
              <a:gd name="connsiteY295" fmla="*/ 282128 h 285020"/>
              <a:gd name="connsiteX296" fmla="*/ 380924 w 537777"/>
              <a:gd name="connsiteY296" fmla="*/ 178185 h 285020"/>
              <a:gd name="connsiteX297" fmla="*/ 374060 w 537777"/>
              <a:gd name="connsiteY297" fmla="*/ 191339 h 285020"/>
              <a:gd name="connsiteX298" fmla="*/ 371690 w 537777"/>
              <a:gd name="connsiteY298" fmla="*/ 193192 h 285020"/>
              <a:gd name="connsiteX299" fmla="*/ 368459 w 537777"/>
              <a:gd name="connsiteY299" fmla="*/ 189974 h 285020"/>
              <a:gd name="connsiteX300" fmla="*/ 368288 w 537777"/>
              <a:gd name="connsiteY300" fmla="*/ 188562 h 285020"/>
              <a:gd name="connsiteX301" fmla="*/ 372430 w 537777"/>
              <a:gd name="connsiteY301" fmla="*/ 175956 h 285020"/>
              <a:gd name="connsiteX302" fmla="*/ 378476 w 537777"/>
              <a:gd name="connsiteY302" fmla="*/ 170175 h 285020"/>
              <a:gd name="connsiteX303" fmla="*/ 383192 w 537777"/>
              <a:gd name="connsiteY303" fmla="*/ 169109 h 285020"/>
              <a:gd name="connsiteX304" fmla="*/ 385070 w 537777"/>
              <a:gd name="connsiteY304" fmla="*/ 170958 h 285020"/>
              <a:gd name="connsiteX305" fmla="*/ 380924 w 537777"/>
              <a:gd name="connsiteY305" fmla="*/ 178185 h 285020"/>
              <a:gd name="connsiteX306" fmla="*/ 508509 w 537777"/>
              <a:gd name="connsiteY306" fmla="*/ 140812 h 285020"/>
              <a:gd name="connsiteX307" fmla="*/ 504089 w 537777"/>
              <a:gd name="connsiteY307" fmla="*/ 142553 h 285020"/>
              <a:gd name="connsiteX308" fmla="*/ 488607 w 537777"/>
              <a:gd name="connsiteY308" fmla="*/ 135839 h 285020"/>
              <a:gd name="connsiteX309" fmla="*/ 486690 w 537777"/>
              <a:gd name="connsiteY309" fmla="*/ 130234 h 285020"/>
              <a:gd name="connsiteX310" fmla="*/ 487820 w 537777"/>
              <a:gd name="connsiteY310" fmla="*/ 125698 h 285020"/>
              <a:gd name="connsiteX311" fmla="*/ 491217 w 537777"/>
              <a:gd name="connsiteY311" fmla="*/ 127966 h 285020"/>
              <a:gd name="connsiteX312" fmla="*/ 500747 w 537777"/>
              <a:gd name="connsiteY312" fmla="*/ 134487 h 285020"/>
              <a:gd name="connsiteX313" fmla="*/ 508312 w 537777"/>
              <a:gd name="connsiteY313" fmla="*/ 137996 h 285020"/>
              <a:gd name="connsiteX314" fmla="*/ 509070 w 537777"/>
              <a:gd name="connsiteY314" fmla="*/ 139254 h 285020"/>
              <a:gd name="connsiteX315" fmla="*/ 508509 w 537777"/>
              <a:gd name="connsiteY315" fmla="*/ 140812 h 285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Lst>
            <a:rect l="l" t="t" r="r" b="b"/>
            <a:pathLst>
              <a:path w="537777" h="285020">
                <a:moveTo>
                  <a:pt x="531445" y="106352"/>
                </a:moveTo>
                <a:lnTo>
                  <a:pt x="526584" y="101855"/>
                </a:lnTo>
                <a:lnTo>
                  <a:pt x="525835" y="96990"/>
                </a:lnTo>
                <a:lnTo>
                  <a:pt x="519849" y="101855"/>
                </a:lnTo>
                <a:lnTo>
                  <a:pt x="512352" y="103738"/>
                </a:lnTo>
                <a:lnTo>
                  <a:pt x="506720" y="105604"/>
                </a:lnTo>
                <a:lnTo>
                  <a:pt x="501491" y="99621"/>
                </a:lnTo>
                <a:lnTo>
                  <a:pt x="499236" y="94743"/>
                </a:lnTo>
                <a:lnTo>
                  <a:pt x="495128" y="91384"/>
                </a:lnTo>
                <a:lnTo>
                  <a:pt x="489861" y="90254"/>
                </a:lnTo>
                <a:lnTo>
                  <a:pt x="486887" y="85376"/>
                </a:lnTo>
                <a:lnTo>
                  <a:pt x="482770" y="79771"/>
                </a:lnTo>
                <a:lnTo>
                  <a:pt x="473391" y="77524"/>
                </a:lnTo>
                <a:lnTo>
                  <a:pt x="466279" y="78650"/>
                </a:lnTo>
                <a:lnTo>
                  <a:pt x="467036" y="81636"/>
                </a:lnTo>
                <a:lnTo>
                  <a:pt x="463292" y="83125"/>
                </a:lnTo>
                <a:lnTo>
                  <a:pt x="459158" y="84632"/>
                </a:lnTo>
                <a:lnTo>
                  <a:pt x="454678" y="82766"/>
                </a:lnTo>
                <a:lnTo>
                  <a:pt x="450557" y="84259"/>
                </a:lnTo>
                <a:lnTo>
                  <a:pt x="446428" y="82766"/>
                </a:lnTo>
                <a:lnTo>
                  <a:pt x="442675" y="82000"/>
                </a:lnTo>
                <a:lnTo>
                  <a:pt x="442675" y="78264"/>
                </a:lnTo>
                <a:lnTo>
                  <a:pt x="439316" y="75654"/>
                </a:lnTo>
                <a:lnTo>
                  <a:pt x="436702" y="77905"/>
                </a:lnTo>
                <a:lnTo>
                  <a:pt x="436702" y="81264"/>
                </a:lnTo>
                <a:lnTo>
                  <a:pt x="431447" y="85021"/>
                </a:lnTo>
                <a:lnTo>
                  <a:pt x="395503" y="41199"/>
                </a:lnTo>
                <a:lnTo>
                  <a:pt x="370410" y="20587"/>
                </a:lnTo>
                <a:lnTo>
                  <a:pt x="374150" y="17596"/>
                </a:lnTo>
                <a:lnTo>
                  <a:pt x="373778" y="14600"/>
                </a:lnTo>
                <a:lnTo>
                  <a:pt x="367051" y="14985"/>
                </a:lnTo>
                <a:lnTo>
                  <a:pt x="362173" y="18362"/>
                </a:lnTo>
                <a:lnTo>
                  <a:pt x="359173" y="22842"/>
                </a:lnTo>
                <a:lnTo>
                  <a:pt x="356542" y="26599"/>
                </a:lnTo>
                <a:lnTo>
                  <a:pt x="351304" y="29205"/>
                </a:lnTo>
                <a:lnTo>
                  <a:pt x="346439" y="31070"/>
                </a:lnTo>
                <a:lnTo>
                  <a:pt x="346802" y="33706"/>
                </a:lnTo>
                <a:lnTo>
                  <a:pt x="344928" y="35191"/>
                </a:lnTo>
                <a:lnTo>
                  <a:pt x="337081" y="32962"/>
                </a:lnTo>
                <a:lnTo>
                  <a:pt x="332579" y="35576"/>
                </a:lnTo>
                <a:lnTo>
                  <a:pt x="328843" y="35195"/>
                </a:lnTo>
                <a:lnTo>
                  <a:pt x="329584" y="30720"/>
                </a:lnTo>
                <a:lnTo>
                  <a:pt x="331826" y="27339"/>
                </a:lnTo>
                <a:lnTo>
                  <a:pt x="330709" y="25473"/>
                </a:lnTo>
                <a:lnTo>
                  <a:pt x="326216" y="26209"/>
                </a:lnTo>
                <a:lnTo>
                  <a:pt x="320961" y="23963"/>
                </a:lnTo>
                <a:lnTo>
                  <a:pt x="317966" y="25473"/>
                </a:lnTo>
                <a:lnTo>
                  <a:pt x="319844" y="27724"/>
                </a:lnTo>
                <a:lnTo>
                  <a:pt x="317602" y="29209"/>
                </a:lnTo>
                <a:lnTo>
                  <a:pt x="315356" y="27339"/>
                </a:lnTo>
                <a:lnTo>
                  <a:pt x="313469" y="21716"/>
                </a:lnTo>
                <a:lnTo>
                  <a:pt x="310105" y="17981"/>
                </a:lnTo>
                <a:lnTo>
                  <a:pt x="309361" y="19851"/>
                </a:lnTo>
                <a:lnTo>
                  <a:pt x="309361" y="22461"/>
                </a:lnTo>
                <a:lnTo>
                  <a:pt x="307495" y="22461"/>
                </a:lnTo>
                <a:lnTo>
                  <a:pt x="306742" y="20591"/>
                </a:lnTo>
                <a:lnTo>
                  <a:pt x="304868" y="20972"/>
                </a:lnTo>
                <a:lnTo>
                  <a:pt x="304868" y="23963"/>
                </a:lnTo>
                <a:lnTo>
                  <a:pt x="303353" y="24712"/>
                </a:lnTo>
                <a:lnTo>
                  <a:pt x="300751" y="23223"/>
                </a:lnTo>
                <a:lnTo>
                  <a:pt x="297747" y="23963"/>
                </a:lnTo>
                <a:lnTo>
                  <a:pt x="295873" y="21712"/>
                </a:lnTo>
                <a:lnTo>
                  <a:pt x="296998" y="19846"/>
                </a:lnTo>
                <a:lnTo>
                  <a:pt x="297371" y="12735"/>
                </a:lnTo>
                <a:lnTo>
                  <a:pt x="292497" y="7493"/>
                </a:lnTo>
                <a:lnTo>
                  <a:pt x="288753" y="736"/>
                </a:lnTo>
                <a:lnTo>
                  <a:pt x="283883" y="2987"/>
                </a:lnTo>
                <a:lnTo>
                  <a:pt x="276771" y="381"/>
                </a:lnTo>
                <a:lnTo>
                  <a:pt x="270412" y="0"/>
                </a:lnTo>
                <a:lnTo>
                  <a:pt x="263673" y="740"/>
                </a:lnTo>
                <a:lnTo>
                  <a:pt x="261422" y="4502"/>
                </a:lnTo>
                <a:lnTo>
                  <a:pt x="257297" y="5631"/>
                </a:lnTo>
                <a:lnTo>
                  <a:pt x="258427" y="9748"/>
                </a:lnTo>
                <a:lnTo>
                  <a:pt x="253185" y="9363"/>
                </a:lnTo>
                <a:lnTo>
                  <a:pt x="250943" y="11618"/>
                </a:lnTo>
                <a:lnTo>
                  <a:pt x="243458" y="14609"/>
                </a:lnTo>
                <a:lnTo>
                  <a:pt x="232953" y="20236"/>
                </a:lnTo>
                <a:lnTo>
                  <a:pt x="229962" y="18366"/>
                </a:lnTo>
                <a:lnTo>
                  <a:pt x="227348" y="21357"/>
                </a:lnTo>
                <a:lnTo>
                  <a:pt x="223595" y="22846"/>
                </a:lnTo>
                <a:lnTo>
                  <a:pt x="222465" y="27728"/>
                </a:lnTo>
                <a:lnTo>
                  <a:pt x="220219" y="26214"/>
                </a:lnTo>
                <a:lnTo>
                  <a:pt x="216102" y="27728"/>
                </a:lnTo>
                <a:lnTo>
                  <a:pt x="212354" y="28473"/>
                </a:lnTo>
                <a:lnTo>
                  <a:pt x="208242" y="32209"/>
                </a:lnTo>
                <a:lnTo>
                  <a:pt x="205601" y="32209"/>
                </a:lnTo>
                <a:lnTo>
                  <a:pt x="201866" y="33330"/>
                </a:lnTo>
                <a:lnTo>
                  <a:pt x="191001" y="35961"/>
                </a:lnTo>
                <a:lnTo>
                  <a:pt x="191001" y="38957"/>
                </a:lnTo>
                <a:lnTo>
                  <a:pt x="186902" y="35961"/>
                </a:lnTo>
                <a:lnTo>
                  <a:pt x="183902" y="38957"/>
                </a:lnTo>
                <a:lnTo>
                  <a:pt x="182028" y="41208"/>
                </a:lnTo>
                <a:lnTo>
                  <a:pt x="180149" y="40086"/>
                </a:lnTo>
                <a:lnTo>
                  <a:pt x="177522" y="40446"/>
                </a:lnTo>
                <a:lnTo>
                  <a:pt x="174150" y="38580"/>
                </a:lnTo>
                <a:lnTo>
                  <a:pt x="171540" y="40446"/>
                </a:lnTo>
                <a:lnTo>
                  <a:pt x="168536" y="41567"/>
                </a:lnTo>
                <a:lnTo>
                  <a:pt x="169661" y="46449"/>
                </a:lnTo>
                <a:lnTo>
                  <a:pt x="173795" y="49809"/>
                </a:lnTo>
                <a:lnTo>
                  <a:pt x="171163" y="49445"/>
                </a:lnTo>
                <a:lnTo>
                  <a:pt x="170423" y="52055"/>
                </a:lnTo>
                <a:lnTo>
                  <a:pt x="177911" y="53566"/>
                </a:lnTo>
                <a:lnTo>
                  <a:pt x="181275" y="52800"/>
                </a:lnTo>
                <a:lnTo>
                  <a:pt x="185781" y="56172"/>
                </a:lnTo>
                <a:lnTo>
                  <a:pt x="185781" y="59548"/>
                </a:lnTo>
                <a:lnTo>
                  <a:pt x="180907" y="58803"/>
                </a:lnTo>
                <a:lnTo>
                  <a:pt x="176041" y="59548"/>
                </a:lnTo>
                <a:lnTo>
                  <a:pt x="170051" y="67785"/>
                </a:lnTo>
                <a:lnTo>
                  <a:pt x="171916" y="70417"/>
                </a:lnTo>
                <a:lnTo>
                  <a:pt x="172665" y="73412"/>
                </a:lnTo>
                <a:lnTo>
                  <a:pt x="171540" y="75663"/>
                </a:lnTo>
                <a:lnTo>
                  <a:pt x="170046" y="78658"/>
                </a:lnTo>
                <a:lnTo>
                  <a:pt x="167783" y="79779"/>
                </a:lnTo>
                <a:lnTo>
                  <a:pt x="169298" y="84645"/>
                </a:lnTo>
                <a:lnTo>
                  <a:pt x="176397" y="86151"/>
                </a:lnTo>
                <a:lnTo>
                  <a:pt x="179769" y="89886"/>
                </a:lnTo>
                <a:lnTo>
                  <a:pt x="184647" y="91393"/>
                </a:lnTo>
                <a:lnTo>
                  <a:pt x="185776" y="104491"/>
                </a:lnTo>
                <a:lnTo>
                  <a:pt x="177907" y="105612"/>
                </a:lnTo>
                <a:lnTo>
                  <a:pt x="173791" y="104491"/>
                </a:lnTo>
                <a:lnTo>
                  <a:pt x="170787" y="104491"/>
                </a:lnTo>
                <a:lnTo>
                  <a:pt x="170419" y="106361"/>
                </a:lnTo>
                <a:lnTo>
                  <a:pt x="170046" y="110481"/>
                </a:lnTo>
                <a:lnTo>
                  <a:pt x="166289" y="110863"/>
                </a:lnTo>
                <a:lnTo>
                  <a:pt x="161048" y="108612"/>
                </a:lnTo>
                <a:lnTo>
                  <a:pt x="153178" y="108231"/>
                </a:lnTo>
                <a:lnTo>
                  <a:pt x="149058" y="103750"/>
                </a:lnTo>
                <a:lnTo>
                  <a:pt x="151676" y="100760"/>
                </a:lnTo>
                <a:lnTo>
                  <a:pt x="146062" y="99253"/>
                </a:lnTo>
                <a:lnTo>
                  <a:pt x="141210" y="99998"/>
                </a:lnTo>
                <a:lnTo>
                  <a:pt x="138955" y="100383"/>
                </a:lnTo>
                <a:lnTo>
                  <a:pt x="138578" y="103750"/>
                </a:lnTo>
                <a:lnTo>
                  <a:pt x="134830" y="103750"/>
                </a:lnTo>
                <a:lnTo>
                  <a:pt x="131830" y="98513"/>
                </a:lnTo>
                <a:lnTo>
                  <a:pt x="128086" y="99634"/>
                </a:lnTo>
                <a:lnTo>
                  <a:pt x="126597" y="101123"/>
                </a:lnTo>
                <a:lnTo>
                  <a:pt x="123606" y="100387"/>
                </a:lnTo>
                <a:lnTo>
                  <a:pt x="119096" y="102993"/>
                </a:lnTo>
                <a:lnTo>
                  <a:pt x="117966" y="108616"/>
                </a:lnTo>
                <a:lnTo>
                  <a:pt x="114594" y="111231"/>
                </a:lnTo>
                <a:lnTo>
                  <a:pt x="111988" y="108616"/>
                </a:lnTo>
                <a:lnTo>
                  <a:pt x="108227" y="107131"/>
                </a:lnTo>
                <a:lnTo>
                  <a:pt x="104127" y="103370"/>
                </a:lnTo>
                <a:lnTo>
                  <a:pt x="101877" y="106006"/>
                </a:lnTo>
                <a:lnTo>
                  <a:pt x="99630" y="112732"/>
                </a:lnTo>
                <a:lnTo>
                  <a:pt x="98505" y="108231"/>
                </a:lnTo>
                <a:lnTo>
                  <a:pt x="95128" y="105616"/>
                </a:lnTo>
                <a:lnTo>
                  <a:pt x="88748" y="100760"/>
                </a:lnTo>
                <a:lnTo>
                  <a:pt x="82398" y="97383"/>
                </a:lnTo>
                <a:lnTo>
                  <a:pt x="77905" y="93263"/>
                </a:lnTo>
                <a:lnTo>
                  <a:pt x="73040" y="96262"/>
                </a:lnTo>
                <a:lnTo>
                  <a:pt x="69668" y="94392"/>
                </a:lnTo>
                <a:lnTo>
                  <a:pt x="66283" y="89886"/>
                </a:lnTo>
                <a:lnTo>
                  <a:pt x="59924" y="93263"/>
                </a:lnTo>
                <a:lnTo>
                  <a:pt x="54691" y="96998"/>
                </a:lnTo>
                <a:lnTo>
                  <a:pt x="50198" y="97383"/>
                </a:lnTo>
                <a:lnTo>
                  <a:pt x="53570" y="92890"/>
                </a:lnTo>
                <a:lnTo>
                  <a:pt x="44571" y="89506"/>
                </a:lnTo>
                <a:lnTo>
                  <a:pt x="44571" y="95496"/>
                </a:lnTo>
                <a:lnTo>
                  <a:pt x="40827" y="95496"/>
                </a:lnTo>
                <a:lnTo>
                  <a:pt x="38953" y="100760"/>
                </a:lnTo>
                <a:lnTo>
                  <a:pt x="36710" y="99998"/>
                </a:lnTo>
                <a:lnTo>
                  <a:pt x="31083" y="106006"/>
                </a:lnTo>
                <a:lnTo>
                  <a:pt x="32585" y="108235"/>
                </a:lnTo>
                <a:lnTo>
                  <a:pt x="31845" y="113481"/>
                </a:lnTo>
                <a:lnTo>
                  <a:pt x="23227" y="113481"/>
                </a:lnTo>
                <a:lnTo>
                  <a:pt x="26590" y="123969"/>
                </a:lnTo>
                <a:lnTo>
                  <a:pt x="26222" y="129977"/>
                </a:lnTo>
                <a:lnTo>
                  <a:pt x="17972" y="129596"/>
                </a:lnTo>
                <a:lnTo>
                  <a:pt x="16098" y="123969"/>
                </a:lnTo>
                <a:lnTo>
                  <a:pt x="10484" y="117978"/>
                </a:lnTo>
                <a:lnTo>
                  <a:pt x="6367" y="119844"/>
                </a:lnTo>
                <a:lnTo>
                  <a:pt x="6367" y="124727"/>
                </a:lnTo>
                <a:lnTo>
                  <a:pt x="1117" y="131081"/>
                </a:lnTo>
                <a:lnTo>
                  <a:pt x="2238" y="141206"/>
                </a:lnTo>
                <a:lnTo>
                  <a:pt x="0" y="153559"/>
                </a:lnTo>
                <a:lnTo>
                  <a:pt x="4865" y="155806"/>
                </a:lnTo>
                <a:lnTo>
                  <a:pt x="7112" y="161796"/>
                </a:lnTo>
                <a:lnTo>
                  <a:pt x="11614" y="165553"/>
                </a:lnTo>
                <a:lnTo>
                  <a:pt x="12730" y="163671"/>
                </a:lnTo>
                <a:cubicBezTo>
                  <a:pt x="12730" y="163671"/>
                  <a:pt x="16098" y="165177"/>
                  <a:pt x="18349" y="165177"/>
                </a:cubicBezTo>
                <a:cubicBezTo>
                  <a:pt x="20595" y="165177"/>
                  <a:pt x="24344" y="167791"/>
                  <a:pt x="24344" y="167791"/>
                </a:cubicBezTo>
                <a:lnTo>
                  <a:pt x="34460" y="182036"/>
                </a:lnTo>
                <a:lnTo>
                  <a:pt x="28841" y="181655"/>
                </a:lnTo>
                <a:lnTo>
                  <a:pt x="29577" y="185027"/>
                </a:lnTo>
                <a:lnTo>
                  <a:pt x="34070" y="186897"/>
                </a:lnTo>
                <a:lnTo>
                  <a:pt x="37446" y="186512"/>
                </a:lnTo>
                <a:lnTo>
                  <a:pt x="43600" y="191878"/>
                </a:lnTo>
                <a:cubicBezTo>
                  <a:pt x="49898" y="188078"/>
                  <a:pt x="56253" y="184364"/>
                  <a:pt x="62693" y="180834"/>
                </a:cubicBezTo>
                <a:cubicBezTo>
                  <a:pt x="64079" y="180072"/>
                  <a:pt x="66275" y="179482"/>
                  <a:pt x="67515" y="180051"/>
                </a:cubicBezTo>
                <a:cubicBezTo>
                  <a:pt x="72916" y="182516"/>
                  <a:pt x="78303" y="182798"/>
                  <a:pt x="84080" y="181844"/>
                </a:cubicBezTo>
                <a:cubicBezTo>
                  <a:pt x="87011" y="181390"/>
                  <a:pt x="89300" y="183466"/>
                  <a:pt x="90640" y="186324"/>
                </a:cubicBezTo>
                <a:cubicBezTo>
                  <a:pt x="91893" y="188934"/>
                  <a:pt x="92800" y="191600"/>
                  <a:pt x="92445" y="194506"/>
                </a:cubicBezTo>
                <a:cubicBezTo>
                  <a:pt x="92017" y="197882"/>
                  <a:pt x="91329" y="201215"/>
                  <a:pt x="90986" y="204592"/>
                </a:cubicBezTo>
                <a:cubicBezTo>
                  <a:pt x="90794" y="206671"/>
                  <a:pt x="89677" y="207638"/>
                  <a:pt x="87905" y="207809"/>
                </a:cubicBezTo>
                <a:cubicBezTo>
                  <a:pt x="85090" y="208096"/>
                  <a:pt x="82218" y="208023"/>
                  <a:pt x="79386" y="208271"/>
                </a:cubicBezTo>
                <a:cubicBezTo>
                  <a:pt x="72017" y="208918"/>
                  <a:pt x="70186" y="211395"/>
                  <a:pt x="70909" y="219675"/>
                </a:cubicBezTo>
                <a:cubicBezTo>
                  <a:pt x="71247" y="223676"/>
                  <a:pt x="71247" y="223697"/>
                  <a:pt x="68153" y="224652"/>
                </a:cubicBezTo>
                <a:cubicBezTo>
                  <a:pt x="67610" y="224823"/>
                  <a:pt x="67015" y="224801"/>
                  <a:pt x="66471" y="224956"/>
                </a:cubicBezTo>
                <a:cubicBezTo>
                  <a:pt x="61529" y="226479"/>
                  <a:pt x="60853" y="227566"/>
                  <a:pt x="63669" y="230108"/>
                </a:cubicBezTo>
                <a:cubicBezTo>
                  <a:pt x="67524" y="233595"/>
                  <a:pt x="70934" y="237523"/>
                  <a:pt x="73258" y="242025"/>
                </a:cubicBezTo>
                <a:cubicBezTo>
                  <a:pt x="77443" y="250082"/>
                  <a:pt x="83862" y="255029"/>
                  <a:pt x="92420" y="257472"/>
                </a:cubicBezTo>
                <a:cubicBezTo>
                  <a:pt x="94910" y="258170"/>
                  <a:pt x="96147" y="259830"/>
                  <a:pt x="96138" y="262389"/>
                </a:cubicBezTo>
                <a:cubicBezTo>
                  <a:pt x="96125" y="263510"/>
                  <a:pt x="95963" y="264657"/>
                  <a:pt x="95821" y="265778"/>
                </a:cubicBezTo>
                <a:cubicBezTo>
                  <a:pt x="95522" y="268585"/>
                  <a:pt x="95663" y="271255"/>
                  <a:pt x="96327" y="273788"/>
                </a:cubicBezTo>
                <a:lnTo>
                  <a:pt x="106536" y="266484"/>
                </a:lnTo>
                <a:lnTo>
                  <a:pt x="112715" y="263108"/>
                </a:lnTo>
                <a:lnTo>
                  <a:pt x="122258" y="265650"/>
                </a:lnTo>
                <a:lnTo>
                  <a:pt x="132365" y="270973"/>
                </a:lnTo>
                <a:lnTo>
                  <a:pt x="141064" y="281097"/>
                </a:lnTo>
                <a:lnTo>
                  <a:pt x="155677" y="278560"/>
                </a:lnTo>
                <a:lnTo>
                  <a:pt x="149165" y="279681"/>
                </a:lnTo>
                <a:lnTo>
                  <a:pt x="137423" y="212277"/>
                </a:lnTo>
                <a:lnTo>
                  <a:pt x="171703" y="206098"/>
                </a:lnTo>
                <a:lnTo>
                  <a:pt x="172879" y="206821"/>
                </a:lnTo>
                <a:cubicBezTo>
                  <a:pt x="176431" y="200184"/>
                  <a:pt x="184069" y="195421"/>
                  <a:pt x="190916" y="196166"/>
                </a:cubicBezTo>
                <a:cubicBezTo>
                  <a:pt x="193299" y="196410"/>
                  <a:pt x="195225" y="197227"/>
                  <a:pt x="196200" y="199576"/>
                </a:cubicBezTo>
                <a:cubicBezTo>
                  <a:pt x="197266" y="202131"/>
                  <a:pt x="198301" y="204707"/>
                  <a:pt x="199354" y="207274"/>
                </a:cubicBezTo>
                <a:cubicBezTo>
                  <a:pt x="197946" y="211832"/>
                  <a:pt x="196774" y="216166"/>
                  <a:pt x="195238" y="220360"/>
                </a:cubicBezTo>
                <a:lnTo>
                  <a:pt x="195229" y="220381"/>
                </a:lnTo>
                <a:lnTo>
                  <a:pt x="197155" y="221541"/>
                </a:lnTo>
                <a:lnTo>
                  <a:pt x="216813" y="232217"/>
                </a:lnTo>
                <a:lnTo>
                  <a:pt x="238726" y="229774"/>
                </a:lnTo>
                <a:lnTo>
                  <a:pt x="261576" y="229397"/>
                </a:lnTo>
                <a:lnTo>
                  <a:pt x="269261" y="235024"/>
                </a:lnTo>
                <a:lnTo>
                  <a:pt x="272068" y="243257"/>
                </a:lnTo>
                <a:lnTo>
                  <a:pt x="277490" y="241584"/>
                </a:lnTo>
                <a:lnTo>
                  <a:pt x="277871" y="261435"/>
                </a:lnTo>
                <a:lnTo>
                  <a:pt x="287601" y="263300"/>
                </a:lnTo>
                <a:lnTo>
                  <a:pt x="291538" y="272663"/>
                </a:lnTo>
                <a:lnTo>
                  <a:pt x="294538" y="282214"/>
                </a:lnTo>
                <a:lnTo>
                  <a:pt x="299587" y="285021"/>
                </a:lnTo>
                <a:lnTo>
                  <a:pt x="302026" y="283900"/>
                </a:lnTo>
                <a:lnTo>
                  <a:pt x="300332" y="281452"/>
                </a:lnTo>
                <a:lnTo>
                  <a:pt x="301286" y="279210"/>
                </a:lnTo>
                <a:lnTo>
                  <a:pt x="305582" y="278273"/>
                </a:lnTo>
                <a:lnTo>
                  <a:pt x="304273" y="275851"/>
                </a:lnTo>
                <a:lnTo>
                  <a:pt x="307824" y="276403"/>
                </a:lnTo>
                <a:lnTo>
                  <a:pt x="319442" y="279967"/>
                </a:lnTo>
                <a:lnTo>
                  <a:pt x="325796" y="274914"/>
                </a:lnTo>
                <a:lnTo>
                  <a:pt x="331616" y="264233"/>
                </a:lnTo>
                <a:lnTo>
                  <a:pt x="337791" y="257122"/>
                </a:lnTo>
                <a:lnTo>
                  <a:pt x="343585" y="252427"/>
                </a:lnTo>
                <a:lnTo>
                  <a:pt x="343978" y="253437"/>
                </a:lnTo>
                <a:lnTo>
                  <a:pt x="345283" y="251302"/>
                </a:lnTo>
                <a:lnTo>
                  <a:pt x="348287" y="246432"/>
                </a:lnTo>
                <a:lnTo>
                  <a:pt x="359520" y="247185"/>
                </a:lnTo>
                <a:lnTo>
                  <a:pt x="380492" y="246432"/>
                </a:lnTo>
                <a:lnTo>
                  <a:pt x="379739" y="237070"/>
                </a:lnTo>
                <a:lnTo>
                  <a:pt x="390599" y="236693"/>
                </a:lnTo>
                <a:lnTo>
                  <a:pt x="407458" y="241190"/>
                </a:lnTo>
                <a:lnTo>
                  <a:pt x="414189" y="237818"/>
                </a:lnTo>
                <a:lnTo>
                  <a:pt x="426552" y="237070"/>
                </a:lnTo>
                <a:lnTo>
                  <a:pt x="436667" y="236693"/>
                </a:lnTo>
                <a:lnTo>
                  <a:pt x="450142" y="239325"/>
                </a:lnTo>
                <a:lnTo>
                  <a:pt x="455376" y="237070"/>
                </a:lnTo>
                <a:lnTo>
                  <a:pt x="460643" y="246056"/>
                </a:lnTo>
                <a:lnTo>
                  <a:pt x="468132" y="247185"/>
                </a:lnTo>
                <a:lnTo>
                  <a:pt x="469997" y="245696"/>
                </a:lnTo>
                <a:lnTo>
                  <a:pt x="471867" y="241195"/>
                </a:lnTo>
                <a:lnTo>
                  <a:pt x="475239" y="237455"/>
                </a:lnTo>
                <a:lnTo>
                  <a:pt x="472988" y="235204"/>
                </a:lnTo>
                <a:lnTo>
                  <a:pt x="473361" y="231836"/>
                </a:lnTo>
                <a:lnTo>
                  <a:pt x="473741" y="226586"/>
                </a:lnTo>
                <a:lnTo>
                  <a:pt x="469248" y="220219"/>
                </a:lnTo>
                <a:lnTo>
                  <a:pt x="465509" y="207856"/>
                </a:lnTo>
                <a:lnTo>
                  <a:pt x="465509" y="202229"/>
                </a:lnTo>
                <a:lnTo>
                  <a:pt x="456505" y="199979"/>
                </a:lnTo>
                <a:lnTo>
                  <a:pt x="460250" y="195866"/>
                </a:lnTo>
                <a:lnTo>
                  <a:pt x="466245" y="195503"/>
                </a:lnTo>
                <a:lnTo>
                  <a:pt x="481226" y="191382"/>
                </a:lnTo>
                <a:lnTo>
                  <a:pt x="482347" y="192871"/>
                </a:lnTo>
                <a:lnTo>
                  <a:pt x="488346" y="191746"/>
                </a:lnTo>
                <a:lnTo>
                  <a:pt x="489091" y="185755"/>
                </a:lnTo>
                <a:lnTo>
                  <a:pt x="485346" y="180517"/>
                </a:lnTo>
                <a:lnTo>
                  <a:pt x="486472" y="165164"/>
                </a:lnTo>
                <a:lnTo>
                  <a:pt x="490220" y="153550"/>
                </a:lnTo>
                <a:lnTo>
                  <a:pt x="497717" y="155416"/>
                </a:lnTo>
                <a:lnTo>
                  <a:pt x="505214" y="155793"/>
                </a:lnTo>
                <a:lnTo>
                  <a:pt x="511945" y="156542"/>
                </a:lnTo>
                <a:lnTo>
                  <a:pt x="515681" y="156918"/>
                </a:lnTo>
                <a:lnTo>
                  <a:pt x="517555" y="153546"/>
                </a:lnTo>
                <a:lnTo>
                  <a:pt x="521680" y="151295"/>
                </a:lnTo>
                <a:lnTo>
                  <a:pt x="524680" y="146054"/>
                </a:lnTo>
                <a:lnTo>
                  <a:pt x="520948" y="138197"/>
                </a:lnTo>
                <a:lnTo>
                  <a:pt x="520174" y="129579"/>
                </a:lnTo>
                <a:lnTo>
                  <a:pt x="522810" y="125458"/>
                </a:lnTo>
                <a:lnTo>
                  <a:pt x="528420" y="122463"/>
                </a:lnTo>
                <a:lnTo>
                  <a:pt x="528420" y="119087"/>
                </a:lnTo>
                <a:lnTo>
                  <a:pt x="531411" y="114226"/>
                </a:lnTo>
                <a:lnTo>
                  <a:pt x="537778" y="108984"/>
                </a:lnTo>
                <a:lnTo>
                  <a:pt x="531445" y="106352"/>
                </a:lnTo>
                <a:close/>
                <a:moveTo>
                  <a:pt x="297448" y="282128"/>
                </a:moveTo>
                <a:lnTo>
                  <a:pt x="297075" y="280870"/>
                </a:lnTo>
                <a:lnTo>
                  <a:pt x="298115" y="280969"/>
                </a:lnTo>
                <a:lnTo>
                  <a:pt x="297448" y="282128"/>
                </a:lnTo>
                <a:close/>
                <a:moveTo>
                  <a:pt x="380924" y="178185"/>
                </a:moveTo>
                <a:cubicBezTo>
                  <a:pt x="377308" y="181976"/>
                  <a:pt x="375468" y="186461"/>
                  <a:pt x="374060" y="191339"/>
                </a:cubicBezTo>
                <a:cubicBezTo>
                  <a:pt x="373821" y="192118"/>
                  <a:pt x="372584" y="192717"/>
                  <a:pt x="371690" y="193192"/>
                </a:cubicBezTo>
                <a:cubicBezTo>
                  <a:pt x="370633" y="193744"/>
                  <a:pt x="368596" y="191647"/>
                  <a:pt x="368459" y="189974"/>
                </a:cubicBezTo>
                <a:cubicBezTo>
                  <a:pt x="368425" y="189422"/>
                  <a:pt x="368326" y="188866"/>
                  <a:pt x="368288" y="188562"/>
                </a:cubicBezTo>
                <a:cubicBezTo>
                  <a:pt x="368061" y="183658"/>
                  <a:pt x="369015" y="179370"/>
                  <a:pt x="372430" y="175956"/>
                </a:cubicBezTo>
                <a:cubicBezTo>
                  <a:pt x="374407" y="173996"/>
                  <a:pt x="376243" y="171801"/>
                  <a:pt x="378476" y="170175"/>
                </a:cubicBezTo>
                <a:cubicBezTo>
                  <a:pt x="379679" y="169276"/>
                  <a:pt x="381583" y="169126"/>
                  <a:pt x="383192" y="169109"/>
                </a:cubicBezTo>
                <a:cubicBezTo>
                  <a:pt x="383846" y="169092"/>
                  <a:pt x="385199" y="170671"/>
                  <a:pt x="385070" y="170958"/>
                </a:cubicBezTo>
                <a:cubicBezTo>
                  <a:pt x="383872" y="173461"/>
                  <a:pt x="382789" y="176217"/>
                  <a:pt x="380924" y="178185"/>
                </a:cubicBezTo>
                <a:close/>
                <a:moveTo>
                  <a:pt x="508509" y="140812"/>
                </a:moveTo>
                <a:cubicBezTo>
                  <a:pt x="507461" y="142395"/>
                  <a:pt x="505608" y="143140"/>
                  <a:pt x="504089" y="142553"/>
                </a:cubicBezTo>
                <a:cubicBezTo>
                  <a:pt x="498855" y="140512"/>
                  <a:pt x="493742" y="138129"/>
                  <a:pt x="488607" y="135839"/>
                </a:cubicBezTo>
                <a:cubicBezTo>
                  <a:pt x="486583" y="134941"/>
                  <a:pt x="486014" y="133302"/>
                  <a:pt x="486690" y="130234"/>
                </a:cubicBezTo>
                <a:cubicBezTo>
                  <a:pt x="487036" y="128672"/>
                  <a:pt x="486874" y="126336"/>
                  <a:pt x="487820" y="125698"/>
                </a:cubicBezTo>
                <a:cubicBezTo>
                  <a:pt x="489608" y="124496"/>
                  <a:pt x="490353" y="126768"/>
                  <a:pt x="491217" y="127966"/>
                </a:cubicBezTo>
                <a:cubicBezTo>
                  <a:pt x="493605" y="131321"/>
                  <a:pt x="496647" y="133477"/>
                  <a:pt x="500747" y="134487"/>
                </a:cubicBezTo>
                <a:cubicBezTo>
                  <a:pt x="503408" y="135138"/>
                  <a:pt x="505834" y="136734"/>
                  <a:pt x="508312" y="137996"/>
                </a:cubicBezTo>
                <a:cubicBezTo>
                  <a:pt x="508684" y="138163"/>
                  <a:pt x="508821" y="138809"/>
                  <a:pt x="509070" y="139254"/>
                </a:cubicBezTo>
                <a:cubicBezTo>
                  <a:pt x="508885" y="139785"/>
                  <a:pt x="508817" y="140367"/>
                  <a:pt x="508509" y="140812"/>
                </a:cubicBezTo>
                <a:close/>
              </a:path>
            </a:pathLst>
          </a:custGeom>
          <a:solidFill>
            <a:srgbClr val="D9D9D9"/>
          </a:solid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437" name="Freeform 436">
            <a:extLst>
              <a:ext uri="{FF2B5EF4-FFF2-40B4-BE49-F238E27FC236}">
                <a16:creationId xmlns:a16="http://schemas.microsoft.com/office/drawing/2014/main" id="{D5A56AFA-8D0A-91A9-6699-B11472769011}"/>
              </a:ext>
            </a:extLst>
          </p:cNvPr>
          <p:cNvSpPr/>
          <p:nvPr/>
        </p:nvSpPr>
        <p:spPr>
          <a:xfrm>
            <a:off x="8524234" y="2518071"/>
            <a:ext cx="1018707" cy="482683"/>
          </a:xfrm>
          <a:custGeom>
            <a:avLst/>
            <a:gdLst>
              <a:gd name="connsiteX0" fmla="*/ 0 w 436324"/>
              <a:gd name="connsiteY0" fmla="*/ 73412 h 206739"/>
              <a:gd name="connsiteX1" fmla="*/ 3753 w 436324"/>
              <a:gd name="connsiteY1" fmla="*/ 68166 h 206739"/>
              <a:gd name="connsiteX2" fmla="*/ 12362 w 436324"/>
              <a:gd name="connsiteY2" fmla="*/ 67421 h 206739"/>
              <a:gd name="connsiteX3" fmla="*/ 14249 w 436324"/>
              <a:gd name="connsiteY3" fmla="*/ 64054 h 206739"/>
              <a:gd name="connsiteX4" fmla="*/ 19110 w 436324"/>
              <a:gd name="connsiteY4" fmla="*/ 61418 h 206739"/>
              <a:gd name="connsiteX5" fmla="*/ 19483 w 436324"/>
              <a:gd name="connsiteY5" fmla="*/ 57678 h 206739"/>
              <a:gd name="connsiteX6" fmla="*/ 25490 w 436324"/>
              <a:gd name="connsiteY6" fmla="*/ 52440 h 206739"/>
              <a:gd name="connsiteX7" fmla="*/ 31845 w 436324"/>
              <a:gd name="connsiteY7" fmla="*/ 45684 h 206739"/>
              <a:gd name="connsiteX8" fmla="*/ 31473 w 436324"/>
              <a:gd name="connsiteY8" fmla="*/ 41208 h 206739"/>
              <a:gd name="connsiteX9" fmla="*/ 37463 w 436324"/>
              <a:gd name="connsiteY9" fmla="*/ 41948 h 206739"/>
              <a:gd name="connsiteX10" fmla="*/ 40831 w 436324"/>
              <a:gd name="connsiteY10" fmla="*/ 38208 h 206739"/>
              <a:gd name="connsiteX11" fmla="*/ 57695 w 436324"/>
              <a:gd name="connsiteY11" fmla="*/ 34836 h 206739"/>
              <a:gd name="connsiteX12" fmla="*/ 62915 w 436324"/>
              <a:gd name="connsiteY12" fmla="*/ 39338 h 206739"/>
              <a:gd name="connsiteX13" fmla="*/ 74156 w 436324"/>
              <a:gd name="connsiteY13" fmla="*/ 38208 h 206739"/>
              <a:gd name="connsiteX14" fmla="*/ 77900 w 436324"/>
              <a:gd name="connsiteY14" fmla="*/ 43454 h 206739"/>
              <a:gd name="connsiteX15" fmla="*/ 91020 w 436324"/>
              <a:gd name="connsiteY15" fmla="*/ 52055 h 206739"/>
              <a:gd name="connsiteX16" fmla="*/ 101508 w 436324"/>
              <a:gd name="connsiteY16" fmla="*/ 48315 h 206739"/>
              <a:gd name="connsiteX17" fmla="*/ 108984 w 436324"/>
              <a:gd name="connsiteY17" fmla="*/ 49441 h 206739"/>
              <a:gd name="connsiteX18" fmla="*/ 119112 w 436324"/>
              <a:gd name="connsiteY18" fmla="*/ 49826 h 206739"/>
              <a:gd name="connsiteX19" fmla="*/ 127341 w 436324"/>
              <a:gd name="connsiteY19" fmla="*/ 49441 h 206739"/>
              <a:gd name="connsiteX20" fmla="*/ 129968 w 436324"/>
              <a:gd name="connsiteY20" fmla="*/ 44948 h 206739"/>
              <a:gd name="connsiteX21" fmla="*/ 126969 w 436324"/>
              <a:gd name="connsiteY21" fmla="*/ 41588 h 206739"/>
              <a:gd name="connsiteX22" fmla="*/ 126969 w 436324"/>
              <a:gd name="connsiteY22" fmla="*/ 31460 h 206739"/>
              <a:gd name="connsiteX23" fmla="*/ 120983 w 436324"/>
              <a:gd name="connsiteY23" fmla="*/ 27724 h 206739"/>
              <a:gd name="connsiteX24" fmla="*/ 117610 w 436324"/>
              <a:gd name="connsiteY24" fmla="*/ 20976 h 206739"/>
              <a:gd name="connsiteX25" fmla="*/ 118727 w 436324"/>
              <a:gd name="connsiteY25" fmla="*/ 14605 h 206739"/>
              <a:gd name="connsiteX26" fmla="*/ 123229 w 436324"/>
              <a:gd name="connsiteY26" fmla="*/ 8618 h 206739"/>
              <a:gd name="connsiteX27" fmla="*/ 127735 w 436324"/>
              <a:gd name="connsiteY27" fmla="*/ 7878 h 206739"/>
              <a:gd name="connsiteX28" fmla="*/ 126216 w 436324"/>
              <a:gd name="connsiteY28" fmla="*/ 4117 h 206739"/>
              <a:gd name="connsiteX29" fmla="*/ 129600 w 436324"/>
              <a:gd name="connsiteY29" fmla="*/ 0 h 206739"/>
              <a:gd name="connsiteX30" fmla="*/ 138582 w 436324"/>
              <a:gd name="connsiteY30" fmla="*/ 3368 h 206739"/>
              <a:gd name="connsiteX31" fmla="*/ 150196 w 436324"/>
              <a:gd name="connsiteY31" fmla="*/ 8995 h 206739"/>
              <a:gd name="connsiteX32" fmla="*/ 161424 w 436324"/>
              <a:gd name="connsiteY32" fmla="*/ 10120 h 206739"/>
              <a:gd name="connsiteX33" fmla="*/ 173033 w 436324"/>
              <a:gd name="connsiteY33" fmla="*/ 11245 h 206739"/>
              <a:gd name="connsiteX34" fmla="*/ 175275 w 436324"/>
              <a:gd name="connsiteY34" fmla="*/ 20608 h 206739"/>
              <a:gd name="connsiteX35" fmla="*/ 184270 w 436324"/>
              <a:gd name="connsiteY35" fmla="*/ 30334 h 206739"/>
              <a:gd name="connsiteX36" fmla="*/ 196619 w 436324"/>
              <a:gd name="connsiteY36" fmla="*/ 36706 h 206739"/>
              <a:gd name="connsiteX37" fmla="*/ 208241 w 436324"/>
              <a:gd name="connsiteY37" fmla="*/ 33706 h 206739"/>
              <a:gd name="connsiteX38" fmla="*/ 217613 w 436324"/>
              <a:gd name="connsiteY38" fmla="*/ 28465 h 206739"/>
              <a:gd name="connsiteX39" fmla="*/ 231845 w 436324"/>
              <a:gd name="connsiteY39" fmla="*/ 26980 h 206739"/>
              <a:gd name="connsiteX40" fmla="*/ 246069 w 436324"/>
              <a:gd name="connsiteY40" fmla="*/ 29954 h 206739"/>
              <a:gd name="connsiteX41" fmla="*/ 255063 w 436324"/>
              <a:gd name="connsiteY41" fmla="*/ 34836 h 206739"/>
              <a:gd name="connsiteX42" fmla="*/ 260305 w 436324"/>
              <a:gd name="connsiteY42" fmla="*/ 34460 h 206739"/>
              <a:gd name="connsiteX43" fmla="*/ 269663 w 436324"/>
              <a:gd name="connsiteY43" fmla="*/ 43814 h 206739"/>
              <a:gd name="connsiteX44" fmla="*/ 280905 w 436324"/>
              <a:gd name="connsiteY44" fmla="*/ 46069 h 206739"/>
              <a:gd name="connsiteX45" fmla="*/ 301876 w 436324"/>
              <a:gd name="connsiteY45" fmla="*/ 46450 h 206739"/>
              <a:gd name="connsiteX46" fmla="*/ 311235 w 436324"/>
              <a:gd name="connsiteY46" fmla="*/ 41588 h 206739"/>
              <a:gd name="connsiteX47" fmla="*/ 320601 w 436324"/>
              <a:gd name="connsiteY47" fmla="*/ 37451 h 206739"/>
              <a:gd name="connsiteX48" fmla="*/ 326956 w 436324"/>
              <a:gd name="connsiteY48" fmla="*/ 36706 h 206739"/>
              <a:gd name="connsiteX49" fmla="*/ 330713 w 436324"/>
              <a:gd name="connsiteY49" fmla="*/ 31460 h 206739"/>
              <a:gd name="connsiteX50" fmla="*/ 336336 w 436324"/>
              <a:gd name="connsiteY50" fmla="*/ 26595 h 206739"/>
              <a:gd name="connsiteX51" fmla="*/ 340456 w 436324"/>
              <a:gd name="connsiteY51" fmla="*/ 21357 h 206739"/>
              <a:gd name="connsiteX52" fmla="*/ 346824 w 436324"/>
              <a:gd name="connsiteY52" fmla="*/ 19487 h 206739"/>
              <a:gd name="connsiteX53" fmla="*/ 354684 w 436324"/>
              <a:gd name="connsiteY53" fmla="*/ 20976 h 206739"/>
              <a:gd name="connsiteX54" fmla="*/ 361039 w 436324"/>
              <a:gd name="connsiteY54" fmla="*/ 24344 h 206739"/>
              <a:gd name="connsiteX55" fmla="*/ 369661 w 436324"/>
              <a:gd name="connsiteY55" fmla="*/ 20976 h 206739"/>
              <a:gd name="connsiteX56" fmla="*/ 375660 w 436324"/>
              <a:gd name="connsiteY56" fmla="*/ 20976 h 206739"/>
              <a:gd name="connsiteX57" fmla="*/ 379024 w 436324"/>
              <a:gd name="connsiteY57" fmla="*/ 23967 h 206739"/>
              <a:gd name="connsiteX58" fmla="*/ 376028 w 436324"/>
              <a:gd name="connsiteY58" fmla="*/ 47571 h 206739"/>
              <a:gd name="connsiteX59" fmla="*/ 374903 w 436324"/>
              <a:gd name="connsiteY59" fmla="*/ 59167 h 206739"/>
              <a:gd name="connsiteX60" fmla="*/ 376028 w 436324"/>
              <a:gd name="connsiteY60" fmla="*/ 67040 h 206739"/>
              <a:gd name="connsiteX61" fmla="*/ 382383 w 436324"/>
              <a:gd name="connsiteY61" fmla="*/ 71902 h 206739"/>
              <a:gd name="connsiteX62" fmla="*/ 386897 w 436324"/>
              <a:gd name="connsiteY62" fmla="*/ 67040 h 206739"/>
              <a:gd name="connsiteX63" fmla="*/ 399247 w 436324"/>
              <a:gd name="connsiteY63" fmla="*/ 68547 h 206739"/>
              <a:gd name="connsiteX64" fmla="*/ 401498 w 436324"/>
              <a:gd name="connsiteY64" fmla="*/ 71157 h 206739"/>
              <a:gd name="connsiteX65" fmla="*/ 404497 w 436324"/>
              <a:gd name="connsiteY65" fmla="*/ 65919 h 206739"/>
              <a:gd name="connsiteX66" fmla="*/ 405614 w 436324"/>
              <a:gd name="connsiteY66" fmla="*/ 59548 h 206739"/>
              <a:gd name="connsiteX67" fmla="*/ 410864 w 436324"/>
              <a:gd name="connsiteY67" fmla="*/ 59548 h 206739"/>
              <a:gd name="connsiteX68" fmla="*/ 419851 w 436324"/>
              <a:gd name="connsiteY68" fmla="*/ 62924 h 206739"/>
              <a:gd name="connsiteX69" fmla="*/ 432962 w 436324"/>
              <a:gd name="connsiteY69" fmla="*/ 76403 h 206739"/>
              <a:gd name="connsiteX70" fmla="*/ 436325 w 436324"/>
              <a:gd name="connsiteY70" fmla="*/ 82770 h 206739"/>
              <a:gd name="connsiteX71" fmla="*/ 434451 w 436324"/>
              <a:gd name="connsiteY71" fmla="*/ 91012 h 206739"/>
              <a:gd name="connsiteX72" fmla="*/ 430330 w 436324"/>
              <a:gd name="connsiteY72" fmla="*/ 88765 h 206739"/>
              <a:gd name="connsiteX73" fmla="*/ 425465 w 436324"/>
              <a:gd name="connsiteY73" fmla="*/ 89887 h 206739"/>
              <a:gd name="connsiteX74" fmla="*/ 419851 w 436324"/>
              <a:gd name="connsiteY74" fmla="*/ 89142 h 206739"/>
              <a:gd name="connsiteX75" fmla="*/ 410488 w 436324"/>
              <a:gd name="connsiteY75" fmla="*/ 96635 h 206739"/>
              <a:gd name="connsiteX76" fmla="*/ 407493 w 436324"/>
              <a:gd name="connsiteY76" fmla="*/ 95514 h 206739"/>
              <a:gd name="connsiteX77" fmla="*/ 405614 w 436324"/>
              <a:gd name="connsiteY77" fmla="*/ 99249 h 206739"/>
              <a:gd name="connsiteX78" fmla="*/ 402991 w 436324"/>
              <a:gd name="connsiteY78" fmla="*/ 99626 h 206739"/>
              <a:gd name="connsiteX79" fmla="*/ 397745 w 436324"/>
              <a:gd name="connsiteY79" fmla="*/ 106002 h 206739"/>
              <a:gd name="connsiteX80" fmla="*/ 398498 w 436324"/>
              <a:gd name="connsiteY80" fmla="*/ 110863 h 206739"/>
              <a:gd name="connsiteX81" fmla="*/ 386897 w 436324"/>
              <a:gd name="connsiteY81" fmla="*/ 119840 h 206739"/>
              <a:gd name="connsiteX82" fmla="*/ 380521 w 436324"/>
              <a:gd name="connsiteY82" fmla="*/ 119096 h 206739"/>
              <a:gd name="connsiteX83" fmla="*/ 376405 w 436324"/>
              <a:gd name="connsiteY83" fmla="*/ 123961 h 206739"/>
              <a:gd name="connsiteX84" fmla="*/ 368163 w 436324"/>
              <a:gd name="connsiteY84" fmla="*/ 131090 h 206739"/>
              <a:gd name="connsiteX85" fmla="*/ 365921 w 436324"/>
              <a:gd name="connsiteY85" fmla="*/ 135206 h 206739"/>
              <a:gd name="connsiteX86" fmla="*/ 356931 w 436324"/>
              <a:gd name="connsiteY86" fmla="*/ 129964 h 206739"/>
              <a:gd name="connsiteX87" fmla="*/ 352061 w 436324"/>
              <a:gd name="connsiteY87" fmla="*/ 128099 h 206739"/>
              <a:gd name="connsiteX88" fmla="*/ 341946 w 436324"/>
              <a:gd name="connsiteY88" fmla="*/ 130332 h 206739"/>
              <a:gd name="connsiteX89" fmla="*/ 338578 w 436324"/>
              <a:gd name="connsiteY89" fmla="*/ 135206 h 206739"/>
              <a:gd name="connsiteX90" fmla="*/ 338954 w 436324"/>
              <a:gd name="connsiteY90" fmla="*/ 143448 h 206739"/>
              <a:gd name="connsiteX91" fmla="*/ 344945 w 436324"/>
              <a:gd name="connsiteY91" fmla="*/ 148690 h 206739"/>
              <a:gd name="connsiteX92" fmla="*/ 349815 w 436324"/>
              <a:gd name="connsiteY92" fmla="*/ 153174 h 206739"/>
              <a:gd name="connsiteX93" fmla="*/ 348698 w 436324"/>
              <a:gd name="connsiteY93" fmla="*/ 156927 h 206739"/>
              <a:gd name="connsiteX94" fmla="*/ 340456 w 436324"/>
              <a:gd name="connsiteY94" fmla="*/ 166679 h 206739"/>
              <a:gd name="connsiteX95" fmla="*/ 334829 w 436324"/>
              <a:gd name="connsiteY95" fmla="*/ 178267 h 206739"/>
              <a:gd name="connsiteX96" fmla="*/ 325835 w 436324"/>
              <a:gd name="connsiteY96" fmla="*/ 179388 h 206739"/>
              <a:gd name="connsiteX97" fmla="*/ 317983 w 436324"/>
              <a:gd name="connsiteY97" fmla="*/ 183894 h 206739"/>
              <a:gd name="connsiteX98" fmla="*/ 309365 w 436324"/>
              <a:gd name="connsiteY98" fmla="*/ 185759 h 206739"/>
              <a:gd name="connsiteX99" fmla="*/ 280905 w 436324"/>
              <a:gd name="connsiteY99" fmla="*/ 193637 h 206739"/>
              <a:gd name="connsiteX100" fmla="*/ 274161 w 436324"/>
              <a:gd name="connsiteY100" fmla="*/ 200745 h 206739"/>
              <a:gd name="connsiteX101" fmla="*/ 266291 w 436324"/>
              <a:gd name="connsiteY101" fmla="*/ 206740 h 206739"/>
              <a:gd name="connsiteX102" fmla="*/ 259933 w 436324"/>
              <a:gd name="connsiteY102" fmla="*/ 204480 h 206739"/>
              <a:gd name="connsiteX103" fmla="*/ 259552 w 436324"/>
              <a:gd name="connsiteY103" fmla="*/ 202259 h 206739"/>
              <a:gd name="connsiteX104" fmla="*/ 249817 w 436324"/>
              <a:gd name="connsiteY104" fmla="*/ 203740 h 206739"/>
              <a:gd name="connsiteX105" fmla="*/ 241203 w 436324"/>
              <a:gd name="connsiteY105" fmla="*/ 200368 h 206739"/>
              <a:gd name="connsiteX106" fmla="*/ 229590 w 436324"/>
              <a:gd name="connsiteY106" fmla="*/ 195884 h 206739"/>
              <a:gd name="connsiteX107" fmla="*/ 221348 w 436324"/>
              <a:gd name="connsiteY107" fmla="*/ 192512 h 206739"/>
              <a:gd name="connsiteX108" fmla="*/ 217976 w 436324"/>
              <a:gd name="connsiteY108" fmla="*/ 188750 h 206739"/>
              <a:gd name="connsiteX109" fmla="*/ 191767 w 436324"/>
              <a:gd name="connsiteY109" fmla="*/ 187646 h 206739"/>
              <a:gd name="connsiteX110" fmla="*/ 189148 w 436324"/>
              <a:gd name="connsiteY110" fmla="*/ 189880 h 206739"/>
              <a:gd name="connsiteX111" fmla="*/ 180534 w 436324"/>
              <a:gd name="connsiteY111" fmla="*/ 191750 h 206739"/>
              <a:gd name="connsiteX112" fmla="*/ 163679 w 436324"/>
              <a:gd name="connsiteY112" fmla="*/ 190261 h 206739"/>
              <a:gd name="connsiteX113" fmla="*/ 150555 w 436324"/>
              <a:gd name="connsiteY113" fmla="*/ 190642 h 206739"/>
              <a:gd name="connsiteX114" fmla="*/ 142331 w 436324"/>
              <a:gd name="connsiteY114" fmla="*/ 191386 h 206739"/>
              <a:gd name="connsiteX115" fmla="*/ 135951 w 436324"/>
              <a:gd name="connsiteY115" fmla="*/ 180517 h 206739"/>
              <a:gd name="connsiteX116" fmla="*/ 129968 w 436324"/>
              <a:gd name="connsiteY116" fmla="*/ 171150 h 206739"/>
              <a:gd name="connsiteX117" fmla="*/ 127341 w 436324"/>
              <a:gd name="connsiteY117" fmla="*/ 165545 h 206739"/>
              <a:gd name="connsiteX118" fmla="*/ 123229 w 436324"/>
              <a:gd name="connsiteY118" fmla="*/ 164424 h 206739"/>
              <a:gd name="connsiteX119" fmla="*/ 121346 w 436324"/>
              <a:gd name="connsiteY119" fmla="*/ 161048 h 206739"/>
              <a:gd name="connsiteX120" fmla="*/ 113866 w 436324"/>
              <a:gd name="connsiteY120" fmla="*/ 160667 h 206739"/>
              <a:gd name="connsiteX121" fmla="*/ 108984 w 436324"/>
              <a:gd name="connsiteY121" fmla="*/ 155797 h 206739"/>
              <a:gd name="connsiteX122" fmla="*/ 101508 w 436324"/>
              <a:gd name="connsiteY122" fmla="*/ 154295 h 206739"/>
              <a:gd name="connsiteX123" fmla="*/ 97015 w 436324"/>
              <a:gd name="connsiteY123" fmla="*/ 151689 h 206739"/>
              <a:gd name="connsiteX124" fmla="*/ 89150 w 436324"/>
              <a:gd name="connsiteY124" fmla="*/ 148305 h 206739"/>
              <a:gd name="connsiteX125" fmla="*/ 83155 w 436324"/>
              <a:gd name="connsiteY125" fmla="*/ 149058 h 206739"/>
              <a:gd name="connsiteX126" fmla="*/ 71174 w 436324"/>
              <a:gd name="connsiteY126" fmla="*/ 149434 h 206739"/>
              <a:gd name="connsiteX127" fmla="*/ 60677 w 436324"/>
              <a:gd name="connsiteY127" fmla="*/ 146439 h 206739"/>
              <a:gd name="connsiteX128" fmla="*/ 56561 w 436324"/>
              <a:gd name="connsiteY128" fmla="*/ 142322 h 206739"/>
              <a:gd name="connsiteX129" fmla="*/ 53942 w 436324"/>
              <a:gd name="connsiteY129" fmla="*/ 135955 h 206739"/>
              <a:gd name="connsiteX130" fmla="*/ 57695 w 436324"/>
              <a:gd name="connsiteY130" fmla="*/ 131839 h 206739"/>
              <a:gd name="connsiteX131" fmla="*/ 57695 w 436324"/>
              <a:gd name="connsiteY131" fmla="*/ 127337 h 206739"/>
              <a:gd name="connsiteX132" fmla="*/ 57305 w 436324"/>
              <a:gd name="connsiteY132" fmla="*/ 121727 h 206739"/>
              <a:gd name="connsiteX133" fmla="*/ 53566 w 436324"/>
              <a:gd name="connsiteY133" fmla="*/ 115732 h 206739"/>
              <a:gd name="connsiteX134" fmla="*/ 49826 w 436324"/>
              <a:gd name="connsiteY134" fmla="*/ 112728 h 206739"/>
              <a:gd name="connsiteX135" fmla="*/ 46077 w 436324"/>
              <a:gd name="connsiteY135" fmla="*/ 105612 h 206739"/>
              <a:gd name="connsiteX136" fmla="*/ 42705 w 436324"/>
              <a:gd name="connsiteY136" fmla="*/ 99626 h 206739"/>
              <a:gd name="connsiteX137" fmla="*/ 36714 w 436324"/>
              <a:gd name="connsiteY137" fmla="*/ 95869 h 206739"/>
              <a:gd name="connsiteX138" fmla="*/ 32970 w 436324"/>
              <a:gd name="connsiteY138" fmla="*/ 98505 h 206739"/>
              <a:gd name="connsiteX139" fmla="*/ 27352 w 436324"/>
              <a:gd name="connsiteY139" fmla="*/ 96635 h 206739"/>
              <a:gd name="connsiteX140" fmla="*/ 24737 w 436324"/>
              <a:gd name="connsiteY140" fmla="*/ 95869 h 206739"/>
              <a:gd name="connsiteX141" fmla="*/ 20985 w 436324"/>
              <a:gd name="connsiteY141" fmla="*/ 96635 h 206739"/>
              <a:gd name="connsiteX142" fmla="*/ 19110 w 436324"/>
              <a:gd name="connsiteY142" fmla="*/ 98885 h 206739"/>
              <a:gd name="connsiteX143" fmla="*/ 16864 w 436324"/>
              <a:gd name="connsiteY143" fmla="*/ 96635 h 206739"/>
              <a:gd name="connsiteX144" fmla="*/ 14249 w 436324"/>
              <a:gd name="connsiteY144" fmla="*/ 92518 h 206739"/>
              <a:gd name="connsiteX145" fmla="*/ 7125 w 436324"/>
              <a:gd name="connsiteY145" fmla="*/ 86510 h 206739"/>
              <a:gd name="connsiteX146" fmla="*/ 4129 w 436324"/>
              <a:gd name="connsiteY146" fmla="*/ 79403 h 206739"/>
              <a:gd name="connsiteX147" fmla="*/ 1887 w 436324"/>
              <a:gd name="connsiteY147" fmla="*/ 80520 h 206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Lst>
            <a:rect l="l" t="t" r="r" b="b"/>
            <a:pathLst>
              <a:path w="436324" h="206739">
                <a:moveTo>
                  <a:pt x="0" y="73412"/>
                </a:moveTo>
                <a:lnTo>
                  <a:pt x="3753" y="68166"/>
                </a:lnTo>
                <a:lnTo>
                  <a:pt x="12362" y="67421"/>
                </a:lnTo>
                <a:lnTo>
                  <a:pt x="14249" y="64054"/>
                </a:lnTo>
                <a:lnTo>
                  <a:pt x="19110" y="61418"/>
                </a:lnTo>
                <a:lnTo>
                  <a:pt x="19483" y="57678"/>
                </a:lnTo>
                <a:lnTo>
                  <a:pt x="25490" y="52440"/>
                </a:lnTo>
                <a:lnTo>
                  <a:pt x="31845" y="45684"/>
                </a:lnTo>
                <a:lnTo>
                  <a:pt x="31473" y="41208"/>
                </a:lnTo>
                <a:lnTo>
                  <a:pt x="37463" y="41948"/>
                </a:lnTo>
                <a:lnTo>
                  <a:pt x="40831" y="38208"/>
                </a:lnTo>
                <a:lnTo>
                  <a:pt x="57695" y="34836"/>
                </a:lnTo>
                <a:lnTo>
                  <a:pt x="62915" y="39338"/>
                </a:lnTo>
                <a:lnTo>
                  <a:pt x="74156" y="38208"/>
                </a:lnTo>
                <a:lnTo>
                  <a:pt x="77900" y="43454"/>
                </a:lnTo>
                <a:lnTo>
                  <a:pt x="91020" y="52055"/>
                </a:lnTo>
                <a:lnTo>
                  <a:pt x="101508" y="48315"/>
                </a:lnTo>
                <a:lnTo>
                  <a:pt x="108984" y="49441"/>
                </a:lnTo>
                <a:lnTo>
                  <a:pt x="119112" y="49826"/>
                </a:lnTo>
                <a:lnTo>
                  <a:pt x="127341" y="49441"/>
                </a:lnTo>
                <a:lnTo>
                  <a:pt x="129968" y="44948"/>
                </a:lnTo>
                <a:lnTo>
                  <a:pt x="126969" y="41588"/>
                </a:lnTo>
                <a:lnTo>
                  <a:pt x="126969" y="31460"/>
                </a:lnTo>
                <a:lnTo>
                  <a:pt x="120983" y="27724"/>
                </a:lnTo>
                <a:lnTo>
                  <a:pt x="117610" y="20976"/>
                </a:lnTo>
                <a:lnTo>
                  <a:pt x="118727" y="14605"/>
                </a:lnTo>
                <a:lnTo>
                  <a:pt x="123229" y="8618"/>
                </a:lnTo>
                <a:lnTo>
                  <a:pt x="127735" y="7878"/>
                </a:lnTo>
                <a:lnTo>
                  <a:pt x="126216" y="4117"/>
                </a:lnTo>
                <a:lnTo>
                  <a:pt x="129600" y="0"/>
                </a:lnTo>
                <a:lnTo>
                  <a:pt x="138582" y="3368"/>
                </a:lnTo>
                <a:lnTo>
                  <a:pt x="150196" y="8995"/>
                </a:lnTo>
                <a:lnTo>
                  <a:pt x="161424" y="10120"/>
                </a:lnTo>
                <a:lnTo>
                  <a:pt x="173033" y="11245"/>
                </a:lnTo>
                <a:lnTo>
                  <a:pt x="175275" y="20608"/>
                </a:lnTo>
                <a:lnTo>
                  <a:pt x="184270" y="30334"/>
                </a:lnTo>
                <a:lnTo>
                  <a:pt x="196619" y="36706"/>
                </a:lnTo>
                <a:lnTo>
                  <a:pt x="208241" y="33706"/>
                </a:lnTo>
                <a:lnTo>
                  <a:pt x="217613" y="28465"/>
                </a:lnTo>
                <a:lnTo>
                  <a:pt x="231845" y="26980"/>
                </a:lnTo>
                <a:lnTo>
                  <a:pt x="246069" y="29954"/>
                </a:lnTo>
                <a:lnTo>
                  <a:pt x="255063" y="34836"/>
                </a:lnTo>
                <a:lnTo>
                  <a:pt x="260305" y="34460"/>
                </a:lnTo>
                <a:lnTo>
                  <a:pt x="269663" y="43814"/>
                </a:lnTo>
                <a:lnTo>
                  <a:pt x="280905" y="46069"/>
                </a:lnTo>
                <a:lnTo>
                  <a:pt x="301876" y="46450"/>
                </a:lnTo>
                <a:lnTo>
                  <a:pt x="311235" y="41588"/>
                </a:lnTo>
                <a:lnTo>
                  <a:pt x="320601" y="37451"/>
                </a:lnTo>
                <a:lnTo>
                  <a:pt x="326956" y="36706"/>
                </a:lnTo>
                <a:lnTo>
                  <a:pt x="330713" y="31460"/>
                </a:lnTo>
                <a:lnTo>
                  <a:pt x="336336" y="26595"/>
                </a:lnTo>
                <a:lnTo>
                  <a:pt x="340456" y="21357"/>
                </a:lnTo>
                <a:lnTo>
                  <a:pt x="346824" y="19487"/>
                </a:lnTo>
                <a:lnTo>
                  <a:pt x="354684" y="20976"/>
                </a:lnTo>
                <a:lnTo>
                  <a:pt x="361039" y="24344"/>
                </a:lnTo>
                <a:lnTo>
                  <a:pt x="369661" y="20976"/>
                </a:lnTo>
                <a:lnTo>
                  <a:pt x="375660" y="20976"/>
                </a:lnTo>
                <a:lnTo>
                  <a:pt x="379024" y="23967"/>
                </a:lnTo>
                <a:lnTo>
                  <a:pt x="376028" y="47571"/>
                </a:lnTo>
                <a:lnTo>
                  <a:pt x="374903" y="59167"/>
                </a:lnTo>
                <a:lnTo>
                  <a:pt x="376028" y="67040"/>
                </a:lnTo>
                <a:lnTo>
                  <a:pt x="382383" y="71902"/>
                </a:lnTo>
                <a:lnTo>
                  <a:pt x="386897" y="67040"/>
                </a:lnTo>
                <a:lnTo>
                  <a:pt x="399247" y="68547"/>
                </a:lnTo>
                <a:lnTo>
                  <a:pt x="401498" y="71157"/>
                </a:lnTo>
                <a:lnTo>
                  <a:pt x="404497" y="65919"/>
                </a:lnTo>
                <a:lnTo>
                  <a:pt x="405614" y="59548"/>
                </a:lnTo>
                <a:lnTo>
                  <a:pt x="410864" y="59548"/>
                </a:lnTo>
                <a:lnTo>
                  <a:pt x="419851" y="62924"/>
                </a:lnTo>
                <a:lnTo>
                  <a:pt x="432962" y="76403"/>
                </a:lnTo>
                <a:lnTo>
                  <a:pt x="436325" y="82770"/>
                </a:lnTo>
                <a:lnTo>
                  <a:pt x="434451" y="91012"/>
                </a:lnTo>
                <a:lnTo>
                  <a:pt x="430330" y="88765"/>
                </a:lnTo>
                <a:lnTo>
                  <a:pt x="425465" y="89887"/>
                </a:lnTo>
                <a:lnTo>
                  <a:pt x="419851" y="89142"/>
                </a:lnTo>
                <a:lnTo>
                  <a:pt x="410488" y="96635"/>
                </a:lnTo>
                <a:lnTo>
                  <a:pt x="407493" y="95514"/>
                </a:lnTo>
                <a:lnTo>
                  <a:pt x="405614" y="99249"/>
                </a:lnTo>
                <a:lnTo>
                  <a:pt x="402991" y="99626"/>
                </a:lnTo>
                <a:lnTo>
                  <a:pt x="397745" y="106002"/>
                </a:lnTo>
                <a:lnTo>
                  <a:pt x="398498" y="110863"/>
                </a:lnTo>
                <a:lnTo>
                  <a:pt x="386897" y="119840"/>
                </a:lnTo>
                <a:lnTo>
                  <a:pt x="380521" y="119096"/>
                </a:lnTo>
                <a:lnTo>
                  <a:pt x="376405" y="123961"/>
                </a:lnTo>
                <a:lnTo>
                  <a:pt x="368163" y="131090"/>
                </a:lnTo>
                <a:lnTo>
                  <a:pt x="365921" y="135206"/>
                </a:lnTo>
                <a:lnTo>
                  <a:pt x="356931" y="129964"/>
                </a:lnTo>
                <a:lnTo>
                  <a:pt x="352061" y="128099"/>
                </a:lnTo>
                <a:lnTo>
                  <a:pt x="341946" y="130332"/>
                </a:lnTo>
                <a:lnTo>
                  <a:pt x="338578" y="135206"/>
                </a:lnTo>
                <a:lnTo>
                  <a:pt x="338954" y="143448"/>
                </a:lnTo>
                <a:lnTo>
                  <a:pt x="344945" y="148690"/>
                </a:lnTo>
                <a:lnTo>
                  <a:pt x="349815" y="153174"/>
                </a:lnTo>
                <a:lnTo>
                  <a:pt x="348698" y="156927"/>
                </a:lnTo>
                <a:lnTo>
                  <a:pt x="340456" y="166679"/>
                </a:lnTo>
                <a:lnTo>
                  <a:pt x="334829" y="178267"/>
                </a:lnTo>
                <a:lnTo>
                  <a:pt x="325835" y="179388"/>
                </a:lnTo>
                <a:lnTo>
                  <a:pt x="317983" y="183894"/>
                </a:lnTo>
                <a:lnTo>
                  <a:pt x="309365" y="185759"/>
                </a:lnTo>
                <a:lnTo>
                  <a:pt x="280905" y="193637"/>
                </a:lnTo>
                <a:lnTo>
                  <a:pt x="274161" y="200745"/>
                </a:lnTo>
                <a:lnTo>
                  <a:pt x="266291" y="206740"/>
                </a:lnTo>
                <a:lnTo>
                  <a:pt x="259933" y="204480"/>
                </a:lnTo>
                <a:lnTo>
                  <a:pt x="259552" y="202259"/>
                </a:lnTo>
                <a:lnTo>
                  <a:pt x="249817" y="203740"/>
                </a:lnTo>
                <a:lnTo>
                  <a:pt x="241203" y="200368"/>
                </a:lnTo>
                <a:lnTo>
                  <a:pt x="229590" y="195884"/>
                </a:lnTo>
                <a:lnTo>
                  <a:pt x="221348" y="192512"/>
                </a:lnTo>
                <a:lnTo>
                  <a:pt x="217976" y="188750"/>
                </a:lnTo>
                <a:lnTo>
                  <a:pt x="191767" y="187646"/>
                </a:lnTo>
                <a:lnTo>
                  <a:pt x="189148" y="189880"/>
                </a:lnTo>
                <a:lnTo>
                  <a:pt x="180534" y="191750"/>
                </a:lnTo>
                <a:lnTo>
                  <a:pt x="163679" y="190261"/>
                </a:lnTo>
                <a:lnTo>
                  <a:pt x="150555" y="190642"/>
                </a:lnTo>
                <a:lnTo>
                  <a:pt x="142331" y="191386"/>
                </a:lnTo>
                <a:lnTo>
                  <a:pt x="135951" y="180517"/>
                </a:lnTo>
                <a:lnTo>
                  <a:pt x="129968" y="171150"/>
                </a:lnTo>
                <a:lnTo>
                  <a:pt x="127341" y="165545"/>
                </a:lnTo>
                <a:lnTo>
                  <a:pt x="123229" y="164424"/>
                </a:lnTo>
                <a:lnTo>
                  <a:pt x="121346" y="161048"/>
                </a:lnTo>
                <a:lnTo>
                  <a:pt x="113866" y="160667"/>
                </a:lnTo>
                <a:lnTo>
                  <a:pt x="108984" y="155797"/>
                </a:lnTo>
                <a:lnTo>
                  <a:pt x="101508" y="154295"/>
                </a:lnTo>
                <a:lnTo>
                  <a:pt x="97015" y="151689"/>
                </a:lnTo>
                <a:lnTo>
                  <a:pt x="89150" y="148305"/>
                </a:lnTo>
                <a:lnTo>
                  <a:pt x="83155" y="149058"/>
                </a:lnTo>
                <a:lnTo>
                  <a:pt x="71174" y="149434"/>
                </a:lnTo>
                <a:lnTo>
                  <a:pt x="60677" y="146439"/>
                </a:lnTo>
                <a:lnTo>
                  <a:pt x="56561" y="142322"/>
                </a:lnTo>
                <a:lnTo>
                  <a:pt x="53942" y="135955"/>
                </a:lnTo>
                <a:lnTo>
                  <a:pt x="57695" y="131839"/>
                </a:lnTo>
                <a:lnTo>
                  <a:pt x="57695" y="127337"/>
                </a:lnTo>
                <a:lnTo>
                  <a:pt x="57305" y="121727"/>
                </a:lnTo>
                <a:lnTo>
                  <a:pt x="53566" y="115732"/>
                </a:lnTo>
                <a:lnTo>
                  <a:pt x="49826" y="112728"/>
                </a:lnTo>
                <a:lnTo>
                  <a:pt x="46077" y="105612"/>
                </a:lnTo>
                <a:lnTo>
                  <a:pt x="42705" y="99626"/>
                </a:lnTo>
                <a:lnTo>
                  <a:pt x="36714" y="95869"/>
                </a:lnTo>
                <a:lnTo>
                  <a:pt x="32970" y="98505"/>
                </a:lnTo>
                <a:lnTo>
                  <a:pt x="27352" y="96635"/>
                </a:lnTo>
                <a:lnTo>
                  <a:pt x="24737" y="95869"/>
                </a:lnTo>
                <a:lnTo>
                  <a:pt x="20985" y="96635"/>
                </a:lnTo>
                <a:lnTo>
                  <a:pt x="19110" y="98885"/>
                </a:lnTo>
                <a:lnTo>
                  <a:pt x="16864" y="96635"/>
                </a:lnTo>
                <a:lnTo>
                  <a:pt x="14249" y="92518"/>
                </a:lnTo>
                <a:lnTo>
                  <a:pt x="7125" y="86510"/>
                </a:lnTo>
                <a:lnTo>
                  <a:pt x="4129" y="79403"/>
                </a:lnTo>
                <a:lnTo>
                  <a:pt x="1887" y="80520"/>
                </a:lnTo>
                <a:close/>
              </a:path>
            </a:pathLst>
          </a:custGeom>
          <a:solidFill>
            <a:srgbClr val="D9D9D9"/>
          </a:solid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438" name="Freeform 437">
            <a:extLst>
              <a:ext uri="{FF2B5EF4-FFF2-40B4-BE49-F238E27FC236}">
                <a16:creationId xmlns:a16="http://schemas.microsoft.com/office/drawing/2014/main" id="{A90EB6C2-FC32-AD4E-0417-9BC3EA463208}"/>
              </a:ext>
            </a:extLst>
          </p:cNvPr>
          <p:cNvSpPr/>
          <p:nvPr/>
        </p:nvSpPr>
        <p:spPr>
          <a:xfrm>
            <a:off x="9789219" y="2870480"/>
            <a:ext cx="162335" cy="265297"/>
          </a:xfrm>
          <a:custGeom>
            <a:avLst/>
            <a:gdLst>
              <a:gd name="connsiteX0" fmla="*/ 69531 w 69530"/>
              <a:gd name="connsiteY0" fmla="*/ 11459 h 113630"/>
              <a:gd name="connsiteX1" fmla="*/ 69047 w 69530"/>
              <a:gd name="connsiteY1" fmla="*/ 11228 h 113630"/>
              <a:gd name="connsiteX2" fmla="*/ 66232 w 69530"/>
              <a:gd name="connsiteY2" fmla="*/ 7304 h 113630"/>
              <a:gd name="connsiteX3" fmla="*/ 65427 w 69530"/>
              <a:gd name="connsiteY3" fmla="*/ 5854 h 113630"/>
              <a:gd name="connsiteX4" fmla="*/ 65401 w 69530"/>
              <a:gd name="connsiteY4" fmla="*/ 6179 h 113630"/>
              <a:gd name="connsiteX5" fmla="*/ 61191 w 69530"/>
              <a:gd name="connsiteY5" fmla="*/ 4484 h 113630"/>
              <a:gd name="connsiteX6" fmla="*/ 60348 w 69530"/>
              <a:gd name="connsiteY6" fmla="*/ 1125 h 113630"/>
              <a:gd name="connsiteX7" fmla="*/ 59218 w 69530"/>
              <a:gd name="connsiteY7" fmla="*/ 0 h 113630"/>
              <a:gd name="connsiteX8" fmla="*/ 56403 w 69530"/>
              <a:gd name="connsiteY8" fmla="*/ 843 h 113630"/>
              <a:gd name="connsiteX9" fmla="*/ 56403 w 69530"/>
              <a:gd name="connsiteY9" fmla="*/ 6179 h 113630"/>
              <a:gd name="connsiteX10" fmla="*/ 57524 w 69530"/>
              <a:gd name="connsiteY10" fmla="*/ 7856 h 113630"/>
              <a:gd name="connsiteX11" fmla="*/ 56403 w 69530"/>
              <a:gd name="connsiteY11" fmla="*/ 11515 h 113630"/>
              <a:gd name="connsiteX12" fmla="*/ 53887 w 69530"/>
              <a:gd name="connsiteY12" fmla="*/ 10659 h 113630"/>
              <a:gd name="connsiteX13" fmla="*/ 51075 w 69530"/>
              <a:gd name="connsiteY13" fmla="*/ 14322 h 113630"/>
              <a:gd name="connsiteX14" fmla="*/ 49671 w 69530"/>
              <a:gd name="connsiteY14" fmla="*/ 18537 h 113630"/>
              <a:gd name="connsiteX15" fmla="*/ 44049 w 69530"/>
              <a:gd name="connsiteY15" fmla="*/ 22461 h 113630"/>
              <a:gd name="connsiteX16" fmla="*/ 40399 w 69530"/>
              <a:gd name="connsiteY16" fmla="*/ 23038 h 113630"/>
              <a:gd name="connsiteX17" fmla="*/ 47130 w 69530"/>
              <a:gd name="connsiteY17" fmla="*/ 28644 h 113630"/>
              <a:gd name="connsiteX18" fmla="*/ 44892 w 69530"/>
              <a:gd name="connsiteY18" fmla="*/ 34823 h 113630"/>
              <a:gd name="connsiteX19" fmla="*/ 40399 w 69530"/>
              <a:gd name="connsiteY19" fmla="*/ 34553 h 113630"/>
              <a:gd name="connsiteX20" fmla="*/ 35054 w 69530"/>
              <a:gd name="connsiteY20" fmla="*/ 34823 h 113630"/>
              <a:gd name="connsiteX21" fmla="*/ 31674 w 69530"/>
              <a:gd name="connsiteY21" fmla="*/ 33693 h 113630"/>
              <a:gd name="connsiteX22" fmla="*/ 28880 w 69530"/>
              <a:gd name="connsiteY22" fmla="*/ 34823 h 113630"/>
              <a:gd name="connsiteX23" fmla="*/ 24113 w 69530"/>
              <a:gd name="connsiteY23" fmla="*/ 30056 h 113630"/>
              <a:gd name="connsiteX24" fmla="*/ 21853 w 69530"/>
              <a:gd name="connsiteY24" fmla="*/ 27258 h 113630"/>
              <a:gd name="connsiteX25" fmla="*/ 20454 w 69530"/>
              <a:gd name="connsiteY25" fmla="*/ 30347 h 113630"/>
              <a:gd name="connsiteX26" fmla="*/ 19620 w 69530"/>
              <a:gd name="connsiteY26" fmla="*/ 36791 h 113630"/>
              <a:gd name="connsiteX27" fmla="*/ 15974 w 69530"/>
              <a:gd name="connsiteY27" fmla="*/ 46625 h 113630"/>
              <a:gd name="connsiteX28" fmla="*/ 14279 w 69530"/>
              <a:gd name="connsiteY28" fmla="*/ 47754 h 113630"/>
              <a:gd name="connsiteX29" fmla="*/ 10916 w 69530"/>
              <a:gd name="connsiteY29" fmla="*/ 52252 h 113630"/>
              <a:gd name="connsiteX30" fmla="*/ 8109 w 69530"/>
              <a:gd name="connsiteY30" fmla="*/ 54768 h 113630"/>
              <a:gd name="connsiteX31" fmla="*/ 6414 w 69530"/>
              <a:gd name="connsiteY31" fmla="*/ 60395 h 113630"/>
              <a:gd name="connsiteX32" fmla="*/ 2199 w 69530"/>
              <a:gd name="connsiteY32" fmla="*/ 63771 h 113630"/>
              <a:gd name="connsiteX33" fmla="*/ 38 w 69530"/>
              <a:gd name="connsiteY33" fmla="*/ 75081 h 113630"/>
              <a:gd name="connsiteX34" fmla="*/ 0 w 69530"/>
              <a:gd name="connsiteY34" fmla="*/ 75081 h 113630"/>
              <a:gd name="connsiteX35" fmla="*/ 2050 w 69530"/>
              <a:gd name="connsiteY35" fmla="*/ 75676 h 113630"/>
              <a:gd name="connsiteX36" fmla="*/ 6915 w 69530"/>
              <a:gd name="connsiteY36" fmla="*/ 77276 h 113630"/>
              <a:gd name="connsiteX37" fmla="*/ 13582 w 69530"/>
              <a:gd name="connsiteY37" fmla="*/ 86506 h 113630"/>
              <a:gd name="connsiteX38" fmla="*/ 13522 w 69530"/>
              <a:gd name="connsiteY38" fmla="*/ 103532 h 113630"/>
              <a:gd name="connsiteX39" fmla="*/ 16825 w 69530"/>
              <a:gd name="connsiteY39" fmla="*/ 111179 h 113630"/>
              <a:gd name="connsiteX40" fmla="*/ 22803 w 69530"/>
              <a:gd name="connsiteY40" fmla="*/ 113430 h 113630"/>
              <a:gd name="connsiteX41" fmla="*/ 27699 w 69530"/>
              <a:gd name="connsiteY41" fmla="*/ 112022 h 113630"/>
              <a:gd name="connsiteX42" fmla="*/ 30283 w 69530"/>
              <a:gd name="connsiteY42" fmla="*/ 112043 h 113630"/>
              <a:gd name="connsiteX43" fmla="*/ 31978 w 69530"/>
              <a:gd name="connsiteY43" fmla="*/ 109275 h 113630"/>
              <a:gd name="connsiteX44" fmla="*/ 37031 w 69530"/>
              <a:gd name="connsiteY44" fmla="*/ 103387 h 113630"/>
              <a:gd name="connsiteX45" fmla="*/ 41250 w 69530"/>
              <a:gd name="connsiteY45" fmla="*/ 102257 h 113630"/>
              <a:gd name="connsiteX46" fmla="*/ 47425 w 69530"/>
              <a:gd name="connsiteY46" fmla="*/ 98046 h 113630"/>
              <a:gd name="connsiteX47" fmla="*/ 55851 w 69530"/>
              <a:gd name="connsiteY47" fmla="*/ 96921 h 113630"/>
              <a:gd name="connsiteX48" fmla="*/ 60986 w 69530"/>
              <a:gd name="connsiteY48" fmla="*/ 93600 h 113630"/>
              <a:gd name="connsiteX49" fmla="*/ 53895 w 69530"/>
              <a:gd name="connsiteY49" fmla="*/ 86831 h 113630"/>
              <a:gd name="connsiteX50" fmla="*/ 45461 w 69530"/>
              <a:gd name="connsiteY50" fmla="*/ 80994 h 113630"/>
              <a:gd name="connsiteX51" fmla="*/ 43792 w 69530"/>
              <a:gd name="connsiteY51" fmla="*/ 70147 h 113630"/>
              <a:gd name="connsiteX52" fmla="*/ 48195 w 69530"/>
              <a:gd name="connsiteY52" fmla="*/ 64999 h 113630"/>
              <a:gd name="connsiteX53" fmla="*/ 56424 w 69530"/>
              <a:gd name="connsiteY53" fmla="*/ 56531 h 113630"/>
              <a:gd name="connsiteX54" fmla="*/ 62291 w 69530"/>
              <a:gd name="connsiteY54" fmla="*/ 31669 h 113630"/>
              <a:gd name="connsiteX55" fmla="*/ 67794 w 69530"/>
              <a:gd name="connsiteY55" fmla="*/ 13098 h 113630"/>
              <a:gd name="connsiteX56" fmla="*/ 69531 w 69530"/>
              <a:gd name="connsiteY56" fmla="*/ 11459 h 113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69530" h="113630">
                <a:moveTo>
                  <a:pt x="69531" y="11459"/>
                </a:moveTo>
                <a:lnTo>
                  <a:pt x="69047" y="11228"/>
                </a:lnTo>
                <a:lnTo>
                  <a:pt x="66232" y="7304"/>
                </a:lnTo>
                <a:lnTo>
                  <a:pt x="65427" y="5854"/>
                </a:lnTo>
                <a:lnTo>
                  <a:pt x="65401" y="6179"/>
                </a:lnTo>
                <a:lnTo>
                  <a:pt x="61191" y="4484"/>
                </a:lnTo>
                <a:lnTo>
                  <a:pt x="60348" y="1125"/>
                </a:lnTo>
                <a:lnTo>
                  <a:pt x="59218" y="0"/>
                </a:lnTo>
                <a:lnTo>
                  <a:pt x="56403" y="843"/>
                </a:lnTo>
                <a:lnTo>
                  <a:pt x="56403" y="6179"/>
                </a:lnTo>
                <a:lnTo>
                  <a:pt x="57524" y="7856"/>
                </a:lnTo>
                <a:lnTo>
                  <a:pt x="56403" y="11515"/>
                </a:lnTo>
                <a:lnTo>
                  <a:pt x="53887" y="10659"/>
                </a:lnTo>
                <a:lnTo>
                  <a:pt x="51075" y="14322"/>
                </a:lnTo>
                <a:lnTo>
                  <a:pt x="49671" y="18537"/>
                </a:lnTo>
                <a:lnTo>
                  <a:pt x="44049" y="22461"/>
                </a:lnTo>
                <a:lnTo>
                  <a:pt x="40399" y="23038"/>
                </a:lnTo>
                <a:lnTo>
                  <a:pt x="47130" y="28644"/>
                </a:lnTo>
                <a:lnTo>
                  <a:pt x="44892" y="34823"/>
                </a:lnTo>
                <a:lnTo>
                  <a:pt x="40399" y="34553"/>
                </a:lnTo>
                <a:lnTo>
                  <a:pt x="35054" y="34823"/>
                </a:lnTo>
                <a:lnTo>
                  <a:pt x="31674" y="33693"/>
                </a:lnTo>
                <a:lnTo>
                  <a:pt x="28880" y="34823"/>
                </a:lnTo>
                <a:lnTo>
                  <a:pt x="24113" y="30056"/>
                </a:lnTo>
                <a:lnTo>
                  <a:pt x="21853" y="27258"/>
                </a:lnTo>
                <a:lnTo>
                  <a:pt x="20454" y="30347"/>
                </a:lnTo>
                <a:lnTo>
                  <a:pt x="19620" y="36791"/>
                </a:lnTo>
                <a:lnTo>
                  <a:pt x="15974" y="46625"/>
                </a:lnTo>
                <a:lnTo>
                  <a:pt x="14279" y="47754"/>
                </a:lnTo>
                <a:lnTo>
                  <a:pt x="10916" y="52252"/>
                </a:lnTo>
                <a:lnTo>
                  <a:pt x="8109" y="54768"/>
                </a:lnTo>
                <a:lnTo>
                  <a:pt x="6414" y="60395"/>
                </a:lnTo>
                <a:lnTo>
                  <a:pt x="2199" y="63771"/>
                </a:lnTo>
                <a:lnTo>
                  <a:pt x="38" y="75081"/>
                </a:lnTo>
                <a:cubicBezTo>
                  <a:pt x="21" y="75081"/>
                  <a:pt x="9" y="75081"/>
                  <a:pt x="0" y="75081"/>
                </a:cubicBezTo>
                <a:cubicBezTo>
                  <a:pt x="689" y="75273"/>
                  <a:pt x="1391" y="75483"/>
                  <a:pt x="2050" y="75676"/>
                </a:cubicBezTo>
                <a:cubicBezTo>
                  <a:pt x="3706" y="76086"/>
                  <a:pt x="5302" y="76741"/>
                  <a:pt x="6915" y="77276"/>
                </a:cubicBezTo>
                <a:cubicBezTo>
                  <a:pt x="13864" y="79501"/>
                  <a:pt x="13779" y="79501"/>
                  <a:pt x="13582" y="86506"/>
                </a:cubicBezTo>
                <a:cubicBezTo>
                  <a:pt x="13449" y="92188"/>
                  <a:pt x="13509" y="97850"/>
                  <a:pt x="13522" y="103532"/>
                </a:cubicBezTo>
                <a:cubicBezTo>
                  <a:pt x="13530" y="106532"/>
                  <a:pt x="14896" y="108984"/>
                  <a:pt x="16825" y="111179"/>
                </a:cubicBezTo>
                <a:cubicBezTo>
                  <a:pt x="18417" y="112972"/>
                  <a:pt x="20287" y="114114"/>
                  <a:pt x="22803" y="113430"/>
                </a:cubicBezTo>
                <a:cubicBezTo>
                  <a:pt x="24442" y="112993"/>
                  <a:pt x="26038" y="112368"/>
                  <a:pt x="27699" y="112022"/>
                </a:cubicBezTo>
                <a:cubicBezTo>
                  <a:pt x="28589" y="111834"/>
                  <a:pt x="29440" y="111988"/>
                  <a:pt x="30283" y="112043"/>
                </a:cubicBezTo>
                <a:lnTo>
                  <a:pt x="31978" y="109275"/>
                </a:lnTo>
                <a:lnTo>
                  <a:pt x="37031" y="103387"/>
                </a:lnTo>
                <a:lnTo>
                  <a:pt x="41250" y="102257"/>
                </a:lnTo>
                <a:lnTo>
                  <a:pt x="47425" y="98046"/>
                </a:lnTo>
                <a:lnTo>
                  <a:pt x="55851" y="96921"/>
                </a:lnTo>
                <a:lnTo>
                  <a:pt x="60986" y="93600"/>
                </a:lnTo>
                <a:cubicBezTo>
                  <a:pt x="59051" y="90956"/>
                  <a:pt x="56766" y="88645"/>
                  <a:pt x="53895" y="86831"/>
                </a:cubicBezTo>
                <a:cubicBezTo>
                  <a:pt x="50998" y="85021"/>
                  <a:pt x="48208" y="83035"/>
                  <a:pt x="45461" y="80994"/>
                </a:cubicBezTo>
                <a:cubicBezTo>
                  <a:pt x="42538" y="78825"/>
                  <a:pt x="41648" y="73185"/>
                  <a:pt x="43792" y="70147"/>
                </a:cubicBezTo>
                <a:cubicBezTo>
                  <a:pt x="45089" y="68298"/>
                  <a:pt x="46415" y="66274"/>
                  <a:pt x="48195" y="64999"/>
                </a:cubicBezTo>
                <a:cubicBezTo>
                  <a:pt x="51482" y="62611"/>
                  <a:pt x="53779" y="59470"/>
                  <a:pt x="56424" y="56531"/>
                </a:cubicBezTo>
                <a:cubicBezTo>
                  <a:pt x="63116" y="49154"/>
                  <a:pt x="65778" y="41507"/>
                  <a:pt x="62291" y="31669"/>
                </a:cubicBezTo>
                <a:cubicBezTo>
                  <a:pt x="59740" y="24575"/>
                  <a:pt x="62458" y="18246"/>
                  <a:pt x="67794" y="13098"/>
                </a:cubicBezTo>
                <a:cubicBezTo>
                  <a:pt x="68350" y="12529"/>
                  <a:pt x="68945" y="11998"/>
                  <a:pt x="69531" y="11459"/>
                </a:cubicBezTo>
                <a:close/>
              </a:path>
            </a:pathLst>
          </a:custGeom>
          <a:solidFill>
            <a:srgbClr val="D9D9D9"/>
          </a:solid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nvGrpSpPr>
          <p:cNvPr id="439" name="Graphic 2398">
            <a:extLst>
              <a:ext uri="{FF2B5EF4-FFF2-40B4-BE49-F238E27FC236}">
                <a16:creationId xmlns:a16="http://schemas.microsoft.com/office/drawing/2014/main" id="{A9300207-A341-58F8-D6A5-38B133B0DD4F}"/>
              </a:ext>
            </a:extLst>
          </p:cNvPr>
          <p:cNvGrpSpPr/>
          <p:nvPr/>
        </p:nvGrpSpPr>
        <p:grpSpPr>
          <a:xfrm>
            <a:off x="9853868" y="3068063"/>
            <a:ext cx="143571" cy="465308"/>
            <a:chOff x="7867943" y="4465632"/>
            <a:chExt cx="61493" cy="199297"/>
          </a:xfrm>
          <a:solidFill>
            <a:srgbClr val="D9D9D9"/>
          </a:solidFill>
        </p:grpSpPr>
        <p:sp>
          <p:nvSpPr>
            <p:cNvPr id="1228" name="Freeform 1227">
              <a:extLst>
                <a:ext uri="{FF2B5EF4-FFF2-40B4-BE49-F238E27FC236}">
                  <a16:creationId xmlns:a16="http://schemas.microsoft.com/office/drawing/2014/main" id="{85D3518A-FDD0-77E9-9106-3E77DF2F01DA}"/>
                </a:ext>
              </a:extLst>
            </p:cNvPr>
            <p:cNvSpPr/>
            <p:nvPr/>
          </p:nvSpPr>
          <p:spPr>
            <a:xfrm>
              <a:off x="7890952" y="4465632"/>
              <a:ext cx="3183" cy="2190"/>
            </a:xfrm>
            <a:custGeom>
              <a:avLst/>
              <a:gdLst>
                <a:gd name="connsiteX0" fmla="*/ 0 w 3183"/>
                <a:gd name="connsiteY0" fmla="*/ 0 h 2190"/>
                <a:gd name="connsiteX1" fmla="*/ 0 w 3183"/>
                <a:gd name="connsiteY1" fmla="*/ 0 h 2190"/>
                <a:gd name="connsiteX2" fmla="*/ 3183 w 3183"/>
                <a:gd name="connsiteY2" fmla="*/ 2191 h 2190"/>
                <a:gd name="connsiteX3" fmla="*/ 0 w 3183"/>
                <a:gd name="connsiteY3" fmla="*/ 0 h 2190"/>
              </a:gdLst>
              <a:ahLst/>
              <a:cxnLst>
                <a:cxn ang="0">
                  <a:pos x="connsiteX0" y="connsiteY0"/>
                </a:cxn>
                <a:cxn ang="0">
                  <a:pos x="connsiteX1" y="connsiteY1"/>
                </a:cxn>
                <a:cxn ang="0">
                  <a:pos x="connsiteX2" y="connsiteY2"/>
                </a:cxn>
                <a:cxn ang="0">
                  <a:pos x="connsiteX3" y="connsiteY3"/>
                </a:cxn>
              </a:cxnLst>
              <a:rect l="l" t="t" r="r" b="b"/>
              <a:pathLst>
                <a:path w="3183" h="2190">
                  <a:moveTo>
                    <a:pt x="0" y="0"/>
                  </a:moveTo>
                  <a:lnTo>
                    <a:pt x="0" y="0"/>
                  </a:lnTo>
                  <a:cubicBezTo>
                    <a:pt x="1053" y="719"/>
                    <a:pt x="2101" y="1502"/>
                    <a:pt x="3183" y="2191"/>
                  </a:cubicBezTo>
                  <a:cubicBezTo>
                    <a:pt x="2101" y="1502"/>
                    <a:pt x="1053" y="723"/>
                    <a:pt x="0" y="0"/>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229" name="Freeform 1228">
              <a:extLst>
                <a:ext uri="{FF2B5EF4-FFF2-40B4-BE49-F238E27FC236}">
                  <a16:creationId xmlns:a16="http://schemas.microsoft.com/office/drawing/2014/main" id="{210856DB-B0A9-1B07-DC31-493F1B4AACD1}"/>
                </a:ext>
              </a:extLst>
            </p:cNvPr>
            <p:cNvSpPr/>
            <p:nvPr/>
          </p:nvSpPr>
          <p:spPr>
            <a:xfrm>
              <a:off x="7867943" y="4471028"/>
              <a:ext cx="61493" cy="84392"/>
            </a:xfrm>
            <a:custGeom>
              <a:avLst/>
              <a:gdLst>
                <a:gd name="connsiteX0" fmla="*/ 60211 w 61493"/>
                <a:gd name="connsiteY0" fmla="*/ 52419 h 84392"/>
                <a:gd name="connsiteX1" fmla="*/ 57442 w 61493"/>
                <a:gd name="connsiteY1" fmla="*/ 42560 h 84392"/>
                <a:gd name="connsiteX2" fmla="*/ 44515 w 61493"/>
                <a:gd name="connsiteY2" fmla="*/ 18952 h 84392"/>
                <a:gd name="connsiteX3" fmla="*/ 35422 w 61493"/>
                <a:gd name="connsiteY3" fmla="*/ 6616 h 84392"/>
                <a:gd name="connsiteX4" fmla="*/ 30227 w 61493"/>
                <a:gd name="connsiteY4" fmla="*/ 0 h 84392"/>
                <a:gd name="connsiteX5" fmla="*/ 33287 w 61493"/>
                <a:gd name="connsiteY5" fmla="*/ 3569 h 84392"/>
                <a:gd name="connsiteX6" fmla="*/ 28152 w 61493"/>
                <a:gd name="connsiteY6" fmla="*/ 6889 h 84392"/>
                <a:gd name="connsiteX7" fmla="*/ 19727 w 61493"/>
                <a:gd name="connsiteY7" fmla="*/ 8015 h 84392"/>
                <a:gd name="connsiteX8" fmla="*/ 13552 w 61493"/>
                <a:gd name="connsiteY8" fmla="*/ 12225 h 84392"/>
                <a:gd name="connsiteX9" fmla="*/ 9333 w 61493"/>
                <a:gd name="connsiteY9" fmla="*/ 13355 h 84392"/>
                <a:gd name="connsiteX10" fmla="*/ 4279 w 61493"/>
                <a:gd name="connsiteY10" fmla="*/ 19243 h 84392"/>
                <a:gd name="connsiteX11" fmla="*/ 2585 w 61493"/>
                <a:gd name="connsiteY11" fmla="*/ 22012 h 84392"/>
                <a:gd name="connsiteX12" fmla="*/ 0 w 61493"/>
                <a:gd name="connsiteY12" fmla="*/ 21990 h 84392"/>
                <a:gd name="connsiteX13" fmla="*/ 8002 w 61493"/>
                <a:gd name="connsiteY13" fmla="*/ 23954 h 84392"/>
                <a:gd name="connsiteX14" fmla="*/ 13877 w 61493"/>
                <a:gd name="connsiteY14" fmla="*/ 30112 h 84392"/>
                <a:gd name="connsiteX15" fmla="*/ 12619 w 61493"/>
                <a:gd name="connsiteY15" fmla="*/ 37280 h 84392"/>
                <a:gd name="connsiteX16" fmla="*/ 11990 w 61493"/>
                <a:gd name="connsiteY16" fmla="*/ 43099 h 84392"/>
                <a:gd name="connsiteX17" fmla="*/ 18944 w 61493"/>
                <a:gd name="connsiteY17" fmla="*/ 64854 h 84392"/>
                <a:gd name="connsiteX18" fmla="*/ 18545 w 61493"/>
                <a:gd name="connsiteY18" fmla="*/ 71683 h 84392"/>
                <a:gd name="connsiteX19" fmla="*/ 23582 w 61493"/>
                <a:gd name="connsiteY19" fmla="*/ 83981 h 84392"/>
                <a:gd name="connsiteX20" fmla="*/ 25140 w 61493"/>
                <a:gd name="connsiteY20" fmla="*/ 84379 h 84392"/>
                <a:gd name="connsiteX21" fmla="*/ 32363 w 61493"/>
                <a:gd name="connsiteY21" fmla="*/ 80203 h 84392"/>
                <a:gd name="connsiteX22" fmla="*/ 43163 w 61493"/>
                <a:gd name="connsiteY22" fmla="*/ 76086 h 84392"/>
                <a:gd name="connsiteX23" fmla="*/ 48277 w 61493"/>
                <a:gd name="connsiteY23" fmla="*/ 76180 h 84392"/>
                <a:gd name="connsiteX24" fmla="*/ 56672 w 61493"/>
                <a:gd name="connsiteY24" fmla="*/ 71563 h 84392"/>
                <a:gd name="connsiteX25" fmla="*/ 60211 w 61493"/>
                <a:gd name="connsiteY25" fmla="*/ 52419 h 84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61493" h="84392">
                  <a:moveTo>
                    <a:pt x="60211" y="52419"/>
                  </a:moveTo>
                  <a:cubicBezTo>
                    <a:pt x="59047" y="49218"/>
                    <a:pt x="58431" y="45820"/>
                    <a:pt x="57442" y="42560"/>
                  </a:cubicBezTo>
                  <a:cubicBezTo>
                    <a:pt x="53467" y="29256"/>
                    <a:pt x="53570" y="29162"/>
                    <a:pt x="44515" y="18952"/>
                  </a:cubicBezTo>
                  <a:cubicBezTo>
                    <a:pt x="41088" y="15084"/>
                    <a:pt x="37703" y="11250"/>
                    <a:pt x="35422" y="6616"/>
                  </a:cubicBezTo>
                  <a:cubicBezTo>
                    <a:pt x="34138" y="3967"/>
                    <a:pt x="32298" y="1887"/>
                    <a:pt x="30227" y="0"/>
                  </a:cubicBezTo>
                  <a:cubicBezTo>
                    <a:pt x="31344" y="1108"/>
                    <a:pt x="32350" y="2294"/>
                    <a:pt x="33287" y="3569"/>
                  </a:cubicBezTo>
                  <a:lnTo>
                    <a:pt x="28152" y="6889"/>
                  </a:lnTo>
                  <a:lnTo>
                    <a:pt x="19727" y="8015"/>
                  </a:lnTo>
                  <a:lnTo>
                    <a:pt x="13552" y="12225"/>
                  </a:lnTo>
                  <a:lnTo>
                    <a:pt x="9333" y="13355"/>
                  </a:lnTo>
                  <a:lnTo>
                    <a:pt x="4279" y="19243"/>
                  </a:lnTo>
                  <a:lnTo>
                    <a:pt x="2585" y="22012"/>
                  </a:lnTo>
                  <a:cubicBezTo>
                    <a:pt x="1742" y="21952"/>
                    <a:pt x="890" y="21798"/>
                    <a:pt x="0" y="21990"/>
                  </a:cubicBezTo>
                  <a:cubicBezTo>
                    <a:pt x="2953" y="21378"/>
                    <a:pt x="5772" y="22029"/>
                    <a:pt x="8002" y="23954"/>
                  </a:cubicBezTo>
                  <a:cubicBezTo>
                    <a:pt x="10163" y="25777"/>
                    <a:pt x="12037" y="27960"/>
                    <a:pt x="13877" y="30112"/>
                  </a:cubicBezTo>
                  <a:cubicBezTo>
                    <a:pt x="15730" y="32307"/>
                    <a:pt x="15409" y="33723"/>
                    <a:pt x="12619" y="37280"/>
                  </a:cubicBezTo>
                  <a:cubicBezTo>
                    <a:pt x="10373" y="40121"/>
                    <a:pt x="9983" y="41208"/>
                    <a:pt x="11990" y="43099"/>
                  </a:cubicBezTo>
                  <a:cubicBezTo>
                    <a:pt x="18391" y="49145"/>
                    <a:pt x="19953" y="56522"/>
                    <a:pt x="18944" y="64854"/>
                  </a:cubicBezTo>
                  <a:cubicBezTo>
                    <a:pt x="18661" y="67105"/>
                    <a:pt x="18464" y="69415"/>
                    <a:pt x="18545" y="71683"/>
                  </a:cubicBezTo>
                  <a:cubicBezTo>
                    <a:pt x="18695" y="76347"/>
                    <a:pt x="21498" y="80053"/>
                    <a:pt x="23582" y="83981"/>
                  </a:cubicBezTo>
                  <a:cubicBezTo>
                    <a:pt x="23749" y="84298"/>
                    <a:pt x="24618" y="84439"/>
                    <a:pt x="25140" y="84379"/>
                  </a:cubicBezTo>
                  <a:cubicBezTo>
                    <a:pt x="28118" y="84016"/>
                    <a:pt x="30300" y="82171"/>
                    <a:pt x="32363" y="80203"/>
                  </a:cubicBezTo>
                  <a:cubicBezTo>
                    <a:pt x="35409" y="77280"/>
                    <a:pt x="38850" y="75646"/>
                    <a:pt x="43163" y="76086"/>
                  </a:cubicBezTo>
                  <a:cubicBezTo>
                    <a:pt x="44836" y="76257"/>
                    <a:pt x="46608" y="75932"/>
                    <a:pt x="48277" y="76180"/>
                  </a:cubicBezTo>
                  <a:cubicBezTo>
                    <a:pt x="52350" y="76822"/>
                    <a:pt x="54447" y="74328"/>
                    <a:pt x="56672" y="71563"/>
                  </a:cubicBezTo>
                  <a:cubicBezTo>
                    <a:pt x="61323" y="65765"/>
                    <a:pt x="62834" y="59548"/>
                    <a:pt x="60211" y="52419"/>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230" name="Freeform 1229">
              <a:extLst>
                <a:ext uri="{FF2B5EF4-FFF2-40B4-BE49-F238E27FC236}">
                  <a16:creationId xmlns:a16="http://schemas.microsoft.com/office/drawing/2014/main" id="{3E3A3BEF-3E50-A087-1FD5-8F5DECF95D26}"/>
                </a:ext>
              </a:extLst>
            </p:cNvPr>
            <p:cNvSpPr/>
            <p:nvPr/>
          </p:nvSpPr>
          <p:spPr>
            <a:xfrm>
              <a:off x="7893374" y="4571054"/>
              <a:ext cx="7616" cy="6124"/>
            </a:xfrm>
            <a:custGeom>
              <a:avLst/>
              <a:gdLst>
                <a:gd name="connsiteX0" fmla="*/ 4643 w 7616"/>
                <a:gd name="connsiteY0" fmla="*/ 45 h 6124"/>
                <a:gd name="connsiteX1" fmla="*/ 1716 w 7616"/>
                <a:gd name="connsiteY1" fmla="*/ 1034 h 6124"/>
                <a:gd name="connsiteX2" fmla="*/ 364 w 7616"/>
                <a:gd name="connsiteY2" fmla="*/ 4911 h 6124"/>
                <a:gd name="connsiteX3" fmla="*/ 3133 w 7616"/>
                <a:gd name="connsiteY3" fmla="*/ 6122 h 6124"/>
                <a:gd name="connsiteX4" fmla="*/ 7609 w 7616"/>
                <a:gd name="connsiteY4" fmla="*/ 2814 h 6124"/>
                <a:gd name="connsiteX5" fmla="*/ 4643 w 7616"/>
                <a:gd name="connsiteY5" fmla="*/ 45 h 6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16" h="6124">
                  <a:moveTo>
                    <a:pt x="4643" y="45"/>
                  </a:moveTo>
                  <a:cubicBezTo>
                    <a:pt x="3629" y="255"/>
                    <a:pt x="2602" y="542"/>
                    <a:pt x="1716" y="1034"/>
                  </a:cubicBezTo>
                  <a:cubicBezTo>
                    <a:pt x="295" y="1804"/>
                    <a:pt x="-513" y="4089"/>
                    <a:pt x="364" y="4911"/>
                  </a:cubicBezTo>
                  <a:cubicBezTo>
                    <a:pt x="1079" y="5553"/>
                    <a:pt x="2187" y="6104"/>
                    <a:pt x="3133" y="6122"/>
                  </a:cubicBezTo>
                  <a:cubicBezTo>
                    <a:pt x="6017" y="6186"/>
                    <a:pt x="7412" y="5018"/>
                    <a:pt x="7609" y="2814"/>
                  </a:cubicBezTo>
                  <a:cubicBezTo>
                    <a:pt x="7741" y="1205"/>
                    <a:pt x="6201" y="-280"/>
                    <a:pt x="4643" y="45"/>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sp>
        <p:nvSpPr>
          <p:cNvPr id="440" name="Freeform 439">
            <a:extLst>
              <a:ext uri="{FF2B5EF4-FFF2-40B4-BE49-F238E27FC236}">
                <a16:creationId xmlns:a16="http://schemas.microsoft.com/office/drawing/2014/main" id="{A4FBE018-08BA-EA99-B013-64BDACCA2E89}"/>
              </a:ext>
            </a:extLst>
          </p:cNvPr>
          <p:cNvSpPr/>
          <p:nvPr/>
        </p:nvSpPr>
        <p:spPr>
          <a:xfrm>
            <a:off x="9999692" y="2641497"/>
            <a:ext cx="516082" cy="971851"/>
          </a:xfrm>
          <a:custGeom>
            <a:avLst/>
            <a:gdLst>
              <a:gd name="connsiteX0" fmla="*/ 163157 w 221044"/>
              <a:gd name="connsiteY0" fmla="*/ 54600 h 416255"/>
              <a:gd name="connsiteX1" fmla="*/ 147153 w 221044"/>
              <a:gd name="connsiteY1" fmla="*/ 55443 h 416255"/>
              <a:gd name="connsiteX2" fmla="*/ 128068 w 221044"/>
              <a:gd name="connsiteY2" fmla="*/ 41429 h 416255"/>
              <a:gd name="connsiteX3" fmla="*/ 114547 w 221044"/>
              <a:gd name="connsiteY3" fmla="*/ 31313 h 416255"/>
              <a:gd name="connsiteX4" fmla="*/ 109968 w 221044"/>
              <a:gd name="connsiteY4" fmla="*/ 32216 h 416255"/>
              <a:gd name="connsiteX5" fmla="*/ 108641 w 221044"/>
              <a:gd name="connsiteY5" fmla="*/ 36846 h 416255"/>
              <a:gd name="connsiteX6" fmla="*/ 111851 w 221044"/>
              <a:gd name="connsiteY6" fmla="*/ 44668 h 416255"/>
              <a:gd name="connsiteX7" fmla="*/ 114333 w 221044"/>
              <a:gd name="connsiteY7" fmla="*/ 52700 h 416255"/>
              <a:gd name="connsiteX8" fmla="*/ 115573 w 221044"/>
              <a:gd name="connsiteY8" fmla="*/ 76265 h 416255"/>
              <a:gd name="connsiteX9" fmla="*/ 113134 w 221044"/>
              <a:gd name="connsiteY9" fmla="*/ 78208 h 416255"/>
              <a:gd name="connsiteX10" fmla="*/ 109797 w 221044"/>
              <a:gd name="connsiteY10" fmla="*/ 78576 h 416255"/>
              <a:gd name="connsiteX11" fmla="*/ 106502 w 221044"/>
              <a:gd name="connsiteY11" fmla="*/ 82923 h 416255"/>
              <a:gd name="connsiteX12" fmla="*/ 106545 w 221044"/>
              <a:gd name="connsiteY12" fmla="*/ 86240 h 416255"/>
              <a:gd name="connsiteX13" fmla="*/ 101666 w 221044"/>
              <a:gd name="connsiteY13" fmla="*/ 96860 h 416255"/>
              <a:gd name="connsiteX14" fmla="*/ 108171 w 221044"/>
              <a:gd name="connsiteY14" fmla="*/ 108375 h 416255"/>
              <a:gd name="connsiteX15" fmla="*/ 112193 w 221044"/>
              <a:gd name="connsiteY15" fmla="*/ 117682 h 416255"/>
              <a:gd name="connsiteX16" fmla="*/ 114974 w 221044"/>
              <a:gd name="connsiteY16" fmla="*/ 118692 h 416255"/>
              <a:gd name="connsiteX17" fmla="*/ 125886 w 221044"/>
              <a:gd name="connsiteY17" fmla="*/ 110947 h 416255"/>
              <a:gd name="connsiteX18" fmla="*/ 125843 w 221044"/>
              <a:gd name="connsiteY18" fmla="*/ 106544 h 416255"/>
              <a:gd name="connsiteX19" fmla="*/ 114290 w 221044"/>
              <a:gd name="connsiteY19" fmla="*/ 99680 h 416255"/>
              <a:gd name="connsiteX20" fmla="*/ 114119 w 221044"/>
              <a:gd name="connsiteY20" fmla="*/ 98093 h 416255"/>
              <a:gd name="connsiteX21" fmla="*/ 120323 w 221044"/>
              <a:gd name="connsiteY21" fmla="*/ 95786 h 416255"/>
              <a:gd name="connsiteX22" fmla="*/ 138895 w 221044"/>
              <a:gd name="connsiteY22" fmla="*/ 97464 h 416255"/>
              <a:gd name="connsiteX23" fmla="*/ 149721 w 221044"/>
              <a:gd name="connsiteY23" fmla="*/ 102000 h 416255"/>
              <a:gd name="connsiteX24" fmla="*/ 152374 w 221044"/>
              <a:gd name="connsiteY24" fmla="*/ 100433 h 416255"/>
              <a:gd name="connsiteX25" fmla="*/ 154556 w 221044"/>
              <a:gd name="connsiteY25" fmla="*/ 90540 h 416255"/>
              <a:gd name="connsiteX26" fmla="*/ 162087 w 221044"/>
              <a:gd name="connsiteY26" fmla="*/ 82093 h 416255"/>
              <a:gd name="connsiteX27" fmla="*/ 172870 w 221044"/>
              <a:gd name="connsiteY27" fmla="*/ 77249 h 416255"/>
              <a:gd name="connsiteX28" fmla="*/ 174839 w 221044"/>
              <a:gd name="connsiteY28" fmla="*/ 68516 h 416255"/>
              <a:gd name="connsiteX29" fmla="*/ 170046 w 221044"/>
              <a:gd name="connsiteY29" fmla="*/ 61652 h 416255"/>
              <a:gd name="connsiteX30" fmla="*/ 166837 w 221044"/>
              <a:gd name="connsiteY30" fmla="*/ 56466 h 416255"/>
              <a:gd name="connsiteX31" fmla="*/ 163157 w 221044"/>
              <a:gd name="connsiteY31" fmla="*/ 54600 h 416255"/>
              <a:gd name="connsiteX32" fmla="*/ 177963 w 221044"/>
              <a:gd name="connsiteY32" fmla="*/ 46893 h 416255"/>
              <a:gd name="connsiteX33" fmla="*/ 175010 w 221044"/>
              <a:gd name="connsiteY33" fmla="*/ 46363 h 416255"/>
              <a:gd name="connsiteX34" fmla="*/ 172828 w 221044"/>
              <a:gd name="connsiteY34" fmla="*/ 48828 h 416255"/>
              <a:gd name="connsiteX35" fmla="*/ 170388 w 221044"/>
              <a:gd name="connsiteY35" fmla="*/ 61143 h 416255"/>
              <a:gd name="connsiteX36" fmla="*/ 178861 w 221044"/>
              <a:gd name="connsiteY36" fmla="*/ 48156 h 416255"/>
              <a:gd name="connsiteX37" fmla="*/ 177963 w 221044"/>
              <a:gd name="connsiteY37" fmla="*/ 46893 h 416255"/>
              <a:gd name="connsiteX38" fmla="*/ 170046 w 221044"/>
              <a:gd name="connsiteY38" fmla="*/ 61656 h 416255"/>
              <a:gd name="connsiteX39" fmla="*/ 170431 w 221044"/>
              <a:gd name="connsiteY39" fmla="*/ 61964 h 416255"/>
              <a:gd name="connsiteX40" fmla="*/ 170388 w 221044"/>
              <a:gd name="connsiteY40" fmla="*/ 61143 h 416255"/>
              <a:gd name="connsiteX41" fmla="*/ 169961 w 221044"/>
              <a:gd name="connsiteY41" fmla="*/ 61537 h 416255"/>
              <a:gd name="connsiteX42" fmla="*/ 170046 w 221044"/>
              <a:gd name="connsiteY42" fmla="*/ 61656 h 416255"/>
              <a:gd name="connsiteX43" fmla="*/ 112107 w 221044"/>
              <a:gd name="connsiteY43" fmla="*/ 193495 h 416255"/>
              <a:gd name="connsiteX44" fmla="*/ 110396 w 221044"/>
              <a:gd name="connsiteY44" fmla="*/ 191034 h 416255"/>
              <a:gd name="connsiteX45" fmla="*/ 108684 w 221044"/>
              <a:gd name="connsiteY45" fmla="*/ 193324 h 416255"/>
              <a:gd name="connsiteX46" fmla="*/ 110267 w 221044"/>
              <a:gd name="connsiteY46" fmla="*/ 195780 h 416255"/>
              <a:gd name="connsiteX47" fmla="*/ 112107 w 221044"/>
              <a:gd name="connsiteY47" fmla="*/ 193495 h 416255"/>
              <a:gd name="connsiteX48" fmla="*/ 219855 w 221044"/>
              <a:gd name="connsiteY48" fmla="*/ 29 h 416255"/>
              <a:gd name="connsiteX49" fmla="*/ 218314 w 221044"/>
              <a:gd name="connsiteY49" fmla="*/ 504 h 416255"/>
              <a:gd name="connsiteX50" fmla="*/ 212623 w 221044"/>
              <a:gd name="connsiteY50" fmla="*/ 10423 h 416255"/>
              <a:gd name="connsiteX51" fmla="*/ 213479 w 221044"/>
              <a:gd name="connsiteY51" fmla="*/ 11638 h 416255"/>
              <a:gd name="connsiteX52" fmla="*/ 214848 w 221044"/>
              <a:gd name="connsiteY52" fmla="*/ 11980 h 416255"/>
              <a:gd name="connsiteX53" fmla="*/ 221010 w 221044"/>
              <a:gd name="connsiteY53" fmla="*/ 1325 h 416255"/>
              <a:gd name="connsiteX54" fmla="*/ 219855 w 221044"/>
              <a:gd name="connsiteY54" fmla="*/ 29 h 416255"/>
              <a:gd name="connsiteX55" fmla="*/ 202696 w 221044"/>
              <a:gd name="connsiteY55" fmla="*/ 18314 h 416255"/>
              <a:gd name="connsiteX56" fmla="*/ 196791 w 221044"/>
              <a:gd name="connsiteY56" fmla="*/ 21193 h 416255"/>
              <a:gd name="connsiteX57" fmla="*/ 189345 w 221044"/>
              <a:gd name="connsiteY57" fmla="*/ 27163 h 416255"/>
              <a:gd name="connsiteX58" fmla="*/ 184852 w 221044"/>
              <a:gd name="connsiteY58" fmla="*/ 36183 h 416255"/>
              <a:gd name="connsiteX59" fmla="*/ 184595 w 221044"/>
              <a:gd name="connsiteY59" fmla="*/ 39461 h 416255"/>
              <a:gd name="connsiteX60" fmla="*/ 186179 w 221044"/>
              <a:gd name="connsiteY60" fmla="*/ 41921 h 416255"/>
              <a:gd name="connsiteX61" fmla="*/ 187676 w 221044"/>
              <a:gd name="connsiteY61" fmla="*/ 41485 h 416255"/>
              <a:gd name="connsiteX62" fmla="*/ 203766 w 221044"/>
              <a:gd name="connsiteY62" fmla="*/ 22353 h 416255"/>
              <a:gd name="connsiteX63" fmla="*/ 203851 w 221044"/>
              <a:gd name="connsiteY63" fmla="*/ 19371 h 416255"/>
              <a:gd name="connsiteX64" fmla="*/ 202696 w 221044"/>
              <a:gd name="connsiteY64" fmla="*/ 18314 h 416255"/>
              <a:gd name="connsiteX65" fmla="*/ 16342 w 221044"/>
              <a:gd name="connsiteY65" fmla="*/ 305008 h 416255"/>
              <a:gd name="connsiteX66" fmla="*/ 19337 w 221044"/>
              <a:gd name="connsiteY66" fmla="*/ 311028 h 416255"/>
              <a:gd name="connsiteX67" fmla="*/ 16342 w 221044"/>
              <a:gd name="connsiteY67" fmla="*/ 305008 h 416255"/>
              <a:gd name="connsiteX68" fmla="*/ 4 w 221044"/>
              <a:gd name="connsiteY68" fmla="*/ 303347 h 416255"/>
              <a:gd name="connsiteX69" fmla="*/ 321 w 221044"/>
              <a:gd name="connsiteY69" fmla="*/ 304717 h 416255"/>
              <a:gd name="connsiteX70" fmla="*/ 1429 w 221044"/>
              <a:gd name="connsiteY70" fmla="*/ 304340 h 416255"/>
              <a:gd name="connsiteX71" fmla="*/ 1078 w 221044"/>
              <a:gd name="connsiteY71" fmla="*/ 302962 h 416255"/>
              <a:gd name="connsiteX72" fmla="*/ 4 w 221044"/>
              <a:gd name="connsiteY72" fmla="*/ 303347 h 416255"/>
              <a:gd name="connsiteX73" fmla="*/ 23359 w 221044"/>
              <a:gd name="connsiteY73" fmla="*/ 381556 h 416255"/>
              <a:gd name="connsiteX74" fmla="*/ 23145 w 221044"/>
              <a:gd name="connsiteY74" fmla="*/ 385536 h 416255"/>
              <a:gd name="connsiteX75" fmla="*/ 26055 w 221044"/>
              <a:gd name="connsiteY75" fmla="*/ 384385 h 416255"/>
              <a:gd name="connsiteX76" fmla="*/ 26825 w 221044"/>
              <a:gd name="connsiteY76" fmla="*/ 382917 h 416255"/>
              <a:gd name="connsiteX77" fmla="*/ 26355 w 221044"/>
              <a:gd name="connsiteY77" fmla="*/ 381471 h 416255"/>
              <a:gd name="connsiteX78" fmla="*/ 23359 w 221044"/>
              <a:gd name="connsiteY78" fmla="*/ 381556 h 416255"/>
              <a:gd name="connsiteX79" fmla="*/ 9431 w 221044"/>
              <a:gd name="connsiteY79" fmla="*/ 412045 h 416255"/>
              <a:gd name="connsiteX80" fmla="*/ 6821 w 221044"/>
              <a:gd name="connsiteY80" fmla="*/ 415023 h 416255"/>
              <a:gd name="connsiteX81" fmla="*/ 7711 w 221044"/>
              <a:gd name="connsiteY81" fmla="*/ 416255 h 416255"/>
              <a:gd name="connsiteX82" fmla="*/ 9149 w 221044"/>
              <a:gd name="connsiteY82" fmla="*/ 415737 h 416255"/>
              <a:gd name="connsiteX83" fmla="*/ 10509 w 221044"/>
              <a:gd name="connsiteY83" fmla="*/ 413020 h 416255"/>
              <a:gd name="connsiteX84" fmla="*/ 9431 w 221044"/>
              <a:gd name="connsiteY84" fmla="*/ 412045 h 416255"/>
              <a:gd name="connsiteX85" fmla="*/ 150320 w 221044"/>
              <a:gd name="connsiteY85" fmla="*/ 217120 h 416255"/>
              <a:gd name="connsiteX86" fmla="*/ 146682 w 221044"/>
              <a:gd name="connsiteY86" fmla="*/ 192049 h 416255"/>
              <a:gd name="connsiteX87" fmla="*/ 149122 w 221044"/>
              <a:gd name="connsiteY87" fmla="*/ 184457 h 416255"/>
              <a:gd name="connsiteX88" fmla="*/ 152587 w 221044"/>
              <a:gd name="connsiteY88" fmla="*/ 177243 h 416255"/>
              <a:gd name="connsiteX89" fmla="*/ 152245 w 221044"/>
              <a:gd name="connsiteY89" fmla="*/ 168805 h 416255"/>
              <a:gd name="connsiteX90" fmla="*/ 145955 w 221044"/>
              <a:gd name="connsiteY90" fmla="*/ 144512 h 416255"/>
              <a:gd name="connsiteX91" fmla="*/ 130978 w 221044"/>
              <a:gd name="connsiteY91" fmla="*/ 119852 h 416255"/>
              <a:gd name="connsiteX92" fmla="*/ 124902 w 221044"/>
              <a:gd name="connsiteY92" fmla="*/ 119300 h 416255"/>
              <a:gd name="connsiteX93" fmla="*/ 117499 w 221044"/>
              <a:gd name="connsiteY93" fmla="*/ 143575 h 416255"/>
              <a:gd name="connsiteX94" fmla="*/ 120494 w 221044"/>
              <a:gd name="connsiteY94" fmla="*/ 155604 h 416255"/>
              <a:gd name="connsiteX95" fmla="*/ 121650 w 221044"/>
              <a:gd name="connsiteY95" fmla="*/ 158736 h 416255"/>
              <a:gd name="connsiteX96" fmla="*/ 116515 w 221044"/>
              <a:gd name="connsiteY96" fmla="*/ 195095 h 416255"/>
              <a:gd name="connsiteX97" fmla="*/ 114632 w 221044"/>
              <a:gd name="connsiteY97" fmla="*/ 201621 h 416255"/>
              <a:gd name="connsiteX98" fmla="*/ 100468 w 221044"/>
              <a:gd name="connsiteY98" fmla="*/ 214903 h 416255"/>
              <a:gd name="connsiteX99" fmla="*/ 96360 w 221044"/>
              <a:gd name="connsiteY99" fmla="*/ 212622 h 416255"/>
              <a:gd name="connsiteX100" fmla="*/ 95933 w 221044"/>
              <a:gd name="connsiteY100" fmla="*/ 209242 h 416255"/>
              <a:gd name="connsiteX101" fmla="*/ 93237 w 221044"/>
              <a:gd name="connsiteY101" fmla="*/ 205913 h 416255"/>
              <a:gd name="connsiteX102" fmla="*/ 89386 w 221044"/>
              <a:gd name="connsiteY102" fmla="*/ 208788 h 416255"/>
              <a:gd name="connsiteX103" fmla="*/ 89300 w 221044"/>
              <a:gd name="connsiteY103" fmla="*/ 215382 h 416255"/>
              <a:gd name="connsiteX104" fmla="*/ 88958 w 221044"/>
              <a:gd name="connsiteY104" fmla="*/ 222036 h 416255"/>
              <a:gd name="connsiteX105" fmla="*/ 83652 w 221044"/>
              <a:gd name="connsiteY105" fmla="*/ 239867 h 416255"/>
              <a:gd name="connsiteX106" fmla="*/ 81041 w 221044"/>
              <a:gd name="connsiteY106" fmla="*/ 241686 h 416255"/>
              <a:gd name="connsiteX107" fmla="*/ 67562 w 221044"/>
              <a:gd name="connsiteY107" fmla="*/ 242593 h 416255"/>
              <a:gd name="connsiteX108" fmla="*/ 50959 w 221044"/>
              <a:gd name="connsiteY108" fmla="*/ 246350 h 416255"/>
              <a:gd name="connsiteX109" fmla="*/ 43771 w 221044"/>
              <a:gd name="connsiteY109" fmla="*/ 250642 h 416255"/>
              <a:gd name="connsiteX110" fmla="*/ 25627 w 221044"/>
              <a:gd name="connsiteY110" fmla="*/ 270980 h 416255"/>
              <a:gd name="connsiteX111" fmla="*/ 24343 w 221044"/>
              <a:gd name="connsiteY111" fmla="*/ 275692 h 416255"/>
              <a:gd name="connsiteX112" fmla="*/ 22760 w 221044"/>
              <a:gd name="connsiteY112" fmla="*/ 280313 h 416255"/>
              <a:gd name="connsiteX113" fmla="*/ 14673 w 221044"/>
              <a:gd name="connsiteY113" fmla="*/ 289102 h 416255"/>
              <a:gd name="connsiteX114" fmla="*/ 12093 w 221044"/>
              <a:gd name="connsiteY114" fmla="*/ 296933 h 416255"/>
              <a:gd name="connsiteX115" fmla="*/ 16128 w 221044"/>
              <a:gd name="connsiteY115" fmla="*/ 304071 h 416255"/>
              <a:gd name="connsiteX116" fmla="*/ 15700 w 221044"/>
              <a:gd name="connsiteY116" fmla="*/ 304580 h 416255"/>
              <a:gd name="connsiteX117" fmla="*/ 16299 w 221044"/>
              <a:gd name="connsiteY117" fmla="*/ 305008 h 416255"/>
              <a:gd name="connsiteX118" fmla="*/ 16170 w 221044"/>
              <a:gd name="connsiteY118" fmla="*/ 304259 h 416255"/>
              <a:gd name="connsiteX119" fmla="*/ 17026 w 221044"/>
              <a:gd name="connsiteY119" fmla="*/ 303703 h 416255"/>
              <a:gd name="connsiteX120" fmla="*/ 21648 w 221044"/>
              <a:gd name="connsiteY120" fmla="*/ 306069 h 416255"/>
              <a:gd name="connsiteX121" fmla="*/ 19637 w 221044"/>
              <a:gd name="connsiteY121" fmla="*/ 311349 h 416255"/>
              <a:gd name="connsiteX122" fmla="*/ 19294 w 221044"/>
              <a:gd name="connsiteY122" fmla="*/ 311028 h 416255"/>
              <a:gd name="connsiteX123" fmla="*/ 19380 w 221044"/>
              <a:gd name="connsiteY123" fmla="*/ 311773 h 416255"/>
              <a:gd name="connsiteX124" fmla="*/ 19808 w 221044"/>
              <a:gd name="connsiteY124" fmla="*/ 311486 h 416255"/>
              <a:gd name="connsiteX125" fmla="*/ 26098 w 221044"/>
              <a:gd name="connsiteY125" fmla="*/ 329163 h 416255"/>
              <a:gd name="connsiteX126" fmla="*/ 36624 w 221044"/>
              <a:gd name="connsiteY126" fmla="*/ 332479 h 416255"/>
              <a:gd name="connsiteX127" fmla="*/ 38037 w 221044"/>
              <a:gd name="connsiteY127" fmla="*/ 331585 h 416255"/>
              <a:gd name="connsiteX128" fmla="*/ 42145 w 221044"/>
              <a:gd name="connsiteY128" fmla="*/ 324281 h 416255"/>
              <a:gd name="connsiteX129" fmla="*/ 44883 w 221044"/>
              <a:gd name="connsiteY129" fmla="*/ 297318 h 416255"/>
              <a:gd name="connsiteX130" fmla="*/ 32987 w 221044"/>
              <a:gd name="connsiteY130" fmla="*/ 282427 h 416255"/>
              <a:gd name="connsiteX131" fmla="*/ 32731 w 221044"/>
              <a:gd name="connsiteY131" fmla="*/ 281011 h 416255"/>
              <a:gd name="connsiteX132" fmla="*/ 33501 w 221044"/>
              <a:gd name="connsiteY132" fmla="*/ 279624 h 416255"/>
              <a:gd name="connsiteX133" fmla="*/ 36582 w 221044"/>
              <a:gd name="connsiteY133" fmla="*/ 278460 h 416255"/>
              <a:gd name="connsiteX134" fmla="*/ 45140 w 221044"/>
              <a:gd name="connsiteY134" fmla="*/ 274605 h 416255"/>
              <a:gd name="connsiteX135" fmla="*/ 49119 w 221044"/>
              <a:gd name="connsiteY135" fmla="*/ 271922 h 416255"/>
              <a:gd name="connsiteX136" fmla="*/ 63882 w 221044"/>
              <a:gd name="connsiteY136" fmla="*/ 271058 h 416255"/>
              <a:gd name="connsiteX137" fmla="*/ 64139 w 221044"/>
              <a:gd name="connsiteY137" fmla="*/ 270715 h 416255"/>
              <a:gd name="connsiteX138" fmla="*/ 64567 w 221044"/>
              <a:gd name="connsiteY138" fmla="*/ 270052 h 416255"/>
              <a:gd name="connsiteX139" fmla="*/ 64310 w 221044"/>
              <a:gd name="connsiteY139" fmla="*/ 271143 h 416255"/>
              <a:gd name="connsiteX140" fmla="*/ 63882 w 221044"/>
              <a:gd name="connsiteY140" fmla="*/ 271058 h 416255"/>
              <a:gd name="connsiteX141" fmla="*/ 56137 w 221044"/>
              <a:gd name="connsiteY141" fmla="*/ 276265 h 416255"/>
              <a:gd name="connsiteX142" fmla="*/ 52757 w 221044"/>
              <a:gd name="connsiteY142" fmla="*/ 276607 h 416255"/>
              <a:gd name="connsiteX143" fmla="*/ 47451 w 221044"/>
              <a:gd name="connsiteY143" fmla="*/ 286167 h 416255"/>
              <a:gd name="connsiteX144" fmla="*/ 50874 w 221044"/>
              <a:gd name="connsiteY144" fmla="*/ 293904 h 416255"/>
              <a:gd name="connsiteX145" fmla="*/ 51986 w 221044"/>
              <a:gd name="connsiteY145" fmla="*/ 295187 h 416255"/>
              <a:gd name="connsiteX146" fmla="*/ 59903 w 221044"/>
              <a:gd name="connsiteY146" fmla="*/ 294053 h 416255"/>
              <a:gd name="connsiteX147" fmla="*/ 63625 w 221044"/>
              <a:gd name="connsiteY147" fmla="*/ 286586 h 416255"/>
              <a:gd name="connsiteX148" fmla="*/ 71756 w 221044"/>
              <a:gd name="connsiteY148" fmla="*/ 286376 h 416255"/>
              <a:gd name="connsiteX149" fmla="*/ 73339 w 221044"/>
              <a:gd name="connsiteY149" fmla="*/ 286218 h 416255"/>
              <a:gd name="connsiteX150" fmla="*/ 77404 w 221044"/>
              <a:gd name="connsiteY150" fmla="*/ 274643 h 416255"/>
              <a:gd name="connsiteX151" fmla="*/ 72226 w 221044"/>
              <a:gd name="connsiteY151" fmla="*/ 267938 h 416255"/>
              <a:gd name="connsiteX152" fmla="*/ 73467 w 221044"/>
              <a:gd name="connsiteY152" fmla="*/ 263355 h 416255"/>
              <a:gd name="connsiteX153" fmla="*/ 77875 w 221044"/>
              <a:gd name="connsiteY153" fmla="*/ 261224 h 416255"/>
              <a:gd name="connsiteX154" fmla="*/ 79544 w 221044"/>
              <a:gd name="connsiteY154" fmla="*/ 261395 h 416255"/>
              <a:gd name="connsiteX155" fmla="*/ 79843 w 221044"/>
              <a:gd name="connsiteY155" fmla="*/ 264100 h 416255"/>
              <a:gd name="connsiteX156" fmla="*/ 78688 w 221044"/>
              <a:gd name="connsiteY156" fmla="*/ 268773 h 416255"/>
              <a:gd name="connsiteX157" fmla="*/ 83480 w 221044"/>
              <a:gd name="connsiteY157" fmla="*/ 277737 h 416255"/>
              <a:gd name="connsiteX158" fmla="*/ 89899 w 221044"/>
              <a:gd name="connsiteY158" fmla="*/ 283112 h 416255"/>
              <a:gd name="connsiteX159" fmla="*/ 96018 w 221044"/>
              <a:gd name="connsiteY159" fmla="*/ 281657 h 416255"/>
              <a:gd name="connsiteX160" fmla="*/ 106245 w 221044"/>
              <a:gd name="connsiteY160" fmla="*/ 264065 h 416255"/>
              <a:gd name="connsiteX161" fmla="*/ 110054 w 221044"/>
              <a:gd name="connsiteY161" fmla="*/ 261147 h 416255"/>
              <a:gd name="connsiteX162" fmla="*/ 118526 w 221044"/>
              <a:gd name="connsiteY162" fmla="*/ 260424 h 416255"/>
              <a:gd name="connsiteX163" fmla="*/ 127170 w 221044"/>
              <a:gd name="connsiteY163" fmla="*/ 255961 h 416255"/>
              <a:gd name="connsiteX164" fmla="*/ 130165 w 221044"/>
              <a:gd name="connsiteY164" fmla="*/ 257108 h 416255"/>
              <a:gd name="connsiteX165" fmla="*/ 134530 w 221044"/>
              <a:gd name="connsiteY165" fmla="*/ 255524 h 416255"/>
              <a:gd name="connsiteX166" fmla="*/ 139365 w 221044"/>
              <a:gd name="connsiteY166" fmla="*/ 244942 h 416255"/>
              <a:gd name="connsiteX167" fmla="*/ 140606 w 221044"/>
              <a:gd name="connsiteY167" fmla="*/ 243740 h 416255"/>
              <a:gd name="connsiteX168" fmla="*/ 141376 w 221044"/>
              <a:gd name="connsiteY168" fmla="*/ 244942 h 416255"/>
              <a:gd name="connsiteX169" fmla="*/ 142617 w 221044"/>
              <a:gd name="connsiteY169" fmla="*/ 249897 h 416255"/>
              <a:gd name="connsiteX170" fmla="*/ 146597 w 221044"/>
              <a:gd name="connsiteY170" fmla="*/ 251733 h 416255"/>
              <a:gd name="connsiteX171" fmla="*/ 154085 w 221044"/>
              <a:gd name="connsiteY171" fmla="*/ 233461 h 416255"/>
              <a:gd name="connsiteX172" fmla="*/ 150320 w 221044"/>
              <a:gd name="connsiteY172" fmla="*/ 217120 h 416255"/>
              <a:gd name="connsiteX173" fmla="*/ 126014 w 221044"/>
              <a:gd name="connsiteY173" fmla="*/ 126677 h 416255"/>
              <a:gd name="connsiteX174" fmla="*/ 125244 w 221044"/>
              <a:gd name="connsiteY174" fmla="*/ 126946 h 416255"/>
              <a:gd name="connsiteX175" fmla="*/ 125629 w 221044"/>
              <a:gd name="connsiteY175" fmla="*/ 126258 h 416255"/>
              <a:gd name="connsiteX176" fmla="*/ 126314 w 221044"/>
              <a:gd name="connsiteY176" fmla="*/ 125975 h 416255"/>
              <a:gd name="connsiteX177" fmla="*/ 126014 w 221044"/>
              <a:gd name="connsiteY177" fmla="*/ 126677 h 416255"/>
              <a:gd name="connsiteX178" fmla="*/ 34228 w 221044"/>
              <a:gd name="connsiteY178" fmla="*/ 346134 h 416255"/>
              <a:gd name="connsiteX179" fmla="*/ 34870 w 221044"/>
              <a:gd name="connsiteY179" fmla="*/ 347529 h 416255"/>
              <a:gd name="connsiteX180" fmla="*/ 35854 w 221044"/>
              <a:gd name="connsiteY180" fmla="*/ 346378 h 416255"/>
              <a:gd name="connsiteX181" fmla="*/ 34228 w 221044"/>
              <a:gd name="connsiteY181" fmla="*/ 346134 h 416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Lst>
            <a:rect l="l" t="t" r="r" b="b"/>
            <a:pathLst>
              <a:path w="221044" h="416255">
                <a:moveTo>
                  <a:pt x="163157" y="54600"/>
                </a:moveTo>
                <a:cubicBezTo>
                  <a:pt x="157893" y="58507"/>
                  <a:pt x="152844" y="57938"/>
                  <a:pt x="147153" y="55443"/>
                </a:cubicBezTo>
                <a:cubicBezTo>
                  <a:pt x="139707" y="52161"/>
                  <a:pt x="133460" y="47351"/>
                  <a:pt x="128068" y="41429"/>
                </a:cubicBezTo>
                <a:cubicBezTo>
                  <a:pt x="124175" y="37116"/>
                  <a:pt x="119724" y="33778"/>
                  <a:pt x="114547" y="31313"/>
                </a:cubicBezTo>
                <a:cubicBezTo>
                  <a:pt x="112835" y="30500"/>
                  <a:pt x="111337" y="31057"/>
                  <a:pt x="109968" y="32216"/>
                </a:cubicBezTo>
                <a:cubicBezTo>
                  <a:pt x="108470" y="33479"/>
                  <a:pt x="108171" y="35263"/>
                  <a:pt x="108641" y="36846"/>
                </a:cubicBezTo>
                <a:cubicBezTo>
                  <a:pt x="109454" y="39538"/>
                  <a:pt x="110867" y="42037"/>
                  <a:pt x="111851" y="44668"/>
                </a:cubicBezTo>
                <a:cubicBezTo>
                  <a:pt x="112835" y="47296"/>
                  <a:pt x="114119" y="49966"/>
                  <a:pt x="114333" y="52700"/>
                </a:cubicBezTo>
                <a:cubicBezTo>
                  <a:pt x="115060" y="60535"/>
                  <a:pt x="115317" y="68404"/>
                  <a:pt x="115573" y="76265"/>
                </a:cubicBezTo>
                <a:cubicBezTo>
                  <a:pt x="115573" y="76911"/>
                  <a:pt x="114119" y="77848"/>
                  <a:pt x="113134" y="78208"/>
                </a:cubicBezTo>
                <a:cubicBezTo>
                  <a:pt x="112107" y="78593"/>
                  <a:pt x="110909" y="78400"/>
                  <a:pt x="109797" y="78576"/>
                </a:cubicBezTo>
                <a:cubicBezTo>
                  <a:pt x="106545" y="79072"/>
                  <a:pt x="106545" y="79102"/>
                  <a:pt x="106502" y="82923"/>
                </a:cubicBezTo>
                <a:cubicBezTo>
                  <a:pt x="106459" y="84032"/>
                  <a:pt x="106930" y="85307"/>
                  <a:pt x="106545" y="86240"/>
                </a:cubicBezTo>
                <a:cubicBezTo>
                  <a:pt x="105132" y="89838"/>
                  <a:pt x="101923" y="92491"/>
                  <a:pt x="101666" y="96860"/>
                </a:cubicBezTo>
                <a:cubicBezTo>
                  <a:pt x="101281" y="102385"/>
                  <a:pt x="106416" y="104319"/>
                  <a:pt x="108171" y="108375"/>
                </a:cubicBezTo>
                <a:cubicBezTo>
                  <a:pt x="109454" y="111503"/>
                  <a:pt x="110653" y="114687"/>
                  <a:pt x="112193" y="117682"/>
                </a:cubicBezTo>
                <a:cubicBezTo>
                  <a:pt x="112535" y="118346"/>
                  <a:pt x="114418" y="119017"/>
                  <a:pt x="114974" y="118692"/>
                </a:cubicBezTo>
                <a:cubicBezTo>
                  <a:pt x="118697" y="116249"/>
                  <a:pt x="122292" y="113600"/>
                  <a:pt x="125886" y="110947"/>
                </a:cubicBezTo>
                <a:cubicBezTo>
                  <a:pt x="127213" y="109997"/>
                  <a:pt x="127127" y="107284"/>
                  <a:pt x="125843" y="106544"/>
                </a:cubicBezTo>
                <a:cubicBezTo>
                  <a:pt x="121992" y="104293"/>
                  <a:pt x="118098" y="102025"/>
                  <a:pt x="114290" y="99680"/>
                </a:cubicBezTo>
                <a:cubicBezTo>
                  <a:pt x="113990" y="99488"/>
                  <a:pt x="113947" y="98152"/>
                  <a:pt x="114119" y="98093"/>
                </a:cubicBezTo>
                <a:cubicBezTo>
                  <a:pt x="116173" y="97275"/>
                  <a:pt x="118569" y="97006"/>
                  <a:pt x="120323" y="95786"/>
                </a:cubicBezTo>
                <a:cubicBezTo>
                  <a:pt x="127084" y="91118"/>
                  <a:pt x="132989" y="92547"/>
                  <a:pt x="138895" y="97464"/>
                </a:cubicBezTo>
                <a:cubicBezTo>
                  <a:pt x="141932" y="100022"/>
                  <a:pt x="145612" y="101602"/>
                  <a:pt x="149721" y="102000"/>
                </a:cubicBezTo>
                <a:cubicBezTo>
                  <a:pt x="151004" y="102115"/>
                  <a:pt x="152074" y="101751"/>
                  <a:pt x="152374" y="100433"/>
                </a:cubicBezTo>
                <a:cubicBezTo>
                  <a:pt x="153186" y="97160"/>
                  <a:pt x="153657" y="93797"/>
                  <a:pt x="154556" y="90540"/>
                </a:cubicBezTo>
                <a:cubicBezTo>
                  <a:pt x="155626" y="86539"/>
                  <a:pt x="157808" y="83518"/>
                  <a:pt x="162087" y="82093"/>
                </a:cubicBezTo>
                <a:cubicBezTo>
                  <a:pt x="165810" y="80835"/>
                  <a:pt x="169404" y="79141"/>
                  <a:pt x="172870" y="77249"/>
                </a:cubicBezTo>
                <a:cubicBezTo>
                  <a:pt x="176079" y="75538"/>
                  <a:pt x="176850" y="71490"/>
                  <a:pt x="174839" y="68516"/>
                </a:cubicBezTo>
                <a:cubicBezTo>
                  <a:pt x="173256" y="66192"/>
                  <a:pt x="171630" y="63946"/>
                  <a:pt x="170046" y="61652"/>
                </a:cubicBezTo>
                <a:cubicBezTo>
                  <a:pt x="168206" y="60415"/>
                  <a:pt x="167650" y="58391"/>
                  <a:pt x="166837" y="56466"/>
                </a:cubicBezTo>
                <a:cubicBezTo>
                  <a:pt x="165639" y="53684"/>
                  <a:pt x="164954" y="53265"/>
                  <a:pt x="163157" y="54600"/>
                </a:cubicBezTo>
                <a:close/>
                <a:moveTo>
                  <a:pt x="177963" y="46893"/>
                </a:moveTo>
                <a:cubicBezTo>
                  <a:pt x="176978" y="46534"/>
                  <a:pt x="175780" y="46038"/>
                  <a:pt x="175010" y="46363"/>
                </a:cubicBezTo>
                <a:cubicBezTo>
                  <a:pt x="174068" y="46744"/>
                  <a:pt x="173298" y="47852"/>
                  <a:pt x="172828" y="48828"/>
                </a:cubicBezTo>
                <a:cubicBezTo>
                  <a:pt x="170902" y="52713"/>
                  <a:pt x="169918" y="56791"/>
                  <a:pt x="170388" y="61143"/>
                </a:cubicBezTo>
                <a:cubicBezTo>
                  <a:pt x="175481" y="56487"/>
                  <a:pt x="178177" y="52444"/>
                  <a:pt x="178861" y="48156"/>
                </a:cubicBezTo>
                <a:cubicBezTo>
                  <a:pt x="178904" y="47775"/>
                  <a:pt x="178348" y="47052"/>
                  <a:pt x="177963" y="46893"/>
                </a:cubicBezTo>
                <a:close/>
                <a:moveTo>
                  <a:pt x="170046" y="61656"/>
                </a:moveTo>
                <a:cubicBezTo>
                  <a:pt x="170175" y="61755"/>
                  <a:pt x="170260" y="61866"/>
                  <a:pt x="170431" y="61964"/>
                </a:cubicBezTo>
                <a:cubicBezTo>
                  <a:pt x="170388" y="61678"/>
                  <a:pt x="170388" y="61412"/>
                  <a:pt x="170388" y="61143"/>
                </a:cubicBezTo>
                <a:cubicBezTo>
                  <a:pt x="170217" y="61275"/>
                  <a:pt x="170132" y="61412"/>
                  <a:pt x="169961" y="61537"/>
                </a:cubicBezTo>
                <a:cubicBezTo>
                  <a:pt x="170004" y="61579"/>
                  <a:pt x="170004" y="61618"/>
                  <a:pt x="170046" y="61656"/>
                </a:cubicBezTo>
                <a:close/>
                <a:moveTo>
                  <a:pt x="112107" y="193495"/>
                </a:moveTo>
                <a:cubicBezTo>
                  <a:pt x="111508" y="192678"/>
                  <a:pt x="110952" y="191856"/>
                  <a:pt x="110396" y="191034"/>
                </a:cubicBezTo>
                <a:cubicBezTo>
                  <a:pt x="109797" y="191796"/>
                  <a:pt x="108727" y="192541"/>
                  <a:pt x="108684" y="193324"/>
                </a:cubicBezTo>
                <a:cubicBezTo>
                  <a:pt x="108684" y="194145"/>
                  <a:pt x="109711" y="194963"/>
                  <a:pt x="110267" y="195780"/>
                </a:cubicBezTo>
                <a:cubicBezTo>
                  <a:pt x="110867" y="195014"/>
                  <a:pt x="111508" y="194257"/>
                  <a:pt x="112107" y="193495"/>
                </a:cubicBezTo>
                <a:close/>
                <a:moveTo>
                  <a:pt x="219855" y="29"/>
                </a:moveTo>
                <a:cubicBezTo>
                  <a:pt x="219427" y="-86"/>
                  <a:pt x="218699" y="157"/>
                  <a:pt x="218314" y="504"/>
                </a:cubicBezTo>
                <a:cubicBezTo>
                  <a:pt x="215319" y="3157"/>
                  <a:pt x="213308" y="6435"/>
                  <a:pt x="212623" y="10423"/>
                </a:cubicBezTo>
                <a:cubicBezTo>
                  <a:pt x="212537" y="10778"/>
                  <a:pt x="213094" y="11356"/>
                  <a:pt x="213479" y="11638"/>
                </a:cubicBezTo>
                <a:cubicBezTo>
                  <a:pt x="213864" y="11904"/>
                  <a:pt x="214549" y="12152"/>
                  <a:pt x="214848" y="11980"/>
                </a:cubicBezTo>
                <a:cubicBezTo>
                  <a:pt x="219170" y="9717"/>
                  <a:pt x="221352" y="6212"/>
                  <a:pt x="221010" y="1325"/>
                </a:cubicBezTo>
                <a:cubicBezTo>
                  <a:pt x="220582" y="829"/>
                  <a:pt x="220283" y="157"/>
                  <a:pt x="219855" y="29"/>
                </a:cubicBezTo>
                <a:close/>
                <a:moveTo>
                  <a:pt x="202696" y="18314"/>
                </a:moveTo>
                <a:cubicBezTo>
                  <a:pt x="200128" y="18061"/>
                  <a:pt x="198844" y="20436"/>
                  <a:pt x="196791" y="21193"/>
                </a:cubicBezTo>
                <a:cubicBezTo>
                  <a:pt x="193624" y="22353"/>
                  <a:pt x="190628" y="23388"/>
                  <a:pt x="189345" y="27163"/>
                </a:cubicBezTo>
                <a:cubicBezTo>
                  <a:pt x="188275" y="30308"/>
                  <a:pt x="186264" y="33136"/>
                  <a:pt x="184852" y="36183"/>
                </a:cubicBezTo>
                <a:cubicBezTo>
                  <a:pt x="184424" y="37141"/>
                  <a:pt x="184338" y="38412"/>
                  <a:pt x="184595" y="39461"/>
                </a:cubicBezTo>
                <a:cubicBezTo>
                  <a:pt x="184766" y="40355"/>
                  <a:pt x="185494" y="41219"/>
                  <a:pt x="186179" y="41921"/>
                </a:cubicBezTo>
                <a:cubicBezTo>
                  <a:pt x="186349" y="42114"/>
                  <a:pt x="187419" y="41849"/>
                  <a:pt x="187676" y="41485"/>
                </a:cubicBezTo>
                <a:cubicBezTo>
                  <a:pt x="192554" y="34715"/>
                  <a:pt x="197646" y="28117"/>
                  <a:pt x="203766" y="22353"/>
                </a:cubicBezTo>
                <a:cubicBezTo>
                  <a:pt x="204322" y="21882"/>
                  <a:pt x="203851" y="20337"/>
                  <a:pt x="203851" y="19371"/>
                </a:cubicBezTo>
                <a:cubicBezTo>
                  <a:pt x="203423" y="18942"/>
                  <a:pt x="203081" y="18356"/>
                  <a:pt x="202696" y="18314"/>
                </a:cubicBezTo>
                <a:close/>
                <a:moveTo>
                  <a:pt x="16342" y="305008"/>
                </a:moveTo>
                <a:cubicBezTo>
                  <a:pt x="16770" y="307293"/>
                  <a:pt x="17368" y="309505"/>
                  <a:pt x="19337" y="311028"/>
                </a:cubicBezTo>
                <a:cubicBezTo>
                  <a:pt x="19209" y="308568"/>
                  <a:pt x="18610" y="306377"/>
                  <a:pt x="16342" y="305008"/>
                </a:cubicBezTo>
                <a:close/>
                <a:moveTo>
                  <a:pt x="4" y="303347"/>
                </a:moveTo>
                <a:cubicBezTo>
                  <a:pt x="-34" y="303792"/>
                  <a:pt x="210" y="304263"/>
                  <a:pt x="321" y="304717"/>
                </a:cubicBezTo>
                <a:cubicBezTo>
                  <a:pt x="693" y="304584"/>
                  <a:pt x="1065" y="304447"/>
                  <a:pt x="1429" y="304340"/>
                </a:cubicBezTo>
                <a:cubicBezTo>
                  <a:pt x="1314" y="303882"/>
                  <a:pt x="1181" y="303420"/>
                  <a:pt x="1078" y="302962"/>
                </a:cubicBezTo>
                <a:cubicBezTo>
                  <a:pt x="693" y="303095"/>
                  <a:pt x="17" y="303189"/>
                  <a:pt x="4" y="303347"/>
                </a:cubicBezTo>
                <a:close/>
                <a:moveTo>
                  <a:pt x="23359" y="381556"/>
                </a:moveTo>
                <a:cubicBezTo>
                  <a:pt x="21519" y="383045"/>
                  <a:pt x="21391" y="385579"/>
                  <a:pt x="23145" y="385536"/>
                </a:cubicBezTo>
                <a:cubicBezTo>
                  <a:pt x="24130" y="385493"/>
                  <a:pt x="25156" y="384915"/>
                  <a:pt x="26055" y="384385"/>
                </a:cubicBezTo>
                <a:cubicBezTo>
                  <a:pt x="26440" y="384149"/>
                  <a:pt x="26569" y="383426"/>
                  <a:pt x="26825" y="382917"/>
                </a:cubicBezTo>
                <a:cubicBezTo>
                  <a:pt x="26654" y="382425"/>
                  <a:pt x="26697" y="381779"/>
                  <a:pt x="26355" y="381471"/>
                </a:cubicBezTo>
                <a:cubicBezTo>
                  <a:pt x="25413" y="380619"/>
                  <a:pt x="24386" y="380705"/>
                  <a:pt x="23359" y="381556"/>
                </a:cubicBezTo>
                <a:close/>
                <a:moveTo>
                  <a:pt x="9431" y="412045"/>
                </a:moveTo>
                <a:cubicBezTo>
                  <a:pt x="7732" y="411839"/>
                  <a:pt x="6667" y="413063"/>
                  <a:pt x="6821" y="415023"/>
                </a:cubicBezTo>
                <a:cubicBezTo>
                  <a:pt x="6851" y="415468"/>
                  <a:pt x="7386" y="415840"/>
                  <a:pt x="7711" y="416255"/>
                </a:cubicBezTo>
                <a:cubicBezTo>
                  <a:pt x="8177" y="416063"/>
                  <a:pt x="8900" y="416063"/>
                  <a:pt x="9149" y="415737"/>
                </a:cubicBezTo>
                <a:cubicBezTo>
                  <a:pt x="9735" y="414916"/>
                  <a:pt x="10192" y="413983"/>
                  <a:pt x="10509" y="413020"/>
                </a:cubicBezTo>
                <a:cubicBezTo>
                  <a:pt x="10582" y="412832"/>
                  <a:pt x="9850" y="412088"/>
                  <a:pt x="9431" y="412045"/>
                </a:cubicBezTo>
                <a:close/>
                <a:moveTo>
                  <a:pt x="150320" y="217120"/>
                </a:moveTo>
                <a:cubicBezTo>
                  <a:pt x="151090" y="208442"/>
                  <a:pt x="150106" y="200132"/>
                  <a:pt x="146682" y="192049"/>
                </a:cubicBezTo>
                <a:cubicBezTo>
                  <a:pt x="145527" y="189280"/>
                  <a:pt x="146640" y="186400"/>
                  <a:pt x="149122" y="184457"/>
                </a:cubicBezTo>
                <a:cubicBezTo>
                  <a:pt x="151475" y="182592"/>
                  <a:pt x="152973" y="180491"/>
                  <a:pt x="152587" y="177243"/>
                </a:cubicBezTo>
                <a:cubicBezTo>
                  <a:pt x="152288" y="174444"/>
                  <a:pt x="152160" y="171603"/>
                  <a:pt x="152245" y="168805"/>
                </a:cubicBezTo>
                <a:cubicBezTo>
                  <a:pt x="152545" y="160050"/>
                  <a:pt x="150405" y="152249"/>
                  <a:pt x="145955" y="144512"/>
                </a:cubicBezTo>
                <a:cubicBezTo>
                  <a:pt x="141120" y="136177"/>
                  <a:pt x="134059" y="129197"/>
                  <a:pt x="130978" y="119852"/>
                </a:cubicBezTo>
                <a:cubicBezTo>
                  <a:pt x="130379" y="118080"/>
                  <a:pt x="126357" y="117875"/>
                  <a:pt x="124902" y="119300"/>
                </a:cubicBezTo>
                <a:cubicBezTo>
                  <a:pt x="117970" y="126031"/>
                  <a:pt x="113905" y="133622"/>
                  <a:pt x="117499" y="143575"/>
                </a:cubicBezTo>
                <a:cubicBezTo>
                  <a:pt x="117028" y="147923"/>
                  <a:pt x="115017" y="152613"/>
                  <a:pt x="120494" y="155604"/>
                </a:cubicBezTo>
                <a:cubicBezTo>
                  <a:pt x="121222" y="156023"/>
                  <a:pt x="121607" y="157649"/>
                  <a:pt x="121650" y="158736"/>
                </a:cubicBezTo>
                <a:cubicBezTo>
                  <a:pt x="122249" y="171167"/>
                  <a:pt x="123918" y="183734"/>
                  <a:pt x="116515" y="195095"/>
                </a:cubicBezTo>
                <a:cubicBezTo>
                  <a:pt x="115317" y="196901"/>
                  <a:pt x="115146" y="199404"/>
                  <a:pt x="114632" y="201621"/>
                </a:cubicBezTo>
                <a:cubicBezTo>
                  <a:pt x="112878" y="209203"/>
                  <a:pt x="107315" y="212734"/>
                  <a:pt x="100468" y="214903"/>
                </a:cubicBezTo>
                <a:cubicBezTo>
                  <a:pt x="99270" y="215288"/>
                  <a:pt x="96703" y="213974"/>
                  <a:pt x="96360" y="212622"/>
                </a:cubicBezTo>
                <a:cubicBezTo>
                  <a:pt x="96061" y="211531"/>
                  <a:pt x="96104" y="210367"/>
                  <a:pt x="95933" y="209242"/>
                </a:cubicBezTo>
                <a:cubicBezTo>
                  <a:pt x="95547" y="206704"/>
                  <a:pt x="94520" y="205314"/>
                  <a:pt x="93237" y="205913"/>
                </a:cubicBezTo>
                <a:cubicBezTo>
                  <a:pt x="91782" y="206593"/>
                  <a:pt x="90199" y="207509"/>
                  <a:pt x="89386" y="208788"/>
                </a:cubicBezTo>
                <a:cubicBezTo>
                  <a:pt x="88016" y="210808"/>
                  <a:pt x="89043" y="213132"/>
                  <a:pt x="89300" y="215382"/>
                </a:cubicBezTo>
                <a:cubicBezTo>
                  <a:pt x="89514" y="217599"/>
                  <a:pt x="89856" y="220205"/>
                  <a:pt x="88958" y="222036"/>
                </a:cubicBezTo>
                <a:cubicBezTo>
                  <a:pt x="86091" y="227698"/>
                  <a:pt x="84850" y="233761"/>
                  <a:pt x="83652" y="239867"/>
                </a:cubicBezTo>
                <a:cubicBezTo>
                  <a:pt x="83395" y="241185"/>
                  <a:pt x="82368" y="241793"/>
                  <a:pt x="81041" y="241686"/>
                </a:cubicBezTo>
                <a:cubicBezTo>
                  <a:pt x="76505" y="241279"/>
                  <a:pt x="71970" y="241031"/>
                  <a:pt x="67562" y="242593"/>
                </a:cubicBezTo>
                <a:cubicBezTo>
                  <a:pt x="62128" y="244519"/>
                  <a:pt x="56651" y="245794"/>
                  <a:pt x="50959" y="246350"/>
                </a:cubicBezTo>
                <a:cubicBezTo>
                  <a:pt x="48007" y="246637"/>
                  <a:pt x="45439" y="248310"/>
                  <a:pt x="43771" y="250642"/>
                </a:cubicBezTo>
                <a:cubicBezTo>
                  <a:pt x="38422" y="258058"/>
                  <a:pt x="32131" y="264579"/>
                  <a:pt x="25627" y="270980"/>
                </a:cubicBezTo>
                <a:cubicBezTo>
                  <a:pt x="24643" y="271977"/>
                  <a:pt x="24515" y="274070"/>
                  <a:pt x="24343" y="275692"/>
                </a:cubicBezTo>
                <a:cubicBezTo>
                  <a:pt x="24215" y="277408"/>
                  <a:pt x="24087" y="278952"/>
                  <a:pt x="22760" y="280313"/>
                </a:cubicBezTo>
                <a:cubicBezTo>
                  <a:pt x="20022" y="283167"/>
                  <a:pt x="17368" y="286167"/>
                  <a:pt x="14673" y="289102"/>
                </a:cubicBezTo>
                <a:cubicBezTo>
                  <a:pt x="12644" y="291319"/>
                  <a:pt x="11990" y="293968"/>
                  <a:pt x="12093" y="296933"/>
                </a:cubicBezTo>
                <a:cubicBezTo>
                  <a:pt x="12208" y="300078"/>
                  <a:pt x="13817" y="302235"/>
                  <a:pt x="16128" y="304071"/>
                </a:cubicBezTo>
                <a:lnTo>
                  <a:pt x="15700" y="304580"/>
                </a:lnTo>
                <a:cubicBezTo>
                  <a:pt x="15957" y="304695"/>
                  <a:pt x="16085" y="304867"/>
                  <a:pt x="16299" y="305008"/>
                </a:cubicBezTo>
                <a:cubicBezTo>
                  <a:pt x="16256" y="304751"/>
                  <a:pt x="16213" y="304524"/>
                  <a:pt x="16170" y="304259"/>
                </a:cubicBezTo>
                <a:cubicBezTo>
                  <a:pt x="16427" y="304049"/>
                  <a:pt x="16727" y="303822"/>
                  <a:pt x="17026" y="303703"/>
                </a:cubicBezTo>
                <a:cubicBezTo>
                  <a:pt x="19808" y="302834"/>
                  <a:pt x="21519" y="303801"/>
                  <a:pt x="21648" y="306069"/>
                </a:cubicBezTo>
                <a:cubicBezTo>
                  <a:pt x="21776" y="308166"/>
                  <a:pt x="21006" y="309864"/>
                  <a:pt x="19637" y="311349"/>
                </a:cubicBezTo>
                <a:cubicBezTo>
                  <a:pt x="19551" y="311234"/>
                  <a:pt x="19423" y="311140"/>
                  <a:pt x="19294" y="311028"/>
                </a:cubicBezTo>
                <a:cubicBezTo>
                  <a:pt x="19337" y="311277"/>
                  <a:pt x="19380" y="311525"/>
                  <a:pt x="19380" y="311773"/>
                </a:cubicBezTo>
                <a:lnTo>
                  <a:pt x="19808" y="311486"/>
                </a:lnTo>
                <a:cubicBezTo>
                  <a:pt x="21904" y="317383"/>
                  <a:pt x="23916" y="323314"/>
                  <a:pt x="26098" y="329163"/>
                </a:cubicBezTo>
                <a:cubicBezTo>
                  <a:pt x="27082" y="331760"/>
                  <a:pt x="34014" y="333862"/>
                  <a:pt x="36624" y="332479"/>
                </a:cubicBezTo>
                <a:cubicBezTo>
                  <a:pt x="37138" y="332227"/>
                  <a:pt x="37780" y="332000"/>
                  <a:pt x="38037" y="331585"/>
                </a:cubicBezTo>
                <a:cubicBezTo>
                  <a:pt x="39534" y="329185"/>
                  <a:pt x="41802" y="326857"/>
                  <a:pt x="42145" y="324281"/>
                </a:cubicBezTo>
                <a:cubicBezTo>
                  <a:pt x="43428" y="315337"/>
                  <a:pt x="44027" y="306300"/>
                  <a:pt x="44883" y="297318"/>
                </a:cubicBezTo>
                <a:cubicBezTo>
                  <a:pt x="42145" y="291392"/>
                  <a:pt x="41417" y="283852"/>
                  <a:pt x="32987" y="282427"/>
                </a:cubicBezTo>
                <a:cubicBezTo>
                  <a:pt x="32816" y="282406"/>
                  <a:pt x="32645" y="281468"/>
                  <a:pt x="32731" y="281011"/>
                </a:cubicBezTo>
                <a:cubicBezTo>
                  <a:pt x="32816" y="280519"/>
                  <a:pt x="33116" y="279851"/>
                  <a:pt x="33501" y="279624"/>
                </a:cubicBezTo>
                <a:cubicBezTo>
                  <a:pt x="34485" y="279089"/>
                  <a:pt x="35555" y="278422"/>
                  <a:pt x="36582" y="278460"/>
                </a:cubicBezTo>
                <a:cubicBezTo>
                  <a:pt x="40090" y="278593"/>
                  <a:pt x="43257" y="278614"/>
                  <a:pt x="45140" y="274605"/>
                </a:cubicBezTo>
                <a:cubicBezTo>
                  <a:pt x="45696" y="273351"/>
                  <a:pt x="47622" y="272281"/>
                  <a:pt x="49119" y="271922"/>
                </a:cubicBezTo>
                <a:cubicBezTo>
                  <a:pt x="53997" y="270775"/>
                  <a:pt x="58876" y="269859"/>
                  <a:pt x="63882" y="271058"/>
                </a:cubicBezTo>
                <a:cubicBezTo>
                  <a:pt x="63968" y="270946"/>
                  <a:pt x="64053" y="270848"/>
                  <a:pt x="64139" y="270715"/>
                </a:cubicBezTo>
                <a:lnTo>
                  <a:pt x="64567" y="270052"/>
                </a:lnTo>
                <a:lnTo>
                  <a:pt x="64310" y="271143"/>
                </a:lnTo>
                <a:cubicBezTo>
                  <a:pt x="64139" y="271100"/>
                  <a:pt x="64011" y="271100"/>
                  <a:pt x="63882" y="271058"/>
                </a:cubicBezTo>
                <a:cubicBezTo>
                  <a:pt x="62000" y="273788"/>
                  <a:pt x="60074" y="276423"/>
                  <a:pt x="56137" y="276265"/>
                </a:cubicBezTo>
                <a:cubicBezTo>
                  <a:pt x="55025" y="276227"/>
                  <a:pt x="53869" y="276299"/>
                  <a:pt x="52757" y="276607"/>
                </a:cubicBezTo>
                <a:cubicBezTo>
                  <a:pt x="49419" y="277579"/>
                  <a:pt x="46295" y="283017"/>
                  <a:pt x="47451" y="286167"/>
                </a:cubicBezTo>
                <a:cubicBezTo>
                  <a:pt x="48392" y="288816"/>
                  <a:pt x="49676" y="291349"/>
                  <a:pt x="50874" y="293904"/>
                </a:cubicBezTo>
                <a:cubicBezTo>
                  <a:pt x="51131" y="294400"/>
                  <a:pt x="51644" y="294759"/>
                  <a:pt x="51986" y="295187"/>
                </a:cubicBezTo>
                <a:cubicBezTo>
                  <a:pt x="54340" y="298097"/>
                  <a:pt x="58833" y="297545"/>
                  <a:pt x="59903" y="294053"/>
                </a:cubicBezTo>
                <a:cubicBezTo>
                  <a:pt x="60758" y="291315"/>
                  <a:pt x="61229" y="288469"/>
                  <a:pt x="63625" y="286586"/>
                </a:cubicBezTo>
                <a:cubicBezTo>
                  <a:pt x="66236" y="284520"/>
                  <a:pt x="69017" y="285859"/>
                  <a:pt x="71756" y="286376"/>
                </a:cubicBezTo>
                <a:cubicBezTo>
                  <a:pt x="72226" y="286466"/>
                  <a:pt x="72868" y="286376"/>
                  <a:pt x="73339" y="286218"/>
                </a:cubicBezTo>
                <a:cubicBezTo>
                  <a:pt x="76976" y="285187"/>
                  <a:pt x="79629" y="277831"/>
                  <a:pt x="77404" y="274643"/>
                </a:cubicBezTo>
                <a:cubicBezTo>
                  <a:pt x="75821" y="272337"/>
                  <a:pt x="73724" y="270339"/>
                  <a:pt x="72226" y="267938"/>
                </a:cubicBezTo>
                <a:cubicBezTo>
                  <a:pt x="71285" y="266389"/>
                  <a:pt x="72141" y="264463"/>
                  <a:pt x="73467" y="263355"/>
                </a:cubicBezTo>
                <a:cubicBezTo>
                  <a:pt x="74665" y="262345"/>
                  <a:pt x="76377" y="261832"/>
                  <a:pt x="77875" y="261224"/>
                </a:cubicBezTo>
                <a:cubicBezTo>
                  <a:pt x="78345" y="261049"/>
                  <a:pt x="79073" y="261168"/>
                  <a:pt x="79544" y="261395"/>
                </a:cubicBezTo>
                <a:cubicBezTo>
                  <a:pt x="80785" y="261986"/>
                  <a:pt x="80528" y="262786"/>
                  <a:pt x="79843" y="264100"/>
                </a:cubicBezTo>
                <a:cubicBezTo>
                  <a:pt x="79073" y="265520"/>
                  <a:pt x="78217" y="267514"/>
                  <a:pt x="78688" y="268773"/>
                </a:cubicBezTo>
                <a:cubicBezTo>
                  <a:pt x="79843" y="271935"/>
                  <a:pt x="81426" y="275067"/>
                  <a:pt x="83480" y="277737"/>
                </a:cubicBezTo>
                <a:cubicBezTo>
                  <a:pt x="85149" y="279907"/>
                  <a:pt x="87631" y="281515"/>
                  <a:pt x="89899" y="283112"/>
                </a:cubicBezTo>
                <a:cubicBezTo>
                  <a:pt x="91568" y="284254"/>
                  <a:pt x="94991" y="283381"/>
                  <a:pt x="96018" y="281657"/>
                </a:cubicBezTo>
                <a:cubicBezTo>
                  <a:pt x="99484" y="275829"/>
                  <a:pt x="102950" y="269992"/>
                  <a:pt x="106245" y="264065"/>
                </a:cubicBezTo>
                <a:cubicBezTo>
                  <a:pt x="107187" y="262461"/>
                  <a:pt x="108256" y="261378"/>
                  <a:pt x="110054" y="261147"/>
                </a:cubicBezTo>
                <a:cubicBezTo>
                  <a:pt x="112835" y="260800"/>
                  <a:pt x="115702" y="260385"/>
                  <a:pt x="118526" y="260424"/>
                </a:cubicBezTo>
                <a:cubicBezTo>
                  <a:pt x="122377" y="260497"/>
                  <a:pt x="124346" y="257570"/>
                  <a:pt x="127170" y="255961"/>
                </a:cubicBezTo>
                <a:cubicBezTo>
                  <a:pt x="127769" y="255618"/>
                  <a:pt x="129138" y="256804"/>
                  <a:pt x="130165" y="257108"/>
                </a:cubicBezTo>
                <a:cubicBezTo>
                  <a:pt x="132219" y="257677"/>
                  <a:pt x="134145" y="256919"/>
                  <a:pt x="134530" y="255524"/>
                </a:cubicBezTo>
                <a:cubicBezTo>
                  <a:pt x="135728" y="251806"/>
                  <a:pt x="135771" y="247574"/>
                  <a:pt x="139365" y="244942"/>
                </a:cubicBezTo>
                <a:cubicBezTo>
                  <a:pt x="139836" y="244617"/>
                  <a:pt x="140178" y="244138"/>
                  <a:pt x="140606" y="243740"/>
                </a:cubicBezTo>
                <a:cubicBezTo>
                  <a:pt x="140863" y="244138"/>
                  <a:pt x="141248" y="244502"/>
                  <a:pt x="141376" y="244942"/>
                </a:cubicBezTo>
                <a:cubicBezTo>
                  <a:pt x="141847" y="246581"/>
                  <a:pt x="142061" y="248280"/>
                  <a:pt x="142617" y="249897"/>
                </a:cubicBezTo>
                <a:cubicBezTo>
                  <a:pt x="143174" y="251630"/>
                  <a:pt x="145185" y="252452"/>
                  <a:pt x="146597" y="251733"/>
                </a:cubicBezTo>
                <a:cubicBezTo>
                  <a:pt x="153700" y="248164"/>
                  <a:pt x="157423" y="239846"/>
                  <a:pt x="154085" y="233461"/>
                </a:cubicBezTo>
                <a:cubicBezTo>
                  <a:pt x="151347" y="228215"/>
                  <a:pt x="149764" y="222956"/>
                  <a:pt x="150320" y="217120"/>
                </a:cubicBezTo>
                <a:close/>
                <a:moveTo>
                  <a:pt x="126014" y="126677"/>
                </a:moveTo>
                <a:lnTo>
                  <a:pt x="125244" y="126946"/>
                </a:lnTo>
                <a:lnTo>
                  <a:pt x="125629" y="126258"/>
                </a:lnTo>
                <a:lnTo>
                  <a:pt x="126314" y="125975"/>
                </a:lnTo>
                <a:lnTo>
                  <a:pt x="126014" y="126677"/>
                </a:lnTo>
                <a:close/>
                <a:moveTo>
                  <a:pt x="34228" y="346134"/>
                </a:moveTo>
                <a:cubicBezTo>
                  <a:pt x="34100" y="346485"/>
                  <a:pt x="34656" y="347075"/>
                  <a:pt x="34870" y="347529"/>
                </a:cubicBezTo>
                <a:cubicBezTo>
                  <a:pt x="35212" y="347148"/>
                  <a:pt x="35512" y="346763"/>
                  <a:pt x="35854" y="346378"/>
                </a:cubicBezTo>
                <a:cubicBezTo>
                  <a:pt x="35512" y="344589"/>
                  <a:pt x="34870" y="344478"/>
                  <a:pt x="34228" y="346134"/>
                </a:cubicBezTo>
                <a:close/>
              </a:path>
            </a:pathLst>
          </a:custGeom>
          <a:solidFill>
            <a:srgbClr val="D9D9D9"/>
          </a:solid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441" name="Freeform 440">
            <a:extLst>
              <a:ext uri="{FF2B5EF4-FFF2-40B4-BE49-F238E27FC236}">
                <a16:creationId xmlns:a16="http://schemas.microsoft.com/office/drawing/2014/main" id="{3233D5AD-03AC-2DA7-98FC-7AB48C11C391}"/>
              </a:ext>
            </a:extLst>
          </p:cNvPr>
          <p:cNvSpPr/>
          <p:nvPr/>
        </p:nvSpPr>
        <p:spPr>
          <a:xfrm>
            <a:off x="6578238" y="498937"/>
            <a:ext cx="4341118" cy="2610218"/>
          </a:xfrm>
          <a:custGeom>
            <a:avLst/>
            <a:gdLst>
              <a:gd name="connsiteX0" fmla="*/ 506044 w 1859352"/>
              <a:gd name="connsiteY0" fmla="*/ 272235 h 1117987"/>
              <a:gd name="connsiteX1" fmla="*/ 509544 w 1859352"/>
              <a:gd name="connsiteY1" fmla="*/ 268705 h 1117987"/>
              <a:gd name="connsiteX2" fmla="*/ 507550 w 1859352"/>
              <a:gd name="connsiteY2" fmla="*/ 265179 h 1117987"/>
              <a:gd name="connsiteX3" fmla="*/ 503023 w 1859352"/>
              <a:gd name="connsiteY3" fmla="*/ 268748 h 1117987"/>
              <a:gd name="connsiteX4" fmla="*/ 506044 w 1859352"/>
              <a:gd name="connsiteY4" fmla="*/ 272235 h 1117987"/>
              <a:gd name="connsiteX5" fmla="*/ 517820 w 1859352"/>
              <a:gd name="connsiteY5" fmla="*/ 354214 h 1117987"/>
              <a:gd name="connsiteX6" fmla="*/ 514739 w 1859352"/>
              <a:gd name="connsiteY6" fmla="*/ 353961 h 1117987"/>
              <a:gd name="connsiteX7" fmla="*/ 512736 w 1859352"/>
              <a:gd name="connsiteY7" fmla="*/ 364107 h 1117987"/>
              <a:gd name="connsiteX8" fmla="*/ 520315 w 1859352"/>
              <a:gd name="connsiteY8" fmla="*/ 366396 h 1117987"/>
              <a:gd name="connsiteX9" fmla="*/ 522681 w 1859352"/>
              <a:gd name="connsiteY9" fmla="*/ 364317 h 1117987"/>
              <a:gd name="connsiteX10" fmla="*/ 517820 w 1859352"/>
              <a:gd name="connsiteY10" fmla="*/ 354214 h 1117987"/>
              <a:gd name="connsiteX11" fmla="*/ 507011 w 1859352"/>
              <a:gd name="connsiteY11" fmla="*/ 248820 h 1117987"/>
              <a:gd name="connsiteX12" fmla="*/ 506660 w 1859352"/>
              <a:gd name="connsiteY12" fmla="*/ 247601 h 1117987"/>
              <a:gd name="connsiteX13" fmla="*/ 505124 w 1859352"/>
              <a:gd name="connsiteY13" fmla="*/ 247275 h 1117987"/>
              <a:gd name="connsiteX14" fmla="*/ 505569 w 1859352"/>
              <a:gd name="connsiteY14" fmla="*/ 249338 h 1117987"/>
              <a:gd name="connsiteX15" fmla="*/ 507011 w 1859352"/>
              <a:gd name="connsiteY15" fmla="*/ 248820 h 1117987"/>
              <a:gd name="connsiteX16" fmla="*/ 532211 w 1859352"/>
              <a:gd name="connsiteY16" fmla="*/ 313267 h 1117987"/>
              <a:gd name="connsiteX17" fmla="*/ 531150 w 1859352"/>
              <a:gd name="connsiteY17" fmla="*/ 313652 h 1117987"/>
              <a:gd name="connsiteX18" fmla="*/ 532082 w 1859352"/>
              <a:gd name="connsiteY18" fmla="*/ 314264 h 1117987"/>
              <a:gd name="connsiteX19" fmla="*/ 532211 w 1859352"/>
              <a:gd name="connsiteY19" fmla="*/ 313267 h 1117987"/>
              <a:gd name="connsiteX20" fmla="*/ 545215 w 1859352"/>
              <a:gd name="connsiteY20" fmla="*/ 182918 h 1117987"/>
              <a:gd name="connsiteX21" fmla="*/ 543841 w 1859352"/>
              <a:gd name="connsiteY21" fmla="*/ 179084 h 1117987"/>
              <a:gd name="connsiteX22" fmla="*/ 541124 w 1859352"/>
              <a:gd name="connsiteY22" fmla="*/ 180265 h 1117987"/>
              <a:gd name="connsiteX23" fmla="*/ 542438 w 1859352"/>
              <a:gd name="connsiteY23" fmla="*/ 184291 h 1117987"/>
              <a:gd name="connsiteX24" fmla="*/ 545215 w 1859352"/>
              <a:gd name="connsiteY24" fmla="*/ 182918 h 1117987"/>
              <a:gd name="connsiteX25" fmla="*/ 539845 w 1859352"/>
              <a:gd name="connsiteY25" fmla="*/ 313674 h 1117987"/>
              <a:gd name="connsiteX26" fmla="*/ 540974 w 1859352"/>
              <a:gd name="connsiteY26" fmla="*/ 313999 h 1117987"/>
              <a:gd name="connsiteX27" fmla="*/ 541364 w 1859352"/>
              <a:gd name="connsiteY27" fmla="*/ 313083 h 1117987"/>
              <a:gd name="connsiteX28" fmla="*/ 539845 w 1859352"/>
              <a:gd name="connsiteY28" fmla="*/ 313674 h 1117987"/>
              <a:gd name="connsiteX29" fmla="*/ 552660 w 1859352"/>
              <a:gd name="connsiteY29" fmla="*/ 285239 h 1117987"/>
              <a:gd name="connsiteX30" fmla="*/ 552100 w 1859352"/>
              <a:gd name="connsiteY30" fmla="*/ 283797 h 1117987"/>
              <a:gd name="connsiteX31" fmla="*/ 551745 w 1859352"/>
              <a:gd name="connsiteY31" fmla="*/ 284884 h 1117987"/>
              <a:gd name="connsiteX32" fmla="*/ 552660 w 1859352"/>
              <a:gd name="connsiteY32" fmla="*/ 285239 h 1117987"/>
              <a:gd name="connsiteX33" fmla="*/ 487636 w 1859352"/>
              <a:gd name="connsiteY33" fmla="*/ 51007 h 1117987"/>
              <a:gd name="connsiteX34" fmla="*/ 490567 w 1859352"/>
              <a:gd name="connsiteY34" fmla="*/ 54212 h 1117987"/>
              <a:gd name="connsiteX35" fmla="*/ 495372 w 1859352"/>
              <a:gd name="connsiteY35" fmla="*/ 55055 h 1117987"/>
              <a:gd name="connsiteX36" fmla="*/ 506352 w 1859352"/>
              <a:gd name="connsiteY36" fmla="*/ 59098 h 1117987"/>
              <a:gd name="connsiteX37" fmla="*/ 507859 w 1859352"/>
              <a:gd name="connsiteY37" fmla="*/ 59766 h 1117987"/>
              <a:gd name="connsiteX38" fmla="*/ 506438 w 1859352"/>
              <a:gd name="connsiteY38" fmla="*/ 61349 h 1117987"/>
              <a:gd name="connsiteX39" fmla="*/ 499698 w 1859352"/>
              <a:gd name="connsiteY39" fmla="*/ 62432 h 1117987"/>
              <a:gd name="connsiteX40" fmla="*/ 494063 w 1859352"/>
              <a:gd name="connsiteY40" fmla="*/ 65851 h 1117987"/>
              <a:gd name="connsiteX41" fmla="*/ 496596 w 1859352"/>
              <a:gd name="connsiteY41" fmla="*/ 71431 h 1117987"/>
              <a:gd name="connsiteX42" fmla="*/ 506583 w 1859352"/>
              <a:gd name="connsiteY42" fmla="*/ 80571 h 1117987"/>
              <a:gd name="connsiteX43" fmla="*/ 509664 w 1859352"/>
              <a:gd name="connsiteY43" fmla="*/ 81444 h 1117987"/>
              <a:gd name="connsiteX44" fmla="*/ 519369 w 1859352"/>
              <a:gd name="connsiteY44" fmla="*/ 66112 h 1117987"/>
              <a:gd name="connsiteX45" fmla="*/ 518419 w 1859352"/>
              <a:gd name="connsiteY45" fmla="*/ 61490 h 1117987"/>
              <a:gd name="connsiteX46" fmla="*/ 519579 w 1859352"/>
              <a:gd name="connsiteY46" fmla="*/ 60352 h 1117987"/>
              <a:gd name="connsiteX47" fmla="*/ 521213 w 1859352"/>
              <a:gd name="connsiteY47" fmla="*/ 60318 h 1117987"/>
              <a:gd name="connsiteX48" fmla="*/ 525523 w 1859352"/>
              <a:gd name="connsiteY48" fmla="*/ 70994 h 1117987"/>
              <a:gd name="connsiteX49" fmla="*/ 524684 w 1859352"/>
              <a:gd name="connsiteY49" fmla="*/ 77742 h 1117987"/>
              <a:gd name="connsiteX50" fmla="*/ 528976 w 1859352"/>
              <a:gd name="connsiteY50" fmla="*/ 83998 h 1117987"/>
              <a:gd name="connsiteX51" fmla="*/ 539049 w 1859352"/>
              <a:gd name="connsiteY51" fmla="*/ 89078 h 1117987"/>
              <a:gd name="connsiteX52" fmla="*/ 553371 w 1859352"/>
              <a:gd name="connsiteY52" fmla="*/ 96549 h 1117987"/>
              <a:gd name="connsiteX53" fmla="*/ 581887 w 1859352"/>
              <a:gd name="connsiteY53" fmla="*/ 100032 h 1117987"/>
              <a:gd name="connsiteX54" fmla="*/ 586829 w 1859352"/>
              <a:gd name="connsiteY54" fmla="*/ 99998 h 1117987"/>
              <a:gd name="connsiteX55" fmla="*/ 597822 w 1859352"/>
              <a:gd name="connsiteY55" fmla="*/ 92236 h 1117987"/>
              <a:gd name="connsiteX56" fmla="*/ 598091 w 1859352"/>
              <a:gd name="connsiteY56" fmla="*/ 85808 h 1117987"/>
              <a:gd name="connsiteX57" fmla="*/ 595905 w 1859352"/>
              <a:gd name="connsiteY57" fmla="*/ 83220 h 1117987"/>
              <a:gd name="connsiteX58" fmla="*/ 590496 w 1859352"/>
              <a:gd name="connsiteY58" fmla="*/ 79082 h 1117987"/>
              <a:gd name="connsiteX59" fmla="*/ 588121 w 1859352"/>
              <a:gd name="connsiteY59" fmla="*/ 73382 h 1117987"/>
              <a:gd name="connsiteX60" fmla="*/ 583204 w 1859352"/>
              <a:gd name="connsiteY60" fmla="*/ 61007 h 1117987"/>
              <a:gd name="connsiteX61" fmla="*/ 568249 w 1859352"/>
              <a:gd name="connsiteY61" fmla="*/ 43407 h 1117987"/>
              <a:gd name="connsiteX62" fmla="*/ 558613 w 1859352"/>
              <a:gd name="connsiteY62" fmla="*/ 43035 h 1117987"/>
              <a:gd name="connsiteX63" fmla="*/ 551052 w 1859352"/>
              <a:gd name="connsiteY63" fmla="*/ 42740 h 1117987"/>
              <a:gd name="connsiteX64" fmla="*/ 540007 w 1859352"/>
              <a:gd name="connsiteY64" fmla="*/ 43219 h 1117987"/>
              <a:gd name="connsiteX65" fmla="*/ 537448 w 1859352"/>
              <a:gd name="connsiteY65" fmla="*/ 44609 h 1117987"/>
              <a:gd name="connsiteX66" fmla="*/ 537418 w 1859352"/>
              <a:gd name="connsiteY66" fmla="*/ 45281 h 1117987"/>
              <a:gd name="connsiteX67" fmla="*/ 536575 w 1859352"/>
              <a:gd name="connsiteY67" fmla="*/ 45294 h 1117987"/>
              <a:gd name="connsiteX68" fmla="*/ 529001 w 1859352"/>
              <a:gd name="connsiteY68" fmla="*/ 52851 h 1117987"/>
              <a:gd name="connsiteX69" fmla="*/ 526387 w 1859352"/>
              <a:gd name="connsiteY69" fmla="*/ 52483 h 1117987"/>
              <a:gd name="connsiteX70" fmla="*/ 526571 w 1859352"/>
              <a:gd name="connsiteY70" fmla="*/ 51032 h 1117987"/>
              <a:gd name="connsiteX71" fmla="*/ 536575 w 1859352"/>
              <a:gd name="connsiteY71" fmla="*/ 45290 h 1117987"/>
              <a:gd name="connsiteX72" fmla="*/ 537029 w 1859352"/>
              <a:gd name="connsiteY72" fmla="*/ 44853 h 1117987"/>
              <a:gd name="connsiteX73" fmla="*/ 537448 w 1859352"/>
              <a:gd name="connsiteY73" fmla="*/ 44605 h 1117987"/>
              <a:gd name="connsiteX74" fmla="*/ 532660 w 1859352"/>
              <a:gd name="connsiteY74" fmla="*/ 31695 h 1117987"/>
              <a:gd name="connsiteX75" fmla="*/ 527264 w 1859352"/>
              <a:gd name="connsiteY75" fmla="*/ 19662 h 1117987"/>
              <a:gd name="connsiteX76" fmla="*/ 522912 w 1859352"/>
              <a:gd name="connsiteY76" fmla="*/ 15109 h 1117987"/>
              <a:gd name="connsiteX77" fmla="*/ 505809 w 1859352"/>
              <a:gd name="connsiteY77" fmla="*/ 4904 h 1117987"/>
              <a:gd name="connsiteX78" fmla="*/ 498795 w 1859352"/>
              <a:gd name="connsiteY78" fmla="*/ 347 h 1117987"/>
              <a:gd name="connsiteX79" fmla="*/ 492946 w 1859352"/>
              <a:gd name="connsiteY79" fmla="*/ 2409 h 1117987"/>
              <a:gd name="connsiteX80" fmla="*/ 487790 w 1859352"/>
              <a:gd name="connsiteY80" fmla="*/ 14913 h 1117987"/>
              <a:gd name="connsiteX81" fmla="*/ 485723 w 1859352"/>
              <a:gd name="connsiteY81" fmla="*/ 34476 h 1117987"/>
              <a:gd name="connsiteX82" fmla="*/ 487636 w 1859352"/>
              <a:gd name="connsiteY82" fmla="*/ 51007 h 1117987"/>
              <a:gd name="connsiteX83" fmla="*/ 495526 w 1859352"/>
              <a:gd name="connsiteY83" fmla="*/ 252158 h 1117987"/>
              <a:gd name="connsiteX84" fmla="*/ 496806 w 1859352"/>
              <a:gd name="connsiteY84" fmla="*/ 252521 h 1117987"/>
              <a:gd name="connsiteX85" fmla="*/ 497229 w 1859352"/>
              <a:gd name="connsiteY85" fmla="*/ 251529 h 1117987"/>
              <a:gd name="connsiteX86" fmla="*/ 495526 w 1859352"/>
              <a:gd name="connsiteY86" fmla="*/ 252158 h 1117987"/>
              <a:gd name="connsiteX87" fmla="*/ 551522 w 1859352"/>
              <a:gd name="connsiteY87" fmla="*/ 296622 h 1117987"/>
              <a:gd name="connsiteX88" fmla="*/ 550307 w 1859352"/>
              <a:gd name="connsiteY88" fmla="*/ 295993 h 1117987"/>
              <a:gd name="connsiteX89" fmla="*/ 550200 w 1859352"/>
              <a:gd name="connsiteY89" fmla="*/ 297058 h 1117987"/>
              <a:gd name="connsiteX90" fmla="*/ 551522 w 1859352"/>
              <a:gd name="connsiteY90" fmla="*/ 296622 h 1117987"/>
              <a:gd name="connsiteX91" fmla="*/ 471281 w 1859352"/>
              <a:gd name="connsiteY91" fmla="*/ 349464 h 1117987"/>
              <a:gd name="connsiteX92" fmla="*/ 471426 w 1859352"/>
              <a:gd name="connsiteY92" fmla="*/ 347971 h 1117987"/>
              <a:gd name="connsiteX93" fmla="*/ 470395 w 1859352"/>
              <a:gd name="connsiteY93" fmla="*/ 346905 h 1117987"/>
              <a:gd name="connsiteX94" fmla="*/ 467849 w 1859352"/>
              <a:gd name="connsiteY94" fmla="*/ 348467 h 1117987"/>
              <a:gd name="connsiteX95" fmla="*/ 468769 w 1859352"/>
              <a:gd name="connsiteY95" fmla="*/ 350962 h 1117987"/>
              <a:gd name="connsiteX96" fmla="*/ 471281 w 1859352"/>
              <a:gd name="connsiteY96" fmla="*/ 349464 h 1117987"/>
              <a:gd name="connsiteX97" fmla="*/ 221862 w 1859352"/>
              <a:gd name="connsiteY97" fmla="*/ 518325 h 1117987"/>
              <a:gd name="connsiteX98" fmla="*/ 220873 w 1859352"/>
              <a:gd name="connsiteY98" fmla="*/ 524123 h 1117987"/>
              <a:gd name="connsiteX99" fmla="*/ 222872 w 1859352"/>
              <a:gd name="connsiteY99" fmla="*/ 531560 h 1117987"/>
              <a:gd name="connsiteX100" fmla="*/ 231302 w 1859352"/>
              <a:gd name="connsiteY100" fmla="*/ 535253 h 1117987"/>
              <a:gd name="connsiteX101" fmla="*/ 242547 w 1859352"/>
              <a:gd name="connsiteY101" fmla="*/ 521663 h 1117987"/>
              <a:gd name="connsiteX102" fmla="*/ 241537 w 1859352"/>
              <a:gd name="connsiteY102" fmla="*/ 518590 h 1117987"/>
              <a:gd name="connsiteX103" fmla="*/ 227857 w 1859352"/>
              <a:gd name="connsiteY103" fmla="*/ 513100 h 1117987"/>
              <a:gd name="connsiteX104" fmla="*/ 221862 w 1859352"/>
              <a:gd name="connsiteY104" fmla="*/ 518325 h 1117987"/>
              <a:gd name="connsiteX105" fmla="*/ 231143 w 1859352"/>
              <a:gd name="connsiteY105" fmla="*/ 93947 h 1117987"/>
              <a:gd name="connsiteX106" fmla="*/ 234113 w 1859352"/>
              <a:gd name="connsiteY106" fmla="*/ 93164 h 1117987"/>
              <a:gd name="connsiteX107" fmla="*/ 241297 w 1859352"/>
              <a:gd name="connsiteY107" fmla="*/ 82184 h 1117987"/>
              <a:gd name="connsiteX108" fmla="*/ 242059 w 1859352"/>
              <a:gd name="connsiteY108" fmla="*/ 79261 h 1117987"/>
              <a:gd name="connsiteX109" fmla="*/ 233574 w 1859352"/>
              <a:gd name="connsiteY109" fmla="*/ 65217 h 1117987"/>
              <a:gd name="connsiteX110" fmla="*/ 228884 w 1859352"/>
              <a:gd name="connsiteY110" fmla="*/ 65196 h 1117987"/>
              <a:gd name="connsiteX111" fmla="*/ 222867 w 1859352"/>
              <a:gd name="connsiteY111" fmla="*/ 73168 h 1117987"/>
              <a:gd name="connsiteX112" fmla="*/ 221648 w 1859352"/>
              <a:gd name="connsiteY112" fmla="*/ 77417 h 1117987"/>
              <a:gd name="connsiteX113" fmla="*/ 231143 w 1859352"/>
              <a:gd name="connsiteY113" fmla="*/ 93947 h 1117987"/>
              <a:gd name="connsiteX114" fmla="*/ 213432 w 1859352"/>
              <a:gd name="connsiteY114" fmla="*/ 57909 h 1117987"/>
              <a:gd name="connsiteX115" fmla="*/ 216659 w 1859352"/>
              <a:gd name="connsiteY115" fmla="*/ 54498 h 1117987"/>
              <a:gd name="connsiteX116" fmla="*/ 213107 w 1859352"/>
              <a:gd name="connsiteY116" fmla="*/ 52290 h 1117987"/>
              <a:gd name="connsiteX117" fmla="*/ 210633 w 1859352"/>
              <a:gd name="connsiteY117" fmla="*/ 55607 h 1117987"/>
              <a:gd name="connsiteX118" fmla="*/ 213432 w 1859352"/>
              <a:gd name="connsiteY118" fmla="*/ 57909 h 1117987"/>
              <a:gd name="connsiteX119" fmla="*/ 492877 w 1859352"/>
              <a:gd name="connsiteY119" fmla="*/ 300896 h 1117987"/>
              <a:gd name="connsiteX120" fmla="*/ 494058 w 1859352"/>
              <a:gd name="connsiteY120" fmla="*/ 303528 h 1117987"/>
              <a:gd name="connsiteX121" fmla="*/ 495184 w 1859352"/>
              <a:gd name="connsiteY121" fmla="*/ 302458 h 1117987"/>
              <a:gd name="connsiteX122" fmla="*/ 494016 w 1859352"/>
              <a:gd name="connsiteY122" fmla="*/ 299908 h 1117987"/>
              <a:gd name="connsiteX123" fmla="*/ 492877 w 1859352"/>
              <a:gd name="connsiteY123" fmla="*/ 300896 h 1117987"/>
              <a:gd name="connsiteX124" fmla="*/ 256599 w 1859352"/>
              <a:gd name="connsiteY124" fmla="*/ 455572 h 1117987"/>
              <a:gd name="connsiteX125" fmla="*/ 253839 w 1859352"/>
              <a:gd name="connsiteY125" fmla="*/ 457006 h 1117987"/>
              <a:gd name="connsiteX126" fmla="*/ 254160 w 1859352"/>
              <a:gd name="connsiteY126" fmla="*/ 458491 h 1117987"/>
              <a:gd name="connsiteX127" fmla="*/ 258777 w 1859352"/>
              <a:gd name="connsiteY127" fmla="*/ 462898 h 1117987"/>
              <a:gd name="connsiteX128" fmla="*/ 261640 w 1859352"/>
              <a:gd name="connsiteY128" fmla="*/ 463052 h 1117987"/>
              <a:gd name="connsiteX129" fmla="*/ 261940 w 1859352"/>
              <a:gd name="connsiteY129" fmla="*/ 458816 h 1117987"/>
              <a:gd name="connsiteX130" fmla="*/ 256599 w 1859352"/>
              <a:gd name="connsiteY130" fmla="*/ 455572 h 1117987"/>
              <a:gd name="connsiteX131" fmla="*/ 205832 w 1859352"/>
              <a:gd name="connsiteY131" fmla="*/ 99266 h 1117987"/>
              <a:gd name="connsiteX132" fmla="*/ 203787 w 1859352"/>
              <a:gd name="connsiteY132" fmla="*/ 101705 h 1117987"/>
              <a:gd name="connsiteX133" fmla="*/ 205263 w 1859352"/>
              <a:gd name="connsiteY133" fmla="*/ 116575 h 1117987"/>
              <a:gd name="connsiteX134" fmla="*/ 209953 w 1859352"/>
              <a:gd name="connsiteY134" fmla="*/ 120982 h 1117987"/>
              <a:gd name="connsiteX135" fmla="*/ 224100 w 1859352"/>
              <a:gd name="connsiteY135" fmla="*/ 117225 h 1117987"/>
              <a:gd name="connsiteX136" fmla="*/ 224904 w 1859352"/>
              <a:gd name="connsiteY136" fmla="*/ 112655 h 1117987"/>
              <a:gd name="connsiteX137" fmla="*/ 224061 w 1859352"/>
              <a:gd name="connsiteY137" fmla="*/ 111183 h 1117987"/>
              <a:gd name="connsiteX138" fmla="*/ 222084 w 1859352"/>
              <a:gd name="connsiteY138" fmla="*/ 108462 h 1117987"/>
              <a:gd name="connsiteX139" fmla="*/ 222786 w 1859352"/>
              <a:gd name="connsiteY139" fmla="*/ 102775 h 1117987"/>
              <a:gd name="connsiteX140" fmla="*/ 224040 w 1859352"/>
              <a:gd name="connsiteY140" fmla="*/ 95535 h 1117987"/>
              <a:gd name="connsiteX141" fmla="*/ 216483 w 1859352"/>
              <a:gd name="connsiteY141" fmla="*/ 94581 h 1117987"/>
              <a:gd name="connsiteX142" fmla="*/ 211720 w 1859352"/>
              <a:gd name="connsiteY142" fmla="*/ 96237 h 1117987"/>
              <a:gd name="connsiteX143" fmla="*/ 211810 w 1859352"/>
              <a:gd name="connsiteY143" fmla="*/ 96155 h 1117987"/>
              <a:gd name="connsiteX144" fmla="*/ 211767 w 1859352"/>
              <a:gd name="connsiteY144" fmla="*/ 96172 h 1117987"/>
              <a:gd name="connsiteX145" fmla="*/ 211746 w 1859352"/>
              <a:gd name="connsiteY145" fmla="*/ 96190 h 1117987"/>
              <a:gd name="connsiteX146" fmla="*/ 205832 w 1859352"/>
              <a:gd name="connsiteY146" fmla="*/ 99266 h 1117987"/>
              <a:gd name="connsiteX147" fmla="*/ 483797 w 1859352"/>
              <a:gd name="connsiteY147" fmla="*/ 357718 h 1117987"/>
              <a:gd name="connsiteX148" fmla="*/ 482685 w 1859352"/>
              <a:gd name="connsiteY148" fmla="*/ 357196 h 1117987"/>
              <a:gd name="connsiteX149" fmla="*/ 481636 w 1859352"/>
              <a:gd name="connsiteY149" fmla="*/ 357894 h 1117987"/>
              <a:gd name="connsiteX150" fmla="*/ 482192 w 1859352"/>
              <a:gd name="connsiteY150" fmla="*/ 358805 h 1117987"/>
              <a:gd name="connsiteX151" fmla="*/ 483797 w 1859352"/>
              <a:gd name="connsiteY151" fmla="*/ 357718 h 1117987"/>
              <a:gd name="connsiteX152" fmla="*/ 469437 w 1859352"/>
              <a:gd name="connsiteY152" fmla="*/ 371848 h 1117987"/>
              <a:gd name="connsiteX153" fmla="*/ 470309 w 1859352"/>
              <a:gd name="connsiteY153" fmla="*/ 370474 h 1117987"/>
              <a:gd name="connsiteX154" fmla="*/ 469574 w 1859352"/>
              <a:gd name="connsiteY154" fmla="*/ 365998 h 1117987"/>
              <a:gd name="connsiteX155" fmla="*/ 467331 w 1859352"/>
              <a:gd name="connsiteY155" fmla="*/ 364359 h 1117987"/>
              <a:gd name="connsiteX156" fmla="*/ 465008 w 1859352"/>
              <a:gd name="connsiteY156" fmla="*/ 366071 h 1117987"/>
              <a:gd name="connsiteX157" fmla="*/ 466445 w 1859352"/>
              <a:gd name="connsiteY157" fmla="*/ 371694 h 1117987"/>
              <a:gd name="connsiteX158" fmla="*/ 469437 w 1859352"/>
              <a:gd name="connsiteY158" fmla="*/ 371848 h 1117987"/>
              <a:gd name="connsiteX159" fmla="*/ 419157 w 1859352"/>
              <a:gd name="connsiteY159" fmla="*/ 373072 h 1117987"/>
              <a:gd name="connsiteX160" fmla="*/ 433313 w 1859352"/>
              <a:gd name="connsiteY160" fmla="*/ 367843 h 1117987"/>
              <a:gd name="connsiteX161" fmla="*/ 433411 w 1859352"/>
              <a:gd name="connsiteY161" fmla="*/ 366165 h 1117987"/>
              <a:gd name="connsiteX162" fmla="*/ 426124 w 1859352"/>
              <a:gd name="connsiteY162" fmla="*/ 357303 h 1117987"/>
              <a:gd name="connsiteX163" fmla="*/ 422927 w 1859352"/>
              <a:gd name="connsiteY163" fmla="*/ 356730 h 1117987"/>
              <a:gd name="connsiteX164" fmla="*/ 416363 w 1859352"/>
              <a:gd name="connsiteY164" fmla="*/ 369139 h 1117987"/>
              <a:gd name="connsiteX165" fmla="*/ 419157 w 1859352"/>
              <a:gd name="connsiteY165" fmla="*/ 373072 h 1117987"/>
              <a:gd name="connsiteX166" fmla="*/ 246963 w 1859352"/>
              <a:gd name="connsiteY166" fmla="*/ 391125 h 1117987"/>
              <a:gd name="connsiteX167" fmla="*/ 239894 w 1859352"/>
              <a:gd name="connsiteY167" fmla="*/ 408289 h 1117987"/>
              <a:gd name="connsiteX168" fmla="*/ 241516 w 1859352"/>
              <a:gd name="connsiteY168" fmla="*/ 415871 h 1117987"/>
              <a:gd name="connsiteX169" fmla="*/ 244541 w 1859352"/>
              <a:gd name="connsiteY169" fmla="*/ 419953 h 1117987"/>
              <a:gd name="connsiteX170" fmla="*/ 241811 w 1859352"/>
              <a:gd name="connsiteY170" fmla="*/ 430274 h 1117987"/>
              <a:gd name="connsiteX171" fmla="*/ 235876 w 1859352"/>
              <a:gd name="connsiteY171" fmla="*/ 435700 h 1117987"/>
              <a:gd name="connsiteX172" fmla="*/ 236642 w 1859352"/>
              <a:gd name="connsiteY172" fmla="*/ 445735 h 1117987"/>
              <a:gd name="connsiteX173" fmla="*/ 243214 w 1859352"/>
              <a:gd name="connsiteY173" fmla="*/ 453382 h 1117987"/>
              <a:gd name="connsiteX174" fmla="*/ 247973 w 1859352"/>
              <a:gd name="connsiteY174" fmla="*/ 454717 h 1117987"/>
              <a:gd name="connsiteX175" fmla="*/ 254562 w 1859352"/>
              <a:gd name="connsiteY175" fmla="*/ 453056 h 1117987"/>
              <a:gd name="connsiteX176" fmla="*/ 263484 w 1859352"/>
              <a:gd name="connsiteY176" fmla="*/ 456946 h 1117987"/>
              <a:gd name="connsiteX177" fmla="*/ 266232 w 1859352"/>
              <a:gd name="connsiteY177" fmla="*/ 463014 h 1117987"/>
              <a:gd name="connsiteX178" fmla="*/ 275068 w 1859352"/>
              <a:gd name="connsiteY178" fmla="*/ 471995 h 1117987"/>
              <a:gd name="connsiteX179" fmla="*/ 283048 w 1859352"/>
              <a:gd name="connsiteY179" fmla="*/ 474666 h 1117987"/>
              <a:gd name="connsiteX180" fmla="*/ 291196 w 1859352"/>
              <a:gd name="connsiteY180" fmla="*/ 476266 h 1117987"/>
              <a:gd name="connsiteX181" fmla="*/ 297995 w 1859352"/>
              <a:gd name="connsiteY181" fmla="*/ 476206 h 1117987"/>
              <a:gd name="connsiteX182" fmla="*/ 297982 w 1859352"/>
              <a:gd name="connsiteY182" fmla="*/ 476587 h 1117987"/>
              <a:gd name="connsiteX183" fmla="*/ 308205 w 1859352"/>
              <a:gd name="connsiteY183" fmla="*/ 476514 h 1117987"/>
              <a:gd name="connsiteX184" fmla="*/ 310717 w 1859352"/>
              <a:gd name="connsiteY184" fmla="*/ 474606 h 1117987"/>
              <a:gd name="connsiteX185" fmla="*/ 312163 w 1859352"/>
              <a:gd name="connsiteY185" fmla="*/ 469741 h 1117987"/>
              <a:gd name="connsiteX186" fmla="*/ 310097 w 1859352"/>
              <a:gd name="connsiteY186" fmla="*/ 463775 h 1117987"/>
              <a:gd name="connsiteX187" fmla="*/ 299882 w 1859352"/>
              <a:gd name="connsiteY187" fmla="*/ 457596 h 1117987"/>
              <a:gd name="connsiteX188" fmla="*/ 281076 w 1859352"/>
              <a:gd name="connsiteY188" fmla="*/ 431969 h 1117987"/>
              <a:gd name="connsiteX189" fmla="*/ 277426 w 1859352"/>
              <a:gd name="connsiteY189" fmla="*/ 417052 h 1117987"/>
              <a:gd name="connsiteX190" fmla="*/ 277806 w 1859352"/>
              <a:gd name="connsiteY190" fmla="*/ 394955 h 1117987"/>
              <a:gd name="connsiteX191" fmla="*/ 281812 w 1859352"/>
              <a:gd name="connsiteY191" fmla="*/ 385746 h 1117987"/>
              <a:gd name="connsiteX192" fmla="*/ 284037 w 1859352"/>
              <a:gd name="connsiteY192" fmla="*/ 379379 h 1117987"/>
              <a:gd name="connsiteX193" fmla="*/ 288038 w 1859352"/>
              <a:gd name="connsiteY193" fmla="*/ 350778 h 1117987"/>
              <a:gd name="connsiteX194" fmla="*/ 293263 w 1859352"/>
              <a:gd name="connsiteY194" fmla="*/ 340572 h 1117987"/>
              <a:gd name="connsiteX195" fmla="*/ 303673 w 1859352"/>
              <a:gd name="connsiteY195" fmla="*/ 327585 h 1117987"/>
              <a:gd name="connsiteX196" fmla="*/ 314915 w 1859352"/>
              <a:gd name="connsiteY196" fmla="*/ 308646 h 1117987"/>
              <a:gd name="connsiteX197" fmla="*/ 328043 w 1859352"/>
              <a:gd name="connsiteY197" fmla="*/ 293066 h 1117987"/>
              <a:gd name="connsiteX198" fmla="*/ 346901 w 1859352"/>
              <a:gd name="connsiteY198" fmla="*/ 278602 h 1117987"/>
              <a:gd name="connsiteX199" fmla="*/ 354993 w 1859352"/>
              <a:gd name="connsiteY199" fmla="*/ 272419 h 1117987"/>
              <a:gd name="connsiteX200" fmla="*/ 360346 w 1859352"/>
              <a:gd name="connsiteY200" fmla="*/ 256231 h 1117987"/>
              <a:gd name="connsiteX201" fmla="*/ 358989 w 1859352"/>
              <a:gd name="connsiteY201" fmla="*/ 251315 h 1117987"/>
              <a:gd name="connsiteX202" fmla="*/ 355219 w 1859352"/>
              <a:gd name="connsiteY202" fmla="*/ 245876 h 1117987"/>
              <a:gd name="connsiteX203" fmla="*/ 351159 w 1859352"/>
              <a:gd name="connsiteY203" fmla="*/ 242769 h 1117987"/>
              <a:gd name="connsiteX204" fmla="*/ 338364 w 1859352"/>
              <a:gd name="connsiteY204" fmla="*/ 241815 h 1117987"/>
              <a:gd name="connsiteX205" fmla="*/ 325860 w 1859352"/>
              <a:gd name="connsiteY205" fmla="*/ 256942 h 1117987"/>
              <a:gd name="connsiteX206" fmla="*/ 318038 w 1859352"/>
              <a:gd name="connsiteY206" fmla="*/ 267541 h 1117987"/>
              <a:gd name="connsiteX207" fmla="*/ 300875 w 1859352"/>
              <a:gd name="connsiteY207" fmla="*/ 274520 h 1117987"/>
              <a:gd name="connsiteX208" fmla="*/ 278872 w 1859352"/>
              <a:gd name="connsiteY208" fmla="*/ 288230 h 1117987"/>
              <a:gd name="connsiteX209" fmla="*/ 277939 w 1859352"/>
              <a:gd name="connsiteY209" fmla="*/ 289660 h 1117987"/>
              <a:gd name="connsiteX210" fmla="*/ 271521 w 1859352"/>
              <a:gd name="connsiteY210" fmla="*/ 294786 h 1117987"/>
              <a:gd name="connsiteX211" fmla="*/ 267194 w 1859352"/>
              <a:gd name="connsiteY211" fmla="*/ 299519 h 1117987"/>
              <a:gd name="connsiteX212" fmla="*/ 264375 w 1859352"/>
              <a:gd name="connsiteY212" fmla="*/ 307448 h 1117987"/>
              <a:gd name="connsiteX213" fmla="*/ 262932 w 1859352"/>
              <a:gd name="connsiteY213" fmla="*/ 315475 h 1117987"/>
              <a:gd name="connsiteX214" fmla="*/ 261769 w 1859352"/>
              <a:gd name="connsiteY214" fmla="*/ 318299 h 1117987"/>
              <a:gd name="connsiteX215" fmla="*/ 260305 w 1859352"/>
              <a:gd name="connsiteY215" fmla="*/ 319155 h 1117987"/>
              <a:gd name="connsiteX216" fmla="*/ 254246 w 1859352"/>
              <a:gd name="connsiteY216" fmla="*/ 324894 h 1117987"/>
              <a:gd name="connsiteX217" fmla="*/ 248294 w 1859352"/>
              <a:gd name="connsiteY217" fmla="*/ 327375 h 1117987"/>
              <a:gd name="connsiteX218" fmla="*/ 246300 w 1859352"/>
              <a:gd name="connsiteY218" fmla="*/ 331282 h 1117987"/>
              <a:gd name="connsiteX219" fmla="*/ 252115 w 1859352"/>
              <a:gd name="connsiteY219" fmla="*/ 341556 h 1117987"/>
              <a:gd name="connsiteX220" fmla="*/ 251122 w 1859352"/>
              <a:gd name="connsiteY220" fmla="*/ 354980 h 1117987"/>
              <a:gd name="connsiteX221" fmla="*/ 248927 w 1859352"/>
              <a:gd name="connsiteY221" fmla="*/ 363029 h 1117987"/>
              <a:gd name="connsiteX222" fmla="*/ 243189 w 1859352"/>
              <a:gd name="connsiteY222" fmla="*/ 373461 h 1117987"/>
              <a:gd name="connsiteX223" fmla="*/ 244810 w 1859352"/>
              <a:gd name="connsiteY223" fmla="*/ 381014 h 1117987"/>
              <a:gd name="connsiteX224" fmla="*/ 246963 w 1859352"/>
              <a:gd name="connsiteY224" fmla="*/ 391125 h 1117987"/>
              <a:gd name="connsiteX225" fmla="*/ 1123618 w 1859352"/>
              <a:gd name="connsiteY225" fmla="*/ 130448 h 1117987"/>
              <a:gd name="connsiteX226" fmla="*/ 1119053 w 1859352"/>
              <a:gd name="connsiteY226" fmla="*/ 131128 h 1117987"/>
              <a:gd name="connsiteX227" fmla="*/ 1117217 w 1859352"/>
              <a:gd name="connsiteY227" fmla="*/ 135403 h 1117987"/>
              <a:gd name="connsiteX228" fmla="*/ 1124744 w 1859352"/>
              <a:gd name="connsiteY228" fmla="*/ 145562 h 1117987"/>
              <a:gd name="connsiteX229" fmla="*/ 1128963 w 1859352"/>
              <a:gd name="connsiteY229" fmla="*/ 143940 h 1117987"/>
              <a:gd name="connsiteX230" fmla="*/ 1130388 w 1859352"/>
              <a:gd name="connsiteY230" fmla="*/ 139686 h 1117987"/>
              <a:gd name="connsiteX231" fmla="*/ 1123618 w 1859352"/>
              <a:gd name="connsiteY231" fmla="*/ 130448 h 1117987"/>
              <a:gd name="connsiteX232" fmla="*/ 1043043 w 1859352"/>
              <a:gd name="connsiteY232" fmla="*/ 94063 h 1117987"/>
              <a:gd name="connsiteX233" fmla="*/ 1049038 w 1859352"/>
              <a:gd name="connsiteY233" fmla="*/ 105736 h 1117987"/>
              <a:gd name="connsiteX234" fmla="*/ 1052218 w 1859352"/>
              <a:gd name="connsiteY234" fmla="*/ 109489 h 1117987"/>
              <a:gd name="connsiteX235" fmla="*/ 1061281 w 1859352"/>
              <a:gd name="connsiteY235" fmla="*/ 113969 h 1117987"/>
              <a:gd name="connsiteX236" fmla="*/ 1071384 w 1859352"/>
              <a:gd name="connsiteY236" fmla="*/ 119823 h 1117987"/>
              <a:gd name="connsiteX237" fmla="*/ 1080626 w 1859352"/>
              <a:gd name="connsiteY237" fmla="*/ 122852 h 1117987"/>
              <a:gd name="connsiteX238" fmla="*/ 1089039 w 1859352"/>
              <a:gd name="connsiteY238" fmla="*/ 122775 h 1117987"/>
              <a:gd name="connsiteX239" fmla="*/ 1092805 w 1859352"/>
              <a:gd name="connsiteY239" fmla="*/ 119849 h 1117987"/>
              <a:gd name="connsiteX240" fmla="*/ 1097139 w 1859352"/>
              <a:gd name="connsiteY240" fmla="*/ 113019 h 1117987"/>
              <a:gd name="connsiteX241" fmla="*/ 1102484 w 1859352"/>
              <a:gd name="connsiteY241" fmla="*/ 106575 h 1117987"/>
              <a:gd name="connsiteX242" fmla="*/ 1115479 w 1859352"/>
              <a:gd name="connsiteY242" fmla="*/ 100991 h 1117987"/>
              <a:gd name="connsiteX243" fmla="*/ 1120208 w 1859352"/>
              <a:gd name="connsiteY243" fmla="*/ 99899 h 1117987"/>
              <a:gd name="connsiteX244" fmla="*/ 1123922 w 1859352"/>
              <a:gd name="connsiteY244" fmla="*/ 96468 h 1117987"/>
              <a:gd name="connsiteX245" fmla="*/ 1125030 w 1859352"/>
              <a:gd name="connsiteY245" fmla="*/ 93412 h 1117987"/>
              <a:gd name="connsiteX246" fmla="*/ 1127658 w 1859352"/>
              <a:gd name="connsiteY246" fmla="*/ 89544 h 1117987"/>
              <a:gd name="connsiteX247" fmla="*/ 1130114 w 1859352"/>
              <a:gd name="connsiteY247" fmla="*/ 87233 h 1117987"/>
              <a:gd name="connsiteX248" fmla="*/ 1132343 w 1859352"/>
              <a:gd name="connsiteY248" fmla="*/ 82715 h 1117987"/>
              <a:gd name="connsiteX249" fmla="*/ 1132198 w 1859352"/>
              <a:gd name="connsiteY249" fmla="*/ 76044 h 1117987"/>
              <a:gd name="connsiteX250" fmla="*/ 1129117 w 1859352"/>
              <a:gd name="connsiteY250" fmla="*/ 68277 h 1117987"/>
              <a:gd name="connsiteX251" fmla="*/ 1123207 w 1859352"/>
              <a:gd name="connsiteY251" fmla="*/ 60288 h 1117987"/>
              <a:gd name="connsiteX252" fmla="*/ 1101594 w 1859352"/>
              <a:gd name="connsiteY252" fmla="*/ 55919 h 1117987"/>
              <a:gd name="connsiteX253" fmla="*/ 1099925 w 1859352"/>
              <a:gd name="connsiteY253" fmla="*/ 55898 h 1117987"/>
              <a:gd name="connsiteX254" fmla="*/ 1095838 w 1859352"/>
              <a:gd name="connsiteY254" fmla="*/ 58341 h 1117987"/>
              <a:gd name="connsiteX255" fmla="*/ 1095873 w 1859352"/>
              <a:gd name="connsiteY255" fmla="*/ 61426 h 1117987"/>
              <a:gd name="connsiteX256" fmla="*/ 1100451 w 1859352"/>
              <a:gd name="connsiteY256" fmla="*/ 77481 h 1117987"/>
              <a:gd name="connsiteX257" fmla="*/ 1101123 w 1859352"/>
              <a:gd name="connsiteY257" fmla="*/ 81752 h 1117987"/>
              <a:gd name="connsiteX258" fmla="*/ 1101718 w 1859352"/>
              <a:gd name="connsiteY258" fmla="*/ 82077 h 1117987"/>
              <a:gd name="connsiteX259" fmla="*/ 1102351 w 1859352"/>
              <a:gd name="connsiteY259" fmla="*/ 83241 h 1117987"/>
              <a:gd name="connsiteX260" fmla="*/ 1101286 w 1859352"/>
              <a:gd name="connsiteY260" fmla="*/ 82501 h 1117987"/>
              <a:gd name="connsiteX261" fmla="*/ 1101123 w 1859352"/>
              <a:gd name="connsiteY261" fmla="*/ 81756 h 1117987"/>
              <a:gd name="connsiteX262" fmla="*/ 1098966 w 1859352"/>
              <a:gd name="connsiteY262" fmla="*/ 80237 h 1117987"/>
              <a:gd name="connsiteX263" fmla="*/ 1091688 w 1859352"/>
              <a:gd name="connsiteY263" fmla="*/ 63262 h 1117987"/>
              <a:gd name="connsiteX264" fmla="*/ 1085230 w 1859352"/>
              <a:gd name="connsiteY264" fmla="*/ 56548 h 1117987"/>
              <a:gd name="connsiteX265" fmla="*/ 1075269 w 1859352"/>
              <a:gd name="connsiteY265" fmla="*/ 54490 h 1117987"/>
              <a:gd name="connsiteX266" fmla="*/ 1072556 w 1859352"/>
              <a:gd name="connsiteY266" fmla="*/ 56073 h 1117987"/>
              <a:gd name="connsiteX267" fmla="*/ 1070138 w 1859352"/>
              <a:gd name="connsiteY267" fmla="*/ 62286 h 1117987"/>
              <a:gd name="connsiteX268" fmla="*/ 1070237 w 1859352"/>
              <a:gd name="connsiteY268" fmla="*/ 71897 h 1117987"/>
              <a:gd name="connsiteX269" fmla="*/ 1070699 w 1859352"/>
              <a:gd name="connsiteY269" fmla="*/ 72055 h 1117987"/>
              <a:gd name="connsiteX270" fmla="*/ 1072205 w 1859352"/>
              <a:gd name="connsiteY270" fmla="*/ 73921 h 1117987"/>
              <a:gd name="connsiteX271" fmla="*/ 1070258 w 1859352"/>
              <a:gd name="connsiteY271" fmla="*/ 72471 h 1117987"/>
              <a:gd name="connsiteX272" fmla="*/ 1070237 w 1859352"/>
              <a:gd name="connsiteY272" fmla="*/ 71897 h 1117987"/>
              <a:gd name="connsiteX273" fmla="*/ 1057237 w 1859352"/>
              <a:gd name="connsiteY273" fmla="*/ 65667 h 1117987"/>
              <a:gd name="connsiteX274" fmla="*/ 1045200 w 1859352"/>
              <a:gd name="connsiteY274" fmla="*/ 59697 h 1117987"/>
              <a:gd name="connsiteX275" fmla="*/ 1039834 w 1859352"/>
              <a:gd name="connsiteY275" fmla="*/ 62804 h 1117987"/>
              <a:gd name="connsiteX276" fmla="*/ 1035615 w 1859352"/>
              <a:gd name="connsiteY276" fmla="*/ 75676 h 1117987"/>
              <a:gd name="connsiteX277" fmla="*/ 1036004 w 1859352"/>
              <a:gd name="connsiteY277" fmla="*/ 80579 h 1117987"/>
              <a:gd name="connsiteX278" fmla="*/ 1043043 w 1859352"/>
              <a:gd name="connsiteY278" fmla="*/ 94063 h 1117987"/>
              <a:gd name="connsiteX279" fmla="*/ 1104953 w 1859352"/>
              <a:gd name="connsiteY279" fmla="*/ 85714 h 1117987"/>
              <a:gd name="connsiteX280" fmla="*/ 1105552 w 1859352"/>
              <a:gd name="connsiteY280" fmla="*/ 86420 h 1117987"/>
              <a:gd name="connsiteX281" fmla="*/ 1104568 w 1859352"/>
              <a:gd name="connsiteY281" fmla="*/ 86112 h 1117987"/>
              <a:gd name="connsiteX282" fmla="*/ 1103943 w 1859352"/>
              <a:gd name="connsiteY282" fmla="*/ 84987 h 1117987"/>
              <a:gd name="connsiteX283" fmla="*/ 1104953 w 1859352"/>
              <a:gd name="connsiteY283" fmla="*/ 85714 h 1117987"/>
              <a:gd name="connsiteX284" fmla="*/ 1074550 w 1859352"/>
              <a:gd name="connsiteY284" fmla="*/ 75012 h 1117987"/>
              <a:gd name="connsiteX285" fmla="*/ 1074661 w 1859352"/>
              <a:gd name="connsiteY285" fmla="*/ 75868 h 1117987"/>
              <a:gd name="connsiteX286" fmla="*/ 1074208 w 1859352"/>
              <a:gd name="connsiteY286" fmla="*/ 75410 h 1117987"/>
              <a:gd name="connsiteX287" fmla="*/ 1072355 w 1859352"/>
              <a:gd name="connsiteY287" fmla="*/ 74037 h 1117987"/>
              <a:gd name="connsiteX288" fmla="*/ 1074550 w 1859352"/>
              <a:gd name="connsiteY288" fmla="*/ 75012 h 1117987"/>
              <a:gd name="connsiteX289" fmla="*/ 1072701 w 1859352"/>
              <a:gd name="connsiteY289" fmla="*/ 155177 h 1117987"/>
              <a:gd name="connsiteX290" fmla="*/ 1070130 w 1859352"/>
              <a:gd name="connsiteY290" fmla="*/ 156473 h 1117987"/>
              <a:gd name="connsiteX291" fmla="*/ 1071212 w 1859352"/>
              <a:gd name="connsiteY291" fmla="*/ 157637 h 1117987"/>
              <a:gd name="connsiteX292" fmla="*/ 1074126 w 1859352"/>
              <a:gd name="connsiteY292" fmla="*/ 157599 h 1117987"/>
              <a:gd name="connsiteX293" fmla="*/ 1072701 w 1859352"/>
              <a:gd name="connsiteY293" fmla="*/ 155177 h 1117987"/>
              <a:gd name="connsiteX294" fmla="*/ 1074126 w 1859352"/>
              <a:gd name="connsiteY294" fmla="*/ 157599 h 1117987"/>
              <a:gd name="connsiteX295" fmla="*/ 1074178 w 1859352"/>
              <a:gd name="connsiteY295" fmla="*/ 157945 h 1117987"/>
              <a:gd name="connsiteX296" fmla="*/ 1074580 w 1859352"/>
              <a:gd name="connsiteY296" fmla="*/ 157842 h 1117987"/>
              <a:gd name="connsiteX297" fmla="*/ 1074473 w 1859352"/>
              <a:gd name="connsiteY297" fmla="*/ 157599 h 1117987"/>
              <a:gd name="connsiteX298" fmla="*/ 1074126 w 1859352"/>
              <a:gd name="connsiteY298" fmla="*/ 157599 h 1117987"/>
              <a:gd name="connsiteX299" fmla="*/ 97118 w 1859352"/>
              <a:gd name="connsiteY299" fmla="*/ 638935 h 1117987"/>
              <a:gd name="connsiteX300" fmla="*/ 99121 w 1859352"/>
              <a:gd name="connsiteY300" fmla="*/ 641088 h 1117987"/>
              <a:gd name="connsiteX301" fmla="*/ 100383 w 1859352"/>
              <a:gd name="connsiteY301" fmla="*/ 640360 h 1117987"/>
              <a:gd name="connsiteX302" fmla="*/ 98530 w 1859352"/>
              <a:gd name="connsiteY302" fmla="*/ 638264 h 1117987"/>
              <a:gd name="connsiteX303" fmla="*/ 97118 w 1859352"/>
              <a:gd name="connsiteY303" fmla="*/ 638935 h 1117987"/>
              <a:gd name="connsiteX304" fmla="*/ 1074576 w 1859352"/>
              <a:gd name="connsiteY304" fmla="*/ 157842 h 1117987"/>
              <a:gd name="connsiteX305" fmla="*/ 1081897 w 1859352"/>
              <a:gd name="connsiteY305" fmla="*/ 161886 h 1117987"/>
              <a:gd name="connsiteX306" fmla="*/ 1082561 w 1859352"/>
              <a:gd name="connsiteY306" fmla="*/ 160573 h 1117987"/>
              <a:gd name="connsiteX307" fmla="*/ 1081923 w 1859352"/>
              <a:gd name="connsiteY307" fmla="*/ 159118 h 1117987"/>
              <a:gd name="connsiteX308" fmla="*/ 1074576 w 1859352"/>
              <a:gd name="connsiteY308" fmla="*/ 157842 h 1117987"/>
              <a:gd name="connsiteX309" fmla="*/ 1135583 w 1859352"/>
              <a:gd name="connsiteY309" fmla="*/ 166405 h 1117987"/>
              <a:gd name="connsiteX310" fmla="*/ 1137072 w 1859352"/>
              <a:gd name="connsiteY310" fmla="*/ 166756 h 1117987"/>
              <a:gd name="connsiteX311" fmla="*/ 1153041 w 1859352"/>
              <a:gd name="connsiteY311" fmla="*/ 162631 h 1117987"/>
              <a:gd name="connsiteX312" fmla="*/ 1171617 w 1859352"/>
              <a:gd name="connsiteY312" fmla="*/ 160577 h 1117987"/>
              <a:gd name="connsiteX313" fmla="*/ 1174064 w 1859352"/>
              <a:gd name="connsiteY313" fmla="*/ 153880 h 1117987"/>
              <a:gd name="connsiteX314" fmla="*/ 1161351 w 1859352"/>
              <a:gd name="connsiteY314" fmla="*/ 143242 h 1117987"/>
              <a:gd name="connsiteX315" fmla="*/ 1153328 w 1859352"/>
              <a:gd name="connsiteY315" fmla="*/ 140512 h 1117987"/>
              <a:gd name="connsiteX316" fmla="*/ 1144877 w 1859352"/>
              <a:gd name="connsiteY316" fmla="*/ 140114 h 1117987"/>
              <a:gd name="connsiteX317" fmla="*/ 1138578 w 1859352"/>
              <a:gd name="connsiteY317" fmla="*/ 145168 h 1117987"/>
              <a:gd name="connsiteX318" fmla="*/ 1136173 w 1859352"/>
              <a:gd name="connsiteY318" fmla="*/ 158651 h 1117987"/>
              <a:gd name="connsiteX319" fmla="*/ 1134658 w 1859352"/>
              <a:gd name="connsiteY319" fmla="*/ 165117 h 1117987"/>
              <a:gd name="connsiteX320" fmla="*/ 1135583 w 1859352"/>
              <a:gd name="connsiteY320" fmla="*/ 166405 h 1117987"/>
              <a:gd name="connsiteX321" fmla="*/ 341702 w 1859352"/>
              <a:gd name="connsiteY321" fmla="*/ 505766 h 1117987"/>
              <a:gd name="connsiteX322" fmla="*/ 343067 w 1859352"/>
              <a:gd name="connsiteY322" fmla="*/ 505214 h 1117987"/>
              <a:gd name="connsiteX323" fmla="*/ 341745 w 1859352"/>
              <a:gd name="connsiteY323" fmla="*/ 504619 h 1117987"/>
              <a:gd name="connsiteX324" fmla="*/ 341702 w 1859352"/>
              <a:gd name="connsiteY324" fmla="*/ 505766 h 1117987"/>
              <a:gd name="connsiteX325" fmla="*/ 1155159 w 1859352"/>
              <a:gd name="connsiteY325" fmla="*/ 72667 h 1117987"/>
              <a:gd name="connsiteX326" fmla="*/ 1180688 w 1859352"/>
              <a:gd name="connsiteY326" fmla="*/ 78958 h 1117987"/>
              <a:gd name="connsiteX327" fmla="*/ 1187988 w 1859352"/>
              <a:gd name="connsiteY327" fmla="*/ 77990 h 1117987"/>
              <a:gd name="connsiteX328" fmla="*/ 1197428 w 1859352"/>
              <a:gd name="connsiteY328" fmla="*/ 69201 h 1117987"/>
              <a:gd name="connsiteX329" fmla="*/ 1197377 w 1859352"/>
              <a:gd name="connsiteY329" fmla="*/ 64336 h 1117987"/>
              <a:gd name="connsiteX330" fmla="*/ 1185079 w 1859352"/>
              <a:gd name="connsiteY330" fmla="*/ 56762 h 1117987"/>
              <a:gd name="connsiteX331" fmla="*/ 1173602 w 1859352"/>
              <a:gd name="connsiteY331" fmla="*/ 59073 h 1117987"/>
              <a:gd name="connsiteX332" fmla="*/ 1160316 w 1859352"/>
              <a:gd name="connsiteY332" fmla="*/ 58354 h 1117987"/>
              <a:gd name="connsiteX333" fmla="*/ 1157085 w 1859352"/>
              <a:gd name="connsiteY333" fmla="*/ 59210 h 1117987"/>
              <a:gd name="connsiteX334" fmla="*/ 1148929 w 1859352"/>
              <a:gd name="connsiteY334" fmla="*/ 60245 h 1117987"/>
              <a:gd name="connsiteX335" fmla="*/ 1147303 w 1859352"/>
              <a:gd name="connsiteY335" fmla="*/ 64131 h 1117987"/>
              <a:gd name="connsiteX336" fmla="*/ 1155159 w 1859352"/>
              <a:gd name="connsiteY336" fmla="*/ 72667 h 1117987"/>
              <a:gd name="connsiteX337" fmla="*/ 612551 w 1859352"/>
              <a:gd name="connsiteY337" fmla="*/ 88376 h 1117987"/>
              <a:gd name="connsiteX338" fmla="*/ 612961 w 1859352"/>
              <a:gd name="connsiteY338" fmla="*/ 91089 h 1117987"/>
              <a:gd name="connsiteX339" fmla="*/ 612521 w 1859352"/>
              <a:gd name="connsiteY339" fmla="*/ 98346 h 1117987"/>
              <a:gd name="connsiteX340" fmla="*/ 616838 w 1859352"/>
              <a:gd name="connsiteY340" fmla="*/ 116575 h 1117987"/>
              <a:gd name="connsiteX341" fmla="*/ 623449 w 1859352"/>
              <a:gd name="connsiteY341" fmla="*/ 128266 h 1117987"/>
              <a:gd name="connsiteX342" fmla="*/ 626543 w 1859352"/>
              <a:gd name="connsiteY342" fmla="*/ 128805 h 1117987"/>
              <a:gd name="connsiteX343" fmla="*/ 629286 w 1859352"/>
              <a:gd name="connsiteY343" fmla="*/ 126913 h 1117987"/>
              <a:gd name="connsiteX344" fmla="*/ 647861 w 1859352"/>
              <a:gd name="connsiteY344" fmla="*/ 110571 h 1117987"/>
              <a:gd name="connsiteX345" fmla="*/ 656976 w 1859352"/>
              <a:gd name="connsiteY345" fmla="*/ 102903 h 1117987"/>
              <a:gd name="connsiteX346" fmla="*/ 661563 w 1859352"/>
              <a:gd name="connsiteY346" fmla="*/ 95830 h 1117987"/>
              <a:gd name="connsiteX347" fmla="*/ 661854 w 1859352"/>
              <a:gd name="connsiteY347" fmla="*/ 90931 h 1117987"/>
              <a:gd name="connsiteX348" fmla="*/ 657887 w 1859352"/>
              <a:gd name="connsiteY348" fmla="*/ 83416 h 1117987"/>
              <a:gd name="connsiteX349" fmla="*/ 649226 w 1859352"/>
              <a:gd name="connsiteY349" fmla="*/ 75864 h 1117987"/>
              <a:gd name="connsiteX350" fmla="*/ 633775 w 1859352"/>
              <a:gd name="connsiteY350" fmla="*/ 68829 h 1117987"/>
              <a:gd name="connsiteX351" fmla="*/ 618494 w 1859352"/>
              <a:gd name="connsiteY351" fmla="*/ 61982 h 1117987"/>
              <a:gd name="connsiteX352" fmla="*/ 612045 w 1859352"/>
              <a:gd name="connsiteY352" fmla="*/ 60138 h 1117987"/>
              <a:gd name="connsiteX353" fmla="*/ 609162 w 1859352"/>
              <a:gd name="connsiteY353" fmla="*/ 61452 h 1117987"/>
              <a:gd name="connsiteX354" fmla="*/ 607715 w 1859352"/>
              <a:gd name="connsiteY354" fmla="*/ 77486 h 1117987"/>
              <a:gd name="connsiteX355" fmla="*/ 612551 w 1859352"/>
              <a:gd name="connsiteY355" fmla="*/ 88376 h 1117987"/>
              <a:gd name="connsiteX356" fmla="*/ 622872 w 1859352"/>
              <a:gd name="connsiteY356" fmla="*/ 188070 h 1117987"/>
              <a:gd name="connsiteX357" fmla="*/ 621870 w 1859352"/>
              <a:gd name="connsiteY357" fmla="*/ 189272 h 1117987"/>
              <a:gd name="connsiteX358" fmla="*/ 623415 w 1859352"/>
              <a:gd name="connsiteY358" fmla="*/ 191326 h 1117987"/>
              <a:gd name="connsiteX359" fmla="*/ 625169 w 1859352"/>
              <a:gd name="connsiteY359" fmla="*/ 189345 h 1117987"/>
              <a:gd name="connsiteX360" fmla="*/ 622872 w 1859352"/>
              <a:gd name="connsiteY360" fmla="*/ 188070 h 1117987"/>
              <a:gd name="connsiteX361" fmla="*/ 632106 w 1859352"/>
              <a:gd name="connsiteY361" fmla="*/ 182118 h 1117987"/>
              <a:gd name="connsiteX362" fmla="*/ 633462 w 1859352"/>
              <a:gd name="connsiteY362" fmla="*/ 182366 h 1117987"/>
              <a:gd name="connsiteX363" fmla="*/ 632530 w 1859352"/>
              <a:gd name="connsiteY363" fmla="*/ 181703 h 1117987"/>
              <a:gd name="connsiteX364" fmla="*/ 631943 w 1859352"/>
              <a:gd name="connsiteY364" fmla="*/ 181300 h 1117987"/>
              <a:gd name="connsiteX365" fmla="*/ 632106 w 1859352"/>
              <a:gd name="connsiteY365" fmla="*/ 182118 h 1117987"/>
              <a:gd name="connsiteX366" fmla="*/ 606598 w 1859352"/>
              <a:gd name="connsiteY366" fmla="*/ 177638 h 1117987"/>
              <a:gd name="connsiteX367" fmla="*/ 615841 w 1859352"/>
              <a:gd name="connsiteY367" fmla="*/ 170295 h 1117987"/>
              <a:gd name="connsiteX368" fmla="*/ 614189 w 1859352"/>
              <a:gd name="connsiteY368" fmla="*/ 167625 h 1117987"/>
              <a:gd name="connsiteX369" fmla="*/ 612653 w 1859352"/>
              <a:gd name="connsiteY369" fmla="*/ 167663 h 1117987"/>
              <a:gd name="connsiteX370" fmla="*/ 605952 w 1859352"/>
              <a:gd name="connsiteY370" fmla="*/ 172443 h 1117987"/>
              <a:gd name="connsiteX371" fmla="*/ 604861 w 1859352"/>
              <a:gd name="connsiteY371" fmla="*/ 175421 h 1117987"/>
              <a:gd name="connsiteX372" fmla="*/ 606598 w 1859352"/>
              <a:gd name="connsiteY372" fmla="*/ 177638 h 1117987"/>
              <a:gd name="connsiteX373" fmla="*/ 692860 w 1859352"/>
              <a:gd name="connsiteY373" fmla="*/ 98898 h 1117987"/>
              <a:gd name="connsiteX374" fmla="*/ 693802 w 1859352"/>
              <a:gd name="connsiteY374" fmla="*/ 97606 h 1117987"/>
              <a:gd name="connsiteX375" fmla="*/ 692270 w 1859352"/>
              <a:gd name="connsiteY375" fmla="*/ 94919 h 1117987"/>
              <a:gd name="connsiteX376" fmla="*/ 679454 w 1859352"/>
              <a:gd name="connsiteY376" fmla="*/ 94140 h 1117987"/>
              <a:gd name="connsiteX377" fmla="*/ 678358 w 1859352"/>
              <a:gd name="connsiteY377" fmla="*/ 95282 h 1117987"/>
              <a:gd name="connsiteX378" fmla="*/ 678239 w 1859352"/>
              <a:gd name="connsiteY378" fmla="*/ 96793 h 1117987"/>
              <a:gd name="connsiteX379" fmla="*/ 692860 w 1859352"/>
              <a:gd name="connsiteY379" fmla="*/ 98898 h 1117987"/>
              <a:gd name="connsiteX380" fmla="*/ 829466 w 1859352"/>
              <a:gd name="connsiteY380" fmla="*/ 225383 h 1117987"/>
              <a:gd name="connsiteX381" fmla="*/ 835165 w 1859352"/>
              <a:gd name="connsiteY381" fmla="*/ 232555 h 1117987"/>
              <a:gd name="connsiteX382" fmla="*/ 840086 w 1859352"/>
              <a:gd name="connsiteY382" fmla="*/ 233505 h 1117987"/>
              <a:gd name="connsiteX383" fmla="*/ 841794 w 1859352"/>
              <a:gd name="connsiteY383" fmla="*/ 233531 h 1117987"/>
              <a:gd name="connsiteX384" fmla="*/ 848615 w 1859352"/>
              <a:gd name="connsiteY384" fmla="*/ 226068 h 1117987"/>
              <a:gd name="connsiteX385" fmla="*/ 844977 w 1859352"/>
              <a:gd name="connsiteY385" fmla="*/ 216795 h 1117987"/>
              <a:gd name="connsiteX386" fmla="*/ 839072 w 1859352"/>
              <a:gd name="connsiteY386" fmla="*/ 214741 h 1117987"/>
              <a:gd name="connsiteX387" fmla="*/ 831447 w 1859352"/>
              <a:gd name="connsiteY387" fmla="*/ 218101 h 1117987"/>
              <a:gd name="connsiteX388" fmla="*/ 829213 w 1859352"/>
              <a:gd name="connsiteY388" fmla="*/ 223736 h 1117987"/>
              <a:gd name="connsiteX389" fmla="*/ 829466 w 1859352"/>
              <a:gd name="connsiteY389" fmla="*/ 225383 h 1117987"/>
              <a:gd name="connsiteX390" fmla="*/ 1032927 w 1859352"/>
              <a:gd name="connsiteY390" fmla="*/ 107811 h 1117987"/>
              <a:gd name="connsiteX391" fmla="*/ 1034506 w 1859352"/>
              <a:gd name="connsiteY391" fmla="*/ 108115 h 1117987"/>
              <a:gd name="connsiteX392" fmla="*/ 1036582 w 1859352"/>
              <a:gd name="connsiteY392" fmla="*/ 105518 h 1117987"/>
              <a:gd name="connsiteX393" fmla="*/ 1035503 w 1859352"/>
              <a:gd name="connsiteY393" fmla="*/ 100888 h 1117987"/>
              <a:gd name="connsiteX394" fmla="*/ 1026753 w 1859352"/>
              <a:gd name="connsiteY394" fmla="*/ 91393 h 1117987"/>
              <a:gd name="connsiteX395" fmla="*/ 1023847 w 1859352"/>
              <a:gd name="connsiteY395" fmla="*/ 89681 h 1117987"/>
              <a:gd name="connsiteX396" fmla="*/ 1020907 w 1859352"/>
              <a:gd name="connsiteY396" fmla="*/ 90113 h 1117987"/>
              <a:gd name="connsiteX397" fmla="*/ 1020882 w 1859352"/>
              <a:gd name="connsiteY397" fmla="*/ 91701 h 1117987"/>
              <a:gd name="connsiteX398" fmla="*/ 1032927 w 1859352"/>
              <a:gd name="connsiteY398" fmla="*/ 107811 h 1117987"/>
              <a:gd name="connsiteX399" fmla="*/ 973106 w 1859352"/>
              <a:gd name="connsiteY399" fmla="*/ 208468 h 1117987"/>
              <a:gd name="connsiteX400" fmla="*/ 974214 w 1859352"/>
              <a:gd name="connsiteY400" fmla="*/ 207591 h 1117987"/>
              <a:gd name="connsiteX401" fmla="*/ 973234 w 1859352"/>
              <a:gd name="connsiteY401" fmla="*/ 206564 h 1117987"/>
              <a:gd name="connsiteX402" fmla="*/ 972126 w 1859352"/>
              <a:gd name="connsiteY402" fmla="*/ 207437 h 1117987"/>
              <a:gd name="connsiteX403" fmla="*/ 973106 w 1859352"/>
              <a:gd name="connsiteY403" fmla="*/ 208468 h 1117987"/>
              <a:gd name="connsiteX404" fmla="*/ 715698 w 1859352"/>
              <a:gd name="connsiteY404" fmla="*/ 130234 h 1117987"/>
              <a:gd name="connsiteX405" fmla="*/ 714324 w 1859352"/>
              <a:gd name="connsiteY405" fmla="*/ 126117 h 1117987"/>
              <a:gd name="connsiteX406" fmla="*/ 711620 w 1859352"/>
              <a:gd name="connsiteY406" fmla="*/ 127149 h 1117987"/>
              <a:gd name="connsiteX407" fmla="*/ 712895 w 1859352"/>
              <a:gd name="connsiteY407" fmla="*/ 131496 h 1117987"/>
              <a:gd name="connsiteX408" fmla="*/ 715698 w 1859352"/>
              <a:gd name="connsiteY408" fmla="*/ 130234 h 1117987"/>
              <a:gd name="connsiteX409" fmla="*/ 1710550 w 1859352"/>
              <a:gd name="connsiteY409" fmla="*/ 797355 h 1117987"/>
              <a:gd name="connsiteX410" fmla="*/ 1709352 w 1859352"/>
              <a:gd name="connsiteY410" fmla="*/ 797634 h 1117987"/>
              <a:gd name="connsiteX411" fmla="*/ 1709523 w 1859352"/>
              <a:gd name="connsiteY411" fmla="*/ 798913 h 1117987"/>
              <a:gd name="connsiteX412" fmla="*/ 1711406 w 1859352"/>
              <a:gd name="connsiteY412" fmla="*/ 798365 h 1117987"/>
              <a:gd name="connsiteX413" fmla="*/ 1710550 w 1859352"/>
              <a:gd name="connsiteY413" fmla="*/ 797355 h 1117987"/>
              <a:gd name="connsiteX414" fmla="*/ 1663608 w 1859352"/>
              <a:gd name="connsiteY414" fmla="*/ 472278 h 1117987"/>
              <a:gd name="connsiteX415" fmla="*/ 1662710 w 1859352"/>
              <a:gd name="connsiteY415" fmla="*/ 472625 h 1117987"/>
              <a:gd name="connsiteX416" fmla="*/ 1662667 w 1859352"/>
              <a:gd name="connsiteY416" fmla="*/ 472817 h 1117987"/>
              <a:gd name="connsiteX417" fmla="*/ 1663138 w 1859352"/>
              <a:gd name="connsiteY417" fmla="*/ 473061 h 1117987"/>
              <a:gd name="connsiteX418" fmla="*/ 1663608 w 1859352"/>
              <a:gd name="connsiteY418" fmla="*/ 472278 h 1117987"/>
              <a:gd name="connsiteX419" fmla="*/ 1723130 w 1859352"/>
              <a:gd name="connsiteY419" fmla="*/ 797719 h 1117987"/>
              <a:gd name="connsiteX420" fmla="*/ 1720263 w 1859352"/>
              <a:gd name="connsiteY420" fmla="*/ 798211 h 1117987"/>
              <a:gd name="connsiteX421" fmla="*/ 1719023 w 1859352"/>
              <a:gd name="connsiteY421" fmla="*/ 799260 h 1117987"/>
              <a:gd name="connsiteX422" fmla="*/ 1713075 w 1859352"/>
              <a:gd name="connsiteY422" fmla="*/ 812837 h 1117987"/>
              <a:gd name="connsiteX423" fmla="*/ 1714701 w 1859352"/>
              <a:gd name="connsiteY423" fmla="*/ 817163 h 1117987"/>
              <a:gd name="connsiteX424" fmla="*/ 1716284 w 1859352"/>
              <a:gd name="connsiteY424" fmla="*/ 817634 h 1117987"/>
              <a:gd name="connsiteX425" fmla="*/ 1718937 w 1859352"/>
              <a:gd name="connsiteY425" fmla="*/ 815940 h 1117987"/>
              <a:gd name="connsiteX426" fmla="*/ 1724114 w 1859352"/>
              <a:gd name="connsiteY426" fmla="*/ 798969 h 1117987"/>
              <a:gd name="connsiteX427" fmla="*/ 1723130 w 1859352"/>
              <a:gd name="connsiteY427" fmla="*/ 797719 h 1117987"/>
              <a:gd name="connsiteX428" fmla="*/ 1664207 w 1859352"/>
              <a:gd name="connsiteY428" fmla="*/ 471362 h 1117987"/>
              <a:gd name="connsiteX429" fmla="*/ 1663608 w 1859352"/>
              <a:gd name="connsiteY429" fmla="*/ 472278 h 1117987"/>
              <a:gd name="connsiteX430" fmla="*/ 1663951 w 1859352"/>
              <a:gd name="connsiteY430" fmla="*/ 472192 h 1117987"/>
              <a:gd name="connsiteX431" fmla="*/ 1664207 w 1859352"/>
              <a:gd name="connsiteY431" fmla="*/ 471362 h 1117987"/>
              <a:gd name="connsiteX432" fmla="*/ 345347 w 1859352"/>
              <a:gd name="connsiteY432" fmla="*/ 1109429 h 1117987"/>
              <a:gd name="connsiteX433" fmla="*/ 345429 w 1859352"/>
              <a:gd name="connsiteY433" fmla="*/ 1109189 h 1117987"/>
              <a:gd name="connsiteX434" fmla="*/ 344526 w 1859352"/>
              <a:gd name="connsiteY434" fmla="*/ 1108068 h 1117987"/>
              <a:gd name="connsiteX435" fmla="*/ 345347 w 1859352"/>
              <a:gd name="connsiteY435" fmla="*/ 1109429 h 1117987"/>
              <a:gd name="connsiteX436" fmla="*/ 1442684 w 1859352"/>
              <a:gd name="connsiteY436" fmla="*/ 1029333 h 1117987"/>
              <a:gd name="connsiteX437" fmla="*/ 1443090 w 1859352"/>
              <a:gd name="connsiteY437" fmla="*/ 1028841 h 1117987"/>
              <a:gd name="connsiteX438" fmla="*/ 1442684 w 1859352"/>
              <a:gd name="connsiteY438" fmla="*/ 1029320 h 1117987"/>
              <a:gd name="connsiteX439" fmla="*/ 1442684 w 1859352"/>
              <a:gd name="connsiteY439" fmla="*/ 1029333 h 1117987"/>
              <a:gd name="connsiteX440" fmla="*/ 168908 w 1859352"/>
              <a:gd name="connsiteY440" fmla="*/ 1048649 h 1117987"/>
              <a:gd name="connsiteX441" fmla="*/ 168921 w 1859352"/>
              <a:gd name="connsiteY441" fmla="*/ 1048636 h 1117987"/>
              <a:gd name="connsiteX442" fmla="*/ 168908 w 1859352"/>
              <a:gd name="connsiteY442" fmla="*/ 1048649 h 1117987"/>
              <a:gd name="connsiteX443" fmla="*/ 168908 w 1859352"/>
              <a:gd name="connsiteY443" fmla="*/ 1048649 h 1117987"/>
              <a:gd name="connsiteX444" fmla="*/ 211759 w 1859352"/>
              <a:gd name="connsiteY444" fmla="*/ 96177 h 1117987"/>
              <a:gd name="connsiteX445" fmla="*/ 214532 w 1859352"/>
              <a:gd name="connsiteY445" fmla="*/ 92056 h 1117987"/>
              <a:gd name="connsiteX446" fmla="*/ 210989 w 1859352"/>
              <a:gd name="connsiteY446" fmla="*/ 85577 h 1117987"/>
              <a:gd name="connsiteX447" fmla="*/ 204587 w 1859352"/>
              <a:gd name="connsiteY447" fmla="*/ 86814 h 1117987"/>
              <a:gd name="connsiteX448" fmla="*/ 204125 w 1859352"/>
              <a:gd name="connsiteY448" fmla="*/ 93947 h 1117987"/>
              <a:gd name="connsiteX449" fmla="*/ 211759 w 1859352"/>
              <a:gd name="connsiteY449" fmla="*/ 96177 h 1117987"/>
              <a:gd name="connsiteX450" fmla="*/ 1850818 w 1859352"/>
              <a:gd name="connsiteY450" fmla="*/ 239094 h 1117987"/>
              <a:gd name="connsiteX451" fmla="*/ 1846796 w 1859352"/>
              <a:gd name="connsiteY451" fmla="*/ 234066 h 1117987"/>
              <a:gd name="connsiteX452" fmla="*/ 1846753 w 1859352"/>
              <a:gd name="connsiteY452" fmla="*/ 230668 h 1117987"/>
              <a:gd name="connsiteX453" fmla="*/ 1840548 w 1859352"/>
              <a:gd name="connsiteY453" fmla="*/ 217664 h 1117987"/>
              <a:gd name="connsiteX454" fmla="*/ 1834943 w 1859352"/>
              <a:gd name="connsiteY454" fmla="*/ 211374 h 1117987"/>
              <a:gd name="connsiteX455" fmla="*/ 1835156 w 1859352"/>
              <a:gd name="connsiteY455" fmla="*/ 205747 h 1117987"/>
              <a:gd name="connsiteX456" fmla="*/ 1842859 w 1859352"/>
              <a:gd name="connsiteY456" fmla="*/ 192798 h 1117987"/>
              <a:gd name="connsiteX457" fmla="*/ 1842003 w 1859352"/>
              <a:gd name="connsiteY457" fmla="*/ 188048 h 1117987"/>
              <a:gd name="connsiteX458" fmla="*/ 1835413 w 1859352"/>
              <a:gd name="connsiteY458" fmla="*/ 169191 h 1117987"/>
              <a:gd name="connsiteX459" fmla="*/ 1832161 w 1859352"/>
              <a:gd name="connsiteY459" fmla="*/ 166080 h 1117987"/>
              <a:gd name="connsiteX460" fmla="*/ 1828823 w 1859352"/>
              <a:gd name="connsiteY460" fmla="*/ 166525 h 1117987"/>
              <a:gd name="connsiteX461" fmla="*/ 1810723 w 1859352"/>
              <a:gd name="connsiteY461" fmla="*/ 162169 h 1117987"/>
              <a:gd name="connsiteX462" fmla="*/ 1804689 w 1859352"/>
              <a:gd name="connsiteY462" fmla="*/ 159079 h 1117987"/>
              <a:gd name="connsiteX463" fmla="*/ 1795361 w 1859352"/>
              <a:gd name="connsiteY463" fmla="*/ 160667 h 1117987"/>
              <a:gd name="connsiteX464" fmla="*/ 1783209 w 1859352"/>
              <a:gd name="connsiteY464" fmla="*/ 169417 h 1117987"/>
              <a:gd name="connsiteX465" fmla="*/ 1780941 w 1859352"/>
              <a:gd name="connsiteY465" fmla="*/ 171835 h 1117987"/>
              <a:gd name="connsiteX466" fmla="*/ 1780513 w 1859352"/>
              <a:gd name="connsiteY466" fmla="*/ 178164 h 1117987"/>
              <a:gd name="connsiteX467" fmla="*/ 1788258 w 1859352"/>
              <a:gd name="connsiteY467" fmla="*/ 187197 h 1117987"/>
              <a:gd name="connsiteX468" fmla="*/ 1788643 w 1859352"/>
              <a:gd name="connsiteY468" fmla="*/ 193710 h 1117987"/>
              <a:gd name="connsiteX469" fmla="*/ 1786161 w 1859352"/>
              <a:gd name="connsiteY469" fmla="*/ 195704 h 1117987"/>
              <a:gd name="connsiteX470" fmla="*/ 1784706 w 1859352"/>
              <a:gd name="connsiteY470" fmla="*/ 195537 h 1117987"/>
              <a:gd name="connsiteX471" fmla="*/ 1768018 w 1859352"/>
              <a:gd name="connsiteY471" fmla="*/ 174159 h 1117987"/>
              <a:gd name="connsiteX472" fmla="*/ 1746837 w 1859352"/>
              <a:gd name="connsiteY472" fmla="*/ 165750 h 1117987"/>
              <a:gd name="connsiteX473" fmla="*/ 1736780 w 1859352"/>
              <a:gd name="connsiteY473" fmla="*/ 165481 h 1117987"/>
              <a:gd name="connsiteX474" fmla="*/ 1721633 w 1859352"/>
              <a:gd name="connsiteY474" fmla="*/ 163820 h 1117987"/>
              <a:gd name="connsiteX475" fmla="*/ 1703147 w 1859352"/>
              <a:gd name="connsiteY475" fmla="*/ 161150 h 1117987"/>
              <a:gd name="connsiteX476" fmla="*/ 1686416 w 1859352"/>
              <a:gd name="connsiteY476" fmla="*/ 161039 h 1117987"/>
              <a:gd name="connsiteX477" fmla="*/ 1675504 w 1859352"/>
              <a:gd name="connsiteY477" fmla="*/ 158792 h 1117987"/>
              <a:gd name="connsiteX478" fmla="*/ 1664549 w 1859352"/>
              <a:gd name="connsiteY478" fmla="*/ 154364 h 1117987"/>
              <a:gd name="connsiteX479" fmla="*/ 1627407 w 1859352"/>
              <a:gd name="connsiteY479" fmla="*/ 150170 h 1117987"/>
              <a:gd name="connsiteX480" fmla="*/ 1622315 w 1859352"/>
              <a:gd name="connsiteY480" fmla="*/ 149772 h 1117987"/>
              <a:gd name="connsiteX481" fmla="*/ 1599123 w 1859352"/>
              <a:gd name="connsiteY481" fmla="*/ 152939 h 1117987"/>
              <a:gd name="connsiteX482" fmla="*/ 1583162 w 1859352"/>
              <a:gd name="connsiteY482" fmla="*/ 158604 h 1117987"/>
              <a:gd name="connsiteX483" fmla="*/ 1564633 w 1859352"/>
              <a:gd name="connsiteY483" fmla="*/ 160988 h 1117987"/>
              <a:gd name="connsiteX484" fmla="*/ 1556246 w 1859352"/>
              <a:gd name="connsiteY484" fmla="*/ 161903 h 1117987"/>
              <a:gd name="connsiteX485" fmla="*/ 1554620 w 1859352"/>
              <a:gd name="connsiteY485" fmla="*/ 164479 h 1117987"/>
              <a:gd name="connsiteX486" fmla="*/ 1559498 w 1859352"/>
              <a:gd name="connsiteY486" fmla="*/ 180513 h 1117987"/>
              <a:gd name="connsiteX487" fmla="*/ 1562793 w 1859352"/>
              <a:gd name="connsiteY487" fmla="*/ 183894 h 1117987"/>
              <a:gd name="connsiteX488" fmla="*/ 1574732 w 1859352"/>
              <a:gd name="connsiteY488" fmla="*/ 190141 h 1117987"/>
              <a:gd name="connsiteX489" fmla="*/ 1584488 w 1859352"/>
              <a:gd name="connsiteY489" fmla="*/ 201947 h 1117987"/>
              <a:gd name="connsiteX490" fmla="*/ 1584146 w 1859352"/>
              <a:gd name="connsiteY490" fmla="*/ 208314 h 1117987"/>
              <a:gd name="connsiteX491" fmla="*/ 1578968 w 1859352"/>
              <a:gd name="connsiteY491" fmla="*/ 212777 h 1117987"/>
              <a:gd name="connsiteX492" fmla="*/ 1571565 w 1859352"/>
              <a:gd name="connsiteY492" fmla="*/ 212243 h 1117987"/>
              <a:gd name="connsiteX493" fmla="*/ 1554920 w 1859352"/>
              <a:gd name="connsiteY493" fmla="*/ 202131 h 1117987"/>
              <a:gd name="connsiteX494" fmla="*/ 1551625 w 1859352"/>
              <a:gd name="connsiteY494" fmla="*/ 201442 h 1117987"/>
              <a:gd name="connsiteX495" fmla="*/ 1547560 w 1859352"/>
              <a:gd name="connsiteY495" fmla="*/ 198528 h 1117987"/>
              <a:gd name="connsiteX496" fmla="*/ 1544093 w 1859352"/>
              <a:gd name="connsiteY496" fmla="*/ 192653 h 1117987"/>
              <a:gd name="connsiteX497" fmla="*/ 1544693 w 1859352"/>
              <a:gd name="connsiteY497" fmla="*/ 189653 h 1117987"/>
              <a:gd name="connsiteX498" fmla="*/ 1545249 w 1859352"/>
              <a:gd name="connsiteY498" fmla="*/ 178866 h 1117987"/>
              <a:gd name="connsiteX499" fmla="*/ 1534679 w 1859352"/>
              <a:gd name="connsiteY499" fmla="*/ 174950 h 1117987"/>
              <a:gd name="connsiteX500" fmla="*/ 1528903 w 1859352"/>
              <a:gd name="connsiteY500" fmla="*/ 180659 h 1117987"/>
              <a:gd name="connsiteX501" fmla="*/ 1528817 w 1859352"/>
              <a:gd name="connsiteY501" fmla="*/ 194236 h 1117987"/>
              <a:gd name="connsiteX502" fmla="*/ 1523725 w 1859352"/>
              <a:gd name="connsiteY502" fmla="*/ 200257 h 1117987"/>
              <a:gd name="connsiteX503" fmla="*/ 1506951 w 1859352"/>
              <a:gd name="connsiteY503" fmla="*/ 203158 h 1117987"/>
              <a:gd name="connsiteX504" fmla="*/ 1495312 w 1859352"/>
              <a:gd name="connsiteY504" fmla="*/ 204134 h 1117987"/>
              <a:gd name="connsiteX505" fmla="*/ 1492060 w 1859352"/>
              <a:gd name="connsiteY505" fmla="*/ 204416 h 1117987"/>
              <a:gd name="connsiteX506" fmla="*/ 1472612 w 1859352"/>
              <a:gd name="connsiteY506" fmla="*/ 215002 h 1117987"/>
              <a:gd name="connsiteX507" fmla="*/ 1443390 w 1859352"/>
              <a:gd name="connsiteY507" fmla="*/ 222093 h 1117987"/>
              <a:gd name="connsiteX508" fmla="*/ 1438315 w 1859352"/>
              <a:gd name="connsiteY508" fmla="*/ 218096 h 1117987"/>
              <a:gd name="connsiteX509" fmla="*/ 1437664 w 1859352"/>
              <a:gd name="connsiteY509" fmla="*/ 216509 h 1117987"/>
              <a:gd name="connsiteX510" fmla="*/ 1420099 w 1859352"/>
              <a:gd name="connsiteY510" fmla="*/ 192460 h 1117987"/>
              <a:gd name="connsiteX511" fmla="*/ 1417514 w 1859352"/>
              <a:gd name="connsiteY511" fmla="*/ 190227 h 1117987"/>
              <a:gd name="connsiteX512" fmla="*/ 1385596 w 1859352"/>
              <a:gd name="connsiteY512" fmla="*/ 186337 h 1117987"/>
              <a:gd name="connsiteX513" fmla="*/ 1379191 w 1859352"/>
              <a:gd name="connsiteY513" fmla="*/ 188631 h 1117987"/>
              <a:gd name="connsiteX514" fmla="*/ 1353593 w 1859352"/>
              <a:gd name="connsiteY514" fmla="*/ 202097 h 1117987"/>
              <a:gd name="connsiteX515" fmla="*/ 1340777 w 1859352"/>
              <a:gd name="connsiteY515" fmla="*/ 210578 h 1117987"/>
              <a:gd name="connsiteX516" fmla="*/ 1332172 w 1859352"/>
              <a:gd name="connsiteY516" fmla="*/ 208156 h 1117987"/>
              <a:gd name="connsiteX517" fmla="*/ 1323939 w 1859352"/>
              <a:gd name="connsiteY517" fmla="*/ 200017 h 1117987"/>
              <a:gd name="connsiteX518" fmla="*/ 1316181 w 1859352"/>
              <a:gd name="connsiteY518" fmla="*/ 196448 h 1117987"/>
              <a:gd name="connsiteX519" fmla="*/ 1308496 w 1859352"/>
              <a:gd name="connsiteY519" fmla="*/ 198010 h 1117987"/>
              <a:gd name="connsiteX520" fmla="*/ 1303083 w 1859352"/>
              <a:gd name="connsiteY520" fmla="*/ 198126 h 1117987"/>
              <a:gd name="connsiteX521" fmla="*/ 1296964 w 1859352"/>
              <a:gd name="connsiteY521" fmla="*/ 196127 h 1117987"/>
              <a:gd name="connsiteX522" fmla="*/ 1292193 w 1859352"/>
              <a:gd name="connsiteY522" fmla="*/ 195537 h 1117987"/>
              <a:gd name="connsiteX523" fmla="*/ 1283100 w 1859352"/>
              <a:gd name="connsiteY523" fmla="*/ 191438 h 1117987"/>
              <a:gd name="connsiteX524" fmla="*/ 1282590 w 1859352"/>
              <a:gd name="connsiteY524" fmla="*/ 188716 h 1117987"/>
              <a:gd name="connsiteX525" fmla="*/ 1282603 w 1859352"/>
              <a:gd name="connsiteY525" fmla="*/ 178438 h 1117987"/>
              <a:gd name="connsiteX526" fmla="*/ 1281384 w 1859352"/>
              <a:gd name="connsiteY526" fmla="*/ 177240 h 1117987"/>
              <a:gd name="connsiteX527" fmla="*/ 1260412 w 1859352"/>
              <a:gd name="connsiteY527" fmla="*/ 172370 h 1117987"/>
              <a:gd name="connsiteX528" fmla="*/ 1250484 w 1859352"/>
              <a:gd name="connsiteY528" fmla="*/ 174946 h 1117987"/>
              <a:gd name="connsiteX529" fmla="*/ 1244703 w 1859352"/>
              <a:gd name="connsiteY529" fmla="*/ 178318 h 1117987"/>
              <a:gd name="connsiteX530" fmla="*/ 1231310 w 1859352"/>
              <a:gd name="connsiteY530" fmla="*/ 181981 h 1117987"/>
              <a:gd name="connsiteX531" fmla="*/ 1212679 w 1859352"/>
              <a:gd name="connsiteY531" fmla="*/ 180911 h 1117987"/>
              <a:gd name="connsiteX532" fmla="*/ 1190513 w 1859352"/>
              <a:gd name="connsiteY532" fmla="*/ 182725 h 1117987"/>
              <a:gd name="connsiteX533" fmla="*/ 1168536 w 1859352"/>
              <a:gd name="connsiteY533" fmla="*/ 182306 h 1117987"/>
              <a:gd name="connsiteX534" fmla="*/ 1163931 w 1859352"/>
              <a:gd name="connsiteY534" fmla="*/ 183894 h 1117987"/>
              <a:gd name="connsiteX535" fmla="*/ 1162511 w 1859352"/>
              <a:gd name="connsiteY535" fmla="*/ 186765 h 1117987"/>
              <a:gd name="connsiteX536" fmla="*/ 1163418 w 1859352"/>
              <a:gd name="connsiteY536" fmla="*/ 188104 h 1117987"/>
              <a:gd name="connsiteX537" fmla="*/ 1171300 w 1859352"/>
              <a:gd name="connsiteY537" fmla="*/ 191151 h 1117987"/>
              <a:gd name="connsiteX538" fmla="*/ 1173504 w 1859352"/>
              <a:gd name="connsiteY538" fmla="*/ 193611 h 1117987"/>
              <a:gd name="connsiteX539" fmla="*/ 1171056 w 1859352"/>
              <a:gd name="connsiteY539" fmla="*/ 197574 h 1117987"/>
              <a:gd name="connsiteX540" fmla="*/ 1166281 w 1859352"/>
              <a:gd name="connsiteY540" fmla="*/ 199367 h 1117987"/>
              <a:gd name="connsiteX541" fmla="*/ 1161873 w 1859352"/>
              <a:gd name="connsiteY541" fmla="*/ 207968 h 1117987"/>
              <a:gd name="connsiteX542" fmla="*/ 1167196 w 1859352"/>
              <a:gd name="connsiteY542" fmla="*/ 213689 h 1117987"/>
              <a:gd name="connsiteX543" fmla="*/ 1173850 w 1859352"/>
              <a:gd name="connsiteY543" fmla="*/ 213582 h 1117987"/>
              <a:gd name="connsiteX544" fmla="*/ 1173953 w 1859352"/>
              <a:gd name="connsiteY544" fmla="*/ 213098 h 1117987"/>
              <a:gd name="connsiteX545" fmla="*/ 1174163 w 1859352"/>
              <a:gd name="connsiteY545" fmla="*/ 212243 h 1117987"/>
              <a:gd name="connsiteX546" fmla="*/ 1173945 w 1859352"/>
              <a:gd name="connsiteY546" fmla="*/ 213582 h 1117987"/>
              <a:gd name="connsiteX547" fmla="*/ 1173846 w 1859352"/>
              <a:gd name="connsiteY547" fmla="*/ 213582 h 1117987"/>
              <a:gd name="connsiteX548" fmla="*/ 1175057 w 1859352"/>
              <a:gd name="connsiteY548" fmla="*/ 221259 h 1117987"/>
              <a:gd name="connsiteX549" fmla="*/ 1184274 w 1859352"/>
              <a:gd name="connsiteY549" fmla="*/ 231233 h 1117987"/>
              <a:gd name="connsiteX550" fmla="*/ 1184655 w 1859352"/>
              <a:gd name="connsiteY550" fmla="*/ 235730 h 1117987"/>
              <a:gd name="connsiteX551" fmla="*/ 1180440 w 1859352"/>
              <a:gd name="connsiteY551" fmla="*/ 237309 h 1117987"/>
              <a:gd name="connsiteX552" fmla="*/ 1169439 w 1859352"/>
              <a:gd name="connsiteY552" fmla="*/ 236685 h 1117987"/>
              <a:gd name="connsiteX553" fmla="*/ 1162327 w 1859352"/>
              <a:gd name="connsiteY553" fmla="*/ 241357 h 1117987"/>
              <a:gd name="connsiteX554" fmla="*/ 1152844 w 1859352"/>
              <a:gd name="connsiteY554" fmla="*/ 243835 h 1117987"/>
              <a:gd name="connsiteX555" fmla="*/ 1144380 w 1859352"/>
              <a:gd name="connsiteY555" fmla="*/ 243381 h 1117987"/>
              <a:gd name="connsiteX556" fmla="*/ 1135206 w 1859352"/>
              <a:gd name="connsiteY556" fmla="*/ 249962 h 1117987"/>
              <a:gd name="connsiteX557" fmla="*/ 1126738 w 1859352"/>
              <a:gd name="connsiteY557" fmla="*/ 256557 h 1117987"/>
              <a:gd name="connsiteX558" fmla="*/ 1104773 w 1859352"/>
              <a:gd name="connsiteY558" fmla="*/ 249565 h 1117987"/>
              <a:gd name="connsiteX559" fmla="*/ 1103357 w 1859352"/>
              <a:gd name="connsiteY559" fmla="*/ 248760 h 1117987"/>
              <a:gd name="connsiteX560" fmla="*/ 1101868 w 1859352"/>
              <a:gd name="connsiteY560" fmla="*/ 249107 h 1117987"/>
              <a:gd name="connsiteX561" fmla="*/ 1101038 w 1859352"/>
              <a:gd name="connsiteY561" fmla="*/ 250519 h 1117987"/>
              <a:gd name="connsiteX562" fmla="*/ 1104563 w 1859352"/>
              <a:gd name="connsiteY562" fmla="*/ 265329 h 1117987"/>
              <a:gd name="connsiteX563" fmla="*/ 1110764 w 1859352"/>
              <a:gd name="connsiteY563" fmla="*/ 284799 h 1117987"/>
              <a:gd name="connsiteX564" fmla="*/ 1107734 w 1859352"/>
              <a:gd name="connsiteY564" fmla="*/ 287601 h 1117987"/>
              <a:gd name="connsiteX565" fmla="*/ 1097811 w 1859352"/>
              <a:gd name="connsiteY565" fmla="*/ 285770 h 1117987"/>
              <a:gd name="connsiteX566" fmla="*/ 1072783 w 1859352"/>
              <a:gd name="connsiteY566" fmla="*/ 268662 h 1117987"/>
              <a:gd name="connsiteX567" fmla="*/ 1072633 w 1859352"/>
              <a:gd name="connsiteY567" fmla="*/ 267023 h 1117987"/>
              <a:gd name="connsiteX568" fmla="*/ 1067374 w 1859352"/>
              <a:gd name="connsiteY568" fmla="*/ 264807 h 1117987"/>
              <a:gd name="connsiteX569" fmla="*/ 1059877 w 1859352"/>
              <a:gd name="connsiteY569" fmla="*/ 264464 h 1117987"/>
              <a:gd name="connsiteX570" fmla="*/ 1057678 w 1859352"/>
              <a:gd name="connsiteY570" fmla="*/ 260331 h 1117987"/>
              <a:gd name="connsiteX571" fmla="*/ 1057237 w 1859352"/>
              <a:gd name="connsiteY571" fmla="*/ 260562 h 1117987"/>
              <a:gd name="connsiteX572" fmla="*/ 1056843 w 1859352"/>
              <a:gd name="connsiteY572" fmla="*/ 260198 h 1117987"/>
              <a:gd name="connsiteX573" fmla="*/ 1053531 w 1859352"/>
              <a:gd name="connsiteY573" fmla="*/ 258940 h 1117987"/>
              <a:gd name="connsiteX574" fmla="*/ 1054819 w 1859352"/>
              <a:gd name="connsiteY574" fmla="*/ 258422 h 1117987"/>
              <a:gd name="connsiteX575" fmla="*/ 1056843 w 1859352"/>
              <a:gd name="connsiteY575" fmla="*/ 260198 h 1117987"/>
              <a:gd name="connsiteX576" fmla="*/ 1057588 w 1859352"/>
              <a:gd name="connsiteY576" fmla="*/ 260143 h 1117987"/>
              <a:gd name="connsiteX577" fmla="*/ 1057678 w 1859352"/>
              <a:gd name="connsiteY577" fmla="*/ 260335 h 1117987"/>
              <a:gd name="connsiteX578" fmla="*/ 1063142 w 1859352"/>
              <a:gd name="connsiteY578" fmla="*/ 257357 h 1117987"/>
              <a:gd name="connsiteX579" fmla="*/ 1064263 w 1859352"/>
              <a:gd name="connsiteY579" fmla="*/ 254361 h 1117987"/>
              <a:gd name="connsiteX580" fmla="*/ 1058585 w 1859352"/>
              <a:gd name="connsiteY580" fmla="*/ 244182 h 1117987"/>
              <a:gd name="connsiteX581" fmla="*/ 1050677 w 1859352"/>
              <a:gd name="connsiteY581" fmla="*/ 241708 h 1117987"/>
              <a:gd name="connsiteX582" fmla="*/ 1048323 w 1859352"/>
              <a:gd name="connsiteY582" fmla="*/ 238482 h 1117987"/>
              <a:gd name="connsiteX583" fmla="*/ 1047921 w 1859352"/>
              <a:gd name="connsiteY583" fmla="*/ 232286 h 1117987"/>
              <a:gd name="connsiteX584" fmla="*/ 1034678 w 1859352"/>
              <a:gd name="connsiteY584" fmla="*/ 219166 h 1117987"/>
              <a:gd name="connsiteX585" fmla="*/ 1010625 w 1859352"/>
              <a:gd name="connsiteY585" fmla="*/ 211956 h 1117987"/>
              <a:gd name="connsiteX586" fmla="*/ 1007356 w 1859352"/>
              <a:gd name="connsiteY586" fmla="*/ 212739 h 1117987"/>
              <a:gd name="connsiteX587" fmla="*/ 999807 w 1859352"/>
              <a:gd name="connsiteY587" fmla="*/ 214018 h 1117987"/>
              <a:gd name="connsiteX588" fmla="*/ 977941 w 1859352"/>
              <a:gd name="connsiteY588" fmla="*/ 212987 h 1117987"/>
              <a:gd name="connsiteX589" fmla="*/ 972057 w 1859352"/>
              <a:gd name="connsiteY589" fmla="*/ 216132 h 1117987"/>
              <a:gd name="connsiteX590" fmla="*/ 969631 w 1859352"/>
              <a:gd name="connsiteY590" fmla="*/ 224947 h 1117987"/>
              <a:gd name="connsiteX591" fmla="*/ 976662 w 1859352"/>
              <a:gd name="connsiteY591" fmla="*/ 236518 h 1117987"/>
              <a:gd name="connsiteX592" fmla="*/ 975660 w 1859352"/>
              <a:gd name="connsiteY592" fmla="*/ 241092 h 1117987"/>
              <a:gd name="connsiteX593" fmla="*/ 955266 w 1859352"/>
              <a:gd name="connsiteY593" fmla="*/ 249257 h 1117987"/>
              <a:gd name="connsiteX594" fmla="*/ 942600 w 1859352"/>
              <a:gd name="connsiteY594" fmla="*/ 246642 h 1117987"/>
              <a:gd name="connsiteX595" fmla="*/ 936922 w 1859352"/>
              <a:gd name="connsiteY595" fmla="*/ 246629 h 1117987"/>
              <a:gd name="connsiteX596" fmla="*/ 920631 w 1859352"/>
              <a:gd name="connsiteY596" fmla="*/ 241233 h 1117987"/>
              <a:gd name="connsiteX597" fmla="*/ 920315 w 1859352"/>
              <a:gd name="connsiteY597" fmla="*/ 237874 h 1117987"/>
              <a:gd name="connsiteX598" fmla="*/ 913785 w 1859352"/>
              <a:gd name="connsiteY598" fmla="*/ 233873 h 1117987"/>
              <a:gd name="connsiteX599" fmla="*/ 887169 w 1859352"/>
              <a:gd name="connsiteY599" fmla="*/ 239419 h 1117987"/>
              <a:gd name="connsiteX600" fmla="*/ 877503 w 1859352"/>
              <a:gd name="connsiteY600" fmla="*/ 242474 h 1117987"/>
              <a:gd name="connsiteX601" fmla="*/ 867378 w 1859352"/>
              <a:gd name="connsiteY601" fmla="*/ 248726 h 1117987"/>
              <a:gd name="connsiteX602" fmla="*/ 856805 w 1859352"/>
              <a:gd name="connsiteY602" fmla="*/ 243668 h 1117987"/>
              <a:gd name="connsiteX603" fmla="*/ 855410 w 1859352"/>
              <a:gd name="connsiteY603" fmla="*/ 243612 h 1117987"/>
              <a:gd name="connsiteX604" fmla="*/ 854674 w 1859352"/>
              <a:gd name="connsiteY604" fmla="*/ 246535 h 1117987"/>
              <a:gd name="connsiteX605" fmla="*/ 841392 w 1859352"/>
              <a:gd name="connsiteY605" fmla="*/ 250369 h 1117987"/>
              <a:gd name="connsiteX606" fmla="*/ 837639 w 1859352"/>
              <a:gd name="connsiteY606" fmla="*/ 244900 h 1117987"/>
              <a:gd name="connsiteX607" fmla="*/ 833766 w 1859352"/>
              <a:gd name="connsiteY607" fmla="*/ 243167 h 1117987"/>
              <a:gd name="connsiteX608" fmla="*/ 825709 w 1859352"/>
              <a:gd name="connsiteY608" fmla="*/ 244460 h 1117987"/>
              <a:gd name="connsiteX609" fmla="*/ 819487 w 1859352"/>
              <a:gd name="connsiteY609" fmla="*/ 248940 h 1117987"/>
              <a:gd name="connsiteX610" fmla="*/ 818507 w 1859352"/>
              <a:gd name="connsiteY610" fmla="*/ 253899 h 1117987"/>
              <a:gd name="connsiteX611" fmla="*/ 821712 w 1859352"/>
              <a:gd name="connsiteY611" fmla="*/ 259312 h 1117987"/>
              <a:gd name="connsiteX612" fmla="*/ 827677 w 1859352"/>
              <a:gd name="connsiteY612" fmla="*/ 260879 h 1117987"/>
              <a:gd name="connsiteX613" fmla="*/ 827758 w 1859352"/>
              <a:gd name="connsiteY613" fmla="*/ 260592 h 1117987"/>
              <a:gd name="connsiteX614" fmla="*/ 828246 w 1859352"/>
              <a:gd name="connsiteY614" fmla="*/ 260254 h 1117987"/>
              <a:gd name="connsiteX615" fmla="*/ 828661 w 1859352"/>
              <a:gd name="connsiteY615" fmla="*/ 257982 h 1117987"/>
              <a:gd name="connsiteX616" fmla="*/ 830698 w 1859352"/>
              <a:gd name="connsiteY616" fmla="*/ 256244 h 1117987"/>
              <a:gd name="connsiteX617" fmla="*/ 830989 w 1859352"/>
              <a:gd name="connsiteY617" fmla="*/ 257485 h 1117987"/>
              <a:gd name="connsiteX618" fmla="*/ 830291 w 1859352"/>
              <a:gd name="connsiteY618" fmla="*/ 258842 h 1117987"/>
              <a:gd name="connsiteX619" fmla="*/ 828250 w 1859352"/>
              <a:gd name="connsiteY619" fmla="*/ 260254 h 1117987"/>
              <a:gd name="connsiteX620" fmla="*/ 828169 w 1859352"/>
              <a:gd name="connsiteY620" fmla="*/ 260968 h 1117987"/>
              <a:gd name="connsiteX621" fmla="*/ 827681 w 1859352"/>
              <a:gd name="connsiteY621" fmla="*/ 260879 h 1117987"/>
              <a:gd name="connsiteX622" fmla="*/ 826111 w 1859352"/>
              <a:gd name="connsiteY622" fmla="*/ 265260 h 1117987"/>
              <a:gd name="connsiteX623" fmla="*/ 818764 w 1859352"/>
              <a:gd name="connsiteY623" fmla="*/ 274589 h 1117987"/>
              <a:gd name="connsiteX624" fmla="*/ 801921 w 1859352"/>
              <a:gd name="connsiteY624" fmla="*/ 284482 h 1117987"/>
              <a:gd name="connsiteX625" fmla="*/ 799324 w 1859352"/>
              <a:gd name="connsiteY625" fmla="*/ 281795 h 1117987"/>
              <a:gd name="connsiteX626" fmla="*/ 801831 w 1859352"/>
              <a:gd name="connsiteY626" fmla="*/ 271987 h 1117987"/>
              <a:gd name="connsiteX627" fmla="*/ 808211 w 1859352"/>
              <a:gd name="connsiteY627" fmla="*/ 264464 h 1117987"/>
              <a:gd name="connsiteX628" fmla="*/ 809696 w 1859352"/>
              <a:gd name="connsiteY628" fmla="*/ 259672 h 1117987"/>
              <a:gd name="connsiteX629" fmla="*/ 812255 w 1859352"/>
              <a:gd name="connsiteY629" fmla="*/ 244896 h 1117987"/>
              <a:gd name="connsiteX630" fmla="*/ 813500 w 1859352"/>
              <a:gd name="connsiteY630" fmla="*/ 238332 h 1117987"/>
              <a:gd name="connsiteX631" fmla="*/ 814202 w 1859352"/>
              <a:gd name="connsiteY631" fmla="*/ 231776 h 1117987"/>
              <a:gd name="connsiteX632" fmla="*/ 820604 w 1859352"/>
              <a:gd name="connsiteY632" fmla="*/ 215991 h 1117987"/>
              <a:gd name="connsiteX633" fmla="*/ 824489 w 1859352"/>
              <a:gd name="connsiteY633" fmla="*/ 199474 h 1117987"/>
              <a:gd name="connsiteX634" fmla="*/ 823565 w 1859352"/>
              <a:gd name="connsiteY634" fmla="*/ 184467 h 1117987"/>
              <a:gd name="connsiteX635" fmla="*/ 816663 w 1859352"/>
              <a:gd name="connsiteY635" fmla="*/ 169062 h 1117987"/>
              <a:gd name="connsiteX636" fmla="*/ 814853 w 1859352"/>
              <a:gd name="connsiteY636" fmla="*/ 166281 h 1117987"/>
              <a:gd name="connsiteX637" fmla="*/ 801498 w 1859352"/>
              <a:gd name="connsiteY637" fmla="*/ 153388 h 1117987"/>
              <a:gd name="connsiteX638" fmla="*/ 797201 w 1859352"/>
              <a:gd name="connsiteY638" fmla="*/ 153593 h 1117987"/>
              <a:gd name="connsiteX639" fmla="*/ 793384 w 1859352"/>
              <a:gd name="connsiteY639" fmla="*/ 155352 h 1117987"/>
              <a:gd name="connsiteX640" fmla="*/ 781185 w 1859352"/>
              <a:gd name="connsiteY640" fmla="*/ 146255 h 1117987"/>
              <a:gd name="connsiteX641" fmla="*/ 769079 w 1859352"/>
              <a:gd name="connsiteY641" fmla="*/ 140157 h 1117987"/>
              <a:gd name="connsiteX642" fmla="*/ 758125 w 1859352"/>
              <a:gd name="connsiteY642" fmla="*/ 139447 h 1117987"/>
              <a:gd name="connsiteX643" fmla="*/ 736443 w 1859352"/>
              <a:gd name="connsiteY643" fmla="*/ 149212 h 1117987"/>
              <a:gd name="connsiteX644" fmla="*/ 734504 w 1859352"/>
              <a:gd name="connsiteY644" fmla="*/ 153367 h 1117987"/>
              <a:gd name="connsiteX645" fmla="*/ 736879 w 1859352"/>
              <a:gd name="connsiteY645" fmla="*/ 157885 h 1117987"/>
              <a:gd name="connsiteX646" fmla="*/ 734119 w 1859352"/>
              <a:gd name="connsiteY646" fmla="*/ 165078 h 1117987"/>
              <a:gd name="connsiteX647" fmla="*/ 726614 w 1859352"/>
              <a:gd name="connsiteY647" fmla="*/ 161664 h 1117987"/>
              <a:gd name="connsiteX648" fmla="*/ 726237 w 1859352"/>
              <a:gd name="connsiteY648" fmla="*/ 153213 h 1117987"/>
              <a:gd name="connsiteX649" fmla="*/ 725026 w 1859352"/>
              <a:gd name="connsiteY649" fmla="*/ 144864 h 1117987"/>
              <a:gd name="connsiteX650" fmla="*/ 718424 w 1859352"/>
              <a:gd name="connsiteY650" fmla="*/ 140572 h 1117987"/>
              <a:gd name="connsiteX651" fmla="*/ 711855 w 1859352"/>
              <a:gd name="connsiteY651" fmla="*/ 142271 h 1117987"/>
              <a:gd name="connsiteX652" fmla="*/ 701983 w 1859352"/>
              <a:gd name="connsiteY652" fmla="*/ 140855 h 1117987"/>
              <a:gd name="connsiteX653" fmla="*/ 698748 w 1859352"/>
              <a:gd name="connsiteY653" fmla="*/ 135690 h 1117987"/>
              <a:gd name="connsiteX654" fmla="*/ 692668 w 1859352"/>
              <a:gd name="connsiteY654" fmla="*/ 124611 h 1117987"/>
              <a:gd name="connsiteX655" fmla="*/ 674443 w 1859352"/>
              <a:gd name="connsiteY655" fmla="*/ 121423 h 1117987"/>
              <a:gd name="connsiteX656" fmla="*/ 669984 w 1859352"/>
              <a:gd name="connsiteY656" fmla="*/ 123511 h 1117987"/>
              <a:gd name="connsiteX657" fmla="*/ 667828 w 1859352"/>
              <a:gd name="connsiteY657" fmla="*/ 126117 h 1117987"/>
              <a:gd name="connsiteX658" fmla="*/ 662115 w 1859352"/>
              <a:gd name="connsiteY658" fmla="*/ 155925 h 1117987"/>
              <a:gd name="connsiteX659" fmla="*/ 669676 w 1859352"/>
              <a:gd name="connsiteY659" fmla="*/ 173808 h 1117987"/>
              <a:gd name="connsiteX660" fmla="*/ 673241 w 1859352"/>
              <a:gd name="connsiteY660" fmla="*/ 183119 h 1117987"/>
              <a:gd name="connsiteX661" fmla="*/ 671328 w 1859352"/>
              <a:gd name="connsiteY661" fmla="*/ 187689 h 1117987"/>
              <a:gd name="connsiteX662" fmla="*/ 659723 w 1859352"/>
              <a:gd name="connsiteY662" fmla="*/ 190111 h 1117987"/>
              <a:gd name="connsiteX663" fmla="*/ 657558 w 1859352"/>
              <a:gd name="connsiteY663" fmla="*/ 194253 h 1117987"/>
              <a:gd name="connsiteX664" fmla="*/ 658208 w 1859352"/>
              <a:gd name="connsiteY664" fmla="*/ 199110 h 1117987"/>
              <a:gd name="connsiteX665" fmla="*/ 652299 w 1859352"/>
              <a:gd name="connsiteY665" fmla="*/ 209427 h 1117987"/>
              <a:gd name="connsiteX666" fmla="*/ 649633 w 1859352"/>
              <a:gd name="connsiteY666" fmla="*/ 211387 h 1117987"/>
              <a:gd name="connsiteX667" fmla="*/ 638644 w 1859352"/>
              <a:gd name="connsiteY667" fmla="*/ 215298 h 1117987"/>
              <a:gd name="connsiteX668" fmla="*/ 637446 w 1859352"/>
              <a:gd name="connsiteY668" fmla="*/ 213085 h 1117987"/>
              <a:gd name="connsiteX669" fmla="*/ 639243 w 1859352"/>
              <a:gd name="connsiteY669" fmla="*/ 206598 h 1117987"/>
              <a:gd name="connsiteX670" fmla="*/ 635054 w 1859352"/>
              <a:gd name="connsiteY670" fmla="*/ 202555 h 1117987"/>
              <a:gd name="connsiteX671" fmla="*/ 627168 w 1859352"/>
              <a:gd name="connsiteY671" fmla="*/ 207647 h 1117987"/>
              <a:gd name="connsiteX672" fmla="*/ 623111 w 1859352"/>
              <a:gd name="connsiteY672" fmla="*/ 212037 h 1117987"/>
              <a:gd name="connsiteX673" fmla="*/ 616359 w 1859352"/>
              <a:gd name="connsiteY673" fmla="*/ 213013 h 1117987"/>
              <a:gd name="connsiteX674" fmla="*/ 607869 w 1859352"/>
              <a:gd name="connsiteY674" fmla="*/ 218182 h 1117987"/>
              <a:gd name="connsiteX675" fmla="*/ 607933 w 1859352"/>
              <a:gd name="connsiteY675" fmla="*/ 227010 h 1117987"/>
              <a:gd name="connsiteX676" fmla="*/ 607903 w 1859352"/>
              <a:gd name="connsiteY676" fmla="*/ 231319 h 1117987"/>
              <a:gd name="connsiteX677" fmla="*/ 594831 w 1859352"/>
              <a:gd name="connsiteY677" fmla="*/ 239154 h 1117987"/>
              <a:gd name="connsiteX678" fmla="*/ 583885 w 1859352"/>
              <a:gd name="connsiteY678" fmla="*/ 246788 h 1117987"/>
              <a:gd name="connsiteX679" fmla="*/ 575678 w 1859352"/>
              <a:gd name="connsiteY679" fmla="*/ 257365 h 1117987"/>
              <a:gd name="connsiteX680" fmla="*/ 569028 w 1859352"/>
              <a:gd name="connsiteY680" fmla="*/ 264725 h 1117987"/>
              <a:gd name="connsiteX681" fmla="*/ 562126 w 1859352"/>
              <a:gd name="connsiteY681" fmla="*/ 273707 h 1117987"/>
              <a:gd name="connsiteX682" fmla="*/ 558219 w 1859352"/>
              <a:gd name="connsiteY682" fmla="*/ 279120 h 1117987"/>
              <a:gd name="connsiteX683" fmla="*/ 558454 w 1859352"/>
              <a:gd name="connsiteY683" fmla="*/ 290721 h 1117987"/>
              <a:gd name="connsiteX684" fmla="*/ 562237 w 1859352"/>
              <a:gd name="connsiteY684" fmla="*/ 295796 h 1117987"/>
              <a:gd name="connsiteX685" fmla="*/ 575061 w 1859352"/>
              <a:gd name="connsiteY685" fmla="*/ 303776 h 1117987"/>
              <a:gd name="connsiteX686" fmla="*/ 589542 w 1859352"/>
              <a:gd name="connsiteY686" fmla="*/ 312394 h 1117987"/>
              <a:gd name="connsiteX687" fmla="*/ 590350 w 1859352"/>
              <a:gd name="connsiteY687" fmla="*/ 315488 h 1117987"/>
              <a:gd name="connsiteX688" fmla="*/ 588579 w 1859352"/>
              <a:gd name="connsiteY688" fmla="*/ 318175 h 1117987"/>
              <a:gd name="connsiteX689" fmla="*/ 585314 w 1859352"/>
              <a:gd name="connsiteY689" fmla="*/ 315946 h 1117987"/>
              <a:gd name="connsiteX690" fmla="*/ 581621 w 1859352"/>
              <a:gd name="connsiteY690" fmla="*/ 313165 h 1117987"/>
              <a:gd name="connsiteX691" fmla="*/ 575091 w 1859352"/>
              <a:gd name="connsiteY691" fmla="*/ 314581 h 1117987"/>
              <a:gd name="connsiteX692" fmla="*/ 557158 w 1859352"/>
              <a:gd name="connsiteY692" fmla="*/ 323824 h 1117987"/>
              <a:gd name="connsiteX693" fmla="*/ 537987 w 1859352"/>
              <a:gd name="connsiteY693" fmla="*/ 330876 h 1117987"/>
              <a:gd name="connsiteX694" fmla="*/ 531483 w 1859352"/>
              <a:gd name="connsiteY694" fmla="*/ 332900 h 1117987"/>
              <a:gd name="connsiteX695" fmla="*/ 526755 w 1859352"/>
              <a:gd name="connsiteY695" fmla="*/ 346499 h 1117987"/>
              <a:gd name="connsiteX696" fmla="*/ 531428 w 1859352"/>
              <a:gd name="connsiteY696" fmla="*/ 353585 h 1117987"/>
              <a:gd name="connsiteX697" fmla="*/ 536879 w 1859352"/>
              <a:gd name="connsiteY697" fmla="*/ 364021 h 1117987"/>
              <a:gd name="connsiteX698" fmla="*/ 539451 w 1859352"/>
              <a:gd name="connsiteY698" fmla="*/ 370252 h 1117987"/>
              <a:gd name="connsiteX699" fmla="*/ 544372 w 1859352"/>
              <a:gd name="connsiteY699" fmla="*/ 374698 h 1117987"/>
              <a:gd name="connsiteX700" fmla="*/ 557825 w 1859352"/>
              <a:gd name="connsiteY700" fmla="*/ 376285 h 1117987"/>
              <a:gd name="connsiteX701" fmla="*/ 568857 w 1859352"/>
              <a:gd name="connsiteY701" fmla="*/ 386662 h 1117987"/>
              <a:gd name="connsiteX702" fmla="*/ 572006 w 1859352"/>
              <a:gd name="connsiteY702" fmla="*/ 387860 h 1117987"/>
              <a:gd name="connsiteX703" fmla="*/ 579807 w 1859352"/>
              <a:gd name="connsiteY703" fmla="*/ 391159 h 1117987"/>
              <a:gd name="connsiteX704" fmla="*/ 584146 w 1859352"/>
              <a:gd name="connsiteY704" fmla="*/ 396076 h 1117987"/>
              <a:gd name="connsiteX705" fmla="*/ 592049 w 1859352"/>
              <a:gd name="connsiteY705" fmla="*/ 416577 h 1117987"/>
              <a:gd name="connsiteX706" fmla="*/ 590338 w 1859352"/>
              <a:gd name="connsiteY706" fmla="*/ 420655 h 1117987"/>
              <a:gd name="connsiteX707" fmla="*/ 584638 w 1859352"/>
              <a:gd name="connsiteY707" fmla="*/ 424091 h 1117987"/>
              <a:gd name="connsiteX708" fmla="*/ 584933 w 1859352"/>
              <a:gd name="connsiteY708" fmla="*/ 424549 h 1117987"/>
              <a:gd name="connsiteX709" fmla="*/ 584172 w 1859352"/>
              <a:gd name="connsiteY709" fmla="*/ 425807 h 1117987"/>
              <a:gd name="connsiteX710" fmla="*/ 583876 w 1859352"/>
              <a:gd name="connsiteY710" fmla="*/ 427009 h 1117987"/>
              <a:gd name="connsiteX711" fmla="*/ 584544 w 1859352"/>
              <a:gd name="connsiteY711" fmla="*/ 424147 h 1117987"/>
              <a:gd name="connsiteX712" fmla="*/ 584634 w 1859352"/>
              <a:gd name="connsiteY712" fmla="*/ 424095 h 1117987"/>
              <a:gd name="connsiteX713" fmla="*/ 583136 w 1859352"/>
              <a:gd name="connsiteY713" fmla="*/ 421652 h 1117987"/>
              <a:gd name="connsiteX714" fmla="*/ 580770 w 1859352"/>
              <a:gd name="connsiteY714" fmla="*/ 402734 h 1117987"/>
              <a:gd name="connsiteX715" fmla="*/ 581270 w 1859352"/>
              <a:gd name="connsiteY715" fmla="*/ 399401 h 1117987"/>
              <a:gd name="connsiteX716" fmla="*/ 575053 w 1859352"/>
              <a:gd name="connsiteY716" fmla="*/ 392687 h 1117987"/>
              <a:gd name="connsiteX717" fmla="*/ 566679 w 1859352"/>
              <a:gd name="connsiteY717" fmla="*/ 393889 h 1117987"/>
              <a:gd name="connsiteX718" fmla="*/ 552369 w 1859352"/>
              <a:gd name="connsiteY718" fmla="*/ 390492 h 1117987"/>
              <a:gd name="connsiteX719" fmla="*/ 544068 w 1859352"/>
              <a:gd name="connsiteY719" fmla="*/ 384621 h 1117987"/>
              <a:gd name="connsiteX720" fmla="*/ 528385 w 1859352"/>
              <a:gd name="connsiteY720" fmla="*/ 378292 h 1117987"/>
              <a:gd name="connsiteX721" fmla="*/ 512197 w 1859352"/>
              <a:gd name="connsiteY721" fmla="*/ 373500 h 1117987"/>
              <a:gd name="connsiteX722" fmla="*/ 507568 w 1859352"/>
              <a:gd name="connsiteY722" fmla="*/ 374878 h 1117987"/>
              <a:gd name="connsiteX723" fmla="*/ 503323 w 1859352"/>
              <a:gd name="connsiteY723" fmla="*/ 383761 h 1117987"/>
              <a:gd name="connsiteX724" fmla="*/ 504949 w 1859352"/>
              <a:gd name="connsiteY724" fmla="*/ 386414 h 1117987"/>
              <a:gd name="connsiteX725" fmla="*/ 509870 w 1859352"/>
              <a:gd name="connsiteY725" fmla="*/ 387723 h 1117987"/>
              <a:gd name="connsiteX726" fmla="*/ 509433 w 1859352"/>
              <a:gd name="connsiteY726" fmla="*/ 387325 h 1117987"/>
              <a:gd name="connsiteX727" fmla="*/ 510109 w 1859352"/>
              <a:gd name="connsiteY727" fmla="*/ 386388 h 1117987"/>
              <a:gd name="connsiteX728" fmla="*/ 509870 w 1859352"/>
              <a:gd name="connsiteY728" fmla="*/ 387719 h 1117987"/>
              <a:gd name="connsiteX729" fmla="*/ 513186 w 1859352"/>
              <a:gd name="connsiteY729" fmla="*/ 390470 h 1117987"/>
              <a:gd name="connsiteX730" fmla="*/ 518064 w 1859352"/>
              <a:gd name="connsiteY730" fmla="*/ 391938 h 1117987"/>
              <a:gd name="connsiteX731" fmla="*/ 519746 w 1859352"/>
              <a:gd name="connsiteY731" fmla="*/ 397719 h 1117987"/>
              <a:gd name="connsiteX732" fmla="*/ 515522 w 1859352"/>
              <a:gd name="connsiteY732" fmla="*/ 399850 h 1117987"/>
              <a:gd name="connsiteX733" fmla="*/ 509318 w 1859352"/>
              <a:gd name="connsiteY733" fmla="*/ 397373 h 1117987"/>
              <a:gd name="connsiteX734" fmla="*/ 504739 w 1859352"/>
              <a:gd name="connsiteY734" fmla="*/ 395216 h 1117987"/>
              <a:gd name="connsiteX735" fmla="*/ 498843 w 1859352"/>
              <a:gd name="connsiteY735" fmla="*/ 397942 h 1117987"/>
              <a:gd name="connsiteX736" fmla="*/ 497828 w 1859352"/>
              <a:gd name="connsiteY736" fmla="*/ 402614 h 1117987"/>
              <a:gd name="connsiteX737" fmla="*/ 512202 w 1859352"/>
              <a:gd name="connsiteY737" fmla="*/ 416183 h 1117987"/>
              <a:gd name="connsiteX738" fmla="*/ 523849 w 1859352"/>
              <a:gd name="connsiteY738" fmla="*/ 418627 h 1117987"/>
              <a:gd name="connsiteX739" fmla="*/ 528702 w 1859352"/>
              <a:gd name="connsiteY739" fmla="*/ 419872 h 1117987"/>
              <a:gd name="connsiteX740" fmla="*/ 529763 w 1859352"/>
              <a:gd name="connsiteY740" fmla="*/ 421109 h 1117987"/>
              <a:gd name="connsiteX741" fmla="*/ 528231 w 1859352"/>
              <a:gd name="connsiteY741" fmla="*/ 422730 h 1117987"/>
              <a:gd name="connsiteX742" fmla="*/ 520032 w 1859352"/>
              <a:gd name="connsiteY742" fmla="*/ 420916 h 1117987"/>
              <a:gd name="connsiteX743" fmla="*/ 504692 w 1859352"/>
              <a:gd name="connsiteY743" fmla="*/ 420783 h 1117987"/>
              <a:gd name="connsiteX744" fmla="*/ 497764 w 1859352"/>
              <a:gd name="connsiteY744" fmla="*/ 416590 h 1117987"/>
              <a:gd name="connsiteX745" fmla="*/ 496249 w 1859352"/>
              <a:gd name="connsiteY745" fmla="*/ 413535 h 1117987"/>
              <a:gd name="connsiteX746" fmla="*/ 488902 w 1859352"/>
              <a:gd name="connsiteY746" fmla="*/ 394741 h 1117987"/>
              <a:gd name="connsiteX747" fmla="*/ 482407 w 1859352"/>
              <a:gd name="connsiteY747" fmla="*/ 379165 h 1117987"/>
              <a:gd name="connsiteX748" fmla="*/ 478577 w 1859352"/>
              <a:gd name="connsiteY748" fmla="*/ 375939 h 1117987"/>
              <a:gd name="connsiteX749" fmla="*/ 477148 w 1859352"/>
              <a:gd name="connsiteY749" fmla="*/ 375973 h 1117987"/>
              <a:gd name="connsiteX750" fmla="*/ 476163 w 1859352"/>
              <a:gd name="connsiteY750" fmla="*/ 377274 h 1117987"/>
              <a:gd name="connsiteX751" fmla="*/ 480318 w 1859352"/>
              <a:gd name="connsiteY751" fmla="*/ 390179 h 1117987"/>
              <a:gd name="connsiteX752" fmla="*/ 479030 w 1859352"/>
              <a:gd name="connsiteY752" fmla="*/ 400034 h 1117987"/>
              <a:gd name="connsiteX753" fmla="*/ 477139 w 1859352"/>
              <a:gd name="connsiteY753" fmla="*/ 402897 h 1117987"/>
              <a:gd name="connsiteX754" fmla="*/ 474246 w 1859352"/>
              <a:gd name="connsiteY754" fmla="*/ 413843 h 1117987"/>
              <a:gd name="connsiteX755" fmla="*/ 475543 w 1859352"/>
              <a:gd name="connsiteY755" fmla="*/ 425516 h 1117987"/>
              <a:gd name="connsiteX756" fmla="*/ 484024 w 1859352"/>
              <a:gd name="connsiteY756" fmla="*/ 433848 h 1117987"/>
              <a:gd name="connsiteX757" fmla="*/ 490323 w 1859352"/>
              <a:gd name="connsiteY757" fmla="*/ 439551 h 1117987"/>
              <a:gd name="connsiteX758" fmla="*/ 495376 w 1859352"/>
              <a:gd name="connsiteY758" fmla="*/ 449928 h 1117987"/>
              <a:gd name="connsiteX759" fmla="*/ 496159 w 1859352"/>
              <a:gd name="connsiteY759" fmla="*/ 463514 h 1117987"/>
              <a:gd name="connsiteX760" fmla="*/ 506194 w 1859352"/>
              <a:gd name="connsiteY760" fmla="*/ 486878 h 1117987"/>
              <a:gd name="connsiteX761" fmla="*/ 511988 w 1859352"/>
              <a:gd name="connsiteY761" fmla="*/ 489565 h 1117987"/>
              <a:gd name="connsiteX762" fmla="*/ 524080 w 1859352"/>
              <a:gd name="connsiteY762" fmla="*/ 484362 h 1117987"/>
              <a:gd name="connsiteX763" fmla="*/ 536426 w 1859352"/>
              <a:gd name="connsiteY763" fmla="*/ 483596 h 1117987"/>
              <a:gd name="connsiteX764" fmla="*/ 537525 w 1859352"/>
              <a:gd name="connsiteY764" fmla="*/ 484816 h 1117987"/>
              <a:gd name="connsiteX765" fmla="*/ 536451 w 1859352"/>
              <a:gd name="connsiteY765" fmla="*/ 486018 h 1117987"/>
              <a:gd name="connsiteX766" fmla="*/ 522809 w 1859352"/>
              <a:gd name="connsiteY766" fmla="*/ 496237 h 1117987"/>
              <a:gd name="connsiteX767" fmla="*/ 521393 w 1859352"/>
              <a:gd name="connsiteY767" fmla="*/ 510178 h 1117987"/>
              <a:gd name="connsiteX768" fmla="*/ 527089 w 1859352"/>
              <a:gd name="connsiteY768" fmla="*/ 516524 h 1117987"/>
              <a:gd name="connsiteX769" fmla="*/ 529100 w 1859352"/>
              <a:gd name="connsiteY769" fmla="*/ 527850 h 1117987"/>
              <a:gd name="connsiteX770" fmla="*/ 526229 w 1859352"/>
              <a:gd name="connsiteY770" fmla="*/ 544479 h 1117987"/>
              <a:gd name="connsiteX771" fmla="*/ 523892 w 1859352"/>
              <a:gd name="connsiteY771" fmla="*/ 552528 h 1117987"/>
              <a:gd name="connsiteX772" fmla="*/ 515467 w 1859352"/>
              <a:gd name="connsiteY772" fmla="*/ 569037 h 1117987"/>
              <a:gd name="connsiteX773" fmla="*/ 512685 w 1859352"/>
              <a:gd name="connsiteY773" fmla="*/ 570530 h 1117987"/>
              <a:gd name="connsiteX774" fmla="*/ 492398 w 1859352"/>
              <a:gd name="connsiteY774" fmla="*/ 568125 h 1117987"/>
              <a:gd name="connsiteX775" fmla="*/ 489553 w 1859352"/>
              <a:gd name="connsiteY775" fmla="*/ 566786 h 1117987"/>
              <a:gd name="connsiteX776" fmla="*/ 489373 w 1859352"/>
              <a:gd name="connsiteY776" fmla="*/ 561998 h 1117987"/>
              <a:gd name="connsiteX777" fmla="*/ 489159 w 1859352"/>
              <a:gd name="connsiteY777" fmla="*/ 561882 h 1117987"/>
              <a:gd name="connsiteX778" fmla="*/ 488791 w 1859352"/>
              <a:gd name="connsiteY778" fmla="*/ 560834 h 1117987"/>
              <a:gd name="connsiteX779" fmla="*/ 489390 w 1859352"/>
              <a:gd name="connsiteY779" fmla="*/ 561766 h 1117987"/>
              <a:gd name="connsiteX780" fmla="*/ 489373 w 1859352"/>
              <a:gd name="connsiteY780" fmla="*/ 561998 h 1117987"/>
              <a:gd name="connsiteX781" fmla="*/ 493755 w 1859352"/>
              <a:gd name="connsiteY781" fmla="*/ 564137 h 1117987"/>
              <a:gd name="connsiteX782" fmla="*/ 506117 w 1859352"/>
              <a:gd name="connsiteY782" fmla="*/ 559118 h 1117987"/>
              <a:gd name="connsiteX783" fmla="*/ 514144 w 1859352"/>
              <a:gd name="connsiteY783" fmla="*/ 527752 h 1117987"/>
              <a:gd name="connsiteX784" fmla="*/ 513353 w 1859352"/>
              <a:gd name="connsiteY784" fmla="*/ 522814 h 1117987"/>
              <a:gd name="connsiteX785" fmla="*/ 510768 w 1859352"/>
              <a:gd name="connsiteY785" fmla="*/ 509716 h 1117987"/>
              <a:gd name="connsiteX786" fmla="*/ 507247 w 1859352"/>
              <a:gd name="connsiteY786" fmla="*/ 502437 h 1117987"/>
              <a:gd name="connsiteX787" fmla="*/ 500229 w 1859352"/>
              <a:gd name="connsiteY787" fmla="*/ 497546 h 1117987"/>
              <a:gd name="connsiteX788" fmla="*/ 493293 w 1859352"/>
              <a:gd name="connsiteY788" fmla="*/ 488051 h 1117987"/>
              <a:gd name="connsiteX789" fmla="*/ 480036 w 1859352"/>
              <a:gd name="connsiteY789" fmla="*/ 449286 h 1117987"/>
              <a:gd name="connsiteX790" fmla="*/ 466976 w 1859352"/>
              <a:gd name="connsiteY790" fmla="*/ 430082 h 1117987"/>
              <a:gd name="connsiteX791" fmla="*/ 461756 w 1859352"/>
              <a:gd name="connsiteY791" fmla="*/ 419885 h 1117987"/>
              <a:gd name="connsiteX792" fmla="*/ 457121 w 1859352"/>
              <a:gd name="connsiteY792" fmla="*/ 386132 h 1117987"/>
              <a:gd name="connsiteX793" fmla="*/ 452795 w 1859352"/>
              <a:gd name="connsiteY793" fmla="*/ 381172 h 1117987"/>
              <a:gd name="connsiteX794" fmla="*/ 426141 w 1859352"/>
              <a:gd name="connsiteY794" fmla="*/ 378861 h 1117987"/>
              <a:gd name="connsiteX795" fmla="*/ 419410 w 1859352"/>
              <a:gd name="connsiteY795" fmla="*/ 378998 h 1117987"/>
              <a:gd name="connsiteX796" fmla="*/ 416166 w 1859352"/>
              <a:gd name="connsiteY796" fmla="*/ 382336 h 1117987"/>
              <a:gd name="connsiteX797" fmla="*/ 415738 w 1859352"/>
              <a:gd name="connsiteY797" fmla="*/ 390796 h 1117987"/>
              <a:gd name="connsiteX798" fmla="*/ 416984 w 1859352"/>
              <a:gd name="connsiteY798" fmla="*/ 418122 h 1117987"/>
              <a:gd name="connsiteX799" fmla="*/ 413145 w 1859352"/>
              <a:gd name="connsiteY799" fmla="*/ 430839 h 1117987"/>
              <a:gd name="connsiteX800" fmla="*/ 408708 w 1859352"/>
              <a:gd name="connsiteY800" fmla="*/ 445084 h 1117987"/>
              <a:gd name="connsiteX801" fmla="*/ 412615 w 1859352"/>
              <a:gd name="connsiteY801" fmla="*/ 453934 h 1117987"/>
              <a:gd name="connsiteX802" fmla="*/ 418901 w 1859352"/>
              <a:gd name="connsiteY802" fmla="*/ 461790 h 1117987"/>
              <a:gd name="connsiteX803" fmla="*/ 420813 w 1859352"/>
              <a:gd name="connsiteY803" fmla="*/ 476566 h 1117987"/>
              <a:gd name="connsiteX804" fmla="*/ 420878 w 1859352"/>
              <a:gd name="connsiteY804" fmla="*/ 479869 h 1117987"/>
              <a:gd name="connsiteX805" fmla="*/ 428567 w 1859352"/>
              <a:gd name="connsiteY805" fmla="*/ 493096 h 1117987"/>
              <a:gd name="connsiteX806" fmla="*/ 431417 w 1859352"/>
              <a:gd name="connsiteY806" fmla="*/ 492775 h 1117987"/>
              <a:gd name="connsiteX807" fmla="*/ 439064 w 1859352"/>
              <a:gd name="connsiteY807" fmla="*/ 493310 h 1117987"/>
              <a:gd name="connsiteX808" fmla="*/ 454999 w 1859352"/>
              <a:gd name="connsiteY808" fmla="*/ 505612 h 1117987"/>
              <a:gd name="connsiteX809" fmla="*/ 456514 w 1859352"/>
              <a:gd name="connsiteY809" fmla="*/ 508449 h 1117987"/>
              <a:gd name="connsiteX810" fmla="*/ 456253 w 1859352"/>
              <a:gd name="connsiteY810" fmla="*/ 516922 h 1117987"/>
              <a:gd name="connsiteX811" fmla="*/ 452419 w 1859352"/>
              <a:gd name="connsiteY811" fmla="*/ 518710 h 1117987"/>
              <a:gd name="connsiteX812" fmla="*/ 442457 w 1859352"/>
              <a:gd name="connsiteY812" fmla="*/ 512095 h 1117987"/>
              <a:gd name="connsiteX813" fmla="*/ 435289 w 1859352"/>
              <a:gd name="connsiteY813" fmla="*/ 507576 h 1117987"/>
              <a:gd name="connsiteX814" fmla="*/ 422508 w 1859352"/>
              <a:gd name="connsiteY814" fmla="*/ 502843 h 1117987"/>
              <a:gd name="connsiteX815" fmla="*/ 411643 w 1859352"/>
              <a:gd name="connsiteY815" fmla="*/ 498059 h 1117987"/>
              <a:gd name="connsiteX816" fmla="*/ 399760 w 1859352"/>
              <a:gd name="connsiteY816" fmla="*/ 492201 h 1117987"/>
              <a:gd name="connsiteX817" fmla="*/ 374903 w 1859352"/>
              <a:gd name="connsiteY817" fmla="*/ 488008 h 1117987"/>
              <a:gd name="connsiteX818" fmla="*/ 371535 w 1859352"/>
              <a:gd name="connsiteY818" fmla="*/ 488487 h 1117987"/>
              <a:gd name="connsiteX819" fmla="*/ 344398 w 1859352"/>
              <a:gd name="connsiteY819" fmla="*/ 480494 h 1117987"/>
              <a:gd name="connsiteX820" fmla="*/ 331817 w 1859352"/>
              <a:gd name="connsiteY820" fmla="*/ 471777 h 1117987"/>
              <a:gd name="connsiteX821" fmla="*/ 327380 w 1859352"/>
              <a:gd name="connsiteY821" fmla="*/ 473343 h 1117987"/>
              <a:gd name="connsiteX822" fmla="*/ 326558 w 1859352"/>
              <a:gd name="connsiteY822" fmla="*/ 474837 h 1117987"/>
              <a:gd name="connsiteX823" fmla="*/ 330473 w 1859352"/>
              <a:gd name="connsiteY823" fmla="*/ 486900 h 1117987"/>
              <a:gd name="connsiteX824" fmla="*/ 344855 w 1859352"/>
              <a:gd name="connsiteY824" fmla="*/ 495672 h 1117987"/>
              <a:gd name="connsiteX825" fmla="*/ 348005 w 1859352"/>
              <a:gd name="connsiteY825" fmla="*/ 496780 h 1117987"/>
              <a:gd name="connsiteX826" fmla="*/ 353743 w 1859352"/>
              <a:gd name="connsiteY826" fmla="*/ 500233 h 1117987"/>
              <a:gd name="connsiteX827" fmla="*/ 363161 w 1859352"/>
              <a:gd name="connsiteY827" fmla="*/ 512322 h 1117987"/>
              <a:gd name="connsiteX828" fmla="*/ 362562 w 1859352"/>
              <a:gd name="connsiteY828" fmla="*/ 518479 h 1117987"/>
              <a:gd name="connsiteX829" fmla="*/ 353876 w 1859352"/>
              <a:gd name="connsiteY829" fmla="*/ 528377 h 1117987"/>
              <a:gd name="connsiteX830" fmla="*/ 352622 w 1859352"/>
              <a:gd name="connsiteY830" fmla="*/ 529040 h 1117987"/>
              <a:gd name="connsiteX831" fmla="*/ 350256 w 1859352"/>
              <a:gd name="connsiteY831" fmla="*/ 527054 h 1117987"/>
              <a:gd name="connsiteX832" fmla="*/ 348527 w 1859352"/>
              <a:gd name="connsiteY832" fmla="*/ 520576 h 1117987"/>
              <a:gd name="connsiteX833" fmla="*/ 341518 w 1859352"/>
              <a:gd name="connsiteY833" fmla="*/ 517251 h 1117987"/>
              <a:gd name="connsiteX834" fmla="*/ 328946 w 1859352"/>
              <a:gd name="connsiteY834" fmla="*/ 521676 h 1117987"/>
              <a:gd name="connsiteX835" fmla="*/ 327602 w 1859352"/>
              <a:gd name="connsiteY835" fmla="*/ 522557 h 1117987"/>
              <a:gd name="connsiteX836" fmla="*/ 317974 w 1859352"/>
              <a:gd name="connsiteY836" fmla="*/ 527709 h 1117987"/>
              <a:gd name="connsiteX837" fmla="*/ 307131 w 1859352"/>
              <a:gd name="connsiteY837" fmla="*/ 531821 h 1117987"/>
              <a:gd name="connsiteX838" fmla="*/ 295856 w 1859352"/>
              <a:gd name="connsiteY838" fmla="*/ 538938 h 1117987"/>
              <a:gd name="connsiteX839" fmla="*/ 291012 w 1859352"/>
              <a:gd name="connsiteY839" fmla="*/ 539301 h 1117987"/>
              <a:gd name="connsiteX840" fmla="*/ 290990 w 1859352"/>
              <a:gd name="connsiteY840" fmla="*/ 536135 h 1117987"/>
              <a:gd name="connsiteX841" fmla="*/ 287028 w 1859352"/>
              <a:gd name="connsiteY841" fmla="*/ 524162 h 1117987"/>
              <a:gd name="connsiteX842" fmla="*/ 279133 w 1859352"/>
              <a:gd name="connsiteY842" fmla="*/ 528847 h 1117987"/>
              <a:gd name="connsiteX843" fmla="*/ 276951 w 1859352"/>
              <a:gd name="connsiteY843" fmla="*/ 530829 h 1117987"/>
              <a:gd name="connsiteX844" fmla="*/ 270262 w 1859352"/>
              <a:gd name="connsiteY844" fmla="*/ 535373 h 1117987"/>
              <a:gd name="connsiteX845" fmla="*/ 262081 w 1859352"/>
              <a:gd name="connsiteY845" fmla="*/ 537662 h 1117987"/>
              <a:gd name="connsiteX846" fmla="*/ 252393 w 1859352"/>
              <a:gd name="connsiteY846" fmla="*/ 544201 h 1117987"/>
              <a:gd name="connsiteX847" fmla="*/ 231533 w 1859352"/>
              <a:gd name="connsiteY847" fmla="*/ 564107 h 1117987"/>
              <a:gd name="connsiteX848" fmla="*/ 228161 w 1859352"/>
              <a:gd name="connsiteY848" fmla="*/ 569657 h 1117987"/>
              <a:gd name="connsiteX849" fmla="*/ 226744 w 1859352"/>
              <a:gd name="connsiteY849" fmla="*/ 578070 h 1117987"/>
              <a:gd name="connsiteX850" fmla="*/ 224943 w 1859352"/>
              <a:gd name="connsiteY850" fmla="*/ 580847 h 1117987"/>
              <a:gd name="connsiteX851" fmla="*/ 207848 w 1859352"/>
              <a:gd name="connsiteY851" fmla="*/ 582062 h 1117987"/>
              <a:gd name="connsiteX852" fmla="*/ 200719 w 1859352"/>
              <a:gd name="connsiteY852" fmla="*/ 574732 h 1117987"/>
              <a:gd name="connsiteX853" fmla="*/ 200920 w 1859352"/>
              <a:gd name="connsiteY853" fmla="*/ 567179 h 1117987"/>
              <a:gd name="connsiteX854" fmla="*/ 209337 w 1859352"/>
              <a:gd name="connsiteY854" fmla="*/ 561531 h 1117987"/>
              <a:gd name="connsiteX855" fmla="*/ 209970 w 1859352"/>
              <a:gd name="connsiteY855" fmla="*/ 555446 h 1117987"/>
              <a:gd name="connsiteX856" fmla="*/ 203269 w 1859352"/>
              <a:gd name="connsiteY856" fmla="*/ 547829 h 1117987"/>
              <a:gd name="connsiteX857" fmla="*/ 188438 w 1859352"/>
              <a:gd name="connsiteY857" fmla="*/ 541650 h 1117987"/>
              <a:gd name="connsiteX858" fmla="*/ 175057 w 1859352"/>
              <a:gd name="connsiteY858" fmla="*/ 541552 h 1117987"/>
              <a:gd name="connsiteX859" fmla="*/ 173675 w 1859352"/>
              <a:gd name="connsiteY859" fmla="*/ 542262 h 1117987"/>
              <a:gd name="connsiteX860" fmla="*/ 173911 w 1859352"/>
              <a:gd name="connsiteY860" fmla="*/ 545121 h 1117987"/>
              <a:gd name="connsiteX861" fmla="*/ 183085 w 1859352"/>
              <a:gd name="connsiteY861" fmla="*/ 569246 h 1117987"/>
              <a:gd name="connsiteX862" fmla="*/ 182614 w 1859352"/>
              <a:gd name="connsiteY862" fmla="*/ 576050 h 1117987"/>
              <a:gd name="connsiteX863" fmla="*/ 185652 w 1859352"/>
              <a:gd name="connsiteY863" fmla="*/ 581750 h 1117987"/>
              <a:gd name="connsiteX864" fmla="*/ 191202 w 1859352"/>
              <a:gd name="connsiteY864" fmla="*/ 591455 h 1117987"/>
              <a:gd name="connsiteX865" fmla="*/ 190766 w 1859352"/>
              <a:gd name="connsiteY865" fmla="*/ 598224 h 1117987"/>
              <a:gd name="connsiteX866" fmla="*/ 186042 w 1859352"/>
              <a:gd name="connsiteY866" fmla="*/ 602191 h 1117987"/>
              <a:gd name="connsiteX867" fmla="*/ 176020 w 1859352"/>
              <a:gd name="connsiteY867" fmla="*/ 600038 h 1117987"/>
              <a:gd name="connsiteX868" fmla="*/ 164030 w 1859352"/>
              <a:gd name="connsiteY868" fmla="*/ 603774 h 1117987"/>
              <a:gd name="connsiteX869" fmla="*/ 158134 w 1859352"/>
              <a:gd name="connsiteY869" fmla="*/ 609778 h 1117987"/>
              <a:gd name="connsiteX870" fmla="*/ 150200 w 1859352"/>
              <a:gd name="connsiteY870" fmla="*/ 618533 h 1117987"/>
              <a:gd name="connsiteX871" fmla="*/ 150692 w 1859352"/>
              <a:gd name="connsiteY871" fmla="*/ 637557 h 1117987"/>
              <a:gd name="connsiteX872" fmla="*/ 152446 w 1859352"/>
              <a:gd name="connsiteY872" fmla="*/ 640437 h 1117987"/>
              <a:gd name="connsiteX873" fmla="*/ 151381 w 1859352"/>
              <a:gd name="connsiteY873" fmla="*/ 646843 h 1117987"/>
              <a:gd name="connsiteX874" fmla="*/ 145562 w 1859352"/>
              <a:gd name="connsiteY874" fmla="*/ 649111 h 1117987"/>
              <a:gd name="connsiteX875" fmla="*/ 121081 w 1859352"/>
              <a:gd name="connsiteY875" fmla="*/ 637326 h 1117987"/>
              <a:gd name="connsiteX876" fmla="*/ 116246 w 1859352"/>
              <a:gd name="connsiteY876" fmla="*/ 635786 h 1117987"/>
              <a:gd name="connsiteX877" fmla="*/ 112039 w 1859352"/>
              <a:gd name="connsiteY877" fmla="*/ 637784 h 1117987"/>
              <a:gd name="connsiteX878" fmla="*/ 109566 w 1859352"/>
              <a:gd name="connsiteY878" fmla="*/ 644135 h 1117987"/>
              <a:gd name="connsiteX879" fmla="*/ 110815 w 1859352"/>
              <a:gd name="connsiteY879" fmla="*/ 650485 h 1117987"/>
              <a:gd name="connsiteX880" fmla="*/ 123614 w 1859352"/>
              <a:gd name="connsiteY880" fmla="*/ 657977 h 1117987"/>
              <a:gd name="connsiteX881" fmla="*/ 126751 w 1859352"/>
              <a:gd name="connsiteY881" fmla="*/ 659120 h 1117987"/>
              <a:gd name="connsiteX882" fmla="*/ 128877 w 1859352"/>
              <a:gd name="connsiteY882" fmla="*/ 663407 h 1117987"/>
              <a:gd name="connsiteX883" fmla="*/ 123216 w 1859352"/>
              <a:gd name="connsiteY883" fmla="*/ 668470 h 1117987"/>
              <a:gd name="connsiteX884" fmla="*/ 108081 w 1859352"/>
              <a:gd name="connsiteY884" fmla="*/ 661751 h 1117987"/>
              <a:gd name="connsiteX885" fmla="*/ 99048 w 1859352"/>
              <a:gd name="connsiteY885" fmla="*/ 657425 h 1117987"/>
              <a:gd name="connsiteX886" fmla="*/ 94418 w 1859352"/>
              <a:gd name="connsiteY886" fmla="*/ 652907 h 1117987"/>
              <a:gd name="connsiteX887" fmla="*/ 88654 w 1859352"/>
              <a:gd name="connsiteY887" fmla="*/ 638790 h 1117987"/>
              <a:gd name="connsiteX888" fmla="*/ 87259 w 1859352"/>
              <a:gd name="connsiteY888" fmla="*/ 629034 h 1117987"/>
              <a:gd name="connsiteX889" fmla="*/ 77875 w 1859352"/>
              <a:gd name="connsiteY889" fmla="*/ 613056 h 1117987"/>
              <a:gd name="connsiteX890" fmla="*/ 69411 w 1859352"/>
              <a:gd name="connsiteY890" fmla="*/ 607826 h 1117987"/>
              <a:gd name="connsiteX891" fmla="*/ 61593 w 1859352"/>
              <a:gd name="connsiteY891" fmla="*/ 599756 h 1117987"/>
              <a:gd name="connsiteX892" fmla="*/ 60968 w 1859352"/>
              <a:gd name="connsiteY892" fmla="*/ 599718 h 1117987"/>
              <a:gd name="connsiteX893" fmla="*/ 60618 w 1859352"/>
              <a:gd name="connsiteY893" fmla="*/ 598922 h 1117987"/>
              <a:gd name="connsiteX894" fmla="*/ 58354 w 1859352"/>
              <a:gd name="connsiteY894" fmla="*/ 596744 h 1117987"/>
              <a:gd name="connsiteX895" fmla="*/ 57519 w 1859352"/>
              <a:gd name="connsiteY895" fmla="*/ 596397 h 1117987"/>
              <a:gd name="connsiteX896" fmla="*/ 57408 w 1859352"/>
              <a:gd name="connsiteY896" fmla="*/ 595524 h 1117987"/>
              <a:gd name="connsiteX897" fmla="*/ 57939 w 1859352"/>
              <a:gd name="connsiteY897" fmla="*/ 595999 h 1117987"/>
              <a:gd name="connsiteX898" fmla="*/ 58358 w 1859352"/>
              <a:gd name="connsiteY898" fmla="*/ 596739 h 1117987"/>
              <a:gd name="connsiteX899" fmla="*/ 60622 w 1859352"/>
              <a:gd name="connsiteY899" fmla="*/ 598917 h 1117987"/>
              <a:gd name="connsiteX900" fmla="*/ 61379 w 1859352"/>
              <a:gd name="connsiteY900" fmla="*/ 599315 h 1117987"/>
              <a:gd name="connsiteX901" fmla="*/ 61597 w 1859352"/>
              <a:gd name="connsiteY901" fmla="*/ 599752 h 1117987"/>
              <a:gd name="connsiteX902" fmla="*/ 75765 w 1859352"/>
              <a:gd name="connsiteY902" fmla="*/ 603282 h 1117987"/>
              <a:gd name="connsiteX903" fmla="*/ 113327 w 1859352"/>
              <a:gd name="connsiteY903" fmla="*/ 613633 h 1117987"/>
              <a:gd name="connsiteX904" fmla="*/ 141693 w 1859352"/>
              <a:gd name="connsiteY904" fmla="*/ 609919 h 1117987"/>
              <a:gd name="connsiteX905" fmla="*/ 145942 w 1859352"/>
              <a:gd name="connsiteY905" fmla="*/ 607172 h 1117987"/>
              <a:gd name="connsiteX906" fmla="*/ 156580 w 1859352"/>
              <a:gd name="connsiteY906" fmla="*/ 586273 h 1117987"/>
              <a:gd name="connsiteX907" fmla="*/ 155361 w 1859352"/>
              <a:gd name="connsiteY907" fmla="*/ 579730 h 1117987"/>
              <a:gd name="connsiteX908" fmla="*/ 142956 w 1859352"/>
              <a:gd name="connsiteY908" fmla="*/ 566041 h 1117987"/>
              <a:gd name="connsiteX909" fmla="*/ 136387 w 1859352"/>
              <a:gd name="connsiteY909" fmla="*/ 560701 h 1117987"/>
              <a:gd name="connsiteX910" fmla="*/ 127632 w 1859352"/>
              <a:gd name="connsiteY910" fmla="*/ 556375 h 1117987"/>
              <a:gd name="connsiteX911" fmla="*/ 112412 w 1859352"/>
              <a:gd name="connsiteY911" fmla="*/ 549165 h 1117987"/>
              <a:gd name="connsiteX912" fmla="*/ 98320 w 1859352"/>
              <a:gd name="connsiteY912" fmla="*/ 539631 h 1117987"/>
              <a:gd name="connsiteX913" fmla="*/ 64460 w 1859352"/>
              <a:gd name="connsiteY913" fmla="*/ 530281 h 1117987"/>
              <a:gd name="connsiteX914" fmla="*/ 57729 w 1859352"/>
              <a:gd name="connsiteY914" fmla="*/ 531218 h 1117987"/>
              <a:gd name="connsiteX915" fmla="*/ 49342 w 1859352"/>
              <a:gd name="connsiteY915" fmla="*/ 530204 h 1117987"/>
              <a:gd name="connsiteX916" fmla="*/ 48435 w 1859352"/>
              <a:gd name="connsiteY916" fmla="*/ 526353 h 1117987"/>
              <a:gd name="connsiteX917" fmla="*/ 47250 w 1859352"/>
              <a:gd name="connsiteY917" fmla="*/ 521736 h 1117987"/>
              <a:gd name="connsiteX918" fmla="*/ 41357 w 1859352"/>
              <a:gd name="connsiteY918" fmla="*/ 518364 h 1117987"/>
              <a:gd name="connsiteX919" fmla="*/ 40313 w 1859352"/>
              <a:gd name="connsiteY919" fmla="*/ 518115 h 1117987"/>
              <a:gd name="connsiteX920" fmla="*/ 36693 w 1859352"/>
              <a:gd name="connsiteY920" fmla="*/ 518115 h 1117987"/>
              <a:gd name="connsiteX921" fmla="*/ 35161 w 1859352"/>
              <a:gd name="connsiteY921" fmla="*/ 519241 h 1117987"/>
              <a:gd name="connsiteX922" fmla="*/ 26175 w 1859352"/>
              <a:gd name="connsiteY922" fmla="*/ 522134 h 1117987"/>
              <a:gd name="connsiteX923" fmla="*/ 26026 w 1859352"/>
              <a:gd name="connsiteY923" fmla="*/ 522099 h 1117987"/>
              <a:gd name="connsiteX924" fmla="*/ 26128 w 1859352"/>
              <a:gd name="connsiteY924" fmla="*/ 525018 h 1117987"/>
              <a:gd name="connsiteX925" fmla="*/ 24310 w 1859352"/>
              <a:gd name="connsiteY925" fmla="*/ 527534 h 1117987"/>
              <a:gd name="connsiteX926" fmla="*/ 21212 w 1859352"/>
              <a:gd name="connsiteY926" fmla="*/ 525856 h 1117987"/>
              <a:gd name="connsiteX927" fmla="*/ 18824 w 1859352"/>
              <a:gd name="connsiteY927" fmla="*/ 526699 h 1117987"/>
              <a:gd name="connsiteX928" fmla="*/ 19102 w 1859352"/>
              <a:gd name="connsiteY928" fmla="*/ 530358 h 1117987"/>
              <a:gd name="connsiteX929" fmla="*/ 16860 w 1859352"/>
              <a:gd name="connsiteY929" fmla="*/ 533576 h 1117987"/>
              <a:gd name="connsiteX930" fmla="*/ 13633 w 1859352"/>
              <a:gd name="connsiteY930" fmla="*/ 533999 h 1117987"/>
              <a:gd name="connsiteX931" fmla="*/ 10137 w 1859352"/>
              <a:gd name="connsiteY931" fmla="*/ 537371 h 1117987"/>
              <a:gd name="connsiteX932" fmla="*/ 10047 w 1859352"/>
              <a:gd name="connsiteY932" fmla="*/ 539699 h 1117987"/>
              <a:gd name="connsiteX933" fmla="*/ 10959 w 1859352"/>
              <a:gd name="connsiteY933" fmla="*/ 541869 h 1117987"/>
              <a:gd name="connsiteX934" fmla="*/ 9987 w 1859352"/>
              <a:gd name="connsiteY934" fmla="*/ 542044 h 1117987"/>
              <a:gd name="connsiteX935" fmla="*/ 9996 w 1859352"/>
              <a:gd name="connsiteY935" fmla="*/ 541282 h 1117987"/>
              <a:gd name="connsiteX936" fmla="*/ 9979 w 1859352"/>
              <a:gd name="connsiteY936" fmla="*/ 542288 h 1117987"/>
              <a:gd name="connsiteX937" fmla="*/ 8284 w 1859352"/>
              <a:gd name="connsiteY937" fmla="*/ 542707 h 1117987"/>
              <a:gd name="connsiteX938" fmla="*/ 7732 w 1859352"/>
              <a:gd name="connsiteY938" fmla="*/ 536537 h 1117987"/>
              <a:gd name="connsiteX939" fmla="*/ 8250 w 1859352"/>
              <a:gd name="connsiteY939" fmla="*/ 542369 h 1117987"/>
              <a:gd name="connsiteX940" fmla="*/ 1968 w 1859352"/>
              <a:gd name="connsiteY940" fmla="*/ 543546 h 1117987"/>
              <a:gd name="connsiteX941" fmla="*/ 0 w 1859352"/>
              <a:gd name="connsiteY941" fmla="*/ 545506 h 1117987"/>
              <a:gd name="connsiteX942" fmla="*/ 3941 w 1859352"/>
              <a:gd name="connsiteY942" fmla="*/ 546084 h 1117987"/>
              <a:gd name="connsiteX943" fmla="*/ 2816 w 1859352"/>
              <a:gd name="connsiteY943" fmla="*/ 554779 h 1117987"/>
              <a:gd name="connsiteX944" fmla="*/ 7578 w 1859352"/>
              <a:gd name="connsiteY944" fmla="*/ 564043 h 1117987"/>
              <a:gd name="connsiteX945" fmla="*/ 12358 w 1859352"/>
              <a:gd name="connsiteY945" fmla="*/ 565742 h 1117987"/>
              <a:gd name="connsiteX946" fmla="*/ 16299 w 1859352"/>
              <a:gd name="connsiteY946" fmla="*/ 572759 h 1117987"/>
              <a:gd name="connsiteX947" fmla="*/ 23308 w 1859352"/>
              <a:gd name="connsiteY947" fmla="*/ 577813 h 1117987"/>
              <a:gd name="connsiteX948" fmla="*/ 17138 w 1859352"/>
              <a:gd name="connsiteY948" fmla="*/ 592708 h 1117987"/>
              <a:gd name="connsiteX949" fmla="*/ 21631 w 1859352"/>
              <a:gd name="connsiteY949" fmla="*/ 597758 h 1117987"/>
              <a:gd name="connsiteX950" fmla="*/ 33432 w 1859352"/>
              <a:gd name="connsiteY950" fmla="*/ 626415 h 1117987"/>
              <a:gd name="connsiteX951" fmla="*/ 31464 w 1859352"/>
              <a:gd name="connsiteY951" fmla="*/ 626689 h 1117987"/>
              <a:gd name="connsiteX952" fmla="*/ 31186 w 1859352"/>
              <a:gd name="connsiteY952" fmla="*/ 637369 h 1117987"/>
              <a:gd name="connsiteX953" fmla="*/ 33715 w 1859352"/>
              <a:gd name="connsiteY953" fmla="*/ 639902 h 1117987"/>
              <a:gd name="connsiteX954" fmla="*/ 32307 w 1859352"/>
              <a:gd name="connsiteY954" fmla="*/ 640454 h 1117987"/>
              <a:gd name="connsiteX955" fmla="*/ 34271 w 1859352"/>
              <a:gd name="connsiteY955" fmla="*/ 648589 h 1117987"/>
              <a:gd name="connsiteX956" fmla="*/ 37369 w 1859352"/>
              <a:gd name="connsiteY956" fmla="*/ 649162 h 1117987"/>
              <a:gd name="connsiteX957" fmla="*/ 38490 w 1859352"/>
              <a:gd name="connsiteY957" fmla="*/ 652252 h 1117987"/>
              <a:gd name="connsiteX958" fmla="*/ 37647 w 1859352"/>
              <a:gd name="connsiteY958" fmla="*/ 658987 h 1117987"/>
              <a:gd name="connsiteX959" fmla="*/ 42996 w 1859352"/>
              <a:gd name="connsiteY959" fmla="*/ 664610 h 1117987"/>
              <a:gd name="connsiteX960" fmla="*/ 41862 w 1859352"/>
              <a:gd name="connsiteY960" fmla="*/ 669668 h 1117987"/>
              <a:gd name="connsiteX961" fmla="*/ 40732 w 1859352"/>
              <a:gd name="connsiteY961" fmla="*/ 676407 h 1117987"/>
              <a:gd name="connsiteX962" fmla="*/ 46077 w 1859352"/>
              <a:gd name="connsiteY962" fmla="*/ 684841 h 1117987"/>
              <a:gd name="connsiteX963" fmla="*/ 49732 w 1859352"/>
              <a:gd name="connsiteY963" fmla="*/ 686810 h 1117987"/>
              <a:gd name="connsiteX964" fmla="*/ 55341 w 1859352"/>
              <a:gd name="connsiteY964" fmla="*/ 694405 h 1117987"/>
              <a:gd name="connsiteX965" fmla="*/ 56467 w 1859352"/>
              <a:gd name="connsiteY965" fmla="*/ 698329 h 1117987"/>
              <a:gd name="connsiteX966" fmla="*/ 53386 w 1859352"/>
              <a:gd name="connsiteY966" fmla="*/ 706185 h 1117987"/>
              <a:gd name="connsiteX967" fmla="*/ 46355 w 1859352"/>
              <a:gd name="connsiteY967" fmla="*/ 719951 h 1117987"/>
              <a:gd name="connsiteX968" fmla="*/ 39911 w 1859352"/>
              <a:gd name="connsiteY968" fmla="*/ 731470 h 1117987"/>
              <a:gd name="connsiteX969" fmla="*/ 39059 w 1859352"/>
              <a:gd name="connsiteY969" fmla="*/ 736237 h 1117987"/>
              <a:gd name="connsiteX970" fmla="*/ 33723 w 1859352"/>
              <a:gd name="connsiteY970" fmla="*/ 739344 h 1117987"/>
              <a:gd name="connsiteX971" fmla="*/ 26697 w 1859352"/>
              <a:gd name="connsiteY971" fmla="*/ 745793 h 1117987"/>
              <a:gd name="connsiteX972" fmla="*/ 28101 w 1859352"/>
              <a:gd name="connsiteY972" fmla="*/ 747487 h 1117987"/>
              <a:gd name="connsiteX973" fmla="*/ 25187 w 1859352"/>
              <a:gd name="connsiteY973" fmla="*/ 752883 h 1117987"/>
              <a:gd name="connsiteX974" fmla="*/ 26560 w 1859352"/>
              <a:gd name="connsiteY974" fmla="*/ 752733 h 1117987"/>
              <a:gd name="connsiteX975" fmla="*/ 29560 w 1859352"/>
              <a:gd name="connsiteY975" fmla="*/ 753623 h 1117987"/>
              <a:gd name="connsiteX976" fmla="*/ 40810 w 1859352"/>
              <a:gd name="connsiteY976" fmla="*/ 760029 h 1117987"/>
              <a:gd name="connsiteX977" fmla="*/ 42260 w 1859352"/>
              <a:gd name="connsiteY977" fmla="*/ 760889 h 1117987"/>
              <a:gd name="connsiteX978" fmla="*/ 42594 w 1859352"/>
              <a:gd name="connsiteY978" fmla="*/ 762070 h 1117987"/>
              <a:gd name="connsiteX979" fmla="*/ 36817 w 1859352"/>
              <a:gd name="connsiteY979" fmla="*/ 765605 h 1117987"/>
              <a:gd name="connsiteX980" fmla="*/ 28340 w 1859352"/>
              <a:gd name="connsiteY980" fmla="*/ 770979 h 1117987"/>
              <a:gd name="connsiteX981" fmla="*/ 26843 w 1859352"/>
              <a:gd name="connsiteY981" fmla="*/ 773055 h 1117987"/>
              <a:gd name="connsiteX982" fmla="*/ 26911 w 1859352"/>
              <a:gd name="connsiteY982" fmla="*/ 773020 h 1117987"/>
              <a:gd name="connsiteX983" fmla="*/ 28854 w 1859352"/>
              <a:gd name="connsiteY983" fmla="*/ 777749 h 1117987"/>
              <a:gd name="connsiteX984" fmla="*/ 28661 w 1859352"/>
              <a:gd name="connsiteY984" fmla="*/ 779067 h 1117987"/>
              <a:gd name="connsiteX985" fmla="*/ 26231 w 1859352"/>
              <a:gd name="connsiteY985" fmla="*/ 780175 h 1117987"/>
              <a:gd name="connsiteX986" fmla="*/ 25110 w 1859352"/>
              <a:gd name="connsiteY986" fmla="*/ 781677 h 1117987"/>
              <a:gd name="connsiteX987" fmla="*/ 25662 w 1859352"/>
              <a:gd name="connsiteY987" fmla="*/ 782422 h 1117987"/>
              <a:gd name="connsiteX988" fmla="*/ 25469 w 1859352"/>
              <a:gd name="connsiteY988" fmla="*/ 785434 h 1117987"/>
              <a:gd name="connsiteX989" fmla="*/ 18169 w 1859352"/>
              <a:gd name="connsiteY989" fmla="*/ 787475 h 1117987"/>
              <a:gd name="connsiteX990" fmla="*/ 17039 w 1859352"/>
              <a:gd name="connsiteY990" fmla="*/ 788990 h 1117987"/>
              <a:gd name="connsiteX991" fmla="*/ 20056 w 1859352"/>
              <a:gd name="connsiteY991" fmla="*/ 797415 h 1117987"/>
              <a:gd name="connsiteX992" fmla="*/ 20232 w 1859352"/>
              <a:gd name="connsiteY992" fmla="*/ 799093 h 1117987"/>
              <a:gd name="connsiteX993" fmla="*/ 21186 w 1859352"/>
              <a:gd name="connsiteY993" fmla="*/ 799093 h 1117987"/>
              <a:gd name="connsiteX994" fmla="*/ 23227 w 1859352"/>
              <a:gd name="connsiteY994" fmla="*/ 800047 h 1117987"/>
              <a:gd name="connsiteX995" fmla="*/ 28101 w 1859352"/>
              <a:gd name="connsiteY995" fmla="*/ 809033 h 1117987"/>
              <a:gd name="connsiteX996" fmla="*/ 28477 w 1859352"/>
              <a:gd name="connsiteY996" fmla="*/ 810514 h 1117987"/>
              <a:gd name="connsiteX997" fmla="*/ 29401 w 1859352"/>
              <a:gd name="connsiteY997" fmla="*/ 810711 h 1117987"/>
              <a:gd name="connsiteX998" fmla="*/ 29222 w 1859352"/>
              <a:gd name="connsiteY998" fmla="*/ 812593 h 1117987"/>
              <a:gd name="connsiteX999" fmla="*/ 26988 w 1859352"/>
              <a:gd name="connsiteY999" fmla="*/ 814082 h 1117987"/>
              <a:gd name="connsiteX1000" fmla="*/ 27544 w 1859352"/>
              <a:gd name="connsiteY1000" fmla="*/ 817078 h 1117987"/>
              <a:gd name="connsiteX1001" fmla="*/ 26051 w 1859352"/>
              <a:gd name="connsiteY1001" fmla="*/ 819902 h 1117987"/>
              <a:gd name="connsiteX1002" fmla="*/ 26496 w 1859352"/>
              <a:gd name="connsiteY1002" fmla="*/ 819038 h 1117987"/>
              <a:gd name="connsiteX1003" fmla="*/ 28392 w 1859352"/>
              <a:gd name="connsiteY1003" fmla="*/ 820244 h 1117987"/>
              <a:gd name="connsiteX1004" fmla="*/ 28392 w 1859352"/>
              <a:gd name="connsiteY1004" fmla="*/ 822341 h 1117987"/>
              <a:gd name="connsiteX1005" fmla="*/ 27951 w 1859352"/>
              <a:gd name="connsiteY1005" fmla="*/ 824168 h 1117987"/>
              <a:gd name="connsiteX1006" fmla="*/ 29218 w 1859352"/>
              <a:gd name="connsiteY1006" fmla="*/ 825011 h 1117987"/>
              <a:gd name="connsiteX1007" fmla="*/ 30069 w 1859352"/>
              <a:gd name="connsiteY1007" fmla="*/ 827677 h 1117987"/>
              <a:gd name="connsiteX1008" fmla="*/ 29791 w 1859352"/>
              <a:gd name="connsiteY1008" fmla="*/ 829513 h 1117987"/>
              <a:gd name="connsiteX1009" fmla="*/ 32166 w 1859352"/>
              <a:gd name="connsiteY1009" fmla="*/ 833591 h 1117987"/>
              <a:gd name="connsiteX1010" fmla="*/ 34151 w 1859352"/>
              <a:gd name="connsiteY1010" fmla="*/ 838490 h 1117987"/>
              <a:gd name="connsiteX1011" fmla="*/ 36244 w 1859352"/>
              <a:gd name="connsiteY1011" fmla="*/ 840609 h 1117987"/>
              <a:gd name="connsiteX1012" fmla="*/ 36659 w 1859352"/>
              <a:gd name="connsiteY1012" fmla="*/ 844691 h 1117987"/>
              <a:gd name="connsiteX1013" fmla="*/ 36650 w 1859352"/>
              <a:gd name="connsiteY1013" fmla="*/ 844485 h 1117987"/>
              <a:gd name="connsiteX1014" fmla="*/ 37647 w 1859352"/>
              <a:gd name="connsiteY1014" fmla="*/ 844870 h 1117987"/>
              <a:gd name="connsiteX1015" fmla="*/ 39714 w 1859352"/>
              <a:gd name="connsiteY1015" fmla="*/ 845987 h 1117987"/>
              <a:gd name="connsiteX1016" fmla="*/ 42889 w 1859352"/>
              <a:gd name="connsiteY1016" fmla="*/ 844485 h 1117987"/>
              <a:gd name="connsiteX1017" fmla="*/ 45897 w 1859352"/>
              <a:gd name="connsiteY1017" fmla="*/ 848983 h 1117987"/>
              <a:gd name="connsiteX1018" fmla="*/ 49256 w 1859352"/>
              <a:gd name="connsiteY1018" fmla="*/ 847301 h 1117987"/>
              <a:gd name="connsiteX1019" fmla="*/ 52817 w 1859352"/>
              <a:gd name="connsiteY1019" fmla="*/ 847690 h 1117987"/>
              <a:gd name="connsiteX1020" fmla="*/ 54866 w 1859352"/>
              <a:gd name="connsiteY1020" fmla="*/ 852363 h 1117987"/>
              <a:gd name="connsiteX1021" fmla="*/ 58803 w 1859352"/>
              <a:gd name="connsiteY1021" fmla="*/ 849727 h 1117987"/>
              <a:gd name="connsiteX1022" fmla="*/ 63116 w 1859352"/>
              <a:gd name="connsiteY1022" fmla="*/ 848238 h 1117987"/>
              <a:gd name="connsiteX1023" fmla="*/ 64225 w 1859352"/>
              <a:gd name="connsiteY1023" fmla="*/ 850296 h 1117987"/>
              <a:gd name="connsiteX1024" fmla="*/ 66475 w 1859352"/>
              <a:gd name="connsiteY1024" fmla="*/ 850848 h 1117987"/>
              <a:gd name="connsiteX1025" fmla="*/ 72098 w 1859352"/>
              <a:gd name="connsiteY1025" fmla="*/ 852166 h 1117987"/>
              <a:gd name="connsiteX1026" fmla="*/ 73977 w 1859352"/>
              <a:gd name="connsiteY1026" fmla="*/ 855923 h 1117987"/>
              <a:gd name="connsiteX1027" fmla="*/ 72655 w 1859352"/>
              <a:gd name="connsiteY1027" fmla="*/ 859282 h 1117987"/>
              <a:gd name="connsiteX1028" fmla="*/ 74717 w 1859352"/>
              <a:gd name="connsiteY1028" fmla="*/ 862650 h 1117987"/>
              <a:gd name="connsiteX1029" fmla="*/ 75098 w 1859352"/>
              <a:gd name="connsiteY1029" fmla="*/ 866583 h 1117987"/>
              <a:gd name="connsiteX1030" fmla="*/ 80537 w 1859352"/>
              <a:gd name="connsiteY1030" fmla="*/ 875201 h 1117987"/>
              <a:gd name="connsiteX1031" fmla="*/ 86519 w 1859352"/>
              <a:gd name="connsiteY1031" fmla="*/ 881191 h 1117987"/>
              <a:gd name="connsiteX1032" fmla="*/ 87635 w 1859352"/>
              <a:gd name="connsiteY1032" fmla="*/ 885137 h 1117987"/>
              <a:gd name="connsiteX1033" fmla="*/ 92514 w 1859352"/>
              <a:gd name="connsiteY1033" fmla="*/ 887195 h 1117987"/>
              <a:gd name="connsiteX1034" fmla="*/ 97940 w 1859352"/>
              <a:gd name="connsiteY1034" fmla="*/ 891868 h 1117987"/>
              <a:gd name="connsiteX1035" fmla="*/ 98132 w 1859352"/>
              <a:gd name="connsiteY1035" fmla="*/ 894503 h 1117987"/>
              <a:gd name="connsiteX1036" fmla="*/ 100939 w 1859352"/>
              <a:gd name="connsiteY1036" fmla="*/ 896181 h 1117987"/>
              <a:gd name="connsiteX1037" fmla="*/ 99442 w 1859352"/>
              <a:gd name="connsiteY1037" fmla="*/ 900109 h 1117987"/>
              <a:gd name="connsiteX1038" fmla="*/ 96070 w 1859352"/>
              <a:gd name="connsiteY1038" fmla="*/ 903288 h 1117987"/>
              <a:gd name="connsiteX1039" fmla="*/ 89159 w 1859352"/>
              <a:gd name="connsiteY1039" fmla="*/ 903481 h 1117987"/>
              <a:gd name="connsiteX1040" fmla="*/ 87272 w 1859352"/>
              <a:gd name="connsiteY1040" fmla="*/ 901804 h 1117987"/>
              <a:gd name="connsiteX1041" fmla="*/ 85017 w 1859352"/>
              <a:gd name="connsiteY1041" fmla="*/ 905154 h 1117987"/>
              <a:gd name="connsiteX1042" fmla="*/ 85950 w 1859352"/>
              <a:gd name="connsiteY1042" fmla="*/ 908346 h 1117987"/>
              <a:gd name="connsiteX1043" fmla="*/ 87631 w 1859352"/>
              <a:gd name="connsiteY1043" fmla="*/ 912287 h 1117987"/>
              <a:gd name="connsiteX1044" fmla="*/ 90447 w 1859352"/>
              <a:gd name="connsiteY1044" fmla="*/ 918085 h 1117987"/>
              <a:gd name="connsiteX1045" fmla="*/ 91483 w 1859352"/>
              <a:gd name="connsiteY1045" fmla="*/ 922716 h 1117987"/>
              <a:gd name="connsiteX1046" fmla="*/ 93815 w 1859352"/>
              <a:gd name="connsiteY1046" fmla="*/ 923041 h 1117987"/>
              <a:gd name="connsiteX1047" fmla="*/ 96639 w 1859352"/>
              <a:gd name="connsiteY1047" fmla="*/ 921650 h 1117987"/>
              <a:gd name="connsiteX1048" fmla="*/ 96339 w 1859352"/>
              <a:gd name="connsiteY1048" fmla="*/ 918843 h 1117987"/>
              <a:gd name="connsiteX1049" fmla="*/ 98590 w 1859352"/>
              <a:gd name="connsiteY1049" fmla="*/ 916862 h 1117987"/>
              <a:gd name="connsiteX1050" fmla="*/ 106451 w 1859352"/>
              <a:gd name="connsiteY1050" fmla="*/ 919395 h 1117987"/>
              <a:gd name="connsiteX1051" fmla="*/ 118813 w 1859352"/>
              <a:gd name="connsiteY1051" fmla="*/ 917435 h 1117987"/>
              <a:gd name="connsiteX1052" fmla="*/ 122198 w 1859352"/>
              <a:gd name="connsiteY1052" fmla="*/ 925026 h 1117987"/>
              <a:gd name="connsiteX1053" fmla="*/ 125839 w 1859352"/>
              <a:gd name="connsiteY1053" fmla="*/ 927829 h 1117987"/>
              <a:gd name="connsiteX1054" fmla="*/ 124158 w 1859352"/>
              <a:gd name="connsiteY1054" fmla="*/ 930919 h 1117987"/>
              <a:gd name="connsiteX1055" fmla="*/ 128659 w 1859352"/>
              <a:gd name="connsiteY1055" fmla="*/ 935133 h 1117987"/>
              <a:gd name="connsiteX1056" fmla="*/ 134547 w 1859352"/>
              <a:gd name="connsiteY1056" fmla="*/ 933721 h 1117987"/>
              <a:gd name="connsiteX1057" fmla="*/ 136802 w 1859352"/>
              <a:gd name="connsiteY1057" fmla="*/ 936546 h 1117987"/>
              <a:gd name="connsiteX1058" fmla="*/ 139331 w 1859352"/>
              <a:gd name="connsiteY1058" fmla="*/ 939904 h 1117987"/>
              <a:gd name="connsiteX1059" fmla="*/ 143833 w 1859352"/>
              <a:gd name="connsiteY1059" fmla="*/ 948330 h 1117987"/>
              <a:gd name="connsiteX1060" fmla="*/ 148321 w 1859352"/>
              <a:gd name="connsiteY1060" fmla="*/ 953957 h 1117987"/>
              <a:gd name="connsiteX1061" fmla="*/ 151129 w 1859352"/>
              <a:gd name="connsiteY1061" fmla="*/ 951711 h 1117987"/>
              <a:gd name="connsiteX1062" fmla="*/ 156460 w 1859352"/>
              <a:gd name="connsiteY1062" fmla="*/ 953384 h 1117987"/>
              <a:gd name="connsiteX1063" fmla="*/ 158976 w 1859352"/>
              <a:gd name="connsiteY1063" fmla="*/ 953118 h 1117987"/>
              <a:gd name="connsiteX1064" fmla="*/ 162083 w 1859352"/>
              <a:gd name="connsiteY1064" fmla="*/ 953118 h 1117987"/>
              <a:gd name="connsiteX1065" fmla="*/ 167706 w 1859352"/>
              <a:gd name="connsiteY1065" fmla="*/ 949747 h 1117987"/>
              <a:gd name="connsiteX1066" fmla="*/ 171908 w 1859352"/>
              <a:gd name="connsiteY1066" fmla="*/ 956473 h 1117987"/>
              <a:gd name="connsiteX1067" fmla="*/ 177244 w 1859352"/>
              <a:gd name="connsiteY1067" fmla="*/ 961544 h 1117987"/>
              <a:gd name="connsiteX1068" fmla="*/ 180890 w 1859352"/>
              <a:gd name="connsiteY1068" fmla="*/ 960127 h 1117987"/>
              <a:gd name="connsiteX1069" fmla="*/ 192135 w 1859352"/>
              <a:gd name="connsiteY1069" fmla="*/ 962930 h 1117987"/>
              <a:gd name="connsiteX1070" fmla="*/ 198596 w 1859352"/>
              <a:gd name="connsiteY1070" fmla="*/ 964899 h 1117987"/>
              <a:gd name="connsiteX1071" fmla="*/ 204784 w 1859352"/>
              <a:gd name="connsiteY1071" fmla="*/ 962930 h 1117987"/>
              <a:gd name="connsiteX1072" fmla="*/ 207582 w 1859352"/>
              <a:gd name="connsiteY1072" fmla="*/ 970521 h 1117987"/>
              <a:gd name="connsiteX1073" fmla="*/ 205053 w 1859352"/>
              <a:gd name="connsiteY1073" fmla="*/ 974736 h 1117987"/>
              <a:gd name="connsiteX1074" fmla="*/ 202516 w 1859352"/>
              <a:gd name="connsiteY1074" fmla="*/ 975288 h 1117987"/>
              <a:gd name="connsiteX1075" fmla="*/ 201391 w 1859352"/>
              <a:gd name="connsiteY1075" fmla="*/ 981198 h 1117987"/>
              <a:gd name="connsiteX1076" fmla="*/ 205053 w 1859352"/>
              <a:gd name="connsiteY1076" fmla="*/ 983162 h 1117987"/>
              <a:gd name="connsiteX1077" fmla="*/ 205336 w 1859352"/>
              <a:gd name="connsiteY1077" fmla="*/ 987381 h 1117987"/>
              <a:gd name="connsiteX1078" fmla="*/ 204484 w 1859352"/>
              <a:gd name="connsiteY1078" fmla="*/ 992982 h 1117987"/>
              <a:gd name="connsiteX1079" fmla="*/ 204484 w 1859352"/>
              <a:gd name="connsiteY1079" fmla="*/ 996928 h 1117987"/>
              <a:gd name="connsiteX1080" fmla="*/ 199144 w 1859352"/>
              <a:gd name="connsiteY1080" fmla="*/ 998318 h 1117987"/>
              <a:gd name="connsiteX1081" fmla="*/ 195494 w 1859352"/>
              <a:gd name="connsiteY1081" fmla="*/ 998892 h 1117987"/>
              <a:gd name="connsiteX1082" fmla="*/ 191001 w 1859352"/>
              <a:gd name="connsiteY1082" fmla="*/ 1003941 h 1117987"/>
              <a:gd name="connsiteX1083" fmla="*/ 190162 w 1859352"/>
              <a:gd name="connsiteY1083" fmla="*/ 1011245 h 1117987"/>
              <a:gd name="connsiteX1084" fmla="*/ 188429 w 1859352"/>
              <a:gd name="connsiteY1084" fmla="*/ 1013539 h 1117987"/>
              <a:gd name="connsiteX1085" fmla="*/ 191382 w 1859352"/>
              <a:gd name="connsiteY1085" fmla="*/ 1013637 h 1117987"/>
              <a:gd name="connsiteX1086" fmla="*/ 193962 w 1859352"/>
              <a:gd name="connsiteY1086" fmla="*/ 1013826 h 1117987"/>
              <a:gd name="connsiteX1087" fmla="*/ 194339 w 1859352"/>
              <a:gd name="connsiteY1087" fmla="*/ 1013462 h 1117987"/>
              <a:gd name="connsiteX1088" fmla="*/ 195289 w 1859352"/>
              <a:gd name="connsiteY1088" fmla="*/ 1012833 h 1117987"/>
              <a:gd name="connsiteX1089" fmla="*/ 194754 w 1859352"/>
              <a:gd name="connsiteY1089" fmla="*/ 1013881 h 1117987"/>
              <a:gd name="connsiteX1090" fmla="*/ 193962 w 1859352"/>
              <a:gd name="connsiteY1090" fmla="*/ 1013826 h 1117987"/>
              <a:gd name="connsiteX1091" fmla="*/ 185960 w 1859352"/>
              <a:gd name="connsiteY1091" fmla="*/ 1021849 h 1117987"/>
              <a:gd name="connsiteX1092" fmla="*/ 185151 w 1859352"/>
              <a:gd name="connsiteY1092" fmla="*/ 1028007 h 1117987"/>
              <a:gd name="connsiteX1093" fmla="*/ 185348 w 1859352"/>
              <a:gd name="connsiteY1093" fmla="*/ 1032833 h 1117987"/>
              <a:gd name="connsiteX1094" fmla="*/ 175284 w 1859352"/>
              <a:gd name="connsiteY1094" fmla="*/ 1046064 h 1117987"/>
              <a:gd name="connsiteX1095" fmla="*/ 174937 w 1859352"/>
              <a:gd name="connsiteY1095" fmla="*/ 1049098 h 1117987"/>
              <a:gd name="connsiteX1096" fmla="*/ 187856 w 1859352"/>
              <a:gd name="connsiteY1096" fmla="*/ 1059351 h 1117987"/>
              <a:gd name="connsiteX1097" fmla="*/ 206637 w 1859352"/>
              <a:gd name="connsiteY1097" fmla="*/ 1070660 h 1117987"/>
              <a:gd name="connsiteX1098" fmla="*/ 229239 w 1859352"/>
              <a:gd name="connsiteY1098" fmla="*/ 1085706 h 1117987"/>
              <a:gd name="connsiteX1099" fmla="*/ 242162 w 1859352"/>
              <a:gd name="connsiteY1099" fmla="*/ 1106280 h 1117987"/>
              <a:gd name="connsiteX1100" fmla="*/ 242085 w 1859352"/>
              <a:gd name="connsiteY1100" fmla="*/ 1107846 h 1117987"/>
              <a:gd name="connsiteX1101" fmla="*/ 245778 w 1859352"/>
              <a:gd name="connsiteY1101" fmla="*/ 1110400 h 1117987"/>
              <a:gd name="connsiteX1102" fmla="*/ 248315 w 1859352"/>
              <a:gd name="connsiteY1102" fmla="*/ 1112365 h 1117987"/>
              <a:gd name="connsiteX1103" fmla="*/ 254216 w 1859352"/>
              <a:gd name="connsiteY1103" fmla="*/ 1112651 h 1117987"/>
              <a:gd name="connsiteX1104" fmla="*/ 255619 w 1859352"/>
              <a:gd name="connsiteY1104" fmla="*/ 1111235 h 1117987"/>
              <a:gd name="connsiteX1105" fmla="*/ 258427 w 1859352"/>
              <a:gd name="connsiteY1105" fmla="*/ 1111812 h 1117987"/>
              <a:gd name="connsiteX1106" fmla="*/ 263771 w 1859352"/>
              <a:gd name="connsiteY1106" fmla="*/ 1115450 h 1117987"/>
              <a:gd name="connsiteX1107" fmla="*/ 267417 w 1859352"/>
              <a:gd name="connsiteY1107" fmla="*/ 1117127 h 1117987"/>
              <a:gd name="connsiteX1108" fmla="*/ 266951 w 1859352"/>
              <a:gd name="connsiteY1108" fmla="*/ 1116922 h 1117987"/>
              <a:gd name="connsiteX1109" fmla="*/ 278234 w 1859352"/>
              <a:gd name="connsiteY1109" fmla="*/ 1113909 h 1117987"/>
              <a:gd name="connsiteX1110" fmla="*/ 280348 w 1859352"/>
              <a:gd name="connsiteY1110" fmla="*/ 1114478 h 1117987"/>
              <a:gd name="connsiteX1111" fmla="*/ 288068 w 1859352"/>
              <a:gd name="connsiteY1111" fmla="*/ 1114478 h 1117987"/>
              <a:gd name="connsiteX1112" fmla="*/ 289013 w 1859352"/>
              <a:gd name="connsiteY1112" fmla="*/ 1115201 h 1117987"/>
              <a:gd name="connsiteX1113" fmla="*/ 289334 w 1859352"/>
              <a:gd name="connsiteY1113" fmla="*/ 1112501 h 1117987"/>
              <a:gd name="connsiteX1114" fmla="*/ 294670 w 1859352"/>
              <a:gd name="connsiteY1114" fmla="*/ 1110683 h 1117987"/>
              <a:gd name="connsiteX1115" fmla="*/ 302527 w 1859352"/>
              <a:gd name="connsiteY1115" fmla="*/ 1115030 h 1117987"/>
              <a:gd name="connsiteX1116" fmla="*/ 307863 w 1859352"/>
              <a:gd name="connsiteY1116" fmla="*/ 1115454 h 1117987"/>
              <a:gd name="connsiteX1117" fmla="*/ 312925 w 1859352"/>
              <a:gd name="connsiteY1117" fmla="*/ 1117987 h 1117987"/>
              <a:gd name="connsiteX1118" fmla="*/ 313764 w 1859352"/>
              <a:gd name="connsiteY1118" fmla="*/ 1113490 h 1117987"/>
              <a:gd name="connsiteX1119" fmla="*/ 311235 w 1859352"/>
              <a:gd name="connsiteY1119" fmla="*/ 1109827 h 1117987"/>
              <a:gd name="connsiteX1120" fmla="*/ 307863 w 1859352"/>
              <a:gd name="connsiteY1120" fmla="*/ 1108021 h 1117987"/>
              <a:gd name="connsiteX1121" fmla="*/ 309275 w 1859352"/>
              <a:gd name="connsiteY1121" fmla="*/ 1102527 h 1117987"/>
              <a:gd name="connsiteX1122" fmla="*/ 313486 w 1859352"/>
              <a:gd name="connsiteY1122" fmla="*/ 1103387 h 1117987"/>
              <a:gd name="connsiteX1123" fmla="*/ 319806 w 1859352"/>
              <a:gd name="connsiteY1123" fmla="*/ 1108723 h 1117987"/>
              <a:gd name="connsiteX1124" fmla="*/ 321637 w 1859352"/>
              <a:gd name="connsiteY1124" fmla="*/ 1112082 h 1117987"/>
              <a:gd name="connsiteX1125" fmla="*/ 328518 w 1859352"/>
              <a:gd name="connsiteY1125" fmla="*/ 1112506 h 1117987"/>
              <a:gd name="connsiteX1126" fmla="*/ 329493 w 1859352"/>
              <a:gd name="connsiteY1126" fmla="*/ 1109990 h 1117987"/>
              <a:gd name="connsiteX1127" fmla="*/ 333422 w 1859352"/>
              <a:gd name="connsiteY1127" fmla="*/ 1108158 h 1117987"/>
              <a:gd name="connsiteX1128" fmla="*/ 338783 w 1859352"/>
              <a:gd name="connsiteY1128" fmla="*/ 1101735 h 1117987"/>
              <a:gd name="connsiteX1129" fmla="*/ 335544 w 1859352"/>
              <a:gd name="connsiteY1129" fmla="*/ 1099005 h 1117987"/>
              <a:gd name="connsiteX1130" fmla="*/ 321868 w 1859352"/>
              <a:gd name="connsiteY1130" fmla="*/ 1078110 h 1117987"/>
              <a:gd name="connsiteX1131" fmla="*/ 310922 w 1859352"/>
              <a:gd name="connsiteY1131" fmla="*/ 1059591 h 1117987"/>
              <a:gd name="connsiteX1132" fmla="*/ 308381 w 1859352"/>
              <a:gd name="connsiteY1132" fmla="*/ 1050288 h 1117987"/>
              <a:gd name="connsiteX1133" fmla="*/ 311585 w 1859352"/>
              <a:gd name="connsiteY1133" fmla="*/ 1040660 h 1117987"/>
              <a:gd name="connsiteX1134" fmla="*/ 317332 w 1859352"/>
              <a:gd name="connsiteY1134" fmla="*/ 1034708 h 1117987"/>
              <a:gd name="connsiteX1135" fmla="*/ 332176 w 1859352"/>
              <a:gd name="connsiteY1135" fmla="*/ 1023804 h 1117987"/>
              <a:gd name="connsiteX1136" fmla="*/ 335861 w 1859352"/>
              <a:gd name="connsiteY1136" fmla="*/ 1020394 h 1117987"/>
              <a:gd name="connsiteX1137" fmla="*/ 335938 w 1859352"/>
              <a:gd name="connsiteY1137" fmla="*/ 1020356 h 1117987"/>
              <a:gd name="connsiteX1138" fmla="*/ 329785 w 1859352"/>
              <a:gd name="connsiteY1138" fmla="*/ 1014990 h 1117987"/>
              <a:gd name="connsiteX1139" fmla="*/ 326408 w 1859352"/>
              <a:gd name="connsiteY1139" fmla="*/ 1015375 h 1117987"/>
              <a:gd name="connsiteX1140" fmla="*/ 321915 w 1859352"/>
              <a:gd name="connsiteY1140" fmla="*/ 1013505 h 1117987"/>
              <a:gd name="connsiteX1141" fmla="*/ 321179 w 1859352"/>
              <a:gd name="connsiteY1141" fmla="*/ 1010133 h 1117987"/>
              <a:gd name="connsiteX1142" fmla="*/ 326798 w 1859352"/>
              <a:gd name="connsiteY1142" fmla="*/ 1010514 h 1117987"/>
              <a:gd name="connsiteX1143" fmla="*/ 316682 w 1859352"/>
              <a:gd name="connsiteY1143" fmla="*/ 996269 h 1117987"/>
              <a:gd name="connsiteX1144" fmla="*/ 310687 w 1859352"/>
              <a:gd name="connsiteY1144" fmla="*/ 993654 h 1117987"/>
              <a:gd name="connsiteX1145" fmla="*/ 305069 w 1859352"/>
              <a:gd name="connsiteY1145" fmla="*/ 992148 h 1117987"/>
              <a:gd name="connsiteX1146" fmla="*/ 303952 w 1859352"/>
              <a:gd name="connsiteY1146" fmla="*/ 994031 h 1117987"/>
              <a:gd name="connsiteX1147" fmla="*/ 299450 w 1859352"/>
              <a:gd name="connsiteY1147" fmla="*/ 990274 h 1117987"/>
              <a:gd name="connsiteX1148" fmla="*/ 297204 w 1859352"/>
              <a:gd name="connsiteY1148" fmla="*/ 984283 h 1117987"/>
              <a:gd name="connsiteX1149" fmla="*/ 292338 w 1859352"/>
              <a:gd name="connsiteY1149" fmla="*/ 982036 h 1117987"/>
              <a:gd name="connsiteX1150" fmla="*/ 294576 w 1859352"/>
              <a:gd name="connsiteY1150" fmla="*/ 969683 h 1117987"/>
              <a:gd name="connsiteX1151" fmla="*/ 293455 w 1859352"/>
              <a:gd name="connsiteY1151" fmla="*/ 959558 h 1117987"/>
              <a:gd name="connsiteX1152" fmla="*/ 298706 w 1859352"/>
              <a:gd name="connsiteY1152" fmla="*/ 953204 h 1117987"/>
              <a:gd name="connsiteX1153" fmla="*/ 298706 w 1859352"/>
              <a:gd name="connsiteY1153" fmla="*/ 948322 h 1117987"/>
              <a:gd name="connsiteX1154" fmla="*/ 302822 w 1859352"/>
              <a:gd name="connsiteY1154" fmla="*/ 946456 h 1117987"/>
              <a:gd name="connsiteX1155" fmla="*/ 308436 w 1859352"/>
              <a:gd name="connsiteY1155" fmla="*/ 952447 h 1117987"/>
              <a:gd name="connsiteX1156" fmla="*/ 310310 w 1859352"/>
              <a:gd name="connsiteY1156" fmla="*/ 958074 h 1117987"/>
              <a:gd name="connsiteX1157" fmla="*/ 318560 w 1859352"/>
              <a:gd name="connsiteY1157" fmla="*/ 958454 h 1117987"/>
              <a:gd name="connsiteX1158" fmla="*/ 318928 w 1859352"/>
              <a:gd name="connsiteY1158" fmla="*/ 952447 h 1117987"/>
              <a:gd name="connsiteX1159" fmla="*/ 315565 w 1859352"/>
              <a:gd name="connsiteY1159" fmla="*/ 941959 h 1117987"/>
              <a:gd name="connsiteX1160" fmla="*/ 324183 w 1859352"/>
              <a:gd name="connsiteY1160" fmla="*/ 941959 h 1117987"/>
              <a:gd name="connsiteX1161" fmla="*/ 324923 w 1859352"/>
              <a:gd name="connsiteY1161" fmla="*/ 936712 h 1117987"/>
              <a:gd name="connsiteX1162" fmla="*/ 323422 w 1859352"/>
              <a:gd name="connsiteY1162" fmla="*/ 934483 h 1117987"/>
              <a:gd name="connsiteX1163" fmla="*/ 329048 w 1859352"/>
              <a:gd name="connsiteY1163" fmla="*/ 928475 h 1117987"/>
              <a:gd name="connsiteX1164" fmla="*/ 331291 w 1859352"/>
              <a:gd name="connsiteY1164" fmla="*/ 929237 h 1117987"/>
              <a:gd name="connsiteX1165" fmla="*/ 333165 w 1859352"/>
              <a:gd name="connsiteY1165" fmla="*/ 923974 h 1117987"/>
              <a:gd name="connsiteX1166" fmla="*/ 336909 w 1859352"/>
              <a:gd name="connsiteY1166" fmla="*/ 923974 h 1117987"/>
              <a:gd name="connsiteX1167" fmla="*/ 336909 w 1859352"/>
              <a:gd name="connsiteY1167" fmla="*/ 917983 h 1117987"/>
              <a:gd name="connsiteX1168" fmla="*/ 345908 w 1859352"/>
              <a:gd name="connsiteY1168" fmla="*/ 921368 h 1117987"/>
              <a:gd name="connsiteX1169" fmla="*/ 342536 w 1859352"/>
              <a:gd name="connsiteY1169" fmla="*/ 925861 h 1117987"/>
              <a:gd name="connsiteX1170" fmla="*/ 347029 w 1859352"/>
              <a:gd name="connsiteY1170" fmla="*/ 925475 h 1117987"/>
              <a:gd name="connsiteX1171" fmla="*/ 352263 w 1859352"/>
              <a:gd name="connsiteY1171" fmla="*/ 921740 h 1117987"/>
              <a:gd name="connsiteX1172" fmla="*/ 358621 w 1859352"/>
              <a:gd name="connsiteY1172" fmla="*/ 918364 h 1117987"/>
              <a:gd name="connsiteX1173" fmla="*/ 362006 w 1859352"/>
              <a:gd name="connsiteY1173" fmla="*/ 922870 h 1117987"/>
              <a:gd name="connsiteX1174" fmla="*/ 365378 w 1859352"/>
              <a:gd name="connsiteY1174" fmla="*/ 924739 h 1117987"/>
              <a:gd name="connsiteX1175" fmla="*/ 370243 w 1859352"/>
              <a:gd name="connsiteY1175" fmla="*/ 921740 h 1117987"/>
              <a:gd name="connsiteX1176" fmla="*/ 374736 w 1859352"/>
              <a:gd name="connsiteY1176" fmla="*/ 925861 h 1117987"/>
              <a:gd name="connsiteX1177" fmla="*/ 381086 w 1859352"/>
              <a:gd name="connsiteY1177" fmla="*/ 929237 h 1117987"/>
              <a:gd name="connsiteX1178" fmla="*/ 387467 w 1859352"/>
              <a:gd name="connsiteY1178" fmla="*/ 934094 h 1117987"/>
              <a:gd name="connsiteX1179" fmla="*/ 390843 w 1859352"/>
              <a:gd name="connsiteY1179" fmla="*/ 936708 h 1117987"/>
              <a:gd name="connsiteX1180" fmla="*/ 391968 w 1859352"/>
              <a:gd name="connsiteY1180" fmla="*/ 941210 h 1117987"/>
              <a:gd name="connsiteX1181" fmla="*/ 394215 w 1859352"/>
              <a:gd name="connsiteY1181" fmla="*/ 934483 h 1117987"/>
              <a:gd name="connsiteX1182" fmla="*/ 396465 w 1859352"/>
              <a:gd name="connsiteY1182" fmla="*/ 931847 h 1117987"/>
              <a:gd name="connsiteX1183" fmla="*/ 400565 w 1859352"/>
              <a:gd name="connsiteY1183" fmla="*/ 935608 h 1117987"/>
              <a:gd name="connsiteX1184" fmla="*/ 404326 w 1859352"/>
              <a:gd name="connsiteY1184" fmla="*/ 937093 h 1117987"/>
              <a:gd name="connsiteX1185" fmla="*/ 406932 w 1859352"/>
              <a:gd name="connsiteY1185" fmla="*/ 939708 h 1117987"/>
              <a:gd name="connsiteX1186" fmla="*/ 410304 w 1859352"/>
              <a:gd name="connsiteY1186" fmla="*/ 937093 h 1117987"/>
              <a:gd name="connsiteX1187" fmla="*/ 411434 w 1859352"/>
              <a:gd name="connsiteY1187" fmla="*/ 931470 h 1117987"/>
              <a:gd name="connsiteX1188" fmla="*/ 415944 w 1859352"/>
              <a:gd name="connsiteY1188" fmla="*/ 928865 h 1117987"/>
              <a:gd name="connsiteX1189" fmla="*/ 418935 w 1859352"/>
              <a:gd name="connsiteY1189" fmla="*/ 929601 h 1117987"/>
              <a:gd name="connsiteX1190" fmla="*/ 420424 w 1859352"/>
              <a:gd name="connsiteY1190" fmla="*/ 928111 h 1117987"/>
              <a:gd name="connsiteX1191" fmla="*/ 424168 w 1859352"/>
              <a:gd name="connsiteY1191" fmla="*/ 926990 h 1117987"/>
              <a:gd name="connsiteX1192" fmla="*/ 427168 w 1859352"/>
              <a:gd name="connsiteY1192" fmla="*/ 932228 h 1117987"/>
              <a:gd name="connsiteX1193" fmla="*/ 430916 w 1859352"/>
              <a:gd name="connsiteY1193" fmla="*/ 932228 h 1117987"/>
              <a:gd name="connsiteX1194" fmla="*/ 431293 w 1859352"/>
              <a:gd name="connsiteY1194" fmla="*/ 928860 h 1117987"/>
              <a:gd name="connsiteX1195" fmla="*/ 433548 w 1859352"/>
              <a:gd name="connsiteY1195" fmla="*/ 928475 h 1117987"/>
              <a:gd name="connsiteX1196" fmla="*/ 438401 w 1859352"/>
              <a:gd name="connsiteY1196" fmla="*/ 927731 h 1117987"/>
              <a:gd name="connsiteX1197" fmla="*/ 444014 w 1859352"/>
              <a:gd name="connsiteY1197" fmla="*/ 929237 h 1117987"/>
              <a:gd name="connsiteX1198" fmla="*/ 441396 w 1859352"/>
              <a:gd name="connsiteY1198" fmla="*/ 932228 h 1117987"/>
              <a:gd name="connsiteX1199" fmla="*/ 445516 w 1859352"/>
              <a:gd name="connsiteY1199" fmla="*/ 936708 h 1117987"/>
              <a:gd name="connsiteX1200" fmla="*/ 453386 w 1859352"/>
              <a:gd name="connsiteY1200" fmla="*/ 937089 h 1117987"/>
              <a:gd name="connsiteX1201" fmla="*/ 458628 w 1859352"/>
              <a:gd name="connsiteY1201" fmla="*/ 939340 h 1117987"/>
              <a:gd name="connsiteX1202" fmla="*/ 462385 w 1859352"/>
              <a:gd name="connsiteY1202" fmla="*/ 938959 h 1117987"/>
              <a:gd name="connsiteX1203" fmla="*/ 462757 w 1859352"/>
              <a:gd name="connsiteY1203" fmla="*/ 934838 h 1117987"/>
              <a:gd name="connsiteX1204" fmla="*/ 463125 w 1859352"/>
              <a:gd name="connsiteY1204" fmla="*/ 932968 h 1117987"/>
              <a:gd name="connsiteX1205" fmla="*/ 466129 w 1859352"/>
              <a:gd name="connsiteY1205" fmla="*/ 932968 h 1117987"/>
              <a:gd name="connsiteX1206" fmla="*/ 470245 w 1859352"/>
              <a:gd name="connsiteY1206" fmla="*/ 934089 h 1117987"/>
              <a:gd name="connsiteX1207" fmla="*/ 478115 w 1859352"/>
              <a:gd name="connsiteY1207" fmla="*/ 932968 h 1117987"/>
              <a:gd name="connsiteX1208" fmla="*/ 476985 w 1859352"/>
              <a:gd name="connsiteY1208" fmla="*/ 919870 h 1117987"/>
              <a:gd name="connsiteX1209" fmla="*/ 472107 w 1859352"/>
              <a:gd name="connsiteY1209" fmla="*/ 918364 h 1117987"/>
              <a:gd name="connsiteX1210" fmla="*/ 468735 w 1859352"/>
              <a:gd name="connsiteY1210" fmla="*/ 914628 h 1117987"/>
              <a:gd name="connsiteX1211" fmla="*/ 461636 w 1859352"/>
              <a:gd name="connsiteY1211" fmla="*/ 913122 h 1117987"/>
              <a:gd name="connsiteX1212" fmla="*/ 460121 w 1859352"/>
              <a:gd name="connsiteY1212" fmla="*/ 908256 h 1117987"/>
              <a:gd name="connsiteX1213" fmla="*/ 462385 w 1859352"/>
              <a:gd name="connsiteY1213" fmla="*/ 907135 h 1117987"/>
              <a:gd name="connsiteX1214" fmla="*/ 463878 w 1859352"/>
              <a:gd name="connsiteY1214" fmla="*/ 904140 h 1117987"/>
              <a:gd name="connsiteX1215" fmla="*/ 465003 w 1859352"/>
              <a:gd name="connsiteY1215" fmla="*/ 901889 h 1117987"/>
              <a:gd name="connsiteX1216" fmla="*/ 464255 w 1859352"/>
              <a:gd name="connsiteY1216" fmla="*/ 898894 h 1117987"/>
              <a:gd name="connsiteX1217" fmla="*/ 462389 w 1859352"/>
              <a:gd name="connsiteY1217" fmla="*/ 896262 h 1117987"/>
              <a:gd name="connsiteX1218" fmla="*/ 468380 w 1859352"/>
              <a:gd name="connsiteY1218" fmla="*/ 888025 h 1117987"/>
              <a:gd name="connsiteX1219" fmla="*/ 473245 w 1859352"/>
              <a:gd name="connsiteY1219" fmla="*/ 887280 h 1117987"/>
              <a:gd name="connsiteX1220" fmla="*/ 478119 w 1859352"/>
              <a:gd name="connsiteY1220" fmla="*/ 888025 h 1117987"/>
              <a:gd name="connsiteX1221" fmla="*/ 478119 w 1859352"/>
              <a:gd name="connsiteY1221" fmla="*/ 884649 h 1117987"/>
              <a:gd name="connsiteX1222" fmla="*/ 473596 w 1859352"/>
              <a:gd name="connsiteY1222" fmla="*/ 881294 h 1117987"/>
              <a:gd name="connsiteX1223" fmla="*/ 470232 w 1859352"/>
              <a:gd name="connsiteY1223" fmla="*/ 882060 h 1117987"/>
              <a:gd name="connsiteX1224" fmla="*/ 462744 w 1859352"/>
              <a:gd name="connsiteY1224" fmla="*/ 880549 h 1117987"/>
              <a:gd name="connsiteX1225" fmla="*/ 463484 w 1859352"/>
              <a:gd name="connsiteY1225" fmla="*/ 877939 h 1117987"/>
              <a:gd name="connsiteX1226" fmla="*/ 466116 w 1859352"/>
              <a:gd name="connsiteY1226" fmla="*/ 878303 h 1117987"/>
              <a:gd name="connsiteX1227" fmla="*/ 461982 w 1859352"/>
              <a:gd name="connsiteY1227" fmla="*/ 874944 h 1117987"/>
              <a:gd name="connsiteX1228" fmla="*/ 460857 w 1859352"/>
              <a:gd name="connsiteY1228" fmla="*/ 870061 h 1117987"/>
              <a:gd name="connsiteX1229" fmla="*/ 463861 w 1859352"/>
              <a:gd name="connsiteY1229" fmla="*/ 868940 h 1117987"/>
              <a:gd name="connsiteX1230" fmla="*/ 466471 w 1859352"/>
              <a:gd name="connsiteY1230" fmla="*/ 867075 h 1117987"/>
              <a:gd name="connsiteX1231" fmla="*/ 469843 w 1859352"/>
              <a:gd name="connsiteY1231" fmla="*/ 868940 h 1117987"/>
              <a:gd name="connsiteX1232" fmla="*/ 472470 w 1859352"/>
              <a:gd name="connsiteY1232" fmla="*/ 868581 h 1117987"/>
              <a:gd name="connsiteX1233" fmla="*/ 474349 w 1859352"/>
              <a:gd name="connsiteY1233" fmla="*/ 869702 h 1117987"/>
              <a:gd name="connsiteX1234" fmla="*/ 476223 w 1859352"/>
              <a:gd name="connsiteY1234" fmla="*/ 867451 h 1117987"/>
              <a:gd name="connsiteX1235" fmla="*/ 479223 w 1859352"/>
              <a:gd name="connsiteY1235" fmla="*/ 864456 h 1117987"/>
              <a:gd name="connsiteX1236" fmla="*/ 483322 w 1859352"/>
              <a:gd name="connsiteY1236" fmla="*/ 867451 h 1117987"/>
              <a:gd name="connsiteX1237" fmla="*/ 483322 w 1859352"/>
              <a:gd name="connsiteY1237" fmla="*/ 864456 h 1117987"/>
              <a:gd name="connsiteX1238" fmla="*/ 494187 w 1859352"/>
              <a:gd name="connsiteY1238" fmla="*/ 861824 h 1117987"/>
              <a:gd name="connsiteX1239" fmla="*/ 497922 w 1859352"/>
              <a:gd name="connsiteY1239" fmla="*/ 860703 h 1117987"/>
              <a:gd name="connsiteX1240" fmla="*/ 500563 w 1859352"/>
              <a:gd name="connsiteY1240" fmla="*/ 860703 h 1117987"/>
              <a:gd name="connsiteX1241" fmla="*/ 504675 w 1859352"/>
              <a:gd name="connsiteY1241" fmla="*/ 856967 h 1117987"/>
              <a:gd name="connsiteX1242" fmla="*/ 508423 w 1859352"/>
              <a:gd name="connsiteY1242" fmla="*/ 856223 h 1117987"/>
              <a:gd name="connsiteX1243" fmla="*/ 512540 w 1859352"/>
              <a:gd name="connsiteY1243" fmla="*/ 854708 h 1117987"/>
              <a:gd name="connsiteX1244" fmla="*/ 514786 w 1859352"/>
              <a:gd name="connsiteY1244" fmla="*/ 856223 h 1117987"/>
              <a:gd name="connsiteX1245" fmla="*/ 515916 w 1859352"/>
              <a:gd name="connsiteY1245" fmla="*/ 851340 h 1117987"/>
              <a:gd name="connsiteX1246" fmla="*/ 519669 w 1859352"/>
              <a:gd name="connsiteY1246" fmla="*/ 849851 h 1117987"/>
              <a:gd name="connsiteX1247" fmla="*/ 522283 w 1859352"/>
              <a:gd name="connsiteY1247" fmla="*/ 846860 h 1117987"/>
              <a:gd name="connsiteX1248" fmla="*/ 525274 w 1859352"/>
              <a:gd name="connsiteY1248" fmla="*/ 848730 h 1117987"/>
              <a:gd name="connsiteX1249" fmla="*/ 535779 w 1859352"/>
              <a:gd name="connsiteY1249" fmla="*/ 843103 h 1117987"/>
              <a:gd name="connsiteX1250" fmla="*/ 543264 w 1859352"/>
              <a:gd name="connsiteY1250" fmla="*/ 840112 h 1117987"/>
              <a:gd name="connsiteX1251" fmla="*/ 545506 w 1859352"/>
              <a:gd name="connsiteY1251" fmla="*/ 837857 h 1117987"/>
              <a:gd name="connsiteX1252" fmla="*/ 550748 w 1859352"/>
              <a:gd name="connsiteY1252" fmla="*/ 838242 h 1117987"/>
              <a:gd name="connsiteX1253" fmla="*/ 549618 w 1859352"/>
              <a:gd name="connsiteY1253" fmla="*/ 834126 h 1117987"/>
              <a:gd name="connsiteX1254" fmla="*/ 553743 w 1859352"/>
              <a:gd name="connsiteY1254" fmla="*/ 832996 h 1117987"/>
              <a:gd name="connsiteX1255" fmla="*/ 555994 w 1859352"/>
              <a:gd name="connsiteY1255" fmla="*/ 829235 h 1117987"/>
              <a:gd name="connsiteX1256" fmla="*/ 562733 w 1859352"/>
              <a:gd name="connsiteY1256" fmla="*/ 828495 h 1117987"/>
              <a:gd name="connsiteX1257" fmla="*/ 569092 w 1859352"/>
              <a:gd name="connsiteY1257" fmla="*/ 828875 h 1117987"/>
              <a:gd name="connsiteX1258" fmla="*/ 576204 w 1859352"/>
              <a:gd name="connsiteY1258" fmla="*/ 831481 h 1117987"/>
              <a:gd name="connsiteX1259" fmla="*/ 581074 w 1859352"/>
              <a:gd name="connsiteY1259" fmla="*/ 829231 h 1117987"/>
              <a:gd name="connsiteX1260" fmla="*/ 584818 w 1859352"/>
              <a:gd name="connsiteY1260" fmla="*/ 835987 h 1117987"/>
              <a:gd name="connsiteX1261" fmla="*/ 589692 w 1859352"/>
              <a:gd name="connsiteY1261" fmla="*/ 841229 h 1117987"/>
              <a:gd name="connsiteX1262" fmla="*/ 589319 w 1859352"/>
              <a:gd name="connsiteY1262" fmla="*/ 848341 h 1117987"/>
              <a:gd name="connsiteX1263" fmla="*/ 588194 w 1859352"/>
              <a:gd name="connsiteY1263" fmla="*/ 850206 h 1117987"/>
              <a:gd name="connsiteX1264" fmla="*/ 590068 w 1859352"/>
              <a:gd name="connsiteY1264" fmla="*/ 852457 h 1117987"/>
              <a:gd name="connsiteX1265" fmla="*/ 593072 w 1859352"/>
              <a:gd name="connsiteY1265" fmla="*/ 851717 h 1117987"/>
              <a:gd name="connsiteX1266" fmla="*/ 595674 w 1859352"/>
              <a:gd name="connsiteY1266" fmla="*/ 853206 h 1117987"/>
              <a:gd name="connsiteX1267" fmla="*/ 597189 w 1859352"/>
              <a:gd name="connsiteY1267" fmla="*/ 852457 h 1117987"/>
              <a:gd name="connsiteX1268" fmla="*/ 597189 w 1859352"/>
              <a:gd name="connsiteY1268" fmla="*/ 849466 h 1117987"/>
              <a:gd name="connsiteX1269" fmla="*/ 599063 w 1859352"/>
              <a:gd name="connsiteY1269" fmla="*/ 849085 h 1117987"/>
              <a:gd name="connsiteX1270" fmla="*/ 599816 w 1859352"/>
              <a:gd name="connsiteY1270" fmla="*/ 850955 h 1117987"/>
              <a:gd name="connsiteX1271" fmla="*/ 601682 w 1859352"/>
              <a:gd name="connsiteY1271" fmla="*/ 850955 h 1117987"/>
              <a:gd name="connsiteX1272" fmla="*/ 601682 w 1859352"/>
              <a:gd name="connsiteY1272" fmla="*/ 848345 h 1117987"/>
              <a:gd name="connsiteX1273" fmla="*/ 602426 w 1859352"/>
              <a:gd name="connsiteY1273" fmla="*/ 846475 h 1117987"/>
              <a:gd name="connsiteX1274" fmla="*/ 605790 w 1859352"/>
              <a:gd name="connsiteY1274" fmla="*/ 850211 h 1117987"/>
              <a:gd name="connsiteX1275" fmla="*/ 607677 w 1859352"/>
              <a:gd name="connsiteY1275" fmla="*/ 855833 h 1117987"/>
              <a:gd name="connsiteX1276" fmla="*/ 609923 w 1859352"/>
              <a:gd name="connsiteY1276" fmla="*/ 857703 h 1117987"/>
              <a:gd name="connsiteX1277" fmla="*/ 612165 w 1859352"/>
              <a:gd name="connsiteY1277" fmla="*/ 856218 h 1117987"/>
              <a:gd name="connsiteX1278" fmla="*/ 610287 w 1859352"/>
              <a:gd name="connsiteY1278" fmla="*/ 853968 h 1117987"/>
              <a:gd name="connsiteX1279" fmla="*/ 613282 w 1859352"/>
              <a:gd name="connsiteY1279" fmla="*/ 852457 h 1117987"/>
              <a:gd name="connsiteX1280" fmla="*/ 618537 w 1859352"/>
              <a:gd name="connsiteY1280" fmla="*/ 854704 h 1117987"/>
              <a:gd name="connsiteX1281" fmla="*/ 623030 w 1859352"/>
              <a:gd name="connsiteY1281" fmla="*/ 853968 h 1117987"/>
              <a:gd name="connsiteX1282" fmla="*/ 624147 w 1859352"/>
              <a:gd name="connsiteY1282" fmla="*/ 855833 h 1117987"/>
              <a:gd name="connsiteX1283" fmla="*/ 621905 w 1859352"/>
              <a:gd name="connsiteY1283" fmla="*/ 859214 h 1117987"/>
              <a:gd name="connsiteX1284" fmla="*/ 621164 w 1859352"/>
              <a:gd name="connsiteY1284" fmla="*/ 863690 h 1117987"/>
              <a:gd name="connsiteX1285" fmla="*/ 624900 w 1859352"/>
              <a:gd name="connsiteY1285" fmla="*/ 864071 h 1117987"/>
              <a:gd name="connsiteX1286" fmla="*/ 629402 w 1859352"/>
              <a:gd name="connsiteY1286" fmla="*/ 861456 h 1117987"/>
              <a:gd name="connsiteX1287" fmla="*/ 637249 w 1859352"/>
              <a:gd name="connsiteY1287" fmla="*/ 863686 h 1117987"/>
              <a:gd name="connsiteX1288" fmla="*/ 639123 w 1859352"/>
              <a:gd name="connsiteY1288" fmla="*/ 862201 h 1117987"/>
              <a:gd name="connsiteX1289" fmla="*/ 638760 w 1859352"/>
              <a:gd name="connsiteY1289" fmla="*/ 859565 h 1117987"/>
              <a:gd name="connsiteX1290" fmla="*/ 643625 w 1859352"/>
              <a:gd name="connsiteY1290" fmla="*/ 857699 h 1117987"/>
              <a:gd name="connsiteX1291" fmla="*/ 648863 w 1859352"/>
              <a:gd name="connsiteY1291" fmla="*/ 855093 h 1117987"/>
              <a:gd name="connsiteX1292" fmla="*/ 651494 w 1859352"/>
              <a:gd name="connsiteY1292" fmla="*/ 851336 h 1117987"/>
              <a:gd name="connsiteX1293" fmla="*/ 654494 w 1859352"/>
              <a:gd name="connsiteY1293" fmla="*/ 846856 h 1117987"/>
              <a:gd name="connsiteX1294" fmla="*/ 659372 w 1859352"/>
              <a:gd name="connsiteY1294" fmla="*/ 843480 h 1117987"/>
              <a:gd name="connsiteX1295" fmla="*/ 666099 w 1859352"/>
              <a:gd name="connsiteY1295" fmla="*/ 843095 h 1117987"/>
              <a:gd name="connsiteX1296" fmla="*/ 666471 w 1859352"/>
              <a:gd name="connsiteY1296" fmla="*/ 846090 h 1117987"/>
              <a:gd name="connsiteX1297" fmla="*/ 662731 w 1859352"/>
              <a:gd name="connsiteY1297" fmla="*/ 849081 h 1117987"/>
              <a:gd name="connsiteX1298" fmla="*/ 687824 w 1859352"/>
              <a:gd name="connsiteY1298" fmla="*/ 869693 h 1117987"/>
              <a:gd name="connsiteX1299" fmla="*/ 723768 w 1859352"/>
              <a:gd name="connsiteY1299" fmla="*/ 913515 h 1117987"/>
              <a:gd name="connsiteX1300" fmla="*/ 729023 w 1859352"/>
              <a:gd name="connsiteY1300" fmla="*/ 909758 h 1117987"/>
              <a:gd name="connsiteX1301" fmla="*/ 729023 w 1859352"/>
              <a:gd name="connsiteY1301" fmla="*/ 906399 h 1117987"/>
              <a:gd name="connsiteX1302" fmla="*/ 731637 w 1859352"/>
              <a:gd name="connsiteY1302" fmla="*/ 904149 h 1117987"/>
              <a:gd name="connsiteX1303" fmla="*/ 734996 w 1859352"/>
              <a:gd name="connsiteY1303" fmla="*/ 906759 h 1117987"/>
              <a:gd name="connsiteX1304" fmla="*/ 734996 w 1859352"/>
              <a:gd name="connsiteY1304" fmla="*/ 910494 h 1117987"/>
              <a:gd name="connsiteX1305" fmla="*/ 738749 w 1859352"/>
              <a:gd name="connsiteY1305" fmla="*/ 911260 h 1117987"/>
              <a:gd name="connsiteX1306" fmla="*/ 742878 w 1859352"/>
              <a:gd name="connsiteY1306" fmla="*/ 912754 h 1117987"/>
              <a:gd name="connsiteX1307" fmla="*/ 746999 w 1859352"/>
              <a:gd name="connsiteY1307" fmla="*/ 911260 h 1117987"/>
              <a:gd name="connsiteX1308" fmla="*/ 751479 w 1859352"/>
              <a:gd name="connsiteY1308" fmla="*/ 913126 h 1117987"/>
              <a:gd name="connsiteX1309" fmla="*/ 755613 w 1859352"/>
              <a:gd name="connsiteY1309" fmla="*/ 911620 h 1117987"/>
              <a:gd name="connsiteX1310" fmla="*/ 759357 w 1859352"/>
              <a:gd name="connsiteY1310" fmla="*/ 910131 h 1117987"/>
              <a:gd name="connsiteX1311" fmla="*/ 758600 w 1859352"/>
              <a:gd name="connsiteY1311" fmla="*/ 907144 h 1117987"/>
              <a:gd name="connsiteX1312" fmla="*/ 765712 w 1859352"/>
              <a:gd name="connsiteY1312" fmla="*/ 906018 h 1117987"/>
              <a:gd name="connsiteX1313" fmla="*/ 775091 w 1859352"/>
              <a:gd name="connsiteY1313" fmla="*/ 908265 h 1117987"/>
              <a:gd name="connsiteX1314" fmla="*/ 779208 w 1859352"/>
              <a:gd name="connsiteY1314" fmla="*/ 913871 h 1117987"/>
              <a:gd name="connsiteX1315" fmla="*/ 782182 w 1859352"/>
              <a:gd name="connsiteY1315" fmla="*/ 918749 h 1117987"/>
              <a:gd name="connsiteX1316" fmla="*/ 787449 w 1859352"/>
              <a:gd name="connsiteY1316" fmla="*/ 919878 h 1117987"/>
              <a:gd name="connsiteX1317" fmla="*/ 791557 w 1859352"/>
              <a:gd name="connsiteY1317" fmla="*/ 923238 h 1117987"/>
              <a:gd name="connsiteX1318" fmla="*/ 793812 w 1859352"/>
              <a:gd name="connsiteY1318" fmla="*/ 928116 h 1117987"/>
              <a:gd name="connsiteX1319" fmla="*/ 799041 w 1859352"/>
              <a:gd name="connsiteY1319" fmla="*/ 934098 h 1117987"/>
              <a:gd name="connsiteX1320" fmla="*/ 804673 w 1859352"/>
              <a:gd name="connsiteY1320" fmla="*/ 932232 h 1117987"/>
              <a:gd name="connsiteX1321" fmla="*/ 812170 w 1859352"/>
              <a:gd name="connsiteY1321" fmla="*/ 930349 h 1117987"/>
              <a:gd name="connsiteX1322" fmla="*/ 818156 w 1859352"/>
              <a:gd name="connsiteY1322" fmla="*/ 925484 h 1117987"/>
              <a:gd name="connsiteX1323" fmla="*/ 818905 w 1859352"/>
              <a:gd name="connsiteY1323" fmla="*/ 930349 h 1117987"/>
              <a:gd name="connsiteX1324" fmla="*/ 823766 w 1859352"/>
              <a:gd name="connsiteY1324" fmla="*/ 934847 h 1117987"/>
              <a:gd name="connsiteX1325" fmla="*/ 830133 w 1859352"/>
              <a:gd name="connsiteY1325" fmla="*/ 937483 h 1117987"/>
              <a:gd name="connsiteX1326" fmla="*/ 829076 w 1859352"/>
              <a:gd name="connsiteY1326" fmla="*/ 938338 h 1117987"/>
              <a:gd name="connsiteX1327" fmla="*/ 833882 w 1859352"/>
              <a:gd name="connsiteY1327" fmla="*/ 939678 h 1117987"/>
              <a:gd name="connsiteX1328" fmla="*/ 833484 w 1859352"/>
              <a:gd name="connsiteY1328" fmla="*/ 938227 h 1117987"/>
              <a:gd name="connsiteX1329" fmla="*/ 837237 w 1859352"/>
              <a:gd name="connsiteY1329" fmla="*/ 932977 h 1117987"/>
              <a:gd name="connsiteX1330" fmla="*/ 845846 w 1859352"/>
              <a:gd name="connsiteY1330" fmla="*/ 932232 h 1117987"/>
              <a:gd name="connsiteX1331" fmla="*/ 847733 w 1859352"/>
              <a:gd name="connsiteY1331" fmla="*/ 928865 h 1117987"/>
              <a:gd name="connsiteX1332" fmla="*/ 852594 w 1859352"/>
              <a:gd name="connsiteY1332" fmla="*/ 926229 h 1117987"/>
              <a:gd name="connsiteX1333" fmla="*/ 852966 w 1859352"/>
              <a:gd name="connsiteY1333" fmla="*/ 922493 h 1117987"/>
              <a:gd name="connsiteX1334" fmla="*/ 858974 w 1859352"/>
              <a:gd name="connsiteY1334" fmla="*/ 917251 h 1117987"/>
              <a:gd name="connsiteX1335" fmla="*/ 865324 w 1859352"/>
              <a:gd name="connsiteY1335" fmla="*/ 910494 h 1117987"/>
              <a:gd name="connsiteX1336" fmla="*/ 864952 w 1859352"/>
              <a:gd name="connsiteY1336" fmla="*/ 906018 h 1117987"/>
              <a:gd name="connsiteX1337" fmla="*/ 870943 w 1859352"/>
              <a:gd name="connsiteY1337" fmla="*/ 906759 h 1117987"/>
              <a:gd name="connsiteX1338" fmla="*/ 874310 w 1859352"/>
              <a:gd name="connsiteY1338" fmla="*/ 903019 h 1117987"/>
              <a:gd name="connsiteX1339" fmla="*/ 891170 w 1859352"/>
              <a:gd name="connsiteY1339" fmla="*/ 899647 h 1117987"/>
              <a:gd name="connsiteX1340" fmla="*/ 896390 w 1859352"/>
              <a:gd name="connsiteY1340" fmla="*/ 904149 h 1117987"/>
              <a:gd name="connsiteX1341" fmla="*/ 907636 w 1859352"/>
              <a:gd name="connsiteY1341" fmla="*/ 903019 h 1117987"/>
              <a:gd name="connsiteX1342" fmla="*/ 911380 w 1859352"/>
              <a:gd name="connsiteY1342" fmla="*/ 908265 h 1117987"/>
              <a:gd name="connsiteX1343" fmla="*/ 924500 w 1859352"/>
              <a:gd name="connsiteY1343" fmla="*/ 916866 h 1117987"/>
              <a:gd name="connsiteX1344" fmla="*/ 934988 w 1859352"/>
              <a:gd name="connsiteY1344" fmla="*/ 913130 h 1117987"/>
              <a:gd name="connsiteX1345" fmla="*/ 942463 w 1859352"/>
              <a:gd name="connsiteY1345" fmla="*/ 914256 h 1117987"/>
              <a:gd name="connsiteX1346" fmla="*/ 952592 w 1859352"/>
              <a:gd name="connsiteY1346" fmla="*/ 914637 h 1117987"/>
              <a:gd name="connsiteX1347" fmla="*/ 960821 w 1859352"/>
              <a:gd name="connsiteY1347" fmla="*/ 914256 h 1117987"/>
              <a:gd name="connsiteX1348" fmla="*/ 963448 w 1859352"/>
              <a:gd name="connsiteY1348" fmla="*/ 909758 h 1117987"/>
              <a:gd name="connsiteX1349" fmla="*/ 960448 w 1859352"/>
              <a:gd name="connsiteY1349" fmla="*/ 906399 h 1117987"/>
              <a:gd name="connsiteX1350" fmla="*/ 960448 w 1859352"/>
              <a:gd name="connsiteY1350" fmla="*/ 896271 h 1117987"/>
              <a:gd name="connsiteX1351" fmla="*/ 954462 w 1859352"/>
              <a:gd name="connsiteY1351" fmla="*/ 892535 h 1117987"/>
              <a:gd name="connsiteX1352" fmla="*/ 951090 w 1859352"/>
              <a:gd name="connsiteY1352" fmla="*/ 885783 h 1117987"/>
              <a:gd name="connsiteX1353" fmla="*/ 952211 w 1859352"/>
              <a:gd name="connsiteY1353" fmla="*/ 879411 h 1117987"/>
              <a:gd name="connsiteX1354" fmla="*/ 956713 w 1859352"/>
              <a:gd name="connsiteY1354" fmla="*/ 873425 h 1117987"/>
              <a:gd name="connsiteX1355" fmla="*/ 961219 w 1859352"/>
              <a:gd name="connsiteY1355" fmla="*/ 872684 h 1117987"/>
              <a:gd name="connsiteX1356" fmla="*/ 959699 w 1859352"/>
              <a:gd name="connsiteY1356" fmla="*/ 868923 h 1117987"/>
              <a:gd name="connsiteX1357" fmla="*/ 963084 w 1859352"/>
              <a:gd name="connsiteY1357" fmla="*/ 864807 h 1117987"/>
              <a:gd name="connsiteX1358" fmla="*/ 972070 w 1859352"/>
              <a:gd name="connsiteY1358" fmla="*/ 868174 h 1117987"/>
              <a:gd name="connsiteX1359" fmla="*/ 983684 w 1859352"/>
              <a:gd name="connsiteY1359" fmla="*/ 873801 h 1117987"/>
              <a:gd name="connsiteX1360" fmla="*/ 994912 w 1859352"/>
              <a:gd name="connsiteY1360" fmla="*/ 874927 h 1117987"/>
              <a:gd name="connsiteX1361" fmla="*/ 1006521 w 1859352"/>
              <a:gd name="connsiteY1361" fmla="*/ 876052 h 1117987"/>
              <a:gd name="connsiteX1362" fmla="*/ 1008763 w 1859352"/>
              <a:gd name="connsiteY1362" fmla="*/ 885415 h 1117987"/>
              <a:gd name="connsiteX1363" fmla="*/ 1017758 w 1859352"/>
              <a:gd name="connsiteY1363" fmla="*/ 895141 h 1117987"/>
              <a:gd name="connsiteX1364" fmla="*/ 1030108 w 1859352"/>
              <a:gd name="connsiteY1364" fmla="*/ 901513 h 1117987"/>
              <a:gd name="connsiteX1365" fmla="*/ 1041730 w 1859352"/>
              <a:gd name="connsiteY1365" fmla="*/ 898513 h 1117987"/>
              <a:gd name="connsiteX1366" fmla="*/ 1051101 w 1859352"/>
              <a:gd name="connsiteY1366" fmla="*/ 893271 h 1117987"/>
              <a:gd name="connsiteX1367" fmla="*/ 1065333 w 1859352"/>
              <a:gd name="connsiteY1367" fmla="*/ 891786 h 1117987"/>
              <a:gd name="connsiteX1368" fmla="*/ 1079556 w 1859352"/>
              <a:gd name="connsiteY1368" fmla="*/ 894760 h 1117987"/>
              <a:gd name="connsiteX1369" fmla="*/ 1088551 w 1859352"/>
              <a:gd name="connsiteY1369" fmla="*/ 899643 h 1117987"/>
              <a:gd name="connsiteX1370" fmla="*/ 1093797 w 1859352"/>
              <a:gd name="connsiteY1370" fmla="*/ 899266 h 1117987"/>
              <a:gd name="connsiteX1371" fmla="*/ 1103156 w 1859352"/>
              <a:gd name="connsiteY1371" fmla="*/ 908624 h 1117987"/>
              <a:gd name="connsiteX1372" fmla="*/ 1114397 w 1859352"/>
              <a:gd name="connsiteY1372" fmla="*/ 910875 h 1117987"/>
              <a:gd name="connsiteX1373" fmla="*/ 1135369 w 1859352"/>
              <a:gd name="connsiteY1373" fmla="*/ 911256 h 1117987"/>
              <a:gd name="connsiteX1374" fmla="*/ 1144727 w 1859352"/>
              <a:gd name="connsiteY1374" fmla="*/ 906395 h 1117987"/>
              <a:gd name="connsiteX1375" fmla="*/ 1154098 w 1859352"/>
              <a:gd name="connsiteY1375" fmla="*/ 902257 h 1117987"/>
              <a:gd name="connsiteX1376" fmla="*/ 1160448 w 1859352"/>
              <a:gd name="connsiteY1376" fmla="*/ 901513 h 1117987"/>
              <a:gd name="connsiteX1377" fmla="*/ 1164205 w 1859352"/>
              <a:gd name="connsiteY1377" fmla="*/ 896266 h 1117987"/>
              <a:gd name="connsiteX1378" fmla="*/ 1169832 w 1859352"/>
              <a:gd name="connsiteY1378" fmla="*/ 891401 h 1117987"/>
              <a:gd name="connsiteX1379" fmla="*/ 1173953 w 1859352"/>
              <a:gd name="connsiteY1379" fmla="*/ 886159 h 1117987"/>
              <a:gd name="connsiteX1380" fmla="*/ 1180320 w 1859352"/>
              <a:gd name="connsiteY1380" fmla="*/ 884289 h 1117987"/>
              <a:gd name="connsiteX1381" fmla="*/ 1188181 w 1859352"/>
              <a:gd name="connsiteY1381" fmla="*/ 885778 h 1117987"/>
              <a:gd name="connsiteX1382" fmla="*/ 1194535 w 1859352"/>
              <a:gd name="connsiteY1382" fmla="*/ 889146 h 1117987"/>
              <a:gd name="connsiteX1383" fmla="*/ 1203158 w 1859352"/>
              <a:gd name="connsiteY1383" fmla="*/ 885778 h 1117987"/>
              <a:gd name="connsiteX1384" fmla="*/ 1209153 w 1859352"/>
              <a:gd name="connsiteY1384" fmla="*/ 885778 h 1117987"/>
              <a:gd name="connsiteX1385" fmla="*/ 1212345 w 1859352"/>
              <a:gd name="connsiteY1385" fmla="*/ 888616 h 1117987"/>
              <a:gd name="connsiteX1386" fmla="*/ 1217116 w 1859352"/>
              <a:gd name="connsiteY1386" fmla="*/ 888770 h 1117987"/>
              <a:gd name="connsiteX1387" fmla="*/ 1220475 w 1859352"/>
              <a:gd name="connsiteY1387" fmla="*/ 888770 h 1117987"/>
              <a:gd name="connsiteX1388" fmla="*/ 1226372 w 1859352"/>
              <a:gd name="connsiteY1388" fmla="*/ 891307 h 1117987"/>
              <a:gd name="connsiteX1389" fmla="*/ 1235644 w 1859352"/>
              <a:gd name="connsiteY1389" fmla="*/ 883429 h 1117987"/>
              <a:gd name="connsiteX1390" fmla="*/ 1241828 w 1859352"/>
              <a:gd name="connsiteY1390" fmla="*/ 881465 h 1117987"/>
              <a:gd name="connsiteX1391" fmla="*/ 1244917 w 1859352"/>
              <a:gd name="connsiteY1391" fmla="*/ 877824 h 1117987"/>
              <a:gd name="connsiteX1392" fmla="*/ 1245187 w 1859352"/>
              <a:gd name="connsiteY1392" fmla="*/ 873605 h 1117987"/>
              <a:gd name="connsiteX1393" fmla="*/ 1240133 w 1859352"/>
              <a:gd name="connsiteY1393" fmla="*/ 873031 h 1117987"/>
              <a:gd name="connsiteX1394" fmla="*/ 1239864 w 1859352"/>
              <a:gd name="connsiteY1394" fmla="*/ 868816 h 1117987"/>
              <a:gd name="connsiteX1395" fmla="*/ 1239008 w 1859352"/>
              <a:gd name="connsiteY1395" fmla="*/ 862637 h 1117987"/>
              <a:gd name="connsiteX1396" fmla="*/ 1241263 w 1859352"/>
              <a:gd name="connsiteY1396" fmla="*/ 857036 h 1117987"/>
              <a:gd name="connsiteX1397" fmla="*/ 1240429 w 1859352"/>
              <a:gd name="connsiteY1397" fmla="*/ 850574 h 1117987"/>
              <a:gd name="connsiteX1398" fmla="*/ 1238734 w 1859352"/>
              <a:gd name="connsiteY1398" fmla="*/ 845786 h 1117987"/>
              <a:gd name="connsiteX1399" fmla="*/ 1241828 w 1859352"/>
              <a:gd name="connsiteY1399" fmla="*/ 840737 h 1117987"/>
              <a:gd name="connsiteX1400" fmla="*/ 1242945 w 1859352"/>
              <a:gd name="connsiteY1400" fmla="*/ 837091 h 1117987"/>
              <a:gd name="connsiteX1401" fmla="*/ 1246308 w 1859352"/>
              <a:gd name="connsiteY1401" fmla="*/ 833428 h 1117987"/>
              <a:gd name="connsiteX1402" fmla="*/ 1246034 w 1859352"/>
              <a:gd name="connsiteY1402" fmla="*/ 828092 h 1117987"/>
              <a:gd name="connsiteX1403" fmla="*/ 1242940 w 1859352"/>
              <a:gd name="connsiteY1403" fmla="*/ 822200 h 1117987"/>
              <a:gd name="connsiteX1404" fmla="*/ 1239860 w 1859352"/>
              <a:gd name="connsiteY1404" fmla="*/ 816860 h 1117987"/>
              <a:gd name="connsiteX1405" fmla="*/ 1236205 w 1859352"/>
              <a:gd name="connsiteY1405" fmla="*/ 818828 h 1117987"/>
              <a:gd name="connsiteX1406" fmla="*/ 1233668 w 1859352"/>
              <a:gd name="connsiteY1406" fmla="*/ 819397 h 1117987"/>
              <a:gd name="connsiteX1407" fmla="*/ 1231430 w 1859352"/>
              <a:gd name="connsiteY1407" fmla="*/ 817703 h 1117987"/>
              <a:gd name="connsiteX1408" fmla="*/ 1234237 w 1859352"/>
              <a:gd name="connsiteY1408" fmla="*/ 810402 h 1117987"/>
              <a:gd name="connsiteX1409" fmla="*/ 1237600 w 1859352"/>
              <a:gd name="connsiteY1409" fmla="*/ 804223 h 1117987"/>
              <a:gd name="connsiteX1410" fmla="*/ 1246877 w 1859352"/>
              <a:gd name="connsiteY1410" fmla="*/ 803098 h 1117987"/>
              <a:gd name="connsiteX1411" fmla="*/ 1251079 w 1859352"/>
              <a:gd name="connsiteY1411" fmla="*/ 800295 h 1117987"/>
              <a:gd name="connsiteX1412" fmla="*/ 1256989 w 1859352"/>
              <a:gd name="connsiteY1412" fmla="*/ 798614 h 1117987"/>
              <a:gd name="connsiteX1413" fmla="*/ 1263168 w 1859352"/>
              <a:gd name="connsiteY1413" fmla="*/ 797202 h 1117987"/>
              <a:gd name="connsiteX1414" fmla="*/ 1266540 w 1859352"/>
              <a:gd name="connsiteY1414" fmla="*/ 794112 h 1117987"/>
              <a:gd name="connsiteX1415" fmla="*/ 1272423 w 1859352"/>
              <a:gd name="connsiteY1415" fmla="*/ 793556 h 1117987"/>
              <a:gd name="connsiteX1416" fmla="*/ 1279158 w 1859352"/>
              <a:gd name="connsiteY1416" fmla="*/ 795524 h 1117987"/>
              <a:gd name="connsiteX1417" fmla="*/ 1283669 w 1859352"/>
              <a:gd name="connsiteY1417" fmla="*/ 798614 h 1117987"/>
              <a:gd name="connsiteX1418" fmla="*/ 1286189 w 1859352"/>
              <a:gd name="connsiteY1418" fmla="*/ 798331 h 1117987"/>
              <a:gd name="connsiteX1419" fmla="*/ 1291807 w 1859352"/>
              <a:gd name="connsiteY1419" fmla="*/ 800008 h 1117987"/>
              <a:gd name="connsiteX1420" fmla="*/ 1292937 w 1859352"/>
              <a:gd name="connsiteY1420" fmla="*/ 798331 h 1117987"/>
              <a:gd name="connsiteX1421" fmla="*/ 1300237 w 1859352"/>
              <a:gd name="connsiteY1421" fmla="*/ 798614 h 1117987"/>
              <a:gd name="connsiteX1422" fmla="*/ 1303049 w 1859352"/>
              <a:gd name="connsiteY1422" fmla="*/ 801703 h 1117987"/>
              <a:gd name="connsiteX1423" fmla="*/ 1308111 w 1859352"/>
              <a:gd name="connsiteY1423" fmla="*/ 805079 h 1117987"/>
              <a:gd name="connsiteX1424" fmla="*/ 1312604 w 1859352"/>
              <a:gd name="connsiteY1424" fmla="*/ 809008 h 1117987"/>
              <a:gd name="connsiteX1425" fmla="*/ 1315976 w 1859352"/>
              <a:gd name="connsiteY1425" fmla="*/ 812388 h 1117987"/>
              <a:gd name="connsiteX1426" fmla="*/ 1317940 w 1859352"/>
              <a:gd name="connsiteY1426" fmla="*/ 819119 h 1117987"/>
              <a:gd name="connsiteX1427" fmla="*/ 1322150 w 1859352"/>
              <a:gd name="connsiteY1427" fmla="*/ 819692 h 1117987"/>
              <a:gd name="connsiteX1428" fmla="*/ 1321303 w 1859352"/>
              <a:gd name="connsiteY1428" fmla="*/ 824168 h 1117987"/>
              <a:gd name="connsiteX1429" fmla="*/ 1328800 w 1859352"/>
              <a:gd name="connsiteY1429" fmla="*/ 832979 h 1117987"/>
              <a:gd name="connsiteX1430" fmla="*/ 1331800 w 1859352"/>
              <a:gd name="connsiteY1430" fmla="*/ 839710 h 1117987"/>
              <a:gd name="connsiteX1431" fmla="*/ 1333678 w 1859352"/>
              <a:gd name="connsiteY1431" fmla="*/ 839543 h 1117987"/>
              <a:gd name="connsiteX1432" fmla="*/ 1337414 w 1859352"/>
              <a:gd name="connsiteY1432" fmla="*/ 846651 h 1117987"/>
              <a:gd name="connsiteX1433" fmla="*/ 1343409 w 1859352"/>
              <a:gd name="connsiteY1433" fmla="*/ 850771 h 1117987"/>
              <a:gd name="connsiteX1434" fmla="*/ 1346225 w 1859352"/>
              <a:gd name="connsiteY1434" fmla="*/ 859009 h 1117987"/>
              <a:gd name="connsiteX1435" fmla="*/ 1349023 w 1859352"/>
              <a:gd name="connsiteY1435" fmla="*/ 861623 h 1117987"/>
              <a:gd name="connsiteX1436" fmla="*/ 1349579 w 1859352"/>
              <a:gd name="connsiteY1436" fmla="*/ 866861 h 1117987"/>
              <a:gd name="connsiteX1437" fmla="*/ 1354731 w 1859352"/>
              <a:gd name="connsiteY1437" fmla="*/ 872488 h 1117987"/>
              <a:gd name="connsiteX1438" fmla="*/ 1363439 w 1859352"/>
              <a:gd name="connsiteY1438" fmla="*/ 874165 h 1117987"/>
              <a:gd name="connsiteX1439" fmla="*/ 1369344 w 1859352"/>
              <a:gd name="connsiteY1439" fmla="*/ 873896 h 1117987"/>
              <a:gd name="connsiteX1440" fmla="*/ 1375797 w 1859352"/>
              <a:gd name="connsiteY1440" fmla="*/ 879223 h 1117987"/>
              <a:gd name="connsiteX1441" fmla="*/ 1382263 w 1859352"/>
              <a:gd name="connsiteY1441" fmla="*/ 877259 h 1117987"/>
              <a:gd name="connsiteX1442" fmla="*/ 1386747 w 1859352"/>
              <a:gd name="connsiteY1442" fmla="*/ 881204 h 1117987"/>
              <a:gd name="connsiteX1443" fmla="*/ 1397141 w 1859352"/>
              <a:gd name="connsiteY1443" fmla="*/ 889056 h 1117987"/>
              <a:gd name="connsiteX1444" fmla="*/ 1405849 w 1859352"/>
              <a:gd name="connsiteY1444" fmla="*/ 889056 h 1117987"/>
              <a:gd name="connsiteX1445" fmla="*/ 1404446 w 1859352"/>
              <a:gd name="connsiteY1445" fmla="*/ 892989 h 1117987"/>
              <a:gd name="connsiteX1446" fmla="*/ 1408096 w 1859352"/>
              <a:gd name="connsiteY1446" fmla="*/ 897199 h 1117987"/>
              <a:gd name="connsiteX1447" fmla="*/ 1406696 w 1859352"/>
              <a:gd name="connsiteY1447" fmla="*/ 904795 h 1117987"/>
              <a:gd name="connsiteX1448" fmla="*/ 1415396 w 1859352"/>
              <a:gd name="connsiteY1448" fmla="*/ 913212 h 1117987"/>
              <a:gd name="connsiteX1449" fmla="*/ 1421032 w 1859352"/>
              <a:gd name="connsiteY1449" fmla="*/ 912090 h 1117987"/>
              <a:gd name="connsiteX1450" fmla="*/ 1423552 w 1859352"/>
              <a:gd name="connsiteY1450" fmla="*/ 914628 h 1117987"/>
              <a:gd name="connsiteX1451" fmla="*/ 1432255 w 1859352"/>
              <a:gd name="connsiteY1451" fmla="*/ 912929 h 1117987"/>
              <a:gd name="connsiteX1452" fmla="*/ 1436192 w 1859352"/>
              <a:gd name="connsiteY1452" fmla="*/ 908432 h 1117987"/>
              <a:gd name="connsiteX1453" fmla="*/ 1440950 w 1859352"/>
              <a:gd name="connsiteY1453" fmla="*/ 901701 h 1117987"/>
              <a:gd name="connsiteX1454" fmla="*/ 1446034 w 1859352"/>
              <a:gd name="connsiteY1454" fmla="*/ 898616 h 1117987"/>
              <a:gd name="connsiteX1455" fmla="*/ 1453052 w 1859352"/>
              <a:gd name="connsiteY1455" fmla="*/ 892437 h 1117987"/>
              <a:gd name="connsiteX1456" fmla="*/ 1458657 w 1859352"/>
              <a:gd name="connsiteY1456" fmla="*/ 894114 h 1117987"/>
              <a:gd name="connsiteX1457" fmla="*/ 1461195 w 1859352"/>
              <a:gd name="connsiteY1457" fmla="*/ 899737 h 1117987"/>
              <a:gd name="connsiteX1458" fmla="*/ 1464845 w 1859352"/>
              <a:gd name="connsiteY1458" fmla="*/ 906203 h 1117987"/>
              <a:gd name="connsiteX1459" fmla="*/ 1466527 w 1859352"/>
              <a:gd name="connsiteY1459" fmla="*/ 911812 h 1117987"/>
              <a:gd name="connsiteX1460" fmla="*/ 1462864 w 1859352"/>
              <a:gd name="connsiteY1460" fmla="*/ 916310 h 1117987"/>
              <a:gd name="connsiteX1461" fmla="*/ 1463442 w 1859352"/>
              <a:gd name="connsiteY1461" fmla="*/ 923041 h 1117987"/>
              <a:gd name="connsiteX1462" fmla="*/ 1464276 w 1859352"/>
              <a:gd name="connsiteY1462" fmla="*/ 931470 h 1117987"/>
              <a:gd name="connsiteX1463" fmla="*/ 1466527 w 1859352"/>
              <a:gd name="connsiteY1463" fmla="*/ 940465 h 1117987"/>
              <a:gd name="connsiteX1464" fmla="*/ 1464845 w 1859352"/>
              <a:gd name="connsiteY1464" fmla="*/ 949447 h 1117987"/>
              <a:gd name="connsiteX1465" fmla="*/ 1462308 w 1859352"/>
              <a:gd name="connsiteY1465" fmla="*/ 961540 h 1117987"/>
              <a:gd name="connsiteX1466" fmla="*/ 1458105 w 1859352"/>
              <a:gd name="connsiteY1466" fmla="*/ 966593 h 1117987"/>
              <a:gd name="connsiteX1467" fmla="*/ 1457815 w 1859352"/>
              <a:gd name="connsiteY1467" fmla="*/ 980629 h 1117987"/>
              <a:gd name="connsiteX1468" fmla="*/ 1455859 w 1859352"/>
              <a:gd name="connsiteY1468" fmla="*/ 981750 h 1117987"/>
              <a:gd name="connsiteX1469" fmla="*/ 1451079 w 1859352"/>
              <a:gd name="connsiteY1469" fmla="*/ 977539 h 1117987"/>
              <a:gd name="connsiteX1470" fmla="*/ 1447707 w 1859352"/>
              <a:gd name="connsiteY1470" fmla="*/ 969965 h 1117987"/>
              <a:gd name="connsiteX1471" fmla="*/ 1437870 w 1859352"/>
              <a:gd name="connsiteY1471" fmla="*/ 974159 h 1117987"/>
              <a:gd name="connsiteX1472" fmla="*/ 1445457 w 1859352"/>
              <a:gd name="connsiteY1472" fmla="*/ 990749 h 1117987"/>
              <a:gd name="connsiteX1473" fmla="*/ 1445730 w 1859352"/>
              <a:gd name="connsiteY1473" fmla="*/ 1001981 h 1117987"/>
              <a:gd name="connsiteX1474" fmla="*/ 1448542 w 1859352"/>
              <a:gd name="connsiteY1474" fmla="*/ 1004232 h 1117987"/>
              <a:gd name="connsiteX1475" fmla="*/ 1447985 w 1859352"/>
              <a:gd name="connsiteY1475" fmla="*/ 1011802 h 1117987"/>
              <a:gd name="connsiteX1476" fmla="*/ 1447985 w 1859352"/>
              <a:gd name="connsiteY1476" fmla="*/ 1016299 h 1117987"/>
              <a:gd name="connsiteX1477" fmla="*/ 1440946 w 1859352"/>
              <a:gd name="connsiteY1477" fmla="*/ 1016017 h 1117987"/>
              <a:gd name="connsiteX1478" fmla="*/ 1440685 w 1859352"/>
              <a:gd name="connsiteY1478" fmla="*/ 1021930 h 1117987"/>
              <a:gd name="connsiteX1479" fmla="*/ 1440711 w 1859352"/>
              <a:gd name="connsiteY1479" fmla="*/ 1021605 h 1117987"/>
              <a:gd name="connsiteX1480" fmla="*/ 1441515 w 1859352"/>
              <a:gd name="connsiteY1480" fmla="*/ 1023056 h 1117987"/>
              <a:gd name="connsiteX1481" fmla="*/ 1444327 w 1859352"/>
              <a:gd name="connsiteY1481" fmla="*/ 1026984 h 1117987"/>
              <a:gd name="connsiteX1482" fmla="*/ 1444810 w 1859352"/>
              <a:gd name="connsiteY1482" fmla="*/ 1027215 h 1117987"/>
              <a:gd name="connsiteX1483" fmla="*/ 1448041 w 1859352"/>
              <a:gd name="connsiteY1483" fmla="*/ 1024181 h 1117987"/>
              <a:gd name="connsiteX1484" fmla="*/ 1452556 w 1859352"/>
              <a:gd name="connsiteY1484" fmla="*/ 1019149 h 1117987"/>
              <a:gd name="connsiteX1485" fmla="*/ 1458311 w 1859352"/>
              <a:gd name="connsiteY1485" fmla="*/ 1011066 h 1117987"/>
              <a:gd name="connsiteX1486" fmla="*/ 1468649 w 1859352"/>
              <a:gd name="connsiteY1486" fmla="*/ 1015739 h 1117987"/>
              <a:gd name="connsiteX1487" fmla="*/ 1480121 w 1859352"/>
              <a:gd name="connsiteY1487" fmla="*/ 1015969 h 1117987"/>
              <a:gd name="connsiteX1488" fmla="*/ 1489535 w 1859352"/>
              <a:gd name="connsiteY1488" fmla="*/ 1008815 h 1117987"/>
              <a:gd name="connsiteX1489" fmla="*/ 1499677 w 1859352"/>
              <a:gd name="connsiteY1489" fmla="*/ 991082 h 1117987"/>
              <a:gd name="connsiteX1490" fmla="*/ 1511273 w 1859352"/>
              <a:gd name="connsiteY1490" fmla="*/ 960859 h 1117987"/>
              <a:gd name="connsiteX1491" fmla="*/ 1513840 w 1859352"/>
              <a:gd name="connsiteY1491" fmla="*/ 954569 h 1117987"/>
              <a:gd name="connsiteX1492" fmla="*/ 1522570 w 1859352"/>
              <a:gd name="connsiteY1492" fmla="*/ 924038 h 1117987"/>
              <a:gd name="connsiteX1493" fmla="*/ 1527063 w 1859352"/>
              <a:gd name="connsiteY1493" fmla="*/ 897156 h 1117987"/>
              <a:gd name="connsiteX1494" fmla="*/ 1528475 w 1859352"/>
              <a:gd name="connsiteY1494" fmla="*/ 892291 h 1117987"/>
              <a:gd name="connsiteX1495" fmla="*/ 1530486 w 1859352"/>
              <a:gd name="connsiteY1495" fmla="*/ 874118 h 1117987"/>
              <a:gd name="connsiteX1496" fmla="*/ 1520302 w 1859352"/>
              <a:gd name="connsiteY1496" fmla="*/ 841896 h 1117987"/>
              <a:gd name="connsiteX1497" fmla="*/ 1516451 w 1859352"/>
              <a:gd name="connsiteY1497" fmla="*/ 828999 h 1117987"/>
              <a:gd name="connsiteX1498" fmla="*/ 1515766 w 1859352"/>
              <a:gd name="connsiteY1498" fmla="*/ 799940 h 1117987"/>
              <a:gd name="connsiteX1499" fmla="*/ 1516879 w 1859352"/>
              <a:gd name="connsiteY1499" fmla="*/ 797274 h 1117987"/>
              <a:gd name="connsiteX1500" fmla="*/ 1518205 w 1859352"/>
              <a:gd name="connsiteY1500" fmla="*/ 798066 h 1117987"/>
              <a:gd name="connsiteX1501" fmla="*/ 1530272 w 1859352"/>
              <a:gd name="connsiteY1501" fmla="*/ 812426 h 1117987"/>
              <a:gd name="connsiteX1502" fmla="*/ 1536734 w 1859352"/>
              <a:gd name="connsiteY1502" fmla="*/ 829894 h 1117987"/>
              <a:gd name="connsiteX1503" fmla="*/ 1540713 w 1859352"/>
              <a:gd name="connsiteY1503" fmla="*/ 837446 h 1117987"/>
              <a:gd name="connsiteX1504" fmla="*/ 1546447 w 1859352"/>
              <a:gd name="connsiteY1504" fmla="*/ 856967 h 1117987"/>
              <a:gd name="connsiteX1505" fmla="*/ 1546832 w 1859352"/>
              <a:gd name="connsiteY1505" fmla="*/ 860365 h 1117987"/>
              <a:gd name="connsiteX1506" fmla="*/ 1555091 w 1859352"/>
              <a:gd name="connsiteY1506" fmla="*/ 882505 h 1117987"/>
              <a:gd name="connsiteX1507" fmla="*/ 1559027 w 1859352"/>
              <a:gd name="connsiteY1507" fmla="*/ 893596 h 1117987"/>
              <a:gd name="connsiteX1508" fmla="*/ 1563820 w 1859352"/>
              <a:gd name="connsiteY1508" fmla="*/ 909848 h 1117987"/>
              <a:gd name="connsiteX1509" fmla="*/ 1566302 w 1859352"/>
              <a:gd name="connsiteY1509" fmla="*/ 921368 h 1117987"/>
              <a:gd name="connsiteX1510" fmla="*/ 1566730 w 1859352"/>
              <a:gd name="connsiteY1510" fmla="*/ 926438 h 1117987"/>
              <a:gd name="connsiteX1511" fmla="*/ 1573747 w 1859352"/>
              <a:gd name="connsiteY1511" fmla="*/ 935454 h 1117987"/>
              <a:gd name="connsiteX1512" fmla="*/ 1576486 w 1859352"/>
              <a:gd name="connsiteY1512" fmla="*/ 934504 h 1117987"/>
              <a:gd name="connsiteX1513" fmla="*/ 1576400 w 1859352"/>
              <a:gd name="connsiteY1513" fmla="*/ 927808 h 1117987"/>
              <a:gd name="connsiteX1514" fmla="*/ 1581792 w 1859352"/>
              <a:gd name="connsiteY1514" fmla="*/ 923614 h 1117987"/>
              <a:gd name="connsiteX1515" fmla="*/ 1590735 w 1859352"/>
              <a:gd name="connsiteY1515" fmla="*/ 928248 h 1117987"/>
              <a:gd name="connsiteX1516" fmla="*/ 1592319 w 1859352"/>
              <a:gd name="connsiteY1516" fmla="*/ 928360 h 1117987"/>
              <a:gd name="connsiteX1517" fmla="*/ 1593645 w 1859352"/>
              <a:gd name="connsiteY1517" fmla="*/ 925428 h 1117987"/>
              <a:gd name="connsiteX1518" fmla="*/ 1587911 w 1859352"/>
              <a:gd name="connsiteY1518" fmla="*/ 915411 h 1117987"/>
              <a:gd name="connsiteX1519" fmla="*/ 1572763 w 1859352"/>
              <a:gd name="connsiteY1519" fmla="*/ 899660 h 1117987"/>
              <a:gd name="connsiteX1520" fmla="*/ 1567885 w 1859352"/>
              <a:gd name="connsiteY1520" fmla="*/ 886985 h 1117987"/>
              <a:gd name="connsiteX1521" fmla="*/ 1565275 w 1859352"/>
              <a:gd name="connsiteY1521" fmla="*/ 870125 h 1117987"/>
              <a:gd name="connsiteX1522" fmla="*/ 1565061 w 1859352"/>
              <a:gd name="connsiteY1522" fmla="*/ 865016 h 1117987"/>
              <a:gd name="connsiteX1523" fmla="*/ 1568998 w 1859352"/>
              <a:gd name="connsiteY1523" fmla="*/ 860100 h 1117987"/>
              <a:gd name="connsiteX1524" fmla="*/ 1577171 w 1859352"/>
              <a:gd name="connsiteY1524" fmla="*/ 859312 h 1117987"/>
              <a:gd name="connsiteX1525" fmla="*/ 1575545 w 1859352"/>
              <a:gd name="connsiteY1525" fmla="*/ 851482 h 1117987"/>
              <a:gd name="connsiteX1526" fmla="*/ 1543109 w 1859352"/>
              <a:gd name="connsiteY1526" fmla="*/ 799439 h 1117987"/>
              <a:gd name="connsiteX1527" fmla="*/ 1536434 w 1859352"/>
              <a:gd name="connsiteY1527" fmla="*/ 782383 h 1117987"/>
              <a:gd name="connsiteX1528" fmla="*/ 1534637 w 1859352"/>
              <a:gd name="connsiteY1528" fmla="*/ 774197 h 1117987"/>
              <a:gd name="connsiteX1529" fmla="*/ 1520216 w 1859352"/>
              <a:gd name="connsiteY1529" fmla="*/ 751377 h 1117987"/>
              <a:gd name="connsiteX1530" fmla="*/ 1515295 w 1859352"/>
              <a:gd name="connsiteY1530" fmla="*/ 742523 h 1117987"/>
              <a:gd name="connsiteX1531" fmla="*/ 1506951 w 1859352"/>
              <a:gd name="connsiteY1531" fmla="*/ 737414 h 1117987"/>
              <a:gd name="connsiteX1532" fmla="*/ 1504341 w 1859352"/>
              <a:gd name="connsiteY1532" fmla="*/ 739186 h 1117987"/>
              <a:gd name="connsiteX1533" fmla="*/ 1504084 w 1859352"/>
              <a:gd name="connsiteY1533" fmla="*/ 740803 h 1117987"/>
              <a:gd name="connsiteX1534" fmla="*/ 1505881 w 1859352"/>
              <a:gd name="connsiteY1534" fmla="*/ 743632 h 1117987"/>
              <a:gd name="connsiteX1535" fmla="*/ 1506352 w 1859352"/>
              <a:gd name="connsiteY1535" fmla="*/ 759053 h 1117987"/>
              <a:gd name="connsiteX1536" fmla="*/ 1505582 w 1859352"/>
              <a:gd name="connsiteY1536" fmla="*/ 762258 h 1117987"/>
              <a:gd name="connsiteX1537" fmla="*/ 1508192 w 1859352"/>
              <a:gd name="connsiteY1537" fmla="*/ 768510 h 1117987"/>
              <a:gd name="connsiteX1538" fmla="*/ 1514012 w 1859352"/>
              <a:gd name="connsiteY1538" fmla="*/ 786204 h 1117987"/>
              <a:gd name="connsiteX1539" fmla="*/ 1512771 w 1859352"/>
              <a:gd name="connsiteY1539" fmla="*/ 789140 h 1117987"/>
              <a:gd name="connsiteX1540" fmla="*/ 1509347 w 1859352"/>
              <a:gd name="connsiteY1540" fmla="*/ 786666 h 1117987"/>
              <a:gd name="connsiteX1541" fmla="*/ 1505582 w 1859352"/>
              <a:gd name="connsiteY1541" fmla="*/ 777321 h 1117987"/>
              <a:gd name="connsiteX1542" fmla="*/ 1503014 w 1859352"/>
              <a:gd name="connsiteY1542" fmla="*/ 771219 h 1117987"/>
              <a:gd name="connsiteX1543" fmla="*/ 1496639 w 1859352"/>
              <a:gd name="connsiteY1543" fmla="*/ 759982 h 1117987"/>
              <a:gd name="connsiteX1544" fmla="*/ 1476428 w 1859352"/>
              <a:gd name="connsiteY1544" fmla="*/ 747303 h 1117987"/>
              <a:gd name="connsiteX1545" fmla="*/ 1471572 w 1859352"/>
              <a:gd name="connsiteY1545" fmla="*/ 746024 h 1117987"/>
              <a:gd name="connsiteX1546" fmla="*/ 1463069 w 1859352"/>
              <a:gd name="connsiteY1546" fmla="*/ 746768 h 1117987"/>
              <a:gd name="connsiteX1547" fmla="*/ 1457181 w 1859352"/>
              <a:gd name="connsiteY1547" fmla="*/ 751377 h 1117987"/>
              <a:gd name="connsiteX1548" fmla="*/ 1451892 w 1859352"/>
              <a:gd name="connsiteY1548" fmla="*/ 761792 h 1117987"/>
              <a:gd name="connsiteX1549" fmla="*/ 1450266 w 1859352"/>
              <a:gd name="connsiteY1549" fmla="*/ 761578 h 1117987"/>
              <a:gd name="connsiteX1550" fmla="*/ 1443556 w 1859352"/>
              <a:gd name="connsiteY1550" fmla="*/ 747983 h 1117987"/>
              <a:gd name="connsiteX1551" fmla="*/ 1442440 w 1859352"/>
              <a:gd name="connsiteY1551" fmla="*/ 746901 h 1117987"/>
              <a:gd name="connsiteX1552" fmla="*/ 1439800 w 1859352"/>
              <a:gd name="connsiteY1552" fmla="*/ 748788 h 1117987"/>
              <a:gd name="connsiteX1553" fmla="*/ 1438862 w 1859352"/>
              <a:gd name="connsiteY1553" fmla="*/ 755130 h 1117987"/>
              <a:gd name="connsiteX1554" fmla="*/ 1437523 w 1859352"/>
              <a:gd name="connsiteY1554" fmla="*/ 757860 h 1117987"/>
              <a:gd name="connsiteX1555" fmla="*/ 1434964 w 1859352"/>
              <a:gd name="connsiteY1555" fmla="*/ 756811 h 1117987"/>
              <a:gd name="connsiteX1556" fmla="*/ 1430137 w 1859352"/>
              <a:gd name="connsiteY1556" fmla="*/ 744051 h 1117987"/>
              <a:gd name="connsiteX1557" fmla="*/ 1422020 w 1859352"/>
              <a:gd name="connsiteY1557" fmla="*/ 740581 h 1117987"/>
              <a:gd name="connsiteX1558" fmla="*/ 1417185 w 1859352"/>
              <a:gd name="connsiteY1558" fmla="*/ 742241 h 1117987"/>
              <a:gd name="connsiteX1559" fmla="*/ 1412101 w 1859352"/>
              <a:gd name="connsiteY1559" fmla="*/ 742168 h 1117987"/>
              <a:gd name="connsiteX1560" fmla="*/ 1407685 w 1859352"/>
              <a:gd name="connsiteY1560" fmla="*/ 736216 h 1117987"/>
              <a:gd name="connsiteX1561" fmla="*/ 1409555 w 1859352"/>
              <a:gd name="connsiteY1561" fmla="*/ 731492 h 1117987"/>
              <a:gd name="connsiteX1562" fmla="*/ 1417677 w 1859352"/>
              <a:gd name="connsiteY1562" fmla="*/ 716459 h 1117987"/>
              <a:gd name="connsiteX1563" fmla="*/ 1424480 w 1859352"/>
              <a:gd name="connsiteY1563" fmla="*/ 699048 h 1117987"/>
              <a:gd name="connsiteX1564" fmla="*/ 1434241 w 1859352"/>
              <a:gd name="connsiteY1564" fmla="*/ 666518 h 1117987"/>
              <a:gd name="connsiteX1565" fmla="*/ 1438828 w 1859352"/>
              <a:gd name="connsiteY1565" fmla="*/ 643510 h 1117987"/>
              <a:gd name="connsiteX1566" fmla="*/ 1441062 w 1859352"/>
              <a:gd name="connsiteY1566" fmla="*/ 633723 h 1117987"/>
              <a:gd name="connsiteX1567" fmla="*/ 1443244 w 1859352"/>
              <a:gd name="connsiteY1567" fmla="*/ 619213 h 1117987"/>
              <a:gd name="connsiteX1568" fmla="*/ 1444558 w 1859352"/>
              <a:gd name="connsiteY1568" fmla="*/ 612752 h 1117987"/>
              <a:gd name="connsiteX1569" fmla="*/ 1456445 w 1859352"/>
              <a:gd name="connsiteY1569" fmla="*/ 604129 h 1117987"/>
              <a:gd name="connsiteX1570" fmla="*/ 1475714 w 1859352"/>
              <a:gd name="connsiteY1570" fmla="*/ 597343 h 1117987"/>
              <a:gd name="connsiteX1571" fmla="*/ 1483972 w 1859352"/>
              <a:gd name="connsiteY1571" fmla="*/ 598066 h 1117987"/>
              <a:gd name="connsiteX1572" fmla="*/ 1491161 w 1859352"/>
              <a:gd name="connsiteY1572" fmla="*/ 596256 h 1117987"/>
              <a:gd name="connsiteX1573" fmla="*/ 1501089 w 1859352"/>
              <a:gd name="connsiteY1573" fmla="*/ 591104 h 1117987"/>
              <a:gd name="connsiteX1574" fmla="*/ 1519446 w 1859352"/>
              <a:gd name="connsiteY1574" fmla="*/ 588425 h 1117987"/>
              <a:gd name="connsiteX1575" fmla="*/ 1521757 w 1859352"/>
              <a:gd name="connsiteY1575" fmla="*/ 586209 h 1117987"/>
              <a:gd name="connsiteX1576" fmla="*/ 1523725 w 1859352"/>
              <a:gd name="connsiteY1576" fmla="*/ 577920 h 1117987"/>
              <a:gd name="connsiteX1577" fmla="*/ 1530272 w 1859352"/>
              <a:gd name="connsiteY1577" fmla="*/ 573414 h 1117987"/>
              <a:gd name="connsiteX1578" fmla="*/ 1553978 w 1859352"/>
              <a:gd name="connsiteY1578" fmla="*/ 575892 h 1117987"/>
              <a:gd name="connsiteX1579" fmla="*/ 1558386 w 1859352"/>
              <a:gd name="connsiteY1579" fmla="*/ 578202 h 1117987"/>
              <a:gd name="connsiteX1580" fmla="*/ 1559284 w 1859352"/>
              <a:gd name="connsiteY1580" fmla="*/ 580949 h 1117987"/>
              <a:gd name="connsiteX1581" fmla="*/ 1557573 w 1859352"/>
              <a:gd name="connsiteY1581" fmla="*/ 583829 h 1117987"/>
              <a:gd name="connsiteX1582" fmla="*/ 1558771 w 1859352"/>
              <a:gd name="connsiteY1582" fmla="*/ 589931 h 1117987"/>
              <a:gd name="connsiteX1583" fmla="*/ 1564847 w 1859352"/>
              <a:gd name="connsiteY1583" fmla="*/ 591758 h 1117987"/>
              <a:gd name="connsiteX1584" fmla="*/ 1581236 w 1859352"/>
              <a:gd name="connsiteY1584" fmla="*/ 580132 h 1117987"/>
              <a:gd name="connsiteX1585" fmla="*/ 1587227 w 1859352"/>
              <a:gd name="connsiteY1585" fmla="*/ 578472 h 1117987"/>
              <a:gd name="connsiteX1586" fmla="*/ 1593303 w 1859352"/>
              <a:gd name="connsiteY1586" fmla="*/ 576623 h 1117987"/>
              <a:gd name="connsiteX1587" fmla="*/ 1598780 w 1859352"/>
              <a:gd name="connsiteY1587" fmla="*/ 568707 h 1117987"/>
              <a:gd name="connsiteX1588" fmla="*/ 1590607 w 1859352"/>
              <a:gd name="connsiteY1588" fmla="*/ 564111 h 1117987"/>
              <a:gd name="connsiteX1589" fmla="*/ 1588896 w 1859352"/>
              <a:gd name="connsiteY1589" fmla="*/ 563842 h 1117987"/>
              <a:gd name="connsiteX1590" fmla="*/ 1585130 w 1859352"/>
              <a:gd name="connsiteY1590" fmla="*/ 560851 h 1117987"/>
              <a:gd name="connsiteX1591" fmla="*/ 1584617 w 1859352"/>
              <a:gd name="connsiteY1591" fmla="*/ 542523 h 1117987"/>
              <a:gd name="connsiteX1592" fmla="*/ 1585686 w 1859352"/>
              <a:gd name="connsiteY1592" fmla="*/ 539267 h 1117987"/>
              <a:gd name="connsiteX1593" fmla="*/ 1588082 w 1859352"/>
              <a:gd name="connsiteY1593" fmla="*/ 524299 h 1117987"/>
              <a:gd name="connsiteX1594" fmla="*/ 1587826 w 1859352"/>
              <a:gd name="connsiteY1594" fmla="*/ 503875 h 1117987"/>
              <a:gd name="connsiteX1595" fmla="*/ 1594715 w 1859352"/>
              <a:gd name="connsiteY1595" fmla="*/ 493173 h 1117987"/>
              <a:gd name="connsiteX1596" fmla="*/ 1605798 w 1859352"/>
              <a:gd name="connsiteY1596" fmla="*/ 488774 h 1117987"/>
              <a:gd name="connsiteX1597" fmla="*/ 1617180 w 1859352"/>
              <a:gd name="connsiteY1597" fmla="*/ 487473 h 1117987"/>
              <a:gd name="connsiteX1598" fmla="*/ 1623300 w 1859352"/>
              <a:gd name="connsiteY1598" fmla="*/ 485265 h 1117987"/>
              <a:gd name="connsiteX1599" fmla="*/ 1627279 w 1859352"/>
              <a:gd name="connsiteY1599" fmla="*/ 486540 h 1117987"/>
              <a:gd name="connsiteX1600" fmla="*/ 1628648 w 1859352"/>
              <a:gd name="connsiteY1600" fmla="*/ 498380 h 1117987"/>
              <a:gd name="connsiteX1601" fmla="*/ 1633997 w 1859352"/>
              <a:gd name="connsiteY1601" fmla="*/ 506622 h 1117987"/>
              <a:gd name="connsiteX1602" fmla="*/ 1644053 w 1859352"/>
              <a:gd name="connsiteY1602" fmla="*/ 512386 h 1117987"/>
              <a:gd name="connsiteX1603" fmla="*/ 1646920 w 1859352"/>
              <a:gd name="connsiteY1603" fmla="*/ 511385 h 1117987"/>
              <a:gd name="connsiteX1604" fmla="*/ 1649488 w 1859352"/>
              <a:gd name="connsiteY1604" fmla="*/ 507063 h 1117987"/>
              <a:gd name="connsiteX1605" fmla="*/ 1652996 w 1859352"/>
              <a:gd name="connsiteY1605" fmla="*/ 486870 h 1117987"/>
              <a:gd name="connsiteX1606" fmla="*/ 1659928 w 1859352"/>
              <a:gd name="connsiteY1606" fmla="*/ 478397 h 1117987"/>
              <a:gd name="connsiteX1607" fmla="*/ 1662667 w 1859352"/>
              <a:gd name="connsiteY1607" fmla="*/ 472796 h 1117987"/>
              <a:gd name="connsiteX1608" fmla="*/ 1661640 w 1859352"/>
              <a:gd name="connsiteY1608" fmla="*/ 472218 h 1117987"/>
              <a:gd name="connsiteX1609" fmla="*/ 1650172 w 1859352"/>
              <a:gd name="connsiteY1609" fmla="*/ 448384 h 1117987"/>
              <a:gd name="connsiteX1610" fmla="*/ 1650771 w 1859352"/>
              <a:gd name="connsiteY1610" fmla="*/ 446856 h 1117987"/>
              <a:gd name="connsiteX1611" fmla="*/ 1662753 w 1859352"/>
              <a:gd name="connsiteY1611" fmla="*/ 443257 h 1117987"/>
              <a:gd name="connsiteX1612" fmla="*/ 1664507 w 1859352"/>
              <a:gd name="connsiteY1612" fmla="*/ 447528 h 1117987"/>
              <a:gd name="connsiteX1613" fmla="*/ 1665021 w 1859352"/>
              <a:gd name="connsiteY1613" fmla="*/ 462077 h 1117987"/>
              <a:gd name="connsiteX1614" fmla="*/ 1671781 w 1859352"/>
              <a:gd name="connsiteY1614" fmla="*/ 480977 h 1117987"/>
              <a:gd name="connsiteX1615" fmla="*/ 1673322 w 1859352"/>
              <a:gd name="connsiteY1615" fmla="*/ 483930 h 1117987"/>
              <a:gd name="connsiteX1616" fmla="*/ 1677344 w 1859352"/>
              <a:gd name="connsiteY1616" fmla="*/ 500220 h 1117987"/>
              <a:gd name="connsiteX1617" fmla="*/ 1670840 w 1859352"/>
              <a:gd name="connsiteY1617" fmla="*/ 510019 h 1117987"/>
              <a:gd name="connsiteX1618" fmla="*/ 1669685 w 1859352"/>
              <a:gd name="connsiteY1618" fmla="*/ 511299 h 1117987"/>
              <a:gd name="connsiteX1619" fmla="*/ 1666689 w 1859352"/>
              <a:gd name="connsiteY1619" fmla="*/ 520644 h 1117987"/>
              <a:gd name="connsiteX1620" fmla="*/ 1663822 w 1859352"/>
              <a:gd name="connsiteY1620" fmla="*/ 547431 h 1117987"/>
              <a:gd name="connsiteX1621" fmla="*/ 1663009 w 1859352"/>
              <a:gd name="connsiteY1621" fmla="*/ 554158 h 1117987"/>
              <a:gd name="connsiteX1622" fmla="*/ 1662795 w 1859352"/>
              <a:gd name="connsiteY1622" fmla="*/ 579747 h 1117987"/>
              <a:gd name="connsiteX1623" fmla="*/ 1657275 w 1859352"/>
              <a:gd name="connsiteY1623" fmla="*/ 598780 h 1117987"/>
              <a:gd name="connsiteX1624" fmla="*/ 1654879 w 1859352"/>
              <a:gd name="connsiteY1624" fmla="*/ 603239 h 1117987"/>
              <a:gd name="connsiteX1625" fmla="*/ 1651242 w 1859352"/>
              <a:gd name="connsiteY1625" fmla="*/ 606671 h 1117987"/>
              <a:gd name="connsiteX1626" fmla="*/ 1649102 w 1859352"/>
              <a:gd name="connsiteY1626" fmla="*/ 614031 h 1117987"/>
              <a:gd name="connsiteX1627" fmla="*/ 1652098 w 1859352"/>
              <a:gd name="connsiteY1627" fmla="*/ 628503 h 1117987"/>
              <a:gd name="connsiteX1628" fmla="*/ 1649445 w 1859352"/>
              <a:gd name="connsiteY1628" fmla="*/ 636586 h 1117987"/>
              <a:gd name="connsiteX1629" fmla="*/ 1648418 w 1859352"/>
              <a:gd name="connsiteY1629" fmla="*/ 648332 h 1117987"/>
              <a:gd name="connsiteX1630" fmla="*/ 1654280 w 1859352"/>
              <a:gd name="connsiteY1630" fmla="*/ 667900 h 1117987"/>
              <a:gd name="connsiteX1631" fmla="*/ 1684918 w 1859352"/>
              <a:gd name="connsiteY1631" fmla="*/ 726584 h 1117987"/>
              <a:gd name="connsiteX1632" fmla="*/ 1695102 w 1859352"/>
              <a:gd name="connsiteY1632" fmla="*/ 742301 h 1117987"/>
              <a:gd name="connsiteX1633" fmla="*/ 1701821 w 1859352"/>
              <a:gd name="connsiteY1633" fmla="*/ 752079 h 1117987"/>
              <a:gd name="connsiteX1634" fmla="*/ 1710379 w 1859352"/>
              <a:gd name="connsiteY1634" fmla="*/ 764514 h 1117987"/>
              <a:gd name="connsiteX1635" fmla="*/ 1716155 w 1859352"/>
              <a:gd name="connsiteY1635" fmla="*/ 778754 h 1117987"/>
              <a:gd name="connsiteX1636" fmla="*/ 1727152 w 1859352"/>
              <a:gd name="connsiteY1636" fmla="*/ 788575 h 1117987"/>
              <a:gd name="connsiteX1637" fmla="*/ 1728693 w 1859352"/>
              <a:gd name="connsiteY1637" fmla="*/ 788044 h 1117987"/>
              <a:gd name="connsiteX1638" fmla="*/ 1734170 w 1859352"/>
              <a:gd name="connsiteY1638" fmla="*/ 777573 h 1117987"/>
              <a:gd name="connsiteX1639" fmla="*/ 1735583 w 1859352"/>
              <a:gd name="connsiteY1639" fmla="*/ 749639 h 1117987"/>
              <a:gd name="connsiteX1640" fmla="*/ 1742301 w 1859352"/>
              <a:gd name="connsiteY1640" fmla="*/ 730572 h 1117987"/>
              <a:gd name="connsiteX1641" fmla="*/ 1743755 w 1859352"/>
              <a:gd name="connsiteY1641" fmla="*/ 729678 h 1117987"/>
              <a:gd name="connsiteX1642" fmla="*/ 1744740 w 1859352"/>
              <a:gd name="connsiteY1642" fmla="*/ 725497 h 1117987"/>
              <a:gd name="connsiteX1643" fmla="*/ 1740161 w 1859352"/>
              <a:gd name="connsiteY1643" fmla="*/ 718312 h 1117987"/>
              <a:gd name="connsiteX1644" fmla="*/ 1738107 w 1859352"/>
              <a:gd name="connsiteY1644" fmla="*/ 711885 h 1117987"/>
              <a:gd name="connsiteX1645" fmla="*/ 1738920 w 1859352"/>
              <a:gd name="connsiteY1645" fmla="*/ 696630 h 1117987"/>
              <a:gd name="connsiteX1646" fmla="*/ 1745125 w 1859352"/>
              <a:gd name="connsiteY1646" fmla="*/ 689138 h 1117987"/>
              <a:gd name="connsiteX1647" fmla="*/ 1752699 w 1859352"/>
              <a:gd name="connsiteY1647" fmla="*/ 685475 h 1117987"/>
              <a:gd name="connsiteX1648" fmla="*/ 1754111 w 1859352"/>
              <a:gd name="connsiteY1648" fmla="*/ 677871 h 1117987"/>
              <a:gd name="connsiteX1649" fmla="*/ 1746408 w 1859352"/>
              <a:gd name="connsiteY1649" fmla="*/ 668778 h 1117987"/>
              <a:gd name="connsiteX1650" fmla="*/ 1738535 w 1859352"/>
              <a:gd name="connsiteY1650" fmla="*/ 642003 h 1117987"/>
              <a:gd name="connsiteX1651" fmla="*/ 1742044 w 1859352"/>
              <a:gd name="connsiteY1651" fmla="*/ 639124 h 1117987"/>
              <a:gd name="connsiteX1652" fmla="*/ 1745381 w 1859352"/>
              <a:gd name="connsiteY1652" fmla="*/ 639774 h 1117987"/>
              <a:gd name="connsiteX1653" fmla="*/ 1750431 w 1859352"/>
              <a:gd name="connsiteY1653" fmla="*/ 632868 h 1117987"/>
              <a:gd name="connsiteX1654" fmla="*/ 1743370 w 1859352"/>
              <a:gd name="connsiteY1654" fmla="*/ 621297 h 1117987"/>
              <a:gd name="connsiteX1655" fmla="*/ 1735411 w 1859352"/>
              <a:gd name="connsiteY1655" fmla="*/ 616890 h 1117987"/>
              <a:gd name="connsiteX1656" fmla="*/ 1732758 w 1859352"/>
              <a:gd name="connsiteY1656" fmla="*/ 615477 h 1117987"/>
              <a:gd name="connsiteX1657" fmla="*/ 1730362 w 1859352"/>
              <a:gd name="connsiteY1657" fmla="*/ 600894 h 1117987"/>
              <a:gd name="connsiteX1658" fmla="*/ 1730619 w 1859352"/>
              <a:gd name="connsiteY1658" fmla="*/ 595896 h 1117987"/>
              <a:gd name="connsiteX1659" fmla="*/ 1728565 w 1859352"/>
              <a:gd name="connsiteY1659" fmla="*/ 591305 h 1117987"/>
              <a:gd name="connsiteX1660" fmla="*/ 1719579 w 1859352"/>
              <a:gd name="connsiteY1660" fmla="*/ 587009 h 1117987"/>
              <a:gd name="connsiteX1661" fmla="*/ 1716669 w 1859352"/>
              <a:gd name="connsiteY1661" fmla="*/ 588455 h 1117987"/>
              <a:gd name="connsiteX1662" fmla="*/ 1714144 w 1859352"/>
              <a:gd name="connsiteY1662" fmla="*/ 592178 h 1117987"/>
              <a:gd name="connsiteX1663" fmla="*/ 1714272 w 1859352"/>
              <a:gd name="connsiteY1663" fmla="*/ 592251 h 1117987"/>
              <a:gd name="connsiteX1664" fmla="*/ 1714572 w 1859352"/>
              <a:gd name="connsiteY1664" fmla="*/ 592824 h 1117987"/>
              <a:gd name="connsiteX1665" fmla="*/ 1715214 w 1859352"/>
              <a:gd name="connsiteY1665" fmla="*/ 592995 h 1117987"/>
              <a:gd name="connsiteX1666" fmla="*/ 1714572 w 1859352"/>
              <a:gd name="connsiteY1666" fmla="*/ 592824 h 1117987"/>
              <a:gd name="connsiteX1667" fmla="*/ 1713845 w 1859352"/>
              <a:gd name="connsiteY1667" fmla="*/ 592691 h 1117987"/>
              <a:gd name="connsiteX1668" fmla="*/ 1714144 w 1859352"/>
              <a:gd name="connsiteY1668" fmla="*/ 592178 h 1117987"/>
              <a:gd name="connsiteX1669" fmla="*/ 1707512 w 1859352"/>
              <a:gd name="connsiteY1669" fmla="*/ 584950 h 1117987"/>
              <a:gd name="connsiteX1670" fmla="*/ 1704730 w 1859352"/>
              <a:gd name="connsiteY1670" fmla="*/ 566508 h 1117987"/>
              <a:gd name="connsiteX1671" fmla="*/ 1699168 w 1859352"/>
              <a:gd name="connsiteY1671" fmla="*/ 538595 h 1117987"/>
              <a:gd name="connsiteX1672" fmla="*/ 1698141 w 1859352"/>
              <a:gd name="connsiteY1672" fmla="*/ 535356 h 1117987"/>
              <a:gd name="connsiteX1673" fmla="*/ 1705800 w 1859352"/>
              <a:gd name="connsiteY1673" fmla="*/ 522600 h 1117987"/>
              <a:gd name="connsiteX1674" fmla="*/ 1709223 w 1859352"/>
              <a:gd name="connsiteY1674" fmla="*/ 522771 h 1117987"/>
              <a:gd name="connsiteX1675" fmla="*/ 1713845 w 1859352"/>
              <a:gd name="connsiteY1675" fmla="*/ 518958 h 1117987"/>
              <a:gd name="connsiteX1676" fmla="*/ 1716669 w 1859352"/>
              <a:gd name="connsiteY1676" fmla="*/ 511102 h 1117987"/>
              <a:gd name="connsiteX1677" fmla="*/ 1720819 w 1859352"/>
              <a:gd name="connsiteY1677" fmla="*/ 510948 h 1117987"/>
              <a:gd name="connsiteX1678" fmla="*/ 1725056 w 1859352"/>
              <a:gd name="connsiteY1678" fmla="*/ 518346 h 1117987"/>
              <a:gd name="connsiteX1679" fmla="*/ 1728009 w 1859352"/>
              <a:gd name="connsiteY1679" fmla="*/ 519151 h 1117987"/>
              <a:gd name="connsiteX1680" fmla="*/ 1730405 w 1859352"/>
              <a:gd name="connsiteY1680" fmla="*/ 517071 h 1117987"/>
              <a:gd name="connsiteX1681" fmla="*/ 1732202 w 1859352"/>
              <a:gd name="connsiteY1681" fmla="*/ 508779 h 1117987"/>
              <a:gd name="connsiteX1682" fmla="*/ 1737765 w 1859352"/>
              <a:gd name="connsiteY1682" fmla="*/ 498368 h 1117987"/>
              <a:gd name="connsiteX1683" fmla="*/ 1751329 w 1859352"/>
              <a:gd name="connsiteY1683" fmla="*/ 491825 h 1117987"/>
              <a:gd name="connsiteX1684" fmla="*/ 1760658 w 1859352"/>
              <a:gd name="connsiteY1684" fmla="*/ 495488 h 1117987"/>
              <a:gd name="connsiteX1685" fmla="*/ 1768916 w 1859352"/>
              <a:gd name="connsiteY1685" fmla="*/ 501491 h 1117987"/>
              <a:gd name="connsiteX1686" fmla="*/ 1771826 w 1859352"/>
              <a:gd name="connsiteY1686" fmla="*/ 503267 h 1117987"/>
              <a:gd name="connsiteX1687" fmla="*/ 1776833 w 1859352"/>
              <a:gd name="connsiteY1687" fmla="*/ 504102 h 1117987"/>
              <a:gd name="connsiteX1688" fmla="*/ 1780042 w 1859352"/>
              <a:gd name="connsiteY1688" fmla="*/ 500905 h 1117987"/>
              <a:gd name="connsiteX1689" fmla="*/ 1777817 w 1859352"/>
              <a:gd name="connsiteY1689" fmla="*/ 489322 h 1117987"/>
              <a:gd name="connsiteX1690" fmla="*/ 1780470 w 1859352"/>
              <a:gd name="connsiteY1690" fmla="*/ 477653 h 1117987"/>
              <a:gd name="connsiteX1691" fmla="*/ 1783294 w 1859352"/>
              <a:gd name="connsiteY1691" fmla="*/ 460934 h 1117987"/>
              <a:gd name="connsiteX1692" fmla="*/ 1790996 w 1859352"/>
              <a:gd name="connsiteY1692" fmla="*/ 436830 h 1117987"/>
              <a:gd name="connsiteX1693" fmla="*/ 1797714 w 1859352"/>
              <a:gd name="connsiteY1693" fmla="*/ 423163 h 1117987"/>
              <a:gd name="connsiteX1694" fmla="*/ 1811279 w 1859352"/>
              <a:gd name="connsiteY1694" fmla="*/ 403980 h 1117987"/>
              <a:gd name="connsiteX1695" fmla="*/ 1819110 w 1859352"/>
              <a:gd name="connsiteY1695" fmla="*/ 400967 h 1117987"/>
              <a:gd name="connsiteX1696" fmla="*/ 1831006 w 1859352"/>
              <a:gd name="connsiteY1696" fmla="*/ 401442 h 1117987"/>
              <a:gd name="connsiteX1697" fmla="*/ 1836098 w 1859352"/>
              <a:gd name="connsiteY1697" fmla="*/ 400753 h 1117987"/>
              <a:gd name="connsiteX1698" fmla="*/ 1838195 w 1859352"/>
              <a:gd name="connsiteY1698" fmla="*/ 398447 h 1117987"/>
              <a:gd name="connsiteX1699" fmla="*/ 1831862 w 1859352"/>
              <a:gd name="connsiteY1699" fmla="*/ 378232 h 1117987"/>
              <a:gd name="connsiteX1700" fmla="*/ 1828182 w 1859352"/>
              <a:gd name="connsiteY1700" fmla="*/ 372593 h 1117987"/>
              <a:gd name="connsiteX1701" fmla="*/ 1824887 w 1859352"/>
              <a:gd name="connsiteY1701" fmla="*/ 368874 h 1117987"/>
              <a:gd name="connsiteX1702" fmla="*/ 1807086 w 1859352"/>
              <a:gd name="connsiteY1702" fmla="*/ 359704 h 1117987"/>
              <a:gd name="connsiteX1703" fmla="*/ 1807172 w 1859352"/>
              <a:gd name="connsiteY1703" fmla="*/ 360008 h 1117987"/>
              <a:gd name="connsiteX1704" fmla="*/ 1805802 w 1859352"/>
              <a:gd name="connsiteY1704" fmla="*/ 360384 h 1117987"/>
              <a:gd name="connsiteX1705" fmla="*/ 1806787 w 1859352"/>
              <a:gd name="connsiteY1705" fmla="*/ 359593 h 1117987"/>
              <a:gd name="connsiteX1706" fmla="*/ 1807086 w 1859352"/>
              <a:gd name="connsiteY1706" fmla="*/ 359704 h 1117987"/>
              <a:gd name="connsiteX1707" fmla="*/ 1805331 w 1859352"/>
              <a:gd name="connsiteY1707" fmla="*/ 353465 h 1117987"/>
              <a:gd name="connsiteX1708" fmla="*/ 1796687 w 1859352"/>
              <a:gd name="connsiteY1708" fmla="*/ 346888 h 1117987"/>
              <a:gd name="connsiteX1709" fmla="*/ 1793864 w 1859352"/>
              <a:gd name="connsiteY1709" fmla="*/ 345480 h 1117987"/>
              <a:gd name="connsiteX1710" fmla="*/ 1792708 w 1859352"/>
              <a:gd name="connsiteY1710" fmla="*/ 342275 h 1117987"/>
              <a:gd name="connsiteX1711" fmla="*/ 1783551 w 1859352"/>
              <a:gd name="connsiteY1711" fmla="*/ 337046 h 1117987"/>
              <a:gd name="connsiteX1712" fmla="*/ 1772040 w 1859352"/>
              <a:gd name="connsiteY1712" fmla="*/ 331860 h 1117987"/>
              <a:gd name="connsiteX1713" fmla="*/ 1772939 w 1859352"/>
              <a:gd name="connsiteY1713" fmla="*/ 327508 h 1117987"/>
              <a:gd name="connsiteX1714" fmla="*/ 1779443 w 1859352"/>
              <a:gd name="connsiteY1714" fmla="*/ 325642 h 1117987"/>
              <a:gd name="connsiteX1715" fmla="*/ 1789285 w 1859352"/>
              <a:gd name="connsiteY1715" fmla="*/ 313135 h 1117987"/>
              <a:gd name="connsiteX1716" fmla="*/ 1789841 w 1859352"/>
              <a:gd name="connsiteY1716" fmla="*/ 292698 h 1117987"/>
              <a:gd name="connsiteX1717" fmla="*/ 1788215 w 1859352"/>
              <a:gd name="connsiteY1717" fmla="*/ 286155 h 1117987"/>
              <a:gd name="connsiteX1718" fmla="*/ 1784193 w 1859352"/>
              <a:gd name="connsiteY1718" fmla="*/ 278624 h 1117987"/>
              <a:gd name="connsiteX1719" fmla="*/ 1775592 w 1859352"/>
              <a:gd name="connsiteY1719" fmla="*/ 271414 h 1117987"/>
              <a:gd name="connsiteX1720" fmla="*/ 1766050 w 1859352"/>
              <a:gd name="connsiteY1720" fmla="*/ 264781 h 1117987"/>
              <a:gd name="connsiteX1721" fmla="*/ 1765408 w 1859352"/>
              <a:gd name="connsiteY1721" fmla="*/ 260048 h 1117987"/>
              <a:gd name="connsiteX1722" fmla="*/ 1767419 w 1859352"/>
              <a:gd name="connsiteY1722" fmla="*/ 255358 h 1117987"/>
              <a:gd name="connsiteX1723" fmla="*/ 1772297 w 1859352"/>
              <a:gd name="connsiteY1723" fmla="*/ 254597 h 1117987"/>
              <a:gd name="connsiteX1724" fmla="*/ 1780127 w 1859352"/>
              <a:gd name="connsiteY1724" fmla="*/ 263215 h 1117987"/>
              <a:gd name="connsiteX1725" fmla="*/ 1796260 w 1859352"/>
              <a:gd name="connsiteY1725" fmla="*/ 257280 h 1117987"/>
              <a:gd name="connsiteX1726" fmla="*/ 1797586 w 1859352"/>
              <a:gd name="connsiteY1726" fmla="*/ 254160 h 1117987"/>
              <a:gd name="connsiteX1727" fmla="*/ 1806016 w 1859352"/>
              <a:gd name="connsiteY1727" fmla="*/ 248799 h 1117987"/>
              <a:gd name="connsiteX1728" fmla="*/ 1811878 w 1859352"/>
              <a:gd name="connsiteY1728" fmla="*/ 251661 h 1117987"/>
              <a:gd name="connsiteX1729" fmla="*/ 1817741 w 1859352"/>
              <a:gd name="connsiteY1729" fmla="*/ 257823 h 1117987"/>
              <a:gd name="connsiteX1730" fmla="*/ 1828524 w 1859352"/>
              <a:gd name="connsiteY1730" fmla="*/ 259804 h 1117987"/>
              <a:gd name="connsiteX1731" fmla="*/ 1839692 w 1859352"/>
              <a:gd name="connsiteY1731" fmla="*/ 256929 h 1117987"/>
              <a:gd name="connsiteX1732" fmla="*/ 1848208 w 1859352"/>
              <a:gd name="connsiteY1732" fmla="*/ 257447 h 1117987"/>
              <a:gd name="connsiteX1733" fmla="*/ 1854841 w 1859352"/>
              <a:gd name="connsiteY1733" fmla="*/ 256167 h 1117987"/>
              <a:gd name="connsiteX1734" fmla="*/ 1857750 w 1859352"/>
              <a:gd name="connsiteY1734" fmla="*/ 254447 h 1117987"/>
              <a:gd name="connsiteX1735" fmla="*/ 1859333 w 1859352"/>
              <a:gd name="connsiteY1735" fmla="*/ 251627 h 1117987"/>
              <a:gd name="connsiteX1736" fmla="*/ 1850818 w 1859352"/>
              <a:gd name="connsiteY1736" fmla="*/ 239094 h 1117987"/>
              <a:gd name="connsiteX1737" fmla="*/ 810762 w 1859352"/>
              <a:gd name="connsiteY1737" fmla="*/ 174625 h 1117987"/>
              <a:gd name="connsiteX1738" fmla="*/ 811656 w 1859352"/>
              <a:gd name="connsiteY1738" fmla="*/ 175464 h 1117987"/>
              <a:gd name="connsiteX1739" fmla="*/ 810325 w 1859352"/>
              <a:gd name="connsiteY1739" fmla="*/ 175061 h 1117987"/>
              <a:gd name="connsiteX1740" fmla="*/ 809688 w 1859352"/>
              <a:gd name="connsiteY1740" fmla="*/ 174035 h 1117987"/>
              <a:gd name="connsiteX1741" fmla="*/ 810762 w 1859352"/>
              <a:gd name="connsiteY1741" fmla="*/ 174625 h 1117987"/>
              <a:gd name="connsiteX1742" fmla="*/ 54944 w 1859352"/>
              <a:gd name="connsiteY1742" fmla="*/ 627228 h 1117987"/>
              <a:gd name="connsiteX1743" fmla="*/ 54349 w 1859352"/>
              <a:gd name="connsiteY1743" fmla="*/ 626997 h 1117987"/>
              <a:gd name="connsiteX1744" fmla="*/ 53861 w 1859352"/>
              <a:gd name="connsiteY1744" fmla="*/ 626252 h 1117987"/>
              <a:gd name="connsiteX1745" fmla="*/ 54734 w 1859352"/>
              <a:gd name="connsiteY1745" fmla="*/ 626603 h 1117987"/>
              <a:gd name="connsiteX1746" fmla="*/ 54944 w 1859352"/>
              <a:gd name="connsiteY1746" fmla="*/ 627228 h 1117987"/>
              <a:gd name="connsiteX1747" fmla="*/ 55641 w 1859352"/>
              <a:gd name="connsiteY1747" fmla="*/ 627515 h 1117987"/>
              <a:gd name="connsiteX1748" fmla="*/ 54944 w 1859352"/>
              <a:gd name="connsiteY1748" fmla="*/ 627228 h 1117987"/>
              <a:gd name="connsiteX1749" fmla="*/ 24746 w 1859352"/>
              <a:gd name="connsiteY1749" fmla="*/ 795254 h 1117987"/>
              <a:gd name="connsiteX1750" fmla="*/ 23471 w 1859352"/>
              <a:gd name="connsiteY1750" fmla="*/ 796192 h 1117987"/>
              <a:gd name="connsiteX1751" fmla="*/ 20861 w 1859352"/>
              <a:gd name="connsiteY1751" fmla="*/ 794707 h 1117987"/>
              <a:gd name="connsiteX1752" fmla="*/ 21532 w 1859352"/>
              <a:gd name="connsiteY1752" fmla="*/ 790111 h 1117987"/>
              <a:gd name="connsiteX1753" fmla="*/ 22949 w 1859352"/>
              <a:gd name="connsiteY1753" fmla="*/ 789914 h 1117987"/>
              <a:gd name="connsiteX1754" fmla="*/ 24746 w 1859352"/>
              <a:gd name="connsiteY1754" fmla="*/ 795254 h 1117987"/>
              <a:gd name="connsiteX1755" fmla="*/ 30296 w 1859352"/>
              <a:gd name="connsiteY1755" fmla="*/ 808413 h 1117987"/>
              <a:gd name="connsiteX1756" fmla="*/ 29590 w 1859352"/>
              <a:gd name="connsiteY1756" fmla="*/ 807309 h 1117987"/>
              <a:gd name="connsiteX1757" fmla="*/ 30724 w 1859352"/>
              <a:gd name="connsiteY1757" fmla="*/ 807998 h 1117987"/>
              <a:gd name="connsiteX1758" fmla="*/ 31353 w 1859352"/>
              <a:gd name="connsiteY1758" fmla="*/ 809084 h 1117987"/>
              <a:gd name="connsiteX1759" fmla="*/ 30296 w 1859352"/>
              <a:gd name="connsiteY1759" fmla="*/ 808413 h 1117987"/>
              <a:gd name="connsiteX1760" fmla="*/ 57588 w 1859352"/>
              <a:gd name="connsiteY1760" fmla="*/ 578014 h 1117987"/>
              <a:gd name="connsiteX1761" fmla="*/ 59094 w 1859352"/>
              <a:gd name="connsiteY1761" fmla="*/ 576183 h 1117987"/>
              <a:gd name="connsiteX1762" fmla="*/ 57588 w 1859352"/>
              <a:gd name="connsiteY1762" fmla="*/ 578408 h 1117987"/>
              <a:gd name="connsiteX1763" fmla="*/ 56856 w 1859352"/>
              <a:gd name="connsiteY1763" fmla="*/ 578810 h 1117987"/>
              <a:gd name="connsiteX1764" fmla="*/ 57588 w 1859352"/>
              <a:gd name="connsiteY1764" fmla="*/ 578014 h 1117987"/>
              <a:gd name="connsiteX1765" fmla="*/ 72791 w 1859352"/>
              <a:gd name="connsiteY1765" fmla="*/ 756490 h 1117987"/>
              <a:gd name="connsiteX1766" fmla="*/ 71354 w 1859352"/>
              <a:gd name="connsiteY1766" fmla="*/ 757406 h 1117987"/>
              <a:gd name="connsiteX1767" fmla="*/ 65453 w 1859352"/>
              <a:gd name="connsiteY1767" fmla="*/ 756970 h 1117987"/>
              <a:gd name="connsiteX1768" fmla="*/ 52051 w 1859352"/>
              <a:gd name="connsiteY1768" fmla="*/ 737406 h 1117987"/>
              <a:gd name="connsiteX1769" fmla="*/ 51392 w 1859352"/>
              <a:gd name="connsiteY1769" fmla="*/ 734205 h 1117987"/>
              <a:gd name="connsiteX1770" fmla="*/ 57866 w 1859352"/>
              <a:gd name="connsiteY1770" fmla="*/ 724748 h 1117987"/>
              <a:gd name="connsiteX1771" fmla="*/ 59492 w 1859352"/>
              <a:gd name="connsiteY1771" fmla="*/ 724235 h 1117987"/>
              <a:gd name="connsiteX1772" fmla="*/ 62530 w 1859352"/>
              <a:gd name="connsiteY1772" fmla="*/ 725621 h 1117987"/>
              <a:gd name="connsiteX1773" fmla="*/ 73159 w 1859352"/>
              <a:gd name="connsiteY1773" fmla="*/ 734051 h 1117987"/>
              <a:gd name="connsiteX1774" fmla="*/ 75770 w 1859352"/>
              <a:gd name="connsiteY1774" fmla="*/ 736225 h 1117987"/>
              <a:gd name="connsiteX1775" fmla="*/ 72791 w 1859352"/>
              <a:gd name="connsiteY1775" fmla="*/ 756490 h 1117987"/>
              <a:gd name="connsiteX1776" fmla="*/ 96138 w 1859352"/>
              <a:gd name="connsiteY1776" fmla="*/ 678388 h 1117987"/>
              <a:gd name="connsiteX1777" fmla="*/ 93815 w 1859352"/>
              <a:gd name="connsiteY1777" fmla="*/ 676506 h 1117987"/>
              <a:gd name="connsiteX1778" fmla="*/ 93823 w 1859352"/>
              <a:gd name="connsiteY1778" fmla="*/ 673776 h 1117987"/>
              <a:gd name="connsiteX1779" fmla="*/ 96254 w 1859352"/>
              <a:gd name="connsiteY1779" fmla="*/ 674863 h 1117987"/>
              <a:gd name="connsiteX1780" fmla="*/ 97293 w 1859352"/>
              <a:gd name="connsiteY1780" fmla="*/ 677623 h 1117987"/>
              <a:gd name="connsiteX1781" fmla="*/ 96138 w 1859352"/>
              <a:gd name="connsiteY1781" fmla="*/ 678388 h 1117987"/>
              <a:gd name="connsiteX1782" fmla="*/ 119558 w 1859352"/>
              <a:gd name="connsiteY1782" fmla="*/ 735741 h 1117987"/>
              <a:gd name="connsiteX1783" fmla="*/ 116827 w 1859352"/>
              <a:gd name="connsiteY1783" fmla="*/ 737555 h 1117987"/>
              <a:gd name="connsiteX1784" fmla="*/ 114697 w 1859352"/>
              <a:gd name="connsiteY1784" fmla="*/ 735707 h 1117987"/>
              <a:gd name="connsiteX1785" fmla="*/ 107388 w 1859352"/>
              <a:gd name="connsiteY1785" fmla="*/ 725137 h 1117987"/>
              <a:gd name="connsiteX1786" fmla="*/ 100101 w 1859352"/>
              <a:gd name="connsiteY1786" fmla="*/ 716237 h 1117987"/>
              <a:gd name="connsiteX1787" fmla="*/ 102646 w 1859352"/>
              <a:gd name="connsiteY1787" fmla="*/ 711427 h 1117987"/>
              <a:gd name="connsiteX1788" fmla="*/ 108749 w 1859352"/>
              <a:gd name="connsiteY1788" fmla="*/ 708911 h 1117987"/>
              <a:gd name="connsiteX1789" fmla="*/ 111136 w 1859352"/>
              <a:gd name="connsiteY1789" fmla="*/ 706579 h 1117987"/>
              <a:gd name="connsiteX1790" fmla="*/ 111551 w 1859352"/>
              <a:gd name="connsiteY1790" fmla="*/ 708218 h 1117987"/>
              <a:gd name="connsiteX1791" fmla="*/ 119836 w 1859352"/>
              <a:gd name="connsiteY1791" fmla="*/ 724834 h 1117987"/>
              <a:gd name="connsiteX1792" fmla="*/ 122044 w 1859352"/>
              <a:gd name="connsiteY1792" fmla="*/ 731111 h 1117987"/>
              <a:gd name="connsiteX1793" fmla="*/ 119558 w 1859352"/>
              <a:gd name="connsiteY1793" fmla="*/ 735741 h 1117987"/>
              <a:gd name="connsiteX1794" fmla="*/ 143050 w 1859352"/>
              <a:gd name="connsiteY1794" fmla="*/ 755027 h 1117987"/>
              <a:gd name="connsiteX1795" fmla="*/ 141749 w 1859352"/>
              <a:gd name="connsiteY1795" fmla="*/ 754201 h 1117987"/>
              <a:gd name="connsiteX1796" fmla="*/ 142053 w 1859352"/>
              <a:gd name="connsiteY1796" fmla="*/ 752755 h 1117987"/>
              <a:gd name="connsiteX1797" fmla="*/ 143482 w 1859352"/>
              <a:gd name="connsiteY1797" fmla="*/ 752943 h 1117987"/>
              <a:gd name="connsiteX1798" fmla="*/ 143050 w 1859352"/>
              <a:gd name="connsiteY1798" fmla="*/ 755027 h 1117987"/>
              <a:gd name="connsiteX1799" fmla="*/ 161321 w 1859352"/>
              <a:gd name="connsiteY1799" fmla="*/ 796705 h 1117987"/>
              <a:gd name="connsiteX1800" fmla="*/ 153876 w 1859352"/>
              <a:gd name="connsiteY1800" fmla="*/ 794608 h 1117987"/>
              <a:gd name="connsiteX1801" fmla="*/ 153003 w 1859352"/>
              <a:gd name="connsiteY1801" fmla="*/ 790124 h 1117987"/>
              <a:gd name="connsiteX1802" fmla="*/ 153572 w 1859352"/>
              <a:gd name="connsiteY1802" fmla="*/ 788549 h 1117987"/>
              <a:gd name="connsiteX1803" fmla="*/ 154381 w 1859352"/>
              <a:gd name="connsiteY1803" fmla="*/ 784287 h 1117987"/>
              <a:gd name="connsiteX1804" fmla="*/ 154068 w 1859352"/>
              <a:gd name="connsiteY1804" fmla="*/ 783962 h 1117987"/>
              <a:gd name="connsiteX1805" fmla="*/ 153131 w 1859352"/>
              <a:gd name="connsiteY1805" fmla="*/ 783526 h 1117987"/>
              <a:gd name="connsiteX1806" fmla="*/ 151270 w 1859352"/>
              <a:gd name="connsiteY1806" fmla="*/ 783068 h 1117987"/>
              <a:gd name="connsiteX1807" fmla="*/ 152571 w 1859352"/>
              <a:gd name="connsiteY1807" fmla="*/ 783282 h 1117987"/>
              <a:gd name="connsiteX1808" fmla="*/ 153131 w 1859352"/>
              <a:gd name="connsiteY1808" fmla="*/ 783530 h 1117987"/>
              <a:gd name="connsiteX1809" fmla="*/ 154522 w 1859352"/>
              <a:gd name="connsiteY1809" fmla="*/ 783607 h 1117987"/>
              <a:gd name="connsiteX1810" fmla="*/ 154381 w 1859352"/>
              <a:gd name="connsiteY1810" fmla="*/ 784287 h 1117987"/>
              <a:gd name="connsiteX1811" fmla="*/ 162216 w 1859352"/>
              <a:gd name="connsiteY1811" fmla="*/ 792370 h 1117987"/>
              <a:gd name="connsiteX1812" fmla="*/ 161321 w 1859352"/>
              <a:gd name="connsiteY1812" fmla="*/ 796705 h 1117987"/>
              <a:gd name="connsiteX1813" fmla="*/ 306917 w 1859352"/>
              <a:gd name="connsiteY1813" fmla="*/ 849950 h 1117987"/>
              <a:gd name="connsiteX1814" fmla="*/ 307354 w 1859352"/>
              <a:gd name="connsiteY1814" fmla="*/ 848649 h 1117987"/>
              <a:gd name="connsiteX1815" fmla="*/ 307799 w 1859352"/>
              <a:gd name="connsiteY1815" fmla="*/ 849090 h 1117987"/>
              <a:gd name="connsiteX1816" fmla="*/ 306917 w 1859352"/>
              <a:gd name="connsiteY1816" fmla="*/ 849950 h 1117987"/>
              <a:gd name="connsiteX1817" fmla="*/ 458675 w 1859352"/>
              <a:gd name="connsiteY1817" fmla="*/ 464648 h 1117987"/>
              <a:gd name="connsiteX1818" fmla="*/ 457695 w 1859352"/>
              <a:gd name="connsiteY1818" fmla="*/ 464058 h 1117987"/>
              <a:gd name="connsiteX1819" fmla="*/ 458889 w 1859352"/>
              <a:gd name="connsiteY1819" fmla="*/ 463827 h 1117987"/>
              <a:gd name="connsiteX1820" fmla="*/ 458675 w 1859352"/>
              <a:gd name="connsiteY1820" fmla="*/ 464648 h 1117987"/>
              <a:gd name="connsiteX1821" fmla="*/ 559563 w 1859352"/>
              <a:gd name="connsiteY1821" fmla="*/ 508530 h 1117987"/>
              <a:gd name="connsiteX1822" fmla="*/ 558399 w 1859352"/>
              <a:gd name="connsiteY1822" fmla="*/ 509065 h 1117987"/>
              <a:gd name="connsiteX1823" fmla="*/ 545313 w 1859352"/>
              <a:gd name="connsiteY1823" fmla="*/ 491846 h 1117987"/>
              <a:gd name="connsiteX1824" fmla="*/ 545301 w 1859352"/>
              <a:gd name="connsiteY1824" fmla="*/ 490242 h 1117987"/>
              <a:gd name="connsiteX1825" fmla="*/ 547954 w 1859352"/>
              <a:gd name="connsiteY1825" fmla="*/ 488966 h 1117987"/>
              <a:gd name="connsiteX1826" fmla="*/ 553949 w 1859352"/>
              <a:gd name="connsiteY1826" fmla="*/ 491649 h 1117987"/>
              <a:gd name="connsiteX1827" fmla="*/ 560611 w 1859352"/>
              <a:gd name="connsiteY1827" fmla="*/ 499181 h 1117987"/>
              <a:gd name="connsiteX1828" fmla="*/ 559563 w 1859352"/>
              <a:gd name="connsiteY1828" fmla="*/ 508530 h 1117987"/>
              <a:gd name="connsiteX1829" fmla="*/ 564424 w 1859352"/>
              <a:gd name="connsiteY1829" fmla="*/ 522463 h 1117987"/>
              <a:gd name="connsiteX1830" fmla="*/ 563204 w 1859352"/>
              <a:gd name="connsiteY1830" fmla="*/ 521744 h 1117987"/>
              <a:gd name="connsiteX1831" fmla="*/ 564830 w 1859352"/>
              <a:gd name="connsiteY1831" fmla="*/ 521530 h 1117987"/>
              <a:gd name="connsiteX1832" fmla="*/ 564424 w 1859352"/>
              <a:gd name="connsiteY1832" fmla="*/ 522463 h 1117987"/>
              <a:gd name="connsiteX1833" fmla="*/ 598228 w 1859352"/>
              <a:gd name="connsiteY1833" fmla="*/ 438584 h 1117987"/>
              <a:gd name="connsiteX1834" fmla="*/ 594749 w 1859352"/>
              <a:gd name="connsiteY1834" fmla="*/ 439594 h 1117987"/>
              <a:gd name="connsiteX1835" fmla="*/ 594664 w 1859352"/>
              <a:gd name="connsiteY1835" fmla="*/ 438204 h 1117987"/>
              <a:gd name="connsiteX1836" fmla="*/ 598087 w 1859352"/>
              <a:gd name="connsiteY1836" fmla="*/ 435991 h 1117987"/>
              <a:gd name="connsiteX1837" fmla="*/ 598870 w 1859352"/>
              <a:gd name="connsiteY1837" fmla="*/ 437194 h 1117987"/>
              <a:gd name="connsiteX1838" fmla="*/ 598228 w 1859352"/>
              <a:gd name="connsiteY1838" fmla="*/ 438584 h 1117987"/>
              <a:gd name="connsiteX1839" fmla="*/ 668739 w 1859352"/>
              <a:gd name="connsiteY1839" fmla="*/ 834673 h 1117987"/>
              <a:gd name="connsiteX1840" fmla="*/ 665538 w 1859352"/>
              <a:gd name="connsiteY1840" fmla="*/ 834485 h 1117987"/>
              <a:gd name="connsiteX1841" fmla="*/ 664661 w 1859352"/>
              <a:gd name="connsiteY1841" fmla="*/ 833604 h 1117987"/>
              <a:gd name="connsiteX1842" fmla="*/ 669257 w 1859352"/>
              <a:gd name="connsiteY1842" fmla="*/ 832478 h 1117987"/>
              <a:gd name="connsiteX1843" fmla="*/ 669895 w 1859352"/>
              <a:gd name="connsiteY1843" fmla="*/ 833723 h 1117987"/>
              <a:gd name="connsiteX1844" fmla="*/ 668739 w 1859352"/>
              <a:gd name="connsiteY1844" fmla="*/ 834673 h 1117987"/>
              <a:gd name="connsiteX1845" fmla="*/ 673707 w 1859352"/>
              <a:gd name="connsiteY1845" fmla="*/ 205499 h 1117987"/>
              <a:gd name="connsiteX1846" fmla="*/ 669822 w 1859352"/>
              <a:gd name="connsiteY1846" fmla="*/ 202388 h 1117987"/>
              <a:gd name="connsiteX1847" fmla="*/ 669133 w 1859352"/>
              <a:gd name="connsiteY1847" fmla="*/ 201378 h 1117987"/>
              <a:gd name="connsiteX1848" fmla="*/ 670263 w 1859352"/>
              <a:gd name="connsiteY1848" fmla="*/ 202003 h 1117987"/>
              <a:gd name="connsiteX1849" fmla="*/ 673973 w 1859352"/>
              <a:gd name="connsiteY1849" fmla="*/ 205109 h 1117987"/>
              <a:gd name="connsiteX1850" fmla="*/ 674259 w 1859352"/>
              <a:gd name="connsiteY1850" fmla="*/ 206068 h 1117987"/>
              <a:gd name="connsiteX1851" fmla="*/ 673707 w 1859352"/>
              <a:gd name="connsiteY1851" fmla="*/ 205499 h 1117987"/>
              <a:gd name="connsiteX1852" fmla="*/ 694401 w 1859352"/>
              <a:gd name="connsiteY1852" fmla="*/ 146178 h 1117987"/>
              <a:gd name="connsiteX1853" fmla="*/ 694465 w 1859352"/>
              <a:gd name="connsiteY1853" fmla="*/ 145335 h 1117987"/>
              <a:gd name="connsiteX1854" fmla="*/ 695518 w 1859352"/>
              <a:gd name="connsiteY1854" fmla="*/ 145737 h 1117987"/>
              <a:gd name="connsiteX1855" fmla="*/ 694401 w 1859352"/>
              <a:gd name="connsiteY1855" fmla="*/ 146178 h 1117987"/>
              <a:gd name="connsiteX1856" fmla="*/ 732078 w 1859352"/>
              <a:gd name="connsiteY1856" fmla="*/ 243668 h 1117987"/>
              <a:gd name="connsiteX1857" fmla="*/ 731650 w 1859352"/>
              <a:gd name="connsiteY1857" fmla="*/ 243689 h 1117987"/>
              <a:gd name="connsiteX1858" fmla="*/ 729618 w 1859352"/>
              <a:gd name="connsiteY1858" fmla="*/ 254254 h 1117987"/>
              <a:gd name="connsiteX1859" fmla="*/ 726126 w 1859352"/>
              <a:gd name="connsiteY1859" fmla="*/ 256766 h 1117987"/>
              <a:gd name="connsiteX1860" fmla="*/ 721316 w 1859352"/>
              <a:gd name="connsiteY1860" fmla="*/ 263382 h 1117987"/>
              <a:gd name="connsiteX1861" fmla="*/ 721667 w 1859352"/>
              <a:gd name="connsiteY1861" fmla="*/ 263634 h 1117987"/>
              <a:gd name="connsiteX1862" fmla="*/ 725047 w 1859352"/>
              <a:gd name="connsiteY1862" fmla="*/ 267045 h 1117987"/>
              <a:gd name="connsiteX1863" fmla="*/ 728753 w 1859352"/>
              <a:gd name="connsiteY1863" fmla="*/ 270113 h 1117987"/>
              <a:gd name="connsiteX1864" fmla="*/ 729036 w 1859352"/>
              <a:gd name="connsiteY1864" fmla="*/ 271076 h 1117987"/>
              <a:gd name="connsiteX1865" fmla="*/ 728479 w 1859352"/>
              <a:gd name="connsiteY1865" fmla="*/ 270498 h 1117987"/>
              <a:gd name="connsiteX1866" fmla="*/ 724628 w 1859352"/>
              <a:gd name="connsiteY1866" fmla="*/ 267464 h 1117987"/>
              <a:gd name="connsiteX1867" fmla="*/ 721213 w 1859352"/>
              <a:gd name="connsiteY1867" fmla="*/ 264054 h 1117987"/>
              <a:gd name="connsiteX1868" fmla="*/ 721312 w 1859352"/>
              <a:gd name="connsiteY1868" fmla="*/ 263382 h 1117987"/>
              <a:gd name="connsiteX1869" fmla="*/ 712411 w 1859352"/>
              <a:gd name="connsiteY1869" fmla="*/ 257340 h 1117987"/>
              <a:gd name="connsiteX1870" fmla="*/ 709433 w 1859352"/>
              <a:gd name="connsiteY1870" fmla="*/ 248054 h 1117987"/>
              <a:gd name="connsiteX1871" fmla="*/ 708791 w 1859352"/>
              <a:gd name="connsiteY1871" fmla="*/ 243591 h 1117987"/>
              <a:gd name="connsiteX1872" fmla="*/ 708389 w 1859352"/>
              <a:gd name="connsiteY1872" fmla="*/ 243304 h 1117987"/>
              <a:gd name="connsiteX1873" fmla="*/ 707585 w 1859352"/>
              <a:gd name="connsiteY1873" fmla="*/ 242808 h 1117987"/>
              <a:gd name="connsiteX1874" fmla="*/ 708761 w 1859352"/>
              <a:gd name="connsiteY1874" fmla="*/ 243206 h 1117987"/>
              <a:gd name="connsiteX1875" fmla="*/ 708791 w 1859352"/>
              <a:gd name="connsiteY1875" fmla="*/ 243591 h 1117987"/>
              <a:gd name="connsiteX1876" fmla="*/ 713883 w 1859352"/>
              <a:gd name="connsiteY1876" fmla="*/ 246753 h 1117987"/>
              <a:gd name="connsiteX1877" fmla="*/ 724667 w 1859352"/>
              <a:gd name="connsiteY1877" fmla="*/ 246372 h 1117987"/>
              <a:gd name="connsiteX1878" fmla="*/ 731650 w 1859352"/>
              <a:gd name="connsiteY1878" fmla="*/ 243685 h 1117987"/>
              <a:gd name="connsiteX1879" fmla="*/ 731727 w 1859352"/>
              <a:gd name="connsiteY1879" fmla="*/ 243304 h 1117987"/>
              <a:gd name="connsiteX1880" fmla="*/ 732600 w 1859352"/>
              <a:gd name="connsiteY1880" fmla="*/ 242808 h 1117987"/>
              <a:gd name="connsiteX1881" fmla="*/ 732078 w 1859352"/>
              <a:gd name="connsiteY1881" fmla="*/ 243668 h 1117987"/>
              <a:gd name="connsiteX1882" fmla="*/ 752400 w 1859352"/>
              <a:gd name="connsiteY1882" fmla="*/ 230630 h 1117987"/>
              <a:gd name="connsiteX1883" fmla="*/ 740007 w 1859352"/>
              <a:gd name="connsiteY1883" fmla="*/ 238833 h 1117987"/>
              <a:gd name="connsiteX1884" fmla="*/ 735899 w 1859352"/>
              <a:gd name="connsiteY1884" fmla="*/ 239496 h 1117987"/>
              <a:gd name="connsiteX1885" fmla="*/ 735625 w 1859352"/>
              <a:gd name="connsiteY1885" fmla="*/ 239932 h 1117987"/>
              <a:gd name="connsiteX1886" fmla="*/ 734748 w 1859352"/>
              <a:gd name="connsiteY1886" fmla="*/ 240506 h 1117987"/>
              <a:gd name="connsiteX1887" fmla="*/ 735228 w 1859352"/>
              <a:gd name="connsiteY1887" fmla="*/ 239513 h 1117987"/>
              <a:gd name="connsiteX1888" fmla="*/ 735895 w 1859352"/>
              <a:gd name="connsiteY1888" fmla="*/ 239496 h 1117987"/>
              <a:gd name="connsiteX1889" fmla="*/ 739044 w 1859352"/>
              <a:gd name="connsiteY1889" fmla="*/ 234477 h 1117987"/>
              <a:gd name="connsiteX1890" fmla="*/ 746006 w 1859352"/>
              <a:gd name="connsiteY1890" fmla="*/ 226218 h 1117987"/>
              <a:gd name="connsiteX1891" fmla="*/ 745972 w 1859352"/>
              <a:gd name="connsiteY1891" fmla="*/ 226205 h 1117987"/>
              <a:gd name="connsiteX1892" fmla="*/ 745660 w 1859352"/>
              <a:gd name="connsiteY1892" fmla="*/ 225709 h 1117987"/>
              <a:gd name="connsiteX1893" fmla="*/ 737461 w 1859352"/>
              <a:gd name="connsiteY1893" fmla="*/ 220732 h 1117987"/>
              <a:gd name="connsiteX1894" fmla="*/ 738792 w 1859352"/>
              <a:gd name="connsiteY1894" fmla="*/ 218250 h 1117987"/>
              <a:gd name="connsiteX1895" fmla="*/ 740264 w 1859352"/>
              <a:gd name="connsiteY1895" fmla="*/ 218494 h 1117987"/>
              <a:gd name="connsiteX1896" fmla="*/ 742592 w 1859352"/>
              <a:gd name="connsiteY1896" fmla="*/ 220689 h 1117987"/>
              <a:gd name="connsiteX1897" fmla="*/ 745664 w 1859352"/>
              <a:gd name="connsiteY1897" fmla="*/ 225704 h 1117987"/>
              <a:gd name="connsiteX1898" fmla="*/ 746417 w 1859352"/>
              <a:gd name="connsiteY1898" fmla="*/ 225734 h 1117987"/>
              <a:gd name="connsiteX1899" fmla="*/ 746011 w 1859352"/>
              <a:gd name="connsiteY1899" fmla="*/ 226214 h 1117987"/>
              <a:gd name="connsiteX1900" fmla="*/ 750825 w 1859352"/>
              <a:gd name="connsiteY1900" fmla="*/ 227343 h 1117987"/>
              <a:gd name="connsiteX1901" fmla="*/ 752986 w 1859352"/>
              <a:gd name="connsiteY1901" fmla="*/ 229192 h 1117987"/>
              <a:gd name="connsiteX1902" fmla="*/ 752400 w 1859352"/>
              <a:gd name="connsiteY1902" fmla="*/ 230630 h 1117987"/>
              <a:gd name="connsiteX1903" fmla="*/ 776354 w 1859352"/>
              <a:gd name="connsiteY1903" fmla="*/ 228507 h 1117987"/>
              <a:gd name="connsiteX1904" fmla="*/ 775190 w 1859352"/>
              <a:gd name="connsiteY1904" fmla="*/ 227934 h 1117987"/>
              <a:gd name="connsiteX1905" fmla="*/ 776439 w 1859352"/>
              <a:gd name="connsiteY1905" fmla="*/ 227630 h 1117987"/>
              <a:gd name="connsiteX1906" fmla="*/ 776354 w 1859352"/>
              <a:gd name="connsiteY1906" fmla="*/ 228507 h 1117987"/>
              <a:gd name="connsiteX1907" fmla="*/ 800864 w 1859352"/>
              <a:gd name="connsiteY1907" fmla="*/ 295021 h 1117987"/>
              <a:gd name="connsiteX1908" fmla="*/ 800252 w 1859352"/>
              <a:gd name="connsiteY1908" fmla="*/ 294658 h 1117987"/>
              <a:gd name="connsiteX1909" fmla="*/ 799953 w 1859352"/>
              <a:gd name="connsiteY1909" fmla="*/ 294011 h 1117987"/>
              <a:gd name="connsiteX1910" fmla="*/ 800723 w 1859352"/>
              <a:gd name="connsiteY1910" fmla="*/ 294221 h 1117987"/>
              <a:gd name="connsiteX1911" fmla="*/ 800864 w 1859352"/>
              <a:gd name="connsiteY1911" fmla="*/ 295021 h 1117987"/>
              <a:gd name="connsiteX1912" fmla="*/ 801532 w 1859352"/>
              <a:gd name="connsiteY1912" fmla="*/ 295445 h 1117987"/>
              <a:gd name="connsiteX1913" fmla="*/ 800864 w 1859352"/>
              <a:gd name="connsiteY1913" fmla="*/ 295021 h 1117987"/>
              <a:gd name="connsiteX1914" fmla="*/ 974407 w 1859352"/>
              <a:gd name="connsiteY1914" fmla="*/ 782250 h 1117987"/>
              <a:gd name="connsiteX1915" fmla="*/ 972956 w 1859352"/>
              <a:gd name="connsiteY1915" fmla="*/ 782387 h 1117987"/>
              <a:gd name="connsiteX1916" fmla="*/ 965870 w 1859352"/>
              <a:gd name="connsiteY1916" fmla="*/ 773277 h 1117987"/>
              <a:gd name="connsiteX1917" fmla="*/ 965951 w 1859352"/>
              <a:gd name="connsiteY1917" fmla="*/ 771574 h 1117987"/>
              <a:gd name="connsiteX1918" fmla="*/ 968163 w 1859352"/>
              <a:gd name="connsiteY1918" fmla="*/ 771215 h 1117987"/>
              <a:gd name="connsiteX1919" fmla="*/ 970508 w 1859352"/>
              <a:gd name="connsiteY1919" fmla="*/ 775545 h 1117987"/>
              <a:gd name="connsiteX1920" fmla="*/ 974843 w 1859352"/>
              <a:gd name="connsiteY1920" fmla="*/ 780924 h 1117987"/>
              <a:gd name="connsiteX1921" fmla="*/ 974407 w 1859352"/>
              <a:gd name="connsiteY1921" fmla="*/ 782250 h 1117987"/>
              <a:gd name="connsiteX1922" fmla="*/ 974424 w 1859352"/>
              <a:gd name="connsiteY1922" fmla="*/ 765814 h 1117987"/>
              <a:gd name="connsiteX1923" fmla="*/ 975356 w 1859352"/>
              <a:gd name="connsiteY1923" fmla="*/ 764727 h 1117987"/>
              <a:gd name="connsiteX1924" fmla="*/ 975733 w 1859352"/>
              <a:gd name="connsiteY1924" fmla="*/ 765566 h 1117987"/>
              <a:gd name="connsiteX1925" fmla="*/ 974424 w 1859352"/>
              <a:gd name="connsiteY1925" fmla="*/ 765814 h 1117987"/>
              <a:gd name="connsiteX1926" fmla="*/ 1077349 w 1859352"/>
              <a:gd name="connsiteY1926" fmla="*/ 813560 h 1117987"/>
              <a:gd name="connsiteX1927" fmla="*/ 1076249 w 1859352"/>
              <a:gd name="connsiteY1927" fmla="*/ 819829 h 1117987"/>
              <a:gd name="connsiteX1928" fmla="*/ 1076848 w 1859352"/>
              <a:gd name="connsiteY1928" fmla="*/ 825786 h 1117987"/>
              <a:gd name="connsiteX1929" fmla="*/ 1058756 w 1859352"/>
              <a:gd name="connsiteY1929" fmla="*/ 848015 h 1117987"/>
              <a:gd name="connsiteX1930" fmla="*/ 1053009 w 1859352"/>
              <a:gd name="connsiteY1930" fmla="*/ 857819 h 1117987"/>
              <a:gd name="connsiteX1931" fmla="*/ 1047275 w 1859352"/>
              <a:gd name="connsiteY1931" fmla="*/ 865770 h 1117987"/>
              <a:gd name="connsiteX1932" fmla="*/ 1036077 w 1859352"/>
              <a:gd name="connsiteY1932" fmla="*/ 869278 h 1117987"/>
              <a:gd name="connsiteX1933" fmla="*/ 1032962 w 1859352"/>
              <a:gd name="connsiteY1933" fmla="*/ 868204 h 1117987"/>
              <a:gd name="connsiteX1934" fmla="*/ 1033415 w 1859352"/>
              <a:gd name="connsiteY1934" fmla="*/ 866664 h 1117987"/>
              <a:gd name="connsiteX1935" fmla="*/ 1037382 w 1859352"/>
              <a:gd name="connsiteY1935" fmla="*/ 859398 h 1117987"/>
              <a:gd name="connsiteX1936" fmla="*/ 1037018 w 1859352"/>
              <a:gd name="connsiteY1936" fmla="*/ 859094 h 1117987"/>
              <a:gd name="connsiteX1937" fmla="*/ 1036496 w 1859352"/>
              <a:gd name="connsiteY1937" fmla="*/ 858367 h 1117987"/>
              <a:gd name="connsiteX1938" fmla="*/ 1037438 w 1859352"/>
              <a:gd name="connsiteY1938" fmla="*/ 859265 h 1117987"/>
              <a:gd name="connsiteX1939" fmla="*/ 1037382 w 1859352"/>
              <a:gd name="connsiteY1939" fmla="*/ 859398 h 1117987"/>
              <a:gd name="connsiteX1940" fmla="*/ 1043039 w 1859352"/>
              <a:gd name="connsiteY1940" fmla="*/ 860776 h 1117987"/>
              <a:gd name="connsiteX1941" fmla="*/ 1046513 w 1859352"/>
              <a:gd name="connsiteY1941" fmla="*/ 857280 h 1117987"/>
              <a:gd name="connsiteX1942" fmla="*/ 1053950 w 1859352"/>
              <a:gd name="connsiteY1942" fmla="*/ 842085 h 1117987"/>
              <a:gd name="connsiteX1943" fmla="*/ 1056642 w 1859352"/>
              <a:gd name="connsiteY1943" fmla="*/ 835846 h 1117987"/>
              <a:gd name="connsiteX1944" fmla="*/ 1060758 w 1859352"/>
              <a:gd name="connsiteY1944" fmla="*/ 824695 h 1117987"/>
              <a:gd name="connsiteX1945" fmla="*/ 1067430 w 1859352"/>
              <a:gd name="connsiteY1945" fmla="*/ 774869 h 1117987"/>
              <a:gd name="connsiteX1946" fmla="*/ 1068037 w 1859352"/>
              <a:gd name="connsiteY1946" fmla="*/ 771630 h 1117987"/>
              <a:gd name="connsiteX1947" fmla="*/ 1069052 w 1859352"/>
              <a:gd name="connsiteY1947" fmla="*/ 770449 h 1117987"/>
              <a:gd name="connsiteX1948" fmla="*/ 1072000 w 1859352"/>
              <a:gd name="connsiteY1948" fmla="*/ 771557 h 1117987"/>
              <a:gd name="connsiteX1949" fmla="*/ 1076715 w 1859352"/>
              <a:gd name="connsiteY1949" fmla="*/ 791249 h 1117987"/>
              <a:gd name="connsiteX1950" fmla="*/ 1079313 w 1859352"/>
              <a:gd name="connsiteY1950" fmla="*/ 802811 h 1117987"/>
              <a:gd name="connsiteX1951" fmla="*/ 1077349 w 1859352"/>
              <a:gd name="connsiteY1951" fmla="*/ 813560 h 1117987"/>
              <a:gd name="connsiteX1952" fmla="*/ 1172716 w 1859352"/>
              <a:gd name="connsiteY1952" fmla="*/ 251910 h 1117987"/>
              <a:gd name="connsiteX1953" fmla="*/ 1165973 w 1859352"/>
              <a:gd name="connsiteY1953" fmla="*/ 249316 h 1117987"/>
              <a:gd name="connsiteX1954" fmla="*/ 1167457 w 1859352"/>
              <a:gd name="connsiteY1954" fmla="*/ 247198 h 1117987"/>
              <a:gd name="connsiteX1955" fmla="*/ 1173726 w 1859352"/>
              <a:gd name="connsiteY1955" fmla="*/ 248264 h 1117987"/>
              <a:gd name="connsiteX1956" fmla="*/ 1174394 w 1859352"/>
              <a:gd name="connsiteY1956" fmla="*/ 249432 h 1117987"/>
              <a:gd name="connsiteX1957" fmla="*/ 1172716 w 1859352"/>
              <a:gd name="connsiteY1957" fmla="*/ 251910 h 1117987"/>
              <a:gd name="connsiteX1958" fmla="*/ 1226213 w 1859352"/>
              <a:gd name="connsiteY1958" fmla="*/ 188737 h 1117987"/>
              <a:gd name="connsiteX1959" fmla="*/ 1222816 w 1859352"/>
              <a:gd name="connsiteY1959" fmla="*/ 192208 h 1117987"/>
              <a:gd name="connsiteX1960" fmla="*/ 1221322 w 1859352"/>
              <a:gd name="connsiteY1960" fmla="*/ 192760 h 1117987"/>
              <a:gd name="connsiteX1961" fmla="*/ 1219157 w 1859352"/>
              <a:gd name="connsiteY1961" fmla="*/ 190984 h 1117987"/>
              <a:gd name="connsiteX1962" fmla="*/ 1224138 w 1859352"/>
              <a:gd name="connsiteY1962" fmla="*/ 186465 h 1117987"/>
              <a:gd name="connsiteX1963" fmla="*/ 1227151 w 1859352"/>
              <a:gd name="connsiteY1963" fmla="*/ 187402 h 1117987"/>
              <a:gd name="connsiteX1964" fmla="*/ 1226213 w 1859352"/>
              <a:gd name="connsiteY1964" fmla="*/ 188737 h 1117987"/>
              <a:gd name="connsiteX1965" fmla="*/ 1242504 w 1859352"/>
              <a:gd name="connsiteY1965" fmla="*/ 201746 h 1117987"/>
              <a:gd name="connsiteX1966" fmla="*/ 1239889 w 1859352"/>
              <a:gd name="connsiteY1966" fmla="*/ 207535 h 1117987"/>
              <a:gd name="connsiteX1967" fmla="*/ 1238383 w 1859352"/>
              <a:gd name="connsiteY1967" fmla="*/ 207689 h 1117987"/>
              <a:gd name="connsiteX1968" fmla="*/ 1237446 w 1859352"/>
              <a:gd name="connsiteY1968" fmla="*/ 206568 h 1117987"/>
              <a:gd name="connsiteX1969" fmla="*/ 1238773 w 1859352"/>
              <a:gd name="connsiteY1969" fmla="*/ 196059 h 1117987"/>
              <a:gd name="connsiteX1970" fmla="*/ 1238396 w 1859352"/>
              <a:gd name="connsiteY1970" fmla="*/ 195926 h 1117987"/>
              <a:gd name="connsiteX1971" fmla="*/ 1237853 w 1859352"/>
              <a:gd name="connsiteY1971" fmla="*/ 194647 h 1117987"/>
              <a:gd name="connsiteX1972" fmla="*/ 1238832 w 1859352"/>
              <a:gd name="connsiteY1972" fmla="*/ 195481 h 1117987"/>
              <a:gd name="connsiteX1973" fmla="*/ 1238773 w 1859352"/>
              <a:gd name="connsiteY1973" fmla="*/ 196055 h 1117987"/>
              <a:gd name="connsiteX1974" fmla="*/ 1242504 w 1859352"/>
              <a:gd name="connsiteY1974" fmla="*/ 201746 h 1117987"/>
              <a:gd name="connsiteX1975" fmla="*/ 1314919 w 1859352"/>
              <a:gd name="connsiteY1975" fmla="*/ 762875 h 1117987"/>
              <a:gd name="connsiteX1976" fmla="*/ 1314136 w 1859352"/>
              <a:gd name="connsiteY1976" fmla="*/ 763487 h 1117987"/>
              <a:gd name="connsiteX1977" fmla="*/ 1313370 w 1859352"/>
              <a:gd name="connsiteY1977" fmla="*/ 763983 h 1117987"/>
              <a:gd name="connsiteX1978" fmla="*/ 1313746 w 1859352"/>
              <a:gd name="connsiteY1978" fmla="*/ 763084 h 1117987"/>
              <a:gd name="connsiteX1979" fmla="*/ 1314919 w 1859352"/>
              <a:gd name="connsiteY1979" fmla="*/ 762875 h 1117987"/>
              <a:gd name="connsiteX1980" fmla="*/ 1316417 w 1859352"/>
              <a:gd name="connsiteY1980" fmla="*/ 761766 h 1117987"/>
              <a:gd name="connsiteX1981" fmla="*/ 1316660 w 1859352"/>
              <a:gd name="connsiteY1981" fmla="*/ 762592 h 1117987"/>
              <a:gd name="connsiteX1982" fmla="*/ 1314919 w 1859352"/>
              <a:gd name="connsiteY1982" fmla="*/ 762875 h 1117987"/>
              <a:gd name="connsiteX1983" fmla="*/ 1470160 w 1859352"/>
              <a:gd name="connsiteY1983" fmla="*/ 228550 h 1117987"/>
              <a:gd name="connsiteX1984" fmla="*/ 1468495 w 1859352"/>
              <a:gd name="connsiteY1984" fmla="*/ 226470 h 1117987"/>
              <a:gd name="connsiteX1985" fmla="*/ 1467789 w 1859352"/>
              <a:gd name="connsiteY1985" fmla="*/ 226526 h 1117987"/>
              <a:gd name="connsiteX1986" fmla="*/ 1467002 w 1859352"/>
              <a:gd name="connsiteY1986" fmla="*/ 225739 h 1117987"/>
              <a:gd name="connsiteX1987" fmla="*/ 1468200 w 1859352"/>
              <a:gd name="connsiteY1987" fmla="*/ 226111 h 1117987"/>
              <a:gd name="connsiteX1988" fmla="*/ 1468491 w 1859352"/>
              <a:gd name="connsiteY1988" fmla="*/ 226470 h 1117987"/>
              <a:gd name="connsiteX1989" fmla="*/ 1471431 w 1859352"/>
              <a:gd name="connsiteY1989" fmla="*/ 228015 h 1117987"/>
              <a:gd name="connsiteX1990" fmla="*/ 1470160 w 1859352"/>
              <a:gd name="connsiteY1990" fmla="*/ 228550 h 1117987"/>
              <a:gd name="connsiteX1991" fmla="*/ 1763354 w 1859352"/>
              <a:gd name="connsiteY1991" fmla="*/ 327457 h 1117987"/>
              <a:gd name="connsiteX1992" fmla="*/ 1758219 w 1859352"/>
              <a:gd name="connsiteY1992" fmla="*/ 330756 h 1117987"/>
              <a:gd name="connsiteX1993" fmla="*/ 1754453 w 1859352"/>
              <a:gd name="connsiteY1993" fmla="*/ 328633 h 1117987"/>
              <a:gd name="connsiteX1994" fmla="*/ 1755780 w 1859352"/>
              <a:gd name="connsiteY1994" fmla="*/ 326288 h 1117987"/>
              <a:gd name="connsiteX1995" fmla="*/ 1762113 w 1859352"/>
              <a:gd name="connsiteY1995" fmla="*/ 324825 h 1117987"/>
              <a:gd name="connsiteX1996" fmla="*/ 1763439 w 1859352"/>
              <a:gd name="connsiteY1996" fmla="*/ 325548 h 1117987"/>
              <a:gd name="connsiteX1997" fmla="*/ 1763354 w 1859352"/>
              <a:gd name="connsiteY1997" fmla="*/ 327457 h 1117987"/>
              <a:gd name="connsiteX1998" fmla="*/ 25859 w 1859352"/>
              <a:gd name="connsiteY1998" fmla="*/ 522069 h 1117987"/>
              <a:gd name="connsiteX1999" fmla="*/ 16102 w 1859352"/>
              <a:gd name="connsiteY1999" fmla="*/ 521821 h 1117987"/>
              <a:gd name="connsiteX2000" fmla="*/ 25859 w 1859352"/>
              <a:gd name="connsiteY2000" fmla="*/ 522069 h 1117987"/>
              <a:gd name="connsiteX2001" fmla="*/ 1577556 w 1859352"/>
              <a:gd name="connsiteY2001" fmla="*/ 859766 h 1117987"/>
              <a:gd name="connsiteX2002" fmla="*/ 1577428 w 1859352"/>
              <a:gd name="connsiteY2002" fmla="*/ 859304 h 1117987"/>
              <a:gd name="connsiteX2003" fmla="*/ 1577171 w 1859352"/>
              <a:gd name="connsiteY2003" fmla="*/ 859321 h 1117987"/>
              <a:gd name="connsiteX2004" fmla="*/ 1577171 w 1859352"/>
              <a:gd name="connsiteY2004" fmla="*/ 859612 h 1117987"/>
              <a:gd name="connsiteX2005" fmla="*/ 1577556 w 1859352"/>
              <a:gd name="connsiteY2005" fmla="*/ 859766 h 1117987"/>
              <a:gd name="connsiteX2006" fmla="*/ 38738 w 1859352"/>
              <a:gd name="connsiteY2006" fmla="*/ 517760 h 1117987"/>
              <a:gd name="connsiteX2007" fmla="*/ 40309 w 1859352"/>
              <a:gd name="connsiteY2007" fmla="*/ 518141 h 1117987"/>
              <a:gd name="connsiteX2008" fmla="*/ 40634 w 1859352"/>
              <a:gd name="connsiteY2008" fmla="*/ 518141 h 1117987"/>
              <a:gd name="connsiteX2009" fmla="*/ 38738 w 1859352"/>
              <a:gd name="connsiteY2009" fmla="*/ 517760 h 1117987"/>
              <a:gd name="connsiteX2010" fmla="*/ 287396 w 1859352"/>
              <a:gd name="connsiteY2010" fmla="*/ 523725 h 1117987"/>
              <a:gd name="connsiteX2011" fmla="*/ 286690 w 1859352"/>
              <a:gd name="connsiteY2011" fmla="*/ 523747 h 1117987"/>
              <a:gd name="connsiteX2012" fmla="*/ 287028 w 1859352"/>
              <a:gd name="connsiteY2012" fmla="*/ 524166 h 1117987"/>
              <a:gd name="connsiteX2013" fmla="*/ 287066 w 1859352"/>
              <a:gd name="connsiteY2013" fmla="*/ 524166 h 1117987"/>
              <a:gd name="connsiteX2014" fmla="*/ 287396 w 1859352"/>
              <a:gd name="connsiteY2014" fmla="*/ 523725 h 1117987"/>
              <a:gd name="connsiteX2015" fmla="*/ 290259 w 1859352"/>
              <a:gd name="connsiteY2015" fmla="*/ 521761 h 1117987"/>
              <a:gd name="connsiteX2016" fmla="*/ 288842 w 1859352"/>
              <a:gd name="connsiteY2016" fmla="*/ 521877 h 1117987"/>
              <a:gd name="connsiteX2017" fmla="*/ 287396 w 1859352"/>
              <a:gd name="connsiteY2017" fmla="*/ 523725 h 1117987"/>
              <a:gd name="connsiteX2018" fmla="*/ 289672 w 1859352"/>
              <a:gd name="connsiteY2018" fmla="*/ 523670 h 1117987"/>
              <a:gd name="connsiteX2019" fmla="*/ 290259 w 1859352"/>
              <a:gd name="connsiteY2019" fmla="*/ 521761 h 1117987"/>
              <a:gd name="connsiteX2020" fmla="*/ 854905 w 1859352"/>
              <a:gd name="connsiteY2020" fmla="*/ 243056 h 1117987"/>
              <a:gd name="connsiteX2021" fmla="*/ 855106 w 1859352"/>
              <a:gd name="connsiteY2021" fmla="*/ 243634 h 1117987"/>
              <a:gd name="connsiteX2022" fmla="*/ 855410 w 1859352"/>
              <a:gd name="connsiteY2022" fmla="*/ 243612 h 1117987"/>
              <a:gd name="connsiteX2023" fmla="*/ 855500 w 1859352"/>
              <a:gd name="connsiteY2023" fmla="*/ 243257 h 1117987"/>
              <a:gd name="connsiteX2024" fmla="*/ 854905 w 1859352"/>
              <a:gd name="connsiteY2024" fmla="*/ 243056 h 1117987"/>
              <a:gd name="connsiteX2025" fmla="*/ 1584916 w 1859352"/>
              <a:gd name="connsiteY2025" fmla="*/ 866741 h 1117987"/>
              <a:gd name="connsiteX2026" fmla="*/ 1584189 w 1859352"/>
              <a:gd name="connsiteY2026" fmla="*/ 866078 h 1117987"/>
              <a:gd name="connsiteX2027" fmla="*/ 1583590 w 1859352"/>
              <a:gd name="connsiteY2027" fmla="*/ 865787 h 1117987"/>
              <a:gd name="connsiteX2028" fmla="*/ 1583803 w 1859352"/>
              <a:gd name="connsiteY2028" fmla="*/ 866497 h 1117987"/>
              <a:gd name="connsiteX2029" fmla="*/ 1584916 w 1859352"/>
              <a:gd name="connsiteY2029" fmla="*/ 866741 h 1117987"/>
              <a:gd name="connsiteX2030" fmla="*/ 854182 w 1859352"/>
              <a:gd name="connsiteY2030" fmla="*/ 242795 h 1117987"/>
              <a:gd name="connsiteX2031" fmla="*/ 854905 w 1859352"/>
              <a:gd name="connsiteY2031" fmla="*/ 243052 h 1117987"/>
              <a:gd name="connsiteX2032" fmla="*/ 854182 w 1859352"/>
              <a:gd name="connsiteY2032" fmla="*/ 242795 h 1117987"/>
              <a:gd name="connsiteX2033" fmla="*/ 1583590 w 1859352"/>
              <a:gd name="connsiteY2033" fmla="*/ 865787 h 1117987"/>
              <a:gd name="connsiteX2034" fmla="*/ 1581279 w 1859352"/>
              <a:gd name="connsiteY2034" fmla="*/ 863121 h 1117987"/>
              <a:gd name="connsiteX2035" fmla="*/ 1583590 w 1859352"/>
              <a:gd name="connsiteY2035" fmla="*/ 865787 h 1117987"/>
              <a:gd name="connsiteX2036" fmla="*/ 1581279 w 1859352"/>
              <a:gd name="connsiteY2036" fmla="*/ 863121 h 1117987"/>
              <a:gd name="connsiteX2037" fmla="*/ 1581065 w 1859352"/>
              <a:gd name="connsiteY2037" fmla="*/ 862492 h 1117987"/>
              <a:gd name="connsiteX2038" fmla="*/ 1580551 w 1859352"/>
              <a:gd name="connsiteY2038" fmla="*/ 862428 h 1117987"/>
              <a:gd name="connsiteX2039" fmla="*/ 1580722 w 1859352"/>
              <a:gd name="connsiteY2039" fmla="*/ 862830 h 1117987"/>
              <a:gd name="connsiteX2040" fmla="*/ 1581279 w 1859352"/>
              <a:gd name="connsiteY2040" fmla="*/ 863121 h 1117987"/>
              <a:gd name="connsiteX2041" fmla="*/ 101842 w 1859352"/>
              <a:gd name="connsiteY2041" fmla="*/ 129776 h 1117987"/>
              <a:gd name="connsiteX2042" fmla="*/ 95590 w 1859352"/>
              <a:gd name="connsiteY2042" fmla="*/ 137269 h 1117987"/>
              <a:gd name="connsiteX2043" fmla="*/ 99668 w 1859352"/>
              <a:gd name="connsiteY2043" fmla="*/ 141903 h 1117987"/>
              <a:gd name="connsiteX2044" fmla="*/ 98932 w 1859352"/>
              <a:gd name="connsiteY2044" fmla="*/ 146939 h 1117987"/>
              <a:gd name="connsiteX2045" fmla="*/ 106019 w 1859352"/>
              <a:gd name="connsiteY2045" fmla="*/ 154873 h 1117987"/>
              <a:gd name="connsiteX2046" fmla="*/ 111029 w 1859352"/>
              <a:gd name="connsiteY2046" fmla="*/ 155977 h 1117987"/>
              <a:gd name="connsiteX2047" fmla="*/ 116742 w 1859352"/>
              <a:gd name="connsiteY2047" fmla="*/ 153234 h 1117987"/>
              <a:gd name="connsiteX2048" fmla="*/ 120127 w 1859352"/>
              <a:gd name="connsiteY2048" fmla="*/ 145566 h 1117987"/>
              <a:gd name="connsiteX2049" fmla="*/ 122677 w 1859352"/>
              <a:gd name="connsiteY2049" fmla="*/ 139464 h 1117987"/>
              <a:gd name="connsiteX2050" fmla="*/ 131697 w 1859352"/>
              <a:gd name="connsiteY2050" fmla="*/ 127375 h 1117987"/>
              <a:gd name="connsiteX2051" fmla="*/ 132219 w 1859352"/>
              <a:gd name="connsiteY2051" fmla="*/ 119596 h 1117987"/>
              <a:gd name="connsiteX2052" fmla="*/ 124919 w 1859352"/>
              <a:gd name="connsiteY2052" fmla="*/ 110255 h 1117987"/>
              <a:gd name="connsiteX2053" fmla="*/ 121860 w 1859352"/>
              <a:gd name="connsiteY2053" fmla="*/ 109733 h 1117987"/>
              <a:gd name="connsiteX2054" fmla="*/ 115022 w 1859352"/>
              <a:gd name="connsiteY2054" fmla="*/ 117748 h 1117987"/>
              <a:gd name="connsiteX2055" fmla="*/ 108975 w 1859352"/>
              <a:gd name="connsiteY2055" fmla="*/ 127243 h 1117987"/>
              <a:gd name="connsiteX2056" fmla="*/ 109326 w 1859352"/>
              <a:gd name="connsiteY2056" fmla="*/ 126875 h 1117987"/>
              <a:gd name="connsiteX2057" fmla="*/ 108945 w 1859352"/>
              <a:gd name="connsiteY2057" fmla="*/ 126930 h 1117987"/>
              <a:gd name="connsiteX2058" fmla="*/ 108967 w 1859352"/>
              <a:gd name="connsiteY2058" fmla="*/ 127102 h 1117987"/>
              <a:gd name="connsiteX2059" fmla="*/ 101842 w 1859352"/>
              <a:gd name="connsiteY2059" fmla="*/ 129776 h 1117987"/>
              <a:gd name="connsiteX2060" fmla="*/ 1580551 w 1859352"/>
              <a:gd name="connsiteY2060" fmla="*/ 862428 h 1117987"/>
              <a:gd name="connsiteX2061" fmla="*/ 1577556 w 1859352"/>
              <a:gd name="connsiteY2061" fmla="*/ 859766 h 1117987"/>
              <a:gd name="connsiteX2062" fmla="*/ 1580551 w 1859352"/>
              <a:gd name="connsiteY2062" fmla="*/ 862428 h 1117987"/>
              <a:gd name="connsiteX2063" fmla="*/ 78320 w 1859352"/>
              <a:gd name="connsiteY2063" fmla="*/ 138963 h 1117987"/>
              <a:gd name="connsiteX2064" fmla="*/ 91534 w 1859352"/>
              <a:gd name="connsiteY2064" fmla="*/ 141659 h 1117987"/>
              <a:gd name="connsiteX2065" fmla="*/ 95158 w 1859352"/>
              <a:gd name="connsiteY2065" fmla="*/ 137196 h 1117987"/>
              <a:gd name="connsiteX2066" fmla="*/ 93571 w 1859352"/>
              <a:gd name="connsiteY2066" fmla="*/ 135078 h 1117987"/>
              <a:gd name="connsiteX2067" fmla="*/ 93853 w 1859352"/>
              <a:gd name="connsiteY2067" fmla="*/ 127542 h 1117987"/>
              <a:gd name="connsiteX2068" fmla="*/ 101401 w 1859352"/>
              <a:gd name="connsiteY2068" fmla="*/ 126164 h 1117987"/>
              <a:gd name="connsiteX2069" fmla="*/ 108954 w 1859352"/>
              <a:gd name="connsiteY2069" fmla="*/ 126930 h 1117987"/>
              <a:gd name="connsiteX2070" fmla="*/ 108196 w 1859352"/>
              <a:gd name="connsiteY2070" fmla="*/ 124132 h 1117987"/>
              <a:gd name="connsiteX2071" fmla="*/ 94914 w 1859352"/>
              <a:gd name="connsiteY2071" fmla="*/ 117247 h 1117987"/>
              <a:gd name="connsiteX2072" fmla="*/ 88389 w 1859352"/>
              <a:gd name="connsiteY2072" fmla="*/ 118163 h 1117987"/>
              <a:gd name="connsiteX2073" fmla="*/ 75042 w 1859352"/>
              <a:gd name="connsiteY2073" fmla="*/ 130841 h 1117987"/>
              <a:gd name="connsiteX2074" fmla="*/ 78320 w 1859352"/>
              <a:gd name="connsiteY2074" fmla="*/ 138963 h 1117987"/>
              <a:gd name="connsiteX2075" fmla="*/ 1424057 w 1859352"/>
              <a:gd name="connsiteY2075" fmla="*/ 733721 h 1117987"/>
              <a:gd name="connsiteX2076" fmla="*/ 1425058 w 1859352"/>
              <a:gd name="connsiteY2076" fmla="*/ 734633 h 1117987"/>
              <a:gd name="connsiteX2077" fmla="*/ 1426269 w 1859352"/>
              <a:gd name="connsiteY2077" fmla="*/ 732352 h 1117987"/>
              <a:gd name="connsiteX2078" fmla="*/ 1425234 w 1859352"/>
              <a:gd name="connsiteY2078" fmla="*/ 731342 h 1117987"/>
              <a:gd name="connsiteX2079" fmla="*/ 1424057 w 1859352"/>
              <a:gd name="connsiteY2079" fmla="*/ 733721 h 1117987"/>
              <a:gd name="connsiteX2080" fmla="*/ 170504 w 1859352"/>
              <a:gd name="connsiteY2080" fmla="*/ 58307 h 1117987"/>
              <a:gd name="connsiteX2081" fmla="*/ 172802 w 1859352"/>
              <a:gd name="connsiteY2081" fmla="*/ 58307 h 1117987"/>
              <a:gd name="connsiteX2082" fmla="*/ 176046 w 1859352"/>
              <a:gd name="connsiteY2082" fmla="*/ 53638 h 1117987"/>
              <a:gd name="connsiteX2083" fmla="*/ 172092 w 1859352"/>
              <a:gd name="connsiteY2083" fmla="*/ 51328 h 1117987"/>
              <a:gd name="connsiteX2084" fmla="*/ 168022 w 1859352"/>
              <a:gd name="connsiteY2084" fmla="*/ 55217 h 1117987"/>
              <a:gd name="connsiteX2085" fmla="*/ 170504 w 1859352"/>
              <a:gd name="connsiteY2085" fmla="*/ 58307 h 1117987"/>
              <a:gd name="connsiteX2086" fmla="*/ 160975 w 1859352"/>
              <a:gd name="connsiteY2086" fmla="*/ 104358 h 1117987"/>
              <a:gd name="connsiteX2087" fmla="*/ 163345 w 1859352"/>
              <a:gd name="connsiteY2087" fmla="*/ 106151 h 1117987"/>
              <a:gd name="connsiteX2088" fmla="*/ 163970 w 1859352"/>
              <a:gd name="connsiteY2088" fmla="*/ 105942 h 1117987"/>
              <a:gd name="connsiteX2089" fmla="*/ 164278 w 1859352"/>
              <a:gd name="connsiteY2089" fmla="*/ 106802 h 1117987"/>
              <a:gd name="connsiteX2090" fmla="*/ 163589 w 1859352"/>
              <a:gd name="connsiteY2090" fmla="*/ 106365 h 1117987"/>
              <a:gd name="connsiteX2091" fmla="*/ 163345 w 1859352"/>
              <a:gd name="connsiteY2091" fmla="*/ 106155 h 1117987"/>
              <a:gd name="connsiteX2092" fmla="*/ 157581 w 1859352"/>
              <a:gd name="connsiteY2092" fmla="*/ 108235 h 1117987"/>
              <a:gd name="connsiteX2093" fmla="*/ 155703 w 1859352"/>
              <a:gd name="connsiteY2093" fmla="*/ 110841 h 1117987"/>
              <a:gd name="connsiteX2094" fmla="*/ 157303 w 1859352"/>
              <a:gd name="connsiteY2094" fmla="*/ 113438 h 1117987"/>
              <a:gd name="connsiteX2095" fmla="*/ 171809 w 1859352"/>
              <a:gd name="connsiteY2095" fmla="*/ 117957 h 1117987"/>
              <a:gd name="connsiteX2096" fmla="*/ 176722 w 1859352"/>
              <a:gd name="connsiteY2096" fmla="*/ 117499 h 1117987"/>
              <a:gd name="connsiteX2097" fmla="*/ 179580 w 1859352"/>
              <a:gd name="connsiteY2097" fmla="*/ 115959 h 1117987"/>
              <a:gd name="connsiteX2098" fmla="*/ 189422 w 1859352"/>
              <a:gd name="connsiteY2098" fmla="*/ 104799 h 1117987"/>
              <a:gd name="connsiteX2099" fmla="*/ 189152 w 1859352"/>
              <a:gd name="connsiteY2099" fmla="*/ 97477 h 1117987"/>
              <a:gd name="connsiteX2100" fmla="*/ 187775 w 1859352"/>
              <a:gd name="connsiteY2100" fmla="*/ 96502 h 1117987"/>
              <a:gd name="connsiteX2101" fmla="*/ 188211 w 1859352"/>
              <a:gd name="connsiteY2101" fmla="*/ 96048 h 1117987"/>
              <a:gd name="connsiteX2102" fmla="*/ 187732 w 1859352"/>
              <a:gd name="connsiteY2102" fmla="*/ 96048 h 1117987"/>
              <a:gd name="connsiteX2103" fmla="*/ 187762 w 1859352"/>
              <a:gd name="connsiteY2103" fmla="*/ 96356 h 1117987"/>
              <a:gd name="connsiteX2104" fmla="*/ 184548 w 1859352"/>
              <a:gd name="connsiteY2104" fmla="*/ 96335 h 1117987"/>
              <a:gd name="connsiteX2105" fmla="*/ 184411 w 1859352"/>
              <a:gd name="connsiteY2105" fmla="*/ 96108 h 1117987"/>
              <a:gd name="connsiteX2106" fmla="*/ 184108 w 1859352"/>
              <a:gd name="connsiteY2106" fmla="*/ 96130 h 1117987"/>
              <a:gd name="connsiteX2107" fmla="*/ 184600 w 1859352"/>
              <a:gd name="connsiteY2107" fmla="*/ 96455 h 1117987"/>
              <a:gd name="connsiteX2108" fmla="*/ 178523 w 1859352"/>
              <a:gd name="connsiteY2108" fmla="*/ 93554 h 1117987"/>
              <a:gd name="connsiteX2109" fmla="*/ 176726 w 1859352"/>
              <a:gd name="connsiteY2109" fmla="*/ 90862 h 1117987"/>
              <a:gd name="connsiteX2110" fmla="*/ 175733 w 1859352"/>
              <a:gd name="connsiteY2110" fmla="*/ 70960 h 1117987"/>
              <a:gd name="connsiteX2111" fmla="*/ 173880 w 1859352"/>
              <a:gd name="connsiteY2111" fmla="*/ 68422 h 1117987"/>
              <a:gd name="connsiteX2112" fmla="*/ 163850 w 1859352"/>
              <a:gd name="connsiteY2112" fmla="*/ 72714 h 1117987"/>
              <a:gd name="connsiteX2113" fmla="*/ 160093 w 1859352"/>
              <a:gd name="connsiteY2113" fmla="*/ 88881 h 1117987"/>
              <a:gd name="connsiteX2114" fmla="*/ 161869 w 1859352"/>
              <a:gd name="connsiteY2114" fmla="*/ 92925 h 1117987"/>
              <a:gd name="connsiteX2115" fmla="*/ 163059 w 1859352"/>
              <a:gd name="connsiteY2115" fmla="*/ 93952 h 1117987"/>
              <a:gd name="connsiteX2116" fmla="*/ 161090 w 1859352"/>
              <a:gd name="connsiteY2116" fmla="*/ 95650 h 1117987"/>
              <a:gd name="connsiteX2117" fmla="*/ 154077 w 1859352"/>
              <a:gd name="connsiteY2117" fmla="*/ 98761 h 1117987"/>
              <a:gd name="connsiteX2118" fmla="*/ 160975 w 1859352"/>
              <a:gd name="connsiteY2118" fmla="*/ 104358 h 1117987"/>
              <a:gd name="connsiteX2119" fmla="*/ 173684 w 1859352"/>
              <a:gd name="connsiteY2119" fmla="*/ 99882 h 1117987"/>
              <a:gd name="connsiteX2120" fmla="*/ 174497 w 1859352"/>
              <a:gd name="connsiteY2120" fmla="*/ 100203 h 1117987"/>
              <a:gd name="connsiteX2121" fmla="*/ 173243 w 1859352"/>
              <a:gd name="connsiteY2121" fmla="*/ 99976 h 1117987"/>
              <a:gd name="connsiteX2122" fmla="*/ 172948 w 1859352"/>
              <a:gd name="connsiteY2122" fmla="*/ 98791 h 1117987"/>
              <a:gd name="connsiteX2123" fmla="*/ 173684 w 1859352"/>
              <a:gd name="connsiteY2123" fmla="*/ 99882 h 1117987"/>
              <a:gd name="connsiteX2124" fmla="*/ 95154 w 1859352"/>
              <a:gd name="connsiteY2124" fmla="*/ 137196 h 1117987"/>
              <a:gd name="connsiteX2125" fmla="*/ 95561 w 1859352"/>
              <a:gd name="connsiteY2125" fmla="*/ 137709 h 1117987"/>
              <a:gd name="connsiteX2126" fmla="*/ 95590 w 1859352"/>
              <a:gd name="connsiteY2126" fmla="*/ 137269 h 1117987"/>
              <a:gd name="connsiteX2127" fmla="*/ 95167 w 1859352"/>
              <a:gd name="connsiteY2127" fmla="*/ 137174 h 1117987"/>
              <a:gd name="connsiteX2128" fmla="*/ 95154 w 1859352"/>
              <a:gd name="connsiteY2128" fmla="*/ 137196 h 1117987"/>
              <a:gd name="connsiteX2129" fmla="*/ 1438807 w 1859352"/>
              <a:gd name="connsiteY2129" fmla="*/ 727983 h 1117987"/>
              <a:gd name="connsiteX2130" fmla="*/ 1430878 w 1859352"/>
              <a:gd name="connsiteY2130" fmla="*/ 731706 h 1117987"/>
              <a:gd name="connsiteX2131" fmla="*/ 1434772 w 1859352"/>
              <a:gd name="connsiteY2131" fmla="*/ 737517 h 1117987"/>
              <a:gd name="connsiteX2132" fmla="*/ 1438358 w 1859352"/>
              <a:gd name="connsiteY2132" fmla="*/ 738467 h 1117987"/>
              <a:gd name="connsiteX2133" fmla="*/ 1441849 w 1859352"/>
              <a:gd name="connsiteY2133" fmla="*/ 735938 h 1117987"/>
              <a:gd name="connsiteX2134" fmla="*/ 1438807 w 1859352"/>
              <a:gd name="connsiteY2134" fmla="*/ 727983 h 1117987"/>
              <a:gd name="connsiteX2135" fmla="*/ 186285 w 1859352"/>
              <a:gd name="connsiteY2135" fmla="*/ 90460 h 1117987"/>
              <a:gd name="connsiteX2136" fmla="*/ 183431 w 1859352"/>
              <a:gd name="connsiteY2136" fmla="*/ 89942 h 1117987"/>
              <a:gd name="connsiteX2137" fmla="*/ 182186 w 1859352"/>
              <a:gd name="connsiteY2137" fmla="*/ 92283 h 1117987"/>
              <a:gd name="connsiteX2138" fmla="*/ 184403 w 1859352"/>
              <a:gd name="connsiteY2138" fmla="*/ 96100 h 1117987"/>
              <a:gd name="connsiteX2139" fmla="*/ 187723 w 1859352"/>
              <a:gd name="connsiteY2139" fmla="*/ 96040 h 1117987"/>
              <a:gd name="connsiteX2140" fmla="*/ 186285 w 1859352"/>
              <a:gd name="connsiteY2140" fmla="*/ 90460 h 1117987"/>
              <a:gd name="connsiteX2141" fmla="*/ 208708 w 1859352"/>
              <a:gd name="connsiteY2141" fmla="*/ 142117 h 1117987"/>
              <a:gd name="connsiteX2142" fmla="*/ 213107 w 1859352"/>
              <a:gd name="connsiteY2142" fmla="*/ 145912 h 1117987"/>
              <a:gd name="connsiteX2143" fmla="*/ 218088 w 1859352"/>
              <a:gd name="connsiteY2143" fmla="*/ 140726 h 1117987"/>
              <a:gd name="connsiteX2144" fmla="*/ 213577 w 1859352"/>
              <a:gd name="connsiteY2144" fmla="*/ 136948 h 1117987"/>
              <a:gd name="connsiteX2145" fmla="*/ 208708 w 1859352"/>
              <a:gd name="connsiteY2145" fmla="*/ 142117 h 1117987"/>
              <a:gd name="connsiteX2146" fmla="*/ 178100 w 1859352"/>
              <a:gd name="connsiteY2146" fmla="*/ 128287 h 1117987"/>
              <a:gd name="connsiteX2147" fmla="*/ 176499 w 1859352"/>
              <a:gd name="connsiteY2147" fmla="*/ 130884 h 1117987"/>
              <a:gd name="connsiteX2148" fmla="*/ 180975 w 1859352"/>
              <a:gd name="connsiteY2148" fmla="*/ 141616 h 1117987"/>
              <a:gd name="connsiteX2149" fmla="*/ 187235 w 1859352"/>
              <a:gd name="connsiteY2149" fmla="*/ 143161 h 1117987"/>
              <a:gd name="connsiteX2150" fmla="*/ 193218 w 1859352"/>
              <a:gd name="connsiteY2150" fmla="*/ 140071 h 1117987"/>
              <a:gd name="connsiteX2151" fmla="*/ 199234 w 1859352"/>
              <a:gd name="connsiteY2151" fmla="*/ 135018 h 1117987"/>
              <a:gd name="connsiteX2152" fmla="*/ 201878 w 1859352"/>
              <a:gd name="connsiteY2152" fmla="*/ 129981 h 1117987"/>
              <a:gd name="connsiteX2153" fmla="*/ 200364 w 1859352"/>
              <a:gd name="connsiteY2153" fmla="*/ 123387 h 1117987"/>
              <a:gd name="connsiteX2154" fmla="*/ 194193 w 1859352"/>
              <a:gd name="connsiteY2154" fmla="*/ 120585 h 1117987"/>
              <a:gd name="connsiteX2155" fmla="*/ 190984 w 1859352"/>
              <a:gd name="connsiteY2155" fmla="*/ 120833 h 1117987"/>
              <a:gd name="connsiteX2156" fmla="*/ 178100 w 1859352"/>
              <a:gd name="connsiteY2156" fmla="*/ 128287 h 1117987"/>
              <a:gd name="connsiteX2157" fmla="*/ 183680 w 1859352"/>
              <a:gd name="connsiteY2157" fmla="*/ 72762 h 1117987"/>
              <a:gd name="connsiteX2158" fmla="*/ 182640 w 1859352"/>
              <a:gd name="connsiteY2158" fmla="*/ 70113 h 1117987"/>
              <a:gd name="connsiteX2159" fmla="*/ 181412 w 1859352"/>
              <a:gd name="connsiteY2159" fmla="*/ 71080 h 1117987"/>
              <a:gd name="connsiteX2160" fmla="*/ 182494 w 1859352"/>
              <a:gd name="connsiteY2160" fmla="*/ 73699 h 1117987"/>
              <a:gd name="connsiteX2161" fmla="*/ 183680 w 1859352"/>
              <a:gd name="connsiteY2161" fmla="*/ 72762 h 1117987"/>
              <a:gd name="connsiteX2162" fmla="*/ 188879 w 1859352"/>
              <a:gd name="connsiteY2162" fmla="*/ 114692 h 1117987"/>
              <a:gd name="connsiteX2163" fmla="*/ 189362 w 1859352"/>
              <a:gd name="connsiteY2163" fmla="*/ 115912 h 1117987"/>
              <a:gd name="connsiteX2164" fmla="*/ 190077 w 1859352"/>
              <a:gd name="connsiteY2164" fmla="*/ 114803 h 1117987"/>
              <a:gd name="connsiteX2165" fmla="*/ 188879 w 1859352"/>
              <a:gd name="connsiteY2165" fmla="*/ 114692 h 1117987"/>
              <a:gd name="connsiteX2166" fmla="*/ 1721290 w 1859352"/>
              <a:gd name="connsiteY2166" fmla="*/ 545711 h 1117987"/>
              <a:gd name="connsiteX2167" fmla="*/ 1717439 w 1859352"/>
              <a:gd name="connsiteY2167" fmla="*/ 548869 h 1117987"/>
              <a:gd name="connsiteX2168" fmla="*/ 1715300 w 1859352"/>
              <a:gd name="connsiteY2168" fmla="*/ 556503 h 1117987"/>
              <a:gd name="connsiteX2169" fmla="*/ 1718680 w 1859352"/>
              <a:gd name="connsiteY2169" fmla="*/ 567753 h 1117987"/>
              <a:gd name="connsiteX2170" fmla="*/ 1719750 w 1859352"/>
              <a:gd name="connsiteY2170" fmla="*/ 568399 h 1117987"/>
              <a:gd name="connsiteX2171" fmla="*/ 1720777 w 1859352"/>
              <a:gd name="connsiteY2171" fmla="*/ 567120 h 1117987"/>
              <a:gd name="connsiteX2172" fmla="*/ 1727752 w 1859352"/>
              <a:gd name="connsiteY2172" fmla="*/ 555660 h 1117987"/>
              <a:gd name="connsiteX2173" fmla="*/ 1725869 w 1859352"/>
              <a:gd name="connsiteY2173" fmla="*/ 546563 h 1117987"/>
              <a:gd name="connsiteX2174" fmla="*/ 1721290 w 1859352"/>
              <a:gd name="connsiteY2174" fmla="*/ 545711 h 1117987"/>
              <a:gd name="connsiteX2175" fmla="*/ 132716 w 1859352"/>
              <a:gd name="connsiteY2175" fmla="*/ 150773 h 1117987"/>
              <a:gd name="connsiteX2176" fmla="*/ 132895 w 1859352"/>
              <a:gd name="connsiteY2176" fmla="*/ 151266 h 1117987"/>
              <a:gd name="connsiteX2177" fmla="*/ 133229 w 1859352"/>
              <a:gd name="connsiteY2177" fmla="*/ 151111 h 1117987"/>
              <a:gd name="connsiteX2178" fmla="*/ 133340 w 1859352"/>
              <a:gd name="connsiteY2178" fmla="*/ 150773 h 1117987"/>
              <a:gd name="connsiteX2179" fmla="*/ 132716 w 1859352"/>
              <a:gd name="connsiteY2179" fmla="*/ 150773 h 1117987"/>
              <a:gd name="connsiteX2180" fmla="*/ 127859 w 1859352"/>
              <a:gd name="connsiteY2180" fmla="*/ 144381 h 1117987"/>
              <a:gd name="connsiteX2181" fmla="*/ 125561 w 1859352"/>
              <a:gd name="connsiteY2181" fmla="*/ 146118 h 1117987"/>
              <a:gd name="connsiteX2182" fmla="*/ 127050 w 1859352"/>
              <a:gd name="connsiteY2182" fmla="*/ 150179 h 1117987"/>
              <a:gd name="connsiteX2183" fmla="*/ 132716 w 1859352"/>
              <a:gd name="connsiteY2183" fmla="*/ 150773 h 1117987"/>
              <a:gd name="connsiteX2184" fmla="*/ 130640 w 1859352"/>
              <a:gd name="connsiteY2184" fmla="*/ 145296 h 1117987"/>
              <a:gd name="connsiteX2185" fmla="*/ 127859 w 1859352"/>
              <a:gd name="connsiteY2185" fmla="*/ 144381 h 1117987"/>
              <a:gd name="connsiteX2186" fmla="*/ 131903 w 1859352"/>
              <a:gd name="connsiteY2186" fmla="*/ 155442 h 1117987"/>
              <a:gd name="connsiteX2187" fmla="*/ 133122 w 1859352"/>
              <a:gd name="connsiteY2187" fmla="*/ 158206 h 1117987"/>
              <a:gd name="connsiteX2188" fmla="*/ 141890 w 1859352"/>
              <a:gd name="connsiteY2188" fmla="*/ 156931 h 1117987"/>
              <a:gd name="connsiteX2189" fmla="*/ 142318 w 1859352"/>
              <a:gd name="connsiteY2189" fmla="*/ 155575 h 1117987"/>
              <a:gd name="connsiteX2190" fmla="*/ 138818 w 1859352"/>
              <a:gd name="connsiteY2190" fmla="*/ 150200 h 1117987"/>
              <a:gd name="connsiteX2191" fmla="*/ 133233 w 1859352"/>
              <a:gd name="connsiteY2191" fmla="*/ 151111 h 1117987"/>
              <a:gd name="connsiteX2192" fmla="*/ 131903 w 1859352"/>
              <a:gd name="connsiteY2192" fmla="*/ 155442 h 1117987"/>
              <a:gd name="connsiteX2193" fmla="*/ 163191 w 1859352"/>
              <a:gd name="connsiteY2193" fmla="*/ 125009 h 1117987"/>
              <a:gd name="connsiteX2194" fmla="*/ 158386 w 1859352"/>
              <a:gd name="connsiteY2194" fmla="*/ 124115 h 1117987"/>
              <a:gd name="connsiteX2195" fmla="*/ 155331 w 1859352"/>
              <a:gd name="connsiteY2195" fmla="*/ 125030 h 1117987"/>
              <a:gd name="connsiteX2196" fmla="*/ 153426 w 1859352"/>
              <a:gd name="connsiteY2196" fmla="*/ 127474 h 1117987"/>
              <a:gd name="connsiteX2197" fmla="*/ 154971 w 1859352"/>
              <a:gd name="connsiteY2197" fmla="*/ 129819 h 1117987"/>
              <a:gd name="connsiteX2198" fmla="*/ 167038 w 1859352"/>
              <a:gd name="connsiteY2198" fmla="*/ 133225 h 1117987"/>
              <a:gd name="connsiteX2199" fmla="*/ 167004 w 1859352"/>
              <a:gd name="connsiteY2199" fmla="*/ 129031 h 1117987"/>
              <a:gd name="connsiteX2200" fmla="*/ 163191 w 1859352"/>
              <a:gd name="connsiteY2200" fmla="*/ 125009 h 1117987"/>
              <a:gd name="connsiteX2201" fmla="*/ 120281 w 1859352"/>
              <a:gd name="connsiteY2201" fmla="*/ 101461 h 1117987"/>
              <a:gd name="connsiteX2202" fmla="*/ 121372 w 1859352"/>
              <a:gd name="connsiteY2202" fmla="*/ 100280 h 1117987"/>
              <a:gd name="connsiteX2203" fmla="*/ 119853 w 1859352"/>
              <a:gd name="connsiteY2203" fmla="*/ 97858 h 1117987"/>
              <a:gd name="connsiteX2204" fmla="*/ 117842 w 1859352"/>
              <a:gd name="connsiteY2204" fmla="*/ 99882 h 1117987"/>
              <a:gd name="connsiteX2205" fmla="*/ 120281 w 1859352"/>
              <a:gd name="connsiteY2205" fmla="*/ 101461 h 1117987"/>
              <a:gd name="connsiteX2206" fmla="*/ 167038 w 1859352"/>
              <a:gd name="connsiteY2206" fmla="*/ 133225 h 1117987"/>
              <a:gd name="connsiteX2207" fmla="*/ 167055 w 1859352"/>
              <a:gd name="connsiteY2207" fmla="*/ 133974 h 1117987"/>
              <a:gd name="connsiteX2208" fmla="*/ 167548 w 1859352"/>
              <a:gd name="connsiteY2208" fmla="*/ 133974 h 1117987"/>
              <a:gd name="connsiteX2209" fmla="*/ 167565 w 1859352"/>
              <a:gd name="connsiteY2209" fmla="*/ 133443 h 1117987"/>
              <a:gd name="connsiteX2210" fmla="*/ 167038 w 1859352"/>
              <a:gd name="connsiteY2210" fmla="*/ 133225 h 1117987"/>
              <a:gd name="connsiteX2211" fmla="*/ 173003 w 1859352"/>
              <a:gd name="connsiteY2211" fmla="*/ 135514 h 1117987"/>
              <a:gd name="connsiteX2212" fmla="*/ 170320 w 1859352"/>
              <a:gd name="connsiteY2212" fmla="*/ 134089 h 1117987"/>
              <a:gd name="connsiteX2213" fmla="*/ 167552 w 1859352"/>
              <a:gd name="connsiteY2213" fmla="*/ 133974 h 1117987"/>
              <a:gd name="connsiteX2214" fmla="*/ 167475 w 1859352"/>
              <a:gd name="connsiteY2214" fmla="*/ 137063 h 1117987"/>
              <a:gd name="connsiteX2215" fmla="*/ 170205 w 1859352"/>
              <a:gd name="connsiteY2215" fmla="*/ 136905 h 1117987"/>
              <a:gd name="connsiteX2216" fmla="*/ 173003 w 1859352"/>
              <a:gd name="connsiteY2216" fmla="*/ 135514 h 1117987"/>
              <a:gd name="connsiteX2217" fmla="*/ 156833 w 1859352"/>
              <a:gd name="connsiteY2217" fmla="*/ 145335 h 1117987"/>
              <a:gd name="connsiteX2218" fmla="*/ 166435 w 1859352"/>
              <a:gd name="connsiteY2218" fmla="*/ 137555 h 1117987"/>
              <a:gd name="connsiteX2219" fmla="*/ 155861 w 1859352"/>
              <a:gd name="connsiteY2219" fmla="*/ 137273 h 1117987"/>
              <a:gd name="connsiteX2220" fmla="*/ 152374 w 1859352"/>
              <a:gd name="connsiteY2220" fmla="*/ 142100 h 1117987"/>
              <a:gd name="connsiteX2221" fmla="*/ 153790 w 1859352"/>
              <a:gd name="connsiteY2221" fmla="*/ 144881 h 1117987"/>
              <a:gd name="connsiteX2222" fmla="*/ 156833 w 1859352"/>
              <a:gd name="connsiteY2222" fmla="*/ 145335 h 1117987"/>
              <a:gd name="connsiteX2223" fmla="*/ 167475 w 1859352"/>
              <a:gd name="connsiteY2223" fmla="*/ 137063 h 1117987"/>
              <a:gd name="connsiteX2224" fmla="*/ 166944 w 1859352"/>
              <a:gd name="connsiteY2224" fmla="*/ 137063 h 1117987"/>
              <a:gd name="connsiteX2225" fmla="*/ 166435 w 1859352"/>
              <a:gd name="connsiteY2225" fmla="*/ 137551 h 1117987"/>
              <a:gd name="connsiteX2226" fmla="*/ 167457 w 1859352"/>
              <a:gd name="connsiteY2226" fmla="*/ 137594 h 1117987"/>
              <a:gd name="connsiteX2227" fmla="*/ 167475 w 1859352"/>
              <a:gd name="connsiteY2227" fmla="*/ 137063 h 1117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Lst>
            <a:rect l="l" t="t" r="r" b="b"/>
            <a:pathLst>
              <a:path w="1859352" h="1117987">
                <a:moveTo>
                  <a:pt x="506044" y="272235"/>
                </a:moveTo>
                <a:cubicBezTo>
                  <a:pt x="507657" y="272693"/>
                  <a:pt x="509318" y="271337"/>
                  <a:pt x="509544" y="268705"/>
                </a:cubicBezTo>
                <a:cubicBezTo>
                  <a:pt x="509104" y="267871"/>
                  <a:pt x="508659" y="266129"/>
                  <a:pt x="507550" y="265179"/>
                </a:cubicBezTo>
                <a:cubicBezTo>
                  <a:pt x="506224" y="264032"/>
                  <a:pt x="502878" y="266668"/>
                  <a:pt x="503023" y="268748"/>
                </a:cubicBezTo>
                <a:cubicBezTo>
                  <a:pt x="503122" y="270545"/>
                  <a:pt x="504285" y="271717"/>
                  <a:pt x="506044" y="272235"/>
                </a:cubicBezTo>
                <a:close/>
                <a:moveTo>
                  <a:pt x="517820" y="354214"/>
                </a:moveTo>
                <a:cubicBezTo>
                  <a:pt x="517076" y="353675"/>
                  <a:pt x="515591" y="353598"/>
                  <a:pt x="514739" y="353961"/>
                </a:cubicBezTo>
                <a:cubicBezTo>
                  <a:pt x="511611" y="355301"/>
                  <a:pt x="510443" y="361664"/>
                  <a:pt x="512736" y="364107"/>
                </a:cubicBezTo>
                <a:cubicBezTo>
                  <a:pt x="514820" y="366358"/>
                  <a:pt x="517401" y="367197"/>
                  <a:pt x="520315" y="366396"/>
                </a:cubicBezTo>
                <a:cubicBezTo>
                  <a:pt x="521209" y="366165"/>
                  <a:pt x="521890" y="365044"/>
                  <a:pt x="522681" y="364317"/>
                </a:cubicBezTo>
                <a:cubicBezTo>
                  <a:pt x="522707" y="360157"/>
                  <a:pt x="521256" y="356636"/>
                  <a:pt x="517820" y="354214"/>
                </a:cubicBezTo>
                <a:close/>
                <a:moveTo>
                  <a:pt x="507011" y="248820"/>
                </a:moveTo>
                <a:cubicBezTo>
                  <a:pt x="506921" y="248401"/>
                  <a:pt x="506926" y="247772"/>
                  <a:pt x="506660" y="247601"/>
                </a:cubicBezTo>
                <a:cubicBezTo>
                  <a:pt x="506224" y="247318"/>
                  <a:pt x="505466" y="247066"/>
                  <a:pt x="505124" y="247275"/>
                </a:cubicBezTo>
                <a:cubicBezTo>
                  <a:pt x="503802" y="248097"/>
                  <a:pt x="503982" y="248957"/>
                  <a:pt x="505569" y="249338"/>
                </a:cubicBezTo>
                <a:cubicBezTo>
                  <a:pt x="505993" y="249449"/>
                  <a:pt x="506536" y="249013"/>
                  <a:pt x="507011" y="248820"/>
                </a:cubicBezTo>
                <a:close/>
                <a:moveTo>
                  <a:pt x="532211" y="313267"/>
                </a:moveTo>
                <a:lnTo>
                  <a:pt x="531150" y="313652"/>
                </a:lnTo>
                <a:lnTo>
                  <a:pt x="532082" y="314264"/>
                </a:lnTo>
                <a:lnTo>
                  <a:pt x="532211" y="313267"/>
                </a:lnTo>
                <a:close/>
                <a:moveTo>
                  <a:pt x="545215" y="182918"/>
                </a:moveTo>
                <a:cubicBezTo>
                  <a:pt x="546276" y="181484"/>
                  <a:pt x="545579" y="179850"/>
                  <a:pt x="543841" y="179084"/>
                </a:cubicBezTo>
                <a:cubicBezTo>
                  <a:pt x="542647" y="178553"/>
                  <a:pt x="541616" y="178977"/>
                  <a:pt x="541124" y="180265"/>
                </a:cubicBezTo>
                <a:cubicBezTo>
                  <a:pt x="540452" y="182041"/>
                  <a:pt x="541034" y="183701"/>
                  <a:pt x="542438" y="184291"/>
                </a:cubicBezTo>
                <a:cubicBezTo>
                  <a:pt x="543400" y="183851"/>
                  <a:pt x="544663" y="183667"/>
                  <a:pt x="545215" y="182918"/>
                </a:cubicBezTo>
                <a:close/>
                <a:moveTo>
                  <a:pt x="539845" y="313674"/>
                </a:moveTo>
                <a:cubicBezTo>
                  <a:pt x="539862" y="313841"/>
                  <a:pt x="540598" y="314037"/>
                  <a:pt x="540974" y="313999"/>
                </a:cubicBezTo>
                <a:cubicBezTo>
                  <a:pt x="541124" y="313978"/>
                  <a:pt x="541240" y="313409"/>
                  <a:pt x="541364" y="313083"/>
                </a:cubicBezTo>
                <a:cubicBezTo>
                  <a:pt x="540298" y="312377"/>
                  <a:pt x="539725" y="312561"/>
                  <a:pt x="539845" y="313674"/>
                </a:cubicBezTo>
                <a:close/>
                <a:moveTo>
                  <a:pt x="552660" y="285239"/>
                </a:moveTo>
                <a:cubicBezTo>
                  <a:pt x="553396" y="284234"/>
                  <a:pt x="553195" y="283677"/>
                  <a:pt x="552100" y="283797"/>
                </a:cubicBezTo>
                <a:cubicBezTo>
                  <a:pt x="551933" y="283810"/>
                  <a:pt x="551723" y="284499"/>
                  <a:pt x="551745" y="284884"/>
                </a:cubicBezTo>
                <a:cubicBezTo>
                  <a:pt x="551753" y="285008"/>
                  <a:pt x="552339" y="285119"/>
                  <a:pt x="552660" y="285239"/>
                </a:cubicBezTo>
                <a:close/>
                <a:moveTo>
                  <a:pt x="487636" y="51007"/>
                </a:moveTo>
                <a:cubicBezTo>
                  <a:pt x="487332" y="52778"/>
                  <a:pt x="488393" y="53865"/>
                  <a:pt x="490567" y="54212"/>
                </a:cubicBezTo>
                <a:cubicBezTo>
                  <a:pt x="492184" y="54486"/>
                  <a:pt x="494217" y="54173"/>
                  <a:pt x="495372" y="55055"/>
                </a:cubicBezTo>
                <a:cubicBezTo>
                  <a:pt x="498684" y="57549"/>
                  <a:pt x="502338" y="58713"/>
                  <a:pt x="506352" y="59098"/>
                </a:cubicBezTo>
                <a:cubicBezTo>
                  <a:pt x="506883" y="59158"/>
                  <a:pt x="507495" y="59398"/>
                  <a:pt x="507859" y="59766"/>
                </a:cubicBezTo>
                <a:cubicBezTo>
                  <a:pt x="508599" y="60549"/>
                  <a:pt x="508055" y="61101"/>
                  <a:pt x="506438" y="61349"/>
                </a:cubicBezTo>
                <a:cubicBezTo>
                  <a:pt x="504170" y="61696"/>
                  <a:pt x="501928" y="61995"/>
                  <a:pt x="499698" y="62432"/>
                </a:cubicBezTo>
                <a:cubicBezTo>
                  <a:pt x="497413" y="62873"/>
                  <a:pt x="495419" y="63801"/>
                  <a:pt x="494063" y="65851"/>
                </a:cubicBezTo>
                <a:cubicBezTo>
                  <a:pt x="493151" y="67220"/>
                  <a:pt x="493921" y="68987"/>
                  <a:pt x="496596" y="71431"/>
                </a:cubicBezTo>
                <a:cubicBezTo>
                  <a:pt x="499938" y="74486"/>
                  <a:pt x="503160" y="77622"/>
                  <a:pt x="506583" y="80571"/>
                </a:cubicBezTo>
                <a:cubicBezTo>
                  <a:pt x="507328" y="81213"/>
                  <a:pt x="508706" y="81615"/>
                  <a:pt x="509664" y="81444"/>
                </a:cubicBezTo>
                <a:cubicBezTo>
                  <a:pt x="516528" y="80126"/>
                  <a:pt x="521077" y="72975"/>
                  <a:pt x="519369" y="66112"/>
                </a:cubicBezTo>
                <a:cubicBezTo>
                  <a:pt x="518975" y="64571"/>
                  <a:pt x="517662" y="63232"/>
                  <a:pt x="518419" y="61490"/>
                </a:cubicBezTo>
                <a:cubicBezTo>
                  <a:pt x="518642" y="61028"/>
                  <a:pt x="519095" y="60545"/>
                  <a:pt x="519579" y="60352"/>
                </a:cubicBezTo>
                <a:cubicBezTo>
                  <a:pt x="520062" y="60147"/>
                  <a:pt x="521021" y="60044"/>
                  <a:pt x="521213" y="60318"/>
                </a:cubicBezTo>
                <a:cubicBezTo>
                  <a:pt x="523554" y="63502"/>
                  <a:pt x="526126" y="66612"/>
                  <a:pt x="525523" y="70994"/>
                </a:cubicBezTo>
                <a:cubicBezTo>
                  <a:pt x="525214" y="73245"/>
                  <a:pt x="524992" y="75496"/>
                  <a:pt x="524684" y="77742"/>
                </a:cubicBezTo>
                <a:cubicBezTo>
                  <a:pt x="523854" y="83506"/>
                  <a:pt x="523824" y="83810"/>
                  <a:pt x="528976" y="83998"/>
                </a:cubicBezTo>
                <a:cubicBezTo>
                  <a:pt x="533255" y="84152"/>
                  <a:pt x="536785" y="85145"/>
                  <a:pt x="539049" y="89078"/>
                </a:cubicBezTo>
                <a:cubicBezTo>
                  <a:pt x="542211" y="94585"/>
                  <a:pt x="547290" y="96455"/>
                  <a:pt x="553371" y="96549"/>
                </a:cubicBezTo>
                <a:cubicBezTo>
                  <a:pt x="562973" y="96711"/>
                  <a:pt x="572580" y="97157"/>
                  <a:pt x="581887" y="100032"/>
                </a:cubicBezTo>
                <a:cubicBezTo>
                  <a:pt x="583410" y="100516"/>
                  <a:pt x="585404" y="100588"/>
                  <a:pt x="586829" y="99998"/>
                </a:cubicBezTo>
                <a:cubicBezTo>
                  <a:pt x="591035" y="98265"/>
                  <a:pt x="594865" y="95843"/>
                  <a:pt x="597822" y="92236"/>
                </a:cubicBezTo>
                <a:cubicBezTo>
                  <a:pt x="598973" y="90841"/>
                  <a:pt x="599187" y="87165"/>
                  <a:pt x="598091" y="85808"/>
                </a:cubicBezTo>
                <a:cubicBezTo>
                  <a:pt x="597385" y="84918"/>
                  <a:pt x="596744" y="83943"/>
                  <a:pt x="595905" y="83220"/>
                </a:cubicBezTo>
                <a:cubicBezTo>
                  <a:pt x="594185" y="81752"/>
                  <a:pt x="592439" y="80203"/>
                  <a:pt x="590496" y="79082"/>
                </a:cubicBezTo>
                <a:cubicBezTo>
                  <a:pt x="588113" y="77708"/>
                  <a:pt x="587693" y="75825"/>
                  <a:pt x="588121" y="73382"/>
                </a:cubicBezTo>
                <a:cubicBezTo>
                  <a:pt x="588981" y="68290"/>
                  <a:pt x="584095" y="65453"/>
                  <a:pt x="583204" y="61007"/>
                </a:cubicBezTo>
                <a:cubicBezTo>
                  <a:pt x="581493" y="52385"/>
                  <a:pt x="575177" y="47579"/>
                  <a:pt x="568249" y="43407"/>
                </a:cubicBezTo>
                <a:cubicBezTo>
                  <a:pt x="565125" y="41520"/>
                  <a:pt x="561561" y="40840"/>
                  <a:pt x="558613" y="43035"/>
                </a:cubicBezTo>
                <a:cubicBezTo>
                  <a:pt x="555669" y="45217"/>
                  <a:pt x="553555" y="44421"/>
                  <a:pt x="551052" y="42740"/>
                </a:cubicBezTo>
                <a:cubicBezTo>
                  <a:pt x="547282" y="40181"/>
                  <a:pt x="543602" y="40587"/>
                  <a:pt x="540007" y="43219"/>
                </a:cubicBezTo>
                <a:cubicBezTo>
                  <a:pt x="539220" y="43792"/>
                  <a:pt x="538326" y="44173"/>
                  <a:pt x="537448" y="44609"/>
                </a:cubicBezTo>
                <a:cubicBezTo>
                  <a:pt x="537427" y="44836"/>
                  <a:pt x="537440" y="45050"/>
                  <a:pt x="537418" y="45281"/>
                </a:cubicBezTo>
                <a:cubicBezTo>
                  <a:pt x="537119" y="45247"/>
                  <a:pt x="536883" y="45320"/>
                  <a:pt x="536575" y="45294"/>
                </a:cubicBezTo>
                <a:cubicBezTo>
                  <a:pt x="534063" y="47836"/>
                  <a:pt x="531586" y="50386"/>
                  <a:pt x="529001" y="52851"/>
                </a:cubicBezTo>
                <a:cubicBezTo>
                  <a:pt x="528021" y="53762"/>
                  <a:pt x="526969" y="53591"/>
                  <a:pt x="526387" y="52483"/>
                </a:cubicBezTo>
                <a:cubicBezTo>
                  <a:pt x="526199" y="52119"/>
                  <a:pt x="526314" y="51396"/>
                  <a:pt x="526571" y="51032"/>
                </a:cubicBezTo>
                <a:cubicBezTo>
                  <a:pt x="529066" y="47579"/>
                  <a:pt x="532104" y="45063"/>
                  <a:pt x="536575" y="45290"/>
                </a:cubicBezTo>
                <a:cubicBezTo>
                  <a:pt x="536725" y="45144"/>
                  <a:pt x="536883" y="45012"/>
                  <a:pt x="537029" y="44853"/>
                </a:cubicBezTo>
                <a:cubicBezTo>
                  <a:pt x="537170" y="44781"/>
                  <a:pt x="537303" y="44686"/>
                  <a:pt x="537448" y="44605"/>
                </a:cubicBezTo>
                <a:cubicBezTo>
                  <a:pt x="537932" y="39599"/>
                  <a:pt x="537333" y="35093"/>
                  <a:pt x="532660" y="31695"/>
                </a:cubicBezTo>
                <a:cubicBezTo>
                  <a:pt x="528745" y="28837"/>
                  <a:pt x="527482" y="24472"/>
                  <a:pt x="527264" y="19662"/>
                </a:cubicBezTo>
                <a:cubicBezTo>
                  <a:pt x="527153" y="17262"/>
                  <a:pt x="525236" y="15319"/>
                  <a:pt x="522912" y="15109"/>
                </a:cubicBezTo>
                <a:cubicBezTo>
                  <a:pt x="515527" y="14361"/>
                  <a:pt x="510541" y="10052"/>
                  <a:pt x="505809" y="4904"/>
                </a:cubicBezTo>
                <a:cubicBezTo>
                  <a:pt x="503999" y="2901"/>
                  <a:pt x="501234" y="1703"/>
                  <a:pt x="498795" y="347"/>
                </a:cubicBezTo>
                <a:cubicBezTo>
                  <a:pt x="497032" y="-642"/>
                  <a:pt x="493472" y="620"/>
                  <a:pt x="492946" y="2409"/>
                </a:cubicBezTo>
                <a:cubicBezTo>
                  <a:pt x="491683" y="6778"/>
                  <a:pt x="490400" y="11126"/>
                  <a:pt x="487790" y="14913"/>
                </a:cubicBezTo>
                <a:cubicBezTo>
                  <a:pt x="483579" y="21074"/>
                  <a:pt x="483087" y="28019"/>
                  <a:pt x="485723" y="34476"/>
                </a:cubicBezTo>
                <a:cubicBezTo>
                  <a:pt x="487986" y="40044"/>
                  <a:pt x="488654" y="45268"/>
                  <a:pt x="487636" y="51007"/>
                </a:cubicBezTo>
                <a:close/>
                <a:moveTo>
                  <a:pt x="495526" y="252158"/>
                </a:moveTo>
                <a:cubicBezTo>
                  <a:pt x="495560" y="252342"/>
                  <a:pt x="496369" y="252539"/>
                  <a:pt x="496806" y="252521"/>
                </a:cubicBezTo>
                <a:cubicBezTo>
                  <a:pt x="496960" y="252521"/>
                  <a:pt x="497105" y="251892"/>
                  <a:pt x="497229" y="251529"/>
                </a:cubicBezTo>
                <a:cubicBezTo>
                  <a:pt x="496031" y="250686"/>
                  <a:pt x="495389" y="250895"/>
                  <a:pt x="495526" y="252158"/>
                </a:cubicBezTo>
                <a:close/>
                <a:moveTo>
                  <a:pt x="551522" y="296622"/>
                </a:moveTo>
                <a:lnTo>
                  <a:pt x="550307" y="295993"/>
                </a:lnTo>
                <a:lnTo>
                  <a:pt x="550200" y="297058"/>
                </a:lnTo>
                <a:lnTo>
                  <a:pt x="551522" y="296622"/>
                </a:lnTo>
                <a:close/>
                <a:moveTo>
                  <a:pt x="471281" y="349464"/>
                </a:moveTo>
                <a:cubicBezTo>
                  <a:pt x="471538" y="349216"/>
                  <a:pt x="471379" y="348484"/>
                  <a:pt x="471426" y="347971"/>
                </a:cubicBezTo>
                <a:cubicBezTo>
                  <a:pt x="471067" y="347594"/>
                  <a:pt x="470545" y="346828"/>
                  <a:pt x="470395" y="346905"/>
                </a:cubicBezTo>
                <a:cubicBezTo>
                  <a:pt x="469475" y="347299"/>
                  <a:pt x="468401" y="347722"/>
                  <a:pt x="467849" y="348467"/>
                </a:cubicBezTo>
                <a:cubicBezTo>
                  <a:pt x="467066" y="349532"/>
                  <a:pt x="467541" y="350851"/>
                  <a:pt x="468769" y="350962"/>
                </a:cubicBezTo>
                <a:cubicBezTo>
                  <a:pt x="469565" y="351039"/>
                  <a:pt x="470523" y="350110"/>
                  <a:pt x="471281" y="349464"/>
                </a:cubicBezTo>
                <a:close/>
                <a:moveTo>
                  <a:pt x="221862" y="518325"/>
                </a:moveTo>
                <a:cubicBezTo>
                  <a:pt x="221536" y="519985"/>
                  <a:pt x="221288" y="521667"/>
                  <a:pt x="220873" y="524123"/>
                </a:cubicBezTo>
                <a:cubicBezTo>
                  <a:pt x="221417" y="526169"/>
                  <a:pt x="221922" y="528950"/>
                  <a:pt x="222872" y="531560"/>
                </a:cubicBezTo>
                <a:cubicBezTo>
                  <a:pt x="224074" y="534860"/>
                  <a:pt x="227771" y="536267"/>
                  <a:pt x="231302" y="535253"/>
                </a:cubicBezTo>
                <a:cubicBezTo>
                  <a:pt x="238199" y="533293"/>
                  <a:pt x="240951" y="527915"/>
                  <a:pt x="242547" y="521663"/>
                </a:cubicBezTo>
                <a:cubicBezTo>
                  <a:pt x="242791" y="520764"/>
                  <a:pt x="242200" y="519339"/>
                  <a:pt x="241537" y="518590"/>
                </a:cubicBezTo>
                <a:cubicBezTo>
                  <a:pt x="237917" y="514530"/>
                  <a:pt x="233244" y="512891"/>
                  <a:pt x="227857" y="513100"/>
                </a:cubicBezTo>
                <a:cubicBezTo>
                  <a:pt x="225443" y="513195"/>
                  <a:pt x="222405" y="515771"/>
                  <a:pt x="221862" y="518325"/>
                </a:cubicBezTo>
                <a:close/>
                <a:moveTo>
                  <a:pt x="231143" y="93947"/>
                </a:moveTo>
                <a:cubicBezTo>
                  <a:pt x="231901" y="94294"/>
                  <a:pt x="233629" y="93819"/>
                  <a:pt x="234113" y="93164"/>
                </a:cubicBezTo>
                <a:cubicBezTo>
                  <a:pt x="236740" y="89681"/>
                  <a:pt x="237331" y="84871"/>
                  <a:pt x="241297" y="82184"/>
                </a:cubicBezTo>
                <a:cubicBezTo>
                  <a:pt x="241965" y="81748"/>
                  <a:pt x="242440" y="79878"/>
                  <a:pt x="242059" y="79261"/>
                </a:cubicBezTo>
                <a:cubicBezTo>
                  <a:pt x="239141" y="74631"/>
                  <a:pt x="237472" y="69253"/>
                  <a:pt x="233574" y="65217"/>
                </a:cubicBezTo>
                <a:cubicBezTo>
                  <a:pt x="232782" y="64379"/>
                  <a:pt x="229586" y="64315"/>
                  <a:pt x="228884" y="65196"/>
                </a:cubicBezTo>
                <a:cubicBezTo>
                  <a:pt x="226817" y="67802"/>
                  <a:pt x="224656" y="70361"/>
                  <a:pt x="222867" y="73168"/>
                </a:cubicBezTo>
                <a:cubicBezTo>
                  <a:pt x="222020" y="74503"/>
                  <a:pt x="221934" y="76326"/>
                  <a:pt x="221648" y="77417"/>
                </a:cubicBezTo>
                <a:cubicBezTo>
                  <a:pt x="221511" y="86168"/>
                  <a:pt x="224074" y="90614"/>
                  <a:pt x="231143" y="93947"/>
                </a:cubicBezTo>
                <a:close/>
                <a:moveTo>
                  <a:pt x="213432" y="57909"/>
                </a:moveTo>
                <a:cubicBezTo>
                  <a:pt x="215854" y="57605"/>
                  <a:pt x="217202" y="55872"/>
                  <a:pt x="216659" y="54498"/>
                </a:cubicBezTo>
                <a:cubicBezTo>
                  <a:pt x="216047" y="52877"/>
                  <a:pt x="214776" y="52175"/>
                  <a:pt x="213107" y="52290"/>
                </a:cubicBezTo>
                <a:cubicBezTo>
                  <a:pt x="211455" y="52397"/>
                  <a:pt x="209863" y="54366"/>
                  <a:pt x="210633" y="55607"/>
                </a:cubicBezTo>
                <a:cubicBezTo>
                  <a:pt x="211322" y="56689"/>
                  <a:pt x="212743" y="57361"/>
                  <a:pt x="213432" y="57909"/>
                </a:cubicBezTo>
                <a:close/>
                <a:moveTo>
                  <a:pt x="492877" y="300896"/>
                </a:moveTo>
                <a:cubicBezTo>
                  <a:pt x="492424" y="302077"/>
                  <a:pt x="492899" y="302997"/>
                  <a:pt x="494058" y="303528"/>
                </a:cubicBezTo>
                <a:cubicBezTo>
                  <a:pt x="494452" y="303169"/>
                  <a:pt x="495030" y="302895"/>
                  <a:pt x="495184" y="302458"/>
                </a:cubicBezTo>
                <a:cubicBezTo>
                  <a:pt x="495646" y="301277"/>
                  <a:pt x="495192" y="300285"/>
                  <a:pt x="494016" y="299908"/>
                </a:cubicBezTo>
                <a:cubicBezTo>
                  <a:pt x="493733" y="299827"/>
                  <a:pt x="493049" y="300460"/>
                  <a:pt x="492877" y="300896"/>
                </a:cubicBezTo>
                <a:close/>
                <a:moveTo>
                  <a:pt x="256599" y="455572"/>
                </a:moveTo>
                <a:cubicBezTo>
                  <a:pt x="255679" y="456030"/>
                  <a:pt x="254699" y="456411"/>
                  <a:pt x="253839" y="457006"/>
                </a:cubicBezTo>
                <a:cubicBezTo>
                  <a:pt x="253668" y="457117"/>
                  <a:pt x="253848" y="458170"/>
                  <a:pt x="254160" y="458491"/>
                </a:cubicBezTo>
                <a:cubicBezTo>
                  <a:pt x="255619" y="460040"/>
                  <a:pt x="257083" y="461636"/>
                  <a:pt x="258777" y="462898"/>
                </a:cubicBezTo>
                <a:cubicBezTo>
                  <a:pt x="259415" y="463390"/>
                  <a:pt x="260720" y="463241"/>
                  <a:pt x="261640" y="463052"/>
                </a:cubicBezTo>
                <a:cubicBezTo>
                  <a:pt x="263001" y="462727"/>
                  <a:pt x="263091" y="460301"/>
                  <a:pt x="261940" y="458816"/>
                </a:cubicBezTo>
                <a:cubicBezTo>
                  <a:pt x="260579" y="457044"/>
                  <a:pt x="259051" y="455572"/>
                  <a:pt x="256599" y="455572"/>
                </a:cubicBezTo>
                <a:close/>
                <a:moveTo>
                  <a:pt x="205832" y="99266"/>
                </a:moveTo>
                <a:cubicBezTo>
                  <a:pt x="204951" y="99797"/>
                  <a:pt x="203864" y="100832"/>
                  <a:pt x="203787" y="101705"/>
                </a:cubicBezTo>
                <a:cubicBezTo>
                  <a:pt x="203350" y="106737"/>
                  <a:pt x="202927" y="111924"/>
                  <a:pt x="205263" y="116575"/>
                </a:cubicBezTo>
                <a:cubicBezTo>
                  <a:pt x="206183" y="118432"/>
                  <a:pt x="208156" y="120636"/>
                  <a:pt x="209953" y="120982"/>
                </a:cubicBezTo>
                <a:cubicBezTo>
                  <a:pt x="215079" y="121937"/>
                  <a:pt x="219983" y="120751"/>
                  <a:pt x="224100" y="117225"/>
                </a:cubicBezTo>
                <a:cubicBezTo>
                  <a:pt x="225165" y="116335"/>
                  <a:pt x="225619" y="114042"/>
                  <a:pt x="224904" y="112655"/>
                </a:cubicBezTo>
                <a:cubicBezTo>
                  <a:pt x="224656" y="112138"/>
                  <a:pt x="224374" y="111641"/>
                  <a:pt x="224061" y="111183"/>
                </a:cubicBezTo>
                <a:cubicBezTo>
                  <a:pt x="223402" y="110268"/>
                  <a:pt x="222692" y="109408"/>
                  <a:pt x="222084" y="108462"/>
                </a:cubicBezTo>
                <a:cubicBezTo>
                  <a:pt x="220351" y="105860"/>
                  <a:pt x="220373" y="105860"/>
                  <a:pt x="222786" y="102775"/>
                </a:cubicBezTo>
                <a:cubicBezTo>
                  <a:pt x="225465" y="99343"/>
                  <a:pt x="225734" y="97490"/>
                  <a:pt x="224040" y="95535"/>
                </a:cubicBezTo>
                <a:cubicBezTo>
                  <a:pt x="221793" y="92972"/>
                  <a:pt x="219239" y="93301"/>
                  <a:pt x="216483" y="94581"/>
                </a:cubicBezTo>
                <a:cubicBezTo>
                  <a:pt x="214964" y="95282"/>
                  <a:pt x="213308" y="95689"/>
                  <a:pt x="211720" y="96237"/>
                </a:cubicBezTo>
                <a:lnTo>
                  <a:pt x="211810" y="96155"/>
                </a:lnTo>
                <a:cubicBezTo>
                  <a:pt x="211784" y="96172"/>
                  <a:pt x="211776" y="96155"/>
                  <a:pt x="211767" y="96172"/>
                </a:cubicBezTo>
                <a:cubicBezTo>
                  <a:pt x="211755" y="96172"/>
                  <a:pt x="211746" y="96190"/>
                  <a:pt x="211746" y="96190"/>
                </a:cubicBezTo>
                <a:cubicBezTo>
                  <a:pt x="209773" y="97208"/>
                  <a:pt x="207715" y="98107"/>
                  <a:pt x="205832" y="99266"/>
                </a:cubicBezTo>
                <a:close/>
                <a:moveTo>
                  <a:pt x="483797" y="357718"/>
                </a:moveTo>
                <a:cubicBezTo>
                  <a:pt x="483741" y="357466"/>
                  <a:pt x="483074" y="357355"/>
                  <a:pt x="482685" y="357196"/>
                </a:cubicBezTo>
                <a:cubicBezTo>
                  <a:pt x="482330" y="357415"/>
                  <a:pt x="481859" y="357564"/>
                  <a:pt x="481636" y="357894"/>
                </a:cubicBezTo>
                <a:cubicBezTo>
                  <a:pt x="481551" y="358022"/>
                  <a:pt x="481931" y="358750"/>
                  <a:pt x="482192" y="358805"/>
                </a:cubicBezTo>
                <a:cubicBezTo>
                  <a:pt x="483369" y="359088"/>
                  <a:pt x="484011" y="358634"/>
                  <a:pt x="483797" y="357718"/>
                </a:cubicBezTo>
                <a:close/>
                <a:moveTo>
                  <a:pt x="469437" y="371848"/>
                </a:moveTo>
                <a:cubicBezTo>
                  <a:pt x="469732" y="371831"/>
                  <a:pt x="469959" y="371086"/>
                  <a:pt x="470309" y="370474"/>
                </a:cubicBezTo>
                <a:cubicBezTo>
                  <a:pt x="470117" y="369088"/>
                  <a:pt x="470104" y="367445"/>
                  <a:pt x="469574" y="365998"/>
                </a:cubicBezTo>
                <a:cubicBezTo>
                  <a:pt x="469283" y="365228"/>
                  <a:pt x="468067" y="364338"/>
                  <a:pt x="467331" y="364359"/>
                </a:cubicBezTo>
                <a:cubicBezTo>
                  <a:pt x="466493" y="364368"/>
                  <a:pt x="465380" y="365267"/>
                  <a:pt x="465008" y="366071"/>
                </a:cubicBezTo>
                <a:cubicBezTo>
                  <a:pt x="464019" y="368206"/>
                  <a:pt x="464610" y="370303"/>
                  <a:pt x="466445" y="371694"/>
                </a:cubicBezTo>
                <a:cubicBezTo>
                  <a:pt x="467117" y="372212"/>
                  <a:pt x="468452" y="371963"/>
                  <a:pt x="469437" y="371848"/>
                </a:cubicBezTo>
                <a:close/>
                <a:moveTo>
                  <a:pt x="419157" y="373072"/>
                </a:moveTo>
                <a:cubicBezTo>
                  <a:pt x="423599" y="375909"/>
                  <a:pt x="431156" y="373008"/>
                  <a:pt x="433313" y="367843"/>
                </a:cubicBezTo>
                <a:cubicBezTo>
                  <a:pt x="433522" y="367368"/>
                  <a:pt x="433381" y="366734"/>
                  <a:pt x="433411" y="366165"/>
                </a:cubicBezTo>
                <a:cubicBezTo>
                  <a:pt x="432303" y="362143"/>
                  <a:pt x="429393" y="359516"/>
                  <a:pt x="426124" y="357303"/>
                </a:cubicBezTo>
                <a:cubicBezTo>
                  <a:pt x="425302" y="356730"/>
                  <a:pt x="423924" y="356520"/>
                  <a:pt x="422927" y="356730"/>
                </a:cubicBezTo>
                <a:cubicBezTo>
                  <a:pt x="416230" y="358086"/>
                  <a:pt x="413907" y="362472"/>
                  <a:pt x="416363" y="369139"/>
                </a:cubicBezTo>
                <a:cubicBezTo>
                  <a:pt x="416894" y="370624"/>
                  <a:pt x="417899" y="372267"/>
                  <a:pt x="419157" y="373072"/>
                </a:cubicBezTo>
                <a:close/>
                <a:moveTo>
                  <a:pt x="246963" y="391125"/>
                </a:moveTo>
                <a:cubicBezTo>
                  <a:pt x="242474" y="396174"/>
                  <a:pt x="243193" y="402965"/>
                  <a:pt x="239894" y="408289"/>
                </a:cubicBezTo>
                <a:cubicBezTo>
                  <a:pt x="238204" y="411053"/>
                  <a:pt x="239252" y="413642"/>
                  <a:pt x="241516" y="415871"/>
                </a:cubicBezTo>
                <a:cubicBezTo>
                  <a:pt x="242705" y="417048"/>
                  <a:pt x="243732" y="418481"/>
                  <a:pt x="244541" y="419953"/>
                </a:cubicBezTo>
                <a:cubicBezTo>
                  <a:pt x="246518" y="423441"/>
                  <a:pt x="245333" y="428400"/>
                  <a:pt x="241811" y="430274"/>
                </a:cubicBezTo>
                <a:cubicBezTo>
                  <a:pt x="239291" y="431622"/>
                  <a:pt x="236522" y="432448"/>
                  <a:pt x="235876" y="435700"/>
                </a:cubicBezTo>
                <a:cubicBezTo>
                  <a:pt x="235178" y="439098"/>
                  <a:pt x="235234" y="442525"/>
                  <a:pt x="236642" y="445735"/>
                </a:cubicBezTo>
                <a:cubicBezTo>
                  <a:pt x="238015" y="448919"/>
                  <a:pt x="240223" y="451589"/>
                  <a:pt x="243214" y="453382"/>
                </a:cubicBezTo>
                <a:cubicBezTo>
                  <a:pt x="244601" y="454225"/>
                  <a:pt x="246411" y="454828"/>
                  <a:pt x="247973" y="454717"/>
                </a:cubicBezTo>
                <a:cubicBezTo>
                  <a:pt x="250206" y="454558"/>
                  <a:pt x="252329" y="453424"/>
                  <a:pt x="254562" y="453056"/>
                </a:cubicBezTo>
                <a:cubicBezTo>
                  <a:pt x="258290" y="452432"/>
                  <a:pt x="261340" y="454092"/>
                  <a:pt x="263484" y="456946"/>
                </a:cubicBezTo>
                <a:cubicBezTo>
                  <a:pt x="264794" y="458683"/>
                  <a:pt x="266018" y="460896"/>
                  <a:pt x="266232" y="463014"/>
                </a:cubicBezTo>
                <a:cubicBezTo>
                  <a:pt x="266814" y="468542"/>
                  <a:pt x="270352" y="470699"/>
                  <a:pt x="275068" y="471995"/>
                </a:cubicBezTo>
                <a:cubicBezTo>
                  <a:pt x="277747" y="472757"/>
                  <a:pt x="280537" y="473442"/>
                  <a:pt x="283048" y="474666"/>
                </a:cubicBezTo>
                <a:cubicBezTo>
                  <a:pt x="285684" y="475924"/>
                  <a:pt x="288222" y="476707"/>
                  <a:pt x="291196" y="476266"/>
                </a:cubicBezTo>
                <a:cubicBezTo>
                  <a:pt x="293425" y="475962"/>
                  <a:pt x="295727" y="476206"/>
                  <a:pt x="297995" y="476206"/>
                </a:cubicBezTo>
                <a:cubicBezTo>
                  <a:pt x="297995" y="476339"/>
                  <a:pt x="297995" y="476476"/>
                  <a:pt x="297982" y="476587"/>
                </a:cubicBezTo>
                <a:cubicBezTo>
                  <a:pt x="301401" y="476587"/>
                  <a:pt x="304833" y="476720"/>
                  <a:pt x="308205" y="476514"/>
                </a:cubicBezTo>
                <a:cubicBezTo>
                  <a:pt x="309108" y="476433"/>
                  <a:pt x="310289" y="475462"/>
                  <a:pt x="310717" y="474606"/>
                </a:cubicBezTo>
                <a:cubicBezTo>
                  <a:pt x="311466" y="473100"/>
                  <a:pt x="311675" y="471345"/>
                  <a:pt x="312163" y="469741"/>
                </a:cubicBezTo>
                <a:cubicBezTo>
                  <a:pt x="312929" y="467224"/>
                  <a:pt x="312026" y="465111"/>
                  <a:pt x="310097" y="463775"/>
                </a:cubicBezTo>
                <a:cubicBezTo>
                  <a:pt x="306827" y="461525"/>
                  <a:pt x="303181" y="459826"/>
                  <a:pt x="299882" y="457596"/>
                </a:cubicBezTo>
                <a:cubicBezTo>
                  <a:pt x="290575" y="451323"/>
                  <a:pt x="284388" y="442611"/>
                  <a:pt x="281076" y="431969"/>
                </a:cubicBezTo>
                <a:cubicBezTo>
                  <a:pt x="279565" y="427087"/>
                  <a:pt x="278560" y="422054"/>
                  <a:pt x="277426" y="417052"/>
                </a:cubicBezTo>
                <a:cubicBezTo>
                  <a:pt x="275804" y="409679"/>
                  <a:pt x="277747" y="402336"/>
                  <a:pt x="277806" y="394955"/>
                </a:cubicBezTo>
                <a:cubicBezTo>
                  <a:pt x="277824" y="391309"/>
                  <a:pt x="280083" y="388678"/>
                  <a:pt x="281812" y="385746"/>
                </a:cubicBezTo>
                <a:cubicBezTo>
                  <a:pt x="282929" y="383842"/>
                  <a:pt x="283686" y="381570"/>
                  <a:pt x="284037" y="379379"/>
                </a:cubicBezTo>
                <a:cubicBezTo>
                  <a:pt x="285517" y="369862"/>
                  <a:pt x="286947" y="360324"/>
                  <a:pt x="288038" y="350778"/>
                </a:cubicBezTo>
                <a:cubicBezTo>
                  <a:pt x="288521" y="346563"/>
                  <a:pt x="289766" y="342626"/>
                  <a:pt x="293263" y="340572"/>
                </a:cubicBezTo>
                <a:cubicBezTo>
                  <a:pt x="298522" y="337461"/>
                  <a:pt x="301650" y="332925"/>
                  <a:pt x="303673" y="327585"/>
                </a:cubicBezTo>
                <a:cubicBezTo>
                  <a:pt x="306331" y="320585"/>
                  <a:pt x="311068" y="314868"/>
                  <a:pt x="314915" y="308646"/>
                </a:cubicBezTo>
                <a:cubicBezTo>
                  <a:pt x="318496" y="302908"/>
                  <a:pt x="322762" y="297666"/>
                  <a:pt x="328043" y="293066"/>
                </a:cubicBezTo>
                <a:cubicBezTo>
                  <a:pt x="334059" y="287845"/>
                  <a:pt x="339806" y="282466"/>
                  <a:pt x="346901" y="278602"/>
                </a:cubicBezTo>
                <a:cubicBezTo>
                  <a:pt x="349853" y="277002"/>
                  <a:pt x="352160" y="274293"/>
                  <a:pt x="354993" y="272419"/>
                </a:cubicBezTo>
                <a:cubicBezTo>
                  <a:pt x="361060" y="268380"/>
                  <a:pt x="362948" y="263121"/>
                  <a:pt x="360346" y="256231"/>
                </a:cubicBezTo>
                <a:cubicBezTo>
                  <a:pt x="359755" y="254648"/>
                  <a:pt x="359327" y="252992"/>
                  <a:pt x="358989" y="251315"/>
                </a:cubicBezTo>
                <a:cubicBezTo>
                  <a:pt x="358497" y="248927"/>
                  <a:pt x="357175" y="247237"/>
                  <a:pt x="355219" y="245876"/>
                </a:cubicBezTo>
                <a:cubicBezTo>
                  <a:pt x="353837" y="244926"/>
                  <a:pt x="352468" y="243852"/>
                  <a:pt x="351159" y="242769"/>
                </a:cubicBezTo>
                <a:cubicBezTo>
                  <a:pt x="347110" y="239376"/>
                  <a:pt x="342459" y="239624"/>
                  <a:pt x="338364" y="241815"/>
                </a:cubicBezTo>
                <a:cubicBezTo>
                  <a:pt x="332288" y="245059"/>
                  <a:pt x="326836" y="249218"/>
                  <a:pt x="325860" y="256942"/>
                </a:cubicBezTo>
                <a:cubicBezTo>
                  <a:pt x="325253" y="261880"/>
                  <a:pt x="321932" y="265290"/>
                  <a:pt x="318038" y="267541"/>
                </a:cubicBezTo>
                <a:cubicBezTo>
                  <a:pt x="312685" y="270613"/>
                  <a:pt x="307195" y="274520"/>
                  <a:pt x="300875" y="274520"/>
                </a:cubicBezTo>
                <a:cubicBezTo>
                  <a:pt x="290378" y="274520"/>
                  <a:pt x="284285" y="280567"/>
                  <a:pt x="278872" y="288230"/>
                </a:cubicBezTo>
                <a:cubicBezTo>
                  <a:pt x="278555" y="288705"/>
                  <a:pt x="278183" y="289146"/>
                  <a:pt x="277939" y="289660"/>
                </a:cubicBezTo>
                <a:cubicBezTo>
                  <a:pt x="276664" y="292484"/>
                  <a:pt x="274306" y="293853"/>
                  <a:pt x="271521" y="294786"/>
                </a:cubicBezTo>
                <a:cubicBezTo>
                  <a:pt x="269291" y="295569"/>
                  <a:pt x="267768" y="296981"/>
                  <a:pt x="267194" y="299519"/>
                </a:cubicBezTo>
                <a:cubicBezTo>
                  <a:pt x="266557" y="302244"/>
                  <a:pt x="265786" y="305086"/>
                  <a:pt x="264375" y="307448"/>
                </a:cubicBezTo>
                <a:cubicBezTo>
                  <a:pt x="262787" y="310075"/>
                  <a:pt x="262196" y="312497"/>
                  <a:pt x="262932" y="315475"/>
                </a:cubicBezTo>
                <a:cubicBezTo>
                  <a:pt x="263125" y="316280"/>
                  <a:pt x="262303" y="317422"/>
                  <a:pt x="261769" y="318299"/>
                </a:cubicBezTo>
                <a:cubicBezTo>
                  <a:pt x="261503" y="318736"/>
                  <a:pt x="260848" y="318967"/>
                  <a:pt x="260305" y="319155"/>
                </a:cubicBezTo>
                <a:cubicBezTo>
                  <a:pt x="257404" y="320144"/>
                  <a:pt x="255825" y="322514"/>
                  <a:pt x="254246" y="324894"/>
                </a:cubicBezTo>
                <a:cubicBezTo>
                  <a:pt x="252795" y="327046"/>
                  <a:pt x="250613" y="327196"/>
                  <a:pt x="248294" y="327375"/>
                </a:cubicBezTo>
                <a:cubicBezTo>
                  <a:pt x="246830" y="327491"/>
                  <a:pt x="245632" y="330153"/>
                  <a:pt x="246300" y="331282"/>
                </a:cubicBezTo>
                <a:cubicBezTo>
                  <a:pt x="248307" y="334693"/>
                  <a:pt x="251469" y="337893"/>
                  <a:pt x="252115" y="341556"/>
                </a:cubicBezTo>
                <a:cubicBezTo>
                  <a:pt x="252881" y="345827"/>
                  <a:pt x="251135" y="350500"/>
                  <a:pt x="251122" y="354980"/>
                </a:cubicBezTo>
                <a:cubicBezTo>
                  <a:pt x="251114" y="357997"/>
                  <a:pt x="250335" y="360513"/>
                  <a:pt x="248927" y="363029"/>
                </a:cubicBezTo>
                <a:cubicBezTo>
                  <a:pt x="246984" y="366482"/>
                  <a:pt x="245063" y="369952"/>
                  <a:pt x="243189" y="373461"/>
                </a:cubicBezTo>
                <a:cubicBezTo>
                  <a:pt x="241875" y="375922"/>
                  <a:pt x="242470" y="378472"/>
                  <a:pt x="244810" y="381014"/>
                </a:cubicBezTo>
                <a:cubicBezTo>
                  <a:pt x="249021" y="385614"/>
                  <a:pt x="249988" y="387732"/>
                  <a:pt x="246963" y="391125"/>
                </a:cubicBezTo>
                <a:close/>
                <a:moveTo>
                  <a:pt x="1123618" y="130448"/>
                </a:moveTo>
                <a:cubicBezTo>
                  <a:pt x="1122381" y="129913"/>
                  <a:pt x="1120148" y="130272"/>
                  <a:pt x="1119053" y="131128"/>
                </a:cubicBezTo>
                <a:cubicBezTo>
                  <a:pt x="1117957" y="131967"/>
                  <a:pt x="1117084" y="134008"/>
                  <a:pt x="1117217" y="135403"/>
                </a:cubicBezTo>
                <a:cubicBezTo>
                  <a:pt x="1117662" y="140174"/>
                  <a:pt x="1120336" y="143563"/>
                  <a:pt x="1124744" y="145562"/>
                </a:cubicBezTo>
                <a:cubicBezTo>
                  <a:pt x="1125985" y="146114"/>
                  <a:pt x="1128360" y="145373"/>
                  <a:pt x="1128963" y="143940"/>
                </a:cubicBezTo>
                <a:cubicBezTo>
                  <a:pt x="1129596" y="142451"/>
                  <a:pt x="1130015" y="140833"/>
                  <a:pt x="1130388" y="139686"/>
                </a:cubicBezTo>
                <a:cubicBezTo>
                  <a:pt x="1129862" y="134966"/>
                  <a:pt x="1127324" y="132104"/>
                  <a:pt x="1123618" y="130448"/>
                </a:cubicBezTo>
                <a:close/>
                <a:moveTo>
                  <a:pt x="1043043" y="94063"/>
                </a:moveTo>
                <a:cubicBezTo>
                  <a:pt x="1045696" y="97721"/>
                  <a:pt x="1048867" y="100760"/>
                  <a:pt x="1049038" y="105736"/>
                </a:cubicBezTo>
                <a:cubicBezTo>
                  <a:pt x="1049094" y="107050"/>
                  <a:pt x="1050857" y="108646"/>
                  <a:pt x="1052218" y="109489"/>
                </a:cubicBezTo>
                <a:cubicBezTo>
                  <a:pt x="1055089" y="111248"/>
                  <a:pt x="1058088" y="113147"/>
                  <a:pt x="1061281" y="113969"/>
                </a:cubicBezTo>
                <a:cubicBezTo>
                  <a:pt x="1065324" y="115017"/>
                  <a:pt x="1068589" y="116870"/>
                  <a:pt x="1071384" y="119823"/>
                </a:cubicBezTo>
                <a:cubicBezTo>
                  <a:pt x="1073900" y="122497"/>
                  <a:pt x="1076912" y="123353"/>
                  <a:pt x="1080626" y="122852"/>
                </a:cubicBezTo>
                <a:cubicBezTo>
                  <a:pt x="1083374" y="122497"/>
                  <a:pt x="1086287" y="123199"/>
                  <a:pt x="1089039" y="122775"/>
                </a:cubicBezTo>
                <a:cubicBezTo>
                  <a:pt x="1090430" y="122570"/>
                  <a:pt x="1092081" y="121158"/>
                  <a:pt x="1092805" y="119849"/>
                </a:cubicBezTo>
                <a:cubicBezTo>
                  <a:pt x="1094105" y="117478"/>
                  <a:pt x="1094221" y="114752"/>
                  <a:pt x="1097139" y="113019"/>
                </a:cubicBezTo>
                <a:cubicBezTo>
                  <a:pt x="1099407" y="111680"/>
                  <a:pt x="1100875" y="108877"/>
                  <a:pt x="1102484" y="106575"/>
                </a:cubicBezTo>
                <a:cubicBezTo>
                  <a:pt x="1105680" y="101979"/>
                  <a:pt x="1109510" y="99347"/>
                  <a:pt x="1115479" y="100991"/>
                </a:cubicBezTo>
                <a:cubicBezTo>
                  <a:pt x="1116862" y="101367"/>
                  <a:pt x="1118817" y="100665"/>
                  <a:pt x="1120208" y="99899"/>
                </a:cubicBezTo>
                <a:cubicBezTo>
                  <a:pt x="1121650" y="99121"/>
                  <a:pt x="1122848" y="97764"/>
                  <a:pt x="1123922" y="96468"/>
                </a:cubicBezTo>
                <a:cubicBezTo>
                  <a:pt x="1124555" y="95646"/>
                  <a:pt x="1125103" y="94426"/>
                  <a:pt x="1125030" y="93412"/>
                </a:cubicBezTo>
                <a:cubicBezTo>
                  <a:pt x="1124919" y="91316"/>
                  <a:pt x="1126353" y="90537"/>
                  <a:pt x="1127658" y="89544"/>
                </a:cubicBezTo>
                <a:cubicBezTo>
                  <a:pt x="1128565" y="88851"/>
                  <a:pt x="1129523" y="88149"/>
                  <a:pt x="1130114" y="87233"/>
                </a:cubicBezTo>
                <a:cubicBezTo>
                  <a:pt x="1131038" y="85843"/>
                  <a:pt x="1132095" y="84315"/>
                  <a:pt x="1132343" y="82715"/>
                </a:cubicBezTo>
                <a:cubicBezTo>
                  <a:pt x="1132694" y="80545"/>
                  <a:pt x="1132724" y="78174"/>
                  <a:pt x="1132198" y="76044"/>
                </a:cubicBezTo>
                <a:cubicBezTo>
                  <a:pt x="1131547" y="73369"/>
                  <a:pt x="1130178" y="70870"/>
                  <a:pt x="1129117" y="68277"/>
                </a:cubicBezTo>
                <a:cubicBezTo>
                  <a:pt x="1130769" y="62937"/>
                  <a:pt x="1127538" y="61165"/>
                  <a:pt x="1123207" y="60288"/>
                </a:cubicBezTo>
                <a:cubicBezTo>
                  <a:pt x="1115997" y="58799"/>
                  <a:pt x="1108804" y="57352"/>
                  <a:pt x="1101594" y="55919"/>
                </a:cubicBezTo>
                <a:cubicBezTo>
                  <a:pt x="1101042" y="55803"/>
                  <a:pt x="1100374" y="55688"/>
                  <a:pt x="1099925" y="55898"/>
                </a:cubicBezTo>
                <a:cubicBezTo>
                  <a:pt x="1098487" y="56608"/>
                  <a:pt x="1096904" y="57254"/>
                  <a:pt x="1095838" y="58341"/>
                </a:cubicBezTo>
                <a:cubicBezTo>
                  <a:pt x="1095295" y="58872"/>
                  <a:pt x="1095385" y="60643"/>
                  <a:pt x="1095873" y="61426"/>
                </a:cubicBezTo>
                <a:cubicBezTo>
                  <a:pt x="1098928" y="66364"/>
                  <a:pt x="1100704" y="71593"/>
                  <a:pt x="1100451" y="77481"/>
                </a:cubicBezTo>
                <a:cubicBezTo>
                  <a:pt x="1100379" y="78898"/>
                  <a:pt x="1100806" y="80327"/>
                  <a:pt x="1101123" y="81752"/>
                </a:cubicBezTo>
                <a:cubicBezTo>
                  <a:pt x="1101316" y="81872"/>
                  <a:pt x="1101534" y="81966"/>
                  <a:pt x="1101718" y="82077"/>
                </a:cubicBezTo>
                <a:cubicBezTo>
                  <a:pt x="1101898" y="82496"/>
                  <a:pt x="1102142" y="82839"/>
                  <a:pt x="1102351" y="83241"/>
                </a:cubicBezTo>
                <a:cubicBezTo>
                  <a:pt x="1101996" y="82988"/>
                  <a:pt x="1101662" y="82727"/>
                  <a:pt x="1101286" y="82501"/>
                </a:cubicBezTo>
                <a:cubicBezTo>
                  <a:pt x="1101230" y="82252"/>
                  <a:pt x="1101174" y="82000"/>
                  <a:pt x="1101123" y="81756"/>
                </a:cubicBezTo>
                <a:cubicBezTo>
                  <a:pt x="1100310" y="81320"/>
                  <a:pt x="1099420" y="80917"/>
                  <a:pt x="1098966" y="80237"/>
                </a:cubicBezTo>
                <a:cubicBezTo>
                  <a:pt x="1095488" y="75047"/>
                  <a:pt x="1092180" y="69689"/>
                  <a:pt x="1091688" y="63262"/>
                </a:cubicBezTo>
                <a:cubicBezTo>
                  <a:pt x="1091380" y="59030"/>
                  <a:pt x="1088662" y="57447"/>
                  <a:pt x="1085230" y="56548"/>
                </a:cubicBezTo>
                <a:cubicBezTo>
                  <a:pt x="1081953" y="55671"/>
                  <a:pt x="1078611" y="54948"/>
                  <a:pt x="1075269" y="54490"/>
                </a:cubicBezTo>
                <a:cubicBezTo>
                  <a:pt x="1074417" y="54378"/>
                  <a:pt x="1072988" y="55251"/>
                  <a:pt x="1072556" y="56073"/>
                </a:cubicBezTo>
                <a:cubicBezTo>
                  <a:pt x="1071473" y="58024"/>
                  <a:pt x="1070361" y="60138"/>
                  <a:pt x="1070138" y="62286"/>
                </a:cubicBezTo>
                <a:cubicBezTo>
                  <a:pt x="1069822" y="65457"/>
                  <a:pt x="1070138" y="68696"/>
                  <a:pt x="1070237" y="71897"/>
                </a:cubicBezTo>
                <a:cubicBezTo>
                  <a:pt x="1070382" y="71957"/>
                  <a:pt x="1070545" y="71995"/>
                  <a:pt x="1070699" y="72055"/>
                </a:cubicBezTo>
                <a:cubicBezTo>
                  <a:pt x="1071165" y="72719"/>
                  <a:pt x="1071640" y="73391"/>
                  <a:pt x="1072205" y="73921"/>
                </a:cubicBezTo>
                <a:cubicBezTo>
                  <a:pt x="1071555" y="73442"/>
                  <a:pt x="1070917" y="72963"/>
                  <a:pt x="1070258" y="72471"/>
                </a:cubicBezTo>
                <a:cubicBezTo>
                  <a:pt x="1070258" y="72282"/>
                  <a:pt x="1070245" y="72081"/>
                  <a:pt x="1070237" y="71897"/>
                </a:cubicBezTo>
                <a:cubicBezTo>
                  <a:pt x="1065722" y="70297"/>
                  <a:pt x="1060801" y="70049"/>
                  <a:pt x="1057237" y="65667"/>
                </a:cubicBezTo>
                <a:cubicBezTo>
                  <a:pt x="1054417" y="62209"/>
                  <a:pt x="1049539" y="61067"/>
                  <a:pt x="1045200" y="59697"/>
                </a:cubicBezTo>
                <a:cubicBezTo>
                  <a:pt x="1043343" y="59107"/>
                  <a:pt x="1040536" y="60720"/>
                  <a:pt x="1039834" y="62804"/>
                </a:cubicBezTo>
                <a:cubicBezTo>
                  <a:pt x="1038435" y="67092"/>
                  <a:pt x="1037146" y="71444"/>
                  <a:pt x="1035615" y="75676"/>
                </a:cubicBezTo>
                <a:cubicBezTo>
                  <a:pt x="1034973" y="77469"/>
                  <a:pt x="1035255" y="79052"/>
                  <a:pt x="1036004" y="80579"/>
                </a:cubicBezTo>
                <a:cubicBezTo>
                  <a:pt x="1038233" y="85137"/>
                  <a:pt x="1040095" y="90002"/>
                  <a:pt x="1043043" y="94063"/>
                </a:cubicBezTo>
                <a:close/>
                <a:moveTo>
                  <a:pt x="1104953" y="85714"/>
                </a:moveTo>
                <a:lnTo>
                  <a:pt x="1105552" y="86420"/>
                </a:lnTo>
                <a:lnTo>
                  <a:pt x="1104568" y="86112"/>
                </a:lnTo>
                <a:cubicBezTo>
                  <a:pt x="1104469" y="85616"/>
                  <a:pt x="1104153" y="85342"/>
                  <a:pt x="1103943" y="84987"/>
                </a:cubicBezTo>
                <a:cubicBezTo>
                  <a:pt x="1104277" y="85231"/>
                  <a:pt x="1104508" y="85556"/>
                  <a:pt x="1104953" y="85714"/>
                </a:cubicBezTo>
                <a:close/>
                <a:moveTo>
                  <a:pt x="1074550" y="75012"/>
                </a:moveTo>
                <a:lnTo>
                  <a:pt x="1074661" y="75868"/>
                </a:lnTo>
                <a:lnTo>
                  <a:pt x="1074208" y="75410"/>
                </a:lnTo>
                <a:cubicBezTo>
                  <a:pt x="1073583" y="74952"/>
                  <a:pt x="1072971" y="74499"/>
                  <a:pt x="1072355" y="74037"/>
                </a:cubicBezTo>
                <a:cubicBezTo>
                  <a:pt x="1072937" y="74554"/>
                  <a:pt x="1073596" y="74957"/>
                  <a:pt x="1074550" y="75012"/>
                </a:cubicBezTo>
                <a:close/>
                <a:moveTo>
                  <a:pt x="1072701" y="155177"/>
                </a:moveTo>
                <a:cubicBezTo>
                  <a:pt x="1071405" y="154680"/>
                  <a:pt x="1070404" y="155117"/>
                  <a:pt x="1070130" y="156473"/>
                </a:cubicBezTo>
                <a:cubicBezTo>
                  <a:pt x="1070048" y="156794"/>
                  <a:pt x="1070780" y="157577"/>
                  <a:pt x="1071212" y="157637"/>
                </a:cubicBezTo>
                <a:cubicBezTo>
                  <a:pt x="1072171" y="157770"/>
                  <a:pt x="1073146" y="157637"/>
                  <a:pt x="1074126" y="157599"/>
                </a:cubicBezTo>
                <a:cubicBezTo>
                  <a:pt x="1074220" y="156473"/>
                  <a:pt x="1073814" y="155596"/>
                  <a:pt x="1072701" y="155177"/>
                </a:cubicBezTo>
                <a:close/>
                <a:moveTo>
                  <a:pt x="1074126" y="157599"/>
                </a:moveTo>
                <a:cubicBezTo>
                  <a:pt x="1074126" y="157731"/>
                  <a:pt x="1074208" y="157808"/>
                  <a:pt x="1074178" y="157945"/>
                </a:cubicBezTo>
                <a:cubicBezTo>
                  <a:pt x="1074306" y="157902"/>
                  <a:pt x="1074452" y="157881"/>
                  <a:pt x="1074580" y="157842"/>
                </a:cubicBezTo>
                <a:cubicBezTo>
                  <a:pt x="1074559" y="157748"/>
                  <a:pt x="1074490" y="157693"/>
                  <a:pt x="1074473" y="157599"/>
                </a:cubicBezTo>
                <a:cubicBezTo>
                  <a:pt x="1074362" y="157599"/>
                  <a:pt x="1074246" y="157599"/>
                  <a:pt x="1074126" y="157599"/>
                </a:cubicBezTo>
                <a:close/>
                <a:moveTo>
                  <a:pt x="97118" y="638935"/>
                </a:moveTo>
                <a:cubicBezTo>
                  <a:pt x="97794" y="639654"/>
                  <a:pt x="98470" y="640382"/>
                  <a:pt x="99121" y="641088"/>
                </a:cubicBezTo>
                <a:cubicBezTo>
                  <a:pt x="99566" y="640835"/>
                  <a:pt x="100357" y="640630"/>
                  <a:pt x="100383" y="640360"/>
                </a:cubicBezTo>
                <a:cubicBezTo>
                  <a:pt x="100533" y="639102"/>
                  <a:pt x="99792" y="638306"/>
                  <a:pt x="98530" y="638264"/>
                </a:cubicBezTo>
                <a:cubicBezTo>
                  <a:pt x="98055" y="638242"/>
                  <a:pt x="97593" y="638709"/>
                  <a:pt x="97118" y="638935"/>
                </a:cubicBezTo>
                <a:close/>
                <a:moveTo>
                  <a:pt x="1074576" y="157842"/>
                </a:moveTo>
                <a:cubicBezTo>
                  <a:pt x="1075594" y="161638"/>
                  <a:pt x="1078525" y="162233"/>
                  <a:pt x="1081897" y="161886"/>
                </a:cubicBezTo>
                <a:cubicBezTo>
                  <a:pt x="1082180" y="161865"/>
                  <a:pt x="1082561" y="161030"/>
                  <a:pt x="1082561" y="160573"/>
                </a:cubicBezTo>
                <a:cubicBezTo>
                  <a:pt x="1082548" y="160072"/>
                  <a:pt x="1082278" y="159464"/>
                  <a:pt x="1081923" y="159118"/>
                </a:cubicBezTo>
                <a:cubicBezTo>
                  <a:pt x="1079749" y="157025"/>
                  <a:pt x="1077194" y="157162"/>
                  <a:pt x="1074576" y="157842"/>
                </a:cubicBezTo>
                <a:close/>
                <a:moveTo>
                  <a:pt x="1135583" y="166405"/>
                </a:moveTo>
                <a:cubicBezTo>
                  <a:pt x="1135976" y="166692"/>
                  <a:pt x="1136764" y="166961"/>
                  <a:pt x="1137072" y="166756"/>
                </a:cubicBezTo>
                <a:cubicBezTo>
                  <a:pt x="1141890" y="163358"/>
                  <a:pt x="1147277" y="162751"/>
                  <a:pt x="1153041" y="162631"/>
                </a:cubicBezTo>
                <a:cubicBezTo>
                  <a:pt x="1159233" y="162498"/>
                  <a:pt x="1165425" y="161390"/>
                  <a:pt x="1171617" y="160577"/>
                </a:cubicBezTo>
                <a:cubicBezTo>
                  <a:pt x="1174492" y="160170"/>
                  <a:pt x="1175708" y="156495"/>
                  <a:pt x="1174064" y="153880"/>
                </a:cubicBezTo>
                <a:cubicBezTo>
                  <a:pt x="1170983" y="148916"/>
                  <a:pt x="1167209" y="144903"/>
                  <a:pt x="1161351" y="143242"/>
                </a:cubicBezTo>
                <a:cubicBezTo>
                  <a:pt x="1158642" y="142476"/>
                  <a:pt x="1156066" y="141047"/>
                  <a:pt x="1153328" y="140512"/>
                </a:cubicBezTo>
                <a:cubicBezTo>
                  <a:pt x="1150589" y="139977"/>
                  <a:pt x="1147701" y="140063"/>
                  <a:pt x="1144877" y="140114"/>
                </a:cubicBezTo>
                <a:cubicBezTo>
                  <a:pt x="1142476" y="140157"/>
                  <a:pt x="1139083" y="142878"/>
                  <a:pt x="1138578" y="145168"/>
                </a:cubicBezTo>
                <a:cubicBezTo>
                  <a:pt x="1137846" y="148463"/>
                  <a:pt x="1137363" y="151822"/>
                  <a:pt x="1136173" y="158651"/>
                </a:cubicBezTo>
                <a:cubicBezTo>
                  <a:pt x="1136211" y="158501"/>
                  <a:pt x="1135377" y="161796"/>
                  <a:pt x="1134658" y="165117"/>
                </a:cubicBezTo>
                <a:cubicBezTo>
                  <a:pt x="1134573" y="165489"/>
                  <a:pt x="1135150" y="166118"/>
                  <a:pt x="1135583" y="166405"/>
                </a:cubicBezTo>
                <a:close/>
                <a:moveTo>
                  <a:pt x="341702" y="505766"/>
                </a:moveTo>
                <a:lnTo>
                  <a:pt x="343067" y="505214"/>
                </a:lnTo>
                <a:lnTo>
                  <a:pt x="341745" y="504619"/>
                </a:lnTo>
                <a:lnTo>
                  <a:pt x="341702" y="505766"/>
                </a:lnTo>
                <a:close/>
                <a:moveTo>
                  <a:pt x="1155159" y="72667"/>
                </a:moveTo>
                <a:cubicBezTo>
                  <a:pt x="1163482" y="76270"/>
                  <a:pt x="1172336" y="77832"/>
                  <a:pt x="1180688" y="78958"/>
                </a:cubicBezTo>
                <a:cubicBezTo>
                  <a:pt x="1183555" y="78602"/>
                  <a:pt x="1185845" y="78560"/>
                  <a:pt x="1187988" y="77990"/>
                </a:cubicBezTo>
                <a:cubicBezTo>
                  <a:pt x="1192627" y="76750"/>
                  <a:pt x="1196072" y="73930"/>
                  <a:pt x="1197428" y="69201"/>
                </a:cubicBezTo>
                <a:cubicBezTo>
                  <a:pt x="1197877" y="67691"/>
                  <a:pt x="1198078" y="65590"/>
                  <a:pt x="1197377" y="64336"/>
                </a:cubicBezTo>
                <a:cubicBezTo>
                  <a:pt x="1194745" y="59642"/>
                  <a:pt x="1190543" y="56574"/>
                  <a:pt x="1185079" y="56762"/>
                </a:cubicBezTo>
                <a:cubicBezTo>
                  <a:pt x="1181245" y="56882"/>
                  <a:pt x="1177470" y="58846"/>
                  <a:pt x="1173602" y="59073"/>
                </a:cubicBezTo>
                <a:cubicBezTo>
                  <a:pt x="1169195" y="59342"/>
                  <a:pt x="1164757" y="58538"/>
                  <a:pt x="1160316" y="58354"/>
                </a:cubicBezTo>
                <a:cubicBezTo>
                  <a:pt x="1159233" y="58311"/>
                  <a:pt x="1157988" y="58632"/>
                  <a:pt x="1157085" y="59210"/>
                </a:cubicBezTo>
                <a:cubicBezTo>
                  <a:pt x="1154466" y="60887"/>
                  <a:pt x="1151762" y="60485"/>
                  <a:pt x="1148929" y="60245"/>
                </a:cubicBezTo>
                <a:cubicBezTo>
                  <a:pt x="1147547" y="60125"/>
                  <a:pt x="1146550" y="62778"/>
                  <a:pt x="1147303" y="64131"/>
                </a:cubicBezTo>
                <a:cubicBezTo>
                  <a:pt x="1149173" y="67669"/>
                  <a:pt x="1151377" y="71050"/>
                  <a:pt x="1155159" y="72667"/>
                </a:cubicBezTo>
                <a:close/>
                <a:moveTo>
                  <a:pt x="612551" y="88376"/>
                </a:moveTo>
                <a:cubicBezTo>
                  <a:pt x="613107" y="89886"/>
                  <a:pt x="613051" y="91619"/>
                  <a:pt x="612961" y="91089"/>
                </a:cubicBezTo>
                <a:cubicBezTo>
                  <a:pt x="612687" y="94996"/>
                  <a:pt x="612187" y="96750"/>
                  <a:pt x="612521" y="98346"/>
                </a:cubicBezTo>
                <a:cubicBezTo>
                  <a:pt x="613796" y="104474"/>
                  <a:pt x="615127" y="110576"/>
                  <a:pt x="616838" y="116575"/>
                </a:cubicBezTo>
                <a:cubicBezTo>
                  <a:pt x="618088" y="120948"/>
                  <a:pt x="619748" y="125274"/>
                  <a:pt x="623449" y="128266"/>
                </a:cubicBezTo>
                <a:cubicBezTo>
                  <a:pt x="624177" y="128860"/>
                  <a:pt x="625589" y="129031"/>
                  <a:pt x="626543" y="128805"/>
                </a:cubicBezTo>
                <a:cubicBezTo>
                  <a:pt x="627570" y="128535"/>
                  <a:pt x="628636" y="127769"/>
                  <a:pt x="629286" y="126913"/>
                </a:cubicBezTo>
                <a:cubicBezTo>
                  <a:pt x="635889" y="118120"/>
                  <a:pt x="636055" y="118291"/>
                  <a:pt x="647861" y="110571"/>
                </a:cubicBezTo>
                <a:cubicBezTo>
                  <a:pt x="651152" y="108389"/>
                  <a:pt x="654216" y="105740"/>
                  <a:pt x="656976" y="102903"/>
                </a:cubicBezTo>
                <a:cubicBezTo>
                  <a:pt x="658910" y="100918"/>
                  <a:pt x="660386" y="98359"/>
                  <a:pt x="661563" y="95830"/>
                </a:cubicBezTo>
                <a:cubicBezTo>
                  <a:pt x="662222" y="94439"/>
                  <a:pt x="662372" y="92360"/>
                  <a:pt x="661854" y="90931"/>
                </a:cubicBezTo>
                <a:cubicBezTo>
                  <a:pt x="660874" y="88290"/>
                  <a:pt x="659090" y="85971"/>
                  <a:pt x="657887" y="83416"/>
                </a:cubicBezTo>
                <a:cubicBezTo>
                  <a:pt x="656086" y="79599"/>
                  <a:pt x="653416" y="76758"/>
                  <a:pt x="649226" y="75864"/>
                </a:cubicBezTo>
                <a:cubicBezTo>
                  <a:pt x="643505" y="74661"/>
                  <a:pt x="638991" y="70960"/>
                  <a:pt x="633775" y="68829"/>
                </a:cubicBezTo>
                <a:cubicBezTo>
                  <a:pt x="628588" y="66707"/>
                  <a:pt x="623030" y="65718"/>
                  <a:pt x="618494" y="61982"/>
                </a:cubicBezTo>
                <a:cubicBezTo>
                  <a:pt x="616902" y="60690"/>
                  <a:pt x="614262" y="60463"/>
                  <a:pt x="612045" y="60138"/>
                </a:cubicBezTo>
                <a:cubicBezTo>
                  <a:pt x="611134" y="60023"/>
                  <a:pt x="609530" y="60690"/>
                  <a:pt x="609162" y="61452"/>
                </a:cubicBezTo>
                <a:cubicBezTo>
                  <a:pt x="606680" y="66557"/>
                  <a:pt x="604078" y="71598"/>
                  <a:pt x="607715" y="77486"/>
                </a:cubicBezTo>
                <a:cubicBezTo>
                  <a:pt x="609782" y="80849"/>
                  <a:pt x="611121" y="84679"/>
                  <a:pt x="612551" y="88376"/>
                </a:cubicBezTo>
                <a:close/>
                <a:moveTo>
                  <a:pt x="622872" y="188070"/>
                </a:moveTo>
                <a:cubicBezTo>
                  <a:pt x="622435" y="188275"/>
                  <a:pt x="622003" y="188789"/>
                  <a:pt x="621870" y="189272"/>
                </a:cubicBezTo>
                <a:cubicBezTo>
                  <a:pt x="621515" y="190432"/>
                  <a:pt x="622114" y="191292"/>
                  <a:pt x="623415" y="191326"/>
                </a:cubicBezTo>
                <a:cubicBezTo>
                  <a:pt x="624626" y="191386"/>
                  <a:pt x="625229" y="190586"/>
                  <a:pt x="625169" y="189345"/>
                </a:cubicBezTo>
                <a:cubicBezTo>
                  <a:pt x="624870" y="187989"/>
                  <a:pt x="624083" y="187496"/>
                  <a:pt x="622872" y="188070"/>
                </a:cubicBezTo>
                <a:close/>
                <a:moveTo>
                  <a:pt x="632106" y="182118"/>
                </a:moveTo>
                <a:lnTo>
                  <a:pt x="633462" y="182366"/>
                </a:lnTo>
                <a:lnTo>
                  <a:pt x="632530" y="181703"/>
                </a:lnTo>
                <a:lnTo>
                  <a:pt x="631943" y="181300"/>
                </a:lnTo>
                <a:lnTo>
                  <a:pt x="632106" y="182118"/>
                </a:lnTo>
                <a:close/>
                <a:moveTo>
                  <a:pt x="606598" y="177638"/>
                </a:moveTo>
                <a:cubicBezTo>
                  <a:pt x="611686" y="178018"/>
                  <a:pt x="615263" y="175096"/>
                  <a:pt x="615841" y="170295"/>
                </a:cubicBezTo>
                <a:cubicBezTo>
                  <a:pt x="615306" y="169405"/>
                  <a:pt x="614861" y="168408"/>
                  <a:pt x="614189" y="167625"/>
                </a:cubicBezTo>
                <a:cubicBezTo>
                  <a:pt x="613971" y="167376"/>
                  <a:pt x="613043" y="167415"/>
                  <a:pt x="612653" y="167663"/>
                </a:cubicBezTo>
                <a:cubicBezTo>
                  <a:pt x="610368" y="169186"/>
                  <a:pt x="608049" y="170693"/>
                  <a:pt x="605952" y="172443"/>
                </a:cubicBezTo>
                <a:cubicBezTo>
                  <a:pt x="605220" y="173059"/>
                  <a:pt x="604780" y="174450"/>
                  <a:pt x="604861" y="175421"/>
                </a:cubicBezTo>
                <a:cubicBezTo>
                  <a:pt x="604934" y="176247"/>
                  <a:pt x="605935" y="177582"/>
                  <a:pt x="606598" y="177638"/>
                </a:cubicBezTo>
                <a:close/>
                <a:moveTo>
                  <a:pt x="692860" y="98898"/>
                </a:moveTo>
                <a:cubicBezTo>
                  <a:pt x="693284" y="98654"/>
                  <a:pt x="693493" y="98042"/>
                  <a:pt x="693802" y="97606"/>
                </a:cubicBezTo>
                <a:cubicBezTo>
                  <a:pt x="693305" y="96677"/>
                  <a:pt x="692993" y="95150"/>
                  <a:pt x="692270" y="94919"/>
                </a:cubicBezTo>
                <a:cubicBezTo>
                  <a:pt x="688119" y="93639"/>
                  <a:pt x="683617" y="96866"/>
                  <a:pt x="679454" y="94140"/>
                </a:cubicBezTo>
                <a:cubicBezTo>
                  <a:pt x="679360" y="94063"/>
                  <a:pt x="678581" y="94807"/>
                  <a:pt x="678358" y="95282"/>
                </a:cubicBezTo>
                <a:cubicBezTo>
                  <a:pt x="678144" y="95723"/>
                  <a:pt x="677995" y="96502"/>
                  <a:pt x="678239" y="96793"/>
                </a:cubicBezTo>
                <a:cubicBezTo>
                  <a:pt x="681944" y="101389"/>
                  <a:pt x="687588" y="102206"/>
                  <a:pt x="692860" y="98898"/>
                </a:cubicBezTo>
                <a:close/>
                <a:moveTo>
                  <a:pt x="829466" y="225383"/>
                </a:moveTo>
                <a:cubicBezTo>
                  <a:pt x="829217" y="229500"/>
                  <a:pt x="831682" y="231503"/>
                  <a:pt x="835165" y="232555"/>
                </a:cubicBezTo>
                <a:cubicBezTo>
                  <a:pt x="836766" y="233026"/>
                  <a:pt x="838469" y="233201"/>
                  <a:pt x="840086" y="233505"/>
                </a:cubicBezTo>
                <a:cubicBezTo>
                  <a:pt x="840694" y="233505"/>
                  <a:pt x="841246" y="233488"/>
                  <a:pt x="841794" y="233531"/>
                </a:cubicBezTo>
                <a:cubicBezTo>
                  <a:pt x="846257" y="233736"/>
                  <a:pt x="849085" y="230497"/>
                  <a:pt x="848615" y="226068"/>
                </a:cubicBezTo>
                <a:cubicBezTo>
                  <a:pt x="848221" y="222619"/>
                  <a:pt x="846941" y="219602"/>
                  <a:pt x="844977" y="216795"/>
                </a:cubicBezTo>
                <a:cubicBezTo>
                  <a:pt x="843754" y="215067"/>
                  <a:pt x="841195" y="213976"/>
                  <a:pt x="839072" y="214741"/>
                </a:cubicBezTo>
                <a:cubicBezTo>
                  <a:pt x="836462" y="215679"/>
                  <a:pt x="833907" y="216795"/>
                  <a:pt x="831447" y="218101"/>
                </a:cubicBezTo>
                <a:cubicBezTo>
                  <a:pt x="829230" y="219256"/>
                  <a:pt x="828413" y="221216"/>
                  <a:pt x="829213" y="223736"/>
                </a:cubicBezTo>
                <a:cubicBezTo>
                  <a:pt x="829388" y="224262"/>
                  <a:pt x="829483" y="224849"/>
                  <a:pt x="829466" y="225383"/>
                </a:cubicBezTo>
                <a:close/>
                <a:moveTo>
                  <a:pt x="1032927" y="107811"/>
                </a:moveTo>
                <a:cubicBezTo>
                  <a:pt x="1033197" y="108158"/>
                  <a:pt x="1034254" y="108342"/>
                  <a:pt x="1034506" y="108115"/>
                </a:cubicBezTo>
                <a:cubicBezTo>
                  <a:pt x="1035255" y="107491"/>
                  <a:pt x="1035777" y="106596"/>
                  <a:pt x="1036582" y="105518"/>
                </a:cubicBezTo>
                <a:cubicBezTo>
                  <a:pt x="1036278" y="104114"/>
                  <a:pt x="1036017" y="102475"/>
                  <a:pt x="1035503" y="100888"/>
                </a:cubicBezTo>
                <a:cubicBezTo>
                  <a:pt x="1034048" y="96425"/>
                  <a:pt x="1031631" y="92805"/>
                  <a:pt x="1026753" y="91393"/>
                </a:cubicBezTo>
                <a:cubicBezTo>
                  <a:pt x="1025704" y="91093"/>
                  <a:pt x="1024788" y="90323"/>
                  <a:pt x="1023847" y="89681"/>
                </a:cubicBezTo>
                <a:cubicBezTo>
                  <a:pt x="1022670" y="88855"/>
                  <a:pt x="1021639" y="88915"/>
                  <a:pt x="1020907" y="90113"/>
                </a:cubicBezTo>
                <a:cubicBezTo>
                  <a:pt x="1020659" y="90511"/>
                  <a:pt x="1020621" y="91358"/>
                  <a:pt x="1020882" y="91701"/>
                </a:cubicBezTo>
                <a:cubicBezTo>
                  <a:pt x="1024853" y="97114"/>
                  <a:pt x="1028879" y="102488"/>
                  <a:pt x="1032927" y="107811"/>
                </a:cubicBezTo>
                <a:close/>
                <a:moveTo>
                  <a:pt x="973106" y="208468"/>
                </a:moveTo>
                <a:cubicBezTo>
                  <a:pt x="973444" y="208494"/>
                  <a:pt x="973829" y="207916"/>
                  <a:pt x="974214" y="207591"/>
                </a:cubicBezTo>
                <a:cubicBezTo>
                  <a:pt x="973863" y="207227"/>
                  <a:pt x="973572" y="206577"/>
                  <a:pt x="973234" y="206564"/>
                </a:cubicBezTo>
                <a:cubicBezTo>
                  <a:pt x="972883" y="206543"/>
                  <a:pt x="972498" y="207116"/>
                  <a:pt x="972126" y="207437"/>
                </a:cubicBezTo>
                <a:cubicBezTo>
                  <a:pt x="972460" y="207805"/>
                  <a:pt x="972768" y="208434"/>
                  <a:pt x="973106" y="208468"/>
                </a:cubicBezTo>
                <a:close/>
                <a:moveTo>
                  <a:pt x="715698" y="130234"/>
                </a:moveTo>
                <a:cubicBezTo>
                  <a:pt x="716750" y="128843"/>
                  <a:pt x="716070" y="127067"/>
                  <a:pt x="714324" y="126117"/>
                </a:cubicBezTo>
                <a:cubicBezTo>
                  <a:pt x="713165" y="125493"/>
                  <a:pt x="712129" y="125865"/>
                  <a:pt x="711620" y="127149"/>
                </a:cubicBezTo>
                <a:cubicBezTo>
                  <a:pt x="710918" y="128920"/>
                  <a:pt x="711517" y="130790"/>
                  <a:pt x="712895" y="131496"/>
                </a:cubicBezTo>
                <a:cubicBezTo>
                  <a:pt x="713858" y="131094"/>
                  <a:pt x="715154" y="130940"/>
                  <a:pt x="715698" y="130234"/>
                </a:cubicBezTo>
                <a:close/>
                <a:moveTo>
                  <a:pt x="1710550" y="797355"/>
                </a:moveTo>
                <a:cubicBezTo>
                  <a:pt x="1710250" y="797240"/>
                  <a:pt x="1709737" y="797539"/>
                  <a:pt x="1709352" y="797634"/>
                </a:cubicBezTo>
                <a:cubicBezTo>
                  <a:pt x="1709395" y="798074"/>
                  <a:pt x="1709309" y="798682"/>
                  <a:pt x="1709523" y="798913"/>
                </a:cubicBezTo>
                <a:cubicBezTo>
                  <a:pt x="1710507" y="799910"/>
                  <a:pt x="1711277" y="799679"/>
                  <a:pt x="1711406" y="798365"/>
                </a:cubicBezTo>
                <a:cubicBezTo>
                  <a:pt x="1711406" y="798044"/>
                  <a:pt x="1710935" y="797492"/>
                  <a:pt x="1710550" y="797355"/>
                </a:cubicBezTo>
                <a:close/>
                <a:moveTo>
                  <a:pt x="1663608" y="472278"/>
                </a:moveTo>
                <a:cubicBezTo>
                  <a:pt x="1663352" y="472419"/>
                  <a:pt x="1663009" y="472513"/>
                  <a:pt x="1662710" y="472625"/>
                </a:cubicBezTo>
                <a:cubicBezTo>
                  <a:pt x="1662667" y="472680"/>
                  <a:pt x="1662667" y="472757"/>
                  <a:pt x="1662667" y="472817"/>
                </a:cubicBezTo>
                <a:cubicBezTo>
                  <a:pt x="1662838" y="472890"/>
                  <a:pt x="1662966" y="472988"/>
                  <a:pt x="1663138" y="473061"/>
                </a:cubicBezTo>
                <a:cubicBezTo>
                  <a:pt x="1663309" y="472817"/>
                  <a:pt x="1663480" y="472547"/>
                  <a:pt x="1663608" y="472278"/>
                </a:cubicBezTo>
                <a:close/>
                <a:moveTo>
                  <a:pt x="1723130" y="797719"/>
                </a:moveTo>
                <a:cubicBezTo>
                  <a:pt x="1722189" y="797698"/>
                  <a:pt x="1721205" y="797903"/>
                  <a:pt x="1720263" y="798211"/>
                </a:cubicBezTo>
                <a:cubicBezTo>
                  <a:pt x="1719793" y="798365"/>
                  <a:pt x="1719236" y="798806"/>
                  <a:pt x="1719023" y="799260"/>
                </a:cubicBezTo>
                <a:cubicBezTo>
                  <a:pt x="1716926" y="803757"/>
                  <a:pt x="1714744" y="808203"/>
                  <a:pt x="1713075" y="812837"/>
                </a:cubicBezTo>
                <a:cubicBezTo>
                  <a:pt x="1712647" y="813958"/>
                  <a:pt x="1713973" y="815768"/>
                  <a:pt x="1714701" y="817163"/>
                </a:cubicBezTo>
                <a:cubicBezTo>
                  <a:pt x="1714871" y="817489"/>
                  <a:pt x="1715728" y="817489"/>
                  <a:pt x="1716284" y="817634"/>
                </a:cubicBezTo>
                <a:cubicBezTo>
                  <a:pt x="1717182" y="817082"/>
                  <a:pt x="1718295" y="816727"/>
                  <a:pt x="1718937" y="815940"/>
                </a:cubicBezTo>
                <a:cubicBezTo>
                  <a:pt x="1723045" y="811019"/>
                  <a:pt x="1724714" y="805315"/>
                  <a:pt x="1724114" y="798969"/>
                </a:cubicBezTo>
                <a:cubicBezTo>
                  <a:pt x="1724072" y="798502"/>
                  <a:pt x="1723472" y="797719"/>
                  <a:pt x="1723130" y="797719"/>
                </a:cubicBezTo>
                <a:close/>
                <a:moveTo>
                  <a:pt x="1664207" y="471362"/>
                </a:moveTo>
                <a:cubicBezTo>
                  <a:pt x="1664036" y="471666"/>
                  <a:pt x="1663822" y="471978"/>
                  <a:pt x="1663608" y="472278"/>
                </a:cubicBezTo>
                <a:cubicBezTo>
                  <a:pt x="1663737" y="472239"/>
                  <a:pt x="1663865" y="472239"/>
                  <a:pt x="1663951" y="472192"/>
                </a:cubicBezTo>
                <a:cubicBezTo>
                  <a:pt x="1664122" y="472043"/>
                  <a:pt x="1664122" y="471653"/>
                  <a:pt x="1664207" y="471362"/>
                </a:cubicBezTo>
                <a:close/>
                <a:moveTo>
                  <a:pt x="345347" y="1109429"/>
                </a:moveTo>
                <a:lnTo>
                  <a:pt x="345429" y="1109189"/>
                </a:lnTo>
                <a:cubicBezTo>
                  <a:pt x="345176" y="1108774"/>
                  <a:pt x="344800" y="1108470"/>
                  <a:pt x="344526" y="1108068"/>
                </a:cubicBezTo>
                <a:cubicBezTo>
                  <a:pt x="344834" y="1108492"/>
                  <a:pt x="345057" y="1108988"/>
                  <a:pt x="345347" y="1109429"/>
                </a:cubicBezTo>
                <a:close/>
                <a:moveTo>
                  <a:pt x="1442684" y="1029333"/>
                </a:moveTo>
                <a:cubicBezTo>
                  <a:pt x="1442825" y="1029170"/>
                  <a:pt x="1442932" y="1028995"/>
                  <a:pt x="1443090" y="1028841"/>
                </a:cubicBezTo>
                <a:cubicBezTo>
                  <a:pt x="1442932" y="1028995"/>
                  <a:pt x="1442829" y="1029166"/>
                  <a:pt x="1442684" y="1029320"/>
                </a:cubicBezTo>
                <a:lnTo>
                  <a:pt x="1442684" y="1029333"/>
                </a:lnTo>
                <a:close/>
                <a:moveTo>
                  <a:pt x="168908" y="1048649"/>
                </a:moveTo>
                <a:lnTo>
                  <a:pt x="168921" y="1048636"/>
                </a:lnTo>
                <a:lnTo>
                  <a:pt x="168908" y="1048649"/>
                </a:lnTo>
                <a:lnTo>
                  <a:pt x="168908" y="1048649"/>
                </a:lnTo>
                <a:close/>
                <a:moveTo>
                  <a:pt x="211759" y="96177"/>
                </a:moveTo>
                <a:cubicBezTo>
                  <a:pt x="212722" y="94824"/>
                  <a:pt x="213907" y="93545"/>
                  <a:pt x="214532" y="92056"/>
                </a:cubicBezTo>
                <a:cubicBezTo>
                  <a:pt x="215674" y="89309"/>
                  <a:pt x="213809" y="86202"/>
                  <a:pt x="210989" y="85577"/>
                </a:cubicBezTo>
                <a:cubicBezTo>
                  <a:pt x="208665" y="85085"/>
                  <a:pt x="206564" y="85560"/>
                  <a:pt x="204587" y="86814"/>
                </a:cubicBezTo>
                <a:cubicBezTo>
                  <a:pt x="202003" y="88436"/>
                  <a:pt x="201827" y="91696"/>
                  <a:pt x="204125" y="93947"/>
                </a:cubicBezTo>
                <a:cubicBezTo>
                  <a:pt x="206299" y="96087"/>
                  <a:pt x="208789" y="96955"/>
                  <a:pt x="211759" y="96177"/>
                </a:cubicBezTo>
                <a:close/>
                <a:moveTo>
                  <a:pt x="1850818" y="239094"/>
                </a:moveTo>
                <a:cubicBezTo>
                  <a:pt x="1848465" y="238863"/>
                  <a:pt x="1847395" y="236317"/>
                  <a:pt x="1846796" y="234066"/>
                </a:cubicBezTo>
                <a:cubicBezTo>
                  <a:pt x="1846539" y="232996"/>
                  <a:pt x="1846710" y="231798"/>
                  <a:pt x="1846753" y="230668"/>
                </a:cubicBezTo>
                <a:cubicBezTo>
                  <a:pt x="1847010" y="225212"/>
                  <a:pt x="1845854" y="220694"/>
                  <a:pt x="1840548" y="217664"/>
                </a:cubicBezTo>
                <a:cubicBezTo>
                  <a:pt x="1838238" y="216350"/>
                  <a:pt x="1836740" y="213565"/>
                  <a:pt x="1834943" y="211374"/>
                </a:cubicBezTo>
                <a:cubicBezTo>
                  <a:pt x="1832889" y="208776"/>
                  <a:pt x="1832632" y="207668"/>
                  <a:pt x="1835156" y="205747"/>
                </a:cubicBezTo>
                <a:cubicBezTo>
                  <a:pt x="1839564" y="202388"/>
                  <a:pt x="1841447" y="197796"/>
                  <a:pt x="1842859" y="192798"/>
                </a:cubicBezTo>
                <a:cubicBezTo>
                  <a:pt x="1843330" y="191001"/>
                  <a:pt x="1843116" y="189328"/>
                  <a:pt x="1842003" y="188048"/>
                </a:cubicBezTo>
                <a:cubicBezTo>
                  <a:pt x="1837168" y="182657"/>
                  <a:pt x="1835371" y="176281"/>
                  <a:pt x="1835413" y="169191"/>
                </a:cubicBezTo>
                <a:cubicBezTo>
                  <a:pt x="1835413" y="166884"/>
                  <a:pt x="1834386" y="166080"/>
                  <a:pt x="1832161" y="166080"/>
                </a:cubicBezTo>
                <a:cubicBezTo>
                  <a:pt x="1831049" y="166080"/>
                  <a:pt x="1829850" y="166752"/>
                  <a:pt x="1828823" y="166525"/>
                </a:cubicBezTo>
                <a:cubicBezTo>
                  <a:pt x="1822790" y="165121"/>
                  <a:pt x="1816970" y="162862"/>
                  <a:pt x="1810723" y="162169"/>
                </a:cubicBezTo>
                <a:cubicBezTo>
                  <a:pt x="1808626" y="161959"/>
                  <a:pt x="1806744" y="160115"/>
                  <a:pt x="1804689" y="159079"/>
                </a:cubicBezTo>
                <a:cubicBezTo>
                  <a:pt x="1801224" y="157290"/>
                  <a:pt x="1798014" y="158031"/>
                  <a:pt x="1795361" y="160667"/>
                </a:cubicBezTo>
                <a:cubicBezTo>
                  <a:pt x="1791767" y="164252"/>
                  <a:pt x="1788728" y="168408"/>
                  <a:pt x="1783209" y="169417"/>
                </a:cubicBezTo>
                <a:cubicBezTo>
                  <a:pt x="1782353" y="169567"/>
                  <a:pt x="1781668" y="170966"/>
                  <a:pt x="1780941" y="171835"/>
                </a:cubicBezTo>
                <a:cubicBezTo>
                  <a:pt x="1779486" y="173688"/>
                  <a:pt x="1779229" y="176679"/>
                  <a:pt x="1780513" y="178164"/>
                </a:cubicBezTo>
                <a:cubicBezTo>
                  <a:pt x="1783080" y="181193"/>
                  <a:pt x="1785947" y="183996"/>
                  <a:pt x="1788258" y="187197"/>
                </a:cubicBezTo>
                <a:cubicBezTo>
                  <a:pt x="1789627" y="189033"/>
                  <a:pt x="1789798" y="191549"/>
                  <a:pt x="1788643" y="193710"/>
                </a:cubicBezTo>
                <a:cubicBezTo>
                  <a:pt x="1788172" y="194583"/>
                  <a:pt x="1787102" y="195147"/>
                  <a:pt x="1786161" y="195704"/>
                </a:cubicBezTo>
                <a:cubicBezTo>
                  <a:pt x="1785819" y="195918"/>
                  <a:pt x="1784835" y="195785"/>
                  <a:pt x="1784706" y="195537"/>
                </a:cubicBezTo>
                <a:cubicBezTo>
                  <a:pt x="1780941" y="186979"/>
                  <a:pt x="1772340" y="182246"/>
                  <a:pt x="1768018" y="174159"/>
                </a:cubicBezTo>
                <a:cubicBezTo>
                  <a:pt x="1761899" y="169028"/>
                  <a:pt x="1755908" y="163863"/>
                  <a:pt x="1746837" y="165750"/>
                </a:cubicBezTo>
                <a:cubicBezTo>
                  <a:pt x="1743584" y="166422"/>
                  <a:pt x="1739819" y="166516"/>
                  <a:pt x="1736780" y="165481"/>
                </a:cubicBezTo>
                <a:cubicBezTo>
                  <a:pt x="1731731" y="163799"/>
                  <a:pt x="1726767" y="163897"/>
                  <a:pt x="1721633" y="163820"/>
                </a:cubicBezTo>
                <a:cubicBezTo>
                  <a:pt x="1715385" y="163726"/>
                  <a:pt x="1709266" y="163247"/>
                  <a:pt x="1703147" y="161150"/>
                </a:cubicBezTo>
                <a:cubicBezTo>
                  <a:pt x="1697841" y="159349"/>
                  <a:pt x="1691979" y="158728"/>
                  <a:pt x="1686416" y="161039"/>
                </a:cubicBezTo>
                <a:cubicBezTo>
                  <a:pt x="1682137" y="162811"/>
                  <a:pt x="1678885" y="161497"/>
                  <a:pt x="1675504" y="158792"/>
                </a:cubicBezTo>
                <a:cubicBezTo>
                  <a:pt x="1672381" y="156255"/>
                  <a:pt x="1668615" y="154826"/>
                  <a:pt x="1664549" y="154364"/>
                </a:cubicBezTo>
                <a:cubicBezTo>
                  <a:pt x="1652183" y="152973"/>
                  <a:pt x="1640073" y="149045"/>
                  <a:pt x="1627407" y="150170"/>
                </a:cubicBezTo>
                <a:cubicBezTo>
                  <a:pt x="1625738" y="150324"/>
                  <a:pt x="1623898" y="150226"/>
                  <a:pt x="1622315" y="149772"/>
                </a:cubicBezTo>
                <a:cubicBezTo>
                  <a:pt x="1614099" y="147350"/>
                  <a:pt x="1606354" y="149845"/>
                  <a:pt x="1599123" y="152939"/>
                </a:cubicBezTo>
                <a:cubicBezTo>
                  <a:pt x="1593859" y="155168"/>
                  <a:pt x="1588681" y="158335"/>
                  <a:pt x="1583162" y="158604"/>
                </a:cubicBezTo>
                <a:cubicBezTo>
                  <a:pt x="1576871" y="158929"/>
                  <a:pt x="1570966" y="161291"/>
                  <a:pt x="1564633" y="160988"/>
                </a:cubicBezTo>
                <a:cubicBezTo>
                  <a:pt x="1561852" y="160825"/>
                  <a:pt x="1559027" y="161497"/>
                  <a:pt x="1556246" y="161903"/>
                </a:cubicBezTo>
                <a:cubicBezTo>
                  <a:pt x="1554834" y="162109"/>
                  <a:pt x="1554492" y="163042"/>
                  <a:pt x="1554620" y="164479"/>
                </a:cubicBezTo>
                <a:cubicBezTo>
                  <a:pt x="1555134" y="170119"/>
                  <a:pt x="1560739" y="174201"/>
                  <a:pt x="1559498" y="180513"/>
                </a:cubicBezTo>
                <a:cubicBezTo>
                  <a:pt x="1559284" y="181429"/>
                  <a:pt x="1561424" y="183466"/>
                  <a:pt x="1562793" y="183894"/>
                </a:cubicBezTo>
                <a:cubicBezTo>
                  <a:pt x="1567201" y="185259"/>
                  <a:pt x="1571565" y="186572"/>
                  <a:pt x="1574732" y="190141"/>
                </a:cubicBezTo>
                <a:cubicBezTo>
                  <a:pt x="1578112" y="193975"/>
                  <a:pt x="1581322" y="197959"/>
                  <a:pt x="1584488" y="201947"/>
                </a:cubicBezTo>
                <a:cubicBezTo>
                  <a:pt x="1585815" y="203539"/>
                  <a:pt x="1585601" y="206902"/>
                  <a:pt x="1584146" y="208314"/>
                </a:cubicBezTo>
                <a:cubicBezTo>
                  <a:pt x="1582477" y="209876"/>
                  <a:pt x="1580808" y="211408"/>
                  <a:pt x="1578968" y="212777"/>
                </a:cubicBezTo>
                <a:cubicBezTo>
                  <a:pt x="1576187" y="214896"/>
                  <a:pt x="1572892" y="214925"/>
                  <a:pt x="1571565" y="212243"/>
                </a:cubicBezTo>
                <a:cubicBezTo>
                  <a:pt x="1568056" y="205199"/>
                  <a:pt x="1562151" y="202747"/>
                  <a:pt x="1554920" y="202131"/>
                </a:cubicBezTo>
                <a:cubicBezTo>
                  <a:pt x="1553764" y="202041"/>
                  <a:pt x="1552566" y="201943"/>
                  <a:pt x="1551625" y="201442"/>
                </a:cubicBezTo>
                <a:cubicBezTo>
                  <a:pt x="1550170" y="200659"/>
                  <a:pt x="1548586" y="199786"/>
                  <a:pt x="1547560" y="198528"/>
                </a:cubicBezTo>
                <a:cubicBezTo>
                  <a:pt x="1546190" y="196769"/>
                  <a:pt x="1545206" y="194638"/>
                  <a:pt x="1544093" y="192653"/>
                </a:cubicBezTo>
                <a:cubicBezTo>
                  <a:pt x="1543452" y="191433"/>
                  <a:pt x="1543751" y="190513"/>
                  <a:pt x="1544693" y="189653"/>
                </a:cubicBezTo>
                <a:cubicBezTo>
                  <a:pt x="1548415" y="186260"/>
                  <a:pt x="1547517" y="182507"/>
                  <a:pt x="1545249" y="178866"/>
                </a:cubicBezTo>
                <a:cubicBezTo>
                  <a:pt x="1542810" y="174920"/>
                  <a:pt x="1538745" y="174612"/>
                  <a:pt x="1534679" y="174950"/>
                </a:cubicBezTo>
                <a:cubicBezTo>
                  <a:pt x="1532412" y="175130"/>
                  <a:pt x="1528946" y="178639"/>
                  <a:pt x="1528903" y="180659"/>
                </a:cubicBezTo>
                <a:cubicBezTo>
                  <a:pt x="1528817" y="185177"/>
                  <a:pt x="1528988" y="189722"/>
                  <a:pt x="1528817" y="194236"/>
                </a:cubicBezTo>
                <a:cubicBezTo>
                  <a:pt x="1528732" y="197210"/>
                  <a:pt x="1526464" y="199782"/>
                  <a:pt x="1523725" y="200257"/>
                </a:cubicBezTo>
                <a:cubicBezTo>
                  <a:pt x="1518119" y="201207"/>
                  <a:pt x="1512343" y="201592"/>
                  <a:pt x="1506951" y="203158"/>
                </a:cubicBezTo>
                <a:cubicBezTo>
                  <a:pt x="1503014" y="204318"/>
                  <a:pt x="1499334" y="205276"/>
                  <a:pt x="1495312" y="204134"/>
                </a:cubicBezTo>
                <a:cubicBezTo>
                  <a:pt x="1494285" y="203864"/>
                  <a:pt x="1492958" y="203941"/>
                  <a:pt x="1492060" y="204416"/>
                </a:cubicBezTo>
                <a:cubicBezTo>
                  <a:pt x="1485513" y="207848"/>
                  <a:pt x="1478936" y="211207"/>
                  <a:pt x="1472612" y="215002"/>
                </a:cubicBezTo>
                <a:cubicBezTo>
                  <a:pt x="1463553" y="220398"/>
                  <a:pt x="1453929" y="223124"/>
                  <a:pt x="1443390" y="222093"/>
                </a:cubicBezTo>
                <a:cubicBezTo>
                  <a:pt x="1441113" y="221862"/>
                  <a:pt x="1439222" y="220420"/>
                  <a:pt x="1438315" y="218096"/>
                </a:cubicBezTo>
                <a:cubicBezTo>
                  <a:pt x="1438092" y="217553"/>
                  <a:pt x="1437780" y="217039"/>
                  <a:pt x="1437664" y="216509"/>
                </a:cubicBezTo>
                <a:cubicBezTo>
                  <a:pt x="1435559" y="205751"/>
                  <a:pt x="1429427" y="197955"/>
                  <a:pt x="1420099" y="192460"/>
                </a:cubicBezTo>
                <a:cubicBezTo>
                  <a:pt x="1419140" y="191870"/>
                  <a:pt x="1418451" y="190838"/>
                  <a:pt x="1417514" y="190227"/>
                </a:cubicBezTo>
                <a:cubicBezTo>
                  <a:pt x="1407527" y="183731"/>
                  <a:pt x="1397270" y="179572"/>
                  <a:pt x="1385596" y="186337"/>
                </a:cubicBezTo>
                <a:cubicBezTo>
                  <a:pt x="1383688" y="187467"/>
                  <a:pt x="1381322" y="187787"/>
                  <a:pt x="1379191" y="188631"/>
                </a:cubicBezTo>
                <a:cubicBezTo>
                  <a:pt x="1370175" y="192174"/>
                  <a:pt x="1361428" y="196239"/>
                  <a:pt x="1353593" y="202097"/>
                </a:cubicBezTo>
                <a:cubicBezTo>
                  <a:pt x="1349498" y="205160"/>
                  <a:pt x="1345129" y="207891"/>
                  <a:pt x="1340777" y="210578"/>
                </a:cubicBezTo>
                <a:cubicBezTo>
                  <a:pt x="1337786" y="212444"/>
                  <a:pt x="1333644" y="211485"/>
                  <a:pt x="1332172" y="208156"/>
                </a:cubicBezTo>
                <a:cubicBezTo>
                  <a:pt x="1330443" y="204211"/>
                  <a:pt x="1327765" y="201660"/>
                  <a:pt x="1323939" y="200017"/>
                </a:cubicBezTo>
                <a:cubicBezTo>
                  <a:pt x="1321312" y="198909"/>
                  <a:pt x="1318714" y="197728"/>
                  <a:pt x="1316181" y="196448"/>
                </a:cubicBezTo>
                <a:cubicBezTo>
                  <a:pt x="1313143" y="194921"/>
                  <a:pt x="1310888" y="196025"/>
                  <a:pt x="1308496" y="198010"/>
                </a:cubicBezTo>
                <a:cubicBezTo>
                  <a:pt x="1305899" y="200145"/>
                  <a:pt x="1305659" y="200107"/>
                  <a:pt x="1303083" y="198126"/>
                </a:cubicBezTo>
                <a:cubicBezTo>
                  <a:pt x="1301213" y="196679"/>
                  <a:pt x="1299428" y="195344"/>
                  <a:pt x="1296964" y="196127"/>
                </a:cubicBezTo>
                <a:cubicBezTo>
                  <a:pt x="1295222" y="196662"/>
                  <a:pt x="1293348" y="196752"/>
                  <a:pt x="1292193" y="195537"/>
                </a:cubicBezTo>
                <a:cubicBezTo>
                  <a:pt x="1289642" y="192867"/>
                  <a:pt x="1286377" y="192293"/>
                  <a:pt x="1283100" y="191438"/>
                </a:cubicBezTo>
                <a:cubicBezTo>
                  <a:pt x="1281829" y="191117"/>
                  <a:pt x="1281829" y="190008"/>
                  <a:pt x="1282590" y="188716"/>
                </a:cubicBezTo>
                <a:cubicBezTo>
                  <a:pt x="1285483" y="183598"/>
                  <a:pt x="1285440" y="181099"/>
                  <a:pt x="1282603" y="178438"/>
                </a:cubicBezTo>
                <a:cubicBezTo>
                  <a:pt x="1282171" y="178057"/>
                  <a:pt x="1281854" y="177522"/>
                  <a:pt x="1281384" y="177240"/>
                </a:cubicBezTo>
                <a:cubicBezTo>
                  <a:pt x="1274935" y="173346"/>
                  <a:pt x="1268230" y="170414"/>
                  <a:pt x="1260412" y="172370"/>
                </a:cubicBezTo>
                <a:cubicBezTo>
                  <a:pt x="1257100" y="173192"/>
                  <a:pt x="1253715" y="173821"/>
                  <a:pt x="1250484" y="174946"/>
                </a:cubicBezTo>
                <a:cubicBezTo>
                  <a:pt x="1248405" y="175669"/>
                  <a:pt x="1245953" y="176683"/>
                  <a:pt x="1244703" y="178318"/>
                </a:cubicBezTo>
                <a:cubicBezTo>
                  <a:pt x="1241015" y="183183"/>
                  <a:pt x="1237211" y="183675"/>
                  <a:pt x="1231310" y="181981"/>
                </a:cubicBezTo>
                <a:cubicBezTo>
                  <a:pt x="1225482" y="180303"/>
                  <a:pt x="1218879" y="180740"/>
                  <a:pt x="1212679" y="180911"/>
                </a:cubicBezTo>
                <a:cubicBezTo>
                  <a:pt x="1205267" y="181125"/>
                  <a:pt x="1197882" y="181900"/>
                  <a:pt x="1190513" y="182725"/>
                </a:cubicBezTo>
                <a:cubicBezTo>
                  <a:pt x="1183144" y="183547"/>
                  <a:pt x="1175874" y="184655"/>
                  <a:pt x="1168536" y="182306"/>
                </a:cubicBezTo>
                <a:cubicBezTo>
                  <a:pt x="1167273" y="181887"/>
                  <a:pt x="1165301" y="183033"/>
                  <a:pt x="1163931" y="183894"/>
                </a:cubicBezTo>
                <a:cubicBezTo>
                  <a:pt x="1163144" y="184364"/>
                  <a:pt x="1162789" y="185716"/>
                  <a:pt x="1162511" y="186765"/>
                </a:cubicBezTo>
                <a:cubicBezTo>
                  <a:pt x="1162421" y="187103"/>
                  <a:pt x="1162986" y="187946"/>
                  <a:pt x="1163418" y="188104"/>
                </a:cubicBezTo>
                <a:cubicBezTo>
                  <a:pt x="1166024" y="189174"/>
                  <a:pt x="1168741" y="189970"/>
                  <a:pt x="1171300" y="191151"/>
                </a:cubicBezTo>
                <a:cubicBezTo>
                  <a:pt x="1172237" y="191570"/>
                  <a:pt x="1172905" y="192700"/>
                  <a:pt x="1173504" y="193611"/>
                </a:cubicBezTo>
                <a:cubicBezTo>
                  <a:pt x="1174090" y="194501"/>
                  <a:pt x="1172661" y="196872"/>
                  <a:pt x="1171056" y="197574"/>
                </a:cubicBezTo>
                <a:cubicBezTo>
                  <a:pt x="1169490" y="198237"/>
                  <a:pt x="1167740" y="198532"/>
                  <a:pt x="1166281" y="199367"/>
                </a:cubicBezTo>
                <a:cubicBezTo>
                  <a:pt x="1162999" y="201215"/>
                  <a:pt x="1161792" y="204305"/>
                  <a:pt x="1161873" y="207968"/>
                </a:cubicBezTo>
                <a:cubicBezTo>
                  <a:pt x="1161925" y="210847"/>
                  <a:pt x="1164240" y="213496"/>
                  <a:pt x="1167196" y="213689"/>
                </a:cubicBezTo>
                <a:cubicBezTo>
                  <a:pt x="1169400" y="213860"/>
                  <a:pt x="1171634" y="213629"/>
                  <a:pt x="1173850" y="213582"/>
                </a:cubicBezTo>
                <a:cubicBezTo>
                  <a:pt x="1173893" y="213402"/>
                  <a:pt x="1173902" y="213248"/>
                  <a:pt x="1173953" y="213098"/>
                </a:cubicBezTo>
                <a:lnTo>
                  <a:pt x="1174163" y="212243"/>
                </a:lnTo>
                <a:lnTo>
                  <a:pt x="1173945" y="213582"/>
                </a:lnTo>
                <a:cubicBezTo>
                  <a:pt x="1173910" y="213582"/>
                  <a:pt x="1173880" y="213582"/>
                  <a:pt x="1173846" y="213582"/>
                </a:cubicBezTo>
                <a:cubicBezTo>
                  <a:pt x="1173268" y="216282"/>
                  <a:pt x="1173461" y="218892"/>
                  <a:pt x="1175057" y="221259"/>
                </a:cubicBezTo>
                <a:cubicBezTo>
                  <a:pt x="1177620" y="225037"/>
                  <a:pt x="1180389" y="228619"/>
                  <a:pt x="1184274" y="231233"/>
                </a:cubicBezTo>
                <a:cubicBezTo>
                  <a:pt x="1185832" y="232281"/>
                  <a:pt x="1185776" y="233980"/>
                  <a:pt x="1184655" y="235730"/>
                </a:cubicBezTo>
                <a:cubicBezTo>
                  <a:pt x="1183611" y="237335"/>
                  <a:pt x="1181767" y="238225"/>
                  <a:pt x="1180440" y="237309"/>
                </a:cubicBezTo>
                <a:cubicBezTo>
                  <a:pt x="1176841" y="234836"/>
                  <a:pt x="1173303" y="234053"/>
                  <a:pt x="1169439" y="236685"/>
                </a:cubicBezTo>
                <a:cubicBezTo>
                  <a:pt x="1167094" y="238285"/>
                  <a:pt x="1164531" y="239581"/>
                  <a:pt x="1162327" y="241357"/>
                </a:cubicBezTo>
                <a:cubicBezTo>
                  <a:pt x="1159468" y="243681"/>
                  <a:pt x="1156495" y="244502"/>
                  <a:pt x="1152844" y="243835"/>
                </a:cubicBezTo>
                <a:cubicBezTo>
                  <a:pt x="1150067" y="243321"/>
                  <a:pt x="1147123" y="242979"/>
                  <a:pt x="1144380" y="243381"/>
                </a:cubicBezTo>
                <a:cubicBezTo>
                  <a:pt x="1140337" y="243950"/>
                  <a:pt x="1136374" y="245628"/>
                  <a:pt x="1135206" y="249962"/>
                </a:cubicBezTo>
                <a:cubicBezTo>
                  <a:pt x="1133935" y="254571"/>
                  <a:pt x="1131342" y="256120"/>
                  <a:pt x="1126738" y="256557"/>
                </a:cubicBezTo>
                <a:cubicBezTo>
                  <a:pt x="1118287" y="257378"/>
                  <a:pt x="1110982" y="255418"/>
                  <a:pt x="1104773" y="249565"/>
                </a:cubicBezTo>
                <a:cubicBezTo>
                  <a:pt x="1104392" y="249197"/>
                  <a:pt x="1103857" y="248859"/>
                  <a:pt x="1103357" y="248760"/>
                </a:cubicBezTo>
                <a:cubicBezTo>
                  <a:pt x="1102895" y="248687"/>
                  <a:pt x="1102240" y="248816"/>
                  <a:pt x="1101868" y="249107"/>
                </a:cubicBezTo>
                <a:cubicBezTo>
                  <a:pt x="1101461" y="249432"/>
                  <a:pt x="1101059" y="250018"/>
                  <a:pt x="1101038" y="250519"/>
                </a:cubicBezTo>
                <a:cubicBezTo>
                  <a:pt x="1100858" y="255778"/>
                  <a:pt x="1102467" y="260605"/>
                  <a:pt x="1104563" y="265329"/>
                </a:cubicBezTo>
                <a:cubicBezTo>
                  <a:pt x="1107354" y="271606"/>
                  <a:pt x="1109814" y="277952"/>
                  <a:pt x="1110764" y="284799"/>
                </a:cubicBezTo>
                <a:cubicBezTo>
                  <a:pt x="1111025" y="286664"/>
                  <a:pt x="1109917" y="287832"/>
                  <a:pt x="1107734" y="287601"/>
                </a:cubicBezTo>
                <a:cubicBezTo>
                  <a:pt x="1104380" y="287220"/>
                  <a:pt x="1101149" y="286857"/>
                  <a:pt x="1097811" y="285770"/>
                </a:cubicBezTo>
                <a:cubicBezTo>
                  <a:pt x="1087653" y="282509"/>
                  <a:pt x="1081080" y="274409"/>
                  <a:pt x="1072783" y="268662"/>
                </a:cubicBezTo>
                <a:cubicBezTo>
                  <a:pt x="1072500" y="268452"/>
                  <a:pt x="1072804" y="267541"/>
                  <a:pt x="1072633" y="267023"/>
                </a:cubicBezTo>
                <a:cubicBezTo>
                  <a:pt x="1071234" y="262543"/>
                  <a:pt x="1071157" y="262522"/>
                  <a:pt x="1067374" y="264807"/>
                </a:cubicBezTo>
                <a:cubicBezTo>
                  <a:pt x="1063869" y="266929"/>
                  <a:pt x="1062282" y="266946"/>
                  <a:pt x="1059877" y="264464"/>
                </a:cubicBezTo>
                <a:cubicBezTo>
                  <a:pt x="1058833" y="263399"/>
                  <a:pt x="1058371" y="261756"/>
                  <a:pt x="1057678" y="260331"/>
                </a:cubicBezTo>
                <a:cubicBezTo>
                  <a:pt x="1057536" y="260403"/>
                  <a:pt x="1057391" y="260485"/>
                  <a:pt x="1057237" y="260562"/>
                </a:cubicBezTo>
                <a:cubicBezTo>
                  <a:pt x="1057096" y="260446"/>
                  <a:pt x="1056967" y="260331"/>
                  <a:pt x="1056843" y="260198"/>
                </a:cubicBezTo>
                <a:cubicBezTo>
                  <a:pt x="1055564" y="260335"/>
                  <a:pt x="1054318" y="260468"/>
                  <a:pt x="1053531" y="258940"/>
                </a:cubicBezTo>
                <a:cubicBezTo>
                  <a:pt x="1053963" y="258752"/>
                  <a:pt x="1054605" y="258277"/>
                  <a:pt x="1054819" y="258422"/>
                </a:cubicBezTo>
                <a:cubicBezTo>
                  <a:pt x="1055542" y="258940"/>
                  <a:pt x="1056176" y="259590"/>
                  <a:pt x="1056843" y="260198"/>
                </a:cubicBezTo>
                <a:cubicBezTo>
                  <a:pt x="1057087" y="260181"/>
                  <a:pt x="1057344" y="260168"/>
                  <a:pt x="1057588" y="260143"/>
                </a:cubicBezTo>
                <a:cubicBezTo>
                  <a:pt x="1057631" y="260198"/>
                  <a:pt x="1057652" y="260275"/>
                  <a:pt x="1057678" y="260335"/>
                </a:cubicBezTo>
                <a:cubicBezTo>
                  <a:pt x="1059522" y="259398"/>
                  <a:pt x="1061465" y="258555"/>
                  <a:pt x="1063142" y="257357"/>
                </a:cubicBezTo>
                <a:cubicBezTo>
                  <a:pt x="1063874" y="256826"/>
                  <a:pt x="1064353" y="255333"/>
                  <a:pt x="1064263" y="254361"/>
                </a:cubicBezTo>
                <a:cubicBezTo>
                  <a:pt x="1063827" y="250228"/>
                  <a:pt x="1061156" y="247096"/>
                  <a:pt x="1058585" y="244182"/>
                </a:cubicBezTo>
                <a:cubicBezTo>
                  <a:pt x="1056694" y="242046"/>
                  <a:pt x="1053604" y="241841"/>
                  <a:pt x="1050677" y="241708"/>
                </a:cubicBezTo>
                <a:cubicBezTo>
                  <a:pt x="1048229" y="241571"/>
                  <a:pt x="1047673" y="240805"/>
                  <a:pt x="1048323" y="238482"/>
                </a:cubicBezTo>
                <a:cubicBezTo>
                  <a:pt x="1048931" y="236270"/>
                  <a:pt x="1049847" y="234215"/>
                  <a:pt x="1047921" y="232286"/>
                </a:cubicBezTo>
                <a:cubicBezTo>
                  <a:pt x="1043544" y="227878"/>
                  <a:pt x="1039269" y="223360"/>
                  <a:pt x="1034678" y="219166"/>
                </a:cubicBezTo>
                <a:cubicBezTo>
                  <a:pt x="1031160" y="215940"/>
                  <a:pt x="1015678" y="211536"/>
                  <a:pt x="1010625" y="211956"/>
                </a:cubicBezTo>
                <a:cubicBezTo>
                  <a:pt x="1009521" y="212050"/>
                  <a:pt x="1008199" y="212131"/>
                  <a:pt x="1007356" y="212739"/>
                </a:cubicBezTo>
                <a:cubicBezTo>
                  <a:pt x="1004977" y="214459"/>
                  <a:pt x="1002987" y="214977"/>
                  <a:pt x="999807" y="214018"/>
                </a:cubicBezTo>
                <a:cubicBezTo>
                  <a:pt x="992721" y="211900"/>
                  <a:pt x="985276" y="211250"/>
                  <a:pt x="977941" y="212987"/>
                </a:cubicBezTo>
                <a:cubicBezTo>
                  <a:pt x="975840" y="213483"/>
                  <a:pt x="973846" y="214836"/>
                  <a:pt x="972057" y="216132"/>
                </a:cubicBezTo>
                <a:cubicBezTo>
                  <a:pt x="968566" y="218708"/>
                  <a:pt x="967770" y="221614"/>
                  <a:pt x="969631" y="224947"/>
                </a:cubicBezTo>
                <a:cubicBezTo>
                  <a:pt x="971826" y="228892"/>
                  <a:pt x="974317" y="232666"/>
                  <a:pt x="976662" y="236518"/>
                </a:cubicBezTo>
                <a:cubicBezTo>
                  <a:pt x="977423" y="237759"/>
                  <a:pt x="976859" y="240604"/>
                  <a:pt x="975660" y="241092"/>
                </a:cubicBezTo>
                <a:cubicBezTo>
                  <a:pt x="968891" y="243878"/>
                  <a:pt x="962199" y="246929"/>
                  <a:pt x="955266" y="249257"/>
                </a:cubicBezTo>
                <a:cubicBezTo>
                  <a:pt x="950859" y="250750"/>
                  <a:pt x="946447" y="250232"/>
                  <a:pt x="942600" y="246642"/>
                </a:cubicBezTo>
                <a:cubicBezTo>
                  <a:pt x="940028" y="244267"/>
                  <a:pt x="939729" y="244665"/>
                  <a:pt x="936922" y="246629"/>
                </a:cubicBezTo>
                <a:cubicBezTo>
                  <a:pt x="929168" y="252141"/>
                  <a:pt x="922249" y="249847"/>
                  <a:pt x="920631" y="241233"/>
                </a:cubicBezTo>
                <a:cubicBezTo>
                  <a:pt x="920422" y="240125"/>
                  <a:pt x="920546" y="238965"/>
                  <a:pt x="920315" y="237874"/>
                </a:cubicBezTo>
                <a:cubicBezTo>
                  <a:pt x="919746" y="235187"/>
                  <a:pt x="916588" y="233304"/>
                  <a:pt x="913785" y="233873"/>
                </a:cubicBezTo>
                <a:cubicBezTo>
                  <a:pt x="904927" y="235705"/>
                  <a:pt x="896027" y="237455"/>
                  <a:pt x="887169" y="239419"/>
                </a:cubicBezTo>
                <a:cubicBezTo>
                  <a:pt x="883874" y="240146"/>
                  <a:pt x="880515" y="241019"/>
                  <a:pt x="877503" y="242474"/>
                </a:cubicBezTo>
                <a:cubicBezTo>
                  <a:pt x="873959" y="244186"/>
                  <a:pt x="870729" y="246612"/>
                  <a:pt x="867378" y="248726"/>
                </a:cubicBezTo>
                <a:cubicBezTo>
                  <a:pt x="863857" y="247027"/>
                  <a:pt x="860335" y="245307"/>
                  <a:pt x="856805" y="243668"/>
                </a:cubicBezTo>
                <a:cubicBezTo>
                  <a:pt x="856411" y="243501"/>
                  <a:pt x="855910" y="243595"/>
                  <a:pt x="855410" y="243612"/>
                </a:cubicBezTo>
                <a:cubicBezTo>
                  <a:pt x="855187" y="244588"/>
                  <a:pt x="855016" y="245602"/>
                  <a:pt x="854674" y="246535"/>
                </a:cubicBezTo>
                <a:cubicBezTo>
                  <a:pt x="852444" y="252658"/>
                  <a:pt x="845756" y="254657"/>
                  <a:pt x="841392" y="250369"/>
                </a:cubicBezTo>
                <a:cubicBezTo>
                  <a:pt x="839834" y="248841"/>
                  <a:pt x="838738" y="246817"/>
                  <a:pt x="837639" y="244900"/>
                </a:cubicBezTo>
                <a:cubicBezTo>
                  <a:pt x="836714" y="243262"/>
                  <a:pt x="835486" y="242269"/>
                  <a:pt x="833766" y="243167"/>
                </a:cubicBezTo>
                <a:cubicBezTo>
                  <a:pt x="831164" y="244502"/>
                  <a:pt x="828661" y="244900"/>
                  <a:pt x="825709" y="244460"/>
                </a:cubicBezTo>
                <a:cubicBezTo>
                  <a:pt x="822572" y="244002"/>
                  <a:pt x="820407" y="245944"/>
                  <a:pt x="819487" y="248940"/>
                </a:cubicBezTo>
                <a:cubicBezTo>
                  <a:pt x="818973" y="250545"/>
                  <a:pt x="818618" y="252239"/>
                  <a:pt x="818507" y="253899"/>
                </a:cubicBezTo>
                <a:cubicBezTo>
                  <a:pt x="818370" y="256338"/>
                  <a:pt x="819487" y="258384"/>
                  <a:pt x="821712" y="259312"/>
                </a:cubicBezTo>
                <a:cubicBezTo>
                  <a:pt x="823595" y="260113"/>
                  <a:pt x="825674" y="260421"/>
                  <a:pt x="827677" y="260879"/>
                </a:cubicBezTo>
                <a:cubicBezTo>
                  <a:pt x="827707" y="260784"/>
                  <a:pt x="827728" y="260665"/>
                  <a:pt x="827758" y="260592"/>
                </a:cubicBezTo>
                <a:cubicBezTo>
                  <a:pt x="827917" y="260485"/>
                  <a:pt x="828075" y="260365"/>
                  <a:pt x="828246" y="260254"/>
                </a:cubicBezTo>
                <a:cubicBezTo>
                  <a:pt x="828306" y="259449"/>
                  <a:pt x="828319" y="258645"/>
                  <a:pt x="828661" y="257982"/>
                </a:cubicBezTo>
                <a:cubicBezTo>
                  <a:pt x="829025" y="257237"/>
                  <a:pt x="830009" y="256796"/>
                  <a:pt x="830698" y="256244"/>
                </a:cubicBezTo>
                <a:cubicBezTo>
                  <a:pt x="830801" y="256668"/>
                  <a:pt x="831075" y="257100"/>
                  <a:pt x="830989" y="257485"/>
                </a:cubicBezTo>
                <a:cubicBezTo>
                  <a:pt x="830916" y="257982"/>
                  <a:pt x="830655" y="258538"/>
                  <a:pt x="830291" y="258842"/>
                </a:cubicBezTo>
                <a:cubicBezTo>
                  <a:pt x="829654" y="259377"/>
                  <a:pt x="828931" y="259792"/>
                  <a:pt x="828250" y="260254"/>
                </a:cubicBezTo>
                <a:cubicBezTo>
                  <a:pt x="828225" y="260502"/>
                  <a:pt x="828216" y="260746"/>
                  <a:pt x="828169" y="260968"/>
                </a:cubicBezTo>
                <a:cubicBezTo>
                  <a:pt x="828019" y="260938"/>
                  <a:pt x="827853" y="260917"/>
                  <a:pt x="827681" y="260879"/>
                </a:cubicBezTo>
                <a:cubicBezTo>
                  <a:pt x="827245" y="262423"/>
                  <a:pt x="827138" y="264370"/>
                  <a:pt x="826111" y="265260"/>
                </a:cubicBezTo>
                <a:cubicBezTo>
                  <a:pt x="823000" y="267909"/>
                  <a:pt x="820655" y="271136"/>
                  <a:pt x="818764" y="274589"/>
                </a:cubicBezTo>
                <a:cubicBezTo>
                  <a:pt x="815037" y="281315"/>
                  <a:pt x="809140" y="283853"/>
                  <a:pt x="801921" y="284482"/>
                </a:cubicBezTo>
                <a:cubicBezTo>
                  <a:pt x="799311" y="284713"/>
                  <a:pt x="798215" y="283909"/>
                  <a:pt x="799324" y="281795"/>
                </a:cubicBezTo>
                <a:cubicBezTo>
                  <a:pt x="800963" y="278667"/>
                  <a:pt x="801579" y="275423"/>
                  <a:pt x="801831" y="271987"/>
                </a:cubicBezTo>
                <a:cubicBezTo>
                  <a:pt x="802122" y="268007"/>
                  <a:pt x="806958" y="267699"/>
                  <a:pt x="808211" y="264464"/>
                </a:cubicBezTo>
                <a:cubicBezTo>
                  <a:pt x="808819" y="262877"/>
                  <a:pt x="810069" y="261050"/>
                  <a:pt x="809696" y="259672"/>
                </a:cubicBezTo>
                <a:cubicBezTo>
                  <a:pt x="808220" y="254233"/>
                  <a:pt x="809979" y="249569"/>
                  <a:pt x="812255" y="244896"/>
                </a:cubicBezTo>
                <a:cubicBezTo>
                  <a:pt x="813308" y="242816"/>
                  <a:pt x="814031" y="240656"/>
                  <a:pt x="813500" y="238332"/>
                </a:cubicBezTo>
                <a:cubicBezTo>
                  <a:pt x="812944" y="236030"/>
                  <a:pt x="813231" y="233967"/>
                  <a:pt x="814202" y="231776"/>
                </a:cubicBezTo>
                <a:cubicBezTo>
                  <a:pt x="816517" y="226590"/>
                  <a:pt x="819256" y="221464"/>
                  <a:pt x="820604" y="215991"/>
                </a:cubicBezTo>
                <a:cubicBezTo>
                  <a:pt x="821956" y="210539"/>
                  <a:pt x="822388" y="204865"/>
                  <a:pt x="824489" y="199474"/>
                </a:cubicBezTo>
                <a:cubicBezTo>
                  <a:pt x="826372" y="194591"/>
                  <a:pt x="825713" y="189307"/>
                  <a:pt x="823565" y="184467"/>
                </a:cubicBezTo>
                <a:cubicBezTo>
                  <a:pt x="821275" y="179341"/>
                  <a:pt x="817672" y="174801"/>
                  <a:pt x="816663" y="169062"/>
                </a:cubicBezTo>
                <a:cubicBezTo>
                  <a:pt x="816479" y="168031"/>
                  <a:pt x="815708" y="166662"/>
                  <a:pt x="814853" y="166281"/>
                </a:cubicBezTo>
                <a:cubicBezTo>
                  <a:pt x="808742" y="163628"/>
                  <a:pt x="805755" y="157872"/>
                  <a:pt x="801498" y="153388"/>
                </a:cubicBezTo>
                <a:cubicBezTo>
                  <a:pt x="800282" y="152130"/>
                  <a:pt x="798400" y="152241"/>
                  <a:pt x="797201" y="153593"/>
                </a:cubicBezTo>
                <a:cubicBezTo>
                  <a:pt x="796179" y="154757"/>
                  <a:pt x="796273" y="159148"/>
                  <a:pt x="793384" y="155352"/>
                </a:cubicBezTo>
                <a:cubicBezTo>
                  <a:pt x="790124" y="151103"/>
                  <a:pt x="785746" y="148617"/>
                  <a:pt x="781185" y="146255"/>
                </a:cubicBezTo>
                <a:cubicBezTo>
                  <a:pt x="777162" y="144175"/>
                  <a:pt x="772733" y="142725"/>
                  <a:pt x="769079" y="140157"/>
                </a:cubicBezTo>
                <a:cubicBezTo>
                  <a:pt x="765288" y="137483"/>
                  <a:pt x="761908" y="136952"/>
                  <a:pt x="758125" y="139447"/>
                </a:cubicBezTo>
                <a:cubicBezTo>
                  <a:pt x="751432" y="143888"/>
                  <a:pt x="743927" y="146520"/>
                  <a:pt x="736443" y="149212"/>
                </a:cubicBezTo>
                <a:cubicBezTo>
                  <a:pt x="734842" y="149785"/>
                  <a:pt x="733850" y="151882"/>
                  <a:pt x="734504" y="153367"/>
                </a:cubicBezTo>
                <a:cubicBezTo>
                  <a:pt x="735198" y="154928"/>
                  <a:pt x="736271" y="156323"/>
                  <a:pt x="736879" y="157885"/>
                </a:cubicBezTo>
                <a:cubicBezTo>
                  <a:pt x="738034" y="160885"/>
                  <a:pt x="737085" y="163136"/>
                  <a:pt x="734119" y="165078"/>
                </a:cubicBezTo>
                <a:cubicBezTo>
                  <a:pt x="730871" y="167214"/>
                  <a:pt x="727067" y="165553"/>
                  <a:pt x="726614" y="161664"/>
                </a:cubicBezTo>
                <a:cubicBezTo>
                  <a:pt x="726297" y="158861"/>
                  <a:pt x="726503" y="156020"/>
                  <a:pt x="726237" y="153213"/>
                </a:cubicBezTo>
                <a:cubicBezTo>
                  <a:pt x="725993" y="150414"/>
                  <a:pt x="725659" y="147594"/>
                  <a:pt x="725026" y="144864"/>
                </a:cubicBezTo>
                <a:cubicBezTo>
                  <a:pt x="724453" y="142305"/>
                  <a:pt x="720931" y="140114"/>
                  <a:pt x="718424" y="140572"/>
                </a:cubicBezTo>
                <a:cubicBezTo>
                  <a:pt x="716194" y="140987"/>
                  <a:pt x="714029" y="141659"/>
                  <a:pt x="711855" y="142271"/>
                </a:cubicBezTo>
                <a:cubicBezTo>
                  <a:pt x="708329" y="143272"/>
                  <a:pt x="705193" y="142301"/>
                  <a:pt x="701983" y="140855"/>
                </a:cubicBezTo>
                <a:cubicBezTo>
                  <a:pt x="699578" y="139789"/>
                  <a:pt x="698201" y="138227"/>
                  <a:pt x="698748" y="135690"/>
                </a:cubicBezTo>
                <a:cubicBezTo>
                  <a:pt x="699929" y="130140"/>
                  <a:pt x="696463" y="127337"/>
                  <a:pt x="692668" y="124611"/>
                </a:cubicBezTo>
                <a:cubicBezTo>
                  <a:pt x="686253" y="125390"/>
                  <a:pt x="680631" y="121577"/>
                  <a:pt x="674443" y="121423"/>
                </a:cubicBezTo>
                <a:cubicBezTo>
                  <a:pt x="672967" y="121389"/>
                  <a:pt x="671345" y="122587"/>
                  <a:pt x="669984" y="123511"/>
                </a:cubicBezTo>
                <a:cubicBezTo>
                  <a:pt x="669081" y="124098"/>
                  <a:pt x="668298" y="125112"/>
                  <a:pt x="667828" y="126117"/>
                </a:cubicBezTo>
                <a:cubicBezTo>
                  <a:pt x="663326" y="135557"/>
                  <a:pt x="661251" y="145660"/>
                  <a:pt x="662115" y="155925"/>
                </a:cubicBezTo>
                <a:cubicBezTo>
                  <a:pt x="662650" y="162314"/>
                  <a:pt x="662303" y="169785"/>
                  <a:pt x="669676" y="173808"/>
                </a:cubicBezTo>
                <a:cubicBezTo>
                  <a:pt x="673082" y="175678"/>
                  <a:pt x="672051" y="179987"/>
                  <a:pt x="673241" y="183119"/>
                </a:cubicBezTo>
                <a:cubicBezTo>
                  <a:pt x="674661" y="186872"/>
                  <a:pt x="674280" y="187368"/>
                  <a:pt x="671328" y="187689"/>
                </a:cubicBezTo>
                <a:cubicBezTo>
                  <a:pt x="667370" y="188113"/>
                  <a:pt x="663330" y="188014"/>
                  <a:pt x="659723" y="190111"/>
                </a:cubicBezTo>
                <a:cubicBezTo>
                  <a:pt x="658101" y="191044"/>
                  <a:pt x="657284" y="192362"/>
                  <a:pt x="657558" y="194253"/>
                </a:cubicBezTo>
                <a:cubicBezTo>
                  <a:pt x="657806" y="195892"/>
                  <a:pt x="658773" y="197848"/>
                  <a:pt x="658208" y="199110"/>
                </a:cubicBezTo>
                <a:cubicBezTo>
                  <a:pt x="656578" y="202713"/>
                  <a:pt x="654404" y="206089"/>
                  <a:pt x="652299" y="209427"/>
                </a:cubicBezTo>
                <a:cubicBezTo>
                  <a:pt x="651734" y="210304"/>
                  <a:pt x="650639" y="210989"/>
                  <a:pt x="649633" y="211387"/>
                </a:cubicBezTo>
                <a:cubicBezTo>
                  <a:pt x="645987" y="212803"/>
                  <a:pt x="642337" y="214117"/>
                  <a:pt x="638644" y="215298"/>
                </a:cubicBezTo>
                <a:cubicBezTo>
                  <a:pt x="637716" y="215601"/>
                  <a:pt x="637100" y="214553"/>
                  <a:pt x="637446" y="213085"/>
                </a:cubicBezTo>
                <a:cubicBezTo>
                  <a:pt x="637938" y="210895"/>
                  <a:pt x="638734" y="208772"/>
                  <a:pt x="639243" y="206598"/>
                </a:cubicBezTo>
                <a:cubicBezTo>
                  <a:pt x="639740" y="204446"/>
                  <a:pt x="637497" y="202383"/>
                  <a:pt x="635054" y="202555"/>
                </a:cubicBezTo>
                <a:cubicBezTo>
                  <a:pt x="631481" y="202841"/>
                  <a:pt x="628062" y="203689"/>
                  <a:pt x="627168" y="207647"/>
                </a:cubicBezTo>
                <a:cubicBezTo>
                  <a:pt x="626590" y="210163"/>
                  <a:pt x="625875" y="211789"/>
                  <a:pt x="623111" y="212037"/>
                </a:cubicBezTo>
                <a:cubicBezTo>
                  <a:pt x="620873" y="212251"/>
                  <a:pt x="618631" y="212893"/>
                  <a:pt x="616359" y="213013"/>
                </a:cubicBezTo>
                <a:cubicBezTo>
                  <a:pt x="612542" y="213222"/>
                  <a:pt x="610205" y="215738"/>
                  <a:pt x="607869" y="218182"/>
                </a:cubicBezTo>
                <a:cubicBezTo>
                  <a:pt x="604934" y="221306"/>
                  <a:pt x="604805" y="223137"/>
                  <a:pt x="607933" y="227010"/>
                </a:cubicBezTo>
                <a:cubicBezTo>
                  <a:pt x="609260" y="228648"/>
                  <a:pt x="609140" y="230561"/>
                  <a:pt x="607903" y="231319"/>
                </a:cubicBezTo>
                <a:cubicBezTo>
                  <a:pt x="603577" y="233993"/>
                  <a:pt x="599380" y="236946"/>
                  <a:pt x="594831" y="239154"/>
                </a:cubicBezTo>
                <a:cubicBezTo>
                  <a:pt x="590718" y="241139"/>
                  <a:pt x="586713" y="242778"/>
                  <a:pt x="583885" y="246788"/>
                </a:cubicBezTo>
                <a:cubicBezTo>
                  <a:pt x="581300" y="250386"/>
                  <a:pt x="577085" y="252637"/>
                  <a:pt x="575678" y="257365"/>
                </a:cubicBezTo>
                <a:cubicBezTo>
                  <a:pt x="574681" y="260682"/>
                  <a:pt x="572511" y="263698"/>
                  <a:pt x="569028" y="264725"/>
                </a:cubicBezTo>
                <a:cubicBezTo>
                  <a:pt x="564342" y="266103"/>
                  <a:pt x="565515" y="271572"/>
                  <a:pt x="562126" y="273707"/>
                </a:cubicBezTo>
                <a:cubicBezTo>
                  <a:pt x="560102" y="275004"/>
                  <a:pt x="559237" y="277062"/>
                  <a:pt x="558219" y="279120"/>
                </a:cubicBezTo>
                <a:cubicBezTo>
                  <a:pt x="556272" y="283108"/>
                  <a:pt x="557646" y="286810"/>
                  <a:pt x="558454" y="290721"/>
                </a:cubicBezTo>
                <a:cubicBezTo>
                  <a:pt x="558968" y="293215"/>
                  <a:pt x="560384" y="294358"/>
                  <a:pt x="562237" y="295796"/>
                </a:cubicBezTo>
                <a:cubicBezTo>
                  <a:pt x="566229" y="298932"/>
                  <a:pt x="570016" y="302086"/>
                  <a:pt x="575061" y="303776"/>
                </a:cubicBezTo>
                <a:cubicBezTo>
                  <a:pt x="580385" y="305569"/>
                  <a:pt x="585695" y="307918"/>
                  <a:pt x="589542" y="312394"/>
                </a:cubicBezTo>
                <a:cubicBezTo>
                  <a:pt x="590175" y="313143"/>
                  <a:pt x="590530" y="314513"/>
                  <a:pt x="590350" y="315488"/>
                </a:cubicBezTo>
                <a:cubicBezTo>
                  <a:pt x="590188" y="316477"/>
                  <a:pt x="589435" y="317662"/>
                  <a:pt x="588579" y="318175"/>
                </a:cubicBezTo>
                <a:cubicBezTo>
                  <a:pt x="586166" y="319626"/>
                  <a:pt x="585888" y="317456"/>
                  <a:pt x="585314" y="315946"/>
                </a:cubicBezTo>
                <a:cubicBezTo>
                  <a:pt x="584664" y="314230"/>
                  <a:pt x="583697" y="312857"/>
                  <a:pt x="581621" y="313165"/>
                </a:cubicBezTo>
                <a:cubicBezTo>
                  <a:pt x="579405" y="313485"/>
                  <a:pt x="576632" y="313314"/>
                  <a:pt x="575091" y="314581"/>
                </a:cubicBezTo>
                <a:cubicBezTo>
                  <a:pt x="569747" y="319057"/>
                  <a:pt x="563333" y="321042"/>
                  <a:pt x="557158" y="323824"/>
                </a:cubicBezTo>
                <a:cubicBezTo>
                  <a:pt x="550885" y="326631"/>
                  <a:pt x="544526" y="328899"/>
                  <a:pt x="537987" y="330876"/>
                </a:cubicBezTo>
                <a:cubicBezTo>
                  <a:pt x="535792" y="331526"/>
                  <a:pt x="533597" y="332078"/>
                  <a:pt x="531483" y="332900"/>
                </a:cubicBezTo>
                <a:cubicBezTo>
                  <a:pt x="525347" y="335283"/>
                  <a:pt x="523554" y="340281"/>
                  <a:pt x="526755" y="346499"/>
                </a:cubicBezTo>
                <a:cubicBezTo>
                  <a:pt x="528030" y="348993"/>
                  <a:pt x="529588" y="351454"/>
                  <a:pt x="531428" y="353585"/>
                </a:cubicBezTo>
                <a:cubicBezTo>
                  <a:pt x="534072" y="356670"/>
                  <a:pt x="536139" y="359879"/>
                  <a:pt x="536879" y="364021"/>
                </a:cubicBezTo>
                <a:cubicBezTo>
                  <a:pt x="537243" y="366191"/>
                  <a:pt x="538188" y="368446"/>
                  <a:pt x="539451" y="370252"/>
                </a:cubicBezTo>
                <a:cubicBezTo>
                  <a:pt x="540679" y="372023"/>
                  <a:pt x="542446" y="373743"/>
                  <a:pt x="544372" y="374698"/>
                </a:cubicBezTo>
                <a:cubicBezTo>
                  <a:pt x="548574" y="376816"/>
                  <a:pt x="553311" y="375960"/>
                  <a:pt x="557825" y="376285"/>
                </a:cubicBezTo>
                <a:cubicBezTo>
                  <a:pt x="561493" y="379756"/>
                  <a:pt x="565091" y="383282"/>
                  <a:pt x="568857" y="386662"/>
                </a:cubicBezTo>
                <a:cubicBezTo>
                  <a:pt x="569631" y="387347"/>
                  <a:pt x="570958" y="387424"/>
                  <a:pt x="572006" y="387860"/>
                </a:cubicBezTo>
                <a:cubicBezTo>
                  <a:pt x="574608" y="388926"/>
                  <a:pt x="577244" y="389978"/>
                  <a:pt x="579807" y="391159"/>
                </a:cubicBezTo>
                <a:cubicBezTo>
                  <a:pt x="581934" y="392152"/>
                  <a:pt x="583722" y="393697"/>
                  <a:pt x="584146" y="396076"/>
                </a:cubicBezTo>
                <a:cubicBezTo>
                  <a:pt x="585485" y="403436"/>
                  <a:pt x="587680" y="410377"/>
                  <a:pt x="592049" y="416577"/>
                </a:cubicBezTo>
                <a:cubicBezTo>
                  <a:pt x="593170" y="418156"/>
                  <a:pt x="591899" y="419701"/>
                  <a:pt x="590338" y="420655"/>
                </a:cubicBezTo>
                <a:cubicBezTo>
                  <a:pt x="588459" y="421802"/>
                  <a:pt x="586546" y="422944"/>
                  <a:pt x="584638" y="424091"/>
                </a:cubicBezTo>
                <a:cubicBezTo>
                  <a:pt x="584741" y="424241"/>
                  <a:pt x="584835" y="424395"/>
                  <a:pt x="584933" y="424549"/>
                </a:cubicBezTo>
                <a:cubicBezTo>
                  <a:pt x="584668" y="424973"/>
                  <a:pt x="584360" y="425371"/>
                  <a:pt x="584172" y="425807"/>
                </a:cubicBezTo>
                <a:cubicBezTo>
                  <a:pt x="584013" y="426171"/>
                  <a:pt x="583958" y="426612"/>
                  <a:pt x="583876" y="427009"/>
                </a:cubicBezTo>
                <a:cubicBezTo>
                  <a:pt x="584095" y="426055"/>
                  <a:pt x="584321" y="425097"/>
                  <a:pt x="584544" y="424147"/>
                </a:cubicBezTo>
                <a:lnTo>
                  <a:pt x="584634" y="424095"/>
                </a:lnTo>
                <a:cubicBezTo>
                  <a:pt x="584159" y="423257"/>
                  <a:pt x="583731" y="422375"/>
                  <a:pt x="583136" y="421652"/>
                </a:cubicBezTo>
                <a:cubicBezTo>
                  <a:pt x="578326" y="415837"/>
                  <a:pt x="577017" y="409641"/>
                  <a:pt x="580770" y="402734"/>
                </a:cubicBezTo>
                <a:cubicBezTo>
                  <a:pt x="581270" y="401823"/>
                  <a:pt x="581142" y="400526"/>
                  <a:pt x="581270" y="399401"/>
                </a:cubicBezTo>
                <a:cubicBezTo>
                  <a:pt x="581613" y="396196"/>
                  <a:pt x="578279" y="392456"/>
                  <a:pt x="575053" y="392687"/>
                </a:cubicBezTo>
                <a:cubicBezTo>
                  <a:pt x="572246" y="392897"/>
                  <a:pt x="569434" y="393316"/>
                  <a:pt x="566679" y="393889"/>
                </a:cubicBezTo>
                <a:cubicBezTo>
                  <a:pt x="561343" y="394998"/>
                  <a:pt x="556614" y="394292"/>
                  <a:pt x="552369" y="390492"/>
                </a:cubicBezTo>
                <a:cubicBezTo>
                  <a:pt x="549858" y="388241"/>
                  <a:pt x="547080" y="386089"/>
                  <a:pt x="544068" y="384621"/>
                </a:cubicBezTo>
                <a:cubicBezTo>
                  <a:pt x="539010" y="382148"/>
                  <a:pt x="533815" y="379529"/>
                  <a:pt x="528385" y="378292"/>
                </a:cubicBezTo>
                <a:cubicBezTo>
                  <a:pt x="522844" y="377030"/>
                  <a:pt x="517615" y="375053"/>
                  <a:pt x="512197" y="373500"/>
                </a:cubicBezTo>
                <a:cubicBezTo>
                  <a:pt x="510858" y="373119"/>
                  <a:pt x="508693" y="373885"/>
                  <a:pt x="507568" y="374878"/>
                </a:cubicBezTo>
                <a:cubicBezTo>
                  <a:pt x="504974" y="377145"/>
                  <a:pt x="503352" y="380214"/>
                  <a:pt x="503323" y="383761"/>
                </a:cubicBezTo>
                <a:cubicBezTo>
                  <a:pt x="503323" y="384677"/>
                  <a:pt x="504140" y="386012"/>
                  <a:pt x="504949" y="386414"/>
                </a:cubicBezTo>
                <a:cubicBezTo>
                  <a:pt x="506438" y="387150"/>
                  <a:pt x="508209" y="387325"/>
                  <a:pt x="509870" y="387723"/>
                </a:cubicBezTo>
                <a:cubicBezTo>
                  <a:pt x="509715" y="387591"/>
                  <a:pt x="509566" y="387437"/>
                  <a:pt x="509433" y="387325"/>
                </a:cubicBezTo>
                <a:lnTo>
                  <a:pt x="510109" y="386388"/>
                </a:lnTo>
                <a:lnTo>
                  <a:pt x="509870" y="387719"/>
                </a:lnTo>
                <a:cubicBezTo>
                  <a:pt x="510918" y="388712"/>
                  <a:pt x="511937" y="389820"/>
                  <a:pt x="513186" y="390470"/>
                </a:cubicBezTo>
                <a:cubicBezTo>
                  <a:pt x="514641" y="391249"/>
                  <a:pt x="516485" y="391309"/>
                  <a:pt x="518064" y="391938"/>
                </a:cubicBezTo>
                <a:cubicBezTo>
                  <a:pt x="520045" y="392721"/>
                  <a:pt x="520820" y="395747"/>
                  <a:pt x="519746" y="397719"/>
                </a:cubicBezTo>
                <a:cubicBezTo>
                  <a:pt x="518830" y="399448"/>
                  <a:pt x="517182" y="400214"/>
                  <a:pt x="515522" y="399850"/>
                </a:cubicBezTo>
                <a:cubicBezTo>
                  <a:pt x="513387" y="399375"/>
                  <a:pt x="511359" y="398288"/>
                  <a:pt x="509318" y="397373"/>
                </a:cubicBezTo>
                <a:cubicBezTo>
                  <a:pt x="507773" y="396688"/>
                  <a:pt x="506339" y="395400"/>
                  <a:pt x="504739" y="395216"/>
                </a:cubicBezTo>
                <a:cubicBezTo>
                  <a:pt x="502415" y="394912"/>
                  <a:pt x="500152" y="396110"/>
                  <a:pt x="498843" y="397942"/>
                </a:cubicBezTo>
                <a:cubicBezTo>
                  <a:pt x="497957" y="399161"/>
                  <a:pt x="497302" y="401412"/>
                  <a:pt x="497828" y="402614"/>
                </a:cubicBezTo>
                <a:cubicBezTo>
                  <a:pt x="500746" y="408999"/>
                  <a:pt x="505030" y="414014"/>
                  <a:pt x="512202" y="416183"/>
                </a:cubicBezTo>
                <a:cubicBezTo>
                  <a:pt x="516066" y="417356"/>
                  <a:pt x="519806" y="418460"/>
                  <a:pt x="523849" y="418627"/>
                </a:cubicBezTo>
                <a:cubicBezTo>
                  <a:pt x="525493" y="418704"/>
                  <a:pt x="527131" y="419350"/>
                  <a:pt x="528702" y="419872"/>
                </a:cubicBezTo>
                <a:cubicBezTo>
                  <a:pt x="529160" y="420022"/>
                  <a:pt x="529588" y="420617"/>
                  <a:pt x="529763" y="421109"/>
                </a:cubicBezTo>
                <a:cubicBezTo>
                  <a:pt x="530182" y="422311"/>
                  <a:pt x="529416" y="423265"/>
                  <a:pt x="528231" y="422730"/>
                </a:cubicBezTo>
                <a:cubicBezTo>
                  <a:pt x="525591" y="421558"/>
                  <a:pt x="522947" y="420441"/>
                  <a:pt x="520032" y="420916"/>
                </a:cubicBezTo>
                <a:cubicBezTo>
                  <a:pt x="514902" y="421781"/>
                  <a:pt x="509797" y="421224"/>
                  <a:pt x="504692" y="420783"/>
                </a:cubicBezTo>
                <a:cubicBezTo>
                  <a:pt x="501748" y="420540"/>
                  <a:pt x="499189" y="419453"/>
                  <a:pt x="497764" y="416590"/>
                </a:cubicBezTo>
                <a:cubicBezTo>
                  <a:pt x="497242" y="415580"/>
                  <a:pt x="496844" y="414493"/>
                  <a:pt x="496249" y="413535"/>
                </a:cubicBezTo>
                <a:cubicBezTo>
                  <a:pt x="492604" y="407745"/>
                  <a:pt x="489309" y="401964"/>
                  <a:pt x="488902" y="394741"/>
                </a:cubicBezTo>
                <a:cubicBezTo>
                  <a:pt x="488598" y="388981"/>
                  <a:pt x="485890" y="383769"/>
                  <a:pt x="482407" y="379165"/>
                </a:cubicBezTo>
                <a:cubicBezTo>
                  <a:pt x="481427" y="377856"/>
                  <a:pt x="479929" y="376927"/>
                  <a:pt x="478577" y="375939"/>
                </a:cubicBezTo>
                <a:cubicBezTo>
                  <a:pt x="478277" y="375708"/>
                  <a:pt x="477516" y="375759"/>
                  <a:pt x="477148" y="375973"/>
                </a:cubicBezTo>
                <a:cubicBezTo>
                  <a:pt x="476703" y="376243"/>
                  <a:pt x="476082" y="376949"/>
                  <a:pt x="476163" y="377274"/>
                </a:cubicBezTo>
                <a:cubicBezTo>
                  <a:pt x="477503" y="381583"/>
                  <a:pt x="479039" y="385853"/>
                  <a:pt x="480318" y="390179"/>
                </a:cubicBezTo>
                <a:cubicBezTo>
                  <a:pt x="481315" y="393616"/>
                  <a:pt x="480943" y="396966"/>
                  <a:pt x="479030" y="400034"/>
                </a:cubicBezTo>
                <a:cubicBezTo>
                  <a:pt x="478410" y="401010"/>
                  <a:pt x="477884" y="402037"/>
                  <a:pt x="477139" y="402897"/>
                </a:cubicBezTo>
                <a:cubicBezTo>
                  <a:pt x="474430" y="406102"/>
                  <a:pt x="472821" y="409414"/>
                  <a:pt x="474246" y="413843"/>
                </a:cubicBezTo>
                <a:cubicBezTo>
                  <a:pt x="475487" y="417617"/>
                  <a:pt x="473031" y="422110"/>
                  <a:pt x="475543" y="425516"/>
                </a:cubicBezTo>
                <a:cubicBezTo>
                  <a:pt x="477871" y="428640"/>
                  <a:pt x="481131" y="431122"/>
                  <a:pt x="484024" y="433848"/>
                </a:cubicBezTo>
                <a:cubicBezTo>
                  <a:pt x="486087" y="435777"/>
                  <a:pt x="488128" y="437737"/>
                  <a:pt x="490323" y="439551"/>
                </a:cubicBezTo>
                <a:cubicBezTo>
                  <a:pt x="493592" y="442277"/>
                  <a:pt x="495282" y="445645"/>
                  <a:pt x="495376" y="449928"/>
                </a:cubicBezTo>
                <a:cubicBezTo>
                  <a:pt x="495449" y="454460"/>
                  <a:pt x="495462" y="458940"/>
                  <a:pt x="496159" y="463514"/>
                </a:cubicBezTo>
                <a:cubicBezTo>
                  <a:pt x="497495" y="472269"/>
                  <a:pt x="502921" y="479073"/>
                  <a:pt x="506194" y="486878"/>
                </a:cubicBezTo>
                <a:cubicBezTo>
                  <a:pt x="507127" y="489112"/>
                  <a:pt x="509609" y="489719"/>
                  <a:pt x="511988" y="489565"/>
                </a:cubicBezTo>
                <a:cubicBezTo>
                  <a:pt x="516631" y="489279"/>
                  <a:pt x="520845" y="488402"/>
                  <a:pt x="524080" y="484362"/>
                </a:cubicBezTo>
                <a:cubicBezTo>
                  <a:pt x="527679" y="479848"/>
                  <a:pt x="532164" y="481418"/>
                  <a:pt x="536426" y="483596"/>
                </a:cubicBezTo>
                <a:cubicBezTo>
                  <a:pt x="536901" y="483844"/>
                  <a:pt x="537491" y="484375"/>
                  <a:pt x="537525" y="484816"/>
                </a:cubicBezTo>
                <a:cubicBezTo>
                  <a:pt x="537555" y="485197"/>
                  <a:pt x="536892" y="485693"/>
                  <a:pt x="536451" y="486018"/>
                </a:cubicBezTo>
                <a:cubicBezTo>
                  <a:pt x="531903" y="489411"/>
                  <a:pt x="527191" y="492633"/>
                  <a:pt x="522809" y="496237"/>
                </a:cubicBezTo>
                <a:cubicBezTo>
                  <a:pt x="518766" y="499574"/>
                  <a:pt x="518214" y="506211"/>
                  <a:pt x="521393" y="510178"/>
                </a:cubicBezTo>
                <a:cubicBezTo>
                  <a:pt x="523182" y="512390"/>
                  <a:pt x="525428" y="514239"/>
                  <a:pt x="527089" y="516524"/>
                </a:cubicBezTo>
                <a:cubicBezTo>
                  <a:pt x="529545" y="519900"/>
                  <a:pt x="530683" y="523884"/>
                  <a:pt x="529100" y="527850"/>
                </a:cubicBezTo>
                <a:cubicBezTo>
                  <a:pt x="526939" y="533246"/>
                  <a:pt x="526036" y="538647"/>
                  <a:pt x="526229" y="544479"/>
                </a:cubicBezTo>
                <a:cubicBezTo>
                  <a:pt x="526306" y="547149"/>
                  <a:pt x="525351" y="550234"/>
                  <a:pt x="523892" y="552528"/>
                </a:cubicBezTo>
                <a:cubicBezTo>
                  <a:pt x="520542" y="557787"/>
                  <a:pt x="516541" y="562597"/>
                  <a:pt x="515467" y="569037"/>
                </a:cubicBezTo>
                <a:cubicBezTo>
                  <a:pt x="515347" y="569687"/>
                  <a:pt x="513597" y="570598"/>
                  <a:pt x="512685" y="570530"/>
                </a:cubicBezTo>
                <a:cubicBezTo>
                  <a:pt x="505903" y="569854"/>
                  <a:pt x="499168" y="569019"/>
                  <a:pt x="492398" y="568125"/>
                </a:cubicBezTo>
                <a:cubicBezTo>
                  <a:pt x="491363" y="567984"/>
                  <a:pt x="489732" y="567453"/>
                  <a:pt x="489553" y="566786"/>
                </a:cubicBezTo>
                <a:cubicBezTo>
                  <a:pt x="489138" y="565297"/>
                  <a:pt x="489364" y="563619"/>
                  <a:pt x="489373" y="561998"/>
                </a:cubicBezTo>
                <a:cubicBezTo>
                  <a:pt x="489304" y="561967"/>
                  <a:pt x="489227" y="561920"/>
                  <a:pt x="489159" y="561882"/>
                </a:cubicBezTo>
                <a:cubicBezTo>
                  <a:pt x="487935" y="561848"/>
                  <a:pt x="487811" y="561484"/>
                  <a:pt x="488791" y="560834"/>
                </a:cubicBezTo>
                <a:cubicBezTo>
                  <a:pt x="488983" y="561137"/>
                  <a:pt x="489193" y="561463"/>
                  <a:pt x="489390" y="561766"/>
                </a:cubicBezTo>
                <a:cubicBezTo>
                  <a:pt x="489390" y="561848"/>
                  <a:pt x="489373" y="561920"/>
                  <a:pt x="489373" y="561998"/>
                </a:cubicBezTo>
                <a:cubicBezTo>
                  <a:pt x="490832" y="562725"/>
                  <a:pt x="492257" y="563538"/>
                  <a:pt x="493755" y="564137"/>
                </a:cubicBezTo>
                <a:cubicBezTo>
                  <a:pt x="499608" y="566443"/>
                  <a:pt x="503810" y="564668"/>
                  <a:pt x="506117" y="559118"/>
                </a:cubicBezTo>
                <a:cubicBezTo>
                  <a:pt x="510306" y="549036"/>
                  <a:pt x="512334" y="538415"/>
                  <a:pt x="514144" y="527752"/>
                </a:cubicBezTo>
                <a:cubicBezTo>
                  <a:pt x="514414" y="526173"/>
                  <a:pt x="514144" y="524188"/>
                  <a:pt x="513353" y="522814"/>
                </a:cubicBezTo>
                <a:cubicBezTo>
                  <a:pt x="511004" y="518680"/>
                  <a:pt x="509964" y="514500"/>
                  <a:pt x="510768" y="509716"/>
                </a:cubicBezTo>
                <a:cubicBezTo>
                  <a:pt x="511290" y="506682"/>
                  <a:pt x="509728" y="504230"/>
                  <a:pt x="507247" y="502437"/>
                </a:cubicBezTo>
                <a:cubicBezTo>
                  <a:pt x="504940" y="500777"/>
                  <a:pt x="502522" y="499228"/>
                  <a:pt x="500229" y="497546"/>
                </a:cubicBezTo>
                <a:cubicBezTo>
                  <a:pt x="496926" y="495145"/>
                  <a:pt x="494627" y="491987"/>
                  <a:pt x="493293" y="488051"/>
                </a:cubicBezTo>
                <a:cubicBezTo>
                  <a:pt x="488898" y="475124"/>
                  <a:pt x="483943" y="462372"/>
                  <a:pt x="480036" y="449286"/>
                </a:cubicBezTo>
                <a:cubicBezTo>
                  <a:pt x="477648" y="441276"/>
                  <a:pt x="473797" y="434870"/>
                  <a:pt x="466976" y="430082"/>
                </a:cubicBezTo>
                <a:cubicBezTo>
                  <a:pt x="463506" y="427660"/>
                  <a:pt x="461704" y="424228"/>
                  <a:pt x="461756" y="419885"/>
                </a:cubicBezTo>
                <a:cubicBezTo>
                  <a:pt x="461863" y="408404"/>
                  <a:pt x="460005" y="397193"/>
                  <a:pt x="457121" y="386132"/>
                </a:cubicBezTo>
                <a:cubicBezTo>
                  <a:pt x="456548" y="383847"/>
                  <a:pt x="455042" y="381994"/>
                  <a:pt x="452795" y="381172"/>
                </a:cubicBezTo>
                <a:cubicBezTo>
                  <a:pt x="444130" y="378053"/>
                  <a:pt x="435448" y="375549"/>
                  <a:pt x="426141" y="378861"/>
                </a:cubicBezTo>
                <a:cubicBezTo>
                  <a:pt x="424147" y="379589"/>
                  <a:pt x="421549" y="378481"/>
                  <a:pt x="419410" y="378998"/>
                </a:cubicBezTo>
                <a:cubicBezTo>
                  <a:pt x="418088" y="379319"/>
                  <a:pt x="416453" y="381001"/>
                  <a:pt x="416166" y="382336"/>
                </a:cubicBezTo>
                <a:cubicBezTo>
                  <a:pt x="415593" y="385057"/>
                  <a:pt x="415649" y="387976"/>
                  <a:pt x="415738" y="390796"/>
                </a:cubicBezTo>
                <a:cubicBezTo>
                  <a:pt x="416072" y="399914"/>
                  <a:pt x="416577" y="409003"/>
                  <a:pt x="416984" y="418122"/>
                </a:cubicBezTo>
                <a:cubicBezTo>
                  <a:pt x="417193" y="422795"/>
                  <a:pt x="416385" y="427181"/>
                  <a:pt x="413145" y="430839"/>
                </a:cubicBezTo>
                <a:cubicBezTo>
                  <a:pt x="409538" y="434922"/>
                  <a:pt x="408408" y="439654"/>
                  <a:pt x="408708" y="445084"/>
                </a:cubicBezTo>
                <a:cubicBezTo>
                  <a:pt x="408939" y="448730"/>
                  <a:pt x="409307" y="451760"/>
                  <a:pt x="412615" y="453934"/>
                </a:cubicBezTo>
                <a:cubicBezTo>
                  <a:pt x="415520" y="455838"/>
                  <a:pt x="418297" y="458534"/>
                  <a:pt x="418901" y="461790"/>
                </a:cubicBezTo>
                <a:cubicBezTo>
                  <a:pt x="419769" y="466634"/>
                  <a:pt x="423402" y="471212"/>
                  <a:pt x="420813" y="476566"/>
                </a:cubicBezTo>
                <a:cubicBezTo>
                  <a:pt x="420385" y="477486"/>
                  <a:pt x="420411" y="478988"/>
                  <a:pt x="420878" y="479869"/>
                </a:cubicBezTo>
                <a:cubicBezTo>
                  <a:pt x="423278" y="484366"/>
                  <a:pt x="425858" y="488791"/>
                  <a:pt x="428567" y="493096"/>
                </a:cubicBezTo>
                <a:cubicBezTo>
                  <a:pt x="428794" y="493481"/>
                  <a:pt x="430647" y="493254"/>
                  <a:pt x="431417" y="492775"/>
                </a:cubicBezTo>
                <a:cubicBezTo>
                  <a:pt x="434173" y="491093"/>
                  <a:pt x="436821" y="490721"/>
                  <a:pt x="439064" y="493310"/>
                </a:cubicBezTo>
                <a:cubicBezTo>
                  <a:pt x="443531" y="498517"/>
                  <a:pt x="448033" y="503567"/>
                  <a:pt x="454999" y="505612"/>
                </a:cubicBezTo>
                <a:cubicBezTo>
                  <a:pt x="455735" y="505839"/>
                  <a:pt x="456480" y="507456"/>
                  <a:pt x="456514" y="508449"/>
                </a:cubicBezTo>
                <a:cubicBezTo>
                  <a:pt x="456638" y="511278"/>
                  <a:pt x="456462" y="514093"/>
                  <a:pt x="456253" y="516922"/>
                </a:cubicBezTo>
                <a:cubicBezTo>
                  <a:pt x="456120" y="518727"/>
                  <a:pt x="453934" y="519699"/>
                  <a:pt x="452419" y="518710"/>
                </a:cubicBezTo>
                <a:cubicBezTo>
                  <a:pt x="449090" y="516541"/>
                  <a:pt x="445799" y="514273"/>
                  <a:pt x="442457" y="512095"/>
                </a:cubicBezTo>
                <a:cubicBezTo>
                  <a:pt x="440099" y="510529"/>
                  <a:pt x="437848" y="508701"/>
                  <a:pt x="435289" y="507576"/>
                </a:cubicBezTo>
                <a:cubicBezTo>
                  <a:pt x="431139" y="505766"/>
                  <a:pt x="426723" y="504529"/>
                  <a:pt x="422508" y="502843"/>
                </a:cubicBezTo>
                <a:cubicBezTo>
                  <a:pt x="418836" y="501397"/>
                  <a:pt x="415268" y="499660"/>
                  <a:pt x="411643" y="498059"/>
                </a:cubicBezTo>
                <a:cubicBezTo>
                  <a:pt x="406273" y="499108"/>
                  <a:pt x="403825" y="493999"/>
                  <a:pt x="399760" y="492201"/>
                </a:cubicBezTo>
                <a:cubicBezTo>
                  <a:pt x="391720" y="488658"/>
                  <a:pt x="383705" y="486407"/>
                  <a:pt x="374903" y="488008"/>
                </a:cubicBezTo>
                <a:cubicBezTo>
                  <a:pt x="373786" y="488222"/>
                  <a:pt x="372657" y="488466"/>
                  <a:pt x="371535" y="488487"/>
                </a:cubicBezTo>
                <a:cubicBezTo>
                  <a:pt x="361711" y="488500"/>
                  <a:pt x="352344" y="487306"/>
                  <a:pt x="344398" y="480494"/>
                </a:cubicBezTo>
                <a:cubicBezTo>
                  <a:pt x="340542" y="477195"/>
                  <a:pt x="336036" y="474640"/>
                  <a:pt x="331817" y="471777"/>
                </a:cubicBezTo>
                <a:cubicBezTo>
                  <a:pt x="330709" y="471016"/>
                  <a:pt x="328137" y="471991"/>
                  <a:pt x="327380" y="473343"/>
                </a:cubicBezTo>
                <a:cubicBezTo>
                  <a:pt x="327102" y="473840"/>
                  <a:pt x="326738" y="474306"/>
                  <a:pt x="326558" y="474837"/>
                </a:cubicBezTo>
                <a:cubicBezTo>
                  <a:pt x="325013" y="479715"/>
                  <a:pt x="326524" y="483720"/>
                  <a:pt x="330473" y="486900"/>
                </a:cubicBezTo>
                <a:cubicBezTo>
                  <a:pt x="334881" y="490468"/>
                  <a:pt x="341377" y="490507"/>
                  <a:pt x="344855" y="495672"/>
                </a:cubicBezTo>
                <a:cubicBezTo>
                  <a:pt x="345356" y="496416"/>
                  <a:pt x="346897" y="496587"/>
                  <a:pt x="348005" y="496780"/>
                </a:cubicBezTo>
                <a:cubicBezTo>
                  <a:pt x="350393" y="497178"/>
                  <a:pt x="352301" y="498440"/>
                  <a:pt x="353743" y="500233"/>
                </a:cubicBezTo>
                <a:cubicBezTo>
                  <a:pt x="356969" y="504196"/>
                  <a:pt x="360055" y="508256"/>
                  <a:pt x="363161" y="512322"/>
                </a:cubicBezTo>
                <a:cubicBezTo>
                  <a:pt x="364599" y="514226"/>
                  <a:pt x="364377" y="516930"/>
                  <a:pt x="362562" y="518479"/>
                </a:cubicBezTo>
                <a:cubicBezTo>
                  <a:pt x="359203" y="521393"/>
                  <a:pt x="355052" y="523546"/>
                  <a:pt x="353876" y="528377"/>
                </a:cubicBezTo>
                <a:cubicBezTo>
                  <a:pt x="353790" y="528698"/>
                  <a:pt x="352840" y="529151"/>
                  <a:pt x="352622" y="529040"/>
                </a:cubicBezTo>
                <a:cubicBezTo>
                  <a:pt x="351749" y="528505"/>
                  <a:pt x="350581" y="527910"/>
                  <a:pt x="350256" y="527054"/>
                </a:cubicBezTo>
                <a:cubicBezTo>
                  <a:pt x="349468" y="524979"/>
                  <a:pt x="349353" y="522634"/>
                  <a:pt x="348527" y="520576"/>
                </a:cubicBezTo>
                <a:cubicBezTo>
                  <a:pt x="347410" y="517807"/>
                  <a:pt x="343803" y="516211"/>
                  <a:pt x="341518" y="517251"/>
                </a:cubicBezTo>
                <a:cubicBezTo>
                  <a:pt x="337453" y="519104"/>
                  <a:pt x="333897" y="522309"/>
                  <a:pt x="328946" y="521676"/>
                </a:cubicBezTo>
                <a:cubicBezTo>
                  <a:pt x="328522" y="521646"/>
                  <a:pt x="327752" y="522138"/>
                  <a:pt x="327602" y="522557"/>
                </a:cubicBezTo>
                <a:cubicBezTo>
                  <a:pt x="325835" y="527003"/>
                  <a:pt x="322300" y="527987"/>
                  <a:pt x="317974" y="527709"/>
                </a:cubicBezTo>
                <a:cubicBezTo>
                  <a:pt x="313746" y="527444"/>
                  <a:pt x="309587" y="528775"/>
                  <a:pt x="307131" y="531821"/>
                </a:cubicBezTo>
                <a:cubicBezTo>
                  <a:pt x="304046" y="535660"/>
                  <a:pt x="299497" y="536421"/>
                  <a:pt x="295856" y="538938"/>
                </a:cubicBezTo>
                <a:cubicBezTo>
                  <a:pt x="294718" y="539742"/>
                  <a:pt x="292663" y="539220"/>
                  <a:pt x="291012" y="539301"/>
                </a:cubicBezTo>
                <a:cubicBezTo>
                  <a:pt x="290990" y="538249"/>
                  <a:pt x="290823" y="537166"/>
                  <a:pt x="290990" y="536135"/>
                </a:cubicBezTo>
                <a:cubicBezTo>
                  <a:pt x="291821" y="531368"/>
                  <a:pt x="290087" y="527555"/>
                  <a:pt x="287028" y="524162"/>
                </a:cubicBezTo>
                <a:cubicBezTo>
                  <a:pt x="283275" y="523837"/>
                  <a:pt x="280374" y="524769"/>
                  <a:pt x="279133" y="528847"/>
                </a:cubicBezTo>
                <a:cubicBezTo>
                  <a:pt x="278872" y="529690"/>
                  <a:pt x="277670" y="530876"/>
                  <a:pt x="276951" y="530829"/>
                </a:cubicBezTo>
                <a:cubicBezTo>
                  <a:pt x="273459" y="530717"/>
                  <a:pt x="272672" y="534303"/>
                  <a:pt x="270262" y="535373"/>
                </a:cubicBezTo>
                <a:cubicBezTo>
                  <a:pt x="267703" y="536520"/>
                  <a:pt x="264824" y="536978"/>
                  <a:pt x="262081" y="537662"/>
                </a:cubicBezTo>
                <a:cubicBezTo>
                  <a:pt x="258046" y="538668"/>
                  <a:pt x="255102" y="541039"/>
                  <a:pt x="252393" y="544201"/>
                </a:cubicBezTo>
                <a:cubicBezTo>
                  <a:pt x="246146" y="551565"/>
                  <a:pt x="239825" y="558908"/>
                  <a:pt x="231533" y="564107"/>
                </a:cubicBezTo>
                <a:cubicBezTo>
                  <a:pt x="229427" y="565421"/>
                  <a:pt x="228464" y="567261"/>
                  <a:pt x="228161" y="569657"/>
                </a:cubicBezTo>
                <a:cubicBezTo>
                  <a:pt x="227818" y="572481"/>
                  <a:pt x="227382" y="575301"/>
                  <a:pt x="226744" y="578070"/>
                </a:cubicBezTo>
                <a:cubicBezTo>
                  <a:pt x="226500" y="579071"/>
                  <a:pt x="225700" y="580085"/>
                  <a:pt x="224943" y="580847"/>
                </a:cubicBezTo>
                <a:cubicBezTo>
                  <a:pt x="220360" y="585366"/>
                  <a:pt x="211220" y="585922"/>
                  <a:pt x="207848" y="582062"/>
                </a:cubicBezTo>
                <a:cubicBezTo>
                  <a:pt x="205593" y="579507"/>
                  <a:pt x="203072" y="577205"/>
                  <a:pt x="200719" y="574732"/>
                </a:cubicBezTo>
                <a:cubicBezTo>
                  <a:pt x="198588" y="572481"/>
                  <a:pt x="198566" y="569011"/>
                  <a:pt x="200920" y="567179"/>
                </a:cubicBezTo>
                <a:cubicBezTo>
                  <a:pt x="203565" y="565100"/>
                  <a:pt x="206539" y="563401"/>
                  <a:pt x="209337" y="561531"/>
                </a:cubicBezTo>
                <a:cubicBezTo>
                  <a:pt x="211040" y="560393"/>
                  <a:pt x="211451" y="557188"/>
                  <a:pt x="209970" y="555446"/>
                </a:cubicBezTo>
                <a:cubicBezTo>
                  <a:pt x="207784" y="552857"/>
                  <a:pt x="205220" y="550577"/>
                  <a:pt x="203269" y="547829"/>
                </a:cubicBezTo>
                <a:cubicBezTo>
                  <a:pt x="199564" y="542558"/>
                  <a:pt x="194411" y="540482"/>
                  <a:pt x="188438" y="541650"/>
                </a:cubicBezTo>
                <a:cubicBezTo>
                  <a:pt x="183851" y="542558"/>
                  <a:pt x="179520" y="542374"/>
                  <a:pt x="175057" y="541552"/>
                </a:cubicBezTo>
                <a:cubicBezTo>
                  <a:pt x="174633" y="541475"/>
                  <a:pt x="174026" y="541899"/>
                  <a:pt x="173675" y="542262"/>
                </a:cubicBezTo>
                <a:cubicBezTo>
                  <a:pt x="172845" y="543084"/>
                  <a:pt x="172815" y="544303"/>
                  <a:pt x="173911" y="545121"/>
                </a:cubicBezTo>
                <a:cubicBezTo>
                  <a:pt x="182109" y="551244"/>
                  <a:pt x="184471" y="559494"/>
                  <a:pt x="183085" y="569246"/>
                </a:cubicBezTo>
                <a:cubicBezTo>
                  <a:pt x="182785" y="571488"/>
                  <a:pt x="182567" y="573778"/>
                  <a:pt x="182614" y="576050"/>
                </a:cubicBezTo>
                <a:cubicBezTo>
                  <a:pt x="182644" y="578399"/>
                  <a:pt x="183436" y="580723"/>
                  <a:pt x="185652" y="581750"/>
                </a:cubicBezTo>
                <a:cubicBezTo>
                  <a:pt x="189901" y="583710"/>
                  <a:pt x="191172" y="587244"/>
                  <a:pt x="191202" y="591455"/>
                </a:cubicBezTo>
                <a:cubicBezTo>
                  <a:pt x="191232" y="593706"/>
                  <a:pt x="191001" y="595973"/>
                  <a:pt x="190766" y="598224"/>
                </a:cubicBezTo>
                <a:cubicBezTo>
                  <a:pt x="190518" y="600419"/>
                  <a:pt x="187959" y="602576"/>
                  <a:pt x="186042" y="602191"/>
                </a:cubicBezTo>
                <a:cubicBezTo>
                  <a:pt x="182691" y="601523"/>
                  <a:pt x="179328" y="600916"/>
                  <a:pt x="176020" y="600038"/>
                </a:cubicBezTo>
                <a:cubicBezTo>
                  <a:pt x="171185" y="598776"/>
                  <a:pt x="167158" y="599200"/>
                  <a:pt x="164030" y="603774"/>
                </a:cubicBezTo>
                <a:cubicBezTo>
                  <a:pt x="162481" y="606068"/>
                  <a:pt x="160414" y="608212"/>
                  <a:pt x="158134" y="609778"/>
                </a:cubicBezTo>
                <a:cubicBezTo>
                  <a:pt x="154749" y="612127"/>
                  <a:pt x="152532" y="615272"/>
                  <a:pt x="150200" y="618533"/>
                </a:cubicBezTo>
                <a:cubicBezTo>
                  <a:pt x="145219" y="625542"/>
                  <a:pt x="141950" y="628216"/>
                  <a:pt x="150692" y="637557"/>
                </a:cubicBezTo>
                <a:cubicBezTo>
                  <a:pt x="151437" y="638358"/>
                  <a:pt x="151980" y="639427"/>
                  <a:pt x="152446" y="640437"/>
                </a:cubicBezTo>
                <a:cubicBezTo>
                  <a:pt x="153533" y="642765"/>
                  <a:pt x="152622" y="644879"/>
                  <a:pt x="151381" y="646843"/>
                </a:cubicBezTo>
                <a:cubicBezTo>
                  <a:pt x="150089" y="648901"/>
                  <a:pt x="147337" y="650061"/>
                  <a:pt x="145562" y="649111"/>
                </a:cubicBezTo>
                <a:cubicBezTo>
                  <a:pt x="137521" y="644918"/>
                  <a:pt x="128308" y="643219"/>
                  <a:pt x="121081" y="637326"/>
                </a:cubicBezTo>
                <a:cubicBezTo>
                  <a:pt x="119848" y="636338"/>
                  <a:pt x="117876" y="636261"/>
                  <a:pt x="116246" y="635786"/>
                </a:cubicBezTo>
                <a:cubicBezTo>
                  <a:pt x="114795" y="635362"/>
                  <a:pt x="112630" y="636338"/>
                  <a:pt x="112039" y="637784"/>
                </a:cubicBezTo>
                <a:cubicBezTo>
                  <a:pt x="111158" y="639885"/>
                  <a:pt x="110366" y="642016"/>
                  <a:pt x="109566" y="644135"/>
                </a:cubicBezTo>
                <a:cubicBezTo>
                  <a:pt x="108633" y="646501"/>
                  <a:pt x="109288" y="648726"/>
                  <a:pt x="110815" y="650485"/>
                </a:cubicBezTo>
                <a:cubicBezTo>
                  <a:pt x="114191" y="654391"/>
                  <a:pt x="117889" y="657900"/>
                  <a:pt x="123614" y="657977"/>
                </a:cubicBezTo>
                <a:cubicBezTo>
                  <a:pt x="124684" y="657990"/>
                  <a:pt x="125771" y="658602"/>
                  <a:pt x="126751" y="659120"/>
                </a:cubicBezTo>
                <a:cubicBezTo>
                  <a:pt x="128505" y="659976"/>
                  <a:pt x="128895" y="661674"/>
                  <a:pt x="128877" y="663407"/>
                </a:cubicBezTo>
                <a:cubicBezTo>
                  <a:pt x="128839" y="666099"/>
                  <a:pt x="125775" y="668863"/>
                  <a:pt x="123216" y="668470"/>
                </a:cubicBezTo>
                <a:cubicBezTo>
                  <a:pt x="117594" y="667571"/>
                  <a:pt x="111945" y="666809"/>
                  <a:pt x="108081" y="661751"/>
                </a:cubicBezTo>
                <a:cubicBezTo>
                  <a:pt x="105877" y="658872"/>
                  <a:pt x="102364" y="658281"/>
                  <a:pt x="99048" y="657425"/>
                </a:cubicBezTo>
                <a:cubicBezTo>
                  <a:pt x="96682" y="656835"/>
                  <a:pt x="94978" y="655217"/>
                  <a:pt x="94418" y="652907"/>
                </a:cubicBezTo>
                <a:cubicBezTo>
                  <a:pt x="93185" y="647892"/>
                  <a:pt x="91654" y="643082"/>
                  <a:pt x="88654" y="638790"/>
                </a:cubicBezTo>
                <a:cubicBezTo>
                  <a:pt x="86583" y="635833"/>
                  <a:pt x="86831" y="632577"/>
                  <a:pt x="87259" y="629034"/>
                </a:cubicBezTo>
                <a:cubicBezTo>
                  <a:pt x="88243" y="620527"/>
                  <a:pt x="85650" y="616218"/>
                  <a:pt x="77875" y="613056"/>
                </a:cubicBezTo>
                <a:cubicBezTo>
                  <a:pt x="74666" y="611750"/>
                  <a:pt x="71734" y="610634"/>
                  <a:pt x="69411" y="607826"/>
                </a:cubicBezTo>
                <a:cubicBezTo>
                  <a:pt x="67036" y="604968"/>
                  <a:pt x="63057" y="603556"/>
                  <a:pt x="61593" y="599756"/>
                </a:cubicBezTo>
                <a:cubicBezTo>
                  <a:pt x="61396" y="599756"/>
                  <a:pt x="61195" y="599718"/>
                  <a:pt x="60968" y="599718"/>
                </a:cubicBezTo>
                <a:cubicBezTo>
                  <a:pt x="60925" y="599375"/>
                  <a:pt x="60707" y="599200"/>
                  <a:pt x="60618" y="598922"/>
                </a:cubicBezTo>
                <a:cubicBezTo>
                  <a:pt x="59595" y="598464"/>
                  <a:pt x="58825" y="597758"/>
                  <a:pt x="58354" y="596744"/>
                </a:cubicBezTo>
                <a:cubicBezTo>
                  <a:pt x="58054" y="596649"/>
                  <a:pt x="57875" y="596418"/>
                  <a:pt x="57519" y="596397"/>
                </a:cubicBezTo>
                <a:lnTo>
                  <a:pt x="57408" y="595524"/>
                </a:lnTo>
                <a:lnTo>
                  <a:pt x="57939" y="595999"/>
                </a:lnTo>
                <a:cubicBezTo>
                  <a:pt x="58007" y="596324"/>
                  <a:pt x="58234" y="596474"/>
                  <a:pt x="58358" y="596739"/>
                </a:cubicBezTo>
                <a:cubicBezTo>
                  <a:pt x="59509" y="597065"/>
                  <a:pt x="60250" y="597796"/>
                  <a:pt x="60622" y="598917"/>
                </a:cubicBezTo>
                <a:cubicBezTo>
                  <a:pt x="60887" y="599033"/>
                  <a:pt x="61088" y="599221"/>
                  <a:pt x="61379" y="599315"/>
                </a:cubicBezTo>
                <a:cubicBezTo>
                  <a:pt x="61418" y="599486"/>
                  <a:pt x="61559" y="599585"/>
                  <a:pt x="61597" y="599752"/>
                </a:cubicBezTo>
                <a:cubicBezTo>
                  <a:pt x="66638" y="599675"/>
                  <a:pt x="71165" y="601463"/>
                  <a:pt x="75765" y="603282"/>
                </a:cubicBezTo>
                <a:cubicBezTo>
                  <a:pt x="87922" y="608053"/>
                  <a:pt x="100447" y="611464"/>
                  <a:pt x="113327" y="613633"/>
                </a:cubicBezTo>
                <a:cubicBezTo>
                  <a:pt x="123165" y="615298"/>
                  <a:pt x="132626" y="613937"/>
                  <a:pt x="141693" y="609919"/>
                </a:cubicBezTo>
                <a:cubicBezTo>
                  <a:pt x="143234" y="609230"/>
                  <a:pt x="144813" y="608374"/>
                  <a:pt x="145942" y="607172"/>
                </a:cubicBezTo>
                <a:cubicBezTo>
                  <a:pt x="151467" y="601241"/>
                  <a:pt x="155682" y="594514"/>
                  <a:pt x="156580" y="586273"/>
                </a:cubicBezTo>
                <a:cubicBezTo>
                  <a:pt x="156824" y="584137"/>
                  <a:pt x="156550" y="581390"/>
                  <a:pt x="155361" y="579730"/>
                </a:cubicBezTo>
                <a:cubicBezTo>
                  <a:pt x="151809" y="574736"/>
                  <a:pt x="149229" y="568806"/>
                  <a:pt x="142956" y="566041"/>
                </a:cubicBezTo>
                <a:cubicBezTo>
                  <a:pt x="140452" y="564954"/>
                  <a:pt x="138441" y="562652"/>
                  <a:pt x="136387" y="560701"/>
                </a:cubicBezTo>
                <a:cubicBezTo>
                  <a:pt x="133875" y="558339"/>
                  <a:pt x="131308" y="557000"/>
                  <a:pt x="127632" y="556375"/>
                </a:cubicBezTo>
                <a:cubicBezTo>
                  <a:pt x="122159" y="555403"/>
                  <a:pt x="116969" y="552960"/>
                  <a:pt x="112412" y="549165"/>
                </a:cubicBezTo>
                <a:cubicBezTo>
                  <a:pt x="108090" y="545540"/>
                  <a:pt x="103190" y="542528"/>
                  <a:pt x="98320" y="539631"/>
                </a:cubicBezTo>
                <a:cubicBezTo>
                  <a:pt x="84311" y="531334"/>
                  <a:pt x="80271" y="530260"/>
                  <a:pt x="64460" y="530281"/>
                </a:cubicBezTo>
                <a:cubicBezTo>
                  <a:pt x="62201" y="530281"/>
                  <a:pt x="59959" y="531239"/>
                  <a:pt x="57729" y="531218"/>
                </a:cubicBezTo>
                <a:cubicBezTo>
                  <a:pt x="54930" y="531197"/>
                  <a:pt x="52089" y="530794"/>
                  <a:pt x="49342" y="530204"/>
                </a:cubicBezTo>
                <a:cubicBezTo>
                  <a:pt x="46839" y="529669"/>
                  <a:pt x="47827" y="527936"/>
                  <a:pt x="48435" y="526353"/>
                </a:cubicBezTo>
                <a:cubicBezTo>
                  <a:pt x="49085" y="524620"/>
                  <a:pt x="48670" y="522810"/>
                  <a:pt x="47250" y="521736"/>
                </a:cubicBezTo>
                <a:cubicBezTo>
                  <a:pt x="45465" y="520383"/>
                  <a:pt x="43394" y="519374"/>
                  <a:pt x="41357" y="518364"/>
                </a:cubicBezTo>
                <a:cubicBezTo>
                  <a:pt x="41015" y="518193"/>
                  <a:pt x="40669" y="518214"/>
                  <a:pt x="40313" y="518115"/>
                </a:cubicBezTo>
                <a:lnTo>
                  <a:pt x="36693" y="518115"/>
                </a:lnTo>
                <a:cubicBezTo>
                  <a:pt x="36167" y="518385"/>
                  <a:pt x="35632" y="518723"/>
                  <a:pt x="35161" y="519241"/>
                </a:cubicBezTo>
                <a:cubicBezTo>
                  <a:pt x="32671" y="521907"/>
                  <a:pt x="29971" y="523665"/>
                  <a:pt x="26175" y="522134"/>
                </a:cubicBezTo>
                <a:cubicBezTo>
                  <a:pt x="26107" y="522121"/>
                  <a:pt x="26055" y="522121"/>
                  <a:pt x="26026" y="522099"/>
                </a:cubicBezTo>
                <a:lnTo>
                  <a:pt x="26128" y="525018"/>
                </a:lnTo>
                <a:lnTo>
                  <a:pt x="24310" y="527534"/>
                </a:lnTo>
                <a:lnTo>
                  <a:pt x="21212" y="525856"/>
                </a:lnTo>
                <a:lnTo>
                  <a:pt x="18824" y="526699"/>
                </a:lnTo>
                <a:lnTo>
                  <a:pt x="19102" y="530358"/>
                </a:lnTo>
                <a:lnTo>
                  <a:pt x="16860" y="533576"/>
                </a:lnTo>
                <a:lnTo>
                  <a:pt x="13633" y="533999"/>
                </a:lnTo>
                <a:lnTo>
                  <a:pt x="10137" y="537371"/>
                </a:lnTo>
                <a:lnTo>
                  <a:pt x="10047" y="539699"/>
                </a:lnTo>
                <a:lnTo>
                  <a:pt x="10959" y="541869"/>
                </a:lnTo>
                <a:lnTo>
                  <a:pt x="9987" y="542044"/>
                </a:lnTo>
                <a:lnTo>
                  <a:pt x="9996" y="541282"/>
                </a:lnTo>
                <a:lnTo>
                  <a:pt x="9979" y="542288"/>
                </a:lnTo>
                <a:lnTo>
                  <a:pt x="8284" y="542707"/>
                </a:lnTo>
                <a:lnTo>
                  <a:pt x="7732" y="536537"/>
                </a:lnTo>
                <a:lnTo>
                  <a:pt x="8250" y="542369"/>
                </a:lnTo>
                <a:lnTo>
                  <a:pt x="1968" y="543546"/>
                </a:lnTo>
                <a:lnTo>
                  <a:pt x="0" y="545506"/>
                </a:lnTo>
                <a:lnTo>
                  <a:pt x="3941" y="546084"/>
                </a:lnTo>
                <a:lnTo>
                  <a:pt x="2816" y="554779"/>
                </a:lnTo>
                <a:lnTo>
                  <a:pt x="7578" y="564043"/>
                </a:lnTo>
                <a:lnTo>
                  <a:pt x="12358" y="565742"/>
                </a:lnTo>
                <a:lnTo>
                  <a:pt x="16299" y="572759"/>
                </a:lnTo>
                <a:lnTo>
                  <a:pt x="23308" y="577813"/>
                </a:lnTo>
                <a:lnTo>
                  <a:pt x="17138" y="592708"/>
                </a:lnTo>
                <a:lnTo>
                  <a:pt x="21631" y="597758"/>
                </a:lnTo>
                <a:lnTo>
                  <a:pt x="33432" y="626415"/>
                </a:lnTo>
                <a:lnTo>
                  <a:pt x="31464" y="626689"/>
                </a:lnTo>
                <a:lnTo>
                  <a:pt x="31186" y="637369"/>
                </a:lnTo>
                <a:lnTo>
                  <a:pt x="33715" y="639902"/>
                </a:lnTo>
                <a:lnTo>
                  <a:pt x="32307" y="640454"/>
                </a:lnTo>
                <a:lnTo>
                  <a:pt x="34271" y="648589"/>
                </a:lnTo>
                <a:lnTo>
                  <a:pt x="37369" y="649162"/>
                </a:lnTo>
                <a:lnTo>
                  <a:pt x="38490" y="652252"/>
                </a:lnTo>
                <a:lnTo>
                  <a:pt x="37647" y="658987"/>
                </a:lnTo>
                <a:lnTo>
                  <a:pt x="42996" y="664610"/>
                </a:lnTo>
                <a:lnTo>
                  <a:pt x="41862" y="669668"/>
                </a:lnTo>
                <a:lnTo>
                  <a:pt x="40732" y="676407"/>
                </a:lnTo>
                <a:lnTo>
                  <a:pt x="46077" y="684841"/>
                </a:lnTo>
                <a:lnTo>
                  <a:pt x="49732" y="686810"/>
                </a:lnTo>
                <a:lnTo>
                  <a:pt x="55341" y="694405"/>
                </a:lnTo>
                <a:lnTo>
                  <a:pt x="56467" y="698329"/>
                </a:lnTo>
                <a:lnTo>
                  <a:pt x="53386" y="706185"/>
                </a:lnTo>
                <a:lnTo>
                  <a:pt x="46355" y="719951"/>
                </a:lnTo>
                <a:lnTo>
                  <a:pt x="39911" y="731470"/>
                </a:lnTo>
                <a:lnTo>
                  <a:pt x="39059" y="736237"/>
                </a:lnTo>
                <a:lnTo>
                  <a:pt x="33723" y="739344"/>
                </a:lnTo>
                <a:lnTo>
                  <a:pt x="26697" y="745793"/>
                </a:lnTo>
                <a:lnTo>
                  <a:pt x="28101" y="747487"/>
                </a:lnTo>
                <a:cubicBezTo>
                  <a:pt x="28101" y="747487"/>
                  <a:pt x="26620" y="750140"/>
                  <a:pt x="25187" y="752883"/>
                </a:cubicBezTo>
                <a:cubicBezTo>
                  <a:pt x="25644" y="752827"/>
                  <a:pt x="26098" y="752772"/>
                  <a:pt x="26560" y="752733"/>
                </a:cubicBezTo>
                <a:cubicBezTo>
                  <a:pt x="27575" y="752678"/>
                  <a:pt x="29329" y="753020"/>
                  <a:pt x="29560" y="753623"/>
                </a:cubicBezTo>
                <a:cubicBezTo>
                  <a:pt x="31610" y="758869"/>
                  <a:pt x="37271" y="757551"/>
                  <a:pt x="40810" y="760029"/>
                </a:cubicBezTo>
                <a:cubicBezTo>
                  <a:pt x="41267" y="760354"/>
                  <a:pt x="41888" y="760508"/>
                  <a:pt x="42260" y="760889"/>
                </a:cubicBezTo>
                <a:cubicBezTo>
                  <a:pt x="42534" y="761163"/>
                  <a:pt x="42718" y="761997"/>
                  <a:pt x="42594" y="762070"/>
                </a:cubicBezTo>
                <a:cubicBezTo>
                  <a:pt x="40716" y="763307"/>
                  <a:pt x="38841" y="764668"/>
                  <a:pt x="36817" y="765605"/>
                </a:cubicBezTo>
                <a:cubicBezTo>
                  <a:pt x="33715" y="767030"/>
                  <a:pt x="30103" y="768027"/>
                  <a:pt x="28340" y="770979"/>
                </a:cubicBezTo>
                <a:cubicBezTo>
                  <a:pt x="27857" y="771779"/>
                  <a:pt x="27369" y="772464"/>
                  <a:pt x="26843" y="773055"/>
                </a:cubicBezTo>
                <a:cubicBezTo>
                  <a:pt x="26864" y="773038"/>
                  <a:pt x="26886" y="773038"/>
                  <a:pt x="26911" y="773020"/>
                </a:cubicBezTo>
                <a:lnTo>
                  <a:pt x="28854" y="777749"/>
                </a:lnTo>
                <a:lnTo>
                  <a:pt x="28661" y="779067"/>
                </a:lnTo>
                <a:lnTo>
                  <a:pt x="26231" y="780175"/>
                </a:lnTo>
                <a:lnTo>
                  <a:pt x="25110" y="781677"/>
                </a:lnTo>
                <a:lnTo>
                  <a:pt x="25662" y="782422"/>
                </a:lnTo>
                <a:lnTo>
                  <a:pt x="25469" y="785434"/>
                </a:lnTo>
                <a:lnTo>
                  <a:pt x="18169" y="787475"/>
                </a:lnTo>
                <a:lnTo>
                  <a:pt x="17039" y="788990"/>
                </a:lnTo>
                <a:lnTo>
                  <a:pt x="20056" y="797415"/>
                </a:lnTo>
                <a:lnTo>
                  <a:pt x="20232" y="799093"/>
                </a:lnTo>
                <a:lnTo>
                  <a:pt x="21186" y="799093"/>
                </a:lnTo>
                <a:lnTo>
                  <a:pt x="23227" y="800047"/>
                </a:lnTo>
                <a:lnTo>
                  <a:pt x="28101" y="809033"/>
                </a:lnTo>
                <a:lnTo>
                  <a:pt x="28477" y="810514"/>
                </a:lnTo>
                <a:lnTo>
                  <a:pt x="29401" y="810711"/>
                </a:lnTo>
                <a:lnTo>
                  <a:pt x="29222" y="812593"/>
                </a:lnTo>
                <a:lnTo>
                  <a:pt x="26988" y="814082"/>
                </a:lnTo>
                <a:lnTo>
                  <a:pt x="27544" y="817078"/>
                </a:lnTo>
                <a:lnTo>
                  <a:pt x="26051" y="819902"/>
                </a:lnTo>
                <a:lnTo>
                  <a:pt x="26496" y="819038"/>
                </a:lnTo>
                <a:lnTo>
                  <a:pt x="28392" y="820244"/>
                </a:lnTo>
                <a:lnTo>
                  <a:pt x="28392" y="822341"/>
                </a:lnTo>
                <a:lnTo>
                  <a:pt x="27951" y="824168"/>
                </a:lnTo>
                <a:lnTo>
                  <a:pt x="29218" y="825011"/>
                </a:lnTo>
                <a:lnTo>
                  <a:pt x="30069" y="827677"/>
                </a:lnTo>
                <a:lnTo>
                  <a:pt x="29791" y="829513"/>
                </a:lnTo>
                <a:lnTo>
                  <a:pt x="32166" y="833591"/>
                </a:lnTo>
                <a:lnTo>
                  <a:pt x="34151" y="838490"/>
                </a:lnTo>
                <a:lnTo>
                  <a:pt x="36244" y="840609"/>
                </a:lnTo>
                <a:lnTo>
                  <a:pt x="36659" y="844691"/>
                </a:lnTo>
                <a:lnTo>
                  <a:pt x="36650" y="844485"/>
                </a:lnTo>
                <a:lnTo>
                  <a:pt x="37647" y="844870"/>
                </a:lnTo>
                <a:lnTo>
                  <a:pt x="39714" y="845987"/>
                </a:lnTo>
                <a:lnTo>
                  <a:pt x="42889" y="844485"/>
                </a:lnTo>
                <a:lnTo>
                  <a:pt x="45897" y="848983"/>
                </a:lnTo>
                <a:lnTo>
                  <a:pt x="49256" y="847301"/>
                </a:lnTo>
                <a:lnTo>
                  <a:pt x="52817" y="847690"/>
                </a:lnTo>
                <a:lnTo>
                  <a:pt x="54866" y="852363"/>
                </a:lnTo>
                <a:lnTo>
                  <a:pt x="58803" y="849727"/>
                </a:lnTo>
                <a:lnTo>
                  <a:pt x="63116" y="848238"/>
                </a:lnTo>
                <a:lnTo>
                  <a:pt x="64225" y="850296"/>
                </a:lnTo>
                <a:lnTo>
                  <a:pt x="66475" y="850848"/>
                </a:lnTo>
                <a:lnTo>
                  <a:pt x="72098" y="852166"/>
                </a:lnTo>
                <a:lnTo>
                  <a:pt x="73977" y="855923"/>
                </a:lnTo>
                <a:lnTo>
                  <a:pt x="72655" y="859282"/>
                </a:lnTo>
                <a:lnTo>
                  <a:pt x="74717" y="862650"/>
                </a:lnTo>
                <a:lnTo>
                  <a:pt x="75098" y="866583"/>
                </a:lnTo>
                <a:lnTo>
                  <a:pt x="80537" y="875201"/>
                </a:lnTo>
                <a:lnTo>
                  <a:pt x="86519" y="881191"/>
                </a:lnTo>
                <a:lnTo>
                  <a:pt x="87635" y="885137"/>
                </a:lnTo>
                <a:lnTo>
                  <a:pt x="92514" y="887195"/>
                </a:lnTo>
                <a:lnTo>
                  <a:pt x="97940" y="891868"/>
                </a:lnTo>
                <a:lnTo>
                  <a:pt x="98132" y="894503"/>
                </a:lnTo>
                <a:lnTo>
                  <a:pt x="100939" y="896181"/>
                </a:lnTo>
                <a:lnTo>
                  <a:pt x="99442" y="900109"/>
                </a:lnTo>
                <a:cubicBezTo>
                  <a:pt x="99442" y="900109"/>
                  <a:pt x="96643" y="903288"/>
                  <a:pt x="96070" y="903288"/>
                </a:cubicBezTo>
                <a:cubicBezTo>
                  <a:pt x="95518" y="903288"/>
                  <a:pt x="89159" y="903481"/>
                  <a:pt x="89159" y="903481"/>
                </a:cubicBezTo>
                <a:lnTo>
                  <a:pt x="87272" y="901804"/>
                </a:lnTo>
                <a:lnTo>
                  <a:pt x="85017" y="905154"/>
                </a:lnTo>
                <a:lnTo>
                  <a:pt x="85950" y="908346"/>
                </a:lnTo>
                <a:lnTo>
                  <a:pt x="87631" y="912287"/>
                </a:lnTo>
                <a:lnTo>
                  <a:pt x="90447" y="918085"/>
                </a:lnTo>
                <a:lnTo>
                  <a:pt x="91483" y="922716"/>
                </a:lnTo>
                <a:lnTo>
                  <a:pt x="93815" y="923041"/>
                </a:lnTo>
                <a:lnTo>
                  <a:pt x="96639" y="921650"/>
                </a:lnTo>
                <a:lnTo>
                  <a:pt x="96339" y="918843"/>
                </a:lnTo>
                <a:lnTo>
                  <a:pt x="98590" y="916862"/>
                </a:lnTo>
                <a:lnTo>
                  <a:pt x="106451" y="919395"/>
                </a:lnTo>
                <a:lnTo>
                  <a:pt x="118813" y="917435"/>
                </a:lnTo>
                <a:lnTo>
                  <a:pt x="122198" y="925026"/>
                </a:lnTo>
                <a:lnTo>
                  <a:pt x="125839" y="927829"/>
                </a:lnTo>
                <a:lnTo>
                  <a:pt x="124158" y="930919"/>
                </a:lnTo>
                <a:lnTo>
                  <a:pt x="128659" y="935133"/>
                </a:lnTo>
                <a:lnTo>
                  <a:pt x="134547" y="933721"/>
                </a:lnTo>
                <a:lnTo>
                  <a:pt x="136802" y="936546"/>
                </a:lnTo>
                <a:lnTo>
                  <a:pt x="139331" y="939904"/>
                </a:lnTo>
                <a:lnTo>
                  <a:pt x="143833" y="948330"/>
                </a:lnTo>
                <a:lnTo>
                  <a:pt x="148321" y="953957"/>
                </a:lnTo>
                <a:lnTo>
                  <a:pt x="151129" y="951711"/>
                </a:lnTo>
                <a:lnTo>
                  <a:pt x="156460" y="953384"/>
                </a:lnTo>
                <a:lnTo>
                  <a:pt x="158976" y="953118"/>
                </a:lnTo>
                <a:lnTo>
                  <a:pt x="162083" y="953118"/>
                </a:lnTo>
                <a:lnTo>
                  <a:pt x="167706" y="949747"/>
                </a:lnTo>
                <a:lnTo>
                  <a:pt x="171908" y="956473"/>
                </a:lnTo>
                <a:lnTo>
                  <a:pt x="177244" y="961544"/>
                </a:lnTo>
                <a:lnTo>
                  <a:pt x="180890" y="960127"/>
                </a:lnTo>
                <a:lnTo>
                  <a:pt x="192135" y="962930"/>
                </a:lnTo>
                <a:lnTo>
                  <a:pt x="198596" y="964899"/>
                </a:lnTo>
                <a:lnTo>
                  <a:pt x="204784" y="962930"/>
                </a:lnTo>
                <a:lnTo>
                  <a:pt x="207582" y="970521"/>
                </a:lnTo>
                <a:lnTo>
                  <a:pt x="205053" y="974736"/>
                </a:lnTo>
                <a:lnTo>
                  <a:pt x="202516" y="975288"/>
                </a:lnTo>
                <a:lnTo>
                  <a:pt x="201391" y="981198"/>
                </a:lnTo>
                <a:lnTo>
                  <a:pt x="205053" y="983162"/>
                </a:lnTo>
                <a:lnTo>
                  <a:pt x="205336" y="987381"/>
                </a:lnTo>
                <a:lnTo>
                  <a:pt x="204484" y="992982"/>
                </a:lnTo>
                <a:lnTo>
                  <a:pt x="204484" y="996928"/>
                </a:lnTo>
                <a:lnTo>
                  <a:pt x="199144" y="998318"/>
                </a:lnTo>
                <a:lnTo>
                  <a:pt x="195494" y="998892"/>
                </a:lnTo>
                <a:lnTo>
                  <a:pt x="191001" y="1003941"/>
                </a:lnTo>
                <a:lnTo>
                  <a:pt x="190162" y="1011245"/>
                </a:lnTo>
                <a:lnTo>
                  <a:pt x="188429" y="1013539"/>
                </a:lnTo>
                <a:cubicBezTo>
                  <a:pt x="189418" y="1013556"/>
                  <a:pt x="190398" y="1013518"/>
                  <a:pt x="191382" y="1013637"/>
                </a:cubicBezTo>
                <a:cubicBezTo>
                  <a:pt x="192259" y="1013727"/>
                  <a:pt x="193115" y="1013761"/>
                  <a:pt x="193962" y="1013826"/>
                </a:cubicBezTo>
                <a:lnTo>
                  <a:pt x="194339" y="1013462"/>
                </a:lnTo>
                <a:lnTo>
                  <a:pt x="195289" y="1012833"/>
                </a:lnTo>
                <a:lnTo>
                  <a:pt x="194754" y="1013881"/>
                </a:lnTo>
                <a:cubicBezTo>
                  <a:pt x="194493" y="1013869"/>
                  <a:pt x="194232" y="1013843"/>
                  <a:pt x="193962" y="1013826"/>
                </a:cubicBezTo>
                <a:cubicBezTo>
                  <a:pt x="191301" y="1016517"/>
                  <a:pt x="188690" y="1019222"/>
                  <a:pt x="185960" y="1021849"/>
                </a:cubicBezTo>
                <a:cubicBezTo>
                  <a:pt x="183988" y="1023736"/>
                  <a:pt x="184086" y="1025798"/>
                  <a:pt x="185151" y="1028007"/>
                </a:cubicBezTo>
                <a:cubicBezTo>
                  <a:pt x="185922" y="1029611"/>
                  <a:pt x="186294" y="1031233"/>
                  <a:pt x="185348" y="1032833"/>
                </a:cubicBezTo>
                <a:cubicBezTo>
                  <a:pt x="182520" y="1037643"/>
                  <a:pt x="180398" y="1042941"/>
                  <a:pt x="175284" y="1046064"/>
                </a:cubicBezTo>
                <a:cubicBezTo>
                  <a:pt x="174706" y="1046411"/>
                  <a:pt x="174492" y="1048431"/>
                  <a:pt x="174937" y="1049098"/>
                </a:cubicBezTo>
                <a:cubicBezTo>
                  <a:pt x="178177" y="1053788"/>
                  <a:pt x="181767" y="1057712"/>
                  <a:pt x="187856" y="1059351"/>
                </a:cubicBezTo>
                <a:cubicBezTo>
                  <a:pt x="195002" y="1061255"/>
                  <a:pt x="201322" y="1065230"/>
                  <a:pt x="206637" y="1070660"/>
                </a:cubicBezTo>
                <a:cubicBezTo>
                  <a:pt x="213077" y="1077259"/>
                  <a:pt x="220997" y="1081662"/>
                  <a:pt x="229239" y="1085706"/>
                </a:cubicBezTo>
                <a:cubicBezTo>
                  <a:pt x="237643" y="1089818"/>
                  <a:pt x="241618" y="1097092"/>
                  <a:pt x="242162" y="1106280"/>
                </a:cubicBezTo>
                <a:cubicBezTo>
                  <a:pt x="242196" y="1106815"/>
                  <a:pt x="242132" y="1107328"/>
                  <a:pt x="242085" y="1107846"/>
                </a:cubicBezTo>
                <a:lnTo>
                  <a:pt x="245778" y="1110400"/>
                </a:lnTo>
                <a:lnTo>
                  <a:pt x="248315" y="1112365"/>
                </a:lnTo>
                <a:lnTo>
                  <a:pt x="254216" y="1112651"/>
                </a:lnTo>
                <a:lnTo>
                  <a:pt x="255619" y="1111235"/>
                </a:lnTo>
                <a:lnTo>
                  <a:pt x="258427" y="1111812"/>
                </a:lnTo>
                <a:lnTo>
                  <a:pt x="263771" y="1115450"/>
                </a:lnTo>
                <a:lnTo>
                  <a:pt x="267417" y="1117127"/>
                </a:lnTo>
                <a:lnTo>
                  <a:pt x="266951" y="1116922"/>
                </a:lnTo>
                <a:lnTo>
                  <a:pt x="278234" y="1113909"/>
                </a:lnTo>
                <a:lnTo>
                  <a:pt x="280348" y="1114478"/>
                </a:lnTo>
                <a:lnTo>
                  <a:pt x="288068" y="1114478"/>
                </a:lnTo>
                <a:lnTo>
                  <a:pt x="289013" y="1115201"/>
                </a:lnTo>
                <a:lnTo>
                  <a:pt x="289334" y="1112501"/>
                </a:lnTo>
                <a:lnTo>
                  <a:pt x="294670" y="1110683"/>
                </a:lnTo>
                <a:lnTo>
                  <a:pt x="302527" y="1115030"/>
                </a:lnTo>
                <a:lnTo>
                  <a:pt x="307863" y="1115454"/>
                </a:lnTo>
                <a:lnTo>
                  <a:pt x="312925" y="1117987"/>
                </a:lnTo>
                <a:lnTo>
                  <a:pt x="313764" y="1113490"/>
                </a:lnTo>
                <a:lnTo>
                  <a:pt x="311235" y="1109827"/>
                </a:lnTo>
                <a:lnTo>
                  <a:pt x="307863" y="1108021"/>
                </a:lnTo>
                <a:lnTo>
                  <a:pt x="309275" y="1102527"/>
                </a:lnTo>
                <a:lnTo>
                  <a:pt x="313486" y="1103387"/>
                </a:lnTo>
                <a:lnTo>
                  <a:pt x="319806" y="1108723"/>
                </a:lnTo>
                <a:lnTo>
                  <a:pt x="321637" y="1112082"/>
                </a:lnTo>
                <a:lnTo>
                  <a:pt x="328518" y="1112506"/>
                </a:lnTo>
                <a:lnTo>
                  <a:pt x="329493" y="1109990"/>
                </a:lnTo>
                <a:lnTo>
                  <a:pt x="333422" y="1108158"/>
                </a:lnTo>
                <a:lnTo>
                  <a:pt x="338783" y="1101735"/>
                </a:lnTo>
                <a:cubicBezTo>
                  <a:pt x="337722" y="1100820"/>
                  <a:pt x="336712" y="1099844"/>
                  <a:pt x="335544" y="1099005"/>
                </a:cubicBezTo>
                <a:cubicBezTo>
                  <a:pt x="328184" y="1093853"/>
                  <a:pt x="323584" y="1086784"/>
                  <a:pt x="321868" y="1078110"/>
                </a:cubicBezTo>
                <a:cubicBezTo>
                  <a:pt x="320341" y="1070536"/>
                  <a:pt x="316917" y="1064396"/>
                  <a:pt x="310922" y="1059591"/>
                </a:cubicBezTo>
                <a:cubicBezTo>
                  <a:pt x="307893" y="1057168"/>
                  <a:pt x="307469" y="1053779"/>
                  <a:pt x="308381" y="1050288"/>
                </a:cubicBezTo>
                <a:cubicBezTo>
                  <a:pt x="309249" y="1047027"/>
                  <a:pt x="310370" y="1043805"/>
                  <a:pt x="311585" y="1040660"/>
                </a:cubicBezTo>
                <a:cubicBezTo>
                  <a:pt x="312642" y="1037934"/>
                  <a:pt x="314491" y="1035739"/>
                  <a:pt x="317332" y="1034708"/>
                </a:cubicBezTo>
                <a:cubicBezTo>
                  <a:pt x="323362" y="1032512"/>
                  <a:pt x="328591" y="1029346"/>
                  <a:pt x="332176" y="1023804"/>
                </a:cubicBezTo>
                <a:cubicBezTo>
                  <a:pt x="333058" y="1022431"/>
                  <a:pt x="334453" y="1021228"/>
                  <a:pt x="335861" y="1020394"/>
                </a:cubicBezTo>
                <a:cubicBezTo>
                  <a:pt x="335882" y="1020373"/>
                  <a:pt x="335908" y="1020356"/>
                  <a:pt x="335938" y="1020356"/>
                </a:cubicBezTo>
                <a:lnTo>
                  <a:pt x="329785" y="1014990"/>
                </a:lnTo>
                <a:lnTo>
                  <a:pt x="326408" y="1015375"/>
                </a:lnTo>
                <a:lnTo>
                  <a:pt x="321915" y="1013505"/>
                </a:lnTo>
                <a:lnTo>
                  <a:pt x="321179" y="1010133"/>
                </a:lnTo>
                <a:lnTo>
                  <a:pt x="326798" y="1010514"/>
                </a:lnTo>
                <a:lnTo>
                  <a:pt x="316682" y="996269"/>
                </a:lnTo>
                <a:cubicBezTo>
                  <a:pt x="316682" y="996269"/>
                  <a:pt x="312933" y="993654"/>
                  <a:pt x="310687" y="993654"/>
                </a:cubicBezTo>
                <a:cubicBezTo>
                  <a:pt x="308436" y="993654"/>
                  <a:pt x="305069" y="992148"/>
                  <a:pt x="305069" y="992148"/>
                </a:cubicBezTo>
                <a:lnTo>
                  <a:pt x="303952" y="994031"/>
                </a:lnTo>
                <a:lnTo>
                  <a:pt x="299450" y="990274"/>
                </a:lnTo>
                <a:lnTo>
                  <a:pt x="297204" y="984283"/>
                </a:lnTo>
                <a:lnTo>
                  <a:pt x="292338" y="982036"/>
                </a:lnTo>
                <a:lnTo>
                  <a:pt x="294576" y="969683"/>
                </a:lnTo>
                <a:lnTo>
                  <a:pt x="293455" y="959558"/>
                </a:lnTo>
                <a:lnTo>
                  <a:pt x="298706" y="953204"/>
                </a:lnTo>
                <a:lnTo>
                  <a:pt x="298706" y="948322"/>
                </a:lnTo>
                <a:lnTo>
                  <a:pt x="302822" y="946456"/>
                </a:lnTo>
                <a:lnTo>
                  <a:pt x="308436" y="952447"/>
                </a:lnTo>
                <a:lnTo>
                  <a:pt x="310310" y="958074"/>
                </a:lnTo>
                <a:lnTo>
                  <a:pt x="318560" y="958454"/>
                </a:lnTo>
                <a:lnTo>
                  <a:pt x="318928" y="952447"/>
                </a:lnTo>
                <a:lnTo>
                  <a:pt x="315565" y="941959"/>
                </a:lnTo>
                <a:lnTo>
                  <a:pt x="324183" y="941959"/>
                </a:lnTo>
                <a:lnTo>
                  <a:pt x="324923" y="936712"/>
                </a:lnTo>
                <a:lnTo>
                  <a:pt x="323422" y="934483"/>
                </a:lnTo>
                <a:lnTo>
                  <a:pt x="329048" y="928475"/>
                </a:lnTo>
                <a:lnTo>
                  <a:pt x="331291" y="929237"/>
                </a:lnTo>
                <a:lnTo>
                  <a:pt x="333165" y="923974"/>
                </a:lnTo>
                <a:lnTo>
                  <a:pt x="336909" y="923974"/>
                </a:lnTo>
                <a:lnTo>
                  <a:pt x="336909" y="917983"/>
                </a:lnTo>
                <a:lnTo>
                  <a:pt x="345908" y="921368"/>
                </a:lnTo>
                <a:lnTo>
                  <a:pt x="342536" y="925861"/>
                </a:lnTo>
                <a:lnTo>
                  <a:pt x="347029" y="925475"/>
                </a:lnTo>
                <a:lnTo>
                  <a:pt x="352263" y="921740"/>
                </a:lnTo>
                <a:lnTo>
                  <a:pt x="358621" y="918364"/>
                </a:lnTo>
                <a:lnTo>
                  <a:pt x="362006" y="922870"/>
                </a:lnTo>
                <a:lnTo>
                  <a:pt x="365378" y="924739"/>
                </a:lnTo>
                <a:lnTo>
                  <a:pt x="370243" y="921740"/>
                </a:lnTo>
                <a:lnTo>
                  <a:pt x="374736" y="925861"/>
                </a:lnTo>
                <a:lnTo>
                  <a:pt x="381086" y="929237"/>
                </a:lnTo>
                <a:lnTo>
                  <a:pt x="387467" y="934094"/>
                </a:lnTo>
                <a:lnTo>
                  <a:pt x="390843" y="936708"/>
                </a:lnTo>
                <a:lnTo>
                  <a:pt x="391968" y="941210"/>
                </a:lnTo>
                <a:lnTo>
                  <a:pt x="394215" y="934483"/>
                </a:lnTo>
                <a:lnTo>
                  <a:pt x="396465" y="931847"/>
                </a:lnTo>
                <a:lnTo>
                  <a:pt x="400565" y="935608"/>
                </a:lnTo>
                <a:lnTo>
                  <a:pt x="404326" y="937093"/>
                </a:lnTo>
                <a:lnTo>
                  <a:pt x="406932" y="939708"/>
                </a:lnTo>
                <a:lnTo>
                  <a:pt x="410304" y="937093"/>
                </a:lnTo>
                <a:lnTo>
                  <a:pt x="411434" y="931470"/>
                </a:lnTo>
                <a:lnTo>
                  <a:pt x="415944" y="928865"/>
                </a:lnTo>
                <a:lnTo>
                  <a:pt x="418935" y="929601"/>
                </a:lnTo>
                <a:lnTo>
                  <a:pt x="420424" y="928111"/>
                </a:lnTo>
                <a:lnTo>
                  <a:pt x="424168" y="926990"/>
                </a:lnTo>
                <a:lnTo>
                  <a:pt x="427168" y="932228"/>
                </a:lnTo>
                <a:lnTo>
                  <a:pt x="430916" y="932228"/>
                </a:lnTo>
                <a:lnTo>
                  <a:pt x="431293" y="928860"/>
                </a:lnTo>
                <a:lnTo>
                  <a:pt x="433548" y="928475"/>
                </a:lnTo>
                <a:lnTo>
                  <a:pt x="438401" y="927731"/>
                </a:lnTo>
                <a:lnTo>
                  <a:pt x="444014" y="929237"/>
                </a:lnTo>
                <a:lnTo>
                  <a:pt x="441396" y="932228"/>
                </a:lnTo>
                <a:lnTo>
                  <a:pt x="445516" y="936708"/>
                </a:lnTo>
                <a:lnTo>
                  <a:pt x="453386" y="937089"/>
                </a:lnTo>
                <a:lnTo>
                  <a:pt x="458628" y="939340"/>
                </a:lnTo>
                <a:lnTo>
                  <a:pt x="462385" y="938959"/>
                </a:lnTo>
                <a:lnTo>
                  <a:pt x="462757" y="934838"/>
                </a:lnTo>
                <a:lnTo>
                  <a:pt x="463125" y="932968"/>
                </a:lnTo>
                <a:lnTo>
                  <a:pt x="466129" y="932968"/>
                </a:lnTo>
                <a:lnTo>
                  <a:pt x="470245" y="934089"/>
                </a:lnTo>
                <a:lnTo>
                  <a:pt x="478115" y="932968"/>
                </a:lnTo>
                <a:lnTo>
                  <a:pt x="476985" y="919870"/>
                </a:lnTo>
                <a:lnTo>
                  <a:pt x="472107" y="918364"/>
                </a:lnTo>
                <a:lnTo>
                  <a:pt x="468735" y="914628"/>
                </a:lnTo>
                <a:lnTo>
                  <a:pt x="461636" y="913122"/>
                </a:lnTo>
                <a:lnTo>
                  <a:pt x="460121" y="908256"/>
                </a:lnTo>
                <a:lnTo>
                  <a:pt x="462385" y="907135"/>
                </a:lnTo>
                <a:lnTo>
                  <a:pt x="463878" y="904140"/>
                </a:lnTo>
                <a:lnTo>
                  <a:pt x="465003" y="901889"/>
                </a:lnTo>
                <a:lnTo>
                  <a:pt x="464255" y="898894"/>
                </a:lnTo>
                <a:lnTo>
                  <a:pt x="462389" y="896262"/>
                </a:lnTo>
                <a:lnTo>
                  <a:pt x="468380" y="888025"/>
                </a:lnTo>
                <a:lnTo>
                  <a:pt x="473245" y="887280"/>
                </a:lnTo>
                <a:lnTo>
                  <a:pt x="478119" y="888025"/>
                </a:lnTo>
                <a:lnTo>
                  <a:pt x="478119" y="884649"/>
                </a:lnTo>
                <a:lnTo>
                  <a:pt x="473596" y="881294"/>
                </a:lnTo>
                <a:lnTo>
                  <a:pt x="470232" y="882060"/>
                </a:lnTo>
                <a:lnTo>
                  <a:pt x="462744" y="880549"/>
                </a:lnTo>
                <a:lnTo>
                  <a:pt x="463484" y="877939"/>
                </a:lnTo>
                <a:lnTo>
                  <a:pt x="466116" y="878303"/>
                </a:lnTo>
                <a:lnTo>
                  <a:pt x="461982" y="874944"/>
                </a:lnTo>
                <a:lnTo>
                  <a:pt x="460857" y="870061"/>
                </a:lnTo>
                <a:lnTo>
                  <a:pt x="463861" y="868940"/>
                </a:lnTo>
                <a:lnTo>
                  <a:pt x="466471" y="867075"/>
                </a:lnTo>
                <a:lnTo>
                  <a:pt x="469843" y="868940"/>
                </a:lnTo>
                <a:lnTo>
                  <a:pt x="472470" y="868581"/>
                </a:lnTo>
                <a:lnTo>
                  <a:pt x="474349" y="869702"/>
                </a:lnTo>
                <a:lnTo>
                  <a:pt x="476223" y="867451"/>
                </a:lnTo>
                <a:lnTo>
                  <a:pt x="479223" y="864456"/>
                </a:lnTo>
                <a:lnTo>
                  <a:pt x="483322" y="867451"/>
                </a:lnTo>
                <a:lnTo>
                  <a:pt x="483322" y="864456"/>
                </a:lnTo>
                <a:lnTo>
                  <a:pt x="494187" y="861824"/>
                </a:lnTo>
                <a:lnTo>
                  <a:pt x="497922" y="860703"/>
                </a:lnTo>
                <a:lnTo>
                  <a:pt x="500563" y="860703"/>
                </a:lnTo>
                <a:lnTo>
                  <a:pt x="504675" y="856967"/>
                </a:lnTo>
                <a:lnTo>
                  <a:pt x="508423" y="856223"/>
                </a:lnTo>
                <a:lnTo>
                  <a:pt x="512540" y="854708"/>
                </a:lnTo>
                <a:lnTo>
                  <a:pt x="514786" y="856223"/>
                </a:lnTo>
                <a:lnTo>
                  <a:pt x="515916" y="851340"/>
                </a:lnTo>
                <a:lnTo>
                  <a:pt x="519669" y="849851"/>
                </a:lnTo>
                <a:lnTo>
                  <a:pt x="522283" y="846860"/>
                </a:lnTo>
                <a:lnTo>
                  <a:pt x="525274" y="848730"/>
                </a:lnTo>
                <a:lnTo>
                  <a:pt x="535779" y="843103"/>
                </a:lnTo>
                <a:lnTo>
                  <a:pt x="543264" y="840112"/>
                </a:lnTo>
                <a:lnTo>
                  <a:pt x="545506" y="837857"/>
                </a:lnTo>
                <a:lnTo>
                  <a:pt x="550748" y="838242"/>
                </a:lnTo>
                <a:lnTo>
                  <a:pt x="549618" y="834126"/>
                </a:lnTo>
                <a:lnTo>
                  <a:pt x="553743" y="832996"/>
                </a:lnTo>
                <a:lnTo>
                  <a:pt x="555994" y="829235"/>
                </a:lnTo>
                <a:lnTo>
                  <a:pt x="562733" y="828495"/>
                </a:lnTo>
                <a:lnTo>
                  <a:pt x="569092" y="828875"/>
                </a:lnTo>
                <a:lnTo>
                  <a:pt x="576204" y="831481"/>
                </a:lnTo>
                <a:lnTo>
                  <a:pt x="581074" y="829231"/>
                </a:lnTo>
                <a:lnTo>
                  <a:pt x="584818" y="835987"/>
                </a:lnTo>
                <a:lnTo>
                  <a:pt x="589692" y="841229"/>
                </a:lnTo>
                <a:lnTo>
                  <a:pt x="589319" y="848341"/>
                </a:lnTo>
                <a:lnTo>
                  <a:pt x="588194" y="850206"/>
                </a:lnTo>
                <a:lnTo>
                  <a:pt x="590068" y="852457"/>
                </a:lnTo>
                <a:lnTo>
                  <a:pt x="593072" y="851717"/>
                </a:lnTo>
                <a:lnTo>
                  <a:pt x="595674" y="853206"/>
                </a:lnTo>
                <a:lnTo>
                  <a:pt x="597189" y="852457"/>
                </a:lnTo>
                <a:lnTo>
                  <a:pt x="597189" y="849466"/>
                </a:lnTo>
                <a:lnTo>
                  <a:pt x="599063" y="849085"/>
                </a:lnTo>
                <a:lnTo>
                  <a:pt x="599816" y="850955"/>
                </a:lnTo>
                <a:lnTo>
                  <a:pt x="601682" y="850955"/>
                </a:lnTo>
                <a:lnTo>
                  <a:pt x="601682" y="848345"/>
                </a:lnTo>
                <a:lnTo>
                  <a:pt x="602426" y="846475"/>
                </a:lnTo>
                <a:lnTo>
                  <a:pt x="605790" y="850211"/>
                </a:lnTo>
                <a:lnTo>
                  <a:pt x="607677" y="855833"/>
                </a:lnTo>
                <a:lnTo>
                  <a:pt x="609923" y="857703"/>
                </a:lnTo>
                <a:lnTo>
                  <a:pt x="612165" y="856218"/>
                </a:lnTo>
                <a:lnTo>
                  <a:pt x="610287" y="853968"/>
                </a:lnTo>
                <a:lnTo>
                  <a:pt x="613282" y="852457"/>
                </a:lnTo>
                <a:lnTo>
                  <a:pt x="618537" y="854704"/>
                </a:lnTo>
                <a:lnTo>
                  <a:pt x="623030" y="853968"/>
                </a:lnTo>
                <a:lnTo>
                  <a:pt x="624147" y="855833"/>
                </a:lnTo>
                <a:lnTo>
                  <a:pt x="621905" y="859214"/>
                </a:lnTo>
                <a:lnTo>
                  <a:pt x="621164" y="863690"/>
                </a:lnTo>
                <a:lnTo>
                  <a:pt x="624900" y="864071"/>
                </a:lnTo>
                <a:lnTo>
                  <a:pt x="629402" y="861456"/>
                </a:lnTo>
                <a:lnTo>
                  <a:pt x="637249" y="863686"/>
                </a:lnTo>
                <a:lnTo>
                  <a:pt x="639123" y="862201"/>
                </a:lnTo>
                <a:lnTo>
                  <a:pt x="638760" y="859565"/>
                </a:lnTo>
                <a:lnTo>
                  <a:pt x="643625" y="857699"/>
                </a:lnTo>
                <a:lnTo>
                  <a:pt x="648863" y="855093"/>
                </a:lnTo>
                <a:lnTo>
                  <a:pt x="651494" y="851336"/>
                </a:lnTo>
                <a:lnTo>
                  <a:pt x="654494" y="846856"/>
                </a:lnTo>
                <a:lnTo>
                  <a:pt x="659372" y="843480"/>
                </a:lnTo>
                <a:lnTo>
                  <a:pt x="666099" y="843095"/>
                </a:lnTo>
                <a:lnTo>
                  <a:pt x="666471" y="846090"/>
                </a:lnTo>
                <a:lnTo>
                  <a:pt x="662731" y="849081"/>
                </a:lnTo>
                <a:lnTo>
                  <a:pt x="687824" y="869693"/>
                </a:lnTo>
                <a:lnTo>
                  <a:pt x="723768" y="913515"/>
                </a:lnTo>
                <a:lnTo>
                  <a:pt x="729023" y="909758"/>
                </a:lnTo>
                <a:lnTo>
                  <a:pt x="729023" y="906399"/>
                </a:lnTo>
                <a:lnTo>
                  <a:pt x="731637" y="904149"/>
                </a:lnTo>
                <a:lnTo>
                  <a:pt x="734996" y="906759"/>
                </a:lnTo>
                <a:lnTo>
                  <a:pt x="734996" y="910494"/>
                </a:lnTo>
                <a:lnTo>
                  <a:pt x="738749" y="911260"/>
                </a:lnTo>
                <a:lnTo>
                  <a:pt x="742878" y="912754"/>
                </a:lnTo>
                <a:lnTo>
                  <a:pt x="746999" y="911260"/>
                </a:lnTo>
                <a:lnTo>
                  <a:pt x="751479" y="913126"/>
                </a:lnTo>
                <a:lnTo>
                  <a:pt x="755613" y="911620"/>
                </a:lnTo>
                <a:lnTo>
                  <a:pt x="759357" y="910131"/>
                </a:lnTo>
                <a:lnTo>
                  <a:pt x="758600" y="907144"/>
                </a:lnTo>
                <a:lnTo>
                  <a:pt x="765712" y="906018"/>
                </a:lnTo>
                <a:lnTo>
                  <a:pt x="775091" y="908265"/>
                </a:lnTo>
                <a:lnTo>
                  <a:pt x="779208" y="913871"/>
                </a:lnTo>
                <a:lnTo>
                  <a:pt x="782182" y="918749"/>
                </a:lnTo>
                <a:lnTo>
                  <a:pt x="787449" y="919878"/>
                </a:lnTo>
                <a:lnTo>
                  <a:pt x="791557" y="923238"/>
                </a:lnTo>
                <a:lnTo>
                  <a:pt x="793812" y="928116"/>
                </a:lnTo>
                <a:lnTo>
                  <a:pt x="799041" y="934098"/>
                </a:lnTo>
                <a:lnTo>
                  <a:pt x="804673" y="932232"/>
                </a:lnTo>
                <a:lnTo>
                  <a:pt x="812170" y="930349"/>
                </a:lnTo>
                <a:lnTo>
                  <a:pt x="818156" y="925484"/>
                </a:lnTo>
                <a:lnTo>
                  <a:pt x="818905" y="930349"/>
                </a:lnTo>
                <a:lnTo>
                  <a:pt x="823766" y="934847"/>
                </a:lnTo>
                <a:lnTo>
                  <a:pt x="830133" y="937483"/>
                </a:lnTo>
                <a:lnTo>
                  <a:pt x="829076" y="938338"/>
                </a:lnTo>
                <a:lnTo>
                  <a:pt x="833882" y="939678"/>
                </a:lnTo>
                <a:lnTo>
                  <a:pt x="833484" y="938227"/>
                </a:lnTo>
                <a:lnTo>
                  <a:pt x="837237" y="932977"/>
                </a:lnTo>
                <a:lnTo>
                  <a:pt x="845846" y="932232"/>
                </a:lnTo>
                <a:lnTo>
                  <a:pt x="847733" y="928865"/>
                </a:lnTo>
                <a:lnTo>
                  <a:pt x="852594" y="926229"/>
                </a:lnTo>
                <a:lnTo>
                  <a:pt x="852966" y="922493"/>
                </a:lnTo>
                <a:lnTo>
                  <a:pt x="858974" y="917251"/>
                </a:lnTo>
                <a:lnTo>
                  <a:pt x="865324" y="910494"/>
                </a:lnTo>
                <a:lnTo>
                  <a:pt x="864952" y="906018"/>
                </a:lnTo>
                <a:lnTo>
                  <a:pt x="870943" y="906759"/>
                </a:lnTo>
                <a:lnTo>
                  <a:pt x="874310" y="903019"/>
                </a:lnTo>
                <a:lnTo>
                  <a:pt x="891170" y="899647"/>
                </a:lnTo>
                <a:lnTo>
                  <a:pt x="896390" y="904149"/>
                </a:lnTo>
                <a:lnTo>
                  <a:pt x="907636" y="903019"/>
                </a:lnTo>
                <a:lnTo>
                  <a:pt x="911380" y="908265"/>
                </a:lnTo>
                <a:lnTo>
                  <a:pt x="924500" y="916866"/>
                </a:lnTo>
                <a:lnTo>
                  <a:pt x="934988" y="913130"/>
                </a:lnTo>
                <a:lnTo>
                  <a:pt x="942463" y="914256"/>
                </a:lnTo>
                <a:lnTo>
                  <a:pt x="952592" y="914637"/>
                </a:lnTo>
                <a:lnTo>
                  <a:pt x="960821" y="914256"/>
                </a:lnTo>
                <a:lnTo>
                  <a:pt x="963448" y="909758"/>
                </a:lnTo>
                <a:lnTo>
                  <a:pt x="960448" y="906399"/>
                </a:lnTo>
                <a:lnTo>
                  <a:pt x="960448" y="896271"/>
                </a:lnTo>
                <a:lnTo>
                  <a:pt x="954462" y="892535"/>
                </a:lnTo>
                <a:lnTo>
                  <a:pt x="951090" y="885783"/>
                </a:lnTo>
                <a:lnTo>
                  <a:pt x="952211" y="879411"/>
                </a:lnTo>
                <a:lnTo>
                  <a:pt x="956713" y="873425"/>
                </a:lnTo>
                <a:lnTo>
                  <a:pt x="961219" y="872684"/>
                </a:lnTo>
                <a:lnTo>
                  <a:pt x="959699" y="868923"/>
                </a:lnTo>
                <a:lnTo>
                  <a:pt x="963084" y="864807"/>
                </a:lnTo>
                <a:lnTo>
                  <a:pt x="972070" y="868174"/>
                </a:lnTo>
                <a:lnTo>
                  <a:pt x="983684" y="873801"/>
                </a:lnTo>
                <a:lnTo>
                  <a:pt x="994912" y="874927"/>
                </a:lnTo>
                <a:lnTo>
                  <a:pt x="1006521" y="876052"/>
                </a:lnTo>
                <a:lnTo>
                  <a:pt x="1008763" y="885415"/>
                </a:lnTo>
                <a:lnTo>
                  <a:pt x="1017758" y="895141"/>
                </a:lnTo>
                <a:lnTo>
                  <a:pt x="1030108" y="901513"/>
                </a:lnTo>
                <a:lnTo>
                  <a:pt x="1041730" y="898513"/>
                </a:lnTo>
                <a:lnTo>
                  <a:pt x="1051101" y="893271"/>
                </a:lnTo>
                <a:lnTo>
                  <a:pt x="1065333" y="891786"/>
                </a:lnTo>
                <a:lnTo>
                  <a:pt x="1079556" y="894760"/>
                </a:lnTo>
                <a:lnTo>
                  <a:pt x="1088551" y="899643"/>
                </a:lnTo>
                <a:lnTo>
                  <a:pt x="1093797" y="899266"/>
                </a:lnTo>
                <a:lnTo>
                  <a:pt x="1103156" y="908624"/>
                </a:lnTo>
                <a:lnTo>
                  <a:pt x="1114397" y="910875"/>
                </a:lnTo>
                <a:lnTo>
                  <a:pt x="1135369" y="911256"/>
                </a:lnTo>
                <a:lnTo>
                  <a:pt x="1144727" y="906395"/>
                </a:lnTo>
                <a:lnTo>
                  <a:pt x="1154098" y="902257"/>
                </a:lnTo>
                <a:lnTo>
                  <a:pt x="1160448" y="901513"/>
                </a:lnTo>
                <a:lnTo>
                  <a:pt x="1164205" y="896266"/>
                </a:lnTo>
                <a:lnTo>
                  <a:pt x="1169832" y="891401"/>
                </a:lnTo>
                <a:lnTo>
                  <a:pt x="1173953" y="886159"/>
                </a:lnTo>
                <a:lnTo>
                  <a:pt x="1180320" y="884289"/>
                </a:lnTo>
                <a:lnTo>
                  <a:pt x="1188181" y="885778"/>
                </a:lnTo>
                <a:lnTo>
                  <a:pt x="1194535" y="889146"/>
                </a:lnTo>
                <a:lnTo>
                  <a:pt x="1203158" y="885778"/>
                </a:lnTo>
                <a:lnTo>
                  <a:pt x="1209153" y="885778"/>
                </a:lnTo>
                <a:lnTo>
                  <a:pt x="1212345" y="888616"/>
                </a:lnTo>
                <a:lnTo>
                  <a:pt x="1217116" y="888770"/>
                </a:lnTo>
                <a:lnTo>
                  <a:pt x="1220475" y="888770"/>
                </a:lnTo>
                <a:lnTo>
                  <a:pt x="1226372" y="891307"/>
                </a:lnTo>
                <a:lnTo>
                  <a:pt x="1235644" y="883429"/>
                </a:lnTo>
                <a:lnTo>
                  <a:pt x="1241828" y="881465"/>
                </a:lnTo>
                <a:lnTo>
                  <a:pt x="1244917" y="877824"/>
                </a:lnTo>
                <a:lnTo>
                  <a:pt x="1245187" y="873605"/>
                </a:lnTo>
                <a:lnTo>
                  <a:pt x="1240133" y="873031"/>
                </a:lnTo>
                <a:lnTo>
                  <a:pt x="1239864" y="868816"/>
                </a:lnTo>
                <a:lnTo>
                  <a:pt x="1239008" y="862637"/>
                </a:lnTo>
                <a:lnTo>
                  <a:pt x="1241263" y="857036"/>
                </a:lnTo>
                <a:lnTo>
                  <a:pt x="1240429" y="850574"/>
                </a:lnTo>
                <a:lnTo>
                  <a:pt x="1238734" y="845786"/>
                </a:lnTo>
                <a:lnTo>
                  <a:pt x="1241828" y="840737"/>
                </a:lnTo>
                <a:lnTo>
                  <a:pt x="1242945" y="837091"/>
                </a:lnTo>
                <a:lnTo>
                  <a:pt x="1246308" y="833428"/>
                </a:lnTo>
                <a:lnTo>
                  <a:pt x="1246034" y="828092"/>
                </a:lnTo>
                <a:lnTo>
                  <a:pt x="1242940" y="822200"/>
                </a:lnTo>
                <a:cubicBezTo>
                  <a:pt x="1242940" y="822200"/>
                  <a:pt x="1240424" y="817703"/>
                  <a:pt x="1239860" y="816860"/>
                </a:cubicBezTo>
                <a:cubicBezTo>
                  <a:pt x="1239295" y="816025"/>
                  <a:pt x="1236205" y="818828"/>
                  <a:pt x="1236205" y="818828"/>
                </a:cubicBezTo>
                <a:lnTo>
                  <a:pt x="1233668" y="819397"/>
                </a:lnTo>
                <a:lnTo>
                  <a:pt x="1231430" y="817703"/>
                </a:lnTo>
                <a:lnTo>
                  <a:pt x="1234237" y="810402"/>
                </a:lnTo>
                <a:lnTo>
                  <a:pt x="1237600" y="804223"/>
                </a:lnTo>
                <a:lnTo>
                  <a:pt x="1246877" y="803098"/>
                </a:lnTo>
                <a:lnTo>
                  <a:pt x="1251079" y="800295"/>
                </a:lnTo>
                <a:lnTo>
                  <a:pt x="1256989" y="798614"/>
                </a:lnTo>
                <a:lnTo>
                  <a:pt x="1263168" y="797202"/>
                </a:lnTo>
                <a:lnTo>
                  <a:pt x="1266540" y="794112"/>
                </a:lnTo>
                <a:lnTo>
                  <a:pt x="1272423" y="793556"/>
                </a:lnTo>
                <a:lnTo>
                  <a:pt x="1279158" y="795524"/>
                </a:lnTo>
                <a:lnTo>
                  <a:pt x="1283669" y="798614"/>
                </a:lnTo>
                <a:lnTo>
                  <a:pt x="1286189" y="798331"/>
                </a:lnTo>
                <a:lnTo>
                  <a:pt x="1291807" y="800008"/>
                </a:lnTo>
                <a:lnTo>
                  <a:pt x="1292937" y="798331"/>
                </a:lnTo>
                <a:cubicBezTo>
                  <a:pt x="1292937" y="798331"/>
                  <a:pt x="1299399" y="798614"/>
                  <a:pt x="1300237" y="798614"/>
                </a:cubicBezTo>
                <a:cubicBezTo>
                  <a:pt x="1301080" y="798614"/>
                  <a:pt x="1303049" y="801703"/>
                  <a:pt x="1303049" y="801703"/>
                </a:cubicBezTo>
                <a:lnTo>
                  <a:pt x="1308111" y="805079"/>
                </a:lnTo>
                <a:lnTo>
                  <a:pt x="1312604" y="809008"/>
                </a:lnTo>
                <a:lnTo>
                  <a:pt x="1315976" y="812388"/>
                </a:lnTo>
                <a:lnTo>
                  <a:pt x="1317940" y="819119"/>
                </a:lnTo>
                <a:lnTo>
                  <a:pt x="1322150" y="819692"/>
                </a:lnTo>
                <a:lnTo>
                  <a:pt x="1321303" y="824168"/>
                </a:lnTo>
                <a:lnTo>
                  <a:pt x="1328800" y="832979"/>
                </a:lnTo>
                <a:lnTo>
                  <a:pt x="1331800" y="839710"/>
                </a:lnTo>
                <a:lnTo>
                  <a:pt x="1333678" y="839543"/>
                </a:lnTo>
                <a:lnTo>
                  <a:pt x="1337414" y="846651"/>
                </a:lnTo>
                <a:lnTo>
                  <a:pt x="1343409" y="850771"/>
                </a:lnTo>
                <a:lnTo>
                  <a:pt x="1346225" y="859009"/>
                </a:lnTo>
                <a:lnTo>
                  <a:pt x="1349023" y="861623"/>
                </a:lnTo>
                <a:lnTo>
                  <a:pt x="1349579" y="866861"/>
                </a:lnTo>
                <a:lnTo>
                  <a:pt x="1354731" y="872488"/>
                </a:lnTo>
                <a:lnTo>
                  <a:pt x="1363439" y="874165"/>
                </a:lnTo>
                <a:lnTo>
                  <a:pt x="1369344" y="873896"/>
                </a:lnTo>
                <a:lnTo>
                  <a:pt x="1375797" y="879223"/>
                </a:lnTo>
                <a:lnTo>
                  <a:pt x="1382263" y="877259"/>
                </a:lnTo>
                <a:lnTo>
                  <a:pt x="1386747" y="881204"/>
                </a:lnTo>
                <a:lnTo>
                  <a:pt x="1397141" y="889056"/>
                </a:lnTo>
                <a:lnTo>
                  <a:pt x="1405849" y="889056"/>
                </a:lnTo>
                <a:lnTo>
                  <a:pt x="1404446" y="892989"/>
                </a:lnTo>
                <a:lnTo>
                  <a:pt x="1408096" y="897199"/>
                </a:lnTo>
                <a:lnTo>
                  <a:pt x="1406696" y="904795"/>
                </a:lnTo>
                <a:lnTo>
                  <a:pt x="1415396" y="913212"/>
                </a:lnTo>
                <a:lnTo>
                  <a:pt x="1421032" y="912090"/>
                </a:lnTo>
                <a:lnTo>
                  <a:pt x="1423552" y="914628"/>
                </a:lnTo>
                <a:lnTo>
                  <a:pt x="1432255" y="912929"/>
                </a:lnTo>
                <a:lnTo>
                  <a:pt x="1436192" y="908432"/>
                </a:lnTo>
                <a:lnTo>
                  <a:pt x="1440950" y="901701"/>
                </a:lnTo>
                <a:lnTo>
                  <a:pt x="1446034" y="898616"/>
                </a:lnTo>
                <a:lnTo>
                  <a:pt x="1453052" y="892437"/>
                </a:lnTo>
                <a:lnTo>
                  <a:pt x="1458657" y="894114"/>
                </a:lnTo>
                <a:lnTo>
                  <a:pt x="1461195" y="899737"/>
                </a:lnTo>
                <a:lnTo>
                  <a:pt x="1464845" y="906203"/>
                </a:lnTo>
                <a:lnTo>
                  <a:pt x="1466527" y="911812"/>
                </a:lnTo>
                <a:lnTo>
                  <a:pt x="1462864" y="916310"/>
                </a:lnTo>
                <a:lnTo>
                  <a:pt x="1463442" y="923041"/>
                </a:lnTo>
                <a:lnTo>
                  <a:pt x="1464276" y="931470"/>
                </a:lnTo>
                <a:lnTo>
                  <a:pt x="1466527" y="940465"/>
                </a:lnTo>
                <a:lnTo>
                  <a:pt x="1464845" y="949447"/>
                </a:lnTo>
                <a:lnTo>
                  <a:pt x="1462308" y="961540"/>
                </a:lnTo>
                <a:lnTo>
                  <a:pt x="1458105" y="966593"/>
                </a:lnTo>
                <a:lnTo>
                  <a:pt x="1457815" y="980629"/>
                </a:lnTo>
                <a:lnTo>
                  <a:pt x="1455859" y="981750"/>
                </a:lnTo>
                <a:lnTo>
                  <a:pt x="1451079" y="977539"/>
                </a:lnTo>
                <a:lnTo>
                  <a:pt x="1447707" y="969965"/>
                </a:lnTo>
                <a:lnTo>
                  <a:pt x="1437870" y="974159"/>
                </a:lnTo>
                <a:lnTo>
                  <a:pt x="1445457" y="990749"/>
                </a:lnTo>
                <a:lnTo>
                  <a:pt x="1445730" y="1001981"/>
                </a:lnTo>
                <a:lnTo>
                  <a:pt x="1448542" y="1004232"/>
                </a:lnTo>
                <a:lnTo>
                  <a:pt x="1447985" y="1011802"/>
                </a:lnTo>
                <a:lnTo>
                  <a:pt x="1447985" y="1016299"/>
                </a:lnTo>
                <a:lnTo>
                  <a:pt x="1440946" y="1016017"/>
                </a:lnTo>
                <a:lnTo>
                  <a:pt x="1440685" y="1021930"/>
                </a:lnTo>
                <a:lnTo>
                  <a:pt x="1440711" y="1021605"/>
                </a:lnTo>
                <a:lnTo>
                  <a:pt x="1441515" y="1023056"/>
                </a:lnTo>
                <a:lnTo>
                  <a:pt x="1444327" y="1026984"/>
                </a:lnTo>
                <a:lnTo>
                  <a:pt x="1444810" y="1027215"/>
                </a:lnTo>
                <a:cubicBezTo>
                  <a:pt x="1445906" y="1026227"/>
                  <a:pt x="1447018" y="1025251"/>
                  <a:pt x="1448041" y="1024181"/>
                </a:cubicBezTo>
                <a:cubicBezTo>
                  <a:pt x="1449612" y="1022581"/>
                  <a:pt x="1451173" y="1020925"/>
                  <a:pt x="1452556" y="1019149"/>
                </a:cubicBezTo>
                <a:cubicBezTo>
                  <a:pt x="1454554" y="1016522"/>
                  <a:pt x="1454588" y="1012401"/>
                  <a:pt x="1458311" y="1011066"/>
                </a:cubicBezTo>
                <a:cubicBezTo>
                  <a:pt x="1463146" y="1009333"/>
                  <a:pt x="1465157" y="1014249"/>
                  <a:pt x="1468649" y="1015739"/>
                </a:cubicBezTo>
                <a:cubicBezTo>
                  <a:pt x="1472577" y="1017394"/>
                  <a:pt x="1476227" y="1017814"/>
                  <a:pt x="1480121" y="1015969"/>
                </a:cubicBezTo>
                <a:cubicBezTo>
                  <a:pt x="1483801" y="1014249"/>
                  <a:pt x="1486968" y="1012054"/>
                  <a:pt x="1489535" y="1008815"/>
                </a:cubicBezTo>
                <a:cubicBezTo>
                  <a:pt x="1493857" y="1003419"/>
                  <a:pt x="1497409" y="997428"/>
                  <a:pt x="1499677" y="991082"/>
                </a:cubicBezTo>
                <a:cubicBezTo>
                  <a:pt x="1503314" y="980920"/>
                  <a:pt x="1509347" y="971690"/>
                  <a:pt x="1511273" y="960859"/>
                </a:cubicBezTo>
                <a:cubicBezTo>
                  <a:pt x="1511658" y="958664"/>
                  <a:pt x="1512471" y="956302"/>
                  <a:pt x="1513840" y="954569"/>
                </a:cubicBezTo>
                <a:cubicBezTo>
                  <a:pt x="1520901" y="945531"/>
                  <a:pt x="1521585" y="934723"/>
                  <a:pt x="1522570" y="924038"/>
                </a:cubicBezTo>
                <a:cubicBezTo>
                  <a:pt x="1523383" y="914945"/>
                  <a:pt x="1527320" y="906421"/>
                  <a:pt x="1527063" y="897156"/>
                </a:cubicBezTo>
                <a:cubicBezTo>
                  <a:pt x="1527020" y="895535"/>
                  <a:pt x="1527533" y="893626"/>
                  <a:pt x="1528475" y="892291"/>
                </a:cubicBezTo>
                <a:cubicBezTo>
                  <a:pt x="1532455" y="886532"/>
                  <a:pt x="1531085" y="880314"/>
                  <a:pt x="1530486" y="874118"/>
                </a:cubicBezTo>
                <a:cubicBezTo>
                  <a:pt x="1529331" y="862646"/>
                  <a:pt x="1526164" y="851794"/>
                  <a:pt x="1520302" y="841896"/>
                </a:cubicBezTo>
                <a:cubicBezTo>
                  <a:pt x="1517863" y="837793"/>
                  <a:pt x="1516579" y="833638"/>
                  <a:pt x="1516451" y="828999"/>
                </a:cubicBezTo>
                <a:cubicBezTo>
                  <a:pt x="1516194" y="819320"/>
                  <a:pt x="1515937" y="809632"/>
                  <a:pt x="1515766" y="799940"/>
                </a:cubicBezTo>
                <a:cubicBezTo>
                  <a:pt x="1515766" y="799063"/>
                  <a:pt x="1516451" y="798169"/>
                  <a:pt x="1516879" y="797274"/>
                </a:cubicBezTo>
                <a:cubicBezTo>
                  <a:pt x="1517306" y="797535"/>
                  <a:pt x="1517948" y="797672"/>
                  <a:pt x="1518205" y="798066"/>
                </a:cubicBezTo>
                <a:cubicBezTo>
                  <a:pt x="1521800" y="803222"/>
                  <a:pt x="1526036" y="807792"/>
                  <a:pt x="1530272" y="812426"/>
                </a:cubicBezTo>
                <a:cubicBezTo>
                  <a:pt x="1534594" y="817193"/>
                  <a:pt x="1533695" y="824365"/>
                  <a:pt x="1536734" y="829894"/>
                </a:cubicBezTo>
                <a:cubicBezTo>
                  <a:pt x="1538103" y="832393"/>
                  <a:pt x="1539429" y="834909"/>
                  <a:pt x="1540713" y="837446"/>
                </a:cubicBezTo>
                <a:cubicBezTo>
                  <a:pt x="1543837" y="843604"/>
                  <a:pt x="1546190" y="849993"/>
                  <a:pt x="1546447" y="856967"/>
                </a:cubicBezTo>
                <a:cubicBezTo>
                  <a:pt x="1546490" y="858118"/>
                  <a:pt x="1546490" y="859295"/>
                  <a:pt x="1546832" y="860365"/>
                </a:cubicBezTo>
                <a:cubicBezTo>
                  <a:pt x="1549015" y="867939"/>
                  <a:pt x="1549614" y="875962"/>
                  <a:pt x="1555091" y="882505"/>
                </a:cubicBezTo>
                <a:cubicBezTo>
                  <a:pt x="1557487" y="885342"/>
                  <a:pt x="1558685" y="889767"/>
                  <a:pt x="1559027" y="893596"/>
                </a:cubicBezTo>
                <a:cubicBezTo>
                  <a:pt x="1559498" y="899454"/>
                  <a:pt x="1561167" y="904799"/>
                  <a:pt x="1563820" y="909848"/>
                </a:cubicBezTo>
                <a:cubicBezTo>
                  <a:pt x="1565746" y="913524"/>
                  <a:pt x="1566516" y="917281"/>
                  <a:pt x="1566302" y="921368"/>
                </a:cubicBezTo>
                <a:cubicBezTo>
                  <a:pt x="1566217" y="923037"/>
                  <a:pt x="1566302" y="924791"/>
                  <a:pt x="1566730" y="926438"/>
                </a:cubicBezTo>
                <a:cubicBezTo>
                  <a:pt x="1567671" y="930456"/>
                  <a:pt x="1569725" y="933837"/>
                  <a:pt x="1573747" y="935454"/>
                </a:cubicBezTo>
                <a:cubicBezTo>
                  <a:pt x="1574432" y="935737"/>
                  <a:pt x="1576443" y="934945"/>
                  <a:pt x="1576486" y="934504"/>
                </a:cubicBezTo>
                <a:cubicBezTo>
                  <a:pt x="1576700" y="932292"/>
                  <a:pt x="1576529" y="930041"/>
                  <a:pt x="1576400" y="927808"/>
                </a:cubicBezTo>
                <a:cubicBezTo>
                  <a:pt x="1576229" y="924166"/>
                  <a:pt x="1578069" y="923190"/>
                  <a:pt x="1581792" y="923614"/>
                </a:cubicBezTo>
                <a:cubicBezTo>
                  <a:pt x="1585515" y="924051"/>
                  <a:pt x="1587697" y="926853"/>
                  <a:pt x="1590735" y="928248"/>
                </a:cubicBezTo>
                <a:cubicBezTo>
                  <a:pt x="1591206" y="928454"/>
                  <a:pt x="1592191" y="928569"/>
                  <a:pt x="1592319" y="928360"/>
                </a:cubicBezTo>
                <a:cubicBezTo>
                  <a:pt x="1592918" y="927469"/>
                  <a:pt x="1593774" y="926331"/>
                  <a:pt x="1593645" y="925428"/>
                </a:cubicBezTo>
                <a:cubicBezTo>
                  <a:pt x="1593003" y="921402"/>
                  <a:pt x="1591591" y="917106"/>
                  <a:pt x="1587911" y="915411"/>
                </a:cubicBezTo>
                <a:cubicBezTo>
                  <a:pt x="1580637" y="912056"/>
                  <a:pt x="1579096" y="903614"/>
                  <a:pt x="1572763" y="899660"/>
                </a:cubicBezTo>
                <a:cubicBezTo>
                  <a:pt x="1571052" y="895449"/>
                  <a:pt x="1568912" y="891346"/>
                  <a:pt x="1567885" y="886985"/>
                </a:cubicBezTo>
                <a:cubicBezTo>
                  <a:pt x="1566516" y="881495"/>
                  <a:pt x="1566045" y="875774"/>
                  <a:pt x="1565275" y="870125"/>
                </a:cubicBezTo>
                <a:cubicBezTo>
                  <a:pt x="1565061" y="868448"/>
                  <a:pt x="1565104" y="866732"/>
                  <a:pt x="1565061" y="865016"/>
                </a:cubicBezTo>
                <a:cubicBezTo>
                  <a:pt x="1564933" y="862941"/>
                  <a:pt x="1566858" y="860404"/>
                  <a:pt x="1568998" y="860100"/>
                </a:cubicBezTo>
                <a:cubicBezTo>
                  <a:pt x="1571651" y="859736"/>
                  <a:pt x="1574432" y="859560"/>
                  <a:pt x="1577171" y="859312"/>
                </a:cubicBezTo>
                <a:cubicBezTo>
                  <a:pt x="1577898" y="856454"/>
                  <a:pt x="1576957" y="853856"/>
                  <a:pt x="1575545" y="851482"/>
                </a:cubicBezTo>
                <a:cubicBezTo>
                  <a:pt x="1565104" y="833895"/>
                  <a:pt x="1556075" y="815422"/>
                  <a:pt x="1543109" y="799439"/>
                </a:cubicBezTo>
                <a:cubicBezTo>
                  <a:pt x="1539001" y="794382"/>
                  <a:pt x="1536134" y="789178"/>
                  <a:pt x="1536434" y="782383"/>
                </a:cubicBezTo>
                <a:cubicBezTo>
                  <a:pt x="1536562" y="779662"/>
                  <a:pt x="1535963" y="776516"/>
                  <a:pt x="1534637" y="774197"/>
                </a:cubicBezTo>
                <a:cubicBezTo>
                  <a:pt x="1530144" y="766392"/>
                  <a:pt x="1528004" y="757111"/>
                  <a:pt x="1520216" y="751377"/>
                </a:cubicBezTo>
                <a:cubicBezTo>
                  <a:pt x="1517349" y="749233"/>
                  <a:pt x="1516964" y="745459"/>
                  <a:pt x="1515295" y="742523"/>
                </a:cubicBezTo>
                <a:cubicBezTo>
                  <a:pt x="1513584" y="739417"/>
                  <a:pt x="1510546" y="737697"/>
                  <a:pt x="1506951" y="737414"/>
                </a:cubicBezTo>
                <a:cubicBezTo>
                  <a:pt x="1506138" y="737337"/>
                  <a:pt x="1505111" y="738424"/>
                  <a:pt x="1504341" y="739186"/>
                </a:cubicBezTo>
                <a:cubicBezTo>
                  <a:pt x="1503999" y="739468"/>
                  <a:pt x="1503913" y="740367"/>
                  <a:pt x="1504084" y="740803"/>
                </a:cubicBezTo>
                <a:cubicBezTo>
                  <a:pt x="1504555" y="741813"/>
                  <a:pt x="1505154" y="742789"/>
                  <a:pt x="1505881" y="743632"/>
                </a:cubicBezTo>
                <a:cubicBezTo>
                  <a:pt x="1511615" y="750363"/>
                  <a:pt x="1511402" y="750440"/>
                  <a:pt x="1506352" y="759053"/>
                </a:cubicBezTo>
                <a:cubicBezTo>
                  <a:pt x="1505796" y="759973"/>
                  <a:pt x="1505368" y="761304"/>
                  <a:pt x="1505582" y="762258"/>
                </a:cubicBezTo>
                <a:cubicBezTo>
                  <a:pt x="1506181" y="764411"/>
                  <a:pt x="1506951" y="766662"/>
                  <a:pt x="1508192" y="768510"/>
                </a:cubicBezTo>
                <a:cubicBezTo>
                  <a:pt x="1511786" y="773906"/>
                  <a:pt x="1512899" y="780068"/>
                  <a:pt x="1514012" y="786204"/>
                </a:cubicBezTo>
                <a:cubicBezTo>
                  <a:pt x="1514183" y="787081"/>
                  <a:pt x="1513370" y="788262"/>
                  <a:pt x="1512771" y="789140"/>
                </a:cubicBezTo>
                <a:cubicBezTo>
                  <a:pt x="1512000" y="790265"/>
                  <a:pt x="1509818" y="788896"/>
                  <a:pt x="1509347" y="786666"/>
                </a:cubicBezTo>
                <a:cubicBezTo>
                  <a:pt x="1508706" y="783269"/>
                  <a:pt x="1508149" y="779953"/>
                  <a:pt x="1505582" y="777321"/>
                </a:cubicBezTo>
                <a:cubicBezTo>
                  <a:pt x="1503956" y="775643"/>
                  <a:pt x="1502801" y="773547"/>
                  <a:pt x="1503014" y="771219"/>
                </a:cubicBezTo>
                <a:cubicBezTo>
                  <a:pt x="1503442" y="765939"/>
                  <a:pt x="1500661" y="762579"/>
                  <a:pt x="1496639" y="759982"/>
                </a:cubicBezTo>
                <a:cubicBezTo>
                  <a:pt x="1489963" y="755673"/>
                  <a:pt x="1482689" y="752335"/>
                  <a:pt x="1476428" y="747303"/>
                </a:cubicBezTo>
                <a:cubicBezTo>
                  <a:pt x="1475217" y="746327"/>
                  <a:pt x="1473189" y="746002"/>
                  <a:pt x="1471572" y="746024"/>
                </a:cubicBezTo>
                <a:cubicBezTo>
                  <a:pt x="1468730" y="746024"/>
                  <a:pt x="1465910" y="746674"/>
                  <a:pt x="1463069" y="746768"/>
                </a:cubicBezTo>
                <a:cubicBezTo>
                  <a:pt x="1459877" y="746858"/>
                  <a:pt x="1457874" y="747889"/>
                  <a:pt x="1457181" y="751377"/>
                </a:cubicBezTo>
                <a:cubicBezTo>
                  <a:pt x="1456402" y="755266"/>
                  <a:pt x="1455131" y="759100"/>
                  <a:pt x="1451892" y="761792"/>
                </a:cubicBezTo>
                <a:cubicBezTo>
                  <a:pt x="1451571" y="762040"/>
                  <a:pt x="1450420" y="761869"/>
                  <a:pt x="1450266" y="761578"/>
                </a:cubicBezTo>
                <a:cubicBezTo>
                  <a:pt x="1447985" y="757081"/>
                  <a:pt x="1445812" y="752506"/>
                  <a:pt x="1443556" y="747983"/>
                </a:cubicBezTo>
                <a:cubicBezTo>
                  <a:pt x="1443330" y="747530"/>
                  <a:pt x="1442577" y="746824"/>
                  <a:pt x="1442440" y="746901"/>
                </a:cubicBezTo>
                <a:cubicBezTo>
                  <a:pt x="1441503" y="747410"/>
                  <a:pt x="1440557" y="748022"/>
                  <a:pt x="1439800" y="748788"/>
                </a:cubicBezTo>
                <a:cubicBezTo>
                  <a:pt x="1437913" y="750632"/>
                  <a:pt x="1438306" y="752806"/>
                  <a:pt x="1438862" y="755130"/>
                </a:cubicBezTo>
                <a:cubicBezTo>
                  <a:pt x="1439055" y="755913"/>
                  <a:pt x="1438276" y="757308"/>
                  <a:pt x="1437523" y="757860"/>
                </a:cubicBezTo>
                <a:cubicBezTo>
                  <a:pt x="1436530" y="758604"/>
                  <a:pt x="1435435" y="757988"/>
                  <a:pt x="1434964" y="756811"/>
                </a:cubicBezTo>
                <a:cubicBezTo>
                  <a:pt x="1433334" y="752558"/>
                  <a:pt x="1431810" y="748287"/>
                  <a:pt x="1430137" y="744051"/>
                </a:cubicBezTo>
                <a:cubicBezTo>
                  <a:pt x="1428580" y="740123"/>
                  <a:pt x="1426577" y="739306"/>
                  <a:pt x="1422020" y="740581"/>
                </a:cubicBezTo>
                <a:cubicBezTo>
                  <a:pt x="1420377" y="741060"/>
                  <a:pt x="1418836" y="741976"/>
                  <a:pt x="1417185" y="742241"/>
                </a:cubicBezTo>
                <a:cubicBezTo>
                  <a:pt x="1415537" y="742511"/>
                  <a:pt x="1413791" y="742318"/>
                  <a:pt x="1412101" y="742168"/>
                </a:cubicBezTo>
                <a:cubicBezTo>
                  <a:pt x="1409037" y="741916"/>
                  <a:pt x="1406722" y="738771"/>
                  <a:pt x="1407685" y="736216"/>
                </a:cubicBezTo>
                <a:cubicBezTo>
                  <a:pt x="1408280" y="734628"/>
                  <a:pt x="1408759" y="732968"/>
                  <a:pt x="1409555" y="731492"/>
                </a:cubicBezTo>
                <a:cubicBezTo>
                  <a:pt x="1412208" y="726451"/>
                  <a:pt x="1414968" y="721453"/>
                  <a:pt x="1417677" y="716459"/>
                </a:cubicBezTo>
                <a:cubicBezTo>
                  <a:pt x="1420651" y="710952"/>
                  <a:pt x="1423881" y="705419"/>
                  <a:pt x="1424480" y="699048"/>
                </a:cubicBezTo>
                <a:cubicBezTo>
                  <a:pt x="1425584" y="687537"/>
                  <a:pt x="1429384" y="676964"/>
                  <a:pt x="1434241" y="666518"/>
                </a:cubicBezTo>
                <a:cubicBezTo>
                  <a:pt x="1437561" y="659394"/>
                  <a:pt x="1440493" y="651837"/>
                  <a:pt x="1438828" y="643510"/>
                </a:cubicBezTo>
                <a:cubicBezTo>
                  <a:pt x="1438126" y="639997"/>
                  <a:pt x="1439068" y="636603"/>
                  <a:pt x="1441062" y="633723"/>
                </a:cubicBezTo>
                <a:cubicBezTo>
                  <a:pt x="1444211" y="629183"/>
                  <a:pt x="1445238" y="624532"/>
                  <a:pt x="1443244" y="619213"/>
                </a:cubicBezTo>
                <a:cubicBezTo>
                  <a:pt x="1442418" y="616962"/>
                  <a:pt x="1443321" y="614712"/>
                  <a:pt x="1444558" y="612752"/>
                </a:cubicBezTo>
                <a:cubicBezTo>
                  <a:pt x="1447356" y="608301"/>
                  <a:pt x="1450741" y="605276"/>
                  <a:pt x="1456445" y="604129"/>
                </a:cubicBezTo>
                <a:cubicBezTo>
                  <a:pt x="1463060" y="602816"/>
                  <a:pt x="1469270" y="599589"/>
                  <a:pt x="1475714" y="597343"/>
                </a:cubicBezTo>
                <a:cubicBezTo>
                  <a:pt x="1478478" y="596384"/>
                  <a:pt x="1481319" y="596581"/>
                  <a:pt x="1483972" y="598066"/>
                </a:cubicBezTo>
                <a:cubicBezTo>
                  <a:pt x="1486925" y="599705"/>
                  <a:pt x="1489578" y="599285"/>
                  <a:pt x="1491161" y="596256"/>
                </a:cubicBezTo>
                <a:cubicBezTo>
                  <a:pt x="1493344" y="592092"/>
                  <a:pt x="1497366" y="590419"/>
                  <a:pt x="1501089" y="591104"/>
                </a:cubicBezTo>
                <a:cubicBezTo>
                  <a:pt x="1507721" y="592349"/>
                  <a:pt x="1513241" y="588631"/>
                  <a:pt x="1519446" y="588425"/>
                </a:cubicBezTo>
                <a:cubicBezTo>
                  <a:pt x="1520259" y="588404"/>
                  <a:pt x="1521500" y="587120"/>
                  <a:pt x="1521757" y="586209"/>
                </a:cubicBezTo>
                <a:cubicBezTo>
                  <a:pt x="1522613" y="583500"/>
                  <a:pt x="1522955" y="580641"/>
                  <a:pt x="1523725" y="577920"/>
                </a:cubicBezTo>
                <a:cubicBezTo>
                  <a:pt x="1524495" y="575228"/>
                  <a:pt x="1527576" y="573149"/>
                  <a:pt x="1530272" y="573414"/>
                </a:cubicBezTo>
                <a:cubicBezTo>
                  <a:pt x="1538188" y="574176"/>
                  <a:pt x="1546105" y="574920"/>
                  <a:pt x="1553978" y="575892"/>
                </a:cubicBezTo>
                <a:cubicBezTo>
                  <a:pt x="1555519" y="576106"/>
                  <a:pt x="1557145" y="577193"/>
                  <a:pt x="1558386" y="578202"/>
                </a:cubicBezTo>
                <a:cubicBezTo>
                  <a:pt x="1559070" y="578720"/>
                  <a:pt x="1559455" y="580089"/>
                  <a:pt x="1559284" y="580949"/>
                </a:cubicBezTo>
                <a:cubicBezTo>
                  <a:pt x="1559070" y="581977"/>
                  <a:pt x="1558000" y="582802"/>
                  <a:pt x="1557573" y="583829"/>
                </a:cubicBezTo>
                <a:cubicBezTo>
                  <a:pt x="1556460" y="586333"/>
                  <a:pt x="1556888" y="588057"/>
                  <a:pt x="1558771" y="589931"/>
                </a:cubicBezTo>
                <a:cubicBezTo>
                  <a:pt x="1560525" y="591686"/>
                  <a:pt x="1562879" y="592999"/>
                  <a:pt x="1564847" y="591758"/>
                </a:cubicBezTo>
                <a:cubicBezTo>
                  <a:pt x="1570496" y="588156"/>
                  <a:pt x="1577342" y="586213"/>
                  <a:pt x="1581236" y="580132"/>
                </a:cubicBezTo>
                <a:cubicBezTo>
                  <a:pt x="1582648" y="577976"/>
                  <a:pt x="1584745" y="577595"/>
                  <a:pt x="1587227" y="578472"/>
                </a:cubicBezTo>
                <a:cubicBezTo>
                  <a:pt x="1589580" y="579294"/>
                  <a:pt x="1591805" y="578549"/>
                  <a:pt x="1593303" y="576623"/>
                </a:cubicBezTo>
                <a:cubicBezTo>
                  <a:pt x="1595229" y="574047"/>
                  <a:pt x="1599636" y="572879"/>
                  <a:pt x="1598780" y="568707"/>
                </a:cubicBezTo>
                <a:cubicBezTo>
                  <a:pt x="1597882" y="564394"/>
                  <a:pt x="1593987" y="564526"/>
                  <a:pt x="1590607" y="564111"/>
                </a:cubicBezTo>
                <a:cubicBezTo>
                  <a:pt x="1590051" y="564039"/>
                  <a:pt x="1589495" y="563936"/>
                  <a:pt x="1588896" y="563842"/>
                </a:cubicBezTo>
                <a:cubicBezTo>
                  <a:pt x="1587055" y="563581"/>
                  <a:pt x="1585772" y="562490"/>
                  <a:pt x="1585130" y="560851"/>
                </a:cubicBezTo>
                <a:cubicBezTo>
                  <a:pt x="1582819" y="554826"/>
                  <a:pt x="1582135" y="548702"/>
                  <a:pt x="1584617" y="542523"/>
                </a:cubicBezTo>
                <a:cubicBezTo>
                  <a:pt x="1585044" y="541454"/>
                  <a:pt x="1585173" y="540281"/>
                  <a:pt x="1585686" y="539267"/>
                </a:cubicBezTo>
                <a:cubicBezTo>
                  <a:pt x="1587954" y="534500"/>
                  <a:pt x="1588339" y="529558"/>
                  <a:pt x="1588082" y="524299"/>
                </a:cubicBezTo>
                <a:cubicBezTo>
                  <a:pt x="1587826" y="517508"/>
                  <a:pt x="1588468" y="510721"/>
                  <a:pt x="1587826" y="503875"/>
                </a:cubicBezTo>
                <a:cubicBezTo>
                  <a:pt x="1587355" y="498988"/>
                  <a:pt x="1589923" y="495098"/>
                  <a:pt x="1594715" y="493173"/>
                </a:cubicBezTo>
                <a:cubicBezTo>
                  <a:pt x="1598395" y="491666"/>
                  <a:pt x="1602375" y="490699"/>
                  <a:pt x="1605798" y="488774"/>
                </a:cubicBezTo>
                <a:cubicBezTo>
                  <a:pt x="1609606" y="486660"/>
                  <a:pt x="1613115" y="486159"/>
                  <a:pt x="1617180" y="487473"/>
                </a:cubicBezTo>
                <a:cubicBezTo>
                  <a:pt x="1619619" y="488260"/>
                  <a:pt x="1621374" y="486489"/>
                  <a:pt x="1623300" y="485265"/>
                </a:cubicBezTo>
                <a:cubicBezTo>
                  <a:pt x="1625182" y="484063"/>
                  <a:pt x="1627022" y="484786"/>
                  <a:pt x="1627279" y="486540"/>
                </a:cubicBezTo>
                <a:cubicBezTo>
                  <a:pt x="1627792" y="490490"/>
                  <a:pt x="1628391" y="494435"/>
                  <a:pt x="1628648" y="498380"/>
                </a:cubicBezTo>
                <a:cubicBezTo>
                  <a:pt x="1628948" y="502197"/>
                  <a:pt x="1630959" y="504786"/>
                  <a:pt x="1633997" y="506622"/>
                </a:cubicBezTo>
                <a:cubicBezTo>
                  <a:pt x="1637249" y="508625"/>
                  <a:pt x="1641015" y="509810"/>
                  <a:pt x="1644053" y="512386"/>
                </a:cubicBezTo>
                <a:cubicBezTo>
                  <a:pt x="1644481" y="512719"/>
                  <a:pt x="1646321" y="512078"/>
                  <a:pt x="1646920" y="511385"/>
                </a:cubicBezTo>
                <a:cubicBezTo>
                  <a:pt x="1648032" y="510169"/>
                  <a:pt x="1649145" y="508625"/>
                  <a:pt x="1649488" y="507063"/>
                </a:cubicBezTo>
                <a:cubicBezTo>
                  <a:pt x="1650857" y="500366"/>
                  <a:pt x="1652311" y="493652"/>
                  <a:pt x="1652996" y="486870"/>
                </a:cubicBezTo>
                <a:cubicBezTo>
                  <a:pt x="1653467" y="482158"/>
                  <a:pt x="1655735" y="479869"/>
                  <a:pt x="1659928" y="478397"/>
                </a:cubicBezTo>
                <a:cubicBezTo>
                  <a:pt x="1662368" y="477541"/>
                  <a:pt x="1662239" y="474931"/>
                  <a:pt x="1662667" y="472796"/>
                </a:cubicBezTo>
                <a:cubicBezTo>
                  <a:pt x="1662282" y="472625"/>
                  <a:pt x="1661939" y="472466"/>
                  <a:pt x="1661640" y="472218"/>
                </a:cubicBezTo>
                <a:cubicBezTo>
                  <a:pt x="1653937" y="466137"/>
                  <a:pt x="1651584" y="457481"/>
                  <a:pt x="1650172" y="448384"/>
                </a:cubicBezTo>
                <a:cubicBezTo>
                  <a:pt x="1650086" y="447926"/>
                  <a:pt x="1650472" y="447331"/>
                  <a:pt x="1650771" y="446856"/>
                </a:cubicBezTo>
                <a:cubicBezTo>
                  <a:pt x="1652868" y="443082"/>
                  <a:pt x="1658473" y="441400"/>
                  <a:pt x="1662753" y="443257"/>
                </a:cubicBezTo>
                <a:cubicBezTo>
                  <a:pt x="1663993" y="443792"/>
                  <a:pt x="1665320" y="446210"/>
                  <a:pt x="1664507" y="447528"/>
                </a:cubicBezTo>
                <a:cubicBezTo>
                  <a:pt x="1661511" y="452560"/>
                  <a:pt x="1662368" y="457348"/>
                  <a:pt x="1665021" y="462077"/>
                </a:cubicBezTo>
                <a:cubicBezTo>
                  <a:pt x="1668401" y="467973"/>
                  <a:pt x="1672338" y="473634"/>
                  <a:pt x="1671781" y="480977"/>
                </a:cubicBezTo>
                <a:cubicBezTo>
                  <a:pt x="1671696" y="481923"/>
                  <a:pt x="1672594" y="483074"/>
                  <a:pt x="1673322" y="483930"/>
                </a:cubicBezTo>
                <a:cubicBezTo>
                  <a:pt x="1677344" y="488718"/>
                  <a:pt x="1675119" y="495013"/>
                  <a:pt x="1677344" y="500220"/>
                </a:cubicBezTo>
                <a:cubicBezTo>
                  <a:pt x="1676445" y="504320"/>
                  <a:pt x="1673150" y="506836"/>
                  <a:pt x="1670840" y="510019"/>
                </a:cubicBezTo>
                <a:cubicBezTo>
                  <a:pt x="1670497" y="510477"/>
                  <a:pt x="1670070" y="510837"/>
                  <a:pt x="1669685" y="511299"/>
                </a:cubicBezTo>
                <a:cubicBezTo>
                  <a:pt x="1667459" y="514008"/>
                  <a:pt x="1666561" y="516909"/>
                  <a:pt x="1666689" y="520644"/>
                </a:cubicBezTo>
                <a:cubicBezTo>
                  <a:pt x="1666903" y="529639"/>
                  <a:pt x="1667674" y="538771"/>
                  <a:pt x="1663822" y="547431"/>
                </a:cubicBezTo>
                <a:cubicBezTo>
                  <a:pt x="1662966" y="549396"/>
                  <a:pt x="1663095" y="551895"/>
                  <a:pt x="1663009" y="554158"/>
                </a:cubicBezTo>
                <a:cubicBezTo>
                  <a:pt x="1662838" y="562708"/>
                  <a:pt x="1662325" y="571240"/>
                  <a:pt x="1662795" y="579747"/>
                </a:cubicBezTo>
                <a:cubicBezTo>
                  <a:pt x="1663138" y="586915"/>
                  <a:pt x="1662282" y="593303"/>
                  <a:pt x="1657275" y="598780"/>
                </a:cubicBezTo>
                <a:cubicBezTo>
                  <a:pt x="1656163" y="599961"/>
                  <a:pt x="1655863" y="601887"/>
                  <a:pt x="1654879" y="603239"/>
                </a:cubicBezTo>
                <a:cubicBezTo>
                  <a:pt x="1653895" y="604553"/>
                  <a:pt x="1652526" y="605623"/>
                  <a:pt x="1651242" y="606671"/>
                </a:cubicBezTo>
                <a:cubicBezTo>
                  <a:pt x="1646663" y="610308"/>
                  <a:pt x="1646278" y="610578"/>
                  <a:pt x="1649102" y="614031"/>
                </a:cubicBezTo>
                <a:cubicBezTo>
                  <a:pt x="1652740" y="618494"/>
                  <a:pt x="1653167" y="623334"/>
                  <a:pt x="1652098" y="628503"/>
                </a:cubicBezTo>
                <a:cubicBezTo>
                  <a:pt x="1651541" y="631267"/>
                  <a:pt x="1650429" y="633937"/>
                  <a:pt x="1649445" y="636586"/>
                </a:cubicBezTo>
                <a:cubicBezTo>
                  <a:pt x="1647989" y="640420"/>
                  <a:pt x="1647947" y="644271"/>
                  <a:pt x="1648418" y="648332"/>
                </a:cubicBezTo>
                <a:cubicBezTo>
                  <a:pt x="1649316" y="655217"/>
                  <a:pt x="1652440" y="661358"/>
                  <a:pt x="1654280" y="667900"/>
                </a:cubicBezTo>
                <a:cubicBezTo>
                  <a:pt x="1660399" y="689668"/>
                  <a:pt x="1672937" y="707978"/>
                  <a:pt x="1684918" y="726584"/>
                </a:cubicBezTo>
                <a:cubicBezTo>
                  <a:pt x="1688341" y="731809"/>
                  <a:pt x="1692021" y="736884"/>
                  <a:pt x="1695102" y="742301"/>
                </a:cubicBezTo>
                <a:cubicBezTo>
                  <a:pt x="1697114" y="745733"/>
                  <a:pt x="1698868" y="749682"/>
                  <a:pt x="1701821" y="752079"/>
                </a:cubicBezTo>
                <a:cubicBezTo>
                  <a:pt x="1706014" y="755536"/>
                  <a:pt x="1708282" y="759896"/>
                  <a:pt x="1710379" y="764514"/>
                </a:cubicBezTo>
                <a:cubicBezTo>
                  <a:pt x="1712518" y="769165"/>
                  <a:pt x="1714272" y="773970"/>
                  <a:pt x="1716155" y="778754"/>
                </a:cubicBezTo>
                <a:cubicBezTo>
                  <a:pt x="1718124" y="783924"/>
                  <a:pt x="1722916" y="785965"/>
                  <a:pt x="1727152" y="788575"/>
                </a:cubicBezTo>
                <a:cubicBezTo>
                  <a:pt x="1727452" y="788767"/>
                  <a:pt x="1728265" y="788365"/>
                  <a:pt x="1728693" y="788044"/>
                </a:cubicBezTo>
                <a:cubicBezTo>
                  <a:pt x="1732031" y="785370"/>
                  <a:pt x="1732288" y="781048"/>
                  <a:pt x="1734170" y="777573"/>
                </a:cubicBezTo>
                <a:cubicBezTo>
                  <a:pt x="1738963" y="768587"/>
                  <a:pt x="1739048" y="759443"/>
                  <a:pt x="1735583" y="749639"/>
                </a:cubicBezTo>
                <a:cubicBezTo>
                  <a:pt x="1731903" y="739327"/>
                  <a:pt x="1730619" y="736327"/>
                  <a:pt x="1742301" y="730572"/>
                </a:cubicBezTo>
                <a:cubicBezTo>
                  <a:pt x="1742814" y="730319"/>
                  <a:pt x="1743285" y="729981"/>
                  <a:pt x="1743755" y="729678"/>
                </a:cubicBezTo>
                <a:cubicBezTo>
                  <a:pt x="1745510" y="728497"/>
                  <a:pt x="1745852" y="727260"/>
                  <a:pt x="1744740" y="725497"/>
                </a:cubicBezTo>
                <a:cubicBezTo>
                  <a:pt x="1743242" y="723079"/>
                  <a:pt x="1741488" y="720828"/>
                  <a:pt x="1740161" y="718312"/>
                </a:cubicBezTo>
                <a:cubicBezTo>
                  <a:pt x="1739177" y="716327"/>
                  <a:pt x="1738150" y="714055"/>
                  <a:pt x="1738107" y="711885"/>
                </a:cubicBezTo>
                <a:cubicBezTo>
                  <a:pt x="1738064" y="706810"/>
                  <a:pt x="1738278" y="701662"/>
                  <a:pt x="1738920" y="696630"/>
                </a:cubicBezTo>
                <a:cubicBezTo>
                  <a:pt x="1739348" y="693070"/>
                  <a:pt x="1741616" y="690533"/>
                  <a:pt x="1745125" y="689138"/>
                </a:cubicBezTo>
                <a:cubicBezTo>
                  <a:pt x="1747735" y="688098"/>
                  <a:pt x="1750260" y="686891"/>
                  <a:pt x="1752699" y="685475"/>
                </a:cubicBezTo>
                <a:cubicBezTo>
                  <a:pt x="1754966" y="684178"/>
                  <a:pt x="1755737" y="679929"/>
                  <a:pt x="1754111" y="677871"/>
                </a:cubicBezTo>
                <a:cubicBezTo>
                  <a:pt x="1751672" y="674747"/>
                  <a:pt x="1749147" y="671636"/>
                  <a:pt x="1746408" y="668778"/>
                </a:cubicBezTo>
                <a:cubicBezTo>
                  <a:pt x="1739177" y="661169"/>
                  <a:pt x="1736909" y="652183"/>
                  <a:pt x="1738535" y="642003"/>
                </a:cubicBezTo>
                <a:cubicBezTo>
                  <a:pt x="1738749" y="640497"/>
                  <a:pt x="1740418" y="638931"/>
                  <a:pt x="1742044" y="639124"/>
                </a:cubicBezTo>
                <a:cubicBezTo>
                  <a:pt x="1743156" y="639256"/>
                  <a:pt x="1744269" y="639736"/>
                  <a:pt x="1745381" y="639774"/>
                </a:cubicBezTo>
                <a:cubicBezTo>
                  <a:pt x="1748719" y="639928"/>
                  <a:pt x="1751971" y="635615"/>
                  <a:pt x="1750431" y="632868"/>
                </a:cubicBezTo>
                <a:cubicBezTo>
                  <a:pt x="1748206" y="628944"/>
                  <a:pt x="1745253" y="625375"/>
                  <a:pt x="1743370" y="621297"/>
                </a:cubicBezTo>
                <a:cubicBezTo>
                  <a:pt x="1741659" y="617467"/>
                  <a:pt x="1739305" y="616278"/>
                  <a:pt x="1735411" y="616890"/>
                </a:cubicBezTo>
                <a:cubicBezTo>
                  <a:pt x="1734598" y="617026"/>
                  <a:pt x="1733058" y="616248"/>
                  <a:pt x="1732758" y="615477"/>
                </a:cubicBezTo>
                <a:cubicBezTo>
                  <a:pt x="1730704" y="610865"/>
                  <a:pt x="1727880" y="606359"/>
                  <a:pt x="1730362" y="600894"/>
                </a:cubicBezTo>
                <a:cubicBezTo>
                  <a:pt x="1731004" y="599465"/>
                  <a:pt x="1730918" y="597492"/>
                  <a:pt x="1730619" y="595896"/>
                </a:cubicBezTo>
                <a:cubicBezTo>
                  <a:pt x="1730319" y="594279"/>
                  <a:pt x="1729592" y="592537"/>
                  <a:pt x="1728565" y="591305"/>
                </a:cubicBezTo>
                <a:cubicBezTo>
                  <a:pt x="1726254" y="588609"/>
                  <a:pt x="1722959" y="587527"/>
                  <a:pt x="1719579" y="587009"/>
                </a:cubicBezTo>
                <a:cubicBezTo>
                  <a:pt x="1718680" y="586876"/>
                  <a:pt x="1717354" y="587698"/>
                  <a:pt x="1716669" y="588455"/>
                </a:cubicBezTo>
                <a:cubicBezTo>
                  <a:pt x="1715685" y="589563"/>
                  <a:pt x="1714957" y="590898"/>
                  <a:pt x="1714144" y="592178"/>
                </a:cubicBezTo>
                <a:cubicBezTo>
                  <a:pt x="1714230" y="592191"/>
                  <a:pt x="1714230" y="592233"/>
                  <a:pt x="1714272" y="592251"/>
                </a:cubicBezTo>
                <a:cubicBezTo>
                  <a:pt x="1714401" y="592576"/>
                  <a:pt x="1714487" y="592619"/>
                  <a:pt x="1714572" y="592824"/>
                </a:cubicBezTo>
                <a:cubicBezTo>
                  <a:pt x="1714914" y="592880"/>
                  <a:pt x="1715214" y="592939"/>
                  <a:pt x="1715214" y="592995"/>
                </a:cubicBezTo>
                <a:cubicBezTo>
                  <a:pt x="1715214" y="593800"/>
                  <a:pt x="1714914" y="593586"/>
                  <a:pt x="1714572" y="592824"/>
                </a:cubicBezTo>
                <a:cubicBezTo>
                  <a:pt x="1714315" y="592790"/>
                  <a:pt x="1714059" y="592730"/>
                  <a:pt x="1713845" y="592691"/>
                </a:cubicBezTo>
                <a:cubicBezTo>
                  <a:pt x="1713930" y="592516"/>
                  <a:pt x="1714059" y="592345"/>
                  <a:pt x="1714144" y="592178"/>
                </a:cubicBezTo>
                <a:cubicBezTo>
                  <a:pt x="1710978" y="590667"/>
                  <a:pt x="1708923" y="588173"/>
                  <a:pt x="1707512" y="584950"/>
                </a:cubicBezTo>
                <a:cubicBezTo>
                  <a:pt x="1704944" y="579020"/>
                  <a:pt x="1704388" y="572802"/>
                  <a:pt x="1704730" y="566508"/>
                </a:cubicBezTo>
                <a:cubicBezTo>
                  <a:pt x="1705244" y="556691"/>
                  <a:pt x="1704687" y="547171"/>
                  <a:pt x="1699168" y="538595"/>
                </a:cubicBezTo>
                <a:cubicBezTo>
                  <a:pt x="1698568" y="537679"/>
                  <a:pt x="1698440" y="536447"/>
                  <a:pt x="1698141" y="535356"/>
                </a:cubicBezTo>
                <a:cubicBezTo>
                  <a:pt x="1696343" y="529258"/>
                  <a:pt x="1699253" y="524282"/>
                  <a:pt x="1705800" y="522600"/>
                </a:cubicBezTo>
                <a:cubicBezTo>
                  <a:pt x="1706827" y="522318"/>
                  <a:pt x="1708068" y="522865"/>
                  <a:pt x="1709223" y="522771"/>
                </a:cubicBezTo>
                <a:cubicBezTo>
                  <a:pt x="1712604" y="522446"/>
                  <a:pt x="1713288" y="522031"/>
                  <a:pt x="1713845" y="518958"/>
                </a:cubicBezTo>
                <a:cubicBezTo>
                  <a:pt x="1714401" y="516156"/>
                  <a:pt x="1714701" y="513408"/>
                  <a:pt x="1716669" y="511102"/>
                </a:cubicBezTo>
                <a:cubicBezTo>
                  <a:pt x="1717781" y="509844"/>
                  <a:pt x="1720007" y="509562"/>
                  <a:pt x="1720819" y="510948"/>
                </a:cubicBezTo>
                <a:cubicBezTo>
                  <a:pt x="1722232" y="513408"/>
                  <a:pt x="1723472" y="516006"/>
                  <a:pt x="1725056" y="518346"/>
                </a:cubicBezTo>
                <a:cubicBezTo>
                  <a:pt x="1725526" y="519018"/>
                  <a:pt x="1727110" y="519382"/>
                  <a:pt x="1728009" y="519151"/>
                </a:cubicBezTo>
                <a:cubicBezTo>
                  <a:pt x="1728950" y="518924"/>
                  <a:pt x="1730148" y="517970"/>
                  <a:pt x="1730405" y="517071"/>
                </a:cubicBezTo>
                <a:cubicBezTo>
                  <a:pt x="1731218" y="514384"/>
                  <a:pt x="1731688" y="511564"/>
                  <a:pt x="1732202" y="508779"/>
                </a:cubicBezTo>
                <a:cubicBezTo>
                  <a:pt x="1732930" y="504696"/>
                  <a:pt x="1735197" y="501401"/>
                  <a:pt x="1737765" y="498368"/>
                </a:cubicBezTo>
                <a:cubicBezTo>
                  <a:pt x="1741274" y="494234"/>
                  <a:pt x="1746323" y="492728"/>
                  <a:pt x="1751329" y="491825"/>
                </a:cubicBezTo>
                <a:cubicBezTo>
                  <a:pt x="1754881" y="491183"/>
                  <a:pt x="1757834" y="493562"/>
                  <a:pt x="1760658" y="495488"/>
                </a:cubicBezTo>
                <a:cubicBezTo>
                  <a:pt x="1763482" y="497413"/>
                  <a:pt x="1766178" y="499493"/>
                  <a:pt x="1768916" y="501491"/>
                </a:cubicBezTo>
                <a:cubicBezTo>
                  <a:pt x="1769858" y="502137"/>
                  <a:pt x="1770799" y="502959"/>
                  <a:pt x="1771826" y="503267"/>
                </a:cubicBezTo>
                <a:cubicBezTo>
                  <a:pt x="1773452" y="503742"/>
                  <a:pt x="1775164" y="503913"/>
                  <a:pt x="1776833" y="504102"/>
                </a:cubicBezTo>
                <a:cubicBezTo>
                  <a:pt x="1778373" y="504281"/>
                  <a:pt x="1780085" y="502313"/>
                  <a:pt x="1780042" y="500905"/>
                </a:cubicBezTo>
                <a:cubicBezTo>
                  <a:pt x="1779914" y="496917"/>
                  <a:pt x="1776875" y="493519"/>
                  <a:pt x="1777817" y="489322"/>
                </a:cubicBezTo>
                <a:cubicBezTo>
                  <a:pt x="1778716" y="485436"/>
                  <a:pt x="1779400" y="481508"/>
                  <a:pt x="1780470" y="477653"/>
                </a:cubicBezTo>
                <a:cubicBezTo>
                  <a:pt x="1781968" y="472167"/>
                  <a:pt x="1782823" y="466651"/>
                  <a:pt x="1783294" y="460934"/>
                </a:cubicBezTo>
                <a:cubicBezTo>
                  <a:pt x="1783979" y="452427"/>
                  <a:pt x="1786247" y="444203"/>
                  <a:pt x="1790996" y="436830"/>
                </a:cubicBezTo>
                <a:cubicBezTo>
                  <a:pt x="1793735" y="432538"/>
                  <a:pt x="1795746" y="427904"/>
                  <a:pt x="1797714" y="423163"/>
                </a:cubicBezTo>
                <a:cubicBezTo>
                  <a:pt x="1800710" y="415875"/>
                  <a:pt x="1805417" y="409410"/>
                  <a:pt x="1811279" y="403980"/>
                </a:cubicBezTo>
                <a:cubicBezTo>
                  <a:pt x="1813462" y="401956"/>
                  <a:pt x="1816200" y="400984"/>
                  <a:pt x="1819110" y="400967"/>
                </a:cubicBezTo>
                <a:cubicBezTo>
                  <a:pt x="1823047" y="400924"/>
                  <a:pt x="1827069" y="401386"/>
                  <a:pt x="1831006" y="401442"/>
                </a:cubicBezTo>
                <a:cubicBezTo>
                  <a:pt x="1832718" y="401455"/>
                  <a:pt x="1834472" y="401284"/>
                  <a:pt x="1836098" y="400753"/>
                </a:cubicBezTo>
                <a:cubicBezTo>
                  <a:pt x="1836954" y="400449"/>
                  <a:pt x="1838152" y="399285"/>
                  <a:pt x="1838195" y="398447"/>
                </a:cubicBezTo>
                <a:cubicBezTo>
                  <a:pt x="1838580" y="390971"/>
                  <a:pt x="1838837" y="383555"/>
                  <a:pt x="1831862" y="378232"/>
                </a:cubicBezTo>
                <a:cubicBezTo>
                  <a:pt x="1830193" y="376957"/>
                  <a:pt x="1829465" y="374437"/>
                  <a:pt x="1828182" y="372593"/>
                </a:cubicBezTo>
                <a:cubicBezTo>
                  <a:pt x="1827197" y="371215"/>
                  <a:pt x="1826256" y="369328"/>
                  <a:pt x="1824887" y="368874"/>
                </a:cubicBezTo>
                <a:cubicBezTo>
                  <a:pt x="1818511" y="366666"/>
                  <a:pt x="1813889" y="361018"/>
                  <a:pt x="1807086" y="359704"/>
                </a:cubicBezTo>
                <a:cubicBezTo>
                  <a:pt x="1807129" y="359798"/>
                  <a:pt x="1807172" y="359909"/>
                  <a:pt x="1807172" y="360008"/>
                </a:cubicBezTo>
                <a:lnTo>
                  <a:pt x="1805802" y="360384"/>
                </a:lnTo>
                <a:lnTo>
                  <a:pt x="1806787" y="359593"/>
                </a:lnTo>
                <a:cubicBezTo>
                  <a:pt x="1806872" y="359605"/>
                  <a:pt x="1807000" y="359683"/>
                  <a:pt x="1807086" y="359704"/>
                </a:cubicBezTo>
                <a:cubicBezTo>
                  <a:pt x="1806487" y="357620"/>
                  <a:pt x="1806016" y="355506"/>
                  <a:pt x="1805331" y="353465"/>
                </a:cubicBezTo>
                <a:cubicBezTo>
                  <a:pt x="1803962" y="349331"/>
                  <a:pt x="1801566" y="346392"/>
                  <a:pt x="1796687" y="346888"/>
                </a:cubicBezTo>
                <a:cubicBezTo>
                  <a:pt x="1795404" y="347021"/>
                  <a:pt x="1794420" y="346717"/>
                  <a:pt x="1793864" y="345480"/>
                </a:cubicBezTo>
                <a:cubicBezTo>
                  <a:pt x="1793393" y="344445"/>
                  <a:pt x="1793222" y="343302"/>
                  <a:pt x="1792708" y="342275"/>
                </a:cubicBezTo>
                <a:cubicBezTo>
                  <a:pt x="1790355" y="337384"/>
                  <a:pt x="1788643" y="336058"/>
                  <a:pt x="1783551" y="337046"/>
                </a:cubicBezTo>
                <a:cubicBezTo>
                  <a:pt x="1778202" y="338094"/>
                  <a:pt x="1775078" y="335287"/>
                  <a:pt x="1772040" y="331860"/>
                </a:cubicBezTo>
                <a:cubicBezTo>
                  <a:pt x="1770928" y="330606"/>
                  <a:pt x="1771441" y="327987"/>
                  <a:pt x="1772939" y="327508"/>
                </a:cubicBezTo>
                <a:cubicBezTo>
                  <a:pt x="1775078" y="326823"/>
                  <a:pt x="1777218" y="326237"/>
                  <a:pt x="1779443" y="325642"/>
                </a:cubicBezTo>
                <a:cubicBezTo>
                  <a:pt x="1785819" y="323926"/>
                  <a:pt x="1788728" y="319220"/>
                  <a:pt x="1789285" y="313135"/>
                </a:cubicBezTo>
                <a:cubicBezTo>
                  <a:pt x="1789841" y="306348"/>
                  <a:pt x="1789884" y="299502"/>
                  <a:pt x="1789841" y="292698"/>
                </a:cubicBezTo>
                <a:cubicBezTo>
                  <a:pt x="1789798" y="290503"/>
                  <a:pt x="1789071" y="288213"/>
                  <a:pt x="1788215" y="286155"/>
                </a:cubicBezTo>
                <a:cubicBezTo>
                  <a:pt x="1787102" y="283558"/>
                  <a:pt x="1785220" y="281255"/>
                  <a:pt x="1784193" y="278624"/>
                </a:cubicBezTo>
                <a:cubicBezTo>
                  <a:pt x="1782610" y="274507"/>
                  <a:pt x="1779999" y="272068"/>
                  <a:pt x="1775592" y="271414"/>
                </a:cubicBezTo>
                <a:cubicBezTo>
                  <a:pt x="1771356" y="270763"/>
                  <a:pt x="1768360" y="268209"/>
                  <a:pt x="1766050" y="264781"/>
                </a:cubicBezTo>
                <a:cubicBezTo>
                  <a:pt x="1765066" y="263356"/>
                  <a:pt x="1764509" y="261824"/>
                  <a:pt x="1765408" y="260048"/>
                </a:cubicBezTo>
                <a:cubicBezTo>
                  <a:pt x="1766178" y="258529"/>
                  <a:pt x="1766606" y="256865"/>
                  <a:pt x="1767419" y="255358"/>
                </a:cubicBezTo>
                <a:cubicBezTo>
                  <a:pt x="1768788" y="252633"/>
                  <a:pt x="1771441" y="252307"/>
                  <a:pt x="1772297" y="254597"/>
                </a:cubicBezTo>
                <a:cubicBezTo>
                  <a:pt x="1773752" y="258538"/>
                  <a:pt x="1776362" y="261259"/>
                  <a:pt x="1780127" y="263215"/>
                </a:cubicBezTo>
                <a:cubicBezTo>
                  <a:pt x="1790312" y="268538"/>
                  <a:pt x="1791211" y="268268"/>
                  <a:pt x="1796260" y="257280"/>
                </a:cubicBezTo>
                <a:cubicBezTo>
                  <a:pt x="1796730" y="256261"/>
                  <a:pt x="1796987" y="255093"/>
                  <a:pt x="1797586" y="254160"/>
                </a:cubicBezTo>
                <a:cubicBezTo>
                  <a:pt x="1799555" y="251126"/>
                  <a:pt x="1802635" y="249620"/>
                  <a:pt x="1806016" y="248799"/>
                </a:cubicBezTo>
                <a:cubicBezTo>
                  <a:pt x="1808541" y="248170"/>
                  <a:pt x="1810252" y="250194"/>
                  <a:pt x="1811878" y="251661"/>
                </a:cubicBezTo>
                <a:cubicBezTo>
                  <a:pt x="1813975" y="253544"/>
                  <a:pt x="1815901" y="255684"/>
                  <a:pt x="1817741" y="257823"/>
                </a:cubicBezTo>
                <a:cubicBezTo>
                  <a:pt x="1820864" y="261332"/>
                  <a:pt x="1824973" y="262098"/>
                  <a:pt x="1828524" y="259804"/>
                </a:cubicBezTo>
                <a:cubicBezTo>
                  <a:pt x="1832118" y="257442"/>
                  <a:pt x="1835670" y="256659"/>
                  <a:pt x="1839692" y="256929"/>
                </a:cubicBezTo>
                <a:cubicBezTo>
                  <a:pt x="1842517" y="257100"/>
                  <a:pt x="1845341" y="257537"/>
                  <a:pt x="1848208" y="257447"/>
                </a:cubicBezTo>
                <a:cubicBezTo>
                  <a:pt x="1850433" y="257365"/>
                  <a:pt x="1852701" y="256771"/>
                  <a:pt x="1854841" y="256167"/>
                </a:cubicBezTo>
                <a:cubicBezTo>
                  <a:pt x="1855910" y="255881"/>
                  <a:pt x="1856937" y="255209"/>
                  <a:pt x="1857750" y="254447"/>
                </a:cubicBezTo>
                <a:cubicBezTo>
                  <a:pt x="1858478" y="253685"/>
                  <a:pt x="1859505" y="252483"/>
                  <a:pt x="1859333" y="251627"/>
                </a:cubicBezTo>
                <a:cubicBezTo>
                  <a:pt x="1858521" y="246184"/>
                  <a:pt x="1858863" y="239915"/>
                  <a:pt x="1850818" y="239094"/>
                </a:cubicBezTo>
                <a:close/>
                <a:moveTo>
                  <a:pt x="810762" y="174625"/>
                </a:moveTo>
                <a:cubicBezTo>
                  <a:pt x="811053" y="174912"/>
                  <a:pt x="811356" y="175194"/>
                  <a:pt x="811656" y="175464"/>
                </a:cubicBezTo>
                <a:cubicBezTo>
                  <a:pt x="811207" y="175335"/>
                  <a:pt x="810762" y="175216"/>
                  <a:pt x="810325" y="175061"/>
                </a:cubicBezTo>
                <a:lnTo>
                  <a:pt x="809688" y="174035"/>
                </a:lnTo>
                <a:lnTo>
                  <a:pt x="810762" y="174625"/>
                </a:lnTo>
                <a:close/>
                <a:moveTo>
                  <a:pt x="54944" y="627228"/>
                </a:moveTo>
                <a:cubicBezTo>
                  <a:pt x="54734" y="627155"/>
                  <a:pt x="54545" y="627078"/>
                  <a:pt x="54349" y="626997"/>
                </a:cubicBezTo>
                <a:lnTo>
                  <a:pt x="53861" y="626252"/>
                </a:lnTo>
                <a:lnTo>
                  <a:pt x="54734" y="626603"/>
                </a:lnTo>
                <a:cubicBezTo>
                  <a:pt x="54794" y="626945"/>
                  <a:pt x="54871" y="627018"/>
                  <a:pt x="54944" y="627228"/>
                </a:cubicBezTo>
                <a:cubicBezTo>
                  <a:pt x="55196" y="627322"/>
                  <a:pt x="55401" y="627420"/>
                  <a:pt x="55641" y="627515"/>
                </a:cubicBezTo>
                <a:cubicBezTo>
                  <a:pt x="55375" y="628161"/>
                  <a:pt x="55149" y="627938"/>
                  <a:pt x="54944" y="627228"/>
                </a:cubicBezTo>
                <a:close/>
                <a:moveTo>
                  <a:pt x="24746" y="795254"/>
                </a:moveTo>
                <a:cubicBezTo>
                  <a:pt x="24502" y="795695"/>
                  <a:pt x="23963" y="796038"/>
                  <a:pt x="23471" y="796192"/>
                </a:cubicBezTo>
                <a:cubicBezTo>
                  <a:pt x="22243" y="796555"/>
                  <a:pt x="21365" y="796003"/>
                  <a:pt x="20861" y="794707"/>
                </a:cubicBezTo>
                <a:cubicBezTo>
                  <a:pt x="20253" y="793068"/>
                  <a:pt x="20193" y="791442"/>
                  <a:pt x="21532" y="790111"/>
                </a:cubicBezTo>
                <a:cubicBezTo>
                  <a:pt x="21802" y="789841"/>
                  <a:pt x="22469" y="789974"/>
                  <a:pt x="22949" y="789914"/>
                </a:cubicBezTo>
                <a:cubicBezTo>
                  <a:pt x="25255" y="790890"/>
                  <a:pt x="26026" y="793068"/>
                  <a:pt x="24746" y="795254"/>
                </a:cubicBezTo>
                <a:close/>
                <a:moveTo>
                  <a:pt x="30296" y="808413"/>
                </a:moveTo>
                <a:lnTo>
                  <a:pt x="29590" y="807309"/>
                </a:lnTo>
                <a:lnTo>
                  <a:pt x="30724" y="807998"/>
                </a:lnTo>
                <a:lnTo>
                  <a:pt x="31353" y="809084"/>
                </a:lnTo>
                <a:lnTo>
                  <a:pt x="30296" y="808413"/>
                </a:lnTo>
                <a:close/>
                <a:moveTo>
                  <a:pt x="57588" y="578014"/>
                </a:moveTo>
                <a:cubicBezTo>
                  <a:pt x="58089" y="577402"/>
                  <a:pt x="58598" y="576790"/>
                  <a:pt x="59094" y="576183"/>
                </a:cubicBezTo>
                <a:cubicBezTo>
                  <a:pt x="58602" y="576923"/>
                  <a:pt x="58093" y="577667"/>
                  <a:pt x="57588" y="578408"/>
                </a:cubicBezTo>
                <a:cubicBezTo>
                  <a:pt x="57836" y="579572"/>
                  <a:pt x="57545" y="579713"/>
                  <a:pt x="56856" y="578810"/>
                </a:cubicBezTo>
                <a:cubicBezTo>
                  <a:pt x="56822" y="578754"/>
                  <a:pt x="57344" y="578279"/>
                  <a:pt x="57588" y="578014"/>
                </a:cubicBezTo>
                <a:close/>
                <a:moveTo>
                  <a:pt x="72791" y="756490"/>
                </a:moveTo>
                <a:cubicBezTo>
                  <a:pt x="72295" y="756777"/>
                  <a:pt x="71841" y="757141"/>
                  <a:pt x="71354" y="757406"/>
                </a:cubicBezTo>
                <a:cubicBezTo>
                  <a:pt x="68624" y="758895"/>
                  <a:pt x="67083" y="758707"/>
                  <a:pt x="65453" y="756970"/>
                </a:cubicBezTo>
                <a:cubicBezTo>
                  <a:pt x="59950" y="751154"/>
                  <a:pt x="56398" y="744000"/>
                  <a:pt x="52051" y="737406"/>
                </a:cubicBezTo>
                <a:cubicBezTo>
                  <a:pt x="51473" y="736550"/>
                  <a:pt x="51178" y="735193"/>
                  <a:pt x="51392" y="734205"/>
                </a:cubicBezTo>
                <a:cubicBezTo>
                  <a:pt x="52243" y="730195"/>
                  <a:pt x="54088" y="726768"/>
                  <a:pt x="57866" y="724748"/>
                </a:cubicBezTo>
                <a:cubicBezTo>
                  <a:pt x="58358" y="724478"/>
                  <a:pt x="58944" y="724406"/>
                  <a:pt x="59492" y="724235"/>
                </a:cubicBezTo>
                <a:cubicBezTo>
                  <a:pt x="60493" y="724684"/>
                  <a:pt x="61670" y="724958"/>
                  <a:pt x="62530" y="725621"/>
                </a:cubicBezTo>
                <a:cubicBezTo>
                  <a:pt x="66133" y="728368"/>
                  <a:pt x="69629" y="731227"/>
                  <a:pt x="73159" y="734051"/>
                </a:cubicBezTo>
                <a:cubicBezTo>
                  <a:pt x="74045" y="734752"/>
                  <a:pt x="74978" y="735441"/>
                  <a:pt x="75770" y="736225"/>
                </a:cubicBezTo>
                <a:cubicBezTo>
                  <a:pt x="83301" y="743542"/>
                  <a:pt x="82141" y="751304"/>
                  <a:pt x="72791" y="756490"/>
                </a:cubicBezTo>
                <a:close/>
                <a:moveTo>
                  <a:pt x="96138" y="678388"/>
                </a:moveTo>
                <a:cubicBezTo>
                  <a:pt x="95325" y="677777"/>
                  <a:pt x="94251" y="677319"/>
                  <a:pt x="93815" y="676506"/>
                </a:cubicBezTo>
                <a:cubicBezTo>
                  <a:pt x="93421" y="675795"/>
                  <a:pt x="93797" y="674687"/>
                  <a:pt x="93823" y="673776"/>
                </a:cubicBezTo>
                <a:cubicBezTo>
                  <a:pt x="94666" y="674114"/>
                  <a:pt x="95719" y="674246"/>
                  <a:pt x="96254" y="674863"/>
                </a:cubicBezTo>
                <a:cubicBezTo>
                  <a:pt x="96866" y="675564"/>
                  <a:pt x="97075" y="676668"/>
                  <a:pt x="97293" y="677623"/>
                </a:cubicBezTo>
                <a:cubicBezTo>
                  <a:pt x="97336" y="677777"/>
                  <a:pt x="96536" y="678123"/>
                  <a:pt x="96138" y="678388"/>
                </a:cubicBezTo>
                <a:close/>
                <a:moveTo>
                  <a:pt x="119558" y="735741"/>
                </a:moveTo>
                <a:cubicBezTo>
                  <a:pt x="118937" y="736584"/>
                  <a:pt x="117850" y="737286"/>
                  <a:pt x="116827" y="737555"/>
                </a:cubicBezTo>
                <a:cubicBezTo>
                  <a:pt x="115659" y="737833"/>
                  <a:pt x="114765" y="736965"/>
                  <a:pt x="114697" y="735707"/>
                </a:cubicBezTo>
                <a:cubicBezTo>
                  <a:pt x="114423" y="730670"/>
                  <a:pt x="111834" y="727221"/>
                  <a:pt x="107388" y="725137"/>
                </a:cubicBezTo>
                <a:cubicBezTo>
                  <a:pt x="103502" y="723310"/>
                  <a:pt x="101337" y="720221"/>
                  <a:pt x="100101" y="716237"/>
                </a:cubicBezTo>
                <a:cubicBezTo>
                  <a:pt x="99292" y="713678"/>
                  <a:pt x="99972" y="711808"/>
                  <a:pt x="102646" y="711427"/>
                </a:cubicBezTo>
                <a:cubicBezTo>
                  <a:pt x="104962" y="711102"/>
                  <a:pt x="107033" y="710516"/>
                  <a:pt x="108749" y="708911"/>
                </a:cubicBezTo>
                <a:cubicBezTo>
                  <a:pt x="109574" y="708145"/>
                  <a:pt x="110345" y="707362"/>
                  <a:pt x="111136" y="706579"/>
                </a:cubicBezTo>
                <a:cubicBezTo>
                  <a:pt x="111278" y="707135"/>
                  <a:pt x="111436" y="707666"/>
                  <a:pt x="111551" y="708218"/>
                </a:cubicBezTo>
                <a:cubicBezTo>
                  <a:pt x="113023" y="714418"/>
                  <a:pt x="116387" y="719605"/>
                  <a:pt x="119836" y="724834"/>
                </a:cubicBezTo>
                <a:cubicBezTo>
                  <a:pt x="121021" y="726622"/>
                  <a:pt x="121320" y="729010"/>
                  <a:pt x="122044" y="731111"/>
                </a:cubicBezTo>
                <a:cubicBezTo>
                  <a:pt x="121119" y="732861"/>
                  <a:pt x="120533" y="734427"/>
                  <a:pt x="119558" y="735741"/>
                </a:cubicBezTo>
                <a:close/>
                <a:moveTo>
                  <a:pt x="143050" y="755027"/>
                </a:moveTo>
                <a:cubicBezTo>
                  <a:pt x="142609" y="755061"/>
                  <a:pt x="141950" y="754603"/>
                  <a:pt x="141749" y="754201"/>
                </a:cubicBezTo>
                <a:cubicBezTo>
                  <a:pt x="141590" y="753837"/>
                  <a:pt x="141950" y="753251"/>
                  <a:pt x="142053" y="752755"/>
                </a:cubicBezTo>
                <a:cubicBezTo>
                  <a:pt x="142532" y="752810"/>
                  <a:pt x="143161" y="752678"/>
                  <a:pt x="143482" y="752943"/>
                </a:cubicBezTo>
                <a:cubicBezTo>
                  <a:pt x="144731" y="754013"/>
                  <a:pt x="144560" y="754847"/>
                  <a:pt x="143050" y="755027"/>
                </a:cubicBezTo>
                <a:close/>
                <a:moveTo>
                  <a:pt x="161321" y="796705"/>
                </a:moveTo>
                <a:cubicBezTo>
                  <a:pt x="158292" y="797925"/>
                  <a:pt x="155926" y="796688"/>
                  <a:pt x="153876" y="794608"/>
                </a:cubicBezTo>
                <a:cubicBezTo>
                  <a:pt x="152656" y="793372"/>
                  <a:pt x="152164" y="791840"/>
                  <a:pt x="153003" y="790124"/>
                </a:cubicBezTo>
                <a:cubicBezTo>
                  <a:pt x="153243" y="789632"/>
                  <a:pt x="153461" y="789080"/>
                  <a:pt x="153572" y="788549"/>
                </a:cubicBezTo>
                <a:cubicBezTo>
                  <a:pt x="153863" y="787137"/>
                  <a:pt x="154124" y="785704"/>
                  <a:pt x="154381" y="784287"/>
                </a:cubicBezTo>
                <a:cubicBezTo>
                  <a:pt x="154287" y="784180"/>
                  <a:pt x="154167" y="784082"/>
                  <a:pt x="154068" y="783962"/>
                </a:cubicBezTo>
                <a:cubicBezTo>
                  <a:pt x="153760" y="783812"/>
                  <a:pt x="153456" y="783680"/>
                  <a:pt x="153131" y="783526"/>
                </a:cubicBezTo>
                <a:cubicBezTo>
                  <a:pt x="152387" y="783500"/>
                  <a:pt x="151672" y="783448"/>
                  <a:pt x="151270" y="783068"/>
                </a:cubicBezTo>
                <a:cubicBezTo>
                  <a:pt x="150495" y="782306"/>
                  <a:pt x="151227" y="782075"/>
                  <a:pt x="152571" y="783282"/>
                </a:cubicBezTo>
                <a:cubicBezTo>
                  <a:pt x="152720" y="783393"/>
                  <a:pt x="152943" y="783453"/>
                  <a:pt x="153131" y="783530"/>
                </a:cubicBezTo>
                <a:cubicBezTo>
                  <a:pt x="153602" y="783551"/>
                  <a:pt x="154094" y="783551"/>
                  <a:pt x="154522" y="783607"/>
                </a:cubicBezTo>
                <a:cubicBezTo>
                  <a:pt x="154462" y="783838"/>
                  <a:pt x="154432" y="784056"/>
                  <a:pt x="154381" y="784287"/>
                </a:cubicBezTo>
                <a:cubicBezTo>
                  <a:pt x="156995" y="786983"/>
                  <a:pt x="159627" y="789649"/>
                  <a:pt x="162216" y="792370"/>
                </a:cubicBezTo>
                <a:cubicBezTo>
                  <a:pt x="163345" y="793577"/>
                  <a:pt x="162751" y="796132"/>
                  <a:pt x="161321" y="796705"/>
                </a:cubicBezTo>
                <a:close/>
                <a:moveTo>
                  <a:pt x="306917" y="849950"/>
                </a:moveTo>
                <a:lnTo>
                  <a:pt x="307354" y="848649"/>
                </a:lnTo>
                <a:lnTo>
                  <a:pt x="307799" y="849090"/>
                </a:lnTo>
                <a:lnTo>
                  <a:pt x="306917" y="849950"/>
                </a:lnTo>
                <a:close/>
                <a:moveTo>
                  <a:pt x="458675" y="464648"/>
                </a:moveTo>
                <a:lnTo>
                  <a:pt x="457695" y="464058"/>
                </a:lnTo>
                <a:lnTo>
                  <a:pt x="458889" y="463827"/>
                </a:lnTo>
                <a:lnTo>
                  <a:pt x="458675" y="464648"/>
                </a:lnTo>
                <a:close/>
                <a:moveTo>
                  <a:pt x="559563" y="508530"/>
                </a:moveTo>
                <a:cubicBezTo>
                  <a:pt x="559336" y="508834"/>
                  <a:pt x="558792" y="508890"/>
                  <a:pt x="558399" y="509065"/>
                </a:cubicBezTo>
                <a:cubicBezTo>
                  <a:pt x="554856" y="502715"/>
                  <a:pt x="549545" y="497700"/>
                  <a:pt x="545313" y="491846"/>
                </a:cubicBezTo>
                <a:cubicBezTo>
                  <a:pt x="545069" y="491491"/>
                  <a:pt x="545039" y="490438"/>
                  <a:pt x="545301" y="490242"/>
                </a:cubicBezTo>
                <a:cubicBezTo>
                  <a:pt x="546084" y="489660"/>
                  <a:pt x="547243" y="488757"/>
                  <a:pt x="547954" y="488966"/>
                </a:cubicBezTo>
                <a:cubicBezTo>
                  <a:pt x="550063" y="489578"/>
                  <a:pt x="552369" y="490263"/>
                  <a:pt x="553949" y="491649"/>
                </a:cubicBezTo>
                <a:cubicBezTo>
                  <a:pt x="556460" y="493849"/>
                  <a:pt x="558480" y="496592"/>
                  <a:pt x="560611" y="499181"/>
                </a:cubicBezTo>
                <a:cubicBezTo>
                  <a:pt x="562263" y="501166"/>
                  <a:pt x="561685" y="505766"/>
                  <a:pt x="559563" y="508530"/>
                </a:cubicBezTo>
                <a:close/>
                <a:moveTo>
                  <a:pt x="564424" y="522463"/>
                </a:moveTo>
                <a:cubicBezTo>
                  <a:pt x="563996" y="522223"/>
                  <a:pt x="563221" y="522005"/>
                  <a:pt x="563204" y="521744"/>
                </a:cubicBezTo>
                <a:cubicBezTo>
                  <a:pt x="563071" y="520430"/>
                  <a:pt x="563713" y="520332"/>
                  <a:pt x="564830" y="521530"/>
                </a:cubicBezTo>
                <a:cubicBezTo>
                  <a:pt x="564685" y="521834"/>
                  <a:pt x="564561" y="522146"/>
                  <a:pt x="564424" y="522463"/>
                </a:cubicBezTo>
                <a:close/>
                <a:moveTo>
                  <a:pt x="598228" y="438584"/>
                </a:moveTo>
                <a:cubicBezTo>
                  <a:pt x="596919" y="440433"/>
                  <a:pt x="595173" y="440934"/>
                  <a:pt x="594749" y="439594"/>
                </a:cubicBezTo>
                <a:cubicBezTo>
                  <a:pt x="594608" y="439158"/>
                  <a:pt x="594518" y="438606"/>
                  <a:pt x="594664" y="438204"/>
                </a:cubicBezTo>
                <a:cubicBezTo>
                  <a:pt x="595314" y="436299"/>
                  <a:pt x="596744" y="435345"/>
                  <a:pt x="598087" y="435991"/>
                </a:cubicBezTo>
                <a:cubicBezTo>
                  <a:pt x="598455" y="436141"/>
                  <a:pt x="598622" y="436774"/>
                  <a:pt x="598870" y="437194"/>
                </a:cubicBezTo>
                <a:cubicBezTo>
                  <a:pt x="598661" y="437652"/>
                  <a:pt x="598511" y="438165"/>
                  <a:pt x="598228" y="438584"/>
                </a:cubicBezTo>
                <a:close/>
                <a:moveTo>
                  <a:pt x="668739" y="834673"/>
                </a:moveTo>
                <a:cubicBezTo>
                  <a:pt x="667673" y="834750"/>
                  <a:pt x="666582" y="834656"/>
                  <a:pt x="665538" y="834485"/>
                </a:cubicBezTo>
                <a:cubicBezTo>
                  <a:pt x="665205" y="834425"/>
                  <a:pt x="664952" y="833907"/>
                  <a:pt x="664661" y="833604"/>
                </a:cubicBezTo>
                <a:cubicBezTo>
                  <a:pt x="666189" y="833201"/>
                  <a:pt x="667704" y="832782"/>
                  <a:pt x="669257" y="832478"/>
                </a:cubicBezTo>
                <a:cubicBezTo>
                  <a:pt x="669372" y="832461"/>
                  <a:pt x="669672" y="833295"/>
                  <a:pt x="669895" y="833723"/>
                </a:cubicBezTo>
                <a:cubicBezTo>
                  <a:pt x="669496" y="834061"/>
                  <a:pt x="669137" y="834652"/>
                  <a:pt x="668739" y="834673"/>
                </a:cubicBezTo>
                <a:close/>
                <a:moveTo>
                  <a:pt x="673707" y="205499"/>
                </a:moveTo>
                <a:cubicBezTo>
                  <a:pt x="672419" y="204450"/>
                  <a:pt x="671123" y="203423"/>
                  <a:pt x="669822" y="202388"/>
                </a:cubicBezTo>
                <a:cubicBezTo>
                  <a:pt x="669591" y="202050"/>
                  <a:pt x="669355" y="201720"/>
                  <a:pt x="669133" y="201378"/>
                </a:cubicBezTo>
                <a:cubicBezTo>
                  <a:pt x="669501" y="201588"/>
                  <a:pt x="669886" y="201797"/>
                  <a:pt x="670263" y="202003"/>
                </a:cubicBezTo>
                <a:cubicBezTo>
                  <a:pt x="671508" y="203038"/>
                  <a:pt x="672727" y="204082"/>
                  <a:pt x="673973" y="205109"/>
                </a:cubicBezTo>
                <a:lnTo>
                  <a:pt x="674259" y="206068"/>
                </a:lnTo>
                <a:lnTo>
                  <a:pt x="673707" y="205499"/>
                </a:lnTo>
                <a:close/>
                <a:moveTo>
                  <a:pt x="694401" y="146178"/>
                </a:moveTo>
                <a:lnTo>
                  <a:pt x="694465" y="145335"/>
                </a:lnTo>
                <a:lnTo>
                  <a:pt x="695518" y="145737"/>
                </a:lnTo>
                <a:lnTo>
                  <a:pt x="694401" y="146178"/>
                </a:lnTo>
                <a:close/>
                <a:moveTo>
                  <a:pt x="732078" y="243668"/>
                </a:moveTo>
                <a:cubicBezTo>
                  <a:pt x="731941" y="243655"/>
                  <a:pt x="731804" y="243689"/>
                  <a:pt x="731650" y="243689"/>
                </a:cubicBezTo>
                <a:cubicBezTo>
                  <a:pt x="730957" y="247220"/>
                  <a:pt x="730247" y="250729"/>
                  <a:pt x="729618" y="254254"/>
                </a:cubicBezTo>
                <a:cubicBezTo>
                  <a:pt x="729237" y="256278"/>
                  <a:pt x="727692" y="256557"/>
                  <a:pt x="726126" y="256766"/>
                </a:cubicBezTo>
                <a:cubicBezTo>
                  <a:pt x="722095" y="257340"/>
                  <a:pt x="721800" y="260429"/>
                  <a:pt x="721316" y="263382"/>
                </a:cubicBezTo>
                <a:cubicBezTo>
                  <a:pt x="721423" y="263480"/>
                  <a:pt x="721551" y="263536"/>
                  <a:pt x="721667" y="263634"/>
                </a:cubicBezTo>
                <a:cubicBezTo>
                  <a:pt x="722797" y="264764"/>
                  <a:pt x="723913" y="265906"/>
                  <a:pt x="725047" y="267045"/>
                </a:cubicBezTo>
                <a:cubicBezTo>
                  <a:pt x="726297" y="268076"/>
                  <a:pt x="727521" y="269090"/>
                  <a:pt x="728753" y="270113"/>
                </a:cubicBezTo>
                <a:lnTo>
                  <a:pt x="729036" y="271076"/>
                </a:lnTo>
                <a:lnTo>
                  <a:pt x="728479" y="270498"/>
                </a:lnTo>
                <a:cubicBezTo>
                  <a:pt x="727200" y="269488"/>
                  <a:pt x="725908" y="268474"/>
                  <a:pt x="724628" y="267464"/>
                </a:cubicBezTo>
                <a:cubicBezTo>
                  <a:pt x="723477" y="266326"/>
                  <a:pt x="722343" y="265175"/>
                  <a:pt x="721213" y="264054"/>
                </a:cubicBezTo>
                <a:cubicBezTo>
                  <a:pt x="721243" y="263822"/>
                  <a:pt x="721278" y="263609"/>
                  <a:pt x="721312" y="263382"/>
                </a:cubicBezTo>
                <a:cubicBezTo>
                  <a:pt x="718522" y="261058"/>
                  <a:pt x="714192" y="260754"/>
                  <a:pt x="712411" y="257340"/>
                </a:cubicBezTo>
                <a:cubicBezTo>
                  <a:pt x="710944" y="254494"/>
                  <a:pt x="710285" y="251203"/>
                  <a:pt x="709433" y="248054"/>
                </a:cubicBezTo>
                <a:cubicBezTo>
                  <a:pt x="709052" y="246625"/>
                  <a:pt x="708967" y="245102"/>
                  <a:pt x="708791" y="243591"/>
                </a:cubicBezTo>
                <a:cubicBezTo>
                  <a:pt x="708663" y="243497"/>
                  <a:pt x="708522" y="243381"/>
                  <a:pt x="708389" y="243304"/>
                </a:cubicBezTo>
                <a:lnTo>
                  <a:pt x="707585" y="242808"/>
                </a:lnTo>
                <a:lnTo>
                  <a:pt x="708761" y="243206"/>
                </a:lnTo>
                <a:cubicBezTo>
                  <a:pt x="708774" y="243321"/>
                  <a:pt x="708783" y="243454"/>
                  <a:pt x="708791" y="243591"/>
                </a:cubicBezTo>
                <a:cubicBezTo>
                  <a:pt x="710482" y="244695"/>
                  <a:pt x="712065" y="245953"/>
                  <a:pt x="713883" y="246753"/>
                </a:cubicBezTo>
                <a:cubicBezTo>
                  <a:pt x="717473" y="248371"/>
                  <a:pt x="721201" y="248961"/>
                  <a:pt x="724667" y="246372"/>
                </a:cubicBezTo>
                <a:cubicBezTo>
                  <a:pt x="726768" y="244811"/>
                  <a:pt x="728976" y="243591"/>
                  <a:pt x="731650" y="243685"/>
                </a:cubicBezTo>
                <a:cubicBezTo>
                  <a:pt x="731671" y="243552"/>
                  <a:pt x="731693" y="243415"/>
                  <a:pt x="731727" y="243304"/>
                </a:cubicBezTo>
                <a:cubicBezTo>
                  <a:pt x="732078" y="243189"/>
                  <a:pt x="732296" y="242949"/>
                  <a:pt x="732600" y="242808"/>
                </a:cubicBezTo>
                <a:cubicBezTo>
                  <a:pt x="732442" y="243120"/>
                  <a:pt x="732189" y="243309"/>
                  <a:pt x="732078" y="243668"/>
                </a:cubicBezTo>
                <a:close/>
                <a:moveTo>
                  <a:pt x="752400" y="230630"/>
                </a:moveTo>
                <a:cubicBezTo>
                  <a:pt x="748048" y="233017"/>
                  <a:pt x="743811" y="235529"/>
                  <a:pt x="740007" y="238833"/>
                </a:cubicBezTo>
                <a:cubicBezTo>
                  <a:pt x="739139" y="239611"/>
                  <a:pt x="737410" y="239436"/>
                  <a:pt x="735899" y="239496"/>
                </a:cubicBezTo>
                <a:cubicBezTo>
                  <a:pt x="735822" y="239629"/>
                  <a:pt x="735728" y="239778"/>
                  <a:pt x="735625" y="239932"/>
                </a:cubicBezTo>
                <a:cubicBezTo>
                  <a:pt x="735292" y="240078"/>
                  <a:pt x="735069" y="240330"/>
                  <a:pt x="734748" y="240506"/>
                </a:cubicBezTo>
                <a:cubicBezTo>
                  <a:pt x="734907" y="240159"/>
                  <a:pt x="735155" y="239911"/>
                  <a:pt x="735228" y="239513"/>
                </a:cubicBezTo>
                <a:cubicBezTo>
                  <a:pt x="735424" y="239475"/>
                  <a:pt x="735685" y="239496"/>
                  <a:pt x="735895" y="239496"/>
                </a:cubicBezTo>
                <a:cubicBezTo>
                  <a:pt x="736930" y="237797"/>
                  <a:pt x="737833" y="236026"/>
                  <a:pt x="739044" y="234477"/>
                </a:cubicBezTo>
                <a:cubicBezTo>
                  <a:pt x="741274" y="231640"/>
                  <a:pt x="743674" y="228948"/>
                  <a:pt x="746006" y="226218"/>
                </a:cubicBezTo>
                <a:cubicBezTo>
                  <a:pt x="745998" y="226218"/>
                  <a:pt x="745972" y="226205"/>
                  <a:pt x="745972" y="226205"/>
                </a:cubicBezTo>
                <a:cubicBezTo>
                  <a:pt x="745857" y="226034"/>
                  <a:pt x="745750" y="225858"/>
                  <a:pt x="745660" y="225709"/>
                </a:cubicBezTo>
                <a:cubicBezTo>
                  <a:pt x="742014" y="225615"/>
                  <a:pt x="738638" y="225024"/>
                  <a:pt x="737461" y="220732"/>
                </a:cubicBezTo>
                <a:cubicBezTo>
                  <a:pt x="737294" y="220047"/>
                  <a:pt x="738206" y="218991"/>
                  <a:pt x="738792" y="218250"/>
                </a:cubicBezTo>
                <a:cubicBezTo>
                  <a:pt x="738955" y="218041"/>
                  <a:pt x="739900" y="218212"/>
                  <a:pt x="740264" y="218494"/>
                </a:cubicBezTo>
                <a:cubicBezTo>
                  <a:pt x="741132" y="219106"/>
                  <a:pt x="742006" y="219816"/>
                  <a:pt x="742592" y="220689"/>
                </a:cubicBezTo>
                <a:cubicBezTo>
                  <a:pt x="743700" y="222298"/>
                  <a:pt x="744654" y="224010"/>
                  <a:pt x="745664" y="225704"/>
                </a:cubicBezTo>
                <a:cubicBezTo>
                  <a:pt x="745917" y="225704"/>
                  <a:pt x="746161" y="225734"/>
                  <a:pt x="746417" y="225734"/>
                </a:cubicBezTo>
                <a:lnTo>
                  <a:pt x="746011" y="226214"/>
                </a:lnTo>
                <a:cubicBezTo>
                  <a:pt x="747628" y="226560"/>
                  <a:pt x="749288" y="226791"/>
                  <a:pt x="750825" y="227343"/>
                </a:cubicBezTo>
                <a:cubicBezTo>
                  <a:pt x="751659" y="227643"/>
                  <a:pt x="752386" y="228464"/>
                  <a:pt x="752986" y="229192"/>
                </a:cubicBezTo>
                <a:cubicBezTo>
                  <a:pt x="753148" y="229406"/>
                  <a:pt x="752772" y="230420"/>
                  <a:pt x="752400" y="230630"/>
                </a:cubicBezTo>
                <a:close/>
                <a:moveTo>
                  <a:pt x="776354" y="228507"/>
                </a:moveTo>
                <a:lnTo>
                  <a:pt x="775190" y="227934"/>
                </a:lnTo>
                <a:lnTo>
                  <a:pt x="776439" y="227630"/>
                </a:lnTo>
                <a:lnTo>
                  <a:pt x="776354" y="228507"/>
                </a:lnTo>
                <a:close/>
                <a:moveTo>
                  <a:pt x="800864" y="295021"/>
                </a:moveTo>
                <a:cubicBezTo>
                  <a:pt x="800667" y="294910"/>
                  <a:pt x="800458" y="294790"/>
                  <a:pt x="800252" y="294658"/>
                </a:cubicBezTo>
                <a:lnTo>
                  <a:pt x="799953" y="294011"/>
                </a:lnTo>
                <a:lnTo>
                  <a:pt x="800723" y="294221"/>
                </a:lnTo>
                <a:cubicBezTo>
                  <a:pt x="800732" y="294658"/>
                  <a:pt x="800804" y="294777"/>
                  <a:pt x="800864" y="295021"/>
                </a:cubicBezTo>
                <a:cubicBezTo>
                  <a:pt x="801095" y="295171"/>
                  <a:pt x="801318" y="295308"/>
                  <a:pt x="801532" y="295445"/>
                </a:cubicBezTo>
                <a:cubicBezTo>
                  <a:pt x="801194" y="295976"/>
                  <a:pt x="801010" y="295715"/>
                  <a:pt x="800864" y="295021"/>
                </a:cubicBezTo>
                <a:close/>
                <a:moveTo>
                  <a:pt x="974407" y="782250"/>
                </a:moveTo>
                <a:cubicBezTo>
                  <a:pt x="974060" y="782520"/>
                  <a:pt x="973238" y="782635"/>
                  <a:pt x="972956" y="782387"/>
                </a:cubicBezTo>
                <a:cubicBezTo>
                  <a:pt x="969999" y="779811"/>
                  <a:pt x="966696" y="777488"/>
                  <a:pt x="965870" y="773277"/>
                </a:cubicBezTo>
                <a:cubicBezTo>
                  <a:pt x="965750" y="772721"/>
                  <a:pt x="965827" y="772113"/>
                  <a:pt x="965951" y="771574"/>
                </a:cubicBezTo>
                <a:cubicBezTo>
                  <a:pt x="966366" y="769802"/>
                  <a:pt x="967209" y="769649"/>
                  <a:pt x="968163" y="771215"/>
                </a:cubicBezTo>
                <a:cubicBezTo>
                  <a:pt x="969049" y="772665"/>
                  <a:pt x="969798" y="774214"/>
                  <a:pt x="970508" y="775545"/>
                </a:cubicBezTo>
                <a:cubicBezTo>
                  <a:pt x="972040" y="777419"/>
                  <a:pt x="973500" y="779131"/>
                  <a:pt x="974843" y="780924"/>
                </a:cubicBezTo>
                <a:cubicBezTo>
                  <a:pt x="975014" y="781151"/>
                  <a:pt x="974728" y="782002"/>
                  <a:pt x="974407" y="782250"/>
                </a:cubicBezTo>
                <a:close/>
                <a:moveTo>
                  <a:pt x="974424" y="765814"/>
                </a:moveTo>
                <a:cubicBezTo>
                  <a:pt x="973521" y="765126"/>
                  <a:pt x="973863" y="764646"/>
                  <a:pt x="975356" y="764727"/>
                </a:cubicBezTo>
                <a:cubicBezTo>
                  <a:pt x="975489" y="764727"/>
                  <a:pt x="975609" y="765279"/>
                  <a:pt x="975733" y="765566"/>
                </a:cubicBezTo>
                <a:cubicBezTo>
                  <a:pt x="975293" y="765660"/>
                  <a:pt x="974659" y="766007"/>
                  <a:pt x="974424" y="765814"/>
                </a:cubicBezTo>
                <a:close/>
                <a:moveTo>
                  <a:pt x="1077349" y="813560"/>
                </a:moveTo>
                <a:cubicBezTo>
                  <a:pt x="1075791" y="815281"/>
                  <a:pt x="1074978" y="817540"/>
                  <a:pt x="1076249" y="819829"/>
                </a:cubicBezTo>
                <a:cubicBezTo>
                  <a:pt x="1077297" y="821781"/>
                  <a:pt x="1078110" y="823193"/>
                  <a:pt x="1076848" y="825786"/>
                </a:cubicBezTo>
                <a:cubicBezTo>
                  <a:pt x="1072500" y="834631"/>
                  <a:pt x="1066266" y="841901"/>
                  <a:pt x="1058756" y="848015"/>
                </a:cubicBezTo>
                <a:cubicBezTo>
                  <a:pt x="1055414" y="850741"/>
                  <a:pt x="1053326" y="853510"/>
                  <a:pt x="1053009" y="857819"/>
                </a:cubicBezTo>
                <a:cubicBezTo>
                  <a:pt x="1052710" y="861486"/>
                  <a:pt x="1050425" y="863994"/>
                  <a:pt x="1047275" y="865770"/>
                </a:cubicBezTo>
                <a:cubicBezTo>
                  <a:pt x="1043805" y="867729"/>
                  <a:pt x="1040253" y="869586"/>
                  <a:pt x="1036077" y="869278"/>
                </a:cubicBezTo>
                <a:cubicBezTo>
                  <a:pt x="1035028" y="869197"/>
                  <a:pt x="1033976" y="868649"/>
                  <a:pt x="1032962" y="868204"/>
                </a:cubicBezTo>
                <a:cubicBezTo>
                  <a:pt x="1032889" y="868170"/>
                  <a:pt x="1033176" y="867160"/>
                  <a:pt x="1033415" y="866664"/>
                </a:cubicBezTo>
                <a:cubicBezTo>
                  <a:pt x="1034729" y="864246"/>
                  <a:pt x="1036042" y="861820"/>
                  <a:pt x="1037382" y="859398"/>
                </a:cubicBezTo>
                <a:cubicBezTo>
                  <a:pt x="1037262" y="859291"/>
                  <a:pt x="1037129" y="859214"/>
                  <a:pt x="1037018" y="859094"/>
                </a:cubicBezTo>
                <a:cubicBezTo>
                  <a:pt x="1035735" y="859612"/>
                  <a:pt x="1035546" y="859364"/>
                  <a:pt x="1036496" y="858367"/>
                </a:cubicBezTo>
                <a:cubicBezTo>
                  <a:pt x="1036800" y="858683"/>
                  <a:pt x="1037117" y="858987"/>
                  <a:pt x="1037438" y="859265"/>
                </a:cubicBezTo>
                <a:cubicBezTo>
                  <a:pt x="1037416" y="859304"/>
                  <a:pt x="1037390" y="859359"/>
                  <a:pt x="1037382" y="859398"/>
                </a:cubicBezTo>
                <a:cubicBezTo>
                  <a:pt x="1038982" y="860930"/>
                  <a:pt x="1040921" y="861820"/>
                  <a:pt x="1043039" y="860776"/>
                </a:cubicBezTo>
                <a:cubicBezTo>
                  <a:pt x="1044455" y="860066"/>
                  <a:pt x="1046009" y="858713"/>
                  <a:pt x="1046513" y="857280"/>
                </a:cubicBezTo>
                <a:cubicBezTo>
                  <a:pt x="1048422" y="851905"/>
                  <a:pt x="1050677" y="846796"/>
                  <a:pt x="1053950" y="842085"/>
                </a:cubicBezTo>
                <a:cubicBezTo>
                  <a:pt x="1055221" y="840253"/>
                  <a:pt x="1055855" y="837964"/>
                  <a:pt x="1056642" y="835846"/>
                </a:cubicBezTo>
                <a:cubicBezTo>
                  <a:pt x="1058058" y="832153"/>
                  <a:pt x="1059085" y="828263"/>
                  <a:pt x="1060758" y="824695"/>
                </a:cubicBezTo>
                <a:cubicBezTo>
                  <a:pt x="1068225" y="808755"/>
                  <a:pt x="1070177" y="792144"/>
                  <a:pt x="1067430" y="774869"/>
                </a:cubicBezTo>
                <a:cubicBezTo>
                  <a:pt x="1067280" y="773838"/>
                  <a:pt x="1067708" y="772674"/>
                  <a:pt x="1068037" y="771630"/>
                </a:cubicBezTo>
                <a:cubicBezTo>
                  <a:pt x="1068166" y="771150"/>
                  <a:pt x="1068786" y="770389"/>
                  <a:pt x="1069052" y="770449"/>
                </a:cubicBezTo>
                <a:cubicBezTo>
                  <a:pt x="1070100" y="770654"/>
                  <a:pt x="1071717" y="770868"/>
                  <a:pt x="1072000" y="771557"/>
                </a:cubicBezTo>
                <a:cubicBezTo>
                  <a:pt x="1074541" y="777869"/>
                  <a:pt x="1075834" y="784518"/>
                  <a:pt x="1076715" y="791249"/>
                </a:cubicBezTo>
                <a:cubicBezTo>
                  <a:pt x="1077237" y="795199"/>
                  <a:pt x="1077259" y="799221"/>
                  <a:pt x="1079313" y="802811"/>
                </a:cubicBezTo>
                <a:cubicBezTo>
                  <a:pt x="1081662" y="806966"/>
                  <a:pt x="1080292" y="810300"/>
                  <a:pt x="1077349" y="813560"/>
                </a:cubicBezTo>
                <a:close/>
                <a:moveTo>
                  <a:pt x="1172716" y="251910"/>
                </a:moveTo>
                <a:cubicBezTo>
                  <a:pt x="1170076" y="253073"/>
                  <a:pt x="1167303" y="251969"/>
                  <a:pt x="1165973" y="249316"/>
                </a:cubicBezTo>
                <a:cubicBezTo>
                  <a:pt x="1165450" y="248328"/>
                  <a:pt x="1166169" y="247164"/>
                  <a:pt x="1167457" y="247198"/>
                </a:cubicBezTo>
                <a:cubicBezTo>
                  <a:pt x="1169563" y="247275"/>
                  <a:pt x="1171642" y="247806"/>
                  <a:pt x="1173726" y="248264"/>
                </a:cubicBezTo>
                <a:cubicBezTo>
                  <a:pt x="1174009" y="248328"/>
                  <a:pt x="1174163" y="249030"/>
                  <a:pt x="1174394" y="249432"/>
                </a:cubicBezTo>
                <a:cubicBezTo>
                  <a:pt x="1173833" y="250292"/>
                  <a:pt x="1173482" y="251563"/>
                  <a:pt x="1172716" y="251910"/>
                </a:cubicBezTo>
                <a:close/>
                <a:moveTo>
                  <a:pt x="1226213" y="188737"/>
                </a:moveTo>
                <a:cubicBezTo>
                  <a:pt x="1225109" y="189918"/>
                  <a:pt x="1223997" y="191104"/>
                  <a:pt x="1222816" y="192208"/>
                </a:cubicBezTo>
                <a:cubicBezTo>
                  <a:pt x="1222461" y="192554"/>
                  <a:pt x="1221840" y="192593"/>
                  <a:pt x="1221322" y="192760"/>
                </a:cubicBezTo>
                <a:cubicBezTo>
                  <a:pt x="1220163" y="192854"/>
                  <a:pt x="1219371" y="192263"/>
                  <a:pt x="1219157" y="190984"/>
                </a:cubicBezTo>
                <a:cubicBezTo>
                  <a:pt x="1218644" y="187839"/>
                  <a:pt x="1220146" y="186410"/>
                  <a:pt x="1224138" y="186465"/>
                </a:cubicBezTo>
                <a:cubicBezTo>
                  <a:pt x="1225144" y="186465"/>
                  <a:pt x="1226162" y="187056"/>
                  <a:pt x="1227151" y="187402"/>
                </a:cubicBezTo>
                <a:cubicBezTo>
                  <a:pt x="1226825" y="187843"/>
                  <a:pt x="1226590" y="188339"/>
                  <a:pt x="1226213" y="188737"/>
                </a:cubicBezTo>
                <a:close/>
                <a:moveTo>
                  <a:pt x="1242504" y="201746"/>
                </a:moveTo>
                <a:cubicBezTo>
                  <a:pt x="1242089" y="203778"/>
                  <a:pt x="1240861" y="205644"/>
                  <a:pt x="1239889" y="207535"/>
                </a:cubicBezTo>
                <a:cubicBezTo>
                  <a:pt x="1239748" y="207805"/>
                  <a:pt x="1238824" y="207861"/>
                  <a:pt x="1238383" y="207689"/>
                </a:cubicBezTo>
                <a:cubicBezTo>
                  <a:pt x="1237977" y="207514"/>
                  <a:pt x="1237403" y="206906"/>
                  <a:pt x="1237446" y="206568"/>
                </a:cubicBezTo>
                <a:cubicBezTo>
                  <a:pt x="1237831" y="203059"/>
                  <a:pt x="1238306" y="199555"/>
                  <a:pt x="1238773" y="196059"/>
                </a:cubicBezTo>
                <a:cubicBezTo>
                  <a:pt x="1238627" y="196020"/>
                  <a:pt x="1238529" y="195943"/>
                  <a:pt x="1238396" y="195926"/>
                </a:cubicBezTo>
                <a:lnTo>
                  <a:pt x="1237853" y="194647"/>
                </a:lnTo>
                <a:lnTo>
                  <a:pt x="1238832" y="195481"/>
                </a:lnTo>
                <a:cubicBezTo>
                  <a:pt x="1238803" y="195674"/>
                  <a:pt x="1238781" y="195862"/>
                  <a:pt x="1238773" y="196055"/>
                </a:cubicBezTo>
                <a:cubicBezTo>
                  <a:pt x="1241592" y="196855"/>
                  <a:pt x="1243094" y="198785"/>
                  <a:pt x="1242504" y="201746"/>
                </a:cubicBezTo>
                <a:close/>
                <a:moveTo>
                  <a:pt x="1314919" y="762875"/>
                </a:moveTo>
                <a:cubicBezTo>
                  <a:pt x="1314666" y="763084"/>
                  <a:pt x="1314397" y="763281"/>
                  <a:pt x="1314136" y="763487"/>
                </a:cubicBezTo>
                <a:lnTo>
                  <a:pt x="1313370" y="763983"/>
                </a:lnTo>
                <a:lnTo>
                  <a:pt x="1313746" y="763084"/>
                </a:lnTo>
                <a:cubicBezTo>
                  <a:pt x="1314153" y="763012"/>
                  <a:pt x="1314525" y="762956"/>
                  <a:pt x="1314919" y="762875"/>
                </a:cubicBezTo>
                <a:cubicBezTo>
                  <a:pt x="1315419" y="762520"/>
                  <a:pt x="1315916" y="762134"/>
                  <a:pt x="1316417" y="761766"/>
                </a:cubicBezTo>
                <a:cubicBezTo>
                  <a:pt x="1316481" y="762040"/>
                  <a:pt x="1316575" y="762323"/>
                  <a:pt x="1316660" y="762592"/>
                </a:cubicBezTo>
                <a:cubicBezTo>
                  <a:pt x="1316083" y="762682"/>
                  <a:pt x="1315496" y="762781"/>
                  <a:pt x="1314919" y="762875"/>
                </a:cubicBezTo>
                <a:close/>
                <a:moveTo>
                  <a:pt x="1470160" y="228550"/>
                </a:moveTo>
                <a:cubicBezTo>
                  <a:pt x="1469531" y="227925"/>
                  <a:pt x="1469030" y="227198"/>
                  <a:pt x="1468495" y="226470"/>
                </a:cubicBezTo>
                <a:cubicBezTo>
                  <a:pt x="1468260" y="226505"/>
                  <a:pt x="1468024" y="226526"/>
                  <a:pt x="1467789" y="226526"/>
                </a:cubicBezTo>
                <a:cubicBezTo>
                  <a:pt x="1467524" y="226265"/>
                  <a:pt x="1467263" y="225991"/>
                  <a:pt x="1467002" y="225739"/>
                </a:cubicBezTo>
                <a:cubicBezTo>
                  <a:pt x="1467412" y="225858"/>
                  <a:pt x="1467815" y="225991"/>
                  <a:pt x="1468200" y="226111"/>
                </a:cubicBezTo>
                <a:cubicBezTo>
                  <a:pt x="1468298" y="226239"/>
                  <a:pt x="1468401" y="226359"/>
                  <a:pt x="1468491" y="226470"/>
                </a:cubicBezTo>
                <a:cubicBezTo>
                  <a:pt x="1469736" y="226359"/>
                  <a:pt x="1471058" y="226068"/>
                  <a:pt x="1471431" y="228015"/>
                </a:cubicBezTo>
                <a:cubicBezTo>
                  <a:pt x="1471456" y="228131"/>
                  <a:pt x="1470292" y="228666"/>
                  <a:pt x="1470160" y="228550"/>
                </a:cubicBezTo>
                <a:close/>
                <a:moveTo>
                  <a:pt x="1763354" y="327457"/>
                </a:moveTo>
                <a:cubicBezTo>
                  <a:pt x="1761813" y="328492"/>
                  <a:pt x="1760102" y="329746"/>
                  <a:pt x="1758219" y="330756"/>
                </a:cubicBezTo>
                <a:cubicBezTo>
                  <a:pt x="1757106" y="331385"/>
                  <a:pt x="1755138" y="330204"/>
                  <a:pt x="1754453" y="328633"/>
                </a:cubicBezTo>
                <a:cubicBezTo>
                  <a:pt x="1753897" y="327384"/>
                  <a:pt x="1754368" y="326618"/>
                  <a:pt x="1755780" y="326288"/>
                </a:cubicBezTo>
                <a:cubicBezTo>
                  <a:pt x="1757919" y="325818"/>
                  <a:pt x="1759973" y="325244"/>
                  <a:pt x="1762113" y="324825"/>
                </a:cubicBezTo>
                <a:cubicBezTo>
                  <a:pt x="1762541" y="324744"/>
                  <a:pt x="1763182" y="325167"/>
                  <a:pt x="1763439" y="325548"/>
                </a:cubicBezTo>
                <a:cubicBezTo>
                  <a:pt x="1763653" y="325891"/>
                  <a:pt x="1763439" y="326503"/>
                  <a:pt x="1763354" y="327457"/>
                </a:cubicBezTo>
                <a:close/>
                <a:moveTo>
                  <a:pt x="25859" y="522069"/>
                </a:moveTo>
                <a:cubicBezTo>
                  <a:pt x="22623" y="520893"/>
                  <a:pt x="19444" y="521243"/>
                  <a:pt x="16102" y="521821"/>
                </a:cubicBezTo>
                <a:cubicBezTo>
                  <a:pt x="19444" y="521243"/>
                  <a:pt x="22649" y="520893"/>
                  <a:pt x="25859" y="522069"/>
                </a:cubicBezTo>
                <a:close/>
                <a:moveTo>
                  <a:pt x="1577556" y="859766"/>
                </a:moveTo>
                <a:cubicBezTo>
                  <a:pt x="1577513" y="859595"/>
                  <a:pt x="1577470" y="859475"/>
                  <a:pt x="1577428" y="859304"/>
                </a:cubicBezTo>
                <a:cubicBezTo>
                  <a:pt x="1577385" y="859304"/>
                  <a:pt x="1577299" y="859321"/>
                  <a:pt x="1577171" y="859321"/>
                </a:cubicBezTo>
                <a:cubicBezTo>
                  <a:pt x="1577171" y="859415"/>
                  <a:pt x="1577171" y="859513"/>
                  <a:pt x="1577171" y="859612"/>
                </a:cubicBezTo>
                <a:cubicBezTo>
                  <a:pt x="1577342" y="859616"/>
                  <a:pt x="1577385" y="859745"/>
                  <a:pt x="1577556" y="859766"/>
                </a:cubicBezTo>
                <a:close/>
                <a:moveTo>
                  <a:pt x="38738" y="517760"/>
                </a:moveTo>
                <a:cubicBezTo>
                  <a:pt x="39269" y="517760"/>
                  <a:pt x="39778" y="517987"/>
                  <a:pt x="40309" y="518141"/>
                </a:cubicBezTo>
                <a:lnTo>
                  <a:pt x="40634" y="518141"/>
                </a:lnTo>
                <a:cubicBezTo>
                  <a:pt x="39992" y="517893"/>
                  <a:pt x="39368" y="517777"/>
                  <a:pt x="38738" y="517760"/>
                </a:cubicBezTo>
                <a:close/>
                <a:moveTo>
                  <a:pt x="287396" y="523725"/>
                </a:moveTo>
                <a:cubicBezTo>
                  <a:pt x="287169" y="523725"/>
                  <a:pt x="286930" y="523747"/>
                  <a:pt x="286690" y="523747"/>
                </a:cubicBezTo>
                <a:cubicBezTo>
                  <a:pt x="286814" y="523879"/>
                  <a:pt x="286917" y="524029"/>
                  <a:pt x="287028" y="524166"/>
                </a:cubicBezTo>
                <a:lnTo>
                  <a:pt x="287066" y="524166"/>
                </a:lnTo>
                <a:cubicBezTo>
                  <a:pt x="287178" y="524012"/>
                  <a:pt x="287298" y="523879"/>
                  <a:pt x="287396" y="523725"/>
                </a:cubicBezTo>
                <a:close/>
                <a:moveTo>
                  <a:pt x="290259" y="521761"/>
                </a:moveTo>
                <a:cubicBezTo>
                  <a:pt x="289955" y="521556"/>
                  <a:pt x="289120" y="521607"/>
                  <a:pt x="288842" y="521877"/>
                </a:cubicBezTo>
                <a:cubicBezTo>
                  <a:pt x="288299" y="522412"/>
                  <a:pt x="287862" y="523079"/>
                  <a:pt x="287396" y="523725"/>
                </a:cubicBezTo>
                <a:cubicBezTo>
                  <a:pt x="288175" y="523747"/>
                  <a:pt x="288936" y="523781"/>
                  <a:pt x="289672" y="523670"/>
                </a:cubicBezTo>
                <a:cubicBezTo>
                  <a:pt x="291170" y="523422"/>
                  <a:pt x="291418" y="522639"/>
                  <a:pt x="290259" y="521761"/>
                </a:cubicBezTo>
                <a:close/>
                <a:moveTo>
                  <a:pt x="854905" y="243056"/>
                </a:moveTo>
                <a:cubicBezTo>
                  <a:pt x="854973" y="243279"/>
                  <a:pt x="855037" y="243309"/>
                  <a:pt x="855106" y="243634"/>
                </a:cubicBezTo>
                <a:cubicBezTo>
                  <a:pt x="855209" y="243634"/>
                  <a:pt x="855307" y="243634"/>
                  <a:pt x="855410" y="243612"/>
                </a:cubicBezTo>
                <a:cubicBezTo>
                  <a:pt x="855448" y="243505"/>
                  <a:pt x="855478" y="243390"/>
                  <a:pt x="855500" y="243257"/>
                </a:cubicBezTo>
                <a:cubicBezTo>
                  <a:pt x="855341" y="243193"/>
                  <a:pt x="855106" y="243120"/>
                  <a:pt x="854905" y="243056"/>
                </a:cubicBezTo>
                <a:close/>
                <a:moveTo>
                  <a:pt x="1584916" y="866741"/>
                </a:moveTo>
                <a:cubicBezTo>
                  <a:pt x="1584702" y="866514"/>
                  <a:pt x="1584445" y="866304"/>
                  <a:pt x="1584189" y="866078"/>
                </a:cubicBezTo>
                <a:cubicBezTo>
                  <a:pt x="1583932" y="866039"/>
                  <a:pt x="1583803" y="865864"/>
                  <a:pt x="1583590" y="865787"/>
                </a:cubicBezTo>
                <a:cubicBezTo>
                  <a:pt x="1583632" y="866056"/>
                  <a:pt x="1583803" y="866189"/>
                  <a:pt x="1583803" y="866497"/>
                </a:cubicBezTo>
                <a:cubicBezTo>
                  <a:pt x="1584189" y="866574"/>
                  <a:pt x="1584531" y="866668"/>
                  <a:pt x="1584916" y="866741"/>
                </a:cubicBezTo>
                <a:close/>
                <a:moveTo>
                  <a:pt x="854182" y="242795"/>
                </a:moveTo>
                <a:cubicBezTo>
                  <a:pt x="854165" y="242812"/>
                  <a:pt x="854520" y="242928"/>
                  <a:pt x="854905" y="243052"/>
                </a:cubicBezTo>
                <a:cubicBezTo>
                  <a:pt x="854639" y="242265"/>
                  <a:pt x="854374" y="242016"/>
                  <a:pt x="854182" y="242795"/>
                </a:cubicBezTo>
                <a:close/>
                <a:moveTo>
                  <a:pt x="1583590" y="865787"/>
                </a:moveTo>
                <a:cubicBezTo>
                  <a:pt x="1583333" y="864451"/>
                  <a:pt x="1582563" y="863579"/>
                  <a:pt x="1581279" y="863121"/>
                </a:cubicBezTo>
                <a:cubicBezTo>
                  <a:pt x="1581407" y="864550"/>
                  <a:pt x="1582263" y="865389"/>
                  <a:pt x="1583590" y="865787"/>
                </a:cubicBezTo>
                <a:close/>
                <a:moveTo>
                  <a:pt x="1581279" y="863121"/>
                </a:moveTo>
                <a:cubicBezTo>
                  <a:pt x="1581236" y="862877"/>
                  <a:pt x="1581065" y="862774"/>
                  <a:pt x="1581065" y="862492"/>
                </a:cubicBezTo>
                <a:cubicBezTo>
                  <a:pt x="1580851" y="862509"/>
                  <a:pt x="1580722" y="862428"/>
                  <a:pt x="1580551" y="862428"/>
                </a:cubicBezTo>
                <a:cubicBezTo>
                  <a:pt x="1580551" y="862581"/>
                  <a:pt x="1580680" y="862654"/>
                  <a:pt x="1580722" y="862830"/>
                </a:cubicBezTo>
                <a:cubicBezTo>
                  <a:pt x="1580937" y="862885"/>
                  <a:pt x="1581065" y="863048"/>
                  <a:pt x="1581279" y="863121"/>
                </a:cubicBezTo>
                <a:close/>
                <a:moveTo>
                  <a:pt x="101842" y="129776"/>
                </a:moveTo>
                <a:cubicBezTo>
                  <a:pt x="96848" y="129969"/>
                  <a:pt x="95899" y="133358"/>
                  <a:pt x="95590" y="137269"/>
                </a:cubicBezTo>
                <a:cubicBezTo>
                  <a:pt x="100071" y="138167"/>
                  <a:pt x="100169" y="138321"/>
                  <a:pt x="99668" y="141903"/>
                </a:cubicBezTo>
                <a:cubicBezTo>
                  <a:pt x="99446" y="143585"/>
                  <a:pt x="98911" y="145258"/>
                  <a:pt x="98932" y="146939"/>
                </a:cubicBezTo>
                <a:cubicBezTo>
                  <a:pt x="98988" y="151338"/>
                  <a:pt x="101367" y="153914"/>
                  <a:pt x="106019" y="154873"/>
                </a:cubicBezTo>
                <a:cubicBezTo>
                  <a:pt x="107704" y="155215"/>
                  <a:pt x="109326" y="155733"/>
                  <a:pt x="111029" y="155977"/>
                </a:cubicBezTo>
                <a:cubicBezTo>
                  <a:pt x="113516" y="156383"/>
                  <a:pt x="115231" y="155194"/>
                  <a:pt x="116742" y="153234"/>
                </a:cubicBezTo>
                <a:cubicBezTo>
                  <a:pt x="118518" y="150910"/>
                  <a:pt x="119947" y="148544"/>
                  <a:pt x="120127" y="145566"/>
                </a:cubicBezTo>
                <a:cubicBezTo>
                  <a:pt x="120268" y="143242"/>
                  <a:pt x="120713" y="140889"/>
                  <a:pt x="122677" y="139464"/>
                </a:cubicBezTo>
                <a:cubicBezTo>
                  <a:pt x="126939" y="136370"/>
                  <a:pt x="127448" y="130636"/>
                  <a:pt x="131697" y="127375"/>
                </a:cubicBezTo>
                <a:cubicBezTo>
                  <a:pt x="134042" y="125561"/>
                  <a:pt x="133850" y="121766"/>
                  <a:pt x="132219" y="119596"/>
                </a:cubicBezTo>
                <a:cubicBezTo>
                  <a:pt x="129840" y="116429"/>
                  <a:pt x="127491" y="113246"/>
                  <a:pt x="124919" y="110255"/>
                </a:cubicBezTo>
                <a:cubicBezTo>
                  <a:pt x="124384" y="109643"/>
                  <a:pt x="122797" y="109506"/>
                  <a:pt x="121860" y="109733"/>
                </a:cubicBezTo>
                <a:cubicBezTo>
                  <a:pt x="116592" y="111017"/>
                  <a:pt x="115266" y="112155"/>
                  <a:pt x="115022" y="117748"/>
                </a:cubicBezTo>
                <a:cubicBezTo>
                  <a:pt x="114829" y="122377"/>
                  <a:pt x="112707" y="125163"/>
                  <a:pt x="108975" y="127243"/>
                </a:cubicBezTo>
                <a:lnTo>
                  <a:pt x="109326" y="126875"/>
                </a:lnTo>
                <a:cubicBezTo>
                  <a:pt x="109206" y="126918"/>
                  <a:pt x="109078" y="126875"/>
                  <a:pt x="108945" y="126930"/>
                </a:cubicBezTo>
                <a:cubicBezTo>
                  <a:pt x="108945" y="126969"/>
                  <a:pt x="108958" y="127046"/>
                  <a:pt x="108967" y="127102"/>
                </a:cubicBezTo>
                <a:cubicBezTo>
                  <a:pt x="106947" y="128920"/>
                  <a:pt x="104525" y="129665"/>
                  <a:pt x="101842" y="129776"/>
                </a:cubicBezTo>
                <a:close/>
                <a:moveTo>
                  <a:pt x="1580551" y="862428"/>
                </a:moveTo>
                <a:cubicBezTo>
                  <a:pt x="1580124" y="860883"/>
                  <a:pt x="1579225" y="859916"/>
                  <a:pt x="1577556" y="859766"/>
                </a:cubicBezTo>
                <a:cubicBezTo>
                  <a:pt x="1577941" y="861328"/>
                  <a:pt x="1578840" y="862321"/>
                  <a:pt x="1580551" y="862428"/>
                </a:cubicBezTo>
                <a:close/>
                <a:moveTo>
                  <a:pt x="78320" y="138963"/>
                </a:moveTo>
                <a:cubicBezTo>
                  <a:pt x="82689" y="140020"/>
                  <a:pt x="87096" y="140987"/>
                  <a:pt x="91534" y="141659"/>
                </a:cubicBezTo>
                <a:cubicBezTo>
                  <a:pt x="94782" y="142138"/>
                  <a:pt x="94486" y="139160"/>
                  <a:pt x="95158" y="137196"/>
                </a:cubicBezTo>
                <a:cubicBezTo>
                  <a:pt x="94593" y="136511"/>
                  <a:pt x="93977" y="135857"/>
                  <a:pt x="93571" y="135078"/>
                </a:cubicBezTo>
                <a:cubicBezTo>
                  <a:pt x="91970" y="131988"/>
                  <a:pt x="92017" y="129014"/>
                  <a:pt x="93853" y="127542"/>
                </a:cubicBezTo>
                <a:cubicBezTo>
                  <a:pt x="96057" y="125831"/>
                  <a:pt x="98509" y="124573"/>
                  <a:pt x="101401" y="126164"/>
                </a:cubicBezTo>
                <a:cubicBezTo>
                  <a:pt x="103811" y="127504"/>
                  <a:pt x="106322" y="127769"/>
                  <a:pt x="108954" y="126930"/>
                </a:cubicBezTo>
                <a:cubicBezTo>
                  <a:pt x="108774" y="125929"/>
                  <a:pt x="108783" y="124740"/>
                  <a:pt x="108196" y="124132"/>
                </a:cubicBezTo>
                <a:cubicBezTo>
                  <a:pt x="104611" y="120298"/>
                  <a:pt x="99925" y="118214"/>
                  <a:pt x="94914" y="117247"/>
                </a:cubicBezTo>
                <a:cubicBezTo>
                  <a:pt x="92826" y="116849"/>
                  <a:pt x="90177" y="117127"/>
                  <a:pt x="88389" y="118163"/>
                </a:cubicBezTo>
                <a:cubicBezTo>
                  <a:pt x="82946" y="121256"/>
                  <a:pt x="78697" y="125809"/>
                  <a:pt x="75042" y="130841"/>
                </a:cubicBezTo>
                <a:cubicBezTo>
                  <a:pt x="73142" y="133456"/>
                  <a:pt x="75008" y="138167"/>
                  <a:pt x="78320" y="138963"/>
                </a:cubicBezTo>
                <a:close/>
                <a:moveTo>
                  <a:pt x="1424057" y="733721"/>
                </a:moveTo>
                <a:cubicBezTo>
                  <a:pt x="1423984" y="733918"/>
                  <a:pt x="1424797" y="734701"/>
                  <a:pt x="1425058" y="734633"/>
                </a:cubicBezTo>
                <a:cubicBezTo>
                  <a:pt x="1426226" y="734355"/>
                  <a:pt x="1426680" y="733473"/>
                  <a:pt x="1426269" y="732352"/>
                </a:cubicBezTo>
                <a:cubicBezTo>
                  <a:pt x="1426124" y="731954"/>
                  <a:pt x="1425589" y="731667"/>
                  <a:pt x="1425234" y="731342"/>
                </a:cubicBezTo>
                <a:cubicBezTo>
                  <a:pt x="1424823" y="732121"/>
                  <a:pt x="1424331" y="732883"/>
                  <a:pt x="1424057" y="733721"/>
                </a:cubicBezTo>
                <a:close/>
                <a:moveTo>
                  <a:pt x="170504" y="58307"/>
                </a:moveTo>
                <a:cubicBezTo>
                  <a:pt x="171728" y="58307"/>
                  <a:pt x="172254" y="58277"/>
                  <a:pt x="172802" y="58307"/>
                </a:cubicBezTo>
                <a:cubicBezTo>
                  <a:pt x="174929" y="58461"/>
                  <a:pt x="176927" y="55282"/>
                  <a:pt x="176046" y="53638"/>
                </a:cubicBezTo>
                <a:cubicBezTo>
                  <a:pt x="175421" y="52474"/>
                  <a:pt x="173534" y="51541"/>
                  <a:pt x="172092" y="51328"/>
                </a:cubicBezTo>
                <a:cubicBezTo>
                  <a:pt x="169785" y="51002"/>
                  <a:pt x="167222" y="53544"/>
                  <a:pt x="168022" y="55217"/>
                </a:cubicBezTo>
                <a:cubicBezTo>
                  <a:pt x="168647" y="56501"/>
                  <a:pt x="169854" y="57524"/>
                  <a:pt x="170504" y="58307"/>
                </a:cubicBezTo>
                <a:close/>
                <a:moveTo>
                  <a:pt x="160975" y="104358"/>
                </a:moveTo>
                <a:cubicBezTo>
                  <a:pt x="161835" y="104756"/>
                  <a:pt x="162558" y="105509"/>
                  <a:pt x="163345" y="106151"/>
                </a:cubicBezTo>
                <a:cubicBezTo>
                  <a:pt x="163559" y="106070"/>
                  <a:pt x="163773" y="106019"/>
                  <a:pt x="163970" y="105942"/>
                </a:cubicBezTo>
                <a:lnTo>
                  <a:pt x="164278" y="106802"/>
                </a:lnTo>
                <a:lnTo>
                  <a:pt x="163589" y="106365"/>
                </a:lnTo>
                <a:cubicBezTo>
                  <a:pt x="163508" y="106292"/>
                  <a:pt x="163422" y="106228"/>
                  <a:pt x="163345" y="106155"/>
                </a:cubicBezTo>
                <a:cubicBezTo>
                  <a:pt x="161398" y="106780"/>
                  <a:pt x="159409" y="107336"/>
                  <a:pt x="157581" y="108235"/>
                </a:cubicBezTo>
                <a:cubicBezTo>
                  <a:pt x="156696" y="108672"/>
                  <a:pt x="155788" y="109913"/>
                  <a:pt x="155703" y="110841"/>
                </a:cubicBezTo>
                <a:cubicBezTo>
                  <a:pt x="155630" y="111680"/>
                  <a:pt x="156499" y="112916"/>
                  <a:pt x="157303" y="113438"/>
                </a:cubicBezTo>
                <a:cubicBezTo>
                  <a:pt x="161672" y="116224"/>
                  <a:pt x="167410" y="114658"/>
                  <a:pt x="171809" y="117957"/>
                </a:cubicBezTo>
                <a:cubicBezTo>
                  <a:pt x="172806" y="118676"/>
                  <a:pt x="175096" y="117880"/>
                  <a:pt x="176722" y="117499"/>
                </a:cubicBezTo>
                <a:cubicBezTo>
                  <a:pt x="177779" y="117251"/>
                  <a:pt x="179400" y="116673"/>
                  <a:pt x="179580" y="115959"/>
                </a:cubicBezTo>
                <a:cubicBezTo>
                  <a:pt x="180979" y="110486"/>
                  <a:pt x="185472" y="107944"/>
                  <a:pt x="189422" y="104799"/>
                </a:cubicBezTo>
                <a:cubicBezTo>
                  <a:pt x="191857" y="102856"/>
                  <a:pt x="191788" y="100909"/>
                  <a:pt x="189152" y="97477"/>
                </a:cubicBezTo>
                <a:cubicBezTo>
                  <a:pt x="188823" y="97058"/>
                  <a:pt x="188228" y="96831"/>
                  <a:pt x="187775" y="96502"/>
                </a:cubicBezTo>
                <a:lnTo>
                  <a:pt x="188211" y="96048"/>
                </a:lnTo>
                <a:cubicBezTo>
                  <a:pt x="188057" y="96048"/>
                  <a:pt x="187877" y="96048"/>
                  <a:pt x="187732" y="96048"/>
                </a:cubicBezTo>
                <a:lnTo>
                  <a:pt x="187762" y="96356"/>
                </a:lnTo>
                <a:cubicBezTo>
                  <a:pt x="186701" y="97062"/>
                  <a:pt x="185635" y="96891"/>
                  <a:pt x="184548" y="96335"/>
                </a:cubicBezTo>
                <a:cubicBezTo>
                  <a:pt x="184505" y="96254"/>
                  <a:pt x="184467" y="96181"/>
                  <a:pt x="184411" y="96108"/>
                </a:cubicBezTo>
                <a:cubicBezTo>
                  <a:pt x="184321" y="96108"/>
                  <a:pt x="184206" y="96108"/>
                  <a:pt x="184108" y="96130"/>
                </a:cubicBezTo>
                <a:lnTo>
                  <a:pt x="184600" y="96455"/>
                </a:lnTo>
                <a:cubicBezTo>
                  <a:pt x="182567" y="95496"/>
                  <a:pt x="180432" y="94713"/>
                  <a:pt x="178523" y="93554"/>
                </a:cubicBezTo>
                <a:cubicBezTo>
                  <a:pt x="177668" y="93044"/>
                  <a:pt x="176559" y="91594"/>
                  <a:pt x="176726" y="90862"/>
                </a:cubicBezTo>
                <a:cubicBezTo>
                  <a:pt x="178399" y="84131"/>
                  <a:pt x="172764" y="77781"/>
                  <a:pt x="175733" y="70960"/>
                </a:cubicBezTo>
                <a:cubicBezTo>
                  <a:pt x="175969" y="70459"/>
                  <a:pt x="174732" y="68936"/>
                  <a:pt x="173880" y="68422"/>
                </a:cubicBezTo>
                <a:cubicBezTo>
                  <a:pt x="169122" y="65466"/>
                  <a:pt x="164210" y="67503"/>
                  <a:pt x="163850" y="72714"/>
                </a:cubicBezTo>
                <a:cubicBezTo>
                  <a:pt x="163457" y="78320"/>
                  <a:pt x="163478" y="83904"/>
                  <a:pt x="160093" y="88881"/>
                </a:cubicBezTo>
                <a:cubicBezTo>
                  <a:pt x="158994" y="90468"/>
                  <a:pt x="160222" y="92009"/>
                  <a:pt x="161869" y="92925"/>
                </a:cubicBezTo>
                <a:cubicBezTo>
                  <a:pt x="162327" y="93168"/>
                  <a:pt x="162943" y="93532"/>
                  <a:pt x="163059" y="93952"/>
                </a:cubicBezTo>
                <a:cubicBezTo>
                  <a:pt x="163345" y="95038"/>
                  <a:pt x="162562" y="95539"/>
                  <a:pt x="161090" y="95650"/>
                </a:cubicBezTo>
                <a:cubicBezTo>
                  <a:pt x="158352" y="95898"/>
                  <a:pt x="154607" y="95466"/>
                  <a:pt x="154077" y="98761"/>
                </a:cubicBezTo>
                <a:cubicBezTo>
                  <a:pt x="153281" y="103639"/>
                  <a:pt x="158163" y="103006"/>
                  <a:pt x="160975" y="104358"/>
                </a:cubicBezTo>
                <a:close/>
                <a:moveTo>
                  <a:pt x="173684" y="99882"/>
                </a:moveTo>
                <a:lnTo>
                  <a:pt x="174497" y="100203"/>
                </a:lnTo>
                <a:lnTo>
                  <a:pt x="173243" y="99976"/>
                </a:lnTo>
                <a:lnTo>
                  <a:pt x="172948" y="98791"/>
                </a:lnTo>
                <a:lnTo>
                  <a:pt x="173684" y="99882"/>
                </a:lnTo>
                <a:close/>
                <a:moveTo>
                  <a:pt x="95154" y="137196"/>
                </a:moveTo>
                <a:cubicBezTo>
                  <a:pt x="95304" y="137367"/>
                  <a:pt x="95406" y="137538"/>
                  <a:pt x="95561" y="137709"/>
                </a:cubicBezTo>
                <a:cubicBezTo>
                  <a:pt x="95561" y="137555"/>
                  <a:pt x="95590" y="137423"/>
                  <a:pt x="95590" y="137269"/>
                </a:cubicBezTo>
                <a:cubicBezTo>
                  <a:pt x="95415" y="137230"/>
                  <a:pt x="95368" y="137213"/>
                  <a:pt x="95167" y="137174"/>
                </a:cubicBezTo>
                <a:lnTo>
                  <a:pt x="95154" y="137196"/>
                </a:lnTo>
                <a:close/>
                <a:moveTo>
                  <a:pt x="1438807" y="727983"/>
                </a:moveTo>
                <a:cubicBezTo>
                  <a:pt x="1435880" y="726682"/>
                  <a:pt x="1432623" y="728210"/>
                  <a:pt x="1430878" y="731706"/>
                </a:cubicBezTo>
                <a:cubicBezTo>
                  <a:pt x="1429757" y="733948"/>
                  <a:pt x="1431395" y="736430"/>
                  <a:pt x="1434772" y="737517"/>
                </a:cubicBezTo>
                <a:cubicBezTo>
                  <a:pt x="1435794" y="737863"/>
                  <a:pt x="1436860" y="738069"/>
                  <a:pt x="1438358" y="738467"/>
                </a:cubicBezTo>
                <a:cubicBezTo>
                  <a:pt x="1439406" y="737765"/>
                  <a:pt x="1441053" y="737140"/>
                  <a:pt x="1441849" y="735938"/>
                </a:cubicBezTo>
                <a:cubicBezTo>
                  <a:pt x="1443788" y="733075"/>
                  <a:pt x="1442281" y="729524"/>
                  <a:pt x="1438807" y="727983"/>
                </a:cubicBezTo>
                <a:close/>
                <a:moveTo>
                  <a:pt x="186285" y="90460"/>
                </a:moveTo>
                <a:cubicBezTo>
                  <a:pt x="185639" y="89908"/>
                  <a:pt x="184373" y="89865"/>
                  <a:pt x="183431" y="89942"/>
                </a:cubicBezTo>
                <a:cubicBezTo>
                  <a:pt x="181947" y="90058"/>
                  <a:pt x="181510" y="91012"/>
                  <a:pt x="182186" y="92283"/>
                </a:cubicBezTo>
                <a:cubicBezTo>
                  <a:pt x="182879" y="93588"/>
                  <a:pt x="183671" y="94837"/>
                  <a:pt x="184403" y="96100"/>
                </a:cubicBezTo>
                <a:cubicBezTo>
                  <a:pt x="185511" y="96100"/>
                  <a:pt x="186619" y="96061"/>
                  <a:pt x="187723" y="96040"/>
                </a:cubicBezTo>
                <a:cubicBezTo>
                  <a:pt x="187522" y="94101"/>
                  <a:pt x="188001" y="91932"/>
                  <a:pt x="186285" y="90460"/>
                </a:cubicBezTo>
                <a:close/>
                <a:moveTo>
                  <a:pt x="208708" y="142117"/>
                </a:moveTo>
                <a:cubicBezTo>
                  <a:pt x="208858" y="144235"/>
                  <a:pt x="211006" y="146101"/>
                  <a:pt x="213107" y="145912"/>
                </a:cubicBezTo>
                <a:cubicBezTo>
                  <a:pt x="216115" y="145660"/>
                  <a:pt x="218212" y="143469"/>
                  <a:pt x="218088" y="140726"/>
                </a:cubicBezTo>
                <a:cubicBezTo>
                  <a:pt x="217981" y="138835"/>
                  <a:pt x="215730" y="136948"/>
                  <a:pt x="213577" y="136948"/>
                </a:cubicBezTo>
                <a:cubicBezTo>
                  <a:pt x="210664" y="136969"/>
                  <a:pt x="208515" y="139258"/>
                  <a:pt x="208708" y="142117"/>
                </a:cubicBezTo>
                <a:close/>
                <a:moveTo>
                  <a:pt x="178100" y="128287"/>
                </a:moveTo>
                <a:cubicBezTo>
                  <a:pt x="177351" y="128484"/>
                  <a:pt x="176550" y="129969"/>
                  <a:pt x="176499" y="130884"/>
                </a:cubicBezTo>
                <a:cubicBezTo>
                  <a:pt x="176285" y="135116"/>
                  <a:pt x="178348" y="138531"/>
                  <a:pt x="180975" y="141616"/>
                </a:cubicBezTo>
                <a:cubicBezTo>
                  <a:pt x="182233" y="143131"/>
                  <a:pt x="185413" y="144008"/>
                  <a:pt x="187235" y="143161"/>
                </a:cubicBezTo>
                <a:cubicBezTo>
                  <a:pt x="189277" y="142211"/>
                  <a:pt x="191112" y="140401"/>
                  <a:pt x="193218" y="140071"/>
                </a:cubicBezTo>
                <a:cubicBezTo>
                  <a:pt x="196517" y="139579"/>
                  <a:pt x="198087" y="137881"/>
                  <a:pt x="199234" y="135018"/>
                </a:cubicBezTo>
                <a:cubicBezTo>
                  <a:pt x="200047" y="132921"/>
                  <a:pt x="201335" y="131017"/>
                  <a:pt x="201878" y="129981"/>
                </a:cubicBezTo>
                <a:cubicBezTo>
                  <a:pt x="203539" y="126366"/>
                  <a:pt x="203072" y="124851"/>
                  <a:pt x="200364" y="123387"/>
                </a:cubicBezTo>
                <a:cubicBezTo>
                  <a:pt x="198378" y="122339"/>
                  <a:pt x="196324" y="121308"/>
                  <a:pt x="194193" y="120585"/>
                </a:cubicBezTo>
                <a:cubicBezTo>
                  <a:pt x="193239" y="120242"/>
                  <a:pt x="191463" y="120242"/>
                  <a:pt x="190984" y="120833"/>
                </a:cubicBezTo>
                <a:cubicBezTo>
                  <a:pt x="187633" y="125030"/>
                  <a:pt x="183119" y="126973"/>
                  <a:pt x="178100" y="128287"/>
                </a:cubicBezTo>
                <a:close/>
                <a:moveTo>
                  <a:pt x="183680" y="72762"/>
                </a:moveTo>
                <a:cubicBezTo>
                  <a:pt x="184223" y="71602"/>
                  <a:pt x="183778" y="70665"/>
                  <a:pt x="182640" y="70113"/>
                </a:cubicBezTo>
                <a:cubicBezTo>
                  <a:pt x="182212" y="70438"/>
                  <a:pt x="181574" y="70665"/>
                  <a:pt x="181412" y="71080"/>
                </a:cubicBezTo>
                <a:cubicBezTo>
                  <a:pt x="180898" y="72265"/>
                  <a:pt x="181317" y="73279"/>
                  <a:pt x="182494" y="73699"/>
                </a:cubicBezTo>
                <a:cubicBezTo>
                  <a:pt x="182777" y="73797"/>
                  <a:pt x="183474" y="73177"/>
                  <a:pt x="183680" y="72762"/>
                </a:cubicBezTo>
                <a:close/>
                <a:moveTo>
                  <a:pt x="188879" y="114692"/>
                </a:moveTo>
                <a:lnTo>
                  <a:pt x="189362" y="115912"/>
                </a:lnTo>
                <a:lnTo>
                  <a:pt x="190077" y="114803"/>
                </a:lnTo>
                <a:lnTo>
                  <a:pt x="188879" y="114692"/>
                </a:lnTo>
                <a:close/>
                <a:moveTo>
                  <a:pt x="1721290" y="545711"/>
                </a:moveTo>
                <a:cubicBezTo>
                  <a:pt x="1719921" y="546687"/>
                  <a:pt x="1718551" y="547697"/>
                  <a:pt x="1717439" y="548869"/>
                </a:cubicBezTo>
                <a:cubicBezTo>
                  <a:pt x="1715428" y="550987"/>
                  <a:pt x="1714315" y="553435"/>
                  <a:pt x="1715300" y="556503"/>
                </a:cubicBezTo>
                <a:cubicBezTo>
                  <a:pt x="1716498" y="560217"/>
                  <a:pt x="1717524" y="564013"/>
                  <a:pt x="1718680" y="567753"/>
                </a:cubicBezTo>
                <a:cubicBezTo>
                  <a:pt x="1718766" y="568052"/>
                  <a:pt x="1719365" y="568194"/>
                  <a:pt x="1719750" y="568399"/>
                </a:cubicBezTo>
                <a:cubicBezTo>
                  <a:pt x="1720092" y="567975"/>
                  <a:pt x="1720691" y="567616"/>
                  <a:pt x="1720777" y="567120"/>
                </a:cubicBezTo>
                <a:cubicBezTo>
                  <a:pt x="1722018" y="562601"/>
                  <a:pt x="1725398" y="559439"/>
                  <a:pt x="1727752" y="555660"/>
                </a:cubicBezTo>
                <a:cubicBezTo>
                  <a:pt x="1729463" y="552930"/>
                  <a:pt x="1728693" y="549349"/>
                  <a:pt x="1725869" y="546563"/>
                </a:cubicBezTo>
                <a:cubicBezTo>
                  <a:pt x="1724671" y="545386"/>
                  <a:pt x="1722403" y="544890"/>
                  <a:pt x="1721290" y="545711"/>
                </a:cubicBezTo>
                <a:close/>
                <a:moveTo>
                  <a:pt x="132716" y="150773"/>
                </a:moveTo>
                <a:cubicBezTo>
                  <a:pt x="132776" y="150928"/>
                  <a:pt x="132827" y="151103"/>
                  <a:pt x="132895" y="151266"/>
                </a:cubicBezTo>
                <a:cubicBezTo>
                  <a:pt x="132994" y="151231"/>
                  <a:pt x="133114" y="151154"/>
                  <a:pt x="133229" y="151111"/>
                </a:cubicBezTo>
                <a:cubicBezTo>
                  <a:pt x="133268" y="151000"/>
                  <a:pt x="133319" y="150889"/>
                  <a:pt x="133340" y="150773"/>
                </a:cubicBezTo>
                <a:cubicBezTo>
                  <a:pt x="133139" y="150773"/>
                  <a:pt x="132925" y="150773"/>
                  <a:pt x="132716" y="150773"/>
                </a:cubicBezTo>
                <a:close/>
                <a:moveTo>
                  <a:pt x="127859" y="144381"/>
                </a:moveTo>
                <a:cubicBezTo>
                  <a:pt x="126973" y="144539"/>
                  <a:pt x="125506" y="145562"/>
                  <a:pt x="125561" y="146118"/>
                </a:cubicBezTo>
                <a:cubicBezTo>
                  <a:pt x="125664" y="147573"/>
                  <a:pt x="126113" y="149798"/>
                  <a:pt x="127050" y="150179"/>
                </a:cubicBezTo>
                <a:cubicBezTo>
                  <a:pt x="128753" y="150846"/>
                  <a:pt x="130773" y="150692"/>
                  <a:pt x="132716" y="150773"/>
                </a:cubicBezTo>
                <a:cubicBezTo>
                  <a:pt x="132082" y="148899"/>
                  <a:pt x="131556" y="147021"/>
                  <a:pt x="130640" y="145296"/>
                </a:cubicBezTo>
                <a:cubicBezTo>
                  <a:pt x="130281" y="144650"/>
                  <a:pt x="128753" y="144248"/>
                  <a:pt x="127859" y="144381"/>
                </a:cubicBezTo>
                <a:close/>
                <a:moveTo>
                  <a:pt x="131903" y="155442"/>
                </a:moveTo>
                <a:cubicBezTo>
                  <a:pt x="131804" y="156319"/>
                  <a:pt x="132420" y="157616"/>
                  <a:pt x="133122" y="158206"/>
                </a:cubicBezTo>
                <a:cubicBezTo>
                  <a:pt x="135382" y="160072"/>
                  <a:pt x="140136" y="159314"/>
                  <a:pt x="141890" y="156931"/>
                </a:cubicBezTo>
                <a:cubicBezTo>
                  <a:pt x="142168" y="156550"/>
                  <a:pt x="142485" y="155857"/>
                  <a:pt x="142318" y="155575"/>
                </a:cubicBezTo>
                <a:cubicBezTo>
                  <a:pt x="141253" y="153709"/>
                  <a:pt x="140401" y="151514"/>
                  <a:pt x="138818" y="150200"/>
                </a:cubicBezTo>
                <a:cubicBezTo>
                  <a:pt x="136965" y="148638"/>
                  <a:pt x="135069" y="150277"/>
                  <a:pt x="133233" y="151111"/>
                </a:cubicBezTo>
                <a:cubicBezTo>
                  <a:pt x="132724" y="152541"/>
                  <a:pt x="132070" y="153978"/>
                  <a:pt x="131903" y="155442"/>
                </a:cubicBezTo>
                <a:close/>
                <a:moveTo>
                  <a:pt x="163191" y="125009"/>
                </a:moveTo>
                <a:cubicBezTo>
                  <a:pt x="161604" y="124705"/>
                  <a:pt x="160004" y="124192"/>
                  <a:pt x="158386" y="124115"/>
                </a:cubicBezTo>
                <a:cubicBezTo>
                  <a:pt x="157367" y="124059"/>
                  <a:pt x="156186" y="124457"/>
                  <a:pt x="155331" y="125030"/>
                </a:cubicBezTo>
                <a:cubicBezTo>
                  <a:pt x="154518" y="125582"/>
                  <a:pt x="153799" y="126537"/>
                  <a:pt x="153426" y="127474"/>
                </a:cubicBezTo>
                <a:cubicBezTo>
                  <a:pt x="152999" y="128539"/>
                  <a:pt x="153683" y="129742"/>
                  <a:pt x="154971" y="129819"/>
                </a:cubicBezTo>
                <a:cubicBezTo>
                  <a:pt x="159268" y="130063"/>
                  <a:pt x="163080" y="131856"/>
                  <a:pt x="167038" y="133225"/>
                </a:cubicBezTo>
                <a:cubicBezTo>
                  <a:pt x="167068" y="131834"/>
                  <a:pt x="167085" y="130426"/>
                  <a:pt x="167004" y="129031"/>
                </a:cubicBezTo>
                <a:cubicBezTo>
                  <a:pt x="166850" y="125788"/>
                  <a:pt x="166670" y="125660"/>
                  <a:pt x="163191" y="125009"/>
                </a:cubicBezTo>
                <a:close/>
                <a:moveTo>
                  <a:pt x="120281" y="101461"/>
                </a:moveTo>
                <a:cubicBezTo>
                  <a:pt x="120717" y="101346"/>
                  <a:pt x="121261" y="100738"/>
                  <a:pt x="121372" y="100280"/>
                </a:cubicBezTo>
                <a:cubicBezTo>
                  <a:pt x="121676" y="99005"/>
                  <a:pt x="121107" y="97991"/>
                  <a:pt x="119853" y="97858"/>
                </a:cubicBezTo>
                <a:cubicBezTo>
                  <a:pt x="118586" y="97717"/>
                  <a:pt x="117901" y="98599"/>
                  <a:pt x="117842" y="99882"/>
                </a:cubicBezTo>
                <a:cubicBezTo>
                  <a:pt x="118141" y="101136"/>
                  <a:pt x="118967" y="101769"/>
                  <a:pt x="120281" y="101461"/>
                </a:cubicBezTo>
                <a:close/>
                <a:moveTo>
                  <a:pt x="167038" y="133225"/>
                </a:moveTo>
                <a:cubicBezTo>
                  <a:pt x="167038" y="133477"/>
                  <a:pt x="167055" y="133721"/>
                  <a:pt x="167055" y="133974"/>
                </a:cubicBezTo>
                <a:cubicBezTo>
                  <a:pt x="167209" y="133974"/>
                  <a:pt x="167385" y="133974"/>
                  <a:pt x="167548" y="133974"/>
                </a:cubicBezTo>
                <a:cubicBezTo>
                  <a:pt x="167556" y="133777"/>
                  <a:pt x="167556" y="133610"/>
                  <a:pt x="167565" y="133443"/>
                </a:cubicBezTo>
                <a:cubicBezTo>
                  <a:pt x="167385" y="133362"/>
                  <a:pt x="167222" y="133285"/>
                  <a:pt x="167038" y="133225"/>
                </a:cubicBezTo>
                <a:close/>
                <a:moveTo>
                  <a:pt x="173003" y="135514"/>
                </a:moveTo>
                <a:cubicBezTo>
                  <a:pt x="172113" y="135018"/>
                  <a:pt x="171275" y="134333"/>
                  <a:pt x="170320" y="134089"/>
                </a:cubicBezTo>
                <a:cubicBezTo>
                  <a:pt x="169447" y="133875"/>
                  <a:pt x="168497" y="133957"/>
                  <a:pt x="167552" y="133974"/>
                </a:cubicBezTo>
                <a:cubicBezTo>
                  <a:pt x="167539" y="135001"/>
                  <a:pt x="167509" y="136028"/>
                  <a:pt x="167475" y="137063"/>
                </a:cubicBezTo>
                <a:cubicBezTo>
                  <a:pt x="168408" y="137063"/>
                  <a:pt x="169357" y="137119"/>
                  <a:pt x="170205" y="136905"/>
                </a:cubicBezTo>
                <a:cubicBezTo>
                  <a:pt x="171189" y="136661"/>
                  <a:pt x="172066" y="135989"/>
                  <a:pt x="173003" y="135514"/>
                </a:cubicBezTo>
                <a:close/>
                <a:moveTo>
                  <a:pt x="156833" y="145335"/>
                </a:moveTo>
                <a:cubicBezTo>
                  <a:pt x="160667" y="143563"/>
                  <a:pt x="163362" y="140324"/>
                  <a:pt x="166435" y="137555"/>
                </a:cubicBezTo>
                <a:cubicBezTo>
                  <a:pt x="162913" y="137466"/>
                  <a:pt x="159392" y="137329"/>
                  <a:pt x="155861" y="137273"/>
                </a:cubicBezTo>
                <a:cubicBezTo>
                  <a:pt x="153961" y="137256"/>
                  <a:pt x="152241" y="139447"/>
                  <a:pt x="152374" y="142100"/>
                </a:cubicBezTo>
                <a:cubicBezTo>
                  <a:pt x="152425" y="143071"/>
                  <a:pt x="153024" y="144329"/>
                  <a:pt x="153790" y="144881"/>
                </a:cubicBezTo>
                <a:cubicBezTo>
                  <a:pt x="154548" y="145429"/>
                  <a:pt x="156028" y="145703"/>
                  <a:pt x="156833" y="145335"/>
                </a:cubicBezTo>
                <a:close/>
                <a:moveTo>
                  <a:pt x="167475" y="137063"/>
                </a:moveTo>
                <a:cubicBezTo>
                  <a:pt x="167295" y="137063"/>
                  <a:pt x="167115" y="137063"/>
                  <a:pt x="166944" y="137063"/>
                </a:cubicBezTo>
                <a:cubicBezTo>
                  <a:pt x="166773" y="137230"/>
                  <a:pt x="166619" y="137380"/>
                  <a:pt x="166435" y="137551"/>
                </a:cubicBezTo>
                <a:lnTo>
                  <a:pt x="167457" y="137594"/>
                </a:lnTo>
                <a:cubicBezTo>
                  <a:pt x="167466" y="137423"/>
                  <a:pt x="167466" y="137230"/>
                  <a:pt x="167475" y="137063"/>
                </a:cubicBezTo>
                <a:close/>
              </a:path>
            </a:pathLst>
          </a:custGeom>
          <a:solidFill>
            <a:srgbClr val="D9D9D9"/>
          </a:solid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nvGrpSpPr>
          <p:cNvPr id="442" name="Graphic 2398">
            <a:extLst>
              <a:ext uri="{FF2B5EF4-FFF2-40B4-BE49-F238E27FC236}">
                <a16:creationId xmlns:a16="http://schemas.microsoft.com/office/drawing/2014/main" id="{96299DF0-9A36-E709-FA37-51DAFDABD0E8}"/>
              </a:ext>
            </a:extLst>
          </p:cNvPr>
          <p:cNvGrpSpPr/>
          <p:nvPr/>
        </p:nvGrpSpPr>
        <p:grpSpPr>
          <a:xfrm>
            <a:off x="7980406" y="2351720"/>
            <a:ext cx="2021822" cy="2831631"/>
            <a:chOff x="7065517" y="4158814"/>
            <a:chExt cx="865970" cy="1212821"/>
          </a:xfrm>
          <a:solidFill>
            <a:srgbClr val="D9D9D9"/>
          </a:solidFill>
        </p:grpSpPr>
        <p:sp>
          <p:nvSpPr>
            <p:cNvPr id="1226" name="Freeform 1225">
              <a:extLst>
                <a:ext uri="{FF2B5EF4-FFF2-40B4-BE49-F238E27FC236}">
                  <a16:creationId xmlns:a16="http://schemas.microsoft.com/office/drawing/2014/main" id="{AF4001DE-243F-8BB2-7EE7-9F855BDB8248}"/>
                </a:ext>
              </a:extLst>
            </p:cNvPr>
            <p:cNvSpPr/>
            <p:nvPr/>
          </p:nvSpPr>
          <p:spPr>
            <a:xfrm>
              <a:off x="7065517" y="4158814"/>
              <a:ext cx="865970" cy="646763"/>
            </a:xfrm>
            <a:custGeom>
              <a:avLst/>
              <a:gdLst>
                <a:gd name="connsiteX0" fmla="*/ 428075 w 865970"/>
                <a:gd name="connsiteY0" fmla="*/ 511697 h 646763"/>
                <a:gd name="connsiteX1" fmla="*/ 430681 w 865970"/>
                <a:gd name="connsiteY1" fmla="*/ 511697 h 646763"/>
                <a:gd name="connsiteX2" fmla="*/ 433300 w 865970"/>
                <a:gd name="connsiteY2" fmla="*/ 516571 h 646763"/>
                <a:gd name="connsiteX3" fmla="*/ 431806 w 865970"/>
                <a:gd name="connsiteY3" fmla="*/ 520315 h 646763"/>
                <a:gd name="connsiteX4" fmla="*/ 432940 w 865970"/>
                <a:gd name="connsiteY4" fmla="*/ 523323 h 646763"/>
                <a:gd name="connsiteX5" fmla="*/ 436689 w 865970"/>
                <a:gd name="connsiteY5" fmla="*/ 523323 h 646763"/>
                <a:gd name="connsiteX6" fmla="*/ 441554 w 865970"/>
                <a:gd name="connsiteY6" fmla="*/ 525574 h 646763"/>
                <a:gd name="connsiteX7" fmla="*/ 444926 w 865970"/>
                <a:gd name="connsiteY7" fmla="*/ 525574 h 646763"/>
                <a:gd name="connsiteX8" fmla="*/ 448662 w 865970"/>
                <a:gd name="connsiteY8" fmla="*/ 524808 h 646763"/>
                <a:gd name="connsiteX9" fmla="*/ 453168 w 865970"/>
                <a:gd name="connsiteY9" fmla="*/ 524808 h 646763"/>
                <a:gd name="connsiteX10" fmla="*/ 457284 w 865970"/>
                <a:gd name="connsiteY10" fmla="*/ 531543 h 646763"/>
                <a:gd name="connsiteX11" fmla="*/ 458405 w 865970"/>
                <a:gd name="connsiteY11" fmla="*/ 534919 h 646763"/>
                <a:gd name="connsiteX12" fmla="*/ 461392 w 865970"/>
                <a:gd name="connsiteY12" fmla="*/ 536049 h 646763"/>
                <a:gd name="connsiteX13" fmla="*/ 462907 w 865970"/>
                <a:gd name="connsiteY13" fmla="*/ 540914 h 646763"/>
                <a:gd name="connsiteX14" fmla="*/ 464404 w 865970"/>
                <a:gd name="connsiteY14" fmla="*/ 546905 h 646763"/>
                <a:gd name="connsiteX15" fmla="*/ 465162 w 865970"/>
                <a:gd name="connsiteY15" fmla="*/ 557752 h 646763"/>
                <a:gd name="connsiteX16" fmla="*/ 462158 w 865970"/>
                <a:gd name="connsiteY16" fmla="*/ 562639 h 646763"/>
                <a:gd name="connsiteX17" fmla="*/ 460279 w 865970"/>
                <a:gd name="connsiteY17" fmla="*/ 566003 h 646763"/>
                <a:gd name="connsiteX18" fmla="*/ 459535 w 865970"/>
                <a:gd name="connsiteY18" fmla="*/ 567500 h 646763"/>
                <a:gd name="connsiteX19" fmla="*/ 461396 w 865970"/>
                <a:gd name="connsiteY19" fmla="*/ 572361 h 646763"/>
                <a:gd name="connsiteX20" fmla="*/ 458409 w 865970"/>
                <a:gd name="connsiteY20" fmla="*/ 573119 h 646763"/>
                <a:gd name="connsiteX21" fmla="*/ 456171 w 865970"/>
                <a:gd name="connsiteY21" fmla="*/ 573119 h 646763"/>
                <a:gd name="connsiteX22" fmla="*/ 455418 w 865970"/>
                <a:gd name="connsiteY22" fmla="*/ 578750 h 646763"/>
                <a:gd name="connsiteX23" fmla="*/ 455795 w 865970"/>
                <a:gd name="connsiteY23" fmla="*/ 583230 h 646763"/>
                <a:gd name="connsiteX24" fmla="*/ 459911 w 865970"/>
                <a:gd name="connsiteY24" fmla="*/ 586607 h 646763"/>
                <a:gd name="connsiteX25" fmla="*/ 460091 w 865970"/>
                <a:gd name="connsiteY25" fmla="*/ 593239 h 646763"/>
                <a:gd name="connsiteX26" fmla="*/ 464024 w 865970"/>
                <a:gd name="connsiteY26" fmla="*/ 590441 h 646763"/>
                <a:gd name="connsiteX27" fmla="*/ 469081 w 865970"/>
                <a:gd name="connsiteY27" fmla="*/ 590154 h 646763"/>
                <a:gd name="connsiteX28" fmla="*/ 470776 w 865970"/>
                <a:gd name="connsiteY28" fmla="*/ 595212 h 646763"/>
                <a:gd name="connsiteX29" fmla="*/ 474987 w 865970"/>
                <a:gd name="connsiteY29" fmla="*/ 594369 h 646763"/>
                <a:gd name="connsiteX30" fmla="*/ 475256 w 865970"/>
                <a:gd name="connsiteY30" fmla="*/ 599713 h 646763"/>
                <a:gd name="connsiteX31" fmla="*/ 479467 w 865970"/>
                <a:gd name="connsiteY31" fmla="*/ 601955 h 646763"/>
                <a:gd name="connsiteX32" fmla="*/ 479467 w 865970"/>
                <a:gd name="connsiteY32" fmla="*/ 603077 h 646763"/>
                <a:gd name="connsiteX33" fmla="*/ 485941 w 865970"/>
                <a:gd name="connsiteY33" fmla="*/ 603928 h 646763"/>
                <a:gd name="connsiteX34" fmla="*/ 487909 w 865970"/>
                <a:gd name="connsiteY34" fmla="*/ 605601 h 646763"/>
                <a:gd name="connsiteX35" fmla="*/ 487062 w 865970"/>
                <a:gd name="connsiteY35" fmla="*/ 610107 h 646763"/>
                <a:gd name="connsiteX36" fmla="*/ 486228 w 865970"/>
                <a:gd name="connsiteY36" fmla="*/ 614874 h 646763"/>
                <a:gd name="connsiteX37" fmla="*/ 481444 w 865970"/>
                <a:gd name="connsiteY37" fmla="*/ 620206 h 646763"/>
                <a:gd name="connsiteX38" fmla="*/ 484820 w 865970"/>
                <a:gd name="connsiteY38" fmla="*/ 621070 h 646763"/>
                <a:gd name="connsiteX39" fmla="*/ 487914 w 865970"/>
                <a:gd name="connsiteY39" fmla="*/ 621340 h 646763"/>
                <a:gd name="connsiteX40" fmla="*/ 490164 w 865970"/>
                <a:gd name="connsiteY40" fmla="*/ 619945 h 646763"/>
                <a:gd name="connsiteX41" fmla="*/ 492120 w 865970"/>
                <a:gd name="connsiteY41" fmla="*/ 621340 h 646763"/>
                <a:gd name="connsiteX42" fmla="*/ 492398 w 865970"/>
                <a:gd name="connsiteY42" fmla="*/ 626398 h 646763"/>
                <a:gd name="connsiteX43" fmla="*/ 494657 w 865970"/>
                <a:gd name="connsiteY43" fmla="*/ 630043 h 646763"/>
                <a:gd name="connsiteX44" fmla="*/ 497743 w 865970"/>
                <a:gd name="connsiteY44" fmla="*/ 628370 h 646763"/>
                <a:gd name="connsiteX45" fmla="*/ 501962 w 865970"/>
                <a:gd name="connsiteY45" fmla="*/ 628370 h 646763"/>
                <a:gd name="connsiteX46" fmla="*/ 508693 w 865970"/>
                <a:gd name="connsiteY46" fmla="*/ 625828 h 646763"/>
                <a:gd name="connsiteX47" fmla="*/ 510657 w 865970"/>
                <a:gd name="connsiteY47" fmla="*/ 626958 h 646763"/>
                <a:gd name="connsiteX48" fmla="*/ 510101 w 865970"/>
                <a:gd name="connsiteY48" fmla="*/ 630043 h 646763"/>
                <a:gd name="connsiteX49" fmla="*/ 512617 w 865970"/>
                <a:gd name="connsiteY49" fmla="*/ 634262 h 646763"/>
                <a:gd name="connsiteX50" fmla="*/ 517683 w 865970"/>
                <a:gd name="connsiteY50" fmla="*/ 633129 h 646763"/>
                <a:gd name="connsiteX51" fmla="*/ 516840 w 865970"/>
                <a:gd name="connsiteY51" fmla="*/ 624712 h 646763"/>
                <a:gd name="connsiteX52" fmla="*/ 514872 w 865970"/>
                <a:gd name="connsiteY52" fmla="*/ 618541 h 646763"/>
                <a:gd name="connsiteX53" fmla="*/ 516558 w 865970"/>
                <a:gd name="connsiteY53" fmla="*/ 616286 h 646763"/>
                <a:gd name="connsiteX54" fmla="*/ 517688 w 865970"/>
                <a:gd name="connsiteY54" fmla="*/ 615443 h 646763"/>
                <a:gd name="connsiteX55" fmla="*/ 522741 w 865970"/>
                <a:gd name="connsiteY55" fmla="*/ 614878 h 646763"/>
                <a:gd name="connsiteX56" fmla="*/ 526113 w 865970"/>
                <a:gd name="connsiteY56" fmla="*/ 613197 h 646763"/>
                <a:gd name="connsiteX57" fmla="*/ 531462 w 865970"/>
                <a:gd name="connsiteY57" fmla="*/ 610950 h 646763"/>
                <a:gd name="connsiteX58" fmla="*/ 537915 w 865970"/>
                <a:gd name="connsiteY58" fmla="*/ 613197 h 646763"/>
                <a:gd name="connsiteX59" fmla="*/ 544372 w 865970"/>
                <a:gd name="connsiteY59" fmla="*/ 611511 h 646763"/>
                <a:gd name="connsiteX60" fmla="*/ 548026 w 865970"/>
                <a:gd name="connsiteY60" fmla="*/ 611511 h 646763"/>
                <a:gd name="connsiteX61" fmla="*/ 551954 w 865970"/>
                <a:gd name="connsiteY61" fmla="*/ 607557 h 646763"/>
                <a:gd name="connsiteX62" fmla="*/ 554762 w 865970"/>
                <a:gd name="connsiteY62" fmla="*/ 607557 h 646763"/>
                <a:gd name="connsiteX63" fmla="*/ 561227 w 865970"/>
                <a:gd name="connsiteY63" fmla="*/ 608421 h 646763"/>
                <a:gd name="connsiteX64" fmla="*/ 560106 w 865970"/>
                <a:gd name="connsiteY64" fmla="*/ 603928 h 646763"/>
                <a:gd name="connsiteX65" fmla="*/ 564882 w 865970"/>
                <a:gd name="connsiteY65" fmla="*/ 602516 h 646763"/>
                <a:gd name="connsiteX66" fmla="*/ 568527 w 865970"/>
                <a:gd name="connsiteY66" fmla="*/ 601382 h 646763"/>
                <a:gd name="connsiteX67" fmla="*/ 572182 w 865970"/>
                <a:gd name="connsiteY67" fmla="*/ 604472 h 646763"/>
                <a:gd name="connsiteX68" fmla="*/ 578634 w 865970"/>
                <a:gd name="connsiteY68" fmla="*/ 606166 h 646763"/>
                <a:gd name="connsiteX69" fmla="*/ 585943 w 865970"/>
                <a:gd name="connsiteY69" fmla="*/ 607552 h 646763"/>
                <a:gd name="connsiteX70" fmla="*/ 586504 w 865970"/>
                <a:gd name="connsiteY70" fmla="*/ 612071 h 646763"/>
                <a:gd name="connsiteX71" fmla="*/ 587633 w 865970"/>
                <a:gd name="connsiteY71" fmla="*/ 617681 h 646763"/>
                <a:gd name="connsiteX72" fmla="*/ 589606 w 865970"/>
                <a:gd name="connsiteY72" fmla="*/ 620784 h 646763"/>
                <a:gd name="connsiteX73" fmla="*/ 595507 w 865970"/>
                <a:gd name="connsiteY73" fmla="*/ 623869 h 646763"/>
                <a:gd name="connsiteX74" fmla="*/ 601677 w 865970"/>
                <a:gd name="connsiteY74" fmla="*/ 625828 h 646763"/>
                <a:gd name="connsiteX75" fmla="*/ 610107 w 865970"/>
                <a:gd name="connsiteY75" fmla="*/ 627810 h 646763"/>
                <a:gd name="connsiteX76" fmla="*/ 610505 w 865970"/>
                <a:gd name="connsiteY76" fmla="*/ 628678 h 646763"/>
                <a:gd name="connsiteX77" fmla="*/ 614861 w 865970"/>
                <a:gd name="connsiteY77" fmla="*/ 628396 h 646763"/>
                <a:gd name="connsiteX78" fmla="*/ 619684 w 865970"/>
                <a:gd name="connsiteY78" fmla="*/ 630090 h 646763"/>
                <a:gd name="connsiteX79" fmla="*/ 627617 w 865970"/>
                <a:gd name="connsiteY79" fmla="*/ 637540 h 646763"/>
                <a:gd name="connsiteX80" fmla="*/ 633325 w 865970"/>
                <a:gd name="connsiteY80" fmla="*/ 645760 h 646763"/>
                <a:gd name="connsiteX81" fmla="*/ 641284 w 865970"/>
                <a:gd name="connsiteY81" fmla="*/ 642739 h 646763"/>
                <a:gd name="connsiteX82" fmla="*/ 641233 w 865970"/>
                <a:gd name="connsiteY82" fmla="*/ 637630 h 646763"/>
                <a:gd name="connsiteX83" fmla="*/ 641618 w 865970"/>
                <a:gd name="connsiteY83" fmla="*/ 638024 h 646763"/>
                <a:gd name="connsiteX84" fmla="*/ 641841 w 865970"/>
                <a:gd name="connsiteY84" fmla="*/ 637074 h 646763"/>
                <a:gd name="connsiteX85" fmla="*/ 641306 w 865970"/>
                <a:gd name="connsiteY85" fmla="*/ 637540 h 646763"/>
                <a:gd name="connsiteX86" fmla="*/ 640176 w 865970"/>
                <a:gd name="connsiteY86" fmla="*/ 635123 h 646763"/>
                <a:gd name="connsiteX87" fmla="*/ 642093 w 865970"/>
                <a:gd name="connsiteY87" fmla="*/ 632756 h 646763"/>
                <a:gd name="connsiteX88" fmla="*/ 664460 w 865970"/>
                <a:gd name="connsiteY88" fmla="*/ 624784 h 646763"/>
                <a:gd name="connsiteX89" fmla="*/ 679749 w 865970"/>
                <a:gd name="connsiteY89" fmla="*/ 612234 h 646763"/>
                <a:gd name="connsiteX90" fmla="*/ 683635 w 865970"/>
                <a:gd name="connsiteY90" fmla="*/ 611297 h 646763"/>
                <a:gd name="connsiteX91" fmla="*/ 689814 w 865970"/>
                <a:gd name="connsiteY91" fmla="*/ 612859 h 646763"/>
                <a:gd name="connsiteX92" fmla="*/ 704414 w 865970"/>
                <a:gd name="connsiteY92" fmla="*/ 608635 h 646763"/>
                <a:gd name="connsiteX93" fmla="*/ 715698 w 865970"/>
                <a:gd name="connsiteY93" fmla="*/ 605079 h 646763"/>
                <a:gd name="connsiteX94" fmla="*/ 723948 w 865970"/>
                <a:gd name="connsiteY94" fmla="*/ 597214 h 646763"/>
                <a:gd name="connsiteX95" fmla="*/ 727559 w 865970"/>
                <a:gd name="connsiteY95" fmla="*/ 594099 h 646763"/>
                <a:gd name="connsiteX96" fmla="*/ 741513 w 865970"/>
                <a:gd name="connsiteY96" fmla="*/ 580008 h 646763"/>
                <a:gd name="connsiteX97" fmla="*/ 742378 w 865970"/>
                <a:gd name="connsiteY97" fmla="*/ 578596 h 646763"/>
                <a:gd name="connsiteX98" fmla="*/ 751214 w 865970"/>
                <a:gd name="connsiteY98" fmla="*/ 566610 h 646763"/>
                <a:gd name="connsiteX99" fmla="*/ 755339 w 865970"/>
                <a:gd name="connsiteY99" fmla="*/ 564218 h 646763"/>
                <a:gd name="connsiteX100" fmla="*/ 758275 w 865970"/>
                <a:gd name="connsiteY100" fmla="*/ 559015 h 646763"/>
                <a:gd name="connsiteX101" fmla="*/ 757325 w 865970"/>
                <a:gd name="connsiteY101" fmla="*/ 545699 h 646763"/>
                <a:gd name="connsiteX102" fmla="*/ 759610 w 865970"/>
                <a:gd name="connsiteY102" fmla="*/ 538629 h 646763"/>
                <a:gd name="connsiteX103" fmla="*/ 768356 w 865970"/>
                <a:gd name="connsiteY103" fmla="*/ 524752 h 646763"/>
                <a:gd name="connsiteX104" fmla="*/ 772686 w 865970"/>
                <a:gd name="connsiteY104" fmla="*/ 515745 h 646763"/>
                <a:gd name="connsiteX105" fmla="*/ 777873 w 865970"/>
                <a:gd name="connsiteY105" fmla="*/ 503947 h 646763"/>
                <a:gd name="connsiteX106" fmla="*/ 779832 w 865970"/>
                <a:gd name="connsiteY106" fmla="*/ 495843 h 646763"/>
                <a:gd name="connsiteX107" fmla="*/ 777843 w 865970"/>
                <a:gd name="connsiteY107" fmla="*/ 483463 h 646763"/>
                <a:gd name="connsiteX108" fmla="*/ 771488 w 865970"/>
                <a:gd name="connsiteY108" fmla="*/ 477828 h 646763"/>
                <a:gd name="connsiteX109" fmla="*/ 765451 w 865970"/>
                <a:gd name="connsiteY109" fmla="*/ 476600 h 646763"/>
                <a:gd name="connsiteX110" fmla="*/ 765404 w 865970"/>
                <a:gd name="connsiteY110" fmla="*/ 476946 h 646763"/>
                <a:gd name="connsiteX111" fmla="*/ 764419 w 865970"/>
                <a:gd name="connsiteY111" fmla="*/ 477036 h 646763"/>
                <a:gd name="connsiteX112" fmla="*/ 764984 w 865970"/>
                <a:gd name="connsiteY112" fmla="*/ 476638 h 646763"/>
                <a:gd name="connsiteX113" fmla="*/ 765451 w 865970"/>
                <a:gd name="connsiteY113" fmla="*/ 476595 h 646763"/>
                <a:gd name="connsiteX114" fmla="*/ 766593 w 865970"/>
                <a:gd name="connsiteY114" fmla="*/ 472351 h 646763"/>
                <a:gd name="connsiteX115" fmla="*/ 772661 w 865970"/>
                <a:gd name="connsiteY115" fmla="*/ 466719 h 646763"/>
                <a:gd name="connsiteX116" fmla="*/ 773277 w 865970"/>
                <a:gd name="connsiteY116" fmla="*/ 460754 h 646763"/>
                <a:gd name="connsiteX117" fmla="*/ 765241 w 865970"/>
                <a:gd name="connsiteY117" fmla="*/ 452769 h 646763"/>
                <a:gd name="connsiteX118" fmla="*/ 764821 w 865970"/>
                <a:gd name="connsiteY118" fmla="*/ 452830 h 646763"/>
                <a:gd name="connsiteX119" fmla="*/ 764064 w 865970"/>
                <a:gd name="connsiteY119" fmla="*/ 452145 h 646763"/>
                <a:gd name="connsiteX120" fmla="*/ 765108 w 865970"/>
                <a:gd name="connsiteY120" fmla="*/ 452684 h 646763"/>
                <a:gd name="connsiteX121" fmla="*/ 765237 w 865970"/>
                <a:gd name="connsiteY121" fmla="*/ 452774 h 646763"/>
                <a:gd name="connsiteX122" fmla="*/ 768108 w 865970"/>
                <a:gd name="connsiteY122" fmla="*/ 452132 h 646763"/>
                <a:gd name="connsiteX123" fmla="*/ 770033 w 865970"/>
                <a:gd name="connsiteY123" fmla="*/ 443835 h 646763"/>
                <a:gd name="connsiteX124" fmla="*/ 763867 w 865970"/>
                <a:gd name="connsiteY124" fmla="*/ 438049 h 646763"/>
                <a:gd name="connsiteX125" fmla="*/ 754911 w 865970"/>
                <a:gd name="connsiteY125" fmla="*/ 428152 h 646763"/>
                <a:gd name="connsiteX126" fmla="*/ 746280 w 865970"/>
                <a:gd name="connsiteY126" fmla="*/ 411502 h 646763"/>
                <a:gd name="connsiteX127" fmla="*/ 738206 w 865970"/>
                <a:gd name="connsiteY127" fmla="*/ 403055 h 646763"/>
                <a:gd name="connsiteX128" fmla="*/ 732146 w 865970"/>
                <a:gd name="connsiteY128" fmla="*/ 399893 h 646763"/>
                <a:gd name="connsiteX129" fmla="*/ 726545 w 865970"/>
                <a:gd name="connsiteY129" fmla="*/ 388468 h 646763"/>
                <a:gd name="connsiteX130" fmla="*/ 729408 w 865970"/>
                <a:gd name="connsiteY130" fmla="*/ 378836 h 646763"/>
                <a:gd name="connsiteX131" fmla="*/ 734038 w 865970"/>
                <a:gd name="connsiteY131" fmla="*/ 371762 h 646763"/>
                <a:gd name="connsiteX132" fmla="*/ 744308 w 865970"/>
                <a:gd name="connsiteY132" fmla="*/ 360722 h 646763"/>
                <a:gd name="connsiteX133" fmla="*/ 758690 w 865970"/>
                <a:gd name="connsiteY133" fmla="*/ 355955 h 646763"/>
                <a:gd name="connsiteX134" fmla="*/ 761942 w 865970"/>
                <a:gd name="connsiteY134" fmla="*/ 352523 h 646763"/>
                <a:gd name="connsiteX135" fmla="*/ 762524 w 865970"/>
                <a:gd name="connsiteY135" fmla="*/ 347487 h 646763"/>
                <a:gd name="connsiteX136" fmla="*/ 757598 w 865970"/>
                <a:gd name="connsiteY136" fmla="*/ 341419 h 646763"/>
                <a:gd name="connsiteX137" fmla="*/ 749169 w 865970"/>
                <a:gd name="connsiteY137" fmla="*/ 341595 h 646763"/>
                <a:gd name="connsiteX138" fmla="*/ 742523 w 865970"/>
                <a:gd name="connsiteY138" fmla="*/ 340679 h 646763"/>
                <a:gd name="connsiteX139" fmla="*/ 736584 w 865970"/>
                <a:gd name="connsiteY139" fmla="*/ 337358 h 646763"/>
                <a:gd name="connsiteX140" fmla="*/ 730067 w 865970"/>
                <a:gd name="connsiteY140" fmla="*/ 337876 h 646763"/>
                <a:gd name="connsiteX141" fmla="*/ 720332 w 865970"/>
                <a:gd name="connsiteY141" fmla="*/ 347320 h 646763"/>
                <a:gd name="connsiteX142" fmla="*/ 715929 w 865970"/>
                <a:gd name="connsiteY142" fmla="*/ 349571 h 646763"/>
                <a:gd name="connsiteX143" fmla="*/ 709074 w 865970"/>
                <a:gd name="connsiteY143" fmla="*/ 345818 h 646763"/>
                <a:gd name="connsiteX144" fmla="*/ 700058 w 865970"/>
                <a:gd name="connsiteY144" fmla="*/ 336550 h 646763"/>
                <a:gd name="connsiteX145" fmla="*/ 688140 w 865970"/>
                <a:gd name="connsiteY145" fmla="*/ 327243 h 646763"/>
                <a:gd name="connsiteX146" fmla="*/ 691906 w 865970"/>
                <a:gd name="connsiteY146" fmla="*/ 316246 h 646763"/>
                <a:gd name="connsiteX147" fmla="*/ 697020 w 865970"/>
                <a:gd name="connsiteY147" fmla="*/ 315839 h 646763"/>
                <a:gd name="connsiteX148" fmla="*/ 704615 w 865970"/>
                <a:gd name="connsiteY148" fmla="*/ 310084 h 646763"/>
                <a:gd name="connsiteX149" fmla="*/ 714953 w 865970"/>
                <a:gd name="connsiteY149" fmla="*/ 293417 h 646763"/>
                <a:gd name="connsiteX150" fmla="*/ 718689 w 865970"/>
                <a:gd name="connsiteY150" fmla="*/ 287905 h 646763"/>
                <a:gd name="connsiteX151" fmla="*/ 723648 w 865970"/>
                <a:gd name="connsiteY151" fmla="*/ 278987 h 646763"/>
                <a:gd name="connsiteX152" fmla="*/ 727756 w 865970"/>
                <a:gd name="connsiteY152" fmla="*/ 276313 h 646763"/>
                <a:gd name="connsiteX153" fmla="*/ 738197 w 865970"/>
                <a:gd name="connsiteY153" fmla="*/ 280661 h 646763"/>
                <a:gd name="connsiteX154" fmla="*/ 738364 w 865970"/>
                <a:gd name="connsiteY154" fmla="*/ 288500 h 646763"/>
                <a:gd name="connsiteX155" fmla="*/ 736798 w 865970"/>
                <a:gd name="connsiteY155" fmla="*/ 291530 h 646763"/>
                <a:gd name="connsiteX156" fmla="*/ 735852 w 865970"/>
                <a:gd name="connsiteY156" fmla="*/ 302895 h 646763"/>
                <a:gd name="connsiteX157" fmla="*/ 737547 w 865970"/>
                <a:gd name="connsiteY157" fmla="*/ 307743 h 646763"/>
                <a:gd name="connsiteX158" fmla="*/ 735360 w 865970"/>
                <a:gd name="connsiteY158" fmla="*/ 313554 h 646763"/>
                <a:gd name="connsiteX159" fmla="*/ 734620 w 865970"/>
                <a:gd name="connsiteY159" fmla="*/ 315065 h 646763"/>
                <a:gd name="connsiteX160" fmla="*/ 735531 w 865970"/>
                <a:gd name="connsiteY160" fmla="*/ 317893 h 646763"/>
                <a:gd name="connsiteX161" fmla="*/ 738578 w 865970"/>
                <a:gd name="connsiteY161" fmla="*/ 318496 h 646763"/>
                <a:gd name="connsiteX162" fmla="*/ 747367 w 865970"/>
                <a:gd name="connsiteY162" fmla="*/ 310657 h 646763"/>
                <a:gd name="connsiteX163" fmla="*/ 771929 w 865970"/>
                <a:gd name="connsiteY163" fmla="*/ 296990 h 646763"/>
                <a:gd name="connsiteX164" fmla="*/ 774766 w 865970"/>
                <a:gd name="connsiteY164" fmla="*/ 297276 h 646763"/>
                <a:gd name="connsiteX165" fmla="*/ 776927 w 865970"/>
                <a:gd name="connsiteY165" fmla="*/ 285967 h 646763"/>
                <a:gd name="connsiteX166" fmla="*/ 781142 w 865970"/>
                <a:gd name="connsiteY166" fmla="*/ 282591 h 646763"/>
                <a:gd name="connsiteX167" fmla="*/ 782837 w 865970"/>
                <a:gd name="connsiteY167" fmla="*/ 276964 h 646763"/>
                <a:gd name="connsiteX168" fmla="*/ 785644 w 865970"/>
                <a:gd name="connsiteY168" fmla="*/ 274447 h 646763"/>
                <a:gd name="connsiteX169" fmla="*/ 789007 w 865970"/>
                <a:gd name="connsiteY169" fmla="*/ 269950 h 646763"/>
                <a:gd name="connsiteX170" fmla="*/ 790702 w 865970"/>
                <a:gd name="connsiteY170" fmla="*/ 268820 h 646763"/>
                <a:gd name="connsiteX171" fmla="*/ 794347 w 865970"/>
                <a:gd name="connsiteY171" fmla="*/ 258987 h 646763"/>
                <a:gd name="connsiteX172" fmla="*/ 795182 w 865970"/>
                <a:gd name="connsiteY172" fmla="*/ 252543 h 646763"/>
                <a:gd name="connsiteX173" fmla="*/ 796581 w 865970"/>
                <a:gd name="connsiteY173" fmla="*/ 249453 h 646763"/>
                <a:gd name="connsiteX174" fmla="*/ 798840 w 865970"/>
                <a:gd name="connsiteY174" fmla="*/ 252252 h 646763"/>
                <a:gd name="connsiteX175" fmla="*/ 803607 w 865970"/>
                <a:gd name="connsiteY175" fmla="*/ 257019 h 646763"/>
                <a:gd name="connsiteX176" fmla="*/ 806401 w 865970"/>
                <a:gd name="connsiteY176" fmla="*/ 255889 h 646763"/>
                <a:gd name="connsiteX177" fmla="*/ 809782 w 865970"/>
                <a:gd name="connsiteY177" fmla="*/ 257019 h 646763"/>
                <a:gd name="connsiteX178" fmla="*/ 815127 w 865970"/>
                <a:gd name="connsiteY178" fmla="*/ 256749 h 646763"/>
                <a:gd name="connsiteX179" fmla="*/ 819620 w 865970"/>
                <a:gd name="connsiteY179" fmla="*/ 257019 h 646763"/>
                <a:gd name="connsiteX180" fmla="*/ 821858 w 865970"/>
                <a:gd name="connsiteY180" fmla="*/ 250840 h 646763"/>
                <a:gd name="connsiteX181" fmla="*/ 815127 w 865970"/>
                <a:gd name="connsiteY181" fmla="*/ 245234 h 646763"/>
                <a:gd name="connsiteX182" fmla="*/ 818776 w 865970"/>
                <a:gd name="connsiteY182" fmla="*/ 244657 h 646763"/>
                <a:gd name="connsiteX183" fmla="*/ 824399 w 865970"/>
                <a:gd name="connsiteY183" fmla="*/ 240732 h 646763"/>
                <a:gd name="connsiteX184" fmla="*/ 825803 w 865970"/>
                <a:gd name="connsiteY184" fmla="*/ 236518 h 646763"/>
                <a:gd name="connsiteX185" fmla="*/ 828614 w 865970"/>
                <a:gd name="connsiteY185" fmla="*/ 232855 h 646763"/>
                <a:gd name="connsiteX186" fmla="*/ 831130 w 865970"/>
                <a:gd name="connsiteY186" fmla="*/ 233710 h 646763"/>
                <a:gd name="connsiteX187" fmla="*/ 832251 w 865970"/>
                <a:gd name="connsiteY187" fmla="*/ 230052 h 646763"/>
                <a:gd name="connsiteX188" fmla="*/ 831130 w 865970"/>
                <a:gd name="connsiteY188" fmla="*/ 228374 h 646763"/>
                <a:gd name="connsiteX189" fmla="*/ 831130 w 865970"/>
                <a:gd name="connsiteY189" fmla="*/ 223039 h 646763"/>
                <a:gd name="connsiteX190" fmla="*/ 833946 w 865970"/>
                <a:gd name="connsiteY190" fmla="*/ 222196 h 646763"/>
                <a:gd name="connsiteX191" fmla="*/ 835076 w 865970"/>
                <a:gd name="connsiteY191" fmla="*/ 223321 h 646763"/>
                <a:gd name="connsiteX192" fmla="*/ 835918 w 865970"/>
                <a:gd name="connsiteY192" fmla="*/ 226680 h 646763"/>
                <a:gd name="connsiteX193" fmla="*/ 840129 w 865970"/>
                <a:gd name="connsiteY193" fmla="*/ 228374 h 646763"/>
                <a:gd name="connsiteX194" fmla="*/ 840390 w 865970"/>
                <a:gd name="connsiteY194" fmla="*/ 222461 h 646763"/>
                <a:gd name="connsiteX195" fmla="*/ 847429 w 865970"/>
                <a:gd name="connsiteY195" fmla="*/ 222743 h 646763"/>
                <a:gd name="connsiteX196" fmla="*/ 847429 w 865970"/>
                <a:gd name="connsiteY196" fmla="*/ 218246 h 646763"/>
                <a:gd name="connsiteX197" fmla="*/ 847985 w 865970"/>
                <a:gd name="connsiteY197" fmla="*/ 210676 h 646763"/>
                <a:gd name="connsiteX198" fmla="*/ 845174 w 865970"/>
                <a:gd name="connsiteY198" fmla="*/ 208425 h 646763"/>
                <a:gd name="connsiteX199" fmla="*/ 844900 w 865970"/>
                <a:gd name="connsiteY199" fmla="*/ 197193 h 646763"/>
                <a:gd name="connsiteX200" fmla="*/ 837314 w 865970"/>
                <a:gd name="connsiteY200" fmla="*/ 180603 h 646763"/>
                <a:gd name="connsiteX201" fmla="*/ 847151 w 865970"/>
                <a:gd name="connsiteY201" fmla="*/ 176409 h 646763"/>
                <a:gd name="connsiteX202" fmla="*/ 850523 w 865970"/>
                <a:gd name="connsiteY202" fmla="*/ 183983 h 646763"/>
                <a:gd name="connsiteX203" fmla="*/ 855303 w 865970"/>
                <a:gd name="connsiteY203" fmla="*/ 188194 h 646763"/>
                <a:gd name="connsiteX204" fmla="*/ 857258 w 865970"/>
                <a:gd name="connsiteY204" fmla="*/ 187073 h 646763"/>
                <a:gd name="connsiteX205" fmla="*/ 857549 w 865970"/>
                <a:gd name="connsiteY205" fmla="*/ 173038 h 646763"/>
                <a:gd name="connsiteX206" fmla="*/ 861751 w 865970"/>
                <a:gd name="connsiteY206" fmla="*/ 167984 h 646763"/>
                <a:gd name="connsiteX207" fmla="*/ 864289 w 865970"/>
                <a:gd name="connsiteY207" fmla="*/ 155891 h 646763"/>
                <a:gd name="connsiteX208" fmla="*/ 865970 w 865970"/>
                <a:gd name="connsiteY208" fmla="*/ 146909 h 646763"/>
                <a:gd name="connsiteX209" fmla="*/ 863720 w 865970"/>
                <a:gd name="connsiteY209" fmla="*/ 137915 h 646763"/>
                <a:gd name="connsiteX210" fmla="*/ 862885 w 865970"/>
                <a:gd name="connsiteY210" fmla="*/ 129485 h 646763"/>
                <a:gd name="connsiteX211" fmla="*/ 862308 w 865970"/>
                <a:gd name="connsiteY211" fmla="*/ 122754 h 646763"/>
                <a:gd name="connsiteX212" fmla="*/ 865970 w 865970"/>
                <a:gd name="connsiteY212" fmla="*/ 118257 h 646763"/>
                <a:gd name="connsiteX213" fmla="*/ 864289 w 865970"/>
                <a:gd name="connsiteY213" fmla="*/ 112647 h 646763"/>
                <a:gd name="connsiteX214" fmla="*/ 860639 w 865970"/>
                <a:gd name="connsiteY214" fmla="*/ 106181 h 646763"/>
                <a:gd name="connsiteX215" fmla="*/ 858101 w 865970"/>
                <a:gd name="connsiteY215" fmla="*/ 100558 h 646763"/>
                <a:gd name="connsiteX216" fmla="*/ 852496 w 865970"/>
                <a:gd name="connsiteY216" fmla="*/ 98881 h 646763"/>
                <a:gd name="connsiteX217" fmla="*/ 845478 w 865970"/>
                <a:gd name="connsiteY217" fmla="*/ 105060 h 646763"/>
                <a:gd name="connsiteX218" fmla="*/ 840394 w 865970"/>
                <a:gd name="connsiteY218" fmla="*/ 108145 h 646763"/>
                <a:gd name="connsiteX219" fmla="*/ 835636 w 865970"/>
                <a:gd name="connsiteY219" fmla="*/ 114876 h 646763"/>
                <a:gd name="connsiteX220" fmla="*/ 831699 w 865970"/>
                <a:gd name="connsiteY220" fmla="*/ 119374 h 646763"/>
                <a:gd name="connsiteX221" fmla="*/ 822996 w 865970"/>
                <a:gd name="connsiteY221" fmla="*/ 121072 h 646763"/>
                <a:gd name="connsiteX222" fmla="*/ 820475 w 865970"/>
                <a:gd name="connsiteY222" fmla="*/ 118535 h 646763"/>
                <a:gd name="connsiteX223" fmla="*/ 814840 w 865970"/>
                <a:gd name="connsiteY223" fmla="*/ 119656 h 646763"/>
                <a:gd name="connsiteX224" fmla="*/ 806140 w 865970"/>
                <a:gd name="connsiteY224" fmla="*/ 111239 h 646763"/>
                <a:gd name="connsiteX225" fmla="*/ 807540 w 865970"/>
                <a:gd name="connsiteY225" fmla="*/ 103644 h 646763"/>
                <a:gd name="connsiteX226" fmla="*/ 803890 w 865970"/>
                <a:gd name="connsiteY226" fmla="*/ 99433 h 646763"/>
                <a:gd name="connsiteX227" fmla="*/ 805293 w 865970"/>
                <a:gd name="connsiteY227" fmla="*/ 95500 h 646763"/>
                <a:gd name="connsiteX228" fmla="*/ 796585 w 865970"/>
                <a:gd name="connsiteY228" fmla="*/ 95500 h 646763"/>
                <a:gd name="connsiteX229" fmla="*/ 786191 w 865970"/>
                <a:gd name="connsiteY229" fmla="*/ 87648 h 646763"/>
                <a:gd name="connsiteX230" fmla="*/ 781707 w 865970"/>
                <a:gd name="connsiteY230" fmla="*/ 83703 h 646763"/>
                <a:gd name="connsiteX231" fmla="*/ 775241 w 865970"/>
                <a:gd name="connsiteY231" fmla="*/ 85667 h 646763"/>
                <a:gd name="connsiteX232" fmla="*/ 768788 w 865970"/>
                <a:gd name="connsiteY232" fmla="*/ 80340 h 646763"/>
                <a:gd name="connsiteX233" fmla="*/ 762883 w 865970"/>
                <a:gd name="connsiteY233" fmla="*/ 80609 h 646763"/>
                <a:gd name="connsiteX234" fmla="*/ 754175 w 865970"/>
                <a:gd name="connsiteY234" fmla="*/ 78932 h 646763"/>
                <a:gd name="connsiteX235" fmla="*/ 749023 w 865970"/>
                <a:gd name="connsiteY235" fmla="*/ 73305 h 646763"/>
                <a:gd name="connsiteX236" fmla="*/ 748467 w 865970"/>
                <a:gd name="connsiteY236" fmla="*/ 68067 h 646763"/>
                <a:gd name="connsiteX237" fmla="*/ 745669 w 865970"/>
                <a:gd name="connsiteY237" fmla="*/ 65453 h 646763"/>
                <a:gd name="connsiteX238" fmla="*/ 742853 w 865970"/>
                <a:gd name="connsiteY238" fmla="*/ 57216 h 646763"/>
                <a:gd name="connsiteX239" fmla="*/ 736858 w 865970"/>
                <a:gd name="connsiteY239" fmla="*/ 53095 h 646763"/>
                <a:gd name="connsiteX240" fmla="*/ 733122 w 865970"/>
                <a:gd name="connsiteY240" fmla="*/ 45987 h 646763"/>
                <a:gd name="connsiteX241" fmla="*/ 731244 w 865970"/>
                <a:gd name="connsiteY241" fmla="*/ 46154 h 646763"/>
                <a:gd name="connsiteX242" fmla="*/ 728244 w 865970"/>
                <a:gd name="connsiteY242" fmla="*/ 39423 h 646763"/>
                <a:gd name="connsiteX243" fmla="*/ 720747 w 865970"/>
                <a:gd name="connsiteY243" fmla="*/ 30612 h 646763"/>
                <a:gd name="connsiteX244" fmla="*/ 721594 w 865970"/>
                <a:gd name="connsiteY244" fmla="*/ 26137 h 646763"/>
                <a:gd name="connsiteX245" fmla="*/ 717384 w 865970"/>
                <a:gd name="connsiteY245" fmla="*/ 25563 h 646763"/>
                <a:gd name="connsiteX246" fmla="*/ 715420 w 865970"/>
                <a:gd name="connsiteY246" fmla="*/ 18832 h 646763"/>
                <a:gd name="connsiteX247" fmla="*/ 712048 w 865970"/>
                <a:gd name="connsiteY247" fmla="*/ 15452 h 646763"/>
                <a:gd name="connsiteX248" fmla="*/ 707555 w 865970"/>
                <a:gd name="connsiteY248" fmla="*/ 11524 h 646763"/>
                <a:gd name="connsiteX249" fmla="*/ 702492 w 865970"/>
                <a:gd name="connsiteY249" fmla="*/ 8147 h 646763"/>
                <a:gd name="connsiteX250" fmla="*/ 699681 w 865970"/>
                <a:gd name="connsiteY250" fmla="*/ 5058 h 646763"/>
                <a:gd name="connsiteX251" fmla="*/ 692381 w 865970"/>
                <a:gd name="connsiteY251" fmla="*/ 4775 h 646763"/>
                <a:gd name="connsiteX252" fmla="*/ 691251 w 865970"/>
                <a:gd name="connsiteY252" fmla="*/ 6453 h 646763"/>
                <a:gd name="connsiteX253" fmla="*/ 685633 w 865970"/>
                <a:gd name="connsiteY253" fmla="*/ 4775 h 646763"/>
                <a:gd name="connsiteX254" fmla="*/ 683113 w 865970"/>
                <a:gd name="connsiteY254" fmla="*/ 5058 h 646763"/>
                <a:gd name="connsiteX255" fmla="*/ 678602 w 865970"/>
                <a:gd name="connsiteY255" fmla="*/ 1968 h 646763"/>
                <a:gd name="connsiteX256" fmla="*/ 671867 w 865970"/>
                <a:gd name="connsiteY256" fmla="*/ 0 h 646763"/>
                <a:gd name="connsiteX257" fmla="*/ 665983 w 865970"/>
                <a:gd name="connsiteY257" fmla="*/ 556 h 646763"/>
                <a:gd name="connsiteX258" fmla="*/ 662611 w 865970"/>
                <a:gd name="connsiteY258" fmla="*/ 3646 h 646763"/>
                <a:gd name="connsiteX259" fmla="*/ 656433 w 865970"/>
                <a:gd name="connsiteY259" fmla="*/ 5058 h 646763"/>
                <a:gd name="connsiteX260" fmla="*/ 650523 w 865970"/>
                <a:gd name="connsiteY260" fmla="*/ 6739 h 646763"/>
                <a:gd name="connsiteX261" fmla="*/ 646321 w 865970"/>
                <a:gd name="connsiteY261" fmla="*/ 9542 h 646763"/>
                <a:gd name="connsiteX262" fmla="*/ 637044 w 865970"/>
                <a:gd name="connsiteY262" fmla="*/ 10668 h 646763"/>
                <a:gd name="connsiteX263" fmla="*/ 633681 w 865970"/>
                <a:gd name="connsiteY263" fmla="*/ 16847 h 646763"/>
                <a:gd name="connsiteX264" fmla="*/ 630874 w 865970"/>
                <a:gd name="connsiteY264" fmla="*/ 24147 h 646763"/>
                <a:gd name="connsiteX265" fmla="*/ 633112 w 865970"/>
                <a:gd name="connsiteY265" fmla="*/ 25841 h 646763"/>
                <a:gd name="connsiteX266" fmla="*/ 635649 w 865970"/>
                <a:gd name="connsiteY266" fmla="*/ 25272 h 646763"/>
                <a:gd name="connsiteX267" fmla="*/ 639303 w 865970"/>
                <a:gd name="connsiteY267" fmla="*/ 23304 h 646763"/>
                <a:gd name="connsiteX268" fmla="*/ 642384 w 865970"/>
                <a:gd name="connsiteY268" fmla="*/ 28644 h 646763"/>
                <a:gd name="connsiteX269" fmla="*/ 645478 w 865970"/>
                <a:gd name="connsiteY269" fmla="*/ 34537 h 646763"/>
                <a:gd name="connsiteX270" fmla="*/ 645752 w 865970"/>
                <a:gd name="connsiteY270" fmla="*/ 39872 h 646763"/>
                <a:gd name="connsiteX271" fmla="*/ 642388 w 865970"/>
                <a:gd name="connsiteY271" fmla="*/ 43535 h 646763"/>
                <a:gd name="connsiteX272" fmla="*/ 641272 w 865970"/>
                <a:gd name="connsiteY272" fmla="*/ 47181 h 646763"/>
                <a:gd name="connsiteX273" fmla="*/ 638178 w 865970"/>
                <a:gd name="connsiteY273" fmla="*/ 52230 h 646763"/>
                <a:gd name="connsiteX274" fmla="*/ 639872 w 865970"/>
                <a:gd name="connsiteY274" fmla="*/ 57019 h 646763"/>
                <a:gd name="connsiteX275" fmla="*/ 640707 w 865970"/>
                <a:gd name="connsiteY275" fmla="*/ 63480 h 646763"/>
                <a:gd name="connsiteX276" fmla="*/ 638452 w 865970"/>
                <a:gd name="connsiteY276" fmla="*/ 69082 h 646763"/>
                <a:gd name="connsiteX277" fmla="*/ 639308 w 865970"/>
                <a:gd name="connsiteY277" fmla="*/ 75260 h 646763"/>
                <a:gd name="connsiteX278" fmla="*/ 639577 w 865970"/>
                <a:gd name="connsiteY278" fmla="*/ 79475 h 646763"/>
                <a:gd name="connsiteX279" fmla="*/ 644631 w 865970"/>
                <a:gd name="connsiteY279" fmla="*/ 80049 h 646763"/>
                <a:gd name="connsiteX280" fmla="*/ 644361 w 865970"/>
                <a:gd name="connsiteY280" fmla="*/ 84268 h 646763"/>
                <a:gd name="connsiteX281" fmla="*/ 641272 w 865970"/>
                <a:gd name="connsiteY281" fmla="*/ 87909 h 646763"/>
                <a:gd name="connsiteX282" fmla="*/ 635088 w 865970"/>
                <a:gd name="connsiteY282" fmla="*/ 89873 h 646763"/>
                <a:gd name="connsiteX283" fmla="*/ 625816 w 865970"/>
                <a:gd name="connsiteY283" fmla="*/ 97751 h 646763"/>
                <a:gd name="connsiteX284" fmla="*/ 619919 w 865970"/>
                <a:gd name="connsiteY284" fmla="*/ 95214 h 646763"/>
                <a:gd name="connsiteX285" fmla="*/ 616560 w 865970"/>
                <a:gd name="connsiteY285" fmla="*/ 95214 h 646763"/>
                <a:gd name="connsiteX286" fmla="*/ 611789 w 865970"/>
                <a:gd name="connsiteY286" fmla="*/ 95060 h 646763"/>
                <a:gd name="connsiteX287" fmla="*/ 611960 w 865970"/>
                <a:gd name="connsiteY287" fmla="*/ 95214 h 646763"/>
                <a:gd name="connsiteX288" fmla="*/ 608969 w 865970"/>
                <a:gd name="connsiteY288" fmla="*/ 118817 h 646763"/>
                <a:gd name="connsiteX289" fmla="*/ 607839 w 865970"/>
                <a:gd name="connsiteY289" fmla="*/ 130409 h 646763"/>
                <a:gd name="connsiteX290" fmla="*/ 608969 w 865970"/>
                <a:gd name="connsiteY290" fmla="*/ 138283 h 646763"/>
                <a:gd name="connsiteX291" fmla="*/ 615319 w 865970"/>
                <a:gd name="connsiteY291" fmla="*/ 143144 h 646763"/>
                <a:gd name="connsiteX292" fmla="*/ 619838 w 865970"/>
                <a:gd name="connsiteY292" fmla="*/ 138283 h 646763"/>
                <a:gd name="connsiteX293" fmla="*/ 632187 w 865970"/>
                <a:gd name="connsiteY293" fmla="*/ 139789 h 646763"/>
                <a:gd name="connsiteX294" fmla="*/ 634434 w 865970"/>
                <a:gd name="connsiteY294" fmla="*/ 142395 h 646763"/>
                <a:gd name="connsiteX295" fmla="*/ 637433 w 865970"/>
                <a:gd name="connsiteY295" fmla="*/ 137157 h 646763"/>
                <a:gd name="connsiteX296" fmla="*/ 638550 w 865970"/>
                <a:gd name="connsiteY296" fmla="*/ 130786 h 646763"/>
                <a:gd name="connsiteX297" fmla="*/ 643801 w 865970"/>
                <a:gd name="connsiteY297" fmla="*/ 130786 h 646763"/>
                <a:gd name="connsiteX298" fmla="*/ 652787 w 865970"/>
                <a:gd name="connsiteY298" fmla="*/ 134158 h 646763"/>
                <a:gd name="connsiteX299" fmla="*/ 665898 w 865970"/>
                <a:gd name="connsiteY299" fmla="*/ 147637 h 646763"/>
                <a:gd name="connsiteX300" fmla="*/ 669261 w 865970"/>
                <a:gd name="connsiteY300" fmla="*/ 154004 h 646763"/>
                <a:gd name="connsiteX301" fmla="*/ 667387 w 865970"/>
                <a:gd name="connsiteY301" fmla="*/ 162241 h 646763"/>
                <a:gd name="connsiteX302" fmla="*/ 663266 w 865970"/>
                <a:gd name="connsiteY302" fmla="*/ 159995 h 646763"/>
                <a:gd name="connsiteX303" fmla="*/ 658401 w 865970"/>
                <a:gd name="connsiteY303" fmla="*/ 161120 h 646763"/>
                <a:gd name="connsiteX304" fmla="*/ 652782 w 865970"/>
                <a:gd name="connsiteY304" fmla="*/ 160376 h 646763"/>
                <a:gd name="connsiteX305" fmla="*/ 643420 w 865970"/>
                <a:gd name="connsiteY305" fmla="*/ 167868 h 646763"/>
                <a:gd name="connsiteX306" fmla="*/ 640424 w 865970"/>
                <a:gd name="connsiteY306" fmla="*/ 166743 h 646763"/>
                <a:gd name="connsiteX307" fmla="*/ 638542 w 865970"/>
                <a:gd name="connsiteY307" fmla="*/ 170483 h 646763"/>
                <a:gd name="connsiteX308" fmla="*/ 635923 w 865970"/>
                <a:gd name="connsiteY308" fmla="*/ 170855 h 646763"/>
                <a:gd name="connsiteX309" fmla="*/ 630672 w 865970"/>
                <a:gd name="connsiteY309" fmla="*/ 177231 h 646763"/>
                <a:gd name="connsiteX310" fmla="*/ 631430 w 865970"/>
                <a:gd name="connsiteY310" fmla="*/ 182096 h 646763"/>
                <a:gd name="connsiteX311" fmla="*/ 619829 w 865970"/>
                <a:gd name="connsiteY311" fmla="*/ 191074 h 646763"/>
                <a:gd name="connsiteX312" fmla="*/ 613453 w 865970"/>
                <a:gd name="connsiteY312" fmla="*/ 190329 h 646763"/>
                <a:gd name="connsiteX313" fmla="*/ 609337 w 865970"/>
                <a:gd name="connsiteY313" fmla="*/ 195195 h 646763"/>
                <a:gd name="connsiteX314" fmla="*/ 601091 w 865970"/>
                <a:gd name="connsiteY314" fmla="*/ 202324 h 646763"/>
                <a:gd name="connsiteX315" fmla="*/ 598853 w 865970"/>
                <a:gd name="connsiteY315" fmla="*/ 206440 h 646763"/>
                <a:gd name="connsiteX316" fmla="*/ 589858 w 865970"/>
                <a:gd name="connsiteY316" fmla="*/ 201198 h 646763"/>
                <a:gd name="connsiteX317" fmla="*/ 584989 w 865970"/>
                <a:gd name="connsiteY317" fmla="*/ 199328 h 646763"/>
                <a:gd name="connsiteX318" fmla="*/ 574873 w 865970"/>
                <a:gd name="connsiteY318" fmla="*/ 201562 h 646763"/>
                <a:gd name="connsiteX319" fmla="*/ 571510 w 865970"/>
                <a:gd name="connsiteY319" fmla="*/ 206440 h 646763"/>
                <a:gd name="connsiteX320" fmla="*/ 571886 w 865970"/>
                <a:gd name="connsiteY320" fmla="*/ 214682 h 646763"/>
                <a:gd name="connsiteX321" fmla="*/ 577873 w 865970"/>
                <a:gd name="connsiteY321" fmla="*/ 219923 h 646763"/>
                <a:gd name="connsiteX322" fmla="*/ 582747 w 865970"/>
                <a:gd name="connsiteY322" fmla="*/ 224404 h 646763"/>
                <a:gd name="connsiteX323" fmla="*/ 581625 w 865970"/>
                <a:gd name="connsiteY323" fmla="*/ 228161 h 646763"/>
                <a:gd name="connsiteX324" fmla="*/ 573384 w 865970"/>
                <a:gd name="connsiteY324" fmla="*/ 237908 h 646763"/>
                <a:gd name="connsiteX325" fmla="*/ 567757 w 865970"/>
                <a:gd name="connsiteY325" fmla="*/ 249496 h 646763"/>
                <a:gd name="connsiteX326" fmla="*/ 558762 w 865970"/>
                <a:gd name="connsiteY326" fmla="*/ 250622 h 646763"/>
                <a:gd name="connsiteX327" fmla="*/ 550910 w 865970"/>
                <a:gd name="connsiteY327" fmla="*/ 255127 h 646763"/>
                <a:gd name="connsiteX328" fmla="*/ 542292 w 865970"/>
                <a:gd name="connsiteY328" fmla="*/ 256993 h 646763"/>
                <a:gd name="connsiteX329" fmla="*/ 513832 w 865970"/>
                <a:gd name="connsiteY329" fmla="*/ 264871 h 646763"/>
                <a:gd name="connsiteX330" fmla="*/ 507088 w 865970"/>
                <a:gd name="connsiteY330" fmla="*/ 271978 h 646763"/>
                <a:gd name="connsiteX331" fmla="*/ 499219 w 865970"/>
                <a:gd name="connsiteY331" fmla="*/ 277973 h 646763"/>
                <a:gd name="connsiteX332" fmla="*/ 492860 w 865970"/>
                <a:gd name="connsiteY332" fmla="*/ 275718 h 646763"/>
                <a:gd name="connsiteX333" fmla="*/ 492480 w 865970"/>
                <a:gd name="connsiteY333" fmla="*/ 273493 h 646763"/>
                <a:gd name="connsiteX334" fmla="*/ 482749 w 865970"/>
                <a:gd name="connsiteY334" fmla="*/ 274978 h 646763"/>
                <a:gd name="connsiteX335" fmla="*/ 474131 w 865970"/>
                <a:gd name="connsiteY335" fmla="*/ 271602 h 646763"/>
                <a:gd name="connsiteX336" fmla="*/ 462517 w 865970"/>
                <a:gd name="connsiteY336" fmla="*/ 267122 h 646763"/>
                <a:gd name="connsiteX337" fmla="*/ 454276 w 865970"/>
                <a:gd name="connsiteY337" fmla="*/ 263746 h 646763"/>
                <a:gd name="connsiteX338" fmla="*/ 450904 w 865970"/>
                <a:gd name="connsiteY338" fmla="*/ 259988 h 646763"/>
                <a:gd name="connsiteX339" fmla="*/ 424695 w 865970"/>
                <a:gd name="connsiteY339" fmla="*/ 258884 h 646763"/>
                <a:gd name="connsiteX340" fmla="*/ 422076 w 865970"/>
                <a:gd name="connsiteY340" fmla="*/ 261118 h 646763"/>
                <a:gd name="connsiteX341" fmla="*/ 413462 w 865970"/>
                <a:gd name="connsiteY341" fmla="*/ 262988 h 646763"/>
                <a:gd name="connsiteX342" fmla="*/ 396607 w 865970"/>
                <a:gd name="connsiteY342" fmla="*/ 261499 h 646763"/>
                <a:gd name="connsiteX343" fmla="*/ 383483 w 865970"/>
                <a:gd name="connsiteY343" fmla="*/ 261880 h 646763"/>
                <a:gd name="connsiteX344" fmla="*/ 375258 w 865970"/>
                <a:gd name="connsiteY344" fmla="*/ 262624 h 646763"/>
                <a:gd name="connsiteX345" fmla="*/ 368878 w 865970"/>
                <a:gd name="connsiteY345" fmla="*/ 251756 h 646763"/>
                <a:gd name="connsiteX346" fmla="*/ 362896 w 865970"/>
                <a:gd name="connsiteY346" fmla="*/ 242389 h 646763"/>
                <a:gd name="connsiteX347" fmla="*/ 360269 w 865970"/>
                <a:gd name="connsiteY347" fmla="*/ 236783 h 646763"/>
                <a:gd name="connsiteX348" fmla="*/ 356156 w 865970"/>
                <a:gd name="connsiteY348" fmla="*/ 235662 h 646763"/>
                <a:gd name="connsiteX349" fmla="*/ 354274 w 865970"/>
                <a:gd name="connsiteY349" fmla="*/ 232286 h 646763"/>
                <a:gd name="connsiteX350" fmla="*/ 346794 w 865970"/>
                <a:gd name="connsiteY350" fmla="*/ 231905 h 646763"/>
                <a:gd name="connsiteX351" fmla="*/ 341911 w 865970"/>
                <a:gd name="connsiteY351" fmla="*/ 227035 h 646763"/>
                <a:gd name="connsiteX352" fmla="*/ 334436 w 865970"/>
                <a:gd name="connsiteY352" fmla="*/ 225529 h 646763"/>
                <a:gd name="connsiteX353" fmla="*/ 329943 w 865970"/>
                <a:gd name="connsiteY353" fmla="*/ 222923 h 646763"/>
                <a:gd name="connsiteX354" fmla="*/ 322074 w 865970"/>
                <a:gd name="connsiteY354" fmla="*/ 219538 h 646763"/>
                <a:gd name="connsiteX355" fmla="*/ 316083 w 865970"/>
                <a:gd name="connsiteY355" fmla="*/ 220291 h 646763"/>
                <a:gd name="connsiteX356" fmla="*/ 304102 w 865970"/>
                <a:gd name="connsiteY356" fmla="*/ 220668 h 646763"/>
                <a:gd name="connsiteX357" fmla="*/ 293605 w 865970"/>
                <a:gd name="connsiteY357" fmla="*/ 217673 h 646763"/>
                <a:gd name="connsiteX358" fmla="*/ 289488 w 865970"/>
                <a:gd name="connsiteY358" fmla="*/ 213556 h 646763"/>
                <a:gd name="connsiteX359" fmla="*/ 286870 w 865970"/>
                <a:gd name="connsiteY359" fmla="*/ 207185 h 646763"/>
                <a:gd name="connsiteX360" fmla="*/ 290622 w 865970"/>
                <a:gd name="connsiteY360" fmla="*/ 203072 h 646763"/>
                <a:gd name="connsiteX361" fmla="*/ 290622 w 865970"/>
                <a:gd name="connsiteY361" fmla="*/ 198571 h 646763"/>
                <a:gd name="connsiteX362" fmla="*/ 290233 w 865970"/>
                <a:gd name="connsiteY362" fmla="*/ 192961 h 646763"/>
                <a:gd name="connsiteX363" fmla="*/ 286493 w 865970"/>
                <a:gd name="connsiteY363" fmla="*/ 186966 h 646763"/>
                <a:gd name="connsiteX364" fmla="*/ 282753 w 865970"/>
                <a:gd name="connsiteY364" fmla="*/ 183966 h 646763"/>
                <a:gd name="connsiteX365" fmla="*/ 279005 w 865970"/>
                <a:gd name="connsiteY365" fmla="*/ 176850 h 646763"/>
                <a:gd name="connsiteX366" fmla="*/ 275633 w 865970"/>
                <a:gd name="connsiteY366" fmla="*/ 170864 h 646763"/>
                <a:gd name="connsiteX367" fmla="*/ 269646 w 865970"/>
                <a:gd name="connsiteY367" fmla="*/ 167107 h 646763"/>
                <a:gd name="connsiteX368" fmla="*/ 265902 w 865970"/>
                <a:gd name="connsiteY368" fmla="*/ 169743 h 646763"/>
                <a:gd name="connsiteX369" fmla="*/ 260284 w 865970"/>
                <a:gd name="connsiteY369" fmla="*/ 167873 h 646763"/>
                <a:gd name="connsiteX370" fmla="*/ 257669 w 865970"/>
                <a:gd name="connsiteY370" fmla="*/ 167102 h 646763"/>
                <a:gd name="connsiteX371" fmla="*/ 253916 w 865970"/>
                <a:gd name="connsiteY371" fmla="*/ 167873 h 646763"/>
                <a:gd name="connsiteX372" fmla="*/ 252042 w 865970"/>
                <a:gd name="connsiteY372" fmla="*/ 170123 h 646763"/>
                <a:gd name="connsiteX373" fmla="*/ 249796 w 865970"/>
                <a:gd name="connsiteY373" fmla="*/ 167873 h 646763"/>
                <a:gd name="connsiteX374" fmla="*/ 247185 w 865970"/>
                <a:gd name="connsiteY374" fmla="*/ 163752 h 646763"/>
                <a:gd name="connsiteX375" fmla="*/ 240061 w 865970"/>
                <a:gd name="connsiteY375" fmla="*/ 157744 h 646763"/>
                <a:gd name="connsiteX376" fmla="*/ 237065 w 865970"/>
                <a:gd name="connsiteY376" fmla="*/ 150636 h 646763"/>
                <a:gd name="connsiteX377" fmla="*/ 234823 w 865970"/>
                <a:gd name="connsiteY377" fmla="*/ 151758 h 646763"/>
                <a:gd name="connsiteX378" fmla="*/ 233334 w 865970"/>
                <a:gd name="connsiteY378" fmla="*/ 146101 h 646763"/>
                <a:gd name="connsiteX379" fmla="*/ 228529 w 865970"/>
                <a:gd name="connsiteY379" fmla="*/ 144761 h 646763"/>
                <a:gd name="connsiteX380" fmla="*/ 223218 w 865970"/>
                <a:gd name="connsiteY380" fmla="*/ 149147 h 646763"/>
                <a:gd name="connsiteX381" fmla="*/ 220227 w 865970"/>
                <a:gd name="connsiteY381" fmla="*/ 154008 h 646763"/>
                <a:gd name="connsiteX382" fmla="*/ 220227 w 865970"/>
                <a:gd name="connsiteY382" fmla="*/ 157385 h 646763"/>
                <a:gd name="connsiteX383" fmla="*/ 214617 w 865970"/>
                <a:gd name="connsiteY383" fmla="*/ 160380 h 646763"/>
                <a:gd name="connsiteX384" fmla="*/ 211981 w 865970"/>
                <a:gd name="connsiteY384" fmla="*/ 164501 h 646763"/>
                <a:gd name="connsiteX385" fmla="*/ 212756 w 865970"/>
                <a:gd name="connsiteY385" fmla="*/ 173119 h 646763"/>
                <a:gd name="connsiteX386" fmla="*/ 216487 w 865970"/>
                <a:gd name="connsiteY386" fmla="*/ 180975 h 646763"/>
                <a:gd name="connsiteX387" fmla="*/ 213488 w 865970"/>
                <a:gd name="connsiteY387" fmla="*/ 186217 h 646763"/>
                <a:gd name="connsiteX388" fmla="*/ 209363 w 865970"/>
                <a:gd name="connsiteY388" fmla="*/ 188468 h 646763"/>
                <a:gd name="connsiteX389" fmla="*/ 207488 w 865970"/>
                <a:gd name="connsiteY389" fmla="*/ 191840 h 646763"/>
                <a:gd name="connsiteX390" fmla="*/ 203753 w 865970"/>
                <a:gd name="connsiteY390" fmla="*/ 191463 h 646763"/>
                <a:gd name="connsiteX391" fmla="*/ 197022 w 865970"/>
                <a:gd name="connsiteY391" fmla="*/ 190714 h 646763"/>
                <a:gd name="connsiteX392" fmla="*/ 189525 w 865970"/>
                <a:gd name="connsiteY392" fmla="*/ 190338 h 646763"/>
                <a:gd name="connsiteX393" fmla="*/ 182028 w 865970"/>
                <a:gd name="connsiteY393" fmla="*/ 188472 h 646763"/>
                <a:gd name="connsiteX394" fmla="*/ 178279 w 865970"/>
                <a:gd name="connsiteY394" fmla="*/ 200086 h 646763"/>
                <a:gd name="connsiteX395" fmla="*/ 177154 w 865970"/>
                <a:gd name="connsiteY395" fmla="*/ 215439 h 646763"/>
                <a:gd name="connsiteX396" fmla="*/ 180898 w 865970"/>
                <a:gd name="connsiteY396" fmla="*/ 220677 h 646763"/>
                <a:gd name="connsiteX397" fmla="*/ 180154 w 865970"/>
                <a:gd name="connsiteY397" fmla="*/ 226667 h 646763"/>
                <a:gd name="connsiteX398" fmla="*/ 174154 w 865970"/>
                <a:gd name="connsiteY398" fmla="*/ 227793 h 646763"/>
                <a:gd name="connsiteX399" fmla="*/ 173033 w 865970"/>
                <a:gd name="connsiteY399" fmla="*/ 226304 h 646763"/>
                <a:gd name="connsiteX400" fmla="*/ 158052 w 865970"/>
                <a:gd name="connsiteY400" fmla="*/ 230424 h 646763"/>
                <a:gd name="connsiteX401" fmla="*/ 152057 w 865970"/>
                <a:gd name="connsiteY401" fmla="*/ 230788 h 646763"/>
                <a:gd name="connsiteX402" fmla="*/ 148313 w 865970"/>
                <a:gd name="connsiteY402" fmla="*/ 234900 h 646763"/>
                <a:gd name="connsiteX403" fmla="*/ 157316 w 865970"/>
                <a:gd name="connsiteY403" fmla="*/ 237151 h 646763"/>
                <a:gd name="connsiteX404" fmla="*/ 157316 w 865970"/>
                <a:gd name="connsiteY404" fmla="*/ 242778 h 646763"/>
                <a:gd name="connsiteX405" fmla="*/ 161056 w 865970"/>
                <a:gd name="connsiteY405" fmla="*/ 255140 h 646763"/>
                <a:gd name="connsiteX406" fmla="*/ 165549 w 865970"/>
                <a:gd name="connsiteY406" fmla="*/ 261508 h 646763"/>
                <a:gd name="connsiteX407" fmla="*/ 165168 w 865970"/>
                <a:gd name="connsiteY407" fmla="*/ 266758 h 646763"/>
                <a:gd name="connsiteX408" fmla="*/ 164796 w 865970"/>
                <a:gd name="connsiteY408" fmla="*/ 270126 h 646763"/>
                <a:gd name="connsiteX409" fmla="*/ 167047 w 865970"/>
                <a:gd name="connsiteY409" fmla="*/ 272376 h 646763"/>
                <a:gd name="connsiteX410" fmla="*/ 163675 w 865970"/>
                <a:gd name="connsiteY410" fmla="*/ 276116 h 646763"/>
                <a:gd name="connsiteX411" fmla="*/ 161805 w 865970"/>
                <a:gd name="connsiteY411" fmla="*/ 280618 h 646763"/>
                <a:gd name="connsiteX412" fmla="*/ 159939 w 865970"/>
                <a:gd name="connsiteY412" fmla="*/ 282107 h 646763"/>
                <a:gd name="connsiteX413" fmla="*/ 152451 w 865970"/>
                <a:gd name="connsiteY413" fmla="*/ 280977 h 646763"/>
                <a:gd name="connsiteX414" fmla="*/ 147183 w 865970"/>
                <a:gd name="connsiteY414" fmla="*/ 271991 h 646763"/>
                <a:gd name="connsiteX415" fmla="*/ 141950 w 865970"/>
                <a:gd name="connsiteY415" fmla="*/ 274246 h 646763"/>
                <a:gd name="connsiteX416" fmla="*/ 128475 w 865970"/>
                <a:gd name="connsiteY416" fmla="*/ 271615 h 646763"/>
                <a:gd name="connsiteX417" fmla="*/ 118359 w 865970"/>
                <a:gd name="connsiteY417" fmla="*/ 271991 h 646763"/>
                <a:gd name="connsiteX418" fmla="*/ 105997 w 865970"/>
                <a:gd name="connsiteY418" fmla="*/ 272740 h 646763"/>
                <a:gd name="connsiteX419" fmla="*/ 99266 w 865970"/>
                <a:gd name="connsiteY419" fmla="*/ 276112 h 646763"/>
                <a:gd name="connsiteX420" fmla="*/ 82407 w 865970"/>
                <a:gd name="connsiteY420" fmla="*/ 271615 h 646763"/>
                <a:gd name="connsiteX421" fmla="*/ 71546 w 865970"/>
                <a:gd name="connsiteY421" fmla="*/ 271991 h 646763"/>
                <a:gd name="connsiteX422" fmla="*/ 72299 w 865970"/>
                <a:gd name="connsiteY422" fmla="*/ 281354 h 646763"/>
                <a:gd name="connsiteX423" fmla="*/ 51328 w 865970"/>
                <a:gd name="connsiteY423" fmla="*/ 282107 h 646763"/>
                <a:gd name="connsiteX424" fmla="*/ 40095 w 865970"/>
                <a:gd name="connsiteY424" fmla="*/ 281354 h 646763"/>
                <a:gd name="connsiteX425" fmla="*/ 37091 w 865970"/>
                <a:gd name="connsiteY425" fmla="*/ 286224 h 646763"/>
                <a:gd name="connsiteX426" fmla="*/ 35786 w 865970"/>
                <a:gd name="connsiteY426" fmla="*/ 288359 h 646763"/>
                <a:gd name="connsiteX427" fmla="*/ 35392 w 865970"/>
                <a:gd name="connsiteY427" fmla="*/ 287349 h 646763"/>
                <a:gd name="connsiteX428" fmla="*/ 36898 w 865970"/>
                <a:gd name="connsiteY428" fmla="*/ 291281 h 646763"/>
                <a:gd name="connsiteX429" fmla="*/ 30903 w 865970"/>
                <a:gd name="connsiteY429" fmla="*/ 301594 h 646763"/>
                <a:gd name="connsiteX430" fmla="*/ 44378 w 865970"/>
                <a:gd name="connsiteY430" fmla="*/ 308513 h 646763"/>
                <a:gd name="connsiteX431" fmla="*/ 47571 w 865970"/>
                <a:gd name="connsiteY431" fmla="*/ 301594 h 646763"/>
                <a:gd name="connsiteX432" fmla="*/ 56368 w 865970"/>
                <a:gd name="connsiteY432" fmla="*/ 307199 h 646763"/>
                <a:gd name="connsiteX433" fmla="*/ 56933 w 865970"/>
                <a:gd name="connsiteY433" fmla="*/ 310576 h 646763"/>
                <a:gd name="connsiteX434" fmla="*/ 52996 w 865970"/>
                <a:gd name="connsiteY434" fmla="*/ 314504 h 646763"/>
                <a:gd name="connsiteX435" fmla="*/ 48315 w 865970"/>
                <a:gd name="connsiteY435" fmla="*/ 314123 h 646763"/>
                <a:gd name="connsiteX436" fmla="*/ 42136 w 865970"/>
                <a:gd name="connsiteY436" fmla="*/ 315817 h 646763"/>
                <a:gd name="connsiteX437" fmla="*/ 37643 w 865970"/>
                <a:gd name="connsiteY437" fmla="*/ 310768 h 646763"/>
                <a:gd name="connsiteX438" fmla="*/ 30155 w 865970"/>
                <a:gd name="connsiteY438" fmla="*/ 314127 h 646763"/>
                <a:gd name="connsiteX439" fmla="*/ 22290 w 865970"/>
                <a:gd name="connsiteY439" fmla="*/ 319198 h 646763"/>
                <a:gd name="connsiteX440" fmla="*/ 22474 w 865970"/>
                <a:gd name="connsiteY440" fmla="*/ 322382 h 646763"/>
                <a:gd name="connsiteX441" fmla="*/ 26595 w 865970"/>
                <a:gd name="connsiteY441" fmla="*/ 326502 h 646763"/>
                <a:gd name="connsiteX442" fmla="*/ 16286 w 865970"/>
                <a:gd name="connsiteY442" fmla="*/ 330234 h 646763"/>
                <a:gd name="connsiteX443" fmla="*/ 17044 w 865970"/>
                <a:gd name="connsiteY443" fmla="*/ 334350 h 646763"/>
                <a:gd name="connsiteX444" fmla="*/ 9179 w 865970"/>
                <a:gd name="connsiteY444" fmla="*/ 339596 h 646763"/>
                <a:gd name="connsiteX445" fmla="*/ 0 w 865970"/>
                <a:gd name="connsiteY445" fmla="*/ 341655 h 646763"/>
                <a:gd name="connsiteX446" fmla="*/ 3556 w 865970"/>
                <a:gd name="connsiteY446" fmla="*/ 350461 h 646763"/>
                <a:gd name="connsiteX447" fmla="*/ 10116 w 865970"/>
                <a:gd name="connsiteY447" fmla="*/ 349532 h 646763"/>
                <a:gd name="connsiteX448" fmla="*/ 9748 w 865970"/>
                <a:gd name="connsiteY448" fmla="*/ 355519 h 646763"/>
                <a:gd name="connsiteX449" fmla="*/ 13860 w 865970"/>
                <a:gd name="connsiteY449" fmla="*/ 360573 h 646763"/>
                <a:gd name="connsiteX450" fmla="*/ 14249 w 865970"/>
                <a:gd name="connsiteY450" fmla="*/ 364137 h 646763"/>
                <a:gd name="connsiteX451" fmla="*/ 10116 w 865970"/>
                <a:gd name="connsiteY451" fmla="*/ 372541 h 646763"/>
                <a:gd name="connsiteX452" fmla="*/ 9401 w 865970"/>
                <a:gd name="connsiteY452" fmla="*/ 381373 h 646763"/>
                <a:gd name="connsiteX453" fmla="*/ 12743 w 865970"/>
                <a:gd name="connsiteY453" fmla="*/ 385472 h 646763"/>
                <a:gd name="connsiteX454" fmla="*/ 19110 w 865970"/>
                <a:gd name="connsiteY454" fmla="*/ 383222 h 646763"/>
                <a:gd name="connsiteX455" fmla="*/ 25473 w 865970"/>
                <a:gd name="connsiteY455" fmla="*/ 378724 h 646763"/>
                <a:gd name="connsiteX456" fmla="*/ 27724 w 865970"/>
                <a:gd name="connsiteY456" fmla="*/ 382477 h 646763"/>
                <a:gd name="connsiteX457" fmla="*/ 32953 w 865970"/>
                <a:gd name="connsiteY457" fmla="*/ 382477 h 646763"/>
                <a:gd name="connsiteX458" fmla="*/ 32607 w 865970"/>
                <a:gd name="connsiteY458" fmla="*/ 376854 h 646763"/>
                <a:gd name="connsiteX459" fmla="*/ 35957 w 865970"/>
                <a:gd name="connsiteY459" fmla="*/ 374223 h 646763"/>
                <a:gd name="connsiteX460" fmla="*/ 41952 w 865970"/>
                <a:gd name="connsiteY460" fmla="*/ 374989 h 646763"/>
                <a:gd name="connsiteX461" fmla="*/ 44562 w 865970"/>
                <a:gd name="connsiteY461" fmla="*/ 370487 h 646763"/>
                <a:gd name="connsiteX462" fmla="*/ 43446 w 865970"/>
                <a:gd name="connsiteY462" fmla="*/ 366747 h 646763"/>
                <a:gd name="connsiteX463" fmla="*/ 44194 w 865970"/>
                <a:gd name="connsiteY463" fmla="*/ 363375 h 646763"/>
                <a:gd name="connsiteX464" fmla="*/ 48311 w 865970"/>
                <a:gd name="connsiteY464" fmla="*/ 358493 h 646763"/>
                <a:gd name="connsiteX465" fmla="*/ 53561 w 865970"/>
                <a:gd name="connsiteY465" fmla="*/ 361129 h 646763"/>
                <a:gd name="connsiteX466" fmla="*/ 55423 w 865970"/>
                <a:gd name="connsiteY466" fmla="*/ 367877 h 646763"/>
                <a:gd name="connsiteX467" fmla="*/ 58054 w 865970"/>
                <a:gd name="connsiteY467" fmla="*/ 371617 h 646763"/>
                <a:gd name="connsiteX468" fmla="*/ 59171 w 865970"/>
                <a:gd name="connsiteY468" fmla="*/ 380235 h 646763"/>
                <a:gd name="connsiteX469" fmla="*/ 61426 w 865970"/>
                <a:gd name="connsiteY469" fmla="*/ 386221 h 646763"/>
                <a:gd name="connsiteX470" fmla="*/ 67421 w 865970"/>
                <a:gd name="connsiteY470" fmla="*/ 389965 h 646763"/>
                <a:gd name="connsiteX471" fmla="*/ 71153 w 865970"/>
                <a:gd name="connsiteY471" fmla="*/ 387710 h 646763"/>
                <a:gd name="connsiteX472" fmla="*/ 78282 w 865970"/>
                <a:gd name="connsiteY472" fmla="*/ 382486 h 646763"/>
                <a:gd name="connsiteX473" fmla="*/ 82398 w 865970"/>
                <a:gd name="connsiteY473" fmla="*/ 378733 h 646763"/>
                <a:gd name="connsiteX474" fmla="*/ 88017 w 865970"/>
                <a:gd name="connsiteY474" fmla="*/ 373868 h 646763"/>
                <a:gd name="connsiteX475" fmla="*/ 93626 w 865970"/>
                <a:gd name="connsiteY475" fmla="*/ 374997 h 646763"/>
                <a:gd name="connsiteX476" fmla="*/ 102612 w 865970"/>
                <a:gd name="connsiteY476" fmla="*/ 373110 h 646763"/>
                <a:gd name="connsiteX477" fmla="*/ 105620 w 865970"/>
                <a:gd name="connsiteY477" fmla="*/ 375742 h 646763"/>
                <a:gd name="connsiteX478" fmla="*/ 103374 w 865970"/>
                <a:gd name="connsiteY478" fmla="*/ 377993 h 646763"/>
                <a:gd name="connsiteX479" fmla="*/ 105984 w 865970"/>
                <a:gd name="connsiteY479" fmla="*/ 377993 h 646763"/>
                <a:gd name="connsiteX480" fmla="*/ 109001 w 865970"/>
                <a:gd name="connsiteY480" fmla="*/ 380603 h 646763"/>
                <a:gd name="connsiteX481" fmla="*/ 110858 w 865970"/>
                <a:gd name="connsiteY481" fmla="*/ 379858 h 646763"/>
                <a:gd name="connsiteX482" fmla="*/ 114607 w 865970"/>
                <a:gd name="connsiteY482" fmla="*/ 379118 h 646763"/>
                <a:gd name="connsiteX483" fmla="*/ 117594 w 865970"/>
                <a:gd name="connsiteY483" fmla="*/ 377993 h 646763"/>
                <a:gd name="connsiteX484" fmla="*/ 120225 w 865970"/>
                <a:gd name="connsiteY484" fmla="*/ 380988 h 646763"/>
                <a:gd name="connsiteX485" fmla="*/ 130336 w 865970"/>
                <a:gd name="connsiteY485" fmla="*/ 393727 h 646763"/>
                <a:gd name="connsiteX486" fmla="*/ 131454 w 865970"/>
                <a:gd name="connsiteY486" fmla="*/ 398969 h 646763"/>
                <a:gd name="connsiteX487" fmla="*/ 135570 w 865970"/>
                <a:gd name="connsiteY487" fmla="*/ 402709 h 646763"/>
                <a:gd name="connsiteX488" fmla="*/ 149430 w 865970"/>
                <a:gd name="connsiteY488" fmla="*/ 404223 h 646763"/>
                <a:gd name="connsiteX489" fmla="*/ 151308 w 865970"/>
                <a:gd name="connsiteY489" fmla="*/ 407959 h 646763"/>
                <a:gd name="connsiteX490" fmla="*/ 159922 w 865970"/>
                <a:gd name="connsiteY490" fmla="*/ 410206 h 646763"/>
                <a:gd name="connsiteX491" fmla="*/ 162909 w 865970"/>
                <a:gd name="connsiteY491" fmla="*/ 419568 h 646763"/>
                <a:gd name="connsiteX492" fmla="*/ 167774 w 865970"/>
                <a:gd name="connsiteY492" fmla="*/ 424434 h 646763"/>
                <a:gd name="connsiteX493" fmla="*/ 172657 w 865970"/>
                <a:gd name="connsiteY493" fmla="*/ 428939 h 646763"/>
                <a:gd name="connsiteX494" fmla="*/ 173401 w 865970"/>
                <a:gd name="connsiteY494" fmla="*/ 437172 h 646763"/>
                <a:gd name="connsiteX495" fmla="*/ 177894 w 865970"/>
                <a:gd name="connsiteY495" fmla="*/ 443540 h 646763"/>
                <a:gd name="connsiteX496" fmla="*/ 181634 w 865970"/>
                <a:gd name="connsiteY496" fmla="*/ 452907 h 646763"/>
                <a:gd name="connsiteX497" fmla="*/ 179405 w 865970"/>
                <a:gd name="connsiteY497" fmla="*/ 456278 h 646763"/>
                <a:gd name="connsiteX498" fmla="*/ 177530 w 865970"/>
                <a:gd name="connsiteY498" fmla="*/ 454028 h 646763"/>
                <a:gd name="connsiteX499" fmla="*/ 173782 w 865970"/>
                <a:gd name="connsiteY499" fmla="*/ 457789 h 646763"/>
                <a:gd name="connsiteX500" fmla="*/ 177894 w 865970"/>
                <a:gd name="connsiteY500" fmla="*/ 464131 h 646763"/>
                <a:gd name="connsiteX501" fmla="*/ 177530 w 865970"/>
                <a:gd name="connsiteY501" fmla="*/ 470498 h 646763"/>
                <a:gd name="connsiteX502" fmla="*/ 179773 w 865970"/>
                <a:gd name="connsiteY502" fmla="*/ 475740 h 646763"/>
                <a:gd name="connsiteX503" fmla="*/ 185759 w 865970"/>
                <a:gd name="connsiteY503" fmla="*/ 485483 h 646763"/>
                <a:gd name="connsiteX504" fmla="*/ 188755 w 865970"/>
                <a:gd name="connsiteY504" fmla="*/ 482860 h 646763"/>
                <a:gd name="connsiteX505" fmla="*/ 192126 w 865970"/>
                <a:gd name="connsiteY505" fmla="*/ 482860 h 646763"/>
                <a:gd name="connsiteX506" fmla="*/ 199243 w 865970"/>
                <a:gd name="connsiteY506" fmla="*/ 488093 h 646763"/>
                <a:gd name="connsiteX507" fmla="*/ 204493 w 865970"/>
                <a:gd name="connsiteY507" fmla="*/ 493352 h 646763"/>
                <a:gd name="connsiteX508" fmla="*/ 213860 w 865970"/>
                <a:gd name="connsiteY508" fmla="*/ 497850 h 646763"/>
                <a:gd name="connsiteX509" fmla="*/ 217968 w 865970"/>
                <a:gd name="connsiteY509" fmla="*/ 494859 h 646763"/>
                <a:gd name="connsiteX510" fmla="*/ 223959 w 865970"/>
                <a:gd name="connsiteY510" fmla="*/ 495240 h 646763"/>
                <a:gd name="connsiteX511" fmla="*/ 229573 w 865970"/>
                <a:gd name="connsiteY511" fmla="*/ 498975 h 646763"/>
                <a:gd name="connsiteX512" fmla="*/ 233330 w 865970"/>
                <a:gd name="connsiteY512" fmla="*/ 498975 h 646763"/>
                <a:gd name="connsiteX513" fmla="*/ 238567 w 865970"/>
                <a:gd name="connsiteY513" fmla="*/ 503836 h 646763"/>
                <a:gd name="connsiteX514" fmla="*/ 243060 w 865970"/>
                <a:gd name="connsiteY514" fmla="*/ 505710 h 646763"/>
                <a:gd name="connsiteX515" fmla="*/ 247939 w 865970"/>
                <a:gd name="connsiteY515" fmla="*/ 512086 h 646763"/>
                <a:gd name="connsiteX516" fmla="*/ 250934 w 865970"/>
                <a:gd name="connsiteY516" fmla="*/ 508723 h 646763"/>
                <a:gd name="connsiteX517" fmla="*/ 254289 w 865970"/>
                <a:gd name="connsiteY517" fmla="*/ 508723 h 646763"/>
                <a:gd name="connsiteX518" fmla="*/ 258786 w 865970"/>
                <a:gd name="connsiteY518" fmla="*/ 511705 h 646763"/>
                <a:gd name="connsiteX519" fmla="*/ 262543 w 865970"/>
                <a:gd name="connsiteY519" fmla="*/ 516579 h 646763"/>
                <a:gd name="connsiteX520" fmla="*/ 269278 w 865970"/>
                <a:gd name="connsiteY520" fmla="*/ 515830 h 646763"/>
                <a:gd name="connsiteX521" fmla="*/ 270785 w 865970"/>
                <a:gd name="connsiteY521" fmla="*/ 521825 h 646763"/>
                <a:gd name="connsiteX522" fmla="*/ 277520 w 865970"/>
                <a:gd name="connsiteY522" fmla="*/ 527063 h 646763"/>
                <a:gd name="connsiteX523" fmla="*/ 281256 w 865970"/>
                <a:gd name="connsiteY523" fmla="*/ 524457 h 646763"/>
                <a:gd name="connsiteX524" fmla="*/ 285004 w 865970"/>
                <a:gd name="connsiteY524" fmla="*/ 522202 h 646763"/>
                <a:gd name="connsiteX525" fmla="*/ 292882 w 865970"/>
                <a:gd name="connsiteY525" fmla="*/ 523332 h 646763"/>
                <a:gd name="connsiteX526" fmla="*/ 295115 w 865970"/>
                <a:gd name="connsiteY526" fmla="*/ 527444 h 646763"/>
                <a:gd name="connsiteX527" fmla="*/ 298491 w 865970"/>
                <a:gd name="connsiteY527" fmla="*/ 528569 h 646763"/>
                <a:gd name="connsiteX528" fmla="*/ 303374 w 865970"/>
                <a:gd name="connsiteY528" fmla="*/ 532694 h 646763"/>
                <a:gd name="connsiteX529" fmla="*/ 307863 w 865970"/>
                <a:gd name="connsiteY529" fmla="*/ 532318 h 646763"/>
                <a:gd name="connsiteX530" fmla="*/ 313854 w 865970"/>
                <a:gd name="connsiteY530" fmla="*/ 531573 h 646763"/>
                <a:gd name="connsiteX531" fmla="*/ 317974 w 865970"/>
                <a:gd name="connsiteY531" fmla="*/ 529678 h 646763"/>
                <a:gd name="connsiteX532" fmla="*/ 322087 w 865970"/>
                <a:gd name="connsiteY532" fmla="*/ 529678 h 646763"/>
                <a:gd name="connsiteX533" fmla="*/ 324714 w 865970"/>
                <a:gd name="connsiteY533" fmla="*/ 534937 h 646763"/>
                <a:gd name="connsiteX534" fmla="*/ 326216 w 865970"/>
                <a:gd name="connsiteY534" fmla="*/ 537192 h 646763"/>
                <a:gd name="connsiteX535" fmla="*/ 330709 w 865970"/>
                <a:gd name="connsiteY535" fmla="*/ 530444 h 646763"/>
                <a:gd name="connsiteX536" fmla="*/ 337076 w 865970"/>
                <a:gd name="connsiteY536" fmla="*/ 526323 h 646763"/>
                <a:gd name="connsiteX537" fmla="*/ 343062 w 865970"/>
                <a:gd name="connsiteY537" fmla="*/ 523691 h 646763"/>
                <a:gd name="connsiteX538" fmla="*/ 349806 w 865970"/>
                <a:gd name="connsiteY538" fmla="*/ 527829 h 646763"/>
                <a:gd name="connsiteX539" fmla="*/ 356165 w 865970"/>
                <a:gd name="connsiteY539" fmla="*/ 528197 h 646763"/>
                <a:gd name="connsiteX540" fmla="*/ 363666 w 865970"/>
                <a:gd name="connsiteY540" fmla="*/ 528933 h 646763"/>
                <a:gd name="connsiteX541" fmla="*/ 367406 w 865970"/>
                <a:gd name="connsiteY541" fmla="*/ 531573 h 646763"/>
                <a:gd name="connsiteX542" fmla="*/ 375280 w 865970"/>
                <a:gd name="connsiteY542" fmla="*/ 528933 h 646763"/>
                <a:gd name="connsiteX543" fmla="*/ 377522 w 865970"/>
                <a:gd name="connsiteY543" fmla="*/ 524825 h 646763"/>
                <a:gd name="connsiteX544" fmla="*/ 379764 w 865970"/>
                <a:gd name="connsiteY544" fmla="*/ 524825 h 646763"/>
                <a:gd name="connsiteX545" fmla="*/ 384266 w 865970"/>
                <a:gd name="connsiteY545" fmla="*/ 521834 h 646763"/>
                <a:gd name="connsiteX546" fmla="*/ 386499 w 865970"/>
                <a:gd name="connsiteY546" fmla="*/ 517700 h 646763"/>
                <a:gd name="connsiteX547" fmla="*/ 395113 w 865970"/>
                <a:gd name="connsiteY547" fmla="*/ 515454 h 646763"/>
                <a:gd name="connsiteX548" fmla="*/ 398104 w 865970"/>
                <a:gd name="connsiteY548" fmla="*/ 508346 h 646763"/>
                <a:gd name="connsiteX549" fmla="*/ 402229 w 865970"/>
                <a:gd name="connsiteY549" fmla="*/ 506472 h 646763"/>
                <a:gd name="connsiteX550" fmla="*/ 404844 w 865970"/>
                <a:gd name="connsiteY550" fmla="*/ 508346 h 646763"/>
                <a:gd name="connsiteX551" fmla="*/ 410471 w 865970"/>
                <a:gd name="connsiteY551" fmla="*/ 507966 h 646763"/>
                <a:gd name="connsiteX552" fmla="*/ 413834 w 865970"/>
                <a:gd name="connsiteY552" fmla="*/ 509476 h 646763"/>
                <a:gd name="connsiteX553" fmla="*/ 415708 w 865970"/>
                <a:gd name="connsiteY553" fmla="*/ 507602 h 646763"/>
                <a:gd name="connsiteX554" fmla="*/ 416081 w 865970"/>
                <a:gd name="connsiteY554" fmla="*/ 505715 h 646763"/>
                <a:gd name="connsiteX555" fmla="*/ 423591 w 865970"/>
                <a:gd name="connsiteY555" fmla="*/ 503490 h 646763"/>
                <a:gd name="connsiteX556" fmla="*/ 427326 w 865970"/>
                <a:gd name="connsiteY556" fmla="*/ 505342 h 646763"/>
                <a:gd name="connsiteX557" fmla="*/ 426205 w 865970"/>
                <a:gd name="connsiteY557" fmla="*/ 510229 h 646763"/>
                <a:gd name="connsiteX558" fmla="*/ 428075 w 865970"/>
                <a:gd name="connsiteY558" fmla="*/ 511697 h 646763"/>
                <a:gd name="connsiteX559" fmla="*/ 749888 w 865970"/>
                <a:gd name="connsiteY559" fmla="*/ 458936 h 646763"/>
                <a:gd name="connsiteX560" fmla="*/ 750760 w 865970"/>
                <a:gd name="connsiteY560" fmla="*/ 460070 h 646763"/>
                <a:gd name="connsiteX561" fmla="*/ 750654 w 865970"/>
                <a:gd name="connsiteY561" fmla="*/ 462449 h 646763"/>
                <a:gd name="connsiteX562" fmla="*/ 751017 w 865970"/>
                <a:gd name="connsiteY562" fmla="*/ 462650 h 646763"/>
                <a:gd name="connsiteX563" fmla="*/ 751638 w 865970"/>
                <a:gd name="connsiteY563" fmla="*/ 463557 h 646763"/>
                <a:gd name="connsiteX564" fmla="*/ 750628 w 865970"/>
                <a:gd name="connsiteY564" fmla="*/ 463052 h 646763"/>
                <a:gd name="connsiteX565" fmla="*/ 750658 w 865970"/>
                <a:gd name="connsiteY565" fmla="*/ 462449 h 646763"/>
                <a:gd name="connsiteX566" fmla="*/ 748694 w 865970"/>
                <a:gd name="connsiteY566" fmla="*/ 461088 h 646763"/>
                <a:gd name="connsiteX567" fmla="*/ 749888 w 865970"/>
                <a:gd name="connsiteY567" fmla="*/ 458936 h 646763"/>
                <a:gd name="connsiteX568" fmla="*/ 720520 w 865970"/>
                <a:gd name="connsiteY568" fmla="*/ 422641 h 646763"/>
                <a:gd name="connsiteX569" fmla="*/ 721483 w 865970"/>
                <a:gd name="connsiteY569" fmla="*/ 423552 h 646763"/>
                <a:gd name="connsiteX570" fmla="*/ 720341 w 865970"/>
                <a:gd name="connsiteY570" fmla="*/ 424305 h 646763"/>
                <a:gd name="connsiteX571" fmla="*/ 719155 w 865970"/>
                <a:gd name="connsiteY571" fmla="*/ 423860 h 646763"/>
                <a:gd name="connsiteX572" fmla="*/ 720520 w 865970"/>
                <a:gd name="connsiteY572" fmla="*/ 422641 h 646763"/>
                <a:gd name="connsiteX573" fmla="*/ 703840 w 865970"/>
                <a:gd name="connsiteY573" fmla="*/ 498868 h 646763"/>
                <a:gd name="connsiteX574" fmla="*/ 704910 w 865970"/>
                <a:gd name="connsiteY574" fmla="*/ 499805 h 646763"/>
                <a:gd name="connsiteX575" fmla="*/ 705334 w 865970"/>
                <a:gd name="connsiteY575" fmla="*/ 502848 h 646763"/>
                <a:gd name="connsiteX576" fmla="*/ 704435 w 865970"/>
                <a:gd name="connsiteY576" fmla="*/ 503507 h 646763"/>
                <a:gd name="connsiteX577" fmla="*/ 702659 w 865970"/>
                <a:gd name="connsiteY577" fmla="*/ 499467 h 646763"/>
                <a:gd name="connsiteX578" fmla="*/ 703840 w 865970"/>
                <a:gd name="connsiteY578" fmla="*/ 498868 h 646763"/>
                <a:gd name="connsiteX579" fmla="*/ 852038 w 865970"/>
                <a:gd name="connsiteY579" fmla="*/ 171471 h 646763"/>
                <a:gd name="connsiteX580" fmla="*/ 855761 w 865970"/>
                <a:gd name="connsiteY580" fmla="*/ 174034 h 646763"/>
                <a:gd name="connsiteX581" fmla="*/ 856415 w 865970"/>
                <a:gd name="connsiteY581" fmla="*/ 178934 h 646763"/>
                <a:gd name="connsiteX582" fmla="*/ 854592 w 865970"/>
                <a:gd name="connsiteY582" fmla="*/ 183414 h 646763"/>
                <a:gd name="connsiteX583" fmla="*/ 851974 w 865970"/>
                <a:gd name="connsiteY583" fmla="*/ 183530 h 646763"/>
                <a:gd name="connsiteX584" fmla="*/ 848589 w 865970"/>
                <a:gd name="connsiteY584" fmla="*/ 176242 h 646763"/>
                <a:gd name="connsiteX585" fmla="*/ 852038 w 865970"/>
                <a:gd name="connsiteY585" fmla="*/ 171471 h 646763"/>
                <a:gd name="connsiteX586" fmla="*/ 622756 w 865970"/>
                <a:gd name="connsiteY586" fmla="*/ 113220 h 646763"/>
                <a:gd name="connsiteX587" fmla="*/ 621716 w 865970"/>
                <a:gd name="connsiteY587" fmla="*/ 112647 h 646763"/>
                <a:gd name="connsiteX588" fmla="*/ 622482 w 865970"/>
                <a:gd name="connsiteY588" fmla="*/ 109861 h 646763"/>
                <a:gd name="connsiteX589" fmla="*/ 623509 w 865970"/>
                <a:gd name="connsiteY589" fmla="*/ 110460 h 646763"/>
                <a:gd name="connsiteX590" fmla="*/ 622756 w 865970"/>
                <a:gd name="connsiteY590" fmla="*/ 113220 h 646763"/>
                <a:gd name="connsiteX591" fmla="*/ 644866 w 865970"/>
                <a:gd name="connsiteY591" fmla="*/ 504191 h 646763"/>
                <a:gd name="connsiteX592" fmla="*/ 645149 w 865970"/>
                <a:gd name="connsiteY592" fmla="*/ 504435 h 646763"/>
                <a:gd name="connsiteX593" fmla="*/ 652072 w 865970"/>
                <a:gd name="connsiteY593" fmla="*/ 502056 h 646763"/>
                <a:gd name="connsiteX594" fmla="*/ 653719 w 865970"/>
                <a:gd name="connsiteY594" fmla="*/ 503062 h 646763"/>
                <a:gd name="connsiteX595" fmla="*/ 652303 w 865970"/>
                <a:gd name="connsiteY595" fmla="*/ 505676 h 646763"/>
                <a:gd name="connsiteX596" fmla="*/ 645149 w 865970"/>
                <a:gd name="connsiteY596" fmla="*/ 504431 h 646763"/>
                <a:gd name="connsiteX597" fmla="*/ 644413 w 865970"/>
                <a:gd name="connsiteY597" fmla="*/ 504602 h 646763"/>
                <a:gd name="connsiteX598" fmla="*/ 644413 w 865970"/>
                <a:gd name="connsiteY598" fmla="*/ 503413 h 646763"/>
                <a:gd name="connsiteX599" fmla="*/ 644866 w 865970"/>
                <a:gd name="connsiteY599" fmla="*/ 504191 h 646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Lst>
              <a:rect l="l" t="t" r="r" b="b"/>
              <a:pathLst>
                <a:path w="865970" h="646763">
                  <a:moveTo>
                    <a:pt x="428075" y="511697"/>
                  </a:moveTo>
                  <a:lnTo>
                    <a:pt x="430681" y="511697"/>
                  </a:lnTo>
                  <a:lnTo>
                    <a:pt x="433300" y="516571"/>
                  </a:lnTo>
                  <a:lnTo>
                    <a:pt x="431806" y="520315"/>
                  </a:lnTo>
                  <a:lnTo>
                    <a:pt x="432940" y="523323"/>
                  </a:lnTo>
                  <a:lnTo>
                    <a:pt x="436689" y="523323"/>
                  </a:lnTo>
                  <a:lnTo>
                    <a:pt x="441554" y="525574"/>
                  </a:lnTo>
                  <a:lnTo>
                    <a:pt x="444926" y="525574"/>
                  </a:lnTo>
                  <a:lnTo>
                    <a:pt x="448662" y="524808"/>
                  </a:lnTo>
                  <a:lnTo>
                    <a:pt x="453168" y="524808"/>
                  </a:lnTo>
                  <a:lnTo>
                    <a:pt x="457284" y="531543"/>
                  </a:lnTo>
                  <a:lnTo>
                    <a:pt x="458405" y="534919"/>
                  </a:lnTo>
                  <a:lnTo>
                    <a:pt x="461392" y="536049"/>
                  </a:lnTo>
                  <a:lnTo>
                    <a:pt x="462907" y="540914"/>
                  </a:lnTo>
                  <a:lnTo>
                    <a:pt x="464404" y="546905"/>
                  </a:lnTo>
                  <a:lnTo>
                    <a:pt x="465162" y="557752"/>
                  </a:lnTo>
                  <a:lnTo>
                    <a:pt x="462158" y="562639"/>
                  </a:lnTo>
                  <a:lnTo>
                    <a:pt x="460279" y="566003"/>
                  </a:lnTo>
                  <a:lnTo>
                    <a:pt x="459535" y="567500"/>
                  </a:lnTo>
                  <a:lnTo>
                    <a:pt x="461396" y="572361"/>
                  </a:lnTo>
                  <a:lnTo>
                    <a:pt x="458409" y="573119"/>
                  </a:lnTo>
                  <a:lnTo>
                    <a:pt x="456171" y="573119"/>
                  </a:lnTo>
                  <a:lnTo>
                    <a:pt x="455418" y="578750"/>
                  </a:lnTo>
                  <a:lnTo>
                    <a:pt x="455795" y="583230"/>
                  </a:lnTo>
                  <a:lnTo>
                    <a:pt x="459911" y="586607"/>
                  </a:lnTo>
                  <a:lnTo>
                    <a:pt x="460091" y="593239"/>
                  </a:lnTo>
                  <a:lnTo>
                    <a:pt x="464024" y="590441"/>
                  </a:lnTo>
                  <a:lnTo>
                    <a:pt x="469081" y="590154"/>
                  </a:lnTo>
                  <a:lnTo>
                    <a:pt x="470776" y="595212"/>
                  </a:lnTo>
                  <a:lnTo>
                    <a:pt x="474987" y="594369"/>
                  </a:lnTo>
                  <a:lnTo>
                    <a:pt x="475256" y="599713"/>
                  </a:lnTo>
                  <a:lnTo>
                    <a:pt x="479467" y="601955"/>
                  </a:lnTo>
                  <a:lnTo>
                    <a:pt x="479467" y="603077"/>
                  </a:lnTo>
                  <a:lnTo>
                    <a:pt x="485941" y="603928"/>
                  </a:lnTo>
                  <a:lnTo>
                    <a:pt x="487909" y="605601"/>
                  </a:lnTo>
                  <a:lnTo>
                    <a:pt x="487062" y="610107"/>
                  </a:lnTo>
                  <a:lnTo>
                    <a:pt x="486228" y="614874"/>
                  </a:lnTo>
                  <a:lnTo>
                    <a:pt x="481444" y="620206"/>
                  </a:lnTo>
                  <a:lnTo>
                    <a:pt x="484820" y="621070"/>
                  </a:lnTo>
                  <a:lnTo>
                    <a:pt x="487914" y="621340"/>
                  </a:lnTo>
                  <a:lnTo>
                    <a:pt x="490164" y="619945"/>
                  </a:lnTo>
                  <a:lnTo>
                    <a:pt x="492120" y="621340"/>
                  </a:lnTo>
                  <a:lnTo>
                    <a:pt x="492398" y="626398"/>
                  </a:lnTo>
                  <a:lnTo>
                    <a:pt x="494657" y="630043"/>
                  </a:lnTo>
                  <a:lnTo>
                    <a:pt x="497743" y="628370"/>
                  </a:lnTo>
                  <a:lnTo>
                    <a:pt x="501962" y="628370"/>
                  </a:lnTo>
                  <a:lnTo>
                    <a:pt x="508693" y="625828"/>
                  </a:lnTo>
                  <a:lnTo>
                    <a:pt x="510657" y="626958"/>
                  </a:lnTo>
                  <a:lnTo>
                    <a:pt x="510101" y="630043"/>
                  </a:lnTo>
                  <a:lnTo>
                    <a:pt x="512617" y="634262"/>
                  </a:lnTo>
                  <a:lnTo>
                    <a:pt x="517683" y="633129"/>
                  </a:lnTo>
                  <a:lnTo>
                    <a:pt x="516840" y="624712"/>
                  </a:lnTo>
                  <a:lnTo>
                    <a:pt x="514872" y="618541"/>
                  </a:lnTo>
                  <a:lnTo>
                    <a:pt x="516558" y="616286"/>
                  </a:lnTo>
                  <a:lnTo>
                    <a:pt x="517688" y="615443"/>
                  </a:lnTo>
                  <a:lnTo>
                    <a:pt x="522741" y="614878"/>
                  </a:lnTo>
                  <a:lnTo>
                    <a:pt x="526113" y="613197"/>
                  </a:lnTo>
                  <a:lnTo>
                    <a:pt x="531462" y="610950"/>
                  </a:lnTo>
                  <a:lnTo>
                    <a:pt x="537915" y="613197"/>
                  </a:lnTo>
                  <a:lnTo>
                    <a:pt x="544372" y="611511"/>
                  </a:lnTo>
                  <a:lnTo>
                    <a:pt x="548026" y="611511"/>
                  </a:lnTo>
                  <a:lnTo>
                    <a:pt x="551954" y="607557"/>
                  </a:lnTo>
                  <a:lnTo>
                    <a:pt x="554762" y="607557"/>
                  </a:lnTo>
                  <a:lnTo>
                    <a:pt x="561227" y="608421"/>
                  </a:lnTo>
                  <a:lnTo>
                    <a:pt x="560106" y="603928"/>
                  </a:lnTo>
                  <a:lnTo>
                    <a:pt x="564882" y="602516"/>
                  </a:lnTo>
                  <a:lnTo>
                    <a:pt x="568527" y="601382"/>
                  </a:lnTo>
                  <a:lnTo>
                    <a:pt x="572182" y="604472"/>
                  </a:lnTo>
                  <a:cubicBezTo>
                    <a:pt x="572182" y="604472"/>
                    <a:pt x="577800" y="606166"/>
                    <a:pt x="578634" y="606166"/>
                  </a:cubicBezTo>
                  <a:cubicBezTo>
                    <a:pt x="579490" y="606166"/>
                    <a:pt x="585943" y="607552"/>
                    <a:pt x="585943" y="607552"/>
                  </a:cubicBezTo>
                  <a:lnTo>
                    <a:pt x="586504" y="612071"/>
                  </a:lnTo>
                  <a:lnTo>
                    <a:pt x="587633" y="617681"/>
                  </a:lnTo>
                  <a:lnTo>
                    <a:pt x="589606" y="620784"/>
                  </a:lnTo>
                  <a:lnTo>
                    <a:pt x="595507" y="623869"/>
                  </a:lnTo>
                  <a:lnTo>
                    <a:pt x="601677" y="625828"/>
                  </a:lnTo>
                  <a:lnTo>
                    <a:pt x="610107" y="627810"/>
                  </a:lnTo>
                  <a:lnTo>
                    <a:pt x="610505" y="628678"/>
                  </a:lnTo>
                  <a:cubicBezTo>
                    <a:pt x="611827" y="628225"/>
                    <a:pt x="613462" y="628203"/>
                    <a:pt x="614861" y="628396"/>
                  </a:cubicBezTo>
                  <a:cubicBezTo>
                    <a:pt x="616534" y="628640"/>
                    <a:pt x="618036" y="629684"/>
                    <a:pt x="619684" y="630090"/>
                  </a:cubicBezTo>
                  <a:cubicBezTo>
                    <a:pt x="623762" y="631087"/>
                    <a:pt x="626890" y="632636"/>
                    <a:pt x="627617" y="637540"/>
                  </a:cubicBezTo>
                  <a:cubicBezTo>
                    <a:pt x="628096" y="640916"/>
                    <a:pt x="630497" y="643608"/>
                    <a:pt x="633325" y="645760"/>
                  </a:cubicBezTo>
                  <a:cubicBezTo>
                    <a:pt x="636214" y="647956"/>
                    <a:pt x="640703" y="646368"/>
                    <a:pt x="641284" y="642739"/>
                  </a:cubicBezTo>
                  <a:cubicBezTo>
                    <a:pt x="641567" y="641083"/>
                    <a:pt x="641263" y="639320"/>
                    <a:pt x="641233" y="637630"/>
                  </a:cubicBezTo>
                  <a:lnTo>
                    <a:pt x="641618" y="638024"/>
                  </a:lnTo>
                  <a:lnTo>
                    <a:pt x="641841" y="637074"/>
                  </a:lnTo>
                  <a:lnTo>
                    <a:pt x="641306" y="637540"/>
                  </a:lnTo>
                  <a:cubicBezTo>
                    <a:pt x="640801" y="636723"/>
                    <a:pt x="640129" y="635910"/>
                    <a:pt x="640176" y="635123"/>
                  </a:cubicBezTo>
                  <a:cubicBezTo>
                    <a:pt x="640241" y="634284"/>
                    <a:pt x="641293" y="632876"/>
                    <a:pt x="642093" y="632756"/>
                  </a:cubicBezTo>
                  <a:cubicBezTo>
                    <a:pt x="650014" y="631434"/>
                    <a:pt x="656766" y="626924"/>
                    <a:pt x="664460" y="624784"/>
                  </a:cubicBezTo>
                  <a:cubicBezTo>
                    <a:pt x="670861" y="622987"/>
                    <a:pt x="676681" y="618875"/>
                    <a:pt x="679749" y="612234"/>
                  </a:cubicBezTo>
                  <a:cubicBezTo>
                    <a:pt x="680656" y="610274"/>
                    <a:pt x="682034" y="610296"/>
                    <a:pt x="683635" y="611297"/>
                  </a:cubicBezTo>
                  <a:cubicBezTo>
                    <a:pt x="685522" y="612508"/>
                    <a:pt x="687268" y="614091"/>
                    <a:pt x="689814" y="612859"/>
                  </a:cubicBezTo>
                  <a:cubicBezTo>
                    <a:pt x="694448" y="610664"/>
                    <a:pt x="699236" y="609260"/>
                    <a:pt x="704414" y="608635"/>
                  </a:cubicBezTo>
                  <a:cubicBezTo>
                    <a:pt x="708256" y="608169"/>
                    <a:pt x="711966" y="606397"/>
                    <a:pt x="715698" y="605079"/>
                  </a:cubicBezTo>
                  <a:cubicBezTo>
                    <a:pt x="719592" y="603718"/>
                    <a:pt x="722818" y="601557"/>
                    <a:pt x="723948" y="597214"/>
                  </a:cubicBezTo>
                  <a:cubicBezTo>
                    <a:pt x="724427" y="595361"/>
                    <a:pt x="726216" y="595041"/>
                    <a:pt x="727559" y="594099"/>
                  </a:cubicBezTo>
                  <a:cubicBezTo>
                    <a:pt x="733088" y="590278"/>
                    <a:pt x="739104" y="586936"/>
                    <a:pt x="741513" y="580008"/>
                  </a:cubicBezTo>
                  <a:cubicBezTo>
                    <a:pt x="741710" y="579499"/>
                    <a:pt x="741963" y="578831"/>
                    <a:pt x="742378" y="578596"/>
                  </a:cubicBezTo>
                  <a:cubicBezTo>
                    <a:pt x="747230" y="575964"/>
                    <a:pt x="749562" y="571578"/>
                    <a:pt x="751214" y="566610"/>
                  </a:cubicBezTo>
                  <a:cubicBezTo>
                    <a:pt x="751839" y="564732"/>
                    <a:pt x="753803" y="564839"/>
                    <a:pt x="755339" y="564218"/>
                  </a:cubicBezTo>
                  <a:cubicBezTo>
                    <a:pt x="758078" y="563123"/>
                    <a:pt x="758976" y="561535"/>
                    <a:pt x="758275" y="559015"/>
                  </a:cubicBezTo>
                  <a:cubicBezTo>
                    <a:pt x="757021" y="554607"/>
                    <a:pt x="757012" y="550264"/>
                    <a:pt x="757325" y="545699"/>
                  </a:cubicBezTo>
                  <a:cubicBezTo>
                    <a:pt x="757534" y="542943"/>
                    <a:pt x="756173" y="540568"/>
                    <a:pt x="759610" y="538629"/>
                  </a:cubicBezTo>
                  <a:cubicBezTo>
                    <a:pt x="764894" y="535685"/>
                    <a:pt x="767599" y="530692"/>
                    <a:pt x="768356" y="524752"/>
                  </a:cubicBezTo>
                  <a:cubicBezTo>
                    <a:pt x="768822" y="521218"/>
                    <a:pt x="769849" y="517914"/>
                    <a:pt x="772686" y="515745"/>
                  </a:cubicBezTo>
                  <a:cubicBezTo>
                    <a:pt x="776705" y="512698"/>
                    <a:pt x="778035" y="508907"/>
                    <a:pt x="777873" y="503947"/>
                  </a:cubicBezTo>
                  <a:cubicBezTo>
                    <a:pt x="777783" y="501235"/>
                    <a:pt x="778450" y="498132"/>
                    <a:pt x="779832" y="495843"/>
                  </a:cubicBezTo>
                  <a:cubicBezTo>
                    <a:pt x="782853" y="490909"/>
                    <a:pt x="780795" y="487096"/>
                    <a:pt x="777843" y="483463"/>
                  </a:cubicBezTo>
                  <a:cubicBezTo>
                    <a:pt x="776063" y="481311"/>
                    <a:pt x="773688" y="479621"/>
                    <a:pt x="771488" y="477828"/>
                  </a:cubicBezTo>
                  <a:cubicBezTo>
                    <a:pt x="769725" y="476373"/>
                    <a:pt x="767594" y="476459"/>
                    <a:pt x="765451" y="476600"/>
                  </a:cubicBezTo>
                  <a:cubicBezTo>
                    <a:pt x="765433" y="476720"/>
                    <a:pt x="765421" y="476835"/>
                    <a:pt x="765404" y="476946"/>
                  </a:cubicBezTo>
                  <a:lnTo>
                    <a:pt x="764419" y="477036"/>
                  </a:lnTo>
                  <a:lnTo>
                    <a:pt x="764984" y="476638"/>
                  </a:lnTo>
                  <a:cubicBezTo>
                    <a:pt x="765142" y="476617"/>
                    <a:pt x="765297" y="476617"/>
                    <a:pt x="765451" y="476595"/>
                  </a:cubicBezTo>
                  <a:cubicBezTo>
                    <a:pt x="765724" y="475115"/>
                    <a:pt x="765724" y="473378"/>
                    <a:pt x="766593" y="472351"/>
                  </a:cubicBezTo>
                  <a:cubicBezTo>
                    <a:pt x="768313" y="470228"/>
                    <a:pt x="770645" y="468624"/>
                    <a:pt x="772661" y="466719"/>
                  </a:cubicBezTo>
                  <a:cubicBezTo>
                    <a:pt x="774424" y="465072"/>
                    <a:pt x="774394" y="462894"/>
                    <a:pt x="773277" y="460754"/>
                  </a:cubicBezTo>
                  <a:cubicBezTo>
                    <a:pt x="771416" y="457211"/>
                    <a:pt x="768082" y="455247"/>
                    <a:pt x="765241" y="452769"/>
                  </a:cubicBezTo>
                  <a:cubicBezTo>
                    <a:pt x="765100" y="452787"/>
                    <a:pt x="764941" y="452808"/>
                    <a:pt x="764821" y="452830"/>
                  </a:cubicBezTo>
                  <a:lnTo>
                    <a:pt x="764064" y="452145"/>
                  </a:lnTo>
                  <a:lnTo>
                    <a:pt x="765108" y="452684"/>
                  </a:lnTo>
                  <a:cubicBezTo>
                    <a:pt x="765147" y="452692"/>
                    <a:pt x="765189" y="452735"/>
                    <a:pt x="765237" y="452774"/>
                  </a:cubicBezTo>
                  <a:cubicBezTo>
                    <a:pt x="766221" y="452620"/>
                    <a:pt x="767269" y="452564"/>
                    <a:pt x="768108" y="452132"/>
                  </a:cubicBezTo>
                  <a:cubicBezTo>
                    <a:pt x="771822" y="450236"/>
                    <a:pt x="772665" y="446711"/>
                    <a:pt x="770033" y="443835"/>
                  </a:cubicBezTo>
                  <a:cubicBezTo>
                    <a:pt x="768142" y="441755"/>
                    <a:pt x="766264" y="439389"/>
                    <a:pt x="763867" y="438049"/>
                  </a:cubicBezTo>
                  <a:cubicBezTo>
                    <a:pt x="759682" y="435683"/>
                    <a:pt x="756935" y="432444"/>
                    <a:pt x="754911" y="428152"/>
                  </a:cubicBezTo>
                  <a:cubicBezTo>
                    <a:pt x="752245" y="422512"/>
                    <a:pt x="749100" y="417095"/>
                    <a:pt x="746280" y="411502"/>
                  </a:cubicBezTo>
                  <a:cubicBezTo>
                    <a:pt x="744427" y="407848"/>
                    <a:pt x="742057" y="404793"/>
                    <a:pt x="738206" y="403055"/>
                  </a:cubicBezTo>
                  <a:cubicBezTo>
                    <a:pt x="736126" y="402109"/>
                    <a:pt x="734175" y="400941"/>
                    <a:pt x="732146" y="399893"/>
                  </a:cubicBezTo>
                  <a:cubicBezTo>
                    <a:pt x="727457" y="397471"/>
                    <a:pt x="726092" y="393461"/>
                    <a:pt x="726545" y="388468"/>
                  </a:cubicBezTo>
                  <a:cubicBezTo>
                    <a:pt x="726883" y="385053"/>
                    <a:pt x="727114" y="381711"/>
                    <a:pt x="729408" y="378836"/>
                  </a:cubicBezTo>
                  <a:cubicBezTo>
                    <a:pt x="731162" y="376641"/>
                    <a:pt x="732985" y="374317"/>
                    <a:pt x="734038" y="371762"/>
                  </a:cubicBezTo>
                  <a:cubicBezTo>
                    <a:pt x="736122" y="366734"/>
                    <a:pt x="739990" y="363482"/>
                    <a:pt x="744308" y="360722"/>
                  </a:cubicBezTo>
                  <a:cubicBezTo>
                    <a:pt x="748634" y="357941"/>
                    <a:pt x="753358" y="356011"/>
                    <a:pt x="758690" y="355955"/>
                  </a:cubicBezTo>
                  <a:cubicBezTo>
                    <a:pt x="760666" y="355934"/>
                    <a:pt x="761514" y="354184"/>
                    <a:pt x="761942" y="352523"/>
                  </a:cubicBezTo>
                  <a:cubicBezTo>
                    <a:pt x="762340" y="350902"/>
                    <a:pt x="762524" y="349164"/>
                    <a:pt x="762524" y="347487"/>
                  </a:cubicBezTo>
                  <a:cubicBezTo>
                    <a:pt x="762549" y="344547"/>
                    <a:pt x="760179" y="341556"/>
                    <a:pt x="757598" y="341419"/>
                  </a:cubicBezTo>
                  <a:cubicBezTo>
                    <a:pt x="754800" y="341287"/>
                    <a:pt x="751971" y="341672"/>
                    <a:pt x="749169" y="341595"/>
                  </a:cubicBezTo>
                  <a:cubicBezTo>
                    <a:pt x="746931" y="341501"/>
                    <a:pt x="744599" y="341389"/>
                    <a:pt x="742523" y="340679"/>
                  </a:cubicBezTo>
                  <a:cubicBezTo>
                    <a:pt x="740414" y="339956"/>
                    <a:pt x="738569" y="338463"/>
                    <a:pt x="736584" y="337358"/>
                  </a:cubicBezTo>
                  <a:cubicBezTo>
                    <a:pt x="734320" y="336109"/>
                    <a:pt x="732087" y="336823"/>
                    <a:pt x="730067" y="337876"/>
                  </a:cubicBezTo>
                  <a:cubicBezTo>
                    <a:pt x="725886" y="340033"/>
                    <a:pt x="723426" y="343999"/>
                    <a:pt x="720332" y="347320"/>
                  </a:cubicBezTo>
                  <a:cubicBezTo>
                    <a:pt x="719271" y="348463"/>
                    <a:pt x="717495" y="349130"/>
                    <a:pt x="715929" y="349571"/>
                  </a:cubicBezTo>
                  <a:cubicBezTo>
                    <a:pt x="713276" y="350337"/>
                    <a:pt x="710392" y="349053"/>
                    <a:pt x="709074" y="345818"/>
                  </a:cubicBezTo>
                  <a:cubicBezTo>
                    <a:pt x="707276" y="341394"/>
                    <a:pt x="705193" y="337983"/>
                    <a:pt x="700058" y="336550"/>
                  </a:cubicBezTo>
                  <a:cubicBezTo>
                    <a:pt x="695034" y="335155"/>
                    <a:pt x="691435" y="331210"/>
                    <a:pt x="688140" y="327243"/>
                  </a:cubicBezTo>
                  <a:cubicBezTo>
                    <a:pt x="685290" y="323790"/>
                    <a:pt x="687618" y="317024"/>
                    <a:pt x="691906" y="316246"/>
                  </a:cubicBezTo>
                  <a:cubicBezTo>
                    <a:pt x="693579" y="315955"/>
                    <a:pt x="695312" y="315976"/>
                    <a:pt x="697020" y="315839"/>
                  </a:cubicBezTo>
                  <a:cubicBezTo>
                    <a:pt x="700759" y="315514"/>
                    <a:pt x="703566" y="313781"/>
                    <a:pt x="704615" y="310084"/>
                  </a:cubicBezTo>
                  <a:cubicBezTo>
                    <a:pt x="706425" y="303502"/>
                    <a:pt x="707452" y="296660"/>
                    <a:pt x="714953" y="293417"/>
                  </a:cubicBezTo>
                  <a:cubicBezTo>
                    <a:pt x="716669" y="292672"/>
                    <a:pt x="717568" y="289852"/>
                    <a:pt x="718689" y="287905"/>
                  </a:cubicBezTo>
                  <a:cubicBezTo>
                    <a:pt x="720379" y="284948"/>
                    <a:pt x="721765" y="281790"/>
                    <a:pt x="723648" y="278987"/>
                  </a:cubicBezTo>
                  <a:cubicBezTo>
                    <a:pt x="724513" y="277721"/>
                    <a:pt x="726241" y="276660"/>
                    <a:pt x="727756" y="276313"/>
                  </a:cubicBezTo>
                  <a:cubicBezTo>
                    <a:pt x="732172" y="275248"/>
                    <a:pt x="735386" y="277597"/>
                    <a:pt x="738197" y="280661"/>
                  </a:cubicBezTo>
                  <a:cubicBezTo>
                    <a:pt x="740516" y="283181"/>
                    <a:pt x="739815" y="285851"/>
                    <a:pt x="738364" y="288500"/>
                  </a:cubicBezTo>
                  <a:cubicBezTo>
                    <a:pt x="737812" y="289510"/>
                    <a:pt x="737367" y="290554"/>
                    <a:pt x="736798" y="291530"/>
                  </a:cubicBezTo>
                  <a:cubicBezTo>
                    <a:pt x="734658" y="295171"/>
                    <a:pt x="733952" y="298889"/>
                    <a:pt x="735852" y="302895"/>
                  </a:cubicBezTo>
                  <a:cubicBezTo>
                    <a:pt x="736601" y="304435"/>
                    <a:pt x="736871" y="306160"/>
                    <a:pt x="737547" y="307743"/>
                  </a:cubicBezTo>
                  <a:cubicBezTo>
                    <a:pt x="738672" y="310426"/>
                    <a:pt x="736712" y="311834"/>
                    <a:pt x="735360" y="313554"/>
                  </a:cubicBezTo>
                  <a:cubicBezTo>
                    <a:pt x="735026" y="313990"/>
                    <a:pt x="734581" y="314589"/>
                    <a:pt x="734620" y="315065"/>
                  </a:cubicBezTo>
                  <a:cubicBezTo>
                    <a:pt x="734735" y="316053"/>
                    <a:pt x="734868" y="317337"/>
                    <a:pt x="735531" y="317893"/>
                  </a:cubicBezTo>
                  <a:cubicBezTo>
                    <a:pt x="736242" y="318475"/>
                    <a:pt x="737748" y="318839"/>
                    <a:pt x="738578" y="318496"/>
                  </a:cubicBezTo>
                  <a:cubicBezTo>
                    <a:pt x="742335" y="316896"/>
                    <a:pt x="745134" y="314050"/>
                    <a:pt x="747367" y="310657"/>
                  </a:cubicBezTo>
                  <a:cubicBezTo>
                    <a:pt x="753183" y="301812"/>
                    <a:pt x="762199" y="298706"/>
                    <a:pt x="771929" y="296990"/>
                  </a:cubicBezTo>
                  <a:cubicBezTo>
                    <a:pt x="772819" y="296823"/>
                    <a:pt x="773790" y="297028"/>
                    <a:pt x="774766" y="297276"/>
                  </a:cubicBezTo>
                  <a:lnTo>
                    <a:pt x="776927" y="285967"/>
                  </a:lnTo>
                  <a:lnTo>
                    <a:pt x="781142" y="282591"/>
                  </a:lnTo>
                  <a:lnTo>
                    <a:pt x="782837" y="276964"/>
                  </a:lnTo>
                  <a:lnTo>
                    <a:pt x="785644" y="274447"/>
                  </a:lnTo>
                  <a:lnTo>
                    <a:pt x="789007" y="269950"/>
                  </a:lnTo>
                  <a:lnTo>
                    <a:pt x="790702" y="268820"/>
                  </a:lnTo>
                  <a:lnTo>
                    <a:pt x="794347" y="258987"/>
                  </a:lnTo>
                  <a:lnTo>
                    <a:pt x="795182" y="252543"/>
                  </a:lnTo>
                  <a:lnTo>
                    <a:pt x="796581" y="249453"/>
                  </a:lnTo>
                  <a:lnTo>
                    <a:pt x="798840" y="252252"/>
                  </a:lnTo>
                  <a:lnTo>
                    <a:pt x="803607" y="257019"/>
                  </a:lnTo>
                  <a:lnTo>
                    <a:pt x="806401" y="255889"/>
                  </a:lnTo>
                  <a:lnTo>
                    <a:pt x="809782" y="257019"/>
                  </a:lnTo>
                  <a:lnTo>
                    <a:pt x="815127" y="256749"/>
                  </a:lnTo>
                  <a:lnTo>
                    <a:pt x="819620" y="257019"/>
                  </a:lnTo>
                  <a:lnTo>
                    <a:pt x="821858" y="250840"/>
                  </a:lnTo>
                  <a:lnTo>
                    <a:pt x="815127" y="245234"/>
                  </a:lnTo>
                  <a:lnTo>
                    <a:pt x="818776" y="244657"/>
                  </a:lnTo>
                  <a:lnTo>
                    <a:pt x="824399" y="240732"/>
                  </a:lnTo>
                  <a:lnTo>
                    <a:pt x="825803" y="236518"/>
                  </a:lnTo>
                  <a:lnTo>
                    <a:pt x="828614" y="232855"/>
                  </a:lnTo>
                  <a:lnTo>
                    <a:pt x="831130" y="233710"/>
                  </a:lnTo>
                  <a:lnTo>
                    <a:pt x="832251" y="230052"/>
                  </a:lnTo>
                  <a:lnTo>
                    <a:pt x="831130" y="228374"/>
                  </a:lnTo>
                  <a:lnTo>
                    <a:pt x="831130" y="223039"/>
                  </a:lnTo>
                  <a:lnTo>
                    <a:pt x="833946" y="222196"/>
                  </a:lnTo>
                  <a:lnTo>
                    <a:pt x="835076" y="223321"/>
                  </a:lnTo>
                  <a:lnTo>
                    <a:pt x="835918" y="226680"/>
                  </a:lnTo>
                  <a:lnTo>
                    <a:pt x="840129" y="228374"/>
                  </a:lnTo>
                  <a:lnTo>
                    <a:pt x="840390" y="222461"/>
                  </a:lnTo>
                  <a:lnTo>
                    <a:pt x="847429" y="222743"/>
                  </a:lnTo>
                  <a:lnTo>
                    <a:pt x="847429" y="218246"/>
                  </a:lnTo>
                  <a:lnTo>
                    <a:pt x="847985" y="210676"/>
                  </a:lnTo>
                  <a:lnTo>
                    <a:pt x="845174" y="208425"/>
                  </a:lnTo>
                  <a:lnTo>
                    <a:pt x="844900" y="197193"/>
                  </a:lnTo>
                  <a:lnTo>
                    <a:pt x="837314" y="180603"/>
                  </a:lnTo>
                  <a:lnTo>
                    <a:pt x="847151" y="176409"/>
                  </a:lnTo>
                  <a:lnTo>
                    <a:pt x="850523" y="183983"/>
                  </a:lnTo>
                  <a:lnTo>
                    <a:pt x="855303" y="188194"/>
                  </a:lnTo>
                  <a:lnTo>
                    <a:pt x="857258" y="187073"/>
                  </a:lnTo>
                  <a:lnTo>
                    <a:pt x="857549" y="173038"/>
                  </a:lnTo>
                  <a:lnTo>
                    <a:pt x="861751" y="167984"/>
                  </a:lnTo>
                  <a:lnTo>
                    <a:pt x="864289" y="155891"/>
                  </a:lnTo>
                  <a:lnTo>
                    <a:pt x="865970" y="146909"/>
                  </a:lnTo>
                  <a:lnTo>
                    <a:pt x="863720" y="137915"/>
                  </a:lnTo>
                  <a:lnTo>
                    <a:pt x="862885" y="129485"/>
                  </a:lnTo>
                  <a:lnTo>
                    <a:pt x="862308" y="122754"/>
                  </a:lnTo>
                  <a:lnTo>
                    <a:pt x="865970" y="118257"/>
                  </a:lnTo>
                  <a:lnTo>
                    <a:pt x="864289" y="112647"/>
                  </a:lnTo>
                  <a:lnTo>
                    <a:pt x="860639" y="106181"/>
                  </a:lnTo>
                  <a:lnTo>
                    <a:pt x="858101" y="100558"/>
                  </a:lnTo>
                  <a:lnTo>
                    <a:pt x="852496" y="98881"/>
                  </a:lnTo>
                  <a:lnTo>
                    <a:pt x="845478" y="105060"/>
                  </a:lnTo>
                  <a:lnTo>
                    <a:pt x="840394" y="108145"/>
                  </a:lnTo>
                  <a:lnTo>
                    <a:pt x="835636" y="114876"/>
                  </a:lnTo>
                  <a:lnTo>
                    <a:pt x="831699" y="119374"/>
                  </a:lnTo>
                  <a:lnTo>
                    <a:pt x="822996" y="121072"/>
                  </a:lnTo>
                  <a:lnTo>
                    <a:pt x="820475" y="118535"/>
                  </a:lnTo>
                  <a:lnTo>
                    <a:pt x="814840" y="119656"/>
                  </a:lnTo>
                  <a:lnTo>
                    <a:pt x="806140" y="111239"/>
                  </a:lnTo>
                  <a:lnTo>
                    <a:pt x="807540" y="103644"/>
                  </a:lnTo>
                  <a:lnTo>
                    <a:pt x="803890" y="99433"/>
                  </a:lnTo>
                  <a:lnTo>
                    <a:pt x="805293" y="95500"/>
                  </a:lnTo>
                  <a:lnTo>
                    <a:pt x="796585" y="95500"/>
                  </a:lnTo>
                  <a:lnTo>
                    <a:pt x="786191" y="87648"/>
                  </a:lnTo>
                  <a:lnTo>
                    <a:pt x="781707" y="83703"/>
                  </a:lnTo>
                  <a:lnTo>
                    <a:pt x="775241" y="85667"/>
                  </a:lnTo>
                  <a:lnTo>
                    <a:pt x="768788" y="80340"/>
                  </a:lnTo>
                  <a:lnTo>
                    <a:pt x="762883" y="80609"/>
                  </a:lnTo>
                  <a:lnTo>
                    <a:pt x="754175" y="78932"/>
                  </a:lnTo>
                  <a:lnTo>
                    <a:pt x="749023" y="73305"/>
                  </a:lnTo>
                  <a:lnTo>
                    <a:pt x="748467" y="68067"/>
                  </a:lnTo>
                  <a:lnTo>
                    <a:pt x="745669" y="65453"/>
                  </a:lnTo>
                  <a:lnTo>
                    <a:pt x="742853" y="57216"/>
                  </a:lnTo>
                  <a:lnTo>
                    <a:pt x="736858" y="53095"/>
                  </a:lnTo>
                  <a:lnTo>
                    <a:pt x="733122" y="45987"/>
                  </a:lnTo>
                  <a:lnTo>
                    <a:pt x="731244" y="46154"/>
                  </a:lnTo>
                  <a:lnTo>
                    <a:pt x="728244" y="39423"/>
                  </a:lnTo>
                  <a:lnTo>
                    <a:pt x="720747" y="30612"/>
                  </a:lnTo>
                  <a:lnTo>
                    <a:pt x="721594" y="26137"/>
                  </a:lnTo>
                  <a:lnTo>
                    <a:pt x="717384" y="25563"/>
                  </a:lnTo>
                  <a:lnTo>
                    <a:pt x="715420" y="18832"/>
                  </a:lnTo>
                  <a:lnTo>
                    <a:pt x="712048" y="15452"/>
                  </a:lnTo>
                  <a:lnTo>
                    <a:pt x="707555" y="11524"/>
                  </a:lnTo>
                  <a:lnTo>
                    <a:pt x="702492" y="8147"/>
                  </a:lnTo>
                  <a:cubicBezTo>
                    <a:pt x="702492" y="8147"/>
                    <a:pt x="700524" y="5058"/>
                    <a:pt x="699681" y="5058"/>
                  </a:cubicBezTo>
                  <a:cubicBezTo>
                    <a:pt x="698842" y="5058"/>
                    <a:pt x="692381" y="4775"/>
                    <a:pt x="692381" y="4775"/>
                  </a:cubicBezTo>
                  <a:lnTo>
                    <a:pt x="691251" y="6453"/>
                  </a:lnTo>
                  <a:lnTo>
                    <a:pt x="685633" y="4775"/>
                  </a:lnTo>
                  <a:lnTo>
                    <a:pt x="683113" y="5058"/>
                  </a:lnTo>
                  <a:lnTo>
                    <a:pt x="678602" y="1968"/>
                  </a:lnTo>
                  <a:lnTo>
                    <a:pt x="671867" y="0"/>
                  </a:lnTo>
                  <a:lnTo>
                    <a:pt x="665983" y="556"/>
                  </a:lnTo>
                  <a:lnTo>
                    <a:pt x="662611" y="3646"/>
                  </a:lnTo>
                  <a:lnTo>
                    <a:pt x="656433" y="5058"/>
                  </a:lnTo>
                  <a:lnTo>
                    <a:pt x="650523" y="6739"/>
                  </a:lnTo>
                  <a:lnTo>
                    <a:pt x="646321" y="9542"/>
                  </a:lnTo>
                  <a:lnTo>
                    <a:pt x="637044" y="10668"/>
                  </a:lnTo>
                  <a:lnTo>
                    <a:pt x="633681" y="16847"/>
                  </a:lnTo>
                  <a:lnTo>
                    <a:pt x="630874" y="24147"/>
                  </a:lnTo>
                  <a:lnTo>
                    <a:pt x="633112" y="25841"/>
                  </a:lnTo>
                  <a:lnTo>
                    <a:pt x="635649" y="25272"/>
                  </a:lnTo>
                  <a:cubicBezTo>
                    <a:pt x="635649" y="25272"/>
                    <a:pt x="638739" y="22469"/>
                    <a:pt x="639303" y="23304"/>
                  </a:cubicBezTo>
                  <a:cubicBezTo>
                    <a:pt x="639868" y="24143"/>
                    <a:pt x="642384" y="28644"/>
                    <a:pt x="642384" y="28644"/>
                  </a:cubicBezTo>
                  <a:lnTo>
                    <a:pt x="645478" y="34537"/>
                  </a:lnTo>
                  <a:lnTo>
                    <a:pt x="645752" y="39872"/>
                  </a:lnTo>
                  <a:lnTo>
                    <a:pt x="642388" y="43535"/>
                  </a:lnTo>
                  <a:lnTo>
                    <a:pt x="641272" y="47181"/>
                  </a:lnTo>
                  <a:lnTo>
                    <a:pt x="638178" y="52230"/>
                  </a:lnTo>
                  <a:lnTo>
                    <a:pt x="639872" y="57019"/>
                  </a:lnTo>
                  <a:lnTo>
                    <a:pt x="640707" y="63480"/>
                  </a:lnTo>
                  <a:lnTo>
                    <a:pt x="638452" y="69082"/>
                  </a:lnTo>
                  <a:lnTo>
                    <a:pt x="639308" y="75260"/>
                  </a:lnTo>
                  <a:lnTo>
                    <a:pt x="639577" y="79475"/>
                  </a:lnTo>
                  <a:lnTo>
                    <a:pt x="644631" y="80049"/>
                  </a:lnTo>
                  <a:lnTo>
                    <a:pt x="644361" y="84268"/>
                  </a:lnTo>
                  <a:lnTo>
                    <a:pt x="641272" y="87909"/>
                  </a:lnTo>
                  <a:lnTo>
                    <a:pt x="635088" y="89873"/>
                  </a:lnTo>
                  <a:lnTo>
                    <a:pt x="625816" y="97751"/>
                  </a:lnTo>
                  <a:lnTo>
                    <a:pt x="619919" y="95214"/>
                  </a:lnTo>
                  <a:lnTo>
                    <a:pt x="616560" y="95214"/>
                  </a:lnTo>
                  <a:lnTo>
                    <a:pt x="611789" y="95060"/>
                  </a:lnTo>
                  <a:lnTo>
                    <a:pt x="611960" y="95214"/>
                  </a:lnTo>
                  <a:lnTo>
                    <a:pt x="608969" y="118817"/>
                  </a:lnTo>
                  <a:lnTo>
                    <a:pt x="607839" y="130409"/>
                  </a:lnTo>
                  <a:lnTo>
                    <a:pt x="608969" y="138283"/>
                  </a:lnTo>
                  <a:lnTo>
                    <a:pt x="615319" y="143144"/>
                  </a:lnTo>
                  <a:lnTo>
                    <a:pt x="619838" y="138283"/>
                  </a:lnTo>
                  <a:lnTo>
                    <a:pt x="632187" y="139789"/>
                  </a:lnTo>
                  <a:lnTo>
                    <a:pt x="634434" y="142395"/>
                  </a:lnTo>
                  <a:lnTo>
                    <a:pt x="637433" y="137157"/>
                  </a:lnTo>
                  <a:lnTo>
                    <a:pt x="638550" y="130786"/>
                  </a:lnTo>
                  <a:lnTo>
                    <a:pt x="643801" y="130786"/>
                  </a:lnTo>
                  <a:lnTo>
                    <a:pt x="652787" y="134158"/>
                  </a:lnTo>
                  <a:lnTo>
                    <a:pt x="665898" y="147637"/>
                  </a:lnTo>
                  <a:lnTo>
                    <a:pt x="669261" y="154004"/>
                  </a:lnTo>
                  <a:lnTo>
                    <a:pt x="667387" y="162241"/>
                  </a:lnTo>
                  <a:lnTo>
                    <a:pt x="663266" y="159995"/>
                  </a:lnTo>
                  <a:lnTo>
                    <a:pt x="658401" y="161120"/>
                  </a:lnTo>
                  <a:lnTo>
                    <a:pt x="652782" y="160376"/>
                  </a:lnTo>
                  <a:lnTo>
                    <a:pt x="643420" y="167868"/>
                  </a:lnTo>
                  <a:lnTo>
                    <a:pt x="640424" y="166743"/>
                  </a:lnTo>
                  <a:lnTo>
                    <a:pt x="638542" y="170483"/>
                  </a:lnTo>
                  <a:lnTo>
                    <a:pt x="635923" y="170855"/>
                  </a:lnTo>
                  <a:lnTo>
                    <a:pt x="630672" y="177231"/>
                  </a:lnTo>
                  <a:lnTo>
                    <a:pt x="631430" y="182096"/>
                  </a:lnTo>
                  <a:lnTo>
                    <a:pt x="619829" y="191074"/>
                  </a:lnTo>
                  <a:lnTo>
                    <a:pt x="613453" y="190329"/>
                  </a:lnTo>
                  <a:lnTo>
                    <a:pt x="609337" y="195195"/>
                  </a:lnTo>
                  <a:lnTo>
                    <a:pt x="601091" y="202324"/>
                  </a:lnTo>
                  <a:lnTo>
                    <a:pt x="598853" y="206440"/>
                  </a:lnTo>
                  <a:lnTo>
                    <a:pt x="589858" y="201198"/>
                  </a:lnTo>
                  <a:lnTo>
                    <a:pt x="584989" y="199328"/>
                  </a:lnTo>
                  <a:lnTo>
                    <a:pt x="574873" y="201562"/>
                  </a:lnTo>
                  <a:lnTo>
                    <a:pt x="571510" y="206440"/>
                  </a:lnTo>
                  <a:lnTo>
                    <a:pt x="571886" y="214682"/>
                  </a:lnTo>
                  <a:lnTo>
                    <a:pt x="577873" y="219923"/>
                  </a:lnTo>
                  <a:lnTo>
                    <a:pt x="582747" y="224404"/>
                  </a:lnTo>
                  <a:lnTo>
                    <a:pt x="581625" y="228161"/>
                  </a:lnTo>
                  <a:lnTo>
                    <a:pt x="573384" y="237908"/>
                  </a:lnTo>
                  <a:lnTo>
                    <a:pt x="567757" y="249496"/>
                  </a:lnTo>
                  <a:lnTo>
                    <a:pt x="558762" y="250622"/>
                  </a:lnTo>
                  <a:lnTo>
                    <a:pt x="550910" y="255127"/>
                  </a:lnTo>
                  <a:lnTo>
                    <a:pt x="542292" y="256993"/>
                  </a:lnTo>
                  <a:lnTo>
                    <a:pt x="513832" y="264871"/>
                  </a:lnTo>
                  <a:lnTo>
                    <a:pt x="507088" y="271978"/>
                  </a:lnTo>
                  <a:lnTo>
                    <a:pt x="499219" y="277973"/>
                  </a:lnTo>
                  <a:lnTo>
                    <a:pt x="492860" y="275718"/>
                  </a:lnTo>
                  <a:lnTo>
                    <a:pt x="492480" y="273493"/>
                  </a:lnTo>
                  <a:lnTo>
                    <a:pt x="482749" y="274978"/>
                  </a:lnTo>
                  <a:lnTo>
                    <a:pt x="474131" y="271602"/>
                  </a:lnTo>
                  <a:lnTo>
                    <a:pt x="462517" y="267122"/>
                  </a:lnTo>
                  <a:lnTo>
                    <a:pt x="454276" y="263746"/>
                  </a:lnTo>
                  <a:lnTo>
                    <a:pt x="450904" y="259988"/>
                  </a:lnTo>
                  <a:lnTo>
                    <a:pt x="424695" y="258884"/>
                  </a:lnTo>
                  <a:lnTo>
                    <a:pt x="422076" y="261118"/>
                  </a:lnTo>
                  <a:lnTo>
                    <a:pt x="413462" y="262988"/>
                  </a:lnTo>
                  <a:lnTo>
                    <a:pt x="396607" y="261499"/>
                  </a:lnTo>
                  <a:lnTo>
                    <a:pt x="383483" y="261880"/>
                  </a:lnTo>
                  <a:lnTo>
                    <a:pt x="375258" y="262624"/>
                  </a:lnTo>
                  <a:lnTo>
                    <a:pt x="368878" y="251756"/>
                  </a:lnTo>
                  <a:lnTo>
                    <a:pt x="362896" y="242389"/>
                  </a:lnTo>
                  <a:lnTo>
                    <a:pt x="360269" y="236783"/>
                  </a:lnTo>
                  <a:lnTo>
                    <a:pt x="356156" y="235662"/>
                  </a:lnTo>
                  <a:lnTo>
                    <a:pt x="354274" y="232286"/>
                  </a:lnTo>
                  <a:lnTo>
                    <a:pt x="346794" y="231905"/>
                  </a:lnTo>
                  <a:lnTo>
                    <a:pt x="341911" y="227035"/>
                  </a:lnTo>
                  <a:lnTo>
                    <a:pt x="334436" y="225529"/>
                  </a:lnTo>
                  <a:lnTo>
                    <a:pt x="329943" y="222923"/>
                  </a:lnTo>
                  <a:lnTo>
                    <a:pt x="322074" y="219538"/>
                  </a:lnTo>
                  <a:lnTo>
                    <a:pt x="316083" y="220291"/>
                  </a:lnTo>
                  <a:lnTo>
                    <a:pt x="304102" y="220668"/>
                  </a:lnTo>
                  <a:lnTo>
                    <a:pt x="293605" y="217673"/>
                  </a:lnTo>
                  <a:lnTo>
                    <a:pt x="289488" y="213556"/>
                  </a:lnTo>
                  <a:lnTo>
                    <a:pt x="286870" y="207185"/>
                  </a:lnTo>
                  <a:lnTo>
                    <a:pt x="290622" y="203072"/>
                  </a:lnTo>
                  <a:lnTo>
                    <a:pt x="290622" y="198571"/>
                  </a:lnTo>
                  <a:lnTo>
                    <a:pt x="290233" y="192961"/>
                  </a:lnTo>
                  <a:lnTo>
                    <a:pt x="286493" y="186966"/>
                  </a:lnTo>
                  <a:lnTo>
                    <a:pt x="282753" y="183966"/>
                  </a:lnTo>
                  <a:lnTo>
                    <a:pt x="279005" y="176850"/>
                  </a:lnTo>
                  <a:lnTo>
                    <a:pt x="275633" y="170864"/>
                  </a:lnTo>
                  <a:lnTo>
                    <a:pt x="269646" y="167107"/>
                  </a:lnTo>
                  <a:lnTo>
                    <a:pt x="265902" y="169743"/>
                  </a:lnTo>
                  <a:lnTo>
                    <a:pt x="260284" y="167873"/>
                  </a:lnTo>
                  <a:lnTo>
                    <a:pt x="257669" y="167102"/>
                  </a:lnTo>
                  <a:lnTo>
                    <a:pt x="253916" y="167873"/>
                  </a:lnTo>
                  <a:lnTo>
                    <a:pt x="252042" y="170123"/>
                  </a:lnTo>
                  <a:lnTo>
                    <a:pt x="249796" y="167873"/>
                  </a:lnTo>
                  <a:lnTo>
                    <a:pt x="247185" y="163752"/>
                  </a:lnTo>
                  <a:lnTo>
                    <a:pt x="240061" y="157744"/>
                  </a:lnTo>
                  <a:lnTo>
                    <a:pt x="237065" y="150636"/>
                  </a:lnTo>
                  <a:lnTo>
                    <a:pt x="234823" y="151758"/>
                  </a:lnTo>
                  <a:lnTo>
                    <a:pt x="233334" y="146101"/>
                  </a:lnTo>
                  <a:lnTo>
                    <a:pt x="228529" y="144761"/>
                  </a:lnTo>
                  <a:lnTo>
                    <a:pt x="223218" y="149147"/>
                  </a:lnTo>
                  <a:lnTo>
                    <a:pt x="220227" y="154008"/>
                  </a:lnTo>
                  <a:lnTo>
                    <a:pt x="220227" y="157385"/>
                  </a:lnTo>
                  <a:lnTo>
                    <a:pt x="214617" y="160380"/>
                  </a:lnTo>
                  <a:lnTo>
                    <a:pt x="211981" y="164501"/>
                  </a:lnTo>
                  <a:lnTo>
                    <a:pt x="212756" y="173119"/>
                  </a:lnTo>
                  <a:lnTo>
                    <a:pt x="216487" y="180975"/>
                  </a:lnTo>
                  <a:lnTo>
                    <a:pt x="213488" y="186217"/>
                  </a:lnTo>
                  <a:lnTo>
                    <a:pt x="209363" y="188468"/>
                  </a:lnTo>
                  <a:lnTo>
                    <a:pt x="207488" y="191840"/>
                  </a:lnTo>
                  <a:lnTo>
                    <a:pt x="203753" y="191463"/>
                  </a:lnTo>
                  <a:lnTo>
                    <a:pt x="197022" y="190714"/>
                  </a:lnTo>
                  <a:lnTo>
                    <a:pt x="189525" y="190338"/>
                  </a:lnTo>
                  <a:lnTo>
                    <a:pt x="182028" y="188472"/>
                  </a:lnTo>
                  <a:lnTo>
                    <a:pt x="178279" y="200086"/>
                  </a:lnTo>
                  <a:lnTo>
                    <a:pt x="177154" y="215439"/>
                  </a:lnTo>
                  <a:lnTo>
                    <a:pt x="180898" y="220677"/>
                  </a:lnTo>
                  <a:lnTo>
                    <a:pt x="180154" y="226667"/>
                  </a:lnTo>
                  <a:lnTo>
                    <a:pt x="174154" y="227793"/>
                  </a:lnTo>
                  <a:lnTo>
                    <a:pt x="173033" y="226304"/>
                  </a:lnTo>
                  <a:lnTo>
                    <a:pt x="158052" y="230424"/>
                  </a:lnTo>
                  <a:lnTo>
                    <a:pt x="152057" y="230788"/>
                  </a:lnTo>
                  <a:lnTo>
                    <a:pt x="148313" y="234900"/>
                  </a:lnTo>
                  <a:lnTo>
                    <a:pt x="157316" y="237151"/>
                  </a:lnTo>
                  <a:lnTo>
                    <a:pt x="157316" y="242778"/>
                  </a:lnTo>
                  <a:lnTo>
                    <a:pt x="161056" y="255140"/>
                  </a:lnTo>
                  <a:lnTo>
                    <a:pt x="165549" y="261508"/>
                  </a:lnTo>
                  <a:lnTo>
                    <a:pt x="165168" y="266758"/>
                  </a:lnTo>
                  <a:lnTo>
                    <a:pt x="164796" y="270126"/>
                  </a:lnTo>
                  <a:lnTo>
                    <a:pt x="167047" y="272376"/>
                  </a:lnTo>
                  <a:lnTo>
                    <a:pt x="163675" y="276116"/>
                  </a:lnTo>
                  <a:lnTo>
                    <a:pt x="161805" y="280618"/>
                  </a:lnTo>
                  <a:lnTo>
                    <a:pt x="159939" y="282107"/>
                  </a:lnTo>
                  <a:lnTo>
                    <a:pt x="152451" y="280977"/>
                  </a:lnTo>
                  <a:lnTo>
                    <a:pt x="147183" y="271991"/>
                  </a:lnTo>
                  <a:lnTo>
                    <a:pt x="141950" y="274246"/>
                  </a:lnTo>
                  <a:lnTo>
                    <a:pt x="128475" y="271615"/>
                  </a:lnTo>
                  <a:lnTo>
                    <a:pt x="118359" y="271991"/>
                  </a:lnTo>
                  <a:lnTo>
                    <a:pt x="105997" y="272740"/>
                  </a:lnTo>
                  <a:lnTo>
                    <a:pt x="99266" y="276112"/>
                  </a:lnTo>
                  <a:lnTo>
                    <a:pt x="82407" y="271615"/>
                  </a:lnTo>
                  <a:lnTo>
                    <a:pt x="71546" y="271991"/>
                  </a:lnTo>
                  <a:lnTo>
                    <a:pt x="72299" y="281354"/>
                  </a:lnTo>
                  <a:lnTo>
                    <a:pt x="51328" y="282107"/>
                  </a:lnTo>
                  <a:lnTo>
                    <a:pt x="40095" y="281354"/>
                  </a:lnTo>
                  <a:lnTo>
                    <a:pt x="37091" y="286224"/>
                  </a:lnTo>
                  <a:lnTo>
                    <a:pt x="35786" y="288359"/>
                  </a:lnTo>
                  <a:lnTo>
                    <a:pt x="35392" y="287349"/>
                  </a:lnTo>
                  <a:lnTo>
                    <a:pt x="36898" y="291281"/>
                  </a:lnTo>
                  <a:lnTo>
                    <a:pt x="30903" y="301594"/>
                  </a:lnTo>
                  <a:lnTo>
                    <a:pt x="44378" y="308513"/>
                  </a:lnTo>
                  <a:lnTo>
                    <a:pt x="47571" y="301594"/>
                  </a:lnTo>
                  <a:lnTo>
                    <a:pt x="56368" y="307199"/>
                  </a:lnTo>
                  <a:lnTo>
                    <a:pt x="56933" y="310576"/>
                  </a:lnTo>
                  <a:lnTo>
                    <a:pt x="52996" y="314504"/>
                  </a:lnTo>
                  <a:lnTo>
                    <a:pt x="48315" y="314123"/>
                  </a:lnTo>
                  <a:lnTo>
                    <a:pt x="42136" y="315817"/>
                  </a:lnTo>
                  <a:lnTo>
                    <a:pt x="37643" y="310768"/>
                  </a:lnTo>
                  <a:lnTo>
                    <a:pt x="30155" y="314127"/>
                  </a:lnTo>
                  <a:lnTo>
                    <a:pt x="22290" y="319198"/>
                  </a:lnTo>
                  <a:lnTo>
                    <a:pt x="22474" y="322382"/>
                  </a:lnTo>
                  <a:lnTo>
                    <a:pt x="26595" y="326502"/>
                  </a:lnTo>
                  <a:lnTo>
                    <a:pt x="16286" y="330234"/>
                  </a:lnTo>
                  <a:lnTo>
                    <a:pt x="17044" y="334350"/>
                  </a:lnTo>
                  <a:cubicBezTo>
                    <a:pt x="17044" y="334350"/>
                    <a:pt x="9927" y="339404"/>
                    <a:pt x="9179" y="339596"/>
                  </a:cubicBezTo>
                  <a:cubicBezTo>
                    <a:pt x="8421" y="339785"/>
                    <a:pt x="0" y="341655"/>
                    <a:pt x="0" y="341655"/>
                  </a:cubicBezTo>
                  <a:lnTo>
                    <a:pt x="3556" y="350461"/>
                  </a:lnTo>
                  <a:lnTo>
                    <a:pt x="10116" y="349532"/>
                  </a:lnTo>
                  <a:lnTo>
                    <a:pt x="9748" y="355519"/>
                  </a:lnTo>
                  <a:lnTo>
                    <a:pt x="13860" y="360573"/>
                  </a:lnTo>
                  <a:lnTo>
                    <a:pt x="14249" y="364137"/>
                  </a:lnTo>
                  <a:lnTo>
                    <a:pt x="10116" y="372541"/>
                  </a:lnTo>
                  <a:lnTo>
                    <a:pt x="9401" y="381373"/>
                  </a:lnTo>
                  <a:lnTo>
                    <a:pt x="12743" y="385472"/>
                  </a:lnTo>
                  <a:lnTo>
                    <a:pt x="19110" y="383222"/>
                  </a:lnTo>
                  <a:lnTo>
                    <a:pt x="25473" y="378724"/>
                  </a:lnTo>
                  <a:lnTo>
                    <a:pt x="27724" y="382477"/>
                  </a:lnTo>
                  <a:lnTo>
                    <a:pt x="32953" y="382477"/>
                  </a:lnTo>
                  <a:lnTo>
                    <a:pt x="32607" y="376854"/>
                  </a:lnTo>
                  <a:lnTo>
                    <a:pt x="35957" y="374223"/>
                  </a:lnTo>
                  <a:lnTo>
                    <a:pt x="41952" y="374989"/>
                  </a:lnTo>
                  <a:lnTo>
                    <a:pt x="44562" y="370487"/>
                  </a:lnTo>
                  <a:lnTo>
                    <a:pt x="43446" y="366747"/>
                  </a:lnTo>
                  <a:lnTo>
                    <a:pt x="44194" y="363375"/>
                  </a:lnTo>
                  <a:lnTo>
                    <a:pt x="48311" y="358493"/>
                  </a:lnTo>
                  <a:lnTo>
                    <a:pt x="53561" y="361129"/>
                  </a:lnTo>
                  <a:lnTo>
                    <a:pt x="55423" y="367877"/>
                  </a:lnTo>
                  <a:lnTo>
                    <a:pt x="58054" y="371617"/>
                  </a:lnTo>
                  <a:lnTo>
                    <a:pt x="59171" y="380235"/>
                  </a:lnTo>
                  <a:lnTo>
                    <a:pt x="61426" y="386221"/>
                  </a:lnTo>
                  <a:lnTo>
                    <a:pt x="67421" y="389965"/>
                  </a:lnTo>
                  <a:lnTo>
                    <a:pt x="71153" y="387710"/>
                  </a:lnTo>
                  <a:lnTo>
                    <a:pt x="78282" y="382486"/>
                  </a:lnTo>
                  <a:lnTo>
                    <a:pt x="82398" y="378733"/>
                  </a:lnTo>
                  <a:lnTo>
                    <a:pt x="88017" y="373868"/>
                  </a:lnTo>
                  <a:lnTo>
                    <a:pt x="93626" y="374997"/>
                  </a:lnTo>
                  <a:lnTo>
                    <a:pt x="102612" y="373110"/>
                  </a:lnTo>
                  <a:lnTo>
                    <a:pt x="105620" y="375742"/>
                  </a:lnTo>
                  <a:lnTo>
                    <a:pt x="103374" y="377993"/>
                  </a:lnTo>
                  <a:lnTo>
                    <a:pt x="105984" y="377993"/>
                  </a:lnTo>
                  <a:lnTo>
                    <a:pt x="109001" y="380603"/>
                  </a:lnTo>
                  <a:lnTo>
                    <a:pt x="110858" y="379858"/>
                  </a:lnTo>
                  <a:lnTo>
                    <a:pt x="114607" y="379118"/>
                  </a:lnTo>
                  <a:lnTo>
                    <a:pt x="117594" y="377993"/>
                  </a:lnTo>
                  <a:lnTo>
                    <a:pt x="120225" y="380988"/>
                  </a:lnTo>
                  <a:lnTo>
                    <a:pt x="130336" y="393727"/>
                  </a:lnTo>
                  <a:lnTo>
                    <a:pt x="131454" y="398969"/>
                  </a:lnTo>
                  <a:lnTo>
                    <a:pt x="135570" y="402709"/>
                  </a:lnTo>
                  <a:lnTo>
                    <a:pt x="149430" y="404223"/>
                  </a:lnTo>
                  <a:lnTo>
                    <a:pt x="151308" y="407959"/>
                  </a:lnTo>
                  <a:lnTo>
                    <a:pt x="159922" y="410206"/>
                  </a:lnTo>
                  <a:lnTo>
                    <a:pt x="162909" y="419568"/>
                  </a:lnTo>
                  <a:lnTo>
                    <a:pt x="167774" y="424434"/>
                  </a:lnTo>
                  <a:lnTo>
                    <a:pt x="172657" y="428939"/>
                  </a:lnTo>
                  <a:lnTo>
                    <a:pt x="173401" y="437172"/>
                  </a:lnTo>
                  <a:lnTo>
                    <a:pt x="177894" y="443540"/>
                  </a:lnTo>
                  <a:lnTo>
                    <a:pt x="181634" y="452907"/>
                  </a:lnTo>
                  <a:lnTo>
                    <a:pt x="179405" y="456278"/>
                  </a:lnTo>
                  <a:lnTo>
                    <a:pt x="177530" y="454028"/>
                  </a:lnTo>
                  <a:lnTo>
                    <a:pt x="173782" y="457789"/>
                  </a:lnTo>
                  <a:lnTo>
                    <a:pt x="177894" y="464131"/>
                  </a:lnTo>
                  <a:lnTo>
                    <a:pt x="177530" y="470498"/>
                  </a:lnTo>
                  <a:lnTo>
                    <a:pt x="179773" y="475740"/>
                  </a:lnTo>
                  <a:lnTo>
                    <a:pt x="185759" y="485483"/>
                  </a:lnTo>
                  <a:lnTo>
                    <a:pt x="188755" y="482860"/>
                  </a:lnTo>
                  <a:lnTo>
                    <a:pt x="192126" y="482860"/>
                  </a:lnTo>
                  <a:lnTo>
                    <a:pt x="199243" y="488093"/>
                  </a:lnTo>
                  <a:lnTo>
                    <a:pt x="204493" y="493352"/>
                  </a:lnTo>
                  <a:lnTo>
                    <a:pt x="213860" y="497850"/>
                  </a:lnTo>
                  <a:lnTo>
                    <a:pt x="217968" y="494859"/>
                  </a:lnTo>
                  <a:lnTo>
                    <a:pt x="223959" y="495240"/>
                  </a:lnTo>
                  <a:lnTo>
                    <a:pt x="229573" y="498975"/>
                  </a:lnTo>
                  <a:lnTo>
                    <a:pt x="233330" y="498975"/>
                  </a:lnTo>
                  <a:lnTo>
                    <a:pt x="238567" y="503836"/>
                  </a:lnTo>
                  <a:lnTo>
                    <a:pt x="243060" y="505710"/>
                  </a:lnTo>
                  <a:lnTo>
                    <a:pt x="247939" y="512086"/>
                  </a:lnTo>
                  <a:lnTo>
                    <a:pt x="250934" y="508723"/>
                  </a:lnTo>
                  <a:lnTo>
                    <a:pt x="254289" y="508723"/>
                  </a:lnTo>
                  <a:lnTo>
                    <a:pt x="258786" y="511705"/>
                  </a:lnTo>
                  <a:lnTo>
                    <a:pt x="262543" y="516579"/>
                  </a:lnTo>
                  <a:lnTo>
                    <a:pt x="269278" y="515830"/>
                  </a:lnTo>
                  <a:lnTo>
                    <a:pt x="270785" y="521825"/>
                  </a:lnTo>
                  <a:lnTo>
                    <a:pt x="277520" y="527063"/>
                  </a:lnTo>
                  <a:lnTo>
                    <a:pt x="281256" y="524457"/>
                  </a:lnTo>
                  <a:lnTo>
                    <a:pt x="285004" y="522202"/>
                  </a:lnTo>
                  <a:lnTo>
                    <a:pt x="292882" y="523332"/>
                  </a:lnTo>
                  <a:lnTo>
                    <a:pt x="295115" y="527444"/>
                  </a:lnTo>
                  <a:lnTo>
                    <a:pt x="298491" y="528569"/>
                  </a:lnTo>
                  <a:lnTo>
                    <a:pt x="303374" y="532694"/>
                  </a:lnTo>
                  <a:lnTo>
                    <a:pt x="307863" y="532318"/>
                  </a:lnTo>
                  <a:lnTo>
                    <a:pt x="313854" y="531573"/>
                  </a:lnTo>
                  <a:lnTo>
                    <a:pt x="317974" y="529678"/>
                  </a:lnTo>
                  <a:lnTo>
                    <a:pt x="322087" y="529678"/>
                  </a:lnTo>
                  <a:lnTo>
                    <a:pt x="324714" y="534937"/>
                  </a:lnTo>
                  <a:lnTo>
                    <a:pt x="326216" y="537192"/>
                  </a:lnTo>
                  <a:lnTo>
                    <a:pt x="330709" y="530444"/>
                  </a:lnTo>
                  <a:lnTo>
                    <a:pt x="337076" y="526323"/>
                  </a:lnTo>
                  <a:lnTo>
                    <a:pt x="343062" y="523691"/>
                  </a:lnTo>
                  <a:lnTo>
                    <a:pt x="349806" y="527829"/>
                  </a:lnTo>
                  <a:lnTo>
                    <a:pt x="356165" y="528197"/>
                  </a:lnTo>
                  <a:lnTo>
                    <a:pt x="363666" y="528933"/>
                  </a:lnTo>
                  <a:lnTo>
                    <a:pt x="367406" y="531573"/>
                  </a:lnTo>
                  <a:lnTo>
                    <a:pt x="375280" y="528933"/>
                  </a:lnTo>
                  <a:lnTo>
                    <a:pt x="377522" y="524825"/>
                  </a:lnTo>
                  <a:lnTo>
                    <a:pt x="379764" y="524825"/>
                  </a:lnTo>
                  <a:lnTo>
                    <a:pt x="384266" y="521834"/>
                  </a:lnTo>
                  <a:lnTo>
                    <a:pt x="386499" y="517700"/>
                  </a:lnTo>
                  <a:lnTo>
                    <a:pt x="395113" y="515454"/>
                  </a:lnTo>
                  <a:lnTo>
                    <a:pt x="398104" y="508346"/>
                  </a:lnTo>
                  <a:lnTo>
                    <a:pt x="402229" y="506472"/>
                  </a:lnTo>
                  <a:lnTo>
                    <a:pt x="404844" y="508346"/>
                  </a:lnTo>
                  <a:lnTo>
                    <a:pt x="410471" y="507966"/>
                  </a:lnTo>
                  <a:lnTo>
                    <a:pt x="413834" y="509476"/>
                  </a:lnTo>
                  <a:lnTo>
                    <a:pt x="415708" y="507602"/>
                  </a:lnTo>
                  <a:cubicBezTo>
                    <a:pt x="415708" y="507602"/>
                    <a:pt x="414964" y="506087"/>
                    <a:pt x="416081" y="505715"/>
                  </a:cubicBezTo>
                  <a:cubicBezTo>
                    <a:pt x="417210" y="505342"/>
                    <a:pt x="423591" y="503490"/>
                    <a:pt x="423591" y="503490"/>
                  </a:cubicBezTo>
                  <a:lnTo>
                    <a:pt x="427326" y="505342"/>
                  </a:lnTo>
                  <a:lnTo>
                    <a:pt x="426205" y="510229"/>
                  </a:lnTo>
                  <a:lnTo>
                    <a:pt x="428075" y="511697"/>
                  </a:lnTo>
                  <a:close/>
                  <a:moveTo>
                    <a:pt x="749888" y="458936"/>
                  </a:moveTo>
                  <a:cubicBezTo>
                    <a:pt x="750162" y="458919"/>
                    <a:pt x="750735" y="459646"/>
                    <a:pt x="750760" y="460070"/>
                  </a:cubicBezTo>
                  <a:cubicBezTo>
                    <a:pt x="750837" y="460857"/>
                    <a:pt x="750726" y="461649"/>
                    <a:pt x="750654" y="462449"/>
                  </a:cubicBezTo>
                  <a:cubicBezTo>
                    <a:pt x="750760" y="462509"/>
                    <a:pt x="750902" y="462573"/>
                    <a:pt x="751017" y="462650"/>
                  </a:cubicBezTo>
                  <a:lnTo>
                    <a:pt x="751638" y="463557"/>
                  </a:lnTo>
                  <a:lnTo>
                    <a:pt x="750628" y="463052"/>
                  </a:lnTo>
                  <a:cubicBezTo>
                    <a:pt x="750649" y="462834"/>
                    <a:pt x="750641" y="462650"/>
                    <a:pt x="750658" y="462449"/>
                  </a:cubicBezTo>
                  <a:cubicBezTo>
                    <a:pt x="749918" y="462047"/>
                    <a:pt x="749049" y="461713"/>
                    <a:pt x="748694" y="461088"/>
                  </a:cubicBezTo>
                  <a:cubicBezTo>
                    <a:pt x="748026" y="459997"/>
                    <a:pt x="748642" y="459043"/>
                    <a:pt x="749888" y="458936"/>
                  </a:cubicBezTo>
                  <a:close/>
                  <a:moveTo>
                    <a:pt x="720520" y="422641"/>
                  </a:moveTo>
                  <a:cubicBezTo>
                    <a:pt x="720884" y="422692"/>
                    <a:pt x="721154" y="423231"/>
                    <a:pt x="721483" y="423552"/>
                  </a:cubicBezTo>
                  <a:cubicBezTo>
                    <a:pt x="721102" y="423804"/>
                    <a:pt x="720721" y="424053"/>
                    <a:pt x="720341" y="424305"/>
                  </a:cubicBezTo>
                  <a:cubicBezTo>
                    <a:pt x="719925" y="424164"/>
                    <a:pt x="719288" y="424130"/>
                    <a:pt x="719155" y="423860"/>
                  </a:cubicBezTo>
                  <a:cubicBezTo>
                    <a:pt x="718744" y="422966"/>
                    <a:pt x="719275" y="422431"/>
                    <a:pt x="720520" y="422641"/>
                  </a:cubicBezTo>
                  <a:close/>
                  <a:moveTo>
                    <a:pt x="703840" y="498868"/>
                  </a:moveTo>
                  <a:cubicBezTo>
                    <a:pt x="704213" y="499198"/>
                    <a:pt x="704816" y="499424"/>
                    <a:pt x="704910" y="499805"/>
                  </a:cubicBezTo>
                  <a:cubicBezTo>
                    <a:pt x="705193" y="500781"/>
                    <a:pt x="705300" y="501829"/>
                    <a:pt x="705334" y="502848"/>
                  </a:cubicBezTo>
                  <a:cubicBezTo>
                    <a:pt x="705342" y="503053"/>
                    <a:pt x="704743" y="503284"/>
                    <a:pt x="704435" y="503507"/>
                  </a:cubicBezTo>
                  <a:cubicBezTo>
                    <a:pt x="703828" y="502167"/>
                    <a:pt x="703203" y="500819"/>
                    <a:pt x="702659" y="499467"/>
                  </a:cubicBezTo>
                  <a:cubicBezTo>
                    <a:pt x="702642" y="499424"/>
                    <a:pt x="703421" y="499086"/>
                    <a:pt x="703840" y="498868"/>
                  </a:cubicBezTo>
                  <a:close/>
                  <a:moveTo>
                    <a:pt x="852038" y="171471"/>
                  </a:moveTo>
                  <a:cubicBezTo>
                    <a:pt x="853390" y="171360"/>
                    <a:pt x="855495" y="172729"/>
                    <a:pt x="855761" y="174034"/>
                  </a:cubicBezTo>
                  <a:cubicBezTo>
                    <a:pt x="856069" y="175631"/>
                    <a:pt x="856206" y="177235"/>
                    <a:pt x="856415" y="178934"/>
                  </a:cubicBezTo>
                  <a:cubicBezTo>
                    <a:pt x="855846" y="180457"/>
                    <a:pt x="855444" y="182096"/>
                    <a:pt x="854592" y="183414"/>
                  </a:cubicBezTo>
                  <a:cubicBezTo>
                    <a:pt x="854293" y="183872"/>
                    <a:pt x="852175" y="183906"/>
                    <a:pt x="851974" y="183530"/>
                  </a:cubicBezTo>
                  <a:cubicBezTo>
                    <a:pt x="850651" y="181206"/>
                    <a:pt x="849487" y="178763"/>
                    <a:pt x="848589" y="176242"/>
                  </a:cubicBezTo>
                  <a:cubicBezTo>
                    <a:pt x="847887" y="174368"/>
                    <a:pt x="850001" y="171660"/>
                    <a:pt x="852038" y="171471"/>
                  </a:cubicBezTo>
                  <a:close/>
                  <a:moveTo>
                    <a:pt x="622756" y="113220"/>
                  </a:moveTo>
                  <a:cubicBezTo>
                    <a:pt x="622392" y="113028"/>
                    <a:pt x="621699" y="112779"/>
                    <a:pt x="621716" y="112647"/>
                  </a:cubicBezTo>
                  <a:cubicBezTo>
                    <a:pt x="621896" y="111710"/>
                    <a:pt x="622200" y="110803"/>
                    <a:pt x="622482" y="109861"/>
                  </a:cubicBezTo>
                  <a:cubicBezTo>
                    <a:pt x="622846" y="110075"/>
                    <a:pt x="623526" y="110319"/>
                    <a:pt x="623509" y="110460"/>
                  </a:cubicBezTo>
                  <a:cubicBezTo>
                    <a:pt x="623329" y="111389"/>
                    <a:pt x="623013" y="112283"/>
                    <a:pt x="622756" y="113220"/>
                  </a:cubicBezTo>
                  <a:close/>
                  <a:moveTo>
                    <a:pt x="644866" y="504191"/>
                  </a:moveTo>
                  <a:cubicBezTo>
                    <a:pt x="644952" y="504281"/>
                    <a:pt x="645054" y="504350"/>
                    <a:pt x="645149" y="504435"/>
                  </a:cubicBezTo>
                  <a:cubicBezTo>
                    <a:pt x="647481" y="503802"/>
                    <a:pt x="650159" y="504191"/>
                    <a:pt x="652072" y="502056"/>
                  </a:cubicBezTo>
                  <a:cubicBezTo>
                    <a:pt x="652941" y="501063"/>
                    <a:pt x="653848" y="501538"/>
                    <a:pt x="653719" y="503062"/>
                  </a:cubicBezTo>
                  <a:cubicBezTo>
                    <a:pt x="653642" y="503999"/>
                    <a:pt x="653030" y="505394"/>
                    <a:pt x="652303" y="505676"/>
                  </a:cubicBezTo>
                  <a:cubicBezTo>
                    <a:pt x="649744" y="506643"/>
                    <a:pt x="647198" y="506605"/>
                    <a:pt x="645149" y="504431"/>
                  </a:cubicBezTo>
                  <a:cubicBezTo>
                    <a:pt x="644905" y="504500"/>
                    <a:pt x="644644" y="504512"/>
                    <a:pt x="644413" y="504602"/>
                  </a:cubicBezTo>
                  <a:cubicBezTo>
                    <a:pt x="644413" y="504196"/>
                    <a:pt x="644413" y="503806"/>
                    <a:pt x="644413" y="503413"/>
                  </a:cubicBezTo>
                  <a:cubicBezTo>
                    <a:pt x="644558" y="503682"/>
                    <a:pt x="644712" y="503926"/>
                    <a:pt x="644866" y="504191"/>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227" name="Freeform 1226">
              <a:extLst>
                <a:ext uri="{FF2B5EF4-FFF2-40B4-BE49-F238E27FC236}">
                  <a16:creationId xmlns:a16="http://schemas.microsoft.com/office/drawing/2014/main" id="{E8C8F4D4-90FE-EB16-BF4C-E4C7C65B5DA3}"/>
                </a:ext>
              </a:extLst>
            </p:cNvPr>
            <p:cNvSpPr/>
            <p:nvPr/>
          </p:nvSpPr>
          <p:spPr>
            <a:xfrm>
              <a:off x="7682873" y="4808856"/>
              <a:ext cx="32895" cy="28762"/>
            </a:xfrm>
            <a:custGeom>
              <a:avLst/>
              <a:gdLst>
                <a:gd name="connsiteX0" fmla="*/ 26535 w 32895"/>
                <a:gd name="connsiteY0" fmla="*/ 21864 h 28762"/>
                <a:gd name="connsiteX1" fmla="*/ 32881 w 32895"/>
                <a:gd name="connsiteY1" fmla="*/ 6249 h 28762"/>
                <a:gd name="connsiteX2" fmla="*/ 30493 w 32895"/>
                <a:gd name="connsiteY2" fmla="*/ 2064 h 28762"/>
                <a:gd name="connsiteX3" fmla="*/ 25191 w 32895"/>
                <a:gd name="connsiteY3" fmla="*/ 32 h 28762"/>
                <a:gd name="connsiteX4" fmla="*/ 22431 w 32895"/>
                <a:gd name="connsiteY4" fmla="*/ 32 h 28762"/>
                <a:gd name="connsiteX5" fmla="*/ 1815 w 32895"/>
                <a:gd name="connsiteY5" fmla="*/ 9959 h 28762"/>
                <a:gd name="connsiteX6" fmla="*/ 343 w 32895"/>
                <a:gd name="connsiteY6" fmla="*/ 12967 h 28762"/>
                <a:gd name="connsiteX7" fmla="*/ 8460 w 32895"/>
                <a:gd name="connsiteY7" fmla="*/ 28094 h 28762"/>
                <a:gd name="connsiteX8" fmla="*/ 26535 w 32895"/>
                <a:gd name="connsiteY8" fmla="*/ 21864 h 28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895" h="28762">
                  <a:moveTo>
                    <a:pt x="26535" y="21864"/>
                  </a:moveTo>
                  <a:cubicBezTo>
                    <a:pt x="29603" y="17105"/>
                    <a:pt x="32166" y="11945"/>
                    <a:pt x="32881" y="6249"/>
                  </a:cubicBezTo>
                  <a:cubicBezTo>
                    <a:pt x="33052" y="4914"/>
                    <a:pt x="31721" y="2907"/>
                    <a:pt x="30493" y="2064"/>
                  </a:cubicBezTo>
                  <a:cubicBezTo>
                    <a:pt x="28709" y="862"/>
                    <a:pt x="26385" y="443"/>
                    <a:pt x="25191" y="32"/>
                  </a:cubicBezTo>
                  <a:cubicBezTo>
                    <a:pt x="23578" y="32"/>
                    <a:pt x="23022" y="49"/>
                    <a:pt x="22431" y="32"/>
                  </a:cubicBezTo>
                  <a:cubicBezTo>
                    <a:pt x="13770" y="-387"/>
                    <a:pt x="7103" y="3374"/>
                    <a:pt x="1815" y="9959"/>
                  </a:cubicBezTo>
                  <a:cubicBezTo>
                    <a:pt x="1126" y="10806"/>
                    <a:pt x="616" y="11898"/>
                    <a:pt x="343" y="12967"/>
                  </a:cubicBezTo>
                  <a:cubicBezTo>
                    <a:pt x="-1198" y="18997"/>
                    <a:pt x="2623" y="26053"/>
                    <a:pt x="8460" y="28094"/>
                  </a:cubicBezTo>
                  <a:cubicBezTo>
                    <a:pt x="14202" y="30122"/>
                    <a:pt x="22962" y="27388"/>
                    <a:pt x="26535" y="21864"/>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sp>
        <p:nvSpPr>
          <p:cNvPr id="443" name="Freeform 442">
            <a:extLst>
              <a:ext uri="{FF2B5EF4-FFF2-40B4-BE49-F238E27FC236}">
                <a16:creationId xmlns:a16="http://schemas.microsoft.com/office/drawing/2014/main" id="{D46F02B8-1A36-03A1-F855-264A9BA18F8D}"/>
              </a:ext>
            </a:extLst>
          </p:cNvPr>
          <p:cNvSpPr/>
          <p:nvPr/>
        </p:nvSpPr>
        <p:spPr>
          <a:xfrm>
            <a:off x="9199616" y="3755765"/>
            <a:ext cx="268571" cy="522468"/>
          </a:xfrm>
          <a:custGeom>
            <a:avLst/>
            <a:gdLst>
              <a:gd name="connsiteX0" fmla="*/ 112745 w 115032"/>
              <a:gd name="connsiteY0" fmla="*/ 148552 h 223779"/>
              <a:gd name="connsiteX1" fmla="*/ 102856 w 115032"/>
              <a:gd name="connsiteY1" fmla="*/ 119626 h 223779"/>
              <a:gd name="connsiteX2" fmla="*/ 95710 w 115032"/>
              <a:gd name="connsiteY2" fmla="*/ 110122 h 223779"/>
              <a:gd name="connsiteX3" fmla="*/ 76737 w 115032"/>
              <a:gd name="connsiteY3" fmla="*/ 95654 h 223779"/>
              <a:gd name="connsiteX4" fmla="*/ 67361 w 115032"/>
              <a:gd name="connsiteY4" fmla="*/ 84028 h 223779"/>
              <a:gd name="connsiteX5" fmla="*/ 62423 w 115032"/>
              <a:gd name="connsiteY5" fmla="*/ 77203 h 223779"/>
              <a:gd name="connsiteX6" fmla="*/ 57378 w 115032"/>
              <a:gd name="connsiteY6" fmla="*/ 72594 h 223779"/>
              <a:gd name="connsiteX7" fmla="*/ 55705 w 115032"/>
              <a:gd name="connsiteY7" fmla="*/ 69719 h 223779"/>
              <a:gd name="connsiteX8" fmla="*/ 59685 w 115032"/>
              <a:gd name="connsiteY8" fmla="*/ 52410 h 223779"/>
              <a:gd name="connsiteX9" fmla="*/ 64529 w 115032"/>
              <a:gd name="connsiteY9" fmla="*/ 43574 h 223779"/>
              <a:gd name="connsiteX10" fmla="*/ 68170 w 115032"/>
              <a:gd name="connsiteY10" fmla="*/ 38049 h 223779"/>
              <a:gd name="connsiteX11" fmla="*/ 87691 w 115032"/>
              <a:gd name="connsiteY11" fmla="*/ 27429 h 223779"/>
              <a:gd name="connsiteX12" fmla="*/ 89711 w 115032"/>
              <a:gd name="connsiteY12" fmla="*/ 27027 h 223779"/>
              <a:gd name="connsiteX13" fmla="*/ 88286 w 115032"/>
              <a:gd name="connsiteY13" fmla="*/ 27296 h 223779"/>
              <a:gd name="connsiteX14" fmla="*/ 87888 w 115032"/>
              <a:gd name="connsiteY14" fmla="*/ 26427 h 223779"/>
              <a:gd name="connsiteX15" fmla="*/ 79458 w 115032"/>
              <a:gd name="connsiteY15" fmla="*/ 24446 h 223779"/>
              <a:gd name="connsiteX16" fmla="*/ 73288 w 115032"/>
              <a:gd name="connsiteY16" fmla="*/ 22486 h 223779"/>
              <a:gd name="connsiteX17" fmla="*/ 67387 w 115032"/>
              <a:gd name="connsiteY17" fmla="*/ 19401 h 223779"/>
              <a:gd name="connsiteX18" fmla="*/ 65414 w 115032"/>
              <a:gd name="connsiteY18" fmla="*/ 16299 h 223779"/>
              <a:gd name="connsiteX19" fmla="*/ 64285 w 115032"/>
              <a:gd name="connsiteY19" fmla="*/ 10689 h 223779"/>
              <a:gd name="connsiteX20" fmla="*/ 63724 w 115032"/>
              <a:gd name="connsiteY20" fmla="*/ 6170 h 223779"/>
              <a:gd name="connsiteX21" fmla="*/ 56415 w 115032"/>
              <a:gd name="connsiteY21" fmla="*/ 4784 h 223779"/>
              <a:gd name="connsiteX22" fmla="*/ 49962 w 115032"/>
              <a:gd name="connsiteY22" fmla="*/ 3089 h 223779"/>
              <a:gd name="connsiteX23" fmla="*/ 46308 w 115032"/>
              <a:gd name="connsiteY23" fmla="*/ 0 h 223779"/>
              <a:gd name="connsiteX24" fmla="*/ 42662 w 115032"/>
              <a:gd name="connsiteY24" fmla="*/ 1134 h 223779"/>
              <a:gd name="connsiteX25" fmla="*/ 37887 w 115032"/>
              <a:gd name="connsiteY25" fmla="*/ 2546 h 223779"/>
              <a:gd name="connsiteX26" fmla="*/ 39008 w 115032"/>
              <a:gd name="connsiteY26" fmla="*/ 7039 h 223779"/>
              <a:gd name="connsiteX27" fmla="*/ 32542 w 115032"/>
              <a:gd name="connsiteY27" fmla="*/ 6175 h 223779"/>
              <a:gd name="connsiteX28" fmla="*/ 29735 w 115032"/>
              <a:gd name="connsiteY28" fmla="*/ 6175 h 223779"/>
              <a:gd name="connsiteX29" fmla="*/ 25807 w 115032"/>
              <a:gd name="connsiteY29" fmla="*/ 10128 h 223779"/>
              <a:gd name="connsiteX30" fmla="*/ 22153 w 115032"/>
              <a:gd name="connsiteY30" fmla="*/ 10128 h 223779"/>
              <a:gd name="connsiteX31" fmla="*/ 15696 w 115032"/>
              <a:gd name="connsiteY31" fmla="*/ 11814 h 223779"/>
              <a:gd name="connsiteX32" fmla="*/ 9243 w 115032"/>
              <a:gd name="connsiteY32" fmla="*/ 9568 h 223779"/>
              <a:gd name="connsiteX33" fmla="*/ 3894 w 115032"/>
              <a:gd name="connsiteY33" fmla="*/ 11814 h 223779"/>
              <a:gd name="connsiteX34" fmla="*/ 522 w 115032"/>
              <a:gd name="connsiteY34" fmla="*/ 13496 h 223779"/>
              <a:gd name="connsiteX35" fmla="*/ 0 w 115032"/>
              <a:gd name="connsiteY35" fmla="*/ 13552 h 223779"/>
              <a:gd name="connsiteX36" fmla="*/ 1643 w 115032"/>
              <a:gd name="connsiteY36" fmla="*/ 16303 h 223779"/>
              <a:gd name="connsiteX37" fmla="*/ 5576 w 115032"/>
              <a:gd name="connsiteY37" fmla="*/ 17998 h 223779"/>
              <a:gd name="connsiteX38" fmla="*/ 9525 w 115032"/>
              <a:gd name="connsiteY38" fmla="*/ 21913 h 223779"/>
              <a:gd name="connsiteX39" fmla="*/ 11767 w 115032"/>
              <a:gd name="connsiteY39" fmla="*/ 24446 h 223779"/>
              <a:gd name="connsiteX40" fmla="*/ 11767 w 115032"/>
              <a:gd name="connsiteY40" fmla="*/ 26988 h 223779"/>
              <a:gd name="connsiteX41" fmla="*/ 11477 w 115032"/>
              <a:gd name="connsiteY41" fmla="*/ 30078 h 223779"/>
              <a:gd name="connsiteX42" fmla="*/ 15422 w 115032"/>
              <a:gd name="connsiteY42" fmla="*/ 33167 h 223779"/>
              <a:gd name="connsiteX43" fmla="*/ 18507 w 115032"/>
              <a:gd name="connsiteY43" fmla="*/ 38225 h 223779"/>
              <a:gd name="connsiteX44" fmla="*/ 24125 w 115032"/>
              <a:gd name="connsiteY44" fmla="*/ 38225 h 223779"/>
              <a:gd name="connsiteX45" fmla="*/ 28067 w 115032"/>
              <a:gd name="connsiteY45" fmla="*/ 39620 h 223779"/>
              <a:gd name="connsiteX46" fmla="*/ 30865 w 115032"/>
              <a:gd name="connsiteY46" fmla="*/ 37938 h 223779"/>
              <a:gd name="connsiteX47" fmla="*/ 35076 w 115032"/>
              <a:gd name="connsiteY47" fmla="*/ 36809 h 223779"/>
              <a:gd name="connsiteX48" fmla="*/ 37887 w 115032"/>
              <a:gd name="connsiteY48" fmla="*/ 40185 h 223779"/>
              <a:gd name="connsiteX49" fmla="*/ 40694 w 115032"/>
              <a:gd name="connsiteY49" fmla="*/ 41019 h 223779"/>
              <a:gd name="connsiteX50" fmla="*/ 42384 w 115032"/>
              <a:gd name="connsiteY50" fmla="*/ 46364 h 223779"/>
              <a:gd name="connsiteX51" fmla="*/ 45191 w 115032"/>
              <a:gd name="connsiteY51" fmla="*/ 47780 h 223779"/>
              <a:gd name="connsiteX52" fmla="*/ 45191 w 115032"/>
              <a:gd name="connsiteY52" fmla="*/ 49453 h 223779"/>
              <a:gd name="connsiteX53" fmla="*/ 43510 w 115032"/>
              <a:gd name="connsiteY53" fmla="*/ 50279 h 223779"/>
              <a:gd name="connsiteX54" fmla="*/ 42102 w 115032"/>
              <a:gd name="connsiteY54" fmla="*/ 55628 h 223779"/>
              <a:gd name="connsiteX55" fmla="*/ 31700 w 115032"/>
              <a:gd name="connsiteY55" fmla="*/ 59556 h 223779"/>
              <a:gd name="connsiteX56" fmla="*/ 32820 w 115032"/>
              <a:gd name="connsiteY56" fmla="*/ 61525 h 223779"/>
              <a:gd name="connsiteX57" fmla="*/ 33946 w 115032"/>
              <a:gd name="connsiteY57" fmla="*/ 64614 h 223779"/>
              <a:gd name="connsiteX58" fmla="*/ 32542 w 115032"/>
              <a:gd name="connsiteY58" fmla="*/ 66856 h 223779"/>
              <a:gd name="connsiteX59" fmla="*/ 33946 w 115032"/>
              <a:gd name="connsiteY59" fmla="*/ 69111 h 223779"/>
              <a:gd name="connsiteX60" fmla="*/ 35919 w 115032"/>
              <a:gd name="connsiteY60" fmla="*/ 68816 h 223779"/>
              <a:gd name="connsiteX61" fmla="*/ 37887 w 115032"/>
              <a:gd name="connsiteY61" fmla="*/ 71914 h 223779"/>
              <a:gd name="connsiteX62" fmla="*/ 41815 w 115032"/>
              <a:gd name="connsiteY62" fmla="*/ 72487 h 223779"/>
              <a:gd name="connsiteX63" fmla="*/ 47720 w 115032"/>
              <a:gd name="connsiteY63" fmla="*/ 75004 h 223779"/>
              <a:gd name="connsiteX64" fmla="*/ 49684 w 115032"/>
              <a:gd name="connsiteY64" fmla="*/ 76129 h 223779"/>
              <a:gd name="connsiteX65" fmla="*/ 53608 w 115032"/>
              <a:gd name="connsiteY65" fmla="*/ 80348 h 223779"/>
              <a:gd name="connsiteX66" fmla="*/ 56146 w 115032"/>
              <a:gd name="connsiteY66" fmla="*/ 80922 h 223779"/>
              <a:gd name="connsiteX67" fmla="*/ 58957 w 115032"/>
              <a:gd name="connsiteY67" fmla="*/ 85680 h 223779"/>
              <a:gd name="connsiteX68" fmla="*/ 59509 w 115032"/>
              <a:gd name="connsiteY68" fmla="*/ 89351 h 223779"/>
              <a:gd name="connsiteX69" fmla="*/ 63446 w 115032"/>
              <a:gd name="connsiteY69" fmla="*/ 92150 h 223779"/>
              <a:gd name="connsiteX70" fmla="*/ 65414 w 115032"/>
              <a:gd name="connsiteY70" fmla="*/ 96643 h 223779"/>
              <a:gd name="connsiteX71" fmla="*/ 70194 w 115032"/>
              <a:gd name="connsiteY71" fmla="*/ 97191 h 223779"/>
              <a:gd name="connsiteX72" fmla="*/ 71880 w 115032"/>
              <a:gd name="connsiteY72" fmla="*/ 102257 h 223779"/>
              <a:gd name="connsiteX73" fmla="*/ 73840 w 115032"/>
              <a:gd name="connsiteY73" fmla="*/ 103669 h 223779"/>
              <a:gd name="connsiteX74" fmla="*/ 77212 w 115032"/>
              <a:gd name="connsiteY74" fmla="*/ 104799 h 223779"/>
              <a:gd name="connsiteX75" fmla="*/ 77212 w 115032"/>
              <a:gd name="connsiteY75" fmla="*/ 107597 h 223779"/>
              <a:gd name="connsiteX76" fmla="*/ 80588 w 115032"/>
              <a:gd name="connsiteY76" fmla="*/ 109001 h 223779"/>
              <a:gd name="connsiteX77" fmla="*/ 83382 w 115032"/>
              <a:gd name="connsiteY77" fmla="*/ 111517 h 223779"/>
              <a:gd name="connsiteX78" fmla="*/ 87328 w 115032"/>
              <a:gd name="connsiteY78" fmla="*/ 110417 h 223779"/>
              <a:gd name="connsiteX79" fmla="*/ 88149 w 115032"/>
              <a:gd name="connsiteY79" fmla="*/ 112377 h 223779"/>
              <a:gd name="connsiteX80" fmla="*/ 85629 w 115032"/>
              <a:gd name="connsiteY80" fmla="*/ 114055 h 223779"/>
              <a:gd name="connsiteX81" fmla="*/ 86198 w 115032"/>
              <a:gd name="connsiteY81" fmla="*/ 119386 h 223779"/>
              <a:gd name="connsiteX82" fmla="*/ 87888 w 115032"/>
              <a:gd name="connsiteY82" fmla="*/ 120238 h 223779"/>
              <a:gd name="connsiteX83" fmla="*/ 88153 w 115032"/>
              <a:gd name="connsiteY83" fmla="*/ 123036 h 223779"/>
              <a:gd name="connsiteX84" fmla="*/ 84803 w 115032"/>
              <a:gd name="connsiteY84" fmla="*/ 126686 h 223779"/>
              <a:gd name="connsiteX85" fmla="*/ 85932 w 115032"/>
              <a:gd name="connsiteY85" fmla="*/ 130623 h 223779"/>
              <a:gd name="connsiteX86" fmla="*/ 87332 w 115032"/>
              <a:gd name="connsiteY86" fmla="*/ 136246 h 223779"/>
              <a:gd name="connsiteX87" fmla="*/ 83956 w 115032"/>
              <a:gd name="connsiteY87" fmla="*/ 137641 h 223779"/>
              <a:gd name="connsiteX88" fmla="*/ 85932 w 115032"/>
              <a:gd name="connsiteY88" fmla="*/ 142421 h 223779"/>
              <a:gd name="connsiteX89" fmla="*/ 87606 w 115032"/>
              <a:gd name="connsiteY89" fmla="*/ 144941 h 223779"/>
              <a:gd name="connsiteX90" fmla="*/ 89287 w 115032"/>
              <a:gd name="connsiteY90" fmla="*/ 149434 h 223779"/>
              <a:gd name="connsiteX91" fmla="*/ 89578 w 115032"/>
              <a:gd name="connsiteY91" fmla="*/ 153940 h 223779"/>
              <a:gd name="connsiteX92" fmla="*/ 90156 w 115032"/>
              <a:gd name="connsiteY92" fmla="*/ 160953 h 223779"/>
              <a:gd name="connsiteX93" fmla="*/ 88457 w 115032"/>
              <a:gd name="connsiteY93" fmla="*/ 167136 h 223779"/>
              <a:gd name="connsiteX94" fmla="*/ 85363 w 115032"/>
              <a:gd name="connsiteY94" fmla="*/ 168831 h 223779"/>
              <a:gd name="connsiteX95" fmla="*/ 79741 w 115032"/>
              <a:gd name="connsiteY95" fmla="*/ 173046 h 223779"/>
              <a:gd name="connsiteX96" fmla="*/ 76373 w 115032"/>
              <a:gd name="connsiteY96" fmla="*/ 176131 h 223779"/>
              <a:gd name="connsiteX97" fmla="*/ 70754 w 115032"/>
              <a:gd name="connsiteY97" fmla="*/ 176974 h 223779"/>
              <a:gd name="connsiteX98" fmla="*/ 68512 w 115032"/>
              <a:gd name="connsiteY98" fmla="*/ 178947 h 223779"/>
              <a:gd name="connsiteX99" fmla="*/ 68782 w 115032"/>
              <a:gd name="connsiteY99" fmla="*/ 183436 h 223779"/>
              <a:gd name="connsiteX100" fmla="*/ 72436 w 115032"/>
              <a:gd name="connsiteY100" fmla="*/ 185395 h 223779"/>
              <a:gd name="connsiteX101" fmla="*/ 74422 w 115032"/>
              <a:gd name="connsiteY101" fmla="*/ 190453 h 223779"/>
              <a:gd name="connsiteX102" fmla="*/ 70476 w 115032"/>
              <a:gd name="connsiteY102" fmla="*/ 192974 h 223779"/>
              <a:gd name="connsiteX103" fmla="*/ 68217 w 115032"/>
              <a:gd name="connsiteY103" fmla="*/ 189888 h 223779"/>
              <a:gd name="connsiteX104" fmla="*/ 64293 w 115032"/>
              <a:gd name="connsiteY104" fmla="*/ 189332 h 223779"/>
              <a:gd name="connsiteX105" fmla="*/ 60083 w 115032"/>
              <a:gd name="connsiteY105" fmla="*/ 190453 h 223779"/>
              <a:gd name="connsiteX106" fmla="*/ 57284 w 115032"/>
              <a:gd name="connsiteY106" fmla="*/ 189614 h 223779"/>
              <a:gd name="connsiteX107" fmla="*/ 55589 w 115032"/>
              <a:gd name="connsiteY107" fmla="*/ 191010 h 223779"/>
              <a:gd name="connsiteX108" fmla="*/ 54747 w 115032"/>
              <a:gd name="connsiteY108" fmla="*/ 193551 h 223779"/>
              <a:gd name="connsiteX109" fmla="*/ 50818 w 115032"/>
              <a:gd name="connsiteY109" fmla="*/ 194959 h 223779"/>
              <a:gd name="connsiteX110" fmla="*/ 46518 w 115032"/>
              <a:gd name="connsiteY110" fmla="*/ 199606 h 223779"/>
              <a:gd name="connsiteX111" fmla="*/ 53065 w 115032"/>
              <a:gd name="connsiteY111" fmla="*/ 208323 h 223779"/>
              <a:gd name="connsiteX112" fmla="*/ 53381 w 115032"/>
              <a:gd name="connsiteY112" fmla="*/ 221922 h 223779"/>
              <a:gd name="connsiteX113" fmla="*/ 57699 w 115032"/>
              <a:gd name="connsiteY113" fmla="*/ 223552 h 223779"/>
              <a:gd name="connsiteX114" fmla="*/ 59248 w 115032"/>
              <a:gd name="connsiteY114" fmla="*/ 222859 h 223779"/>
              <a:gd name="connsiteX115" fmla="*/ 78791 w 115032"/>
              <a:gd name="connsiteY115" fmla="*/ 203885 h 223779"/>
              <a:gd name="connsiteX116" fmla="*/ 84199 w 115032"/>
              <a:gd name="connsiteY116" fmla="*/ 200064 h 223779"/>
              <a:gd name="connsiteX117" fmla="*/ 105710 w 115032"/>
              <a:gd name="connsiteY117" fmla="*/ 186640 h 223779"/>
              <a:gd name="connsiteX118" fmla="*/ 113066 w 115032"/>
              <a:gd name="connsiteY118" fmla="*/ 173508 h 223779"/>
              <a:gd name="connsiteX119" fmla="*/ 112942 w 115032"/>
              <a:gd name="connsiteY119" fmla="*/ 150247 h 223779"/>
              <a:gd name="connsiteX120" fmla="*/ 112745 w 115032"/>
              <a:gd name="connsiteY120" fmla="*/ 148552 h 2237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Lst>
            <a:rect l="l" t="t" r="r" b="b"/>
            <a:pathLst>
              <a:path w="115032" h="223779">
                <a:moveTo>
                  <a:pt x="112745" y="148552"/>
                </a:moveTo>
                <a:cubicBezTo>
                  <a:pt x="111372" y="138257"/>
                  <a:pt x="107546" y="128804"/>
                  <a:pt x="102856" y="119626"/>
                </a:cubicBezTo>
                <a:cubicBezTo>
                  <a:pt x="100991" y="116031"/>
                  <a:pt x="98457" y="113083"/>
                  <a:pt x="95710" y="110122"/>
                </a:cubicBezTo>
                <a:cubicBezTo>
                  <a:pt x="90173" y="104178"/>
                  <a:pt x="83361" y="100058"/>
                  <a:pt x="76737" y="95654"/>
                </a:cubicBezTo>
                <a:cubicBezTo>
                  <a:pt x="72402" y="92753"/>
                  <a:pt x="68487" y="89608"/>
                  <a:pt x="67361" y="84028"/>
                </a:cubicBezTo>
                <a:cubicBezTo>
                  <a:pt x="66762" y="81136"/>
                  <a:pt x="64576" y="79120"/>
                  <a:pt x="62423" y="77203"/>
                </a:cubicBezTo>
                <a:cubicBezTo>
                  <a:pt x="60729" y="75684"/>
                  <a:pt x="58961" y="74246"/>
                  <a:pt x="57378" y="72594"/>
                </a:cubicBezTo>
                <a:cubicBezTo>
                  <a:pt x="56612" y="71816"/>
                  <a:pt x="55705" y="70690"/>
                  <a:pt x="55705" y="69719"/>
                </a:cubicBezTo>
                <a:cubicBezTo>
                  <a:pt x="55628" y="63664"/>
                  <a:pt x="53647" y="57164"/>
                  <a:pt x="59685" y="52410"/>
                </a:cubicBezTo>
                <a:cubicBezTo>
                  <a:pt x="62423" y="50236"/>
                  <a:pt x="63934" y="47087"/>
                  <a:pt x="64529" y="43574"/>
                </a:cubicBezTo>
                <a:cubicBezTo>
                  <a:pt x="64918" y="41220"/>
                  <a:pt x="66129" y="39205"/>
                  <a:pt x="68170" y="38049"/>
                </a:cubicBezTo>
                <a:cubicBezTo>
                  <a:pt x="74602" y="34378"/>
                  <a:pt x="81097" y="30801"/>
                  <a:pt x="87691" y="27429"/>
                </a:cubicBezTo>
                <a:cubicBezTo>
                  <a:pt x="88269" y="27121"/>
                  <a:pt x="89009" y="27086"/>
                  <a:pt x="89711" y="27027"/>
                </a:cubicBezTo>
                <a:cubicBezTo>
                  <a:pt x="89227" y="27086"/>
                  <a:pt x="88731" y="27138"/>
                  <a:pt x="88286" y="27296"/>
                </a:cubicBezTo>
                <a:lnTo>
                  <a:pt x="87888" y="26427"/>
                </a:lnTo>
                <a:lnTo>
                  <a:pt x="79458" y="24446"/>
                </a:lnTo>
                <a:lnTo>
                  <a:pt x="73288" y="22486"/>
                </a:lnTo>
                <a:lnTo>
                  <a:pt x="67387" y="19401"/>
                </a:lnTo>
                <a:lnTo>
                  <a:pt x="65414" y="16299"/>
                </a:lnTo>
                <a:lnTo>
                  <a:pt x="64285" y="10689"/>
                </a:lnTo>
                <a:lnTo>
                  <a:pt x="63724" y="6170"/>
                </a:lnTo>
                <a:cubicBezTo>
                  <a:pt x="63724" y="6170"/>
                  <a:pt x="57271" y="4784"/>
                  <a:pt x="56415" y="4784"/>
                </a:cubicBezTo>
                <a:cubicBezTo>
                  <a:pt x="55581" y="4784"/>
                  <a:pt x="49962" y="3089"/>
                  <a:pt x="49962" y="3089"/>
                </a:cubicBezTo>
                <a:lnTo>
                  <a:pt x="46308" y="0"/>
                </a:lnTo>
                <a:lnTo>
                  <a:pt x="42662" y="1134"/>
                </a:lnTo>
                <a:lnTo>
                  <a:pt x="37887" y="2546"/>
                </a:lnTo>
                <a:lnTo>
                  <a:pt x="39008" y="7039"/>
                </a:lnTo>
                <a:lnTo>
                  <a:pt x="32542" y="6175"/>
                </a:lnTo>
                <a:lnTo>
                  <a:pt x="29735" y="6175"/>
                </a:lnTo>
                <a:lnTo>
                  <a:pt x="25807" y="10128"/>
                </a:lnTo>
                <a:lnTo>
                  <a:pt x="22153" y="10128"/>
                </a:lnTo>
                <a:lnTo>
                  <a:pt x="15696" y="11814"/>
                </a:lnTo>
                <a:lnTo>
                  <a:pt x="9243" y="9568"/>
                </a:lnTo>
                <a:lnTo>
                  <a:pt x="3894" y="11814"/>
                </a:lnTo>
                <a:lnTo>
                  <a:pt x="522" y="13496"/>
                </a:lnTo>
                <a:lnTo>
                  <a:pt x="0" y="13552"/>
                </a:lnTo>
                <a:lnTo>
                  <a:pt x="1643" y="16303"/>
                </a:lnTo>
                <a:lnTo>
                  <a:pt x="5576" y="17998"/>
                </a:lnTo>
                <a:lnTo>
                  <a:pt x="9525" y="21913"/>
                </a:lnTo>
                <a:lnTo>
                  <a:pt x="11767" y="24446"/>
                </a:lnTo>
                <a:lnTo>
                  <a:pt x="11767" y="26988"/>
                </a:lnTo>
                <a:lnTo>
                  <a:pt x="11477" y="30078"/>
                </a:lnTo>
                <a:lnTo>
                  <a:pt x="15422" y="33167"/>
                </a:lnTo>
                <a:lnTo>
                  <a:pt x="18507" y="38225"/>
                </a:lnTo>
                <a:lnTo>
                  <a:pt x="24125" y="38225"/>
                </a:lnTo>
                <a:lnTo>
                  <a:pt x="28067" y="39620"/>
                </a:lnTo>
                <a:lnTo>
                  <a:pt x="30865" y="37938"/>
                </a:lnTo>
                <a:lnTo>
                  <a:pt x="35076" y="36809"/>
                </a:lnTo>
                <a:lnTo>
                  <a:pt x="37887" y="40185"/>
                </a:lnTo>
                <a:lnTo>
                  <a:pt x="40694" y="41019"/>
                </a:lnTo>
                <a:lnTo>
                  <a:pt x="42384" y="46364"/>
                </a:lnTo>
                <a:lnTo>
                  <a:pt x="45191" y="47780"/>
                </a:lnTo>
                <a:lnTo>
                  <a:pt x="45191" y="49453"/>
                </a:lnTo>
                <a:lnTo>
                  <a:pt x="43510" y="50279"/>
                </a:lnTo>
                <a:lnTo>
                  <a:pt x="42102" y="55628"/>
                </a:lnTo>
                <a:lnTo>
                  <a:pt x="31700" y="59556"/>
                </a:lnTo>
                <a:lnTo>
                  <a:pt x="32820" y="61525"/>
                </a:lnTo>
                <a:lnTo>
                  <a:pt x="33946" y="64614"/>
                </a:lnTo>
                <a:lnTo>
                  <a:pt x="32542" y="66856"/>
                </a:lnTo>
                <a:lnTo>
                  <a:pt x="33946" y="69111"/>
                </a:lnTo>
                <a:lnTo>
                  <a:pt x="35919" y="68816"/>
                </a:lnTo>
                <a:lnTo>
                  <a:pt x="37887" y="71914"/>
                </a:lnTo>
                <a:lnTo>
                  <a:pt x="41815" y="72487"/>
                </a:lnTo>
                <a:lnTo>
                  <a:pt x="47720" y="75004"/>
                </a:lnTo>
                <a:lnTo>
                  <a:pt x="49684" y="76129"/>
                </a:lnTo>
                <a:lnTo>
                  <a:pt x="53608" y="80348"/>
                </a:lnTo>
                <a:lnTo>
                  <a:pt x="56146" y="80922"/>
                </a:lnTo>
                <a:lnTo>
                  <a:pt x="58957" y="85680"/>
                </a:lnTo>
                <a:lnTo>
                  <a:pt x="59509" y="89351"/>
                </a:lnTo>
                <a:lnTo>
                  <a:pt x="63446" y="92150"/>
                </a:lnTo>
                <a:lnTo>
                  <a:pt x="65414" y="96643"/>
                </a:lnTo>
                <a:lnTo>
                  <a:pt x="70194" y="97191"/>
                </a:lnTo>
                <a:lnTo>
                  <a:pt x="71880" y="102257"/>
                </a:lnTo>
                <a:lnTo>
                  <a:pt x="73840" y="103669"/>
                </a:lnTo>
                <a:lnTo>
                  <a:pt x="77212" y="104799"/>
                </a:lnTo>
                <a:lnTo>
                  <a:pt x="77212" y="107597"/>
                </a:lnTo>
                <a:lnTo>
                  <a:pt x="80588" y="109001"/>
                </a:lnTo>
                <a:lnTo>
                  <a:pt x="83382" y="111517"/>
                </a:lnTo>
                <a:lnTo>
                  <a:pt x="87328" y="110417"/>
                </a:lnTo>
                <a:lnTo>
                  <a:pt x="88149" y="112377"/>
                </a:lnTo>
                <a:lnTo>
                  <a:pt x="85629" y="114055"/>
                </a:lnTo>
                <a:lnTo>
                  <a:pt x="86198" y="119386"/>
                </a:lnTo>
                <a:lnTo>
                  <a:pt x="87888" y="120238"/>
                </a:lnTo>
                <a:lnTo>
                  <a:pt x="88153" y="123036"/>
                </a:lnTo>
                <a:lnTo>
                  <a:pt x="84803" y="126686"/>
                </a:lnTo>
                <a:lnTo>
                  <a:pt x="85932" y="130623"/>
                </a:lnTo>
                <a:lnTo>
                  <a:pt x="87332" y="136246"/>
                </a:lnTo>
                <a:lnTo>
                  <a:pt x="83956" y="137641"/>
                </a:lnTo>
                <a:lnTo>
                  <a:pt x="85932" y="142421"/>
                </a:lnTo>
                <a:lnTo>
                  <a:pt x="87606" y="144941"/>
                </a:lnTo>
                <a:lnTo>
                  <a:pt x="89287" y="149434"/>
                </a:lnTo>
                <a:lnTo>
                  <a:pt x="89578" y="153940"/>
                </a:lnTo>
                <a:lnTo>
                  <a:pt x="90156" y="160953"/>
                </a:lnTo>
                <a:lnTo>
                  <a:pt x="88457" y="167136"/>
                </a:lnTo>
                <a:lnTo>
                  <a:pt x="85363" y="168831"/>
                </a:lnTo>
                <a:lnTo>
                  <a:pt x="79741" y="173046"/>
                </a:lnTo>
                <a:lnTo>
                  <a:pt x="76373" y="176131"/>
                </a:lnTo>
                <a:lnTo>
                  <a:pt x="70754" y="176974"/>
                </a:lnTo>
                <a:lnTo>
                  <a:pt x="68512" y="178947"/>
                </a:lnTo>
                <a:lnTo>
                  <a:pt x="68782" y="183436"/>
                </a:lnTo>
                <a:lnTo>
                  <a:pt x="72436" y="185395"/>
                </a:lnTo>
                <a:lnTo>
                  <a:pt x="74422" y="190453"/>
                </a:lnTo>
                <a:lnTo>
                  <a:pt x="70476" y="192974"/>
                </a:lnTo>
                <a:lnTo>
                  <a:pt x="68217" y="189888"/>
                </a:lnTo>
                <a:lnTo>
                  <a:pt x="64293" y="189332"/>
                </a:lnTo>
                <a:lnTo>
                  <a:pt x="60083" y="190453"/>
                </a:lnTo>
                <a:lnTo>
                  <a:pt x="57284" y="189614"/>
                </a:lnTo>
                <a:lnTo>
                  <a:pt x="55589" y="191010"/>
                </a:lnTo>
                <a:lnTo>
                  <a:pt x="54747" y="193551"/>
                </a:lnTo>
                <a:lnTo>
                  <a:pt x="50818" y="194959"/>
                </a:lnTo>
                <a:lnTo>
                  <a:pt x="46518" y="199606"/>
                </a:lnTo>
                <a:cubicBezTo>
                  <a:pt x="49826" y="201463"/>
                  <a:pt x="53446" y="203239"/>
                  <a:pt x="53065" y="208323"/>
                </a:cubicBezTo>
                <a:cubicBezTo>
                  <a:pt x="52748" y="212820"/>
                  <a:pt x="53223" y="217381"/>
                  <a:pt x="53381" y="221922"/>
                </a:cubicBezTo>
                <a:cubicBezTo>
                  <a:pt x="53437" y="223180"/>
                  <a:pt x="56424" y="224267"/>
                  <a:pt x="57699" y="223552"/>
                </a:cubicBezTo>
                <a:cubicBezTo>
                  <a:pt x="58195" y="223274"/>
                  <a:pt x="58859" y="223222"/>
                  <a:pt x="59248" y="222859"/>
                </a:cubicBezTo>
                <a:cubicBezTo>
                  <a:pt x="65804" y="216556"/>
                  <a:pt x="72406" y="210338"/>
                  <a:pt x="78791" y="203885"/>
                </a:cubicBezTo>
                <a:cubicBezTo>
                  <a:pt x="80421" y="202238"/>
                  <a:pt x="81867" y="200543"/>
                  <a:pt x="84199" y="200064"/>
                </a:cubicBezTo>
                <a:cubicBezTo>
                  <a:pt x="93019" y="198211"/>
                  <a:pt x="99352" y="192366"/>
                  <a:pt x="105710" y="186640"/>
                </a:cubicBezTo>
                <a:cubicBezTo>
                  <a:pt x="109574" y="183136"/>
                  <a:pt x="111718" y="178728"/>
                  <a:pt x="113066" y="173508"/>
                </a:cubicBezTo>
                <a:cubicBezTo>
                  <a:pt x="115133" y="165605"/>
                  <a:pt x="116241" y="157996"/>
                  <a:pt x="112942" y="150247"/>
                </a:cubicBezTo>
                <a:cubicBezTo>
                  <a:pt x="112719" y="149755"/>
                  <a:pt x="112814" y="149130"/>
                  <a:pt x="112745" y="148552"/>
                </a:cubicBezTo>
                <a:close/>
              </a:path>
            </a:pathLst>
          </a:custGeom>
          <a:solidFill>
            <a:srgbClr val="D9D9D9"/>
          </a:solid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nvGrpSpPr>
          <p:cNvPr id="444" name="Graphic 2398">
            <a:extLst>
              <a:ext uri="{FF2B5EF4-FFF2-40B4-BE49-F238E27FC236}">
                <a16:creationId xmlns:a16="http://schemas.microsoft.com/office/drawing/2014/main" id="{1C11308E-1A9B-3FCE-A7DE-B571819897AF}"/>
              </a:ext>
            </a:extLst>
          </p:cNvPr>
          <p:cNvGrpSpPr/>
          <p:nvPr/>
        </p:nvGrpSpPr>
        <p:grpSpPr>
          <a:xfrm>
            <a:off x="9137904" y="3787406"/>
            <a:ext cx="281484" cy="555210"/>
            <a:chOff x="7561287" y="4773735"/>
            <a:chExt cx="120563" cy="237803"/>
          </a:xfrm>
          <a:solidFill>
            <a:srgbClr val="D9D9D9"/>
          </a:solidFill>
        </p:grpSpPr>
        <p:sp>
          <p:nvSpPr>
            <p:cNvPr id="1224" name="Freeform 1223">
              <a:extLst>
                <a:ext uri="{FF2B5EF4-FFF2-40B4-BE49-F238E27FC236}">
                  <a16:creationId xmlns:a16="http://schemas.microsoft.com/office/drawing/2014/main" id="{96A9FD44-FCFF-4488-C1E1-05D47561506F}"/>
                </a:ext>
              </a:extLst>
            </p:cNvPr>
            <p:cNvSpPr/>
            <p:nvPr/>
          </p:nvSpPr>
          <p:spPr>
            <a:xfrm>
              <a:off x="7681803" y="4868760"/>
              <a:ext cx="47" cy="68"/>
            </a:xfrm>
            <a:custGeom>
              <a:avLst/>
              <a:gdLst>
                <a:gd name="connsiteX0" fmla="*/ 47 w 47"/>
                <a:gd name="connsiteY0" fmla="*/ 68 h 68"/>
                <a:gd name="connsiteX1" fmla="*/ 0 w 47"/>
                <a:gd name="connsiteY1" fmla="*/ 0 h 68"/>
                <a:gd name="connsiteX2" fmla="*/ 47 w 47"/>
                <a:gd name="connsiteY2" fmla="*/ 68 h 68"/>
                <a:gd name="connsiteX3" fmla="*/ 47 w 47"/>
                <a:gd name="connsiteY3" fmla="*/ 68 h 68"/>
              </a:gdLst>
              <a:ahLst/>
              <a:cxnLst>
                <a:cxn ang="0">
                  <a:pos x="connsiteX0" y="connsiteY0"/>
                </a:cxn>
                <a:cxn ang="0">
                  <a:pos x="connsiteX1" y="connsiteY1"/>
                </a:cxn>
                <a:cxn ang="0">
                  <a:pos x="connsiteX2" y="connsiteY2"/>
                </a:cxn>
                <a:cxn ang="0">
                  <a:pos x="connsiteX3" y="connsiteY3"/>
                </a:cxn>
              </a:cxnLst>
              <a:rect l="l" t="t" r="r" b="b"/>
              <a:pathLst>
                <a:path w="47" h="68">
                  <a:moveTo>
                    <a:pt x="47" y="68"/>
                  </a:moveTo>
                  <a:cubicBezTo>
                    <a:pt x="34" y="43"/>
                    <a:pt x="26" y="26"/>
                    <a:pt x="0" y="0"/>
                  </a:cubicBezTo>
                  <a:cubicBezTo>
                    <a:pt x="26" y="26"/>
                    <a:pt x="34" y="43"/>
                    <a:pt x="47" y="68"/>
                  </a:cubicBezTo>
                  <a:lnTo>
                    <a:pt x="47" y="68"/>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225" name="Freeform 1224">
              <a:extLst>
                <a:ext uri="{FF2B5EF4-FFF2-40B4-BE49-F238E27FC236}">
                  <a16:creationId xmlns:a16="http://schemas.microsoft.com/office/drawing/2014/main" id="{C30437A2-6C87-7AEC-D82E-9E597A6E911D}"/>
                </a:ext>
              </a:extLst>
            </p:cNvPr>
            <p:cNvSpPr/>
            <p:nvPr/>
          </p:nvSpPr>
          <p:spPr>
            <a:xfrm>
              <a:off x="7561287" y="4773735"/>
              <a:ext cx="114580" cy="133096"/>
            </a:xfrm>
            <a:custGeom>
              <a:avLst/>
              <a:gdLst>
                <a:gd name="connsiteX0" fmla="*/ 77794 w 114580"/>
                <a:gd name="connsiteY0" fmla="*/ 99382 h 133096"/>
                <a:gd name="connsiteX1" fmla="*/ 80588 w 114580"/>
                <a:gd name="connsiteY1" fmla="*/ 98543 h 133096"/>
                <a:gd name="connsiteX2" fmla="*/ 82573 w 114580"/>
                <a:gd name="connsiteY2" fmla="*/ 99668 h 133096"/>
                <a:gd name="connsiteX3" fmla="*/ 85663 w 114580"/>
                <a:gd name="connsiteY3" fmla="*/ 104439 h 133096"/>
                <a:gd name="connsiteX4" fmla="*/ 85663 w 114580"/>
                <a:gd name="connsiteY4" fmla="*/ 109493 h 133096"/>
                <a:gd name="connsiteX5" fmla="*/ 85663 w 114580"/>
                <a:gd name="connsiteY5" fmla="*/ 115689 h 133096"/>
                <a:gd name="connsiteX6" fmla="*/ 85385 w 114580"/>
                <a:gd name="connsiteY6" fmla="*/ 120734 h 133096"/>
                <a:gd name="connsiteX7" fmla="*/ 82847 w 114580"/>
                <a:gd name="connsiteY7" fmla="*/ 123533 h 133096"/>
                <a:gd name="connsiteX8" fmla="*/ 86788 w 114580"/>
                <a:gd name="connsiteY8" fmla="*/ 127187 h 133096"/>
                <a:gd name="connsiteX9" fmla="*/ 90156 w 114580"/>
                <a:gd name="connsiteY9" fmla="*/ 127752 h 133096"/>
                <a:gd name="connsiteX10" fmla="*/ 92685 w 114580"/>
                <a:gd name="connsiteY10" fmla="*/ 131967 h 133096"/>
                <a:gd name="connsiteX11" fmla="*/ 98034 w 114580"/>
                <a:gd name="connsiteY11" fmla="*/ 133097 h 133096"/>
                <a:gd name="connsiteX12" fmla="*/ 96622 w 114580"/>
                <a:gd name="connsiteY12" fmla="*/ 128591 h 133096"/>
                <a:gd name="connsiteX13" fmla="*/ 97178 w 114580"/>
                <a:gd name="connsiteY13" fmla="*/ 126344 h 133096"/>
                <a:gd name="connsiteX14" fmla="*/ 94366 w 114580"/>
                <a:gd name="connsiteY14" fmla="*/ 122707 h 133096"/>
                <a:gd name="connsiteX15" fmla="*/ 96622 w 114580"/>
                <a:gd name="connsiteY15" fmla="*/ 120734 h 133096"/>
                <a:gd name="connsiteX16" fmla="*/ 100845 w 114580"/>
                <a:gd name="connsiteY16" fmla="*/ 120169 h 133096"/>
                <a:gd name="connsiteX17" fmla="*/ 103079 w 114580"/>
                <a:gd name="connsiteY17" fmla="*/ 122416 h 133096"/>
                <a:gd name="connsiteX18" fmla="*/ 108406 w 114580"/>
                <a:gd name="connsiteY18" fmla="*/ 124662 h 133096"/>
                <a:gd name="connsiteX19" fmla="*/ 110725 w 114580"/>
                <a:gd name="connsiteY19" fmla="*/ 124953 h 133096"/>
                <a:gd name="connsiteX20" fmla="*/ 110379 w 114580"/>
                <a:gd name="connsiteY20" fmla="*/ 124102 h 133096"/>
                <a:gd name="connsiteX21" fmla="*/ 113755 w 114580"/>
                <a:gd name="connsiteY21" fmla="*/ 122707 h 133096"/>
                <a:gd name="connsiteX22" fmla="*/ 112356 w 114580"/>
                <a:gd name="connsiteY22" fmla="*/ 117084 h 133096"/>
                <a:gd name="connsiteX23" fmla="*/ 111226 w 114580"/>
                <a:gd name="connsiteY23" fmla="*/ 113147 h 133096"/>
                <a:gd name="connsiteX24" fmla="*/ 114581 w 114580"/>
                <a:gd name="connsiteY24" fmla="*/ 109493 h 133096"/>
                <a:gd name="connsiteX25" fmla="*/ 114316 w 114580"/>
                <a:gd name="connsiteY25" fmla="*/ 106694 h 133096"/>
                <a:gd name="connsiteX26" fmla="*/ 112630 w 114580"/>
                <a:gd name="connsiteY26" fmla="*/ 105843 h 133096"/>
                <a:gd name="connsiteX27" fmla="*/ 112061 w 114580"/>
                <a:gd name="connsiteY27" fmla="*/ 100507 h 133096"/>
                <a:gd name="connsiteX28" fmla="*/ 114581 w 114580"/>
                <a:gd name="connsiteY28" fmla="*/ 98830 h 133096"/>
                <a:gd name="connsiteX29" fmla="*/ 113755 w 114580"/>
                <a:gd name="connsiteY29" fmla="*/ 96870 h 133096"/>
                <a:gd name="connsiteX30" fmla="*/ 109810 w 114580"/>
                <a:gd name="connsiteY30" fmla="*/ 97969 h 133096"/>
                <a:gd name="connsiteX31" fmla="*/ 107015 w 114580"/>
                <a:gd name="connsiteY31" fmla="*/ 95454 h 133096"/>
                <a:gd name="connsiteX32" fmla="*/ 103639 w 114580"/>
                <a:gd name="connsiteY32" fmla="*/ 94050 h 133096"/>
                <a:gd name="connsiteX33" fmla="*/ 103639 w 114580"/>
                <a:gd name="connsiteY33" fmla="*/ 91247 h 133096"/>
                <a:gd name="connsiteX34" fmla="*/ 100267 w 114580"/>
                <a:gd name="connsiteY34" fmla="*/ 90122 h 133096"/>
                <a:gd name="connsiteX35" fmla="*/ 98308 w 114580"/>
                <a:gd name="connsiteY35" fmla="*/ 88709 h 133096"/>
                <a:gd name="connsiteX36" fmla="*/ 96622 w 114580"/>
                <a:gd name="connsiteY36" fmla="*/ 83643 h 133096"/>
                <a:gd name="connsiteX37" fmla="*/ 91842 w 114580"/>
                <a:gd name="connsiteY37" fmla="*/ 83096 h 133096"/>
                <a:gd name="connsiteX38" fmla="*/ 89873 w 114580"/>
                <a:gd name="connsiteY38" fmla="*/ 78602 h 133096"/>
                <a:gd name="connsiteX39" fmla="*/ 85937 w 114580"/>
                <a:gd name="connsiteY39" fmla="*/ 75804 h 133096"/>
                <a:gd name="connsiteX40" fmla="*/ 85385 w 114580"/>
                <a:gd name="connsiteY40" fmla="*/ 72132 h 133096"/>
                <a:gd name="connsiteX41" fmla="*/ 82573 w 114580"/>
                <a:gd name="connsiteY41" fmla="*/ 67370 h 133096"/>
                <a:gd name="connsiteX42" fmla="*/ 80036 w 114580"/>
                <a:gd name="connsiteY42" fmla="*/ 66801 h 133096"/>
                <a:gd name="connsiteX43" fmla="*/ 76112 w 114580"/>
                <a:gd name="connsiteY43" fmla="*/ 62577 h 133096"/>
                <a:gd name="connsiteX44" fmla="*/ 74148 w 114580"/>
                <a:gd name="connsiteY44" fmla="*/ 61456 h 133096"/>
                <a:gd name="connsiteX45" fmla="*/ 68243 w 114580"/>
                <a:gd name="connsiteY45" fmla="*/ 58940 h 133096"/>
                <a:gd name="connsiteX46" fmla="*/ 64314 w 114580"/>
                <a:gd name="connsiteY46" fmla="*/ 58366 h 133096"/>
                <a:gd name="connsiteX47" fmla="*/ 62350 w 114580"/>
                <a:gd name="connsiteY47" fmla="*/ 55268 h 133096"/>
                <a:gd name="connsiteX48" fmla="*/ 60378 w 114580"/>
                <a:gd name="connsiteY48" fmla="*/ 55568 h 133096"/>
                <a:gd name="connsiteX49" fmla="*/ 58974 w 114580"/>
                <a:gd name="connsiteY49" fmla="*/ 53309 h 133096"/>
                <a:gd name="connsiteX50" fmla="*/ 60378 w 114580"/>
                <a:gd name="connsiteY50" fmla="*/ 51066 h 133096"/>
                <a:gd name="connsiteX51" fmla="*/ 59252 w 114580"/>
                <a:gd name="connsiteY51" fmla="*/ 47977 h 133096"/>
                <a:gd name="connsiteX52" fmla="*/ 58131 w 114580"/>
                <a:gd name="connsiteY52" fmla="*/ 46008 h 133096"/>
                <a:gd name="connsiteX53" fmla="*/ 68534 w 114580"/>
                <a:gd name="connsiteY53" fmla="*/ 42080 h 133096"/>
                <a:gd name="connsiteX54" fmla="*/ 69941 w 114580"/>
                <a:gd name="connsiteY54" fmla="*/ 36732 h 133096"/>
                <a:gd name="connsiteX55" fmla="*/ 71623 w 114580"/>
                <a:gd name="connsiteY55" fmla="*/ 35906 h 133096"/>
                <a:gd name="connsiteX56" fmla="*/ 71623 w 114580"/>
                <a:gd name="connsiteY56" fmla="*/ 34233 h 133096"/>
                <a:gd name="connsiteX57" fmla="*/ 68812 w 114580"/>
                <a:gd name="connsiteY57" fmla="*/ 32816 h 133096"/>
                <a:gd name="connsiteX58" fmla="*/ 67126 w 114580"/>
                <a:gd name="connsiteY58" fmla="*/ 27472 h 133096"/>
                <a:gd name="connsiteX59" fmla="*/ 64314 w 114580"/>
                <a:gd name="connsiteY59" fmla="*/ 26637 h 133096"/>
                <a:gd name="connsiteX60" fmla="*/ 61503 w 114580"/>
                <a:gd name="connsiteY60" fmla="*/ 23261 h 133096"/>
                <a:gd name="connsiteX61" fmla="*/ 57293 w 114580"/>
                <a:gd name="connsiteY61" fmla="*/ 24386 h 133096"/>
                <a:gd name="connsiteX62" fmla="*/ 54494 w 114580"/>
                <a:gd name="connsiteY62" fmla="*/ 26068 h 133096"/>
                <a:gd name="connsiteX63" fmla="*/ 50553 w 114580"/>
                <a:gd name="connsiteY63" fmla="*/ 24673 h 133096"/>
                <a:gd name="connsiteX64" fmla="*/ 44930 w 114580"/>
                <a:gd name="connsiteY64" fmla="*/ 24673 h 133096"/>
                <a:gd name="connsiteX65" fmla="*/ 41845 w 114580"/>
                <a:gd name="connsiteY65" fmla="*/ 19615 h 133096"/>
                <a:gd name="connsiteX66" fmla="*/ 37904 w 114580"/>
                <a:gd name="connsiteY66" fmla="*/ 16530 h 133096"/>
                <a:gd name="connsiteX67" fmla="*/ 38195 w 114580"/>
                <a:gd name="connsiteY67" fmla="*/ 13441 h 133096"/>
                <a:gd name="connsiteX68" fmla="*/ 38195 w 114580"/>
                <a:gd name="connsiteY68" fmla="*/ 10899 h 133096"/>
                <a:gd name="connsiteX69" fmla="*/ 35953 w 114580"/>
                <a:gd name="connsiteY69" fmla="*/ 8365 h 133096"/>
                <a:gd name="connsiteX70" fmla="*/ 32003 w 114580"/>
                <a:gd name="connsiteY70" fmla="*/ 4450 h 133096"/>
                <a:gd name="connsiteX71" fmla="*/ 28071 w 114580"/>
                <a:gd name="connsiteY71" fmla="*/ 2756 h 133096"/>
                <a:gd name="connsiteX72" fmla="*/ 26427 w 114580"/>
                <a:gd name="connsiteY72" fmla="*/ 0 h 133096"/>
                <a:gd name="connsiteX73" fmla="*/ 21896 w 114580"/>
                <a:gd name="connsiteY73" fmla="*/ 509 h 133096"/>
                <a:gd name="connsiteX74" fmla="*/ 20771 w 114580"/>
                <a:gd name="connsiteY74" fmla="*/ 1356 h 133096"/>
                <a:gd name="connsiteX75" fmla="*/ 19085 w 114580"/>
                <a:gd name="connsiteY75" fmla="*/ 3612 h 133096"/>
                <a:gd name="connsiteX76" fmla="*/ 21053 w 114580"/>
                <a:gd name="connsiteY76" fmla="*/ 9782 h 133096"/>
                <a:gd name="connsiteX77" fmla="*/ 21896 w 114580"/>
                <a:gd name="connsiteY77" fmla="*/ 18199 h 133096"/>
                <a:gd name="connsiteX78" fmla="*/ 16834 w 114580"/>
                <a:gd name="connsiteY78" fmla="*/ 19333 h 133096"/>
                <a:gd name="connsiteX79" fmla="*/ 14510 w 114580"/>
                <a:gd name="connsiteY79" fmla="*/ 15447 h 133096"/>
                <a:gd name="connsiteX80" fmla="*/ 10655 w 114580"/>
                <a:gd name="connsiteY80" fmla="*/ 17373 h 133096"/>
                <a:gd name="connsiteX81" fmla="*/ 6731 w 114580"/>
                <a:gd name="connsiteY81" fmla="*/ 18490 h 133096"/>
                <a:gd name="connsiteX82" fmla="*/ 4763 w 114580"/>
                <a:gd name="connsiteY82" fmla="*/ 22983 h 133096"/>
                <a:gd name="connsiteX83" fmla="*/ 5049 w 114580"/>
                <a:gd name="connsiteY83" fmla="*/ 26346 h 133096"/>
                <a:gd name="connsiteX84" fmla="*/ 3355 w 114580"/>
                <a:gd name="connsiteY84" fmla="*/ 28049 h 133096"/>
                <a:gd name="connsiteX85" fmla="*/ 1682 w 114580"/>
                <a:gd name="connsiteY85" fmla="*/ 28049 h 133096"/>
                <a:gd name="connsiteX86" fmla="*/ 0 w 114580"/>
                <a:gd name="connsiteY86" fmla="*/ 31408 h 133096"/>
                <a:gd name="connsiteX87" fmla="*/ 1391 w 114580"/>
                <a:gd name="connsiteY87" fmla="*/ 34233 h 133096"/>
                <a:gd name="connsiteX88" fmla="*/ 5049 w 114580"/>
                <a:gd name="connsiteY88" fmla="*/ 34233 h 133096"/>
                <a:gd name="connsiteX89" fmla="*/ 7300 w 114580"/>
                <a:gd name="connsiteY89" fmla="*/ 36193 h 133096"/>
                <a:gd name="connsiteX90" fmla="*/ 8695 w 114580"/>
                <a:gd name="connsiteY90" fmla="*/ 41806 h 133096"/>
                <a:gd name="connsiteX91" fmla="*/ 7300 w 114580"/>
                <a:gd name="connsiteY91" fmla="*/ 44049 h 133096"/>
                <a:gd name="connsiteX92" fmla="*/ 8986 w 114580"/>
                <a:gd name="connsiteY92" fmla="*/ 46295 h 133096"/>
                <a:gd name="connsiteX93" fmla="*/ 13475 w 114580"/>
                <a:gd name="connsiteY93" fmla="*/ 46008 h 133096"/>
                <a:gd name="connsiteX94" fmla="*/ 17129 w 114580"/>
                <a:gd name="connsiteY94" fmla="*/ 45752 h 133096"/>
                <a:gd name="connsiteX95" fmla="*/ 19085 w 114580"/>
                <a:gd name="connsiteY95" fmla="*/ 47712 h 133096"/>
                <a:gd name="connsiteX96" fmla="*/ 17129 w 114580"/>
                <a:gd name="connsiteY96" fmla="*/ 51349 h 133096"/>
                <a:gd name="connsiteX97" fmla="*/ 18533 w 114580"/>
                <a:gd name="connsiteY97" fmla="*/ 53882 h 133096"/>
                <a:gd name="connsiteX98" fmla="*/ 17681 w 114580"/>
                <a:gd name="connsiteY98" fmla="*/ 58366 h 133096"/>
                <a:gd name="connsiteX99" fmla="*/ 17968 w 114580"/>
                <a:gd name="connsiteY99" fmla="*/ 72714 h 133096"/>
                <a:gd name="connsiteX100" fmla="*/ 21053 w 114580"/>
                <a:gd name="connsiteY100" fmla="*/ 73258 h 133096"/>
                <a:gd name="connsiteX101" fmla="*/ 23851 w 114580"/>
                <a:gd name="connsiteY101" fmla="*/ 71863 h 133096"/>
                <a:gd name="connsiteX102" fmla="*/ 25559 w 114580"/>
                <a:gd name="connsiteY102" fmla="*/ 68760 h 133096"/>
                <a:gd name="connsiteX103" fmla="*/ 28922 w 114580"/>
                <a:gd name="connsiteY103" fmla="*/ 67370 h 133096"/>
                <a:gd name="connsiteX104" fmla="*/ 33415 w 114580"/>
                <a:gd name="connsiteY104" fmla="*/ 68500 h 133096"/>
                <a:gd name="connsiteX105" fmla="*/ 37904 w 114580"/>
                <a:gd name="connsiteY105" fmla="*/ 69620 h 133096"/>
                <a:gd name="connsiteX106" fmla="*/ 39885 w 114580"/>
                <a:gd name="connsiteY106" fmla="*/ 72132 h 133096"/>
                <a:gd name="connsiteX107" fmla="*/ 44930 w 114580"/>
                <a:gd name="connsiteY107" fmla="*/ 72132 h 133096"/>
                <a:gd name="connsiteX108" fmla="*/ 48580 w 114580"/>
                <a:gd name="connsiteY108" fmla="*/ 66518 h 133096"/>
                <a:gd name="connsiteX109" fmla="*/ 53074 w 114580"/>
                <a:gd name="connsiteY109" fmla="*/ 63998 h 133096"/>
                <a:gd name="connsiteX110" fmla="*/ 59826 w 114580"/>
                <a:gd name="connsiteY110" fmla="*/ 66244 h 133096"/>
                <a:gd name="connsiteX111" fmla="*/ 61503 w 114580"/>
                <a:gd name="connsiteY111" fmla="*/ 68760 h 133096"/>
                <a:gd name="connsiteX112" fmla="*/ 71893 w 114580"/>
                <a:gd name="connsiteY112" fmla="*/ 76347 h 133096"/>
                <a:gd name="connsiteX113" fmla="*/ 73574 w 114580"/>
                <a:gd name="connsiteY113" fmla="*/ 80006 h 133096"/>
                <a:gd name="connsiteX114" fmla="*/ 71893 w 114580"/>
                <a:gd name="connsiteY114" fmla="*/ 83096 h 133096"/>
                <a:gd name="connsiteX115" fmla="*/ 73301 w 114580"/>
                <a:gd name="connsiteY115" fmla="*/ 87576 h 133096"/>
                <a:gd name="connsiteX116" fmla="*/ 72458 w 114580"/>
                <a:gd name="connsiteY116" fmla="*/ 93207 h 133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Lst>
              <a:rect l="l" t="t" r="r" b="b"/>
              <a:pathLst>
                <a:path w="114580" h="133096">
                  <a:moveTo>
                    <a:pt x="77794" y="99382"/>
                  </a:moveTo>
                  <a:lnTo>
                    <a:pt x="80588" y="98543"/>
                  </a:lnTo>
                  <a:lnTo>
                    <a:pt x="82573" y="99668"/>
                  </a:lnTo>
                  <a:lnTo>
                    <a:pt x="85663" y="104439"/>
                  </a:lnTo>
                  <a:lnTo>
                    <a:pt x="85663" y="109493"/>
                  </a:lnTo>
                  <a:lnTo>
                    <a:pt x="85663" y="115689"/>
                  </a:lnTo>
                  <a:lnTo>
                    <a:pt x="85385" y="120734"/>
                  </a:lnTo>
                  <a:lnTo>
                    <a:pt x="82847" y="123533"/>
                  </a:lnTo>
                  <a:lnTo>
                    <a:pt x="86788" y="127187"/>
                  </a:lnTo>
                  <a:lnTo>
                    <a:pt x="90156" y="127752"/>
                  </a:lnTo>
                  <a:lnTo>
                    <a:pt x="92685" y="131967"/>
                  </a:lnTo>
                  <a:lnTo>
                    <a:pt x="98034" y="133097"/>
                  </a:lnTo>
                  <a:lnTo>
                    <a:pt x="96622" y="128591"/>
                  </a:lnTo>
                  <a:lnTo>
                    <a:pt x="97178" y="126344"/>
                  </a:lnTo>
                  <a:lnTo>
                    <a:pt x="94366" y="122707"/>
                  </a:lnTo>
                  <a:lnTo>
                    <a:pt x="96622" y="120734"/>
                  </a:lnTo>
                  <a:lnTo>
                    <a:pt x="100845" y="120169"/>
                  </a:lnTo>
                  <a:lnTo>
                    <a:pt x="103079" y="122416"/>
                  </a:lnTo>
                  <a:lnTo>
                    <a:pt x="108406" y="124662"/>
                  </a:lnTo>
                  <a:lnTo>
                    <a:pt x="110725" y="124953"/>
                  </a:lnTo>
                  <a:lnTo>
                    <a:pt x="110379" y="124102"/>
                  </a:lnTo>
                  <a:lnTo>
                    <a:pt x="113755" y="122707"/>
                  </a:lnTo>
                  <a:lnTo>
                    <a:pt x="112356" y="117084"/>
                  </a:lnTo>
                  <a:lnTo>
                    <a:pt x="111226" y="113147"/>
                  </a:lnTo>
                  <a:lnTo>
                    <a:pt x="114581" y="109493"/>
                  </a:lnTo>
                  <a:lnTo>
                    <a:pt x="114316" y="106694"/>
                  </a:lnTo>
                  <a:lnTo>
                    <a:pt x="112630" y="105843"/>
                  </a:lnTo>
                  <a:lnTo>
                    <a:pt x="112061" y="100507"/>
                  </a:lnTo>
                  <a:lnTo>
                    <a:pt x="114581" y="98830"/>
                  </a:lnTo>
                  <a:lnTo>
                    <a:pt x="113755" y="96870"/>
                  </a:lnTo>
                  <a:lnTo>
                    <a:pt x="109810" y="97969"/>
                  </a:lnTo>
                  <a:lnTo>
                    <a:pt x="107015" y="95454"/>
                  </a:lnTo>
                  <a:lnTo>
                    <a:pt x="103639" y="94050"/>
                  </a:lnTo>
                  <a:lnTo>
                    <a:pt x="103639" y="91247"/>
                  </a:lnTo>
                  <a:lnTo>
                    <a:pt x="100267" y="90122"/>
                  </a:lnTo>
                  <a:lnTo>
                    <a:pt x="98308" y="88709"/>
                  </a:lnTo>
                  <a:lnTo>
                    <a:pt x="96622" y="83643"/>
                  </a:lnTo>
                  <a:lnTo>
                    <a:pt x="91842" y="83096"/>
                  </a:lnTo>
                  <a:lnTo>
                    <a:pt x="89873" y="78602"/>
                  </a:lnTo>
                  <a:lnTo>
                    <a:pt x="85937" y="75804"/>
                  </a:lnTo>
                  <a:lnTo>
                    <a:pt x="85385" y="72132"/>
                  </a:lnTo>
                  <a:lnTo>
                    <a:pt x="82573" y="67370"/>
                  </a:lnTo>
                  <a:lnTo>
                    <a:pt x="80036" y="66801"/>
                  </a:lnTo>
                  <a:lnTo>
                    <a:pt x="76112" y="62577"/>
                  </a:lnTo>
                  <a:lnTo>
                    <a:pt x="74148" y="61456"/>
                  </a:lnTo>
                  <a:lnTo>
                    <a:pt x="68243" y="58940"/>
                  </a:lnTo>
                  <a:lnTo>
                    <a:pt x="64314" y="58366"/>
                  </a:lnTo>
                  <a:lnTo>
                    <a:pt x="62350" y="55268"/>
                  </a:lnTo>
                  <a:lnTo>
                    <a:pt x="60378" y="55568"/>
                  </a:lnTo>
                  <a:lnTo>
                    <a:pt x="58974" y="53309"/>
                  </a:lnTo>
                  <a:lnTo>
                    <a:pt x="60378" y="51066"/>
                  </a:lnTo>
                  <a:lnTo>
                    <a:pt x="59252" y="47977"/>
                  </a:lnTo>
                  <a:lnTo>
                    <a:pt x="58131" y="46008"/>
                  </a:lnTo>
                  <a:lnTo>
                    <a:pt x="68534" y="42080"/>
                  </a:lnTo>
                  <a:lnTo>
                    <a:pt x="69941" y="36732"/>
                  </a:lnTo>
                  <a:lnTo>
                    <a:pt x="71623" y="35906"/>
                  </a:lnTo>
                  <a:lnTo>
                    <a:pt x="71623" y="34233"/>
                  </a:lnTo>
                  <a:lnTo>
                    <a:pt x="68812" y="32816"/>
                  </a:lnTo>
                  <a:lnTo>
                    <a:pt x="67126" y="27472"/>
                  </a:lnTo>
                  <a:lnTo>
                    <a:pt x="64314" y="26637"/>
                  </a:lnTo>
                  <a:lnTo>
                    <a:pt x="61503" y="23261"/>
                  </a:lnTo>
                  <a:lnTo>
                    <a:pt x="57293" y="24386"/>
                  </a:lnTo>
                  <a:lnTo>
                    <a:pt x="54494" y="26068"/>
                  </a:lnTo>
                  <a:lnTo>
                    <a:pt x="50553" y="24673"/>
                  </a:lnTo>
                  <a:lnTo>
                    <a:pt x="44930" y="24673"/>
                  </a:lnTo>
                  <a:lnTo>
                    <a:pt x="41845" y="19615"/>
                  </a:lnTo>
                  <a:lnTo>
                    <a:pt x="37904" y="16530"/>
                  </a:lnTo>
                  <a:lnTo>
                    <a:pt x="38195" y="13441"/>
                  </a:lnTo>
                  <a:lnTo>
                    <a:pt x="38195" y="10899"/>
                  </a:lnTo>
                  <a:lnTo>
                    <a:pt x="35953" y="8365"/>
                  </a:lnTo>
                  <a:lnTo>
                    <a:pt x="32003" y="4450"/>
                  </a:lnTo>
                  <a:lnTo>
                    <a:pt x="28071" y="2756"/>
                  </a:lnTo>
                  <a:lnTo>
                    <a:pt x="26427" y="0"/>
                  </a:lnTo>
                  <a:lnTo>
                    <a:pt x="21896" y="509"/>
                  </a:lnTo>
                  <a:lnTo>
                    <a:pt x="20771" y="1356"/>
                  </a:lnTo>
                  <a:lnTo>
                    <a:pt x="19085" y="3612"/>
                  </a:lnTo>
                  <a:lnTo>
                    <a:pt x="21053" y="9782"/>
                  </a:lnTo>
                  <a:lnTo>
                    <a:pt x="21896" y="18199"/>
                  </a:lnTo>
                  <a:lnTo>
                    <a:pt x="16834" y="19333"/>
                  </a:lnTo>
                  <a:lnTo>
                    <a:pt x="14510" y="15447"/>
                  </a:lnTo>
                  <a:lnTo>
                    <a:pt x="10655" y="17373"/>
                  </a:lnTo>
                  <a:lnTo>
                    <a:pt x="6731" y="18490"/>
                  </a:lnTo>
                  <a:lnTo>
                    <a:pt x="4763" y="22983"/>
                  </a:lnTo>
                  <a:lnTo>
                    <a:pt x="5049" y="26346"/>
                  </a:lnTo>
                  <a:lnTo>
                    <a:pt x="3355" y="28049"/>
                  </a:lnTo>
                  <a:lnTo>
                    <a:pt x="1682" y="28049"/>
                  </a:lnTo>
                  <a:lnTo>
                    <a:pt x="0" y="31408"/>
                  </a:lnTo>
                  <a:lnTo>
                    <a:pt x="1391" y="34233"/>
                  </a:lnTo>
                  <a:lnTo>
                    <a:pt x="5049" y="34233"/>
                  </a:lnTo>
                  <a:lnTo>
                    <a:pt x="7300" y="36193"/>
                  </a:lnTo>
                  <a:lnTo>
                    <a:pt x="8695" y="41806"/>
                  </a:lnTo>
                  <a:lnTo>
                    <a:pt x="7300" y="44049"/>
                  </a:lnTo>
                  <a:lnTo>
                    <a:pt x="8986" y="46295"/>
                  </a:lnTo>
                  <a:lnTo>
                    <a:pt x="13475" y="46008"/>
                  </a:lnTo>
                  <a:lnTo>
                    <a:pt x="17129" y="45752"/>
                  </a:lnTo>
                  <a:lnTo>
                    <a:pt x="19085" y="47712"/>
                  </a:lnTo>
                  <a:lnTo>
                    <a:pt x="17129" y="51349"/>
                  </a:lnTo>
                  <a:lnTo>
                    <a:pt x="18533" y="53882"/>
                  </a:lnTo>
                  <a:lnTo>
                    <a:pt x="17681" y="58366"/>
                  </a:lnTo>
                  <a:lnTo>
                    <a:pt x="17968" y="72714"/>
                  </a:lnTo>
                  <a:lnTo>
                    <a:pt x="21053" y="73258"/>
                  </a:lnTo>
                  <a:lnTo>
                    <a:pt x="23851" y="71863"/>
                  </a:lnTo>
                  <a:lnTo>
                    <a:pt x="25559" y="68760"/>
                  </a:lnTo>
                  <a:lnTo>
                    <a:pt x="28922" y="67370"/>
                  </a:lnTo>
                  <a:lnTo>
                    <a:pt x="33415" y="68500"/>
                  </a:lnTo>
                  <a:lnTo>
                    <a:pt x="37904" y="69620"/>
                  </a:lnTo>
                  <a:lnTo>
                    <a:pt x="39885" y="72132"/>
                  </a:lnTo>
                  <a:lnTo>
                    <a:pt x="44930" y="72132"/>
                  </a:lnTo>
                  <a:lnTo>
                    <a:pt x="48580" y="66518"/>
                  </a:lnTo>
                  <a:lnTo>
                    <a:pt x="53074" y="63998"/>
                  </a:lnTo>
                  <a:lnTo>
                    <a:pt x="59826" y="66244"/>
                  </a:lnTo>
                  <a:lnTo>
                    <a:pt x="61503" y="68760"/>
                  </a:lnTo>
                  <a:lnTo>
                    <a:pt x="71893" y="76347"/>
                  </a:lnTo>
                  <a:lnTo>
                    <a:pt x="73574" y="80006"/>
                  </a:lnTo>
                  <a:lnTo>
                    <a:pt x="71893" y="83096"/>
                  </a:lnTo>
                  <a:lnTo>
                    <a:pt x="73301" y="87576"/>
                  </a:lnTo>
                  <a:lnTo>
                    <a:pt x="72458" y="93207"/>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grpSp>
        <p:nvGrpSpPr>
          <p:cNvPr id="445" name="Graphic 2398">
            <a:extLst>
              <a:ext uri="{FF2B5EF4-FFF2-40B4-BE49-F238E27FC236}">
                <a16:creationId xmlns:a16="http://schemas.microsoft.com/office/drawing/2014/main" id="{5D2F791B-6343-F26F-1D84-87F1192F3472}"/>
              </a:ext>
            </a:extLst>
          </p:cNvPr>
          <p:cNvGrpSpPr/>
          <p:nvPr/>
        </p:nvGrpSpPr>
        <p:grpSpPr>
          <a:xfrm>
            <a:off x="9236461" y="4067970"/>
            <a:ext cx="226387" cy="281725"/>
            <a:chOff x="7603500" y="4893904"/>
            <a:chExt cx="96964" cy="120666"/>
          </a:xfrm>
          <a:solidFill>
            <a:srgbClr val="D9D9D9"/>
          </a:solidFill>
        </p:grpSpPr>
        <p:sp>
          <p:nvSpPr>
            <p:cNvPr id="1222" name="Freeform 1221">
              <a:extLst>
                <a:ext uri="{FF2B5EF4-FFF2-40B4-BE49-F238E27FC236}">
                  <a16:creationId xmlns:a16="http://schemas.microsoft.com/office/drawing/2014/main" id="{2D6D659D-8B99-D802-2884-5F022293D384}"/>
                </a:ext>
              </a:extLst>
            </p:cNvPr>
            <p:cNvSpPr/>
            <p:nvPr/>
          </p:nvSpPr>
          <p:spPr>
            <a:xfrm>
              <a:off x="7603500" y="4893904"/>
              <a:ext cx="74361" cy="67536"/>
            </a:xfrm>
            <a:custGeom>
              <a:avLst/>
              <a:gdLst>
                <a:gd name="connsiteX0" fmla="*/ 35024 w 74361"/>
                <a:gd name="connsiteY0" fmla="*/ 61246 h 67536"/>
                <a:gd name="connsiteX1" fmla="*/ 38953 w 74361"/>
                <a:gd name="connsiteY1" fmla="*/ 59838 h 67536"/>
                <a:gd name="connsiteX2" fmla="*/ 39795 w 74361"/>
                <a:gd name="connsiteY2" fmla="*/ 57297 h 67536"/>
                <a:gd name="connsiteX3" fmla="*/ 41490 w 74361"/>
                <a:gd name="connsiteY3" fmla="*/ 55902 h 67536"/>
                <a:gd name="connsiteX4" fmla="*/ 44288 w 74361"/>
                <a:gd name="connsiteY4" fmla="*/ 56740 h 67536"/>
                <a:gd name="connsiteX5" fmla="*/ 48499 w 74361"/>
                <a:gd name="connsiteY5" fmla="*/ 55619 h 67536"/>
                <a:gd name="connsiteX6" fmla="*/ 52423 w 74361"/>
                <a:gd name="connsiteY6" fmla="*/ 56176 h 67536"/>
                <a:gd name="connsiteX7" fmla="*/ 54682 w 74361"/>
                <a:gd name="connsiteY7" fmla="*/ 59261 h 67536"/>
                <a:gd name="connsiteX8" fmla="*/ 58628 w 74361"/>
                <a:gd name="connsiteY8" fmla="*/ 56740 h 67536"/>
                <a:gd name="connsiteX9" fmla="*/ 56642 w 74361"/>
                <a:gd name="connsiteY9" fmla="*/ 51683 h 67536"/>
                <a:gd name="connsiteX10" fmla="*/ 52988 w 74361"/>
                <a:gd name="connsiteY10" fmla="*/ 49723 h 67536"/>
                <a:gd name="connsiteX11" fmla="*/ 52718 w 74361"/>
                <a:gd name="connsiteY11" fmla="*/ 45234 h 67536"/>
                <a:gd name="connsiteX12" fmla="*/ 54960 w 74361"/>
                <a:gd name="connsiteY12" fmla="*/ 43261 h 67536"/>
                <a:gd name="connsiteX13" fmla="*/ 60579 w 74361"/>
                <a:gd name="connsiteY13" fmla="*/ 42418 h 67536"/>
                <a:gd name="connsiteX14" fmla="*/ 63947 w 74361"/>
                <a:gd name="connsiteY14" fmla="*/ 39333 h 67536"/>
                <a:gd name="connsiteX15" fmla="*/ 69569 w 74361"/>
                <a:gd name="connsiteY15" fmla="*/ 35118 h 67536"/>
                <a:gd name="connsiteX16" fmla="*/ 72663 w 74361"/>
                <a:gd name="connsiteY16" fmla="*/ 33424 h 67536"/>
                <a:gd name="connsiteX17" fmla="*/ 74362 w 74361"/>
                <a:gd name="connsiteY17" fmla="*/ 27240 h 67536"/>
                <a:gd name="connsiteX18" fmla="*/ 73784 w 74361"/>
                <a:gd name="connsiteY18" fmla="*/ 20227 h 67536"/>
                <a:gd name="connsiteX19" fmla="*/ 73493 w 74361"/>
                <a:gd name="connsiteY19" fmla="*/ 15721 h 67536"/>
                <a:gd name="connsiteX20" fmla="*/ 71811 w 74361"/>
                <a:gd name="connsiteY20" fmla="*/ 11228 h 67536"/>
                <a:gd name="connsiteX21" fmla="*/ 70138 w 74361"/>
                <a:gd name="connsiteY21" fmla="*/ 8708 h 67536"/>
                <a:gd name="connsiteX22" fmla="*/ 68508 w 74361"/>
                <a:gd name="connsiteY22" fmla="*/ 4775 h 67536"/>
                <a:gd name="connsiteX23" fmla="*/ 66189 w 74361"/>
                <a:gd name="connsiteY23" fmla="*/ 4489 h 67536"/>
                <a:gd name="connsiteX24" fmla="*/ 60861 w 74361"/>
                <a:gd name="connsiteY24" fmla="*/ 2242 h 67536"/>
                <a:gd name="connsiteX25" fmla="*/ 58628 w 74361"/>
                <a:gd name="connsiteY25" fmla="*/ 0 h 67536"/>
                <a:gd name="connsiteX26" fmla="*/ 54409 w 74361"/>
                <a:gd name="connsiteY26" fmla="*/ 565 h 67536"/>
                <a:gd name="connsiteX27" fmla="*/ 52153 w 74361"/>
                <a:gd name="connsiteY27" fmla="*/ 2537 h 67536"/>
                <a:gd name="connsiteX28" fmla="*/ 54965 w 74361"/>
                <a:gd name="connsiteY28" fmla="*/ 6175 h 67536"/>
                <a:gd name="connsiteX29" fmla="*/ 54409 w 74361"/>
                <a:gd name="connsiteY29" fmla="*/ 8421 h 67536"/>
                <a:gd name="connsiteX30" fmla="*/ 55821 w 74361"/>
                <a:gd name="connsiteY30" fmla="*/ 12927 h 67536"/>
                <a:gd name="connsiteX31" fmla="*/ 50472 w 74361"/>
                <a:gd name="connsiteY31" fmla="*/ 11797 h 67536"/>
                <a:gd name="connsiteX32" fmla="*/ 47939 w 74361"/>
                <a:gd name="connsiteY32" fmla="*/ 7582 h 67536"/>
                <a:gd name="connsiteX33" fmla="*/ 44575 w 74361"/>
                <a:gd name="connsiteY33" fmla="*/ 7017 h 67536"/>
                <a:gd name="connsiteX34" fmla="*/ 40630 w 74361"/>
                <a:gd name="connsiteY34" fmla="*/ 3363 h 67536"/>
                <a:gd name="connsiteX35" fmla="*/ 40865 w 74361"/>
                <a:gd name="connsiteY35" fmla="*/ 3119 h 67536"/>
                <a:gd name="connsiteX36" fmla="*/ 37271 w 74361"/>
                <a:gd name="connsiteY36" fmla="*/ 3928 h 67536"/>
                <a:gd name="connsiteX37" fmla="*/ 36329 w 74361"/>
                <a:gd name="connsiteY37" fmla="*/ 1690 h 67536"/>
                <a:gd name="connsiteX38" fmla="*/ 31284 w 74361"/>
                <a:gd name="connsiteY38" fmla="*/ 2820 h 67536"/>
                <a:gd name="connsiteX39" fmla="*/ 27335 w 74361"/>
                <a:gd name="connsiteY39" fmla="*/ 1318 h 67536"/>
                <a:gd name="connsiteX40" fmla="*/ 21545 w 74361"/>
                <a:gd name="connsiteY40" fmla="*/ 2991 h 67536"/>
                <a:gd name="connsiteX41" fmla="*/ 19851 w 74361"/>
                <a:gd name="connsiteY41" fmla="*/ 2242 h 67536"/>
                <a:gd name="connsiteX42" fmla="*/ 17044 w 74361"/>
                <a:gd name="connsiteY42" fmla="*/ 1866 h 67536"/>
                <a:gd name="connsiteX43" fmla="*/ 9927 w 74361"/>
                <a:gd name="connsiteY43" fmla="*/ 3757 h 67536"/>
                <a:gd name="connsiteX44" fmla="*/ 7685 w 74361"/>
                <a:gd name="connsiteY44" fmla="*/ 3757 h 67536"/>
                <a:gd name="connsiteX45" fmla="*/ 6171 w 74361"/>
                <a:gd name="connsiteY45" fmla="*/ 4874 h 67536"/>
                <a:gd name="connsiteX46" fmla="*/ 3560 w 74361"/>
                <a:gd name="connsiteY46" fmla="*/ 8417 h 67536"/>
                <a:gd name="connsiteX47" fmla="*/ 3192 w 74361"/>
                <a:gd name="connsiteY47" fmla="*/ 12178 h 67536"/>
                <a:gd name="connsiteX48" fmla="*/ 385 w 74361"/>
                <a:gd name="connsiteY48" fmla="*/ 14985 h 67536"/>
                <a:gd name="connsiteX49" fmla="*/ 0 w 74361"/>
                <a:gd name="connsiteY49" fmla="*/ 20967 h 67536"/>
                <a:gd name="connsiteX50" fmla="*/ 1694 w 74361"/>
                <a:gd name="connsiteY50" fmla="*/ 26778 h 67536"/>
                <a:gd name="connsiteX51" fmla="*/ 3744 w 74361"/>
                <a:gd name="connsiteY51" fmla="*/ 27155 h 67536"/>
                <a:gd name="connsiteX52" fmla="*/ 5439 w 74361"/>
                <a:gd name="connsiteY52" fmla="*/ 30707 h 67536"/>
                <a:gd name="connsiteX53" fmla="*/ 4129 w 74361"/>
                <a:gd name="connsiteY53" fmla="*/ 37818 h 67536"/>
                <a:gd name="connsiteX54" fmla="*/ 2927 w 74361"/>
                <a:gd name="connsiteY54" fmla="*/ 41747 h 67536"/>
                <a:gd name="connsiteX55" fmla="*/ 7724 w 74361"/>
                <a:gd name="connsiteY55" fmla="*/ 47981 h 67536"/>
                <a:gd name="connsiteX56" fmla="*/ 26081 w 74361"/>
                <a:gd name="connsiteY56" fmla="*/ 67537 h 67536"/>
                <a:gd name="connsiteX57" fmla="*/ 30574 w 74361"/>
                <a:gd name="connsiteY57" fmla="*/ 65812 h 67536"/>
                <a:gd name="connsiteX58" fmla="*/ 35024 w 74361"/>
                <a:gd name="connsiteY58" fmla="*/ 61246 h 67536"/>
                <a:gd name="connsiteX59" fmla="*/ 22966 w 74361"/>
                <a:gd name="connsiteY59" fmla="*/ 25803 h 67536"/>
                <a:gd name="connsiteX60" fmla="*/ 23984 w 74361"/>
                <a:gd name="connsiteY60" fmla="*/ 25627 h 67536"/>
                <a:gd name="connsiteX61" fmla="*/ 24797 w 74361"/>
                <a:gd name="connsiteY61" fmla="*/ 26718 h 67536"/>
                <a:gd name="connsiteX62" fmla="*/ 22966 w 74361"/>
                <a:gd name="connsiteY62" fmla="*/ 25803 h 67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74361" h="67536">
                  <a:moveTo>
                    <a:pt x="35024" y="61246"/>
                  </a:moveTo>
                  <a:lnTo>
                    <a:pt x="38953" y="59838"/>
                  </a:lnTo>
                  <a:lnTo>
                    <a:pt x="39795" y="57297"/>
                  </a:lnTo>
                  <a:lnTo>
                    <a:pt x="41490" y="55902"/>
                  </a:lnTo>
                  <a:lnTo>
                    <a:pt x="44288" y="56740"/>
                  </a:lnTo>
                  <a:lnTo>
                    <a:pt x="48499" y="55619"/>
                  </a:lnTo>
                  <a:lnTo>
                    <a:pt x="52423" y="56176"/>
                  </a:lnTo>
                  <a:lnTo>
                    <a:pt x="54682" y="59261"/>
                  </a:lnTo>
                  <a:lnTo>
                    <a:pt x="58628" y="56740"/>
                  </a:lnTo>
                  <a:lnTo>
                    <a:pt x="56642" y="51683"/>
                  </a:lnTo>
                  <a:lnTo>
                    <a:pt x="52988" y="49723"/>
                  </a:lnTo>
                  <a:lnTo>
                    <a:pt x="52718" y="45234"/>
                  </a:lnTo>
                  <a:lnTo>
                    <a:pt x="54960" y="43261"/>
                  </a:lnTo>
                  <a:lnTo>
                    <a:pt x="60579" y="42418"/>
                  </a:lnTo>
                  <a:lnTo>
                    <a:pt x="63947" y="39333"/>
                  </a:lnTo>
                  <a:lnTo>
                    <a:pt x="69569" y="35118"/>
                  </a:lnTo>
                  <a:lnTo>
                    <a:pt x="72663" y="33424"/>
                  </a:lnTo>
                  <a:lnTo>
                    <a:pt x="74362" y="27240"/>
                  </a:lnTo>
                  <a:lnTo>
                    <a:pt x="73784" y="20227"/>
                  </a:lnTo>
                  <a:lnTo>
                    <a:pt x="73493" y="15721"/>
                  </a:lnTo>
                  <a:lnTo>
                    <a:pt x="71811" y="11228"/>
                  </a:lnTo>
                  <a:lnTo>
                    <a:pt x="70138" y="8708"/>
                  </a:lnTo>
                  <a:lnTo>
                    <a:pt x="68508" y="4775"/>
                  </a:lnTo>
                  <a:lnTo>
                    <a:pt x="66189" y="4489"/>
                  </a:lnTo>
                  <a:lnTo>
                    <a:pt x="60861" y="2242"/>
                  </a:lnTo>
                  <a:lnTo>
                    <a:pt x="58628" y="0"/>
                  </a:lnTo>
                  <a:lnTo>
                    <a:pt x="54409" y="565"/>
                  </a:lnTo>
                  <a:lnTo>
                    <a:pt x="52153" y="2537"/>
                  </a:lnTo>
                  <a:lnTo>
                    <a:pt x="54965" y="6175"/>
                  </a:lnTo>
                  <a:lnTo>
                    <a:pt x="54409" y="8421"/>
                  </a:lnTo>
                  <a:lnTo>
                    <a:pt x="55821" y="12927"/>
                  </a:lnTo>
                  <a:lnTo>
                    <a:pt x="50472" y="11797"/>
                  </a:lnTo>
                  <a:lnTo>
                    <a:pt x="47939" y="7582"/>
                  </a:lnTo>
                  <a:lnTo>
                    <a:pt x="44575" y="7017"/>
                  </a:lnTo>
                  <a:lnTo>
                    <a:pt x="40630" y="3363"/>
                  </a:lnTo>
                  <a:lnTo>
                    <a:pt x="40865" y="3119"/>
                  </a:lnTo>
                  <a:lnTo>
                    <a:pt x="37271" y="3928"/>
                  </a:lnTo>
                  <a:lnTo>
                    <a:pt x="36329" y="1690"/>
                  </a:lnTo>
                  <a:lnTo>
                    <a:pt x="31284" y="2820"/>
                  </a:lnTo>
                  <a:lnTo>
                    <a:pt x="27335" y="1318"/>
                  </a:lnTo>
                  <a:lnTo>
                    <a:pt x="21545" y="2991"/>
                  </a:lnTo>
                  <a:lnTo>
                    <a:pt x="19851" y="2242"/>
                  </a:lnTo>
                  <a:lnTo>
                    <a:pt x="17044" y="1866"/>
                  </a:lnTo>
                  <a:lnTo>
                    <a:pt x="9927" y="3757"/>
                  </a:lnTo>
                  <a:lnTo>
                    <a:pt x="7685" y="3757"/>
                  </a:lnTo>
                  <a:lnTo>
                    <a:pt x="6171" y="4874"/>
                  </a:lnTo>
                  <a:lnTo>
                    <a:pt x="3560" y="8417"/>
                  </a:lnTo>
                  <a:lnTo>
                    <a:pt x="3192" y="12178"/>
                  </a:lnTo>
                  <a:lnTo>
                    <a:pt x="385" y="14985"/>
                  </a:lnTo>
                  <a:lnTo>
                    <a:pt x="0" y="20967"/>
                  </a:lnTo>
                  <a:lnTo>
                    <a:pt x="1694" y="26778"/>
                  </a:lnTo>
                  <a:lnTo>
                    <a:pt x="3744" y="27155"/>
                  </a:lnTo>
                  <a:lnTo>
                    <a:pt x="5439" y="30707"/>
                  </a:lnTo>
                  <a:lnTo>
                    <a:pt x="4129" y="37818"/>
                  </a:lnTo>
                  <a:lnTo>
                    <a:pt x="2927" y="41747"/>
                  </a:lnTo>
                  <a:cubicBezTo>
                    <a:pt x="4810" y="43471"/>
                    <a:pt x="6539" y="45401"/>
                    <a:pt x="7724" y="47981"/>
                  </a:cubicBezTo>
                  <a:cubicBezTo>
                    <a:pt x="11601" y="56372"/>
                    <a:pt x="19226" y="61670"/>
                    <a:pt x="26081" y="67537"/>
                  </a:cubicBezTo>
                  <a:cubicBezTo>
                    <a:pt x="27604" y="66895"/>
                    <a:pt x="29667" y="65307"/>
                    <a:pt x="30574" y="65812"/>
                  </a:cubicBezTo>
                  <a:lnTo>
                    <a:pt x="35024" y="61246"/>
                  </a:lnTo>
                  <a:close/>
                  <a:moveTo>
                    <a:pt x="22966" y="25803"/>
                  </a:moveTo>
                  <a:cubicBezTo>
                    <a:pt x="23308" y="25722"/>
                    <a:pt x="23638" y="25679"/>
                    <a:pt x="23984" y="25627"/>
                  </a:cubicBezTo>
                  <a:cubicBezTo>
                    <a:pt x="24241" y="25987"/>
                    <a:pt x="24515" y="26346"/>
                    <a:pt x="24797" y="26718"/>
                  </a:cubicBezTo>
                  <a:cubicBezTo>
                    <a:pt x="23851" y="27352"/>
                    <a:pt x="23231" y="27044"/>
                    <a:pt x="22966" y="25803"/>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223" name="Freeform 1222">
              <a:extLst>
                <a:ext uri="{FF2B5EF4-FFF2-40B4-BE49-F238E27FC236}">
                  <a16:creationId xmlns:a16="http://schemas.microsoft.com/office/drawing/2014/main" id="{31BF49AB-E00B-59E1-4399-576238C1116E}"/>
                </a:ext>
              </a:extLst>
            </p:cNvPr>
            <p:cNvSpPr/>
            <p:nvPr/>
          </p:nvSpPr>
          <p:spPr>
            <a:xfrm>
              <a:off x="7700066" y="4906656"/>
              <a:ext cx="398" cy="2079"/>
            </a:xfrm>
            <a:custGeom>
              <a:avLst/>
              <a:gdLst>
                <a:gd name="connsiteX0" fmla="*/ 398 w 398"/>
                <a:gd name="connsiteY0" fmla="*/ 2079 h 2079"/>
                <a:gd name="connsiteX1" fmla="*/ 0 w 398"/>
                <a:gd name="connsiteY1" fmla="*/ 0 h 2079"/>
                <a:gd name="connsiteX2" fmla="*/ 0 w 398"/>
                <a:gd name="connsiteY2" fmla="*/ 0 h 2079"/>
                <a:gd name="connsiteX3" fmla="*/ 398 w 398"/>
                <a:gd name="connsiteY3" fmla="*/ 2079 h 2079"/>
              </a:gdLst>
              <a:ahLst/>
              <a:cxnLst>
                <a:cxn ang="0">
                  <a:pos x="connsiteX0" y="connsiteY0"/>
                </a:cxn>
                <a:cxn ang="0">
                  <a:pos x="connsiteX1" y="connsiteY1"/>
                </a:cxn>
                <a:cxn ang="0">
                  <a:pos x="connsiteX2" y="connsiteY2"/>
                </a:cxn>
                <a:cxn ang="0">
                  <a:pos x="connsiteX3" y="connsiteY3"/>
                </a:cxn>
              </a:cxnLst>
              <a:rect l="l" t="t" r="r" b="b"/>
              <a:pathLst>
                <a:path w="398" h="2079">
                  <a:moveTo>
                    <a:pt x="398" y="2079"/>
                  </a:moveTo>
                  <a:cubicBezTo>
                    <a:pt x="312" y="1378"/>
                    <a:pt x="107" y="697"/>
                    <a:pt x="0" y="0"/>
                  </a:cubicBezTo>
                  <a:lnTo>
                    <a:pt x="0" y="0"/>
                  </a:lnTo>
                  <a:cubicBezTo>
                    <a:pt x="103" y="697"/>
                    <a:pt x="312" y="1378"/>
                    <a:pt x="398" y="2079"/>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sp>
        <p:nvSpPr>
          <p:cNvPr id="446" name="Freeform 445">
            <a:extLst>
              <a:ext uri="{FF2B5EF4-FFF2-40B4-BE49-F238E27FC236}">
                <a16:creationId xmlns:a16="http://schemas.microsoft.com/office/drawing/2014/main" id="{717401E2-4D96-929F-097F-3BA673E61422}"/>
              </a:ext>
            </a:extLst>
          </p:cNvPr>
          <p:cNvSpPr/>
          <p:nvPr/>
        </p:nvSpPr>
        <p:spPr>
          <a:xfrm>
            <a:off x="7788877" y="3188709"/>
            <a:ext cx="438115" cy="363796"/>
          </a:xfrm>
          <a:custGeom>
            <a:avLst/>
            <a:gdLst>
              <a:gd name="connsiteX0" fmla="*/ 185400 w 187650"/>
              <a:gd name="connsiteY0" fmla="*/ 19487 h 155818"/>
              <a:gd name="connsiteX1" fmla="*/ 187651 w 187650"/>
              <a:gd name="connsiteY1" fmla="*/ 17236 h 155818"/>
              <a:gd name="connsiteX2" fmla="*/ 184638 w 187650"/>
              <a:gd name="connsiteY2" fmla="*/ 14605 h 155818"/>
              <a:gd name="connsiteX3" fmla="*/ 175656 w 187650"/>
              <a:gd name="connsiteY3" fmla="*/ 16492 h 155818"/>
              <a:gd name="connsiteX4" fmla="*/ 170042 w 187650"/>
              <a:gd name="connsiteY4" fmla="*/ 15366 h 155818"/>
              <a:gd name="connsiteX5" fmla="*/ 164428 w 187650"/>
              <a:gd name="connsiteY5" fmla="*/ 20232 h 155818"/>
              <a:gd name="connsiteX6" fmla="*/ 160312 w 187650"/>
              <a:gd name="connsiteY6" fmla="*/ 23984 h 155818"/>
              <a:gd name="connsiteX7" fmla="*/ 153183 w 187650"/>
              <a:gd name="connsiteY7" fmla="*/ 29209 h 155818"/>
              <a:gd name="connsiteX8" fmla="*/ 149451 w 187650"/>
              <a:gd name="connsiteY8" fmla="*/ 31468 h 155818"/>
              <a:gd name="connsiteX9" fmla="*/ 143452 w 187650"/>
              <a:gd name="connsiteY9" fmla="*/ 27724 h 155818"/>
              <a:gd name="connsiteX10" fmla="*/ 141197 w 187650"/>
              <a:gd name="connsiteY10" fmla="*/ 21738 h 155818"/>
              <a:gd name="connsiteX11" fmla="*/ 140080 w 187650"/>
              <a:gd name="connsiteY11" fmla="*/ 13120 h 155818"/>
              <a:gd name="connsiteX12" fmla="*/ 137449 w 187650"/>
              <a:gd name="connsiteY12" fmla="*/ 9380 h 155818"/>
              <a:gd name="connsiteX13" fmla="*/ 135591 w 187650"/>
              <a:gd name="connsiteY13" fmla="*/ 2632 h 155818"/>
              <a:gd name="connsiteX14" fmla="*/ 130337 w 187650"/>
              <a:gd name="connsiteY14" fmla="*/ 0 h 155818"/>
              <a:gd name="connsiteX15" fmla="*/ 126220 w 187650"/>
              <a:gd name="connsiteY15" fmla="*/ 4882 h 155818"/>
              <a:gd name="connsiteX16" fmla="*/ 125471 w 187650"/>
              <a:gd name="connsiteY16" fmla="*/ 8254 h 155818"/>
              <a:gd name="connsiteX17" fmla="*/ 126588 w 187650"/>
              <a:gd name="connsiteY17" fmla="*/ 11994 h 155818"/>
              <a:gd name="connsiteX18" fmla="*/ 123978 w 187650"/>
              <a:gd name="connsiteY18" fmla="*/ 16492 h 155818"/>
              <a:gd name="connsiteX19" fmla="*/ 117979 w 187650"/>
              <a:gd name="connsiteY19" fmla="*/ 15730 h 155818"/>
              <a:gd name="connsiteX20" fmla="*/ 114628 w 187650"/>
              <a:gd name="connsiteY20" fmla="*/ 18362 h 155818"/>
              <a:gd name="connsiteX21" fmla="*/ 114975 w 187650"/>
              <a:gd name="connsiteY21" fmla="*/ 23984 h 155818"/>
              <a:gd name="connsiteX22" fmla="*/ 109746 w 187650"/>
              <a:gd name="connsiteY22" fmla="*/ 23984 h 155818"/>
              <a:gd name="connsiteX23" fmla="*/ 107495 w 187650"/>
              <a:gd name="connsiteY23" fmla="*/ 20232 h 155818"/>
              <a:gd name="connsiteX24" fmla="*/ 101132 w 187650"/>
              <a:gd name="connsiteY24" fmla="*/ 24729 h 155818"/>
              <a:gd name="connsiteX25" fmla="*/ 94760 w 187650"/>
              <a:gd name="connsiteY25" fmla="*/ 26980 h 155818"/>
              <a:gd name="connsiteX26" fmla="*/ 91418 w 187650"/>
              <a:gd name="connsiteY26" fmla="*/ 22880 h 155818"/>
              <a:gd name="connsiteX27" fmla="*/ 91388 w 187650"/>
              <a:gd name="connsiteY27" fmla="*/ 23244 h 155818"/>
              <a:gd name="connsiteX28" fmla="*/ 87824 w 187650"/>
              <a:gd name="connsiteY28" fmla="*/ 21738 h 155818"/>
              <a:gd name="connsiteX29" fmla="*/ 83892 w 187650"/>
              <a:gd name="connsiteY29" fmla="*/ 23792 h 155818"/>
              <a:gd name="connsiteX30" fmla="*/ 81837 w 187650"/>
              <a:gd name="connsiteY30" fmla="*/ 21182 h 155818"/>
              <a:gd name="connsiteX31" fmla="*/ 78466 w 187650"/>
              <a:gd name="connsiteY31" fmla="*/ 19487 h 155818"/>
              <a:gd name="connsiteX32" fmla="*/ 74255 w 187650"/>
              <a:gd name="connsiteY32" fmla="*/ 19834 h 155818"/>
              <a:gd name="connsiteX33" fmla="*/ 73793 w 187650"/>
              <a:gd name="connsiteY33" fmla="*/ 13881 h 155818"/>
              <a:gd name="connsiteX34" fmla="*/ 74349 w 187650"/>
              <a:gd name="connsiteY34" fmla="*/ 20997 h 155818"/>
              <a:gd name="connsiteX35" fmla="*/ 72856 w 187650"/>
              <a:gd name="connsiteY35" fmla="*/ 19487 h 155818"/>
              <a:gd name="connsiteX36" fmla="*/ 68538 w 187650"/>
              <a:gd name="connsiteY36" fmla="*/ 20424 h 155818"/>
              <a:gd name="connsiteX37" fmla="*/ 67798 w 187650"/>
              <a:gd name="connsiteY37" fmla="*/ 18931 h 155818"/>
              <a:gd name="connsiteX38" fmla="*/ 64054 w 187650"/>
              <a:gd name="connsiteY38" fmla="*/ 19675 h 155818"/>
              <a:gd name="connsiteX39" fmla="*/ 58414 w 187650"/>
              <a:gd name="connsiteY39" fmla="*/ 22482 h 155818"/>
              <a:gd name="connsiteX40" fmla="*/ 51691 w 187650"/>
              <a:gd name="connsiteY40" fmla="*/ 25495 h 155818"/>
              <a:gd name="connsiteX41" fmla="*/ 51691 w 187650"/>
              <a:gd name="connsiteY41" fmla="*/ 26791 h 155818"/>
              <a:gd name="connsiteX42" fmla="*/ 52813 w 187650"/>
              <a:gd name="connsiteY42" fmla="*/ 28661 h 155818"/>
              <a:gd name="connsiteX43" fmla="*/ 53193 w 187650"/>
              <a:gd name="connsiteY43" fmla="*/ 30912 h 155818"/>
              <a:gd name="connsiteX44" fmla="*/ 49633 w 187650"/>
              <a:gd name="connsiteY44" fmla="*/ 34096 h 155818"/>
              <a:gd name="connsiteX45" fmla="*/ 49064 w 187650"/>
              <a:gd name="connsiteY45" fmla="*/ 37279 h 155818"/>
              <a:gd name="connsiteX46" fmla="*/ 48131 w 187650"/>
              <a:gd name="connsiteY46" fmla="*/ 41225 h 155818"/>
              <a:gd name="connsiteX47" fmla="*/ 45508 w 187650"/>
              <a:gd name="connsiteY47" fmla="*/ 42525 h 155818"/>
              <a:gd name="connsiteX48" fmla="*/ 43082 w 187650"/>
              <a:gd name="connsiteY48" fmla="*/ 46270 h 155818"/>
              <a:gd name="connsiteX49" fmla="*/ 39886 w 187650"/>
              <a:gd name="connsiteY49" fmla="*/ 45709 h 155818"/>
              <a:gd name="connsiteX50" fmla="*/ 33891 w 187650"/>
              <a:gd name="connsiteY50" fmla="*/ 49821 h 155818"/>
              <a:gd name="connsiteX51" fmla="*/ 32209 w 187650"/>
              <a:gd name="connsiteY51" fmla="*/ 54135 h 155818"/>
              <a:gd name="connsiteX52" fmla="*/ 30514 w 187650"/>
              <a:gd name="connsiteY52" fmla="*/ 56385 h 155818"/>
              <a:gd name="connsiteX53" fmla="*/ 26590 w 187650"/>
              <a:gd name="connsiteY53" fmla="*/ 57699 h 155818"/>
              <a:gd name="connsiteX54" fmla="*/ 24900 w 187650"/>
              <a:gd name="connsiteY54" fmla="*/ 58640 h 155818"/>
              <a:gd name="connsiteX55" fmla="*/ 22662 w 187650"/>
              <a:gd name="connsiteY55" fmla="*/ 55448 h 155818"/>
              <a:gd name="connsiteX56" fmla="*/ 18918 w 187650"/>
              <a:gd name="connsiteY56" fmla="*/ 53202 h 155818"/>
              <a:gd name="connsiteX57" fmla="*/ 16479 w 187650"/>
              <a:gd name="connsiteY57" fmla="*/ 53390 h 155818"/>
              <a:gd name="connsiteX58" fmla="*/ 15178 w 187650"/>
              <a:gd name="connsiteY58" fmla="*/ 55260 h 155818"/>
              <a:gd name="connsiteX59" fmla="*/ 12371 w 187650"/>
              <a:gd name="connsiteY59" fmla="*/ 55076 h 155818"/>
              <a:gd name="connsiteX60" fmla="*/ 9940 w 187650"/>
              <a:gd name="connsiteY60" fmla="*/ 53202 h 155818"/>
              <a:gd name="connsiteX61" fmla="*/ 7865 w 187650"/>
              <a:gd name="connsiteY61" fmla="*/ 52812 h 155818"/>
              <a:gd name="connsiteX62" fmla="*/ 6941 w 187650"/>
              <a:gd name="connsiteY62" fmla="*/ 53236 h 155818"/>
              <a:gd name="connsiteX63" fmla="*/ 6367 w 187650"/>
              <a:gd name="connsiteY63" fmla="*/ 61439 h 155818"/>
              <a:gd name="connsiteX64" fmla="*/ 6367 w 187650"/>
              <a:gd name="connsiteY64" fmla="*/ 64430 h 155818"/>
              <a:gd name="connsiteX65" fmla="*/ 0 w 187650"/>
              <a:gd name="connsiteY65" fmla="*/ 70797 h 155818"/>
              <a:gd name="connsiteX66" fmla="*/ 2255 w 187650"/>
              <a:gd name="connsiteY66" fmla="*/ 74178 h 155818"/>
              <a:gd name="connsiteX67" fmla="*/ 381 w 187650"/>
              <a:gd name="connsiteY67" fmla="*/ 77914 h 155818"/>
              <a:gd name="connsiteX68" fmla="*/ 2627 w 187650"/>
              <a:gd name="connsiteY68" fmla="*/ 85787 h 155818"/>
              <a:gd name="connsiteX69" fmla="*/ 8242 w 187650"/>
              <a:gd name="connsiteY69" fmla="*/ 87272 h 155818"/>
              <a:gd name="connsiteX70" fmla="*/ 3376 w 187650"/>
              <a:gd name="connsiteY70" fmla="*/ 94405 h 155818"/>
              <a:gd name="connsiteX71" fmla="*/ 6004 w 187650"/>
              <a:gd name="connsiteY71" fmla="*/ 101885 h 155818"/>
              <a:gd name="connsiteX72" fmla="*/ 9739 w 187650"/>
              <a:gd name="connsiteY72" fmla="*/ 116490 h 155818"/>
              <a:gd name="connsiteX73" fmla="*/ 9739 w 187650"/>
              <a:gd name="connsiteY73" fmla="*/ 119121 h 155818"/>
              <a:gd name="connsiteX74" fmla="*/ 22102 w 187650"/>
              <a:gd name="connsiteY74" fmla="*/ 120242 h 155818"/>
              <a:gd name="connsiteX75" fmla="*/ 24729 w 187650"/>
              <a:gd name="connsiteY75" fmla="*/ 125108 h 155818"/>
              <a:gd name="connsiteX76" fmla="*/ 24729 w 187650"/>
              <a:gd name="connsiteY76" fmla="*/ 131475 h 155818"/>
              <a:gd name="connsiteX77" fmla="*/ 25461 w 187650"/>
              <a:gd name="connsiteY77" fmla="*/ 134855 h 155818"/>
              <a:gd name="connsiteX78" fmla="*/ 14232 w 187650"/>
              <a:gd name="connsiteY78" fmla="*/ 150200 h 155818"/>
              <a:gd name="connsiteX79" fmla="*/ 34845 w 187650"/>
              <a:gd name="connsiteY79" fmla="*/ 155818 h 155818"/>
              <a:gd name="connsiteX80" fmla="*/ 49821 w 187650"/>
              <a:gd name="connsiteY80" fmla="*/ 155818 h 155818"/>
              <a:gd name="connsiteX81" fmla="*/ 61063 w 187650"/>
              <a:gd name="connsiteY81" fmla="*/ 152828 h 155818"/>
              <a:gd name="connsiteX82" fmla="*/ 77905 w 187650"/>
              <a:gd name="connsiteY82" fmla="*/ 150200 h 155818"/>
              <a:gd name="connsiteX83" fmla="*/ 88389 w 187650"/>
              <a:gd name="connsiteY83" fmla="*/ 147945 h 155818"/>
              <a:gd name="connsiteX84" fmla="*/ 87255 w 187650"/>
              <a:gd name="connsiteY84" fmla="*/ 140474 h 155818"/>
              <a:gd name="connsiteX85" fmla="*/ 86138 w 187650"/>
              <a:gd name="connsiteY85" fmla="*/ 131856 h 155818"/>
              <a:gd name="connsiteX86" fmla="*/ 89142 w 187650"/>
              <a:gd name="connsiteY86" fmla="*/ 128865 h 155818"/>
              <a:gd name="connsiteX87" fmla="*/ 92878 w 187650"/>
              <a:gd name="connsiteY87" fmla="*/ 124363 h 155818"/>
              <a:gd name="connsiteX88" fmla="*/ 98137 w 187650"/>
              <a:gd name="connsiteY88" fmla="*/ 123233 h 155818"/>
              <a:gd name="connsiteX89" fmla="*/ 103759 w 187650"/>
              <a:gd name="connsiteY89" fmla="*/ 121731 h 155818"/>
              <a:gd name="connsiteX90" fmla="*/ 105240 w 187650"/>
              <a:gd name="connsiteY90" fmla="*/ 118372 h 155818"/>
              <a:gd name="connsiteX91" fmla="*/ 110482 w 187650"/>
              <a:gd name="connsiteY91" fmla="*/ 113490 h 155818"/>
              <a:gd name="connsiteX92" fmla="*/ 114217 w 187650"/>
              <a:gd name="connsiteY92" fmla="*/ 114260 h 155818"/>
              <a:gd name="connsiteX93" fmla="*/ 120602 w 187650"/>
              <a:gd name="connsiteY93" fmla="*/ 112001 h 155818"/>
              <a:gd name="connsiteX94" fmla="*/ 121718 w 187650"/>
              <a:gd name="connsiteY94" fmla="*/ 115745 h 155818"/>
              <a:gd name="connsiteX95" fmla="*/ 124714 w 187650"/>
              <a:gd name="connsiteY95" fmla="*/ 112001 h 155818"/>
              <a:gd name="connsiteX96" fmla="*/ 123978 w 187650"/>
              <a:gd name="connsiteY96" fmla="*/ 106019 h 155818"/>
              <a:gd name="connsiteX97" fmla="*/ 127709 w 187650"/>
              <a:gd name="connsiteY97" fmla="*/ 91778 h 155818"/>
              <a:gd name="connsiteX98" fmla="*/ 132579 w 187650"/>
              <a:gd name="connsiteY98" fmla="*/ 89904 h 155818"/>
              <a:gd name="connsiteX99" fmla="*/ 134462 w 187650"/>
              <a:gd name="connsiteY99" fmla="*/ 86912 h 155818"/>
              <a:gd name="connsiteX100" fmla="*/ 131838 w 187650"/>
              <a:gd name="connsiteY100" fmla="*/ 83151 h 155818"/>
              <a:gd name="connsiteX101" fmla="*/ 129592 w 187650"/>
              <a:gd name="connsiteY101" fmla="*/ 81666 h 155818"/>
              <a:gd name="connsiteX102" fmla="*/ 128835 w 187650"/>
              <a:gd name="connsiteY102" fmla="*/ 79039 h 155818"/>
              <a:gd name="connsiteX103" fmla="*/ 131454 w 187650"/>
              <a:gd name="connsiteY103" fmla="*/ 75680 h 155818"/>
              <a:gd name="connsiteX104" fmla="*/ 135578 w 187650"/>
              <a:gd name="connsiteY104" fmla="*/ 76784 h 155818"/>
              <a:gd name="connsiteX105" fmla="*/ 141569 w 187650"/>
              <a:gd name="connsiteY105" fmla="*/ 77173 h 155818"/>
              <a:gd name="connsiteX106" fmla="*/ 145690 w 187650"/>
              <a:gd name="connsiteY106" fmla="*/ 70057 h 155818"/>
              <a:gd name="connsiteX107" fmla="*/ 143439 w 187650"/>
              <a:gd name="connsiteY107" fmla="*/ 65936 h 155818"/>
              <a:gd name="connsiteX108" fmla="*/ 147560 w 187650"/>
              <a:gd name="connsiteY108" fmla="*/ 57699 h 155818"/>
              <a:gd name="connsiteX109" fmla="*/ 148690 w 187650"/>
              <a:gd name="connsiteY109" fmla="*/ 52453 h 155818"/>
              <a:gd name="connsiteX110" fmla="*/ 143067 w 187650"/>
              <a:gd name="connsiteY110" fmla="*/ 41588 h 155818"/>
              <a:gd name="connsiteX111" fmla="*/ 145690 w 187650"/>
              <a:gd name="connsiteY111" fmla="*/ 35221 h 155818"/>
              <a:gd name="connsiteX112" fmla="*/ 150936 w 187650"/>
              <a:gd name="connsiteY112" fmla="*/ 33351 h 155818"/>
              <a:gd name="connsiteX113" fmla="*/ 158044 w 187650"/>
              <a:gd name="connsiteY113" fmla="*/ 30737 h 155818"/>
              <a:gd name="connsiteX114" fmla="*/ 165173 w 187650"/>
              <a:gd name="connsiteY114" fmla="*/ 30737 h 155818"/>
              <a:gd name="connsiteX115" fmla="*/ 173406 w 187650"/>
              <a:gd name="connsiteY115" fmla="*/ 29230 h 155818"/>
              <a:gd name="connsiteX116" fmla="*/ 182011 w 187650"/>
              <a:gd name="connsiteY116" fmla="*/ 25110 h 155818"/>
              <a:gd name="connsiteX117" fmla="*/ 187437 w 187650"/>
              <a:gd name="connsiteY117" fmla="*/ 19487 h 155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187650" h="155818">
                <a:moveTo>
                  <a:pt x="185400" y="19487"/>
                </a:moveTo>
                <a:lnTo>
                  <a:pt x="187651" y="17236"/>
                </a:lnTo>
                <a:lnTo>
                  <a:pt x="184638" y="14605"/>
                </a:lnTo>
                <a:lnTo>
                  <a:pt x="175656" y="16492"/>
                </a:lnTo>
                <a:lnTo>
                  <a:pt x="170042" y="15366"/>
                </a:lnTo>
                <a:lnTo>
                  <a:pt x="164428" y="20232"/>
                </a:lnTo>
                <a:lnTo>
                  <a:pt x="160312" y="23984"/>
                </a:lnTo>
                <a:lnTo>
                  <a:pt x="153183" y="29209"/>
                </a:lnTo>
                <a:lnTo>
                  <a:pt x="149451" y="31468"/>
                </a:lnTo>
                <a:lnTo>
                  <a:pt x="143452" y="27724"/>
                </a:lnTo>
                <a:lnTo>
                  <a:pt x="141197" y="21738"/>
                </a:lnTo>
                <a:lnTo>
                  <a:pt x="140080" y="13120"/>
                </a:lnTo>
                <a:lnTo>
                  <a:pt x="137449" y="9380"/>
                </a:lnTo>
                <a:lnTo>
                  <a:pt x="135591" y="2632"/>
                </a:lnTo>
                <a:lnTo>
                  <a:pt x="130337" y="0"/>
                </a:lnTo>
                <a:lnTo>
                  <a:pt x="126220" y="4882"/>
                </a:lnTo>
                <a:lnTo>
                  <a:pt x="125471" y="8254"/>
                </a:lnTo>
                <a:lnTo>
                  <a:pt x="126588" y="11994"/>
                </a:lnTo>
                <a:lnTo>
                  <a:pt x="123978" y="16492"/>
                </a:lnTo>
                <a:lnTo>
                  <a:pt x="117979" y="15730"/>
                </a:lnTo>
                <a:lnTo>
                  <a:pt x="114628" y="18362"/>
                </a:lnTo>
                <a:lnTo>
                  <a:pt x="114975" y="23984"/>
                </a:lnTo>
                <a:lnTo>
                  <a:pt x="109746" y="23984"/>
                </a:lnTo>
                <a:lnTo>
                  <a:pt x="107495" y="20232"/>
                </a:lnTo>
                <a:lnTo>
                  <a:pt x="101132" y="24729"/>
                </a:lnTo>
                <a:lnTo>
                  <a:pt x="94760" y="26980"/>
                </a:lnTo>
                <a:lnTo>
                  <a:pt x="91418" y="22880"/>
                </a:lnTo>
                <a:lnTo>
                  <a:pt x="91388" y="23244"/>
                </a:lnTo>
                <a:lnTo>
                  <a:pt x="87824" y="21738"/>
                </a:lnTo>
                <a:lnTo>
                  <a:pt x="83892" y="23792"/>
                </a:lnTo>
                <a:lnTo>
                  <a:pt x="81837" y="21182"/>
                </a:lnTo>
                <a:lnTo>
                  <a:pt x="78466" y="19487"/>
                </a:lnTo>
                <a:lnTo>
                  <a:pt x="74255" y="19834"/>
                </a:lnTo>
                <a:lnTo>
                  <a:pt x="73793" y="13881"/>
                </a:lnTo>
                <a:lnTo>
                  <a:pt x="74349" y="20997"/>
                </a:lnTo>
                <a:lnTo>
                  <a:pt x="72856" y="19487"/>
                </a:lnTo>
                <a:lnTo>
                  <a:pt x="68538" y="20424"/>
                </a:lnTo>
                <a:lnTo>
                  <a:pt x="67798" y="18931"/>
                </a:lnTo>
                <a:lnTo>
                  <a:pt x="64054" y="19675"/>
                </a:lnTo>
                <a:lnTo>
                  <a:pt x="58414" y="22482"/>
                </a:lnTo>
                <a:lnTo>
                  <a:pt x="51691" y="25495"/>
                </a:lnTo>
                <a:lnTo>
                  <a:pt x="51691" y="26791"/>
                </a:lnTo>
                <a:lnTo>
                  <a:pt x="52813" y="28661"/>
                </a:lnTo>
                <a:lnTo>
                  <a:pt x="53193" y="30912"/>
                </a:lnTo>
                <a:lnTo>
                  <a:pt x="49633" y="34096"/>
                </a:lnTo>
                <a:lnTo>
                  <a:pt x="49064" y="37279"/>
                </a:lnTo>
                <a:lnTo>
                  <a:pt x="48131" y="41225"/>
                </a:lnTo>
                <a:lnTo>
                  <a:pt x="45508" y="42525"/>
                </a:lnTo>
                <a:lnTo>
                  <a:pt x="43082" y="46270"/>
                </a:lnTo>
                <a:lnTo>
                  <a:pt x="39886" y="45709"/>
                </a:lnTo>
                <a:lnTo>
                  <a:pt x="33891" y="49821"/>
                </a:lnTo>
                <a:lnTo>
                  <a:pt x="32209" y="54135"/>
                </a:lnTo>
                <a:lnTo>
                  <a:pt x="30514" y="56385"/>
                </a:lnTo>
                <a:lnTo>
                  <a:pt x="26590" y="57699"/>
                </a:lnTo>
                <a:lnTo>
                  <a:pt x="24900" y="58640"/>
                </a:lnTo>
                <a:lnTo>
                  <a:pt x="22662" y="55448"/>
                </a:lnTo>
                <a:lnTo>
                  <a:pt x="18918" y="53202"/>
                </a:lnTo>
                <a:lnTo>
                  <a:pt x="16479" y="53390"/>
                </a:lnTo>
                <a:lnTo>
                  <a:pt x="15178" y="55260"/>
                </a:lnTo>
                <a:lnTo>
                  <a:pt x="12371" y="55076"/>
                </a:lnTo>
                <a:lnTo>
                  <a:pt x="9940" y="53202"/>
                </a:lnTo>
                <a:lnTo>
                  <a:pt x="7865" y="52812"/>
                </a:lnTo>
                <a:lnTo>
                  <a:pt x="6941" y="53236"/>
                </a:lnTo>
                <a:lnTo>
                  <a:pt x="6367" y="61439"/>
                </a:lnTo>
                <a:lnTo>
                  <a:pt x="6367" y="64430"/>
                </a:lnTo>
                <a:lnTo>
                  <a:pt x="0" y="70797"/>
                </a:lnTo>
                <a:lnTo>
                  <a:pt x="2255" y="74178"/>
                </a:lnTo>
                <a:lnTo>
                  <a:pt x="381" y="77914"/>
                </a:lnTo>
                <a:lnTo>
                  <a:pt x="2627" y="85787"/>
                </a:lnTo>
                <a:lnTo>
                  <a:pt x="8242" y="87272"/>
                </a:lnTo>
                <a:lnTo>
                  <a:pt x="3376" y="94405"/>
                </a:lnTo>
                <a:lnTo>
                  <a:pt x="6004" y="101885"/>
                </a:lnTo>
                <a:lnTo>
                  <a:pt x="9739" y="116490"/>
                </a:lnTo>
                <a:lnTo>
                  <a:pt x="9739" y="119121"/>
                </a:lnTo>
                <a:lnTo>
                  <a:pt x="22102" y="120242"/>
                </a:lnTo>
                <a:lnTo>
                  <a:pt x="24729" y="125108"/>
                </a:lnTo>
                <a:lnTo>
                  <a:pt x="24729" y="131475"/>
                </a:lnTo>
                <a:lnTo>
                  <a:pt x="25461" y="134855"/>
                </a:lnTo>
                <a:lnTo>
                  <a:pt x="14232" y="150200"/>
                </a:lnTo>
                <a:lnTo>
                  <a:pt x="34845" y="155818"/>
                </a:lnTo>
                <a:lnTo>
                  <a:pt x="49821" y="155818"/>
                </a:lnTo>
                <a:lnTo>
                  <a:pt x="61063" y="152828"/>
                </a:lnTo>
                <a:lnTo>
                  <a:pt x="77905" y="150200"/>
                </a:lnTo>
                <a:lnTo>
                  <a:pt x="88389" y="147945"/>
                </a:lnTo>
                <a:lnTo>
                  <a:pt x="87255" y="140474"/>
                </a:lnTo>
                <a:lnTo>
                  <a:pt x="86138" y="131856"/>
                </a:lnTo>
                <a:lnTo>
                  <a:pt x="89142" y="128865"/>
                </a:lnTo>
                <a:lnTo>
                  <a:pt x="92878" y="124363"/>
                </a:lnTo>
                <a:lnTo>
                  <a:pt x="98137" y="123233"/>
                </a:lnTo>
                <a:lnTo>
                  <a:pt x="103759" y="121731"/>
                </a:lnTo>
                <a:lnTo>
                  <a:pt x="105240" y="118372"/>
                </a:lnTo>
                <a:lnTo>
                  <a:pt x="110482" y="113490"/>
                </a:lnTo>
                <a:lnTo>
                  <a:pt x="114217" y="114260"/>
                </a:lnTo>
                <a:lnTo>
                  <a:pt x="120602" y="112001"/>
                </a:lnTo>
                <a:lnTo>
                  <a:pt x="121718" y="115745"/>
                </a:lnTo>
                <a:lnTo>
                  <a:pt x="124714" y="112001"/>
                </a:lnTo>
                <a:lnTo>
                  <a:pt x="123978" y="106019"/>
                </a:lnTo>
                <a:lnTo>
                  <a:pt x="127709" y="91778"/>
                </a:lnTo>
                <a:lnTo>
                  <a:pt x="132579" y="89904"/>
                </a:lnTo>
                <a:lnTo>
                  <a:pt x="134462" y="86912"/>
                </a:lnTo>
                <a:lnTo>
                  <a:pt x="131838" y="83151"/>
                </a:lnTo>
                <a:lnTo>
                  <a:pt x="129592" y="81666"/>
                </a:lnTo>
                <a:lnTo>
                  <a:pt x="128835" y="79039"/>
                </a:lnTo>
                <a:lnTo>
                  <a:pt x="131454" y="75680"/>
                </a:lnTo>
                <a:lnTo>
                  <a:pt x="135578" y="76784"/>
                </a:lnTo>
                <a:lnTo>
                  <a:pt x="141569" y="77173"/>
                </a:lnTo>
                <a:lnTo>
                  <a:pt x="145690" y="70057"/>
                </a:lnTo>
                <a:lnTo>
                  <a:pt x="143439" y="65936"/>
                </a:lnTo>
                <a:lnTo>
                  <a:pt x="147560" y="57699"/>
                </a:lnTo>
                <a:lnTo>
                  <a:pt x="148690" y="52453"/>
                </a:lnTo>
                <a:lnTo>
                  <a:pt x="143067" y="41588"/>
                </a:lnTo>
                <a:lnTo>
                  <a:pt x="145690" y="35221"/>
                </a:lnTo>
                <a:lnTo>
                  <a:pt x="150936" y="33351"/>
                </a:lnTo>
                <a:lnTo>
                  <a:pt x="158044" y="30737"/>
                </a:lnTo>
                <a:lnTo>
                  <a:pt x="165173" y="30737"/>
                </a:lnTo>
                <a:lnTo>
                  <a:pt x="173406" y="29230"/>
                </a:lnTo>
                <a:lnTo>
                  <a:pt x="182011" y="25110"/>
                </a:lnTo>
                <a:lnTo>
                  <a:pt x="187437" y="19487"/>
                </a:lnTo>
                <a:close/>
              </a:path>
            </a:pathLst>
          </a:custGeom>
          <a:solidFill>
            <a:srgbClr val="D9D9D9"/>
          </a:solid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447" name="Freeform 446">
            <a:extLst>
              <a:ext uri="{FF2B5EF4-FFF2-40B4-BE49-F238E27FC236}">
                <a16:creationId xmlns:a16="http://schemas.microsoft.com/office/drawing/2014/main" id="{E339063F-D757-6BC7-772F-F1CBAEA2F46F}"/>
              </a:ext>
            </a:extLst>
          </p:cNvPr>
          <p:cNvSpPr/>
          <p:nvPr/>
        </p:nvSpPr>
        <p:spPr>
          <a:xfrm>
            <a:off x="8163343" y="3222808"/>
            <a:ext cx="241112" cy="207052"/>
          </a:xfrm>
          <a:custGeom>
            <a:avLst/>
            <a:gdLst>
              <a:gd name="connsiteX0" fmla="*/ 95419 w 103271"/>
              <a:gd name="connsiteY0" fmla="*/ 84670 h 88683"/>
              <a:gd name="connsiteX1" fmla="*/ 99168 w 103271"/>
              <a:gd name="connsiteY1" fmla="*/ 80909 h 88683"/>
              <a:gd name="connsiteX2" fmla="*/ 101042 w 103271"/>
              <a:gd name="connsiteY2" fmla="*/ 83160 h 88683"/>
              <a:gd name="connsiteX3" fmla="*/ 103271 w 103271"/>
              <a:gd name="connsiteY3" fmla="*/ 79788 h 88683"/>
              <a:gd name="connsiteX4" fmla="*/ 99531 w 103271"/>
              <a:gd name="connsiteY4" fmla="*/ 70421 h 88683"/>
              <a:gd name="connsiteX5" fmla="*/ 95038 w 103271"/>
              <a:gd name="connsiteY5" fmla="*/ 64049 h 88683"/>
              <a:gd name="connsiteX6" fmla="*/ 94294 w 103271"/>
              <a:gd name="connsiteY6" fmla="*/ 55821 h 88683"/>
              <a:gd name="connsiteX7" fmla="*/ 89416 w 103271"/>
              <a:gd name="connsiteY7" fmla="*/ 51315 h 88683"/>
              <a:gd name="connsiteX8" fmla="*/ 84551 w 103271"/>
              <a:gd name="connsiteY8" fmla="*/ 46449 h 88683"/>
              <a:gd name="connsiteX9" fmla="*/ 81564 w 103271"/>
              <a:gd name="connsiteY9" fmla="*/ 37091 h 88683"/>
              <a:gd name="connsiteX10" fmla="*/ 72950 w 103271"/>
              <a:gd name="connsiteY10" fmla="*/ 34840 h 88683"/>
              <a:gd name="connsiteX11" fmla="*/ 71076 w 103271"/>
              <a:gd name="connsiteY11" fmla="*/ 31105 h 88683"/>
              <a:gd name="connsiteX12" fmla="*/ 57216 w 103271"/>
              <a:gd name="connsiteY12" fmla="*/ 29594 h 88683"/>
              <a:gd name="connsiteX13" fmla="*/ 53099 w 103271"/>
              <a:gd name="connsiteY13" fmla="*/ 25854 h 88683"/>
              <a:gd name="connsiteX14" fmla="*/ 51982 w 103271"/>
              <a:gd name="connsiteY14" fmla="*/ 20617 h 88683"/>
              <a:gd name="connsiteX15" fmla="*/ 41871 w 103271"/>
              <a:gd name="connsiteY15" fmla="*/ 7878 h 88683"/>
              <a:gd name="connsiteX16" fmla="*/ 39235 w 103271"/>
              <a:gd name="connsiteY16" fmla="*/ 4882 h 88683"/>
              <a:gd name="connsiteX17" fmla="*/ 36248 w 103271"/>
              <a:gd name="connsiteY17" fmla="*/ 6008 h 88683"/>
              <a:gd name="connsiteX18" fmla="*/ 32500 w 103271"/>
              <a:gd name="connsiteY18" fmla="*/ 6748 h 88683"/>
              <a:gd name="connsiteX19" fmla="*/ 30643 w 103271"/>
              <a:gd name="connsiteY19" fmla="*/ 7493 h 88683"/>
              <a:gd name="connsiteX20" fmla="*/ 27622 w 103271"/>
              <a:gd name="connsiteY20" fmla="*/ 4882 h 88683"/>
              <a:gd name="connsiteX21" fmla="*/ 25011 w 103271"/>
              <a:gd name="connsiteY21" fmla="*/ 4882 h 88683"/>
              <a:gd name="connsiteX22" fmla="*/ 27262 w 103271"/>
              <a:gd name="connsiteY22" fmla="*/ 2632 h 88683"/>
              <a:gd name="connsiteX23" fmla="*/ 24250 w 103271"/>
              <a:gd name="connsiteY23" fmla="*/ 0 h 88683"/>
              <a:gd name="connsiteX24" fmla="*/ 15268 w 103271"/>
              <a:gd name="connsiteY24" fmla="*/ 1887 h 88683"/>
              <a:gd name="connsiteX25" fmla="*/ 14395 w 103271"/>
              <a:gd name="connsiteY25" fmla="*/ 1716 h 88683"/>
              <a:gd name="connsiteX26" fmla="*/ 4784 w 103271"/>
              <a:gd name="connsiteY26" fmla="*/ 12277 h 88683"/>
              <a:gd name="connsiteX27" fmla="*/ 6474 w 103271"/>
              <a:gd name="connsiteY27" fmla="*/ 18460 h 88683"/>
              <a:gd name="connsiteX28" fmla="*/ 0 w 103271"/>
              <a:gd name="connsiteY28" fmla="*/ 22957 h 88683"/>
              <a:gd name="connsiteX29" fmla="*/ 1404 w 103271"/>
              <a:gd name="connsiteY29" fmla="*/ 29710 h 88683"/>
              <a:gd name="connsiteX30" fmla="*/ 8143 w 103271"/>
              <a:gd name="connsiteY30" fmla="*/ 29136 h 88683"/>
              <a:gd name="connsiteX31" fmla="*/ 15734 w 103271"/>
              <a:gd name="connsiteY31" fmla="*/ 35024 h 88683"/>
              <a:gd name="connsiteX32" fmla="*/ 18268 w 103271"/>
              <a:gd name="connsiteY32" fmla="*/ 38400 h 88683"/>
              <a:gd name="connsiteX33" fmla="*/ 22470 w 103271"/>
              <a:gd name="connsiteY33" fmla="*/ 41229 h 88683"/>
              <a:gd name="connsiteX34" fmla="*/ 22470 w 103271"/>
              <a:gd name="connsiteY34" fmla="*/ 44318 h 88683"/>
              <a:gd name="connsiteX35" fmla="*/ 18268 w 103271"/>
              <a:gd name="connsiteY35" fmla="*/ 48246 h 88683"/>
              <a:gd name="connsiteX36" fmla="*/ 18268 w 103271"/>
              <a:gd name="connsiteY36" fmla="*/ 51332 h 88683"/>
              <a:gd name="connsiteX37" fmla="*/ 15734 w 103271"/>
              <a:gd name="connsiteY37" fmla="*/ 51614 h 88683"/>
              <a:gd name="connsiteX38" fmla="*/ 17138 w 103271"/>
              <a:gd name="connsiteY38" fmla="*/ 56676 h 88683"/>
              <a:gd name="connsiteX39" fmla="*/ 20227 w 103271"/>
              <a:gd name="connsiteY39" fmla="*/ 66775 h 88683"/>
              <a:gd name="connsiteX40" fmla="*/ 21905 w 103271"/>
              <a:gd name="connsiteY40" fmla="*/ 74918 h 88683"/>
              <a:gd name="connsiteX41" fmla="*/ 25837 w 103271"/>
              <a:gd name="connsiteY41" fmla="*/ 77742 h 88683"/>
              <a:gd name="connsiteX42" fmla="*/ 32864 w 103271"/>
              <a:gd name="connsiteY42" fmla="*/ 80258 h 88683"/>
              <a:gd name="connsiteX43" fmla="*/ 36526 w 103271"/>
              <a:gd name="connsiteY43" fmla="*/ 81936 h 88683"/>
              <a:gd name="connsiteX44" fmla="*/ 38204 w 103271"/>
              <a:gd name="connsiteY44" fmla="*/ 85047 h 88683"/>
              <a:gd name="connsiteX45" fmla="*/ 42984 w 103271"/>
              <a:gd name="connsiteY45" fmla="*/ 86446 h 88683"/>
              <a:gd name="connsiteX46" fmla="*/ 47190 w 103271"/>
              <a:gd name="connsiteY46" fmla="*/ 84473 h 88683"/>
              <a:gd name="connsiteX47" fmla="*/ 48867 w 103271"/>
              <a:gd name="connsiteY47" fmla="*/ 87011 h 88683"/>
              <a:gd name="connsiteX48" fmla="*/ 50275 w 103271"/>
              <a:gd name="connsiteY48" fmla="*/ 88684 h 88683"/>
              <a:gd name="connsiteX49" fmla="*/ 52808 w 103271"/>
              <a:gd name="connsiteY49" fmla="*/ 85047 h 88683"/>
              <a:gd name="connsiteX50" fmla="*/ 60404 w 103271"/>
              <a:gd name="connsiteY50" fmla="*/ 75761 h 88683"/>
              <a:gd name="connsiteX51" fmla="*/ 63767 w 103271"/>
              <a:gd name="connsiteY51" fmla="*/ 77173 h 88683"/>
              <a:gd name="connsiteX52" fmla="*/ 67982 w 103271"/>
              <a:gd name="connsiteY52" fmla="*/ 73797 h 88683"/>
              <a:gd name="connsiteX53" fmla="*/ 76125 w 103271"/>
              <a:gd name="connsiteY53" fmla="*/ 78846 h 88683"/>
              <a:gd name="connsiteX54" fmla="*/ 82300 w 103271"/>
              <a:gd name="connsiteY54" fmla="*/ 77742 h 88683"/>
              <a:gd name="connsiteX55" fmla="*/ 85120 w 103271"/>
              <a:gd name="connsiteY55" fmla="*/ 81675 h 88683"/>
              <a:gd name="connsiteX56" fmla="*/ 94940 w 103271"/>
              <a:gd name="connsiteY56" fmla="*/ 85885 h 88683"/>
              <a:gd name="connsiteX57" fmla="*/ 96528 w 103271"/>
              <a:gd name="connsiteY57" fmla="*/ 86360 h 88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103271" h="88683">
                <a:moveTo>
                  <a:pt x="95419" y="84670"/>
                </a:moveTo>
                <a:lnTo>
                  <a:pt x="99168" y="80909"/>
                </a:lnTo>
                <a:lnTo>
                  <a:pt x="101042" y="83160"/>
                </a:lnTo>
                <a:lnTo>
                  <a:pt x="103271" y="79788"/>
                </a:lnTo>
                <a:lnTo>
                  <a:pt x="99531" y="70421"/>
                </a:lnTo>
                <a:lnTo>
                  <a:pt x="95038" y="64049"/>
                </a:lnTo>
                <a:lnTo>
                  <a:pt x="94294" y="55821"/>
                </a:lnTo>
                <a:lnTo>
                  <a:pt x="89416" y="51315"/>
                </a:lnTo>
                <a:lnTo>
                  <a:pt x="84551" y="46449"/>
                </a:lnTo>
                <a:lnTo>
                  <a:pt x="81564" y="37091"/>
                </a:lnTo>
                <a:lnTo>
                  <a:pt x="72950" y="34840"/>
                </a:lnTo>
                <a:lnTo>
                  <a:pt x="71076" y="31105"/>
                </a:lnTo>
                <a:lnTo>
                  <a:pt x="57216" y="29594"/>
                </a:lnTo>
                <a:lnTo>
                  <a:pt x="53099" y="25854"/>
                </a:lnTo>
                <a:lnTo>
                  <a:pt x="51982" y="20617"/>
                </a:lnTo>
                <a:lnTo>
                  <a:pt x="41871" y="7878"/>
                </a:lnTo>
                <a:lnTo>
                  <a:pt x="39235" y="4882"/>
                </a:lnTo>
                <a:lnTo>
                  <a:pt x="36248" y="6008"/>
                </a:lnTo>
                <a:lnTo>
                  <a:pt x="32500" y="6748"/>
                </a:lnTo>
                <a:lnTo>
                  <a:pt x="30643" y="7493"/>
                </a:lnTo>
                <a:lnTo>
                  <a:pt x="27622" y="4882"/>
                </a:lnTo>
                <a:lnTo>
                  <a:pt x="25011" y="4882"/>
                </a:lnTo>
                <a:lnTo>
                  <a:pt x="27262" y="2632"/>
                </a:lnTo>
                <a:lnTo>
                  <a:pt x="24250" y="0"/>
                </a:lnTo>
                <a:lnTo>
                  <a:pt x="15268" y="1887"/>
                </a:lnTo>
                <a:lnTo>
                  <a:pt x="14395" y="1716"/>
                </a:lnTo>
                <a:lnTo>
                  <a:pt x="4784" y="12277"/>
                </a:lnTo>
                <a:lnTo>
                  <a:pt x="6474" y="18460"/>
                </a:lnTo>
                <a:lnTo>
                  <a:pt x="0" y="22957"/>
                </a:lnTo>
                <a:lnTo>
                  <a:pt x="1404" y="29710"/>
                </a:lnTo>
                <a:lnTo>
                  <a:pt x="8143" y="29136"/>
                </a:lnTo>
                <a:lnTo>
                  <a:pt x="15734" y="35024"/>
                </a:lnTo>
                <a:lnTo>
                  <a:pt x="18268" y="38400"/>
                </a:lnTo>
                <a:lnTo>
                  <a:pt x="22470" y="41229"/>
                </a:lnTo>
                <a:lnTo>
                  <a:pt x="22470" y="44318"/>
                </a:lnTo>
                <a:lnTo>
                  <a:pt x="18268" y="48246"/>
                </a:lnTo>
                <a:lnTo>
                  <a:pt x="18268" y="51332"/>
                </a:lnTo>
                <a:lnTo>
                  <a:pt x="15734" y="51614"/>
                </a:lnTo>
                <a:lnTo>
                  <a:pt x="17138" y="56676"/>
                </a:lnTo>
                <a:lnTo>
                  <a:pt x="20227" y="66775"/>
                </a:lnTo>
                <a:lnTo>
                  <a:pt x="21905" y="74918"/>
                </a:lnTo>
                <a:lnTo>
                  <a:pt x="25837" y="77742"/>
                </a:lnTo>
                <a:lnTo>
                  <a:pt x="32864" y="80258"/>
                </a:lnTo>
                <a:lnTo>
                  <a:pt x="36526" y="81936"/>
                </a:lnTo>
                <a:lnTo>
                  <a:pt x="38204" y="85047"/>
                </a:lnTo>
                <a:lnTo>
                  <a:pt x="42984" y="86446"/>
                </a:lnTo>
                <a:lnTo>
                  <a:pt x="47190" y="84473"/>
                </a:lnTo>
                <a:lnTo>
                  <a:pt x="48867" y="87011"/>
                </a:lnTo>
                <a:lnTo>
                  <a:pt x="50275" y="88684"/>
                </a:lnTo>
                <a:lnTo>
                  <a:pt x="52808" y="85047"/>
                </a:lnTo>
                <a:lnTo>
                  <a:pt x="60404" y="75761"/>
                </a:lnTo>
                <a:lnTo>
                  <a:pt x="63767" y="77173"/>
                </a:lnTo>
                <a:lnTo>
                  <a:pt x="67982" y="73797"/>
                </a:lnTo>
                <a:lnTo>
                  <a:pt x="76125" y="78846"/>
                </a:lnTo>
                <a:lnTo>
                  <a:pt x="82300" y="77742"/>
                </a:lnTo>
                <a:lnTo>
                  <a:pt x="85120" y="81675"/>
                </a:lnTo>
                <a:lnTo>
                  <a:pt x="94940" y="85885"/>
                </a:lnTo>
                <a:lnTo>
                  <a:pt x="96528" y="86360"/>
                </a:lnTo>
                <a:close/>
              </a:path>
            </a:pathLst>
          </a:custGeom>
          <a:solidFill>
            <a:srgbClr val="D9D9D9"/>
          </a:solid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088" name="Freeform 1087">
            <a:extLst>
              <a:ext uri="{FF2B5EF4-FFF2-40B4-BE49-F238E27FC236}">
                <a16:creationId xmlns:a16="http://schemas.microsoft.com/office/drawing/2014/main" id="{1832DE6B-CDD1-6896-97BC-8EEF5AAB6ED9}"/>
              </a:ext>
            </a:extLst>
          </p:cNvPr>
          <p:cNvSpPr/>
          <p:nvPr/>
        </p:nvSpPr>
        <p:spPr>
          <a:xfrm>
            <a:off x="7822105" y="3260021"/>
            <a:ext cx="458617" cy="534744"/>
          </a:xfrm>
          <a:custGeom>
            <a:avLst/>
            <a:gdLst>
              <a:gd name="connsiteX0" fmla="*/ 193346 w 196431"/>
              <a:gd name="connsiteY0" fmla="*/ 68534 h 229037"/>
              <a:gd name="connsiteX1" fmla="*/ 189140 w 196431"/>
              <a:gd name="connsiteY1" fmla="*/ 70506 h 229037"/>
              <a:gd name="connsiteX2" fmla="*/ 184360 w 196431"/>
              <a:gd name="connsiteY2" fmla="*/ 69107 h 229037"/>
              <a:gd name="connsiteX3" fmla="*/ 182682 w 196431"/>
              <a:gd name="connsiteY3" fmla="*/ 65996 h 229037"/>
              <a:gd name="connsiteX4" fmla="*/ 179020 w 196431"/>
              <a:gd name="connsiteY4" fmla="*/ 64319 h 229037"/>
              <a:gd name="connsiteX5" fmla="*/ 171993 w 196431"/>
              <a:gd name="connsiteY5" fmla="*/ 61803 h 229037"/>
              <a:gd name="connsiteX6" fmla="*/ 168061 w 196431"/>
              <a:gd name="connsiteY6" fmla="*/ 58979 h 229037"/>
              <a:gd name="connsiteX7" fmla="*/ 166383 w 196431"/>
              <a:gd name="connsiteY7" fmla="*/ 50836 h 229037"/>
              <a:gd name="connsiteX8" fmla="*/ 163294 w 196431"/>
              <a:gd name="connsiteY8" fmla="*/ 40737 h 229037"/>
              <a:gd name="connsiteX9" fmla="*/ 161890 w 196431"/>
              <a:gd name="connsiteY9" fmla="*/ 35675 h 229037"/>
              <a:gd name="connsiteX10" fmla="*/ 164424 w 196431"/>
              <a:gd name="connsiteY10" fmla="*/ 35392 h 229037"/>
              <a:gd name="connsiteX11" fmla="*/ 164424 w 196431"/>
              <a:gd name="connsiteY11" fmla="*/ 32307 h 229037"/>
              <a:gd name="connsiteX12" fmla="*/ 168626 w 196431"/>
              <a:gd name="connsiteY12" fmla="*/ 28379 h 229037"/>
              <a:gd name="connsiteX13" fmla="*/ 168626 w 196431"/>
              <a:gd name="connsiteY13" fmla="*/ 25289 h 229037"/>
              <a:gd name="connsiteX14" fmla="*/ 164424 w 196431"/>
              <a:gd name="connsiteY14" fmla="*/ 22461 h 229037"/>
              <a:gd name="connsiteX15" fmla="*/ 161890 w 196431"/>
              <a:gd name="connsiteY15" fmla="*/ 19085 h 229037"/>
              <a:gd name="connsiteX16" fmla="*/ 154299 w 196431"/>
              <a:gd name="connsiteY16" fmla="*/ 13197 h 229037"/>
              <a:gd name="connsiteX17" fmla="*/ 147560 w 196431"/>
              <a:gd name="connsiteY17" fmla="*/ 13770 h 229037"/>
              <a:gd name="connsiteX18" fmla="*/ 146156 w 196431"/>
              <a:gd name="connsiteY18" fmla="*/ 7018 h 229037"/>
              <a:gd name="connsiteX19" fmla="*/ 152630 w 196431"/>
              <a:gd name="connsiteY19" fmla="*/ 2520 h 229037"/>
              <a:gd name="connsiteX20" fmla="*/ 151937 w 196431"/>
              <a:gd name="connsiteY20" fmla="*/ 0 h 229037"/>
              <a:gd name="connsiteX21" fmla="*/ 150940 w 196431"/>
              <a:gd name="connsiteY21" fmla="*/ 192 h 229037"/>
              <a:gd name="connsiteX22" fmla="*/ 143811 w 196431"/>
              <a:gd name="connsiteY22" fmla="*/ 192 h 229037"/>
              <a:gd name="connsiteX23" fmla="*/ 136704 w 196431"/>
              <a:gd name="connsiteY23" fmla="*/ 2807 h 229037"/>
              <a:gd name="connsiteX24" fmla="*/ 131457 w 196431"/>
              <a:gd name="connsiteY24" fmla="*/ 4677 h 229037"/>
              <a:gd name="connsiteX25" fmla="*/ 128834 w 196431"/>
              <a:gd name="connsiteY25" fmla="*/ 11044 h 229037"/>
              <a:gd name="connsiteX26" fmla="*/ 134457 w 196431"/>
              <a:gd name="connsiteY26" fmla="*/ 21909 h 229037"/>
              <a:gd name="connsiteX27" fmla="*/ 133327 w 196431"/>
              <a:gd name="connsiteY27" fmla="*/ 27155 h 229037"/>
              <a:gd name="connsiteX28" fmla="*/ 129207 w 196431"/>
              <a:gd name="connsiteY28" fmla="*/ 35392 h 229037"/>
              <a:gd name="connsiteX29" fmla="*/ 131457 w 196431"/>
              <a:gd name="connsiteY29" fmla="*/ 39513 h 229037"/>
              <a:gd name="connsiteX30" fmla="*/ 127337 w 196431"/>
              <a:gd name="connsiteY30" fmla="*/ 46629 h 229037"/>
              <a:gd name="connsiteX31" fmla="*/ 121346 w 196431"/>
              <a:gd name="connsiteY31" fmla="*/ 46240 h 229037"/>
              <a:gd name="connsiteX32" fmla="*/ 117221 w 196431"/>
              <a:gd name="connsiteY32" fmla="*/ 45136 h 229037"/>
              <a:gd name="connsiteX33" fmla="*/ 114602 w 196431"/>
              <a:gd name="connsiteY33" fmla="*/ 48495 h 229037"/>
              <a:gd name="connsiteX34" fmla="*/ 115360 w 196431"/>
              <a:gd name="connsiteY34" fmla="*/ 51122 h 229037"/>
              <a:gd name="connsiteX35" fmla="*/ 117606 w 196431"/>
              <a:gd name="connsiteY35" fmla="*/ 52607 h 229037"/>
              <a:gd name="connsiteX36" fmla="*/ 120229 w 196431"/>
              <a:gd name="connsiteY36" fmla="*/ 56368 h 229037"/>
              <a:gd name="connsiteX37" fmla="*/ 118346 w 196431"/>
              <a:gd name="connsiteY37" fmla="*/ 59359 h 229037"/>
              <a:gd name="connsiteX38" fmla="*/ 113477 w 196431"/>
              <a:gd name="connsiteY38" fmla="*/ 61234 h 229037"/>
              <a:gd name="connsiteX39" fmla="*/ 109745 w 196431"/>
              <a:gd name="connsiteY39" fmla="*/ 75474 h 229037"/>
              <a:gd name="connsiteX40" fmla="*/ 110481 w 196431"/>
              <a:gd name="connsiteY40" fmla="*/ 81457 h 229037"/>
              <a:gd name="connsiteX41" fmla="*/ 107486 w 196431"/>
              <a:gd name="connsiteY41" fmla="*/ 85201 h 229037"/>
              <a:gd name="connsiteX42" fmla="*/ 106369 w 196431"/>
              <a:gd name="connsiteY42" fmla="*/ 81457 h 229037"/>
              <a:gd name="connsiteX43" fmla="*/ 99985 w 196431"/>
              <a:gd name="connsiteY43" fmla="*/ 83716 h 229037"/>
              <a:gd name="connsiteX44" fmla="*/ 96249 w 196431"/>
              <a:gd name="connsiteY44" fmla="*/ 82946 h 229037"/>
              <a:gd name="connsiteX45" fmla="*/ 91007 w 196431"/>
              <a:gd name="connsiteY45" fmla="*/ 87828 h 229037"/>
              <a:gd name="connsiteX46" fmla="*/ 89527 w 196431"/>
              <a:gd name="connsiteY46" fmla="*/ 91187 h 229037"/>
              <a:gd name="connsiteX47" fmla="*/ 83904 w 196431"/>
              <a:gd name="connsiteY47" fmla="*/ 92689 h 229037"/>
              <a:gd name="connsiteX48" fmla="*/ 78645 w 196431"/>
              <a:gd name="connsiteY48" fmla="*/ 93819 h 229037"/>
              <a:gd name="connsiteX49" fmla="*/ 74910 w 196431"/>
              <a:gd name="connsiteY49" fmla="*/ 98320 h 229037"/>
              <a:gd name="connsiteX50" fmla="*/ 71905 w 196431"/>
              <a:gd name="connsiteY50" fmla="*/ 101312 h 229037"/>
              <a:gd name="connsiteX51" fmla="*/ 73023 w 196431"/>
              <a:gd name="connsiteY51" fmla="*/ 109930 h 229037"/>
              <a:gd name="connsiteX52" fmla="*/ 74156 w 196431"/>
              <a:gd name="connsiteY52" fmla="*/ 117401 h 229037"/>
              <a:gd name="connsiteX53" fmla="*/ 63672 w 196431"/>
              <a:gd name="connsiteY53" fmla="*/ 119656 h 229037"/>
              <a:gd name="connsiteX54" fmla="*/ 46830 w 196431"/>
              <a:gd name="connsiteY54" fmla="*/ 122283 h 229037"/>
              <a:gd name="connsiteX55" fmla="*/ 35589 w 196431"/>
              <a:gd name="connsiteY55" fmla="*/ 125274 h 229037"/>
              <a:gd name="connsiteX56" fmla="*/ 20612 w 196431"/>
              <a:gd name="connsiteY56" fmla="*/ 125274 h 229037"/>
              <a:gd name="connsiteX57" fmla="*/ 0 w 196431"/>
              <a:gd name="connsiteY57" fmla="*/ 119656 h 229037"/>
              <a:gd name="connsiteX58" fmla="*/ 11241 w 196431"/>
              <a:gd name="connsiteY58" fmla="*/ 136520 h 229037"/>
              <a:gd name="connsiteX59" fmla="*/ 16496 w 196431"/>
              <a:gd name="connsiteY59" fmla="*/ 139883 h 229037"/>
              <a:gd name="connsiteX60" fmla="*/ 23231 w 196431"/>
              <a:gd name="connsiteY60" fmla="*/ 141394 h 229037"/>
              <a:gd name="connsiteX61" fmla="*/ 27720 w 196431"/>
              <a:gd name="connsiteY61" fmla="*/ 143272 h 229037"/>
              <a:gd name="connsiteX62" fmla="*/ 31473 w 196431"/>
              <a:gd name="connsiteY62" fmla="*/ 157487 h 229037"/>
              <a:gd name="connsiteX63" fmla="*/ 33330 w 196431"/>
              <a:gd name="connsiteY63" fmla="*/ 157487 h 229037"/>
              <a:gd name="connsiteX64" fmla="*/ 37831 w 196431"/>
              <a:gd name="connsiteY64" fmla="*/ 160478 h 229037"/>
              <a:gd name="connsiteX65" fmla="*/ 38204 w 196431"/>
              <a:gd name="connsiteY65" fmla="*/ 164591 h 229037"/>
              <a:gd name="connsiteX66" fmla="*/ 35957 w 196431"/>
              <a:gd name="connsiteY66" fmla="*/ 167612 h 229037"/>
              <a:gd name="connsiteX67" fmla="*/ 31853 w 196431"/>
              <a:gd name="connsiteY67" fmla="*/ 165369 h 229037"/>
              <a:gd name="connsiteX68" fmla="*/ 24720 w 196431"/>
              <a:gd name="connsiteY68" fmla="*/ 168343 h 229037"/>
              <a:gd name="connsiteX69" fmla="*/ 19106 w 196431"/>
              <a:gd name="connsiteY69" fmla="*/ 172083 h 229037"/>
              <a:gd name="connsiteX70" fmla="*/ 17989 w 196431"/>
              <a:gd name="connsiteY70" fmla="*/ 176949 h 229037"/>
              <a:gd name="connsiteX71" fmla="*/ 17236 w 196431"/>
              <a:gd name="connsiteY71" fmla="*/ 179589 h 229037"/>
              <a:gd name="connsiteX72" fmla="*/ 18729 w 196431"/>
              <a:gd name="connsiteY72" fmla="*/ 181831 h 229037"/>
              <a:gd name="connsiteX73" fmla="*/ 17236 w 196431"/>
              <a:gd name="connsiteY73" fmla="*/ 186311 h 229037"/>
              <a:gd name="connsiteX74" fmla="*/ 16864 w 196431"/>
              <a:gd name="connsiteY74" fmla="*/ 199444 h 229037"/>
              <a:gd name="connsiteX75" fmla="*/ 108243 w 196431"/>
              <a:gd name="connsiteY75" fmla="*/ 229038 h 229037"/>
              <a:gd name="connsiteX76" fmla="*/ 113477 w 196431"/>
              <a:gd name="connsiteY76" fmla="*/ 210672 h 229037"/>
              <a:gd name="connsiteX77" fmla="*/ 119112 w 196431"/>
              <a:gd name="connsiteY77" fmla="*/ 205058 h 229037"/>
              <a:gd name="connsiteX78" fmla="*/ 125835 w 196431"/>
              <a:gd name="connsiteY78" fmla="*/ 203933 h 229037"/>
              <a:gd name="connsiteX79" fmla="*/ 134089 w 196431"/>
              <a:gd name="connsiteY79" fmla="*/ 203933 h 229037"/>
              <a:gd name="connsiteX80" fmla="*/ 143439 w 196431"/>
              <a:gd name="connsiteY80" fmla="*/ 200180 h 229037"/>
              <a:gd name="connsiteX81" fmla="*/ 143439 w 196431"/>
              <a:gd name="connsiteY81" fmla="*/ 203933 h 229037"/>
              <a:gd name="connsiteX82" fmla="*/ 147945 w 196431"/>
              <a:gd name="connsiteY82" fmla="*/ 198699 h 229037"/>
              <a:gd name="connsiteX83" fmla="*/ 145604 w 196431"/>
              <a:gd name="connsiteY83" fmla="*/ 187343 h 229037"/>
              <a:gd name="connsiteX84" fmla="*/ 141672 w 196431"/>
              <a:gd name="connsiteY84" fmla="*/ 180620 h 229037"/>
              <a:gd name="connsiteX85" fmla="*/ 133798 w 196431"/>
              <a:gd name="connsiteY85" fmla="*/ 176949 h 229037"/>
              <a:gd name="connsiteX86" fmla="*/ 134089 w 196431"/>
              <a:gd name="connsiteY86" fmla="*/ 168527 h 229037"/>
              <a:gd name="connsiteX87" fmla="*/ 131269 w 196431"/>
              <a:gd name="connsiteY87" fmla="*/ 164312 h 229037"/>
              <a:gd name="connsiteX88" fmla="*/ 125946 w 196431"/>
              <a:gd name="connsiteY88" fmla="*/ 165442 h 229037"/>
              <a:gd name="connsiteX89" fmla="*/ 123130 w 196431"/>
              <a:gd name="connsiteY89" fmla="*/ 164312 h 229037"/>
              <a:gd name="connsiteX90" fmla="*/ 122557 w 196431"/>
              <a:gd name="connsiteY90" fmla="*/ 159541 h 229037"/>
              <a:gd name="connsiteX91" fmla="*/ 125946 w 196431"/>
              <a:gd name="connsiteY91" fmla="*/ 154787 h 229037"/>
              <a:gd name="connsiteX92" fmla="*/ 128834 w 196431"/>
              <a:gd name="connsiteY92" fmla="*/ 150384 h 229037"/>
              <a:gd name="connsiteX93" fmla="*/ 130336 w 196431"/>
              <a:gd name="connsiteY93" fmla="*/ 147188 h 229037"/>
              <a:gd name="connsiteX94" fmla="*/ 134834 w 196431"/>
              <a:gd name="connsiteY94" fmla="*/ 144381 h 229037"/>
              <a:gd name="connsiteX95" fmla="*/ 138385 w 196431"/>
              <a:gd name="connsiteY95" fmla="*/ 145694 h 229037"/>
              <a:gd name="connsiteX96" fmla="*/ 140260 w 196431"/>
              <a:gd name="connsiteY96" fmla="*/ 149062 h 229037"/>
              <a:gd name="connsiteX97" fmla="*/ 145493 w 196431"/>
              <a:gd name="connsiteY97" fmla="*/ 146447 h 229037"/>
              <a:gd name="connsiteX98" fmla="*/ 153568 w 196431"/>
              <a:gd name="connsiteY98" fmla="*/ 145865 h 229037"/>
              <a:gd name="connsiteX99" fmla="*/ 158052 w 196431"/>
              <a:gd name="connsiteY99" fmla="*/ 140628 h 229037"/>
              <a:gd name="connsiteX100" fmla="*/ 160671 w 196431"/>
              <a:gd name="connsiteY100" fmla="*/ 132391 h 229037"/>
              <a:gd name="connsiteX101" fmla="*/ 167599 w 196431"/>
              <a:gd name="connsiteY101" fmla="*/ 127705 h 229037"/>
              <a:gd name="connsiteX102" fmla="*/ 169665 w 196431"/>
              <a:gd name="connsiteY102" fmla="*/ 121158 h 229037"/>
              <a:gd name="connsiteX103" fmla="*/ 172109 w 196431"/>
              <a:gd name="connsiteY103" fmla="*/ 116665 h 229037"/>
              <a:gd name="connsiteX104" fmla="*/ 176597 w 196431"/>
              <a:gd name="connsiteY104" fmla="*/ 113858 h 229037"/>
              <a:gd name="connsiteX105" fmla="*/ 178835 w 196431"/>
              <a:gd name="connsiteY105" fmla="*/ 108047 h 229037"/>
              <a:gd name="connsiteX106" fmla="*/ 176786 w 196431"/>
              <a:gd name="connsiteY106" fmla="*/ 106177 h 229037"/>
              <a:gd name="connsiteX107" fmla="*/ 183701 w 196431"/>
              <a:gd name="connsiteY107" fmla="*/ 99801 h 229037"/>
              <a:gd name="connsiteX108" fmla="*/ 184279 w 196431"/>
              <a:gd name="connsiteY108" fmla="*/ 88761 h 229037"/>
              <a:gd name="connsiteX109" fmla="*/ 182391 w 196431"/>
              <a:gd name="connsiteY109" fmla="*/ 82210 h 229037"/>
              <a:gd name="connsiteX110" fmla="*/ 189140 w 196431"/>
              <a:gd name="connsiteY110" fmla="*/ 77344 h 229037"/>
              <a:gd name="connsiteX111" fmla="*/ 193072 w 196431"/>
              <a:gd name="connsiteY111" fmla="*/ 76587 h 229037"/>
              <a:gd name="connsiteX112" fmla="*/ 196431 w 196431"/>
              <a:gd name="connsiteY112" fmla="*/ 72744 h 229037"/>
              <a:gd name="connsiteX113" fmla="*/ 195023 w 196431"/>
              <a:gd name="connsiteY113" fmla="*/ 71071 h 229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Lst>
            <a:rect l="l" t="t" r="r" b="b"/>
            <a:pathLst>
              <a:path w="196431" h="229037">
                <a:moveTo>
                  <a:pt x="193346" y="68534"/>
                </a:moveTo>
                <a:lnTo>
                  <a:pt x="189140" y="70506"/>
                </a:lnTo>
                <a:lnTo>
                  <a:pt x="184360" y="69107"/>
                </a:lnTo>
                <a:lnTo>
                  <a:pt x="182682" y="65996"/>
                </a:lnTo>
                <a:lnTo>
                  <a:pt x="179020" y="64319"/>
                </a:lnTo>
                <a:lnTo>
                  <a:pt x="171993" y="61803"/>
                </a:lnTo>
                <a:lnTo>
                  <a:pt x="168061" y="58979"/>
                </a:lnTo>
                <a:lnTo>
                  <a:pt x="166383" y="50836"/>
                </a:lnTo>
                <a:lnTo>
                  <a:pt x="163294" y="40737"/>
                </a:lnTo>
                <a:lnTo>
                  <a:pt x="161890" y="35675"/>
                </a:lnTo>
                <a:lnTo>
                  <a:pt x="164424" y="35392"/>
                </a:lnTo>
                <a:lnTo>
                  <a:pt x="164424" y="32307"/>
                </a:lnTo>
                <a:lnTo>
                  <a:pt x="168626" y="28379"/>
                </a:lnTo>
                <a:lnTo>
                  <a:pt x="168626" y="25289"/>
                </a:lnTo>
                <a:lnTo>
                  <a:pt x="164424" y="22461"/>
                </a:lnTo>
                <a:lnTo>
                  <a:pt x="161890" y="19085"/>
                </a:lnTo>
                <a:lnTo>
                  <a:pt x="154299" y="13197"/>
                </a:lnTo>
                <a:lnTo>
                  <a:pt x="147560" y="13770"/>
                </a:lnTo>
                <a:lnTo>
                  <a:pt x="146156" y="7018"/>
                </a:lnTo>
                <a:lnTo>
                  <a:pt x="152630" y="2520"/>
                </a:lnTo>
                <a:lnTo>
                  <a:pt x="151937" y="0"/>
                </a:lnTo>
                <a:lnTo>
                  <a:pt x="150940" y="192"/>
                </a:lnTo>
                <a:lnTo>
                  <a:pt x="143811" y="192"/>
                </a:lnTo>
                <a:lnTo>
                  <a:pt x="136704" y="2807"/>
                </a:lnTo>
                <a:lnTo>
                  <a:pt x="131457" y="4677"/>
                </a:lnTo>
                <a:lnTo>
                  <a:pt x="128834" y="11044"/>
                </a:lnTo>
                <a:lnTo>
                  <a:pt x="134457" y="21909"/>
                </a:lnTo>
                <a:lnTo>
                  <a:pt x="133327" y="27155"/>
                </a:lnTo>
                <a:lnTo>
                  <a:pt x="129207" y="35392"/>
                </a:lnTo>
                <a:lnTo>
                  <a:pt x="131457" y="39513"/>
                </a:lnTo>
                <a:lnTo>
                  <a:pt x="127337" y="46629"/>
                </a:lnTo>
                <a:lnTo>
                  <a:pt x="121346" y="46240"/>
                </a:lnTo>
                <a:lnTo>
                  <a:pt x="117221" y="45136"/>
                </a:lnTo>
                <a:lnTo>
                  <a:pt x="114602" y="48495"/>
                </a:lnTo>
                <a:lnTo>
                  <a:pt x="115360" y="51122"/>
                </a:lnTo>
                <a:lnTo>
                  <a:pt x="117606" y="52607"/>
                </a:lnTo>
                <a:lnTo>
                  <a:pt x="120229" y="56368"/>
                </a:lnTo>
                <a:lnTo>
                  <a:pt x="118346" y="59359"/>
                </a:lnTo>
                <a:lnTo>
                  <a:pt x="113477" y="61234"/>
                </a:lnTo>
                <a:lnTo>
                  <a:pt x="109745" y="75474"/>
                </a:lnTo>
                <a:lnTo>
                  <a:pt x="110481" y="81457"/>
                </a:lnTo>
                <a:lnTo>
                  <a:pt x="107486" y="85201"/>
                </a:lnTo>
                <a:lnTo>
                  <a:pt x="106369" y="81457"/>
                </a:lnTo>
                <a:lnTo>
                  <a:pt x="99985" y="83716"/>
                </a:lnTo>
                <a:lnTo>
                  <a:pt x="96249" y="82946"/>
                </a:lnTo>
                <a:lnTo>
                  <a:pt x="91007" y="87828"/>
                </a:lnTo>
                <a:lnTo>
                  <a:pt x="89527" y="91187"/>
                </a:lnTo>
                <a:lnTo>
                  <a:pt x="83904" y="92689"/>
                </a:lnTo>
                <a:lnTo>
                  <a:pt x="78645" y="93819"/>
                </a:lnTo>
                <a:lnTo>
                  <a:pt x="74910" y="98320"/>
                </a:lnTo>
                <a:lnTo>
                  <a:pt x="71905" y="101312"/>
                </a:lnTo>
                <a:lnTo>
                  <a:pt x="73023" y="109930"/>
                </a:lnTo>
                <a:lnTo>
                  <a:pt x="74156" y="117401"/>
                </a:lnTo>
                <a:lnTo>
                  <a:pt x="63672" y="119656"/>
                </a:lnTo>
                <a:lnTo>
                  <a:pt x="46830" y="122283"/>
                </a:lnTo>
                <a:lnTo>
                  <a:pt x="35589" y="125274"/>
                </a:lnTo>
                <a:lnTo>
                  <a:pt x="20612" y="125274"/>
                </a:lnTo>
                <a:lnTo>
                  <a:pt x="0" y="119656"/>
                </a:lnTo>
                <a:lnTo>
                  <a:pt x="11241" y="136520"/>
                </a:lnTo>
                <a:lnTo>
                  <a:pt x="16496" y="139883"/>
                </a:lnTo>
                <a:lnTo>
                  <a:pt x="23231" y="141394"/>
                </a:lnTo>
                <a:lnTo>
                  <a:pt x="27720" y="143272"/>
                </a:lnTo>
                <a:lnTo>
                  <a:pt x="31473" y="157487"/>
                </a:lnTo>
                <a:lnTo>
                  <a:pt x="33330" y="157487"/>
                </a:lnTo>
                <a:lnTo>
                  <a:pt x="37831" y="160478"/>
                </a:lnTo>
                <a:lnTo>
                  <a:pt x="38204" y="164591"/>
                </a:lnTo>
                <a:lnTo>
                  <a:pt x="35957" y="167612"/>
                </a:lnTo>
                <a:lnTo>
                  <a:pt x="31853" y="165369"/>
                </a:lnTo>
                <a:lnTo>
                  <a:pt x="24720" y="168343"/>
                </a:lnTo>
                <a:lnTo>
                  <a:pt x="19106" y="172083"/>
                </a:lnTo>
                <a:lnTo>
                  <a:pt x="17989" y="176949"/>
                </a:lnTo>
                <a:lnTo>
                  <a:pt x="17236" y="179589"/>
                </a:lnTo>
                <a:lnTo>
                  <a:pt x="18729" y="181831"/>
                </a:lnTo>
                <a:lnTo>
                  <a:pt x="17236" y="186311"/>
                </a:lnTo>
                <a:lnTo>
                  <a:pt x="16864" y="199444"/>
                </a:lnTo>
                <a:lnTo>
                  <a:pt x="108243" y="229038"/>
                </a:lnTo>
                <a:lnTo>
                  <a:pt x="113477" y="210672"/>
                </a:lnTo>
                <a:lnTo>
                  <a:pt x="119112" y="205058"/>
                </a:lnTo>
                <a:lnTo>
                  <a:pt x="125835" y="203933"/>
                </a:lnTo>
                <a:lnTo>
                  <a:pt x="134089" y="203933"/>
                </a:lnTo>
                <a:lnTo>
                  <a:pt x="143439" y="200180"/>
                </a:lnTo>
                <a:lnTo>
                  <a:pt x="143439" y="203933"/>
                </a:lnTo>
                <a:lnTo>
                  <a:pt x="147945" y="198699"/>
                </a:lnTo>
                <a:lnTo>
                  <a:pt x="145604" y="187343"/>
                </a:lnTo>
                <a:lnTo>
                  <a:pt x="141672" y="180620"/>
                </a:lnTo>
                <a:lnTo>
                  <a:pt x="133798" y="176949"/>
                </a:lnTo>
                <a:lnTo>
                  <a:pt x="134089" y="168527"/>
                </a:lnTo>
                <a:lnTo>
                  <a:pt x="131269" y="164312"/>
                </a:lnTo>
                <a:lnTo>
                  <a:pt x="125946" y="165442"/>
                </a:lnTo>
                <a:lnTo>
                  <a:pt x="123130" y="164312"/>
                </a:lnTo>
                <a:lnTo>
                  <a:pt x="122557" y="159541"/>
                </a:lnTo>
                <a:lnTo>
                  <a:pt x="125946" y="154787"/>
                </a:lnTo>
                <a:lnTo>
                  <a:pt x="128834" y="150384"/>
                </a:lnTo>
                <a:lnTo>
                  <a:pt x="130336" y="147188"/>
                </a:lnTo>
                <a:lnTo>
                  <a:pt x="134834" y="144381"/>
                </a:lnTo>
                <a:lnTo>
                  <a:pt x="138385" y="145694"/>
                </a:lnTo>
                <a:lnTo>
                  <a:pt x="140260" y="149062"/>
                </a:lnTo>
                <a:lnTo>
                  <a:pt x="145493" y="146447"/>
                </a:lnTo>
                <a:lnTo>
                  <a:pt x="153568" y="145865"/>
                </a:lnTo>
                <a:lnTo>
                  <a:pt x="158052" y="140628"/>
                </a:lnTo>
                <a:lnTo>
                  <a:pt x="160671" y="132391"/>
                </a:lnTo>
                <a:lnTo>
                  <a:pt x="167599" y="127705"/>
                </a:lnTo>
                <a:lnTo>
                  <a:pt x="169665" y="121158"/>
                </a:lnTo>
                <a:lnTo>
                  <a:pt x="172109" y="116665"/>
                </a:lnTo>
                <a:lnTo>
                  <a:pt x="176597" y="113858"/>
                </a:lnTo>
                <a:lnTo>
                  <a:pt x="178835" y="108047"/>
                </a:lnTo>
                <a:lnTo>
                  <a:pt x="176786" y="106177"/>
                </a:lnTo>
                <a:lnTo>
                  <a:pt x="183701" y="99801"/>
                </a:lnTo>
                <a:lnTo>
                  <a:pt x="184279" y="88761"/>
                </a:lnTo>
                <a:lnTo>
                  <a:pt x="182391" y="82210"/>
                </a:lnTo>
                <a:lnTo>
                  <a:pt x="189140" y="77344"/>
                </a:lnTo>
                <a:lnTo>
                  <a:pt x="193072" y="76587"/>
                </a:lnTo>
                <a:lnTo>
                  <a:pt x="196431" y="72744"/>
                </a:lnTo>
                <a:lnTo>
                  <a:pt x="195023" y="71071"/>
                </a:lnTo>
                <a:close/>
              </a:path>
            </a:pathLst>
          </a:custGeom>
          <a:solidFill>
            <a:srgbClr val="D9D9D9"/>
          </a:solid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089" name="Freeform 1088">
            <a:extLst>
              <a:ext uri="{FF2B5EF4-FFF2-40B4-BE49-F238E27FC236}">
                <a16:creationId xmlns:a16="http://schemas.microsoft.com/office/drawing/2014/main" id="{E85D4D34-8A7C-1F13-FEA5-F9FECFA4F53F}"/>
              </a:ext>
            </a:extLst>
          </p:cNvPr>
          <p:cNvSpPr/>
          <p:nvPr/>
        </p:nvSpPr>
        <p:spPr>
          <a:xfrm>
            <a:off x="8449942" y="3504451"/>
            <a:ext cx="272131" cy="143143"/>
          </a:xfrm>
          <a:custGeom>
            <a:avLst/>
            <a:gdLst>
              <a:gd name="connsiteX0" fmla="*/ 115163 w 116557"/>
              <a:gd name="connsiteY0" fmla="*/ 40536 h 61310"/>
              <a:gd name="connsiteX1" fmla="*/ 114059 w 116557"/>
              <a:gd name="connsiteY1" fmla="*/ 37189 h 61310"/>
              <a:gd name="connsiteX2" fmla="*/ 112737 w 116557"/>
              <a:gd name="connsiteY2" fmla="*/ 37810 h 61310"/>
              <a:gd name="connsiteX3" fmla="*/ 106742 w 116557"/>
              <a:gd name="connsiteY3" fmla="*/ 38555 h 61310"/>
              <a:gd name="connsiteX4" fmla="*/ 102253 w 116557"/>
              <a:gd name="connsiteY4" fmla="*/ 38931 h 61310"/>
              <a:gd name="connsiteX5" fmla="*/ 97375 w 116557"/>
              <a:gd name="connsiteY5" fmla="*/ 34806 h 61310"/>
              <a:gd name="connsiteX6" fmla="*/ 93999 w 116557"/>
              <a:gd name="connsiteY6" fmla="*/ 33681 h 61310"/>
              <a:gd name="connsiteX7" fmla="*/ 91765 w 116557"/>
              <a:gd name="connsiteY7" fmla="*/ 29568 h 61310"/>
              <a:gd name="connsiteX8" fmla="*/ 83887 w 116557"/>
              <a:gd name="connsiteY8" fmla="*/ 28439 h 61310"/>
              <a:gd name="connsiteX9" fmla="*/ 80139 w 116557"/>
              <a:gd name="connsiteY9" fmla="*/ 30698 h 61310"/>
              <a:gd name="connsiteX10" fmla="*/ 76403 w 116557"/>
              <a:gd name="connsiteY10" fmla="*/ 33304 h 61310"/>
              <a:gd name="connsiteX11" fmla="*/ 69668 w 116557"/>
              <a:gd name="connsiteY11" fmla="*/ 28071 h 61310"/>
              <a:gd name="connsiteX12" fmla="*/ 68166 w 116557"/>
              <a:gd name="connsiteY12" fmla="*/ 22072 h 61310"/>
              <a:gd name="connsiteX13" fmla="*/ 61426 w 116557"/>
              <a:gd name="connsiteY13" fmla="*/ 22820 h 61310"/>
              <a:gd name="connsiteX14" fmla="*/ 57669 w 116557"/>
              <a:gd name="connsiteY14" fmla="*/ 17946 h 61310"/>
              <a:gd name="connsiteX15" fmla="*/ 53176 w 116557"/>
              <a:gd name="connsiteY15" fmla="*/ 14964 h 61310"/>
              <a:gd name="connsiteX16" fmla="*/ 49821 w 116557"/>
              <a:gd name="connsiteY16" fmla="*/ 14964 h 61310"/>
              <a:gd name="connsiteX17" fmla="*/ 46822 w 116557"/>
              <a:gd name="connsiteY17" fmla="*/ 18327 h 61310"/>
              <a:gd name="connsiteX18" fmla="*/ 41948 w 116557"/>
              <a:gd name="connsiteY18" fmla="*/ 11952 h 61310"/>
              <a:gd name="connsiteX19" fmla="*/ 37455 w 116557"/>
              <a:gd name="connsiteY19" fmla="*/ 10082 h 61310"/>
              <a:gd name="connsiteX20" fmla="*/ 32217 w 116557"/>
              <a:gd name="connsiteY20" fmla="*/ 5220 h 61310"/>
              <a:gd name="connsiteX21" fmla="*/ 28460 w 116557"/>
              <a:gd name="connsiteY21" fmla="*/ 5220 h 61310"/>
              <a:gd name="connsiteX22" fmla="*/ 22850 w 116557"/>
              <a:gd name="connsiteY22" fmla="*/ 1485 h 61310"/>
              <a:gd name="connsiteX23" fmla="*/ 16855 w 116557"/>
              <a:gd name="connsiteY23" fmla="*/ 1104 h 61310"/>
              <a:gd name="connsiteX24" fmla="*/ 12747 w 116557"/>
              <a:gd name="connsiteY24" fmla="*/ 4095 h 61310"/>
              <a:gd name="connsiteX25" fmla="*/ 4211 w 116557"/>
              <a:gd name="connsiteY25" fmla="*/ 0 h 61310"/>
              <a:gd name="connsiteX26" fmla="*/ 4211 w 116557"/>
              <a:gd name="connsiteY26" fmla="*/ 4570 h 61310"/>
              <a:gd name="connsiteX27" fmla="*/ 2238 w 116557"/>
              <a:gd name="connsiteY27" fmla="*/ 16098 h 61310"/>
              <a:gd name="connsiteX28" fmla="*/ 0 w 116557"/>
              <a:gd name="connsiteY28" fmla="*/ 22842 h 61310"/>
              <a:gd name="connsiteX29" fmla="*/ 1960 w 116557"/>
              <a:gd name="connsiteY29" fmla="*/ 26770 h 61310"/>
              <a:gd name="connsiteX30" fmla="*/ 12923 w 116557"/>
              <a:gd name="connsiteY30" fmla="*/ 30399 h 61310"/>
              <a:gd name="connsiteX31" fmla="*/ 25003 w 116557"/>
              <a:gd name="connsiteY31" fmla="*/ 36873 h 61310"/>
              <a:gd name="connsiteX32" fmla="*/ 36231 w 116557"/>
              <a:gd name="connsiteY32" fmla="*/ 44751 h 61310"/>
              <a:gd name="connsiteX33" fmla="*/ 43531 w 116557"/>
              <a:gd name="connsiteY33" fmla="*/ 46711 h 61310"/>
              <a:gd name="connsiteX34" fmla="*/ 50562 w 116557"/>
              <a:gd name="connsiteY34" fmla="*/ 47545 h 61310"/>
              <a:gd name="connsiteX35" fmla="*/ 54772 w 116557"/>
              <a:gd name="connsiteY35" fmla="*/ 49796 h 61310"/>
              <a:gd name="connsiteX36" fmla="*/ 59544 w 116557"/>
              <a:gd name="connsiteY36" fmla="*/ 47262 h 61310"/>
              <a:gd name="connsiteX37" fmla="*/ 66009 w 116557"/>
              <a:gd name="connsiteY37" fmla="*/ 48666 h 61310"/>
              <a:gd name="connsiteX38" fmla="*/ 67135 w 116557"/>
              <a:gd name="connsiteY38" fmla="*/ 51473 h 61310"/>
              <a:gd name="connsiteX39" fmla="*/ 76390 w 116557"/>
              <a:gd name="connsiteY39" fmla="*/ 56270 h 61310"/>
              <a:gd name="connsiteX40" fmla="*/ 85667 w 116557"/>
              <a:gd name="connsiteY40" fmla="*/ 56270 h 61310"/>
              <a:gd name="connsiteX41" fmla="*/ 92693 w 116557"/>
              <a:gd name="connsiteY41" fmla="*/ 57934 h 61310"/>
              <a:gd name="connsiteX42" fmla="*/ 99433 w 116557"/>
              <a:gd name="connsiteY42" fmla="*/ 60750 h 61310"/>
              <a:gd name="connsiteX43" fmla="*/ 101128 w 116557"/>
              <a:gd name="connsiteY43" fmla="*/ 59073 h 61310"/>
              <a:gd name="connsiteX44" fmla="*/ 107576 w 116557"/>
              <a:gd name="connsiteY44" fmla="*/ 61311 h 61310"/>
              <a:gd name="connsiteX45" fmla="*/ 115437 w 116557"/>
              <a:gd name="connsiteY45" fmla="*/ 59620 h 61310"/>
              <a:gd name="connsiteX46" fmla="*/ 116558 w 116557"/>
              <a:gd name="connsiteY46" fmla="*/ 52885 h 61310"/>
              <a:gd name="connsiteX47" fmla="*/ 114050 w 116557"/>
              <a:gd name="connsiteY47" fmla="*/ 46711 h 613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16557" h="61310">
                <a:moveTo>
                  <a:pt x="115163" y="40536"/>
                </a:moveTo>
                <a:lnTo>
                  <a:pt x="114059" y="37189"/>
                </a:lnTo>
                <a:lnTo>
                  <a:pt x="112737" y="37810"/>
                </a:lnTo>
                <a:lnTo>
                  <a:pt x="106742" y="38555"/>
                </a:lnTo>
                <a:lnTo>
                  <a:pt x="102253" y="38931"/>
                </a:lnTo>
                <a:lnTo>
                  <a:pt x="97375" y="34806"/>
                </a:lnTo>
                <a:lnTo>
                  <a:pt x="93999" y="33681"/>
                </a:lnTo>
                <a:lnTo>
                  <a:pt x="91765" y="29568"/>
                </a:lnTo>
                <a:lnTo>
                  <a:pt x="83887" y="28439"/>
                </a:lnTo>
                <a:lnTo>
                  <a:pt x="80139" y="30698"/>
                </a:lnTo>
                <a:lnTo>
                  <a:pt x="76403" y="33304"/>
                </a:lnTo>
                <a:lnTo>
                  <a:pt x="69668" y="28071"/>
                </a:lnTo>
                <a:lnTo>
                  <a:pt x="68166" y="22072"/>
                </a:lnTo>
                <a:lnTo>
                  <a:pt x="61426" y="22820"/>
                </a:lnTo>
                <a:lnTo>
                  <a:pt x="57669" y="17946"/>
                </a:lnTo>
                <a:lnTo>
                  <a:pt x="53176" y="14964"/>
                </a:lnTo>
                <a:lnTo>
                  <a:pt x="49821" y="14964"/>
                </a:lnTo>
                <a:lnTo>
                  <a:pt x="46822" y="18327"/>
                </a:lnTo>
                <a:lnTo>
                  <a:pt x="41948" y="11952"/>
                </a:lnTo>
                <a:lnTo>
                  <a:pt x="37455" y="10082"/>
                </a:lnTo>
                <a:lnTo>
                  <a:pt x="32217" y="5220"/>
                </a:lnTo>
                <a:lnTo>
                  <a:pt x="28460" y="5220"/>
                </a:lnTo>
                <a:lnTo>
                  <a:pt x="22850" y="1485"/>
                </a:lnTo>
                <a:lnTo>
                  <a:pt x="16855" y="1104"/>
                </a:lnTo>
                <a:lnTo>
                  <a:pt x="12747" y="4095"/>
                </a:lnTo>
                <a:lnTo>
                  <a:pt x="4211" y="0"/>
                </a:lnTo>
                <a:lnTo>
                  <a:pt x="4211" y="4570"/>
                </a:lnTo>
                <a:lnTo>
                  <a:pt x="2238" y="16098"/>
                </a:lnTo>
                <a:lnTo>
                  <a:pt x="0" y="22842"/>
                </a:lnTo>
                <a:lnTo>
                  <a:pt x="1960" y="26770"/>
                </a:lnTo>
                <a:lnTo>
                  <a:pt x="12923" y="30399"/>
                </a:lnTo>
                <a:lnTo>
                  <a:pt x="25003" y="36873"/>
                </a:lnTo>
                <a:lnTo>
                  <a:pt x="36231" y="44751"/>
                </a:lnTo>
                <a:lnTo>
                  <a:pt x="43531" y="46711"/>
                </a:lnTo>
                <a:lnTo>
                  <a:pt x="50562" y="47545"/>
                </a:lnTo>
                <a:lnTo>
                  <a:pt x="54772" y="49796"/>
                </a:lnTo>
                <a:lnTo>
                  <a:pt x="59544" y="47262"/>
                </a:lnTo>
                <a:lnTo>
                  <a:pt x="66009" y="48666"/>
                </a:lnTo>
                <a:lnTo>
                  <a:pt x="67135" y="51473"/>
                </a:lnTo>
                <a:lnTo>
                  <a:pt x="76390" y="56270"/>
                </a:lnTo>
                <a:lnTo>
                  <a:pt x="85667" y="56270"/>
                </a:lnTo>
                <a:lnTo>
                  <a:pt x="92693" y="57934"/>
                </a:lnTo>
                <a:lnTo>
                  <a:pt x="99433" y="60750"/>
                </a:lnTo>
                <a:lnTo>
                  <a:pt x="101128" y="59073"/>
                </a:lnTo>
                <a:lnTo>
                  <a:pt x="107576" y="61311"/>
                </a:lnTo>
                <a:lnTo>
                  <a:pt x="115437" y="59620"/>
                </a:lnTo>
                <a:lnTo>
                  <a:pt x="116558" y="52885"/>
                </a:lnTo>
                <a:lnTo>
                  <a:pt x="114050" y="46711"/>
                </a:lnTo>
                <a:close/>
              </a:path>
            </a:pathLst>
          </a:custGeom>
          <a:solidFill>
            <a:srgbClr val="D9D9D9"/>
          </a:solid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090" name="Freeform 1089">
            <a:extLst>
              <a:ext uri="{FF2B5EF4-FFF2-40B4-BE49-F238E27FC236}">
                <a16:creationId xmlns:a16="http://schemas.microsoft.com/office/drawing/2014/main" id="{24063E2B-05AA-485C-5A35-5A431CF9382E}"/>
              </a:ext>
            </a:extLst>
          </p:cNvPr>
          <p:cNvSpPr/>
          <p:nvPr/>
        </p:nvSpPr>
        <p:spPr>
          <a:xfrm>
            <a:off x="8740240" y="3574325"/>
            <a:ext cx="101013" cy="65627"/>
          </a:xfrm>
          <a:custGeom>
            <a:avLst/>
            <a:gdLst>
              <a:gd name="connsiteX0" fmla="*/ 38961 w 43265"/>
              <a:gd name="connsiteY0" fmla="*/ 13308 h 28109"/>
              <a:gd name="connsiteX1" fmla="*/ 38392 w 43265"/>
              <a:gd name="connsiteY1" fmla="*/ 11245 h 28109"/>
              <a:gd name="connsiteX2" fmla="*/ 40027 w 43265"/>
              <a:gd name="connsiteY2" fmla="*/ 6525 h 28109"/>
              <a:gd name="connsiteX3" fmla="*/ 38212 w 43265"/>
              <a:gd name="connsiteY3" fmla="*/ 5242 h 28109"/>
              <a:gd name="connsiteX4" fmla="*/ 30711 w 43265"/>
              <a:gd name="connsiteY4" fmla="*/ 4506 h 28109"/>
              <a:gd name="connsiteX5" fmla="*/ 24352 w 43265"/>
              <a:gd name="connsiteY5" fmla="*/ 4138 h 28109"/>
              <a:gd name="connsiteX6" fmla="*/ 17608 w 43265"/>
              <a:gd name="connsiteY6" fmla="*/ 0 h 28109"/>
              <a:gd name="connsiteX7" fmla="*/ 11618 w 43265"/>
              <a:gd name="connsiteY7" fmla="*/ 2632 h 28109"/>
              <a:gd name="connsiteX8" fmla="*/ 5250 w 43265"/>
              <a:gd name="connsiteY8" fmla="*/ 6752 h 28109"/>
              <a:gd name="connsiteX9" fmla="*/ 757 w 43265"/>
              <a:gd name="connsiteY9" fmla="*/ 13500 h 28109"/>
              <a:gd name="connsiteX10" fmla="*/ 535 w 43265"/>
              <a:gd name="connsiteY10" fmla="*/ 13162 h 28109"/>
              <a:gd name="connsiteX11" fmla="*/ 757 w 43265"/>
              <a:gd name="connsiteY11" fmla="*/ 17822 h 28109"/>
              <a:gd name="connsiteX12" fmla="*/ 0 w 43265"/>
              <a:gd name="connsiteY12" fmla="*/ 19303 h 28109"/>
              <a:gd name="connsiteX13" fmla="*/ 2439 w 43265"/>
              <a:gd name="connsiteY13" fmla="*/ 23608 h 28109"/>
              <a:gd name="connsiteX14" fmla="*/ 7689 w 43265"/>
              <a:gd name="connsiteY14" fmla="*/ 24374 h 28109"/>
              <a:gd name="connsiteX15" fmla="*/ 9940 w 43265"/>
              <a:gd name="connsiteY15" fmla="*/ 23796 h 28109"/>
              <a:gd name="connsiteX16" fmla="*/ 15743 w 43265"/>
              <a:gd name="connsiteY16" fmla="*/ 27553 h 28109"/>
              <a:gd name="connsiteX17" fmla="*/ 19667 w 43265"/>
              <a:gd name="connsiteY17" fmla="*/ 28109 h 28109"/>
              <a:gd name="connsiteX18" fmla="*/ 23223 w 43265"/>
              <a:gd name="connsiteY18" fmla="*/ 23796 h 28109"/>
              <a:gd name="connsiteX19" fmla="*/ 26218 w 43265"/>
              <a:gd name="connsiteY19" fmla="*/ 23796 h 28109"/>
              <a:gd name="connsiteX20" fmla="*/ 28841 w 43265"/>
              <a:gd name="connsiteY20" fmla="*/ 25114 h 28109"/>
              <a:gd name="connsiteX21" fmla="*/ 34096 w 43265"/>
              <a:gd name="connsiteY21" fmla="*/ 23796 h 28109"/>
              <a:gd name="connsiteX22" fmla="*/ 37643 w 43265"/>
              <a:gd name="connsiteY22" fmla="*/ 24185 h 28109"/>
              <a:gd name="connsiteX23" fmla="*/ 43266 w 43265"/>
              <a:gd name="connsiteY23" fmla="*/ 21934 h 28109"/>
              <a:gd name="connsiteX24" fmla="*/ 42881 w 43265"/>
              <a:gd name="connsiteY24" fmla="*/ 15375 h 28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43265" h="28109">
                <a:moveTo>
                  <a:pt x="38961" y="13308"/>
                </a:moveTo>
                <a:lnTo>
                  <a:pt x="38392" y="11245"/>
                </a:lnTo>
                <a:lnTo>
                  <a:pt x="40027" y="6525"/>
                </a:lnTo>
                <a:lnTo>
                  <a:pt x="38212" y="5242"/>
                </a:lnTo>
                <a:lnTo>
                  <a:pt x="30711" y="4506"/>
                </a:lnTo>
                <a:lnTo>
                  <a:pt x="24352" y="4138"/>
                </a:lnTo>
                <a:lnTo>
                  <a:pt x="17608" y="0"/>
                </a:lnTo>
                <a:lnTo>
                  <a:pt x="11618" y="2632"/>
                </a:lnTo>
                <a:lnTo>
                  <a:pt x="5250" y="6752"/>
                </a:lnTo>
                <a:lnTo>
                  <a:pt x="757" y="13500"/>
                </a:lnTo>
                <a:lnTo>
                  <a:pt x="535" y="13162"/>
                </a:lnTo>
                <a:lnTo>
                  <a:pt x="757" y="17822"/>
                </a:lnTo>
                <a:lnTo>
                  <a:pt x="0" y="19303"/>
                </a:lnTo>
                <a:lnTo>
                  <a:pt x="2439" y="23608"/>
                </a:lnTo>
                <a:lnTo>
                  <a:pt x="7689" y="24374"/>
                </a:lnTo>
                <a:lnTo>
                  <a:pt x="9940" y="23796"/>
                </a:lnTo>
                <a:lnTo>
                  <a:pt x="15743" y="27553"/>
                </a:lnTo>
                <a:lnTo>
                  <a:pt x="19667" y="28109"/>
                </a:lnTo>
                <a:lnTo>
                  <a:pt x="23223" y="23796"/>
                </a:lnTo>
                <a:lnTo>
                  <a:pt x="26218" y="23796"/>
                </a:lnTo>
                <a:lnTo>
                  <a:pt x="28841" y="25114"/>
                </a:lnTo>
                <a:lnTo>
                  <a:pt x="34096" y="23796"/>
                </a:lnTo>
                <a:lnTo>
                  <a:pt x="37643" y="24185"/>
                </a:lnTo>
                <a:lnTo>
                  <a:pt x="43266" y="21934"/>
                </a:lnTo>
                <a:lnTo>
                  <a:pt x="42881" y="15375"/>
                </a:lnTo>
                <a:close/>
              </a:path>
            </a:pathLst>
          </a:custGeom>
          <a:solidFill>
            <a:srgbClr val="D9D9D9"/>
          </a:solid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091" name="Freeform 1090">
            <a:extLst>
              <a:ext uri="{FF2B5EF4-FFF2-40B4-BE49-F238E27FC236}">
                <a16:creationId xmlns:a16="http://schemas.microsoft.com/office/drawing/2014/main" id="{B9FEB4F8-3D08-0B09-9133-39F8501C21ED}"/>
              </a:ext>
            </a:extLst>
          </p:cNvPr>
          <p:cNvSpPr/>
          <p:nvPr/>
        </p:nvSpPr>
        <p:spPr>
          <a:xfrm>
            <a:off x="8724385" y="3637755"/>
            <a:ext cx="167910" cy="221031"/>
          </a:xfrm>
          <a:custGeom>
            <a:avLst/>
            <a:gdLst>
              <a:gd name="connsiteX0" fmla="*/ 68962 w 71918"/>
              <a:gd name="connsiteY0" fmla="*/ 69111 h 94670"/>
              <a:gd name="connsiteX1" fmla="*/ 65598 w 71918"/>
              <a:gd name="connsiteY1" fmla="*/ 58285 h 94670"/>
              <a:gd name="connsiteX2" fmla="*/ 64747 w 71918"/>
              <a:gd name="connsiteY2" fmla="*/ 51267 h 94670"/>
              <a:gd name="connsiteX3" fmla="*/ 63493 w 71918"/>
              <a:gd name="connsiteY3" fmla="*/ 47759 h 94670"/>
              <a:gd name="connsiteX4" fmla="*/ 60249 w 71918"/>
              <a:gd name="connsiteY4" fmla="*/ 48319 h 94670"/>
              <a:gd name="connsiteX5" fmla="*/ 58563 w 71918"/>
              <a:gd name="connsiteY5" fmla="*/ 47203 h 94670"/>
              <a:gd name="connsiteX6" fmla="*/ 57173 w 71918"/>
              <a:gd name="connsiteY6" fmla="*/ 49013 h 94670"/>
              <a:gd name="connsiteX7" fmla="*/ 57870 w 71918"/>
              <a:gd name="connsiteY7" fmla="*/ 50977 h 94670"/>
              <a:gd name="connsiteX8" fmla="*/ 56189 w 71918"/>
              <a:gd name="connsiteY8" fmla="*/ 54922 h 94670"/>
              <a:gd name="connsiteX9" fmla="*/ 56878 w 71918"/>
              <a:gd name="connsiteY9" fmla="*/ 58012 h 94670"/>
              <a:gd name="connsiteX10" fmla="*/ 55624 w 71918"/>
              <a:gd name="connsiteY10" fmla="*/ 57447 h 94670"/>
              <a:gd name="connsiteX11" fmla="*/ 51122 w 71918"/>
              <a:gd name="connsiteY11" fmla="*/ 52675 h 94670"/>
              <a:gd name="connsiteX12" fmla="*/ 49723 w 71918"/>
              <a:gd name="connsiteY12" fmla="*/ 50557 h 94670"/>
              <a:gd name="connsiteX13" fmla="*/ 47618 w 71918"/>
              <a:gd name="connsiteY13" fmla="*/ 45504 h 94670"/>
              <a:gd name="connsiteX14" fmla="*/ 48182 w 71918"/>
              <a:gd name="connsiteY14" fmla="*/ 43129 h 94670"/>
              <a:gd name="connsiteX15" fmla="*/ 48734 w 71918"/>
              <a:gd name="connsiteY15" fmla="*/ 41019 h 94670"/>
              <a:gd name="connsiteX16" fmla="*/ 51126 w 71918"/>
              <a:gd name="connsiteY16" fmla="*/ 40454 h 94670"/>
              <a:gd name="connsiteX17" fmla="*/ 52817 w 71918"/>
              <a:gd name="connsiteY17" fmla="*/ 40741 h 94670"/>
              <a:gd name="connsiteX18" fmla="*/ 55474 w 71918"/>
              <a:gd name="connsiteY18" fmla="*/ 39449 h 94670"/>
              <a:gd name="connsiteX19" fmla="*/ 55474 w 71918"/>
              <a:gd name="connsiteY19" fmla="*/ 37776 h 94670"/>
              <a:gd name="connsiteX20" fmla="*/ 57027 w 71918"/>
              <a:gd name="connsiteY20" fmla="*/ 36941 h 94670"/>
              <a:gd name="connsiteX21" fmla="*/ 59270 w 71918"/>
              <a:gd name="connsiteY21" fmla="*/ 30347 h 94670"/>
              <a:gd name="connsiteX22" fmla="*/ 61375 w 71918"/>
              <a:gd name="connsiteY22" fmla="*/ 26261 h 94670"/>
              <a:gd name="connsiteX23" fmla="*/ 59548 w 71918"/>
              <a:gd name="connsiteY23" fmla="*/ 24857 h 94670"/>
              <a:gd name="connsiteX24" fmla="*/ 57301 w 71918"/>
              <a:gd name="connsiteY24" fmla="*/ 22461 h 94670"/>
              <a:gd name="connsiteX25" fmla="*/ 54075 w 71918"/>
              <a:gd name="connsiteY25" fmla="*/ 22461 h 94670"/>
              <a:gd name="connsiteX26" fmla="*/ 44383 w 71918"/>
              <a:gd name="connsiteY26" fmla="*/ 22046 h 94670"/>
              <a:gd name="connsiteX27" fmla="*/ 33424 w 71918"/>
              <a:gd name="connsiteY27" fmla="*/ 22461 h 94670"/>
              <a:gd name="connsiteX28" fmla="*/ 30056 w 71918"/>
              <a:gd name="connsiteY28" fmla="*/ 21079 h 94670"/>
              <a:gd name="connsiteX29" fmla="*/ 28225 w 71918"/>
              <a:gd name="connsiteY29" fmla="*/ 21203 h 94670"/>
              <a:gd name="connsiteX30" fmla="*/ 25841 w 71918"/>
              <a:gd name="connsiteY30" fmla="*/ 20659 h 94670"/>
              <a:gd name="connsiteX31" fmla="*/ 25841 w 71918"/>
              <a:gd name="connsiteY31" fmla="*/ 18118 h 94670"/>
              <a:gd name="connsiteX32" fmla="*/ 22756 w 71918"/>
              <a:gd name="connsiteY32" fmla="*/ 9684 h 94670"/>
              <a:gd name="connsiteX33" fmla="*/ 20505 w 71918"/>
              <a:gd name="connsiteY33" fmla="*/ 7159 h 94670"/>
              <a:gd name="connsiteX34" fmla="*/ 18956 w 71918"/>
              <a:gd name="connsiteY34" fmla="*/ 7724 h 94670"/>
              <a:gd name="connsiteX35" fmla="*/ 14604 w 71918"/>
              <a:gd name="connsiteY35" fmla="*/ 4510 h 94670"/>
              <a:gd name="connsiteX36" fmla="*/ 12495 w 71918"/>
              <a:gd name="connsiteY36" fmla="*/ 4061 h 94670"/>
              <a:gd name="connsiteX37" fmla="*/ 12367 w 71918"/>
              <a:gd name="connsiteY37" fmla="*/ 5606 h 94670"/>
              <a:gd name="connsiteX38" fmla="*/ 13055 w 71918"/>
              <a:gd name="connsiteY38" fmla="*/ 7441 h 94670"/>
              <a:gd name="connsiteX39" fmla="*/ 9131 w 71918"/>
              <a:gd name="connsiteY39" fmla="*/ 7163 h 94670"/>
              <a:gd name="connsiteX40" fmla="*/ 7724 w 71918"/>
              <a:gd name="connsiteY40" fmla="*/ 4638 h 94670"/>
              <a:gd name="connsiteX41" fmla="*/ 8152 w 71918"/>
              <a:gd name="connsiteY41" fmla="*/ 2520 h 94670"/>
              <a:gd name="connsiteX42" fmla="*/ 4489 w 71918"/>
              <a:gd name="connsiteY42" fmla="*/ 0 h 94670"/>
              <a:gd name="connsiteX43" fmla="*/ 3222 w 71918"/>
              <a:gd name="connsiteY43" fmla="*/ 1254 h 94670"/>
              <a:gd name="connsiteX44" fmla="*/ 3222 w 71918"/>
              <a:gd name="connsiteY44" fmla="*/ 3509 h 94670"/>
              <a:gd name="connsiteX45" fmla="*/ 4348 w 71918"/>
              <a:gd name="connsiteY45" fmla="*/ 4510 h 94670"/>
              <a:gd name="connsiteX46" fmla="*/ 3526 w 71918"/>
              <a:gd name="connsiteY46" fmla="*/ 7309 h 94670"/>
              <a:gd name="connsiteX47" fmla="*/ 282 w 71918"/>
              <a:gd name="connsiteY47" fmla="*/ 10809 h 94670"/>
              <a:gd name="connsiteX48" fmla="*/ 0 w 71918"/>
              <a:gd name="connsiteY48" fmla="*/ 13898 h 94670"/>
              <a:gd name="connsiteX49" fmla="*/ 6183 w 71918"/>
              <a:gd name="connsiteY49" fmla="*/ 17133 h 94670"/>
              <a:gd name="connsiteX50" fmla="*/ 8571 w 71918"/>
              <a:gd name="connsiteY50" fmla="*/ 16004 h 94670"/>
              <a:gd name="connsiteX51" fmla="*/ 12499 w 71918"/>
              <a:gd name="connsiteY51" fmla="*/ 16004 h 94670"/>
              <a:gd name="connsiteX52" fmla="*/ 11660 w 71918"/>
              <a:gd name="connsiteY52" fmla="*/ 19115 h 94670"/>
              <a:gd name="connsiteX53" fmla="*/ 12499 w 71918"/>
              <a:gd name="connsiteY53" fmla="*/ 21913 h 94670"/>
              <a:gd name="connsiteX54" fmla="*/ 11237 w 71918"/>
              <a:gd name="connsiteY54" fmla="*/ 23043 h 94670"/>
              <a:gd name="connsiteX55" fmla="*/ 8571 w 71918"/>
              <a:gd name="connsiteY55" fmla="*/ 22748 h 94670"/>
              <a:gd name="connsiteX56" fmla="*/ 7031 w 71918"/>
              <a:gd name="connsiteY56" fmla="*/ 23740 h 94670"/>
              <a:gd name="connsiteX57" fmla="*/ 5760 w 71918"/>
              <a:gd name="connsiteY57" fmla="*/ 27514 h 94670"/>
              <a:gd name="connsiteX58" fmla="*/ 3941 w 71918"/>
              <a:gd name="connsiteY58" fmla="*/ 27960 h 94670"/>
              <a:gd name="connsiteX59" fmla="*/ 3226 w 71918"/>
              <a:gd name="connsiteY59" fmla="*/ 33561 h 94670"/>
              <a:gd name="connsiteX60" fmla="*/ 5627 w 71918"/>
              <a:gd name="connsiteY60" fmla="*/ 37070 h 94670"/>
              <a:gd name="connsiteX61" fmla="*/ 10116 w 71918"/>
              <a:gd name="connsiteY61" fmla="*/ 39188 h 94670"/>
              <a:gd name="connsiteX62" fmla="*/ 13500 w 71918"/>
              <a:gd name="connsiteY62" fmla="*/ 43659 h 94670"/>
              <a:gd name="connsiteX63" fmla="*/ 13205 w 71918"/>
              <a:gd name="connsiteY63" fmla="*/ 48161 h 94670"/>
              <a:gd name="connsiteX64" fmla="*/ 14613 w 71918"/>
              <a:gd name="connsiteY64" fmla="*/ 50968 h 94670"/>
              <a:gd name="connsiteX65" fmla="*/ 14746 w 71918"/>
              <a:gd name="connsiteY65" fmla="*/ 56308 h 94670"/>
              <a:gd name="connsiteX66" fmla="*/ 17553 w 71918"/>
              <a:gd name="connsiteY66" fmla="*/ 62474 h 94670"/>
              <a:gd name="connsiteX67" fmla="*/ 18960 w 71918"/>
              <a:gd name="connsiteY67" fmla="*/ 67699 h 94670"/>
              <a:gd name="connsiteX68" fmla="*/ 20788 w 71918"/>
              <a:gd name="connsiteY68" fmla="*/ 79099 h 94670"/>
              <a:gd name="connsiteX69" fmla="*/ 38815 w 71918"/>
              <a:gd name="connsiteY69" fmla="*/ 71846 h 94670"/>
              <a:gd name="connsiteX70" fmla="*/ 51011 w 71918"/>
              <a:gd name="connsiteY70" fmla="*/ 66154 h 94670"/>
              <a:gd name="connsiteX71" fmla="*/ 53698 w 71918"/>
              <a:gd name="connsiteY71" fmla="*/ 67785 h 94670"/>
              <a:gd name="connsiteX72" fmla="*/ 56933 w 71918"/>
              <a:gd name="connsiteY72" fmla="*/ 77421 h 94670"/>
              <a:gd name="connsiteX73" fmla="*/ 66219 w 71918"/>
              <a:gd name="connsiteY73" fmla="*/ 94670 h 94670"/>
              <a:gd name="connsiteX74" fmla="*/ 66163 w 71918"/>
              <a:gd name="connsiteY74" fmla="*/ 89463 h 94670"/>
              <a:gd name="connsiteX75" fmla="*/ 66728 w 71918"/>
              <a:gd name="connsiteY75" fmla="*/ 85800 h 94670"/>
              <a:gd name="connsiteX76" fmla="*/ 69526 w 71918"/>
              <a:gd name="connsiteY76" fmla="*/ 82714 h 94670"/>
              <a:gd name="connsiteX77" fmla="*/ 70926 w 71918"/>
              <a:gd name="connsiteY77" fmla="*/ 82847 h 94670"/>
              <a:gd name="connsiteX78" fmla="*/ 71919 w 71918"/>
              <a:gd name="connsiteY78" fmla="*/ 79069 h 94670"/>
              <a:gd name="connsiteX79" fmla="*/ 71208 w 71918"/>
              <a:gd name="connsiteY79" fmla="*/ 75958 h 94670"/>
              <a:gd name="connsiteX80" fmla="*/ 68962 w 71918"/>
              <a:gd name="connsiteY80" fmla="*/ 69111 h 94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71918" h="94670">
                <a:moveTo>
                  <a:pt x="68962" y="69111"/>
                </a:moveTo>
                <a:lnTo>
                  <a:pt x="65598" y="58285"/>
                </a:lnTo>
                <a:lnTo>
                  <a:pt x="64747" y="51267"/>
                </a:lnTo>
                <a:lnTo>
                  <a:pt x="63493" y="47759"/>
                </a:lnTo>
                <a:lnTo>
                  <a:pt x="60249" y="48319"/>
                </a:lnTo>
                <a:cubicBezTo>
                  <a:pt x="60249" y="48319"/>
                  <a:pt x="59137" y="46496"/>
                  <a:pt x="58563" y="47203"/>
                </a:cubicBezTo>
                <a:cubicBezTo>
                  <a:pt x="58007" y="47883"/>
                  <a:pt x="57173" y="49013"/>
                  <a:pt x="57173" y="49013"/>
                </a:cubicBezTo>
                <a:lnTo>
                  <a:pt x="57870" y="50977"/>
                </a:lnTo>
                <a:lnTo>
                  <a:pt x="56189" y="54922"/>
                </a:lnTo>
                <a:lnTo>
                  <a:pt x="56878" y="58012"/>
                </a:lnTo>
                <a:lnTo>
                  <a:pt x="55624" y="57447"/>
                </a:lnTo>
                <a:lnTo>
                  <a:pt x="51122" y="52675"/>
                </a:lnTo>
                <a:lnTo>
                  <a:pt x="49723" y="50557"/>
                </a:lnTo>
                <a:lnTo>
                  <a:pt x="47618" y="45504"/>
                </a:lnTo>
                <a:lnTo>
                  <a:pt x="48182" y="43129"/>
                </a:lnTo>
                <a:lnTo>
                  <a:pt x="48734" y="41019"/>
                </a:lnTo>
                <a:lnTo>
                  <a:pt x="51126" y="40454"/>
                </a:lnTo>
                <a:lnTo>
                  <a:pt x="52817" y="40741"/>
                </a:lnTo>
                <a:lnTo>
                  <a:pt x="55474" y="39449"/>
                </a:lnTo>
                <a:lnTo>
                  <a:pt x="55474" y="37776"/>
                </a:lnTo>
                <a:lnTo>
                  <a:pt x="57027" y="36941"/>
                </a:lnTo>
                <a:lnTo>
                  <a:pt x="59270" y="30347"/>
                </a:lnTo>
                <a:lnTo>
                  <a:pt x="61375" y="26261"/>
                </a:lnTo>
                <a:lnTo>
                  <a:pt x="59548" y="24857"/>
                </a:lnTo>
                <a:lnTo>
                  <a:pt x="57301" y="22461"/>
                </a:lnTo>
                <a:lnTo>
                  <a:pt x="54075" y="22461"/>
                </a:lnTo>
                <a:lnTo>
                  <a:pt x="44383" y="22046"/>
                </a:lnTo>
                <a:lnTo>
                  <a:pt x="33424" y="22461"/>
                </a:lnTo>
                <a:lnTo>
                  <a:pt x="30056" y="21079"/>
                </a:lnTo>
                <a:lnTo>
                  <a:pt x="28225" y="21203"/>
                </a:lnTo>
                <a:lnTo>
                  <a:pt x="25841" y="20659"/>
                </a:lnTo>
                <a:lnTo>
                  <a:pt x="25841" y="18118"/>
                </a:lnTo>
                <a:lnTo>
                  <a:pt x="22756" y="9684"/>
                </a:lnTo>
                <a:lnTo>
                  <a:pt x="20505" y="7159"/>
                </a:lnTo>
                <a:lnTo>
                  <a:pt x="18956" y="7724"/>
                </a:lnTo>
                <a:lnTo>
                  <a:pt x="14604" y="4510"/>
                </a:lnTo>
                <a:lnTo>
                  <a:pt x="12495" y="4061"/>
                </a:lnTo>
                <a:lnTo>
                  <a:pt x="12367" y="5606"/>
                </a:lnTo>
                <a:lnTo>
                  <a:pt x="13055" y="7441"/>
                </a:lnTo>
                <a:lnTo>
                  <a:pt x="9131" y="7163"/>
                </a:lnTo>
                <a:lnTo>
                  <a:pt x="7724" y="4638"/>
                </a:lnTo>
                <a:lnTo>
                  <a:pt x="8152" y="2520"/>
                </a:lnTo>
                <a:lnTo>
                  <a:pt x="4489" y="0"/>
                </a:lnTo>
                <a:lnTo>
                  <a:pt x="3222" y="1254"/>
                </a:lnTo>
                <a:lnTo>
                  <a:pt x="3222" y="3509"/>
                </a:lnTo>
                <a:lnTo>
                  <a:pt x="4348" y="4510"/>
                </a:lnTo>
                <a:lnTo>
                  <a:pt x="3526" y="7309"/>
                </a:lnTo>
                <a:lnTo>
                  <a:pt x="282" y="10809"/>
                </a:lnTo>
                <a:lnTo>
                  <a:pt x="0" y="13898"/>
                </a:lnTo>
                <a:lnTo>
                  <a:pt x="6183" y="17133"/>
                </a:lnTo>
                <a:lnTo>
                  <a:pt x="8571" y="16004"/>
                </a:lnTo>
                <a:lnTo>
                  <a:pt x="12499" y="16004"/>
                </a:lnTo>
                <a:lnTo>
                  <a:pt x="11660" y="19115"/>
                </a:lnTo>
                <a:lnTo>
                  <a:pt x="12499" y="21913"/>
                </a:lnTo>
                <a:lnTo>
                  <a:pt x="11237" y="23043"/>
                </a:lnTo>
                <a:lnTo>
                  <a:pt x="8571" y="22748"/>
                </a:lnTo>
                <a:lnTo>
                  <a:pt x="7031" y="23740"/>
                </a:lnTo>
                <a:lnTo>
                  <a:pt x="5760" y="27514"/>
                </a:lnTo>
                <a:lnTo>
                  <a:pt x="3941" y="27960"/>
                </a:lnTo>
                <a:lnTo>
                  <a:pt x="3226" y="33561"/>
                </a:lnTo>
                <a:lnTo>
                  <a:pt x="5627" y="37070"/>
                </a:lnTo>
                <a:lnTo>
                  <a:pt x="10116" y="39188"/>
                </a:lnTo>
                <a:lnTo>
                  <a:pt x="13500" y="43659"/>
                </a:lnTo>
                <a:lnTo>
                  <a:pt x="13205" y="48161"/>
                </a:lnTo>
                <a:lnTo>
                  <a:pt x="14613" y="50968"/>
                </a:lnTo>
                <a:lnTo>
                  <a:pt x="14746" y="56308"/>
                </a:lnTo>
                <a:lnTo>
                  <a:pt x="17553" y="62474"/>
                </a:lnTo>
                <a:lnTo>
                  <a:pt x="18960" y="67699"/>
                </a:lnTo>
                <a:lnTo>
                  <a:pt x="20788" y="79099"/>
                </a:lnTo>
                <a:cubicBezTo>
                  <a:pt x="27193" y="78029"/>
                  <a:pt x="33244" y="75800"/>
                  <a:pt x="38815" y="71846"/>
                </a:cubicBezTo>
                <a:cubicBezTo>
                  <a:pt x="42525" y="69223"/>
                  <a:pt x="47716" y="69775"/>
                  <a:pt x="51011" y="66154"/>
                </a:cubicBezTo>
                <a:cubicBezTo>
                  <a:pt x="51161" y="65975"/>
                  <a:pt x="53356" y="66972"/>
                  <a:pt x="53698" y="67785"/>
                </a:cubicBezTo>
                <a:cubicBezTo>
                  <a:pt x="54991" y="70891"/>
                  <a:pt x="55923" y="74169"/>
                  <a:pt x="56933" y="77421"/>
                </a:cubicBezTo>
                <a:cubicBezTo>
                  <a:pt x="58970" y="84015"/>
                  <a:pt x="61974" y="89805"/>
                  <a:pt x="66219" y="94670"/>
                </a:cubicBezTo>
                <a:cubicBezTo>
                  <a:pt x="66219" y="92599"/>
                  <a:pt x="66163" y="89463"/>
                  <a:pt x="66163" y="89463"/>
                </a:cubicBezTo>
                <a:lnTo>
                  <a:pt x="66728" y="85800"/>
                </a:lnTo>
                <a:lnTo>
                  <a:pt x="69526" y="82714"/>
                </a:lnTo>
                <a:lnTo>
                  <a:pt x="70926" y="82847"/>
                </a:lnTo>
                <a:lnTo>
                  <a:pt x="71919" y="79069"/>
                </a:lnTo>
                <a:lnTo>
                  <a:pt x="71208" y="75958"/>
                </a:lnTo>
                <a:lnTo>
                  <a:pt x="68962" y="69111"/>
                </a:lnTo>
                <a:close/>
              </a:path>
            </a:pathLst>
          </a:custGeom>
          <a:solidFill>
            <a:srgbClr val="D9D9D9"/>
          </a:solid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092" name="Freeform 1091">
            <a:extLst>
              <a:ext uri="{FF2B5EF4-FFF2-40B4-BE49-F238E27FC236}">
                <a16:creationId xmlns:a16="http://schemas.microsoft.com/office/drawing/2014/main" id="{1A0E7997-6FCC-1C96-64BC-448CB8C034E3}"/>
              </a:ext>
            </a:extLst>
          </p:cNvPr>
          <p:cNvSpPr/>
          <p:nvPr/>
        </p:nvSpPr>
        <p:spPr>
          <a:xfrm>
            <a:off x="8083578" y="3395096"/>
            <a:ext cx="930341" cy="904811"/>
          </a:xfrm>
          <a:custGeom>
            <a:avLst/>
            <a:gdLst>
              <a:gd name="connsiteX0" fmla="*/ 337448 w 398476"/>
              <a:gd name="connsiteY0" fmla="*/ 194420 h 387541"/>
              <a:gd name="connsiteX1" fmla="*/ 337495 w 398476"/>
              <a:gd name="connsiteY1" fmla="*/ 193958 h 387541"/>
              <a:gd name="connsiteX2" fmla="*/ 336011 w 398476"/>
              <a:gd name="connsiteY2" fmla="*/ 191823 h 387541"/>
              <a:gd name="connsiteX3" fmla="*/ 337448 w 398476"/>
              <a:gd name="connsiteY3" fmla="*/ 194420 h 387541"/>
              <a:gd name="connsiteX4" fmla="*/ 398476 w 398476"/>
              <a:gd name="connsiteY4" fmla="*/ 81752 h 387541"/>
              <a:gd name="connsiteX5" fmla="*/ 398429 w 398476"/>
              <a:gd name="connsiteY5" fmla="*/ 78684 h 387541"/>
              <a:gd name="connsiteX6" fmla="*/ 397364 w 398476"/>
              <a:gd name="connsiteY6" fmla="*/ 78684 h 387541"/>
              <a:gd name="connsiteX7" fmla="*/ 392499 w 398476"/>
              <a:gd name="connsiteY7" fmla="*/ 76433 h 387541"/>
              <a:gd name="connsiteX8" fmla="*/ 388750 w 398476"/>
              <a:gd name="connsiteY8" fmla="*/ 76433 h 387541"/>
              <a:gd name="connsiteX9" fmla="*/ 387616 w 398476"/>
              <a:gd name="connsiteY9" fmla="*/ 73425 h 387541"/>
              <a:gd name="connsiteX10" fmla="*/ 389110 w 398476"/>
              <a:gd name="connsiteY10" fmla="*/ 69681 h 387541"/>
              <a:gd name="connsiteX11" fmla="*/ 386491 w 398476"/>
              <a:gd name="connsiteY11" fmla="*/ 64807 h 387541"/>
              <a:gd name="connsiteX12" fmla="*/ 383885 w 398476"/>
              <a:gd name="connsiteY12" fmla="*/ 64807 h 387541"/>
              <a:gd name="connsiteX13" fmla="*/ 382011 w 398476"/>
              <a:gd name="connsiteY13" fmla="*/ 63300 h 387541"/>
              <a:gd name="connsiteX14" fmla="*/ 383132 w 398476"/>
              <a:gd name="connsiteY14" fmla="*/ 58414 h 387541"/>
              <a:gd name="connsiteX15" fmla="*/ 379396 w 398476"/>
              <a:gd name="connsiteY15" fmla="*/ 56561 h 387541"/>
              <a:gd name="connsiteX16" fmla="*/ 371886 w 398476"/>
              <a:gd name="connsiteY16" fmla="*/ 58786 h 387541"/>
              <a:gd name="connsiteX17" fmla="*/ 371514 w 398476"/>
              <a:gd name="connsiteY17" fmla="*/ 60673 h 387541"/>
              <a:gd name="connsiteX18" fmla="*/ 369640 w 398476"/>
              <a:gd name="connsiteY18" fmla="*/ 62547 h 387541"/>
              <a:gd name="connsiteX19" fmla="*/ 366276 w 398476"/>
              <a:gd name="connsiteY19" fmla="*/ 61037 h 387541"/>
              <a:gd name="connsiteX20" fmla="*/ 360649 w 398476"/>
              <a:gd name="connsiteY20" fmla="*/ 61418 h 387541"/>
              <a:gd name="connsiteX21" fmla="*/ 358035 w 398476"/>
              <a:gd name="connsiteY21" fmla="*/ 59543 h 387541"/>
              <a:gd name="connsiteX22" fmla="*/ 353910 w 398476"/>
              <a:gd name="connsiteY22" fmla="*/ 61418 h 387541"/>
              <a:gd name="connsiteX23" fmla="*/ 350919 w 398476"/>
              <a:gd name="connsiteY23" fmla="*/ 68525 h 387541"/>
              <a:gd name="connsiteX24" fmla="*/ 342305 w 398476"/>
              <a:gd name="connsiteY24" fmla="*/ 70772 h 387541"/>
              <a:gd name="connsiteX25" fmla="*/ 340071 w 398476"/>
              <a:gd name="connsiteY25" fmla="*/ 74905 h 387541"/>
              <a:gd name="connsiteX26" fmla="*/ 335570 w 398476"/>
              <a:gd name="connsiteY26" fmla="*/ 77896 h 387541"/>
              <a:gd name="connsiteX27" fmla="*/ 333327 w 398476"/>
              <a:gd name="connsiteY27" fmla="*/ 77896 h 387541"/>
              <a:gd name="connsiteX28" fmla="*/ 331085 w 398476"/>
              <a:gd name="connsiteY28" fmla="*/ 82004 h 387541"/>
              <a:gd name="connsiteX29" fmla="*/ 323212 w 398476"/>
              <a:gd name="connsiteY29" fmla="*/ 84645 h 387541"/>
              <a:gd name="connsiteX30" fmla="*/ 319472 w 398476"/>
              <a:gd name="connsiteY30" fmla="*/ 82004 h 387541"/>
              <a:gd name="connsiteX31" fmla="*/ 321286 w 398476"/>
              <a:gd name="connsiteY31" fmla="*/ 83292 h 387541"/>
              <a:gd name="connsiteX32" fmla="*/ 319652 w 398476"/>
              <a:gd name="connsiteY32" fmla="*/ 88012 h 387541"/>
              <a:gd name="connsiteX33" fmla="*/ 320221 w 398476"/>
              <a:gd name="connsiteY33" fmla="*/ 90070 h 387541"/>
              <a:gd name="connsiteX34" fmla="*/ 324140 w 398476"/>
              <a:gd name="connsiteY34" fmla="*/ 92137 h 387541"/>
              <a:gd name="connsiteX35" fmla="*/ 324525 w 398476"/>
              <a:gd name="connsiteY35" fmla="*/ 98697 h 387541"/>
              <a:gd name="connsiteX36" fmla="*/ 318907 w 398476"/>
              <a:gd name="connsiteY36" fmla="*/ 100948 h 387541"/>
              <a:gd name="connsiteX37" fmla="*/ 315360 w 398476"/>
              <a:gd name="connsiteY37" fmla="*/ 100554 h 387541"/>
              <a:gd name="connsiteX38" fmla="*/ 310101 w 398476"/>
              <a:gd name="connsiteY38" fmla="*/ 101876 h 387541"/>
              <a:gd name="connsiteX39" fmla="*/ 307482 w 398476"/>
              <a:gd name="connsiteY39" fmla="*/ 100554 h 387541"/>
              <a:gd name="connsiteX40" fmla="*/ 304486 w 398476"/>
              <a:gd name="connsiteY40" fmla="*/ 100554 h 387541"/>
              <a:gd name="connsiteX41" fmla="*/ 300931 w 398476"/>
              <a:gd name="connsiteY41" fmla="*/ 104867 h 387541"/>
              <a:gd name="connsiteX42" fmla="*/ 297007 w 398476"/>
              <a:gd name="connsiteY42" fmla="*/ 104311 h 387541"/>
              <a:gd name="connsiteX43" fmla="*/ 291200 w 398476"/>
              <a:gd name="connsiteY43" fmla="*/ 100554 h 387541"/>
              <a:gd name="connsiteX44" fmla="*/ 288953 w 398476"/>
              <a:gd name="connsiteY44" fmla="*/ 101132 h 387541"/>
              <a:gd name="connsiteX45" fmla="*/ 283699 w 398476"/>
              <a:gd name="connsiteY45" fmla="*/ 100366 h 387541"/>
              <a:gd name="connsiteX46" fmla="*/ 281264 w 398476"/>
              <a:gd name="connsiteY46" fmla="*/ 96061 h 387541"/>
              <a:gd name="connsiteX47" fmla="*/ 282021 w 398476"/>
              <a:gd name="connsiteY47" fmla="*/ 94580 h 387541"/>
              <a:gd name="connsiteX48" fmla="*/ 281799 w 398476"/>
              <a:gd name="connsiteY48" fmla="*/ 89921 h 387541"/>
              <a:gd name="connsiteX49" fmla="*/ 280519 w 398476"/>
              <a:gd name="connsiteY49" fmla="*/ 88004 h 387541"/>
              <a:gd name="connsiteX50" fmla="*/ 277892 w 398476"/>
              <a:gd name="connsiteY50" fmla="*/ 82744 h 387541"/>
              <a:gd name="connsiteX51" fmla="*/ 273780 w 398476"/>
              <a:gd name="connsiteY51" fmla="*/ 82744 h 387541"/>
              <a:gd name="connsiteX52" fmla="*/ 270986 w 398476"/>
              <a:gd name="connsiteY52" fmla="*/ 84024 h 387541"/>
              <a:gd name="connsiteX53" fmla="*/ 272090 w 398476"/>
              <a:gd name="connsiteY53" fmla="*/ 87366 h 387541"/>
              <a:gd name="connsiteX54" fmla="*/ 270977 w 398476"/>
              <a:gd name="connsiteY54" fmla="*/ 93541 h 387541"/>
              <a:gd name="connsiteX55" fmla="*/ 273485 w 398476"/>
              <a:gd name="connsiteY55" fmla="*/ 99715 h 387541"/>
              <a:gd name="connsiteX56" fmla="*/ 272363 w 398476"/>
              <a:gd name="connsiteY56" fmla="*/ 106446 h 387541"/>
              <a:gd name="connsiteX57" fmla="*/ 264503 w 398476"/>
              <a:gd name="connsiteY57" fmla="*/ 108141 h 387541"/>
              <a:gd name="connsiteX58" fmla="*/ 258050 w 398476"/>
              <a:gd name="connsiteY58" fmla="*/ 105903 h 387541"/>
              <a:gd name="connsiteX59" fmla="*/ 256355 w 398476"/>
              <a:gd name="connsiteY59" fmla="*/ 107585 h 387541"/>
              <a:gd name="connsiteX60" fmla="*/ 249616 w 398476"/>
              <a:gd name="connsiteY60" fmla="*/ 104769 h 387541"/>
              <a:gd name="connsiteX61" fmla="*/ 242589 w 398476"/>
              <a:gd name="connsiteY61" fmla="*/ 103104 h 387541"/>
              <a:gd name="connsiteX62" fmla="*/ 233317 w 398476"/>
              <a:gd name="connsiteY62" fmla="*/ 103104 h 387541"/>
              <a:gd name="connsiteX63" fmla="*/ 224061 w 398476"/>
              <a:gd name="connsiteY63" fmla="*/ 98308 h 387541"/>
              <a:gd name="connsiteX64" fmla="*/ 222931 w 398476"/>
              <a:gd name="connsiteY64" fmla="*/ 95501 h 387541"/>
              <a:gd name="connsiteX65" fmla="*/ 216466 w 398476"/>
              <a:gd name="connsiteY65" fmla="*/ 94097 h 387541"/>
              <a:gd name="connsiteX66" fmla="*/ 211695 w 398476"/>
              <a:gd name="connsiteY66" fmla="*/ 96630 h 387541"/>
              <a:gd name="connsiteX67" fmla="*/ 207488 w 398476"/>
              <a:gd name="connsiteY67" fmla="*/ 94384 h 387541"/>
              <a:gd name="connsiteX68" fmla="*/ 200458 w 398476"/>
              <a:gd name="connsiteY68" fmla="*/ 93549 h 387541"/>
              <a:gd name="connsiteX69" fmla="*/ 193158 w 398476"/>
              <a:gd name="connsiteY69" fmla="*/ 91589 h 387541"/>
              <a:gd name="connsiteX70" fmla="*/ 181929 w 398476"/>
              <a:gd name="connsiteY70" fmla="*/ 83712 h 387541"/>
              <a:gd name="connsiteX71" fmla="*/ 169850 w 398476"/>
              <a:gd name="connsiteY71" fmla="*/ 77237 h 387541"/>
              <a:gd name="connsiteX72" fmla="*/ 158886 w 398476"/>
              <a:gd name="connsiteY72" fmla="*/ 73604 h 387541"/>
              <a:gd name="connsiteX73" fmla="*/ 156927 w 398476"/>
              <a:gd name="connsiteY73" fmla="*/ 69676 h 387541"/>
              <a:gd name="connsiteX74" fmla="*/ 159169 w 398476"/>
              <a:gd name="connsiteY74" fmla="*/ 62932 h 387541"/>
              <a:gd name="connsiteX75" fmla="*/ 161141 w 398476"/>
              <a:gd name="connsiteY75" fmla="*/ 51409 h 387541"/>
              <a:gd name="connsiteX76" fmla="*/ 161141 w 398476"/>
              <a:gd name="connsiteY76" fmla="*/ 46839 h 387541"/>
              <a:gd name="connsiteX77" fmla="*/ 160311 w 398476"/>
              <a:gd name="connsiteY77" fmla="*/ 46437 h 387541"/>
              <a:gd name="connsiteX78" fmla="*/ 155061 w 398476"/>
              <a:gd name="connsiteY78" fmla="*/ 41178 h 387541"/>
              <a:gd name="connsiteX79" fmla="*/ 147945 w 398476"/>
              <a:gd name="connsiteY79" fmla="*/ 35944 h 387541"/>
              <a:gd name="connsiteX80" fmla="*/ 144573 w 398476"/>
              <a:gd name="connsiteY80" fmla="*/ 35944 h 387541"/>
              <a:gd name="connsiteX81" fmla="*/ 141578 w 398476"/>
              <a:gd name="connsiteY81" fmla="*/ 38567 h 387541"/>
              <a:gd name="connsiteX82" fmla="*/ 135591 w 398476"/>
              <a:gd name="connsiteY82" fmla="*/ 28824 h 387541"/>
              <a:gd name="connsiteX83" fmla="*/ 133349 w 398476"/>
              <a:gd name="connsiteY83" fmla="*/ 23582 h 387541"/>
              <a:gd name="connsiteX84" fmla="*/ 133713 w 398476"/>
              <a:gd name="connsiteY84" fmla="*/ 17215 h 387541"/>
              <a:gd name="connsiteX85" fmla="*/ 130709 w 398476"/>
              <a:gd name="connsiteY85" fmla="*/ 12563 h 387541"/>
              <a:gd name="connsiteX86" fmla="*/ 129121 w 398476"/>
              <a:gd name="connsiteY86" fmla="*/ 12088 h 387541"/>
              <a:gd name="connsiteX87" fmla="*/ 119301 w 398476"/>
              <a:gd name="connsiteY87" fmla="*/ 7878 h 387541"/>
              <a:gd name="connsiteX88" fmla="*/ 116481 w 398476"/>
              <a:gd name="connsiteY88" fmla="*/ 3945 h 387541"/>
              <a:gd name="connsiteX89" fmla="*/ 110310 w 398476"/>
              <a:gd name="connsiteY89" fmla="*/ 5053 h 387541"/>
              <a:gd name="connsiteX90" fmla="*/ 102167 w 398476"/>
              <a:gd name="connsiteY90" fmla="*/ 0 h 387541"/>
              <a:gd name="connsiteX91" fmla="*/ 97952 w 398476"/>
              <a:gd name="connsiteY91" fmla="*/ 3376 h 387541"/>
              <a:gd name="connsiteX92" fmla="*/ 94589 w 398476"/>
              <a:gd name="connsiteY92" fmla="*/ 1964 h 387541"/>
              <a:gd name="connsiteX93" fmla="*/ 86998 w 398476"/>
              <a:gd name="connsiteY93" fmla="*/ 11250 h 387541"/>
              <a:gd name="connsiteX94" fmla="*/ 84465 w 398476"/>
              <a:gd name="connsiteY94" fmla="*/ 14891 h 387541"/>
              <a:gd name="connsiteX95" fmla="*/ 81106 w 398476"/>
              <a:gd name="connsiteY95" fmla="*/ 18730 h 387541"/>
              <a:gd name="connsiteX96" fmla="*/ 77173 w 398476"/>
              <a:gd name="connsiteY96" fmla="*/ 19491 h 387541"/>
              <a:gd name="connsiteX97" fmla="*/ 70425 w 398476"/>
              <a:gd name="connsiteY97" fmla="*/ 24356 h 387541"/>
              <a:gd name="connsiteX98" fmla="*/ 72308 w 398476"/>
              <a:gd name="connsiteY98" fmla="*/ 30908 h 387541"/>
              <a:gd name="connsiteX99" fmla="*/ 71730 w 398476"/>
              <a:gd name="connsiteY99" fmla="*/ 41948 h 387541"/>
              <a:gd name="connsiteX100" fmla="*/ 64815 w 398476"/>
              <a:gd name="connsiteY100" fmla="*/ 48319 h 387541"/>
              <a:gd name="connsiteX101" fmla="*/ 66869 w 398476"/>
              <a:gd name="connsiteY101" fmla="*/ 50194 h 387541"/>
              <a:gd name="connsiteX102" fmla="*/ 64631 w 398476"/>
              <a:gd name="connsiteY102" fmla="*/ 56000 h 387541"/>
              <a:gd name="connsiteX103" fmla="*/ 60142 w 398476"/>
              <a:gd name="connsiteY103" fmla="*/ 58807 h 387541"/>
              <a:gd name="connsiteX104" fmla="*/ 57699 w 398476"/>
              <a:gd name="connsiteY104" fmla="*/ 63300 h 387541"/>
              <a:gd name="connsiteX105" fmla="*/ 55636 w 398476"/>
              <a:gd name="connsiteY105" fmla="*/ 69847 h 387541"/>
              <a:gd name="connsiteX106" fmla="*/ 48709 w 398476"/>
              <a:gd name="connsiteY106" fmla="*/ 74533 h 387541"/>
              <a:gd name="connsiteX107" fmla="*/ 46090 w 398476"/>
              <a:gd name="connsiteY107" fmla="*/ 82770 h 387541"/>
              <a:gd name="connsiteX108" fmla="*/ 41605 w 398476"/>
              <a:gd name="connsiteY108" fmla="*/ 88012 h 387541"/>
              <a:gd name="connsiteX109" fmla="*/ 33531 w 398476"/>
              <a:gd name="connsiteY109" fmla="*/ 88594 h 387541"/>
              <a:gd name="connsiteX110" fmla="*/ 28297 w 398476"/>
              <a:gd name="connsiteY110" fmla="*/ 91209 h 387541"/>
              <a:gd name="connsiteX111" fmla="*/ 26423 w 398476"/>
              <a:gd name="connsiteY111" fmla="*/ 87841 h 387541"/>
              <a:gd name="connsiteX112" fmla="*/ 22872 w 398476"/>
              <a:gd name="connsiteY112" fmla="*/ 86527 h 387541"/>
              <a:gd name="connsiteX113" fmla="*/ 18374 w 398476"/>
              <a:gd name="connsiteY113" fmla="*/ 89330 h 387541"/>
              <a:gd name="connsiteX114" fmla="*/ 16872 w 398476"/>
              <a:gd name="connsiteY114" fmla="*/ 92527 h 387541"/>
              <a:gd name="connsiteX115" fmla="*/ 13980 w 398476"/>
              <a:gd name="connsiteY115" fmla="*/ 96930 h 387541"/>
              <a:gd name="connsiteX116" fmla="*/ 10591 w 398476"/>
              <a:gd name="connsiteY116" fmla="*/ 101684 h 387541"/>
              <a:gd name="connsiteX117" fmla="*/ 11164 w 398476"/>
              <a:gd name="connsiteY117" fmla="*/ 106451 h 387541"/>
              <a:gd name="connsiteX118" fmla="*/ 13980 w 398476"/>
              <a:gd name="connsiteY118" fmla="*/ 107585 h 387541"/>
              <a:gd name="connsiteX119" fmla="*/ 19303 w 398476"/>
              <a:gd name="connsiteY119" fmla="*/ 106451 h 387541"/>
              <a:gd name="connsiteX120" fmla="*/ 22123 w 398476"/>
              <a:gd name="connsiteY120" fmla="*/ 110666 h 387541"/>
              <a:gd name="connsiteX121" fmla="*/ 21832 w 398476"/>
              <a:gd name="connsiteY121" fmla="*/ 119087 h 387541"/>
              <a:gd name="connsiteX122" fmla="*/ 29710 w 398476"/>
              <a:gd name="connsiteY122" fmla="*/ 122758 h 387541"/>
              <a:gd name="connsiteX123" fmla="*/ 33638 w 398476"/>
              <a:gd name="connsiteY123" fmla="*/ 129476 h 387541"/>
              <a:gd name="connsiteX124" fmla="*/ 35983 w 398476"/>
              <a:gd name="connsiteY124" fmla="*/ 140833 h 387541"/>
              <a:gd name="connsiteX125" fmla="*/ 31473 w 398476"/>
              <a:gd name="connsiteY125" fmla="*/ 146071 h 387541"/>
              <a:gd name="connsiteX126" fmla="*/ 31473 w 398476"/>
              <a:gd name="connsiteY126" fmla="*/ 142314 h 387541"/>
              <a:gd name="connsiteX127" fmla="*/ 22123 w 398476"/>
              <a:gd name="connsiteY127" fmla="*/ 146071 h 387541"/>
              <a:gd name="connsiteX128" fmla="*/ 13868 w 398476"/>
              <a:gd name="connsiteY128" fmla="*/ 146071 h 387541"/>
              <a:gd name="connsiteX129" fmla="*/ 7146 w 398476"/>
              <a:gd name="connsiteY129" fmla="*/ 147196 h 387541"/>
              <a:gd name="connsiteX130" fmla="*/ 1510 w 398476"/>
              <a:gd name="connsiteY130" fmla="*/ 152810 h 387541"/>
              <a:gd name="connsiteX131" fmla="*/ 0 w 398476"/>
              <a:gd name="connsiteY131" fmla="*/ 158155 h 387541"/>
              <a:gd name="connsiteX132" fmla="*/ 2884 w 398476"/>
              <a:gd name="connsiteY132" fmla="*/ 161347 h 387541"/>
              <a:gd name="connsiteX133" fmla="*/ 20570 w 398476"/>
              <a:gd name="connsiteY133" fmla="*/ 170239 h 387541"/>
              <a:gd name="connsiteX134" fmla="*/ 25105 w 398476"/>
              <a:gd name="connsiteY134" fmla="*/ 170431 h 387541"/>
              <a:gd name="connsiteX135" fmla="*/ 25358 w 398476"/>
              <a:gd name="connsiteY135" fmla="*/ 170098 h 387541"/>
              <a:gd name="connsiteX136" fmla="*/ 26055 w 398476"/>
              <a:gd name="connsiteY136" fmla="*/ 169695 h 387541"/>
              <a:gd name="connsiteX137" fmla="*/ 25713 w 398476"/>
              <a:gd name="connsiteY137" fmla="*/ 170453 h 387541"/>
              <a:gd name="connsiteX138" fmla="*/ 25105 w 398476"/>
              <a:gd name="connsiteY138" fmla="*/ 170431 h 387541"/>
              <a:gd name="connsiteX139" fmla="*/ 14116 w 398476"/>
              <a:gd name="connsiteY139" fmla="*/ 174621 h 387541"/>
              <a:gd name="connsiteX140" fmla="*/ 11404 w 398476"/>
              <a:gd name="connsiteY140" fmla="*/ 175780 h 387541"/>
              <a:gd name="connsiteX141" fmla="*/ 11639 w 398476"/>
              <a:gd name="connsiteY141" fmla="*/ 178771 h 387541"/>
              <a:gd name="connsiteX142" fmla="*/ 26860 w 398476"/>
              <a:gd name="connsiteY142" fmla="*/ 194369 h 387541"/>
              <a:gd name="connsiteX143" fmla="*/ 52145 w 398476"/>
              <a:gd name="connsiteY143" fmla="*/ 196149 h 387541"/>
              <a:gd name="connsiteX144" fmla="*/ 59899 w 398476"/>
              <a:gd name="connsiteY144" fmla="*/ 184441 h 387541"/>
              <a:gd name="connsiteX145" fmla="*/ 59667 w 398476"/>
              <a:gd name="connsiteY145" fmla="*/ 184343 h 387541"/>
              <a:gd name="connsiteX146" fmla="*/ 59526 w 398476"/>
              <a:gd name="connsiteY146" fmla="*/ 183448 h 387541"/>
              <a:gd name="connsiteX147" fmla="*/ 59988 w 398476"/>
              <a:gd name="connsiteY147" fmla="*/ 183954 h 387541"/>
              <a:gd name="connsiteX148" fmla="*/ 59899 w 398476"/>
              <a:gd name="connsiteY148" fmla="*/ 184441 h 387541"/>
              <a:gd name="connsiteX149" fmla="*/ 61084 w 398476"/>
              <a:gd name="connsiteY149" fmla="*/ 185254 h 387541"/>
              <a:gd name="connsiteX150" fmla="*/ 66077 w 398476"/>
              <a:gd name="connsiteY150" fmla="*/ 208203 h 387541"/>
              <a:gd name="connsiteX151" fmla="*/ 66886 w 398476"/>
              <a:gd name="connsiteY151" fmla="*/ 218323 h 387541"/>
              <a:gd name="connsiteX152" fmla="*/ 73087 w 398476"/>
              <a:gd name="connsiteY152" fmla="*/ 243095 h 387541"/>
              <a:gd name="connsiteX153" fmla="*/ 80417 w 398476"/>
              <a:gd name="connsiteY153" fmla="*/ 267507 h 387541"/>
              <a:gd name="connsiteX154" fmla="*/ 82389 w 398476"/>
              <a:gd name="connsiteY154" fmla="*/ 272197 h 387541"/>
              <a:gd name="connsiteX155" fmla="*/ 90845 w 398476"/>
              <a:gd name="connsiteY155" fmla="*/ 287041 h 387541"/>
              <a:gd name="connsiteX156" fmla="*/ 99514 w 398476"/>
              <a:gd name="connsiteY156" fmla="*/ 305509 h 387541"/>
              <a:gd name="connsiteX157" fmla="*/ 102805 w 398476"/>
              <a:gd name="connsiteY157" fmla="*/ 315218 h 387541"/>
              <a:gd name="connsiteX158" fmla="*/ 112535 w 398476"/>
              <a:gd name="connsiteY158" fmla="*/ 332934 h 387541"/>
              <a:gd name="connsiteX159" fmla="*/ 119228 w 398476"/>
              <a:gd name="connsiteY159" fmla="*/ 342712 h 387541"/>
              <a:gd name="connsiteX160" fmla="*/ 127889 w 398476"/>
              <a:gd name="connsiteY160" fmla="*/ 366760 h 387541"/>
              <a:gd name="connsiteX161" fmla="*/ 134243 w 398476"/>
              <a:gd name="connsiteY161" fmla="*/ 380599 h 387541"/>
              <a:gd name="connsiteX162" fmla="*/ 139019 w 398476"/>
              <a:gd name="connsiteY162" fmla="*/ 385400 h 387541"/>
              <a:gd name="connsiteX163" fmla="*/ 152613 w 398476"/>
              <a:gd name="connsiteY163" fmla="*/ 383654 h 387541"/>
              <a:gd name="connsiteX164" fmla="*/ 155057 w 398476"/>
              <a:gd name="connsiteY164" fmla="*/ 379139 h 387541"/>
              <a:gd name="connsiteX165" fmla="*/ 161077 w 398476"/>
              <a:gd name="connsiteY165" fmla="*/ 373354 h 387541"/>
              <a:gd name="connsiteX166" fmla="*/ 167231 w 398476"/>
              <a:gd name="connsiteY166" fmla="*/ 365909 h 387541"/>
              <a:gd name="connsiteX167" fmla="*/ 175712 w 398476"/>
              <a:gd name="connsiteY167" fmla="*/ 355656 h 387541"/>
              <a:gd name="connsiteX168" fmla="*/ 178960 w 398476"/>
              <a:gd name="connsiteY168" fmla="*/ 348330 h 387541"/>
              <a:gd name="connsiteX169" fmla="*/ 177612 w 398476"/>
              <a:gd name="connsiteY169" fmla="*/ 339926 h 387541"/>
              <a:gd name="connsiteX170" fmla="*/ 178545 w 398476"/>
              <a:gd name="connsiteY170" fmla="*/ 329913 h 387541"/>
              <a:gd name="connsiteX171" fmla="*/ 181189 w 398476"/>
              <a:gd name="connsiteY171" fmla="*/ 323601 h 387541"/>
              <a:gd name="connsiteX172" fmla="*/ 181446 w 398476"/>
              <a:gd name="connsiteY172" fmla="*/ 308727 h 387541"/>
              <a:gd name="connsiteX173" fmla="*/ 179957 w 398476"/>
              <a:gd name="connsiteY173" fmla="*/ 300417 h 387541"/>
              <a:gd name="connsiteX174" fmla="*/ 179957 w 398476"/>
              <a:gd name="connsiteY174" fmla="*/ 281671 h 387541"/>
              <a:gd name="connsiteX175" fmla="*/ 186063 w 398476"/>
              <a:gd name="connsiteY175" fmla="*/ 274567 h 387541"/>
              <a:gd name="connsiteX176" fmla="*/ 190629 w 398476"/>
              <a:gd name="connsiteY176" fmla="*/ 272783 h 387541"/>
              <a:gd name="connsiteX177" fmla="*/ 203051 w 398476"/>
              <a:gd name="connsiteY177" fmla="*/ 264640 h 387541"/>
              <a:gd name="connsiteX178" fmla="*/ 207274 w 398476"/>
              <a:gd name="connsiteY178" fmla="*/ 259573 h 387541"/>
              <a:gd name="connsiteX179" fmla="*/ 211250 w 398476"/>
              <a:gd name="connsiteY179" fmla="*/ 252269 h 387541"/>
              <a:gd name="connsiteX180" fmla="*/ 229230 w 398476"/>
              <a:gd name="connsiteY180" fmla="*/ 236650 h 387541"/>
              <a:gd name="connsiteX181" fmla="*/ 235923 w 398476"/>
              <a:gd name="connsiteY181" fmla="*/ 229012 h 387541"/>
              <a:gd name="connsiteX182" fmla="*/ 243193 w 398476"/>
              <a:gd name="connsiteY182" fmla="*/ 219560 h 387541"/>
              <a:gd name="connsiteX183" fmla="*/ 250005 w 398476"/>
              <a:gd name="connsiteY183" fmla="*/ 214844 h 387541"/>
              <a:gd name="connsiteX184" fmla="*/ 266090 w 398476"/>
              <a:gd name="connsiteY184" fmla="*/ 192892 h 387541"/>
              <a:gd name="connsiteX185" fmla="*/ 271011 w 398476"/>
              <a:gd name="connsiteY185" fmla="*/ 186405 h 387541"/>
              <a:gd name="connsiteX186" fmla="*/ 284238 w 398476"/>
              <a:gd name="connsiteY186" fmla="*/ 183808 h 387541"/>
              <a:gd name="connsiteX187" fmla="*/ 295278 w 398476"/>
              <a:gd name="connsiteY187" fmla="*/ 183033 h 387541"/>
              <a:gd name="connsiteX188" fmla="*/ 293451 w 398476"/>
              <a:gd name="connsiteY188" fmla="*/ 171634 h 387541"/>
              <a:gd name="connsiteX189" fmla="*/ 292043 w 398476"/>
              <a:gd name="connsiteY189" fmla="*/ 166409 h 387541"/>
              <a:gd name="connsiteX190" fmla="*/ 289236 w 398476"/>
              <a:gd name="connsiteY190" fmla="*/ 160243 h 387541"/>
              <a:gd name="connsiteX191" fmla="*/ 289103 w 398476"/>
              <a:gd name="connsiteY191" fmla="*/ 154903 h 387541"/>
              <a:gd name="connsiteX192" fmla="*/ 287695 w 398476"/>
              <a:gd name="connsiteY192" fmla="*/ 152096 h 387541"/>
              <a:gd name="connsiteX193" fmla="*/ 287991 w 398476"/>
              <a:gd name="connsiteY193" fmla="*/ 147594 h 387541"/>
              <a:gd name="connsiteX194" fmla="*/ 284606 w 398476"/>
              <a:gd name="connsiteY194" fmla="*/ 143122 h 387541"/>
              <a:gd name="connsiteX195" fmla="*/ 280117 w 398476"/>
              <a:gd name="connsiteY195" fmla="*/ 141004 h 387541"/>
              <a:gd name="connsiteX196" fmla="*/ 277717 w 398476"/>
              <a:gd name="connsiteY196" fmla="*/ 137495 h 387541"/>
              <a:gd name="connsiteX197" fmla="*/ 278431 w 398476"/>
              <a:gd name="connsiteY197" fmla="*/ 131894 h 387541"/>
              <a:gd name="connsiteX198" fmla="*/ 280250 w 398476"/>
              <a:gd name="connsiteY198" fmla="*/ 131449 h 387541"/>
              <a:gd name="connsiteX199" fmla="*/ 281521 w 398476"/>
              <a:gd name="connsiteY199" fmla="*/ 127675 h 387541"/>
              <a:gd name="connsiteX200" fmla="*/ 283061 w 398476"/>
              <a:gd name="connsiteY200" fmla="*/ 126682 h 387541"/>
              <a:gd name="connsiteX201" fmla="*/ 285727 w 398476"/>
              <a:gd name="connsiteY201" fmla="*/ 126978 h 387541"/>
              <a:gd name="connsiteX202" fmla="*/ 286989 w 398476"/>
              <a:gd name="connsiteY202" fmla="*/ 125848 h 387541"/>
              <a:gd name="connsiteX203" fmla="*/ 286150 w 398476"/>
              <a:gd name="connsiteY203" fmla="*/ 123049 h 387541"/>
              <a:gd name="connsiteX204" fmla="*/ 286989 w 398476"/>
              <a:gd name="connsiteY204" fmla="*/ 119938 h 387541"/>
              <a:gd name="connsiteX205" fmla="*/ 283061 w 398476"/>
              <a:gd name="connsiteY205" fmla="*/ 119938 h 387541"/>
              <a:gd name="connsiteX206" fmla="*/ 280673 w 398476"/>
              <a:gd name="connsiteY206" fmla="*/ 121068 h 387541"/>
              <a:gd name="connsiteX207" fmla="*/ 274490 w 398476"/>
              <a:gd name="connsiteY207" fmla="*/ 117833 h 387541"/>
              <a:gd name="connsiteX208" fmla="*/ 274772 w 398476"/>
              <a:gd name="connsiteY208" fmla="*/ 114744 h 387541"/>
              <a:gd name="connsiteX209" fmla="*/ 278016 w 398476"/>
              <a:gd name="connsiteY209" fmla="*/ 111243 h 387541"/>
              <a:gd name="connsiteX210" fmla="*/ 278838 w 398476"/>
              <a:gd name="connsiteY210" fmla="*/ 108445 h 387541"/>
              <a:gd name="connsiteX211" fmla="*/ 277712 w 398476"/>
              <a:gd name="connsiteY211" fmla="*/ 107444 h 387541"/>
              <a:gd name="connsiteX212" fmla="*/ 277712 w 398476"/>
              <a:gd name="connsiteY212" fmla="*/ 105188 h 387541"/>
              <a:gd name="connsiteX213" fmla="*/ 278979 w 398476"/>
              <a:gd name="connsiteY213" fmla="*/ 103935 h 387541"/>
              <a:gd name="connsiteX214" fmla="*/ 282642 w 398476"/>
              <a:gd name="connsiteY214" fmla="*/ 106455 h 387541"/>
              <a:gd name="connsiteX215" fmla="*/ 282214 w 398476"/>
              <a:gd name="connsiteY215" fmla="*/ 108573 h 387541"/>
              <a:gd name="connsiteX216" fmla="*/ 283622 w 398476"/>
              <a:gd name="connsiteY216" fmla="*/ 111098 h 387541"/>
              <a:gd name="connsiteX217" fmla="*/ 287546 w 398476"/>
              <a:gd name="connsiteY217" fmla="*/ 111376 h 387541"/>
              <a:gd name="connsiteX218" fmla="*/ 286857 w 398476"/>
              <a:gd name="connsiteY218" fmla="*/ 109540 h 387541"/>
              <a:gd name="connsiteX219" fmla="*/ 286985 w 398476"/>
              <a:gd name="connsiteY219" fmla="*/ 107995 h 387541"/>
              <a:gd name="connsiteX220" fmla="*/ 289095 w 398476"/>
              <a:gd name="connsiteY220" fmla="*/ 108445 h 387541"/>
              <a:gd name="connsiteX221" fmla="*/ 293446 w 398476"/>
              <a:gd name="connsiteY221" fmla="*/ 111658 h 387541"/>
              <a:gd name="connsiteX222" fmla="*/ 294995 w 398476"/>
              <a:gd name="connsiteY222" fmla="*/ 111093 h 387541"/>
              <a:gd name="connsiteX223" fmla="*/ 297246 w 398476"/>
              <a:gd name="connsiteY223" fmla="*/ 113618 h 387541"/>
              <a:gd name="connsiteX224" fmla="*/ 300331 w 398476"/>
              <a:gd name="connsiteY224" fmla="*/ 122052 h 387541"/>
              <a:gd name="connsiteX225" fmla="*/ 300331 w 398476"/>
              <a:gd name="connsiteY225" fmla="*/ 124594 h 387541"/>
              <a:gd name="connsiteX226" fmla="*/ 302715 w 398476"/>
              <a:gd name="connsiteY226" fmla="*/ 125137 h 387541"/>
              <a:gd name="connsiteX227" fmla="*/ 304546 w 398476"/>
              <a:gd name="connsiteY227" fmla="*/ 125013 h 387541"/>
              <a:gd name="connsiteX228" fmla="*/ 307914 w 398476"/>
              <a:gd name="connsiteY228" fmla="*/ 126395 h 387541"/>
              <a:gd name="connsiteX229" fmla="*/ 318873 w 398476"/>
              <a:gd name="connsiteY229" fmla="*/ 125980 h 387541"/>
              <a:gd name="connsiteX230" fmla="*/ 328565 w 398476"/>
              <a:gd name="connsiteY230" fmla="*/ 126395 h 387541"/>
              <a:gd name="connsiteX231" fmla="*/ 331791 w 398476"/>
              <a:gd name="connsiteY231" fmla="*/ 126395 h 387541"/>
              <a:gd name="connsiteX232" fmla="*/ 334038 w 398476"/>
              <a:gd name="connsiteY232" fmla="*/ 128792 h 387541"/>
              <a:gd name="connsiteX233" fmla="*/ 335865 w 398476"/>
              <a:gd name="connsiteY233" fmla="*/ 130195 h 387541"/>
              <a:gd name="connsiteX234" fmla="*/ 333760 w 398476"/>
              <a:gd name="connsiteY234" fmla="*/ 134282 h 387541"/>
              <a:gd name="connsiteX235" fmla="*/ 331518 w 398476"/>
              <a:gd name="connsiteY235" fmla="*/ 140876 h 387541"/>
              <a:gd name="connsiteX236" fmla="*/ 329964 w 398476"/>
              <a:gd name="connsiteY236" fmla="*/ 141710 h 387541"/>
              <a:gd name="connsiteX237" fmla="*/ 329964 w 398476"/>
              <a:gd name="connsiteY237" fmla="*/ 143383 h 387541"/>
              <a:gd name="connsiteX238" fmla="*/ 327307 w 398476"/>
              <a:gd name="connsiteY238" fmla="*/ 144676 h 387541"/>
              <a:gd name="connsiteX239" fmla="*/ 325617 w 398476"/>
              <a:gd name="connsiteY239" fmla="*/ 144389 h 387541"/>
              <a:gd name="connsiteX240" fmla="*/ 323224 w 398476"/>
              <a:gd name="connsiteY240" fmla="*/ 144954 h 387541"/>
              <a:gd name="connsiteX241" fmla="*/ 322673 w 398476"/>
              <a:gd name="connsiteY241" fmla="*/ 147063 h 387541"/>
              <a:gd name="connsiteX242" fmla="*/ 322108 w 398476"/>
              <a:gd name="connsiteY242" fmla="*/ 149438 h 387541"/>
              <a:gd name="connsiteX243" fmla="*/ 324213 w 398476"/>
              <a:gd name="connsiteY243" fmla="*/ 154492 h 387541"/>
              <a:gd name="connsiteX244" fmla="*/ 325612 w 398476"/>
              <a:gd name="connsiteY244" fmla="*/ 156610 h 387541"/>
              <a:gd name="connsiteX245" fmla="*/ 330114 w 398476"/>
              <a:gd name="connsiteY245" fmla="*/ 161381 h 387541"/>
              <a:gd name="connsiteX246" fmla="*/ 331368 w 398476"/>
              <a:gd name="connsiteY246" fmla="*/ 161946 h 387541"/>
              <a:gd name="connsiteX247" fmla="*/ 330679 w 398476"/>
              <a:gd name="connsiteY247" fmla="*/ 158856 h 387541"/>
              <a:gd name="connsiteX248" fmla="*/ 332360 w 398476"/>
              <a:gd name="connsiteY248" fmla="*/ 154911 h 387541"/>
              <a:gd name="connsiteX249" fmla="*/ 331663 w 398476"/>
              <a:gd name="connsiteY249" fmla="*/ 152947 h 387541"/>
              <a:gd name="connsiteX250" fmla="*/ 333053 w 398476"/>
              <a:gd name="connsiteY250" fmla="*/ 151137 h 387541"/>
              <a:gd name="connsiteX251" fmla="*/ 334740 w 398476"/>
              <a:gd name="connsiteY251" fmla="*/ 152254 h 387541"/>
              <a:gd name="connsiteX252" fmla="*/ 337983 w 398476"/>
              <a:gd name="connsiteY252" fmla="*/ 151694 h 387541"/>
              <a:gd name="connsiteX253" fmla="*/ 339237 w 398476"/>
              <a:gd name="connsiteY253" fmla="*/ 155202 h 387541"/>
              <a:gd name="connsiteX254" fmla="*/ 340088 w 398476"/>
              <a:gd name="connsiteY254" fmla="*/ 162220 h 387541"/>
              <a:gd name="connsiteX255" fmla="*/ 343452 w 398476"/>
              <a:gd name="connsiteY255" fmla="*/ 173046 h 387541"/>
              <a:gd name="connsiteX256" fmla="*/ 345698 w 398476"/>
              <a:gd name="connsiteY256" fmla="*/ 179910 h 387541"/>
              <a:gd name="connsiteX257" fmla="*/ 346409 w 398476"/>
              <a:gd name="connsiteY257" fmla="*/ 183021 h 387541"/>
              <a:gd name="connsiteX258" fmla="*/ 346836 w 398476"/>
              <a:gd name="connsiteY258" fmla="*/ 176593 h 387541"/>
              <a:gd name="connsiteX259" fmla="*/ 348518 w 398476"/>
              <a:gd name="connsiteY259" fmla="*/ 176974 h 387541"/>
              <a:gd name="connsiteX260" fmla="*/ 349451 w 398476"/>
              <a:gd name="connsiteY260" fmla="*/ 176401 h 387541"/>
              <a:gd name="connsiteX261" fmla="*/ 350949 w 398476"/>
              <a:gd name="connsiteY261" fmla="*/ 171352 h 387541"/>
              <a:gd name="connsiteX262" fmla="*/ 350949 w 398476"/>
              <a:gd name="connsiteY262" fmla="*/ 168917 h 387541"/>
              <a:gd name="connsiteX263" fmla="*/ 350769 w 398476"/>
              <a:gd name="connsiteY263" fmla="*/ 161604 h 387541"/>
              <a:gd name="connsiteX264" fmla="*/ 353016 w 398476"/>
              <a:gd name="connsiteY264" fmla="*/ 161445 h 387541"/>
              <a:gd name="connsiteX265" fmla="*/ 354145 w 398476"/>
              <a:gd name="connsiteY265" fmla="*/ 152819 h 387541"/>
              <a:gd name="connsiteX266" fmla="*/ 351894 w 398476"/>
              <a:gd name="connsiteY266" fmla="*/ 146828 h 387541"/>
              <a:gd name="connsiteX267" fmla="*/ 354890 w 398476"/>
              <a:gd name="connsiteY267" fmla="*/ 146640 h 387541"/>
              <a:gd name="connsiteX268" fmla="*/ 360140 w 398476"/>
              <a:gd name="connsiteY268" fmla="*/ 147384 h 387541"/>
              <a:gd name="connsiteX269" fmla="*/ 363884 w 398476"/>
              <a:gd name="connsiteY269" fmla="*/ 141783 h 387541"/>
              <a:gd name="connsiteX270" fmla="*/ 367984 w 398476"/>
              <a:gd name="connsiteY270" fmla="*/ 127529 h 387541"/>
              <a:gd name="connsiteX271" fmla="*/ 364445 w 398476"/>
              <a:gd name="connsiteY271" fmla="*/ 126789 h 387541"/>
              <a:gd name="connsiteX272" fmla="*/ 364445 w 398476"/>
              <a:gd name="connsiteY272" fmla="*/ 124367 h 387541"/>
              <a:gd name="connsiteX273" fmla="*/ 368929 w 398476"/>
              <a:gd name="connsiteY273" fmla="*/ 117238 h 387541"/>
              <a:gd name="connsiteX274" fmla="*/ 370239 w 398476"/>
              <a:gd name="connsiteY274" fmla="*/ 113126 h 387541"/>
              <a:gd name="connsiteX275" fmla="*/ 369499 w 398476"/>
              <a:gd name="connsiteY275" fmla="*/ 110871 h 387541"/>
              <a:gd name="connsiteX276" fmla="*/ 369109 w 398476"/>
              <a:gd name="connsiteY276" fmla="*/ 107679 h 387541"/>
              <a:gd name="connsiteX277" fmla="*/ 374360 w 398476"/>
              <a:gd name="connsiteY277" fmla="*/ 100024 h 387541"/>
              <a:gd name="connsiteX278" fmla="*/ 378566 w 398476"/>
              <a:gd name="connsiteY278" fmla="*/ 98042 h 387541"/>
              <a:gd name="connsiteX279" fmla="*/ 382229 w 398476"/>
              <a:gd name="connsiteY279" fmla="*/ 91016 h 387541"/>
              <a:gd name="connsiteX280" fmla="*/ 391215 w 398476"/>
              <a:gd name="connsiteY280" fmla="*/ 87075 h 387541"/>
              <a:gd name="connsiteX281" fmla="*/ 395139 w 398476"/>
              <a:gd name="connsiteY281" fmla="*/ 89056 h 387541"/>
              <a:gd name="connsiteX282" fmla="*/ 394878 w 398476"/>
              <a:gd name="connsiteY282" fmla="*/ 83990 h 387541"/>
              <a:gd name="connsiteX283" fmla="*/ 398476 w 398476"/>
              <a:gd name="connsiteY283" fmla="*/ 81752 h 387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Lst>
            <a:rect l="l" t="t" r="r" b="b"/>
            <a:pathLst>
              <a:path w="398476" h="387541">
                <a:moveTo>
                  <a:pt x="337448" y="194420"/>
                </a:moveTo>
                <a:lnTo>
                  <a:pt x="337495" y="193958"/>
                </a:lnTo>
                <a:cubicBezTo>
                  <a:pt x="337016" y="193235"/>
                  <a:pt x="336451" y="192576"/>
                  <a:pt x="336011" y="191823"/>
                </a:cubicBezTo>
                <a:cubicBezTo>
                  <a:pt x="336515" y="192687"/>
                  <a:pt x="336918" y="193598"/>
                  <a:pt x="337448" y="194420"/>
                </a:cubicBezTo>
                <a:close/>
                <a:moveTo>
                  <a:pt x="398476" y="81752"/>
                </a:moveTo>
                <a:lnTo>
                  <a:pt x="398429" y="78684"/>
                </a:lnTo>
                <a:lnTo>
                  <a:pt x="397364" y="78684"/>
                </a:lnTo>
                <a:lnTo>
                  <a:pt x="392499" y="76433"/>
                </a:lnTo>
                <a:lnTo>
                  <a:pt x="388750" y="76433"/>
                </a:lnTo>
                <a:lnTo>
                  <a:pt x="387616" y="73425"/>
                </a:lnTo>
                <a:lnTo>
                  <a:pt x="389110" y="69681"/>
                </a:lnTo>
                <a:lnTo>
                  <a:pt x="386491" y="64807"/>
                </a:lnTo>
                <a:lnTo>
                  <a:pt x="383885" y="64807"/>
                </a:lnTo>
                <a:lnTo>
                  <a:pt x="382011" y="63300"/>
                </a:lnTo>
                <a:lnTo>
                  <a:pt x="383132" y="58414"/>
                </a:lnTo>
                <a:lnTo>
                  <a:pt x="379396" y="56561"/>
                </a:lnTo>
                <a:cubicBezTo>
                  <a:pt x="379396" y="56561"/>
                  <a:pt x="373016" y="58414"/>
                  <a:pt x="371886" y="58786"/>
                </a:cubicBezTo>
                <a:cubicBezTo>
                  <a:pt x="370769" y="59158"/>
                  <a:pt x="371514" y="60673"/>
                  <a:pt x="371514" y="60673"/>
                </a:cubicBezTo>
                <a:lnTo>
                  <a:pt x="369640" y="62547"/>
                </a:lnTo>
                <a:lnTo>
                  <a:pt x="366276" y="61037"/>
                </a:lnTo>
                <a:lnTo>
                  <a:pt x="360649" y="61418"/>
                </a:lnTo>
                <a:lnTo>
                  <a:pt x="358035" y="59543"/>
                </a:lnTo>
                <a:lnTo>
                  <a:pt x="353910" y="61418"/>
                </a:lnTo>
                <a:lnTo>
                  <a:pt x="350919" y="68525"/>
                </a:lnTo>
                <a:lnTo>
                  <a:pt x="342305" y="70772"/>
                </a:lnTo>
                <a:lnTo>
                  <a:pt x="340071" y="74905"/>
                </a:lnTo>
                <a:lnTo>
                  <a:pt x="335570" y="77896"/>
                </a:lnTo>
                <a:lnTo>
                  <a:pt x="333327" y="77896"/>
                </a:lnTo>
                <a:lnTo>
                  <a:pt x="331085" y="82004"/>
                </a:lnTo>
                <a:lnTo>
                  <a:pt x="323212" y="84645"/>
                </a:lnTo>
                <a:lnTo>
                  <a:pt x="319472" y="82004"/>
                </a:lnTo>
                <a:lnTo>
                  <a:pt x="321286" y="83292"/>
                </a:lnTo>
                <a:lnTo>
                  <a:pt x="319652" y="88012"/>
                </a:lnTo>
                <a:lnTo>
                  <a:pt x="320221" y="90070"/>
                </a:lnTo>
                <a:lnTo>
                  <a:pt x="324140" y="92137"/>
                </a:lnTo>
                <a:lnTo>
                  <a:pt x="324525" y="98697"/>
                </a:lnTo>
                <a:lnTo>
                  <a:pt x="318907" y="100948"/>
                </a:lnTo>
                <a:lnTo>
                  <a:pt x="315360" y="100554"/>
                </a:lnTo>
                <a:lnTo>
                  <a:pt x="310101" y="101876"/>
                </a:lnTo>
                <a:lnTo>
                  <a:pt x="307482" y="100554"/>
                </a:lnTo>
                <a:lnTo>
                  <a:pt x="304486" y="100554"/>
                </a:lnTo>
                <a:lnTo>
                  <a:pt x="300931" y="104867"/>
                </a:lnTo>
                <a:lnTo>
                  <a:pt x="297007" y="104311"/>
                </a:lnTo>
                <a:lnTo>
                  <a:pt x="291200" y="100554"/>
                </a:lnTo>
                <a:lnTo>
                  <a:pt x="288953" y="101132"/>
                </a:lnTo>
                <a:lnTo>
                  <a:pt x="283699" y="100366"/>
                </a:lnTo>
                <a:lnTo>
                  <a:pt x="281264" y="96061"/>
                </a:lnTo>
                <a:lnTo>
                  <a:pt x="282021" y="94580"/>
                </a:lnTo>
                <a:lnTo>
                  <a:pt x="281799" y="89921"/>
                </a:lnTo>
                <a:lnTo>
                  <a:pt x="280519" y="88004"/>
                </a:lnTo>
                <a:lnTo>
                  <a:pt x="277892" y="82744"/>
                </a:lnTo>
                <a:lnTo>
                  <a:pt x="273780" y="82744"/>
                </a:lnTo>
                <a:lnTo>
                  <a:pt x="270986" y="84024"/>
                </a:lnTo>
                <a:lnTo>
                  <a:pt x="272090" y="87366"/>
                </a:lnTo>
                <a:lnTo>
                  <a:pt x="270977" y="93541"/>
                </a:lnTo>
                <a:lnTo>
                  <a:pt x="273485" y="99715"/>
                </a:lnTo>
                <a:lnTo>
                  <a:pt x="272363" y="106446"/>
                </a:lnTo>
                <a:lnTo>
                  <a:pt x="264503" y="108141"/>
                </a:lnTo>
                <a:lnTo>
                  <a:pt x="258050" y="105903"/>
                </a:lnTo>
                <a:lnTo>
                  <a:pt x="256355" y="107585"/>
                </a:lnTo>
                <a:lnTo>
                  <a:pt x="249616" y="104769"/>
                </a:lnTo>
                <a:lnTo>
                  <a:pt x="242589" y="103104"/>
                </a:lnTo>
                <a:lnTo>
                  <a:pt x="233317" y="103104"/>
                </a:lnTo>
                <a:lnTo>
                  <a:pt x="224061" y="98308"/>
                </a:lnTo>
                <a:lnTo>
                  <a:pt x="222931" y="95501"/>
                </a:lnTo>
                <a:lnTo>
                  <a:pt x="216466" y="94097"/>
                </a:lnTo>
                <a:lnTo>
                  <a:pt x="211695" y="96630"/>
                </a:lnTo>
                <a:lnTo>
                  <a:pt x="207488" y="94384"/>
                </a:lnTo>
                <a:lnTo>
                  <a:pt x="200458" y="93549"/>
                </a:lnTo>
                <a:lnTo>
                  <a:pt x="193158" y="91589"/>
                </a:lnTo>
                <a:lnTo>
                  <a:pt x="181929" y="83712"/>
                </a:lnTo>
                <a:lnTo>
                  <a:pt x="169850" y="77237"/>
                </a:lnTo>
                <a:lnTo>
                  <a:pt x="158886" y="73604"/>
                </a:lnTo>
                <a:lnTo>
                  <a:pt x="156927" y="69676"/>
                </a:lnTo>
                <a:lnTo>
                  <a:pt x="159169" y="62932"/>
                </a:lnTo>
                <a:lnTo>
                  <a:pt x="161141" y="51409"/>
                </a:lnTo>
                <a:lnTo>
                  <a:pt x="161141" y="46839"/>
                </a:lnTo>
                <a:lnTo>
                  <a:pt x="160311" y="46437"/>
                </a:lnTo>
                <a:lnTo>
                  <a:pt x="155061" y="41178"/>
                </a:lnTo>
                <a:lnTo>
                  <a:pt x="147945" y="35944"/>
                </a:lnTo>
                <a:lnTo>
                  <a:pt x="144573" y="35944"/>
                </a:lnTo>
                <a:lnTo>
                  <a:pt x="141578" y="38567"/>
                </a:lnTo>
                <a:lnTo>
                  <a:pt x="135591" y="28824"/>
                </a:lnTo>
                <a:lnTo>
                  <a:pt x="133349" y="23582"/>
                </a:lnTo>
                <a:lnTo>
                  <a:pt x="133713" y="17215"/>
                </a:lnTo>
                <a:lnTo>
                  <a:pt x="130709" y="12563"/>
                </a:lnTo>
                <a:lnTo>
                  <a:pt x="129121" y="12088"/>
                </a:lnTo>
                <a:lnTo>
                  <a:pt x="119301" y="7878"/>
                </a:lnTo>
                <a:lnTo>
                  <a:pt x="116481" y="3945"/>
                </a:lnTo>
                <a:lnTo>
                  <a:pt x="110310" y="5053"/>
                </a:lnTo>
                <a:lnTo>
                  <a:pt x="102167" y="0"/>
                </a:lnTo>
                <a:lnTo>
                  <a:pt x="97952" y="3376"/>
                </a:lnTo>
                <a:lnTo>
                  <a:pt x="94589" y="1964"/>
                </a:lnTo>
                <a:lnTo>
                  <a:pt x="86998" y="11250"/>
                </a:lnTo>
                <a:lnTo>
                  <a:pt x="84465" y="14891"/>
                </a:lnTo>
                <a:lnTo>
                  <a:pt x="81106" y="18730"/>
                </a:lnTo>
                <a:lnTo>
                  <a:pt x="77173" y="19491"/>
                </a:lnTo>
                <a:lnTo>
                  <a:pt x="70425" y="24356"/>
                </a:lnTo>
                <a:lnTo>
                  <a:pt x="72308" y="30908"/>
                </a:lnTo>
                <a:lnTo>
                  <a:pt x="71730" y="41948"/>
                </a:lnTo>
                <a:lnTo>
                  <a:pt x="64815" y="48319"/>
                </a:lnTo>
                <a:lnTo>
                  <a:pt x="66869" y="50194"/>
                </a:lnTo>
                <a:lnTo>
                  <a:pt x="64631" y="56000"/>
                </a:lnTo>
                <a:lnTo>
                  <a:pt x="60142" y="58807"/>
                </a:lnTo>
                <a:lnTo>
                  <a:pt x="57699" y="63300"/>
                </a:lnTo>
                <a:lnTo>
                  <a:pt x="55636" y="69847"/>
                </a:lnTo>
                <a:lnTo>
                  <a:pt x="48709" y="74533"/>
                </a:lnTo>
                <a:lnTo>
                  <a:pt x="46090" y="82770"/>
                </a:lnTo>
                <a:lnTo>
                  <a:pt x="41605" y="88012"/>
                </a:lnTo>
                <a:lnTo>
                  <a:pt x="33531" y="88594"/>
                </a:lnTo>
                <a:lnTo>
                  <a:pt x="28297" y="91209"/>
                </a:lnTo>
                <a:lnTo>
                  <a:pt x="26423" y="87841"/>
                </a:lnTo>
                <a:lnTo>
                  <a:pt x="22872" y="86527"/>
                </a:lnTo>
                <a:lnTo>
                  <a:pt x="18374" y="89330"/>
                </a:lnTo>
                <a:lnTo>
                  <a:pt x="16872" y="92527"/>
                </a:lnTo>
                <a:lnTo>
                  <a:pt x="13980" y="96930"/>
                </a:lnTo>
                <a:lnTo>
                  <a:pt x="10591" y="101684"/>
                </a:lnTo>
                <a:lnTo>
                  <a:pt x="11164" y="106451"/>
                </a:lnTo>
                <a:lnTo>
                  <a:pt x="13980" y="107585"/>
                </a:lnTo>
                <a:lnTo>
                  <a:pt x="19303" y="106451"/>
                </a:lnTo>
                <a:lnTo>
                  <a:pt x="22123" y="110666"/>
                </a:lnTo>
                <a:lnTo>
                  <a:pt x="21832" y="119087"/>
                </a:lnTo>
                <a:lnTo>
                  <a:pt x="29710" y="122758"/>
                </a:lnTo>
                <a:lnTo>
                  <a:pt x="33638" y="129476"/>
                </a:lnTo>
                <a:lnTo>
                  <a:pt x="35983" y="140833"/>
                </a:lnTo>
                <a:lnTo>
                  <a:pt x="31473" y="146071"/>
                </a:lnTo>
                <a:lnTo>
                  <a:pt x="31473" y="142314"/>
                </a:lnTo>
                <a:lnTo>
                  <a:pt x="22123" y="146071"/>
                </a:lnTo>
                <a:lnTo>
                  <a:pt x="13868" y="146071"/>
                </a:lnTo>
                <a:lnTo>
                  <a:pt x="7146" y="147196"/>
                </a:lnTo>
                <a:lnTo>
                  <a:pt x="1510" y="152810"/>
                </a:lnTo>
                <a:lnTo>
                  <a:pt x="0" y="158155"/>
                </a:lnTo>
                <a:cubicBezTo>
                  <a:pt x="1031" y="159096"/>
                  <a:pt x="2024" y="160157"/>
                  <a:pt x="2884" y="161347"/>
                </a:cubicBezTo>
                <a:cubicBezTo>
                  <a:pt x="7146" y="167321"/>
                  <a:pt x="13376" y="169841"/>
                  <a:pt x="20570" y="170239"/>
                </a:cubicBezTo>
                <a:cubicBezTo>
                  <a:pt x="22076" y="170303"/>
                  <a:pt x="23599" y="170363"/>
                  <a:pt x="25105" y="170431"/>
                </a:cubicBezTo>
                <a:cubicBezTo>
                  <a:pt x="25182" y="170316"/>
                  <a:pt x="25285" y="170213"/>
                  <a:pt x="25358" y="170098"/>
                </a:cubicBezTo>
                <a:lnTo>
                  <a:pt x="26055" y="169695"/>
                </a:lnTo>
                <a:lnTo>
                  <a:pt x="25713" y="170453"/>
                </a:lnTo>
                <a:cubicBezTo>
                  <a:pt x="25512" y="170453"/>
                  <a:pt x="25302" y="170431"/>
                  <a:pt x="25105" y="170431"/>
                </a:cubicBezTo>
                <a:cubicBezTo>
                  <a:pt x="22469" y="174334"/>
                  <a:pt x="19247" y="176666"/>
                  <a:pt x="14116" y="174621"/>
                </a:cubicBezTo>
                <a:cubicBezTo>
                  <a:pt x="13432" y="174334"/>
                  <a:pt x="11831" y="175057"/>
                  <a:pt x="11404" y="175780"/>
                </a:cubicBezTo>
                <a:cubicBezTo>
                  <a:pt x="10967" y="176508"/>
                  <a:pt x="11074" y="178168"/>
                  <a:pt x="11639" y="178771"/>
                </a:cubicBezTo>
                <a:cubicBezTo>
                  <a:pt x="16624" y="184073"/>
                  <a:pt x="21528" y="189473"/>
                  <a:pt x="26860" y="194369"/>
                </a:cubicBezTo>
                <a:cubicBezTo>
                  <a:pt x="36560" y="203303"/>
                  <a:pt x="40891" y="203419"/>
                  <a:pt x="52145" y="196149"/>
                </a:cubicBezTo>
                <a:cubicBezTo>
                  <a:pt x="56484" y="193324"/>
                  <a:pt x="59436" y="189705"/>
                  <a:pt x="59899" y="184441"/>
                </a:cubicBezTo>
                <a:cubicBezTo>
                  <a:pt x="59817" y="184407"/>
                  <a:pt x="59736" y="184364"/>
                  <a:pt x="59667" y="184343"/>
                </a:cubicBezTo>
                <a:lnTo>
                  <a:pt x="59526" y="183448"/>
                </a:lnTo>
                <a:lnTo>
                  <a:pt x="59988" y="183954"/>
                </a:lnTo>
                <a:cubicBezTo>
                  <a:pt x="59980" y="184125"/>
                  <a:pt x="59911" y="184266"/>
                  <a:pt x="59899" y="184441"/>
                </a:cubicBezTo>
                <a:cubicBezTo>
                  <a:pt x="60386" y="184664"/>
                  <a:pt x="60972" y="184878"/>
                  <a:pt x="61084" y="185254"/>
                </a:cubicBezTo>
                <a:cubicBezTo>
                  <a:pt x="63660" y="192683"/>
                  <a:pt x="66612" y="200004"/>
                  <a:pt x="66077" y="208203"/>
                </a:cubicBezTo>
                <a:cubicBezTo>
                  <a:pt x="65838" y="211562"/>
                  <a:pt x="65727" y="215281"/>
                  <a:pt x="66886" y="218323"/>
                </a:cubicBezTo>
                <a:cubicBezTo>
                  <a:pt x="69941" y="226393"/>
                  <a:pt x="71071" y="234832"/>
                  <a:pt x="73087" y="243095"/>
                </a:cubicBezTo>
                <a:cubicBezTo>
                  <a:pt x="75136" y="251345"/>
                  <a:pt x="80220" y="258671"/>
                  <a:pt x="80417" y="267507"/>
                </a:cubicBezTo>
                <a:cubicBezTo>
                  <a:pt x="80459" y="269090"/>
                  <a:pt x="81585" y="270708"/>
                  <a:pt x="82389" y="272197"/>
                </a:cubicBezTo>
                <a:cubicBezTo>
                  <a:pt x="85124" y="277186"/>
                  <a:pt x="87558" y="282419"/>
                  <a:pt x="90845" y="287041"/>
                </a:cubicBezTo>
                <a:cubicBezTo>
                  <a:pt x="94893" y="292732"/>
                  <a:pt x="97182" y="299095"/>
                  <a:pt x="99514" y="305509"/>
                </a:cubicBezTo>
                <a:cubicBezTo>
                  <a:pt x="100682" y="308710"/>
                  <a:pt x="101970" y="311915"/>
                  <a:pt x="102805" y="315218"/>
                </a:cubicBezTo>
                <a:cubicBezTo>
                  <a:pt x="104504" y="322001"/>
                  <a:pt x="107495" y="327897"/>
                  <a:pt x="112535" y="332934"/>
                </a:cubicBezTo>
                <a:cubicBezTo>
                  <a:pt x="115313" y="335690"/>
                  <a:pt x="117829" y="339104"/>
                  <a:pt x="119228" y="342712"/>
                </a:cubicBezTo>
                <a:cubicBezTo>
                  <a:pt x="122292" y="350649"/>
                  <a:pt x="126900" y="357996"/>
                  <a:pt x="127889" y="366760"/>
                </a:cubicBezTo>
                <a:cubicBezTo>
                  <a:pt x="128488" y="371946"/>
                  <a:pt x="131145" y="376452"/>
                  <a:pt x="134243" y="380599"/>
                </a:cubicBezTo>
                <a:cubicBezTo>
                  <a:pt x="135583" y="382404"/>
                  <a:pt x="137303" y="383971"/>
                  <a:pt x="139019" y="385400"/>
                </a:cubicBezTo>
                <a:cubicBezTo>
                  <a:pt x="143204" y="388862"/>
                  <a:pt x="149584" y="388018"/>
                  <a:pt x="152613" y="383654"/>
                </a:cubicBezTo>
                <a:cubicBezTo>
                  <a:pt x="153585" y="382250"/>
                  <a:pt x="154286" y="380663"/>
                  <a:pt x="155057" y="379139"/>
                </a:cubicBezTo>
                <a:cubicBezTo>
                  <a:pt x="156379" y="376491"/>
                  <a:pt x="158296" y="374334"/>
                  <a:pt x="161077" y="373354"/>
                </a:cubicBezTo>
                <a:cubicBezTo>
                  <a:pt x="164762" y="372092"/>
                  <a:pt x="166058" y="369315"/>
                  <a:pt x="167231" y="365909"/>
                </a:cubicBezTo>
                <a:cubicBezTo>
                  <a:pt x="168711" y="361540"/>
                  <a:pt x="171356" y="357911"/>
                  <a:pt x="175712" y="355656"/>
                </a:cubicBezTo>
                <a:cubicBezTo>
                  <a:pt x="178510" y="354209"/>
                  <a:pt x="179315" y="351343"/>
                  <a:pt x="178960" y="348330"/>
                </a:cubicBezTo>
                <a:cubicBezTo>
                  <a:pt x="178643" y="345510"/>
                  <a:pt x="178121" y="342707"/>
                  <a:pt x="177612" y="339926"/>
                </a:cubicBezTo>
                <a:cubicBezTo>
                  <a:pt x="176957" y="336473"/>
                  <a:pt x="176991" y="333165"/>
                  <a:pt x="178545" y="329913"/>
                </a:cubicBezTo>
                <a:cubicBezTo>
                  <a:pt x="179529" y="327859"/>
                  <a:pt x="180273" y="325694"/>
                  <a:pt x="181189" y="323601"/>
                </a:cubicBezTo>
                <a:cubicBezTo>
                  <a:pt x="183414" y="318672"/>
                  <a:pt x="183615" y="313854"/>
                  <a:pt x="181446" y="308727"/>
                </a:cubicBezTo>
                <a:cubicBezTo>
                  <a:pt x="180368" y="306190"/>
                  <a:pt x="180055" y="303233"/>
                  <a:pt x="179957" y="300417"/>
                </a:cubicBezTo>
                <a:cubicBezTo>
                  <a:pt x="179743" y="294178"/>
                  <a:pt x="179760" y="287905"/>
                  <a:pt x="179957" y="281671"/>
                </a:cubicBezTo>
                <a:cubicBezTo>
                  <a:pt x="180068" y="277832"/>
                  <a:pt x="182186" y="275432"/>
                  <a:pt x="186063" y="274567"/>
                </a:cubicBezTo>
                <a:cubicBezTo>
                  <a:pt x="187693" y="274238"/>
                  <a:pt x="189940" y="273891"/>
                  <a:pt x="190629" y="272783"/>
                </a:cubicBezTo>
                <a:cubicBezTo>
                  <a:pt x="193573" y="268025"/>
                  <a:pt x="198173" y="266317"/>
                  <a:pt x="203051" y="264640"/>
                </a:cubicBezTo>
                <a:cubicBezTo>
                  <a:pt x="205216" y="263916"/>
                  <a:pt x="206619" y="261841"/>
                  <a:pt x="207274" y="259573"/>
                </a:cubicBezTo>
                <a:cubicBezTo>
                  <a:pt x="208083" y="256822"/>
                  <a:pt x="208545" y="253715"/>
                  <a:pt x="211250" y="252269"/>
                </a:cubicBezTo>
                <a:cubicBezTo>
                  <a:pt x="218468" y="248418"/>
                  <a:pt x="222837" y="241408"/>
                  <a:pt x="229230" y="236650"/>
                </a:cubicBezTo>
                <a:cubicBezTo>
                  <a:pt x="231999" y="234588"/>
                  <a:pt x="234070" y="231935"/>
                  <a:pt x="235923" y="229012"/>
                </a:cubicBezTo>
                <a:cubicBezTo>
                  <a:pt x="238019" y="225649"/>
                  <a:pt x="240831" y="222752"/>
                  <a:pt x="243193" y="219560"/>
                </a:cubicBezTo>
                <a:cubicBezTo>
                  <a:pt x="244964" y="217163"/>
                  <a:pt x="247326" y="216034"/>
                  <a:pt x="250005" y="214844"/>
                </a:cubicBezTo>
                <a:cubicBezTo>
                  <a:pt x="259393" y="210629"/>
                  <a:pt x="265846" y="204048"/>
                  <a:pt x="266090" y="192892"/>
                </a:cubicBezTo>
                <a:cubicBezTo>
                  <a:pt x="266167" y="189794"/>
                  <a:pt x="268418" y="187903"/>
                  <a:pt x="271011" y="186405"/>
                </a:cubicBezTo>
                <a:cubicBezTo>
                  <a:pt x="275153" y="184039"/>
                  <a:pt x="279642" y="183641"/>
                  <a:pt x="284238" y="183808"/>
                </a:cubicBezTo>
                <a:cubicBezTo>
                  <a:pt x="288033" y="183970"/>
                  <a:pt x="291696" y="183620"/>
                  <a:pt x="295278" y="183033"/>
                </a:cubicBezTo>
                <a:lnTo>
                  <a:pt x="293451" y="171634"/>
                </a:lnTo>
                <a:lnTo>
                  <a:pt x="292043" y="166409"/>
                </a:lnTo>
                <a:lnTo>
                  <a:pt x="289236" y="160243"/>
                </a:lnTo>
                <a:lnTo>
                  <a:pt x="289103" y="154903"/>
                </a:lnTo>
                <a:lnTo>
                  <a:pt x="287695" y="152096"/>
                </a:lnTo>
                <a:lnTo>
                  <a:pt x="287991" y="147594"/>
                </a:lnTo>
                <a:lnTo>
                  <a:pt x="284606" y="143122"/>
                </a:lnTo>
                <a:lnTo>
                  <a:pt x="280117" y="141004"/>
                </a:lnTo>
                <a:lnTo>
                  <a:pt x="277717" y="137495"/>
                </a:lnTo>
                <a:lnTo>
                  <a:pt x="278431" y="131894"/>
                </a:lnTo>
                <a:lnTo>
                  <a:pt x="280250" y="131449"/>
                </a:lnTo>
                <a:lnTo>
                  <a:pt x="281521" y="127675"/>
                </a:lnTo>
                <a:lnTo>
                  <a:pt x="283061" y="126682"/>
                </a:lnTo>
                <a:lnTo>
                  <a:pt x="285727" y="126978"/>
                </a:lnTo>
                <a:lnTo>
                  <a:pt x="286989" y="125848"/>
                </a:lnTo>
                <a:lnTo>
                  <a:pt x="286150" y="123049"/>
                </a:lnTo>
                <a:lnTo>
                  <a:pt x="286989" y="119938"/>
                </a:lnTo>
                <a:lnTo>
                  <a:pt x="283061" y="119938"/>
                </a:lnTo>
                <a:lnTo>
                  <a:pt x="280673" y="121068"/>
                </a:lnTo>
                <a:lnTo>
                  <a:pt x="274490" y="117833"/>
                </a:lnTo>
                <a:lnTo>
                  <a:pt x="274772" y="114744"/>
                </a:lnTo>
                <a:lnTo>
                  <a:pt x="278016" y="111243"/>
                </a:lnTo>
                <a:lnTo>
                  <a:pt x="278838" y="108445"/>
                </a:lnTo>
                <a:lnTo>
                  <a:pt x="277712" y="107444"/>
                </a:lnTo>
                <a:lnTo>
                  <a:pt x="277712" y="105188"/>
                </a:lnTo>
                <a:lnTo>
                  <a:pt x="278979" y="103935"/>
                </a:lnTo>
                <a:lnTo>
                  <a:pt x="282642" y="106455"/>
                </a:lnTo>
                <a:lnTo>
                  <a:pt x="282214" y="108573"/>
                </a:lnTo>
                <a:lnTo>
                  <a:pt x="283622" y="111098"/>
                </a:lnTo>
                <a:lnTo>
                  <a:pt x="287546" y="111376"/>
                </a:lnTo>
                <a:lnTo>
                  <a:pt x="286857" y="109540"/>
                </a:lnTo>
                <a:lnTo>
                  <a:pt x="286985" y="107995"/>
                </a:lnTo>
                <a:lnTo>
                  <a:pt x="289095" y="108445"/>
                </a:lnTo>
                <a:lnTo>
                  <a:pt x="293446" y="111658"/>
                </a:lnTo>
                <a:lnTo>
                  <a:pt x="294995" y="111093"/>
                </a:lnTo>
                <a:lnTo>
                  <a:pt x="297246" y="113618"/>
                </a:lnTo>
                <a:lnTo>
                  <a:pt x="300331" y="122052"/>
                </a:lnTo>
                <a:lnTo>
                  <a:pt x="300331" y="124594"/>
                </a:lnTo>
                <a:lnTo>
                  <a:pt x="302715" y="125137"/>
                </a:lnTo>
                <a:lnTo>
                  <a:pt x="304546" y="125013"/>
                </a:lnTo>
                <a:lnTo>
                  <a:pt x="307914" y="126395"/>
                </a:lnTo>
                <a:lnTo>
                  <a:pt x="318873" y="125980"/>
                </a:lnTo>
                <a:lnTo>
                  <a:pt x="328565" y="126395"/>
                </a:lnTo>
                <a:lnTo>
                  <a:pt x="331791" y="126395"/>
                </a:lnTo>
                <a:lnTo>
                  <a:pt x="334038" y="128792"/>
                </a:lnTo>
                <a:lnTo>
                  <a:pt x="335865" y="130195"/>
                </a:lnTo>
                <a:lnTo>
                  <a:pt x="333760" y="134282"/>
                </a:lnTo>
                <a:lnTo>
                  <a:pt x="331518" y="140876"/>
                </a:lnTo>
                <a:lnTo>
                  <a:pt x="329964" y="141710"/>
                </a:lnTo>
                <a:lnTo>
                  <a:pt x="329964" y="143383"/>
                </a:lnTo>
                <a:lnTo>
                  <a:pt x="327307" y="144676"/>
                </a:lnTo>
                <a:lnTo>
                  <a:pt x="325617" y="144389"/>
                </a:lnTo>
                <a:lnTo>
                  <a:pt x="323224" y="144954"/>
                </a:lnTo>
                <a:lnTo>
                  <a:pt x="322673" y="147063"/>
                </a:lnTo>
                <a:lnTo>
                  <a:pt x="322108" y="149438"/>
                </a:lnTo>
                <a:lnTo>
                  <a:pt x="324213" y="154492"/>
                </a:lnTo>
                <a:lnTo>
                  <a:pt x="325612" y="156610"/>
                </a:lnTo>
                <a:lnTo>
                  <a:pt x="330114" y="161381"/>
                </a:lnTo>
                <a:lnTo>
                  <a:pt x="331368" y="161946"/>
                </a:lnTo>
                <a:lnTo>
                  <a:pt x="330679" y="158856"/>
                </a:lnTo>
                <a:lnTo>
                  <a:pt x="332360" y="154911"/>
                </a:lnTo>
                <a:lnTo>
                  <a:pt x="331663" y="152947"/>
                </a:lnTo>
                <a:cubicBezTo>
                  <a:pt x="331663" y="152947"/>
                  <a:pt x="332497" y="151818"/>
                  <a:pt x="333053" y="151137"/>
                </a:cubicBezTo>
                <a:cubicBezTo>
                  <a:pt x="333631" y="150431"/>
                  <a:pt x="334740" y="152254"/>
                  <a:pt x="334740" y="152254"/>
                </a:cubicBezTo>
                <a:lnTo>
                  <a:pt x="337983" y="151694"/>
                </a:lnTo>
                <a:lnTo>
                  <a:pt x="339237" y="155202"/>
                </a:lnTo>
                <a:lnTo>
                  <a:pt x="340088" y="162220"/>
                </a:lnTo>
                <a:lnTo>
                  <a:pt x="343452" y="173046"/>
                </a:lnTo>
                <a:lnTo>
                  <a:pt x="345698" y="179910"/>
                </a:lnTo>
                <a:lnTo>
                  <a:pt x="346409" y="183021"/>
                </a:lnTo>
                <a:lnTo>
                  <a:pt x="346836" y="176593"/>
                </a:lnTo>
                <a:lnTo>
                  <a:pt x="348518" y="176974"/>
                </a:lnTo>
                <a:lnTo>
                  <a:pt x="349451" y="176401"/>
                </a:lnTo>
                <a:lnTo>
                  <a:pt x="350949" y="171352"/>
                </a:lnTo>
                <a:lnTo>
                  <a:pt x="350949" y="168917"/>
                </a:lnTo>
                <a:lnTo>
                  <a:pt x="350769" y="161604"/>
                </a:lnTo>
                <a:lnTo>
                  <a:pt x="353016" y="161445"/>
                </a:lnTo>
                <a:lnTo>
                  <a:pt x="354145" y="152819"/>
                </a:lnTo>
                <a:lnTo>
                  <a:pt x="351894" y="146828"/>
                </a:lnTo>
                <a:lnTo>
                  <a:pt x="354890" y="146640"/>
                </a:lnTo>
                <a:lnTo>
                  <a:pt x="360140" y="147384"/>
                </a:lnTo>
                <a:lnTo>
                  <a:pt x="363884" y="141783"/>
                </a:lnTo>
                <a:lnTo>
                  <a:pt x="367984" y="127529"/>
                </a:lnTo>
                <a:lnTo>
                  <a:pt x="364445" y="126789"/>
                </a:lnTo>
                <a:lnTo>
                  <a:pt x="364445" y="124367"/>
                </a:lnTo>
                <a:lnTo>
                  <a:pt x="368929" y="117238"/>
                </a:lnTo>
                <a:lnTo>
                  <a:pt x="370239" y="113126"/>
                </a:lnTo>
                <a:lnTo>
                  <a:pt x="369499" y="110871"/>
                </a:lnTo>
                <a:lnTo>
                  <a:pt x="369109" y="107679"/>
                </a:lnTo>
                <a:lnTo>
                  <a:pt x="374360" y="100024"/>
                </a:lnTo>
                <a:lnTo>
                  <a:pt x="378566" y="98042"/>
                </a:lnTo>
                <a:lnTo>
                  <a:pt x="382229" y="91016"/>
                </a:lnTo>
                <a:lnTo>
                  <a:pt x="391215" y="87075"/>
                </a:lnTo>
                <a:lnTo>
                  <a:pt x="395139" y="89056"/>
                </a:lnTo>
                <a:lnTo>
                  <a:pt x="394878" y="83990"/>
                </a:lnTo>
                <a:lnTo>
                  <a:pt x="398476" y="81752"/>
                </a:lnTo>
                <a:close/>
              </a:path>
            </a:pathLst>
          </a:custGeom>
          <a:solidFill>
            <a:srgbClr val="D9D9D9"/>
          </a:solid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nvGrpSpPr>
          <p:cNvPr id="1093" name="Graphic 2398">
            <a:extLst>
              <a:ext uri="{FF2B5EF4-FFF2-40B4-BE49-F238E27FC236}">
                <a16:creationId xmlns:a16="http://schemas.microsoft.com/office/drawing/2014/main" id="{2268D16D-F4D6-FC42-3191-39B9BD62C50F}"/>
              </a:ext>
            </a:extLst>
          </p:cNvPr>
          <p:cNvGrpSpPr/>
          <p:nvPr/>
        </p:nvGrpSpPr>
        <p:grpSpPr>
          <a:xfrm>
            <a:off x="8845330" y="3576963"/>
            <a:ext cx="331887" cy="1168313"/>
            <a:chOff x="7435974" y="4683600"/>
            <a:chExt cx="142151" cy="500402"/>
          </a:xfrm>
          <a:solidFill>
            <a:srgbClr val="D9D9D9"/>
          </a:solidFill>
        </p:grpSpPr>
        <p:sp>
          <p:nvSpPr>
            <p:cNvPr id="1218" name="Freeform 1217">
              <a:extLst>
                <a:ext uri="{FF2B5EF4-FFF2-40B4-BE49-F238E27FC236}">
                  <a16:creationId xmlns:a16="http://schemas.microsoft.com/office/drawing/2014/main" id="{6697B28C-D368-3AC3-A25F-C30F78D13768}"/>
                </a:ext>
              </a:extLst>
            </p:cNvPr>
            <p:cNvSpPr/>
            <p:nvPr/>
          </p:nvSpPr>
          <p:spPr>
            <a:xfrm>
              <a:off x="7435974" y="4776024"/>
              <a:ext cx="945" cy="530"/>
            </a:xfrm>
            <a:custGeom>
              <a:avLst/>
              <a:gdLst>
                <a:gd name="connsiteX0" fmla="*/ 0 w 945"/>
                <a:gd name="connsiteY0" fmla="*/ 0 h 530"/>
                <a:gd name="connsiteX1" fmla="*/ 946 w 945"/>
                <a:gd name="connsiteY1" fmla="*/ 531 h 530"/>
                <a:gd name="connsiteX2" fmla="*/ 0 w 945"/>
                <a:gd name="connsiteY2" fmla="*/ 0 h 530"/>
              </a:gdLst>
              <a:ahLst/>
              <a:cxnLst>
                <a:cxn ang="0">
                  <a:pos x="connsiteX0" y="connsiteY0"/>
                </a:cxn>
                <a:cxn ang="0">
                  <a:pos x="connsiteX1" y="connsiteY1"/>
                </a:cxn>
                <a:cxn ang="0">
                  <a:pos x="connsiteX2" y="connsiteY2"/>
                </a:cxn>
              </a:cxnLst>
              <a:rect l="l" t="t" r="r" b="b"/>
              <a:pathLst>
                <a:path w="945" h="530">
                  <a:moveTo>
                    <a:pt x="0" y="0"/>
                  </a:moveTo>
                  <a:cubicBezTo>
                    <a:pt x="300" y="137"/>
                    <a:pt x="633" y="317"/>
                    <a:pt x="946" y="531"/>
                  </a:cubicBezTo>
                  <a:cubicBezTo>
                    <a:pt x="621" y="312"/>
                    <a:pt x="312" y="141"/>
                    <a:pt x="0" y="0"/>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219" name="Freeform 1218">
              <a:extLst>
                <a:ext uri="{FF2B5EF4-FFF2-40B4-BE49-F238E27FC236}">
                  <a16:creationId xmlns:a16="http://schemas.microsoft.com/office/drawing/2014/main" id="{7F981B7E-A661-E2FA-0A92-CFC23A71EF6B}"/>
                </a:ext>
              </a:extLst>
            </p:cNvPr>
            <p:cNvSpPr/>
            <p:nvPr/>
          </p:nvSpPr>
          <p:spPr>
            <a:xfrm>
              <a:off x="7437160" y="4776704"/>
              <a:ext cx="705" cy="727"/>
            </a:xfrm>
            <a:custGeom>
              <a:avLst/>
              <a:gdLst>
                <a:gd name="connsiteX0" fmla="*/ 0 w 705"/>
                <a:gd name="connsiteY0" fmla="*/ 0 h 727"/>
                <a:gd name="connsiteX1" fmla="*/ 706 w 705"/>
                <a:gd name="connsiteY1" fmla="*/ 727 h 727"/>
                <a:gd name="connsiteX2" fmla="*/ 0 w 705"/>
                <a:gd name="connsiteY2" fmla="*/ 0 h 727"/>
              </a:gdLst>
              <a:ahLst/>
              <a:cxnLst>
                <a:cxn ang="0">
                  <a:pos x="connsiteX0" y="connsiteY0"/>
                </a:cxn>
                <a:cxn ang="0">
                  <a:pos x="connsiteX1" y="connsiteY1"/>
                </a:cxn>
                <a:cxn ang="0">
                  <a:pos x="connsiteX2" y="connsiteY2"/>
                </a:cxn>
              </a:cxnLst>
              <a:rect l="l" t="t" r="r" b="b"/>
              <a:pathLst>
                <a:path w="705" h="727">
                  <a:moveTo>
                    <a:pt x="0" y="0"/>
                  </a:moveTo>
                  <a:cubicBezTo>
                    <a:pt x="325" y="235"/>
                    <a:pt x="599" y="479"/>
                    <a:pt x="706" y="727"/>
                  </a:cubicBezTo>
                  <a:cubicBezTo>
                    <a:pt x="599" y="501"/>
                    <a:pt x="329" y="231"/>
                    <a:pt x="0" y="0"/>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220" name="Freeform 1219">
              <a:extLst>
                <a:ext uri="{FF2B5EF4-FFF2-40B4-BE49-F238E27FC236}">
                  <a16:creationId xmlns:a16="http://schemas.microsoft.com/office/drawing/2014/main" id="{A2C7D196-5D72-9F19-D517-AD2B58097116}"/>
                </a:ext>
              </a:extLst>
            </p:cNvPr>
            <p:cNvSpPr/>
            <p:nvPr/>
          </p:nvSpPr>
          <p:spPr>
            <a:xfrm>
              <a:off x="7443270" y="4792751"/>
              <a:ext cx="3846" cy="7278"/>
            </a:xfrm>
            <a:custGeom>
              <a:avLst/>
              <a:gdLst>
                <a:gd name="connsiteX0" fmla="*/ 2448 w 3846"/>
                <a:gd name="connsiteY0" fmla="*/ 4780 h 7278"/>
                <a:gd name="connsiteX1" fmla="*/ 0 w 3846"/>
                <a:gd name="connsiteY1" fmla="*/ 0 h 7278"/>
                <a:gd name="connsiteX2" fmla="*/ 3847 w 3846"/>
                <a:gd name="connsiteY2" fmla="*/ 7279 h 7278"/>
                <a:gd name="connsiteX3" fmla="*/ 2448 w 3846"/>
                <a:gd name="connsiteY3" fmla="*/ 4780 h 7278"/>
              </a:gdLst>
              <a:ahLst/>
              <a:cxnLst>
                <a:cxn ang="0">
                  <a:pos x="connsiteX0" y="connsiteY0"/>
                </a:cxn>
                <a:cxn ang="0">
                  <a:pos x="connsiteX1" y="connsiteY1"/>
                </a:cxn>
                <a:cxn ang="0">
                  <a:pos x="connsiteX2" y="connsiteY2"/>
                </a:cxn>
                <a:cxn ang="0">
                  <a:pos x="connsiteX3" y="connsiteY3"/>
                </a:cxn>
              </a:cxnLst>
              <a:rect l="l" t="t" r="r" b="b"/>
              <a:pathLst>
                <a:path w="3846" h="7278">
                  <a:moveTo>
                    <a:pt x="2448" y="4780"/>
                  </a:moveTo>
                  <a:cubicBezTo>
                    <a:pt x="1570" y="3235"/>
                    <a:pt x="753" y="1652"/>
                    <a:pt x="0" y="0"/>
                  </a:cubicBezTo>
                  <a:cubicBezTo>
                    <a:pt x="1091" y="2589"/>
                    <a:pt x="2367" y="5006"/>
                    <a:pt x="3847" y="7279"/>
                  </a:cubicBezTo>
                  <a:cubicBezTo>
                    <a:pt x="3333" y="6474"/>
                    <a:pt x="2936" y="5597"/>
                    <a:pt x="2448" y="4780"/>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221" name="Freeform 1220">
              <a:extLst>
                <a:ext uri="{FF2B5EF4-FFF2-40B4-BE49-F238E27FC236}">
                  <a16:creationId xmlns:a16="http://schemas.microsoft.com/office/drawing/2014/main" id="{863D9E5A-710B-4019-8DD3-A36897BC71FE}"/>
                </a:ext>
              </a:extLst>
            </p:cNvPr>
            <p:cNvSpPr/>
            <p:nvPr/>
          </p:nvSpPr>
          <p:spPr>
            <a:xfrm>
              <a:off x="7447143" y="4683600"/>
              <a:ext cx="130982" cy="280070"/>
            </a:xfrm>
            <a:custGeom>
              <a:avLst/>
              <a:gdLst>
                <a:gd name="connsiteX0" fmla="*/ 112360 w 130982"/>
                <a:gd name="connsiteY0" fmla="*/ 235585 h 280070"/>
                <a:gd name="connsiteX1" fmla="*/ 111971 w 130982"/>
                <a:gd name="connsiteY1" fmla="*/ 225486 h 280070"/>
                <a:gd name="connsiteX2" fmla="*/ 110477 w 130982"/>
                <a:gd name="connsiteY2" fmla="*/ 220236 h 280070"/>
                <a:gd name="connsiteX3" fmla="*/ 98877 w 130982"/>
                <a:gd name="connsiteY3" fmla="*/ 209748 h 280070"/>
                <a:gd name="connsiteX4" fmla="*/ 96617 w 130982"/>
                <a:gd name="connsiteY4" fmla="*/ 201130 h 280070"/>
                <a:gd name="connsiteX5" fmla="*/ 99236 w 130982"/>
                <a:gd name="connsiteY5" fmla="*/ 199264 h 280070"/>
                <a:gd name="connsiteX6" fmla="*/ 97743 w 130982"/>
                <a:gd name="connsiteY6" fmla="*/ 190637 h 280070"/>
                <a:gd name="connsiteX7" fmla="*/ 101495 w 130982"/>
                <a:gd name="connsiteY7" fmla="*/ 186517 h 280070"/>
                <a:gd name="connsiteX8" fmla="*/ 101495 w 130982"/>
                <a:gd name="connsiteY8" fmla="*/ 183902 h 280070"/>
                <a:gd name="connsiteX9" fmla="*/ 99621 w 130982"/>
                <a:gd name="connsiteY9" fmla="*/ 181656 h 280070"/>
                <a:gd name="connsiteX10" fmla="*/ 97747 w 130982"/>
                <a:gd name="connsiteY10" fmla="*/ 177535 h 280070"/>
                <a:gd name="connsiteX11" fmla="*/ 94020 w 130982"/>
                <a:gd name="connsiteY11" fmla="*/ 175661 h 280070"/>
                <a:gd name="connsiteX12" fmla="*/ 92133 w 130982"/>
                <a:gd name="connsiteY12" fmla="*/ 169293 h 280070"/>
                <a:gd name="connsiteX13" fmla="*/ 85765 w 130982"/>
                <a:gd name="connsiteY13" fmla="*/ 164419 h 280070"/>
                <a:gd name="connsiteX14" fmla="*/ 82021 w 130982"/>
                <a:gd name="connsiteY14" fmla="*/ 157693 h 280070"/>
                <a:gd name="connsiteX15" fmla="*/ 80160 w 130982"/>
                <a:gd name="connsiteY15" fmla="*/ 156178 h 280070"/>
                <a:gd name="connsiteX16" fmla="*/ 85393 w 130982"/>
                <a:gd name="connsiteY16" fmla="*/ 151321 h 280070"/>
                <a:gd name="connsiteX17" fmla="*/ 85008 w 130982"/>
                <a:gd name="connsiteY17" fmla="*/ 147192 h 280070"/>
                <a:gd name="connsiteX18" fmla="*/ 86887 w 130982"/>
                <a:gd name="connsiteY18" fmla="*/ 143071 h 280070"/>
                <a:gd name="connsiteX19" fmla="*/ 86887 w 130982"/>
                <a:gd name="connsiteY19" fmla="*/ 138963 h 280070"/>
                <a:gd name="connsiteX20" fmla="*/ 88761 w 130982"/>
                <a:gd name="connsiteY20" fmla="*/ 135206 h 280070"/>
                <a:gd name="connsiteX21" fmla="*/ 92890 w 130982"/>
                <a:gd name="connsiteY21" fmla="*/ 135579 h 280070"/>
                <a:gd name="connsiteX22" fmla="*/ 97379 w 130982"/>
                <a:gd name="connsiteY22" fmla="*/ 134834 h 280070"/>
                <a:gd name="connsiteX23" fmla="*/ 101508 w 130982"/>
                <a:gd name="connsiteY23" fmla="*/ 134462 h 280070"/>
                <a:gd name="connsiteX24" fmla="*/ 101880 w 130982"/>
                <a:gd name="connsiteY24" fmla="*/ 129956 h 280070"/>
                <a:gd name="connsiteX25" fmla="*/ 104880 w 130982"/>
                <a:gd name="connsiteY25" fmla="*/ 128090 h 280070"/>
                <a:gd name="connsiteX26" fmla="*/ 107495 w 130982"/>
                <a:gd name="connsiteY26" fmla="*/ 128462 h 280070"/>
                <a:gd name="connsiteX27" fmla="*/ 107495 w 130982"/>
                <a:gd name="connsiteY27" fmla="*/ 126220 h 280070"/>
                <a:gd name="connsiteX28" fmla="*/ 105988 w 130982"/>
                <a:gd name="connsiteY28" fmla="*/ 124359 h 280070"/>
                <a:gd name="connsiteX29" fmla="*/ 107863 w 130982"/>
                <a:gd name="connsiteY29" fmla="*/ 122485 h 280070"/>
                <a:gd name="connsiteX30" fmla="*/ 114487 w 130982"/>
                <a:gd name="connsiteY30" fmla="*/ 122228 h 280070"/>
                <a:gd name="connsiteX31" fmla="*/ 114149 w 130982"/>
                <a:gd name="connsiteY31" fmla="*/ 121530 h 280070"/>
                <a:gd name="connsiteX32" fmla="*/ 115826 w 130982"/>
                <a:gd name="connsiteY32" fmla="*/ 118171 h 280070"/>
                <a:gd name="connsiteX33" fmla="*/ 117503 w 130982"/>
                <a:gd name="connsiteY33" fmla="*/ 118171 h 280070"/>
                <a:gd name="connsiteX34" fmla="*/ 119198 w 130982"/>
                <a:gd name="connsiteY34" fmla="*/ 116468 h 280070"/>
                <a:gd name="connsiteX35" fmla="*/ 118916 w 130982"/>
                <a:gd name="connsiteY35" fmla="*/ 113109 h 280070"/>
                <a:gd name="connsiteX36" fmla="*/ 120880 w 130982"/>
                <a:gd name="connsiteY36" fmla="*/ 108612 h 280070"/>
                <a:gd name="connsiteX37" fmla="*/ 124803 w 130982"/>
                <a:gd name="connsiteY37" fmla="*/ 107495 h 280070"/>
                <a:gd name="connsiteX38" fmla="*/ 128659 w 130982"/>
                <a:gd name="connsiteY38" fmla="*/ 105569 h 280070"/>
                <a:gd name="connsiteX39" fmla="*/ 130983 w 130982"/>
                <a:gd name="connsiteY39" fmla="*/ 109455 h 280070"/>
                <a:gd name="connsiteX40" fmla="*/ 128466 w 130982"/>
                <a:gd name="connsiteY40" fmla="*/ 105236 h 280070"/>
                <a:gd name="connsiteX41" fmla="*/ 129023 w 130982"/>
                <a:gd name="connsiteY41" fmla="*/ 102150 h 280070"/>
                <a:gd name="connsiteX42" fmla="*/ 127059 w 130982"/>
                <a:gd name="connsiteY42" fmla="*/ 101021 h 280070"/>
                <a:gd name="connsiteX43" fmla="*/ 120328 w 130982"/>
                <a:gd name="connsiteY43" fmla="*/ 103562 h 280070"/>
                <a:gd name="connsiteX44" fmla="*/ 116108 w 130982"/>
                <a:gd name="connsiteY44" fmla="*/ 103562 h 280070"/>
                <a:gd name="connsiteX45" fmla="*/ 113023 w 130982"/>
                <a:gd name="connsiteY45" fmla="*/ 105236 h 280070"/>
                <a:gd name="connsiteX46" fmla="*/ 110764 w 130982"/>
                <a:gd name="connsiteY46" fmla="*/ 101590 h 280070"/>
                <a:gd name="connsiteX47" fmla="*/ 110486 w 130982"/>
                <a:gd name="connsiteY47" fmla="*/ 96532 h 280070"/>
                <a:gd name="connsiteX48" fmla="*/ 108530 w 130982"/>
                <a:gd name="connsiteY48" fmla="*/ 95137 h 280070"/>
                <a:gd name="connsiteX49" fmla="*/ 106279 w 130982"/>
                <a:gd name="connsiteY49" fmla="*/ 96532 h 280070"/>
                <a:gd name="connsiteX50" fmla="*/ 103186 w 130982"/>
                <a:gd name="connsiteY50" fmla="*/ 96262 h 280070"/>
                <a:gd name="connsiteX51" fmla="*/ 99810 w 130982"/>
                <a:gd name="connsiteY51" fmla="*/ 95398 h 280070"/>
                <a:gd name="connsiteX52" fmla="*/ 104594 w 130982"/>
                <a:gd name="connsiteY52" fmla="*/ 90066 h 280070"/>
                <a:gd name="connsiteX53" fmla="*/ 105428 w 130982"/>
                <a:gd name="connsiteY53" fmla="*/ 85299 h 280070"/>
                <a:gd name="connsiteX54" fmla="*/ 106275 w 130982"/>
                <a:gd name="connsiteY54" fmla="*/ 80793 h 280070"/>
                <a:gd name="connsiteX55" fmla="*/ 104307 w 130982"/>
                <a:gd name="connsiteY55" fmla="*/ 79120 h 280070"/>
                <a:gd name="connsiteX56" fmla="*/ 97833 w 130982"/>
                <a:gd name="connsiteY56" fmla="*/ 78269 h 280070"/>
                <a:gd name="connsiteX57" fmla="*/ 97833 w 130982"/>
                <a:gd name="connsiteY57" fmla="*/ 77148 h 280070"/>
                <a:gd name="connsiteX58" fmla="*/ 93622 w 130982"/>
                <a:gd name="connsiteY58" fmla="*/ 74905 h 280070"/>
                <a:gd name="connsiteX59" fmla="*/ 93352 w 130982"/>
                <a:gd name="connsiteY59" fmla="*/ 69561 h 280070"/>
                <a:gd name="connsiteX60" fmla="*/ 89142 w 130982"/>
                <a:gd name="connsiteY60" fmla="*/ 70404 h 280070"/>
                <a:gd name="connsiteX61" fmla="*/ 87447 w 130982"/>
                <a:gd name="connsiteY61" fmla="*/ 65346 h 280070"/>
                <a:gd name="connsiteX62" fmla="*/ 82389 w 130982"/>
                <a:gd name="connsiteY62" fmla="*/ 65633 h 280070"/>
                <a:gd name="connsiteX63" fmla="*/ 78457 w 130982"/>
                <a:gd name="connsiteY63" fmla="*/ 68431 h 280070"/>
                <a:gd name="connsiteX64" fmla="*/ 78277 w 130982"/>
                <a:gd name="connsiteY64" fmla="*/ 61799 h 280070"/>
                <a:gd name="connsiteX65" fmla="*/ 74161 w 130982"/>
                <a:gd name="connsiteY65" fmla="*/ 58422 h 280070"/>
                <a:gd name="connsiteX66" fmla="*/ 73784 w 130982"/>
                <a:gd name="connsiteY66" fmla="*/ 53942 h 280070"/>
                <a:gd name="connsiteX67" fmla="*/ 74537 w 130982"/>
                <a:gd name="connsiteY67" fmla="*/ 48311 h 280070"/>
                <a:gd name="connsiteX68" fmla="*/ 76775 w 130982"/>
                <a:gd name="connsiteY68" fmla="*/ 48311 h 280070"/>
                <a:gd name="connsiteX69" fmla="*/ 79762 w 130982"/>
                <a:gd name="connsiteY69" fmla="*/ 47553 h 280070"/>
                <a:gd name="connsiteX70" fmla="*/ 77900 w 130982"/>
                <a:gd name="connsiteY70" fmla="*/ 42692 h 280070"/>
                <a:gd name="connsiteX71" fmla="*/ 78645 w 130982"/>
                <a:gd name="connsiteY71" fmla="*/ 41195 h 280070"/>
                <a:gd name="connsiteX72" fmla="*/ 80524 w 130982"/>
                <a:gd name="connsiteY72" fmla="*/ 37831 h 280070"/>
                <a:gd name="connsiteX73" fmla="*/ 83527 w 130982"/>
                <a:gd name="connsiteY73" fmla="*/ 32945 h 280070"/>
                <a:gd name="connsiteX74" fmla="*/ 82770 w 130982"/>
                <a:gd name="connsiteY74" fmla="*/ 22097 h 280070"/>
                <a:gd name="connsiteX75" fmla="*/ 81273 w 130982"/>
                <a:gd name="connsiteY75" fmla="*/ 16106 h 280070"/>
                <a:gd name="connsiteX76" fmla="*/ 79758 w 130982"/>
                <a:gd name="connsiteY76" fmla="*/ 11241 h 280070"/>
                <a:gd name="connsiteX77" fmla="*/ 76771 w 130982"/>
                <a:gd name="connsiteY77" fmla="*/ 10111 h 280070"/>
                <a:gd name="connsiteX78" fmla="*/ 75650 w 130982"/>
                <a:gd name="connsiteY78" fmla="*/ 6735 h 280070"/>
                <a:gd name="connsiteX79" fmla="*/ 71533 w 130982"/>
                <a:gd name="connsiteY79" fmla="*/ 0 h 280070"/>
                <a:gd name="connsiteX80" fmla="*/ 67028 w 130982"/>
                <a:gd name="connsiteY80" fmla="*/ 0 h 280070"/>
                <a:gd name="connsiteX81" fmla="*/ 63292 w 130982"/>
                <a:gd name="connsiteY81" fmla="*/ 766 h 280070"/>
                <a:gd name="connsiteX82" fmla="*/ 60985 w 130982"/>
                <a:gd name="connsiteY82" fmla="*/ 766 h 280070"/>
                <a:gd name="connsiteX83" fmla="*/ 61033 w 130982"/>
                <a:gd name="connsiteY83" fmla="*/ 3834 h 280070"/>
                <a:gd name="connsiteX84" fmla="*/ 57400 w 130982"/>
                <a:gd name="connsiteY84" fmla="*/ 6068 h 280070"/>
                <a:gd name="connsiteX85" fmla="*/ 57661 w 130982"/>
                <a:gd name="connsiteY85" fmla="*/ 11134 h 280070"/>
                <a:gd name="connsiteX86" fmla="*/ 53737 w 130982"/>
                <a:gd name="connsiteY86" fmla="*/ 9153 h 280070"/>
                <a:gd name="connsiteX87" fmla="*/ 44751 w 130982"/>
                <a:gd name="connsiteY87" fmla="*/ 13094 h 280070"/>
                <a:gd name="connsiteX88" fmla="*/ 41088 w 130982"/>
                <a:gd name="connsiteY88" fmla="*/ 20120 h 280070"/>
                <a:gd name="connsiteX89" fmla="*/ 36881 w 130982"/>
                <a:gd name="connsiteY89" fmla="*/ 22101 h 280070"/>
                <a:gd name="connsiteX90" fmla="*/ 31631 w 130982"/>
                <a:gd name="connsiteY90" fmla="*/ 29757 h 280070"/>
                <a:gd name="connsiteX91" fmla="*/ 32020 w 130982"/>
                <a:gd name="connsiteY91" fmla="*/ 32949 h 280070"/>
                <a:gd name="connsiteX92" fmla="*/ 32761 w 130982"/>
                <a:gd name="connsiteY92" fmla="*/ 35204 h 280070"/>
                <a:gd name="connsiteX93" fmla="*/ 31451 w 130982"/>
                <a:gd name="connsiteY93" fmla="*/ 39316 h 280070"/>
                <a:gd name="connsiteX94" fmla="*/ 26967 w 130982"/>
                <a:gd name="connsiteY94" fmla="*/ 46445 h 280070"/>
                <a:gd name="connsiteX95" fmla="*/ 26967 w 130982"/>
                <a:gd name="connsiteY95" fmla="*/ 48867 h 280070"/>
                <a:gd name="connsiteX96" fmla="*/ 30505 w 130982"/>
                <a:gd name="connsiteY96" fmla="*/ 49607 h 280070"/>
                <a:gd name="connsiteX97" fmla="*/ 26406 w 130982"/>
                <a:gd name="connsiteY97" fmla="*/ 63861 h 280070"/>
                <a:gd name="connsiteX98" fmla="*/ 22662 w 130982"/>
                <a:gd name="connsiteY98" fmla="*/ 69462 h 280070"/>
                <a:gd name="connsiteX99" fmla="*/ 17411 w 130982"/>
                <a:gd name="connsiteY99" fmla="*/ 68718 h 280070"/>
                <a:gd name="connsiteX100" fmla="*/ 14416 w 130982"/>
                <a:gd name="connsiteY100" fmla="*/ 68906 h 280070"/>
                <a:gd name="connsiteX101" fmla="*/ 16667 w 130982"/>
                <a:gd name="connsiteY101" fmla="*/ 74897 h 280070"/>
                <a:gd name="connsiteX102" fmla="*/ 15537 w 130982"/>
                <a:gd name="connsiteY102" fmla="*/ 83523 h 280070"/>
                <a:gd name="connsiteX103" fmla="*/ 13291 w 130982"/>
                <a:gd name="connsiteY103" fmla="*/ 83682 h 280070"/>
                <a:gd name="connsiteX104" fmla="*/ 13471 w 130982"/>
                <a:gd name="connsiteY104" fmla="*/ 90995 h 280070"/>
                <a:gd name="connsiteX105" fmla="*/ 13471 w 130982"/>
                <a:gd name="connsiteY105" fmla="*/ 93429 h 280070"/>
                <a:gd name="connsiteX106" fmla="*/ 11973 w 130982"/>
                <a:gd name="connsiteY106" fmla="*/ 98479 h 280070"/>
                <a:gd name="connsiteX107" fmla="*/ 11040 w 130982"/>
                <a:gd name="connsiteY107" fmla="*/ 99052 h 280070"/>
                <a:gd name="connsiteX108" fmla="*/ 9358 w 130982"/>
                <a:gd name="connsiteY108" fmla="*/ 98671 h 280070"/>
                <a:gd name="connsiteX109" fmla="*/ 8930 w 130982"/>
                <a:gd name="connsiteY109" fmla="*/ 105098 h 280070"/>
                <a:gd name="connsiteX110" fmla="*/ 7938 w 130982"/>
                <a:gd name="connsiteY110" fmla="*/ 108877 h 280070"/>
                <a:gd name="connsiteX111" fmla="*/ 6538 w 130982"/>
                <a:gd name="connsiteY111" fmla="*/ 108744 h 280070"/>
                <a:gd name="connsiteX112" fmla="*/ 3740 w 130982"/>
                <a:gd name="connsiteY112" fmla="*/ 111830 h 280070"/>
                <a:gd name="connsiteX113" fmla="*/ 3175 w 130982"/>
                <a:gd name="connsiteY113" fmla="*/ 115492 h 280070"/>
                <a:gd name="connsiteX114" fmla="*/ 3231 w 130982"/>
                <a:gd name="connsiteY114" fmla="*/ 120700 h 280070"/>
                <a:gd name="connsiteX115" fmla="*/ 47 w 130982"/>
                <a:gd name="connsiteY115" fmla="*/ 116049 h 280070"/>
                <a:gd name="connsiteX116" fmla="*/ 0 w 130982"/>
                <a:gd name="connsiteY116" fmla="*/ 116511 h 280070"/>
                <a:gd name="connsiteX117" fmla="*/ 14459 w 130982"/>
                <a:gd name="connsiteY117" fmla="*/ 129378 h 280070"/>
                <a:gd name="connsiteX118" fmla="*/ 19055 w 130982"/>
                <a:gd name="connsiteY118" fmla="*/ 131659 h 280070"/>
                <a:gd name="connsiteX119" fmla="*/ 21241 w 130982"/>
                <a:gd name="connsiteY119" fmla="*/ 138754 h 280070"/>
                <a:gd name="connsiteX120" fmla="*/ 25961 w 130982"/>
                <a:gd name="connsiteY120" fmla="*/ 147915 h 280070"/>
                <a:gd name="connsiteX121" fmla="*/ 33441 w 130982"/>
                <a:gd name="connsiteY121" fmla="*/ 154342 h 280070"/>
                <a:gd name="connsiteX122" fmla="*/ 34211 w 130982"/>
                <a:gd name="connsiteY122" fmla="*/ 155861 h 280070"/>
                <a:gd name="connsiteX123" fmla="*/ 36997 w 130982"/>
                <a:gd name="connsiteY123" fmla="*/ 178870 h 280070"/>
                <a:gd name="connsiteX124" fmla="*/ 36710 w 130982"/>
                <a:gd name="connsiteY124" fmla="*/ 187321 h 280070"/>
                <a:gd name="connsiteX125" fmla="*/ 42380 w 130982"/>
                <a:gd name="connsiteY125" fmla="*/ 192952 h 280070"/>
                <a:gd name="connsiteX126" fmla="*/ 60318 w 130982"/>
                <a:gd name="connsiteY126" fmla="*/ 188464 h 280070"/>
                <a:gd name="connsiteX127" fmla="*/ 73125 w 130982"/>
                <a:gd name="connsiteY127" fmla="*/ 179982 h 280070"/>
                <a:gd name="connsiteX128" fmla="*/ 76168 w 130982"/>
                <a:gd name="connsiteY128" fmla="*/ 179696 h 280070"/>
                <a:gd name="connsiteX129" fmla="*/ 84636 w 130982"/>
                <a:gd name="connsiteY129" fmla="*/ 189991 h 280070"/>
                <a:gd name="connsiteX130" fmla="*/ 87623 w 130982"/>
                <a:gd name="connsiteY130" fmla="*/ 201571 h 280070"/>
                <a:gd name="connsiteX131" fmla="*/ 98457 w 130982"/>
                <a:gd name="connsiteY131" fmla="*/ 230099 h 280070"/>
                <a:gd name="connsiteX132" fmla="*/ 100884 w 130982"/>
                <a:gd name="connsiteY132" fmla="*/ 236419 h 280070"/>
                <a:gd name="connsiteX133" fmla="*/ 102214 w 130982"/>
                <a:gd name="connsiteY133" fmla="*/ 243142 h 280070"/>
                <a:gd name="connsiteX134" fmla="*/ 102595 w 130982"/>
                <a:gd name="connsiteY134" fmla="*/ 268337 h 280070"/>
                <a:gd name="connsiteX135" fmla="*/ 101970 w 130982"/>
                <a:gd name="connsiteY135" fmla="*/ 274982 h 280070"/>
                <a:gd name="connsiteX136" fmla="*/ 102886 w 130982"/>
                <a:gd name="connsiteY136" fmla="*/ 280070 h 280070"/>
                <a:gd name="connsiteX137" fmla="*/ 104854 w 130982"/>
                <a:gd name="connsiteY137" fmla="*/ 278273 h 280070"/>
                <a:gd name="connsiteX138" fmla="*/ 107841 w 130982"/>
                <a:gd name="connsiteY138" fmla="*/ 271161 h 280070"/>
                <a:gd name="connsiteX139" fmla="*/ 108214 w 130982"/>
                <a:gd name="connsiteY139" fmla="*/ 267776 h 280070"/>
                <a:gd name="connsiteX140" fmla="*/ 111953 w 130982"/>
                <a:gd name="connsiteY140" fmla="*/ 264045 h 280070"/>
                <a:gd name="connsiteX141" fmla="*/ 114953 w 130982"/>
                <a:gd name="connsiteY141" fmla="*/ 256548 h 280070"/>
                <a:gd name="connsiteX142" fmla="*/ 117580 w 130982"/>
                <a:gd name="connsiteY142" fmla="*/ 255418 h 280070"/>
                <a:gd name="connsiteX143" fmla="*/ 114953 w 130982"/>
                <a:gd name="connsiteY143" fmla="*/ 247575 h 280070"/>
                <a:gd name="connsiteX144" fmla="*/ 112360 w 130982"/>
                <a:gd name="connsiteY144" fmla="*/ 235585 h 280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Lst>
              <a:rect l="l" t="t" r="r" b="b"/>
              <a:pathLst>
                <a:path w="130982" h="280070">
                  <a:moveTo>
                    <a:pt x="112360" y="235585"/>
                  </a:moveTo>
                  <a:lnTo>
                    <a:pt x="111971" y="225486"/>
                  </a:lnTo>
                  <a:lnTo>
                    <a:pt x="110477" y="220236"/>
                  </a:lnTo>
                  <a:lnTo>
                    <a:pt x="98877" y="209748"/>
                  </a:lnTo>
                  <a:lnTo>
                    <a:pt x="96617" y="201130"/>
                  </a:lnTo>
                  <a:lnTo>
                    <a:pt x="99236" y="199264"/>
                  </a:lnTo>
                  <a:lnTo>
                    <a:pt x="97743" y="190637"/>
                  </a:lnTo>
                  <a:lnTo>
                    <a:pt x="101495" y="186517"/>
                  </a:lnTo>
                  <a:lnTo>
                    <a:pt x="101495" y="183902"/>
                  </a:lnTo>
                  <a:lnTo>
                    <a:pt x="99621" y="181656"/>
                  </a:lnTo>
                  <a:lnTo>
                    <a:pt x="97747" y="177535"/>
                  </a:lnTo>
                  <a:lnTo>
                    <a:pt x="94020" y="175661"/>
                  </a:lnTo>
                  <a:lnTo>
                    <a:pt x="92133" y="169293"/>
                  </a:lnTo>
                  <a:lnTo>
                    <a:pt x="85765" y="164419"/>
                  </a:lnTo>
                  <a:lnTo>
                    <a:pt x="82021" y="157693"/>
                  </a:lnTo>
                  <a:lnTo>
                    <a:pt x="80160" y="156178"/>
                  </a:lnTo>
                  <a:lnTo>
                    <a:pt x="85393" y="151321"/>
                  </a:lnTo>
                  <a:lnTo>
                    <a:pt x="85008" y="147192"/>
                  </a:lnTo>
                  <a:lnTo>
                    <a:pt x="86887" y="143071"/>
                  </a:lnTo>
                  <a:lnTo>
                    <a:pt x="86887" y="138963"/>
                  </a:lnTo>
                  <a:lnTo>
                    <a:pt x="88761" y="135206"/>
                  </a:lnTo>
                  <a:lnTo>
                    <a:pt x="92890" y="135579"/>
                  </a:lnTo>
                  <a:lnTo>
                    <a:pt x="97379" y="134834"/>
                  </a:lnTo>
                  <a:lnTo>
                    <a:pt x="101508" y="134462"/>
                  </a:lnTo>
                  <a:lnTo>
                    <a:pt x="101880" y="129956"/>
                  </a:lnTo>
                  <a:lnTo>
                    <a:pt x="104880" y="128090"/>
                  </a:lnTo>
                  <a:lnTo>
                    <a:pt x="107495" y="128462"/>
                  </a:lnTo>
                  <a:lnTo>
                    <a:pt x="107495" y="126220"/>
                  </a:lnTo>
                  <a:lnTo>
                    <a:pt x="105988" y="124359"/>
                  </a:lnTo>
                  <a:lnTo>
                    <a:pt x="107863" y="122485"/>
                  </a:lnTo>
                  <a:lnTo>
                    <a:pt x="114487" y="122228"/>
                  </a:lnTo>
                  <a:lnTo>
                    <a:pt x="114149" y="121530"/>
                  </a:lnTo>
                  <a:lnTo>
                    <a:pt x="115826" y="118171"/>
                  </a:lnTo>
                  <a:lnTo>
                    <a:pt x="117503" y="118171"/>
                  </a:lnTo>
                  <a:lnTo>
                    <a:pt x="119198" y="116468"/>
                  </a:lnTo>
                  <a:lnTo>
                    <a:pt x="118916" y="113109"/>
                  </a:lnTo>
                  <a:lnTo>
                    <a:pt x="120880" y="108612"/>
                  </a:lnTo>
                  <a:lnTo>
                    <a:pt x="124803" y="107495"/>
                  </a:lnTo>
                  <a:lnTo>
                    <a:pt x="128659" y="105569"/>
                  </a:lnTo>
                  <a:lnTo>
                    <a:pt x="130983" y="109455"/>
                  </a:lnTo>
                  <a:lnTo>
                    <a:pt x="128466" y="105236"/>
                  </a:lnTo>
                  <a:lnTo>
                    <a:pt x="129023" y="102150"/>
                  </a:lnTo>
                  <a:lnTo>
                    <a:pt x="127059" y="101021"/>
                  </a:lnTo>
                  <a:lnTo>
                    <a:pt x="120328" y="103562"/>
                  </a:lnTo>
                  <a:lnTo>
                    <a:pt x="116108" y="103562"/>
                  </a:lnTo>
                  <a:lnTo>
                    <a:pt x="113023" y="105236"/>
                  </a:lnTo>
                  <a:lnTo>
                    <a:pt x="110764" y="101590"/>
                  </a:lnTo>
                  <a:lnTo>
                    <a:pt x="110486" y="96532"/>
                  </a:lnTo>
                  <a:lnTo>
                    <a:pt x="108530" y="95137"/>
                  </a:lnTo>
                  <a:lnTo>
                    <a:pt x="106279" y="96532"/>
                  </a:lnTo>
                  <a:lnTo>
                    <a:pt x="103186" y="96262"/>
                  </a:lnTo>
                  <a:lnTo>
                    <a:pt x="99810" y="95398"/>
                  </a:lnTo>
                  <a:lnTo>
                    <a:pt x="104594" y="90066"/>
                  </a:lnTo>
                  <a:lnTo>
                    <a:pt x="105428" y="85299"/>
                  </a:lnTo>
                  <a:lnTo>
                    <a:pt x="106275" y="80793"/>
                  </a:lnTo>
                  <a:lnTo>
                    <a:pt x="104307" y="79120"/>
                  </a:lnTo>
                  <a:lnTo>
                    <a:pt x="97833" y="78269"/>
                  </a:lnTo>
                  <a:lnTo>
                    <a:pt x="97833" y="77148"/>
                  </a:lnTo>
                  <a:lnTo>
                    <a:pt x="93622" y="74905"/>
                  </a:lnTo>
                  <a:lnTo>
                    <a:pt x="93352" y="69561"/>
                  </a:lnTo>
                  <a:lnTo>
                    <a:pt x="89142" y="70404"/>
                  </a:lnTo>
                  <a:lnTo>
                    <a:pt x="87447" y="65346"/>
                  </a:lnTo>
                  <a:lnTo>
                    <a:pt x="82389" y="65633"/>
                  </a:lnTo>
                  <a:lnTo>
                    <a:pt x="78457" y="68431"/>
                  </a:lnTo>
                  <a:lnTo>
                    <a:pt x="78277" y="61799"/>
                  </a:lnTo>
                  <a:lnTo>
                    <a:pt x="74161" y="58422"/>
                  </a:lnTo>
                  <a:lnTo>
                    <a:pt x="73784" y="53942"/>
                  </a:lnTo>
                  <a:lnTo>
                    <a:pt x="74537" y="48311"/>
                  </a:lnTo>
                  <a:lnTo>
                    <a:pt x="76775" y="48311"/>
                  </a:lnTo>
                  <a:lnTo>
                    <a:pt x="79762" y="47553"/>
                  </a:lnTo>
                  <a:lnTo>
                    <a:pt x="77900" y="42692"/>
                  </a:lnTo>
                  <a:lnTo>
                    <a:pt x="78645" y="41195"/>
                  </a:lnTo>
                  <a:lnTo>
                    <a:pt x="80524" y="37831"/>
                  </a:lnTo>
                  <a:lnTo>
                    <a:pt x="83527" y="32945"/>
                  </a:lnTo>
                  <a:lnTo>
                    <a:pt x="82770" y="22097"/>
                  </a:lnTo>
                  <a:lnTo>
                    <a:pt x="81273" y="16106"/>
                  </a:lnTo>
                  <a:lnTo>
                    <a:pt x="79758" y="11241"/>
                  </a:lnTo>
                  <a:lnTo>
                    <a:pt x="76771" y="10111"/>
                  </a:lnTo>
                  <a:lnTo>
                    <a:pt x="75650" y="6735"/>
                  </a:lnTo>
                  <a:lnTo>
                    <a:pt x="71533" y="0"/>
                  </a:lnTo>
                  <a:lnTo>
                    <a:pt x="67028" y="0"/>
                  </a:lnTo>
                  <a:lnTo>
                    <a:pt x="63292" y="766"/>
                  </a:lnTo>
                  <a:lnTo>
                    <a:pt x="60985" y="766"/>
                  </a:lnTo>
                  <a:lnTo>
                    <a:pt x="61033" y="3834"/>
                  </a:lnTo>
                  <a:lnTo>
                    <a:pt x="57400" y="6068"/>
                  </a:lnTo>
                  <a:lnTo>
                    <a:pt x="57661" y="11134"/>
                  </a:lnTo>
                  <a:lnTo>
                    <a:pt x="53737" y="9153"/>
                  </a:lnTo>
                  <a:lnTo>
                    <a:pt x="44751" y="13094"/>
                  </a:lnTo>
                  <a:lnTo>
                    <a:pt x="41088" y="20120"/>
                  </a:lnTo>
                  <a:lnTo>
                    <a:pt x="36881" y="22101"/>
                  </a:lnTo>
                  <a:lnTo>
                    <a:pt x="31631" y="29757"/>
                  </a:lnTo>
                  <a:lnTo>
                    <a:pt x="32020" y="32949"/>
                  </a:lnTo>
                  <a:lnTo>
                    <a:pt x="32761" y="35204"/>
                  </a:lnTo>
                  <a:lnTo>
                    <a:pt x="31451" y="39316"/>
                  </a:lnTo>
                  <a:lnTo>
                    <a:pt x="26967" y="46445"/>
                  </a:lnTo>
                  <a:lnTo>
                    <a:pt x="26967" y="48867"/>
                  </a:lnTo>
                  <a:lnTo>
                    <a:pt x="30505" y="49607"/>
                  </a:lnTo>
                  <a:lnTo>
                    <a:pt x="26406" y="63861"/>
                  </a:lnTo>
                  <a:lnTo>
                    <a:pt x="22662" y="69462"/>
                  </a:lnTo>
                  <a:lnTo>
                    <a:pt x="17411" y="68718"/>
                  </a:lnTo>
                  <a:lnTo>
                    <a:pt x="14416" y="68906"/>
                  </a:lnTo>
                  <a:lnTo>
                    <a:pt x="16667" y="74897"/>
                  </a:lnTo>
                  <a:lnTo>
                    <a:pt x="15537" y="83523"/>
                  </a:lnTo>
                  <a:lnTo>
                    <a:pt x="13291" y="83682"/>
                  </a:lnTo>
                  <a:lnTo>
                    <a:pt x="13471" y="90995"/>
                  </a:lnTo>
                  <a:lnTo>
                    <a:pt x="13471" y="93429"/>
                  </a:lnTo>
                  <a:lnTo>
                    <a:pt x="11973" y="98479"/>
                  </a:lnTo>
                  <a:lnTo>
                    <a:pt x="11040" y="99052"/>
                  </a:lnTo>
                  <a:lnTo>
                    <a:pt x="9358" y="98671"/>
                  </a:lnTo>
                  <a:lnTo>
                    <a:pt x="8930" y="105098"/>
                  </a:lnTo>
                  <a:lnTo>
                    <a:pt x="7938" y="108877"/>
                  </a:lnTo>
                  <a:lnTo>
                    <a:pt x="6538" y="108744"/>
                  </a:lnTo>
                  <a:lnTo>
                    <a:pt x="3740" y="111830"/>
                  </a:lnTo>
                  <a:lnTo>
                    <a:pt x="3175" y="115492"/>
                  </a:lnTo>
                  <a:cubicBezTo>
                    <a:pt x="3175" y="115492"/>
                    <a:pt x="3231" y="118625"/>
                    <a:pt x="3231" y="120700"/>
                  </a:cubicBezTo>
                  <a:cubicBezTo>
                    <a:pt x="1985" y="119297"/>
                    <a:pt x="1083" y="117632"/>
                    <a:pt x="47" y="116049"/>
                  </a:cubicBezTo>
                  <a:lnTo>
                    <a:pt x="0" y="116511"/>
                  </a:lnTo>
                  <a:cubicBezTo>
                    <a:pt x="3492" y="121855"/>
                    <a:pt x="8023" y="126378"/>
                    <a:pt x="14459" y="129378"/>
                  </a:cubicBezTo>
                  <a:cubicBezTo>
                    <a:pt x="16004" y="130114"/>
                    <a:pt x="17561" y="130820"/>
                    <a:pt x="19055" y="131659"/>
                  </a:cubicBezTo>
                  <a:cubicBezTo>
                    <a:pt x="21464" y="132964"/>
                    <a:pt x="22037" y="134945"/>
                    <a:pt x="21241" y="138754"/>
                  </a:cubicBezTo>
                  <a:cubicBezTo>
                    <a:pt x="20146" y="144004"/>
                    <a:pt x="20771" y="145784"/>
                    <a:pt x="25961" y="147915"/>
                  </a:cubicBezTo>
                  <a:cubicBezTo>
                    <a:pt x="29346" y="149276"/>
                    <a:pt x="31952" y="151022"/>
                    <a:pt x="33441" y="154342"/>
                  </a:cubicBezTo>
                  <a:cubicBezTo>
                    <a:pt x="33689" y="154843"/>
                    <a:pt x="33971" y="155352"/>
                    <a:pt x="34211" y="155861"/>
                  </a:cubicBezTo>
                  <a:cubicBezTo>
                    <a:pt x="37733" y="163208"/>
                    <a:pt x="39586" y="170663"/>
                    <a:pt x="36997" y="178870"/>
                  </a:cubicBezTo>
                  <a:cubicBezTo>
                    <a:pt x="36171" y="181455"/>
                    <a:pt x="36624" y="184488"/>
                    <a:pt x="36710" y="187321"/>
                  </a:cubicBezTo>
                  <a:cubicBezTo>
                    <a:pt x="36791" y="189675"/>
                    <a:pt x="40266" y="193038"/>
                    <a:pt x="42380" y="192952"/>
                  </a:cubicBezTo>
                  <a:cubicBezTo>
                    <a:pt x="48666" y="192644"/>
                    <a:pt x="54905" y="192409"/>
                    <a:pt x="60318" y="188464"/>
                  </a:cubicBezTo>
                  <a:cubicBezTo>
                    <a:pt x="64460" y="185447"/>
                    <a:pt x="68790" y="182708"/>
                    <a:pt x="73125" y="179982"/>
                  </a:cubicBezTo>
                  <a:cubicBezTo>
                    <a:pt x="73938" y="179469"/>
                    <a:pt x="75688" y="179217"/>
                    <a:pt x="76168" y="179696"/>
                  </a:cubicBezTo>
                  <a:cubicBezTo>
                    <a:pt x="79330" y="182824"/>
                    <a:pt x="83677" y="184946"/>
                    <a:pt x="84636" y="189991"/>
                  </a:cubicBezTo>
                  <a:cubicBezTo>
                    <a:pt x="85376" y="193907"/>
                    <a:pt x="86399" y="197788"/>
                    <a:pt x="87623" y="201571"/>
                  </a:cubicBezTo>
                  <a:cubicBezTo>
                    <a:pt x="90708" y="211258"/>
                    <a:pt x="92090" y="221597"/>
                    <a:pt x="98457" y="230099"/>
                  </a:cubicBezTo>
                  <a:cubicBezTo>
                    <a:pt x="99767" y="231853"/>
                    <a:pt x="100267" y="234228"/>
                    <a:pt x="100884" y="236419"/>
                  </a:cubicBezTo>
                  <a:cubicBezTo>
                    <a:pt x="101512" y="238619"/>
                    <a:pt x="101538" y="240981"/>
                    <a:pt x="102214" y="243142"/>
                  </a:cubicBezTo>
                  <a:cubicBezTo>
                    <a:pt x="104940" y="251516"/>
                    <a:pt x="105000" y="259860"/>
                    <a:pt x="102595" y="268337"/>
                  </a:cubicBezTo>
                  <a:cubicBezTo>
                    <a:pt x="101983" y="270464"/>
                    <a:pt x="101363" y="273027"/>
                    <a:pt x="101970" y="274982"/>
                  </a:cubicBezTo>
                  <a:cubicBezTo>
                    <a:pt x="102467" y="276703"/>
                    <a:pt x="102758" y="278397"/>
                    <a:pt x="102886" y="280070"/>
                  </a:cubicBezTo>
                  <a:lnTo>
                    <a:pt x="104854" y="278273"/>
                  </a:lnTo>
                  <a:lnTo>
                    <a:pt x="107841" y="271161"/>
                  </a:lnTo>
                  <a:lnTo>
                    <a:pt x="108214" y="267776"/>
                  </a:lnTo>
                  <a:lnTo>
                    <a:pt x="111953" y="264045"/>
                  </a:lnTo>
                  <a:lnTo>
                    <a:pt x="114953" y="256548"/>
                  </a:lnTo>
                  <a:lnTo>
                    <a:pt x="117580" y="255418"/>
                  </a:lnTo>
                  <a:lnTo>
                    <a:pt x="114953" y="247575"/>
                  </a:lnTo>
                  <a:lnTo>
                    <a:pt x="112360" y="235585"/>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sp>
        <p:nvSpPr>
          <p:cNvPr id="1094" name="Freeform 1093">
            <a:extLst>
              <a:ext uri="{FF2B5EF4-FFF2-40B4-BE49-F238E27FC236}">
                <a16:creationId xmlns:a16="http://schemas.microsoft.com/office/drawing/2014/main" id="{D138FA1C-224D-F0CC-AE06-B3A535995EE7}"/>
              </a:ext>
            </a:extLst>
          </p:cNvPr>
          <p:cNvSpPr/>
          <p:nvPr/>
        </p:nvSpPr>
        <p:spPr>
          <a:xfrm>
            <a:off x="9058560" y="3862365"/>
            <a:ext cx="279325" cy="517340"/>
          </a:xfrm>
          <a:custGeom>
            <a:avLst/>
            <a:gdLst>
              <a:gd name="connsiteX0" fmla="*/ 42320 w 119638"/>
              <a:gd name="connsiteY0" fmla="*/ 168339 h 221583"/>
              <a:gd name="connsiteX1" fmla="*/ 42423 w 119638"/>
              <a:gd name="connsiteY1" fmla="*/ 168613 h 221583"/>
              <a:gd name="connsiteX2" fmla="*/ 42667 w 119638"/>
              <a:gd name="connsiteY2" fmla="*/ 168681 h 221583"/>
              <a:gd name="connsiteX3" fmla="*/ 42320 w 119638"/>
              <a:gd name="connsiteY3" fmla="*/ 168339 h 221583"/>
              <a:gd name="connsiteX4" fmla="*/ 116558 w 119638"/>
              <a:gd name="connsiteY4" fmla="*/ 67562 h 221583"/>
              <a:gd name="connsiteX5" fmla="*/ 114572 w 119638"/>
              <a:gd name="connsiteY5" fmla="*/ 66433 h 221583"/>
              <a:gd name="connsiteX6" fmla="*/ 111778 w 119638"/>
              <a:gd name="connsiteY6" fmla="*/ 67271 h 221583"/>
              <a:gd name="connsiteX7" fmla="*/ 106442 w 119638"/>
              <a:gd name="connsiteY7" fmla="*/ 61101 h 221583"/>
              <a:gd name="connsiteX8" fmla="*/ 107285 w 119638"/>
              <a:gd name="connsiteY8" fmla="*/ 55470 h 221583"/>
              <a:gd name="connsiteX9" fmla="*/ 105877 w 119638"/>
              <a:gd name="connsiteY9" fmla="*/ 50990 h 221583"/>
              <a:gd name="connsiteX10" fmla="*/ 107559 w 119638"/>
              <a:gd name="connsiteY10" fmla="*/ 47900 h 221583"/>
              <a:gd name="connsiteX11" fmla="*/ 105877 w 119638"/>
              <a:gd name="connsiteY11" fmla="*/ 44241 h 221583"/>
              <a:gd name="connsiteX12" fmla="*/ 95488 w 119638"/>
              <a:gd name="connsiteY12" fmla="*/ 36655 h 221583"/>
              <a:gd name="connsiteX13" fmla="*/ 93806 w 119638"/>
              <a:gd name="connsiteY13" fmla="*/ 34138 h 221583"/>
              <a:gd name="connsiteX14" fmla="*/ 87054 w 119638"/>
              <a:gd name="connsiteY14" fmla="*/ 31896 h 221583"/>
              <a:gd name="connsiteX15" fmla="*/ 82561 w 119638"/>
              <a:gd name="connsiteY15" fmla="*/ 34417 h 221583"/>
              <a:gd name="connsiteX16" fmla="*/ 78915 w 119638"/>
              <a:gd name="connsiteY16" fmla="*/ 40031 h 221583"/>
              <a:gd name="connsiteX17" fmla="*/ 73866 w 119638"/>
              <a:gd name="connsiteY17" fmla="*/ 40031 h 221583"/>
              <a:gd name="connsiteX18" fmla="*/ 71884 w 119638"/>
              <a:gd name="connsiteY18" fmla="*/ 37519 h 221583"/>
              <a:gd name="connsiteX19" fmla="*/ 67396 w 119638"/>
              <a:gd name="connsiteY19" fmla="*/ 36398 h 221583"/>
              <a:gd name="connsiteX20" fmla="*/ 62903 w 119638"/>
              <a:gd name="connsiteY20" fmla="*/ 35268 h 221583"/>
              <a:gd name="connsiteX21" fmla="*/ 59539 w 119638"/>
              <a:gd name="connsiteY21" fmla="*/ 36655 h 221583"/>
              <a:gd name="connsiteX22" fmla="*/ 57836 w 119638"/>
              <a:gd name="connsiteY22" fmla="*/ 39761 h 221583"/>
              <a:gd name="connsiteX23" fmla="*/ 55038 w 119638"/>
              <a:gd name="connsiteY23" fmla="*/ 41156 h 221583"/>
              <a:gd name="connsiteX24" fmla="*/ 51952 w 119638"/>
              <a:gd name="connsiteY24" fmla="*/ 40613 h 221583"/>
              <a:gd name="connsiteX25" fmla="*/ 51666 w 119638"/>
              <a:gd name="connsiteY25" fmla="*/ 26261 h 221583"/>
              <a:gd name="connsiteX26" fmla="*/ 52517 w 119638"/>
              <a:gd name="connsiteY26" fmla="*/ 21776 h 221583"/>
              <a:gd name="connsiteX27" fmla="*/ 51114 w 119638"/>
              <a:gd name="connsiteY27" fmla="*/ 19243 h 221583"/>
              <a:gd name="connsiteX28" fmla="*/ 53069 w 119638"/>
              <a:gd name="connsiteY28" fmla="*/ 15602 h 221583"/>
              <a:gd name="connsiteX29" fmla="*/ 51114 w 119638"/>
              <a:gd name="connsiteY29" fmla="*/ 13642 h 221583"/>
              <a:gd name="connsiteX30" fmla="*/ 47459 w 119638"/>
              <a:gd name="connsiteY30" fmla="*/ 13903 h 221583"/>
              <a:gd name="connsiteX31" fmla="*/ 42970 w 119638"/>
              <a:gd name="connsiteY31" fmla="*/ 14185 h 221583"/>
              <a:gd name="connsiteX32" fmla="*/ 41285 w 119638"/>
              <a:gd name="connsiteY32" fmla="*/ 11943 h 221583"/>
              <a:gd name="connsiteX33" fmla="*/ 42675 w 119638"/>
              <a:gd name="connsiteY33" fmla="*/ 9701 h 221583"/>
              <a:gd name="connsiteX34" fmla="*/ 41285 w 119638"/>
              <a:gd name="connsiteY34" fmla="*/ 4087 h 221583"/>
              <a:gd name="connsiteX35" fmla="*/ 39034 w 119638"/>
              <a:gd name="connsiteY35" fmla="*/ 2127 h 221583"/>
              <a:gd name="connsiteX36" fmla="*/ 35379 w 119638"/>
              <a:gd name="connsiteY36" fmla="*/ 2127 h 221583"/>
              <a:gd name="connsiteX37" fmla="*/ 34327 w 119638"/>
              <a:gd name="connsiteY37" fmla="*/ 0 h 221583"/>
              <a:gd name="connsiteX38" fmla="*/ 27703 w 119638"/>
              <a:gd name="connsiteY38" fmla="*/ 257 h 221583"/>
              <a:gd name="connsiteX39" fmla="*/ 25829 w 119638"/>
              <a:gd name="connsiteY39" fmla="*/ 2131 h 221583"/>
              <a:gd name="connsiteX40" fmla="*/ 27335 w 119638"/>
              <a:gd name="connsiteY40" fmla="*/ 3992 h 221583"/>
              <a:gd name="connsiteX41" fmla="*/ 27335 w 119638"/>
              <a:gd name="connsiteY41" fmla="*/ 6234 h 221583"/>
              <a:gd name="connsiteX42" fmla="*/ 24720 w 119638"/>
              <a:gd name="connsiteY42" fmla="*/ 5862 h 221583"/>
              <a:gd name="connsiteX43" fmla="*/ 21721 w 119638"/>
              <a:gd name="connsiteY43" fmla="*/ 7728 h 221583"/>
              <a:gd name="connsiteX44" fmla="*/ 21348 w 119638"/>
              <a:gd name="connsiteY44" fmla="*/ 12234 h 221583"/>
              <a:gd name="connsiteX45" fmla="*/ 17219 w 119638"/>
              <a:gd name="connsiteY45" fmla="*/ 12606 h 221583"/>
              <a:gd name="connsiteX46" fmla="*/ 12730 w 119638"/>
              <a:gd name="connsiteY46" fmla="*/ 13351 h 221583"/>
              <a:gd name="connsiteX47" fmla="*/ 8601 w 119638"/>
              <a:gd name="connsiteY47" fmla="*/ 12978 h 221583"/>
              <a:gd name="connsiteX48" fmla="*/ 6727 w 119638"/>
              <a:gd name="connsiteY48" fmla="*/ 16736 h 221583"/>
              <a:gd name="connsiteX49" fmla="*/ 6727 w 119638"/>
              <a:gd name="connsiteY49" fmla="*/ 20843 h 221583"/>
              <a:gd name="connsiteX50" fmla="*/ 4848 w 119638"/>
              <a:gd name="connsiteY50" fmla="*/ 24964 h 221583"/>
              <a:gd name="connsiteX51" fmla="*/ 5233 w 119638"/>
              <a:gd name="connsiteY51" fmla="*/ 29094 h 221583"/>
              <a:gd name="connsiteX52" fmla="*/ 0 w 119638"/>
              <a:gd name="connsiteY52" fmla="*/ 33950 h 221583"/>
              <a:gd name="connsiteX53" fmla="*/ 1861 w 119638"/>
              <a:gd name="connsiteY53" fmla="*/ 35465 h 221583"/>
              <a:gd name="connsiteX54" fmla="*/ 5606 w 119638"/>
              <a:gd name="connsiteY54" fmla="*/ 42192 h 221583"/>
              <a:gd name="connsiteX55" fmla="*/ 11973 w 119638"/>
              <a:gd name="connsiteY55" fmla="*/ 47065 h 221583"/>
              <a:gd name="connsiteX56" fmla="*/ 13860 w 119638"/>
              <a:gd name="connsiteY56" fmla="*/ 53433 h 221583"/>
              <a:gd name="connsiteX57" fmla="*/ 17587 w 119638"/>
              <a:gd name="connsiteY57" fmla="*/ 55307 h 221583"/>
              <a:gd name="connsiteX58" fmla="*/ 19461 w 119638"/>
              <a:gd name="connsiteY58" fmla="*/ 59428 h 221583"/>
              <a:gd name="connsiteX59" fmla="*/ 21336 w 119638"/>
              <a:gd name="connsiteY59" fmla="*/ 61674 h 221583"/>
              <a:gd name="connsiteX60" fmla="*/ 21336 w 119638"/>
              <a:gd name="connsiteY60" fmla="*/ 64289 h 221583"/>
              <a:gd name="connsiteX61" fmla="*/ 17583 w 119638"/>
              <a:gd name="connsiteY61" fmla="*/ 68410 h 221583"/>
              <a:gd name="connsiteX62" fmla="*/ 19076 w 119638"/>
              <a:gd name="connsiteY62" fmla="*/ 77036 h 221583"/>
              <a:gd name="connsiteX63" fmla="*/ 16457 w 119638"/>
              <a:gd name="connsiteY63" fmla="*/ 78902 h 221583"/>
              <a:gd name="connsiteX64" fmla="*/ 18717 w 119638"/>
              <a:gd name="connsiteY64" fmla="*/ 87520 h 221583"/>
              <a:gd name="connsiteX65" fmla="*/ 30317 w 119638"/>
              <a:gd name="connsiteY65" fmla="*/ 98008 h 221583"/>
              <a:gd name="connsiteX66" fmla="*/ 31811 w 119638"/>
              <a:gd name="connsiteY66" fmla="*/ 103258 h 221583"/>
              <a:gd name="connsiteX67" fmla="*/ 32200 w 119638"/>
              <a:gd name="connsiteY67" fmla="*/ 113357 h 221583"/>
              <a:gd name="connsiteX68" fmla="*/ 34810 w 119638"/>
              <a:gd name="connsiteY68" fmla="*/ 125360 h 221583"/>
              <a:gd name="connsiteX69" fmla="*/ 37438 w 119638"/>
              <a:gd name="connsiteY69" fmla="*/ 133203 h 221583"/>
              <a:gd name="connsiteX70" fmla="*/ 34810 w 119638"/>
              <a:gd name="connsiteY70" fmla="*/ 134333 h 221583"/>
              <a:gd name="connsiteX71" fmla="*/ 31811 w 119638"/>
              <a:gd name="connsiteY71" fmla="*/ 141830 h 221583"/>
              <a:gd name="connsiteX72" fmla="*/ 28071 w 119638"/>
              <a:gd name="connsiteY72" fmla="*/ 145561 h 221583"/>
              <a:gd name="connsiteX73" fmla="*/ 27699 w 119638"/>
              <a:gd name="connsiteY73" fmla="*/ 148946 h 221583"/>
              <a:gd name="connsiteX74" fmla="*/ 24712 w 119638"/>
              <a:gd name="connsiteY74" fmla="*/ 156058 h 221583"/>
              <a:gd name="connsiteX75" fmla="*/ 22743 w 119638"/>
              <a:gd name="connsiteY75" fmla="*/ 157855 h 221583"/>
              <a:gd name="connsiteX76" fmla="*/ 22743 w 119638"/>
              <a:gd name="connsiteY76" fmla="*/ 157834 h 221583"/>
              <a:gd name="connsiteX77" fmla="*/ 20741 w 119638"/>
              <a:gd name="connsiteY77" fmla="*/ 171172 h 221583"/>
              <a:gd name="connsiteX78" fmla="*/ 26774 w 119638"/>
              <a:gd name="connsiteY78" fmla="*/ 186388 h 221583"/>
              <a:gd name="connsiteX79" fmla="*/ 28186 w 119638"/>
              <a:gd name="connsiteY79" fmla="*/ 187347 h 221583"/>
              <a:gd name="connsiteX80" fmla="*/ 46741 w 119638"/>
              <a:gd name="connsiteY80" fmla="*/ 210817 h 221583"/>
              <a:gd name="connsiteX81" fmla="*/ 51289 w 119638"/>
              <a:gd name="connsiteY81" fmla="*/ 207369 h 221583"/>
              <a:gd name="connsiteX82" fmla="*/ 63647 w 119638"/>
              <a:gd name="connsiteY82" fmla="*/ 211485 h 221583"/>
              <a:gd name="connsiteX83" fmla="*/ 62517 w 119638"/>
              <a:gd name="connsiteY83" fmla="*/ 218982 h 221583"/>
              <a:gd name="connsiteX84" fmla="*/ 64024 w 119638"/>
              <a:gd name="connsiteY84" fmla="*/ 221584 h 221583"/>
              <a:gd name="connsiteX85" fmla="*/ 71144 w 119638"/>
              <a:gd name="connsiteY85" fmla="*/ 219359 h 221583"/>
              <a:gd name="connsiteX86" fmla="*/ 74148 w 119638"/>
              <a:gd name="connsiteY86" fmla="*/ 220099 h 221583"/>
              <a:gd name="connsiteX87" fmla="*/ 75273 w 119638"/>
              <a:gd name="connsiteY87" fmla="*/ 217489 h 221583"/>
              <a:gd name="connsiteX88" fmla="*/ 80096 w 119638"/>
              <a:gd name="connsiteY88" fmla="*/ 214703 h 221583"/>
              <a:gd name="connsiteX89" fmla="*/ 79839 w 119638"/>
              <a:gd name="connsiteY89" fmla="*/ 214455 h 221583"/>
              <a:gd name="connsiteX90" fmla="*/ 61636 w 119638"/>
              <a:gd name="connsiteY90" fmla="*/ 202597 h 221583"/>
              <a:gd name="connsiteX91" fmla="*/ 53711 w 119638"/>
              <a:gd name="connsiteY91" fmla="*/ 190556 h 221583"/>
              <a:gd name="connsiteX92" fmla="*/ 49916 w 119638"/>
              <a:gd name="connsiteY92" fmla="*/ 181390 h 221583"/>
              <a:gd name="connsiteX93" fmla="*/ 42414 w 119638"/>
              <a:gd name="connsiteY93" fmla="*/ 168622 h 221583"/>
              <a:gd name="connsiteX94" fmla="*/ 34019 w 119638"/>
              <a:gd name="connsiteY94" fmla="*/ 159481 h 221583"/>
              <a:gd name="connsiteX95" fmla="*/ 34742 w 119638"/>
              <a:gd name="connsiteY95" fmla="*/ 149378 h 221583"/>
              <a:gd name="connsiteX96" fmla="*/ 43925 w 119638"/>
              <a:gd name="connsiteY96" fmla="*/ 111333 h 221583"/>
              <a:gd name="connsiteX97" fmla="*/ 44729 w 119638"/>
              <a:gd name="connsiteY97" fmla="*/ 109908 h 221583"/>
              <a:gd name="connsiteX98" fmla="*/ 47524 w 119638"/>
              <a:gd name="connsiteY98" fmla="*/ 108363 h 221583"/>
              <a:gd name="connsiteX99" fmla="*/ 50600 w 119638"/>
              <a:gd name="connsiteY99" fmla="*/ 109185 h 221583"/>
              <a:gd name="connsiteX100" fmla="*/ 52286 w 119638"/>
              <a:gd name="connsiteY100" fmla="*/ 112014 h 221583"/>
              <a:gd name="connsiteX101" fmla="*/ 62718 w 119638"/>
              <a:gd name="connsiteY101" fmla="*/ 120807 h 221583"/>
              <a:gd name="connsiteX102" fmla="*/ 67686 w 119638"/>
              <a:gd name="connsiteY102" fmla="*/ 121701 h 221583"/>
              <a:gd name="connsiteX103" fmla="*/ 79120 w 119638"/>
              <a:gd name="connsiteY103" fmla="*/ 129823 h 221583"/>
              <a:gd name="connsiteX104" fmla="*/ 80323 w 119638"/>
              <a:gd name="connsiteY104" fmla="*/ 125895 h 221583"/>
              <a:gd name="connsiteX105" fmla="*/ 81632 w 119638"/>
              <a:gd name="connsiteY105" fmla="*/ 118783 h 221583"/>
              <a:gd name="connsiteX106" fmla="*/ 79938 w 119638"/>
              <a:gd name="connsiteY106" fmla="*/ 115231 h 221583"/>
              <a:gd name="connsiteX107" fmla="*/ 77888 w 119638"/>
              <a:gd name="connsiteY107" fmla="*/ 114855 h 221583"/>
              <a:gd name="connsiteX108" fmla="*/ 76193 w 119638"/>
              <a:gd name="connsiteY108" fmla="*/ 109044 h 221583"/>
              <a:gd name="connsiteX109" fmla="*/ 76578 w 119638"/>
              <a:gd name="connsiteY109" fmla="*/ 103062 h 221583"/>
              <a:gd name="connsiteX110" fmla="*/ 79386 w 119638"/>
              <a:gd name="connsiteY110" fmla="*/ 100255 h 221583"/>
              <a:gd name="connsiteX111" fmla="*/ 79754 w 119638"/>
              <a:gd name="connsiteY111" fmla="*/ 96493 h 221583"/>
              <a:gd name="connsiteX112" fmla="*/ 82364 w 119638"/>
              <a:gd name="connsiteY112" fmla="*/ 92950 h 221583"/>
              <a:gd name="connsiteX113" fmla="*/ 83879 w 119638"/>
              <a:gd name="connsiteY113" fmla="*/ 91833 h 221583"/>
              <a:gd name="connsiteX114" fmla="*/ 86121 w 119638"/>
              <a:gd name="connsiteY114" fmla="*/ 91833 h 221583"/>
              <a:gd name="connsiteX115" fmla="*/ 93237 w 119638"/>
              <a:gd name="connsiteY115" fmla="*/ 89942 h 221583"/>
              <a:gd name="connsiteX116" fmla="*/ 96044 w 119638"/>
              <a:gd name="connsiteY116" fmla="*/ 90319 h 221583"/>
              <a:gd name="connsiteX117" fmla="*/ 97739 w 119638"/>
              <a:gd name="connsiteY117" fmla="*/ 91067 h 221583"/>
              <a:gd name="connsiteX118" fmla="*/ 103528 w 119638"/>
              <a:gd name="connsiteY118" fmla="*/ 89394 h 221583"/>
              <a:gd name="connsiteX119" fmla="*/ 107478 w 119638"/>
              <a:gd name="connsiteY119" fmla="*/ 90896 h 221583"/>
              <a:gd name="connsiteX120" fmla="*/ 112523 w 119638"/>
              <a:gd name="connsiteY120" fmla="*/ 89766 h 221583"/>
              <a:gd name="connsiteX121" fmla="*/ 113464 w 119638"/>
              <a:gd name="connsiteY121" fmla="*/ 92004 h 221583"/>
              <a:gd name="connsiteX122" fmla="*/ 117059 w 119638"/>
              <a:gd name="connsiteY122" fmla="*/ 91196 h 221583"/>
              <a:gd name="connsiteX123" fmla="*/ 116823 w 119638"/>
              <a:gd name="connsiteY123" fmla="*/ 91440 h 221583"/>
              <a:gd name="connsiteX124" fmla="*/ 119365 w 119638"/>
              <a:gd name="connsiteY124" fmla="*/ 88641 h 221583"/>
              <a:gd name="connsiteX125" fmla="*/ 119639 w 119638"/>
              <a:gd name="connsiteY125" fmla="*/ 83596 h 221583"/>
              <a:gd name="connsiteX126" fmla="*/ 119639 w 119638"/>
              <a:gd name="connsiteY126" fmla="*/ 77400 h 221583"/>
              <a:gd name="connsiteX127" fmla="*/ 119639 w 119638"/>
              <a:gd name="connsiteY127" fmla="*/ 72342 h 221583"/>
              <a:gd name="connsiteX128" fmla="*/ 116558 w 119638"/>
              <a:gd name="connsiteY128" fmla="*/ 67562 h 2215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Lst>
            <a:rect l="l" t="t" r="r" b="b"/>
            <a:pathLst>
              <a:path w="119638" h="221583">
                <a:moveTo>
                  <a:pt x="42320" y="168339"/>
                </a:moveTo>
                <a:cubicBezTo>
                  <a:pt x="42367" y="168416"/>
                  <a:pt x="42397" y="168510"/>
                  <a:pt x="42423" y="168613"/>
                </a:cubicBezTo>
                <a:cubicBezTo>
                  <a:pt x="42534" y="168630"/>
                  <a:pt x="42581" y="168664"/>
                  <a:pt x="42667" y="168681"/>
                </a:cubicBezTo>
                <a:lnTo>
                  <a:pt x="42320" y="168339"/>
                </a:lnTo>
                <a:close/>
                <a:moveTo>
                  <a:pt x="116558" y="67562"/>
                </a:moveTo>
                <a:lnTo>
                  <a:pt x="114572" y="66433"/>
                </a:lnTo>
                <a:lnTo>
                  <a:pt x="111778" y="67271"/>
                </a:lnTo>
                <a:lnTo>
                  <a:pt x="106442" y="61101"/>
                </a:lnTo>
                <a:lnTo>
                  <a:pt x="107285" y="55470"/>
                </a:lnTo>
                <a:lnTo>
                  <a:pt x="105877" y="50990"/>
                </a:lnTo>
                <a:lnTo>
                  <a:pt x="107559" y="47900"/>
                </a:lnTo>
                <a:lnTo>
                  <a:pt x="105877" y="44241"/>
                </a:lnTo>
                <a:lnTo>
                  <a:pt x="95488" y="36655"/>
                </a:lnTo>
                <a:lnTo>
                  <a:pt x="93806" y="34138"/>
                </a:lnTo>
                <a:lnTo>
                  <a:pt x="87054" y="31896"/>
                </a:lnTo>
                <a:lnTo>
                  <a:pt x="82561" y="34417"/>
                </a:lnTo>
                <a:lnTo>
                  <a:pt x="78915" y="40031"/>
                </a:lnTo>
                <a:lnTo>
                  <a:pt x="73866" y="40031"/>
                </a:lnTo>
                <a:lnTo>
                  <a:pt x="71884" y="37519"/>
                </a:lnTo>
                <a:lnTo>
                  <a:pt x="67396" y="36398"/>
                </a:lnTo>
                <a:lnTo>
                  <a:pt x="62903" y="35268"/>
                </a:lnTo>
                <a:lnTo>
                  <a:pt x="59539" y="36655"/>
                </a:lnTo>
                <a:lnTo>
                  <a:pt x="57836" y="39761"/>
                </a:lnTo>
                <a:lnTo>
                  <a:pt x="55038" y="41156"/>
                </a:lnTo>
                <a:lnTo>
                  <a:pt x="51952" y="40613"/>
                </a:lnTo>
                <a:lnTo>
                  <a:pt x="51666" y="26261"/>
                </a:lnTo>
                <a:lnTo>
                  <a:pt x="52517" y="21776"/>
                </a:lnTo>
                <a:lnTo>
                  <a:pt x="51114" y="19243"/>
                </a:lnTo>
                <a:lnTo>
                  <a:pt x="53069" y="15602"/>
                </a:lnTo>
                <a:lnTo>
                  <a:pt x="51114" y="13642"/>
                </a:lnTo>
                <a:lnTo>
                  <a:pt x="47459" y="13903"/>
                </a:lnTo>
                <a:lnTo>
                  <a:pt x="42970" y="14185"/>
                </a:lnTo>
                <a:lnTo>
                  <a:pt x="41285" y="11943"/>
                </a:lnTo>
                <a:lnTo>
                  <a:pt x="42675" y="9701"/>
                </a:lnTo>
                <a:lnTo>
                  <a:pt x="41285" y="4087"/>
                </a:lnTo>
                <a:lnTo>
                  <a:pt x="39034" y="2127"/>
                </a:lnTo>
                <a:lnTo>
                  <a:pt x="35379" y="2127"/>
                </a:lnTo>
                <a:lnTo>
                  <a:pt x="34327" y="0"/>
                </a:lnTo>
                <a:lnTo>
                  <a:pt x="27703" y="257"/>
                </a:lnTo>
                <a:lnTo>
                  <a:pt x="25829" y="2131"/>
                </a:lnTo>
                <a:lnTo>
                  <a:pt x="27335" y="3992"/>
                </a:lnTo>
                <a:lnTo>
                  <a:pt x="27335" y="6234"/>
                </a:lnTo>
                <a:lnTo>
                  <a:pt x="24720" y="5862"/>
                </a:lnTo>
                <a:lnTo>
                  <a:pt x="21721" y="7728"/>
                </a:lnTo>
                <a:lnTo>
                  <a:pt x="21348" y="12234"/>
                </a:lnTo>
                <a:lnTo>
                  <a:pt x="17219" y="12606"/>
                </a:lnTo>
                <a:lnTo>
                  <a:pt x="12730" y="13351"/>
                </a:lnTo>
                <a:lnTo>
                  <a:pt x="8601" y="12978"/>
                </a:lnTo>
                <a:lnTo>
                  <a:pt x="6727" y="16736"/>
                </a:lnTo>
                <a:lnTo>
                  <a:pt x="6727" y="20843"/>
                </a:lnTo>
                <a:lnTo>
                  <a:pt x="4848" y="24964"/>
                </a:lnTo>
                <a:lnTo>
                  <a:pt x="5233" y="29094"/>
                </a:lnTo>
                <a:lnTo>
                  <a:pt x="0" y="33950"/>
                </a:lnTo>
                <a:lnTo>
                  <a:pt x="1861" y="35465"/>
                </a:lnTo>
                <a:lnTo>
                  <a:pt x="5606" y="42192"/>
                </a:lnTo>
                <a:lnTo>
                  <a:pt x="11973" y="47065"/>
                </a:lnTo>
                <a:lnTo>
                  <a:pt x="13860" y="53433"/>
                </a:lnTo>
                <a:lnTo>
                  <a:pt x="17587" y="55307"/>
                </a:lnTo>
                <a:lnTo>
                  <a:pt x="19461" y="59428"/>
                </a:lnTo>
                <a:lnTo>
                  <a:pt x="21336" y="61674"/>
                </a:lnTo>
                <a:lnTo>
                  <a:pt x="21336" y="64289"/>
                </a:lnTo>
                <a:lnTo>
                  <a:pt x="17583" y="68410"/>
                </a:lnTo>
                <a:lnTo>
                  <a:pt x="19076" y="77036"/>
                </a:lnTo>
                <a:lnTo>
                  <a:pt x="16457" y="78902"/>
                </a:lnTo>
                <a:lnTo>
                  <a:pt x="18717" y="87520"/>
                </a:lnTo>
                <a:lnTo>
                  <a:pt x="30317" y="98008"/>
                </a:lnTo>
                <a:lnTo>
                  <a:pt x="31811" y="103258"/>
                </a:lnTo>
                <a:lnTo>
                  <a:pt x="32200" y="113357"/>
                </a:lnTo>
                <a:lnTo>
                  <a:pt x="34810" y="125360"/>
                </a:lnTo>
                <a:lnTo>
                  <a:pt x="37438" y="133203"/>
                </a:lnTo>
                <a:lnTo>
                  <a:pt x="34810" y="134333"/>
                </a:lnTo>
                <a:lnTo>
                  <a:pt x="31811" y="141830"/>
                </a:lnTo>
                <a:lnTo>
                  <a:pt x="28071" y="145561"/>
                </a:lnTo>
                <a:lnTo>
                  <a:pt x="27699" y="148946"/>
                </a:lnTo>
                <a:lnTo>
                  <a:pt x="24712" y="156058"/>
                </a:lnTo>
                <a:lnTo>
                  <a:pt x="22743" y="157855"/>
                </a:lnTo>
                <a:cubicBezTo>
                  <a:pt x="22743" y="157834"/>
                  <a:pt x="22743" y="157834"/>
                  <a:pt x="22743" y="157834"/>
                </a:cubicBezTo>
                <a:cubicBezTo>
                  <a:pt x="23107" y="162387"/>
                  <a:pt x="22234" y="166811"/>
                  <a:pt x="20741" y="171172"/>
                </a:cubicBezTo>
                <a:cubicBezTo>
                  <a:pt x="18374" y="178083"/>
                  <a:pt x="19192" y="183534"/>
                  <a:pt x="26774" y="186388"/>
                </a:cubicBezTo>
                <a:cubicBezTo>
                  <a:pt x="27296" y="186602"/>
                  <a:pt x="27848" y="186953"/>
                  <a:pt x="28186" y="187347"/>
                </a:cubicBezTo>
                <a:cubicBezTo>
                  <a:pt x="34412" y="195160"/>
                  <a:pt x="40664" y="202901"/>
                  <a:pt x="46741" y="210817"/>
                </a:cubicBezTo>
                <a:lnTo>
                  <a:pt x="51289" y="207369"/>
                </a:lnTo>
                <a:lnTo>
                  <a:pt x="63647" y="211485"/>
                </a:lnTo>
                <a:lnTo>
                  <a:pt x="62517" y="218982"/>
                </a:lnTo>
                <a:lnTo>
                  <a:pt x="64024" y="221584"/>
                </a:lnTo>
                <a:lnTo>
                  <a:pt x="71144" y="219359"/>
                </a:lnTo>
                <a:lnTo>
                  <a:pt x="74148" y="220099"/>
                </a:lnTo>
                <a:lnTo>
                  <a:pt x="75273" y="217489"/>
                </a:lnTo>
                <a:lnTo>
                  <a:pt x="80096" y="214703"/>
                </a:lnTo>
                <a:cubicBezTo>
                  <a:pt x="80006" y="214609"/>
                  <a:pt x="79929" y="214545"/>
                  <a:pt x="79839" y="214455"/>
                </a:cubicBezTo>
                <a:cubicBezTo>
                  <a:pt x="72911" y="211887"/>
                  <a:pt x="68589" y="205460"/>
                  <a:pt x="61636" y="202597"/>
                </a:cubicBezTo>
                <a:cubicBezTo>
                  <a:pt x="57074" y="200706"/>
                  <a:pt x="53638" y="196444"/>
                  <a:pt x="53711" y="190556"/>
                </a:cubicBezTo>
                <a:cubicBezTo>
                  <a:pt x="53754" y="187056"/>
                  <a:pt x="52415" y="183838"/>
                  <a:pt x="49916" y="181390"/>
                </a:cubicBezTo>
                <a:cubicBezTo>
                  <a:pt x="46184" y="177800"/>
                  <a:pt x="44494" y="173106"/>
                  <a:pt x="42414" y="168622"/>
                </a:cubicBezTo>
                <a:cubicBezTo>
                  <a:pt x="37463" y="167586"/>
                  <a:pt x="34725" y="164466"/>
                  <a:pt x="34019" y="159481"/>
                </a:cubicBezTo>
                <a:cubicBezTo>
                  <a:pt x="33539" y="156075"/>
                  <a:pt x="33625" y="152755"/>
                  <a:pt x="34742" y="149378"/>
                </a:cubicBezTo>
                <a:cubicBezTo>
                  <a:pt x="38833" y="136939"/>
                  <a:pt x="43018" y="124547"/>
                  <a:pt x="43925" y="111333"/>
                </a:cubicBezTo>
                <a:cubicBezTo>
                  <a:pt x="43959" y="110837"/>
                  <a:pt x="44310" y="110208"/>
                  <a:pt x="44729" y="109908"/>
                </a:cubicBezTo>
                <a:cubicBezTo>
                  <a:pt x="45576" y="109258"/>
                  <a:pt x="46535" y="108470"/>
                  <a:pt x="47524" y="108363"/>
                </a:cubicBezTo>
                <a:cubicBezTo>
                  <a:pt x="48512" y="108231"/>
                  <a:pt x="49813" y="108590"/>
                  <a:pt x="50600" y="109185"/>
                </a:cubicBezTo>
                <a:cubicBezTo>
                  <a:pt x="51417" y="109823"/>
                  <a:pt x="52162" y="110995"/>
                  <a:pt x="52286" y="112014"/>
                </a:cubicBezTo>
                <a:cubicBezTo>
                  <a:pt x="53086" y="118197"/>
                  <a:pt x="56621" y="120901"/>
                  <a:pt x="62718" y="120807"/>
                </a:cubicBezTo>
                <a:cubicBezTo>
                  <a:pt x="64392" y="120786"/>
                  <a:pt x="66437" y="120786"/>
                  <a:pt x="67686" y="121701"/>
                </a:cubicBezTo>
                <a:cubicBezTo>
                  <a:pt x="71499" y="124440"/>
                  <a:pt x="75671" y="126665"/>
                  <a:pt x="79120" y="129823"/>
                </a:cubicBezTo>
                <a:lnTo>
                  <a:pt x="80323" y="125895"/>
                </a:lnTo>
                <a:lnTo>
                  <a:pt x="81632" y="118783"/>
                </a:lnTo>
                <a:lnTo>
                  <a:pt x="79938" y="115231"/>
                </a:lnTo>
                <a:lnTo>
                  <a:pt x="77888" y="114855"/>
                </a:lnTo>
                <a:lnTo>
                  <a:pt x="76193" y="109044"/>
                </a:lnTo>
                <a:lnTo>
                  <a:pt x="76578" y="103062"/>
                </a:lnTo>
                <a:lnTo>
                  <a:pt x="79386" y="100255"/>
                </a:lnTo>
                <a:lnTo>
                  <a:pt x="79754" y="96493"/>
                </a:lnTo>
                <a:lnTo>
                  <a:pt x="82364" y="92950"/>
                </a:lnTo>
                <a:lnTo>
                  <a:pt x="83879" y="91833"/>
                </a:lnTo>
                <a:lnTo>
                  <a:pt x="86121" y="91833"/>
                </a:lnTo>
                <a:lnTo>
                  <a:pt x="93237" y="89942"/>
                </a:lnTo>
                <a:lnTo>
                  <a:pt x="96044" y="90319"/>
                </a:lnTo>
                <a:lnTo>
                  <a:pt x="97739" y="91067"/>
                </a:lnTo>
                <a:lnTo>
                  <a:pt x="103528" y="89394"/>
                </a:lnTo>
                <a:lnTo>
                  <a:pt x="107478" y="90896"/>
                </a:lnTo>
                <a:lnTo>
                  <a:pt x="112523" y="89766"/>
                </a:lnTo>
                <a:lnTo>
                  <a:pt x="113464" y="92004"/>
                </a:lnTo>
                <a:lnTo>
                  <a:pt x="117059" y="91196"/>
                </a:lnTo>
                <a:lnTo>
                  <a:pt x="116823" y="91440"/>
                </a:lnTo>
                <a:lnTo>
                  <a:pt x="119365" y="88641"/>
                </a:lnTo>
                <a:lnTo>
                  <a:pt x="119639" y="83596"/>
                </a:lnTo>
                <a:lnTo>
                  <a:pt x="119639" y="77400"/>
                </a:lnTo>
                <a:lnTo>
                  <a:pt x="119639" y="72342"/>
                </a:lnTo>
                <a:lnTo>
                  <a:pt x="116558" y="67562"/>
                </a:lnTo>
                <a:close/>
              </a:path>
            </a:pathLst>
          </a:custGeom>
          <a:solidFill>
            <a:srgbClr val="D9D9D9"/>
          </a:solid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095" name="Freeform 1094">
            <a:extLst>
              <a:ext uri="{FF2B5EF4-FFF2-40B4-BE49-F238E27FC236}">
                <a16:creationId xmlns:a16="http://schemas.microsoft.com/office/drawing/2014/main" id="{4F754300-6B27-B6F6-D1DF-83AE52D3C18B}"/>
              </a:ext>
            </a:extLst>
          </p:cNvPr>
          <p:cNvSpPr/>
          <p:nvPr/>
        </p:nvSpPr>
        <p:spPr>
          <a:xfrm>
            <a:off x="8911802" y="4118984"/>
            <a:ext cx="53435" cy="219240"/>
          </a:xfrm>
          <a:custGeom>
            <a:avLst/>
            <a:gdLst>
              <a:gd name="connsiteX0" fmla="*/ 21882 w 22887"/>
              <a:gd name="connsiteY0" fmla="*/ 90605 h 93903"/>
              <a:gd name="connsiteX1" fmla="*/ 20752 w 22887"/>
              <a:gd name="connsiteY1" fmla="*/ 92864 h 93903"/>
              <a:gd name="connsiteX2" fmla="*/ 21711 w 22887"/>
              <a:gd name="connsiteY2" fmla="*/ 93904 h 93903"/>
              <a:gd name="connsiteX3" fmla="*/ 22887 w 22887"/>
              <a:gd name="connsiteY3" fmla="*/ 91529 h 93903"/>
              <a:gd name="connsiteX4" fmla="*/ 21882 w 22887"/>
              <a:gd name="connsiteY4" fmla="*/ 90605 h 93903"/>
              <a:gd name="connsiteX5" fmla="*/ 5112 w 22887"/>
              <a:gd name="connsiteY5" fmla="*/ 205 h 93903"/>
              <a:gd name="connsiteX6" fmla="*/ 3221 w 22887"/>
              <a:gd name="connsiteY6" fmla="*/ 1566 h 93903"/>
              <a:gd name="connsiteX7" fmla="*/ 2801 w 22887"/>
              <a:gd name="connsiteY7" fmla="*/ 5318 h 93903"/>
              <a:gd name="connsiteX8" fmla="*/ 2857 w 22887"/>
              <a:gd name="connsiteY8" fmla="*/ 8125 h 93903"/>
              <a:gd name="connsiteX9" fmla="*/ 4564 w 22887"/>
              <a:gd name="connsiteY9" fmla="*/ 10714 h 93903"/>
              <a:gd name="connsiteX10" fmla="*/ 6160 w 22887"/>
              <a:gd name="connsiteY10" fmla="*/ 8065 h 93903"/>
              <a:gd name="connsiteX11" fmla="*/ 6002 w 22887"/>
              <a:gd name="connsiteY11" fmla="*/ 1484 h 93903"/>
              <a:gd name="connsiteX12" fmla="*/ 5112 w 22887"/>
              <a:gd name="connsiteY12" fmla="*/ 205 h 93903"/>
              <a:gd name="connsiteX13" fmla="*/ 675 w 22887"/>
              <a:gd name="connsiteY13" fmla="*/ 20838 h 93903"/>
              <a:gd name="connsiteX14" fmla="*/ 1372 w 22887"/>
              <a:gd name="connsiteY14" fmla="*/ 24531 h 93903"/>
              <a:gd name="connsiteX15" fmla="*/ 2391 w 22887"/>
              <a:gd name="connsiteY15" fmla="*/ 23530 h 93903"/>
              <a:gd name="connsiteX16" fmla="*/ 1826 w 22887"/>
              <a:gd name="connsiteY16" fmla="*/ 20689 h 93903"/>
              <a:gd name="connsiteX17" fmla="*/ 675 w 22887"/>
              <a:gd name="connsiteY17" fmla="*/ 20838 h 93903"/>
              <a:gd name="connsiteX18" fmla="*/ 3 w 22887"/>
              <a:gd name="connsiteY18" fmla="*/ 39778 h 93903"/>
              <a:gd name="connsiteX19" fmla="*/ 1111 w 22887"/>
              <a:gd name="connsiteY19" fmla="*/ 40569 h 93903"/>
              <a:gd name="connsiteX20" fmla="*/ 2194 w 22887"/>
              <a:gd name="connsiteY20" fmla="*/ 39812 h 93903"/>
              <a:gd name="connsiteX21" fmla="*/ 1171 w 22887"/>
              <a:gd name="connsiteY21" fmla="*/ 37463 h 93903"/>
              <a:gd name="connsiteX22" fmla="*/ 3 w 22887"/>
              <a:gd name="connsiteY22" fmla="*/ 39778 h 93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2887" h="93903">
                <a:moveTo>
                  <a:pt x="21882" y="90605"/>
                </a:moveTo>
                <a:cubicBezTo>
                  <a:pt x="20701" y="90887"/>
                  <a:pt x="20303" y="91760"/>
                  <a:pt x="20752" y="92864"/>
                </a:cubicBezTo>
                <a:cubicBezTo>
                  <a:pt x="20910" y="93258"/>
                  <a:pt x="21368" y="93557"/>
                  <a:pt x="21711" y="93904"/>
                </a:cubicBezTo>
                <a:cubicBezTo>
                  <a:pt x="22083" y="93151"/>
                  <a:pt x="22489" y="92363"/>
                  <a:pt x="22887" y="91529"/>
                </a:cubicBezTo>
                <a:cubicBezTo>
                  <a:pt x="22549" y="91221"/>
                  <a:pt x="22121" y="90532"/>
                  <a:pt x="21882" y="90605"/>
                </a:cubicBezTo>
                <a:close/>
                <a:moveTo>
                  <a:pt x="5112" y="205"/>
                </a:moveTo>
                <a:cubicBezTo>
                  <a:pt x="4346" y="-322"/>
                  <a:pt x="3572" y="179"/>
                  <a:pt x="3221" y="1566"/>
                </a:cubicBezTo>
                <a:cubicBezTo>
                  <a:pt x="2942" y="2635"/>
                  <a:pt x="2955" y="3765"/>
                  <a:pt x="2801" y="5318"/>
                </a:cubicBezTo>
                <a:cubicBezTo>
                  <a:pt x="2801" y="5951"/>
                  <a:pt x="2579" y="7133"/>
                  <a:pt x="2857" y="8125"/>
                </a:cubicBezTo>
                <a:cubicBezTo>
                  <a:pt x="3143" y="9080"/>
                  <a:pt x="3970" y="9863"/>
                  <a:pt x="4564" y="10714"/>
                </a:cubicBezTo>
                <a:cubicBezTo>
                  <a:pt x="5116" y="9837"/>
                  <a:pt x="6096" y="8977"/>
                  <a:pt x="6160" y="8065"/>
                </a:cubicBezTo>
                <a:cubicBezTo>
                  <a:pt x="6344" y="5892"/>
                  <a:pt x="6152" y="3654"/>
                  <a:pt x="6002" y="1484"/>
                </a:cubicBezTo>
                <a:cubicBezTo>
                  <a:pt x="5968" y="1009"/>
                  <a:pt x="5527" y="479"/>
                  <a:pt x="5112" y="205"/>
                </a:cubicBezTo>
                <a:close/>
                <a:moveTo>
                  <a:pt x="675" y="20838"/>
                </a:moveTo>
                <a:cubicBezTo>
                  <a:pt x="-506" y="22118"/>
                  <a:pt x="63" y="24865"/>
                  <a:pt x="1372" y="24531"/>
                </a:cubicBezTo>
                <a:cubicBezTo>
                  <a:pt x="1791" y="24450"/>
                  <a:pt x="2391" y="23872"/>
                  <a:pt x="2391" y="23530"/>
                </a:cubicBezTo>
                <a:cubicBezTo>
                  <a:pt x="2382" y="22576"/>
                  <a:pt x="2104" y="21630"/>
                  <a:pt x="1826" y="20689"/>
                </a:cubicBezTo>
                <a:cubicBezTo>
                  <a:pt x="1809" y="20629"/>
                  <a:pt x="876" y="20629"/>
                  <a:pt x="675" y="20838"/>
                </a:cubicBezTo>
                <a:close/>
                <a:moveTo>
                  <a:pt x="3" y="39778"/>
                </a:moveTo>
                <a:cubicBezTo>
                  <a:pt x="-53" y="39936"/>
                  <a:pt x="713" y="40544"/>
                  <a:pt x="1111" y="40569"/>
                </a:cubicBezTo>
                <a:cubicBezTo>
                  <a:pt x="1483" y="40578"/>
                  <a:pt x="2254" y="39970"/>
                  <a:pt x="2194" y="39812"/>
                </a:cubicBezTo>
                <a:cubicBezTo>
                  <a:pt x="1958" y="38999"/>
                  <a:pt x="1552" y="38237"/>
                  <a:pt x="1171" y="37463"/>
                </a:cubicBezTo>
                <a:cubicBezTo>
                  <a:pt x="773" y="38233"/>
                  <a:pt x="289" y="38973"/>
                  <a:pt x="3" y="39778"/>
                </a:cubicBezTo>
                <a:close/>
              </a:path>
            </a:pathLst>
          </a:custGeom>
          <a:solidFill>
            <a:srgbClr val="D9D9D9"/>
          </a:solid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096" name="Freeform 1095">
            <a:extLst>
              <a:ext uri="{FF2B5EF4-FFF2-40B4-BE49-F238E27FC236}">
                <a16:creationId xmlns:a16="http://schemas.microsoft.com/office/drawing/2014/main" id="{02CD06BB-80CF-1B0A-8B74-1D26F225DDFA}"/>
              </a:ext>
            </a:extLst>
          </p:cNvPr>
          <p:cNvSpPr/>
          <p:nvPr/>
        </p:nvSpPr>
        <p:spPr>
          <a:xfrm>
            <a:off x="9778251" y="3662163"/>
            <a:ext cx="56984" cy="133230"/>
          </a:xfrm>
          <a:custGeom>
            <a:avLst/>
            <a:gdLst>
              <a:gd name="connsiteX0" fmla="*/ 12554 w 24407"/>
              <a:gd name="connsiteY0" fmla="*/ 56591 h 57064"/>
              <a:gd name="connsiteX1" fmla="*/ 15139 w 24407"/>
              <a:gd name="connsiteY1" fmla="*/ 55620 h 57064"/>
              <a:gd name="connsiteX2" fmla="*/ 17270 w 24407"/>
              <a:gd name="connsiteY2" fmla="*/ 47451 h 57064"/>
              <a:gd name="connsiteX3" fmla="*/ 22315 w 24407"/>
              <a:gd name="connsiteY3" fmla="*/ 26132 h 57064"/>
              <a:gd name="connsiteX4" fmla="*/ 24356 w 24407"/>
              <a:gd name="connsiteY4" fmla="*/ 9187 h 57064"/>
              <a:gd name="connsiteX5" fmla="*/ 18023 w 24407"/>
              <a:gd name="connsiteY5" fmla="*/ 193 h 57064"/>
              <a:gd name="connsiteX6" fmla="*/ 14814 w 24407"/>
              <a:gd name="connsiteY6" fmla="*/ 505 h 57064"/>
              <a:gd name="connsiteX7" fmla="*/ 7818 w 24407"/>
              <a:gd name="connsiteY7" fmla="*/ 7796 h 57064"/>
              <a:gd name="connsiteX8" fmla="*/ 2657 w 24407"/>
              <a:gd name="connsiteY8" fmla="*/ 18601 h 57064"/>
              <a:gd name="connsiteX9" fmla="*/ 21 w 24407"/>
              <a:gd name="connsiteY9" fmla="*/ 31520 h 57064"/>
              <a:gd name="connsiteX10" fmla="*/ 7967 w 24407"/>
              <a:gd name="connsiteY10" fmla="*/ 51704 h 57064"/>
              <a:gd name="connsiteX11" fmla="*/ 12554 w 24407"/>
              <a:gd name="connsiteY11" fmla="*/ 56591 h 57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4407" h="57064">
                <a:moveTo>
                  <a:pt x="12554" y="56591"/>
                </a:moveTo>
                <a:cubicBezTo>
                  <a:pt x="13552" y="57507"/>
                  <a:pt x="14711" y="57049"/>
                  <a:pt x="15139" y="55620"/>
                </a:cubicBezTo>
                <a:cubicBezTo>
                  <a:pt x="15905" y="52898"/>
                  <a:pt x="15845" y="49719"/>
                  <a:pt x="17270" y="47451"/>
                </a:cubicBezTo>
                <a:cubicBezTo>
                  <a:pt x="21416" y="40818"/>
                  <a:pt x="21994" y="33617"/>
                  <a:pt x="22315" y="26132"/>
                </a:cubicBezTo>
                <a:cubicBezTo>
                  <a:pt x="22606" y="20471"/>
                  <a:pt x="23663" y="14827"/>
                  <a:pt x="24356" y="9187"/>
                </a:cubicBezTo>
                <a:cubicBezTo>
                  <a:pt x="24818" y="5456"/>
                  <a:pt x="22114" y="1472"/>
                  <a:pt x="18023" y="193"/>
                </a:cubicBezTo>
                <a:cubicBezTo>
                  <a:pt x="17052" y="-111"/>
                  <a:pt x="15464" y="-90"/>
                  <a:pt x="14814" y="505"/>
                </a:cubicBezTo>
                <a:cubicBezTo>
                  <a:pt x="12302" y="2773"/>
                  <a:pt x="9623" y="5041"/>
                  <a:pt x="7818" y="7796"/>
                </a:cubicBezTo>
                <a:cubicBezTo>
                  <a:pt x="5665" y="11121"/>
                  <a:pt x="4377" y="14994"/>
                  <a:pt x="2657" y="18601"/>
                </a:cubicBezTo>
                <a:cubicBezTo>
                  <a:pt x="633" y="22803"/>
                  <a:pt x="-142" y="27236"/>
                  <a:pt x="21" y="31520"/>
                </a:cubicBezTo>
                <a:cubicBezTo>
                  <a:pt x="132" y="39470"/>
                  <a:pt x="1300" y="46629"/>
                  <a:pt x="7967" y="51704"/>
                </a:cubicBezTo>
                <a:cubicBezTo>
                  <a:pt x="9717" y="53018"/>
                  <a:pt x="10933" y="55046"/>
                  <a:pt x="12554" y="56591"/>
                </a:cubicBezTo>
                <a:close/>
              </a:path>
            </a:pathLst>
          </a:custGeom>
          <a:solidFill>
            <a:srgbClr val="D9D9D9"/>
          </a:solid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097" name="Freeform 1096">
            <a:extLst>
              <a:ext uri="{FF2B5EF4-FFF2-40B4-BE49-F238E27FC236}">
                <a16:creationId xmlns:a16="http://schemas.microsoft.com/office/drawing/2014/main" id="{9C36335F-DED8-35DA-75F8-A7D0484B2F41}"/>
              </a:ext>
            </a:extLst>
          </p:cNvPr>
          <p:cNvSpPr/>
          <p:nvPr/>
        </p:nvSpPr>
        <p:spPr>
          <a:xfrm>
            <a:off x="9167716" y="4339165"/>
            <a:ext cx="632292" cy="208474"/>
          </a:xfrm>
          <a:custGeom>
            <a:avLst/>
            <a:gdLst>
              <a:gd name="connsiteX0" fmla="*/ 66929 w 270818"/>
              <a:gd name="connsiteY0" fmla="*/ 84516 h 89292"/>
              <a:gd name="connsiteX1" fmla="*/ 63591 w 270818"/>
              <a:gd name="connsiteY1" fmla="*/ 84178 h 89292"/>
              <a:gd name="connsiteX2" fmla="*/ 57934 w 270818"/>
              <a:gd name="connsiteY2" fmla="*/ 84516 h 89292"/>
              <a:gd name="connsiteX3" fmla="*/ 65953 w 270818"/>
              <a:gd name="connsiteY3" fmla="*/ 89223 h 89292"/>
              <a:gd name="connsiteX4" fmla="*/ 68739 w 270818"/>
              <a:gd name="connsiteY4" fmla="*/ 88273 h 89292"/>
              <a:gd name="connsiteX5" fmla="*/ 69056 w 270818"/>
              <a:gd name="connsiteY5" fmla="*/ 86839 h 89292"/>
              <a:gd name="connsiteX6" fmla="*/ 66929 w 270818"/>
              <a:gd name="connsiteY6" fmla="*/ 84516 h 89292"/>
              <a:gd name="connsiteX7" fmla="*/ 60532 w 270818"/>
              <a:gd name="connsiteY7" fmla="*/ 81187 h 89292"/>
              <a:gd name="connsiteX8" fmla="*/ 62261 w 270818"/>
              <a:gd name="connsiteY8" fmla="*/ 75290 h 89292"/>
              <a:gd name="connsiteX9" fmla="*/ 55688 w 270818"/>
              <a:gd name="connsiteY9" fmla="*/ 61712 h 89292"/>
              <a:gd name="connsiteX10" fmla="*/ 50549 w 270818"/>
              <a:gd name="connsiteY10" fmla="*/ 46119 h 89292"/>
              <a:gd name="connsiteX11" fmla="*/ 50570 w 270818"/>
              <a:gd name="connsiteY11" fmla="*/ 35952 h 89292"/>
              <a:gd name="connsiteX12" fmla="*/ 47036 w 270818"/>
              <a:gd name="connsiteY12" fmla="*/ 24874 h 89292"/>
              <a:gd name="connsiteX13" fmla="*/ 33090 w 270818"/>
              <a:gd name="connsiteY13" fmla="*/ 10222 h 89292"/>
              <a:gd name="connsiteX14" fmla="*/ 33347 w 270818"/>
              <a:gd name="connsiteY14" fmla="*/ 10470 h 89292"/>
              <a:gd name="connsiteX15" fmla="*/ 28524 w 270818"/>
              <a:gd name="connsiteY15" fmla="*/ 13256 h 89292"/>
              <a:gd name="connsiteX16" fmla="*/ 27399 w 270818"/>
              <a:gd name="connsiteY16" fmla="*/ 15866 h 89292"/>
              <a:gd name="connsiteX17" fmla="*/ 24395 w 270818"/>
              <a:gd name="connsiteY17" fmla="*/ 15126 h 89292"/>
              <a:gd name="connsiteX18" fmla="*/ 17275 w 270818"/>
              <a:gd name="connsiteY18" fmla="*/ 17351 h 89292"/>
              <a:gd name="connsiteX19" fmla="*/ 15768 w 270818"/>
              <a:gd name="connsiteY19" fmla="*/ 14750 h 89292"/>
              <a:gd name="connsiteX20" fmla="*/ 16898 w 270818"/>
              <a:gd name="connsiteY20" fmla="*/ 7253 h 89292"/>
              <a:gd name="connsiteX21" fmla="*/ 4540 w 270818"/>
              <a:gd name="connsiteY21" fmla="*/ 3136 h 89292"/>
              <a:gd name="connsiteX22" fmla="*/ 0 w 270818"/>
              <a:gd name="connsiteY22" fmla="*/ 6585 h 89292"/>
              <a:gd name="connsiteX23" fmla="*/ 1472 w 270818"/>
              <a:gd name="connsiteY23" fmla="*/ 8464 h 89292"/>
              <a:gd name="connsiteX24" fmla="*/ 4972 w 270818"/>
              <a:gd name="connsiteY24" fmla="*/ 23188 h 89292"/>
              <a:gd name="connsiteX25" fmla="*/ 6269 w 270818"/>
              <a:gd name="connsiteY25" fmla="*/ 26311 h 89292"/>
              <a:gd name="connsiteX26" fmla="*/ 8276 w 270818"/>
              <a:gd name="connsiteY26" fmla="*/ 36183 h 89292"/>
              <a:gd name="connsiteX27" fmla="*/ 11904 w 270818"/>
              <a:gd name="connsiteY27" fmla="*/ 45477 h 89292"/>
              <a:gd name="connsiteX28" fmla="*/ 20206 w 270818"/>
              <a:gd name="connsiteY28" fmla="*/ 58062 h 89292"/>
              <a:gd name="connsiteX29" fmla="*/ 23432 w 270818"/>
              <a:gd name="connsiteY29" fmla="*/ 61909 h 89292"/>
              <a:gd name="connsiteX30" fmla="*/ 28593 w 270818"/>
              <a:gd name="connsiteY30" fmla="*/ 66274 h 89292"/>
              <a:gd name="connsiteX31" fmla="*/ 40613 w 270818"/>
              <a:gd name="connsiteY31" fmla="*/ 75440 h 89292"/>
              <a:gd name="connsiteX32" fmla="*/ 57233 w 270818"/>
              <a:gd name="connsiteY32" fmla="*/ 84088 h 89292"/>
              <a:gd name="connsiteX33" fmla="*/ 56809 w 270818"/>
              <a:gd name="connsiteY33" fmla="*/ 84563 h 89292"/>
              <a:gd name="connsiteX34" fmla="*/ 57934 w 270818"/>
              <a:gd name="connsiteY34" fmla="*/ 84507 h 89292"/>
              <a:gd name="connsiteX35" fmla="*/ 57297 w 270818"/>
              <a:gd name="connsiteY35" fmla="*/ 84126 h 89292"/>
              <a:gd name="connsiteX36" fmla="*/ 60532 w 270818"/>
              <a:gd name="connsiteY36" fmla="*/ 81187 h 89292"/>
              <a:gd name="connsiteX37" fmla="*/ 117435 w 270818"/>
              <a:gd name="connsiteY37" fmla="*/ 38370 h 89292"/>
              <a:gd name="connsiteX38" fmla="*/ 115056 w 270818"/>
              <a:gd name="connsiteY38" fmla="*/ 42362 h 89292"/>
              <a:gd name="connsiteX39" fmla="*/ 117533 w 270818"/>
              <a:gd name="connsiteY39" fmla="*/ 44301 h 89292"/>
              <a:gd name="connsiteX40" fmla="*/ 120221 w 270818"/>
              <a:gd name="connsiteY40" fmla="*/ 41117 h 89292"/>
              <a:gd name="connsiteX41" fmla="*/ 117435 w 270818"/>
              <a:gd name="connsiteY41" fmla="*/ 38370 h 89292"/>
              <a:gd name="connsiteX42" fmla="*/ 270442 w 270818"/>
              <a:gd name="connsiteY42" fmla="*/ 23808 h 89292"/>
              <a:gd name="connsiteX43" fmla="*/ 258615 w 270818"/>
              <a:gd name="connsiteY43" fmla="*/ 17214 h 89292"/>
              <a:gd name="connsiteX44" fmla="*/ 249744 w 270818"/>
              <a:gd name="connsiteY44" fmla="*/ 7882 h 89292"/>
              <a:gd name="connsiteX45" fmla="*/ 242714 w 270818"/>
              <a:gd name="connsiteY45" fmla="*/ 556 h 89292"/>
              <a:gd name="connsiteX46" fmla="*/ 237998 w 270818"/>
              <a:gd name="connsiteY46" fmla="*/ 333 h 89292"/>
              <a:gd name="connsiteX47" fmla="*/ 231220 w 270818"/>
              <a:gd name="connsiteY47" fmla="*/ 5109 h 89292"/>
              <a:gd name="connsiteX48" fmla="*/ 226496 w 270818"/>
              <a:gd name="connsiteY48" fmla="*/ 14146 h 89292"/>
              <a:gd name="connsiteX49" fmla="*/ 222444 w 270818"/>
              <a:gd name="connsiteY49" fmla="*/ 19521 h 89292"/>
              <a:gd name="connsiteX50" fmla="*/ 209850 w 270818"/>
              <a:gd name="connsiteY50" fmla="*/ 27835 h 89292"/>
              <a:gd name="connsiteX51" fmla="*/ 194968 w 270818"/>
              <a:gd name="connsiteY51" fmla="*/ 41092 h 89292"/>
              <a:gd name="connsiteX52" fmla="*/ 188887 w 270818"/>
              <a:gd name="connsiteY52" fmla="*/ 49307 h 89292"/>
              <a:gd name="connsiteX53" fmla="*/ 173859 w 270818"/>
              <a:gd name="connsiteY53" fmla="*/ 59577 h 89292"/>
              <a:gd name="connsiteX54" fmla="*/ 161741 w 270818"/>
              <a:gd name="connsiteY54" fmla="*/ 70467 h 89292"/>
              <a:gd name="connsiteX55" fmla="*/ 159254 w 270818"/>
              <a:gd name="connsiteY55" fmla="*/ 76818 h 89292"/>
              <a:gd name="connsiteX56" fmla="*/ 153439 w 270818"/>
              <a:gd name="connsiteY56" fmla="*/ 79158 h 89292"/>
              <a:gd name="connsiteX57" fmla="*/ 142232 w 270818"/>
              <a:gd name="connsiteY57" fmla="*/ 75067 h 89292"/>
              <a:gd name="connsiteX58" fmla="*/ 140709 w 270818"/>
              <a:gd name="connsiteY58" fmla="*/ 74704 h 89292"/>
              <a:gd name="connsiteX59" fmla="*/ 147607 w 270818"/>
              <a:gd name="connsiteY59" fmla="*/ 83553 h 89292"/>
              <a:gd name="connsiteX60" fmla="*/ 151531 w 270818"/>
              <a:gd name="connsiteY60" fmla="*/ 88893 h 89292"/>
              <a:gd name="connsiteX61" fmla="*/ 156024 w 270818"/>
              <a:gd name="connsiteY61" fmla="*/ 88316 h 89292"/>
              <a:gd name="connsiteX62" fmla="*/ 158561 w 270818"/>
              <a:gd name="connsiteY62" fmla="*/ 86933 h 89292"/>
              <a:gd name="connsiteX63" fmla="*/ 164180 w 270818"/>
              <a:gd name="connsiteY63" fmla="*/ 86060 h 89292"/>
              <a:gd name="connsiteX64" fmla="*/ 173457 w 270818"/>
              <a:gd name="connsiteY64" fmla="*/ 85517 h 89292"/>
              <a:gd name="connsiteX65" fmla="*/ 181882 w 270818"/>
              <a:gd name="connsiteY65" fmla="*/ 82145 h 89292"/>
              <a:gd name="connsiteX66" fmla="*/ 188335 w 270818"/>
              <a:gd name="connsiteY66" fmla="*/ 81306 h 89292"/>
              <a:gd name="connsiteX67" fmla="*/ 194236 w 270818"/>
              <a:gd name="connsiteY67" fmla="*/ 83848 h 89292"/>
              <a:gd name="connsiteX68" fmla="*/ 199576 w 270818"/>
              <a:gd name="connsiteY68" fmla="*/ 82436 h 89292"/>
              <a:gd name="connsiteX69" fmla="*/ 209119 w 270818"/>
              <a:gd name="connsiteY69" fmla="*/ 80181 h 89292"/>
              <a:gd name="connsiteX70" fmla="*/ 209692 w 270818"/>
              <a:gd name="connsiteY70" fmla="*/ 77643 h 89292"/>
              <a:gd name="connsiteX71" fmla="*/ 214442 w 270818"/>
              <a:gd name="connsiteY71" fmla="*/ 70074 h 89292"/>
              <a:gd name="connsiteX72" fmla="*/ 218387 w 270818"/>
              <a:gd name="connsiteY72" fmla="*/ 61644 h 89292"/>
              <a:gd name="connsiteX73" fmla="*/ 222046 w 270818"/>
              <a:gd name="connsiteY73" fmla="*/ 53501 h 89292"/>
              <a:gd name="connsiteX74" fmla="*/ 224292 w 270818"/>
              <a:gd name="connsiteY74" fmla="*/ 43663 h 89292"/>
              <a:gd name="connsiteX75" fmla="*/ 225978 w 270818"/>
              <a:gd name="connsiteY75" fmla="*/ 39448 h 89292"/>
              <a:gd name="connsiteX76" fmla="*/ 228511 w 270818"/>
              <a:gd name="connsiteY76" fmla="*/ 36941 h 89292"/>
              <a:gd name="connsiteX77" fmla="*/ 231036 w 270818"/>
              <a:gd name="connsiteY77" fmla="*/ 37488 h 89292"/>
              <a:gd name="connsiteX78" fmla="*/ 242833 w 270818"/>
              <a:gd name="connsiteY78" fmla="*/ 38045 h 89292"/>
              <a:gd name="connsiteX79" fmla="*/ 255371 w 270818"/>
              <a:gd name="connsiteY79" fmla="*/ 41109 h 89292"/>
              <a:gd name="connsiteX80" fmla="*/ 256698 w 270818"/>
              <a:gd name="connsiteY80" fmla="*/ 40077 h 89292"/>
              <a:gd name="connsiteX81" fmla="*/ 260151 w 270818"/>
              <a:gd name="connsiteY81" fmla="*/ 34557 h 89292"/>
              <a:gd name="connsiteX82" fmla="*/ 264357 w 270818"/>
              <a:gd name="connsiteY82" fmla="*/ 29923 h 89292"/>
              <a:gd name="connsiteX83" fmla="*/ 270258 w 270818"/>
              <a:gd name="connsiteY83" fmla="*/ 26842 h 89292"/>
              <a:gd name="connsiteX84" fmla="*/ 270819 w 270818"/>
              <a:gd name="connsiteY84" fmla="*/ 25272 h 89292"/>
              <a:gd name="connsiteX85" fmla="*/ 270442 w 270818"/>
              <a:gd name="connsiteY85" fmla="*/ 23808 h 89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270818" h="89292">
                <a:moveTo>
                  <a:pt x="66929" y="84516"/>
                </a:moveTo>
                <a:cubicBezTo>
                  <a:pt x="65966" y="84066"/>
                  <a:pt x="64712" y="84135"/>
                  <a:pt x="63591" y="84178"/>
                </a:cubicBezTo>
                <a:cubicBezTo>
                  <a:pt x="61704" y="84233"/>
                  <a:pt x="59830" y="84379"/>
                  <a:pt x="57934" y="84516"/>
                </a:cubicBezTo>
                <a:cubicBezTo>
                  <a:pt x="60596" y="86116"/>
                  <a:pt x="63193" y="87836"/>
                  <a:pt x="65953" y="89223"/>
                </a:cubicBezTo>
                <a:cubicBezTo>
                  <a:pt x="66578" y="89531"/>
                  <a:pt x="67866" y="88748"/>
                  <a:pt x="68739" y="88273"/>
                </a:cubicBezTo>
                <a:cubicBezTo>
                  <a:pt x="69043" y="88114"/>
                  <a:pt x="69248" y="87164"/>
                  <a:pt x="69056" y="86839"/>
                </a:cubicBezTo>
                <a:cubicBezTo>
                  <a:pt x="68482" y="85966"/>
                  <a:pt x="67811" y="84922"/>
                  <a:pt x="66929" y="84516"/>
                </a:cubicBezTo>
                <a:close/>
                <a:moveTo>
                  <a:pt x="60532" y="81187"/>
                </a:moveTo>
                <a:cubicBezTo>
                  <a:pt x="62641" y="79599"/>
                  <a:pt x="63271" y="77558"/>
                  <a:pt x="62261" y="75290"/>
                </a:cubicBezTo>
                <a:cubicBezTo>
                  <a:pt x="60241" y="70643"/>
                  <a:pt x="58842" y="65410"/>
                  <a:pt x="55688" y="61712"/>
                </a:cubicBezTo>
                <a:cubicBezTo>
                  <a:pt x="51635" y="56941"/>
                  <a:pt x="50767" y="51759"/>
                  <a:pt x="50549" y="46119"/>
                </a:cubicBezTo>
                <a:cubicBezTo>
                  <a:pt x="50420" y="42722"/>
                  <a:pt x="50506" y="39337"/>
                  <a:pt x="50570" y="35952"/>
                </a:cubicBezTo>
                <a:cubicBezTo>
                  <a:pt x="50634" y="31840"/>
                  <a:pt x="49582" y="27903"/>
                  <a:pt x="47036" y="24874"/>
                </a:cubicBezTo>
                <a:cubicBezTo>
                  <a:pt x="42692" y="19743"/>
                  <a:pt x="37767" y="15066"/>
                  <a:pt x="33090" y="10222"/>
                </a:cubicBezTo>
                <a:cubicBezTo>
                  <a:pt x="33180" y="10312"/>
                  <a:pt x="33257" y="10372"/>
                  <a:pt x="33347" y="10470"/>
                </a:cubicBezTo>
                <a:lnTo>
                  <a:pt x="28524" y="13256"/>
                </a:lnTo>
                <a:lnTo>
                  <a:pt x="27399" y="15866"/>
                </a:lnTo>
                <a:lnTo>
                  <a:pt x="24395" y="15126"/>
                </a:lnTo>
                <a:lnTo>
                  <a:pt x="17275" y="17351"/>
                </a:lnTo>
                <a:lnTo>
                  <a:pt x="15768" y="14750"/>
                </a:lnTo>
                <a:lnTo>
                  <a:pt x="16898" y="7253"/>
                </a:lnTo>
                <a:lnTo>
                  <a:pt x="4540" y="3136"/>
                </a:lnTo>
                <a:lnTo>
                  <a:pt x="0" y="6585"/>
                </a:lnTo>
                <a:cubicBezTo>
                  <a:pt x="479" y="7210"/>
                  <a:pt x="984" y="7817"/>
                  <a:pt x="1472" y="8464"/>
                </a:cubicBezTo>
                <a:cubicBezTo>
                  <a:pt x="4720" y="12747"/>
                  <a:pt x="4223" y="18156"/>
                  <a:pt x="4972" y="23188"/>
                </a:cubicBezTo>
                <a:cubicBezTo>
                  <a:pt x="5118" y="24270"/>
                  <a:pt x="5704" y="25349"/>
                  <a:pt x="6269" y="26311"/>
                </a:cubicBezTo>
                <a:cubicBezTo>
                  <a:pt x="8100" y="29384"/>
                  <a:pt x="8498" y="32679"/>
                  <a:pt x="8276" y="36183"/>
                </a:cubicBezTo>
                <a:cubicBezTo>
                  <a:pt x="8045" y="39773"/>
                  <a:pt x="9414" y="42962"/>
                  <a:pt x="11904" y="45477"/>
                </a:cubicBezTo>
                <a:cubicBezTo>
                  <a:pt x="15516" y="49136"/>
                  <a:pt x="19106" y="52675"/>
                  <a:pt x="20206" y="58062"/>
                </a:cubicBezTo>
                <a:cubicBezTo>
                  <a:pt x="20493" y="59517"/>
                  <a:pt x="22187" y="60750"/>
                  <a:pt x="23432" y="61909"/>
                </a:cubicBezTo>
                <a:cubicBezTo>
                  <a:pt x="25093" y="63441"/>
                  <a:pt x="27497" y="64442"/>
                  <a:pt x="28593" y="66274"/>
                </a:cubicBezTo>
                <a:cubicBezTo>
                  <a:pt x="31426" y="71032"/>
                  <a:pt x="35991" y="73142"/>
                  <a:pt x="40613" y="75440"/>
                </a:cubicBezTo>
                <a:cubicBezTo>
                  <a:pt x="46205" y="78221"/>
                  <a:pt x="51708" y="81199"/>
                  <a:pt x="57233" y="84088"/>
                </a:cubicBezTo>
                <a:lnTo>
                  <a:pt x="56809" y="84563"/>
                </a:lnTo>
                <a:cubicBezTo>
                  <a:pt x="57203" y="84541"/>
                  <a:pt x="57554" y="84520"/>
                  <a:pt x="57934" y="84507"/>
                </a:cubicBezTo>
                <a:cubicBezTo>
                  <a:pt x="57725" y="84370"/>
                  <a:pt x="57511" y="84263"/>
                  <a:pt x="57297" y="84126"/>
                </a:cubicBezTo>
                <a:cubicBezTo>
                  <a:pt x="58349" y="83125"/>
                  <a:pt x="59398" y="82059"/>
                  <a:pt x="60532" y="81187"/>
                </a:cubicBezTo>
                <a:close/>
                <a:moveTo>
                  <a:pt x="117435" y="38370"/>
                </a:moveTo>
                <a:cubicBezTo>
                  <a:pt x="115227" y="38905"/>
                  <a:pt x="114161" y="41057"/>
                  <a:pt x="115056" y="42362"/>
                </a:cubicBezTo>
                <a:cubicBezTo>
                  <a:pt x="115642" y="43205"/>
                  <a:pt x="116588" y="43980"/>
                  <a:pt x="117533" y="44301"/>
                </a:cubicBezTo>
                <a:cubicBezTo>
                  <a:pt x="118928" y="44780"/>
                  <a:pt x="120944" y="42491"/>
                  <a:pt x="120221" y="41117"/>
                </a:cubicBezTo>
                <a:cubicBezTo>
                  <a:pt x="119609" y="39902"/>
                  <a:pt x="118201" y="39089"/>
                  <a:pt x="117435" y="38370"/>
                </a:cubicBezTo>
                <a:close/>
                <a:moveTo>
                  <a:pt x="270442" y="23808"/>
                </a:moveTo>
                <a:cubicBezTo>
                  <a:pt x="266522" y="21553"/>
                  <a:pt x="262590" y="19358"/>
                  <a:pt x="258615" y="17214"/>
                </a:cubicBezTo>
                <a:cubicBezTo>
                  <a:pt x="254627" y="15045"/>
                  <a:pt x="250228" y="13355"/>
                  <a:pt x="249744" y="7882"/>
                </a:cubicBezTo>
                <a:cubicBezTo>
                  <a:pt x="247438" y="5400"/>
                  <a:pt x="245320" y="2678"/>
                  <a:pt x="242714" y="556"/>
                </a:cubicBezTo>
                <a:cubicBezTo>
                  <a:pt x="241725" y="-266"/>
                  <a:pt x="239526" y="-30"/>
                  <a:pt x="237998" y="333"/>
                </a:cubicBezTo>
                <a:cubicBezTo>
                  <a:pt x="235174" y="967"/>
                  <a:pt x="232692" y="2528"/>
                  <a:pt x="231220" y="5109"/>
                </a:cubicBezTo>
                <a:cubicBezTo>
                  <a:pt x="229556" y="8070"/>
                  <a:pt x="228203" y="11232"/>
                  <a:pt x="226496" y="14146"/>
                </a:cubicBezTo>
                <a:cubicBezTo>
                  <a:pt x="225354" y="16072"/>
                  <a:pt x="224160" y="18194"/>
                  <a:pt x="222444" y="19521"/>
                </a:cubicBezTo>
                <a:cubicBezTo>
                  <a:pt x="218451" y="22580"/>
                  <a:pt x="214429" y="25952"/>
                  <a:pt x="209850" y="27835"/>
                </a:cubicBezTo>
                <a:cubicBezTo>
                  <a:pt x="203162" y="30621"/>
                  <a:pt x="198301" y="34724"/>
                  <a:pt x="194968" y="41092"/>
                </a:cubicBezTo>
                <a:cubicBezTo>
                  <a:pt x="193397" y="44066"/>
                  <a:pt x="190761" y="46466"/>
                  <a:pt x="188887" y="49307"/>
                </a:cubicBezTo>
                <a:cubicBezTo>
                  <a:pt x="185267" y="54844"/>
                  <a:pt x="180457" y="58430"/>
                  <a:pt x="173859" y="59577"/>
                </a:cubicBezTo>
                <a:cubicBezTo>
                  <a:pt x="167616" y="60685"/>
                  <a:pt x="164017" y="64879"/>
                  <a:pt x="161741" y="70467"/>
                </a:cubicBezTo>
                <a:cubicBezTo>
                  <a:pt x="160868" y="72577"/>
                  <a:pt x="160153" y="74729"/>
                  <a:pt x="159254" y="76818"/>
                </a:cubicBezTo>
                <a:cubicBezTo>
                  <a:pt x="158446" y="78717"/>
                  <a:pt x="155549" y="79877"/>
                  <a:pt x="153439" y="79158"/>
                </a:cubicBezTo>
                <a:cubicBezTo>
                  <a:pt x="149682" y="77853"/>
                  <a:pt x="145968" y="76458"/>
                  <a:pt x="142232" y="75067"/>
                </a:cubicBezTo>
                <a:cubicBezTo>
                  <a:pt x="141680" y="74875"/>
                  <a:pt x="141210" y="74824"/>
                  <a:pt x="140709" y="74704"/>
                </a:cubicBezTo>
                <a:lnTo>
                  <a:pt x="147607" y="83553"/>
                </a:lnTo>
                <a:lnTo>
                  <a:pt x="151531" y="88893"/>
                </a:lnTo>
                <a:lnTo>
                  <a:pt x="156024" y="88316"/>
                </a:lnTo>
                <a:lnTo>
                  <a:pt x="158561" y="86933"/>
                </a:lnTo>
                <a:lnTo>
                  <a:pt x="164180" y="86060"/>
                </a:lnTo>
                <a:cubicBezTo>
                  <a:pt x="164180" y="86060"/>
                  <a:pt x="172323" y="86060"/>
                  <a:pt x="173457" y="85517"/>
                </a:cubicBezTo>
                <a:cubicBezTo>
                  <a:pt x="174574" y="84952"/>
                  <a:pt x="181882" y="82145"/>
                  <a:pt x="181882" y="82145"/>
                </a:cubicBezTo>
                <a:lnTo>
                  <a:pt x="188335" y="81306"/>
                </a:lnTo>
                <a:lnTo>
                  <a:pt x="194236" y="83848"/>
                </a:lnTo>
                <a:lnTo>
                  <a:pt x="199576" y="82436"/>
                </a:lnTo>
                <a:lnTo>
                  <a:pt x="209119" y="80181"/>
                </a:lnTo>
                <a:lnTo>
                  <a:pt x="209692" y="77643"/>
                </a:lnTo>
                <a:lnTo>
                  <a:pt x="214442" y="70074"/>
                </a:lnTo>
                <a:lnTo>
                  <a:pt x="218387" y="61644"/>
                </a:lnTo>
                <a:lnTo>
                  <a:pt x="222046" y="53501"/>
                </a:lnTo>
                <a:lnTo>
                  <a:pt x="224292" y="43663"/>
                </a:lnTo>
                <a:lnTo>
                  <a:pt x="225978" y="39448"/>
                </a:lnTo>
                <a:lnTo>
                  <a:pt x="228511" y="36941"/>
                </a:lnTo>
                <a:lnTo>
                  <a:pt x="231036" y="37488"/>
                </a:lnTo>
                <a:lnTo>
                  <a:pt x="242833" y="38045"/>
                </a:lnTo>
                <a:lnTo>
                  <a:pt x="255371" y="41109"/>
                </a:lnTo>
                <a:cubicBezTo>
                  <a:pt x="255812" y="40775"/>
                  <a:pt x="256180" y="40377"/>
                  <a:pt x="256698" y="40077"/>
                </a:cubicBezTo>
                <a:cubicBezTo>
                  <a:pt x="258829" y="38836"/>
                  <a:pt x="259826" y="36919"/>
                  <a:pt x="260151" y="34557"/>
                </a:cubicBezTo>
                <a:cubicBezTo>
                  <a:pt x="260532" y="32076"/>
                  <a:pt x="261901" y="30535"/>
                  <a:pt x="264357" y="29923"/>
                </a:cubicBezTo>
                <a:cubicBezTo>
                  <a:pt x="266561" y="29337"/>
                  <a:pt x="268846" y="28926"/>
                  <a:pt x="270258" y="26842"/>
                </a:cubicBezTo>
                <a:cubicBezTo>
                  <a:pt x="270545" y="26393"/>
                  <a:pt x="270639" y="25807"/>
                  <a:pt x="270819" y="25272"/>
                </a:cubicBezTo>
                <a:cubicBezTo>
                  <a:pt x="270695" y="24758"/>
                  <a:pt x="270742" y="23997"/>
                  <a:pt x="270442" y="23808"/>
                </a:cubicBezTo>
                <a:close/>
              </a:path>
            </a:pathLst>
          </a:custGeom>
          <a:solidFill>
            <a:srgbClr val="D9D9D9"/>
          </a:solid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098" name="Freeform 1097">
            <a:extLst>
              <a:ext uri="{FF2B5EF4-FFF2-40B4-BE49-F238E27FC236}">
                <a16:creationId xmlns:a16="http://schemas.microsoft.com/office/drawing/2014/main" id="{A48F2838-45A7-5A0A-8B0F-1F246B920034}"/>
              </a:ext>
            </a:extLst>
          </p:cNvPr>
          <p:cNvSpPr/>
          <p:nvPr/>
        </p:nvSpPr>
        <p:spPr>
          <a:xfrm>
            <a:off x="9011326" y="4382381"/>
            <a:ext cx="1520953" cy="566886"/>
          </a:xfrm>
          <a:custGeom>
            <a:avLst/>
            <a:gdLst>
              <a:gd name="connsiteX0" fmla="*/ 181762 w 651442"/>
              <a:gd name="connsiteY0" fmla="*/ 130184 h 242804"/>
              <a:gd name="connsiteX1" fmla="*/ 185557 w 651442"/>
              <a:gd name="connsiteY1" fmla="*/ 128305 h 242804"/>
              <a:gd name="connsiteX2" fmla="*/ 185981 w 651442"/>
              <a:gd name="connsiteY2" fmla="*/ 126063 h 242804"/>
              <a:gd name="connsiteX3" fmla="*/ 177988 w 651442"/>
              <a:gd name="connsiteY3" fmla="*/ 121634 h 242804"/>
              <a:gd name="connsiteX4" fmla="*/ 176798 w 651442"/>
              <a:gd name="connsiteY4" fmla="*/ 122811 h 242804"/>
              <a:gd name="connsiteX5" fmla="*/ 176212 w 651442"/>
              <a:gd name="connsiteY5" fmla="*/ 127510 h 242804"/>
              <a:gd name="connsiteX6" fmla="*/ 181762 w 651442"/>
              <a:gd name="connsiteY6" fmla="*/ 130184 h 242804"/>
              <a:gd name="connsiteX7" fmla="*/ 138577 w 651442"/>
              <a:gd name="connsiteY7" fmla="*/ 87958 h 242804"/>
              <a:gd name="connsiteX8" fmla="*/ 136194 w 651442"/>
              <a:gd name="connsiteY8" fmla="*/ 86661 h 242804"/>
              <a:gd name="connsiteX9" fmla="*/ 135034 w 651442"/>
              <a:gd name="connsiteY9" fmla="*/ 89058 h 242804"/>
              <a:gd name="connsiteX10" fmla="*/ 137722 w 651442"/>
              <a:gd name="connsiteY10" fmla="*/ 89139 h 242804"/>
              <a:gd name="connsiteX11" fmla="*/ 138577 w 651442"/>
              <a:gd name="connsiteY11" fmla="*/ 87958 h 242804"/>
              <a:gd name="connsiteX12" fmla="*/ 355352 w 651442"/>
              <a:gd name="connsiteY12" fmla="*/ 173197 h 242804"/>
              <a:gd name="connsiteX13" fmla="*/ 356468 w 651442"/>
              <a:gd name="connsiteY13" fmla="*/ 172787 h 242804"/>
              <a:gd name="connsiteX14" fmla="*/ 356117 w 651442"/>
              <a:gd name="connsiteY14" fmla="*/ 171374 h 242804"/>
              <a:gd name="connsiteX15" fmla="*/ 355022 w 651442"/>
              <a:gd name="connsiteY15" fmla="*/ 171781 h 242804"/>
              <a:gd name="connsiteX16" fmla="*/ 355352 w 651442"/>
              <a:gd name="connsiteY16" fmla="*/ 173197 h 242804"/>
              <a:gd name="connsiteX17" fmla="*/ 134191 w 651442"/>
              <a:gd name="connsiteY17" fmla="*/ 90247 h 242804"/>
              <a:gd name="connsiteX18" fmla="*/ 133066 w 651442"/>
              <a:gd name="connsiteY18" fmla="*/ 91655 h 242804"/>
              <a:gd name="connsiteX19" fmla="*/ 133404 w 651442"/>
              <a:gd name="connsiteY19" fmla="*/ 92793 h 242804"/>
              <a:gd name="connsiteX20" fmla="*/ 134191 w 651442"/>
              <a:gd name="connsiteY20" fmla="*/ 90247 h 242804"/>
              <a:gd name="connsiteX21" fmla="*/ 135034 w 651442"/>
              <a:gd name="connsiteY21" fmla="*/ 89058 h 242804"/>
              <a:gd name="connsiteX22" fmla="*/ 134585 w 651442"/>
              <a:gd name="connsiteY22" fmla="*/ 89045 h 242804"/>
              <a:gd name="connsiteX23" fmla="*/ 134187 w 651442"/>
              <a:gd name="connsiteY23" fmla="*/ 90247 h 242804"/>
              <a:gd name="connsiteX24" fmla="*/ 134923 w 651442"/>
              <a:gd name="connsiteY24" fmla="*/ 89361 h 242804"/>
              <a:gd name="connsiteX25" fmla="*/ 135034 w 651442"/>
              <a:gd name="connsiteY25" fmla="*/ 89058 h 242804"/>
              <a:gd name="connsiteX26" fmla="*/ 447887 w 651442"/>
              <a:gd name="connsiteY26" fmla="*/ 21474 h 242804"/>
              <a:gd name="connsiteX27" fmla="*/ 447672 w 651442"/>
              <a:gd name="connsiteY27" fmla="*/ 21457 h 242804"/>
              <a:gd name="connsiteX28" fmla="*/ 447801 w 651442"/>
              <a:gd name="connsiteY28" fmla="*/ 21632 h 242804"/>
              <a:gd name="connsiteX29" fmla="*/ 447887 w 651442"/>
              <a:gd name="connsiteY29" fmla="*/ 21474 h 242804"/>
              <a:gd name="connsiteX30" fmla="*/ 496754 w 651442"/>
              <a:gd name="connsiteY30" fmla="*/ 110907 h 242804"/>
              <a:gd name="connsiteX31" fmla="*/ 494700 w 651442"/>
              <a:gd name="connsiteY31" fmla="*/ 109148 h 242804"/>
              <a:gd name="connsiteX32" fmla="*/ 492389 w 651442"/>
              <a:gd name="connsiteY32" fmla="*/ 110761 h 242804"/>
              <a:gd name="connsiteX33" fmla="*/ 493673 w 651442"/>
              <a:gd name="connsiteY33" fmla="*/ 113016 h 242804"/>
              <a:gd name="connsiteX34" fmla="*/ 496754 w 651442"/>
              <a:gd name="connsiteY34" fmla="*/ 110907 h 242804"/>
              <a:gd name="connsiteX35" fmla="*/ 375305 w 651442"/>
              <a:gd name="connsiteY35" fmla="*/ 160334 h 242804"/>
              <a:gd name="connsiteX36" fmla="*/ 376708 w 651442"/>
              <a:gd name="connsiteY36" fmla="*/ 161815 h 242804"/>
              <a:gd name="connsiteX37" fmla="*/ 377200 w 651442"/>
              <a:gd name="connsiteY37" fmla="*/ 160493 h 242804"/>
              <a:gd name="connsiteX38" fmla="*/ 376306 w 651442"/>
              <a:gd name="connsiteY38" fmla="*/ 159295 h 242804"/>
              <a:gd name="connsiteX39" fmla="*/ 375305 w 651442"/>
              <a:gd name="connsiteY39" fmla="*/ 160334 h 242804"/>
              <a:gd name="connsiteX40" fmla="*/ 436449 w 651442"/>
              <a:gd name="connsiteY40" fmla="*/ 199146 h 242804"/>
              <a:gd name="connsiteX41" fmla="*/ 439671 w 651442"/>
              <a:gd name="connsiteY41" fmla="*/ 198838 h 242804"/>
              <a:gd name="connsiteX42" fmla="*/ 441682 w 651442"/>
              <a:gd name="connsiteY42" fmla="*/ 196720 h 242804"/>
              <a:gd name="connsiteX43" fmla="*/ 439927 w 651442"/>
              <a:gd name="connsiteY43" fmla="*/ 194597 h 242804"/>
              <a:gd name="connsiteX44" fmla="*/ 438301 w 651442"/>
              <a:gd name="connsiteY44" fmla="*/ 194511 h 242804"/>
              <a:gd name="connsiteX45" fmla="*/ 436654 w 651442"/>
              <a:gd name="connsiteY45" fmla="*/ 194623 h 242804"/>
              <a:gd name="connsiteX46" fmla="*/ 432751 w 651442"/>
              <a:gd name="connsiteY46" fmla="*/ 196959 h 242804"/>
              <a:gd name="connsiteX47" fmla="*/ 436449 w 651442"/>
              <a:gd name="connsiteY47" fmla="*/ 199146 h 242804"/>
              <a:gd name="connsiteX48" fmla="*/ 577799 w 651442"/>
              <a:gd name="connsiteY48" fmla="*/ 107111 h 242804"/>
              <a:gd name="connsiteX49" fmla="*/ 576815 w 651442"/>
              <a:gd name="connsiteY49" fmla="*/ 108339 h 242804"/>
              <a:gd name="connsiteX50" fmla="*/ 577757 w 651442"/>
              <a:gd name="connsiteY50" fmla="*/ 109550 h 242804"/>
              <a:gd name="connsiteX51" fmla="*/ 579383 w 651442"/>
              <a:gd name="connsiteY51" fmla="*/ 109974 h 242804"/>
              <a:gd name="connsiteX52" fmla="*/ 583833 w 651442"/>
              <a:gd name="connsiteY52" fmla="*/ 108374 h 242804"/>
              <a:gd name="connsiteX53" fmla="*/ 580068 w 651442"/>
              <a:gd name="connsiteY53" fmla="*/ 106581 h 242804"/>
              <a:gd name="connsiteX54" fmla="*/ 577799 w 651442"/>
              <a:gd name="connsiteY54" fmla="*/ 107111 h 242804"/>
              <a:gd name="connsiteX55" fmla="*/ 579853 w 651442"/>
              <a:gd name="connsiteY55" fmla="*/ 98681 h 242804"/>
              <a:gd name="connsiteX56" fmla="*/ 580667 w 651442"/>
              <a:gd name="connsiteY56" fmla="*/ 97453 h 242804"/>
              <a:gd name="connsiteX57" fmla="*/ 576088 w 651442"/>
              <a:gd name="connsiteY57" fmla="*/ 93944 h 242804"/>
              <a:gd name="connsiteX58" fmla="*/ 574975 w 651442"/>
              <a:gd name="connsiteY58" fmla="*/ 94839 h 242804"/>
              <a:gd name="connsiteX59" fmla="*/ 577029 w 651442"/>
              <a:gd name="connsiteY59" fmla="*/ 98681 h 242804"/>
              <a:gd name="connsiteX60" fmla="*/ 579853 w 651442"/>
              <a:gd name="connsiteY60" fmla="*/ 98681 h 242804"/>
              <a:gd name="connsiteX61" fmla="*/ 414330 w 651442"/>
              <a:gd name="connsiteY61" fmla="*/ 110736 h 242804"/>
              <a:gd name="connsiteX62" fmla="*/ 415780 w 651442"/>
              <a:gd name="connsiteY62" fmla="*/ 113123 h 242804"/>
              <a:gd name="connsiteX63" fmla="*/ 423954 w 651442"/>
              <a:gd name="connsiteY63" fmla="*/ 113166 h 242804"/>
              <a:gd name="connsiteX64" fmla="*/ 423954 w 651442"/>
              <a:gd name="connsiteY64" fmla="*/ 113038 h 242804"/>
              <a:gd name="connsiteX65" fmla="*/ 430561 w 651442"/>
              <a:gd name="connsiteY65" fmla="*/ 112939 h 242804"/>
              <a:gd name="connsiteX66" fmla="*/ 432396 w 651442"/>
              <a:gd name="connsiteY66" fmla="*/ 111339 h 242804"/>
              <a:gd name="connsiteX67" fmla="*/ 431194 w 651442"/>
              <a:gd name="connsiteY67" fmla="*/ 110346 h 242804"/>
              <a:gd name="connsiteX68" fmla="*/ 416534 w 651442"/>
              <a:gd name="connsiteY68" fmla="*/ 108780 h 242804"/>
              <a:gd name="connsiteX69" fmla="*/ 414330 w 651442"/>
              <a:gd name="connsiteY69" fmla="*/ 110736 h 242804"/>
              <a:gd name="connsiteX70" fmla="*/ 335082 w 651442"/>
              <a:gd name="connsiteY70" fmla="*/ 135460 h 242804"/>
              <a:gd name="connsiteX71" fmla="*/ 339207 w 651442"/>
              <a:gd name="connsiteY71" fmla="*/ 138455 h 242804"/>
              <a:gd name="connsiteX72" fmla="*/ 342197 w 651442"/>
              <a:gd name="connsiteY72" fmla="*/ 147711 h 242804"/>
              <a:gd name="connsiteX73" fmla="*/ 340002 w 651442"/>
              <a:gd name="connsiteY73" fmla="*/ 159333 h 242804"/>
              <a:gd name="connsiteX74" fmla="*/ 342086 w 651442"/>
              <a:gd name="connsiteY74" fmla="*/ 163771 h 242804"/>
              <a:gd name="connsiteX75" fmla="*/ 353336 w 651442"/>
              <a:gd name="connsiteY75" fmla="*/ 164378 h 242804"/>
              <a:gd name="connsiteX76" fmla="*/ 355035 w 651442"/>
              <a:gd name="connsiteY76" fmla="*/ 158426 h 242804"/>
              <a:gd name="connsiteX77" fmla="*/ 358334 w 651442"/>
              <a:gd name="connsiteY77" fmla="*/ 128053 h 242804"/>
              <a:gd name="connsiteX78" fmla="*/ 360867 w 651442"/>
              <a:gd name="connsiteY78" fmla="*/ 126286 h 242804"/>
              <a:gd name="connsiteX79" fmla="*/ 363105 w 651442"/>
              <a:gd name="connsiteY79" fmla="*/ 128109 h 242804"/>
              <a:gd name="connsiteX80" fmla="*/ 368056 w 651442"/>
              <a:gd name="connsiteY80" fmla="*/ 143531 h 242804"/>
              <a:gd name="connsiteX81" fmla="*/ 370012 w 651442"/>
              <a:gd name="connsiteY81" fmla="*/ 149894 h 242804"/>
              <a:gd name="connsiteX82" fmla="*/ 377752 w 651442"/>
              <a:gd name="connsiteY82" fmla="*/ 154866 h 242804"/>
              <a:gd name="connsiteX83" fmla="*/ 380859 w 651442"/>
              <a:gd name="connsiteY83" fmla="*/ 154635 h 242804"/>
              <a:gd name="connsiteX84" fmla="*/ 380786 w 651442"/>
              <a:gd name="connsiteY84" fmla="*/ 154228 h 242804"/>
              <a:gd name="connsiteX85" fmla="*/ 381758 w 651442"/>
              <a:gd name="connsiteY85" fmla="*/ 153757 h 242804"/>
              <a:gd name="connsiteX86" fmla="*/ 381171 w 651442"/>
              <a:gd name="connsiteY86" fmla="*/ 154609 h 242804"/>
              <a:gd name="connsiteX87" fmla="*/ 380855 w 651442"/>
              <a:gd name="connsiteY87" fmla="*/ 154635 h 242804"/>
              <a:gd name="connsiteX88" fmla="*/ 385943 w 651442"/>
              <a:gd name="connsiteY88" fmla="*/ 162243 h 242804"/>
              <a:gd name="connsiteX89" fmla="*/ 387402 w 651442"/>
              <a:gd name="connsiteY89" fmla="*/ 163116 h 242804"/>
              <a:gd name="connsiteX90" fmla="*/ 394265 w 651442"/>
              <a:gd name="connsiteY90" fmla="*/ 160561 h 242804"/>
              <a:gd name="connsiteX91" fmla="*/ 394967 w 651442"/>
              <a:gd name="connsiteY91" fmla="*/ 147005 h 242804"/>
              <a:gd name="connsiteX92" fmla="*/ 391202 w 651442"/>
              <a:gd name="connsiteY92" fmla="*/ 141665 h 242804"/>
              <a:gd name="connsiteX93" fmla="*/ 386794 w 651442"/>
              <a:gd name="connsiteY93" fmla="*/ 139059 h 242804"/>
              <a:gd name="connsiteX94" fmla="*/ 384270 w 651442"/>
              <a:gd name="connsiteY94" fmla="*/ 133282 h 242804"/>
              <a:gd name="connsiteX95" fmla="*/ 382365 w 651442"/>
              <a:gd name="connsiteY95" fmla="*/ 125216 h 242804"/>
              <a:gd name="connsiteX96" fmla="*/ 376344 w 651442"/>
              <a:gd name="connsiteY96" fmla="*/ 116992 h 242804"/>
              <a:gd name="connsiteX97" fmla="*/ 377397 w 651442"/>
              <a:gd name="connsiteY97" fmla="*/ 112413 h 242804"/>
              <a:gd name="connsiteX98" fmla="*/ 385870 w 651442"/>
              <a:gd name="connsiteY98" fmla="*/ 106748 h 242804"/>
              <a:gd name="connsiteX99" fmla="*/ 392404 w 651442"/>
              <a:gd name="connsiteY99" fmla="*/ 106533 h 242804"/>
              <a:gd name="connsiteX100" fmla="*/ 397411 w 651442"/>
              <a:gd name="connsiteY100" fmla="*/ 106748 h 242804"/>
              <a:gd name="connsiteX101" fmla="*/ 400089 w 651442"/>
              <a:gd name="connsiteY101" fmla="*/ 105061 h 242804"/>
              <a:gd name="connsiteX102" fmla="*/ 400645 w 651442"/>
              <a:gd name="connsiteY102" fmla="*/ 95044 h 242804"/>
              <a:gd name="connsiteX103" fmla="*/ 398643 w 651442"/>
              <a:gd name="connsiteY103" fmla="*/ 92755 h 242804"/>
              <a:gd name="connsiteX104" fmla="*/ 391980 w 651442"/>
              <a:gd name="connsiteY104" fmla="*/ 92395 h 242804"/>
              <a:gd name="connsiteX105" fmla="*/ 378724 w 651442"/>
              <a:gd name="connsiteY105" fmla="*/ 95545 h 242804"/>
              <a:gd name="connsiteX106" fmla="*/ 365189 w 651442"/>
              <a:gd name="connsiteY106" fmla="*/ 101386 h 242804"/>
              <a:gd name="connsiteX107" fmla="*/ 362022 w 651442"/>
              <a:gd name="connsiteY107" fmla="*/ 101664 h 242804"/>
              <a:gd name="connsiteX108" fmla="*/ 352433 w 651442"/>
              <a:gd name="connsiteY108" fmla="*/ 90431 h 242804"/>
              <a:gd name="connsiteX109" fmla="*/ 360602 w 651442"/>
              <a:gd name="connsiteY109" fmla="*/ 79477 h 242804"/>
              <a:gd name="connsiteX110" fmla="*/ 397958 w 651442"/>
              <a:gd name="connsiteY110" fmla="*/ 80157 h 242804"/>
              <a:gd name="connsiteX111" fmla="*/ 424775 w 651442"/>
              <a:gd name="connsiteY111" fmla="*/ 66357 h 242804"/>
              <a:gd name="connsiteX112" fmla="*/ 423872 w 651442"/>
              <a:gd name="connsiteY112" fmla="*/ 61749 h 242804"/>
              <a:gd name="connsiteX113" fmla="*/ 419225 w 651442"/>
              <a:gd name="connsiteY113" fmla="*/ 60786 h 242804"/>
              <a:gd name="connsiteX114" fmla="*/ 412944 w 651442"/>
              <a:gd name="connsiteY114" fmla="*/ 66417 h 242804"/>
              <a:gd name="connsiteX115" fmla="*/ 400389 w 651442"/>
              <a:gd name="connsiteY115" fmla="*/ 70324 h 242804"/>
              <a:gd name="connsiteX116" fmla="*/ 380042 w 651442"/>
              <a:gd name="connsiteY116" fmla="*/ 68026 h 242804"/>
              <a:gd name="connsiteX117" fmla="*/ 366764 w 651442"/>
              <a:gd name="connsiteY117" fmla="*/ 65343 h 242804"/>
              <a:gd name="connsiteX118" fmla="*/ 353520 w 651442"/>
              <a:gd name="connsiteY118" fmla="*/ 72305 h 242804"/>
              <a:gd name="connsiteX119" fmla="*/ 351958 w 651442"/>
              <a:gd name="connsiteY119" fmla="*/ 72955 h 242804"/>
              <a:gd name="connsiteX120" fmla="*/ 346284 w 651442"/>
              <a:gd name="connsiteY120" fmla="*/ 81086 h 242804"/>
              <a:gd name="connsiteX121" fmla="*/ 345783 w 651442"/>
              <a:gd name="connsiteY121" fmla="*/ 87898 h 242804"/>
              <a:gd name="connsiteX122" fmla="*/ 343498 w 651442"/>
              <a:gd name="connsiteY122" fmla="*/ 94180 h 242804"/>
              <a:gd name="connsiteX123" fmla="*/ 338855 w 651442"/>
              <a:gd name="connsiteY123" fmla="*/ 106679 h 242804"/>
              <a:gd name="connsiteX124" fmla="*/ 335877 w 651442"/>
              <a:gd name="connsiteY124" fmla="*/ 118173 h 242804"/>
              <a:gd name="connsiteX125" fmla="*/ 332651 w 651442"/>
              <a:gd name="connsiteY125" fmla="*/ 126046 h 242804"/>
              <a:gd name="connsiteX126" fmla="*/ 335082 w 651442"/>
              <a:gd name="connsiteY126" fmla="*/ 135460 h 242804"/>
              <a:gd name="connsiteX127" fmla="*/ 384573 w 651442"/>
              <a:gd name="connsiteY127" fmla="*/ 150668 h 242804"/>
              <a:gd name="connsiteX128" fmla="*/ 385142 w 651442"/>
              <a:gd name="connsiteY128" fmla="*/ 150856 h 242804"/>
              <a:gd name="connsiteX129" fmla="*/ 388519 w 651442"/>
              <a:gd name="connsiteY129" fmla="*/ 148931 h 242804"/>
              <a:gd name="connsiteX130" fmla="*/ 389991 w 651442"/>
              <a:gd name="connsiteY130" fmla="*/ 151109 h 242804"/>
              <a:gd name="connsiteX131" fmla="*/ 388904 w 651442"/>
              <a:gd name="connsiteY131" fmla="*/ 152041 h 242804"/>
              <a:gd name="connsiteX132" fmla="*/ 385142 w 651442"/>
              <a:gd name="connsiteY132" fmla="*/ 150860 h 242804"/>
              <a:gd name="connsiteX133" fmla="*/ 384963 w 651442"/>
              <a:gd name="connsiteY133" fmla="*/ 151079 h 242804"/>
              <a:gd name="connsiteX134" fmla="*/ 384030 w 651442"/>
              <a:gd name="connsiteY134" fmla="*/ 151631 h 242804"/>
              <a:gd name="connsiteX135" fmla="*/ 384573 w 651442"/>
              <a:gd name="connsiteY135" fmla="*/ 150668 h 242804"/>
              <a:gd name="connsiteX136" fmla="*/ 398219 w 651442"/>
              <a:gd name="connsiteY136" fmla="*/ 206544 h 242804"/>
              <a:gd name="connsiteX137" fmla="*/ 398639 w 651442"/>
              <a:gd name="connsiteY137" fmla="*/ 208337 h 242804"/>
              <a:gd name="connsiteX138" fmla="*/ 399948 w 651442"/>
              <a:gd name="connsiteY138" fmla="*/ 207875 h 242804"/>
              <a:gd name="connsiteX139" fmla="*/ 399614 w 651442"/>
              <a:gd name="connsiteY139" fmla="*/ 206767 h 242804"/>
              <a:gd name="connsiteX140" fmla="*/ 398219 w 651442"/>
              <a:gd name="connsiteY140" fmla="*/ 206544 h 242804"/>
              <a:gd name="connsiteX141" fmla="*/ 430796 w 651442"/>
              <a:gd name="connsiteY141" fmla="*/ 32214 h 242804"/>
              <a:gd name="connsiteX142" fmla="*/ 430261 w 651442"/>
              <a:gd name="connsiteY142" fmla="*/ 33036 h 242804"/>
              <a:gd name="connsiteX143" fmla="*/ 431134 w 651442"/>
              <a:gd name="connsiteY143" fmla="*/ 33113 h 242804"/>
              <a:gd name="connsiteX144" fmla="*/ 430796 w 651442"/>
              <a:gd name="connsiteY144" fmla="*/ 32214 h 242804"/>
              <a:gd name="connsiteX145" fmla="*/ 413059 w 651442"/>
              <a:gd name="connsiteY145" fmla="*/ 204884 h 242804"/>
              <a:gd name="connsiteX146" fmla="*/ 414518 w 651442"/>
              <a:gd name="connsiteY146" fmla="*/ 207036 h 242804"/>
              <a:gd name="connsiteX147" fmla="*/ 417514 w 651442"/>
              <a:gd name="connsiteY147" fmla="*/ 204285 h 242804"/>
              <a:gd name="connsiteX148" fmla="*/ 416448 w 651442"/>
              <a:gd name="connsiteY148" fmla="*/ 203352 h 242804"/>
              <a:gd name="connsiteX149" fmla="*/ 413059 w 651442"/>
              <a:gd name="connsiteY149" fmla="*/ 204884 h 242804"/>
              <a:gd name="connsiteX150" fmla="*/ 499064 w 651442"/>
              <a:gd name="connsiteY150" fmla="*/ 128815 h 242804"/>
              <a:gd name="connsiteX151" fmla="*/ 469453 w 651442"/>
              <a:gd name="connsiteY151" fmla="*/ 125143 h 242804"/>
              <a:gd name="connsiteX152" fmla="*/ 463719 w 651442"/>
              <a:gd name="connsiteY152" fmla="*/ 130762 h 242804"/>
              <a:gd name="connsiteX153" fmla="*/ 467570 w 651442"/>
              <a:gd name="connsiteY153" fmla="*/ 136042 h 242804"/>
              <a:gd name="connsiteX154" fmla="*/ 498850 w 651442"/>
              <a:gd name="connsiteY154" fmla="*/ 138755 h 242804"/>
              <a:gd name="connsiteX155" fmla="*/ 500476 w 651442"/>
              <a:gd name="connsiteY155" fmla="*/ 139191 h 242804"/>
              <a:gd name="connsiteX156" fmla="*/ 504327 w 651442"/>
              <a:gd name="connsiteY156" fmla="*/ 135849 h 242804"/>
              <a:gd name="connsiteX157" fmla="*/ 502958 w 651442"/>
              <a:gd name="connsiteY157" fmla="*/ 132007 h 242804"/>
              <a:gd name="connsiteX158" fmla="*/ 499064 w 651442"/>
              <a:gd name="connsiteY158" fmla="*/ 128815 h 242804"/>
              <a:gd name="connsiteX159" fmla="*/ 467998 w 651442"/>
              <a:gd name="connsiteY159" fmla="*/ 93675 h 242804"/>
              <a:gd name="connsiteX160" fmla="*/ 467228 w 651442"/>
              <a:gd name="connsiteY160" fmla="*/ 93097 h 242804"/>
              <a:gd name="connsiteX161" fmla="*/ 467998 w 651442"/>
              <a:gd name="connsiteY161" fmla="*/ 93675 h 242804"/>
              <a:gd name="connsiteX162" fmla="*/ 467228 w 651442"/>
              <a:gd name="connsiteY162" fmla="*/ 93097 h 242804"/>
              <a:gd name="connsiteX163" fmla="*/ 467143 w 651442"/>
              <a:gd name="connsiteY163" fmla="*/ 92331 h 242804"/>
              <a:gd name="connsiteX164" fmla="*/ 466629 w 651442"/>
              <a:gd name="connsiteY164" fmla="*/ 92378 h 242804"/>
              <a:gd name="connsiteX165" fmla="*/ 466714 w 651442"/>
              <a:gd name="connsiteY165" fmla="*/ 92759 h 242804"/>
              <a:gd name="connsiteX166" fmla="*/ 467228 w 651442"/>
              <a:gd name="connsiteY166" fmla="*/ 93097 h 242804"/>
              <a:gd name="connsiteX167" fmla="*/ 441168 w 651442"/>
              <a:gd name="connsiteY167" fmla="*/ 208461 h 242804"/>
              <a:gd name="connsiteX168" fmla="*/ 415100 w 651442"/>
              <a:gd name="connsiteY168" fmla="*/ 214508 h 242804"/>
              <a:gd name="connsiteX169" fmla="*/ 407171 w 651442"/>
              <a:gd name="connsiteY169" fmla="*/ 217452 h 242804"/>
              <a:gd name="connsiteX170" fmla="*/ 400611 w 651442"/>
              <a:gd name="connsiteY170" fmla="*/ 222758 h 242804"/>
              <a:gd name="connsiteX171" fmla="*/ 395378 w 651442"/>
              <a:gd name="connsiteY171" fmla="*/ 236446 h 242804"/>
              <a:gd name="connsiteX172" fmla="*/ 400059 w 651442"/>
              <a:gd name="connsiteY172" fmla="*/ 236596 h 242804"/>
              <a:gd name="connsiteX173" fmla="*/ 416516 w 651442"/>
              <a:gd name="connsiteY173" fmla="*/ 228106 h 242804"/>
              <a:gd name="connsiteX174" fmla="*/ 434318 w 651442"/>
              <a:gd name="connsiteY174" fmla="*/ 218787 h 242804"/>
              <a:gd name="connsiteX175" fmla="*/ 442110 w 651442"/>
              <a:gd name="connsiteY175" fmla="*/ 215496 h 242804"/>
              <a:gd name="connsiteX176" fmla="*/ 446688 w 651442"/>
              <a:gd name="connsiteY176" fmla="*/ 210892 h 242804"/>
              <a:gd name="connsiteX177" fmla="*/ 441168 w 651442"/>
              <a:gd name="connsiteY177" fmla="*/ 208461 h 242804"/>
              <a:gd name="connsiteX178" fmla="*/ 459697 w 651442"/>
              <a:gd name="connsiteY178" fmla="*/ 95429 h 242804"/>
              <a:gd name="connsiteX179" fmla="*/ 463334 w 651442"/>
              <a:gd name="connsiteY179" fmla="*/ 92759 h 242804"/>
              <a:gd name="connsiteX180" fmla="*/ 463676 w 651442"/>
              <a:gd name="connsiteY180" fmla="*/ 93084 h 242804"/>
              <a:gd name="connsiteX181" fmla="*/ 463462 w 651442"/>
              <a:gd name="connsiteY181" fmla="*/ 92661 h 242804"/>
              <a:gd name="connsiteX182" fmla="*/ 466629 w 651442"/>
              <a:gd name="connsiteY182" fmla="*/ 92378 h 242804"/>
              <a:gd name="connsiteX183" fmla="*/ 464832 w 651442"/>
              <a:gd name="connsiteY183" fmla="*/ 84530 h 242804"/>
              <a:gd name="connsiteX184" fmla="*/ 466800 w 651442"/>
              <a:gd name="connsiteY184" fmla="*/ 80375 h 242804"/>
              <a:gd name="connsiteX185" fmla="*/ 468469 w 651442"/>
              <a:gd name="connsiteY185" fmla="*/ 79935 h 242804"/>
              <a:gd name="connsiteX186" fmla="*/ 472491 w 651442"/>
              <a:gd name="connsiteY186" fmla="*/ 74402 h 242804"/>
              <a:gd name="connsiteX187" fmla="*/ 473860 w 651442"/>
              <a:gd name="connsiteY187" fmla="*/ 69930 h 242804"/>
              <a:gd name="connsiteX188" fmla="*/ 476984 w 651442"/>
              <a:gd name="connsiteY188" fmla="*/ 64213 h 242804"/>
              <a:gd name="connsiteX189" fmla="*/ 475658 w 651442"/>
              <a:gd name="connsiteY189" fmla="*/ 61351 h 242804"/>
              <a:gd name="connsiteX190" fmla="*/ 470822 w 651442"/>
              <a:gd name="connsiteY190" fmla="*/ 60705 h 242804"/>
              <a:gd name="connsiteX191" fmla="*/ 466672 w 651442"/>
              <a:gd name="connsiteY191" fmla="*/ 58544 h 242804"/>
              <a:gd name="connsiteX192" fmla="*/ 468940 w 651442"/>
              <a:gd name="connsiteY192" fmla="*/ 54868 h 242804"/>
              <a:gd name="connsiteX193" fmla="*/ 471764 w 651442"/>
              <a:gd name="connsiteY193" fmla="*/ 53208 h 242804"/>
              <a:gd name="connsiteX194" fmla="*/ 471892 w 651442"/>
              <a:gd name="connsiteY194" fmla="*/ 50418 h 242804"/>
              <a:gd name="connsiteX195" fmla="*/ 470566 w 651442"/>
              <a:gd name="connsiteY195" fmla="*/ 49699 h 242804"/>
              <a:gd name="connsiteX196" fmla="*/ 456702 w 651442"/>
              <a:gd name="connsiteY196" fmla="*/ 71274 h 242804"/>
              <a:gd name="connsiteX197" fmla="*/ 457814 w 651442"/>
              <a:gd name="connsiteY197" fmla="*/ 77954 h 242804"/>
              <a:gd name="connsiteX198" fmla="*/ 460125 w 651442"/>
              <a:gd name="connsiteY198" fmla="*/ 89524 h 242804"/>
              <a:gd name="connsiteX199" fmla="*/ 459740 w 651442"/>
              <a:gd name="connsiteY199" fmla="*/ 89203 h 242804"/>
              <a:gd name="connsiteX200" fmla="*/ 460082 w 651442"/>
              <a:gd name="connsiteY200" fmla="*/ 89524 h 242804"/>
              <a:gd name="connsiteX201" fmla="*/ 457129 w 651442"/>
              <a:gd name="connsiteY201" fmla="*/ 90312 h 242804"/>
              <a:gd name="connsiteX202" fmla="*/ 455632 w 651442"/>
              <a:gd name="connsiteY202" fmla="*/ 94116 h 242804"/>
              <a:gd name="connsiteX203" fmla="*/ 459697 w 651442"/>
              <a:gd name="connsiteY203" fmla="*/ 95429 h 242804"/>
              <a:gd name="connsiteX204" fmla="*/ 391150 w 651442"/>
              <a:gd name="connsiteY204" fmla="*/ 239895 h 242804"/>
              <a:gd name="connsiteX205" fmla="*/ 391026 w 651442"/>
              <a:gd name="connsiteY205" fmla="*/ 240246 h 242804"/>
              <a:gd name="connsiteX206" fmla="*/ 391480 w 651442"/>
              <a:gd name="connsiteY206" fmla="*/ 240212 h 242804"/>
              <a:gd name="connsiteX207" fmla="*/ 395352 w 651442"/>
              <a:gd name="connsiteY207" fmla="*/ 236742 h 242804"/>
              <a:gd name="connsiteX208" fmla="*/ 395378 w 651442"/>
              <a:gd name="connsiteY208" fmla="*/ 236446 h 242804"/>
              <a:gd name="connsiteX209" fmla="*/ 394980 w 651442"/>
              <a:gd name="connsiteY209" fmla="*/ 236378 h 242804"/>
              <a:gd name="connsiteX210" fmla="*/ 391150 w 651442"/>
              <a:gd name="connsiteY210" fmla="*/ 239895 h 242804"/>
              <a:gd name="connsiteX211" fmla="*/ 435477 w 651442"/>
              <a:gd name="connsiteY211" fmla="*/ 131545 h 242804"/>
              <a:gd name="connsiteX212" fmla="*/ 435614 w 651442"/>
              <a:gd name="connsiteY212" fmla="*/ 136136 h 242804"/>
              <a:gd name="connsiteX213" fmla="*/ 447544 w 651442"/>
              <a:gd name="connsiteY213" fmla="*/ 139868 h 242804"/>
              <a:gd name="connsiteX214" fmla="*/ 451652 w 651442"/>
              <a:gd name="connsiteY214" fmla="*/ 137326 h 242804"/>
              <a:gd name="connsiteX215" fmla="*/ 452807 w 651442"/>
              <a:gd name="connsiteY215" fmla="*/ 134420 h 242804"/>
              <a:gd name="connsiteX216" fmla="*/ 451524 w 651442"/>
              <a:gd name="connsiteY216" fmla="*/ 131438 h 242804"/>
              <a:gd name="connsiteX217" fmla="*/ 435477 w 651442"/>
              <a:gd name="connsiteY217" fmla="*/ 131545 h 242804"/>
              <a:gd name="connsiteX218" fmla="*/ 640145 w 651442"/>
              <a:gd name="connsiteY218" fmla="*/ 116731 h 242804"/>
              <a:gd name="connsiteX219" fmla="*/ 612760 w 651442"/>
              <a:gd name="connsiteY219" fmla="*/ 107458 h 242804"/>
              <a:gd name="connsiteX220" fmla="*/ 592348 w 651442"/>
              <a:gd name="connsiteY220" fmla="*/ 111279 h 242804"/>
              <a:gd name="connsiteX221" fmla="*/ 591150 w 651442"/>
              <a:gd name="connsiteY221" fmla="*/ 112486 h 242804"/>
              <a:gd name="connsiteX222" fmla="*/ 571894 w 651442"/>
              <a:gd name="connsiteY222" fmla="*/ 128776 h 242804"/>
              <a:gd name="connsiteX223" fmla="*/ 565604 w 651442"/>
              <a:gd name="connsiteY223" fmla="*/ 129093 h 242804"/>
              <a:gd name="connsiteX224" fmla="*/ 555805 w 651442"/>
              <a:gd name="connsiteY224" fmla="*/ 119675 h 242804"/>
              <a:gd name="connsiteX225" fmla="*/ 553494 w 651442"/>
              <a:gd name="connsiteY225" fmla="*/ 113504 h 242804"/>
              <a:gd name="connsiteX226" fmla="*/ 554179 w 651442"/>
              <a:gd name="connsiteY226" fmla="*/ 106752 h 242804"/>
              <a:gd name="connsiteX227" fmla="*/ 551483 w 651442"/>
              <a:gd name="connsiteY227" fmla="*/ 95408 h 242804"/>
              <a:gd name="connsiteX228" fmla="*/ 543995 w 651442"/>
              <a:gd name="connsiteY228" fmla="*/ 92109 h 242804"/>
              <a:gd name="connsiteX229" fmla="*/ 534410 w 651442"/>
              <a:gd name="connsiteY229" fmla="*/ 88621 h 242804"/>
              <a:gd name="connsiteX230" fmla="*/ 524482 w 651442"/>
              <a:gd name="connsiteY230" fmla="*/ 89165 h 242804"/>
              <a:gd name="connsiteX231" fmla="*/ 506039 w 651442"/>
              <a:gd name="connsiteY231" fmla="*/ 97654 h 242804"/>
              <a:gd name="connsiteX232" fmla="*/ 504756 w 651442"/>
              <a:gd name="connsiteY232" fmla="*/ 100371 h 242804"/>
              <a:gd name="connsiteX233" fmla="*/ 506253 w 651442"/>
              <a:gd name="connsiteY233" fmla="*/ 103149 h 242804"/>
              <a:gd name="connsiteX234" fmla="*/ 512415 w 651442"/>
              <a:gd name="connsiteY234" fmla="*/ 105780 h 242804"/>
              <a:gd name="connsiteX235" fmla="*/ 519347 w 651442"/>
              <a:gd name="connsiteY235" fmla="*/ 110342 h 242804"/>
              <a:gd name="connsiteX236" fmla="*/ 531928 w 651442"/>
              <a:gd name="connsiteY236" fmla="*/ 117261 h 242804"/>
              <a:gd name="connsiteX237" fmla="*/ 542155 w 651442"/>
              <a:gd name="connsiteY237" fmla="*/ 117026 h 242804"/>
              <a:gd name="connsiteX238" fmla="*/ 544337 w 651442"/>
              <a:gd name="connsiteY238" fmla="*/ 118541 h 242804"/>
              <a:gd name="connsiteX239" fmla="*/ 543225 w 651442"/>
              <a:gd name="connsiteY239" fmla="*/ 119602 h 242804"/>
              <a:gd name="connsiteX240" fmla="*/ 525167 w 651442"/>
              <a:gd name="connsiteY240" fmla="*/ 123641 h 242804"/>
              <a:gd name="connsiteX241" fmla="*/ 524054 w 651442"/>
              <a:gd name="connsiteY241" fmla="*/ 126106 h 242804"/>
              <a:gd name="connsiteX242" fmla="*/ 531970 w 651442"/>
              <a:gd name="connsiteY242" fmla="*/ 140809 h 242804"/>
              <a:gd name="connsiteX243" fmla="*/ 539074 w 651442"/>
              <a:gd name="connsiteY243" fmla="*/ 142405 h 242804"/>
              <a:gd name="connsiteX244" fmla="*/ 542369 w 651442"/>
              <a:gd name="connsiteY244" fmla="*/ 138541 h 242804"/>
              <a:gd name="connsiteX245" fmla="*/ 546562 w 651442"/>
              <a:gd name="connsiteY245" fmla="*/ 136979 h 242804"/>
              <a:gd name="connsiteX246" fmla="*/ 559913 w 651442"/>
              <a:gd name="connsiteY246" fmla="*/ 144519 h 242804"/>
              <a:gd name="connsiteX247" fmla="*/ 569027 w 651442"/>
              <a:gd name="connsiteY247" fmla="*/ 148978 h 242804"/>
              <a:gd name="connsiteX248" fmla="*/ 585374 w 651442"/>
              <a:gd name="connsiteY248" fmla="*/ 153881 h 242804"/>
              <a:gd name="connsiteX249" fmla="*/ 594873 w 651442"/>
              <a:gd name="connsiteY249" fmla="*/ 157459 h 242804"/>
              <a:gd name="connsiteX250" fmla="*/ 608352 w 651442"/>
              <a:gd name="connsiteY250" fmla="*/ 171747 h 242804"/>
              <a:gd name="connsiteX251" fmla="*/ 612032 w 651442"/>
              <a:gd name="connsiteY251" fmla="*/ 179389 h 242804"/>
              <a:gd name="connsiteX252" fmla="*/ 614771 w 651442"/>
              <a:gd name="connsiteY252" fmla="*/ 185585 h 242804"/>
              <a:gd name="connsiteX253" fmla="*/ 613530 w 651442"/>
              <a:gd name="connsiteY253" fmla="*/ 189680 h 242804"/>
              <a:gd name="connsiteX254" fmla="*/ 602533 w 651442"/>
              <a:gd name="connsiteY254" fmla="*/ 199381 h 242804"/>
              <a:gd name="connsiteX255" fmla="*/ 605442 w 651442"/>
              <a:gd name="connsiteY255" fmla="*/ 205457 h 242804"/>
              <a:gd name="connsiteX256" fmla="*/ 620547 w 651442"/>
              <a:gd name="connsiteY256" fmla="*/ 203446 h 242804"/>
              <a:gd name="connsiteX257" fmla="*/ 635653 w 651442"/>
              <a:gd name="connsiteY257" fmla="*/ 208572 h 242804"/>
              <a:gd name="connsiteX258" fmla="*/ 638819 w 651442"/>
              <a:gd name="connsiteY258" fmla="*/ 212591 h 242804"/>
              <a:gd name="connsiteX259" fmla="*/ 647163 w 651442"/>
              <a:gd name="connsiteY259" fmla="*/ 216810 h 242804"/>
              <a:gd name="connsiteX260" fmla="*/ 650544 w 651442"/>
              <a:gd name="connsiteY260" fmla="*/ 142298 h 242804"/>
              <a:gd name="connsiteX261" fmla="*/ 651442 w 651442"/>
              <a:gd name="connsiteY261" fmla="*/ 120616 h 242804"/>
              <a:gd name="connsiteX262" fmla="*/ 640145 w 651442"/>
              <a:gd name="connsiteY262" fmla="*/ 116731 h 242804"/>
              <a:gd name="connsiteX263" fmla="*/ 555420 w 651442"/>
              <a:gd name="connsiteY263" fmla="*/ 165465 h 242804"/>
              <a:gd name="connsiteX264" fmla="*/ 554050 w 651442"/>
              <a:gd name="connsiteY264" fmla="*/ 166043 h 242804"/>
              <a:gd name="connsiteX265" fmla="*/ 549771 w 651442"/>
              <a:gd name="connsiteY265" fmla="*/ 178037 h 242804"/>
              <a:gd name="connsiteX266" fmla="*/ 551397 w 651442"/>
              <a:gd name="connsiteY266" fmla="*/ 180741 h 242804"/>
              <a:gd name="connsiteX267" fmla="*/ 552981 w 651442"/>
              <a:gd name="connsiteY267" fmla="*/ 180835 h 242804"/>
              <a:gd name="connsiteX268" fmla="*/ 557987 w 651442"/>
              <a:gd name="connsiteY268" fmla="*/ 166954 h 242804"/>
              <a:gd name="connsiteX269" fmla="*/ 555420 w 651442"/>
              <a:gd name="connsiteY269" fmla="*/ 165465 h 242804"/>
              <a:gd name="connsiteX270" fmla="*/ 511944 w 651442"/>
              <a:gd name="connsiteY270" fmla="*/ 87359 h 242804"/>
              <a:gd name="connsiteX271" fmla="*/ 511645 w 651442"/>
              <a:gd name="connsiteY271" fmla="*/ 85776 h 242804"/>
              <a:gd name="connsiteX272" fmla="*/ 503515 w 651442"/>
              <a:gd name="connsiteY272" fmla="*/ 85553 h 242804"/>
              <a:gd name="connsiteX273" fmla="*/ 502958 w 651442"/>
              <a:gd name="connsiteY273" fmla="*/ 86965 h 242804"/>
              <a:gd name="connsiteX274" fmla="*/ 504670 w 651442"/>
              <a:gd name="connsiteY274" fmla="*/ 88925 h 242804"/>
              <a:gd name="connsiteX275" fmla="*/ 510917 w 651442"/>
              <a:gd name="connsiteY275" fmla="*/ 88416 h 242804"/>
              <a:gd name="connsiteX276" fmla="*/ 511944 w 651442"/>
              <a:gd name="connsiteY276" fmla="*/ 87359 h 242804"/>
              <a:gd name="connsiteX277" fmla="*/ 464404 w 651442"/>
              <a:gd name="connsiteY277" fmla="*/ 106255 h 242804"/>
              <a:gd name="connsiteX278" fmla="*/ 460253 w 651442"/>
              <a:gd name="connsiteY278" fmla="*/ 104296 h 242804"/>
              <a:gd name="connsiteX279" fmla="*/ 457900 w 651442"/>
              <a:gd name="connsiteY279" fmla="*/ 108108 h 242804"/>
              <a:gd name="connsiteX280" fmla="*/ 462307 w 651442"/>
              <a:gd name="connsiteY280" fmla="*/ 109691 h 242804"/>
              <a:gd name="connsiteX281" fmla="*/ 464789 w 651442"/>
              <a:gd name="connsiteY281" fmla="*/ 107911 h 242804"/>
              <a:gd name="connsiteX282" fmla="*/ 464404 w 651442"/>
              <a:gd name="connsiteY282" fmla="*/ 106255 h 242804"/>
              <a:gd name="connsiteX283" fmla="*/ 510275 w 651442"/>
              <a:gd name="connsiteY283" fmla="*/ 191533 h 242804"/>
              <a:gd name="connsiteX284" fmla="*/ 508307 w 651442"/>
              <a:gd name="connsiteY284" fmla="*/ 195923 h 242804"/>
              <a:gd name="connsiteX285" fmla="*/ 510019 w 651442"/>
              <a:gd name="connsiteY285" fmla="*/ 198474 h 242804"/>
              <a:gd name="connsiteX286" fmla="*/ 511602 w 651442"/>
              <a:gd name="connsiteY286" fmla="*/ 198281 h 242804"/>
              <a:gd name="connsiteX287" fmla="*/ 514854 w 651442"/>
              <a:gd name="connsiteY287" fmla="*/ 192984 h 242804"/>
              <a:gd name="connsiteX288" fmla="*/ 513228 w 651442"/>
              <a:gd name="connsiteY288" fmla="*/ 190322 h 242804"/>
              <a:gd name="connsiteX289" fmla="*/ 510275 w 651442"/>
              <a:gd name="connsiteY289" fmla="*/ 191533 h 242804"/>
              <a:gd name="connsiteX290" fmla="*/ 390068 w 651442"/>
              <a:gd name="connsiteY290" fmla="*/ 206501 h 242804"/>
              <a:gd name="connsiteX291" fmla="*/ 389460 w 651442"/>
              <a:gd name="connsiteY291" fmla="*/ 203613 h 242804"/>
              <a:gd name="connsiteX292" fmla="*/ 388078 w 651442"/>
              <a:gd name="connsiteY292" fmla="*/ 202877 h 242804"/>
              <a:gd name="connsiteX293" fmla="*/ 373319 w 651442"/>
              <a:gd name="connsiteY293" fmla="*/ 205787 h 242804"/>
              <a:gd name="connsiteX294" fmla="*/ 358231 w 651442"/>
              <a:gd name="connsiteY294" fmla="*/ 203446 h 242804"/>
              <a:gd name="connsiteX295" fmla="*/ 356550 w 651442"/>
              <a:gd name="connsiteY295" fmla="*/ 203134 h 242804"/>
              <a:gd name="connsiteX296" fmla="*/ 345736 w 651442"/>
              <a:gd name="connsiteY296" fmla="*/ 207058 h 242804"/>
              <a:gd name="connsiteX297" fmla="*/ 344748 w 651442"/>
              <a:gd name="connsiteY297" fmla="*/ 210087 h 242804"/>
              <a:gd name="connsiteX298" fmla="*/ 346609 w 651442"/>
              <a:gd name="connsiteY298" fmla="*/ 212501 h 242804"/>
              <a:gd name="connsiteX299" fmla="*/ 359849 w 651442"/>
              <a:gd name="connsiteY299" fmla="*/ 215004 h 242804"/>
              <a:gd name="connsiteX300" fmla="*/ 383589 w 651442"/>
              <a:gd name="connsiteY300" fmla="*/ 211589 h 242804"/>
              <a:gd name="connsiteX301" fmla="*/ 388009 w 651442"/>
              <a:gd name="connsiteY301" fmla="*/ 209107 h 242804"/>
              <a:gd name="connsiteX302" fmla="*/ 390068 w 651442"/>
              <a:gd name="connsiteY302" fmla="*/ 206501 h 242804"/>
              <a:gd name="connsiteX303" fmla="*/ 74028 w 651442"/>
              <a:gd name="connsiteY303" fmla="*/ 127903 h 242804"/>
              <a:gd name="connsiteX304" fmla="*/ 72684 w 651442"/>
              <a:gd name="connsiteY304" fmla="*/ 128524 h 242804"/>
              <a:gd name="connsiteX305" fmla="*/ 73814 w 651442"/>
              <a:gd name="connsiteY305" fmla="*/ 129461 h 242804"/>
              <a:gd name="connsiteX306" fmla="*/ 75157 w 651442"/>
              <a:gd name="connsiteY306" fmla="*/ 128858 h 242804"/>
              <a:gd name="connsiteX307" fmla="*/ 74028 w 651442"/>
              <a:gd name="connsiteY307" fmla="*/ 127903 h 242804"/>
              <a:gd name="connsiteX308" fmla="*/ 155801 w 651442"/>
              <a:gd name="connsiteY308" fmla="*/ 127548 h 242804"/>
              <a:gd name="connsiteX309" fmla="*/ 155467 w 651442"/>
              <a:gd name="connsiteY309" fmla="*/ 127458 h 242804"/>
              <a:gd name="connsiteX310" fmla="*/ 151428 w 651442"/>
              <a:gd name="connsiteY310" fmla="*/ 123650 h 242804"/>
              <a:gd name="connsiteX311" fmla="*/ 151192 w 651442"/>
              <a:gd name="connsiteY311" fmla="*/ 122443 h 242804"/>
              <a:gd name="connsiteX312" fmla="*/ 149951 w 651442"/>
              <a:gd name="connsiteY312" fmla="*/ 120838 h 242804"/>
              <a:gd name="connsiteX313" fmla="*/ 150837 w 651442"/>
              <a:gd name="connsiteY313" fmla="*/ 120556 h 242804"/>
              <a:gd name="connsiteX314" fmla="*/ 151192 w 651442"/>
              <a:gd name="connsiteY314" fmla="*/ 122443 h 242804"/>
              <a:gd name="connsiteX315" fmla="*/ 151847 w 651442"/>
              <a:gd name="connsiteY315" fmla="*/ 123265 h 242804"/>
              <a:gd name="connsiteX316" fmla="*/ 155844 w 651442"/>
              <a:gd name="connsiteY316" fmla="*/ 127073 h 242804"/>
              <a:gd name="connsiteX317" fmla="*/ 155801 w 651442"/>
              <a:gd name="connsiteY317" fmla="*/ 127548 h 242804"/>
              <a:gd name="connsiteX318" fmla="*/ 160461 w 651442"/>
              <a:gd name="connsiteY318" fmla="*/ 128524 h 242804"/>
              <a:gd name="connsiteX319" fmla="*/ 162125 w 651442"/>
              <a:gd name="connsiteY319" fmla="*/ 128323 h 242804"/>
              <a:gd name="connsiteX320" fmla="*/ 164077 w 651442"/>
              <a:gd name="connsiteY320" fmla="*/ 124180 h 242804"/>
              <a:gd name="connsiteX321" fmla="*/ 154042 w 651442"/>
              <a:gd name="connsiteY321" fmla="*/ 108733 h 242804"/>
              <a:gd name="connsiteX322" fmla="*/ 150965 w 651442"/>
              <a:gd name="connsiteY322" fmla="*/ 107958 h 242804"/>
              <a:gd name="connsiteX323" fmla="*/ 145193 w 651442"/>
              <a:gd name="connsiteY323" fmla="*/ 111163 h 242804"/>
              <a:gd name="connsiteX324" fmla="*/ 143439 w 651442"/>
              <a:gd name="connsiteY324" fmla="*/ 114035 h 242804"/>
              <a:gd name="connsiteX325" fmla="*/ 137914 w 651442"/>
              <a:gd name="connsiteY325" fmla="*/ 113483 h 242804"/>
              <a:gd name="connsiteX326" fmla="*/ 134144 w 651442"/>
              <a:gd name="connsiteY326" fmla="*/ 104064 h 242804"/>
              <a:gd name="connsiteX327" fmla="*/ 129437 w 651442"/>
              <a:gd name="connsiteY327" fmla="*/ 99571 h 242804"/>
              <a:gd name="connsiteX328" fmla="*/ 122925 w 651442"/>
              <a:gd name="connsiteY328" fmla="*/ 97740 h 242804"/>
              <a:gd name="connsiteX329" fmla="*/ 121089 w 651442"/>
              <a:gd name="connsiteY329" fmla="*/ 95232 h 242804"/>
              <a:gd name="connsiteX330" fmla="*/ 121975 w 651442"/>
              <a:gd name="connsiteY330" fmla="*/ 86028 h 242804"/>
              <a:gd name="connsiteX331" fmla="*/ 122330 w 651442"/>
              <a:gd name="connsiteY331" fmla="*/ 81377 h 242804"/>
              <a:gd name="connsiteX332" fmla="*/ 113001 w 651442"/>
              <a:gd name="connsiteY332" fmla="*/ 69579 h 242804"/>
              <a:gd name="connsiteX333" fmla="*/ 109274 w 651442"/>
              <a:gd name="connsiteY333" fmla="*/ 66323 h 242804"/>
              <a:gd name="connsiteX334" fmla="*/ 100100 w 651442"/>
              <a:gd name="connsiteY334" fmla="*/ 61975 h 242804"/>
              <a:gd name="connsiteX335" fmla="*/ 95988 w 651442"/>
              <a:gd name="connsiteY335" fmla="*/ 59305 h 242804"/>
              <a:gd name="connsiteX336" fmla="*/ 86993 w 651442"/>
              <a:gd name="connsiteY336" fmla="*/ 51928 h 242804"/>
              <a:gd name="connsiteX337" fmla="*/ 75410 w 651442"/>
              <a:gd name="connsiteY337" fmla="*/ 44928 h 242804"/>
              <a:gd name="connsiteX338" fmla="*/ 69029 w 651442"/>
              <a:gd name="connsiteY338" fmla="*/ 39523 h 242804"/>
              <a:gd name="connsiteX339" fmla="*/ 60484 w 651442"/>
              <a:gd name="connsiteY339" fmla="*/ 31350 h 242804"/>
              <a:gd name="connsiteX340" fmla="*/ 36941 w 651442"/>
              <a:gd name="connsiteY340" fmla="*/ 9805 h 242804"/>
              <a:gd name="connsiteX341" fmla="*/ 28276 w 651442"/>
              <a:gd name="connsiteY341" fmla="*/ 4888 h 242804"/>
              <a:gd name="connsiteX342" fmla="*/ 6790 w 651442"/>
              <a:gd name="connsiteY342" fmla="*/ 224 h 242804"/>
              <a:gd name="connsiteX343" fmla="*/ 1921 w 651442"/>
              <a:gd name="connsiteY343" fmla="*/ 896 h 242804"/>
              <a:gd name="connsiteX344" fmla="*/ 363 w 651442"/>
              <a:gd name="connsiteY344" fmla="*/ 7028 h 242804"/>
              <a:gd name="connsiteX345" fmla="*/ 4189 w 651442"/>
              <a:gd name="connsiteY345" fmla="*/ 14525 h 242804"/>
              <a:gd name="connsiteX346" fmla="*/ 19717 w 651442"/>
              <a:gd name="connsiteY346" fmla="*/ 27666 h 242804"/>
              <a:gd name="connsiteX347" fmla="*/ 28511 w 651442"/>
              <a:gd name="connsiteY347" fmla="*/ 35445 h 242804"/>
              <a:gd name="connsiteX348" fmla="*/ 34878 w 651442"/>
              <a:gd name="connsiteY348" fmla="*/ 43421 h 242804"/>
              <a:gd name="connsiteX349" fmla="*/ 47955 w 651442"/>
              <a:gd name="connsiteY349" fmla="*/ 58882 h 242804"/>
              <a:gd name="connsiteX350" fmla="*/ 51622 w 651442"/>
              <a:gd name="connsiteY350" fmla="*/ 64453 h 242804"/>
              <a:gd name="connsiteX351" fmla="*/ 55918 w 651442"/>
              <a:gd name="connsiteY351" fmla="*/ 75630 h 242804"/>
              <a:gd name="connsiteX352" fmla="*/ 59757 w 651442"/>
              <a:gd name="connsiteY352" fmla="*/ 81111 h 242804"/>
              <a:gd name="connsiteX353" fmla="*/ 73099 w 651442"/>
              <a:gd name="connsiteY353" fmla="*/ 102400 h 242804"/>
              <a:gd name="connsiteX354" fmla="*/ 77292 w 651442"/>
              <a:gd name="connsiteY354" fmla="*/ 113551 h 242804"/>
              <a:gd name="connsiteX355" fmla="*/ 83373 w 651442"/>
              <a:gd name="connsiteY355" fmla="*/ 123650 h 242804"/>
              <a:gd name="connsiteX356" fmla="*/ 98773 w 651442"/>
              <a:gd name="connsiteY356" fmla="*/ 139405 h 242804"/>
              <a:gd name="connsiteX357" fmla="*/ 114901 w 651442"/>
              <a:gd name="connsiteY357" fmla="*/ 154532 h 242804"/>
              <a:gd name="connsiteX358" fmla="*/ 127743 w 651442"/>
              <a:gd name="connsiteY358" fmla="*/ 165670 h 242804"/>
              <a:gd name="connsiteX359" fmla="*/ 133917 w 651442"/>
              <a:gd name="connsiteY359" fmla="*/ 167562 h 242804"/>
              <a:gd name="connsiteX360" fmla="*/ 151723 w 651442"/>
              <a:gd name="connsiteY360" fmla="*/ 167652 h 242804"/>
              <a:gd name="connsiteX361" fmla="*/ 152527 w 651442"/>
              <a:gd name="connsiteY361" fmla="*/ 148319 h 242804"/>
              <a:gd name="connsiteX362" fmla="*/ 155801 w 651442"/>
              <a:gd name="connsiteY362" fmla="*/ 127548 h 242804"/>
              <a:gd name="connsiteX363" fmla="*/ 151727 w 651442"/>
              <a:gd name="connsiteY363" fmla="*/ 167660 h 242804"/>
              <a:gd name="connsiteX364" fmla="*/ 151672 w 651442"/>
              <a:gd name="connsiteY364" fmla="*/ 168268 h 242804"/>
              <a:gd name="connsiteX365" fmla="*/ 152146 w 651442"/>
              <a:gd name="connsiteY365" fmla="*/ 168311 h 242804"/>
              <a:gd name="connsiteX366" fmla="*/ 152245 w 651442"/>
              <a:gd name="connsiteY366" fmla="*/ 167759 h 242804"/>
              <a:gd name="connsiteX367" fmla="*/ 151727 w 651442"/>
              <a:gd name="connsiteY367" fmla="*/ 167660 h 242804"/>
              <a:gd name="connsiteX368" fmla="*/ 53706 w 651442"/>
              <a:gd name="connsiteY368" fmla="*/ 100021 h 242804"/>
              <a:gd name="connsiteX369" fmla="*/ 50728 w 651442"/>
              <a:gd name="connsiteY369" fmla="*/ 100453 h 242804"/>
              <a:gd name="connsiteX370" fmla="*/ 49774 w 651442"/>
              <a:gd name="connsiteY370" fmla="*/ 103192 h 242804"/>
              <a:gd name="connsiteX371" fmla="*/ 54934 w 651442"/>
              <a:gd name="connsiteY371" fmla="*/ 108972 h 242804"/>
              <a:gd name="connsiteX372" fmla="*/ 56684 w 651442"/>
              <a:gd name="connsiteY372" fmla="*/ 108913 h 242804"/>
              <a:gd name="connsiteX373" fmla="*/ 58225 w 651442"/>
              <a:gd name="connsiteY373" fmla="*/ 106285 h 242804"/>
              <a:gd name="connsiteX374" fmla="*/ 53706 w 651442"/>
              <a:gd name="connsiteY374" fmla="*/ 100021 h 242804"/>
              <a:gd name="connsiteX375" fmla="*/ 33727 w 651442"/>
              <a:gd name="connsiteY375" fmla="*/ 63187 h 242804"/>
              <a:gd name="connsiteX376" fmla="*/ 32148 w 651442"/>
              <a:gd name="connsiteY376" fmla="*/ 63199 h 242804"/>
              <a:gd name="connsiteX377" fmla="*/ 30235 w 651442"/>
              <a:gd name="connsiteY377" fmla="*/ 65305 h 242804"/>
              <a:gd name="connsiteX378" fmla="*/ 35203 w 651442"/>
              <a:gd name="connsiteY378" fmla="*/ 73002 h 242804"/>
              <a:gd name="connsiteX379" fmla="*/ 36744 w 651442"/>
              <a:gd name="connsiteY379" fmla="*/ 73238 h 242804"/>
              <a:gd name="connsiteX380" fmla="*/ 38635 w 651442"/>
              <a:gd name="connsiteY380" fmla="*/ 70983 h 242804"/>
              <a:gd name="connsiteX381" fmla="*/ 33727 w 651442"/>
              <a:gd name="connsiteY381" fmla="*/ 63187 h 242804"/>
              <a:gd name="connsiteX382" fmla="*/ 9199 w 651442"/>
              <a:gd name="connsiteY382" fmla="*/ 43430 h 242804"/>
              <a:gd name="connsiteX383" fmla="*/ 10342 w 651442"/>
              <a:gd name="connsiteY383" fmla="*/ 43507 h 242804"/>
              <a:gd name="connsiteX384" fmla="*/ 9876 w 651442"/>
              <a:gd name="connsiteY384" fmla="*/ 42364 h 242804"/>
              <a:gd name="connsiteX385" fmla="*/ 9199 w 651442"/>
              <a:gd name="connsiteY385" fmla="*/ 43430 h 242804"/>
              <a:gd name="connsiteX386" fmla="*/ 282093 w 651442"/>
              <a:gd name="connsiteY386" fmla="*/ 201439 h 242804"/>
              <a:gd name="connsiteX387" fmla="*/ 264990 w 651442"/>
              <a:gd name="connsiteY387" fmla="*/ 195898 h 242804"/>
              <a:gd name="connsiteX388" fmla="*/ 261691 w 651442"/>
              <a:gd name="connsiteY388" fmla="*/ 195307 h 242804"/>
              <a:gd name="connsiteX389" fmla="*/ 254887 w 651442"/>
              <a:gd name="connsiteY389" fmla="*/ 194948 h 242804"/>
              <a:gd name="connsiteX390" fmla="*/ 250775 w 651442"/>
              <a:gd name="connsiteY390" fmla="*/ 192663 h 242804"/>
              <a:gd name="connsiteX391" fmla="*/ 254001 w 651442"/>
              <a:gd name="connsiteY391" fmla="*/ 189680 h 242804"/>
              <a:gd name="connsiteX392" fmla="*/ 257365 w 651442"/>
              <a:gd name="connsiteY392" fmla="*/ 189188 h 242804"/>
              <a:gd name="connsiteX393" fmla="*/ 260968 w 651442"/>
              <a:gd name="connsiteY393" fmla="*/ 186625 h 242804"/>
              <a:gd name="connsiteX394" fmla="*/ 256710 w 651442"/>
              <a:gd name="connsiteY394" fmla="*/ 184580 h 242804"/>
              <a:gd name="connsiteX395" fmla="*/ 236633 w 651442"/>
              <a:gd name="connsiteY395" fmla="*/ 181302 h 242804"/>
              <a:gd name="connsiteX396" fmla="*/ 227103 w 651442"/>
              <a:gd name="connsiteY396" fmla="*/ 177733 h 242804"/>
              <a:gd name="connsiteX397" fmla="*/ 215413 w 651442"/>
              <a:gd name="connsiteY397" fmla="*/ 180450 h 242804"/>
              <a:gd name="connsiteX398" fmla="*/ 209293 w 651442"/>
              <a:gd name="connsiteY398" fmla="*/ 182860 h 242804"/>
              <a:gd name="connsiteX399" fmla="*/ 200838 w 651442"/>
              <a:gd name="connsiteY399" fmla="*/ 182089 h 242804"/>
              <a:gd name="connsiteX400" fmla="*/ 187462 w 651442"/>
              <a:gd name="connsiteY400" fmla="*/ 176295 h 242804"/>
              <a:gd name="connsiteX401" fmla="*/ 170260 w 651442"/>
              <a:gd name="connsiteY401" fmla="*/ 170176 h 242804"/>
              <a:gd name="connsiteX402" fmla="*/ 152155 w 651442"/>
              <a:gd name="connsiteY402" fmla="*/ 168302 h 242804"/>
              <a:gd name="connsiteX403" fmla="*/ 147041 w 651442"/>
              <a:gd name="connsiteY403" fmla="*/ 180159 h 242804"/>
              <a:gd name="connsiteX404" fmla="*/ 148556 w 651442"/>
              <a:gd name="connsiteY404" fmla="*/ 184327 h 242804"/>
              <a:gd name="connsiteX405" fmla="*/ 158608 w 651442"/>
              <a:gd name="connsiteY405" fmla="*/ 190014 h 242804"/>
              <a:gd name="connsiteX406" fmla="*/ 164492 w 651442"/>
              <a:gd name="connsiteY406" fmla="*/ 192864 h 242804"/>
              <a:gd name="connsiteX407" fmla="*/ 177564 w 651442"/>
              <a:gd name="connsiteY407" fmla="*/ 196163 h 242804"/>
              <a:gd name="connsiteX408" fmla="*/ 187385 w 651442"/>
              <a:gd name="connsiteY408" fmla="*/ 197460 h 242804"/>
              <a:gd name="connsiteX409" fmla="*/ 208857 w 651442"/>
              <a:gd name="connsiteY409" fmla="*/ 200904 h 242804"/>
              <a:gd name="connsiteX410" fmla="*/ 230171 w 651442"/>
              <a:gd name="connsiteY410" fmla="*/ 205765 h 242804"/>
              <a:gd name="connsiteX411" fmla="*/ 242050 w 651442"/>
              <a:gd name="connsiteY411" fmla="*/ 206330 h 242804"/>
              <a:gd name="connsiteX412" fmla="*/ 261670 w 651442"/>
              <a:gd name="connsiteY412" fmla="*/ 210549 h 242804"/>
              <a:gd name="connsiteX413" fmla="*/ 269367 w 651442"/>
              <a:gd name="connsiteY413" fmla="*/ 209270 h 242804"/>
              <a:gd name="connsiteX414" fmla="*/ 274117 w 651442"/>
              <a:gd name="connsiteY414" fmla="*/ 208572 h 242804"/>
              <a:gd name="connsiteX415" fmla="*/ 280750 w 651442"/>
              <a:gd name="connsiteY415" fmla="*/ 209651 h 242804"/>
              <a:gd name="connsiteX416" fmla="*/ 285102 w 651442"/>
              <a:gd name="connsiteY416" fmla="*/ 205145 h 242804"/>
              <a:gd name="connsiteX417" fmla="*/ 282093 w 651442"/>
              <a:gd name="connsiteY417" fmla="*/ 201439 h 242804"/>
              <a:gd name="connsiteX418" fmla="*/ 354667 w 651442"/>
              <a:gd name="connsiteY418" fmla="*/ 225449 h 242804"/>
              <a:gd name="connsiteX419" fmla="*/ 338021 w 651442"/>
              <a:gd name="connsiteY419" fmla="*/ 219296 h 242804"/>
              <a:gd name="connsiteX420" fmla="*/ 334474 w 651442"/>
              <a:gd name="connsiteY420" fmla="*/ 220147 h 242804"/>
              <a:gd name="connsiteX421" fmla="*/ 332856 w 651442"/>
              <a:gd name="connsiteY421" fmla="*/ 222877 h 242804"/>
              <a:gd name="connsiteX422" fmla="*/ 333870 w 651442"/>
              <a:gd name="connsiteY422" fmla="*/ 225800 h 242804"/>
              <a:gd name="connsiteX423" fmla="*/ 349044 w 651442"/>
              <a:gd name="connsiteY423" fmla="*/ 233361 h 242804"/>
              <a:gd name="connsiteX424" fmla="*/ 354021 w 651442"/>
              <a:gd name="connsiteY424" fmla="*/ 233489 h 242804"/>
              <a:gd name="connsiteX425" fmla="*/ 356490 w 651442"/>
              <a:gd name="connsiteY425" fmla="*/ 228295 h 242804"/>
              <a:gd name="connsiteX426" fmla="*/ 354667 w 651442"/>
              <a:gd name="connsiteY426" fmla="*/ 225449 h 242804"/>
              <a:gd name="connsiteX427" fmla="*/ 387513 w 651442"/>
              <a:gd name="connsiteY427" fmla="*/ 241496 h 242804"/>
              <a:gd name="connsiteX428" fmla="*/ 389931 w 651442"/>
              <a:gd name="connsiteY428" fmla="*/ 242480 h 242804"/>
              <a:gd name="connsiteX429" fmla="*/ 391030 w 651442"/>
              <a:gd name="connsiteY429" fmla="*/ 240242 h 242804"/>
              <a:gd name="connsiteX430" fmla="*/ 388450 w 651442"/>
              <a:gd name="connsiteY430" fmla="*/ 240422 h 242804"/>
              <a:gd name="connsiteX431" fmla="*/ 387513 w 651442"/>
              <a:gd name="connsiteY431" fmla="*/ 241496 h 242804"/>
              <a:gd name="connsiteX432" fmla="*/ 297943 w 651442"/>
              <a:gd name="connsiteY432" fmla="*/ 138100 h 242804"/>
              <a:gd name="connsiteX433" fmla="*/ 298067 w 651442"/>
              <a:gd name="connsiteY433" fmla="*/ 136419 h 242804"/>
              <a:gd name="connsiteX434" fmla="*/ 298688 w 651442"/>
              <a:gd name="connsiteY434" fmla="*/ 125199 h 242804"/>
              <a:gd name="connsiteX435" fmla="*/ 300429 w 651442"/>
              <a:gd name="connsiteY435" fmla="*/ 117069 h 242804"/>
              <a:gd name="connsiteX436" fmla="*/ 304405 w 651442"/>
              <a:gd name="connsiteY436" fmla="*/ 104497 h 242804"/>
              <a:gd name="connsiteX437" fmla="*/ 314135 w 651442"/>
              <a:gd name="connsiteY437" fmla="*/ 86734 h 242804"/>
              <a:gd name="connsiteX438" fmla="*/ 317683 w 651442"/>
              <a:gd name="connsiteY438" fmla="*/ 77136 h 242804"/>
              <a:gd name="connsiteX439" fmla="*/ 322925 w 651442"/>
              <a:gd name="connsiteY439" fmla="*/ 73294 h 242804"/>
              <a:gd name="connsiteX440" fmla="*/ 328021 w 651442"/>
              <a:gd name="connsiteY440" fmla="*/ 72908 h 242804"/>
              <a:gd name="connsiteX441" fmla="*/ 331170 w 651442"/>
              <a:gd name="connsiteY441" fmla="*/ 71757 h 242804"/>
              <a:gd name="connsiteX442" fmla="*/ 332334 w 651442"/>
              <a:gd name="connsiteY442" fmla="*/ 67389 h 242804"/>
              <a:gd name="connsiteX443" fmla="*/ 322578 w 651442"/>
              <a:gd name="connsiteY443" fmla="*/ 58026 h 242804"/>
              <a:gd name="connsiteX444" fmla="*/ 321512 w 651442"/>
              <a:gd name="connsiteY444" fmla="*/ 51804 h 242804"/>
              <a:gd name="connsiteX445" fmla="*/ 320789 w 651442"/>
              <a:gd name="connsiteY445" fmla="*/ 45420 h 242804"/>
              <a:gd name="connsiteX446" fmla="*/ 319142 w 651442"/>
              <a:gd name="connsiteY446" fmla="*/ 26498 h 242804"/>
              <a:gd name="connsiteX447" fmla="*/ 322347 w 651442"/>
              <a:gd name="connsiteY447" fmla="*/ 22599 h 242804"/>
              <a:gd name="connsiteX448" fmla="*/ 309809 w 651442"/>
              <a:gd name="connsiteY448" fmla="*/ 19535 h 242804"/>
              <a:gd name="connsiteX449" fmla="*/ 298012 w 651442"/>
              <a:gd name="connsiteY449" fmla="*/ 18979 h 242804"/>
              <a:gd name="connsiteX450" fmla="*/ 295487 w 651442"/>
              <a:gd name="connsiteY450" fmla="*/ 18431 h 242804"/>
              <a:gd name="connsiteX451" fmla="*/ 292954 w 651442"/>
              <a:gd name="connsiteY451" fmla="*/ 20939 h 242804"/>
              <a:gd name="connsiteX452" fmla="*/ 291268 w 651442"/>
              <a:gd name="connsiteY452" fmla="*/ 25154 h 242804"/>
              <a:gd name="connsiteX453" fmla="*/ 289021 w 651442"/>
              <a:gd name="connsiteY453" fmla="*/ 34991 h 242804"/>
              <a:gd name="connsiteX454" fmla="*/ 285363 w 651442"/>
              <a:gd name="connsiteY454" fmla="*/ 43135 h 242804"/>
              <a:gd name="connsiteX455" fmla="*/ 281418 w 651442"/>
              <a:gd name="connsiteY455" fmla="*/ 51565 h 242804"/>
              <a:gd name="connsiteX456" fmla="*/ 276668 w 651442"/>
              <a:gd name="connsiteY456" fmla="*/ 59134 h 242804"/>
              <a:gd name="connsiteX457" fmla="*/ 276094 w 651442"/>
              <a:gd name="connsiteY457" fmla="*/ 61672 h 242804"/>
              <a:gd name="connsiteX458" fmla="*/ 266552 w 651442"/>
              <a:gd name="connsiteY458" fmla="*/ 63927 h 242804"/>
              <a:gd name="connsiteX459" fmla="*/ 261212 w 651442"/>
              <a:gd name="connsiteY459" fmla="*/ 65339 h 242804"/>
              <a:gd name="connsiteX460" fmla="*/ 255311 w 651442"/>
              <a:gd name="connsiteY460" fmla="*/ 62797 h 242804"/>
              <a:gd name="connsiteX461" fmla="*/ 248858 w 651442"/>
              <a:gd name="connsiteY461" fmla="*/ 63636 h 242804"/>
              <a:gd name="connsiteX462" fmla="*/ 240432 w 651442"/>
              <a:gd name="connsiteY462" fmla="*/ 67007 h 242804"/>
              <a:gd name="connsiteX463" fmla="*/ 231155 w 651442"/>
              <a:gd name="connsiteY463" fmla="*/ 67551 h 242804"/>
              <a:gd name="connsiteX464" fmla="*/ 225537 w 651442"/>
              <a:gd name="connsiteY464" fmla="*/ 68424 h 242804"/>
              <a:gd name="connsiteX465" fmla="*/ 222999 w 651442"/>
              <a:gd name="connsiteY465" fmla="*/ 69806 h 242804"/>
              <a:gd name="connsiteX466" fmla="*/ 218506 w 651442"/>
              <a:gd name="connsiteY466" fmla="*/ 70384 h 242804"/>
              <a:gd name="connsiteX467" fmla="*/ 214582 w 651442"/>
              <a:gd name="connsiteY467" fmla="*/ 65043 h 242804"/>
              <a:gd name="connsiteX468" fmla="*/ 207685 w 651442"/>
              <a:gd name="connsiteY468" fmla="*/ 56194 h 242804"/>
              <a:gd name="connsiteX469" fmla="*/ 200427 w 651442"/>
              <a:gd name="connsiteY469" fmla="*/ 59305 h 242804"/>
              <a:gd name="connsiteX470" fmla="*/ 197607 w 651442"/>
              <a:gd name="connsiteY470" fmla="*/ 63563 h 242804"/>
              <a:gd name="connsiteX471" fmla="*/ 195365 w 651442"/>
              <a:gd name="connsiteY471" fmla="*/ 78339 h 242804"/>
              <a:gd name="connsiteX472" fmla="*/ 200457 w 651442"/>
              <a:gd name="connsiteY472" fmla="*/ 96319 h 242804"/>
              <a:gd name="connsiteX473" fmla="*/ 207535 w 651442"/>
              <a:gd name="connsiteY473" fmla="*/ 105100 h 242804"/>
              <a:gd name="connsiteX474" fmla="*/ 209332 w 651442"/>
              <a:gd name="connsiteY474" fmla="*/ 107569 h 242804"/>
              <a:gd name="connsiteX475" fmla="*/ 212182 w 651442"/>
              <a:gd name="connsiteY475" fmla="*/ 120851 h 242804"/>
              <a:gd name="connsiteX476" fmla="*/ 220111 w 651442"/>
              <a:gd name="connsiteY476" fmla="*/ 128194 h 242804"/>
              <a:gd name="connsiteX477" fmla="*/ 228562 w 651442"/>
              <a:gd name="connsiteY477" fmla="*/ 128579 h 242804"/>
              <a:gd name="connsiteX478" fmla="*/ 235366 w 651442"/>
              <a:gd name="connsiteY478" fmla="*/ 132520 h 242804"/>
              <a:gd name="connsiteX479" fmla="*/ 242396 w 651442"/>
              <a:gd name="connsiteY479" fmla="*/ 135139 h 242804"/>
              <a:gd name="connsiteX480" fmla="*/ 252191 w 651442"/>
              <a:gd name="connsiteY480" fmla="*/ 132208 h 242804"/>
              <a:gd name="connsiteX481" fmla="*/ 255508 w 651442"/>
              <a:gd name="connsiteY481" fmla="*/ 131784 h 242804"/>
              <a:gd name="connsiteX482" fmla="*/ 269697 w 651442"/>
              <a:gd name="connsiteY482" fmla="*/ 137180 h 242804"/>
              <a:gd name="connsiteX483" fmla="*/ 272658 w 651442"/>
              <a:gd name="connsiteY483" fmla="*/ 141254 h 242804"/>
              <a:gd name="connsiteX484" fmla="*/ 278555 w 651442"/>
              <a:gd name="connsiteY484" fmla="*/ 143590 h 242804"/>
              <a:gd name="connsiteX485" fmla="*/ 288311 w 651442"/>
              <a:gd name="connsiteY485" fmla="*/ 140531 h 242804"/>
              <a:gd name="connsiteX486" fmla="*/ 293040 w 651442"/>
              <a:gd name="connsiteY486" fmla="*/ 141404 h 242804"/>
              <a:gd name="connsiteX487" fmla="*/ 297943 w 651442"/>
              <a:gd name="connsiteY487" fmla="*/ 138100 h 242804"/>
              <a:gd name="connsiteX488" fmla="*/ 335539 w 651442"/>
              <a:gd name="connsiteY488" fmla="*/ 209107 h 242804"/>
              <a:gd name="connsiteX489" fmla="*/ 319031 w 651442"/>
              <a:gd name="connsiteY489" fmla="*/ 202552 h 242804"/>
              <a:gd name="connsiteX490" fmla="*/ 316729 w 651442"/>
              <a:gd name="connsiteY490" fmla="*/ 204636 h 242804"/>
              <a:gd name="connsiteX491" fmla="*/ 315171 w 651442"/>
              <a:gd name="connsiteY491" fmla="*/ 207263 h 242804"/>
              <a:gd name="connsiteX492" fmla="*/ 296882 w 651442"/>
              <a:gd name="connsiteY492" fmla="*/ 205560 h 242804"/>
              <a:gd name="connsiteX493" fmla="*/ 291336 w 651442"/>
              <a:gd name="connsiteY493" fmla="*/ 208423 h 242804"/>
              <a:gd name="connsiteX494" fmla="*/ 292188 w 651442"/>
              <a:gd name="connsiteY494" fmla="*/ 212736 h 242804"/>
              <a:gd name="connsiteX495" fmla="*/ 301824 w 651442"/>
              <a:gd name="connsiteY495" fmla="*/ 215723 h 242804"/>
              <a:gd name="connsiteX496" fmla="*/ 308119 w 651442"/>
              <a:gd name="connsiteY496" fmla="*/ 217062 h 242804"/>
              <a:gd name="connsiteX497" fmla="*/ 335009 w 651442"/>
              <a:gd name="connsiteY497" fmla="*/ 211799 h 242804"/>
              <a:gd name="connsiteX498" fmla="*/ 335539 w 651442"/>
              <a:gd name="connsiteY498" fmla="*/ 209107 h 242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Lst>
            <a:rect l="l" t="t" r="r" b="b"/>
            <a:pathLst>
              <a:path w="651442" h="242804">
                <a:moveTo>
                  <a:pt x="181762" y="130184"/>
                </a:moveTo>
                <a:cubicBezTo>
                  <a:pt x="183213" y="129876"/>
                  <a:pt x="184513" y="128858"/>
                  <a:pt x="185557" y="128305"/>
                </a:cubicBezTo>
                <a:cubicBezTo>
                  <a:pt x="185793" y="127150"/>
                  <a:pt x="186109" y="126547"/>
                  <a:pt x="185981" y="126063"/>
                </a:cubicBezTo>
                <a:cubicBezTo>
                  <a:pt x="185207" y="122969"/>
                  <a:pt x="180748" y="120517"/>
                  <a:pt x="177988" y="121634"/>
                </a:cubicBezTo>
                <a:cubicBezTo>
                  <a:pt x="177508" y="121823"/>
                  <a:pt x="177102" y="122336"/>
                  <a:pt x="176798" y="122811"/>
                </a:cubicBezTo>
                <a:cubicBezTo>
                  <a:pt x="175848" y="124249"/>
                  <a:pt x="175343" y="125815"/>
                  <a:pt x="176212" y="127510"/>
                </a:cubicBezTo>
                <a:cubicBezTo>
                  <a:pt x="177363" y="129820"/>
                  <a:pt x="179404" y="130655"/>
                  <a:pt x="181762" y="130184"/>
                </a:cubicBezTo>
                <a:close/>
                <a:moveTo>
                  <a:pt x="138577" y="87958"/>
                </a:moveTo>
                <a:cubicBezTo>
                  <a:pt x="138316" y="86661"/>
                  <a:pt x="137225" y="85990"/>
                  <a:pt x="136194" y="86661"/>
                </a:cubicBezTo>
                <a:cubicBezTo>
                  <a:pt x="135552" y="87098"/>
                  <a:pt x="135360" y="88159"/>
                  <a:pt x="135034" y="89058"/>
                </a:cubicBezTo>
                <a:cubicBezTo>
                  <a:pt x="135916" y="89122"/>
                  <a:pt x="136832" y="89246"/>
                  <a:pt x="137722" y="89139"/>
                </a:cubicBezTo>
                <a:cubicBezTo>
                  <a:pt x="138064" y="89118"/>
                  <a:pt x="138663" y="88275"/>
                  <a:pt x="138577" y="87958"/>
                </a:cubicBezTo>
                <a:close/>
                <a:moveTo>
                  <a:pt x="355352" y="173197"/>
                </a:moveTo>
                <a:cubicBezTo>
                  <a:pt x="355754" y="173043"/>
                  <a:pt x="356460" y="172936"/>
                  <a:pt x="356468" y="172787"/>
                </a:cubicBezTo>
                <a:cubicBezTo>
                  <a:pt x="356524" y="172311"/>
                  <a:pt x="356246" y="171845"/>
                  <a:pt x="356117" y="171374"/>
                </a:cubicBezTo>
                <a:cubicBezTo>
                  <a:pt x="355732" y="171486"/>
                  <a:pt x="355031" y="171610"/>
                  <a:pt x="355022" y="171781"/>
                </a:cubicBezTo>
                <a:cubicBezTo>
                  <a:pt x="354966" y="172234"/>
                  <a:pt x="355219" y="172709"/>
                  <a:pt x="355352" y="173197"/>
                </a:cubicBezTo>
                <a:close/>
                <a:moveTo>
                  <a:pt x="134191" y="90247"/>
                </a:moveTo>
                <a:cubicBezTo>
                  <a:pt x="133806" y="90705"/>
                  <a:pt x="133383" y="91142"/>
                  <a:pt x="133066" y="91655"/>
                </a:cubicBezTo>
                <a:cubicBezTo>
                  <a:pt x="132925" y="91856"/>
                  <a:pt x="133263" y="92400"/>
                  <a:pt x="133404" y="92793"/>
                </a:cubicBezTo>
                <a:cubicBezTo>
                  <a:pt x="133682" y="91938"/>
                  <a:pt x="133922" y="91099"/>
                  <a:pt x="134191" y="90247"/>
                </a:cubicBezTo>
                <a:close/>
                <a:moveTo>
                  <a:pt x="135034" y="89058"/>
                </a:moveTo>
                <a:cubicBezTo>
                  <a:pt x="134872" y="89045"/>
                  <a:pt x="134722" y="89045"/>
                  <a:pt x="134585" y="89045"/>
                </a:cubicBezTo>
                <a:cubicBezTo>
                  <a:pt x="134440" y="89443"/>
                  <a:pt x="134324" y="89845"/>
                  <a:pt x="134187" y="90247"/>
                </a:cubicBezTo>
                <a:cubicBezTo>
                  <a:pt x="134448" y="89961"/>
                  <a:pt x="134679" y="89648"/>
                  <a:pt x="134923" y="89361"/>
                </a:cubicBezTo>
                <a:cubicBezTo>
                  <a:pt x="134962" y="89263"/>
                  <a:pt x="134996" y="89160"/>
                  <a:pt x="135034" y="89058"/>
                </a:cubicBezTo>
                <a:close/>
                <a:moveTo>
                  <a:pt x="447887" y="21474"/>
                </a:moveTo>
                <a:lnTo>
                  <a:pt x="447672" y="21457"/>
                </a:lnTo>
                <a:cubicBezTo>
                  <a:pt x="447715" y="21521"/>
                  <a:pt x="447758" y="21568"/>
                  <a:pt x="447801" y="21632"/>
                </a:cubicBezTo>
                <a:cubicBezTo>
                  <a:pt x="447844" y="21572"/>
                  <a:pt x="447887" y="21521"/>
                  <a:pt x="447887" y="21474"/>
                </a:cubicBezTo>
                <a:close/>
                <a:moveTo>
                  <a:pt x="496754" y="110907"/>
                </a:moveTo>
                <a:cubicBezTo>
                  <a:pt x="496454" y="110175"/>
                  <a:pt x="495384" y="109747"/>
                  <a:pt x="494700" y="109148"/>
                </a:cubicBezTo>
                <a:cubicBezTo>
                  <a:pt x="493887" y="109691"/>
                  <a:pt x="492860" y="110055"/>
                  <a:pt x="492389" y="110761"/>
                </a:cubicBezTo>
                <a:cubicBezTo>
                  <a:pt x="491747" y="111745"/>
                  <a:pt x="492346" y="112712"/>
                  <a:pt x="493673" y="113016"/>
                </a:cubicBezTo>
                <a:cubicBezTo>
                  <a:pt x="495555" y="113431"/>
                  <a:pt x="497267" y="112267"/>
                  <a:pt x="496754" y="110907"/>
                </a:cubicBezTo>
                <a:close/>
                <a:moveTo>
                  <a:pt x="375305" y="160334"/>
                </a:moveTo>
                <a:cubicBezTo>
                  <a:pt x="375129" y="161729"/>
                  <a:pt x="375728" y="162311"/>
                  <a:pt x="376708" y="161815"/>
                </a:cubicBezTo>
                <a:cubicBezTo>
                  <a:pt x="377021" y="161635"/>
                  <a:pt x="377046" y="160929"/>
                  <a:pt x="377200" y="160493"/>
                </a:cubicBezTo>
                <a:cubicBezTo>
                  <a:pt x="376909" y="160078"/>
                  <a:pt x="376593" y="159705"/>
                  <a:pt x="376306" y="159295"/>
                </a:cubicBezTo>
                <a:cubicBezTo>
                  <a:pt x="375964" y="159641"/>
                  <a:pt x="375365" y="159962"/>
                  <a:pt x="375305" y="160334"/>
                </a:cubicBezTo>
                <a:close/>
                <a:moveTo>
                  <a:pt x="436449" y="199146"/>
                </a:moveTo>
                <a:cubicBezTo>
                  <a:pt x="437531" y="199073"/>
                  <a:pt x="438729" y="199235"/>
                  <a:pt x="439671" y="198838"/>
                </a:cubicBezTo>
                <a:cubicBezTo>
                  <a:pt x="440569" y="198474"/>
                  <a:pt x="441553" y="197515"/>
                  <a:pt x="441682" y="196720"/>
                </a:cubicBezTo>
                <a:cubicBezTo>
                  <a:pt x="441767" y="196086"/>
                  <a:pt x="440655" y="195187"/>
                  <a:pt x="439927" y="194597"/>
                </a:cubicBezTo>
                <a:cubicBezTo>
                  <a:pt x="439585" y="194336"/>
                  <a:pt x="438858" y="194498"/>
                  <a:pt x="438301" y="194511"/>
                </a:cubicBezTo>
                <a:cubicBezTo>
                  <a:pt x="437745" y="194511"/>
                  <a:pt x="437232" y="194580"/>
                  <a:pt x="436654" y="194623"/>
                </a:cubicBezTo>
                <a:cubicBezTo>
                  <a:pt x="434998" y="194815"/>
                  <a:pt x="433329" y="195157"/>
                  <a:pt x="432751" y="196959"/>
                </a:cubicBezTo>
                <a:cubicBezTo>
                  <a:pt x="432426" y="198016"/>
                  <a:pt x="434223" y="199026"/>
                  <a:pt x="436449" y="199146"/>
                </a:cubicBezTo>
                <a:close/>
                <a:moveTo>
                  <a:pt x="577799" y="107111"/>
                </a:moveTo>
                <a:cubicBezTo>
                  <a:pt x="577372" y="107381"/>
                  <a:pt x="576815" y="107911"/>
                  <a:pt x="576815" y="108339"/>
                </a:cubicBezTo>
                <a:cubicBezTo>
                  <a:pt x="576773" y="108733"/>
                  <a:pt x="577329" y="109276"/>
                  <a:pt x="577757" y="109550"/>
                </a:cubicBezTo>
                <a:cubicBezTo>
                  <a:pt x="578184" y="109820"/>
                  <a:pt x="578784" y="109944"/>
                  <a:pt x="579383" y="109974"/>
                </a:cubicBezTo>
                <a:cubicBezTo>
                  <a:pt x="581094" y="110085"/>
                  <a:pt x="582721" y="109974"/>
                  <a:pt x="583833" y="108374"/>
                </a:cubicBezTo>
                <a:cubicBezTo>
                  <a:pt x="582421" y="107689"/>
                  <a:pt x="581009" y="107047"/>
                  <a:pt x="580068" y="106581"/>
                </a:cubicBezTo>
                <a:cubicBezTo>
                  <a:pt x="578912" y="106850"/>
                  <a:pt x="578270" y="106850"/>
                  <a:pt x="577799" y="107111"/>
                </a:cubicBezTo>
                <a:close/>
                <a:moveTo>
                  <a:pt x="579853" y="98681"/>
                </a:moveTo>
                <a:cubicBezTo>
                  <a:pt x="580153" y="98592"/>
                  <a:pt x="580367" y="97885"/>
                  <a:pt x="580667" y="97453"/>
                </a:cubicBezTo>
                <a:cubicBezTo>
                  <a:pt x="580410" y="95339"/>
                  <a:pt x="578313" y="93632"/>
                  <a:pt x="576088" y="93944"/>
                </a:cubicBezTo>
                <a:cubicBezTo>
                  <a:pt x="575660" y="94004"/>
                  <a:pt x="574889" y="94710"/>
                  <a:pt x="574975" y="94839"/>
                </a:cubicBezTo>
                <a:cubicBezTo>
                  <a:pt x="575531" y="96182"/>
                  <a:pt x="576045" y="97654"/>
                  <a:pt x="577029" y="98681"/>
                </a:cubicBezTo>
                <a:cubicBezTo>
                  <a:pt x="577457" y="99165"/>
                  <a:pt x="578912" y="98852"/>
                  <a:pt x="579853" y="98681"/>
                </a:cubicBezTo>
                <a:close/>
                <a:moveTo>
                  <a:pt x="414330" y="110736"/>
                </a:moveTo>
                <a:cubicBezTo>
                  <a:pt x="413752" y="112015"/>
                  <a:pt x="414446" y="113059"/>
                  <a:pt x="415780" y="113123"/>
                </a:cubicBezTo>
                <a:cubicBezTo>
                  <a:pt x="418506" y="113264"/>
                  <a:pt x="421224" y="113166"/>
                  <a:pt x="423954" y="113166"/>
                </a:cubicBezTo>
                <a:lnTo>
                  <a:pt x="423954" y="113038"/>
                </a:lnTo>
                <a:cubicBezTo>
                  <a:pt x="426157" y="113038"/>
                  <a:pt x="428378" y="113145"/>
                  <a:pt x="430561" y="112939"/>
                </a:cubicBezTo>
                <a:cubicBezTo>
                  <a:pt x="431198" y="112884"/>
                  <a:pt x="431780" y="111912"/>
                  <a:pt x="432396" y="111339"/>
                </a:cubicBezTo>
                <a:cubicBezTo>
                  <a:pt x="431973" y="110997"/>
                  <a:pt x="431626" y="110389"/>
                  <a:pt x="431194" y="110346"/>
                </a:cubicBezTo>
                <a:cubicBezTo>
                  <a:pt x="426316" y="109734"/>
                  <a:pt x="421420" y="109127"/>
                  <a:pt x="416534" y="108780"/>
                </a:cubicBezTo>
                <a:cubicBezTo>
                  <a:pt x="415828" y="108716"/>
                  <a:pt x="414711" y="109905"/>
                  <a:pt x="414330" y="110736"/>
                </a:cubicBezTo>
                <a:close/>
                <a:moveTo>
                  <a:pt x="335082" y="135460"/>
                </a:moveTo>
                <a:cubicBezTo>
                  <a:pt x="336352" y="136598"/>
                  <a:pt x="337940" y="137339"/>
                  <a:pt x="339207" y="138455"/>
                </a:cubicBezTo>
                <a:cubicBezTo>
                  <a:pt x="341966" y="140942"/>
                  <a:pt x="343032" y="144125"/>
                  <a:pt x="342197" y="147711"/>
                </a:cubicBezTo>
                <a:cubicBezTo>
                  <a:pt x="341278" y="151562"/>
                  <a:pt x="339236" y="155221"/>
                  <a:pt x="340002" y="159333"/>
                </a:cubicBezTo>
                <a:cubicBezTo>
                  <a:pt x="340289" y="160904"/>
                  <a:pt x="340961" y="162773"/>
                  <a:pt x="342086" y="163771"/>
                </a:cubicBezTo>
                <a:cubicBezTo>
                  <a:pt x="345548" y="166779"/>
                  <a:pt x="349600" y="165871"/>
                  <a:pt x="353336" y="164378"/>
                </a:cubicBezTo>
                <a:cubicBezTo>
                  <a:pt x="355985" y="163313"/>
                  <a:pt x="355065" y="160642"/>
                  <a:pt x="355035" y="158426"/>
                </a:cubicBezTo>
                <a:cubicBezTo>
                  <a:pt x="354988" y="148165"/>
                  <a:pt x="357345" y="138177"/>
                  <a:pt x="358334" y="128053"/>
                </a:cubicBezTo>
                <a:cubicBezTo>
                  <a:pt x="358394" y="127330"/>
                  <a:pt x="359969" y="126307"/>
                  <a:pt x="360867" y="126286"/>
                </a:cubicBezTo>
                <a:cubicBezTo>
                  <a:pt x="361624" y="126268"/>
                  <a:pt x="363114" y="127522"/>
                  <a:pt x="363105" y="128109"/>
                </a:cubicBezTo>
                <a:cubicBezTo>
                  <a:pt x="362805" y="133907"/>
                  <a:pt x="363105" y="139243"/>
                  <a:pt x="368056" y="143531"/>
                </a:cubicBezTo>
                <a:cubicBezTo>
                  <a:pt x="369477" y="144759"/>
                  <a:pt x="369331" y="147754"/>
                  <a:pt x="370012" y="149894"/>
                </a:cubicBezTo>
                <a:cubicBezTo>
                  <a:pt x="371265" y="153796"/>
                  <a:pt x="372643" y="154690"/>
                  <a:pt x="377752" y="154866"/>
                </a:cubicBezTo>
                <a:cubicBezTo>
                  <a:pt x="378788" y="154883"/>
                  <a:pt x="379819" y="154733"/>
                  <a:pt x="380859" y="154635"/>
                </a:cubicBezTo>
                <a:cubicBezTo>
                  <a:pt x="380838" y="154498"/>
                  <a:pt x="380808" y="154361"/>
                  <a:pt x="380786" y="154228"/>
                </a:cubicBezTo>
                <a:cubicBezTo>
                  <a:pt x="381176" y="154155"/>
                  <a:pt x="381411" y="153877"/>
                  <a:pt x="381758" y="153757"/>
                </a:cubicBezTo>
                <a:cubicBezTo>
                  <a:pt x="381578" y="154057"/>
                  <a:pt x="381313" y="154271"/>
                  <a:pt x="381171" y="154609"/>
                </a:cubicBezTo>
                <a:cubicBezTo>
                  <a:pt x="381056" y="154635"/>
                  <a:pt x="380962" y="154635"/>
                  <a:pt x="380855" y="154635"/>
                </a:cubicBezTo>
                <a:cubicBezTo>
                  <a:pt x="381471" y="157861"/>
                  <a:pt x="381963" y="161160"/>
                  <a:pt x="385943" y="162243"/>
                </a:cubicBezTo>
                <a:cubicBezTo>
                  <a:pt x="386460" y="162388"/>
                  <a:pt x="386893" y="162855"/>
                  <a:pt x="387402" y="163116"/>
                </a:cubicBezTo>
                <a:cubicBezTo>
                  <a:pt x="389922" y="164438"/>
                  <a:pt x="393773" y="163004"/>
                  <a:pt x="394265" y="160561"/>
                </a:cubicBezTo>
                <a:cubicBezTo>
                  <a:pt x="395151" y="156081"/>
                  <a:pt x="395613" y="151537"/>
                  <a:pt x="394967" y="147005"/>
                </a:cubicBezTo>
                <a:cubicBezTo>
                  <a:pt x="394646" y="144677"/>
                  <a:pt x="393512" y="142777"/>
                  <a:pt x="391202" y="141665"/>
                </a:cubicBezTo>
                <a:cubicBezTo>
                  <a:pt x="389670" y="140937"/>
                  <a:pt x="388112" y="140124"/>
                  <a:pt x="386794" y="139059"/>
                </a:cubicBezTo>
                <a:cubicBezTo>
                  <a:pt x="385006" y="137621"/>
                  <a:pt x="383653" y="135926"/>
                  <a:pt x="384270" y="133282"/>
                </a:cubicBezTo>
                <a:cubicBezTo>
                  <a:pt x="384928" y="130338"/>
                  <a:pt x="384184" y="127646"/>
                  <a:pt x="382365" y="125216"/>
                </a:cubicBezTo>
                <a:cubicBezTo>
                  <a:pt x="380333" y="122524"/>
                  <a:pt x="378347" y="119752"/>
                  <a:pt x="376344" y="116992"/>
                </a:cubicBezTo>
                <a:cubicBezTo>
                  <a:pt x="375531" y="115862"/>
                  <a:pt x="376045" y="113359"/>
                  <a:pt x="377397" y="112413"/>
                </a:cubicBezTo>
                <a:cubicBezTo>
                  <a:pt x="380166" y="110458"/>
                  <a:pt x="382977" y="108527"/>
                  <a:pt x="385870" y="106748"/>
                </a:cubicBezTo>
                <a:cubicBezTo>
                  <a:pt x="387932" y="105519"/>
                  <a:pt x="390106" y="105810"/>
                  <a:pt x="392404" y="106533"/>
                </a:cubicBezTo>
                <a:cubicBezTo>
                  <a:pt x="393957" y="107038"/>
                  <a:pt x="395784" y="106974"/>
                  <a:pt x="397411" y="106748"/>
                </a:cubicBezTo>
                <a:cubicBezTo>
                  <a:pt x="398407" y="106628"/>
                  <a:pt x="399995" y="105750"/>
                  <a:pt x="400089" y="105061"/>
                </a:cubicBezTo>
                <a:cubicBezTo>
                  <a:pt x="400534" y="101762"/>
                  <a:pt x="400701" y="98386"/>
                  <a:pt x="400645" y="95044"/>
                </a:cubicBezTo>
                <a:cubicBezTo>
                  <a:pt x="400637" y="94223"/>
                  <a:pt x="399482" y="92918"/>
                  <a:pt x="398643" y="92755"/>
                </a:cubicBezTo>
                <a:cubicBezTo>
                  <a:pt x="396469" y="92327"/>
                  <a:pt x="394111" y="91997"/>
                  <a:pt x="391980" y="92395"/>
                </a:cubicBezTo>
                <a:cubicBezTo>
                  <a:pt x="387517" y="93230"/>
                  <a:pt x="383166" y="95374"/>
                  <a:pt x="378724" y="95545"/>
                </a:cubicBezTo>
                <a:cubicBezTo>
                  <a:pt x="373187" y="95737"/>
                  <a:pt x="368736" y="97021"/>
                  <a:pt x="365189" y="101386"/>
                </a:cubicBezTo>
                <a:cubicBezTo>
                  <a:pt x="364722" y="101985"/>
                  <a:pt x="362882" y="102075"/>
                  <a:pt x="362022" y="101664"/>
                </a:cubicBezTo>
                <a:cubicBezTo>
                  <a:pt x="357119" y="99426"/>
                  <a:pt x="353700" y="95733"/>
                  <a:pt x="352433" y="90431"/>
                </a:cubicBezTo>
                <a:cubicBezTo>
                  <a:pt x="351312" y="85673"/>
                  <a:pt x="355711" y="79879"/>
                  <a:pt x="360602" y="79477"/>
                </a:cubicBezTo>
                <a:cubicBezTo>
                  <a:pt x="373075" y="78411"/>
                  <a:pt x="385515" y="78441"/>
                  <a:pt x="397958" y="80157"/>
                </a:cubicBezTo>
                <a:cubicBezTo>
                  <a:pt x="410000" y="81843"/>
                  <a:pt x="418707" y="77282"/>
                  <a:pt x="424775" y="66357"/>
                </a:cubicBezTo>
                <a:cubicBezTo>
                  <a:pt x="425691" y="64727"/>
                  <a:pt x="425058" y="63096"/>
                  <a:pt x="423872" y="61749"/>
                </a:cubicBezTo>
                <a:cubicBezTo>
                  <a:pt x="422713" y="60388"/>
                  <a:pt x="420282" y="59874"/>
                  <a:pt x="419225" y="60786"/>
                </a:cubicBezTo>
                <a:cubicBezTo>
                  <a:pt x="417111" y="62622"/>
                  <a:pt x="415143" y="64684"/>
                  <a:pt x="412944" y="66417"/>
                </a:cubicBezTo>
                <a:cubicBezTo>
                  <a:pt x="409289" y="69293"/>
                  <a:pt x="405506" y="71223"/>
                  <a:pt x="400389" y="70324"/>
                </a:cubicBezTo>
                <a:cubicBezTo>
                  <a:pt x="393679" y="69130"/>
                  <a:pt x="386790" y="68985"/>
                  <a:pt x="380042" y="68026"/>
                </a:cubicBezTo>
                <a:cubicBezTo>
                  <a:pt x="375570" y="67397"/>
                  <a:pt x="371214" y="65480"/>
                  <a:pt x="366764" y="65343"/>
                </a:cubicBezTo>
                <a:cubicBezTo>
                  <a:pt x="361381" y="65151"/>
                  <a:pt x="359198" y="72219"/>
                  <a:pt x="353520" y="72305"/>
                </a:cubicBezTo>
                <a:cubicBezTo>
                  <a:pt x="352994" y="72305"/>
                  <a:pt x="352433" y="72643"/>
                  <a:pt x="351958" y="72955"/>
                </a:cubicBezTo>
                <a:cubicBezTo>
                  <a:pt x="348869" y="74821"/>
                  <a:pt x="346939" y="77560"/>
                  <a:pt x="346284" y="81086"/>
                </a:cubicBezTo>
                <a:cubicBezTo>
                  <a:pt x="345903" y="83324"/>
                  <a:pt x="346241" y="85681"/>
                  <a:pt x="345783" y="87898"/>
                </a:cubicBezTo>
                <a:cubicBezTo>
                  <a:pt x="345351" y="90093"/>
                  <a:pt x="344868" y="92614"/>
                  <a:pt x="343498" y="94180"/>
                </a:cubicBezTo>
                <a:cubicBezTo>
                  <a:pt x="340285" y="97830"/>
                  <a:pt x="338855" y="101963"/>
                  <a:pt x="338855" y="106679"/>
                </a:cubicBezTo>
                <a:cubicBezTo>
                  <a:pt x="338855" y="110761"/>
                  <a:pt x="337482" y="114501"/>
                  <a:pt x="335877" y="118173"/>
                </a:cubicBezTo>
                <a:cubicBezTo>
                  <a:pt x="334752" y="120770"/>
                  <a:pt x="333318" y="123320"/>
                  <a:pt x="332651" y="126046"/>
                </a:cubicBezTo>
                <a:cubicBezTo>
                  <a:pt x="331804" y="129444"/>
                  <a:pt x="332223" y="132914"/>
                  <a:pt x="335082" y="135460"/>
                </a:cubicBezTo>
                <a:close/>
                <a:moveTo>
                  <a:pt x="384573" y="150668"/>
                </a:moveTo>
                <a:cubicBezTo>
                  <a:pt x="384753" y="150754"/>
                  <a:pt x="384945" y="150779"/>
                  <a:pt x="385142" y="150856"/>
                </a:cubicBezTo>
                <a:cubicBezTo>
                  <a:pt x="385810" y="149453"/>
                  <a:pt x="386961" y="148738"/>
                  <a:pt x="388519" y="148931"/>
                </a:cubicBezTo>
                <a:cubicBezTo>
                  <a:pt x="389768" y="149081"/>
                  <a:pt x="390324" y="149966"/>
                  <a:pt x="389991" y="151109"/>
                </a:cubicBezTo>
                <a:cubicBezTo>
                  <a:pt x="389879" y="151511"/>
                  <a:pt x="389182" y="152127"/>
                  <a:pt x="388904" y="152041"/>
                </a:cubicBezTo>
                <a:cubicBezTo>
                  <a:pt x="387628" y="151738"/>
                  <a:pt x="386392" y="151271"/>
                  <a:pt x="385142" y="150860"/>
                </a:cubicBezTo>
                <a:cubicBezTo>
                  <a:pt x="385095" y="150955"/>
                  <a:pt x="385010" y="150984"/>
                  <a:pt x="384963" y="151079"/>
                </a:cubicBezTo>
                <a:cubicBezTo>
                  <a:pt x="384603" y="151199"/>
                  <a:pt x="384347" y="151438"/>
                  <a:pt x="384030" y="151631"/>
                </a:cubicBezTo>
                <a:cubicBezTo>
                  <a:pt x="384197" y="151271"/>
                  <a:pt x="384453" y="151053"/>
                  <a:pt x="384573" y="150668"/>
                </a:cubicBezTo>
                <a:close/>
                <a:moveTo>
                  <a:pt x="398219" y="206544"/>
                </a:moveTo>
                <a:cubicBezTo>
                  <a:pt x="397060" y="207250"/>
                  <a:pt x="397218" y="207982"/>
                  <a:pt x="398639" y="208337"/>
                </a:cubicBezTo>
                <a:cubicBezTo>
                  <a:pt x="398998" y="208436"/>
                  <a:pt x="399511" y="208042"/>
                  <a:pt x="399948" y="207875"/>
                </a:cubicBezTo>
                <a:cubicBezTo>
                  <a:pt x="399850" y="207490"/>
                  <a:pt x="399875" y="206917"/>
                  <a:pt x="399614" y="206767"/>
                </a:cubicBezTo>
                <a:cubicBezTo>
                  <a:pt x="399250" y="206527"/>
                  <a:pt x="398566" y="206352"/>
                  <a:pt x="398219" y="206544"/>
                </a:cubicBezTo>
                <a:close/>
                <a:moveTo>
                  <a:pt x="430796" y="32214"/>
                </a:moveTo>
                <a:lnTo>
                  <a:pt x="430261" y="33036"/>
                </a:lnTo>
                <a:lnTo>
                  <a:pt x="431134" y="33113"/>
                </a:lnTo>
                <a:lnTo>
                  <a:pt x="430796" y="32214"/>
                </a:lnTo>
                <a:close/>
                <a:moveTo>
                  <a:pt x="413059" y="204884"/>
                </a:moveTo>
                <a:cubicBezTo>
                  <a:pt x="413042" y="205586"/>
                  <a:pt x="413996" y="206309"/>
                  <a:pt x="414518" y="207036"/>
                </a:cubicBezTo>
                <a:cubicBezTo>
                  <a:pt x="416067" y="207207"/>
                  <a:pt x="418036" y="205440"/>
                  <a:pt x="417514" y="204285"/>
                </a:cubicBezTo>
                <a:cubicBezTo>
                  <a:pt x="417330" y="203891"/>
                  <a:pt x="416863" y="203506"/>
                  <a:pt x="416448" y="203352"/>
                </a:cubicBezTo>
                <a:cubicBezTo>
                  <a:pt x="414651" y="202817"/>
                  <a:pt x="413080" y="203433"/>
                  <a:pt x="413059" y="204884"/>
                </a:cubicBezTo>
                <a:close/>
                <a:moveTo>
                  <a:pt x="499064" y="128815"/>
                </a:moveTo>
                <a:cubicBezTo>
                  <a:pt x="489736" y="123457"/>
                  <a:pt x="479723" y="123158"/>
                  <a:pt x="469453" y="125143"/>
                </a:cubicBezTo>
                <a:cubicBezTo>
                  <a:pt x="466543" y="125687"/>
                  <a:pt x="464532" y="127749"/>
                  <a:pt x="463719" y="130762"/>
                </a:cubicBezTo>
                <a:cubicBezTo>
                  <a:pt x="462863" y="133971"/>
                  <a:pt x="464832" y="136812"/>
                  <a:pt x="467570" y="136042"/>
                </a:cubicBezTo>
                <a:cubicBezTo>
                  <a:pt x="478354" y="133055"/>
                  <a:pt x="488795" y="133338"/>
                  <a:pt x="498850" y="138755"/>
                </a:cubicBezTo>
                <a:cubicBezTo>
                  <a:pt x="499321" y="139025"/>
                  <a:pt x="499920" y="139025"/>
                  <a:pt x="500476" y="139191"/>
                </a:cubicBezTo>
                <a:cubicBezTo>
                  <a:pt x="501846" y="139666"/>
                  <a:pt x="503857" y="138276"/>
                  <a:pt x="504327" y="135849"/>
                </a:cubicBezTo>
                <a:cubicBezTo>
                  <a:pt x="504028" y="135019"/>
                  <a:pt x="503857" y="133265"/>
                  <a:pt x="502958" y="132007"/>
                </a:cubicBezTo>
                <a:cubicBezTo>
                  <a:pt x="502017" y="130685"/>
                  <a:pt x="500519" y="129632"/>
                  <a:pt x="499064" y="128815"/>
                </a:cubicBezTo>
                <a:close/>
                <a:moveTo>
                  <a:pt x="467998" y="93675"/>
                </a:moveTo>
                <a:cubicBezTo>
                  <a:pt x="467741" y="93487"/>
                  <a:pt x="467485" y="93294"/>
                  <a:pt x="467228" y="93097"/>
                </a:cubicBezTo>
                <a:cubicBezTo>
                  <a:pt x="467271" y="93919"/>
                  <a:pt x="467485" y="94265"/>
                  <a:pt x="467998" y="93675"/>
                </a:cubicBezTo>
                <a:close/>
                <a:moveTo>
                  <a:pt x="467228" y="93097"/>
                </a:moveTo>
                <a:cubicBezTo>
                  <a:pt x="467185" y="92853"/>
                  <a:pt x="467143" y="92742"/>
                  <a:pt x="467143" y="92331"/>
                </a:cubicBezTo>
                <a:cubicBezTo>
                  <a:pt x="466971" y="92353"/>
                  <a:pt x="466800" y="92353"/>
                  <a:pt x="466629" y="92378"/>
                </a:cubicBezTo>
                <a:cubicBezTo>
                  <a:pt x="466672" y="92511"/>
                  <a:pt x="466672" y="92631"/>
                  <a:pt x="466714" y="92759"/>
                </a:cubicBezTo>
                <a:cubicBezTo>
                  <a:pt x="466886" y="92875"/>
                  <a:pt x="467057" y="92986"/>
                  <a:pt x="467228" y="93097"/>
                </a:cubicBezTo>
                <a:close/>
                <a:moveTo>
                  <a:pt x="441168" y="208461"/>
                </a:moveTo>
                <a:cubicBezTo>
                  <a:pt x="432075" y="208675"/>
                  <a:pt x="422961" y="208508"/>
                  <a:pt x="415100" y="214508"/>
                </a:cubicBezTo>
                <a:cubicBezTo>
                  <a:pt x="412965" y="216134"/>
                  <a:pt x="409623" y="216091"/>
                  <a:pt x="407171" y="217452"/>
                </a:cubicBezTo>
                <a:cubicBezTo>
                  <a:pt x="404736" y="218791"/>
                  <a:pt x="402336" y="220580"/>
                  <a:pt x="400611" y="222758"/>
                </a:cubicBezTo>
                <a:cubicBezTo>
                  <a:pt x="397505" y="226699"/>
                  <a:pt x="395220" y="231145"/>
                  <a:pt x="395378" y="236446"/>
                </a:cubicBezTo>
                <a:cubicBezTo>
                  <a:pt x="396970" y="236596"/>
                  <a:pt x="398664" y="237054"/>
                  <a:pt x="400059" y="236596"/>
                </a:cubicBezTo>
                <a:cubicBezTo>
                  <a:pt x="405969" y="234666"/>
                  <a:pt x="411899" y="232814"/>
                  <a:pt x="416516" y="228106"/>
                </a:cubicBezTo>
                <a:cubicBezTo>
                  <a:pt x="421373" y="223151"/>
                  <a:pt x="427107" y="219690"/>
                  <a:pt x="434318" y="218787"/>
                </a:cubicBezTo>
                <a:cubicBezTo>
                  <a:pt x="437022" y="218453"/>
                  <a:pt x="439628" y="216840"/>
                  <a:pt x="442110" y="215496"/>
                </a:cubicBezTo>
                <a:cubicBezTo>
                  <a:pt x="444035" y="214456"/>
                  <a:pt x="446346" y="213592"/>
                  <a:pt x="446688" y="210892"/>
                </a:cubicBezTo>
                <a:cubicBezTo>
                  <a:pt x="446859" y="209523"/>
                  <a:pt x="444335" y="208393"/>
                  <a:pt x="441168" y="208461"/>
                </a:cubicBezTo>
                <a:close/>
                <a:moveTo>
                  <a:pt x="459697" y="95429"/>
                </a:moveTo>
                <a:cubicBezTo>
                  <a:pt x="460981" y="94715"/>
                  <a:pt x="462136" y="93675"/>
                  <a:pt x="463334" y="92759"/>
                </a:cubicBezTo>
                <a:lnTo>
                  <a:pt x="463676" y="93084"/>
                </a:lnTo>
                <a:lnTo>
                  <a:pt x="463462" y="92661"/>
                </a:lnTo>
                <a:cubicBezTo>
                  <a:pt x="464489" y="92567"/>
                  <a:pt x="465559" y="92481"/>
                  <a:pt x="466629" y="92378"/>
                </a:cubicBezTo>
                <a:cubicBezTo>
                  <a:pt x="465987" y="89768"/>
                  <a:pt x="465302" y="87153"/>
                  <a:pt x="464832" y="84530"/>
                </a:cubicBezTo>
                <a:cubicBezTo>
                  <a:pt x="464489" y="82776"/>
                  <a:pt x="465131" y="81261"/>
                  <a:pt x="466800" y="80375"/>
                </a:cubicBezTo>
                <a:cubicBezTo>
                  <a:pt x="467271" y="80144"/>
                  <a:pt x="467913" y="80059"/>
                  <a:pt x="468469" y="79935"/>
                </a:cubicBezTo>
                <a:cubicBezTo>
                  <a:pt x="471422" y="79289"/>
                  <a:pt x="473775" y="78437"/>
                  <a:pt x="472491" y="74402"/>
                </a:cubicBezTo>
                <a:cubicBezTo>
                  <a:pt x="472106" y="73135"/>
                  <a:pt x="472962" y="71094"/>
                  <a:pt x="473860" y="69930"/>
                </a:cubicBezTo>
                <a:cubicBezTo>
                  <a:pt x="475273" y="68146"/>
                  <a:pt x="477027" y="66601"/>
                  <a:pt x="476984" y="64213"/>
                </a:cubicBezTo>
                <a:cubicBezTo>
                  <a:pt x="476984" y="63195"/>
                  <a:pt x="476385" y="61646"/>
                  <a:pt x="475658" y="61351"/>
                </a:cubicBezTo>
                <a:cubicBezTo>
                  <a:pt x="474203" y="60756"/>
                  <a:pt x="472449" y="60717"/>
                  <a:pt x="470822" y="60705"/>
                </a:cubicBezTo>
                <a:cubicBezTo>
                  <a:pt x="469025" y="60683"/>
                  <a:pt x="467613" y="60277"/>
                  <a:pt x="466672" y="58544"/>
                </a:cubicBezTo>
                <a:cubicBezTo>
                  <a:pt x="465901" y="57080"/>
                  <a:pt x="466158" y="56485"/>
                  <a:pt x="468940" y="54868"/>
                </a:cubicBezTo>
                <a:cubicBezTo>
                  <a:pt x="469881" y="54303"/>
                  <a:pt x="471165" y="54012"/>
                  <a:pt x="471764" y="53208"/>
                </a:cubicBezTo>
                <a:cubicBezTo>
                  <a:pt x="472234" y="52583"/>
                  <a:pt x="472063" y="51333"/>
                  <a:pt x="471892" y="50418"/>
                </a:cubicBezTo>
                <a:cubicBezTo>
                  <a:pt x="471849" y="50105"/>
                  <a:pt x="470908" y="49613"/>
                  <a:pt x="470566" y="49699"/>
                </a:cubicBezTo>
                <a:cubicBezTo>
                  <a:pt x="458499" y="52870"/>
                  <a:pt x="455846" y="59977"/>
                  <a:pt x="456702" y="71274"/>
                </a:cubicBezTo>
                <a:cubicBezTo>
                  <a:pt x="456873" y="73520"/>
                  <a:pt x="457386" y="75737"/>
                  <a:pt x="457814" y="77954"/>
                </a:cubicBezTo>
                <a:cubicBezTo>
                  <a:pt x="458584" y="81813"/>
                  <a:pt x="459355" y="85673"/>
                  <a:pt x="460125" y="89524"/>
                </a:cubicBezTo>
                <a:lnTo>
                  <a:pt x="459740" y="89203"/>
                </a:lnTo>
                <a:lnTo>
                  <a:pt x="460082" y="89524"/>
                </a:lnTo>
                <a:cubicBezTo>
                  <a:pt x="459098" y="89768"/>
                  <a:pt x="457985" y="89841"/>
                  <a:pt x="457129" y="90312"/>
                </a:cubicBezTo>
                <a:cubicBezTo>
                  <a:pt x="455375" y="91270"/>
                  <a:pt x="454904" y="92725"/>
                  <a:pt x="455632" y="94116"/>
                </a:cubicBezTo>
                <a:cubicBezTo>
                  <a:pt x="456445" y="95630"/>
                  <a:pt x="458028" y="96264"/>
                  <a:pt x="459697" y="95429"/>
                </a:cubicBezTo>
                <a:close/>
                <a:moveTo>
                  <a:pt x="391150" y="239895"/>
                </a:moveTo>
                <a:cubicBezTo>
                  <a:pt x="391103" y="240002"/>
                  <a:pt x="391069" y="240143"/>
                  <a:pt x="391026" y="240246"/>
                </a:cubicBezTo>
                <a:cubicBezTo>
                  <a:pt x="391172" y="240246"/>
                  <a:pt x="391334" y="240225"/>
                  <a:pt x="391480" y="240212"/>
                </a:cubicBezTo>
                <a:cubicBezTo>
                  <a:pt x="392776" y="239074"/>
                  <a:pt x="394077" y="237901"/>
                  <a:pt x="395352" y="236742"/>
                </a:cubicBezTo>
                <a:cubicBezTo>
                  <a:pt x="395352" y="236652"/>
                  <a:pt x="395386" y="236528"/>
                  <a:pt x="395378" y="236446"/>
                </a:cubicBezTo>
                <a:cubicBezTo>
                  <a:pt x="395254" y="236429"/>
                  <a:pt x="395108" y="236404"/>
                  <a:pt x="394980" y="236378"/>
                </a:cubicBezTo>
                <a:cubicBezTo>
                  <a:pt x="393705" y="237555"/>
                  <a:pt x="392434" y="238723"/>
                  <a:pt x="391150" y="239895"/>
                </a:cubicBezTo>
                <a:close/>
                <a:moveTo>
                  <a:pt x="435477" y="131545"/>
                </a:moveTo>
                <a:cubicBezTo>
                  <a:pt x="434497" y="132520"/>
                  <a:pt x="434609" y="135028"/>
                  <a:pt x="435614" y="136136"/>
                </a:cubicBezTo>
                <a:cubicBezTo>
                  <a:pt x="438900" y="139645"/>
                  <a:pt x="442880" y="141040"/>
                  <a:pt x="447544" y="139868"/>
                </a:cubicBezTo>
                <a:cubicBezTo>
                  <a:pt x="449042" y="139495"/>
                  <a:pt x="450497" y="138413"/>
                  <a:pt x="451652" y="137326"/>
                </a:cubicBezTo>
                <a:cubicBezTo>
                  <a:pt x="452337" y="136684"/>
                  <a:pt x="452422" y="135387"/>
                  <a:pt x="452807" y="134420"/>
                </a:cubicBezTo>
                <a:cubicBezTo>
                  <a:pt x="452380" y="133410"/>
                  <a:pt x="452208" y="132199"/>
                  <a:pt x="451524" y="131438"/>
                </a:cubicBezTo>
                <a:cubicBezTo>
                  <a:pt x="447116" y="126701"/>
                  <a:pt x="440056" y="126769"/>
                  <a:pt x="435477" y="131545"/>
                </a:cubicBezTo>
                <a:close/>
                <a:moveTo>
                  <a:pt x="640145" y="116731"/>
                </a:moveTo>
                <a:cubicBezTo>
                  <a:pt x="630560" y="114728"/>
                  <a:pt x="621574" y="111283"/>
                  <a:pt x="612760" y="107458"/>
                </a:cubicBezTo>
                <a:cubicBezTo>
                  <a:pt x="604629" y="103915"/>
                  <a:pt x="597654" y="101891"/>
                  <a:pt x="592348" y="111279"/>
                </a:cubicBezTo>
                <a:cubicBezTo>
                  <a:pt x="592049" y="111763"/>
                  <a:pt x="591621" y="112267"/>
                  <a:pt x="591150" y="112486"/>
                </a:cubicBezTo>
                <a:cubicBezTo>
                  <a:pt x="583234" y="116148"/>
                  <a:pt x="577029" y="121836"/>
                  <a:pt x="571894" y="128776"/>
                </a:cubicBezTo>
                <a:cubicBezTo>
                  <a:pt x="570782" y="130282"/>
                  <a:pt x="566930" y="130372"/>
                  <a:pt x="565604" y="129093"/>
                </a:cubicBezTo>
                <a:cubicBezTo>
                  <a:pt x="562309" y="125982"/>
                  <a:pt x="559100" y="122802"/>
                  <a:pt x="555805" y="119675"/>
                </a:cubicBezTo>
                <a:cubicBezTo>
                  <a:pt x="554050" y="117984"/>
                  <a:pt x="553408" y="115832"/>
                  <a:pt x="553494" y="113504"/>
                </a:cubicBezTo>
                <a:cubicBezTo>
                  <a:pt x="553537" y="111262"/>
                  <a:pt x="553708" y="108964"/>
                  <a:pt x="554179" y="106752"/>
                </a:cubicBezTo>
                <a:cubicBezTo>
                  <a:pt x="555120" y="102494"/>
                  <a:pt x="553280" y="98870"/>
                  <a:pt x="551483" y="95408"/>
                </a:cubicBezTo>
                <a:cubicBezTo>
                  <a:pt x="550071" y="92678"/>
                  <a:pt x="546690" y="92853"/>
                  <a:pt x="543995" y="92109"/>
                </a:cubicBezTo>
                <a:cubicBezTo>
                  <a:pt x="540700" y="91219"/>
                  <a:pt x="537619" y="89768"/>
                  <a:pt x="534410" y="88621"/>
                </a:cubicBezTo>
                <a:cubicBezTo>
                  <a:pt x="531029" y="87410"/>
                  <a:pt x="527734" y="87513"/>
                  <a:pt x="524482" y="89165"/>
                </a:cubicBezTo>
                <a:cubicBezTo>
                  <a:pt x="518449" y="92254"/>
                  <a:pt x="512843" y="96161"/>
                  <a:pt x="506039" y="97654"/>
                </a:cubicBezTo>
                <a:cubicBezTo>
                  <a:pt x="505397" y="97821"/>
                  <a:pt x="504670" y="99460"/>
                  <a:pt x="504756" y="100371"/>
                </a:cubicBezTo>
                <a:cubicBezTo>
                  <a:pt x="504756" y="101351"/>
                  <a:pt x="505440" y="102670"/>
                  <a:pt x="506253" y="103149"/>
                </a:cubicBezTo>
                <a:cubicBezTo>
                  <a:pt x="508179" y="104278"/>
                  <a:pt x="510275" y="105194"/>
                  <a:pt x="512415" y="105780"/>
                </a:cubicBezTo>
                <a:cubicBezTo>
                  <a:pt x="515282" y="106585"/>
                  <a:pt x="518021" y="107608"/>
                  <a:pt x="519347" y="110342"/>
                </a:cubicBezTo>
                <a:cubicBezTo>
                  <a:pt x="521958" y="115699"/>
                  <a:pt x="526408" y="117411"/>
                  <a:pt x="531928" y="117261"/>
                </a:cubicBezTo>
                <a:cubicBezTo>
                  <a:pt x="535351" y="117188"/>
                  <a:pt x="538774" y="116957"/>
                  <a:pt x="542155" y="117026"/>
                </a:cubicBezTo>
                <a:cubicBezTo>
                  <a:pt x="542925" y="117047"/>
                  <a:pt x="543653" y="118027"/>
                  <a:pt x="544337" y="118541"/>
                </a:cubicBezTo>
                <a:cubicBezTo>
                  <a:pt x="543995" y="118921"/>
                  <a:pt x="543567" y="119645"/>
                  <a:pt x="543225" y="119602"/>
                </a:cubicBezTo>
                <a:cubicBezTo>
                  <a:pt x="536849" y="119127"/>
                  <a:pt x="531585" y="123894"/>
                  <a:pt x="525167" y="123641"/>
                </a:cubicBezTo>
                <a:cubicBezTo>
                  <a:pt x="523798" y="123568"/>
                  <a:pt x="523156" y="125117"/>
                  <a:pt x="524054" y="126106"/>
                </a:cubicBezTo>
                <a:cubicBezTo>
                  <a:pt x="527862" y="130415"/>
                  <a:pt x="530558" y="135195"/>
                  <a:pt x="531970" y="140809"/>
                </a:cubicBezTo>
                <a:cubicBezTo>
                  <a:pt x="532655" y="143556"/>
                  <a:pt x="536977" y="144369"/>
                  <a:pt x="539074" y="142405"/>
                </a:cubicBezTo>
                <a:cubicBezTo>
                  <a:pt x="540315" y="141263"/>
                  <a:pt x="541342" y="139846"/>
                  <a:pt x="542369" y="138541"/>
                </a:cubicBezTo>
                <a:cubicBezTo>
                  <a:pt x="543481" y="137193"/>
                  <a:pt x="544765" y="136021"/>
                  <a:pt x="546562" y="136979"/>
                </a:cubicBezTo>
                <a:cubicBezTo>
                  <a:pt x="551098" y="139388"/>
                  <a:pt x="555719" y="141673"/>
                  <a:pt x="559913" y="144519"/>
                </a:cubicBezTo>
                <a:cubicBezTo>
                  <a:pt x="562823" y="146453"/>
                  <a:pt x="565647" y="148083"/>
                  <a:pt x="569027" y="148978"/>
                </a:cubicBezTo>
                <a:cubicBezTo>
                  <a:pt x="574505" y="150428"/>
                  <a:pt x="579896" y="152332"/>
                  <a:pt x="585374" y="153881"/>
                </a:cubicBezTo>
                <a:cubicBezTo>
                  <a:pt x="588626" y="154836"/>
                  <a:pt x="591792" y="155923"/>
                  <a:pt x="594873" y="157459"/>
                </a:cubicBezTo>
                <a:cubicBezTo>
                  <a:pt x="601249" y="160604"/>
                  <a:pt x="606640" y="164186"/>
                  <a:pt x="608352" y="171747"/>
                </a:cubicBezTo>
                <a:cubicBezTo>
                  <a:pt x="608994" y="174425"/>
                  <a:pt x="610834" y="176830"/>
                  <a:pt x="612032" y="179389"/>
                </a:cubicBezTo>
                <a:cubicBezTo>
                  <a:pt x="612973" y="181430"/>
                  <a:pt x="613872" y="183514"/>
                  <a:pt x="614771" y="185585"/>
                </a:cubicBezTo>
                <a:cubicBezTo>
                  <a:pt x="615669" y="187669"/>
                  <a:pt x="615370" y="189428"/>
                  <a:pt x="613530" y="189680"/>
                </a:cubicBezTo>
                <a:cubicBezTo>
                  <a:pt x="607582" y="190489"/>
                  <a:pt x="604972" y="194785"/>
                  <a:pt x="602533" y="199381"/>
                </a:cubicBezTo>
                <a:cubicBezTo>
                  <a:pt x="600821" y="202526"/>
                  <a:pt x="602233" y="205166"/>
                  <a:pt x="605442" y="205457"/>
                </a:cubicBezTo>
                <a:cubicBezTo>
                  <a:pt x="610663" y="205928"/>
                  <a:pt x="615541" y="204533"/>
                  <a:pt x="620547" y="203446"/>
                </a:cubicBezTo>
                <a:cubicBezTo>
                  <a:pt x="626410" y="202137"/>
                  <a:pt x="631887" y="203048"/>
                  <a:pt x="635653" y="208572"/>
                </a:cubicBezTo>
                <a:cubicBezTo>
                  <a:pt x="636594" y="209980"/>
                  <a:pt x="637707" y="211290"/>
                  <a:pt x="638819" y="212591"/>
                </a:cubicBezTo>
                <a:cubicBezTo>
                  <a:pt x="641044" y="215120"/>
                  <a:pt x="643868" y="216407"/>
                  <a:pt x="647163" y="216810"/>
                </a:cubicBezTo>
                <a:lnTo>
                  <a:pt x="650544" y="142298"/>
                </a:lnTo>
                <a:lnTo>
                  <a:pt x="651442" y="120616"/>
                </a:lnTo>
                <a:cubicBezTo>
                  <a:pt x="647762" y="119011"/>
                  <a:pt x="644040" y="117552"/>
                  <a:pt x="640145" y="116731"/>
                </a:cubicBezTo>
                <a:close/>
                <a:moveTo>
                  <a:pt x="555420" y="165465"/>
                </a:moveTo>
                <a:cubicBezTo>
                  <a:pt x="554949" y="165576"/>
                  <a:pt x="554307" y="165696"/>
                  <a:pt x="554050" y="166043"/>
                </a:cubicBezTo>
                <a:cubicBezTo>
                  <a:pt x="551355" y="169581"/>
                  <a:pt x="549515" y="173476"/>
                  <a:pt x="549771" y="178037"/>
                </a:cubicBezTo>
                <a:cubicBezTo>
                  <a:pt x="549814" y="178978"/>
                  <a:pt x="550713" y="179941"/>
                  <a:pt x="551397" y="180741"/>
                </a:cubicBezTo>
                <a:cubicBezTo>
                  <a:pt x="551654" y="181015"/>
                  <a:pt x="552424" y="180831"/>
                  <a:pt x="552981" y="180835"/>
                </a:cubicBezTo>
                <a:cubicBezTo>
                  <a:pt x="557902" y="178200"/>
                  <a:pt x="559699" y="173274"/>
                  <a:pt x="557987" y="166954"/>
                </a:cubicBezTo>
                <a:cubicBezTo>
                  <a:pt x="557645" y="165653"/>
                  <a:pt x="556703" y="165153"/>
                  <a:pt x="555420" y="165465"/>
                </a:cubicBezTo>
                <a:close/>
                <a:moveTo>
                  <a:pt x="511944" y="87359"/>
                </a:moveTo>
                <a:cubicBezTo>
                  <a:pt x="511859" y="86807"/>
                  <a:pt x="511944" y="86161"/>
                  <a:pt x="511645" y="85776"/>
                </a:cubicBezTo>
                <a:cubicBezTo>
                  <a:pt x="509462" y="82797"/>
                  <a:pt x="506253" y="82707"/>
                  <a:pt x="503515" y="85553"/>
                </a:cubicBezTo>
                <a:cubicBezTo>
                  <a:pt x="503172" y="85891"/>
                  <a:pt x="502830" y="86661"/>
                  <a:pt x="502958" y="86965"/>
                </a:cubicBezTo>
                <a:cubicBezTo>
                  <a:pt x="503386" y="87748"/>
                  <a:pt x="504071" y="88904"/>
                  <a:pt x="504670" y="88925"/>
                </a:cubicBezTo>
                <a:cubicBezTo>
                  <a:pt x="506767" y="89019"/>
                  <a:pt x="508864" y="88720"/>
                  <a:pt x="510917" y="88416"/>
                </a:cubicBezTo>
                <a:cubicBezTo>
                  <a:pt x="511302" y="88352"/>
                  <a:pt x="511602" y="87718"/>
                  <a:pt x="511944" y="87359"/>
                </a:cubicBezTo>
                <a:close/>
                <a:moveTo>
                  <a:pt x="464404" y="106255"/>
                </a:moveTo>
                <a:cubicBezTo>
                  <a:pt x="463505" y="104689"/>
                  <a:pt x="462050" y="103936"/>
                  <a:pt x="460253" y="104296"/>
                </a:cubicBezTo>
                <a:cubicBezTo>
                  <a:pt x="458627" y="104608"/>
                  <a:pt x="457172" y="107021"/>
                  <a:pt x="457900" y="108108"/>
                </a:cubicBezTo>
                <a:cubicBezTo>
                  <a:pt x="458926" y="109623"/>
                  <a:pt x="460595" y="110175"/>
                  <a:pt x="462307" y="109691"/>
                </a:cubicBezTo>
                <a:cubicBezTo>
                  <a:pt x="463248" y="109430"/>
                  <a:pt x="463976" y="108515"/>
                  <a:pt x="464789" y="107911"/>
                </a:cubicBezTo>
                <a:cubicBezTo>
                  <a:pt x="464661" y="107346"/>
                  <a:pt x="464703" y="106734"/>
                  <a:pt x="464404" y="106255"/>
                </a:cubicBezTo>
                <a:close/>
                <a:moveTo>
                  <a:pt x="510275" y="191533"/>
                </a:moveTo>
                <a:cubicBezTo>
                  <a:pt x="509291" y="192744"/>
                  <a:pt x="508564" y="194357"/>
                  <a:pt x="508307" y="195923"/>
                </a:cubicBezTo>
                <a:cubicBezTo>
                  <a:pt x="508136" y="196668"/>
                  <a:pt x="509291" y="197708"/>
                  <a:pt x="510019" y="198474"/>
                </a:cubicBezTo>
                <a:cubicBezTo>
                  <a:pt x="510233" y="198692"/>
                  <a:pt x="511088" y="198474"/>
                  <a:pt x="511602" y="198281"/>
                </a:cubicBezTo>
                <a:cubicBezTo>
                  <a:pt x="513827" y="197271"/>
                  <a:pt x="515111" y="195616"/>
                  <a:pt x="514854" y="192984"/>
                </a:cubicBezTo>
                <a:cubicBezTo>
                  <a:pt x="514341" y="192068"/>
                  <a:pt x="513998" y="190536"/>
                  <a:pt x="513228" y="190322"/>
                </a:cubicBezTo>
                <a:cubicBezTo>
                  <a:pt x="512415" y="190066"/>
                  <a:pt x="510875" y="190754"/>
                  <a:pt x="510275" y="191533"/>
                </a:cubicBezTo>
                <a:close/>
                <a:moveTo>
                  <a:pt x="390068" y="206501"/>
                </a:moveTo>
                <a:cubicBezTo>
                  <a:pt x="390825" y="205286"/>
                  <a:pt x="390543" y="204285"/>
                  <a:pt x="389460" y="203613"/>
                </a:cubicBezTo>
                <a:cubicBezTo>
                  <a:pt x="388994" y="203343"/>
                  <a:pt x="388450" y="202787"/>
                  <a:pt x="388078" y="202877"/>
                </a:cubicBezTo>
                <a:cubicBezTo>
                  <a:pt x="383230" y="204208"/>
                  <a:pt x="378728" y="206874"/>
                  <a:pt x="373319" y="205787"/>
                </a:cubicBezTo>
                <a:cubicBezTo>
                  <a:pt x="368330" y="204828"/>
                  <a:pt x="363264" y="204208"/>
                  <a:pt x="358231" y="203446"/>
                </a:cubicBezTo>
                <a:cubicBezTo>
                  <a:pt x="357658" y="203343"/>
                  <a:pt x="357114" y="203164"/>
                  <a:pt x="356550" y="203134"/>
                </a:cubicBezTo>
                <a:cubicBezTo>
                  <a:pt x="352386" y="202911"/>
                  <a:pt x="348646" y="203998"/>
                  <a:pt x="345736" y="207058"/>
                </a:cubicBezTo>
                <a:cubicBezTo>
                  <a:pt x="345056" y="207781"/>
                  <a:pt x="344598" y="209129"/>
                  <a:pt x="344748" y="210087"/>
                </a:cubicBezTo>
                <a:cubicBezTo>
                  <a:pt x="344872" y="211007"/>
                  <a:pt x="345809" y="212329"/>
                  <a:pt x="346609" y="212501"/>
                </a:cubicBezTo>
                <a:cubicBezTo>
                  <a:pt x="351025" y="213510"/>
                  <a:pt x="355501" y="214221"/>
                  <a:pt x="359849" y="215004"/>
                </a:cubicBezTo>
                <a:cubicBezTo>
                  <a:pt x="367876" y="213874"/>
                  <a:pt x="375741" y="212864"/>
                  <a:pt x="383589" y="211589"/>
                </a:cubicBezTo>
                <a:cubicBezTo>
                  <a:pt x="385159" y="211320"/>
                  <a:pt x="386653" y="210126"/>
                  <a:pt x="388009" y="209107"/>
                </a:cubicBezTo>
                <a:cubicBezTo>
                  <a:pt x="388878" y="208483"/>
                  <a:pt x="389490" y="207434"/>
                  <a:pt x="390068" y="206501"/>
                </a:cubicBezTo>
                <a:close/>
                <a:moveTo>
                  <a:pt x="74028" y="127903"/>
                </a:moveTo>
                <a:cubicBezTo>
                  <a:pt x="73617" y="127856"/>
                  <a:pt x="73142" y="128305"/>
                  <a:pt x="72684" y="128524"/>
                </a:cubicBezTo>
                <a:cubicBezTo>
                  <a:pt x="73069" y="128858"/>
                  <a:pt x="73394" y="129409"/>
                  <a:pt x="73814" y="129461"/>
                </a:cubicBezTo>
                <a:cubicBezTo>
                  <a:pt x="74220" y="129533"/>
                  <a:pt x="74712" y="129089"/>
                  <a:pt x="75157" y="128858"/>
                </a:cubicBezTo>
                <a:cubicBezTo>
                  <a:pt x="74776" y="128524"/>
                  <a:pt x="74443" y="127959"/>
                  <a:pt x="74028" y="127903"/>
                </a:cubicBezTo>
                <a:close/>
                <a:moveTo>
                  <a:pt x="155801" y="127548"/>
                </a:moveTo>
                <a:cubicBezTo>
                  <a:pt x="155685" y="127505"/>
                  <a:pt x="155578" y="127480"/>
                  <a:pt x="155467" y="127458"/>
                </a:cubicBezTo>
                <a:cubicBezTo>
                  <a:pt x="154119" y="126204"/>
                  <a:pt x="152762" y="124929"/>
                  <a:pt x="151428" y="123650"/>
                </a:cubicBezTo>
                <a:cubicBezTo>
                  <a:pt x="151351" y="123213"/>
                  <a:pt x="151278" y="122845"/>
                  <a:pt x="151192" y="122443"/>
                </a:cubicBezTo>
                <a:cubicBezTo>
                  <a:pt x="150773" y="121891"/>
                  <a:pt x="150371" y="121378"/>
                  <a:pt x="149951" y="120838"/>
                </a:cubicBezTo>
                <a:cubicBezTo>
                  <a:pt x="150251" y="120757"/>
                  <a:pt x="150542" y="120633"/>
                  <a:pt x="150837" y="120556"/>
                </a:cubicBezTo>
                <a:cubicBezTo>
                  <a:pt x="150965" y="121172"/>
                  <a:pt x="151081" y="121801"/>
                  <a:pt x="151192" y="122443"/>
                </a:cubicBezTo>
                <a:cubicBezTo>
                  <a:pt x="151410" y="122717"/>
                  <a:pt x="151624" y="122999"/>
                  <a:pt x="151847" y="123265"/>
                </a:cubicBezTo>
                <a:cubicBezTo>
                  <a:pt x="153173" y="124544"/>
                  <a:pt x="154508" y="125811"/>
                  <a:pt x="155844" y="127073"/>
                </a:cubicBezTo>
                <a:cubicBezTo>
                  <a:pt x="155835" y="127227"/>
                  <a:pt x="155801" y="127381"/>
                  <a:pt x="155801" y="127548"/>
                </a:cubicBezTo>
                <a:cubicBezTo>
                  <a:pt x="157354" y="127856"/>
                  <a:pt x="158899" y="128276"/>
                  <a:pt x="160461" y="128524"/>
                </a:cubicBezTo>
                <a:cubicBezTo>
                  <a:pt x="160983" y="128631"/>
                  <a:pt x="161582" y="128443"/>
                  <a:pt x="162125" y="128323"/>
                </a:cubicBezTo>
                <a:cubicBezTo>
                  <a:pt x="163375" y="128087"/>
                  <a:pt x="164774" y="125310"/>
                  <a:pt x="164077" y="124180"/>
                </a:cubicBezTo>
                <a:cubicBezTo>
                  <a:pt x="160812" y="118998"/>
                  <a:pt x="157525" y="113786"/>
                  <a:pt x="154042" y="108733"/>
                </a:cubicBezTo>
                <a:cubicBezTo>
                  <a:pt x="153576" y="108053"/>
                  <a:pt x="151971" y="107800"/>
                  <a:pt x="150965" y="107958"/>
                </a:cubicBezTo>
                <a:cubicBezTo>
                  <a:pt x="148706" y="108301"/>
                  <a:pt x="146562" y="109118"/>
                  <a:pt x="145193" y="111163"/>
                </a:cubicBezTo>
                <a:cubicBezTo>
                  <a:pt x="144555" y="112075"/>
                  <a:pt x="144110" y="113119"/>
                  <a:pt x="143439" y="114035"/>
                </a:cubicBezTo>
                <a:cubicBezTo>
                  <a:pt x="142039" y="115977"/>
                  <a:pt x="138945" y="115708"/>
                  <a:pt x="137914" y="113483"/>
                </a:cubicBezTo>
                <a:cubicBezTo>
                  <a:pt x="136532" y="110393"/>
                  <a:pt x="135355" y="107235"/>
                  <a:pt x="134144" y="104064"/>
                </a:cubicBezTo>
                <a:cubicBezTo>
                  <a:pt x="133271" y="101784"/>
                  <a:pt x="131709" y="100269"/>
                  <a:pt x="129437" y="99571"/>
                </a:cubicBezTo>
                <a:cubicBezTo>
                  <a:pt x="127281" y="98913"/>
                  <a:pt x="124983" y="98570"/>
                  <a:pt x="122925" y="97740"/>
                </a:cubicBezTo>
                <a:cubicBezTo>
                  <a:pt x="122060" y="97368"/>
                  <a:pt x="120901" y="95476"/>
                  <a:pt x="121089" y="95232"/>
                </a:cubicBezTo>
                <a:cubicBezTo>
                  <a:pt x="123344" y="92288"/>
                  <a:pt x="119750" y="88822"/>
                  <a:pt x="121975" y="86028"/>
                </a:cubicBezTo>
                <a:cubicBezTo>
                  <a:pt x="123169" y="84505"/>
                  <a:pt x="123395" y="82917"/>
                  <a:pt x="122330" y="81377"/>
                </a:cubicBezTo>
                <a:cubicBezTo>
                  <a:pt x="119518" y="77256"/>
                  <a:pt x="114221" y="75159"/>
                  <a:pt x="113001" y="69579"/>
                </a:cubicBezTo>
                <a:cubicBezTo>
                  <a:pt x="112723" y="68287"/>
                  <a:pt x="110738" y="67110"/>
                  <a:pt x="109274" y="66323"/>
                </a:cubicBezTo>
                <a:cubicBezTo>
                  <a:pt x="106309" y="64727"/>
                  <a:pt x="103142" y="63469"/>
                  <a:pt x="100100" y="61975"/>
                </a:cubicBezTo>
                <a:cubicBezTo>
                  <a:pt x="98619" y="61231"/>
                  <a:pt x="96510" y="60563"/>
                  <a:pt x="95988" y="59305"/>
                </a:cubicBezTo>
                <a:cubicBezTo>
                  <a:pt x="94255" y="55112"/>
                  <a:pt x="89826" y="54538"/>
                  <a:pt x="86993" y="51928"/>
                </a:cubicBezTo>
                <a:cubicBezTo>
                  <a:pt x="83608" y="48766"/>
                  <a:pt x="79809" y="46412"/>
                  <a:pt x="75410" y="44928"/>
                </a:cubicBezTo>
                <a:cubicBezTo>
                  <a:pt x="72603" y="43978"/>
                  <a:pt x="70450" y="42090"/>
                  <a:pt x="69029" y="39523"/>
                </a:cubicBezTo>
                <a:cubicBezTo>
                  <a:pt x="67014" y="35899"/>
                  <a:pt x="63937" y="33254"/>
                  <a:pt x="60484" y="31350"/>
                </a:cubicBezTo>
                <a:cubicBezTo>
                  <a:pt x="50882" y="26035"/>
                  <a:pt x="42846" y="19146"/>
                  <a:pt x="36941" y="9805"/>
                </a:cubicBezTo>
                <a:cubicBezTo>
                  <a:pt x="35045" y="6792"/>
                  <a:pt x="31776" y="5192"/>
                  <a:pt x="28276" y="4888"/>
                </a:cubicBezTo>
                <a:cubicBezTo>
                  <a:pt x="20898" y="4242"/>
                  <a:pt x="13663" y="3322"/>
                  <a:pt x="6790" y="224"/>
                </a:cubicBezTo>
                <a:cubicBezTo>
                  <a:pt x="5524" y="-384"/>
                  <a:pt x="3491" y="382"/>
                  <a:pt x="1921" y="896"/>
                </a:cubicBezTo>
                <a:cubicBezTo>
                  <a:pt x="350" y="1392"/>
                  <a:pt x="-544" y="4717"/>
                  <a:pt x="363" y="7028"/>
                </a:cubicBezTo>
                <a:cubicBezTo>
                  <a:pt x="1407" y="9616"/>
                  <a:pt x="2439" y="12372"/>
                  <a:pt x="4189" y="14525"/>
                </a:cubicBezTo>
                <a:cubicBezTo>
                  <a:pt x="8549" y="19784"/>
                  <a:pt x="13598" y="24495"/>
                  <a:pt x="19717" y="27666"/>
                </a:cubicBezTo>
                <a:cubicBezTo>
                  <a:pt x="23380" y="29583"/>
                  <a:pt x="26166" y="32094"/>
                  <a:pt x="28511" y="35445"/>
                </a:cubicBezTo>
                <a:cubicBezTo>
                  <a:pt x="30462" y="38235"/>
                  <a:pt x="33329" y="40482"/>
                  <a:pt x="34878" y="43421"/>
                </a:cubicBezTo>
                <a:cubicBezTo>
                  <a:pt x="38092" y="49634"/>
                  <a:pt x="42743" y="54384"/>
                  <a:pt x="47955" y="58882"/>
                </a:cubicBezTo>
                <a:cubicBezTo>
                  <a:pt x="49564" y="60290"/>
                  <a:pt x="50728" y="62450"/>
                  <a:pt x="51622" y="64453"/>
                </a:cubicBezTo>
                <a:cubicBezTo>
                  <a:pt x="53231" y="68094"/>
                  <a:pt x="54280" y="71980"/>
                  <a:pt x="55918" y="75630"/>
                </a:cubicBezTo>
                <a:cubicBezTo>
                  <a:pt x="56804" y="77628"/>
                  <a:pt x="58118" y="79674"/>
                  <a:pt x="59757" y="81111"/>
                </a:cubicBezTo>
                <a:cubicBezTo>
                  <a:pt x="66325" y="86931"/>
                  <a:pt x="70578" y="94047"/>
                  <a:pt x="73099" y="102400"/>
                </a:cubicBezTo>
                <a:cubicBezTo>
                  <a:pt x="74250" y="106183"/>
                  <a:pt x="76081" y="109760"/>
                  <a:pt x="77292" y="113551"/>
                </a:cubicBezTo>
                <a:cubicBezTo>
                  <a:pt x="78551" y="117445"/>
                  <a:pt x="80878" y="120505"/>
                  <a:pt x="83373" y="123650"/>
                </a:cubicBezTo>
                <a:cubicBezTo>
                  <a:pt x="88020" y="129474"/>
                  <a:pt x="94255" y="133727"/>
                  <a:pt x="98773" y="139405"/>
                </a:cubicBezTo>
                <a:cubicBezTo>
                  <a:pt x="103480" y="145315"/>
                  <a:pt x="109103" y="149958"/>
                  <a:pt x="114901" y="154532"/>
                </a:cubicBezTo>
                <a:cubicBezTo>
                  <a:pt x="119356" y="158041"/>
                  <a:pt x="124059" y="161259"/>
                  <a:pt x="127743" y="165670"/>
                </a:cubicBezTo>
                <a:cubicBezTo>
                  <a:pt x="129330" y="167570"/>
                  <a:pt x="131551" y="167579"/>
                  <a:pt x="133917" y="167562"/>
                </a:cubicBezTo>
                <a:cubicBezTo>
                  <a:pt x="139848" y="167438"/>
                  <a:pt x="145801" y="166180"/>
                  <a:pt x="151723" y="167652"/>
                </a:cubicBezTo>
                <a:cubicBezTo>
                  <a:pt x="152061" y="161199"/>
                  <a:pt x="152746" y="154742"/>
                  <a:pt x="152527" y="148319"/>
                </a:cubicBezTo>
                <a:cubicBezTo>
                  <a:pt x="152266" y="141100"/>
                  <a:pt x="155429" y="134553"/>
                  <a:pt x="155801" y="127548"/>
                </a:cubicBezTo>
                <a:close/>
                <a:moveTo>
                  <a:pt x="151727" y="167660"/>
                </a:moveTo>
                <a:cubicBezTo>
                  <a:pt x="151714" y="167870"/>
                  <a:pt x="151693" y="168075"/>
                  <a:pt x="151672" y="168268"/>
                </a:cubicBezTo>
                <a:cubicBezTo>
                  <a:pt x="151834" y="168268"/>
                  <a:pt x="151997" y="168311"/>
                  <a:pt x="152146" y="168311"/>
                </a:cubicBezTo>
                <a:cubicBezTo>
                  <a:pt x="152176" y="168118"/>
                  <a:pt x="152245" y="167947"/>
                  <a:pt x="152245" y="167759"/>
                </a:cubicBezTo>
                <a:cubicBezTo>
                  <a:pt x="152074" y="167699"/>
                  <a:pt x="151902" y="167699"/>
                  <a:pt x="151727" y="167660"/>
                </a:cubicBezTo>
                <a:close/>
                <a:moveTo>
                  <a:pt x="53706" y="100021"/>
                </a:moveTo>
                <a:cubicBezTo>
                  <a:pt x="52910" y="99696"/>
                  <a:pt x="51678" y="100111"/>
                  <a:pt x="50728" y="100453"/>
                </a:cubicBezTo>
                <a:cubicBezTo>
                  <a:pt x="49384" y="100911"/>
                  <a:pt x="49213" y="101895"/>
                  <a:pt x="49774" y="103192"/>
                </a:cubicBezTo>
                <a:cubicBezTo>
                  <a:pt x="50903" y="105750"/>
                  <a:pt x="52213" y="108057"/>
                  <a:pt x="54934" y="108972"/>
                </a:cubicBezTo>
                <a:cubicBezTo>
                  <a:pt x="55628" y="108972"/>
                  <a:pt x="56441" y="109178"/>
                  <a:pt x="56684" y="108913"/>
                </a:cubicBezTo>
                <a:cubicBezTo>
                  <a:pt x="57339" y="108151"/>
                  <a:pt x="58233" y="107154"/>
                  <a:pt x="58225" y="106285"/>
                </a:cubicBezTo>
                <a:cubicBezTo>
                  <a:pt x="58199" y="103243"/>
                  <a:pt x="56385" y="101172"/>
                  <a:pt x="53706" y="100021"/>
                </a:cubicBezTo>
                <a:close/>
                <a:moveTo>
                  <a:pt x="33727" y="63187"/>
                </a:moveTo>
                <a:cubicBezTo>
                  <a:pt x="33363" y="62921"/>
                  <a:pt x="32520" y="62930"/>
                  <a:pt x="32148" y="63199"/>
                </a:cubicBezTo>
                <a:cubicBezTo>
                  <a:pt x="31382" y="63781"/>
                  <a:pt x="30235" y="64581"/>
                  <a:pt x="30235" y="65305"/>
                </a:cubicBezTo>
                <a:cubicBezTo>
                  <a:pt x="30205" y="68873"/>
                  <a:pt x="32170" y="71321"/>
                  <a:pt x="35203" y="73002"/>
                </a:cubicBezTo>
                <a:cubicBezTo>
                  <a:pt x="35648" y="73281"/>
                  <a:pt x="36462" y="73469"/>
                  <a:pt x="36744" y="73238"/>
                </a:cubicBezTo>
                <a:cubicBezTo>
                  <a:pt x="37471" y="72613"/>
                  <a:pt x="38002" y="71762"/>
                  <a:pt x="38635" y="70983"/>
                </a:cubicBezTo>
                <a:cubicBezTo>
                  <a:pt x="38802" y="67243"/>
                  <a:pt x="36427" y="65095"/>
                  <a:pt x="33727" y="63187"/>
                </a:cubicBezTo>
                <a:close/>
                <a:moveTo>
                  <a:pt x="9199" y="43430"/>
                </a:moveTo>
                <a:lnTo>
                  <a:pt x="10342" y="43507"/>
                </a:lnTo>
                <a:lnTo>
                  <a:pt x="9876" y="42364"/>
                </a:lnTo>
                <a:lnTo>
                  <a:pt x="9199" y="43430"/>
                </a:lnTo>
                <a:close/>
                <a:moveTo>
                  <a:pt x="282093" y="201439"/>
                </a:moveTo>
                <a:cubicBezTo>
                  <a:pt x="275791" y="201367"/>
                  <a:pt x="269847" y="200481"/>
                  <a:pt x="264990" y="195898"/>
                </a:cubicBezTo>
                <a:cubicBezTo>
                  <a:pt x="264301" y="195248"/>
                  <a:pt x="262825" y="195393"/>
                  <a:pt x="261691" y="195307"/>
                </a:cubicBezTo>
                <a:cubicBezTo>
                  <a:pt x="259419" y="195136"/>
                  <a:pt x="257147" y="195093"/>
                  <a:pt x="254887" y="194948"/>
                </a:cubicBezTo>
                <a:cubicBezTo>
                  <a:pt x="253197" y="194815"/>
                  <a:pt x="251712" y="194263"/>
                  <a:pt x="250775" y="192663"/>
                </a:cubicBezTo>
                <a:cubicBezTo>
                  <a:pt x="250116" y="191529"/>
                  <a:pt x="251443" y="190211"/>
                  <a:pt x="254001" y="189680"/>
                </a:cubicBezTo>
                <a:cubicBezTo>
                  <a:pt x="255101" y="189424"/>
                  <a:pt x="256256" y="189411"/>
                  <a:pt x="257365" y="189188"/>
                </a:cubicBezTo>
                <a:cubicBezTo>
                  <a:pt x="258995" y="188842"/>
                  <a:pt x="261195" y="188444"/>
                  <a:pt x="260968" y="186625"/>
                </a:cubicBezTo>
                <a:cubicBezTo>
                  <a:pt x="260861" y="185752"/>
                  <a:pt x="258242" y="184712"/>
                  <a:pt x="256710" y="184580"/>
                </a:cubicBezTo>
                <a:cubicBezTo>
                  <a:pt x="249919" y="184079"/>
                  <a:pt x="243132" y="183578"/>
                  <a:pt x="236633" y="181302"/>
                </a:cubicBezTo>
                <a:cubicBezTo>
                  <a:pt x="233440" y="180202"/>
                  <a:pt x="230137" y="179235"/>
                  <a:pt x="227103" y="177733"/>
                </a:cubicBezTo>
                <a:cubicBezTo>
                  <a:pt x="222323" y="175337"/>
                  <a:pt x="218575" y="175726"/>
                  <a:pt x="215413" y="180450"/>
                </a:cubicBezTo>
                <a:cubicBezTo>
                  <a:pt x="214112" y="182410"/>
                  <a:pt x="211596" y="182907"/>
                  <a:pt x="209293" y="182860"/>
                </a:cubicBezTo>
                <a:cubicBezTo>
                  <a:pt x="206482" y="182817"/>
                  <a:pt x="203684" y="182239"/>
                  <a:pt x="200838" y="182089"/>
                </a:cubicBezTo>
                <a:cubicBezTo>
                  <a:pt x="195635" y="181820"/>
                  <a:pt x="191356" y="180831"/>
                  <a:pt x="187462" y="176295"/>
                </a:cubicBezTo>
                <a:cubicBezTo>
                  <a:pt x="183362" y="171473"/>
                  <a:pt x="176396" y="170232"/>
                  <a:pt x="170260" y="170176"/>
                </a:cubicBezTo>
                <a:cubicBezTo>
                  <a:pt x="164098" y="170134"/>
                  <a:pt x="158227" y="168383"/>
                  <a:pt x="152155" y="168302"/>
                </a:cubicBezTo>
                <a:cubicBezTo>
                  <a:pt x="151719" y="172782"/>
                  <a:pt x="149185" y="176368"/>
                  <a:pt x="147041" y="180159"/>
                </a:cubicBezTo>
                <a:cubicBezTo>
                  <a:pt x="146194" y="181653"/>
                  <a:pt x="146969" y="183805"/>
                  <a:pt x="148556" y="184327"/>
                </a:cubicBezTo>
                <a:cubicBezTo>
                  <a:pt x="152300" y="185517"/>
                  <a:pt x="156263" y="186099"/>
                  <a:pt x="158608" y="190014"/>
                </a:cubicBezTo>
                <a:cubicBezTo>
                  <a:pt x="159793" y="191991"/>
                  <a:pt x="162177" y="192736"/>
                  <a:pt x="164492" y="192864"/>
                </a:cubicBezTo>
                <a:cubicBezTo>
                  <a:pt x="169096" y="193095"/>
                  <a:pt x="173448" y="193951"/>
                  <a:pt x="177564" y="196163"/>
                </a:cubicBezTo>
                <a:cubicBezTo>
                  <a:pt x="180611" y="197823"/>
                  <a:pt x="183812" y="197875"/>
                  <a:pt x="187385" y="197460"/>
                </a:cubicBezTo>
                <a:cubicBezTo>
                  <a:pt x="194736" y="196642"/>
                  <a:pt x="202271" y="197267"/>
                  <a:pt x="208857" y="200904"/>
                </a:cubicBezTo>
                <a:cubicBezTo>
                  <a:pt x="215609" y="204636"/>
                  <a:pt x="222820" y="205282"/>
                  <a:pt x="230171" y="205765"/>
                </a:cubicBezTo>
                <a:cubicBezTo>
                  <a:pt x="234142" y="205992"/>
                  <a:pt x="238122" y="206544"/>
                  <a:pt x="242050" y="206330"/>
                </a:cubicBezTo>
                <a:cubicBezTo>
                  <a:pt x="249038" y="205949"/>
                  <a:pt x="255542" y="207126"/>
                  <a:pt x="261670" y="210549"/>
                </a:cubicBezTo>
                <a:cubicBezTo>
                  <a:pt x="264400" y="212064"/>
                  <a:pt x="267048" y="211589"/>
                  <a:pt x="269367" y="209270"/>
                </a:cubicBezTo>
                <a:cubicBezTo>
                  <a:pt x="270690" y="207956"/>
                  <a:pt x="272397" y="208213"/>
                  <a:pt x="274117" y="208572"/>
                </a:cubicBezTo>
                <a:cubicBezTo>
                  <a:pt x="276313" y="209073"/>
                  <a:pt x="278516" y="209462"/>
                  <a:pt x="280750" y="209651"/>
                </a:cubicBezTo>
                <a:cubicBezTo>
                  <a:pt x="282637" y="209801"/>
                  <a:pt x="285080" y="207109"/>
                  <a:pt x="285102" y="205145"/>
                </a:cubicBezTo>
                <a:cubicBezTo>
                  <a:pt x="285119" y="203746"/>
                  <a:pt x="283459" y="201469"/>
                  <a:pt x="282093" y="201439"/>
                </a:cubicBezTo>
                <a:close/>
                <a:moveTo>
                  <a:pt x="354667" y="225449"/>
                </a:moveTo>
                <a:cubicBezTo>
                  <a:pt x="350709" y="220716"/>
                  <a:pt x="345317" y="219296"/>
                  <a:pt x="338021" y="219296"/>
                </a:cubicBezTo>
                <a:cubicBezTo>
                  <a:pt x="337735" y="219373"/>
                  <a:pt x="335976" y="219467"/>
                  <a:pt x="334474" y="220147"/>
                </a:cubicBezTo>
                <a:cubicBezTo>
                  <a:pt x="333669" y="220541"/>
                  <a:pt x="332963" y="221881"/>
                  <a:pt x="332856" y="222877"/>
                </a:cubicBezTo>
                <a:cubicBezTo>
                  <a:pt x="332766" y="223849"/>
                  <a:pt x="333276" y="225629"/>
                  <a:pt x="333870" y="225800"/>
                </a:cubicBezTo>
                <a:cubicBezTo>
                  <a:pt x="339437" y="227366"/>
                  <a:pt x="343982" y="230892"/>
                  <a:pt x="349044" y="233361"/>
                </a:cubicBezTo>
                <a:cubicBezTo>
                  <a:pt x="350409" y="234020"/>
                  <a:pt x="352360" y="233674"/>
                  <a:pt x="354021" y="233489"/>
                </a:cubicBezTo>
                <a:cubicBezTo>
                  <a:pt x="356070" y="233250"/>
                  <a:pt x="357547" y="230015"/>
                  <a:pt x="356490" y="228295"/>
                </a:cubicBezTo>
                <a:cubicBezTo>
                  <a:pt x="355916" y="227345"/>
                  <a:pt x="355373" y="226309"/>
                  <a:pt x="354667" y="225449"/>
                </a:cubicBezTo>
                <a:close/>
                <a:moveTo>
                  <a:pt x="387513" y="241496"/>
                </a:moveTo>
                <a:cubicBezTo>
                  <a:pt x="387881" y="242651"/>
                  <a:pt x="388981" y="243203"/>
                  <a:pt x="389931" y="242480"/>
                </a:cubicBezTo>
                <a:cubicBezTo>
                  <a:pt x="390517" y="242031"/>
                  <a:pt x="390722" y="241076"/>
                  <a:pt x="391030" y="240242"/>
                </a:cubicBezTo>
                <a:cubicBezTo>
                  <a:pt x="390175" y="240268"/>
                  <a:pt x="389297" y="240242"/>
                  <a:pt x="388450" y="240422"/>
                </a:cubicBezTo>
                <a:cubicBezTo>
                  <a:pt x="388056" y="240503"/>
                  <a:pt x="387423" y="241243"/>
                  <a:pt x="387513" y="241496"/>
                </a:cubicBezTo>
                <a:close/>
                <a:moveTo>
                  <a:pt x="297943" y="138100"/>
                </a:moveTo>
                <a:cubicBezTo>
                  <a:pt x="297973" y="137548"/>
                  <a:pt x="298260" y="136889"/>
                  <a:pt x="298067" y="136419"/>
                </a:cubicBezTo>
                <a:cubicBezTo>
                  <a:pt x="296621" y="132567"/>
                  <a:pt x="296223" y="129084"/>
                  <a:pt x="298688" y="125199"/>
                </a:cubicBezTo>
                <a:cubicBezTo>
                  <a:pt x="300096" y="122974"/>
                  <a:pt x="300789" y="119675"/>
                  <a:pt x="300429" y="117069"/>
                </a:cubicBezTo>
                <a:cubicBezTo>
                  <a:pt x="299693" y="112011"/>
                  <a:pt x="301311" y="107800"/>
                  <a:pt x="304405" y="104497"/>
                </a:cubicBezTo>
                <a:cubicBezTo>
                  <a:pt x="309249" y="99319"/>
                  <a:pt x="311499" y="92960"/>
                  <a:pt x="314135" y="86734"/>
                </a:cubicBezTo>
                <a:cubicBezTo>
                  <a:pt x="315475" y="83593"/>
                  <a:pt x="316433" y="80311"/>
                  <a:pt x="317683" y="77136"/>
                </a:cubicBezTo>
                <a:cubicBezTo>
                  <a:pt x="318598" y="74821"/>
                  <a:pt x="320635" y="73730"/>
                  <a:pt x="322925" y="73294"/>
                </a:cubicBezTo>
                <a:cubicBezTo>
                  <a:pt x="324598" y="72973"/>
                  <a:pt x="326348" y="73152"/>
                  <a:pt x="328021" y="72908"/>
                </a:cubicBezTo>
                <a:cubicBezTo>
                  <a:pt x="329112" y="72759"/>
                  <a:pt x="330105" y="72100"/>
                  <a:pt x="331170" y="71757"/>
                </a:cubicBezTo>
                <a:cubicBezTo>
                  <a:pt x="332553" y="71338"/>
                  <a:pt x="333015" y="68728"/>
                  <a:pt x="332334" y="67389"/>
                </a:cubicBezTo>
                <a:cubicBezTo>
                  <a:pt x="330126" y="63126"/>
                  <a:pt x="325454" y="61522"/>
                  <a:pt x="322578" y="58026"/>
                </a:cubicBezTo>
                <a:cubicBezTo>
                  <a:pt x="321008" y="56164"/>
                  <a:pt x="320421" y="54175"/>
                  <a:pt x="321512" y="51804"/>
                </a:cubicBezTo>
                <a:cubicBezTo>
                  <a:pt x="322514" y="49587"/>
                  <a:pt x="322488" y="47136"/>
                  <a:pt x="320789" y="45420"/>
                </a:cubicBezTo>
                <a:cubicBezTo>
                  <a:pt x="315013" y="39485"/>
                  <a:pt x="316228" y="33109"/>
                  <a:pt x="319142" y="26498"/>
                </a:cubicBezTo>
                <a:cubicBezTo>
                  <a:pt x="319869" y="24846"/>
                  <a:pt x="321016" y="23626"/>
                  <a:pt x="322347" y="22599"/>
                </a:cubicBezTo>
                <a:lnTo>
                  <a:pt x="309809" y="19535"/>
                </a:lnTo>
                <a:lnTo>
                  <a:pt x="298012" y="18979"/>
                </a:lnTo>
                <a:lnTo>
                  <a:pt x="295487" y="18431"/>
                </a:lnTo>
                <a:lnTo>
                  <a:pt x="292954" y="20939"/>
                </a:lnTo>
                <a:lnTo>
                  <a:pt x="291268" y="25154"/>
                </a:lnTo>
                <a:lnTo>
                  <a:pt x="289021" y="34991"/>
                </a:lnTo>
                <a:lnTo>
                  <a:pt x="285363" y="43135"/>
                </a:lnTo>
                <a:lnTo>
                  <a:pt x="281418" y="51565"/>
                </a:lnTo>
                <a:lnTo>
                  <a:pt x="276668" y="59134"/>
                </a:lnTo>
                <a:lnTo>
                  <a:pt x="276094" y="61672"/>
                </a:lnTo>
                <a:lnTo>
                  <a:pt x="266552" y="63927"/>
                </a:lnTo>
                <a:lnTo>
                  <a:pt x="261212" y="65339"/>
                </a:lnTo>
                <a:lnTo>
                  <a:pt x="255311" y="62797"/>
                </a:lnTo>
                <a:lnTo>
                  <a:pt x="248858" y="63636"/>
                </a:lnTo>
                <a:cubicBezTo>
                  <a:pt x="248858" y="63636"/>
                  <a:pt x="241549" y="66443"/>
                  <a:pt x="240432" y="67007"/>
                </a:cubicBezTo>
                <a:cubicBezTo>
                  <a:pt x="239298" y="67551"/>
                  <a:pt x="231155" y="67551"/>
                  <a:pt x="231155" y="67551"/>
                </a:cubicBezTo>
                <a:lnTo>
                  <a:pt x="225537" y="68424"/>
                </a:lnTo>
                <a:lnTo>
                  <a:pt x="222999" y="69806"/>
                </a:lnTo>
                <a:lnTo>
                  <a:pt x="218506" y="70384"/>
                </a:lnTo>
                <a:lnTo>
                  <a:pt x="214582" y="65043"/>
                </a:lnTo>
                <a:lnTo>
                  <a:pt x="207685" y="56194"/>
                </a:lnTo>
                <a:cubicBezTo>
                  <a:pt x="204749" y="55544"/>
                  <a:pt x="202567" y="56408"/>
                  <a:pt x="200427" y="59305"/>
                </a:cubicBezTo>
                <a:cubicBezTo>
                  <a:pt x="199430" y="60679"/>
                  <a:pt x="198249" y="62018"/>
                  <a:pt x="197607" y="63563"/>
                </a:cubicBezTo>
                <a:cubicBezTo>
                  <a:pt x="195583" y="68287"/>
                  <a:pt x="193418" y="73422"/>
                  <a:pt x="195365" y="78339"/>
                </a:cubicBezTo>
                <a:cubicBezTo>
                  <a:pt x="197697" y="84222"/>
                  <a:pt x="198921" y="90260"/>
                  <a:pt x="200457" y="96319"/>
                </a:cubicBezTo>
                <a:cubicBezTo>
                  <a:pt x="201429" y="100094"/>
                  <a:pt x="202802" y="103992"/>
                  <a:pt x="207535" y="105100"/>
                </a:cubicBezTo>
                <a:cubicBezTo>
                  <a:pt x="208318" y="105280"/>
                  <a:pt x="209405" y="106748"/>
                  <a:pt x="209332" y="107569"/>
                </a:cubicBezTo>
                <a:cubicBezTo>
                  <a:pt x="209050" y="112293"/>
                  <a:pt x="211536" y="116371"/>
                  <a:pt x="212182" y="120851"/>
                </a:cubicBezTo>
                <a:cubicBezTo>
                  <a:pt x="212854" y="125524"/>
                  <a:pt x="215562" y="127848"/>
                  <a:pt x="220111" y="128194"/>
                </a:cubicBezTo>
                <a:cubicBezTo>
                  <a:pt x="222918" y="128434"/>
                  <a:pt x="225759" y="128810"/>
                  <a:pt x="228562" y="128579"/>
                </a:cubicBezTo>
                <a:cubicBezTo>
                  <a:pt x="231939" y="128297"/>
                  <a:pt x="233920" y="129854"/>
                  <a:pt x="235366" y="132520"/>
                </a:cubicBezTo>
                <a:cubicBezTo>
                  <a:pt x="236962" y="135524"/>
                  <a:pt x="239200" y="136277"/>
                  <a:pt x="242396" y="135139"/>
                </a:cubicBezTo>
                <a:cubicBezTo>
                  <a:pt x="245597" y="134001"/>
                  <a:pt x="248896" y="133102"/>
                  <a:pt x="252191" y="132208"/>
                </a:cubicBezTo>
                <a:cubicBezTo>
                  <a:pt x="253257" y="131900"/>
                  <a:pt x="254549" y="131450"/>
                  <a:pt x="255508" y="131784"/>
                </a:cubicBezTo>
                <a:cubicBezTo>
                  <a:pt x="260283" y="133423"/>
                  <a:pt x="265097" y="135088"/>
                  <a:pt x="269697" y="137180"/>
                </a:cubicBezTo>
                <a:cubicBezTo>
                  <a:pt x="271019" y="137788"/>
                  <a:pt x="271554" y="139979"/>
                  <a:pt x="272658" y="141254"/>
                </a:cubicBezTo>
                <a:cubicBezTo>
                  <a:pt x="274156" y="143034"/>
                  <a:pt x="275979" y="144399"/>
                  <a:pt x="278555" y="143590"/>
                </a:cubicBezTo>
                <a:cubicBezTo>
                  <a:pt x="281790" y="142555"/>
                  <a:pt x="284986" y="141245"/>
                  <a:pt x="288311" y="140531"/>
                </a:cubicBezTo>
                <a:cubicBezTo>
                  <a:pt x="289749" y="140218"/>
                  <a:pt x="291448" y="141100"/>
                  <a:pt x="293040" y="141404"/>
                </a:cubicBezTo>
                <a:cubicBezTo>
                  <a:pt x="295376" y="141874"/>
                  <a:pt x="297798" y="140227"/>
                  <a:pt x="297943" y="138100"/>
                </a:cubicBezTo>
                <a:close/>
                <a:moveTo>
                  <a:pt x="335539" y="209107"/>
                </a:moveTo>
                <a:cubicBezTo>
                  <a:pt x="331307" y="203754"/>
                  <a:pt x="325650" y="201790"/>
                  <a:pt x="319031" y="202552"/>
                </a:cubicBezTo>
                <a:cubicBezTo>
                  <a:pt x="318192" y="202659"/>
                  <a:pt x="317392" y="203810"/>
                  <a:pt x="316729" y="204636"/>
                </a:cubicBezTo>
                <a:cubicBezTo>
                  <a:pt x="316095" y="205419"/>
                  <a:pt x="315693" y="206390"/>
                  <a:pt x="315171" y="207263"/>
                </a:cubicBezTo>
                <a:cubicBezTo>
                  <a:pt x="309377" y="203823"/>
                  <a:pt x="302907" y="207755"/>
                  <a:pt x="296882" y="205560"/>
                </a:cubicBezTo>
                <a:cubicBezTo>
                  <a:pt x="294751" y="204781"/>
                  <a:pt x="292594" y="206206"/>
                  <a:pt x="291336" y="208423"/>
                </a:cubicBezTo>
                <a:cubicBezTo>
                  <a:pt x="290434" y="210040"/>
                  <a:pt x="290793" y="212300"/>
                  <a:pt x="292188" y="212736"/>
                </a:cubicBezTo>
                <a:cubicBezTo>
                  <a:pt x="295384" y="213733"/>
                  <a:pt x="298581" y="214820"/>
                  <a:pt x="301824" y="215723"/>
                </a:cubicBezTo>
                <a:cubicBezTo>
                  <a:pt x="303981" y="216322"/>
                  <a:pt x="306211" y="216643"/>
                  <a:pt x="308119" y="217062"/>
                </a:cubicBezTo>
                <a:cubicBezTo>
                  <a:pt x="317451" y="215894"/>
                  <a:pt x="326296" y="214221"/>
                  <a:pt x="335009" y="211799"/>
                </a:cubicBezTo>
                <a:cubicBezTo>
                  <a:pt x="336305" y="211465"/>
                  <a:pt x="336468" y="210288"/>
                  <a:pt x="335539" y="209107"/>
                </a:cubicBezTo>
                <a:close/>
              </a:path>
            </a:pathLst>
          </a:custGeom>
          <a:solidFill>
            <a:srgbClr val="D9D9D9"/>
          </a:solid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099" name="Freeform 1098">
            <a:extLst>
              <a:ext uri="{FF2B5EF4-FFF2-40B4-BE49-F238E27FC236}">
                <a16:creationId xmlns:a16="http://schemas.microsoft.com/office/drawing/2014/main" id="{F00E2EC6-F928-D915-42FB-CF1BDBD7A9DA}"/>
              </a:ext>
            </a:extLst>
          </p:cNvPr>
          <p:cNvSpPr/>
          <p:nvPr/>
        </p:nvSpPr>
        <p:spPr>
          <a:xfrm>
            <a:off x="9723671" y="3921028"/>
            <a:ext cx="335251" cy="511856"/>
          </a:xfrm>
          <a:custGeom>
            <a:avLst/>
            <a:gdLst>
              <a:gd name="connsiteX0" fmla="*/ 142010 w 143592"/>
              <a:gd name="connsiteY0" fmla="*/ 217908 h 219234"/>
              <a:gd name="connsiteX1" fmla="*/ 142694 w 143592"/>
              <a:gd name="connsiteY1" fmla="*/ 219235 h 219234"/>
              <a:gd name="connsiteX2" fmla="*/ 143593 w 143592"/>
              <a:gd name="connsiteY2" fmla="*/ 218015 h 219234"/>
              <a:gd name="connsiteX3" fmla="*/ 142010 w 143592"/>
              <a:gd name="connsiteY3" fmla="*/ 217908 h 219234"/>
              <a:gd name="connsiteX4" fmla="*/ 134564 w 143592"/>
              <a:gd name="connsiteY4" fmla="*/ 151189 h 219234"/>
              <a:gd name="connsiteX5" fmla="*/ 130422 w 143592"/>
              <a:gd name="connsiteY5" fmla="*/ 142254 h 219234"/>
              <a:gd name="connsiteX6" fmla="*/ 123622 w 143592"/>
              <a:gd name="connsiteY6" fmla="*/ 132686 h 219234"/>
              <a:gd name="connsiteX7" fmla="*/ 121778 w 143592"/>
              <a:gd name="connsiteY7" fmla="*/ 131175 h 219234"/>
              <a:gd name="connsiteX8" fmla="*/ 121145 w 143592"/>
              <a:gd name="connsiteY8" fmla="*/ 132694 h 219234"/>
              <a:gd name="connsiteX9" fmla="*/ 118180 w 143592"/>
              <a:gd name="connsiteY9" fmla="*/ 142417 h 219234"/>
              <a:gd name="connsiteX10" fmla="*/ 110734 w 143592"/>
              <a:gd name="connsiteY10" fmla="*/ 149122 h 219234"/>
              <a:gd name="connsiteX11" fmla="*/ 107298 w 143592"/>
              <a:gd name="connsiteY11" fmla="*/ 152840 h 219234"/>
              <a:gd name="connsiteX12" fmla="*/ 103357 w 143592"/>
              <a:gd name="connsiteY12" fmla="*/ 156063 h 219234"/>
              <a:gd name="connsiteX13" fmla="*/ 99283 w 143592"/>
              <a:gd name="connsiteY13" fmla="*/ 155031 h 219234"/>
              <a:gd name="connsiteX14" fmla="*/ 87918 w 143592"/>
              <a:gd name="connsiteY14" fmla="*/ 154710 h 219234"/>
              <a:gd name="connsiteX15" fmla="*/ 78273 w 143592"/>
              <a:gd name="connsiteY15" fmla="*/ 161249 h 219234"/>
              <a:gd name="connsiteX16" fmla="*/ 72612 w 143592"/>
              <a:gd name="connsiteY16" fmla="*/ 171703 h 219234"/>
              <a:gd name="connsiteX17" fmla="*/ 72633 w 143592"/>
              <a:gd name="connsiteY17" fmla="*/ 172708 h 219234"/>
              <a:gd name="connsiteX18" fmla="*/ 73771 w 143592"/>
              <a:gd name="connsiteY18" fmla="*/ 175742 h 219234"/>
              <a:gd name="connsiteX19" fmla="*/ 76690 w 143592"/>
              <a:gd name="connsiteY19" fmla="*/ 174993 h 219234"/>
              <a:gd name="connsiteX20" fmla="*/ 81602 w 143592"/>
              <a:gd name="connsiteY20" fmla="*/ 170440 h 219234"/>
              <a:gd name="connsiteX21" fmla="*/ 96549 w 143592"/>
              <a:gd name="connsiteY21" fmla="*/ 169174 h 219234"/>
              <a:gd name="connsiteX22" fmla="*/ 101679 w 143592"/>
              <a:gd name="connsiteY22" fmla="*/ 173089 h 219234"/>
              <a:gd name="connsiteX23" fmla="*/ 101559 w 143592"/>
              <a:gd name="connsiteY23" fmla="*/ 179841 h 219234"/>
              <a:gd name="connsiteX24" fmla="*/ 113378 w 143592"/>
              <a:gd name="connsiteY24" fmla="*/ 194716 h 219234"/>
              <a:gd name="connsiteX25" fmla="*/ 121684 w 143592"/>
              <a:gd name="connsiteY25" fmla="*/ 196444 h 219234"/>
              <a:gd name="connsiteX26" fmla="*/ 125921 w 143592"/>
              <a:gd name="connsiteY26" fmla="*/ 194202 h 219234"/>
              <a:gd name="connsiteX27" fmla="*/ 127521 w 143592"/>
              <a:gd name="connsiteY27" fmla="*/ 187886 h 219234"/>
              <a:gd name="connsiteX28" fmla="*/ 125548 w 143592"/>
              <a:gd name="connsiteY28" fmla="*/ 178207 h 219234"/>
              <a:gd name="connsiteX29" fmla="*/ 128176 w 143592"/>
              <a:gd name="connsiteY29" fmla="*/ 176636 h 219234"/>
              <a:gd name="connsiteX30" fmla="*/ 130559 w 143592"/>
              <a:gd name="connsiteY30" fmla="*/ 178806 h 219234"/>
              <a:gd name="connsiteX31" fmla="*/ 135249 w 143592"/>
              <a:gd name="connsiteY31" fmla="*/ 179735 h 219234"/>
              <a:gd name="connsiteX32" fmla="*/ 138800 w 143592"/>
              <a:gd name="connsiteY32" fmla="*/ 167608 h 219234"/>
              <a:gd name="connsiteX33" fmla="*/ 134564 w 143592"/>
              <a:gd name="connsiteY33" fmla="*/ 151189 h 219234"/>
              <a:gd name="connsiteX34" fmla="*/ 1044 w 143592"/>
              <a:gd name="connsiteY34" fmla="*/ 162742 h 219234"/>
              <a:gd name="connsiteX35" fmla="*/ 1224 w 143592"/>
              <a:gd name="connsiteY35" fmla="*/ 161767 h 219234"/>
              <a:gd name="connsiteX36" fmla="*/ 0 w 143592"/>
              <a:gd name="connsiteY36" fmla="*/ 162109 h 219234"/>
              <a:gd name="connsiteX37" fmla="*/ 1044 w 143592"/>
              <a:gd name="connsiteY37" fmla="*/ 162742 h 219234"/>
              <a:gd name="connsiteX38" fmla="*/ 67023 w 143592"/>
              <a:gd name="connsiteY38" fmla="*/ 79163 h 219234"/>
              <a:gd name="connsiteX39" fmla="*/ 68256 w 143592"/>
              <a:gd name="connsiteY39" fmla="*/ 80533 h 219234"/>
              <a:gd name="connsiteX40" fmla="*/ 68966 w 143592"/>
              <a:gd name="connsiteY40" fmla="*/ 78594 h 219234"/>
              <a:gd name="connsiteX41" fmla="*/ 67023 w 143592"/>
              <a:gd name="connsiteY41" fmla="*/ 79163 h 219234"/>
              <a:gd name="connsiteX42" fmla="*/ 69218 w 143592"/>
              <a:gd name="connsiteY42" fmla="*/ 78119 h 219234"/>
              <a:gd name="connsiteX43" fmla="*/ 69171 w 143592"/>
              <a:gd name="connsiteY43" fmla="*/ 78076 h 219234"/>
              <a:gd name="connsiteX44" fmla="*/ 68966 w 143592"/>
              <a:gd name="connsiteY44" fmla="*/ 78594 h 219234"/>
              <a:gd name="connsiteX45" fmla="*/ 69509 w 143592"/>
              <a:gd name="connsiteY45" fmla="*/ 78436 h 219234"/>
              <a:gd name="connsiteX46" fmla="*/ 69218 w 143592"/>
              <a:gd name="connsiteY46" fmla="*/ 78119 h 219234"/>
              <a:gd name="connsiteX47" fmla="*/ 79813 w 143592"/>
              <a:gd name="connsiteY47" fmla="*/ 78243 h 219234"/>
              <a:gd name="connsiteX48" fmla="*/ 79047 w 143592"/>
              <a:gd name="connsiteY48" fmla="*/ 77768 h 219234"/>
              <a:gd name="connsiteX49" fmla="*/ 80254 w 143592"/>
              <a:gd name="connsiteY49" fmla="*/ 77832 h 219234"/>
              <a:gd name="connsiteX50" fmla="*/ 79813 w 143592"/>
              <a:gd name="connsiteY50" fmla="*/ 78243 h 219234"/>
              <a:gd name="connsiteX51" fmla="*/ 79830 w 143592"/>
              <a:gd name="connsiteY51" fmla="*/ 78269 h 219234"/>
              <a:gd name="connsiteX52" fmla="*/ 83647 w 143592"/>
              <a:gd name="connsiteY52" fmla="*/ 81380 h 219234"/>
              <a:gd name="connsiteX53" fmla="*/ 90348 w 143592"/>
              <a:gd name="connsiteY53" fmla="*/ 89531 h 219234"/>
              <a:gd name="connsiteX54" fmla="*/ 90117 w 143592"/>
              <a:gd name="connsiteY54" fmla="*/ 93331 h 219234"/>
              <a:gd name="connsiteX55" fmla="*/ 91033 w 143592"/>
              <a:gd name="connsiteY55" fmla="*/ 101346 h 219234"/>
              <a:gd name="connsiteX56" fmla="*/ 95787 w 143592"/>
              <a:gd name="connsiteY56" fmla="*/ 103066 h 219234"/>
              <a:gd name="connsiteX57" fmla="*/ 98551 w 143592"/>
              <a:gd name="connsiteY57" fmla="*/ 101911 h 219234"/>
              <a:gd name="connsiteX58" fmla="*/ 99921 w 143592"/>
              <a:gd name="connsiteY58" fmla="*/ 90430 h 219234"/>
              <a:gd name="connsiteX59" fmla="*/ 97987 w 143592"/>
              <a:gd name="connsiteY59" fmla="*/ 85980 h 219234"/>
              <a:gd name="connsiteX60" fmla="*/ 93185 w 143592"/>
              <a:gd name="connsiteY60" fmla="*/ 79253 h 219234"/>
              <a:gd name="connsiteX61" fmla="*/ 84948 w 143592"/>
              <a:gd name="connsiteY61" fmla="*/ 69758 h 219234"/>
              <a:gd name="connsiteX62" fmla="*/ 79441 w 143592"/>
              <a:gd name="connsiteY62" fmla="*/ 65774 h 219234"/>
              <a:gd name="connsiteX63" fmla="*/ 72911 w 143592"/>
              <a:gd name="connsiteY63" fmla="*/ 64970 h 219234"/>
              <a:gd name="connsiteX64" fmla="*/ 69685 w 143592"/>
              <a:gd name="connsiteY64" fmla="*/ 66099 h 219234"/>
              <a:gd name="connsiteX65" fmla="*/ 68042 w 143592"/>
              <a:gd name="connsiteY65" fmla="*/ 66536 h 219234"/>
              <a:gd name="connsiteX66" fmla="*/ 64905 w 143592"/>
              <a:gd name="connsiteY66" fmla="*/ 65590 h 219234"/>
              <a:gd name="connsiteX67" fmla="*/ 64978 w 143592"/>
              <a:gd name="connsiteY67" fmla="*/ 61161 h 219234"/>
              <a:gd name="connsiteX68" fmla="*/ 62812 w 143592"/>
              <a:gd name="connsiteY68" fmla="*/ 55218 h 219234"/>
              <a:gd name="connsiteX69" fmla="*/ 59531 w 143592"/>
              <a:gd name="connsiteY69" fmla="*/ 52218 h 219234"/>
              <a:gd name="connsiteX70" fmla="*/ 61948 w 143592"/>
              <a:gd name="connsiteY70" fmla="*/ 42509 h 219234"/>
              <a:gd name="connsiteX71" fmla="*/ 65418 w 143592"/>
              <a:gd name="connsiteY71" fmla="*/ 38752 h 219234"/>
              <a:gd name="connsiteX72" fmla="*/ 67776 w 143592"/>
              <a:gd name="connsiteY72" fmla="*/ 17831 h 219234"/>
              <a:gd name="connsiteX73" fmla="*/ 65427 w 143592"/>
              <a:gd name="connsiteY73" fmla="*/ 4836 h 219234"/>
              <a:gd name="connsiteX74" fmla="*/ 61918 w 143592"/>
              <a:gd name="connsiteY74" fmla="*/ 2084 h 219234"/>
              <a:gd name="connsiteX75" fmla="*/ 50228 w 143592"/>
              <a:gd name="connsiteY75" fmla="*/ 681 h 219234"/>
              <a:gd name="connsiteX76" fmla="*/ 39676 w 143592"/>
              <a:gd name="connsiteY76" fmla="*/ 6504 h 219234"/>
              <a:gd name="connsiteX77" fmla="*/ 38152 w 143592"/>
              <a:gd name="connsiteY77" fmla="*/ 13081 h 219234"/>
              <a:gd name="connsiteX78" fmla="*/ 36312 w 143592"/>
              <a:gd name="connsiteY78" fmla="*/ 31751 h 219234"/>
              <a:gd name="connsiteX79" fmla="*/ 33398 w 143592"/>
              <a:gd name="connsiteY79" fmla="*/ 37511 h 219234"/>
              <a:gd name="connsiteX80" fmla="*/ 32239 w 143592"/>
              <a:gd name="connsiteY80" fmla="*/ 40502 h 219234"/>
              <a:gd name="connsiteX81" fmla="*/ 36903 w 143592"/>
              <a:gd name="connsiteY81" fmla="*/ 56861 h 219234"/>
              <a:gd name="connsiteX82" fmla="*/ 45050 w 143592"/>
              <a:gd name="connsiteY82" fmla="*/ 64837 h 219234"/>
              <a:gd name="connsiteX83" fmla="*/ 45042 w 143592"/>
              <a:gd name="connsiteY83" fmla="*/ 64661 h 219234"/>
              <a:gd name="connsiteX84" fmla="*/ 46069 w 143592"/>
              <a:gd name="connsiteY84" fmla="*/ 64311 h 219234"/>
              <a:gd name="connsiteX85" fmla="*/ 45217 w 143592"/>
              <a:gd name="connsiteY85" fmla="*/ 64888 h 219234"/>
              <a:gd name="connsiteX86" fmla="*/ 45050 w 143592"/>
              <a:gd name="connsiteY86" fmla="*/ 64837 h 219234"/>
              <a:gd name="connsiteX87" fmla="*/ 51820 w 143592"/>
              <a:gd name="connsiteY87" fmla="*/ 75873 h 219234"/>
              <a:gd name="connsiteX88" fmla="*/ 55328 w 143592"/>
              <a:gd name="connsiteY88" fmla="*/ 78192 h 219234"/>
              <a:gd name="connsiteX89" fmla="*/ 55551 w 143592"/>
              <a:gd name="connsiteY89" fmla="*/ 78462 h 219234"/>
              <a:gd name="connsiteX90" fmla="*/ 55743 w 143592"/>
              <a:gd name="connsiteY90" fmla="*/ 78504 h 219234"/>
              <a:gd name="connsiteX91" fmla="*/ 55256 w 143592"/>
              <a:gd name="connsiteY91" fmla="*/ 78089 h 219234"/>
              <a:gd name="connsiteX92" fmla="*/ 62068 w 143592"/>
              <a:gd name="connsiteY92" fmla="*/ 74456 h 219234"/>
              <a:gd name="connsiteX93" fmla="*/ 66347 w 143592"/>
              <a:gd name="connsiteY93" fmla="*/ 75000 h 219234"/>
              <a:gd name="connsiteX94" fmla="*/ 69201 w 143592"/>
              <a:gd name="connsiteY94" fmla="*/ 78111 h 219234"/>
              <a:gd name="connsiteX95" fmla="*/ 79813 w 143592"/>
              <a:gd name="connsiteY95" fmla="*/ 78243 h 219234"/>
              <a:gd name="connsiteX96" fmla="*/ 47588 w 143592"/>
              <a:gd name="connsiteY96" fmla="*/ 78821 h 219234"/>
              <a:gd name="connsiteX97" fmla="*/ 46094 w 143592"/>
              <a:gd name="connsiteY97" fmla="*/ 81418 h 219234"/>
              <a:gd name="connsiteX98" fmla="*/ 53334 w 143592"/>
              <a:gd name="connsiteY98" fmla="*/ 96545 h 219234"/>
              <a:gd name="connsiteX99" fmla="*/ 60476 w 143592"/>
              <a:gd name="connsiteY99" fmla="*/ 95954 h 219234"/>
              <a:gd name="connsiteX100" fmla="*/ 60450 w 143592"/>
              <a:gd name="connsiteY100" fmla="*/ 84795 h 219234"/>
              <a:gd name="connsiteX101" fmla="*/ 55568 w 143592"/>
              <a:gd name="connsiteY101" fmla="*/ 78470 h 219234"/>
              <a:gd name="connsiteX102" fmla="*/ 47588 w 143592"/>
              <a:gd name="connsiteY102" fmla="*/ 78821 h 219234"/>
              <a:gd name="connsiteX103" fmla="*/ 72967 w 143592"/>
              <a:gd name="connsiteY103" fmla="*/ 181729 h 219234"/>
              <a:gd name="connsiteX104" fmla="*/ 71880 w 143592"/>
              <a:gd name="connsiteY104" fmla="*/ 184343 h 219234"/>
              <a:gd name="connsiteX105" fmla="*/ 74443 w 143592"/>
              <a:gd name="connsiteY105" fmla="*/ 185772 h 219234"/>
              <a:gd name="connsiteX106" fmla="*/ 75500 w 143592"/>
              <a:gd name="connsiteY106" fmla="*/ 182927 h 219234"/>
              <a:gd name="connsiteX107" fmla="*/ 72967 w 143592"/>
              <a:gd name="connsiteY107" fmla="*/ 181729 h 219234"/>
              <a:gd name="connsiteX108" fmla="*/ 44378 w 143592"/>
              <a:gd name="connsiteY108" fmla="*/ 203633 h 219234"/>
              <a:gd name="connsiteX109" fmla="*/ 45786 w 143592"/>
              <a:gd name="connsiteY109" fmla="*/ 204018 h 219234"/>
              <a:gd name="connsiteX110" fmla="*/ 46278 w 143592"/>
              <a:gd name="connsiteY110" fmla="*/ 202910 h 219234"/>
              <a:gd name="connsiteX111" fmla="*/ 44378 w 143592"/>
              <a:gd name="connsiteY111" fmla="*/ 203633 h 219234"/>
              <a:gd name="connsiteX112" fmla="*/ 59860 w 143592"/>
              <a:gd name="connsiteY112" fmla="*/ 192144 h 219234"/>
              <a:gd name="connsiteX113" fmla="*/ 58465 w 143592"/>
              <a:gd name="connsiteY113" fmla="*/ 192696 h 219234"/>
              <a:gd name="connsiteX114" fmla="*/ 59608 w 143592"/>
              <a:gd name="connsiteY114" fmla="*/ 193573 h 219234"/>
              <a:gd name="connsiteX115" fmla="*/ 60972 w 143592"/>
              <a:gd name="connsiteY115" fmla="*/ 193034 h 219234"/>
              <a:gd name="connsiteX116" fmla="*/ 59860 w 143592"/>
              <a:gd name="connsiteY116" fmla="*/ 192144 h 219234"/>
              <a:gd name="connsiteX117" fmla="*/ 99424 w 143592"/>
              <a:gd name="connsiteY117" fmla="*/ 76951 h 219234"/>
              <a:gd name="connsiteX118" fmla="*/ 101975 w 143592"/>
              <a:gd name="connsiteY118" fmla="*/ 75539 h 219234"/>
              <a:gd name="connsiteX119" fmla="*/ 100978 w 143592"/>
              <a:gd name="connsiteY119" fmla="*/ 72839 h 219234"/>
              <a:gd name="connsiteX120" fmla="*/ 98286 w 143592"/>
              <a:gd name="connsiteY120" fmla="*/ 73519 h 219234"/>
              <a:gd name="connsiteX121" fmla="*/ 99424 w 143592"/>
              <a:gd name="connsiteY121" fmla="*/ 76951 h 219234"/>
              <a:gd name="connsiteX122" fmla="*/ 71880 w 143592"/>
              <a:gd name="connsiteY122" fmla="*/ 96921 h 219234"/>
              <a:gd name="connsiteX123" fmla="*/ 70541 w 143592"/>
              <a:gd name="connsiteY123" fmla="*/ 94628 h 219234"/>
              <a:gd name="connsiteX124" fmla="*/ 68632 w 143592"/>
              <a:gd name="connsiteY124" fmla="*/ 96707 h 219234"/>
              <a:gd name="connsiteX125" fmla="*/ 71020 w 143592"/>
              <a:gd name="connsiteY125" fmla="*/ 98030 h 219234"/>
              <a:gd name="connsiteX126" fmla="*/ 71880 w 143592"/>
              <a:gd name="connsiteY126" fmla="*/ 96921 h 219234"/>
              <a:gd name="connsiteX127" fmla="*/ 36312 w 143592"/>
              <a:gd name="connsiteY127" fmla="*/ 100927 h 219234"/>
              <a:gd name="connsiteX128" fmla="*/ 37442 w 143592"/>
              <a:gd name="connsiteY128" fmla="*/ 103717 h 219234"/>
              <a:gd name="connsiteX129" fmla="*/ 42761 w 143592"/>
              <a:gd name="connsiteY129" fmla="*/ 100173 h 219234"/>
              <a:gd name="connsiteX130" fmla="*/ 39102 w 143592"/>
              <a:gd name="connsiteY130" fmla="*/ 97824 h 219234"/>
              <a:gd name="connsiteX131" fmla="*/ 36312 w 143592"/>
              <a:gd name="connsiteY131" fmla="*/ 100927 h 219234"/>
              <a:gd name="connsiteX132" fmla="*/ 29440 w 143592"/>
              <a:gd name="connsiteY132" fmla="*/ 121068 h 219234"/>
              <a:gd name="connsiteX133" fmla="*/ 7993 w 143592"/>
              <a:gd name="connsiteY133" fmla="*/ 147162 h 219234"/>
              <a:gd name="connsiteX134" fmla="*/ 6359 w 143592"/>
              <a:gd name="connsiteY134" fmla="*/ 150081 h 219234"/>
              <a:gd name="connsiteX135" fmla="*/ 6440 w 143592"/>
              <a:gd name="connsiteY135" fmla="*/ 151484 h 219234"/>
              <a:gd name="connsiteX136" fmla="*/ 7741 w 143592"/>
              <a:gd name="connsiteY136" fmla="*/ 152477 h 219234"/>
              <a:gd name="connsiteX137" fmla="*/ 9410 w 143592"/>
              <a:gd name="connsiteY137" fmla="*/ 152293 h 219234"/>
              <a:gd name="connsiteX138" fmla="*/ 23175 w 143592"/>
              <a:gd name="connsiteY138" fmla="*/ 140008 h 219234"/>
              <a:gd name="connsiteX139" fmla="*/ 37258 w 143592"/>
              <a:gd name="connsiteY139" fmla="*/ 125788 h 219234"/>
              <a:gd name="connsiteX140" fmla="*/ 37044 w 143592"/>
              <a:gd name="connsiteY140" fmla="*/ 121984 h 219234"/>
              <a:gd name="connsiteX141" fmla="*/ 29440 w 143592"/>
              <a:gd name="connsiteY141" fmla="*/ 121068 h 219234"/>
              <a:gd name="connsiteX142" fmla="*/ 96960 w 143592"/>
              <a:gd name="connsiteY142" fmla="*/ 133024 h 219234"/>
              <a:gd name="connsiteX143" fmla="*/ 96853 w 143592"/>
              <a:gd name="connsiteY143" fmla="*/ 132857 h 219234"/>
              <a:gd name="connsiteX144" fmla="*/ 96532 w 143592"/>
              <a:gd name="connsiteY144" fmla="*/ 132857 h 219234"/>
              <a:gd name="connsiteX145" fmla="*/ 96373 w 143592"/>
              <a:gd name="connsiteY145" fmla="*/ 133332 h 219234"/>
              <a:gd name="connsiteX146" fmla="*/ 96960 w 143592"/>
              <a:gd name="connsiteY146" fmla="*/ 133024 h 219234"/>
              <a:gd name="connsiteX147" fmla="*/ 93365 w 143592"/>
              <a:gd name="connsiteY147" fmla="*/ 122707 h 219234"/>
              <a:gd name="connsiteX148" fmla="*/ 93365 w 143592"/>
              <a:gd name="connsiteY148" fmla="*/ 122463 h 219234"/>
              <a:gd name="connsiteX149" fmla="*/ 93074 w 143592"/>
              <a:gd name="connsiteY149" fmla="*/ 122900 h 219234"/>
              <a:gd name="connsiteX150" fmla="*/ 93083 w 143592"/>
              <a:gd name="connsiteY150" fmla="*/ 122985 h 219234"/>
              <a:gd name="connsiteX151" fmla="*/ 93365 w 143592"/>
              <a:gd name="connsiteY151" fmla="*/ 122707 h 219234"/>
              <a:gd name="connsiteX152" fmla="*/ 104230 w 143592"/>
              <a:gd name="connsiteY152" fmla="*/ 137111 h 219234"/>
              <a:gd name="connsiteX153" fmla="*/ 106583 w 143592"/>
              <a:gd name="connsiteY153" fmla="*/ 131651 h 219234"/>
              <a:gd name="connsiteX154" fmla="*/ 102231 w 143592"/>
              <a:gd name="connsiteY154" fmla="*/ 130281 h 219234"/>
              <a:gd name="connsiteX155" fmla="*/ 96964 w 143592"/>
              <a:gd name="connsiteY155" fmla="*/ 133028 h 219234"/>
              <a:gd name="connsiteX156" fmla="*/ 104230 w 143592"/>
              <a:gd name="connsiteY156" fmla="*/ 137111 h 219234"/>
              <a:gd name="connsiteX157" fmla="*/ 79779 w 143592"/>
              <a:gd name="connsiteY157" fmla="*/ 122784 h 219234"/>
              <a:gd name="connsiteX158" fmla="*/ 83044 w 143592"/>
              <a:gd name="connsiteY158" fmla="*/ 118976 h 219234"/>
              <a:gd name="connsiteX159" fmla="*/ 82749 w 143592"/>
              <a:gd name="connsiteY159" fmla="*/ 119528 h 219234"/>
              <a:gd name="connsiteX160" fmla="*/ 82976 w 143592"/>
              <a:gd name="connsiteY160" fmla="*/ 119314 h 219234"/>
              <a:gd name="connsiteX161" fmla="*/ 79283 w 143592"/>
              <a:gd name="connsiteY161" fmla="*/ 131501 h 219234"/>
              <a:gd name="connsiteX162" fmla="*/ 80742 w 143592"/>
              <a:gd name="connsiteY162" fmla="*/ 140773 h 219234"/>
              <a:gd name="connsiteX163" fmla="*/ 86382 w 143592"/>
              <a:gd name="connsiteY163" fmla="*/ 144240 h 219234"/>
              <a:gd name="connsiteX164" fmla="*/ 90413 w 143592"/>
              <a:gd name="connsiteY164" fmla="*/ 142429 h 219234"/>
              <a:gd name="connsiteX165" fmla="*/ 92959 w 143592"/>
              <a:gd name="connsiteY165" fmla="*/ 132900 h 219234"/>
              <a:gd name="connsiteX166" fmla="*/ 93382 w 143592"/>
              <a:gd name="connsiteY166" fmla="*/ 133336 h 219234"/>
              <a:gd name="connsiteX167" fmla="*/ 93382 w 143592"/>
              <a:gd name="connsiteY167" fmla="*/ 132900 h 219234"/>
              <a:gd name="connsiteX168" fmla="*/ 93083 w 143592"/>
              <a:gd name="connsiteY168" fmla="*/ 132900 h 219234"/>
              <a:gd name="connsiteX169" fmla="*/ 93083 w 143592"/>
              <a:gd name="connsiteY169" fmla="*/ 122904 h 219234"/>
              <a:gd name="connsiteX170" fmla="*/ 86245 w 143592"/>
              <a:gd name="connsiteY170" fmla="*/ 116040 h 219234"/>
              <a:gd name="connsiteX171" fmla="*/ 86728 w 143592"/>
              <a:gd name="connsiteY171" fmla="*/ 115531 h 219234"/>
              <a:gd name="connsiteX172" fmla="*/ 86245 w 143592"/>
              <a:gd name="connsiteY172" fmla="*/ 116006 h 219234"/>
              <a:gd name="connsiteX173" fmla="*/ 86326 w 143592"/>
              <a:gd name="connsiteY173" fmla="*/ 112707 h 219234"/>
              <a:gd name="connsiteX174" fmla="*/ 85346 w 143592"/>
              <a:gd name="connsiteY174" fmla="*/ 109737 h 219234"/>
              <a:gd name="connsiteX175" fmla="*/ 70301 w 143592"/>
              <a:gd name="connsiteY175" fmla="*/ 103327 h 219234"/>
              <a:gd name="connsiteX176" fmla="*/ 69171 w 143592"/>
              <a:gd name="connsiteY176" fmla="*/ 104166 h 219234"/>
              <a:gd name="connsiteX177" fmla="*/ 69971 w 143592"/>
              <a:gd name="connsiteY177" fmla="*/ 120593 h 219234"/>
              <a:gd name="connsiteX178" fmla="*/ 73677 w 143592"/>
              <a:gd name="connsiteY178" fmla="*/ 123426 h 219234"/>
              <a:gd name="connsiteX179" fmla="*/ 79779 w 143592"/>
              <a:gd name="connsiteY179" fmla="*/ 122784 h 219234"/>
              <a:gd name="connsiteX180" fmla="*/ 96532 w 143592"/>
              <a:gd name="connsiteY180" fmla="*/ 132857 h 219234"/>
              <a:gd name="connsiteX181" fmla="*/ 99078 w 143592"/>
              <a:gd name="connsiteY181" fmla="*/ 125703 h 219234"/>
              <a:gd name="connsiteX182" fmla="*/ 99758 w 143592"/>
              <a:gd name="connsiteY182" fmla="*/ 120944 h 219234"/>
              <a:gd name="connsiteX183" fmla="*/ 99215 w 143592"/>
              <a:gd name="connsiteY183" fmla="*/ 119464 h 219234"/>
              <a:gd name="connsiteX184" fmla="*/ 96630 w 143592"/>
              <a:gd name="connsiteY184" fmla="*/ 119600 h 219234"/>
              <a:gd name="connsiteX185" fmla="*/ 93369 w 143592"/>
              <a:gd name="connsiteY185" fmla="*/ 122703 h 219234"/>
              <a:gd name="connsiteX186" fmla="*/ 93378 w 143592"/>
              <a:gd name="connsiteY186" fmla="*/ 132896 h 219234"/>
              <a:gd name="connsiteX187" fmla="*/ 96532 w 143592"/>
              <a:gd name="connsiteY187" fmla="*/ 132857 h 219234"/>
              <a:gd name="connsiteX188" fmla="*/ 106857 w 143592"/>
              <a:gd name="connsiteY188" fmla="*/ 105582 h 219234"/>
              <a:gd name="connsiteX189" fmla="*/ 106947 w 143592"/>
              <a:gd name="connsiteY189" fmla="*/ 105668 h 219234"/>
              <a:gd name="connsiteX190" fmla="*/ 107259 w 143592"/>
              <a:gd name="connsiteY190" fmla="*/ 105266 h 219234"/>
              <a:gd name="connsiteX191" fmla="*/ 107229 w 143592"/>
              <a:gd name="connsiteY191" fmla="*/ 105895 h 219234"/>
              <a:gd name="connsiteX192" fmla="*/ 109091 w 143592"/>
              <a:gd name="connsiteY192" fmla="*/ 107367 h 219234"/>
              <a:gd name="connsiteX193" fmla="*/ 109168 w 143592"/>
              <a:gd name="connsiteY193" fmla="*/ 108757 h 219234"/>
              <a:gd name="connsiteX194" fmla="*/ 107208 w 143592"/>
              <a:gd name="connsiteY194" fmla="*/ 108150 h 219234"/>
              <a:gd name="connsiteX195" fmla="*/ 107229 w 143592"/>
              <a:gd name="connsiteY195" fmla="*/ 105895 h 219234"/>
              <a:gd name="connsiteX196" fmla="*/ 106947 w 143592"/>
              <a:gd name="connsiteY196" fmla="*/ 105668 h 219234"/>
              <a:gd name="connsiteX197" fmla="*/ 106237 w 143592"/>
              <a:gd name="connsiteY197" fmla="*/ 106614 h 219234"/>
              <a:gd name="connsiteX198" fmla="*/ 105693 w 143592"/>
              <a:gd name="connsiteY198" fmla="*/ 119173 h 219234"/>
              <a:gd name="connsiteX199" fmla="*/ 111115 w 143592"/>
              <a:gd name="connsiteY199" fmla="*/ 127731 h 219234"/>
              <a:gd name="connsiteX200" fmla="*/ 114059 w 143592"/>
              <a:gd name="connsiteY200" fmla="*/ 128784 h 219234"/>
              <a:gd name="connsiteX201" fmla="*/ 116857 w 143592"/>
              <a:gd name="connsiteY201" fmla="*/ 125163 h 219234"/>
              <a:gd name="connsiteX202" fmla="*/ 115509 w 143592"/>
              <a:gd name="connsiteY202" fmla="*/ 120298 h 219234"/>
              <a:gd name="connsiteX203" fmla="*/ 116318 w 143592"/>
              <a:gd name="connsiteY203" fmla="*/ 117320 h 219234"/>
              <a:gd name="connsiteX204" fmla="*/ 121077 w 143592"/>
              <a:gd name="connsiteY204" fmla="*/ 106438 h 219234"/>
              <a:gd name="connsiteX205" fmla="*/ 118257 w 143592"/>
              <a:gd name="connsiteY205" fmla="*/ 96742 h 219234"/>
              <a:gd name="connsiteX206" fmla="*/ 106545 w 143592"/>
              <a:gd name="connsiteY206" fmla="*/ 92514 h 219234"/>
              <a:gd name="connsiteX207" fmla="*/ 103601 w 143592"/>
              <a:gd name="connsiteY207" fmla="*/ 97829 h 219234"/>
              <a:gd name="connsiteX208" fmla="*/ 106857 w 143592"/>
              <a:gd name="connsiteY208" fmla="*/ 105582 h 219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Lst>
            <a:rect l="l" t="t" r="r" b="b"/>
            <a:pathLst>
              <a:path w="143592" h="219234">
                <a:moveTo>
                  <a:pt x="142010" y="217908"/>
                </a:moveTo>
                <a:cubicBezTo>
                  <a:pt x="141881" y="218242"/>
                  <a:pt x="142438" y="218785"/>
                  <a:pt x="142694" y="219235"/>
                </a:cubicBezTo>
                <a:cubicBezTo>
                  <a:pt x="142994" y="218832"/>
                  <a:pt x="143294" y="218413"/>
                  <a:pt x="143593" y="218015"/>
                </a:cubicBezTo>
                <a:cubicBezTo>
                  <a:pt x="143165" y="216256"/>
                  <a:pt x="142523" y="216209"/>
                  <a:pt x="142010" y="217908"/>
                </a:cubicBezTo>
                <a:close/>
                <a:moveTo>
                  <a:pt x="134564" y="151189"/>
                </a:moveTo>
                <a:cubicBezTo>
                  <a:pt x="134008" y="147641"/>
                  <a:pt x="133109" y="144693"/>
                  <a:pt x="130422" y="142254"/>
                </a:cubicBezTo>
                <a:cubicBezTo>
                  <a:pt x="127495" y="139558"/>
                  <a:pt x="124594" y="136807"/>
                  <a:pt x="123622" y="132686"/>
                </a:cubicBezTo>
                <a:cubicBezTo>
                  <a:pt x="123289" y="131240"/>
                  <a:pt x="122557" y="130636"/>
                  <a:pt x="121778" y="131175"/>
                </a:cubicBezTo>
                <a:cubicBezTo>
                  <a:pt x="121406" y="131484"/>
                  <a:pt x="121295" y="132173"/>
                  <a:pt x="121145" y="132694"/>
                </a:cubicBezTo>
                <a:cubicBezTo>
                  <a:pt x="120199" y="135985"/>
                  <a:pt x="119917" y="139669"/>
                  <a:pt x="118180" y="142417"/>
                </a:cubicBezTo>
                <a:cubicBezTo>
                  <a:pt x="116451" y="145143"/>
                  <a:pt x="113203" y="146854"/>
                  <a:pt x="110734" y="149122"/>
                </a:cubicBezTo>
                <a:cubicBezTo>
                  <a:pt x="109467" y="150252"/>
                  <a:pt x="108526" y="151698"/>
                  <a:pt x="107298" y="152840"/>
                </a:cubicBezTo>
                <a:cubicBezTo>
                  <a:pt x="106078" y="154009"/>
                  <a:pt x="104632" y="154942"/>
                  <a:pt x="103357" y="156063"/>
                </a:cubicBezTo>
                <a:cubicBezTo>
                  <a:pt x="101440" y="157774"/>
                  <a:pt x="100481" y="156212"/>
                  <a:pt x="99283" y="155031"/>
                </a:cubicBezTo>
                <a:cubicBezTo>
                  <a:pt x="95359" y="151069"/>
                  <a:pt x="93083" y="149237"/>
                  <a:pt x="87918" y="154710"/>
                </a:cubicBezTo>
                <a:cubicBezTo>
                  <a:pt x="85077" y="157723"/>
                  <a:pt x="81863" y="159554"/>
                  <a:pt x="78273" y="161249"/>
                </a:cubicBezTo>
                <a:cubicBezTo>
                  <a:pt x="74310" y="163136"/>
                  <a:pt x="72770" y="166760"/>
                  <a:pt x="72612" y="171703"/>
                </a:cubicBezTo>
                <a:cubicBezTo>
                  <a:pt x="72612" y="171583"/>
                  <a:pt x="72496" y="172182"/>
                  <a:pt x="72633" y="172708"/>
                </a:cubicBezTo>
                <a:cubicBezTo>
                  <a:pt x="72911" y="173770"/>
                  <a:pt x="73048" y="175212"/>
                  <a:pt x="73771" y="175742"/>
                </a:cubicBezTo>
                <a:cubicBezTo>
                  <a:pt x="74306" y="176149"/>
                  <a:pt x="75915" y="175584"/>
                  <a:pt x="76690" y="174993"/>
                </a:cubicBezTo>
                <a:cubicBezTo>
                  <a:pt x="78453" y="173624"/>
                  <a:pt x="79976" y="171964"/>
                  <a:pt x="81602" y="170440"/>
                </a:cubicBezTo>
                <a:cubicBezTo>
                  <a:pt x="86656" y="170766"/>
                  <a:pt x="91649" y="170877"/>
                  <a:pt x="96549" y="169174"/>
                </a:cubicBezTo>
                <a:cubicBezTo>
                  <a:pt x="97961" y="168686"/>
                  <a:pt x="101641" y="171703"/>
                  <a:pt x="101679" y="173089"/>
                </a:cubicBezTo>
                <a:cubicBezTo>
                  <a:pt x="101735" y="175336"/>
                  <a:pt x="101448" y="177608"/>
                  <a:pt x="101559" y="179841"/>
                </a:cubicBezTo>
                <a:cubicBezTo>
                  <a:pt x="101945" y="187582"/>
                  <a:pt x="106095" y="192465"/>
                  <a:pt x="113378" y="194716"/>
                </a:cubicBezTo>
                <a:cubicBezTo>
                  <a:pt x="116087" y="195554"/>
                  <a:pt x="118894" y="196333"/>
                  <a:pt x="121684" y="196444"/>
                </a:cubicBezTo>
                <a:cubicBezTo>
                  <a:pt x="123066" y="196491"/>
                  <a:pt x="124851" y="195327"/>
                  <a:pt x="125921" y="194202"/>
                </a:cubicBezTo>
                <a:cubicBezTo>
                  <a:pt x="127499" y="192533"/>
                  <a:pt x="128000" y="190317"/>
                  <a:pt x="127521" y="187886"/>
                </a:cubicBezTo>
                <a:cubicBezTo>
                  <a:pt x="126905" y="184643"/>
                  <a:pt x="124059" y="181801"/>
                  <a:pt x="125548" y="178207"/>
                </a:cubicBezTo>
                <a:cubicBezTo>
                  <a:pt x="125903" y="177403"/>
                  <a:pt x="127371" y="176517"/>
                  <a:pt x="128176" y="176636"/>
                </a:cubicBezTo>
                <a:cubicBezTo>
                  <a:pt x="129048" y="176786"/>
                  <a:pt x="129857" y="177959"/>
                  <a:pt x="130559" y="178806"/>
                </a:cubicBezTo>
                <a:cubicBezTo>
                  <a:pt x="133067" y="181925"/>
                  <a:pt x="132895" y="181771"/>
                  <a:pt x="135249" y="179735"/>
                </a:cubicBezTo>
                <a:cubicBezTo>
                  <a:pt x="139143" y="176393"/>
                  <a:pt x="140426" y="172653"/>
                  <a:pt x="138800" y="167608"/>
                </a:cubicBezTo>
                <a:cubicBezTo>
                  <a:pt x="137089" y="162250"/>
                  <a:pt x="135463" y="156756"/>
                  <a:pt x="134564" y="151189"/>
                </a:cubicBezTo>
                <a:close/>
                <a:moveTo>
                  <a:pt x="1044" y="162742"/>
                </a:moveTo>
                <a:lnTo>
                  <a:pt x="1224" y="161767"/>
                </a:lnTo>
                <a:lnTo>
                  <a:pt x="0" y="162109"/>
                </a:lnTo>
                <a:lnTo>
                  <a:pt x="1044" y="162742"/>
                </a:lnTo>
                <a:close/>
                <a:moveTo>
                  <a:pt x="67023" y="79163"/>
                </a:moveTo>
                <a:cubicBezTo>
                  <a:pt x="67438" y="79600"/>
                  <a:pt x="67836" y="80058"/>
                  <a:pt x="68256" y="80533"/>
                </a:cubicBezTo>
                <a:cubicBezTo>
                  <a:pt x="68508" y="79882"/>
                  <a:pt x="68735" y="79236"/>
                  <a:pt x="68966" y="78594"/>
                </a:cubicBezTo>
                <a:cubicBezTo>
                  <a:pt x="68324" y="78778"/>
                  <a:pt x="67661" y="78971"/>
                  <a:pt x="67023" y="79163"/>
                </a:cubicBezTo>
                <a:close/>
                <a:moveTo>
                  <a:pt x="69218" y="78119"/>
                </a:moveTo>
                <a:cubicBezTo>
                  <a:pt x="69205" y="78098"/>
                  <a:pt x="69180" y="78098"/>
                  <a:pt x="69171" y="78076"/>
                </a:cubicBezTo>
                <a:cubicBezTo>
                  <a:pt x="69098" y="78243"/>
                  <a:pt x="69039" y="78419"/>
                  <a:pt x="68966" y="78594"/>
                </a:cubicBezTo>
                <a:cubicBezTo>
                  <a:pt x="69163" y="78530"/>
                  <a:pt x="69330" y="78470"/>
                  <a:pt x="69509" y="78436"/>
                </a:cubicBezTo>
                <a:cubicBezTo>
                  <a:pt x="69419" y="78320"/>
                  <a:pt x="69313" y="78230"/>
                  <a:pt x="69218" y="78119"/>
                </a:cubicBezTo>
                <a:close/>
                <a:moveTo>
                  <a:pt x="79813" y="78243"/>
                </a:moveTo>
                <a:lnTo>
                  <a:pt x="79047" y="77768"/>
                </a:lnTo>
                <a:lnTo>
                  <a:pt x="80254" y="77832"/>
                </a:lnTo>
                <a:cubicBezTo>
                  <a:pt x="80113" y="77991"/>
                  <a:pt x="79959" y="78098"/>
                  <a:pt x="79813" y="78243"/>
                </a:cubicBezTo>
                <a:lnTo>
                  <a:pt x="79830" y="78269"/>
                </a:lnTo>
                <a:cubicBezTo>
                  <a:pt x="81153" y="79279"/>
                  <a:pt x="83373" y="80143"/>
                  <a:pt x="83647" y="81380"/>
                </a:cubicBezTo>
                <a:cubicBezTo>
                  <a:pt x="84478" y="85423"/>
                  <a:pt x="86103" y="88316"/>
                  <a:pt x="90348" y="89531"/>
                </a:cubicBezTo>
                <a:cubicBezTo>
                  <a:pt x="92112" y="90028"/>
                  <a:pt x="91915" y="91808"/>
                  <a:pt x="90117" y="93331"/>
                </a:cubicBezTo>
                <a:cubicBezTo>
                  <a:pt x="85513" y="97311"/>
                  <a:pt x="85697" y="98933"/>
                  <a:pt x="91033" y="101346"/>
                </a:cubicBezTo>
                <a:cubicBezTo>
                  <a:pt x="92582" y="102018"/>
                  <a:pt x="94148" y="102827"/>
                  <a:pt x="95787" y="103066"/>
                </a:cubicBezTo>
                <a:cubicBezTo>
                  <a:pt x="96664" y="103207"/>
                  <a:pt x="98594" y="102176"/>
                  <a:pt x="98551" y="101911"/>
                </a:cubicBezTo>
                <a:cubicBezTo>
                  <a:pt x="97957" y="97906"/>
                  <a:pt x="99630" y="94247"/>
                  <a:pt x="99921" y="90430"/>
                </a:cubicBezTo>
                <a:cubicBezTo>
                  <a:pt x="100049" y="88962"/>
                  <a:pt x="99095" y="87007"/>
                  <a:pt x="97987" y="85980"/>
                </a:cubicBezTo>
                <a:cubicBezTo>
                  <a:pt x="95868" y="84024"/>
                  <a:pt x="93335" y="82266"/>
                  <a:pt x="93185" y="79253"/>
                </a:cubicBezTo>
                <a:cubicBezTo>
                  <a:pt x="92929" y="73729"/>
                  <a:pt x="89587" y="71452"/>
                  <a:pt x="84948" y="69758"/>
                </a:cubicBezTo>
                <a:cubicBezTo>
                  <a:pt x="82907" y="69013"/>
                  <a:pt x="81367" y="66994"/>
                  <a:pt x="79441" y="65774"/>
                </a:cubicBezTo>
                <a:cubicBezTo>
                  <a:pt x="77451" y="64533"/>
                  <a:pt x="75205" y="64191"/>
                  <a:pt x="72911" y="64970"/>
                </a:cubicBezTo>
                <a:cubicBezTo>
                  <a:pt x="71833" y="65342"/>
                  <a:pt x="70767" y="65757"/>
                  <a:pt x="69685" y="66099"/>
                </a:cubicBezTo>
                <a:cubicBezTo>
                  <a:pt x="69150" y="66300"/>
                  <a:pt x="68555" y="66608"/>
                  <a:pt x="68042" y="66536"/>
                </a:cubicBezTo>
                <a:cubicBezTo>
                  <a:pt x="66963" y="66322"/>
                  <a:pt x="65894" y="66035"/>
                  <a:pt x="64905" y="65590"/>
                </a:cubicBezTo>
                <a:cubicBezTo>
                  <a:pt x="63634" y="64974"/>
                  <a:pt x="63694" y="63335"/>
                  <a:pt x="64978" y="61161"/>
                </a:cubicBezTo>
                <a:cubicBezTo>
                  <a:pt x="68050" y="56031"/>
                  <a:pt x="68033" y="56052"/>
                  <a:pt x="62812" y="55218"/>
                </a:cubicBezTo>
                <a:cubicBezTo>
                  <a:pt x="60763" y="54888"/>
                  <a:pt x="59633" y="53805"/>
                  <a:pt x="59531" y="52218"/>
                </a:cubicBezTo>
                <a:cubicBezTo>
                  <a:pt x="59321" y="48705"/>
                  <a:pt x="59744" y="45354"/>
                  <a:pt x="61948" y="42509"/>
                </a:cubicBezTo>
                <a:cubicBezTo>
                  <a:pt x="62971" y="41161"/>
                  <a:pt x="64511" y="40142"/>
                  <a:pt x="65418" y="38752"/>
                </a:cubicBezTo>
                <a:cubicBezTo>
                  <a:pt x="69676" y="32192"/>
                  <a:pt x="71807" y="25084"/>
                  <a:pt x="67776" y="17831"/>
                </a:cubicBezTo>
                <a:cubicBezTo>
                  <a:pt x="65393" y="13561"/>
                  <a:pt x="64601" y="9521"/>
                  <a:pt x="65427" y="4836"/>
                </a:cubicBezTo>
                <a:cubicBezTo>
                  <a:pt x="65735" y="3133"/>
                  <a:pt x="64216" y="1917"/>
                  <a:pt x="61918" y="2084"/>
                </a:cubicBezTo>
                <a:cubicBezTo>
                  <a:pt x="57904" y="2426"/>
                  <a:pt x="54117" y="2290"/>
                  <a:pt x="50228" y="681"/>
                </a:cubicBezTo>
                <a:cubicBezTo>
                  <a:pt x="44507" y="-1652"/>
                  <a:pt x="41379" y="2435"/>
                  <a:pt x="39676" y="6504"/>
                </a:cubicBezTo>
                <a:cubicBezTo>
                  <a:pt x="38824" y="8545"/>
                  <a:pt x="38396" y="10843"/>
                  <a:pt x="38152" y="13081"/>
                </a:cubicBezTo>
                <a:cubicBezTo>
                  <a:pt x="37412" y="19273"/>
                  <a:pt x="36659" y="25512"/>
                  <a:pt x="36312" y="31751"/>
                </a:cubicBezTo>
                <a:cubicBezTo>
                  <a:pt x="36158" y="34284"/>
                  <a:pt x="35144" y="35893"/>
                  <a:pt x="33398" y="37511"/>
                </a:cubicBezTo>
                <a:cubicBezTo>
                  <a:pt x="32675" y="38161"/>
                  <a:pt x="32033" y="39629"/>
                  <a:pt x="32239" y="40502"/>
                </a:cubicBezTo>
                <a:cubicBezTo>
                  <a:pt x="33603" y="46013"/>
                  <a:pt x="34707" y="51670"/>
                  <a:pt x="36903" y="56861"/>
                </a:cubicBezTo>
                <a:cubicBezTo>
                  <a:pt x="38358" y="60335"/>
                  <a:pt x="40767" y="63793"/>
                  <a:pt x="45050" y="64837"/>
                </a:cubicBezTo>
                <a:cubicBezTo>
                  <a:pt x="45050" y="64747"/>
                  <a:pt x="45042" y="64721"/>
                  <a:pt x="45042" y="64661"/>
                </a:cubicBezTo>
                <a:cubicBezTo>
                  <a:pt x="45161" y="63575"/>
                  <a:pt x="45495" y="63463"/>
                  <a:pt x="46069" y="64311"/>
                </a:cubicBezTo>
                <a:cubicBezTo>
                  <a:pt x="45790" y="64503"/>
                  <a:pt x="45495" y="64696"/>
                  <a:pt x="45217" y="64888"/>
                </a:cubicBezTo>
                <a:cubicBezTo>
                  <a:pt x="45161" y="64880"/>
                  <a:pt x="45118" y="64837"/>
                  <a:pt x="45050" y="64837"/>
                </a:cubicBezTo>
                <a:cubicBezTo>
                  <a:pt x="44798" y="70019"/>
                  <a:pt x="46261" y="74093"/>
                  <a:pt x="51820" y="75873"/>
                </a:cubicBezTo>
                <a:cubicBezTo>
                  <a:pt x="53103" y="76271"/>
                  <a:pt x="54211" y="77323"/>
                  <a:pt x="55328" y="78192"/>
                </a:cubicBezTo>
                <a:cubicBezTo>
                  <a:pt x="55414" y="78290"/>
                  <a:pt x="55478" y="78372"/>
                  <a:pt x="55551" y="78462"/>
                </a:cubicBezTo>
                <a:cubicBezTo>
                  <a:pt x="55624" y="78483"/>
                  <a:pt x="55679" y="78483"/>
                  <a:pt x="55743" y="78504"/>
                </a:cubicBezTo>
                <a:lnTo>
                  <a:pt x="55256" y="78089"/>
                </a:lnTo>
                <a:cubicBezTo>
                  <a:pt x="57506" y="76895"/>
                  <a:pt x="59791" y="75680"/>
                  <a:pt x="62068" y="74456"/>
                </a:cubicBezTo>
                <a:cubicBezTo>
                  <a:pt x="63608" y="73639"/>
                  <a:pt x="65111" y="73926"/>
                  <a:pt x="66347" y="75000"/>
                </a:cubicBezTo>
                <a:cubicBezTo>
                  <a:pt x="67391" y="75920"/>
                  <a:pt x="68264" y="77041"/>
                  <a:pt x="69201" y="78111"/>
                </a:cubicBezTo>
                <a:cubicBezTo>
                  <a:pt x="72783" y="79942"/>
                  <a:pt x="76347" y="81547"/>
                  <a:pt x="79813" y="78243"/>
                </a:cubicBezTo>
                <a:close/>
                <a:moveTo>
                  <a:pt x="47588" y="78821"/>
                </a:moveTo>
                <a:cubicBezTo>
                  <a:pt x="46805" y="79330"/>
                  <a:pt x="45880" y="80747"/>
                  <a:pt x="46094" y="81418"/>
                </a:cubicBezTo>
                <a:cubicBezTo>
                  <a:pt x="47776" y="86784"/>
                  <a:pt x="49817" y="92009"/>
                  <a:pt x="53334" y="96545"/>
                </a:cubicBezTo>
                <a:cubicBezTo>
                  <a:pt x="55106" y="98843"/>
                  <a:pt x="58923" y="98556"/>
                  <a:pt x="60476" y="95954"/>
                </a:cubicBezTo>
                <a:cubicBezTo>
                  <a:pt x="62744" y="92197"/>
                  <a:pt x="62808" y="88406"/>
                  <a:pt x="60450" y="84795"/>
                </a:cubicBezTo>
                <a:cubicBezTo>
                  <a:pt x="59025" y="82535"/>
                  <a:pt x="57228" y="80558"/>
                  <a:pt x="55568" y="78470"/>
                </a:cubicBezTo>
                <a:cubicBezTo>
                  <a:pt x="52881" y="77845"/>
                  <a:pt x="50134" y="77216"/>
                  <a:pt x="47588" y="78821"/>
                </a:cubicBezTo>
                <a:close/>
                <a:moveTo>
                  <a:pt x="72967" y="181729"/>
                </a:moveTo>
                <a:cubicBezTo>
                  <a:pt x="71747" y="182280"/>
                  <a:pt x="71161" y="183316"/>
                  <a:pt x="71880" y="184343"/>
                </a:cubicBezTo>
                <a:cubicBezTo>
                  <a:pt x="72393" y="185058"/>
                  <a:pt x="73574" y="185315"/>
                  <a:pt x="74443" y="185772"/>
                </a:cubicBezTo>
                <a:cubicBezTo>
                  <a:pt x="74828" y="184809"/>
                  <a:pt x="75620" y="183800"/>
                  <a:pt x="75500" y="182927"/>
                </a:cubicBezTo>
                <a:cubicBezTo>
                  <a:pt x="75337" y="181634"/>
                  <a:pt x="74182" y="181296"/>
                  <a:pt x="72967" y="181729"/>
                </a:cubicBezTo>
                <a:close/>
                <a:moveTo>
                  <a:pt x="44378" y="203633"/>
                </a:moveTo>
                <a:cubicBezTo>
                  <a:pt x="44400" y="203830"/>
                  <a:pt x="45307" y="204061"/>
                  <a:pt x="45786" y="204018"/>
                </a:cubicBezTo>
                <a:cubicBezTo>
                  <a:pt x="45974" y="204005"/>
                  <a:pt x="46116" y="203295"/>
                  <a:pt x="46278" y="202910"/>
                </a:cubicBezTo>
                <a:cubicBezTo>
                  <a:pt x="44943" y="202067"/>
                  <a:pt x="44246" y="202307"/>
                  <a:pt x="44378" y="203633"/>
                </a:cubicBezTo>
                <a:close/>
                <a:moveTo>
                  <a:pt x="59860" y="192144"/>
                </a:moveTo>
                <a:cubicBezTo>
                  <a:pt x="59423" y="192080"/>
                  <a:pt x="58927" y="192495"/>
                  <a:pt x="58465" y="192696"/>
                </a:cubicBezTo>
                <a:cubicBezTo>
                  <a:pt x="58859" y="193008"/>
                  <a:pt x="59197" y="193556"/>
                  <a:pt x="59608" y="193573"/>
                </a:cubicBezTo>
                <a:cubicBezTo>
                  <a:pt x="60031" y="193642"/>
                  <a:pt x="60532" y="193227"/>
                  <a:pt x="60972" y="193034"/>
                </a:cubicBezTo>
                <a:cubicBezTo>
                  <a:pt x="60609" y="192713"/>
                  <a:pt x="60254" y="192204"/>
                  <a:pt x="59860" y="192144"/>
                </a:cubicBezTo>
                <a:close/>
                <a:moveTo>
                  <a:pt x="99424" y="76951"/>
                </a:moveTo>
                <a:cubicBezTo>
                  <a:pt x="100302" y="76904"/>
                  <a:pt x="101136" y="76031"/>
                  <a:pt x="101975" y="75539"/>
                </a:cubicBezTo>
                <a:cubicBezTo>
                  <a:pt x="102475" y="74319"/>
                  <a:pt x="102201" y="73160"/>
                  <a:pt x="100978" y="72839"/>
                </a:cubicBezTo>
                <a:cubicBezTo>
                  <a:pt x="100165" y="72646"/>
                  <a:pt x="98885" y="72946"/>
                  <a:pt x="98286" y="73519"/>
                </a:cubicBezTo>
                <a:cubicBezTo>
                  <a:pt x="97101" y="74657"/>
                  <a:pt x="97931" y="77054"/>
                  <a:pt x="99424" y="76951"/>
                </a:cubicBezTo>
                <a:close/>
                <a:moveTo>
                  <a:pt x="71880" y="96921"/>
                </a:moveTo>
                <a:cubicBezTo>
                  <a:pt x="71576" y="96091"/>
                  <a:pt x="71003" y="95377"/>
                  <a:pt x="70541" y="94628"/>
                </a:cubicBezTo>
                <a:cubicBezTo>
                  <a:pt x="69907" y="95287"/>
                  <a:pt x="69278" y="95984"/>
                  <a:pt x="68632" y="96707"/>
                </a:cubicBezTo>
                <a:cubicBezTo>
                  <a:pt x="69432" y="97165"/>
                  <a:pt x="70177" y="97692"/>
                  <a:pt x="71020" y="98030"/>
                </a:cubicBezTo>
                <a:cubicBezTo>
                  <a:pt x="71153" y="98077"/>
                  <a:pt x="71966" y="97165"/>
                  <a:pt x="71880" y="96921"/>
                </a:cubicBezTo>
                <a:close/>
                <a:moveTo>
                  <a:pt x="36312" y="100927"/>
                </a:moveTo>
                <a:cubicBezTo>
                  <a:pt x="36334" y="101911"/>
                  <a:pt x="36749" y="103327"/>
                  <a:pt x="37442" y="103717"/>
                </a:cubicBezTo>
                <a:cubicBezTo>
                  <a:pt x="38978" y="104560"/>
                  <a:pt x="42384" y="102407"/>
                  <a:pt x="42761" y="100173"/>
                </a:cubicBezTo>
                <a:cubicBezTo>
                  <a:pt x="41678" y="99446"/>
                  <a:pt x="40506" y="98321"/>
                  <a:pt x="39102" y="97824"/>
                </a:cubicBezTo>
                <a:cubicBezTo>
                  <a:pt x="37442" y="97260"/>
                  <a:pt x="36278" y="98556"/>
                  <a:pt x="36312" y="100927"/>
                </a:cubicBezTo>
                <a:close/>
                <a:moveTo>
                  <a:pt x="29440" y="121068"/>
                </a:moveTo>
                <a:cubicBezTo>
                  <a:pt x="22803" y="130174"/>
                  <a:pt x="16312" y="139387"/>
                  <a:pt x="7993" y="147162"/>
                </a:cubicBezTo>
                <a:cubicBezTo>
                  <a:pt x="7202" y="147890"/>
                  <a:pt x="6791" y="149058"/>
                  <a:pt x="6359" y="150081"/>
                </a:cubicBezTo>
                <a:cubicBezTo>
                  <a:pt x="6175" y="150474"/>
                  <a:pt x="6204" y="151146"/>
                  <a:pt x="6440" y="151484"/>
                </a:cubicBezTo>
                <a:cubicBezTo>
                  <a:pt x="6718" y="151921"/>
                  <a:pt x="7300" y="152156"/>
                  <a:pt x="7741" y="152477"/>
                </a:cubicBezTo>
                <a:cubicBezTo>
                  <a:pt x="8301" y="152417"/>
                  <a:pt x="8948" y="152520"/>
                  <a:pt x="9410" y="152293"/>
                </a:cubicBezTo>
                <a:cubicBezTo>
                  <a:pt x="15028" y="149353"/>
                  <a:pt x="19893" y="145215"/>
                  <a:pt x="23175" y="140008"/>
                </a:cubicBezTo>
                <a:cubicBezTo>
                  <a:pt x="26903" y="134094"/>
                  <a:pt x="31417" y="129400"/>
                  <a:pt x="37258" y="125788"/>
                </a:cubicBezTo>
                <a:cubicBezTo>
                  <a:pt x="39141" y="124616"/>
                  <a:pt x="38743" y="124680"/>
                  <a:pt x="37044" y="121984"/>
                </a:cubicBezTo>
                <a:cubicBezTo>
                  <a:pt x="34010" y="117187"/>
                  <a:pt x="31562" y="118137"/>
                  <a:pt x="29440" y="121068"/>
                </a:cubicBezTo>
                <a:close/>
                <a:moveTo>
                  <a:pt x="96960" y="133024"/>
                </a:moveTo>
                <a:cubicBezTo>
                  <a:pt x="96925" y="132951"/>
                  <a:pt x="96891" y="132921"/>
                  <a:pt x="96853" y="132857"/>
                </a:cubicBezTo>
                <a:cubicBezTo>
                  <a:pt x="96759" y="132857"/>
                  <a:pt x="96634" y="132857"/>
                  <a:pt x="96532" y="132857"/>
                </a:cubicBezTo>
                <a:cubicBezTo>
                  <a:pt x="96476" y="133024"/>
                  <a:pt x="96420" y="133153"/>
                  <a:pt x="96373" y="133332"/>
                </a:cubicBezTo>
                <a:cubicBezTo>
                  <a:pt x="96562" y="133217"/>
                  <a:pt x="96767" y="133135"/>
                  <a:pt x="96960" y="133024"/>
                </a:cubicBezTo>
                <a:close/>
                <a:moveTo>
                  <a:pt x="93365" y="122707"/>
                </a:moveTo>
                <a:cubicBezTo>
                  <a:pt x="93365" y="122634"/>
                  <a:pt x="93365" y="122553"/>
                  <a:pt x="93365" y="122463"/>
                </a:cubicBezTo>
                <a:cubicBezTo>
                  <a:pt x="93245" y="122613"/>
                  <a:pt x="93185" y="122746"/>
                  <a:pt x="93074" y="122900"/>
                </a:cubicBezTo>
                <a:cubicBezTo>
                  <a:pt x="93074" y="122942"/>
                  <a:pt x="93083" y="122968"/>
                  <a:pt x="93083" y="122985"/>
                </a:cubicBezTo>
                <a:cubicBezTo>
                  <a:pt x="93185" y="122904"/>
                  <a:pt x="93284" y="122806"/>
                  <a:pt x="93365" y="122707"/>
                </a:cubicBezTo>
                <a:close/>
                <a:moveTo>
                  <a:pt x="104230" y="137111"/>
                </a:moveTo>
                <a:cubicBezTo>
                  <a:pt x="106224" y="136242"/>
                  <a:pt x="107499" y="133306"/>
                  <a:pt x="106583" y="131651"/>
                </a:cubicBezTo>
                <a:cubicBezTo>
                  <a:pt x="105954" y="130482"/>
                  <a:pt x="103656" y="129614"/>
                  <a:pt x="102231" y="130281"/>
                </a:cubicBezTo>
                <a:cubicBezTo>
                  <a:pt x="100426" y="131090"/>
                  <a:pt x="98701" y="132070"/>
                  <a:pt x="96964" y="133028"/>
                </a:cubicBezTo>
                <a:cubicBezTo>
                  <a:pt x="99527" y="137564"/>
                  <a:pt x="101234" y="138450"/>
                  <a:pt x="104230" y="137111"/>
                </a:cubicBezTo>
                <a:close/>
                <a:moveTo>
                  <a:pt x="79779" y="122784"/>
                </a:moveTo>
                <a:cubicBezTo>
                  <a:pt x="80896" y="121509"/>
                  <a:pt x="81961" y="120251"/>
                  <a:pt x="83044" y="118976"/>
                </a:cubicBezTo>
                <a:lnTo>
                  <a:pt x="82749" y="119528"/>
                </a:lnTo>
                <a:cubicBezTo>
                  <a:pt x="82826" y="119455"/>
                  <a:pt x="82903" y="119399"/>
                  <a:pt x="82976" y="119314"/>
                </a:cubicBezTo>
                <a:cubicBezTo>
                  <a:pt x="81833" y="123358"/>
                  <a:pt x="82291" y="127727"/>
                  <a:pt x="79283" y="131501"/>
                </a:cubicBezTo>
                <a:cubicBezTo>
                  <a:pt x="75646" y="136079"/>
                  <a:pt x="76262" y="137675"/>
                  <a:pt x="80742" y="140773"/>
                </a:cubicBezTo>
                <a:cubicBezTo>
                  <a:pt x="82565" y="142036"/>
                  <a:pt x="84482" y="143118"/>
                  <a:pt x="86382" y="144240"/>
                </a:cubicBezTo>
                <a:cubicBezTo>
                  <a:pt x="87713" y="145031"/>
                  <a:pt x="89711" y="144150"/>
                  <a:pt x="90413" y="142429"/>
                </a:cubicBezTo>
                <a:cubicBezTo>
                  <a:pt x="91658" y="139357"/>
                  <a:pt x="93267" y="136396"/>
                  <a:pt x="92959" y="132900"/>
                </a:cubicBezTo>
                <a:lnTo>
                  <a:pt x="93382" y="133336"/>
                </a:lnTo>
                <a:cubicBezTo>
                  <a:pt x="93382" y="133178"/>
                  <a:pt x="93382" y="133028"/>
                  <a:pt x="93382" y="132900"/>
                </a:cubicBezTo>
                <a:cubicBezTo>
                  <a:pt x="93293" y="132900"/>
                  <a:pt x="93181" y="132900"/>
                  <a:pt x="93083" y="132900"/>
                </a:cubicBezTo>
                <a:cubicBezTo>
                  <a:pt x="90113" y="129571"/>
                  <a:pt x="90314" y="126246"/>
                  <a:pt x="93083" y="122904"/>
                </a:cubicBezTo>
                <a:cubicBezTo>
                  <a:pt x="92925" y="118518"/>
                  <a:pt x="89060" y="117816"/>
                  <a:pt x="86245" y="116040"/>
                </a:cubicBezTo>
                <a:lnTo>
                  <a:pt x="86728" y="115531"/>
                </a:lnTo>
                <a:cubicBezTo>
                  <a:pt x="86570" y="115689"/>
                  <a:pt x="86416" y="115856"/>
                  <a:pt x="86245" y="116006"/>
                </a:cubicBezTo>
                <a:cubicBezTo>
                  <a:pt x="86300" y="114898"/>
                  <a:pt x="86459" y="113794"/>
                  <a:pt x="86326" y="112707"/>
                </a:cubicBezTo>
                <a:cubicBezTo>
                  <a:pt x="86202" y="111650"/>
                  <a:pt x="86044" y="110225"/>
                  <a:pt x="85346" y="109737"/>
                </a:cubicBezTo>
                <a:cubicBezTo>
                  <a:pt x="80827" y="106485"/>
                  <a:pt x="75521" y="104983"/>
                  <a:pt x="70301" y="103327"/>
                </a:cubicBezTo>
                <a:cubicBezTo>
                  <a:pt x="70023" y="103229"/>
                  <a:pt x="69171" y="103892"/>
                  <a:pt x="69171" y="104166"/>
                </a:cubicBezTo>
                <a:cubicBezTo>
                  <a:pt x="69360" y="109652"/>
                  <a:pt x="69531" y="115120"/>
                  <a:pt x="69971" y="120593"/>
                </a:cubicBezTo>
                <a:cubicBezTo>
                  <a:pt x="70134" y="122510"/>
                  <a:pt x="72098" y="122925"/>
                  <a:pt x="73677" y="123426"/>
                </a:cubicBezTo>
                <a:cubicBezTo>
                  <a:pt x="75804" y="124115"/>
                  <a:pt x="77943" y="124851"/>
                  <a:pt x="79779" y="122784"/>
                </a:cubicBezTo>
                <a:close/>
                <a:moveTo>
                  <a:pt x="96532" y="132857"/>
                </a:moveTo>
                <a:cubicBezTo>
                  <a:pt x="97405" y="130478"/>
                  <a:pt x="98355" y="128124"/>
                  <a:pt x="99078" y="125703"/>
                </a:cubicBezTo>
                <a:cubicBezTo>
                  <a:pt x="99536" y="124184"/>
                  <a:pt x="99634" y="122553"/>
                  <a:pt x="99758" y="120944"/>
                </a:cubicBezTo>
                <a:cubicBezTo>
                  <a:pt x="99801" y="120486"/>
                  <a:pt x="99536" y="119879"/>
                  <a:pt x="99215" y="119464"/>
                </a:cubicBezTo>
                <a:cubicBezTo>
                  <a:pt x="98556" y="118655"/>
                  <a:pt x="97606" y="118728"/>
                  <a:pt x="96630" y="119600"/>
                </a:cubicBezTo>
                <a:cubicBezTo>
                  <a:pt x="95517" y="120636"/>
                  <a:pt x="94452" y="121676"/>
                  <a:pt x="93369" y="122703"/>
                </a:cubicBezTo>
                <a:cubicBezTo>
                  <a:pt x="93378" y="126101"/>
                  <a:pt x="93378" y="129502"/>
                  <a:pt x="93378" y="132896"/>
                </a:cubicBezTo>
                <a:cubicBezTo>
                  <a:pt x="94422" y="132883"/>
                  <a:pt x="95483" y="132883"/>
                  <a:pt x="96532" y="132857"/>
                </a:cubicBezTo>
                <a:close/>
                <a:moveTo>
                  <a:pt x="106857" y="105582"/>
                </a:moveTo>
                <a:cubicBezTo>
                  <a:pt x="106900" y="105625"/>
                  <a:pt x="106926" y="105651"/>
                  <a:pt x="106947" y="105668"/>
                </a:cubicBezTo>
                <a:cubicBezTo>
                  <a:pt x="107058" y="105544"/>
                  <a:pt x="107165" y="105402"/>
                  <a:pt x="107259" y="105266"/>
                </a:cubicBezTo>
                <a:cubicBezTo>
                  <a:pt x="107247" y="105475"/>
                  <a:pt x="107238" y="105693"/>
                  <a:pt x="107229" y="105895"/>
                </a:cubicBezTo>
                <a:cubicBezTo>
                  <a:pt x="107871" y="106370"/>
                  <a:pt x="108552" y="106823"/>
                  <a:pt x="109091" y="107367"/>
                </a:cubicBezTo>
                <a:cubicBezTo>
                  <a:pt x="109347" y="107649"/>
                  <a:pt x="109408" y="108514"/>
                  <a:pt x="109168" y="108757"/>
                </a:cubicBezTo>
                <a:cubicBezTo>
                  <a:pt x="108304" y="109823"/>
                  <a:pt x="107456" y="109579"/>
                  <a:pt x="107208" y="108150"/>
                </a:cubicBezTo>
                <a:cubicBezTo>
                  <a:pt x="107080" y="107431"/>
                  <a:pt x="107161" y="106661"/>
                  <a:pt x="107229" y="105895"/>
                </a:cubicBezTo>
                <a:cubicBezTo>
                  <a:pt x="107127" y="105818"/>
                  <a:pt x="107037" y="105745"/>
                  <a:pt x="106947" y="105668"/>
                </a:cubicBezTo>
                <a:cubicBezTo>
                  <a:pt x="106694" y="106002"/>
                  <a:pt x="106455" y="106280"/>
                  <a:pt x="106237" y="106614"/>
                </a:cubicBezTo>
                <a:cubicBezTo>
                  <a:pt x="103361" y="110683"/>
                  <a:pt x="102677" y="114782"/>
                  <a:pt x="105693" y="119173"/>
                </a:cubicBezTo>
                <a:cubicBezTo>
                  <a:pt x="107627" y="121950"/>
                  <a:pt x="109172" y="124979"/>
                  <a:pt x="111115" y="127731"/>
                </a:cubicBezTo>
                <a:cubicBezTo>
                  <a:pt x="111620" y="128445"/>
                  <a:pt x="113066" y="128813"/>
                  <a:pt x="114059" y="128784"/>
                </a:cubicBezTo>
                <a:cubicBezTo>
                  <a:pt x="115539" y="128732"/>
                  <a:pt x="117144" y="126528"/>
                  <a:pt x="116857" y="125163"/>
                </a:cubicBezTo>
                <a:cubicBezTo>
                  <a:pt x="116485" y="123512"/>
                  <a:pt x="115706" y="121950"/>
                  <a:pt x="115509" y="120298"/>
                </a:cubicBezTo>
                <a:cubicBezTo>
                  <a:pt x="115377" y="119318"/>
                  <a:pt x="115775" y="117478"/>
                  <a:pt x="116318" y="117320"/>
                </a:cubicBezTo>
                <a:cubicBezTo>
                  <a:pt x="122279" y="115488"/>
                  <a:pt x="121821" y="111192"/>
                  <a:pt x="121077" y="106438"/>
                </a:cubicBezTo>
                <a:cubicBezTo>
                  <a:pt x="120516" y="103062"/>
                  <a:pt x="120079" y="99784"/>
                  <a:pt x="118257" y="96742"/>
                </a:cubicBezTo>
                <a:cubicBezTo>
                  <a:pt x="115702" y="92548"/>
                  <a:pt x="111577" y="90948"/>
                  <a:pt x="106545" y="92514"/>
                </a:cubicBezTo>
                <a:cubicBezTo>
                  <a:pt x="104482" y="93139"/>
                  <a:pt x="102873" y="95941"/>
                  <a:pt x="103601" y="97829"/>
                </a:cubicBezTo>
                <a:cubicBezTo>
                  <a:pt x="104598" y="100443"/>
                  <a:pt x="105757" y="103015"/>
                  <a:pt x="106857" y="105582"/>
                </a:cubicBezTo>
                <a:close/>
              </a:path>
            </a:pathLst>
          </a:custGeom>
          <a:solidFill>
            <a:srgbClr val="D9D9D9"/>
          </a:solid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100" name="Freeform 1099">
            <a:extLst>
              <a:ext uri="{FF2B5EF4-FFF2-40B4-BE49-F238E27FC236}">
                <a16:creationId xmlns:a16="http://schemas.microsoft.com/office/drawing/2014/main" id="{301DA75F-163B-3606-6A44-1A3E91F23ABB}"/>
              </a:ext>
            </a:extLst>
          </p:cNvPr>
          <p:cNvSpPr/>
          <p:nvPr/>
        </p:nvSpPr>
        <p:spPr>
          <a:xfrm>
            <a:off x="10522288" y="4639218"/>
            <a:ext cx="497108" cy="303270"/>
          </a:xfrm>
          <a:custGeom>
            <a:avLst/>
            <a:gdLst>
              <a:gd name="connsiteX0" fmla="*/ 126789 w 212917"/>
              <a:gd name="connsiteY0" fmla="*/ 112623 h 129894"/>
              <a:gd name="connsiteX1" fmla="*/ 127217 w 212917"/>
              <a:gd name="connsiteY1" fmla="*/ 112597 h 129894"/>
              <a:gd name="connsiteX2" fmla="*/ 127688 w 212917"/>
              <a:gd name="connsiteY2" fmla="*/ 112327 h 129894"/>
              <a:gd name="connsiteX3" fmla="*/ 126832 w 212917"/>
              <a:gd name="connsiteY3" fmla="*/ 112242 h 129894"/>
              <a:gd name="connsiteX4" fmla="*/ 126789 w 212917"/>
              <a:gd name="connsiteY4" fmla="*/ 112623 h 129894"/>
              <a:gd name="connsiteX5" fmla="*/ 117033 w 212917"/>
              <a:gd name="connsiteY5" fmla="*/ 108553 h 129894"/>
              <a:gd name="connsiteX6" fmla="*/ 116091 w 212917"/>
              <a:gd name="connsiteY6" fmla="*/ 107150 h 129894"/>
              <a:gd name="connsiteX7" fmla="*/ 108090 w 212917"/>
              <a:gd name="connsiteY7" fmla="*/ 101056 h 129894"/>
              <a:gd name="connsiteX8" fmla="*/ 102399 w 212917"/>
              <a:gd name="connsiteY8" fmla="*/ 92545 h 129894"/>
              <a:gd name="connsiteX9" fmla="*/ 96322 w 212917"/>
              <a:gd name="connsiteY9" fmla="*/ 86713 h 129894"/>
              <a:gd name="connsiteX10" fmla="*/ 90118 w 212917"/>
              <a:gd name="connsiteY10" fmla="*/ 78642 h 129894"/>
              <a:gd name="connsiteX11" fmla="*/ 91273 w 212917"/>
              <a:gd name="connsiteY11" fmla="*/ 72947 h 129894"/>
              <a:gd name="connsiteX12" fmla="*/ 95595 w 212917"/>
              <a:gd name="connsiteY12" fmla="*/ 70272 h 129894"/>
              <a:gd name="connsiteX13" fmla="*/ 94653 w 212917"/>
              <a:gd name="connsiteY13" fmla="*/ 61342 h 129894"/>
              <a:gd name="connsiteX14" fmla="*/ 90161 w 212917"/>
              <a:gd name="connsiteY14" fmla="*/ 58971 h 129894"/>
              <a:gd name="connsiteX15" fmla="*/ 79077 w 212917"/>
              <a:gd name="connsiteY15" fmla="*/ 54632 h 129894"/>
              <a:gd name="connsiteX16" fmla="*/ 69706 w 212917"/>
              <a:gd name="connsiteY16" fmla="*/ 44093 h 129894"/>
              <a:gd name="connsiteX17" fmla="*/ 65812 w 212917"/>
              <a:gd name="connsiteY17" fmla="*/ 38774 h 129894"/>
              <a:gd name="connsiteX18" fmla="*/ 29654 w 212917"/>
              <a:gd name="connsiteY18" fmla="*/ 20336 h 129894"/>
              <a:gd name="connsiteX19" fmla="*/ 12024 w 212917"/>
              <a:gd name="connsiteY19" fmla="*/ 14024 h 129894"/>
              <a:gd name="connsiteX20" fmla="*/ 4279 w 212917"/>
              <a:gd name="connsiteY20" fmla="*/ 10669 h 129894"/>
              <a:gd name="connsiteX21" fmla="*/ 3381 w 212917"/>
              <a:gd name="connsiteY21" fmla="*/ 32291 h 129894"/>
              <a:gd name="connsiteX22" fmla="*/ 0 w 212917"/>
              <a:gd name="connsiteY22" fmla="*/ 106730 h 129894"/>
              <a:gd name="connsiteX23" fmla="*/ 642 w 212917"/>
              <a:gd name="connsiteY23" fmla="*/ 106901 h 129894"/>
              <a:gd name="connsiteX24" fmla="*/ 20796 w 212917"/>
              <a:gd name="connsiteY24" fmla="*/ 109893 h 129894"/>
              <a:gd name="connsiteX25" fmla="*/ 29012 w 212917"/>
              <a:gd name="connsiteY25" fmla="*/ 108373 h 129894"/>
              <a:gd name="connsiteX26" fmla="*/ 32264 w 212917"/>
              <a:gd name="connsiteY26" fmla="*/ 100038 h 129894"/>
              <a:gd name="connsiteX27" fmla="*/ 31837 w 212917"/>
              <a:gd name="connsiteY27" fmla="*/ 97120 h 129894"/>
              <a:gd name="connsiteX28" fmla="*/ 43775 w 212917"/>
              <a:gd name="connsiteY28" fmla="*/ 87598 h 129894"/>
              <a:gd name="connsiteX29" fmla="*/ 55243 w 212917"/>
              <a:gd name="connsiteY29" fmla="*/ 86494 h 129894"/>
              <a:gd name="connsiteX30" fmla="*/ 66026 w 212917"/>
              <a:gd name="connsiteY30" fmla="*/ 91646 h 129894"/>
              <a:gd name="connsiteX31" fmla="*/ 73771 w 212917"/>
              <a:gd name="connsiteY31" fmla="*/ 97967 h 129894"/>
              <a:gd name="connsiteX32" fmla="*/ 88577 w 212917"/>
              <a:gd name="connsiteY32" fmla="*/ 116683 h 129894"/>
              <a:gd name="connsiteX33" fmla="*/ 101842 w 212917"/>
              <a:gd name="connsiteY33" fmla="*/ 123213 h 129894"/>
              <a:gd name="connsiteX34" fmla="*/ 128073 w 212917"/>
              <a:gd name="connsiteY34" fmla="*/ 129542 h 129894"/>
              <a:gd name="connsiteX35" fmla="*/ 129699 w 212917"/>
              <a:gd name="connsiteY35" fmla="*/ 129859 h 129894"/>
              <a:gd name="connsiteX36" fmla="*/ 132694 w 212917"/>
              <a:gd name="connsiteY36" fmla="*/ 128630 h 129894"/>
              <a:gd name="connsiteX37" fmla="*/ 133593 w 212917"/>
              <a:gd name="connsiteY37" fmla="*/ 125665 h 129894"/>
              <a:gd name="connsiteX38" fmla="*/ 129913 w 212917"/>
              <a:gd name="connsiteY38" fmla="*/ 120415 h 129894"/>
              <a:gd name="connsiteX39" fmla="*/ 126789 w 212917"/>
              <a:gd name="connsiteY39" fmla="*/ 112618 h 129894"/>
              <a:gd name="connsiteX40" fmla="*/ 117033 w 212917"/>
              <a:gd name="connsiteY40" fmla="*/ 108553 h 129894"/>
              <a:gd name="connsiteX41" fmla="*/ 130127 w 212917"/>
              <a:gd name="connsiteY41" fmla="*/ 111163 h 129894"/>
              <a:gd name="connsiteX42" fmla="*/ 127688 w 212917"/>
              <a:gd name="connsiteY42" fmla="*/ 112332 h 129894"/>
              <a:gd name="connsiteX43" fmla="*/ 137273 w 212917"/>
              <a:gd name="connsiteY43" fmla="*/ 115926 h 129894"/>
              <a:gd name="connsiteX44" fmla="*/ 137188 w 212917"/>
              <a:gd name="connsiteY44" fmla="*/ 115121 h 129894"/>
              <a:gd name="connsiteX45" fmla="*/ 130127 w 212917"/>
              <a:gd name="connsiteY45" fmla="*/ 111163 h 129894"/>
              <a:gd name="connsiteX46" fmla="*/ 141894 w 212917"/>
              <a:gd name="connsiteY46" fmla="*/ 117792 h 129894"/>
              <a:gd name="connsiteX47" fmla="*/ 138300 w 212917"/>
              <a:gd name="connsiteY47" fmla="*/ 116957 h 129894"/>
              <a:gd name="connsiteX48" fmla="*/ 140696 w 212917"/>
              <a:gd name="connsiteY48" fmla="*/ 119944 h 129894"/>
              <a:gd name="connsiteX49" fmla="*/ 142750 w 212917"/>
              <a:gd name="connsiteY49" fmla="*/ 118981 h 129894"/>
              <a:gd name="connsiteX50" fmla="*/ 141894 w 212917"/>
              <a:gd name="connsiteY50" fmla="*/ 117792 h 129894"/>
              <a:gd name="connsiteX51" fmla="*/ 133422 w 212917"/>
              <a:gd name="connsiteY51" fmla="*/ 12026 h 129894"/>
              <a:gd name="connsiteX52" fmla="*/ 133935 w 212917"/>
              <a:gd name="connsiteY52" fmla="*/ 10857 h 129894"/>
              <a:gd name="connsiteX53" fmla="*/ 133122 w 212917"/>
              <a:gd name="connsiteY53" fmla="*/ 9715 h 129894"/>
              <a:gd name="connsiteX54" fmla="*/ 132052 w 212917"/>
              <a:gd name="connsiteY54" fmla="*/ 10571 h 129894"/>
              <a:gd name="connsiteX55" fmla="*/ 133422 w 212917"/>
              <a:gd name="connsiteY55" fmla="*/ 12026 h 129894"/>
              <a:gd name="connsiteX56" fmla="*/ 99275 w 212917"/>
              <a:gd name="connsiteY56" fmla="*/ 54277 h 129894"/>
              <a:gd name="connsiteX57" fmla="*/ 98376 w 212917"/>
              <a:gd name="connsiteY57" fmla="*/ 53849 h 129894"/>
              <a:gd name="connsiteX58" fmla="*/ 98034 w 212917"/>
              <a:gd name="connsiteY58" fmla="*/ 55086 h 129894"/>
              <a:gd name="connsiteX59" fmla="*/ 98932 w 212917"/>
              <a:gd name="connsiteY59" fmla="*/ 55480 h 129894"/>
              <a:gd name="connsiteX60" fmla="*/ 99275 w 212917"/>
              <a:gd name="connsiteY60" fmla="*/ 54277 h 129894"/>
              <a:gd name="connsiteX61" fmla="*/ 90674 w 212917"/>
              <a:gd name="connsiteY61" fmla="*/ 2723 h 129894"/>
              <a:gd name="connsiteX62" fmla="*/ 90503 w 212917"/>
              <a:gd name="connsiteY62" fmla="*/ 1277 h 129894"/>
              <a:gd name="connsiteX63" fmla="*/ 86138 w 212917"/>
              <a:gd name="connsiteY63" fmla="*/ 220 h 129894"/>
              <a:gd name="connsiteX64" fmla="*/ 84897 w 212917"/>
              <a:gd name="connsiteY64" fmla="*/ 1041 h 129894"/>
              <a:gd name="connsiteX65" fmla="*/ 85496 w 212917"/>
              <a:gd name="connsiteY65" fmla="*/ 3591 h 129894"/>
              <a:gd name="connsiteX66" fmla="*/ 90674 w 212917"/>
              <a:gd name="connsiteY66" fmla="*/ 2723 h 129894"/>
              <a:gd name="connsiteX67" fmla="*/ 137273 w 212917"/>
              <a:gd name="connsiteY67" fmla="*/ 115926 h 129894"/>
              <a:gd name="connsiteX68" fmla="*/ 137358 w 212917"/>
              <a:gd name="connsiteY68" fmla="*/ 116730 h 129894"/>
              <a:gd name="connsiteX69" fmla="*/ 138300 w 212917"/>
              <a:gd name="connsiteY69" fmla="*/ 116957 h 129894"/>
              <a:gd name="connsiteX70" fmla="*/ 137787 w 212917"/>
              <a:gd name="connsiteY70" fmla="*/ 116251 h 129894"/>
              <a:gd name="connsiteX71" fmla="*/ 137273 w 212917"/>
              <a:gd name="connsiteY71" fmla="*/ 115926 h 129894"/>
              <a:gd name="connsiteX72" fmla="*/ 157813 w 212917"/>
              <a:gd name="connsiteY72" fmla="*/ 20237 h 129894"/>
              <a:gd name="connsiteX73" fmla="*/ 158112 w 212917"/>
              <a:gd name="connsiteY73" fmla="*/ 20708 h 129894"/>
              <a:gd name="connsiteX74" fmla="*/ 158882 w 212917"/>
              <a:gd name="connsiteY74" fmla="*/ 20768 h 129894"/>
              <a:gd name="connsiteX75" fmla="*/ 158497 w 212917"/>
              <a:gd name="connsiteY75" fmla="*/ 20276 h 129894"/>
              <a:gd name="connsiteX76" fmla="*/ 157813 w 212917"/>
              <a:gd name="connsiteY76" fmla="*/ 20237 h 129894"/>
              <a:gd name="connsiteX77" fmla="*/ 166114 w 212917"/>
              <a:gd name="connsiteY77" fmla="*/ 24011 h 129894"/>
              <a:gd name="connsiteX78" fmla="*/ 169580 w 212917"/>
              <a:gd name="connsiteY78" fmla="*/ 39664 h 129894"/>
              <a:gd name="connsiteX79" fmla="*/ 171120 w 212917"/>
              <a:gd name="connsiteY79" fmla="*/ 39801 h 129894"/>
              <a:gd name="connsiteX80" fmla="*/ 173902 w 212917"/>
              <a:gd name="connsiteY80" fmla="*/ 36048 h 129894"/>
              <a:gd name="connsiteX81" fmla="*/ 166114 w 212917"/>
              <a:gd name="connsiteY81" fmla="*/ 24011 h 129894"/>
              <a:gd name="connsiteX82" fmla="*/ 165087 w 212917"/>
              <a:gd name="connsiteY82" fmla="*/ 23297 h 129894"/>
              <a:gd name="connsiteX83" fmla="*/ 165729 w 212917"/>
              <a:gd name="connsiteY83" fmla="*/ 23733 h 129894"/>
              <a:gd name="connsiteX84" fmla="*/ 166114 w 212917"/>
              <a:gd name="connsiteY84" fmla="*/ 24011 h 129894"/>
              <a:gd name="connsiteX85" fmla="*/ 166114 w 212917"/>
              <a:gd name="connsiteY85" fmla="*/ 23297 h 129894"/>
              <a:gd name="connsiteX86" fmla="*/ 165087 w 212917"/>
              <a:gd name="connsiteY86" fmla="*/ 23297 h 129894"/>
              <a:gd name="connsiteX87" fmla="*/ 211857 w 212917"/>
              <a:gd name="connsiteY87" fmla="*/ 63503 h 129894"/>
              <a:gd name="connsiteX88" fmla="*/ 199063 w 212917"/>
              <a:gd name="connsiteY88" fmla="*/ 52976 h 129894"/>
              <a:gd name="connsiteX89" fmla="*/ 197180 w 212917"/>
              <a:gd name="connsiteY89" fmla="*/ 52934 h 129894"/>
              <a:gd name="connsiteX90" fmla="*/ 195982 w 212917"/>
              <a:gd name="connsiteY90" fmla="*/ 57564 h 129894"/>
              <a:gd name="connsiteX91" fmla="*/ 203043 w 212917"/>
              <a:gd name="connsiteY91" fmla="*/ 70688 h 129894"/>
              <a:gd name="connsiteX92" fmla="*/ 210873 w 212917"/>
              <a:gd name="connsiteY92" fmla="*/ 70927 h 129894"/>
              <a:gd name="connsiteX93" fmla="*/ 211857 w 212917"/>
              <a:gd name="connsiteY93" fmla="*/ 63503 h 129894"/>
              <a:gd name="connsiteX94" fmla="*/ 165087 w 212917"/>
              <a:gd name="connsiteY94" fmla="*/ 23297 h 129894"/>
              <a:gd name="connsiteX95" fmla="*/ 158882 w 212917"/>
              <a:gd name="connsiteY95" fmla="*/ 20768 h 129894"/>
              <a:gd name="connsiteX96" fmla="*/ 165087 w 212917"/>
              <a:gd name="connsiteY96" fmla="*/ 23297 h 129894"/>
              <a:gd name="connsiteX97" fmla="*/ 160423 w 212917"/>
              <a:gd name="connsiteY97" fmla="*/ 34029 h 129894"/>
              <a:gd name="connsiteX98" fmla="*/ 151565 w 212917"/>
              <a:gd name="connsiteY98" fmla="*/ 39211 h 129894"/>
              <a:gd name="connsiteX99" fmla="*/ 140054 w 212917"/>
              <a:gd name="connsiteY99" fmla="*/ 50679 h 129894"/>
              <a:gd name="connsiteX100" fmla="*/ 131411 w 212917"/>
              <a:gd name="connsiteY100" fmla="*/ 48424 h 129894"/>
              <a:gd name="connsiteX101" fmla="*/ 131453 w 212917"/>
              <a:gd name="connsiteY101" fmla="*/ 47572 h 129894"/>
              <a:gd name="connsiteX102" fmla="*/ 131025 w 212917"/>
              <a:gd name="connsiteY102" fmla="*/ 48047 h 129894"/>
              <a:gd name="connsiteX103" fmla="*/ 131411 w 212917"/>
              <a:gd name="connsiteY103" fmla="*/ 48424 h 129894"/>
              <a:gd name="connsiteX104" fmla="*/ 114850 w 212917"/>
              <a:gd name="connsiteY104" fmla="*/ 51055 h 129894"/>
              <a:gd name="connsiteX105" fmla="*/ 111427 w 212917"/>
              <a:gd name="connsiteY105" fmla="*/ 51115 h 129894"/>
              <a:gd name="connsiteX106" fmla="*/ 108132 w 212917"/>
              <a:gd name="connsiteY106" fmla="*/ 51727 h 129894"/>
              <a:gd name="connsiteX107" fmla="*/ 105864 w 212917"/>
              <a:gd name="connsiteY107" fmla="*/ 53875 h 129894"/>
              <a:gd name="connsiteX108" fmla="*/ 106506 w 212917"/>
              <a:gd name="connsiteY108" fmla="*/ 56909 h 129894"/>
              <a:gd name="connsiteX109" fmla="*/ 141595 w 212917"/>
              <a:gd name="connsiteY109" fmla="*/ 64449 h 129894"/>
              <a:gd name="connsiteX110" fmla="*/ 144676 w 212917"/>
              <a:gd name="connsiteY110" fmla="*/ 63019 h 129894"/>
              <a:gd name="connsiteX111" fmla="*/ 158240 w 212917"/>
              <a:gd name="connsiteY111" fmla="*/ 53079 h 129894"/>
              <a:gd name="connsiteX112" fmla="*/ 159995 w 212917"/>
              <a:gd name="connsiteY112" fmla="*/ 50349 h 129894"/>
              <a:gd name="connsiteX113" fmla="*/ 164616 w 212917"/>
              <a:gd name="connsiteY113" fmla="*/ 41667 h 129894"/>
              <a:gd name="connsiteX114" fmla="*/ 160423 w 212917"/>
              <a:gd name="connsiteY114" fmla="*/ 34029 h 129894"/>
              <a:gd name="connsiteX115" fmla="*/ 145360 w 212917"/>
              <a:gd name="connsiteY115" fmla="*/ 14067 h 129894"/>
              <a:gd name="connsiteX116" fmla="*/ 157770 w 212917"/>
              <a:gd name="connsiteY116" fmla="*/ 20237 h 129894"/>
              <a:gd name="connsiteX117" fmla="*/ 145360 w 212917"/>
              <a:gd name="connsiteY117" fmla="*/ 14067 h 129894"/>
              <a:gd name="connsiteX118" fmla="*/ 144120 w 212917"/>
              <a:gd name="connsiteY118" fmla="*/ 12800 h 129894"/>
              <a:gd name="connsiteX119" fmla="*/ 144590 w 212917"/>
              <a:gd name="connsiteY119" fmla="*/ 14101 h 129894"/>
              <a:gd name="connsiteX120" fmla="*/ 145360 w 212917"/>
              <a:gd name="connsiteY120" fmla="*/ 14067 h 129894"/>
              <a:gd name="connsiteX121" fmla="*/ 145018 w 212917"/>
              <a:gd name="connsiteY121" fmla="*/ 13673 h 129894"/>
              <a:gd name="connsiteX122" fmla="*/ 144120 w 212917"/>
              <a:gd name="connsiteY122" fmla="*/ 12800 h 129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212917" h="129894">
                <a:moveTo>
                  <a:pt x="126789" y="112623"/>
                </a:moveTo>
                <a:cubicBezTo>
                  <a:pt x="126918" y="112623"/>
                  <a:pt x="127046" y="112623"/>
                  <a:pt x="127217" y="112597"/>
                </a:cubicBezTo>
                <a:cubicBezTo>
                  <a:pt x="127345" y="112537"/>
                  <a:pt x="127517" y="112438"/>
                  <a:pt x="127688" y="112327"/>
                </a:cubicBezTo>
                <a:cubicBezTo>
                  <a:pt x="127431" y="112306"/>
                  <a:pt x="127132" y="112242"/>
                  <a:pt x="126832" y="112242"/>
                </a:cubicBezTo>
                <a:cubicBezTo>
                  <a:pt x="126789" y="112379"/>
                  <a:pt x="126789" y="112490"/>
                  <a:pt x="126789" y="112623"/>
                </a:cubicBezTo>
                <a:close/>
                <a:moveTo>
                  <a:pt x="117033" y="108553"/>
                </a:moveTo>
                <a:cubicBezTo>
                  <a:pt x="116819" y="108053"/>
                  <a:pt x="116519" y="107466"/>
                  <a:pt x="116091" y="107150"/>
                </a:cubicBezTo>
                <a:cubicBezTo>
                  <a:pt x="113396" y="105096"/>
                  <a:pt x="110358" y="103452"/>
                  <a:pt x="108090" y="101056"/>
                </a:cubicBezTo>
                <a:cubicBezTo>
                  <a:pt x="105779" y="98566"/>
                  <a:pt x="104538" y="95215"/>
                  <a:pt x="102399" y="92545"/>
                </a:cubicBezTo>
                <a:cubicBezTo>
                  <a:pt x="100687" y="90375"/>
                  <a:pt x="98162" y="88831"/>
                  <a:pt x="96322" y="86713"/>
                </a:cubicBezTo>
                <a:cubicBezTo>
                  <a:pt x="94054" y="84197"/>
                  <a:pt x="92043" y="81437"/>
                  <a:pt x="90118" y="78642"/>
                </a:cubicBezTo>
                <a:cubicBezTo>
                  <a:pt x="88662" y="76520"/>
                  <a:pt x="89176" y="74265"/>
                  <a:pt x="91273" y="72947"/>
                </a:cubicBezTo>
                <a:cubicBezTo>
                  <a:pt x="92728" y="72057"/>
                  <a:pt x="94311" y="71364"/>
                  <a:pt x="95595" y="70272"/>
                </a:cubicBezTo>
                <a:cubicBezTo>
                  <a:pt x="98162" y="68060"/>
                  <a:pt x="97563" y="63045"/>
                  <a:pt x="94653" y="61342"/>
                </a:cubicBezTo>
                <a:cubicBezTo>
                  <a:pt x="93199" y="60516"/>
                  <a:pt x="91744" y="59609"/>
                  <a:pt x="90161" y="58971"/>
                </a:cubicBezTo>
                <a:cubicBezTo>
                  <a:pt x="86523" y="57440"/>
                  <a:pt x="82886" y="55719"/>
                  <a:pt x="79077" y="54632"/>
                </a:cubicBezTo>
                <a:cubicBezTo>
                  <a:pt x="73601" y="53058"/>
                  <a:pt x="70177" y="50255"/>
                  <a:pt x="69706" y="44093"/>
                </a:cubicBezTo>
                <a:cubicBezTo>
                  <a:pt x="69535" y="42202"/>
                  <a:pt x="67524" y="40122"/>
                  <a:pt x="65812" y="38774"/>
                </a:cubicBezTo>
                <a:cubicBezTo>
                  <a:pt x="55500" y="30477"/>
                  <a:pt x="42748" y="23840"/>
                  <a:pt x="29654" y="20336"/>
                </a:cubicBezTo>
                <a:cubicBezTo>
                  <a:pt x="23578" y="18693"/>
                  <a:pt x="17801" y="16459"/>
                  <a:pt x="12024" y="14024"/>
                </a:cubicBezTo>
                <a:cubicBezTo>
                  <a:pt x="9457" y="12916"/>
                  <a:pt x="6889" y="11765"/>
                  <a:pt x="4279" y="10669"/>
                </a:cubicBezTo>
                <a:lnTo>
                  <a:pt x="3381" y="32291"/>
                </a:lnTo>
                <a:lnTo>
                  <a:pt x="0" y="106730"/>
                </a:lnTo>
                <a:cubicBezTo>
                  <a:pt x="257" y="106773"/>
                  <a:pt x="428" y="106880"/>
                  <a:pt x="642" y="106901"/>
                </a:cubicBezTo>
                <a:cubicBezTo>
                  <a:pt x="7403" y="107458"/>
                  <a:pt x="14207" y="107423"/>
                  <a:pt x="20796" y="109893"/>
                </a:cubicBezTo>
                <a:cubicBezTo>
                  <a:pt x="23449" y="110872"/>
                  <a:pt x="26359" y="109644"/>
                  <a:pt x="29012" y="108373"/>
                </a:cubicBezTo>
                <a:cubicBezTo>
                  <a:pt x="32521" y="106662"/>
                  <a:pt x="33291" y="104886"/>
                  <a:pt x="32264" y="100038"/>
                </a:cubicBezTo>
                <a:cubicBezTo>
                  <a:pt x="32050" y="99049"/>
                  <a:pt x="31408" y="97470"/>
                  <a:pt x="31837" y="97120"/>
                </a:cubicBezTo>
                <a:cubicBezTo>
                  <a:pt x="35687" y="93803"/>
                  <a:pt x="39539" y="90397"/>
                  <a:pt x="43775" y="87598"/>
                </a:cubicBezTo>
                <a:cubicBezTo>
                  <a:pt x="47198" y="85318"/>
                  <a:pt x="51349" y="84898"/>
                  <a:pt x="55243" y="86494"/>
                </a:cubicBezTo>
                <a:cubicBezTo>
                  <a:pt x="58923" y="88009"/>
                  <a:pt x="62347" y="90102"/>
                  <a:pt x="66026" y="91646"/>
                </a:cubicBezTo>
                <a:cubicBezTo>
                  <a:pt x="69279" y="93037"/>
                  <a:pt x="71675" y="95065"/>
                  <a:pt x="73771" y="97967"/>
                </a:cubicBezTo>
                <a:cubicBezTo>
                  <a:pt x="78478" y="104364"/>
                  <a:pt x="83785" y="110355"/>
                  <a:pt x="88577" y="116683"/>
                </a:cubicBezTo>
                <a:cubicBezTo>
                  <a:pt x="91957" y="121164"/>
                  <a:pt x="96451" y="123196"/>
                  <a:pt x="101842" y="123213"/>
                </a:cubicBezTo>
                <a:cubicBezTo>
                  <a:pt x="111085" y="123213"/>
                  <a:pt x="119900" y="124993"/>
                  <a:pt x="128073" y="129542"/>
                </a:cubicBezTo>
                <a:cubicBezTo>
                  <a:pt x="128544" y="129777"/>
                  <a:pt x="129229" y="129978"/>
                  <a:pt x="129699" y="129859"/>
                </a:cubicBezTo>
                <a:cubicBezTo>
                  <a:pt x="130769" y="129585"/>
                  <a:pt x="132010" y="129362"/>
                  <a:pt x="132694" y="128630"/>
                </a:cubicBezTo>
                <a:cubicBezTo>
                  <a:pt x="133336" y="127929"/>
                  <a:pt x="133721" y="126636"/>
                  <a:pt x="133593" y="125665"/>
                </a:cubicBezTo>
                <a:cubicBezTo>
                  <a:pt x="133422" y="123303"/>
                  <a:pt x="132309" y="121112"/>
                  <a:pt x="129913" y="120415"/>
                </a:cubicBezTo>
                <a:cubicBezTo>
                  <a:pt x="125292" y="119045"/>
                  <a:pt x="126233" y="115785"/>
                  <a:pt x="126789" y="112618"/>
                </a:cubicBezTo>
                <a:cubicBezTo>
                  <a:pt x="122938" y="112789"/>
                  <a:pt x="119044" y="113072"/>
                  <a:pt x="117033" y="108553"/>
                </a:cubicBezTo>
                <a:close/>
                <a:moveTo>
                  <a:pt x="130127" y="111163"/>
                </a:moveTo>
                <a:cubicBezTo>
                  <a:pt x="129271" y="111433"/>
                  <a:pt x="128501" y="111899"/>
                  <a:pt x="127688" y="112332"/>
                </a:cubicBezTo>
                <a:cubicBezTo>
                  <a:pt x="131240" y="112541"/>
                  <a:pt x="134363" y="113962"/>
                  <a:pt x="137273" y="115926"/>
                </a:cubicBezTo>
                <a:cubicBezTo>
                  <a:pt x="137273" y="115656"/>
                  <a:pt x="137273" y="115357"/>
                  <a:pt x="137188" y="115121"/>
                </a:cubicBezTo>
                <a:cubicBezTo>
                  <a:pt x="135562" y="110577"/>
                  <a:pt x="134278" y="109846"/>
                  <a:pt x="130127" y="111163"/>
                </a:cubicBezTo>
                <a:close/>
                <a:moveTo>
                  <a:pt x="141894" y="117792"/>
                </a:moveTo>
                <a:cubicBezTo>
                  <a:pt x="140739" y="117428"/>
                  <a:pt x="139498" y="117197"/>
                  <a:pt x="138300" y="116957"/>
                </a:cubicBezTo>
                <a:cubicBezTo>
                  <a:pt x="139027" y="118006"/>
                  <a:pt x="139755" y="119114"/>
                  <a:pt x="140696" y="119944"/>
                </a:cubicBezTo>
                <a:cubicBezTo>
                  <a:pt x="141766" y="120907"/>
                  <a:pt x="142707" y="120389"/>
                  <a:pt x="142750" y="118981"/>
                </a:cubicBezTo>
                <a:cubicBezTo>
                  <a:pt x="142750" y="118566"/>
                  <a:pt x="142279" y="117903"/>
                  <a:pt x="141894" y="117792"/>
                </a:cubicBezTo>
                <a:close/>
                <a:moveTo>
                  <a:pt x="133422" y="12026"/>
                </a:moveTo>
                <a:cubicBezTo>
                  <a:pt x="133678" y="11910"/>
                  <a:pt x="133807" y="11260"/>
                  <a:pt x="133935" y="10857"/>
                </a:cubicBezTo>
                <a:cubicBezTo>
                  <a:pt x="133678" y="10489"/>
                  <a:pt x="133422" y="10104"/>
                  <a:pt x="133122" y="9715"/>
                </a:cubicBezTo>
                <a:cubicBezTo>
                  <a:pt x="132737" y="10002"/>
                  <a:pt x="132138" y="10224"/>
                  <a:pt x="132052" y="10571"/>
                </a:cubicBezTo>
                <a:cubicBezTo>
                  <a:pt x="131839" y="11837"/>
                  <a:pt x="132352" y="12398"/>
                  <a:pt x="133422" y="12026"/>
                </a:cubicBezTo>
                <a:close/>
                <a:moveTo>
                  <a:pt x="99275" y="54277"/>
                </a:moveTo>
                <a:cubicBezTo>
                  <a:pt x="99275" y="54132"/>
                  <a:pt x="98676" y="54003"/>
                  <a:pt x="98376" y="53849"/>
                </a:cubicBezTo>
                <a:cubicBezTo>
                  <a:pt x="98248" y="54256"/>
                  <a:pt x="97991" y="54679"/>
                  <a:pt x="98034" y="55086"/>
                </a:cubicBezTo>
                <a:cubicBezTo>
                  <a:pt x="98034" y="55232"/>
                  <a:pt x="98633" y="55351"/>
                  <a:pt x="98932" y="55480"/>
                </a:cubicBezTo>
                <a:cubicBezTo>
                  <a:pt x="99061" y="55086"/>
                  <a:pt x="99275" y="54679"/>
                  <a:pt x="99275" y="54277"/>
                </a:cubicBezTo>
                <a:close/>
                <a:moveTo>
                  <a:pt x="90674" y="2723"/>
                </a:moveTo>
                <a:cubicBezTo>
                  <a:pt x="90631" y="2248"/>
                  <a:pt x="90760" y="1550"/>
                  <a:pt x="90503" y="1277"/>
                </a:cubicBezTo>
                <a:cubicBezTo>
                  <a:pt x="89304" y="-33"/>
                  <a:pt x="87764" y="-234"/>
                  <a:pt x="86138" y="220"/>
                </a:cubicBezTo>
                <a:cubicBezTo>
                  <a:pt x="85667" y="378"/>
                  <a:pt x="84855" y="771"/>
                  <a:pt x="84897" y="1041"/>
                </a:cubicBezTo>
                <a:cubicBezTo>
                  <a:pt x="84897" y="1940"/>
                  <a:pt x="84940" y="3112"/>
                  <a:pt x="85496" y="3591"/>
                </a:cubicBezTo>
                <a:cubicBezTo>
                  <a:pt x="87550" y="5307"/>
                  <a:pt x="89732" y="4807"/>
                  <a:pt x="90674" y="2723"/>
                </a:cubicBezTo>
                <a:close/>
                <a:moveTo>
                  <a:pt x="137273" y="115926"/>
                </a:moveTo>
                <a:cubicBezTo>
                  <a:pt x="137273" y="116187"/>
                  <a:pt x="137316" y="116465"/>
                  <a:pt x="137358" y="116730"/>
                </a:cubicBezTo>
                <a:cubicBezTo>
                  <a:pt x="137658" y="116803"/>
                  <a:pt x="137958" y="116893"/>
                  <a:pt x="138300" y="116957"/>
                </a:cubicBezTo>
                <a:cubicBezTo>
                  <a:pt x="138129" y="116730"/>
                  <a:pt x="137958" y="116487"/>
                  <a:pt x="137787" y="116251"/>
                </a:cubicBezTo>
                <a:cubicBezTo>
                  <a:pt x="137615" y="116136"/>
                  <a:pt x="137444" y="116033"/>
                  <a:pt x="137273" y="115926"/>
                </a:cubicBezTo>
                <a:close/>
                <a:moveTo>
                  <a:pt x="157813" y="20237"/>
                </a:moveTo>
                <a:cubicBezTo>
                  <a:pt x="157898" y="20408"/>
                  <a:pt x="158027" y="20520"/>
                  <a:pt x="158112" y="20708"/>
                </a:cubicBezTo>
                <a:cubicBezTo>
                  <a:pt x="158369" y="20687"/>
                  <a:pt x="158626" y="20768"/>
                  <a:pt x="158882" y="20768"/>
                </a:cubicBezTo>
                <a:cubicBezTo>
                  <a:pt x="158754" y="20601"/>
                  <a:pt x="158583" y="20498"/>
                  <a:pt x="158497" y="20276"/>
                </a:cubicBezTo>
                <a:cubicBezTo>
                  <a:pt x="158240" y="20297"/>
                  <a:pt x="158027" y="20220"/>
                  <a:pt x="157813" y="20237"/>
                </a:cubicBezTo>
                <a:close/>
                <a:moveTo>
                  <a:pt x="166114" y="24011"/>
                </a:moveTo>
                <a:cubicBezTo>
                  <a:pt x="165686" y="29557"/>
                  <a:pt x="167355" y="34688"/>
                  <a:pt x="169580" y="39664"/>
                </a:cubicBezTo>
                <a:cubicBezTo>
                  <a:pt x="169666" y="39908"/>
                  <a:pt x="170607" y="39917"/>
                  <a:pt x="171120" y="39801"/>
                </a:cubicBezTo>
                <a:cubicBezTo>
                  <a:pt x="172618" y="39442"/>
                  <a:pt x="174073" y="37281"/>
                  <a:pt x="173902" y="36048"/>
                </a:cubicBezTo>
                <a:cubicBezTo>
                  <a:pt x="173089" y="30858"/>
                  <a:pt x="170564" y="26806"/>
                  <a:pt x="166114" y="24011"/>
                </a:cubicBezTo>
                <a:close/>
                <a:moveTo>
                  <a:pt x="165087" y="23297"/>
                </a:moveTo>
                <a:cubicBezTo>
                  <a:pt x="165301" y="23446"/>
                  <a:pt x="165515" y="23570"/>
                  <a:pt x="165729" y="23733"/>
                </a:cubicBezTo>
                <a:cubicBezTo>
                  <a:pt x="165857" y="23802"/>
                  <a:pt x="165986" y="23926"/>
                  <a:pt x="166114" y="24011"/>
                </a:cubicBezTo>
                <a:cubicBezTo>
                  <a:pt x="166157" y="23759"/>
                  <a:pt x="166114" y="23541"/>
                  <a:pt x="166114" y="23297"/>
                </a:cubicBezTo>
                <a:cubicBezTo>
                  <a:pt x="165772" y="23297"/>
                  <a:pt x="165429" y="23297"/>
                  <a:pt x="165087" y="23297"/>
                </a:cubicBezTo>
                <a:close/>
                <a:moveTo>
                  <a:pt x="211857" y="63503"/>
                </a:moveTo>
                <a:cubicBezTo>
                  <a:pt x="208349" y="59066"/>
                  <a:pt x="203556" y="56207"/>
                  <a:pt x="199063" y="52976"/>
                </a:cubicBezTo>
                <a:cubicBezTo>
                  <a:pt x="198721" y="52711"/>
                  <a:pt x="198036" y="52934"/>
                  <a:pt x="197180" y="52934"/>
                </a:cubicBezTo>
                <a:cubicBezTo>
                  <a:pt x="196752" y="54453"/>
                  <a:pt x="195811" y="56066"/>
                  <a:pt x="195982" y="57564"/>
                </a:cubicBezTo>
                <a:cubicBezTo>
                  <a:pt x="196624" y="62780"/>
                  <a:pt x="200090" y="66622"/>
                  <a:pt x="203043" y="70688"/>
                </a:cubicBezTo>
                <a:cubicBezTo>
                  <a:pt x="204155" y="72292"/>
                  <a:pt x="208691" y="72318"/>
                  <a:pt x="210873" y="70927"/>
                </a:cubicBezTo>
                <a:cubicBezTo>
                  <a:pt x="213184" y="69434"/>
                  <a:pt x="213569" y="65690"/>
                  <a:pt x="211857" y="63503"/>
                </a:cubicBezTo>
                <a:close/>
                <a:moveTo>
                  <a:pt x="165087" y="23297"/>
                </a:moveTo>
                <a:cubicBezTo>
                  <a:pt x="163204" y="22026"/>
                  <a:pt x="161236" y="20888"/>
                  <a:pt x="158882" y="20768"/>
                </a:cubicBezTo>
                <a:cubicBezTo>
                  <a:pt x="160337" y="23125"/>
                  <a:pt x="162691" y="23331"/>
                  <a:pt x="165087" y="23297"/>
                </a:cubicBezTo>
                <a:close/>
                <a:moveTo>
                  <a:pt x="160423" y="34029"/>
                </a:moveTo>
                <a:cubicBezTo>
                  <a:pt x="155716" y="33190"/>
                  <a:pt x="153063" y="34371"/>
                  <a:pt x="151565" y="39211"/>
                </a:cubicBezTo>
                <a:cubicBezTo>
                  <a:pt x="149725" y="45278"/>
                  <a:pt x="145403" y="48629"/>
                  <a:pt x="140054" y="50679"/>
                </a:cubicBezTo>
                <a:cubicBezTo>
                  <a:pt x="137102" y="51808"/>
                  <a:pt x="133678" y="51380"/>
                  <a:pt x="131411" y="48424"/>
                </a:cubicBezTo>
                <a:lnTo>
                  <a:pt x="131453" y="47572"/>
                </a:lnTo>
                <a:lnTo>
                  <a:pt x="131025" y="48047"/>
                </a:lnTo>
                <a:lnTo>
                  <a:pt x="131411" y="48424"/>
                </a:lnTo>
                <a:cubicBezTo>
                  <a:pt x="125934" y="49489"/>
                  <a:pt x="120628" y="51744"/>
                  <a:pt x="114850" y="51055"/>
                </a:cubicBezTo>
                <a:cubicBezTo>
                  <a:pt x="113738" y="50901"/>
                  <a:pt x="112583" y="51021"/>
                  <a:pt x="111427" y="51115"/>
                </a:cubicBezTo>
                <a:cubicBezTo>
                  <a:pt x="110358" y="51222"/>
                  <a:pt x="109117" y="51265"/>
                  <a:pt x="108132" y="51727"/>
                </a:cubicBezTo>
                <a:cubicBezTo>
                  <a:pt x="107234" y="52163"/>
                  <a:pt x="106164" y="53006"/>
                  <a:pt x="105864" y="53875"/>
                </a:cubicBezTo>
                <a:cubicBezTo>
                  <a:pt x="105608" y="54761"/>
                  <a:pt x="105864" y="56400"/>
                  <a:pt x="106506" y="56909"/>
                </a:cubicBezTo>
                <a:cubicBezTo>
                  <a:pt x="116948" y="65266"/>
                  <a:pt x="128886" y="66828"/>
                  <a:pt x="141595" y="64449"/>
                </a:cubicBezTo>
                <a:cubicBezTo>
                  <a:pt x="142664" y="64252"/>
                  <a:pt x="143649" y="63563"/>
                  <a:pt x="144676" y="63019"/>
                </a:cubicBezTo>
                <a:cubicBezTo>
                  <a:pt x="149597" y="60328"/>
                  <a:pt x="152764" y="55141"/>
                  <a:pt x="158240" y="53079"/>
                </a:cubicBezTo>
                <a:cubicBezTo>
                  <a:pt x="159096" y="52792"/>
                  <a:pt x="160038" y="51269"/>
                  <a:pt x="159995" y="50349"/>
                </a:cubicBezTo>
                <a:cubicBezTo>
                  <a:pt x="159824" y="46446"/>
                  <a:pt x="163204" y="44611"/>
                  <a:pt x="164616" y="41667"/>
                </a:cubicBezTo>
                <a:cubicBezTo>
                  <a:pt x="166157" y="38419"/>
                  <a:pt x="164145" y="34679"/>
                  <a:pt x="160423" y="34029"/>
                </a:cubicBezTo>
                <a:close/>
                <a:moveTo>
                  <a:pt x="145360" y="14067"/>
                </a:moveTo>
                <a:cubicBezTo>
                  <a:pt x="148570" y="18051"/>
                  <a:pt x="152592" y="20370"/>
                  <a:pt x="157770" y="20237"/>
                </a:cubicBezTo>
                <a:cubicBezTo>
                  <a:pt x="155117" y="15111"/>
                  <a:pt x="150880" y="13284"/>
                  <a:pt x="145360" y="14067"/>
                </a:cubicBezTo>
                <a:close/>
                <a:moveTo>
                  <a:pt x="144120" y="12800"/>
                </a:moveTo>
                <a:lnTo>
                  <a:pt x="144590" y="14101"/>
                </a:lnTo>
                <a:cubicBezTo>
                  <a:pt x="144847" y="14050"/>
                  <a:pt x="145104" y="14101"/>
                  <a:pt x="145360" y="14067"/>
                </a:cubicBezTo>
                <a:cubicBezTo>
                  <a:pt x="145275" y="13930"/>
                  <a:pt x="145104" y="13836"/>
                  <a:pt x="145018" y="13673"/>
                </a:cubicBezTo>
                <a:lnTo>
                  <a:pt x="144120" y="12800"/>
                </a:lnTo>
                <a:close/>
              </a:path>
            </a:pathLst>
          </a:custGeom>
          <a:solidFill>
            <a:srgbClr val="D9D9D9"/>
          </a:solid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101" name="Freeform 1100">
            <a:extLst>
              <a:ext uri="{FF2B5EF4-FFF2-40B4-BE49-F238E27FC236}">
                <a16:creationId xmlns:a16="http://schemas.microsoft.com/office/drawing/2014/main" id="{349E5C1F-251E-E7D3-7C8A-AA9BA72F14BC}"/>
              </a:ext>
            </a:extLst>
          </p:cNvPr>
          <p:cNvSpPr/>
          <p:nvPr/>
        </p:nvSpPr>
        <p:spPr>
          <a:xfrm>
            <a:off x="11040553" y="4803269"/>
            <a:ext cx="176379" cy="147397"/>
          </a:xfrm>
          <a:custGeom>
            <a:avLst/>
            <a:gdLst>
              <a:gd name="connsiteX0" fmla="*/ 46490 w 75545"/>
              <a:gd name="connsiteY0" fmla="*/ 39316 h 63132"/>
              <a:gd name="connsiteX1" fmla="*/ 43666 w 75545"/>
              <a:gd name="connsiteY1" fmla="*/ 40646 h 63132"/>
              <a:gd name="connsiteX2" fmla="*/ 44351 w 75545"/>
              <a:gd name="connsiteY2" fmla="*/ 44951 h 63132"/>
              <a:gd name="connsiteX3" fmla="*/ 53551 w 75545"/>
              <a:gd name="connsiteY3" fmla="*/ 48135 h 63132"/>
              <a:gd name="connsiteX4" fmla="*/ 55776 w 75545"/>
              <a:gd name="connsiteY4" fmla="*/ 46372 h 63132"/>
              <a:gd name="connsiteX5" fmla="*/ 55091 w 75545"/>
              <a:gd name="connsiteY5" fmla="*/ 43398 h 63132"/>
              <a:gd name="connsiteX6" fmla="*/ 46490 w 75545"/>
              <a:gd name="connsiteY6" fmla="*/ 39316 h 63132"/>
              <a:gd name="connsiteX7" fmla="*/ 68057 w 75545"/>
              <a:gd name="connsiteY7" fmla="*/ 42277 h 63132"/>
              <a:gd name="connsiteX8" fmla="*/ 68528 w 75545"/>
              <a:gd name="connsiteY8" fmla="*/ 40929 h 63132"/>
              <a:gd name="connsiteX9" fmla="*/ 65062 w 75545"/>
              <a:gd name="connsiteY9" fmla="*/ 35460 h 63132"/>
              <a:gd name="connsiteX10" fmla="*/ 64805 w 75545"/>
              <a:gd name="connsiteY10" fmla="*/ 35627 h 63132"/>
              <a:gd name="connsiteX11" fmla="*/ 59969 w 75545"/>
              <a:gd name="connsiteY11" fmla="*/ 28926 h 63132"/>
              <a:gd name="connsiteX12" fmla="*/ 57488 w 75545"/>
              <a:gd name="connsiteY12" fmla="*/ 27758 h 63132"/>
              <a:gd name="connsiteX13" fmla="*/ 56674 w 75545"/>
              <a:gd name="connsiteY13" fmla="*/ 32362 h 63132"/>
              <a:gd name="connsiteX14" fmla="*/ 66688 w 75545"/>
              <a:gd name="connsiteY14" fmla="*/ 42726 h 63132"/>
              <a:gd name="connsiteX15" fmla="*/ 68057 w 75545"/>
              <a:gd name="connsiteY15" fmla="*/ 42277 h 63132"/>
              <a:gd name="connsiteX16" fmla="*/ 75032 w 75545"/>
              <a:gd name="connsiteY16" fmla="*/ 59282 h 63132"/>
              <a:gd name="connsiteX17" fmla="*/ 67843 w 75545"/>
              <a:gd name="connsiteY17" fmla="*/ 55260 h 63132"/>
              <a:gd name="connsiteX18" fmla="*/ 65062 w 75545"/>
              <a:gd name="connsiteY18" fmla="*/ 56629 h 63132"/>
              <a:gd name="connsiteX19" fmla="*/ 65233 w 75545"/>
              <a:gd name="connsiteY19" fmla="*/ 58302 h 63132"/>
              <a:gd name="connsiteX20" fmla="*/ 71694 w 75545"/>
              <a:gd name="connsiteY20" fmla="*/ 63124 h 63132"/>
              <a:gd name="connsiteX21" fmla="*/ 75545 w 75545"/>
              <a:gd name="connsiteY21" fmla="*/ 61468 h 63132"/>
              <a:gd name="connsiteX22" fmla="*/ 75032 w 75545"/>
              <a:gd name="connsiteY22" fmla="*/ 59282 h 63132"/>
              <a:gd name="connsiteX23" fmla="*/ 31984 w 75545"/>
              <a:gd name="connsiteY23" fmla="*/ 14043 h 63132"/>
              <a:gd name="connsiteX24" fmla="*/ 30786 w 75545"/>
              <a:gd name="connsiteY24" fmla="*/ 15019 h 63132"/>
              <a:gd name="connsiteX25" fmla="*/ 30658 w 75545"/>
              <a:gd name="connsiteY25" fmla="*/ 16483 h 63132"/>
              <a:gd name="connsiteX26" fmla="*/ 38959 w 75545"/>
              <a:gd name="connsiteY26" fmla="*/ 24249 h 63132"/>
              <a:gd name="connsiteX27" fmla="*/ 41612 w 75545"/>
              <a:gd name="connsiteY27" fmla="*/ 23363 h 63132"/>
              <a:gd name="connsiteX28" fmla="*/ 41398 w 75545"/>
              <a:gd name="connsiteY28" fmla="*/ 20376 h 63132"/>
              <a:gd name="connsiteX29" fmla="*/ 31984 w 75545"/>
              <a:gd name="connsiteY29" fmla="*/ 14043 h 63132"/>
              <a:gd name="connsiteX30" fmla="*/ 1346 w 75545"/>
              <a:gd name="connsiteY30" fmla="*/ 1360 h 63132"/>
              <a:gd name="connsiteX31" fmla="*/ 1389 w 75545"/>
              <a:gd name="connsiteY31" fmla="*/ 1741 h 63132"/>
              <a:gd name="connsiteX32" fmla="*/ 1774 w 75545"/>
              <a:gd name="connsiteY32" fmla="*/ 1660 h 63132"/>
              <a:gd name="connsiteX33" fmla="*/ 1688 w 75545"/>
              <a:gd name="connsiteY33" fmla="*/ 1437 h 63132"/>
              <a:gd name="connsiteX34" fmla="*/ 1346 w 75545"/>
              <a:gd name="connsiteY34" fmla="*/ 1360 h 63132"/>
              <a:gd name="connsiteX35" fmla="*/ 10717 w 75545"/>
              <a:gd name="connsiteY35" fmla="*/ 6482 h 63132"/>
              <a:gd name="connsiteX36" fmla="*/ 10075 w 75545"/>
              <a:gd name="connsiteY36" fmla="*/ 4997 h 63132"/>
              <a:gd name="connsiteX37" fmla="*/ 1774 w 75545"/>
              <a:gd name="connsiteY37" fmla="*/ 1655 h 63132"/>
              <a:gd name="connsiteX38" fmla="*/ 8064 w 75545"/>
              <a:gd name="connsiteY38" fmla="*/ 8040 h 63132"/>
              <a:gd name="connsiteX39" fmla="*/ 10717 w 75545"/>
              <a:gd name="connsiteY39" fmla="*/ 6482 h 63132"/>
              <a:gd name="connsiteX40" fmla="*/ 105 w 75545"/>
              <a:gd name="connsiteY40" fmla="*/ 29 h 63132"/>
              <a:gd name="connsiteX41" fmla="*/ 1346 w 75545"/>
              <a:gd name="connsiteY41" fmla="*/ 1364 h 63132"/>
              <a:gd name="connsiteX42" fmla="*/ 1218 w 75545"/>
              <a:gd name="connsiteY42" fmla="*/ 277 h 63132"/>
              <a:gd name="connsiteX43" fmla="*/ 105 w 75545"/>
              <a:gd name="connsiteY43" fmla="*/ 29 h 63132"/>
              <a:gd name="connsiteX44" fmla="*/ 7679 w 75545"/>
              <a:gd name="connsiteY44" fmla="*/ 18151 h 63132"/>
              <a:gd name="connsiteX45" fmla="*/ 8535 w 75545"/>
              <a:gd name="connsiteY45" fmla="*/ 18776 h 63132"/>
              <a:gd name="connsiteX46" fmla="*/ 8963 w 75545"/>
              <a:gd name="connsiteY46" fmla="*/ 18797 h 63132"/>
              <a:gd name="connsiteX47" fmla="*/ 8920 w 75545"/>
              <a:gd name="connsiteY47" fmla="*/ 18344 h 63132"/>
              <a:gd name="connsiteX48" fmla="*/ 7679 w 75545"/>
              <a:gd name="connsiteY48" fmla="*/ 18151 h 63132"/>
              <a:gd name="connsiteX49" fmla="*/ 8963 w 75545"/>
              <a:gd name="connsiteY49" fmla="*/ 18802 h 63132"/>
              <a:gd name="connsiteX50" fmla="*/ 12600 w 75545"/>
              <a:gd name="connsiteY50" fmla="*/ 24835 h 63132"/>
              <a:gd name="connsiteX51" fmla="*/ 15339 w 75545"/>
              <a:gd name="connsiteY51" fmla="*/ 24399 h 63132"/>
              <a:gd name="connsiteX52" fmla="*/ 15510 w 75545"/>
              <a:gd name="connsiteY52" fmla="*/ 21690 h 63132"/>
              <a:gd name="connsiteX53" fmla="*/ 8963 w 75545"/>
              <a:gd name="connsiteY53" fmla="*/ 18802 h 631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75545" h="63132">
                <a:moveTo>
                  <a:pt x="46490" y="39316"/>
                </a:moveTo>
                <a:cubicBezTo>
                  <a:pt x="45549" y="39748"/>
                  <a:pt x="44436" y="39987"/>
                  <a:pt x="43666" y="40646"/>
                </a:cubicBezTo>
                <a:cubicBezTo>
                  <a:pt x="42639" y="41502"/>
                  <a:pt x="43281" y="44031"/>
                  <a:pt x="44351" y="44951"/>
                </a:cubicBezTo>
                <a:cubicBezTo>
                  <a:pt x="47004" y="47266"/>
                  <a:pt x="50299" y="47741"/>
                  <a:pt x="53551" y="48135"/>
                </a:cubicBezTo>
                <a:cubicBezTo>
                  <a:pt x="54236" y="48242"/>
                  <a:pt x="55562" y="47151"/>
                  <a:pt x="55776" y="46372"/>
                </a:cubicBezTo>
                <a:cubicBezTo>
                  <a:pt x="56032" y="45486"/>
                  <a:pt x="55648" y="44117"/>
                  <a:pt x="55091" y="43398"/>
                </a:cubicBezTo>
                <a:cubicBezTo>
                  <a:pt x="52909" y="40736"/>
                  <a:pt x="50042" y="39144"/>
                  <a:pt x="46490" y="39316"/>
                </a:cubicBezTo>
                <a:close/>
                <a:moveTo>
                  <a:pt x="68057" y="42277"/>
                </a:moveTo>
                <a:cubicBezTo>
                  <a:pt x="68356" y="41986"/>
                  <a:pt x="68699" y="41224"/>
                  <a:pt x="68528" y="40929"/>
                </a:cubicBezTo>
                <a:cubicBezTo>
                  <a:pt x="67458" y="39059"/>
                  <a:pt x="66217" y="37296"/>
                  <a:pt x="65062" y="35460"/>
                </a:cubicBezTo>
                <a:cubicBezTo>
                  <a:pt x="64976" y="35516"/>
                  <a:pt x="64890" y="35576"/>
                  <a:pt x="64805" y="35627"/>
                </a:cubicBezTo>
                <a:cubicBezTo>
                  <a:pt x="63222" y="33385"/>
                  <a:pt x="61724" y="31057"/>
                  <a:pt x="59969" y="28926"/>
                </a:cubicBezTo>
                <a:cubicBezTo>
                  <a:pt x="59456" y="28276"/>
                  <a:pt x="58343" y="27989"/>
                  <a:pt x="57488" y="27758"/>
                </a:cubicBezTo>
                <a:cubicBezTo>
                  <a:pt x="56674" y="27565"/>
                  <a:pt x="56161" y="30929"/>
                  <a:pt x="56674" y="32362"/>
                </a:cubicBezTo>
                <a:cubicBezTo>
                  <a:pt x="58515" y="37300"/>
                  <a:pt x="62023" y="40552"/>
                  <a:pt x="66688" y="42726"/>
                </a:cubicBezTo>
                <a:cubicBezTo>
                  <a:pt x="67030" y="42876"/>
                  <a:pt x="67715" y="42568"/>
                  <a:pt x="68057" y="42277"/>
                </a:cubicBezTo>
                <a:close/>
                <a:moveTo>
                  <a:pt x="75032" y="59282"/>
                </a:moveTo>
                <a:cubicBezTo>
                  <a:pt x="73277" y="56834"/>
                  <a:pt x="70667" y="55820"/>
                  <a:pt x="67843" y="55260"/>
                </a:cubicBezTo>
                <a:cubicBezTo>
                  <a:pt x="66602" y="54960"/>
                  <a:pt x="65532" y="55405"/>
                  <a:pt x="65062" y="56629"/>
                </a:cubicBezTo>
                <a:cubicBezTo>
                  <a:pt x="64890" y="57100"/>
                  <a:pt x="64976" y="57827"/>
                  <a:pt x="65233" y="58302"/>
                </a:cubicBezTo>
                <a:cubicBezTo>
                  <a:pt x="66602" y="60908"/>
                  <a:pt x="68742" y="62842"/>
                  <a:pt x="71694" y="63124"/>
                </a:cubicBezTo>
                <a:cubicBezTo>
                  <a:pt x="72978" y="63240"/>
                  <a:pt x="74347" y="62016"/>
                  <a:pt x="75545" y="61468"/>
                </a:cubicBezTo>
                <a:cubicBezTo>
                  <a:pt x="75288" y="60365"/>
                  <a:pt x="75331" y="59697"/>
                  <a:pt x="75032" y="59282"/>
                </a:cubicBezTo>
                <a:close/>
                <a:moveTo>
                  <a:pt x="31984" y="14043"/>
                </a:moveTo>
                <a:cubicBezTo>
                  <a:pt x="31556" y="14351"/>
                  <a:pt x="31000" y="14595"/>
                  <a:pt x="30786" y="15019"/>
                </a:cubicBezTo>
                <a:cubicBezTo>
                  <a:pt x="30529" y="15396"/>
                  <a:pt x="30444" y="16084"/>
                  <a:pt x="30658" y="16483"/>
                </a:cubicBezTo>
                <a:cubicBezTo>
                  <a:pt x="32412" y="20132"/>
                  <a:pt x="35365" y="22499"/>
                  <a:pt x="38959" y="24249"/>
                </a:cubicBezTo>
                <a:cubicBezTo>
                  <a:pt x="40286" y="24908"/>
                  <a:pt x="41270" y="24805"/>
                  <a:pt x="41612" y="23363"/>
                </a:cubicBezTo>
                <a:cubicBezTo>
                  <a:pt x="41869" y="22426"/>
                  <a:pt x="41869" y="21100"/>
                  <a:pt x="41398" y="20376"/>
                </a:cubicBezTo>
                <a:cubicBezTo>
                  <a:pt x="39173" y="17000"/>
                  <a:pt x="35964" y="14976"/>
                  <a:pt x="31984" y="14043"/>
                </a:cubicBezTo>
                <a:close/>
                <a:moveTo>
                  <a:pt x="1346" y="1360"/>
                </a:moveTo>
                <a:cubicBezTo>
                  <a:pt x="1346" y="1497"/>
                  <a:pt x="1389" y="1613"/>
                  <a:pt x="1389" y="1741"/>
                </a:cubicBezTo>
                <a:cubicBezTo>
                  <a:pt x="1517" y="1698"/>
                  <a:pt x="1646" y="1698"/>
                  <a:pt x="1774" y="1660"/>
                </a:cubicBezTo>
                <a:cubicBezTo>
                  <a:pt x="1774" y="1600"/>
                  <a:pt x="1688" y="1514"/>
                  <a:pt x="1688" y="1437"/>
                </a:cubicBezTo>
                <a:cubicBezTo>
                  <a:pt x="1517" y="1463"/>
                  <a:pt x="1474" y="1382"/>
                  <a:pt x="1346" y="1360"/>
                </a:cubicBezTo>
                <a:close/>
                <a:moveTo>
                  <a:pt x="10717" y="6482"/>
                </a:moveTo>
                <a:cubicBezTo>
                  <a:pt x="10803" y="6375"/>
                  <a:pt x="10375" y="5455"/>
                  <a:pt x="10075" y="4997"/>
                </a:cubicBezTo>
                <a:cubicBezTo>
                  <a:pt x="8064" y="1840"/>
                  <a:pt x="5368" y="569"/>
                  <a:pt x="1774" y="1655"/>
                </a:cubicBezTo>
                <a:cubicBezTo>
                  <a:pt x="2073" y="5519"/>
                  <a:pt x="4470" y="7501"/>
                  <a:pt x="8064" y="8040"/>
                </a:cubicBezTo>
                <a:cubicBezTo>
                  <a:pt x="8835" y="8198"/>
                  <a:pt x="9904" y="7120"/>
                  <a:pt x="10717" y="6482"/>
                </a:cubicBezTo>
                <a:close/>
                <a:moveTo>
                  <a:pt x="105" y="29"/>
                </a:moveTo>
                <a:cubicBezTo>
                  <a:pt x="-237" y="928"/>
                  <a:pt x="276" y="1356"/>
                  <a:pt x="1346" y="1364"/>
                </a:cubicBezTo>
                <a:cubicBezTo>
                  <a:pt x="1346" y="992"/>
                  <a:pt x="1346" y="573"/>
                  <a:pt x="1218" y="277"/>
                </a:cubicBezTo>
                <a:cubicBezTo>
                  <a:pt x="1089" y="51"/>
                  <a:pt x="148" y="-56"/>
                  <a:pt x="105" y="29"/>
                </a:cubicBezTo>
                <a:close/>
                <a:moveTo>
                  <a:pt x="7679" y="18151"/>
                </a:moveTo>
                <a:lnTo>
                  <a:pt x="8535" y="18776"/>
                </a:lnTo>
                <a:cubicBezTo>
                  <a:pt x="8706" y="18776"/>
                  <a:pt x="8835" y="18776"/>
                  <a:pt x="8963" y="18797"/>
                </a:cubicBezTo>
                <a:cubicBezTo>
                  <a:pt x="8963" y="18639"/>
                  <a:pt x="8920" y="18502"/>
                  <a:pt x="8920" y="18344"/>
                </a:cubicBezTo>
                <a:lnTo>
                  <a:pt x="7679" y="18151"/>
                </a:lnTo>
                <a:close/>
                <a:moveTo>
                  <a:pt x="8963" y="18802"/>
                </a:moveTo>
                <a:cubicBezTo>
                  <a:pt x="8877" y="21523"/>
                  <a:pt x="10075" y="23637"/>
                  <a:pt x="12600" y="24835"/>
                </a:cubicBezTo>
                <a:cubicBezTo>
                  <a:pt x="13327" y="25199"/>
                  <a:pt x="14783" y="24951"/>
                  <a:pt x="15339" y="24399"/>
                </a:cubicBezTo>
                <a:cubicBezTo>
                  <a:pt x="15852" y="23885"/>
                  <a:pt x="15895" y="22396"/>
                  <a:pt x="15510" y="21690"/>
                </a:cubicBezTo>
                <a:cubicBezTo>
                  <a:pt x="14098" y="19110"/>
                  <a:pt x="11573" y="18802"/>
                  <a:pt x="8963" y="18802"/>
                </a:cubicBezTo>
                <a:close/>
              </a:path>
            </a:pathLst>
          </a:custGeom>
          <a:solidFill>
            <a:srgbClr val="D9D9D9"/>
          </a:solid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102" name="Freeform 1101">
            <a:extLst>
              <a:ext uri="{FF2B5EF4-FFF2-40B4-BE49-F238E27FC236}">
                <a16:creationId xmlns:a16="http://schemas.microsoft.com/office/drawing/2014/main" id="{CD5FBEFE-6BBF-4F5E-1345-C3F03FF1840F}"/>
              </a:ext>
            </a:extLst>
          </p:cNvPr>
          <p:cNvSpPr/>
          <p:nvPr/>
        </p:nvSpPr>
        <p:spPr>
          <a:xfrm>
            <a:off x="11345863" y="5099747"/>
            <a:ext cx="54797" cy="112715"/>
          </a:xfrm>
          <a:custGeom>
            <a:avLst/>
            <a:gdLst>
              <a:gd name="connsiteX0" fmla="*/ 22614 w 23470"/>
              <a:gd name="connsiteY0" fmla="*/ 46193 h 48277"/>
              <a:gd name="connsiteX1" fmla="*/ 20175 w 23470"/>
              <a:gd name="connsiteY1" fmla="*/ 47185 h 48277"/>
              <a:gd name="connsiteX2" fmla="*/ 21031 w 23470"/>
              <a:gd name="connsiteY2" fmla="*/ 48277 h 48277"/>
              <a:gd name="connsiteX3" fmla="*/ 23470 w 23470"/>
              <a:gd name="connsiteY3" fmla="*/ 47339 h 48277"/>
              <a:gd name="connsiteX4" fmla="*/ 22614 w 23470"/>
              <a:gd name="connsiteY4" fmla="*/ 46193 h 48277"/>
              <a:gd name="connsiteX5" fmla="*/ 19918 w 23470"/>
              <a:gd name="connsiteY5" fmla="*/ 24006 h 48277"/>
              <a:gd name="connsiteX6" fmla="*/ 18806 w 23470"/>
              <a:gd name="connsiteY6" fmla="*/ 24635 h 48277"/>
              <a:gd name="connsiteX7" fmla="*/ 20090 w 23470"/>
              <a:gd name="connsiteY7" fmla="*/ 26346 h 48277"/>
              <a:gd name="connsiteX8" fmla="*/ 20689 w 23470"/>
              <a:gd name="connsiteY8" fmla="*/ 25135 h 48277"/>
              <a:gd name="connsiteX9" fmla="*/ 19918 w 23470"/>
              <a:gd name="connsiteY9" fmla="*/ 24006 h 48277"/>
              <a:gd name="connsiteX10" fmla="*/ 11617 w 23470"/>
              <a:gd name="connsiteY10" fmla="*/ 20698 h 48277"/>
              <a:gd name="connsiteX11" fmla="*/ 10120 w 23470"/>
              <a:gd name="connsiteY11" fmla="*/ 20176 h 48277"/>
              <a:gd name="connsiteX12" fmla="*/ 9093 w 23470"/>
              <a:gd name="connsiteY12" fmla="*/ 21032 h 48277"/>
              <a:gd name="connsiteX13" fmla="*/ 11532 w 23470"/>
              <a:gd name="connsiteY13" fmla="*/ 27801 h 48277"/>
              <a:gd name="connsiteX14" fmla="*/ 14142 w 23470"/>
              <a:gd name="connsiteY14" fmla="*/ 26415 h 48277"/>
              <a:gd name="connsiteX15" fmla="*/ 14056 w 23470"/>
              <a:gd name="connsiteY15" fmla="*/ 24827 h 48277"/>
              <a:gd name="connsiteX16" fmla="*/ 11617 w 23470"/>
              <a:gd name="connsiteY16" fmla="*/ 20698 h 48277"/>
              <a:gd name="connsiteX17" fmla="*/ 8879 w 23470"/>
              <a:gd name="connsiteY17" fmla="*/ 6984 h 48277"/>
              <a:gd name="connsiteX18" fmla="*/ 2331 w 23470"/>
              <a:gd name="connsiteY18" fmla="*/ 0 h 48277"/>
              <a:gd name="connsiteX19" fmla="*/ 21 w 23470"/>
              <a:gd name="connsiteY19" fmla="*/ 2050 h 48277"/>
              <a:gd name="connsiteX20" fmla="*/ 620 w 23470"/>
              <a:gd name="connsiteY20" fmla="*/ 10214 h 48277"/>
              <a:gd name="connsiteX21" fmla="*/ 6054 w 23470"/>
              <a:gd name="connsiteY21" fmla="*/ 12213 h 48277"/>
              <a:gd name="connsiteX22" fmla="*/ 8879 w 23470"/>
              <a:gd name="connsiteY22" fmla="*/ 6984 h 48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3470" h="48277">
                <a:moveTo>
                  <a:pt x="22614" y="46193"/>
                </a:moveTo>
                <a:cubicBezTo>
                  <a:pt x="21502" y="45692"/>
                  <a:pt x="20560" y="46094"/>
                  <a:pt x="20175" y="47185"/>
                </a:cubicBezTo>
                <a:cubicBezTo>
                  <a:pt x="20090" y="47468"/>
                  <a:pt x="20817" y="48315"/>
                  <a:pt x="21031" y="48277"/>
                </a:cubicBezTo>
                <a:cubicBezTo>
                  <a:pt x="21887" y="48114"/>
                  <a:pt x="22657" y="47690"/>
                  <a:pt x="23470" y="47339"/>
                </a:cubicBezTo>
                <a:cubicBezTo>
                  <a:pt x="23170" y="46946"/>
                  <a:pt x="23000" y="46381"/>
                  <a:pt x="22614" y="46193"/>
                </a:cubicBezTo>
                <a:close/>
                <a:moveTo>
                  <a:pt x="19918" y="24006"/>
                </a:moveTo>
                <a:cubicBezTo>
                  <a:pt x="19662" y="23899"/>
                  <a:pt x="18891" y="24331"/>
                  <a:pt x="18806" y="24635"/>
                </a:cubicBezTo>
                <a:cubicBezTo>
                  <a:pt x="18464" y="25953"/>
                  <a:pt x="19020" y="26659"/>
                  <a:pt x="20090" y="26346"/>
                </a:cubicBezTo>
                <a:cubicBezTo>
                  <a:pt x="20390" y="26282"/>
                  <a:pt x="20517" y="25546"/>
                  <a:pt x="20689" y="25135"/>
                </a:cubicBezTo>
                <a:cubicBezTo>
                  <a:pt x="20432" y="24742"/>
                  <a:pt x="20261" y="24151"/>
                  <a:pt x="19918" y="24006"/>
                </a:cubicBezTo>
                <a:close/>
                <a:moveTo>
                  <a:pt x="11617" y="20698"/>
                </a:moveTo>
                <a:cubicBezTo>
                  <a:pt x="11360" y="20313"/>
                  <a:pt x="10633" y="20146"/>
                  <a:pt x="10120" y="20176"/>
                </a:cubicBezTo>
                <a:cubicBezTo>
                  <a:pt x="9735" y="20197"/>
                  <a:pt x="9221" y="20698"/>
                  <a:pt x="9093" y="21032"/>
                </a:cubicBezTo>
                <a:cubicBezTo>
                  <a:pt x="8194" y="24806"/>
                  <a:pt x="9007" y="26988"/>
                  <a:pt x="11532" y="27801"/>
                </a:cubicBezTo>
                <a:cubicBezTo>
                  <a:pt x="12430" y="27369"/>
                  <a:pt x="13372" y="26997"/>
                  <a:pt x="14142" y="26415"/>
                </a:cubicBezTo>
                <a:cubicBezTo>
                  <a:pt x="14399" y="26222"/>
                  <a:pt x="14270" y="25281"/>
                  <a:pt x="14056" y="24827"/>
                </a:cubicBezTo>
                <a:cubicBezTo>
                  <a:pt x="13372" y="23398"/>
                  <a:pt x="12558" y="22003"/>
                  <a:pt x="11617" y="20698"/>
                </a:cubicBezTo>
                <a:close/>
                <a:moveTo>
                  <a:pt x="8879" y="6984"/>
                </a:moveTo>
                <a:cubicBezTo>
                  <a:pt x="7637" y="3736"/>
                  <a:pt x="5284" y="1588"/>
                  <a:pt x="2331" y="0"/>
                </a:cubicBezTo>
                <a:cubicBezTo>
                  <a:pt x="1519" y="715"/>
                  <a:pt x="21" y="1344"/>
                  <a:pt x="21" y="2050"/>
                </a:cubicBezTo>
                <a:cubicBezTo>
                  <a:pt x="-65" y="4776"/>
                  <a:pt x="107" y="7518"/>
                  <a:pt x="620" y="10214"/>
                </a:cubicBezTo>
                <a:cubicBezTo>
                  <a:pt x="962" y="12367"/>
                  <a:pt x="3701" y="13210"/>
                  <a:pt x="6054" y="12213"/>
                </a:cubicBezTo>
                <a:cubicBezTo>
                  <a:pt x="8408" y="11207"/>
                  <a:pt x="9606" y="8866"/>
                  <a:pt x="8879" y="6984"/>
                </a:cubicBezTo>
                <a:close/>
              </a:path>
            </a:pathLst>
          </a:custGeom>
          <a:solidFill>
            <a:srgbClr val="D9D9D9"/>
          </a:solid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103" name="Freeform 1102">
            <a:extLst>
              <a:ext uri="{FF2B5EF4-FFF2-40B4-BE49-F238E27FC236}">
                <a16:creationId xmlns:a16="http://schemas.microsoft.com/office/drawing/2014/main" id="{C9FD23BD-90F8-602F-EABA-029741CF00CE}"/>
              </a:ext>
            </a:extLst>
          </p:cNvPr>
          <p:cNvSpPr/>
          <p:nvPr/>
        </p:nvSpPr>
        <p:spPr>
          <a:xfrm>
            <a:off x="11246992" y="5312788"/>
            <a:ext cx="123760" cy="83157"/>
          </a:xfrm>
          <a:custGeom>
            <a:avLst/>
            <a:gdLst>
              <a:gd name="connsiteX0" fmla="*/ 51740 w 53008"/>
              <a:gd name="connsiteY0" fmla="*/ 20753 h 35617"/>
              <a:gd name="connsiteX1" fmla="*/ 50457 w 53008"/>
              <a:gd name="connsiteY1" fmla="*/ 23167 h 35617"/>
              <a:gd name="connsiteX2" fmla="*/ 51569 w 53008"/>
              <a:gd name="connsiteY2" fmla="*/ 24202 h 35617"/>
              <a:gd name="connsiteX3" fmla="*/ 52895 w 53008"/>
              <a:gd name="connsiteY3" fmla="*/ 21750 h 35617"/>
              <a:gd name="connsiteX4" fmla="*/ 51740 w 53008"/>
              <a:gd name="connsiteY4" fmla="*/ 20753 h 35617"/>
              <a:gd name="connsiteX5" fmla="*/ 40786 w 53008"/>
              <a:gd name="connsiteY5" fmla="*/ 9165 h 35617"/>
              <a:gd name="connsiteX6" fmla="*/ 40144 w 53008"/>
              <a:gd name="connsiteY6" fmla="*/ 10578 h 35617"/>
              <a:gd name="connsiteX7" fmla="*/ 41256 w 53008"/>
              <a:gd name="connsiteY7" fmla="*/ 13453 h 35617"/>
              <a:gd name="connsiteX8" fmla="*/ 43824 w 53008"/>
              <a:gd name="connsiteY8" fmla="*/ 12880 h 35617"/>
              <a:gd name="connsiteX9" fmla="*/ 43268 w 53008"/>
              <a:gd name="connsiteY9" fmla="*/ 9812 h 35617"/>
              <a:gd name="connsiteX10" fmla="*/ 40786 w 53008"/>
              <a:gd name="connsiteY10" fmla="*/ 9165 h 35617"/>
              <a:gd name="connsiteX11" fmla="*/ 14127 w 53008"/>
              <a:gd name="connsiteY11" fmla="*/ 9208 h 35617"/>
              <a:gd name="connsiteX12" fmla="*/ 6895 w 53008"/>
              <a:gd name="connsiteY12" fmla="*/ 2011 h 35617"/>
              <a:gd name="connsiteX13" fmla="*/ 4114 w 53008"/>
              <a:gd name="connsiteY13" fmla="*/ 149 h 35617"/>
              <a:gd name="connsiteX14" fmla="*/ 1119 w 53008"/>
              <a:gd name="connsiteY14" fmla="*/ 470 h 35617"/>
              <a:gd name="connsiteX15" fmla="*/ 49 w 53008"/>
              <a:gd name="connsiteY15" fmla="*/ 3389 h 35617"/>
              <a:gd name="connsiteX16" fmla="*/ 12030 w 53008"/>
              <a:gd name="connsiteY16" fmla="*/ 21558 h 35617"/>
              <a:gd name="connsiteX17" fmla="*/ 28890 w 53008"/>
              <a:gd name="connsiteY17" fmla="*/ 35443 h 35617"/>
              <a:gd name="connsiteX18" fmla="*/ 33682 w 53008"/>
              <a:gd name="connsiteY18" fmla="*/ 35097 h 35617"/>
              <a:gd name="connsiteX19" fmla="*/ 34410 w 53008"/>
              <a:gd name="connsiteY19" fmla="*/ 33873 h 35617"/>
              <a:gd name="connsiteX20" fmla="*/ 33169 w 53008"/>
              <a:gd name="connsiteY20" fmla="*/ 30826 h 35617"/>
              <a:gd name="connsiteX21" fmla="*/ 14127 w 53008"/>
              <a:gd name="connsiteY21" fmla="*/ 9208 h 35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3008" h="35617">
                <a:moveTo>
                  <a:pt x="51740" y="20753"/>
                </a:moveTo>
                <a:cubicBezTo>
                  <a:pt x="50414" y="21027"/>
                  <a:pt x="49943" y="21938"/>
                  <a:pt x="50457" y="23167"/>
                </a:cubicBezTo>
                <a:cubicBezTo>
                  <a:pt x="50670" y="23611"/>
                  <a:pt x="51269" y="24271"/>
                  <a:pt x="51569" y="24202"/>
                </a:cubicBezTo>
                <a:cubicBezTo>
                  <a:pt x="52810" y="23924"/>
                  <a:pt x="53238" y="22987"/>
                  <a:pt x="52895" y="21750"/>
                </a:cubicBezTo>
                <a:cubicBezTo>
                  <a:pt x="52468" y="21387"/>
                  <a:pt x="51997" y="20685"/>
                  <a:pt x="51740" y="20753"/>
                </a:cubicBezTo>
                <a:close/>
                <a:moveTo>
                  <a:pt x="40786" y="9165"/>
                </a:moveTo>
                <a:cubicBezTo>
                  <a:pt x="40443" y="9469"/>
                  <a:pt x="40058" y="10154"/>
                  <a:pt x="40144" y="10578"/>
                </a:cubicBezTo>
                <a:cubicBezTo>
                  <a:pt x="40358" y="11570"/>
                  <a:pt x="40572" y="12751"/>
                  <a:pt x="41256" y="13453"/>
                </a:cubicBezTo>
                <a:cubicBezTo>
                  <a:pt x="42155" y="14489"/>
                  <a:pt x="43482" y="14219"/>
                  <a:pt x="43824" y="12880"/>
                </a:cubicBezTo>
                <a:cubicBezTo>
                  <a:pt x="44038" y="11960"/>
                  <a:pt x="43695" y="10727"/>
                  <a:pt x="43268" y="9812"/>
                </a:cubicBezTo>
                <a:cubicBezTo>
                  <a:pt x="42711" y="8614"/>
                  <a:pt x="41641" y="8425"/>
                  <a:pt x="40786" y="9165"/>
                </a:cubicBezTo>
                <a:close/>
                <a:moveTo>
                  <a:pt x="14127" y="9208"/>
                </a:moveTo>
                <a:cubicBezTo>
                  <a:pt x="11859" y="6662"/>
                  <a:pt x="9334" y="4364"/>
                  <a:pt x="6895" y="2011"/>
                </a:cubicBezTo>
                <a:cubicBezTo>
                  <a:pt x="6083" y="1253"/>
                  <a:pt x="5141" y="449"/>
                  <a:pt x="4114" y="149"/>
                </a:cubicBezTo>
                <a:cubicBezTo>
                  <a:pt x="3173" y="-103"/>
                  <a:pt x="1761" y="-60"/>
                  <a:pt x="1119" y="470"/>
                </a:cubicBezTo>
                <a:cubicBezTo>
                  <a:pt x="348" y="1065"/>
                  <a:pt x="-165" y="2511"/>
                  <a:pt x="49" y="3389"/>
                </a:cubicBezTo>
                <a:cubicBezTo>
                  <a:pt x="1846" y="10838"/>
                  <a:pt x="6852" y="16299"/>
                  <a:pt x="12030" y="21558"/>
                </a:cubicBezTo>
                <a:cubicBezTo>
                  <a:pt x="17165" y="26761"/>
                  <a:pt x="21615" y="32893"/>
                  <a:pt x="28890" y="35443"/>
                </a:cubicBezTo>
                <a:cubicBezTo>
                  <a:pt x="30302" y="35910"/>
                  <a:pt x="32099" y="35319"/>
                  <a:pt x="33682" y="35097"/>
                </a:cubicBezTo>
                <a:cubicBezTo>
                  <a:pt x="33982" y="35062"/>
                  <a:pt x="34196" y="34322"/>
                  <a:pt x="34410" y="33873"/>
                </a:cubicBezTo>
                <a:cubicBezTo>
                  <a:pt x="33982" y="32854"/>
                  <a:pt x="33854" y="31626"/>
                  <a:pt x="33169" y="30826"/>
                </a:cubicBezTo>
                <a:cubicBezTo>
                  <a:pt x="26879" y="23569"/>
                  <a:pt x="20545" y="16354"/>
                  <a:pt x="14127" y="9208"/>
                </a:cubicBezTo>
                <a:close/>
              </a:path>
            </a:pathLst>
          </a:custGeom>
          <a:solidFill>
            <a:srgbClr val="D9D9D9"/>
          </a:solid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104" name="Freeform 1103">
            <a:extLst>
              <a:ext uri="{FF2B5EF4-FFF2-40B4-BE49-F238E27FC236}">
                <a16:creationId xmlns:a16="http://schemas.microsoft.com/office/drawing/2014/main" id="{0BC0FF7C-8F41-0E79-ACC3-18945ACD4BA9}"/>
              </a:ext>
            </a:extLst>
          </p:cNvPr>
          <p:cNvSpPr/>
          <p:nvPr/>
        </p:nvSpPr>
        <p:spPr>
          <a:xfrm>
            <a:off x="9539796" y="4953349"/>
            <a:ext cx="1326473" cy="1403020"/>
          </a:xfrm>
          <a:custGeom>
            <a:avLst/>
            <a:gdLst>
              <a:gd name="connsiteX0" fmla="*/ 7912 w 568144"/>
              <a:gd name="connsiteY0" fmla="*/ 238322 h 600930"/>
              <a:gd name="connsiteX1" fmla="*/ 7933 w 568144"/>
              <a:gd name="connsiteY1" fmla="*/ 238283 h 600930"/>
              <a:gd name="connsiteX2" fmla="*/ 7616 w 568144"/>
              <a:gd name="connsiteY2" fmla="*/ 238283 h 600930"/>
              <a:gd name="connsiteX3" fmla="*/ 7574 w 568144"/>
              <a:gd name="connsiteY3" fmla="*/ 238609 h 600930"/>
              <a:gd name="connsiteX4" fmla="*/ 7912 w 568144"/>
              <a:gd name="connsiteY4" fmla="*/ 238322 h 600930"/>
              <a:gd name="connsiteX5" fmla="*/ 4321 w 568144"/>
              <a:gd name="connsiteY5" fmla="*/ 238254 h 600930"/>
              <a:gd name="connsiteX6" fmla="*/ 4133 w 568144"/>
              <a:gd name="connsiteY6" fmla="*/ 238254 h 600930"/>
              <a:gd name="connsiteX7" fmla="*/ 4133 w 568144"/>
              <a:gd name="connsiteY7" fmla="*/ 238622 h 600930"/>
              <a:gd name="connsiteX8" fmla="*/ 4488 w 568144"/>
              <a:gd name="connsiteY8" fmla="*/ 238609 h 600930"/>
              <a:gd name="connsiteX9" fmla="*/ 4321 w 568144"/>
              <a:gd name="connsiteY9" fmla="*/ 238254 h 600930"/>
              <a:gd name="connsiteX10" fmla="*/ 6187 w 568144"/>
              <a:gd name="connsiteY10" fmla="*/ 230859 h 600930"/>
              <a:gd name="connsiteX11" fmla="*/ 3423 w 568144"/>
              <a:gd name="connsiteY11" fmla="*/ 230196 h 600930"/>
              <a:gd name="connsiteX12" fmla="*/ 1848 w 568144"/>
              <a:gd name="connsiteY12" fmla="*/ 232682 h 600930"/>
              <a:gd name="connsiteX13" fmla="*/ 4321 w 568144"/>
              <a:gd name="connsiteY13" fmla="*/ 238254 h 600930"/>
              <a:gd name="connsiteX14" fmla="*/ 7621 w 568144"/>
              <a:gd name="connsiteY14" fmla="*/ 238283 h 600930"/>
              <a:gd name="connsiteX15" fmla="*/ 6187 w 568144"/>
              <a:gd name="connsiteY15" fmla="*/ 230859 h 600930"/>
              <a:gd name="connsiteX16" fmla="*/ 388463 w 568144"/>
              <a:gd name="connsiteY16" fmla="*/ 87228 h 600930"/>
              <a:gd name="connsiteX17" fmla="*/ 387008 w 568144"/>
              <a:gd name="connsiteY17" fmla="*/ 87668 h 600930"/>
              <a:gd name="connsiteX18" fmla="*/ 384698 w 568144"/>
              <a:gd name="connsiteY18" fmla="*/ 90779 h 600930"/>
              <a:gd name="connsiteX19" fmla="*/ 388292 w 568144"/>
              <a:gd name="connsiteY19" fmla="*/ 89692 h 600930"/>
              <a:gd name="connsiteX20" fmla="*/ 388463 w 568144"/>
              <a:gd name="connsiteY20" fmla="*/ 87228 h 600930"/>
              <a:gd name="connsiteX21" fmla="*/ 2927 w 568144"/>
              <a:gd name="connsiteY21" fmla="*/ 238728 h 600930"/>
              <a:gd name="connsiteX22" fmla="*/ 1617 w 568144"/>
              <a:gd name="connsiteY22" fmla="*/ 244227 h 600930"/>
              <a:gd name="connsiteX23" fmla="*/ 4176 w 568144"/>
              <a:gd name="connsiteY23" fmla="*/ 245177 h 600930"/>
              <a:gd name="connsiteX24" fmla="*/ 4129 w 568144"/>
              <a:gd name="connsiteY24" fmla="*/ 238622 h 600930"/>
              <a:gd name="connsiteX25" fmla="*/ 2927 w 568144"/>
              <a:gd name="connsiteY25" fmla="*/ 238728 h 600930"/>
              <a:gd name="connsiteX26" fmla="*/ 384698 w 568144"/>
              <a:gd name="connsiteY26" fmla="*/ 90775 h 600930"/>
              <a:gd name="connsiteX27" fmla="*/ 383714 w 568144"/>
              <a:gd name="connsiteY27" fmla="*/ 91010 h 600930"/>
              <a:gd name="connsiteX28" fmla="*/ 383842 w 568144"/>
              <a:gd name="connsiteY28" fmla="*/ 91468 h 600930"/>
              <a:gd name="connsiteX29" fmla="*/ 384141 w 568144"/>
              <a:gd name="connsiteY29" fmla="*/ 91477 h 600930"/>
              <a:gd name="connsiteX30" fmla="*/ 384698 w 568144"/>
              <a:gd name="connsiteY30" fmla="*/ 90775 h 600930"/>
              <a:gd name="connsiteX31" fmla="*/ 274383 w 568144"/>
              <a:gd name="connsiteY31" fmla="*/ 13906 h 600930"/>
              <a:gd name="connsiteX32" fmla="*/ 280716 w 568144"/>
              <a:gd name="connsiteY32" fmla="*/ 9729 h 600930"/>
              <a:gd name="connsiteX33" fmla="*/ 279175 w 568144"/>
              <a:gd name="connsiteY33" fmla="*/ 5771 h 600930"/>
              <a:gd name="connsiteX34" fmla="*/ 274554 w 568144"/>
              <a:gd name="connsiteY34" fmla="*/ 5035 h 600930"/>
              <a:gd name="connsiteX35" fmla="*/ 267879 w 568144"/>
              <a:gd name="connsiteY35" fmla="*/ 5942 h 600930"/>
              <a:gd name="connsiteX36" fmla="*/ 265953 w 568144"/>
              <a:gd name="connsiteY36" fmla="*/ 8163 h 600930"/>
              <a:gd name="connsiteX37" fmla="*/ 266894 w 568144"/>
              <a:gd name="connsiteY37" fmla="*/ 10962 h 600930"/>
              <a:gd name="connsiteX38" fmla="*/ 274383 w 568144"/>
              <a:gd name="connsiteY38" fmla="*/ 13906 h 600930"/>
              <a:gd name="connsiteX39" fmla="*/ 562280 w 568144"/>
              <a:gd name="connsiteY39" fmla="*/ 257569 h 600930"/>
              <a:gd name="connsiteX40" fmla="*/ 567329 w 568144"/>
              <a:gd name="connsiteY40" fmla="*/ 234355 h 600930"/>
              <a:gd name="connsiteX41" fmla="*/ 568142 w 568144"/>
              <a:gd name="connsiteY41" fmla="*/ 231120 h 600930"/>
              <a:gd name="connsiteX42" fmla="*/ 566944 w 568144"/>
              <a:gd name="connsiteY42" fmla="*/ 228634 h 600930"/>
              <a:gd name="connsiteX43" fmla="*/ 565574 w 568144"/>
              <a:gd name="connsiteY43" fmla="*/ 229576 h 600930"/>
              <a:gd name="connsiteX44" fmla="*/ 557187 w 568144"/>
              <a:gd name="connsiteY44" fmla="*/ 228959 h 600930"/>
              <a:gd name="connsiteX45" fmla="*/ 555262 w 568144"/>
              <a:gd name="connsiteY45" fmla="*/ 226101 h 600930"/>
              <a:gd name="connsiteX46" fmla="*/ 545420 w 568144"/>
              <a:gd name="connsiteY46" fmla="*/ 212660 h 600930"/>
              <a:gd name="connsiteX47" fmla="*/ 538488 w 568144"/>
              <a:gd name="connsiteY47" fmla="*/ 192489 h 600930"/>
              <a:gd name="connsiteX48" fmla="*/ 533353 w 568144"/>
              <a:gd name="connsiteY48" fmla="*/ 184838 h 600930"/>
              <a:gd name="connsiteX49" fmla="*/ 524024 w 568144"/>
              <a:gd name="connsiteY49" fmla="*/ 180880 h 600930"/>
              <a:gd name="connsiteX50" fmla="*/ 522270 w 568144"/>
              <a:gd name="connsiteY50" fmla="*/ 178389 h 600930"/>
              <a:gd name="connsiteX51" fmla="*/ 518718 w 568144"/>
              <a:gd name="connsiteY51" fmla="*/ 163592 h 600930"/>
              <a:gd name="connsiteX52" fmla="*/ 514568 w 568144"/>
              <a:gd name="connsiteY52" fmla="*/ 150819 h 600930"/>
              <a:gd name="connsiteX53" fmla="*/ 511872 w 568144"/>
              <a:gd name="connsiteY53" fmla="*/ 146668 h 600930"/>
              <a:gd name="connsiteX54" fmla="*/ 488123 w 568144"/>
              <a:gd name="connsiteY54" fmla="*/ 130241 h 600930"/>
              <a:gd name="connsiteX55" fmla="*/ 484186 w 568144"/>
              <a:gd name="connsiteY55" fmla="*/ 124961 h 600930"/>
              <a:gd name="connsiteX56" fmla="*/ 482475 w 568144"/>
              <a:gd name="connsiteY56" fmla="*/ 111601 h 600930"/>
              <a:gd name="connsiteX57" fmla="*/ 478367 w 568144"/>
              <a:gd name="connsiteY57" fmla="*/ 93762 h 600930"/>
              <a:gd name="connsiteX58" fmla="*/ 474686 w 568144"/>
              <a:gd name="connsiteY58" fmla="*/ 79213 h 600930"/>
              <a:gd name="connsiteX59" fmla="*/ 474131 w 568144"/>
              <a:gd name="connsiteY59" fmla="*/ 67330 h 600930"/>
              <a:gd name="connsiteX60" fmla="*/ 468311 w 568144"/>
              <a:gd name="connsiteY60" fmla="*/ 53718 h 600930"/>
              <a:gd name="connsiteX61" fmla="*/ 459154 w 568144"/>
              <a:gd name="connsiteY61" fmla="*/ 50847 h 600930"/>
              <a:gd name="connsiteX62" fmla="*/ 454061 w 568144"/>
              <a:gd name="connsiteY62" fmla="*/ 47548 h 600930"/>
              <a:gd name="connsiteX63" fmla="*/ 453249 w 568144"/>
              <a:gd name="connsiteY63" fmla="*/ 42507 h 600930"/>
              <a:gd name="connsiteX64" fmla="*/ 450467 w 568144"/>
              <a:gd name="connsiteY64" fmla="*/ 25746 h 600930"/>
              <a:gd name="connsiteX65" fmla="*/ 442722 w 568144"/>
              <a:gd name="connsiteY65" fmla="*/ 3272 h 600930"/>
              <a:gd name="connsiteX66" fmla="*/ 439085 w 568144"/>
              <a:gd name="connsiteY66" fmla="*/ 118 h 600930"/>
              <a:gd name="connsiteX67" fmla="*/ 436047 w 568144"/>
              <a:gd name="connsiteY67" fmla="*/ 846 h 600930"/>
              <a:gd name="connsiteX68" fmla="*/ 434035 w 568144"/>
              <a:gd name="connsiteY68" fmla="*/ 3503 h 600930"/>
              <a:gd name="connsiteX69" fmla="*/ 428986 w 568144"/>
              <a:gd name="connsiteY69" fmla="*/ 17958 h 600930"/>
              <a:gd name="connsiteX70" fmla="*/ 425178 w 568144"/>
              <a:gd name="connsiteY70" fmla="*/ 32614 h 600930"/>
              <a:gd name="connsiteX71" fmla="*/ 421712 w 568144"/>
              <a:gd name="connsiteY71" fmla="*/ 57762 h 600930"/>
              <a:gd name="connsiteX72" fmla="*/ 420684 w 568144"/>
              <a:gd name="connsiteY72" fmla="*/ 66175 h 600930"/>
              <a:gd name="connsiteX73" fmla="*/ 414779 w 568144"/>
              <a:gd name="connsiteY73" fmla="*/ 85751 h 600930"/>
              <a:gd name="connsiteX74" fmla="*/ 410201 w 568144"/>
              <a:gd name="connsiteY74" fmla="*/ 98550 h 600930"/>
              <a:gd name="connsiteX75" fmla="*/ 402285 w 568144"/>
              <a:gd name="connsiteY75" fmla="*/ 104468 h 600930"/>
              <a:gd name="connsiteX76" fmla="*/ 388378 w 568144"/>
              <a:gd name="connsiteY76" fmla="*/ 99979 h 600930"/>
              <a:gd name="connsiteX77" fmla="*/ 383842 w 568144"/>
              <a:gd name="connsiteY77" fmla="*/ 91468 h 600930"/>
              <a:gd name="connsiteX78" fmla="*/ 380718 w 568144"/>
              <a:gd name="connsiteY78" fmla="*/ 91288 h 600930"/>
              <a:gd name="connsiteX79" fmla="*/ 368737 w 568144"/>
              <a:gd name="connsiteY79" fmla="*/ 85820 h 600930"/>
              <a:gd name="connsiteX80" fmla="*/ 354616 w 568144"/>
              <a:gd name="connsiteY80" fmla="*/ 76440 h 600930"/>
              <a:gd name="connsiteX81" fmla="*/ 346699 w 568144"/>
              <a:gd name="connsiteY81" fmla="*/ 70223 h 600930"/>
              <a:gd name="connsiteX82" fmla="*/ 340880 w 568144"/>
              <a:gd name="connsiteY82" fmla="*/ 64048 h 600930"/>
              <a:gd name="connsiteX83" fmla="*/ 338911 w 568144"/>
              <a:gd name="connsiteY83" fmla="*/ 56512 h 600930"/>
              <a:gd name="connsiteX84" fmla="*/ 344217 w 568144"/>
              <a:gd name="connsiteY84" fmla="*/ 40492 h 600930"/>
              <a:gd name="connsiteX85" fmla="*/ 347598 w 568144"/>
              <a:gd name="connsiteY85" fmla="*/ 37103 h 600930"/>
              <a:gd name="connsiteX86" fmla="*/ 351877 w 568144"/>
              <a:gd name="connsiteY86" fmla="*/ 34488 h 600930"/>
              <a:gd name="connsiteX87" fmla="*/ 359066 w 568144"/>
              <a:gd name="connsiteY87" fmla="*/ 20988 h 600930"/>
              <a:gd name="connsiteX88" fmla="*/ 357696 w 568144"/>
              <a:gd name="connsiteY88" fmla="*/ 18206 h 600930"/>
              <a:gd name="connsiteX89" fmla="*/ 349866 w 568144"/>
              <a:gd name="connsiteY89" fmla="*/ 16199 h 600930"/>
              <a:gd name="connsiteX90" fmla="*/ 342035 w 568144"/>
              <a:gd name="connsiteY90" fmla="*/ 15930 h 600930"/>
              <a:gd name="connsiteX91" fmla="*/ 337285 w 568144"/>
              <a:gd name="connsiteY91" fmla="*/ 16396 h 600930"/>
              <a:gd name="connsiteX92" fmla="*/ 332493 w 568144"/>
              <a:gd name="connsiteY92" fmla="*/ 17491 h 600930"/>
              <a:gd name="connsiteX93" fmla="*/ 307075 w 568144"/>
              <a:gd name="connsiteY93" fmla="*/ 8463 h 600930"/>
              <a:gd name="connsiteX94" fmla="*/ 294495 w 568144"/>
              <a:gd name="connsiteY94" fmla="*/ 3375 h 600930"/>
              <a:gd name="connsiteX95" fmla="*/ 291200 w 568144"/>
              <a:gd name="connsiteY95" fmla="*/ 3610 h 600930"/>
              <a:gd name="connsiteX96" fmla="*/ 289873 w 568144"/>
              <a:gd name="connsiteY96" fmla="*/ 4539 h 600930"/>
              <a:gd name="connsiteX97" fmla="*/ 289830 w 568144"/>
              <a:gd name="connsiteY97" fmla="*/ 6195 h 600930"/>
              <a:gd name="connsiteX98" fmla="*/ 294751 w 568144"/>
              <a:gd name="connsiteY98" fmla="*/ 10688 h 600930"/>
              <a:gd name="connsiteX99" fmla="*/ 293724 w 568144"/>
              <a:gd name="connsiteY99" fmla="*/ 16409 h 600930"/>
              <a:gd name="connsiteX100" fmla="*/ 282128 w 568144"/>
              <a:gd name="connsiteY100" fmla="*/ 18497 h 600930"/>
              <a:gd name="connsiteX101" fmla="*/ 275495 w 568144"/>
              <a:gd name="connsiteY101" fmla="*/ 19336 h 600930"/>
              <a:gd name="connsiteX102" fmla="*/ 263300 w 568144"/>
              <a:gd name="connsiteY102" fmla="*/ 28493 h 600930"/>
              <a:gd name="connsiteX103" fmla="*/ 250206 w 568144"/>
              <a:gd name="connsiteY103" fmla="*/ 46260 h 600930"/>
              <a:gd name="connsiteX104" fmla="*/ 249222 w 568144"/>
              <a:gd name="connsiteY104" fmla="*/ 55849 h 600930"/>
              <a:gd name="connsiteX105" fmla="*/ 245028 w 568144"/>
              <a:gd name="connsiteY105" fmla="*/ 59820 h 600930"/>
              <a:gd name="connsiteX106" fmla="*/ 235058 w 568144"/>
              <a:gd name="connsiteY106" fmla="*/ 58481 h 600930"/>
              <a:gd name="connsiteX107" fmla="*/ 229153 w 568144"/>
              <a:gd name="connsiteY107" fmla="*/ 56538 h 600930"/>
              <a:gd name="connsiteX108" fmla="*/ 221836 w 568144"/>
              <a:gd name="connsiteY108" fmla="*/ 47086 h 600930"/>
              <a:gd name="connsiteX109" fmla="*/ 212721 w 568144"/>
              <a:gd name="connsiteY109" fmla="*/ 44300 h 600930"/>
              <a:gd name="connsiteX110" fmla="*/ 201840 w 568144"/>
              <a:gd name="connsiteY110" fmla="*/ 48759 h 600930"/>
              <a:gd name="connsiteX111" fmla="*/ 192849 w 568144"/>
              <a:gd name="connsiteY111" fmla="*/ 52858 h 600930"/>
              <a:gd name="connsiteX112" fmla="*/ 185784 w 568144"/>
              <a:gd name="connsiteY112" fmla="*/ 61844 h 600930"/>
              <a:gd name="connsiteX113" fmla="*/ 181775 w 568144"/>
              <a:gd name="connsiteY113" fmla="*/ 64994 h 600930"/>
              <a:gd name="connsiteX114" fmla="*/ 175716 w 568144"/>
              <a:gd name="connsiteY114" fmla="*/ 75533 h 600930"/>
              <a:gd name="connsiteX115" fmla="*/ 175390 w 568144"/>
              <a:gd name="connsiteY115" fmla="*/ 78918 h 600930"/>
              <a:gd name="connsiteX116" fmla="*/ 171959 w 568144"/>
              <a:gd name="connsiteY116" fmla="*/ 81849 h 600930"/>
              <a:gd name="connsiteX117" fmla="*/ 166875 w 568144"/>
              <a:gd name="connsiteY117" fmla="*/ 81528 h 600930"/>
              <a:gd name="connsiteX118" fmla="*/ 163127 w 568144"/>
              <a:gd name="connsiteY118" fmla="*/ 86265 h 600930"/>
              <a:gd name="connsiteX119" fmla="*/ 164316 w 568144"/>
              <a:gd name="connsiteY119" fmla="*/ 92940 h 600930"/>
              <a:gd name="connsiteX120" fmla="*/ 163683 w 568144"/>
              <a:gd name="connsiteY120" fmla="*/ 94408 h 600930"/>
              <a:gd name="connsiteX121" fmla="*/ 160893 w 568144"/>
              <a:gd name="connsiteY121" fmla="*/ 94177 h 600930"/>
              <a:gd name="connsiteX122" fmla="*/ 155955 w 568144"/>
              <a:gd name="connsiteY122" fmla="*/ 87313 h 600930"/>
              <a:gd name="connsiteX123" fmla="*/ 151539 w 568144"/>
              <a:gd name="connsiteY123" fmla="*/ 86329 h 600930"/>
              <a:gd name="connsiteX124" fmla="*/ 143760 w 568144"/>
              <a:gd name="connsiteY124" fmla="*/ 92966 h 600930"/>
              <a:gd name="connsiteX125" fmla="*/ 140931 w 568144"/>
              <a:gd name="connsiteY125" fmla="*/ 98956 h 600930"/>
              <a:gd name="connsiteX126" fmla="*/ 132797 w 568144"/>
              <a:gd name="connsiteY126" fmla="*/ 118478 h 600930"/>
              <a:gd name="connsiteX127" fmla="*/ 129215 w 568144"/>
              <a:gd name="connsiteY127" fmla="*/ 124237 h 600930"/>
              <a:gd name="connsiteX128" fmla="*/ 110947 w 568144"/>
              <a:gd name="connsiteY128" fmla="*/ 135372 h 600930"/>
              <a:gd name="connsiteX129" fmla="*/ 95735 w 568144"/>
              <a:gd name="connsiteY129" fmla="*/ 137588 h 600930"/>
              <a:gd name="connsiteX130" fmla="*/ 72252 w 568144"/>
              <a:gd name="connsiteY130" fmla="*/ 146895 h 600930"/>
              <a:gd name="connsiteX131" fmla="*/ 67421 w 568144"/>
              <a:gd name="connsiteY131" fmla="*/ 148012 h 600930"/>
              <a:gd name="connsiteX132" fmla="*/ 51306 w 568144"/>
              <a:gd name="connsiteY132" fmla="*/ 151576 h 600930"/>
              <a:gd name="connsiteX133" fmla="*/ 31708 w 568144"/>
              <a:gd name="connsiteY133" fmla="*/ 161859 h 600930"/>
              <a:gd name="connsiteX134" fmla="*/ 24390 w 568144"/>
              <a:gd name="connsiteY134" fmla="*/ 168804 h 600930"/>
              <a:gd name="connsiteX135" fmla="*/ 20719 w 568144"/>
              <a:gd name="connsiteY135" fmla="*/ 167940 h 600930"/>
              <a:gd name="connsiteX136" fmla="*/ 17771 w 568144"/>
              <a:gd name="connsiteY136" fmla="*/ 168654 h 600930"/>
              <a:gd name="connsiteX137" fmla="*/ 14506 w 568144"/>
              <a:gd name="connsiteY137" fmla="*/ 174517 h 600930"/>
              <a:gd name="connsiteX138" fmla="*/ 13761 w 568144"/>
              <a:gd name="connsiteY138" fmla="*/ 182947 h 600930"/>
              <a:gd name="connsiteX139" fmla="*/ 10120 w 568144"/>
              <a:gd name="connsiteY139" fmla="*/ 195921 h 600930"/>
              <a:gd name="connsiteX140" fmla="*/ 6692 w 568144"/>
              <a:gd name="connsiteY140" fmla="*/ 208878 h 600930"/>
              <a:gd name="connsiteX141" fmla="*/ 10304 w 568144"/>
              <a:gd name="connsiteY141" fmla="*/ 227102 h 600930"/>
              <a:gd name="connsiteX142" fmla="*/ 11891 w 568144"/>
              <a:gd name="connsiteY142" fmla="*/ 231968 h 600930"/>
              <a:gd name="connsiteX143" fmla="*/ 10227 w 568144"/>
              <a:gd name="connsiteY143" fmla="*/ 236448 h 600930"/>
              <a:gd name="connsiteX144" fmla="*/ 7912 w 568144"/>
              <a:gd name="connsiteY144" fmla="*/ 238339 h 600930"/>
              <a:gd name="connsiteX145" fmla="*/ 4347 w 568144"/>
              <a:gd name="connsiteY145" fmla="*/ 245263 h 600930"/>
              <a:gd name="connsiteX146" fmla="*/ 4176 w 568144"/>
              <a:gd name="connsiteY146" fmla="*/ 245194 h 600930"/>
              <a:gd name="connsiteX147" fmla="*/ 4176 w 568144"/>
              <a:gd name="connsiteY147" fmla="*/ 245584 h 600930"/>
              <a:gd name="connsiteX148" fmla="*/ 4433 w 568144"/>
              <a:gd name="connsiteY148" fmla="*/ 245280 h 600930"/>
              <a:gd name="connsiteX149" fmla="*/ 4933 w 568144"/>
              <a:gd name="connsiteY149" fmla="*/ 250256 h 600930"/>
              <a:gd name="connsiteX150" fmla="*/ 7321 w 568144"/>
              <a:gd name="connsiteY150" fmla="*/ 261887 h 600930"/>
              <a:gd name="connsiteX151" fmla="*/ 10911 w 568144"/>
              <a:gd name="connsiteY151" fmla="*/ 281935 h 600930"/>
              <a:gd name="connsiteX152" fmla="*/ 13932 w 568144"/>
              <a:gd name="connsiteY152" fmla="*/ 303728 h 600930"/>
              <a:gd name="connsiteX153" fmla="*/ 16444 w 568144"/>
              <a:gd name="connsiteY153" fmla="*/ 329133 h 600930"/>
              <a:gd name="connsiteX154" fmla="*/ 16692 w 568144"/>
              <a:gd name="connsiteY154" fmla="*/ 335851 h 600930"/>
              <a:gd name="connsiteX155" fmla="*/ 13902 w 568144"/>
              <a:gd name="connsiteY155" fmla="*/ 349227 h 600930"/>
              <a:gd name="connsiteX156" fmla="*/ 4155 w 568144"/>
              <a:gd name="connsiteY156" fmla="*/ 364658 h 600930"/>
              <a:gd name="connsiteX157" fmla="*/ 3230 w 568144"/>
              <a:gd name="connsiteY157" fmla="*/ 378364 h 600930"/>
              <a:gd name="connsiteX158" fmla="*/ 10415 w 568144"/>
              <a:gd name="connsiteY158" fmla="*/ 385625 h 600930"/>
              <a:gd name="connsiteX159" fmla="*/ 23603 w 568144"/>
              <a:gd name="connsiteY159" fmla="*/ 392698 h 600930"/>
              <a:gd name="connsiteX160" fmla="*/ 35520 w 568144"/>
              <a:gd name="connsiteY160" fmla="*/ 393272 h 600930"/>
              <a:gd name="connsiteX161" fmla="*/ 42029 w 568144"/>
              <a:gd name="connsiteY161" fmla="*/ 391569 h 600930"/>
              <a:gd name="connsiteX162" fmla="*/ 67190 w 568144"/>
              <a:gd name="connsiteY162" fmla="*/ 377645 h 600930"/>
              <a:gd name="connsiteX163" fmla="*/ 70279 w 568144"/>
              <a:gd name="connsiteY163" fmla="*/ 376318 h 600930"/>
              <a:gd name="connsiteX164" fmla="*/ 93904 w 568144"/>
              <a:gd name="connsiteY164" fmla="*/ 374795 h 600930"/>
              <a:gd name="connsiteX165" fmla="*/ 114337 w 568144"/>
              <a:gd name="connsiteY165" fmla="*/ 376019 h 600930"/>
              <a:gd name="connsiteX166" fmla="*/ 123481 w 568144"/>
              <a:gd name="connsiteY166" fmla="*/ 371932 h 600930"/>
              <a:gd name="connsiteX167" fmla="*/ 146258 w 568144"/>
              <a:gd name="connsiteY167" fmla="*/ 355860 h 600930"/>
              <a:gd name="connsiteX168" fmla="*/ 153542 w 568144"/>
              <a:gd name="connsiteY168" fmla="*/ 351397 h 600930"/>
              <a:gd name="connsiteX169" fmla="*/ 164757 w 568144"/>
              <a:gd name="connsiteY169" fmla="*/ 348269 h 600930"/>
              <a:gd name="connsiteX170" fmla="*/ 194633 w 568144"/>
              <a:gd name="connsiteY170" fmla="*/ 343168 h 600930"/>
              <a:gd name="connsiteX171" fmla="*/ 217771 w 568144"/>
              <a:gd name="connsiteY171" fmla="*/ 338316 h 600930"/>
              <a:gd name="connsiteX172" fmla="*/ 234844 w 568144"/>
              <a:gd name="connsiteY172" fmla="*/ 338649 h 600930"/>
              <a:gd name="connsiteX173" fmla="*/ 242247 w 568144"/>
              <a:gd name="connsiteY173" fmla="*/ 342248 h 600930"/>
              <a:gd name="connsiteX174" fmla="*/ 253972 w 568144"/>
              <a:gd name="connsiteY174" fmla="*/ 348269 h 600930"/>
              <a:gd name="connsiteX175" fmla="*/ 268264 w 568144"/>
              <a:gd name="connsiteY175" fmla="*/ 353613 h 600930"/>
              <a:gd name="connsiteX176" fmla="*/ 272714 w 568144"/>
              <a:gd name="connsiteY176" fmla="*/ 360387 h 600930"/>
              <a:gd name="connsiteX177" fmla="*/ 275795 w 568144"/>
              <a:gd name="connsiteY177" fmla="*/ 369634 h 600930"/>
              <a:gd name="connsiteX178" fmla="*/ 280630 w 568144"/>
              <a:gd name="connsiteY178" fmla="*/ 380315 h 600930"/>
              <a:gd name="connsiteX179" fmla="*/ 281786 w 568144"/>
              <a:gd name="connsiteY179" fmla="*/ 392198 h 600930"/>
              <a:gd name="connsiteX180" fmla="*/ 281828 w 568144"/>
              <a:gd name="connsiteY180" fmla="*/ 397273 h 600930"/>
              <a:gd name="connsiteX181" fmla="*/ 282256 w 568144"/>
              <a:gd name="connsiteY181" fmla="*/ 398890 h 600930"/>
              <a:gd name="connsiteX182" fmla="*/ 286150 w 568144"/>
              <a:gd name="connsiteY182" fmla="*/ 402044 h 600930"/>
              <a:gd name="connsiteX183" fmla="*/ 289189 w 568144"/>
              <a:gd name="connsiteY183" fmla="*/ 401256 h 600930"/>
              <a:gd name="connsiteX184" fmla="*/ 303138 w 568144"/>
              <a:gd name="connsiteY184" fmla="*/ 386306 h 600930"/>
              <a:gd name="connsiteX185" fmla="*/ 311354 w 568144"/>
              <a:gd name="connsiteY185" fmla="*/ 380250 h 600930"/>
              <a:gd name="connsiteX186" fmla="*/ 319227 w 568144"/>
              <a:gd name="connsiteY186" fmla="*/ 371513 h 600930"/>
              <a:gd name="connsiteX187" fmla="*/ 320768 w 568144"/>
              <a:gd name="connsiteY187" fmla="*/ 371200 h 600930"/>
              <a:gd name="connsiteX188" fmla="*/ 321752 w 568144"/>
              <a:gd name="connsiteY188" fmla="*/ 372523 h 600930"/>
              <a:gd name="connsiteX189" fmla="*/ 320426 w 568144"/>
              <a:gd name="connsiteY189" fmla="*/ 378980 h 600930"/>
              <a:gd name="connsiteX190" fmla="*/ 312210 w 568144"/>
              <a:gd name="connsiteY190" fmla="*/ 393760 h 600930"/>
              <a:gd name="connsiteX191" fmla="*/ 302967 w 568144"/>
              <a:gd name="connsiteY191" fmla="*/ 405326 h 600930"/>
              <a:gd name="connsiteX192" fmla="*/ 301427 w 568144"/>
              <a:gd name="connsiteY192" fmla="*/ 408193 h 600930"/>
              <a:gd name="connsiteX193" fmla="*/ 302582 w 568144"/>
              <a:gd name="connsiteY193" fmla="*/ 410983 h 600930"/>
              <a:gd name="connsiteX194" fmla="*/ 307503 w 568144"/>
              <a:gd name="connsiteY194" fmla="*/ 410893 h 600930"/>
              <a:gd name="connsiteX195" fmla="*/ 318158 w 568144"/>
              <a:gd name="connsiteY195" fmla="*/ 403871 h 600930"/>
              <a:gd name="connsiteX196" fmla="*/ 319698 w 568144"/>
              <a:gd name="connsiteY196" fmla="*/ 400820 h 600930"/>
              <a:gd name="connsiteX197" fmla="*/ 320939 w 568144"/>
              <a:gd name="connsiteY197" fmla="*/ 399707 h 600930"/>
              <a:gd name="connsiteX198" fmla="*/ 322651 w 568144"/>
              <a:gd name="connsiteY198" fmla="*/ 401954 h 600930"/>
              <a:gd name="connsiteX199" fmla="*/ 319570 w 568144"/>
              <a:gd name="connsiteY199" fmla="*/ 416464 h 600930"/>
              <a:gd name="connsiteX200" fmla="*/ 321196 w 568144"/>
              <a:gd name="connsiteY200" fmla="*/ 420097 h 600930"/>
              <a:gd name="connsiteX201" fmla="*/ 329326 w 568144"/>
              <a:gd name="connsiteY201" fmla="*/ 420423 h 600930"/>
              <a:gd name="connsiteX202" fmla="*/ 329240 w 568144"/>
              <a:gd name="connsiteY202" fmla="*/ 420016 h 600930"/>
              <a:gd name="connsiteX203" fmla="*/ 330054 w 568144"/>
              <a:gd name="connsiteY203" fmla="*/ 419203 h 600930"/>
              <a:gd name="connsiteX204" fmla="*/ 329669 w 568144"/>
              <a:gd name="connsiteY204" fmla="*/ 420436 h 600930"/>
              <a:gd name="connsiteX205" fmla="*/ 329326 w 568144"/>
              <a:gd name="connsiteY205" fmla="*/ 420423 h 600930"/>
              <a:gd name="connsiteX206" fmla="*/ 329497 w 568144"/>
              <a:gd name="connsiteY206" fmla="*/ 421698 h 600930"/>
              <a:gd name="connsiteX207" fmla="*/ 330781 w 568144"/>
              <a:gd name="connsiteY207" fmla="*/ 449970 h 600930"/>
              <a:gd name="connsiteX208" fmla="*/ 331594 w 568144"/>
              <a:gd name="connsiteY208" fmla="*/ 456534 h 600930"/>
              <a:gd name="connsiteX209" fmla="*/ 335188 w 568144"/>
              <a:gd name="connsiteY209" fmla="*/ 464258 h 600930"/>
              <a:gd name="connsiteX210" fmla="*/ 352818 w 568144"/>
              <a:gd name="connsiteY210" fmla="*/ 478858 h 600930"/>
              <a:gd name="connsiteX211" fmla="*/ 364800 w 568144"/>
              <a:gd name="connsiteY211" fmla="*/ 485084 h 600930"/>
              <a:gd name="connsiteX212" fmla="*/ 371090 w 568144"/>
              <a:gd name="connsiteY212" fmla="*/ 490775 h 600930"/>
              <a:gd name="connsiteX213" fmla="*/ 377509 w 568144"/>
              <a:gd name="connsiteY213" fmla="*/ 491661 h 600930"/>
              <a:gd name="connsiteX214" fmla="*/ 396037 w 568144"/>
              <a:gd name="connsiteY214" fmla="*/ 477321 h 600930"/>
              <a:gd name="connsiteX215" fmla="*/ 398818 w 568144"/>
              <a:gd name="connsiteY215" fmla="*/ 477565 h 600930"/>
              <a:gd name="connsiteX216" fmla="*/ 399417 w 568144"/>
              <a:gd name="connsiteY216" fmla="*/ 479012 h 600930"/>
              <a:gd name="connsiteX217" fmla="*/ 398390 w 568144"/>
              <a:gd name="connsiteY217" fmla="*/ 483779 h 600930"/>
              <a:gd name="connsiteX218" fmla="*/ 409302 w 568144"/>
              <a:gd name="connsiteY218" fmla="*/ 499029 h 600930"/>
              <a:gd name="connsiteX219" fmla="*/ 413838 w 568144"/>
              <a:gd name="connsiteY219" fmla="*/ 499812 h 600930"/>
              <a:gd name="connsiteX220" fmla="*/ 432794 w 568144"/>
              <a:gd name="connsiteY220" fmla="*/ 485533 h 600930"/>
              <a:gd name="connsiteX221" fmla="*/ 453249 w 568144"/>
              <a:gd name="connsiteY221" fmla="*/ 478267 h 600930"/>
              <a:gd name="connsiteX222" fmla="*/ 461764 w 568144"/>
              <a:gd name="connsiteY222" fmla="*/ 478023 h 600930"/>
              <a:gd name="connsiteX223" fmla="*/ 473531 w 568144"/>
              <a:gd name="connsiteY223" fmla="*/ 466983 h 600930"/>
              <a:gd name="connsiteX224" fmla="*/ 479308 w 568144"/>
              <a:gd name="connsiteY224" fmla="*/ 445703 h 600930"/>
              <a:gd name="connsiteX225" fmla="*/ 490648 w 568144"/>
              <a:gd name="connsiteY225" fmla="*/ 424954 h 600930"/>
              <a:gd name="connsiteX226" fmla="*/ 499120 w 568144"/>
              <a:gd name="connsiteY226" fmla="*/ 412220 h 600930"/>
              <a:gd name="connsiteX227" fmla="*/ 507978 w 568144"/>
              <a:gd name="connsiteY227" fmla="*/ 395643 h 600930"/>
              <a:gd name="connsiteX228" fmla="*/ 527704 w 568144"/>
              <a:gd name="connsiteY228" fmla="*/ 372685 h 600930"/>
              <a:gd name="connsiteX229" fmla="*/ 531983 w 568144"/>
              <a:gd name="connsiteY229" fmla="*/ 367657 h 600930"/>
              <a:gd name="connsiteX230" fmla="*/ 543580 w 568144"/>
              <a:gd name="connsiteY230" fmla="*/ 348945 h 600930"/>
              <a:gd name="connsiteX231" fmla="*/ 549100 w 568144"/>
              <a:gd name="connsiteY231" fmla="*/ 327528 h 600930"/>
              <a:gd name="connsiteX232" fmla="*/ 559840 w 568144"/>
              <a:gd name="connsiteY232" fmla="*/ 302534 h 600930"/>
              <a:gd name="connsiteX233" fmla="*/ 562280 w 568144"/>
              <a:gd name="connsiteY233" fmla="*/ 294523 h 600930"/>
              <a:gd name="connsiteX234" fmla="*/ 560910 w 568144"/>
              <a:gd name="connsiteY234" fmla="*/ 277625 h 600930"/>
              <a:gd name="connsiteX235" fmla="*/ 560739 w 568144"/>
              <a:gd name="connsiteY235" fmla="*/ 265918 h 600930"/>
              <a:gd name="connsiteX236" fmla="*/ 562280 w 568144"/>
              <a:gd name="connsiteY236" fmla="*/ 257569 h 600930"/>
              <a:gd name="connsiteX237" fmla="*/ 297361 w 568144"/>
              <a:gd name="connsiteY237" fmla="*/ 421681 h 600930"/>
              <a:gd name="connsiteX238" fmla="*/ 296463 w 568144"/>
              <a:gd name="connsiteY238" fmla="*/ 424753 h 600930"/>
              <a:gd name="connsiteX239" fmla="*/ 297747 w 568144"/>
              <a:gd name="connsiteY239" fmla="*/ 425763 h 600930"/>
              <a:gd name="connsiteX240" fmla="*/ 303181 w 568144"/>
              <a:gd name="connsiteY240" fmla="*/ 427231 h 600930"/>
              <a:gd name="connsiteX241" fmla="*/ 307674 w 568144"/>
              <a:gd name="connsiteY241" fmla="*/ 426901 h 600930"/>
              <a:gd name="connsiteX242" fmla="*/ 309300 w 568144"/>
              <a:gd name="connsiteY242" fmla="*/ 426546 h 600930"/>
              <a:gd name="connsiteX243" fmla="*/ 312210 w 568144"/>
              <a:gd name="connsiteY243" fmla="*/ 424873 h 600930"/>
              <a:gd name="connsiteX244" fmla="*/ 309771 w 568144"/>
              <a:gd name="connsiteY244" fmla="*/ 420859 h 600930"/>
              <a:gd name="connsiteX245" fmla="*/ 297361 w 568144"/>
              <a:gd name="connsiteY245" fmla="*/ 421681 h 600930"/>
              <a:gd name="connsiteX246" fmla="*/ 349737 w 568144"/>
              <a:gd name="connsiteY246" fmla="*/ 47394 h 600930"/>
              <a:gd name="connsiteX247" fmla="*/ 352775 w 568144"/>
              <a:gd name="connsiteY247" fmla="*/ 50051 h 600930"/>
              <a:gd name="connsiteX248" fmla="*/ 355557 w 568144"/>
              <a:gd name="connsiteY248" fmla="*/ 48018 h 600930"/>
              <a:gd name="connsiteX249" fmla="*/ 354616 w 568144"/>
              <a:gd name="connsiteY249" fmla="*/ 45267 h 600930"/>
              <a:gd name="connsiteX250" fmla="*/ 351877 w 568144"/>
              <a:gd name="connsiteY250" fmla="*/ 44210 h 600930"/>
              <a:gd name="connsiteX251" fmla="*/ 349737 w 568144"/>
              <a:gd name="connsiteY251" fmla="*/ 47394 h 600930"/>
              <a:gd name="connsiteX252" fmla="*/ 376867 w 568144"/>
              <a:gd name="connsiteY252" fmla="*/ 517502 h 600930"/>
              <a:gd name="connsiteX253" fmla="*/ 378022 w 568144"/>
              <a:gd name="connsiteY253" fmla="*/ 514502 h 600930"/>
              <a:gd name="connsiteX254" fmla="*/ 377808 w 568144"/>
              <a:gd name="connsiteY254" fmla="*/ 512906 h 600930"/>
              <a:gd name="connsiteX255" fmla="*/ 376097 w 568144"/>
              <a:gd name="connsiteY255" fmla="*/ 510523 h 600930"/>
              <a:gd name="connsiteX256" fmla="*/ 373529 w 568144"/>
              <a:gd name="connsiteY256" fmla="*/ 511854 h 600930"/>
              <a:gd name="connsiteX257" fmla="*/ 372245 w 568144"/>
              <a:gd name="connsiteY257" fmla="*/ 516420 h 600930"/>
              <a:gd name="connsiteX258" fmla="*/ 374171 w 568144"/>
              <a:gd name="connsiteY258" fmla="*/ 518546 h 600930"/>
              <a:gd name="connsiteX259" fmla="*/ 376867 w 568144"/>
              <a:gd name="connsiteY259" fmla="*/ 517502 h 600930"/>
              <a:gd name="connsiteX260" fmla="*/ 422140 w 568144"/>
              <a:gd name="connsiteY260" fmla="*/ 540900 h 600930"/>
              <a:gd name="connsiteX261" fmla="*/ 405537 w 568144"/>
              <a:gd name="connsiteY261" fmla="*/ 544306 h 600930"/>
              <a:gd name="connsiteX262" fmla="*/ 392956 w 568144"/>
              <a:gd name="connsiteY262" fmla="*/ 541414 h 600930"/>
              <a:gd name="connsiteX263" fmla="*/ 384954 w 568144"/>
              <a:gd name="connsiteY263" fmla="*/ 535123 h 600930"/>
              <a:gd name="connsiteX264" fmla="*/ 380204 w 568144"/>
              <a:gd name="connsiteY264" fmla="*/ 534058 h 600930"/>
              <a:gd name="connsiteX265" fmla="*/ 376396 w 568144"/>
              <a:gd name="connsiteY265" fmla="*/ 539069 h 600930"/>
              <a:gd name="connsiteX266" fmla="*/ 376097 w 568144"/>
              <a:gd name="connsiteY266" fmla="*/ 542445 h 600930"/>
              <a:gd name="connsiteX267" fmla="*/ 373743 w 568144"/>
              <a:gd name="connsiteY267" fmla="*/ 572792 h 600930"/>
              <a:gd name="connsiteX268" fmla="*/ 373700 w 568144"/>
              <a:gd name="connsiteY268" fmla="*/ 577200 h 600930"/>
              <a:gd name="connsiteX269" fmla="*/ 376396 w 568144"/>
              <a:gd name="connsiteY269" fmla="*/ 591256 h 600930"/>
              <a:gd name="connsiteX270" fmla="*/ 386880 w 568144"/>
              <a:gd name="connsiteY270" fmla="*/ 600760 h 600930"/>
              <a:gd name="connsiteX271" fmla="*/ 390132 w 568144"/>
              <a:gd name="connsiteY271" fmla="*/ 600482 h 600930"/>
              <a:gd name="connsiteX272" fmla="*/ 396636 w 568144"/>
              <a:gd name="connsiteY272" fmla="*/ 595168 h 600930"/>
              <a:gd name="connsiteX273" fmla="*/ 405665 w 568144"/>
              <a:gd name="connsiteY273" fmla="*/ 592014 h 600930"/>
              <a:gd name="connsiteX274" fmla="*/ 410886 w 568144"/>
              <a:gd name="connsiteY274" fmla="*/ 588548 h 600930"/>
              <a:gd name="connsiteX275" fmla="*/ 420642 w 568144"/>
              <a:gd name="connsiteY275" fmla="*/ 569142 h 600930"/>
              <a:gd name="connsiteX276" fmla="*/ 421840 w 568144"/>
              <a:gd name="connsiteY276" fmla="*/ 566018 h 600930"/>
              <a:gd name="connsiteX277" fmla="*/ 426419 w 568144"/>
              <a:gd name="connsiteY277" fmla="*/ 549629 h 600930"/>
              <a:gd name="connsiteX278" fmla="*/ 426932 w 568144"/>
              <a:gd name="connsiteY278" fmla="*/ 546270 h 600930"/>
              <a:gd name="connsiteX279" fmla="*/ 422140 w 568144"/>
              <a:gd name="connsiteY279" fmla="*/ 540900 h 600930"/>
              <a:gd name="connsiteX280" fmla="*/ 428344 w 568144"/>
              <a:gd name="connsiteY280" fmla="*/ 520472 h 600930"/>
              <a:gd name="connsiteX281" fmla="*/ 426761 w 568144"/>
              <a:gd name="connsiteY281" fmla="*/ 523142 h 600930"/>
              <a:gd name="connsiteX282" fmla="*/ 428729 w 568144"/>
              <a:gd name="connsiteY282" fmla="*/ 525513 h 600930"/>
              <a:gd name="connsiteX283" fmla="*/ 431511 w 568144"/>
              <a:gd name="connsiteY283" fmla="*/ 524498 h 600930"/>
              <a:gd name="connsiteX284" fmla="*/ 431211 w 568144"/>
              <a:gd name="connsiteY284" fmla="*/ 521486 h 600930"/>
              <a:gd name="connsiteX285" fmla="*/ 428344 w 568144"/>
              <a:gd name="connsiteY285" fmla="*/ 520472 h 600930"/>
              <a:gd name="connsiteX286" fmla="*/ 428301 w 568144"/>
              <a:gd name="connsiteY286" fmla="*/ 529886 h 600930"/>
              <a:gd name="connsiteX287" fmla="*/ 427189 w 568144"/>
              <a:gd name="connsiteY287" fmla="*/ 530955 h 600930"/>
              <a:gd name="connsiteX288" fmla="*/ 429671 w 568144"/>
              <a:gd name="connsiteY288" fmla="*/ 532295 h 600930"/>
              <a:gd name="connsiteX289" fmla="*/ 430783 w 568144"/>
              <a:gd name="connsiteY289" fmla="*/ 531144 h 600930"/>
              <a:gd name="connsiteX290" fmla="*/ 428301 w 568144"/>
              <a:gd name="connsiteY290" fmla="*/ 529886 h 6009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Lst>
            <a:rect l="l" t="t" r="r" b="b"/>
            <a:pathLst>
              <a:path w="568144" h="600930">
                <a:moveTo>
                  <a:pt x="7912" y="238322"/>
                </a:moveTo>
                <a:cubicBezTo>
                  <a:pt x="7920" y="238305"/>
                  <a:pt x="7920" y="238305"/>
                  <a:pt x="7933" y="238283"/>
                </a:cubicBezTo>
                <a:cubicBezTo>
                  <a:pt x="7830" y="238283"/>
                  <a:pt x="7719" y="238283"/>
                  <a:pt x="7616" y="238283"/>
                </a:cubicBezTo>
                <a:cubicBezTo>
                  <a:pt x="7603" y="238399"/>
                  <a:pt x="7595" y="238498"/>
                  <a:pt x="7574" y="238609"/>
                </a:cubicBezTo>
                <a:cubicBezTo>
                  <a:pt x="7693" y="238510"/>
                  <a:pt x="7809" y="238421"/>
                  <a:pt x="7912" y="238322"/>
                </a:cubicBezTo>
                <a:close/>
                <a:moveTo>
                  <a:pt x="4321" y="238254"/>
                </a:moveTo>
                <a:cubicBezTo>
                  <a:pt x="4262" y="238254"/>
                  <a:pt x="4180" y="238254"/>
                  <a:pt x="4133" y="238254"/>
                </a:cubicBezTo>
                <a:cubicBezTo>
                  <a:pt x="4133" y="238378"/>
                  <a:pt x="4133" y="238510"/>
                  <a:pt x="4133" y="238622"/>
                </a:cubicBezTo>
                <a:cubicBezTo>
                  <a:pt x="4262" y="238622"/>
                  <a:pt x="4373" y="238609"/>
                  <a:pt x="4488" y="238609"/>
                </a:cubicBezTo>
                <a:cubicBezTo>
                  <a:pt x="4433" y="238498"/>
                  <a:pt x="4381" y="238378"/>
                  <a:pt x="4321" y="238254"/>
                </a:cubicBezTo>
                <a:close/>
                <a:moveTo>
                  <a:pt x="6187" y="230859"/>
                </a:moveTo>
                <a:cubicBezTo>
                  <a:pt x="5601" y="230273"/>
                  <a:pt x="4129" y="229897"/>
                  <a:pt x="3423" y="230196"/>
                </a:cubicBezTo>
                <a:cubicBezTo>
                  <a:pt x="2648" y="230555"/>
                  <a:pt x="1656" y="232036"/>
                  <a:pt x="1848" y="232682"/>
                </a:cubicBezTo>
                <a:cubicBezTo>
                  <a:pt x="2417" y="234595"/>
                  <a:pt x="3444" y="236414"/>
                  <a:pt x="4321" y="238254"/>
                </a:cubicBezTo>
                <a:cubicBezTo>
                  <a:pt x="5417" y="238271"/>
                  <a:pt x="6517" y="238283"/>
                  <a:pt x="7621" y="238283"/>
                </a:cubicBezTo>
                <a:cubicBezTo>
                  <a:pt x="8224" y="235622"/>
                  <a:pt x="8245" y="232995"/>
                  <a:pt x="6187" y="230859"/>
                </a:cubicBezTo>
                <a:close/>
                <a:moveTo>
                  <a:pt x="388463" y="87228"/>
                </a:moveTo>
                <a:cubicBezTo>
                  <a:pt x="388206" y="87035"/>
                  <a:pt x="387308" y="87318"/>
                  <a:pt x="387008" y="87668"/>
                </a:cubicBezTo>
                <a:cubicBezTo>
                  <a:pt x="386195" y="88653"/>
                  <a:pt x="385468" y="89705"/>
                  <a:pt x="384698" y="90779"/>
                </a:cubicBezTo>
                <a:cubicBezTo>
                  <a:pt x="385938" y="90467"/>
                  <a:pt x="387179" y="90227"/>
                  <a:pt x="388292" y="89692"/>
                </a:cubicBezTo>
                <a:cubicBezTo>
                  <a:pt x="389533" y="89136"/>
                  <a:pt x="389533" y="87964"/>
                  <a:pt x="388463" y="87228"/>
                </a:cubicBezTo>
                <a:close/>
                <a:moveTo>
                  <a:pt x="2927" y="238728"/>
                </a:moveTo>
                <a:cubicBezTo>
                  <a:pt x="-462" y="239850"/>
                  <a:pt x="-920" y="241754"/>
                  <a:pt x="1617" y="244227"/>
                </a:cubicBezTo>
                <a:cubicBezTo>
                  <a:pt x="2216" y="244831"/>
                  <a:pt x="3282" y="244933"/>
                  <a:pt x="4176" y="245177"/>
                </a:cubicBezTo>
                <a:cubicBezTo>
                  <a:pt x="4167" y="243008"/>
                  <a:pt x="4137" y="240834"/>
                  <a:pt x="4129" y="238622"/>
                </a:cubicBezTo>
                <a:cubicBezTo>
                  <a:pt x="3718" y="238622"/>
                  <a:pt x="3303" y="238592"/>
                  <a:pt x="2927" y="238728"/>
                </a:cubicBezTo>
                <a:close/>
                <a:moveTo>
                  <a:pt x="384698" y="90775"/>
                </a:moveTo>
                <a:cubicBezTo>
                  <a:pt x="384355" y="90852"/>
                  <a:pt x="384013" y="90899"/>
                  <a:pt x="383714" y="91010"/>
                </a:cubicBezTo>
                <a:cubicBezTo>
                  <a:pt x="383756" y="91182"/>
                  <a:pt x="383799" y="91306"/>
                  <a:pt x="383842" y="91468"/>
                </a:cubicBezTo>
                <a:cubicBezTo>
                  <a:pt x="383970" y="91477"/>
                  <a:pt x="384056" y="91477"/>
                  <a:pt x="384141" y="91477"/>
                </a:cubicBezTo>
                <a:cubicBezTo>
                  <a:pt x="384312" y="91254"/>
                  <a:pt x="384526" y="91028"/>
                  <a:pt x="384698" y="90775"/>
                </a:cubicBezTo>
                <a:close/>
                <a:moveTo>
                  <a:pt x="274383" y="13906"/>
                </a:moveTo>
                <a:cubicBezTo>
                  <a:pt x="276736" y="14577"/>
                  <a:pt x="279304" y="12682"/>
                  <a:pt x="280716" y="9729"/>
                </a:cubicBezTo>
                <a:cubicBezTo>
                  <a:pt x="281401" y="8313"/>
                  <a:pt x="280459" y="5972"/>
                  <a:pt x="279175" y="5771"/>
                </a:cubicBezTo>
                <a:cubicBezTo>
                  <a:pt x="277592" y="5510"/>
                  <a:pt x="276009" y="5249"/>
                  <a:pt x="274554" y="5035"/>
                </a:cubicBezTo>
                <a:cubicBezTo>
                  <a:pt x="272200" y="5317"/>
                  <a:pt x="269975" y="5399"/>
                  <a:pt x="267879" y="5942"/>
                </a:cubicBezTo>
                <a:cubicBezTo>
                  <a:pt x="267065" y="6139"/>
                  <a:pt x="266124" y="7307"/>
                  <a:pt x="265953" y="8163"/>
                </a:cubicBezTo>
                <a:cubicBezTo>
                  <a:pt x="265782" y="9049"/>
                  <a:pt x="266210" y="10641"/>
                  <a:pt x="266894" y="10962"/>
                </a:cubicBezTo>
                <a:cubicBezTo>
                  <a:pt x="269248" y="12194"/>
                  <a:pt x="271815" y="13200"/>
                  <a:pt x="274383" y="13906"/>
                </a:cubicBezTo>
                <a:close/>
                <a:moveTo>
                  <a:pt x="562280" y="257569"/>
                </a:moveTo>
                <a:cubicBezTo>
                  <a:pt x="562536" y="249503"/>
                  <a:pt x="564248" y="241792"/>
                  <a:pt x="567329" y="234355"/>
                </a:cubicBezTo>
                <a:cubicBezTo>
                  <a:pt x="567756" y="233320"/>
                  <a:pt x="568185" y="232182"/>
                  <a:pt x="568142" y="231120"/>
                </a:cubicBezTo>
                <a:cubicBezTo>
                  <a:pt x="568099" y="230277"/>
                  <a:pt x="567371" y="229447"/>
                  <a:pt x="566944" y="228634"/>
                </a:cubicBezTo>
                <a:cubicBezTo>
                  <a:pt x="566473" y="228959"/>
                  <a:pt x="565959" y="229212"/>
                  <a:pt x="565574" y="229576"/>
                </a:cubicBezTo>
                <a:cubicBezTo>
                  <a:pt x="560311" y="234081"/>
                  <a:pt x="560354" y="234081"/>
                  <a:pt x="557187" y="228959"/>
                </a:cubicBezTo>
                <a:cubicBezTo>
                  <a:pt x="556588" y="227988"/>
                  <a:pt x="555861" y="227055"/>
                  <a:pt x="555262" y="226101"/>
                </a:cubicBezTo>
                <a:cubicBezTo>
                  <a:pt x="552309" y="221385"/>
                  <a:pt x="551325" y="215245"/>
                  <a:pt x="545420" y="212660"/>
                </a:cubicBezTo>
                <a:cubicBezTo>
                  <a:pt x="543409" y="205822"/>
                  <a:pt x="536305" y="200901"/>
                  <a:pt x="538488" y="192489"/>
                </a:cubicBezTo>
                <a:cubicBezTo>
                  <a:pt x="539387" y="188723"/>
                  <a:pt x="537033" y="186511"/>
                  <a:pt x="533353" y="184838"/>
                </a:cubicBezTo>
                <a:cubicBezTo>
                  <a:pt x="530272" y="183430"/>
                  <a:pt x="527362" y="181766"/>
                  <a:pt x="524024" y="180880"/>
                </a:cubicBezTo>
                <a:cubicBezTo>
                  <a:pt x="523254" y="180670"/>
                  <a:pt x="522270" y="179241"/>
                  <a:pt x="522270" y="178389"/>
                </a:cubicBezTo>
                <a:cubicBezTo>
                  <a:pt x="522142" y="173152"/>
                  <a:pt x="521286" y="168149"/>
                  <a:pt x="518718" y="163592"/>
                </a:cubicBezTo>
                <a:cubicBezTo>
                  <a:pt x="516450" y="159574"/>
                  <a:pt x="514696" y="155526"/>
                  <a:pt x="514568" y="150819"/>
                </a:cubicBezTo>
                <a:cubicBezTo>
                  <a:pt x="514482" y="149360"/>
                  <a:pt x="513156" y="147447"/>
                  <a:pt x="511872" y="146668"/>
                </a:cubicBezTo>
                <a:cubicBezTo>
                  <a:pt x="503528" y="141816"/>
                  <a:pt x="497194" y="134088"/>
                  <a:pt x="488123" y="130241"/>
                </a:cubicBezTo>
                <a:cubicBezTo>
                  <a:pt x="485983" y="129347"/>
                  <a:pt x="484571" y="127305"/>
                  <a:pt x="484186" y="124961"/>
                </a:cubicBezTo>
                <a:cubicBezTo>
                  <a:pt x="483416" y="120536"/>
                  <a:pt x="482004" y="115966"/>
                  <a:pt x="482475" y="111601"/>
                </a:cubicBezTo>
                <a:cubicBezTo>
                  <a:pt x="483159" y="104969"/>
                  <a:pt x="481918" y="99085"/>
                  <a:pt x="478367" y="93762"/>
                </a:cubicBezTo>
                <a:cubicBezTo>
                  <a:pt x="475371" y="89209"/>
                  <a:pt x="474344" y="84562"/>
                  <a:pt x="474686" y="79213"/>
                </a:cubicBezTo>
                <a:cubicBezTo>
                  <a:pt x="474900" y="75297"/>
                  <a:pt x="473959" y="71245"/>
                  <a:pt x="474131" y="67330"/>
                </a:cubicBezTo>
                <a:cubicBezTo>
                  <a:pt x="474430" y="61690"/>
                  <a:pt x="472247" y="57501"/>
                  <a:pt x="468311" y="53718"/>
                </a:cubicBezTo>
                <a:cubicBezTo>
                  <a:pt x="465572" y="51112"/>
                  <a:pt x="462919" y="49982"/>
                  <a:pt x="459154" y="50847"/>
                </a:cubicBezTo>
                <a:cubicBezTo>
                  <a:pt x="456757" y="51373"/>
                  <a:pt x="454404" y="49469"/>
                  <a:pt x="454061" y="47548"/>
                </a:cubicBezTo>
                <a:cubicBezTo>
                  <a:pt x="453805" y="45887"/>
                  <a:pt x="453163" y="44197"/>
                  <a:pt x="453249" y="42507"/>
                </a:cubicBezTo>
                <a:cubicBezTo>
                  <a:pt x="453419" y="36713"/>
                  <a:pt x="451580" y="31326"/>
                  <a:pt x="450467" y="25746"/>
                </a:cubicBezTo>
                <a:cubicBezTo>
                  <a:pt x="448798" y="17928"/>
                  <a:pt x="444134" y="11201"/>
                  <a:pt x="442722" y="3272"/>
                </a:cubicBezTo>
                <a:cubicBezTo>
                  <a:pt x="442508" y="2018"/>
                  <a:pt x="440496" y="829"/>
                  <a:pt x="439085" y="118"/>
                </a:cubicBezTo>
                <a:cubicBezTo>
                  <a:pt x="438314" y="-241"/>
                  <a:pt x="436859" y="281"/>
                  <a:pt x="436047" y="846"/>
                </a:cubicBezTo>
                <a:cubicBezTo>
                  <a:pt x="435190" y="1432"/>
                  <a:pt x="434463" y="2502"/>
                  <a:pt x="434035" y="3503"/>
                </a:cubicBezTo>
                <a:cubicBezTo>
                  <a:pt x="432024" y="8171"/>
                  <a:pt x="431168" y="13225"/>
                  <a:pt x="428986" y="17958"/>
                </a:cubicBezTo>
                <a:cubicBezTo>
                  <a:pt x="426889" y="22460"/>
                  <a:pt x="426589" y="27766"/>
                  <a:pt x="425178" y="32614"/>
                </a:cubicBezTo>
                <a:cubicBezTo>
                  <a:pt x="422782" y="40864"/>
                  <a:pt x="420984" y="49084"/>
                  <a:pt x="421712" y="57762"/>
                </a:cubicBezTo>
                <a:cubicBezTo>
                  <a:pt x="421925" y="60530"/>
                  <a:pt x="421412" y="63462"/>
                  <a:pt x="420684" y="66175"/>
                </a:cubicBezTo>
                <a:cubicBezTo>
                  <a:pt x="418930" y="72752"/>
                  <a:pt x="416876" y="79281"/>
                  <a:pt x="414779" y="85751"/>
                </a:cubicBezTo>
                <a:cubicBezTo>
                  <a:pt x="413410" y="90099"/>
                  <a:pt x="412041" y="94412"/>
                  <a:pt x="410201" y="98550"/>
                </a:cubicBezTo>
                <a:cubicBezTo>
                  <a:pt x="408746" y="101871"/>
                  <a:pt x="405793" y="103745"/>
                  <a:pt x="402285" y="104468"/>
                </a:cubicBezTo>
                <a:cubicBezTo>
                  <a:pt x="396850" y="105598"/>
                  <a:pt x="392058" y="104237"/>
                  <a:pt x="388378" y="99979"/>
                </a:cubicBezTo>
                <a:cubicBezTo>
                  <a:pt x="386238" y="97527"/>
                  <a:pt x="384655" y="94707"/>
                  <a:pt x="383842" y="91468"/>
                </a:cubicBezTo>
                <a:cubicBezTo>
                  <a:pt x="382815" y="91404"/>
                  <a:pt x="381788" y="91365"/>
                  <a:pt x="380718" y="91288"/>
                </a:cubicBezTo>
                <a:cubicBezTo>
                  <a:pt x="376097" y="90903"/>
                  <a:pt x="371860" y="89765"/>
                  <a:pt x="368737" y="85820"/>
                </a:cubicBezTo>
                <a:cubicBezTo>
                  <a:pt x="365056" y="81241"/>
                  <a:pt x="359665" y="78973"/>
                  <a:pt x="354616" y="76440"/>
                </a:cubicBezTo>
                <a:cubicBezTo>
                  <a:pt x="351492" y="74874"/>
                  <a:pt x="348839" y="73064"/>
                  <a:pt x="346699" y="70223"/>
                </a:cubicBezTo>
                <a:cubicBezTo>
                  <a:pt x="345030" y="67989"/>
                  <a:pt x="342934" y="66008"/>
                  <a:pt x="340880" y="64048"/>
                </a:cubicBezTo>
                <a:cubicBezTo>
                  <a:pt x="338569" y="61900"/>
                  <a:pt x="337628" y="59602"/>
                  <a:pt x="338911" y="56512"/>
                </a:cubicBezTo>
                <a:cubicBezTo>
                  <a:pt x="341051" y="51296"/>
                  <a:pt x="344474" y="46576"/>
                  <a:pt x="344217" y="40492"/>
                </a:cubicBezTo>
                <a:cubicBezTo>
                  <a:pt x="344174" y="38964"/>
                  <a:pt x="345886" y="37761"/>
                  <a:pt x="347598" y="37103"/>
                </a:cubicBezTo>
                <a:cubicBezTo>
                  <a:pt x="349181" y="36520"/>
                  <a:pt x="351107" y="35763"/>
                  <a:pt x="351877" y="34488"/>
                </a:cubicBezTo>
                <a:cubicBezTo>
                  <a:pt x="354530" y="30157"/>
                  <a:pt x="356841" y="25587"/>
                  <a:pt x="359066" y="20988"/>
                </a:cubicBezTo>
                <a:cubicBezTo>
                  <a:pt x="359365" y="20393"/>
                  <a:pt x="358424" y="18839"/>
                  <a:pt x="357696" y="18206"/>
                </a:cubicBezTo>
                <a:cubicBezTo>
                  <a:pt x="355428" y="16345"/>
                  <a:pt x="352775" y="14920"/>
                  <a:pt x="349866" y="16199"/>
                </a:cubicBezTo>
                <a:cubicBezTo>
                  <a:pt x="347084" y="17449"/>
                  <a:pt x="344688" y="18035"/>
                  <a:pt x="342035" y="15930"/>
                </a:cubicBezTo>
                <a:cubicBezTo>
                  <a:pt x="340494" y="14684"/>
                  <a:pt x="338868" y="15861"/>
                  <a:pt x="337285" y="16396"/>
                </a:cubicBezTo>
                <a:cubicBezTo>
                  <a:pt x="335702" y="16927"/>
                  <a:pt x="333776" y="17971"/>
                  <a:pt x="332493" y="17491"/>
                </a:cubicBezTo>
                <a:cubicBezTo>
                  <a:pt x="324063" y="14299"/>
                  <a:pt x="314777" y="13422"/>
                  <a:pt x="307075" y="8463"/>
                </a:cubicBezTo>
                <a:cubicBezTo>
                  <a:pt x="303138" y="5929"/>
                  <a:pt x="298816" y="4705"/>
                  <a:pt x="294495" y="3375"/>
                </a:cubicBezTo>
                <a:cubicBezTo>
                  <a:pt x="293510" y="3067"/>
                  <a:pt x="292312" y="3409"/>
                  <a:pt x="291200" y="3610"/>
                </a:cubicBezTo>
                <a:cubicBezTo>
                  <a:pt x="290686" y="3717"/>
                  <a:pt x="290087" y="4089"/>
                  <a:pt x="289873" y="4539"/>
                </a:cubicBezTo>
                <a:cubicBezTo>
                  <a:pt x="289616" y="4996"/>
                  <a:pt x="289573" y="5912"/>
                  <a:pt x="289830" y="6195"/>
                </a:cubicBezTo>
                <a:cubicBezTo>
                  <a:pt x="291413" y="7782"/>
                  <a:pt x="293168" y="9147"/>
                  <a:pt x="294751" y="10688"/>
                </a:cubicBezTo>
                <a:cubicBezTo>
                  <a:pt x="296591" y="12493"/>
                  <a:pt x="295949" y="15258"/>
                  <a:pt x="293724" y="16409"/>
                </a:cubicBezTo>
                <a:cubicBezTo>
                  <a:pt x="290044" y="18322"/>
                  <a:pt x="286150" y="18467"/>
                  <a:pt x="282128" y="18497"/>
                </a:cubicBezTo>
                <a:cubicBezTo>
                  <a:pt x="279903" y="18518"/>
                  <a:pt x="277421" y="18424"/>
                  <a:pt x="275495" y="19336"/>
                </a:cubicBezTo>
                <a:cubicBezTo>
                  <a:pt x="270874" y="21539"/>
                  <a:pt x="266467" y="24334"/>
                  <a:pt x="263300" y="28493"/>
                </a:cubicBezTo>
                <a:cubicBezTo>
                  <a:pt x="258807" y="34312"/>
                  <a:pt x="254613" y="40350"/>
                  <a:pt x="250206" y="46260"/>
                </a:cubicBezTo>
                <a:cubicBezTo>
                  <a:pt x="247981" y="49281"/>
                  <a:pt x="247767" y="52293"/>
                  <a:pt x="249222" y="55849"/>
                </a:cubicBezTo>
                <a:cubicBezTo>
                  <a:pt x="250078" y="57843"/>
                  <a:pt x="247425" y="59966"/>
                  <a:pt x="245028" y="59820"/>
                </a:cubicBezTo>
                <a:cubicBezTo>
                  <a:pt x="241648" y="59606"/>
                  <a:pt x="238653" y="57146"/>
                  <a:pt x="235058" y="58481"/>
                </a:cubicBezTo>
                <a:cubicBezTo>
                  <a:pt x="232619" y="59401"/>
                  <a:pt x="230650" y="58502"/>
                  <a:pt x="229153" y="56538"/>
                </a:cubicBezTo>
                <a:cubicBezTo>
                  <a:pt x="226671" y="53389"/>
                  <a:pt x="224489" y="50017"/>
                  <a:pt x="221836" y="47086"/>
                </a:cubicBezTo>
                <a:cubicBezTo>
                  <a:pt x="219482" y="44450"/>
                  <a:pt x="216487" y="42828"/>
                  <a:pt x="212721" y="44300"/>
                </a:cubicBezTo>
                <a:cubicBezTo>
                  <a:pt x="209054" y="45751"/>
                  <a:pt x="204950" y="46542"/>
                  <a:pt x="201840" y="48759"/>
                </a:cubicBezTo>
                <a:cubicBezTo>
                  <a:pt x="198985" y="50787"/>
                  <a:pt x="196320" y="52297"/>
                  <a:pt x="192849" y="52858"/>
                </a:cubicBezTo>
                <a:cubicBezTo>
                  <a:pt x="187975" y="53680"/>
                  <a:pt x="188737" y="59298"/>
                  <a:pt x="185784" y="61844"/>
                </a:cubicBezTo>
                <a:cubicBezTo>
                  <a:pt x="184483" y="62974"/>
                  <a:pt x="183320" y="64514"/>
                  <a:pt x="181775" y="64994"/>
                </a:cubicBezTo>
                <a:cubicBezTo>
                  <a:pt x="176328" y="66667"/>
                  <a:pt x="175061" y="70467"/>
                  <a:pt x="175716" y="75533"/>
                </a:cubicBezTo>
                <a:cubicBezTo>
                  <a:pt x="175857" y="76641"/>
                  <a:pt x="175544" y="77788"/>
                  <a:pt x="175390" y="78918"/>
                </a:cubicBezTo>
                <a:cubicBezTo>
                  <a:pt x="175172" y="80625"/>
                  <a:pt x="173730" y="81896"/>
                  <a:pt x="171959" y="81849"/>
                </a:cubicBezTo>
                <a:cubicBezTo>
                  <a:pt x="170273" y="81785"/>
                  <a:pt x="168570" y="81464"/>
                  <a:pt x="166875" y="81528"/>
                </a:cubicBezTo>
                <a:cubicBezTo>
                  <a:pt x="164611" y="81596"/>
                  <a:pt x="162789" y="83903"/>
                  <a:pt x="163127" y="86265"/>
                </a:cubicBezTo>
                <a:cubicBezTo>
                  <a:pt x="163443" y="88520"/>
                  <a:pt x="163987" y="90715"/>
                  <a:pt x="164316" y="92940"/>
                </a:cubicBezTo>
                <a:cubicBezTo>
                  <a:pt x="164368" y="93394"/>
                  <a:pt x="164034" y="94049"/>
                  <a:pt x="163683" y="94408"/>
                </a:cubicBezTo>
                <a:cubicBezTo>
                  <a:pt x="162913" y="95242"/>
                  <a:pt x="161745" y="95251"/>
                  <a:pt x="160893" y="94177"/>
                </a:cubicBezTo>
                <a:cubicBezTo>
                  <a:pt x="159147" y="91982"/>
                  <a:pt x="157654" y="89568"/>
                  <a:pt x="155955" y="87313"/>
                </a:cubicBezTo>
                <a:cubicBezTo>
                  <a:pt x="154718" y="85700"/>
                  <a:pt x="152741" y="85293"/>
                  <a:pt x="151539" y="86329"/>
                </a:cubicBezTo>
                <a:cubicBezTo>
                  <a:pt x="148942" y="88554"/>
                  <a:pt x="146258" y="90676"/>
                  <a:pt x="143760" y="92966"/>
                </a:cubicBezTo>
                <a:cubicBezTo>
                  <a:pt x="142035" y="94528"/>
                  <a:pt x="140713" y="96603"/>
                  <a:pt x="140931" y="98956"/>
                </a:cubicBezTo>
                <a:cubicBezTo>
                  <a:pt x="141594" y="106929"/>
                  <a:pt x="138659" y="113189"/>
                  <a:pt x="132797" y="118478"/>
                </a:cubicBezTo>
                <a:cubicBezTo>
                  <a:pt x="131205" y="119946"/>
                  <a:pt x="130452" y="122355"/>
                  <a:pt x="129215" y="124237"/>
                </a:cubicBezTo>
                <a:cubicBezTo>
                  <a:pt x="124906" y="130849"/>
                  <a:pt x="118924" y="134614"/>
                  <a:pt x="110947" y="135372"/>
                </a:cubicBezTo>
                <a:cubicBezTo>
                  <a:pt x="105855" y="135851"/>
                  <a:pt x="100793" y="136818"/>
                  <a:pt x="95735" y="137588"/>
                </a:cubicBezTo>
                <a:cubicBezTo>
                  <a:pt x="88739" y="142706"/>
                  <a:pt x="79098" y="141208"/>
                  <a:pt x="72252" y="146895"/>
                </a:cubicBezTo>
                <a:cubicBezTo>
                  <a:pt x="71114" y="147862"/>
                  <a:pt x="68858" y="148406"/>
                  <a:pt x="67421" y="148012"/>
                </a:cubicBezTo>
                <a:cubicBezTo>
                  <a:pt x="61323" y="146339"/>
                  <a:pt x="56406" y="148876"/>
                  <a:pt x="51306" y="151576"/>
                </a:cubicBezTo>
                <a:cubicBezTo>
                  <a:pt x="44797" y="155038"/>
                  <a:pt x="38764" y="159403"/>
                  <a:pt x="31708" y="161859"/>
                </a:cubicBezTo>
                <a:cubicBezTo>
                  <a:pt x="28336" y="163049"/>
                  <a:pt x="26354" y="165958"/>
                  <a:pt x="24390" y="168804"/>
                </a:cubicBezTo>
                <a:cubicBezTo>
                  <a:pt x="22490" y="171568"/>
                  <a:pt x="21951" y="168051"/>
                  <a:pt x="20719" y="167940"/>
                </a:cubicBezTo>
                <a:cubicBezTo>
                  <a:pt x="19722" y="167871"/>
                  <a:pt x="18245" y="168021"/>
                  <a:pt x="17771" y="168654"/>
                </a:cubicBezTo>
                <a:cubicBezTo>
                  <a:pt x="16431" y="170417"/>
                  <a:pt x="15036" y="172398"/>
                  <a:pt x="14506" y="174517"/>
                </a:cubicBezTo>
                <a:cubicBezTo>
                  <a:pt x="13813" y="177234"/>
                  <a:pt x="13847" y="180126"/>
                  <a:pt x="13761" y="182947"/>
                </a:cubicBezTo>
                <a:cubicBezTo>
                  <a:pt x="13594" y="187576"/>
                  <a:pt x="12888" y="192005"/>
                  <a:pt x="10120" y="195921"/>
                </a:cubicBezTo>
                <a:cubicBezTo>
                  <a:pt x="7355" y="199806"/>
                  <a:pt x="6606" y="204265"/>
                  <a:pt x="6692" y="208878"/>
                </a:cubicBezTo>
                <a:cubicBezTo>
                  <a:pt x="6812" y="215168"/>
                  <a:pt x="7004" y="221428"/>
                  <a:pt x="10304" y="227102"/>
                </a:cubicBezTo>
                <a:cubicBezTo>
                  <a:pt x="11138" y="228561"/>
                  <a:pt x="11510" y="230316"/>
                  <a:pt x="11891" y="231968"/>
                </a:cubicBezTo>
                <a:cubicBezTo>
                  <a:pt x="12259" y="233726"/>
                  <a:pt x="11587" y="235271"/>
                  <a:pt x="10227" y="236448"/>
                </a:cubicBezTo>
                <a:cubicBezTo>
                  <a:pt x="9478" y="237124"/>
                  <a:pt x="8678" y="237732"/>
                  <a:pt x="7912" y="238339"/>
                </a:cubicBezTo>
                <a:cubicBezTo>
                  <a:pt x="6722" y="240654"/>
                  <a:pt x="5528" y="242952"/>
                  <a:pt x="4347" y="245263"/>
                </a:cubicBezTo>
                <a:cubicBezTo>
                  <a:pt x="4287" y="245241"/>
                  <a:pt x="4240" y="245220"/>
                  <a:pt x="4176" y="245194"/>
                </a:cubicBezTo>
                <a:cubicBezTo>
                  <a:pt x="4176" y="245331"/>
                  <a:pt x="4176" y="245455"/>
                  <a:pt x="4176" y="245584"/>
                </a:cubicBezTo>
                <a:lnTo>
                  <a:pt x="4433" y="245280"/>
                </a:lnTo>
                <a:cubicBezTo>
                  <a:pt x="4582" y="246953"/>
                  <a:pt x="4356" y="248767"/>
                  <a:pt x="4933" y="250256"/>
                </a:cubicBezTo>
                <a:cubicBezTo>
                  <a:pt x="6393" y="254031"/>
                  <a:pt x="7706" y="257865"/>
                  <a:pt x="7321" y="261887"/>
                </a:cubicBezTo>
                <a:cubicBezTo>
                  <a:pt x="6628" y="268947"/>
                  <a:pt x="8712" y="275533"/>
                  <a:pt x="10911" y="281935"/>
                </a:cubicBezTo>
                <a:cubicBezTo>
                  <a:pt x="13355" y="289123"/>
                  <a:pt x="14108" y="296278"/>
                  <a:pt x="13932" y="303728"/>
                </a:cubicBezTo>
                <a:cubicBezTo>
                  <a:pt x="13727" y="312264"/>
                  <a:pt x="13624" y="320818"/>
                  <a:pt x="16444" y="329133"/>
                </a:cubicBezTo>
                <a:cubicBezTo>
                  <a:pt x="17146" y="331174"/>
                  <a:pt x="17043" y="333677"/>
                  <a:pt x="16692" y="335851"/>
                </a:cubicBezTo>
                <a:cubicBezTo>
                  <a:pt x="15978" y="340340"/>
                  <a:pt x="14831" y="344760"/>
                  <a:pt x="13902" y="349227"/>
                </a:cubicBezTo>
                <a:cubicBezTo>
                  <a:pt x="12567" y="355569"/>
                  <a:pt x="9597" y="360661"/>
                  <a:pt x="4155" y="364658"/>
                </a:cubicBezTo>
                <a:cubicBezTo>
                  <a:pt x="-223" y="367901"/>
                  <a:pt x="-253" y="374705"/>
                  <a:pt x="3230" y="378364"/>
                </a:cubicBezTo>
                <a:cubicBezTo>
                  <a:pt x="5588" y="380824"/>
                  <a:pt x="8331" y="382955"/>
                  <a:pt x="10415" y="385625"/>
                </a:cubicBezTo>
                <a:cubicBezTo>
                  <a:pt x="13817" y="390028"/>
                  <a:pt x="18404" y="391992"/>
                  <a:pt x="23603" y="392698"/>
                </a:cubicBezTo>
                <a:cubicBezTo>
                  <a:pt x="27531" y="393225"/>
                  <a:pt x="31562" y="393366"/>
                  <a:pt x="35520" y="393272"/>
                </a:cubicBezTo>
                <a:cubicBezTo>
                  <a:pt x="37724" y="393199"/>
                  <a:pt x="40381" y="392835"/>
                  <a:pt x="42029" y="391569"/>
                </a:cubicBezTo>
                <a:cubicBezTo>
                  <a:pt x="49714" y="385621"/>
                  <a:pt x="60617" y="385595"/>
                  <a:pt x="67190" y="377645"/>
                </a:cubicBezTo>
                <a:cubicBezTo>
                  <a:pt x="67823" y="376870"/>
                  <a:pt x="69179" y="376455"/>
                  <a:pt x="70279" y="376318"/>
                </a:cubicBezTo>
                <a:cubicBezTo>
                  <a:pt x="78114" y="375325"/>
                  <a:pt x="85821" y="372882"/>
                  <a:pt x="93904" y="374795"/>
                </a:cubicBezTo>
                <a:cubicBezTo>
                  <a:pt x="100601" y="376391"/>
                  <a:pt x="107503" y="376228"/>
                  <a:pt x="114337" y="376019"/>
                </a:cubicBezTo>
                <a:cubicBezTo>
                  <a:pt x="117854" y="375899"/>
                  <a:pt x="120922" y="374495"/>
                  <a:pt x="123481" y="371932"/>
                </a:cubicBezTo>
                <a:cubicBezTo>
                  <a:pt x="130499" y="364876"/>
                  <a:pt x="136203" y="360956"/>
                  <a:pt x="146258" y="355860"/>
                </a:cubicBezTo>
                <a:cubicBezTo>
                  <a:pt x="148805" y="354563"/>
                  <a:pt x="151274" y="353078"/>
                  <a:pt x="153542" y="351397"/>
                </a:cubicBezTo>
                <a:cubicBezTo>
                  <a:pt x="156926" y="348859"/>
                  <a:pt x="160611" y="347772"/>
                  <a:pt x="164757" y="348269"/>
                </a:cubicBezTo>
                <a:cubicBezTo>
                  <a:pt x="175241" y="349535"/>
                  <a:pt x="185292" y="347926"/>
                  <a:pt x="194633" y="343168"/>
                </a:cubicBezTo>
                <a:cubicBezTo>
                  <a:pt x="201998" y="339390"/>
                  <a:pt x="209683" y="338123"/>
                  <a:pt x="217771" y="338316"/>
                </a:cubicBezTo>
                <a:cubicBezTo>
                  <a:pt x="223462" y="338431"/>
                  <a:pt x="229153" y="338568"/>
                  <a:pt x="234844" y="338649"/>
                </a:cubicBezTo>
                <a:cubicBezTo>
                  <a:pt x="237882" y="338696"/>
                  <a:pt x="240450" y="339925"/>
                  <a:pt x="242247" y="342248"/>
                </a:cubicBezTo>
                <a:cubicBezTo>
                  <a:pt x="245328" y="346095"/>
                  <a:pt x="249222" y="347421"/>
                  <a:pt x="253972" y="348269"/>
                </a:cubicBezTo>
                <a:cubicBezTo>
                  <a:pt x="258893" y="349142"/>
                  <a:pt x="263642" y="351418"/>
                  <a:pt x="268264" y="353613"/>
                </a:cubicBezTo>
                <a:cubicBezTo>
                  <a:pt x="270788" y="354811"/>
                  <a:pt x="272928" y="357507"/>
                  <a:pt x="272714" y="360387"/>
                </a:cubicBezTo>
                <a:cubicBezTo>
                  <a:pt x="272457" y="364101"/>
                  <a:pt x="273142" y="367050"/>
                  <a:pt x="275795" y="369634"/>
                </a:cubicBezTo>
                <a:cubicBezTo>
                  <a:pt x="278790" y="372535"/>
                  <a:pt x="280202" y="376228"/>
                  <a:pt x="280630" y="380315"/>
                </a:cubicBezTo>
                <a:cubicBezTo>
                  <a:pt x="281015" y="384290"/>
                  <a:pt x="281443" y="388240"/>
                  <a:pt x="281786" y="392198"/>
                </a:cubicBezTo>
                <a:cubicBezTo>
                  <a:pt x="281957" y="393897"/>
                  <a:pt x="281786" y="395591"/>
                  <a:pt x="281828" y="397273"/>
                </a:cubicBezTo>
                <a:cubicBezTo>
                  <a:pt x="281871" y="397846"/>
                  <a:pt x="281914" y="398574"/>
                  <a:pt x="282256" y="398890"/>
                </a:cubicBezTo>
                <a:cubicBezTo>
                  <a:pt x="283497" y="400075"/>
                  <a:pt x="284695" y="401351"/>
                  <a:pt x="286150" y="402044"/>
                </a:cubicBezTo>
                <a:cubicBezTo>
                  <a:pt x="286920" y="402408"/>
                  <a:pt x="288547" y="401924"/>
                  <a:pt x="289189" y="401256"/>
                </a:cubicBezTo>
                <a:cubicBezTo>
                  <a:pt x="293895" y="396336"/>
                  <a:pt x="298303" y="391089"/>
                  <a:pt x="303138" y="386306"/>
                </a:cubicBezTo>
                <a:cubicBezTo>
                  <a:pt x="305534" y="383918"/>
                  <a:pt x="308872" y="382527"/>
                  <a:pt x="311354" y="380250"/>
                </a:cubicBezTo>
                <a:cubicBezTo>
                  <a:pt x="314221" y="377602"/>
                  <a:pt x="316574" y="374405"/>
                  <a:pt x="319227" y="371513"/>
                </a:cubicBezTo>
                <a:cubicBezTo>
                  <a:pt x="319527" y="371170"/>
                  <a:pt x="320383" y="371029"/>
                  <a:pt x="320768" y="371200"/>
                </a:cubicBezTo>
                <a:cubicBezTo>
                  <a:pt x="321196" y="371406"/>
                  <a:pt x="321709" y="372026"/>
                  <a:pt x="321752" y="372523"/>
                </a:cubicBezTo>
                <a:cubicBezTo>
                  <a:pt x="322223" y="374846"/>
                  <a:pt x="322052" y="377392"/>
                  <a:pt x="320426" y="378980"/>
                </a:cubicBezTo>
                <a:cubicBezTo>
                  <a:pt x="316275" y="383177"/>
                  <a:pt x="313750" y="388270"/>
                  <a:pt x="312210" y="393760"/>
                </a:cubicBezTo>
                <a:cubicBezTo>
                  <a:pt x="310712" y="399104"/>
                  <a:pt x="307888" y="402878"/>
                  <a:pt x="302967" y="405326"/>
                </a:cubicBezTo>
                <a:cubicBezTo>
                  <a:pt x="302154" y="405720"/>
                  <a:pt x="301512" y="407187"/>
                  <a:pt x="301427" y="408193"/>
                </a:cubicBezTo>
                <a:cubicBezTo>
                  <a:pt x="301341" y="409156"/>
                  <a:pt x="301983" y="410842"/>
                  <a:pt x="302582" y="410983"/>
                </a:cubicBezTo>
                <a:cubicBezTo>
                  <a:pt x="304122" y="411300"/>
                  <a:pt x="305834" y="410927"/>
                  <a:pt x="307503" y="410893"/>
                </a:cubicBezTo>
                <a:cubicBezTo>
                  <a:pt x="312509" y="410795"/>
                  <a:pt x="316275" y="408737"/>
                  <a:pt x="318158" y="403871"/>
                </a:cubicBezTo>
                <a:cubicBezTo>
                  <a:pt x="318628" y="402797"/>
                  <a:pt x="319099" y="401774"/>
                  <a:pt x="319698" y="400820"/>
                </a:cubicBezTo>
                <a:cubicBezTo>
                  <a:pt x="319955" y="400358"/>
                  <a:pt x="320511" y="400089"/>
                  <a:pt x="320939" y="399707"/>
                </a:cubicBezTo>
                <a:cubicBezTo>
                  <a:pt x="321538" y="400457"/>
                  <a:pt x="322565" y="401167"/>
                  <a:pt x="322651" y="401954"/>
                </a:cubicBezTo>
                <a:cubicBezTo>
                  <a:pt x="323250" y="407102"/>
                  <a:pt x="323250" y="412142"/>
                  <a:pt x="319570" y="416464"/>
                </a:cubicBezTo>
                <a:cubicBezTo>
                  <a:pt x="318372" y="417924"/>
                  <a:pt x="319442" y="419965"/>
                  <a:pt x="321196" y="420097"/>
                </a:cubicBezTo>
                <a:cubicBezTo>
                  <a:pt x="323892" y="420290"/>
                  <a:pt x="326587" y="420333"/>
                  <a:pt x="329326" y="420423"/>
                </a:cubicBezTo>
                <a:cubicBezTo>
                  <a:pt x="329283" y="420290"/>
                  <a:pt x="329283" y="420166"/>
                  <a:pt x="329240" y="420016"/>
                </a:cubicBezTo>
                <a:lnTo>
                  <a:pt x="330054" y="419203"/>
                </a:lnTo>
                <a:lnTo>
                  <a:pt x="329669" y="420436"/>
                </a:lnTo>
                <a:cubicBezTo>
                  <a:pt x="329540" y="420423"/>
                  <a:pt x="329455" y="420423"/>
                  <a:pt x="329326" y="420423"/>
                </a:cubicBezTo>
                <a:cubicBezTo>
                  <a:pt x="329326" y="420868"/>
                  <a:pt x="329326" y="421300"/>
                  <a:pt x="329497" y="421698"/>
                </a:cubicBezTo>
                <a:cubicBezTo>
                  <a:pt x="333006" y="430983"/>
                  <a:pt x="334718" y="440261"/>
                  <a:pt x="330781" y="449970"/>
                </a:cubicBezTo>
                <a:cubicBezTo>
                  <a:pt x="330011" y="451788"/>
                  <a:pt x="330866" y="454454"/>
                  <a:pt x="331594" y="456534"/>
                </a:cubicBezTo>
                <a:cubicBezTo>
                  <a:pt x="332493" y="459225"/>
                  <a:pt x="334161" y="461626"/>
                  <a:pt x="335188" y="464258"/>
                </a:cubicBezTo>
                <a:cubicBezTo>
                  <a:pt x="338355" y="472439"/>
                  <a:pt x="344859" y="476842"/>
                  <a:pt x="352818" y="478858"/>
                </a:cubicBezTo>
                <a:cubicBezTo>
                  <a:pt x="357440" y="480039"/>
                  <a:pt x="361163" y="482354"/>
                  <a:pt x="364800" y="485084"/>
                </a:cubicBezTo>
                <a:cubicBezTo>
                  <a:pt x="367025" y="486791"/>
                  <a:pt x="368822" y="489085"/>
                  <a:pt x="371090" y="490775"/>
                </a:cubicBezTo>
                <a:cubicBezTo>
                  <a:pt x="372973" y="492174"/>
                  <a:pt x="375283" y="492791"/>
                  <a:pt x="377509" y="491661"/>
                </a:cubicBezTo>
                <a:cubicBezTo>
                  <a:pt x="384612" y="488071"/>
                  <a:pt x="392100" y="485037"/>
                  <a:pt x="396037" y="477321"/>
                </a:cubicBezTo>
                <a:cubicBezTo>
                  <a:pt x="396551" y="476273"/>
                  <a:pt x="398006" y="476573"/>
                  <a:pt x="398818" y="477565"/>
                </a:cubicBezTo>
                <a:cubicBezTo>
                  <a:pt x="399118" y="477998"/>
                  <a:pt x="399460" y="478575"/>
                  <a:pt x="399417" y="479012"/>
                </a:cubicBezTo>
                <a:cubicBezTo>
                  <a:pt x="399118" y="480655"/>
                  <a:pt x="397791" y="482987"/>
                  <a:pt x="398390" y="483779"/>
                </a:cubicBezTo>
                <a:cubicBezTo>
                  <a:pt x="402285" y="488678"/>
                  <a:pt x="404467" y="494785"/>
                  <a:pt x="409302" y="499029"/>
                </a:cubicBezTo>
                <a:cubicBezTo>
                  <a:pt x="410543" y="500112"/>
                  <a:pt x="412811" y="500724"/>
                  <a:pt x="413838" y="499812"/>
                </a:cubicBezTo>
                <a:cubicBezTo>
                  <a:pt x="419786" y="494536"/>
                  <a:pt x="426804" y="490719"/>
                  <a:pt x="432794" y="485533"/>
                </a:cubicBezTo>
                <a:cubicBezTo>
                  <a:pt x="438785" y="480407"/>
                  <a:pt x="445589" y="478319"/>
                  <a:pt x="453249" y="478267"/>
                </a:cubicBezTo>
                <a:cubicBezTo>
                  <a:pt x="456115" y="478254"/>
                  <a:pt x="458982" y="478319"/>
                  <a:pt x="461764" y="478023"/>
                </a:cubicBezTo>
                <a:cubicBezTo>
                  <a:pt x="466428" y="477518"/>
                  <a:pt x="473360" y="471635"/>
                  <a:pt x="473531" y="466983"/>
                </a:cubicBezTo>
                <a:cubicBezTo>
                  <a:pt x="473788" y="459354"/>
                  <a:pt x="477725" y="452888"/>
                  <a:pt x="479308" y="445703"/>
                </a:cubicBezTo>
                <a:cubicBezTo>
                  <a:pt x="481020" y="437821"/>
                  <a:pt x="484871" y="430757"/>
                  <a:pt x="490648" y="424954"/>
                </a:cubicBezTo>
                <a:cubicBezTo>
                  <a:pt x="494328" y="421240"/>
                  <a:pt x="496724" y="416730"/>
                  <a:pt x="499120" y="412220"/>
                </a:cubicBezTo>
                <a:cubicBezTo>
                  <a:pt x="502073" y="406700"/>
                  <a:pt x="505025" y="401167"/>
                  <a:pt x="507978" y="395643"/>
                </a:cubicBezTo>
                <a:cubicBezTo>
                  <a:pt x="512856" y="386524"/>
                  <a:pt x="518462" y="378085"/>
                  <a:pt x="527704" y="372685"/>
                </a:cubicBezTo>
                <a:cubicBezTo>
                  <a:pt x="529544" y="371641"/>
                  <a:pt x="531513" y="369591"/>
                  <a:pt x="531983" y="367657"/>
                </a:cubicBezTo>
                <a:cubicBezTo>
                  <a:pt x="533824" y="360079"/>
                  <a:pt x="541269" y="356057"/>
                  <a:pt x="543580" y="348945"/>
                </a:cubicBezTo>
                <a:cubicBezTo>
                  <a:pt x="545805" y="341932"/>
                  <a:pt x="545719" y="334263"/>
                  <a:pt x="549100" y="327528"/>
                </a:cubicBezTo>
                <a:cubicBezTo>
                  <a:pt x="553165" y="319428"/>
                  <a:pt x="554705" y="310236"/>
                  <a:pt x="559840" y="302534"/>
                </a:cubicBezTo>
                <a:cubicBezTo>
                  <a:pt x="561338" y="300330"/>
                  <a:pt x="561852" y="297279"/>
                  <a:pt x="562280" y="294523"/>
                </a:cubicBezTo>
                <a:cubicBezTo>
                  <a:pt x="563178" y="288802"/>
                  <a:pt x="562707" y="283120"/>
                  <a:pt x="560910" y="277625"/>
                </a:cubicBezTo>
                <a:cubicBezTo>
                  <a:pt x="559584" y="273689"/>
                  <a:pt x="559541" y="269902"/>
                  <a:pt x="560739" y="265918"/>
                </a:cubicBezTo>
                <a:cubicBezTo>
                  <a:pt x="561552" y="263235"/>
                  <a:pt x="562237" y="260385"/>
                  <a:pt x="562280" y="257569"/>
                </a:cubicBezTo>
                <a:close/>
                <a:moveTo>
                  <a:pt x="297361" y="421681"/>
                </a:moveTo>
                <a:cubicBezTo>
                  <a:pt x="296677" y="422271"/>
                  <a:pt x="296591" y="423687"/>
                  <a:pt x="296463" y="424753"/>
                </a:cubicBezTo>
                <a:cubicBezTo>
                  <a:pt x="296463" y="425035"/>
                  <a:pt x="297233" y="425613"/>
                  <a:pt x="297747" y="425763"/>
                </a:cubicBezTo>
                <a:cubicBezTo>
                  <a:pt x="299886" y="426405"/>
                  <a:pt x="302026" y="426944"/>
                  <a:pt x="303181" y="427231"/>
                </a:cubicBezTo>
                <a:cubicBezTo>
                  <a:pt x="305406" y="427090"/>
                  <a:pt x="306519" y="427029"/>
                  <a:pt x="307674" y="426901"/>
                </a:cubicBezTo>
                <a:cubicBezTo>
                  <a:pt x="308230" y="426871"/>
                  <a:pt x="308829" y="426799"/>
                  <a:pt x="309300" y="426546"/>
                </a:cubicBezTo>
                <a:cubicBezTo>
                  <a:pt x="310327" y="426075"/>
                  <a:pt x="311268" y="425468"/>
                  <a:pt x="312210" y="424873"/>
                </a:cubicBezTo>
                <a:cubicBezTo>
                  <a:pt x="311397" y="423529"/>
                  <a:pt x="310926" y="421728"/>
                  <a:pt x="309771" y="420859"/>
                </a:cubicBezTo>
                <a:cubicBezTo>
                  <a:pt x="306091" y="418099"/>
                  <a:pt x="300956" y="418493"/>
                  <a:pt x="297361" y="421681"/>
                </a:cubicBezTo>
                <a:close/>
                <a:moveTo>
                  <a:pt x="349737" y="47394"/>
                </a:moveTo>
                <a:cubicBezTo>
                  <a:pt x="350465" y="48515"/>
                  <a:pt x="351791" y="49246"/>
                  <a:pt x="352775" y="50051"/>
                </a:cubicBezTo>
                <a:cubicBezTo>
                  <a:pt x="354016" y="49187"/>
                  <a:pt x="355300" y="48767"/>
                  <a:pt x="355557" y="48018"/>
                </a:cubicBezTo>
                <a:cubicBezTo>
                  <a:pt x="355814" y="47248"/>
                  <a:pt x="355258" y="45943"/>
                  <a:pt x="354616" y="45267"/>
                </a:cubicBezTo>
                <a:cubicBezTo>
                  <a:pt x="354016" y="44625"/>
                  <a:pt x="352861" y="44308"/>
                  <a:pt x="351877" y="44210"/>
                </a:cubicBezTo>
                <a:cubicBezTo>
                  <a:pt x="350208" y="44005"/>
                  <a:pt x="348796" y="45986"/>
                  <a:pt x="349737" y="47394"/>
                </a:cubicBezTo>
                <a:close/>
                <a:moveTo>
                  <a:pt x="376867" y="517502"/>
                </a:moveTo>
                <a:cubicBezTo>
                  <a:pt x="377337" y="516505"/>
                  <a:pt x="377680" y="515529"/>
                  <a:pt x="378022" y="514502"/>
                </a:cubicBezTo>
                <a:cubicBezTo>
                  <a:pt x="377979" y="513980"/>
                  <a:pt x="378022" y="513360"/>
                  <a:pt x="377808" y="512906"/>
                </a:cubicBezTo>
                <a:cubicBezTo>
                  <a:pt x="377337" y="512012"/>
                  <a:pt x="376824" y="510703"/>
                  <a:pt x="376097" y="510523"/>
                </a:cubicBezTo>
                <a:cubicBezTo>
                  <a:pt x="375369" y="510347"/>
                  <a:pt x="373957" y="511122"/>
                  <a:pt x="373529" y="511854"/>
                </a:cubicBezTo>
                <a:cubicBezTo>
                  <a:pt x="372759" y="513223"/>
                  <a:pt x="372288" y="514849"/>
                  <a:pt x="372245" y="516420"/>
                </a:cubicBezTo>
                <a:cubicBezTo>
                  <a:pt x="372203" y="517125"/>
                  <a:pt x="373358" y="518114"/>
                  <a:pt x="374171" y="518546"/>
                </a:cubicBezTo>
                <a:cubicBezTo>
                  <a:pt x="375326" y="519132"/>
                  <a:pt x="376353" y="518636"/>
                  <a:pt x="376867" y="517502"/>
                </a:cubicBezTo>
                <a:close/>
                <a:moveTo>
                  <a:pt x="422140" y="540900"/>
                </a:moveTo>
                <a:cubicBezTo>
                  <a:pt x="416577" y="541966"/>
                  <a:pt x="410928" y="542646"/>
                  <a:pt x="405537" y="544306"/>
                </a:cubicBezTo>
                <a:cubicBezTo>
                  <a:pt x="400487" y="545851"/>
                  <a:pt x="396679" y="544447"/>
                  <a:pt x="392956" y="541414"/>
                </a:cubicBezTo>
                <a:cubicBezTo>
                  <a:pt x="390303" y="539291"/>
                  <a:pt x="387778" y="536976"/>
                  <a:pt x="384954" y="535123"/>
                </a:cubicBezTo>
                <a:cubicBezTo>
                  <a:pt x="383671" y="534297"/>
                  <a:pt x="381788" y="534109"/>
                  <a:pt x="380204" y="534058"/>
                </a:cubicBezTo>
                <a:cubicBezTo>
                  <a:pt x="378578" y="533972"/>
                  <a:pt x="376653" y="536762"/>
                  <a:pt x="376396" y="539069"/>
                </a:cubicBezTo>
                <a:cubicBezTo>
                  <a:pt x="376267" y="540190"/>
                  <a:pt x="376139" y="541315"/>
                  <a:pt x="376097" y="542445"/>
                </a:cubicBezTo>
                <a:cubicBezTo>
                  <a:pt x="375540" y="552565"/>
                  <a:pt x="377594" y="562912"/>
                  <a:pt x="373743" y="572792"/>
                </a:cubicBezTo>
                <a:cubicBezTo>
                  <a:pt x="373572" y="573293"/>
                  <a:pt x="373700" y="573926"/>
                  <a:pt x="373700" y="577200"/>
                </a:cubicBezTo>
                <a:cubicBezTo>
                  <a:pt x="374256" y="580157"/>
                  <a:pt x="375540" y="585664"/>
                  <a:pt x="376396" y="591256"/>
                </a:cubicBezTo>
                <a:cubicBezTo>
                  <a:pt x="377337" y="597414"/>
                  <a:pt x="381616" y="599583"/>
                  <a:pt x="386880" y="600760"/>
                </a:cubicBezTo>
                <a:cubicBezTo>
                  <a:pt x="387907" y="601008"/>
                  <a:pt x="389319" y="601038"/>
                  <a:pt x="390132" y="600482"/>
                </a:cubicBezTo>
                <a:cubicBezTo>
                  <a:pt x="392443" y="598916"/>
                  <a:pt x="394796" y="597256"/>
                  <a:pt x="396636" y="595168"/>
                </a:cubicBezTo>
                <a:cubicBezTo>
                  <a:pt x="399161" y="592219"/>
                  <a:pt x="401985" y="591488"/>
                  <a:pt x="405665" y="592014"/>
                </a:cubicBezTo>
                <a:cubicBezTo>
                  <a:pt x="407976" y="592360"/>
                  <a:pt x="410115" y="590970"/>
                  <a:pt x="410886" y="588548"/>
                </a:cubicBezTo>
                <a:cubicBezTo>
                  <a:pt x="413068" y="581530"/>
                  <a:pt x="414822" y="574363"/>
                  <a:pt x="420642" y="569142"/>
                </a:cubicBezTo>
                <a:cubicBezTo>
                  <a:pt x="421369" y="568449"/>
                  <a:pt x="421540" y="567101"/>
                  <a:pt x="421840" y="566018"/>
                </a:cubicBezTo>
                <a:cubicBezTo>
                  <a:pt x="423423" y="560562"/>
                  <a:pt x="424921" y="555102"/>
                  <a:pt x="426419" y="549629"/>
                </a:cubicBezTo>
                <a:cubicBezTo>
                  <a:pt x="426718" y="548547"/>
                  <a:pt x="426761" y="547374"/>
                  <a:pt x="426932" y="546270"/>
                </a:cubicBezTo>
                <a:cubicBezTo>
                  <a:pt x="427488" y="543155"/>
                  <a:pt x="425006" y="540340"/>
                  <a:pt x="422140" y="540900"/>
                </a:cubicBezTo>
                <a:close/>
                <a:moveTo>
                  <a:pt x="428344" y="520472"/>
                </a:moveTo>
                <a:cubicBezTo>
                  <a:pt x="427574" y="520990"/>
                  <a:pt x="427274" y="522230"/>
                  <a:pt x="426761" y="523142"/>
                </a:cubicBezTo>
                <a:cubicBezTo>
                  <a:pt x="427403" y="523951"/>
                  <a:pt x="427916" y="524960"/>
                  <a:pt x="428729" y="525513"/>
                </a:cubicBezTo>
                <a:cubicBezTo>
                  <a:pt x="429884" y="526300"/>
                  <a:pt x="431168" y="525851"/>
                  <a:pt x="431511" y="524498"/>
                </a:cubicBezTo>
                <a:cubicBezTo>
                  <a:pt x="431725" y="523561"/>
                  <a:pt x="431511" y="522415"/>
                  <a:pt x="431211" y="521486"/>
                </a:cubicBezTo>
                <a:cubicBezTo>
                  <a:pt x="430741" y="520254"/>
                  <a:pt x="429457" y="519753"/>
                  <a:pt x="428344" y="520472"/>
                </a:cubicBezTo>
                <a:close/>
                <a:moveTo>
                  <a:pt x="428301" y="529886"/>
                </a:moveTo>
                <a:cubicBezTo>
                  <a:pt x="427831" y="530061"/>
                  <a:pt x="427146" y="530690"/>
                  <a:pt x="427189" y="530955"/>
                </a:cubicBezTo>
                <a:cubicBezTo>
                  <a:pt x="427531" y="532205"/>
                  <a:pt x="428473" y="532595"/>
                  <a:pt x="429671" y="532295"/>
                </a:cubicBezTo>
                <a:cubicBezTo>
                  <a:pt x="430099" y="531880"/>
                  <a:pt x="430869" y="531426"/>
                  <a:pt x="430783" y="531144"/>
                </a:cubicBezTo>
                <a:cubicBezTo>
                  <a:pt x="430484" y="529869"/>
                  <a:pt x="429499" y="529406"/>
                  <a:pt x="428301" y="529886"/>
                </a:cubicBezTo>
                <a:close/>
              </a:path>
            </a:pathLst>
          </a:custGeom>
          <a:solidFill>
            <a:srgbClr val="D9D9D9"/>
          </a:solid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105" name="Freeform 1104">
            <a:extLst>
              <a:ext uri="{FF2B5EF4-FFF2-40B4-BE49-F238E27FC236}">
                <a16:creationId xmlns:a16="http://schemas.microsoft.com/office/drawing/2014/main" id="{9D2F1787-F0A7-C5C7-EBE0-0D3ADF15216D}"/>
              </a:ext>
            </a:extLst>
          </p:cNvPr>
          <p:cNvSpPr/>
          <p:nvPr/>
        </p:nvSpPr>
        <p:spPr>
          <a:xfrm>
            <a:off x="8494403" y="4240657"/>
            <a:ext cx="73542" cy="134619"/>
          </a:xfrm>
          <a:custGeom>
            <a:avLst/>
            <a:gdLst>
              <a:gd name="connsiteX0" fmla="*/ 10273 w 31499"/>
              <a:gd name="connsiteY0" fmla="*/ 1964 h 57659"/>
              <a:gd name="connsiteX1" fmla="*/ 5763 w 31499"/>
              <a:gd name="connsiteY1" fmla="*/ 73 h 57659"/>
              <a:gd name="connsiteX2" fmla="*/ 3529 w 31499"/>
              <a:gd name="connsiteY2" fmla="*/ 1617 h 57659"/>
              <a:gd name="connsiteX3" fmla="*/ 4445 w 31499"/>
              <a:gd name="connsiteY3" fmla="*/ 6286 h 57659"/>
              <a:gd name="connsiteX4" fmla="*/ 80 w 31499"/>
              <a:gd name="connsiteY4" fmla="*/ 25953 h 57659"/>
              <a:gd name="connsiteX5" fmla="*/ 4911 w 31499"/>
              <a:gd name="connsiteY5" fmla="*/ 52205 h 57659"/>
              <a:gd name="connsiteX6" fmla="*/ 14569 w 31499"/>
              <a:gd name="connsiteY6" fmla="*/ 57626 h 57659"/>
              <a:gd name="connsiteX7" fmla="*/ 30346 w 31499"/>
              <a:gd name="connsiteY7" fmla="*/ 32949 h 57659"/>
              <a:gd name="connsiteX8" fmla="*/ 10273 w 31499"/>
              <a:gd name="connsiteY8" fmla="*/ 1964 h 57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499" h="57659">
                <a:moveTo>
                  <a:pt x="10273" y="1964"/>
                </a:moveTo>
                <a:cubicBezTo>
                  <a:pt x="9238" y="881"/>
                  <a:pt x="7351" y="466"/>
                  <a:pt x="5763" y="73"/>
                </a:cubicBezTo>
                <a:cubicBezTo>
                  <a:pt x="4471" y="-248"/>
                  <a:pt x="3405" y="535"/>
                  <a:pt x="3529" y="1617"/>
                </a:cubicBezTo>
                <a:cubicBezTo>
                  <a:pt x="3658" y="3226"/>
                  <a:pt x="5036" y="5310"/>
                  <a:pt x="4445" y="6286"/>
                </a:cubicBezTo>
                <a:cubicBezTo>
                  <a:pt x="290" y="12889"/>
                  <a:pt x="1591" y="20501"/>
                  <a:pt x="80" y="25953"/>
                </a:cubicBezTo>
                <a:cubicBezTo>
                  <a:pt x="-433" y="36175"/>
                  <a:pt x="1557" y="44340"/>
                  <a:pt x="4911" y="52205"/>
                </a:cubicBezTo>
                <a:cubicBezTo>
                  <a:pt x="6477" y="55889"/>
                  <a:pt x="10521" y="57951"/>
                  <a:pt x="14569" y="57626"/>
                </a:cubicBezTo>
                <a:cubicBezTo>
                  <a:pt x="26264" y="56634"/>
                  <a:pt x="34673" y="44969"/>
                  <a:pt x="30346" y="32949"/>
                </a:cubicBezTo>
                <a:cubicBezTo>
                  <a:pt x="26131" y="21151"/>
                  <a:pt x="19011" y="10967"/>
                  <a:pt x="10273" y="1964"/>
                </a:cubicBezTo>
                <a:close/>
              </a:path>
            </a:pathLst>
          </a:custGeom>
          <a:solidFill>
            <a:srgbClr val="D9D9D9"/>
          </a:solid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106" name="Freeform 1105">
            <a:extLst>
              <a:ext uri="{FF2B5EF4-FFF2-40B4-BE49-F238E27FC236}">
                <a16:creationId xmlns:a16="http://schemas.microsoft.com/office/drawing/2014/main" id="{8A1274FE-D13C-937A-2B08-F9E3787C4896}"/>
              </a:ext>
            </a:extLst>
          </p:cNvPr>
          <p:cNvSpPr/>
          <p:nvPr/>
        </p:nvSpPr>
        <p:spPr>
          <a:xfrm>
            <a:off x="7235369" y="3167131"/>
            <a:ext cx="675900" cy="541827"/>
          </a:xfrm>
          <a:custGeom>
            <a:avLst/>
            <a:gdLst>
              <a:gd name="connsiteX0" fmla="*/ 289138 w 289496"/>
              <a:gd name="connsiteY0" fmla="*/ 200265 h 232071"/>
              <a:gd name="connsiteX1" fmla="*/ 284636 w 289496"/>
              <a:gd name="connsiteY1" fmla="*/ 197274 h 232071"/>
              <a:gd name="connsiteX2" fmla="*/ 282775 w 289496"/>
              <a:gd name="connsiteY2" fmla="*/ 197274 h 232071"/>
              <a:gd name="connsiteX3" fmla="*/ 279022 w 289496"/>
              <a:gd name="connsiteY3" fmla="*/ 183059 h 232071"/>
              <a:gd name="connsiteX4" fmla="*/ 274533 w 289496"/>
              <a:gd name="connsiteY4" fmla="*/ 181181 h 232071"/>
              <a:gd name="connsiteX5" fmla="*/ 267798 w 289496"/>
              <a:gd name="connsiteY5" fmla="*/ 179666 h 232071"/>
              <a:gd name="connsiteX6" fmla="*/ 262547 w 289496"/>
              <a:gd name="connsiteY6" fmla="*/ 176302 h 232071"/>
              <a:gd name="connsiteX7" fmla="*/ 251306 w 289496"/>
              <a:gd name="connsiteY7" fmla="*/ 159443 h 232071"/>
              <a:gd name="connsiteX8" fmla="*/ 262534 w 289496"/>
              <a:gd name="connsiteY8" fmla="*/ 144098 h 232071"/>
              <a:gd name="connsiteX9" fmla="*/ 261803 w 289496"/>
              <a:gd name="connsiteY9" fmla="*/ 140717 h 232071"/>
              <a:gd name="connsiteX10" fmla="*/ 261803 w 289496"/>
              <a:gd name="connsiteY10" fmla="*/ 134350 h 232071"/>
              <a:gd name="connsiteX11" fmla="*/ 259175 w 289496"/>
              <a:gd name="connsiteY11" fmla="*/ 129485 h 232071"/>
              <a:gd name="connsiteX12" fmla="*/ 246813 w 289496"/>
              <a:gd name="connsiteY12" fmla="*/ 128364 h 232071"/>
              <a:gd name="connsiteX13" fmla="*/ 246813 w 289496"/>
              <a:gd name="connsiteY13" fmla="*/ 125732 h 232071"/>
              <a:gd name="connsiteX14" fmla="*/ 243077 w 289496"/>
              <a:gd name="connsiteY14" fmla="*/ 111128 h 232071"/>
              <a:gd name="connsiteX15" fmla="*/ 240450 w 289496"/>
              <a:gd name="connsiteY15" fmla="*/ 103648 h 232071"/>
              <a:gd name="connsiteX16" fmla="*/ 245315 w 289496"/>
              <a:gd name="connsiteY16" fmla="*/ 96515 h 232071"/>
              <a:gd name="connsiteX17" fmla="*/ 239701 w 289496"/>
              <a:gd name="connsiteY17" fmla="*/ 95030 h 232071"/>
              <a:gd name="connsiteX18" fmla="*/ 237455 w 289496"/>
              <a:gd name="connsiteY18" fmla="*/ 87152 h 232071"/>
              <a:gd name="connsiteX19" fmla="*/ 239333 w 289496"/>
              <a:gd name="connsiteY19" fmla="*/ 83416 h 232071"/>
              <a:gd name="connsiteX20" fmla="*/ 237078 w 289496"/>
              <a:gd name="connsiteY20" fmla="*/ 80040 h 232071"/>
              <a:gd name="connsiteX21" fmla="*/ 243445 w 289496"/>
              <a:gd name="connsiteY21" fmla="*/ 73673 h 232071"/>
              <a:gd name="connsiteX22" fmla="*/ 243445 w 289496"/>
              <a:gd name="connsiteY22" fmla="*/ 70682 h 232071"/>
              <a:gd name="connsiteX23" fmla="*/ 244019 w 289496"/>
              <a:gd name="connsiteY23" fmla="*/ 62479 h 232071"/>
              <a:gd name="connsiteX24" fmla="*/ 243274 w 289496"/>
              <a:gd name="connsiteY24" fmla="*/ 62826 h 232071"/>
              <a:gd name="connsiteX25" fmla="*/ 241199 w 289496"/>
              <a:gd name="connsiteY25" fmla="*/ 54952 h 232071"/>
              <a:gd name="connsiteX26" fmla="*/ 241768 w 289496"/>
              <a:gd name="connsiteY26" fmla="*/ 52509 h 232071"/>
              <a:gd name="connsiteX27" fmla="*/ 239521 w 289496"/>
              <a:gd name="connsiteY27" fmla="*/ 49346 h 232071"/>
              <a:gd name="connsiteX28" fmla="*/ 235396 w 289496"/>
              <a:gd name="connsiteY28" fmla="*/ 47100 h 232071"/>
              <a:gd name="connsiteX29" fmla="*/ 229598 w 289496"/>
              <a:gd name="connsiteY29" fmla="*/ 47100 h 232071"/>
              <a:gd name="connsiteX30" fmla="*/ 224159 w 289496"/>
              <a:gd name="connsiteY30" fmla="*/ 38854 h 232071"/>
              <a:gd name="connsiteX31" fmla="*/ 220047 w 289496"/>
              <a:gd name="connsiteY31" fmla="*/ 37352 h 232071"/>
              <a:gd name="connsiteX32" fmla="*/ 215173 w 289496"/>
              <a:gd name="connsiteY32" fmla="*/ 37904 h 232071"/>
              <a:gd name="connsiteX33" fmla="*/ 214425 w 289496"/>
              <a:gd name="connsiteY33" fmla="*/ 36222 h 232071"/>
              <a:gd name="connsiteX34" fmla="*/ 213671 w 289496"/>
              <a:gd name="connsiteY34" fmla="*/ 32483 h 232071"/>
              <a:gd name="connsiteX35" fmla="*/ 211245 w 289496"/>
              <a:gd name="connsiteY35" fmla="*/ 32483 h 232071"/>
              <a:gd name="connsiteX36" fmla="*/ 205066 w 289496"/>
              <a:gd name="connsiteY36" fmla="*/ 30595 h 232071"/>
              <a:gd name="connsiteX37" fmla="*/ 202067 w 289496"/>
              <a:gd name="connsiteY37" fmla="*/ 31909 h 232071"/>
              <a:gd name="connsiteX38" fmla="*/ 200385 w 289496"/>
              <a:gd name="connsiteY38" fmla="*/ 31909 h 232071"/>
              <a:gd name="connsiteX39" fmla="*/ 192139 w 289496"/>
              <a:gd name="connsiteY39" fmla="*/ 26496 h 232071"/>
              <a:gd name="connsiteX40" fmla="*/ 187458 w 289496"/>
              <a:gd name="connsiteY40" fmla="*/ 25182 h 232071"/>
              <a:gd name="connsiteX41" fmla="*/ 182772 w 289496"/>
              <a:gd name="connsiteY41" fmla="*/ 21070 h 232071"/>
              <a:gd name="connsiteX42" fmla="*/ 179952 w 289496"/>
              <a:gd name="connsiteY42" fmla="*/ 21425 h 232071"/>
              <a:gd name="connsiteX43" fmla="*/ 177719 w 289496"/>
              <a:gd name="connsiteY43" fmla="*/ 20133 h 232071"/>
              <a:gd name="connsiteX44" fmla="*/ 173769 w 289496"/>
              <a:gd name="connsiteY44" fmla="*/ 21070 h 232071"/>
              <a:gd name="connsiteX45" fmla="*/ 172853 w 289496"/>
              <a:gd name="connsiteY45" fmla="*/ 24425 h 232071"/>
              <a:gd name="connsiteX46" fmla="*/ 167594 w 289496"/>
              <a:gd name="connsiteY46" fmla="*/ 22940 h 232071"/>
              <a:gd name="connsiteX47" fmla="*/ 162168 w 289496"/>
              <a:gd name="connsiteY47" fmla="*/ 23873 h 232071"/>
              <a:gd name="connsiteX48" fmla="*/ 156169 w 289496"/>
              <a:gd name="connsiteY48" fmla="*/ 29115 h 232071"/>
              <a:gd name="connsiteX49" fmla="*/ 153936 w 289496"/>
              <a:gd name="connsiteY49" fmla="*/ 29115 h 232071"/>
              <a:gd name="connsiteX50" fmla="*/ 150944 w 289496"/>
              <a:gd name="connsiteY50" fmla="*/ 35867 h 232071"/>
              <a:gd name="connsiteX51" fmla="*/ 143824 w 289496"/>
              <a:gd name="connsiteY51" fmla="*/ 35867 h 232071"/>
              <a:gd name="connsiteX52" fmla="*/ 139245 w 289496"/>
              <a:gd name="connsiteY52" fmla="*/ 38079 h 232071"/>
              <a:gd name="connsiteX53" fmla="*/ 140970 w 289496"/>
              <a:gd name="connsiteY53" fmla="*/ 43249 h 232071"/>
              <a:gd name="connsiteX54" fmla="*/ 139532 w 289496"/>
              <a:gd name="connsiteY54" fmla="*/ 46030 h 232071"/>
              <a:gd name="connsiteX55" fmla="*/ 117657 w 289496"/>
              <a:gd name="connsiteY55" fmla="*/ 48503 h 232071"/>
              <a:gd name="connsiteX56" fmla="*/ 112553 w 289496"/>
              <a:gd name="connsiteY56" fmla="*/ 48905 h 232071"/>
              <a:gd name="connsiteX57" fmla="*/ 90626 w 289496"/>
              <a:gd name="connsiteY57" fmla="*/ 41032 h 232071"/>
              <a:gd name="connsiteX58" fmla="*/ 83108 w 289496"/>
              <a:gd name="connsiteY58" fmla="*/ 37369 h 232071"/>
              <a:gd name="connsiteX59" fmla="*/ 76518 w 289496"/>
              <a:gd name="connsiteY59" fmla="*/ 35846 h 232071"/>
              <a:gd name="connsiteX60" fmla="*/ 72582 w 289496"/>
              <a:gd name="connsiteY60" fmla="*/ 32812 h 232071"/>
              <a:gd name="connsiteX61" fmla="*/ 68748 w 289496"/>
              <a:gd name="connsiteY61" fmla="*/ 22037 h 232071"/>
              <a:gd name="connsiteX62" fmla="*/ 66018 w 289496"/>
              <a:gd name="connsiteY62" fmla="*/ 22799 h 232071"/>
              <a:gd name="connsiteX63" fmla="*/ 63617 w 289496"/>
              <a:gd name="connsiteY63" fmla="*/ 21387 h 232071"/>
              <a:gd name="connsiteX64" fmla="*/ 61525 w 289496"/>
              <a:gd name="connsiteY64" fmla="*/ 20398 h 232071"/>
              <a:gd name="connsiteX65" fmla="*/ 56890 w 289496"/>
              <a:gd name="connsiteY65" fmla="*/ 14219 h 232071"/>
              <a:gd name="connsiteX66" fmla="*/ 60395 w 289496"/>
              <a:gd name="connsiteY66" fmla="*/ 11416 h 232071"/>
              <a:gd name="connsiteX67" fmla="*/ 57442 w 289496"/>
              <a:gd name="connsiteY67" fmla="*/ 9876 h 232071"/>
              <a:gd name="connsiteX68" fmla="*/ 56591 w 289496"/>
              <a:gd name="connsiteY68" fmla="*/ 8464 h 232071"/>
              <a:gd name="connsiteX69" fmla="*/ 58007 w 289496"/>
              <a:gd name="connsiteY69" fmla="*/ 6787 h 232071"/>
              <a:gd name="connsiteX70" fmla="*/ 55619 w 289496"/>
              <a:gd name="connsiteY70" fmla="*/ 3547 h 232071"/>
              <a:gd name="connsiteX71" fmla="*/ 53788 w 289496"/>
              <a:gd name="connsiteY71" fmla="*/ 1737 h 232071"/>
              <a:gd name="connsiteX72" fmla="*/ 52247 w 289496"/>
              <a:gd name="connsiteY72" fmla="*/ 1737 h 232071"/>
              <a:gd name="connsiteX73" fmla="*/ 49577 w 289496"/>
              <a:gd name="connsiteY73" fmla="*/ 3128 h 232071"/>
              <a:gd name="connsiteX74" fmla="*/ 47331 w 289496"/>
              <a:gd name="connsiteY74" fmla="*/ 4121 h 232071"/>
              <a:gd name="connsiteX75" fmla="*/ 44661 w 289496"/>
              <a:gd name="connsiteY75" fmla="*/ 6791 h 232071"/>
              <a:gd name="connsiteX76" fmla="*/ 40596 w 289496"/>
              <a:gd name="connsiteY76" fmla="*/ 10437 h 232071"/>
              <a:gd name="connsiteX77" fmla="*/ 38636 w 289496"/>
              <a:gd name="connsiteY77" fmla="*/ 13102 h 232071"/>
              <a:gd name="connsiteX78" fmla="*/ 36227 w 289496"/>
              <a:gd name="connsiteY78" fmla="*/ 14647 h 232071"/>
              <a:gd name="connsiteX79" fmla="*/ 34562 w 289496"/>
              <a:gd name="connsiteY79" fmla="*/ 13483 h 232071"/>
              <a:gd name="connsiteX80" fmla="*/ 34562 w 289496"/>
              <a:gd name="connsiteY80" fmla="*/ 13680 h 232071"/>
              <a:gd name="connsiteX81" fmla="*/ 31040 w 289496"/>
              <a:gd name="connsiteY81" fmla="*/ 14515 h 232071"/>
              <a:gd name="connsiteX82" fmla="*/ 24720 w 289496"/>
              <a:gd name="connsiteY82" fmla="*/ 4959 h 232071"/>
              <a:gd name="connsiteX83" fmla="*/ 30955 w 289496"/>
              <a:gd name="connsiteY83" fmla="*/ 14382 h 232071"/>
              <a:gd name="connsiteX84" fmla="*/ 30480 w 289496"/>
              <a:gd name="connsiteY84" fmla="*/ 16474 h 232071"/>
              <a:gd name="connsiteX85" fmla="*/ 26402 w 289496"/>
              <a:gd name="connsiteY85" fmla="*/ 14382 h 232071"/>
              <a:gd name="connsiteX86" fmla="*/ 22478 w 289496"/>
              <a:gd name="connsiteY86" fmla="*/ 14224 h 232071"/>
              <a:gd name="connsiteX87" fmla="*/ 19239 w 289496"/>
              <a:gd name="connsiteY87" fmla="*/ 12396 h 232071"/>
              <a:gd name="connsiteX88" fmla="*/ 18824 w 289496"/>
              <a:gd name="connsiteY88" fmla="*/ 9307 h 232071"/>
              <a:gd name="connsiteX89" fmla="*/ 12644 w 289496"/>
              <a:gd name="connsiteY89" fmla="*/ 5952 h 232071"/>
              <a:gd name="connsiteX90" fmla="*/ 12644 w 289496"/>
              <a:gd name="connsiteY90" fmla="*/ 4116 h 232071"/>
              <a:gd name="connsiteX91" fmla="*/ 11528 w 289496"/>
              <a:gd name="connsiteY91" fmla="*/ 2152 h 232071"/>
              <a:gd name="connsiteX92" fmla="*/ 10394 w 289496"/>
              <a:gd name="connsiteY92" fmla="*/ 2152 h 232071"/>
              <a:gd name="connsiteX93" fmla="*/ 8990 w 289496"/>
              <a:gd name="connsiteY93" fmla="*/ 894 h 232071"/>
              <a:gd name="connsiteX94" fmla="*/ 7017 w 289496"/>
              <a:gd name="connsiteY94" fmla="*/ 0 h 232071"/>
              <a:gd name="connsiteX95" fmla="*/ 3098 w 289496"/>
              <a:gd name="connsiteY95" fmla="*/ 4403 h 232071"/>
              <a:gd name="connsiteX96" fmla="*/ 0 w 289496"/>
              <a:gd name="connsiteY96" fmla="*/ 5798 h 232071"/>
              <a:gd name="connsiteX97" fmla="*/ 3098 w 289496"/>
              <a:gd name="connsiteY97" fmla="*/ 9461 h 232071"/>
              <a:gd name="connsiteX98" fmla="*/ 3372 w 289496"/>
              <a:gd name="connsiteY98" fmla="*/ 20976 h 232071"/>
              <a:gd name="connsiteX99" fmla="*/ 7022 w 289496"/>
              <a:gd name="connsiteY99" fmla="*/ 22944 h 232071"/>
              <a:gd name="connsiteX100" fmla="*/ 5336 w 289496"/>
              <a:gd name="connsiteY100" fmla="*/ 26312 h 232071"/>
              <a:gd name="connsiteX101" fmla="*/ 6187 w 289496"/>
              <a:gd name="connsiteY101" fmla="*/ 31656 h 232071"/>
              <a:gd name="connsiteX102" fmla="*/ 9542 w 289496"/>
              <a:gd name="connsiteY102" fmla="*/ 33886 h 232071"/>
              <a:gd name="connsiteX103" fmla="*/ 12923 w 289496"/>
              <a:gd name="connsiteY103" fmla="*/ 42603 h 232071"/>
              <a:gd name="connsiteX104" fmla="*/ 12632 w 289496"/>
              <a:gd name="connsiteY104" fmla="*/ 44066 h 232071"/>
              <a:gd name="connsiteX105" fmla="*/ 18610 w 289496"/>
              <a:gd name="connsiteY105" fmla="*/ 54383 h 232071"/>
              <a:gd name="connsiteX106" fmla="*/ 28092 w 289496"/>
              <a:gd name="connsiteY106" fmla="*/ 63189 h 232071"/>
              <a:gd name="connsiteX107" fmla="*/ 40840 w 289496"/>
              <a:gd name="connsiteY107" fmla="*/ 66946 h 232071"/>
              <a:gd name="connsiteX108" fmla="*/ 36329 w 289496"/>
              <a:gd name="connsiteY108" fmla="*/ 69556 h 232071"/>
              <a:gd name="connsiteX109" fmla="*/ 36710 w 289496"/>
              <a:gd name="connsiteY109" fmla="*/ 77798 h 232071"/>
              <a:gd name="connsiteX110" fmla="*/ 31832 w 289496"/>
              <a:gd name="connsiteY110" fmla="*/ 80789 h 232071"/>
              <a:gd name="connsiteX111" fmla="*/ 30339 w 289496"/>
              <a:gd name="connsiteY111" fmla="*/ 96519 h 232071"/>
              <a:gd name="connsiteX112" fmla="*/ 37836 w 289496"/>
              <a:gd name="connsiteY112" fmla="*/ 100665 h 232071"/>
              <a:gd name="connsiteX113" fmla="*/ 40835 w 289496"/>
              <a:gd name="connsiteY113" fmla="*/ 111504 h 232071"/>
              <a:gd name="connsiteX114" fmla="*/ 47203 w 289496"/>
              <a:gd name="connsiteY114" fmla="*/ 110768 h 232071"/>
              <a:gd name="connsiteX115" fmla="*/ 57310 w 289496"/>
              <a:gd name="connsiteY115" fmla="*/ 117871 h 232071"/>
              <a:gd name="connsiteX116" fmla="*/ 63296 w 289496"/>
              <a:gd name="connsiteY116" fmla="*/ 123503 h 232071"/>
              <a:gd name="connsiteX117" fmla="*/ 67789 w 289496"/>
              <a:gd name="connsiteY117" fmla="*/ 130229 h 232071"/>
              <a:gd name="connsiteX118" fmla="*/ 64798 w 289496"/>
              <a:gd name="connsiteY118" fmla="*/ 136592 h 232071"/>
              <a:gd name="connsiteX119" fmla="*/ 66672 w 289496"/>
              <a:gd name="connsiteY119" fmla="*/ 141098 h 232071"/>
              <a:gd name="connsiteX120" fmla="*/ 70789 w 289496"/>
              <a:gd name="connsiteY120" fmla="*/ 141454 h 232071"/>
              <a:gd name="connsiteX121" fmla="*/ 72295 w 289496"/>
              <a:gd name="connsiteY121" fmla="*/ 150820 h 232071"/>
              <a:gd name="connsiteX122" fmla="*/ 78277 w 289496"/>
              <a:gd name="connsiteY122" fmla="*/ 154577 h 232071"/>
              <a:gd name="connsiteX123" fmla="*/ 75278 w 289496"/>
              <a:gd name="connsiteY123" fmla="*/ 158600 h 232071"/>
              <a:gd name="connsiteX124" fmla="*/ 75954 w 289496"/>
              <a:gd name="connsiteY124" fmla="*/ 162507 h 232071"/>
              <a:gd name="connsiteX125" fmla="*/ 76604 w 289496"/>
              <a:gd name="connsiteY125" fmla="*/ 159653 h 232071"/>
              <a:gd name="connsiteX126" fmla="*/ 78893 w 289496"/>
              <a:gd name="connsiteY126" fmla="*/ 157462 h 232071"/>
              <a:gd name="connsiteX127" fmla="*/ 88876 w 289496"/>
              <a:gd name="connsiteY127" fmla="*/ 156520 h 232071"/>
              <a:gd name="connsiteX128" fmla="*/ 98628 w 289496"/>
              <a:gd name="connsiteY128" fmla="*/ 158219 h 232071"/>
              <a:gd name="connsiteX129" fmla="*/ 103643 w 289496"/>
              <a:gd name="connsiteY129" fmla="*/ 164929 h 232071"/>
              <a:gd name="connsiteX130" fmla="*/ 116263 w 289496"/>
              <a:gd name="connsiteY130" fmla="*/ 185250 h 232071"/>
              <a:gd name="connsiteX131" fmla="*/ 124209 w 289496"/>
              <a:gd name="connsiteY131" fmla="*/ 191181 h 232071"/>
              <a:gd name="connsiteX132" fmla="*/ 129181 w 289496"/>
              <a:gd name="connsiteY132" fmla="*/ 192460 h 232071"/>
              <a:gd name="connsiteX133" fmla="*/ 139280 w 289496"/>
              <a:gd name="connsiteY133" fmla="*/ 198310 h 232071"/>
              <a:gd name="connsiteX134" fmla="*/ 146015 w 289496"/>
              <a:gd name="connsiteY134" fmla="*/ 203325 h 232071"/>
              <a:gd name="connsiteX135" fmla="*/ 166871 w 289496"/>
              <a:gd name="connsiteY135" fmla="*/ 210479 h 232071"/>
              <a:gd name="connsiteX136" fmla="*/ 175040 w 289496"/>
              <a:gd name="connsiteY136" fmla="*/ 209414 h 232071"/>
              <a:gd name="connsiteX137" fmla="*/ 187252 w 289496"/>
              <a:gd name="connsiteY137" fmla="*/ 203410 h 232071"/>
              <a:gd name="connsiteX138" fmla="*/ 198750 w 289496"/>
              <a:gd name="connsiteY138" fmla="*/ 207689 h 232071"/>
              <a:gd name="connsiteX139" fmla="*/ 203551 w 289496"/>
              <a:gd name="connsiteY139" fmla="*/ 218648 h 232071"/>
              <a:gd name="connsiteX140" fmla="*/ 211489 w 289496"/>
              <a:gd name="connsiteY140" fmla="*/ 224014 h 232071"/>
              <a:gd name="connsiteX141" fmla="*/ 258657 w 289496"/>
              <a:gd name="connsiteY141" fmla="*/ 231190 h 232071"/>
              <a:gd name="connsiteX142" fmla="*/ 268358 w 289496"/>
              <a:gd name="connsiteY142" fmla="*/ 232071 h 232071"/>
              <a:gd name="connsiteX143" fmla="*/ 268529 w 289496"/>
              <a:gd name="connsiteY143" fmla="*/ 226098 h 232071"/>
              <a:gd name="connsiteX144" fmla="*/ 270023 w 289496"/>
              <a:gd name="connsiteY144" fmla="*/ 221618 h 232071"/>
              <a:gd name="connsiteX145" fmla="*/ 268529 w 289496"/>
              <a:gd name="connsiteY145" fmla="*/ 219376 h 232071"/>
              <a:gd name="connsiteX146" fmla="*/ 269283 w 289496"/>
              <a:gd name="connsiteY146" fmla="*/ 216735 h 232071"/>
              <a:gd name="connsiteX147" fmla="*/ 270399 w 289496"/>
              <a:gd name="connsiteY147" fmla="*/ 211870 h 232071"/>
              <a:gd name="connsiteX148" fmla="*/ 276014 w 289496"/>
              <a:gd name="connsiteY148" fmla="*/ 208130 h 232071"/>
              <a:gd name="connsiteX149" fmla="*/ 283147 w 289496"/>
              <a:gd name="connsiteY149" fmla="*/ 205156 h 232071"/>
              <a:gd name="connsiteX150" fmla="*/ 287255 w 289496"/>
              <a:gd name="connsiteY150" fmla="*/ 207398 h 232071"/>
              <a:gd name="connsiteX151" fmla="*/ 289497 w 289496"/>
              <a:gd name="connsiteY151" fmla="*/ 204377 h 232071"/>
              <a:gd name="connsiteX152" fmla="*/ 289138 w 289496"/>
              <a:gd name="connsiteY152" fmla="*/ 200265 h 232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Lst>
            <a:rect l="l" t="t" r="r" b="b"/>
            <a:pathLst>
              <a:path w="289496" h="232071">
                <a:moveTo>
                  <a:pt x="289138" y="200265"/>
                </a:moveTo>
                <a:lnTo>
                  <a:pt x="284636" y="197274"/>
                </a:lnTo>
                <a:lnTo>
                  <a:pt x="282775" y="197274"/>
                </a:lnTo>
                <a:lnTo>
                  <a:pt x="279022" y="183059"/>
                </a:lnTo>
                <a:lnTo>
                  <a:pt x="274533" y="181181"/>
                </a:lnTo>
                <a:lnTo>
                  <a:pt x="267798" y="179666"/>
                </a:lnTo>
                <a:lnTo>
                  <a:pt x="262547" y="176302"/>
                </a:lnTo>
                <a:lnTo>
                  <a:pt x="251306" y="159443"/>
                </a:lnTo>
                <a:lnTo>
                  <a:pt x="262534" y="144098"/>
                </a:lnTo>
                <a:lnTo>
                  <a:pt x="261803" y="140717"/>
                </a:lnTo>
                <a:lnTo>
                  <a:pt x="261803" y="134350"/>
                </a:lnTo>
                <a:lnTo>
                  <a:pt x="259175" y="129485"/>
                </a:lnTo>
                <a:lnTo>
                  <a:pt x="246813" y="128364"/>
                </a:lnTo>
                <a:lnTo>
                  <a:pt x="246813" y="125732"/>
                </a:lnTo>
                <a:lnTo>
                  <a:pt x="243077" y="111128"/>
                </a:lnTo>
                <a:lnTo>
                  <a:pt x="240450" y="103648"/>
                </a:lnTo>
                <a:lnTo>
                  <a:pt x="245315" y="96515"/>
                </a:lnTo>
                <a:lnTo>
                  <a:pt x="239701" y="95030"/>
                </a:lnTo>
                <a:lnTo>
                  <a:pt x="237455" y="87152"/>
                </a:lnTo>
                <a:lnTo>
                  <a:pt x="239333" y="83416"/>
                </a:lnTo>
                <a:lnTo>
                  <a:pt x="237078" y="80040"/>
                </a:lnTo>
                <a:lnTo>
                  <a:pt x="243445" y="73673"/>
                </a:lnTo>
                <a:lnTo>
                  <a:pt x="243445" y="70682"/>
                </a:lnTo>
                <a:lnTo>
                  <a:pt x="244019" y="62479"/>
                </a:lnTo>
                <a:lnTo>
                  <a:pt x="243274" y="62826"/>
                </a:lnTo>
                <a:lnTo>
                  <a:pt x="241199" y="54952"/>
                </a:lnTo>
                <a:lnTo>
                  <a:pt x="241768" y="52509"/>
                </a:lnTo>
                <a:lnTo>
                  <a:pt x="239521" y="49346"/>
                </a:lnTo>
                <a:lnTo>
                  <a:pt x="235396" y="47100"/>
                </a:lnTo>
                <a:lnTo>
                  <a:pt x="229598" y="47100"/>
                </a:lnTo>
                <a:lnTo>
                  <a:pt x="224159" y="38854"/>
                </a:lnTo>
                <a:lnTo>
                  <a:pt x="220047" y="37352"/>
                </a:lnTo>
                <a:lnTo>
                  <a:pt x="215173" y="37904"/>
                </a:lnTo>
                <a:lnTo>
                  <a:pt x="214425" y="36222"/>
                </a:lnTo>
                <a:lnTo>
                  <a:pt x="213671" y="32483"/>
                </a:lnTo>
                <a:lnTo>
                  <a:pt x="211245" y="32483"/>
                </a:lnTo>
                <a:lnTo>
                  <a:pt x="205066" y="30595"/>
                </a:lnTo>
                <a:lnTo>
                  <a:pt x="202067" y="31909"/>
                </a:lnTo>
                <a:lnTo>
                  <a:pt x="200385" y="31909"/>
                </a:lnTo>
                <a:lnTo>
                  <a:pt x="192139" y="26496"/>
                </a:lnTo>
                <a:lnTo>
                  <a:pt x="187458" y="25182"/>
                </a:lnTo>
                <a:lnTo>
                  <a:pt x="182772" y="21070"/>
                </a:lnTo>
                <a:lnTo>
                  <a:pt x="179952" y="21425"/>
                </a:lnTo>
                <a:lnTo>
                  <a:pt x="177719" y="20133"/>
                </a:lnTo>
                <a:lnTo>
                  <a:pt x="173769" y="21070"/>
                </a:lnTo>
                <a:lnTo>
                  <a:pt x="172853" y="24425"/>
                </a:lnTo>
                <a:lnTo>
                  <a:pt x="167594" y="22940"/>
                </a:lnTo>
                <a:lnTo>
                  <a:pt x="162168" y="23873"/>
                </a:lnTo>
                <a:lnTo>
                  <a:pt x="156169" y="29115"/>
                </a:lnTo>
                <a:lnTo>
                  <a:pt x="153936" y="29115"/>
                </a:lnTo>
                <a:lnTo>
                  <a:pt x="150944" y="35867"/>
                </a:lnTo>
                <a:lnTo>
                  <a:pt x="143824" y="35867"/>
                </a:lnTo>
                <a:lnTo>
                  <a:pt x="139245" y="38079"/>
                </a:lnTo>
                <a:cubicBezTo>
                  <a:pt x="139840" y="39791"/>
                  <a:pt x="140426" y="41507"/>
                  <a:pt x="140970" y="43249"/>
                </a:cubicBezTo>
                <a:cubicBezTo>
                  <a:pt x="141359" y="44524"/>
                  <a:pt x="140790" y="45855"/>
                  <a:pt x="139532" y="46030"/>
                </a:cubicBezTo>
                <a:cubicBezTo>
                  <a:pt x="132253" y="46963"/>
                  <a:pt x="124941" y="47724"/>
                  <a:pt x="117657" y="48503"/>
                </a:cubicBezTo>
                <a:cubicBezTo>
                  <a:pt x="115946" y="48700"/>
                  <a:pt x="114243" y="48777"/>
                  <a:pt x="112553" y="48905"/>
                </a:cubicBezTo>
                <a:cubicBezTo>
                  <a:pt x="104602" y="48028"/>
                  <a:pt x="96549" y="47515"/>
                  <a:pt x="90626" y="41032"/>
                </a:cubicBezTo>
                <a:cubicBezTo>
                  <a:pt x="88637" y="38841"/>
                  <a:pt x="85992" y="37866"/>
                  <a:pt x="83108" y="37369"/>
                </a:cubicBezTo>
                <a:cubicBezTo>
                  <a:pt x="80896" y="36988"/>
                  <a:pt x="78589" y="36659"/>
                  <a:pt x="76518" y="35846"/>
                </a:cubicBezTo>
                <a:cubicBezTo>
                  <a:pt x="75004" y="35251"/>
                  <a:pt x="73189" y="34160"/>
                  <a:pt x="72582" y="32812"/>
                </a:cubicBezTo>
                <a:cubicBezTo>
                  <a:pt x="70960" y="29286"/>
                  <a:pt x="69488" y="25717"/>
                  <a:pt x="68748" y="22037"/>
                </a:cubicBezTo>
                <a:lnTo>
                  <a:pt x="66018" y="22799"/>
                </a:lnTo>
                <a:lnTo>
                  <a:pt x="63617" y="21387"/>
                </a:lnTo>
                <a:lnTo>
                  <a:pt x="61525" y="20398"/>
                </a:lnTo>
                <a:lnTo>
                  <a:pt x="56890" y="14219"/>
                </a:lnTo>
                <a:lnTo>
                  <a:pt x="60395" y="11416"/>
                </a:lnTo>
                <a:lnTo>
                  <a:pt x="57442" y="9876"/>
                </a:lnTo>
                <a:lnTo>
                  <a:pt x="56591" y="8464"/>
                </a:lnTo>
                <a:lnTo>
                  <a:pt x="58007" y="6787"/>
                </a:lnTo>
                <a:lnTo>
                  <a:pt x="55619" y="3547"/>
                </a:lnTo>
                <a:lnTo>
                  <a:pt x="53788" y="1737"/>
                </a:lnTo>
                <a:lnTo>
                  <a:pt x="52247" y="1737"/>
                </a:lnTo>
                <a:cubicBezTo>
                  <a:pt x="52247" y="1737"/>
                  <a:pt x="50279" y="3128"/>
                  <a:pt x="49577" y="3128"/>
                </a:cubicBezTo>
                <a:cubicBezTo>
                  <a:pt x="48876" y="3128"/>
                  <a:pt x="47331" y="4121"/>
                  <a:pt x="47331" y="4121"/>
                </a:cubicBezTo>
                <a:lnTo>
                  <a:pt x="44661" y="6791"/>
                </a:lnTo>
                <a:lnTo>
                  <a:pt x="40596" y="10437"/>
                </a:lnTo>
                <a:lnTo>
                  <a:pt x="38636" y="13102"/>
                </a:lnTo>
                <a:lnTo>
                  <a:pt x="36227" y="14647"/>
                </a:lnTo>
                <a:lnTo>
                  <a:pt x="34562" y="13483"/>
                </a:lnTo>
                <a:lnTo>
                  <a:pt x="34562" y="13680"/>
                </a:lnTo>
                <a:lnTo>
                  <a:pt x="31040" y="14515"/>
                </a:lnTo>
                <a:lnTo>
                  <a:pt x="24720" y="4959"/>
                </a:lnTo>
                <a:lnTo>
                  <a:pt x="30955" y="14382"/>
                </a:lnTo>
                <a:lnTo>
                  <a:pt x="30480" y="16474"/>
                </a:lnTo>
                <a:lnTo>
                  <a:pt x="26402" y="14382"/>
                </a:lnTo>
                <a:lnTo>
                  <a:pt x="22478" y="14224"/>
                </a:lnTo>
                <a:lnTo>
                  <a:pt x="19239" y="12396"/>
                </a:lnTo>
                <a:lnTo>
                  <a:pt x="18824" y="9307"/>
                </a:lnTo>
                <a:lnTo>
                  <a:pt x="12644" y="5952"/>
                </a:lnTo>
                <a:lnTo>
                  <a:pt x="12644" y="4116"/>
                </a:lnTo>
                <a:lnTo>
                  <a:pt x="11528" y="2152"/>
                </a:lnTo>
                <a:lnTo>
                  <a:pt x="10394" y="2152"/>
                </a:lnTo>
                <a:lnTo>
                  <a:pt x="8990" y="894"/>
                </a:lnTo>
                <a:lnTo>
                  <a:pt x="7017" y="0"/>
                </a:lnTo>
                <a:lnTo>
                  <a:pt x="3098" y="4403"/>
                </a:lnTo>
                <a:lnTo>
                  <a:pt x="0" y="5798"/>
                </a:lnTo>
                <a:lnTo>
                  <a:pt x="3098" y="9461"/>
                </a:lnTo>
                <a:lnTo>
                  <a:pt x="3372" y="20976"/>
                </a:lnTo>
                <a:lnTo>
                  <a:pt x="7022" y="22944"/>
                </a:lnTo>
                <a:lnTo>
                  <a:pt x="5336" y="26312"/>
                </a:lnTo>
                <a:cubicBezTo>
                  <a:pt x="5336" y="26312"/>
                  <a:pt x="6187" y="29958"/>
                  <a:pt x="6187" y="31656"/>
                </a:cubicBezTo>
                <a:cubicBezTo>
                  <a:pt x="6187" y="33334"/>
                  <a:pt x="8712" y="33886"/>
                  <a:pt x="9542" y="33886"/>
                </a:cubicBezTo>
                <a:cubicBezTo>
                  <a:pt x="10394" y="33886"/>
                  <a:pt x="12923" y="42603"/>
                  <a:pt x="12923" y="42603"/>
                </a:cubicBezTo>
                <a:lnTo>
                  <a:pt x="12632" y="44066"/>
                </a:lnTo>
                <a:lnTo>
                  <a:pt x="18610" y="54383"/>
                </a:lnTo>
                <a:lnTo>
                  <a:pt x="28092" y="63189"/>
                </a:lnTo>
                <a:lnTo>
                  <a:pt x="40840" y="66946"/>
                </a:lnTo>
                <a:lnTo>
                  <a:pt x="36329" y="69556"/>
                </a:lnTo>
                <a:lnTo>
                  <a:pt x="36710" y="77798"/>
                </a:lnTo>
                <a:lnTo>
                  <a:pt x="31832" y="80789"/>
                </a:lnTo>
                <a:lnTo>
                  <a:pt x="30339" y="96519"/>
                </a:lnTo>
                <a:lnTo>
                  <a:pt x="37836" y="100665"/>
                </a:lnTo>
                <a:lnTo>
                  <a:pt x="40835" y="111504"/>
                </a:lnTo>
                <a:lnTo>
                  <a:pt x="47203" y="110768"/>
                </a:lnTo>
                <a:lnTo>
                  <a:pt x="57310" y="117871"/>
                </a:lnTo>
                <a:lnTo>
                  <a:pt x="63296" y="123503"/>
                </a:lnTo>
                <a:lnTo>
                  <a:pt x="67789" y="130229"/>
                </a:lnTo>
                <a:lnTo>
                  <a:pt x="64798" y="136592"/>
                </a:lnTo>
                <a:lnTo>
                  <a:pt x="66672" y="141098"/>
                </a:lnTo>
                <a:lnTo>
                  <a:pt x="70789" y="141454"/>
                </a:lnTo>
                <a:lnTo>
                  <a:pt x="72295" y="150820"/>
                </a:lnTo>
                <a:lnTo>
                  <a:pt x="78277" y="154577"/>
                </a:lnTo>
                <a:lnTo>
                  <a:pt x="75278" y="158600"/>
                </a:lnTo>
                <a:lnTo>
                  <a:pt x="75954" y="162507"/>
                </a:lnTo>
                <a:cubicBezTo>
                  <a:pt x="76189" y="161544"/>
                  <a:pt x="76274" y="160572"/>
                  <a:pt x="76604" y="159653"/>
                </a:cubicBezTo>
                <a:cubicBezTo>
                  <a:pt x="76895" y="158737"/>
                  <a:pt x="78008" y="157607"/>
                  <a:pt x="78893" y="157462"/>
                </a:cubicBezTo>
                <a:cubicBezTo>
                  <a:pt x="82184" y="156918"/>
                  <a:pt x="85556" y="156417"/>
                  <a:pt x="88876" y="156520"/>
                </a:cubicBezTo>
                <a:cubicBezTo>
                  <a:pt x="92175" y="156614"/>
                  <a:pt x="95830" y="156768"/>
                  <a:pt x="98628" y="158219"/>
                </a:cubicBezTo>
                <a:cubicBezTo>
                  <a:pt x="100849" y="159413"/>
                  <a:pt x="102129" y="162541"/>
                  <a:pt x="103643" y="164929"/>
                </a:cubicBezTo>
                <a:cubicBezTo>
                  <a:pt x="107914" y="171655"/>
                  <a:pt x="112163" y="178399"/>
                  <a:pt x="116263" y="185250"/>
                </a:cubicBezTo>
                <a:cubicBezTo>
                  <a:pt x="118137" y="188378"/>
                  <a:pt x="120730" y="190329"/>
                  <a:pt x="124209" y="191181"/>
                </a:cubicBezTo>
                <a:cubicBezTo>
                  <a:pt x="125856" y="191609"/>
                  <a:pt x="127508" y="192075"/>
                  <a:pt x="129181" y="192460"/>
                </a:cubicBezTo>
                <a:cubicBezTo>
                  <a:pt x="133139" y="193372"/>
                  <a:pt x="136597" y="194844"/>
                  <a:pt x="139280" y="198310"/>
                </a:cubicBezTo>
                <a:cubicBezTo>
                  <a:pt x="140919" y="200432"/>
                  <a:pt x="143691" y="201720"/>
                  <a:pt x="146015" y="203325"/>
                </a:cubicBezTo>
                <a:cubicBezTo>
                  <a:pt x="152288" y="207685"/>
                  <a:pt x="159695" y="208733"/>
                  <a:pt x="166871" y="210479"/>
                </a:cubicBezTo>
                <a:cubicBezTo>
                  <a:pt x="169798" y="211215"/>
                  <a:pt x="172395" y="210839"/>
                  <a:pt x="175040" y="209414"/>
                </a:cubicBezTo>
                <a:cubicBezTo>
                  <a:pt x="179062" y="207274"/>
                  <a:pt x="183068" y="205126"/>
                  <a:pt x="187252" y="203410"/>
                </a:cubicBezTo>
                <a:cubicBezTo>
                  <a:pt x="192126" y="201386"/>
                  <a:pt x="196589" y="203179"/>
                  <a:pt x="198750" y="207689"/>
                </a:cubicBezTo>
                <a:cubicBezTo>
                  <a:pt x="200462" y="211280"/>
                  <a:pt x="202032" y="214960"/>
                  <a:pt x="203551" y="218648"/>
                </a:cubicBezTo>
                <a:cubicBezTo>
                  <a:pt x="205028" y="222260"/>
                  <a:pt x="207792" y="223779"/>
                  <a:pt x="211489" y="224014"/>
                </a:cubicBezTo>
                <a:cubicBezTo>
                  <a:pt x="227416" y="225110"/>
                  <a:pt x="242945" y="228730"/>
                  <a:pt x="258657" y="231190"/>
                </a:cubicBezTo>
                <a:cubicBezTo>
                  <a:pt x="261944" y="231708"/>
                  <a:pt x="265153" y="231965"/>
                  <a:pt x="268358" y="232071"/>
                </a:cubicBezTo>
                <a:lnTo>
                  <a:pt x="268529" y="226098"/>
                </a:lnTo>
                <a:lnTo>
                  <a:pt x="270023" y="221618"/>
                </a:lnTo>
                <a:lnTo>
                  <a:pt x="268529" y="219376"/>
                </a:lnTo>
                <a:lnTo>
                  <a:pt x="269283" y="216735"/>
                </a:lnTo>
                <a:lnTo>
                  <a:pt x="270399" y="211870"/>
                </a:lnTo>
                <a:lnTo>
                  <a:pt x="276014" y="208130"/>
                </a:lnTo>
                <a:lnTo>
                  <a:pt x="283147" y="205156"/>
                </a:lnTo>
                <a:lnTo>
                  <a:pt x="287255" y="207398"/>
                </a:lnTo>
                <a:lnTo>
                  <a:pt x="289497" y="204377"/>
                </a:lnTo>
                <a:lnTo>
                  <a:pt x="289138" y="200265"/>
                </a:lnTo>
                <a:close/>
              </a:path>
            </a:pathLst>
          </a:custGeom>
          <a:solidFill>
            <a:srgbClr val="D9D9D9"/>
          </a:solid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107" name="Freeform 1106">
            <a:extLst>
              <a:ext uri="{FF2B5EF4-FFF2-40B4-BE49-F238E27FC236}">
                <a16:creationId xmlns:a16="http://schemas.microsoft.com/office/drawing/2014/main" id="{69D633BF-3BD0-AB67-C3DD-FAA5A78C79F6}"/>
              </a:ext>
            </a:extLst>
          </p:cNvPr>
          <p:cNvSpPr/>
          <p:nvPr/>
        </p:nvSpPr>
        <p:spPr>
          <a:xfrm>
            <a:off x="7561552" y="3705533"/>
            <a:ext cx="246323" cy="302824"/>
          </a:xfrm>
          <a:custGeom>
            <a:avLst/>
            <a:gdLst>
              <a:gd name="connsiteX0" fmla="*/ 92467 w 105503"/>
              <a:gd name="connsiteY0" fmla="*/ 27540 h 129703"/>
              <a:gd name="connsiteX1" fmla="*/ 84182 w 105503"/>
              <a:gd name="connsiteY1" fmla="*/ 22243 h 129703"/>
              <a:gd name="connsiteX2" fmla="*/ 70691 w 105503"/>
              <a:gd name="connsiteY2" fmla="*/ 20227 h 129703"/>
              <a:gd name="connsiteX3" fmla="*/ 63420 w 105503"/>
              <a:gd name="connsiteY3" fmla="*/ 16076 h 129703"/>
              <a:gd name="connsiteX4" fmla="*/ 55525 w 105503"/>
              <a:gd name="connsiteY4" fmla="*/ 1279 h 129703"/>
              <a:gd name="connsiteX5" fmla="*/ 55350 w 105503"/>
              <a:gd name="connsiteY5" fmla="*/ 0 h 129703"/>
              <a:gd name="connsiteX6" fmla="*/ 52051 w 105503"/>
              <a:gd name="connsiteY6" fmla="*/ 0 h 129703"/>
              <a:gd name="connsiteX7" fmla="*/ 40463 w 105503"/>
              <a:gd name="connsiteY7" fmla="*/ 36706 h 129703"/>
              <a:gd name="connsiteX8" fmla="*/ 43814 w 105503"/>
              <a:gd name="connsiteY8" fmla="*/ 46428 h 129703"/>
              <a:gd name="connsiteX9" fmla="*/ 41576 w 105503"/>
              <a:gd name="connsiteY9" fmla="*/ 78277 h 129703"/>
              <a:gd name="connsiteX10" fmla="*/ 1596 w 105503"/>
              <a:gd name="connsiteY10" fmla="*/ 90785 h 129703"/>
              <a:gd name="connsiteX11" fmla="*/ 0 w 105503"/>
              <a:gd name="connsiteY11" fmla="*/ 97743 h 129703"/>
              <a:gd name="connsiteX12" fmla="*/ 13488 w 105503"/>
              <a:gd name="connsiteY12" fmla="*/ 113481 h 129703"/>
              <a:gd name="connsiteX13" fmla="*/ 12722 w 105503"/>
              <a:gd name="connsiteY13" fmla="*/ 120978 h 129703"/>
              <a:gd name="connsiteX14" fmla="*/ 23544 w 105503"/>
              <a:gd name="connsiteY14" fmla="*/ 129703 h 129703"/>
              <a:gd name="connsiteX15" fmla="*/ 38144 w 105503"/>
              <a:gd name="connsiteY15" fmla="*/ 126092 h 129703"/>
              <a:gd name="connsiteX16" fmla="*/ 47900 w 105503"/>
              <a:gd name="connsiteY16" fmla="*/ 118150 h 129703"/>
              <a:gd name="connsiteX17" fmla="*/ 53458 w 105503"/>
              <a:gd name="connsiteY17" fmla="*/ 112476 h 129703"/>
              <a:gd name="connsiteX18" fmla="*/ 66009 w 105503"/>
              <a:gd name="connsiteY18" fmla="*/ 102480 h 129703"/>
              <a:gd name="connsiteX19" fmla="*/ 72381 w 105503"/>
              <a:gd name="connsiteY19" fmla="*/ 97139 h 129703"/>
              <a:gd name="connsiteX20" fmla="*/ 78876 w 105503"/>
              <a:gd name="connsiteY20" fmla="*/ 95090 h 129703"/>
              <a:gd name="connsiteX21" fmla="*/ 81439 w 105503"/>
              <a:gd name="connsiteY21" fmla="*/ 91187 h 129703"/>
              <a:gd name="connsiteX22" fmla="*/ 81752 w 105503"/>
              <a:gd name="connsiteY22" fmla="*/ 80964 h 129703"/>
              <a:gd name="connsiteX23" fmla="*/ 85838 w 105503"/>
              <a:gd name="connsiteY23" fmla="*/ 73754 h 129703"/>
              <a:gd name="connsiteX24" fmla="*/ 103772 w 105503"/>
              <a:gd name="connsiteY24" fmla="*/ 51567 h 129703"/>
              <a:gd name="connsiteX25" fmla="*/ 100999 w 105503"/>
              <a:gd name="connsiteY25" fmla="*/ 38144 h 129703"/>
              <a:gd name="connsiteX26" fmla="*/ 92467 w 105503"/>
              <a:gd name="connsiteY26" fmla="*/ 27540 h 129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05503" h="129703">
                <a:moveTo>
                  <a:pt x="92467" y="27540"/>
                </a:moveTo>
                <a:cubicBezTo>
                  <a:pt x="90588" y="24468"/>
                  <a:pt x="87918" y="22636"/>
                  <a:pt x="84182" y="22243"/>
                </a:cubicBezTo>
                <a:cubicBezTo>
                  <a:pt x="79664" y="21768"/>
                  <a:pt x="75064" y="21383"/>
                  <a:pt x="70691" y="20227"/>
                </a:cubicBezTo>
                <a:cubicBezTo>
                  <a:pt x="68063" y="19568"/>
                  <a:pt x="65406" y="17964"/>
                  <a:pt x="63420" y="16076"/>
                </a:cubicBezTo>
                <a:cubicBezTo>
                  <a:pt x="59235" y="12075"/>
                  <a:pt x="56257" y="7257"/>
                  <a:pt x="55525" y="1279"/>
                </a:cubicBezTo>
                <a:cubicBezTo>
                  <a:pt x="55470" y="864"/>
                  <a:pt x="55418" y="419"/>
                  <a:pt x="55350" y="0"/>
                </a:cubicBezTo>
                <a:lnTo>
                  <a:pt x="52051" y="0"/>
                </a:lnTo>
                <a:lnTo>
                  <a:pt x="40463" y="36706"/>
                </a:lnTo>
                <a:lnTo>
                  <a:pt x="43814" y="46428"/>
                </a:lnTo>
                <a:lnTo>
                  <a:pt x="41576" y="78277"/>
                </a:lnTo>
                <a:lnTo>
                  <a:pt x="1596" y="90785"/>
                </a:lnTo>
                <a:lnTo>
                  <a:pt x="0" y="97743"/>
                </a:lnTo>
                <a:lnTo>
                  <a:pt x="13488" y="113481"/>
                </a:lnTo>
                <a:lnTo>
                  <a:pt x="12722" y="120978"/>
                </a:lnTo>
                <a:lnTo>
                  <a:pt x="23544" y="129703"/>
                </a:lnTo>
                <a:cubicBezTo>
                  <a:pt x="28387" y="128308"/>
                  <a:pt x="33231" y="126978"/>
                  <a:pt x="38144" y="126092"/>
                </a:cubicBezTo>
                <a:cubicBezTo>
                  <a:pt x="43240" y="125189"/>
                  <a:pt x="46693" y="123293"/>
                  <a:pt x="47900" y="118150"/>
                </a:cubicBezTo>
                <a:cubicBezTo>
                  <a:pt x="48610" y="115090"/>
                  <a:pt x="50309" y="112955"/>
                  <a:pt x="53458" y="112476"/>
                </a:cubicBezTo>
                <a:cubicBezTo>
                  <a:pt x="59646" y="111581"/>
                  <a:pt x="63835" y="108573"/>
                  <a:pt x="66009" y="102480"/>
                </a:cubicBezTo>
                <a:cubicBezTo>
                  <a:pt x="66942" y="99788"/>
                  <a:pt x="69582" y="98085"/>
                  <a:pt x="72381" y="97139"/>
                </a:cubicBezTo>
                <a:cubicBezTo>
                  <a:pt x="74542" y="96425"/>
                  <a:pt x="76929" y="96177"/>
                  <a:pt x="78876" y="95090"/>
                </a:cubicBezTo>
                <a:cubicBezTo>
                  <a:pt x="80100" y="94388"/>
                  <a:pt x="81285" y="92608"/>
                  <a:pt x="81439" y="91187"/>
                </a:cubicBezTo>
                <a:cubicBezTo>
                  <a:pt x="81863" y="87811"/>
                  <a:pt x="81401" y="84362"/>
                  <a:pt x="81752" y="80964"/>
                </a:cubicBezTo>
                <a:cubicBezTo>
                  <a:pt x="82043" y="78102"/>
                  <a:pt x="83301" y="75376"/>
                  <a:pt x="85838" y="73754"/>
                </a:cubicBezTo>
                <a:cubicBezTo>
                  <a:pt x="94341" y="68367"/>
                  <a:pt x="99309" y="60130"/>
                  <a:pt x="103772" y="51567"/>
                </a:cubicBezTo>
                <a:cubicBezTo>
                  <a:pt x="106690" y="45979"/>
                  <a:pt x="106019" y="43077"/>
                  <a:pt x="100999" y="38144"/>
                </a:cubicBezTo>
                <a:cubicBezTo>
                  <a:pt x="97708" y="34947"/>
                  <a:pt x="94846" y="31460"/>
                  <a:pt x="92467" y="27540"/>
                </a:cubicBezTo>
                <a:close/>
              </a:path>
            </a:pathLst>
          </a:custGeom>
          <a:solidFill>
            <a:srgbClr val="D9D9D9"/>
          </a:solid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nvGrpSpPr>
          <p:cNvPr id="1108" name="Graphic 2398">
            <a:extLst>
              <a:ext uri="{FF2B5EF4-FFF2-40B4-BE49-F238E27FC236}">
                <a16:creationId xmlns:a16="http://schemas.microsoft.com/office/drawing/2014/main" id="{BB769017-45C5-BA5B-9312-FF609E5BF3E8}"/>
              </a:ext>
            </a:extLst>
          </p:cNvPr>
          <p:cNvGrpSpPr/>
          <p:nvPr/>
        </p:nvGrpSpPr>
        <p:grpSpPr>
          <a:xfrm>
            <a:off x="7256480" y="3917493"/>
            <a:ext cx="394126" cy="407610"/>
            <a:chOff x="6755451" y="4829453"/>
            <a:chExt cx="168809" cy="174584"/>
          </a:xfrm>
          <a:solidFill>
            <a:srgbClr val="D9D9D9"/>
          </a:solidFill>
        </p:grpSpPr>
        <p:sp>
          <p:nvSpPr>
            <p:cNvPr id="1216" name="Freeform 1215">
              <a:extLst>
                <a:ext uri="{FF2B5EF4-FFF2-40B4-BE49-F238E27FC236}">
                  <a16:creationId xmlns:a16="http://schemas.microsoft.com/office/drawing/2014/main" id="{4C9C84CF-CF2B-B14E-2B21-F8371D89263D}"/>
                </a:ext>
              </a:extLst>
            </p:cNvPr>
            <p:cNvSpPr/>
            <p:nvPr/>
          </p:nvSpPr>
          <p:spPr>
            <a:xfrm>
              <a:off x="6755451" y="4829453"/>
              <a:ext cx="154235" cy="97713"/>
            </a:xfrm>
            <a:custGeom>
              <a:avLst/>
              <a:gdLst>
                <a:gd name="connsiteX0" fmla="*/ 154210 w 154235"/>
                <a:gd name="connsiteY0" fmla="*/ 38918 h 97713"/>
                <a:gd name="connsiteX1" fmla="*/ 143388 w 154235"/>
                <a:gd name="connsiteY1" fmla="*/ 30193 h 97713"/>
                <a:gd name="connsiteX2" fmla="*/ 144154 w 154235"/>
                <a:gd name="connsiteY2" fmla="*/ 22696 h 97713"/>
                <a:gd name="connsiteX3" fmla="*/ 130666 w 154235"/>
                <a:gd name="connsiteY3" fmla="*/ 6958 h 97713"/>
                <a:gd name="connsiteX4" fmla="*/ 132262 w 154235"/>
                <a:gd name="connsiteY4" fmla="*/ 0 h 97713"/>
                <a:gd name="connsiteX5" fmla="*/ 78791 w 154235"/>
                <a:gd name="connsiteY5" fmla="*/ 15957 h 97713"/>
                <a:gd name="connsiteX6" fmla="*/ 52962 w 154235"/>
                <a:gd name="connsiteY6" fmla="*/ 50613 h 97713"/>
                <a:gd name="connsiteX7" fmla="*/ 52380 w 154235"/>
                <a:gd name="connsiteY7" fmla="*/ 37874 h 97713"/>
                <a:gd name="connsiteX8" fmla="*/ 27489 w 154235"/>
                <a:gd name="connsiteY8" fmla="*/ 26992 h 97713"/>
                <a:gd name="connsiteX9" fmla="*/ 19051 w 154235"/>
                <a:gd name="connsiteY9" fmla="*/ 26817 h 97713"/>
                <a:gd name="connsiteX10" fmla="*/ 14378 w 154235"/>
                <a:gd name="connsiteY10" fmla="*/ 23265 h 97713"/>
                <a:gd name="connsiteX11" fmla="*/ 11014 w 154235"/>
                <a:gd name="connsiteY11" fmla="*/ 24772 h 97713"/>
                <a:gd name="connsiteX12" fmla="*/ 8939 w 154235"/>
                <a:gd name="connsiteY12" fmla="*/ 31130 h 97713"/>
                <a:gd name="connsiteX13" fmla="*/ 11378 w 154235"/>
                <a:gd name="connsiteY13" fmla="*/ 36004 h 97713"/>
                <a:gd name="connsiteX14" fmla="*/ 7638 w 154235"/>
                <a:gd name="connsiteY14" fmla="*/ 38619 h 97713"/>
                <a:gd name="connsiteX15" fmla="*/ 6316 w 154235"/>
                <a:gd name="connsiteY15" fmla="*/ 41250 h 97713"/>
                <a:gd name="connsiteX16" fmla="*/ 0 w 154235"/>
                <a:gd name="connsiteY16" fmla="*/ 40399 h 97713"/>
                <a:gd name="connsiteX17" fmla="*/ 1558 w 154235"/>
                <a:gd name="connsiteY17" fmla="*/ 53334 h 97713"/>
                <a:gd name="connsiteX18" fmla="*/ 1831 w 154235"/>
                <a:gd name="connsiteY18" fmla="*/ 59954 h 97713"/>
                <a:gd name="connsiteX19" fmla="*/ 9358 w 154235"/>
                <a:gd name="connsiteY19" fmla="*/ 84332 h 97713"/>
                <a:gd name="connsiteX20" fmla="*/ 13342 w 154235"/>
                <a:gd name="connsiteY20" fmla="*/ 93699 h 97713"/>
                <a:gd name="connsiteX21" fmla="*/ 20377 w 154235"/>
                <a:gd name="connsiteY21" fmla="*/ 97713 h 97713"/>
                <a:gd name="connsiteX22" fmla="*/ 28858 w 154235"/>
                <a:gd name="connsiteY22" fmla="*/ 97088 h 97713"/>
                <a:gd name="connsiteX23" fmla="*/ 39432 w 154235"/>
                <a:gd name="connsiteY23" fmla="*/ 92240 h 97713"/>
                <a:gd name="connsiteX24" fmla="*/ 53082 w 154235"/>
                <a:gd name="connsiteY24" fmla="*/ 87182 h 97713"/>
                <a:gd name="connsiteX25" fmla="*/ 70986 w 154235"/>
                <a:gd name="connsiteY25" fmla="*/ 82894 h 97713"/>
                <a:gd name="connsiteX26" fmla="*/ 82060 w 154235"/>
                <a:gd name="connsiteY26" fmla="*/ 78919 h 97713"/>
                <a:gd name="connsiteX27" fmla="*/ 91042 w 154235"/>
                <a:gd name="connsiteY27" fmla="*/ 74353 h 97713"/>
                <a:gd name="connsiteX28" fmla="*/ 101187 w 154235"/>
                <a:gd name="connsiteY28" fmla="*/ 68384 h 97713"/>
                <a:gd name="connsiteX29" fmla="*/ 119053 w 154235"/>
                <a:gd name="connsiteY29" fmla="*/ 62577 h 97713"/>
                <a:gd name="connsiteX30" fmla="*/ 132972 w 154235"/>
                <a:gd name="connsiteY30" fmla="*/ 56176 h 97713"/>
                <a:gd name="connsiteX31" fmla="*/ 137209 w 154235"/>
                <a:gd name="connsiteY31" fmla="*/ 51161 h 97713"/>
                <a:gd name="connsiteX32" fmla="*/ 147402 w 154235"/>
                <a:gd name="connsiteY32" fmla="*/ 40844 h 97713"/>
                <a:gd name="connsiteX33" fmla="*/ 154235 w 154235"/>
                <a:gd name="connsiteY33" fmla="*/ 38897 h 97713"/>
                <a:gd name="connsiteX34" fmla="*/ 154210 w 154235"/>
                <a:gd name="connsiteY34" fmla="*/ 38918 h 97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54235" h="97713">
                  <a:moveTo>
                    <a:pt x="154210" y="38918"/>
                  </a:moveTo>
                  <a:lnTo>
                    <a:pt x="143388" y="30193"/>
                  </a:lnTo>
                  <a:lnTo>
                    <a:pt x="144154" y="22696"/>
                  </a:lnTo>
                  <a:lnTo>
                    <a:pt x="130666" y="6958"/>
                  </a:lnTo>
                  <a:lnTo>
                    <a:pt x="132262" y="0"/>
                  </a:lnTo>
                  <a:lnTo>
                    <a:pt x="78791" y="15957"/>
                  </a:lnTo>
                  <a:lnTo>
                    <a:pt x="52962" y="50613"/>
                  </a:lnTo>
                  <a:lnTo>
                    <a:pt x="52380" y="37874"/>
                  </a:lnTo>
                  <a:lnTo>
                    <a:pt x="27489" y="26992"/>
                  </a:lnTo>
                  <a:lnTo>
                    <a:pt x="19051" y="26817"/>
                  </a:lnTo>
                  <a:lnTo>
                    <a:pt x="14378" y="23265"/>
                  </a:lnTo>
                  <a:lnTo>
                    <a:pt x="11014" y="24772"/>
                  </a:lnTo>
                  <a:lnTo>
                    <a:pt x="8939" y="31130"/>
                  </a:lnTo>
                  <a:lnTo>
                    <a:pt x="11378" y="36004"/>
                  </a:lnTo>
                  <a:lnTo>
                    <a:pt x="7638" y="38619"/>
                  </a:lnTo>
                  <a:lnTo>
                    <a:pt x="6316" y="41250"/>
                  </a:lnTo>
                  <a:lnTo>
                    <a:pt x="0" y="40399"/>
                  </a:lnTo>
                  <a:cubicBezTo>
                    <a:pt x="1725" y="44395"/>
                    <a:pt x="2610" y="48649"/>
                    <a:pt x="1558" y="53334"/>
                  </a:cubicBezTo>
                  <a:cubicBezTo>
                    <a:pt x="1036" y="55607"/>
                    <a:pt x="745" y="57823"/>
                    <a:pt x="1831" y="59954"/>
                  </a:cubicBezTo>
                  <a:cubicBezTo>
                    <a:pt x="5704" y="67661"/>
                    <a:pt x="6633" y="76292"/>
                    <a:pt x="9358" y="84332"/>
                  </a:cubicBezTo>
                  <a:cubicBezTo>
                    <a:pt x="10467" y="87610"/>
                    <a:pt x="11643" y="90729"/>
                    <a:pt x="13342" y="93699"/>
                  </a:cubicBezTo>
                  <a:cubicBezTo>
                    <a:pt x="14925" y="96472"/>
                    <a:pt x="17425" y="97670"/>
                    <a:pt x="20377" y="97713"/>
                  </a:cubicBezTo>
                  <a:cubicBezTo>
                    <a:pt x="23214" y="97730"/>
                    <a:pt x="26042" y="97328"/>
                    <a:pt x="28858" y="97088"/>
                  </a:cubicBezTo>
                  <a:cubicBezTo>
                    <a:pt x="32987" y="96733"/>
                    <a:pt x="36839" y="95582"/>
                    <a:pt x="39432" y="92240"/>
                  </a:cubicBezTo>
                  <a:cubicBezTo>
                    <a:pt x="43018" y="87618"/>
                    <a:pt x="47613" y="86536"/>
                    <a:pt x="53082" y="87182"/>
                  </a:cubicBezTo>
                  <a:cubicBezTo>
                    <a:pt x="59531" y="87918"/>
                    <a:pt x="65680" y="86647"/>
                    <a:pt x="70986" y="82894"/>
                  </a:cubicBezTo>
                  <a:cubicBezTo>
                    <a:pt x="74417" y="80468"/>
                    <a:pt x="78102" y="79595"/>
                    <a:pt x="82060" y="78919"/>
                  </a:cubicBezTo>
                  <a:cubicBezTo>
                    <a:pt x="85462" y="78337"/>
                    <a:pt x="88748" y="77092"/>
                    <a:pt x="91042" y="74353"/>
                  </a:cubicBezTo>
                  <a:cubicBezTo>
                    <a:pt x="93759" y="71118"/>
                    <a:pt x="97387" y="69616"/>
                    <a:pt x="101187" y="68384"/>
                  </a:cubicBezTo>
                  <a:cubicBezTo>
                    <a:pt x="107144" y="66445"/>
                    <a:pt x="113203" y="64772"/>
                    <a:pt x="119053" y="62577"/>
                  </a:cubicBezTo>
                  <a:cubicBezTo>
                    <a:pt x="123819" y="60771"/>
                    <a:pt x="128342" y="58324"/>
                    <a:pt x="132972" y="56176"/>
                  </a:cubicBezTo>
                  <a:cubicBezTo>
                    <a:pt x="135180" y="55174"/>
                    <a:pt x="136789" y="53484"/>
                    <a:pt x="137209" y="51161"/>
                  </a:cubicBezTo>
                  <a:cubicBezTo>
                    <a:pt x="138291" y="45350"/>
                    <a:pt x="142121" y="42333"/>
                    <a:pt x="147402" y="40844"/>
                  </a:cubicBezTo>
                  <a:cubicBezTo>
                    <a:pt x="149678" y="40219"/>
                    <a:pt x="151959" y="39564"/>
                    <a:pt x="154235" y="38897"/>
                  </a:cubicBezTo>
                  <a:cubicBezTo>
                    <a:pt x="154231" y="38918"/>
                    <a:pt x="154218" y="38918"/>
                    <a:pt x="154210" y="38918"/>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217" name="Freeform 1216">
              <a:extLst>
                <a:ext uri="{FF2B5EF4-FFF2-40B4-BE49-F238E27FC236}">
                  <a16:creationId xmlns:a16="http://schemas.microsoft.com/office/drawing/2014/main" id="{45267CDA-5B3C-243F-B280-DA3E10C4D301}"/>
                </a:ext>
              </a:extLst>
            </p:cNvPr>
            <p:cNvSpPr/>
            <p:nvPr/>
          </p:nvSpPr>
          <p:spPr>
            <a:xfrm>
              <a:off x="6914560" y="4864759"/>
              <a:ext cx="9700" cy="2280"/>
            </a:xfrm>
            <a:custGeom>
              <a:avLst/>
              <a:gdLst>
                <a:gd name="connsiteX0" fmla="*/ 9701 w 9700"/>
                <a:gd name="connsiteY0" fmla="*/ 0 h 2280"/>
                <a:gd name="connsiteX1" fmla="*/ 0 w 9700"/>
                <a:gd name="connsiteY1" fmla="*/ 2281 h 2280"/>
                <a:gd name="connsiteX2" fmla="*/ 9701 w 9700"/>
                <a:gd name="connsiteY2" fmla="*/ 0 h 2280"/>
              </a:gdLst>
              <a:ahLst/>
              <a:cxnLst>
                <a:cxn ang="0">
                  <a:pos x="connsiteX0" y="connsiteY0"/>
                </a:cxn>
                <a:cxn ang="0">
                  <a:pos x="connsiteX1" y="connsiteY1"/>
                </a:cxn>
                <a:cxn ang="0">
                  <a:pos x="connsiteX2" y="connsiteY2"/>
                </a:cxn>
              </a:cxnLst>
              <a:rect l="l" t="t" r="r" b="b"/>
              <a:pathLst>
                <a:path w="9700" h="2280">
                  <a:moveTo>
                    <a:pt x="9701" y="0"/>
                  </a:moveTo>
                  <a:cubicBezTo>
                    <a:pt x="6449" y="603"/>
                    <a:pt x="3214" y="1395"/>
                    <a:pt x="0" y="2281"/>
                  </a:cubicBezTo>
                  <a:cubicBezTo>
                    <a:pt x="3218" y="1416"/>
                    <a:pt x="6449" y="599"/>
                    <a:pt x="9701" y="0"/>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grpSp>
        <p:nvGrpSpPr>
          <p:cNvPr id="1109" name="Graphic 2398">
            <a:extLst>
              <a:ext uri="{FF2B5EF4-FFF2-40B4-BE49-F238E27FC236}">
                <a16:creationId xmlns:a16="http://schemas.microsoft.com/office/drawing/2014/main" id="{261CC76B-0059-6E01-634E-3BF2E387DA17}"/>
              </a:ext>
            </a:extLst>
          </p:cNvPr>
          <p:cNvGrpSpPr/>
          <p:nvPr/>
        </p:nvGrpSpPr>
        <p:grpSpPr>
          <a:xfrm>
            <a:off x="7532800" y="3675209"/>
            <a:ext cx="165342" cy="226053"/>
            <a:chOff x="6873802" y="4725680"/>
            <a:chExt cx="70818" cy="96821"/>
          </a:xfrm>
          <a:solidFill>
            <a:srgbClr val="D9D9D9"/>
          </a:solidFill>
        </p:grpSpPr>
        <p:sp>
          <p:nvSpPr>
            <p:cNvPr id="1213" name="Freeform 1212">
              <a:extLst>
                <a:ext uri="{FF2B5EF4-FFF2-40B4-BE49-F238E27FC236}">
                  <a16:creationId xmlns:a16="http://schemas.microsoft.com/office/drawing/2014/main" id="{75F950FE-0918-2AFA-E625-AEDECDEDFFED}"/>
                </a:ext>
              </a:extLst>
            </p:cNvPr>
            <p:cNvSpPr/>
            <p:nvPr/>
          </p:nvSpPr>
          <p:spPr>
            <a:xfrm>
              <a:off x="6873802" y="4725680"/>
              <a:ext cx="67836" cy="54190"/>
            </a:xfrm>
            <a:custGeom>
              <a:avLst/>
              <a:gdLst>
                <a:gd name="connsiteX0" fmla="*/ 52821 w 67836"/>
                <a:gd name="connsiteY0" fmla="*/ 49500 h 54190"/>
                <a:gd name="connsiteX1" fmla="*/ 64361 w 67836"/>
                <a:gd name="connsiteY1" fmla="*/ 12987 h 54190"/>
                <a:gd name="connsiteX2" fmla="*/ 67661 w 67836"/>
                <a:gd name="connsiteY2" fmla="*/ 12987 h 54190"/>
                <a:gd name="connsiteX3" fmla="*/ 67836 w 67836"/>
                <a:gd name="connsiteY3" fmla="*/ 14267 h 54190"/>
                <a:gd name="connsiteX4" fmla="*/ 66715 w 67836"/>
                <a:gd name="connsiteY4" fmla="*/ 6008 h 54190"/>
                <a:gd name="connsiteX5" fmla="*/ 63613 w 67836"/>
                <a:gd name="connsiteY5" fmla="*/ 6008 h 54190"/>
                <a:gd name="connsiteX6" fmla="*/ 62915 w 67836"/>
                <a:gd name="connsiteY6" fmla="*/ 950 h 54190"/>
                <a:gd name="connsiteX7" fmla="*/ 60331 w 67836"/>
                <a:gd name="connsiteY7" fmla="*/ 0 h 54190"/>
                <a:gd name="connsiteX8" fmla="*/ 42842 w 67836"/>
                <a:gd name="connsiteY8" fmla="*/ 20309 h 54190"/>
                <a:gd name="connsiteX9" fmla="*/ 25910 w 67836"/>
                <a:gd name="connsiteY9" fmla="*/ 29320 h 54190"/>
                <a:gd name="connsiteX10" fmla="*/ 9200 w 67836"/>
                <a:gd name="connsiteY10" fmla="*/ 31460 h 54190"/>
                <a:gd name="connsiteX11" fmla="*/ 3102 w 67836"/>
                <a:gd name="connsiteY11" fmla="*/ 29346 h 54190"/>
                <a:gd name="connsiteX12" fmla="*/ 394 w 67836"/>
                <a:gd name="connsiteY12" fmla="*/ 25782 h 54190"/>
                <a:gd name="connsiteX13" fmla="*/ 0 w 67836"/>
                <a:gd name="connsiteY13" fmla="*/ 32547 h 54190"/>
                <a:gd name="connsiteX14" fmla="*/ 3363 w 67836"/>
                <a:gd name="connsiteY14" fmla="*/ 36762 h 54190"/>
                <a:gd name="connsiteX15" fmla="*/ 6453 w 67836"/>
                <a:gd name="connsiteY15" fmla="*/ 47562 h 54190"/>
                <a:gd name="connsiteX16" fmla="*/ 47896 w 67836"/>
                <a:gd name="connsiteY16" fmla="*/ 54190 h 54190"/>
                <a:gd name="connsiteX17" fmla="*/ 52821 w 67836"/>
                <a:gd name="connsiteY17" fmla="*/ 49500 h 54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7836" h="54190">
                  <a:moveTo>
                    <a:pt x="52821" y="49500"/>
                  </a:moveTo>
                  <a:lnTo>
                    <a:pt x="64361" y="12987"/>
                  </a:lnTo>
                  <a:lnTo>
                    <a:pt x="67661" y="12987"/>
                  </a:lnTo>
                  <a:cubicBezTo>
                    <a:pt x="67733" y="13406"/>
                    <a:pt x="67780" y="13851"/>
                    <a:pt x="67836" y="14267"/>
                  </a:cubicBezTo>
                  <a:cubicBezTo>
                    <a:pt x="67502" y="11519"/>
                    <a:pt x="67096" y="8777"/>
                    <a:pt x="66715" y="6008"/>
                  </a:cubicBezTo>
                  <a:lnTo>
                    <a:pt x="63613" y="6008"/>
                  </a:lnTo>
                  <a:lnTo>
                    <a:pt x="62915" y="950"/>
                  </a:lnTo>
                  <a:lnTo>
                    <a:pt x="60331" y="0"/>
                  </a:lnTo>
                  <a:cubicBezTo>
                    <a:pt x="54229" y="6556"/>
                    <a:pt x="47648" y="12765"/>
                    <a:pt x="42842" y="20309"/>
                  </a:cubicBezTo>
                  <a:cubicBezTo>
                    <a:pt x="38708" y="26792"/>
                    <a:pt x="33334" y="29834"/>
                    <a:pt x="25910" y="29320"/>
                  </a:cubicBezTo>
                  <a:cubicBezTo>
                    <a:pt x="20142" y="28918"/>
                    <a:pt x="14613" y="29077"/>
                    <a:pt x="9200" y="31460"/>
                  </a:cubicBezTo>
                  <a:cubicBezTo>
                    <a:pt x="6970" y="32436"/>
                    <a:pt x="4737" y="31058"/>
                    <a:pt x="3102" y="29346"/>
                  </a:cubicBezTo>
                  <a:cubicBezTo>
                    <a:pt x="2054" y="28250"/>
                    <a:pt x="1113" y="27082"/>
                    <a:pt x="394" y="25782"/>
                  </a:cubicBezTo>
                  <a:lnTo>
                    <a:pt x="0" y="32547"/>
                  </a:lnTo>
                  <a:lnTo>
                    <a:pt x="3363" y="36762"/>
                  </a:lnTo>
                  <a:lnTo>
                    <a:pt x="6453" y="47562"/>
                  </a:lnTo>
                  <a:lnTo>
                    <a:pt x="47896" y="54190"/>
                  </a:lnTo>
                  <a:lnTo>
                    <a:pt x="52821" y="49500"/>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214" name="Freeform 1213">
              <a:extLst>
                <a:ext uri="{FF2B5EF4-FFF2-40B4-BE49-F238E27FC236}">
                  <a16:creationId xmlns:a16="http://schemas.microsoft.com/office/drawing/2014/main" id="{744A573A-F7D9-F425-4D54-B1596D017796}"/>
                </a:ext>
              </a:extLst>
            </p:cNvPr>
            <p:cNvSpPr/>
            <p:nvPr/>
          </p:nvSpPr>
          <p:spPr>
            <a:xfrm>
              <a:off x="6941642" y="4739947"/>
              <a:ext cx="1052" cy="4505"/>
            </a:xfrm>
            <a:custGeom>
              <a:avLst/>
              <a:gdLst>
                <a:gd name="connsiteX0" fmla="*/ 0 w 1052"/>
                <a:gd name="connsiteY0" fmla="*/ 0 h 4505"/>
                <a:gd name="connsiteX1" fmla="*/ 1053 w 1052"/>
                <a:gd name="connsiteY1" fmla="*/ 4506 h 4505"/>
                <a:gd name="connsiteX2" fmla="*/ 0 w 1052"/>
                <a:gd name="connsiteY2" fmla="*/ 0 h 4505"/>
              </a:gdLst>
              <a:ahLst/>
              <a:cxnLst>
                <a:cxn ang="0">
                  <a:pos x="connsiteX0" y="connsiteY0"/>
                </a:cxn>
                <a:cxn ang="0">
                  <a:pos x="connsiteX1" y="connsiteY1"/>
                </a:cxn>
                <a:cxn ang="0">
                  <a:pos x="connsiteX2" y="connsiteY2"/>
                </a:cxn>
              </a:cxnLst>
              <a:rect l="l" t="t" r="r" b="b"/>
              <a:pathLst>
                <a:path w="1052" h="4505">
                  <a:moveTo>
                    <a:pt x="0" y="0"/>
                  </a:moveTo>
                  <a:cubicBezTo>
                    <a:pt x="197" y="1587"/>
                    <a:pt x="560" y="3068"/>
                    <a:pt x="1053" y="4506"/>
                  </a:cubicBezTo>
                  <a:cubicBezTo>
                    <a:pt x="552" y="3068"/>
                    <a:pt x="197" y="1587"/>
                    <a:pt x="0" y="0"/>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215" name="Freeform 1214">
              <a:extLst>
                <a:ext uri="{FF2B5EF4-FFF2-40B4-BE49-F238E27FC236}">
                  <a16:creationId xmlns:a16="http://schemas.microsoft.com/office/drawing/2014/main" id="{76152F7D-3138-63ED-15F9-57CCC7B9A978}"/>
                </a:ext>
              </a:extLst>
            </p:cNvPr>
            <p:cNvSpPr/>
            <p:nvPr/>
          </p:nvSpPr>
          <p:spPr>
            <a:xfrm>
              <a:off x="6942797" y="4744671"/>
              <a:ext cx="1822" cy="3872"/>
            </a:xfrm>
            <a:custGeom>
              <a:avLst/>
              <a:gdLst>
                <a:gd name="connsiteX0" fmla="*/ 0 w 1822"/>
                <a:gd name="connsiteY0" fmla="*/ 0 h 3872"/>
                <a:gd name="connsiteX1" fmla="*/ 1823 w 1822"/>
                <a:gd name="connsiteY1" fmla="*/ 3872 h 3872"/>
                <a:gd name="connsiteX2" fmla="*/ 0 w 1822"/>
                <a:gd name="connsiteY2" fmla="*/ 0 h 3872"/>
              </a:gdLst>
              <a:ahLst/>
              <a:cxnLst>
                <a:cxn ang="0">
                  <a:pos x="connsiteX0" y="connsiteY0"/>
                </a:cxn>
                <a:cxn ang="0">
                  <a:pos x="connsiteX1" y="connsiteY1"/>
                </a:cxn>
                <a:cxn ang="0">
                  <a:pos x="connsiteX2" y="connsiteY2"/>
                </a:cxn>
              </a:cxnLst>
              <a:rect l="l" t="t" r="r" b="b"/>
              <a:pathLst>
                <a:path w="1822" h="3872">
                  <a:moveTo>
                    <a:pt x="0" y="0"/>
                  </a:moveTo>
                  <a:cubicBezTo>
                    <a:pt x="492" y="1348"/>
                    <a:pt x="1083" y="2653"/>
                    <a:pt x="1823" y="3872"/>
                  </a:cubicBezTo>
                  <a:cubicBezTo>
                    <a:pt x="1083" y="2653"/>
                    <a:pt x="501" y="1335"/>
                    <a:pt x="0" y="0"/>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sp>
        <p:nvSpPr>
          <p:cNvPr id="1110" name="Freeform 1109">
            <a:extLst>
              <a:ext uri="{FF2B5EF4-FFF2-40B4-BE49-F238E27FC236}">
                <a16:creationId xmlns:a16="http://schemas.microsoft.com/office/drawing/2014/main" id="{EC6B45A7-29EE-AC25-414B-B3D13E795193}"/>
              </a:ext>
            </a:extLst>
          </p:cNvPr>
          <p:cNvSpPr/>
          <p:nvPr/>
        </p:nvSpPr>
        <p:spPr>
          <a:xfrm>
            <a:off x="7672698" y="3670124"/>
            <a:ext cx="15874" cy="19122"/>
          </a:xfrm>
          <a:custGeom>
            <a:avLst/>
            <a:gdLst>
              <a:gd name="connsiteX0" fmla="*/ 415 w 6799"/>
              <a:gd name="connsiteY0" fmla="*/ 2182 h 8190"/>
              <a:gd name="connsiteX1" fmla="*/ 3000 w 6799"/>
              <a:gd name="connsiteY1" fmla="*/ 3132 h 8190"/>
              <a:gd name="connsiteX2" fmla="*/ 3697 w 6799"/>
              <a:gd name="connsiteY2" fmla="*/ 8190 h 8190"/>
              <a:gd name="connsiteX3" fmla="*/ 6799 w 6799"/>
              <a:gd name="connsiteY3" fmla="*/ 8190 h 8190"/>
              <a:gd name="connsiteX4" fmla="*/ 5854 w 6799"/>
              <a:gd name="connsiteY4" fmla="*/ 1271 h 8190"/>
              <a:gd name="connsiteX5" fmla="*/ 4964 w 6799"/>
              <a:gd name="connsiteY5" fmla="*/ 0 h 8190"/>
              <a:gd name="connsiteX6" fmla="*/ 1827 w 6799"/>
              <a:gd name="connsiteY6" fmla="*/ 693 h 8190"/>
              <a:gd name="connsiteX7" fmla="*/ 0 w 6799"/>
              <a:gd name="connsiteY7" fmla="*/ 2619 h 8190"/>
              <a:gd name="connsiteX8" fmla="*/ 415 w 6799"/>
              <a:gd name="connsiteY8" fmla="*/ 2182 h 8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799" h="8190">
                <a:moveTo>
                  <a:pt x="415" y="2182"/>
                </a:moveTo>
                <a:lnTo>
                  <a:pt x="3000" y="3132"/>
                </a:lnTo>
                <a:lnTo>
                  <a:pt x="3697" y="8190"/>
                </a:lnTo>
                <a:lnTo>
                  <a:pt x="6799" y="8190"/>
                </a:lnTo>
                <a:cubicBezTo>
                  <a:pt x="6491" y="5892"/>
                  <a:pt x="6192" y="3577"/>
                  <a:pt x="5854" y="1271"/>
                </a:cubicBezTo>
                <a:cubicBezTo>
                  <a:pt x="5781" y="796"/>
                  <a:pt x="5229" y="-9"/>
                  <a:pt x="4964" y="0"/>
                </a:cubicBezTo>
                <a:cubicBezTo>
                  <a:pt x="3885" y="86"/>
                  <a:pt x="2396" y="26"/>
                  <a:pt x="1827" y="693"/>
                </a:cubicBezTo>
                <a:cubicBezTo>
                  <a:pt x="1232" y="1344"/>
                  <a:pt x="607" y="1973"/>
                  <a:pt x="0" y="2619"/>
                </a:cubicBezTo>
                <a:cubicBezTo>
                  <a:pt x="145" y="2490"/>
                  <a:pt x="282" y="2337"/>
                  <a:pt x="415" y="2182"/>
                </a:cubicBezTo>
                <a:close/>
              </a:path>
            </a:pathLst>
          </a:custGeom>
          <a:solidFill>
            <a:srgbClr val="D9D9D9"/>
          </a:solid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111" name="Freeform 1110">
            <a:extLst>
              <a:ext uri="{FF2B5EF4-FFF2-40B4-BE49-F238E27FC236}">
                <a16:creationId xmlns:a16="http://schemas.microsoft.com/office/drawing/2014/main" id="{0BA1183C-6F88-995C-BA88-168012CFDA1F}"/>
              </a:ext>
            </a:extLst>
          </p:cNvPr>
          <p:cNvSpPr/>
          <p:nvPr/>
        </p:nvSpPr>
        <p:spPr>
          <a:xfrm>
            <a:off x="7500578" y="3675331"/>
            <a:ext cx="30611" cy="52728"/>
          </a:xfrm>
          <a:custGeom>
            <a:avLst/>
            <a:gdLst>
              <a:gd name="connsiteX0" fmla="*/ 12966 w 13111"/>
              <a:gd name="connsiteY0" fmla="*/ 21921 h 22584"/>
              <a:gd name="connsiteX1" fmla="*/ 11387 w 13111"/>
              <a:gd name="connsiteY1" fmla="*/ 4934 h 22584"/>
              <a:gd name="connsiteX2" fmla="*/ 10039 w 13111"/>
              <a:gd name="connsiteY2" fmla="*/ 1921 h 22584"/>
              <a:gd name="connsiteX3" fmla="*/ 7343 w 13111"/>
              <a:gd name="connsiteY3" fmla="*/ 8 h 22584"/>
              <a:gd name="connsiteX4" fmla="*/ 4510 w 13111"/>
              <a:gd name="connsiteY4" fmla="*/ 1330 h 22584"/>
              <a:gd name="connsiteX5" fmla="*/ 1425 w 13111"/>
              <a:gd name="connsiteY5" fmla="*/ 7373 h 22584"/>
              <a:gd name="connsiteX6" fmla="*/ 0 w 13111"/>
              <a:gd name="connsiteY6" fmla="*/ 8879 h 22584"/>
              <a:gd name="connsiteX7" fmla="*/ 3680 w 13111"/>
              <a:gd name="connsiteY7" fmla="*/ 20150 h 22584"/>
              <a:gd name="connsiteX8" fmla="*/ 8314 w 13111"/>
              <a:gd name="connsiteY8" fmla="*/ 22409 h 22584"/>
              <a:gd name="connsiteX9" fmla="*/ 13111 w 13111"/>
              <a:gd name="connsiteY9" fmla="*/ 22585 h 22584"/>
              <a:gd name="connsiteX10" fmla="*/ 12966 w 13111"/>
              <a:gd name="connsiteY10" fmla="*/ 21921 h 22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111" h="22584">
                <a:moveTo>
                  <a:pt x="12966" y="21921"/>
                </a:moveTo>
                <a:cubicBezTo>
                  <a:pt x="12486" y="16260"/>
                  <a:pt x="12029" y="10565"/>
                  <a:pt x="11387" y="4934"/>
                </a:cubicBezTo>
                <a:cubicBezTo>
                  <a:pt x="11288" y="3881"/>
                  <a:pt x="10715" y="2760"/>
                  <a:pt x="10039" y="1921"/>
                </a:cubicBezTo>
                <a:cubicBezTo>
                  <a:pt x="9350" y="1069"/>
                  <a:pt x="8319" y="141"/>
                  <a:pt x="7343" y="8"/>
                </a:cubicBezTo>
                <a:cubicBezTo>
                  <a:pt x="6431" y="-82"/>
                  <a:pt x="5015" y="569"/>
                  <a:pt x="4510" y="1330"/>
                </a:cubicBezTo>
                <a:cubicBezTo>
                  <a:pt x="3252" y="3205"/>
                  <a:pt x="2439" y="5349"/>
                  <a:pt x="1425" y="7373"/>
                </a:cubicBezTo>
                <a:cubicBezTo>
                  <a:pt x="1006" y="8151"/>
                  <a:pt x="518" y="8609"/>
                  <a:pt x="0" y="8879"/>
                </a:cubicBezTo>
                <a:lnTo>
                  <a:pt x="3680" y="20150"/>
                </a:lnTo>
                <a:lnTo>
                  <a:pt x="8314" y="22409"/>
                </a:lnTo>
                <a:lnTo>
                  <a:pt x="13111" y="22585"/>
                </a:lnTo>
                <a:cubicBezTo>
                  <a:pt x="13081" y="22354"/>
                  <a:pt x="12991" y="22144"/>
                  <a:pt x="12966" y="21921"/>
                </a:cubicBezTo>
                <a:close/>
              </a:path>
            </a:pathLst>
          </a:custGeom>
          <a:solidFill>
            <a:srgbClr val="D9D9D9"/>
          </a:solid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112" name="Freeform 1111">
            <a:extLst>
              <a:ext uri="{FF2B5EF4-FFF2-40B4-BE49-F238E27FC236}">
                <a16:creationId xmlns:a16="http://schemas.microsoft.com/office/drawing/2014/main" id="{97B5D1AC-1038-3409-D0A5-E98448B28561}"/>
              </a:ext>
            </a:extLst>
          </p:cNvPr>
          <p:cNvSpPr/>
          <p:nvPr/>
        </p:nvSpPr>
        <p:spPr>
          <a:xfrm>
            <a:off x="6974505" y="3457914"/>
            <a:ext cx="702456" cy="577733"/>
          </a:xfrm>
          <a:custGeom>
            <a:avLst/>
            <a:gdLst>
              <a:gd name="connsiteX0" fmla="*/ 299138 w 300870"/>
              <a:gd name="connsiteY0" fmla="*/ 93438 h 247450"/>
              <a:gd name="connsiteX1" fmla="*/ 299407 w 300870"/>
              <a:gd name="connsiteY1" fmla="*/ 93130 h 247450"/>
              <a:gd name="connsiteX2" fmla="*/ 300871 w 300870"/>
              <a:gd name="connsiteY2" fmla="*/ 91585 h 247450"/>
              <a:gd name="connsiteX3" fmla="*/ 299138 w 300870"/>
              <a:gd name="connsiteY3" fmla="*/ 93438 h 247450"/>
              <a:gd name="connsiteX4" fmla="*/ 291945 w 300870"/>
              <a:gd name="connsiteY4" fmla="*/ 142592 h 247450"/>
              <a:gd name="connsiteX5" fmla="*/ 287024 w 300870"/>
              <a:gd name="connsiteY5" fmla="*/ 147269 h 247450"/>
              <a:gd name="connsiteX6" fmla="*/ 245581 w 300870"/>
              <a:gd name="connsiteY6" fmla="*/ 140641 h 247450"/>
              <a:gd name="connsiteX7" fmla="*/ 242491 w 300870"/>
              <a:gd name="connsiteY7" fmla="*/ 129840 h 247450"/>
              <a:gd name="connsiteX8" fmla="*/ 239128 w 300870"/>
              <a:gd name="connsiteY8" fmla="*/ 125625 h 247450"/>
              <a:gd name="connsiteX9" fmla="*/ 239521 w 300870"/>
              <a:gd name="connsiteY9" fmla="*/ 118860 h 247450"/>
              <a:gd name="connsiteX10" fmla="*/ 239530 w 300870"/>
              <a:gd name="connsiteY10" fmla="*/ 118882 h 247450"/>
              <a:gd name="connsiteX11" fmla="*/ 238439 w 300870"/>
              <a:gd name="connsiteY11" fmla="*/ 115707 h 247450"/>
              <a:gd name="connsiteX12" fmla="*/ 233642 w 300870"/>
              <a:gd name="connsiteY12" fmla="*/ 115531 h 247450"/>
              <a:gd name="connsiteX13" fmla="*/ 229008 w 300870"/>
              <a:gd name="connsiteY13" fmla="*/ 113272 h 247450"/>
              <a:gd name="connsiteX14" fmla="*/ 225328 w 300870"/>
              <a:gd name="connsiteY14" fmla="*/ 102001 h 247450"/>
              <a:gd name="connsiteX15" fmla="*/ 221566 w 300870"/>
              <a:gd name="connsiteY15" fmla="*/ 100430 h 247450"/>
              <a:gd name="connsiteX16" fmla="*/ 217245 w 300870"/>
              <a:gd name="connsiteY16" fmla="*/ 91269 h 247450"/>
              <a:gd name="connsiteX17" fmla="*/ 209397 w 300870"/>
              <a:gd name="connsiteY17" fmla="*/ 76390 h 247450"/>
              <a:gd name="connsiteX18" fmla="*/ 200946 w 300870"/>
              <a:gd name="connsiteY18" fmla="*/ 67939 h 247450"/>
              <a:gd name="connsiteX19" fmla="*/ 197141 w 300870"/>
              <a:gd name="connsiteY19" fmla="*/ 64657 h 247450"/>
              <a:gd name="connsiteX20" fmla="*/ 190026 w 300870"/>
              <a:gd name="connsiteY20" fmla="*/ 51606 h 247450"/>
              <a:gd name="connsiteX21" fmla="*/ 179901 w 300870"/>
              <a:gd name="connsiteY21" fmla="*/ 56561 h 247450"/>
              <a:gd name="connsiteX22" fmla="*/ 180269 w 300870"/>
              <a:gd name="connsiteY22" fmla="*/ 52436 h 247450"/>
              <a:gd name="connsiteX23" fmla="*/ 167530 w 300870"/>
              <a:gd name="connsiteY23" fmla="*/ 47190 h 247450"/>
              <a:gd name="connsiteX24" fmla="*/ 139083 w 300870"/>
              <a:gd name="connsiteY24" fmla="*/ 48307 h 247450"/>
              <a:gd name="connsiteX25" fmla="*/ 72034 w 300870"/>
              <a:gd name="connsiteY25" fmla="*/ 2251 h 247450"/>
              <a:gd name="connsiteX26" fmla="*/ 58927 w 300870"/>
              <a:gd name="connsiteY26" fmla="*/ 0 h 247450"/>
              <a:gd name="connsiteX27" fmla="*/ 54434 w 300870"/>
              <a:gd name="connsiteY27" fmla="*/ 5259 h 247450"/>
              <a:gd name="connsiteX28" fmla="*/ 33077 w 300870"/>
              <a:gd name="connsiteY28" fmla="*/ 11999 h 247450"/>
              <a:gd name="connsiteX29" fmla="*/ 48439 w 300870"/>
              <a:gd name="connsiteY29" fmla="*/ 29975 h 247450"/>
              <a:gd name="connsiteX30" fmla="*/ 42834 w 300870"/>
              <a:gd name="connsiteY30" fmla="*/ 36702 h 247450"/>
              <a:gd name="connsiteX31" fmla="*/ 42834 w 300870"/>
              <a:gd name="connsiteY31" fmla="*/ 40463 h 247450"/>
              <a:gd name="connsiteX32" fmla="*/ 31207 w 300870"/>
              <a:gd name="connsiteY32" fmla="*/ 41944 h 247450"/>
              <a:gd name="connsiteX33" fmla="*/ 21100 w 300870"/>
              <a:gd name="connsiteY33" fmla="*/ 51691 h 247450"/>
              <a:gd name="connsiteX34" fmla="*/ 2007 w 300870"/>
              <a:gd name="connsiteY34" fmla="*/ 48307 h 247450"/>
              <a:gd name="connsiteX35" fmla="*/ 0 w 300870"/>
              <a:gd name="connsiteY35" fmla="*/ 66403 h 247450"/>
              <a:gd name="connsiteX36" fmla="*/ 3085 w 300870"/>
              <a:gd name="connsiteY36" fmla="*/ 65573 h 247450"/>
              <a:gd name="connsiteX37" fmla="*/ 10099 w 300870"/>
              <a:gd name="connsiteY37" fmla="*/ 69920 h 247450"/>
              <a:gd name="connsiteX38" fmla="*/ 14112 w 300870"/>
              <a:gd name="connsiteY38" fmla="*/ 75436 h 247450"/>
              <a:gd name="connsiteX39" fmla="*/ 31233 w 300870"/>
              <a:gd name="connsiteY39" fmla="*/ 100854 h 247450"/>
              <a:gd name="connsiteX40" fmla="*/ 38670 w 300870"/>
              <a:gd name="connsiteY40" fmla="*/ 116010 h 247450"/>
              <a:gd name="connsiteX41" fmla="*/ 45230 w 300870"/>
              <a:gd name="connsiteY41" fmla="*/ 123255 h 247450"/>
              <a:gd name="connsiteX42" fmla="*/ 59287 w 300870"/>
              <a:gd name="connsiteY42" fmla="*/ 137093 h 247450"/>
              <a:gd name="connsiteX43" fmla="*/ 62261 w 300870"/>
              <a:gd name="connsiteY43" fmla="*/ 143251 h 247450"/>
              <a:gd name="connsiteX44" fmla="*/ 64935 w 300870"/>
              <a:gd name="connsiteY44" fmla="*/ 154736 h 247450"/>
              <a:gd name="connsiteX45" fmla="*/ 65119 w 300870"/>
              <a:gd name="connsiteY45" fmla="*/ 159862 h 247450"/>
              <a:gd name="connsiteX46" fmla="*/ 77438 w 300870"/>
              <a:gd name="connsiteY46" fmla="*/ 181356 h 247450"/>
              <a:gd name="connsiteX47" fmla="*/ 86027 w 300870"/>
              <a:gd name="connsiteY47" fmla="*/ 186910 h 247450"/>
              <a:gd name="connsiteX48" fmla="*/ 95980 w 300870"/>
              <a:gd name="connsiteY48" fmla="*/ 200454 h 247450"/>
              <a:gd name="connsiteX49" fmla="*/ 106451 w 300870"/>
              <a:gd name="connsiteY49" fmla="*/ 217827 h 247450"/>
              <a:gd name="connsiteX50" fmla="*/ 117324 w 300870"/>
              <a:gd name="connsiteY50" fmla="*/ 230912 h 247450"/>
              <a:gd name="connsiteX51" fmla="*/ 120803 w 300870"/>
              <a:gd name="connsiteY51" fmla="*/ 237344 h 247450"/>
              <a:gd name="connsiteX52" fmla="*/ 120769 w 300870"/>
              <a:gd name="connsiteY52" fmla="*/ 237237 h 247450"/>
              <a:gd name="connsiteX53" fmla="*/ 127084 w 300870"/>
              <a:gd name="connsiteY53" fmla="*/ 238088 h 247450"/>
              <a:gd name="connsiteX54" fmla="*/ 128407 w 300870"/>
              <a:gd name="connsiteY54" fmla="*/ 235457 h 247450"/>
              <a:gd name="connsiteX55" fmla="*/ 132147 w 300870"/>
              <a:gd name="connsiteY55" fmla="*/ 232842 h 247450"/>
              <a:gd name="connsiteX56" fmla="*/ 129708 w 300870"/>
              <a:gd name="connsiteY56" fmla="*/ 227968 h 247450"/>
              <a:gd name="connsiteX57" fmla="*/ 131783 w 300870"/>
              <a:gd name="connsiteY57" fmla="*/ 221609 h 247450"/>
              <a:gd name="connsiteX58" fmla="*/ 135146 w 300870"/>
              <a:gd name="connsiteY58" fmla="*/ 220103 h 247450"/>
              <a:gd name="connsiteX59" fmla="*/ 139819 w 300870"/>
              <a:gd name="connsiteY59" fmla="*/ 223655 h 247450"/>
              <a:gd name="connsiteX60" fmla="*/ 148257 w 300870"/>
              <a:gd name="connsiteY60" fmla="*/ 223830 h 247450"/>
              <a:gd name="connsiteX61" fmla="*/ 173149 w 300870"/>
              <a:gd name="connsiteY61" fmla="*/ 234712 h 247450"/>
              <a:gd name="connsiteX62" fmla="*/ 173731 w 300870"/>
              <a:gd name="connsiteY62" fmla="*/ 247451 h 247450"/>
              <a:gd name="connsiteX63" fmla="*/ 199559 w 300870"/>
              <a:gd name="connsiteY63" fmla="*/ 212794 h 247450"/>
              <a:gd name="connsiteX64" fmla="*/ 253031 w 300870"/>
              <a:gd name="connsiteY64" fmla="*/ 196838 h 247450"/>
              <a:gd name="connsiteX65" fmla="*/ 293010 w 300870"/>
              <a:gd name="connsiteY65" fmla="*/ 184330 h 247450"/>
              <a:gd name="connsiteX66" fmla="*/ 295248 w 300870"/>
              <a:gd name="connsiteY66" fmla="*/ 152481 h 247450"/>
              <a:gd name="connsiteX67" fmla="*/ 291898 w 300870"/>
              <a:gd name="connsiteY67" fmla="*/ 142759 h 247450"/>
              <a:gd name="connsiteX68" fmla="*/ 291945 w 300870"/>
              <a:gd name="connsiteY68" fmla="*/ 142592 h 247450"/>
              <a:gd name="connsiteX69" fmla="*/ 274982 w 300870"/>
              <a:gd name="connsiteY69" fmla="*/ 235760 h 247450"/>
              <a:gd name="connsiteX70" fmla="*/ 275004 w 300870"/>
              <a:gd name="connsiteY70" fmla="*/ 235739 h 247450"/>
              <a:gd name="connsiteX71" fmla="*/ 268170 w 300870"/>
              <a:gd name="connsiteY71" fmla="*/ 237686 h 247450"/>
              <a:gd name="connsiteX72" fmla="*/ 274982 w 300870"/>
              <a:gd name="connsiteY72" fmla="*/ 235760 h 247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300870" h="247450">
                <a:moveTo>
                  <a:pt x="299138" y="93438"/>
                </a:moveTo>
                <a:cubicBezTo>
                  <a:pt x="299219" y="93314"/>
                  <a:pt x="299326" y="93241"/>
                  <a:pt x="299407" y="93130"/>
                </a:cubicBezTo>
                <a:cubicBezTo>
                  <a:pt x="299891" y="92617"/>
                  <a:pt x="300396" y="92129"/>
                  <a:pt x="300871" y="91585"/>
                </a:cubicBezTo>
                <a:cubicBezTo>
                  <a:pt x="300306" y="92210"/>
                  <a:pt x="299703" y="92826"/>
                  <a:pt x="299138" y="93438"/>
                </a:cubicBezTo>
                <a:close/>
                <a:moveTo>
                  <a:pt x="291945" y="142592"/>
                </a:moveTo>
                <a:lnTo>
                  <a:pt x="287024" y="147269"/>
                </a:lnTo>
                <a:lnTo>
                  <a:pt x="245581" y="140641"/>
                </a:lnTo>
                <a:lnTo>
                  <a:pt x="242491" y="129840"/>
                </a:lnTo>
                <a:lnTo>
                  <a:pt x="239128" y="125625"/>
                </a:lnTo>
                <a:lnTo>
                  <a:pt x="239521" y="118860"/>
                </a:lnTo>
                <a:cubicBezTo>
                  <a:pt x="239521" y="118882"/>
                  <a:pt x="239530" y="118882"/>
                  <a:pt x="239530" y="118882"/>
                </a:cubicBezTo>
                <a:cubicBezTo>
                  <a:pt x="238987" y="117902"/>
                  <a:pt x="238632" y="116858"/>
                  <a:pt x="238439" y="115707"/>
                </a:cubicBezTo>
                <a:lnTo>
                  <a:pt x="233642" y="115531"/>
                </a:lnTo>
                <a:lnTo>
                  <a:pt x="229008" y="113272"/>
                </a:lnTo>
                <a:lnTo>
                  <a:pt x="225328" y="102001"/>
                </a:lnTo>
                <a:cubicBezTo>
                  <a:pt x="224211" y="102604"/>
                  <a:pt x="222897" y="102146"/>
                  <a:pt x="221566" y="100430"/>
                </a:cubicBezTo>
                <a:cubicBezTo>
                  <a:pt x="219448" y="97722"/>
                  <a:pt x="217711" y="94833"/>
                  <a:pt x="217245" y="91269"/>
                </a:cubicBezTo>
                <a:cubicBezTo>
                  <a:pt x="216466" y="85368"/>
                  <a:pt x="213317" y="80648"/>
                  <a:pt x="209397" y="76390"/>
                </a:cubicBezTo>
                <a:cubicBezTo>
                  <a:pt x="206705" y="73442"/>
                  <a:pt x="203817" y="70708"/>
                  <a:pt x="200946" y="67939"/>
                </a:cubicBezTo>
                <a:cubicBezTo>
                  <a:pt x="199739" y="66779"/>
                  <a:pt x="197929" y="66035"/>
                  <a:pt x="197141" y="64657"/>
                </a:cubicBezTo>
                <a:cubicBezTo>
                  <a:pt x="194643" y="60391"/>
                  <a:pt x="192332" y="55996"/>
                  <a:pt x="190026" y="51606"/>
                </a:cubicBezTo>
                <a:lnTo>
                  <a:pt x="179901" y="56561"/>
                </a:lnTo>
                <a:lnTo>
                  <a:pt x="180269" y="52436"/>
                </a:lnTo>
                <a:lnTo>
                  <a:pt x="167530" y="47190"/>
                </a:lnTo>
                <a:lnTo>
                  <a:pt x="139083" y="48307"/>
                </a:lnTo>
                <a:lnTo>
                  <a:pt x="72034" y="2251"/>
                </a:lnTo>
                <a:lnTo>
                  <a:pt x="58927" y="0"/>
                </a:lnTo>
                <a:lnTo>
                  <a:pt x="54434" y="5259"/>
                </a:lnTo>
                <a:lnTo>
                  <a:pt x="33077" y="11999"/>
                </a:lnTo>
                <a:lnTo>
                  <a:pt x="48439" y="29975"/>
                </a:lnTo>
                <a:lnTo>
                  <a:pt x="42834" y="36702"/>
                </a:lnTo>
                <a:lnTo>
                  <a:pt x="42834" y="40463"/>
                </a:lnTo>
                <a:lnTo>
                  <a:pt x="31207" y="41944"/>
                </a:lnTo>
                <a:lnTo>
                  <a:pt x="21100" y="51691"/>
                </a:lnTo>
                <a:lnTo>
                  <a:pt x="2007" y="48307"/>
                </a:lnTo>
                <a:lnTo>
                  <a:pt x="0" y="66403"/>
                </a:lnTo>
                <a:cubicBezTo>
                  <a:pt x="899" y="65885"/>
                  <a:pt x="1879" y="65509"/>
                  <a:pt x="3085" y="65573"/>
                </a:cubicBezTo>
                <a:cubicBezTo>
                  <a:pt x="6213" y="65680"/>
                  <a:pt x="8263" y="67704"/>
                  <a:pt x="10099" y="69920"/>
                </a:cubicBezTo>
                <a:cubicBezTo>
                  <a:pt x="11536" y="71675"/>
                  <a:pt x="12662" y="73681"/>
                  <a:pt x="14112" y="75436"/>
                </a:cubicBezTo>
                <a:cubicBezTo>
                  <a:pt x="20642" y="83361"/>
                  <a:pt x="24934" y="92813"/>
                  <a:pt x="31233" y="100854"/>
                </a:cubicBezTo>
                <a:cubicBezTo>
                  <a:pt x="34836" y="105441"/>
                  <a:pt x="37489" y="110285"/>
                  <a:pt x="38670" y="116010"/>
                </a:cubicBezTo>
                <a:cubicBezTo>
                  <a:pt x="39393" y="119545"/>
                  <a:pt x="41648" y="122112"/>
                  <a:pt x="45230" y="123255"/>
                </a:cubicBezTo>
                <a:cubicBezTo>
                  <a:pt x="52273" y="125484"/>
                  <a:pt x="56706" y="130315"/>
                  <a:pt x="59287" y="137093"/>
                </a:cubicBezTo>
                <a:cubicBezTo>
                  <a:pt x="60087" y="139224"/>
                  <a:pt x="61144" y="141265"/>
                  <a:pt x="62261" y="143251"/>
                </a:cubicBezTo>
                <a:cubicBezTo>
                  <a:pt x="64263" y="146833"/>
                  <a:pt x="65175" y="150632"/>
                  <a:pt x="64935" y="154736"/>
                </a:cubicBezTo>
                <a:cubicBezTo>
                  <a:pt x="64837" y="156430"/>
                  <a:pt x="65025" y="158172"/>
                  <a:pt x="65119" y="159862"/>
                </a:cubicBezTo>
                <a:cubicBezTo>
                  <a:pt x="65603" y="169118"/>
                  <a:pt x="70305" y="175960"/>
                  <a:pt x="77438" y="181356"/>
                </a:cubicBezTo>
                <a:cubicBezTo>
                  <a:pt x="80139" y="183427"/>
                  <a:pt x="83339" y="184861"/>
                  <a:pt x="86027" y="186910"/>
                </a:cubicBezTo>
                <a:cubicBezTo>
                  <a:pt x="90584" y="190471"/>
                  <a:pt x="94384" y="194643"/>
                  <a:pt x="95980" y="200454"/>
                </a:cubicBezTo>
                <a:cubicBezTo>
                  <a:pt x="97841" y="207202"/>
                  <a:pt x="101739" y="212735"/>
                  <a:pt x="106451" y="217827"/>
                </a:cubicBezTo>
                <a:cubicBezTo>
                  <a:pt x="110319" y="221990"/>
                  <a:pt x="114153" y="226261"/>
                  <a:pt x="117324" y="230912"/>
                </a:cubicBezTo>
                <a:cubicBezTo>
                  <a:pt x="118714" y="232975"/>
                  <a:pt x="119844" y="235127"/>
                  <a:pt x="120803" y="237344"/>
                </a:cubicBezTo>
                <a:cubicBezTo>
                  <a:pt x="120794" y="237322"/>
                  <a:pt x="120786" y="237280"/>
                  <a:pt x="120769" y="237237"/>
                </a:cubicBezTo>
                <a:lnTo>
                  <a:pt x="127084" y="238088"/>
                </a:lnTo>
                <a:lnTo>
                  <a:pt x="128407" y="235457"/>
                </a:lnTo>
                <a:lnTo>
                  <a:pt x="132147" y="232842"/>
                </a:lnTo>
                <a:lnTo>
                  <a:pt x="129708" y="227968"/>
                </a:lnTo>
                <a:lnTo>
                  <a:pt x="131783" y="221609"/>
                </a:lnTo>
                <a:lnTo>
                  <a:pt x="135146" y="220103"/>
                </a:lnTo>
                <a:lnTo>
                  <a:pt x="139819" y="223655"/>
                </a:lnTo>
                <a:lnTo>
                  <a:pt x="148257" y="223830"/>
                </a:lnTo>
                <a:lnTo>
                  <a:pt x="173149" y="234712"/>
                </a:lnTo>
                <a:lnTo>
                  <a:pt x="173731" y="247451"/>
                </a:lnTo>
                <a:lnTo>
                  <a:pt x="199559" y="212794"/>
                </a:lnTo>
                <a:lnTo>
                  <a:pt x="253031" y="196838"/>
                </a:lnTo>
                <a:lnTo>
                  <a:pt x="293010" y="184330"/>
                </a:lnTo>
                <a:lnTo>
                  <a:pt x="295248" y="152481"/>
                </a:lnTo>
                <a:lnTo>
                  <a:pt x="291898" y="142759"/>
                </a:lnTo>
                <a:lnTo>
                  <a:pt x="291945" y="142592"/>
                </a:lnTo>
                <a:close/>
                <a:moveTo>
                  <a:pt x="274982" y="235760"/>
                </a:moveTo>
                <a:cubicBezTo>
                  <a:pt x="274982" y="235760"/>
                  <a:pt x="275004" y="235760"/>
                  <a:pt x="275004" y="235739"/>
                </a:cubicBezTo>
                <a:cubicBezTo>
                  <a:pt x="272727" y="236406"/>
                  <a:pt x="270451" y="237061"/>
                  <a:pt x="268170" y="237686"/>
                </a:cubicBezTo>
                <a:cubicBezTo>
                  <a:pt x="270451" y="237057"/>
                  <a:pt x="272714" y="236406"/>
                  <a:pt x="274982" y="235760"/>
                </a:cubicBezTo>
                <a:close/>
              </a:path>
            </a:pathLst>
          </a:custGeom>
          <a:solidFill>
            <a:srgbClr val="D9D9D9"/>
          </a:solid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113" name="Freeform 1112">
            <a:extLst>
              <a:ext uri="{FF2B5EF4-FFF2-40B4-BE49-F238E27FC236}">
                <a16:creationId xmlns:a16="http://schemas.microsoft.com/office/drawing/2014/main" id="{78EB19C8-DDD3-BC5E-791C-802369D14104}"/>
              </a:ext>
            </a:extLst>
          </p:cNvPr>
          <p:cNvSpPr/>
          <p:nvPr/>
        </p:nvSpPr>
        <p:spPr>
          <a:xfrm>
            <a:off x="7360311" y="3533145"/>
            <a:ext cx="57724" cy="56825"/>
          </a:xfrm>
          <a:custGeom>
            <a:avLst/>
            <a:gdLst>
              <a:gd name="connsiteX0" fmla="*/ 24725 w 24724"/>
              <a:gd name="connsiteY0" fmla="*/ 19303 h 24339"/>
              <a:gd name="connsiteX1" fmla="*/ 22076 w 24724"/>
              <a:gd name="connsiteY1" fmla="*/ 14459 h 24339"/>
              <a:gd name="connsiteX2" fmla="*/ 21631 w 24724"/>
              <a:gd name="connsiteY2" fmla="*/ 9499 h 24339"/>
              <a:gd name="connsiteX3" fmla="*/ 23103 w 24724"/>
              <a:gd name="connsiteY3" fmla="*/ 2888 h 24339"/>
              <a:gd name="connsiteX4" fmla="*/ 23826 w 24724"/>
              <a:gd name="connsiteY4" fmla="*/ 1802 h 24339"/>
              <a:gd name="connsiteX5" fmla="*/ 20227 w 24724"/>
              <a:gd name="connsiteY5" fmla="*/ 989 h 24339"/>
              <a:gd name="connsiteX6" fmla="*/ 17133 w 24724"/>
              <a:gd name="connsiteY6" fmla="*/ 1690 h 24339"/>
              <a:gd name="connsiteX7" fmla="*/ 12229 w 24724"/>
              <a:gd name="connsiteY7" fmla="*/ 0 h 24339"/>
              <a:gd name="connsiteX8" fmla="*/ 5618 w 24724"/>
              <a:gd name="connsiteY8" fmla="*/ 2961 h 24339"/>
              <a:gd name="connsiteX9" fmla="*/ 0 w 24724"/>
              <a:gd name="connsiteY9" fmla="*/ 15020 h 24339"/>
              <a:gd name="connsiteX10" fmla="*/ 2285 w 24724"/>
              <a:gd name="connsiteY10" fmla="*/ 14968 h 24339"/>
              <a:gd name="connsiteX11" fmla="*/ 15024 w 24724"/>
              <a:gd name="connsiteY11" fmla="*/ 20214 h 24339"/>
              <a:gd name="connsiteX12" fmla="*/ 14656 w 24724"/>
              <a:gd name="connsiteY12" fmla="*/ 24339 h 24339"/>
              <a:gd name="connsiteX13" fmla="*/ 24725 w 24724"/>
              <a:gd name="connsiteY13" fmla="*/ 19303 h 24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4724" h="24339">
                <a:moveTo>
                  <a:pt x="24725" y="19303"/>
                </a:moveTo>
                <a:cubicBezTo>
                  <a:pt x="23873" y="17685"/>
                  <a:pt x="22906" y="16089"/>
                  <a:pt x="22076" y="14459"/>
                </a:cubicBezTo>
                <a:cubicBezTo>
                  <a:pt x="21374" y="13064"/>
                  <a:pt x="21455" y="11147"/>
                  <a:pt x="21631" y="9499"/>
                </a:cubicBezTo>
                <a:cubicBezTo>
                  <a:pt x="21879" y="7253"/>
                  <a:pt x="22367" y="5019"/>
                  <a:pt x="23103" y="2888"/>
                </a:cubicBezTo>
                <a:cubicBezTo>
                  <a:pt x="23205" y="2529"/>
                  <a:pt x="23526" y="2144"/>
                  <a:pt x="23826" y="1802"/>
                </a:cubicBezTo>
                <a:lnTo>
                  <a:pt x="20227" y="989"/>
                </a:lnTo>
                <a:lnTo>
                  <a:pt x="17133" y="1690"/>
                </a:lnTo>
                <a:lnTo>
                  <a:pt x="12229" y="0"/>
                </a:lnTo>
                <a:lnTo>
                  <a:pt x="5618" y="2961"/>
                </a:lnTo>
                <a:lnTo>
                  <a:pt x="0" y="15020"/>
                </a:lnTo>
                <a:lnTo>
                  <a:pt x="2285" y="14968"/>
                </a:lnTo>
                <a:lnTo>
                  <a:pt x="15024" y="20214"/>
                </a:lnTo>
                <a:lnTo>
                  <a:pt x="14656" y="24339"/>
                </a:lnTo>
                <a:lnTo>
                  <a:pt x="24725" y="19303"/>
                </a:lnTo>
                <a:close/>
              </a:path>
            </a:pathLst>
          </a:custGeom>
          <a:solidFill>
            <a:srgbClr val="D9D9D9"/>
          </a:solid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114" name="Freeform 1113">
            <a:extLst>
              <a:ext uri="{FF2B5EF4-FFF2-40B4-BE49-F238E27FC236}">
                <a16:creationId xmlns:a16="http://schemas.microsoft.com/office/drawing/2014/main" id="{D61AA263-7622-CB54-152A-58F1CA730A06}"/>
              </a:ext>
            </a:extLst>
          </p:cNvPr>
          <p:cNvSpPr/>
          <p:nvPr/>
        </p:nvSpPr>
        <p:spPr>
          <a:xfrm>
            <a:off x="6981580" y="3414726"/>
            <a:ext cx="132413" cy="163885"/>
          </a:xfrm>
          <a:custGeom>
            <a:avLst/>
            <a:gdLst>
              <a:gd name="connsiteX0" fmla="*/ 49629 w 56714"/>
              <a:gd name="connsiteY0" fmla="*/ 0 h 70194"/>
              <a:gd name="connsiteX1" fmla="*/ 49346 w 56714"/>
              <a:gd name="connsiteY1" fmla="*/ 210 h 70194"/>
              <a:gd name="connsiteX2" fmla="*/ 21438 w 56714"/>
              <a:gd name="connsiteY2" fmla="*/ 17455 h 70194"/>
              <a:gd name="connsiteX3" fmla="*/ 18066 w 56714"/>
              <a:gd name="connsiteY3" fmla="*/ 16136 h 70194"/>
              <a:gd name="connsiteX4" fmla="*/ 14900 w 56714"/>
              <a:gd name="connsiteY4" fmla="*/ 13886 h 70194"/>
              <a:gd name="connsiteX5" fmla="*/ 10214 w 56714"/>
              <a:gd name="connsiteY5" fmla="*/ 12379 h 70194"/>
              <a:gd name="connsiteX6" fmla="*/ 10766 w 56714"/>
              <a:gd name="connsiteY6" fmla="*/ 9958 h 70194"/>
              <a:gd name="connsiteX7" fmla="*/ 10261 w 56714"/>
              <a:gd name="connsiteY7" fmla="*/ 12071 h 70194"/>
              <a:gd name="connsiteX8" fmla="*/ 8284 w 56714"/>
              <a:gd name="connsiteY8" fmla="*/ 13235 h 70194"/>
              <a:gd name="connsiteX9" fmla="*/ 7167 w 56714"/>
              <a:gd name="connsiteY9" fmla="*/ 14913 h 70194"/>
              <a:gd name="connsiteX10" fmla="*/ 6320 w 56714"/>
              <a:gd name="connsiteY10" fmla="*/ 14973 h 70194"/>
              <a:gd name="connsiteX11" fmla="*/ 6329 w 56714"/>
              <a:gd name="connsiteY11" fmla="*/ 14913 h 70194"/>
              <a:gd name="connsiteX12" fmla="*/ 6051 w 56714"/>
              <a:gd name="connsiteY12" fmla="*/ 16590 h 70194"/>
              <a:gd name="connsiteX13" fmla="*/ 6179 w 56714"/>
              <a:gd name="connsiteY13" fmla="*/ 19123 h 70194"/>
              <a:gd name="connsiteX14" fmla="*/ 5760 w 56714"/>
              <a:gd name="connsiteY14" fmla="*/ 20814 h 70194"/>
              <a:gd name="connsiteX15" fmla="*/ 5760 w 56714"/>
              <a:gd name="connsiteY15" fmla="*/ 26141 h 70194"/>
              <a:gd name="connsiteX16" fmla="*/ 4356 w 56714"/>
              <a:gd name="connsiteY16" fmla="*/ 27138 h 70194"/>
              <a:gd name="connsiteX17" fmla="*/ 4219 w 56714"/>
              <a:gd name="connsiteY17" fmla="*/ 33163 h 70194"/>
              <a:gd name="connsiteX18" fmla="*/ 3534 w 56714"/>
              <a:gd name="connsiteY18" fmla="*/ 33390 h 70194"/>
              <a:gd name="connsiteX19" fmla="*/ 3376 w 56714"/>
              <a:gd name="connsiteY19" fmla="*/ 34293 h 70194"/>
              <a:gd name="connsiteX20" fmla="*/ 4925 w 56714"/>
              <a:gd name="connsiteY20" fmla="*/ 37819 h 70194"/>
              <a:gd name="connsiteX21" fmla="*/ 4078 w 56714"/>
              <a:gd name="connsiteY21" fmla="*/ 42453 h 70194"/>
              <a:gd name="connsiteX22" fmla="*/ 4356 w 56714"/>
              <a:gd name="connsiteY22" fmla="*/ 46086 h 70194"/>
              <a:gd name="connsiteX23" fmla="*/ 3231 w 56714"/>
              <a:gd name="connsiteY23" fmla="*/ 46796 h 70194"/>
              <a:gd name="connsiteX24" fmla="*/ 3513 w 56714"/>
              <a:gd name="connsiteY24" fmla="*/ 49595 h 70194"/>
              <a:gd name="connsiteX25" fmla="*/ 2110 w 56714"/>
              <a:gd name="connsiteY25" fmla="*/ 54811 h 70194"/>
              <a:gd name="connsiteX26" fmla="*/ 2264 w 56714"/>
              <a:gd name="connsiteY26" fmla="*/ 57310 h 70194"/>
              <a:gd name="connsiteX27" fmla="*/ 1130 w 56714"/>
              <a:gd name="connsiteY27" fmla="*/ 59158 h 70194"/>
              <a:gd name="connsiteX28" fmla="*/ 1271 w 56714"/>
              <a:gd name="connsiteY28" fmla="*/ 61683 h 70194"/>
              <a:gd name="connsiteX29" fmla="*/ 1130 w 56714"/>
              <a:gd name="connsiteY29" fmla="*/ 61824 h 70194"/>
              <a:gd name="connsiteX30" fmla="*/ 1130 w 56714"/>
              <a:gd name="connsiteY30" fmla="*/ 62530 h 70194"/>
              <a:gd name="connsiteX31" fmla="*/ 0 w 56714"/>
              <a:gd name="connsiteY31" fmla="*/ 65744 h 70194"/>
              <a:gd name="connsiteX32" fmla="*/ 98 w 56714"/>
              <a:gd name="connsiteY32" fmla="*/ 67023 h 70194"/>
              <a:gd name="connsiteX33" fmla="*/ 18075 w 56714"/>
              <a:gd name="connsiteY33" fmla="*/ 70194 h 70194"/>
              <a:gd name="connsiteX34" fmla="*/ 22123 w 56714"/>
              <a:gd name="connsiteY34" fmla="*/ 66309 h 70194"/>
              <a:gd name="connsiteX35" fmla="*/ 28182 w 56714"/>
              <a:gd name="connsiteY35" fmla="*/ 60442 h 70194"/>
              <a:gd name="connsiteX36" fmla="*/ 37575 w 56714"/>
              <a:gd name="connsiteY36" fmla="*/ 59248 h 70194"/>
              <a:gd name="connsiteX37" fmla="*/ 39808 w 56714"/>
              <a:gd name="connsiteY37" fmla="*/ 58217 h 70194"/>
              <a:gd name="connsiteX38" fmla="*/ 39808 w 56714"/>
              <a:gd name="connsiteY38" fmla="*/ 55204 h 70194"/>
              <a:gd name="connsiteX39" fmla="*/ 45414 w 56714"/>
              <a:gd name="connsiteY39" fmla="*/ 48478 h 70194"/>
              <a:gd name="connsiteX40" fmla="*/ 30052 w 56714"/>
              <a:gd name="connsiteY40" fmla="*/ 30497 h 70194"/>
              <a:gd name="connsiteX41" fmla="*/ 51409 w 56714"/>
              <a:gd name="connsiteY41" fmla="*/ 23757 h 70194"/>
              <a:gd name="connsiteX42" fmla="*/ 55902 w 56714"/>
              <a:gd name="connsiteY42" fmla="*/ 18503 h 70194"/>
              <a:gd name="connsiteX43" fmla="*/ 56715 w 56714"/>
              <a:gd name="connsiteY43" fmla="*/ 18648 h 70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56714" h="70194">
                <a:moveTo>
                  <a:pt x="49629" y="0"/>
                </a:moveTo>
                <a:lnTo>
                  <a:pt x="49346" y="210"/>
                </a:lnTo>
                <a:lnTo>
                  <a:pt x="21438" y="17455"/>
                </a:lnTo>
                <a:lnTo>
                  <a:pt x="18066" y="16136"/>
                </a:lnTo>
                <a:lnTo>
                  <a:pt x="14900" y="13886"/>
                </a:lnTo>
                <a:lnTo>
                  <a:pt x="10214" y="12379"/>
                </a:lnTo>
                <a:lnTo>
                  <a:pt x="10766" y="9958"/>
                </a:lnTo>
                <a:lnTo>
                  <a:pt x="10261" y="12071"/>
                </a:lnTo>
                <a:lnTo>
                  <a:pt x="8284" y="13235"/>
                </a:lnTo>
                <a:lnTo>
                  <a:pt x="7167" y="14913"/>
                </a:lnTo>
                <a:lnTo>
                  <a:pt x="6320" y="14973"/>
                </a:lnTo>
                <a:lnTo>
                  <a:pt x="6329" y="14913"/>
                </a:lnTo>
                <a:lnTo>
                  <a:pt x="6051" y="16590"/>
                </a:lnTo>
                <a:lnTo>
                  <a:pt x="6179" y="19123"/>
                </a:lnTo>
                <a:lnTo>
                  <a:pt x="5760" y="20814"/>
                </a:lnTo>
                <a:lnTo>
                  <a:pt x="5760" y="26141"/>
                </a:lnTo>
                <a:lnTo>
                  <a:pt x="4356" y="27138"/>
                </a:lnTo>
                <a:lnTo>
                  <a:pt x="4219" y="33163"/>
                </a:lnTo>
                <a:lnTo>
                  <a:pt x="3534" y="33390"/>
                </a:lnTo>
                <a:lnTo>
                  <a:pt x="3376" y="34293"/>
                </a:lnTo>
                <a:lnTo>
                  <a:pt x="4925" y="37819"/>
                </a:lnTo>
                <a:lnTo>
                  <a:pt x="4078" y="42453"/>
                </a:lnTo>
                <a:lnTo>
                  <a:pt x="4356" y="46086"/>
                </a:lnTo>
                <a:lnTo>
                  <a:pt x="3231" y="46796"/>
                </a:lnTo>
                <a:lnTo>
                  <a:pt x="3513" y="49595"/>
                </a:lnTo>
                <a:lnTo>
                  <a:pt x="2110" y="54811"/>
                </a:lnTo>
                <a:lnTo>
                  <a:pt x="2264" y="57310"/>
                </a:lnTo>
                <a:lnTo>
                  <a:pt x="1130" y="59158"/>
                </a:lnTo>
                <a:lnTo>
                  <a:pt x="1271" y="61683"/>
                </a:lnTo>
                <a:lnTo>
                  <a:pt x="1130" y="61824"/>
                </a:lnTo>
                <a:lnTo>
                  <a:pt x="1130" y="62530"/>
                </a:lnTo>
                <a:lnTo>
                  <a:pt x="0" y="65744"/>
                </a:lnTo>
                <a:lnTo>
                  <a:pt x="98" y="67023"/>
                </a:lnTo>
                <a:lnTo>
                  <a:pt x="18075" y="70194"/>
                </a:lnTo>
                <a:lnTo>
                  <a:pt x="22123" y="66309"/>
                </a:lnTo>
                <a:lnTo>
                  <a:pt x="28182" y="60442"/>
                </a:lnTo>
                <a:lnTo>
                  <a:pt x="37575" y="59248"/>
                </a:lnTo>
                <a:lnTo>
                  <a:pt x="39808" y="58217"/>
                </a:lnTo>
                <a:lnTo>
                  <a:pt x="39808" y="55204"/>
                </a:lnTo>
                <a:lnTo>
                  <a:pt x="45414" y="48478"/>
                </a:lnTo>
                <a:lnTo>
                  <a:pt x="30052" y="30497"/>
                </a:lnTo>
                <a:lnTo>
                  <a:pt x="51409" y="23757"/>
                </a:lnTo>
                <a:lnTo>
                  <a:pt x="55902" y="18503"/>
                </a:lnTo>
                <a:lnTo>
                  <a:pt x="56715" y="18648"/>
                </a:lnTo>
                <a:close/>
              </a:path>
            </a:pathLst>
          </a:custGeom>
          <a:solidFill>
            <a:srgbClr val="D9D9D9"/>
          </a:solid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115" name="Freeform 1114">
            <a:extLst>
              <a:ext uri="{FF2B5EF4-FFF2-40B4-BE49-F238E27FC236}">
                <a16:creationId xmlns:a16="http://schemas.microsoft.com/office/drawing/2014/main" id="{0F56F9F0-AFD9-859C-F8BF-327CFB3FB381}"/>
              </a:ext>
            </a:extLst>
          </p:cNvPr>
          <p:cNvSpPr/>
          <p:nvPr/>
        </p:nvSpPr>
        <p:spPr>
          <a:xfrm>
            <a:off x="7097449" y="3262659"/>
            <a:ext cx="320696" cy="308049"/>
          </a:xfrm>
          <a:custGeom>
            <a:avLst/>
            <a:gdLst>
              <a:gd name="connsiteX0" fmla="*/ 124816 w 137358"/>
              <a:gd name="connsiteY0" fmla="*/ 115856 h 131941"/>
              <a:gd name="connsiteX1" fmla="*/ 129716 w 137358"/>
              <a:gd name="connsiteY1" fmla="*/ 117547 h 131941"/>
              <a:gd name="connsiteX2" fmla="*/ 132810 w 137358"/>
              <a:gd name="connsiteY2" fmla="*/ 116845 h 131941"/>
              <a:gd name="connsiteX3" fmla="*/ 134671 w 137358"/>
              <a:gd name="connsiteY3" fmla="*/ 117268 h 131941"/>
              <a:gd name="connsiteX4" fmla="*/ 137358 w 137358"/>
              <a:gd name="connsiteY4" fmla="*/ 113661 h 131941"/>
              <a:gd name="connsiteX5" fmla="*/ 131372 w 137358"/>
              <a:gd name="connsiteY5" fmla="*/ 109904 h 131941"/>
              <a:gd name="connsiteX6" fmla="*/ 129870 w 137358"/>
              <a:gd name="connsiteY6" fmla="*/ 100537 h 131941"/>
              <a:gd name="connsiteX7" fmla="*/ 125754 w 137358"/>
              <a:gd name="connsiteY7" fmla="*/ 100182 h 131941"/>
              <a:gd name="connsiteX8" fmla="*/ 123879 w 137358"/>
              <a:gd name="connsiteY8" fmla="*/ 95676 h 131941"/>
              <a:gd name="connsiteX9" fmla="*/ 126870 w 137358"/>
              <a:gd name="connsiteY9" fmla="*/ 89313 h 131941"/>
              <a:gd name="connsiteX10" fmla="*/ 122382 w 137358"/>
              <a:gd name="connsiteY10" fmla="*/ 82586 h 131941"/>
              <a:gd name="connsiteX11" fmla="*/ 116391 w 137358"/>
              <a:gd name="connsiteY11" fmla="*/ 76951 h 131941"/>
              <a:gd name="connsiteX12" fmla="*/ 106284 w 137358"/>
              <a:gd name="connsiteY12" fmla="*/ 69847 h 131941"/>
              <a:gd name="connsiteX13" fmla="*/ 99916 w 137358"/>
              <a:gd name="connsiteY13" fmla="*/ 70584 h 131941"/>
              <a:gd name="connsiteX14" fmla="*/ 96912 w 137358"/>
              <a:gd name="connsiteY14" fmla="*/ 59745 h 131941"/>
              <a:gd name="connsiteX15" fmla="*/ 89420 w 137358"/>
              <a:gd name="connsiteY15" fmla="*/ 55598 h 131941"/>
              <a:gd name="connsiteX16" fmla="*/ 90909 w 137358"/>
              <a:gd name="connsiteY16" fmla="*/ 39868 h 131941"/>
              <a:gd name="connsiteX17" fmla="*/ 95787 w 137358"/>
              <a:gd name="connsiteY17" fmla="*/ 36877 h 131941"/>
              <a:gd name="connsiteX18" fmla="*/ 95406 w 137358"/>
              <a:gd name="connsiteY18" fmla="*/ 28636 h 131941"/>
              <a:gd name="connsiteX19" fmla="*/ 99916 w 137358"/>
              <a:gd name="connsiteY19" fmla="*/ 26026 h 131941"/>
              <a:gd name="connsiteX20" fmla="*/ 87169 w 137358"/>
              <a:gd name="connsiteY20" fmla="*/ 22269 h 131941"/>
              <a:gd name="connsiteX21" fmla="*/ 77687 w 137358"/>
              <a:gd name="connsiteY21" fmla="*/ 13462 h 131941"/>
              <a:gd name="connsiteX22" fmla="*/ 71709 w 137358"/>
              <a:gd name="connsiteY22" fmla="*/ 3145 h 131941"/>
              <a:gd name="connsiteX23" fmla="*/ 71439 w 137358"/>
              <a:gd name="connsiteY23" fmla="*/ 4476 h 131941"/>
              <a:gd name="connsiteX24" fmla="*/ 66946 w 137358"/>
              <a:gd name="connsiteY24" fmla="*/ 5054 h 131941"/>
              <a:gd name="connsiteX25" fmla="*/ 65526 w 137358"/>
              <a:gd name="connsiteY25" fmla="*/ 552 h 131941"/>
              <a:gd name="connsiteX26" fmla="*/ 60485 w 137358"/>
              <a:gd name="connsiteY26" fmla="*/ 1964 h 131941"/>
              <a:gd name="connsiteX27" fmla="*/ 55431 w 137358"/>
              <a:gd name="connsiteY27" fmla="*/ 0 h 131941"/>
              <a:gd name="connsiteX28" fmla="*/ 45876 w 137358"/>
              <a:gd name="connsiteY28" fmla="*/ 1964 h 131941"/>
              <a:gd name="connsiteX29" fmla="*/ 41943 w 137358"/>
              <a:gd name="connsiteY29" fmla="*/ 4476 h 131941"/>
              <a:gd name="connsiteX30" fmla="*/ 40168 w 137358"/>
              <a:gd name="connsiteY30" fmla="*/ 8049 h 131941"/>
              <a:gd name="connsiteX31" fmla="*/ 38666 w 137358"/>
              <a:gd name="connsiteY31" fmla="*/ 7856 h 131941"/>
              <a:gd name="connsiteX32" fmla="*/ 35867 w 137358"/>
              <a:gd name="connsiteY32" fmla="*/ 10655 h 131941"/>
              <a:gd name="connsiteX33" fmla="*/ 30048 w 137358"/>
              <a:gd name="connsiteY33" fmla="*/ 11785 h 131941"/>
              <a:gd name="connsiteX34" fmla="*/ 27433 w 137358"/>
              <a:gd name="connsiteY34" fmla="*/ 17219 h 131941"/>
              <a:gd name="connsiteX35" fmla="*/ 27433 w 137358"/>
              <a:gd name="connsiteY35" fmla="*/ 20591 h 131941"/>
              <a:gd name="connsiteX36" fmla="*/ 30604 w 137358"/>
              <a:gd name="connsiteY36" fmla="*/ 27519 h 131941"/>
              <a:gd name="connsiteX37" fmla="*/ 30048 w 137358"/>
              <a:gd name="connsiteY37" fmla="*/ 30886 h 131941"/>
              <a:gd name="connsiteX38" fmla="*/ 28186 w 137358"/>
              <a:gd name="connsiteY38" fmla="*/ 36129 h 131941"/>
              <a:gd name="connsiteX39" fmla="*/ 28743 w 137358"/>
              <a:gd name="connsiteY39" fmla="*/ 38383 h 131941"/>
              <a:gd name="connsiteX40" fmla="*/ 28743 w 137358"/>
              <a:gd name="connsiteY40" fmla="*/ 41952 h 131941"/>
              <a:gd name="connsiteX41" fmla="*/ 25178 w 137358"/>
              <a:gd name="connsiteY41" fmla="*/ 47001 h 131941"/>
              <a:gd name="connsiteX42" fmla="*/ 0 w 137358"/>
              <a:gd name="connsiteY42" fmla="*/ 65153 h 131941"/>
              <a:gd name="connsiteX43" fmla="*/ 7086 w 137358"/>
              <a:gd name="connsiteY43" fmla="*/ 83780 h 131941"/>
              <a:gd name="connsiteX44" fmla="*/ 6273 w 137358"/>
              <a:gd name="connsiteY44" fmla="*/ 83635 h 131941"/>
              <a:gd name="connsiteX45" fmla="*/ 19375 w 137358"/>
              <a:gd name="connsiteY45" fmla="*/ 85886 h 131941"/>
              <a:gd name="connsiteX46" fmla="*/ 86424 w 137358"/>
              <a:gd name="connsiteY46" fmla="*/ 131941 h 131941"/>
              <a:gd name="connsiteX47" fmla="*/ 114872 w 137358"/>
              <a:gd name="connsiteY47" fmla="*/ 130824 h 131941"/>
              <a:gd name="connsiteX48" fmla="*/ 112587 w 137358"/>
              <a:gd name="connsiteY48" fmla="*/ 130876 h 131941"/>
              <a:gd name="connsiteX49" fmla="*/ 118205 w 137358"/>
              <a:gd name="connsiteY49" fmla="*/ 118817 h 131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137358" h="131941">
                <a:moveTo>
                  <a:pt x="124816" y="115856"/>
                </a:moveTo>
                <a:lnTo>
                  <a:pt x="129716" y="117547"/>
                </a:lnTo>
                <a:lnTo>
                  <a:pt x="132810" y="116845"/>
                </a:lnTo>
                <a:lnTo>
                  <a:pt x="134671" y="117268"/>
                </a:lnTo>
                <a:lnTo>
                  <a:pt x="137358" y="113661"/>
                </a:lnTo>
                <a:lnTo>
                  <a:pt x="131372" y="109904"/>
                </a:lnTo>
                <a:lnTo>
                  <a:pt x="129870" y="100537"/>
                </a:lnTo>
                <a:lnTo>
                  <a:pt x="125754" y="100182"/>
                </a:lnTo>
                <a:lnTo>
                  <a:pt x="123879" y="95676"/>
                </a:lnTo>
                <a:lnTo>
                  <a:pt x="126870" y="89313"/>
                </a:lnTo>
                <a:lnTo>
                  <a:pt x="122382" y="82586"/>
                </a:lnTo>
                <a:lnTo>
                  <a:pt x="116391" y="76951"/>
                </a:lnTo>
                <a:lnTo>
                  <a:pt x="106284" y="69847"/>
                </a:lnTo>
                <a:lnTo>
                  <a:pt x="99916" y="70584"/>
                </a:lnTo>
                <a:lnTo>
                  <a:pt x="96912" y="59745"/>
                </a:lnTo>
                <a:lnTo>
                  <a:pt x="89420" y="55598"/>
                </a:lnTo>
                <a:lnTo>
                  <a:pt x="90909" y="39868"/>
                </a:lnTo>
                <a:lnTo>
                  <a:pt x="95787" y="36877"/>
                </a:lnTo>
                <a:lnTo>
                  <a:pt x="95406" y="28636"/>
                </a:lnTo>
                <a:lnTo>
                  <a:pt x="99916" y="26026"/>
                </a:lnTo>
                <a:lnTo>
                  <a:pt x="87169" y="22269"/>
                </a:lnTo>
                <a:lnTo>
                  <a:pt x="77687" y="13462"/>
                </a:lnTo>
                <a:lnTo>
                  <a:pt x="71709" y="3145"/>
                </a:lnTo>
                <a:lnTo>
                  <a:pt x="71439" y="4476"/>
                </a:lnTo>
                <a:lnTo>
                  <a:pt x="66946" y="5054"/>
                </a:lnTo>
                <a:lnTo>
                  <a:pt x="65526" y="552"/>
                </a:lnTo>
                <a:lnTo>
                  <a:pt x="60485" y="1964"/>
                </a:lnTo>
                <a:lnTo>
                  <a:pt x="55431" y="0"/>
                </a:lnTo>
                <a:lnTo>
                  <a:pt x="45876" y="1964"/>
                </a:lnTo>
                <a:lnTo>
                  <a:pt x="41943" y="4476"/>
                </a:lnTo>
                <a:lnTo>
                  <a:pt x="40168" y="8049"/>
                </a:lnTo>
                <a:lnTo>
                  <a:pt x="38666" y="7856"/>
                </a:lnTo>
                <a:lnTo>
                  <a:pt x="35867" y="10655"/>
                </a:lnTo>
                <a:lnTo>
                  <a:pt x="30048" y="11785"/>
                </a:lnTo>
                <a:lnTo>
                  <a:pt x="27433" y="17219"/>
                </a:lnTo>
                <a:lnTo>
                  <a:pt x="27433" y="20591"/>
                </a:lnTo>
                <a:lnTo>
                  <a:pt x="30604" y="27519"/>
                </a:lnTo>
                <a:lnTo>
                  <a:pt x="30048" y="30886"/>
                </a:lnTo>
                <a:lnTo>
                  <a:pt x="28186" y="36129"/>
                </a:lnTo>
                <a:lnTo>
                  <a:pt x="28743" y="38383"/>
                </a:lnTo>
                <a:lnTo>
                  <a:pt x="28743" y="41952"/>
                </a:lnTo>
                <a:lnTo>
                  <a:pt x="25178" y="47001"/>
                </a:lnTo>
                <a:lnTo>
                  <a:pt x="0" y="65153"/>
                </a:lnTo>
                <a:lnTo>
                  <a:pt x="7086" y="83780"/>
                </a:lnTo>
                <a:lnTo>
                  <a:pt x="6273" y="83635"/>
                </a:lnTo>
                <a:lnTo>
                  <a:pt x="19375" y="85886"/>
                </a:lnTo>
                <a:lnTo>
                  <a:pt x="86424" y="131941"/>
                </a:lnTo>
                <a:lnTo>
                  <a:pt x="114872" y="130824"/>
                </a:lnTo>
                <a:lnTo>
                  <a:pt x="112587" y="130876"/>
                </a:lnTo>
                <a:lnTo>
                  <a:pt x="118205" y="118817"/>
                </a:lnTo>
                <a:close/>
              </a:path>
            </a:pathLst>
          </a:custGeom>
          <a:solidFill>
            <a:srgbClr val="D9D9D9"/>
          </a:solid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116" name="Freeform 1115">
            <a:extLst>
              <a:ext uri="{FF2B5EF4-FFF2-40B4-BE49-F238E27FC236}">
                <a16:creationId xmlns:a16="http://schemas.microsoft.com/office/drawing/2014/main" id="{CC0BCA9B-5C50-86AD-8E34-82F6D425570D}"/>
              </a:ext>
            </a:extLst>
          </p:cNvPr>
          <p:cNvSpPr/>
          <p:nvPr/>
        </p:nvSpPr>
        <p:spPr>
          <a:xfrm>
            <a:off x="7255376" y="4973593"/>
            <a:ext cx="252356" cy="461346"/>
          </a:xfrm>
          <a:custGeom>
            <a:avLst/>
            <a:gdLst>
              <a:gd name="connsiteX0" fmla="*/ 82297 w 108087"/>
              <a:gd name="connsiteY0" fmla="*/ 17178 h 197600"/>
              <a:gd name="connsiteX1" fmla="*/ 82815 w 108087"/>
              <a:gd name="connsiteY1" fmla="*/ 17738 h 197600"/>
              <a:gd name="connsiteX2" fmla="*/ 83157 w 108087"/>
              <a:gd name="connsiteY2" fmla="*/ 17524 h 197600"/>
              <a:gd name="connsiteX3" fmla="*/ 83200 w 108087"/>
              <a:gd name="connsiteY3" fmla="*/ 17447 h 197600"/>
              <a:gd name="connsiteX4" fmla="*/ 82297 w 108087"/>
              <a:gd name="connsiteY4" fmla="*/ 17178 h 197600"/>
              <a:gd name="connsiteX5" fmla="*/ 106521 w 108087"/>
              <a:gd name="connsiteY5" fmla="*/ 30434 h 197600"/>
              <a:gd name="connsiteX6" fmla="*/ 95747 w 108087"/>
              <a:gd name="connsiteY6" fmla="*/ 647 h 197600"/>
              <a:gd name="connsiteX7" fmla="*/ 92781 w 108087"/>
              <a:gd name="connsiteY7" fmla="*/ 857 h 197600"/>
              <a:gd name="connsiteX8" fmla="*/ 88365 w 108087"/>
              <a:gd name="connsiteY8" fmla="*/ 9736 h 197600"/>
              <a:gd name="connsiteX9" fmla="*/ 83157 w 108087"/>
              <a:gd name="connsiteY9" fmla="*/ 17524 h 197600"/>
              <a:gd name="connsiteX10" fmla="*/ 81698 w 108087"/>
              <a:gd name="connsiteY10" fmla="*/ 20460 h 197600"/>
              <a:gd name="connsiteX11" fmla="*/ 74445 w 108087"/>
              <a:gd name="connsiteY11" fmla="*/ 28607 h 197600"/>
              <a:gd name="connsiteX12" fmla="*/ 65335 w 108087"/>
              <a:gd name="connsiteY12" fmla="*/ 40126 h 197600"/>
              <a:gd name="connsiteX13" fmla="*/ 53123 w 108087"/>
              <a:gd name="connsiteY13" fmla="*/ 49262 h 197600"/>
              <a:gd name="connsiteX14" fmla="*/ 38634 w 108087"/>
              <a:gd name="connsiteY14" fmla="*/ 53862 h 197600"/>
              <a:gd name="connsiteX15" fmla="*/ 36969 w 108087"/>
              <a:gd name="connsiteY15" fmla="*/ 54286 h 197600"/>
              <a:gd name="connsiteX16" fmla="*/ 22951 w 108087"/>
              <a:gd name="connsiteY16" fmla="*/ 60170 h 197600"/>
              <a:gd name="connsiteX17" fmla="*/ 17670 w 108087"/>
              <a:gd name="connsiteY17" fmla="*/ 70820 h 197600"/>
              <a:gd name="connsiteX18" fmla="*/ 15997 w 108087"/>
              <a:gd name="connsiteY18" fmla="*/ 92126 h 197600"/>
              <a:gd name="connsiteX19" fmla="*/ 18432 w 108087"/>
              <a:gd name="connsiteY19" fmla="*/ 98510 h 197600"/>
              <a:gd name="connsiteX20" fmla="*/ 16374 w 108087"/>
              <a:gd name="connsiteY20" fmla="*/ 116315 h 197600"/>
              <a:gd name="connsiteX21" fmla="*/ 5342 w 108087"/>
              <a:gd name="connsiteY21" fmla="*/ 133479 h 197600"/>
              <a:gd name="connsiteX22" fmla="*/ 1684 w 108087"/>
              <a:gd name="connsiteY22" fmla="*/ 156030 h 197600"/>
              <a:gd name="connsiteX23" fmla="*/ 3558 w 108087"/>
              <a:gd name="connsiteY23" fmla="*/ 167716 h 197600"/>
              <a:gd name="connsiteX24" fmla="*/ 3811 w 108087"/>
              <a:gd name="connsiteY24" fmla="*/ 177951 h 197600"/>
              <a:gd name="connsiteX25" fmla="*/ 6121 w 108087"/>
              <a:gd name="connsiteY25" fmla="*/ 184276 h 197600"/>
              <a:gd name="connsiteX26" fmla="*/ 23708 w 108087"/>
              <a:gd name="connsiteY26" fmla="*/ 197177 h 197600"/>
              <a:gd name="connsiteX27" fmla="*/ 34855 w 108087"/>
              <a:gd name="connsiteY27" fmla="*/ 193976 h 197600"/>
              <a:gd name="connsiteX28" fmla="*/ 43178 w 108087"/>
              <a:gd name="connsiteY28" fmla="*/ 192470 h 197600"/>
              <a:gd name="connsiteX29" fmla="*/ 56400 w 108087"/>
              <a:gd name="connsiteY29" fmla="*/ 183039 h 197600"/>
              <a:gd name="connsiteX30" fmla="*/ 61882 w 108087"/>
              <a:gd name="connsiteY30" fmla="*/ 170574 h 197600"/>
              <a:gd name="connsiteX31" fmla="*/ 73119 w 108087"/>
              <a:gd name="connsiteY31" fmla="*/ 140214 h 197600"/>
              <a:gd name="connsiteX32" fmla="*/ 90303 w 108087"/>
              <a:gd name="connsiteY32" fmla="*/ 95635 h 197600"/>
              <a:gd name="connsiteX33" fmla="*/ 93941 w 108087"/>
              <a:gd name="connsiteY33" fmla="*/ 82489 h 197600"/>
              <a:gd name="connsiteX34" fmla="*/ 98498 w 108087"/>
              <a:gd name="connsiteY34" fmla="*/ 66173 h 197600"/>
              <a:gd name="connsiteX35" fmla="*/ 105747 w 108087"/>
              <a:gd name="connsiteY35" fmla="*/ 53691 h 197600"/>
              <a:gd name="connsiteX36" fmla="*/ 108058 w 108087"/>
              <a:gd name="connsiteY36" fmla="*/ 45711 h 197600"/>
              <a:gd name="connsiteX37" fmla="*/ 106521 w 108087"/>
              <a:gd name="connsiteY37" fmla="*/ 30434 h 197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08087" h="197600">
                <a:moveTo>
                  <a:pt x="82297" y="17178"/>
                </a:moveTo>
                <a:lnTo>
                  <a:pt x="82815" y="17738"/>
                </a:lnTo>
                <a:cubicBezTo>
                  <a:pt x="82944" y="17687"/>
                  <a:pt x="83046" y="17597"/>
                  <a:pt x="83157" y="17524"/>
                </a:cubicBezTo>
                <a:cubicBezTo>
                  <a:pt x="83175" y="17494"/>
                  <a:pt x="83192" y="17473"/>
                  <a:pt x="83200" y="17447"/>
                </a:cubicBezTo>
                <a:lnTo>
                  <a:pt x="82297" y="17178"/>
                </a:lnTo>
                <a:close/>
                <a:moveTo>
                  <a:pt x="106521" y="30434"/>
                </a:moveTo>
                <a:cubicBezTo>
                  <a:pt x="106607" y="19086"/>
                  <a:pt x="102811" y="9317"/>
                  <a:pt x="95747" y="647"/>
                </a:cubicBezTo>
                <a:cubicBezTo>
                  <a:pt x="94916" y="-375"/>
                  <a:pt x="93821" y="-97"/>
                  <a:pt x="92781" y="857"/>
                </a:cubicBezTo>
                <a:cubicBezTo>
                  <a:pt x="90141" y="3279"/>
                  <a:pt x="88660" y="6078"/>
                  <a:pt x="88365" y="9736"/>
                </a:cubicBezTo>
                <a:cubicBezTo>
                  <a:pt x="88066" y="13181"/>
                  <a:pt x="86405" y="15975"/>
                  <a:pt x="83157" y="17524"/>
                </a:cubicBezTo>
                <a:cubicBezTo>
                  <a:pt x="82700" y="18547"/>
                  <a:pt x="82477" y="19895"/>
                  <a:pt x="81698" y="20460"/>
                </a:cubicBezTo>
                <a:cubicBezTo>
                  <a:pt x="78643" y="22591"/>
                  <a:pt x="75044" y="23588"/>
                  <a:pt x="74445" y="28607"/>
                </a:cubicBezTo>
                <a:cubicBezTo>
                  <a:pt x="73833" y="33742"/>
                  <a:pt x="70307" y="37465"/>
                  <a:pt x="65335" y="40126"/>
                </a:cubicBezTo>
                <a:cubicBezTo>
                  <a:pt x="60889" y="42488"/>
                  <a:pt x="57569" y="46939"/>
                  <a:pt x="53123" y="49262"/>
                </a:cubicBezTo>
                <a:cubicBezTo>
                  <a:pt x="48689" y="51599"/>
                  <a:pt x="43499" y="52386"/>
                  <a:pt x="38634" y="53862"/>
                </a:cubicBezTo>
                <a:cubicBezTo>
                  <a:pt x="38086" y="54008"/>
                  <a:pt x="37500" y="54072"/>
                  <a:pt x="36969" y="54286"/>
                </a:cubicBezTo>
                <a:cubicBezTo>
                  <a:pt x="32292" y="56224"/>
                  <a:pt x="27628" y="58206"/>
                  <a:pt x="22951" y="60170"/>
                </a:cubicBezTo>
                <a:cubicBezTo>
                  <a:pt x="21201" y="63717"/>
                  <a:pt x="19711" y="67431"/>
                  <a:pt x="17670" y="70820"/>
                </a:cubicBezTo>
                <a:cubicBezTo>
                  <a:pt x="13464" y="77714"/>
                  <a:pt x="13532" y="84809"/>
                  <a:pt x="15997" y="92126"/>
                </a:cubicBezTo>
                <a:cubicBezTo>
                  <a:pt x="16725" y="94304"/>
                  <a:pt x="17508" y="96439"/>
                  <a:pt x="18432" y="98510"/>
                </a:cubicBezTo>
                <a:cubicBezTo>
                  <a:pt x="21196" y="104869"/>
                  <a:pt x="20375" y="110950"/>
                  <a:pt x="16374" y="116315"/>
                </a:cubicBezTo>
                <a:cubicBezTo>
                  <a:pt x="12240" y="121759"/>
                  <a:pt x="9544" y="128032"/>
                  <a:pt x="5342" y="133479"/>
                </a:cubicBezTo>
                <a:cubicBezTo>
                  <a:pt x="361" y="139979"/>
                  <a:pt x="-1748" y="147814"/>
                  <a:pt x="1684" y="156030"/>
                </a:cubicBezTo>
                <a:cubicBezTo>
                  <a:pt x="3267" y="159825"/>
                  <a:pt x="3601" y="163706"/>
                  <a:pt x="3558" y="167716"/>
                </a:cubicBezTo>
                <a:cubicBezTo>
                  <a:pt x="3507" y="171122"/>
                  <a:pt x="3382" y="174605"/>
                  <a:pt x="3811" y="177951"/>
                </a:cubicBezTo>
                <a:cubicBezTo>
                  <a:pt x="4084" y="180155"/>
                  <a:pt x="4970" y="182402"/>
                  <a:pt x="6121" y="184276"/>
                </a:cubicBezTo>
                <a:cubicBezTo>
                  <a:pt x="10233" y="190887"/>
                  <a:pt x="16857" y="194447"/>
                  <a:pt x="23708" y="197177"/>
                </a:cubicBezTo>
                <a:cubicBezTo>
                  <a:pt x="27679" y="198773"/>
                  <a:pt x="31184" y="195444"/>
                  <a:pt x="34855" y="193976"/>
                </a:cubicBezTo>
                <a:cubicBezTo>
                  <a:pt x="37423" y="192954"/>
                  <a:pt x="40375" y="192684"/>
                  <a:pt x="43178" y="192470"/>
                </a:cubicBezTo>
                <a:cubicBezTo>
                  <a:pt x="49545" y="191974"/>
                  <a:pt x="53760" y="188598"/>
                  <a:pt x="56400" y="183039"/>
                </a:cubicBezTo>
                <a:cubicBezTo>
                  <a:pt x="58343" y="178970"/>
                  <a:pt x="60277" y="174832"/>
                  <a:pt x="61882" y="170574"/>
                </a:cubicBezTo>
                <a:cubicBezTo>
                  <a:pt x="65686" y="160471"/>
                  <a:pt x="68703" y="150039"/>
                  <a:pt x="73119" y="140214"/>
                </a:cubicBezTo>
                <a:cubicBezTo>
                  <a:pt x="79687" y="125674"/>
                  <a:pt x="83778" y="110184"/>
                  <a:pt x="90303" y="95635"/>
                </a:cubicBezTo>
                <a:cubicBezTo>
                  <a:pt x="92148" y="91527"/>
                  <a:pt x="93081" y="86948"/>
                  <a:pt x="93941" y="82489"/>
                </a:cubicBezTo>
                <a:cubicBezTo>
                  <a:pt x="95023" y="76892"/>
                  <a:pt x="96354" y="71501"/>
                  <a:pt x="98498" y="66173"/>
                </a:cubicBezTo>
                <a:cubicBezTo>
                  <a:pt x="100342" y="61603"/>
                  <a:pt x="99576" y="55715"/>
                  <a:pt x="105747" y="53691"/>
                </a:cubicBezTo>
                <a:cubicBezTo>
                  <a:pt x="107433" y="51299"/>
                  <a:pt x="108259" y="48535"/>
                  <a:pt x="108058" y="45711"/>
                </a:cubicBezTo>
                <a:cubicBezTo>
                  <a:pt x="107681" y="40601"/>
                  <a:pt x="106466" y="35522"/>
                  <a:pt x="106521" y="30434"/>
                </a:cubicBezTo>
                <a:close/>
              </a:path>
            </a:pathLst>
          </a:custGeom>
          <a:solidFill>
            <a:srgbClr val="D9D9D9"/>
          </a:solid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117" name="Freeform 1116">
            <a:extLst>
              <a:ext uri="{FF2B5EF4-FFF2-40B4-BE49-F238E27FC236}">
                <a16:creationId xmlns:a16="http://schemas.microsoft.com/office/drawing/2014/main" id="{923F7A00-8A1D-BD97-7952-333221CF6273}"/>
              </a:ext>
            </a:extLst>
          </p:cNvPr>
          <p:cNvSpPr/>
          <p:nvPr/>
        </p:nvSpPr>
        <p:spPr>
          <a:xfrm>
            <a:off x="6717938" y="5539942"/>
            <a:ext cx="75107" cy="71462"/>
          </a:xfrm>
          <a:custGeom>
            <a:avLst/>
            <a:gdLst>
              <a:gd name="connsiteX0" fmla="*/ 8288 w 32169"/>
              <a:gd name="connsiteY0" fmla="*/ 29350 h 30608"/>
              <a:gd name="connsiteX1" fmla="*/ 11669 w 32169"/>
              <a:gd name="connsiteY1" fmla="*/ 30608 h 30608"/>
              <a:gd name="connsiteX2" fmla="*/ 13766 w 32169"/>
              <a:gd name="connsiteY2" fmla="*/ 30608 h 30608"/>
              <a:gd name="connsiteX3" fmla="*/ 14891 w 32169"/>
              <a:gd name="connsiteY3" fmla="*/ 29213 h 30608"/>
              <a:gd name="connsiteX4" fmla="*/ 17001 w 32169"/>
              <a:gd name="connsiteY4" fmla="*/ 24724 h 30608"/>
              <a:gd name="connsiteX5" fmla="*/ 19821 w 32169"/>
              <a:gd name="connsiteY5" fmla="*/ 23723 h 30608"/>
              <a:gd name="connsiteX6" fmla="*/ 21215 w 32169"/>
              <a:gd name="connsiteY6" fmla="*/ 22752 h 30608"/>
              <a:gd name="connsiteX7" fmla="*/ 23599 w 32169"/>
              <a:gd name="connsiteY7" fmla="*/ 22465 h 30608"/>
              <a:gd name="connsiteX8" fmla="*/ 25285 w 32169"/>
              <a:gd name="connsiteY8" fmla="*/ 22465 h 30608"/>
              <a:gd name="connsiteX9" fmla="*/ 27664 w 32169"/>
              <a:gd name="connsiteY9" fmla="*/ 20925 h 30608"/>
              <a:gd name="connsiteX10" fmla="*/ 28379 w 32169"/>
              <a:gd name="connsiteY10" fmla="*/ 18541 h 30608"/>
              <a:gd name="connsiteX11" fmla="*/ 26547 w 32169"/>
              <a:gd name="connsiteY11" fmla="*/ 17270 h 30608"/>
              <a:gd name="connsiteX12" fmla="*/ 29919 w 32169"/>
              <a:gd name="connsiteY12" fmla="*/ 14878 h 30608"/>
              <a:gd name="connsiteX13" fmla="*/ 32170 w 32169"/>
              <a:gd name="connsiteY13" fmla="*/ 12199 h 30608"/>
              <a:gd name="connsiteX14" fmla="*/ 32020 w 32169"/>
              <a:gd name="connsiteY14" fmla="*/ 8990 h 30608"/>
              <a:gd name="connsiteX15" fmla="*/ 29791 w 32169"/>
              <a:gd name="connsiteY15" fmla="*/ 3368 h 30608"/>
              <a:gd name="connsiteX16" fmla="*/ 26975 w 32169"/>
              <a:gd name="connsiteY16" fmla="*/ 1108 h 30608"/>
              <a:gd name="connsiteX17" fmla="*/ 24716 w 32169"/>
              <a:gd name="connsiteY17" fmla="*/ 1823 h 30608"/>
              <a:gd name="connsiteX18" fmla="*/ 22474 w 32169"/>
              <a:gd name="connsiteY18" fmla="*/ 432 h 30608"/>
              <a:gd name="connsiteX19" fmla="*/ 21913 w 32169"/>
              <a:gd name="connsiteY19" fmla="*/ 851 h 30608"/>
              <a:gd name="connsiteX20" fmla="*/ 20518 w 32169"/>
              <a:gd name="connsiteY20" fmla="*/ 0 h 30608"/>
              <a:gd name="connsiteX21" fmla="*/ 18695 w 32169"/>
              <a:gd name="connsiteY21" fmla="*/ 0 h 30608"/>
              <a:gd name="connsiteX22" fmla="*/ 18122 w 32169"/>
              <a:gd name="connsiteY22" fmla="*/ 851 h 30608"/>
              <a:gd name="connsiteX23" fmla="*/ 16299 w 32169"/>
              <a:gd name="connsiteY23" fmla="*/ 1973 h 30608"/>
              <a:gd name="connsiteX24" fmla="*/ 14891 w 32169"/>
              <a:gd name="connsiteY24" fmla="*/ 3368 h 30608"/>
              <a:gd name="connsiteX25" fmla="*/ 10124 w 32169"/>
              <a:gd name="connsiteY25" fmla="*/ 4219 h 30608"/>
              <a:gd name="connsiteX26" fmla="*/ 6466 w 32169"/>
              <a:gd name="connsiteY26" fmla="*/ 6876 h 30608"/>
              <a:gd name="connsiteX27" fmla="*/ 5208 w 32169"/>
              <a:gd name="connsiteY27" fmla="*/ 10526 h 30608"/>
              <a:gd name="connsiteX28" fmla="*/ 0 w 32169"/>
              <a:gd name="connsiteY28" fmla="*/ 15032 h 30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2169" h="30608">
                <a:moveTo>
                  <a:pt x="8288" y="29350"/>
                </a:moveTo>
                <a:lnTo>
                  <a:pt x="11669" y="30608"/>
                </a:lnTo>
                <a:lnTo>
                  <a:pt x="13766" y="30608"/>
                </a:lnTo>
                <a:lnTo>
                  <a:pt x="14891" y="29213"/>
                </a:lnTo>
                <a:lnTo>
                  <a:pt x="17001" y="24724"/>
                </a:lnTo>
                <a:lnTo>
                  <a:pt x="19821" y="23723"/>
                </a:lnTo>
                <a:lnTo>
                  <a:pt x="21215" y="22752"/>
                </a:lnTo>
                <a:lnTo>
                  <a:pt x="23599" y="22465"/>
                </a:lnTo>
                <a:lnTo>
                  <a:pt x="25285" y="22465"/>
                </a:lnTo>
                <a:lnTo>
                  <a:pt x="27664" y="20925"/>
                </a:lnTo>
                <a:lnTo>
                  <a:pt x="28379" y="18541"/>
                </a:lnTo>
                <a:lnTo>
                  <a:pt x="26547" y="17270"/>
                </a:lnTo>
                <a:lnTo>
                  <a:pt x="29919" y="14878"/>
                </a:lnTo>
                <a:lnTo>
                  <a:pt x="32170" y="12199"/>
                </a:lnTo>
                <a:lnTo>
                  <a:pt x="32020" y="8990"/>
                </a:lnTo>
                <a:lnTo>
                  <a:pt x="29791" y="3368"/>
                </a:lnTo>
                <a:lnTo>
                  <a:pt x="26975" y="1108"/>
                </a:lnTo>
                <a:lnTo>
                  <a:pt x="24716" y="1823"/>
                </a:lnTo>
                <a:lnTo>
                  <a:pt x="22474" y="432"/>
                </a:lnTo>
                <a:lnTo>
                  <a:pt x="21913" y="851"/>
                </a:lnTo>
                <a:lnTo>
                  <a:pt x="20518" y="0"/>
                </a:lnTo>
                <a:lnTo>
                  <a:pt x="18695" y="0"/>
                </a:lnTo>
                <a:lnTo>
                  <a:pt x="18122" y="851"/>
                </a:lnTo>
                <a:lnTo>
                  <a:pt x="16299" y="1973"/>
                </a:lnTo>
                <a:lnTo>
                  <a:pt x="14891" y="3368"/>
                </a:lnTo>
                <a:lnTo>
                  <a:pt x="10124" y="4219"/>
                </a:lnTo>
                <a:lnTo>
                  <a:pt x="6466" y="6876"/>
                </a:lnTo>
                <a:lnTo>
                  <a:pt x="5208" y="10526"/>
                </a:lnTo>
                <a:lnTo>
                  <a:pt x="0" y="15032"/>
                </a:lnTo>
                <a:close/>
              </a:path>
            </a:pathLst>
          </a:custGeom>
          <a:solidFill>
            <a:srgbClr val="D9D9D9"/>
          </a:solid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118" name="Freeform 1117">
            <a:extLst>
              <a:ext uri="{FF2B5EF4-FFF2-40B4-BE49-F238E27FC236}">
                <a16:creationId xmlns:a16="http://schemas.microsoft.com/office/drawing/2014/main" id="{E7686884-4A74-6BEC-C393-B347908F4CD3}"/>
              </a:ext>
            </a:extLst>
          </p:cNvPr>
          <p:cNvSpPr/>
          <p:nvPr/>
        </p:nvSpPr>
        <p:spPr>
          <a:xfrm>
            <a:off x="6848434" y="5433672"/>
            <a:ext cx="45266" cy="52149"/>
          </a:xfrm>
          <a:custGeom>
            <a:avLst/>
            <a:gdLst>
              <a:gd name="connsiteX0" fmla="*/ 14609 w 19388"/>
              <a:gd name="connsiteY0" fmla="*/ 22337 h 22336"/>
              <a:gd name="connsiteX1" fmla="*/ 15597 w 19388"/>
              <a:gd name="connsiteY1" fmla="*/ 17287 h 22336"/>
              <a:gd name="connsiteX2" fmla="*/ 18541 w 19388"/>
              <a:gd name="connsiteY2" fmla="*/ 15597 h 22336"/>
              <a:gd name="connsiteX3" fmla="*/ 19389 w 19388"/>
              <a:gd name="connsiteY3" fmla="*/ 9149 h 22336"/>
              <a:gd name="connsiteX4" fmla="*/ 14609 w 19388"/>
              <a:gd name="connsiteY4" fmla="*/ 5058 h 22336"/>
              <a:gd name="connsiteX5" fmla="*/ 6479 w 19388"/>
              <a:gd name="connsiteY5" fmla="*/ 0 h 22336"/>
              <a:gd name="connsiteX6" fmla="*/ 3094 w 19388"/>
              <a:gd name="connsiteY6" fmla="*/ 4929 h 22336"/>
              <a:gd name="connsiteX7" fmla="*/ 0 w 19388"/>
              <a:gd name="connsiteY7" fmla="*/ 14896 h 22336"/>
              <a:gd name="connsiteX8" fmla="*/ 4219 w 19388"/>
              <a:gd name="connsiteY8" fmla="*/ 20373 h 22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388" h="22336">
                <a:moveTo>
                  <a:pt x="14609" y="22337"/>
                </a:moveTo>
                <a:lnTo>
                  <a:pt x="15597" y="17287"/>
                </a:lnTo>
                <a:lnTo>
                  <a:pt x="18541" y="15597"/>
                </a:lnTo>
                <a:lnTo>
                  <a:pt x="19389" y="9149"/>
                </a:lnTo>
                <a:lnTo>
                  <a:pt x="14609" y="5058"/>
                </a:lnTo>
                <a:lnTo>
                  <a:pt x="6479" y="0"/>
                </a:lnTo>
                <a:lnTo>
                  <a:pt x="3094" y="4929"/>
                </a:lnTo>
                <a:lnTo>
                  <a:pt x="0" y="14896"/>
                </a:lnTo>
                <a:lnTo>
                  <a:pt x="4219" y="20373"/>
                </a:lnTo>
                <a:close/>
              </a:path>
            </a:pathLst>
          </a:custGeom>
          <a:solidFill>
            <a:srgbClr val="D9D9D9"/>
          </a:solid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119" name="Freeform 1118">
            <a:extLst>
              <a:ext uri="{FF2B5EF4-FFF2-40B4-BE49-F238E27FC236}">
                <a16:creationId xmlns:a16="http://schemas.microsoft.com/office/drawing/2014/main" id="{6DAB04F2-E3F9-423B-DC0A-9AD522FCC9D0}"/>
              </a:ext>
            </a:extLst>
          </p:cNvPr>
          <p:cNvSpPr/>
          <p:nvPr/>
        </p:nvSpPr>
        <p:spPr>
          <a:xfrm>
            <a:off x="6371634" y="5311048"/>
            <a:ext cx="541328" cy="453191"/>
          </a:xfrm>
          <a:custGeom>
            <a:avLst/>
            <a:gdLst>
              <a:gd name="connsiteX0" fmla="*/ 222760 w 231857"/>
              <a:gd name="connsiteY0" fmla="*/ 68119 h 194107"/>
              <a:gd name="connsiteX1" fmla="*/ 219816 w 231857"/>
              <a:gd name="connsiteY1" fmla="*/ 69809 h 194107"/>
              <a:gd name="connsiteX2" fmla="*/ 218828 w 231857"/>
              <a:gd name="connsiteY2" fmla="*/ 74858 h 194107"/>
              <a:gd name="connsiteX3" fmla="*/ 208438 w 231857"/>
              <a:gd name="connsiteY3" fmla="*/ 72894 h 194107"/>
              <a:gd name="connsiteX4" fmla="*/ 204219 w 231857"/>
              <a:gd name="connsiteY4" fmla="*/ 67417 h 194107"/>
              <a:gd name="connsiteX5" fmla="*/ 207313 w 231857"/>
              <a:gd name="connsiteY5" fmla="*/ 57451 h 194107"/>
              <a:gd name="connsiteX6" fmla="*/ 210698 w 231857"/>
              <a:gd name="connsiteY6" fmla="*/ 52526 h 194107"/>
              <a:gd name="connsiteX7" fmla="*/ 218828 w 231857"/>
              <a:gd name="connsiteY7" fmla="*/ 57583 h 194107"/>
              <a:gd name="connsiteX8" fmla="*/ 219264 w 231857"/>
              <a:gd name="connsiteY8" fmla="*/ 50429 h 194107"/>
              <a:gd name="connsiteX9" fmla="*/ 219684 w 231857"/>
              <a:gd name="connsiteY9" fmla="*/ 42551 h 194107"/>
              <a:gd name="connsiteX10" fmla="*/ 220249 w 231857"/>
              <a:gd name="connsiteY10" fmla="*/ 32876 h 194107"/>
              <a:gd name="connsiteX11" fmla="*/ 218417 w 231857"/>
              <a:gd name="connsiteY11" fmla="*/ 26560 h 194107"/>
              <a:gd name="connsiteX12" fmla="*/ 218417 w 231857"/>
              <a:gd name="connsiteY12" fmla="*/ 17001 h 194107"/>
              <a:gd name="connsiteX13" fmla="*/ 216590 w 231857"/>
              <a:gd name="connsiteY13" fmla="*/ 13500 h 194107"/>
              <a:gd name="connsiteX14" fmla="*/ 215328 w 231857"/>
              <a:gd name="connsiteY14" fmla="*/ 6051 h 194107"/>
              <a:gd name="connsiteX15" fmla="*/ 212516 w 231857"/>
              <a:gd name="connsiteY15" fmla="*/ 3949 h 194107"/>
              <a:gd name="connsiteX16" fmla="*/ 207737 w 231857"/>
              <a:gd name="connsiteY16" fmla="*/ 2953 h 194107"/>
              <a:gd name="connsiteX17" fmla="*/ 202131 w 231857"/>
              <a:gd name="connsiteY17" fmla="*/ 4364 h 194107"/>
              <a:gd name="connsiteX18" fmla="*/ 198887 w 231857"/>
              <a:gd name="connsiteY18" fmla="*/ 2400 h 194107"/>
              <a:gd name="connsiteX19" fmla="*/ 195943 w 231857"/>
              <a:gd name="connsiteY19" fmla="*/ 2246 h 194107"/>
              <a:gd name="connsiteX20" fmla="*/ 194673 w 231857"/>
              <a:gd name="connsiteY20" fmla="*/ 291 h 194107"/>
              <a:gd name="connsiteX21" fmla="*/ 187514 w 231857"/>
              <a:gd name="connsiteY21" fmla="*/ 0 h 194107"/>
              <a:gd name="connsiteX22" fmla="*/ 179794 w 231857"/>
              <a:gd name="connsiteY22" fmla="*/ 2529 h 194107"/>
              <a:gd name="connsiteX23" fmla="*/ 179092 w 231857"/>
              <a:gd name="connsiteY23" fmla="*/ 6329 h 194107"/>
              <a:gd name="connsiteX24" fmla="*/ 175447 w 231857"/>
              <a:gd name="connsiteY24" fmla="*/ 8875 h 194107"/>
              <a:gd name="connsiteX25" fmla="*/ 172905 w 231857"/>
              <a:gd name="connsiteY25" fmla="*/ 9414 h 194107"/>
              <a:gd name="connsiteX26" fmla="*/ 169250 w 231857"/>
              <a:gd name="connsiteY26" fmla="*/ 8716 h 194107"/>
              <a:gd name="connsiteX27" fmla="*/ 162087 w 231857"/>
              <a:gd name="connsiteY27" fmla="*/ 13505 h 194107"/>
              <a:gd name="connsiteX28" fmla="*/ 158172 w 231857"/>
              <a:gd name="connsiteY28" fmla="*/ 17292 h 194107"/>
              <a:gd name="connsiteX29" fmla="*/ 154513 w 231857"/>
              <a:gd name="connsiteY29" fmla="*/ 18687 h 194107"/>
              <a:gd name="connsiteX30" fmla="*/ 150859 w 231857"/>
              <a:gd name="connsiteY30" fmla="*/ 24318 h 194107"/>
              <a:gd name="connsiteX31" fmla="*/ 151000 w 231857"/>
              <a:gd name="connsiteY31" fmla="*/ 30908 h 194107"/>
              <a:gd name="connsiteX32" fmla="*/ 144547 w 231857"/>
              <a:gd name="connsiteY32" fmla="*/ 34836 h 194107"/>
              <a:gd name="connsiteX33" fmla="*/ 138505 w 231857"/>
              <a:gd name="connsiteY33" fmla="*/ 39611 h 194107"/>
              <a:gd name="connsiteX34" fmla="*/ 134158 w 231857"/>
              <a:gd name="connsiteY34" fmla="*/ 43398 h 194107"/>
              <a:gd name="connsiteX35" fmla="*/ 133443 w 231857"/>
              <a:gd name="connsiteY35" fmla="*/ 47485 h 194107"/>
              <a:gd name="connsiteX36" fmla="*/ 132878 w 231857"/>
              <a:gd name="connsiteY36" fmla="*/ 52958 h 194107"/>
              <a:gd name="connsiteX37" fmla="*/ 130208 w 231857"/>
              <a:gd name="connsiteY37" fmla="*/ 54781 h 194107"/>
              <a:gd name="connsiteX38" fmla="*/ 126858 w 231857"/>
              <a:gd name="connsiteY38" fmla="*/ 53240 h 194107"/>
              <a:gd name="connsiteX39" fmla="*/ 116031 w 231857"/>
              <a:gd name="connsiteY39" fmla="*/ 52962 h 194107"/>
              <a:gd name="connsiteX40" fmla="*/ 108590 w 231857"/>
              <a:gd name="connsiteY40" fmla="*/ 50433 h 194107"/>
              <a:gd name="connsiteX41" fmla="*/ 101136 w 231857"/>
              <a:gd name="connsiteY41" fmla="*/ 47780 h 194107"/>
              <a:gd name="connsiteX42" fmla="*/ 93986 w 231857"/>
              <a:gd name="connsiteY42" fmla="*/ 51139 h 194107"/>
              <a:gd name="connsiteX43" fmla="*/ 88363 w 231857"/>
              <a:gd name="connsiteY43" fmla="*/ 60134 h 194107"/>
              <a:gd name="connsiteX44" fmla="*/ 80511 w 231857"/>
              <a:gd name="connsiteY44" fmla="*/ 65607 h 194107"/>
              <a:gd name="connsiteX45" fmla="*/ 75017 w 231857"/>
              <a:gd name="connsiteY45" fmla="*/ 67849 h 194107"/>
              <a:gd name="connsiteX46" fmla="*/ 71794 w 231857"/>
              <a:gd name="connsiteY46" fmla="*/ 67708 h 194107"/>
              <a:gd name="connsiteX47" fmla="*/ 69270 w 231857"/>
              <a:gd name="connsiteY47" fmla="*/ 68688 h 194107"/>
              <a:gd name="connsiteX48" fmla="*/ 65906 w 231857"/>
              <a:gd name="connsiteY48" fmla="*/ 67849 h 194107"/>
              <a:gd name="connsiteX49" fmla="*/ 62239 w 231857"/>
              <a:gd name="connsiteY49" fmla="*/ 68401 h 194107"/>
              <a:gd name="connsiteX50" fmla="*/ 64490 w 231857"/>
              <a:gd name="connsiteY50" fmla="*/ 60549 h 194107"/>
              <a:gd name="connsiteX51" fmla="*/ 63938 w 231857"/>
              <a:gd name="connsiteY51" fmla="*/ 57168 h 194107"/>
              <a:gd name="connsiteX52" fmla="*/ 58730 w 231857"/>
              <a:gd name="connsiteY52" fmla="*/ 45508 h 194107"/>
              <a:gd name="connsiteX53" fmla="*/ 54241 w 231857"/>
              <a:gd name="connsiteY53" fmla="*/ 42273 h 194107"/>
              <a:gd name="connsiteX54" fmla="*/ 51841 w 231857"/>
              <a:gd name="connsiteY54" fmla="*/ 93391 h 194107"/>
              <a:gd name="connsiteX55" fmla="*/ 46368 w 231857"/>
              <a:gd name="connsiteY55" fmla="*/ 92419 h 194107"/>
              <a:gd name="connsiteX56" fmla="*/ 42855 w 231857"/>
              <a:gd name="connsiteY56" fmla="*/ 94666 h 194107"/>
              <a:gd name="connsiteX57" fmla="*/ 41601 w 231857"/>
              <a:gd name="connsiteY57" fmla="*/ 97050 h 194107"/>
              <a:gd name="connsiteX58" fmla="*/ 38503 w 231857"/>
              <a:gd name="connsiteY58" fmla="*/ 99292 h 194107"/>
              <a:gd name="connsiteX59" fmla="*/ 37810 w 231857"/>
              <a:gd name="connsiteY59" fmla="*/ 101970 h 194107"/>
              <a:gd name="connsiteX60" fmla="*/ 34292 w 231857"/>
              <a:gd name="connsiteY60" fmla="*/ 100011 h 194107"/>
              <a:gd name="connsiteX61" fmla="*/ 30364 w 231857"/>
              <a:gd name="connsiteY61" fmla="*/ 101140 h 194107"/>
              <a:gd name="connsiteX62" fmla="*/ 24314 w 231857"/>
              <a:gd name="connsiteY62" fmla="*/ 100695 h 194107"/>
              <a:gd name="connsiteX63" fmla="*/ 16457 w 231857"/>
              <a:gd name="connsiteY63" fmla="*/ 98184 h 194107"/>
              <a:gd name="connsiteX64" fmla="*/ 14502 w 231857"/>
              <a:gd name="connsiteY64" fmla="*/ 94106 h 194107"/>
              <a:gd name="connsiteX65" fmla="*/ 15619 w 231857"/>
              <a:gd name="connsiteY65" fmla="*/ 91170 h 194107"/>
              <a:gd name="connsiteX66" fmla="*/ 10989 w 231857"/>
              <a:gd name="connsiteY66" fmla="*/ 88350 h 194107"/>
              <a:gd name="connsiteX67" fmla="*/ 8169 w 231857"/>
              <a:gd name="connsiteY67" fmla="*/ 89052 h 194107"/>
              <a:gd name="connsiteX68" fmla="*/ 6483 w 231857"/>
              <a:gd name="connsiteY68" fmla="*/ 91298 h 194107"/>
              <a:gd name="connsiteX69" fmla="*/ 7326 w 231857"/>
              <a:gd name="connsiteY69" fmla="*/ 94521 h 194107"/>
              <a:gd name="connsiteX70" fmla="*/ 0 w 231857"/>
              <a:gd name="connsiteY70" fmla="*/ 96502 h 194107"/>
              <a:gd name="connsiteX71" fmla="*/ 3898 w 231857"/>
              <a:gd name="connsiteY71" fmla="*/ 101444 h 194107"/>
              <a:gd name="connsiteX72" fmla="*/ 9495 w 231857"/>
              <a:gd name="connsiteY72" fmla="*/ 113678 h 194107"/>
              <a:gd name="connsiteX73" fmla="*/ 18610 w 231857"/>
              <a:gd name="connsiteY73" fmla="*/ 139391 h 194107"/>
              <a:gd name="connsiteX74" fmla="*/ 21301 w 231857"/>
              <a:gd name="connsiteY74" fmla="*/ 145660 h 194107"/>
              <a:gd name="connsiteX75" fmla="*/ 19649 w 231857"/>
              <a:gd name="connsiteY75" fmla="*/ 160050 h 194107"/>
              <a:gd name="connsiteX76" fmla="*/ 19303 w 231857"/>
              <a:gd name="connsiteY76" fmla="*/ 166400 h 194107"/>
              <a:gd name="connsiteX77" fmla="*/ 23325 w 231857"/>
              <a:gd name="connsiteY77" fmla="*/ 181014 h 194107"/>
              <a:gd name="connsiteX78" fmla="*/ 24823 w 231857"/>
              <a:gd name="connsiteY78" fmla="*/ 183970 h 194107"/>
              <a:gd name="connsiteX79" fmla="*/ 42787 w 231857"/>
              <a:gd name="connsiteY79" fmla="*/ 193701 h 194107"/>
              <a:gd name="connsiteX80" fmla="*/ 47703 w 231857"/>
              <a:gd name="connsiteY80" fmla="*/ 193496 h 194107"/>
              <a:gd name="connsiteX81" fmla="*/ 65564 w 231857"/>
              <a:gd name="connsiteY81" fmla="*/ 188750 h 194107"/>
              <a:gd name="connsiteX82" fmla="*/ 73763 w 231857"/>
              <a:gd name="connsiteY82" fmla="*/ 186859 h 194107"/>
              <a:gd name="connsiteX83" fmla="*/ 88723 w 231857"/>
              <a:gd name="connsiteY83" fmla="*/ 184082 h 194107"/>
              <a:gd name="connsiteX84" fmla="*/ 105454 w 231857"/>
              <a:gd name="connsiteY84" fmla="*/ 184796 h 194107"/>
              <a:gd name="connsiteX85" fmla="*/ 110396 w 231857"/>
              <a:gd name="connsiteY85" fmla="*/ 185143 h 194107"/>
              <a:gd name="connsiteX86" fmla="*/ 126207 w 231857"/>
              <a:gd name="connsiteY86" fmla="*/ 180077 h 194107"/>
              <a:gd name="connsiteX87" fmla="*/ 130829 w 231857"/>
              <a:gd name="connsiteY87" fmla="*/ 178425 h 194107"/>
              <a:gd name="connsiteX88" fmla="*/ 152832 w 231857"/>
              <a:gd name="connsiteY88" fmla="*/ 170072 h 194107"/>
              <a:gd name="connsiteX89" fmla="*/ 178647 w 231857"/>
              <a:gd name="connsiteY89" fmla="*/ 147748 h 194107"/>
              <a:gd name="connsiteX90" fmla="*/ 193192 w 231857"/>
              <a:gd name="connsiteY90" fmla="*/ 131038 h 194107"/>
              <a:gd name="connsiteX91" fmla="*/ 206059 w 231857"/>
              <a:gd name="connsiteY91" fmla="*/ 112989 h 194107"/>
              <a:gd name="connsiteX92" fmla="*/ 214117 w 231857"/>
              <a:gd name="connsiteY92" fmla="*/ 104247 h 194107"/>
              <a:gd name="connsiteX93" fmla="*/ 227514 w 231857"/>
              <a:gd name="connsiteY93" fmla="*/ 85098 h 194107"/>
              <a:gd name="connsiteX94" fmla="*/ 231858 w 231857"/>
              <a:gd name="connsiteY94" fmla="*/ 69030 h 194107"/>
              <a:gd name="connsiteX95" fmla="*/ 222760 w 231857"/>
              <a:gd name="connsiteY95" fmla="*/ 68119 h 194107"/>
              <a:gd name="connsiteX96" fmla="*/ 129190 w 231857"/>
              <a:gd name="connsiteY96" fmla="*/ 128385 h 194107"/>
              <a:gd name="connsiteX97" fmla="*/ 129348 w 231857"/>
              <a:gd name="connsiteY97" fmla="*/ 127628 h 194107"/>
              <a:gd name="connsiteX98" fmla="*/ 130388 w 231857"/>
              <a:gd name="connsiteY98" fmla="*/ 128197 h 194107"/>
              <a:gd name="connsiteX99" fmla="*/ 129190 w 231857"/>
              <a:gd name="connsiteY99" fmla="*/ 128385 h 194107"/>
              <a:gd name="connsiteX100" fmla="*/ 178245 w 231857"/>
              <a:gd name="connsiteY100" fmla="*/ 112916 h 194107"/>
              <a:gd name="connsiteX101" fmla="*/ 174873 w 231857"/>
              <a:gd name="connsiteY101" fmla="*/ 115313 h 194107"/>
              <a:gd name="connsiteX102" fmla="*/ 176705 w 231857"/>
              <a:gd name="connsiteY102" fmla="*/ 116584 h 194107"/>
              <a:gd name="connsiteX103" fmla="*/ 175994 w 231857"/>
              <a:gd name="connsiteY103" fmla="*/ 118967 h 194107"/>
              <a:gd name="connsiteX104" fmla="*/ 173611 w 231857"/>
              <a:gd name="connsiteY104" fmla="*/ 120507 h 194107"/>
              <a:gd name="connsiteX105" fmla="*/ 171929 w 231857"/>
              <a:gd name="connsiteY105" fmla="*/ 120507 h 194107"/>
              <a:gd name="connsiteX106" fmla="*/ 169541 w 231857"/>
              <a:gd name="connsiteY106" fmla="*/ 120790 h 194107"/>
              <a:gd name="connsiteX107" fmla="*/ 168151 w 231857"/>
              <a:gd name="connsiteY107" fmla="*/ 121766 h 194107"/>
              <a:gd name="connsiteX108" fmla="*/ 165331 w 231857"/>
              <a:gd name="connsiteY108" fmla="*/ 122762 h 194107"/>
              <a:gd name="connsiteX109" fmla="*/ 163221 w 231857"/>
              <a:gd name="connsiteY109" fmla="*/ 127255 h 194107"/>
              <a:gd name="connsiteX110" fmla="*/ 162092 w 231857"/>
              <a:gd name="connsiteY110" fmla="*/ 128651 h 194107"/>
              <a:gd name="connsiteX111" fmla="*/ 159999 w 231857"/>
              <a:gd name="connsiteY111" fmla="*/ 128651 h 194107"/>
              <a:gd name="connsiteX112" fmla="*/ 156619 w 231857"/>
              <a:gd name="connsiteY112" fmla="*/ 127388 h 194107"/>
              <a:gd name="connsiteX113" fmla="*/ 148326 w 231857"/>
              <a:gd name="connsiteY113" fmla="*/ 113071 h 194107"/>
              <a:gd name="connsiteX114" fmla="*/ 153533 w 231857"/>
              <a:gd name="connsiteY114" fmla="*/ 108564 h 194107"/>
              <a:gd name="connsiteX115" fmla="*/ 154796 w 231857"/>
              <a:gd name="connsiteY115" fmla="*/ 104915 h 194107"/>
              <a:gd name="connsiteX116" fmla="*/ 158450 w 231857"/>
              <a:gd name="connsiteY116" fmla="*/ 102262 h 194107"/>
              <a:gd name="connsiteX117" fmla="*/ 163217 w 231857"/>
              <a:gd name="connsiteY117" fmla="*/ 101410 h 194107"/>
              <a:gd name="connsiteX118" fmla="*/ 164625 w 231857"/>
              <a:gd name="connsiteY118" fmla="*/ 100015 h 194107"/>
              <a:gd name="connsiteX119" fmla="*/ 166448 w 231857"/>
              <a:gd name="connsiteY119" fmla="*/ 98890 h 194107"/>
              <a:gd name="connsiteX120" fmla="*/ 167021 w 231857"/>
              <a:gd name="connsiteY120" fmla="*/ 98042 h 194107"/>
              <a:gd name="connsiteX121" fmla="*/ 168844 w 231857"/>
              <a:gd name="connsiteY121" fmla="*/ 98042 h 194107"/>
              <a:gd name="connsiteX122" fmla="*/ 170239 w 231857"/>
              <a:gd name="connsiteY122" fmla="*/ 98890 h 194107"/>
              <a:gd name="connsiteX123" fmla="*/ 170799 w 231857"/>
              <a:gd name="connsiteY123" fmla="*/ 98470 h 194107"/>
              <a:gd name="connsiteX124" fmla="*/ 173042 w 231857"/>
              <a:gd name="connsiteY124" fmla="*/ 99861 h 194107"/>
              <a:gd name="connsiteX125" fmla="*/ 175301 w 231857"/>
              <a:gd name="connsiteY125" fmla="*/ 99146 h 194107"/>
              <a:gd name="connsiteX126" fmla="*/ 178113 w 231857"/>
              <a:gd name="connsiteY126" fmla="*/ 101406 h 194107"/>
              <a:gd name="connsiteX127" fmla="*/ 180346 w 231857"/>
              <a:gd name="connsiteY127" fmla="*/ 107024 h 194107"/>
              <a:gd name="connsiteX128" fmla="*/ 180496 w 231857"/>
              <a:gd name="connsiteY128" fmla="*/ 110233 h 194107"/>
              <a:gd name="connsiteX129" fmla="*/ 178245 w 231857"/>
              <a:gd name="connsiteY129" fmla="*/ 112916 h 19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Lst>
            <a:rect l="l" t="t" r="r" b="b"/>
            <a:pathLst>
              <a:path w="231857" h="194107">
                <a:moveTo>
                  <a:pt x="222760" y="68119"/>
                </a:moveTo>
                <a:lnTo>
                  <a:pt x="219816" y="69809"/>
                </a:lnTo>
                <a:lnTo>
                  <a:pt x="218828" y="74858"/>
                </a:lnTo>
                <a:lnTo>
                  <a:pt x="208438" y="72894"/>
                </a:lnTo>
                <a:lnTo>
                  <a:pt x="204219" y="67417"/>
                </a:lnTo>
                <a:lnTo>
                  <a:pt x="207313" y="57451"/>
                </a:lnTo>
                <a:lnTo>
                  <a:pt x="210698" y="52526"/>
                </a:lnTo>
                <a:lnTo>
                  <a:pt x="218828" y="57583"/>
                </a:lnTo>
                <a:lnTo>
                  <a:pt x="219264" y="50429"/>
                </a:lnTo>
                <a:lnTo>
                  <a:pt x="219684" y="42551"/>
                </a:lnTo>
                <a:lnTo>
                  <a:pt x="220249" y="32876"/>
                </a:lnTo>
                <a:lnTo>
                  <a:pt x="218417" y="26560"/>
                </a:lnTo>
                <a:lnTo>
                  <a:pt x="218417" y="17001"/>
                </a:lnTo>
                <a:lnTo>
                  <a:pt x="216590" y="13500"/>
                </a:lnTo>
                <a:lnTo>
                  <a:pt x="215328" y="6051"/>
                </a:lnTo>
                <a:lnTo>
                  <a:pt x="212516" y="3949"/>
                </a:lnTo>
                <a:lnTo>
                  <a:pt x="207737" y="2953"/>
                </a:lnTo>
                <a:lnTo>
                  <a:pt x="202131" y="4364"/>
                </a:lnTo>
                <a:lnTo>
                  <a:pt x="198887" y="2400"/>
                </a:lnTo>
                <a:lnTo>
                  <a:pt x="195943" y="2246"/>
                </a:lnTo>
                <a:lnTo>
                  <a:pt x="194673" y="291"/>
                </a:lnTo>
                <a:lnTo>
                  <a:pt x="187514" y="0"/>
                </a:lnTo>
                <a:lnTo>
                  <a:pt x="179794" y="2529"/>
                </a:lnTo>
                <a:lnTo>
                  <a:pt x="179092" y="6329"/>
                </a:lnTo>
                <a:lnTo>
                  <a:pt x="175447" y="8875"/>
                </a:lnTo>
                <a:lnTo>
                  <a:pt x="172905" y="9414"/>
                </a:lnTo>
                <a:lnTo>
                  <a:pt x="169250" y="8716"/>
                </a:lnTo>
                <a:lnTo>
                  <a:pt x="162087" y="13505"/>
                </a:lnTo>
                <a:lnTo>
                  <a:pt x="158172" y="17292"/>
                </a:lnTo>
                <a:lnTo>
                  <a:pt x="154513" y="18687"/>
                </a:lnTo>
                <a:lnTo>
                  <a:pt x="150859" y="24318"/>
                </a:lnTo>
                <a:lnTo>
                  <a:pt x="151000" y="30908"/>
                </a:lnTo>
                <a:lnTo>
                  <a:pt x="144547" y="34836"/>
                </a:lnTo>
                <a:lnTo>
                  <a:pt x="138505" y="39611"/>
                </a:lnTo>
                <a:lnTo>
                  <a:pt x="134158" y="43398"/>
                </a:lnTo>
                <a:lnTo>
                  <a:pt x="133443" y="47485"/>
                </a:lnTo>
                <a:lnTo>
                  <a:pt x="132878" y="52958"/>
                </a:lnTo>
                <a:lnTo>
                  <a:pt x="130208" y="54781"/>
                </a:lnTo>
                <a:lnTo>
                  <a:pt x="126858" y="53240"/>
                </a:lnTo>
                <a:lnTo>
                  <a:pt x="116031" y="52962"/>
                </a:lnTo>
                <a:lnTo>
                  <a:pt x="108590" y="50433"/>
                </a:lnTo>
                <a:lnTo>
                  <a:pt x="101136" y="47780"/>
                </a:lnTo>
                <a:lnTo>
                  <a:pt x="93986" y="51139"/>
                </a:lnTo>
                <a:lnTo>
                  <a:pt x="88363" y="60134"/>
                </a:lnTo>
                <a:lnTo>
                  <a:pt x="80511" y="65607"/>
                </a:lnTo>
                <a:lnTo>
                  <a:pt x="75017" y="67849"/>
                </a:lnTo>
                <a:lnTo>
                  <a:pt x="71794" y="67708"/>
                </a:lnTo>
                <a:lnTo>
                  <a:pt x="69270" y="68688"/>
                </a:lnTo>
                <a:lnTo>
                  <a:pt x="65906" y="67849"/>
                </a:lnTo>
                <a:lnTo>
                  <a:pt x="62239" y="68401"/>
                </a:lnTo>
                <a:lnTo>
                  <a:pt x="64490" y="60549"/>
                </a:lnTo>
                <a:lnTo>
                  <a:pt x="63938" y="57168"/>
                </a:lnTo>
                <a:lnTo>
                  <a:pt x="58730" y="45508"/>
                </a:lnTo>
                <a:lnTo>
                  <a:pt x="54241" y="42273"/>
                </a:lnTo>
                <a:lnTo>
                  <a:pt x="51841" y="93391"/>
                </a:lnTo>
                <a:lnTo>
                  <a:pt x="46368" y="92419"/>
                </a:lnTo>
                <a:lnTo>
                  <a:pt x="42855" y="94666"/>
                </a:lnTo>
                <a:lnTo>
                  <a:pt x="41601" y="97050"/>
                </a:lnTo>
                <a:lnTo>
                  <a:pt x="38503" y="99292"/>
                </a:lnTo>
                <a:lnTo>
                  <a:pt x="37810" y="101970"/>
                </a:lnTo>
                <a:lnTo>
                  <a:pt x="34292" y="100011"/>
                </a:lnTo>
                <a:lnTo>
                  <a:pt x="30364" y="101140"/>
                </a:lnTo>
                <a:lnTo>
                  <a:pt x="24314" y="100695"/>
                </a:lnTo>
                <a:lnTo>
                  <a:pt x="16457" y="98184"/>
                </a:lnTo>
                <a:lnTo>
                  <a:pt x="14502" y="94106"/>
                </a:lnTo>
                <a:lnTo>
                  <a:pt x="15619" y="91170"/>
                </a:lnTo>
                <a:lnTo>
                  <a:pt x="10989" y="88350"/>
                </a:lnTo>
                <a:lnTo>
                  <a:pt x="8169" y="89052"/>
                </a:lnTo>
                <a:lnTo>
                  <a:pt x="6483" y="91298"/>
                </a:lnTo>
                <a:lnTo>
                  <a:pt x="7326" y="94521"/>
                </a:lnTo>
                <a:lnTo>
                  <a:pt x="0" y="96502"/>
                </a:lnTo>
                <a:cubicBezTo>
                  <a:pt x="1254" y="98184"/>
                  <a:pt x="2529" y="99839"/>
                  <a:pt x="3898" y="101444"/>
                </a:cubicBezTo>
                <a:cubicBezTo>
                  <a:pt x="6984" y="105047"/>
                  <a:pt x="8460" y="109104"/>
                  <a:pt x="9495" y="113678"/>
                </a:cubicBezTo>
                <a:cubicBezTo>
                  <a:pt x="11541" y="122570"/>
                  <a:pt x="14125" y="131316"/>
                  <a:pt x="18610" y="139391"/>
                </a:cubicBezTo>
                <a:cubicBezTo>
                  <a:pt x="19735" y="141351"/>
                  <a:pt x="20535" y="143508"/>
                  <a:pt x="21301" y="145660"/>
                </a:cubicBezTo>
                <a:cubicBezTo>
                  <a:pt x="23103" y="150696"/>
                  <a:pt x="23745" y="155575"/>
                  <a:pt x="19649" y="160050"/>
                </a:cubicBezTo>
                <a:cubicBezTo>
                  <a:pt x="18032" y="161856"/>
                  <a:pt x="17861" y="164441"/>
                  <a:pt x="19303" y="166400"/>
                </a:cubicBezTo>
                <a:cubicBezTo>
                  <a:pt x="22512" y="170821"/>
                  <a:pt x="22748" y="175926"/>
                  <a:pt x="23325" y="181014"/>
                </a:cubicBezTo>
                <a:cubicBezTo>
                  <a:pt x="23436" y="182053"/>
                  <a:pt x="24001" y="183513"/>
                  <a:pt x="24823" y="183970"/>
                </a:cubicBezTo>
                <a:cubicBezTo>
                  <a:pt x="30732" y="187355"/>
                  <a:pt x="36697" y="190659"/>
                  <a:pt x="42787" y="193701"/>
                </a:cubicBezTo>
                <a:cubicBezTo>
                  <a:pt x="44109" y="194339"/>
                  <a:pt x="46385" y="194193"/>
                  <a:pt x="47703" y="193496"/>
                </a:cubicBezTo>
                <a:cubicBezTo>
                  <a:pt x="53296" y="190432"/>
                  <a:pt x="58902" y="188198"/>
                  <a:pt x="65564" y="188750"/>
                </a:cubicBezTo>
                <a:cubicBezTo>
                  <a:pt x="68243" y="188986"/>
                  <a:pt x="71200" y="187941"/>
                  <a:pt x="73763" y="186859"/>
                </a:cubicBezTo>
                <a:cubicBezTo>
                  <a:pt x="78594" y="184796"/>
                  <a:pt x="83455" y="184082"/>
                  <a:pt x="88723" y="184082"/>
                </a:cubicBezTo>
                <a:cubicBezTo>
                  <a:pt x="94324" y="184060"/>
                  <a:pt x="99887" y="182250"/>
                  <a:pt x="105454" y="184796"/>
                </a:cubicBezTo>
                <a:cubicBezTo>
                  <a:pt x="106904" y="185464"/>
                  <a:pt x="109224" y="185879"/>
                  <a:pt x="110396" y="185143"/>
                </a:cubicBezTo>
                <a:cubicBezTo>
                  <a:pt x="115287" y="182250"/>
                  <a:pt x="122056" y="185524"/>
                  <a:pt x="126207" y="180077"/>
                </a:cubicBezTo>
                <a:cubicBezTo>
                  <a:pt x="127037" y="178947"/>
                  <a:pt x="129241" y="178459"/>
                  <a:pt x="130829" y="178425"/>
                </a:cubicBezTo>
                <a:cubicBezTo>
                  <a:pt x="139224" y="178296"/>
                  <a:pt x="146032" y="174509"/>
                  <a:pt x="152832" y="170072"/>
                </a:cubicBezTo>
                <a:cubicBezTo>
                  <a:pt x="162485" y="163739"/>
                  <a:pt x="170205" y="155361"/>
                  <a:pt x="178647" y="147748"/>
                </a:cubicBezTo>
                <a:cubicBezTo>
                  <a:pt x="184214" y="142690"/>
                  <a:pt x="189268" y="137273"/>
                  <a:pt x="193192" y="131038"/>
                </a:cubicBezTo>
                <a:cubicBezTo>
                  <a:pt x="197120" y="124718"/>
                  <a:pt x="202092" y="119215"/>
                  <a:pt x="206059" y="112989"/>
                </a:cubicBezTo>
                <a:cubicBezTo>
                  <a:pt x="208237" y="109596"/>
                  <a:pt x="210633" y="106335"/>
                  <a:pt x="214117" y="104247"/>
                </a:cubicBezTo>
                <a:cubicBezTo>
                  <a:pt x="221459" y="99839"/>
                  <a:pt x="225088" y="92860"/>
                  <a:pt x="227514" y="85098"/>
                </a:cubicBezTo>
                <a:cubicBezTo>
                  <a:pt x="229166" y="79801"/>
                  <a:pt x="230501" y="74400"/>
                  <a:pt x="231858" y="69030"/>
                </a:cubicBezTo>
                <a:lnTo>
                  <a:pt x="222760" y="68119"/>
                </a:lnTo>
                <a:close/>
                <a:moveTo>
                  <a:pt x="129190" y="128385"/>
                </a:moveTo>
                <a:lnTo>
                  <a:pt x="129348" y="127628"/>
                </a:lnTo>
                <a:lnTo>
                  <a:pt x="130388" y="128197"/>
                </a:lnTo>
                <a:lnTo>
                  <a:pt x="129190" y="128385"/>
                </a:lnTo>
                <a:close/>
                <a:moveTo>
                  <a:pt x="178245" y="112916"/>
                </a:moveTo>
                <a:lnTo>
                  <a:pt x="174873" y="115313"/>
                </a:lnTo>
                <a:lnTo>
                  <a:pt x="176705" y="116584"/>
                </a:lnTo>
                <a:lnTo>
                  <a:pt x="175994" y="118967"/>
                </a:lnTo>
                <a:lnTo>
                  <a:pt x="173611" y="120507"/>
                </a:lnTo>
                <a:lnTo>
                  <a:pt x="171929" y="120507"/>
                </a:lnTo>
                <a:lnTo>
                  <a:pt x="169541" y="120790"/>
                </a:lnTo>
                <a:lnTo>
                  <a:pt x="168151" y="121766"/>
                </a:lnTo>
                <a:lnTo>
                  <a:pt x="165331" y="122762"/>
                </a:lnTo>
                <a:lnTo>
                  <a:pt x="163221" y="127255"/>
                </a:lnTo>
                <a:lnTo>
                  <a:pt x="162092" y="128651"/>
                </a:lnTo>
                <a:lnTo>
                  <a:pt x="159999" y="128651"/>
                </a:lnTo>
                <a:lnTo>
                  <a:pt x="156619" y="127388"/>
                </a:lnTo>
                <a:lnTo>
                  <a:pt x="148326" y="113071"/>
                </a:lnTo>
                <a:lnTo>
                  <a:pt x="153533" y="108564"/>
                </a:lnTo>
                <a:lnTo>
                  <a:pt x="154796" y="104915"/>
                </a:lnTo>
                <a:lnTo>
                  <a:pt x="158450" y="102262"/>
                </a:lnTo>
                <a:lnTo>
                  <a:pt x="163217" y="101410"/>
                </a:lnTo>
                <a:lnTo>
                  <a:pt x="164625" y="100015"/>
                </a:lnTo>
                <a:lnTo>
                  <a:pt x="166448" y="98890"/>
                </a:lnTo>
                <a:lnTo>
                  <a:pt x="167021" y="98042"/>
                </a:lnTo>
                <a:lnTo>
                  <a:pt x="168844" y="98042"/>
                </a:lnTo>
                <a:lnTo>
                  <a:pt x="170239" y="98890"/>
                </a:lnTo>
                <a:lnTo>
                  <a:pt x="170799" y="98470"/>
                </a:lnTo>
                <a:lnTo>
                  <a:pt x="173042" y="99861"/>
                </a:lnTo>
                <a:lnTo>
                  <a:pt x="175301" y="99146"/>
                </a:lnTo>
                <a:lnTo>
                  <a:pt x="178113" y="101406"/>
                </a:lnTo>
                <a:lnTo>
                  <a:pt x="180346" y="107024"/>
                </a:lnTo>
                <a:lnTo>
                  <a:pt x="180496" y="110233"/>
                </a:lnTo>
                <a:lnTo>
                  <a:pt x="178245" y="112916"/>
                </a:lnTo>
                <a:close/>
              </a:path>
            </a:pathLst>
          </a:custGeom>
          <a:solidFill>
            <a:srgbClr val="D9D9D9"/>
          </a:solid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120" name="Freeform 1119">
            <a:extLst>
              <a:ext uri="{FF2B5EF4-FFF2-40B4-BE49-F238E27FC236}">
                <a16:creationId xmlns:a16="http://schemas.microsoft.com/office/drawing/2014/main" id="{CFEA4808-0481-3831-7F66-003E6E2893D2}"/>
              </a:ext>
            </a:extLst>
          </p:cNvPr>
          <p:cNvSpPr/>
          <p:nvPr/>
        </p:nvSpPr>
        <p:spPr>
          <a:xfrm>
            <a:off x="6232357" y="5134973"/>
            <a:ext cx="444270" cy="414138"/>
          </a:xfrm>
          <a:custGeom>
            <a:avLst/>
            <a:gdLst>
              <a:gd name="connsiteX0" fmla="*/ 66976 w 190286"/>
              <a:gd name="connsiteY0" fmla="*/ 169931 h 177380"/>
              <a:gd name="connsiteX1" fmla="*/ 66133 w 190286"/>
              <a:gd name="connsiteY1" fmla="*/ 166709 h 177380"/>
              <a:gd name="connsiteX2" fmla="*/ 67819 w 190286"/>
              <a:gd name="connsiteY2" fmla="*/ 164462 h 177380"/>
              <a:gd name="connsiteX3" fmla="*/ 70639 w 190286"/>
              <a:gd name="connsiteY3" fmla="*/ 163761 h 177380"/>
              <a:gd name="connsiteX4" fmla="*/ 75269 w 190286"/>
              <a:gd name="connsiteY4" fmla="*/ 166580 h 177380"/>
              <a:gd name="connsiteX5" fmla="*/ 74152 w 190286"/>
              <a:gd name="connsiteY5" fmla="*/ 169516 h 177380"/>
              <a:gd name="connsiteX6" fmla="*/ 76108 w 190286"/>
              <a:gd name="connsiteY6" fmla="*/ 173594 h 177380"/>
              <a:gd name="connsiteX7" fmla="*/ 83964 w 190286"/>
              <a:gd name="connsiteY7" fmla="*/ 176106 h 177380"/>
              <a:gd name="connsiteX8" fmla="*/ 90015 w 190286"/>
              <a:gd name="connsiteY8" fmla="*/ 176551 h 177380"/>
              <a:gd name="connsiteX9" fmla="*/ 93943 w 190286"/>
              <a:gd name="connsiteY9" fmla="*/ 175421 h 177380"/>
              <a:gd name="connsiteX10" fmla="*/ 97460 w 190286"/>
              <a:gd name="connsiteY10" fmla="*/ 177381 h 177380"/>
              <a:gd name="connsiteX11" fmla="*/ 98154 w 190286"/>
              <a:gd name="connsiteY11" fmla="*/ 174702 h 177380"/>
              <a:gd name="connsiteX12" fmla="*/ 101252 w 190286"/>
              <a:gd name="connsiteY12" fmla="*/ 172460 h 177380"/>
              <a:gd name="connsiteX13" fmla="*/ 102505 w 190286"/>
              <a:gd name="connsiteY13" fmla="*/ 170077 h 177380"/>
              <a:gd name="connsiteX14" fmla="*/ 106019 w 190286"/>
              <a:gd name="connsiteY14" fmla="*/ 167830 h 177380"/>
              <a:gd name="connsiteX15" fmla="*/ 111491 w 190286"/>
              <a:gd name="connsiteY15" fmla="*/ 168801 h 177380"/>
              <a:gd name="connsiteX16" fmla="*/ 113892 w 190286"/>
              <a:gd name="connsiteY16" fmla="*/ 117683 h 177380"/>
              <a:gd name="connsiteX17" fmla="*/ 116545 w 190286"/>
              <a:gd name="connsiteY17" fmla="*/ 72766 h 177380"/>
              <a:gd name="connsiteX18" fmla="*/ 128920 w 190286"/>
              <a:gd name="connsiteY18" fmla="*/ 72321 h 177380"/>
              <a:gd name="connsiteX19" fmla="*/ 131860 w 190286"/>
              <a:gd name="connsiteY19" fmla="*/ 21635 h 177380"/>
              <a:gd name="connsiteX20" fmla="*/ 143948 w 190286"/>
              <a:gd name="connsiteY20" fmla="*/ 21905 h 177380"/>
              <a:gd name="connsiteX21" fmla="*/ 162759 w 190286"/>
              <a:gd name="connsiteY21" fmla="*/ 17138 h 177380"/>
              <a:gd name="connsiteX22" fmla="*/ 165006 w 190286"/>
              <a:gd name="connsiteY22" fmla="*/ 23860 h 177380"/>
              <a:gd name="connsiteX23" fmla="*/ 174005 w 190286"/>
              <a:gd name="connsiteY23" fmla="*/ 16017 h 177380"/>
              <a:gd name="connsiteX24" fmla="*/ 177937 w 190286"/>
              <a:gd name="connsiteY24" fmla="*/ 14052 h 177380"/>
              <a:gd name="connsiteX25" fmla="*/ 181300 w 190286"/>
              <a:gd name="connsiteY25" fmla="*/ 15730 h 177380"/>
              <a:gd name="connsiteX26" fmla="*/ 190286 w 190286"/>
              <a:gd name="connsiteY26" fmla="*/ 11802 h 177380"/>
              <a:gd name="connsiteX27" fmla="*/ 186076 w 190286"/>
              <a:gd name="connsiteY27" fmla="*/ 9256 h 177380"/>
              <a:gd name="connsiteX28" fmla="*/ 181031 w 190286"/>
              <a:gd name="connsiteY28" fmla="*/ 7878 h 177380"/>
              <a:gd name="connsiteX29" fmla="*/ 141971 w 190286"/>
              <a:gd name="connsiteY29" fmla="*/ 16556 h 177380"/>
              <a:gd name="connsiteX30" fmla="*/ 132716 w 190286"/>
              <a:gd name="connsiteY30" fmla="*/ 14600 h 177380"/>
              <a:gd name="connsiteX31" fmla="*/ 129335 w 190286"/>
              <a:gd name="connsiteY31" fmla="*/ 16012 h 177380"/>
              <a:gd name="connsiteX32" fmla="*/ 124020 w 190286"/>
              <a:gd name="connsiteY32" fmla="*/ 14600 h 177380"/>
              <a:gd name="connsiteX33" fmla="*/ 119801 w 190286"/>
              <a:gd name="connsiteY33" fmla="*/ 11802 h 177380"/>
              <a:gd name="connsiteX34" fmla="*/ 117833 w 190286"/>
              <a:gd name="connsiteY34" fmla="*/ 12932 h 177380"/>
              <a:gd name="connsiteX35" fmla="*/ 113040 w 190286"/>
              <a:gd name="connsiteY35" fmla="*/ 12354 h 177380"/>
              <a:gd name="connsiteX36" fmla="*/ 107983 w 190286"/>
              <a:gd name="connsiteY36" fmla="*/ 14335 h 177380"/>
              <a:gd name="connsiteX37" fmla="*/ 106309 w 190286"/>
              <a:gd name="connsiteY37" fmla="*/ 11802 h 177380"/>
              <a:gd name="connsiteX38" fmla="*/ 99283 w 190286"/>
              <a:gd name="connsiteY38" fmla="*/ 10963 h 177380"/>
              <a:gd name="connsiteX39" fmla="*/ 94794 w 190286"/>
              <a:gd name="connsiteY39" fmla="*/ 6457 h 177380"/>
              <a:gd name="connsiteX40" fmla="*/ 70900 w 190286"/>
              <a:gd name="connsiteY40" fmla="*/ 5623 h 177380"/>
              <a:gd name="connsiteX41" fmla="*/ 39453 w 190286"/>
              <a:gd name="connsiteY41" fmla="*/ 5332 h 177380"/>
              <a:gd name="connsiteX42" fmla="*/ 33826 w 190286"/>
              <a:gd name="connsiteY42" fmla="*/ 7882 h 177380"/>
              <a:gd name="connsiteX43" fmla="*/ 29068 w 190286"/>
              <a:gd name="connsiteY43" fmla="*/ 5627 h 177380"/>
              <a:gd name="connsiteX44" fmla="*/ 26265 w 190286"/>
              <a:gd name="connsiteY44" fmla="*/ 2533 h 177380"/>
              <a:gd name="connsiteX45" fmla="*/ 22046 w 190286"/>
              <a:gd name="connsiteY45" fmla="*/ 843 h 177380"/>
              <a:gd name="connsiteX46" fmla="*/ 17553 w 190286"/>
              <a:gd name="connsiteY46" fmla="*/ 0 h 177380"/>
              <a:gd name="connsiteX47" fmla="*/ 13047 w 190286"/>
              <a:gd name="connsiteY47" fmla="*/ 1973 h 177380"/>
              <a:gd name="connsiteX48" fmla="*/ 12204 w 190286"/>
              <a:gd name="connsiteY48" fmla="*/ 5067 h 177380"/>
              <a:gd name="connsiteX49" fmla="*/ 9401 w 190286"/>
              <a:gd name="connsiteY49" fmla="*/ 4211 h 177380"/>
              <a:gd name="connsiteX50" fmla="*/ 5186 w 190286"/>
              <a:gd name="connsiteY50" fmla="*/ 4211 h 177380"/>
              <a:gd name="connsiteX51" fmla="*/ 3778 w 190286"/>
              <a:gd name="connsiteY51" fmla="*/ 6757 h 177380"/>
              <a:gd name="connsiteX52" fmla="*/ 26 w 190286"/>
              <a:gd name="connsiteY52" fmla="*/ 6757 h 177380"/>
              <a:gd name="connsiteX53" fmla="*/ 0 w 190286"/>
              <a:gd name="connsiteY53" fmla="*/ 11241 h 177380"/>
              <a:gd name="connsiteX54" fmla="*/ 3504 w 190286"/>
              <a:gd name="connsiteY54" fmla="*/ 20638 h 177380"/>
              <a:gd name="connsiteX55" fmla="*/ 17429 w 190286"/>
              <a:gd name="connsiteY55" fmla="*/ 43929 h 177380"/>
              <a:gd name="connsiteX56" fmla="*/ 29371 w 190286"/>
              <a:gd name="connsiteY56" fmla="*/ 70271 h 177380"/>
              <a:gd name="connsiteX57" fmla="*/ 34870 w 190286"/>
              <a:gd name="connsiteY57" fmla="*/ 89574 h 177380"/>
              <a:gd name="connsiteX58" fmla="*/ 38563 w 190286"/>
              <a:gd name="connsiteY58" fmla="*/ 111427 h 177380"/>
              <a:gd name="connsiteX59" fmla="*/ 40330 w 190286"/>
              <a:gd name="connsiteY59" fmla="*/ 119707 h 177380"/>
              <a:gd name="connsiteX60" fmla="*/ 44207 w 190286"/>
              <a:gd name="connsiteY60" fmla="*/ 143217 h 177380"/>
              <a:gd name="connsiteX61" fmla="*/ 55247 w 190286"/>
              <a:gd name="connsiteY61" fmla="*/ 166046 h 177380"/>
              <a:gd name="connsiteX62" fmla="*/ 63548 w 190286"/>
              <a:gd name="connsiteY62" fmla="*/ 176863 h 177380"/>
              <a:gd name="connsiteX63" fmla="*/ 59650 w 190286"/>
              <a:gd name="connsiteY63" fmla="*/ 171921 h 177380"/>
              <a:gd name="connsiteX64" fmla="*/ 66976 w 190286"/>
              <a:gd name="connsiteY64" fmla="*/ 169931 h 177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90286" h="177380">
                <a:moveTo>
                  <a:pt x="66976" y="169931"/>
                </a:moveTo>
                <a:lnTo>
                  <a:pt x="66133" y="166709"/>
                </a:lnTo>
                <a:lnTo>
                  <a:pt x="67819" y="164462"/>
                </a:lnTo>
                <a:lnTo>
                  <a:pt x="70639" y="163761"/>
                </a:lnTo>
                <a:lnTo>
                  <a:pt x="75269" y="166580"/>
                </a:lnTo>
                <a:lnTo>
                  <a:pt x="74152" y="169516"/>
                </a:lnTo>
                <a:lnTo>
                  <a:pt x="76108" y="173594"/>
                </a:lnTo>
                <a:lnTo>
                  <a:pt x="83964" y="176106"/>
                </a:lnTo>
                <a:lnTo>
                  <a:pt x="90015" y="176551"/>
                </a:lnTo>
                <a:lnTo>
                  <a:pt x="93943" y="175421"/>
                </a:lnTo>
                <a:lnTo>
                  <a:pt x="97460" y="177381"/>
                </a:lnTo>
                <a:lnTo>
                  <a:pt x="98154" y="174702"/>
                </a:lnTo>
                <a:lnTo>
                  <a:pt x="101252" y="172460"/>
                </a:lnTo>
                <a:lnTo>
                  <a:pt x="102505" y="170077"/>
                </a:lnTo>
                <a:lnTo>
                  <a:pt x="106019" y="167830"/>
                </a:lnTo>
                <a:lnTo>
                  <a:pt x="111491" y="168801"/>
                </a:lnTo>
                <a:lnTo>
                  <a:pt x="113892" y="117683"/>
                </a:lnTo>
                <a:lnTo>
                  <a:pt x="116545" y="72766"/>
                </a:lnTo>
                <a:lnTo>
                  <a:pt x="128920" y="72321"/>
                </a:lnTo>
                <a:lnTo>
                  <a:pt x="131860" y="21635"/>
                </a:lnTo>
                <a:lnTo>
                  <a:pt x="143948" y="21905"/>
                </a:lnTo>
                <a:lnTo>
                  <a:pt x="162759" y="17138"/>
                </a:lnTo>
                <a:lnTo>
                  <a:pt x="165006" y="23860"/>
                </a:lnTo>
                <a:lnTo>
                  <a:pt x="174005" y="16017"/>
                </a:lnTo>
                <a:lnTo>
                  <a:pt x="177937" y="14052"/>
                </a:lnTo>
                <a:lnTo>
                  <a:pt x="181300" y="15730"/>
                </a:lnTo>
                <a:lnTo>
                  <a:pt x="190286" y="11802"/>
                </a:lnTo>
                <a:lnTo>
                  <a:pt x="186076" y="9256"/>
                </a:lnTo>
                <a:lnTo>
                  <a:pt x="181031" y="7878"/>
                </a:lnTo>
                <a:lnTo>
                  <a:pt x="141971" y="16556"/>
                </a:lnTo>
                <a:lnTo>
                  <a:pt x="132716" y="14600"/>
                </a:lnTo>
                <a:lnTo>
                  <a:pt x="129335" y="16012"/>
                </a:lnTo>
                <a:lnTo>
                  <a:pt x="124020" y="14600"/>
                </a:lnTo>
                <a:lnTo>
                  <a:pt x="119801" y="11802"/>
                </a:lnTo>
                <a:lnTo>
                  <a:pt x="117833" y="12932"/>
                </a:lnTo>
                <a:lnTo>
                  <a:pt x="113040" y="12354"/>
                </a:lnTo>
                <a:lnTo>
                  <a:pt x="107983" y="14335"/>
                </a:lnTo>
                <a:cubicBezTo>
                  <a:pt x="107983" y="14335"/>
                  <a:pt x="107152" y="11802"/>
                  <a:pt x="106309" y="11802"/>
                </a:cubicBezTo>
                <a:cubicBezTo>
                  <a:pt x="105466" y="11802"/>
                  <a:pt x="99283" y="10963"/>
                  <a:pt x="99283" y="10963"/>
                </a:cubicBezTo>
                <a:lnTo>
                  <a:pt x="94794" y="6457"/>
                </a:lnTo>
                <a:lnTo>
                  <a:pt x="70900" y="5623"/>
                </a:lnTo>
                <a:lnTo>
                  <a:pt x="39453" y="5332"/>
                </a:lnTo>
                <a:lnTo>
                  <a:pt x="33826" y="7882"/>
                </a:lnTo>
                <a:lnTo>
                  <a:pt x="29068" y="5627"/>
                </a:lnTo>
                <a:lnTo>
                  <a:pt x="26265" y="2533"/>
                </a:lnTo>
                <a:lnTo>
                  <a:pt x="22046" y="843"/>
                </a:lnTo>
                <a:lnTo>
                  <a:pt x="17553" y="0"/>
                </a:lnTo>
                <a:lnTo>
                  <a:pt x="13047" y="1973"/>
                </a:lnTo>
                <a:lnTo>
                  <a:pt x="12204" y="5067"/>
                </a:lnTo>
                <a:lnTo>
                  <a:pt x="9401" y="4211"/>
                </a:lnTo>
                <a:lnTo>
                  <a:pt x="5186" y="4211"/>
                </a:lnTo>
                <a:lnTo>
                  <a:pt x="3778" y="6757"/>
                </a:lnTo>
                <a:lnTo>
                  <a:pt x="26" y="6757"/>
                </a:lnTo>
                <a:cubicBezTo>
                  <a:pt x="26" y="8246"/>
                  <a:pt x="0" y="9748"/>
                  <a:pt x="0" y="11241"/>
                </a:cubicBezTo>
                <a:cubicBezTo>
                  <a:pt x="8" y="14772"/>
                  <a:pt x="959" y="18105"/>
                  <a:pt x="3504" y="20638"/>
                </a:cubicBezTo>
                <a:cubicBezTo>
                  <a:pt x="10073" y="27241"/>
                  <a:pt x="14472" y="35243"/>
                  <a:pt x="17429" y="43929"/>
                </a:cubicBezTo>
                <a:cubicBezTo>
                  <a:pt x="20552" y="53112"/>
                  <a:pt x="24986" y="61713"/>
                  <a:pt x="29371" y="70271"/>
                </a:cubicBezTo>
                <a:cubicBezTo>
                  <a:pt x="32534" y="76484"/>
                  <a:pt x="34969" y="82325"/>
                  <a:pt x="34870" y="89574"/>
                </a:cubicBezTo>
                <a:cubicBezTo>
                  <a:pt x="34780" y="96925"/>
                  <a:pt x="36278" y="104298"/>
                  <a:pt x="38563" y="111427"/>
                </a:cubicBezTo>
                <a:cubicBezTo>
                  <a:pt x="39427" y="114106"/>
                  <a:pt x="40373" y="116947"/>
                  <a:pt x="40330" y="119707"/>
                </a:cubicBezTo>
                <a:cubicBezTo>
                  <a:pt x="40193" y="127829"/>
                  <a:pt x="42637" y="135412"/>
                  <a:pt x="44207" y="143217"/>
                </a:cubicBezTo>
                <a:cubicBezTo>
                  <a:pt x="45940" y="151848"/>
                  <a:pt x="49924" y="159220"/>
                  <a:pt x="55247" y="166046"/>
                </a:cubicBezTo>
                <a:cubicBezTo>
                  <a:pt x="58033" y="169657"/>
                  <a:pt x="60604" y="173414"/>
                  <a:pt x="63548" y="176863"/>
                </a:cubicBezTo>
                <a:cubicBezTo>
                  <a:pt x="62179" y="175258"/>
                  <a:pt x="60904" y="173602"/>
                  <a:pt x="59650" y="171921"/>
                </a:cubicBezTo>
                <a:lnTo>
                  <a:pt x="66976" y="169931"/>
                </a:lnTo>
                <a:close/>
              </a:path>
            </a:pathLst>
          </a:custGeom>
          <a:solidFill>
            <a:srgbClr val="D9D9D9"/>
          </a:solid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121" name="Freeform 1120">
            <a:extLst>
              <a:ext uri="{FF2B5EF4-FFF2-40B4-BE49-F238E27FC236}">
                <a16:creationId xmlns:a16="http://schemas.microsoft.com/office/drawing/2014/main" id="{0B8510CE-BA14-D4C8-218B-EA97CF0C9D63}"/>
              </a:ext>
            </a:extLst>
          </p:cNvPr>
          <p:cNvSpPr/>
          <p:nvPr/>
        </p:nvSpPr>
        <p:spPr>
          <a:xfrm>
            <a:off x="6498264" y="5162528"/>
            <a:ext cx="309137" cy="308878"/>
          </a:xfrm>
          <a:custGeom>
            <a:avLst/>
            <a:gdLst>
              <a:gd name="connsiteX0" fmla="*/ 64045 w 132407"/>
              <a:gd name="connsiteY0" fmla="*/ 2247 h 132296"/>
              <a:gd name="connsiteX1" fmla="*/ 60113 w 132407"/>
              <a:gd name="connsiteY1" fmla="*/ 4211 h 132296"/>
              <a:gd name="connsiteX2" fmla="*/ 51118 w 132407"/>
              <a:gd name="connsiteY2" fmla="*/ 12054 h 132296"/>
              <a:gd name="connsiteX3" fmla="*/ 48867 w 132407"/>
              <a:gd name="connsiteY3" fmla="*/ 5332 h 132296"/>
              <a:gd name="connsiteX4" fmla="*/ 30056 w 132407"/>
              <a:gd name="connsiteY4" fmla="*/ 10099 h 132296"/>
              <a:gd name="connsiteX5" fmla="*/ 17968 w 132407"/>
              <a:gd name="connsiteY5" fmla="*/ 9833 h 132296"/>
              <a:gd name="connsiteX6" fmla="*/ 15028 w 132407"/>
              <a:gd name="connsiteY6" fmla="*/ 60515 h 132296"/>
              <a:gd name="connsiteX7" fmla="*/ 2653 w 132407"/>
              <a:gd name="connsiteY7" fmla="*/ 60964 h 132296"/>
              <a:gd name="connsiteX8" fmla="*/ 0 w 132407"/>
              <a:gd name="connsiteY8" fmla="*/ 105882 h 132296"/>
              <a:gd name="connsiteX9" fmla="*/ 4489 w 132407"/>
              <a:gd name="connsiteY9" fmla="*/ 109117 h 132296"/>
              <a:gd name="connsiteX10" fmla="*/ 9696 w 132407"/>
              <a:gd name="connsiteY10" fmla="*/ 120773 h 132296"/>
              <a:gd name="connsiteX11" fmla="*/ 10248 w 132407"/>
              <a:gd name="connsiteY11" fmla="*/ 124158 h 132296"/>
              <a:gd name="connsiteX12" fmla="*/ 7998 w 132407"/>
              <a:gd name="connsiteY12" fmla="*/ 132005 h 132296"/>
              <a:gd name="connsiteX13" fmla="*/ 11665 w 132407"/>
              <a:gd name="connsiteY13" fmla="*/ 131458 h 132296"/>
              <a:gd name="connsiteX14" fmla="*/ 15028 w 132407"/>
              <a:gd name="connsiteY14" fmla="*/ 132296 h 132296"/>
              <a:gd name="connsiteX15" fmla="*/ 17553 w 132407"/>
              <a:gd name="connsiteY15" fmla="*/ 131312 h 132296"/>
              <a:gd name="connsiteX16" fmla="*/ 20775 w 132407"/>
              <a:gd name="connsiteY16" fmla="*/ 131458 h 132296"/>
              <a:gd name="connsiteX17" fmla="*/ 26269 w 132407"/>
              <a:gd name="connsiteY17" fmla="*/ 129211 h 132296"/>
              <a:gd name="connsiteX18" fmla="*/ 34121 w 132407"/>
              <a:gd name="connsiteY18" fmla="*/ 123738 h 132296"/>
              <a:gd name="connsiteX19" fmla="*/ 39744 w 132407"/>
              <a:gd name="connsiteY19" fmla="*/ 114744 h 132296"/>
              <a:gd name="connsiteX20" fmla="*/ 46894 w 132407"/>
              <a:gd name="connsiteY20" fmla="*/ 111385 h 132296"/>
              <a:gd name="connsiteX21" fmla="*/ 54349 w 132407"/>
              <a:gd name="connsiteY21" fmla="*/ 114038 h 132296"/>
              <a:gd name="connsiteX22" fmla="*/ 61794 w 132407"/>
              <a:gd name="connsiteY22" fmla="*/ 116567 h 132296"/>
              <a:gd name="connsiteX23" fmla="*/ 72620 w 132407"/>
              <a:gd name="connsiteY23" fmla="*/ 116849 h 132296"/>
              <a:gd name="connsiteX24" fmla="*/ 75971 w 132407"/>
              <a:gd name="connsiteY24" fmla="*/ 118389 h 132296"/>
              <a:gd name="connsiteX25" fmla="*/ 78641 w 132407"/>
              <a:gd name="connsiteY25" fmla="*/ 116567 h 132296"/>
              <a:gd name="connsiteX26" fmla="*/ 79206 w 132407"/>
              <a:gd name="connsiteY26" fmla="*/ 111094 h 132296"/>
              <a:gd name="connsiteX27" fmla="*/ 79920 w 132407"/>
              <a:gd name="connsiteY27" fmla="*/ 107007 h 132296"/>
              <a:gd name="connsiteX28" fmla="*/ 84268 w 132407"/>
              <a:gd name="connsiteY28" fmla="*/ 103220 h 132296"/>
              <a:gd name="connsiteX29" fmla="*/ 90310 w 132407"/>
              <a:gd name="connsiteY29" fmla="*/ 98444 h 132296"/>
              <a:gd name="connsiteX30" fmla="*/ 96763 w 132407"/>
              <a:gd name="connsiteY30" fmla="*/ 94516 h 132296"/>
              <a:gd name="connsiteX31" fmla="*/ 96622 w 132407"/>
              <a:gd name="connsiteY31" fmla="*/ 87927 h 132296"/>
              <a:gd name="connsiteX32" fmla="*/ 100276 w 132407"/>
              <a:gd name="connsiteY32" fmla="*/ 82291 h 132296"/>
              <a:gd name="connsiteX33" fmla="*/ 103935 w 132407"/>
              <a:gd name="connsiteY33" fmla="*/ 80896 h 132296"/>
              <a:gd name="connsiteX34" fmla="*/ 107854 w 132407"/>
              <a:gd name="connsiteY34" fmla="*/ 77109 h 132296"/>
              <a:gd name="connsiteX35" fmla="*/ 115013 w 132407"/>
              <a:gd name="connsiteY35" fmla="*/ 72321 h 132296"/>
              <a:gd name="connsiteX36" fmla="*/ 118672 w 132407"/>
              <a:gd name="connsiteY36" fmla="*/ 73018 h 132296"/>
              <a:gd name="connsiteX37" fmla="*/ 121209 w 132407"/>
              <a:gd name="connsiteY37" fmla="*/ 72479 h 132296"/>
              <a:gd name="connsiteX38" fmla="*/ 124855 w 132407"/>
              <a:gd name="connsiteY38" fmla="*/ 69937 h 132296"/>
              <a:gd name="connsiteX39" fmla="*/ 125557 w 132407"/>
              <a:gd name="connsiteY39" fmla="*/ 66137 h 132296"/>
              <a:gd name="connsiteX40" fmla="*/ 132408 w 132407"/>
              <a:gd name="connsiteY40" fmla="*/ 63904 h 132296"/>
              <a:gd name="connsiteX41" fmla="*/ 130135 w 132407"/>
              <a:gd name="connsiteY41" fmla="*/ 61512 h 132296"/>
              <a:gd name="connsiteX42" fmla="*/ 129579 w 132407"/>
              <a:gd name="connsiteY42" fmla="*/ 59261 h 132296"/>
              <a:gd name="connsiteX43" fmla="*/ 124149 w 132407"/>
              <a:gd name="connsiteY43" fmla="*/ 57207 h 132296"/>
              <a:gd name="connsiteX44" fmla="*/ 118535 w 132407"/>
              <a:gd name="connsiteY44" fmla="*/ 55881 h 132296"/>
              <a:gd name="connsiteX45" fmla="*/ 114038 w 132407"/>
              <a:gd name="connsiteY45" fmla="*/ 56077 h 132296"/>
              <a:gd name="connsiteX46" fmla="*/ 110661 w 132407"/>
              <a:gd name="connsiteY46" fmla="*/ 51024 h 132296"/>
              <a:gd name="connsiteX47" fmla="*/ 108428 w 132407"/>
              <a:gd name="connsiteY47" fmla="*/ 43912 h 132296"/>
              <a:gd name="connsiteX48" fmla="*/ 108980 w 132407"/>
              <a:gd name="connsiteY48" fmla="*/ 42051 h 132296"/>
              <a:gd name="connsiteX49" fmla="*/ 105419 w 132407"/>
              <a:gd name="connsiteY49" fmla="*/ 39042 h 132296"/>
              <a:gd name="connsiteX50" fmla="*/ 104110 w 132407"/>
              <a:gd name="connsiteY50" fmla="*/ 36608 h 132296"/>
              <a:gd name="connsiteX51" fmla="*/ 95308 w 132407"/>
              <a:gd name="connsiteY51" fmla="*/ 29860 h 132296"/>
              <a:gd name="connsiteX52" fmla="*/ 90066 w 132407"/>
              <a:gd name="connsiteY52" fmla="*/ 21815 h 132296"/>
              <a:gd name="connsiteX53" fmla="*/ 87640 w 132407"/>
              <a:gd name="connsiteY53" fmla="*/ 20681 h 132296"/>
              <a:gd name="connsiteX54" fmla="*/ 86694 w 132407"/>
              <a:gd name="connsiteY54" fmla="*/ 17322 h 132296"/>
              <a:gd name="connsiteX55" fmla="*/ 84623 w 132407"/>
              <a:gd name="connsiteY55" fmla="*/ 12996 h 132296"/>
              <a:gd name="connsiteX56" fmla="*/ 78641 w 132407"/>
              <a:gd name="connsiteY56" fmla="*/ 6269 h 132296"/>
              <a:gd name="connsiteX57" fmla="*/ 77327 w 132407"/>
              <a:gd name="connsiteY57" fmla="*/ 5152 h 132296"/>
              <a:gd name="connsiteX58" fmla="*/ 77148 w 132407"/>
              <a:gd name="connsiteY58" fmla="*/ 1767 h 132296"/>
              <a:gd name="connsiteX59" fmla="*/ 76395 w 132407"/>
              <a:gd name="connsiteY59" fmla="*/ 0 h 132296"/>
              <a:gd name="connsiteX60" fmla="*/ 67408 w 132407"/>
              <a:gd name="connsiteY60" fmla="*/ 3928 h 132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32407" h="132296">
                <a:moveTo>
                  <a:pt x="64045" y="2247"/>
                </a:moveTo>
                <a:lnTo>
                  <a:pt x="60113" y="4211"/>
                </a:lnTo>
                <a:lnTo>
                  <a:pt x="51118" y="12054"/>
                </a:lnTo>
                <a:lnTo>
                  <a:pt x="48867" y="5332"/>
                </a:lnTo>
                <a:lnTo>
                  <a:pt x="30056" y="10099"/>
                </a:lnTo>
                <a:lnTo>
                  <a:pt x="17968" y="9833"/>
                </a:lnTo>
                <a:lnTo>
                  <a:pt x="15028" y="60515"/>
                </a:lnTo>
                <a:lnTo>
                  <a:pt x="2653" y="60964"/>
                </a:lnTo>
                <a:lnTo>
                  <a:pt x="0" y="105882"/>
                </a:lnTo>
                <a:lnTo>
                  <a:pt x="4489" y="109117"/>
                </a:lnTo>
                <a:lnTo>
                  <a:pt x="9696" y="120773"/>
                </a:lnTo>
                <a:lnTo>
                  <a:pt x="10248" y="124158"/>
                </a:lnTo>
                <a:lnTo>
                  <a:pt x="7998" y="132005"/>
                </a:lnTo>
                <a:lnTo>
                  <a:pt x="11665" y="131458"/>
                </a:lnTo>
                <a:lnTo>
                  <a:pt x="15028" y="132296"/>
                </a:lnTo>
                <a:lnTo>
                  <a:pt x="17553" y="131312"/>
                </a:lnTo>
                <a:lnTo>
                  <a:pt x="20775" y="131458"/>
                </a:lnTo>
                <a:lnTo>
                  <a:pt x="26269" y="129211"/>
                </a:lnTo>
                <a:lnTo>
                  <a:pt x="34121" y="123738"/>
                </a:lnTo>
                <a:lnTo>
                  <a:pt x="39744" y="114744"/>
                </a:lnTo>
                <a:lnTo>
                  <a:pt x="46894" y="111385"/>
                </a:lnTo>
                <a:lnTo>
                  <a:pt x="54349" y="114038"/>
                </a:lnTo>
                <a:lnTo>
                  <a:pt x="61794" y="116567"/>
                </a:lnTo>
                <a:lnTo>
                  <a:pt x="72620" y="116849"/>
                </a:lnTo>
                <a:lnTo>
                  <a:pt x="75971" y="118389"/>
                </a:lnTo>
                <a:lnTo>
                  <a:pt x="78641" y="116567"/>
                </a:lnTo>
                <a:lnTo>
                  <a:pt x="79206" y="111094"/>
                </a:lnTo>
                <a:lnTo>
                  <a:pt x="79920" y="107007"/>
                </a:lnTo>
                <a:lnTo>
                  <a:pt x="84268" y="103220"/>
                </a:lnTo>
                <a:lnTo>
                  <a:pt x="90310" y="98444"/>
                </a:lnTo>
                <a:lnTo>
                  <a:pt x="96763" y="94516"/>
                </a:lnTo>
                <a:lnTo>
                  <a:pt x="96622" y="87927"/>
                </a:lnTo>
                <a:lnTo>
                  <a:pt x="100276" y="82291"/>
                </a:lnTo>
                <a:lnTo>
                  <a:pt x="103935" y="80896"/>
                </a:lnTo>
                <a:lnTo>
                  <a:pt x="107854" y="77109"/>
                </a:lnTo>
                <a:lnTo>
                  <a:pt x="115013" y="72321"/>
                </a:lnTo>
                <a:lnTo>
                  <a:pt x="118672" y="73018"/>
                </a:lnTo>
                <a:lnTo>
                  <a:pt x="121209" y="72479"/>
                </a:lnTo>
                <a:lnTo>
                  <a:pt x="124855" y="69937"/>
                </a:lnTo>
                <a:lnTo>
                  <a:pt x="125557" y="66137"/>
                </a:lnTo>
                <a:lnTo>
                  <a:pt x="132408" y="63904"/>
                </a:lnTo>
                <a:lnTo>
                  <a:pt x="130135" y="61512"/>
                </a:lnTo>
                <a:lnTo>
                  <a:pt x="129579" y="59261"/>
                </a:lnTo>
                <a:lnTo>
                  <a:pt x="124149" y="57207"/>
                </a:lnTo>
                <a:lnTo>
                  <a:pt x="118535" y="55881"/>
                </a:lnTo>
                <a:lnTo>
                  <a:pt x="114038" y="56077"/>
                </a:lnTo>
                <a:lnTo>
                  <a:pt x="110661" y="51024"/>
                </a:lnTo>
                <a:lnTo>
                  <a:pt x="108428" y="43912"/>
                </a:lnTo>
                <a:lnTo>
                  <a:pt x="108980" y="42051"/>
                </a:lnTo>
                <a:lnTo>
                  <a:pt x="105419" y="39042"/>
                </a:lnTo>
                <a:lnTo>
                  <a:pt x="104110" y="36608"/>
                </a:lnTo>
                <a:lnTo>
                  <a:pt x="95308" y="29860"/>
                </a:lnTo>
                <a:lnTo>
                  <a:pt x="90066" y="21815"/>
                </a:lnTo>
                <a:lnTo>
                  <a:pt x="87640" y="20681"/>
                </a:lnTo>
                <a:lnTo>
                  <a:pt x="86694" y="17322"/>
                </a:lnTo>
                <a:lnTo>
                  <a:pt x="84623" y="12996"/>
                </a:lnTo>
                <a:lnTo>
                  <a:pt x="78641" y="6269"/>
                </a:lnTo>
                <a:lnTo>
                  <a:pt x="77327" y="5152"/>
                </a:lnTo>
                <a:lnTo>
                  <a:pt x="77148" y="1767"/>
                </a:lnTo>
                <a:lnTo>
                  <a:pt x="76395" y="0"/>
                </a:lnTo>
                <a:lnTo>
                  <a:pt x="67408" y="3928"/>
                </a:lnTo>
                <a:close/>
              </a:path>
            </a:pathLst>
          </a:custGeom>
          <a:solidFill>
            <a:srgbClr val="D9D9D9"/>
          </a:solid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122" name="Freeform 1121">
            <a:extLst>
              <a:ext uri="{FF2B5EF4-FFF2-40B4-BE49-F238E27FC236}">
                <a16:creationId xmlns:a16="http://schemas.microsoft.com/office/drawing/2014/main" id="{05987BAF-51AF-EAF1-186B-0DE9606FE1FB}"/>
              </a:ext>
            </a:extLst>
          </p:cNvPr>
          <p:cNvSpPr/>
          <p:nvPr/>
        </p:nvSpPr>
        <p:spPr>
          <a:xfrm>
            <a:off x="6850673" y="4918537"/>
            <a:ext cx="344121" cy="553697"/>
          </a:xfrm>
          <a:custGeom>
            <a:avLst/>
            <a:gdLst>
              <a:gd name="connsiteX0" fmla="*/ 146892 w 147391"/>
              <a:gd name="connsiteY0" fmla="*/ 0 h 237155"/>
              <a:gd name="connsiteX1" fmla="*/ 145117 w 147391"/>
              <a:gd name="connsiteY1" fmla="*/ 1973 h 237155"/>
              <a:gd name="connsiteX2" fmla="*/ 143242 w 147391"/>
              <a:gd name="connsiteY2" fmla="*/ 1609 h 237155"/>
              <a:gd name="connsiteX3" fmla="*/ 140628 w 147391"/>
              <a:gd name="connsiteY3" fmla="*/ 3128 h 237155"/>
              <a:gd name="connsiteX4" fmla="*/ 136122 w 147391"/>
              <a:gd name="connsiteY4" fmla="*/ 5738 h 237155"/>
              <a:gd name="connsiteX5" fmla="*/ 131629 w 147391"/>
              <a:gd name="connsiteY5" fmla="*/ 7797 h 237155"/>
              <a:gd name="connsiteX6" fmla="*/ 126755 w 147391"/>
              <a:gd name="connsiteY6" fmla="*/ 9478 h 237155"/>
              <a:gd name="connsiteX7" fmla="*/ 120769 w 147391"/>
              <a:gd name="connsiteY7" fmla="*/ 10428 h 237155"/>
              <a:gd name="connsiteX8" fmla="*/ 117024 w 147391"/>
              <a:gd name="connsiteY8" fmla="*/ 12118 h 237155"/>
              <a:gd name="connsiteX9" fmla="*/ 112715 w 147391"/>
              <a:gd name="connsiteY9" fmla="*/ 10993 h 237155"/>
              <a:gd name="connsiteX10" fmla="*/ 109540 w 147391"/>
              <a:gd name="connsiteY10" fmla="*/ 10227 h 237155"/>
              <a:gd name="connsiteX11" fmla="*/ 109155 w 147391"/>
              <a:gd name="connsiteY11" fmla="*/ 13051 h 237155"/>
              <a:gd name="connsiteX12" fmla="*/ 106729 w 147391"/>
              <a:gd name="connsiteY12" fmla="*/ 14926 h 237155"/>
              <a:gd name="connsiteX13" fmla="*/ 101290 w 147391"/>
              <a:gd name="connsiteY13" fmla="*/ 16406 h 237155"/>
              <a:gd name="connsiteX14" fmla="*/ 99617 w 147391"/>
              <a:gd name="connsiteY14" fmla="*/ 15298 h 237155"/>
              <a:gd name="connsiteX15" fmla="*/ 95685 w 147391"/>
              <a:gd name="connsiteY15" fmla="*/ 13796 h 237155"/>
              <a:gd name="connsiteX16" fmla="*/ 90242 w 147391"/>
              <a:gd name="connsiteY16" fmla="*/ 17168 h 237155"/>
              <a:gd name="connsiteX17" fmla="*/ 86318 w 147391"/>
              <a:gd name="connsiteY17" fmla="*/ 17741 h 237155"/>
              <a:gd name="connsiteX18" fmla="*/ 84443 w 147391"/>
              <a:gd name="connsiteY18" fmla="*/ 15662 h 237155"/>
              <a:gd name="connsiteX19" fmla="*/ 80900 w 147391"/>
              <a:gd name="connsiteY19" fmla="*/ 14168 h 237155"/>
              <a:gd name="connsiteX20" fmla="*/ 79013 w 147391"/>
              <a:gd name="connsiteY20" fmla="*/ 12473 h 237155"/>
              <a:gd name="connsiteX21" fmla="*/ 77332 w 147391"/>
              <a:gd name="connsiteY21" fmla="*/ 13988 h 237155"/>
              <a:gd name="connsiteX22" fmla="*/ 70211 w 147391"/>
              <a:gd name="connsiteY22" fmla="*/ 14168 h 237155"/>
              <a:gd name="connsiteX23" fmla="*/ 63596 w 147391"/>
              <a:gd name="connsiteY23" fmla="*/ 14301 h 237155"/>
              <a:gd name="connsiteX24" fmla="*/ 62834 w 147391"/>
              <a:gd name="connsiteY24" fmla="*/ 23441 h 237155"/>
              <a:gd name="connsiteX25" fmla="*/ 62124 w 147391"/>
              <a:gd name="connsiteY25" fmla="*/ 36548 h 237155"/>
              <a:gd name="connsiteX26" fmla="*/ 63348 w 147391"/>
              <a:gd name="connsiteY26" fmla="*/ 42329 h 237155"/>
              <a:gd name="connsiteX27" fmla="*/ 64781 w 147391"/>
              <a:gd name="connsiteY27" fmla="*/ 42804 h 237155"/>
              <a:gd name="connsiteX28" fmla="*/ 71521 w 147391"/>
              <a:gd name="connsiteY28" fmla="*/ 48234 h 237155"/>
              <a:gd name="connsiteX29" fmla="*/ 77148 w 147391"/>
              <a:gd name="connsiteY29" fmla="*/ 56099 h 237155"/>
              <a:gd name="connsiteX30" fmla="*/ 79950 w 147391"/>
              <a:gd name="connsiteY30" fmla="*/ 64161 h 237155"/>
              <a:gd name="connsiteX31" fmla="*/ 76386 w 147391"/>
              <a:gd name="connsiteY31" fmla="*/ 67331 h 237155"/>
              <a:gd name="connsiteX32" fmla="*/ 77148 w 147391"/>
              <a:gd name="connsiteY32" fmla="*/ 70716 h 237155"/>
              <a:gd name="connsiteX33" fmla="*/ 77507 w 147391"/>
              <a:gd name="connsiteY33" fmla="*/ 75937 h 237155"/>
              <a:gd name="connsiteX34" fmla="*/ 75072 w 147391"/>
              <a:gd name="connsiteY34" fmla="*/ 80823 h 237155"/>
              <a:gd name="connsiteX35" fmla="*/ 71521 w 147391"/>
              <a:gd name="connsiteY35" fmla="*/ 82128 h 237155"/>
              <a:gd name="connsiteX36" fmla="*/ 69847 w 147391"/>
              <a:gd name="connsiteY36" fmla="*/ 88500 h 237155"/>
              <a:gd name="connsiteX37" fmla="*/ 69642 w 147391"/>
              <a:gd name="connsiteY37" fmla="*/ 93567 h 237155"/>
              <a:gd name="connsiteX38" fmla="*/ 68718 w 147391"/>
              <a:gd name="connsiteY38" fmla="*/ 96930 h 237155"/>
              <a:gd name="connsiteX39" fmla="*/ 65898 w 147391"/>
              <a:gd name="connsiteY39" fmla="*/ 96750 h 237155"/>
              <a:gd name="connsiteX40" fmla="*/ 66103 w 147391"/>
              <a:gd name="connsiteY40" fmla="*/ 93365 h 237155"/>
              <a:gd name="connsiteX41" fmla="*/ 60288 w 147391"/>
              <a:gd name="connsiteY41" fmla="*/ 87576 h 237155"/>
              <a:gd name="connsiteX42" fmla="*/ 55795 w 147391"/>
              <a:gd name="connsiteY42" fmla="*/ 80271 h 237155"/>
              <a:gd name="connsiteX43" fmla="*/ 55607 w 147391"/>
              <a:gd name="connsiteY43" fmla="*/ 72599 h 237155"/>
              <a:gd name="connsiteX44" fmla="*/ 59539 w 147391"/>
              <a:gd name="connsiteY44" fmla="*/ 66215 h 237155"/>
              <a:gd name="connsiteX45" fmla="*/ 59154 w 147391"/>
              <a:gd name="connsiteY45" fmla="*/ 58178 h 237155"/>
              <a:gd name="connsiteX46" fmla="*/ 53360 w 147391"/>
              <a:gd name="connsiteY46" fmla="*/ 55928 h 237155"/>
              <a:gd name="connsiteX47" fmla="*/ 47746 w 147391"/>
              <a:gd name="connsiteY47" fmla="*/ 58542 h 237155"/>
              <a:gd name="connsiteX48" fmla="*/ 45684 w 147391"/>
              <a:gd name="connsiteY48" fmla="*/ 56865 h 237155"/>
              <a:gd name="connsiteX49" fmla="*/ 42299 w 147391"/>
              <a:gd name="connsiteY49" fmla="*/ 51062 h 237155"/>
              <a:gd name="connsiteX50" fmla="*/ 24523 w 147391"/>
              <a:gd name="connsiteY50" fmla="*/ 57044 h 237155"/>
              <a:gd name="connsiteX51" fmla="*/ 8982 w 147391"/>
              <a:gd name="connsiteY51" fmla="*/ 63412 h 237155"/>
              <a:gd name="connsiteX52" fmla="*/ 6735 w 147391"/>
              <a:gd name="connsiteY52" fmla="*/ 63228 h 237155"/>
              <a:gd name="connsiteX53" fmla="*/ 2242 w 147391"/>
              <a:gd name="connsiteY53" fmla="*/ 65663 h 237155"/>
              <a:gd name="connsiteX54" fmla="*/ 0 w 147391"/>
              <a:gd name="connsiteY54" fmla="*/ 68268 h 237155"/>
              <a:gd name="connsiteX55" fmla="*/ 2062 w 147391"/>
              <a:gd name="connsiteY55" fmla="*/ 79137 h 237155"/>
              <a:gd name="connsiteX56" fmla="*/ 8237 w 147391"/>
              <a:gd name="connsiteY56" fmla="*/ 79501 h 237155"/>
              <a:gd name="connsiteX57" fmla="*/ 9735 w 147391"/>
              <a:gd name="connsiteY57" fmla="*/ 81204 h 237155"/>
              <a:gd name="connsiteX58" fmla="*/ 11430 w 147391"/>
              <a:gd name="connsiteY58" fmla="*/ 79501 h 237155"/>
              <a:gd name="connsiteX59" fmla="*/ 18345 w 147391"/>
              <a:gd name="connsiteY59" fmla="*/ 82124 h 237155"/>
              <a:gd name="connsiteX60" fmla="*/ 21721 w 147391"/>
              <a:gd name="connsiteY60" fmla="*/ 85488 h 237155"/>
              <a:gd name="connsiteX61" fmla="*/ 29201 w 147391"/>
              <a:gd name="connsiteY61" fmla="*/ 87186 h 237155"/>
              <a:gd name="connsiteX62" fmla="*/ 32949 w 147391"/>
              <a:gd name="connsiteY62" fmla="*/ 90002 h 237155"/>
              <a:gd name="connsiteX63" fmla="*/ 36133 w 147391"/>
              <a:gd name="connsiteY63" fmla="*/ 90755 h 237155"/>
              <a:gd name="connsiteX64" fmla="*/ 36133 w 147391"/>
              <a:gd name="connsiteY64" fmla="*/ 93173 h 237155"/>
              <a:gd name="connsiteX65" fmla="*/ 35003 w 147391"/>
              <a:gd name="connsiteY65" fmla="*/ 96930 h 237155"/>
              <a:gd name="connsiteX66" fmla="*/ 35003 w 147391"/>
              <a:gd name="connsiteY66" fmla="*/ 101988 h 237155"/>
              <a:gd name="connsiteX67" fmla="*/ 34254 w 147391"/>
              <a:gd name="connsiteY67" fmla="*/ 107598 h 237155"/>
              <a:gd name="connsiteX68" fmla="*/ 31832 w 147391"/>
              <a:gd name="connsiteY68" fmla="*/ 111355 h 237155"/>
              <a:gd name="connsiteX69" fmla="*/ 35581 w 147391"/>
              <a:gd name="connsiteY69" fmla="*/ 112835 h 237155"/>
              <a:gd name="connsiteX70" fmla="*/ 33124 w 147391"/>
              <a:gd name="connsiteY70" fmla="*/ 116400 h 237155"/>
              <a:gd name="connsiteX71" fmla="*/ 32204 w 147391"/>
              <a:gd name="connsiteY71" fmla="*/ 121458 h 237155"/>
              <a:gd name="connsiteX72" fmla="*/ 31443 w 147391"/>
              <a:gd name="connsiteY72" fmla="*/ 123896 h 237155"/>
              <a:gd name="connsiteX73" fmla="*/ 33509 w 147391"/>
              <a:gd name="connsiteY73" fmla="*/ 128193 h 237155"/>
              <a:gd name="connsiteX74" fmla="*/ 32200 w 147391"/>
              <a:gd name="connsiteY74" fmla="*/ 132331 h 237155"/>
              <a:gd name="connsiteX75" fmla="*/ 34254 w 147391"/>
              <a:gd name="connsiteY75" fmla="*/ 135129 h 237155"/>
              <a:gd name="connsiteX76" fmla="*/ 29016 w 147391"/>
              <a:gd name="connsiteY76" fmla="*/ 141881 h 237155"/>
              <a:gd name="connsiteX77" fmla="*/ 26770 w 147391"/>
              <a:gd name="connsiteY77" fmla="*/ 142802 h 237155"/>
              <a:gd name="connsiteX78" fmla="*/ 26770 w 147391"/>
              <a:gd name="connsiteY78" fmla="*/ 146007 h 237155"/>
              <a:gd name="connsiteX79" fmla="*/ 25264 w 147391"/>
              <a:gd name="connsiteY79" fmla="*/ 158159 h 237155"/>
              <a:gd name="connsiteX80" fmla="*/ 9435 w 147391"/>
              <a:gd name="connsiteY80" fmla="*/ 173649 h 237155"/>
              <a:gd name="connsiteX81" fmla="*/ 10150 w 147391"/>
              <a:gd name="connsiteY81" fmla="*/ 174171 h 237155"/>
              <a:gd name="connsiteX82" fmla="*/ 11412 w 147391"/>
              <a:gd name="connsiteY82" fmla="*/ 181621 h 237155"/>
              <a:gd name="connsiteX83" fmla="*/ 13239 w 147391"/>
              <a:gd name="connsiteY83" fmla="*/ 185122 h 237155"/>
              <a:gd name="connsiteX84" fmla="*/ 13239 w 147391"/>
              <a:gd name="connsiteY84" fmla="*/ 194681 h 237155"/>
              <a:gd name="connsiteX85" fmla="*/ 15071 w 147391"/>
              <a:gd name="connsiteY85" fmla="*/ 200997 h 237155"/>
              <a:gd name="connsiteX86" fmla="*/ 14506 w 147391"/>
              <a:gd name="connsiteY86" fmla="*/ 210672 h 237155"/>
              <a:gd name="connsiteX87" fmla="*/ 14087 w 147391"/>
              <a:gd name="connsiteY87" fmla="*/ 218550 h 237155"/>
              <a:gd name="connsiteX88" fmla="*/ 13650 w 147391"/>
              <a:gd name="connsiteY88" fmla="*/ 225705 h 237155"/>
              <a:gd name="connsiteX89" fmla="*/ 18430 w 147391"/>
              <a:gd name="connsiteY89" fmla="*/ 229795 h 237155"/>
              <a:gd name="connsiteX90" fmla="*/ 17583 w 147391"/>
              <a:gd name="connsiteY90" fmla="*/ 236244 h 237155"/>
              <a:gd name="connsiteX91" fmla="*/ 26689 w 147391"/>
              <a:gd name="connsiteY91" fmla="*/ 237155 h 237155"/>
              <a:gd name="connsiteX92" fmla="*/ 26796 w 147391"/>
              <a:gd name="connsiteY92" fmla="*/ 236723 h 237155"/>
              <a:gd name="connsiteX93" fmla="*/ 25854 w 147391"/>
              <a:gd name="connsiteY93" fmla="*/ 228482 h 237155"/>
              <a:gd name="connsiteX94" fmla="*/ 28315 w 147391"/>
              <a:gd name="connsiteY94" fmla="*/ 219525 h 237155"/>
              <a:gd name="connsiteX95" fmla="*/ 41580 w 147391"/>
              <a:gd name="connsiteY95" fmla="*/ 212093 h 237155"/>
              <a:gd name="connsiteX96" fmla="*/ 57451 w 147391"/>
              <a:gd name="connsiteY96" fmla="*/ 205956 h 237155"/>
              <a:gd name="connsiteX97" fmla="*/ 64691 w 147391"/>
              <a:gd name="connsiteY97" fmla="*/ 194981 h 237155"/>
              <a:gd name="connsiteX98" fmla="*/ 67070 w 147391"/>
              <a:gd name="connsiteY98" fmla="*/ 178108 h 237155"/>
              <a:gd name="connsiteX99" fmla="*/ 66613 w 147391"/>
              <a:gd name="connsiteY99" fmla="*/ 169700 h 237155"/>
              <a:gd name="connsiteX100" fmla="*/ 59329 w 147391"/>
              <a:gd name="connsiteY100" fmla="*/ 143430 h 237155"/>
              <a:gd name="connsiteX101" fmla="*/ 61144 w 147391"/>
              <a:gd name="connsiteY101" fmla="*/ 135501 h 237155"/>
              <a:gd name="connsiteX102" fmla="*/ 97799 w 147391"/>
              <a:gd name="connsiteY102" fmla="*/ 104992 h 237155"/>
              <a:gd name="connsiteX103" fmla="*/ 109737 w 147391"/>
              <a:gd name="connsiteY103" fmla="*/ 98479 h 237155"/>
              <a:gd name="connsiteX104" fmla="*/ 123280 w 147391"/>
              <a:gd name="connsiteY104" fmla="*/ 91333 h 237155"/>
              <a:gd name="connsiteX105" fmla="*/ 143884 w 147391"/>
              <a:gd name="connsiteY105" fmla="*/ 67169 h 237155"/>
              <a:gd name="connsiteX106" fmla="*/ 146101 w 147391"/>
              <a:gd name="connsiteY106" fmla="*/ 52372 h 237155"/>
              <a:gd name="connsiteX107" fmla="*/ 146084 w 147391"/>
              <a:gd name="connsiteY107" fmla="*/ 37031 h 237155"/>
              <a:gd name="connsiteX108" fmla="*/ 146203 w 147391"/>
              <a:gd name="connsiteY108" fmla="*/ 25118 h 237155"/>
              <a:gd name="connsiteX109" fmla="*/ 147166 w 147391"/>
              <a:gd name="connsiteY109" fmla="*/ 4878 h 237155"/>
              <a:gd name="connsiteX110" fmla="*/ 146892 w 147391"/>
              <a:gd name="connsiteY110" fmla="*/ 0 h 23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Lst>
            <a:rect l="l" t="t" r="r" b="b"/>
            <a:pathLst>
              <a:path w="147391" h="237155">
                <a:moveTo>
                  <a:pt x="146892" y="0"/>
                </a:moveTo>
                <a:lnTo>
                  <a:pt x="145117" y="1973"/>
                </a:lnTo>
                <a:lnTo>
                  <a:pt x="143242" y="1609"/>
                </a:lnTo>
                <a:lnTo>
                  <a:pt x="140628" y="3128"/>
                </a:lnTo>
                <a:lnTo>
                  <a:pt x="136122" y="5738"/>
                </a:lnTo>
                <a:lnTo>
                  <a:pt x="131629" y="7797"/>
                </a:lnTo>
                <a:lnTo>
                  <a:pt x="126755" y="9478"/>
                </a:lnTo>
                <a:lnTo>
                  <a:pt x="120769" y="10428"/>
                </a:lnTo>
                <a:lnTo>
                  <a:pt x="117024" y="12118"/>
                </a:lnTo>
                <a:lnTo>
                  <a:pt x="112715" y="10993"/>
                </a:lnTo>
                <a:lnTo>
                  <a:pt x="109540" y="10227"/>
                </a:lnTo>
                <a:lnTo>
                  <a:pt x="109155" y="13051"/>
                </a:lnTo>
                <a:lnTo>
                  <a:pt x="106729" y="14926"/>
                </a:lnTo>
                <a:lnTo>
                  <a:pt x="101290" y="16406"/>
                </a:lnTo>
                <a:lnTo>
                  <a:pt x="99617" y="15298"/>
                </a:lnTo>
                <a:lnTo>
                  <a:pt x="95685" y="13796"/>
                </a:lnTo>
                <a:lnTo>
                  <a:pt x="90242" y="17168"/>
                </a:lnTo>
                <a:lnTo>
                  <a:pt x="86318" y="17741"/>
                </a:lnTo>
                <a:lnTo>
                  <a:pt x="84443" y="15662"/>
                </a:lnTo>
                <a:lnTo>
                  <a:pt x="80900" y="14168"/>
                </a:lnTo>
                <a:lnTo>
                  <a:pt x="79013" y="12473"/>
                </a:lnTo>
                <a:lnTo>
                  <a:pt x="77332" y="13988"/>
                </a:lnTo>
                <a:lnTo>
                  <a:pt x="70211" y="14168"/>
                </a:lnTo>
                <a:lnTo>
                  <a:pt x="63596" y="14301"/>
                </a:lnTo>
                <a:cubicBezTo>
                  <a:pt x="64156" y="17322"/>
                  <a:pt x="63900" y="20309"/>
                  <a:pt x="62834" y="23441"/>
                </a:cubicBezTo>
                <a:cubicBezTo>
                  <a:pt x="60819" y="27652"/>
                  <a:pt x="60896" y="32016"/>
                  <a:pt x="62124" y="36548"/>
                </a:cubicBezTo>
                <a:cubicBezTo>
                  <a:pt x="62633" y="38431"/>
                  <a:pt x="62971" y="40390"/>
                  <a:pt x="63348" y="42329"/>
                </a:cubicBezTo>
                <a:lnTo>
                  <a:pt x="64781" y="42804"/>
                </a:lnTo>
                <a:lnTo>
                  <a:pt x="71521" y="48234"/>
                </a:lnTo>
                <a:lnTo>
                  <a:pt x="77148" y="56099"/>
                </a:lnTo>
                <a:lnTo>
                  <a:pt x="79950" y="64161"/>
                </a:lnTo>
                <a:lnTo>
                  <a:pt x="76386" y="67331"/>
                </a:lnTo>
                <a:lnTo>
                  <a:pt x="77148" y="70716"/>
                </a:lnTo>
                <a:lnTo>
                  <a:pt x="77507" y="75937"/>
                </a:lnTo>
                <a:lnTo>
                  <a:pt x="75072" y="80823"/>
                </a:lnTo>
                <a:lnTo>
                  <a:pt x="71521" y="82128"/>
                </a:lnTo>
                <a:lnTo>
                  <a:pt x="69847" y="88500"/>
                </a:lnTo>
                <a:lnTo>
                  <a:pt x="69642" y="93567"/>
                </a:lnTo>
                <a:lnTo>
                  <a:pt x="68718" y="96930"/>
                </a:lnTo>
                <a:lnTo>
                  <a:pt x="65898" y="96750"/>
                </a:lnTo>
                <a:lnTo>
                  <a:pt x="66103" y="93365"/>
                </a:lnTo>
                <a:lnTo>
                  <a:pt x="60288" y="87576"/>
                </a:lnTo>
                <a:lnTo>
                  <a:pt x="55795" y="80271"/>
                </a:lnTo>
                <a:lnTo>
                  <a:pt x="55607" y="72599"/>
                </a:lnTo>
                <a:lnTo>
                  <a:pt x="59539" y="66215"/>
                </a:lnTo>
                <a:lnTo>
                  <a:pt x="59154" y="58178"/>
                </a:lnTo>
                <a:lnTo>
                  <a:pt x="53360" y="55928"/>
                </a:lnTo>
                <a:lnTo>
                  <a:pt x="47746" y="58542"/>
                </a:lnTo>
                <a:lnTo>
                  <a:pt x="45684" y="56865"/>
                </a:lnTo>
                <a:lnTo>
                  <a:pt x="42299" y="51062"/>
                </a:lnTo>
                <a:lnTo>
                  <a:pt x="24523" y="57044"/>
                </a:lnTo>
                <a:lnTo>
                  <a:pt x="8982" y="63412"/>
                </a:lnTo>
                <a:lnTo>
                  <a:pt x="6735" y="63228"/>
                </a:lnTo>
                <a:lnTo>
                  <a:pt x="2242" y="65663"/>
                </a:lnTo>
                <a:lnTo>
                  <a:pt x="0" y="68268"/>
                </a:lnTo>
                <a:lnTo>
                  <a:pt x="2062" y="79137"/>
                </a:lnTo>
                <a:lnTo>
                  <a:pt x="8237" y="79501"/>
                </a:lnTo>
                <a:lnTo>
                  <a:pt x="9735" y="81204"/>
                </a:lnTo>
                <a:lnTo>
                  <a:pt x="11430" y="79501"/>
                </a:lnTo>
                <a:lnTo>
                  <a:pt x="18345" y="82124"/>
                </a:lnTo>
                <a:lnTo>
                  <a:pt x="21721" y="85488"/>
                </a:lnTo>
                <a:lnTo>
                  <a:pt x="29201" y="87186"/>
                </a:lnTo>
                <a:lnTo>
                  <a:pt x="32949" y="90002"/>
                </a:lnTo>
                <a:lnTo>
                  <a:pt x="36133" y="90755"/>
                </a:lnTo>
                <a:lnTo>
                  <a:pt x="36133" y="93173"/>
                </a:lnTo>
                <a:lnTo>
                  <a:pt x="35003" y="96930"/>
                </a:lnTo>
                <a:lnTo>
                  <a:pt x="35003" y="101988"/>
                </a:lnTo>
                <a:lnTo>
                  <a:pt x="34254" y="107598"/>
                </a:lnTo>
                <a:lnTo>
                  <a:pt x="31832" y="111355"/>
                </a:lnTo>
                <a:lnTo>
                  <a:pt x="35581" y="112835"/>
                </a:lnTo>
                <a:lnTo>
                  <a:pt x="33124" y="116400"/>
                </a:lnTo>
                <a:lnTo>
                  <a:pt x="32204" y="121458"/>
                </a:lnTo>
                <a:lnTo>
                  <a:pt x="31443" y="123896"/>
                </a:lnTo>
                <a:lnTo>
                  <a:pt x="33509" y="128193"/>
                </a:lnTo>
                <a:lnTo>
                  <a:pt x="32200" y="132331"/>
                </a:lnTo>
                <a:lnTo>
                  <a:pt x="34254" y="135129"/>
                </a:lnTo>
                <a:lnTo>
                  <a:pt x="29016" y="141881"/>
                </a:lnTo>
                <a:lnTo>
                  <a:pt x="26770" y="142802"/>
                </a:lnTo>
                <a:lnTo>
                  <a:pt x="26770" y="146007"/>
                </a:lnTo>
                <a:lnTo>
                  <a:pt x="25264" y="158159"/>
                </a:lnTo>
                <a:lnTo>
                  <a:pt x="9435" y="173649"/>
                </a:lnTo>
                <a:lnTo>
                  <a:pt x="10150" y="174171"/>
                </a:lnTo>
                <a:lnTo>
                  <a:pt x="11412" y="181621"/>
                </a:lnTo>
                <a:lnTo>
                  <a:pt x="13239" y="185122"/>
                </a:lnTo>
                <a:lnTo>
                  <a:pt x="13239" y="194681"/>
                </a:lnTo>
                <a:lnTo>
                  <a:pt x="15071" y="200997"/>
                </a:lnTo>
                <a:lnTo>
                  <a:pt x="14506" y="210672"/>
                </a:lnTo>
                <a:lnTo>
                  <a:pt x="14087" y="218550"/>
                </a:lnTo>
                <a:lnTo>
                  <a:pt x="13650" y="225705"/>
                </a:lnTo>
                <a:lnTo>
                  <a:pt x="18430" y="229795"/>
                </a:lnTo>
                <a:lnTo>
                  <a:pt x="17583" y="236244"/>
                </a:lnTo>
                <a:lnTo>
                  <a:pt x="26689" y="237155"/>
                </a:lnTo>
                <a:cubicBezTo>
                  <a:pt x="26714" y="237014"/>
                  <a:pt x="26757" y="236860"/>
                  <a:pt x="26796" y="236723"/>
                </a:cubicBezTo>
                <a:cubicBezTo>
                  <a:pt x="27489" y="233925"/>
                  <a:pt x="27433" y="231156"/>
                  <a:pt x="25854" y="228482"/>
                </a:cubicBezTo>
                <a:cubicBezTo>
                  <a:pt x="23642" y="224742"/>
                  <a:pt x="25674" y="221819"/>
                  <a:pt x="28315" y="219525"/>
                </a:cubicBezTo>
                <a:cubicBezTo>
                  <a:pt x="32179" y="216166"/>
                  <a:pt x="36364" y="213325"/>
                  <a:pt x="41580" y="212093"/>
                </a:cubicBezTo>
                <a:cubicBezTo>
                  <a:pt x="47130" y="210796"/>
                  <a:pt x="52633" y="209260"/>
                  <a:pt x="57451" y="205956"/>
                </a:cubicBezTo>
                <a:cubicBezTo>
                  <a:pt x="61366" y="203282"/>
                  <a:pt x="64653" y="199889"/>
                  <a:pt x="64691" y="194981"/>
                </a:cubicBezTo>
                <a:cubicBezTo>
                  <a:pt x="64708" y="189178"/>
                  <a:pt x="66035" y="183701"/>
                  <a:pt x="67070" y="178108"/>
                </a:cubicBezTo>
                <a:cubicBezTo>
                  <a:pt x="67601" y="175301"/>
                  <a:pt x="67426" y="172541"/>
                  <a:pt x="66613" y="169700"/>
                </a:cubicBezTo>
                <a:cubicBezTo>
                  <a:pt x="64088" y="160958"/>
                  <a:pt x="61794" y="152160"/>
                  <a:pt x="59329" y="143430"/>
                </a:cubicBezTo>
                <a:cubicBezTo>
                  <a:pt x="58452" y="140358"/>
                  <a:pt x="58996" y="137213"/>
                  <a:pt x="61144" y="135501"/>
                </a:cubicBezTo>
                <a:cubicBezTo>
                  <a:pt x="73613" y="125608"/>
                  <a:pt x="85569" y="115137"/>
                  <a:pt x="97799" y="104992"/>
                </a:cubicBezTo>
                <a:cubicBezTo>
                  <a:pt x="101230" y="102146"/>
                  <a:pt x="105539" y="100122"/>
                  <a:pt x="109737" y="98479"/>
                </a:cubicBezTo>
                <a:cubicBezTo>
                  <a:pt x="114568" y="96609"/>
                  <a:pt x="118813" y="93823"/>
                  <a:pt x="123280" y="91333"/>
                </a:cubicBezTo>
                <a:cubicBezTo>
                  <a:pt x="133268" y="85830"/>
                  <a:pt x="139601" y="77546"/>
                  <a:pt x="143884" y="67169"/>
                </a:cubicBezTo>
                <a:cubicBezTo>
                  <a:pt x="145895" y="62299"/>
                  <a:pt x="147021" y="57802"/>
                  <a:pt x="146101" y="52372"/>
                </a:cubicBezTo>
                <a:cubicBezTo>
                  <a:pt x="145283" y="47404"/>
                  <a:pt x="146015" y="42175"/>
                  <a:pt x="146084" y="37031"/>
                </a:cubicBezTo>
                <a:cubicBezTo>
                  <a:pt x="146152" y="33064"/>
                  <a:pt x="146974" y="28918"/>
                  <a:pt x="146203" y="25118"/>
                </a:cubicBezTo>
                <a:cubicBezTo>
                  <a:pt x="144800" y="18173"/>
                  <a:pt x="145596" y="11613"/>
                  <a:pt x="147166" y="4878"/>
                </a:cubicBezTo>
                <a:cubicBezTo>
                  <a:pt x="147543" y="3171"/>
                  <a:pt x="147444" y="1502"/>
                  <a:pt x="146892" y="0"/>
                </a:cubicBezTo>
                <a:close/>
              </a:path>
            </a:pathLst>
          </a:custGeom>
          <a:solidFill>
            <a:srgbClr val="D9D9D9"/>
          </a:solid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123" name="Freeform 1122">
            <a:extLst>
              <a:ext uri="{FF2B5EF4-FFF2-40B4-BE49-F238E27FC236}">
                <a16:creationId xmlns:a16="http://schemas.microsoft.com/office/drawing/2014/main" id="{4323F0CA-6226-8C0A-1E6F-E085E5E88539}"/>
              </a:ext>
            </a:extLst>
          </p:cNvPr>
          <p:cNvSpPr/>
          <p:nvPr/>
        </p:nvSpPr>
        <p:spPr>
          <a:xfrm>
            <a:off x="6676627" y="5090057"/>
            <a:ext cx="258405" cy="233888"/>
          </a:xfrm>
          <a:custGeom>
            <a:avLst/>
            <a:gdLst>
              <a:gd name="connsiteX0" fmla="*/ 933 w 110678"/>
              <a:gd name="connsiteY0" fmla="*/ 36193 h 100177"/>
              <a:gd name="connsiteX1" fmla="*/ 2246 w 110678"/>
              <a:gd name="connsiteY1" fmla="*/ 37309 h 100177"/>
              <a:gd name="connsiteX2" fmla="*/ 8229 w 110678"/>
              <a:gd name="connsiteY2" fmla="*/ 44036 h 100177"/>
              <a:gd name="connsiteX3" fmla="*/ 10300 w 110678"/>
              <a:gd name="connsiteY3" fmla="*/ 48362 h 100177"/>
              <a:gd name="connsiteX4" fmla="*/ 11245 w 110678"/>
              <a:gd name="connsiteY4" fmla="*/ 51721 h 100177"/>
              <a:gd name="connsiteX5" fmla="*/ 13672 w 110678"/>
              <a:gd name="connsiteY5" fmla="*/ 52855 h 100177"/>
              <a:gd name="connsiteX6" fmla="*/ 18913 w 110678"/>
              <a:gd name="connsiteY6" fmla="*/ 60900 h 100177"/>
              <a:gd name="connsiteX7" fmla="*/ 27716 w 110678"/>
              <a:gd name="connsiteY7" fmla="*/ 67648 h 100177"/>
              <a:gd name="connsiteX8" fmla="*/ 29025 w 110678"/>
              <a:gd name="connsiteY8" fmla="*/ 70083 h 100177"/>
              <a:gd name="connsiteX9" fmla="*/ 32585 w 110678"/>
              <a:gd name="connsiteY9" fmla="*/ 73091 h 100177"/>
              <a:gd name="connsiteX10" fmla="*/ 32033 w 110678"/>
              <a:gd name="connsiteY10" fmla="*/ 74952 h 100177"/>
              <a:gd name="connsiteX11" fmla="*/ 34267 w 110678"/>
              <a:gd name="connsiteY11" fmla="*/ 82064 h 100177"/>
              <a:gd name="connsiteX12" fmla="*/ 37643 w 110678"/>
              <a:gd name="connsiteY12" fmla="*/ 87118 h 100177"/>
              <a:gd name="connsiteX13" fmla="*/ 42140 w 110678"/>
              <a:gd name="connsiteY13" fmla="*/ 86921 h 100177"/>
              <a:gd name="connsiteX14" fmla="*/ 47754 w 110678"/>
              <a:gd name="connsiteY14" fmla="*/ 88247 h 100177"/>
              <a:gd name="connsiteX15" fmla="*/ 53185 w 110678"/>
              <a:gd name="connsiteY15" fmla="*/ 90301 h 100177"/>
              <a:gd name="connsiteX16" fmla="*/ 53741 w 110678"/>
              <a:gd name="connsiteY16" fmla="*/ 92552 h 100177"/>
              <a:gd name="connsiteX17" fmla="*/ 56013 w 110678"/>
              <a:gd name="connsiteY17" fmla="*/ 94944 h 100177"/>
              <a:gd name="connsiteX18" fmla="*/ 49162 w 110678"/>
              <a:gd name="connsiteY18" fmla="*/ 97178 h 100177"/>
              <a:gd name="connsiteX19" fmla="*/ 56882 w 110678"/>
              <a:gd name="connsiteY19" fmla="*/ 94649 h 100177"/>
              <a:gd name="connsiteX20" fmla="*/ 64041 w 110678"/>
              <a:gd name="connsiteY20" fmla="*/ 94944 h 100177"/>
              <a:gd name="connsiteX21" fmla="*/ 65312 w 110678"/>
              <a:gd name="connsiteY21" fmla="*/ 96895 h 100177"/>
              <a:gd name="connsiteX22" fmla="*/ 68256 w 110678"/>
              <a:gd name="connsiteY22" fmla="*/ 97054 h 100177"/>
              <a:gd name="connsiteX23" fmla="*/ 71499 w 110678"/>
              <a:gd name="connsiteY23" fmla="*/ 99018 h 100177"/>
              <a:gd name="connsiteX24" fmla="*/ 77105 w 110678"/>
              <a:gd name="connsiteY24" fmla="*/ 97601 h 100177"/>
              <a:gd name="connsiteX25" fmla="*/ 81884 w 110678"/>
              <a:gd name="connsiteY25" fmla="*/ 98599 h 100177"/>
              <a:gd name="connsiteX26" fmla="*/ 83981 w 110678"/>
              <a:gd name="connsiteY26" fmla="*/ 100177 h 100177"/>
              <a:gd name="connsiteX27" fmla="*/ 99809 w 110678"/>
              <a:gd name="connsiteY27" fmla="*/ 84687 h 100177"/>
              <a:gd name="connsiteX28" fmla="*/ 101320 w 110678"/>
              <a:gd name="connsiteY28" fmla="*/ 72535 h 100177"/>
              <a:gd name="connsiteX29" fmla="*/ 101320 w 110678"/>
              <a:gd name="connsiteY29" fmla="*/ 69330 h 100177"/>
              <a:gd name="connsiteX30" fmla="*/ 103567 w 110678"/>
              <a:gd name="connsiteY30" fmla="*/ 68410 h 100177"/>
              <a:gd name="connsiteX31" fmla="*/ 108804 w 110678"/>
              <a:gd name="connsiteY31" fmla="*/ 61657 h 100177"/>
              <a:gd name="connsiteX32" fmla="*/ 106750 w 110678"/>
              <a:gd name="connsiteY32" fmla="*/ 58859 h 100177"/>
              <a:gd name="connsiteX33" fmla="*/ 108060 w 110678"/>
              <a:gd name="connsiteY33" fmla="*/ 54721 h 100177"/>
              <a:gd name="connsiteX34" fmla="*/ 105988 w 110678"/>
              <a:gd name="connsiteY34" fmla="*/ 50425 h 100177"/>
              <a:gd name="connsiteX35" fmla="*/ 106750 w 110678"/>
              <a:gd name="connsiteY35" fmla="*/ 47986 h 100177"/>
              <a:gd name="connsiteX36" fmla="*/ 107670 w 110678"/>
              <a:gd name="connsiteY36" fmla="*/ 42928 h 100177"/>
              <a:gd name="connsiteX37" fmla="*/ 110126 w 110678"/>
              <a:gd name="connsiteY37" fmla="*/ 39363 h 100177"/>
              <a:gd name="connsiteX38" fmla="*/ 106378 w 110678"/>
              <a:gd name="connsiteY38" fmla="*/ 37883 h 100177"/>
              <a:gd name="connsiteX39" fmla="*/ 108804 w 110678"/>
              <a:gd name="connsiteY39" fmla="*/ 34126 h 100177"/>
              <a:gd name="connsiteX40" fmla="*/ 109553 w 110678"/>
              <a:gd name="connsiteY40" fmla="*/ 28516 h 100177"/>
              <a:gd name="connsiteX41" fmla="*/ 109553 w 110678"/>
              <a:gd name="connsiteY41" fmla="*/ 23458 h 100177"/>
              <a:gd name="connsiteX42" fmla="*/ 110678 w 110678"/>
              <a:gd name="connsiteY42" fmla="*/ 19705 h 100177"/>
              <a:gd name="connsiteX43" fmla="*/ 110678 w 110678"/>
              <a:gd name="connsiteY43" fmla="*/ 17287 h 100177"/>
              <a:gd name="connsiteX44" fmla="*/ 107495 w 110678"/>
              <a:gd name="connsiteY44" fmla="*/ 16534 h 100177"/>
              <a:gd name="connsiteX45" fmla="*/ 103746 w 110678"/>
              <a:gd name="connsiteY45" fmla="*/ 13719 h 100177"/>
              <a:gd name="connsiteX46" fmla="*/ 96267 w 110678"/>
              <a:gd name="connsiteY46" fmla="*/ 12020 h 100177"/>
              <a:gd name="connsiteX47" fmla="*/ 92890 w 110678"/>
              <a:gd name="connsiteY47" fmla="*/ 8656 h 100177"/>
              <a:gd name="connsiteX48" fmla="*/ 85975 w 110678"/>
              <a:gd name="connsiteY48" fmla="*/ 6033 h 100177"/>
              <a:gd name="connsiteX49" fmla="*/ 84277 w 110678"/>
              <a:gd name="connsiteY49" fmla="*/ 7741 h 100177"/>
              <a:gd name="connsiteX50" fmla="*/ 82783 w 110678"/>
              <a:gd name="connsiteY50" fmla="*/ 6033 h 100177"/>
              <a:gd name="connsiteX51" fmla="*/ 76604 w 110678"/>
              <a:gd name="connsiteY51" fmla="*/ 5670 h 100177"/>
              <a:gd name="connsiteX52" fmla="*/ 75684 w 110678"/>
              <a:gd name="connsiteY52" fmla="*/ 796 h 100177"/>
              <a:gd name="connsiteX53" fmla="*/ 69526 w 110678"/>
              <a:gd name="connsiteY53" fmla="*/ 274 h 100177"/>
              <a:gd name="connsiteX54" fmla="*/ 64319 w 110678"/>
              <a:gd name="connsiteY54" fmla="*/ 0 h 100177"/>
              <a:gd name="connsiteX55" fmla="*/ 53788 w 110678"/>
              <a:gd name="connsiteY55" fmla="*/ 4626 h 100177"/>
              <a:gd name="connsiteX56" fmla="*/ 52658 w 110678"/>
              <a:gd name="connsiteY56" fmla="*/ 11793 h 100177"/>
              <a:gd name="connsiteX57" fmla="*/ 51832 w 110678"/>
              <a:gd name="connsiteY57" fmla="*/ 14048 h 100177"/>
              <a:gd name="connsiteX58" fmla="*/ 50707 w 110678"/>
              <a:gd name="connsiteY58" fmla="*/ 16988 h 100177"/>
              <a:gd name="connsiteX59" fmla="*/ 48033 w 110678"/>
              <a:gd name="connsiteY59" fmla="*/ 15032 h 100177"/>
              <a:gd name="connsiteX60" fmla="*/ 44943 w 110678"/>
              <a:gd name="connsiteY60" fmla="*/ 18113 h 100177"/>
              <a:gd name="connsiteX61" fmla="*/ 42277 w 110678"/>
              <a:gd name="connsiteY61" fmla="*/ 17981 h 100177"/>
              <a:gd name="connsiteX62" fmla="*/ 39325 w 110678"/>
              <a:gd name="connsiteY62" fmla="*/ 21768 h 100177"/>
              <a:gd name="connsiteX63" fmla="*/ 36389 w 110678"/>
              <a:gd name="connsiteY63" fmla="*/ 22893 h 100177"/>
              <a:gd name="connsiteX64" fmla="*/ 33993 w 110678"/>
              <a:gd name="connsiteY64" fmla="*/ 26825 h 100177"/>
              <a:gd name="connsiteX65" fmla="*/ 31045 w 110678"/>
              <a:gd name="connsiteY65" fmla="*/ 30202 h 100177"/>
              <a:gd name="connsiteX66" fmla="*/ 24583 w 110678"/>
              <a:gd name="connsiteY66" fmla="*/ 35670 h 100177"/>
              <a:gd name="connsiteX67" fmla="*/ 18973 w 110678"/>
              <a:gd name="connsiteY67" fmla="*/ 33141 h 100177"/>
              <a:gd name="connsiteX68" fmla="*/ 12636 w 110678"/>
              <a:gd name="connsiteY68" fmla="*/ 32298 h 100177"/>
              <a:gd name="connsiteX69" fmla="*/ 10248 w 110678"/>
              <a:gd name="connsiteY69" fmla="*/ 34126 h 100177"/>
              <a:gd name="connsiteX70" fmla="*/ 4647 w 110678"/>
              <a:gd name="connsiteY70" fmla="*/ 31592 h 100177"/>
              <a:gd name="connsiteX71" fmla="*/ 0 w 110678"/>
              <a:gd name="connsiteY71" fmla="*/ 31040 h 100177"/>
              <a:gd name="connsiteX72" fmla="*/ 753 w 110678"/>
              <a:gd name="connsiteY72" fmla="*/ 32808 h 100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110678" h="100177">
                <a:moveTo>
                  <a:pt x="933" y="36193"/>
                </a:moveTo>
                <a:lnTo>
                  <a:pt x="2246" y="37309"/>
                </a:lnTo>
                <a:lnTo>
                  <a:pt x="8229" y="44036"/>
                </a:lnTo>
                <a:lnTo>
                  <a:pt x="10300" y="48362"/>
                </a:lnTo>
                <a:lnTo>
                  <a:pt x="11245" y="51721"/>
                </a:lnTo>
                <a:lnTo>
                  <a:pt x="13672" y="52855"/>
                </a:lnTo>
                <a:lnTo>
                  <a:pt x="18913" y="60900"/>
                </a:lnTo>
                <a:lnTo>
                  <a:pt x="27716" y="67648"/>
                </a:lnTo>
                <a:lnTo>
                  <a:pt x="29025" y="70083"/>
                </a:lnTo>
                <a:lnTo>
                  <a:pt x="32585" y="73091"/>
                </a:lnTo>
                <a:lnTo>
                  <a:pt x="32033" y="74952"/>
                </a:lnTo>
                <a:lnTo>
                  <a:pt x="34267" y="82064"/>
                </a:lnTo>
                <a:lnTo>
                  <a:pt x="37643" y="87118"/>
                </a:lnTo>
                <a:lnTo>
                  <a:pt x="42140" y="86921"/>
                </a:lnTo>
                <a:lnTo>
                  <a:pt x="47754" y="88247"/>
                </a:lnTo>
                <a:lnTo>
                  <a:pt x="53185" y="90301"/>
                </a:lnTo>
                <a:lnTo>
                  <a:pt x="53741" y="92552"/>
                </a:lnTo>
                <a:lnTo>
                  <a:pt x="56013" y="94944"/>
                </a:lnTo>
                <a:lnTo>
                  <a:pt x="49162" y="97178"/>
                </a:lnTo>
                <a:lnTo>
                  <a:pt x="56882" y="94649"/>
                </a:lnTo>
                <a:lnTo>
                  <a:pt x="64041" y="94944"/>
                </a:lnTo>
                <a:lnTo>
                  <a:pt x="65312" y="96895"/>
                </a:lnTo>
                <a:lnTo>
                  <a:pt x="68256" y="97054"/>
                </a:lnTo>
                <a:lnTo>
                  <a:pt x="71499" y="99018"/>
                </a:lnTo>
                <a:lnTo>
                  <a:pt x="77105" y="97601"/>
                </a:lnTo>
                <a:lnTo>
                  <a:pt x="81884" y="98599"/>
                </a:lnTo>
                <a:lnTo>
                  <a:pt x="83981" y="100177"/>
                </a:lnTo>
                <a:lnTo>
                  <a:pt x="99809" y="84687"/>
                </a:lnTo>
                <a:lnTo>
                  <a:pt x="101320" y="72535"/>
                </a:lnTo>
                <a:lnTo>
                  <a:pt x="101320" y="69330"/>
                </a:lnTo>
                <a:lnTo>
                  <a:pt x="103567" y="68410"/>
                </a:lnTo>
                <a:lnTo>
                  <a:pt x="108804" y="61657"/>
                </a:lnTo>
                <a:lnTo>
                  <a:pt x="106750" y="58859"/>
                </a:lnTo>
                <a:lnTo>
                  <a:pt x="108060" y="54721"/>
                </a:lnTo>
                <a:lnTo>
                  <a:pt x="105988" y="50425"/>
                </a:lnTo>
                <a:lnTo>
                  <a:pt x="106750" y="47986"/>
                </a:lnTo>
                <a:lnTo>
                  <a:pt x="107670" y="42928"/>
                </a:lnTo>
                <a:lnTo>
                  <a:pt x="110126" y="39363"/>
                </a:lnTo>
                <a:lnTo>
                  <a:pt x="106378" y="37883"/>
                </a:lnTo>
                <a:lnTo>
                  <a:pt x="108804" y="34126"/>
                </a:lnTo>
                <a:lnTo>
                  <a:pt x="109553" y="28516"/>
                </a:lnTo>
                <a:lnTo>
                  <a:pt x="109553" y="23458"/>
                </a:lnTo>
                <a:lnTo>
                  <a:pt x="110678" y="19705"/>
                </a:lnTo>
                <a:lnTo>
                  <a:pt x="110678" y="17287"/>
                </a:lnTo>
                <a:lnTo>
                  <a:pt x="107495" y="16534"/>
                </a:lnTo>
                <a:lnTo>
                  <a:pt x="103746" y="13719"/>
                </a:lnTo>
                <a:lnTo>
                  <a:pt x="96267" y="12020"/>
                </a:lnTo>
                <a:lnTo>
                  <a:pt x="92890" y="8656"/>
                </a:lnTo>
                <a:lnTo>
                  <a:pt x="85975" y="6033"/>
                </a:lnTo>
                <a:lnTo>
                  <a:pt x="84277" y="7741"/>
                </a:lnTo>
                <a:lnTo>
                  <a:pt x="82783" y="6033"/>
                </a:lnTo>
                <a:lnTo>
                  <a:pt x="76604" y="5670"/>
                </a:lnTo>
                <a:lnTo>
                  <a:pt x="75684" y="796"/>
                </a:lnTo>
                <a:lnTo>
                  <a:pt x="69526" y="274"/>
                </a:lnTo>
                <a:lnTo>
                  <a:pt x="64319" y="0"/>
                </a:lnTo>
                <a:lnTo>
                  <a:pt x="53788" y="4626"/>
                </a:lnTo>
                <a:lnTo>
                  <a:pt x="52658" y="11793"/>
                </a:lnTo>
                <a:lnTo>
                  <a:pt x="51832" y="14048"/>
                </a:lnTo>
                <a:lnTo>
                  <a:pt x="50707" y="16988"/>
                </a:lnTo>
                <a:lnTo>
                  <a:pt x="48033" y="15032"/>
                </a:lnTo>
                <a:lnTo>
                  <a:pt x="44943" y="18113"/>
                </a:lnTo>
                <a:lnTo>
                  <a:pt x="42277" y="17981"/>
                </a:lnTo>
                <a:lnTo>
                  <a:pt x="39325" y="21768"/>
                </a:lnTo>
                <a:lnTo>
                  <a:pt x="36389" y="22893"/>
                </a:lnTo>
                <a:lnTo>
                  <a:pt x="33993" y="26825"/>
                </a:lnTo>
                <a:lnTo>
                  <a:pt x="31045" y="30202"/>
                </a:lnTo>
                <a:lnTo>
                  <a:pt x="24583" y="35670"/>
                </a:lnTo>
                <a:lnTo>
                  <a:pt x="18973" y="33141"/>
                </a:lnTo>
                <a:lnTo>
                  <a:pt x="12636" y="32298"/>
                </a:lnTo>
                <a:lnTo>
                  <a:pt x="10248" y="34126"/>
                </a:lnTo>
                <a:lnTo>
                  <a:pt x="4647" y="31592"/>
                </a:lnTo>
                <a:lnTo>
                  <a:pt x="0" y="31040"/>
                </a:lnTo>
                <a:lnTo>
                  <a:pt x="753" y="32808"/>
                </a:lnTo>
                <a:close/>
              </a:path>
            </a:pathLst>
          </a:custGeom>
          <a:solidFill>
            <a:srgbClr val="D9D9D9"/>
          </a:solid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nvGrpSpPr>
          <p:cNvPr id="1124" name="Graphic 2398">
            <a:extLst>
              <a:ext uri="{FF2B5EF4-FFF2-40B4-BE49-F238E27FC236}">
                <a16:creationId xmlns:a16="http://schemas.microsoft.com/office/drawing/2014/main" id="{FAAB7B21-50D6-BBF9-B0EF-2828267383BE}"/>
              </a:ext>
            </a:extLst>
          </p:cNvPr>
          <p:cNvGrpSpPr/>
          <p:nvPr/>
        </p:nvGrpSpPr>
        <p:grpSpPr>
          <a:xfrm>
            <a:off x="6232329" y="4763424"/>
            <a:ext cx="413745" cy="838350"/>
            <a:chOff x="6316795" y="5191775"/>
            <a:chExt cx="177212" cy="359075"/>
          </a:xfrm>
          <a:solidFill>
            <a:srgbClr val="D9D9D9"/>
          </a:solidFill>
        </p:grpSpPr>
        <p:sp>
          <p:nvSpPr>
            <p:cNvPr id="1209" name="Freeform 1208">
              <a:extLst>
                <a:ext uri="{FF2B5EF4-FFF2-40B4-BE49-F238E27FC236}">
                  <a16:creationId xmlns:a16="http://schemas.microsoft.com/office/drawing/2014/main" id="{2944AF4E-0AB9-A11D-873D-4BBC42BA35D6}"/>
                </a:ext>
              </a:extLst>
            </p:cNvPr>
            <p:cNvSpPr/>
            <p:nvPr/>
          </p:nvSpPr>
          <p:spPr>
            <a:xfrm>
              <a:off x="6328146" y="5381664"/>
              <a:ext cx="2580" cy="4843"/>
            </a:xfrm>
            <a:custGeom>
              <a:avLst/>
              <a:gdLst>
                <a:gd name="connsiteX0" fmla="*/ 2580 w 2580"/>
                <a:gd name="connsiteY0" fmla="*/ 4844 h 4843"/>
                <a:gd name="connsiteX1" fmla="*/ 0 w 2580"/>
                <a:gd name="connsiteY1" fmla="*/ 0 h 4843"/>
                <a:gd name="connsiteX2" fmla="*/ 2580 w 2580"/>
                <a:gd name="connsiteY2" fmla="*/ 4844 h 4843"/>
              </a:gdLst>
              <a:ahLst/>
              <a:cxnLst>
                <a:cxn ang="0">
                  <a:pos x="connsiteX0" y="connsiteY0"/>
                </a:cxn>
                <a:cxn ang="0">
                  <a:pos x="connsiteX1" y="connsiteY1"/>
                </a:cxn>
                <a:cxn ang="0">
                  <a:pos x="connsiteX2" y="connsiteY2"/>
                </a:cxn>
              </a:cxnLst>
              <a:rect l="l" t="t" r="r" b="b"/>
              <a:pathLst>
                <a:path w="2580" h="4843">
                  <a:moveTo>
                    <a:pt x="2580" y="4844"/>
                  </a:moveTo>
                  <a:cubicBezTo>
                    <a:pt x="1784" y="3192"/>
                    <a:pt x="937" y="1562"/>
                    <a:pt x="0" y="0"/>
                  </a:cubicBezTo>
                  <a:cubicBezTo>
                    <a:pt x="928" y="1566"/>
                    <a:pt x="1784" y="3196"/>
                    <a:pt x="2580" y="4844"/>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210" name="Freeform 1209">
              <a:extLst>
                <a:ext uri="{FF2B5EF4-FFF2-40B4-BE49-F238E27FC236}">
                  <a16:creationId xmlns:a16="http://schemas.microsoft.com/office/drawing/2014/main" id="{83CDCF03-CA5A-3DFC-82E0-D87516D767AC}"/>
                </a:ext>
              </a:extLst>
            </p:cNvPr>
            <p:cNvSpPr/>
            <p:nvPr/>
          </p:nvSpPr>
          <p:spPr>
            <a:xfrm>
              <a:off x="6316795" y="5191775"/>
              <a:ext cx="177212" cy="175682"/>
            </a:xfrm>
            <a:custGeom>
              <a:avLst/>
              <a:gdLst>
                <a:gd name="connsiteX0" fmla="*/ 3786 w 177212"/>
                <a:gd name="connsiteY0" fmla="*/ 165883 h 175682"/>
                <a:gd name="connsiteX1" fmla="*/ 5194 w 177212"/>
                <a:gd name="connsiteY1" fmla="*/ 163337 h 175682"/>
                <a:gd name="connsiteX2" fmla="*/ 9409 w 177212"/>
                <a:gd name="connsiteY2" fmla="*/ 163337 h 175682"/>
                <a:gd name="connsiteX3" fmla="*/ 12211 w 177212"/>
                <a:gd name="connsiteY3" fmla="*/ 164193 h 175682"/>
                <a:gd name="connsiteX4" fmla="*/ 13055 w 177212"/>
                <a:gd name="connsiteY4" fmla="*/ 161099 h 175682"/>
                <a:gd name="connsiteX5" fmla="*/ 17560 w 177212"/>
                <a:gd name="connsiteY5" fmla="*/ 159126 h 175682"/>
                <a:gd name="connsiteX6" fmla="*/ 22054 w 177212"/>
                <a:gd name="connsiteY6" fmla="*/ 159969 h 175682"/>
                <a:gd name="connsiteX7" fmla="*/ 26273 w 177212"/>
                <a:gd name="connsiteY7" fmla="*/ 161659 h 175682"/>
                <a:gd name="connsiteX8" fmla="*/ 29075 w 177212"/>
                <a:gd name="connsiteY8" fmla="*/ 164753 h 175682"/>
                <a:gd name="connsiteX9" fmla="*/ 33834 w 177212"/>
                <a:gd name="connsiteY9" fmla="*/ 167008 h 175682"/>
                <a:gd name="connsiteX10" fmla="*/ 39461 w 177212"/>
                <a:gd name="connsiteY10" fmla="*/ 164458 h 175682"/>
                <a:gd name="connsiteX11" fmla="*/ 70908 w 177212"/>
                <a:gd name="connsiteY11" fmla="*/ 164749 h 175682"/>
                <a:gd name="connsiteX12" fmla="*/ 94802 w 177212"/>
                <a:gd name="connsiteY12" fmla="*/ 165583 h 175682"/>
                <a:gd name="connsiteX13" fmla="*/ 99291 w 177212"/>
                <a:gd name="connsiteY13" fmla="*/ 170089 h 175682"/>
                <a:gd name="connsiteX14" fmla="*/ 106317 w 177212"/>
                <a:gd name="connsiteY14" fmla="*/ 170928 h 175682"/>
                <a:gd name="connsiteX15" fmla="*/ 107990 w 177212"/>
                <a:gd name="connsiteY15" fmla="*/ 173461 h 175682"/>
                <a:gd name="connsiteX16" fmla="*/ 113048 w 177212"/>
                <a:gd name="connsiteY16" fmla="*/ 171480 h 175682"/>
                <a:gd name="connsiteX17" fmla="*/ 117841 w 177212"/>
                <a:gd name="connsiteY17" fmla="*/ 172058 h 175682"/>
                <a:gd name="connsiteX18" fmla="*/ 119809 w 177212"/>
                <a:gd name="connsiteY18" fmla="*/ 170928 h 175682"/>
                <a:gd name="connsiteX19" fmla="*/ 124028 w 177212"/>
                <a:gd name="connsiteY19" fmla="*/ 173726 h 175682"/>
                <a:gd name="connsiteX20" fmla="*/ 129343 w 177212"/>
                <a:gd name="connsiteY20" fmla="*/ 175139 h 175682"/>
                <a:gd name="connsiteX21" fmla="*/ 132723 w 177212"/>
                <a:gd name="connsiteY21" fmla="*/ 173726 h 175682"/>
                <a:gd name="connsiteX22" fmla="*/ 141979 w 177212"/>
                <a:gd name="connsiteY22" fmla="*/ 175682 h 175682"/>
                <a:gd name="connsiteX23" fmla="*/ 165959 w 177212"/>
                <a:gd name="connsiteY23" fmla="*/ 170355 h 175682"/>
                <a:gd name="connsiteX24" fmla="*/ 146117 w 177212"/>
                <a:gd name="connsiteY24" fmla="*/ 150979 h 175682"/>
                <a:gd name="connsiteX25" fmla="*/ 146622 w 177212"/>
                <a:gd name="connsiteY25" fmla="*/ 102531 h 175682"/>
                <a:gd name="connsiteX26" fmla="*/ 176443 w 177212"/>
                <a:gd name="connsiteY26" fmla="*/ 102531 h 175682"/>
                <a:gd name="connsiteX27" fmla="*/ 177213 w 177212"/>
                <a:gd name="connsiteY27" fmla="*/ 94610 h 175682"/>
                <a:gd name="connsiteX28" fmla="*/ 175942 w 177212"/>
                <a:gd name="connsiteY28" fmla="*/ 89005 h 175682"/>
                <a:gd name="connsiteX29" fmla="*/ 176207 w 177212"/>
                <a:gd name="connsiteY29" fmla="*/ 74978 h 175682"/>
                <a:gd name="connsiteX30" fmla="*/ 174166 w 177212"/>
                <a:gd name="connsiteY30" fmla="*/ 73694 h 175682"/>
                <a:gd name="connsiteX31" fmla="*/ 167024 w 177212"/>
                <a:gd name="connsiteY31" fmla="*/ 77006 h 175682"/>
                <a:gd name="connsiteX32" fmla="*/ 159373 w 177212"/>
                <a:gd name="connsiteY32" fmla="*/ 76531 h 175682"/>
                <a:gd name="connsiteX33" fmla="*/ 156566 w 177212"/>
                <a:gd name="connsiteY33" fmla="*/ 74726 h 175682"/>
                <a:gd name="connsiteX34" fmla="*/ 152484 w 177212"/>
                <a:gd name="connsiteY34" fmla="*/ 76531 h 175682"/>
                <a:gd name="connsiteX35" fmla="*/ 152741 w 177212"/>
                <a:gd name="connsiteY35" fmla="*/ 72441 h 175682"/>
                <a:gd name="connsiteX36" fmla="*/ 153002 w 177212"/>
                <a:gd name="connsiteY36" fmla="*/ 68855 h 175682"/>
                <a:gd name="connsiteX37" fmla="*/ 150961 w 177212"/>
                <a:gd name="connsiteY37" fmla="*/ 64777 h 175682"/>
                <a:gd name="connsiteX38" fmla="*/ 149921 w 177212"/>
                <a:gd name="connsiteY38" fmla="*/ 59689 h 175682"/>
                <a:gd name="connsiteX39" fmla="*/ 150186 w 177212"/>
                <a:gd name="connsiteY39" fmla="*/ 56112 h 175682"/>
                <a:gd name="connsiteX40" fmla="*/ 146870 w 177212"/>
                <a:gd name="connsiteY40" fmla="*/ 51768 h 175682"/>
                <a:gd name="connsiteX41" fmla="*/ 145856 w 177212"/>
                <a:gd name="connsiteY41" fmla="*/ 46432 h 175682"/>
                <a:gd name="connsiteX42" fmla="*/ 146121 w 177212"/>
                <a:gd name="connsiteY42" fmla="*/ 42590 h 175682"/>
                <a:gd name="connsiteX43" fmla="*/ 146121 w 177212"/>
                <a:gd name="connsiteY43" fmla="*/ 36988 h 175682"/>
                <a:gd name="connsiteX44" fmla="*/ 146365 w 177212"/>
                <a:gd name="connsiteY44" fmla="*/ 34438 h 175682"/>
                <a:gd name="connsiteX45" fmla="*/ 144581 w 177212"/>
                <a:gd name="connsiteY45" fmla="*/ 31875 h 175682"/>
                <a:gd name="connsiteX46" fmla="*/ 146121 w 177212"/>
                <a:gd name="connsiteY46" fmla="*/ 27544 h 175682"/>
                <a:gd name="connsiteX47" fmla="*/ 146626 w 177212"/>
                <a:gd name="connsiteY47" fmla="*/ 21674 h 175682"/>
                <a:gd name="connsiteX48" fmla="*/ 129788 w 177212"/>
                <a:gd name="connsiteY48" fmla="*/ 19876 h 175682"/>
                <a:gd name="connsiteX49" fmla="*/ 129788 w 177212"/>
                <a:gd name="connsiteY49" fmla="*/ 17604 h 175682"/>
                <a:gd name="connsiteX50" fmla="*/ 130045 w 177212"/>
                <a:gd name="connsiteY50" fmla="*/ 15563 h 175682"/>
                <a:gd name="connsiteX51" fmla="*/ 126472 w 177212"/>
                <a:gd name="connsiteY51" fmla="*/ 15041 h 175682"/>
                <a:gd name="connsiteX52" fmla="*/ 125710 w 177212"/>
                <a:gd name="connsiteY52" fmla="*/ 16068 h 175682"/>
                <a:gd name="connsiteX53" fmla="*/ 112184 w 177212"/>
                <a:gd name="connsiteY53" fmla="*/ 16577 h 175682"/>
                <a:gd name="connsiteX54" fmla="*/ 111178 w 177212"/>
                <a:gd name="connsiteY54" fmla="*/ 20903 h 175682"/>
                <a:gd name="connsiteX55" fmla="*/ 109890 w 177212"/>
                <a:gd name="connsiteY55" fmla="*/ 23971 h 175682"/>
                <a:gd name="connsiteX56" fmla="*/ 109890 w 177212"/>
                <a:gd name="connsiteY56" fmla="*/ 29590 h 175682"/>
                <a:gd name="connsiteX57" fmla="*/ 97660 w 177212"/>
                <a:gd name="connsiteY57" fmla="*/ 31113 h 175682"/>
                <a:gd name="connsiteX58" fmla="*/ 83886 w 177212"/>
                <a:gd name="connsiteY58" fmla="*/ 31113 h 175682"/>
                <a:gd name="connsiteX59" fmla="*/ 82367 w 177212"/>
                <a:gd name="connsiteY59" fmla="*/ 26026 h 175682"/>
                <a:gd name="connsiteX60" fmla="*/ 79042 w 177212"/>
                <a:gd name="connsiteY60" fmla="*/ 20420 h 175682"/>
                <a:gd name="connsiteX61" fmla="*/ 76235 w 177212"/>
                <a:gd name="connsiteY61" fmla="*/ 12752 h 175682"/>
                <a:gd name="connsiteX62" fmla="*/ 74708 w 177212"/>
                <a:gd name="connsiteY62" fmla="*/ 9953 h 175682"/>
                <a:gd name="connsiteX63" fmla="*/ 76749 w 177212"/>
                <a:gd name="connsiteY63" fmla="*/ 8152 h 175682"/>
                <a:gd name="connsiteX64" fmla="*/ 75469 w 177212"/>
                <a:gd name="connsiteY64" fmla="*/ 5618 h 175682"/>
                <a:gd name="connsiteX65" fmla="*/ 74455 w 177212"/>
                <a:gd name="connsiteY65" fmla="*/ 2820 h 175682"/>
                <a:gd name="connsiteX66" fmla="*/ 74190 w 177212"/>
                <a:gd name="connsiteY66" fmla="*/ 509 h 175682"/>
                <a:gd name="connsiteX67" fmla="*/ 27535 w 177212"/>
                <a:gd name="connsiteY67" fmla="*/ 1023 h 175682"/>
                <a:gd name="connsiteX68" fmla="*/ 23453 w 177212"/>
                <a:gd name="connsiteY68" fmla="*/ 0 h 175682"/>
                <a:gd name="connsiteX69" fmla="*/ 17081 w 177212"/>
                <a:gd name="connsiteY69" fmla="*/ 2054 h 175682"/>
                <a:gd name="connsiteX70" fmla="*/ 12182 w 177212"/>
                <a:gd name="connsiteY70" fmla="*/ 4420 h 175682"/>
                <a:gd name="connsiteX71" fmla="*/ 17423 w 177212"/>
                <a:gd name="connsiteY71" fmla="*/ 14776 h 175682"/>
                <a:gd name="connsiteX72" fmla="*/ 23735 w 177212"/>
                <a:gd name="connsiteY72" fmla="*/ 37446 h 175682"/>
                <a:gd name="connsiteX73" fmla="*/ 22537 w 177212"/>
                <a:gd name="connsiteY73" fmla="*/ 42367 h 175682"/>
                <a:gd name="connsiteX74" fmla="*/ 22289 w 177212"/>
                <a:gd name="connsiteY74" fmla="*/ 49021 h 175682"/>
                <a:gd name="connsiteX75" fmla="*/ 27077 w 177212"/>
                <a:gd name="connsiteY75" fmla="*/ 63592 h 175682"/>
                <a:gd name="connsiteX76" fmla="*/ 29897 w 177212"/>
                <a:gd name="connsiteY76" fmla="*/ 69783 h 175682"/>
                <a:gd name="connsiteX77" fmla="*/ 24005 w 177212"/>
                <a:gd name="connsiteY77" fmla="*/ 94880 h 175682"/>
                <a:gd name="connsiteX78" fmla="*/ 15023 w 177212"/>
                <a:gd name="connsiteY78" fmla="*/ 105056 h 175682"/>
                <a:gd name="connsiteX79" fmla="*/ 9131 w 177212"/>
                <a:gd name="connsiteY79" fmla="*/ 117136 h 175682"/>
                <a:gd name="connsiteX80" fmla="*/ 2768 w 177212"/>
                <a:gd name="connsiteY80" fmla="*/ 138274 h 175682"/>
                <a:gd name="connsiteX81" fmla="*/ 106 w 177212"/>
                <a:gd name="connsiteY81" fmla="*/ 149845 h 175682"/>
                <a:gd name="connsiteX82" fmla="*/ 8 w 177212"/>
                <a:gd name="connsiteY82" fmla="*/ 170350 h 175682"/>
                <a:gd name="connsiteX83" fmla="*/ 33 w 177212"/>
                <a:gd name="connsiteY83" fmla="*/ 165866 h 175682"/>
                <a:gd name="connsiteX84" fmla="*/ 3786 w 177212"/>
                <a:gd name="connsiteY84" fmla="*/ 165866 h 175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177212" h="175682">
                  <a:moveTo>
                    <a:pt x="3786" y="165883"/>
                  </a:moveTo>
                  <a:lnTo>
                    <a:pt x="5194" y="163337"/>
                  </a:lnTo>
                  <a:lnTo>
                    <a:pt x="9409" y="163337"/>
                  </a:lnTo>
                  <a:lnTo>
                    <a:pt x="12211" y="164193"/>
                  </a:lnTo>
                  <a:lnTo>
                    <a:pt x="13055" y="161099"/>
                  </a:lnTo>
                  <a:lnTo>
                    <a:pt x="17560" y="159126"/>
                  </a:lnTo>
                  <a:lnTo>
                    <a:pt x="22054" y="159969"/>
                  </a:lnTo>
                  <a:lnTo>
                    <a:pt x="26273" y="161659"/>
                  </a:lnTo>
                  <a:lnTo>
                    <a:pt x="29075" y="164753"/>
                  </a:lnTo>
                  <a:lnTo>
                    <a:pt x="33834" y="167008"/>
                  </a:lnTo>
                  <a:lnTo>
                    <a:pt x="39461" y="164458"/>
                  </a:lnTo>
                  <a:lnTo>
                    <a:pt x="70908" y="164749"/>
                  </a:lnTo>
                  <a:lnTo>
                    <a:pt x="94802" y="165583"/>
                  </a:lnTo>
                  <a:lnTo>
                    <a:pt x="99291" y="170089"/>
                  </a:lnTo>
                  <a:cubicBezTo>
                    <a:pt x="99291" y="170089"/>
                    <a:pt x="105474" y="170928"/>
                    <a:pt x="106317" y="170928"/>
                  </a:cubicBezTo>
                  <a:cubicBezTo>
                    <a:pt x="107160" y="170928"/>
                    <a:pt x="107990" y="173461"/>
                    <a:pt x="107990" y="173461"/>
                  </a:cubicBezTo>
                  <a:lnTo>
                    <a:pt x="113048" y="171480"/>
                  </a:lnTo>
                  <a:lnTo>
                    <a:pt x="117841" y="172058"/>
                  </a:lnTo>
                  <a:lnTo>
                    <a:pt x="119809" y="170928"/>
                  </a:lnTo>
                  <a:lnTo>
                    <a:pt x="124028" y="173726"/>
                  </a:lnTo>
                  <a:lnTo>
                    <a:pt x="129343" y="175139"/>
                  </a:lnTo>
                  <a:lnTo>
                    <a:pt x="132723" y="173726"/>
                  </a:lnTo>
                  <a:lnTo>
                    <a:pt x="141979" y="175682"/>
                  </a:lnTo>
                  <a:lnTo>
                    <a:pt x="165959" y="170355"/>
                  </a:lnTo>
                  <a:lnTo>
                    <a:pt x="146117" y="150979"/>
                  </a:lnTo>
                  <a:lnTo>
                    <a:pt x="146622" y="102531"/>
                  </a:lnTo>
                  <a:lnTo>
                    <a:pt x="176443" y="102531"/>
                  </a:lnTo>
                  <a:lnTo>
                    <a:pt x="177213" y="94610"/>
                  </a:lnTo>
                  <a:lnTo>
                    <a:pt x="175942" y="89005"/>
                  </a:lnTo>
                  <a:lnTo>
                    <a:pt x="176207" y="74978"/>
                  </a:lnTo>
                  <a:lnTo>
                    <a:pt x="174166" y="73694"/>
                  </a:lnTo>
                  <a:lnTo>
                    <a:pt x="167024" y="77006"/>
                  </a:lnTo>
                  <a:lnTo>
                    <a:pt x="159373" y="76531"/>
                  </a:lnTo>
                  <a:lnTo>
                    <a:pt x="156566" y="74726"/>
                  </a:lnTo>
                  <a:lnTo>
                    <a:pt x="152484" y="76531"/>
                  </a:lnTo>
                  <a:lnTo>
                    <a:pt x="152741" y="72441"/>
                  </a:lnTo>
                  <a:lnTo>
                    <a:pt x="153002" y="68855"/>
                  </a:lnTo>
                  <a:lnTo>
                    <a:pt x="150961" y="64777"/>
                  </a:lnTo>
                  <a:lnTo>
                    <a:pt x="149921" y="59689"/>
                  </a:lnTo>
                  <a:lnTo>
                    <a:pt x="150186" y="56112"/>
                  </a:lnTo>
                  <a:lnTo>
                    <a:pt x="146870" y="51768"/>
                  </a:lnTo>
                  <a:lnTo>
                    <a:pt x="145856" y="46432"/>
                  </a:lnTo>
                  <a:lnTo>
                    <a:pt x="146121" y="42590"/>
                  </a:lnTo>
                  <a:lnTo>
                    <a:pt x="146121" y="36988"/>
                  </a:lnTo>
                  <a:lnTo>
                    <a:pt x="146365" y="34438"/>
                  </a:lnTo>
                  <a:lnTo>
                    <a:pt x="144581" y="31875"/>
                  </a:lnTo>
                  <a:lnTo>
                    <a:pt x="146121" y="27544"/>
                  </a:lnTo>
                  <a:lnTo>
                    <a:pt x="146626" y="21674"/>
                  </a:lnTo>
                  <a:lnTo>
                    <a:pt x="129788" y="19876"/>
                  </a:lnTo>
                  <a:lnTo>
                    <a:pt x="129788" y="17604"/>
                  </a:lnTo>
                  <a:lnTo>
                    <a:pt x="130045" y="15563"/>
                  </a:lnTo>
                  <a:lnTo>
                    <a:pt x="126472" y="15041"/>
                  </a:lnTo>
                  <a:lnTo>
                    <a:pt x="125710" y="16068"/>
                  </a:lnTo>
                  <a:lnTo>
                    <a:pt x="112184" y="16577"/>
                  </a:lnTo>
                  <a:lnTo>
                    <a:pt x="111178" y="20903"/>
                  </a:lnTo>
                  <a:lnTo>
                    <a:pt x="109890" y="23971"/>
                  </a:lnTo>
                  <a:lnTo>
                    <a:pt x="109890" y="29590"/>
                  </a:lnTo>
                  <a:lnTo>
                    <a:pt x="97660" y="31113"/>
                  </a:lnTo>
                  <a:lnTo>
                    <a:pt x="83886" y="31113"/>
                  </a:lnTo>
                  <a:lnTo>
                    <a:pt x="82367" y="26026"/>
                  </a:lnTo>
                  <a:lnTo>
                    <a:pt x="79042" y="20420"/>
                  </a:lnTo>
                  <a:lnTo>
                    <a:pt x="76235" y="12752"/>
                  </a:lnTo>
                  <a:lnTo>
                    <a:pt x="74708" y="9953"/>
                  </a:lnTo>
                  <a:lnTo>
                    <a:pt x="76749" y="8152"/>
                  </a:lnTo>
                  <a:lnTo>
                    <a:pt x="75469" y="5618"/>
                  </a:lnTo>
                  <a:lnTo>
                    <a:pt x="74455" y="2820"/>
                  </a:lnTo>
                  <a:lnTo>
                    <a:pt x="74190" y="509"/>
                  </a:lnTo>
                  <a:lnTo>
                    <a:pt x="27535" y="1023"/>
                  </a:lnTo>
                  <a:lnTo>
                    <a:pt x="23453" y="0"/>
                  </a:lnTo>
                  <a:lnTo>
                    <a:pt x="17081" y="2054"/>
                  </a:lnTo>
                  <a:lnTo>
                    <a:pt x="12182" y="4420"/>
                  </a:lnTo>
                  <a:cubicBezTo>
                    <a:pt x="13658" y="7963"/>
                    <a:pt x="15327" y="11434"/>
                    <a:pt x="17423" y="14776"/>
                  </a:cubicBezTo>
                  <a:cubicBezTo>
                    <a:pt x="21668" y="21562"/>
                    <a:pt x="21810" y="29838"/>
                    <a:pt x="23735" y="37446"/>
                  </a:cubicBezTo>
                  <a:cubicBezTo>
                    <a:pt x="24099" y="38897"/>
                    <a:pt x="22755" y="40677"/>
                    <a:pt x="22537" y="42367"/>
                  </a:cubicBezTo>
                  <a:cubicBezTo>
                    <a:pt x="22263" y="44562"/>
                    <a:pt x="21869" y="46907"/>
                    <a:pt x="22289" y="49021"/>
                  </a:cubicBezTo>
                  <a:cubicBezTo>
                    <a:pt x="23320" y="54036"/>
                    <a:pt x="24458" y="59060"/>
                    <a:pt x="27077" y="63592"/>
                  </a:cubicBezTo>
                  <a:cubicBezTo>
                    <a:pt x="28194" y="65573"/>
                    <a:pt x="29379" y="67644"/>
                    <a:pt x="29897" y="69783"/>
                  </a:cubicBezTo>
                  <a:cubicBezTo>
                    <a:pt x="32122" y="79090"/>
                    <a:pt x="32122" y="88128"/>
                    <a:pt x="24005" y="94880"/>
                  </a:cubicBezTo>
                  <a:cubicBezTo>
                    <a:pt x="20389" y="97858"/>
                    <a:pt x="18095" y="101744"/>
                    <a:pt x="15023" y="105056"/>
                  </a:cubicBezTo>
                  <a:cubicBezTo>
                    <a:pt x="11766" y="108565"/>
                    <a:pt x="9683" y="112501"/>
                    <a:pt x="9131" y="117136"/>
                  </a:cubicBezTo>
                  <a:cubicBezTo>
                    <a:pt x="8232" y="124560"/>
                    <a:pt x="6157" y="131646"/>
                    <a:pt x="2768" y="138274"/>
                  </a:cubicBezTo>
                  <a:cubicBezTo>
                    <a:pt x="893" y="141958"/>
                    <a:pt x="170" y="145810"/>
                    <a:pt x="106" y="149845"/>
                  </a:cubicBezTo>
                  <a:cubicBezTo>
                    <a:pt x="8" y="156679"/>
                    <a:pt x="-14" y="163499"/>
                    <a:pt x="8" y="170350"/>
                  </a:cubicBezTo>
                  <a:cubicBezTo>
                    <a:pt x="8" y="168857"/>
                    <a:pt x="33" y="167355"/>
                    <a:pt x="33" y="165866"/>
                  </a:cubicBezTo>
                  <a:lnTo>
                    <a:pt x="3786" y="165866"/>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211" name="Freeform 1210">
              <a:extLst>
                <a:ext uri="{FF2B5EF4-FFF2-40B4-BE49-F238E27FC236}">
                  <a16:creationId xmlns:a16="http://schemas.microsoft.com/office/drawing/2014/main" id="{69BE0342-551D-4BCF-97C8-6CECDE5DD8B9}"/>
                </a:ext>
              </a:extLst>
            </p:cNvPr>
            <p:cNvSpPr/>
            <p:nvPr/>
          </p:nvSpPr>
          <p:spPr>
            <a:xfrm>
              <a:off x="6331034" y="5387081"/>
              <a:ext cx="2374" cy="5665"/>
            </a:xfrm>
            <a:custGeom>
              <a:avLst/>
              <a:gdLst>
                <a:gd name="connsiteX0" fmla="*/ 0 w 2374"/>
                <a:gd name="connsiteY0" fmla="*/ 0 h 5665"/>
                <a:gd name="connsiteX1" fmla="*/ 2375 w 2374"/>
                <a:gd name="connsiteY1" fmla="*/ 5665 h 5665"/>
                <a:gd name="connsiteX2" fmla="*/ 2375 w 2374"/>
                <a:gd name="connsiteY2" fmla="*/ 5665 h 5665"/>
                <a:gd name="connsiteX3" fmla="*/ 0 w 2374"/>
                <a:gd name="connsiteY3" fmla="*/ 0 h 5665"/>
              </a:gdLst>
              <a:ahLst/>
              <a:cxnLst>
                <a:cxn ang="0">
                  <a:pos x="connsiteX0" y="connsiteY0"/>
                </a:cxn>
                <a:cxn ang="0">
                  <a:pos x="connsiteX1" y="connsiteY1"/>
                </a:cxn>
                <a:cxn ang="0">
                  <a:pos x="connsiteX2" y="connsiteY2"/>
                </a:cxn>
                <a:cxn ang="0">
                  <a:pos x="connsiteX3" y="connsiteY3"/>
                </a:cxn>
              </a:cxnLst>
              <a:rect l="l" t="t" r="r" b="b"/>
              <a:pathLst>
                <a:path w="2374" h="5665">
                  <a:moveTo>
                    <a:pt x="0" y="0"/>
                  </a:moveTo>
                  <a:cubicBezTo>
                    <a:pt x="852" y="1853"/>
                    <a:pt x="1665" y="3731"/>
                    <a:pt x="2375" y="5665"/>
                  </a:cubicBezTo>
                  <a:lnTo>
                    <a:pt x="2375" y="5665"/>
                  </a:lnTo>
                  <a:cubicBezTo>
                    <a:pt x="1665" y="3731"/>
                    <a:pt x="877" y="1853"/>
                    <a:pt x="0" y="0"/>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212" name="Freeform 1211">
              <a:extLst>
                <a:ext uri="{FF2B5EF4-FFF2-40B4-BE49-F238E27FC236}">
                  <a16:creationId xmlns:a16="http://schemas.microsoft.com/office/drawing/2014/main" id="{761BC3EE-93B4-1597-43DE-53AA96FAB284}"/>
                </a:ext>
              </a:extLst>
            </p:cNvPr>
            <p:cNvSpPr/>
            <p:nvPr/>
          </p:nvSpPr>
          <p:spPr>
            <a:xfrm>
              <a:off x="6324586" y="5376473"/>
              <a:ext cx="2323" cy="3363"/>
            </a:xfrm>
            <a:custGeom>
              <a:avLst/>
              <a:gdLst>
                <a:gd name="connsiteX0" fmla="*/ 2323 w 2323"/>
                <a:gd name="connsiteY0" fmla="*/ 3363 h 3363"/>
                <a:gd name="connsiteX1" fmla="*/ 0 w 2323"/>
                <a:gd name="connsiteY1" fmla="*/ 0 h 3363"/>
                <a:gd name="connsiteX2" fmla="*/ 2323 w 2323"/>
                <a:gd name="connsiteY2" fmla="*/ 3363 h 3363"/>
              </a:gdLst>
              <a:ahLst/>
              <a:cxnLst>
                <a:cxn ang="0">
                  <a:pos x="connsiteX0" y="connsiteY0"/>
                </a:cxn>
                <a:cxn ang="0">
                  <a:pos x="connsiteX1" y="connsiteY1"/>
                </a:cxn>
                <a:cxn ang="0">
                  <a:pos x="connsiteX2" y="connsiteY2"/>
                </a:cxn>
              </a:cxnLst>
              <a:rect l="l" t="t" r="r" b="b"/>
              <a:pathLst>
                <a:path w="2323" h="3363">
                  <a:moveTo>
                    <a:pt x="2323" y="3363"/>
                  </a:moveTo>
                  <a:cubicBezTo>
                    <a:pt x="1562" y="2221"/>
                    <a:pt x="843" y="1078"/>
                    <a:pt x="0" y="0"/>
                  </a:cubicBezTo>
                  <a:cubicBezTo>
                    <a:pt x="843" y="1078"/>
                    <a:pt x="1562" y="2221"/>
                    <a:pt x="2323" y="3363"/>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grpSp>
        <p:nvGrpSpPr>
          <p:cNvPr id="1125" name="Graphic 2398">
            <a:extLst>
              <a:ext uri="{FF2B5EF4-FFF2-40B4-BE49-F238E27FC236}">
                <a16:creationId xmlns:a16="http://schemas.microsoft.com/office/drawing/2014/main" id="{DDDEA7D3-0B6D-EDAC-9373-5DECF8CB78D0}"/>
              </a:ext>
            </a:extLst>
          </p:cNvPr>
          <p:cNvGrpSpPr/>
          <p:nvPr/>
        </p:nvGrpSpPr>
        <p:grpSpPr>
          <a:xfrm>
            <a:off x="6933304" y="4880185"/>
            <a:ext cx="104032" cy="472831"/>
            <a:chOff x="6617031" y="5241785"/>
            <a:chExt cx="44558" cy="202519"/>
          </a:xfrm>
          <a:solidFill>
            <a:srgbClr val="D9D9D9"/>
          </a:solidFill>
        </p:grpSpPr>
        <p:sp>
          <p:nvSpPr>
            <p:cNvPr id="1207" name="Freeform 1206">
              <a:extLst>
                <a:ext uri="{FF2B5EF4-FFF2-40B4-BE49-F238E27FC236}">
                  <a16:creationId xmlns:a16="http://schemas.microsoft.com/office/drawing/2014/main" id="{6CE1217F-33E1-0E02-1C40-ABBE50680069}"/>
                </a:ext>
              </a:extLst>
            </p:cNvPr>
            <p:cNvSpPr/>
            <p:nvPr/>
          </p:nvSpPr>
          <p:spPr>
            <a:xfrm>
              <a:off x="6617031" y="5241785"/>
              <a:ext cx="44558" cy="113348"/>
            </a:xfrm>
            <a:custGeom>
              <a:avLst/>
              <a:gdLst>
                <a:gd name="connsiteX0" fmla="*/ 3783 w 44558"/>
                <a:gd name="connsiteY0" fmla="*/ 68525 h 113348"/>
                <a:gd name="connsiteX1" fmla="*/ 6906 w 44558"/>
                <a:gd name="connsiteY1" fmla="*/ 67481 h 113348"/>
                <a:gd name="connsiteX2" fmla="*/ 10291 w 44558"/>
                <a:gd name="connsiteY2" fmla="*/ 73283 h 113348"/>
                <a:gd name="connsiteX3" fmla="*/ 12354 w 44558"/>
                <a:gd name="connsiteY3" fmla="*/ 74961 h 113348"/>
                <a:gd name="connsiteX4" fmla="*/ 17968 w 44558"/>
                <a:gd name="connsiteY4" fmla="*/ 72346 h 113348"/>
                <a:gd name="connsiteX5" fmla="*/ 23762 w 44558"/>
                <a:gd name="connsiteY5" fmla="*/ 74597 h 113348"/>
                <a:gd name="connsiteX6" fmla="*/ 24147 w 44558"/>
                <a:gd name="connsiteY6" fmla="*/ 82633 h 113348"/>
                <a:gd name="connsiteX7" fmla="*/ 20214 w 44558"/>
                <a:gd name="connsiteY7" fmla="*/ 89018 h 113348"/>
                <a:gd name="connsiteX8" fmla="*/ 20403 w 44558"/>
                <a:gd name="connsiteY8" fmla="*/ 96690 h 113348"/>
                <a:gd name="connsiteX9" fmla="*/ 24896 w 44558"/>
                <a:gd name="connsiteY9" fmla="*/ 103994 h 113348"/>
                <a:gd name="connsiteX10" fmla="*/ 30711 w 44558"/>
                <a:gd name="connsiteY10" fmla="*/ 109784 h 113348"/>
                <a:gd name="connsiteX11" fmla="*/ 30506 w 44558"/>
                <a:gd name="connsiteY11" fmla="*/ 113169 h 113348"/>
                <a:gd name="connsiteX12" fmla="*/ 33326 w 44558"/>
                <a:gd name="connsiteY12" fmla="*/ 113349 h 113348"/>
                <a:gd name="connsiteX13" fmla="*/ 34250 w 44558"/>
                <a:gd name="connsiteY13" fmla="*/ 109985 h 113348"/>
                <a:gd name="connsiteX14" fmla="*/ 34455 w 44558"/>
                <a:gd name="connsiteY14" fmla="*/ 104919 h 113348"/>
                <a:gd name="connsiteX15" fmla="*/ 36129 w 44558"/>
                <a:gd name="connsiteY15" fmla="*/ 98547 h 113348"/>
                <a:gd name="connsiteX16" fmla="*/ 39680 w 44558"/>
                <a:gd name="connsiteY16" fmla="*/ 97242 h 113348"/>
                <a:gd name="connsiteX17" fmla="*/ 42115 w 44558"/>
                <a:gd name="connsiteY17" fmla="*/ 92355 h 113348"/>
                <a:gd name="connsiteX18" fmla="*/ 41755 w 44558"/>
                <a:gd name="connsiteY18" fmla="*/ 87135 h 113348"/>
                <a:gd name="connsiteX19" fmla="*/ 40994 w 44558"/>
                <a:gd name="connsiteY19" fmla="*/ 83750 h 113348"/>
                <a:gd name="connsiteX20" fmla="*/ 44558 w 44558"/>
                <a:gd name="connsiteY20" fmla="*/ 80579 h 113348"/>
                <a:gd name="connsiteX21" fmla="*/ 41755 w 44558"/>
                <a:gd name="connsiteY21" fmla="*/ 72518 h 113348"/>
                <a:gd name="connsiteX22" fmla="*/ 36129 w 44558"/>
                <a:gd name="connsiteY22" fmla="*/ 64653 h 113348"/>
                <a:gd name="connsiteX23" fmla="*/ 29389 w 44558"/>
                <a:gd name="connsiteY23" fmla="*/ 59223 h 113348"/>
                <a:gd name="connsiteX24" fmla="*/ 27955 w 44558"/>
                <a:gd name="connsiteY24" fmla="*/ 58748 h 113348"/>
                <a:gd name="connsiteX25" fmla="*/ 28837 w 44558"/>
                <a:gd name="connsiteY25" fmla="*/ 62851 h 113348"/>
                <a:gd name="connsiteX26" fmla="*/ 28246 w 44558"/>
                <a:gd name="connsiteY26" fmla="*/ 65863 h 113348"/>
                <a:gd name="connsiteX27" fmla="*/ 25726 w 44558"/>
                <a:gd name="connsiteY27" fmla="*/ 64344 h 113348"/>
                <a:gd name="connsiteX28" fmla="*/ 19081 w 44558"/>
                <a:gd name="connsiteY28" fmla="*/ 45333 h 113348"/>
                <a:gd name="connsiteX29" fmla="*/ 19363 w 44558"/>
                <a:gd name="connsiteY29" fmla="*/ 38717 h 113348"/>
                <a:gd name="connsiteX30" fmla="*/ 20368 w 44558"/>
                <a:gd name="connsiteY30" fmla="*/ 20510 h 113348"/>
                <a:gd name="connsiteX31" fmla="*/ 19791 w 44558"/>
                <a:gd name="connsiteY31" fmla="*/ 13060 h 113348"/>
                <a:gd name="connsiteX32" fmla="*/ 16843 w 44558"/>
                <a:gd name="connsiteY32" fmla="*/ 10103 h 113348"/>
                <a:gd name="connsiteX33" fmla="*/ 15910 w 44558"/>
                <a:gd name="connsiteY33" fmla="*/ 5597 h 113348"/>
                <a:gd name="connsiteX34" fmla="*/ 12533 w 44558"/>
                <a:gd name="connsiteY34" fmla="*/ 2627 h 113348"/>
                <a:gd name="connsiteX35" fmla="*/ 10099 w 44558"/>
                <a:gd name="connsiteY35" fmla="*/ 2050 h 113348"/>
                <a:gd name="connsiteX36" fmla="*/ 7484 w 44558"/>
                <a:gd name="connsiteY36" fmla="*/ 1309 h 113348"/>
                <a:gd name="connsiteX37" fmla="*/ 6166 w 44558"/>
                <a:gd name="connsiteY37" fmla="*/ 0 h 113348"/>
                <a:gd name="connsiteX38" fmla="*/ 4476 w 44558"/>
                <a:gd name="connsiteY38" fmla="*/ 0 h 113348"/>
                <a:gd name="connsiteX39" fmla="*/ 5601 w 44558"/>
                <a:gd name="connsiteY39" fmla="*/ 3166 h 113348"/>
                <a:gd name="connsiteX40" fmla="*/ 7108 w 44558"/>
                <a:gd name="connsiteY40" fmla="*/ 5233 h 113348"/>
                <a:gd name="connsiteX41" fmla="*/ 10103 w 44558"/>
                <a:gd name="connsiteY41" fmla="*/ 6731 h 113348"/>
                <a:gd name="connsiteX42" fmla="*/ 10480 w 44558"/>
                <a:gd name="connsiteY42" fmla="*/ 8036 h 113348"/>
                <a:gd name="connsiteX43" fmla="*/ 8978 w 44558"/>
                <a:gd name="connsiteY43" fmla="*/ 11044 h 113348"/>
                <a:gd name="connsiteX44" fmla="*/ 8978 w 44558"/>
                <a:gd name="connsiteY44" fmla="*/ 12542 h 113348"/>
                <a:gd name="connsiteX45" fmla="*/ 11408 w 44558"/>
                <a:gd name="connsiteY45" fmla="*/ 14605 h 113348"/>
                <a:gd name="connsiteX46" fmla="*/ 12350 w 44558"/>
                <a:gd name="connsiteY46" fmla="*/ 19098 h 113348"/>
                <a:gd name="connsiteX47" fmla="*/ 10848 w 44558"/>
                <a:gd name="connsiteY47" fmla="*/ 22101 h 113348"/>
                <a:gd name="connsiteX48" fmla="*/ 8229 w 44558"/>
                <a:gd name="connsiteY48" fmla="*/ 26030 h 113348"/>
                <a:gd name="connsiteX49" fmla="*/ 9543 w 44558"/>
                <a:gd name="connsiteY49" fmla="*/ 31648 h 113348"/>
                <a:gd name="connsiteX50" fmla="*/ 8978 w 44558"/>
                <a:gd name="connsiteY50" fmla="*/ 34459 h 113348"/>
                <a:gd name="connsiteX51" fmla="*/ 9911 w 44558"/>
                <a:gd name="connsiteY51" fmla="*/ 37258 h 113348"/>
                <a:gd name="connsiteX52" fmla="*/ 8785 w 44558"/>
                <a:gd name="connsiteY52" fmla="*/ 39141 h 113348"/>
                <a:gd name="connsiteX53" fmla="*/ 9731 w 44558"/>
                <a:gd name="connsiteY53" fmla="*/ 41948 h 113348"/>
                <a:gd name="connsiteX54" fmla="*/ 11413 w 44558"/>
                <a:gd name="connsiteY54" fmla="*/ 43621 h 113348"/>
                <a:gd name="connsiteX55" fmla="*/ 10300 w 44558"/>
                <a:gd name="connsiteY55" fmla="*/ 44935 h 113348"/>
                <a:gd name="connsiteX56" fmla="*/ 7300 w 44558"/>
                <a:gd name="connsiteY56" fmla="*/ 47190 h 113348"/>
                <a:gd name="connsiteX57" fmla="*/ 3740 w 44558"/>
                <a:gd name="connsiteY57" fmla="*/ 50373 h 113348"/>
                <a:gd name="connsiteX58" fmla="*/ 3740 w 44558"/>
                <a:gd name="connsiteY58" fmla="*/ 53749 h 113348"/>
                <a:gd name="connsiteX59" fmla="*/ 3167 w 44558"/>
                <a:gd name="connsiteY59" fmla="*/ 57686 h 113348"/>
                <a:gd name="connsiteX60" fmla="*/ 0 w 44558"/>
                <a:gd name="connsiteY60" fmla="*/ 60853 h 113348"/>
                <a:gd name="connsiteX61" fmla="*/ 2229 w 44558"/>
                <a:gd name="connsiteY61" fmla="*/ 64400 h 113348"/>
                <a:gd name="connsiteX62" fmla="*/ 3783 w 44558"/>
                <a:gd name="connsiteY62" fmla="*/ 68525 h 113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44558" h="113348">
                  <a:moveTo>
                    <a:pt x="3783" y="68525"/>
                  </a:moveTo>
                  <a:lnTo>
                    <a:pt x="6906" y="67481"/>
                  </a:lnTo>
                  <a:lnTo>
                    <a:pt x="10291" y="73283"/>
                  </a:lnTo>
                  <a:lnTo>
                    <a:pt x="12354" y="74961"/>
                  </a:lnTo>
                  <a:lnTo>
                    <a:pt x="17968" y="72346"/>
                  </a:lnTo>
                  <a:lnTo>
                    <a:pt x="23762" y="74597"/>
                  </a:lnTo>
                  <a:lnTo>
                    <a:pt x="24147" y="82633"/>
                  </a:lnTo>
                  <a:lnTo>
                    <a:pt x="20214" y="89018"/>
                  </a:lnTo>
                  <a:lnTo>
                    <a:pt x="20403" y="96690"/>
                  </a:lnTo>
                  <a:lnTo>
                    <a:pt x="24896" y="103994"/>
                  </a:lnTo>
                  <a:lnTo>
                    <a:pt x="30711" y="109784"/>
                  </a:lnTo>
                  <a:lnTo>
                    <a:pt x="30506" y="113169"/>
                  </a:lnTo>
                  <a:lnTo>
                    <a:pt x="33326" y="113349"/>
                  </a:lnTo>
                  <a:lnTo>
                    <a:pt x="34250" y="109985"/>
                  </a:lnTo>
                  <a:lnTo>
                    <a:pt x="34455" y="104919"/>
                  </a:lnTo>
                  <a:lnTo>
                    <a:pt x="36129" y="98547"/>
                  </a:lnTo>
                  <a:lnTo>
                    <a:pt x="39680" y="97242"/>
                  </a:lnTo>
                  <a:lnTo>
                    <a:pt x="42115" y="92355"/>
                  </a:lnTo>
                  <a:lnTo>
                    <a:pt x="41755" y="87135"/>
                  </a:lnTo>
                  <a:lnTo>
                    <a:pt x="40994" y="83750"/>
                  </a:lnTo>
                  <a:lnTo>
                    <a:pt x="44558" y="80579"/>
                  </a:lnTo>
                  <a:lnTo>
                    <a:pt x="41755" y="72518"/>
                  </a:lnTo>
                  <a:lnTo>
                    <a:pt x="36129" y="64653"/>
                  </a:lnTo>
                  <a:lnTo>
                    <a:pt x="29389" y="59223"/>
                  </a:lnTo>
                  <a:lnTo>
                    <a:pt x="27955" y="58748"/>
                  </a:lnTo>
                  <a:cubicBezTo>
                    <a:pt x="28246" y="60108"/>
                    <a:pt x="28597" y="61486"/>
                    <a:pt x="28837" y="62851"/>
                  </a:cubicBezTo>
                  <a:cubicBezTo>
                    <a:pt x="29004" y="63857"/>
                    <a:pt x="28850" y="65483"/>
                    <a:pt x="28246" y="65863"/>
                  </a:cubicBezTo>
                  <a:cubicBezTo>
                    <a:pt x="27164" y="66505"/>
                    <a:pt x="26415" y="65470"/>
                    <a:pt x="25726" y="64344"/>
                  </a:cubicBezTo>
                  <a:cubicBezTo>
                    <a:pt x="22102" y="58469"/>
                    <a:pt x="20411" y="51944"/>
                    <a:pt x="19081" y="45333"/>
                  </a:cubicBezTo>
                  <a:cubicBezTo>
                    <a:pt x="18678" y="43219"/>
                    <a:pt x="18606" y="40681"/>
                    <a:pt x="19363" y="38717"/>
                  </a:cubicBezTo>
                  <a:cubicBezTo>
                    <a:pt x="21665" y="32705"/>
                    <a:pt x="21635" y="26731"/>
                    <a:pt x="20368" y="20510"/>
                  </a:cubicBezTo>
                  <a:cubicBezTo>
                    <a:pt x="19885" y="18096"/>
                    <a:pt x="19834" y="15571"/>
                    <a:pt x="19791" y="13060"/>
                  </a:cubicBezTo>
                  <a:lnTo>
                    <a:pt x="16843" y="10103"/>
                  </a:lnTo>
                  <a:lnTo>
                    <a:pt x="15910" y="5597"/>
                  </a:lnTo>
                  <a:lnTo>
                    <a:pt x="12533" y="2627"/>
                  </a:lnTo>
                  <a:lnTo>
                    <a:pt x="10099" y="2050"/>
                  </a:lnTo>
                  <a:lnTo>
                    <a:pt x="7484" y="1309"/>
                  </a:lnTo>
                  <a:lnTo>
                    <a:pt x="6166" y="0"/>
                  </a:lnTo>
                  <a:lnTo>
                    <a:pt x="4476" y="0"/>
                  </a:lnTo>
                  <a:lnTo>
                    <a:pt x="5601" y="3166"/>
                  </a:lnTo>
                  <a:lnTo>
                    <a:pt x="7108" y="5233"/>
                  </a:lnTo>
                  <a:lnTo>
                    <a:pt x="10103" y="6731"/>
                  </a:lnTo>
                  <a:lnTo>
                    <a:pt x="10480" y="8036"/>
                  </a:lnTo>
                  <a:lnTo>
                    <a:pt x="8978" y="11044"/>
                  </a:lnTo>
                  <a:lnTo>
                    <a:pt x="8978" y="12542"/>
                  </a:lnTo>
                  <a:lnTo>
                    <a:pt x="11408" y="14605"/>
                  </a:lnTo>
                  <a:lnTo>
                    <a:pt x="12350" y="19098"/>
                  </a:lnTo>
                  <a:lnTo>
                    <a:pt x="10848" y="22101"/>
                  </a:lnTo>
                  <a:lnTo>
                    <a:pt x="8229" y="26030"/>
                  </a:lnTo>
                  <a:lnTo>
                    <a:pt x="9543" y="31648"/>
                  </a:lnTo>
                  <a:lnTo>
                    <a:pt x="8978" y="34459"/>
                  </a:lnTo>
                  <a:lnTo>
                    <a:pt x="9911" y="37258"/>
                  </a:lnTo>
                  <a:lnTo>
                    <a:pt x="8785" y="39141"/>
                  </a:lnTo>
                  <a:lnTo>
                    <a:pt x="9731" y="41948"/>
                  </a:lnTo>
                  <a:lnTo>
                    <a:pt x="11413" y="43621"/>
                  </a:lnTo>
                  <a:lnTo>
                    <a:pt x="10300" y="44935"/>
                  </a:lnTo>
                  <a:lnTo>
                    <a:pt x="7300" y="47190"/>
                  </a:lnTo>
                  <a:lnTo>
                    <a:pt x="3740" y="50373"/>
                  </a:lnTo>
                  <a:lnTo>
                    <a:pt x="3740" y="53749"/>
                  </a:lnTo>
                  <a:lnTo>
                    <a:pt x="3167" y="57686"/>
                  </a:lnTo>
                  <a:lnTo>
                    <a:pt x="0" y="60853"/>
                  </a:lnTo>
                  <a:lnTo>
                    <a:pt x="2229" y="64400"/>
                  </a:lnTo>
                  <a:lnTo>
                    <a:pt x="3783" y="68525"/>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208" name="Freeform 1207">
              <a:extLst>
                <a:ext uri="{FF2B5EF4-FFF2-40B4-BE49-F238E27FC236}">
                  <a16:creationId xmlns:a16="http://schemas.microsoft.com/office/drawing/2014/main" id="{29CB9B0B-B772-567D-C1E8-FBA528848EAD}"/>
                </a:ext>
              </a:extLst>
            </p:cNvPr>
            <p:cNvSpPr/>
            <p:nvPr/>
          </p:nvSpPr>
          <p:spPr>
            <a:xfrm>
              <a:off x="6645406" y="5276702"/>
              <a:ext cx="34" cy="646"/>
            </a:xfrm>
            <a:custGeom>
              <a:avLst/>
              <a:gdLst>
                <a:gd name="connsiteX0" fmla="*/ 34 w 34"/>
                <a:gd name="connsiteY0" fmla="*/ 0 h 646"/>
                <a:gd name="connsiteX1" fmla="*/ 0 w 34"/>
                <a:gd name="connsiteY1" fmla="*/ 646 h 646"/>
                <a:gd name="connsiteX2" fmla="*/ 34 w 34"/>
                <a:gd name="connsiteY2" fmla="*/ 0 h 646"/>
              </a:gdLst>
              <a:ahLst/>
              <a:cxnLst>
                <a:cxn ang="0">
                  <a:pos x="connsiteX0" y="connsiteY0"/>
                </a:cxn>
                <a:cxn ang="0">
                  <a:pos x="connsiteX1" y="connsiteY1"/>
                </a:cxn>
                <a:cxn ang="0">
                  <a:pos x="connsiteX2" y="connsiteY2"/>
                </a:cxn>
              </a:cxnLst>
              <a:rect l="l" t="t" r="r" b="b"/>
              <a:pathLst>
                <a:path w="34" h="646">
                  <a:moveTo>
                    <a:pt x="34" y="0"/>
                  </a:moveTo>
                  <a:cubicBezTo>
                    <a:pt x="26" y="223"/>
                    <a:pt x="8" y="432"/>
                    <a:pt x="0" y="646"/>
                  </a:cubicBezTo>
                  <a:cubicBezTo>
                    <a:pt x="8" y="432"/>
                    <a:pt x="26" y="223"/>
                    <a:pt x="34" y="0"/>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sp>
        <p:nvSpPr>
          <p:cNvPr id="1126" name="Freeform 1125">
            <a:extLst>
              <a:ext uri="{FF2B5EF4-FFF2-40B4-BE49-F238E27FC236}">
                <a16:creationId xmlns:a16="http://schemas.microsoft.com/office/drawing/2014/main" id="{CFF90EED-E9C8-C534-F1D2-F1B7ABA7A13C}"/>
              </a:ext>
            </a:extLst>
          </p:cNvPr>
          <p:cNvSpPr/>
          <p:nvPr/>
        </p:nvSpPr>
        <p:spPr>
          <a:xfrm>
            <a:off x="6831031" y="4599270"/>
            <a:ext cx="363686" cy="360709"/>
          </a:xfrm>
          <a:custGeom>
            <a:avLst/>
            <a:gdLst>
              <a:gd name="connsiteX0" fmla="*/ 151878 w 155771"/>
              <a:gd name="connsiteY0" fmla="*/ 132733 h 154496"/>
              <a:gd name="connsiteX1" fmla="*/ 141873 w 155771"/>
              <a:gd name="connsiteY1" fmla="*/ 117516 h 154496"/>
              <a:gd name="connsiteX2" fmla="*/ 139066 w 155771"/>
              <a:gd name="connsiteY2" fmla="*/ 94020 h 154496"/>
              <a:gd name="connsiteX3" fmla="*/ 140179 w 155771"/>
              <a:gd name="connsiteY3" fmla="*/ 89167 h 154496"/>
              <a:gd name="connsiteX4" fmla="*/ 138775 w 155771"/>
              <a:gd name="connsiteY4" fmla="*/ 79869 h 154496"/>
              <a:gd name="connsiteX5" fmla="*/ 135052 w 155771"/>
              <a:gd name="connsiteY5" fmla="*/ 63429 h 154496"/>
              <a:gd name="connsiteX6" fmla="*/ 139811 w 155771"/>
              <a:gd name="connsiteY6" fmla="*/ 53185 h 154496"/>
              <a:gd name="connsiteX7" fmla="*/ 120576 w 155771"/>
              <a:gd name="connsiteY7" fmla="*/ 39483 h 154496"/>
              <a:gd name="connsiteX8" fmla="*/ 118514 w 155771"/>
              <a:gd name="connsiteY8" fmla="*/ 37236 h 154496"/>
              <a:gd name="connsiteX9" fmla="*/ 119087 w 155771"/>
              <a:gd name="connsiteY9" fmla="*/ 34609 h 154496"/>
              <a:gd name="connsiteX10" fmla="*/ 115531 w 155771"/>
              <a:gd name="connsiteY10" fmla="*/ 29932 h 154496"/>
              <a:gd name="connsiteX11" fmla="*/ 64974 w 155771"/>
              <a:gd name="connsiteY11" fmla="*/ 338 h 154496"/>
              <a:gd name="connsiteX12" fmla="*/ 62958 w 155771"/>
              <a:gd name="connsiteY12" fmla="*/ 0 h 154496"/>
              <a:gd name="connsiteX13" fmla="*/ 55791 w 155771"/>
              <a:gd name="connsiteY13" fmla="*/ 10231 h 154496"/>
              <a:gd name="connsiteX14" fmla="*/ 53373 w 155771"/>
              <a:gd name="connsiteY14" fmla="*/ 16325 h 154496"/>
              <a:gd name="connsiteX15" fmla="*/ 52740 w 155771"/>
              <a:gd name="connsiteY15" fmla="*/ 19359 h 154496"/>
              <a:gd name="connsiteX16" fmla="*/ 48345 w 155771"/>
              <a:gd name="connsiteY16" fmla="*/ 21562 h 154496"/>
              <a:gd name="connsiteX17" fmla="*/ 45037 w 155771"/>
              <a:gd name="connsiteY17" fmla="*/ 21562 h 154496"/>
              <a:gd name="connsiteX18" fmla="*/ 41781 w 155771"/>
              <a:gd name="connsiteY18" fmla="*/ 21070 h 154496"/>
              <a:gd name="connsiteX19" fmla="*/ 35072 w 155771"/>
              <a:gd name="connsiteY19" fmla="*/ 21340 h 154496"/>
              <a:gd name="connsiteX20" fmla="*/ 33189 w 155771"/>
              <a:gd name="connsiteY20" fmla="*/ 18918 h 154496"/>
              <a:gd name="connsiteX21" fmla="*/ 33069 w 155771"/>
              <a:gd name="connsiteY21" fmla="*/ 15606 h 154496"/>
              <a:gd name="connsiteX22" fmla="*/ 34892 w 155771"/>
              <a:gd name="connsiteY22" fmla="*/ 1151 h 154496"/>
              <a:gd name="connsiteX23" fmla="*/ 33334 w 155771"/>
              <a:gd name="connsiteY23" fmla="*/ 1284 h 154496"/>
              <a:gd name="connsiteX24" fmla="*/ 19089 w 155771"/>
              <a:gd name="connsiteY24" fmla="*/ 1112 h 154496"/>
              <a:gd name="connsiteX25" fmla="*/ 16470 w 155771"/>
              <a:gd name="connsiteY25" fmla="*/ 2225 h 154496"/>
              <a:gd name="connsiteX26" fmla="*/ 14420 w 155771"/>
              <a:gd name="connsiteY26" fmla="*/ 3166 h 154496"/>
              <a:gd name="connsiteX27" fmla="*/ 17596 w 155771"/>
              <a:gd name="connsiteY27" fmla="*/ 7107 h 154496"/>
              <a:gd name="connsiteX28" fmla="*/ 18349 w 155771"/>
              <a:gd name="connsiteY28" fmla="*/ 9153 h 154496"/>
              <a:gd name="connsiteX29" fmla="*/ 21151 w 155771"/>
              <a:gd name="connsiteY29" fmla="*/ 17946 h 154496"/>
              <a:gd name="connsiteX30" fmla="*/ 19855 w 155771"/>
              <a:gd name="connsiteY30" fmla="*/ 21323 h 154496"/>
              <a:gd name="connsiteX31" fmla="*/ 17596 w 155771"/>
              <a:gd name="connsiteY31" fmla="*/ 23026 h 154496"/>
              <a:gd name="connsiteX32" fmla="*/ 15161 w 155771"/>
              <a:gd name="connsiteY32" fmla="*/ 23197 h 154496"/>
              <a:gd name="connsiteX33" fmla="*/ 15730 w 155771"/>
              <a:gd name="connsiteY33" fmla="*/ 24515 h 154496"/>
              <a:gd name="connsiteX34" fmla="*/ 15730 w 155771"/>
              <a:gd name="connsiteY34" fmla="*/ 26954 h 154496"/>
              <a:gd name="connsiteX35" fmla="*/ 17407 w 155771"/>
              <a:gd name="connsiteY35" fmla="*/ 28250 h 154496"/>
              <a:gd name="connsiteX36" fmla="*/ 18725 w 155771"/>
              <a:gd name="connsiteY36" fmla="*/ 29752 h 154496"/>
              <a:gd name="connsiteX37" fmla="*/ 20420 w 155771"/>
              <a:gd name="connsiteY37" fmla="*/ 31079 h 154496"/>
              <a:gd name="connsiteX38" fmla="*/ 20783 w 155771"/>
              <a:gd name="connsiteY38" fmla="*/ 36868 h 154496"/>
              <a:gd name="connsiteX39" fmla="*/ 11228 w 155771"/>
              <a:gd name="connsiteY39" fmla="*/ 46424 h 154496"/>
              <a:gd name="connsiteX40" fmla="*/ 8430 w 155771"/>
              <a:gd name="connsiteY40" fmla="*/ 49796 h 154496"/>
              <a:gd name="connsiteX41" fmla="*/ 3565 w 155771"/>
              <a:gd name="connsiteY41" fmla="*/ 51293 h 154496"/>
              <a:gd name="connsiteX42" fmla="*/ 0 w 155771"/>
              <a:gd name="connsiteY42" fmla="*/ 50921 h 154496"/>
              <a:gd name="connsiteX43" fmla="*/ 3154 w 155771"/>
              <a:gd name="connsiteY43" fmla="*/ 65851 h 154496"/>
              <a:gd name="connsiteX44" fmla="*/ 9067 w 155771"/>
              <a:gd name="connsiteY44" fmla="*/ 81901 h 154496"/>
              <a:gd name="connsiteX45" fmla="*/ 13441 w 155771"/>
              <a:gd name="connsiteY45" fmla="*/ 90768 h 154496"/>
              <a:gd name="connsiteX46" fmla="*/ 14344 w 155771"/>
              <a:gd name="connsiteY46" fmla="*/ 98188 h 154496"/>
              <a:gd name="connsiteX47" fmla="*/ 14442 w 155771"/>
              <a:gd name="connsiteY47" fmla="*/ 98475 h 154496"/>
              <a:gd name="connsiteX48" fmla="*/ 14887 w 155771"/>
              <a:gd name="connsiteY48" fmla="*/ 98843 h 154496"/>
              <a:gd name="connsiteX49" fmla="*/ 14763 w 155771"/>
              <a:gd name="connsiteY49" fmla="*/ 99373 h 154496"/>
              <a:gd name="connsiteX50" fmla="*/ 18597 w 155771"/>
              <a:gd name="connsiteY50" fmla="*/ 105997 h 154496"/>
              <a:gd name="connsiteX51" fmla="*/ 18490 w 155771"/>
              <a:gd name="connsiteY51" fmla="*/ 106138 h 154496"/>
              <a:gd name="connsiteX52" fmla="*/ 25837 w 155771"/>
              <a:gd name="connsiteY52" fmla="*/ 107833 h 154496"/>
              <a:gd name="connsiteX53" fmla="*/ 28092 w 155771"/>
              <a:gd name="connsiteY53" fmla="*/ 110250 h 154496"/>
              <a:gd name="connsiteX54" fmla="*/ 30339 w 155771"/>
              <a:gd name="connsiteY54" fmla="*/ 111568 h 154496"/>
              <a:gd name="connsiteX55" fmla="*/ 39145 w 155771"/>
              <a:gd name="connsiteY55" fmla="*/ 113635 h 154496"/>
              <a:gd name="connsiteX56" fmla="*/ 42697 w 155771"/>
              <a:gd name="connsiteY56" fmla="*/ 115527 h 154496"/>
              <a:gd name="connsiteX57" fmla="*/ 46064 w 155771"/>
              <a:gd name="connsiteY57" fmla="*/ 119438 h 154496"/>
              <a:gd name="connsiteX58" fmla="*/ 48435 w 155771"/>
              <a:gd name="connsiteY58" fmla="*/ 120674 h 154496"/>
              <a:gd name="connsiteX59" fmla="*/ 48315 w 155771"/>
              <a:gd name="connsiteY59" fmla="*/ 120328 h 154496"/>
              <a:gd name="connsiteX60" fmla="*/ 50005 w 155771"/>
              <a:gd name="connsiteY60" fmla="*/ 120328 h 154496"/>
              <a:gd name="connsiteX61" fmla="*/ 51323 w 155771"/>
              <a:gd name="connsiteY61" fmla="*/ 121637 h 154496"/>
              <a:gd name="connsiteX62" fmla="*/ 53938 w 155771"/>
              <a:gd name="connsiteY62" fmla="*/ 122377 h 154496"/>
              <a:gd name="connsiteX63" fmla="*/ 56373 w 155771"/>
              <a:gd name="connsiteY63" fmla="*/ 122955 h 154496"/>
              <a:gd name="connsiteX64" fmla="*/ 59749 w 155771"/>
              <a:gd name="connsiteY64" fmla="*/ 125925 h 154496"/>
              <a:gd name="connsiteX65" fmla="*/ 60147 w 155771"/>
              <a:gd name="connsiteY65" fmla="*/ 127850 h 154496"/>
              <a:gd name="connsiteX66" fmla="*/ 61700 w 155771"/>
              <a:gd name="connsiteY66" fmla="*/ 127773 h 154496"/>
              <a:gd name="connsiteX67" fmla="*/ 63574 w 155771"/>
              <a:gd name="connsiteY67" fmla="*/ 131368 h 154496"/>
              <a:gd name="connsiteX68" fmla="*/ 63549 w 155771"/>
              <a:gd name="connsiteY68" fmla="*/ 130773 h 154496"/>
              <a:gd name="connsiteX69" fmla="*/ 64191 w 155771"/>
              <a:gd name="connsiteY69" fmla="*/ 129245 h 154496"/>
              <a:gd name="connsiteX70" fmla="*/ 66852 w 155771"/>
              <a:gd name="connsiteY70" fmla="*/ 130846 h 154496"/>
              <a:gd name="connsiteX71" fmla="*/ 68448 w 155771"/>
              <a:gd name="connsiteY71" fmla="*/ 137294 h 154496"/>
              <a:gd name="connsiteX72" fmla="*/ 70827 w 155771"/>
              <a:gd name="connsiteY72" fmla="*/ 147016 h 154496"/>
              <a:gd name="connsiteX73" fmla="*/ 72047 w 155771"/>
              <a:gd name="connsiteY73" fmla="*/ 151248 h 154496"/>
              <a:gd name="connsiteX74" fmla="*/ 72030 w 155771"/>
              <a:gd name="connsiteY74" fmla="*/ 151056 h 154496"/>
              <a:gd name="connsiteX75" fmla="*/ 78645 w 155771"/>
              <a:gd name="connsiteY75" fmla="*/ 150923 h 154496"/>
              <a:gd name="connsiteX76" fmla="*/ 85766 w 155771"/>
              <a:gd name="connsiteY76" fmla="*/ 150743 h 154496"/>
              <a:gd name="connsiteX77" fmla="*/ 87447 w 155771"/>
              <a:gd name="connsiteY77" fmla="*/ 149229 h 154496"/>
              <a:gd name="connsiteX78" fmla="*/ 89334 w 155771"/>
              <a:gd name="connsiteY78" fmla="*/ 150923 h 154496"/>
              <a:gd name="connsiteX79" fmla="*/ 92878 w 155771"/>
              <a:gd name="connsiteY79" fmla="*/ 152416 h 154496"/>
              <a:gd name="connsiteX80" fmla="*/ 94752 w 155771"/>
              <a:gd name="connsiteY80" fmla="*/ 154496 h 154496"/>
              <a:gd name="connsiteX81" fmla="*/ 98676 w 155771"/>
              <a:gd name="connsiteY81" fmla="*/ 153923 h 154496"/>
              <a:gd name="connsiteX82" fmla="*/ 104119 w 155771"/>
              <a:gd name="connsiteY82" fmla="*/ 150551 h 154496"/>
              <a:gd name="connsiteX83" fmla="*/ 108051 w 155771"/>
              <a:gd name="connsiteY83" fmla="*/ 152053 h 154496"/>
              <a:gd name="connsiteX84" fmla="*/ 109724 w 155771"/>
              <a:gd name="connsiteY84" fmla="*/ 153161 h 154496"/>
              <a:gd name="connsiteX85" fmla="*/ 115163 w 155771"/>
              <a:gd name="connsiteY85" fmla="*/ 151680 h 154496"/>
              <a:gd name="connsiteX86" fmla="*/ 117589 w 155771"/>
              <a:gd name="connsiteY86" fmla="*/ 149806 h 154496"/>
              <a:gd name="connsiteX87" fmla="*/ 117974 w 155771"/>
              <a:gd name="connsiteY87" fmla="*/ 146982 h 154496"/>
              <a:gd name="connsiteX88" fmla="*/ 121149 w 155771"/>
              <a:gd name="connsiteY88" fmla="*/ 147748 h 154496"/>
              <a:gd name="connsiteX89" fmla="*/ 125459 w 155771"/>
              <a:gd name="connsiteY89" fmla="*/ 148873 h 154496"/>
              <a:gd name="connsiteX90" fmla="*/ 129203 w 155771"/>
              <a:gd name="connsiteY90" fmla="*/ 147183 h 154496"/>
              <a:gd name="connsiteX91" fmla="*/ 135189 w 155771"/>
              <a:gd name="connsiteY91" fmla="*/ 146233 h 154496"/>
              <a:gd name="connsiteX92" fmla="*/ 140063 w 155771"/>
              <a:gd name="connsiteY92" fmla="*/ 144552 h 154496"/>
              <a:gd name="connsiteX93" fmla="*/ 144556 w 155771"/>
              <a:gd name="connsiteY93" fmla="*/ 142493 h 154496"/>
              <a:gd name="connsiteX94" fmla="*/ 149062 w 155771"/>
              <a:gd name="connsiteY94" fmla="*/ 139883 h 154496"/>
              <a:gd name="connsiteX95" fmla="*/ 151676 w 155771"/>
              <a:gd name="connsiteY95" fmla="*/ 138364 h 154496"/>
              <a:gd name="connsiteX96" fmla="*/ 153551 w 155771"/>
              <a:gd name="connsiteY96" fmla="*/ 138728 h 154496"/>
              <a:gd name="connsiteX97" fmla="*/ 155160 w 155771"/>
              <a:gd name="connsiteY97" fmla="*/ 136939 h 154496"/>
              <a:gd name="connsiteX98" fmla="*/ 151878 w 155771"/>
              <a:gd name="connsiteY98" fmla="*/ 132733 h 154496"/>
              <a:gd name="connsiteX99" fmla="*/ 155305 w 155771"/>
              <a:gd name="connsiteY99" fmla="*/ 136746 h 154496"/>
              <a:gd name="connsiteX100" fmla="*/ 155138 w 155771"/>
              <a:gd name="connsiteY100" fmla="*/ 136931 h 154496"/>
              <a:gd name="connsiteX101" fmla="*/ 155771 w 155771"/>
              <a:gd name="connsiteY101" fmla="*/ 139104 h 154496"/>
              <a:gd name="connsiteX102" fmla="*/ 155305 w 155771"/>
              <a:gd name="connsiteY102" fmla="*/ 136746 h 154496"/>
              <a:gd name="connsiteX103" fmla="*/ 14729 w 155771"/>
              <a:gd name="connsiteY103" fmla="*/ 99403 h 154496"/>
              <a:gd name="connsiteX104" fmla="*/ 14737 w 155771"/>
              <a:gd name="connsiteY104" fmla="*/ 99360 h 154496"/>
              <a:gd name="connsiteX105" fmla="*/ 14707 w 155771"/>
              <a:gd name="connsiteY105" fmla="*/ 99339 h 154496"/>
              <a:gd name="connsiteX106" fmla="*/ 14729 w 155771"/>
              <a:gd name="connsiteY106" fmla="*/ 99403 h 1544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Lst>
            <a:rect l="l" t="t" r="r" b="b"/>
            <a:pathLst>
              <a:path w="155771" h="154496">
                <a:moveTo>
                  <a:pt x="151878" y="132733"/>
                </a:moveTo>
                <a:cubicBezTo>
                  <a:pt x="145925" y="129280"/>
                  <a:pt x="143837" y="123657"/>
                  <a:pt x="141873" y="117516"/>
                </a:cubicBezTo>
                <a:cubicBezTo>
                  <a:pt x="139408" y="109801"/>
                  <a:pt x="140470" y="101808"/>
                  <a:pt x="139066" y="94020"/>
                </a:cubicBezTo>
                <a:cubicBezTo>
                  <a:pt x="138788" y="92522"/>
                  <a:pt x="139468" y="90618"/>
                  <a:pt x="140179" y="89167"/>
                </a:cubicBezTo>
                <a:cubicBezTo>
                  <a:pt x="141864" y="85650"/>
                  <a:pt x="141864" y="82193"/>
                  <a:pt x="138775" y="79869"/>
                </a:cubicBezTo>
                <a:cubicBezTo>
                  <a:pt x="132746" y="75312"/>
                  <a:pt x="131928" y="70151"/>
                  <a:pt x="135052" y="63429"/>
                </a:cubicBezTo>
                <a:cubicBezTo>
                  <a:pt x="136666" y="59984"/>
                  <a:pt x="137906" y="56445"/>
                  <a:pt x="139811" y="53185"/>
                </a:cubicBezTo>
                <a:lnTo>
                  <a:pt x="120576" y="39483"/>
                </a:lnTo>
                <a:lnTo>
                  <a:pt x="118514" y="37236"/>
                </a:lnTo>
                <a:lnTo>
                  <a:pt x="119087" y="34609"/>
                </a:lnTo>
                <a:lnTo>
                  <a:pt x="115531" y="29932"/>
                </a:lnTo>
                <a:lnTo>
                  <a:pt x="64974" y="338"/>
                </a:lnTo>
                <a:lnTo>
                  <a:pt x="62958" y="0"/>
                </a:lnTo>
                <a:cubicBezTo>
                  <a:pt x="60930" y="3628"/>
                  <a:pt x="58632" y="7095"/>
                  <a:pt x="55791" y="10231"/>
                </a:cubicBezTo>
                <a:cubicBezTo>
                  <a:pt x="54263" y="11913"/>
                  <a:pt x="53202" y="13843"/>
                  <a:pt x="53373" y="16325"/>
                </a:cubicBezTo>
                <a:cubicBezTo>
                  <a:pt x="53472" y="17330"/>
                  <a:pt x="53364" y="18824"/>
                  <a:pt x="52740" y="19359"/>
                </a:cubicBezTo>
                <a:cubicBezTo>
                  <a:pt x="51503" y="20368"/>
                  <a:pt x="49898" y="21087"/>
                  <a:pt x="48345" y="21562"/>
                </a:cubicBezTo>
                <a:cubicBezTo>
                  <a:pt x="47348" y="21892"/>
                  <a:pt x="46129" y="21669"/>
                  <a:pt x="45037" y="21562"/>
                </a:cubicBezTo>
                <a:cubicBezTo>
                  <a:pt x="43908" y="21485"/>
                  <a:pt x="42804" y="21254"/>
                  <a:pt x="41781" y="21070"/>
                </a:cubicBezTo>
                <a:cubicBezTo>
                  <a:pt x="39479" y="21211"/>
                  <a:pt x="37245" y="21532"/>
                  <a:pt x="35072" y="21340"/>
                </a:cubicBezTo>
                <a:cubicBezTo>
                  <a:pt x="34344" y="21254"/>
                  <a:pt x="33488" y="19872"/>
                  <a:pt x="33189" y="18918"/>
                </a:cubicBezTo>
                <a:cubicBezTo>
                  <a:pt x="32842" y="17916"/>
                  <a:pt x="32808" y="16650"/>
                  <a:pt x="33069" y="15606"/>
                </a:cubicBezTo>
                <a:cubicBezTo>
                  <a:pt x="34237" y="10839"/>
                  <a:pt x="34725" y="6016"/>
                  <a:pt x="34892" y="1151"/>
                </a:cubicBezTo>
                <a:lnTo>
                  <a:pt x="33334" y="1284"/>
                </a:lnTo>
                <a:lnTo>
                  <a:pt x="19089" y="1112"/>
                </a:lnTo>
                <a:lnTo>
                  <a:pt x="16470" y="2225"/>
                </a:lnTo>
                <a:lnTo>
                  <a:pt x="14420" y="3166"/>
                </a:lnTo>
                <a:lnTo>
                  <a:pt x="17596" y="7107"/>
                </a:lnTo>
                <a:lnTo>
                  <a:pt x="18349" y="9153"/>
                </a:lnTo>
                <a:lnTo>
                  <a:pt x="21151" y="17946"/>
                </a:lnTo>
                <a:lnTo>
                  <a:pt x="19855" y="21323"/>
                </a:lnTo>
                <a:lnTo>
                  <a:pt x="17596" y="23026"/>
                </a:lnTo>
                <a:lnTo>
                  <a:pt x="15161" y="23197"/>
                </a:lnTo>
                <a:lnTo>
                  <a:pt x="15730" y="24515"/>
                </a:lnTo>
                <a:lnTo>
                  <a:pt x="15730" y="26954"/>
                </a:lnTo>
                <a:lnTo>
                  <a:pt x="17407" y="28250"/>
                </a:lnTo>
                <a:lnTo>
                  <a:pt x="18725" y="29752"/>
                </a:lnTo>
                <a:lnTo>
                  <a:pt x="20420" y="31079"/>
                </a:lnTo>
                <a:lnTo>
                  <a:pt x="20783" y="36868"/>
                </a:lnTo>
                <a:lnTo>
                  <a:pt x="11228" y="46424"/>
                </a:lnTo>
                <a:lnTo>
                  <a:pt x="8430" y="49796"/>
                </a:lnTo>
                <a:lnTo>
                  <a:pt x="3565" y="51293"/>
                </a:lnTo>
                <a:lnTo>
                  <a:pt x="0" y="50921"/>
                </a:lnTo>
                <a:cubicBezTo>
                  <a:pt x="1070" y="55902"/>
                  <a:pt x="2123" y="60878"/>
                  <a:pt x="3154" y="65851"/>
                </a:cubicBezTo>
                <a:cubicBezTo>
                  <a:pt x="1271" y="72625"/>
                  <a:pt x="3188" y="77828"/>
                  <a:pt x="9067" y="81901"/>
                </a:cubicBezTo>
                <a:cubicBezTo>
                  <a:pt x="11896" y="83895"/>
                  <a:pt x="13013" y="87327"/>
                  <a:pt x="13441" y="90768"/>
                </a:cubicBezTo>
                <a:cubicBezTo>
                  <a:pt x="13749" y="93254"/>
                  <a:pt x="14048" y="95731"/>
                  <a:pt x="14344" y="98188"/>
                </a:cubicBezTo>
                <a:lnTo>
                  <a:pt x="14442" y="98475"/>
                </a:lnTo>
                <a:cubicBezTo>
                  <a:pt x="14587" y="98607"/>
                  <a:pt x="14699" y="98753"/>
                  <a:pt x="14887" y="98843"/>
                </a:cubicBezTo>
                <a:cubicBezTo>
                  <a:pt x="14849" y="99022"/>
                  <a:pt x="14814" y="99193"/>
                  <a:pt x="14763" y="99373"/>
                </a:cubicBezTo>
                <a:cubicBezTo>
                  <a:pt x="17510" y="100695"/>
                  <a:pt x="18105" y="103297"/>
                  <a:pt x="18597" y="105997"/>
                </a:cubicBezTo>
                <a:cubicBezTo>
                  <a:pt x="18606" y="106027"/>
                  <a:pt x="18512" y="106096"/>
                  <a:pt x="18490" y="106138"/>
                </a:cubicBezTo>
                <a:lnTo>
                  <a:pt x="25837" y="107833"/>
                </a:lnTo>
                <a:lnTo>
                  <a:pt x="28092" y="110250"/>
                </a:lnTo>
                <a:lnTo>
                  <a:pt x="30339" y="111568"/>
                </a:lnTo>
                <a:lnTo>
                  <a:pt x="39145" y="113635"/>
                </a:lnTo>
                <a:lnTo>
                  <a:pt x="42697" y="115527"/>
                </a:lnTo>
                <a:lnTo>
                  <a:pt x="46064" y="119438"/>
                </a:lnTo>
                <a:lnTo>
                  <a:pt x="48435" y="120674"/>
                </a:lnTo>
                <a:lnTo>
                  <a:pt x="48315" y="120328"/>
                </a:lnTo>
                <a:lnTo>
                  <a:pt x="50005" y="120328"/>
                </a:lnTo>
                <a:lnTo>
                  <a:pt x="51323" y="121637"/>
                </a:lnTo>
                <a:lnTo>
                  <a:pt x="53938" y="122377"/>
                </a:lnTo>
                <a:lnTo>
                  <a:pt x="56373" y="122955"/>
                </a:lnTo>
                <a:lnTo>
                  <a:pt x="59749" y="125925"/>
                </a:lnTo>
                <a:lnTo>
                  <a:pt x="60147" y="127850"/>
                </a:lnTo>
                <a:lnTo>
                  <a:pt x="61700" y="127773"/>
                </a:lnTo>
                <a:lnTo>
                  <a:pt x="63574" y="131368"/>
                </a:lnTo>
                <a:cubicBezTo>
                  <a:pt x="63561" y="131171"/>
                  <a:pt x="63561" y="130970"/>
                  <a:pt x="63549" y="130773"/>
                </a:cubicBezTo>
                <a:cubicBezTo>
                  <a:pt x="63519" y="130255"/>
                  <a:pt x="63977" y="129737"/>
                  <a:pt x="64191" y="129245"/>
                </a:cubicBezTo>
                <a:cubicBezTo>
                  <a:pt x="65119" y="129755"/>
                  <a:pt x="66566" y="130084"/>
                  <a:pt x="66852" y="130846"/>
                </a:cubicBezTo>
                <a:cubicBezTo>
                  <a:pt x="67648" y="132887"/>
                  <a:pt x="67926" y="135120"/>
                  <a:pt x="68448" y="137294"/>
                </a:cubicBezTo>
                <a:cubicBezTo>
                  <a:pt x="69201" y="140555"/>
                  <a:pt x="69467" y="144008"/>
                  <a:pt x="70827" y="147016"/>
                </a:cubicBezTo>
                <a:cubicBezTo>
                  <a:pt x="71461" y="148437"/>
                  <a:pt x="71812" y="149836"/>
                  <a:pt x="72047" y="151248"/>
                </a:cubicBezTo>
                <a:cubicBezTo>
                  <a:pt x="72030" y="151176"/>
                  <a:pt x="72047" y="151116"/>
                  <a:pt x="72030" y="151056"/>
                </a:cubicBezTo>
                <a:lnTo>
                  <a:pt x="78645" y="150923"/>
                </a:lnTo>
                <a:lnTo>
                  <a:pt x="85766" y="150743"/>
                </a:lnTo>
                <a:lnTo>
                  <a:pt x="87447" y="149229"/>
                </a:lnTo>
                <a:lnTo>
                  <a:pt x="89334" y="150923"/>
                </a:lnTo>
                <a:lnTo>
                  <a:pt x="92878" y="152416"/>
                </a:lnTo>
                <a:lnTo>
                  <a:pt x="94752" y="154496"/>
                </a:lnTo>
                <a:lnTo>
                  <a:pt x="98676" y="153923"/>
                </a:lnTo>
                <a:lnTo>
                  <a:pt x="104119" y="150551"/>
                </a:lnTo>
                <a:lnTo>
                  <a:pt x="108051" y="152053"/>
                </a:lnTo>
                <a:lnTo>
                  <a:pt x="109724" y="153161"/>
                </a:lnTo>
                <a:lnTo>
                  <a:pt x="115163" y="151680"/>
                </a:lnTo>
                <a:lnTo>
                  <a:pt x="117589" y="149806"/>
                </a:lnTo>
                <a:lnTo>
                  <a:pt x="117974" y="146982"/>
                </a:lnTo>
                <a:lnTo>
                  <a:pt x="121149" y="147748"/>
                </a:lnTo>
                <a:lnTo>
                  <a:pt x="125459" y="148873"/>
                </a:lnTo>
                <a:lnTo>
                  <a:pt x="129203" y="147183"/>
                </a:lnTo>
                <a:lnTo>
                  <a:pt x="135189" y="146233"/>
                </a:lnTo>
                <a:lnTo>
                  <a:pt x="140063" y="144552"/>
                </a:lnTo>
                <a:lnTo>
                  <a:pt x="144556" y="142493"/>
                </a:lnTo>
                <a:lnTo>
                  <a:pt x="149062" y="139883"/>
                </a:lnTo>
                <a:lnTo>
                  <a:pt x="151676" y="138364"/>
                </a:lnTo>
                <a:lnTo>
                  <a:pt x="153551" y="138728"/>
                </a:lnTo>
                <a:lnTo>
                  <a:pt x="155160" y="136939"/>
                </a:lnTo>
                <a:cubicBezTo>
                  <a:pt x="154573" y="135266"/>
                  <a:pt x="153628" y="133747"/>
                  <a:pt x="151878" y="132733"/>
                </a:cubicBezTo>
                <a:close/>
                <a:moveTo>
                  <a:pt x="155305" y="136746"/>
                </a:moveTo>
                <a:lnTo>
                  <a:pt x="155138" y="136931"/>
                </a:lnTo>
                <a:cubicBezTo>
                  <a:pt x="155408" y="137654"/>
                  <a:pt x="155746" y="138308"/>
                  <a:pt x="155771" y="139104"/>
                </a:cubicBezTo>
                <a:cubicBezTo>
                  <a:pt x="155746" y="138279"/>
                  <a:pt x="155575" y="137504"/>
                  <a:pt x="155305" y="136746"/>
                </a:cubicBezTo>
                <a:close/>
                <a:moveTo>
                  <a:pt x="14729" y="99403"/>
                </a:moveTo>
                <a:cubicBezTo>
                  <a:pt x="14729" y="99382"/>
                  <a:pt x="14729" y="99382"/>
                  <a:pt x="14737" y="99360"/>
                </a:cubicBezTo>
                <a:cubicBezTo>
                  <a:pt x="14729" y="99360"/>
                  <a:pt x="14716" y="99339"/>
                  <a:pt x="14707" y="99339"/>
                </a:cubicBezTo>
                <a:lnTo>
                  <a:pt x="14729" y="99403"/>
                </a:lnTo>
                <a:close/>
              </a:path>
            </a:pathLst>
          </a:custGeom>
          <a:solidFill>
            <a:srgbClr val="D9D9D9"/>
          </a:solid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nvGrpSpPr>
          <p:cNvPr id="1127" name="Graphic 2398">
            <a:extLst>
              <a:ext uri="{FF2B5EF4-FFF2-40B4-BE49-F238E27FC236}">
                <a16:creationId xmlns:a16="http://schemas.microsoft.com/office/drawing/2014/main" id="{F438FB7C-9463-B4E4-12CB-250F382230BE}"/>
              </a:ext>
            </a:extLst>
          </p:cNvPr>
          <p:cNvGrpSpPr/>
          <p:nvPr/>
        </p:nvGrpSpPr>
        <p:grpSpPr>
          <a:xfrm>
            <a:off x="6573484" y="4838633"/>
            <a:ext cx="426148" cy="597997"/>
            <a:chOff x="6462916" y="5223988"/>
            <a:chExt cx="182524" cy="256129"/>
          </a:xfrm>
          <a:solidFill>
            <a:srgbClr val="D9D9D9"/>
          </a:solidFill>
        </p:grpSpPr>
        <p:sp>
          <p:nvSpPr>
            <p:cNvPr id="1202" name="Freeform 1201">
              <a:extLst>
                <a:ext uri="{FF2B5EF4-FFF2-40B4-BE49-F238E27FC236}">
                  <a16:creationId xmlns:a16="http://schemas.microsoft.com/office/drawing/2014/main" id="{8438FDF1-20FE-5A57-A246-2910274EBBF2}"/>
                </a:ext>
              </a:extLst>
            </p:cNvPr>
            <p:cNvSpPr/>
            <p:nvPr/>
          </p:nvSpPr>
          <p:spPr>
            <a:xfrm>
              <a:off x="6636912" y="5257562"/>
              <a:ext cx="492" cy="4736"/>
            </a:xfrm>
            <a:custGeom>
              <a:avLst/>
              <a:gdLst>
                <a:gd name="connsiteX0" fmla="*/ 0 w 492"/>
                <a:gd name="connsiteY0" fmla="*/ 0 h 4736"/>
                <a:gd name="connsiteX1" fmla="*/ 492 w 492"/>
                <a:gd name="connsiteY1" fmla="*/ 4737 h 4736"/>
                <a:gd name="connsiteX2" fmla="*/ 0 w 492"/>
                <a:gd name="connsiteY2" fmla="*/ 0 h 4736"/>
              </a:gdLst>
              <a:ahLst/>
              <a:cxnLst>
                <a:cxn ang="0">
                  <a:pos x="connsiteX0" y="connsiteY0"/>
                </a:cxn>
                <a:cxn ang="0">
                  <a:pos x="connsiteX1" y="connsiteY1"/>
                </a:cxn>
                <a:cxn ang="0">
                  <a:pos x="connsiteX2" y="connsiteY2"/>
                </a:cxn>
              </a:cxnLst>
              <a:rect l="l" t="t" r="r" b="b"/>
              <a:pathLst>
                <a:path w="492" h="4736">
                  <a:moveTo>
                    <a:pt x="0" y="0"/>
                  </a:moveTo>
                  <a:cubicBezTo>
                    <a:pt x="77" y="1592"/>
                    <a:pt x="193" y="3197"/>
                    <a:pt x="492" y="4737"/>
                  </a:cubicBezTo>
                  <a:cubicBezTo>
                    <a:pt x="193" y="3197"/>
                    <a:pt x="73" y="1592"/>
                    <a:pt x="0" y="0"/>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203" name="Freeform 1202">
              <a:extLst>
                <a:ext uri="{FF2B5EF4-FFF2-40B4-BE49-F238E27FC236}">
                  <a16:creationId xmlns:a16="http://schemas.microsoft.com/office/drawing/2014/main" id="{EAD88BE7-6C65-2D48-E5F5-3CF9EEA4B318}"/>
                </a:ext>
              </a:extLst>
            </p:cNvPr>
            <p:cNvSpPr/>
            <p:nvPr/>
          </p:nvSpPr>
          <p:spPr>
            <a:xfrm>
              <a:off x="6590860" y="5223988"/>
              <a:ext cx="937" cy="3466"/>
            </a:xfrm>
            <a:custGeom>
              <a:avLst/>
              <a:gdLst>
                <a:gd name="connsiteX0" fmla="*/ 937 w 937"/>
                <a:gd name="connsiteY0" fmla="*/ 3466 h 3466"/>
                <a:gd name="connsiteX1" fmla="*/ 0 w 937"/>
                <a:gd name="connsiteY1" fmla="*/ 0 h 3466"/>
                <a:gd name="connsiteX2" fmla="*/ 937 w 937"/>
                <a:gd name="connsiteY2" fmla="*/ 3466 h 3466"/>
              </a:gdLst>
              <a:ahLst/>
              <a:cxnLst>
                <a:cxn ang="0">
                  <a:pos x="connsiteX0" y="connsiteY0"/>
                </a:cxn>
                <a:cxn ang="0">
                  <a:pos x="connsiteX1" y="connsiteY1"/>
                </a:cxn>
                <a:cxn ang="0">
                  <a:pos x="connsiteX2" y="connsiteY2"/>
                </a:cxn>
              </a:cxnLst>
              <a:rect l="l" t="t" r="r" b="b"/>
              <a:pathLst>
                <a:path w="937" h="3466">
                  <a:moveTo>
                    <a:pt x="937" y="3466"/>
                  </a:moveTo>
                  <a:cubicBezTo>
                    <a:pt x="719" y="2259"/>
                    <a:pt x="449" y="1078"/>
                    <a:pt x="0" y="0"/>
                  </a:cubicBezTo>
                  <a:cubicBezTo>
                    <a:pt x="441" y="1078"/>
                    <a:pt x="719" y="2255"/>
                    <a:pt x="937" y="3466"/>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204" name="Freeform 1203">
              <a:extLst>
                <a:ext uri="{FF2B5EF4-FFF2-40B4-BE49-F238E27FC236}">
                  <a16:creationId xmlns:a16="http://schemas.microsoft.com/office/drawing/2014/main" id="{7180D45D-BEFF-A7F9-BA00-7A8E9E150E14}"/>
                </a:ext>
              </a:extLst>
            </p:cNvPr>
            <p:cNvSpPr/>
            <p:nvPr/>
          </p:nvSpPr>
          <p:spPr>
            <a:xfrm>
              <a:off x="6645406" y="5276702"/>
              <a:ext cx="34" cy="646"/>
            </a:xfrm>
            <a:custGeom>
              <a:avLst/>
              <a:gdLst>
                <a:gd name="connsiteX0" fmla="*/ 34 w 34"/>
                <a:gd name="connsiteY0" fmla="*/ 0 h 646"/>
                <a:gd name="connsiteX1" fmla="*/ 0 w 34"/>
                <a:gd name="connsiteY1" fmla="*/ 646 h 646"/>
                <a:gd name="connsiteX2" fmla="*/ 34 w 34"/>
                <a:gd name="connsiteY2" fmla="*/ 0 h 646"/>
              </a:gdLst>
              <a:ahLst/>
              <a:cxnLst>
                <a:cxn ang="0">
                  <a:pos x="connsiteX0" y="connsiteY0"/>
                </a:cxn>
                <a:cxn ang="0">
                  <a:pos x="connsiteX1" y="connsiteY1"/>
                </a:cxn>
                <a:cxn ang="0">
                  <a:pos x="connsiteX2" y="connsiteY2"/>
                </a:cxn>
              </a:cxnLst>
              <a:rect l="l" t="t" r="r" b="b"/>
              <a:pathLst>
                <a:path w="34" h="646">
                  <a:moveTo>
                    <a:pt x="34" y="0"/>
                  </a:moveTo>
                  <a:cubicBezTo>
                    <a:pt x="26" y="223"/>
                    <a:pt x="8" y="432"/>
                    <a:pt x="0" y="646"/>
                  </a:cubicBezTo>
                  <a:cubicBezTo>
                    <a:pt x="8" y="432"/>
                    <a:pt x="26" y="223"/>
                    <a:pt x="34" y="0"/>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205" name="Freeform 1204">
              <a:extLst>
                <a:ext uri="{FF2B5EF4-FFF2-40B4-BE49-F238E27FC236}">
                  <a16:creationId xmlns:a16="http://schemas.microsoft.com/office/drawing/2014/main" id="{D62D2B32-3E2C-DEE8-4BD5-329CF582DE17}"/>
                </a:ext>
              </a:extLst>
            </p:cNvPr>
            <p:cNvSpPr/>
            <p:nvPr/>
          </p:nvSpPr>
          <p:spPr>
            <a:xfrm>
              <a:off x="6462916" y="5224720"/>
              <a:ext cx="166473" cy="142621"/>
            </a:xfrm>
            <a:custGeom>
              <a:avLst/>
              <a:gdLst>
                <a:gd name="connsiteX0" fmla="*/ 30091 w 166473"/>
                <a:gd name="connsiteY0" fmla="*/ 42042 h 142621"/>
                <a:gd name="connsiteX1" fmla="*/ 29825 w 166473"/>
                <a:gd name="connsiteY1" fmla="*/ 56069 h 142621"/>
                <a:gd name="connsiteX2" fmla="*/ 31096 w 166473"/>
                <a:gd name="connsiteY2" fmla="*/ 61674 h 142621"/>
                <a:gd name="connsiteX3" fmla="*/ 30326 w 166473"/>
                <a:gd name="connsiteY3" fmla="*/ 69595 h 142621"/>
                <a:gd name="connsiteX4" fmla="*/ 505 w 166473"/>
                <a:gd name="connsiteY4" fmla="*/ 69595 h 142621"/>
                <a:gd name="connsiteX5" fmla="*/ 0 w 166473"/>
                <a:gd name="connsiteY5" fmla="*/ 118043 h 142621"/>
                <a:gd name="connsiteX6" fmla="*/ 19842 w 166473"/>
                <a:gd name="connsiteY6" fmla="*/ 137418 h 142621"/>
                <a:gd name="connsiteX7" fmla="*/ 34917 w 166473"/>
                <a:gd name="connsiteY7" fmla="*/ 134068 h 142621"/>
                <a:gd name="connsiteX8" fmla="*/ 39962 w 166473"/>
                <a:gd name="connsiteY8" fmla="*/ 135446 h 142621"/>
                <a:gd name="connsiteX9" fmla="*/ 44173 w 166473"/>
                <a:gd name="connsiteY9" fmla="*/ 137992 h 142621"/>
                <a:gd name="connsiteX10" fmla="*/ 48820 w 166473"/>
                <a:gd name="connsiteY10" fmla="*/ 138544 h 142621"/>
                <a:gd name="connsiteX11" fmla="*/ 54426 w 166473"/>
                <a:gd name="connsiteY11" fmla="*/ 141081 h 142621"/>
                <a:gd name="connsiteX12" fmla="*/ 56814 w 166473"/>
                <a:gd name="connsiteY12" fmla="*/ 139250 h 142621"/>
                <a:gd name="connsiteX13" fmla="*/ 63151 w 166473"/>
                <a:gd name="connsiteY13" fmla="*/ 140093 h 142621"/>
                <a:gd name="connsiteX14" fmla="*/ 68761 w 166473"/>
                <a:gd name="connsiteY14" fmla="*/ 142622 h 142621"/>
                <a:gd name="connsiteX15" fmla="*/ 75222 w 166473"/>
                <a:gd name="connsiteY15" fmla="*/ 137153 h 142621"/>
                <a:gd name="connsiteX16" fmla="*/ 78170 w 166473"/>
                <a:gd name="connsiteY16" fmla="*/ 133777 h 142621"/>
                <a:gd name="connsiteX17" fmla="*/ 80567 w 166473"/>
                <a:gd name="connsiteY17" fmla="*/ 129849 h 142621"/>
                <a:gd name="connsiteX18" fmla="*/ 83502 w 166473"/>
                <a:gd name="connsiteY18" fmla="*/ 128719 h 142621"/>
                <a:gd name="connsiteX19" fmla="*/ 86455 w 166473"/>
                <a:gd name="connsiteY19" fmla="*/ 124932 h 142621"/>
                <a:gd name="connsiteX20" fmla="*/ 89121 w 166473"/>
                <a:gd name="connsiteY20" fmla="*/ 125065 h 142621"/>
                <a:gd name="connsiteX21" fmla="*/ 92214 w 166473"/>
                <a:gd name="connsiteY21" fmla="*/ 121979 h 142621"/>
                <a:gd name="connsiteX22" fmla="*/ 94884 w 166473"/>
                <a:gd name="connsiteY22" fmla="*/ 123935 h 142621"/>
                <a:gd name="connsiteX23" fmla="*/ 96014 w 166473"/>
                <a:gd name="connsiteY23" fmla="*/ 120999 h 142621"/>
                <a:gd name="connsiteX24" fmla="*/ 96840 w 166473"/>
                <a:gd name="connsiteY24" fmla="*/ 118745 h 142621"/>
                <a:gd name="connsiteX25" fmla="*/ 97970 w 166473"/>
                <a:gd name="connsiteY25" fmla="*/ 111577 h 142621"/>
                <a:gd name="connsiteX26" fmla="*/ 108500 w 166473"/>
                <a:gd name="connsiteY26" fmla="*/ 106951 h 142621"/>
                <a:gd name="connsiteX27" fmla="*/ 113708 w 166473"/>
                <a:gd name="connsiteY27" fmla="*/ 107225 h 142621"/>
                <a:gd name="connsiteX28" fmla="*/ 119870 w 166473"/>
                <a:gd name="connsiteY28" fmla="*/ 107747 h 142621"/>
                <a:gd name="connsiteX29" fmla="*/ 118723 w 166473"/>
                <a:gd name="connsiteY29" fmla="*/ 101752 h 142621"/>
                <a:gd name="connsiteX30" fmla="*/ 120966 w 166473"/>
                <a:gd name="connsiteY30" fmla="*/ 99146 h 142621"/>
                <a:gd name="connsiteX31" fmla="*/ 125459 w 166473"/>
                <a:gd name="connsiteY31" fmla="*/ 96711 h 142621"/>
                <a:gd name="connsiteX32" fmla="*/ 127705 w 166473"/>
                <a:gd name="connsiteY32" fmla="*/ 96895 h 142621"/>
                <a:gd name="connsiteX33" fmla="*/ 143247 w 166473"/>
                <a:gd name="connsiteY33" fmla="*/ 90528 h 142621"/>
                <a:gd name="connsiteX34" fmla="*/ 157902 w 166473"/>
                <a:gd name="connsiteY34" fmla="*/ 85590 h 142621"/>
                <a:gd name="connsiteX35" fmla="*/ 156353 w 166473"/>
                <a:gd name="connsiteY35" fmla="*/ 81469 h 142621"/>
                <a:gd name="connsiteX36" fmla="*/ 154124 w 166473"/>
                <a:gd name="connsiteY36" fmla="*/ 77922 h 142621"/>
                <a:gd name="connsiteX37" fmla="*/ 157290 w 166473"/>
                <a:gd name="connsiteY37" fmla="*/ 74755 h 142621"/>
                <a:gd name="connsiteX38" fmla="*/ 157864 w 166473"/>
                <a:gd name="connsiteY38" fmla="*/ 70819 h 142621"/>
                <a:gd name="connsiteX39" fmla="*/ 157864 w 166473"/>
                <a:gd name="connsiteY39" fmla="*/ 67443 h 142621"/>
                <a:gd name="connsiteX40" fmla="*/ 161424 w 166473"/>
                <a:gd name="connsiteY40" fmla="*/ 64259 h 142621"/>
                <a:gd name="connsiteX41" fmla="*/ 164424 w 166473"/>
                <a:gd name="connsiteY41" fmla="*/ 62004 h 142621"/>
                <a:gd name="connsiteX42" fmla="*/ 165536 w 166473"/>
                <a:gd name="connsiteY42" fmla="*/ 60690 h 142621"/>
                <a:gd name="connsiteX43" fmla="*/ 163855 w 166473"/>
                <a:gd name="connsiteY43" fmla="*/ 59017 h 142621"/>
                <a:gd name="connsiteX44" fmla="*/ 162909 w 166473"/>
                <a:gd name="connsiteY44" fmla="*/ 56210 h 142621"/>
                <a:gd name="connsiteX45" fmla="*/ 164034 w 166473"/>
                <a:gd name="connsiteY45" fmla="*/ 54327 h 142621"/>
                <a:gd name="connsiteX46" fmla="*/ 163102 w 166473"/>
                <a:gd name="connsiteY46" fmla="*/ 51529 h 142621"/>
                <a:gd name="connsiteX47" fmla="*/ 163666 w 166473"/>
                <a:gd name="connsiteY47" fmla="*/ 48717 h 142621"/>
                <a:gd name="connsiteX48" fmla="*/ 162353 w 166473"/>
                <a:gd name="connsiteY48" fmla="*/ 43099 h 142621"/>
                <a:gd name="connsiteX49" fmla="*/ 164972 w 166473"/>
                <a:gd name="connsiteY49" fmla="*/ 39171 h 142621"/>
                <a:gd name="connsiteX50" fmla="*/ 166473 w 166473"/>
                <a:gd name="connsiteY50" fmla="*/ 36167 h 142621"/>
                <a:gd name="connsiteX51" fmla="*/ 165532 w 166473"/>
                <a:gd name="connsiteY51" fmla="*/ 31674 h 142621"/>
                <a:gd name="connsiteX52" fmla="*/ 163102 w 166473"/>
                <a:gd name="connsiteY52" fmla="*/ 29611 h 142621"/>
                <a:gd name="connsiteX53" fmla="*/ 163102 w 166473"/>
                <a:gd name="connsiteY53" fmla="*/ 28113 h 142621"/>
                <a:gd name="connsiteX54" fmla="*/ 164604 w 166473"/>
                <a:gd name="connsiteY54" fmla="*/ 25105 h 142621"/>
                <a:gd name="connsiteX55" fmla="*/ 164227 w 166473"/>
                <a:gd name="connsiteY55" fmla="*/ 23800 h 142621"/>
                <a:gd name="connsiteX56" fmla="*/ 161232 w 166473"/>
                <a:gd name="connsiteY56" fmla="*/ 22302 h 142621"/>
                <a:gd name="connsiteX57" fmla="*/ 159725 w 166473"/>
                <a:gd name="connsiteY57" fmla="*/ 20236 h 142621"/>
                <a:gd name="connsiteX58" fmla="*/ 158600 w 166473"/>
                <a:gd name="connsiteY58" fmla="*/ 17069 h 142621"/>
                <a:gd name="connsiteX59" fmla="*/ 158720 w 166473"/>
                <a:gd name="connsiteY59" fmla="*/ 17416 h 142621"/>
                <a:gd name="connsiteX60" fmla="*/ 156349 w 166473"/>
                <a:gd name="connsiteY60" fmla="*/ 16179 h 142621"/>
                <a:gd name="connsiteX61" fmla="*/ 152982 w 166473"/>
                <a:gd name="connsiteY61" fmla="*/ 12268 h 142621"/>
                <a:gd name="connsiteX62" fmla="*/ 149430 w 166473"/>
                <a:gd name="connsiteY62" fmla="*/ 10377 h 142621"/>
                <a:gd name="connsiteX63" fmla="*/ 140624 w 166473"/>
                <a:gd name="connsiteY63" fmla="*/ 8310 h 142621"/>
                <a:gd name="connsiteX64" fmla="*/ 138377 w 166473"/>
                <a:gd name="connsiteY64" fmla="*/ 6992 h 142621"/>
                <a:gd name="connsiteX65" fmla="*/ 136122 w 166473"/>
                <a:gd name="connsiteY65" fmla="*/ 4574 h 142621"/>
                <a:gd name="connsiteX66" fmla="*/ 128775 w 166473"/>
                <a:gd name="connsiteY66" fmla="*/ 2880 h 142621"/>
                <a:gd name="connsiteX67" fmla="*/ 127863 w 166473"/>
                <a:gd name="connsiteY67" fmla="*/ 3757 h 142621"/>
                <a:gd name="connsiteX68" fmla="*/ 126370 w 166473"/>
                <a:gd name="connsiteY68" fmla="*/ 3363 h 142621"/>
                <a:gd name="connsiteX69" fmla="*/ 124624 w 166473"/>
                <a:gd name="connsiteY69" fmla="*/ 0 h 142621"/>
                <a:gd name="connsiteX70" fmla="*/ 100725 w 166473"/>
                <a:gd name="connsiteY70" fmla="*/ 5426 h 142621"/>
                <a:gd name="connsiteX71" fmla="*/ 98727 w 166473"/>
                <a:gd name="connsiteY71" fmla="*/ 9722 h 142621"/>
                <a:gd name="connsiteX72" fmla="*/ 98834 w 166473"/>
                <a:gd name="connsiteY72" fmla="*/ 9722 h 142621"/>
                <a:gd name="connsiteX73" fmla="*/ 99540 w 166473"/>
                <a:gd name="connsiteY73" fmla="*/ 10963 h 142621"/>
                <a:gd name="connsiteX74" fmla="*/ 98907 w 166473"/>
                <a:gd name="connsiteY74" fmla="*/ 12375 h 142621"/>
                <a:gd name="connsiteX75" fmla="*/ 97033 w 166473"/>
                <a:gd name="connsiteY75" fmla="*/ 13333 h 142621"/>
                <a:gd name="connsiteX76" fmla="*/ 95488 w 166473"/>
                <a:gd name="connsiteY76" fmla="*/ 16645 h 142621"/>
                <a:gd name="connsiteX77" fmla="*/ 96250 w 166473"/>
                <a:gd name="connsiteY77" fmla="*/ 19632 h 142621"/>
                <a:gd name="connsiteX78" fmla="*/ 98295 w 166473"/>
                <a:gd name="connsiteY78" fmla="*/ 22238 h 142621"/>
                <a:gd name="connsiteX79" fmla="*/ 97931 w 166473"/>
                <a:gd name="connsiteY79" fmla="*/ 24878 h 142621"/>
                <a:gd name="connsiteX80" fmla="*/ 97931 w 166473"/>
                <a:gd name="connsiteY80" fmla="*/ 29556 h 142621"/>
                <a:gd name="connsiteX81" fmla="*/ 97375 w 166473"/>
                <a:gd name="connsiteY81" fmla="*/ 33492 h 142621"/>
                <a:gd name="connsiteX82" fmla="*/ 96622 w 166473"/>
                <a:gd name="connsiteY82" fmla="*/ 34622 h 142621"/>
                <a:gd name="connsiteX83" fmla="*/ 95860 w 166473"/>
                <a:gd name="connsiteY83" fmla="*/ 35923 h 142621"/>
                <a:gd name="connsiteX84" fmla="*/ 93061 w 166473"/>
                <a:gd name="connsiteY84" fmla="*/ 39676 h 142621"/>
                <a:gd name="connsiteX85" fmla="*/ 93061 w 166473"/>
                <a:gd name="connsiteY85" fmla="*/ 49984 h 142621"/>
                <a:gd name="connsiteX86" fmla="*/ 93425 w 166473"/>
                <a:gd name="connsiteY86" fmla="*/ 52402 h 142621"/>
                <a:gd name="connsiteX87" fmla="*/ 98851 w 166473"/>
                <a:gd name="connsiteY87" fmla="*/ 57464 h 142621"/>
                <a:gd name="connsiteX88" fmla="*/ 100725 w 166473"/>
                <a:gd name="connsiteY88" fmla="*/ 61401 h 142621"/>
                <a:gd name="connsiteX89" fmla="*/ 104294 w 166473"/>
                <a:gd name="connsiteY89" fmla="*/ 62145 h 142621"/>
                <a:gd name="connsiteX90" fmla="*/ 107474 w 166473"/>
                <a:gd name="connsiteY90" fmla="*/ 62145 h 142621"/>
                <a:gd name="connsiteX91" fmla="*/ 106716 w 166473"/>
                <a:gd name="connsiteY91" fmla="*/ 59158 h 142621"/>
                <a:gd name="connsiteX92" fmla="*/ 109348 w 166473"/>
                <a:gd name="connsiteY92" fmla="*/ 58217 h 142621"/>
                <a:gd name="connsiteX93" fmla="*/ 110854 w 166473"/>
                <a:gd name="connsiteY93" fmla="*/ 58581 h 142621"/>
                <a:gd name="connsiteX94" fmla="*/ 111984 w 166473"/>
                <a:gd name="connsiteY94" fmla="*/ 71508 h 142621"/>
                <a:gd name="connsiteX95" fmla="*/ 111222 w 166473"/>
                <a:gd name="connsiteY95" fmla="*/ 74892 h 142621"/>
                <a:gd name="connsiteX96" fmla="*/ 109348 w 166473"/>
                <a:gd name="connsiteY96" fmla="*/ 74144 h 142621"/>
                <a:gd name="connsiteX97" fmla="*/ 107662 w 166473"/>
                <a:gd name="connsiteY97" fmla="*/ 73574 h 142621"/>
                <a:gd name="connsiteX98" fmla="*/ 104671 w 166473"/>
                <a:gd name="connsiteY98" fmla="*/ 74306 h 142621"/>
                <a:gd name="connsiteX99" fmla="*/ 101483 w 166473"/>
                <a:gd name="connsiteY99" fmla="*/ 74892 h 142621"/>
                <a:gd name="connsiteX100" fmla="*/ 94760 w 166473"/>
                <a:gd name="connsiteY100" fmla="*/ 67764 h 142621"/>
                <a:gd name="connsiteX101" fmla="*/ 91932 w 166473"/>
                <a:gd name="connsiteY101" fmla="*/ 64956 h 142621"/>
                <a:gd name="connsiteX102" fmla="*/ 89882 w 166473"/>
                <a:gd name="connsiteY102" fmla="*/ 62338 h 142621"/>
                <a:gd name="connsiteX103" fmla="*/ 86506 w 166473"/>
                <a:gd name="connsiteY103" fmla="*/ 60472 h 142621"/>
                <a:gd name="connsiteX104" fmla="*/ 78829 w 166473"/>
                <a:gd name="connsiteY104" fmla="*/ 57301 h 142621"/>
                <a:gd name="connsiteX105" fmla="*/ 78444 w 166473"/>
                <a:gd name="connsiteY105" fmla="*/ 55427 h 142621"/>
                <a:gd name="connsiteX106" fmla="*/ 76348 w 166473"/>
                <a:gd name="connsiteY106" fmla="*/ 53168 h 142621"/>
                <a:gd name="connsiteX107" fmla="*/ 76215 w 166473"/>
                <a:gd name="connsiteY107" fmla="*/ 49111 h 142621"/>
                <a:gd name="connsiteX108" fmla="*/ 75226 w 166473"/>
                <a:gd name="connsiteY108" fmla="*/ 48696 h 142621"/>
                <a:gd name="connsiteX109" fmla="*/ 73134 w 166473"/>
                <a:gd name="connsiteY109" fmla="*/ 49526 h 142621"/>
                <a:gd name="connsiteX110" fmla="*/ 72145 w 166473"/>
                <a:gd name="connsiteY110" fmla="*/ 49659 h 142621"/>
                <a:gd name="connsiteX111" fmla="*/ 70738 w 166473"/>
                <a:gd name="connsiteY111" fmla="*/ 53322 h 142621"/>
                <a:gd name="connsiteX112" fmla="*/ 70738 w 166473"/>
                <a:gd name="connsiteY112" fmla="*/ 54712 h 142621"/>
                <a:gd name="connsiteX113" fmla="*/ 66527 w 166473"/>
                <a:gd name="connsiteY113" fmla="*/ 56120 h 142621"/>
                <a:gd name="connsiteX114" fmla="*/ 63861 w 166473"/>
                <a:gd name="connsiteY114" fmla="*/ 56248 h 142621"/>
                <a:gd name="connsiteX115" fmla="*/ 63861 w 166473"/>
                <a:gd name="connsiteY115" fmla="*/ 55290 h 142621"/>
                <a:gd name="connsiteX116" fmla="*/ 57682 w 166473"/>
                <a:gd name="connsiteY116" fmla="*/ 53869 h 142621"/>
                <a:gd name="connsiteX117" fmla="*/ 54156 w 166473"/>
                <a:gd name="connsiteY117" fmla="*/ 52029 h 142621"/>
                <a:gd name="connsiteX118" fmla="*/ 53330 w 166473"/>
                <a:gd name="connsiteY118" fmla="*/ 52029 h 142621"/>
                <a:gd name="connsiteX119" fmla="*/ 49256 w 166473"/>
                <a:gd name="connsiteY119" fmla="*/ 50356 h 142621"/>
                <a:gd name="connsiteX120" fmla="*/ 49256 w 166473"/>
                <a:gd name="connsiteY120" fmla="*/ 47968 h 142621"/>
                <a:gd name="connsiteX121" fmla="*/ 48542 w 166473"/>
                <a:gd name="connsiteY121" fmla="*/ 46265 h 142621"/>
                <a:gd name="connsiteX122" fmla="*/ 48272 w 166473"/>
                <a:gd name="connsiteY122" fmla="*/ 43608 h 142621"/>
                <a:gd name="connsiteX123" fmla="*/ 47143 w 166473"/>
                <a:gd name="connsiteY123" fmla="*/ 43339 h 142621"/>
                <a:gd name="connsiteX124" fmla="*/ 43916 w 166473"/>
                <a:gd name="connsiteY124" fmla="*/ 44468 h 142621"/>
                <a:gd name="connsiteX125" fmla="*/ 42787 w 166473"/>
                <a:gd name="connsiteY125" fmla="*/ 45311 h 142621"/>
                <a:gd name="connsiteX126" fmla="*/ 39697 w 166473"/>
                <a:gd name="connsiteY126" fmla="*/ 45722 h 142621"/>
                <a:gd name="connsiteX127" fmla="*/ 37314 w 166473"/>
                <a:gd name="connsiteY127" fmla="*/ 47395 h 142621"/>
                <a:gd name="connsiteX128" fmla="*/ 36321 w 166473"/>
                <a:gd name="connsiteY128" fmla="*/ 46984 h 142621"/>
                <a:gd name="connsiteX129" fmla="*/ 35487 w 166473"/>
                <a:gd name="connsiteY129" fmla="*/ 43758 h 142621"/>
                <a:gd name="connsiteX130" fmla="*/ 33390 w 166473"/>
                <a:gd name="connsiteY130" fmla="*/ 42495 h 142621"/>
                <a:gd name="connsiteX131" fmla="*/ 31130 w 166473"/>
                <a:gd name="connsiteY131" fmla="*/ 41794 h 142621"/>
                <a:gd name="connsiteX132" fmla="*/ 29723 w 166473"/>
                <a:gd name="connsiteY132" fmla="*/ 41225 h 142621"/>
                <a:gd name="connsiteX133" fmla="*/ 29192 w 166473"/>
                <a:gd name="connsiteY133" fmla="*/ 41490 h 142621"/>
                <a:gd name="connsiteX134" fmla="*/ 30091 w 166473"/>
                <a:gd name="connsiteY134" fmla="*/ 42042 h 142621"/>
                <a:gd name="connsiteX135" fmla="*/ 110790 w 166473"/>
                <a:gd name="connsiteY135" fmla="*/ 40446 h 142621"/>
                <a:gd name="connsiteX136" fmla="*/ 110362 w 166473"/>
                <a:gd name="connsiteY136" fmla="*/ 41225 h 142621"/>
                <a:gd name="connsiteX137" fmla="*/ 110246 w 166473"/>
                <a:gd name="connsiteY137" fmla="*/ 42945 h 142621"/>
                <a:gd name="connsiteX138" fmla="*/ 109485 w 166473"/>
                <a:gd name="connsiteY138" fmla="*/ 42808 h 142621"/>
                <a:gd name="connsiteX139" fmla="*/ 110362 w 166473"/>
                <a:gd name="connsiteY139" fmla="*/ 41225 h 142621"/>
                <a:gd name="connsiteX140" fmla="*/ 110422 w 166473"/>
                <a:gd name="connsiteY140" fmla="*/ 40206 h 142621"/>
                <a:gd name="connsiteX141" fmla="*/ 111427 w 166473"/>
                <a:gd name="connsiteY141" fmla="*/ 39966 h 142621"/>
                <a:gd name="connsiteX142" fmla="*/ 110790 w 166473"/>
                <a:gd name="connsiteY142" fmla="*/ 40446 h 142621"/>
                <a:gd name="connsiteX143" fmla="*/ 90729 w 166473"/>
                <a:gd name="connsiteY143" fmla="*/ 120268 h 142621"/>
                <a:gd name="connsiteX144" fmla="*/ 91093 w 166473"/>
                <a:gd name="connsiteY144" fmla="*/ 121192 h 142621"/>
                <a:gd name="connsiteX145" fmla="*/ 89826 w 166473"/>
                <a:gd name="connsiteY145" fmla="*/ 121483 h 142621"/>
                <a:gd name="connsiteX146" fmla="*/ 90729 w 166473"/>
                <a:gd name="connsiteY146" fmla="*/ 120268 h 142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Lst>
              <a:rect l="l" t="t" r="r" b="b"/>
              <a:pathLst>
                <a:path w="166473" h="142621">
                  <a:moveTo>
                    <a:pt x="30091" y="42042"/>
                  </a:moveTo>
                  <a:lnTo>
                    <a:pt x="29825" y="56069"/>
                  </a:lnTo>
                  <a:lnTo>
                    <a:pt x="31096" y="61674"/>
                  </a:lnTo>
                  <a:lnTo>
                    <a:pt x="30326" y="69595"/>
                  </a:lnTo>
                  <a:lnTo>
                    <a:pt x="505" y="69595"/>
                  </a:lnTo>
                  <a:lnTo>
                    <a:pt x="0" y="118043"/>
                  </a:lnTo>
                  <a:lnTo>
                    <a:pt x="19842" y="137418"/>
                  </a:lnTo>
                  <a:lnTo>
                    <a:pt x="34917" y="134068"/>
                  </a:lnTo>
                  <a:lnTo>
                    <a:pt x="39962" y="135446"/>
                  </a:lnTo>
                  <a:lnTo>
                    <a:pt x="44173" y="137992"/>
                  </a:lnTo>
                  <a:lnTo>
                    <a:pt x="48820" y="138544"/>
                  </a:lnTo>
                  <a:lnTo>
                    <a:pt x="54426" y="141081"/>
                  </a:lnTo>
                  <a:lnTo>
                    <a:pt x="56814" y="139250"/>
                  </a:lnTo>
                  <a:lnTo>
                    <a:pt x="63151" y="140093"/>
                  </a:lnTo>
                  <a:lnTo>
                    <a:pt x="68761" y="142622"/>
                  </a:lnTo>
                  <a:lnTo>
                    <a:pt x="75222" y="137153"/>
                  </a:lnTo>
                  <a:lnTo>
                    <a:pt x="78170" y="133777"/>
                  </a:lnTo>
                  <a:lnTo>
                    <a:pt x="80567" y="129849"/>
                  </a:lnTo>
                  <a:lnTo>
                    <a:pt x="83502" y="128719"/>
                  </a:lnTo>
                  <a:lnTo>
                    <a:pt x="86455" y="124932"/>
                  </a:lnTo>
                  <a:lnTo>
                    <a:pt x="89121" y="125065"/>
                  </a:lnTo>
                  <a:lnTo>
                    <a:pt x="92214" y="121979"/>
                  </a:lnTo>
                  <a:lnTo>
                    <a:pt x="94884" y="123935"/>
                  </a:lnTo>
                  <a:lnTo>
                    <a:pt x="96014" y="120999"/>
                  </a:lnTo>
                  <a:lnTo>
                    <a:pt x="96840" y="118745"/>
                  </a:lnTo>
                  <a:lnTo>
                    <a:pt x="97970" y="111577"/>
                  </a:lnTo>
                  <a:lnTo>
                    <a:pt x="108500" y="106951"/>
                  </a:lnTo>
                  <a:lnTo>
                    <a:pt x="113708" y="107225"/>
                  </a:lnTo>
                  <a:lnTo>
                    <a:pt x="119870" y="107747"/>
                  </a:lnTo>
                  <a:lnTo>
                    <a:pt x="118723" y="101752"/>
                  </a:lnTo>
                  <a:lnTo>
                    <a:pt x="120966" y="99146"/>
                  </a:lnTo>
                  <a:lnTo>
                    <a:pt x="125459" y="96711"/>
                  </a:lnTo>
                  <a:lnTo>
                    <a:pt x="127705" y="96895"/>
                  </a:lnTo>
                  <a:lnTo>
                    <a:pt x="143247" y="90528"/>
                  </a:lnTo>
                  <a:lnTo>
                    <a:pt x="157902" y="85590"/>
                  </a:lnTo>
                  <a:lnTo>
                    <a:pt x="156353" y="81469"/>
                  </a:lnTo>
                  <a:lnTo>
                    <a:pt x="154124" y="77922"/>
                  </a:lnTo>
                  <a:lnTo>
                    <a:pt x="157290" y="74755"/>
                  </a:lnTo>
                  <a:lnTo>
                    <a:pt x="157864" y="70819"/>
                  </a:lnTo>
                  <a:lnTo>
                    <a:pt x="157864" y="67443"/>
                  </a:lnTo>
                  <a:lnTo>
                    <a:pt x="161424" y="64259"/>
                  </a:lnTo>
                  <a:lnTo>
                    <a:pt x="164424" y="62004"/>
                  </a:lnTo>
                  <a:lnTo>
                    <a:pt x="165536" y="60690"/>
                  </a:lnTo>
                  <a:lnTo>
                    <a:pt x="163855" y="59017"/>
                  </a:lnTo>
                  <a:lnTo>
                    <a:pt x="162909" y="56210"/>
                  </a:lnTo>
                  <a:lnTo>
                    <a:pt x="164034" y="54327"/>
                  </a:lnTo>
                  <a:lnTo>
                    <a:pt x="163102" y="51529"/>
                  </a:lnTo>
                  <a:lnTo>
                    <a:pt x="163666" y="48717"/>
                  </a:lnTo>
                  <a:lnTo>
                    <a:pt x="162353" y="43099"/>
                  </a:lnTo>
                  <a:lnTo>
                    <a:pt x="164972" y="39171"/>
                  </a:lnTo>
                  <a:lnTo>
                    <a:pt x="166473" y="36167"/>
                  </a:lnTo>
                  <a:lnTo>
                    <a:pt x="165532" y="31674"/>
                  </a:lnTo>
                  <a:lnTo>
                    <a:pt x="163102" y="29611"/>
                  </a:lnTo>
                  <a:lnTo>
                    <a:pt x="163102" y="28113"/>
                  </a:lnTo>
                  <a:lnTo>
                    <a:pt x="164604" y="25105"/>
                  </a:lnTo>
                  <a:lnTo>
                    <a:pt x="164227" y="23800"/>
                  </a:lnTo>
                  <a:lnTo>
                    <a:pt x="161232" y="22302"/>
                  </a:lnTo>
                  <a:lnTo>
                    <a:pt x="159725" y="20236"/>
                  </a:lnTo>
                  <a:lnTo>
                    <a:pt x="158600" y="17069"/>
                  </a:lnTo>
                  <a:lnTo>
                    <a:pt x="158720" y="17416"/>
                  </a:lnTo>
                  <a:lnTo>
                    <a:pt x="156349" y="16179"/>
                  </a:lnTo>
                  <a:lnTo>
                    <a:pt x="152982" y="12268"/>
                  </a:lnTo>
                  <a:lnTo>
                    <a:pt x="149430" y="10377"/>
                  </a:lnTo>
                  <a:lnTo>
                    <a:pt x="140624" y="8310"/>
                  </a:lnTo>
                  <a:lnTo>
                    <a:pt x="138377" y="6992"/>
                  </a:lnTo>
                  <a:lnTo>
                    <a:pt x="136122" y="4574"/>
                  </a:lnTo>
                  <a:lnTo>
                    <a:pt x="128775" y="2880"/>
                  </a:lnTo>
                  <a:cubicBezTo>
                    <a:pt x="128685" y="3209"/>
                    <a:pt x="128227" y="3676"/>
                    <a:pt x="127863" y="3757"/>
                  </a:cubicBezTo>
                  <a:cubicBezTo>
                    <a:pt x="127418" y="3872"/>
                    <a:pt x="126717" y="3684"/>
                    <a:pt x="126370" y="3363"/>
                  </a:cubicBezTo>
                  <a:cubicBezTo>
                    <a:pt x="125292" y="2328"/>
                    <a:pt x="124787" y="1207"/>
                    <a:pt x="124624" y="0"/>
                  </a:cubicBezTo>
                  <a:lnTo>
                    <a:pt x="100725" y="5426"/>
                  </a:lnTo>
                  <a:lnTo>
                    <a:pt x="98727" y="9722"/>
                  </a:lnTo>
                  <a:cubicBezTo>
                    <a:pt x="98748" y="9752"/>
                    <a:pt x="98787" y="9722"/>
                    <a:pt x="98834" y="9722"/>
                  </a:cubicBezTo>
                  <a:cubicBezTo>
                    <a:pt x="99155" y="9842"/>
                    <a:pt x="99305" y="10526"/>
                    <a:pt x="99540" y="10963"/>
                  </a:cubicBezTo>
                  <a:cubicBezTo>
                    <a:pt x="99339" y="11438"/>
                    <a:pt x="99279" y="12105"/>
                    <a:pt x="98907" y="12375"/>
                  </a:cubicBezTo>
                  <a:cubicBezTo>
                    <a:pt x="98342" y="12773"/>
                    <a:pt x="97683" y="13043"/>
                    <a:pt x="97033" y="13333"/>
                  </a:cubicBezTo>
                  <a:lnTo>
                    <a:pt x="95488" y="16645"/>
                  </a:lnTo>
                  <a:lnTo>
                    <a:pt x="96250" y="19632"/>
                  </a:lnTo>
                  <a:lnTo>
                    <a:pt x="98295" y="22238"/>
                  </a:lnTo>
                  <a:lnTo>
                    <a:pt x="97931" y="24878"/>
                  </a:lnTo>
                  <a:lnTo>
                    <a:pt x="97931" y="29556"/>
                  </a:lnTo>
                  <a:lnTo>
                    <a:pt x="97375" y="33492"/>
                  </a:lnTo>
                  <a:lnTo>
                    <a:pt x="96622" y="34622"/>
                  </a:lnTo>
                  <a:lnTo>
                    <a:pt x="95860" y="35923"/>
                  </a:lnTo>
                  <a:lnTo>
                    <a:pt x="93061" y="39676"/>
                  </a:lnTo>
                  <a:lnTo>
                    <a:pt x="93061" y="49984"/>
                  </a:lnTo>
                  <a:lnTo>
                    <a:pt x="93425" y="52402"/>
                  </a:lnTo>
                  <a:lnTo>
                    <a:pt x="98851" y="57464"/>
                  </a:lnTo>
                  <a:lnTo>
                    <a:pt x="100725" y="61401"/>
                  </a:lnTo>
                  <a:lnTo>
                    <a:pt x="104294" y="62145"/>
                  </a:lnTo>
                  <a:lnTo>
                    <a:pt x="107474" y="62145"/>
                  </a:lnTo>
                  <a:lnTo>
                    <a:pt x="106716" y="59158"/>
                  </a:lnTo>
                  <a:lnTo>
                    <a:pt x="109348" y="58217"/>
                  </a:lnTo>
                  <a:lnTo>
                    <a:pt x="110854" y="58581"/>
                  </a:lnTo>
                  <a:lnTo>
                    <a:pt x="111984" y="71508"/>
                  </a:lnTo>
                  <a:lnTo>
                    <a:pt x="111222" y="74892"/>
                  </a:lnTo>
                  <a:lnTo>
                    <a:pt x="109348" y="74144"/>
                  </a:lnTo>
                  <a:lnTo>
                    <a:pt x="107662" y="73574"/>
                  </a:lnTo>
                  <a:lnTo>
                    <a:pt x="104671" y="74306"/>
                  </a:lnTo>
                  <a:lnTo>
                    <a:pt x="101483" y="74892"/>
                  </a:lnTo>
                  <a:lnTo>
                    <a:pt x="94760" y="67764"/>
                  </a:lnTo>
                  <a:lnTo>
                    <a:pt x="91932" y="64956"/>
                  </a:lnTo>
                  <a:lnTo>
                    <a:pt x="89882" y="62338"/>
                  </a:lnTo>
                  <a:lnTo>
                    <a:pt x="86506" y="60472"/>
                  </a:lnTo>
                  <a:lnTo>
                    <a:pt x="78829" y="57301"/>
                  </a:lnTo>
                  <a:lnTo>
                    <a:pt x="78444" y="55427"/>
                  </a:lnTo>
                  <a:lnTo>
                    <a:pt x="76348" y="53168"/>
                  </a:lnTo>
                  <a:lnTo>
                    <a:pt x="76215" y="49111"/>
                  </a:lnTo>
                  <a:lnTo>
                    <a:pt x="75226" y="48696"/>
                  </a:lnTo>
                  <a:lnTo>
                    <a:pt x="73134" y="49526"/>
                  </a:lnTo>
                  <a:lnTo>
                    <a:pt x="72145" y="49659"/>
                  </a:lnTo>
                  <a:lnTo>
                    <a:pt x="70738" y="53322"/>
                  </a:lnTo>
                  <a:lnTo>
                    <a:pt x="70738" y="54712"/>
                  </a:lnTo>
                  <a:lnTo>
                    <a:pt x="66527" y="56120"/>
                  </a:lnTo>
                  <a:lnTo>
                    <a:pt x="63861" y="56248"/>
                  </a:lnTo>
                  <a:lnTo>
                    <a:pt x="63861" y="55290"/>
                  </a:lnTo>
                  <a:lnTo>
                    <a:pt x="57682" y="53869"/>
                  </a:lnTo>
                  <a:lnTo>
                    <a:pt x="54156" y="52029"/>
                  </a:lnTo>
                  <a:lnTo>
                    <a:pt x="53330" y="52029"/>
                  </a:lnTo>
                  <a:lnTo>
                    <a:pt x="49256" y="50356"/>
                  </a:lnTo>
                  <a:lnTo>
                    <a:pt x="49256" y="47968"/>
                  </a:lnTo>
                  <a:lnTo>
                    <a:pt x="48542" y="46265"/>
                  </a:lnTo>
                  <a:lnTo>
                    <a:pt x="48272" y="43608"/>
                  </a:lnTo>
                  <a:lnTo>
                    <a:pt x="47143" y="43339"/>
                  </a:lnTo>
                  <a:lnTo>
                    <a:pt x="43916" y="44468"/>
                  </a:lnTo>
                  <a:lnTo>
                    <a:pt x="42787" y="45311"/>
                  </a:lnTo>
                  <a:lnTo>
                    <a:pt x="39697" y="45722"/>
                  </a:lnTo>
                  <a:lnTo>
                    <a:pt x="37314" y="47395"/>
                  </a:lnTo>
                  <a:lnTo>
                    <a:pt x="36321" y="46984"/>
                  </a:lnTo>
                  <a:lnTo>
                    <a:pt x="35487" y="43758"/>
                  </a:lnTo>
                  <a:lnTo>
                    <a:pt x="33390" y="42495"/>
                  </a:lnTo>
                  <a:lnTo>
                    <a:pt x="31130" y="41794"/>
                  </a:lnTo>
                  <a:lnTo>
                    <a:pt x="29723" y="41225"/>
                  </a:lnTo>
                  <a:lnTo>
                    <a:pt x="29192" y="41490"/>
                  </a:lnTo>
                  <a:lnTo>
                    <a:pt x="30091" y="42042"/>
                  </a:lnTo>
                  <a:close/>
                  <a:moveTo>
                    <a:pt x="110790" y="40446"/>
                  </a:moveTo>
                  <a:cubicBezTo>
                    <a:pt x="110661" y="40711"/>
                    <a:pt x="110511" y="40955"/>
                    <a:pt x="110362" y="41225"/>
                  </a:cubicBezTo>
                  <a:cubicBezTo>
                    <a:pt x="110336" y="41794"/>
                    <a:pt x="110298" y="42363"/>
                    <a:pt x="110246" y="42945"/>
                  </a:cubicBezTo>
                  <a:cubicBezTo>
                    <a:pt x="109994" y="42902"/>
                    <a:pt x="109759" y="42842"/>
                    <a:pt x="109485" y="42808"/>
                  </a:cubicBezTo>
                  <a:cubicBezTo>
                    <a:pt x="109776" y="42273"/>
                    <a:pt x="110058" y="41751"/>
                    <a:pt x="110362" y="41225"/>
                  </a:cubicBezTo>
                  <a:cubicBezTo>
                    <a:pt x="110383" y="40882"/>
                    <a:pt x="110400" y="40553"/>
                    <a:pt x="110422" y="40206"/>
                  </a:cubicBezTo>
                  <a:lnTo>
                    <a:pt x="111427" y="39966"/>
                  </a:lnTo>
                  <a:lnTo>
                    <a:pt x="110790" y="40446"/>
                  </a:lnTo>
                  <a:close/>
                  <a:moveTo>
                    <a:pt x="90729" y="120268"/>
                  </a:moveTo>
                  <a:cubicBezTo>
                    <a:pt x="90871" y="120597"/>
                    <a:pt x="90991" y="120892"/>
                    <a:pt x="91093" y="121192"/>
                  </a:cubicBezTo>
                  <a:cubicBezTo>
                    <a:pt x="90665" y="121316"/>
                    <a:pt x="90019" y="121654"/>
                    <a:pt x="89826" y="121483"/>
                  </a:cubicBezTo>
                  <a:cubicBezTo>
                    <a:pt x="88954" y="120721"/>
                    <a:pt x="89326" y="120259"/>
                    <a:pt x="90729" y="120268"/>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206" name="Freeform 1205">
              <a:extLst>
                <a:ext uri="{FF2B5EF4-FFF2-40B4-BE49-F238E27FC236}">
                  <a16:creationId xmlns:a16="http://schemas.microsoft.com/office/drawing/2014/main" id="{A1DB7991-CCB1-D131-868A-346ECD78080B}"/>
                </a:ext>
              </a:extLst>
            </p:cNvPr>
            <p:cNvSpPr/>
            <p:nvPr/>
          </p:nvSpPr>
          <p:spPr>
            <a:xfrm>
              <a:off x="6633343" y="5249235"/>
              <a:ext cx="3483" cy="5614"/>
            </a:xfrm>
            <a:custGeom>
              <a:avLst/>
              <a:gdLst>
                <a:gd name="connsiteX0" fmla="*/ 3483 w 3483"/>
                <a:gd name="connsiteY0" fmla="*/ 5614 h 5614"/>
                <a:gd name="connsiteX1" fmla="*/ 3428 w 3483"/>
                <a:gd name="connsiteY1" fmla="*/ 3595 h 5614"/>
                <a:gd name="connsiteX2" fmla="*/ 1553 w 3483"/>
                <a:gd name="connsiteY2" fmla="*/ 0 h 5614"/>
                <a:gd name="connsiteX3" fmla="*/ 0 w 3483"/>
                <a:gd name="connsiteY3" fmla="*/ 77 h 5614"/>
                <a:gd name="connsiteX4" fmla="*/ 535 w 3483"/>
                <a:gd name="connsiteY4" fmla="*/ 2657 h 5614"/>
                <a:gd name="connsiteX5" fmla="*/ 3483 w 3483"/>
                <a:gd name="connsiteY5" fmla="*/ 5614 h 5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83" h="5614">
                  <a:moveTo>
                    <a:pt x="3483" y="5614"/>
                  </a:moveTo>
                  <a:cubicBezTo>
                    <a:pt x="3457" y="4921"/>
                    <a:pt x="3436" y="4266"/>
                    <a:pt x="3428" y="3595"/>
                  </a:cubicBezTo>
                  <a:lnTo>
                    <a:pt x="1553" y="0"/>
                  </a:lnTo>
                  <a:lnTo>
                    <a:pt x="0" y="77"/>
                  </a:lnTo>
                  <a:lnTo>
                    <a:pt x="535" y="2657"/>
                  </a:lnTo>
                  <a:lnTo>
                    <a:pt x="3483" y="5614"/>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sp>
        <p:nvSpPr>
          <p:cNvPr id="1128" name="Freeform 1127">
            <a:extLst>
              <a:ext uri="{FF2B5EF4-FFF2-40B4-BE49-F238E27FC236}">
                <a16:creationId xmlns:a16="http://schemas.microsoft.com/office/drawing/2014/main" id="{AC47D574-2F33-F65E-D4CF-7D15E79D202E}"/>
              </a:ext>
            </a:extLst>
          </p:cNvPr>
          <p:cNvSpPr/>
          <p:nvPr/>
        </p:nvSpPr>
        <p:spPr>
          <a:xfrm>
            <a:off x="6813347" y="4639512"/>
            <a:ext cx="66167" cy="77735"/>
          </a:xfrm>
          <a:custGeom>
            <a:avLst/>
            <a:gdLst>
              <a:gd name="connsiteX0" fmla="*/ 3517 w 28340"/>
              <a:gd name="connsiteY0" fmla="*/ 22893 h 33295"/>
              <a:gd name="connsiteX1" fmla="*/ 7728 w 28340"/>
              <a:gd name="connsiteY1" fmla="*/ 27544 h 33295"/>
              <a:gd name="connsiteX2" fmla="*/ 9696 w 28340"/>
              <a:gd name="connsiteY2" fmla="*/ 32170 h 33295"/>
              <a:gd name="connsiteX3" fmla="*/ 9696 w 28340"/>
              <a:gd name="connsiteY3" fmla="*/ 33296 h 33295"/>
              <a:gd name="connsiteX4" fmla="*/ 15982 w 28340"/>
              <a:gd name="connsiteY4" fmla="*/ 32547 h 33295"/>
              <a:gd name="connsiteX5" fmla="*/ 28340 w 28340"/>
              <a:gd name="connsiteY5" fmla="*/ 19620 h 33295"/>
              <a:gd name="connsiteX6" fmla="*/ 27976 w 28340"/>
              <a:gd name="connsiteY6" fmla="*/ 13830 h 33295"/>
              <a:gd name="connsiteX7" fmla="*/ 23287 w 28340"/>
              <a:gd name="connsiteY7" fmla="*/ 9709 h 33295"/>
              <a:gd name="connsiteX8" fmla="*/ 23287 w 28340"/>
              <a:gd name="connsiteY8" fmla="*/ 7270 h 33295"/>
              <a:gd name="connsiteX9" fmla="*/ 22623 w 28340"/>
              <a:gd name="connsiteY9" fmla="*/ 4921 h 33295"/>
              <a:gd name="connsiteX10" fmla="*/ 20942 w 28340"/>
              <a:gd name="connsiteY10" fmla="*/ 3659 h 33295"/>
              <a:gd name="connsiteX11" fmla="*/ 20099 w 28340"/>
              <a:gd name="connsiteY11" fmla="*/ 1690 h 33295"/>
              <a:gd name="connsiteX12" fmla="*/ 18969 w 28340"/>
              <a:gd name="connsiteY12" fmla="*/ 1545 h 33295"/>
              <a:gd name="connsiteX13" fmla="*/ 17702 w 28340"/>
              <a:gd name="connsiteY13" fmla="*/ 0 h 33295"/>
              <a:gd name="connsiteX14" fmla="*/ 16727 w 28340"/>
              <a:gd name="connsiteY14" fmla="*/ 0 h 33295"/>
              <a:gd name="connsiteX15" fmla="*/ 16449 w 28340"/>
              <a:gd name="connsiteY15" fmla="*/ 2118 h 33295"/>
              <a:gd name="connsiteX16" fmla="*/ 14622 w 28340"/>
              <a:gd name="connsiteY16" fmla="*/ 7159 h 33295"/>
              <a:gd name="connsiteX17" fmla="*/ 14771 w 28340"/>
              <a:gd name="connsiteY17" fmla="*/ 8289 h 33295"/>
              <a:gd name="connsiteX18" fmla="*/ 12097 w 28340"/>
              <a:gd name="connsiteY18" fmla="*/ 9132 h 33295"/>
              <a:gd name="connsiteX19" fmla="*/ 10689 w 28340"/>
              <a:gd name="connsiteY19" fmla="*/ 8002 h 33295"/>
              <a:gd name="connsiteX20" fmla="*/ 8721 w 28340"/>
              <a:gd name="connsiteY20" fmla="*/ 8845 h 33295"/>
              <a:gd name="connsiteX21" fmla="*/ 6333 w 28340"/>
              <a:gd name="connsiteY21" fmla="*/ 8002 h 33295"/>
              <a:gd name="connsiteX22" fmla="*/ 5482 w 28340"/>
              <a:gd name="connsiteY22" fmla="*/ 6034 h 33295"/>
              <a:gd name="connsiteX23" fmla="*/ 1404 w 28340"/>
              <a:gd name="connsiteY23" fmla="*/ 5340 h 33295"/>
              <a:gd name="connsiteX24" fmla="*/ 0 w 28340"/>
              <a:gd name="connsiteY24" fmla="*/ 6034 h 33295"/>
              <a:gd name="connsiteX25" fmla="*/ 300 w 28340"/>
              <a:gd name="connsiteY25" fmla="*/ 7441 h 33295"/>
              <a:gd name="connsiteX26" fmla="*/ 1703 w 28340"/>
              <a:gd name="connsiteY26" fmla="*/ 9833 h 33295"/>
              <a:gd name="connsiteX27" fmla="*/ 1844 w 28340"/>
              <a:gd name="connsiteY27" fmla="*/ 13347 h 33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8340" h="33295">
                <a:moveTo>
                  <a:pt x="3517" y="22893"/>
                </a:moveTo>
                <a:lnTo>
                  <a:pt x="7728" y="27544"/>
                </a:lnTo>
                <a:lnTo>
                  <a:pt x="9696" y="32170"/>
                </a:lnTo>
                <a:lnTo>
                  <a:pt x="9696" y="33296"/>
                </a:lnTo>
                <a:lnTo>
                  <a:pt x="15982" y="32547"/>
                </a:lnTo>
                <a:lnTo>
                  <a:pt x="28340" y="19620"/>
                </a:lnTo>
                <a:lnTo>
                  <a:pt x="27976" y="13830"/>
                </a:lnTo>
                <a:lnTo>
                  <a:pt x="23287" y="9709"/>
                </a:lnTo>
                <a:lnTo>
                  <a:pt x="23287" y="7270"/>
                </a:lnTo>
                <a:lnTo>
                  <a:pt x="22623" y="4921"/>
                </a:lnTo>
                <a:lnTo>
                  <a:pt x="20942" y="3659"/>
                </a:lnTo>
                <a:lnTo>
                  <a:pt x="20099" y="1690"/>
                </a:lnTo>
                <a:lnTo>
                  <a:pt x="18969" y="1545"/>
                </a:lnTo>
                <a:lnTo>
                  <a:pt x="17702" y="0"/>
                </a:lnTo>
                <a:lnTo>
                  <a:pt x="16727" y="0"/>
                </a:lnTo>
                <a:lnTo>
                  <a:pt x="16449" y="2118"/>
                </a:lnTo>
                <a:lnTo>
                  <a:pt x="14622" y="7159"/>
                </a:lnTo>
                <a:lnTo>
                  <a:pt x="14771" y="8289"/>
                </a:lnTo>
                <a:lnTo>
                  <a:pt x="12097" y="9132"/>
                </a:lnTo>
                <a:lnTo>
                  <a:pt x="10689" y="8002"/>
                </a:lnTo>
                <a:lnTo>
                  <a:pt x="8721" y="8845"/>
                </a:lnTo>
                <a:lnTo>
                  <a:pt x="6333" y="8002"/>
                </a:lnTo>
                <a:lnTo>
                  <a:pt x="5482" y="6034"/>
                </a:lnTo>
                <a:lnTo>
                  <a:pt x="1404" y="5340"/>
                </a:lnTo>
                <a:lnTo>
                  <a:pt x="0" y="6034"/>
                </a:lnTo>
                <a:lnTo>
                  <a:pt x="300" y="7441"/>
                </a:lnTo>
                <a:lnTo>
                  <a:pt x="1703" y="9833"/>
                </a:lnTo>
                <a:lnTo>
                  <a:pt x="1844" y="13347"/>
                </a:lnTo>
                <a:close/>
              </a:path>
            </a:pathLst>
          </a:custGeom>
          <a:solidFill>
            <a:srgbClr val="D9D9D9"/>
          </a:solid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129" name="Freeform 1128">
            <a:extLst>
              <a:ext uri="{FF2B5EF4-FFF2-40B4-BE49-F238E27FC236}">
                <a16:creationId xmlns:a16="http://schemas.microsoft.com/office/drawing/2014/main" id="{21A1B138-08AD-29E0-C2A5-B8AEB51F3C87}"/>
              </a:ext>
            </a:extLst>
          </p:cNvPr>
          <p:cNvSpPr/>
          <p:nvPr/>
        </p:nvSpPr>
        <p:spPr>
          <a:xfrm>
            <a:off x="6814048" y="4606631"/>
            <a:ext cx="66326" cy="54197"/>
          </a:xfrm>
          <a:custGeom>
            <a:avLst/>
            <a:gdLst>
              <a:gd name="connsiteX0" fmla="*/ 1104 w 28408"/>
              <a:gd name="connsiteY0" fmla="*/ 19423 h 23213"/>
              <a:gd name="connsiteX1" fmla="*/ 5182 w 28408"/>
              <a:gd name="connsiteY1" fmla="*/ 20116 h 23213"/>
              <a:gd name="connsiteX2" fmla="*/ 6033 w 28408"/>
              <a:gd name="connsiteY2" fmla="*/ 22084 h 23213"/>
              <a:gd name="connsiteX3" fmla="*/ 8421 w 28408"/>
              <a:gd name="connsiteY3" fmla="*/ 22927 h 23213"/>
              <a:gd name="connsiteX4" fmla="*/ 10390 w 28408"/>
              <a:gd name="connsiteY4" fmla="*/ 22084 h 23213"/>
              <a:gd name="connsiteX5" fmla="*/ 11797 w 28408"/>
              <a:gd name="connsiteY5" fmla="*/ 23214 h 23213"/>
              <a:gd name="connsiteX6" fmla="*/ 14472 w 28408"/>
              <a:gd name="connsiteY6" fmla="*/ 22371 h 23213"/>
              <a:gd name="connsiteX7" fmla="*/ 14322 w 28408"/>
              <a:gd name="connsiteY7" fmla="*/ 21241 h 23213"/>
              <a:gd name="connsiteX8" fmla="*/ 16149 w 28408"/>
              <a:gd name="connsiteY8" fmla="*/ 16200 h 23213"/>
              <a:gd name="connsiteX9" fmla="*/ 16427 w 28408"/>
              <a:gd name="connsiteY9" fmla="*/ 14082 h 23213"/>
              <a:gd name="connsiteX10" fmla="*/ 17403 w 28408"/>
              <a:gd name="connsiteY10" fmla="*/ 14082 h 23213"/>
              <a:gd name="connsiteX11" fmla="*/ 18670 w 28408"/>
              <a:gd name="connsiteY11" fmla="*/ 15627 h 23213"/>
              <a:gd name="connsiteX12" fmla="*/ 19799 w 28408"/>
              <a:gd name="connsiteY12" fmla="*/ 15773 h 23213"/>
              <a:gd name="connsiteX13" fmla="*/ 20642 w 28408"/>
              <a:gd name="connsiteY13" fmla="*/ 17741 h 23213"/>
              <a:gd name="connsiteX14" fmla="*/ 22324 w 28408"/>
              <a:gd name="connsiteY14" fmla="*/ 19003 h 23213"/>
              <a:gd name="connsiteX15" fmla="*/ 22602 w 28408"/>
              <a:gd name="connsiteY15" fmla="*/ 19966 h 23213"/>
              <a:gd name="connsiteX16" fmla="*/ 24853 w 28408"/>
              <a:gd name="connsiteY16" fmla="*/ 19863 h 23213"/>
              <a:gd name="connsiteX17" fmla="*/ 27116 w 28408"/>
              <a:gd name="connsiteY17" fmla="*/ 18156 h 23213"/>
              <a:gd name="connsiteX18" fmla="*/ 28409 w 28408"/>
              <a:gd name="connsiteY18" fmla="*/ 14780 h 23213"/>
              <a:gd name="connsiteX19" fmla="*/ 24853 w 28408"/>
              <a:gd name="connsiteY19" fmla="*/ 3941 h 23213"/>
              <a:gd name="connsiteX20" fmla="*/ 21678 w 28408"/>
              <a:gd name="connsiteY20" fmla="*/ 0 h 23213"/>
              <a:gd name="connsiteX21" fmla="*/ 19093 w 28408"/>
              <a:gd name="connsiteY21" fmla="*/ 180 h 23213"/>
              <a:gd name="connsiteX22" fmla="*/ 18948 w 28408"/>
              <a:gd name="connsiteY22" fmla="*/ 2144 h 23213"/>
              <a:gd name="connsiteX23" fmla="*/ 16564 w 28408"/>
              <a:gd name="connsiteY23" fmla="*/ 2850 h 23213"/>
              <a:gd name="connsiteX24" fmla="*/ 13342 w 28408"/>
              <a:gd name="connsiteY24" fmla="*/ 877 h 23213"/>
              <a:gd name="connsiteX25" fmla="*/ 11078 w 28408"/>
              <a:gd name="connsiteY25" fmla="*/ 2709 h 23213"/>
              <a:gd name="connsiteX26" fmla="*/ 8130 w 28408"/>
              <a:gd name="connsiteY26" fmla="*/ 3273 h 23213"/>
              <a:gd name="connsiteX27" fmla="*/ 4343 w 28408"/>
              <a:gd name="connsiteY27" fmla="*/ 6778 h 23213"/>
              <a:gd name="connsiteX28" fmla="*/ 2435 w 28408"/>
              <a:gd name="connsiteY28" fmla="*/ 10762 h 23213"/>
              <a:gd name="connsiteX29" fmla="*/ 0 w 28408"/>
              <a:gd name="connsiteY29" fmla="*/ 18011 h 23213"/>
              <a:gd name="connsiteX30" fmla="*/ 398 w 28408"/>
              <a:gd name="connsiteY30" fmla="*/ 19761 h 23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8408" h="23213">
                <a:moveTo>
                  <a:pt x="1104" y="19423"/>
                </a:moveTo>
                <a:lnTo>
                  <a:pt x="5182" y="20116"/>
                </a:lnTo>
                <a:lnTo>
                  <a:pt x="6033" y="22084"/>
                </a:lnTo>
                <a:lnTo>
                  <a:pt x="8421" y="22927"/>
                </a:lnTo>
                <a:lnTo>
                  <a:pt x="10390" y="22084"/>
                </a:lnTo>
                <a:lnTo>
                  <a:pt x="11797" y="23214"/>
                </a:lnTo>
                <a:lnTo>
                  <a:pt x="14472" y="22371"/>
                </a:lnTo>
                <a:lnTo>
                  <a:pt x="14322" y="21241"/>
                </a:lnTo>
                <a:lnTo>
                  <a:pt x="16149" y="16200"/>
                </a:lnTo>
                <a:lnTo>
                  <a:pt x="16427" y="14082"/>
                </a:lnTo>
                <a:lnTo>
                  <a:pt x="17403" y="14082"/>
                </a:lnTo>
                <a:lnTo>
                  <a:pt x="18670" y="15627"/>
                </a:lnTo>
                <a:lnTo>
                  <a:pt x="19799" y="15773"/>
                </a:lnTo>
                <a:lnTo>
                  <a:pt x="20642" y="17741"/>
                </a:lnTo>
                <a:lnTo>
                  <a:pt x="22324" y="19003"/>
                </a:lnTo>
                <a:lnTo>
                  <a:pt x="22602" y="19966"/>
                </a:lnTo>
                <a:lnTo>
                  <a:pt x="24853" y="19863"/>
                </a:lnTo>
                <a:lnTo>
                  <a:pt x="27116" y="18156"/>
                </a:lnTo>
                <a:lnTo>
                  <a:pt x="28409" y="14780"/>
                </a:lnTo>
                <a:lnTo>
                  <a:pt x="24853" y="3941"/>
                </a:lnTo>
                <a:lnTo>
                  <a:pt x="21678" y="0"/>
                </a:lnTo>
                <a:lnTo>
                  <a:pt x="19093" y="180"/>
                </a:lnTo>
                <a:lnTo>
                  <a:pt x="18948" y="2144"/>
                </a:lnTo>
                <a:lnTo>
                  <a:pt x="16564" y="2850"/>
                </a:lnTo>
                <a:lnTo>
                  <a:pt x="13342" y="877"/>
                </a:lnTo>
                <a:lnTo>
                  <a:pt x="11078" y="2709"/>
                </a:lnTo>
                <a:lnTo>
                  <a:pt x="8130" y="3273"/>
                </a:lnTo>
                <a:lnTo>
                  <a:pt x="4343" y="6778"/>
                </a:lnTo>
                <a:lnTo>
                  <a:pt x="2435" y="10762"/>
                </a:lnTo>
                <a:lnTo>
                  <a:pt x="0" y="18011"/>
                </a:lnTo>
                <a:lnTo>
                  <a:pt x="398" y="19761"/>
                </a:lnTo>
                <a:close/>
              </a:path>
            </a:pathLst>
          </a:custGeom>
          <a:solidFill>
            <a:srgbClr val="D9D9D9"/>
          </a:solid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130" name="Freeform 1129">
            <a:extLst>
              <a:ext uri="{FF2B5EF4-FFF2-40B4-BE49-F238E27FC236}">
                <a16:creationId xmlns:a16="http://schemas.microsoft.com/office/drawing/2014/main" id="{49A3297D-7595-734A-8B69-F48AD768BD0B}"/>
              </a:ext>
            </a:extLst>
          </p:cNvPr>
          <p:cNvSpPr/>
          <p:nvPr/>
        </p:nvSpPr>
        <p:spPr>
          <a:xfrm>
            <a:off x="6976014" y="4384041"/>
            <a:ext cx="270523" cy="339388"/>
          </a:xfrm>
          <a:custGeom>
            <a:avLst/>
            <a:gdLst>
              <a:gd name="connsiteX0" fmla="*/ 103229 w 115868"/>
              <a:gd name="connsiteY0" fmla="*/ 34562 h 145364"/>
              <a:gd name="connsiteX1" fmla="*/ 115869 w 115868"/>
              <a:gd name="connsiteY1" fmla="*/ 22204 h 145364"/>
              <a:gd name="connsiteX2" fmla="*/ 110246 w 115868"/>
              <a:gd name="connsiteY2" fmla="*/ 22204 h 145364"/>
              <a:gd name="connsiteX3" fmla="*/ 106314 w 115868"/>
              <a:gd name="connsiteY3" fmla="*/ 22482 h 145364"/>
              <a:gd name="connsiteX4" fmla="*/ 104071 w 115868"/>
              <a:gd name="connsiteY4" fmla="*/ 19393 h 145364"/>
              <a:gd name="connsiteX5" fmla="*/ 99857 w 115868"/>
              <a:gd name="connsiteY5" fmla="*/ 17724 h 145364"/>
              <a:gd name="connsiteX6" fmla="*/ 91992 w 115868"/>
              <a:gd name="connsiteY6" fmla="*/ 18828 h 145364"/>
              <a:gd name="connsiteX7" fmla="*/ 87777 w 115868"/>
              <a:gd name="connsiteY7" fmla="*/ 20232 h 145364"/>
              <a:gd name="connsiteX8" fmla="*/ 82732 w 115868"/>
              <a:gd name="connsiteY8" fmla="*/ 28109 h 145364"/>
              <a:gd name="connsiteX9" fmla="*/ 78804 w 115868"/>
              <a:gd name="connsiteY9" fmla="*/ 28109 h 145364"/>
              <a:gd name="connsiteX10" fmla="*/ 75415 w 115868"/>
              <a:gd name="connsiteY10" fmla="*/ 26693 h 145364"/>
              <a:gd name="connsiteX11" fmla="*/ 70921 w 115868"/>
              <a:gd name="connsiteY11" fmla="*/ 27249 h 145364"/>
              <a:gd name="connsiteX12" fmla="*/ 68110 w 115868"/>
              <a:gd name="connsiteY12" fmla="*/ 26693 h 145364"/>
              <a:gd name="connsiteX13" fmla="*/ 61935 w 115868"/>
              <a:gd name="connsiteY13" fmla="*/ 25568 h 145364"/>
              <a:gd name="connsiteX14" fmla="*/ 56882 w 115868"/>
              <a:gd name="connsiteY14" fmla="*/ 21361 h 145364"/>
              <a:gd name="connsiteX15" fmla="*/ 48452 w 115868"/>
              <a:gd name="connsiteY15" fmla="*/ 14061 h 145364"/>
              <a:gd name="connsiteX16" fmla="*/ 45654 w 115868"/>
              <a:gd name="connsiteY16" fmla="*/ 13218 h 145364"/>
              <a:gd name="connsiteX17" fmla="*/ 39740 w 115868"/>
              <a:gd name="connsiteY17" fmla="*/ 13774 h 145364"/>
              <a:gd name="connsiteX18" fmla="*/ 36659 w 115868"/>
              <a:gd name="connsiteY18" fmla="*/ 12936 h 145364"/>
              <a:gd name="connsiteX19" fmla="*/ 33843 w 115868"/>
              <a:gd name="connsiteY19" fmla="*/ 13774 h 145364"/>
              <a:gd name="connsiteX20" fmla="*/ 31323 w 115868"/>
              <a:gd name="connsiteY20" fmla="*/ 13774 h 145364"/>
              <a:gd name="connsiteX21" fmla="*/ 28516 w 115868"/>
              <a:gd name="connsiteY21" fmla="*/ 10972 h 145364"/>
              <a:gd name="connsiteX22" fmla="*/ 28238 w 115868"/>
              <a:gd name="connsiteY22" fmla="*/ 2259 h 145364"/>
              <a:gd name="connsiteX23" fmla="*/ 24023 w 115868"/>
              <a:gd name="connsiteY23" fmla="*/ 1990 h 145364"/>
              <a:gd name="connsiteX24" fmla="*/ 22059 w 115868"/>
              <a:gd name="connsiteY24" fmla="*/ 0 h 145364"/>
              <a:gd name="connsiteX25" fmla="*/ 14750 w 115868"/>
              <a:gd name="connsiteY25" fmla="*/ 7891 h 145364"/>
              <a:gd name="connsiteX26" fmla="*/ 12790 w 115868"/>
              <a:gd name="connsiteY26" fmla="*/ 11250 h 145364"/>
              <a:gd name="connsiteX27" fmla="*/ 11100 w 115868"/>
              <a:gd name="connsiteY27" fmla="*/ 11515 h 145364"/>
              <a:gd name="connsiteX28" fmla="*/ 4925 w 115868"/>
              <a:gd name="connsiteY28" fmla="*/ 17728 h 145364"/>
              <a:gd name="connsiteX29" fmla="*/ 7450 w 115868"/>
              <a:gd name="connsiteY29" fmla="*/ 24742 h 145364"/>
              <a:gd name="connsiteX30" fmla="*/ 10826 w 115868"/>
              <a:gd name="connsiteY30" fmla="*/ 32598 h 145364"/>
              <a:gd name="connsiteX31" fmla="*/ 15884 w 115868"/>
              <a:gd name="connsiteY31" fmla="*/ 40185 h 145364"/>
              <a:gd name="connsiteX32" fmla="*/ 20651 w 115868"/>
              <a:gd name="connsiteY32" fmla="*/ 49445 h 145364"/>
              <a:gd name="connsiteX33" fmla="*/ 17844 w 115868"/>
              <a:gd name="connsiteY33" fmla="*/ 55076 h 145364"/>
              <a:gd name="connsiteX34" fmla="*/ 16436 w 115868"/>
              <a:gd name="connsiteY34" fmla="*/ 59556 h 145364"/>
              <a:gd name="connsiteX35" fmla="*/ 11673 w 115868"/>
              <a:gd name="connsiteY35" fmla="*/ 61251 h 145364"/>
              <a:gd name="connsiteX36" fmla="*/ 8293 w 115868"/>
              <a:gd name="connsiteY36" fmla="*/ 66304 h 145364"/>
              <a:gd name="connsiteX37" fmla="*/ 2948 w 115868"/>
              <a:gd name="connsiteY37" fmla="*/ 74448 h 145364"/>
              <a:gd name="connsiteX38" fmla="*/ 0 w 115868"/>
              <a:gd name="connsiteY38" fmla="*/ 78320 h 145364"/>
              <a:gd name="connsiteX39" fmla="*/ 3684 w 115868"/>
              <a:gd name="connsiteY39" fmla="*/ 82184 h 145364"/>
              <a:gd name="connsiteX40" fmla="*/ 4236 w 115868"/>
              <a:gd name="connsiteY40" fmla="*/ 85226 h 145364"/>
              <a:gd name="connsiteX41" fmla="*/ 886 w 115868"/>
              <a:gd name="connsiteY41" fmla="*/ 92180 h 145364"/>
              <a:gd name="connsiteX42" fmla="*/ 2884 w 115868"/>
              <a:gd name="connsiteY42" fmla="*/ 92518 h 145364"/>
              <a:gd name="connsiteX43" fmla="*/ 53442 w 115868"/>
              <a:gd name="connsiteY43" fmla="*/ 122112 h 145364"/>
              <a:gd name="connsiteX44" fmla="*/ 56997 w 115868"/>
              <a:gd name="connsiteY44" fmla="*/ 126789 h 145364"/>
              <a:gd name="connsiteX45" fmla="*/ 56424 w 115868"/>
              <a:gd name="connsiteY45" fmla="*/ 129417 h 145364"/>
              <a:gd name="connsiteX46" fmla="*/ 58487 w 115868"/>
              <a:gd name="connsiteY46" fmla="*/ 131663 h 145364"/>
              <a:gd name="connsiteX47" fmla="*/ 77712 w 115868"/>
              <a:gd name="connsiteY47" fmla="*/ 145365 h 145364"/>
              <a:gd name="connsiteX48" fmla="*/ 81118 w 115868"/>
              <a:gd name="connsiteY48" fmla="*/ 140816 h 145364"/>
              <a:gd name="connsiteX49" fmla="*/ 90601 w 115868"/>
              <a:gd name="connsiteY49" fmla="*/ 122771 h 145364"/>
              <a:gd name="connsiteX50" fmla="*/ 97319 w 115868"/>
              <a:gd name="connsiteY50" fmla="*/ 115368 h 145364"/>
              <a:gd name="connsiteX51" fmla="*/ 111209 w 115868"/>
              <a:gd name="connsiteY51" fmla="*/ 102848 h 145364"/>
              <a:gd name="connsiteX52" fmla="*/ 113447 w 115868"/>
              <a:gd name="connsiteY52" fmla="*/ 100015 h 145364"/>
              <a:gd name="connsiteX53" fmla="*/ 102950 w 115868"/>
              <a:gd name="connsiteY53" fmla="*/ 90468 h 145364"/>
              <a:gd name="connsiteX54" fmla="*/ 103229 w 115868"/>
              <a:gd name="connsiteY54" fmla="*/ 34562 h 1453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115868" h="145364">
                <a:moveTo>
                  <a:pt x="103229" y="34562"/>
                </a:moveTo>
                <a:lnTo>
                  <a:pt x="115869" y="22204"/>
                </a:lnTo>
                <a:lnTo>
                  <a:pt x="110246" y="22204"/>
                </a:lnTo>
                <a:lnTo>
                  <a:pt x="106314" y="22482"/>
                </a:lnTo>
                <a:lnTo>
                  <a:pt x="104071" y="19393"/>
                </a:lnTo>
                <a:lnTo>
                  <a:pt x="99857" y="17724"/>
                </a:lnTo>
                <a:lnTo>
                  <a:pt x="91992" y="18828"/>
                </a:lnTo>
                <a:lnTo>
                  <a:pt x="87777" y="20232"/>
                </a:lnTo>
                <a:lnTo>
                  <a:pt x="82732" y="28109"/>
                </a:lnTo>
                <a:lnTo>
                  <a:pt x="78804" y="28109"/>
                </a:lnTo>
                <a:lnTo>
                  <a:pt x="75415" y="26693"/>
                </a:lnTo>
                <a:lnTo>
                  <a:pt x="70921" y="27249"/>
                </a:lnTo>
                <a:lnTo>
                  <a:pt x="68110" y="26693"/>
                </a:lnTo>
                <a:lnTo>
                  <a:pt x="61935" y="25568"/>
                </a:lnTo>
                <a:lnTo>
                  <a:pt x="56882" y="21361"/>
                </a:lnTo>
                <a:lnTo>
                  <a:pt x="48452" y="14061"/>
                </a:lnTo>
                <a:lnTo>
                  <a:pt x="45654" y="13218"/>
                </a:lnTo>
                <a:lnTo>
                  <a:pt x="39740" y="13774"/>
                </a:lnTo>
                <a:lnTo>
                  <a:pt x="36659" y="12936"/>
                </a:lnTo>
                <a:lnTo>
                  <a:pt x="33843" y="13774"/>
                </a:lnTo>
                <a:lnTo>
                  <a:pt x="31323" y="13774"/>
                </a:lnTo>
                <a:lnTo>
                  <a:pt x="28516" y="10972"/>
                </a:lnTo>
                <a:lnTo>
                  <a:pt x="28238" y="2259"/>
                </a:lnTo>
                <a:lnTo>
                  <a:pt x="24023" y="1990"/>
                </a:lnTo>
                <a:lnTo>
                  <a:pt x="22059" y="0"/>
                </a:lnTo>
                <a:lnTo>
                  <a:pt x="14750" y="7891"/>
                </a:lnTo>
                <a:lnTo>
                  <a:pt x="12790" y="11250"/>
                </a:lnTo>
                <a:lnTo>
                  <a:pt x="11100" y="11515"/>
                </a:lnTo>
                <a:lnTo>
                  <a:pt x="4925" y="17728"/>
                </a:lnTo>
                <a:lnTo>
                  <a:pt x="7450" y="24742"/>
                </a:lnTo>
                <a:lnTo>
                  <a:pt x="10826" y="32598"/>
                </a:lnTo>
                <a:lnTo>
                  <a:pt x="15884" y="40185"/>
                </a:lnTo>
                <a:lnTo>
                  <a:pt x="20651" y="49445"/>
                </a:lnTo>
                <a:lnTo>
                  <a:pt x="17844" y="55076"/>
                </a:lnTo>
                <a:lnTo>
                  <a:pt x="16436" y="59556"/>
                </a:lnTo>
                <a:lnTo>
                  <a:pt x="11673" y="61251"/>
                </a:lnTo>
                <a:lnTo>
                  <a:pt x="8293" y="66304"/>
                </a:lnTo>
                <a:lnTo>
                  <a:pt x="2948" y="74448"/>
                </a:lnTo>
                <a:lnTo>
                  <a:pt x="0" y="78320"/>
                </a:lnTo>
                <a:cubicBezTo>
                  <a:pt x="1399" y="79321"/>
                  <a:pt x="2644" y="80644"/>
                  <a:pt x="3684" y="82184"/>
                </a:cubicBezTo>
                <a:cubicBezTo>
                  <a:pt x="4228" y="82980"/>
                  <a:pt x="4561" y="84379"/>
                  <a:pt x="4236" y="85226"/>
                </a:cubicBezTo>
                <a:cubicBezTo>
                  <a:pt x="3359" y="87700"/>
                  <a:pt x="2144" y="89963"/>
                  <a:pt x="886" y="92180"/>
                </a:cubicBezTo>
                <a:lnTo>
                  <a:pt x="2884" y="92518"/>
                </a:lnTo>
                <a:lnTo>
                  <a:pt x="53442" y="122112"/>
                </a:lnTo>
                <a:lnTo>
                  <a:pt x="56997" y="126789"/>
                </a:lnTo>
                <a:lnTo>
                  <a:pt x="56424" y="129417"/>
                </a:lnTo>
                <a:lnTo>
                  <a:pt x="58487" y="131663"/>
                </a:lnTo>
                <a:lnTo>
                  <a:pt x="77712" y="145365"/>
                </a:lnTo>
                <a:cubicBezTo>
                  <a:pt x="78658" y="143751"/>
                  <a:pt x="79698" y="142190"/>
                  <a:pt x="81118" y="140816"/>
                </a:cubicBezTo>
                <a:cubicBezTo>
                  <a:pt x="86142" y="135921"/>
                  <a:pt x="87238" y="128693"/>
                  <a:pt x="90601" y="122771"/>
                </a:cubicBezTo>
                <a:cubicBezTo>
                  <a:pt x="92313" y="119797"/>
                  <a:pt x="94093" y="117144"/>
                  <a:pt x="97319" y="115368"/>
                </a:cubicBezTo>
                <a:cubicBezTo>
                  <a:pt x="102865" y="112317"/>
                  <a:pt x="107525" y="107978"/>
                  <a:pt x="111209" y="102848"/>
                </a:cubicBezTo>
                <a:cubicBezTo>
                  <a:pt x="111911" y="101864"/>
                  <a:pt x="112711" y="100965"/>
                  <a:pt x="113447" y="100015"/>
                </a:cubicBezTo>
                <a:lnTo>
                  <a:pt x="102950" y="90468"/>
                </a:lnTo>
                <a:lnTo>
                  <a:pt x="103229" y="34562"/>
                </a:lnTo>
                <a:close/>
              </a:path>
            </a:pathLst>
          </a:custGeom>
          <a:solidFill>
            <a:srgbClr val="D9D9D9"/>
          </a:solid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131" name="Freeform 1130">
            <a:extLst>
              <a:ext uri="{FF2B5EF4-FFF2-40B4-BE49-F238E27FC236}">
                <a16:creationId xmlns:a16="http://schemas.microsoft.com/office/drawing/2014/main" id="{C717754C-BA7C-3483-C926-E6EAAB28D9C2}"/>
              </a:ext>
            </a:extLst>
          </p:cNvPr>
          <p:cNvSpPr/>
          <p:nvPr/>
        </p:nvSpPr>
        <p:spPr>
          <a:xfrm>
            <a:off x="7216367" y="4169985"/>
            <a:ext cx="332384" cy="454071"/>
          </a:xfrm>
          <a:custGeom>
            <a:avLst/>
            <a:gdLst>
              <a:gd name="connsiteX0" fmla="*/ 135784 w 142364"/>
              <a:gd name="connsiteY0" fmla="*/ 146 h 194484"/>
              <a:gd name="connsiteX1" fmla="*/ 134239 w 142364"/>
              <a:gd name="connsiteY1" fmla="*/ 749 h 194484"/>
              <a:gd name="connsiteX2" fmla="*/ 112074 w 142364"/>
              <a:gd name="connsiteY2" fmla="*/ 8678 h 194484"/>
              <a:gd name="connsiteX3" fmla="*/ 78786 w 142364"/>
              <a:gd name="connsiteY3" fmla="*/ 15225 h 194484"/>
              <a:gd name="connsiteX4" fmla="*/ 73733 w 142364"/>
              <a:gd name="connsiteY4" fmla="*/ 15816 h 194484"/>
              <a:gd name="connsiteX5" fmla="*/ 55765 w 142364"/>
              <a:gd name="connsiteY5" fmla="*/ 20262 h 194484"/>
              <a:gd name="connsiteX6" fmla="*/ 51020 w 142364"/>
              <a:gd name="connsiteY6" fmla="*/ 22144 h 194484"/>
              <a:gd name="connsiteX7" fmla="*/ 44460 w 142364"/>
              <a:gd name="connsiteY7" fmla="*/ 21152 h 194484"/>
              <a:gd name="connsiteX8" fmla="*/ 40523 w 142364"/>
              <a:gd name="connsiteY8" fmla="*/ 17904 h 194484"/>
              <a:gd name="connsiteX9" fmla="*/ 29701 w 142364"/>
              <a:gd name="connsiteY9" fmla="*/ 6962 h 194484"/>
              <a:gd name="connsiteX10" fmla="*/ 23886 w 142364"/>
              <a:gd name="connsiteY10" fmla="*/ 14729 h 194484"/>
              <a:gd name="connsiteX11" fmla="*/ 28101 w 142364"/>
              <a:gd name="connsiteY11" fmla="*/ 28503 h 194484"/>
              <a:gd name="connsiteX12" fmla="*/ 31464 w 142364"/>
              <a:gd name="connsiteY12" fmla="*/ 29902 h 194484"/>
              <a:gd name="connsiteX13" fmla="*/ 30626 w 142364"/>
              <a:gd name="connsiteY13" fmla="*/ 33835 h 194484"/>
              <a:gd name="connsiteX14" fmla="*/ 33997 w 142364"/>
              <a:gd name="connsiteY14" fmla="*/ 38602 h 194484"/>
              <a:gd name="connsiteX15" fmla="*/ 38199 w 142364"/>
              <a:gd name="connsiteY15" fmla="*/ 40005 h 194484"/>
              <a:gd name="connsiteX16" fmla="*/ 41293 w 142364"/>
              <a:gd name="connsiteY16" fmla="*/ 42256 h 194484"/>
              <a:gd name="connsiteX17" fmla="*/ 82582 w 142364"/>
              <a:gd name="connsiteY17" fmla="*/ 54614 h 194484"/>
              <a:gd name="connsiteX18" fmla="*/ 101226 w 142364"/>
              <a:gd name="connsiteY18" fmla="*/ 54995 h 194484"/>
              <a:gd name="connsiteX19" fmla="*/ 57027 w 142364"/>
              <a:gd name="connsiteY19" fmla="*/ 98244 h 194484"/>
              <a:gd name="connsiteX20" fmla="*/ 39235 w 142364"/>
              <a:gd name="connsiteY20" fmla="*/ 97884 h 194484"/>
              <a:gd name="connsiteX21" fmla="*/ 31190 w 142364"/>
              <a:gd name="connsiteY21" fmla="*/ 102364 h 194484"/>
              <a:gd name="connsiteX22" fmla="*/ 29868 w 142364"/>
              <a:gd name="connsiteY22" fmla="*/ 105184 h 194484"/>
              <a:gd name="connsiteX23" fmla="*/ 22949 w 142364"/>
              <a:gd name="connsiteY23" fmla="*/ 108535 h 194484"/>
              <a:gd name="connsiteX24" fmla="*/ 20321 w 142364"/>
              <a:gd name="connsiteY24" fmla="*/ 108727 h 194484"/>
              <a:gd name="connsiteX25" fmla="*/ 14896 w 142364"/>
              <a:gd name="connsiteY25" fmla="*/ 111166 h 194484"/>
              <a:gd name="connsiteX26" fmla="*/ 13595 w 142364"/>
              <a:gd name="connsiteY26" fmla="*/ 113593 h 194484"/>
              <a:gd name="connsiteX27" fmla="*/ 12867 w 142364"/>
              <a:gd name="connsiteY27" fmla="*/ 113879 h 194484"/>
              <a:gd name="connsiteX28" fmla="*/ 12927 w 142364"/>
              <a:gd name="connsiteY28" fmla="*/ 113879 h 194484"/>
              <a:gd name="connsiteX29" fmla="*/ 287 w 142364"/>
              <a:gd name="connsiteY29" fmla="*/ 126237 h 194484"/>
              <a:gd name="connsiteX30" fmla="*/ 0 w 142364"/>
              <a:gd name="connsiteY30" fmla="*/ 182148 h 194484"/>
              <a:gd name="connsiteX31" fmla="*/ 10497 w 142364"/>
              <a:gd name="connsiteY31" fmla="*/ 191694 h 194484"/>
              <a:gd name="connsiteX32" fmla="*/ 8310 w 142364"/>
              <a:gd name="connsiteY32" fmla="*/ 194484 h 194484"/>
              <a:gd name="connsiteX33" fmla="*/ 8310 w 142364"/>
              <a:gd name="connsiteY33" fmla="*/ 194484 h 194484"/>
              <a:gd name="connsiteX34" fmla="*/ 42068 w 142364"/>
              <a:gd name="connsiteY34" fmla="*/ 158459 h 194484"/>
              <a:gd name="connsiteX35" fmla="*/ 65046 w 142364"/>
              <a:gd name="connsiteY35" fmla="*/ 141056 h 194484"/>
              <a:gd name="connsiteX36" fmla="*/ 67866 w 142364"/>
              <a:gd name="connsiteY36" fmla="*/ 139143 h 194484"/>
              <a:gd name="connsiteX37" fmla="*/ 117106 w 142364"/>
              <a:gd name="connsiteY37" fmla="*/ 76814 h 194484"/>
              <a:gd name="connsiteX38" fmla="*/ 131436 w 142364"/>
              <a:gd name="connsiteY38" fmla="*/ 49830 h 194484"/>
              <a:gd name="connsiteX39" fmla="*/ 139870 w 142364"/>
              <a:gd name="connsiteY39" fmla="*/ 31297 h 194484"/>
              <a:gd name="connsiteX40" fmla="*/ 142361 w 142364"/>
              <a:gd name="connsiteY40" fmla="*/ 4271 h 194484"/>
              <a:gd name="connsiteX41" fmla="*/ 135784 w 142364"/>
              <a:gd name="connsiteY41" fmla="*/ 146 h 1944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42364" h="194484">
                <a:moveTo>
                  <a:pt x="135784" y="146"/>
                </a:moveTo>
                <a:cubicBezTo>
                  <a:pt x="135283" y="347"/>
                  <a:pt x="134654" y="428"/>
                  <a:pt x="134239" y="749"/>
                </a:cubicBezTo>
                <a:cubicBezTo>
                  <a:pt x="127825" y="6128"/>
                  <a:pt x="119793" y="7403"/>
                  <a:pt x="112074" y="8678"/>
                </a:cubicBezTo>
                <a:cubicBezTo>
                  <a:pt x="100888" y="10535"/>
                  <a:pt x="89506" y="11061"/>
                  <a:pt x="78786" y="15225"/>
                </a:cubicBezTo>
                <a:cubicBezTo>
                  <a:pt x="77259" y="15833"/>
                  <a:pt x="75372" y="16004"/>
                  <a:pt x="73733" y="15816"/>
                </a:cubicBezTo>
                <a:cubicBezTo>
                  <a:pt x="67152" y="15092"/>
                  <a:pt x="61413" y="17382"/>
                  <a:pt x="55765" y="20262"/>
                </a:cubicBezTo>
                <a:cubicBezTo>
                  <a:pt x="54267" y="21019"/>
                  <a:pt x="52654" y="21665"/>
                  <a:pt x="51020" y="22144"/>
                </a:cubicBezTo>
                <a:cubicBezTo>
                  <a:pt x="48743" y="22778"/>
                  <a:pt x="46467" y="22324"/>
                  <a:pt x="44460" y="21152"/>
                </a:cubicBezTo>
                <a:cubicBezTo>
                  <a:pt x="43035" y="20262"/>
                  <a:pt x="41712" y="19093"/>
                  <a:pt x="40523" y="17904"/>
                </a:cubicBezTo>
                <a:cubicBezTo>
                  <a:pt x="36877" y="14309"/>
                  <a:pt x="33300" y="10616"/>
                  <a:pt x="29701" y="6962"/>
                </a:cubicBezTo>
                <a:lnTo>
                  <a:pt x="23886" y="14729"/>
                </a:lnTo>
                <a:lnTo>
                  <a:pt x="28101" y="28503"/>
                </a:lnTo>
                <a:lnTo>
                  <a:pt x="31464" y="29902"/>
                </a:lnTo>
                <a:lnTo>
                  <a:pt x="30626" y="33835"/>
                </a:lnTo>
                <a:lnTo>
                  <a:pt x="33997" y="38602"/>
                </a:lnTo>
                <a:lnTo>
                  <a:pt x="38199" y="40005"/>
                </a:lnTo>
                <a:lnTo>
                  <a:pt x="41293" y="42256"/>
                </a:lnTo>
                <a:lnTo>
                  <a:pt x="82582" y="54614"/>
                </a:lnTo>
                <a:lnTo>
                  <a:pt x="101226" y="54995"/>
                </a:lnTo>
                <a:lnTo>
                  <a:pt x="57027" y="98244"/>
                </a:lnTo>
                <a:lnTo>
                  <a:pt x="39235" y="97884"/>
                </a:lnTo>
                <a:lnTo>
                  <a:pt x="31190" y="102364"/>
                </a:lnTo>
                <a:lnTo>
                  <a:pt x="29868" y="105184"/>
                </a:lnTo>
                <a:lnTo>
                  <a:pt x="22949" y="108535"/>
                </a:lnTo>
                <a:lnTo>
                  <a:pt x="20321" y="108727"/>
                </a:lnTo>
                <a:lnTo>
                  <a:pt x="14896" y="111166"/>
                </a:lnTo>
                <a:lnTo>
                  <a:pt x="13595" y="113593"/>
                </a:lnTo>
                <a:lnTo>
                  <a:pt x="12867" y="113879"/>
                </a:lnTo>
                <a:lnTo>
                  <a:pt x="12927" y="113879"/>
                </a:lnTo>
                <a:lnTo>
                  <a:pt x="287" y="126237"/>
                </a:lnTo>
                <a:lnTo>
                  <a:pt x="0" y="182148"/>
                </a:lnTo>
                <a:lnTo>
                  <a:pt x="10497" y="191694"/>
                </a:lnTo>
                <a:cubicBezTo>
                  <a:pt x="9786" y="192636"/>
                  <a:pt x="9003" y="193504"/>
                  <a:pt x="8310" y="194484"/>
                </a:cubicBezTo>
                <a:lnTo>
                  <a:pt x="8310" y="194484"/>
                </a:lnTo>
                <a:cubicBezTo>
                  <a:pt x="18024" y="180997"/>
                  <a:pt x="29954" y="169666"/>
                  <a:pt x="42068" y="158459"/>
                </a:cubicBezTo>
                <a:cubicBezTo>
                  <a:pt x="49171" y="151878"/>
                  <a:pt x="55696" y="144633"/>
                  <a:pt x="65046" y="141056"/>
                </a:cubicBezTo>
                <a:cubicBezTo>
                  <a:pt x="66095" y="140649"/>
                  <a:pt x="66989" y="139819"/>
                  <a:pt x="67866" y="139143"/>
                </a:cubicBezTo>
                <a:cubicBezTo>
                  <a:pt x="89352" y="122352"/>
                  <a:pt x="106288" y="102108"/>
                  <a:pt x="117106" y="76814"/>
                </a:cubicBezTo>
                <a:cubicBezTo>
                  <a:pt x="121107" y="67490"/>
                  <a:pt x="124877" y="57977"/>
                  <a:pt x="131436" y="49830"/>
                </a:cubicBezTo>
                <a:cubicBezTo>
                  <a:pt x="135694" y="44533"/>
                  <a:pt x="137838" y="37951"/>
                  <a:pt x="139870" y="31297"/>
                </a:cubicBezTo>
                <a:cubicBezTo>
                  <a:pt x="142626" y="22320"/>
                  <a:pt x="141702" y="13274"/>
                  <a:pt x="142361" y="4271"/>
                </a:cubicBezTo>
                <a:cubicBezTo>
                  <a:pt x="142502" y="2122"/>
                  <a:pt x="137859" y="-672"/>
                  <a:pt x="135784" y="146"/>
                </a:cubicBezTo>
                <a:close/>
              </a:path>
            </a:pathLst>
          </a:custGeom>
          <a:solidFill>
            <a:srgbClr val="D9D9D9"/>
          </a:solid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132" name="Freeform 1131">
            <a:extLst>
              <a:ext uri="{FF2B5EF4-FFF2-40B4-BE49-F238E27FC236}">
                <a16:creationId xmlns:a16="http://schemas.microsoft.com/office/drawing/2014/main" id="{8AECAF89-67CC-9B2B-7FF5-B75AF8224AD5}"/>
              </a:ext>
            </a:extLst>
          </p:cNvPr>
          <p:cNvSpPr/>
          <p:nvPr/>
        </p:nvSpPr>
        <p:spPr>
          <a:xfrm>
            <a:off x="7237688" y="4144258"/>
            <a:ext cx="49660" cy="60122"/>
          </a:xfrm>
          <a:custGeom>
            <a:avLst/>
            <a:gdLst>
              <a:gd name="connsiteX0" fmla="*/ 7013 w 21270"/>
              <a:gd name="connsiteY0" fmla="*/ 25752 h 25751"/>
              <a:gd name="connsiteX1" fmla="*/ 10244 w 21270"/>
              <a:gd name="connsiteY1" fmla="*/ 23505 h 25751"/>
              <a:gd name="connsiteX2" fmla="*/ 13197 w 21270"/>
              <a:gd name="connsiteY2" fmla="*/ 22949 h 25751"/>
              <a:gd name="connsiteX3" fmla="*/ 15756 w 21270"/>
              <a:gd name="connsiteY3" fmla="*/ 24425 h 25751"/>
              <a:gd name="connsiteX4" fmla="*/ 20570 w 21270"/>
              <a:gd name="connsiteY4" fmla="*/ 17989 h 25751"/>
              <a:gd name="connsiteX5" fmla="*/ 19350 w 21270"/>
              <a:gd name="connsiteY5" fmla="*/ 16778 h 25751"/>
              <a:gd name="connsiteX6" fmla="*/ 19093 w 21270"/>
              <a:gd name="connsiteY6" fmla="*/ 12384 h 25751"/>
              <a:gd name="connsiteX7" fmla="*/ 17531 w 21270"/>
              <a:gd name="connsiteY7" fmla="*/ 616 h 25751"/>
              <a:gd name="connsiteX8" fmla="*/ 16842 w 21270"/>
              <a:gd name="connsiteY8" fmla="*/ 0 h 25751"/>
              <a:gd name="connsiteX9" fmla="*/ 15037 w 21270"/>
              <a:gd name="connsiteY9" fmla="*/ 2447 h 25751"/>
              <a:gd name="connsiteX10" fmla="*/ 12225 w 21270"/>
              <a:gd name="connsiteY10" fmla="*/ 3556 h 25751"/>
              <a:gd name="connsiteX11" fmla="*/ 10817 w 21270"/>
              <a:gd name="connsiteY11" fmla="*/ 4968 h 25751"/>
              <a:gd name="connsiteX12" fmla="*/ 5344 w 21270"/>
              <a:gd name="connsiteY12" fmla="*/ 6213 h 25751"/>
              <a:gd name="connsiteX13" fmla="*/ 4215 w 21270"/>
              <a:gd name="connsiteY13" fmla="*/ 10304 h 25751"/>
              <a:gd name="connsiteX14" fmla="*/ 3085 w 21270"/>
              <a:gd name="connsiteY14" fmla="*/ 12422 h 25751"/>
              <a:gd name="connsiteX15" fmla="*/ 3795 w 21270"/>
              <a:gd name="connsiteY15" fmla="*/ 14947 h 25751"/>
              <a:gd name="connsiteX16" fmla="*/ 2803 w 21270"/>
              <a:gd name="connsiteY16" fmla="*/ 17193 h 25751"/>
              <a:gd name="connsiteX17" fmla="*/ 1836 w 21270"/>
              <a:gd name="connsiteY17" fmla="*/ 21267 h 25751"/>
              <a:gd name="connsiteX18" fmla="*/ 0 w 21270"/>
              <a:gd name="connsiteY18" fmla="*/ 24065 h 25751"/>
              <a:gd name="connsiteX19" fmla="*/ 1130 w 21270"/>
              <a:gd name="connsiteY19" fmla="*/ 25752 h 25751"/>
              <a:gd name="connsiteX20" fmla="*/ 7013 w 21270"/>
              <a:gd name="connsiteY20" fmla="*/ 25752 h 257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1270" h="25751">
                <a:moveTo>
                  <a:pt x="7013" y="25752"/>
                </a:moveTo>
                <a:lnTo>
                  <a:pt x="10244" y="23505"/>
                </a:lnTo>
                <a:lnTo>
                  <a:pt x="13197" y="22949"/>
                </a:lnTo>
                <a:lnTo>
                  <a:pt x="15756" y="24425"/>
                </a:lnTo>
                <a:lnTo>
                  <a:pt x="20570" y="17989"/>
                </a:lnTo>
                <a:cubicBezTo>
                  <a:pt x="20176" y="17596"/>
                  <a:pt x="19757" y="17172"/>
                  <a:pt x="19350" y="16778"/>
                </a:cubicBezTo>
                <a:cubicBezTo>
                  <a:pt x="17938" y="15362"/>
                  <a:pt x="18289" y="14061"/>
                  <a:pt x="19093" y="12384"/>
                </a:cubicBezTo>
                <a:cubicBezTo>
                  <a:pt x="22217" y="5999"/>
                  <a:pt x="22217" y="4450"/>
                  <a:pt x="17531" y="616"/>
                </a:cubicBezTo>
                <a:cubicBezTo>
                  <a:pt x="17287" y="436"/>
                  <a:pt x="17086" y="227"/>
                  <a:pt x="16842" y="0"/>
                </a:cubicBezTo>
                <a:lnTo>
                  <a:pt x="15037" y="2447"/>
                </a:lnTo>
                <a:lnTo>
                  <a:pt x="12225" y="3556"/>
                </a:lnTo>
                <a:lnTo>
                  <a:pt x="10817" y="4968"/>
                </a:lnTo>
                <a:lnTo>
                  <a:pt x="5344" y="6213"/>
                </a:lnTo>
                <a:lnTo>
                  <a:pt x="4215" y="10304"/>
                </a:lnTo>
                <a:lnTo>
                  <a:pt x="3085" y="12422"/>
                </a:lnTo>
                <a:lnTo>
                  <a:pt x="3795" y="14947"/>
                </a:lnTo>
                <a:lnTo>
                  <a:pt x="2803" y="17193"/>
                </a:lnTo>
                <a:lnTo>
                  <a:pt x="1836" y="21267"/>
                </a:lnTo>
                <a:lnTo>
                  <a:pt x="0" y="24065"/>
                </a:lnTo>
                <a:lnTo>
                  <a:pt x="1130" y="25752"/>
                </a:lnTo>
                <a:lnTo>
                  <a:pt x="7013" y="25752"/>
                </a:lnTo>
                <a:close/>
              </a:path>
            </a:pathLst>
          </a:custGeom>
          <a:solidFill>
            <a:srgbClr val="D9D9D9"/>
          </a:solid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133" name="Freeform 1132">
            <a:extLst>
              <a:ext uri="{FF2B5EF4-FFF2-40B4-BE49-F238E27FC236}">
                <a16:creationId xmlns:a16="http://schemas.microsoft.com/office/drawing/2014/main" id="{3694776D-6795-3BD1-93B9-8AA90FC1DEE6}"/>
              </a:ext>
            </a:extLst>
          </p:cNvPr>
          <p:cNvSpPr/>
          <p:nvPr/>
        </p:nvSpPr>
        <p:spPr>
          <a:xfrm>
            <a:off x="7057816" y="3960011"/>
            <a:ext cx="219181" cy="197482"/>
          </a:xfrm>
          <a:custGeom>
            <a:avLst/>
            <a:gdLst>
              <a:gd name="connsiteX0" fmla="*/ 77935 w 93878"/>
              <a:gd name="connsiteY0" fmla="*/ 76737 h 84584"/>
              <a:gd name="connsiteX1" fmla="*/ 78722 w 93878"/>
              <a:gd name="connsiteY1" fmla="*/ 79261 h 84584"/>
              <a:gd name="connsiteX2" fmla="*/ 81080 w 93878"/>
              <a:gd name="connsiteY2" fmla="*/ 79741 h 84584"/>
              <a:gd name="connsiteX3" fmla="*/ 84764 w 93878"/>
              <a:gd name="connsiteY3" fmla="*/ 84585 h 84584"/>
              <a:gd name="connsiteX4" fmla="*/ 87854 w 93878"/>
              <a:gd name="connsiteY4" fmla="*/ 83879 h 84584"/>
              <a:gd name="connsiteX5" fmla="*/ 89262 w 93878"/>
              <a:gd name="connsiteY5" fmla="*/ 82466 h 84584"/>
              <a:gd name="connsiteX6" fmla="*/ 92073 w 93878"/>
              <a:gd name="connsiteY6" fmla="*/ 81358 h 84584"/>
              <a:gd name="connsiteX7" fmla="*/ 93879 w 93878"/>
              <a:gd name="connsiteY7" fmla="*/ 78910 h 84584"/>
              <a:gd name="connsiteX8" fmla="*/ 86253 w 93878"/>
              <a:gd name="connsiteY8" fmla="*/ 71067 h 84584"/>
              <a:gd name="connsiteX9" fmla="*/ 68748 w 93878"/>
              <a:gd name="connsiteY9" fmla="*/ 52427 h 84584"/>
              <a:gd name="connsiteX10" fmla="*/ 55987 w 93878"/>
              <a:gd name="connsiteY10" fmla="*/ 44105 h 84584"/>
              <a:gd name="connsiteX11" fmla="*/ 38691 w 93878"/>
              <a:gd name="connsiteY11" fmla="*/ 24562 h 84584"/>
              <a:gd name="connsiteX12" fmla="*/ 34275 w 93878"/>
              <a:gd name="connsiteY12" fmla="*/ 9872 h 84584"/>
              <a:gd name="connsiteX13" fmla="*/ 28173 w 93878"/>
              <a:gd name="connsiteY13" fmla="*/ 0 h 84584"/>
              <a:gd name="connsiteX14" fmla="*/ 25028 w 93878"/>
              <a:gd name="connsiteY14" fmla="*/ 4134 h 84584"/>
              <a:gd name="connsiteX15" fmla="*/ 20929 w 93878"/>
              <a:gd name="connsiteY15" fmla="*/ 5096 h 84584"/>
              <a:gd name="connsiteX16" fmla="*/ 18888 w 93878"/>
              <a:gd name="connsiteY16" fmla="*/ 7138 h 84584"/>
              <a:gd name="connsiteX17" fmla="*/ 15743 w 93878"/>
              <a:gd name="connsiteY17" fmla="*/ 8246 h 84584"/>
              <a:gd name="connsiteX18" fmla="*/ 12114 w 93878"/>
              <a:gd name="connsiteY18" fmla="*/ 10129 h 84584"/>
              <a:gd name="connsiteX19" fmla="*/ 13064 w 93878"/>
              <a:gd name="connsiteY19" fmla="*/ 11883 h 84584"/>
              <a:gd name="connsiteX20" fmla="*/ 12581 w 93878"/>
              <a:gd name="connsiteY20" fmla="*/ 13766 h 84584"/>
              <a:gd name="connsiteX21" fmla="*/ 9440 w 93878"/>
              <a:gd name="connsiteY21" fmla="*/ 13449 h 84584"/>
              <a:gd name="connsiteX22" fmla="*/ 7707 w 93878"/>
              <a:gd name="connsiteY22" fmla="*/ 14545 h 84584"/>
              <a:gd name="connsiteX23" fmla="*/ 7553 w 93878"/>
              <a:gd name="connsiteY23" fmla="*/ 16740 h 84584"/>
              <a:gd name="connsiteX24" fmla="*/ 6286 w 93878"/>
              <a:gd name="connsiteY24" fmla="*/ 20368 h 84584"/>
              <a:gd name="connsiteX25" fmla="*/ 7861 w 93878"/>
              <a:gd name="connsiteY25" fmla="*/ 22585 h 84584"/>
              <a:gd name="connsiteX26" fmla="*/ 6444 w 93878"/>
              <a:gd name="connsiteY26" fmla="*/ 25726 h 84584"/>
              <a:gd name="connsiteX27" fmla="*/ 4553 w 93878"/>
              <a:gd name="connsiteY27" fmla="*/ 30450 h 84584"/>
              <a:gd name="connsiteX28" fmla="*/ 4399 w 93878"/>
              <a:gd name="connsiteY28" fmla="*/ 34862 h 84584"/>
              <a:gd name="connsiteX29" fmla="*/ 2041 w 93878"/>
              <a:gd name="connsiteY29" fmla="*/ 38807 h 84584"/>
              <a:gd name="connsiteX30" fmla="*/ 1729 w 93878"/>
              <a:gd name="connsiteY30" fmla="*/ 40852 h 84584"/>
              <a:gd name="connsiteX31" fmla="*/ 0 w 93878"/>
              <a:gd name="connsiteY31" fmla="*/ 43056 h 84584"/>
              <a:gd name="connsiteX32" fmla="*/ 163 w 93878"/>
              <a:gd name="connsiteY32" fmla="*/ 46689 h 84584"/>
              <a:gd name="connsiteX33" fmla="*/ 2508 w 93878"/>
              <a:gd name="connsiteY33" fmla="*/ 55337 h 84584"/>
              <a:gd name="connsiteX34" fmla="*/ 7865 w 93878"/>
              <a:gd name="connsiteY34" fmla="*/ 56129 h 84584"/>
              <a:gd name="connsiteX35" fmla="*/ 8960 w 93878"/>
              <a:gd name="connsiteY35" fmla="*/ 54712 h 84584"/>
              <a:gd name="connsiteX36" fmla="*/ 11335 w 93878"/>
              <a:gd name="connsiteY36" fmla="*/ 54237 h 84584"/>
              <a:gd name="connsiteX37" fmla="*/ 15131 w 93878"/>
              <a:gd name="connsiteY37" fmla="*/ 46689 h 84584"/>
              <a:gd name="connsiteX38" fmla="*/ 17001 w 93878"/>
              <a:gd name="connsiteY38" fmla="*/ 48722 h 84584"/>
              <a:gd name="connsiteX39" fmla="*/ 23321 w 93878"/>
              <a:gd name="connsiteY39" fmla="*/ 50938 h 84584"/>
              <a:gd name="connsiteX40" fmla="*/ 25978 w 93878"/>
              <a:gd name="connsiteY40" fmla="*/ 50938 h 84584"/>
              <a:gd name="connsiteX41" fmla="*/ 28028 w 93878"/>
              <a:gd name="connsiteY41" fmla="*/ 48880 h 84584"/>
              <a:gd name="connsiteX42" fmla="*/ 30715 w 93878"/>
              <a:gd name="connsiteY42" fmla="*/ 48572 h 84584"/>
              <a:gd name="connsiteX43" fmla="*/ 32436 w 93878"/>
              <a:gd name="connsiteY43" fmla="*/ 50288 h 84584"/>
              <a:gd name="connsiteX44" fmla="*/ 33856 w 93878"/>
              <a:gd name="connsiteY44" fmla="*/ 49055 h 84584"/>
              <a:gd name="connsiteX45" fmla="*/ 36368 w 93878"/>
              <a:gd name="connsiteY45" fmla="*/ 49055 h 84584"/>
              <a:gd name="connsiteX46" fmla="*/ 40784 w 93878"/>
              <a:gd name="connsiteY46" fmla="*/ 52504 h 84584"/>
              <a:gd name="connsiteX47" fmla="*/ 43155 w 93878"/>
              <a:gd name="connsiteY47" fmla="*/ 51563 h 84584"/>
              <a:gd name="connsiteX48" fmla="*/ 46137 w 93878"/>
              <a:gd name="connsiteY48" fmla="*/ 52042 h 84584"/>
              <a:gd name="connsiteX49" fmla="*/ 48970 w 93878"/>
              <a:gd name="connsiteY49" fmla="*/ 54562 h 84584"/>
              <a:gd name="connsiteX50" fmla="*/ 51345 w 93878"/>
              <a:gd name="connsiteY50" fmla="*/ 55046 h 84584"/>
              <a:gd name="connsiteX51" fmla="*/ 55431 w 93878"/>
              <a:gd name="connsiteY51" fmla="*/ 58957 h 84584"/>
              <a:gd name="connsiteX52" fmla="*/ 57327 w 93878"/>
              <a:gd name="connsiteY52" fmla="*/ 61157 h 84584"/>
              <a:gd name="connsiteX53" fmla="*/ 61272 w 93878"/>
              <a:gd name="connsiteY53" fmla="*/ 61786 h 84584"/>
              <a:gd name="connsiteX54" fmla="*/ 61272 w 93878"/>
              <a:gd name="connsiteY54" fmla="*/ 62890 h 84584"/>
              <a:gd name="connsiteX55" fmla="*/ 64096 w 93878"/>
              <a:gd name="connsiteY55" fmla="*/ 62890 h 84584"/>
              <a:gd name="connsiteX56" fmla="*/ 68187 w 93878"/>
              <a:gd name="connsiteY56" fmla="*/ 66215 h 84584"/>
              <a:gd name="connsiteX57" fmla="*/ 72770 w 93878"/>
              <a:gd name="connsiteY57" fmla="*/ 70772 h 84584"/>
              <a:gd name="connsiteX58" fmla="*/ 74799 w 93878"/>
              <a:gd name="connsiteY58" fmla="*/ 71101 h 84584"/>
              <a:gd name="connsiteX59" fmla="*/ 77323 w 93878"/>
              <a:gd name="connsiteY59" fmla="*/ 74871 h 84584"/>
              <a:gd name="connsiteX60" fmla="*/ 77935 w 93878"/>
              <a:gd name="connsiteY60" fmla="*/ 76737 h 84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93878" h="84584">
                <a:moveTo>
                  <a:pt x="77935" y="76737"/>
                </a:moveTo>
                <a:lnTo>
                  <a:pt x="78722" y="79261"/>
                </a:lnTo>
                <a:lnTo>
                  <a:pt x="81080" y="79741"/>
                </a:lnTo>
                <a:lnTo>
                  <a:pt x="84764" y="84585"/>
                </a:lnTo>
                <a:lnTo>
                  <a:pt x="87854" y="83879"/>
                </a:lnTo>
                <a:lnTo>
                  <a:pt x="89262" y="82466"/>
                </a:lnTo>
                <a:lnTo>
                  <a:pt x="92073" y="81358"/>
                </a:lnTo>
                <a:lnTo>
                  <a:pt x="93879" y="78910"/>
                </a:lnTo>
                <a:cubicBezTo>
                  <a:pt x="91025" y="76557"/>
                  <a:pt x="88333" y="74114"/>
                  <a:pt x="86253" y="71067"/>
                </a:cubicBezTo>
                <a:cubicBezTo>
                  <a:pt x="81401" y="63934"/>
                  <a:pt x="74507" y="58726"/>
                  <a:pt x="68748" y="52427"/>
                </a:cubicBezTo>
                <a:cubicBezTo>
                  <a:pt x="65337" y="48713"/>
                  <a:pt x="60695" y="46351"/>
                  <a:pt x="55987" y="44105"/>
                </a:cubicBezTo>
                <a:cubicBezTo>
                  <a:pt x="47695" y="40112"/>
                  <a:pt x="40844" y="34378"/>
                  <a:pt x="38691" y="24562"/>
                </a:cubicBezTo>
                <a:cubicBezTo>
                  <a:pt x="37587" y="19581"/>
                  <a:pt x="35807" y="14758"/>
                  <a:pt x="34275" y="9872"/>
                </a:cubicBezTo>
                <a:cubicBezTo>
                  <a:pt x="33064" y="6008"/>
                  <a:pt x="30942" y="2760"/>
                  <a:pt x="28173" y="0"/>
                </a:cubicBezTo>
                <a:lnTo>
                  <a:pt x="25028" y="4134"/>
                </a:lnTo>
                <a:lnTo>
                  <a:pt x="20929" y="5096"/>
                </a:lnTo>
                <a:lnTo>
                  <a:pt x="18888" y="7138"/>
                </a:lnTo>
                <a:lnTo>
                  <a:pt x="15743" y="8246"/>
                </a:lnTo>
                <a:lnTo>
                  <a:pt x="12114" y="10129"/>
                </a:lnTo>
                <a:lnTo>
                  <a:pt x="13064" y="11883"/>
                </a:lnTo>
                <a:lnTo>
                  <a:pt x="12581" y="13766"/>
                </a:lnTo>
                <a:lnTo>
                  <a:pt x="9440" y="13449"/>
                </a:lnTo>
                <a:lnTo>
                  <a:pt x="7707" y="14545"/>
                </a:lnTo>
                <a:lnTo>
                  <a:pt x="7553" y="16740"/>
                </a:lnTo>
                <a:lnTo>
                  <a:pt x="6286" y="20368"/>
                </a:lnTo>
                <a:lnTo>
                  <a:pt x="7861" y="22585"/>
                </a:lnTo>
                <a:lnTo>
                  <a:pt x="6444" y="25726"/>
                </a:lnTo>
                <a:lnTo>
                  <a:pt x="4553" y="30450"/>
                </a:lnTo>
                <a:lnTo>
                  <a:pt x="4399" y="34862"/>
                </a:lnTo>
                <a:lnTo>
                  <a:pt x="2041" y="38807"/>
                </a:lnTo>
                <a:lnTo>
                  <a:pt x="1729" y="40852"/>
                </a:lnTo>
                <a:lnTo>
                  <a:pt x="0" y="43056"/>
                </a:lnTo>
                <a:lnTo>
                  <a:pt x="163" y="46689"/>
                </a:lnTo>
                <a:lnTo>
                  <a:pt x="2508" y="55337"/>
                </a:lnTo>
                <a:lnTo>
                  <a:pt x="7865" y="56129"/>
                </a:lnTo>
                <a:lnTo>
                  <a:pt x="8960" y="54712"/>
                </a:lnTo>
                <a:lnTo>
                  <a:pt x="11335" y="54237"/>
                </a:lnTo>
                <a:lnTo>
                  <a:pt x="15131" y="46689"/>
                </a:lnTo>
                <a:lnTo>
                  <a:pt x="17001" y="48722"/>
                </a:lnTo>
                <a:lnTo>
                  <a:pt x="23321" y="50938"/>
                </a:lnTo>
                <a:lnTo>
                  <a:pt x="25978" y="50938"/>
                </a:lnTo>
                <a:lnTo>
                  <a:pt x="28028" y="48880"/>
                </a:lnTo>
                <a:lnTo>
                  <a:pt x="30715" y="48572"/>
                </a:lnTo>
                <a:lnTo>
                  <a:pt x="32436" y="50288"/>
                </a:lnTo>
                <a:lnTo>
                  <a:pt x="33856" y="49055"/>
                </a:lnTo>
                <a:lnTo>
                  <a:pt x="36368" y="49055"/>
                </a:lnTo>
                <a:lnTo>
                  <a:pt x="40784" y="52504"/>
                </a:lnTo>
                <a:lnTo>
                  <a:pt x="43155" y="51563"/>
                </a:lnTo>
                <a:lnTo>
                  <a:pt x="46137" y="52042"/>
                </a:lnTo>
                <a:lnTo>
                  <a:pt x="48970" y="54562"/>
                </a:lnTo>
                <a:lnTo>
                  <a:pt x="51345" y="55046"/>
                </a:lnTo>
                <a:lnTo>
                  <a:pt x="55431" y="58957"/>
                </a:lnTo>
                <a:lnTo>
                  <a:pt x="57327" y="61157"/>
                </a:lnTo>
                <a:lnTo>
                  <a:pt x="61272" y="61786"/>
                </a:lnTo>
                <a:lnTo>
                  <a:pt x="61272" y="62890"/>
                </a:lnTo>
                <a:lnTo>
                  <a:pt x="64096" y="62890"/>
                </a:lnTo>
                <a:lnTo>
                  <a:pt x="68187" y="66215"/>
                </a:lnTo>
                <a:lnTo>
                  <a:pt x="72770" y="70772"/>
                </a:lnTo>
                <a:lnTo>
                  <a:pt x="74799" y="71101"/>
                </a:lnTo>
                <a:lnTo>
                  <a:pt x="77323" y="74871"/>
                </a:lnTo>
                <a:lnTo>
                  <a:pt x="77935" y="76737"/>
                </a:lnTo>
                <a:close/>
              </a:path>
            </a:pathLst>
          </a:custGeom>
          <a:solidFill>
            <a:srgbClr val="D9D9D9"/>
          </a:solid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134" name="Freeform 1133">
            <a:extLst>
              <a:ext uri="{FF2B5EF4-FFF2-40B4-BE49-F238E27FC236}">
                <a16:creationId xmlns:a16="http://schemas.microsoft.com/office/drawing/2014/main" id="{F84B5E39-D5A8-E7B9-DBF7-35D1F85C169B}"/>
              </a:ext>
            </a:extLst>
          </p:cNvPr>
          <p:cNvSpPr/>
          <p:nvPr/>
        </p:nvSpPr>
        <p:spPr>
          <a:xfrm>
            <a:off x="6951426" y="4069000"/>
            <a:ext cx="501266" cy="380669"/>
          </a:xfrm>
          <a:custGeom>
            <a:avLst/>
            <a:gdLst>
              <a:gd name="connsiteX0" fmla="*/ 16290 w 214698"/>
              <a:gd name="connsiteY0" fmla="*/ 113319 h 163045"/>
              <a:gd name="connsiteX1" fmla="*/ 19658 w 214698"/>
              <a:gd name="connsiteY1" fmla="*/ 116986 h 163045"/>
              <a:gd name="connsiteX2" fmla="*/ 22474 w 214698"/>
              <a:gd name="connsiteY2" fmla="*/ 117243 h 163045"/>
              <a:gd name="connsiteX3" fmla="*/ 28366 w 214698"/>
              <a:gd name="connsiteY3" fmla="*/ 125116 h 163045"/>
              <a:gd name="connsiteX4" fmla="*/ 28918 w 214698"/>
              <a:gd name="connsiteY4" fmla="*/ 129335 h 163045"/>
              <a:gd name="connsiteX5" fmla="*/ 31036 w 214698"/>
              <a:gd name="connsiteY5" fmla="*/ 136631 h 163045"/>
              <a:gd name="connsiteX6" fmla="*/ 32581 w 214698"/>
              <a:gd name="connsiteY6" fmla="*/ 134937 h 163045"/>
              <a:gd name="connsiteX7" fmla="*/ 34545 w 214698"/>
              <a:gd name="connsiteY7" fmla="*/ 136926 h 163045"/>
              <a:gd name="connsiteX8" fmla="*/ 38760 w 214698"/>
              <a:gd name="connsiteY8" fmla="*/ 137192 h 163045"/>
              <a:gd name="connsiteX9" fmla="*/ 39042 w 214698"/>
              <a:gd name="connsiteY9" fmla="*/ 145908 h 163045"/>
              <a:gd name="connsiteX10" fmla="*/ 41849 w 214698"/>
              <a:gd name="connsiteY10" fmla="*/ 148711 h 163045"/>
              <a:gd name="connsiteX11" fmla="*/ 44370 w 214698"/>
              <a:gd name="connsiteY11" fmla="*/ 148711 h 163045"/>
              <a:gd name="connsiteX12" fmla="*/ 47185 w 214698"/>
              <a:gd name="connsiteY12" fmla="*/ 147872 h 163045"/>
              <a:gd name="connsiteX13" fmla="*/ 50266 w 214698"/>
              <a:gd name="connsiteY13" fmla="*/ 148711 h 163045"/>
              <a:gd name="connsiteX14" fmla="*/ 56180 w 214698"/>
              <a:gd name="connsiteY14" fmla="*/ 148155 h 163045"/>
              <a:gd name="connsiteX15" fmla="*/ 58979 w 214698"/>
              <a:gd name="connsiteY15" fmla="*/ 148998 h 163045"/>
              <a:gd name="connsiteX16" fmla="*/ 67408 w 214698"/>
              <a:gd name="connsiteY16" fmla="*/ 156298 h 163045"/>
              <a:gd name="connsiteX17" fmla="*/ 72458 w 214698"/>
              <a:gd name="connsiteY17" fmla="*/ 160508 h 163045"/>
              <a:gd name="connsiteX18" fmla="*/ 78637 w 214698"/>
              <a:gd name="connsiteY18" fmla="*/ 161630 h 163045"/>
              <a:gd name="connsiteX19" fmla="*/ 81448 w 214698"/>
              <a:gd name="connsiteY19" fmla="*/ 162186 h 163045"/>
              <a:gd name="connsiteX20" fmla="*/ 85941 w 214698"/>
              <a:gd name="connsiteY20" fmla="*/ 161630 h 163045"/>
              <a:gd name="connsiteX21" fmla="*/ 89330 w 214698"/>
              <a:gd name="connsiteY21" fmla="*/ 163046 h 163045"/>
              <a:gd name="connsiteX22" fmla="*/ 93258 w 214698"/>
              <a:gd name="connsiteY22" fmla="*/ 163046 h 163045"/>
              <a:gd name="connsiteX23" fmla="*/ 98299 w 214698"/>
              <a:gd name="connsiteY23" fmla="*/ 155172 h 163045"/>
              <a:gd name="connsiteX24" fmla="*/ 102518 w 214698"/>
              <a:gd name="connsiteY24" fmla="*/ 153765 h 163045"/>
              <a:gd name="connsiteX25" fmla="*/ 110383 w 214698"/>
              <a:gd name="connsiteY25" fmla="*/ 152665 h 163045"/>
              <a:gd name="connsiteX26" fmla="*/ 114598 w 214698"/>
              <a:gd name="connsiteY26" fmla="*/ 154329 h 163045"/>
              <a:gd name="connsiteX27" fmla="*/ 116840 w 214698"/>
              <a:gd name="connsiteY27" fmla="*/ 157419 h 163045"/>
              <a:gd name="connsiteX28" fmla="*/ 120773 w 214698"/>
              <a:gd name="connsiteY28" fmla="*/ 157141 h 163045"/>
              <a:gd name="connsiteX29" fmla="*/ 126340 w 214698"/>
              <a:gd name="connsiteY29" fmla="*/ 157141 h 163045"/>
              <a:gd name="connsiteX30" fmla="*/ 127067 w 214698"/>
              <a:gd name="connsiteY30" fmla="*/ 156854 h 163045"/>
              <a:gd name="connsiteX31" fmla="*/ 128368 w 214698"/>
              <a:gd name="connsiteY31" fmla="*/ 154428 h 163045"/>
              <a:gd name="connsiteX32" fmla="*/ 133790 w 214698"/>
              <a:gd name="connsiteY32" fmla="*/ 151984 h 163045"/>
              <a:gd name="connsiteX33" fmla="*/ 136421 w 214698"/>
              <a:gd name="connsiteY33" fmla="*/ 151792 h 163045"/>
              <a:gd name="connsiteX34" fmla="*/ 143341 w 214698"/>
              <a:gd name="connsiteY34" fmla="*/ 148441 h 163045"/>
              <a:gd name="connsiteX35" fmla="*/ 144658 w 214698"/>
              <a:gd name="connsiteY35" fmla="*/ 145621 h 163045"/>
              <a:gd name="connsiteX36" fmla="*/ 152703 w 214698"/>
              <a:gd name="connsiteY36" fmla="*/ 141141 h 163045"/>
              <a:gd name="connsiteX37" fmla="*/ 170496 w 214698"/>
              <a:gd name="connsiteY37" fmla="*/ 141501 h 163045"/>
              <a:gd name="connsiteX38" fmla="*/ 214699 w 214698"/>
              <a:gd name="connsiteY38" fmla="*/ 98252 h 163045"/>
              <a:gd name="connsiteX39" fmla="*/ 196055 w 214698"/>
              <a:gd name="connsiteY39" fmla="*/ 97871 h 163045"/>
              <a:gd name="connsiteX40" fmla="*/ 154766 w 214698"/>
              <a:gd name="connsiteY40" fmla="*/ 85513 h 163045"/>
              <a:gd name="connsiteX41" fmla="*/ 151672 w 214698"/>
              <a:gd name="connsiteY41" fmla="*/ 83262 h 163045"/>
              <a:gd name="connsiteX42" fmla="*/ 147470 w 214698"/>
              <a:gd name="connsiteY42" fmla="*/ 81859 h 163045"/>
              <a:gd name="connsiteX43" fmla="*/ 144098 w 214698"/>
              <a:gd name="connsiteY43" fmla="*/ 77088 h 163045"/>
              <a:gd name="connsiteX44" fmla="*/ 144937 w 214698"/>
              <a:gd name="connsiteY44" fmla="*/ 73155 h 163045"/>
              <a:gd name="connsiteX45" fmla="*/ 141573 w 214698"/>
              <a:gd name="connsiteY45" fmla="*/ 71756 h 163045"/>
              <a:gd name="connsiteX46" fmla="*/ 137354 w 214698"/>
              <a:gd name="connsiteY46" fmla="*/ 57986 h 163045"/>
              <a:gd name="connsiteX47" fmla="*/ 138360 w 214698"/>
              <a:gd name="connsiteY47" fmla="*/ 56655 h 163045"/>
              <a:gd name="connsiteX48" fmla="*/ 135801 w 214698"/>
              <a:gd name="connsiteY48" fmla="*/ 55179 h 163045"/>
              <a:gd name="connsiteX49" fmla="*/ 132853 w 214698"/>
              <a:gd name="connsiteY49" fmla="*/ 55735 h 163045"/>
              <a:gd name="connsiteX50" fmla="*/ 129622 w 214698"/>
              <a:gd name="connsiteY50" fmla="*/ 57986 h 163045"/>
              <a:gd name="connsiteX51" fmla="*/ 123734 w 214698"/>
              <a:gd name="connsiteY51" fmla="*/ 57986 h 163045"/>
              <a:gd name="connsiteX52" fmla="*/ 122604 w 214698"/>
              <a:gd name="connsiteY52" fmla="*/ 56300 h 163045"/>
              <a:gd name="connsiteX53" fmla="*/ 124440 w 214698"/>
              <a:gd name="connsiteY53" fmla="*/ 53501 h 163045"/>
              <a:gd name="connsiteX54" fmla="*/ 125403 w 214698"/>
              <a:gd name="connsiteY54" fmla="*/ 49428 h 163045"/>
              <a:gd name="connsiteX55" fmla="*/ 126400 w 214698"/>
              <a:gd name="connsiteY55" fmla="*/ 47177 h 163045"/>
              <a:gd name="connsiteX56" fmla="*/ 125689 w 214698"/>
              <a:gd name="connsiteY56" fmla="*/ 44652 h 163045"/>
              <a:gd name="connsiteX57" fmla="*/ 126815 w 214698"/>
              <a:gd name="connsiteY57" fmla="*/ 42534 h 163045"/>
              <a:gd name="connsiteX58" fmla="*/ 127945 w 214698"/>
              <a:gd name="connsiteY58" fmla="*/ 38443 h 163045"/>
              <a:gd name="connsiteX59" fmla="*/ 133418 w 214698"/>
              <a:gd name="connsiteY59" fmla="*/ 37198 h 163045"/>
              <a:gd name="connsiteX60" fmla="*/ 130332 w 214698"/>
              <a:gd name="connsiteY60" fmla="*/ 37904 h 163045"/>
              <a:gd name="connsiteX61" fmla="*/ 126644 w 214698"/>
              <a:gd name="connsiteY61" fmla="*/ 33060 h 163045"/>
              <a:gd name="connsiteX62" fmla="*/ 124290 w 214698"/>
              <a:gd name="connsiteY62" fmla="*/ 32581 h 163045"/>
              <a:gd name="connsiteX63" fmla="*/ 123503 w 214698"/>
              <a:gd name="connsiteY63" fmla="*/ 30056 h 163045"/>
              <a:gd name="connsiteX64" fmla="*/ 122878 w 214698"/>
              <a:gd name="connsiteY64" fmla="*/ 28178 h 163045"/>
              <a:gd name="connsiteX65" fmla="*/ 120353 w 214698"/>
              <a:gd name="connsiteY65" fmla="*/ 24408 h 163045"/>
              <a:gd name="connsiteX66" fmla="*/ 118325 w 214698"/>
              <a:gd name="connsiteY66" fmla="*/ 24078 h 163045"/>
              <a:gd name="connsiteX67" fmla="*/ 113742 w 214698"/>
              <a:gd name="connsiteY67" fmla="*/ 19521 h 163045"/>
              <a:gd name="connsiteX68" fmla="*/ 109651 w 214698"/>
              <a:gd name="connsiteY68" fmla="*/ 16196 h 163045"/>
              <a:gd name="connsiteX69" fmla="*/ 106827 w 214698"/>
              <a:gd name="connsiteY69" fmla="*/ 16196 h 163045"/>
              <a:gd name="connsiteX70" fmla="*/ 106827 w 214698"/>
              <a:gd name="connsiteY70" fmla="*/ 15092 h 163045"/>
              <a:gd name="connsiteX71" fmla="*/ 102882 w 214698"/>
              <a:gd name="connsiteY71" fmla="*/ 14467 h 163045"/>
              <a:gd name="connsiteX72" fmla="*/ 100982 w 214698"/>
              <a:gd name="connsiteY72" fmla="*/ 12268 h 163045"/>
              <a:gd name="connsiteX73" fmla="*/ 96895 w 214698"/>
              <a:gd name="connsiteY73" fmla="*/ 8357 h 163045"/>
              <a:gd name="connsiteX74" fmla="*/ 94525 w 214698"/>
              <a:gd name="connsiteY74" fmla="*/ 7874 h 163045"/>
              <a:gd name="connsiteX75" fmla="*/ 91688 w 214698"/>
              <a:gd name="connsiteY75" fmla="*/ 5353 h 163045"/>
              <a:gd name="connsiteX76" fmla="*/ 88705 w 214698"/>
              <a:gd name="connsiteY76" fmla="*/ 4870 h 163045"/>
              <a:gd name="connsiteX77" fmla="*/ 86339 w 214698"/>
              <a:gd name="connsiteY77" fmla="*/ 5811 h 163045"/>
              <a:gd name="connsiteX78" fmla="*/ 81919 w 214698"/>
              <a:gd name="connsiteY78" fmla="*/ 2362 h 163045"/>
              <a:gd name="connsiteX79" fmla="*/ 79407 w 214698"/>
              <a:gd name="connsiteY79" fmla="*/ 2362 h 163045"/>
              <a:gd name="connsiteX80" fmla="*/ 77986 w 214698"/>
              <a:gd name="connsiteY80" fmla="*/ 3599 h 163045"/>
              <a:gd name="connsiteX81" fmla="*/ 76266 w 214698"/>
              <a:gd name="connsiteY81" fmla="*/ 1879 h 163045"/>
              <a:gd name="connsiteX82" fmla="*/ 73579 w 214698"/>
              <a:gd name="connsiteY82" fmla="*/ 2187 h 163045"/>
              <a:gd name="connsiteX83" fmla="*/ 71529 w 214698"/>
              <a:gd name="connsiteY83" fmla="*/ 4245 h 163045"/>
              <a:gd name="connsiteX84" fmla="*/ 68868 w 214698"/>
              <a:gd name="connsiteY84" fmla="*/ 4245 h 163045"/>
              <a:gd name="connsiteX85" fmla="*/ 62552 w 214698"/>
              <a:gd name="connsiteY85" fmla="*/ 2028 h 163045"/>
              <a:gd name="connsiteX86" fmla="*/ 60682 w 214698"/>
              <a:gd name="connsiteY86" fmla="*/ 0 h 163045"/>
              <a:gd name="connsiteX87" fmla="*/ 56890 w 214698"/>
              <a:gd name="connsiteY87" fmla="*/ 7544 h 163045"/>
              <a:gd name="connsiteX88" fmla="*/ 54515 w 214698"/>
              <a:gd name="connsiteY88" fmla="*/ 8023 h 163045"/>
              <a:gd name="connsiteX89" fmla="*/ 53420 w 214698"/>
              <a:gd name="connsiteY89" fmla="*/ 9440 h 163045"/>
              <a:gd name="connsiteX90" fmla="*/ 48063 w 214698"/>
              <a:gd name="connsiteY90" fmla="*/ 8648 h 163045"/>
              <a:gd name="connsiteX91" fmla="*/ 47994 w 214698"/>
              <a:gd name="connsiteY91" fmla="*/ 8374 h 163045"/>
              <a:gd name="connsiteX92" fmla="*/ 46621 w 214698"/>
              <a:gd name="connsiteY92" fmla="*/ 12769 h 163045"/>
              <a:gd name="connsiteX93" fmla="*/ 46069 w 214698"/>
              <a:gd name="connsiteY93" fmla="*/ 18092 h 163045"/>
              <a:gd name="connsiteX94" fmla="*/ 41285 w 214698"/>
              <a:gd name="connsiteY94" fmla="*/ 29059 h 163045"/>
              <a:gd name="connsiteX95" fmla="*/ 37921 w 214698"/>
              <a:gd name="connsiteY95" fmla="*/ 29885 h 163045"/>
              <a:gd name="connsiteX96" fmla="*/ 35114 w 214698"/>
              <a:gd name="connsiteY96" fmla="*/ 35786 h 163045"/>
              <a:gd name="connsiteX97" fmla="*/ 32581 w 214698"/>
              <a:gd name="connsiteY97" fmla="*/ 41421 h 163045"/>
              <a:gd name="connsiteX98" fmla="*/ 29491 w 214698"/>
              <a:gd name="connsiteY98" fmla="*/ 42825 h 163045"/>
              <a:gd name="connsiteX99" fmla="*/ 24712 w 214698"/>
              <a:gd name="connsiteY99" fmla="*/ 57986 h 163045"/>
              <a:gd name="connsiteX100" fmla="*/ 22191 w 214698"/>
              <a:gd name="connsiteY100" fmla="*/ 58820 h 163045"/>
              <a:gd name="connsiteX101" fmla="*/ 17972 w 214698"/>
              <a:gd name="connsiteY101" fmla="*/ 63887 h 163045"/>
              <a:gd name="connsiteX102" fmla="*/ 17972 w 214698"/>
              <a:gd name="connsiteY102" fmla="*/ 67259 h 163045"/>
              <a:gd name="connsiteX103" fmla="*/ 18811 w 214698"/>
              <a:gd name="connsiteY103" fmla="*/ 70630 h 163045"/>
              <a:gd name="connsiteX104" fmla="*/ 15726 w 214698"/>
              <a:gd name="connsiteY104" fmla="*/ 76805 h 163045"/>
              <a:gd name="connsiteX105" fmla="*/ 15726 w 214698"/>
              <a:gd name="connsiteY105" fmla="*/ 85804 h 163045"/>
              <a:gd name="connsiteX106" fmla="*/ 12076 w 214698"/>
              <a:gd name="connsiteY106" fmla="*/ 92822 h 163045"/>
              <a:gd name="connsiteX107" fmla="*/ 9269 w 214698"/>
              <a:gd name="connsiteY107" fmla="*/ 92248 h 163045"/>
              <a:gd name="connsiteX108" fmla="*/ 5614 w 214698"/>
              <a:gd name="connsiteY108" fmla="*/ 93109 h 163045"/>
              <a:gd name="connsiteX109" fmla="*/ 4211 w 214698"/>
              <a:gd name="connsiteY109" fmla="*/ 92822 h 163045"/>
              <a:gd name="connsiteX110" fmla="*/ 2251 w 214698"/>
              <a:gd name="connsiteY110" fmla="*/ 95334 h 163045"/>
              <a:gd name="connsiteX111" fmla="*/ 0 w 214698"/>
              <a:gd name="connsiteY111" fmla="*/ 99283 h 163045"/>
              <a:gd name="connsiteX112" fmla="*/ 2251 w 214698"/>
              <a:gd name="connsiteY112" fmla="*/ 101534 h 163045"/>
              <a:gd name="connsiteX113" fmla="*/ 8425 w 214698"/>
              <a:gd name="connsiteY113" fmla="*/ 102373 h 163045"/>
              <a:gd name="connsiteX114" fmla="*/ 12362 w 214698"/>
              <a:gd name="connsiteY114" fmla="*/ 107431 h 163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Lst>
            <a:rect l="l" t="t" r="r" b="b"/>
            <a:pathLst>
              <a:path w="214698" h="163045">
                <a:moveTo>
                  <a:pt x="16290" y="113319"/>
                </a:moveTo>
                <a:lnTo>
                  <a:pt x="19658" y="116986"/>
                </a:lnTo>
                <a:lnTo>
                  <a:pt x="22474" y="117243"/>
                </a:lnTo>
                <a:lnTo>
                  <a:pt x="28366" y="125116"/>
                </a:lnTo>
                <a:lnTo>
                  <a:pt x="28918" y="129335"/>
                </a:lnTo>
                <a:lnTo>
                  <a:pt x="31036" y="136631"/>
                </a:lnTo>
                <a:lnTo>
                  <a:pt x="32581" y="134937"/>
                </a:lnTo>
                <a:lnTo>
                  <a:pt x="34545" y="136926"/>
                </a:lnTo>
                <a:lnTo>
                  <a:pt x="38760" y="137192"/>
                </a:lnTo>
                <a:lnTo>
                  <a:pt x="39042" y="145908"/>
                </a:lnTo>
                <a:lnTo>
                  <a:pt x="41849" y="148711"/>
                </a:lnTo>
                <a:lnTo>
                  <a:pt x="44370" y="148711"/>
                </a:lnTo>
                <a:lnTo>
                  <a:pt x="47185" y="147872"/>
                </a:lnTo>
                <a:lnTo>
                  <a:pt x="50266" y="148711"/>
                </a:lnTo>
                <a:lnTo>
                  <a:pt x="56180" y="148155"/>
                </a:lnTo>
                <a:lnTo>
                  <a:pt x="58979" y="148998"/>
                </a:lnTo>
                <a:lnTo>
                  <a:pt x="67408" y="156298"/>
                </a:lnTo>
                <a:lnTo>
                  <a:pt x="72458" y="160508"/>
                </a:lnTo>
                <a:lnTo>
                  <a:pt x="78637" y="161630"/>
                </a:lnTo>
                <a:lnTo>
                  <a:pt x="81448" y="162186"/>
                </a:lnTo>
                <a:lnTo>
                  <a:pt x="85941" y="161630"/>
                </a:lnTo>
                <a:lnTo>
                  <a:pt x="89330" y="163046"/>
                </a:lnTo>
                <a:lnTo>
                  <a:pt x="93258" y="163046"/>
                </a:lnTo>
                <a:lnTo>
                  <a:pt x="98299" y="155172"/>
                </a:lnTo>
                <a:lnTo>
                  <a:pt x="102518" y="153765"/>
                </a:lnTo>
                <a:lnTo>
                  <a:pt x="110383" y="152665"/>
                </a:lnTo>
                <a:lnTo>
                  <a:pt x="114598" y="154329"/>
                </a:lnTo>
                <a:lnTo>
                  <a:pt x="116840" y="157419"/>
                </a:lnTo>
                <a:lnTo>
                  <a:pt x="120773" y="157141"/>
                </a:lnTo>
                <a:lnTo>
                  <a:pt x="126340" y="157141"/>
                </a:lnTo>
                <a:lnTo>
                  <a:pt x="127067" y="156854"/>
                </a:lnTo>
                <a:lnTo>
                  <a:pt x="128368" y="154428"/>
                </a:lnTo>
                <a:lnTo>
                  <a:pt x="133790" y="151984"/>
                </a:lnTo>
                <a:lnTo>
                  <a:pt x="136421" y="151792"/>
                </a:lnTo>
                <a:lnTo>
                  <a:pt x="143341" y="148441"/>
                </a:lnTo>
                <a:lnTo>
                  <a:pt x="144658" y="145621"/>
                </a:lnTo>
                <a:lnTo>
                  <a:pt x="152703" y="141141"/>
                </a:lnTo>
                <a:lnTo>
                  <a:pt x="170496" y="141501"/>
                </a:lnTo>
                <a:lnTo>
                  <a:pt x="214699" y="98252"/>
                </a:lnTo>
                <a:lnTo>
                  <a:pt x="196055" y="97871"/>
                </a:lnTo>
                <a:lnTo>
                  <a:pt x="154766" y="85513"/>
                </a:lnTo>
                <a:lnTo>
                  <a:pt x="151672" y="83262"/>
                </a:lnTo>
                <a:lnTo>
                  <a:pt x="147470" y="81859"/>
                </a:lnTo>
                <a:lnTo>
                  <a:pt x="144098" y="77088"/>
                </a:lnTo>
                <a:lnTo>
                  <a:pt x="144937" y="73155"/>
                </a:lnTo>
                <a:lnTo>
                  <a:pt x="141573" y="71756"/>
                </a:lnTo>
                <a:lnTo>
                  <a:pt x="137354" y="57986"/>
                </a:lnTo>
                <a:lnTo>
                  <a:pt x="138360" y="56655"/>
                </a:lnTo>
                <a:lnTo>
                  <a:pt x="135801" y="55179"/>
                </a:lnTo>
                <a:lnTo>
                  <a:pt x="132853" y="55735"/>
                </a:lnTo>
                <a:lnTo>
                  <a:pt x="129622" y="57986"/>
                </a:lnTo>
                <a:lnTo>
                  <a:pt x="123734" y="57986"/>
                </a:lnTo>
                <a:lnTo>
                  <a:pt x="122604" y="56300"/>
                </a:lnTo>
                <a:lnTo>
                  <a:pt x="124440" y="53501"/>
                </a:lnTo>
                <a:lnTo>
                  <a:pt x="125403" y="49428"/>
                </a:lnTo>
                <a:lnTo>
                  <a:pt x="126400" y="47177"/>
                </a:lnTo>
                <a:lnTo>
                  <a:pt x="125689" y="44652"/>
                </a:lnTo>
                <a:lnTo>
                  <a:pt x="126815" y="42534"/>
                </a:lnTo>
                <a:lnTo>
                  <a:pt x="127945" y="38443"/>
                </a:lnTo>
                <a:lnTo>
                  <a:pt x="133418" y="37198"/>
                </a:lnTo>
                <a:lnTo>
                  <a:pt x="130332" y="37904"/>
                </a:lnTo>
                <a:lnTo>
                  <a:pt x="126644" y="33060"/>
                </a:lnTo>
                <a:lnTo>
                  <a:pt x="124290" y="32581"/>
                </a:lnTo>
                <a:lnTo>
                  <a:pt x="123503" y="30056"/>
                </a:lnTo>
                <a:lnTo>
                  <a:pt x="122878" y="28178"/>
                </a:lnTo>
                <a:lnTo>
                  <a:pt x="120353" y="24408"/>
                </a:lnTo>
                <a:lnTo>
                  <a:pt x="118325" y="24078"/>
                </a:lnTo>
                <a:lnTo>
                  <a:pt x="113742" y="19521"/>
                </a:lnTo>
                <a:lnTo>
                  <a:pt x="109651" y="16196"/>
                </a:lnTo>
                <a:lnTo>
                  <a:pt x="106827" y="16196"/>
                </a:lnTo>
                <a:lnTo>
                  <a:pt x="106827" y="15092"/>
                </a:lnTo>
                <a:lnTo>
                  <a:pt x="102882" y="14467"/>
                </a:lnTo>
                <a:lnTo>
                  <a:pt x="100982" y="12268"/>
                </a:lnTo>
                <a:lnTo>
                  <a:pt x="96895" y="8357"/>
                </a:lnTo>
                <a:lnTo>
                  <a:pt x="94525" y="7874"/>
                </a:lnTo>
                <a:lnTo>
                  <a:pt x="91688" y="5353"/>
                </a:lnTo>
                <a:lnTo>
                  <a:pt x="88705" y="4870"/>
                </a:lnTo>
                <a:lnTo>
                  <a:pt x="86339" y="5811"/>
                </a:lnTo>
                <a:lnTo>
                  <a:pt x="81919" y="2362"/>
                </a:lnTo>
                <a:lnTo>
                  <a:pt x="79407" y="2362"/>
                </a:lnTo>
                <a:lnTo>
                  <a:pt x="77986" y="3599"/>
                </a:lnTo>
                <a:lnTo>
                  <a:pt x="76266" y="1879"/>
                </a:lnTo>
                <a:lnTo>
                  <a:pt x="73579" y="2187"/>
                </a:lnTo>
                <a:lnTo>
                  <a:pt x="71529" y="4245"/>
                </a:lnTo>
                <a:lnTo>
                  <a:pt x="68868" y="4245"/>
                </a:lnTo>
                <a:lnTo>
                  <a:pt x="62552" y="2028"/>
                </a:lnTo>
                <a:lnTo>
                  <a:pt x="60682" y="0"/>
                </a:lnTo>
                <a:lnTo>
                  <a:pt x="56890" y="7544"/>
                </a:lnTo>
                <a:lnTo>
                  <a:pt x="54515" y="8023"/>
                </a:lnTo>
                <a:lnTo>
                  <a:pt x="53420" y="9440"/>
                </a:lnTo>
                <a:lnTo>
                  <a:pt x="48063" y="8648"/>
                </a:lnTo>
                <a:lnTo>
                  <a:pt x="47994" y="8374"/>
                </a:lnTo>
                <a:lnTo>
                  <a:pt x="46621" y="12769"/>
                </a:lnTo>
                <a:lnTo>
                  <a:pt x="46069" y="18092"/>
                </a:lnTo>
                <a:lnTo>
                  <a:pt x="41285" y="29059"/>
                </a:lnTo>
                <a:lnTo>
                  <a:pt x="37921" y="29885"/>
                </a:lnTo>
                <a:lnTo>
                  <a:pt x="35114" y="35786"/>
                </a:lnTo>
                <a:lnTo>
                  <a:pt x="32581" y="41421"/>
                </a:lnTo>
                <a:lnTo>
                  <a:pt x="29491" y="42825"/>
                </a:lnTo>
                <a:lnTo>
                  <a:pt x="24712" y="57986"/>
                </a:lnTo>
                <a:lnTo>
                  <a:pt x="22191" y="58820"/>
                </a:lnTo>
                <a:lnTo>
                  <a:pt x="17972" y="63887"/>
                </a:lnTo>
                <a:lnTo>
                  <a:pt x="17972" y="67259"/>
                </a:lnTo>
                <a:lnTo>
                  <a:pt x="18811" y="70630"/>
                </a:lnTo>
                <a:lnTo>
                  <a:pt x="15726" y="76805"/>
                </a:lnTo>
                <a:lnTo>
                  <a:pt x="15726" y="85804"/>
                </a:lnTo>
                <a:lnTo>
                  <a:pt x="12076" y="92822"/>
                </a:lnTo>
                <a:lnTo>
                  <a:pt x="9269" y="92248"/>
                </a:lnTo>
                <a:lnTo>
                  <a:pt x="5614" y="93109"/>
                </a:lnTo>
                <a:lnTo>
                  <a:pt x="4211" y="92822"/>
                </a:lnTo>
                <a:lnTo>
                  <a:pt x="2251" y="95334"/>
                </a:lnTo>
                <a:lnTo>
                  <a:pt x="0" y="99283"/>
                </a:lnTo>
                <a:lnTo>
                  <a:pt x="2251" y="101534"/>
                </a:lnTo>
                <a:lnTo>
                  <a:pt x="8425" y="102373"/>
                </a:lnTo>
                <a:lnTo>
                  <a:pt x="12362" y="107431"/>
                </a:lnTo>
                <a:close/>
              </a:path>
            </a:pathLst>
          </a:custGeom>
          <a:solidFill>
            <a:srgbClr val="D9D9D9"/>
          </a:solid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135" name="Freeform 1134">
            <a:extLst>
              <a:ext uri="{FF2B5EF4-FFF2-40B4-BE49-F238E27FC236}">
                <a16:creationId xmlns:a16="http://schemas.microsoft.com/office/drawing/2014/main" id="{A98F4DC1-FC04-27D1-9B2C-78F87D8FF0AF}"/>
              </a:ext>
            </a:extLst>
          </p:cNvPr>
          <p:cNvSpPr/>
          <p:nvPr/>
        </p:nvSpPr>
        <p:spPr>
          <a:xfrm>
            <a:off x="6832978" y="4426053"/>
            <a:ext cx="191209" cy="188260"/>
          </a:xfrm>
          <a:custGeom>
            <a:avLst/>
            <a:gdLst>
              <a:gd name="connsiteX0" fmla="*/ 34186 w 81897"/>
              <a:gd name="connsiteY0" fmla="*/ 69668 h 80634"/>
              <a:gd name="connsiteX1" fmla="*/ 35225 w 81897"/>
              <a:gd name="connsiteY1" fmla="*/ 64760 h 80634"/>
              <a:gd name="connsiteX2" fmla="*/ 38576 w 81897"/>
              <a:gd name="connsiteY2" fmla="*/ 61418 h 80634"/>
              <a:gd name="connsiteX3" fmla="*/ 55166 w 81897"/>
              <a:gd name="connsiteY3" fmla="*/ 58683 h 80634"/>
              <a:gd name="connsiteX4" fmla="*/ 61264 w 81897"/>
              <a:gd name="connsiteY4" fmla="*/ 60348 h 80634"/>
              <a:gd name="connsiteX5" fmla="*/ 61246 w 81897"/>
              <a:gd name="connsiteY5" fmla="*/ 60331 h 80634"/>
              <a:gd name="connsiteX6" fmla="*/ 64195 w 81897"/>
              <a:gd name="connsiteY6" fmla="*/ 56458 h 80634"/>
              <a:gd name="connsiteX7" fmla="*/ 69540 w 81897"/>
              <a:gd name="connsiteY7" fmla="*/ 48315 h 80634"/>
              <a:gd name="connsiteX8" fmla="*/ 72920 w 81897"/>
              <a:gd name="connsiteY8" fmla="*/ 43261 h 80634"/>
              <a:gd name="connsiteX9" fmla="*/ 77682 w 81897"/>
              <a:gd name="connsiteY9" fmla="*/ 41567 h 80634"/>
              <a:gd name="connsiteX10" fmla="*/ 79090 w 81897"/>
              <a:gd name="connsiteY10" fmla="*/ 37087 h 80634"/>
              <a:gd name="connsiteX11" fmla="*/ 81897 w 81897"/>
              <a:gd name="connsiteY11" fmla="*/ 31456 h 80634"/>
              <a:gd name="connsiteX12" fmla="*/ 77131 w 81897"/>
              <a:gd name="connsiteY12" fmla="*/ 22196 h 80634"/>
              <a:gd name="connsiteX13" fmla="*/ 72073 w 81897"/>
              <a:gd name="connsiteY13" fmla="*/ 14609 h 80634"/>
              <a:gd name="connsiteX14" fmla="*/ 68696 w 81897"/>
              <a:gd name="connsiteY14" fmla="*/ 6752 h 80634"/>
              <a:gd name="connsiteX15" fmla="*/ 66266 w 81897"/>
              <a:gd name="connsiteY15" fmla="*/ 0 h 80634"/>
              <a:gd name="connsiteX16" fmla="*/ 63472 w 81897"/>
              <a:gd name="connsiteY16" fmla="*/ 1485 h 80634"/>
              <a:gd name="connsiteX17" fmla="*/ 59385 w 81897"/>
              <a:gd name="connsiteY17" fmla="*/ 5567 h 80634"/>
              <a:gd name="connsiteX18" fmla="*/ 53151 w 81897"/>
              <a:gd name="connsiteY18" fmla="*/ 5323 h 80634"/>
              <a:gd name="connsiteX19" fmla="*/ 46441 w 81897"/>
              <a:gd name="connsiteY19" fmla="*/ 6769 h 80634"/>
              <a:gd name="connsiteX20" fmla="*/ 40455 w 81897"/>
              <a:gd name="connsiteY20" fmla="*/ 7001 h 80634"/>
              <a:gd name="connsiteX21" fmla="*/ 39483 w 81897"/>
              <a:gd name="connsiteY21" fmla="*/ 9885 h 80634"/>
              <a:gd name="connsiteX22" fmla="*/ 34447 w 81897"/>
              <a:gd name="connsiteY22" fmla="*/ 9885 h 80634"/>
              <a:gd name="connsiteX23" fmla="*/ 33492 w 81897"/>
              <a:gd name="connsiteY23" fmla="*/ 7484 h 80634"/>
              <a:gd name="connsiteX24" fmla="*/ 29175 w 81897"/>
              <a:gd name="connsiteY24" fmla="*/ 7244 h 80634"/>
              <a:gd name="connsiteX25" fmla="*/ 23424 w 81897"/>
              <a:gd name="connsiteY25" fmla="*/ 5567 h 80634"/>
              <a:gd name="connsiteX26" fmla="*/ 20779 w 81897"/>
              <a:gd name="connsiteY26" fmla="*/ 7480 h 80634"/>
              <a:gd name="connsiteX27" fmla="*/ 21259 w 81897"/>
              <a:gd name="connsiteY27" fmla="*/ 10603 h 80634"/>
              <a:gd name="connsiteX28" fmla="*/ 19337 w 81897"/>
              <a:gd name="connsiteY28" fmla="*/ 15156 h 80634"/>
              <a:gd name="connsiteX29" fmla="*/ 19337 w 81897"/>
              <a:gd name="connsiteY29" fmla="*/ 24506 h 80634"/>
              <a:gd name="connsiteX30" fmla="*/ 21023 w 81897"/>
              <a:gd name="connsiteY30" fmla="*/ 30493 h 80634"/>
              <a:gd name="connsiteX31" fmla="*/ 15020 w 81897"/>
              <a:gd name="connsiteY31" fmla="*/ 42731 h 80634"/>
              <a:gd name="connsiteX32" fmla="*/ 9992 w 81897"/>
              <a:gd name="connsiteY32" fmla="*/ 48011 h 80634"/>
              <a:gd name="connsiteX33" fmla="*/ 4001 w 81897"/>
              <a:gd name="connsiteY33" fmla="*/ 60712 h 80634"/>
              <a:gd name="connsiteX34" fmla="*/ 873 w 81897"/>
              <a:gd name="connsiteY34" fmla="*/ 71983 h 80634"/>
              <a:gd name="connsiteX35" fmla="*/ 0 w 81897"/>
              <a:gd name="connsiteY35" fmla="*/ 80635 h 80634"/>
              <a:gd name="connsiteX36" fmla="*/ 21 w 81897"/>
              <a:gd name="connsiteY36" fmla="*/ 80626 h 80634"/>
              <a:gd name="connsiteX37" fmla="*/ 2965 w 81897"/>
              <a:gd name="connsiteY37" fmla="*/ 80061 h 80634"/>
              <a:gd name="connsiteX38" fmla="*/ 5229 w 81897"/>
              <a:gd name="connsiteY38" fmla="*/ 78230 h 80634"/>
              <a:gd name="connsiteX39" fmla="*/ 8451 w 81897"/>
              <a:gd name="connsiteY39" fmla="*/ 80203 h 80634"/>
              <a:gd name="connsiteX40" fmla="*/ 10839 w 81897"/>
              <a:gd name="connsiteY40" fmla="*/ 79497 h 80634"/>
              <a:gd name="connsiteX41" fmla="*/ 10980 w 81897"/>
              <a:gd name="connsiteY41" fmla="*/ 77533 h 80634"/>
              <a:gd name="connsiteX42" fmla="*/ 13565 w 81897"/>
              <a:gd name="connsiteY42" fmla="*/ 77353 h 80634"/>
              <a:gd name="connsiteX43" fmla="*/ 15614 w 81897"/>
              <a:gd name="connsiteY43" fmla="*/ 76412 h 80634"/>
              <a:gd name="connsiteX44" fmla="*/ 18233 w 81897"/>
              <a:gd name="connsiteY44" fmla="*/ 75299 h 80634"/>
              <a:gd name="connsiteX45" fmla="*/ 32478 w 81897"/>
              <a:gd name="connsiteY45" fmla="*/ 75470 h 80634"/>
              <a:gd name="connsiteX46" fmla="*/ 34036 w 81897"/>
              <a:gd name="connsiteY46" fmla="*/ 75338 h 80634"/>
              <a:gd name="connsiteX47" fmla="*/ 34186 w 81897"/>
              <a:gd name="connsiteY47" fmla="*/ 69668 h 80634"/>
              <a:gd name="connsiteX48" fmla="*/ 20266 w 81897"/>
              <a:gd name="connsiteY48" fmla="*/ 35996 h 80634"/>
              <a:gd name="connsiteX49" fmla="*/ 19988 w 81897"/>
              <a:gd name="connsiteY49" fmla="*/ 36727 h 80634"/>
              <a:gd name="connsiteX50" fmla="*/ 20018 w 81897"/>
              <a:gd name="connsiteY50" fmla="*/ 35559 h 80634"/>
              <a:gd name="connsiteX51" fmla="*/ 21113 w 81897"/>
              <a:gd name="connsiteY51" fmla="*/ 35516 h 80634"/>
              <a:gd name="connsiteX52" fmla="*/ 20266 w 81897"/>
              <a:gd name="connsiteY52" fmla="*/ 35996 h 80634"/>
              <a:gd name="connsiteX53" fmla="*/ 51024 w 81897"/>
              <a:gd name="connsiteY53" fmla="*/ 41824 h 80634"/>
              <a:gd name="connsiteX54" fmla="*/ 51126 w 81897"/>
              <a:gd name="connsiteY54" fmla="*/ 40857 h 80634"/>
              <a:gd name="connsiteX55" fmla="*/ 52278 w 81897"/>
              <a:gd name="connsiteY55" fmla="*/ 41447 h 80634"/>
              <a:gd name="connsiteX56" fmla="*/ 51024 w 81897"/>
              <a:gd name="connsiteY56" fmla="*/ 41824 h 80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81897" h="80634">
                <a:moveTo>
                  <a:pt x="34186" y="69668"/>
                </a:moveTo>
                <a:cubicBezTo>
                  <a:pt x="34130" y="68046"/>
                  <a:pt x="34472" y="66215"/>
                  <a:pt x="35225" y="64760"/>
                </a:cubicBezTo>
                <a:cubicBezTo>
                  <a:pt x="35923" y="63399"/>
                  <a:pt x="37249" y="61713"/>
                  <a:pt x="38576" y="61418"/>
                </a:cubicBezTo>
                <a:cubicBezTo>
                  <a:pt x="44032" y="60228"/>
                  <a:pt x="49595" y="59282"/>
                  <a:pt x="55166" y="58683"/>
                </a:cubicBezTo>
                <a:cubicBezTo>
                  <a:pt x="57566" y="58392"/>
                  <a:pt x="59544" y="59133"/>
                  <a:pt x="61264" y="60348"/>
                </a:cubicBezTo>
                <a:lnTo>
                  <a:pt x="61246" y="60331"/>
                </a:lnTo>
                <a:lnTo>
                  <a:pt x="64195" y="56458"/>
                </a:lnTo>
                <a:lnTo>
                  <a:pt x="69540" y="48315"/>
                </a:lnTo>
                <a:lnTo>
                  <a:pt x="72920" y="43261"/>
                </a:lnTo>
                <a:lnTo>
                  <a:pt x="77682" y="41567"/>
                </a:lnTo>
                <a:lnTo>
                  <a:pt x="79090" y="37087"/>
                </a:lnTo>
                <a:lnTo>
                  <a:pt x="81897" y="31456"/>
                </a:lnTo>
                <a:lnTo>
                  <a:pt x="77131" y="22196"/>
                </a:lnTo>
                <a:lnTo>
                  <a:pt x="72073" y="14609"/>
                </a:lnTo>
                <a:lnTo>
                  <a:pt x="68696" y="6752"/>
                </a:lnTo>
                <a:lnTo>
                  <a:pt x="66266" y="0"/>
                </a:lnTo>
                <a:lnTo>
                  <a:pt x="63472" y="1485"/>
                </a:lnTo>
                <a:lnTo>
                  <a:pt x="59385" y="5567"/>
                </a:lnTo>
                <a:lnTo>
                  <a:pt x="53151" y="5323"/>
                </a:lnTo>
                <a:lnTo>
                  <a:pt x="46441" y="6769"/>
                </a:lnTo>
                <a:lnTo>
                  <a:pt x="40455" y="7001"/>
                </a:lnTo>
                <a:cubicBezTo>
                  <a:pt x="40455" y="7001"/>
                  <a:pt x="39727" y="8926"/>
                  <a:pt x="39483" y="9885"/>
                </a:cubicBezTo>
                <a:cubicBezTo>
                  <a:pt x="39256" y="10835"/>
                  <a:pt x="34447" y="9885"/>
                  <a:pt x="34447" y="9885"/>
                </a:cubicBezTo>
                <a:lnTo>
                  <a:pt x="33492" y="7484"/>
                </a:lnTo>
                <a:lnTo>
                  <a:pt x="29175" y="7244"/>
                </a:lnTo>
                <a:lnTo>
                  <a:pt x="23424" y="5567"/>
                </a:lnTo>
                <a:lnTo>
                  <a:pt x="20779" y="7480"/>
                </a:lnTo>
                <a:lnTo>
                  <a:pt x="21259" y="10603"/>
                </a:lnTo>
                <a:lnTo>
                  <a:pt x="19337" y="15156"/>
                </a:lnTo>
                <a:lnTo>
                  <a:pt x="19337" y="24506"/>
                </a:lnTo>
                <a:lnTo>
                  <a:pt x="21023" y="30493"/>
                </a:lnTo>
                <a:lnTo>
                  <a:pt x="15020" y="42731"/>
                </a:lnTo>
                <a:lnTo>
                  <a:pt x="9992" y="48011"/>
                </a:lnTo>
                <a:lnTo>
                  <a:pt x="4001" y="60712"/>
                </a:lnTo>
                <a:lnTo>
                  <a:pt x="873" y="71983"/>
                </a:lnTo>
                <a:lnTo>
                  <a:pt x="0" y="80635"/>
                </a:lnTo>
                <a:lnTo>
                  <a:pt x="21" y="80626"/>
                </a:lnTo>
                <a:lnTo>
                  <a:pt x="2965" y="80061"/>
                </a:lnTo>
                <a:lnTo>
                  <a:pt x="5229" y="78230"/>
                </a:lnTo>
                <a:lnTo>
                  <a:pt x="8451" y="80203"/>
                </a:lnTo>
                <a:lnTo>
                  <a:pt x="10839" y="79497"/>
                </a:lnTo>
                <a:lnTo>
                  <a:pt x="10980" y="77533"/>
                </a:lnTo>
                <a:lnTo>
                  <a:pt x="13565" y="77353"/>
                </a:lnTo>
                <a:lnTo>
                  <a:pt x="15614" y="76412"/>
                </a:lnTo>
                <a:lnTo>
                  <a:pt x="18233" y="75299"/>
                </a:lnTo>
                <a:lnTo>
                  <a:pt x="32478" y="75470"/>
                </a:lnTo>
                <a:lnTo>
                  <a:pt x="34036" y="75338"/>
                </a:lnTo>
                <a:lnTo>
                  <a:pt x="34186" y="69668"/>
                </a:lnTo>
                <a:close/>
                <a:moveTo>
                  <a:pt x="20266" y="35996"/>
                </a:moveTo>
                <a:lnTo>
                  <a:pt x="19988" y="36727"/>
                </a:lnTo>
                <a:lnTo>
                  <a:pt x="20018" y="35559"/>
                </a:lnTo>
                <a:lnTo>
                  <a:pt x="21113" y="35516"/>
                </a:lnTo>
                <a:lnTo>
                  <a:pt x="20266" y="35996"/>
                </a:lnTo>
                <a:close/>
                <a:moveTo>
                  <a:pt x="51024" y="41824"/>
                </a:moveTo>
                <a:lnTo>
                  <a:pt x="51126" y="40857"/>
                </a:lnTo>
                <a:lnTo>
                  <a:pt x="52278" y="41447"/>
                </a:lnTo>
                <a:lnTo>
                  <a:pt x="51024" y="41824"/>
                </a:lnTo>
                <a:close/>
              </a:path>
            </a:pathLst>
          </a:custGeom>
          <a:solidFill>
            <a:srgbClr val="D9D9D9"/>
          </a:solid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nvGrpSpPr>
          <p:cNvPr id="1136" name="Graphic 2398">
            <a:extLst>
              <a:ext uri="{FF2B5EF4-FFF2-40B4-BE49-F238E27FC236}">
                <a16:creationId xmlns:a16="http://schemas.microsoft.com/office/drawing/2014/main" id="{27FDE9C9-ED1A-BA09-C7A2-0F92B8631BE7}"/>
              </a:ext>
            </a:extLst>
          </p:cNvPr>
          <p:cNvGrpSpPr/>
          <p:nvPr/>
        </p:nvGrpSpPr>
        <p:grpSpPr>
          <a:xfrm>
            <a:off x="6256302" y="4391027"/>
            <a:ext cx="626189" cy="1115188"/>
            <a:chOff x="6327063" y="5032273"/>
            <a:chExt cx="268204" cy="477648"/>
          </a:xfrm>
          <a:solidFill>
            <a:srgbClr val="D9D9D9"/>
          </a:solidFill>
        </p:grpSpPr>
        <p:sp>
          <p:nvSpPr>
            <p:cNvPr id="1200" name="Freeform 1199">
              <a:extLst>
                <a:ext uri="{FF2B5EF4-FFF2-40B4-BE49-F238E27FC236}">
                  <a16:creationId xmlns:a16="http://schemas.microsoft.com/office/drawing/2014/main" id="{BF08420A-306C-01FB-6597-CE6EF4E48233}"/>
                </a:ext>
              </a:extLst>
            </p:cNvPr>
            <p:cNvSpPr/>
            <p:nvPr/>
          </p:nvSpPr>
          <p:spPr>
            <a:xfrm>
              <a:off x="6327063" y="5032273"/>
              <a:ext cx="268204" cy="267335"/>
            </a:xfrm>
            <a:custGeom>
              <a:avLst/>
              <a:gdLst>
                <a:gd name="connsiteX0" fmla="*/ 266343 w 268204"/>
                <a:gd name="connsiteY0" fmla="*/ 30150 h 267335"/>
                <a:gd name="connsiteX1" fmla="*/ 268204 w 268204"/>
                <a:gd name="connsiteY1" fmla="*/ 25726 h 267335"/>
                <a:gd name="connsiteX2" fmla="*/ 262808 w 268204"/>
                <a:gd name="connsiteY2" fmla="*/ 25118 h 267335"/>
                <a:gd name="connsiteX3" fmla="*/ 260566 w 268204"/>
                <a:gd name="connsiteY3" fmla="*/ 18370 h 267335"/>
                <a:gd name="connsiteX4" fmla="*/ 255697 w 268204"/>
                <a:gd name="connsiteY4" fmla="*/ 15370 h 267335"/>
                <a:gd name="connsiteX5" fmla="*/ 251572 w 268204"/>
                <a:gd name="connsiteY5" fmla="*/ 9003 h 267335"/>
                <a:gd name="connsiteX6" fmla="*/ 248572 w 268204"/>
                <a:gd name="connsiteY6" fmla="*/ 8259 h 267335"/>
                <a:gd name="connsiteX7" fmla="*/ 244823 w 268204"/>
                <a:gd name="connsiteY7" fmla="*/ 10133 h 267335"/>
                <a:gd name="connsiteX8" fmla="*/ 241452 w 268204"/>
                <a:gd name="connsiteY8" fmla="*/ 12739 h 267335"/>
                <a:gd name="connsiteX9" fmla="*/ 235842 w 268204"/>
                <a:gd name="connsiteY9" fmla="*/ 11254 h 267335"/>
                <a:gd name="connsiteX10" fmla="*/ 230219 w 268204"/>
                <a:gd name="connsiteY10" fmla="*/ 13860 h 267335"/>
                <a:gd name="connsiteX11" fmla="*/ 221982 w 268204"/>
                <a:gd name="connsiteY11" fmla="*/ 9380 h 267335"/>
                <a:gd name="connsiteX12" fmla="*/ 218618 w 268204"/>
                <a:gd name="connsiteY12" fmla="*/ 4891 h 267335"/>
                <a:gd name="connsiteX13" fmla="*/ 213749 w 268204"/>
                <a:gd name="connsiteY13" fmla="*/ 2636 h 267335"/>
                <a:gd name="connsiteX14" fmla="*/ 207005 w 268204"/>
                <a:gd name="connsiteY14" fmla="*/ 3765 h 267335"/>
                <a:gd name="connsiteX15" fmla="*/ 196893 w 268204"/>
                <a:gd name="connsiteY15" fmla="*/ 2264 h 267335"/>
                <a:gd name="connsiteX16" fmla="*/ 190903 w 268204"/>
                <a:gd name="connsiteY16" fmla="*/ 0 h 267335"/>
                <a:gd name="connsiteX17" fmla="*/ 188669 w 268204"/>
                <a:gd name="connsiteY17" fmla="*/ 1506 h 267335"/>
                <a:gd name="connsiteX18" fmla="*/ 184908 w 268204"/>
                <a:gd name="connsiteY18" fmla="*/ 4497 h 267335"/>
                <a:gd name="connsiteX19" fmla="*/ 176298 w 268204"/>
                <a:gd name="connsiteY19" fmla="*/ 6021 h 267335"/>
                <a:gd name="connsiteX20" fmla="*/ 173671 w 268204"/>
                <a:gd name="connsiteY20" fmla="*/ 3765 h 267335"/>
                <a:gd name="connsiteX21" fmla="*/ 164321 w 268204"/>
                <a:gd name="connsiteY21" fmla="*/ 7523 h 267335"/>
                <a:gd name="connsiteX22" fmla="*/ 154941 w 268204"/>
                <a:gd name="connsiteY22" fmla="*/ 8999 h 267335"/>
                <a:gd name="connsiteX23" fmla="*/ 150067 w 268204"/>
                <a:gd name="connsiteY23" fmla="*/ 7523 h 267335"/>
                <a:gd name="connsiteX24" fmla="*/ 145583 w 268204"/>
                <a:gd name="connsiteY24" fmla="*/ 12388 h 267335"/>
                <a:gd name="connsiteX25" fmla="*/ 147089 w 268204"/>
                <a:gd name="connsiteY25" fmla="*/ 15366 h 267335"/>
                <a:gd name="connsiteX26" fmla="*/ 141839 w 268204"/>
                <a:gd name="connsiteY26" fmla="*/ 16119 h 267335"/>
                <a:gd name="connsiteX27" fmla="*/ 136225 w 268204"/>
                <a:gd name="connsiteY27" fmla="*/ 14613 h 267335"/>
                <a:gd name="connsiteX28" fmla="*/ 125736 w 268204"/>
                <a:gd name="connsiteY28" fmla="*/ 13500 h 267335"/>
                <a:gd name="connsiteX29" fmla="*/ 118244 w 268204"/>
                <a:gd name="connsiteY29" fmla="*/ 11994 h 267335"/>
                <a:gd name="connsiteX30" fmla="*/ 110751 w 268204"/>
                <a:gd name="connsiteY30" fmla="*/ 6021 h 267335"/>
                <a:gd name="connsiteX31" fmla="*/ 105501 w 268204"/>
                <a:gd name="connsiteY31" fmla="*/ 4142 h 267335"/>
                <a:gd name="connsiteX32" fmla="*/ 100267 w 268204"/>
                <a:gd name="connsiteY32" fmla="*/ 5623 h 267335"/>
                <a:gd name="connsiteX33" fmla="*/ 97259 w 268204"/>
                <a:gd name="connsiteY33" fmla="*/ 8250 h 267335"/>
                <a:gd name="connsiteX34" fmla="*/ 95389 w 268204"/>
                <a:gd name="connsiteY34" fmla="*/ 12384 h 267335"/>
                <a:gd name="connsiteX35" fmla="*/ 92407 w 268204"/>
                <a:gd name="connsiteY35" fmla="*/ 13860 h 267335"/>
                <a:gd name="connsiteX36" fmla="*/ 93900 w 268204"/>
                <a:gd name="connsiteY36" fmla="*/ 17985 h 267335"/>
                <a:gd name="connsiteX37" fmla="*/ 93511 w 268204"/>
                <a:gd name="connsiteY37" fmla="*/ 25478 h 267335"/>
                <a:gd name="connsiteX38" fmla="*/ 93151 w 268204"/>
                <a:gd name="connsiteY38" fmla="*/ 32970 h 267335"/>
                <a:gd name="connsiteX39" fmla="*/ 91290 w 268204"/>
                <a:gd name="connsiteY39" fmla="*/ 36346 h 267335"/>
                <a:gd name="connsiteX40" fmla="*/ 85663 w 268204"/>
                <a:gd name="connsiteY40" fmla="*/ 45324 h 267335"/>
                <a:gd name="connsiteX41" fmla="*/ 86793 w 268204"/>
                <a:gd name="connsiteY41" fmla="*/ 49449 h 267335"/>
                <a:gd name="connsiteX42" fmla="*/ 84161 w 268204"/>
                <a:gd name="connsiteY42" fmla="*/ 55067 h 267335"/>
                <a:gd name="connsiteX43" fmla="*/ 82672 w 268204"/>
                <a:gd name="connsiteY43" fmla="*/ 59192 h 267335"/>
                <a:gd name="connsiteX44" fmla="*/ 82274 w 268204"/>
                <a:gd name="connsiteY44" fmla="*/ 68940 h 267335"/>
                <a:gd name="connsiteX45" fmla="*/ 83044 w 268204"/>
                <a:gd name="connsiteY45" fmla="*/ 72278 h 267335"/>
                <a:gd name="connsiteX46" fmla="*/ 79672 w 268204"/>
                <a:gd name="connsiteY46" fmla="*/ 74537 h 267335"/>
                <a:gd name="connsiteX47" fmla="*/ 78538 w 268204"/>
                <a:gd name="connsiteY47" fmla="*/ 84276 h 267335"/>
                <a:gd name="connsiteX48" fmla="*/ 74794 w 268204"/>
                <a:gd name="connsiteY48" fmla="*/ 89142 h 267335"/>
                <a:gd name="connsiteX49" fmla="*/ 69929 w 268204"/>
                <a:gd name="connsiteY49" fmla="*/ 91765 h 267335"/>
                <a:gd name="connsiteX50" fmla="*/ 64323 w 268204"/>
                <a:gd name="connsiteY50" fmla="*/ 95890 h 267335"/>
                <a:gd name="connsiteX51" fmla="*/ 60951 w 268204"/>
                <a:gd name="connsiteY51" fmla="*/ 100760 h 267335"/>
                <a:gd name="connsiteX52" fmla="*/ 55316 w 268204"/>
                <a:gd name="connsiteY52" fmla="*/ 109001 h 267335"/>
                <a:gd name="connsiteX53" fmla="*/ 56454 w 268204"/>
                <a:gd name="connsiteY53" fmla="*/ 114238 h 267335"/>
                <a:gd name="connsiteX54" fmla="*/ 54960 w 268204"/>
                <a:gd name="connsiteY54" fmla="*/ 128839 h 267335"/>
                <a:gd name="connsiteX55" fmla="*/ 54208 w 268204"/>
                <a:gd name="connsiteY55" fmla="*/ 132574 h 267335"/>
                <a:gd name="connsiteX56" fmla="*/ 50074 w 268204"/>
                <a:gd name="connsiteY56" fmla="*/ 132964 h 267335"/>
                <a:gd name="connsiteX57" fmla="*/ 46338 w 268204"/>
                <a:gd name="connsiteY57" fmla="*/ 138214 h 267335"/>
                <a:gd name="connsiteX58" fmla="*/ 38846 w 268204"/>
                <a:gd name="connsiteY58" fmla="*/ 145703 h 267335"/>
                <a:gd name="connsiteX59" fmla="*/ 36599 w 268204"/>
                <a:gd name="connsiteY59" fmla="*/ 146062 h 267335"/>
                <a:gd name="connsiteX60" fmla="*/ 32863 w 268204"/>
                <a:gd name="connsiteY60" fmla="*/ 144958 h 267335"/>
                <a:gd name="connsiteX61" fmla="*/ 31734 w 268204"/>
                <a:gd name="connsiteY61" fmla="*/ 141205 h 267335"/>
                <a:gd name="connsiteX62" fmla="*/ 33608 w 268204"/>
                <a:gd name="connsiteY62" fmla="*/ 137080 h 267335"/>
                <a:gd name="connsiteX63" fmla="*/ 26847 w 268204"/>
                <a:gd name="connsiteY63" fmla="*/ 140093 h 267335"/>
                <a:gd name="connsiteX64" fmla="*/ 23107 w 268204"/>
                <a:gd name="connsiteY64" fmla="*/ 141582 h 267335"/>
                <a:gd name="connsiteX65" fmla="*/ 20493 w 268204"/>
                <a:gd name="connsiteY65" fmla="*/ 145703 h 267335"/>
                <a:gd name="connsiteX66" fmla="*/ 17497 w 268204"/>
                <a:gd name="connsiteY66" fmla="*/ 144577 h 267335"/>
                <a:gd name="connsiteX67" fmla="*/ 13004 w 268204"/>
                <a:gd name="connsiteY67" fmla="*/ 144577 h 267335"/>
                <a:gd name="connsiteX68" fmla="*/ 5888 w 268204"/>
                <a:gd name="connsiteY68" fmla="*/ 151325 h 267335"/>
                <a:gd name="connsiteX69" fmla="*/ 5520 w 268204"/>
                <a:gd name="connsiteY69" fmla="*/ 156571 h 267335"/>
                <a:gd name="connsiteX70" fmla="*/ 0 w 268204"/>
                <a:gd name="connsiteY70" fmla="*/ 158570 h 267335"/>
                <a:gd name="connsiteX71" fmla="*/ 2032 w 268204"/>
                <a:gd name="connsiteY71" fmla="*/ 163880 h 267335"/>
                <a:gd name="connsiteX72" fmla="*/ 6817 w 268204"/>
                <a:gd name="connsiteY72" fmla="*/ 161565 h 267335"/>
                <a:gd name="connsiteX73" fmla="*/ 13188 w 268204"/>
                <a:gd name="connsiteY73" fmla="*/ 159511 h 267335"/>
                <a:gd name="connsiteX74" fmla="*/ 17270 w 268204"/>
                <a:gd name="connsiteY74" fmla="*/ 160534 h 267335"/>
                <a:gd name="connsiteX75" fmla="*/ 63925 w 268204"/>
                <a:gd name="connsiteY75" fmla="*/ 160021 h 267335"/>
                <a:gd name="connsiteX76" fmla="*/ 64190 w 268204"/>
                <a:gd name="connsiteY76" fmla="*/ 162331 h 267335"/>
                <a:gd name="connsiteX77" fmla="*/ 65205 w 268204"/>
                <a:gd name="connsiteY77" fmla="*/ 165130 h 267335"/>
                <a:gd name="connsiteX78" fmla="*/ 66484 w 268204"/>
                <a:gd name="connsiteY78" fmla="*/ 167663 h 267335"/>
                <a:gd name="connsiteX79" fmla="*/ 64443 w 268204"/>
                <a:gd name="connsiteY79" fmla="*/ 169464 h 267335"/>
                <a:gd name="connsiteX80" fmla="*/ 65971 w 268204"/>
                <a:gd name="connsiteY80" fmla="*/ 172263 h 267335"/>
                <a:gd name="connsiteX81" fmla="*/ 68778 w 268204"/>
                <a:gd name="connsiteY81" fmla="*/ 179931 h 267335"/>
                <a:gd name="connsiteX82" fmla="*/ 72102 w 268204"/>
                <a:gd name="connsiteY82" fmla="*/ 185536 h 267335"/>
                <a:gd name="connsiteX83" fmla="*/ 73622 w 268204"/>
                <a:gd name="connsiteY83" fmla="*/ 190624 h 267335"/>
                <a:gd name="connsiteX84" fmla="*/ 87396 w 268204"/>
                <a:gd name="connsiteY84" fmla="*/ 190624 h 267335"/>
                <a:gd name="connsiteX85" fmla="*/ 99625 w 268204"/>
                <a:gd name="connsiteY85" fmla="*/ 189101 h 267335"/>
                <a:gd name="connsiteX86" fmla="*/ 99625 w 268204"/>
                <a:gd name="connsiteY86" fmla="*/ 183483 h 267335"/>
                <a:gd name="connsiteX87" fmla="*/ 100914 w 268204"/>
                <a:gd name="connsiteY87" fmla="*/ 180415 h 267335"/>
                <a:gd name="connsiteX88" fmla="*/ 101919 w 268204"/>
                <a:gd name="connsiteY88" fmla="*/ 176088 h 267335"/>
                <a:gd name="connsiteX89" fmla="*/ 115445 w 268204"/>
                <a:gd name="connsiteY89" fmla="*/ 175579 h 267335"/>
                <a:gd name="connsiteX90" fmla="*/ 116207 w 268204"/>
                <a:gd name="connsiteY90" fmla="*/ 174552 h 267335"/>
                <a:gd name="connsiteX91" fmla="*/ 119780 w 268204"/>
                <a:gd name="connsiteY91" fmla="*/ 175074 h 267335"/>
                <a:gd name="connsiteX92" fmla="*/ 119523 w 268204"/>
                <a:gd name="connsiteY92" fmla="*/ 177115 h 267335"/>
                <a:gd name="connsiteX93" fmla="*/ 119523 w 268204"/>
                <a:gd name="connsiteY93" fmla="*/ 179388 h 267335"/>
                <a:gd name="connsiteX94" fmla="*/ 136361 w 268204"/>
                <a:gd name="connsiteY94" fmla="*/ 181185 h 267335"/>
                <a:gd name="connsiteX95" fmla="*/ 135857 w 268204"/>
                <a:gd name="connsiteY95" fmla="*/ 187056 h 267335"/>
                <a:gd name="connsiteX96" fmla="*/ 134316 w 268204"/>
                <a:gd name="connsiteY96" fmla="*/ 191386 h 267335"/>
                <a:gd name="connsiteX97" fmla="*/ 136101 w 268204"/>
                <a:gd name="connsiteY97" fmla="*/ 193949 h 267335"/>
                <a:gd name="connsiteX98" fmla="*/ 135857 w 268204"/>
                <a:gd name="connsiteY98" fmla="*/ 196500 h 267335"/>
                <a:gd name="connsiteX99" fmla="*/ 135857 w 268204"/>
                <a:gd name="connsiteY99" fmla="*/ 202101 h 267335"/>
                <a:gd name="connsiteX100" fmla="*/ 135591 w 268204"/>
                <a:gd name="connsiteY100" fmla="*/ 205944 h 267335"/>
                <a:gd name="connsiteX101" fmla="*/ 136605 w 268204"/>
                <a:gd name="connsiteY101" fmla="*/ 211280 h 267335"/>
                <a:gd name="connsiteX102" fmla="*/ 139922 w 268204"/>
                <a:gd name="connsiteY102" fmla="*/ 215623 h 267335"/>
                <a:gd name="connsiteX103" fmla="*/ 139656 w 268204"/>
                <a:gd name="connsiteY103" fmla="*/ 219200 h 267335"/>
                <a:gd name="connsiteX104" fmla="*/ 140696 w 268204"/>
                <a:gd name="connsiteY104" fmla="*/ 224288 h 267335"/>
                <a:gd name="connsiteX105" fmla="*/ 142737 w 268204"/>
                <a:gd name="connsiteY105" fmla="*/ 228366 h 267335"/>
                <a:gd name="connsiteX106" fmla="*/ 142476 w 268204"/>
                <a:gd name="connsiteY106" fmla="*/ 231952 h 267335"/>
                <a:gd name="connsiteX107" fmla="*/ 142220 w 268204"/>
                <a:gd name="connsiteY107" fmla="*/ 236043 h 267335"/>
                <a:gd name="connsiteX108" fmla="*/ 146302 w 268204"/>
                <a:gd name="connsiteY108" fmla="*/ 234237 h 267335"/>
                <a:gd name="connsiteX109" fmla="*/ 149109 w 268204"/>
                <a:gd name="connsiteY109" fmla="*/ 236043 h 267335"/>
                <a:gd name="connsiteX110" fmla="*/ 156760 w 268204"/>
                <a:gd name="connsiteY110" fmla="*/ 236517 h 267335"/>
                <a:gd name="connsiteX111" fmla="*/ 163902 w 268204"/>
                <a:gd name="connsiteY111" fmla="*/ 233206 h 267335"/>
                <a:gd name="connsiteX112" fmla="*/ 165943 w 268204"/>
                <a:gd name="connsiteY112" fmla="*/ 234489 h 267335"/>
                <a:gd name="connsiteX113" fmla="*/ 165031 w 268204"/>
                <a:gd name="connsiteY113" fmla="*/ 233933 h 267335"/>
                <a:gd name="connsiteX114" fmla="*/ 165562 w 268204"/>
                <a:gd name="connsiteY114" fmla="*/ 233668 h 267335"/>
                <a:gd name="connsiteX115" fmla="*/ 166970 w 268204"/>
                <a:gd name="connsiteY115" fmla="*/ 234237 h 267335"/>
                <a:gd name="connsiteX116" fmla="*/ 169229 w 268204"/>
                <a:gd name="connsiteY116" fmla="*/ 234939 h 267335"/>
                <a:gd name="connsiteX117" fmla="*/ 171326 w 268204"/>
                <a:gd name="connsiteY117" fmla="*/ 236201 h 267335"/>
                <a:gd name="connsiteX118" fmla="*/ 172160 w 268204"/>
                <a:gd name="connsiteY118" fmla="*/ 239427 h 267335"/>
                <a:gd name="connsiteX119" fmla="*/ 173153 w 268204"/>
                <a:gd name="connsiteY119" fmla="*/ 239838 h 267335"/>
                <a:gd name="connsiteX120" fmla="*/ 175536 w 268204"/>
                <a:gd name="connsiteY120" fmla="*/ 238165 h 267335"/>
                <a:gd name="connsiteX121" fmla="*/ 178626 w 268204"/>
                <a:gd name="connsiteY121" fmla="*/ 237754 h 267335"/>
                <a:gd name="connsiteX122" fmla="*/ 179756 w 268204"/>
                <a:gd name="connsiteY122" fmla="*/ 236911 h 267335"/>
                <a:gd name="connsiteX123" fmla="*/ 182982 w 268204"/>
                <a:gd name="connsiteY123" fmla="*/ 235781 h 267335"/>
                <a:gd name="connsiteX124" fmla="*/ 184112 w 268204"/>
                <a:gd name="connsiteY124" fmla="*/ 236051 h 267335"/>
                <a:gd name="connsiteX125" fmla="*/ 184381 w 268204"/>
                <a:gd name="connsiteY125" fmla="*/ 238708 h 267335"/>
                <a:gd name="connsiteX126" fmla="*/ 185096 w 268204"/>
                <a:gd name="connsiteY126" fmla="*/ 240412 h 267335"/>
                <a:gd name="connsiteX127" fmla="*/ 185096 w 268204"/>
                <a:gd name="connsiteY127" fmla="*/ 242799 h 267335"/>
                <a:gd name="connsiteX128" fmla="*/ 189170 w 268204"/>
                <a:gd name="connsiteY128" fmla="*/ 244472 h 267335"/>
                <a:gd name="connsiteX129" fmla="*/ 189995 w 268204"/>
                <a:gd name="connsiteY129" fmla="*/ 244472 h 267335"/>
                <a:gd name="connsiteX130" fmla="*/ 193521 w 268204"/>
                <a:gd name="connsiteY130" fmla="*/ 246312 h 267335"/>
                <a:gd name="connsiteX131" fmla="*/ 199700 w 268204"/>
                <a:gd name="connsiteY131" fmla="*/ 247733 h 267335"/>
                <a:gd name="connsiteX132" fmla="*/ 199700 w 268204"/>
                <a:gd name="connsiteY132" fmla="*/ 248692 h 267335"/>
                <a:gd name="connsiteX133" fmla="*/ 202366 w 268204"/>
                <a:gd name="connsiteY133" fmla="*/ 248563 h 267335"/>
                <a:gd name="connsiteX134" fmla="*/ 206577 w 268204"/>
                <a:gd name="connsiteY134" fmla="*/ 247155 h 267335"/>
                <a:gd name="connsiteX135" fmla="*/ 206577 w 268204"/>
                <a:gd name="connsiteY135" fmla="*/ 245765 h 267335"/>
                <a:gd name="connsiteX136" fmla="*/ 207985 w 268204"/>
                <a:gd name="connsiteY136" fmla="*/ 242102 h 267335"/>
                <a:gd name="connsiteX137" fmla="*/ 208973 w 268204"/>
                <a:gd name="connsiteY137" fmla="*/ 241969 h 267335"/>
                <a:gd name="connsiteX138" fmla="*/ 211066 w 268204"/>
                <a:gd name="connsiteY138" fmla="*/ 241139 h 267335"/>
                <a:gd name="connsiteX139" fmla="*/ 212054 w 268204"/>
                <a:gd name="connsiteY139" fmla="*/ 241554 h 267335"/>
                <a:gd name="connsiteX140" fmla="*/ 212187 w 268204"/>
                <a:gd name="connsiteY140" fmla="*/ 245611 h 267335"/>
                <a:gd name="connsiteX141" fmla="*/ 214284 w 268204"/>
                <a:gd name="connsiteY141" fmla="*/ 247870 h 267335"/>
                <a:gd name="connsiteX142" fmla="*/ 214669 w 268204"/>
                <a:gd name="connsiteY142" fmla="*/ 249744 h 267335"/>
                <a:gd name="connsiteX143" fmla="*/ 222345 w 268204"/>
                <a:gd name="connsiteY143" fmla="*/ 252915 h 267335"/>
                <a:gd name="connsiteX144" fmla="*/ 225722 w 268204"/>
                <a:gd name="connsiteY144" fmla="*/ 254781 h 267335"/>
                <a:gd name="connsiteX145" fmla="*/ 227771 w 268204"/>
                <a:gd name="connsiteY145" fmla="*/ 257399 h 267335"/>
                <a:gd name="connsiteX146" fmla="*/ 230600 w 268204"/>
                <a:gd name="connsiteY146" fmla="*/ 260207 h 267335"/>
                <a:gd name="connsiteX147" fmla="*/ 237322 w 268204"/>
                <a:gd name="connsiteY147" fmla="*/ 267336 h 267335"/>
                <a:gd name="connsiteX148" fmla="*/ 240510 w 268204"/>
                <a:gd name="connsiteY148" fmla="*/ 266749 h 267335"/>
                <a:gd name="connsiteX149" fmla="*/ 243501 w 268204"/>
                <a:gd name="connsiteY149" fmla="*/ 266018 h 267335"/>
                <a:gd name="connsiteX150" fmla="*/ 245187 w 268204"/>
                <a:gd name="connsiteY150" fmla="*/ 266587 h 267335"/>
                <a:gd name="connsiteX151" fmla="*/ 247061 w 268204"/>
                <a:gd name="connsiteY151" fmla="*/ 267336 h 267335"/>
                <a:gd name="connsiteX152" fmla="*/ 247823 w 268204"/>
                <a:gd name="connsiteY152" fmla="*/ 263951 h 267335"/>
                <a:gd name="connsiteX153" fmla="*/ 246693 w 268204"/>
                <a:gd name="connsiteY153" fmla="*/ 251024 h 267335"/>
                <a:gd name="connsiteX154" fmla="*/ 245187 w 268204"/>
                <a:gd name="connsiteY154" fmla="*/ 250660 h 267335"/>
                <a:gd name="connsiteX155" fmla="*/ 242556 w 268204"/>
                <a:gd name="connsiteY155" fmla="*/ 251601 h 267335"/>
                <a:gd name="connsiteX156" fmla="*/ 243313 w 268204"/>
                <a:gd name="connsiteY156" fmla="*/ 254588 h 267335"/>
                <a:gd name="connsiteX157" fmla="*/ 240133 w 268204"/>
                <a:gd name="connsiteY157" fmla="*/ 254588 h 267335"/>
                <a:gd name="connsiteX158" fmla="*/ 236565 w 268204"/>
                <a:gd name="connsiteY158" fmla="*/ 253844 h 267335"/>
                <a:gd name="connsiteX159" fmla="*/ 234691 w 268204"/>
                <a:gd name="connsiteY159" fmla="*/ 249907 h 267335"/>
                <a:gd name="connsiteX160" fmla="*/ 229265 w 268204"/>
                <a:gd name="connsiteY160" fmla="*/ 244845 h 267335"/>
                <a:gd name="connsiteX161" fmla="*/ 228901 w 268204"/>
                <a:gd name="connsiteY161" fmla="*/ 242427 h 267335"/>
                <a:gd name="connsiteX162" fmla="*/ 228901 w 268204"/>
                <a:gd name="connsiteY162" fmla="*/ 232119 h 267335"/>
                <a:gd name="connsiteX163" fmla="*/ 231699 w 268204"/>
                <a:gd name="connsiteY163" fmla="*/ 228366 h 267335"/>
                <a:gd name="connsiteX164" fmla="*/ 232461 w 268204"/>
                <a:gd name="connsiteY164" fmla="*/ 227065 h 267335"/>
                <a:gd name="connsiteX165" fmla="*/ 233214 w 268204"/>
                <a:gd name="connsiteY165" fmla="*/ 225935 h 267335"/>
                <a:gd name="connsiteX166" fmla="*/ 233770 w 268204"/>
                <a:gd name="connsiteY166" fmla="*/ 221999 h 267335"/>
                <a:gd name="connsiteX167" fmla="*/ 233770 w 268204"/>
                <a:gd name="connsiteY167" fmla="*/ 217322 h 267335"/>
                <a:gd name="connsiteX168" fmla="*/ 234134 w 268204"/>
                <a:gd name="connsiteY168" fmla="*/ 214681 h 267335"/>
                <a:gd name="connsiteX169" fmla="*/ 232089 w 268204"/>
                <a:gd name="connsiteY169" fmla="*/ 212075 h 267335"/>
                <a:gd name="connsiteX170" fmla="*/ 231327 w 268204"/>
                <a:gd name="connsiteY170" fmla="*/ 209089 h 267335"/>
                <a:gd name="connsiteX171" fmla="*/ 232872 w 268204"/>
                <a:gd name="connsiteY171" fmla="*/ 205777 h 267335"/>
                <a:gd name="connsiteX172" fmla="*/ 234746 w 268204"/>
                <a:gd name="connsiteY172" fmla="*/ 204818 h 267335"/>
                <a:gd name="connsiteX173" fmla="*/ 232089 w 268204"/>
                <a:gd name="connsiteY173" fmla="*/ 206174 h 267335"/>
                <a:gd name="connsiteX174" fmla="*/ 231460 w 268204"/>
                <a:gd name="connsiteY174" fmla="*/ 204972 h 267335"/>
                <a:gd name="connsiteX175" fmla="*/ 234678 w 268204"/>
                <a:gd name="connsiteY175" fmla="*/ 202169 h 267335"/>
                <a:gd name="connsiteX176" fmla="*/ 234571 w 268204"/>
                <a:gd name="connsiteY176" fmla="*/ 202169 h 267335"/>
                <a:gd name="connsiteX177" fmla="*/ 236569 w 268204"/>
                <a:gd name="connsiteY177" fmla="*/ 197873 h 267335"/>
                <a:gd name="connsiteX178" fmla="*/ 260468 w 268204"/>
                <a:gd name="connsiteY178" fmla="*/ 192447 h 267335"/>
                <a:gd name="connsiteX179" fmla="*/ 260887 w 268204"/>
                <a:gd name="connsiteY179" fmla="*/ 188605 h 267335"/>
                <a:gd name="connsiteX180" fmla="*/ 260866 w 268204"/>
                <a:gd name="connsiteY180" fmla="*/ 188541 h 267335"/>
                <a:gd name="connsiteX181" fmla="*/ 260895 w 268204"/>
                <a:gd name="connsiteY181" fmla="*/ 188562 h 267335"/>
                <a:gd name="connsiteX182" fmla="*/ 260613 w 268204"/>
                <a:gd name="connsiteY182" fmla="*/ 188369 h 267335"/>
                <a:gd name="connsiteX183" fmla="*/ 260515 w 268204"/>
                <a:gd name="connsiteY183" fmla="*/ 187599 h 267335"/>
                <a:gd name="connsiteX184" fmla="*/ 255542 w 268204"/>
                <a:gd name="connsiteY184" fmla="*/ 179815 h 267335"/>
                <a:gd name="connsiteX185" fmla="*/ 248341 w 268204"/>
                <a:gd name="connsiteY185" fmla="*/ 172708 h 267335"/>
                <a:gd name="connsiteX186" fmla="*/ 244327 w 268204"/>
                <a:gd name="connsiteY186" fmla="*/ 165429 h 267335"/>
                <a:gd name="connsiteX187" fmla="*/ 240544 w 268204"/>
                <a:gd name="connsiteY187" fmla="*/ 135369 h 267335"/>
                <a:gd name="connsiteX188" fmla="*/ 242474 w 268204"/>
                <a:gd name="connsiteY188" fmla="*/ 133529 h 267335"/>
                <a:gd name="connsiteX189" fmla="*/ 245114 w 268204"/>
                <a:gd name="connsiteY189" fmla="*/ 135240 h 267335"/>
                <a:gd name="connsiteX190" fmla="*/ 246137 w 268204"/>
                <a:gd name="connsiteY190" fmla="*/ 140105 h 267335"/>
                <a:gd name="connsiteX191" fmla="*/ 249702 w 268204"/>
                <a:gd name="connsiteY191" fmla="*/ 140478 h 267335"/>
                <a:gd name="connsiteX192" fmla="*/ 254567 w 268204"/>
                <a:gd name="connsiteY192" fmla="*/ 138980 h 267335"/>
                <a:gd name="connsiteX193" fmla="*/ 248281 w 268204"/>
                <a:gd name="connsiteY193" fmla="*/ 139733 h 267335"/>
                <a:gd name="connsiteX194" fmla="*/ 248281 w 268204"/>
                <a:gd name="connsiteY194" fmla="*/ 138604 h 267335"/>
                <a:gd name="connsiteX195" fmla="*/ 246313 w 268204"/>
                <a:gd name="connsiteY195" fmla="*/ 133978 h 267335"/>
                <a:gd name="connsiteX196" fmla="*/ 242102 w 268204"/>
                <a:gd name="connsiteY196" fmla="*/ 129327 h 267335"/>
                <a:gd name="connsiteX197" fmla="*/ 240429 w 268204"/>
                <a:gd name="connsiteY197" fmla="*/ 119784 h 267335"/>
                <a:gd name="connsiteX198" fmla="*/ 240287 w 268204"/>
                <a:gd name="connsiteY198" fmla="*/ 116271 h 267335"/>
                <a:gd name="connsiteX199" fmla="*/ 238884 w 268204"/>
                <a:gd name="connsiteY199" fmla="*/ 113879 h 267335"/>
                <a:gd name="connsiteX200" fmla="*/ 238589 w 268204"/>
                <a:gd name="connsiteY200" fmla="*/ 112471 h 267335"/>
                <a:gd name="connsiteX201" fmla="*/ 239988 w 268204"/>
                <a:gd name="connsiteY201" fmla="*/ 111782 h 267335"/>
                <a:gd name="connsiteX202" fmla="*/ 239286 w 268204"/>
                <a:gd name="connsiteY202" fmla="*/ 112120 h 267335"/>
                <a:gd name="connsiteX203" fmla="*/ 238884 w 268204"/>
                <a:gd name="connsiteY203" fmla="*/ 110370 h 267335"/>
                <a:gd name="connsiteX204" fmla="*/ 241319 w 268204"/>
                <a:gd name="connsiteY204" fmla="*/ 103122 h 267335"/>
                <a:gd name="connsiteX205" fmla="*/ 243227 w 268204"/>
                <a:gd name="connsiteY205" fmla="*/ 99138 h 267335"/>
                <a:gd name="connsiteX206" fmla="*/ 246993 w 268204"/>
                <a:gd name="connsiteY206" fmla="*/ 95642 h 267335"/>
                <a:gd name="connsiteX207" fmla="*/ 247866 w 268204"/>
                <a:gd name="connsiteY207" fmla="*/ 86989 h 267335"/>
                <a:gd name="connsiteX208" fmla="*/ 250994 w 268204"/>
                <a:gd name="connsiteY208" fmla="*/ 75718 h 267335"/>
                <a:gd name="connsiteX209" fmla="*/ 256985 w 268204"/>
                <a:gd name="connsiteY209" fmla="*/ 63018 h 267335"/>
                <a:gd name="connsiteX210" fmla="*/ 262012 w 268204"/>
                <a:gd name="connsiteY210" fmla="*/ 57738 h 267335"/>
                <a:gd name="connsiteX211" fmla="*/ 268016 w 268204"/>
                <a:gd name="connsiteY211" fmla="*/ 45499 h 267335"/>
                <a:gd name="connsiteX212" fmla="*/ 266330 w 268204"/>
                <a:gd name="connsiteY212" fmla="*/ 39513 h 267335"/>
                <a:gd name="connsiteX213" fmla="*/ 266330 w 268204"/>
                <a:gd name="connsiteY213" fmla="*/ 30150 h 267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Lst>
              <a:rect l="l" t="t" r="r" b="b"/>
              <a:pathLst>
                <a:path w="268204" h="267335">
                  <a:moveTo>
                    <a:pt x="266343" y="30150"/>
                  </a:moveTo>
                  <a:lnTo>
                    <a:pt x="268204" y="25726"/>
                  </a:lnTo>
                  <a:lnTo>
                    <a:pt x="262808" y="25118"/>
                  </a:lnTo>
                  <a:lnTo>
                    <a:pt x="260566" y="18370"/>
                  </a:lnTo>
                  <a:lnTo>
                    <a:pt x="255697" y="15370"/>
                  </a:lnTo>
                  <a:lnTo>
                    <a:pt x="251572" y="9003"/>
                  </a:lnTo>
                  <a:lnTo>
                    <a:pt x="248572" y="8259"/>
                  </a:lnTo>
                  <a:lnTo>
                    <a:pt x="244823" y="10133"/>
                  </a:lnTo>
                  <a:lnTo>
                    <a:pt x="241452" y="12739"/>
                  </a:lnTo>
                  <a:lnTo>
                    <a:pt x="235842" y="11254"/>
                  </a:lnTo>
                  <a:lnTo>
                    <a:pt x="230219" y="13860"/>
                  </a:lnTo>
                  <a:lnTo>
                    <a:pt x="221982" y="9380"/>
                  </a:lnTo>
                  <a:lnTo>
                    <a:pt x="218618" y="4891"/>
                  </a:lnTo>
                  <a:lnTo>
                    <a:pt x="213749" y="2636"/>
                  </a:lnTo>
                  <a:lnTo>
                    <a:pt x="207005" y="3765"/>
                  </a:lnTo>
                  <a:lnTo>
                    <a:pt x="196893" y="2264"/>
                  </a:lnTo>
                  <a:lnTo>
                    <a:pt x="190903" y="0"/>
                  </a:lnTo>
                  <a:lnTo>
                    <a:pt x="188669" y="1506"/>
                  </a:lnTo>
                  <a:lnTo>
                    <a:pt x="184908" y="4497"/>
                  </a:lnTo>
                  <a:lnTo>
                    <a:pt x="176298" y="6021"/>
                  </a:lnTo>
                  <a:cubicBezTo>
                    <a:pt x="176298" y="6021"/>
                    <a:pt x="174796" y="3765"/>
                    <a:pt x="173671" y="3765"/>
                  </a:cubicBezTo>
                  <a:cubicBezTo>
                    <a:pt x="172537" y="3765"/>
                    <a:pt x="164321" y="7523"/>
                    <a:pt x="164321" y="7523"/>
                  </a:cubicBezTo>
                  <a:lnTo>
                    <a:pt x="154941" y="8999"/>
                  </a:lnTo>
                  <a:lnTo>
                    <a:pt x="150067" y="7523"/>
                  </a:lnTo>
                  <a:lnTo>
                    <a:pt x="145583" y="12388"/>
                  </a:lnTo>
                  <a:lnTo>
                    <a:pt x="147089" y="15366"/>
                  </a:lnTo>
                  <a:lnTo>
                    <a:pt x="141839" y="16119"/>
                  </a:lnTo>
                  <a:lnTo>
                    <a:pt x="136225" y="14613"/>
                  </a:lnTo>
                  <a:lnTo>
                    <a:pt x="125736" y="13500"/>
                  </a:lnTo>
                  <a:lnTo>
                    <a:pt x="118244" y="11994"/>
                  </a:lnTo>
                  <a:lnTo>
                    <a:pt x="110751" y="6021"/>
                  </a:lnTo>
                  <a:lnTo>
                    <a:pt x="105501" y="4142"/>
                  </a:lnTo>
                  <a:lnTo>
                    <a:pt x="100267" y="5623"/>
                  </a:lnTo>
                  <a:lnTo>
                    <a:pt x="97259" y="8250"/>
                  </a:lnTo>
                  <a:lnTo>
                    <a:pt x="95389" y="12384"/>
                  </a:lnTo>
                  <a:lnTo>
                    <a:pt x="92407" y="13860"/>
                  </a:lnTo>
                  <a:lnTo>
                    <a:pt x="93900" y="17985"/>
                  </a:lnTo>
                  <a:lnTo>
                    <a:pt x="93511" y="25478"/>
                  </a:lnTo>
                  <a:lnTo>
                    <a:pt x="93151" y="32970"/>
                  </a:lnTo>
                  <a:lnTo>
                    <a:pt x="91290" y="36346"/>
                  </a:lnTo>
                  <a:lnTo>
                    <a:pt x="85663" y="45324"/>
                  </a:lnTo>
                  <a:lnTo>
                    <a:pt x="86793" y="49449"/>
                  </a:lnTo>
                  <a:lnTo>
                    <a:pt x="84161" y="55067"/>
                  </a:lnTo>
                  <a:lnTo>
                    <a:pt x="82672" y="59192"/>
                  </a:lnTo>
                  <a:lnTo>
                    <a:pt x="82274" y="68940"/>
                  </a:lnTo>
                  <a:lnTo>
                    <a:pt x="83044" y="72278"/>
                  </a:lnTo>
                  <a:lnTo>
                    <a:pt x="79672" y="74537"/>
                  </a:lnTo>
                  <a:lnTo>
                    <a:pt x="78538" y="84276"/>
                  </a:lnTo>
                  <a:lnTo>
                    <a:pt x="74794" y="89142"/>
                  </a:lnTo>
                  <a:lnTo>
                    <a:pt x="69929" y="91765"/>
                  </a:lnTo>
                  <a:lnTo>
                    <a:pt x="64323" y="95890"/>
                  </a:lnTo>
                  <a:lnTo>
                    <a:pt x="60951" y="100760"/>
                  </a:lnTo>
                  <a:lnTo>
                    <a:pt x="55316" y="109001"/>
                  </a:lnTo>
                  <a:lnTo>
                    <a:pt x="56454" y="114238"/>
                  </a:lnTo>
                  <a:lnTo>
                    <a:pt x="54960" y="128839"/>
                  </a:lnTo>
                  <a:lnTo>
                    <a:pt x="54208" y="132574"/>
                  </a:lnTo>
                  <a:lnTo>
                    <a:pt x="50074" y="132964"/>
                  </a:lnTo>
                  <a:lnTo>
                    <a:pt x="46338" y="138214"/>
                  </a:lnTo>
                  <a:lnTo>
                    <a:pt x="38846" y="145703"/>
                  </a:lnTo>
                  <a:lnTo>
                    <a:pt x="36599" y="146062"/>
                  </a:lnTo>
                  <a:lnTo>
                    <a:pt x="32863" y="144958"/>
                  </a:lnTo>
                  <a:lnTo>
                    <a:pt x="31734" y="141205"/>
                  </a:lnTo>
                  <a:lnTo>
                    <a:pt x="33608" y="137080"/>
                  </a:lnTo>
                  <a:lnTo>
                    <a:pt x="26847" y="140093"/>
                  </a:lnTo>
                  <a:lnTo>
                    <a:pt x="23107" y="141582"/>
                  </a:lnTo>
                  <a:lnTo>
                    <a:pt x="20493" y="145703"/>
                  </a:lnTo>
                  <a:lnTo>
                    <a:pt x="17497" y="144577"/>
                  </a:lnTo>
                  <a:lnTo>
                    <a:pt x="13004" y="144577"/>
                  </a:lnTo>
                  <a:lnTo>
                    <a:pt x="5888" y="151325"/>
                  </a:lnTo>
                  <a:lnTo>
                    <a:pt x="5520" y="156571"/>
                  </a:lnTo>
                  <a:lnTo>
                    <a:pt x="0" y="158570"/>
                  </a:lnTo>
                  <a:cubicBezTo>
                    <a:pt x="591" y="160341"/>
                    <a:pt x="1322" y="162117"/>
                    <a:pt x="2032" y="163880"/>
                  </a:cubicBezTo>
                  <a:lnTo>
                    <a:pt x="6817" y="161565"/>
                  </a:lnTo>
                  <a:lnTo>
                    <a:pt x="13188" y="159511"/>
                  </a:lnTo>
                  <a:lnTo>
                    <a:pt x="17270" y="160534"/>
                  </a:lnTo>
                  <a:lnTo>
                    <a:pt x="63925" y="160021"/>
                  </a:lnTo>
                  <a:lnTo>
                    <a:pt x="64190" y="162331"/>
                  </a:lnTo>
                  <a:lnTo>
                    <a:pt x="65205" y="165130"/>
                  </a:lnTo>
                  <a:lnTo>
                    <a:pt x="66484" y="167663"/>
                  </a:lnTo>
                  <a:lnTo>
                    <a:pt x="64443" y="169464"/>
                  </a:lnTo>
                  <a:lnTo>
                    <a:pt x="65971" y="172263"/>
                  </a:lnTo>
                  <a:lnTo>
                    <a:pt x="68778" y="179931"/>
                  </a:lnTo>
                  <a:lnTo>
                    <a:pt x="72102" y="185536"/>
                  </a:lnTo>
                  <a:lnTo>
                    <a:pt x="73622" y="190624"/>
                  </a:lnTo>
                  <a:lnTo>
                    <a:pt x="87396" y="190624"/>
                  </a:lnTo>
                  <a:lnTo>
                    <a:pt x="99625" y="189101"/>
                  </a:lnTo>
                  <a:lnTo>
                    <a:pt x="99625" y="183483"/>
                  </a:lnTo>
                  <a:lnTo>
                    <a:pt x="100914" y="180415"/>
                  </a:lnTo>
                  <a:lnTo>
                    <a:pt x="101919" y="176088"/>
                  </a:lnTo>
                  <a:lnTo>
                    <a:pt x="115445" y="175579"/>
                  </a:lnTo>
                  <a:lnTo>
                    <a:pt x="116207" y="174552"/>
                  </a:lnTo>
                  <a:lnTo>
                    <a:pt x="119780" y="175074"/>
                  </a:lnTo>
                  <a:lnTo>
                    <a:pt x="119523" y="177115"/>
                  </a:lnTo>
                  <a:lnTo>
                    <a:pt x="119523" y="179388"/>
                  </a:lnTo>
                  <a:lnTo>
                    <a:pt x="136361" y="181185"/>
                  </a:lnTo>
                  <a:lnTo>
                    <a:pt x="135857" y="187056"/>
                  </a:lnTo>
                  <a:lnTo>
                    <a:pt x="134316" y="191386"/>
                  </a:lnTo>
                  <a:lnTo>
                    <a:pt x="136101" y="193949"/>
                  </a:lnTo>
                  <a:lnTo>
                    <a:pt x="135857" y="196500"/>
                  </a:lnTo>
                  <a:lnTo>
                    <a:pt x="135857" y="202101"/>
                  </a:lnTo>
                  <a:lnTo>
                    <a:pt x="135591" y="205944"/>
                  </a:lnTo>
                  <a:lnTo>
                    <a:pt x="136605" y="211280"/>
                  </a:lnTo>
                  <a:lnTo>
                    <a:pt x="139922" y="215623"/>
                  </a:lnTo>
                  <a:lnTo>
                    <a:pt x="139656" y="219200"/>
                  </a:lnTo>
                  <a:lnTo>
                    <a:pt x="140696" y="224288"/>
                  </a:lnTo>
                  <a:lnTo>
                    <a:pt x="142737" y="228366"/>
                  </a:lnTo>
                  <a:lnTo>
                    <a:pt x="142476" y="231952"/>
                  </a:lnTo>
                  <a:lnTo>
                    <a:pt x="142220" y="236043"/>
                  </a:lnTo>
                  <a:lnTo>
                    <a:pt x="146302" y="234237"/>
                  </a:lnTo>
                  <a:lnTo>
                    <a:pt x="149109" y="236043"/>
                  </a:lnTo>
                  <a:lnTo>
                    <a:pt x="156760" y="236517"/>
                  </a:lnTo>
                  <a:lnTo>
                    <a:pt x="163902" y="233206"/>
                  </a:lnTo>
                  <a:lnTo>
                    <a:pt x="165943" y="234489"/>
                  </a:lnTo>
                  <a:lnTo>
                    <a:pt x="165031" y="233933"/>
                  </a:lnTo>
                  <a:lnTo>
                    <a:pt x="165562" y="233668"/>
                  </a:lnTo>
                  <a:lnTo>
                    <a:pt x="166970" y="234237"/>
                  </a:lnTo>
                  <a:lnTo>
                    <a:pt x="169229" y="234939"/>
                  </a:lnTo>
                  <a:lnTo>
                    <a:pt x="171326" y="236201"/>
                  </a:lnTo>
                  <a:lnTo>
                    <a:pt x="172160" y="239427"/>
                  </a:lnTo>
                  <a:lnTo>
                    <a:pt x="173153" y="239838"/>
                  </a:lnTo>
                  <a:lnTo>
                    <a:pt x="175536" y="238165"/>
                  </a:lnTo>
                  <a:lnTo>
                    <a:pt x="178626" y="237754"/>
                  </a:lnTo>
                  <a:lnTo>
                    <a:pt x="179756" y="236911"/>
                  </a:lnTo>
                  <a:lnTo>
                    <a:pt x="182982" y="235781"/>
                  </a:lnTo>
                  <a:lnTo>
                    <a:pt x="184112" y="236051"/>
                  </a:lnTo>
                  <a:lnTo>
                    <a:pt x="184381" y="238708"/>
                  </a:lnTo>
                  <a:lnTo>
                    <a:pt x="185096" y="240412"/>
                  </a:lnTo>
                  <a:lnTo>
                    <a:pt x="185096" y="242799"/>
                  </a:lnTo>
                  <a:lnTo>
                    <a:pt x="189170" y="244472"/>
                  </a:lnTo>
                  <a:lnTo>
                    <a:pt x="189995" y="244472"/>
                  </a:lnTo>
                  <a:lnTo>
                    <a:pt x="193521" y="246312"/>
                  </a:lnTo>
                  <a:lnTo>
                    <a:pt x="199700" y="247733"/>
                  </a:lnTo>
                  <a:lnTo>
                    <a:pt x="199700" y="248692"/>
                  </a:lnTo>
                  <a:lnTo>
                    <a:pt x="202366" y="248563"/>
                  </a:lnTo>
                  <a:lnTo>
                    <a:pt x="206577" y="247155"/>
                  </a:lnTo>
                  <a:lnTo>
                    <a:pt x="206577" y="245765"/>
                  </a:lnTo>
                  <a:lnTo>
                    <a:pt x="207985" y="242102"/>
                  </a:lnTo>
                  <a:lnTo>
                    <a:pt x="208973" y="241969"/>
                  </a:lnTo>
                  <a:lnTo>
                    <a:pt x="211066" y="241139"/>
                  </a:lnTo>
                  <a:lnTo>
                    <a:pt x="212054" y="241554"/>
                  </a:lnTo>
                  <a:lnTo>
                    <a:pt x="212187" y="245611"/>
                  </a:lnTo>
                  <a:lnTo>
                    <a:pt x="214284" y="247870"/>
                  </a:lnTo>
                  <a:lnTo>
                    <a:pt x="214669" y="249744"/>
                  </a:lnTo>
                  <a:lnTo>
                    <a:pt x="222345" y="252915"/>
                  </a:lnTo>
                  <a:lnTo>
                    <a:pt x="225722" y="254781"/>
                  </a:lnTo>
                  <a:lnTo>
                    <a:pt x="227771" y="257399"/>
                  </a:lnTo>
                  <a:lnTo>
                    <a:pt x="230600" y="260207"/>
                  </a:lnTo>
                  <a:lnTo>
                    <a:pt x="237322" y="267336"/>
                  </a:lnTo>
                  <a:lnTo>
                    <a:pt x="240510" y="266749"/>
                  </a:lnTo>
                  <a:lnTo>
                    <a:pt x="243501" y="266018"/>
                  </a:lnTo>
                  <a:lnTo>
                    <a:pt x="245187" y="266587"/>
                  </a:lnTo>
                  <a:lnTo>
                    <a:pt x="247061" y="267336"/>
                  </a:lnTo>
                  <a:lnTo>
                    <a:pt x="247823" y="263951"/>
                  </a:lnTo>
                  <a:lnTo>
                    <a:pt x="246693" y="251024"/>
                  </a:lnTo>
                  <a:lnTo>
                    <a:pt x="245187" y="250660"/>
                  </a:lnTo>
                  <a:lnTo>
                    <a:pt x="242556" y="251601"/>
                  </a:lnTo>
                  <a:lnTo>
                    <a:pt x="243313" y="254588"/>
                  </a:lnTo>
                  <a:lnTo>
                    <a:pt x="240133" y="254588"/>
                  </a:lnTo>
                  <a:lnTo>
                    <a:pt x="236565" y="253844"/>
                  </a:lnTo>
                  <a:lnTo>
                    <a:pt x="234691" y="249907"/>
                  </a:lnTo>
                  <a:lnTo>
                    <a:pt x="229265" y="244845"/>
                  </a:lnTo>
                  <a:lnTo>
                    <a:pt x="228901" y="242427"/>
                  </a:lnTo>
                  <a:lnTo>
                    <a:pt x="228901" y="232119"/>
                  </a:lnTo>
                  <a:lnTo>
                    <a:pt x="231699" y="228366"/>
                  </a:lnTo>
                  <a:lnTo>
                    <a:pt x="232461" y="227065"/>
                  </a:lnTo>
                  <a:lnTo>
                    <a:pt x="233214" y="225935"/>
                  </a:lnTo>
                  <a:lnTo>
                    <a:pt x="233770" y="221999"/>
                  </a:lnTo>
                  <a:lnTo>
                    <a:pt x="233770" y="217322"/>
                  </a:lnTo>
                  <a:lnTo>
                    <a:pt x="234134" y="214681"/>
                  </a:lnTo>
                  <a:lnTo>
                    <a:pt x="232089" y="212075"/>
                  </a:lnTo>
                  <a:lnTo>
                    <a:pt x="231327" y="209089"/>
                  </a:lnTo>
                  <a:lnTo>
                    <a:pt x="232872" y="205777"/>
                  </a:lnTo>
                  <a:cubicBezTo>
                    <a:pt x="233518" y="205490"/>
                    <a:pt x="234181" y="205216"/>
                    <a:pt x="234746" y="204818"/>
                  </a:cubicBezTo>
                  <a:cubicBezTo>
                    <a:pt x="233942" y="205383"/>
                    <a:pt x="233013" y="205811"/>
                    <a:pt x="232089" y="206174"/>
                  </a:cubicBezTo>
                  <a:cubicBezTo>
                    <a:pt x="232038" y="206192"/>
                    <a:pt x="231374" y="205319"/>
                    <a:pt x="231460" y="204972"/>
                  </a:cubicBezTo>
                  <a:cubicBezTo>
                    <a:pt x="231939" y="203021"/>
                    <a:pt x="233351" y="201810"/>
                    <a:pt x="234678" y="202169"/>
                  </a:cubicBezTo>
                  <a:cubicBezTo>
                    <a:pt x="234626" y="202169"/>
                    <a:pt x="234588" y="202199"/>
                    <a:pt x="234571" y="202169"/>
                  </a:cubicBezTo>
                  <a:lnTo>
                    <a:pt x="236569" y="197873"/>
                  </a:lnTo>
                  <a:lnTo>
                    <a:pt x="260468" y="192447"/>
                  </a:lnTo>
                  <a:cubicBezTo>
                    <a:pt x="260309" y="191232"/>
                    <a:pt x="260523" y="189923"/>
                    <a:pt x="260887" y="188605"/>
                  </a:cubicBezTo>
                  <a:lnTo>
                    <a:pt x="260866" y="188541"/>
                  </a:lnTo>
                  <a:cubicBezTo>
                    <a:pt x="260874" y="188541"/>
                    <a:pt x="260887" y="188562"/>
                    <a:pt x="260895" y="188562"/>
                  </a:cubicBezTo>
                  <a:cubicBezTo>
                    <a:pt x="260793" y="188502"/>
                    <a:pt x="260724" y="188425"/>
                    <a:pt x="260613" y="188369"/>
                  </a:cubicBezTo>
                  <a:cubicBezTo>
                    <a:pt x="260579" y="188121"/>
                    <a:pt x="260562" y="187860"/>
                    <a:pt x="260515" y="187599"/>
                  </a:cubicBezTo>
                  <a:cubicBezTo>
                    <a:pt x="257708" y="185789"/>
                    <a:pt x="257845" y="181985"/>
                    <a:pt x="255542" y="179815"/>
                  </a:cubicBezTo>
                  <a:cubicBezTo>
                    <a:pt x="253086" y="177522"/>
                    <a:pt x="250437" y="175327"/>
                    <a:pt x="248341" y="172708"/>
                  </a:cubicBezTo>
                  <a:cubicBezTo>
                    <a:pt x="246603" y="170586"/>
                    <a:pt x="244592" y="167984"/>
                    <a:pt x="244327" y="165429"/>
                  </a:cubicBezTo>
                  <a:cubicBezTo>
                    <a:pt x="243304" y="155356"/>
                    <a:pt x="239889" y="145621"/>
                    <a:pt x="240544" y="135369"/>
                  </a:cubicBezTo>
                  <a:cubicBezTo>
                    <a:pt x="240591" y="134675"/>
                    <a:pt x="241875" y="133482"/>
                    <a:pt x="242474" y="133529"/>
                  </a:cubicBezTo>
                  <a:cubicBezTo>
                    <a:pt x="243424" y="133666"/>
                    <a:pt x="244930" y="134461"/>
                    <a:pt x="245114" y="135240"/>
                  </a:cubicBezTo>
                  <a:lnTo>
                    <a:pt x="246137" y="140105"/>
                  </a:lnTo>
                  <a:lnTo>
                    <a:pt x="249702" y="140478"/>
                  </a:lnTo>
                  <a:lnTo>
                    <a:pt x="254567" y="138980"/>
                  </a:lnTo>
                  <a:lnTo>
                    <a:pt x="248281" y="139733"/>
                  </a:lnTo>
                  <a:lnTo>
                    <a:pt x="248281" y="138604"/>
                  </a:lnTo>
                  <a:lnTo>
                    <a:pt x="246313" y="133978"/>
                  </a:lnTo>
                  <a:lnTo>
                    <a:pt x="242102" y="129327"/>
                  </a:lnTo>
                  <a:lnTo>
                    <a:pt x="240429" y="119784"/>
                  </a:lnTo>
                  <a:lnTo>
                    <a:pt x="240287" y="116271"/>
                  </a:lnTo>
                  <a:lnTo>
                    <a:pt x="238884" y="113879"/>
                  </a:lnTo>
                  <a:lnTo>
                    <a:pt x="238589" y="112471"/>
                  </a:lnTo>
                  <a:lnTo>
                    <a:pt x="239988" y="111782"/>
                  </a:lnTo>
                  <a:lnTo>
                    <a:pt x="239286" y="112120"/>
                  </a:lnTo>
                  <a:lnTo>
                    <a:pt x="238884" y="110370"/>
                  </a:lnTo>
                  <a:lnTo>
                    <a:pt x="241319" y="103122"/>
                  </a:lnTo>
                  <a:lnTo>
                    <a:pt x="243227" y="99138"/>
                  </a:lnTo>
                  <a:lnTo>
                    <a:pt x="246993" y="95642"/>
                  </a:lnTo>
                  <a:lnTo>
                    <a:pt x="247866" y="86989"/>
                  </a:lnTo>
                  <a:lnTo>
                    <a:pt x="250994" y="75718"/>
                  </a:lnTo>
                  <a:lnTo>
                    <a:pt x="256985" y="63018"/>
                  </a:lnTo>
                  <a:lnTo>
                    <a:pt x="262012" y="57738"/>
                  </a:lnTo>
                  <a:lnTo>
                    <a:pt x="268016" y="45499"/>
                  </a:lnTo>
                  <a:lnTo>
                    <a:pt x="266330" y="39513"/>
                  </a:lnTo>
                  <a:lnTo>
                    <a:pt x="266330" y="30150"/>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201" name="Freeform 1200">
              <a:extLst>
                <a:ext uri="{FF2B5EF4-FFF2-40B4-BE49-F238E27FC236}">
                  <a16:creationId xmlns:a16="http://schemas.microsoft.com/office/drawing/2014/main" id="{92622DCF-853D-5DD2-84F9-654BB8C6B549}"/>
                </a:ext>
              </a:extLst>
            </p:cNvPr>
            <p:cNvSpPr/>
            <p:nvPr/>
          </p:nvSpPr>
          <p:spPr>
            <a:xfrm>
              <a:off x="6586645" y="5212225"/>
              <a:ext cx="1446" cy="8074"/>
            </a:xfrm>
            <a:custGeom>
              <a:avLst/>
              <a:gdLst>
                <a:gd name="connsiteX0" fmla="*/ 1001 w 1446"/>
                <a:gd name="connsiteY0" fmla="*/ 7707 h 8074"/>
                <a:gd name="connsiteX1" fmla="*/ 903 w 1446"/>
                <a:gd name="connsiteY1" fmla="*/ 7420 h 8074"/>
                <a:gd name="connsiteX2" fmla="*/ 0 w 1446"/>
                <a:gd name="connsiteY2" fmla="*/ 0 h 8074"/>
                <a:gd name="connsiteX3" fmla="*/ 937 w 1446"/>
                <a:gd name="connsiteY3" fmla="*/ 7647 h 8074"/>
                <a:gd name="connsiteX4" fmla="*/ 1446 w 1446"/>
                <a:gd name="connsiteY4" fmla="*/ 8075 h 8074"/>
                <a:gd name="connsiteX5" fmla="*/ 1001 w 1446"/>
                <a:gd name="connsiteY5" fmla="*/ 7707 h 8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6" h="8074">
                  <a:moveTo>
                    <a:pt x="1001" y="7707"/>
                  </a:moveTo>
                  <a:lnTo>
                    <a:pt x="903" y="7420"/>
                  </a:lnTo>
                  <a:cubicBezTo>
                    <a:pt x="607" y="4964"/>
                    <a:pt x="308" y="2486"/>
                    <a:pt x="0" y="0"/>
                  </a:cubicBezTo>
                  <a:cubicBezTo>
                    <a:pt x="321" y="2563"/>
                    <a:pt x="620" y="5126"/>
                    <a:pt x="937" y="7647"/>
                  </a:cubicBezTo>
                  <a:cubicBezTo>
                    <a:pt x="1134" y="7779"/>
                    <a:pt x="1228" y="7976"/>
                    <a:pt x="1446" y="8075"/>
                  </a:cubicBezTo>
                  <a:cubicBezTo>
                    <a:pt x="1258" y="7985"/>
                    <a:pt x="1147" y="7839"/>
                    <a:pt x="1001" y="7707"/>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sp>
        <p:nvSpPr>
          <p:cNvPr id="1137" name="Freeform 1136">
            <a:extLst>
              <a:ext uri="{FF2B5EF4-FFF2-40B4-BE49-F238E27FC236}">
                <a16:creationId xmlns:a16="http://schemas.microsoft.com/office/drawing/2014/main" id="{C76AA1A6-96E2-DAF3-84A1-B4A8299F58EB}"/>
              </a:ext>
            </a:extLst>
          </p:cNvPr>
          <p:cNvSpPr/>
          <p:nvPr/>
        </p:nvSpPr>
        <p:spPr>
          <a:xfrm>
            <a:off x="6247561" y="4714270"/>
            <a:ext cx="39221" cy="54918"/>
          </a:xfrm>
          <a:custGeom>
            <a:avLst/>
            <a:gdLst>
              <a:gd name="connsiteX0" fmla="*/ 3744 w 16799"/>
              <a:gd name="connsiteY0" fmla="*/ 20125 h 23522"/>
              <a:gd name="connsiteX1" fmla="*/ 9264 w 16799"/>
              <a:gd name="connsiteY1" fmla="*/ 18126 h 23522"/>
              <a:gd name="connsiteX2" fmla="*/ 9632 w 16799"/>
              <a:gd name="connsiteY2" fmla="*/ 12880 h 23522"/>
              <a:gd name="connsiteX3" fmla="*/ 16628 w 16799"/>
              <a:gd name="connsiteY3" fmla="*/ 6248 h 23522"/>
              <a:gd name="connsiteX4" fmla="*/ 16800 w 16799"/>
              <a:gd name="connsiteY4" fmla="*/ 3081 h 23522"/>
              <a:gd name="connsiteX5" fmla="*/ 14404 w 16799"/>
              <a:gd name="connsiteY5" fmla="*/ 689 h 23522"/>
              <a:gd name="connsiteX6" fmla="*/ 12996 w 16799"/>
              <a:gd name="connsiteY6" fmla="*/ 0 h 23522"/>
              <a:gd name="connsiteX7" fmla="*/ 9910 w 16799"/>
              <a:gd name="connsiteY7" fmla="*/ 2234 h 23522"/>
              <a:gd name="connsiteX8" fmla="*/ 5837 w 16799"/>
              <a:gd name="connsiteY8" fmla="*/ 5490 h 23522"/>
              <a:gd name="connsiteX9" fmla="*/ 0 w 16799"/>
              <a:gd name="connsiteY9" fmla="*/ 9538 h 23522"/>
              <a:gd name="connsiteX10" fmla="*/ 2768 w 16799"/>
              <a:gd name="connsiteY10" fmla="*/ 17339 h 23522"/>
              <a:gd name="connsiteX11" fmla="*/ 4964 w 16799"/>
              <a:gd name="connsiteY11" fmla="*/ 23522 h 23522"/>
              <a:gd name="connsiteX12" fmla="*/ 5028 w 16799"/>
              <a:gd name="connsiteY12" fmla="*/ 23479 h 23522"/>
              <a:gd name="connsiteX13" fmla="*/ 3744 w 16799"/>
              <a:gd name="connsiteY13" fmla="*/ 20125 h 23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799" h="23522">
                <a:moveTo>
                  <a:pt x="3744" y="20125"/>
                </a:moveTo>
                <a:lnTo>
                  <a:pt x="9264" y="18126"/>
                </a:lnTo>
                <a:lnTo>
                  <a:pt x="9632" y="12880"/>
                </a:lnTo>
                <a:lnTo>
                  <a:pt x="16628" y="6248"/>
                </a:lnTo>
                <a:lnTo>
                  <a:pt x="16800" y="3081"/>
                </a:lnTo>
                <a:lnTo>
                  <a:pt x="14404" y="689"/>
                </a:lnTo>
                <a:lnTo>
                  <a:pt x="12996" y="0"/>
                </a:lnTo>
                <a:lnTo>
                  <a:pt x="9910" y="2234"/>
                </a:lnTo>
                <a:lnTo>
                  <a:pt x="5837" y="5490"/>
                </a:lnTo>
                <a:lnTo>
                  <a:pt x="0" y="9538"/>
                </a:lnTo>
                <a:cubicBezTo>
                  <a:pt x="1177" y="12037"/>
                  <a:pt x="1981" y="14630"/>
                  <a:pt x="2768" y="17339"/>
                </a:cubicBezTo>
                <a:cubicBezTo>
                  <a:pt x="3368" y="19457"/>
                  <a:pt x="4202" y="21455"/>
                  <a:pt x="4964" y="23522"/>
                </a:cubicBezTo>
                <a:lnTo>
                  <a:pt x="5028" y="23479"/>
                </a:lnTo>
                <a:cubicBezTo>
                  <a:pt x="4587" y="22354"/>
                  <a:pt x="4108" y="21237"/>
                  <a:pt x="3744" y="20125"/>
                </a:cubicBezTo>
                <a:close/>
              </a:path>
            </a:pathLst>
          </a:custGeom>
          <a:solidFill>
            <a:srgbClr val="D9D9D9"/>
          </a:solid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138" name="Freeform 1137">
            <a:extLst>
              <a:ext uri="{FF2B5EF4-FFF2-40B4-BE49-F238E27FC236}">
                <a16:creationId xmlns:a16="http://schemas.microsoft.com/office/drawing/2014/main" id="{DFCC590E-EC53-7621-9164-3F2B1F3503D9}"/>
              </a:ext>
            </a:extLst>
          </p:cNvPr>
          <p:cNvSpPr/>
          <p:nvPr/>
        </p:nvSpPr>
        <p:spPr>
          <a:xfrm>
            <a:off x="6219467" y="4440458"/>
            <a:ext cx="255468" cy="296088"/>
          </a:xfrm>
          <a:custGeom>
            <a:avLst/>
            <a:gdLst>
              <a:gd name="connsiteX0" fmla="*/ 28781 w 109420"/>
              <a:gd name="connsiteY0" fmla="*/ 123409 h 126818"/>
              <a:gd name="connsiteX1" fmla="*/ 33274 w 109420"/>
              <a:gd name="connsiteY1" fmla="*/ 123409 h 126818"/>
              <a:gd name="connsiteX2" fmla="*/ 36270 w 109420"/>
              <a:gd name="connsiteY2" fmla="*/ 124534 h 126818"/>
              <a:gd name="connsiteX3" fmla="*/ 38884 w 109420"/>
              <a:gd name="connsiteY3" fmla="*/ 120413 h 126818"/>
              <a:gd name="connsiteX4" fmla="*/ 42624 w 109420"/>
              <a:gd name="connsiteY4" fmla="*/ 118924 h 126818"/>
              <a:gd name="connsiteX5" fmla="*/ 49385 w 109420"/>
              <a:gd name="connsiteY5" fmla="*/ 115912 h 126818"/>
              <a:gd name="connsiteX6" fmla="*/ 47511 w 109420"/>
              <a:gd name="connsiteY6" fmla="*/ 120037 h 126818"/>
              <a:gd name="connsiteX7" fmla="*/ 48640 w 109420"/>
              <a:gd name="connsiteY7" fmla="*/ 123789 h 126818"/>
              <a:gd name="connsiteX8" fmla="*/ 52376 w 109420"/>
              <a:gd name="connsiteY8" fmla="*/ 124893 h 126818"/>
              <a:gd name="connsiteX9" fmla="*/ 54623 w 109420"/>
              <a:gd name="connsiteY9" fmla="*/ 124534 h 126818"/>
              <a:gd name="connsiteX10" fmla="*/ 62115 w 109420"/>
              <a:gd name="connsiteY10" fmla="*/ 117046 h 126818"/>
              <a:gd name="connsiteX11" fmla="*/ 65851 w 109420"/>
              <a:gd name="connsiteY11" fmla="*/ 111795 h 126818"/>
              <a:gd name="connsiteX12" fmla="*/ 69985 w 109420"/>
              <a:gd name="connsiteY12" fmla="*/ 111406 h 126818"/>
              <a:gd name="connsiteX13" fmla="*/ 70738 w 109420"/>
              <a:gd name="connsiteY13" fmla="*/ 107670 h 126818"/>
              <a:gd name="connsiteX14" fmla="*/ 72231 w 109420"/>
              <a:gd name="connsiteY14" fmla="*/ 93070 h 126818"/>
              <a:gd name="connsiteX15" fmla="*/ 71093 w 109420"/>
              <a:gd name="connsiteY15" fmla="*/ 87832 h 126818"/>
              <a:gd name="connsiteX16" fmla="*/ 76728 w 109420"/>
              <a:gd name="connsiteY16" fmla="*/ 79591 h 126818"/>
              <a:gd name="connsiteX17" fmla="*/ 80100 w 109420"/>
              <a:gd name="connsiteY17" fmla="*/ 74721 h 126818"/>
              <a:gd name="connsiteX18" fmla="*/ 85706 w 109420"/>
              <a:gd name="connsiteY18" fmla="*/ 70596 h 126818"/>
              <a:gd name="connsiteX19" fmla="*/ 90571 w 109420"/>
              <a:gd name="connsiteY19" fmla="*/ 67973 h 126818"/>
              <a:gd name="connsiteX20" fmla="*/ 94315 w 109420"/>
              <a:gd name="connsiteY20" fmla="*/ 63108 h 126818"/>
              <a:gd name="connsiteX21" fmla="*/ 95449 w 109420"/>
              <a:gd name="connsiteY21" fmla="*/ 53369 h 126818"/>
              <a:gd name="connsiteX22" fmla="*/ 98821 w 109420"/>
              <a:gd name="connsiteY22" fmla="*/ 51109 h 126818"/>
              <a:gd name="connsiteX23" fmla="*/ 98051 w 109420"/>
              <a:gd name="connsiteY23" fmla="*/ 47772 h 126818"/>
              <a:gd name="connsiteX24" fmla="*/ 98449 w 109420"/>
              <a:gd name="connsiteY24" fmla="*/ 38024 h 126818"/>
              <a:gd name="connsiteX25" fmla="*/ 99938 w 109420"/>
              <a:gd name="connsiteY25" fmla="*/ 33899 h 126818"/>
              <a:gd name="connsiteX26" fmla="*/ 102570 w 109420"/>
              <a:gd name="connsiteY26" fmla="*/ 28280 h 126818"/>
              <a:gd name="connsiteX27" fmla="*/ 101440 w 109420"/>
              <a:gd name="connsiteY27" fmla="*/ 24155 h 126818"/>
              <a:gd name="connsiteX28" fmla="*/ 107067 w 109420"/>
              <a:gd name="connsiteY28" fmla="*/ 15178 h 126818"/>
              <a:gd name="connsiteX29" fmla="*/ 108928 w 109420"/>
              <a:gd name="connsiteY29" fmla="*/ 11802 h 126818"/>
              <a:gd name="connsiteX30" fmla="*/ 109288 w 109420"/>
              <a:gd name="connsiteY30" fmla="*/ 4309 h 126818"/>
              <a:gd name="connsiteX31" fmla="*/ 109420 w 109420"/>
              <a:gd name="connsiteY31" fmla="*/ 2075 h 126818"/>
              <a:gd name="connsiteX32" fmla="*/ 104799 w 109420"/>
              <a:gd name="connsiteY32" fmla="*/ 3385 h 126818"/>
              <a:gd name="connsiteX33" fmla="*/ 101145 w 109420"/>
              <a:gd name="connsiteY33" fmla="*/ 0 h 126818"/>
              <a:gd name="connsiteX34" fmla="*/ 95526 w 109420"/>
              <a:gd name="connsiteY34" fmla="*/ 577 h 126818"/>
              <a:gd name="connsiteX35" fmla="*/ 86827 w 109420"/>
              <a:gd name="connsiteY35" fmla="*/ 3667 h 126818"/>
              <a:gd name="connsiteX36" fmla="*/ 81204 w 109420"/>
              <a:gd name="connsiteY36" fmla="*/ 8169 h 126818"/>
              <a:gd name="connsiteX37" fmla="*/ 71084 w 109420"/>
              <a:gd name="connsiteY37" fmla="*/ 25285 h 126818"/>
              <a:gd name="connsiteX38" fmla="*/ 72492 w 109420"/>
              <a:gd name="connsiteY38" fmla="*/ 28956 h 126818"/>
              <a:gd name="connsiteX39" fmla="*/ 71371 w 109420"/>
              <a:gd name="connsiteY39" fmla="*/ 30343 h 126818"/>
              <a:gd name="connsiteX40" fmla="*/ 64636 w 109420"/>
              <a:gd name="connsiteY40" fmla="*/ 28096 h 126818"/>
              <a:gd name="connsiteX41" fmla="*/ 59291 w 109420"/>
              <a:gd name="connsiteY41" fmla="*/ 26701 h 126818"/>
              <a:gd name="connsiteX42" fmla="*/ 54524 w 109420"/>
              <a:gd name="connsiteY42" fmla="*/ 26419 h 126818"/>
              <a:gd name="connsiteX43" fmla="*/ 50318 w 109420"/>
              <a:gd name="connsiteY43" fmla="*/ 25285 h 126818"/>
              <a:gd name="connsiteX44" fmla="*/ 30647 w 109420"/>
              <a:gd name="connsiteY44" fmla="*/ 25285 h 126818"/>
              <a:gd name="connsiteX45" fmla="*/ 30912 w 109420"/>
              <a:gd name="connsiteY45" fmla="*/ 31460 h 126818"/>
              <a:gd name="connsiteX46" fmla="*/ 30912 w 109420"/>
              <a:gd name="connsiteY46" fmla="*/ 38216 h 126818"/>
              <a:gd name="connsiteX47" fmla="*/ 34301 w 109420"/>
              <a:gd name="connsiteY47" fmla="*/ 37091 h 126818"/>
              <a:gd name="connsiteX48" fmla="*/ 38512 w 109420"/>
              <a:gd name="connsiteY48" fmla="*/ 36804 h 126818"/>
              <a:gd name="connsiteX49" fmla="*/ 42162 w 109420"/>
              <a:gd name="connsiteY49" fmla="*/ 35974 h 126818"/>
              <a:gd name="connsiteX50" fmla="*/ 47780 w 109420"/>
              <a:gd name="connsiteY50" fmla="*/ 36261 h 126818"/>
              <a:gd name="connsiteX51" fmla="*/ 48063 w 109420"/>
              <a:gd name="connsiteY51" fmla="*/ 41015 h 126818"/>
              <a:gd name="connsiteX52" fmla="*/ 47489 w 109420"/>
              <a:gd name="connsiteY52" fmla="*/ 44109 h 126818"/>
              <a:gd name="connsiteX53" fmla="*/ 48906 w 109420"/>
              <a:gd name="connsiteY53" fmla="*/ 45790 h 126818"/>
              <a:gd name="connsiteX54" fmla="*/ 46103 w 109420"/>
              <a:gd name="connsiteY54" fmla="*/ 48319 h 126818"/>
              <a:gd name="connsiteX55" fmla="*/ 43275 w 109420"/>
              <a:gd name="connsiteY55" fmla="*/ 49453 h 126818"/>
              <a:gd name="connsiteX56" fmla="*/ 43848 w 109420"/>
              <a:gd name="connsiteY56" fmla="*/ 53381 h 126818"/>
              <a:gd name="connsiteX57" fmla="*/ 41606 w 109420"/>
              <a:gd name="connsiteY57" fmla="*/ 55067 h 126818"/>
              <a:gd name="connsiteX58" fmla="*/ 42735 w 109420"/>
              <a:gd name="connsiteY58" fmla="*/ 60391 h 126818"/>
              <a:gd name="connsiteX59" fmla="*/ 48619 w 109420"/>
              <a:gd name="connsiteY59" fmla="*/ 66022 h 126818"/>
              <a:gd name="connsiteX60" fmla="*/ 48345 w 109420"/>
              <a:gd name="connsiteY60" fmla="*/ 71645 h 126818"/>
              <a:gd name="connsiteX61" fmla="*/ 44982 w 109420"/>
              <a:gd name="connsiteY61" fmla="*/ 79779 h 126818"/>
              <a:gd name="connsiteX62" fmla="*/ 43852 w 109420"/>
              <a:gd name="connsiteY62" fmla="*/ 88209 h 126818"/>
              <a:gd name="connsiteX63" fmla="*/ 42735 w 109420"/>
              <a:gd name="connsiteY63" fmla="*/ 89890 h 126818"/>
              <a:gd name="connsiteX64" fmla="*/ 37960 w 109420"/>
              <a:gd name="connsiteY64" fmla="*/ 87379 h 126818"/>
              <a:gd name="connsiteX65" fmla="*/ 34010 w 109420"/>
              <a:gd name="connsiteY65" fmla="*/ 87931 h 126818"/>
              <a:gd name="connsiteX66" fmla="*/ 29799 w 109420"/>
              <a:gd name="connsiteY66" fmla="*/ 88770 h 126818"/>
              <a:gd name="connsiteX67" fmla="*/ 27001 w 109420"/>
              <a:gd name="connsiteY67" fmla="*/ 86249 h 126818"/>
              <a:gd name="connsiteX68" fmla="*/ 25033 w 109420"/>
              <a:gd name="connsiteY68" fmla="*/ 81191 h 126818"/>
              <a:gd name="connsiteX69" fmla="*/ 22504 w 109420"/>
              <a:gd name="connsiteY69" fmla="*/ 80905 h 126818"/>
              <a:gd name="connsiteX70" fmla="*/ 21104 w 109420"/>
              <a:gd name="connsiteY70" fmla="*/ 82873 h 126818"/>
              <a:gd name="connsiteX71" fmla="*/ 22504 w 109420"/>
              <a:gd name="connsiteY71" fmla="*/ 86514 h 126818"/>
              <a:gd name="connsiteX72" fmla="*/ 18858 w 109420"/>
              <a:gd name="connsiteY72" fmla="*/ 88209 h 126818"/>
              <a:gd name="connsiteX73" fmla="*/ 14647 w 109420"/>
              <a:gd name="connsiteY73" fmla="*/ 88209 h 126818"/>
              <a:gd name="connsiteX74" fmla="*/ 12675 w 109420"/>
              <a:gd name="connsiteY74" fmla="*/ 90181 h 126818"/>
              <a:gd name="connsiteX75" fmla="*/ 10428 w 109420"/>
              <a:gd name="connsiteY75" fmla="*/ 90464 h 126818"/>
              <a:gd name="connsiteX76" fmla="*/ 7056 w 109420"/>
              <a:gd name="connsiteY76" fmla="*/ 89890 h 126818"/>
              <a:gd name="connsiteX77" fmla="*/ 5375 w 109420"/>
              <a:gd name="connsiteY77" fmla="*/ 91016 h 126818"/>
              <a:gd name="connsiteX78" fmla="*/ 5939 w 109420"/>
              <a:gd name="connsiteY78" fmla="*/ 93814 h 126818"/>
              <a:gd name="connsiteX79" fmla="*/ 9029 w 109420"/>
              <a:gd name="connsiteY79" fmla="*/ 94679 h 126818"/>
              <a:gd name="connsiteX80" fmla="*/ 11840 w 109420"/>
              <a:gd name="connsiteY80" fmla="*/ 95505 h 126818"/>
              <a:gd name="connsiteX81" fmla="*/ 13522 w 109420"/>
              <a:gd name="connsiteY81" fmla="*/ 98607 h 126818"/>
              <a:gd name="connsiteX82" fmla="*/ 14074 w 109420"/>
              <a:gd name="connsiteY82" fmla="*/ 103652 h 126818"/>
              <a:gd name="connsiteX83" fmla="*/ 13522 w 109420"/>
              <a:gd name="connsiteY83" fmla="*/ 105903 h 126818"/>
              <a:gd name="connsiteX84" fmla="*/ 10159 w 109420"/>
              <a:gd name="connsiteY84" fmla="*/ 104508 h 126818"/>
              <a:gd name="connsiteX85" fmla="*/ 8173 w 109420"/>
              <a:gd name="connsiteY85" fmla="*/ 104508 h 126818"/>
              <a:gd name="connsiteX86" fmla="*/ 5379 w 109420"/>
              <a:gd name="connsiteY86" fmla="*/ 106198 h 126818"/>
              <a:gd name="connsiteX87" fmla="*/ 2289 w 109420"/>
              <a:gd name="connsiteY87" fmla="*/ 109283 h 126818"/>
              <a:gd name="connsiteX88" fmla="*/ 0 w 109420"/>
              <a:gd name="connsiteY88" fmla="*/ 111081 h 126818"/>
              <a:gd name="connsiteX89" fmla="*/ 2028 w 109420"/>
              <a:gd name="connsiteY89" fmla="*/ 112925 h 126818"/>
              <a:gd name="connsiteX90" fmla="*/ 11969 w 109420"/>
              <a:gd name="connsiteY90" fmla="*/ 126635 h 126818"/>
              <a:gd name="connsiteX91" fmla="*/ 12041 w 109420"/>
              <a:gd name="connsiteY91" fmla="*/ 126819 h 126818"/>
              <a:gd name="connsiteX92" fmla="*/ 17878 w 109420"/>
              <a:gd name="connsiteY92" fmla="*/ 122771 h 126818"/>
              <a:gd name="connsiteX93" fmla="*/ 21952 w 109420"/>
              <a:gd name="connsiteY93" fmla="*/ 119515 h 126818"/>
              <a:gd name="connsiteX94" fmla="*/ 25037 w 109420"/>
              <a:gd name="connsiteY94" fmla="*/ 117281 h 126818"/>
              <a:gd name="connsiteX95" fmla="*/ 26445 w 109420"/>
              <a:gd name="connsiteY95" fmla="*/ 117970 h 126818"/>
              <a:gd name="connsiteX96" fmla="*/ 28841 w 109420"/>
              <a:gd name="connsiteY96" fmla="*/ 120362 h 126818"/>
              <a:gd name="connsiteX97" fmla="*/ 28670 w 109420"/>
              <a:gd name="connsiteY97" fmla="*/ 123528 h 126818"/>
              <a:gd name="connsiteX98" fmla="*/ 28781 w 109420"/>
              <a:gd name="connsiteY98" fmla="*/ 123409 h 126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109420" h="126818">
                <a:moveTo>
                  <a:pt x="28781" y="123409"/>
                </a:moveTo>
                <a:lnTo>
                  <a:pt x="33274" y="123409"/>
                </a:lnTo>
                <a:lnTo>
                  <a:pt x="36270" y="124534"/>
                </a:lnTo>
                <a:lnTo>
                  <a:pt x="38884" y="120413"/>
                </a:lnTo>
                <a:lnTo>
                  <a:pt x="42624" y="118924"/>
                </a:lnTo>
                <a:lnTo>
                  <a:pt x="49385" y="115912"/>
                </a:lnTo>
                <a:lnTo>
                  <a:pt x="47511" y="120037"/>
                </a:lnTo>
                <a:lnTo>
                  <a:pt x="48640" y="123789"/>
                </a:lnTo>
                <a:lnTo>
                  <a:pt x="52376" y="124893"/>
                </a:lnTo>
                <a:lnTo>
                  <a:pt x="54623" y="124534"/>
                </a:lnTo>
                <a:lnTo>
                  <a:pt x="62115" y="117046"/>
                </a:lnTo>
                <a:lnTo>
                  <a:pt x="65851" y="111795"/>
                </a:lnTo>
                <a:lnTo>
                  <a:pt x="69985" y="111406"/>
                </a:lnTo>
                <a:lnTo>
                  <a:pt x="70738" y="107670"/>
                </a:lnTo>
                <a:lnTo>
                  <a:pt x="72231" y="93070"/>
                </a:lnTo>
                <a:lnTo>
                  <a:pt x="71093" y="87832"/>
                </a:lnTo>
                <a:lnTo>
                  <a:pt x="76728" y="79591"/>
                </a:lnTo>
                <a:lnTo>
                  <a:pt x="80100" y="74721"/>
                </a:lnTo>
                <a:lnTo>
                  <a:pt x="85706" y="70596"/>
                </a:lnTo>
                <a:lnTo>
                  <a:pt x="90571" y="67973"/>
                </a:lnTo>
                <a:lnTo>
                  <a:pt x="94315" y="63108"/>
                </a:lnTo>
                <a:lnTo>
                  <a:pt x="95449" y="53369"/>
                </a:lnTo>
                <a:lnTo>
                  <a:pt x="98821" y="51109"/>
                </a:lnTo>
                <a:lnTo>
                  <a:pt x="98051" y="47772"/>
                </a:lnTo>
                <a:lnTo>
                  <a:pt x="98449" y="38024"/>
                </a:lnTo>
                <a:lnTo>
                  <a:pt x="99938" y="33899"/>
                </a:lnTo>
                <a:lnTo>
                  <a:pt x="102570" y="28280"/>
                </a:lnTo>
                <a:lnTo>
                  <a:pt x="101440" y="24155"/>
                </a:lnTo>
                <a:lnTo>
                  <a:pt x="107067" y="15178"/>
                </a:lnTo>
                <a:lnTo>
                  <a:pt x="108928" y="11802"/>
                </a:lnTo>
                <a:lnTo>
                  <a:pt x="109288" y="4309"/>
                </a:lnTo>
                <a:lnTo>
                  <a:pt x="109420" y="2075"/>
                </a:lnTo>
                <a:lnTo>
                  <a:pt x="104799" y="3385"/>
                </a:lnTo>
                <a:lnTo>
                  <a:pt x="101145" y="0"/>
                </a:lnTo>
                <a:lnTo>
                  <a:pt x="95526" y="577"/>
                </a:lnTo>
                <a:lnTo>
                  <a:pt x="86827" y="3667"/>
                </a:lnTo>
                <a:lnTo>
                  <a:pt x="81204" y="8169"/>
                </a:lnTo>
                <a:lnTo>
                  <a:pt x="71084" y="25285"/>
                </a:lnTo>
                <a:lnTo>
                  <a:pt x="72492" y="28956"/>
                </a:lnTo>
                <a:lnTo>
                  <a:pt x="71371" y="30343"/>
                </a:lnTo>
                <a:lnTo>
                  <a:pt x="64636" y="28096"/>
                </a:lnTo>
                <a:lnTo>
                  <a:pt x="59291" y="26701"/>
                </a:lnTo>
                <a:lnTo>
                  <a:pt x="54524" y="26419"/>
                </a:lnTo>
                <a:lnTo>
                  <a:pt x="50318" y="25285"/>
                </a:lnTo>
                <a:lnTo>
                  <a:pt x="30647" y="25285"/>
                </a:lnTo>
                <a:lnTo>
                  <a:pt x="30912" y="31460"/>
                </a:lnTo>
                <a:lnTo>
                  <a:pt x="30912" y="38216"/>
                </a:lnTo>
                <a:lnTo>
                  <a:pt x="34301" y="37091"/>
                </a:lnTo>
                <a:lnTo>
                  <a:pt x="38512" y="36804"/>
                </a:lnTo>
                <a:lnTo>
                  <a:pt x="42162" y="35974"/>
                </a:lnTo>
                <a:lnTo>
                  <a:pt x="47780" y="36261"/>
                </a:lnTo>
                <a:lnTo>
                  <a:pt x="48063" y="41015"/>
                </a:lnTo>
                <a:lnTo>
                  <a:pt x="47489" y="44109"/>
                </a:lnTo>
                <a:lnTo>
                  <a:pt x="48906" y="45790"/>
                </a:lnTo>
                <a:lnTo>
                  <a:pt x="46103" y="48319"/>
                </a:lnTo>
                <a:lnTo>
                  <a:pt x="43275" y="49453"/>
                </a:lnTo>
                <a:lnTo>
                  <a:pt x="43848" y="53381"/>
                </a:lnTo>
                <a:lnTo>
                  <a:pt x="41606" y="55067"/>
                </a:lnTo>
                <a:lnTo>
                  <a:pt x="42735" y="60391"/>
                </a:lnTo>
                <a:lnTo>
                  <a:pt x="48619" y="66022"/>
                </a:lnTo>
                <a:lnTo>
                  <a:pt x="48345" y="71645"/>
                </a:lnTo>
                <a:lnTo>
                  <a:pt x="44982" y="79779"/>
                </a:lnTo>
                <a:lnTo>
                  <a:pt x="43852" y="88209"/>
                </a:lnTo>
                <a:lnTo>
                  <a:pt x="42735" y="89890"/>
                </a:lnTo>
                <a:lnTo>
                  <a:pt x="37960" y="87379"/>
                </a:lnTo>
                <a:lnTo>
                  <a:pt x="34010" y="87931"/>
                </a:lnTo>
                <a:lnTo>
                  <a:pt x="29799" y="88770"/>
                </a:lnTo>
                <a:lnTo>
                  <a:pt x="27001" y="86249"/>
                </a:lnTo>
                <a:lnTo>
                  <a:pt x="25033" y="81191"/>
                </a:lnTo>
                <a:lnTo>
                  <a:pt x="22504" y="80905"/>
                </a:lnTo>
                <a:lnTo>
                  <a:pt x="21104" y="82873"/>
                </a:lnTo>
                <a:lnTo>
                  <a:pt x="22504" y="86514"/>
                </a:lnTo>
                <a:lnTo>
                  <a:pt x="18858" y="88209"/>
                </a:lnTo>
                <a:lnTo>
                  <a:pt x="14647" y="88209"/>
                </a:lnTo>
                <a:lnTo>
                  <a:pt x="12675" y="90181"/>
                </a:lnTo>
                <a:lnTo>
                  <a:pt x="10428" y="90464"/>
                </a:lnTo>
                <a:lnTo>
                  <a:pt x="7056" y="89890"/>
                </a:lnTo>
                <a:lnTo>
                  <a:pt x="5375" y="91016"/>
                </a:lnTo>
                <a:lnTo>
                  <a:pt x="5939" y="93814"/>
                </a:lnTo>
                <a:lnTo>
                  <a:pt x="9029" y="94679"/>
                </a:lnTo>
                <a:lnTo>
                  <a:pt x="11840" y="95505"/>
                </a:lnTo>
                <a:lnTo>
                  <a:pt x="13522" y="98607"/>
                </a:lnTo>
                <a:lnTo>
                  <a:pt x="14074" y="103652"/>
                </a:lnTo>
                <a:lnTo>
                  <a:pt x="13522" y="105903"/>
                </a:lnTo>
                <a:lnTo>
                  <a:pt x="10159" y="104508"/>
                </a:lnTo>
                <a:lnTo>
                  <a:pt x="8173" y="104508"/>
                </a:lnTo>
                <a:lnTo>
                  <a:pt x="5379" y="106198"/>
                </a:lnTo>
                <a:lnTo>
                  <a:pt x="2289" y="109283"/>
                </a:lnTo>
                <a:lnTo>
                  <a:pt x="0" y="111081"/>
                </a:lnTo>
                <a:cubicBezTo>
                  <a:pt x="672" y="111714"/>
                  <a:pt x="1331" y="112330"/>
                  <a:pt x="2028" y="112925"/>
                </a:cubicBezTo>
                <a:cubicBezTo>
                  <a:pt x="6466" y="116699"/>
                  <a:pt x="9504" y="121449"/>
                  <a:pt x="11969" y="126635"/>
                </a:cubicBezTo>
                <a:cubicBezTo>
                  <a:pt x="12003" y="126695"/>
                  <a:pt x="12020" y="126751"/>
                  <a:pt x="12041" y="126819"/>
                </a:cubicBezTo>
                <a:lnTo>
                  <a:pt x="17878" y="122771"/>
                </a:lnTo>
                <a:lnTo>
                  <a:pt x="21952" y="119515"/>
                </a:lnTo>
                <a:lnTo>
                  <a:pt x="25037" y="117281"/>
                </a:lnTo>
                <a:lnTo>
                  <a:pt x="26445" y="117970"/>
                </a:lnTo>
                <a:lnTo>
                  <a:pt x="28841" y="120362"/>
                </a:lnTo>
                <a:lnTo>
                  <a:pt x="28670" y="123528"/>
                </a:lnTo>
                <a:lnTo>
                  <a:pt x="28781" y="123409"/>
                </a:lnTo>
                <a:close/>
              </a:path>
            </a:pathLst>
          </a:custGeom>
          <a:solidFill>
            <a:srgbClr val="D9D9D9"/>
          </a:solid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139" name="Freeform 1138">
            <a:extLst>
              <a:ext uri="{FF2B5EF4-FFF2-40B4-BE49-F238E27FC236}">
                <a16:creationId xmlns:a16="http://schemas.microsoft.com/office/drawing/2014/main" id="{E8AB6ED2-F355-D243-3A6D-01FBD02B6D5D}"/>
              </a:ext>
            </a:extLst>
          </p:cNvPr>
          <p:cNvSpPr/>
          <p:nvPr/>
        </p:nvSpPr>
        <p:spPr>
          <a:xfrm>
            <a:off x="6147405" y="4494907"/>
            <a:ext cx="186224" cy="209191"/>
          </a:xfrm>
          <a:custGeom>
            <a:avLst/>
            <a:gdLst>
              <a:gd name="connsiteX0" fmla="*/ 33146 w 79762"/>
              <a:gd name="connsiteY0" fmla="*/ 85958 h 89599"/>
              <a:gd name="connsiteX1" fmla="*/ 36235 w 79762"/>
              <a:gd name="connsiteY1" fmla="*/ 82873 h 89599"/>
              <a:gd name="connsiteX2" fmla="*/ 39030 w 79762"/>
              <a:gd name="connsiteY2" fmla="*/ 81183 h 89599"/>
              <a:gd name="connsiteX3" fmla="*/ 41015 w 79762"/>
              <a:gd name="connsiteY3" fmla="*/ 81183 h 89599"/>
              <a:gd name="connsiteX4" fmla="*/ 44379 w 79762"/>
              <a:gd name="connsiteY4" fmla="*/ 82578 h 89599"/>
              <a:gd name="connsiteX5" fmla="*/ 44930 w 79762"/>
              <a:gd name="connsiteY5" fmla="*/ 80327 h 89599"/>
              <a:gd name="connsiteX6" fmla="*/ 44379 w 79762"/>
              <a:gd name="connsiteY6" fmla="*/ 75282 h 89599"/>
              <a:gd name="connsiteX7" fmla="*/ 42697 w 79762"/>
              <a:gd name="connsiteY7" fmla="*/ 72180 h 89599"/>
              <a:gd name="connsiteX8" fmla="*/ 39886 w 79762"/>
              <a:gd name="connsiteY8" fmla="*/ 71354 h 89599"/>
              <a:gd name="connsiteX9" fmla="*/ 36796 w 79762"/>
              <a:gd name="connsiteY9" fmla="*/ 70489 h 89599"/>
              <a:gd name="connsiteX10" fmla="*/ 36231 w 79762"/>
              <a:gd name="connsiteY10" fmla="*/ 67691 h 89599"/>
              <a:gd name="connsiteX11" fmla="*/ 37913 w 79762"/>
              <a:gd name="connsiteY11" fmla="*/ 66566 h 89599"/>
              <a:gd name="connsiteX12" fmla="*/ 41285 w 79762"/>
              <a:gd name="connsiteY12" fmla="*/ 67139 h 89599"/>
              <a:gd name="connsiteX13" fmla="*/ 43531 w 79762"/>
              <a:gd name="connsiteY13" fmla="*/ 66856 h 89599"/>
              <a:gd name="connsiteX14" fmla="*/ 45504 w 79762"/>
              <a:gd name="connsiteY14" fmla="*/ 64884 h 89599"/>
              <a:gd name="connsiteX15" fmla="*/ 49715 w 79762"/>
              <a:gd name="connsiteY15" fmla="*/ 64884 h 89599"/>
              <a:gd name="connsiteX16" fmla="*/ 53360 w 79762"/>
              <a:gd name="connsiteY16" fmla="*/ 63189 h 89599"/>
              <a:gd name="connsiteX17" fmla="*/ 51961 w 79762"/>
              <a:gd name="connsiteY17" fmla="*/ 59548 h 89599"/>
              <a:gd name="connsiteX18" fmla="*/ 53360 w 79762"/>
              <a:gd name="connsiteY18" fmla="*/ 57579 h 89599"/>
              <a:gd name="connsiteX19" fmla="*/ 55889 w 79762"/>
              <a:gd name="connsiteY19" fmla="*/ 57866 h 89599"/>
              <a:gd name="connsiteX20" fmla="*/ 57858 w 79762"/>
              <a:gd name="connsiteY20" fmla="*/ 62924 h 89599"/>
              <a:gd name="connsiteX21" fmla="*/ 60656 w 79762"/>
              <a:gd name="connsiteY21" fmla="*/ 65444 h 89599"/>
              <a:gd name="connsiteX22" fmla="*/ 64867 w 79762"/>
              <a:gd name="connsiteY22" fmla="*/ 64606 h 89599"/>
              <a:gd name="connsiteX23" fmla="*/ 68816 w 79762"/>
              <a:gd name="connsiteY23" fmla="*/ 64054 h 89599"/>
              <a:gd name="connsiteX24" fmla="*/ 73592 w 79762"/>
              <a:gd name="connsiteY24" fmla="*/ 66566 h 89599"/>
              <a:gd name="connsiteX25" fmla="*/ 74709 w 79762"/>
              <a:gd name="connsiteY25" fmla="*/ 64884 h 89599"/>
              <a:gd name="connsiteX26" fmla="*/ 75838 w 79762"/>
              <a:gd name="connsiteY26" fmla="*/ 56454 h 89599"/>
              <a:gd name="connsiteX27" fmla="*/ 79202 w 79762"/>
              <a:gd name="connsiteY27" fmla="*/ 48320 h 89599"/>
              <a:gd name="connsiteX28" fmla="*/ 79475 w 79762"/>
              <a:gd name="connsiteY28" fmla="*/ 42697 h 89599"/>
              <a:gd name="connsiteX29" fmla="*/ 73592 w 79762"/>
              <a:gd name="connsiteY29" fmla="*/ 37066 h 89599"/>
              <a:gd name="connsiteX30" fmla="*/ 72462 w 79762"/>
              <a:gd name="connsiteY30" fmla="*/ 31742 h 89599"/>
              <a:gd name="connsiteX31" fmla="*/ 74704 w 79762"/>
              <a:gd name="connsiteY31" fmla="*/ 30056 h 89599"/>
              <a:gd name="connsiteX32" fmla="*/ 74131 w 79762"/>
              <a:gd name="connsiteY32" fmla="*/ 26128 h 89599"/>
              <a:gd name="connsiteX33" fmla="*/ 76960 w 79762"/>
              <a:gd name="connsiteY33" fmla="*/ 24994 h 89599"/>
              <a:gd name="connsiteX34" fmla="*/ 79762 w 79762"/>
              <a:gd name="connsiteY34" fmla="*/ 22465 h 89599"/>
              <a:gd name="connsiteX35" fmla="*/ 78346 w 79762"/>
              <a:gd name="connsiteY35" fmla="*/ 20783 h 89599"/>
              <a:gd name="connsiteX36" fmla="*/ 78919 w 79762"/>
              <a:gd name="connsiteY36" fmla="*/ 17690 h 89599"/>
              <a:gd name="connsiteX37" fmla="*/ 78637 w 79762"/>
              <a:gd name="connsiteY37" fmla="*/ 12936 h 89599"/>
              <a:gd name="connsiteX38" fmla="*/ 73018 w 79762"/>
              <a:gd name="connsiteY38" fmla="*/ 12649 h 89599"/>
              <a:gd name="connsiteX39" fmla="*/ 69368 w 79762"/>
              <a:gd name="connsiteY39" fmla="*/ 13479 h 89599"/>
              <a:gd name="connsiteX40" fmla="*/ 65158 w 79762"/>
              <a:gd name="connsiteY40" fmla="*/ 13766 h 89599"/>
              <a:gd name="connsiteX41" fmla="*/ 61769 w 79762"/>
              <a:gd name="connsiteY41" fmla="*/ 14891 h 89599"/>
              <a:gd name="connsiteX42" fmla="*/ 61769 w 79762"/>
              <a:gd name="connsiteY42" fmla="*/ 8135 h 89599"/>
              <a:gd name="connsiteX43" fmla="*/ 61504 w 79762"/>
              <a:gd name="connsiteY43" fmla="*/ 1960 h 89599"/>
              <a:gd name="connsiteX44" fmla="*/ 61893 w 79762"/>
              <a:gd name="connsiteY44" fmla="*/ 1960 h 89599"/>
              <a:gd name="connsiteX45" fmla="*/ 59817 w 79762"/>
              <a:gd name="connsiteY45" fmla="*/ 834 h 89599"/>
              <a:gd name="connsiteX46" fmla="*/ 50540 w 79762"/>
              <a:gd name="connsiteY46" fmla="*/ 0 h 89599"/>
              <a:gd name="connsiteX47" fmla="*/ 43523 w 79762"/>
              <a:gd name="connsiteY47" fmla="*/ 0 h 89599"/>
              <a:gd name="connsiteX48" fmla="*/ 36924 w 79762"/>
              <a:gd name="connsiteY48" fmla="*/ 710 h 89599"/>
              <a:gd name="connsiteX49" fmla="*/ 34819 w 79762"/>
              <a:gd name="connsiteY49" fmla="*/ 1836 h 89599"/>
              <a:gd name="connsiteX50" fmla="*/ 18524 w 79762"/>
              <a:gd name="connsiteY50" fmla="*/ 1686 h 89599"/>
              <a:gd name="connsiteX51" fmla="*/ 17395 w 79762"/>
              <a:gd name="connsiteY51" fmla="*/ 1121 h 89599"/>
              <a:gd name="connsiteX52" fmla="*/ 13116 w 79762"/>
              <a:gd name="connsiteY52" fmla="*/ 1121 h 89599"/>
              <a:gd name="connsiteX53" fmla="*/ 12281 w 79762"/>
              <a:gd name="connsiteY53" fmla="*/ 3761 h 89599"/>
              <a:gd name="connsiteX54" fmla="*/ 8019 w 79762"/>
              <a:gd name="connsiteY54" fmla="*/ 13000 h 89599"/>
              <a:gd name="connsiteX55" fmla="*/ 7638 w 79762"/>
              <a:gd name="connsiteY55" fmla="*/ 24686 h 89599"/>
              <a:gd name="connsiteX56" fmla="*/ 796 w 79762"/>
              <a:gd name="connsiteY56" fmla="*/ 41880 h 89599"/>
              <a:gd name="connsiteX57" fmla="*/ 13 w 79762"/>
              <a:gd name="connsiteY57" fmla="*/ 45016 h 89599"/>
              <a:gd name="connsiteX58" fmla="*/ 385 w 79762"/>
              <a:gd name="connsiteY58" fmla="*/ 46638 h 89599"/>
              <a:gd name="connsiteX59" fmla="*/ 25272 w 79762"/>
              <a:gd name="connsiteY59" fmla="*/ 82728 h 89599"/>
              <a:gd name="connsiteX60" fmla="*/ 32864 w 79762"/>
              <a:gd name="connsiteY60" fmla="*/ 89600 h 89599"/>
              <a:gd name="connsiteX61" fmla="*/ 30835 w 79762"/>
              <a:gd name="connsiteY61" fmla="*/ 87755 h 89599"/>
              <a:gd name="connsiteX62" fmla="*/ 33146 w 79762"/>
              <a:gd name="connsiteY62" fmla="*/ 85958 h 89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79762" h="89599">
                <a:moveTo>
                  <a:pt x="33146" y="85958"/>
                </a:moveTo>
                <a:lnTo>
                  <a:pt x="36235" y="82873"/>
                </a:lnTo>
                <a:lnTo>
                  <a:pt x="39030" y="81183"/>
                </a:lnTo>
                <a:lnTo>
                  <a:pt x="41015" y="81183"/>
                </a:lnTo>
                <a:lnTo>
                  <a:pt x="44379" y="82578"/>
                </a:lnTo>
                <a:lnTo>
                  <a:pt x="44930" y="80327"/>
                </a:lnTo>
                <a:lnTo>
                  <a:pt x="44379" y="75282"/>
                </a:lnTo>
                <a:lnTo>
                  <a:pt x="42697" y="72180"/>
                </a:lnTo>
                <a:lnTo>
                  <a:pt x="39886" y="71354"/>
                </a:lnTo>
                <a:lnTo>
                  <a:pt x="36796" y="70489"/>
                </a:lnTo>
                <a:lnTo>
                  <a:pt x="36231" y="67691"/>
                </a:lnTo>
                <a:lnTo>
                  <a:pt x="37913" y="66566"/>
                </a:lnTo>
                <a:lnTo>
                  <a:pt x="41285" y="67139"/>
                </a:lnTo>
                <a:lnTo>
                  <a:pt x="43531" y="66856"/>
                </a:lnTo>
                <a:lnTo>
                  <a:pt x="45504" y="64884"/>
                </a:lnTo>
                <a:lnTo>
                  <a:pt x="49715" y="64884"/>
                </a:lnTo>
                <a:lnTo>
                  <a:pt x="53360" y="63189"/>
                </a:lnTo>
                <a:lnTo>
                  <a:pt x="51961" y="59548"/>
                </a:lnTo>
                <a:lnTo>
                  <a:pt x="53360" y="57579"/>
                </a:lnTo>
                <a:lnTo>
                  <a:pt x="55889" y="57866"/>
                </a:lnTo>
                <a:lnTo>
                  <a:pt x="57858" y="62924"/>
                </a:lnTo>
                <a:lnTo>
                  <a:pt x="60656" y="65444"/>
                </a:lnTo>
                <a:lnTo>
                  <a:pt x="64867" y="64606"/>
                </a:lnTo>
                <a:lnTo>
                  <a:pt x="68816" y="64054"/>
                </a:lnTo>
                <a:lnTo>
                  <a:pt x="73592" y="66566"/>
                </a:lnTo>
                <a:lnTo>
                  <a:pt x="74709" y="64884"/>
                </a:lnTo>
                <a:lnTo>
                  <a:pt x="75838" y="56454"/>
                </a:lnTo>
                <a:lnTo>
                  <a:pt x="79202" y="48320"/>
                </a:lnTo>
                <a:lnTo>
                  <a:pt x="79475" y="42697"/>
                </a:lnTo>
                <a:lnTo>
                  <a:pt x="73592" y="37066"/>
                </a:lnTo>
                <a:lnTo>
                  <a:pt x="72462" y="31742"/>
                </a:lnTo>
                <a:lnTo>
                  <a:pt x="74704" y="30056"/>
                </a:lnTo>
                <a:lnTo>
                  <a:pt x="74131" y="26128"/>
                </a:lnTo>
                <a:lnTo>
                  <a:pt x="76960" y="24994"/>
                </a:lnTo>
                <a:lnTo>
                  <a:pt x="79762" y="22465"/>
                </a:lnTo>
                <a:lnTo>
                  <a:pt x="78346" y="20783"/>
                </a:lnTo>
                <a:lnTo>
                  <a:pt x="78919" y="17690"/>
                </a:lnTo>
                <a:lnTo>
                  <a:pt x="78637" y="12936"/>
                </a:lnTo>
                <a:lnTo>
                  <a:pt x="73018" y="12649"/>
                </a:lnTo>
                <a:lnTo>
                  <a:pt x="69368" y="13479"/>
                </a:lnTo>
                <a:lnTo>
                  <a:pt x="65158" y="13766"/>
                </a:lnTo>
                <a:lnTo>
                  <a:pt x="61769" y="14891"/>
                </a:lnTo>
                <a:lnTo>
                  <a:pt x="61769" y="8135"/>
                </a:lnTo>
                <a:lnTo>
                  <a:pt x="61504" y="1960"/>
                </a:lnTo>
                <a:lnTo>
                  <a:pt x="61893" y="1960"/>
                </a:lnTo>
                <a:lnTo>
                  <a:pt x="59817" y="834"/>
                </a:lnTo>
                <a:lnTo>
                  <a:pt x="50540" y="0"/>
                </a:lnTo>
                <a:lnTo>
                  <a:pt x="43523" y="0"/>
                </a:lnTo>
                <a:lnTo>
                  <a:pt x="36924" y="710"/>
                </a:lnTo>
                <a:lnTo>
                  <a:pt x="34819" y="1836"/>
                </a:lnTo>
                <a:lnTo>
                  <a:pt x="18524" y="1686"/>
                </a:lnTo>
                <a:lnTo>
                  <a:pt x="17395" y="1121"/>
                </a:lnTo>
                <a:lnTo>
                  <a:pt x="13116" y="1121"/>
                </a:lnTo>
                <a:cubicBezTo>
                  <a:pt x="12846" y="2024"/>
                  <a:pt x="12555" y="2897"/>
                  <a:pt x="12281" y="3761"/>
                </a:cubicBezTo>
                <a:cubicBezTo>
                  <a:pt x="11250" y="6967"/>
                  <a:pt x="8691" y="9761"/>
                  <a:pt x="8019" y="13000"/>
                </a:cubicBezTo>
                <a:cubicBezTo>
                  <a:pt x="7240" y="16778"/>
                  <a:pt x="8610" y="21036"/>
                  <a:pt x="7638" y="24686"/>
                </a:cubicBezTo>
                <a:cubicBezTo>
                  <a:pt x="6055" y="30604"/>
                  <a:pt x="5490" y="37087"/>
                  <a:pt x="796" y="41880"/>
                </a:cubicBezTo>
                <a:cubicBezTo>
                  <a:pt x="133" y="42530"/>
                  <a:pt x="154" y="43929"/>
                  <a:pt x="13" y="45016"/>
                </a:cubicBezTo>
                <a:cubicBezTo>
                  <a:pt x="-60" y="45525"/>
                  <a:pt x="184" y="46124"/>
                  <a:pt x="385" y="46638"/>
                </a:cubicBezTo>
                <a:cubicBezTo>
                  <a:pt x="7822" y="65141"/>
                  <a:pt x="10488" y="69013"/>
                  <a:pt x="25272" y="82728"/>
                </a:cubicBezTo>
                <a:cubicBezTo>
                  <a:pt x="27763" y="85051"/>
                  <a:pt x="30253" y="87409"/>
                  <a:pt x="32864" y="89600"/>
                </a:cubicBezTo>
                <a:cubicBezTo>
                  <a:pt x="32170" y="89005"/>
                  <a:pt x="31511" y="88393"/>
                  <a:pt x="30835" y="87755"/>
                </a:cubicBezTo>
                <a:lnTo>
                  <a:pt x="33146" y="85958"/>
                </a:lnTo>
                <a:close/>
              </a:path>
            </a:pathLst>
          </a:custGeom>
          <a:solidFill>
            <a:srgbClr val="D9D9D9"/>
          </a:solid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140" name="Freeform 1139">
            <a:extLst>
              <a:ext uri="{FF2B5EF4-FFF2-40B4-BE49-F238E27FC236}">
                <a16:creationId xmlns:a16="http://schemas.microsoft.com/office/drawing/2014/main" id="{F84B7972-C2E5-2B8E-391D-233C5222482F}"/>
              </a:ext>
            </a:extLst>
          </p:cNvPr>
          <p:cNvSpPr/>
          <p:nvPr/>
        </p:nvSpPr>
        <p:spPr>
          <a:xfrm>
            <a:off x="6165567" y="4497515"/>
            <a:ext cx="64150" cy="42957"/>
          </a:xfrm>
          <a:custGeom>
            <a:avLst/>
            <a:gdLst>
              <a:gd name="connsiteX0" fmla="*/ 9496 w 27476"/>
              <a:gd name="connsiteY0" fmla="*/ 0 h 18399"/>
              <a:gd name="connsiteX1" fmla="*/ 5350 w 27476"/>
              <a:gd name="connsiteY1" fmla="*/ 0 h 18399"/>
              <a:gd name="connsiteX2" fmla="*/ 4515 w 27476"/>
              <a:gd name="connsiteY2" fmla="*/ 2640 h 18399"/>
              <a:gd name="connsiteX3" fmla="*/ 253 w 27476"/>
              <a:gd name="connsiteY3" fmla="*/ 11879 h 18399"/>
              <a:gd name="connsiteX4" fmla="*/ 159 w 27476"/>
              <a:gd name="connsiteY4" fmla="*/ 18400 h 18399"/>
              <a:gd name="connsiteX5" fmla="*/ 4301 w 27476"/>
              <a:gd name="connsiteY5" fmla="*/ 18400 h 18399"/>
              <a:gd name="connsiteX6" fmla="*/ 5281 w 27476"/>
              <a:gd name="connsiteY6" fmla="*/ 17133 h 18399"/>
              <a:gd name="connsiteX7" fmla="*/ 6976 w 27476"/>
              <a:gd name="connsiteY7" fmla="*/ 16697 h 18399"/>
              <a:gd name="connsiteX8" fmla="*/ 8093 w 27476"/>
              <a:gd name="connsiteY8" fmla="*/ 17133 h 18399"/>
              <a:gd name="connsiteX9" fmla="*/ 27477 w 27476"/>
              <a:gd name="connsiteY9" fmla="*/ 17411 h 18399"/>
              <a:gd name="connsiteX10" fmla="*/ 27477 w 27476"/>
              <a:gd name="connsiteY10" fmla="*/ 710 h 18399"/>
              <a:gd name="connsiteX11" fmla="*/ 10189 w 27476"/>
              <a:gd name="connsiteY11" fmla="*/ 710 h 18399"/>
              <a:gd name="connsiteX12" fmla="*/ 9496 w 27476"/>
              <a:gd name="connsiteY12" fmla="*/ 0 h 18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7476" h="18399">
                <a:moveTo>
                  <a:pt x="9496" y="0"/>
                </a:moveTo>
                <a:lnTo>
                  <a:pt x="5350" y="0"/>
                </a:lnTo>
                <a:cubicBezTo>
                  <a:pt x="5080" y="903"/>
                  <a:pt x="4789" y="1776"/>
                  <a:pt x="4515" y="2640"/>
                </a:cubicBezTo>
                <a:cubicBezTo>
                  <a:pt x="3484" y="5845"/>
                  <a:pt x="925" y="8639"/>
                  <a:pt x="253" y="11879"/>
                </a:cubicBezTo>
                <a:cubicBezTo>
                  <a:pt x="-174" y="13963"/>
                  <a:pt x="44" y="16200"/>
                  <a:pt x="159" y="18400"/>
                </a:cubicBezTo>
                <a:lnTo>
                  <a:pt x="4301" y="18400"/>
                </a:lnTo>
                <a:lnTo>
                  <a:pt x="5281" y="17133"/>
                </a:lnTo>
                <a:lnTo>
                  <a:pt x="6976" y="16697"/>
                </a:lnTo>
                <a:lnTo>
                  <a:pt x="8093" y="17133"/>
                </a:lnTo>
                <a:lnTo>
                  <a:pt x="27477" y="17411"/>
                </a:lnTo>
                <a:lnTo>
                  <a:pt x="27477" y="710"/>
                </a:lnTo>
                <a:lnTo>
                  <a:pt x="10189" y="710"/>
                </a:lnTo>
                <a:lnTo>
                  <a:pt x="9496" y="0"/>
                </a:lnTo>
                <a:close/>
              </a:path>
            </a:pathLst>
          </a:custGeom>
          <a:solidFill>
            <a:srgbClr val="D9D9D9"/>
          </a:solid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nvGrpSpPr>
          <p:cNvPr id="1141" name="Graphic 2398">
            <a:extLst>
              <a:ext uri="{FF2B5EF4-FFF2-40B4-BE49-F238E27FC236}">
                <a16:creationId xmlns:a16="http://schemas.microsoft.com/office/drawing/2014/main" id="{78D5B176-9240-7281-8F5D-C634B0E776B7}"/>
              </a:ext>
            </a:extLst>
          </p:cNvPr>
          <p:cNvGrpSpPr/>
          <p:nvPr/>
        </p:nvGrpSpPr>
        <p:grpSpPr>
          <a:xfrm>
            <a:off x="6140583" y="4131641"/>
            <a:ext cx="252370" cy="688961"/>
            <a:chOff x="6277499" y="4921175"/>
            <a:chExt cx="108093" cy="295090"/>
          </a:xfrm>
          <a:solidFill>
            <a:srgbClr val="D9D9D9"/>
          </a:solidFill>
        </p:grpSpPr>
        <p:sp>
          <p:nvSpPr>
            <p:cNvPr id="1197" name="Freeform 1196">
              <a:extLst>
                <a:ext uri="{FF2B5EF4-FFF2-40B4-BE49-F238E27FC236}">
                  <a16:creationId xmlns:a16="http://schemas.microsoft.com/office/drawing/2014/main" id="{D7C2BE32-FA97-35F7-20C8-31227E392AC0}"/>
                </a:ext>
              </a:extLst>
            </p:cNvPr>
            <p:cNvSpPr/>
            <p:nvPr/>
          </p:nvSpPr>
          <p:spPr>
            <a:xfrm>
              <a:off x="6289823" y="5086245"/>
              <a:ext cx="64" cy="89"/>
            </a:xfrm>
            <a:custGeom>
              <a:avLst/>
              <a:gdLst>
                <a:gd name="connsiteX0" fmla="*/ 0 w 64"/>
                <a:gd name="connsiteY0" fmla="*/ 90 h 89"/>
                <a:gd name="connsiteX1" fmla="*/ 0 w 64"/>
                <a:gd name="connsiteY1" fmla="*/ 90 h 89"/>
                <a:gd name="connsiteX2" fmla="*/ 64 w 64"/>
                <a:gd name="connsiteY2" fmla="*/ 0 h 89"/>
                <a:gd name="connsiteX3" fmla="*/ 0 w 64"/>
                <a:gd name="connsiteY3" fmla="*/ 90 h 89"/>
              </a:gdLst>
              <a:ahLst/>
              <a:cxnLst>
                <a:cxn ang="0">
                  <a:pos x="connsiteX0" y="connsiteY0"/>
                </a:cxn>
                <a:cxn ang="0">
                  <a:pos x="connsiteX1" y="connsiteY1"/>
                </a:cxn>
                <a:cxn ang="0">
                  <a:pos x="connsiteX2" y="connsiteY2"/>
                </a:cxn>
                <a:cxn ang="0">
                  <a:pos x="connsiteX3" y="connsiteY3"/>
                </a:cxn>
              </a:cxnLst>
              <a:rect l="l" t="t" r="r" b="b"/>
              <a:pathLst>
                <a:path w="64" h="89">
                  <a:moveTo>
                    <a:pt x="0" y="90"/>
                  </a:moveTo>
                  <a:lnTo>
                    <a:pt x="0" y="90"/>
                  </a:lnTo>
                  <a:cubicBezTo>
                    <a:pt x="30" y="47"/>
                    <a:pt x="51" y="34"/>
                    <a:pt x="64" y="0"/>
                  </a:cubicBezTo>
                  <a:cubicBezTo>
                    <a:pt x="47" y="34"/>
                    <a:pt x="17" y="47"/>
                    <a:pt x="0" y="90"/>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198" name="Freeform 1197">
              <a:extLst>
                <a:ext uri="{FF2B5EF4-FFF2-40B4-BE49-F238E27FC236}">
                  <a16:creationId xmlns:a16="http://schemas.microsoft.com/office/drawing/2014/main" id="{7F7BD940-DF13-8F13-9E6D-1C8BC0E9C988}"/>
                </a:ext>
              </a:extLst>
            </p:cNvPr>
            <p:cNvSpPr/>
            <p:nvPr/>
          </p:nvSpPr>
          <p:spPr>
            <a:xfrm>
              <a:off x="6277499" y="4921175"/>
              <a:ext cx="108093" cy="162609"/>
            </a:xfrm>
            <a:custGeom>
              <a:avLst/>
              <a:gdLst>
                <a:gd name="connsiteX0" fmla="*/ 5704 w 108093"/>
                <a:gd name="connsiteY0" fmla="*/ 126704 h 162609"/>
                <a:gd name="connsiteX1" fmla="*/ 10552 w 108093"/>
                <a:gd name="connsiteY1" fmla="*/ 131359 h 162609"/>
                <a:gd name="connsiteX2" fmla="*/ 17531 w 108093"/>
                <a:gd name="connsiteY2" fmla="*/ 147680 h 162609"/>
                <a:gd name="connsiteX3" fmla="*/ 16055 w 108093"/>
                <a:gd name="connsiteY3" fmla="*/ 156713 h 162609"/>
                <a:gd name="connsiteX4" fmla="*/ 20202 w 108093"/>
                <a:gd name="connsiteY4" fmla="*/ 156713 h 162609"/>
                <a:gd name="connsiteX5" fmla="*/ 20334 w 108093"/>
                <a:gd name="connsiteY5" fmla="*/ 156713 h 162609"/>
                <a:gd name="connsiteX6" fmla="*/ 21464 w 108093"/>
                <a:gd name="connsiteY6" fmla="*/ 157278 h 162609"/>
                <a:gd name="connsiteX7" fmla="*/ 37759 w 108093"/>
                <a:gd name="connsiteY7" fmla="*/ 157427 h 162609"/>
                <a:gd name="connsiteX8" fmla="*/ 39864 w 108093"/>
                <a:gd name="connsiteY8" fmla="*/ 156302 h 162609"/>
                <a:gd name="connsiteX9" fmla="*/ 46462 w 108093"/>
                <a:gd name="connsiteY9" fmla="*/ 155592 h 162609"/>
                <a:gd name="connsiteX10" fmla="*/ 53480 w 108093"/>
                <a:gd name="connsiteY10" fmla="*/ 155592 h 162609"/>
                <a:gd name="connsiteX11" fmla="*/ 62757 w 108093"/>
                <a:gd name="connsiteY11" fmla="*/ 156426 h 162609"/>
                <a:gd name="connsiteX12" fmla="*/ 64832 w 108093"/>
                <a:gd name="connsiteY12" fmla="*/ 157551 h 162609"/>
                <a:gd name="connsiteX13" fmla="*/ 84114 w 108093"/>
                <a:gd name="connsiteY13" fmla="*/ 157551 h 162609"/>
                <a:gd name="connsiteX14" fmla="*/ 88320 w 108093"/>
                <a:gd name="connsiteY14" fmla="*/ 158685 h 162609"/>
                <a:gd name="connsiteX15" fmla="*/ 93087 w 108093"/>
                <a:gd name="connsiteY15" fmla="*/ 158968 h 162609"/>
                <a:gd name="connsiteX16" fmla="*/ 98432 w 108093"/>
                <a:gd name="connsiteY16" fmla="*/ 160363 h 162609"/>
                <a:gd name="connsiteX17" fmla="*/ 105167 w 108093"/>
                <a:gd name="connsiteY17" fmla="*/ 162609 h 162609"/>
                <a:gd name="connsiteX18" fmla="*/ 106288 w 108093"/>
                <a:gd name="connsiteY18" fmla="*/ 161223 h 162609"/>
                <a:gd name="connsiteX19" fmla="*/ 104880 w 108093"/>
                <a:gd name="connsiteY19" fmla="*/ 157551 h 162609"/>
                <a:gd name="connsiteX20" fmla="*/ 108094 w 108093"/>
                <a:gd name="connsiteY20" fmla="*/ 152121 h 162609"/>
                <a:gd name="connsiteX21" fmla="*/ 107277 w 108093"/>
                <a:gd name="connsiteY21" fmla="*/ 150825 h 162609"/>
                <a:gd name="connsiteX22" fmla="*/ 106579 w 108093"/>
                <a:gd name="connsiteY22" fmla="*/ 145476 h 162609"/>
                <a:gd name="connsiteX23" fmla="*/ 100678 w 108093"/>
                <a:gd name="connsiteY23" fmla="*/ 140850 h 162609"/>
                <a:gd name="connsiteX24" fmla="*/ 97589 w 108093"/>
                <a:gd name="connsiteY24" fmla="*/ 134384 h 162609"/>
                <a:gd name="connsiteX25" fmla="*/ 95055 w 108093"/>
                <a:gd name="connsiteY25" fmla="*/ 131150 h 162609"/>
                <a:gd name="connsiteX26" fmla="*/ 94063 w 108093"/>
                <a:gd name="connsiteY26" fmla="*/ 128762 h 162609"/>
                <a:gd name="connsiteX27" fmla="*/ 91829 w 108093"/>
                <a:gd name="connsiteY27" fmla="*/ 125826 h 162609"/>
                <a:gd name="connsiteX28" fmla="*/ 86626 w 108093"/>
                <a:gd name="connsiteY28" fmla="*/ 122574 h 162609"/>
                <a:gd name="connsiteX29" fmla="*/ 86194 w 108093"/>
                <a:gd name="connsiteY29" fmla="*/ 113028 h 162609"/>
                <a:gd name="connsiteX30" fmla="*/ 85368 w 108093"/>
                <a:gd name="connsiteY30" fmla="*/ 108962 h 162609"/>
                <a:gd name="connsiteX31" fmla="*/ 85650 w 108093"/>
                <a:gd name="connsiteY31" fmla="*/ 106994 h 162609"/>
                <a:gd name="connsiteX32" fmla="*/ 85368 w 108093"/>
                <a:gd name="connsiteY32" fmla="*/ 104752 h 162609"/>
                <a:gd name="connsiteX33" fmla="*/ 84653 w 108093"/>
                <a:gd name="connsiteY33" fmla="*/ 99835 h 162609"/>
                <a:gd name="connsiteX34" fmla="*/ 85496 w 108093"/>
                <a:gd name="connsiteY34" fmla="*/ 97995 h 162609"/>
                <a:gd name="connsiteX35" fmla="*/ 86908 w 108093"/>
                <a:gd name="connsiteY35" fmla="*/ 97456 h 162609"/>
                <a:gd name="connsiteX36" fmla="*/ 88872 w 108093"/>
                <a:gd name="connsiteY36" fmla="*/ 94623 h 162609"/>
                <a:gd name="connsiteX37" fmla="*/ 91962 w 108093"/>
                <a:gd name="connsiteY37" fmla="*/ 89304 h 162609"/>
                <a:gd name="connsiteX38" fmla="*/ 95342 w 108093"/>
                <a:gd name="connsiteY38" fmla="*/ 82270 h 162609"/>
                <a:gd name="connsiteX39" fmla="*/ 97722 w 108093"/>
                <a:gd name="connsiteY39" fmla="*/ 81016 h 162609"/>
                <a:gd name="connsiteX40" fmla="*/ 100028 w 108093"/>
                <a:gd name="connsiteY40" fmla="*/ 77717 h 162609"/>
                <a:gd name="connsiteX41" fmla="*/ 99450 w 108093"/>
                <a:gd name="connsiteY41" fmla="*/ 73960 h 162609"/>
                <a:gd name="connsiteX42" fmla="*/ 95535 w 108093"/>
                <a:gd name="connsiteY42" fmla="*/ 67233 h 162609"/>
                <a:gd name="connsiteX43" fmla="*/ 92154 w 108093"/>
                <a:gd name="connsiteY43" fmla="*/ 63857 h 162609"/>
                <a:gd name="connsiteX44" fmla="*/ 85796 w 108093"/>
                <a:gd name="connsiteY44" fmla="*/ 58063 h 162609"/>
                <a:gd name="connsiteX45" fmla="*/ 82796 w 108093"/>
                <a:gd name="connsiteY45" fmla="*/ 56005 h 162609"/>
                <a:gd name="connsiteX46" fmla="*/ 79236 w 108093"/>
                <a:gd name="connsiteY46" fmla="*/ 52633 h 162609"/>
                <a:gd name="connsiteX47" fmla="*/ 78294 w 108093"/>
                <a:gd name="connsiteY47" fmla="*/ 47759 h 162609"/>
                <a:gd name="connsiteX48" fmla="*/ 79621 w 108093"/>
                <a:gd name="connsiteY48" fmla="*/ 44019 h 162609"/>
                <a:gd name="connsiteX49" fmla="*/ 85590 w 108093"/>
                <a:gd name="connsiteY49" fmla="*/ 44751 h 162609"/>
                <a:gd name="connsiteX50" fmla="*/ 92154 w 108093"/>
                <a:gd name="connsiteY50" fmla="*/ 44391 h 162609"/>
                <a:gd name="connsiteX51" fmla="*/ 97584 w 108093"/>
                <a:gd name="connsiteY51" fmla="*/ 45495 h 162609"/>
                <a:gd name="connsiteX52" fmla="*/ 99275 w 108093"/>
                <a:gd name="connsiteY52" fmla="*/ 44391 h 162609"/>
                <a:gd name="connsiteX53" fmla="*/ 94593 w 108093"/>
                <a:gd name="connsiteY53" fmla="*/ 40634 h 162609"/>
                <a:gd name="connsiteX54" fmla="*/ 93661 w 108093"/>
                <a:gd name="connsiteY54" fmla="*/ 37831 h 162609"/>
                <a:gd name="connsiteX55" fmla="*/ 92154 w 108093"/>
                <a:gd name="connsiteY55" fmla="*/ 37279 h 162609"/>
                <a:gd name="connsiteX56" fmla="*/ 89732 w 108093"/>
                <a:gd name="connsiteY56" fmla="*/ 32786 h 162609"/>
                <a:gd name="connsiteX57" fmla="*/ 89531 w 108093"/>
                <a:gd name="connsiteY57" fmla="*/ 29975 h 162609"/>
                <a:gd name="connsiteX58" fmla="*/ 90862 w 108093"/>
                <a:gd name="connsiteY58" fmla="*/ 27724 h 162609"/>
                <a:gd name="connsiteX59" fmla="*/ 91217 w 108093"/>
                <a:gd name="connsiteY59" fmla="*/ 24904 h 162609"/>
                <a:gd name="connsiteX60" fmla="*/ 90293 w 108093"/>
                <a:gd name="connsiteY60" fmla="*/ 22679 h 162609"/>
                <a:gd name="connsiteX61" fmla="*/ 91029 w 108093"/>
                <a:gd name="connsiteY61" fmla="*/ 18533 h 162609"/>
                <a:gd name="connsiteX62" fmla="*/ 89531 w 108093"/>
                <a:gd name="connsiteY62" fmla="*/ 14990 h 162609"/>
                <a:gd name="connsiteX63" fmla="*/ 87477 w 108093"/>
                <a:gd name="connsiteY63" fmla="*/ 10689 h 162609"/>
                <a:gd name="connsiteX64" fmla="*/ 86720 w 108093"/>
                <a:gd name="connsiteY64" fmla="*/ 6555 h 162609"/>
                <a:gd name="connsiteX65" fmla="*/ 82984 w 108093"/>
                <a:gd name="connsiteY65" fmla="*/ 3376 h 162609"/>
                <a:gd name="connsiteX66" fmla="*/ 76993 w 108093"/>
                <a:gd name="connsiteY66" fmla="*/ 0 h 162609"/>
                <a:gd name="connsiteX67" fmla="*/ 77742 w 108093"/>
                <a:gd name="connsiteY67" fmla="*/ 5238 h 162609"/>
                <a:gd name="connsiteX68" fmla="*/ 77935 w 108093"/>
                <a:gd name="connsiteY68" fmla="*/ 9756 h 162609"/>
                <a:gd name="connsiteX69" fmla="*/ 79809 w 108093"/>
                <a:gd name="connsiteY69" fmla="*/ 12550 h 162609"/>
                <a:gd name="connsiteX70" fmla="*/ 81859 w 108093"/>
                <a:gd name="connsiteY70" fmla="*/ 12927 h 162609"/>
                <a:gd name="connsiteX71" fmla="*/ 83553 w 108093"/>
                <a:gd name="connsiteY71" fmla="*/ 19110 h 162609"/>
                <a:gd name="connsiteX72" fmla="*/ 82988 w 108093"/>
                <a:gd name="connsiteY72" fmla="*/ 22846 h 162609"/>
                <a:gd name="connsiteX73" fmla="*/ 79629 w 108093"/>
                <a:gd name="connsiteY73" fmla="*/ 25837 h 162609"/>
                <a:gd name="connsiteX74" fmla="*/ 77374 w 108093"/>
                <a:gd name="connsiteY74" fmla="*/ 25666 h 162609"/>
                <a:gd name="connsiteX75" fmla="*/ 72680 w 108093"/>
                <a:gd name="connsiteY75" fmla="*/ 30531 h 162609"/>
                <a:gd name="connsiteX76" fmla="*/ 68577 w 108093"/>
                <a:gd name="connsiteY76" fmla="*/ 38580 h 162609"/>
                <a:gd name="connsiteX77" fmla="*/ 68953 w 108093"/>
                <a:gd name="connsiteY77" fmla="*/ 46817 h 162609"/>
                <a:gd name="connsiteX78" fmla="*/ 66544 w 108093"/>
                <a:gd name="connsiteY78" fmla="*/ 49928 h 162609"/>
                <a:gd name="connsiteX79" fmla="*/ 60596 w 108093"/>
                <a:gd name="connsiteY79" fmla="*/ 53326 h 162609"/>
                <a:gd name="connsiteX80" fmla="*/ 60596 w 108093"/>
                <a:gd name="connsiteY80" fmla="*/ 57896 h 162609"/>
                <a:gd name="connsiteX81" fmla="*/ 59064 w 108093"/>
                <a:gd name="connsiteY81" fmla="*/ 63005 h 162609"/>
                <a:gd name="connsiteX82" fmla="*/ 51417 w 108093"/>
                <a:gd name="connsiteY82" fmla="*/ 70481 h 162609"/>
                <a:gd name="connsiteX83" fmla="*/ 49890 w 108093"/>
                <a:gd name="connsiteY83" fmla="*/ 76758 h 162609"/>
                <a:gd name="connsiteX84" fmla="*/ 46312 w 108093"/>
                <a:gd name="connsiteY84" fmla="*/ 84580 h 162609"/>
                <a:gd name="connsiteX85" fmla="*/ 41909 w 108093"/>
                <a:gd name="connsiteY85" fmla="*/ 89009 h 162609"/>
                <a:gd name="connsiteX86" fmla="*/ 36954 w 108093"/>
                <a:gd name="connsiteY86" fmla="*/ 95304 h 162609"/>
                <a:gd name="connsiteX87" fmla="*/ 32222 w 108093"/>
                <a:gd name="connsiteY87" fmla="*/ 92394 h 162609"/>
                <a:gd name="connsiteX88" fmla="*/ 27797 w 108093"/>
                <a:gd name="connsiteY88" fmla="*/ 89185 h 162609"/>
                <a:gd name="connsiteX89" fmla="*/ 22337 w 108093"/>
                <a:gd name="connsiteY89" fmla="*/ 87832 h 162609"/>
                <a:gd name="connsiteX90" fmla="*/ 20142 w 108093"/>
                <a:gd name="connsiteY90" fmla="*/ 90186 h 162609"/>
                <a:gd name="connsiteX91" fmla="*/ 18096 w 108093"/>
                <a:gd name="connsiteY91" fmla="*/ 89189 h 162609"/>
                <a:gd name="connsiteX92" fmla="*/ 16907 w 108093"/>
                <a:gd name="connsiteY92" fmla="*/ 91063 h 162609"/>
                <a:gd name="connsiteX93" fmla="*/ 16736 w 108093"/>
                <a:gd name="connsiteY93" fmla="*/ 93605 h 162609"/>
                <a:gd name="connsiteX94" fmla="*/ 7043 w 108093"/>
                <a:gd name="connsiteY94" fmla="*/ 102112 h 162609"/>
                <a:gd name="connsiteX95" fmla="*/ 6876 w 108093"/>
                <a:gd name="connsiteY95" fmla="*/ 104131 h 162609"/>
                <a:gd name="connsiteX96" fmla="*/ 5002 w 108093"/>
                <a:gd name="connsiteY96" fmla="*/ 105505 h 162609"/>
                <a:gd name="connsiteX97" fmla="*/ 6376 w 108093"/>
                <a:gd name="connsiteY97" fmla="*/ 111461 h 162609"/>
                <a:gd name="connsiteX98" fmla="*/ 4844 w 108093"/>
                <a:gd name="connsiteY98" fmla="*/ 115193 h 162609"/>
                <a:gd name="connsiteX99" fmla="*/ 924 w 108093"/>
                <a:gd name="connsiteY99" fmla="*/ 119284 h 162609"/>
                <a:gd name="connsiteX100" fmla="*/ 0 w 108093"/>
                <a:gd name="connsiteY100" fmla="*/ 123024 h 162609"/>
                <a:gd name="connsiteX101" fmla="*/ 5704 w 108093"/>
                <a:gd name="connsiteY101" fmla="*/ 126704 h 162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108093" h="162609">
                  <a:moveTo>
                    <a:pt x="5704" y="126704"/>
                  </a:moveTo>
                  <a:cubicBezTo>
                    <a:pt x="6799" y="128578"/>
                    <a:pt x="8691" y="130144"/>
                    <a:pt x="10552" y="131359"/>
                  </a:cubicBezTo>
                  <a:cubicBezTo>
                    <a:pt x="16646" y="135223"/>
                    <a:pt x="17258" y="141590"/>
                    <a:pt x="17531" y="147680"/>
                  </a:cubicBezTo>
                  <a:cubicBezTo>
                    <a:pt x="17643" y="150658"/>
                    <a:pt x="16932" y="153735"/>
                    <a:pt x="16055" y="156713"/>
                  </a:cubicBezTo>
                  <a:lnTo>
                    <a:pt x="20202" y="156713"/>
                  </a:lnTo>
                  <a:lnTo>
                    <a:pt x="20334" y="156713"/>
                  </a:lnTo>
                  <a:lnTo>
                    <a:pt x="21464" y="157278"/>
                  </a:lnTo>
                  <a:lnTo>
                    <a:pt x="37759" y="157427"/>
                  </a:lnTo>
                  <a:lnTo>
                    <a:pt x="39864" y="156302"/>
                  </a:lnTo>
                  <a:lnTo>
                    <a:pt x="46462" y="155592"/>
                  </a:lnTo>
                  <a:lnTo>
                    <a:pt x="53480" y="155592"/>
                  </a:lnTo>
                  <a:lnTo>
                    <a:pt x="62757" y="156426"/>
                  </a:lnTo>
                  <a:lnTo>
                    <a:pt x="64832" y="157551"/>
                  </a:lnTo>
                  <a:lnTo>
                    <a:pt x="84114" y="157551"/>
                  </a:lnTo>
                  <a:lnTo>
                    <a:pt x="88320" y="158685"/>
                  </a:lnTo>
                  <a:lnTo>
                    <a:pt x="93087" y="158968"/>
                  </a:lnTo>
                  <a:lnTo>
                    <a:pt x="98432" y="160363"/>
                  </a:lnTo>
                  <a:lnTo>
                    <a:pt x="105167" y="162609"/>
                  </a:lnTo>
                  <a:lnTo>
                    <a:pt x="106288" y="161223"/>
                  </a:lnTo>
                  <a:lnTo>
                    <a:pt x="104880" y="157551"/>
                  </a:lnTo>
                  <a:lnTo>
                    <a:pt x="108094" y="152121"/>
                  </a:lnTo>
                  <a:lnTo>
                    <a:pt x="107277" y="150825"/>
                  </a:lnTo>
                  <a:lnTo>
                    <a:pt x="106579" y="145476"/>
                  </a:lnTo>
                  <a:lnTo>
                    <a:pt x="100678" y="140850"/>
                  </a:lnTo>
                  <a:lnTo>
                    <a:pt x="97589" y="134384"/>
                  </a:lnTo>
                  <a:lnTo>
                    <a:pt x="95055" y="131150"/>
                  </a:lnTo>
                  <a:lnTo>
                    <a:pt x="94063" y="128762"/>
                  </a:lnTo>
                  <a:lnTo>
                    <a:pt x="91829" y="125826"/>
                  </a:lnTo>
                  <a:lnTo>
                    <a:pt x="86626" y="122574"/>
                  </a:lnTo>
                  <a:lnTo>
                    <a:pt x="86194" y="113028"/>
                  </a:lnTo>
                  <a:lnTo>
                    <a:pt x="85368" y="108962"/>
                  </a:lnTo>
                  <a:lnTo>
                    <a:pt x="85650" y="106994"/>
                  </a:lnTo>
                  <a:lnTo>
                    <a:pt x="85368" y="104752"/>
                  </a:lnTo>
                  <a:lnTo>
                    <a:pt x="84653" y="99835"/>
                  </a:lnTo>
                  <a:lnTo>
                    <a:pt x="85496" y="97995"/>
                  </a:lnTo>
                  <a:lnTo>
                    <a:pt x="86908" y="97456"/>
                  </a:lnTo>
                  <a:lnTo>
                    <a:pt x="88872" y="94623"/>
                  </a:lnTo>
                  <a:lnTo>
                    <a:pt x="91962" y="89304"/>
                  </a:lnTo>
                  <a:lnTo>
                    <a:pt x="95342" y="82270"/>
                  </a:lnTo>
                  <a:lnTo>
                    <a:pt x="97722" y="81016"/>
                  </a:lnTo>
                  <a:lnTo>
                    <a:pt x="100028" y="77717"/>
                  </a:lnTo>
                  <a:lnTo>
                    <a:pt x="99450" y="73960"/>
                  </a:lnTo>
                  <a:lnTo>
                    <a:pt x="95535" y="67233"/>
                  </a:lnTo>
                  <a:lnTo>
                    <a:pt x="92154" y="63857"/>
                  </a:lnTo>
                  <a:lnTo>
                    <a:pt x="85796" y="58063"/>
                  </a:lnTo>
                  <a:lnTo>
                    <a:pt x="82796" y="56005"/>
                  </a:lnTo>
                  <a:lnTo>
                    <a:pt x="79236" y="52633"/>
                  </a:lnTo>
                  <a:lnTo>
                    <a:pt x="78294" y="47759"/>
                  </a:lnTo>
                  <a:lnTo>
                    <a:pt x="79621" y="44019"/>
                  </a:lnTo>
                  <a:lnTo>
                    <a:pt x="85590" y="44751"/>
                  </a:lnTo>
                  <a:lnTo>
                    <a:pt x="92154" y="44391"/>
                  </a:lnTo>
                  <a:lnTo>
                    <a:pt x="97584" y="45495"/>
                  </a:lnTo>
                  <a:lnTo>
                    <a:pt x="99275" y="44391"/>
                  </a:lnTo>
                  <a:lnTo>
                    <a:pt x="94593" y="40634"/>
                  </a:lnTo>
                  <a:lnTo>
                    <a:pt x="93661" y="37831"/>
                  </a:lnTo>
                  <a:lnTo>
                    <a:pt x="92154" y="37279"/>
                  </a:lnTo>
                  <a:lnTo>
                    <a:pt x="89732" y="32786"/>
                  </a:lnTo>
                  <a:lnTo>
                    <a:pt x="89531" y="29975"/>
                  </a:lnTo>
                  <a:lnTo>
                    <a:pt x="90862" y="27724"/>
                  </a:lnTo>
                  <a:lnTo>
                    <a:pt x="91217" y="24904"/>
                  </a:lnTo>
                  <a:lnTo>
                    <a:pt x="90293" y="22679"/>
                  </a:lnTo>
                  <a:lnTo>
                    <a:pt x="91029" y="18533"/>
                  </a:lnTo>
                  <a:lnTo>
                    <a:pt x="89531" y="14990"/>
                  </a:lnTo>
                  <a:lnTo>
                    <a:pt x="87477" y="10689"/>
                  </a:lnTo>
                  <a:lnTo>
                    <a:pt x="86720" y="6555"/>
                  </a:lnTo>
                  <a:lnTo>
                    <a:pt x="82984" y="3376"/>
                  </a:lnTo>
                  <a:lnTo>
                    <a:pt x="76993" y="0"/>
                  </a:lnTo>
                  <a:lnTo>
                    <a:pt x="77742" y="5238"/>
                  </a:lnTo>
                  <a:lnTo>
                    <a:pt x="77935" y="9756"/>
                  </a:lnTo>
                  <a:lnTo>
                    <a:pt x="79809" y="12550"/>
                  </a:lnTo>
                  <a:lnTo>
                    <a:pt x="81859" y="12927"/>
                  </a:lnTo>
                  <a:lnTo>
                    <a:pt x="83553" y="19110"/>
                  </a:lnTo>
                  <a:lnTo>
                    <a:pt x="82988" y="22846"/>
                  </a:lnTo>
                  <a:lnTo>
                    <a:pt x="79629" y="25837"/>
                  </a:lnTo>
                  <a:lnTo>
                    <a:pt x="77374" y="25666"/>
                  </a:lnTo>
                  <a:lnTo>
                    <a:pt x="72680" y="30531"/>
                  </a:lnTo>
                  <a:lnTo>
                    <a:pt x="68577" y="38580"/>
                  </a:lnTo>
                  <a:lnTo>
                    <a:pt x="68953" y="46817"/>
                  </a:lnTo>
                  <a:lnTo>
                    <a:pt x="66544" y="49928"/>
                  </a:lnTo>
                  <a:lnTo>
                    <a:pt x="60596" y="53326"/>
                  </a:lnTo>
                  <a:lnTo>
                    <a:pt x="60596" y="57896"/>
                  </a:lnTo>
                  <a:lnTo>
                    <a:pt x="59064" y="63005"/>
                  </a:lnTo>
                  <a:lnTo>
                    <a:pt x="51417" y="70481"/>
                  </a:lnTo>
                  <a:lnTo>
                    <a:pt x="49890" y="76758"/>
                  </a:lnTo>
                  <a:lnTo>
                    <a:pt x="46312" y="84580"/>
                  </a:lnTo>
                  <a:lnTo>
                    <a:pt x="41909" y="89009"/>
                  </a:lnTo>
                  <a:lnTo>
                    <a:pt x="36954" y="95304"/>
                  </a:lnTo>
                  <a:lnTo>
                    <a:pt x="32222" y="92394"/>
                  </a:lnTo>
                  <a:lnTo>
                    <a:pt x="27797" y="89185"/>
                  </a:lnTo>
                  <a:lnTo>
                    <a:pt x="22337" y="87832"/>
                  </a:lnTo>
                  <a:lnTo>
                    <a:pt x="20142" y="90186"/>
                  </a:lnTo>
                  <a:lnTo>
                    <a:pt x="18096" y="89189"/>
                  </a:lnTo>
                  <a:lnTo>
                    <a:pt x="16907" y="91063"/>
                  </a:lnTo>
                  <a:lnTo>
                    <a:pt x="16736" y="93605"/>
                  </a:lnTo>
                  <a:lnTo>
                    <a:pt x="7043" y="102112"/>
                  </a:lnTo>
                  <a:lnTo>
                    <a:pt x="6876" y="104131"/>
                  </a:lnTo>
                  <a:lnTo>
                    <a:pt x="5002" y="105505"/>
                  </a:lnTo>
                  <a:lnTo>
                    <a:pt x="6376" y="111461"/>
                  </a:lnTo>
                  <a:lnTo>
                    <a:pt x="4844" y="115193"/>
                  </a:lnTo>
                  <a:lnTo>
                    <a:pt x="924" y="119284"/>
                  </a:lnTo>
                  <a:lnTo>
                    <a:pt x="0" y="123024"/>
                  </a:lnTo>
                  <a:cubicBezTo>
                    <a:pt x="2204" y="123113"/>
                    <a:pt x="4125" y="123986"/>
                    <a:pt x="5704" y="126704"/>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199" name="Freeform 1198">
              <a:extLst>
                <a:ext uri="{FF2B5EF4-FFF2-40B4-BE49-F238E27FC236}">
                  <a16:creationId xmlns:a16="http://schemas.microsoft.com/office/drawing/2014/main" id="{594BF148-1DEB-DE23-AD3A-AFE76A40AB7C}"/>
                </a:ext>
              </a:extLst>
            </p:cNvPr>
            <p:cNvSpPr/>
            <p:nvPr/>
          </p:nvSpPr>
          <p:spPr>
            <a:xfrm>
              <a:off x="6291534" y="5080528"/>
              <a:ext cx="1181" cy="2683"/>
            </a:xfrm>
            <a:custGeom>
              <a:avLst/>
              <a:gdLst>
                <a:gd name="connsiteX0" fmla="*/ 1181 w 1181"/>
                <a:gd name="connsiteY0" fmla="*/ 0 h 2683"/>
                <a:gd name="connsiteX1" fmla="*/ 0 w 1181"/>
                <a:gd name="connsiteY1" fmla="*/ 2683 h 2683"/>
                <a:gd name="connsiteX2" fmla="*/ 1181 w 1181"/>
                <a:gd name="connsiteY2" fmla="*/ 0 h 2683"/>
              </a:gdLst>
              <a:ahLst/>
              <a:cxnLst>
                <a:cxn ang="0">
                  <a:pos x="connsiteX0" y="connsiteY0"/>
                </a:cxn>
                <a:cxn ang="0">
                  <a:pos x="connsiteX1" y="connsiteY1"/>
                </a:cxn>
                <a:cxn ang="0">
                  <a:pos x="connsiteX2" y="connsiteY2"/>
                </a:cxn>
              </a:cxnLst>
              <a:rect l="l" t="t" r="r" b="b"/>
              <a:pathLst>
                <a:path w="1181" h="2683">
                  <a:moveTo>
                    <a:pt x="1181" y="0"/>
                  </a:moveTo>
                  <a:cubicBezTo>
                    <a:pt x="890" y="937"/>
                    <a:pt x="458" y="1810"/>
                    <a:pt x="0" y="2683"/>
                  </a:cubicBezTo>
                  <a:cubicBezTo>
                    <a:pt x="458" y="1806"/>
                    <a:pt x="890" y="933"/>
                    <a:pt x="1181" y="0"/>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sp>
        <p:nvSpPr>
          <p:cNvPr id="1142" name="Freeform 1141">
            <a:extLst>
              <a:ext uri="{FF2B5EF4-FFF2-40B4-BE49-F238E27FC236}">
                <a16:creationId xmlns:a16="http://schemas.microsoft.com/office/drawing/2014/main" id="{194A1BAE-5191-F96B-875A-3509649DD117}"/>
              </a:ext>
            </a:extLst>
          </p:cNvPr>
          <p:cNvSpPr/>
          <p:nvPr/>
        </p:nvSpPr>
        <p:spPr>
          <a:xfrm>
            <a:off x="6338226" y="4196510"/>
            <a:ext cx="428284" cy="290296"/>
          </a:xfrm>
          <a:custGeom>
            <a:avLst/>
            <a:gdLst>
              <a:gd name="connsiteX0" fmla="*/ 15375 w 183439"/>
              <a:gd name="connsiteY0" fmla="*/ 49933 h 124337"/>
              <a:gd name="connsiteX1" fmla="*/ 13068 w 183439"/>
              <a:gd name="connsiteY1" fmla="*/ 53232 h 124337"/>
              <a:gd name="connsiteX2" fmla="*/ 10689 w 183439"/>
              <a:gd name="connsiteY2" fmla="*/ 54486 h 124337"/>
              <a:gd name="connsiteX3" fmla="*/ 7309 w 183439"/>
              <a:gd name="connsiteY3" fmla="*/ 61520 h 124337"/>
              <a:gd name="connsiteX4" fmla="*/ 4219 w 183439"/>
              <a:gd name="connsiteY4" fmla="*/ 66839 h 124337"/>
              <a:gd name="connsiteX5" fmla="*/ 2255 w 183439"/>
              <a:gd name="connsiteY5" fmla="*/ 69672 h 124337"/>
              <a:gd name="connsiteX6" fmla="*/ 843 w 183439"/>
              <a:gd name="connsiteY6" fmla="*/ 70211 h 124337"/>
              <a:gd name="connsiteX7" fmla="*/ 0 w 183439"/>
              <a:gd name="connsiteY7" fmla="*/ 72051 h 124337"/>
              <a:gd name="connsiteX8" fmla="*/ 715 w 183439"/>
              <a:gd name="connsiteY8" fmla="*/ 76968 h 124337"/>
              <a:gd name="connsiteX9" fmla="*/ 997 w 183439"/>
              <a:gd name="connsiteY9" fmla="*/ 79210 h 124337"/>
              <a:gd name="connsiteX10" fmla="*/ 715 w 183439"/>
              <a:gd name="connsiteY10" fmla="*/ 81178 h 124337"/>
              <a:gd name="connsiteX11" fmla="*/ 1540 w 183439"/>
              <a:gd name="connsiteY11" fmla="*/ 85244 h 124337"/>
              <a:gd name="connsiteX12" fmla="*/ 1973 w 183439"/>
              <a:gd name="connsiteY12" fmla="*/ 94790 h 124337"/>
              <a:gd name="connsiteX13" fmla="*/ 7176 w 183439"/>
              <a:gd name="connsiteY13" fmla="*/ 98042 h 124337"/>
              <a:gd name="connsiteX14" fmla="*/ 9410 w 183439"/>
              <a:gd name="connsiteY14" fmla="*/ 100978 h 124337"/>
              <a:gd name="connsiteX15" fmla="*/ 10402 w 183439"/>
              <a:gd name="connsiteY15" fmla="*/ 103366 h 124337"/>
              <a:gd name="connsiteX16" fmla="*/ 12936 w 183439"/>
              <a:gd name="connsiteY16" fmla="*/ 106600 h 124337"/>
              <a:gd name="connsiteX17" fmla="*/ 16025 w 183439"/>
              <a:gd name="connsiteY17" fmla="*/ 113066 h 124337"/>
              <a:gd name="connsiteX18" fmla="*/ 21926 w 183439"/>
              <a:gd name="connsiteY18" fmla="*/ 117692 h 124337"/>
              <a:gd name="connsiteX19" fmla="*/ 22623 w 183439"/>
              <a:gd name="connsiteY19" fmla="*/ 123041 h 124337"/>
              <a:gd name="connsiteX20" fmla="*/ 23441 w 183439"/>
              <a:gd name="connsiteY20" fmla="*/ 124337 h 124337"/>
              <a:gd name="connsiteX21" fmla="*/ 30347 w 183439"/>
              <a:gd name="connsiteY21" fmla="*/ 112651 h 124337"/>
              <a:gd name="connsiteX22" fmla="*/ 35970 w 183439"/>
              <a:gd name="connsiteY22" fmla="*/ 108149 h 124337"/>
              <a:gd name="connsiteX23" fmla="*/ 44669 w 183439"/>
              <a:gd name="connsiteY23" fmla="*/ 105060 h 124337"/>
              <a:gd name="connsiteX24" fmla="*/ 50288 w 183439"/>
              <a:gd name="connsiteY24" fmla="*/ 104482 h 124337"/>
              <a:gd name="connsiteX25" fmla="*/ 53942 w 183439"/>
              <a:gd name="connsiteY25" fmla="*/ 107867 h 124337"/>
              <a:gd name="connsiteX26" fmla="*/ 58563 w 183439"/>
              <a:gd name="connsiteY26" fmla="*/ 106558 h 124337"/>
              <a:gd name="connsiteX27" fmla="*/ 58820 w 183439"/>
              <a:gd name="connsiteY27" fmla="*/ 101299 h 124337"/>
              <a:gd name="connsiteX28" fmla="*/ 57327 w 183439"/>
              <a:gd name="connsiteY28" fmla="*/ 97174 h 124337"/>
              <a:gd name="connsiteX29" fmla="*/ 60309 w 183439"/>
              <a:gd name="connsiteY29" fmla="*/ 95697 h 124337"/>
              <a:gd name="connsiteX30" fmla="*/ 62179 w 183439"/>
              <a:gd name="connsiteY30" fmla="*/ 91564 h 124337"/>
              <a:gd name="connsiteX31" fmla="*/ 65188 w 183439"/>
              <a:gd name="connsiteY31" fmla="*/ 88936 h 124337"/>
              <a:gd name="connsiteX32" fmla="*/ 70421 w 183439"/>
              <a:gd name="connsiteY32" fmla="*/ 87456 h 124337"/>
              <a:gd name="connsiteX33" fmla="*/ 75671 w 183439"/>
              <a:gd name="connsiteY33" fmla="*/ 89334 h 124337"/>
              <a:gd name="connsiteX34" fmla="*/ 83164 w 183439"/>
              <a:gd name="connsiteY34" fmla="*/ 95308 h 124337"/>
              <a:gd name="connsiteX35" fmla="*/ 90656 w 183439"/>
              <a:gd name="connsiteY35" fmla="*/ 96814 h 124337"/>
              <a:gd name="connsiteX36" fmla="*/ 101144 w 183439"/>
              <a:gd name="connsiteY36" fmla="*/ 97927 h 124337"/>
              <a:gd name="connsiteX37" fmla="*/ 106759 w 183439"/>
              <a:gd name="connsiteY37" fmla="*/ 99433 h 124337"/>
              <a:gd name="connsiteX38" fmla="*/ 112009 w 183439"/>
              <a:gd name="connsiteY38" fmla="*/ 98680 h 124337"/>
              <a:gd name="connsiteX39" fmla="*/ 110503 w 183439"/>
              <a:gd name="connsiteY39" fmla="*/ 95702 h 124337"/>
              <a:gd name="connsiteX40" fmla="*/ 114988 w 183439"/>
              <a:gd name="connsiteY40" fmla="*/ 90836 h 124337"/>
              <a:gd name="connsiteX41" fmla="*/ 119861 w 183439"/>
              <a:gd name="connsiteY41" fmla="*/ 92313 h 124337"/>
              <a:gd name="connsiteX42" fmla="*/ 129241 w 183439"/>
              <a:gd name="connsiteY42" fmla="*/ 90836 h 124337"/>
              <a:gd name="connsiteX43" fmla="*/ 138591 w 183439"/>
              <a:gd name="connsiteY43" fmla="*/ 87079 h 124337"/>
              <a:gd name="connsiteX44" fmla="*/ 141218 w 183439"/>
              <a:gd name="connsiteY44" fmla="*/ 89334 h 124337"/>
              <a:gd name="connsiteX45" fmla="*/ 149828 w 183439"/>
              <a:gd name="connsiteY45" fmla="*/ 87811 h 124337"/>
              <a:gd name="connsiteX46" fmla="*/ 153589 w 183439"/>
              <a:gd name="connsiteY46" fmla="*/ 84820 h 124337"/>
              <a:gd name="connsiteX47" fmla="*/ 155823 w 183439"/>
              <a:gd name="connsiteY47" fmla="*/ 83314 h 124337"/>
              <a:gd name="connsiteX48" fmla="*/ 161813 w 183439"/>
              <a:gd name="connsiteY48" fmla="*/ 85577 h 124337"/>
              <a:gd name="connsiteX49" fmla="*/ 171925 w 183439"/>
              <a:gd name="connsiteY49" fmla="*/ 87079 h 124337"/>
              <a:gd name="connsiteX50" fmla="*/ 178669 w 183439"/>
              <a:gd name="connsiteY50" fmla="*/ 85950 h 124337"/>
              <a:gd name="connsiteX51" fmla="*/ 183440 w 183439"/>
              <a:gd name="connsiteY51" fmla="*/ 88162 h 124337"/>
              <a:gd name="connsiteX52" fmla="*/ 183350 w 183439"/>
              <a:gd name="connsiteY52" fmla="*/ 86326 h 124337"/>
              <a:gd name="connsiteX53" fmla="*/ 178669 w 183439"/>
              <a:gd name="connsiteY53" fmla="*/ 82766 h 124337"/>
              <a:gd name="connsiteX54" fmla="*/ 178091 w 183439"/>
              <a:gd name="connsiteY54" fmla="*/ 77896 h 124337"/>
              <a:gd name="connsiteX55" fmla="*/ 178288 w 183439"/>
              <a:gd name="connsiteY55" fmla="*/ 76574 h 124337"/>
              <a:gd name="connsiteX56" fmla="*/ 174163 w 183439"/>
              <a:gd name="connsiteY56" fmla="*/ 74152 h 124337"/>
              <a:gd name="connsiteX57" fmla="*/ 170239 w 183439"/>
              <a:gd name="connsiteY57" fmla="*/ 72475 h 124337"/>
              <a:gd name="connsiteX58" fmla="*/ 170046 w 183439"/>
              <a:gd name="connsiteY58" fmla="*/ 69475 h 124337"/>
              <a:gd name="connsiteX59" fmla="*/ 168921 w 183439"/>
              <a:gd name="connsiteY59" fmla="*/ 68547 h 124337"/>
              <a:gd name="connsiteX60" fmla="*/ 166298 w 183439"/>
              <a:gd name="connsiteY60" fmla="*/ 68153 h 124337"/>
              <a:gd name="connsiteX61" fmla="*/ 165177 w 183439"/>
              <a:gd name="connsiteY61" fmla="*/ 66292 h 124337"/>
              <a:gd name="connsiteX62" fmla="*/ 164980 w 183439"/>
              <a:gd name="connsiteY62" fmla="*/ 62372 h 124337"/>
              <a:gd name="connsiteX63" fmla="*/ 163670 w 183439"/>
              <a:gd name="connsiteY63" fmla="*/ 60309 h 124337"/>
              <a:gd name="connsiteX64" fmla="*/ 157881 w 183439"/>
              <a:gd name="connsiteY64" fmla="*/ 57866 h 124337"/>
              <a:gd name="connsiteX65" fmla="*/ 155070 w 183439"/>
              <a:gd name="connsiteY65" fmla="*/ 57686 h 124337"/>
              <a:gd name="connsiteX66" fmla="*/ 152061 w 183439"/>
              <a:gd name="connsiteY66" fmla="*/ 56745 h 124337"/>
              <a:gd name="connsiteX67" fmla="*/ 149627 w 183439"/>
              <a:gd name="connsiteY67" fmla="*/ 54682 h 124337"/>
              <a:gd name="connsiteX68" fmla="*/ 151693 w 183439"/>
              <a:gd name="connsiteY68" fmla="*/ 51691 h 124337"/>
              <a:gd name="connsiteX69" fmla="*/ 153182 w 183439"/>
              <a:gd name="connsiteY69" fmla="*/ 48893 h 124337"/>
              <a:gd name="connsiteX70" fmla="*/ 152061 w 183439"/>
              <a:gd name="connsiteY70" fmla="*/ 46805 h 124337"/>
              <a:gd name="connsiteX71" fmla="*/ 148891 w 183439"/>
              <a:gd name="connsiteY71" fmla="*/ 46458 h 124337"/>
              <a:gd name="connsiteX72" fmla="*/ 146819 w 183439"/>
              <a:gd name="connsiteY72" fmla="*/ 45136 h 124337"/>
              <a:gd name="connsiteX73" fmla="*/ 145703 w 183439"/>
              <a:gd name="connsiteY73" fmla="*/ 42722 h 124337"/>
              <a:gd name="connsiteX74" fmla="*/ 143075 w 183439"/>
              <a:gd name="connsiteY74" fmla="*/ 41952 h 124337"/>
              <a:gd name="connsiteX75" fmla="*/ 138783 w 183439"/>
              <a:gd name="connsiteY75" fmla="*/ 40630 h 124337"/>
              <a:gd name="connsiteX76" fmla="*/ 136524 w 183439"/>
              <a:gd name="connsiteY76" fmla="*/ 38768 h 124337"/>
              <a:gd name="connsiteX77" fmla="*/ 135959 w 183439"/>
              <a:gd name="connsiteY77" fmla="*/ 36150 h 124337"/>
              <a:gd name="connsiteX78" fmla="*/ 136524 w 183439"/>
              <a:gd name="connsiteY78" fmla="*/ 35221 h 124337"/>
              <a:gd name="connsiteX79" fmla="*/ 135022 w 183439"/>
              <a:gd name="connsiteY79" fmla="*/ 32966 h 124337"/>
              <a:gd name="connsiteX80" fmla="*/ 131278 w 183439"/>
              <a:gd name="connsiteY80" fmla="*/ 33330 h 124337"/>
              <a:gd name="connsiteX81" fmla="*/ 130161 w 183439"/>
              <a:gd name="connsiteY81" fmla="*/ 34832 h 124337"/>
              <a:gd name="connsiteX82" fmla="*/ 125860 w 183439"/>
              <a:gd name="connsiteY82" fmla="*/ 34292 h 124337"/>
              <a:gd name="connsiteX83" fmla="*/ 124919 w 183439"/>
              <a:gd name="connsiteY83" fmla="*/ 32966 h 124337"/>
              <a:gd name="connsiteX84" fmla="*/ 124727 w 183439"/>
              <a:gd name="connsiteY84" fmla="*/ 28653 h 124337"/>
              <a:gd name="connsiteX85" fmla="*/ 126601 w 183439"/>
              <a:gd name="connsiteY85" fmla="*/ 21738 h 124337"/>
              <a:gd name="connsiteX86" fmla="*/ 123229 w 183439"/>
              <a:gd name="connsiteY86" fmla="*/ 13496 h 124337"/>
              <a:gd name="connsiteX87" fmla="*/ 118732 w 183439"/>
              <a:gd name="connsiteY87" fmla="*/ 7305 h 124337"/>
              <a:gd name="connsiteX88" fmla="*/ 116682 w 183439"/>
              <a:gd name="connsiteY88" fmla="*/ 4887 h 124337"/>
              <a:gd name="connsiteX89" fmla="*/ 116866 w 183439"/>
              <a:gd name="connsiteY89" fmla="*/ 3205 h 124337"/>
              <a:gd name="connsiteX90" fmla="*/ 116301 w 183439"/>
              <a:gd name="connsiteY90" fmla="*/ 1130 h 124337"/>
              <a:gd name="connsiteX91" fmla="*/ 115758 w 183439"/>
              <a:gd name="connsiteY91" fmla="*/ 0 h 124337"/>
              <a:gd name="connsiteX92" fmla="*/ 113682 w 183439"/>
              <a:gd name="connsiteY92" fmla="*/ 2075 h 124337"/>
              <a:gd name="connsiteX93" fmla="*/ 111247 w 183439"/>
              <a:gd name="connsiteY93" fmla="*/ 2627 h 124337"/>
              <a:gd name="connsiteX94" fmla="*/ 109373 w 183439"/>
              <a:gd name="connsiteY94" fmla="*/ 1891 h 124337"/>
              <a:gd name="connsiteX95" fmla="*/ 106947 w 183439"/>
              <a:gd name="connsiteY95" fmla="*/ 1891 h 124337"/>
              <a:gd name="connsiteX96" fmla="*/ 100028 w 183439"/>
              <a:gd name="connsiteY96" fmla="*/ 5819 h 124337"/>
              <a:gd name="connsiteX97" fmla="*/ 99454 w 183439"/>
              <a:gd name="connsiteY97" fmla="*/ 9192 h 124337"/>
              <a:gd name="connsiteX98" fmla="*/ 97957 w 183439"/>
              <a:gd name="connsiteY98" fmla="*/ 10676 h 124337"/>
              <a:gd name="connsiteX99" fmla="*/ 96087 w 183439"/>
              <a:gd name="connsiteY99" fmla="*/ 14061 h 124337"/>
              <a:gd name="connsiteX100" fmla="*/ 93087 w 183439"/>
              <a:gd name="connsiteY100" fmla="*/ 13860 h 124337"/>
              <a:gd name="connsiteX101" fmla="*/ 90828 w 183439"/>
              <a:gd name="connsiteY101" fmla="*/ 16290 h 124337"/>
              <a:gd name="connsiteX102" fmla="*/ 90276 w 183439"/>
              <a:gd name="connsiteY102" fmla="*/ 18545 h 124337"/>
              <a:gd name="connsiteX103" fmla="*/ 88598 w 183439"/>
              <a:gd name="connsiteY103" fmla="*/ 21348 h 124337"/>
              <a:gd name="connsiteX104" fmla="*/ 88786 w 183439"/>
              <a:gd name="connsiteY104" fmla="*/ 24348 h 124337"/>
              <a:gd name="connsiteX105" fmla="*/ 87657 w 183439"/>
              <a:gd name="connsiteY105" fmla="*/ 26026 h 124337"/>
              <a:gd name="connsiteX106" fmla="*/ 83532 w 183439"/>
              <a:gd name="connsiteY106" fmla="*/ 29205 h 124337"/>
              <a:gd name="connsiteX107" fmla="*/ 78855 w 183439"/>
              <a:gd name="connsiteY107" fmla="*/ 29783 h 124337"/>
              <a:gd name="connsiteX108" fmla="*/ 73057 w 183439"/>
              <a:gd name="connsiteY108" fmla="*/ 30527 h 124337"/>
              <a:gd name="connsiteX109" fmla="*/ 67999 w 183439"/>
              <a:gd name="connsiteY109" fmla="*/ 29205 h 124337"/>
              <a:gd name="connsiteX110" fmla="*/ 64426 w 183439"/>
              <a:gd name="connsiteY110" fmla="*/ 29397 h 124337"/>
              <a:gd name="connsiteX111" fmla="*/ 62385 w 183439"/>
              <a:gd name="connsiteY111" fmla="*/ 29397 h 124337"/>
              <a:gd name="connsiteX112" fmla="*/ 60870 w 183439"/>
              <a:gd name="connsiteY112" fmla="*/ 31653 h 124337"/>
              <a:gd name="connsiteX113" fmla="*/ 62179 w 183439"/>
              <a:gd name="connsiteY113" fmla="*/ 34823 h 124337"/>
              <a:gd name="connsiteX114" fmla="*/ 64422 w 183439"/>
              <a:gd name="connsiteY114" fmla="*/ 36145 h 124337"/>
              <a:gd name="connsiteX115" fmla="*/ 64246 w 183439"/>
              <a:gd name="connsiteY115" fmla="*/ 38016 h 124337"/>
              <a:gd name="connsiteX116" fmla="*/ 59946 w 183439"/>
              <a:gd name="connsiteY116" fmla="*/ 41203 h 124337"/>
              <a:gd name="connsiteX117" fmla="*/ 58623 w 183439"/>
              <a:gd name="connsiteY117" fmla="*/ 43069 h 124337"/>
              <a:gd name="connsiteX118" fmla="*/ 52821 w 183439"/>
              <a:gd name="connsiteY118" fmla="*/ 43069 h 124337"/>
              <a:gd name="connsiteX119" fmla="*/ 48910 w 183439"/>
              <a:gd name="connsiteY119" fmla="*/ 43826 h 124337"/>
              <a:gd name="connsiteX120" fmla="*/ 43454 w 183439"/>
              <a:gd name="connsiteY120" fmla="*/ 45893 h 124337"/>
              <a:gd name="connsiteX121" fmla="*/ 39889 w 183439"/>
              <a:gd name="connsiteY121" fmla="*/ 47930 h 124337"/>
              <a:gd name="connsiteX122" fmla="*/ 35786 w 183439"/>
              <a:gd name="connsiteY122" fmla="*/ 50562 h 124337"/>
              <a:gd name="connsiteX123" fmla="*/ 32983 w 183439"/>
              <a:gd name="connsiteY123" fmla="*/ 51126 h 124337"/>
              <a:gd name="connsiteX124" fmla="*/ 32226 w 183439"/>
              <a:gd name="connsiteY124" fmla="*/ 50018 h 124337"/>
              <a:gd name="connsiteX125" fmla="*/ 30724 w 183439"/>
              <a:gd name="connsiteY125" fmla="*/ 46642 h 124337"/>
              <a:gd name="connsiteX126" fmla="*/ 29042 w 183439"/>
              <a:gd name="connsiteY126" fmla="*/ 45893 h 124337"/>
              <a:gd name="connsiteX127" fmla="*/ 28289 w 183439"/>
              <a:gd name="connsiteY127" fmla="*/ 47579 h 124337"/>
              <a:gd name="connsiteX128" fmla="*/ 27912 w 183439"/>
              <a:gd name="connsiteY128" fmla="*/ 50750 h 124337"/>
              <a:gd name="connsiteX129" fmla="*/ 26042 w 183439"/>
              <a:gd name="connsiteY129" fmla="*/ 52624 h 124337"/>
              <a:gd name="connsiteX130" fmla="*/ 22101 w 183439"/>
              <a:gd name="connsiteY130" fmla="*/ 53189 h 124337"/>
              <a:gd name="connsiteX131" fmla="*/ 17604 w 183439"/>
              <a:gd name="connsiteY131" fmla="*/ 53754 h 124337"/>
              <a:gd name="connsiteX132" fmla="*/ 16868 w 183439"/>
              <a:gd name="connsiteY132" fmla="*/ 50943 h 124337"/>
              <a:gd name="connsiteX133" fmla="*/ 15246 w 183439"/>
              <a:gd name="connsiteY133" fmla="*/ 49120 h 124337"/>
              <a:gd name="connsiteX134" fmla="*/ 15375 w 183439"/>
              <a:gd name="connsiteY134" fmla="*/ 49933 h 1243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Lst>
            <a:rect l="l" t="t" r="r" b="b"/>
            <a:pathLst>
              <a:path w="183439" h="124337">
                <a:moveTo>
                  <a:pt x="15375" y="49933"/>
                </a:moveTo>
                <a:lnTo>
                  <a:pt x="13068" y="53232"/>
                </a:lnTo>
                <a:lnTo>
                  <a:pt x="10689" y="54486"/>
                </a:lnTo>
                <a:lnTo>
                  <a:pt x="7309" y="61520"/>
                </a:lnTo>
                <a:lnTo>
                  <a:pt x="4219" y="66839"/>
                </a:lnTo>
                <a:lnTo>
                  <a:pt x="2255" y="69672"/>
                </a:lnTo>
                <a:lnTo>
                  <a:pt x="843" y="70211"/>
                </a:lnTo>
                <a:lnTo>
                  <a:pt x="0" y="72051"/>
                </a:lnTo>
                <a:lnTo>
                  <a:pt x="715" y="76968"/>
                </a:lnTo>
                <a:lnTo>
                  <a:pt x="997" y="79210"/>
                </a:lnTo>
                <a:lnTo>
                  <a:pt x="715" y="81178"/>
                </a:lnTo>
                <a:lnTo>
                  <a:pt x="1540" y="85244"/>
                </a:lnTo>
                <a:lnTo>
                  <a:pt x="1973" y="94790"/>
                </a:lnTo>
                <a:lnTo>
                  <a:pt x="7176" y="98042"/>
                </a:lnTo>
                <a:lnTo>
                  <a:pt x="9410" y="100978"/>
                </a:lnTo>
                <a:lnTo>
                  <a:pt x="10402" y="103366"/>
                </a:lnTo>
                <a:lnTo>
                  <a:pt x="12936" y="106600"/>
                </a:lnTo>
                <a:lnTo>
                  <a:pt x="16025" y="113066"/>
                </a:lnTo>
                <a:lnTo>
                  <a:pt x="21926" y="117692"/>
                </a:lnTo>
                <a:lnTo>
                  <a:pt x="22623" y="123041"/>
                </a:lnTo>
                <a:lnTo>
                  <a:pt x="23441" y="124337"/>
                </a:lnTo>
                <a:lnTo>
                  <a:pt x="30347" y="112651"/>
                </a:lnTo>
                <a:lnTo>
                  <a:pt x="35970" y="108149"/>
                </a:lnTo>
                <a:lnTo>
                  <a:pt x="44669" y="105060"/>
                </a:lnTo>
                <a:lnTo>
                  <a:pt x="50288" y="104482"/>
                </a:lnTo>
                <a:lnTo>
                  <a:pt x="53942" y="107867"/>
                </a:lnTo>
                <a:lnTo>
                  <a:pt x="58563" y="106558"/>
                </a:lnTo>
                <a:lnTo>
                  <a:pt x="58820" y="101299"/>
                </a:lnTo>
                <a:lnTo>
                  <a:pt x="57327" y="97174"/>
                </a:lnTo>
                <a:lnTo>
                  <a:pt x="60309" y="95697"/>
                </a:lnTo>
                <a:lnTo>
                  <a:pt x="62179" y="91564"/>
                </a:lnTo>
                <a:lnTo>
                  <a:pt x="65188" y="88936"/>
                </a:lnTo>
                <a:lnTo>
                  <a:pt x="70421" y="87456"/>
                </a:lnTo>
                <a:lnTo>
                  <a:pt x="75671" y="89334"/>
                </a:lnTo>
                <a:lnTo>
                  <a:pt x="83164" y="95308"/>
                </a:lnTo>
                <a:lnTo>
                  <a:pt x="90656" y="96814"/>
                </a:lnTo>
                <a:lnTo>
                  <a:pt x="101144" y="97927"/>
                </a:lnTo>
                <a:lnTo>
                  <a:pt x="106759" y="99433"/>
                </a:lnTo>
                <a:lnTo>
                  <a:pt x="112009" y="98680"/>
                </a:lnTo>
                <a:lnTo>
                  <a:pt x="110503" y="95702"/>
                </a:lnTo>
                <a:lnTo>
                  <a:pt x="114988" y="90836"/>
                </a:lnTo>
                <a:lnTo>
                  <a:pt x="119861" y="92313"/>
                </a:lnTo>
                <a:lnTo>
                  <a:pt x="129241" y="90836"/>
                </a:lnTo>
                <a:cubicBezTo>
                  <a:pt x="129241" y="90836"/>
                  <a:pt x="137457" y="87079"/>
                  <a:pt x="138591" y="87079"/>
                </a:cubicBezTo>
                <a:cubicBezTo>
                  <a:pt x="139720" y="87079"/>
                  <a:pt x="141218" y="89334"/>
                  <a:pt x="141218" y="89334"/>
                </a:cubicBezTo>
                <a:lnTo>
                  <a:pt x="149828" y="87811"/>
                </a:lnTo>
                <a:lnTo>
                  <a:pt x="153589" y="84820"/>
                </a:lnTo>
                <a:lnTo>
                  <a:pt x="155823" y="83314"/>
                </a:lnTo>
                <a:lnTo>
                  <a:pt x="161813" y="85577"/>
                </a:lnTo>
                <a:lnTo>
                  <a:pt x="171925" y="87079"/>
                </a:lnTo>
                <a:lnTo>
                  <a:pt x="178669" y="85950"/>
                </a:lnTo>
                <a:lnTo>
                  <a:pt x="183440" y="88162"/>
                </a:lnTo>
                <a:lnTo>
                  <a:pt x="183350" y="86326"/>
                </a:lnTo>
                <a:lnTo>
                  <a:pt x="178669" y="82766"/>
                </a:lnTo>
                <a:lnTo>
                  <a:pt x="178091" y="77896"/>
                </a:lnTo>
                <a:lnTo>
                  <a:pt x="178288" y="76574"/>
                </a:lnTo>
                <a:lnTo>
                  <a:pt x="174163" y="74152"/>
                </a:lnTo>
                <a:lnTo>
                  <a:pt x="170239" y="72475"/>
                </a:lnTo>
                <a:lnTo>
                  <a:pt x="170046" y="69475"/>
                </a:lnTo>
                <a:lnTo>
                  <a:pt x="168921" y="68547"/>
                </a:lnTo>
                <a:lnTo>
                  <a:pt x="166298" y="68153"/>
                </a:lnTo>
                <a:lnTo>
                  <a:pt x="165177" y="66292"/>
                </a:lnTo>
                <a:lnTo>
                  <a:pt x="164980" y="62372"/>
                </a:lnTo>
                <a:lnTo>
                  <a:pt x="163670" y="60309"/>
                </a:lnTo>
                <a:lnTo>
                  <a:pt x="157881" y="57866"/>
                </a:lnTo>
                <a:lnTo>
                  <a:pt x="155070" y="57686"/>
                </a:lnTo>
                <a:lnTo>
                  <a:pt x="152061" y="56745"/>
                </a:lnTo>
                <a:lnTo>
                  <a:pt x="149627" y="54682"/>
                </a:lnTo>
                <a:lnTo>
                  <a:pt x="151693" y="51691"/>
                </a:lnTo>
                <a:lnTo>
                  <a:pt x="153182" y="48893"/>
                </a:lnTo>
                <a:lnTo>
                  <a:pt x="152061" y="46805"/>
                </a:lnTo>
                <a:lnTo>
                  <a:pt x="148891" y="46458"/>
                </a:lnTo>
                <a:lnTo>
                  <a:pt x="146819" y="45136"/>
                </a:lnTo>
                <a:lnTo>
                  <a:pt x="145703" y="42722"/>
                </a:lnTo>
                <a:lnTo>
                  <a:pt x="143075" y="41952"/>
                </a:lnTo>
                <a:lnTo>
                  <a:pt x="138783" y="40630"/>
                </a:lnTo>
                <a:lnTo>
                  <a:pt x="136524" y="38768"/>
                </a:lnTo>
                <a:lnTo>
                  <a:pt x="135959" y="36150"/>
                </a:lnTo>
                <a:lnTo>
                  <a:pt x="136524" y="35221"/>
                </a:lnTo>
                <a:lnTo>
                  <a:pt x="135022" y="32966"/>
                </a:lnTo>
                <a:lnTo>
                  <a:pt x="131278" y="33330"/>
                </a:lnTo>
                <a:lnTo>
                  <a:pt x="130161" y="34832"/>
                </a:lnTo>
                <a:lnTo>
                  <a:pt x="125860" y="34292"/>
                </a:lnTo>
                <a:lnTo>
                  <a:pt x="124919" y="32966"/>
                </a:lnTo>
                <a:lnTo>
                  <a:pt x="124727" y="28653"/>
                </a:lnTo>
                <a:lnTo>
                  <a:pt x="126601" y="21738"/>
                </a:lnTo>
                <a:lnTo>
                  <a:pt x="123229" y="13496"/>
                </a:lnTo>
                <a:lnTo>
                  <a:pt x="118732" y="7305"/>
                </a:lnTo>
                <a:lnTo>
                  <a:pt x="116682" y="4887"/>
                </a:lnTo>
                <a:lnTo>
                  <a:pt x="116866" y="3205"/>
                </a:lnTo>
                <a:lnTo>
                  <a:pt x="116301" y="1130"/>
                </a:lnTo>
                <a:lnTo>
                  <a:pt x="115758" y="0"/>
                </a:lnTo>
                <a:lnTo>
                  <a:pt x="113682" y="2075"/>
                </a:lnTo>
                <a:lnTo>
                  <a:pt x="111247" y="2627"/>
                </a:lnTo>
                <a:lnTo>
                  <a:pt x="109373" y="1891"/>
                </a:lnTo>
                <a:lnTo>
                  <a:pt x="106947" y="1891"/>
                </a:lnTo>
                <a:lnTo>
                  <a:pt x="100028" y="5819"/>
                </a:lnTo>
                <a:lnTo>
                  <a:pt x="99454" y="9192"/>
                </a:lnTo>
                <a:lnTo>
                  <a:pt x="97957" y="10676"/>
                </a:lnTo>
                <a:lnTo>
                  <a:pt x="96087" y="14061"/>
                </a:lnTo>
                <a:lnTo>
                  <a:pt x="93087" y="13860"/>
                </a:lnTo>
                <a:lnTo>
                  <a:pt x="90828" y="16290"/>
                </a:lnTo>
                <a:lnTo>
                  <a:pt x="90276" y="18545"/>
                </a:lnTo>
                <a:lnTo>
                  <a:pt x="88598" y="21348"/>
                </a:lnTo>
                <a:lnTo>
                  <a:pt x="88786" y="24348"/>
                </a:lnTo>
                <a:lnTo>
                  <a:pt x="87657" y="26026"/>
                </a:lnTo>
                <a:lnTo>
                  <a:pt x="83532" y="29205"/>
                </a:lnTo>
                <a:lnTo>
                  <a:pt x="78855" y="29783"/>
                </a:lnTo>
                <a:lnTo>
                  <a:pt x="73057" y="30527"/>
                </a:lnTo>
                <a:lnTo>
                  <a:pt x="67999" y="29205"/>
                </a:lnTo>
                <a:lnTo>
                  <a:pt x="64426" y="29397"/>
                </a:lnTo>
                <a:lnTo>
                  <a:pt x="62385" y="29397"/>
                </a:lnTo>
                <a:lnTo>
                  <a:pt x="60870" y="31653"/>
                </a:lnTo>
                <a:lnTo>
                  <a:pt x="62179" y="34823"/>
                </a:lnTo>
                <a:lnTo>
                  <a:pt x="64422" y="36145"/>
                </a:lnTo>
                <a:lnTo>
                  <a:pt x="64246" y="38016"/>
                </a:lnTo>
                <a:lnTo>
                  <a:pt x="59946" y="41203"/>
                </a:lnTo>
                <a:lnTo>
                  <a:pt x="58623" y="43069"/>
                </a:lnTo>
                <a:lnTo>
                  <a:pt x="52821" y="43069"/>
                </a:lnTo>
                <a:lnTo>
                  <a:pt x="48910" y="43826"/>
                </a:lnTo>
                <a:lnTo>
                  <a:pt x="43454" y="45893"/>
                </a:lnTo>
                <a:lnTo>
                  <a:pt x="39889" y="47930"/>
                </a:lnTo>
                <a:lnTo>
                  <a:pt x="35786" y="50562"/>
                </a:lnTo>
                <a:lnTo>
                  <a:pt x="32983" y="51126"/>
                </a:lnTo>
                <a:lnTo>
                  <a:pt x="32226" y="50018"/>
                </a:lnTo>
                <a:lnTo>
                  <a:pt x="30724" y="46642"/>
                </a:lnTo>
                <a:lnTo>
                  <a:pt x="29042" y="45893"/>
                </a:lnTo>
                <a:lnTo>
                  <a:pt x="28289" y="47579"/>
                </a:lnTo>
                <a:lnTo>
                  <a:pt x="27912" y="50750"/>
                </a:lnTo>
                <a:lnTo>
                  <a:pt x="26042" y="52624"/>
                </a:lnTo>
                <a:lnTo>
                  <a:pt x="22101" y="53189"/>
                </a:lnTo>
                <a:lnTo>
                  <a:pt x="17604" y="53754"/>
                </a:lnTo>
                <a:lnTo>
                  <a:pt x="16868" y="50943"/>
                </a:lnTo>
                <a:lnTo>
                  <a:pt x="15246" y="49120"/>
                </a:lnTo>
                <a:lnTo>
                  <a:pt x="15375" y="49933"/>
                </a:lnTo>
                <a:close/>
              </a:path>
            </a:pathLst>
          </a:custGeom>
          <a:solidFill>
            <a:srgbClr val="D9D9D9"/>
          </a:solid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143" name="Freeform 1142">
            <a:extLst>
              <a:ext uri="{FF2B5EF4-FFF2-40B4-BE49-F238E27FC236}">
                <a16:creationId xmlns:a16="http://schemas.microsoft.com/office/drawing/2014/main" id="{7A81FC36-6270-BE8A-43B0-151E82F1DFD4}"/>
              </a:ext>
            </a:extLst>
          </p:cNvPr>
          <p:cNvSpPr/>
          <p:nvPr/>
        </p:nvSpPr>
        <p:spPr>
          <a:xfrm>
            <a:off x="6577799" y="3824629"/>
            <a:ext cx="545785" cy="626478"/>
          </a:xfrm>
          <a:custGeom>
            <a:avLst/>
            <a:gdLst>
              <a:gd name="connsiteX0" fmla="*/ 231036 w 233766"/>
              <a:gd name="connsiteY0" fmla="*/ 55530 h 268328"/>
              <a:gd name="connsiteX1" fmla="*/ 220257 w 233766"/>
              <a:gd name="connsiteY1" fmla="*/ 47113 h 268328"/>
              <a:gd name="connsiteX2" fmla="*/ 215661 w 233766"/>
              <a:gd name="connsiteY2" fmla="*/ 38294 h 268328"/>
              <a:gd name="connsiteX3" fmla="*/ 210595 w 233766"/>
              <a:gd name="connsiteY3" fmla="*/ 9769 h 268328"/>
              <a:gd name="connsiteX4" fmla="*/ 206586 w 233766"/>
              <a:gd name="connsiteY4" fmla="*/ 0 h 268328"/>
              <a:gd name="connsiteX5" fmla="*/ 39325 w 233766"/>
              <a:gd name="connsiteY5" fmla="*/ 1425 h 268328"/>
              <a:gd name="connsiteX6" fmla="*/ 40827 w 233766"/>
              <a:gd name="connsiteY6" fmla="*/ 28764 h 268328"/>
              <a:gd name="connsiteX7" fmla="*/ 26595 w 233766"/>
              <a:gd name="connsiteY7" fmla="*/ 30638 h 268328"/>
              <a:gd name="connsiteX8" fmla="*/ 27335 w 233766"/>
              <a:gd name="connsiteY8" fmla="*/ 91320 h 268328"/>
              <a:gd name="connsiteX9" fmla="*/ 23231 w 233766"/>
              <a:gd name="connsiteY9" fmla="*/ 93554 h 268328"/>
              <a:gd name="connsiteX10" fmla="*/ 17968 w 233766"/>
              <a:gd name="connsiteY10" fmla="*/ 92450 h 268328"/>
              <a:gd name="connsiteX11" fmla="*/ 13864 w 233766"/>
              <a:gd name="connsiteY11" fmla="*/ 94675 h 268328"/>
              <a:gd name="connsiteX12" fmla="*/ 15366 w 233766"/>
              <a:gd name="connsiteY12" fmla="*/ 98817 h 268328"/>
              <a:gd name="connsiteX13" fmla="*/ 14237 w 233766"/>
              <a:gd name="connsiteY13" fmla="*/ 104055 h 268328"/>
              <a:gd name="connsiteX14" fmla="*/ 8999 w 233766"/>
              <a:gd name="connsiteY14" fmla="*/ 108535 h 268328"/>
              <a:gd name="connsiteX15" fmla="*/ 6384 w 233766"/>
              <a:gd name="connsiteY15" fmla="*/ 110790 h 268328"/>
              <a:gd name="connsiteX16" fmla="*/ 5995 w 233766"/>
              <a:gd name="connsiteY16" fmla="*/ 116032 h 268328"/>
              <a:gd name="connsiteX17" fmla="*/ 4134 w 233766"/>
              <a:gd name="connsiteY17" fmla="*/ 119417 h 268328"/>
              <a:gd name="connsiteX18" fmla="*/ 4493 w 233766"/>
              <a:gd name="connsiteY18" fmla="*/ 123524 h 268328"/>
              <a:gd name="connsiteX19" fmla="*/ 5995 w 233766"/>
              <a:gd name="connsiteY19" fmla="*/ 126524 h 268328"/>
              <a:gd name="connsiteX20" fmla="*/ 1506 w 233766"/>
              <a:gd name="connsiteY20" fmla="*/ 130649 h 268328"/>
              <a:gd name="connsiteX21" fmla="*/ 0 w 233766"/>
              <a:gd name="connsiteY21" fmla="*/ 134025 h 268328"/>
              <a:gd name="connsiteX22" fmla="*/ 1130 w 233766"/>
              <a:gd name="connsiteY22" fmla="*/ 137757 h 268328"/>
              <a:gd name="connsiteX23" fmla="*/ 4878 w 233766"/>
              <a:gd name="connsiteY23" fmla="*/ 135506 h 268328"/>
              <a:gd name="connsiteX24" fmla="*/ 6752 w 233766"/>
              <a:gd name="connsiteY24" fmla="*/ 138138 h 268328"/>
              <a:gd name="connsiteX25" fmla="*/ 5618 w 233766"/>
              <a:gd name="connsiteY25" fmla="*/ 143756 h 268328"/>
              <a:gd name="connsiteX26" fmla="*/ 8254 w 233766"/>
              <a:gd name="connsiteY26" fmla="*/ 150876 h 268328"/>
              <a:gd name="connsiteX27" fmla="*/ 13860 w 233766"/>
              <a:gd name="connsiteY27" fmla="*/ 153876 h 268328"/>
              <a:gd name="connsiteX28" fmla="*/ 12974 w 233766"/>
              <a:gd name="connsiteY28" fmla="*/ 159456 h 268328"/>
              <a:gd name="connsiteX29" fmla="*/ 13137 w 233766"/>
              <a:gd name="connsiteY29" fmla="*/ 159285 h 268328"/>
              <a:gd name="connsiteX30" fmla="*/ 13680 w 233766"/>
              <a:gd name="connsiteY30" fmla="*/ 160414 h 268328"/>
              <a:gd name="connsiteX31" fmla="*/ 14245 w 233766"/>
              <a:gd name="connsiteY31" fmla="*/ 162490 h 268328"/>
              <a:gd name="connsiteX32" fmla="*/ 14061 w 233766"/>
              <a:gd name="connsiteY32" fmla="*/ 164171 h 268328"/>
              <a:gd name="connsiteX33" fmla="*/ 16111 w 233766"/>
              <a:gd name="connsiteY33" fmla="*/ 166589 h 268328"/>
              <a:gd name="connsiteX34" fmla="*/ 20608 w 233766"/>
              <a:gd name="connsiteY34" fmla="*/ 172781 h 268328"/>
              <a:gd name="connsiteX35" fmla="*/ 23980 w 233766"/>
              <a:gd name="connsiteY35" fmla="*/ 181022 h 268328"/>
              <a:gd name="connsiteX36" fmla="*/ 22106 w 233766"/>
              <a:gd name="connsiteY36" fmla="*/ 187937 h 268328"/>
              <a:gd name="connsiteX37" fmla="*/ 22298 w 233766"/>
              <a:gd name="connsiteY37" fmla="*/ 192251 h 268328"/>
              <a:gd name="connsiteX38" fmla="*/ 23240 w 233766"/>
              <a:gd name="connsiteY38" fmla="*/ 193577 h 268328"/>
              <a:gd name="connsiteX39" fmla="*/ 27540 w 233766"/>
              <a:gd name="connsiteY39" fmla="*/ 194116 h 268328"/>
              <a:gd name="connsiteX40" fmla="*/ 28657 w 233766"/>
              <a:gd name="connsiteY40" fmla="*/ 192614 h 268328"/>
              <a:gd name="connsiteX41" fmla="*/ 32401 w 233766"/>
              <a:gd name="connsiteY41" fmla="*/ 192251 h 268328"/>
              <a:gd name="connsiteX42" fmla="*/ 33903 w 233766"/>
              <a:gd name="connsiteY42" fmla="*/ 194506 h 268328"/>
              <a:gd name="connsiteX43" fmla="*/ 33338 w 233766"/>
              <a:gd name="connsiteY43" fmla="*/ 195434 h 268328"/>
              <a:gd name="connsiteX44" fmla="*/ 33903 w 233766"/>
              <a:gd name="connsiteY44" fmla="*/ 198053 h 268328"/>
              <a:gd name="connsiteX45" fmla="*/ 36162 w 233766"/>
              <a:gd name="connsiteY45" fmla="*/ 199915 h 268328"/>
              <a:gd name="connsiteX46" fmla="*/ 40454 w 233766"/>
              <a:gd name="connsiteY46" fmla="*/ 201237 h 268328"/>
              <a:gd name="connsiteX47" fmla="*/ 43082 w 233766"/>
              <a:gd name="connsiteY47" fmla="*/ 202007 h 268328"/>
              <a:gd name="connsiteX48" fmla="*/ 44199 w 233766"/>
              <a:gd name="connsiteY48" fmla="*/ 204420 h 268328"/>
              <a:gd name="connsiteX49" fmla="*/ 46270 w 233766"/>
              <a:gd name="connsiteY49" fmla="*/ 205743 h 268328"/>
              <a:gd name="connsiteX50" fmla="*/ 49441 w 233766"/>
              <a:gd name="connsiteY50" fmla="*/ 206089 h 268328"/>
              <a:gd name="connsiteX51" fmla="*/ 50562 w 233766"/>
              <a:gd name="connsiteY51" fmla="*/ 208177 h 268328"/>
              <a:gd name="connsiteX52" fmla="*/ 49073 w 233766"/>
              <a:gd name="connsiteY52" fmla="*/ 210976 h 268328"/>
              <a:gd name="connsiteX53" fmla="*/ 47006 w 233766"/>
              <a:gd name="connsiteY53" fmla="*/ 213967 h 268328"/>
              <a:gd name="connsiteX54" fmla="*/ 49441 w 233766"/>
              <a:gd name="connsiteY54" fmla="*/ 216030 h 268328"/>
              <a:gd name="connsiteX55" fmla="*/ 52449 w 233766"/>
              <a:gd name="connsiteY55" fmla="*/ 216971 h 268328"/>
              <a:gd name="connsiteX56" fmla="*/ 55260 w 233766"/>
              <a:gd name="connsiteY56" fmla="*/ 217151 h 268328"/>
              <a:gd name="connsiteX57" fmla="*/ 61050 w 233766"/>
              <a:gd name="connsiteY57" fmla="*/ 219594 h 268328"/>
              <a:gd name="connsiteX58" fmla="*/ 62359 w 233766"/>
              <a:gd name="connsiteY58" fmla="*/ 221657 h 268328"/>
              <a:gd name="connsiteX59" fmla="*/ 62556 w 233766"/>
              <a:gd name="connsiteY59" fmla="*/ 225576 h 268328"/>
              <a:gd name="connsiteX60" fmla="*/ 63677 w 233766"/>
              <a:gd name="connsiteY60" fmla="*/ 227437 h 268328"/>
              <a:gd name="connsiteX61" fmla="*/ 66300 w 233766"/>
              <a:gd name="connsiteY61" fmla="*/ 227831 h 268328"/>
              <a:gd name="connsiteX62" fmla="*/ 67426 w 233766"/>
              <a:gd name="connsiteY62" fmla="*/ 228760 h 268328"/>
              <a:gd name="connsiteX63" fmla="*/ 67618 w 233766"/>
              <a:gd name="connsiteY63" fmla="*/ 231759 h 268328"/>
              <a:gd name="connsiteX64" fmla="*/ 71551 w 233766"/>
              <a:gd name="connsiteY64" fmla="*/ 233432 h 268328"/>
              <a:gd name="connsiteX65" fmla="*/ 75671 w 233766"/>
              <a:gd name="connsiteY65" fmla="*/ 235863 h 268328"/>
              <a:gd name="connsiteX66" fmla="*/ 75474 w 233766"/>
              <a:gd name="connsiteY66" fmla="*/ 237185 h 268328"/>
              <a:gd name="connsiteX67" fmla="*/ 76052 w 233766"/>
              <a:gd name="connsiteY67" fmla="*/ 242055 h 268328"/>
              <a:gd name="connsiteX68" fmla="*/ 80733 w 233766"/>
              <a:gd name="connsiteY68" fmla="*/ 245615 h 268328"/>
              <a:gd name="connsiteX69" fmla="*/ 80823 w 233766"/>
              <a:gd name="connsiteY69" fmla="*/ 247451 h 268328"/>
              <a:gd name="connsiteX70" fmla="*/ 76052 w 233766"/>
              <a:gd name="connsiteY70" fmla="*/ 245239 h 268328"/>
              <a:gd name="connsiteX71" fmla="*/ 80922 w 233766"/>
              <a:gd name="connsiteY71" fmla="*/ 247494 h 268328"/>
              <a:gd name="connsiteX72" fmla="*/ 84285 w 233766"/>
              <a:gd name="connsiteY72" fmla="*/ 251982 h 268328"/>
              <a:gd name="connsiteX73" fmla="*/ 92522 w 233766"/>
              <a:gd name="connsiteY73" fmla="*/ 256463 h 268328"/>
              <a:gd name="connsiteX74" fmla="*/ 98145 w 233766"/>
              <a:gd name="connsiteY74" fmla="*/ 253857 h 268328"/>
              <a:gd name="connsiteX75" fmla="*/ 103755 w 233766"/>
              <a:gd name="connsiteY75" fmla="*/ 255341 h 268328"/>
              <a:gd name="connsiteX76" fmla="*/ 107127 w 233766"/>
              <a:gd name="connsiteY76" fmla="*/ 252736 h 268328"/>
              <a:gd name="connsiteX77" fmla="*/ 110875 w 233766"/>
              <a:gd name="connsiteY77" fmla="*/ 250861 h 268328"/>
              <a:gd name="connsiteX78" fmla="*/ 113875 w 233766"/>
              <a:gd name="connsiteY78" fmla="*/ 251606 h 268328"/>
              <a:gd name="connsiteX79" fmla="*/ 118000 w 233766"/>
              <a:gd name="connsiteY79" fmla="*/ 257973 h 268328"/>
              <a:gd name="connsiteX80" fmla="*/ 122869 w 233766"/>
              <a:gd name="connsiteY80" fmla="*/ 260973 h 268328"/>
              <a:gd name="connsiteX81" fmla="*/ 125112 w 233766"/>
              <a:gd name="connsiteY81" fmla="*/ 267721 h 268328"/>
              <a:gd name="connsiteX82" fmla="*/ 130508 w 233766"/>
              <a:gd name="connsiteY82" fmla="*/ 268329 h 268328"/>
              <a:gd name="connsiteX83" fmla="*/ 130568 w 233766"/>
              <a:gd name="connsiteY83" fmla="*/ 268204 h 268328"/>
              <a:gd name="connsiteX84" fmla="*/ 130088 w 233766"/>
              <a:gd name="connsiteY84" fmla="*/ 265081 h 268328"/>
              <a:gd name="connsiteX85" fmla="*/ 132733 w 233766"/>
              <a:gd name="connsiteY85" fmla="*/ 263168 h 268328"/>
              <a:gd name="connsiteX86" fmla="*/ 138484 w 233766"/>
              <a:gd name="connsiteY86" fmla="*/ 264845 h 268328"/>
              <a:gd name="connsiteX87" fmla="*/ 142802 w 233766"/>
              <a:gd name="connsiteY87" fmla="*/ 265085 h 268328"/>
              <a:gd name="connsiteX88" fmla="*/ 143756 w 233766"/>
              <a:gd name="connsiteY88" fmla="*/ 267485 h 268328"/>
              <a:gd name="connsiteX89" fmla="*/ 148792 w 233766"/>
              <a:gd name="connsiteY89" fmla="*/ 267485 h 268328"/>
              <a:gd name="connsiteX90" fmla="*/ 149764 w 233766"/>
              <a:gd name="connsiteY90" fmla="*/ 264601 h 268328"/>
              <a:gd name="connsiteX91" fmla="*/ 155750 w 233766"/>
              <a:gd name="connsiteY91" fmla="*/ 264370 h 268328"/>
              <a:gd name="connsiteX92" fmla="*/ 162460 w 233766"/>
              <a:gd name="connsiteY92" fmla="*/ 262924 h 268328"/>
              <a:gd name="connsiteX93" fmla="*/ 168694 w 233766"/>
              <a:gd name="connsiteY93" fmla="*/ 263168 h 268328"/>
              <a:gd name="connsiteX94" fmla="*/ 172781 w 233766"/>
              <a:gd name="connsiteY94" fmla="*/ 259086 h 268328"/>
              <a:gd name="connsiteX95" fmla="*/ 175575 w 233766"/>
              <a:gd name="connsiteY95" fmla="*/ 257601 h 268328"/>
              <a:gd name="connsiteX96" fmla="*/ 175485 w 233766"/>
              <a:gd name="connsiteY96" fmla="*/ 257340 h 268328"/>
              <a:gd name="connsiteX97" fmla="*/ 181660 w 233766"/>
              <a:gd name="connsiteY97" fmla="*/ 251127 h 268328"/>
              <a:gd name="connsiteX98" fmla="*/ 183350 w 233766"/>
              <a:gd name="connsiteY98" fmla="*/ 250861 h 268328"/>
              <a:gd name="connsiteX99" fmla="*/ 185310 w 233766"/>
              <a:gd name="connsiteY99" fmla="*/ 247502 h 268328"/>
              <a:gd name="connsiteX100" fmla="*/ 191074 w 233766"/>
              <a:gd name="connsiteY100" fmla="*/ 241306 h 268328"/>
              <a:gd name="connsiteX101" fmla="*/ 188956 w 233766"/>
              <a:gd name="connsiteY101" fmla="*/ 234015 h 268328"/>
              <a:gd name="connsiteX102" fmla="*/ 188404 w 233766"/>
              <a:gd name="connsiteY102" fmla="*/ 229795 h 268328"/>
              <a:gd name="connsiteX103" fmla="*/ 182512 w 233766"/>
              <a:gd name="connsiteY103" fmla="*/ 221922 h 268328"/>
              <a:gd name="connsiteX104" fmla="*/ 179700 w 233766"/>
              <a:gd name="connsiteY104" fmla="*/ 221661 h 268328"/>
              <a:gd name="connsiteX105" fmla="*/ 176332 w 233766"/>
              <a:gd name="connsiteY105" fmla="*/ 217994 h 268328"/>
              <a:gd name="connsiteX106" fmla="*/ 172404 w 233766"/>
              <a:gd name="connsiteY106" fmla="*/ 212106 h 268328"/>
              <a:gd name="connsiteX107" fmla="*/ 168463 w 233766"/>
              <a:gd name="connsiteY107" fmla="*/ 207043 h 268328"/>
              <a:gd name="connsiteX108" fmla="*/ 162293 w 233766"/>
              <a:gd name="connsiteY108" fmla="*/ 206209 h 268328"/>
              <a:gd name="connsiteX109" fmla="*/ 160042 w 233766"/>
              <a:gd name="connsiteY109" fmla="*/ 203958 h 268328"/>
              <a:gd name="connsiteX110" fmla="*/ 162293 w 233766"/>
              <a:gd name="connsiteY110" fmla="*/ 200009 h 268328"/>
              <a:gd name="connsiteX111" fmla="*/ 164253 w 233766"/>
              <a:gd name="connsiteY111" fmla="*/ 197497 h 268328"/>
              <a:gd name="connsiteX112" fmla="*/ 165656 w 233766"/>
              <a:gd name="connsiteY112" fmla="*/ 197779 h 268328"/>
              <a:gd name="connsiteX113" fmla="*/ 169306 w 233766"/>
              <a:gd name="connsiteY113" fmla="*/ 196923 h 268328"/>
              <a:gd name="connsiteX114" fmla="*/ 172113 w 233766"/>
              <a:gd name="connsiteY114" fmla="*/ 197497 h 268328"/>
              <a:gd name="connsiteX115" fmla="*/ 175763 w 233766"/>
              <a:gd name="connsiteY115" fmla="*/ 190479 h 268328"/>
              <a:gd name="connsiteX116" fmla="*/ 175763 w 233766"/>
              <a:gd name="connsiteY116" fmla="*/ 181476 h 268328"/>
              <a:gd name="connsiteX117" fmla="*/ 178849 w 233766"/>
              <a:gd name="connsiteY117" fmla="*/ 175301 h 268328"/>
              <a:gd name="connsiteX118" fmla="*/ 178010 w 233766"/>
              <a:gd name="connsiteY118" fmla="*/ 171929 h 268328"/>
              <a:gd name="connsiteX119" fmla="*/ 178010 w 233766"/>
              <a:gd name="connsiteY119" fmla="*/ 168562 h 268328"/>
              <a:gd name="connsiteX120" fmla="*/ 182229 w 233766"/>
              <a:gd name="connsiteY120" fmla="*/ 163491 h 268328"/>
              <a:gd name="connsiteX121" fmla="*/ 184749 w 233766"/>
              <a:gd name="connsiteY121" fmla="*/ 162657 h 268328"/>
              <a:gd name="connsiteX122" fmla="*/ 189529 w 233766"/>
              <a:gd name="connsiteY122" fmla="*/ 147496 h 268328"/>
              <a:gd name="connsiteX123" fmla="*/ 192619 w 233766"/>
              <a:gd name="connsiteY123" fmla="*/ 146092 h 268328"/>
              <a:gd name="connsiteX124" fmla="*/ 195152 w 233766"/>
              <a:gd name="connsiteY124" fmla="*/ 140461 h 268328"/>
              <a:gd name="connsiteX125" fmla="*/ 197959 w 233766"/>
              <a:gd name="connsiteY125" fmla="*/ 134560 h 268328"/>
              <a:gd name="connsiteX126" fmla="*/ 201322 w 233766"/>
              <a:gd name="connsiteY126" fmla="*/ 133734 h 268328"/>
              <a:gd name="connsiteX127" fmla="*/ 206106 w 233766"/>
              <a:gd name="connsiteY127" fmla="*/ 122767 h 268328"/>
              <a:gd name="connsiteX128" fmla="*/ 206658 w 233766"/>
              <a:gd name="connsiteY128" fmla="*/ 117444 h 268328"/>
              <a:gd name="connsiteX129" fmla="*/ 208027 w 233766"/>
              <a:gd name="connsiteY129" fmla="*/ 113049 h 268328"/>
              <a:gd name="connsiteX130" fmla="*/ 208100 w 233766"/>
              <a:gd name="connsiteY130" fmla="*/ 113327 h 268328"/>
              <a:gd name="connsiteX131" fmla="*/ 205755 w 233766"/>
              <a:gd name="connsiteY131" fmla="*/ 104679 h 268328"/>
              <a:gd name="connsiteX132" fmla="*/ 205593 w 233766"/>
              <a:gd name="connsiteY132" fmla="*/ 101046 h 268328"/>
              <a:gd name="connsiteX133" fmla="*/ 207322 w 233766"/>
              <a:gd name="connsiteY133" fmla="*/ 98843 h 268328"/>
              <a:gd name="connsiteX134" fmla="*/ 207634 w 233766"/>
              <a:gd name="connsiteY134" fmla="*/ 96797 h 268328"/>
              <a:gd name="connsiteX135" fmla="*/ 209992 w 233766"/>
              <a:gd name="connsiteY135" fmla="*/ 92852 h 268328"/>
              <a:gd name="connsiteX136" fmla="*/ 210146 w 233766"/>
              <a:gd name="connsiteY136" fmla="*/ 88440 h 268328"/>
              <a:gd name="connsiteX137" fmla="*/ 212037 w 233766"/>
              <a:gd name="connsiteY137" fmla="*/ 83716 h 268328"/>
              <a:gd name="connsiteX138" fmla="*/ 213453 w 233766"/>
              <a:gd name="connsiteY138" fmla="*/ 80575 h 268328"/>
              <a:gd name="connsiteX139" fmla="*/ 211879 w 233766"/>
              <a:gd name="connsiteY139" fmla="*/ 78359 h 268328"/>
              <a:gd name="connsiteX140" fmla="*/ 213145 w 233766"/>
              <a:gd name="connsiteY140" fmla="*/ 74730 h 268328"/>
              <a:gd name="connsiteX141" fmla="*/ 213299 w 233766"/>
              <a:gd name="connsiteY141" fmla="*/ 72535 h 268328"/>
              <a:gd name="connsiteX142" fmla="*/ 215032 w 233766"/>
              <a:gd name="connsiteY142" fmla="*/ 71439 h 268328"/>
              <a:gd name="connsiteX143" fmla="*/ 218173 w 233766"/>
              <a:gd name="connsiteY143" fmla="*/ 71756 h 268328"/>
              <a:gd name="connsiteX144" fmla="*/ 218657 w 233766"/>
              <a:gd name="connsiteY144" fmla="*/ 69873 h 268328"/>
              <a:gd name="connsiteX145" fmla="*/ 217707 w 233766"/>
              <a:gd name="connsiteY145" fmla="*/ 68119 h 268328"/>
              <a:gd name="connsiteX146" fmla="*/ 221336 w 233766"/>
              <a:gd name="connsiteY146" fmla="*/ 66236 h 268328"/>
              <a:gd name="connsiteX147" fmla="*/ 224481 w 233766"/>
              <a:gd name="connsiteY147" fmla="*/ 65128 h 268328"/>
              <a:gd name="connsiteX148" fmla="*/ 226522 w 233766"/>
              <a:gd name="connsiteY148" fmla="*/ 63087 h 268328"/>
              <a:gd name="connsiteX149" fmla="*/ 230621 w 233766"/>
              <a:gd name="connsiteY149" fmla="*/ 62124 h 268328"/>
              <a:gd name="connsiteX150" fmla="*/ 233766 w 233766"/>
              <a:gd name="connsiteY150" fmla="*/ 57990 h 268328"/>
              <a:gd name="connsiteX151" fmla="*/ 231036 w 233766"/>
              <a:gd name="connsiteY151" fmla="*/ 55530 h 268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Lst>
            <a:rect l="l" t="t" r="r" b="b"/>
            <a:pathLst>
              <a:path w="233766" h="268328">
                <a:moveTo>
                  <a:pt x="231036" y="55530"/>
                </a:moveTo>
                <a:cubicBezTo>
                  <a:pt x="227459" y="52706"/>
                  <a:pt x="223873" y="49903"/>
                  <a:pt x="220257" y="47113"/>
                </a:cubicBezTo>
                <a:cubicBezTo>
                  <a:pt x="217364" y="44858"/>
                  <a:pt x="215785" y="41815"/>
                  <a:pt x="215661" y="38294"/>
                </a:cubicBezTo>
                <a:cubicBezTo>
                  <a:pt x="215341" y="28516"/>
                  <a:pt x="212328" y="19290"/>
                  <a:pt x="210595" y="9769"/>
                </a:cubicBezTo>
                <a:cubicBezTo>
                  <a:pt x="209910" y="6008"/>
                  <a:pt x="208443" y="2863"/>
                  <a:pt x="206586" y="0"/>
                </a:cubicBezTo>
                <a:lnTo>
                  <a:pt x="39325" y="1425"/>
                </a:lnTo>
                <a:lnTo>
                  <a:pt x="40827" y="28764"/>
                </a:lnTo>
                <a:lnTo>
                  <a:pt x="26595" y="30638"/>
                </a:lnTo>
                <a:lnTo>
                  <a:pt x="27335" y="91320"/>
                </a:lnTo>
                <a:lnTo>
                  <a:pt x="23231" y="93554"/>
                </a:lnTo>
                <a:lnTo>
                  <a:pt x="17968" y="92450"/>
                </a:lnTo>
                <a:lnTo>
                  <a:pt x="13864" y="94675"/>
                </a:lnTo>
                <a:lnTo>
                  <a:pt x="15366" y="98817"/>
                </a:lnTo>
                <a:lnTo>
                  <a:pt x="14237" y="104055"/>
                </a:lnTo>
                <a:lnTo>
                  <a:pt x="8999" y="108535"/>
                </a:lnTo>
                <a:lnTo>
                  <a:pt x="6384" y="110790"/>
                </a:lnTo>
                <a:lnTo>
                  <a:pt x="5995" y="116032"/>
                </a:lnTo>
                <a:lnTo>
                  <a:pt x="4134" y="119417"/>
                </a:lnTo>
                <a:lnTo>
                  <a:pt x="4493" y="123524"/>
                </a:lnTo>
                <a:lnTo>
                  <a:pt x="5995" y="126524"/>
                </a:lnTo>
                <a:lnTo>
                  <a:pt x="1506" y="130649"/>
                </a:lnTo>
                <a:lnTo>
                  <a:pt x="0" y="134025"/>
                </a:lnTo>
                <a:lnTo>
                  <a:pt x="1130" y="137757"/>
                </a:lnTo>
                <a:lnTo>
                  <a:pt x="4878" y="135506"/>
                </a:lnTo>
                <a:lnTo>
                  <a:pt x="6752" y="138138"/>
                </a:lnTo>
                <a:lnTo>
                  <a:pt x="5618" y="143756"/>
                </a:lnTo>
                <a:lnTo>
                  <a:pt x="8254" y="150876"/>
                </a:lnTo>
                <a:lnTo>
                  <a:pt x="13860" y="153876"/>
                </a:lnTo>
                <a:lnTo>
                  <a:pt x="12974" y="159456"/>
                </a:lnTo>
                <a:lnTo>
                  <a:pt x="13137" y="159285"/>
                </a:lnTo>
                <a:lnTo>
                  <a:pt x="13680" y="160414"/>
                </a:lnTo>
                <a:lnTo>
                  <a:pt x="14245" y="162490"/>
                </a:lnTo>
                <a:lnTo>
                  <a:pt x="14061" y="164171"/>
                </a:lnTo>
                <a:lnTo>
                  <a:pt x="16111" y="166589"/>
                </a:lnTo>
                <a:lnTo>
                  <a:pt x="20608" y="172781"/>
                </a:lnTo>
                <a:lnTo>
                  <a:pt x="23980" y="181022"/>
                </a:lnTo>
                <a:lnTo>
                  <a:pt x="22106" y="187937"/>
                </a:lnTo>
                <a:lnTo>
                  <a:pt x="22298" y="192251"/>
                </a:lnTo>
                <a:lnTo>
                  <a:pt x="23240" y="193577"/>
                </a:lnTo>
                <a:lnTo>
                  <a:pt x="27540" y="194116"/>
                </a:lnTo>
                <a:lnTo>
                  <a:pt x="28657" y="192614"/>
                </a:lnTo>
                <a:lnTo>
                  <a:pt x="32401" y="192251"/>
                </a:lnTo>
                <a:lnTo>
                  <a:pt x="33903" y="194506"/>
                </a:lnTo>
                <a:lnTo>
                  <a:pt x="33338" y="195434"/>
                </a:lnTo>
                <a:lnTo>
                  <a:pt x="33903" y="198053"/>
                </a:lnTo>
                <a:lnTo>
                  <a:pt x="36162" y="199915"/>
                </a:lnTo>
                <a:lnTo>
                  <a:pt x="40454" y="201237"/>
                </a:lnTo>
                <a:lnTo>
                  <a:pt x="43082" y="202007"/>
                </a:lnTo>
                <a:lnTo>
                  <a:pt x="44199" y="204420"/>
                </a:lnTo>
                <a:lnTo>
                  <a:pt x="46270" y="205743"/>
                </a:lnTo>
                <a:lnTo>
                  <a:pt x="49441" y="206089"/>
                </a:lnTo>
                <a:lnTo>
                  <a:pt x="50562" y="208177"/>
                </a:lnTo>
                <a:lnTo>
                  <a:pt x="49073" y="210976"/>
                </a:lnTo>
                <a:lnTo>
                  <a:pt x="47006" y="213967"/>
                </a:lnTo>
                <a:lnTo>
                  <a:pt x="49441" y="216030"/>
                </a:lnTo>
                <a:lnTo>
                  <a:pt x="52449" y="216971"/>
                </a:lnTo>
                <a:lnTo>
                  <a:pt x="55260" y="217151"/>
                </a:lnTo>
                <a:lnTo>
                  <a:pt x="61050" y="219594"/>
                </a:lnTo>
                <a:lnTo>
                  <a:pt x="62359" y="221657"/>
                </a:lnTo>
                <a:lnTo>
                  <a:pt x="62556" y="225576"/>
                </a:lnTo>
                <a:lnTo>
                  <a:pt x="63677" y="227437"/>
                </a:lnTo>
                <a:lnTo>
                  <a:pt x="66300" y="227831"/>
                </a:lnTo>
                <a:lnTo>
                  <a:pt x="67426" y="228760"/>
                </a:lnTo>
                <a:lnTo>
                  <a:pt x="67618" y="231759"/>
                </a:lnTo>
                <a:lnTo>
                  <a:pt x="71551" y="233432"/>
                </a:lnTo>
                <a:lnTo>
                  <a:pt x="75671" y="235863"/>
                </a:lnTo>
                <a:lnTo>
                  <a:pt x="75474" y="237185"/>
                </a:lnTo>
                <a:lnTo>
                  <a:pt x="76052" y="242055"/>
                </a:lnTo>
                <a:lnTo>
                  <a:pt x="80733" y="245615"/>
                </a:lnTo>
                <a:lnTo>
                  <a:pt x="80823" y="247451"/>
                </a:lnTo>
                <a:lnTo>
                  <a:pt x="76052" y="245239"/>
                </a:lnTo>
                <a:lnTo>
                  <a:pt x="80922" y="247494"/>
                </a:lnTo>
                <a:lnTo>
                  <a:pt x="84285" y="251982"/>
                </a:lnTo>
                <a:lnTo>
                  <a:pt x="92522" y="256463"/>
                </a:lnTo>
                <a:lnTo>
                  <a:pt x="98145" y="253857"/>
                </a:lnTo>
                <a:lnTo>
                  <a:pt x="103755" y="255341"/>
                </a:lnTo>
                <a:lnTo>
                  <a:pt x="107127" y="252736"/>
                </a:lnTo>
                <a:lnTo>
                  <a:pt x="110875" y="250861"/>
                </a:lnTo>
                <a:lnTo>
                  <a:pt x="113875" y="251606"/>
                </a:lnTo>
                <a:lnTo>
                  <a:pt x="118000" y="257973"/>
                </a:lnTo>
                <a:lnTo>
                  <a:pt x="122869" y="260973"/>
                </a:lnTo>
                <a:lnTo>
                  <a:pt x="125112" y="267721"/>
                </a:lnTo>
                <a:lnTo>
                  <a:pt x="130508" y="268329"/>
                </a:lnTo>
                <a:lnTo>
                  <a:pt x="130568" y="268204"/>
                </a:lnTo>
                <a:lnTo>
                  <a:pt x="130088" y="265081"/>
                </a:lnTo>
                <a:lnTo>
                  <a:pt x="132733" y="263168"/>
                </a:lnTo>
                <a:lnTo>
                  <a:pt x="138484" y="264845"/>
                </a:lnTo>
                <a:lnTo>
                  <a:pt x="142802" y="265085"/>
                </a:lnTo>
                <a:lnTo>
                  <a:pt x="143756" y="267485"/>
                </a:lnTo>
                <a:cubicBezTo>
                  <a:pt x="143756" y="267485"/>
                  <a:pt x="148565" y="268436"/>
                  <a:pt x="148792" y="267485"/>
                </a:cubicBezTo>
                <a:cubicBezTo>
                  <a:pt x="149036" y="266527"/>
                  <a:pt x="149764" y="264601"/>
                  <a:pt x="149764" y="264601"/>
                </a:cubicBezTo>
                <a:lnTo>
                  <a:pt x="155750" y="264370"/>
                </a:lnTo>
                <a:lnTo>
                  <a:pt x="162460" y="262924"/>
                </a:lnTo>
                <a:lnTo>
                  <a:pt x="168694" y="263168"/>
                </a:lnTo>
                <a:lnTo>
                  <a:pt x="172781" y="259086"/>
                </a:lnTo>
                <a:lnTo>
                  <a:pt x="175575" y="257601"/>
                </a:lnTo>
                <a:lnTo>
                  <a:pt x="175485" y="257340"/>
                </a:lnTo>
                <a:lnTo>
                  <a:pt x="181660" y="251127"/>
                </a:lnTo>
                <a:lnTo>
                  <a:pt x="183350" y="250861"/>
                </a:lnTo>
                <a:lnTo>
                  <a:pt x="185310" y="247502"/>
                </a:lnTo>
                <a:lnTo>
                  <a:pt x="191074" y="241306"/>
                </a:lnTo>
                <a:lnTo>
                  <a:pt x="188956" y="234015"/>
                </a:lnTo>
                <a:lnTo>
                  <a:pt x="188404" y="229795"/>
                </a:lnTo>
                <a:lnTo>
                  <a:pt x="182512" y="221922"/>
                </a:lnTo>
                <a:lnTo>
                  <a:pt x="179700" y="221661"/>
                </a:lnTo>
                <a:lnTo>
                  <a:pt x="176332" y="217994"/>
                </a:lnTo>
                <a:lnTo>
                  <a:pt x="172404" y="212106"/>
                </a:lnTo>
                <a:lnTo>
                  <a:pt x="168463" y="207043"/>
                </a:lnTo>
                <a:lnTo>
                  <a:pt x="162293" y="206209"/>
                </a:lnTo>
                <a:lnTo>
                  <a:pt x="160042" y="203958"/>
                </a:lnTo>
                <a:lnTo>
                  <a:pt x="162293" y="200009"/>
                </a:lnTo>
                <a:lnTo>
                  <a:pt x="164253" y="197497"/>
                </a:lnTo>
                <a:lnTo>
                  <a:pt x="165656" y="197779"/>
                </a:lnTo>
                <a:lnTo>
                  <a:pt x="169306" y="196923"/>
                </a:lnTo>
                <a:lnTo>
                  <a:pt x="172113" y="197497"/>
                </a:lnTo>
                <a:lnTo>
                  <a:pt x="175763" y="190479"/>
                </a:lnTo>
                <a:lnTo>
                  <a:pt x="175763" y="181476"/>
                </a:lnTo>
                <a:lnTo>
                  <a:pt x="178849" y="175301"/>
                </a:lnTo>
                <a:lnTo>
                  <a:pt x="178010" y="171929"/>
                </a:lnTo>
                <a:lnTo>
                  <a:pt x="178010" y="168562"/>
                </a:lnTo>
                <a:lnTo>
                  <a:pt x="182229" y="163491"/>
                </a:lnTo>
                <a:lnTo>
                  <a:pt x="184749" y="162657"/>
                </a:lnTo>
                <a:lnTo>
                  <a:pt x="189529" y="147496"/>
                </a:lnTo>
                <a:lnTo>
                  <a:pt x="192619" y="146092"/>
                </a:lnTo>
                <a:lnTo>
                  <a:pt x="195152" y="140461"/>
                </a:lnTo>
                <a:lnTo>
                  <a:pt x="197959" y="134560"/>
                </a:lnTo>
                <a:lnTo>
                  <a:pt x="201322" y="133734"/>
                </a:lnTo>
                <a:lnTo>
                  <a:pt x="206106" y="122767"/>
                </a:lnTo>
                <a:lnTo>
                  <a:pt x="206658" y="117444"/>
                </a:lnTo>
                <a:lnTo>
                  <a:pt x="208027" y="113049"/>
                </a:lnTo>
                <a:lnTo>
                  <a:pt x="208100" y="113327"/>
                </a:lnTo>
                <a:lnTo>
                  <a:pt x="205755" y="104679"/>
                </a:lnTo>
                <a:lnTo>
                  <a:pt x="205593" y="101046"/>
                </a:lnTo>
                <a:lnTo>
                  <a:pt x="207322" y="98843"/>
                </a:lnTo>
                <a:lnTo>
                  <a:pt x="207634" y="96797"/>
                </a:lnTo>
                <a:lnTo>
                  <a:pt x="209992" y="92852"/>
                </a:lnTo>
                <a:lnTo>
                  <a:pt x="210146" y="88440"/>
                </a:lnTo>
                <a:lnTo>
                  <a:pt x="212037" y="83716"/>
                </a:lnTo>
                <a:lnTo>
                  <a:pt x="213453" y="80575"/>
                </a:lnTo>
                <a:lnTo>
                  <a:pt x="211879" y="78359"/>
                </a:lnTo>
                <a:lnTo>
                  <a:pt x="213145" y="74730"/>
                </a:lnTo>
                <a:lnTo>
                  <a:pt x="213299" y="72535"/>
                </a:lnTo>
                <a:lnTo>
                  <a:pt x="215032" y="71439"/>
                </a:lnTo>
                <a:lnTo>
                  <a:pt x="218173" y="71756"/>
                </a:lnTo>
                <a:lnTo>
                  <a:pt x="218657" y="69873"/>
                </a:lnTo>
                <a:lnTo>
                  <a:pt x="217707" y="68119"/>
                </a:lnTo>
                <a:lnTo>
                  <a:pt x="221336" y="66236"/>
                </a:lnTo>
                <a:lnTo>
                  <a:pt x="224481" y="65128"/>
                </a:lnTo>
                <a:lnTo>
                  <a:pt x="226522" y="63087"/>
                </a:lnTo>
                <a:lnTo>
                  <a:pt x="230621" y="62124"/>
                </a:lnTo>
                <a:lnTo>
                  <a:pt x="233766" y="57990"/>
                </a:lnTo>
                <a:lnTo>
                  <a:pt x="231036" y="55530"/>
                </a:lnTo>
                <a:close/>
              </a:path>
            </a:pathLst>
          </a:custGeom>
          <a:solidFill>
            <a:srgbClr val="D9D9D9"/>
          </a:solid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144" name="Freeform 1143">
            <a:extLst>
              <a:ext uri="{FF2B5EF4-FFF2-40B4-BE49-F238E27FC236}">
                <a16:creationId xmlns:a16="http://schemas.microsoft.com/office/drawing/2014/main" id="{C0D1FD8D-B9C3-59B3-942D-ED780E44CE3B}"/>
              </a:ext>
            </a:extLst>
          </p:cNvPr>
          <p:cNvSpPr/>
          <p:nvPr/>
        </p:nvSpPr>
        <p:spPr>
          <a:xfrm>
            <a:off x="6299773" y="3772839"/>
            <a:ext cx="341856" cy="549170"/>
          </a:xfrm>
          <a:custGeom>
            <a:avLst/>
            <a:gdLst>
              <a:gd name="connsiteX0" fmla="*/ 7112 w 146421"/>
              <a:gd name="connsiteY0" fmla="*/ 150949 h 235216"/>
              <a:gd name="connsiteX1" fmla="*/ 8836 w 146421"/>
              <a:gd name="connsiteY1" fmla="*/ 153906 h 235216"/>
              <a:gd name="connsiteX2" fmla="*/ 8806 w 146421"/>
              <a:gd name="connsiteY2" fmla="*/ 153670 h 235216"/>
              <a:gd name="connsiteX3" fmla="*/ 14797 w 146421"/>
              <a:gd name="connsiteY3" fmla="*/ 157047 h 235216"/>
              <a:gd name="connsiteX4" fmla="*/ 18533 w 146421"/>
              <a:gd name="connsiteY4" fmla="*/ 160230 h 235216"/>
              <a:gd name="connsiteX5" fmla="*/ 19290 w 146421"/>
              <a:gd name="connsiteY5" fmla="*/ 164359 h 235216"/>
              <a:gd name="connsiteX6" fmla="*/ 21344 w 146421"/>
              <a:gd name="connsiteY6" fmla="*/ 168660 h 235216"/>
              <a:gd name="connsiteX7" fmla="*/ 22842 w 146421"/>
              <a:gd name="connsiteY7" fmla="*/ 172203 h 235216"/>
              <a:gd name="connsiteX8" fmla="*/ 22106 w 146421"/>
              <a:gd name="connsiteY8" fmla="*/ 176349 h 235216"/>
              <a:gd name="connsiteX9" fmla="*/ 23030 w 146421"/>
              <a:gd name="connsiteY9" fmla="*/ 178575 h 235216"/>
              <a:gd name="connsiteX10" fmla="*/ 22675 w 146421"/>
              <a:gd name="connsiteY10" fmla="*/ 181395 h 235216"/>
              <a:gd name="connsiteX11" fmla="*/ 21344 w 146421"/>
              <a:gd name="connsiteY11" fmla="*/ 183645 h 235216"/>
              <a:gd name="connsiteX12" fmla="*/ 21545 w 146421"/>
              <a:gd name="connsiteY12" fmla="*/ 186457 h 235216"/>
              <a:gd name="connsiteX13" fmla="*/ 23971 w 146421"/>
              <a:gd name="connsiteY13" fmla="*/ 190950 h 235216"/>
              <a:gd name="connsiteX14" fmla="*/ 25478 w 146421"/>
              <a:gd name="connsiteY14" fmla="*/ 191502 h 235216"/>
              <a:gd name="connsiteX15" fmla="*/ 26410 w 146421"/>
              <a:gd name="connsiteY15" fmla="*/ 194309 h 235216"/>
              <a:gd name="connsiteX16" fmla="*/ 31092 w 146421"/>
              <a:gd name="connsiteY16" fmla="*/ 198062 h 235216"/>
              <a:gd name="connsiteX17" fmla="*/ 29401 w 146421"/>
              <a:gd name="connsiteY17" fmla="*/ 199166 h 235216"/>
              <a:gd name="connsiteX18" fmla="*/ 23971 w 146421"/>
              <a:gd name="connsiteY18" fmla="*/ 198062 h 235216"/>
              <a:gd name="connsiteX19" fmla="*/ 17407 w 146421"/>
              <a:gd name="connsiteY19" fmla="*/ 198421 h 235216"/>
              <a:gd name="connsiteX20" fmla="*/ 11438 w 146421"/>
              <a:gd name="connsiteY20" fmla="*/ 197689 h 235216"/>
              <a:gd name="connsiteX21" fmla="*/ 10111 w 146421"/>
              <a:gd name="connsiteY21" fmla="*/ 201433 h 235216"/>
              <a:gd name="connsiteX22" fmla="*/ 11048 w 146421"/>
              <a:gd name="connsiteY22" fmla="*/ 206303 h 235216"/>
              <a:gd name="connsiteX23" fmla="*/ 14609 w 146421"/>
              <a:gd name="connsiteY23" fmla="*/ 209675 h 235216"/>
              <a:gd name="connsiteX24" fmla="*/ 17608 w 146421"/>
              <a:gd name="connsiteY24" fmla="*/ 211737 h 235216"/>
              <a:gd name="connsiteX25" fmla="*/ 23971 w 146421"/>
              <a:gd name="connsiteY25" fmla="*/ 217531 h 235216"/>
              <a:gd name="connsiteX26" fmla="*/ 27352 w 146421"/>
              <a:gd name="connsiteY26" fmla="*/ 220908 h 235216"/>
              <a:gd name="connsiteX27" fmla="*/ 31267 w 146421"/>
              <a:gd name="connsiteY27" fmla="*/ 227639 h 235216"/>
              <a:gd name="connsiteX28" fmla="*/ 31845 w 146421"/>
              <a:gd name="connsiteY28" fmla="*/ 231396 h 235216"/>
              <a:gd name="connsiteX29" fmla="*/ 31716 w 146421"/>
              <a:gd name="connsiteY29" fmla="*/ 230583 h 235216"/>
              <a:gd name="connsiteX30" fmla="*/ 33338 w 146421"/>
              <a:gd name="connsiteY30" fmla="*/ 232406 h 235216"/>
              <a:gd name="connsiteX31" fmla="*/ 34074 w 146421"/>
              <a:gd name="connsiteY31" fmla="*/ 235217 h 235216"/>
              <a:gd name="connsiteX32" fmla="*/ 38572 w 146421"/>
              <a:gd name="connsiteY32" fmla="*/ 234652 h 235216"/>
              <a:gd name="connsiteX33" fmla="*/ 42513 w 146421"/>
              <a:gd name="connsiteY33" fmla="*/ 234087 h 235216"/>
              <a:gd name="connsiteX34" fmla="*/ 44378 w 146421"/>
              <a:gd name="connsiteY34" fmla="*/ 232213 h 235216"/>
              <a:gd name="connsiteX35" fmla="*/ 44755 w 146421"/>
              <a:gd name="connsiteY35" fmla="*/ 229042 h 235216"/>
              <a:gd name="connsiteX36" fmla="*/ 45508 w 146421"/>
              <a:gd name="connsiteY36" fmla="*/ 227352 h 235216"/>
              <a:gd name="connsiteX37" fmla="*/ 47194 w 146421"/>
              <a:gd name="connsiteY37" fmla="*/ 228101 h 235216"/>
              <a:gd name="connsiteX38" fmla="*/ 48692 w 146421"/>
              <a:gd name="connsiteY38" fmla="*/ 231477 h 235216"/>
              <a:gd name="connsiteX39" fmla="*/ 49449 w 146421"/>
              <a:gd name="connsiteY39" fmla="*/ 232585 h 235216"/>
              <a:gd name="connsiteX40" fmla="*/ 52252 w 146421"/>
              <a:gd name="connsiteY40" fmla="*/ 232020 h 235216"/>
              <a:gd name="connsiteX41" fmla="*/ 56355 w 146421"/>
              <a:gd name="connsiteY41" fmla="*/ 229389 h 235216"/>
              <a:gd name="connsiteX42" fmla="*/ 59920 w 146421"/>
              <a:gd name="connsiteY42" fmla="*/ 227352 h 235216"/>
              <a:gd name="connsiteX43" fmla="*/ 65380 w 146421"/>
              <a:gd name="connsiteY43" fmla="*/ 225285 h 235216"/>
              <a:gd name="connsiteX44" fmla="*/ 69291 w 146421"/>
              <a:gd name="connsiteY44" fmla="*/ 224528 h 235216"/>
              <a:gd name="connsiteX45" fmla="*/ 75094 w 146421"/>
              <a:gd name="connsiteY45" fmla="*/ 224528 h 235216"/>
              <a:gd name="connsiteX46" fmla="*/ 76416 w 146421"/>
              <a:gd name="connsiteY46" fmla="*/ 222662 h 235216"/>
              <a:gd name="connsiteX47" fmla="*/ 80716 w 146421"/>
              <a:gd name="connsiteY47" fmla="*/ 219474 h 235216"/>
              <a:gd name="connsiteX48" fmla="*/ 80892 w 146421"/>
              <a:gd name="connsiteY48" fmla="*/ 217608 h 235216"/>
              <a:gd name="connsiteX49" fmla="*/ 78645 w 146421"/>
              <a:gd name="connsiteY49" fmla="*/ 216286 h 235216"/>
              <a:gd name="connsiteX50" fmla="*/ 77336 w 146421"/>
              <a:gd name="connsiteY50" fmla="*/ 213115 h 235216"/>
              <a:gd name="connsiteX51" fmla="*/ 78851 w 146421"/>
              <a:gd name="connsiteY51" fmla="*/ 210860 h 235216"/>
              <a:gd name="connsiteX52" fmla="*/ 80892 w 146421"/>
              <a:gd name="connsiteY52" fmla="*/ 210860 h 235216"/>
              <a:gd name="connsiteX53" fmla="*/ 84460 w 146421"/>
              <a:gd name="connsiteY53" fmla="*/ 210668 h 235216"/>
              <a:gd name="connsiteX54" fmla="*/ 89518 w 146421"/>
              <a:gd name="connsiteY54" fmla="*/ 211986 h 235216"/>
              <a:gd name="connsiteX55" fmla="*/ 95321 w 146421"/>
              <a:gd name="connsiteY55" fmla="*/ 211245 h 235216"/>
              <a:gd name="connsiteX56" fmla="*/ 99993 w 146421"/>
              <a:gd name="connsiteY56" fmla="*/ 210668 h 235216"/>
              <a:gd name="connsiteX57" fmla="*/ 104118 w 146421"/>
              <a:gd name="connsiteY57" fmla="*/ 207484 h 235216"/>
              <a:gd name="connsiteX58" fmla="*/ 105248 w 146421"/>
              <a:gd name="connsiteY58" fmla="*/ 205811 h 235216"/>
              <a:gd name="connsiteX59" fmla="*/ 105060 w 146421"/>
              <a:gd name="connsiteY59" fmla="*/ 202811 h 235216"/>
              <a:gd name="connsiteX60" fmla="*/ 106737 w 146421"/>
              <a:gd name="connsiteY60" fmla="*/ 200004 h 235216"/>
              <a:gd name="connsiteX61" fmla="*/ 107289 w 146421"/>
              <a:gd name="connsiteY61" fmla="*/ 197749 h 235216"/>
              <a:gd name="connsiteX62" fmla="*/ 109553 w 146421"/>
              <a:gd name="connsiteY62" fmla="*/ 195319 h 235216"/>
              <a:gd name="connsiteX63" fmla="*/ 112553 w 146421"/>
              <a:gd name="connsiteY63" fmla="*/ 195520 h 235216"/>
              <a:gd name="connsiteX64" fmla="*/ 114423 w 146421"/>
              <a:gd name="connsiteY64" fmla="*/ 192135 h 235216"/>
              <a:gd name="connsiteX65" fmla="*/ 115916 w 146421"/>
              <a:gd name="connsiteY65" fmla="*/ 190650 h 235216"/>
              <a:gd name="connsiteX66" fmla="*/ 116489 w 146421"/>
              <a:gd name="connsiteY66" fmla="*/ 187278 h 235216"/>
              <a:gd name="connsiteX67" fmla="*/ 123409 w 146421"/>
              <a:gd name="connsiteY67" fmla="*/ 183350 h 235216"/>
              <a:gd name="connsiteX68" fmla="*/ 125835 w 146421"/>
              <a:gd name="connsiteY68" fmla="*/ 183350 h 235216"/>
              <a:gd name="connsiteX69" fmla="*/ 127713 w 146421"/>
              <a:gd name="connsiteY69" fmla="*/ 184086 h 235216"/>
              <a:gd name="connsiteX70" fmla="*/ 130148 w 146421"/>
              <a:gd name="connsiteY70" fmla="*/ 183534 h 235216"/>
              <a:gd name="connsiteX71" fmla="*/ 132065 w 146421"/>
              <a:gd name="connsiteY71" fmla="*/ 181630 h 235216"/>
              <a:gd name="connsiteX72" fmla="*/ 132947 w 146421"/>
              <a:gd name="connsiteY72" fmla="*/ 176050 h 235216"/>
              <a:gd name="connsiteX73" fmla="*/ 127341 w 146421"/>
              <a:gd name="connsiteY73" fmla="*/ 173050 h 235216"/>
              <a:gd name="connsiteX74" fmla="*/ 124705 w 146421"/>
              <a:gd name="connsiteY74" fmla="*/ 165930 h 235216"/>
              <a:gd name="connsiteX75" fmla="*/ 125835 w 146421"/>
              <a:gd name="connsiteY75" fmla="*/ 160311 h 235216"/>
              <a:gd name="connsiteX76" fmla="*/ 123965 w 146421"/>
              <a:gd name="connsiteY76" fmla="*/ 157680 h 235216"/>
              <a:gd name="connsiteX77" fmla="*/ 120216 w 146421"/>
              <a:gd name="connsiteY77" fmla="*/ 159931 h 235216"/>
              <a:gd name="connsiteX78" fmla="*/ 119087 w 146421"/>
              <a:gd name="connsiteY78" fmla="*/ 156199 h 235216"/>
              <a:gd name="connsiteX79" fmla="*/ 120593 w 146421"/>
              <a:gd name="connsiteY79" fmla="*/ 152823 h 235216"/>
              <a:gd name="connsiteX80" fmla="*/ 125082 w 146421"/>
              <a:gd name="connsiteY80" fmla="*/ 148698 h 235216"/>
              <a:gd name="connsiteX81" fmla="*/ 123580 w 146421"/>
              <a:gd name="connsiteY81" fmla="*/ 145699 h 235216"/>
              <a:gd name="connsiteX82" fmla="*/ 123220 w 146421"/>
              <a:gd name="connsiteY82" fmla="*/ 141590 h 235216"/>
              <a:gd name="connsiteX83" fmla="*/ 125082 w 146421"/>
              <a:gd name="connsiteY83" fmla="*/ 138206 h 235216"/>
              <a:gd name="connsiteX84" fmla="*/ 125467 w 146421"/>
              <a:gd name="connsiteY84" fmla="*/ 132968 h 235216"/>
              <a:gd name="connsiteX85" fmla="*/ 128086 w 146421"/>
              <a:gd name="connsiteY85" fmla="*/ 130709 h 235216"/>
              <a:gd name="connsiteX86" fmla="*/ 133319 w 146421"/>
              <a:gd name="connsiteY86" fmla="*/ 126228 h 235216"/>
              <a:gd name="connsiteX87" fmla="*/ 134449 w 146421"/>
              <a:gd name="connsiteY87" fmla="*/ 120995 h 235216"/>
              <a:gd name="connsiteX88" fmla="*/ 132947 w 146421"/>
              <a:gd name="connsiteY88" fmla="*/ 116853 h 235216"/>
              <a:gd name="connsiteX89" fmla="*/ 137055 w 146421"/>
              <a:gd name="connsiteY89" fmla="*/ 114628 h 235216"/>
              <a:gd name="connsiteX90" fmla="*/ 142318 w 146421"/>
              <a:gd name="connsiteY90" fmla="*/ 115732 h 235216"/>
              <a:gd name="connsiteX91" fmla="*/ 146422 w 146421"/>
              <a:gd name="connsiteY91" fmla="*/ 113502 h 235216"/>
              <a:gd name="connsiteX92" fmla="*/ 145754 w 146421"/>
              <a:gd name="connsiteY92" fmla="*/ 58071 h 235216"/>
              <a:gd name="connsiteX93" fmla="*/ 32585 w 146421"/>
              <a:gd name="connsiteY93" fmla="*/ 0 h 235216"/>
              <a:gd name="connsiteX94" fmla="*/ 16855 w 146421"/>
              <a:gd name="connsiteY94" fmla="*/ 6384 h 235216"/>
              <a:gd name="connsiteX95" fmla="*/ 21729 w 146421"/>
              <a:gd name="connsiteY95" fmla="*/ 18366 h 235216"/>
              <a:gd name="connsiteX96" fmla="*/ 24348 w 146421"/>
              <a:gd name="connsiteY96" fmla="*/ 28850 h 235216"/>
              <a:gd name="connsiteX97" fmla="*/ 23608 w 146421"/>
              <a:gd name="connsiteY97" fmla="*/ 32221 h 235216"/>
              <a:gd name="connsiteX98" fmla="*/ 32962 w 146421"/>
              <a:gd name="connsiteY98" fmla="*/ 45328 h 235216"/>
              <a:gd name="connsiteX99" fmla="*/ 33338 w 146421"/>
              <a:gd name="connsiteY99" fmla="*/ 50579 h 235216"/>
              <a:gd name="connsiteX100" fmla="*/ 30724 w 146421"/>
              <a:gd name="connsiteY100" fmla="*/ 52821 h 235216"/>
              <a:gd name="connsiteX101" fmla="*/ 26971 w 146421"/>
              <a:gd name="connsiteY101" fmla="*/ 79424 h 235216"/>
              <a:gd name="connsiteX102" fmla="*/ 26971 w 146421"/>
              <a:gd name="connsiteY102" fmla="*/ 98894 h 235216"/>
              <a:gd name="connsiteX103" fmla="*/ 3748 w 146421"/>
              <a:gd name="connsiteY103" fmla="*/ 125103 h 235216"/>
              <a:gd name="connsiteX104" fmla="*/ 0 w 146421"/>
              <a:gd name="connsiteY104" fmla="*/ 125852 h 235216"/>
              <a:gd name="connsiteX105" fmla="*/ 1130 w 146421"/>
              <a:gd name="connsiteY105" fmla="*/ 143456 h 235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46421" h="235216">
                <a:moveTo>
                  <a:pt x="7112" y="150949"/>
                </a:moveTo>
                <a:lnTo>
                  <a:pt x="8836" y="153906"/>
                </a:lnTo>
                <a:lnTo>
                  <a:pt x="8806" y="153670"/>
                </a:lnTo>
                <a:lnTo>
                  <a:pt x="14797" y="157047"/>
                </a:lnTo>
                <a:lnTo>
                  <a:pt x="18533" y="160230"/>
                </a:lnTo>
                <a:lnTo>
                  <a:pt x="19290" y="164359"/>
                </a:lnTo>
                <a:lnTo>
                  <a:pt x="21344" y="168660"/>
                </a:lnTo>
                <a:lnTo>
                  <a:pt x="22842" y="172203"/>
                </a:lnTo>
                <a:lnTo>
                  <a:pt x="22106" y="176349"/>
                </a:lnTo>
                <a:lnTo>
                  <a:pt x="23030" y="178575"/>
                </a:lnTo>
                <a:lnTo>
                  <a:pt x="22675" y="181395"/>
                </a:lnTo>
                <a:lnTo>
                  <a:pt x="21344" y="183645"/>
                </a:lnTo>
                <a:lnTo>
                  <a:pt x="21545" y="186457"/>
                </a:lnTo>
                <a:lnTo>
                  <a:pt x="23971" y="190950"/>
                </a:lnTo>
                <a:lnTo>
                  <a:pt x="25478" y="191502"/>
                </a:lnTo>
                <a:lnTo>
                  <a:pt x="26410" y="194309"/>
                </a:lnTo>
                <a:lnTo>
                  <a:pt x="31092" y="198062"/>
                </a:lnTo>
                <a:lnTo>
                  <a:pt x="29401" y="199166"/>
                </a:lnTo>
                <a:lnTo>
                  <a:pt x="23971" y="198062"/>
                </a:lnTo>
                <a:lnTo>
                  <a:pt x="17407" y="198421"/>
                </a:lnTo>
                <a:lnTo>
                  <a:pt x="11438" y="197689"/>
                </a:lnTo>
                <a:lnTo>
                  <a:pt x="10111" y="201433"/>
                </a:lnTo>
                <a:lnTo>
                  <a:pt x="11048" y="206303"/>
                </a:lnTo>
                <a:lnTo>
                  <a:pt x="14609" y="209675"/>
                </a:lnTo>
                <a:lnTo>
                  <a:pt x="17608" y="211737"/>
                </a:lnTo>
                <a:lnTo>
                  <a:pt x="23971" y="217531"/>
                </a:lnTo>
                <a:lnTo>
                  <a:pt x="27352" y="220908"/>
                </a:lnTo>
                <a:lnTo>
                  <a:pt x="31267" y="227639"/>
                </a:lnTo>
                <a:lnTo>
                  <a:pt x="31845" y="231396"/>
                </a:lnTo>
                <a:lnTo>
                  <a:pt x="31716" y="230583"/>
                </a:lnTo>
                <a:lnTo>
                  <a:pt x="33338" y="232406"/>
                </a:lnTo>
                <a:lnTo>
                  <a:pt x="34074" y="235217"/>
                </a:lnTo>
                <a:lnTo>
                  <a:pt x="38572" y="234652"/>
                </a:lnTo>
                <a:lnTo>
                  <a:pt x="42513" y="234087"/>
                </a:lnTo>
                <a:lnTo>
                  <a:pt x="44378" y="232213"/>
                </a:lnTo>
                <a:lnTo>
                  <a:pt x="44755" y="229042"/>
                </a:lnTo>
                <a:lnTo>
                  <a:pt x="45508" y="227352"/>
                </a:lnTo>
                <a:lnTo>
                  <a:pt x="47194" y="228101"/>
                </a:lnTo>
                <a:lnTo>
                  <a:pt x="48692" y="231477"/>
                </a:lnTo>
                <a:lnTo>
                  <a:pt x="49449" y="232585"/>
                </a:lnTo>
                <a:lnTo>
                  <a:pt x="52252" y="232020"/>
                </a:lnTo>
                <a:lnTo>
                  <a:pt x="56355" y="229389"/>
                </a:lnTo>
                <a:lnTo>
                  <a:pt x="59920" y="227352"/>
                </a:lnTo>
                <a:lnTo>
                  <a:pt x="65380" y="225285"/>
                </a:lnTo>
                <a:lnTo>
                  <a:pt x="69291" y="224528"/>
                </a:lnTo>
                <a:lnTo>
                  <a:pt x="75094" y="224528"/>
                </a:lnTo>
                <a:lnTo>
                  <a:pt x="76416" y="222662"/>
                </a:lnTo>
                <a:lnTo>
                  <a:pt x="80716" y="219474"/>
                </a:lnTo>
                <a:lnTo>
                  <a:pt x="80892" y="217608"/>
                </a:lnTo>
                <a:lnTo>
                  <a:pt x="78645" y="216286"/>
                </a:lnTo>
                <a:lnTo>
                  <a:pt x="77336" y="213115"/>
                </a:lnTo>
                <a:lnTo>
                  <a:pt x="78851" y="210860"/>
                </a:lnTo>
                <a:lnTo>
                  <a:pt x="80892" y="210860"/>
                </a:lnTo>
                <a:lnTo>
                  <a:pt x="84460" y="210668"/>
                </a:lnTo>
                <a:lnTo>
                  <a:pt x="89518" y="211986"/>
                </a:lnTo>
                <a:lnTo>
                  <a:pt x="95321" y="211245"/>
                </a:lnTo>
                <a:lnTo>
                  <a:pt x="99993" y="210668"/>
                </a:lnTo>
                <a:lnTo>
                  <a:pt x="104118" y="207484"/>
                </a:lnTo>
                <a:lnTo>
                  <a:pt x="105248" y="205811"/>
                </a:lnTo>
                <a:lnTo>
                  <a:pt x="105060" y="202811"/>
                </a:lnTo>
                <a:lnTo>
                  <a:pt x="106737" y="200004"/>
                </a:lnTo>
                <a:lnTo>
                  <a:pt x="107289" y="197749"/>
                </a:lnTo>
                <a:lnTo>
                  <a:pt x="109553" y="195319"/>
                </a:lnTo>
                <a:lnTo>
                  <a:pt x="112553" y="195520"/>
                </a:lnTo>
                <a:lnTo>
                  <a:pt x="114423" y="192135"/>
                </a:lnTo>
                <a:lnTo>
                  <a:pt x="115916" y="190650"/>
                </a:lnTo>
                <a:lnTo>
                  <a:pt x="116489" y="187278"/>
                </a:lnTo>
                <a:lnTo>
                  <a:pt x="123409" y="183350"/>
                </a:lnTo>
                <a:lnTo>
                  <a:pt x="125835" y="183350"/>
                </a:lnTo>
                <a:lnTo>
                  <a:pt x="127713" y="184086"/>
                </a:lnTo>
                <a:lnTo>
                  <a:pt x="130148" y="183534"/>
                </a:lnTo>
                <a:lnTo>
                  <a:pt x="132065" y="181630"/>
                </a:lnTo>
                <a:lnTo>
                  <a:pt x="132947" y="176050"/>
                </a:lnTo>
                <a:lnTo>
                  <a:pt x="127341" y="173050"/>
                </a:lnTo>
                <a:lnTo>
                  <a:pt x="124705" y="165930"/>
                </a:lnTo>
                <a:lnTo>
                  <a:pt x="125835" y="160311"/>
                </a:lnTo>
                <a:lnTo>
                  <a:pt x="123965" y="157680"/>
                </a:lnTo>
                <a:lnTo>
                  <a:pt x="120216" y="159931"/>
                </a:lnTo>
                <a:lnTo>
                  <a:pt x="119087" y="156199"/>
                </a:lnTo>
                <a:lnTo>
                  <a:pt x="120593" y="152823"/>
                </a:lnTo>
                <a:lnTo>
                  <a:pt x="125082" y="148698"/>
                </a:lnTo>
                <a:lnTo>
                  <a:pt x="123580" y="145699"/>
                </a:lnTo>
                <a:lnTo>
                  <a:pt x="123220" y="141590"/>
                </a:lnTo>
                <a:lnTo>
                  <a:pt x="125082" y="138206"/>
                </a:lnTo>
                <a:lnTo>
                  <a:pt x="125467" y="132968"/>
                </a:lnTo>
                <a:lnTo>
                  <a:pt x="128086" y="130709"/>
                </a:lnTo>
                <a:lnTo>
                  <a:pt x="133319" y="126228"/>
                </a:lnTo>
                <a:lnTo>
                  <a:pt x="134449" y="120995"/>
                </a:lnTo>
                <a:lnTo>
                  <a:pt x="132947" y="116853"/>
                </a:lnTo>
                <a:lnTo>
                  <a:pt x="137055" y="114628"/>
                </a:lnTo>
                <a:lnTo>
                  <a:pt x="142318" y="115732"/>
                </a:lnTo>
                <a:lnTo>
                  <a:pt x="146422" y="113502"/>
                </a:lnTo>
                <a:lnTo>
                  <a:pt x="145754" y="58071"/>
                </a:lnTo>
                <a:lnTo>
                  <a:pt x="32585" y="0"/>
                </a:lnTo>
                <a:lnTo>
                  <a:pt x="16855" y="6384"/>
                </a:lnTo>
                <a:lnTo>
                  <a:pt x="21729" y="18366"/>
                </a:lnTo>
                <a:lnTo>
                  <a:pt x="24348" y="28850"/>
                </a:lnTo>
                <a:lnTo>
                  <a:pt x="23608" y="32221"/>
                </a:lnTo>
                <a:lnTo>
                  <a:pt x="32962" y="45328"/>
                </a:lnTo>
                <a:lnTo>
                  <a:pt x="33338" y="50579"/>
                </a:lnTo>
                <a:lnTo>
                  <a:pt x="30724" y="52821"/>
                </a:lnTo>
                <a:lnTo>
                  <a:pt x="26971" y="79424"/>
                </a:lnTo>
                <a:lnTo>
                  <a:pt x="26971" y="98894"/>
                </a:lnTo>
                <a:lnTo>
                  <a:pt x="3748" y="125103"/>
                </a:lnTo>
                <a:lnTo>
                  <a:pt x="0" y="125852"/>
                </a:lnTo>
                <a:lnTo>
                  <a:pt x="1130" y="143456"/>
                </a:lnTo>
                <a:close/>
              </a:path>
            </a:pathLst>
          </a:custGeom>
          <a:solidFill>
            <a:srgbClr val="D9D9D9"/>
          </a:solid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nvGrpSpPr>
          <p:cNvPr id="1145" name="Graphic 2398">
            <a:extLst>
              <a:ext uri="{FF2B5EF4-FFF2-40B4-BE49-F238E27FC236}">
                <a16:creationId xmlns:a16="http://schemas.microsoft.com/office/drawing/2014/main" id="{16331323-2132-3E42-F04F-B63936AB9C40}"/>
              </a:ext>
            </a:extLst>
          </p:cNvPr>
          <p:cNvGrpSpPr/>
          <p:nvPr/>
        </p:nvGrpSpPr>
        <p:grpSpPr>
          <a:xfrm>
            <a:off x="6651759" y="3476168"/>
            <a:ext cx="408424" cy="670271"/>
            <a:chOff x="6496442" y="4640428"/>
            <a:chExt cx="174933" cy="287085"/>
          </a:xfrm>
          <a:solidFill>
            <a:srgbClr val="D9D9D9"/>
          </a:solidFill>
        </p:grpSpPr>
        <p:sp>
          <p:nvSpPr>
            <p:cNvPr id="1195" name="Freeform 1194">
              <a:extLst>
                <a:ext uri="{FF2B5EF4-FFF2-40B4-BE49-F238E27FC236}">
                  <a16:creationId xmlns:a16="http://schemas.microsoft.com/office/drawing/2014/main" id="{BEE3F90F-00A7-6FE2-D511-5E62E7685F82}"/>
                </a:ext>
              </a:extLst>
            </p:cNvPr>
            <p:cNvSpPr/>
            <p:nvPr/>
          </p:nvSpPr>
          <p:spPr>
            <a:xfrm>
              <a:off x="6504098" y="4791108"/>
              <a:ext cx="551" cy="10000"/>
            </a:xfrm>
            <a:custGeom>
              <a:avLst/>
              <a:gdLst>
                <a:gd name="connsiteX0" fmla="*/ 462 w 551"/>
                <a:gd name="connsiteY0" fmla="*/ 10000 h 10000"/>
                <a:gd name="connsiteX1" fmla="*/ 552 w 551"/>
                <a:gd name="connsiteY1" fmla="*/ 10000 h 10000"/>
                <a:gd name="connsiteX2" fmla="*/ 0 w 551"/>
                <a:gd name="connsiteY2" fmla="*/ 0 h 10000"/>
              </a:gdLst>
              <a:ahLst/>
              <a:cxnLst>
                <a:cxn ang="0">
                  <a:pos x="connsiteX0" y="connsiteY0"/>
                </a:cxn>
                <a:cxn ang="0">
                  <a:pos x="connsiteX1" y="connsiteY1"/>
                </a:cxn>
                <a:cxn ang="0">
                  <a:pos x="connsiteX2" y="connsiteY2"/>
                </a:cxn>
              </a:cxnLst>
              <a:rect l="l" t="t" r="r" b="b"/>
              <a:pathLst>
                <a:path w="551" h="10000">
                  <a:moveTo>
                    <a:pt x="462" y="10000"/>
                  </a:moveTo>
                  <a:lnTo>
                    <a:pt x="552" y="10000"/>
                  </a:lnTo>
                  <a:lnTo>
                    <a:pt x="0" y="0"/>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196" name="Freeform 1195">
              <a:extLst>
                <a:ext uri="{FF2B5EF4-FFF2-40B4-BE49-F238E27FC236}">
                  <a16:creationId xmlns:a16="http://schemas.microsoft.com/office/drawing/2014/main" id="{DFBF44B6-9563-1552-1195-02B3124B188A}"/>
                </a:ext>
              </a:extLst>
            </p:cNvPr>
            <p:cNvSpPr/>
            <p:nvPr/>
          </p:nvSpPr>
          <p:spPr>
            <a:xfrm>
              <a:off x="6496442" y="4640428"/>
              <a:ext cx="174933" cy="150674"/>
            </a:xfrm>
            <a:custGeom>
              <a:avLst/>
              <a:gdLst>
                <a:gd name="connsiteX0" fmla="*/ 164188 w 174933"/>
                <a:gd name="connsiteY0" fmla="*/ 139117 h 150674"/>
                <a:gd name="connsiteX1" fmla="*/ 159605 w 174933"/>
                <a:gd name="connsiteY1" fmla="*/ 136926 h 150674"/>
                <a:gd name="connsiteX2" fmla="*/ 156820 w 174933"/>
                <a:gd name="connsiteY2" fmla="*/ 132771 h 150674"/>
                <a:gd name="connsiteX3" fmla="*/ 155951 w 174933"/>
                <a:gd name="connsiteY3" fmla="*/ 127782 h 150674"/>
                <a:gd name="connsiteX4" fmla="*/ 151000 w 174933"/>
                <a:gd name="connsiteY4" fmla="*/ 112069 h 150674"/>
                <a:gd name="connsiteX5" fmla="*/ 146533 w 174933"/>
                <a:gd name="connsiteY5" fmla="*/ 104799 h 150674"/>
                <a:gd name="connsiteX6" fmla="*/ 129729 w 174933"/>
                <a:gd name="connsiteY6" fmla="*/ 71427 h 150674"/>
                <a:gd name="connsiteX7" fmla="*/ 126738 w 174933"/>
                <a:gd name="connsiteY7" fmla="*/ 65324 h 150674"/>
                <a:gd name="connsiteX8" fmla="*/ 129053 w 174933"/>
                <a:gd name="connsiteY8" fmla="*/ 61952 h 150674"/>
                <a:gd name="connsiteX9" fmla="*/ 135523 w 174933"/>
                <a:gd name="connsiteY9" fmla="*/ 60819 h 150674"/>
                <a:gd name="connsiteX10" fmla="*/ 138270 w 174933"/>
                <a:gd name="connsiteY10" fmla="*/ 58563 h 150674"/>
                <a:gd name="connsiteX11" fmla="*/ 138248 w 174933"/>
                <a:gd name="connsiteY11" fmla="*/ 58585 h 150674"/>
                <a:gd name="connsiteX12" fmla="*/ 140255 w 174933"/>
                <a:gd name="connsiteY12" fmla="*/ 40489 h 150674"/>
                <a:gd name="connsiteX13" fmla="*/ 141372 w 174933"/>
                <a:gd name="connsiteY13" fmla="*/ 40703 h 150674"/>
                <a:gd name="connsiteX14" fmla="*/ 141278 w 174933"/>
                <a:gd name="connsiteY14" fmla="*/ 39423 h 150674"/>
                <a:gd name="connsiteX15" fmla="*/ 142408 w 174933"/>
                <a:gd name="connsiteY15" fmla="*/ 36209 h 150674"/>
                <a:gd name="connsiteX16" fmla="*/ 142408 w 174933"/>
                <a:gd name="connsiteY16" fmla="*/ 35504 h 150674"/>
                <a:gd name="connsiteX17" fmla="*/ 140863 w 174933"/>
                <a:gd name="connsiteY17" fmla="*/ 37048 h 150674"/>
                <a:gd name="connsiteX18" fmla="*/ 138899 w 174933"/>
                <a:gd name="connsiteY18" fmla="*/ 32692 h 150674"/>
                <a:gd name="connsiteX19" fmla="*/ 140153 w 174933"/>
                <a:gd name="connsiteY19" fmla="*/ 28901 h 150674"/>
                <a:gd name="connsiteX20" fmla="*/ 136516 w 174933"/>
                <a:gd name="connsiteY20" fmla="*/ 21725 h 150674"/>
                <a:gd name="connsiteX21" fmla="*/ 132720 w 174933"/>
                <a:gd name="connsiteY21" fmla="*/ 16128 h 150674"/>
                <a:gd name="connsiteX22" fmla="*/ 131308 w 174933"/>
                <a:gd name="connsiteY22" fmla="*/ 10633 h 150674"/>
                <a:gd name="connsiteX23" fmla="*/ 128638 w 174933"/>
                <a:gd name="connsiteY23" fmla="*/ 6988 h 150674"/>
                <a:gd name="connsiteX24" fmla="*/ 125711 w 174933"/>
                <a:gd name="connsiteY24" fmla="*/ 5618 h 150674"/>
                <a:gd name="connsiteX25" fmla="*/ 126755 w 174933"/>
                <a:gd name="connsiteY25" fmla="*/ 4450 h 150674"/>
                <a:gd name="connsiteX26" fmla="*/ 121107 w 174933"/>
                <a:gd name="connsiteY26" fmla="*/ 7891 h 150674"/>
                <a:gd name="connsiteX27" fmla="*/ 95843 w 174933"/>
                <a:gd name="connsiteY27" fmla="*/ 5850 h 150674"/>
                <a:gd name="connsiteX28" fmla="*/ 85830 w 174933"/>
                <a:gd name="connsiteY28" fmla="*/ 4343 h 150674"/>
                <a:gd name="connsiteX29" fmla="*/ 64717 w 174933"/>
                <a:gd name="connsiteY29" fmla="*/ 9790 h 150674"/>
                <a:gd name="connsiteX30" fmla="*/ 54892 w 174933"/>
                <a:gd name="connsiteY30" fmla="*/ 11126 h 150674"/>
                <a:gd name="connsiteX31" fmla="*/ 18186 w 174933"/>
                <a:gd name="connsiteY31" fmla="*/ 3633 h 150674"/>
                <a:gd name="connsiteX32" fmla="*/ 5067 w 174933"/>
                <a:gd name="connsiteY32" fmla="*/ 295 h 150674"/>
                <a:gd name="connsiteX33" fmla="*/ 4472 w 174933"/>
                <a:gd name="connsiteY33" fmla="*/ 0 h 150674"/>
                <a:gd name="connsiteX34" fmla="*/ 1121 w 174933"/>
                <a:gd name="connsiteY34" fmla="*/ 10788 h 150674"/>
                <a:gd name="connsiteX35" fmla="*/ 2529 w 174933"/>
                <a:gd name="connsiteY35" fmla="*/ 15550 h 150674"/>
                <a:gd name="connsiteX36" fmla="*/ 1121 w 174933"/>
                <a:gd name="connsiteY36" fmla="*/ 23424 h 150674"/>
                <a:gd name="connsiteX37" fmla="*/ 0 w 174933"/>
                <a:gd name="connsiteY37" fmla="*/ 27904 h 150674"/>
                <a:gd name="connsiteX38" fmla="*/ 2529 w 174933"/>
                <a:gd name="connsiteY38" fmla="*/ 38302 h 150674"/>
                <a:gd name="connsiteX39" fmla="*/ 7672 w 174933"/>
                <a:gd name="connsiteY39" fmla="*/ 150675 h 150674"/>
                <a:gd name="connsiteX40" fmla="*/ 174933 w 174933"/>
                <a:gd name="connsiteY40" fmla="*/ 149250 h 150674"/>
                <a:gd name="connsiteX41" fmla="*/ 164188 w 174933"/>
                <a:gd name="connsiteY41" fmla="*/ 139117 h 150674"/>
                <a:gd name="connsiteX42" fmla="*/ 112133 w 174933"/>
                <a:gd name="connsiteY42" fmla="*/ 43287 h 150674"/>
                <a:gd name="connsiteX43" fmla="*/ 111346 w 174933"/>
                <a:gd name="connsiteY43" fmla="*/ 43133 h 150674"/>
                <a:gd name="connsiteX44" fmla="*/ 111782 w 174933"/>
                <a:gd name="connsiteY44" fmla="*/ 42654 h 150674"/>
                <a:gd name="connsiteX45" fmla="*/ 112133 w 174933"/>
                <a:gd name="connsiteY45" fmla="*/ 43287 h 150674"/>
                <a:gd name="connsiteX46" fmla="*/ 112814 w 174933"/>
                <a:gd name="connsiteY46" fmla="*/ 43514 h 150674"/>
                <a:gd name="connsiteX47" fmla="*/ 112133 w 174933"/>
                <a:gd name="connsiteY47" fmla="*/ 43287 h 150674"/>
                <a:gd name="connsiteX48" fmla="*/ 119741 w 174933"/>
                <a:gd name="connsiteY48" fmla="*/ 53390 h 150674"/>
                <a:gd name="connsiteX49" fmla="*/ 118458 w 174933"/>
                <a:gd name="connsiteY49" fmla="*/ 52415 h 150674"/>
                <a:gd name="connsiteX50" fmla="*/ 118804 w 174933"/>
                <a:gd name="connsiteY50" fmla="*/ 51285 h 150674"/>
                <a:gd name="connsiteX51" fmla="*/ 120139 w 174933"/>
                <a:gd name="connsiteY51" fmla="*/ 52072 h 150674"/>
                <a:gd name="connsiteX52" fmla="*/ 119741 w 174933"/>
                <a:gd name="connsiteY52" fmla="*/ 53390 h 150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174933" h="150674">
                  <a:moveTo>
                    <a:pt x="164188" y="139117"/>
                  </a:moveTo>
                  <a:cubicBezTo>
                    <a:pt x="162729" y="138249"/>
                    <a:pt x="160846" y="138000"/>
                    <a:pt x="159605" y="136926"/>
                  </a:cubicBezTo>
                  <a:cubicBezTo>
                    <a:pt x="158369" y="135908"/>
                    <a:pt x="157419" y="134320"/>
                    <a:pt x="156820" y="132771"/>
                  </a:cubicBezTo>
                  <a:cubicBezTo>
                    <a:pt x="156212" y="131227"/>
                    <a:pt x="155806" y="129412"/>
                    <a:pt x="155951" y="127782"/>
                  </a:cubicBezTo>
                  <a:cubicBezTo>
                    <a:pt x="156559" y="121766"/>
                    <a:pt x="154792" y="116699"/>
                    <a:pt x="151000" y="112069"/>
                  </a:cubicBezTo>
                  <a:cubicBezTo>
                    <a:pt x="149212" y="109887"/>
                    <a:pt x="148073" y="107178"/>
                    <a:pt x="146533" y="104799"/>
                  </a:cubicBezTo>
                  <a:cubicBezTo>
                    <a:pt x="139789" y="94260"/>
                    <a:pt x="132694" y="83921"/>
                    <a:pt x="129729" y="71427"/>
                  </a:cubicBezTo>
                  <a:cubicBezTo>
                    <a:pt x="129232" y="69274"/>
                    <a:pt x="127718" y="67383"/>
                    <a:pt x="126738" y="65324"/>
                  </a:cubicBezTo>
                  <a:cubicBezTo>
                    <a:pt x="125929" y="63647"/>
                    <a:pt x="127020" y="61927"/>
                    <a:pt x="129053" y="61952"/>
                  </a:cubicBezTo>
                  <a:cubicBezTo>
                    <a:pt x="131304" y="61974"/>
                    <a:pt x="133648" y="62620"/>
                    <a:pt x="135523" y="60819"/>
                  </a:cubicBezTo>
                  <a:cubicBezTo>
                    <a:pt x="136387" y="59993"/>
                    <a:pt x="137273" y="59171"/>
                    <a:pt x="138270" y="58563"/>
                  </a:cubicBezTo>
                  <a:cubicBezTo>
                    <a:pt x="138261" y="58585"/>
                    <a:pt x="138248" y="58585"/>
                    <a:pt x="138248" y="58585"/>
                  </a:cubicBezTo>
                  <a:lnTo>
                    <a:pt x="140255" y="40489"/>
                  </a:lnTo>
                  <a:lnTo>
                    <a:pt x="141372" y="40703"/>
                  </a:lnTo>
                  <a:lnTo>
                    <a:pt x="141278" y="39423"/>
                  </a:lnTo>
                  <a:lnTo>
                    <a:pt x="142408" y="36209"/>
                  </a:lnTo>
                  <a:lnTo>
                    <a:pt x="142408" y="35504"/>
                  </a:lnTo>
                  <a:lnTo>
                    <a:pt x="140863" y="37048"/>
                  </a:lnTo>
                  <a:lnTo>
                    <a:pt x="138899" y="32692"/>
                  </a:lnTo>
                  <a:lnTo>
                    <a:pt x="140153" y="28901"/>
                  </a:lnTo>
                  <a:lnTo>
                    <a:pt x="136516" y="21725"/>
                  </a:lnTo>
                  <a:lnTo>
                    <a:pt x="132720" y="16128"/>
                  </a:lnTo>
                  <a:lnTo>
                    <a:pt x="131308" y="10633"/>
                  </a:lnTo>
                  <a:lnTo>
                    <a:pt x="128638" y="6988"/>
                  </a:lnTo>
                  <a:lnTo>
                    <a:pt x="125711" y="5618"/>
                  </a:lnTo>
                  <a:cubicBezTo>
                    <a:pt x="126070" y="5238"/>
                    <a:pt x="126413" y="4861"/>
                    <a:pt x="126755" y="4450"/>
                  </a:cubicBezTo>
                  <a:cubicBezTo>
                    <a:pt x="125262" y="6282"/>
                    <a:pt x="123486" y="7848"/>
                    <a:pt x="121107" y="7891"/>
                  </a:cubicBezTo>
                  <a:cubicBezTo>
                    <a:pt x="112638" y="8075"/>
                    <a:pt x="104106" y="9431"/>
                    <a:pt x="95843" y="5850"/>
                  </a:cubicBezTo>
                  <a:cubicBezTo>
                    <a:pt x="92843" y="4536"/>
                    <a:pt x="89197" y="4613"/>
                    <a:pt x="85830" y="4343"/>
                  </a:cubicBezTo>
                  <a:cubicBezTo>
                    <a:pt x="78200" y="3736"/>
                    <a:pt x="71195" y="5884"/>
                    <a:pt x="64717" y="9790"/>
                  </a:cubicBezTo>
                  <a:cubicBezTo>
                    <a:pt x="61619" y="11665"/>
                    <a:pt x="58431" y="11870"/>
                    <a:pt x="54892" y="11126"/>
                  </a:cubicBezTo>
                  <a:cubicBezTo>
                    <a:pt x="42680" y="8520"/>
                    <a:pt x="30647" y="5045"/>
                    <a:pt x="18186" y="3633"/>
                  </a:cubicBezTo>
                  <a:cubicBezTo>
                    <a:pt x="13701" y="3115"/>
                    <a:pt x="8712" y="2589"/>
                    <a:pt x="5067" y="295"/>
                  </a:cubicBezTo>
                  <a:cubicBezTo>
                    <a:pt x="4870" y="188"/>
                    <a:pt x="4681" y="107"/>
                    <a:pt x="4472" y="0"/>
                  </a:cubicBezTo>
                  <a:lnTo>
                    <a:pt x="1121" y="10788"/>
                  </a:lnTo>
                  <a:lnTo>
                    <a:pt x="2529" y="15550"/>
                  </a:lnTo>
                  <a:lnTo>
                    <a:pt x="1121" y="23424"/>
                  </a:lnTo>
                  <a:lnTo>
                    <a:pt x="0" y="27904"/>
                  </a:lnTo>
                  <a:lnTo>
                    <a:pt x="2529" y="38302"/>
                  </a:lnTo>
                  <a:lnTo>
                    <a:pt x="7672" y="150675"/>
                  </a:lnTo>
                  <a:lnTo>
                    <a:pt x="174933" y="149250"/>
                  </a:lnTo>
                  <a:cubicBezTo>
                    <a:pt x="172267" y="145168"/>
                    <a:pt x="168669" y="141813"/>
                    <a:pt x="164188" y="139117"/>
                  </a:cubicBezTo>
                  <a:close/>
                  <a:moveTo>
                    <a:pt x="112133" y="43287"/>
                  </a:moveTo>
                  <a:cubicBezTo>
                    <a:pt x="111864" y="43227"/>
                    <a:pt x="111568" y="43176"/>
                    <a:pt x="111346" y="43133"/>
                  </a:cubicBezTo>
                  <a:lnTo>
                    <a:pt x="111782" y="42654"/>
                  </a:lnTo>
                  <a:cubicBezTo>
                    <a:pt x="111932" y="43026"/>
                    <a:pt x="112005" y="43065"/>
                    <a:pt x="112133" y="43287"/>
                  </a:cubicBezTo>
                  <a:cubicBezTo>
                    <a:pt x="112497" y="43364"/>
                    <a:pt x="112805" y="43420"/>
                    <a:pt x="112814" y="43514"/>
                  </a:cubicBezTo>
                  <a:cubicBezTo>
                    <a:pt x="112848" y="44306"/>
                    <a:pt x="112536" y="44066"/>
                    <a:pt x="112133" y="43287"/>
                  </a:cubicBezTo>
                  <a:close/>
                  <a:moveTo>
                    <a:pt x="119741" y="53390"/>
                  </a:moveTo>
                  <a:cubicBezTo>
                    <a:pt x="119314" y="53065"/>
                    <a:pt x="118766" y="52817"/>
                    <a:pt x="118458" y="52415"/>
                  </a:cubicBezTo>
                  <a:cubicBezTo>
                    <a:pt x="118312" y="52196"/>
                    <a:pt x="118667" y="51678"/>
                    <a:pt x="118804" y="51285"/>
                  </a:cubicBezTo>
                  <a:cubicBezTo>
                    <a:pt x="119258" y="51541"/>
                    <a:pt x="119891" y="51696"/>
                    <a:pt x="120139" y="52072"/>
                  </a:cubicBezTo>
                  <a:cubicBezTo>
                    <a:pt x="120298" y="52346"/>
                    <a:pt x="119891" y="52936"/>
                    <a:pt x="119741" y="53390"/>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grpSp>
        <p:nvGrpSpPr>
          <p:cNvPr id="1146" name="Graphic 2398">
            <a:extLst>
              <a:ext uri="{FF2B5EF4-FFF2-40B4-BE49-F238E27FC236}">
                <a16:creationId xmlns:a16="http://schemas.microsoft.com/office/drawing/2014/main" id="{02CC53B9-5DD0-395F-F6A4-0E82C28825BD}"/>
              </a:ext>
            </a:extLst>
          </p:cNvPr>
          <p:cNvGrpSpPr/>
          <p:nvPr/>
        </p:nvGrpSpPr>
        <p:grpSpPr>
          <a:xfrm>
            <a:off x="5959294" y="4104525"/>
            <a:ext cx="376324" cy="586946"/>
            <a:chOff x="6199851" y="4909561"/>
            <a:chExt cx="161184" cy="251396"/>
          </a:xfrm>
          <a:solidFill>
            <a:srgbClr val="D9D9D9"/>
          </a:solidFill>
        </p:grpSpPr>
        <p:sp>
          <p:nvSpPr>
            <p:cNvPr id="1191" name="Freeform 1190">
              <a:extLst>
                <a:ext uri="{FF2B5EF4-FFF2-40B4-BE49-F238E27FC236}">
                  <a16:creationId xmlns:a16="http://schemas.microsoft.com/office/drawing/2014/main" id="{D9C61E24-8BCF-08F7-4CC5-92BADBD587ED}"/>
                </a:ext>
              </a:extLst>
            </p:cNvPr>
            <p:cNvSpPr/>
            <p:nvPr/>
          </p:nvSpPr>
          <p:spPr>
            <a:xfrm>
              <a:off x="6279523" y="5044596"/>
              <a:ext cx="1245" cy="607"/>
            </a:xfrm>
            <a:custGeom>
              <a:avLst/>
              <a:gdLst>
                <a:gd name="connsiteX0" fmla="*/ 0 w 1245"/>
                <a:gd name="connsiteY0" fmla="*/ 0 h 607"/>
                <a:gd name="connsiteX1" fmla="*/ 1245 w 1245"/>
                <a:gd name="connsiteY1" fmla="*/ 608 h 607"/>
                <a:gd name="connsiteX2" fmla="*/ 0 w 1245"/>
                <a:gd name="connsiteY2" fmla="*/ 0 h 607"/>
              </a:gdLst>
              <a:ahLst/>
              <a:cxnLst>
                <a:cxn ang="0">
                  <a:pos x="connsiteX0" y="connsiteY0"/>
                </a:cxn>
                <a:cxn ang="0">
                  <a:pos x="connsiteX1" y="connsiteY1"/>
                </a:cxn>
                <a:cxn ang="0">
                  <a:pos x="connsiteX2" y="connsiteY2"/>
                </a:cxn>
              </a:cxnLst>
              <a:rect l="l" t="t" r="r" b="b"/>
              <a:pathLst>
                <a:path w="1245" h="607">
                  <a:moveTo>
                    <a:pt x="0" y="0"/>
                  </a:moveTo>
                  <a:cubicBezTo>
                    <a:pt x="428" y="171"/>
                    <a:pt x="856" y="321"/>
                    <a:pt x="1245" y="608"/>
                  </a:cubicBezTo>
                  <a:cubicBezTo>
                    <a:pt x="860" y="342"/>
                    <a:pt x="432" y="171"/>
                    <a:pt x="0" y="0"/>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192" name="Freeform 1191">
              <a:extLst>
                <a:ext uri="{FF2B5EF4-FFF2-40B4-BE49-F238E27FC236}">
                  <a16:creationId xmlns:a16="http://schemas.microsoft.com/office/drawing/2014/main" id="{EBA01A30-DEF8-B0A2-E6E4-FA356360B41A}"/>
                </a:ext>
              </a:extLst>
            </p:cNvPr>
            <p:cNvSpPr/>
            <p:nvPr/>
          </p:nvSpPr>
          <p:spPr>
            <a:xfrm>
              <a:off x="6199851" y="4909561"/>
              <a:ext cx="161184" cy="139479"/>
            </a:xfrm>
            <a:custGeom>
              <a:avLst/>
              <a:gdLst>
                <a:gd name="connsiteX0" fmla="*/ 77631 w 161184"/>
                <a:gd name="connsiteY0" fmla="*/ 134624 h 139479"/>
                <a:gd name="connsiteX1" fmla="*/ 78556 w 161184"/>
                <a:gd name="connsiteY1" fmla="*/ 130884 h 139479"/>
                <a:gd name="connsiteX2" fmla="*/ 82475 w 161184"/>
                <a:gd name="connsiteY2" fmla="*/ 126793 h 139479"/>
                <a:gd name="connsiteX3" fmla="*/ 84007 w 161184"/>
                <a:gd name="connsiteY3" fmla="*/ 123062 h 139479"/>
                <a:gd name="connsiteX4" fmla="*/ 82633 w 161184"/>
                <a:gd name="connsiteY4" fmla="*/ 117106 h 139479"/>
                <a:gd name="connsiteX5" fmla="*/ 84508 w 161184"/>
                <a:gd name="connsiteY5" fmla="*/ 115732 h 139479"/>
                <a:gd name="connsiteX6" fmla="*/ 84675 w 161184"/>
                <a:gd name="connsiteY6" fmla="*/ 113712 h 139479"/>
                <a:gd name="connsiteX7" fmla="*/ 94366 w 161184"/>
                <a:gd name="connsiteY7" fmla="*/ 105205 h 139479"/>
                <a:gd name="connsiteX8" fmla="*/ 94538 w 161184"/>
                <a:gd name="connsiteY8" fmla="*/ 102664 h 139479"/>
                <a:gd name="connsiteX9" fmla="*/ 95727 w 161184"/>
                <a:gd name="connsiteY9" fmla="*/ 100789 h 139479"/>
                <a:gd name="connsiteX10" fmla="*/ 97773 w 161184"/>
                <a:gd name="connsiteY10" fmla="*/ 101786 h 139479"/>
                <a:gd name="connsiteX11" fmla="*/ 99968 w 161184"/>
                <a:gd name="connsiteY11" fmla="*/ 99433 h 139479"/>
                <a:gd name="connsiteX12" fmla="*/ 105428 w 161184"/>
                <a:gd name="connsiteY12" fmla="*/ 100785 h 139479"/>
                <a:gd name="connsiteX13" fmla="*/ 109853 w 161184"/>
                <a:gd name="connsiteY13" fmla="*/ 103994 h 139479"/>
                <a:gd name="connsiteX14" fmla="*/ 114585 w 161184"/>
                <a:gd name="connsiteY14" fmla="*/ 106904 h 139479"/>
                <a:gd name="connsiteX15" fmla="*/ 119541 w 161184"/>
                <a:gd name="connsiteY15" fmla="*/ 100610 h 139479"/>
                <a:gd name="connsiteX16" fmla="*/ 123944 w 161184"/>
                <a:gd name="connsiteY16" fmla="*/ 96181 h 139479"/>
                <a:gd name="connsiteX17" fmla="*/ 127521 w 161184"/>
                <a:gd name="connsiteY17" fmla="*/ 88359 h 139479"/>
                <a:gd name="connsiteX18" fmla="*/ 129049 w 161184"/>
                <a:gd name="connsiteY18" fmla="*/ 82081 h 139479"/>
                <a:gd name="connsiteX19" fmla="*/ 136695 w 161184"/>
                <a:gd name="connsiteY19" fmla="*/ 74606 h 139479"/>
                <a:gd name="connsiteX20" fmla="*/ 138227 w 161184"/>
                <a:gd name="connsiteY20" fmla="*/ 69496 h 139479"/>
                <a:gd name="connsiteX21" fmla="*/ 138227 w 161184"/>
                <a:gd name="connsiteY21" fmla="*/ 64926 h 139479"/>
                <a:gd name="connsiteX22" fmla="*/ 144175 w 161184"/>
                <a:gd name="connsiteY22" fmla="*/ 61529 h 139479"/>
                <a:gd name="connsiteX23" fmla="*/ 146584 w 161184"/>
                <a:gd name="connsiteY23" fmla="*/ 58418 h 139479"/>
                <a:gd name="connsiteX24" fmla="*/ 146208 w 161184"/>
                <a:gd name="connsiteY24" fmla="*/ 50181 h 139479"/>
                <a:gd name="connsiteX25" fmla="*/ 150311 w 161184"/>
                <a:gd name="connsiteY25" fmla="*/ 42132 h 139479"/>
                <a:gd name="connsiteX26" fmla="*/ 155005 w 161184"/>
                <a:gd name="connsiteY26" fmla="*/ 37266 h 139479"/>
                <a:gd name="connsiteX27" fmla="*/ 157260 w 161184"/>
                <a:gd name="connsiteY27" fmla="*/ 37438 h 139479"/>
                <a:gd name="connsiteX28" fmla="*/ 160620 w 161184"/>
                <a:gd name="connsiteY28" fmla="*/ 34447 h 139479"/>
                <a:gd name="connsiteX29" fmla="*/ 161185 w 161184"/>
                <a:gd name="connsiteY29" fmla="*/ 30711 h 139479"/>
                <a:gd name="connsiteX30" fmla="*/ 159490 w 161184"/>
                <a:gd name="connsiteY30" fmla="*/ 24528 h 139479"/>
                <a:gd name="connsiteX31" fmla="*/ 157440 w 161184"/>
                <a:gd name="connsiteY31" fmla="*/ 24151 h 139479"/>
                <a:gd name="connsiteX32" fmla="*/ 155566 w 161184"/>
                <a:gd name="connsiteY32" fmla="*/ 21357 h 139479"/>
                <a:gd name="connsiteX33" fmla="*/ 155373 w 161184"/>
                <a:gd name="connsiteY33" fmla="*/ 16838 h 139479"/>
                <a:gd name="connsiteX34" fmla="*/ 154655 w 161184"/>
                <a:gd name="connsiteY34" fmla="*/ 11836 h 139479"/>
                <a:gd name="connsiteX35" fmla="*/ 152934 w 161184"/>
                <a:gd name="connsiteY35" fmla="*/ 8875 h 139479"/>
                <a:gd name="connsiteX36" fmla="*/ 147774 w 161184"/>
                <a:gd name="connsiteY36" fmla="*/ 2435 h 139479"/>
                <a:gd name="connsiteX37" fmla="*/ 147140 w 161184"/>
                <a:gd name="connsiteY37" fmla="*/ 2726 h 139479"/>
                <a:gd name="connsiteX38" fmla="*/ 143555 w 161184"/>
                <a:gd name="connsiteY38" fmla="*/ 2726 h 139479"/>
                <a:gd name="connsiteX39" fmla="*/ 140529 w 161184"/>
                <a:gd name="connsiteY39" fmla="*/ 6602 h 139479"/>
                <a:gd name="connsiteX40" fmla="*/ 136674 w 161184"/>
                <a:gd name="connsiteY40" fmla="*/ 6602 h 139479"/>
                <a:gd name="connsiteX41" fmla="*/ 132523 w 161184"/>
                <a:gd name="connsiteY41" fmla="*/ 10171 h 139479"/>
                <a:gd name="connsiteX42" fmla="*/ 125634 w 161184"/>
                <a:gd name="connsiteY42" fmla="*/ 10445 h 139479"/>
                <a:gd name="connsiteX43" fmla="*/ 119836 w 161184"/>
                <a:gd name="connsiteY43" fmla="*/ 8532 h 139479"/>
                <a:gd name="connsiteX44" fmla="*/ 111286 w 161184"/>
                <a:gd name="connsiteY44" fmla="*/ 7711 h 139479"/>
                <a:gd name="connsiteX45" fmla="*/ 104119 w 161184"/>
                <a:gd name="connsiteY45" fmla="*/ 9076 h 139479"/>
                <a:gd name="connsiteX46" fmla="*/ 99155 w 161184"/>
                <a:gd name="connsiteY46" fmla="*/ 8241 h 139479"/>
                <a:gd name="connsiteX47" fmla="*/ 95013 w 161184"/>
                <a:gd name="connsiteY47" fmla="*/ 14035 h 139479"/>
                <a:gd name="connsiteX48" fmla="*/ 91149 w 161184"/>
                <a:gd name="connsiteY48" fmla="*/ 16808 h 139479"/>
                <a:gd name="connsiteX49" fmla="*/ 83164 w 161184"/>
                <a:gd name="connsiteY49" fmla="*/ 14035 h 139479"/>
                <a:gd name="connsiteX50" fmla="*/ 72402 w 161184"/>
                <a:gd name="connsiteY50" fmla="*/ 9641 h 139479"/>
                <a:gd name="connsiteX51" fmla="*/ 69372 w 161184"/>
                <a:gd name="connsiteY51" fmla="*/ 7159 h 139479"/>
                <a:gd name="connsiteX52" fmla="*/ 63305 w 161184"/>
                <a:gd name="connsiteY52" fmla="*/ 7715 h 139479"/>
                <a:gd name="connsiteX53" fmla="*/ 56407 w 161184"/>
                <a:gd name="connsiteY53" fmla="*/ 11271 h 139479"/>
                <a:gd name="connsiteX54" fmla="*/ 53643 w 161184"/>
                <a:gd name="connsiteY54" fmla="*/ 10454 h 139479"/>
                <a:gd name="connsiteX55" fmla="*/ 50883 w 161184"/>
                <a:gd name="connsiteY55" fmla="*/ 5503 h 139479"/>
                <a:gd name="connsiteX56" fmla="*/ 45654 w 161184"/>
                <a:gd name="connsiteY56" fmla="*/ 2195 h 139479"/>
                <a:gd name="connsiteX57" fmla="*/ 35166 w 161184"/>
                <a:gd name="connsiteY57" fmla="*/ 0 h 139479"/>
                <a:gd name="connsiteX58" fmla="*/ 31575 w 161184"/>
                <a:gd name="connsiteY58" fmla="*/ 1630 h 139479"/>
                <a:gd name="connsiteX59" fmla="*/ 23039 w 161184"/>
                <a:gd name="connsiteY59" fmla="*/ 1361 h 139479"/>
                <a:gd name="connsiteX60" fmla="*/ 16423 w 161184"/>
                <a:gd name="connsiteY60" fmla="*/ 5503 h 139479"/>
                <a:gd name="connsiteX61" fmla="*/ 15589 w 161184"/>
                <a:gd name="connsiteY61" fmla="*/ 8541 h 139479"/>
                <a:gd name="connsiteX62" fmla="*/ 15589 w 161184"/>
                <a:gd name="connsiteY62" fmla="*/ 12127 h 139479"/>
                <a:gd name="connsiteX63" fmla="*/ 16132 w 161184"/>
                <a:gd name="connsiteY63" fmla="*/ 16256 h 139479"/>
                <a:gd name="connsiteX64" fmla="*/ 13933 w 161184"/>
                <a:gd name="connsiteY64" fmla="*/ 16256 h 139479"/>
                <a:gd name="connsiteX65" fmla="*/ 11177 w 161184"/>
                <a:gd name="connsiteY65" fmla="*/ 21507 h 139479"/>
                <a:gd name="connsiteX66" fmla="*/ 11999 w 161184"/>
                <a:gd name="connsiteY66" fmla="*/ 25092 h 139479"/>
                <a:gd name="connsiteX67" fmla="*/ 13937 w 161184"/>
                <a:gd name="connsiteY67" fmla="*/ 27292 h 139479"/>
                <a:gd name="connsiteX68" fmla="*/ 11181 w 161184"/>
                <a:gd name="connsiteY68" fmla="*/ 29495 h 139479"/>
                <a:gd name="connsiteX69" fmla="*/ 11181 w 161184"/>
                <a:gd name="connsiteY69" fmla="*/ 34455 h 139479"/>
                <a:gd name="connsiteX70" fmla="*/ 15593 w 161184"/>
                <a:gd name="connsiteY70" fmla="*/ 37510 h 139479"/>
                <a:gd name="connsiteX71" fmla="*/ 15593 w 161184"/>
                <a:gd name="connsiteY71" fmla="*/ 41914 h 139479"/>
                <a:gd name="connsiteX72" fmla="*/ 17245 w 161184"/>
                <a:gd name="connsiteY72" fmla="*/ 46312 h 139479"/>
                <a:gd name="connsiteX73" fmla="*/ 15875 w 161184"/>
                <a:gd name="connsiteY73" fmla="*/ 48238 h 139479"/>
                <a:gd name="connsiteX74" fmla="*/ 13111 w 161184"/>
                <a:gd name="connsiteY74" fmla="*/ 47416 h 139479"/>
                <a:gd name="connsiteX75" fmla="*/ 12003 w 161184"/>
                <a:gd name="connsiteY75" fmla="*/ 51280 h 139479"/>
                <a:gd name="connsiteX76" fmla="*/ 15041 w 161184"/>
                <a:gd name="connsiteY76" fmla="*/ 54036 h 139479"/>
                <a:gd name="connsiteX77" fmla="*/ 13659 w 161184"/>
                <a:gd name="connsiteY77" fmla="*/ 54866 h 139479"/>
                <a:gd name="connsiteX78" fmla="*/ 10895 w 161184"/>
                <a:gd name="connsiteY78" fmla="*/ 55679 h 139479"/>
                <a:gd name="connsiteX79" fmla="*/ 6752 w 161184"/>
                <a:gd name="connsiteY79" fmla="*/ 65072 h 139479"/>
                <a:gd name="connsiteX80" fmla="*/ 967 w 161184"/>
                <a:gd name="connsiteY80" fmla="*/ 66998 h 139479"/>
                <a:gd name="connsiteX81" fmla="*/ 137 w 161184"/>
                <a:gd name="connsiteY81" fmla="*/ 70583 h 139479"/>
                <a:gd name="connsiteX82" fmla="*/ 137 w 161184"/>
                <a:gd name="connsiteY82" fmla="*/ 77751 h 139479"/>
                <a:gd name="connsiteX83" fmla="*/ 689 w 161184"/>
                <a:gd name="connsiteY83" fmla="*/ 93750 h 139479"/>
                <a:gd name="connsiteX84" fmla="*/ 0 w 161184"/>
                <a:gd name="connsiteY84" fmla="*/ 107610 h 139479"/>
                <a:gd name="connsiteX85" fmla="*/ 8832 w 161184"/>
                <a:gd name="connsiteY85" fmla="*/ 107247 h 139479"/>
                <a:gd name="connsiteX86" fmla="*/ 13792 w 161184"/>
                <a:gd name="connsiteY86" fmla="*/ 108128 h 139479"/>
                <a:gd name="connsiteX87" fmla="*/ 28447 w 161184"/>
                <a:gd name="connsiteY87" fmla="*/ 121646 h 139479"/>
                <a:gd name="connsiteX88" fmla="*/ 32328 w 161184"/>
                <a:gd name="connsiteY88" fmla="*/ 131119 h 139479"/>
                <a:gd name="connsiteX89" fmla="*/ 46206 w 161184"/>
                <a:gd name="connsiteY89" fmla="*/ 139472 h 139479"/>
                <a:gd name="connsiteX90" fmla="*/ 51306 w 161184"/>
                <a:gd name="connsiteY90" fmla="*/ 139147 h 139479"/>
                <a:gd name="connsiteX91" fmla="*/ 73134 w 161184"/>
                <a:gd name="connsiteY91" fmla="*/ 135069 h 139479"/>
                <a:gd name="connsiteX92" fmla="*/ 77635 w 161184"/>
                <a:gd name="connsiteY92" fmla="*/ 134616 h 139479"/>
                <a:gd name="connsiteX93" fmla="*/ 77631 w 161184"/>
                <a:gd name="connsiteY93" fmla="*/ 134616 h 139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Lst>
              <a:rect l="l" t="t" r="r" b="b"/>
              <a:pathLst>
                <a:path w="161184" h="139479">
                  <a:moveTo>
                    <a:pt x="77631" y="134624"/>
                  </a:moveTo>
                  <a:lnTo>
                    <a:pt x="78556" y="130884"/>
                  </a:lnTo>
                  <a:lnTo>
                    <a:pt x="82475" y="126793"/>
                  </a:lnTo>
                  <a:lnTo>
                    <a:pt x="84007" y="123062"/>
                  </a:lnTo>
                  <a:lnTo>
                    <a:pt x="82633" y="117106"/>
                  </a:lnTo>
                  <a:lnTo>
                    <a:pt x="84508" y="115732"/>
                  </a:lnTo>
                  <a:lnTo>
                    <a:pt x="84675" y="113712"/>
                  </a:lnTo>
                  <a:lnTo>
                    <a:pt x="94366" y="105205"/>
                  </a:lnTo>
                  <a:lnTo>
                    <a:pt x="94538" y="102664"/>
                  </a:lnTo>
                  <a:lnTo>
                    <a:pt x="95727" y="100789"/>
                  </a:lnTo>
                  <a:lnTo>
                    <a:pt x="97773" y="101786"/>
                  </a:lnTo>
                  <a:lnTo>
                    <a:pt x="99968" y="99433"/>
                  </a:lnTo>
                  <a:lnTo>
                    <a:pt x="105428" y="100785"/>
                  </a:lnTo>
                  <a:lnTo>
                    <a:pt x="109853" y="103994"/>
                  </a:lnTo>
                  <a:lnTo>
                    <a:pt x="114585" y="106904"/>
                  </a:lnTo>
                  <a:lnTo>
                    <a:pt x="119541" y="100610"/>
                  </a:lnTo>
                  <a:lnTo>
                    <a:pt x="123944" y="96181"/>
                  </a:lnTo>
                  <a:lnTo>
                    <a:pt x="127521" y="88359"/>
                  </a:lnTo>
                  <a:lnTo>
                    <a:pt x="129049" y="82081"/>
                  </a:lnTo>
                  <a:lnTo>
                    <a:pt x="136695" y="74606"/>
                  </a:lnTo>
                  <a:lnTo>
                    <a:pt x="138227" y="69496"/>
                  </a:lnTo>
                  <a:lnTo>
                    <a:pt x="138227" y="64926"/>
                  </a:lnTo>
                  <a:lnTo>
                    <a:pt x="144175" y="61529"/>
                  </a:lnTo>
                  <a:lnTo>
                    <a:pt x="146584" y="58418"/>
                  </a:lnTo>
                  <a:lnTo>
                    <a:pt x="146208" y="50181"/>
                  </a:lnTo>
                  <a:lnTo>
                    <a:pt x="150311" y="42132"/>
                  </a:lnTo>
                  <a:lnTo>
                    <a:pt x="155005" y="37266"/>
                  </a:lnTo>
                  <a:lnTo>
                    <a:pt x="157260" y="37438"/>
                  </a:lnTo>
                  <a:lnTo>
                    <a:pt x="160620" y="34447"/>
                  </a:lnTo>
                  <a:lnTo>
                    <a:pt x="161185" y="30711"/>
                  </a:lnTo>
                  <a:lnTo>
                    <a:pt x="159490" y="24528"/>
                  </a:lnTo>
                  <a:lnTo>
                    <a:pt x="157440" y="24151"/>
                  </a:lnTo>
                  <a:lnTo>
                    <a:pt x="155566" y="21357"/>
                  </a:lnTo>
                  <a:lnTo>
                    <a:pt x="155373" y="16838"/>
                  </a:lnTo>
                  <a:lnTo>
                    <a:pt x="154655" y="11836"/>
                  </a:lnTo>
                  <a:lnTo>
                    <a:pt x="152934" y="8875"/>
                  </a:lnTo>
                  <a:lnTo>
                    <a:pt x="147774" y="2435"/>
                  </a:lnTo>
                  <a:lnTo>
                    <a:pt x="147140" y="2726"/>
                  </a:lnTo>
                  <a:lnTo>
                    <a:pt x="143555" y="2726"/>
                  </a:lnTo>
                  <a:lnTo>
                    <a:pt x="140529" y="6602"/>
                  </a:lnTo>
                  <a:lnTo>
                    <a:pt x="136674" y="6602"/>
                  </a:lnTo>
                  <a:lnTo>
                    <a:pt x="132523" y="10171"/>
                  </a:lnTo>
                  <a:lnTo>
                    <a:pt x="125634" y="10445"/>
                  </a:lnTo>
                  <a:lnTo>
                    <a:pt x="119836" y="8532"/>
                  </a:lnTo>
                  <a:lnTo>
                    <a:pt x="111286" y="7711"/>
                  </a:lnTo>
                  <a:lnTo>
                    <a:pt x="104119" y="9076"/>
                  </a:lnTo>
                  <a:lnTo>
                    <a:pt x="99155" y="8241"/>
                  </a:lnTo>
                  <a:lnTo>
                    <a:pt x="95013" y="14035"/>
                  </a:lnTo>
                  <a:lnTo>
                    <a:pt x="91149" y="16808"/>
                  </a:lnTo>
                  <a:lnTo>
                    <a:pt x="83164" y="14035"/>
                  </a:lnTo>
                  <a:lnTo>
                    <a:pt x="72402" y="9641"/>
                  </a:lnTo>
                  <a:lnTo>
                    <a:pt x="69372" y="7159"/>
                  </a:lnTo>
                  <a:lnTo>
                    <a:pt x="63305" y="7715"/>
                  </a:lnTo>
                  <a:lnTo>
                    <a:pt x="56407" y="11271"/>
                  </a:lnTo>
                  <a:lnTo>
                    <a:pt x="53643" y="10454"/>
                  </a:lnTo>
                  <a:lnTo>
                    <a:pt x="50883" y="5503"/>
                  </a:lnTo>
                  <a:lnTo>
                    <a:pt x="45654" y="2195"/>
                  </a:lnTo>
                  <a:lnTo>
                    <a:pt x="35166" y="0"/>
                  </a:lnTo>
                  <a:lnTo>
                    <a:pt x="31575" y="1630"/>
                  </a:lnTo>
                  <a:lnTo>
                    <a:pt x="23039" y="1361"/>
                  </a:lnTo>
                  <a:lnTo>
                    <a:pt x="16423" y="5503"/>
                  </a:lnTo>
                  <a:lnTo>
                    <a:pt x="15589" y="8541"/>
                  </a:lnTo>
                  <a:lnTo>
                    <a:pt x="15589" y="12127"/>
                  </a:lnTo>
                  <a:lnTo>
                    <a:pt x="16132" y="16256"/>
                  </a:lnTo>
                  <a:lnTo>
                    <a:pt x="13933" y="16256"/>
                  </a:lnTo>
                  <a:lnTo>
                    <a:pt x="11177" y="21507"/>
                  </a:lnTo>
                  <a:lnTo>
                    <a:pt x="11999" y="25092"/>
                  </a:lnTo>
                  <a:lnTo>
                    <a:pt x="13937" y="27292"/>
                  </a:lnTo>
                  <a:lnTo>
                    <a:pt x="11181" y="29495"/>
                  </a:lnTo>
                  <a:lnTo>
                    <a:pt x="11181" y="34455"/>
                  </a:lnTo>
                  <a:lnTo>
                    <a:pt x="15593" y="37510"/>
                  </a:lnTo>
                  <a:lnTo>
                    <a:pt x="15593" y="41914"/>
                  </a:lnTo>
                  <a:lnTo>
                    <a:pt x="17245" y="46312"/>
                  </a:lnTo>
                  <a:lnTo>
                    <a:pt x="15875" y="48238"/>
                  </a:lnTo>
                  <a:lnTo>
                    <a:pt x="13111" y="47416"/>
                  </a:lnTo>
                  <a:lnTo>
                    <a:pt x="12003" y="51280"/>
                  </a:lnTo>
                  <a:lnTo>
                    <a:pt x="15041" y="54036"/>
                  </a:lnTo>
                  <a:lnTo>
                    <a:pt x="13659" y="54866"/>
                  </a:lnTo>
                  <a:lnTo>
                    <a:pt x="10895" y="55679"/>
                  </a:lnTo>
                  <a:lnTo>
                    <a:pt x="6752" y="65072"/>
                  </a:lnTo>
                  <a:lnTo>
                    <a:pt x="967" y="66998"/>
                  </a:lnTo>
                  <a:lnTo>
                    <a:pt x="137" y="70583"/>
                  </a:lnTo>
                  <a:lnTo>
                    <a:pt x="137" y="77751"/>
                  </a:lnTo>
                  <a:lnTo>
                    <a:pt x="689" y="93750"/>
                  </a:lnTo>
                  <a:lnTo>
                    <a:pt x="0" y="107610"/>
                  </a:lnTo>
                  <a:cubicBezTo>
                    <a:pt x="2876" y="107075"/>
                    <a:pt x="5803" y="106759"/>
                    <a:pt x="8832" y="107247"/>
                  </a:cubicBezTo>
                  <a:cubicBezTo>
                    <a:pt x="10479" y="107542"/>
                    <a:pt x="12264" y="107503"/>
                    <a:pt x="13792" y="108128"/>
                  </a:cubicBezTo>
                  <a:cubicBezTo>
                    <a:pt x="20326" y="110802"/>
                    <a:pt x="25687" y="114833"/>
                    <a:pt x="28447" y="121646"/>
                  </a:cubicBezTo>
                  <a:cubicBezTo>
                    <a:pt x="29722" y="124808"/>
                    <a:pt x="30822" y="128090"/>
                    <a:pt x="32328" y="131119"/>
                  </a:cubicBezTo>
                  <a:cubicBezTo>
                    <a:pt x="35153" y="136759"/>
                    <a:pt x="40035" y="139305"/>
                    <a:pt x="46206" y="139472"/>
                  </a:cubicBezTo>
                  <a:cubicBezTo>
                    <a:pt x="47909" y="139507"/>
                    <a:pt x="49637" y="139430"/>
                    <a:pt x="51306" y="139147"/>
                  </a:cubicBezTo>
                  <a:cubicBezTo>
                    <a:pt x="58602" y="137889"/>
                    <a:pt x="65949" y="136759"/>
                    <a:pt x="73134" y="135069"/>
                  </a:cubicBezTo>
                  <a:cubicBezTo>
                    <a:pt x="74790" y="134693"/>
                    <a:pt x="76257" y="134530"/>
                    <a:pt x="77635" y="134616"/>
                  </a:cubicBezTo>
                  <a:lnTo>
                    <a:pt x="77631" y="134616"/>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193" name="Freeform 1192">
              <a:extLst>
                <a:ext uri="{FF2B5EF4-FFF2-40B4-BE49-F238E27FC236}">
                  <a16:creationId xmlns:a16="http://schemas.microsoft.com/office/drawing/2014/main" id="{AF20D812-4D64-C8C6-4228-AAE2005FDC95}"/>
                </a:ext>
              </a:extLst>
            </p:cNvPr>
            <p:cNvSpPr/>
            <p:nvPr/>
          </p:nvSpPr>
          <p:spPr>
            <a:xfrm>
              <a:off x="6281465" y="5045773"/>
              <a:ext cx="1733" cy="2101"/>
            </a:xfrm>
            <a:custGeom>
              <a:avLst/>
              <a:gdLst>
                <a:gd name="connsiteX0" fmla="*/ 0 w 1733"/>
                <a:gd name="connsiteY0" fmla="*/ 0 h 2101"/>
                <a:gd name="connsiteX1" fmla="*/ 1733 w 1733"/>
                <a:gd name="connsiteY1" fmla="*/ 2101 h 2101"/>
                <a:gd name="connsiteX2" fmla="*/ 0 w 1733"/>
                <a:gd name="connsiteY2" fmla="*/ 0 h 2101"/>
              </a:gdLst>
              <a:ahLst/>
              <a:cxnLst>
                <a:cxn ang="0">
                  <a:pos x="connsiteX0" y="connsiteY0"/>
                </a:cxn>
                <a:cxn ang="0">
                  <a:pos x="connsiteX1" y="connsiteY1"/>
                </a:cxn>
                <a:cxn ang="0">
                  <a:pos x="connsiteX2" y="connsiteY2"/>
                </a:cxn>
              </a:cxnLst>
              <a:rect l="l" t="t" r="r" b="b"/>
              <a:pathLst>
                <a:path w="1733" h="2101">
                  <a:moveTo>
                    <a:pt x="0" y="0"/>
                  </a:moveTo>
                  <a:cubicBezTo>
                    <a:pt x="608" y="556"/>
                    <a:pt x="1190" y="1164"/>
                    <a:pt x="1733" y="2101"/>
                  </a:cubicBezTo>
                  <a:cubicBezTo>
                    <a:pt x="1194" y="1164"/>
                    <a:pt x="616" y="535"/>
                    <a:pt x="0" y="0"/>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194" name="Freeform 1193">
              <a:extLst>
                <a:ext uri="{FF2B5EF4-FFF2-40B4-BE49-F238E27FC236}">
                  <a16:creationId xmlns:a16="http://schemas.microsoft.com/office/drawing/2014/main" id="{B005182A-761C-B434-C150-06618B13785B}"/>
                </a:ext>
              </a:extLst>
            </p:cNvPr>
            <p:cNvSpPr/>
            <p:nvPr/>
          </p:nvSpPr>
          <p:spPr>
            <a:xfrm>
              <a:off x="6283203" y="5047878"/>
              <a:ext cx="1985" cy="2387"/>
            </a:xfrm>
            <a:custGeom>
              <a:avLst/>
              <a:gdLst>
                <a:gd name="connsiteX0" fmla="*/ 0 w 1985"/>
                <a:gd name="connsiteY0" fmla="*/ 0 h 2387"/>
                <a:gd name="connsiteX1" fmla="*/ 1985 w 1985"/>
                <a:gd name="connsiteY1" fmla="*/ 2388 h 2387"/>
                <a:gd name="connsiteX2" fmla="*/ 0 w 1985"/>
                <a:gd name="connsiteY2" fmla="*/ 0 h 2387"/>
              </a:gdLst>
              <a:ahLst/>
              <a:cxnLst>
                <a:cxn ang="0">
                  <a:pos x="connsiteX0" y="connsiteY0"/>
                </a:cxn>
                <a:cxn ang="0">
                  <a:pos x="connsiteX1" y="connsiteY1"/>
                </a:cxn>
                <a:cxn ang="0">
                  <a:pos x="connsiteX2" y="connsiteY2"/>
                </a:cxn>
              </a:cxnLst>
              <a:rect l="l" t="t" r="r" b="b"/>
              <a:pathLst>
                <a:path w="1985" h="2387">
                  <a:moveTo>
                    <a:pt x="0" y="0"/>
                  </a:moveTo>
                  <a:cubicBezTo>
                    <a:pt x="505" y="873"/>
                    <a:pt x="1198" y="1660"/>
                    <a:pt x="1985" y="2388"/>
                  </a:cubicBezTo>
                  <a:cubicBezTo>
                    <a:pt x="1211" y="1656"/>
                    <a:pt x="505" y="864"/>
                    <a:pt x="0" y="0"/>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grpSp>
        <p:nvGrpSpPr>
          <p:cNvPr id="1147" name="Graphic 2398">
            <a:extLst>
              <a:ext uri="{FF2B5EF4-FFF2-40B4-BE49-F238E27FC236}">
                <a16:creationId xmlns:a16="http://schemas.microsoft.com/office/drawing/2014/main" id="{7A96B201-4A8E-A66B-39D7-E3C25132D62D}"/>
              </a:ext>
            </a:extLst>
          </p:cNvPr>
          <p:cNvGrpSpPr/>
          <p:nvPr/>
        </p:nvGrpSpPr>
        <p:grpSpPr>
          <a:xfrm>
            <a:off x="5894505" y="4144968"/>
            <a:ext cx="111314" cy="392716"/>
            <a:chOff x="6172101" y="4926883"/>
            <a:chExt cx="47677" cy="168205"/>
          </a:xfrm>
          <a:solidFill>
            <a:srgbClr val="D9D9D9"/>
          </a:solidFill>
        </p:grpSpPr>
        <p:sp>
          <p:nvSpPr>
            <p:cNvPr id="1188" name="Freeform 1187">
              <a:extLst>
                <a:ext uri="{FF2B5EF4-FFF2-40B4-BE49-F238E27FC236}">
                  <a16:creationId xmlns:a16="http://schemas.microsoft.com/office/drawing/2014/main" id="{3339E0D0-C3C7-82CC-7F8D-DA5EBBB60079}"/>
                </a:ext>
              </a:extLst>
            </p:cNvPr>
            <p:cNvSpPr/>
            <p:nvPr/>
          </p:nvSpPr>
          <p:spPr>
            <a:xfrm>
              <a:off x="6172101" y="4926883"/>
              <a:ext cx="45007" cy="93506"/>
            </a:xfrm>
            <a:custGeom>
              <a:avLst/>
              <a:gdLst>
                <a:gd name="connsiteX0" fmla="*/ 27763 w 45007"/>
                <a:gd name="connsiteY0" fmla="*/ 90297 h 93506"/>
                <a:gd name="connsiteX1" fmla="*/ 28452 w 45007"/>
                <a:gd name="connsiteY1" fmla="*/ 76437 h 93506"/>
                <a:gd name="connsiteX2" fmla="*/ 27900 w 45007"/>
                <a:gd name="connsiteY2" fmla="*/ 60438 h 93506"/>
                <a:gd name="connsiteX3" fmla="*/ 27900 w 45007"/>
                <a:gd name="connsiteY3" fmla="*/ 53270 h 93506"/>
                <a:gd name="connsiteX4" fmla="*/ 28730 w 45007"/>
                <a:gd name="connsiteY4" fmla="*/ 49685 h 93506"/>
                <a:gd name="connsiteX5" fmla="*/ 34515 w 45007"/>
                <a:gd name="connsiteY5" fmla="*/ 47759 h 93506"/>
                <a:gd name="connsiteX6" fmla="*/ 38657 w 45007"/>
                <a:gd name="connsiteY6" fmla="*/ 38366 h 93506"/>
                <a:gd name="connsiteX7" fmla="*/ 41421 w 45007"/>
                <a:gd name="connsiteY7" fmla="*/ 37553 h 93506"/>
                <a:gd name="connsiteX8" fmla="*/ 42804 w 45007"/>
                <a:gd name="connsiteY8" fmla="*/ 36723 h 93506"/>
                <a:gd name="connsiteX9" fmla="*/ 39765 w 45007"/>
                <a:gd name="connsiteY9" fmla="*/ 33967 h 93506"/>
                <a:gd name="connsiteX10" fmla="*/ 40874 w 45007"/>
                <a:gd name="connsiteY10" fmla="*/ 30103 h 93506"/>
                <a:gd name="connsiteX11" fmla="*/ 43638 w 45007"/>
                <a:gd name="connsiteY11" fmla="*/ 30925 h 93506"/>
                <a:gd name="connsiteX12" fmla="*/ 45007 w 45007"/>
                <a:gd name="connsiteY12" fmla="*/ 28999 h 93506"/>
                <a:gd name="connsiteX13" fmla="*/ 43356 w 45007"/>
                <a:gd name="connsiteY13" fmla="*/ 24601 h 93506"/>
                <a:gd name="connsiteX14" fmla="*/ 43356 w 45007"/>
                <a:gd name="connsiteY14" fmla="*/ 20197 h 93506"/>
                <a:gd name="connsiteX15" fmla="*/ 38944 w 45007"/>
                <a:gd name="connsiteY15" fmla="*/ 17142 h 93506"/>
                <a:gd name="connsiteX16" fmla="*/ 38944 w 45007"/>
                <a:gd name="connsiteY16" fmla="*/ 12182 h 93506"/>
                <a:gd name="connsiteX17" fmla="*/ 39975 w 45007"/>
                <a:gd name="connsiteY17" fmla="*/ 11374 h 93506"/>
                <a:gd name="connsiteX18" fmla="*/ 36886 w 45007"/>
                <a:gd name="connsiteY18" fmla="*/ 7681 h 93506"/>
                <a:gd name="connsiteX19" fmla="*/ 32577 w 45007"/>
                <a:gd name="connsiteY19" fmla="*/ 6919 h 93506"/>
                <a:gd name="connsiteX20" fmla="*/ 30326 w 45007"/>
                <a:gd name="connsiteY20" fmla="*/ 3184 h 93506"/>
                <a:gd name="connsiteX21" fmla="*/ 26209 w 45007"/>
                <a:gd name="connsiteY21" fmla="*/ 0 h 93506"/>
                <a:gd name="connsiteX22" fmla="*/ 24900 w 45007"/>
                <a:gd name="connsiteY22" fmla="*/ 1879 h 93506"/>
                <a:gd name="connsiteX23" fmla="*/ 25465 w 45007"/>
                <a:gd name="connsiteY23" fmla="*/ 3740 h 93506"/>
                <a:gd name="connsiteX24" fmla="*/ 21353 w 45007"/>
                <a:gd name="connsiteY24" fmla="*/ 5242 h 93506"/>
                <a:gd name="connsiteX25" fmla="*/ 20967 w 45007"/>
                <a:gd name="connsiteY25" fmla="*/ 7304 h 93506"/>
                <a:gd name="connsiteX26" fmla="*/ 17972 w 45007"/>
                <a:gd name="connsiteY26" fmla="*/ 10873 h 93506"/>
                <a:gd name="connsiteX27" fmla="*/ 16474 w 45007"/>
                <a:gd name="connsiteY27" fmla="*/ 10676 h 93506"/>
                <a:gd name="connsiteX28" fmla="*/ 11412 w 45007"/>
                <a:gd name="connsiteY28" fmla="*/ 12914 h 93506"/>
                <a:gd name="connsiteX29" fmla="*/ 9735 w 45007"/>
                <a:gd name="connsiteY29" fmla="*/ 12743 h 93506"/>
                <a:gd name="connsiteX30" fmla="*/ 6919 w 45007"/>
                <a:gd name="connsiteY30" fmla="*/ 14031 h 93506"/>
                <a:gd name="connsiteX31" fmla="*/ 6740 w 45007"/>
                <a:gd name="connsiteY31" fmla="*/ 16479 h 93506"/>
                <a:gd name="connsiteX32" fmla="*/ 4857 w 45007"/>
                <a:gd name="connsiteY32" fmla="*/ 18344 h 93506"/>
                <a:gd name="connsiteX33" fmla="*/ 5053 w 45007"/>
                <a:gd name="connsiteY33" fmla="*/ 21160 h 93506"/>
                <a:gd name="connsiteX34" fmla="*/ 1870 w 45007"/>
                <a:gd name="connsiteY34" fmla="*/ 21528 h 93506"/>
                <a:gd name="connsiteX35" fmla="*/ 0 w 45007"/>
                <a:gd name="connsiteY35" fmla="*/ 25473 h 93506"/>
                <a:gd name="connsiteX36" fmla="*/ 924 w 45007"/>
                <a:gd name="connsiteY36" fmla="*/ 29406 h 93506"/>
                <a:gd name="connsiteX37" fmla="*/ 4300 w 45007"/>
                <a:gd name="connsiteY37" fmla="*/ 30343 h 93506"/>
                <a:gd name="connsiteX38" fmla="*/ 6551 w 45007"/>
                <a:gd name="connsiteY38" fmla="*/ 33141 h 93506"/>
                <a:gd name="connsiteX39" fmla="*/ 8220 w 45007"/>
                <a:gd name="connsiteY39" fmla="*/ 34815 h 93506"/>
                <a:gd name="connsiteX40" fmla="*/ 11784 w 45007"/>
                <a:gd name="connsiteY40" fmla="*/ 46809 h 93506"/>
                <a:gd name="connsiteX41" fmla="*/ 11237 w 45007"/>
                <a:gd name="connsiteY41" fmla="*/ 50185 h 93506"/>
                <a:gd name="connsiteX42" fmla="*/ 12914 w 45007"/>
                <a:gd name="connsiteY42" fmla="*/ 52800 h 93506"/>
                <a:gd name="connsiteX43" fmla="*/ 12914 w 45007"/>
                <a:gd name="connsiteY43" fmla="*/ 56373 h 93506"/>
                <a:gd name="connsiteX44" fmla="*/ 11408 w 45007"/>
                <a:gd name="connsiteY44" fmla="*/ 58431 h 93506"/>
                <a:gd name="connsiteX45" fmla="*/ 11237 w 45007"/>
                <a:gd name="connsiteY45" fmla="*/ 64238 h 93506"/>
                <a:gd name="connsiteX46" fmla="*/ 10856 w 45007"/>
                <a:gd name="connsiteY46" fmla="*/ 77721 h 93506"/>
                <a:gd name="connsiteX47" fmla="*/ 11981 w 45007"/>
                <a:gd name="connsiteY47" fmla="*/ 82013 h 93506"/>
                <a:gd name="connsiteX48" fmla="*/ 11981 w 45007"/>
                <a:gd name="connsiteY48" fmla="*/ 85770 h 93506"/>
                <a:gd name="connsiteX49" fmla="*/ 13847 w 45007"/>
                <a:gd name="connsiteY49" fmla="*/ 88757 h 93506"/>
                <a:gd name="connsiteX50" fmla="*/ 11678 w 45007"/>
                <a:gd name="connsiteY50" fmla="*/ 93506 h 93506"/>
                <a:gd name="connsiteX51" fmla="*/ 14729 w 45007"/>
                <a:gd name="connsiteY51" fmla="*/ 92886 h 93506"/>
                <a:gd name="connsiteX52" fmla="*/ 27844 w 45007"/>
                <a:gd name="connsiteY52" fmla="*/ 90280 h 93506"/>
                <a:gd name="connsiteX53" fmla="*/ 27763 w 45007"/>
                <a:gd name="connsiteY53" fmla="*/ 90297 h 93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45007" h="93506">
                  <a:moveTo>
                    <a:pt x="27763" y="90297"/>
                  </a:moveTo>
                  <a:lnTo>
                    <a:pt x="28452" y="76437"/>
                  </a:lnTo>
                  <a:lnTo>
                    <a:pt x="27900" y="60438"/>
                  </a:lnTo>
                  <a:lnTo>
                    <a:pt x="27900" y="53270"/>
                  </a:lnTo>
                  <a:lnTo>
                    <a:pt x="28730" y="49685"/>
                  </a:lnTo>
                  <a:lnTo>
                    <a:pt x="34515" y="47759"/>
                  </a:lnTo>
                  <a:lnTo>
                    <a:pt x="38657" y="38366"/>
                  </a:lnTo>
                  <a:lnTo>
                    <a:pt x="41421" y="37553"/>
                  </a:lnTo>
                  <a:lnTo>
                    <a:pt x="42804" y="36723"/>
                  </a:lnTo>
                  <a:lnTo>
                    <a:pt x="39765" y="33967"/>
                  </a:lnTo>
                  <a:lnTo>
                    <a:pt x="40874" y="30103"/>
                  </a:lnTo>
                  <a:lnTo>
                    <a:pt x="43638" y="30925"/>
                  </a:lnTo>
                  <a:lnTo>
                    <a:pt x="45007" y="28999"/>
                  </a:lnTo>
                  <a:lnTo>
                    <a:pt x="43356" y="24601"/>
                  </a:lnTo>
                  <a:lnTo>
                    <a:pt x="43356" y="20197"/>
                  </a:lnTo>
                  <a:lnTo>
                    <a:pt x="38944" y="17142"/>
                  </a:lnTo>
                  <a:lnTo>
                    <a:pt x="38944" y="12182"/>
                  </a:lnTo>
                  <a:lnTo>
                    <a:pt x="39975" y="11374"/>
                  </a:lnTo>
                  <a:lnTo>
                    <a:pt x="36886" y="7681"/>
                  </a:lnTo>
                  <a:lnTo>
                    <a:pt x="32577" y="6919"/>
                  </a:lnTo>
                  <a:lnTo>
                    <a:pt x="30326" y="3184"/>
                  </a:lnTo>
                  <a:lnTo>
                    <a:pt x="26209" y="0"/>
                  </a:lnTo>
                  <a:lnTo>
                    <a:pt x="24900" y="1879"/>
                  </a:lnTo>
                  <a:lnTo>
                    <a:pt x="25465" y="3740"/>
                  </a:lnTo>
                  <a:lnTo>
                    <a:pt x="21353" y="5242"/>
                  </a:lnTo>
                  <a:lnTo>
                    <a:pt x="20967" y="7304"/>
                  </a:lnTo>
                  <a:lnTo>
                    <a:pt x="17972" y="10873"/>
                  </a:lnTo>
                  <a:lnTo>
                    <a:pt x="16474" y="10676"/>
                  </a:lnTo>
                  <a:lnTo>
                    <a:pt x="11412" y="12914"/>
                  </a:lnTo>
                  <a:lnTo>
                    <a:pt x="9735" y="12743"/>
                  </a:lnTo>
                  <a:lnTo>
                    <a:pt x="6919" y="14031"/>
                  </a:lnTo>
                  <a:lnTo>
                    <a:pt x="6740" y="16479"/>
                  </a:lnTo>
                  <a:lnTo>
                    <a:pt x="4857" y="18344"/>
                  </a:lnTo>
                  <a:lnTo>
                    <a:pt x="5053" y="21160"/>
                  </a:lnTo>
                  <a:lnTo>
                    <a:pt x="1870" y="21528"/>
                  </a:lnTo>
                  <a:lnTo>
                    <a:pt x="0" y="25473"/>
                  </a:lnTo>
                  <a:lnTo>
                    <a:pt x="924" y="29406"/>
                  </a:lnTo>
                  <a:lnTo>
                    <a:pt x="4300" y="30343"/>
                  </a:lnTo>
                  <a:lnTo>
                    <a:pt x="6551" y="33141"/>
                  </a:lnTo>
                  <a:lnTo>
                    <a:pt x="8220" y="34815"/>
                  </a:lnTo>
                  <a:lnTo>
                    <a:pt x="11784" y="46809"/>
                  </a:lnTo>
                  <a:lnTo>
                    <a:pt x="11237" y="50185"/>
                  </a:lnTo>
                  <a:lnTo>
                    <a:pt x="12914" y="52800"/>
                  </a:lnTo>
                  <a:lnTo>
                    <a:pt x="12914" y="56373"/>
                  </a:lnTo>
                  <a:lnTo>
                    <a:pt x="11408" y="58431"/>
                  </a:lnTo>
                  <a:lnTo>
                    <a:pt x="11237" y="64238"/>
                  </a:lnTo>
                  <a:lnTo>
                    <a:pt x="10856" y="77721"/>
                  </a:lnTo>
                  <a:lnTo>
                    <a:pt x="11981" y="82013"/>
                  </a:lnTo>
                  <a:lnTo>
                    <a:pt x="11981" y="85770"/>
                  </a:lnTo>
                  <a:lnTo>
                    <a:pt x="13847" y="88757"/>
                  </a:lnTo>
                  <a:lnTo>
                    <a:pt x="11678" y="93506"/>
                  </a:lnTo>
                  <a:cubicBezTo>
                    <a:pt x="12675" y="93237"/>
                    <a:pt x="13697" y="93019"/>
                    <a:pt x="14729" y="92886"/>
                  </a:cubicBezTo>
                  <a:cubicBezTo>
                    <a:pt x="19149" y="92449"/>
                    <a:pt x="23458" y="91085"/>
                    <a:pt x="27844" y="90280"/>
                  </a:cubicBezTo>
                  <a:cubicBezTo>
                    <a:pt x="27823" y="90272"/>
                    <a:pt x="27784" y="90272"/>
                    <a:pt x="27763" y="90297"/>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189" name="Freeform 1188">
              <a:extLst>
                <a:ext uri="{FF2B5EF4-FFF2-40B4-BE49-F238E27FC236}">
                  <a16:creationId xmlns:a16="http://schemas.microsoft.com/office/drawing/2014/main" id="{C60D98E5-0F14-AC8F-1822-D33AA21BD805}"/>
                </a:ext>
              </a:extLst>
            </p:cNvPr>
            <p:cNvSpPr/>
            <p:nvPr/>
          </p:nvSpPr>
          <p:spPr>
            <a:xfrm>
              <a:off x="6203817" y="5016588"/>
              <a:ext cx="4873" cy="228"/>
            </a:xfrm>
            <a:custGeom>
              <a:avLst/>
              <a:gdLst>
                <a:gd name="connsiteX0" fmla="*/ 0 w 4873"/>
                <a:gd name="connsiteY0" fmla="*/ 70 h 228"/>
                <a:gd name="connsiteX1" fmla="*/ 4874 w 4873"/>
                <a:gd name="connsiteY1" fmla="*/ 229 h 228"/>
                <a:gd name="connsiteX2" fmla="*/ 0 w 4873"/>
                <a:gd name="connsiteY2" fmla="*/ 70 h 228"/>
              </a:gdLst>
              <a:ahLst/>
              <a:cxnLst>
                <a:cxn ang="0">
                  <a:pos x="connsiteX0" y="connsiteY0"/>
                </a:cxn>
                <a:cxn ang="0">
                  <a:pos x="connsiteX1" y="connsiteY1"/>
                </a:cxn>
                <a:cxn ang="0">
                  <a:pos x="connsiteX2" y="connsiteY2"/>
                </a:cxn>
              </a:cxnLst>
              <a:rect l="l" t="t" r="r" b="b"/>
              <a:pathLst>
                <a:path w="4873" h="228">
                  <a:moveTo>
                    <a:pt x="0" y="70"/>
                  </a:moveTo>
                  <a:cubicBezTo>
                    <a:pt x="1596" y="-11"/>
                    <a:pt x="3209" y="-37"/>
                    <a:pt x="4874" y="229"/>
                  </a:cubicBezTo>
                  <a:cubicBezTo>
                    <a:pt x="3213" y="-41"/>
                    <a:pt x="1596" y="-41"/>
                    <a:pt x="0" y="70"/>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190" name="Freeform 1189">
              <a:extLst>
                <a:ext uri="{FF2B5EF4-FFF2-40B4-BE49-F238E27FC236}">
                  <a16:creationId xmlns:a16="http://schemas.microsoft.com/office/drawing/2014/main" id="{11127874-6B77-C29D-B23B-DE8985C221E6}"/>
                </a:ext>
              </a:extLst>
            </p:cNvPr>
            <p:cNvSpPr/>
            <p:nvPr/>
          </p:nvSpPr>
          <p:spPr>
            <a:xfrm>
              <a:off x="6213651" y="5017698"/>
              <a:ext cx="6127" cy="3328"/>
            </a:xfrm>
            <a:custGeom>
              <a:avLst/>
              <a:gdLst>
                <a:gd name="connsiteX0" fmla="*/ 0 w 6127"/>
                <a:gd name="connsiteY0" fmla="*/ 0 h 3328"/>
                <a:gd name="connsiteX1" fmla="*/ 6128 w 6127"/>
                <a:gd name="connsiteY1" fmla="*/ 3329 h 3328"/>
                <a:gd name="connsiteX2" fmla="*/ 6128 w 6127"/>
                <a:gd name="connsiteY2" fmla="*/ 3329 h 3328"/>
                <a:gd name="connsiteX3" fmla="*/ 0 w 6127"/>
                <a:gd name="connsiteY3" fmla="*/ 0 h 3328"/>
              </a:gdLst>
              <a:ahLst/>
              <a:cxnLst>
                <a:cxn ang="0">
                  <a:pos x="connsiteX0" y="connsiteY0"/>
                </a:cxn>
                <a:cxn ang="0">
                  <a:pos x="connsiteX1" y="connsiteY1"/>
                </a:cxn>
                <a:cxn ang="0">
                  <a:pos x="connsiteX2" y="connsiteY2"/>
                </a:cxn>
                <a:cxn ang="0">
                  <a:pos x="connsiteX3" y="connsiteY3"/>
                </a:cxn>
              </a:cxnLst>
              <a:rect l="l" t="t" r="r" b="b"/>
              <a:pathLst>
                <a:path w="6127" h="3328">
                  <a:moveTo>
                    <a:pt x="0" y="0"/>
                  </a:moveTo>
                  <a:cubicBezTo>
                    <a:pt x="2221" y="911"/>
                    <a:pt x="4223" y="2054"/>
                    <a:pt x="6128" y="3329"/>
                  </a:cubicBezTo>
                  <a:lnTo>
                    <a:pt x="6128" y="3329"/>
                  </a:lnTo>
                  <a:cubicBezTo>
                    <a:pt x="4232" y="2054"/>
                    <a:pt x="2225" y="911"/>
                    <a:pt x="0" y="0"/>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grpSp>
        <p:nvGrpSpPr>
          <p:cNvPr id="1148" name="Graphic 2398">
            <a:extLst>
              <a:ext uri="{FF2B5EF4-FFF2-40B4-BE49-F238E27FC236}">
                <a16:creationId xmlns:a16="http://schemas.microsoft.com/office/drawing/2014/main" id="{B0D2F0EA-5820-A092-A3A8-01BEF94FC7D1}"/>
              </a:ext>
            </a:extLst>
          </p:cNvPr>
          <p:cNvGrpSpPr/>
          <p:nvPr/>
        </p:nvGrpSpPr>
        <p:grpSpPr>
          <a:xfrm>
            <a:off x="5860817" y="4190416"/>
            <a:ext cx="80682" cy="320979"/>
            <a:chOff x="6157672" y="4946349"/>
            <a:chExt cx="34557" cy="137479"/>
          </a:xfrm>
          <a:solidFill>
            <a:srgbClr val="D9D9D9"/>
          </a:solidFill>
        </p:grpSpPr>
        <p:sp>
          <p:nvSpPr>
            <p:cNvPr id="1186" name="Freeform 1185">
              <a:extLst>
                <a:ext uri="{FF2B5EF4-FFF2-40B4-BE49-F238E27FC236}">
                  <a16:creationId xmlns:a16="http://schemas.microsoft.com/office/drawing/2014/main" id="{DE7118A0-D80B-437A-8E0B-6C056BC3AFCE}"/>
                </a:ext>
              </a:extLst>
            </p:cNvPr>
            <p:cNvSpPr/>
            <p:nvPr/>
          </p:nvSpPr>
          <p:spPr>
            <a:xfrm>
              <a:off x="6157672" y="4946349"/>
              <a:ext cx="29157" cy="76946"/>
            </a:xfrm>
            <a:custGeom>
              <a:avLst/>
              <a:gdLst>
                <a:gd name="connsiteX0" fmla="*/ 28272 w 29157"/>
                <a:gd name="connsiteY0" fmla="*/ 69283 h 76946"/>
                <a:gd name="connsiteX1" fmla="*/ 26406 w 29157"/>
                <a:gd name="connsiteY1" fmla="*/ 66296 h 76946"/>
                <a:gd name="connsiteX2" fmla="*/ 26406 w 29157"/>
                <a:gd name="connsiteY2" fmla="*/ 62539 h 76946"/>
                <a:gd name="connsiteX3" fmla="*/ 25281 w 29157"/>
                <a:gd name="connsiteY3" fmla="*/ 58247 h 76946"/>
                <a:gd name="connsiteX4" fmla="*/ 25662 w 29157"/>
                <a:gd name="connsiteY4" fmla="*/ 44763 h 76946"/>
                <a:gd name="connsiteX5" fmla="*/ 25833 w 29157"/>
                <a:gd name="connsiteY5" fmla="*/ 38957 h 76946"/>
                <a:gd name="connsiteX6" fmla="*/ 27339 w 29157"/>
                <a:gd name="connsiteY6" fmla="*/ 36898 h 76946"/>
                <a:gd name="connsiteX7" fmla="*/ 27339 w 29157"/>
                <a:gd name="connsiteY7" fmla="*/ 33325 h 76946"/>
                <a:gd name="connsiteX8" fmla="*/ 25662 w 29157"/>
                <a:gd name="connsiteY8" fmla="*/ 30711 h 76946"/>
                <a:gd name="connsiteX9" fmla="*/ 26209 w 29157"/>
                <a:gd name="connsiteY9" fmla="*/ 27335 h 76946"/>
                <a:gd name="connsiteX10" fmla="*/ 22645 w 29157"/>
                <a:gd name="connsiteY10" fmla="*/ 15340 h 76946"/>
                <a:gd name="connsiteX11" fmla="*/ 20976 w 29157"/>
                <a:gd name="connsiteY11" fmla="*/ 13667 h 76946"/>
                <a:gd name="connsiteX12" fmla="*/ 18725 w 29157"/>
                <a:gd name="connsiteY12" fmla="*/ 10869 h 76946"/>
                <a:gd name="connsiteX13" fmla="*/ 15349 w 29157"/>
                <a:gd name="connsiteY13" fmla="*/ 9932 h 76946"/>
                <a:gd name="connsiteX14" fmla="*/ 14425 w 29157"/>
                <a:gd name="connsiteY14" fmla="*/ 5999 h 76946"/>
                <a:gd name="connsiteX15" fmla="*/ 15366 w 29157"/>
                <a:gd name="connsiteY15" fmla="*/ 4001 h 76946"/>
                <a:gd name="connsiteX16" fmla="*/ 1125 w 29157"/>
                <a:gd name="connsiteY16" fmla="*/ 0 h 76946"/>
                <a:gd name="connsiteX17" fmla="*/ 0 w 29157"/>
                <a:gd name="connsiteY17" fmla="*/ 377 h 76946"/>
                <a:gd name="connsiteX18" fmla="*/ 1870 w 29157"/>
                <a:gd name="connsiteY18" fmla="*/ 4685 h 76946"/>
                <a:gd name="connsiteX19" fmla="*/ 2619 w 29157"/>
                <a:gd name="connsiteY19" fmla="*/ 7677 h 76946"/>
                <a:gd name="connsiteX20" fmla="*/ 4116 w 29157"/>
                <a:gd name="connsiteY20" fmla="*/ 8995 h 76946"/>
                <a:gd name="connsiteX21" fmla="*/ 6555 w 29157"/>
                <a:gd name="connsiteY21" fmla="*/ 11601 h 76946"/>
                <a:gd name="connsiteX22" fmla="*/ 9932 w 29157"/>
                <a:gd name="connsiteY22" fmla="*/ 14219 h 76946"/>
                <a:gd name="connsiteX23" fmla="*/ 8811 w 29157"/>
                <a:gd name="connsiteY23" fmla="*/ 17232 h 76946"/>
                <a:gd name="connsiteX24" fmla="*/ 9363 w 29157"/>
                <a:gd name="connsiteY24" fmla="*/ 22641 h 76946"/>
                <a:gd name="connsiteX25" fmla="*/ 11421 w 29157"/>
                <a:gd name="connsiteY25" fmla="*/ 24729 h 76946"/>
                <a:gd name="connsiteX26" fmla="*/ 11986 w 29157"/>
                <a:gd name="connsiteY26" fmla="*/ 28460 h 76946"/>
                <a:gd name="connsiteX27" fmla="*/ 10860 w 29157"/>
                <a:gd name="connsiteY27" fmla="*/ 30527 h 76946"/>
                <a:gd name="connsiteX28" fmla="*/ 10680 w 29157"/>
                <a:gd name="connsiteY28" fmla="*/ 33321 h 76946"/>
                <a:gd name="connsiteX29" fmla="*/ 12550 w 29157"/>
                <a:gd name="connsiteY29" fmla="*/ 34827 h 76946"/>
                <a:gd name="connsiteX30" fmla="*/ 12550 w 29157"/>
                <a:gd name="connsiteY30" fmla="*/ 36702 h 76946"/>
                <a:gd name="connsiteX31" fmla="*/ 11062 w 29157"/>
                <a:gd name="connsiteY31" fmla="*/ 39329 h 76946"/>
                <a:gd name="connsiteX32" fmla="*/ 11986 w 29157"/>
                <a:gd name="connsiteY32" fmla="*/ 41186 h 76946"/>
                <a:gd name="connsiteX33" fmla="*/ 12550 w 29157"/>
                <a:gd name="connsiteY33" fmla="*/ 45127 h 76946"/>
                <a:gd name="connsiteX34" fmla="*/ 12550 w 29157"/>
                <a:gd name="connsiteY34" fmla="*/ 47571 h 76946"/>
                <a:gd name="connsiteX35" fmla="*/ 13483 w 29157"/>
                <a:gd name="connsiteY35" fmla="*/ 56167 h 76946"/>
                <a:gd name="connsiteX36" fmla="*/ 11802 w 29157"/>
                <a:gd name="connsiteY36" fmla="*/ 59158 h 76946"/>
                <a:gd name="connsiteX37" fmla="*/ 11233 w 29157"/>
                <a:gd name="connsiteY37" fmla="*/ 65329 h 76946"/>
                <a:gd name="connsiteX38" fmla="*/ 13098 w 29157"/>
                <a:gd name="connsiteY38" fmla="*/ 72081 h 76946"/>
                <a:gd name="connsiteX39" fmla="*/ 15349 w 29157"/>
                <a:gd name="connsiteY39" fmla="*/ 73403 h 76946"/>
                <a:gd name="connsiteX40" fmla="*/ 17544 w 29157"/>
                <a:gd name="connsiteY40" fmla="*/ 76946 h 76946"/>
                <a:gd name="connsiteX41" fmla="*/ 29158 w 29157"/>
                <a:gd name="connsiteY41" fmla="*/ 73412 h 76946"/>
                <a:gd name="connsiteX42" fmla="*/ 26107 w 29157"/>
                <a:gd name="connsiteY42" fmla="*/ 74032 h 76946"/>
                <a:gd name="connsiteX43" fmla="*/ 28272 w 29157"/>
                <a:gd name="connsiteY43" fmla="*/ 69283 h 769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9157" h="76946">
                  <a:moveTo>
                    <a:pt x="28272" y="69283"/>
                  </a:moveTo>
                  <a:lnTo>
                    <a:pt x="26406" y="66296"/>
                  </a:lnTo>
                  <a:lnTo>
                    <a:pt x="26406" y="62539"/>
                  </a:lnTo>
                  <a:lnTo>
                    <a:pt x="25281" y="58247"/>
                  </a:lnTo>
                  <a:lnTo>
                    <a:pt x="25662" y="44763"/>
                  </a:lnTo>
                  <a:lnTo>
                    <a:pt x="25833" y="38957"/>
                  </a:lnTo>
                  <a:lnTo>
                    <a:pt x="27339" y="36898"/>
                  </a:lnTo>
                  <a:lnTo>
                    <a:pt x="27339" y="33325"/>
                  </a:lnTo>
                  <a:lnTo>
                    <a:pt x="25662" y="30711"/>
                  </a:lnTo>
                  <a:lnTo>
                    <a:pt x="26209" y="27335"/>
                  </a:lnTo>
                  <a:lnTo>
                    <a:pt x="22645" y="15340"/>
                  </a:lnTo>
                  <a:lnTo>
                    <a:pt x="20976" y="13667"/>
                  </a:lnTo>
                  <a:lnTo>
                    <a:pt x="18725" y="10869"/>
                  </a:lnTo>
                  <a:lnTo>
                    <a:pt x="15349" y="9932"/>
                  </a:lnTo>
                  <a:lnTo>
                    <a:pt x="14425" y="5999"/>
                  </a:lnTo>
                  <a:lnTo>
                    <a:pt x="15366" y="4001"/>
                  </a:lnTo>
                  <a:lnTo>
                    <a:pt x="1125" y="0"/>
                  </a:lnTo>
                  <a:lnTo>
                    <a:pt x="0" y="377"/>
                  </a:lnTo>
                  <a:lnTo>
                    <a:pt x="1870" y="4685"/>
                  </a:lnTo>
                  <a:lnTo>
                    <a:pt x="2619" y="7677"/>
                  </a:lnTo>
                  <a:lnTo>
                    <a:pt x="4116" y="8995"/>
                  </a:lnTo>
                  <a:lnTo>
                    <a:pt x="6555" y="11601"/>
                  </a:lnTo>
                  <a:lnTo>
                    <a:pt x="9932" y="14219"/>
                  </a:lnTo>
                  <a:lnTo>
                    <a:pt x="8811" y="17232"/>
                  </a:lnTo>
                  <a:lnTo>
                    <a:pt x="9363" y="22641"/>
                  </a:lnTo>
                  <a:lnTo>
                    <a:pt x="11421" y="24729"/>
                  </a:lnTo>
                  <a:lnTo>
                    <a:pt x="11986" y="28460"/>
                  </a:lnTo>
                  <a:lnTo>
                    <a:pt x="10860" y="30527"/>
                  </a:lnTo>
                  <a:lnTo>
                    <a:pt x="10680" y="33321"/>
                  </a:lnTo>
                  <a:lnTo>
                    <a:pt x="12550" y="34827"/>
                  </a:lnTo>
                  <a:lnTo>
                    <a:pt x="12550" y="36702"/>
                  </a:lnTo>
                  <a:lnTo>
                    <a:pt x="11062" y="39329"/>
                  </a:lnTo>
                  <a:lnTo>
                    <a:pt x="11986" y="41186"/>
                  </a:lnTo>
                  <a:lnTo>
                    <a:pt x="12550" y="45127"/>
                  </a:lnTo>
                  <a:lnTo>
                    <a:pt x="12550" y="47571"/>
                  </a:lnTo>
                  <a:lnTo>
                    <a:pt x="13483" y="56167"/>
                  </a:lnTo>
                  <a:lnTo>
                    <a:pt x="11802" y="59158"/>
                  </a:lnTo>
                  <a:lnTo>
                    <a:pt x="11233" y="65329"/>
                  </a:lnTo>
                  <a:lnTo>
                    <a:pt x="13098" y="72081"/>
                  </a:lnTo>
                  <a:lnTo>
                    <a:pt x="15349" y="73403"/>
                  </a:lnTo>
                  <a:lnTo>
                    <a:pt x="17544" y="76946"/>
                  </a:lnTo>
                  <a:cubicBezTo>
                    <a:pt x="21391" y="75521"/>
                    <a:pt x="25199" y="73836"/>
                    <a:pt x="29158" y="73412"/>
                  </a:cubicBezTo>
                  <a:cubicBezTo>
                    <a:pt x="28126" y="73540"/>
                    <a:pt x="27099" y="73763"/>
                    <a:pt x="26107" y="74032"/>
                  </a:cubicBezTo>
                  <a:lnTo>
                    <a:pt x="28272" y="69283"/>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187" name="Freeform 1186">
              <a:extLst>
                <a:ext uri="{FF2B5EF4-FFF2-40B4-BE49-F238E27FC236}">
                  <a16:creationId xmlns:a16="http://schemas.microsoft.com/office/drawing/2014/main" id="{73D49219-B907-83CD-B186-6B58DAD81ED3}"/>
                </a:ext>
              </a:extLst>
            </p:cNvPr>
            <p:cNvSpPr/>
            <p:nvPr/>
          </p:nvSpPr>
          <p:spPr>
            <a:xfrm>
              <a:off x="6186829" y="5018810"/>
              <a:ext cx="5400" cy="950"/>
            </a:xfrm>
            <a:custGeom>
              <a:avLst/>
              <a:gdLst>
                <a:gd name="connsiteX0" fmla="*/ 0 w 5400"/>
                <a:gd name="connsiteY0" fmla="*/ 950 h 950"/>
                <a:gd name="connsiteX1" fmla="*/ 5400 w 5400"/>
                <a:gd name="connsiteY1" fmla="*/ 0 h 950"/>
                <a:gd name="connsiteX2" fmla="*/ 0 w 5400"/>
                <a:gd name="connsiteY2" fmla="*/ 950 h 950"/>
              </a:gdLst>
              <a:ahLst/>
              <a:cxnLst>
                <a:cxn ang="0">
                  <a:pos x="connsiteX0" y="connsiteY0"/>
                </a:cxn>
                <a:cxn ang="0">
                  <a:pos x="connsiteX1" y="connsiteY1"/>
                </a:cxn>
                <a:cxn ang="0">
                  <a:pos x="connsiteX2" y="connsiteY2"/>
                </a:cxn>
              </a:cxnLst>
              <a:rect l="l" t="t" r="r" b="b"/>
              <a:pathLst>
                <a:path w="5400" h="950">
                  <a:moveTo>
                    <a:pt x="0" y="950"/>
                  </a:moveTo>
                  <a:cubicBezTo>
                    <a:pt x="1810" y="792"/>
                    <a:pt x="3612" y="411"/>
                    <a:pt x="5400" y="0"/>
                  </a:cubicBezTo>
                  <a:cubicBezTo>
                    <a:pt x="3594" y="385"/>
                    <a:pt x="1810" y="792"/>
                    <a:pt x="0" y="950"/>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sp>
        <p:nvSpPr>
          <p:cNvPr id="1149" name="Freeform 1148">
            <a:extLst>
              <a:ext uri="{FF2B5EF4-FFF2-40B4-BE49-F238E27FC236}">
                <a16:creationId xmlns:a16="http://schemas.microsoft.com/office/drawing/2014/main" id="{201DD11F-118E-8247-1C63-ACF49586C402}"/>
              </a:ext>
            </a:extLst>
          </p:cNvPr>
          <p:cNvSpPr/>
          <p:nvPr/>
        </p:nvSpPr>
        <p:spPr>
          <a:xfrm>
            <a:off x="5764627" y="4190855"/>
            <a:ext cx="137099" cy="217379"/>
          </a:xfrm>
          <a:custGeom>
            <a:avLst/>
            <a:gdLst>
              <a:gd name="connsiteX0" fmla="*/ 56548 w 58721"/>
              <a:gd name="connsiteY0" fmla="*/ 73215 h 93106"/>
              <a:gd name="connsiteX1" fmla="*/ 54297 w 58721"/>
              <a:gd name="connsiteY1" fmla="*/ 71893 h 93106"/>
              <a:gd name="connsiteX2" fmla="*/ 52432 w 58721"/>
              <a:gd name="connsiteY2" fmla="*/ 65140 h 93106"/>
              <a:gd name="connsiteX3" fmla="*/ 53001 w 58721"/>
              <a:gd name="connsiteY3" fmla="*/ 58970 h 93106"/>
              <a:gd name="connsiteX4" fmla="*/ 54682 w 58721"/>
              <a:gd name="connsiteY4" fmla="*/ 55979 h 93106"/>
              <a:gd name="connsiteX5" fmla="*/ 53749 w 58721"/>
              <a:gd name="connsiteY5" fmla="*/ 47382 h 93106"/>
              <a:gd name="connsiteX6" fmla="*/ 53749 w 58721"/>
              <a:gd name="connsiteY6" fmla="*/ 44939 h 93106"/>
              <a:gd name="connsiteX7" fmla="*/ 53185 w 58721"/>
              <a:gd name="connsiteY7" fmla="*/ 40998 h 93106"/>
              <a:gd name="connsiteX8" fmla="*/ 52260 w 58721"/>
              <a:gd name="connsiteY8" fmla="*/ 39141 h 93106"/>
              <a:gd name="connsiteX9" fmla="*/ 53749 w 58721"/>
              <a:gd name="connsiteY9" fmla="*/ 36513 h 93106"/>
              <a:gd name="connsiteX10" fmla="*/ 53749 w 58721"/>
              <a:gd name="connsiteY10" fmla="*/ 34639 h 93106"/>
              <a:gd name="connsiteX11" fmla="*/ 51879 w 58721"/>
              <a:gd name="connsiteY11" fmla="*/ 33133 h 93106"/>
              <a:gd name="connsiteX12" fmla="*/ 52059 w 58721"/>
              <a:gd name="connsiteY12" fmla="*/ 30339 h 93106"/>
              <a:gd name="connsiteX13" fmla="*/ 53185 w 58721"/>
              <a:gd name="connsiteY13" fmla="*/ 28272 h 93106"/>
              <a:gd name="connsiteX14" fmla="*/ 52620 w 58721"/>
              <a:gd name="connsiteY14" fmla="*/ 24540 h 93106"/>
              <a:gd name="connsiteX15" fmla="*/ 50562 w 58721"/>
              <a:gd name="connsiteY15" fmla="*/ 22452 h 93106"/>
              <a:gd name="connsiteX16" fmla="*/ 50010 w 58721"/>
              <a:gd name="connsiteY16" fmla="*/ 17043 h 93106"/>
              <a:gd name="connsiteX17" fmla="*/ 51131 w 58721"/>
              <a:gd name="connsiteY17" fmla="*/ 14031 h 93106"/>
              <a:gd name="connsiteX18" fmla="*/ 47754 w 58721"/>
              <a:gd name="connsiteY18" fmla="*/ 11412 h 93106"/>
              <a:gd name="connsiteX19" fmla="*/ 45315 w 58721"/>
              <a:gd name="connsiteY19" fmla="*/ 8806 h 93106"/>
              <a:gd name="connsiteX20" fmla="*/ 43818 w 58721"/>
              <a:gd name="connsiteY20" fmla="*/ 7488 h 93106"/>
              <a:gd name="connsiteX21" fmla="*/ 43069 w 58721"/>
              <a:gd name="connsiteY21" fmla="*/ 4497 h 93106"/>
              <a:gd name="connsiteX22" fmla="*/ 41302 w 58721"/>
              <a:gd name="connsiteY22" fmla="*/ 441 h 93106"/>
              <a:gd name="connsiteX23" fmla="*/ 39693 w 58721"/>
              <a:gd name="connsiteY23" fmla="*/ 0 h 93106"/>
              <a:gd name="connsiteX24" fmla="*/ 35949 w 58721"/>
              <a:gd name="connsiteY24" fmla="*/ 1690 h 93106"/>
              <a:gd name="connsiteX25" fmla="*/ 33325 w 58721"/>
              <a:gd name="connsiteY25" fmla="*/ 1690 h 93106"/>
              <a:gd name="connsiteX26" fmla="*/ 28276 w 58721"/>
              <a:gd name="connsiteY26" fmla="*/ 2447 h 93106"/>
              <a:gd name="connsiteX27" fmla="*/ 20604 w 58721"/>
              <a:gd name="connsiteY27" fmla="*/ 2447 h 93106"/>
              <a:gd name="connsiteX28" fmla="*/ 19658 w 58721"/>
              <a:gd name="connsiteY28" fmla="*/ 3000 h 93106"/>
              <a:gd name="connsiteX29" fmla="*/ 6932 w 58721"/>
              <a:gd name="connsiteY29" fmla="*/ 2803 h 93106"/>
              <a:gd name="connsiteX30" fmla="*/ 4489 w 58721"/>
              <a:gd name="connsiteY30" fmla="*/ 3385 h 93106"/>
              <a:gd name="connsiteX31" fmla="*/ 4309 w 58721"/>
              <a:gd name="connsiteY31" fmla="*/ 5991 h 93106"/>
              <a:gd name="connsiteX32" fmla="*/ 4489 w 58721"/>
              <a:gd name="connsiteY32" fmla="*/ 10689 h 93106"/>
              <a:gd name="connsiteX33" fmla="*/ 7488 w 58721"/>
              <a:gd name="connsiteY33" fmla="*/ 14254 h 93106"/>
              <a:gd name="connsiteX34" fmla="*/ 7672 w 58721"/>
              <a:gd name="connsiteY34" fmla="*/ 20236 h 93106"/>
              <a:gd name="connsiteX35" fmla="*/ 6932 w 58721"/>
              <a:gd name="connsiteY35" fmla="*/ 25679 h 93106"/>
              <a:gd name="connsiteX36" fmla="*/ 8057 w 58721"/>
              <a:gd name="connsiteY36" fmla="*/ 29594 h 93106"/>
              <a:gd name="connsiteX37" fmla="*/ 10668 w 58721"/>
              <a:gd name="connsiteY37" fmla="*/ 33334 h 93106"/>
              <a:gd name="connsiteX38" fmla="*/ 11237 w 58721"/>
              <a:gd name="connsiteY38" fmla="*/ 36907 h 93106"/>
              <a:gd name="connsiteX39" fmla="*/ 10668 w 58721"/>
              <a:gd name="connsiteY39" fmla="*/ 39706 h 93106"/>
              <a:gd name="connsiteX40" fmla="*/ 10116 w 58721"/>
              <a:gd name="connsiteY40" fmla="*/ 42513 h 93106"/>
              <a:gd name="connsiteX41" fmla="*/ 6932 w 58721"/>
              <a:gd name="connsiteY41" fmla="*/ 44751 h 93106"/>
              <a:gd name="connsiteX42" fmla="*/ 4309 w 58721"/>
              <a:gd name="connsiteY42" fmla="*/ 48324 h 93106"/>
              <a:gd name="connsiteX43" fmla="*/ 2811 w 58721"/>
              <a:gd name="connsiteY43" fmla="*/ 51131 h 93106"/>
              <a:gd name="connsiteX44" fmla="*/ 3000 w 58721"/>
              <a:gd name="connsiteY44" fmla="*/ 53758 h 93106"/>
              <a:gd name="connsiteX45" fmla="*/ 2426 w 58721"/>
              <a:gd name="connsiteY45" fmla="*/ 55808 h 93106"/>
              <a:gd name="connsiteX46" fmla="*/ 1489 w 58721"/>
              <a:gd name="connsiteY46" fmla="*/ 58978 h 93106"/>
              <a:gd name="connsiteX47" fmla="*/ 941 w 58721"/>
              <a:gd name="connsiteY47" fmla="*/ 60861 h 93106"/>
              <a:gd name="connsiteX48" fmla="*/ 941 w 58721"/>
              <a:gd name="connsiteY48" fmla="*/ 64610 h 93106"/>
              <a:gd name="connsiteX49" fmla="*/ 368 w 58721"/>
              <a:gd name="connsiteY49" fmla="*/ 66848 h 93106"/>
              <a:gd name="connsiteX50" fmla="*/ 0 w 58721"/>
              <a:gd name="connsiteY50" fmla="*/ 68166 h 93106"/>
              <a:gd name="connsiteX51" fmla="*/ 1493 w 58721"/>
              <a:gd name="connsiteY51" fmla="*/ 72107 h 93106"/>
              <a:gd name="connsiteX52" fmla="*/ 3004 w 58721"/>
              <a:gd name="connsiteY52" fmla="*/ 75663 h 93106"/>
              <a:gd name="connsiteX53" fmla="*/ 3748 w 58721"/>
              <a:gd name="connsiteY53" fmla="*/ 79206 h 93106"/>
              <a:gd name="connsiteX54" fmla="*/ 6179 w 58721"/>
              <a:gd name="connsiteY54" fmla="*/ 80887 h 93106"/>
              <a:gd name="connsiteX55" fmla="*/ 8057 w 58721"/>
              <a:gd name="connsiteY55" fmla="*/ 82775 h 93106"/>
              <a:gd name="connsiteX56" fmla="*/ 7873 w 58721"/>
              <a:gd name="connsiteY56" fmla="*/ 86904 h 93106"/>
              <a:gd name="connsiteX57" fmla="*/ 3188 w 58721"/>
              <a:gd name="connsiteY57" fmla="*/ 87636 h 93106"/>
              <a:gd name="connsiteX58" fmla="*/ 1100 w 58721"/>
              <a:gd name="connsiteY58" fmla="*/ 88919 h 93106"/>
              <a:gd name="connsiteX59" fmla="*/ 6359 w 58721"/>
              <a:gd name="connsiteY59" fmla="*/ 90845 h 93106"/>
              <a:gd name="connsiteX60" fmla="*/ 11241 w 58721"/>
              <a:gd name="connsiteY60" fmla="*/ 92428 h 93106"/>
              <a:gd name="connsiteX61" fmla="*/ 21293 w 58721"/>
              <a:gd name="connsiteY61" fmla="*/ 92099 h 93106"/>
              <a:gd name="connsiteX62" fmla="*/ 32619 w 58721"/>
              <a:gd name="connsiteY62" fmla="*/ 88333 h 93106"/>
              <a:gd name="connsiteX63" fmla="*/ 41832 w 58721"/>
              <a:gd name="connsiteY63" fmla="*/ 84092 h 93106"/>
              <a:gd name="connsiteX64" fmla="*/ 55769 w 58721"/>
              <a:gd name="connsiteY64" fmla="*/ 77785 h 93106"/>
              <a:gd name="connsiteX65" fmla="*/ 58722 w 58721"/>
              <a:gd name="connsiteY65" fmla="*/ 76741 h 93106"/>
              <a:gd name="connsiteX66" fmla="*/ 56548 w 58721"/>
              <a:gd name="connsiteY66" fmla="*/ 73215 h 93106"/>
              <a:gd name="connsiteX67" fmla="*/ 32714 w 58721"/>
              <a:gd name="connsiteY67" fmla="*/ 38079 h 93106"/>
              <a:gd name="connsiteX68" fmla="*/ 33150 w 58721"/>
              <a:gd name="connsiteY68" fmla="*/ 37660 h 93106"/>
              <a:gd name="connsiteX69" fmla="*/ 34451 w 58721"/>
              <a:gd name="connsiteY69" fmla="*/ 39406 h 93106"/>
              <a:gd name="connsiteX70" fmla="*/ 32714 w 58721"/>
              <a:gd name="connsiteY70" fmla="*/ 38079 h 93106"/>
              <a:gd name="connsiteX71" fmla="*/ 36620 w 58721"/>
              <a:gd name="connsiteY71" fmla="*/ 41070 h 93106"/>
              <a:gd name="connsiteX72" fmla="*/ 34981 w 58721"/>
              <a:gd name="connsiteY72" fmla="*/ 39812 h 93106"/>
              <a:gd name="connsiteX73" fmla="*/ 36984 w 58721"/>
              <a:gd name="connsiteY73" fmla="*/ 40630 h 93106"/>
              <a:gd name="connsiteX74" fmla="*/ 37018 w 58721"/>
              <a:gd name="connsiteY74" fmla="*/ 41653 h 93106"/>
              <a:gd name="connsiteX75" fmla="*/ 36620 w 58721"/>
              <a:gd name="connsiteY75" fmla="*/ 41070 h 93106"/>
              <a:gd name="connsiteX76" fmla="*/ 45542 w 58721"/>
              <a:gd name="connsiteY76" fmla="*/ 53313 h 93106"/>
              <a:gd name="connsiteX77" fmla="*/ 45054 w 58721"/>
              <a:gd name="connsiteY77" fmla="*/ 51978 h 93106"/>
              <a:gd name="connsiteX78" fmla="*/ 47335 w 58721"/>
              <a:gd name="connsiteY78" fmla="*/ 50934 h 93106"/>
              <a:gd name="connsiteX79" fmla="*/ 47793 w 58721"/>
              <a:gd name="connsiteY79" fmla="*/ 52273 h 93106"/>
              <a:gd name="connsiteX80" fmla="*/ 45542 w 58721"/>
              <a:gd name="connsiteY80" fmla="*/ 53313 h 93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58721" h="93106">
                <a:moveTo>
                  <a:pt x="56548" y="73215"/>
                </a:moveTo>
                <a:lnTo>
                  <a:pt x="54297" y="71893"/>
                </a:lnTo>
                <a:lnTo>
                  <a:pt x="52432" y="65140"/>
                </a:lnTo>
                <a:lnTo>
                  <a:pt x="53001" y="58970"/>
                </a:lnTo>
                <a:lnTo>
                  <a:pt x="54682" y="55979"/>
                </a:lnTo>
                <a:lnTo>
                  <a:pt x="53749" y="47382"/>
                </a:lnTo>
                <a:lnTo>
                  <a:pt x="53749" y="44939"/>
                </a:lnTo>
                <a:lnTo>
                  <a:pt x="53185" y="40998"/>
                </a:lnTo>
                <a:lnTo>
                  <a:pt x="52260" y="39141"/>
                </a:lnTo>
                <a:lnTo>
                  <a:pt x="53749" y="36513"/>
                </a:lnTo>
                <a:lnTo>
                  <a:pt x="53749" y="34639"/>
                </a:lnTo>
                <a:lnTo>
                  <a:pt x="51879" y="33133"/>
                </a:lnTo>
                <a:lnTo>
                  <a:pt x="52059" y="30339"/>
                </a:lnTo>
                <a:lnTo>
                  <a:pt x="53185" y="28272"/>
                </a:lnTo>
                <a:lnTo>
                  <a:pt x="52620" y="24540"/>
                </a:lnTo>
                <a:lnTo>
                  <a:pt x="50562" y="22452"/>
                </a:lnTo>
                <a:lnTo>
                  <a:pt x="50010" y="17043"/>
                </a:lnTo>
                <a:lnTo>
                  <a:pt x="51131" y="14031"/>
                </a:lnTo>
                <a:lnTo>
                  <a:pt x="47754" y="11412"/>
                </a:lnTo>
                <a:lnTo>
                  <a:pt x="45315" y="8806"/>
                </a:lnTo>
                <a:lnTo>
                  <a:pt x="43818" y="7488"/>
                </a:lnTo>
                <a:lnTo>
                  <a:pt x="43069" y="4497"/>
                </a:lnTo>
                <a:lnTo>
                  <a:pt x="41302" y="441"/>
                </a:lnTo>
                <a:lnTo>
                  <a:pt x="39693" y="0"/>
                </a:lnTo>
                <a:lnTo>
                  <a:pt x="35949" y="1690"/>
                </a:lnTo>
                <a:lnTo>
                  <a:pt x="33325" y="1690"/>
                </a:lnTo>
                <a:lnTo>
                  <a:pt x="28276" y="2447"/>
                </a:lnTo>
                <a:lnTo>
                  <a:pt x="20604" y="2447"/>
                </a:lnTo>
                <a:lnTo>
                  <a:pt x="19658" y="3000"/>
                </a:lnTo>
                <a:lnTo>
                  <a:pt x="6932" y="2803"/>
                </a:lnTo>
                <a:lnTo>
                  <a:pt x="4489" y="3385"/>
                </a:lnTo>
                <a:lnTo>
                  <a:pt x="4309" y="5991"/>
                </a:lnTo>
                <a:lnTo>
                  <a:pt x="4489" y="10689"/>
                </a:lnTo>
                <a:lnTo>
                  <a:pt x="7488" y="14254"/>
                </a:lnTo>
                <a:lnTo>
                  <a:pt x="7672" y="20236"/>
                </a:lnTo>
                <a:lnTo>
                  <a:pt x="6932" y="25679"/>
                </a:lnTo>
                <a:lnTo>
                  <a:pt x="8057" y="29594"/>
                </a:lnTo>
                <a:lnTo>
                  <a:pt x="10668" y="33334"/>
                </a:lnTo>
                <a:lnTo>
                  <a:pt x="11237" y="36907"/>
                </a:lnTo>
                <a:lnTo>
                  <a:pt x="10668" y="39706"/>
                </a:lnTo>
                <a:lnTo>
                  <a:pt x="10116" y="42513"/>
                </a:lnTo>
                <a:lnTo>
                  <a:pt x="6932" y="44751"/>
                </a:lnTo>
                <a:lnTo>
                  <a:pt x="4309" y="48324"/>
                </a:lnTo>
                <a:lnTo>
                  <a:pt x="2811" y="51131"/>
                </a:lnTo>
                <a:lnTo>
                  <a:pt x="3000" y="53758"/>
                </a:lnTo>
                <a:lnTo>
                  <a:pt x="2426" y="55808"/>
                </a:lnTo>
                <a:lnTo>
                  <a:pt x="1489" y="58978"/>
                </a:lnTo>
                <a:lnTo>
                  <a:pt x="941" y="60861"/>
                </a:lnTo>
                <a:lnTo>
                  <a:pt x="941" y="64610"/>
                </a:lnTo>
                <a:lnTo>
                  <a:pt x="368" y="66848"/>
                </a:lnTo>
                <a:lnTo>
                  <a:pt x="0" y="68166"/>
                </a:lnTo>
                <a:lnTo>
                  <a:pt x="1493" y="72107"/>
                </a:lnTo>
                <a:lnTo>
                  <a:pt x="3004" y="75663"/>
                </a:lnTo>
                <a:lnTo>
                  <a:pt x="3748" y="79206"/>
                </a:lnTo>
                <a:lnTo>
                  <a:pt x="6179" y="80887"/>
                </a:lnTo>
                <a:lnTo>
                  <a:pt x="8057" y="82775"/>
                </a:lnTo>
                <a:lnTo>
                  <a:pt x="7873" y="86904"/>
                </a:lnTo>
                <a:lnTo>
                  <a:pt x="3188" y="87636"/>
                </a:lnTo>
                <a:cubicBezTo>
                  <a:pt x="3188" y="87636"/>
                  <a:pt x="2050" y="88093"/>
                  <a:pt x="1100" y="88919"/>
                </a:cubicBezTo>
                <a:cubicBezTo>
                  <a:pt x="2876" y="89398"/>
                  <a:pt x="4626" y="90023"/>
                  <a:pt x="6359" y="90845"/>
                </a:cubicBezTo>
                <a:cubicBezTo>
                  <a:pt x="7882" y="91542"/>
                  <a:pt x="9598" y="91949"/>
                  <a:pt x="11241" y="92428"/>
                </a:cubicBezTo>
                <a:cubicBezTo>
                  <a:pt x="14600" y="93421"/>
                  <a:pt x="17938" y="93335"/>
                  <a:pt x="21293" y="92099"/>
                </a:cubicBezTo>
                <a:cubicBezTo>
                  <a:pt x="25020" y="90751"/>
                  <a:pt x="28905" y="89758"/>
                  <a:pt x="32619" y="88333"/>
                </a:cubicBezTo>
                <a:cubicBezTo>
                  <a:pt x="35782" y="87131"/>
                  <a:pt x="39128" y="86018"/>
                  <a:pt x="41832" y="84092"/>
                </a:cubicBezTo>
                <a:cubicBezTo>
                  <a:pt x="46124" y="81041"/>
                  <a:pt x="50823" y="79274"/>
                  <a:pt x="55769" y="77785"/>
                </a:cubicBezTo>
                <a:cubicBezTo>
                  <a:pt x="56762" y="77494"/>
                  <a:pt x="57733" y="77096"/>
                  <a:pt x="58722" y="76741"/>
                </a:cubicBezTo>
                <a:lnTo>
                  <a:pt x="56548" y="73215"/>
                </a:lnTo>
                <a:close/>
                <a:moveTo>
                  <a:pt x="32714" y="38079"/>
                </a:moveTo>
                <a:lnTo>
                  <a:pt x="33150" y="37660"/>
                </a:lnTo>
                <a:cubicBezTo>
                  <a:pt x="33514" y="38332"/>
                  <a:pt x="33950" y="38923"/>
                  <a:pt x="34451" y="39406"/>
                </a:cubicBezTo>
                <a:cubicBezTo>
                  <a:pt x="33873" y="38974"/>
                  <a:pt x="33283" y="38516"/>
                  <a:pt x="32714" y="38079"/>
                </a:cubicBezTo>
                <a:close/>
                <a:moveTo>
                  <a:pt x="36620" y="41070"/>
                </a:moveTo>
                <a:cubicBezTo>
                  <a:pt x="36064" y="40643"/>
                  <a:pt x="35520" y="40228"/>
                  <a:pt x="34981" y="39812"/>
                </a:cubicBezTo>
                <a:cubicBezTo>
                  <a:pt x="35534" y="40228"/>
                  <a:pt x="36141" y="40570"/>
                  <a:pt x="36984" y="40630"/>
                </a:cubicBezTo>
                <a:lnTo>
                  <a:pt x="37018" y="41653"/>
                </a:lnTo>
                <a:lnTo>
                  <a:pt x="36620" y="41070"/>
                </a:lnTo>
                <a:close/>
                <a:moveTo>
                  <a:pt x="45542" y="53313"/>
                </a:moveTo>
                <a:cubicBezTo>
                  <a:pt x="45217" y="53108"/>
                  <a:pt x="45200" y="52419"/>
                  <a:pt x="45054" y="51978"/>
                </a:cubicBezTo>
                <a:cubicBezTo>
                  <a:pt x="45448" y="50690"/>
                  <a:pt x="46270" y="50271"/>
                  <a:pt x="47335" y="50934"/>
                </a:cubicBezTo>
                <a:cubicBezTo>
                  <a:pt x="47639" y="51148"/>
                  <a:pt x="47892" y="51862"/>
                  <a:pt x="47793" y="52273"/>
                </a:cubicBezTo>
                <a:cubicBezTo>
                  <a:pt x="47510" y="53604"/>
                  <a:pt x="46638" y="54011"/>
                  <a:pt x="45542" y="53313"/>
                </a:cubicBezTo>
                <a:close/>
              </a:path>
            </a:pathLst>
          </a:custGeom>
          <a:solidFill>
            <a:srgbClr val="D9D9D9"/>
          </a:solid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nvGrpSpPr>
          <p:cNvPr id="1150" name="Graphic 2398">
            <a:extLst>
              <a:ext uri="{FF2B5EF4-FFF2-40B4-BE49-F238E27FC236}">
                <a16:creationId xmlns:a16="http://schemas.microsoft.com/office/drawing/2014/main" id="{579789FC-F9C6-0791-86DF-A4F5790AFE79}"/>
              </a:ext>
            </a:extLst>
          </p:cNvPr>
          <p:cNvGrpSpPr/>
          <p:nvPr/>
        </p:nvGrpSpPr>
        <p:grpSpPr>
          <a:xfrm>
            <a:off x="5586194" y="4208636"/>
            <a:ext cx="220561" cy="382100"/>
            <a:chOff x="6040048" y="4954153"/>
            <a:chExt cx="94469" cy="163658"/>
          </a:xfrm>
          <a:solidFill>
            <a:srgbClr val="D9D9D9"/>
          </a:solidFill>
        </p:grpSpPr>
        <p:sp>
          <p:nvSpPr>
            <p:cNvPr id="1183" name="Freeform 1182">
              <a:extLst>
                <a:ext uri="{FF2B5EF4-FFF2-40B4-BE49-F238E27FC236}">
                  <a16:creationId xmlns:a16="http://schemas.microsoft.com/office/drawing/2014/main" id="{2AF0258B-7760-A5EB-89CC-9F335CBAD508}"/>
                </a:ext>
              </a:extLst>
            </p:cNvPr>
            <p:cNvSpPr/>
            <p:nvPr/>
          </p:nvSpPr>
          <p:spPr>
            <a:xfrm>
              <a:off x="6134518" y="5039277"/>
              <a:ext cx="4279" cy="4279"/>
            </a:xfrm>
            <a:custGeom>
              <a:avLst/>
              <a:gdLst>
                <a:gd name="connsiteX0" fmla="*/ 0 w 4279"/>
                <a:gd name="connsiteY0" fmla="*/ 0 h 4279"/>
                <a:gd name="connsiteX1" fmla="*/ 0 w 4279"/>
                <a:gd name="connsiteY1" fmla="*/ 0 h 4279"/>
                <a:gd name="connsiteX2" fmla="*/ 0 w 4279"/>
                <a:gd name="connsiteY2" fmla="*/ 0 h 4279"/>
              </a:gdLst>
              <a:ahLst/>
              <a:cxnLst>
                <a:cxn ang="0">
                  <a:pos x="connsiteX0" y="connsiteY0"/>
                </a:cxn>
                <a:cxn ang="0">
                  <a:pos x="connsiteX1" y="connsiteY1"/>
                </a:cxn>
                <a:cxn ang="0">
                  <a:pos x="connsiteX2" y="connsiteY2"/>
                </a:cxn>
              </a:cxnLst>
              <a:rect l="l" t="t" r="r" b="b"/>
              <a:pathLst>
                <a:path w="4279" h="4279">
                  <a:moveTo>
                    <a:pt x="0" y="0"/>
                  </a:moveTo>
                  <a:lnTo>
                    <a:pt x="0" y="0"/>
                  </a:lnTo>
                  <a:lnTo>
                    <a:pt x="0" y="0"/>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184" name="Freeform 1183">
              <a:extLst>
                <a:ext uri="{FF2B5EF4-FFF2-40B4-BE49-F238E27FC236}">
                  <a16:creationId xmlns:a16="http://schemas.microsoft.com/office/drawing/2014/main" id="{FBD79536-BD12-C71D-2505-C6E737428729}"/>
                </a:ext>
              </a:extLst>
            </p:cNvPr>
            <p:cNvSpPr/>
            <p:nvPr/>
          </p:nvSpPr>
          <p:spPr>
            <a:xfrm>
              <a:off x="6040048" y="4954153"/>
              <a:ext cx="87661" cy="91598"/>
            </a:xfrm>
            <a:custGeom>
              <a:avLst/>
              <a:gdLst>
                <a:gd name="connsiteX0" fmla="*/ 77524 w 87661"/>
                <a:gd name="connsiteY0" fmla="*/ 81290 h 91598"/>
                <a:gd name="connsiteX1" fmla="*/ 79612 w 87661"/>
                <a:gd name="connsiteY1" fmla="*/ 80006 h 91598"/>
                <a:gd name="connsiteX2" fmla="*/ 84298 w 87661"/>
                <a:gd name="connsiteY2" fmla="*/ 79274 h 91598"/>
                <a:gd name="connsiteX3" fmla="*/ 84482 w 87661"/>
                <a:gd name="connsiteY3" fmla="*/ 75145 h 91598"/>
                <a:gd name="connsiteX4" fmla="*/ 82603 w 87661"/>
                <a:gd name="connsiteY4" fmla="*/ 73258 h 91598"/>
                <a:gd name="connsiteX5" fmla="*/ 80173 w 87661"/>
                <a:gd name="connsiteY5" fmla="*/ 71576 h 91598"/>
                <a:gd name="connsiteX6" fmla="*/ 79428 w 87661"/>
                <a:gd name="connsiteY6" fmla="*/ 68033 h 91598"/>
                <a:gd name="connsiteX7" fmla="*/ 77918 w 87661"/>
                <a:gd name="connsiteY7" fmla="*/ 64477 h 91598"/>
                <a:gd name="connsiteX8" fmla="*/ 76424 w 87661"/>
                <a:gd name="connsiteY8" fmla="*/ 60536 h 91598"/>
                <a:gd name="connsiteX9" fmla="*/ 76792 w 87661"/>
                <a:gd name="connsiteY9" fmla="*/ 59218 h 91598"/>
                <a:gd name="connsiteX10" fmla="*/ 77366 w 87661"/>
                <a:gd name="connsiteY10" fmla="*/ 56980 h 91598"/>
                <a:gd name="connsiteX11" fmla="*/ 77366 w 87661"/>
                <a:gd name="connsiteY11" fmla="*/ 53232 h 91598"/>
                <a:gd name="connsiteX12" fmla="*/ 77913 w 87661"/>
                <a:gd name="connsiteY12" fmla="*/ 51349 h 91598"/>
                <a:gd name="connsiteX13" fmla="*/ 78851 w 87661"/>
                <a:gd name="connsiteY13" fmla="*/ 48178 h 91598"/>
                <a:gd name="connsiteX14" fmla="*/ 79424 w 87661"/>
                <a:gd name="connsiteY14" fmla="*/ 46129 h 91598"/>
                <a:gd name="connsiteX15" fmla="*/ 79236 w 87661"/>
                <a:gd name="connsiteY15" fmla="*/ 43501 h 91598"/>
                <a:gd name="connsiteX16" fmla="*/ 80733 w 87661"/>
                <a:gd name="connsiteY16" fmla="*/ 40694 h 91598"/>
                <a:gd name="connsiteX17" fmla="*/ 83356 w 87661"/>
                <a:gd name="connsiteY17" fmla="*/ 37121 h 91598"/>
                <a:gd name="connsiteX18" fmla="*/ 86540 w 87661"/>
                <a:gd name="connsiteY18" fmla="*/ 34883 h 91598"/>
                <a:gd name="connsiteX19" fmla="*/ 87092 w 87661"/>
                <a:gd name="connsiteY19" fmla="*/ 32076 h 91598"/>
                <a:gd name="connsiteX20" fmla="*/ 87661 w 87661"/>
                <a:gd name="connsiteY20" fmla="*/ 29278 h 91598"/>
                <a:gd name="connsiteX21" fmla="*/ 87092 w 87661"/>
                <a:gd name="connsiteY21" fmla="*/ 25705 h 91598"/>
                <a:gd name="connsiteX22" fmla="*/ 84482 w 87661"/>
                <a:gd name="connsiteY22" fmla="*/ 21965 h 91598"/>
                <a:gd name="connsiteX23" fmla="*/ 83356 w 87661"/>
                <a:gd name="connsiteY23" fmla="*/ 18049 h 91598"/>
                <a:gd name="connsiteX24" fmla="*/ 84097 w 87661"/>
                <a:gd name="connsiteY24" fmla="*/ 12606 h 91598"/>
                <a:gd name="connsiteX25" fmla="*/ 84097 w 87661"/>
                <a:gd name="connsiteY25" fmla="*/ 12414 h 91598"/>
                <a:gd name="connsiteX26" fmla="*/ 81688 w 87661"/>
                <a:gd name="connsiteY26" fmla="*/ 12114 h 91598"/>
                <a:gd name="connsiteX27" fmla="*/ 79167 w 87661"/>
                <a:gd name="connsiteY27" fmla="*/ 10381 h 91598"/>
                <a:gd name="connsiteX28" fmla="*/ 77293 w 87661"/>
                <a:gd name="connsiteY28" fmla="*/ 10381 h 91598"/>
                <a:gd name="connsiteX29" fmla="*/ 74298 w 87661"/>
                <a:gd name="connsiteY29" fmla="*/ 12418 h 91598"/>
                <a:gd name="connsiteX30" fmla="*/ 70998 w 87661"/>
                <a:gd name="connsiteY30" fmla="*/ 12726 h 91598"/>
                <a:gd name="connsiteX31" fmla="*/ 67075 w 87661"/>
                <a:gd name="connsiteY31" fmla="*/ 10698 h 91598"/>
                <a:gd name="connsiteX32" fmla="*/ 65508 w 87661"/>
                <a:gd name="connsiteY32" fmla="*/ 8336 h 91598"/>
                <a:gd name="connsiteX33" fmla="*/ 61893 w 87661"/>
                <a:gd name="connsiteY33" fmla="*/ 7082 h 91598"/>
                <a:gd name="connsiteX34" fmla="*/ 59055 w 87661"/>
                <a:gd name="connsiteY34" fmla="*/ 6752 h 91598"/>
                <a:gd name="connsiteX35" fmla="*/ 56236 w 87661"/>
                <a:gd name="connsiteY35" fmla="*/ 5661 h 91598"/>
                <a:gd name="connsiteX36" fmla="*/ 49479 w 87661"/>
                <a:gd name="connsiteY36" fmla="*/ 1425 h 91598"/>
                <a:gd name="connsiteX37" fmla="*/ 47284 w 87661"/>
                <a:gd name="connsiteY37" fmla="*/ 0 h 91598"/>
                <a:gd name="connsiteX38" fmla="*/ 44601 w 87661"/>
                <a:gd name="connsiteY38" fmla="*/ 1887 h 91598"/>
                <a:gd name="connsiteX39" fmla="*/ 42885 w 87661"/>
                <a:gd name="connsiteY39" fmla="*/ 5186 h 91598"/>
                <a:gd name="connsiteX40" fmla="*/ 38165 w 87661"/>
                <a:gd name="connsiteY40" fmla="*/ 3766 h 91598"/>
                <a:gd name="connsiteX41" fmla="*/ 37853 w 87661"/>
                <a:gd name="connsiteY41" fmla="*/ 1570 h 91598"/>
                <a:gd name="connsiteX42" fmla="*/ 33445 w 87661"/>
                <a:gd name="connsiteY42" fmla="*/ 466 h 91598"/>
                <a:gd name="connsiteX43" fmla="*/ 29063 w 87661"/>
                <a:gd name="connsiteY43" fmla="*/ 1883 h 91598"/>
                <a:gd name="connsiteX44" fmla="*/ 27964 w 87661"/>
                <a:gd name="connsiteY44" fmla="*/ 3761 h 91598"/>
                <a:gd name="connsiteX45" fmla="*/ 22148 w 87661"/>
                <a:gd name="connsiteY45" fmla="*/ 3616 h 91598"/>
                <a:gd name="connsiteX46" fmla="*/ 19007 w 87661"/>
                <a:gd name="connsiteY46" fmla="*/ 2050 h 91598"/>
                <a:gd name="connsiteX47" fmla="*/ 16808 w 87661"/>
                <a:gd name="connsiteY47" fmla="*/ 2050 h 91598"/>
                <a:gd name="connsiteX48" fmla="*/ 13030 w 87661"/>
                <a:gd name="connsiteY48" fmla="*/ 4720 h 91598"/>
                <a:gd name="connsiteX49" fmla="*/ 6915 w 87661"/>
                <a:gd name="connsiteY49" fmla="*/ 6919 h 91598"/>
                <a:gd name="connsiteX50" fmla="*/ 6915 w 87661"/>
                <a:gd name="connsiteY50" fmla="*/ 8960 h 91598"/>
                <a:gd name="connsiteX51" fmla="*/ 7540 w 87661"/>
                <a:gd name="connsiteY51" fmla="*/ 10527 h 91598"/>
                <a:gd name="connsiteX52" fmla="*/ 8164 w 87661"/>
                <a:gd name="connsiteY52" fmla="*/ 16188 h 91598"/>
                <a:gd name="connsiteX53" fmla="*/ 7694 w 87661"/>
                <a:gd name="connsiteY53" fmla="*/ 18220 h 91598"/>
                <a:gd name="connsiteX54" fmla="*/ 8019 w 87661"/>
                <a:gd name="connsiteY54" fmla="*/ 24048 h 91598"/>
                <a:gd name="connsiteX55" fmla="*/ 9735 w 87661"/>
                <a:gd name="connsiteY55" fmla="*/ 25606 h 91598"/>
                <a:gd name="connsiteX56" fmla="*/ 11310 w 87661"/>
                <a:gd name="connsiteY56" fmla="*/ 28122 h 91598"/>
                <a:gd name="connsiteX57" fmla="*/ 11147 w 87661"/>
                <a:gd name="connsiteY57" fmla="*/ 30014 h 91598"/>
                <a:gd name="connsiteX58" fmla="*/ 8644 w 87661"/>
                <a:gd name="connsiteY58" fmla="*/ 29684 h 91598"/>
                <a:gd name="connsiteX59" fmla="*/ 7535 w 87661"/>
                <a:gd name="connsiteY59" fmla="*/ 30488 h 91598"/>
                <a:gd name="connsiteX60" fmla="*/ 7689 w 87661"/>
                <a:gd name="connsiteY60" fmla="*/ 32692 h 91598"/>
                <a:gd name="connsiteX61" fmla="*/ 10201 w 87661"/>
                <a:gd name="connsiteY61" fmla="*/ 36449 h 91598"/>
                <a:gd name="connsiteX62" fmla="*/ 10359 w 87661"/>
                <a:gd name="connsiteY62" fmla="*/ 39124 h 91598"/>
                <a:gd name="connsiteX63" fmla="*/ 6598 w 87661"/>
                <a:gd name="connsiteY63" fmla="*/ 47592 h 91598"/>
                <a:gd name="connsiteX64" fmla="*/ 3766 w 87661"/>
                <a:gd name="connsiteY64" fmla="*/ 49034 h 91598"/>
                <a:gd name="connsiteX65" fmla="*/ 3607 w 87661"/>
                <a:gd name="connsiteY65" fmla="*/ 51375 h 91598"/>
                <a:gd name="connsiteX66" fmla="*/ 4395 w 87661"/>
                <a:gd name="connsiteY66" fmla="*/ 53108 h 91598"/>
                <a:gd name="connsiteX67" fmla="*/ 2670 w 87661"/>
                <a:gd name="connsiteY67" fmla="*/ 56873 h 91598"/>
                <a:gd name="connsiteX68" fmla="*/ 1878 w 87661"/>
                <a:gd name="connsiteY68" fmla="*/ 58589 h 91598"/>
                <a:gd name="connsiteX69" fmla="*/ 0 w 87661"/>
                <a:gd name="connsiteY69" fmla="*/ 60322 h 91598"/>
                <a:gd name="connsiteX70" fmla="*/ 937 w 87661"/>
                <a:gd name="connsiteY70" fmla="*/ 63784 h 91598"/>
                <a:gd name="connsiteX71" fmla="*/ 2508 w 87661"/>
                <a:gd name="connsiteY71" fmla="*/ 64079 h 91598"/>
                <a:gd name="connsiteX72" fmla="*/ 3937 w 87661"/>
                <a:gd name="connsiteY72" fmla="*/ 63151 h 91598"/>
                <a:gd name="connsiteX73" fmla="*/ 6277 w 87661"/>
                <a:gd name="connsiteY73" fmla="*/ 63622 h 91598"/>
                <a:gd name="connsiteX74" fmla="*/ 8327 w 87661"/>
                <a:gd name="connsiteY74" fmla="*/ 65342 h 91598"/>
                <a:gd name="connsiteX75" fmla="*/ 9897 w 87661"/>
                <a:gd name="connsiteY75" fmla="*/ 65188 h 91598"/>
                <a:gd name="connsiteX76" fmla="*/ 12097 w 87661"/>
                <a:gd name="connsiteY76" fmla="*/ 65658 h 91598"/>
                <a:gd name="connsiteX77" fmla="*/ 12567 w 87661"/>
                <a:gd name="connsiteY77" fmla="*/ 68333 h 91598"/>
                <a:gd name="connsiteX78" fmla="*/ 14301 w 87661"/>
                <a:gd name="connsiteY78" fmla="*/ 69894 h 91598"/>
                <a:gd name="connsiteX79" fmla="*/ 16504 w 87661"/>
                <a:gd name="connsiteY79" fmla="*/ 69749 h 91598"/>
                <a:gd name="connsiteX80" fmla="*/ 17437 w 87661"/>
                <a:gd name="connsiteY80" fmla="*/ 72715 h 91598"/>
                <a:gd name="connsiteX81" fmla="*/ 15396 w 87661"/>
                <a:gd name="connsiteY81" fmla="*/ 74302 h 91598"/>
                <a:gd name="connsiteX82" fmla="*/ 16179 w 87661"/>
                <a:gd name="connsiteY82" fmla="*/ 76189 h 91598"/>
                <a:gd name="connsiteX83" fmla="*/ 14917 w 87661"/>
                <a:gd name="connsiteY83" fmla="*/ 79634 h 91598"/>
                <a:gd name="connsiteX84" fmla="*/ 15546 w 87661"/>
                <a:gd name="connsiteY84" fmla="*/ 82625 h 91598"/>
                <a:gd name="connsiteX85" fmla="*/ 14450 w 87661"/>
                <a:gd name="connsiteY85" fmla="*/ 85445 h 91598"/>
                <a:gd name="connsiteX86" fmla="*/ 15708 w 87661"/>
                <a:gd name="connsiteY86" fmla="*/ 88757 h 91598"/>
                <a:gd name="connsiteX87" fmla="*/ 15708 w 87661"/>
                <a:gd name="connsiteY87" fmla="*/ 91598 h 91598"/>
                <a:gd name="connsiteX88" fmla="*/ 18789 w 87661"/>
                <a:gd name="connsiteY88" fmla="*/ 91170 h 91598"/>
                <a:gd name="connsiteX89" fmla="*/ 29684 w 87661"/>
                <a:gd name="connsiteY89" fmla="*/ 86236 h 91598"/>
                <a:gd name="connsiteX90" fmla="*/ 49475 w 87661"/>
                <a:gd name="connsiteY90" fmla="*/ 81773 h 91598"/>
                <a:gd name="connsiteX91" fmla="*/ 63035 w 87661"/>
                <a:gd name="connsiteY91" fmla="*/ 80691 h 91598"/>
                <a:gd name="connsiteX92" fmla="*/ 77528 w 87661"/>
                <a:gd name="connsiteY92" fmla="*/ 81303 h 91598"/>
                <a:gd name="connsiteX93" fmla="*/ 77524 w 87661"/>
                <a:gd name="connsiteY93" fmla="*/ 81290 h 91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Lst>
              <a:rect l="l" t="t" r="r" b="b"/>
              <a:pathLst>
                <a:path w="87661" h="91598">
                  <a:moveTo>
                    <a:pt x="77524" y="81290"/>
                  </a:moveTo>
                  <a:cubicBezTo>
                    <a:pt x="78474" y="80464"/>
                    <a:pt x="79612" y="80006"/>
                    <a:pt x="79612" y="80006"/>
                  </a:cubicBezTo>
                  <a:lnTo>
                    <a:pt x="84298" y="79274"/>
                  </a:lnTo>
                  <a:lnTo>
                    <a:pt x="84482" y="75145"/>
                  </a:lnTo>
                  <a:lnTo>
                    <a:pt x="82603" y="73258"/>
                  </a:lnTo>
                  <a:lnTo>
                    <a:pt x="80173" y="71576"/>
                  </a:lnTo>
                  <a:lnTo>
                    <a:pt x="79428" y="68033"/>
                  </a:lnTo>
                  <a:lnTo>
                    <a:pt x="77918" y="64477"/>
                  </a:lnTo>
                  <a:lnTo>
                    <a:pt x="76424" y="60536"/>
                  </a:lnTo>
                  <a:lnTo>
                    <a:pt x="76792" y="59218"/>
                  </a:lnTo>
                  <a:lnTo>
                    <a:pt x="77366" y="56980"/>
                  </a:lnTo>
                  <a:lnTo>
                    <a:pt x="77366" y="53232"/>
                  </a:lnTo>
                  <a:lnTo>
                    <a:pt x="77913" y="51349"/>
                  </a:lnTo>
                  <a:lnTo>
                    <a:pt x="78851" y="48178"/>
                  </a:lnTo>
                  <a:lnTo>
                    <a:pt x="79424" y="46129"/>
                  </a:lnTo>
                  <a:lnTo>
                    <a:pt x="79236" y="43501"/>
                  </a:lnTo>
                  <a:lnTo>
                    <a:pt x="80733" y="40694"/>
                  </a:lnTo>
                  <a:lnTo>
                    <a:pt x="83356" y="37121"/>
                  </a:lnTo>
                  <a:lnTo>
                    <a:pt x="86540" y="34883"/>
                  </a:lnTo>
                  <a:lnTo>
                    <a:pt x="87092" y="32076"/>
                  </a:lnTo>
                  <a:lnTo>
                    <a:pt x="87661" y="29278"/>
                  </a:lnTo>
                  <a:lnTo>
                    <a:pt x="87092" y="25705"/>
                  </a:lnTo>
                  <a:lnTo>
                    <a:pt x="84482" y="21965"/>
                  </a:lnTo>
                  <a:lnTo>
                    <a:pt x="83356" y="18049"/>
                  </a:lnTo>
                  <a:lnTo>
                    <a:pt x="84097" y="12606"/>
                  </a:lnTo>
                  <a:lnTo>
                    <a:pt x="84097" y="12414"/>
                  </a:lnTo>
                  <a:cubicBezTo>
                    <a:pt x="82864" y="12264"/>
                    <a:pt x="81688" y="12114"/>
                    <a:pt x="81688" y="12114"/>
                  </a:cubicBezTo>
                  <a:lnTo>
                    <a:pt x="79167" y="10381"/>
                  </a:lnTo>
                  <a:lnTo>
                    <a:pt x="77293" y="10381"/>
                  </a:lnTo>
                  <a:lnTo>
                    <a:pt x="74298" y="12418"/>
                  </a:lnTo>
                  <a:lnTo>
                    <a:pt x="70998" y="12726"/>
                  </a:lnTo>
                  <a:lnTo>
                    <a:pt x="67075" y="10698"/>
                  </a:lnTo>
                  <a:lnTo>
                    <a:pt x="65508" y="8336"/>
                  </a:lnTo>
                  <a:lnTo>
                    <a:pt x="61893" y="7082"/>
                  </a:lnTo>
                  <a:lnTo>
                    <a:pt x="59055" y="6752"/>
                  </a:lnTo>
                  <a:lnTo>
                    <a:pt x="56236" y="5661"/>
                  </a:lnTo>
                  <a:lnTo>
                    <a:pt x="49479" y="1425"/>
                  </a:lnTo>
                  <a:lnTo>
                    <a:pt x="47284" y="0"/>
                  </a:lnTo>
                  <a:lnTo>
                    <a:pt x="44601" y="1887"/>
                  </a:lnTo>
                  <a:cubicBezTo>
                    <a:pt x="44601" y="1887"/>
                    <a:pt x="43351" y="5032"/>
                    <a:pt x="42885" y="5186"/>
                  </a:cubicBezTo>
                  <a:cubicBezTo>
                    <a:pt x="42410" y="5332"/>
                    <a:pt x="38165" y="3766"/>
                    <a:pt x="38165" y="3766"/>
                  </a:cubicBezTo>
                  <a:lnTo>
                    <a:pt x="37853" y="1570"/>
                  </a:lnTo>
                  <a:lnTo>
                    <a:pt x="33445" y="466"/>
                  </a:lnTo>
                  <a:lnTo>
                    <a:pt x="29063" y="1883"/>
                  </a:lnTo>
                  <a:lnTo>
                    <a:pt x="27964" y="3761"/>
                  </a:lnTo>
                  <a:lnTo>
                    <a:pt x="22148" y="3616"/>
                  </a:lnTo>
                  <a:lnTo>
                    <a:pt x="19007" y="2050"/>
                  </a:lnTo>
                  <a:lnTo>
                    <a:pt x="16808" y="2050"/>
                  </a:lnTo>
                  <a:lnTo>
                    <a:pt x="13030" y="4720"/>
                  </a:lnTo>
                  <a:lnTo>
                    <a:pt x="6915" y="6919"/>
                  </a:lnTo>
                  <a:lnTo>
                    <a:pt x="6915" y="8960"/>
                  </a:lnTo>
                  <a:lnTo>
                    <a:pt x="7540" y="10527"/>
                  </a:lnTo>
                  <a:lnTo>
                    <a:pt x="8164" y="16188"/>
                  </a:lnTo>
                  <a:lnTo>
                    <a:pt x="7694" y="18220"/>
                  </a:lnTo>
                  <a:lnTo>
                    <a:pt x="8019" y="24048"/>
                  </a:lnTo>
                  <a:lnTo>
                    <a:pt x="9735" y="25606"/>
                  </a:lnTo>
                  <a:lnTo>
                    <a:pt x="11310" y="28122"/>
                  </a:lnTo>
                  <a:lnTo>
                    <a:pt x="11147" y="30014"/>
                  </a:lnTo>
                  <a:lnTo>
                    <a:pt x="8644" y="29684"/>
                  </a:lnTo>
                  <a:lnTo>
                    <a:pt x="7535" y="30488"/>
                  </a:lnTo>
                  <a:lnTo>
                    <a:pt x="7689" y="32692"/>
                  </a:lnTo>
                  <a:lnTo>
                    <a:pt x="10201" y="36449"/>
                  </a:lnTo>
                  <a:lnTo>
                    <a:pt x="10359" y="39124"/>
                  </a:lnTo>
                  <a:lnTo>
                    <a:pt x="6598" y="47592"/>
                  </a:lnTo>
                  <a:lnTo>
                    <a:pt x="3766" y="49034"/>
                  </a:lnTo>
                  <a:lnTo>
                    <a:pt x="3607" y="51375"/>
                  </a:lnTo>
                  <a:lnTo>
                    <a:pt x="4395" y="53108"/>
                  </a:lnTo>
                  <a:lnTo>
                    <a:pt x="2670" y="56873"/>
                  </a:lnTo>
                  <a:lnTo>
                    <a:pt x="1878" y="58589"/>
                  </a:lnTo>
                  <a:lnTo>
                    <a:pt x="0" y="60322"/>
                  </a:lnTo>
                  <a:lnTo>
                    <a:pt x="937" y="63784"/>
                  </a:lnTo>
                  <a:lnTo>
                    <a:pt x="2508" y="64079"/>
                  </a:lnTo>
                  <a:lnTo>
                    <a:pt x="3937" y="63151"/>
                  </a:lnTo>
                  <a:lnTo>
                    <a:pt x="6277" y="63622"/>
                  </a:lnTo>
                  <a:lnTo>
                    <a:pt x="8327" y="65342"/>
                  </a:lnTo>
                  <a:lnTo>
                    <a:pt x="9897" y="65188"/>
                  </a:lnTo>
                  <a:lnTo>
                    <a:pt x="12097" y="65658"/>
                  </a:lnTo>
                  <a:lnTo>
                    <a:pt x="12567" y="68333"/>
                  </a:lnTo>
                  <a:lnTo>
                    <a:pt x="14301" y="69894"/>
                  </a:lnTo>
                  <a:lnTo>
                    <a:pt x="16504" y="69749"/>
                  </a:lnTo>
                  <a:lnTo>
                    <a:pt x="17437" y="72715"/>
                  </a:lnTo>
                  <a:lnTo>
                    <a:pt x="15396" y="74302"/>
                  </a:lnTo>
                  <a:lnTo>
                    <a:pt x="16179" y="76189"/>
                  </a:lnTo>
                  <a:lnTo>
                    <a:pt x="14917" y="79634"/>
                  </a:lnTo>
                  <a:lnTo>
                    <a:pt x="15546" y="82625"/>
                  </a:lnTo>
                  <a:lnTo>
                    <a:pt x="14450" y="85445"/>
                  </a:lnTo>
                  <a:lnTo>
                    <a:pt x="15708" y="88757"/>
                  </a:lnTo>
                  <a:lnTo>
                    <a:pt x="15708" y="91598"/>
                  </a:lnTo>
                  <a:cubicBezTo>
                    <a:pt x="16787" y="91607"/>
                    <a:pt x="17861" y="91517"/>
                    <a:pt x="18789" y="91170"/>
                  </a:cubicBezTo>
                  <a:cubicBezTo>
                    <a:pt x="22499" y="89737"/>
                    <a:pt x="26094" y="87948"/>
                    <a:pt x="29684" y="86236"/>
                  </a:cubicBezTo>
                  <a:cubicBezTo>
                    <a:pt x="35953" y="83254"/>
                    <a:pt x="42418" y="81559"/>
                    <a:pt x="49475" y="81773"/>
                  </a:cubicBezTo>
                  <a:cubicBezTo>
                    <a:pt x="53985" y="81923"/>
                    <a:pt x="58572" y="81410"/>
                    <a:pt x="63035" y="80691"/>
                  </a:cubicBezTo>
                  <a:cubicBezTo>
                    <a:pt x="68046" y="79886"/>
                    <a:pt x="72847" y="80019"/>
                    <a:pt x="77528" y="81303"/>
                  </a:cubicBezTo>
                  <a:cubicBezTo>
                    <a:pt x="77524" y="81290"/>
                    <a:pt x="77524" y="81290"/>
                    <a:pt x="77524" y="81290"/>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185" name="Freeform 1184">
              <a:extLst>
                <a:ext uri="{FF2B5EF4-FFF2-40B4-BE49-F238E27FC236}">
                  <a16:creationId xmlns:a16="http://schemas.microsoft.com/office/drawing/2014/main" id="{16F784BA-929D-68D3-987D-F658294AB477}"/>
                </a:ext>
              </a:extLst>
            </p:cNvPr>
            <p:cNvSpPr/>
            <p:nvPr/>
          </p:nvSpPr>
          <p:spPr>
            <a:xfrm>
              <a:off x="6127710" y="5038956"/>
              <a:ext cx="3817" cy="513"/>
            </a:xfrm>
            <a:custGeom>
              <a:avLst/>
              <a:gdLst>
                <a:gd name="connsiteX0" fmla="*/ 0 w 3817"/>
                <a:gd name="connsiteY0" fmla="*/ 0 h 513"/>
                <a:gd name="connsiteX1" fmla="*/ 3817 w 3817"/>
                <a:gd name="connsiteY1" fmla="*/ 513 h 513"/>
                <a:gd name="connsiteX2" fmla="*/ 0 w 3817"/>
                <a:gd name="connsiteY2" fmla="*/ 0 h 513"/>
              </a:gdLst>
              <a:ahLst/>
              <a:cxnLst>
                <a:cxn ang="0">
                  <a:pos x="connsiteX0" y="connsiteY0"/>
                </a:cxn>
                <a:cxn ang="0">
                  <a:pos x="connsiteX1" y="connsiteY1"/>
                </a:cxn>
                <a:cxn ang="0">
                  <a:pos x="connsiteX2" y="connsiteY2"/>
                </a:cxn>
              </a:cxnLst>
              <a:rect l="l" t="t" r="r" b="b"/>
              <a:pathLst>
                <a:path w="3817" h="513">
                  <a:moveTo>
                    <a:pt x="0" y="0"/>
                  </a:moveTo>
                  <a:cubicBezTo>
                    <a:pt x="1275" y="381"/>
                    <a:pt x="2550" y="513"/>
                    <a:pt x="3817" y="513"/>
                  </a:cubicBezTo>
                  <a:cubicBezTo>
                    <a:pt x="2550" y="437"/>
                    <a:pt x="1279" y="381"/>
                    <a:pt x="0" y="0"/>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sp>
        <p:nvSpPr>
          <p:cNvPr id="1151" name="Freeform 1150">
            <a:extLst>
              <a:ext uri="{FF2B5EF4-FFF2-40B4-BE49-F238E27FC236}">
                <a16:creationId xmlns:a16="http://schemas.microsoft.com/office/drawing/2014/main" id="{866E9370-5A40-ECF2-A3DD-5E879ED0C113}"/>
              </a:ext>
            </a:extLst>
          </p:cNvPr>
          <p:cNvSpPr/>
          <p:nvPr/>
        </p:nvSpPr>
        <p:spPr>
          <a:xfrm>
            <a:off x="5494051" y="4279211"/>
            <a:ext cx="136001" cy="143536"/>
          </a:xfrm>
          <a:custGeom>
            <a:avLst/>
            <a:gdLst>
              <a:gd name="connsiteX0" fmla="*/ 55174 w 58251"/>
              <a:gd name="connsiteY0" fmla="*/ 58546 h 61478"/>
              <a:gd name="connsiteX1" fmla="*/ 53916 w 58251"/>
              <a:gd name="connsiteY1" fmla="*/ 55234 h 61478"/>
              <a:gd name="connsiteX2" fmla="*/ 55012 w 58251"/>
              <a:gd name="connsiteY2" fmla="*/ 52414 h 61478"/>
              <a:gd name="connsiteX3" fmla="*/ 54383 w 58251"/>
              <a:gd name="connsiteY3" fmla="*/ 49423 h 61478"/>
              <a:gd name="connsiteX4" fmla="*/ 55645 w 58251"/>
              <a:gd name="connsiteY4" fmla="*/ 45979 h 61478"/>
              <a:gd name="connsiteX5" fmla="*/ 54862 w 58251"/>
              <a:gd name="connsiteY5" fmla="*/ 44092 h 61478"/>
              <a:gd name="connsiteX6" fmla="*/ 56903 w 58251"/>
              <a:gd name="connsiteY6" fmla="*/ 42504 h 61478"/>
              <a:gd name="connsiteX7" fmla="*/ 55970 w 58251"/>
              <a:gd name="connsiteY7" fmla="*/ 39539 h 61478"/>
              <a:gd name="connsiteX8" fmla="*/ 53767 w 58251"/>
              <a:gd name="connsiteY8" fmla="*/ 39684 h 61478"/>
              <a:gd name="connsiteX9" fmla="*/ 52034 w 58251"/>
              <a:gd name="connsiteY9" fmla="*/ 38122 h 61478"/>
              <a:gd name="connsiteX10" fmla="*/ 51563 w 58251"/>
              <a:gd name="connsiteY10" fmla="*/ 35448 h 61478"/>
              <a:gd name="connsiteX11" fmla="*/ 49364 w 58251"/>
              <a:gd name="connsiteY11" fmla="*/ 34977 h 61478"/>
              <a:gd name="connsiteX12" fmla="*/ 47793 w 58251"/>
              <a:gd name="connsiteY12" fmla="*/ 35131 h 61478"/>
              <a:gd name="connsiteX13" fmla="*/ 45743 w 58251"/>
              <a:gd name="connsiteY13" fmla="*/ 33411 h 61478"/>
              <a:gd name="connsiteX14" fmla="*/ 43403 w 58251"/>
              <a:gd name="connsiteY14" fmla="*/ 32940 h 61478"/>
              <a:gd name="connsiteX15" fmla="*/ 41974 w 58251"/>
              <a:gd name="connsiteY15" fmla="*/ 33869 h 61478"/>
              <a:gd name="connsiteX16" fmla="*/ 40403 w 58251"/>
              <a:gd name="connsiteY16" fmla="*/ 33574 h 61478"/>
              <a:gd name="connsiteX17" fmla="*/ 39466 w 58251"/>
              <a:gd name="connsiteY17" fmla="*/ 30112 h 61478"/>
              <a:gd name="connsiteX18" fmla="*/ 41344 w 58251"/>
              <a:gd name="connsiteY18" fmla="*/ 28379 h 61478"/>
              <a:gd name="connsiteX19" fmla="*/ 42136 w 58251"/>
              <a:gd name="connsiteY19" fmla="*/ 26663 h 61478"/>
              <a:gd name="connsiteX20" fmla="*/ 43861 w 58251"/>
              <a:gd name="connsiteY20" fmla="*/ 22897 h 61478"/>
              <a:gd name="connsiteX21" fmla="*/ 43073 w 58251"/>
              <a:gd name="connsiteY21" fmla="*/ 21164 h 61478"/>
              <a:gd name="connsiteX22" fmla="*/ 43232 w 58251"/>
              <a:gd name="connsiteY22" fmla="*/ 18824 h 61478"/>
              <a:gd name="connsiteX23" fmla="*/ 43510 w 58251"/>
              <a:gd name="connsiteY23" fmla="*/ 18678 h 61478"/>
              <a:gd name="connsiteX24" fmla="*/ 41969 w 58251"/>
              <a:gd name="connsiteY24" fmla="*/ 16778 h 61478"/>
              <a:gd name="connsiteX25" fmla="*/ 39992 w 58251"/>
              <a:gd name="connsiteY25" fmla="*/ 15516 h 61478"/>
              <a:gd name="connsiteX26" fmla="*/ 38537 w 58251"/>
              <a:gd name="connsiteY26" fmla="*/ 15319 h 61478"/>
              <a:gd name="connsiteX27" fmla="*/ 34755 w 58251"/>
              <a:gd name="connsiteY27" fmla="*/ 18396 h 61478"/>
              <a:gd name="connsiteX28" fmla="*/ 33313 w 58251"/>
              <a:gd name="connsiteY28" fmla="*/ 18588 h 61478"/>
              <a:gd name="connsiteX29" fmla="*/ 29530 w 58251"/>
              <a:gd name="connsiteY29" fmla="*/ 14249 h 61478"/>
              <a:gd name="connsiteX30" fmla="*/ 30249 w 58251"/>
              <a:gd name="connsiteY30" fmla="*/ 5956 h 61478"/>
              <a:gd name="connsiteX31" fmla="*/ 27544 w 58251"/>
              <a:gd name="connsiteY31" fmla="*/ 4317 h 61478"/>
              <a:gd name="connsiteX32" fmla="*/ 25555 w 58251"/>
              <a:gd name="connsiteY32" fmla="*/ 1262 h 61478"/>
              <a:gd name="connsiteX33" fmla="*/ 23034 w 58251"/>
              <a:gd name="connsiteY33" fmla="*/ 0 h 61478"/>
              <a:gd name="connsiteX34" fmla="*/ 17266 w 58251"/>
              <a:gd name="connsiteY34" fmla="*/ 1806 h 61478"/>
              <a:gd name="connsiteX35" fmla="*/ 16004 w 58251"/>
              <a:gd name="connsiteY35" fmla="*/ 1626 h 61478"/>
              <a:gd name="connsiteX36" fmla="*/ 12589 w 58251"/>
              <a:gd name="connsiteY36" fmla="*/ 3064 h 61478"/>
              <a:gd name="connsiteX37" fmla="*/ 11502 w 58251"/>
              <a:gd name="connsiteY37" fmla="*/ 6491 h 61478"/>
              <a:gd name="connsiteX38" fmla="*/ 11322 w 58251"/>
              <a:gd name="connsiteY38" fmla="*/ 8109 h 61478"/>
              <a:gd name="connsiteX39" fmla="*/ 9880 w 58251"/>
              <a:gd name="connsiteY39" fmla="*/ 8849 h 61478"/>
              <a:gd name="connsiteX40" fmla="*/ 8263 w 58251"/>
              <a:gd name="connsiteY40" fmla="*/ 13167 h 61478"/>
              <a:gd name="connsiteX41" fmla="*/ 8622 w 58251"/>
              <a:gd name="connsiteY41" fmla="*/ 15148 h 61478"/>
              <a:gd name="connsiteX42" fmla="*/ 4656 w 58251"/>
              <a:gd name="connsiteY42" fmla="*/ 19119 h 61478"/>
              <a:gd name="connsiteX43" fmla="*/ 2841 w 58251"/>
              <a:gd name="connsiteY43" fmla="*/ 19470 h 61478"/>
              <a:gd name="connsiteX44" fmla="*/ 689 w 58251"/>
              <a:gd name="connsiteY44" fmla="*/ 23989 h 61478"/>
              <a:gd name="connsiteX45" fmla="*/ 0 w 58251"/>
              <a:gd name="connsiteY45" fmla="*/ 27172 h 61478"/>
              <a:gd name="connsiteX46" fmla="*/ 8965 w 58251"/>
              <a:gd name="connsiteY46" fmla="*/ 33056 h 61478"/>
              <a:gd name="connsiteX47" fmla="*/ 37664 w 58251"/>
              <a:gd name="connsiteY47" fmla="*/ 54456 h 61478"/>
              <a:gd name="connsiteX48" fmla="*/ 53270 w 58251"/>
              <a:gd name="connsiteY48" fmla="*/ 61191 h 61478"/>
              <a:gd name="connsiteX49" fmla="*/ 58251 w 58251"/>
              <a:gd name="connsiteY49" fmla="*/ 60972 h 61478"/>
              <a:gd name="connsiteX50" fmla="*/ 55170 w 58251"/>
              <a:gd name="connsiteY50" fmla="*/ 61401 h 61478"/>
              <a:gd name="connsiteX51" fmla="*/ 55170 w 58251"/>
              <a:gd name="connsiteY51" fmla="*/ 58546 h 61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58251" h="61478">
                <a:moveTo>
                  <a:pt x="55174" y="58546"/>
                </a:moveTo>
                <a:lnTo>
                  <a:pt x="53916" y="55234"/>
                </a:lnTo>
                <a:lnTo>
                  <a:pt x="55012" y="52414"/>
                </a:lnTo>
                <a:lnTo>
                  <a:pt x="54383" y="49423"/>
                </a:lnTo>
                <a:lnTo>
                  <a:pt x="55645" y="45979"/>
                </a:lnTo>
                <a:lnTo>
                  <a:pt x="54862" y="44092"/>
                </a:lnTo>
                <a:lnTo>
                  <a:pt x="56903" y="42504"/>
                </a:lnTo>
                <a:lnTo>
                  <a:pt x="55970" y="39539"/>
                </a:lnTo>
                <a:lnTo>
                  <a:pt x="53767" y="39684"/>
                </a:lnTo>
                <a:lnTo>
                  <a:pt x="52034" y="38122"/>
                </a:lnTo>
                <a:lnTo>
                  <a:pt x="51563" y="35448"/>
                </a:lnTo>
                <a:lnTo>
                  <a:pt x="49364" y="34977"/>
                </a:lnTo>
                <a:lnTo>
                  <a:pt x="47793" y="35131"/>
                </a:lnTo>
                <a:lnTo>
                  <a:pt x="45743" y="33411"/>
                </a:lnTo>
                <a:lnTo>
                  <a:pt x="43403" y="32940"/>
                </a:lnTo>
                <a:lnTo>
                  <a:pt x="41974" y="33869"/>
                </a:lnTo>
                <a:lnTo>
                  <a:pt x="40403" y="33574"/>
                </a:lnTo>
                <a:lnTo>
                  <a:pt x="39466" y="30112"/>
                </a:lnTo>
                <a:lnTo>
                  <a:pt x="41344" y="28379"/>
                </a:lnTo>
                <a:lnTo>
                  <a:pt x="42136" y="26663"/>
                </a:lnTo>
                <a:lnTo>
                  <a:pt x="43861" y="22897"/>
                </a:lnTo>
                <a:lnTo>
                  <a:pt x="43073" y="21164"/>
                </a:lnTo>
                <a:lnTo>
                  <a:pt x="43232" y="18824"/>
                </a:lnTo>
                <a:lnTo>
                  <a:pt x="43510" y="18678"/>
                </a:lnTo>
                <a:lnTo>
                  <a:pt x="41969" y="16778"/>
                </a:lnTo>
                <a:lnTo>
                  <a:pt x="39992" y="15516"/>
                </a:lnTo>
                <a:lnTo>
                  <a:pt x="38537" y="15319"/>
                </a:lnTo>
                <a:lnTo>
                  <a:pt x="34755" y="18396"/>
                </a:lnTo>
                <a:lnTo>
                  <a:pt x="33313" y="18588"/>
                </a:lnTo>
                <a:lnTo>
                  <a:pt x="29530" y="14249"/>
                </a:lnTo>
                <a:lnTo>
                  <a:pt x="30249" y="5956"/>
                </a:lnTo>
                <a:lnTo>
                  <a:pt x="27544" y="4317"/>
                </a:lnTo>
                <a:lnTo>
                  <a:pt x="25555" y="1262"/>
                </a:lnTo>
                <a:lnTo>
                  <a:pt x="23034" y="0"/>
                </a:lnTo>
                <a:lnTo>
                  <a:pt x="17266" y="1806"/>
                </a:lnTo>
                <a:lnTo>
                  <a:pt x="16004" y="1626"/>
                </a:lnTo>
                <a:lnTo>
                  <a:pt x="12589" y="3064"/>
                </a:lnTo>
                <a:lnTo>
                  <a:pt x="11502" y="6491"/>
                </a:lnTo>
                <a:lnTo>
                  <a:pt x="11322" y="8109"/>
                </a:lnTo>
                <a:lnTo>
                  <a:pt x="9880" y="8849"/>
                </a:lnTo>
                <a:lnTo>
                  <a:pt x="8263" y="13167"/>
                </a:lnTo>
                <a:lnTo>
                  <a:pt x="8622" y="15148"/>
                </a:lnTo>
                <a:lnTo>
                  <a:pt x="4656" y="19119"/>
                </a:lnTo>
                <a:lnTo>
                  <a:pt x="2841" y="19470"/>
                </a:lnTo>
                <a:lnTo>
                  <a:pt x="689" y="23989"/>
                </a:lnTo>
                <a:lnTo>
                  <a:pt x="0" y="27172"/>
                </a:lnTo>
                <a:cubicBezTo>
                  <a:pt x="3115" y="28841"/>
                  <a:pt x="6085" y="30767"/>
                  <a:pt x="8965" y="33056"/>
                </a:cubicBezTo>
                <a:cubicBezTo>
                  <a:pt x="18302" y="40446"/>
                  <a:pt x="27331" y="48302"/>
                  <a:pt x="37664" y="54456"/>
                </a:cubicBezTo>
                <a:cubicBezTo>
                  <a:pt x="42620" y="57408"/>
                  <a:pt x="47802" y="59603"/>
                  <a:pt x="53270" y="61191"/>
                </a:cubicBezTo>
                <a:cubicBezTo>
                  <a:pt x="54802" y="61644"/>
                  <a:pt x="56758" y="61555"/>
                  <a:pt x="58251" y="60972"/>
                </a:cubicBezTo>
                <a:cubicBezTo>
                  <a:pt x="57323" y="61315"/>
                  <a:pt x="56249" y="61409"/>
                  <a:pt x="55170" y="61401"/>
                </a:cubicBezTo>
                <a:lnTo>
                  <a:pt x="55170" y="58546"/>
                </a:lnTo>
                <a:close/>
              </a:path>
            </a:pathLst>
          </a:custGeom>
          <a:solidFill>
            <a:srgbClr val="D9D9D9"/>
          </a:solid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nvGrpSpPr>
          <p:cNvPr id="1152" name="Graphic 2398">
            <a:extLst>
              <a:ext uri="{FF2B5EF4-FFF2-40B4-BE49-F238E27FC236}">
                <a16:creationId xmlns:a16="http://schemas.microsoft.com/office/drawing/2014/main" id="{3238339C-5C9C-46D0-B383-B2AB120D142F}"/>
              </a:ext>
            </a:extLst>
          </p:cNvPr>
          <p:cNvGrpSpPr/>
          <p:nvPr/>
        </p:nvGrpSpPr>
        <p:grpSpPr>
          <a:xfrm>
            <a:off x="5431741" y="4228269"/>
            <a:ext cx="94289" cy="229461"/>
            <a:chOff x="5973894" y="4962562"/>
            <a:chExt cx="40385" cy="98281"/>
          </a:xfrm>
          <a:solidFill>
            <a:srgbClr val="D9D9D9"/>
          </a:solidFill>
        </p:grpSpPr>
        <p:sp>
          <p:nvSpPr>
            <p:cNvPr id="1180" name="Freeform 1179">
              <a:extLst>
                <a:ext uri="{FF2B5EF4-FFF2-40B4-BE49-F238E27FC236}">
                  <a16:creationId xmlns:a16="http://schemas.microsoft.com/office/drawing/2014/main" id="{EA1EB69E-219E-8098-F317-03FD903D069F}"/>
                </a:ext>
              </a:extLst>
            </p:cNvPr>
            <p:cNvSpPr/>
            <p:nvPr/>
          </p:nvSpPr>
          <p:spPr>
            <a:xfrm>
              <a:off x="5973894" y="4962562"/>
              <a:ext cx="40385" cy="48965"/>
            </a:xfrm>
            <a:custGeom>
              <a:avLst/>
              <a:gdLst>
                <a:gd name="connsiteX0" fmla="*/ 27378 w 40385"/>
                <a:gd name="connsiteY0" fmla="*/ 45790 h 48965"/>
                <a:gd name="connsiteX1" fmla="*/ 29530 w 40385"/>
                <a:gd name="connsiteY1" fmla="*/ 41272 h 48965"/>
                <a:gd name="connsiteX2" fmla="*/ 31344 w 40385"/>
                <a:gd name="connsiteY2" fmla="*/ 40921 h 48965"/>
                <a:gd name="connsiteX3" fmla="*/ 35311 w 40385"/>
                <a:gd name="connsiteY3" fmla="*/ 36950 h 48965"/>
                <a:gd name="connsiteX4" fmla="*/ 34951 w 40385"/>
                <a:gd name="connsiteY4" fmla="*/ 34969 h 48965"/>
                <a:gd name="connsiteX5" fmla="*/ 36569 w 40385"/>
                <a:gd name="connsiteY5" fmla="*/ 30651 h 48965"/>
                <a:gd name="connsiteX6" fmla="*/ 38011 w 40385"/>
                <a:gd name="connsiteY6" fmla="*/ 29911 h 48965"/>
                <a:gd name="connsiteX7" fmla="*/ 38191 w 40385"/>
                <a:gd name="connsiteY7" fmla="*/ 28293 h 48965"/>
                <a:gd name="connsiteX8" fmla="*/ 39278 w 40385"/>
                <a:gd name="connsiteY8" fmla="*/ 24866 h 48965"/>
                <a:gd name="connsiteX9" fmla="*/ 39466 w 40385"/>
                <a:gd name="connsiteY9" fmla="*/ 24784 h 48965"/>
                <a:gd name="connsiteX10" fmla="*/ 39676 w 40385"/>
                <a:gd name="connsiteY10" fmla="*/ 23471 h 48965"/>
                <a:gd name="connsiteX11" fmla="*/ 37998 w 40385"/>
                <a:gd name="connsiteY11" fmla="*/ 22756 h 48965"/>
                <a:gd name="connsiteX12" fmla="*/ 38413 w 40385"/>
                <a:gd name="connsiteY12" fmla="*/ 20244 h 48965"/>
                <a:gd name="connsiteX13" fmla="*/ 40240 w 40385"/>
                <a:gd name="connsiteY13" fmla="*/ 19671 h 48965"/>
                <a:gd name="connsiteX14" fmla="*/ 40386 w 40385"/>
                <a:gd name="connsiteY14" fmla="*/ 17133 h 48965"/>
                <a:gd name="connsiteX15" fmla="*/ 37579 w 40385"/>
                <a:gd name="connsiteY15" fmla="*/ 14758 h 48965"/>
                <a:gd name="connsiteX16" fmla="*/ 37711 w 40385"/>
                <a:gd name="connsiteY16" fmla="*/ 12367 h 48965"/>
                <a:gd name="connsiteX17" fmla="*/ 30976 w 40385"/>
                <a:gd name="connsiteY17" fmla="*/ 0 h 48965"/>
                <a:gd name="connsiteX18" fmla="*/ 19179 w 40385"/>
                <a:gd name="connsiteY18" fmla="*/ 0 h 48965"/>
                <a:gd name="connsiteX19" fmla="*/ 15383 w 40385"/>
                <a:gd name="connsiteY19" fmla="*/ 1545 h 48965"/>
                <a:gd name="connsiteX20" fmla="*/ 9341 w 40385"/>
                <a:gd name="connsiteY20" fmla="*/ 7313 h 48965"/>
                <a:gd name="connsiteX21" fmla="*/ 9341 w 40385"/>
                <a:gd name="connsiteY21" fmla="*/ 9149 h 48965"/>
                <a:gd name="connsiteX22" fmla="*/ 4985 w 40385"/>
                <a:gd name="connsiteY22" fmla="*/ 11524 h 48965"/>
                <a:gd name="connsiteX23" fmla="*/ 0 w 40385"/>
                <a:gd name="connsiteY23" fmla="*/ 12302 h 48965"/>
                <a:gd name="connsiteX24" fmla="*/ 621 w 40385"/>
                <a:gd name="connsiteY24" fmla="*/ 14408 h 48965"/>
                <a:gd name="connsiteX25" fmla="*/ 7788 w 40385"/>
                <a:gd name="connsiteY25" fmla="*/ 33420 h 48965"/>
                <a:gd name="connsiteX26" fmla="*/ 22679 w 40385"/>
                <a:gd name="connsiteY26" fmla="*/ 46916 h 48965"/>
                <a:gd name="connsiteX27" fmla="*/ 26684 w 40385"/>
                <a:gd name="connsiteY27" fmla="*/ 48966 h 48965"/>
                <a:gd name="connsiteX28" fmla="*/ 27378 w 40385"/>
                <a:gd name="connsiteY28" fmla="*/ 45790 h 489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40385" h="48965">
                  <a:moveTo>
                    <a:pt x="27378" y="45790"/>
                  </a:moveTo>
                  <a:lnTo>
                    <a:pt x="29530" y="41272"/>
                  </a:lnTo>
                  <a:lnTo>
                    <a:pt x="31344" y="40921"/>
                  </a:lnTo>
                  <a:lnTo>
                    <a:pt x="35311" y="36950"/>
                  </a:lnTo>
                  <a:lnTo>
                    <a:pt x="34951" y="34969"/>
                  </a:lnTo>
                  <a:lnTo>
                    <a:pt x="36569" y="30651"/>
                  </a:lnTo>
                  <a:lnTo>
                    <a:pt x="38011" y="29911"/>
                  </a:lnTo>
                  <a:lnTo>
                    <a:pt x="38191" y="28293"/>
                  </a:lnTo>
                  <a:lnTo>
                    <a:pt x="39278" y="24866"/>
                  </a:lnTo>
                  <a:lnTo>
                    <a:pt x="39466" y="24784"/>
                  </a:lnTo>
                  <a:lnTo>
                    <a:pt x="39676" y="23471"/>
                  </a:lnTo>
                  <a:lnTo>
                    <a:pt x="37998" y="22756"/>
                  </a:lnTo>
                  <a:lnTo>
                    <a:pt x="38413" y="20244"/>
                  </a:lnTo>
                  <a:lnTo>
                    <a:pt x="40240" y="19671"/>
                  </a:lnTo>
                  <a:lnTo>
                    <a:pt x="40386" y="17133"/>
                  </a:lnTo>
                  <a:lnTo>
                    <a:pt x="37579" y="14758"/>
                  </a:lnTo>
                  <a:lnTo>
                    <a:pt x="37711" y="12367"/>
                  </a:lnTo>
                  <a:lnTo>
                    <a:pt x="30976" y="0"/>
                  </a:lnTo>
                  <a:lnTo>
                    <a:pt x="19179" y="0"/>
                  </a:lnTo>
                  <a:lnTo>
                    <a:pt x="15383" y="1545"/>
                  </a:lnTo>
                  <a:lnTo>
                    <a:pt x="9341" y="7313"/>
                  </a:lnTo>
                  <a:lnTo>
                    <a:pt x="9341" y="9149"/>
                  </a:lnTo>
                  <a:lnTo>
                    <a:pt x="4985" y="11524"/>
                  </a:lnTo>
                  <a:lnTo>
                    <a:pt x="0" y="12302"/>
                  </a:lnTo>
                  <a:cubicBezTo>
                    <a:pt x="334" y="13004"/>
                    <a:pt x="603" y="13715"/>
                    <a:pt x="621" y="14408"/>
                  </a:cubicBezTo>
                  <a:cubicBezTo>
                    <a:pt x="928" y="21639"/>
                    <a:pt x="4549" y="27450"/>
                    <a:pt x="7788" y="33420"/>
                  </a:cubicBezTo>
                  <a:cubicBezTo>
                    <a:pt x="11134" y="39590"/>
                    <a:pt x="15965" y="44348"/>
                    <a:pt x="22679" y="46916"/>
                  </a:cubicBezTo>
                  <a:cubicBezTo>
                    <a:pt x="24095" y="47472"/>
                    <a:pt x="25371" y="48255"/>
                    <a:pt x="26684" y="48966"/>
                  </a:cubicBezTo>
                  <a:lnTo>
                    <a:pt x="27378" y="45790"/>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181" name="Freeform 1180">
              <a:extLst>
                <a:ext uri="{FF2B5EF4-FFF2-40B4-BE49-F238E27FC236}">
                  <a16:creationId xmlns:a16="http://schemas.microsoft.com/office/drawing/2014/main" id="{826EFF1E-B858-EE5D-A407-A457F2830FA4}"/>
                </a:ext>
              </a:extLst>
            </p:cNvPr>
            <p:cNvSpPr/>
            <p:nvPr/>
          </p:nvSpPr>
          <p:spPr>
            <a:xfrm>
              <a:off x="6005140" y="5014245"/>
              <a:ext cx="4411" cy="3179"/>
            </a:xfrm>
            <a:custGeom>
              <a:avLst/>
              <a:gdLst>
                <a:gd name="connsiteX0" fmla="*/ 4412 w 4411"/>
                <a:gd name="connsiteY0" fmla="*/ 3179 h 3179"/>
                <a:gd name="connsiteX1" fmla="*/ 0 w 4411"/>
                <a:gd name="connsiteY1" fmla="*/ 0 h 3179"/>
                <a:gd name="connsiteX2" fmla="*/ 4412 w 4411"/>
                <a:gd name="connsiteY2" fmla="*/ 3179 h 3179"/>
              </a:gdLst>
              <a:ahLst/>
              <a:cxnLst>
                <a:cxn ang="0">
                  <a:pos x="connsiteX0" y="connsiteY0"/>
                </a:cxn>
                <a:cxn ang="0">
                  <a:pos x="connsiteX1" y="connsiteY1"/>
                </a:cxn>
                <a:cxn ang="0">
                  <a:pos x="connsiteX2" y="connsiteY2"/>
                </a:cxn>
              </a:cxnLst>
              <a:rect l="l" t="t" r="r" b="b"/>
              <a:pathLst>
                <a:path w="4411" h="3179">
                  <a:moveTo>
                    <a:pt x="4412" y="3179"/>
                  </a:moveTo>
                  <a:cubicBezTo>
                    <a:pt x="2957" y="2020"/>
                    <a:pt x="1498" y="971"/>
                    <a:pt x="0" y="0"/>
                  </a:cubicBezTo>
                  <a:cubicBezTo>
                    <a:pt x="1472" y="1006"/>
                    <a:pt x="2957" y="2015"/>
                    <a:pt x="4412" y="3179"/>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182" name="Freeform 1181">
              <a:extLst>
                <a:ext uri="{FF2B5EF4-FFF2-40B4-BE49-F238E27FC236}">
                  <a16:creationId xmlns:a16="http://schemas.microsoft.com/office/drawing/2014/main" id="{E6DA9E98-DF70-CF48-D0E6-40B8A89850E9}"/>
                </a:ext>
              </a:extLst>
            </p:cNvPr>
            <p:cNvSpPr/>
            <p:nvPr/>
          </p:nvSpPr>
          <p:spPr>
            <a:xfrm>
              <a:off x="6009551" y="5017424"/>
              <a:ext cx="209" cy="145"/>
            </a:xfrm>
            <a:custGeom>
              <a:avLst/>
              <a:gdLst>
                <a:gd name="connsiteX0" fmla="*/ 0 w 209"/>
                <a:gd name="connsiteY0" fmla="*/ 0 h 145"/>
                <a:gd name="connsiteX1" fmla="*/ 210 w 209"/>
                <a:gd name="connsiteY1" fmla="*/ 145 h 145"/>
                <a:gd name="connsiteX2" fmla="*/ 210 w 209"/>
                <a:gd name="connsiteY2" fmla="*/ 145 h 145"/>
                <a:gd name="connsiteX3" fmla="*/ 0 w 209"/>
                <a:gd name="connsiteY3" fmla="*/ 0 h 145"/>
              </a:gdLst>
              <a:ahLst/>
              <a:cxnLst>
                <a:cxn ang="0">
                  <a:pos x="connsiteX0" y="connsiteY0"/>
                </a:cxn>
                <a:cxn ang="0">
                  <a:pos x="connsiteX1" y="connsiteY1"/>
                </a:cxn>
                <a:cxn ang="0">
                  <a:pos x="connsiteX2" y="connsiteY2"/>
                </a:cxn>
                <a:cxn ang="0">
                  <a:pos x="connsiteX3" y="connsiteY3"/>
                </a:cxn>
              </a:cxnLst>
              <a:rect l="l" t="t" r="r" b="b"/>
              <a:pathLst>
                <a:path w="209" h="145">
                  <a:moveTo>
                    <a:pt x="0" y="0"/>
                  </a:moveTo>
                  <a:cubicBezTo>
                    <a:pt x="77" y="43"/>
                    <a:pt x="150" y="115"/>
                    <a:pt x="210" y="145"/>
                  </a:cubicBezTo>
                  <a:lnTo>
                    <a:pt x="210" y="145"/>
                  </a:lnTo>
                  <a:cubicBezTo>
                    <a:pt x="137" y="115"/>
                    <a:pt x="77" y="39"/>
                    <a:pt x="0" y="0"/>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grpSp>
        <p:nvGrpSpPr>
          <p:cNvPr id="1153" name="Graphic 2398">
            <a:extLst>
              <a:ext uri="{FF2B5EF4-FFF2-40B4-BE49-F238E27FC236}">
                <a16:creationId xmlns:a16="http://schemas.microsoft.com/office/drawing/2014/main" id="{D1132B5E-9367-7B0A-DA44-00FF65702137}"/>
              </a:ext>
            </a:extLst>
          </p:cNvPr>
          <p:cNvGrpSpPr/>
          <p:nvPr/>
        </p:nvGrpSpPr>
        <p:grpSpPr>
          <a:xfrm>
            <a:off x="5380599" y="4139932"/>
            <a:ext cx="236167" cy="326743"/>
            <a:chOff x="5951989" y="4924726"/>
            <a:chExt cx="101153" cy="139948"/>
          </a:xfrm>
          <a:solidFill>
            <a:srgbClr val="D9D9D9"/>
          </a:solidFill>
        </p:grpSpPr>
        <p:sp>
          <p:nvSpPr>
            <p:cNvPr id="1176" name="Freeform 1175">
              <a:extLst>
                <a:ext uri="{FF2B5EF4-FFF2-40B4-BE49-F238E27FC236}">
                  <a16:creationId xmlns:a16="http://schemas.microsoft.com/office/drawing/2014/main" id="{62507CDF-7DCD-FAB5-E9FD-BE9050BB335C}"/>
                </a:ext>
              </a:extLst>
            </p:cNvPr>
            <p:cNvSpPr/>
            <p:nvPr/>
          </p:nvSpPr>
          <p:spPr>
            <a:xfrm>
              <a:off x="5974518" y="4976978"/>
              <a:ext cx="740" cy="4822"/>
            </a:xfrm>
            <a:custGeom>
              <a:avLst/>
              <a:gdLst>
                <a:gd name="connsiteX0" fmla="*/ 0 w 740"/>
                <a:gd name="connsiteY0" fmla="*/ 0 h 4822"/>
                <a:gd name="connsiteX1" fmla="*/ 740 w 740"/>
                <a:gd name="connsiteY1" fmla="*/ 4823 h 4822"/>
                <a:gd name="connsiteX2" fmla="*/ 0 w 740"/>
                <a:gd name="connsiteY2" fmla="*/ 0 h 4822"/>
              </a:gdLst>
              <a:ahLst/>
              <a:cxnLst>
                <a:cxn ang="0">
                  <a:pos x="connsiteX0" y="connsiteY0"/>
                </a:cxn>
                <a:cxn ang="0">
                  <a:pos x="connsiteX1" y="connsiteY1"/>
                </a:cxn>
                <a:cxn ang="0">
                  <a:pos x="connsiteX2" y="connsiteY2"/>
                </a:cxn>
              </a:cxnLst>
              <a:rect l="l" t="t" r="r" b="b"/>
              <a:pathLst>
                <a:path w="740" h="4822">
                  <a:moveTo>
                    <a:pt x="0" y="0"/>
                  </a:moveTo>
                  <a:cubicBezTo>
                    <a:pt x="73" y="1682"/>
                    <a:pt x="355" y="3278"/>
                    <a:pt x="740" y="4823"/>
                  </a:cubicBezTo>
                  <a:cubicBezTo>
                    <a:pt x="355" y="3278"/>
                    <a:pt x="73" y="1682"/>
                    <a:pt x="0" y="0"/>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177" name="Freeform 1176">
              <a:extLst>
                <a:ext uri="{FF2B5EF4-FFF2-40B4-BE49-F238E27FC236}">
                  <a16:creationId xmlns:a16="http://schemas.microsoft.com/office/drawing/2014/main" id="{36EF0358-9732-6A17-76C5-885CCE4DDC09}"/>
                </a:ext>
              </a:extLst>
            </p:cNvPr>
            <p:cNvSpPr/>
            <p:nvPr/>
          </p:nvSpPr>
          <p:spPr>
            <a:xfrm>
              <a:off x="5951989" y="4924726"/>
              <a:ext cx="101153" cy="78328"/>
            </a:xfrm>
            <a:custGeom>
              <a:avLst/>
              <a:gdLst>
                <a:gd name="connsiteX0" fmla="*/ 21905 w 101153"/>
                <a:gd name="connsiteY0" fmla="*/ 50147 h 78328"/>
                <a:gd name="connsiteX1" fmla="*/ 26890 w 101153"/>
                <a:gd name="connsiteY1" fmla="*/ 49368 h 78328"/>
                <a:gd name="connsiteX2" fmla="*/ 31246 w 101153"/>
                <a:gd name="connsiteY2" fmla="*/ 46993 h 78328"/>
                <a:gd name="connsiteX3" fmla="*/ 31246 w 101153"/>
                <a:gd name="connsiteY3" fmla="*/ 45157 h 78328"/>
                <a:gd name="connsiteX4" fmla="*/ 37288 w 101153"/>
                <a:gd name="connsiteY4" fmla="*/ 39389 h 78328"/>
                <a:gd name="connsiteX5" fmla="*/ 41084 w 101153"/>
                <a:gd name="connsiteY5" fmla="*/ 37844 h 78328"/>
                <a:gd name="connsiteX6" fmla="*/ 52881 w 101153"/>
                <a:gd name="connsiteY6" fmla="*/ 37844 h 78328"/>
                <a:gd name="connsiteX7" fmla="*/ 59616 w 101153"/>
                <a:gd name="connsiteY7" fmla="*/ 50211 h 78328"/>
                <a:gd name="connsiteX8" fmla="*/ 59484 w 101153"/>
                <a:gd name="connsiteY8" fmla="*/ 52603 h 78328"/>
                <a:gd name="connsiteX9" fmla="*/ 62291 w 101153"/>
                <a:gd name="connsiteY9" fmla="*/ 54978 h 78328"/>
                <a:gd name="connsiteX10" fmla="*/ 62145 w 101153"/>
                <a:gd name="connsiteY10" fmla="*/ 57515 h 78328"/>
                <a:gd name="connsiteX11" fmla="*/ 60318 w 101153"/>
                <a:gd name="connsiteY11" fmla="*/ 58089 h 78328"/>
                <a:gd name="connsiteX12" fmla="*/ 59903 w 101153"/>
                <a:gd name="connsiteY12" fmla="*/ 60601 h 78328"/>
                <a:gd name="connsiteX13" fmla="*/ 61580 w 101153"/>
                <a:gd name="connsiteY13" fmla="*/ 61315 h 78328"/>
                <a:gd name="connsiteX14" fmla="*/ 61371 w 101153"/>
                <a:gd name="connsiteY14" fmla="*/ 62629 h 78328"/>
                <a:gd name="connsiteX15" fmla="*/ 64597 w 101153"/>
                <a:gd name="connsiteY15" fmla="*/ 61276 h 78328"/>
                <a:gd name="connsiteX16" fmla="*/ 65859 w 101153"/>
                <a:gd name="connsiteY16" fmla="*/ 61456 h 78328"/>
                <a:gd name="connsiteX17" fmla="*/ 71628 w 101153"/>
                <a:gd name="connsiteY17" fmla="*/ 59650 h 78328"/>
                <a:gd name="connsiteX18" fmla="*/ 74148 w 101153"/>
                <a:gd name="connsiteY18" fmla="*/ 60913 h 78328"/>
                <a:gd name="connsiteX19" fmla="*/ 76138 w 101153"/>
                <a:gd name="connsiteY19" fmla="*/ 63968 h 78328"/>
                <a:gd name="connsiteX20" fmla="*/ 78842 w 101153"/>
                <a:gd name="connsiteY20" fmla="*/ 65607 h 78328"/>
                <a:gd name="connsiteX21" fmla="*/ 78123 w 101153"/>
                <a:gd name="connsiteY21" fmla="*/ 73900 h 78328"/>
                <a:gd name="connsiteX22" fmla="*/ 81906 w 101153"/>
                <a:gd name="connsiteY22" fmla="*/ 78239 h 78328"/>
                <a:gd name="connsiteX23" fmla="*/ 83348 w 101153"/>
                <a:gd name="connsiteY23" fmla="*/ 78046 h 78328"/>
                <a:gd name="connsiteX24" fmla="*/ 87131 w 101153"/>
                <a:gd name="connsiteY24" fmla="*/ 74970 h 78328"/>
                <a:gd name="connsiteX25" fmla="*/ 88586 w 101153"/>
                <a:gd name="connsiteY25" fmla="*/ 75167 h 78328"/>
                <a:gd name="connsiteX26" fmla="*/ 90562 w 101153"/>
                <a:gd name="connsiteY26" fmla="*/ 76429 h 78328"/>
                <a:gd name="connsiteX27" fmla="*/ 92099 w 101153"/>
                <a:gd name="connsiteY27" fmla="*/ 78329 h 78328"/>
                <a:gd name="connsiteX28" fmla="*/ 94662 w 101153"/>
                <a:gd name="connsiteY28" fmla="*/ 77032 h 78328"/>
                <a:gd name="connsiteX29" fmla="*/ 98423 w 101153"/>
                <a:gd name="connsiteY29" fmla="*/ 68564 h 78328"/>
                <a:gd name="connsiteX30" fmla="*/ 98265 w 101153"/>
                <a:gd name="connsiteY30" fmla="*/ 65889 h 78328"/>
                <a:gd name="connsiteX31" fmla="*/ 95753 w 101153"/>
                <a:gd name="connsiteY31" fmla="*/ 62132 h 78328"/>
                <a:gd name="connsiteX32" fmla="*/ 95599 w 101153"/>
                <a:gd name="connsiteY32" fmla="*/ 59929 h 78328"/>
                <a:gd name="connsiteX33" fmla="*/ 96707 w 101153"/>
                <a:gd name="connsiteY33" fmla="*/ 59124 h 78328"/>
                <a:gd name="connsiteX34" fmla="*/ 99210 w 101153"/>
                <a:gd name="connsiteY34" fmla="*/ 59454 h 78328"/>
                <a:gd name="connsiteX35" fmla="*/ 99373 w 101153"/>
                <a:gd name="connsiteY35" fmla="*/ 57562 h 78328"/>
                <a:gd name="connsiteX36" fmla="*/ 97799 w 101153"/>
                <a:gd name="connsiteY36" fmla="*/ 55046 h 78328"/>
                <a:gd name="connsiteX37" fmla="*/ 96083 w 101153"/>
                <a:gd name="connsiteY37" fmla="*/ 53489 h 78328"/>
                <a:gd name="connsiteX38" fmla="*/ 95757 w 101153"/>
                <a:gd name="connsiteY38" fmla="*/ 47660 h 78328"/>
                <a:gd name="connsiteX39" fmla="*/ 96228 w 101153"/>
                <a:gd name="connsiteY39" fmla="*/ 45628 h 78328"/>
                <a:gd name="connsiteX40" fmla="*/ 95603 w 101153"/>
                <a:gd name="connsiteY40" fmla="*/ 39967 h 78328"/>
                <a:gd name="connsiteX41" fmla="*/ 94979 w 101153"/>
                <a:gd name="connsiteY41" fmla="*/ 38400 h 78328"/>
                <a:gd name="connsiteX42" fmla="*/ 94979 w 101153"/>
                <a:gd name="connsiteY42" fmla="*/ 36359 h 78328"/>
                <a:gd name="connsiteX43" fmla="*/ 101093 w 101153"/>
                <a:gd name="connsiteY43" fmla="*/ 34160 h 78328"/>
                <a:gd name="connsiteX44" fmla="*/ 101153 w 101153"/>
                <a:gd name="connsiteY44" fmla="*/ 34121 h 78328"/>
                <a:gd name="connsiteX45" fmla="*/ 100905 w 101153"/>
                <a:gd name="connsiteY45" fmla="*/ 31631 h 78328"/>
                <a:gd name="connsiteX46" fmla="*/ 99454 w 101153"/>
                <a:gd name="connsiteY46" fmla="*/ 30352 h 78328"/>
                <a:gd name="connsiteX47" fmla="*/ 96001 w 101153"/>
                <a:gd name="connsiteY47" fmla="*/ 30352 h 78328"/>
                <a:gd name="connsiteX48" fmla="*/ 96001 w 101153"/>
                <a:gd name="connsiteY48" fmla="*/ 29094 h 78328"/>
                <a:gd name="connsiteX49" fmla="*/ 94739 w 101153"/>
                <a:gd name="connsiteY49" fmla="*/ 27455 h 78328"/>
                <a:gd name="connsiteX50" fmla="*/ 95642 w 101153"/>
                <a:gd name="connsiteY50" fmla="*/ 24729 h 78328"/>
                <a:gd name="connsiteX51" fmla="*/ 93464 w 101153"/>
                <a:gd name="connsiteY51" fmla="*/ 24729 h 78328"/>
                <a:gd name="connsiteX52" fmla="*/ 91641 w 101153"/>
                <a:gd name="connsiteY52" fmla="*/ 26368 h 78328"/>
                <a:gd name="connsiteX53" fmla="*/ 89643 w 101153"/>
                <a:gd name="connsiteY53" fmla="*/ 26539 h 78328"/>
                <a:gd name="connsiteX54" fmla="*/ 91465 w 101153"/>
                <a:gd name="connsiteY54" fmla="*/ 22363 h 78328"/>
                <a:gd name="connsiteX55" fmla="*/ 93464 w 101153"/>
                <a:gd name="connsiteY55" fmla="*/ 19628 h 78328"/>
                <a:gd name="connsiteX56" fmla="*/ 92912 w 101153"/>
                <a:gd name="connsiteY56" fmla="*/ 17621 h 78328"/>
                <a:gd name="connsiteX57" fmla="*/ 88735 w 101153"/>
                <a:gd name="connsiteY57" fmla="*/ 15452 h 78328"/>
                <a:gd name="connsiteX58" fmla="*/ 89279 w 101153"/>
                <a:gd name="connsiteY58" fmla="*/ 11819 h 78328"/>
                <a:gd name="connsiteX59" fmla="*/ 85826 w 101153"/>
                <a:gd name="connsiteY59" fmla="*/ 6915 h 78328"/>
                <a:gd name="connsiteX60" fmla="*/ 84559 w 101153"/>
                <a:gd name="connsiteY60" fmla="*/ 5105 h 78328"/>
                <a:gd name="connsiteX61" fmla="*/ 81110 w 101153"/>
                <a:gd name="connsiteY61" fmla="*/ 6192 h 78328"/>
                <a:gd name="connsiteX62" fmla="*/ 77297 w 101153"/>
                <a:gd name="connsiteY62" fmla="*/ 4934 h 78328"/>
                <a:gd name="connsiteX63" fmla="*/ 74747 w 101153"/>
                <a:gd name="connsiteY63" fmla="*/ 5456 h 78328"/>
                <a:gd name="connsiteX64" fmla="*/ 71290 w 101153"/>
                <a:gd name="connsiteY64" fmla="*/ 9470 h 78328"/>
                <a:gd name="connsiteX65" fmla="*/ 70023 w 101153"/>
                <a:gd name="connsiteY65" fmla="*/ 9470 h 78328"/>
                <a:gd name="connsiteX66" fmla="*/ 67109 w 101153"/>
                <a:gd name="connsiteY66" fmla="*/ 11823 h 78328"/>
                <a:gd name="connsiteX67" fmla="*/ 64208 w 101153"/>
                <a:gd name="connsiteY67" fmla="*/ 11643 h 78328"/>
                <a:gd name="connsiteX68" fmla="*/ 58576 w 101153"/>
                <a:gd name="connsiteY68" fmla="*/ 8370 h 78328"/>
                <a:gd name="connsiteX69" fmla="*/ 55483 w 101153"/>
                <a:gd name="connsiteY69" fmla="*/ 9632 h 78328"/>
                <a:gd name="connsiteX70" fmla="*/ 53668 w 101153"/>
                <a:gd name="connsiteY70" fmla="*/ 8545 h 78328"/>
                <a:gd name="connsiteX71" fmla="*/ 53125 w 101153"/>
                <a:gd name="connsiteY71" fmla="*/ 6915 h 78328"/>
                <a:gd name="connsiteX72" fmla="*/ 50579 w 101153"/>
                <a:gd name="connsiteY72" fmla="*/ 6543 h 78328"/>
                <a:gd name="connsiteX73" fmla="*/ 48949 w 101153"/>
                <a:gd name="connsiteY73" fmla="*/ 4934 h 78328"/>
                <a:gd name="connsiteX74" fmla="*/ 46043 w 101153"/>
                <a:gd name="connsiteY74" fmla="*/ 4934 h 78328"/>
                <a:gd name="connsiteX75" fmla="*/ 44229 w 101153"/>
                <a:gd name="connsiteY75" fmla="*/ 5627 h 78328"/>
                <a:gd name="connsiteX76" fmla="*/ 39136 w 101153"/>
                <a:gd name="connsiteY76" fmla="*/ 4369 h 78328"/>
                <a:gd name="connsiteX77" fmla="*/ 34960 w 101153"/>
                <a:gd name="connsiteY77" fmla="*/ 4369 h 78328"/>
                <a:gd name="connsiteX78" fmla="*/ 27142 w 101153"/>
                <a:gd name="connsiteY78" fmla="*/ 0 h 78328"/>
                <a:gd name="connsiteX79" fmla="*/ 17514 w 101153"/>
                <a:gd name="connsiteY79" fmla="*/ 0 h 78328"/>
                <a:gd name="connsiteX80" fmla="*/ 15345 w 101153"/>
                <a:gd name="connsiteY80" fmla="*/ 0 h 78328"/>
                <a:gd name="connsiteX81" fmla="*/ 15704 w 101153"/>
                <a:gd name="connsiteY81" fmla="*/ 4729 h 78328"/>
                <a:gd name="connsiteX82" fmla="*/ 15345 w 101153"/>
                <a:gd name="connsiteY82" fmla="*/ 8729 h 78328"/>
                <a:gd name="connsiteX83" fmla="*/ 15345 w 101153"/>
                <a:gd name="connsiteY83" fmla="*/ 12003 h 78328"/>
                <a:gd name="connsiteX84" fmla="*/ 16787 w 101153"/>
                <a:gd name="connsiteY84" fmla="*/ 13274 h 78328"/>
                <a:gd name="connsiteX85" fmla="*/ 16787 w 101153"/>
                <a:gd name="connsiteY85" fmla="*/ 16008 h 78328"/>
                <a:gd name="connsiteX86" fmla="*/ 14429 w 101153"/>
                <a:gd name="connsiteY86" fmla="*/ 17621 h 78328"/>
                <a:gd name="connsiteX87" fmla="*/ 9880 w 101153"/>
                <a:gd name="connsiteY87" fmla="*/ 18901 h 78328"/>
                <a:gd name="connsiteX88" fmla="*/ 5700 w 101153"/>
                <a:gd name="connsiteY88" fmla="*/ 20908 h 78328"/>
                <a:gd name="connsiteX89" fmla="*/ 2807 w 101153"/>
                <a:gd name="connsiteY89" fmla="*/ 21627 h 78328"/>
                <a:gd name="connsiteX90" fmla="*/ 0 w 101153"/>
                <a:gd name="connsiteY90" fmla="*/ 26997 h 78328"/>
                <a:gd name="connsiteX91" fmla="*/ 2867 w 101153"/>
                <a:gd name="connsiteY91" fmla="*/ 32085 h 78328"/>
                <a:gd name="connsiteX92" fmla="*/ 7343 w 101153"/>
                <a:gd name="connsiteY92" fmla="*/ 36963 h 78328"/>
                <a:gd name="connsiteX93" fmla="*/ 19329 w 101153"/>
                <a:gd name="connsiteY93" fmla="*/ 46428 h 78328"/>
                <a:gd name="connsiteX94" fmla="*/ 21905 w 101153"/>
                <a:gd name="connsiteY94" fmla="*/ 50147 h 78328"/>
                <a:gd name="connsiteX95" fmla="*/ 21905 w 101153"/>
                <a:gd name="connsiteY95" fmla="*/ 50147 h 78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Lst>
              <a:rect l="l" t="t" r="r" b="b"/>
              <a:pathLst>
                <a:path w="101153" h="78328">
                  <a:moveTo>
                    <a:pt x="21905" y="50147"/>
                  </a:moveTo>
                  <a:lnTo>
                    <a:pt x="26890" y="49368"/>
                  </a:lnTo>
                  <a:lnTo>
                    <a:pt x="31246" y="46993"/>
                  </a:lnTo>
                  <a:lnTo>
                    <a:pt x="31246" y="45157"/>
                  </a:lnTo>
                  <a:lnTo>
                    <a:pt x="37288" y="39389"/>
                  </a:lnTo>
                  <a:lnTo>
                    <a:pt x="41084" y="37844"/>
                  </a:lnTo>
                  <a:lnTo>
                    <a:pt x="52881" y="37844"/>
                  </a:lnTo>
                  <a:lnTo>
                    <a:pt x="59616" y="50211"/>
                  </a:lnTo>
                  <a:lnTo>
                    <a:pt x="59484" y="52603"/>
                  </a:lnTo>
                  <a:lnTo>
                    <a:pt x="62291" y="54978"/>
                  </a:lnTo>
                  <a:lnTo>
                    <a:pt x="62145" y="57515"/>
                  </a:lnTo>
                  <a:lnTo>
                    <a:pt x="60318" y="58089"/>
                  </a:lnTo>
                  <a:lnTo>
                    <a:pt x="59903" y="60601"/>
                  </a:lnTo>
                  <a:lnTo>
                    <a:pt x="61580" y="61315"/>
                  </a:lnTo>
                  <a:lnTo>
                    <a:pt x="61371" y="62629"/>
                  </a:lnTo>
                  <a:lnTo>
                    <a:pt x="64597" y="61276"/>
                  </a:lnTo>
                  <a:lnTo>
                    <a:pt x="65859" y="61456"/>
                  </a:lnTo>
                  <a:lnTo>
                    <a:pt x="71628" y="59650"/>
                  </a:lnTo>
                  <a:lnTo>
                    <a:pt x="74148" y="60913"/>
                  </a:lnTo>
                  <a:lnTo>
                    <a:pt x="76138" y="63968"/>
                  </a:lnTo>
                  <a:lnTo>
                    <a:pt x="78842" y="65607"/>
                  </a:lnTo>
                  <a:lnTo>
                    <a:pt x="78123" y="73900"/>
                  </a:lnTo>
                  <a:lnTo>
                    <a:pt x="81906" y="78239"/>
                  </a:lnTo>
                  <a:lnTo>
                    <a:pt x="83348" y="78046"/>
                  </a:lnTo>
                  <a:lnTo>
                    <a:pt x="87131" y="74970"/>
                  </a:lnTo>
                  <a:lnTo>
                    <a:pt x="88586" y="75167"/>
                  </a:lnTo>
                  <a:lnTo>
                    <a:pt x="90562" y="76429"/>
                  </a:lnTo>
                  <a:lnTo>
                    <a:pt x="92099" y="78329"/>
                  </a:lnTo>
                  <a:lnTo>
                    <a:pt x="94662" y="77032"/>
                  </a:lnTo>
                  <a:lnTo>
                    <a:pt x="98423" y="68564"/>
                  </a:lnTo>
                  <a:lnTo>
                    <a:pt x="98265" y="65889"/>
                  </a:lnTo>
                  <a:lnTo>
                    <a:pt x="95753" y="62132"/>
                  </a:lnTo>
                  <a:lnTo>
                    <a:pt x="95599" y="59929"/>
                  </a:lnTo>
                  <a:lnTo>
                    <a:pt x="96707" y="59124"/>
                  </a:lnTo>
                  <a:lnTo>
                    <a:pt x="99210" y="59454"/>
                  </a:lnTo>
                  <a:lnTo>
                    <a:pt x="99373" y="57562"/>
                  </a:lnTo>
                  <a:lnTo>
                    <a:pt x="97799" y="55046"/>
                  </a:lnTo>
                  <a:lnTo>
                    <a:pt x="96083" y="53489"/>
                  </a:lnTo>
                  <a:lnTo>
                    <a:pt x="95757" y="47660"/>
                  </a:lnTo>
                  <a:lnTo>
                    <a:pt x="96228" y="45628"/>
                  </a:lnTo>
                  <a:lnTo>
                    <a:pt x="95603" y="39967"/>
                  </a:lnTo>
                  <a:lnTo>
                    <a:pt x="94979" y="38400"/>
                  </a:lnTo>
                  <a:lnTo>
                    <a:pt x="94979" y="36359"/>
                  </a:lnTo>
                  <a:lnTo>
                    <a:pt x="101093" y="34160"/>
                  </a:lnTo>
                  <a:lnTo>
                    <a:pt x="101153" y="34121"/>
                  </a:lnTo>
                  <a:lnTo>
                    <a:pt x="100905" y="31631"/>
                  </a:lnTo>
                  <a:lnTo>
                    <a:pt x="99454" y="30352"/>
                  </a:lnTo>
                  <a:lnTo>
                    <a:pt x="96001" y="30352"/>
                  </a:lnTo>
                  <a:lnTo>
                    <a:pt x="96001" y="29094"/>
                  </a:lnTo>
                  <a:lnTo>
                    <a:pt x="94739" y="27455"/>
                  </a:lnTo>
                  <a:lnTo>
                    <a:pt x="95642" y="24729"/>
                  </a:lnTo>
                  <a:lnTo>
                    <a:pt x="93464" y="24729"/>
                  </a:lnTo>
                  <a:lnTo>
                    <a:pt x="91641" y="26368"/>
                  </a:lnTo>
                  <a:lnTo>
                    <a:pt x="89643" y="26539"/>
                  </a:lnTo>
                  <a:lnTo>
                    <a:pt x="91465" y="22363"/>
                  </a:lnTo>
                  <a:lnTo>
                    <a:pt x="93464" y="19628"/>
                  </a:lnTo>
                  <a:lnTo>
                    <a:pt x="92912" y="17621"/>
                  </a:lnTo>
                  <a:lnTo>
                    <a:pt x="88735" y="15452"/>
                  </a:lnTo>
                  <a:lnTo>
                    <a:pt x="89279" y="11819"/>
                  </a:lnTo>
                  <a:lnTo>
                    <a:pt x="85826" y="6915"/>
                  </a:lnTo>
                  <a:lnTo>
                    <a:pt x="84559" y="5105"/>
                  </a:lnTo>
                  <a:lnTo>
                    <a:pt x="81110" y="6192"/>
                  </a:lnTo>
                  <a:lnTo>
                    <a:pt x="77297" y="4934"/>
                  </a:lnTo>
                  <a:lnTo>
                    <a:pt x="74747" y="5456"/>
                  </a:lnTo>
                  <a:lnTo>
                    <a:pt x="71290" y="9470"/>
                  </a:lnTo>
                  <a:lnTo>
                    <a:pt x="70023" y="9470"/>
                  </a:lnTo>
                  <a:lnTo>
                    <a:pt x="67109" y="11823"/>
                  </a:lnTo>
                  <a:lnTo>
                    <a:pt x="64208" y="11643"/>
                  </a:lnTo>
                  <a:lnTo>
                    <a:pt x="58576" y="8370"/>
                  </a:lnTo>
                  <a:lnTo>
                    <a:pt x="55483" y="9632"/>
                  </a:lnTo>
                  <a:lnTo>
                    <a:pt x="53668" y="8545"/>
                  </a:lnTo>
                  <a:lnTo>
                    <a:pt x="53125" y="6915"/>
                  </a:lnTo>
                  <a:lnTo>
                    <a:pt x="50579" y="6543"/>
                  </a:lnTo>
                  <a:lnTo>
                    <a:pt x="48949" y="4934"/>
                  </a:lnTo>
                  <a:lnTo>
                    <a:pt x="46043" y="4934"/>
                  </a:lnTo>
                  <a:lnTo>
                    <a:pt x="44229" y="5627"/>
                  </a:lnTo>
                  <a:lnTo>
                    <a:pt x="39136" y="4369"/>
                  </a:lnTo>
                  <a:lnTo>
                    <a:pt x="34960" y="4369"/>
                  </a:lnTo>
                  <a:lnTo>
                    <a:pt x="27142" y="0"/>
                  </a:lnTo>
                  <a:lnTo>
                    <a:pt x="17514" y="0"/>
                  </a:lnTo>
                  <a:lnTo>
                    <a:pt x="15345" y="0"/>
                  </a:lnTo>
                  <a:lnTo>
                    <a:pt x="15704" y="4729"/>
                  </a:lnTo>
                  <a:lnTo>
                    <a:pt x="15345" y="8729"/>
                  </a:lnTo>
                  <a:lnTo>
                    <a:pt x="15345" y="12003"/>
                  </a:lnTo>
                  <a:lnTo>
                    <a:pt x="16787" y="13274"/>
                  </a:lnTo>
                  <a:lnTo>
                    <a:pt x="16787" y="16008"/>
                  </a:lnTo>
                  <a:lnTo>
                    <a:pt x="14429" y="17621"/>
                  </a:lnTo>
                  <a:lnTo>
                    <a:pt x="9880" y="18901"/>
                  </a:lnTo>
                  <a:lnTo>
                    <a:pt x="5700" y="20908"/>
                  </a:lnTo>
                  <a:lnTo>
                    <a:pt x="2807" y="21627"/>
                  </a:lnTo>
                  <a:lnTo>
                    <a:pt x="0" y="26997"/>
                  </a:lnTo>
                  <a:cubicBezTo>
                    <a:pt x="1301" y="28400"/>
                    <a:pt x="2336" y="30001"/>
                    <a:pt x="2867" y="32085"/>
                  </a:cubicBezTo>
                  <a:cubicBezTo>
                    <a:pt x="3436" y="34408"/>
                    <a:pt x="5225" y="36009"/>
                    <a:pt x="7343" y="36963"/>
                  </a:cubicBezTo>
                  <a:cubicBezTo>
                    <a:pt x="12170" y="39102"/>
                    <a:pt x="15944" y="42573"/>
                    <a:pt x="19329" y="46428"/>
                  </a:cubicBezTo>
                  <a:cubicBezTo>
                    <a:pt x="20274" y="47507"/>
                    <a:pt x="21280" y="48807"/>
                    <a:pt x="21905" y="50147"/>
                  </a:cubicBezTo>
                  <a:lnTo>
                    <a:pt x="21905" y="50147"/>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178" name="Freeform 1177">
              <a:extLst>
                <a:ext uri="{FF2B5EF4-FFF2-40B4-BE49-F238E27FC236}">
                  <a16:creationId xmlns:a16="http://schemas.microsoft.com/office/drawing/2014/main" id="{82E1C012-061C-2D61-4744-5DE0DAC92C07}"/>
                </a:ext>
              </a:extLst>
            </p:cNvPr>
            <p:cNvSpPr/>
            <p:nvPr/>
          </p:nvSpPr>
          <p:spPr>
            <a:xfrm>
              <a:off x="5975742" y="4983371"/>
              <a:ext cx="1031" cy="2939"/>
            </a:xfrm>
            <a:custGeom>
              <a:avLst/>
              <a:gdLst>
                <a:gd name="connsiteX0" fmla="*/ 0 w 1031"/>
                <a:gd name="connsiteY0" fmla="*/ 0 h 2939"/>
                <a:gd name="connsiteX1" fmla="*/ 1031 w 1031"/>
                <a:gd name="connsiteY1" fmla="*/ 2940 h 2939"/>
                <a:gd name="connsiteX2" fmla="*/ 0 w 1031"/>
                <a:gd name="connsiteY2" fmla="*/ 0 h 2939"/>
              </a:gdLst>
              <a:ahLst/>
              <a:cxnLst>
                <a:cxn ang="0">
                  <a:pos x="connsiteX0" y="connsiteY0"/>
                </a:cxn>
                <a:cxn ang="0">
                  <a:pos x="connsiteX1" y="connsiteY1"/>
                </a:cxn>
                <a:cxn ang="0">
                  <a:pos x="connsiteX2" y="connsiteY2"/>
                </a:cxn>
              </a:cxnLst>
              <a:rect l="l" t="t" r="r" b="b"/>
              <a:pathLst>
                <a:path w="1031" h="2939">
                  <a:moveTo>
                    <a:pt x="0" y="0"/>
                  </a:moveTo>
                  <a:cubicBezTo>
                    <a:pt x="304" y="1001"/>
                    <a:pt x="629" y="1977"/>
                    <a:pt x="1031" y="2940"/>
                  </a:cubicBezTo>
                  <a:cubicBezTo>
                    <a:pt x="625" y="1973"/>
                    <a:pt x="304" y="1001"/>
                    <a:pt x="0" y="0"/>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179" name="Freeform 1178">
              <a:extLst>
                <a:ext uri="{FF2B5EF4-FFF2-40B4-BE49-F238E27FC236}">
                  <a16:creationId xmlns:a16="http://schemas.microsoft.com/office/drawing/2014/main" id="{70FB081C-546A-5152-87E8-D65C9B7709E0}"/>
                </a:ext>
              </a:extLst>
            </p:cNvPr>
            <p:cNvSpPr/>
            <p:nvPr/>
          </p:nvSpPr>
          <p:spPr>
            <a:xfrm>
              <a:off x="5977578" y="4988138"/>
              <a:ext cx="1210" cy="2469"/>
            </a:xfrm>
            <a:custGeom>
              <a:avLst/>
              <a:gdLst>
                <a:gd name="connsiteX0" fmla="*/ 0 w 1210"/>
                <a:gd name="connsiteY0" fmla="*/ 0 h 2469"/>
                <a:gd name="connsiteX1" fmla="*/ 1211 w 1210"/>
                <a:gd name="connsiteY1" fmla="*/ 2469 h 2469"/>
                <a:gd name="connsiteX2" fmla="*/ 0 w 1210"/>
                <a:gd name="connsiteY2" fmla="*/ 0 h 2469"/>
              </a:gdLst>
              <a:ahLst/>
              <a:cxnLst>
                <a:cxn ang="0">
                  <a:pos x="connsiteX0" y="connsiteY0"/>
                </a:cxn>
                <a:cxn ang="0">
                  <a:pos x="connsiteX1" y="connsiteY1"/>
                </a:cxn>
                <a:cxn ang="0">
                  <a:pos x="connsiteX2" y="connsiteY2"/>
                </a:cxn>
              </a:cxnLst>
              <a:rect l="l" t="t" r="r" b="b"/>
              <a:pathLst>
                <a:path w="1210" h="2469">
                  <a:moveTo>
                    <a:pt x="0" y="0"/>
                  </a:moveTo>
                  <a:cubicBezTo>
                    <a:pt x="394" y="839"/>
                    <a:pt x="792" y="1660"/>
                    <a:pt x="1211" y="2469"/>
                  </a:cubicBezTo>
                  <a:cubicBezTo>
                    <a:pt x="792" y="1660"/>
                    <a:pt x="398" y="839"/>
                    <a:pt x="0" y="0"/>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sp>
        <p:nvSpPr>
          <p:cNvPr id="1154" name="Freeform 1153">
            <a:extLst>
              <a:ext uri="{FF2B5EF4-FFF2-40B4-BE49-F238E27FC236}">
                <a16:creationId xmlns:a16="http://schemas.microsoft.com/office/drawing/2014/main" id="{5EDE5756-FF0E-563D-6F37-775AD95F4EE3}"/>
              </a:ext>
            </a:extLst>
          </p:cNvPr>
          <p:cNvSpPr/>
          <p:nvPr/>
        </p:nvSpPr>
        <p:spPr>
          <a:xfrm>
            <a:off x="5322863" y="4137805"/>
            <a:ext cx="96948" cy="65158"/>
          </a:xfrm>
          <a:custGeom>
            <a:avLst/>
            <a:gdLst>
              <a:gd name="connsiteX0" fmla="*/ 24737 w 41524"/>
              <a:gd name="connsiteY0" fmla="*/ 27908 h 27908"/>
              <a:gd name="connsiteX1" fmla="*/ 27544 w 41524"/>
              <a:gd name="connsiteY1" fmla="*/ 22538 h 27908"/>
              <a:gd name="connsiteX2" fmla="*/ 30437 w 41524"/>
              <a:gd name="connsiteY2" fmla="*/ 21819 h 27908"/>
              <a:gd name="connsiteX3" fmla="*/ 34618 w 41524"/>
              <a:gd name="connsiteY3" fmla="*/ 19812 h 27908"/>
              <a:gd name="connsiteX4" fmla="*/ 39166 w 41524"/>
              <a:gd name="connsiteY4" fmla="*/ 18533 h 27908"/>
              <a:gd name="connsiteX5" fmla="*/ 41524 w 41524"/>
              <a:gd name="connsiteY5" fmla="*/ 16919 h 27908"/>
              <a:gd name="connsiteX6" fmla="*/ 41524 w 41524"/>
              <a:gd name="connsiteY6" fmla="*/ 14185 h 27908"/>
              <a:gd name="connsiteX7" fmla="*/ 40082 w 41524"/>
              <a:gd name="connsiteY7" fmla="*/ 12914 h 27908"/>
              <a:gd name="connsiteX8" fmla="*/ 40082 w 41524"/>
              <a:gd name="connsiteY8" fmla="*/ 9641 h 27908"/>
              <a:gd name="connsiteX9" fmla="*/ 40442 w 41524"/>
              <a:gd name="connsiteY9" fmla="*/ 5640 h 27908"/>
              <a:gd name="connsiteX10" fmla="*/ 40082 w 41524"/>
              <a:gd name="connsiteY10" fmla="*/ 1010 h 27908"/>
              <a:gd name="connsiteX11" fmla="*/ 36740 w 41524"/>
              <a:gd name="connsiteY11" fmla="*/ 124 h 27908"/>
              <a:gd name="connsiteX12" fmla="*/ 28178 w 41524"/>
              <a:gd name="connsiteY12" fmla="*/ 0 h 27908"/>
              <a:gd name="connsiteX13" fmla="*/ 23967 w 41524"/>
              <a:gd name="connsiteY13" fmla="*/ 282 h 27908"/>
              <a:gd name="connsiteX14" fmla="*/ 18909 w 41524"/>
              <a:gd name="connsiteY14" fmla="*/ 2114 h 27908"/>
              <a:gd name="connsiteX15" fmla="*/ 15533 w 41524"/>
              <a:gd name="connsiteY15" fmla="*/ 5627 h 27908"/>
              <a:gd name="connsiteX16" fmla="*/ 6543 w 41524"/>
              <a:gd name="connsiteY16" fmla="*/ 4767 h 27908"/>
              <a:gd name="connsiteX17" fmla="*/ 1630 w 41524"/>
              <a:gd name="connsiteY17" fmla="*/ 7013 h 27908"/>
              <a:gd name="connsiteX18" fmla="*/ 0 w 41524"/>
              <a:gd name="connsiteY18" fmla="*/ 6765 h 27908"/>
              <a:gd name="connsiteX19" fmla="*/ 7630 w 41524"/>
              <a:gd name="connsiteY19" fmla="*/ 13423 h 27908"/>
              <a:gd name="connsiteX20" fmla="*/ 17099 w 41524"/>
              <a:gd name="connsiteY20" fmla="*/ 16885 h 27908"/>
              <a:gd name="connsiteX21" fmla="*/ 17073 w 41524"/>
              <a:gd name="connsiteY21" fmla="*/ 16534 h 27908"/>
              <a:gd name="connsiteX22" fmla="*/ 17574 w 41524"/>
              <a:gd name="connsiteY22" fmla="*/ 15832 h 27908"/>
              <a:gd name="connsiteX23" fmla="*/ 17215 w 41524"/>
              <a:gd name="connsiteY23" fmla="*/ 16919 h 27908"/>
              <a:gd name="connsiteX24" fmla="*/ 17099 w 41524"/>
              <a:gd name="connsiteY24" fmla="*/ 16885 h 27908"/>
              <a:gd name="connsiteX25" fmla="*/ 21541 w 41524"/>
              <a:gd name="connsiteY25" fmla="*/ 25187 h 27908"/>
              <a:gd name="connsiteX26" fmla="*/ 24737 w 41524"/>
              <a:gd name="connsiteY26" fmla="*/ 27908 h 27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41524" h="27908">
                <a:moveTo>
                  <a:pt x="24737" y="27908"/>
                </a:moveTo>
                <a:lnTo>
                  <a:pt x="27544" y="22538"/>
                </a:lnTo>
                <a:lnTo>
                  <a:pt x="30437" y="21819"/>
                </a:lnTo>
                <a:lnTo>
                  <a:pt x="34618" y="19812"/>
                </a:lnTo>
                <a:lnTo>
                  <a:pt x="39166" y="18533"/>
                </a:lnTo>
                <a:lnTo>
                  <a:pt x="41524" y="16919"/>
                </a:lnTo>
                <a:lnTo>
                  <a:pt x="41524" y="14185"/>
                </a:lnTo>
                <a:lnTo>
                  <a:pt x="40082" y="12914"/>
                </a:lnTo>
                <a:lnTo>
                  <a:pt x="40082" y="9641"/>
                </a:lnTo>
                <a:lnTo>
                  <a:pt x="40442" y="5640"/>
                </a:lnTo>
                <a:lnTo>
                  <a:pt x="40082" y="1010"/>
                </a:lnTo>
                <a:lnTo>
                  <a:pt x="36740" y="124"/>
                </a:lnTo>
                <a:lnTo>
                  <a:pt x="28178" y="0"/>
                </a:lnTo>
                <a:lnTo>
                  <a:pt x="23967" y="282"/>
                </a:lnTo>
                <a:lnTo>
                  <a:pt x="18909" y="2114"/>
                </a:lnTo>
                <a:lnTo>
                  <a:pt x="15533" y="5627"/>
                </a:lnTo>
                <a:lnTo>
                  <a:pt x="6543" y="4767"/>
                </a:lnTo>
                <a:lnTo>
                  <a:pt x="1630" y="7013"/>
                </a:lnTo>
                <a:lnTo>
                  <a:pt x="0" y="6765"/>
                </a:lnTo>
                <a:cubicBezTo>
                  <a:pt x="1784" y="9756"/>
                  <a:pt x="4549" y="11874"/>
                  <a:pt x="7630" y="13423"/>
                </a:cubicBezTo>
                <a:cubicBezTo>
                  <a:pt x="10599" y="14943"/>
                  <a:pt x="13928" y="15777"/>
                  <a:pt x="17099" y="16885"/>
                </a:cubicBezTo>
                <a:cubicBezTo>
                  <a:pt x="17099" y="16770"/>
                  <a:pt x="17073" y="16650"/>
                  <a:pt x="17073" y="16534"/>
                </a:cubicBezTo>
                <a:lnTo>
                  <a:pt x="17574" y="15832"/>
                </a:lnTo>
                <a:lnTo>
                  <a:pt x="17215" y="16919"/>
                </a:lnTo>
                <a:cubicBezTo>
                  <a:pt x="17176" y="16919"/>
                  <a:pt x="17151" y="16894"/>
                  <a:pt x="17099" y="16885"/>
                </a:cubicBezTo>
                <a:cubicBezTo>
                  <a:pt x="17112" y="20428"/>
                  <a:pt x="18468" y="23334"/>
                  <a:pt x="21541" y="25187"/>
                </a:cubicBezTo>
                <a:cubicBezTo>
                  <a:pt x="22812" y="25957"/>
                  <a:pt x="23809" y="26903"/>
                  <a:pt x="24737" y="27908"/>
                </a:cubicBezTo>
                <a:close/>
              </a:path>
            </a:pathLst>
          </a:custGeom>
          <a:solidFill>
            <a:srgbClr val="D9D9D9"/>
          </a:solid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155" name="Freeform 1154">
            <a:extLst>
              <a:ext uri="{FF2B5EF4-FFF2-40B4-BE49-F238E27FC236}">
                <a16:creationId xmlns:a16="http://schemas.microsoft.com/office/drawing/2014/main" id="{FECEA32E-F1C2-FF88-0F4C-D1E0D37D9BCC}"/>
              </a:ext>
            </a:extLst>
          </p:cNvPr>
          <p:cNvSpPr/>
          <p:nvPr/>
        </p:nvSpPr>
        <p:spPr>
          <a:xfrm>
            <a:off x="5315090" y="4097182"/>
            <a:ext cx="100744" cy="30170"/>
          </a:xfrm>
          <a:custGeom>
            <a:avLst/>
            <a:gdLst>
              <a:gd name="connsiteX0" fmla="*/ 39787 w 43150"/>
              <a:gd name="connsiteY0" fmla="*/ 10390 h 12922"/>
              <a:gd name="connsiteX1" fmla="*/ 42316 w 43150"/>
              <a:gd name="connsiteY1" fmla="*/ 10103 h 12922"/>
              <a:gd name="connsiteX2" fmla="*/ 43150 w 43150"/>
              <a:gd name="connsiteY2" fmla="*/ 8691 h 12922"/>
              <a:gd name="connsiteX3" fmla="*/ 42731 w 43150"/>
              <a:gd name="connsiteY3" fmla="*/ 7146 h 12922"/>
              <a:gd name="connsiteX4" fmla="*/ 41473 w 43150"/>
              <a:gd name="connsiteY4" fmla="*/ 7146 h 12922"/>
              <a:gd name="connsiteX5" fmla="*/ 34875 w 43150"/>
              <a:gd name="connsiteY5" fmla="*/ 3218 h 12922"/>
              <a:gd name="connsiteX6" fmla="*/ 32756 w 43150"/>
              <a:gd name="connsiteY6" fmla="*/ 3218 h 12922"/>
              <a:gd name="connsiteX7" fmla="*/ 27575 w 43150"/>
              <a:gd name="connsiteY7" fmla="*/ 419 h 12922"/>
              <a:gd name="connsiteX8" fmla="*/ 24331 w 43150"/>
              <a:gd name="connsiteY8" fmla="*/ 419 h 12922"/>
              <a:gd name="connsiteX9" fmla="*/ 22234 w 43150"/>
              <a:gd name="connsiteY9" fmla="*/ 0 h 12922"/>
              <a:gd name="connsiteX10" fmla="*/ 17874 w 43150"/>
              <a:gd name="connsiteY10" fmla="*/ 1673 h 12922"/>
              <a:gd name="connsiteX11" fmla="*/ 13385 w 43150"/>
              <a:gd name="connsiteY11" fmla="*/ 5049 h 12922"/>
              <a:gd name="connsiteX12" fmla="*/ 10843 w 43150"/>
              <a:gd name="connsiteY12" fmla="*/ 5477 h 12922"/>
              <a:gd name="connsiteX13" fmla="*/ 9303 w 43150"/>
              <a:gd name="connsiteY13" fmla="*/ 6307 h 12922"/>
              <a:gd name="connsiteX14" fmla="*/ 1489 w 43150"/>
              <a:gd name="connsiteY14" fmla="*/ 6218 h 12922"/>
              <a:gd name="connsiteX15" fmla="*/ 1014 w 43150"/>
              <a:gd name="connsiteY15" fmla="*/ 7929 h 12922"/>
              <a:gd name="connsiteX16" fmla="*/ 0 w 43150"/>
              <a:gd name="connsiteY16" fmla="*/ 12923 h 12922"/>
              <a:gd name="connsiteX17" fmla="*/ 1866 w 43150"/>
              <a:gd name="connsiteY17" fmla="*/ 11776 h 12922"/>
              <a:gd name="connsiteX18" fmla="*/ 10711 w 43150"/>
              <a:gd name="connsiteY18" fmla="*/ 11519 h 12922"/>
              <a:gd name="connsiteX19" fmla="*/ 13094 w 43150"/>
              <a:gd name="connsiteY19" fmla="*/ 8558 h 12922"/>
              <a:gd name="connsiteX20" fmla="*/ 15345 w 43150"/>
              <a:gd name="connsiteY20" fmla="*/ 8434 h 12922"/>
              <a:gd name="connsiteX21" fmla="*/ 18567 w 43150"/>
              <a:gd name="connsiteY21" fmla="*/ 6307 h 12922"/>
              <a:gd name="connsiteX22" fmla="*/ 21242 w 43150"/>
              <a:gd name="connsiteY22" fmla="*/ 7022 h 12922"/>
              <a:gd name="connsiteX23" fmla="*/ 23633 w 43150"/>
              <a:gd name="connsiteY23" fmla="*/ 5477 h 12922"/>
              <a:gd name="connsiteX24" fmla="*/ 25324 w 43150"/>
              <a:gd name="connsiteY24" fmla="*/ 5049 h 12922"/>
              <a:gd name="connsiteX25" fmla="*/ 28691 w 43150"/>
              <a:gd name="connsiteY25" fmla="*/ 7305 h 12922"/>
              <a:gd name="connsiteX26" fmla="*/ 31088 w 43150"/>
              <a:gd name="connsiteY26" fmla="*/ 7146 h 12922"/>
              <a:gd name="connsiteX27" fmla="*/ 39787 w 43150"/>
              <a:gd name="connsiteY27" fmla="*/ 10390 h 129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43150" h="12922">
                <a:moveTo>
                  <a:pt x="39787" y="10390"/>
                </a:moveTo>
                <a:lnTo>
                  <a:pt x="42316" y="10103"/>
                </a:lnTo>
                <a:lnTo>
                  <a:pt x="43150" y="8691"/>
                </a:lnTo>
                <a:lnTo>
                  <a:pt x="42731" y="7146"/>
                </a:lnTo>
                <a:lnTo>
                  <a:pt x="41473" y="7146"/>
                </a:lnTo>
                <a:lnTo>
                  <a:pt x="34875" y="3218"/>
                </a:lnTo>
                <a:lnTo>
                  <a:pt x="32756" y="3218"/>
                </a:lnTo>
                <a:lnTo>
                  <a:pt x="27575" y="419"/>
                </a:lnTo>
                <a:lnTo>
                  <a:pt x="24331" y="419"/>
                </a:lnTo>
                <a:lnTo>
                  <a:pt x="22234" y="0"/>
                </a:lnTo>
                <a:lnTo>
                  <a:pt x="17874" y="1673"/>
                </a:lnTo>
                <a:lnTo>
                  <a:pt x="13385" y="5049"/>
                </a:lnTo>
                <a:lnTo>
                  <a:pt x="10843" y="5477"/>
                </a:lnTo>
                <a:lnTo>
                  <a:pt x="9303" y="6307"/>
                </a:lnTo>
                <a:lnTo>
                  <a:pt x="1489" y="6218"/>
                </a:lnTo>
                <a:cubicBezTo>
                  <a:pt x="1352" y="6761"/>
                  <a:pt x="1279" y="7347"/>
                  <a:pt x="1014" y="7929"/>
                </a:cubicBezTo>
                <a:cubicBezTo>
                  <a:pt x="231" y="9641"/>
                  <a:pt x="17" y="11305"/>
                  <a:pt x="0" y="12923"/>
                </a:cubicBezTo>
                <a:lnTo>
                  <a:pt x="1866" y="11776"/>
                </a:lnTo>
                <a:lnTo>
                  <a:pt x="10711" y="11519"/>
                </a:lnTo>
                <a:lnTo>
                  <a:pt x="13094" y="8558"/>
                </a:lnTo>
                <a:lnTo>
                  <a:pt x="15345" y="8434"/>
                </a:lnTo>
                <a:lnTo>
                  <a:pt x="18567" y="6307"/>
                </a:lnTo>
                <a:lnTo>
                  <a:pt x="21242" y="7022"/>
                </a:lnTo>
                <a:lnTo>
                  <a:pt x="23633" y="5477"/>
                </a:lnTo>
                <a:lnTo>
                  <a:pt x="25324" y="5049"/>
                </a:lnTo>
                <a:lnTo>
                  <a:pt x="28691" y="7305"/>
                </a:lnTo>
                <a:lnTo>
                  <a:pt x="31088" y="7146"/>
                </a:lnTo>
                <a:lnTo>
                  <a:pt x="39787" y="10390"/>
                </a:lnTo>
                <a:close/>
              </a:path>
            </a:pathLst>
          </a:custGeom>
          <a:solidFill>
            <a:srgbClr val="D9D9D9"/>
          </a:solid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156" name="Freeform 1155">
            <a:extLst>
              <a:ext uri="{FF2B5EF4-FFF2-40B4-BE49-F238E27FC236}">
                <a16:creationId xmlns:a16="http://schemas.microsoft.com/office/drawing/2014/main" id="{7C1FC2AA-1924-83FF-3506-F650D99420BF}"/>
              </a:ext>
            </a:extLst>
          </p:cNvPr>
          <p:cNvSpPr/>
          <p:nvPr/>
        </p:nvSpPr>
        <p:spPr>
          <a:xfrm>
            <a:off x="5299956" y="4004701"/>
            <a:ext cx="207372" cy="153244"/>
          </a:xfrm>
          <a:custGeom>
            <a:avLst/>
            <a:gdLst>
              <a:gd name="connsiteX0" fmla="*/ 85453 w 88820"/>
              <a:gd name="connsiteY0" fmla="*/ 60527 h 65636"/>
              <a:gd name="connsiteX1" fmla="*/ 85175 w 88820"/>
              <a:gd name="connsiteY1" fmla="*/ 58846 h 65636"/>
              <a:gd name="connsiteX2" fmla="*/ 86018 w 88820"/>
              <a:gd name="connsiteY2" fmla="*/ 56728 h 65636"/>
              <a:gd name="connsiteX3" fmla="*/ 86146 w 88820"/>
              <a:gd name="connsiteY3" fmla="*/ 55055 h 65636"/>
              <a:gd name="connsiteX4" fmla="*/ 83900 w 88820"/>
              <a:gd name="connsiteY4" fmla="*/ 52380 h 65636"/>
              <a:gd name="connsiteX5" fmla="*/ 82359 w 88820"/>
              <a:gd name="connsiteY5" fmla="*/ 49586 h 65636"/>
              <a:gd name="connsiteX6" fmla="*/ 80532 w 88820"/>
              <a:gd name="connsiteY6" fmla="*/ 49586 h 65636"/>
              <a:gd name="connsiteX7" fmla="*/ 78422 w 88820"/>
              <a:gd name="connsiteY7" fmla="*/ 48585 h 65636"/>
              <a:gd name="connsiteX8" fmla="*/ 76749 w 88820"/>
              <a:gd name="connsiteY8" fmla="*/ 44241 h 65636"/>
              <a:gd name="connsiteX9" fmla="*/ 74079 w 88820"/>
              <a:gd name="connsiteY9" fmla="*/ 41567 h 65636"/>
              <a:gd name="connsiteX10" fmla="*/ 73373 w 88820"/>
              <a:gd name="connsiteY10" fmla="*/ 39877 h 65636"/>
              <a:gd name="connsiteX11" fmla="*/ 74913 w 88820"/>
              <a:gd name="connsiteY11" fmla="*/ 34117 h 65636"/>
              <a:gd name="connsiteX12" fmla="*/ 74079 w 88820"/>
              <a:gd name="connsiteY12" fmla="*/ 31729 h 65636"/>
              <a:gd name="connsiteX13" fmla="*/ 73664 w 88820"/>
              <a:gd name="connsiteY13" fmla="*/ 29209 h 65636"/>
              <a:gd name="connsiteX14" fmla="*/ 71961 w 88820"/>
              <a:gd name="connsiteY14" fmla="*/ 27805 h 65636"/>
              <a:gd name="connsiteX15" fmla="*/ 71126 w 88820"/>
              <a:gd name="connsiteY15" fmla="*/ 26124 h 65636"/>
              <a:gd name="connsiteX16" fmla="*/ 67049 w 88820"/>
              <a:gd name="connsiteY16" fmla="*/ 22748 h 65636"/>
              <a:gd name="connsiteX17" fmla="*/ 65238 w 88820"/>
              <a:gd name="connsiteY17" fmla="*/ 22748 h 65636"/>
              <a:gd name="connsiteX18" fmla="*/ 64391 w 88820"/>
              <a:gd name="connsiteY18" fmla="*/ 19384 h 65636"/>
              <a:gd name="connsiteX19" fmla="*/ 61302 w 88820"/>
              <a:gd name="connsiteY19" fmla="*/ 18824 h 65636"/>
              <a:gd name="connsiteX20" fmla="*/ 61156 w 88820"/>
              <a:gd name="connsiteY20" fmla="*/ 15730 h 65636"/>
              <a:gd name="connsiteX21" fmla="*/ 58353 w 88820"/>
              <a:gd name="connsiteY21" fmla="*/ 13060 h 65636"/>
              <a:gd name="connsiteX22" fmla="*/ 57361 w 88820"/>
              <a:gd name="connsiteY22" fmla="*/ 9410 h 65636"/>
              <a:gd name="connsiteX23" fmla="*/ 54977 w 88820"/>
              <a:gd name="connsiteY23" fmla="*/ 8558 h 65636"/>
              <a:gd name="connsiteX24" fmla="*/ 53295 w 88820"/>
              <a:gd name="connsiteY24" fmla="*/ 8558 h 65636"/>
              <a:gd name="connsiteX25" fmla="*/ 50758 w 88820"/>
              <a:gd name="connsiteY25" fmla="*/ 9260 h 65636"/>
              <a:gd name="connsiteX26" fmla="*/ 49217 w 88820"/>
              <a:gd name="connsiteY26" fmla="*/ 8558 h 65636"/>
              <a:gd name="connsiteX27" fmla="*/ 48944 w 88820"/>
              <a:gd name="connsiteY27" fmla="*/ 7300 h 65636"/>
              <a:gd name="connsiteX28" fmla="*/ 45846 w 88820"/>
              <a:gd name="connsiteY28" fmla="*/ 2931 h 65636"/>
              <a:gd name="connsiteX29" fmla="*/ 35597 w 88820"/>
              <a:gd name="connsiteY29" fmla="*/ 0 h 65636"/>
              <a:gd name="connsiteX30" fmla="*/ 32362 w 88820"/>
              <a:gd name="connsiteY30" fmla="*/ 0 h 65636"/>
              <a:gd name="connsiteX31" fmla="*/ 25764 w 88820"/>
              <a:gd name="connsiteY31" fmla="*/ 2670 h 65636"/>
              <a:gd name="connsiteX32" fmla="*/ 18742 w 88820"/>
              <a:gd name="connsiteY32" fmla="*/ 3800 h 65636"/>
              <a:gd name="connsiteX33" fmla="*/ 15515 w 88820"/>
              <a:gd name="connsiteY33" fmla="*/ 6735 h 65636"/>
              <a:gd name="connsiteX34" fmla="*/ 13406 w 88820"/>
              <a:gd name="connsiteY34" fmla="*/ 6885 h 65636"/>
              <a:gd name="connsiteX35" fmla="*/ 10312 w 88820"/>
              <a:gd name="connsiteY35" fmla="*/ 8194 h 65636"/>
              <a:gd name="connsiteX36" fmla="*/ 474 w 88820"/>
              <a:gd name="connsiteY36" fmla="*/ 26248 h 65636"/>
              <a:gd name="connsiteX37" fmla="*/ 308 w 88820"/>
              <a:gd name="connsiteY37" fmla="*/ 29401 h 65636"/>
              <a:gd name="connsiteX38" fmla="*/ 5913 w 88820"/>
              <a:gd name="connsiteY38" fmla="*/ 37934 h 65636"/>
              <a:gd name="connsiteX39" fmla="*/ 7976 w 88820"/>
              <a:gd name="connsiteY39" fmla="*/ 45825 h 65636"/>
              <a:gd name="connsiteX40" fmla="*/ 7976 w 88820"/>
              <a:gd name="connsiteY40" fmla="*/ 45825 h 65636"/>
              <a:gd name="connsiteX41" fmla="*/ 15789 w 88820"/>
              <a:gd name="connsiteY41" fmla="*/ 45914 h 65636"/>
              <a:gd name="connsiteX42" fmla="*/ 17330 w 88820"/>
              <a:gd name="connsiteY42" fmla="*/ 45084 h 65636"/>
              <a:gd name="connsiteX43" fmla="*/ 19872 w 88820"/>
              <a:gd name="connsiteY43" fmla="*/ 44656 h 65636"/>
              <a:gd name="connsiteX44" fmla="*/ 24360 w 88820"/>
              <a:gd name="connsiteY44" fmla="*/ 41280 h 65636"/>
              <a:gd name="connsiteX45" fmla="*/ 28721 w 88820"/>
              <a:gd name="connsiteY45" fmla="*/ 39607 h 65636"/>
              <a:gd name="connsiteX46" fmla="*/ 30817 w 88820"/>
              <a:gd name="connsiteY46" fmla="*/ 40027 h 65636"/>
              <a:gd name="connsiteX47" fmla="*/ 34061 w 88820"/>
              <a:gd name="connsiteY47" fmla="*/ 40027 h 65636"/>
              <a:gd name="connsiteX48" fmla="*/ 39243 w 88820"/>
              <a:gd name="connsiteY48" fmla="*/ 42825 h 65636"/>
              <a:gd name="connsiteX49" fmla="*/ 41361 w 88820"/>
              <a:gd name="connsiteY49" fmla="*/ 42825 h 65636"/>
              <a:gd name="connsiteX50" fmla="*/ 47959 w 88820"/>
              <a:gd name="connsiteY50" fmla="*/ 46753 h 65636"/>
              <a:gd name="connsiteX51" fmla="*/ 49217 w 88820"/>
              <a:gd name="connsiteY51" fmla="*/ 46753 h 65636"/>
              <a:gd name="connsiteX52" fmla="*/ 49637 w 88820"/>
              <a:gd name="connsiteY52" fmla="*/ 48298 h 65636"/>
              <a:gd name="connsiteX53" fmla="*/ 48802 w 88820"/>
              <a:gd name="connsiteY53" fmla="*/ 49710 h 65636"/>
              <a:gd name="connsiteX54" fmla="*/ 46273 w 88820"/>
              <a:gd name="connsiteY54" fmla="*/ 49997 h 65636"/>
              <a:gd name="connsiteX55" fmla="*/ 37570 w 88820"/>
              <a:gd name="connsiteY55" fmla="*/ 46749 h 65636"/>
              <a:gd name="connsiteX56" fmla="*/ 35174 w 88820"/>
              <a:gd name="connsiteY56" fmla="*/ 46907 h 65636"/>
              <a:gd name="connsiteX57" fmla="*/ 31806 w 88820"/>
              <a:gd name="connsiteY57" fmla="*/ 44652 h 65636"/>
              <a:gd name="connsiteX58" fmla="*/ 30116 w 88820"/>
              <a:gd name="connsiteY58" fmla="*/ 45080 h 65636"/>
              <a:gd name="connsiteX59" fmla="*/ 27724 w 88820"/>
              <a:gd name="connsiteY59" fmla="*/ 46625 h 65636"/>
              <a:gd name="connsiteX60" fmla="*/ 25049 w 88820"/>
              <a:gd name="connsiteY60" fmla="*/ 45910 h 65636"/>
              <a:gd name="connsiteX61" fmla="*/ 21827 w 88820"/>
              <a:gd name="connsiteY61" fmla="*/ 48037 h 65636"/>
              <a:gd name="connsiteX62" fmla="*/ 19576 w 88820"/>
              <a:gd name="connsiteY62" fmla="*/ 48161 h 65636"/>
              <a:gd name="connsiteX63" fmla="*/ 17193 w 88820"/>
              <a:gd name="connsiteY63" fmla="*/ 51122 h 65636"/>
              <a:gd name="connsiteX64" fmla="*/ 8348 w 88820"/>
              <a:gd name="connsiteY64" fmla="*/ 51379 h 65636"/>
              <a:gd name="connsiteX65" fmla="*/ 6551 w 88820"/>
              <a:gd name="connsiteY65" fmla="*/ 52487 h 65636"/>
              <a:gd name="connsiteX66" fmla="*/ 8981 w 88820"/>
              <a:gd name="connsiteY66" fmla="*/ 62333 h 65636"/>
              <a:gd name="connsiteX67" fmla="*/ 9854 w 88820"/>
              <a:gd name="connsiteY67" fmla="*/ 63780 h 65636"/>
              <a:gd name="connsiteX68" fmla="*/ 11438 w 88820"/>
              <a:gd name="connsiteY68" fmla="*/ 64028 h 65636"/>
              <a:gd name="connsiteX69" fmla="*/ 16350 w 88820"/>
              <a:gd name="connsiteY69" fmla="*/ 61781 h 65636"/>
              <a:gd name="connsiteX70" fmla="*/ 25340 w 88820"/>
              <a:gd name="connsiteY70" fmla="*/ 62641 h 65636"/>
              <a:gd name="connsiteX71" fmla="*/ 28717 w 88820"/>
              <a:gd name="connsiteY71" fmla="*/ 59128 h 65636"/>
              <a:gd name="connsiteX72" fmla="*/ 33774 w 88820"/>
              <a:gd name="connsiteY72" fmla="*/ 57297 h 65636"/>
              <a:gd name="connsiteX73" fmla="*/ 37985 w 88820"/>
              <a:gd name="connsiteY73" fmla="*/ 57014 h 65636"/>
              <a:gd name="connsiteX74" fmla="*/ 46547 w 88820"/>
              <a:gd name="connsiteY74" fmla="*/ 57138 h 65636"/>
              <a:gd name="connsiteX75" fmla="*/ 49889 w 88820"/>
              <a:gd name="connsiteY75" fmla="*/ 58024 h 65636"/>
              <a:gd name="connsiteX76" fmla="*/ 49889 w 88820"/>
              <a:gd name="connsiteY76" fmla="*/ 57926 h 65636"/>
              <a:gd name="connsiteX77" fmla="*/ 52059 w 88820"/>
              <a:gd name="connsiteY77" fmla="*/ 57926 h 65636"/>
              <a:gd name="connsiteX78" fmla="*/ 61687 w 88820"/>
              <a:gd name="connsiteY78" fmla="*/ 57926 h 65636"/>
              <a:gd name="connsiteX79" fmla="*/ 69505 w 88820"/>
              <a:gd name="connsiteY79" fmla="*/ 62295 h 65636"/>
              <a:gd name="connsiteX80" fmla="*/ 73681 w 88820"/>
              <a:gd name="connsiteY80" fmla="*/ 62295 h 65636"/>
              <a:gd name="connsiteX81" fmla="*/ 78773 w 88820"/>
              <a:gd name="connsiteY81" fmla="*/ 63553 h 65636"/>
              <a:gd name="connsiteX82" fmla="*/ 80587 w 88820"/>
              <a:gd name="connsiteY82" fmla="*/ 62860 h 65636"/>
              <a:gd name="connsiteX83" fmla="*/ 83493 w 88820"/>
              <a:gd name="connsiteY83" fmla="*/ 62860 h 65636"/>
              <a:gd name="connsiteX84" fmla="*/ 85123 w 88820"/>
              <a:gd name="connsiteY84" fmla="*/ 64469 h 65636"/>
              <a:gd name="connsiteX85" fmla="*/ 87669 w 88820"/>
              <a:gd name="connsiteY85" fmla="*/ 64841 h 65636"/>
              <a:gd name="connsiteX86" fmla="*/ 87943 w 88820"/>
              <a:gd name="connsiteY86" fmla="*/ 65637 h 65636"/>
              <a:gd name="connsiteX87" fmla="*/ 88820 w 88820"/>
              <a:gd name="connsiteY87" fmla="*/ 64610 h 65636"/>
              <a:gd name="connsiteX88" fmla="*/ 88820 w 88820"/>
              <a:gd name="connsiteY88" fmla="*/ 62363 h 65636"/>
              <a:gd name="connsiteX89" fmla="*/ 85453 w 88820"/>
              <a:gd name="connsiteY89" fmla="*/ 60527 h 65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Lst>
            <a:rect l="l" t="t" r="r" b="b"/>
            <a:pathLst>
              <a:path w="88820" h="65636">
                <a:moveTo>
                  <a:pt x="85453" y="60527"/>
                </a:moveTo>
                <a:lnTo>
                  <a:pt x="85175" y="58846"/>
                </a:lnTo>
                <a:lnTo>
                  <a:pt x="86018" y="56728"/>
                </a:lnTo>
                <a:lnTo>
                  <a:pt x="86146" y="55055"/>
                </a:lnTo>
                <a:lnTo>
                  <a:pt x="83900" y="52380"/>
                </a:lnTo>
                <a:lnTo>
                  <a:pt x="82359" y="49586"/>
                </a:lnTo>
                <a:lnTo>
                  <a:pt x="80532" y="49586"/>
                </a:lnTo>
                <a:lnTo>
                  <a:pt x="78422" y="48585"/>
                </a:lnTo>
                <a:lnTo>
                  <a:pt x="76749" y="44241"/>
                </a:lnTo>
                <a:lnTo>
                  <a:pt x="74079" y="41567"/>
                </a:lnTo>
                <a:lnTo>
                  <a:pt x="73373" y="39877"/>
                </a:lnTo>
                <a:lnTo>
                  <a:pt x="74913" y="34117"/>
                </a:lnTo>
                <a:lnTo>
                  <a:pt x="74079" y="31729"/>
                </a:lnTo>
                <a:lnTo>
                  <a:pt x="73664" y="29209"/>
                </a:lnTo>
                <a:lnTo>
                  <a:pt x="71961" y="27805"/>
                </a:lnTo>
                <a:lnTo>
                  <a:pt x="71126" y="26124"/>
                </a:lnTo>
                <a:lnTo>
                  <a:pt x="67049" y="22748"/>
                </a:lnTo>
                <a:lnTo>
                  <a:pt x="65238" y="22748"/>
                </a:lnTo>
                <a:lnTo>
                  <a:pt x="64391" y="19384"/>
                </a:lnTo>
                <a:lnTo>
                  <a:pt x="61302" y="18824"/>
                </a:lnTo>
                <a:lnTo>
                  <a:pt x="61156" y="15730"/>
                </a:lnTo>
                <a:lnTo>
                  <a:pt x="58353" y="13060"/>
                </a:lnTo>
                <a:lnTo>
                  <a:pt x="57361" y="9410"/>
                </a:lnTo>
                <a:lnTo>
                  <a:pt x="54977" y="8558"/>
                </a:lnTo>
                <a:lnTo>
                  <a:pt x="53295" y="8558"/>
                </a:lnTo>
                <a:lnTo>
                  <a:pt x="50758" y="9260"/>
                </a:lnTo>
                <a:lnTo>
                  <a:pt x="49217" y="8558"/>
                </a:lnTo>
                <a:lnTo>
                  <a:pt x="48944" y="7300"/>
                </a:lnTo>
                <a:lnTo>
                  <a:pt x="45846" y="2931"/>
                </a:lnTo>
                <a:lnTo>
                  <a:pt x="35597" y="0"/>
                </a:lnTo>
                <a:lnTo>
                  <a:pt x="32362" y="0"/>
                </a:lnTo>
                <a:lnTo>
                  <a:pt x="25764" y="2670"/>
                </a:lnTo>
                <a:lnTo>
                  <a:pt x="18742" y="3800"/>
                </a:lnTo>
                <a:lnTo>
                  <a:pt x="15515" y="6735"/>
                </a:lnTo>
                <a:lnTo>
                  <a:pt x="13406" y="6885"/>
                </a:lnTo>
                <a:lnTo>
                  <a:pt x="10312" y="8194"/>
                </a:lnTo>
                <a:cubicBezTo>
                  <a:pt x="8451" y="14840"/>
                  <a:pt x="5674" y="21074"/>
                  <a:pt x="474" y="26248"/>
                </a:cubicBezTo>
                <a:cubicBezTo>
                  <a:pt x="-99" y="26838"/>
                  <a:pt x="-150" y="28627"/>
                  <a:pt x="308" y="29401"/>
                </a:cubicBezTo>
                <a:cubicBezTo>
                  <a:pt x="2015" y="32358"/>
                  <a:pt x="4022" y="35127"/>
                  <a:pt x="5913" y="37934"/>
                </a:cubicBezTo>
                <a:cubicBezTo>
                  <a:pt x="7573" y="40424"/>
                  <a:pt x="8588" y="42983"/>
                  <a:pt x="7976" y="45825"/>
                </a:cubicBezTo>
                <a:lnTo>
                  <a:pt x="7976" y="45825"/>
                </a:lnTo>
                <a:lnTo>
                  <a:pt x="15789" y="45914"/>
                </a:lnTo>
                <a:lnTo>
                  <a:pt x="17330" y="45084"/>
                </a:lnTo>
                <a:lnTo>
                  <a:pt x="19872" y="44656"/>
                </a:lnTo>
                <a:lnTo>
                  <a:pt x="24360" y="41280"/>
                </a:lnTo>
                <a:lnTo>
                  <a:pt x="28721" y="39607"/>
                </a:lnTo>
                <a:lnTo>
                  <a:pt x="30817" y="40027"/>
                </a:lnTo>
                <a:lnTo>
                  <a:pt x="34061" y="40027"/>
                </a:lnTo>
                <a:lnTo>
                  <a:pt x="39243" y="42825"/>
                </a:lnTo>
                <a:lnTo>
                  <a:pt x="41361" y="42825"/>
                </a:lnTo>
                <a:lnTo>
                  <a:pt x="47959" y="46753"/>
                </a:lnTo>
                <a:lnTo>
                  <a:pt x="49217" y="46753"/>
                </a:lnTo>
                <a:lnTo>
                  <a:pt x="49637" y="48298"/>
                </a:lnTo>
                <a:lnTo>
                  <a:pt x="48802" y="49710"/>
                </a:lnTo>
                <a:lnTo>
                  <a:pt x="46273" y="49997"/>
                </a:lnTo>
                <a:lnTo>
                  <a:pt x="37570" y="46749"/>
                </a:lnTo>
                <a:lnTo>
                  <a:pt x="35174" y="46907"/>
                </a:lnTo>
                <a:lnTo>
                  <a:pt x="31806" y="44652"/>
                </a:lnTo>
                <a:lnTo>
                  <a:pt x="30116" y="45080"/>
                </a:lnTo>
                <a:lnTo>
                  <a:pt x="27724" y="46625"/>
                </a:lnTo>
                <a:lnTo>
                  <a:pt x="25049" y="45910"/>
                </a:lnTo>
                <a:lnTo>
                  <a:pt x="21827" y="48037"/>
                </a:lnTo>
                <a:lnTo>
                  <a:pt x="19576" y="48161"/>
                </a:lnTo>
                <a:lnTo>
                  <a:pt x="17193" y="51122"/>
                </a:lnTo>
                <a:lnTo>
                  <a:pt x="8348" y="51379"/>
                </a:lnTo>
                <a:lnTo>
                  <a:pt x="6551" y="52487"/>
                </a:lnTo>
                <a:cubicBezTo>
                  <a:pt x="6474" y="55859"/>
                  <a:pt x="7569" y="59128"/>
                  <a:pt x="8981" y="62333"/>
                </a:cubicBezTo>
                <a:cubicBezTo>
                  <a:pt x="9204" y="62864"/>
                  <a:pt x="9555" y="63313"/>
                  <a:pt x="9854" y="63780"/>
                </a:cubicBezTo>
                <a:lnTo>
                  <a:pt x="11438" y="64028"/>
                </a:lnTo>
                <a:lnTo>
                  <a:pt x="16350" y="61781"/>
                </a:lnTo>
                <a:lnTo>
                  <a:pt x="25340" y="62641"/>
                </a:lnTo>
                <a:lnTo>
                  <a:pt x="28717" y="59128"/>
                </a:lnTo>
                <a:lnTo>
                  <a:pt x="33774" y="57297"/>
                </a:lnTo>
                <a:lnTo>
                  <a:pt x="37985" y="57014"/>
                </a:lnTo>
                <a:lnTo>
                  <a:pt x="46547" y="57138"/>
                </a:lnTo>
                <a:lnTo>
                  <a:pt x="49889" y="58024"/>
                </a:lnTo>
                <a:lnTo>
                  <a:pt x="49889" y="57926"/>
                </a:lnTo>
                <a:lnTo>
                  <a:pt x="52059" y="57926"/>
                </a:lnTo>
                <a:lnTo>
                  <a:pt x="61687" y="57926"/>
                </a:lnTo>
                <a:lnTo>
                  <a:pt x="69505" y="62295"/>
                </a:lnTo>
                <a:lnTo>
                  <a:pt x="73681" y="62295"/>
                </a:lnTo>
                <a:lnTo>
                  <a:pt x="78773" y="63553"/>
                </a:lnTo>
                <a:lnTo>
                  <a:pt x="80587" y="62860"/>
                </a:lnTo>
                <a:lnTo>
                  <a:pt x="83493" y="62860"/>
                </a:lnTo>
                <a:lnTo>
                  <a:pt x="85123" y="64469"/>
                </a:lnTo>
                <a:lnTo>
                  <a:pt x="87669" y="64841"/>
                </a:lnTo>
                <a:lnTo>
                  <a:pt x="87943" y="65637"/>
                </a:lnTo>
                <a:lnTo>
                  <a:pt x="88820" y="64610"/>
                </a:lnTo>
                <a:lnTo>
                  <a:pt x="88820" y="62363"/>
                </a:lnTo>
                <a:lnTo>
                  <a:pt x="85453" y="60527"/>
                </a:lnTo>
                <a:close/>
              </a:path>
            </a:pathLst>
          </a:custGeom>
          <a:solidFill>
            <a:srgbClr val="D9D9D9"/>
          </a:solid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157" name="Freeform 1156">
            <a:extLst>
              <a:ext uri="{FF2B5EF4-FFF2-40B4-BE49-F238E27FC236}">
                <a16:creationId xmlns:a16="http://schemas.microsoft.com/office/drawing/2014/main" id="{BDD10F93-2C5D-F1B9-EEE8-6B0F7F1A099E}"/>
              </a:ext>
            </a:extLst>
          </p:cNvPr>
          <p:cNvSpPr/>
          <p:nvPr/>
        </p:nvSpPr>
        <p:spPr>
          <a:xfrm>
            <a:off x="6161663" y="3429412"/>
            <a:ext cx="511497" cy="500278"/>
          </a:xfrm>
          <a:custGeom>
            <a:avLst/>
            <a:gdLst>
              <a:gd name="connsiteX0" fmla="*/ 217570 w 219080"/>
              <a:gd name="connsiteY0" fmla="*/ 170705 h 214275"/>
              <a:gd name="connsiteX1" fmla="*/ 218122 w 219080"/>
              <a:gd name="connsiteY1" fmla="*/ 180706 h 214275"/>
              <a:gd name="connsiteX2" fmla="*/ 218032 w 219080"/>
              <a:gd name="connsiteY2" fmla="*/ 180706 h 214275"/>
              <a:gd name="connsiteX3" fmla="*/ 217570 w 219080"/>
              <a:gd name="connsiteY3" fmla="*/ 170705 h 214275"/>
              <a:gd name="connsiteX4" fmla="*/ 212426 w 219080"/>
              <a:gd name="connsiteY4" fmla="*/ 58332 h 214275"/>
              <a:gd name="connsiteX5" fmla="*/ 209897 w 219080"/>
              <a:gd name="connsiteY5" fmla="*/ 47934 h 214275"/>
              <a:gd name="connsiteX6" fmla="*/ 211019 w 219080"/>
              <a:gd name="connsiteY6" fmla="*/ 43454 h 214275"/>
              <a:gd name="connsiteX7" fmla="*/ 212426 w 219080"/>
              <a:gd name="connsiteY7" fmla="*/ 35581 h 214275"/>
              <a:gd name="connsiteX8" fmla="*/ 211019 w 219080"/>
              <a:gd name="connsiteY8" fmla="*/ 30818 h 214275"/>
              <a:gd name="connsiteX9" fmla="*/ 214369 w 219080"/>
              <a:gd name="connsiteY9" fmla="*/ 20030 h 214275"/>
              <a:gd name="connsiteX10" fmla="*/ 214964 w 219080"/>
              <a:gd name="connsiteY10" fmla="*/ 20326 h 214275"/>
              <a:gd name="connsiteX11" fmla="*/ 197180 w 219080"/>
              <a:gd name="connsiteY11" fmla="*/ 14917 h 214275"/>
              <a:gd name="connsiteX12" fmla="*/ 183590 w 219080"/>
              <a:gd name="connsiteY12" fmla="*/ 8370 h 214275"/>
              <a:gd name="connsiteX13" fmla="*/ 177668 w 219080"/>
              <a:gd name="connsiteY13" fmla="*/ 5195 h 214275"/>
              <a:gd name="connsiteX14" fmla="*/ 149289 w 219080"/>
              <a:gd name="connsiteY14" fmla="*/ 7608 h 214275"/>
              <a:gd name="connsiteX15" fmla="*/ 140457 w 219080"/>
              <a:gd name="connsiteY15" fmla="*/ 26235 h 214275"/>
              <a:gd name="connsiteX16" fmla="*/ 142494 w 219080"/>
              <a:gd name="connsiteY16" fmla="*/ 32743 h 214275"/>
              <a:gd name="connsiteX17" fmla="*/ 140743 w 219080"/>
              <a:gd name="connsiteY17" fmla="*/ 39094 h 214275"/>
              <a:gd name="connsiteX18" fmla="*/ 137341 w 219080"/>
              <a:gd name="connsiteY18" fmla="*/ 42915 h 214275"/>
              <a:gd name="connsiteX19" fmla="*/ 126276 w 219080"/>
              <a:gd name="connsiteY19" fmla="*/ 44532 h 214275"/>
              <a:gd name="connsiteX20" fmla="*/ 120636 w 219080"/>
              <a:gd name="connsiteY20" fmla="*/ 40698 h 214275"/>
              <a:gd name="connsiteX21" fmla="*/ 112112 w 219080"/>
              <a:gd name="connsiteY21" fmla="*/ 35080 h 214275"/>
              <a:gd name="connsiteX22" fmla="*/ 89429 w 219080"/>
              <a:gd name="connsiteY22" fmla="*/ 28533 h 214275"/>
              <a:gd name="connsiteX23" fmla="*/ 81461 w 219080"/>
              <a:gd name="connsiteY23" fmla="*/ 23026 h 214275"/>
              <a:gd name="connsiteX24" fmla="*/ 79035 w 219080"/>
              <a:gd name="connsiteY24" fmla="*/ 16675 h 214275"/>
              <a:gd name="connsiteX25" fmla="*/ 72047 w 219080"/>
              <a:gd name="connsiteY25" fmla="*/ 9679 h 214275"/>
              <a:gd name="connsiteX26" fmla="*/ 42085 w 219080"/>
              <a:gd name="connsiteY26" fmla="*/ 4382 h 214275"/>
              <a:gd name="connsiteX27" fmla="*/ 25760 w 219080"/>
              <a:gd name="connsiteY27" fmla="*/ 257 h 214275"/>
              <a:gd name="connsiteX28" fmla="*/ 25272 w 219080"/>
              <a:gd name="connsiteY28" fmla="*/ 0 h 214275"/>
              <a:gd name="connsiteX29" fmla="*/ 26577 w 219080"/>
              <a:gd name="connsiteY29" fmla="*/ 9662 h 214275"/>
              <a:gd name="connsiteX30" fmla="*/ 23223 w 219080"/>
              <a:gd name="connsiteY30" fmla="*/ 14159 h 214275"/>
              <a:gd name="connsiteX31" fmla="*/ 16855 w 219080"/>
              <a:gd name="connsiteY31" fmla="*/ 17895 h 214275"/>
              <a:gd name="connsiteX32" fmla="*/ 15341 w 219080"/>
              <a:gd name="connsiteY32" fmla="*/ 22016 h 214275"/>
              <a:gd name="connsiteX33" fmla="*/ 13843 w 219080"/>
              <a:gd name="connsiteY33" fmla="*/ 24258 h 214275"/>
              <a:gd name="connsiteX34" fmla="*/ 8605 w 219080"/>
              <a:gd name="connsiteY34" fmla="*/ 24648 h 214275"/>
              <a:gd name="connsiteX35" fmla="*/ 8237 w 219080"/>
              <a:gd name="connsiteY35" fmla="*/ 31764 h 214275"/>
              <a:gd name="connsiteX36" fmla="*/ 7484 w 219080"/>
              <a:gd name="connsiteY36" fmla="*/ 38127 h 214275"/>
              <a:gd name="connsiteX37" fmla="*/ 2606 w 219080"/>
              <a:gd name="connsiteY37" fmla="*/ 44485 h 214275"/>
              <a:gd name="connsiteX38" fmla="*/ 0 w 219080"/>
              <a:gd name="connsiteY38" fmla="*/ 46745 h 214275"/>
              <a:gd name="connsiteX39" fmla="*/ 736 w 219080"/>
              <a:gd name="connsiteY39" fmla="*/ 51978 h 214275"/>
              <a:gd name="connsiteX40" fmla="*/ 2978 w 219080"/>
              <a:gd name="connsiteY40" fmla="*/ 54601 h 214275"/>
              <a:gd name="connsiteX41" fmla="*/ 3736 w 219080"/>
              <a:gd name="connsiteY41" fmla="*/ 65470 h 214275"/>
              <a:gd name="connsiteX42" fmla="*/ 3363 w 219080"/>
              <a:gd name="connsiteY42" fmla="*/ 77832 h 214275"/>
              <a:gd name="connsiteX43" fmla="*/ 6723 w 219080"/>
              <a:gd name="connsiteY43" fmla="*/ 82680 h 214275"/>
              <a:gd name="connsiteX44" fmla="*/ 4480 w 219080"/>
              <a:gd name="connsiteY44" fmla="*/ 88303 h 214275"/>
              <a:gd name="connsiteX45" fmla="*/ 5610 w 219080"/>
              <a:gd name="connsiteY45" fmla="*/ 96172 h 214275"/>
              <a:gd name="connsiteX46" fmla="*/ 4853 w 219080"/>
              <a:gd name="connsiteY46" fmla="*/ 101795 h 214275"/>
              <a:gd name="connsiteX47" fmla="*/ 736 w 219080"/>
              <a:gd name="connsiteY47" fmla="*/ 104033 h 214275"/>
              <a:gd name="connsiteX48" fmla="*/ 1121 w 219080"/>
              <a:gd name="connsiteY48" fmla="*/ 106656 h 214275"/>
              <a:gd name="connsiteX49" fmla="*/ 5610 w 219080"/>
              <a:gd name="connsiteY49" fmla="*/ 114149 h 214275"/>
              <a:gd name="connsiteX50" fmla="*/ 7844 w 219080"/>
              <a:gd name="connsiteY50" fmla="*/ 120512 h 214275"/>
              <a:gd name="connsiteX51" fmla="*/ 9350 w 219080"/>
              <a:gd name="connsiteY51" fmla="*/ 125377 h 214275"/>
              <a:gd name="connsiteX52" fmla="*/ 11596 w 219080"/>
              <a:gd name="connsiteY52" fmla="*/ 132874 h 214275"/>
              <a:gd name="connsiteX53" fmla="*/ 16851 w 219080"/>
              <a:gd name="connsiteY53" fmla="*/ 134384 h 214275"/>
              <a:gd name="connsiteX54" fmla="*/ 22089 w 219080"/>
              <a:gd name="connsiteY54" fmla="*/ 134735 h 214275"/>
              <a:gd name="connsiteX55" fmla="*/ 26971 w 219080"/>
              <a:gd name="connsiteY55" fmla="*/ 138488 h 214275"/>
              <a:gd name="connsiteX56" fmla="*/ 35196 w 219080"/>
              <a:gd name="connsiteY56" fmla="*/ 150478 h 214275"/>
              <a:gd name="connsiteX57" fmla="*/ 59907 w 219080"/>
              <a:gd name="connsiteY57" fmla="*/ 155716 h 214275"/>
              <a:gd name="connsiteX58" fmla="*/ 62915 w 219080"/>
              <a:gd name="connsiteY58" fmla="*/ 158347 h 214275"/>
              <a:gd name="connsiteX59" fmla="*/ 76125 w 219080"/>
              <a:gd name="connsiteY59" fmla="*/ 153735 h 214275"/>
              <a:gd name="connsiteX60" fmla="*/ 76022 w 219080"/>
              <a:gd name="connsiteY60" fmla="*/ 153478 h 214275"/>
              <a:gd name="connsiteX61" fmla="*/ 91752 w 219080"/>
              <a:gd name="connsiteY61" fmla="*/ 147093 h 214275"/>
              <a:gd name="connsiteX62" fmla="*/ 204921 w 219080"/>
              <a:gd name="connsiteY62" fmla="*/ 205161 h 214275"/>
              <a:gd name="connsiteX63" fmla="*/ 205028 w 219080"/>
              <a:gd name="connsiteY63" fmla="*/ 214275 h 214275"/>
              <a:gd name="connsiteX64" fmla="*/ 204848 w 219080"/>
              <a:gd name="connsiteY64" fmla="*/ 199910 h 214275"/>
              <a:gd name="connsiteX65" fmla="*/ 219080 w 219080"/>
              <a:gd name="connsiteY65" fmla="*/ 198036 h 214275"/>
              <a:gd name="connsiteX66" fmla="*/ 217570 w 219080"/>
              <a:gd name="connsiteY66" fmla="*/ 170705 h 214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219080" h="214275">
                <a:moveTo>
                  <a:pt x="217570" y="170705"/>
                </a:moveTo>
                <a:lnTo>
                  <a:pt x="218122" y="180706"/>
                </a:lnTo>
                <a:lnTo>
                  <a:pt x="218032" y="180706"/>
                </a:lnTo>
                <a:lnTo>
                  <a:pt x="217570" y="170705"/>
                </a:lnTo>
                <a:lnTo>
                  <a:pt x="212426" y="58332"/>
                </a:lnTo>
                <a:lnTo>
                  <a:pt x="209897" y="47934"/>
                </a:lnTo>
                <a:lnTo>
                  <a:pt x="211019" y="43454"/>
                </a:lnTo>
                <a:lnTo>
                  <a:pt x="212426" y="35581"/>
                </a:lnTo>
                <a:lnTo>
                  <a:pt x="211019" y="30818"/>
                </a:lnTo>
                <a:lnTo>
                  <a:pt x="214369" y="20030"/>
                </a:lnTo>
                <a:cubicBezTo>
                  <a:pt x="214579" y="20137"/>
                  <a:pt x="214767" y="20223"/>
                  <a:pt x="214964" y="20326"/>
                </a:cubicBezTo>
                <a:cubicBezTo>
                  <a:pt x="209341" y="16804"/>
                  <a:pt x="203333" y="15927"/>
                  <a:pt x="197180" y="14917"/>
                </a:cubicBezTo>
                <a:cubicBezTo>
                  <a:pt x="191985" y="14083"/>
                  <a:pt x="187394" y="12264"/>
                  <a:pt x="183590" y="8370"/>
                </a:cubicBezTo>
                <a:cubicBezTo>
                  <a:pt x="182097" y="6834"/>
                  <a:pt x="179816" y="5691"/>
                  <a:pt x="177668" y="5195"/>
                </a:cubicBezTo>
                <a:cubicBezTo>
                  <a:pt x="168005" y="2961"/>
                  <a:pt x="158467" y="3321"/>
                  <a:pt x="149289" y="7608"/>
                </a:cubicBezTo>
                <a:cubicBezTo>
                  <a:pt x="143435" y="10351"/>
                  <a:pt x="138291" y="19012"/>
                  <a:pt x="140457" y="26235"/>
                </a:cubicBezTo>
                <a:cubicBezTo>
                  <a:pt x="141111" y="28417"/>
                  <a:pt x="141997" y="30514"/>
                  <a:pt x="142494" y="32743"/>
                </a:cubicBezTo>
                <a:cubicBezTo>
                  <a:pt x="143028" y="35080"/>
                  <a:pt x="142181" y="37228"/>
                  <a:pt x="140743" y="39094"/>
                </a:cubicBezTo>
                <a:cubicBezTo>
                  <a:pt x="139708" y="40420"/>
                  <a:pt x="138574" y="41742"/>
                  <a:pt x="137341" y="42915"/>
                </a:cubicBezTo>
                <a:cubicBezTo>
                  <a:pt x="134265" y="45807"/>
                  <a:pt x="129558" y="46501"/>
                  <a:pt x="126276" y="44532"/>
                </a:cubicBezTo>
                <a:cubicBezTo>
                  <a:pt x="124342" y="43351"/>
                  <a:pt x="122544" y="41956"/>
                  <a:pt x="120636" y="40698"/>
                </a:cubicBezTo>
                <a:cubicBezTo>
                  <a:pt x="117820" y="38794"/>
                  <a:pt x="115107" y="36676"/>
                  <a:pt x="112112" y="35080"/>
                </a:cubicBezTo>
                <a:cubicBezTo>
                  <a:pt x="105047" y="31297"/>
                  <a:pt x="97700" y="28417"/>
                  <a:pt x="89429" y="28533"/>
                </a:cubicBezTo>
                <a:cubicBezTo>
                  <a:pt x="85714" y="28576"/>
                  <a:pt x="82997" y="26398"/>
                  <a:pt x="81461" y="23026"/>
                </a:cubicBezTo>
                <a:cubicBezTo>
                  <a:pt x="80528" y="20963"/>
                  <a:pt x="79796" y="18806"/>
                  <a:pt x="79035" y="16675"/>
                </a:cubicBezTo>
                <a:cubicBezTo>
                  <a:pt x="77785" y="13239"/>
                  <a:pt x="75453" y="10916"/>
                  <a:pt x="72047" y="9679"/>
                </a:cubicBezTo>
                <a:cubicBezTo>
                  <a:pt x="62376" y="6136"/>
                  <a:pt x="52586" y="3136"/>
                  <a:pt x="42085" y="4382"/>
                </a:cubicBezTo>
                <a:cubicBezTo>
                  <a:pt x="36068" y="5075"/>
                  <a:pt x="30998" y="2400"/>
                  <a:pt x="25760" y="257"/>
                </a:cubicBezTo>
                <a:cubicBezTo>
                  <a:pt x="25580" y="197"/>
                  <a:pt x="25448" y="85"/>
                  <a:pt x="25272" y="0"/>
                </a:cubicBezTo>
                <a:lnTo>
                  <a:pt x="26577" y="9662"/>
                </a:lnTo>
                <a:lnTo>
                  <a:pt x="23223" y="14159"/>
                </a:lnTo>
                <a:lnTo>
                  <a:pt x="16855" y="17895"/>
                </a:lnTo>
                <a:lnTo>
                  <a:pt x="15341" y="22016"/>
                </a:lnTo>
                <a:lnTo>
                  <a:pt x="13843" y="24258"/>
                </a:lnTo>
                <a:lnTo>
                  <a:pt x="8605" y="24648"/>
                </a:lnTo>
                <a:lnTo>
                  <a:pt x="8237" y="31764"/>
                </a:lnTo>
                <a:lnTo>
                  <a:pt x="7484" y="38127"/>
                </a:lnTo>
                <a:lnTo>
                  <a:pt x="2606" y="44485"/>
                </a:lnTo>
                <a:lnTo>
                  <a:pt x="0" y="46745"/>
                </a:lnTo>
                <a:lnTo>
                  <a:pt x="736" y="51978"/>
                </a:lnTo>
                <a:lnTo>
                  <a:pt x="2978" y="54601"/>
                </a:lnTo>
                <a:lnTo>
                  <a:pt x="3736" y="65470"/>
                </a:lnTo>
                <a:lnTo>
                  <a:pt x="3363" y="77832"/>
                </a:lnTo>
                <a:lnTo>
                  <a:pt x="6723" y="82680"/>
                </a:lnTo>
                <a:lnTo>
                  <a:pt x="4480" y="88303"/>
                </a:lnTo>
                <a:lnTo>
                  <a:pt x="5610" y="96172"/>
                </a:lnTo>
                <a:lnTo>
                  <a:pt x="4853" y="101795"/>
                </a:lnTo>
                <a:lnTo>
                  <a:pt x="736" y="104033"/>
                </a:lnTo>
                <a:lnTo>
                  <a:pt x="1121" y="106656"/>
                </a:lnTo>
                <a:lnTo>
                  <a:pt x="5610" y="114149"/>
                </a:lnTo>
                <a:lnTo>
                  <a:pt x="7844" y="120512"/>
                </a:lnTo>
                <a:lnTo>
                  <a:pt x="9350" y="125377"/>
                </a:lnTo>
                <a:lnTo>
                  <a:pt x="11596" y="132874"/>
                </a:lnTo>
                <a:lnTo>
                  <a:pt x="16851" y="134384"/>
                </a:lnTo>
                <a:lnTo>
                  <a:pt x="22089" y="134735"/>
                </a:lnTo>
                <a:lnTo>
                  <a:pt x="26971" y="138488"/>
                </a:lnTo>
                <a:lnTo>
                  <a:pt x="35196" y="150478"/>
                </a:lnTo>
                <a:lnTo>
                  <a:pt x="59907" y="155716"/>
                </a:lnTo>
                <a:lnTo>
                  <a:pt x="62915" y="158347"/>
                </a:lnTo>
                <a:lnTo>
                  <a:pt x="76125" y="153735"/>
                </a:lnTo>
                <a:lnTo>
                  <a:pt x="76022" y="153478"/>
                </a:lnTo>
                <a:lnTo>
                  <a:pt x="91752" y="147093"/>
                </a:lnTo>
                <a:lnTo>
                  <a:pt x="204921" y="205161"/>
                </a:lnTo>
                <a:lnTo>
                  <a:pt x="205028" y="214275"/>
                </a:lnTo>
                <a:lnTo>
                  <a:pt x="204848" y="199910"/>
                </a:lnTo>
                <a:lnTo>
                  <a:pt x="219080" y="198036"/>
                </a:lnTo>
                <a:lnTo>
                  <a:pt x="217570" y="170705"/>
                </a:lnTo>
                <a:close/>
              </a:path>
            </a:pathLst>
          </a:custGeom>
          <a:solidFill>
            <a:srgbClr val="D9D9D9"/>
          </a:solid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158" name="Freeform 1157">
            <a:extLst>
              <a:ext uri="{FF2B5EF4-FFF2-40B4-BE49-F238E27FC236}">
                <a16:creationId xmlns:a16="http://schemas.microsoft.com/office/drawing/2014/main" id="{0A89B8F1-05B3-98DF-AF71-1781388509D9}"/>
              </a:ext>
            </a:extLst>
          </p:cNvPr>
          <p:cNvSpPr/>
          <p:nvPr/>
        </p:nvSpPr>
        <p:spPr>
          <a:xfrm>
            <a:off x="5694783" y="4057431"/>
            <a:ext cx="249554" cy="180917"/>
          </a:xfrm>
          <a:custGeom>
            <a:avLst/>
            <a:gdLst>
              <a:gd name="connsiteX0" fmla="*/ 0 w 106887"/>
              <a:gd name="connsiteY0" fmla="*/ 65320 h 77489"/>
              <a:gd name="connsiteX1" fmla="*/ 779 w 106887"/>
              <a:gd name="connsiteY1" fmla="*/ 64764 h 77489"/>
              <a:gd name="connsiteX2" fmla="*/ 2974 w 106887"/>
              <a:gd name="connsiteY2" fmla="*/ 66189 h 77489"/>
              <a:gd name="connsiteX3" fmla="*/ 9731 w 106887"/>
              <a:gd name="connsiteY3" fmla="*/ 70425 h 77489"/>
              <a:gd name="connsiteX4" fmla="*/ 12551 w 106887"/>
              <a:gd name="connsiteY4" fmla="*/ 71516 h 77489"/>
              <a:gd name="connsiteX5" fmla="*/ 15388 w 106887"/>
              <a:gd name="connsiteY5" fmla="*/ 71846 h 77489"/>
              <a:gd name="connsiteX6" fmla="*/ 19004 w 106887"/>
              <a:gd name="connsiteY6" fmla="*/ 73100 h 77489"/>
              <a:gd name="connsiteX7" fmla="*/ 20570 w 106887"/>
              <a:gd name="connsiteY7" fmla="*/ 75462 h 77489"/>
              <a:gd name="connsiteX8" fmla="*/ 24493 w 106887"/>
              <a:gd name="connsiteY8" fmla="*/ 77490 h 77489"/>
              <a:gd name="connsiteX9" fmla="*/ 27793 w 106887"/>
              <a:gd name="connsiteY9" fmla="*/ 77182 h 77489"/>
              <a:gd name="connsiteX10" fmla="*/ 30788 w 106887"/>
              <a:gd name="connsiteY10" fmla="*/ 75145 h 77489"/>
              <a:gd name="connsiteX11" fmla="*/ 32662 w 106887"/>
              <a:gd name="connsiteY11" fmla="*/ 75145 h 77489"/>
              <a:gd name="connsiteX12" fmla="*/ 35183 w 106887"/>
              <a:gd name="connsiteY12" fmla="*/ 76878 h 77489"/>
              <a:gd name="connsiteX13" fmla="*/ 37592 w 106887"/>
              <a:gd name="connsiteY13" fmla="*/ 77178 h 77489"/>
              <a:gd name="connsiteX14" fmla="*/ 37408 w 106887"/>
              <a:gd name="connsiteY14" fmla="*/ 71384 h 77489"/>
              <a:gd name="connsiteX15" fmla="*/ 34408 w 106887"/>
              <a:gd name="connsiteY15" fmla="*/ 67819 h 77489"/>
              <a:gd name="connsiteX16" fmla="*/ 34228 w 106887"/>
              <a:gd name="connsiteY16" fmla="*/ 63121 h 77489"/>
              <a:gd name="connsiteX17" fmla="*/ 34408 w 106887"/>
              <a:gd name="connsiteY17" fmla="*/ 60515 h 77489"/>
              <a:gd name="connsiteX18" fmla="*/ 36851 w 106887"/>
              <a:gd name="connsiteY18" fmla="*/ 59933 h 77489"/>
              <a:gd name="connsiteX19" fmla="*/ 49577 w 106887"/>
              <a:gd name="connsiteY19" fmla="*/ 60130 h 77489"/>
              <a:gd name="connsiteX20" fmla="*/ 50523 w 106887"/>
              <a:gd name="connsiteY20" fmla="*/ 59578 h 77489"/>
              <a:gd name="connsiteX21" fmla="*/ 58200 w 106887"/>
              <a:gd name="connsiteY21" fmla="*/ 59578 h 77489"/>
              <a:gd name="connsiteX22" fmla="*/ 63249 w 106887"/>
              <a:gd name="connsiteY22" fmla="*/ 58820 h 77489"/>
              <a:gd name="connsiteX23" fmla="*/ 65872 w 106887"/>
              <a:gd name="connsiteY23" fmla="*/ 58820 h 77489"/>
              <a:gd name="connsiteX24" fmla="*/ 69617 w 106887"/>
              <a:gd name="connsiteY24" fmla="*/ 57130 h 77489"/>
              <a:gd name="connsiteX25" fmla="*/ 71225 w 106887"/>
              <a:gd name="connsiteY25" fmla="*/ 57571 h 77489"/>
              <a:gd name="connsiteX26" fmla="*/ 71123 w 106887"/>
              <a:gd name="connsiteY26" fmla="*/ 57318 h 77489"/>
              <a:gd name="connsiteX27" fmla="*/ 72248 w 106887"/>
              <a:gd name="connsiteY27" fmla="*/ 56942 h 77489"/>
              <a:gd name="connsiteX28" fmla="*/ 86489 w 106887"/>
              <a:gd name="connsiteY28" fmla="*/ 60943 h 77489"/>
              <a:gd name="connsiteX29" fmla="*/ 87417 w 106887"/>
              <a:gd name="connsiteY29" fmla="*/ 58996 h 77489"/>
              <a:gd name="connsiteX30" fmla="*/ 90601 w 106887"/>
              <a:gd name="connsiteY30" fmla="*/ 58628 h 77489"/>
              <a:gd name="connsiteX31" fmla="*/ 90404 w 106887"/>
              <a:gd name="connsiteY31" fmla="*/ 55812 h 77489"/>
              <a:gd name="connsiteX32" fmla="*/ 92287 w 106887"/>
              <a:gd name="connsiteY32" fmla="*/ 53946 h 77489"/>
              <a:gd name="connsiteX33" fmla="*/ 92467 w 106887"/>
              <a:gd name="connsiteY33" fmla="*/ 51499 h 77489"/>
              <a:gd name="connsiteX34" fmla="*/ 95282 w 106887"/>
              <a:gd name="connsiteY34" fmla="*/ 50211 h 77489"/>
              <a:gd name="connsiteX35" fmla="*/ 96960 w 106887"/>
              <a:gd name="connsiteY35" fmla="*/ 50382 h 77489"/>
              <a:gd name="connsiteX36" fmla="*/ 102022 w 106887"/>
              <a:gd name="connsiteY36" fmla="*/ 48144 h 77489"/>
              <a:gd name="connsiteX37" fmla="*/ 103520 w 106887"/>
              <a:gd name="connsiteY37" fmla="*/ 48341 h 77489"/>
              <a:gd name="connsiteX38" fmla="*/ 106515 w 106887"/>
              <a:gd name="connsiteY38" fmla="*/ 44772 h 77489"/>
              <a:gd name="connsiteX39" fmla="*/ 106887 w 106887"/>
              <a:gd name="connsiteY39" fmla="*/ 42778 h 77489"/>
              <a:gd name="connsiteX40" fmla="*/ 105856 w 106887"/>
              <a:gd name="connsiteY40" fmla="*/ 42431 h 77489"/>
              <a:gd name="connsiteX41" fmla="*/ 102642 w 106887"/>
              <a:gd name="connsiteY41" fmla="*/ 38024 h 77489"/>
              <a:gd name="connsiteX42" fmla="*/ 104675 w 106887"/>
              <a:gd name="connsiteY42" fmla="*/ 36000 h 77489"/>
              <a:gd name="connsiteX43" fmla="*/ 104170 w 106887"/>
              <a:gd name="connsiteY43" fmla="*/ 33634 h 77489"/>
              <a:gd name="connsiteX44" fmla="*/ 103160 w 106887"/>
              <a:gd name="connsiteY44" fmla="*/ 32102 h 77489"/>
              <a:gd name="connsiteX45" fmla="*/ 102818 w 106887"/>
              <a:gd name="connsiteY45" fmla="*/ 30921 h 77489"/>
              <a:gd name="connsiteX46" fmla="*/ 101294 w 106887"/>
              <a:gd name="connsiteY46" fmla="*/ 30091 h 77489"/>
              <a:gd name="connsiteX47" fmla="*/ 95385 w 106887"/>
              <a:gd name="connsiteY47" fmla="*/ 32945 h 77489"/>
              <a:gd name="connsiteX48" fmla="*/ 90652 w 106887"/>
              <a:gd name="connsiteY48" fmla="*/ 29402 h 77489"/>
              <a:gd name="connsiteX49" fmla="*/ 89471 w 106887"/>
              <a:gd name="connsiteY49" fmla="*/ 23980 h 77489"/>
              <a:gd name="connsiteX50" fmla="*/ 76964 w 106887"/>
              <a:gd name="connsiteY50" fmla="*/ 15037 h 77489"/>
              <a:gd name="connsiteX51" fmla="*/ 76275 w 106887"/>
              <a:gd name="connsiteY51" fmla="*/ 10471 h 77489"/>
              <a:gd name="connsiteX52" fmla="*/ 77974 w 106887"/>
              <a:gd name="connsiteY52" fmla="*/ 7925 h 77489"/>
              <a:gd name="connsiteX53" fmla="*/ 78983 w 106887"/>
              <a:gd name="connsiteY53" fmla="*/ 2336 h 77489"/>
              <a:gd name="connsiteX54" fmla="*/ 77631 w 106887"/>
              <a:gd name="connsiteY54" fmla="*/ 1669 h 77489"/>
              <a:gd name="connsiteX55" fmla="*/ 75607 w 106887"/>
              <a:gd name="connsiteY55" fmla="*/ 1348 h 77489"/>
              <a:gd name="connsiteX56" fmla="*/ 71717 w 106887"/>
              <a:gd name="connsiteY56" fmla="*/ 0 h 77489"/>
              <a:gd name="connsiteX57" fmla="*/ 61576 w 106887"/>
              <a:gd name="connsiteY57" fmla="*/ 1160 h 77489"/>
              <a:gd name="connsiteX58" fmla="*/ 56334 w 106887"/>
              <a:gd name="connsiteY58" fmla="*/ 4553 h 77489"/>
              <a:gd name="connsiteX59" fmla="*/ 52616 w 106887"/>
              <a:gd name="connsiteY59" fmla="*/ 7258 h 77489"/>
              <a:gd name="connsiteX60" fmla="*/ 34695 w 106887"/>
              <a:gd name="connsiteY60" fmla="*/ 18071 h 77489"/>
              <a:gd name="connsiteX61" fmla="*/ 33338 w 106887"/>
              <a:gd name="connsiteY61" fmla="*/ 20942 h 77489"/>
              <a:gd name="connsiteX62" fmla="*/ 26239 w 106887"/>
              <a:gd name="connsiteY62" fmla="*/ 22983 h 77489"/>
              <a:gd name="connsiteX63" fmla="*/ 20493 w 106887"/>
              <a:gd name="connsiteY63" fmla="*/ 22628 h 77489"/>
              <a:gd name="connsiteX64" fmla="*/ 19983 w 106887"/>
              <a:gd name="connsiteY64" fmla="*/ 24844 h 77489"/>
              <a:gd name="connsiteX65" fmla="*/ 17951 w 106887"/>
              <a:gd name="connsiteY65" fmla="*/ 25332 h 77489"/>
              <a:gd name="connsiteX66" fmla="*/ 14575 w 106887"/>
              <a:gd name="connsiteY66" fmla="*/ 31242 h 77489"/>
              <a:gd name="connsiteX67" fmla="*/ 14913 w 106887"/>
              <a:gd name="connsiteY67" fmla="*/ 32773 h 77489"/>
              <a:gd name="connsiteX68" fmla="*/ 7309 w 106887"/>
              <a:gd name="connsiteY68" fmla="*/ 44622 h 77489"/>
              <a:gd name="connsiteX69" fmla="*/ 1570 w 106887"/>
              <a:gd name="connsiteY69" fmla="*/ 49338 h 77489"/>
              <a:gd name="connsiteX70" fmla="*/ 2405 w 106887"/>
              <a:gd name="connsiteY70" fmla="*/ 52222 h 77489"/>
              <a:gd name="connsiteX71" fmla="*/ 2585 w 106887"/>
              <a:gd name="connsiteY71" fmla="*/ 56120 h 77489"/>
              <a:gd name="connsiteX72" fmla="*/ 548 w 106887"/>
              <a:gd name="connsiteY72" fmla="*/ 56458 h 77489"/>
              <a:gd name="connsiteX73" fmla="*/ 210 w 106887"/>
              <a:gd name="connsiteY73" fmla="*/ 58654 h 77489"/>
              <a:gd name="connsiteX74" fmla="*/ 886 w 106887"/>
              <a:gd name="connsiteY74" fmla="*/ 61358 h 77489"/>
              <a:gd name="connsiteX75" fmla="*/ 0 w 106887"/>
              <a:gd name="connsiteY75" fmla="*/ 65320 h 77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106887" h="77489">
                <a:moveTo>
                  <a:pt x="0" y="65320"/>
                </a:moveTo>
                <a:lnTo>
                  <a:pt x="779" y="64764"/>
                </a:lnTo>
                <a:lnTo>
                  <a:pt x="2974" y="66189"/>
                </a:lnTo>
                <a:lnTo>
                  <a:pt x="9731" y="70425"/>
                </a:lnTo>
                <a:lnTo>
                  <a:pt x="12551" y="71516"/>
                </a:lnTo>
                <a:lnTo>
                  <a:pt x="15388" y="71846"/>
                </a:lnTo>
                <a:lnTo>
                  <a:pt x="19004" y="73100"/>
                </a:lnTo>
                <a:lnTo>
                  <a:pt x="20570" y="75462"/>
                </a:lnTo>
                <a:lnTo>
                  <a:pt x="24493" y="77490"/>
                </a:lnTo>
                <a:lnTo>
                  <a:pt x="27793" y="77182"/>
                </a:lnTo>
                <a:lnTo>
                  <a:pt x="30788" y="75145"/>
                </a:lnTo>
                <a:lnTo>
                  <a:pt x="32662" y="75145"/>
                </a:lnTo>
                <a:lnTo>
                  <a:pt x="35183" y="76878"/>
                </a:lnTo>
                <a:cubicBezTo>
                  <a:pt x="35183" y="76878"/>
                  <a:pt x="36359" y="77028"/>
                  <a:pt x="37592" y="77178"/>
                </a:cubicBezTo>
                <a:lnTo>
                  <a:pt x="37408" y="71384"/>
                </a:lnTo>
                <a:lnTo>
                  <a:pt x="34408" y="67819"/>
                </a:lnTo>
                <a:lnTo>
                  <a:pt x="34228" y="63121"/>
                </a:lnTo>
                <a:lnTo>
                  <a:pt x="34408" y="60515"/>
                </a:lnTo>
                <a:lnTo>
                  <a:pt x="36851" y="59933"/>
                </a:lnTo>
                <a:lnTo>
                  <a:pt x="49577" y="60130"/>
                </a:lnTo>
                <a:lnTo>
                  <a:pt x="50523" y="59578"/>
                </a:lnTo>
                <a:lnTo>
                  <a:pt x="58200" y="59578"/>
                </a:lnTo>
                <a:lnTo>
                  <a:pt x="63249" y="58820"/>
                </a:lnTo>
                <a:lnTo>
                  <a:pt x="65872" y="58820"/>
                </a:lnTo>
                <a:lnTo>
                  <a:pt x="69617" y="57130"/>
                </a:lnTo>
                <a:lnTo>
                  <a:pt x="71225" y="57571"/>
                </a:lnTo>
                <a:lnTo>
                  <a:pt x="71123" y="57318"/>
                </a:lnTo>
                <a:lnTo>
                  <a:pt x="72248" y="56942"/>
                </a:lnTo>
                <a:lnTo>
                  <a:pt x="86489" y="60943"/>
                </a:lnTo>
                <a:lnTo>
                  <a:pt x="87417" y="58996"/>
                </a:lnTo>
                <a:lnTo>
                  <a:pt x="90601" y="58628"/>
                </a:lnTo>
                <a:lnTo>
                  <a:pt x="90404" y="55812"/>
                </a:lnTo>
                <a:lnTo>
                  <a:pt x="92287" y="53946"/>
                </a:lnTo>
                <a:lnTo>
                  <a:pt x="92467" y="51499"/>
                </a:lnTo>
                <a:lnTo>
                  <a:pt x="95282" y="50211"/>
                </a:lnTo>
                <a:lnTo>
                  <a:pt x="96960" y="50382"/>
                </a:lnTo>
                <a:lnTo>
                  <a:pt x="102022" y="48144"/>
                </a:lnTo>
                <a:lnTo>
                  <a:pt x="103520" y="48341"/>
                </a:lnTo>
                <a:lnTo>
                  <a:pt x="106515" y="44772"/>
                </a:lnTo>
                <a:lnTo>
                  <a:pt x="106887" y="42778"/>
                </a:lnTo>
                <a:lnTo>
                  <a:pt x="105856" y="42431"/>
                </a:lnTo>
                <a:lnTo>
                  <a:pt x="102642" y="38024"/>
                </a:lnTo>
                <a:lnTo>
                  <a:pt x="104675" y="36000"/>
                </a:lnTo>
                <a:lnTo>
                  <a:pt x="104170" y="33634"/>
                </a:lnTo>
                <a:lnTo>
                  <a:pt x="103160" y="32102"/>
                </a:lnTo>
                <a:lnTo>
                  <a:pt x="102818" y="30921"/>
                </a:lnTo>
                <a:lnTo>
                  <a:pt x="101294" y="30091"/>
                </a:lnTo>
                <a:lnTo>
                  <a:pt x="95385" y="32945"/>
                </a:lnTo>
                <a:lnTo>
                  <a:pt x="90652" y="29402"/>
                </a:lnTo>
                <a:lnTo>
                  <a:pt x="89471" y="23980"/>
                </a:lnTo>
                <a:lnTo>
                  <a:pt x="76964" y="15037"/>
                </a:lnTo>
                <a:lnTo>
                  <a:pt x="76275" y="10471"/>
                </a:lnTo>
                <a:lnTo>
                  <a:pt x="77974" y="7925"/>
                </a:lnTo>
                <a:lnTo>
                  <a:pt x="78983" y="2336"/>
                </a:lnTo>
                <a:lnTo>
                  <a:pt x="77631" y="1669"/>
                </a:lnTo>
                <a:lnTo>
                  <a:pt x="75607" y="1348"/>
                </a:lnTo>
                <a:lnTo>
                  <a:pt x="71717" y="0"/>
                </a:lnTo>
                <a:lnTo>
                  <a:pt x="61576" y="1160"/>
                </a:lnTo>
                <a:lnTo>
                  <a:pt x="56334" y="4553"/>
                </a:lnTo>
                <a:lnTo>
                  <a:pt x="52616" y="7258"/>
                </a:lnTo>
                <a:lnTo>
                  <a:pt x="34695" y="18071"/>
                </a:lnTo>
                <a:lnTo>
                  <a:pt x="33338" y="20942"/>
                </a:lnTo>
                <a:lnTo>
                  <a:pt x="26239" y="22983"/>
                </a:lnTo>
                <a:lnTo>
                  <a:pt x="20493" y="22628"/>
                </a:lnTo>
                <a:lnTo>
                  <a:pt x="19983" y="24844"/>
                </a:lnTo>
                <a:lnTo>
                  <a:pt x="17951" y="25332"/>
                </a:lnTo>
                <a:lnTo>
                  <a:pt x="14575" y="31242"/>
                </a:lnTo>
                <a:lnTo>
                  <a:pt x="14913" y="32773"/>
                </a:lnTo>
                <a:lnTo>
                  <a:pt x="7309" y="44622"/>
                </a:lnTo>
                <a:lnTo>
                  <a:pt x="1570" y="49338"/>
                </a:lnTo>
                <a:lnTo>
                  <a:pt x="2405" y="52222"/>
                </a:lnTo>
                <a:lnTo>
                  <a:pt x="2585" y="56120"/>
                </a:lnTo>
                <a:lnTo>
                  <a:pt x="548" y="56458"/>
                </a:lnTo>
                <a:lnTo>
                  <a:pt x="210" y="58654"/>
                </a:lnTo>
                <a:lnTo>
                  <a:pt x="886" y="61358"/>
                </a:lnTo>
                <a:lnTo>
                  <a:pt x="0" y="65320"/>
                </a:lnTo>
                <a:close/>
              </a:path>
            </a:pathLst>
          </a:custGeom>
          <a:solidFill>
            <a:srgbClr val="D9D9D9"/>
          </a:solid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159" name="Freeform 1158">
            <a:extLst>
              <a:ext uri="{FF2B5EF4-FFF2-40B4-BE49-F238E27FC236}">
                <a16:creationId xmlns:a16="http://schemas.microsoft.com/office/drawing/2014/main" id="{7DD0C94B-0E39-B1E4-252C-0291605499B7}"/>
              </a:ext>
            </a:extLst>
          </p:cNvPr>
          <p:cNvSpPr/>
          <p:nvPr/>
        </p:nvSpPr>
        <p:spPr>
          <a:xfrm>
            <a:off x="5871267" y="3756554"/>
            <a:ext cx="506341" cy="416825"/>
          </a:xfrm>
          <a:custGeom>
            <a:avLst/>
            <a:gdLst>
              <a:gd name="connsiteX0" fmla="*/ 3376 w 216872"/>
              <a:gd name="connsiteY0" fmla="*/ 131222 h 178531"/>
              <a:gd name="connsiteX1" fmla="*/ 2366 w 216872"/>
              <a:gd name="connsiteY1" fmla="*/ 136811 h 178531"/>
              <a:gd name="connsiteX2" fmla="*/ 668 w 216872"/>
              <a:gd name="connsiteY2" fmla="*/ 139357 h 178531"/>
              <a:gd name="connsiteX3" fmla="*/ 1356 w 216872"/>
              <a:gd name="connsiteY3" fmla="*/ 143923 h 178531"/>
              <a:gd name="connsiteX4" fmla="*/ 13864 w 216872"/>
              <a:gd name="connsiteY4" fmla="*/ 152866 h 178531"/>
              <a:gd name="connsiteX5" fmla="*/ 15049 w 216872"/>
              <a:gd name="connsiteY5" fmla="*/ 158287 h 178531"/>
              <a:gd name="connsiteX6" fmla="*/ 19778 w 216872"/>
              <a:gd name="connsiteY6" fmla="*/ 161830 h 178531"/>
              <a:gd name="connsiteX7" fmla="*/ 25691 w 216872"/>
              <a:gd name="connsiteY7" fmla="*/ 158976 h 178531"/>
              <a:gd name="connsiteX8" fmla="*/ 27215 w 216872"/>
              <a:gd name="connsiteY8" fmla="*/ 159807 h 178531"/>
              <a:gd name="connsiteX9" fmla="*/ 27553 w 216872"/>
              <a:gd name="connsiteY9" fmla="*/ 160988 h 178531"/>
              <a:gd name="connsiteX10" fmla="*/ 28567 w 216872"/>
              <a:gd name="connsiteY10" fmla="*/ 162519 h 178531"/>
              <a:gd name="connsiteX11" fmla="*/ 29068 w 216872"/>
              <a:gd name="connsiteY11" fmla="*/ 164886 h 178531"/>
              <a:gd name="connsiteX12" fmla="*/ 27039 w 216872"/>
              <a:gd name="connsiteY12" fmla="*/ 166906 h 178531"/>
              <a:gd name="connsiteX13" fmla="*/ 30253 w 216872"/>
              <a:gd name="connsiteY13" fmla="*/ 171313 h 178531"/>
              <a:gd name="connsiteX14" fmla="*/ 31284 w 216872"/>
              <a:gd name="connsiteY14" fmla="*/ 171664 h 178531"/>
              <a:gd name="connsiteX15" fmla="*/ 31297 w 216872"/>
              <a:gd name="connsiteY15" fmla="*/ 171591 h 178531"/>
              <a:gd name="connsiteX16" fmla="*/ 35409 w 216872"/>
              <a:gd name="connsiteY16" fmla="*/ 170089 h 178531"/>
              <a:gd name="connsiteX17" fmla="*/ 34849 w 216872"/>
              <a:gd name="connsiteY17" fmla="*/ 168228 h 178531"/>
              <a:gd name="connsiteX18" fmla="*/ 36154 w 216872"/>
              <a:gd name="connsiteY18" fmla="*/ 166349 h 178531"/>
              <a:gd name="connsiteX19" fmla="*/ 40275 w 216872"/>
              <a:gd name="connsiteY19" fmla="*/ 169537 h 178531"/>
              <a:gd name="connsiteX20" fmla="*/ 42525 w 216872"/>
              <a:gd name="connsiteY20" fmla="*/ 173273 h 178531"/>
              <a:gd name="connsiteX21" fmla="*/ 46835 w 216872"/>
              <a:gd name="connsiteY21" fmla="*/ 174030 h 178531"/>
              <a:gd name="connsiteX22" fmla="*/ 49924 w 216872"/>
              <a:gd name="connsiteY22" fmla="*/ 177727 h 178531"/>
              <a:gd name="connsiteX23" fmla="*/ 48893 w 216872"/>
              <a:gd name="connsiteY23" fmla="*/ 178532 h 178531"/>
              <a:gd name="connsiteX24" fmla="*/ 51649 w 216872"/>
              <a:gd name="connsiteY24" fmla="*/ 176328 h 178531"/>
              <a:gd name="connsiteX25" fmla="*/ 49714 w 216872"/>
              <a:gd name="connsiteY25" fmla="*/ 174133 h 178531"/>
              <a:gd name="connsiteX26" fmla="*/ 48893 w 216872"/>
              <a:gd name="connsiteY26" fmla="*/ 170547 h 178531"/>
              <a:gd name="connsiteX27" fmla="*/ 51649 w 216872"/>
              <a:gd name="connsiteY27" fmla="*/ 165297 h 178531"/>
              <a:gd name="connsiteX28" fmla="*/ 53848 w 216872"/>
              <a:gd name="connsiteY28" fmla="*/ 165297 h 178531"/>
              <a:gd name="connsiteX29" fmla="*/ 53304 w 216872"/>
              <a:gd name="connsiteY29" fmla="*/ 161167 h 178531"/>
              <a:gd name="connsiteX30" fmla="*/ 53304 w 216872"/>
              <a:gd name="connsiteY30" fmla="*/ 157581 h 178531"/>
              <a:gd name="connsiteX31" fmla="*/ 54139 w 216872"/>
              <a:gd name="connsiteY31" fmla="*/ 154548 h 178531"/>
              <a:gd name="connsiteX32" fmla="*/ 60754 w 216872"/>
              <a:gd name="connsiteY32" fmla="*/ 150405 h 178531"/>
              <a:gd name="connsiteX33" fmla="*/ 69291 w 216872"/>
              <a:gd name="connsiteY33" fmla="*/ 150671 h 178531"/>
              <a:gd name="connsiteX34" fmla="*/ 72881 w 216872"/>
              <a:gd name="connsiteY34" fmla="*/ 149045 h 178531"/>
              <a:gd name="connsiteX35" fmla="*/ 83369 w 216872"/>
              <a:gd name="connsiteY35" fmla="*/ 151236 h 178531"/>
              <a:gd name="connsiteX36" fmla="*/ 88598 w 216872"/>
              <a:gd name="connsiteY36" fmla="*/ 154548 h 178531"/>
              <a:gd name="connsiteX37" fmla="*/ 91354 w 216872"/>
              <a:gd name="connsiteY37" fmla="*/ 159498 h 178531"/>
              <a:gd name="connsiteX38" fmla="*/ 94123 w 216872"/>
              <a:gd name="connsiteY38" fmla="*/ 160316 h 178531"/>
              <a:gd name="connsiteX39" fmla="*/ 101020 w 216872"/>
              <a:gd name="connsiteY39" fmla="*/ 156760 h 178531"/>
              <a:gd name="connsiteX40" fmla="*/ 107088 w 216872"/>
              <a:gd name="connsiteY40" fmla="*/ 156203 h 178531"/>
              <a:gd name="connsiteX41" fmla="*/ 110118 w 216872"/>
              <a:gd name="connsiteY41" fmla="*/ 158685 h 178531"/>
              <a:gd name="connsiteX42" fmla="*/ 120880 w 216872"/>
              <a:gd name="connsiteY42" fmla="*/ 163084 h 178531"/>
              <a:gd name="connsiteX43" fmla="*/ 128864 w 216872"/>
              <a:gd name="connsiteY43" fmla="*/ 165853 h 178531"/>
              <a:gd name="connsiteX44" fmla="*/ 132729 w 216872"/>
              <a:gd name="connsiteY44" fmla="*/ 163084 h 178531"/>
              <a:gd name="connsiteX45" fmla="*/ 136871 w 216872"/>
              <a:gd name="connsiteY45" fmla="*/ 157290 h 178531"/>
              <a:gd name="connsiteX46" fmla="*/ 141834 w 216872"/>
              <a:gd name="connsiteY46" fmla="*/ 158129 h 178531"/>
              <a:gd name="connsiteX47" fmla="*/ 149002 w 216872"/>
              <a:gd name="connsiteY47" fmla="*/ 156760 h 178531"/>
              <a:gd name="connsiteX48" fmla="*/ 157551 w 216872"/>
              <a:gd name="connsiteY48" fmla="*/ 157581 h 178531"/>
              <a:gd name="connsiteX49" fmla="*/ 163345 w 216872"/>
              <a:gd name="connsiteY49" fmla="*/ 159498 h 178531"/>
              <a:gd name="connsiteX50" fmla="*/ 170239 w 216872"/>
              <a:gd name="connsiteY50" fmla="*/ 159220 h 178531"/>
              <a:gd name="connsiteX51" fmla="*/ 174390 w 216872"/>
              <a:gd name="connsiteY51" fmla="*/ 155652 h 178531"/>
              <a:gd name="connsiteX52" fmla="*/ 178245 w 216872"/>
              <a:gd name="connsiteY52" fmla="*/ 155652 h 178531"/>
              <a:gd name="connsiteX53" fmla="*/ 181270 w 216872"/>
              <a:gd name="connsiteY53" fmla="*/ 151775 h 178531"/>
              <a:gd name="connsiteX54" fmla="*/ 184856 w 216872"/>
              <a:gd name="connsiteY54" fmla="*/ 151775 h 178531"/>
              <a:gd name="connsiteX55" fmla="*/ 185485 w 216872"/>
              <a:gd name="connsiteY55" fmla="*/ 151484 h 178531"/>
              <a:gd name="connsiteX56" fmla="*/ 190646 w 216872"/>
              <a:gd name="connsiteY56" fmla="*/ 157924 h 178531"/>
              <a:gd name="connsiteX57" fmla="*/ 184664 w 216872"/>
              <a:gd name="connsiteY57" fmla="*/ 150431 h 178531"/>
              <a:gd name="connsiteX58" fmla="*/ 183534 w 216872"/>
              <a:gd name="connsiteY58" fmla="*/ 132827 h 178531"/>
              <a:gd name="connsiteX59" fmla="*/ 187282 w 216872"/>
              <a:gd name="connsiteY59" fmla="*/ 132078 h 178531"/>
              <a:gd name="connsiteX60" fmla="*/ 210505 w 216872"/>
              <a:gd name="connsiteY60" fmla="*/ 105869 h 178531"/>
              <a:gd name="connsiteX61" fmla="*/ 210505 w 216872"/>
              <a:gd name="connsiteY61" fmla="*/ 86399 h 178531"/>
              <a:gd name="connsiteX62" fmla="*/ 214258 w 216872"/>
              <a:gd name="connsiteY62" fmla="*/ 59796 h 178531"/>
              <a:gd name="connsiteX63" fmla="*/ 216872 w 216872"/>
              <a:gd name="connsiteY63" fmla="*/ 57554 h 178531"/>
              <a:gd name="connsiteX64" fmla="*/ 216496 w 216872"/>
              <a:gd name="connsiteY64" fmla="*/ 52303 h 178531"/>
              <a:gd name="connsiteX65" fmla="*/ 207142 w 216872"/>
              <a:gd name="connsiteY65" fmla="*/ 39196 h 178531"/>
              <a:gd name="connsiteX66" fmla="*/ 207882 w 216872"/>
              <a:gd name="connsiteY66" fmla="*/ 35825 h 178531"/>
              <a:gd name="connsiteX67" fmla="*/ 205263 w 216872"/>
              <a:gd name="connsiteY67" fmla="*/ 25341 h 178531"/>
              <a:gd name="connsiteX68" fmla="*/ 200389 w 216872"/>
              <a:gd name="connsiteY68" fmla="*/ 13359 h 178531"/>
              <a:gd name="connsiteX69" fmla="*/ 210856 w 216872"/>
              <a:gd name="connsiteY69" fmla="*/ 9110 h 178531"/>
              <a:gd name="connsiteX70" fmla="*/ 177701 w 216872"/>
              <a:gd name="connsiteY70" fmla="*/ 0 h 178531"/>
              <a:gd name="connsiteX71" fmla="*/ 97631 w 216872"/>
              <a:gd name="connsiteY71" fmla="*/ 49013 h 178531"/>
              <a:gd name="connsiteX72" fmla="*/ 79441 w 216872"/>
              <a:gd name="connsiteY72" fmla="*/ 65414 h 178531"/>
              <a:gd name="connsiteX73" fmla="*/ 57468 w 216872"/>
              <a:gd name="connsiteY73" fmla="*/ 70716 h 178531"/>
              <a:gd name="connsiteX74" fmla="*/ 55945 w 216872"/>
              <a:gd name="connsiteY74" fmla="*/ 110636 h 178531"/>
              <a:gd name="connsiteX75" fmla="*/ 53929 w 216872"/>
              <a:gd name="connsiteY75" fmla="*/ 112159 h 178531"/>
              <a:gd name="connsiteX76" fmla="*/ 52675 w 216872"/>
              <a:gd name="connsiteY76" fmla="*/ 119994 h 178531"/>
              <a:gd name="connsiteX77" fmla="*/ 41550 w 216872"/>
              <a:gd name="connsiteY77" fmla="*/ 126062 h 178531"/>
              <a:gd name="connsiteX78" fmla="*/ 36744 w 216872"/>
              <a:gd name="connsiteY78" fmla="*/ 126793 h 178531"/>
              <a:gd name="connsiteX79" fmla="*/ 32962 w 216872"/>
              <a:gd name="connsiteY79" fmla="*/ 128817 h 178531"/>
              <a:gd name="connsiteX80" fmla="*/ 24369 w 216872"/>
              <a:gd name="connsiteY80" fmla="*/ 128817 h 178531"/>
              <a:gd name="connsiteX81" fmla="*/ 20330 w 216872"/>
              <a:gd name="connsiteY81" fmla="*/ 130598 h 178531"/>
              <a:gd name="connsiteX82" fmla="*/ 6187 w 216872"/>
              <a:gd name="connsiteY82" fmla="*/ 131115 h 178531"/>
              <a:gd name="connsiteX83" fmla="*/ 0 w 216872"/>
              <a:gd name="connsiteY83" fmla="*/ 130234 h 178531"/>
              <a:gd name="connsiteX84" fmla="*/ 2024 w 216872"/>
              <a:gd name="connsiteY84" fmla="*/ 130555 h 178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216872" h="178531">
                <a:moveTo>
                  <a:pt x="3376" y="131222"/>
                </a:moveTo>
                <a:lnTo>
                  <a:pt x="2366" y="136811"/>
                </a:lnTo>
                <a:lnTo>
                  <a:pt x="668" y="139357"/>
                </a:lnTo>
                <a:lnTo>
                  <a:pt x="1356" y="143923"/>
                </a:lnTo>
                <a:lnTo>
                  <a:pt x="13864" y="152866"/>
                </a:lnTo>
                <a:lnTo>
                  <a:pt x="15049" y="158287"/>
                </a:lnTo>
                <a:lnTo>
                  <a:pt x="19778" y="161830"/>
                </a:lnTo>
                <a:lnTo>
                  <a:pt x="25691" y="158976"/>
                </a:lnTo>
                <a:lnTo>
                  <a:pt x="27215" y="159807"/>
                </a:lnTo>
                <a:lnTo>
                  <a:pt x="27553" y="160988"/>
                </a:lnTo>
                <a:lnTo>
                  <a:pt x="28567" y="162519"/>
                </a:lnTo>
                <a:lnTo>
                  <a:pt x="29068" y="164886"/>
                </a:lnTo>
                <a:lnTo>
                  <a:pt x="27039" y="166906"/>
                </a:lnTo>
                <a:lnTo>
                  <a:pt x="30253" y="171313"/>
                </a:lnTo>
                <a:lnTo>
                  <a:pt x="31284" y="171664"/>
                </a:lnTo>
                <a:lnTo>
                  <a:pt x="31297" y="171591"/>
                </a:lnTo>
                <a:lnTo>
                  <a:pt x="35409" y="170089"/>
                </a:lnTo>
                <a:lnTo>
                  <a:pt x="34849" y="168228"/>
                </a:lnTo>
                <a:lnTo>
                  <a:pt x="36154" y="166349"/>
                </a:lnTo>
                <a:lnTo>
                  <a:pt x="40275" y="169537"/>
                </a:lnTo>
                <a:lnTo>
                  <a:pt x="42525" y="173273"/>
                </a:lnTo>
                <a:lnTo>
                  <a:pt x="46835" y="174030"/>
                </a:lnTo>
                <a:lnTo>
                  <a:pt x="49924" y="177727"/>
                </a:lnTo>
                <a:lnTo>
                  <a:pt x="48893" y="178532"/>
                </a:lnTo>
                <a:lnTo>
                  <a:pt x="51649" y="176328"/>
                </a:lnTo>
                <a:lnTo>
                  <a:pt x="49714" y="174133"/>
                </a:lnTo>
                <a:lnTo>
                  <a:pt x="48893" y="170547"/>
                </a:lnTo>
                <a:lnTo>
                  <a:pt x="51649" y="165297"/>
                </a:lnTo>
                <a:lnTo>
                  <a:pt x="53848" y="165297"/>
                </a:lnTo>
                <a:lnTo>
                  <a:pt x="53304" y="161167"/>
                </a:lnTo>
                <a:lnTo>
                  <a:pt x="53304" y="157581"/>
                </a:lnTo>
                <a:lnTo>
                  <a:pt x="54139" y="154548"/>
                </a:lnTo>
                <a:lnTo>
                  <a:pt x="60754" y="150405"/>
                </a:lnTo>
                <a:lnTo>
                  <a:pt x="69291" y="150671"/>
                </a:lnTo>
                <a:lnTo>
                  <a:pt x="72881" y="149045"/>
                </a:lnTo>
                <a:lnTo>
                  <a:pt x="83369" y="151236"/>
                </a:lnTo>
                <a:lnTo>
                  <a:pt x="88598" y="154548"/>
                </a:lnTo>
                <a:lnTo>
                  <a:pt x="91354" y="159498"/>
                </a:lnTo>
                <a:lnTo>
                  <a:pt x="94123" y="160316"/>
                </a:lnTo>
                <a:lnTo>
                  <a:pt x="101020" y="156760"/>
                </a:lnTo>
                <a:lnTo>
                  <a:pt x="107088" y="156203"/>
                </a:lnTo>
                <a:lnTo>
                  <a:pt x="110118" y="158685"/>
                </a:lnTo>
                <a:lnTo>
                  <a:pt x="120880" y="163084"/>
                </a:lnTo>
                <a:lnTo>
                  <a:pt x="128864" y="165853"/>
                </a:lnTo>
                <a:lnTo>
                  <a:pt x="132729" y="163084"/>
                </a:lnTo>
                <a:lnTo>
                  <a:pt x="136871" y="157290"/>
                </a:lnTo>
                <a:lnTo>
                  <a:pt x="141834" y="158129"/>
                </a:lnTo>
                <a:lnTo>
                  <a:pt x="149002" y="156760"/>
                </a:lnTo>
                <a:lnTo>
                  <a:pt x="157551" y="157581"/>
                </a:lnTo>
                <a:lnTo>
                  <a:pt x="163345" y="159498"/>
                </a:lnTo>
                <a:lnTo>
                  <a:pt x="170239" y="159220"/>
                </a:lnTo>
                <a:lnTo>
                  <a:pt x="174390" y="155652"/>
                </a:lnTo>
                <a:lnTo>
                  <a:pt x="178245" y="155652"/>
                </a:lnTo>
                <a:lnTo>
                  <a:pt x="181270" y="151775"/>
                </a:lnTo>
                <a:lnTo>
                  <a:pt x="184856" y="151775"/>
                </a:lnTo>
                <a:lnTo>
                  <a:pt x="185485" y="151484"/>
                </a:lnTo>
                <a:lnTo>
                  <a:pt x="190646" y="157924"/>
                </a:lnTo>
                <a:lnTo>
                  <a:pt x="184664" y="150431"/>
                </a:lnTo>
                <a:lnTo>
                  <a:pt x="183534" y="132827"/>
                </a:lnTo>
                <a:lnTo>
                  <a:pt x="187282" y="132078"/>
                </a:lnTo>
                <a:lnTo>
                  <a:pt x="210505" y="105869"/>
                </a:lnTo>
                <a:lnTo>
                  <a:pt x="210505" y="86399"/>
                </a:lnTo>
                <a:lnTo>
                  <a:pt x="214258" y="59796"/>
                </a:lnTo>
                <a:lnTo>
                  <a:pt x="216872" y="57554"/>
                </a:lnTo>
                <a:lnTo>
                  <a:pt x="216496" y="52303"/>
                </a:lnTo>
                <a:lnTo>
                  <a:pt x="207142" y="39196"/>
                </a:lnTo>
                <a:lnTo>
                  <a:pt x="207882" y="35825"/>
                </a:lnTo>
                <a:lnTo>
                  <a:pt x="205263" y="25341"/>
                </a:lnTo>
                <a:lnTo>
                  <a:pt x="200389" y="13359"/>
                </a:lnTo>
                <a:lnTo>
                  <a:pt x="210856" y="9110"/>
                </a:lnTo>
                <a:lnTo>
                  <a:pt x="177701" y="0"/>
                </a:lnTo>
                <a:lnTo>
                  <a:pt x="97631" y="49013"/>
                </a:lnTo>
                <a:lnTo>
                  <a:pt x="79441" y="65414"/>
                </a:lnTo>
                <a:lnTo>
                  <a:pt x="57468" y="70716"/>
                </a:lnTo>
                <a:lnTo>
                  <a:pt x="55945" y="110636"/>
                </a:lnTo>
                <a:lnTo>
                  <a:pt x="53929" y="112159"/>
                </a:lnTo>
                <a:lnTo>
                  <a:pt x="52675" y="119994"/>
                </a:lnTo>
                <a:lnTo>
                  <a:pt x="41550" y="126062"/>
                </a:lnTo>
                <a:lnTo>
                  <a:pt x="36744" y="126793"/>
                </a:lnTo>
                <a:lnTo>
                  <a:pt x="32962" y="128817"/>
                </a:lnTo>
                <a:lnTo>
                  <a:pt x="24369" y="128817"/>
                </a:lnTo>
                <a:lnTo>
                  <a:pt x="20330" y="130598"/>
                </a:lnTo>
                <a:lnTo>
                  <a:pt x="6187" y="131115"/>
                </a:lnTo>
                <a:lnTo>
                  <a:pt x="0" y="130234"/>
                </a:lnTo>
                <a:lnTo>
                  <a:pt x="2024" y="130555"/>
                </a:lnTo>
                <a:close/>
              </a:path>
            </a:pathLst>
          </a:custGeom>
          <a:solidFill>
            <a:srgbClr val="D9D9D9"/>
          </a:solid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160" name="Freeform 1159">
            <a:extLst>
              <a:ext uri="{FF2B5EF4-FFF2-40B4-BE49-F238E27FC236}">
                <a16:creationId xmlns:a16="http://schemas.microsoft.com/office/drawing/2014/main" id="{46B2C1F8-1DD3-E5A5-18AD-B688249FBF13}"/>
              </a:ext>
            </a:extLst>
          </p:cNvPr>
          <p:cNvSpPr/>
          <p:nvPr/>
        </p:nvSpPr>
        <p:spPr>
          <a:xfrm>
            <a:off x="6096365" y="3279026"/>
            <a:ext cx="127328" cy="255935"/>
          </a:xfrm>
          <a:custGeom>
            <a:avLst/>
            <a:gdLst>
              <a:gd name="connsiteX0" fmla="*/ 30565 w 54536"/>
              <a:gd name="connsiteY0" fmla="*/ 108898 h 109620"/>
              <a:gd name="connsiteX1" fmla="*/ 35443 w 54536"/>
              <a:gd name="connsiteY1" fmla="*/ 102539 h 109620"/>
              <a:gd name="connsiteX2" fmla="*/ 36197 w 54536"/>
              <a:gd name="connsiteY2" fmla="*/ 96176 h 109620"/>
              <a:gd name="connsiteX3" fmla="*/ 36565 w 54536"/>
              <a:gd name="connsiteY3" fmla="*/ 89060 h 109620"/>
              <a:gd name="connsiteX4" fmla="*/ 41802 w 54536"/>
              <a:gd name="connsiteY4" fmla="*/ 88671 h 109620"/>
              <a:gd name="connsiteX5" fmla="*/ 43300 w 54536"/>
              <a:gd name="connsiteY5" fmla="*/ 86428 h 109620"/>
              <a:gd name="connsiteX6" fmla="*/ 44815 w 54536"/>
              <a:gd name="connsiteY6" fmla="*/ 82308 h 109620"/>
              <a:gd name="connsiteX7" fmla="*/ 51182 w 54536"/>
              <a:gd name="connsiteY7" fmla="*/ 78572 h 109620"/>
              <a:gd name="connsiteX8" fmla="*/ 54537 w 54536"/>
              <a:gd name="connsiteY8" fmla="*/ 74075 h 109620"/>
              <a:gd name="connsiteX9" fmla="*/ 53232 w 54536"/>
              <a:gd name="connsiteY9" fmla="*/ 64438 h 109620"/>
              <a:gd name="connsiteX10" fmla="*/ 52230 w 54536"/>
              <a:gd name="connsiteY10" fmla="*/ 63912 h 109620"/>
              <a:gd name="connsiteX11" fmla="*/ 37917 w 54536"/>
              <a:gd name="connsiteY11" fmla="*/ 55503 h 109620"/>
              <a:gd name="connsiteX12" fmla="*/ 36137 w 54536"/>
              <a:gd name="connsiteY12" fmla="*/ 48062 h 109620"/>
              <a:gd name="connsiteX13" fmla="*/ 43321 w 54536"/>
              <a:gd name="connsiteY13" fmla="*/ 40822 h 109620"/>
              <a:gd name="connsiteX14" fmla="*/ 45003 w 54536"/>
              <a:gd name="connsiteY14" fmla="*/ 27985 h 109620"/>
              <a:gd name="connsiteX15" fmla="*/ 40347 w 54536"/>
              <a:gd name="connsiteY15" fmla="*/ 20963 h 109620"/>
              <a:gd name="connsiteX16" fmla="*/ 39949 w 54536"/>
              <a:gd name="connsiteY16" fmla="*/ 17745 h 109620"/>
              <a:gd name="connsiteX17" fmla="*/ 43899 w 54536"/>
              <a:gd name="connsiteY17" fmla="*/ 8378 h 109620"/>
              <a:gd name="connsiteX18" fmla="*/ 41023 w 54536"/>
              <a:gd name="connsiteY18" fmla="*/ 5370 h 109620"/>
              <a:gd name="connsiteX19" fmla="*/ 33381 w 54536"/>
              <a:gd name="connsiteY19" fmla="*/ 3654 h 109620"/>
              <a:gd name="connsiteX20" fmla="*/ 20950 w 54536"/>
              <a:gd name="connsiteY20" fmla="*/ 753 h 109620"/>
              <a:gd name="connsiteX21" fmla="*/ 13038 w 54536"/>
              <a:gd name="connsiteY21" fmla="*/ 3311 h 109620"/>
              <a:gd name="connsiteX22" fmla="*/ 12516 w 54536"/>
              <a:gd name="connsiteY22" fmla="*/ 9760 h 109620"/>
              <a:gd name="connsiteX23" fmla="*/ 12131 w 54536"/>
              <a:gd name="connsiteY23" fmla="*/ 15823 h 109620"/>
              <a:gd name="connsiteX24" fmla="*/ 12328 w 54536"/>
              <a:gd name="connsiteY24" fmla="*/ 18853 h 109620"/>
              <a:gd name="connsiteX25" fmla="*/ 9867 w 54536"/>
              <a:gd name="connsiteY25" fmla="*/ 24352 h 109620"/>
              <a:gd name="connsiteX26" fmla="*/ 10625 w 54536"/>
              <a:gd name="connsiteY26" fmla="*/ 27762 h 109620"/>
              <a:gd name="connsiteX27" fmla="*/ 13085 w 54536"/>
              <a:gd name="connsiteY27" fmla="*/ 31356 h 109620"/>
              <a:gd name="connsiteX28" fmla="*/ 11006 w 54536"/>
              <a:gd name="connsiteY28" fmla="*/ 34968 h 109620"/>
              <a:gd name="connsiteX29" fmla="*/ 12135 w 54536"/>
              <a:gd name="connsiteY29" fmla="*/ 36658 h 109620"/>
              <a:gd name="connsiteX30" fmla="*/ 11006 w 54536"/>
              <a:gd name="connsiteY30" fmla="*/ 38930 h 109620"/>
              <a:gd name="connsiteX31" fmla="*/ 9867 w 54536"/>
              <a:gd name="connsiteY31" fmla="*/ 43873 h 109620"/>
              <a:gd name="connsiteX32" fmla="*/ 7976 w 54536"/>
              <a:gd name="connsiteY32" fmla="*/ 46329 h 109620"/>
              <a:gd name="connsiteX33" fmla="*/ 4566 w 54536"/>
              <a:gd name="connsiteY33" fmla="*/ 47835 h 109620"/>
              <a:gd name="connsiteX34" fmla="*/ 2110 w 54536"/>
              <a:gd name="connsiteY34" fmla="*/ 50484 h 109620"/>
              <a:gd name="connsiteX35" fmla="*/ 0 w 54536"/>
              <a:gd name="connsiteY35" fmla="*/ 57694 h 109620"/>
              <a:gd name="connsiteX36" fmla="*/ 2653 w 54536"/>
              <a:gd name="connsiteY36" fmla="*/ 60728 h 109620"/>
              <a:gd name="connsiteX37" fmla="*/ 2845 w 54536"/>
              <a:gd name="connsiteY37" fmla="*/ 63189 h 109620"/>
              <a:gd name="connsiteX38" fmla="*/ 5327 w 54536"/>
              <a:gd name="connsiteY38" fmla="*/ 66800 h 109620"/>
              <a:gd name="connsiteX39" fmla="*/ 9679 w 54536"/>
              <a:gd name="connsiteY39" fmla="*/ 70951 h 109620"/>
              <a:gd name="connsiteX40" fmla="*/ 11754 w 54536"/>
              <a:gd name="connsiteY40" fmla="*/ 74549 h 109620"/>
              <a:gd name="connsiteX41" fmla="*/ 14022 w 54536"/>
              <a:gd name="connsiteY41" fmla="*/ 75504 h 109620"/>
              <a:gd name="connsiteX42" fmla="*/ 17065 w 54536"/>
              <a:gd name="connsiteY42" fmla="*/ 77198 h 109620"/>
              <a:gd name="connsiteX43" fmla="*/ 20672 w 54536"/>
              <a:gd name="connsiteY43" fmla="*/ 80806 h 109620"/>
              <a:gd name="connsiteX44" fmla="*/ 29735 w 54536"/>
              <a:gd name="connsiteY44" fmla="*/ 109621 h 109620"/>
              <a:gd name="connsiteX45" fmla="*/ 30565 w 54536"/>
              <a:gd name="connsiteY45" fmla="*/ 108898 h 109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54536" h="109620">
                <a:moveTo>
                  <a:pt x="30565" y="108898"/>
                </a:moveTo>
                <a:lnTo>
                  <a:pt x="35443" y="102539"/>
                </a:lnTo>
                <a:lnTo>
                  <a:pt x="36197" y="96176"/>
                </a:lnTo>
                <a:lnTo>
                  <a:pt x="36565" y="89060"/>
                </a:lnTo>
                <a:lnTo>
                  <a:pt x="41802" y="88671"/>
                </a:lnTo>
                <a:lnTo>
                  <a:pt x="43300" y="86428"/>
                </a:lnTo>
                <a:lnTo>
                  <a:pt x="44815" y="82308"/>
                </a:lnTo>
                <a:lnTo>
                  <a:pt x="51182" y="78572"/>
                </a:lnTo>
                <a:lnTo>
                  <a:pt x="54537" y="74075"/>
                </a:lnTo>
                <a:lnTo>
                  <a:pt x="53232" y="64438"/>
                </a:lnTo>
                <a:cubicBezTo>
                  <a:pt x="52864" y="64288"/>
                  <a:pt x="52444" y="64169"/>
                  <a:pt x="52230" y="63912"/>
                </a:cubicBezTo>
                <a:cubicBezTo>
                  <a:pt x="48456" y="59363"/>
                  <a:pt x="43321" y="57266"/>
                  <a:pt x="37917" y="55503"/>
                </a:cubicBezTo>
                <a:cubicBezTo>
                  <a:pt x="35516" y="54695"/>
                  <a:pt x="34464" y="49855"/>
                  <a:pt x="36137" y="48062"/>
                </a:cubicBezTo>
                <a:cubicBezTo>
                  <a:pt x="38460" y="45580"/>
                  <a:pt x="41075" y="43351"/>
                  <a:pt x="43321" y="40822"/>
                </a:cubicBezTo>
                <a:cubicBezTo>
                  <a:pt x="46693" y="36979"/>
                  <a:pt x="46869" y="32431"/>
                  <a:pt x="45003" y="27985"/>
                </a:cubicBezTo>
                <a:cubicBezTo>
                  <a:pt x="43933" y="25447"/>
                  <a:pt x="41768" y="23389"/>
                  <a:pt x="40347" y="20963"/>
                </a:cubicBezTo>
                <a:cubicBezTo>
                  <a:pt x="39825" y="20085"/>
                  <a:pt x="39633" y="18656"/>
                  <a:pt x="39949" y="17745"/>
                </a:cubicBezTo>
                <a:cubicBezTo>
                  <a:pt x="41109" y="14557"/>
                  <a:pt x="42598" y="11506"/>
                  <a:pt x="43899" y="8378"/>
                </a:cubicBezTo>
                <a:cubicBezTo>
                  <a:pt x="44541" y="6855"/>
                  <a:pt x="42975" y="4830"/>
                  <a:pt x="41023" y="5370"/>
                </a:cubicBezTo>
                <a:cubicBezTo>
                  <a:pt x="38144" y="6131"/>
                  <a:pt x="35490" y="6384"/>
                  <a:pt x="33381" y="3654"/>
                </a:cubicBezTo>
                <a:cubicBezTo>
                  <a:pt x="30039" y="-617"/>
                  <a:pt x="25495" y="-484"/>
                  <a:pt x="20950" y="753"/>
                </a:cubicBezTo>
                <a:cubicBezTo>
                  <a:pt x="18280" y="1484"/>
                  <a:pt x="15679" y="2413"/>
                  <a:pt x="13038" y="3311"/>
                </a:cubicBezTo>
                <a:lnTo>
                  <a:pt x="12516" y="9760"/>
                </a:lnTo>
                <a:lnTo>
                  <a:pt x="12131" y="15823"/>
                </a:lnTo>
                <a:lnTo>
                  <a:pt x="12328" y="18853"/>
                </a:lnTo>
                <a:lnTo>
                  <a:pt x="9867" y="24352"/>
                </a:lnTo>
                <a:lnTo>
                  <a:pt x="10625" y="27762"/>
                </a:lnTo>
                <a:lnTo>
                  <a:pt x="13085" y="31356"/>
                </a:lnTo>
                <a:lnTo>
                  <a:pt x="11006" y="34968"/>
                </a:lnTo>
                <a:lnTo>
                  <a:pt x="12135" y="36658"/>
                </a:lnTo>
                <a:lnTo>
                  <a:pt x="11006" y="38930"/>
                </a:lnTo>
                <a:lnTo>
                  <a:pt x="9867" y="43873"/>
                </a:lnTo>
                <a:lnTo>
                  <a:pt x="7976" y="46329"/>
                </a:lnTo>
                <a:lnTo>
                  <a:pt x="4566" y="47835"/>
                </a:lnTo>
                <a:lnTo>
                  <a:pt x="2110" y="50484"/>
                </a:lnTo>
                <a:lnTo>
                  <a:pt x="0" y="57694"/>
                </a:lnTo>
                <a:lnTo>
                  <a:pt x="2653" y="60728"/>
                </a:lnTo>
                <a:lnTo>
                  <a:pt x="2845" y="63189"/>
                </a:lnTo>
                <a:lnTo>
                  <a:pt x="5327" y="66800"/>
                </a:lnTo>
                <a:lnTo>
                  <a:pt x="9679" y="70951"/>
                </a:lnTo>
                <a:lnTo>
                  <a:pt x="11754" y="74549"/>
                </a:lnTo>
                <a:lnTo>
                  <a:pt x="14022" y="75504"/>
                </a:lnTo>
                <a:lnTo>
                  <a:pt x="17065" y="77198"/>
                </a:lnTo>
                <a:lnTo>
                  <a:pt x="20672" y="80806"/>
                </a:lnTo>
                <a:lnTo>
                  <a:pt x="29735" y="109621"/>
                </a:lnTo>
                <a:lnTo>
                  <a:pt x="30565" y="108898"/>
                </a:lnTo>
                <a:close/>
              </a:path>
            </a:pathLst>
          </a:custGeom>
          <a:solidFill>
            <a:srgbClr val="D9D9D9"/>
          </a:solid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nvGrpSpPr>
          <p:cNvPr id="1161" name="Graphic 2398">
            <a:extLst>
              <a:ext uri="{FF2B5EF4-FFF2-40B4-BE49-F238E27FC236}">
                <a16:creationId xmlns:a16="http://schemas.microsoft.com/office/drawing/2014/main" id="{D6778F13-4EF6-4FDC-83CB-8C9908725798}"/>
              </a:ext>
            </a:extLst>
          </p:cNvPr>
          <p:cNvGrpSpPr/>
          <p:nvPr/>
        </p:nvGrpSpPr>
        <p:grpSpPr>
          <a:xfrm>
            <a:off x="5583617" y="3279225"/>
            <a:ext cx="662333" cy="1156744"/>
            <a:chOff x="6038944" y="4556075"/>
            <a:chExt cx="283685" cy="495447"/>
          </a:xfrm>
          <a:solidFill>
            <a:srgbClr val="D9D9D9"/>
          </a:solidFill>
        </p:grpSpPr>
        <p:sp>
          <p:nvSpPr>
            <p:cNvPr id="1174" name="Freeform 1173">
              <a:extLst>
                <a:ext uri="{FF2B5EF4-FFF2-40B4-BE49-F238E27FC236}">
                  <a16:creationId xmlns:a16="http://schemas.microsoft.com/office/drawing/2014/main" id="{E31C012B-E246-3855-70C6-9F6260060B89}"/>
                </a:ext>
              </a:extLst>
            </p:cNvPr>
            <p:cNvSpPr/>
            <p:nvPr/>
          </p:nvSpPr>
          <p:spPr>
            <a:xfrm>
              <a:off x="6283305" y="4556075"/>
              <a:ext cx="4279" cy="4279"/>
            </a:xfrm>
            <a:custGeom>
              <a:avLst/>
              <a:gdLst>
                <a:gd name="connsiteX0" fmla="*/ 0 w 4279"/>
                <a:gd name="connsiteY0" fmla="*/ 0 h 4279"/>
                <a:gd name="connsiteX1" fmla="*/ 0 w 4279"/>
                <a:gd name="connsiteY1" fmla="*/ 0 h 4279"/>
                <a:gd name="connsiteX2" fmla="*/ 0 w 4279"/>
                <a:gd name="connsiteY2" fmla="*/ 0 h 4279"/>
              </a:gdLst>
              <a:ahLst/>
              <a:cxnLst>
                <a:cxn ang="0">
                  <a:pos x="connsiteX0" y="connsiteY0"/>
                </a:cxn>
                <a:cxn ang="0">
                  <a:pos x="connsiteX1" y="connsiteY1"/>
                </a:cxn>
                <a:cxn ang="0">
                  <a:pos x="connsiteX2" y="connsiteY2"/>
                </a:cxn>
              </a:cxnLst>
              <a:rect l="l" t="t" r="r" b="b"/>
              <a:pathLst>
                <a:path w="4279" h="4279">
                  <a:moveTo>
                    <a:pt x="0" y="0"/>
                  </a:moveTo>
                  <a:lnTo>
                    <a:pt x="0" y="0"/>
                  </a:lnTo>
                  <a:lnTo>
                    <a:pt x="0" y="0"/>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175" name="Freeform 1174">
              <a:extLst>
                <a:ext uri="{FF2B5EF4-FFF2-40B4-BE49-F238E27FC236}">
                  <a16:creationId xmlns:a16="http://schemas.microsoft.com/office/drawing/2014/main" id="{E984B9FD-180F-8F19-79B7-2F98BA5EAB4C}"/>
                </a:ext>
              </a:extLst>
            </p:cNvPr>
            <p:cNvSpPr/>
            <p:nvPr/>
          </p:nvSpPr>
          <p:spPr>
            <a:xfrm>
              <a:off x="6038944" y="4559288"/>
              <a:ext cx="283685" cy="274083"/>
            </a:xfrm>
            <a:custGeom>
              <a:avLst/>
              <a:gdLst>
                <a:gd name="connsiteX0" fmla="*/ 144564 w 283685"/>
                <a:gd name="connsiteY0" fmla="*/ 254246 h 274083"/>
                <a:gd name="connsiteX1" fmla="*/ 147196 w 283685"/>
                <a:gd name="connsiteY1" fmla="*/ 256878 h 274083"/>
                <a:gd name="connsiteX2" fmla="*/ 154304 w 283685"/>
                <a:gd name="connsiteY2" fmla="*/ 256878 h 274083"/>
                <a:gd name="connsiteX3" fmla="*/ 158801 w 283685"/>
                <a:gd name="connsiteY3" fmla="*/ 259111 h 274083"/>
                <a:gd name="connsiteX4" fmla="*/ 164796 w 283685"/>
                <a:gd name="connsiteY4" fmla="*/ 264370 h 274083"/>
                <a:gd name="connsiteX5" fmla="*/ 164051 w 283685"/>
                <a:gd name="connsiteY5" fmla="*/ 271837 h 274083"/>
                <a:gd name="connsiteX6" fmla="*/ 167419 w 283685"/>
                <a:gd name="connsiteY6" fmla="*/ 274084 h 274083"/>
                <a:gd name="connsiteX7" fmla="*/ 180641 w 283685"/>
                <a:gd name="connsiteY7" fmla="*/ 272710 h 274083"/>
                <a:gd name="connsiteX8" fmla="*/ 180675 w 283685"/>
                <a:gd name="connsiteY8" fmla="*/ 271940 h 274083"/>
                <a:gd name="connsiteX9" fmla="*/ 202649 w 283685"/>
                <a:gd name="connsiteY9" fmla="*/ 266643 h 274083"/>
                <a:gd name="connsiteX10" fmla="*/ 220839 w 283685"/>
                <a:gd name="connsiteY10" fmla="*/ 250241 h 274083"/>
                <a:gd name="connsiteX11" fmla="*/ 283686 w 283685"/>
                <a:gd name="connsiteY11" fmla="*/ 211768 h 274083"/>
                <a:gd name="connsiteX12" fmla="*/ 282770 w 283685"/>
                <a:gd name="connsiteY12" fmla="*/ 211588 h 274083"/>
                <a:gd name="connsiteX13" fmla="*/ 274546 w 283685"/>
                <a:gd name="connsiteY13" fmla="*/ 199598 h 274083"/>
                <a:gd name="connsiteX14" fmla="*/ 269663 w 283685"/>
                <a:gd name="connsiteY14" fmla="*/ 195845 h 274083"/>
                <a:gd name="connsiteX15" fmla="*/ 264426 w 283685"/>
                <a:gd name="connsiteY15" fmla="*/ 195494 h 274083"/>
                <a:gd name="connsiteX16" fmla="*/ 259171 w 283685"/>
                <a:gd name="connsiteY16" fmla="*/ 193984 h 274083"/>
                <a:gd name="connsiteX17" fmla="*/ 256925 w 283685"/>
                <a:gd name="connsiteY17" fmla="*/ 186487 h 274083"/>
                <a:gd name="connsiteX18" fmla="*/ 255418 w 283685"/>
                <a:gd name="connsiteY18" fmla="*/ 181621 h 274083"/>
                <a:gd name="connsiteX19" fmla="*/ 253185 w 283685"/>
                <a:gd name="connsiteY19" fmla="*/ 175258 h 274083"/>
                <a:gd name="connsiteX20" fmla="*/ 248696 w 283685"/>
                <a:gd name="connsiteY20" fmla="*/ 167766 h 274083"/>
                <a:gd name="connsiteX21" fmla="*/ 248311 w 283685"/>
                <a:gd name="connsiteY21" fmla="*/ 165143 h 274083"/>
                <a:gd name="connsiteX22" fmla="*/ 252427 w 283685"/>
                <a:gd name="connsiteY22" fmla="*/ 162905 h 274083"/>
                <a:gd name="connsiteX23" fmla="*/ 253185 w 283685"/>
                <a:gd name="connsiteY23" fmla="*/ 157282 h 274083"/>
                <a:gd name="connsiteX24" fmla="*/ 252055 w 283685"/>
                <a:gd name="connsiteY24" fmla="*/ 149413 h 274083"/>
                <a:gd name="connsiteX25" fmla="*/ 254297 w 283685"/>
                <a:gd name="connsiteY25" fmla="*/ 143790 h 274083"/>
                <a:gd name="connsiteX26" fmla="*/ 250938 w 283685"/>
                <a:gd name="connsiteY26" fmla="*/ 138942 h 274083"/>
                <a:gd name="connsiteX27" fmla="*/ 251310 w 283685"/>
                <a:gd name="connsiteY27" fmla="*/ 126580 h 274083"/>
                <a:gd name="connsiteX28" fmla="*/ 250553 w 283685"/>
                <a:gd name="connsiteY28" fmla="*/ 115711 h 274083"/>
                <a:gd name="connsiteX29" fmla="*/ 248311 w 283685"/>
                <a:gd name="connsiteY29" fmla="*/ 113088 h 274083"/>
                <a:gd name="connsiteX30" fmla="*/ 247575 w 283685"/>
                <a:gd name="connsiteY30" fmla="*/ 107854 h 274083"/>
                <a:gd name="connsiteX31" fmla="*/ 250181 w 283685"/>
                <a:gd name="connsiteY31" fmla="*/ 105595 h 274083"/>
                <a:gd name="connsiteX32" fmla="*/ 249342 w 283685"/>
                <a:gd name="connsiteY32" fmla="*/ 106310 h 274083"/>
                <a:gd name="connsiteX33" fmla="*/ 240279 w 283685"/>
                <a:gd name="connsiteY33" fmla="*/ 77494 h 274083"/>
                <a:gd name="connsiteX34" fmla="*/ 236672 w 283685"/>
                <a:gd name="connsiteY34" fmla="*/ 73887 h 274083"/>
                <a:gd name="connsiteX35" fmla="*/ 233629 w 283685"/>
                <a:gd name="connsiteY35" fmla="*/ 72193 h 274083"/>
                <a:gd name="connsiteX36" fmla="*/ 231361 w 283685"/>
                <a:gd name="connsiteY36" fmla="*/ 71238 h 274083"/>
                <a:gd name="connsiteX37" fmla="*/ 229286 w 283685"/>
                <a:gd name="connsiteY37" fmla="*/ 67639 h 274083"/>
                <a:gd name="connsiteX38" fmla="*/ 224934 w 283685"/>
                <a:gd name="connsiteY38" fmla="*/ 63489 h 274083"/>
                <a:gd name="connsiteX39" fmla="*/ 222452 w 283685"/>
                <a:gd name="connsiteY39" fmla="*/ 59877 h 274083"/>
                <a:gd name="connsiteX40" fmla="*/ 222260 w 283685"/>
                <a:gd name="connsiteY40" fmla="*/ 57417 h 274083"/>
                <a:gd name="connsiteX41" fmla="*/ 219607 w 283685"/>
                <a:gd name="connsiteY41" fmla="*/ 54383 h 274083"/>
                <a:gd name="connsiteX42" fmla="*/ 221716 w 283685"/>
                <a:gd name="connsiteY42" fmla="*/ 47173 h 274083"/>
                <a:gd name="connsiteX43" fmla="*/ 224172 w 283685"/>
                <a:gd name="connsiteY43" fmla="*/ 44524 h 274083"/>
                <a:gd name="connsiteX44" fmla="*/ 227583 w 283685"/>
                <a:gd name="connsiteY44" fmla="*/ 43018 h 274083"/>
                <a:gd name="connsiteX45" fmla="*/ 229474 w 283685"/>
                <a:gd name="connsiteY45" fmla="*/ 40561 h 274083"/>
                <a:gd name="connsiteX46" fmla="*/ 230612 w 283685"/>
                <a:gd name="connsiteY46" fmla="*/ 35619 h 274083"/>
                <a:gd name="connsiteX47" fmla="*/ 231742 w 283685"/>
                <a:gd name="connsiteY47" fmla="*/ 33347 h 274083"/>
                <a:gd name="connsiteX48" fmla="*/ 230612 w 283685"/>
                <a:gd name="connsiteY48" fmla="*/ 31657 h 274083"/>
                <a:gd name="connsiteX49" fmla="*/ 232692 w 283685"/>
                <a:gd name="connsiteY49" fmla="*/ 28045 h 274083"/>
                <a:gd name="connsiteX50" fmla="*/ 230231 w 283685"/>
                <a:gd name="connsiteY50" fmla="*/ 24451 h 274083"/>
                <a:gd name="connsiteX51" fmla="*/ 229474 w 283685"/>
                <a:gd name="connsiteY51" fmla="*/ 21040 h 274083"/>
                <a:gd name="connsiteX52" fmla="*/ 231935 w 283685"/>
                <a:gd name="connsiteY52" fmla="*/ 15542 h 274083"/>
                <a:gd name="connsiteX53" fmla="*/ 231738 w 283685"/>
                <a:gd name="connsiteY53" fmla="*/ 12512 h 274083"/>
                <a:gd name="connsiteX54" fmla="*/ 232123 w 283685"/>
                <a:gd name="connsiteY54" fmla="*/ 6449 h 274083"/>
                <a:gd name="connsiteX55" fmla="*/ 232645 w 283685"/>
                <a:gd name="connsiteY55" fmla="*/ 0 h 274083"/>
                <a:gd name="connsiteX56" fmla="*/ 227621 w 283685"/>
                <a:gd name="connsiteY56" fmla="*/ 1631 h 274083"/>
                <a:gd name="connsiteX57" fmla="*/ 219226 w 283685"/>
                <a:gd name="connsiteY57" fmla="*/ 2388 h 274083"/>
                <a:gd name="connsiteX58" fmla="*/ 206059 w 283685"/>
                <a:gd name="connsiteY58" fmla="*/ 1605 h 274083"/>
                <a:gd name="connsiteX59" fmla="*/ 193012 w 283685"/>
                <a:gd name="connsiteY59" fmla="*/ 3496 h 274083"/>
                <a:gd name="connsiteX60" fmla="*/ 182871 w 283685"/>
                <a:gd name="connsiteY60" fmla="*/ 3684 h 274083"/>
                <a:gd name="connsiteX61" fmla="*/ 157560 w 283685"/>
                <a:gd name="connsiteY61" fmla="*/ 5516 h 274083"/>
                <a:gd name="connsiteX62" fmla="*/ 144042 w 283685"/>
                <a:gd name="connsiteY62" fmla="*/ 6984 h 274083"/>
                <a:gd name="connsiteX63" fmla="*/ 132626 w 283685"/>
                <a:gd name="connsiteY63" fmla="*/ 9996 h 274083"/>
                <a:gd name="connsiteX64" fmla="*/ 114350 w 283685"/>
                <a:gd name="connsiteY64" fmla="*/ 19072 h 274083"/>
                <a:gd name="connsiteX65" fmla="*/ 101217 w 283685"/>
                <a:gd name="connsiteY65" fmla="*/ 26659 h 274083"/>
                <a:gd name="connsiteX66" fmla="*/ 91615 w 283685"/>
                <a:gd name="connsiteY66" fmla="*/ 30493 h 274083"/>
                <a:gd name="connsiteX67" fmla="*/ 95492 w 283685"/>
                <a:gd name="connsiteY67" fmla="*/ 35140 h 274083"/>
                <a:gd name="connsiteX68" fmla="*/ 96241 w 283685"/>
                <a:gd name="connsiteY68" fmla="*/ 44126 h 274083"/>
                <a:gd name="connsiteX69" fmla="*/ 98123 w 283685"/>
                <a:gd name="connsiteY69" fmla="*/ 61743 h 274083"/>
                <a:gd name="connsiteX70" fmla="*/ 101500 w 283685"/>
                <a:gd name="connsiteY70" fmla="*/ 68478 h 274083"/>
                <a:gd name="connsiteX71" fmla="*/ 106361 w 283685"/>
                <a:gd name="connsiteY71" fmla="*/ 72591 h 274083"/>
                <a:gd name="connsiteX72" fmla="*/ 103746 w 283685"/>
                <a:gd name="connsiteY72" fmla="*/ 79707 h 274083"/>
                <a:gd name="connsiteX73" fmla="*/ 85389 w 283685"/>
                <a:gd name="connsiteY73" fmla="*/ 79707 h 274083"/>
                <a:gd name="connsiteX74" fmla="*/ 80519 w 283685"/>
                <a:gd name="connsiteY74" fmla="*/ 86459 h 274083"/>
                <a:gd name="connsiteX75" fmla="*/ 77143 w 283685"/>
                <a:gd name="connsiteY75" fmla="*/ 89069 h 274083"/>
                <a:gd name="connsiteX76" fmla="*/ 76381 w 283685"/>
                <a:gd name="connsiteY76" fmla="*/ 96557 h 274083"/>
                <a:gd name="connsiteX77" fmla="*/ 38572 w 283685"/>
                <a:gd name="connsiteY77" fmla="*/ 120905 h 274083"/>
                <a:gd name="connsiteX78" fmla="*/ 29954 w 283685"/>
                <a:gd name="connsiteY78" fmla="*/ 122403 h 274083"/>
                <a:gd name="connsiteX79" fmla="*/ 20967 w 283685"/>
                <a:gd name="connsiteY79" fmla="*/ 122780 h 274083"/>
                <a:gd name="connsiteX80" fmla="*/ 11973 w 283685"/>
                <a:gd name="connsiteY80" fmla="*/ 125420 h 274083"/>
                <a:gd name="connsiteX81" fmla="*/ 6722 w 283685"/>
                <a:gd name="connsiteY81" fmla="*/ 130277 h 274083"/>
                <a:gd name="connsiteX82" fmla="*/ 368 w 283685"/>
                <a:gd name="connsiteY82" fmla="*/ 135510 h 274083"/>
                <a:gd name="connsiteX83" fmla="*/ 0 w 283685"/>
                <a:gd name="connsiteY83" fmla="*/ 152002 h 274083"/>
                <a:gd name="connsiteX84" fmla="*/ 143062 w 283685"/>
                <a:gd name="connsiteY84" fmla="*/ 247121 h 274083"/>
                <a:gd name="connsiteX85" fmla="*/ 144564 w 283685"/>
                <a:gd name="connsiteY85" fmla="*/ 254246 h 274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283685" h="274083">
                  <a:moveTo>
                    <a:pt x="144564" y="254246"/>
                  </a:moveTo>
                  <a:lnTo>
                    <a:pt x="147196" y="256878"/>
                  </a:lnTo>
                  <a:lnTo>
                    <a:pt x="154304" y="256878"/>
                  </a:lnTo>
                  <a:lnTo>
                    <a:pt x="158801" y="259111"/>
                  </a:lnTo>
                  <a:lnTo>
                    <a:pt x="164796" y="264370"/>
                  </a:lnTo>
                  <a:lnTo>
                    <a:pt x="164051" y="271837"/>
                  </a:lnTo>
                  <a:lnTo>
                    <a:pt x="167419" y="274084"/>
                  </a:lnTo>
                  <a:lnTo>
                    <a:pt x="180641" y="272710"/>
                  </a:lnTo>
                  <a:lnTo>
                    <a:pt x="180675" y="271940"/>
                  </a:lnTo>
                  <a:lnTo>
                    <a:pt x="202649" y="266643"/>
                  </a:lnTo>
                  <a:lnTo>
                    <a:pt x="220839" y="250241"/>
                  </a:lnTo>
                  <a:lnTo>
                    <a:pt x="283686" y="211768"/>
                  </a:lnTo>
                  <a:lnTo>
                    <a:pt x="282770" y="211588"/>
                  </a:lnTo>
                  <a:lnTo>
                    <a:pt x="274546" y="199598"/>
                  </a:lnTo>
                  <a:lnTo>
                    <a:pt x="269663" y="195845"/>
                  </a:lnTo>
                  <a:lnTo>
                    <a:pt x="264426" y="195494"/>
                  </a:lnTo>
                  <a:lnTo>
                    <a:pt x="259171" y="193984"/>
                  </a:lnTo>
                  <a:lnTo>
                    <a:pt x="256925" y="186487"/>
                  </a:lnTo>
                  <a:lnTo>
                    <a:pt x="255418" y="181621"/>
                  </a:lnTo>
                  <a:lnTo>
                    <a:pt x="253185" y="175258"/>
                  </a:lnTo>
                  <a:lnTo>
                    <a:pt x="248696" y="167766"/>
                  </a:lnTo>
                  <a:lnTo>
                    <a:pt x="248311" y="165143"/>
                  </a:lnTo>
                  <a:lnTo>
                    <a:pt x="252427" y="162905"/>
                  </a:lnTo>
                  <a:lnTo>
                    <a:pt x="253185" y="157282"/>
                  </a:lnTo>
                  <a:lnTo>
                    <a:pt x="252055" y="149413"/>
                  </a:lnTo>
                  <a:lnTo>
                    <a:pt x="254297" y="143790"/>
                  </a:lnTo>
                  <a:lnTo>
                    <a:pt x="250938" y="138942"/>
                  </a:lnTo>
                  <a:lnTo>
                    <a:pt x="251310" y="126580"/>
                  </a:lnTo>
                  <a:lnTo>
                    <a:pt x="250553" y="115711"/>
                  </a:lnTo>
                  <a:lnTo>
                    <a:pt x="248311" y="113088"/>
                  </a:lnTo>
                  <a:lnTo>
                    <a:pt x="247575" y="107854"/>
                  </a:lnTo>
                  <a:lnTo>
                    <a:pt x="250181" y="105595"/>
                  </a:lnTo>
                  <a:lnTo>
                    <a:pt x="249342" y="106310"/>
                  </a:lnTo>
                  <a:lnTo>
                    <a:pt x="240279" y="77494"/>
                  </a:lnTo>
                  <a:lnTo>
                    <a:pt x="236672" y="73887"/>
                  </a:lnTo>
                  <a:lnTo>
                    <a:pt x="233629" y="72193"/>
                  </a:lnTo>
                  <a:lnTo>
                    <a:pt x="231361" y="71238"/>
                  </a:lnTo>
                  <a:lnTo>
                    <a:pt x="229286" y="67639"/>
                  </a:lnTo>
                  <a:lnTo>
                    <a:pt x="224934" y="63489"/>
                  </a:lnTo>
                  <a:lnTo>
                    <a:pt x="222452" y="59877"/>
                  </a:lnTo>
                  <a:lnTo>
                    <a:pt x="222260" y="57417"/>
                  </a:lnTo>
                  <a:lnTo>
                    <a:pt x="219607" y="54383"/>
                  </a:lnTo>
                  <a:lnTo>
                    <a:pt x="221716" y="47173"/>
                  </a:lnTo>
                  <a:lnTo>
                    <a:pt x="224172" y="44524"/>
                  </a:lnTo>
                  <a:lnTo>
                    <a:pt x="227583" y="43018"/>
                  </a:lnTo>
                  <a:lnTo>
                    <a:pt x="229474" y="40561"/>
                  </a:lnTo>
                  <a:lnTo>
                    <a:pt x="230612" y="35619"/>
                  </a:lnTo>
                  <a:lnTo>
                    <a:pt x="231742" y="33347"/>
                  </a:lnTo>
                  <a:lnTo>
                    <a:pt x="230612" y="31657"/>
                  </a:lnTo>
                  <a:lnTo>
                    <a:pt x="232692" y="28045"/>
                  </a:lnTo>
                  <a:lnTo>
                    <a:pt x="230231" y="24451"/>
                  </a:lnTo>
                  <a:lnTo>
                    <a:pt x="229474" y="21040"/>
                  </a:lnTo>
                  <a:lnTo>
                    <a:pt x="231935" y="15542"/>
                  </a:lnTo>
                  <a:lnTo>
                    <a:pt x="231738" y="12512"/>
                  </a:lnTo>
                  <a:lnTo>
                    <a:pt x="232123" y="6449"/>
                  </a:lnTo>
                  <a:lnTo>
                    <a:pt x="232645" y="0"/>
                  </a:lnTo>
                  <a:cubicBezTo>
                    <a:pt x="230998" y="595"/>
                    <a:pt x="229316" y="1185"/>
                    <a:pt x="227621" y="1631"/>
                  </a:cubicBezTo>
                  <a:cubicBezTo>
                    <a:pt x="224930" y="2311"/>
                    <a:pt x="222033" y="2161"/>
                    <a:pt x="219226" y="2388"/>
                  </a:cubicBezTo>
                  <a:cubicBezTo>
                    <a:pt x="214981" y="-762"/>
                    <a:pt x="210231" y="3663"/>
                    <a:pt x="206059" y="1605"/>
                  </a:cubicBezTo>
                  <a:cubicBezTo>
                    <a:pt x="201117" y="-834"/>
                    <a:pt x="197355" y="2923"/>
                    <a:pt x="193012" y="3496"/>
                  </a:cubicBezTo>
                  <a:cubicBezTo>
                    <a:pt x="189683" y="3954"/>
                    <a:pt x="186200" y="4125"/>
                    <a:pt x="182871" y="3684"/>
                  </a:cubicBezTo>
                  <a:cubicBezTo>
                    <a:pt x="174278" y="2521"/>
                    <a:pt x="165801" y="2769"/>
                    <a:pt x="157560" y="5516"/>
                  </a:cubicBezTo>
                  <a:cubicBezTo>
                    <a:pt x="153114" y="6984"/>
                    <a:pt x="148561" y="6778"/>
                    <a:pt x="144042" y="6984"/>
                  </a:cubicBezTo>
                  <a:cubicBezTo>
                    <a:pt x="139981" y="7197"/>
                    <a:pt x="136246" y="8032"/>
                    <a:pt x="132626" y="9996"/>
                  </a:cubicBezTo>
                  <a:cubicBezTo>
                    <a:pt x="126652" y="13240"/>
                    <a:pt x="120593" y="16380"/>
                    <a:pt x="114350" y="19072"/>
                  </a:cubicBezTo>
                  <a:cubicBezTo>
                    <a:pt x="109638" y="21096"/>
                    <a:pt x="105064" y="22944"/>
                    <a:pt x="101217" y="26659"/>
                  </a:cubicBezTo>
                  <a:cubicBezTo>
                    <a:pt x="98449" y="29333"/>
                    <a:pt x="95085" y="30454"/>
                    <a:pt x="91615" y="30493"/>
                  </a:cubicBezTo>
                  <a:lnTo>
                    <a:pt x="95492" y="35140"/>
                  </a:lnTo>
                  <a:lnTo>
                    <a:pt x="96241" y="44126"/>
                  </a:lnTo>
                  <a:lnTo>
                    <a:pt x="98123" y="61743"/>
                  </a:lnTo>
                  <a:lnTo>
                    <a:pt x="101500" y="68478"/>
                  </a:lnTo>
                  <a:lnTo>
                    <a:pt x="106361" y="72591"/>
                  </a:lnTo>
                  <a:lnTo>
                    <a:pt x="103746" y="79707"/>
                  </a:lnTo>
                  <a:lnTo>
                    <a:pt x="85389" y="79707"/>
                  </a:lnTo>
                  <a:lnTo>
                    <a:pt x="80519" y="86459"/>
                  </a:lnTo>
                  <a:lnTo>
                    <a:pt x="77143" y="89069"/>
                  </a:lnTo>
                  <a:lnTo>
                    <a:pt x="76381" y="96557"/>
                  </a:lnTo>
                  <a:lnTo>
                    <a:pt x="38572" y="120905"/>
                  </a:lnTo>
                  <a:lnTo>
                    <a:pt x="29954" y="122403"/>
                  </a:lnTo>
                  <a:lnTo>
                    <a:pt x="20967" y="122780"/>
                  </a:lnTo>
                  <a:lnTo>
                    <a:pt x="11973" y="125420"/>
                  </a:lnTo>
                  <a:lnTo>
                    <a:pt x="6722" y="130277"/>
                  </a:lnTo>
                  <a:lnTo>
                    <a:pt x="368" y="135510"/>
                  </a:lnTo>
                  <a:lnTo>
                    <a:pt x="0" y="152002"/>
                  </a:lnTo>
                  <a:lnTo>
                    <a:pt x="143062" y="247121"/>
                  </a:lnTo>
                  <a:lnTo>
                    <a:pt x="144564" y="254246"/>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sp>
        <p:nvSpPr>
          <p:cNvPr id="1162" name="Freeform 1161">
            <a:extLst>
              <a:ext uri="{FF2B5EF4-FFF2-40B4-BE49-F238E27FC236}">
                <a16:creationId xmlns:a16="http://schemas.microsoft.com/office/drawing/2014/main" id="{F0E255A5-BA04-F108-D06B-5F17E813C9D5}"/>
              </a:ext>
            </a:extLst>
          </p:cNvPr>
          <p:cNvSpPr/>
          <p:nvPr/>
        </p:nvSpPr>
        <p:spPr>
          <a:xfrm>
            <a:off x="5449824" y="3721276"/>
            <a:ext cx="555525" cy="499531"/>
          </a:xfrm>
          <a:custGeom>
            <a:avLst/>
            <a:gdLst>
              <a:gd name="connsiteX0" fmla="*/ 9487 w 237938"/>
              <a:gd name="connsiteY0" fmla="*/ 183688 h 213955"/>
              <a:gd name="connsiteX1" fmla="*/ 14579 w 237938"/>
              <a:gd name="connsiteY1" fmla="*/ 184946 h 213955"/>
              <a:gd name="connsiteX2" fmla="*/ 16393 w 237938"/>
              <a:gd name="connsiteY2" fmla="*/ 184253 h 213955"/>
              <a:gd name="connsiteX3" fmla="*/ 19299 w 237938"/>
              <a:gd name="connsiteY3" fmla="*/ 184253 h 213955"/>
              <a:gd name="connsiteX4" fmla="*/ 20929 w 237938"/>
              <a:gd name="connsiteY4" fmla="*/ 185862 h 213955"/>
              <a:gd name="connsiteX5" fmla="*/ 23475 w 237938"/>
              <a:gd name="connsiteY5" fmla="*/ 186234 h 213955"/>
              <a:gd name="connsiteX6" fmla="*/ 24018 w 237938"/>
              <a:gd name="connsiteY6" fmla="*/ 187865 h 213955"/>
              <a:gd name="connsiteX7" fmla="*/ 25833 w 237938"/>
              <a:gd name="connsiteY7" fmla="*/ 188951 h 213955"/>
              <a:gd name="connsiteX8" fmla="*/ 28927 w 237938"/>
              <a:gd name="connsiteY8" fmla="*/ 187689 h 213955"/>
              <a:gd name="connsiteX9" fmla="*/ 34558 w 237938"/>
              <a:gd name="connsiteY9" fmla="*/ 190963 h 213955"/>
              <a:gd name="connsiteX10" fmla="*/ 37459 w 237938"/>
              <a:gd name="connsiteY10" fmla="*/ 191142 h 213955"/>
              <a:gd name="connsiteX11" fmla="*/ 40373 w 237938"/>
              <a:gd name="connsiteY11" fmla="*/ 188789 h 213955"/>
              <a:gd name="connsiteX12" fmla="*/ 41640 w 237938"/>
              <a:gd name="connsiteY12" fmla="*/ 188789 h 213955"/>
              <a:gd name="connsiteX13" fmla="*/ 45097 w 237938"/>
              <a:gd name="connsiteY13" fmla="*/ 184775 h 213955"/>
              <a:gd name="connsiteX14" fmla="*/ 47648 w 237938"/>
              <a:gd name="connsiteY14" fmla="*/ 184253 h 213955"/>
              <a:gd name="connsiteX15" fmla="*/ 51460 w 237938"/>
              <a:gd name="connsiteY15" fmla="*/ 185511 h 213955"/>
              <a:gd name="connsiteX16" fmla="*/ 54909 w 237938"/>
              <a:gd name="connsiteY16" fmla="*/ 184424 h 213955"/>
              <a:gd name="connsiteX17" fmla="*/ 56176 w 237938"/>
              <a:gd name="connsiteY17" fmla="*/ 186234 h 213955"/>
              <a:gd name="connsiteX18" fmla="*/ 59629 w 237938"/>
              <a:gd name="connsiteY18" fmla="*/ 191138 h 213955"/>
              <a:gd name="connsiteX19" fmla="*/ 59085 w 237938"/>
              <a:gd name="connsiteY19" fmla="*/ 194771 h 213955"/>
              <a:gd name="connsiteX20" fmla="*/ 63262 w 237938"/>
              <a:gd name="connsiteY20" fmla="*/ 196940 h 213955"/>
              <a:gd name="connsiteX21" fmla="*/ 63814 w 237938"/>
              <a:gd name="connsiteY21" fmla="*/ 198947 h 213955"/>
              <a:gd name="connsiteX22" fmla="*/ 61816 w 237938"/>
              <a:gd name="connsiteY22" fmla="*/ 201682 h 213955"/>
              <a:gd name="connsiteX23" fmla="*/ 59993 w 237938"/>
              <a:gd name="connsiteY23" fmla="*/ 205858 h 213955"/>
              <a:gd name="connsiteX24" fmla="*/ 61991 w 237938"/>
              <a:gd name="connsiteY24" fmla="*/ 205687 h 213955"/>
              <a:gd name="connsiteX25" fmla="*/ 63814 w 237938"/>
              <a:gd name="connsiteY25" fmla="*/ 204048 h 213955"/>
              <a:gd name="connsiteX26" fmla="*/ 65992 w 237938"/>
              <a:gd name="connsiteY26" fmla="*/ 204048 h 213955"/>
              <a:gd name="connsiteX27" fmla="*/ 65089 w 237938"/>
              <a:gd name="connsiteY27" fmla="*/ 206774 h 213955"/>
              <a:gd name="connsiteX28" fmla="*/ 66351 w 237938"/>
              <a:gd name="connsiteY28" fmla="*/ 208413 h 213955"/>
              <a:gd name="connsiteX29" fmla="*/ 66351 w 237938"/>
              <a:gd name="connsiteY29" fmla="*/ 209671 h 213955"/>
              <a:gd name="connsiteX30" fmla="*/ 69805 w 237938"/>
              <a:gd name="connsiteY30" fmla="*/ 209671 h 213955"/>
              <a:gd name="connsiteX31" fmla="*/ 71255 w 237938"/>
              <a:gd name="connsiteY31" fmla="*/ 210950 h 213955"/>
              <a:gd name="connsiteX32" fmla="*/ 71504 w 237938"/>
              <a:gd name="connsiteY32" fmla="*/ 213441 h 213955"/>
              <a:gd name="connsiteX33" fmla="*/ 71443 w 237938"/>
              <a:gd name="connsiteY33" fmla="*/ 213479 h 213955"/>
              <a:gd name="connsiteX34" fmla="*/ 75222 w 237938"/>
              <a:gd name="connsiteY34" fmla="*/ 210809 h 213955"/>
              <a:gd name="connsiteX35" fmla="*/ 77421 w 237938"/>
              <a:gd name="connsiteY35" fmla="*/ 210809 h 213955"/>
              <a:gd name="connsiteX36" fmla="*/ 80562 w 237938"/>
              <a:gd name="connsiteY36" fmla="*/ 212375 h 213955"/>
              <a:gd name="connsiteX37" fmla="*/ 86377 w 237938"/>
              <a:gd name="connsiteY37" fmla="*/ 212521 h 213955"/>
              <a:gd name="connsiteX38" fmla="*/ 87477 w 237938"/>
              <a:gd name="connsiteY38" fmla="*/ 210642 h 213955"/>
              <a:gd name="connsiteX39" fmla="*/ 91859 w 237938"/>
              <a:gd name="connsiteY39" fmla="*/ 209226 h 213955"/>
              <a:gd name="connsiteX40" fmla="*/ 96267 w 237938"/>
              <a:gd name="connsiteY40" fmla="*/ 210330 h 213955"/>
              <a:gd name="connsiteX41" fmla="*/ 96579 w 237938"/>
              <a:gd name="connsiteY41" fmla="*/ 212525 h 213955"/>
              <a:gd name="connsiteX42" fmla="*/ 101299 w 237938"/>
              <a:gd name="connsiteY42" fmla="*/ 213945 h 213955"/>
              <a:gd name="connsiteX43" fmla="*/ 103014 w 237938"/>
              <a:gd name="connsiteY43" fmla="*/ 210646 h 213955"/>
              <a:gd name="connsiteX44" fmla="*/ 104915 w 237938"/>
              <a:gd name="connsiteY44" fmla="*/ 209311 h 213955"/>
              <a:gd name="connsiteX45" fmla="*/ 105783 w 237938"/>
              <a:gd name="connsiteY45" fmla="*/ 205362 h 213955"/>
              <a:gd name="connsiteX46" fmla="*/ 105107 w 237938"/>
              <a:gd name="connsiteY46" fmla="*/ 202657 h 213955"/>
              <a:gd name="connsiteX47" fmla="*/ 105445 w 237938"/>
              <a:gd name="connsiteY47" fmla="*/ 200462 h 213955"/>
              <a:gd name="connsiteX48" fmla="*/ 107482 w 237938"/>
              <a:gd name="connsiteY48" fmla="*/ 200124 h 213955"/>
              <a:gd name="connsiteX49" fmla="*/ 107302 w 237938"/>
              <a:gd name="connsiteY49" fmla="*/ 196226 h 213955"/>
              <a:gd name="connsiteX50" fmla="*/ 106468 w 237938"/>
              <a:gd name="connsiteY50" fmla="*/ 193342 h 213955"/>
              <a:gd name="connsiteX51" fmla="*/ 112206 w 237938"/>
              <a:gd name="connsiteY51" fmla="*/ 188626 h 213955"/>
              <a:gd name="connsiteX52" fmla="*/ 119810 w 237938"/>
              <a:gd name="connsiteY52" fmla="*/ 176777 h 213955"/>
              <a:gd name="connsiteX53" fmla="*/ 119472 w 237938"/>
              <a:gd name="connsiteY53" fmla="*/ 175245 h 213955"/>
              <a:gd name="connsiteX54" fmla="*/ 122848 w 237938"/>
              <a:gd name="connsiteY54" fmla="*/ 169336 h 213955"/>
              <a:gd name="connsiteX55" fmla="*/ 124881 w 237938"/>
              <a:gd name="connsiteY55" fmla="*/ 168848 h 213955"/>
              <a:gd name="connsiteX56" fmla="*/ 125390 w 237938"/>
              <a:gd name="connsiteY56" fmla="*/ 166632 h 213955"/>
              <a:gd name="connsiteX57" fmla="*/ 131137 w 237938"/>
              <a:gd name="connsiteY57" fmla="*/ 166987 h 213955"/>
              <a:gd name="connsiteX58" fmla="*/ 138236 w 237938"/>
              <a:gd name="connsiteY58" fmla="*/ 164946 h 213955"/>
              <a:gd name="connsiteX59" fmla="*/ 139592 w 237938"/>
              <a:gd name="connsiteY59" fmla="*/ 162074 h 213955"/>
              <a:gd name="connsiteX60" fmla="*/ 157513 w 237938"/>
              <a:gd name="connsiteY60" fmla="*/ 151261 h 213955"/>
              <a:gd name="connsiteX61" fmla="*/ 161232 w 237938"/>
              <a:gd name="connsiteY61" fmla="*/ 148557 h 213955"/>
              <a:gd name="connsiteX62" fmla="*/ 166473 w 237938"/>
              <a:gd name="connsiteY62" fmla="*/ 145164 h 213955"/>
              <a:gd name="connsiteX63" fmla="*/ 176615 w 237938"/>
              <a:gd name="connsiteY63" fmla="*/ 144004 h 213955"/>
              <a:gd name="connsiteX64" fmla="*/ 180504 w 237938"/>
              <a:gd name="connsiteY64" fmla="*/ 145352 h 213955"/>
              <a:gd name="connsiteX65" fmla="*/ 186692 w 237938"/>
              <a:gd name="connsiteY65" fmla="*/ 146233 h 213955"/>
              <a:gd name="connsiteX66" fmla="*/ 200834 w 237938"/>
              <a:gd name="connsiteY66" fmla="*/ 145715 h 213955"/>
              <a:gd name="connsiteX67" fmla="*/ 204874 w 237938"/>
              <a:gd name="connsiteY67" fmla="*/ 143936 h 213955"/>
              <a:gd name="connsiteX68" fmla="*/ 213462 w 237938"/>
              <a:gd name="connsiteY68" fmla="*/ 143936 h 213955"/>
              <a:gd name="connsiteX69" fmla="*/ 217249 w 237938"/>
              <a:gd name="connsiteY69" fmla="*/ 141911 h 213955"/>
              <a:gd name="connsiteX70" fmla="*/ 222054 w 237938"/>
              <a:gd name="connsiteY70" fmla="*/ 141180 h 213955"/>
              <a:gd name="connsiteX71" fmla="*/ 233176 w 237938"/>
              <a:gd name="connsiteY71" fmla="*/ 135112 h 213955"/>
              <a:gd name="connsiteX72" fmla="*/ 234429 w 237938"/>
              <a:gd name="connsiteY72" fmla="*/ 127277 h 213955"/>
              <a:gd name="connsiteX73" fmla="*/ 236449 w 237938"/>
              <a:gd name="connsiteY73" fmla="*/ 125754 h 213955"/>
              <a:gd name="connsiteX74" fmla="*/ 237938 w 237938"/>
              <a:gd name="connsiteY74" fmla="*/ 86604 h 213955"/>
              <a:gd name="connsiteX75" fmla="*/ 224716 w 237938"/>
              <a:gd name="connsiteY75" fmla="*/ 87978 h 213955"/>
              <a:gd name="connsiteX76" fmla="*/ 221348 w 237938"/>
              <a:gd name="connsiteY76" fmla="*/ 85731 h 213955"/>
              <a:gd name="connsiteX77" fmla="*/ 222093 w 237938"/>
              <a:gd name="connsiteY77" fmla="*/ 78264 h 213955"/>
              <a:gd name="connsiteX78" fmla="*/ 216098 w 237938"/>
              <a:gd name="connsiteY78" fmla="*/ 73005 h 213955"/>
              <a:gd name="connsiteX79" fmla="*/ 211601 w 237938"/>
              <a:gd name="connsiteY79" fmla="*/ 70772 h 213955"/>
              <a:gd name="connsiteX80" fmla="*/ 204493 w 237938"/>
              <a:gd name="connsiteY80" fmla="*/ 70772 h 213955"/>
              <a:gd name="connsiteX81" fmla="*/ 201861 w 237938"/>
              <a:gd name="connsiteY81" fmla="*/ 68140 h 213955"/>
              <a:gd name="connsiteX82" fmla="*/ 200368 w 237938"/>
              <a:gd name="connsiteY82" fmla="*/ 61020 h 213955"/>
              <a:gd name="connsiteX83" fmla="*/ 109206 w 237938"/>
              <a:gd name="connsiteY83" fmla="*/ 394 h 213955"/>
              <a:gd name="connsiteX84" fmla="*/ 91376 w 237938"/>
              <a:gd name="connsiteY84" fmla="*/ 0 h 213955"/>
              <a:gd name="connsiteX85" fmla="*/ 102707 w 237938"/>
              <a:gd name="connsiteY85" fmla="*/ 124911 h 213955"/>
              <a:gd name="connsiteX86" fmla="*/ 106083 w 237938"/>
              <a:gd name="connsiteY86" fmla="*/ 127431 h 213955"/>
              <a:gd name="connsiteX87" fmla="*/ 101594 w 237938"/>
              <a:gd name="connsiteY87" fmla="*/ 140080 h 213955"/>
              <a:gd name="connsiteX88" fmla="*/ 50198 w 237938"/>
              <a:gd name="connsiteY88" fmla="*/ 139810 h 213955"/>
              <a:gd name="connsiteX89" fmla="*/ 46822 w 237938"/>
              <a:gd name="connsiteY89" fmla="*/ 138398 h 213955"/>
              <a:gd name="connsiteX90" fmla="*/ 42898 w 237938"/>
              <a:gd name="connsiteY90" fmla="*/ 137829 h 213955"/>
              <a:gd name="connsiteX91" fmla="*/ 39517 w 237938"/>
              <a:gd name="connsiteY91" fmla="*/ 133050 h 213955"/>
              <a:gd name="connsiteX92" fmla="*/ 31926 w 237938"/>
              <a:gd name="connsiteY92" fmla="*/ 136725 h 213955"/>
              <a:gd name="connsiteX93" fmla="*/ 28002 w 237938"/>
              <a:gd name="connsiteY93" fmla="*/ 142335 h 213955"/>
              <a:gd name="connsiteX94" fmla="*/ 24913 w 237938"/>
              <a:gd name="connsiteY94" fmla="*/ 134179 h 213955"/>
              <a:gd name="connsiteX95" fmla="*/ 21259 w 237938"/>
              <a:gd name="connsiteY95" fmla="*/ 133614 h 213955"/>
              <a:gd name="connsiteX96" fmla="*/ 16479 w 237938"/>
              <a:gd name="connsiteY96" fmla="*/ 135865 h 213955"/>
              <a:gd name="connsiteX97" fmla="*/ 16479 w 237938"/>
              <a:gd name="connsiteY97" fmla="*/ 142335 h 213955"/>
              <a:gd name="connsiteX98" fmla="*/ 15918 w 237938"/>
              <a:gd name="connsiteY98" fmla="*/ 146537 h 213955"/>
              <a:gd name="connsiteX99" fmla="*/ 11977 w 237938"/>
              <a:gd name="connsiteY99" fmla="*/ 146537 h 213955"/>
              <a:gd name="connsiteX100" fmla="*/ 5250 w 237938"/>
              <a:gd name="connsiteY100" fmla="*/ 150196 h 213955"/>
              <a:gd name="connsiteX101" fmla="*/ 0 w 237938"/>
              <a:gd name="connsiteY101" fmla="*/ 166294 h 213955"/>
              <a:gd name="connsiteX102" fmla="*/ 6444 w 237938"/>
              <a:gd name="connsiteY102" fmla="*/ 183697 h 213955"/>
              <a:gd name="connsiteX103" fmla="*/ 9487 w 237938"/>
              <a:gd name="connsiteY103" fmla="*/ 183697 h 2139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Lst>
            <a:rect l="l" t="t" r="r" b="b"/>
            <a:pathLst>
              <a:path w="237938" h="213955">
                <a:moveTo>
                  <a:pt x="9487" y="183688"/>
                </a:moveTo>
                <a:lnTo>
                  <a:pt x="14579" y="184946"/>
                </a:lnTo>
                <a:lnTo>
                  <a:pt x="16393" y="184253"/>
                </a:lnTo>
                <a:lnTo>
                  <a:pt x="19299" y="184253"/>
                </a:lnTo>
                <a:lnTo>
                  <a:pt x="20929" y="185862"/>
                </a:lnTo>
                <a:lnTo>
                  <a:pt x="23475" y="186234"/>
                </a:lnTo>
                <a:lnTo>
                  <a:pt x="24018" y="187865"/>
                </a:lnTo>
                <a:lnTo>
                  <a:pt x="25833" y="188951"/>
                </a:lnTo>
                <a:lnTo>
                  <a:pt x="28927" y="187689"/>
                </a:lnTo>
                <a:lnTo>
                  <a:pt x="34558" y="190963"/>
                </a:lnTo>
                <a:lnTo>
                  <a:pt x="37459" y="191142"/>
                </a:lnTo>
                <a:lnTo>
                  <a:pt x="40373" y="188789"/>
                </a:lnTo>
                <a:lnTo>
                  <a:pt x="41640" y="188789"/>
                </a:lnTo>
                <a:lnTo>
                  <a:pt x="45097" y="184775"/>
                </a:lnTo>
                <a:lnTo>
                  <a:pt x="47648" y="184253"/>
                </a:lnTo>
                <a:lnTo>
                  <a:pt x="51460" y="185511"/>
                </a:lnTo>
                <a:lnTo>
                  <a:pt x="54909" y="184424"/>
                </a:lnTo>
                <a:lnTo>
                  <a:pt x="56176" y="186234"/>
                </a:lnTo>
                <a:lnTo>
                  <a:pt x="59629" y="191138"/>
                </a:lnTo>
                <a:lnTo>
                  <a:pt x="59085" y="194771"/>
                </a:lnTo>
                <a:lnTo>
                  <a:pt x="63262" y="196940"/>
                </a:lnTo>
                <a:lnTo>
                  <a:pt x="63814" y="198947"/>
                </a:lnTo>
                <a:lnTo>
                  <a:pt x="61816" y="201682"/>
                </a:lnTo>
                <a:lnTo>
                  <a:pt x="59993" y="205858"/>
                </a:lnTo>
                <a:lnTo>
                  <a:pt x="61991" y="205687"/>
                </a:lnTo>
                <a:lnTo>
                  <a:pt x="63814" y="204048"/>
                </a:lnTo>
                <a:lnTo>
                  <a:pt x="65992" y="204048"/>
                </a:lnTo>
                <a:lnTo>
                  <a:pt x="65089" y="206774"/>
                </a:lnTo>
                <a:lnTo>
                  <a:pt x="66351" y="208413"/>
                </a:lnTo>
                <a:lnTo>
                  <a:pt x="66351" y="209671"/>
                </a:lnTo>
                <a:lnTo>
                  <a:pt x="69805" y="209671"/>
                </a:lnTo>
                <a:lnTo>
                  <a:pt x="71255" y="210950"/>
                </a:lnTo>
                <a:lnTo>
                  <a:pt x="71504" y="213441"/>
                </a:lnTo>
                <a:lnTo>
                  <a:pt x="71443" y="213479"/>
                </a:lnTo>
                <a:lnTo>
                  <a:pt x="75222" y="210809"/>
                </a:lnTo>
                <a:lnTo>
                  <a:pt x="77421" y="210809"/>
                </a:lnTo>
                <a:lnTo>
                  <a:pt x="80562" y="212375"/>
                </a:lnTo>
                <a:lnTo>
                  <a:pt x="86377" y="212521"/>
                </a:lnTo>
                <a:lnTo>
                  <a:pt x="87477" y="210642"/>
                </a:lnTo>
                <a:lnTo>
                  <a:pt x="91859" y="209226"/>
                </a:lnTo>
                <a:lnTo>
                  <a:pt x="96267" y="210330"/>
                </a:lnTo>
                <a:lnTo>
                  <a:pt x="96579" y="212525"/>
                </a:lnTo>
                <a:cubicBezTo>
                  <a:pt x="96579" y="212525"/>
                  <a:pt x="100824" y="214091"/>
                  <a:pt x="101299" y="213945"/>
                </a:cubicBezTo>
                <a:cubicBezTo>
                  <a:pt x="101765" y="213791"/>
                  <a:pt x="103014" y="210646"/>
                  <a:pt x="103014" y="210646"/>
                </a:cubicBezTo>
                <a:lnTo>
                  <a:pt x="104915" y="209311"/>
                </a:lnTo>
                <a:lnTo>
                  <a:pt x="105783" y="205362"/>
                </a:lnTo>
                <a:lnTo>
                  <a:pt x="105107" y="202657"/>
                </a:lnTo>
                <a:lnTo>
                  <a:pt x="105445" y="200462"/>
                </a:lnTo>
                <a:lnTo>
                  <a:pt x="107482" y="200124"/>
                </a:lnTo>
                <a:lnTo>
                  <a:pt x="107302" y="196226"/>
                </a:lnTo>
                <a:lnTo>
                  <a:pt x="106468" y="193342"/>
                </a:lnTo>
                <a:lnTo>
                  <a:pt x="112206" y="188626"/>
                </a:lnTo>
                <a:lnTo>
                  <a:pt x="119810" y="176777"/>
                </a:lnTo>
                <a:lnTo>
                  <a:pt x="119472" y="175245"/>
                </a:lnTo>
                <a:lnTo>
                  <a:pt x="122848" y="169336"/>
                </a:lnTo>
                <a:lnTo>
                  <a:pt x="124881" y="168848"/>
                </a:lnTo>
                <a:lnTo>
                  <a:pt x="125390" y="166632"/>
                </a:lnTo>
                <a:lnTo>
                  <a:pt x="131137" y="166987"/>
                </a:lnTo>
                <a:lnTo>
                  <a:pt x="138236" y="164946"/>
                </a:lnTo>
                <a:lnTo>
                  <a:pt x="139592" y="162074"/>
                </a:lnTo>
                <a:lnTo>
                  <a:pt x="157513" y="151261"/>
                </a:lnTo>
                <a:lnTo>
                  <a:pt x="161232" y="148557"/>
                </a:lnTo>
                <a:lnTo>
                  <a:pt x="166473" y="145164"/>
                </a:lnTo>
                <a:lnTo>
                  <a:pt x="176615" y="144004"/>
                </a:lnTo>
                <a:lnTo>
                  <a:pt x="180504" y="145352"/>
                </a:lnTo>
                <a:lnTo>
                  <a:pt x="186692" y="146233"/>
                </a:lnTo>
                <a:lnTo>
                  <a:pt x="200834" y="145715"/>
                </a:lnTo>
                <a:lnTo>
                  <a:pt x="204874" y="143936"/>
                </a:lnTo>
                <a:lnTo>
                  <a:pt x="213462" y="143936"/>
                </a:lnTo>
                <a:lnTo>
                  <a:pt x="217249" y="141911"/>
                </a:lnTo>
                <a:lnTo>
                  <a:pt x="222054" y="141180"/>
                </a:lnTo>
                <a:lnTo>
                  <a:pt x="233176" y="135112"/>
                </a:lnTo>
                <a:lnTo>
                  <a:pt x="234429" y="127277"/>
                </a:lnTo>
                <a:lnTo>
                  <a:pt x="236449" y="125754"/>
                </a:lnTo>
                <a:lnTo>
                  <a:pt x="237938" y="86604"/>
                </a:lnTo>
                <a:lnTo>
                  <a:pt x="224716" y="87978"/>
                </a:lnTo>
                <a:lnTo>
                  <a:pt x="221348" y="85731"/>
                </a:lnTo>
                <a:lnTo>
                  <a:pt x="222093" y="78264"/>
                </a:lnTo>
                <a:lnTo>
                  <a:pt x="216098" y="73005"/>
                </a:lnTo>
                <a:lnTo>
                  <a:pt x="211601" y="70772"/>
                </a:lnTo>
                <a:lnTo>
                  <a:pt x="204493" y="70772"/>
                </a:lnTo>
                <a:lnTo>
                  <a:pt x="201861" y="68140"/>
                </a:lnTo>
                <a:lnTo>
                  <a:pt x="200368" y="61020"/>
                </a:lnTo>
                <a:lnTo>
                  <a:pt x="109206" y="394"/>
                </a:lnTo>
                <a:lnTo>
                  <a:pt x="91376" y="0"/>
                </a:lnTo>
                <a:lnTo>
                  <a:pt x="102707" y="124911"/>
                </a:lnTo>
                <a:lnTo>
                  <a:pt x="106083" y="127431"/>
                </a:lnTo>
                <a:lnTo>
                  <a:pt x="101594" y="140080"/>
                </a:lnTo>
                <a:lnTo>
                  <a:pt x="50198" y="139810"/>
                </a:lnTo>
                <a:lnTo>
                  <a:pt x="46822" y="138398"/>
                </a:lnTo>
                <a:lnTo>
                  <a:pt x="42898" y="137829"/>
                </a:lnTo>
                <a:lnTo>
                  <a:pt x="39517" y="133050"/>
                </a:lnTo>
                <a:lnTo>
                  <a:pt x="31926" y="136725"/>
                </a:lnTo>
                <a:lnTo>
                  <a:pt x="28002" y="142335"/>
                </a:lnTo>
                <a:lnTo>
                  <a:pt x="24913" y="134179"/>
                </a:lnTo>
                <a:lnTo>
                  <a:pt x="21259" y="133614"/>
                </a:lnTo>
                <a:lnTo>
                  <a:pt x="16479" y="135865"/>
                </a:lnTo>
                <a:lnTo>
                  <a:pt x="16479" y="142335"/>
                </a:lnTo>
                <a:lnTo>
                  <a:pt x="15918" y="146537"/>
                </a:lnTo>
                <a:lnTo>
                  <a:pt x="11977" y="146537"/>
                </a:lnTo>
                <a:lnTo>
                  <a:pt x="5250" y="150196"/>
                </a:lnTo>
                <a:lnTo>
                  <a:pt x="0" y="166294"/>
                </a:lnTo>
                <a:lnTo>
                  <a:pt x="6444" y="183697"/>
                </a:lnTo>
                <a:lnTo>
                  <a:pt x="9487" y="183697"/>
                </a:lnTo>
                <a:close/>
              </a:path>
            </a:pathLst>
          </a:custGeom>
          <a:solidFill>
            <a:srgbClr val="D9D9D9"/>
          </a:solid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163" name="Freeform 1162">
            <a:extLst>
              <a:ext uri="{FF2B5EF4-FFF2-40B4-BE49-F238E27FC236}">
                <a16:creationId xmlns:a16="http://schemas.microsoft.com/office/drawing/2014/main" id="{98A5E450-CF83-CFD3-3858-74A66D7B14B0}"/>
              </a:ext>
            </a:extLst>
          </p:cNvPr>
          <p:cNvSpPr/>
          <p:nvPr/>
        </p:nvSpPr>
        <p:spPr>
          <a:xfrm>
            <a:off x="5313631" y="3629483"/>
            <a:ext cx="270443" cy="220290"/>
          </a:xfrm>
          <a:custGeom>
            <a:avLst/>
            <a:gdLst>
              <a:gd name="connsiteX0" fmla="*/ 115835 w 115834"/>
              <a:gd name="connsiteY0" fmla="*/ 1296 h 94353"/>
              <a:gd name="connsiteX1" fmla="*/ 58803 w 115834"/>
              <a:gd name="connsiteY1" fmla="*/ 0 h 94353"/>
              <a:gd name="connsiteX2" fmla="*/ 58478 w 115834"/>
              <a:gd name="connsiteY2" fmla="*/ 402 h 94353"/>
              <a:gd name="connsiteX3" fmla="*/ 54721 w 115834"/>
              <a:gd name="connsiteY3" fmla="*/ 6089 h 94353"/>
              <a:gd name="connsiteX4" fmla="*/ 45628 w 115834"/>
              <a:gd name="connsiteY4" fmla="*/ 15854 h 94353"/>
              <a:gd name="connsiteX5" fmla="*/ 36056 w 115834"/>
              <a:gd name="connsiteY5" fmla="*/ 27420 h 94353"/>
              <a:gd name="connsiteX6" fmla="*/ 21182 w 115834"/>
              <a:gd name="connsiteY6" fmla="*/ 50168 h 94353"/>
              <a:gd name="connsiteX7" fmla="*/ 17446 w 115834"/>
              <a:gd name="connsiteY7" fmla="*/ 55808 h 94353"/>
              <a:gd name="connsiteX8" fmla="*/ 3565 w 115834"/>
              <a:gd name="connsiteY8" fmla="*/ 81174 h 94353"/>
              <a:gd name="connsiteX9" fmla="*/ 51 w 115834"/>
              <a:gd name="connsiteY9" fmla="*/ 92437 h 94353"/>
              <a:gd name="connsiteX10" fmla="*/ 0 w 115834"/>
              <a:gd name="connsiteY10" fmla="*/ 94354 h 94353"/>
              <a:gd name="connsiteX11" fmla="*/ 57126 w 115834"/>
              <a:gd name="connsiteY11" fmla="*/ 93434 h 94353"/>
              <a:gd name="connsiteX12" fmla="*/ 56565 w 115834"/>
              <a:gd name="connsiteY12" fmla="*/ 68427 h 94353"/>
              <a:gd name="connsiteX13" fmla="*/ 61058 w 115834"/>
              <a:gd name="connsiteY13" fmla="*/ 61396 h 94353"/>
              <a:gd name="connsiteX14" fmla="*/ 69770 w 115834"/>
              <a:gd name="connsiteY14" fmla="*/ 61396 h 94353"/>
              <a:gd name="connsiteX15" fmla="*/ 70896 w 115834"/>
              <a:gd name="connsiteY15" fmla="*/ 24331 h 94353"/>
              <a:gd name="connsiteX16" fmla="*/ 115552 w 115834"/>
              <a:gd name="connsiteY16" fmla="*/ 24618 h 94353"/>
              <a:gd name="connsiteX17" fmla="*/ 115835 w 115834"/>
              <a:gd name="connsiteY17" fmla="*/ 1296 h 943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15834" h="94353">
                <a:moveTo>
                  <a:pt x="115835" y="1296"/>
                </a:moveTo>
                <a:lnTo>
                  <a:pt x="58803" y="0"/>
                </a:lnTo>
                <a:cubicBezTo>
                  <a:pt x="58696" y="133"/>
                  <a:pt x="58576" y="257"/>
                  <a:pt x="58478" y="402"/>
                </a:cubicBezTo>
                <a:cubicBezTo>
                  <a:pt x="57164" y="2281"/>
                  <a:pt x="55615" y="4048"/>
                  <a:pt x="54721" y="6089"/>
                </a:cubicBezTo>
                <a:cubicBezTo>
                  <a:pt x="52838" y="10471"/>
                  <a:pt x="49779" y="13539"/>
                  <a:pt x="45628" y="15854"/>
                </a:cubicBezTo>
                <a:cubicBezTo>
                  <a:pt x="41024" y="18468"/>
                  <a:pt x="38576" y="22786"/>
                  <a:pt x="36056" y="27420"/>
                </a:cubicBezTo>
                <a:cubicBezTo>
                  <a:pt x="31785" y="35371"/>
                  <a:pt x="28028" y="43801"/>
                  <a:pt x="21182" y="50168"/>
                </a:cubicBezTo>
                <a:cubicBezTo>
                  <a:pt x="19577" y="51674"/>
                  <a:pt x="18370" y="53775"/>
                  <a:pt x="17446" y="55808"/>
                </a:cubicBezTo>
                <a:cubicBezTo>
                  <a:pt x="13436" y="64623"/>
                  <a:pt x="9243" y="73292"/>
                  <a:pt x="3565" y="81174"/>
                </a:cubicBezTo>
                <a:cubicBezTo>
                  <a:pt x="1168" y="84507"/>
                  <a:pt x="522" y="88444"/>
                  <a:pt x="51" y="92437"/>
                </a:cubicBezTo>
                <a:cubicBezTo>
                  <a:pt x="-21" y="93108"/>
                  <a:pt x="13" y="93729"/>
                  <a:pt x="0" y="94354"/>
                </a:cubicBezTo>
                <a:lnTo>
                  <a:pt x="57126" y="93434"/>
                </a:lnTo>
                <a:lnTo>
                  <a:pt x="56565" y="68427"/>
                </a:lnTo>
                <a:lnTo>
                  <a:pt x="61058" y="61396"/>
                </a:lnTo>
                <a:lnTo>
                  <a:pt x="69770" y="61396"/>
                </a:lnTo>
                <a:lnTo>
                  <a:pt x="70896" y="24331"/>
                </a:lnTo>
                <a:lnTo>
                  <a:pt x="115552" y="24618"/>
                </a:lnTo>
                <a:lnTo>
                  <a:pt x="115835" y="1296"/>
                </a:lnTo>
                <a:close/>
              </a:path>
            </a:pathLst>
          </a:custGeom>
          <a:solidFill>
            <a:srgbClr val="D9D9D9"/>
          </a:solid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nvGrpSpPr>
          <p:cNvPr id="1164" name="Graphic 2398">
            <a:extLst>
              <a:ext uri="{FF2B5EF4-FFF2-40B4-BE49-F238E27FC236}">
                <a16:creationId xmlns:a16="http://schemas.microsoft.com/office/drawing/2014/main" id="{1FF6FB8A-30CB-6786-4C60-3252BACF1128}"/>
              </a:ext>
            </a:extLst>
          </p:cNvPr>
          <p:cNvGrpSpPr/>
          <p:nvPr/>
        </p:nvGrpSpPr>
        <p:grpSpPr>
          <a:xfrm>
            <a:off x="5310724" y="3641823"/>
            <a:ext cx="394077" cy="763059"/>
            <a:chOff x="5922061" y="4711380"/>
            <a:chExt cx="168788" cy="326827"/>
          </a:xfrm>
          <a:solidFill>
            <a:srgbClr val="D9D9D9"/>
          </a:solidFill>
        </p:grpSpPr>
        <p:sp>
          <p:nvSpPr>
            <p:cNvPr id="1170" name="Freeform 1169">
              <a:extLst>
                <a:ext uri="{FF2B5EF4-FFF2-40B4-BE49-F238E27FC236}">
                  <a16:creationId xmlns:a16="http://schemas.microsoft.com/office/drawing/2014/main" id="{0189AB40-FDE8-DF0B-D809-C873A9C4BFA5}"/>
                </a:ext>
              </a:extLst>
            </p:cNvPr>
            <p:cNvSpPr/>
            <p:nvPr/>
          </p:nvSpPr>
          <p:spPr>
            <a:xfrm>
              <a:off x="5923212" y="4711380"/>
              <a:ext cx="167637" cy="182922"/>
            </a:xfrm>
            <a:custGeom>
              <a:avLst/>
              <a:gdLst>
                <a:gd name="connsiteX0" fmla="*/ 5131 w 167637"/>
                <a:gd name="connsiteY0" fmla="*/ 98928 h 182922"/>
                <a:gd name="connsiteX1" fmla="*/ 9012 w 167637"/>
                <a:gd name="connsiteY1" fmla="*/ 109301 h 182922"/>
                <a:gd name="connsiteX2" fmla="*/ 8841 w 167637"/>
                <a:gd name="connsiteY2" fmla="*/ 120794 h 182922"/>
                <a:gd name="connsiteX3" fmla="*/ 7638 w 167637"/>
                <a:gd name="connsiteY3" fmla="*/ 150769 h 182922"/>
                <a:gd name="connsiteX4" fmla="*/ 6710 w 167637"/>
                <a:gd name="connsiteY4" fmla="*/ 154038 h 182922"/>
                <a:gd name="connsiteX5" fmla="*/ 4476 w 167637"/>
                <a:gd name="connsiteY5" fmla="*/ 163816 h 182922"/>
                <a:gd name="connsiteX6" fmla="*/ 4549 w 167637"/>
                <a:gd name="connsiteY6" fmla="*/ 163619 h 182922"/>
                <a:gd name="connsiteX7" fmla="*/ 7643 w 167637"/>
                <a:gd name="connsiteY7" fmla="*/ 162310 h 182922"/>
                <a:gd name="connsiteX8" fmla="*/ 9752 w 167637"/>
                <a:gd name="connsiteY8" fmla="*/ 162160 h 182922"/>
                <a:gd name="connsiteX9" fmla="*/ 12979 w 167637"/>
                <a:gd name="connsiteY9" fmla="*/ 159225 h 182922"/>
                <a:gd name="connsiteX10" fmla="*/ 20001 w 167637"/>
                <a:gd name="connsiteY10" fmla="*/ 158095 h 182922"/>
                <a:gd name="connsiteX11" fmla="*/ 26599 w 167637"/>
                <a:gd name="connsiteY11" fmla="*/ 155425 h 182922"/>
                <a:gd name="connsiteX12" fmla="*/ 29834 w 167637"/>
                <a:gd name="connsiteY12" fmla="*/ 155425 h 182922"/>
                <a:gd name="connsiteX13" fmla="*/ 40083 w 167637"/>
                <a:gd name="connsiteY13" fmla="*/ 158356 h 182922"/>
                <a:gd name="connsiteX14" fmla="*/ 43181 w 167637"/>
                <a:gd name="connsiteY14" fmla="*/ 162725 h 182922"/>
                <a:gd name="connsiteX15" fmla="*/ 43454 w 167637"/>
                <a:gd name="connsiteY15" fmla="*/ 163983 h 182922"/>
                <a:gd name="connsiteX16" fmla="*/ 44995 w 167637"/>
                <a:gd name="connsiteY16" fmla="*/ 164685 h 182922"/>
                <a:gd name="connsiteX17" fmla="*/ 47532 w 167637"/>
                <a:gd name="connsiteY17" fmla="*/ 163983 h 182922"/>
                <a:gd name="connsiteX18" fmla="*/ 49214 w 167637"/>
                <a:gd name="connsiteY18" fmla="*/ 163983 h 182922"/>
                <a:gd name="connsiteX19" fmla="*/ 51597 w 167637"/>
                <a:gd name="connsiteY19" fmla="*/ 164834 h 182922"/>
                <a:gd name="connsiteX20" fmla="*/ 52590 w 167637"/>
                <a:gd name="connsiteY20" fmla="*/ 168485 h 182922"/>
                <a:gd name="connsiteX21" fmla="*/ 55393 w 167637"/>
                <a:gd name="connsiteY21" fmla="*/ 171155 h 182922"/>
                <a:gd name="connsiteX22" fmla="*/ 55539 w 167637"/>
                <a:gd name="connsiteY22" fmla="*/ 174249 h 182922"/>
                <a:gd name="connsiteX23" fmla="*/ 58628 w 167637"/>
                <a:gd name="connsiteY23" fmla="*/ 174809 h 182922"/>
                <a:gd name="connsiteX24" fmla="*/ 59475 w 167637"/>
                <a:gd name="connsiteY24" fmla="*/ 178172 h 182922"/>
                <a:gd name="connsiteX25" fmla="*/ 61285 w 167637"/>
                <a:gd name="connsiteY25" fmla="*/ 178172 h 182922"/>
                <a:gd name="connsiteX26" fmla="*/ 65363 w 167637"/>
                <a:gd name="connsiteY26" fmla="*/ 181549 h 182922"/>
                <a:gd name="connsiteX27" fmla="*/ 66048 w 167637"/>
                <a:gd name="connsiteY27" fmla="*/ 182922 h 182922"/>
                <a:gd name="connsiteX28" fmla="*/ 70417 w 167637"/>
                <a:gd name="connsiteY28" fmla="*/ 180556 h 182922"/>
                <a:gd name="connsiteX29" fmla="*/ 74358 w 167637"/>
                <a:gd name="connsiteY29" fmla="*/ 180556 h 182922"/>
                <a:gd name="connsiteX30" fmla="*/ 74919 w 167637"/>
                <a:gd name="connsiteY30" fmla="*/ 176354 h 182922"/>
                <a:gd name="connsiteX31" fmla="*/ 74919 w 167637"/>
                <a:gd name="connsiteY31" fmla="*/ 169884 h 182922"/>
                <a:gd name="connsiteX32" fmla="*/ 79698 w 167637"/>
                <a:gd name="connsiteY32" fmla="*/ 167633 h 182922"/>
                <a:gd name="connsiteX33" fmla="*/ 83353 w 167637"/>
                <a:gd name="connsiteY33" fmla="*/ 168198 h 182922"/>
                <a:gd name="connsiteX34" fmla="*/ 86442 w 167637"/>
                <a:gd name="connsiteY34" fmla="*/ 176354 h 182922"/>
                <a:gd name="connsiteX35" fmla="*/ 90366 w 167637"/>
                <a:gd name="connsiteY35" fmla="*/ 170744 h 182922"/>
                <a:gd name="connsiteX36" fmla="*/ 97957 w 167637"/>
                <a:gd name="connsiteY36" fmla="*/ 167068 h 182922"/>
                <a:gd name="connsiteX37" fmla="*/ 101338 w 167637"/>
                <a:gd name="connsiteY37" fmla="*/ 171848 h 182922"/>
                <a:gd name="connsiteX38" fmla="*/ 105261 w 167637"/>
                <a:gd name="connsiteY38" fmla="*/ 172417 h 182922"/>
                <a:gd name="connsiteX39" fmla="*/ 108638 w 167637"/>
                <a:gd name="connsiteY39" fmla="*/ 173829 h 182922"/>
                <a:gd name="connsiteX40" fmla="*/ 160034 w 167637"/>
                <a:gd name="connsiteY40" fmla="*/ 174099 h 182922"/>
                <a:gd name="connsiteX41" fmla="*/ 164522 w 167637"/>
                <a:gd name="connsiteY41" fmla="*/ 161450 h 182922"/>
                <a:gd name="connsiteX42" fmla="*/ 161146 w 167637"/>
                <a:gd name="connsiteY42" fmla="*/ 158929 h 182922"/>
                <a:gd name="connsiteX43" fmla="*/ 149815 w 167637"/>
                <a:gd name="connsiteY43" fmla="*/ 34019 h 182922"/>
                <a:gd name="connsiteX44" fmla="*/ 167638 w 167637"/>
                <a:gd name="connsiteY44" fmla="*/ 34412 h 182922"/>
                <a:gd name="connsiteX45" fmla="*/ 115874 w 167637"/>
                <a:gd name="connsiteY45" fmla="*/ 0 h 182922"/>
                <a:gd name="connsiteX46" fmla="*/ 115642 w 167637"/>
                <a:gd name="connsiteY46" fmla="*/ 19342 h 182922"/>
                <a:gd name="connsiteX47" fmla="*/ 70986 w 167637"/>
                <a:gd name="connsiteY47" fmla="*/ 19055 h 182922"/>
                <a:gd name="connsiteX48" fmla="*/ 69861 w 167637"/>
                <a:gd name="connsiteY48" fmla="*/ 56120 h 182922"/>
                <a:gd name="connsiteX49" fmla="*/ 61148 w 167637"/>
                <a:gd name="connsiteY49" fmla="*/ 56120 h 182922"/>
                <a:gd name="connsiteX50" fmla="*/ 56655 w 167637"/>
                <a:gd name="connsiteY50" fmla="*/ 63151 h 182922"/>
                <a:gd name="connsiteX51" fmla="*/ 57216 w 167637"/>
                <a:gd name="connsiteY51" fmla="*/ 88158 h 182922"/>
                <a:gd name="connsiteX52" fmla="*/ 90 w 167637"/>
                <a:gd name="connsiteY52" fmla="*/ 89078 h 182922"/>
                <a:gd name="connsiteX53" fmla="*/ 142 w 167637"/>
                <a:gd name="connsiteY53" fmla="*/ 87161 h 182922"/>
                <a:gd name="connsiteX54" fmla="*/ 5131 w 167637"/>
                <a:gd name="connsiteY54" fmla="*/ 98928 h 1829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167637" h="182922">
                  <a:moveTo>
                    <a:pt x="5131" y="98928"/>
                  </a:moveTo>
                  <a:cubicBezTo>
                    <a:pt x="9033" y="101286"/>
                    <a:pt x="10249" y="105223"/>
                    <a:pt x="9012" y="109301"/>
                  </a:cubicBezTo>
                  <a:cubicBezTo>
                    <a:pt x="7793" y="113272"/>
                    <a:pt x="7634" y="116720"/>
                    <a:pt x="8841" y="120794"/>
                  </a:cubicBezTo>
                  <a:cubicBezTo>
                    <a:pt x="11815" y="130812"/>
                    <a:pt x="12576" y="140979"/>
                    <a:pt x="7638" y="150769"/>
                  </a:cubicBezTo>
                  <a:cubicBezTo>
                    <a:pt x="7146" y="151762"/>
                    <a:pt x="6907" y="152930"/>
                    <a:pt x="6710" y="154038"/>
                  </a:cubicBezTo>
                  <a:cubicBezTo>
                    <a:pt x="6137" y="157359"/>
                    <a:pt x="5405" y="160641"/>
                    <a:pt x="4476" y="163816"/>
                  </a:cubicBezTo>
                  <a:cubicBezTo>
                    <a:pt x="4493" y="163756"/>
                    <a:pt x="4528" y="163683"/>
                    <a:pt x="4549" y="163619"/>
                  </a:cubicBezTo>
                  <a:lnTo>
                    <a:pt x="7643" y="162310"/>
                  </a:lnTo>
                  <a:lnTo>
                    <a:pt x="9752" y="162160"/>
                  </a:lnTo>
                  <a:lnTo>
                    <a:pt x="12979" y="159225"/>
                  </a:lnTo>
                  <a:lnTo>
                    <a:pt x="20001" y="158095"/>
                  </a:lnTo>
                  <a:lnTo>
                    <a:pt x="26599" y="155425"/>
                  </a:lnTo>
                  <a:lnTo>
                    <a:pt x="29834" y="155425"/>
                  </a:lnTo>
                  <a:lnTo>
                    <a:pt x="40083" y="158356"/>
                  </a:lnTo>
                  <a:lnTo>
                    <a:pt x="43181" y="162725"/>
                  </a:lnTo>
                  <a:lnTo>
                    <a:pt x="43454" y="163983"/>
                  </a:lnTo>
                  <a:lnTo>
                    <a:pt x="44995" y="164685"/>
                  </a:lnTo>
                  <a:lnTo>
                    <a:pt x="47532" y="163983"/>
                  </a:lnTo>
                  <a:lnTo>
                    <a:pt x="49214" y="163983"/>
                  </a:lnTo>
                  <a:lnTo>
                    <a:pt x="51597" y="164834"/>
                  </a:lnTo>
                  <a:lnTo>
                    <a:pt x="52590" y="168485"/>
                  </a:lnTo>
                  <a:lnTo>
                    <a:pt x="55393" y="171155"/>
                  </a:lnTo>
                  <a:lnTo>
                    <a:pt x="55539" y="174249"/>
                  </a:lnTo>
                  <a:lnTo>
                    <a:pt x="58628" y="174809"/>
                  </a:lnTo>
                  <a:lnTo>
                    <a:pt x="59475" y="178172"/>
                  </a:lnTo>
                  <a:lnTo>
                    <a:pt x="61285" y="178172"/>
                  </a:lnTo>
                  <a:lnTo>
                    <a:pt x="65363" y="181549"/>
                  </a:lnTo>
                  <a:lnTo>
                    <a:pt x="66048" y="182922"/>
                  </a:lnTo>
                  <a:lnTo>
                    <a:pt x="70417" y="180556"/>
                  </a:lnTo>
                  <a:lnTo>
                    <a:pt x="74358" y="180556"/>
                  </a:lnTo>
                  <a:lnTo>
                    <a:pt x="74919" y="176354"/>
                  </a:lnTo>
                  <a:lnTo>
                    <a:pt x="74919" y="169884"/>
                  </a:lnTo>
                  <a:lnTo>
                    <a:pt x="79698" y="167633"/>
                  </a:lnTo>
                  <a:lnTo>
                    <a:pt x="83353" y="168198"/>
                  </a:lnTo>
                  <a:lnTo>
                    <a:pt x="86442" y="176354"/>
                  </a:lnTo>
                  <a:lnTo>
                    <a:pt x="90366" y="170744"/>
                  </a:lnTo>
                  <a:lnTo>
                    <a:pt x="97957" y="167068"/>
                  </a:lnTo>
                  <a:lnTo>
                    <a:pt x="101338" y="171848"/>
                  </a:lnTo>
                  <a:lnTo>
                    <a:pt x="105261" y="172417"/>
                  </a:lnTo>
                  <a:lnTo>
                    <a:pt x="108638" y="173829"/>
                  </a:lnTo>
                  <a:lnTo>
                    <a:pt x="160034" y="174099"/>
                  </a:lnTo>
                  <a:lnTo>
                    <a:pt x="164522" y="161450"/>
                  </a:lnTo>
                  <a:lnTo>
                    <a:pt x="161146" y="158929"/>
                  </a:lnTo>
                  <a:lnTo>
                    <a:pt x="149815" y="34019"/>
                  </a:lnTo>
                  <a:lnTo>
                    <a:pt x="167638" y="34412"/>
                  </a:lnTo>
                  <a:lnTo>
                    <a:pt x="115874" y="0"/>
                  </a:lnTo>
                  <a:lnTo>
                    <a:pt x="115642" y="19342"/>
                  </a:lnTo>
                  <a:lnTo>
                    <a:pt x="70986" y="19055"/>
                  </a:lnTo>
                  <a:lnTo>
                    <a:pt x="69861" y="56120"/>
                  </a:lnTo>
                  <a:lnTo>
                    <a:pt x="61148" y="56120"/>
                  </a:lnTo>
                  <a:lnTo>
                    <a:pt x="56655" y="63151"/>
                  </a:lnTo>
                  <a:lnTo>
                    <a:pt x="57216" y="88158"/>
                  </a:lnTo>
                  <a:lnTo>
                    <a:pt x="90" y="89078"/>
                  </a:lnTo>
                  <a:cubicBezTo>
                    <a:pt x="103" y="88453"/>
                    <a:pt x="69" y="87832"/>
                    <a:pt x="142" y="87161"/>
                  </a:cubicBezTo>
                  <a:cubicBezTo>
                    <a:pt x="-423" y="92137"/>
                    <a:pt x="595" y="96142"/>
                    <a:pt x="5131" y="98928"/>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171" name="Freeform 1170">
              <a:extLst>
                <a:ext uri="{FF2B5EF4-FFF2-40B4-BE49-F238E27FC236}">
                  <a16:creationId xmlns:a16="http://schemas.microsoft.com/office/drawing/2014/main" id="{33CBC28B-BC8B-C250-4B1E-DA29E7950C38}"/>
                </a:ext>
              </a:extLst>
            </p:cNvPr>
            <p:cNvSpPr/>
            <p:nvPr/>
          </p:nvSpPr>
          <p:spPr>
            <a:xfrm>
              <a:off x="5959358" y="4730182"/>
              <a:ext cx="1865" cy="3333"/>
            </a:xfrm>
            <a:custGeom>
              <a:avLst/>
              <a:gdLst>
                <a:gd name="connsiteX0" fmla="*/ 1866 w 1865"/>
                <a:gd name="connsiteY0" fmla="*/ 0 h 3333"/>
                <a:gd name="connsiteX1" fmla="*/ 0 w 1865"/>
                <a:gd name="connsiteY1" fmla="*/ 3333 h 3333"/>
                <a:gd name="connsiteX2" fmla="*/ 1866 w 1865"/>
                <a:gd name="connsiteY2" fmla="*/ 0 h 3333"/>
                <a:gd name="connsiteX3" fmla="*/ 1866 w 1865"/>
                <a:gd name="connsiteY3" fmla="*/ 0 h 3333"/>
              </a:gdLst>
              <a:ahLst/>
              <a:cxnLst>
                <a:cxn ang="0">
                  <a:pos x="connsiteX0" y="connsiteY0"/>
                </a:cxn>
                <a:cxn ang="0">
                  <a:pos x="connsiteX1" y="connsiteY1"/>
                </a:cxn>
                <a:cxn ang="0">
                  <a:pos x="connsiteX2" y="connsiteY2"/>
                </a:cxn>
                <a:cxn ang="0">
                  <a:pos x="connsiteX3" y="connsiteY3"/>
                </a:cxn>
              </a:cxnLst>
              <a:rect l="l" t="t" r="r" b="b"/>
              <a:pathLst>
                <a:path w="1865" h="3333">
                  <a:moveTo>
                    <a:pt x="1866" y="0"/>
                  </a:moveTo>
                  <a:cubicBezTo>
                    <a:pt x="1228" y="1087"/>
                    <a:pt x="612" y="2208"/>
                    <a:pt x="0" y="3333"/>
                  </a:cubicBezTo>
                  <a:cubicBezTo>
                    <a:pt x="616" y="2208"/>
                    <a:pt x="1232" y="1087"/>
                    <a:pt x="1866" y="0"/>
                  </a:cubicBezTo>
                  <a:lnTo>
                    <a:pt x="1866" y="0"/>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172" name="Freeform 1171">
              <a:extLst>
                <a:ext uri="{FF2B5EF4-FFF2-40B4-BE49-F238E27FC236}">
                  <a16:creationId xmlns:a16="http://schemas.microsoft.com/office/drawing/2014/main" id="{FD232212-FACA-6C58-4645-E2F9E874B665}"/>
                </a:ext>
              </a:extLst>
            </p:cNvPr>
            <p:cNvSpPr/>
            <p:nvPr/>
          </p:nvSpPr>
          <p:spPr>
            <a:xfrm>
              <a:off x="5925347" y="4878555"/>
              <a:ext cx="1253" cy="3183"/>
            </a:xfrm>
            <a:custGeom>
              <a:avLst/>
              <a:gdLst>
                <a:gd name="connsiteX0" fmla="*/ 1254 w 1253"/>
                <a:gd name="connsiteY0" fmla="*/ 0 h 3183"/>
                <a:gd name="connsiteX1" fmla="*/ 0 w 1253"/>
                <a:gd name="connsiteY1" fmla="*/ 3184 h 3183"/>
                <a:gd name="connsiteX2" fmla="*/ 1254 w 1253"/>
                <a:gd name="connsiteY2" fmla="*/ 0 h 3183"/>
              </a:gdLst>
              <a:ahLst/>
              <a:cxnLst>
                <a:cxn ang="0">
                  <a:pos x="connsiteX0" y="connsiteY0"/>
                </a:cxn>
                <a:cxn ang="0">
                  <a:pos x="connsiteX1" y="connsiteY1"/>
                </a:cxn>
                <a:cxn ang="0">
                  <a:pos x="connsiteX2" y="connsiteY2"/>
                </a:cxn>
              </a:cxnLst>
              <a:rect l="l" t="t" r="r" b="b"/>
              <a:pathLst>
                <a:path w="1253" h="3183">
                  <a:moveTo>
                    <a:pt x="1254" y="0"/>
                  </a:moveTo>
                  <a:cubicBezTo>
                    <a:pt x="869" y="1066"/>
                    <a:pt x="466" y="2127"/>
                    <a:pt x="0" y="3184"/>
                  </a:cubicBezTo>
                  <a:cubicBezTo>
                    <a:pt x="454" y="2127"/>
                    <a:pt x="877" y="1066"/>
                    <a:pt x="1254" y="0"/>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173" name="Freeform 1172">
              <a:extLst>
                <a:ext uri="{FF2B5EF4-FFF2-40B4-BE49-F238E27FC236}">
                  <a16:creationId xmlns:a16="http://schemas.microsoft.com/office/drawing/2014/main" id="{5A1C91D7-B605-AE67-9C76-2BFE060070CC}"/>
                </a:ext>
              </a:extLst>
            </p:cNvPr>
            <p:cNvSpPr/>
            <p:nvPr/>
          </p:nvSpPr>
          <p:spPr>
            <a:xfrm>
              <a:off x="5922061" y="4883061"/>
              <a:ext cx="2712" cy="4796"/>
            </a:xfrm>
            <a:custGeom>
              <a:avLst/>
              <a:gdLst>
                <a:gd name="connsiteX0" fmla="*/ 2713 w 2712"/>
                <a:gd name="connsiteY0" fmla="*/ 0 h 4796"/>
                <a:gd name="connsiteX1" fmla="*/ 0 w 2712"/>
                <a:gd name="connsiteY1" fmla="*/ 4797 h 4796"/>
                <a:gd name="connsiteX2" fmla="*/ 17 w 2712"/>
                <a:gd name="connsiteY2" fmla="*/ 4797 h 4796"/>
                <a:gd name="connsiteX3" fmla="*/ 2713 w 2712"/>
                <a:gd name="connsiteY3" fmla="*/ 0 h 4796"/>
              </a:gdLst>
              <a:ahLst/>
              <a:cxnLst>
                <a:cxn ang="0">
                  <a:pos x="connsiteX0" y="connsiteY0"/>
                </a:cxn>
                <a:cxn ang="0">
                  <a:pos x="connsiteX1" y="connsiteY1"/>
                </a:cxn>
                <a:cxn ang="0">
                  <a:pos x="connsiteX2" y="connsiteY2"/>
                </a:cxn>
                <a:cxn ang="0">
                  <a:pos x="connsiteX3" y="connsiteY3"/>
                </a:cxn>
              </a:cxnLst>
              <a:rect l="l" t="t" r="r" b="b"/>
              <a:pathLst>
                <a:path w="2712" h="4796">
                  <a:moveTo>
                    <a:pt x="2713" y="0"/>
                  </a:moveTo>
                  <a:cubicBezTo>
                    <a:pt x="1908" y="1631"/>
                    <a:pt x="1040" y="3257"/>
                    <a:pt x="0" y="4797"/>
                  </a:cubicBezTo>
                  <a:lnTo>
                    <a:pt x="17" y="4797"/>
                  </a:lnTo>
                  <a:cubicBezTo>
                    <a:pt x="1048" y="3257"/>
                    <a:pt x="1938" y="1631"/>
                    <a:pt x="2713" y="0"/>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grpSp>
        <p:nvGrpSpPr>
          <p:cNvPr id="1165" name="Graphic 2398">
            <a:extLst>
              <a:ext uri="{FF2B5EF4-FFF2-40B4-BE49-F238E27FC236}">
                <a16:creationId xmlns:a16="http://schemas.microsoft.com/office/drawing/2014/main" id="{C8179AFA-2FB5-8CB0-F7CC-9392C1F4F5DF}"/>
              </a:ext>
            </a:extLst>
          </p:cNvPr>
          <p:cNvGrpSpPr/>
          <p:nvPr/>
        </p:nvGrpSpPr>
        <p:grpSpPr>
          <a:xfrm>
            <a:off x="5435967" y="3332795"/>
            <a:ext cx="395997" cy="570255"/>
            <a:chOff x="5975704" y="4579020"/>
            <a:chExt cx="169610" cy="244247"/>
          </a:xfrm>
          <a:solidFill>
            <a:srgbClr val="D9D9D9"/>
          </a:solidFill>
        </p:grpSpPr>
        <p:sp>
          <p:nvSpPr>
            <p:cNvPr id="1166" name="Freeform 1165">
              <a:extLst>
                <a:ext uri="{FF2B5EF4-FFF2-40B4-BE49-F238E27FC236}">
                  <a16:creationId xmlns:a16="http://schemas.microsoft.com/office/drawing/2014/main" id="{CC007D89-2F47-175E-F01F-D45930ADC1FE}"/>
                </a:ext>
              </a:extLst>
            </p:cNvPr>
            <p:cNvSpPr/>
            <p:nvPr/>
          </p:nvSpPr>
          <p:spPr>
            <a:xfrm>
              <a:off x="6137158" y="4585951"/>
              <a:ext cx="3008" cy="2139"/>
            </a:xfrm>
            <a:custGeom>
              <a:avLst/>
              <a:gdLst>
                <a:gd name="connsiteX0" fmla="*/ 3008 w 3008"/>
                <a:gd name="connsiteY0" fmla="*/ 0 h 2139"/>
                <a:gd name="connsiteX1" fmla="*/ 0 w 3008"/>
                <a:gd name="connsiteY1" fmla="*/ 2140 h 2139"/>
                <a:gd name="connsiteX2" fmla="*/ 3008 w 3008"/>
                <a:gd name="connsiteY2" fmla="*/ 0 h 2139"/>
              </a:gdLst>
              <a:ahLst/>
              <a:cxnLst>
                <a:cxn ang="0">
                  <a:pos x="connsiteX0" y="connsiteY0"/>
                </a:cxn>
                <a:cxn ang="0">
                  <a:pos x="connsiteX1" y="connsiteY1"/>
                </a:cxn>
                <a:cxn ang="0">
                  <a:pos x="connsiteX2" y="connsiteY2"/>
                </a:cxn>
              </a:cxnLst>
              <a:rect l="l" t="t" r="r" b="b"/>
              <a:pathLst>
                <a:path w="3008" h="2139">
                  <a:moveTo>
                    <a:pt x="3008" y="0"/>
                  </a:moveTo>
                  <a:cubicBezTo>
                    <a:pt x="2075" y="899"/>
                    <a:pt x="1048" y="1545"/>
                    <a:pt x="0" y="2140"/>
                  </a:cubicBezTo>
                  <a:cubicBezTo>
                    <a:pt x="1057" y="1562"/>
                    <a:pt x="2075" y="899"/>
                    <a:pt x="3008" y="0"/>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167" name="Freeform 1166">
              <a:extLst>
                <a:ext uri="{FF2B5EF4-FFF2-40B4-BE49-F238E27FC236}">
                  <a16:creationId xmlns:a16="http://schemas.microsoft.com/office/drawing/2014/main" id="{E65A117E-D322-B86E-7BC7-C1582FA9C128}"/>
                </a:ext>
              </a:extLst>
            </p:cNvPr>
            <p:cNvSpPr/>
            <p:nvPr/>
          </p:nvSpPr>
          <p:spPr>
            <a:xfrm>
              <a:off x="6140166" y="4584253"/>
              <a:ext cx="2075" cy="1694"/>
            </a:xfrm>
            <a:custGeom>
              <a:avLst/>
              <a:gdLst>
                <a:gd name="connsiteX0" fmla="*/ 2075 w 2075"/>
                <a:gd name="connsiteY0" fmla="*/ 0 h 1694"/>
                <a:gd name="connsiteX1" fmla="*/ 0 w 2075"/>
                <a:gd name="connsiteY1" fmla="*/ 1694 h 1694"/>
                <a:gd name="connsiteX2" fmla="*/ 2075 w 2075"/>
                <a:gd name="connsiteY2" fmla="*/ 0 h 1694"/>
                <a:gd name="connsiteX3" fmla="*/ 2075 w 2075"/>
                <a:gd name="connsiteY3" fmla="*/ 0 h 1694"/>
              </a:gdLst>
              <a:ahLst/>
              <a:cxnLst>
                <a:cxn ang="0">
                  <a:pos x="connsiteX0" y="connsiteY0"/>
                </a:cxn>
                <a:cxn ang="0">
                  <a:pos x="connsiteX1" y="connsiteY1"/>
                </a:cxn>
                <a:cxn ang="0">
                  <a:pos x="connsiteX2" y="connsiteY2"/>
                </a:cxn>
                <a:cxn ang="0">
                  <a:pos x="connsiteX3" y="connsiteY3"/>
                </a:cxn>
              </a:cxnLst>
              <a:rect l="l" t="t" r="r" b="b"/>
              <a:pathLst>
                <a:path w="2075" h="1694">
                  <a:moveTo>
                    <a:pt x="2075" y="0"/>
                  </a:moveTo>
                  <a:cubicBezTo>
                    <a:pt x="1382" y="535"/>
                    <a:pt x="663" y="1053"/>
                    <a:pt x="0" y="1694"/>
                  </a:cubicBezTo>
                  <a:cubicBezTo>
                    <a:pt x="663" y="1053"/>
                    <a:pt x="1382" y="535"/>
                    <a:pt x="2075" y="0"/>
                  </a:cubicBezTo>
                  <a:lnTo>
                    <a:pt x="2075" y="0"/>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168" name="Freeform 1167">
              <a:extLst>
                <a:ext uri="{FF2B5EF4-FFF2-40B4-BE49-F238E27FC236}">
                  <a16:creationId xmlns:a16="http://schemas.microsoft.com/office/drawing/2014/main" id="{1E6F43E8-A09F-3D70-D382-01D393C8F72D}"/>
                </a:ext>
              </a:extLst>
            </p:cNvPr>
            <p:cNvSpPr/>
            <p:nvPr/>
          </p:nvSpPr>
          <p:spPr>
            <a:xfrm>
              <a:off x="5975704" y="4579020"/>
              <a:ext cx="169610" cy="136703"/>
            </a:xfrm>
            <a:custGeom>
              <a:avLst/>
              <a:gdLst>
                <a:gd name="connsiteX0" fmla="*/ 63617 w 169610"/>
                <a:gd name="connsiteY0" fmla="*/ 115778 h 136703"/>
                <a:gd name="connsiteX1" fmla="*/ 69972 w 169610"/>
                <a:gd name="connsiteY1" fmla="*/ 110545 h 136703"/>
                <a:gd name="connsiteX2" fmla="*/ 75222 w 169610"/>
                <a:gd name="connsiteY2" fmla="*/ 105688 h 136703"/>
                <a:gd name="connsiteX3" fmla="*/ 84217 w 169610"/>
                <a:gd name="connsiteY3" fmla="*/ 103048 h 136703"/>
                <a:gd name="connsiteX4" fmla="*/ 93203 w 169610"/>
                <a:gd name="connsiteY4" fmla="*/ 102671 h 136703"/>
                <a:gd name="connsiteX5" fmla="*/ 101821 w 169610"/>
                <a:gd name="connsiteY5" fmla="*/ 101174 h 136703"/>
                <a:gd name="connsiteX6" fmla="*/ 139631 w 169610"/>
                <a:gd name="connsiteY6" fmla="*/ 76826 h 136703"/>
                <a:gd name="connsiteX7" fmla="*/ 140392 w 169610"/>
                <a:gd name="connsiteY7" fmla="*/ 69337 h 136703"/>
                <a:gd name="connsiteX8" fmla="*/ 143769 w 169610"/>
                <a:gd name="connsiteY8" fmla="*/ 66727 h 136703"/>
                <a:gd name="connsiteX9" fmla="*/ 148638 w 169610"/>
                <a:gd name="connsiteY9" fmla="*/ 59975 h 136703"/>
                <a:gd name="connsiteX10" fmla="*/ 166995 w 169610"/>
                <a:gd name="connsiteY10" fmla="*/ 59975 h 136703"/>
                <a:gd name="connsiteX11" fmla="*/ 169610 w 169610"/>
                <a:gd name="connsiteY11" fmla="*/ 52859 h 136703"/>
                <a:gd name="connsiteX12" fmla="*/ 164749 w 169610"/>
                <a:gd name="connsiteY12" fmla="*/ 48747 h 136703"/>
                <a:gd name="connsiteX13" fmla="*/ 161373 w 169610"/>
                <a:gd name="connsiteY13" fmla="*/ 42011 h 136703"/>
                <a:gd name="connsiteX14" fmla="*/ 159490 w 169610"/>
                <a:gd name="connsiteY14" fmla="*/ 24394 h 136703"/>
                <a:gd name="connsiteX15" fmla="*/ 158741 w 169610"/>
                <a:gd name="connsiteY15" fmla="*/ 15408 h 136703"/>
                <a:gd name="connsiteX16" fmla="*/ 154864 w 169610"/>
                <a:gd name="connsiteY16" fmla="*/ 10761 h 136703"/>
                <a:gd name="connsiteX17" fmla="*/ 148501 w 169610"/>
                <a:gd name="connsiteY17" fmla="*/ 9610 h 136703"/>
                <a:gd name="connsiteX18" fmla="*/ 135309 w 169610"/>
                <a:gd name="connsiteY18" fmla="*/ 7800 h 136703"/>
                <a:gd name="connsiteX19" fmla="*/ 121693 w 169610"/>
                <a:gd name="connsiteY19" fmla="*/ 8069 h 136703"/>
                <a:gd name="connsiteX20" fmla="*/ 115694 w 169610"/>
                <a:gd name="connsiteY20" fmla="*/ 5271 h 136703"/>
                <a:gd name="connsiteX21" fmla="*/ 113361 w 169610"/>
                <a:gd name="connsiteY21" fmla="*/ 2789 h 136703"/>
                <a:gd name="connsiteX22" fmla="*/ 102060 w 169610"/>
                <a:gd name="connsiteY22" fmla="*/ 5554 h 136703"/>
                <a:gd name="connsiteX23" fmla="*/ 98868 w 169610"/>
                <a:gd name="connsiteY23" fmla="*/ 15258 h 136703"/>
                <a:gd name="connsiteX24" fmla="*/ 85389 w 169610"/>
                <a:gd name="connsiteY24" fmla="*/ 31831 h 136703"/>
                <a:gd name="connsiteX25" fmla="*/ 67883 w 169610"/>
                <a:gd name="connsiteY25" fmla="*/ 42452 h 136703"/>
                <a:gd name="connsiteX26" fmla="*/ 57562 w 169610"/>
                <a:gd name="connsiteY26" fmla="*/ 57001 h 136703"/>
                <a:gd name="connsiteX27" fmla="*/ 53707 w 169610"/>
                <a:gd name="connsiteY27" fmla="*/ 64455 h 136703"/>
                <a:gd name="connsiteX28" fmla="*/ 50134 w 169610"/>
                <a:gd name="connsiteY28" fmla="*/ 77309 h 136703"/>
                <a:gd name="connsiteX29" fmla="*/ 50626 w 169610"/>
                <a:gd name="connsiteY29" fmla="*/ 87523 h 136703"/>
                <a:gd name="connsiteX30" fmla="*/ 48217 w 169610"/>
                <a:gd name="connsiteY30" fmla="*/ 95530 h 136703"/>
                <a:gd name="connsiteX31" fmla="*/ 41374 w 169610"/>
                <a:gd name="connsiteY31" fmla="*/ 105341 h 136703"/>
                <a:gd name="connsiteX32" fmla="*/ 36497 w 169610"/>
                <a:gd name="connsiteY32" fmla="*/ 109950 h 136703"/>
                <a:gd name="connsiteX33" fmla="*/ 27973 w 169610"/>
                <a:gd name="connsiteY33" fmla="*/ 115517 h 136703"/>
                <a:gd name="connsiteX34" fmla="*/ 15649 w 169610"/>
                <a:gd name="connsiteY34" fmla="*/ 120947 h 136703"/>
                <a:gd name="connsiteX35" fmla="*/ 6081 w 169610"/>
                <a:gd name="connsiteY35" fmla="*/ 127473 h 136703"/>
                <a:gd name="connsiteX36" fmla="*/ 2324 w 169610"/>
                <a:gd name="connsiteY36" fmla="*/ 133160 h 136703"/>
                <a:gd name="connsiteX37" fmla="*/ 0 w 169610"/>
                <a:gd name="connsiteY37" fmla="*/ 136703 h 136703"/>
                <a:gd name="connsiteX38" fmla="*/ 56942 w 169610"/>
                <a:gd name="connsiteY38" fmla="*/ 133562 h 136703"/>
                <a:gd name="connsiteX39" fmla="*/ 63279 w 169610"/>
                <a:gd name="connsiteY39" fmla="*/ 130657 h 136703"/>
                <a:gd name="connsiteX40" fmla="*/ 63617 w 169610"/>
                <a:gd name="connsiteY40" fmla="*/ 115778 h 136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69610" h="136703">
                  <a:moveTo>
                    <a:pt x="63617" y="115778"/>
                  </a:moveTo>
                  <a:lnTo>
                    <a:pt x="69972" y="110545"/>
                  </a:lnTo>
                  <a:lnTo>
                    <a:pt x="75222" y="105688"/>
                  </a:lnTo>
                  <a:lnTo>
                    <a:pt x="84217" y="103048"/>
                  </a:lnTo>
                  <a:lnTo>
                    <a:pt x="93203" y="102671"/>
                  </a:lnTo>
                  <a:lnTo>
                    <a:pt x="101821" y="101174"/>
                  </a:lnTo>
                  <a:lnTo>
                    <a:pt x="139631" y="76826"/>
                  </a:lnTo>
                  <a:lnTo>
                    <a:pt x="140392" y="69337"/>
                  </a:lnTo>
                  <a:lnTo>
                    <a:pt x="143769" y="66727"/>
                  </a:lnTo>
                  <a:lnTo>
                    <a:pt x="148638" y="59975"/>
                  </a:lnTo>
                  <a:lnTo>
                    <a:pt x="166995" y="59975"/>
                  </a:lnTo>
                  <a:lnTo>
                    <a:pt x="169610" y="52859"/>
                  </a:lnTo>
                  <a:lnTo>
                    <a:pt x="164749" y="48747"/>
                  </a:lnTo>
                  <a:lnTo>
                    <a:pt x="161373" y="42011"/>
                  </a:lnTo>
                  <a:lnTo>
                    <a:pt x="159490" y="24394"/>
                  </a:lnTo>
                  <a:lnTo>
                    <a:pt x="158741" y="15408"/>
                  </a:lnTo>
                  <a:lnTo>
                    <a:pt x="154864" y="10761"/>
                  </a:lnTo>
                  <a:cubicBezTo>
                    <a:pt x="152742" y="10778"/>
                    <a:pt x="150598" y="10479"/>
                    <a:pt x="148501" y="9610"/>
                  </a:cubicBezTo>
                  <a:cubicBezTo>
                    <a:pt x="144077" y="7783"/>
                    <a:pt x="140003" y="7154"/>
                    <a:pt x="135309" y="7800"/>
                  </a:cubicBezTo>
                  <a:cubicBezTo>
                    <a:pt x="130833" y="8429"/>
                    <a:pt x="126207" y="8412"/>
                    <a:pt x="121693" y="8069"/>
                  </a:cubicBezTo>
                  <a:cubicBezTo>
                    <a:pt x="119618" y="7898"/>
                    <a:pt x="117594" y="6392"/>
                    <a:pt x="115694" y="5271"/>
                  </a:cubicBezTo>
                  <a:cubicBezTo>
                    <a:pt x="114765" y="4693"/>
                    <a:pt x="114162" y="3589"/>
                    <a:pt x="113361" y="2789"/>
                  </a:cubicBezTo>
                  <a:cubicBezTo>
                    <a:pt x="108886" y="-1785"/>
                    <a:pt x="104209" y="-643"/>
                    <a:pt x="102060" y="5554"/>
                  </a:cubicBezTo>
                  <a:cubicBezTo>
                    <a:pt x="100956" y="8776"/>
                    <a:pt x="99536" y="11938"/>
                    <a:pt x="98868" y="15258"/>
                  </a:cubicBezTo>
                  <a:cubicBezTo>
                    <a:pt x="97276" y="23252"/>
                    <a:pt x="92249" y="28113"/>
                    <a:pt x="85389" y="31831"/>
                  </a:cubicBezTo>
                  <a:cubicBezTo>
                    <a:pt x="79399" y="35092"/>
                    <a:pt x="73587" y="38699"/>
                    <a:pt x="67883" y="42452"/>
                  </a:cubicBezTo>
                  <a:cubicBezTo>
                    <a:pt x="62624" y="45905"/>
                    <a:pt x="57562" y="49581"/>
                    <a:pt x="57562" y="57001"/>
                  </a:cubicBezTo>
                  <a:cubicBezTo>
                    <a:pt x="57562" y="59949"/>
                    <a:pt x="55376" y="62161"/>
                    <a:pt x="53707" y="64455"/>
                  </a:cubicBezTo>
                  <a:cubicBezTo>
                    <a:pt x="50934" y="68298"/>
                    <a:pt x="49625" y="72495"/>
                    <a:pt x="50134" y="77309"/>
                  </a:cubicBezTo>
                  <a:cubicBezTo>
                    <a:pt x="50472" y="80677"/>
                    <a:pt x="50493" y="84113"/>
                    <a:pt x="50626" y="87523"/>
                  </a:cubicBezTo>
                  <a:cubicBezTo>
                    <a:pt x="50741" y="90463"/>
                    <a:pt x="49881" y="93133"/>
                    <a:pt x="48217" y="95530"/>
                  </a:cubicBezTo>
                  <a:cubicBezTo>
                    <a:pt x="45936" y="98807"/>
                    <a:pt x="43839" y="102214"/>
                    <a:pt x="41374" y="105341"/>
                  </a:cubicBezTo>
                  <a:cubicBezTo>
                    <a:pt x="40035" y="107087"/>
                    <a:pt x="38298" y="108641"/>
                    <a:pt x="36497" y="109950"/>
                  </a:cubicBezTo>
                  <a:cubicBezTo>
                    <a:pt x="33745" y="111940"/>
                    <a:pt x="30604" y="113425"/>
                    <a:pt x="27973" y="115517"/>
                  </a:cubicBezTo>
                  <a:cubicBezTo>
                    <a:pt x="24301" y="118478"/>
                    <a:pt x="20296" y="120361"/>
                    <a:pt x="15649" y="120947"/>
                  </a:cubicBezTo>
                  <a:cubicBezTo>
                    <a:pt x="11352" y="121482"/>
                    <a:pt x="8460" y="124101"/>
                    <a:pt x="6081" y="127473"/>
                  </a:cubicBezTo>
                  <a:cubicBezTo>
                    <a:pt x="4767" y="129352"/>
                    <a:pt x="3218" y="131119"/>
                    <a:pt x="2324" y="133160"/>
                  </a:cubicBezTo>
                  <a:cubicBezTo>
                    <a:pt x="1733" y="134542"/>
                    <a:pt x="826" y="135586"/>
                    <a:pt x="0" y="136703"/>
                  </a:cubicBezTo>
                  <a:lnTo>
                    <a:pt x="56942" y="133562"/>
                  </a:lnTo>
                  <a:lnTo>
                    <a:pt x="63279" y="130657"/>
                  </a:lnTo>
                  <a:lnTo>
                    <a:pt x="63617" y="115778"/>
                  </a:ln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sp>
          <p:nvSpPr>
            <p:cNvPr id="1169" name="Freeform 1168">
              <a:extLst>
                <a:ext uri="{FF2B5EF4-FFF2-40B4-BE49-F238E27FC236}">
                  <a16:creationId xmlns:a16="http://schemas.microsoft.com/office/drawing/2014/main" id="{737D9B98-58CD-99CD-D49B-2775A9AE2757}"/>
                </a:ext>
              </a:extLst>
            </p:cNvPr>
            <p:cNvSpPr/>
            <p:nvPr/>
          </p:nvSpPr>
          <p:spPr>
            <a:xfrm>
              <a:off x="6134406" y="4588716"/>
              <a:ext cx="1484" cy="470"/>
            </a:xfrm>
            <a:custGeom>
              <a:avLst/>
              <a:gdLst>
                <a:gd name="connsiteX0" fmla="*/ 0 w 1484"/>
                <a:gd name="connsiteY0" fmla="*/ 471 h 470"/>
                <a:gd name="connsiteX1" fmla="*/ 1485 w 1484"/>
                <a:gd name="connsiteY1" fmla="*/ 0 h 470"/>
                <a:gd name="connsiteX2" fmla="*/ 0 w 1484"/>
                <a:gd name="connsiteY2" fmla="*/ 471 h 470"/>
              </a:gdLst>
              <a:ahLst/>
              <a:cxnLst>
                <a:cxn ang="0">
                  <a:pos x="connsiteX0" y="connsiteY0"/>
                </a:cxn>
                <a:cxn ang="0">
                  <a:pos x="connsiteX1" y="connsiteY1"/>
                </a:cxn>
                <a:cxn ang="0">
                  <a:pos x="connsiteX2" y="connsiteY2"/>
                </a:cxn>
              </a:cxnLst>
              <a:rect l="l" t="t" r="r" b="b"/>
              <a:pathLst>
                <a:path w="1484" h="470">
                  <a:moveTo>
                    <a:pt x="0" y="471"/>
                  </a:moveTo>
                  <a:cubicBezTo>
                    <a:pt x="496" y="342"/>
                    <a:pt x="1001" y="210"/>
                    <a:pt x="1485" y="0"/>
                  </a:cubicBezTo>
                  <a:cubicBezTo>
                    <a:pt x="1014" y="210"/>
                    <a:pt x="496" y="325"/>
                    <a:pt x="0" y="471"/>
                  </a:cubicBezTo>
                  <a:close/>
                </a:path>
              </a:pathLst>
            </a:custGeom>
            <a:grpFill/>
            <a:ln w="5028" cap="flat">
              <a:solidFill>
                <a:srgbClr val="D9D9D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000000"/>
                </a:solidFill>
                <a:effectLst/>
                <a:uLnTx/>
                <a:uFillTx/>
                <a:latin typeface="MW Sans" panose="020B0503030501010103" pitchFamily="34" charset="0"/>
                <a:ea typeface="+mn-ea"/>
                <a:cs typeface="+mn-cs"/>
              </a:endParaRPr>
            </a:p>
          </p:txBody>
        </p:sp>
      </p:grpSp>
      <p:grpSp>
        <p:nvGrpSpPr>
          <p:cNvPr id="1388" name="Group 1387">
            <a:extLst>
              <a:ext uri="{FF2B5EF4-FFF2-40B4-BE49-F238E27FC236}">
                <a16:creationId xmlns:a16="http://schemas.microsoft.com/office/drawing/2014/main" id="{2FC53FAE-ABCF-CEC3-DB20-B2011D9801DE}"/>
              </a:ext>
            </a:extLst>
          </p:cNvPr>
          <p:cNvGrpSpPr/>
          <p:nvPr/>
        </p:nvGrpSpPr>
        <p:grpSpPr>
          <a:xfrm>
            <a:off x="2066802" y="2716009"/>
            <a:ext cx="1194125" cy="440610"/>
            <a:chOff x="2069250" y="2990524"/>
            <a:chExt cx="1194125" cy="440610"/>
          </a:xfrm>
        </p:grpSpPr>
        <p:sp>
          <p:nvSpPr>
            <p:cNvPr id="1389" name="CasellaDiTesto 68">
              <a:extLst>
                <a:ext uri="{FF2B5EF4-FFF2-40B4-BE49-F238E27FC236}">
                  <a16:creationId xmlns:a16="http://schemas.microsoft.com/office/drawing/2014/main" id="{D9CDB28E-E6D4-635B-4832-23B4906F7A73}"/>
                </a:ext>
              </a:extLst>
            </p:cNvPr>
            <p:cNvSpPr txBox="1"/>
            <p:nvPr/>
          </p:nvSpPr>
          <p:spPr>
            <a:xfrm>
              <a:off x="2069250" y="3098735"/>
              <a:ext cx="1194125" cy="332399"/>
            </a:xfrm>
            <a:prstGeom prst="rect">
              <a:avLst/>
            </a:prstGeom>
          </p:spPr>
          <p:txBody>
            <a:bodyPr vert="horz" wrap="square" lIns="0" tIns="0" rIns="0" bIns="0" rtlCol="0" anchor="t" anchorCtr="0">
              <a:spAutoFit/>
            </a:bodyPr>
            <a:lstStyle>
              <a:defPPr>
                <a:defRPr lang="it-IT"/>
              </a:defPPr>
              <a:lvl1pPr marR="0" lvl="0" indent="0" fontAlgn="auto">
                <a:lnSpc>
                  <a:spcPct val="90000"/>
                </a:lnSpc>
                <a:spcBef>
                  <a:spcPct val="0"/>
                </a:spcBef>
                <a:spcAft>
                  <a:spcPts val="0"/>
                </a:spcAft>
                <a:buClrTx/>
                <a:buSzTx/>
                <a:buFontTx/>
                <a:buNone/>
                <a:tabLst/>
                <a:defRPr kumimoji="0" sz="1600" b="0" i="0" u="none" strike="noStrike" cap="none" spc="0" normalizeH="0" baseline="0">
                  <a:ln>
                    <a:noFill/>
                  </a:ln>
                  <a:solidFill>
                    <a:srgbClr val="000000"/>
                  </a:solidFill>
                  <a:effectLst/>
                  <a:uLnTx/>
                  <a:uFillTx/>
                  <a:latin typeface="MW Sans" panose="020B0503030501010103" pitchFamily="34" charset="0"/>
                  <a:ea typeface="+mj-ea"/>
                  <a:cs typeface="+mj-cs"/>
                </a:defRPr>
              </a:lvl1pPr>
            </a:lstStyle>
            <a:p>
              <a:pPr algn="ctr"/>
              <a:r>
                <a:rPr lang="en-US" sz="1200"/>
                <a:t>Short descriptor goes here</a:t>
              </a:r>
            </a:p>
          </p:txBody>
        </p:sp>
        <p:sp>
          <p:nvSpPr>
            <p:cNvPr id="1390" name="Ovale 69">
              <a:extLst>
                <a:ext uri="{FF2B5EF4-FFF2-40B4-BE49-F238E27FC236}">
                  <a16:creationId xmlns:a16="http://schemas.microsoft.com/office/drawing/2014/main" id="{F7408A33-CFE3-1DC1-AAAE-6039DAAF3FEC}"/>
                </a:ext>
              </a:extLst>
            </p:cNvPr>
            <p:cNvSpPr/>
            <p:nvPr/>
          </p:nvSpPr>
          <p:spPr>
            <a:xfrm>
              <a:off x="2621314" y="2990524"/>
              <a:ext cx="89997" cy="89997"/>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FFFFFF"/>
                </a:solidFill>
                <a:effectLst/>
                <a:uLnTx/>
                <a:uFillTx/>
                <a:latin typeface="MW Sans" panose="020B0503030501010103" pitchFamily="34" charset="0"/>
                <a:ea typeface="+mn-ea"/>
                <a:cs typeface="+mn-cs"/>
              </a:endParaRPr>
            </a:p>
          </p:txBody>
        </p:sp>
      </p:grpSp>
      <p:grpSp>
        <p:nvGrpSpPr>
          <p:cNvPr id="1391" name="Group 1390">
            <a:extLst>
              <a:ext uri="{FF2B5EF4-FFF2-40B4-BE49-F238E27FC236}">
                <a16:creationId xmlns:a16="http://schemas.microsoft.com/office/drawing/2014/main" id="{10C4DA07-DDB9-18A3-C91A-1AD61487E053}"/>
              </a:ext>
            </a:extLst>
          </p:cNvPr>
          <p:cNvGrpSpPr/>
          <p:nvPr/>
        </p:nvGrpSpPr>
        <p:grpSpPr>
          <a:xfrm>
            <a:off x="3388391" y="4748205"/>
            <a:ext cx="1194125" cy="440610"/>
            <a:chOff x="2069250" y="2990524"/>
            <a:chExt cx="1194125" cy="440610"/>
          </a:xfrm>
        </p:grpSpPr>
        <p:sp>
          <p:nvSpPr>
            <p:cNvPr id="1392" name="CasellaDiTesto 68">
              <a:extLst>
                <a:ext uri="{FF2B5EF4-FFF2-40B4-BE49-F238E27FC236}">
                  <a16:creationId xmlns:a16="http://schemas.microsoft.com/office/drawing/2014/main" id="{D32FECDE-7642-6CBB-8B70-8CD31EDFEFD7}"/>
                </a:ext>
              </a:extLst>
            </p:cNvPr>
            <p:cNvSpPr txBox="1"/>
            <p:nvPr/>
          </p:nvSpPr>
          <p:spPr>
            <a:xfrm>
              <a:off x="2069250" y="3098735"/>
              <a:ext cx="1194125" cy="332399"/>
            </a:xfrm>
            <a:prstGeom prst="rect">
              <a:avLst/>
            </a:prstGeom>
            <a:noFill/>
          </p:spPr>
          <p:txBody>
            <a:bodyPr vert="horz" wrap="square" lIns="0" tIns="0" rIns="0" bIns="0" rtlCol="0" anchor="t" anchorCtr="0">
              <a:spAutoFit/>
            </a:bodyPr>
            <a:lstStyle>
              <a:defPPr>
                <a:defRPr lang="it-IT"/>
              </a:defPPr>
              <a:lvl1pPr marR="0" lvl="0" indent="0" fontAlgn="auto">
                <a:lnSpc>
                  <a:spcPct val="90000"/>
                </a:lnSpc>
                <a:spcBef>
                  <a:spcPct val="0"/>
                </a:spcBef>
                <a:spcAft>
                  <a:spcPts val="0"/>
                </a:spcAft>
                <a:buClrTx/>
                <a:buSzTx/>
                <a:buFontTx/>
                <a:buNone/>
                <a:tabLst/>
                <a:defRPr kumimoji="0" sz="1600" b="0" i="0" u="none" strike="noStrike" cap="none" spc="0" normalizeH="0" baseline="0">
                  <a:ln>
                    <a:noFill/>
                  </a:ln>
                  <a:solidFill>
                    <a:srgbClr val="000000"/>
                  </a:solidFill>
                  <a:effectLst/>
                  <a:uLnTx/>
                  <a:uFillTx/>
                  <a:latin typeface="MW Sans" panose="020B0503030501010103" pitchFamily="34" charset="0"/>
                  <a:ea typeface="+mj-ea"/>
                  <a:cs typeface="+mj-cs"/>
                </a:defRPr>
              </a:lvl1pPr>
            </a:lstStyle>
            <a:p>
              <a:pPr algn="ctr"/>
              <a:r>
                <a:rPr lang="en-US" sz="1200">
                  <a:solidFill>
                    <a:schemeClr val="bg1"/>
                  </a:solidFill>
                </a:rPr>
                <a:t>Short descriptor goes here</a:t>
              </a:r>
            </a:p>
          </p:txBody>
        </p:sp>
        <p:sp>
          <p:nvSpPr>
            <p:cNvPr id="1393" name="Ovale 69">
              <a:extLst>
                <a:ext uri="{FF2B5EF4-FFF2-40B4-BE49-F238E27FC236}">
                  <a16:creationId xmlns:a16="http://schemas.microsoft.com/office/drawing/2014/main" id="{5A570720-955C-1918-A40E-06DF92BFB932}"/>
                </a:ext>
              </a:extLst>
            </p:cNvPr>
            <p:cNvSpPr/>
            <p:nvPr/>
          </p:nvSpPr>
          <p:spPr>
            <a:xfrm>
              <a:off x="2621314" y="2990524"/>
              <a:ext cx="89997" cy="89997"/>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FFFFFF"/>
                </a:solidFill>
                <a:effectLst/>
                <a:uLnTx/>
                <a:uFillTx/>
                <a:latin typeface="MW Sans" panose="020B0503030501010103" pitchFamily="34" charset="0"/>
                <a:ea typeface="+mn-ea"/>
                <a:cs typeface="+mn-cs"/>
              </a:endParaRPr>
            </a:p>
          </p:txBody>
        </p:sp>
      </p:grpSp>
      <p:grpSp>
        <p:nvGrpSpPr>
          <p:cNvPr id="1394" name="Group 1393">
            <a:extLst>
              <a:ext uri="{FF2B5EF4-FFF2-40B4-BE49-F238E27FC236}">
                <a16:creationId xmlns:a16="http://schemas.microsoft.com/office/drawing/2014/main" id="{50E208D1-0741-41B3-FAD9-42073DF29790}"/>
              </a:ext>
            </a:extLst>
          </p:cNvPr>
          <p:cNvGrpSpPr/>
          <p:nvPr/>
        </p:nvGrpSpPr>
        <p:grpSpPr>
          <a:xfrm>
            <a:off x="6038039" y="4163440"/>
            <a:ext cx="1194125" cy="440610"/>
            <a:chOff x="2069250" y="2990524"/>
            <a:chExt cx="1194125" cy="440610"/>
          </a:xfrm>
        </p:grpSpPr>
        <p:sp>
          <p:nvSpPr>
            <p:cNvPr id="1395" name="CasellaDiTesto 68">
              <a:extLst>
                <a:ext uri="{FF2B5EF4-FFF2-40B4-BE49-F238E27FC236}">
                  <a16:creationId xmlns:a16="http://schemas.microsoft.com/office/drawing/2014/main" id="{DE9DCB04-C38E-DA92-66F4-193423DC6BE9}"/>
                </a:ext>
              </a:extLst>
            </p:cNvPr>
            <p:cNvSpPr txBox="1"/>
            <p:nvPr/>
          </p:nvSpPr>
          <p:spPr>
            <a:xfrm>
              <a:off x="2069250" y="3098735"/>
              <a:ext cx="1194125" cy="332399"/>
            </a:xfrm>
            <a:prstGeom prst="rect">
              <a:avLst/>
            </a:prstGeom>
          </p:spPr>
          <p:txBody>
            <a:bodyPr vert="horz" wrap="square" lIns="0" tIns="0" rIns="0" bIns="0" rtlCol="0" anchor="t" anchorCtr="0">
              <a:spAutoFit/>
            </a:bodyPr>
            <a:lstStyle>
              <a:defPPr>
                <a:defRPr lang="it-IT"/>
              </a:defPPr>
              <a:lvl1pPr marR="0" lvl="0" indent="0" fontAlgn="auto">
                <a:lnSpc>
                  <a:spcPct val="90000"/>
                </a:lnSpc>
                <a:spcBef>
                  <a:spcPct val="0"/>
                </a:spcBef>
                <a:spcAft>
                  <a:spcPts val="0"/>
                </a:spcAft>
                <a:buClrTx/>
                <a:buSzTx/>
                <a:buFontTx/>
                <a:buNone/>
                <a:tabLst/>
                <a:defRPr kumimoji="0" sz="1600" b="0" i="0" u="none" strike="noStrike" cap="none" spc="0" normalizeH="0" baseline="0">
                  <a:ln>
                    <a:noFill/>
                  </a:ln>
                  <a:solidFill>
                    <a:srgbClr val="000000"/>
                  </a:solidFill>
                  <a:effectLst/>
                  <a:uLnTx/>
                  <a:uFillTx/>
                  <a:latin typeface="MW Sans" panose="020B0503030501010103" pitchFamily="34" charset="0"/>
                  <a:ea typeface="+mj-ea"/>
                  <a:cs typeface="+mj-cs"/>
                </a:defRPr>
              </a:lvl1pPr>
            </a:lstStyle>
            <a:p>
              <a:pPr algn="ctr"/>
              <a:r>
                <a:rPr lang="en-US" sz="1200"/>
                <a:t>Short descriptor goes here</a:t>
              </a:r>
            </a:p>
          </p:txBody>
        </p:sp>
        <p:sp>
          <p:nvSpPr>
            <p:cNvPr id="1396" name="Ovale 69">
              <a:extLst>
                <a:ext uri="{FF2B5EF4-FFF2-40B4-BE49-F238E27FC236}">
                  <a16:creationId xmlns:a16="http://schemas.microsoft.com/office/drawing/2014/main" id="{F38E49AA-1418-5146-0678-8A5FA75594CA}"/>
                </a:ext>
              </a:extLst>
            </p:cNvPr>
            <p:cNvSpPr/>
            <p:nvPr/>
          </p:nvSpPr>
          <p:spPr>
            <a:xfrm>
              <a:off x="2621314" y="2990524"/>
              <a:ext cx="89997" cy="89997"/>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FFFFFF"/>
                </a:solidFill>
                <a:effectLst/>
                <a:uLnTx/>
                <a:uFillTx/>
                <a:latin typeface="MW Sans" panose="020B0503030501010103" pitchFamily="34" charset="0"/>
                <a:ea typeface="+mn-ea"/>
                <a:cs typeface="+mn-cs"/>
              </a:endParaRPr>
            </a:p>
          </p:txBody>
        </p:sp>
      </p:grpSp>
      <p:grpSp>
        <p:nvGrpSpPr>
          <p:cNvPr id="1397" name="Group 1396">
            <a:extLst>
              <a:ext uri="{FF2B5EF4-FFF2-40B4-BE49-F238E27FC236}">
                <a16:creationId xmlns:a16="http://schemas.microsoft.com/office/drawing/2014/main" id="{28F720F3-B6B0-7F40-CB6A-4834DE65D1EE}"/>
              </a:ext>
            </a:extLst>
          </p:cNvPr>
          <p:cNvGrpSpPr/>
          <p:nvPr/>
        </p:nvGrpSpPr>
        <p:grpSpPr>
          <a:xfrm>
            <a:off x="9672144" y="5417135"/>
            <a:ext cx="1194125" cy="440610"/>
            <a:chOff x="2069250" y="2990524"/>
            <a:chExt cx="1194125" cy="440610"/>
          </a:xfrm>
        </p:grpSpPr>
        <p:sp>
          <p:nvSpPr>
            <p:cNvPr id="1398" name="CasellaDiTesto 68">
              <a:extLst>
                <a:ext uri="{FF2B5EF4-FFF2-40B4-BE49-F238E27FC236}">
                  <a16:creationId xmlns:a16="http://schemas.microsoft.com/office/drawing/2014/main" id="{E914F299-D09A-8D62-EFFD-07F2FF634968}"/>
                </a:ext>
              </a:extLst>
            </p:cNvPr>
            <p:cNvSpPr txBox="1"/>
            <p:nvPr/>
          </p:nvSpPr>
          <p:spPr>
            <a:xfrm>
              <a:off x="2069250" y="3098735"/>
              <a:ext cx="1194125" cy="332399"/>
            </a:xfrm>
            <a:prstGeom prst="rect">
              <a:avLst/>
            </a:prstGeom>
          </p:spPr>
          <p:txBody>
            <a:bodyPr vert="horz" wrap="square" lIns="0" tIns="0" rIns="0" bIns="0" rtlCol="0" anchor="t" anchorCtr="0">
              <a:spAutoFit/>
            </a:bodyPr>
            <a:lstStyle>
              <a:defPPr>
                <a:defRPr lang="it-IT"/>
              </a:defPPr>
              <a:lvl1pPr marR="0" lvl="0" indent="0" fontAlgn="auto">
                <a:lnSpc>
                  <a:spcPct val="90000"/>
                </a:lnSpc>
                <a:spcBef>
                  <a:spcPct val="0"/>
                </a:spcBef>
                <a:spcAft>
                  <a:spcPts val="0"/>
                </a:spcAft>
                <a:buClrTx/>
                <a:buSzTx/>
                <a:buFontTx/>
                <a:buNone/>
                <a:tabLst/>
                <a:defRPr kumimoji="0" sz="1600" b="0" i="0" u="none" strike="noStrike" cap="none" spc="0" normalizeH="0" baseline="0">
                  <a:ln>
                    <a:noFill/>
                  </a:ln>
                  <a:solidFill>
                    <a:srgbClr val="000000"/>
                  </a:solidFill>
                  <a:effectLst/>
                  <a:uLnTx/>
                  <a:uFillTx/>
                  <a:latin typeface="MW Sans" panose="020B0503030501010103" pitchFamily="34" charset="0"/>
                  <a:ea typeface="+mj-ea"/>
                  <a:cs typeface="+mj-cs"/>
                </a:defRPr>
              </a:lvl1pPr>
            </a:lstStyle>
            <a:p>
              <a:pPr algn="ctr"/>
              <a:r>
                <a:rPr lang="en-US" sz="1200"/>
                <a:t>Short descriptor goes here</a:t>
              </a:r>
            </a:p>
          </p:txBody>
        </p:sp>
        <p:sp>
          <p:nvSpPr>
            <p:cNvPr id="1399" name="Ovale 69">
              <a:extLst>
                <a:ext uri="{FF2B5EF4-FFF2-40B4-BE49-F238E27FC236}">
                  <a16:creationId xmlns:a16="http://schemas.microsoft.com/office/drawing/2014/main" id="{5AF3B8DC-BE58-9F72-6529-B0628C3EAE90}"/>
                </a:ext>
              </a:extLst>
            </p:cNvPr>
            <p:cNvSpPr/>
            <p:nvPr/>
          </p:nvSpPr>
          <p:spPr>
            <a:xfrm>
              <a:off x="2621314" y="2990524"/>
              <a:ext cx="89997" cy="89997"/>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FFFFFF"/>
                </a:solidFill>
                <a:effectLst/>
                <a:uLnTx/>
                <a:uFillTx/>
                <a:latin typeface="MW Sans" panose="020B0503030501010103" pitchFamily="34" charset="0"/>
                <a:ea typeface="+mn-ea"/>
                <a:cs typeface="+mn-cs"/>
              </a:endParaRPr>
            </a:p>
          </p:txBody>
        </p:sp>
      </p:grpSp>
      <p:grpSp>
        <p:nvGrpSpPr>
          <p:cNvPr id="1400" name="Group 1399">
            <a:extLst>
              <a:ext uri="{FF2B5EF4-FFF2-40B4-BE49-F238E27FC236}">
                <a16:creationId xmlns:a16="http://schemas.microsoft.com/office/drawing/2014/main" id="{1133E3E7-E130-51EB-F92E-E1F8627FD0CE}"/>
              </a:ext>
            </a:extLst>
          </p:cNvPr>
          <p:cNvGrpSpPr/>
          <p:nvPr/>
        </p:nvGrpSpPr>
        <p:grpSpPr>
          <a:xfrm>
            <a:off x="7889853" y="2394250"/>
            <a:ext cx="1194125" cy="440610"/>
            <a:chOff x="2069250" y="2990524"/>
            <a:chExt cx="1194125" cy="440610"/>
          </a:xfrm>
        </p:grpSpPr>
        <p:sp>
          <p:nvSpPr>
            <p:cNvPr id="1401" name="CasellaDiTesto 68">
              <a:extLst>
                <a:ext uri="{FF2B5EF4-FFF2-40B4-BE49-F238E27FC236}">
                  <a16:creationId xmlns:a16="http://schemas.microsoft.com/office/drawing/2014/main" id="{E7FD36F6-ECCF-7D67-5FBE-F8A7FF0F4B2B}"/>
                </a:ext>
              </a:extLst>
            </p:cNvPr>
            <p:cNvSpPr txBox="1"/>
            <p:nvPr/>
          </p:nvSpPr>
          <p:spPr>
            <a:xfrm>
              <a:off x="2069250" y="3098735"/>
              <a:ext cx="1194125" cy="332399"/>
            </a:xfrm>
            <a:prstGeom prst="rect">
              <a:avLst/>
            </a:prstGeom>
          </p:spPr>
          <p:txBody>
            <a:bodyPr vert="horz" wrap="square" lIns="0" tIns="0" rIns="0" bIns="0" rtlCol="0" anchor="t" anchorCtr="0">
              <a:spAutoFit/>
            </a:bodyPr>
            <a:lstStyle>
              <a:defPPr>
                <a:defRPr lang="it-IT"/>
              </a:defPPr>
              <a:lvl1pPr marR="0" lvl="0" indent="0" fontAlgn="auto">
                <a:lnSpc>
                  <a:spcPct val="90000"/>
                </a:lnSpc>
                <a:spcBef>
                  <a:spcPct val="0"/>
                </a:spcBef>
                <a:spcAft>
                  <a:spcPts val="0"/>
                </a:spcAft>
                <a:buClrTx/>
                <a:buSzTx/>
                <a:buFontTx/>
                <a:buNone/>
                <a:tabLst/>
                <a:defRPr kumimoji="0" sz="1600" b="0" i="0" u="none" strike="noStrike" cap="none" spc="0" normalizeH="0" baseline="0">
                  <a:ln>
                    <a:noFill/>
                  </a:ln>
                  <a:solidFill>
                    <a:srgbClr val="000000"/>
                  </a:solidFill>
                  <a:effectLst/>
                  <a:uLnTx/>
                  <a:uFillTx/>
                  <a:latin typeface="MW Sans" panose="020B0503030501010103" pitchFamily="34" charset="0"/>
                  <a:ea typeface="+mj-ea"/>
                  <a:cs typeface="+mj-cs"/>
                </a:defRPr>
              </a:lvl1pPr>
            </a:lstStyle>
            <a:p>
              <a:pPr algn="ctr"/>
              <a:r>
                <a:rPr lang="en-US" sz="1200"/>
                <a:t>Short descriptor goes here</a:t>
              </a:r>
            </a:p>
          </p:txBody>
        </p:sp>
        <p:sp>
          <p:nvSpPr>
            <p:cNvPr id="1402" name="Ovale 69">
              <a:extLst>
                <a:ext uri="{FF2B5EF4-FFF2-40B4-BE49-F238E27FC236}">
                  <a16:creationId xmlns:a16="http://schemas.microsoft.com/office/drawing/2014/main" id="{11E56133-003B-3C04-BB5E-89E7BCEBB5E5}"/>
                </a:ext>
              </a:extLst>
            </p:cNvPr>
            <p:cNvSpPr/>
            <p:nvPr/>
          </p:nvSpPr>
          <p:spPr>
            <a:xfrm>
              <a:off x="2621314" y="2990524"/>
              <a:ext cx="89997" cy="89997"/>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FFFFFF"/>
                </a:solidFill>
                <a:effectLst/>
                <a:uLnTx/>
                <a:uFillTx/>
                <a:latin typeface="MW Sans" panose="020B0503030501010103" pitchFamily="34" charset="0"/>
                <a:ea typeface="+mn-ea"/>
                <a:cs typeface="+mn-cs"/>
              </a:endParaRPr>
            </a:p>
          </p:txBody>
        </p:sp>
      </p:grpSp>
      <p:grpSp>
        <p:nvGrpSpPr>
          <p:cNvPr id="1403" name="Group 1402">
            <a:extLst>
              <a:ext uri="{FF2B5EF4-FFF2-40B4-BE49-F238E27FC236}">
                <a16:creationId xmlns:a16="http://schemas.microsoft.com/office/drawing/2014/main" id="{F3826A51-EDF4-D1C7-FBC7-843F74978032}"/>
              </a:ext>
            </a:extLst>
          </p:cNvPr>
          <p:cNvGrpSpPr/>
          <p:nvPr/>
        </p:nvGrpSpPr>
        <p:grpSpPr>
          <a:xfrm>
            <a:off x="5937760" y="2758674"/>
            <a:ext cx="1194125" cy="440610"/>
            <a:chOff x="2069250" y="2990524"/>
            <a:chExt cx="1194125" cy="440610"/>
          </a:xfrm>
        </p:grpSpPr>
        <p:sp>
          <p:nvSpPr>
            <p:cNvPr id="1404" name="CasellaDiTesto 68">
              <a:extLst>
                <a:ext uri="{FF2B5EF4-FFF2-40B4-BE49-F238E27FC236}">
                  <a16:creationId xmlns:a16="http://schemas.microsoft.com/office/drawing/2014/main" id="{5E6F385B-7DE4-EE5F-72A0-EEDF48B3755B}"/>
                </a:ext>
              </a:extLst>
            </p:cNvPr>
            <p:cNvSpPr txBox="1"/>
            <p:nvPr/>
          </p:nvSpPr>
          <p:spPr>
            <a:xfrm>
              <a:off x="2069250" y="3098735"/>
              <a:ext cx="1194125" cy="332399"/>
            </a:xfrm>
            <a:prstGeom prst="rect">
              <a:avLst/>
            </a:prstGeom>
          </p:spPr>
          <p:txBody>
            <a:bodyPr vert="horz" wrap="square" lIns="0" tIns="0" rIns="0" bIns="0" rtlCol="0" anchor="t" anchorCtr="0">
              <a:spAutoFit/>
            </a:bodyPr>
            <a:lstStyle>
              <a:defPPr>
                <a:defRPr lang="it-IT"/>
              </a:defPPr>
              <a:lvl1pPr marR="0" lvl="0" indent="0" fontAlgn="auto">
                <a:lnSpc>
                  <a:spcPct val="90000"/>
                </a:lnSpc>
                <a:spcBef>
                  <a:spcPct val="0"/>
                </a:spcBef>
                <a:spcAft>
                  <a:spcPts val="0"/>
                </a:spcAft>
                <a:buClrTx/>
                <a:buSzTx/>
                <a:buFontTx/>
                <a:buNone/>
                <a:tabLst/>
                <a:defRPr kumimoji="0" sz="1600" b="0" i="0" u="none" strike="noStrike" cap="none" spc="0" normalizeH="0" baseline="0">
                  <a:ln>
                    <a:noFill/>
                  </a:ln>
                  <a:solidFill>
                    <a:srgbClr val="000000"/>
                  </a:solidFill>
                  <a:effectLst/>
                  <a:uLnTx/>
                  <a:uFillTx/>
                  <a:latin typeface="MW Sans" panose="020B0503030501010103" pitchFamily="34" charset="0"/>
                  <a:ea typeface="+mj-ea"/>
                  <a:cs typeface="+mj-cs"/>
                </a:defRPr>
              </a:lvl1pPr>
            </a:lstStyle>
            <a:p>
              <a:pPr algn="ctr"/>
              <a:r>
                <a:rPr lang="en-US" sz="1200"/>
                <a:t>Short descriptor goes here</a:t>
              </a:r>
            </a:p>
          </p:txBody>
        </p:sp>
        <p:sp>
          <p:nvSpPr>
            <p:cNvPr id="1405" name="Ovale 69">
              <a:extLst>
                <a:ext uri="{FF2B5EF4-FFF2-40B4-BE49-F238E27FC236}">
                  <a16:creationId xmlns:a16="http://schemas.microsoft.com/office/drawing/2014/main" id="{1093B00A-23A4-F51C-FF8E-371E42F7AB1D}"/>
                </a:ext>
              </a:extLst>
            </p:cNvPr>
            <p:cNvSpPr/>
            <p:nvPr/>
          </p:nvSpPr>
          <p:spPr>
            <a:xfrm>
              <a:off x="2621314" y="2990524"/>
              <a:ext cx="89997" cy="89997"/>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a:ln>
                  <a:noFill/>
                </a:ln>
                <a:solidFill>
                  <a:srgbClr val="FFFFFF"/>
                </a:solidFill>
                <a:effectLst/>
                <a:uLnTx/>
                <a:uFillTx/>
                <a:latin typeface="MW Sans" panose="020B0503030501010103" pitchFamily="34" charset="0"/>
                <a:ea typeface="+mn-ea"/>
                <a:cs typeface="+mn-cs"/>
              </a:endParaRPr>
            </a:p>
          </p:txBody>
        </p:sp>
      </p:grpSp>
      <p:sp>
        <p:nvSpPr>
          <p:cNvPr id="7" name="Titolo 6">
            <a:extLst>
              <a:ext uri="{FF2B5EF4-FFF2-40B4-BE49-F238E27FC236}">
                <a16:creationId xmlns:a16="http://schemas.microsoft.com/office/drawing/2014/main" id="{530FF1B5-C93A-C2F1-058A-D3E564EE933E}"/>
              </a:ext>
            </a:extLst>
          </p:cNvPr>
          <p:cNvSpPr>
            <a:spLocks noGrp="1"/>
          </p:cNvSpPr>
          <p:nvPr>
            <p:ph type="title"/>
          </p:nvPr>
        </p:nvSpPr>
        <p:spPr>
          <a:xfrm>
            <a:off x="230379" y="237603"/>
            <a:ext cx="8764396" cy="357021"/>
          </a:xfrm>
        </p:spPr>
        <p:txBody>
          <a:bodyPr/>
          <a:lstStyle/>
          <a:p>
            <a:r>
              <a:rPr lang="en-US" noProof="0"/>
              <a:t>Slide title goes here</a:t>
            </a:r>
          </a:p>
        </p:txBody>
      </p:sp>
    </p:spTree>
    <p:extLst>
      <p:ext uri="{BB962C8B-B14F-4D97-AF65-F5344CB8AC3E}">
        <p14:creationId xmlns:p14="http://schemas.microsoft.com/office/powerpoint/2010/main" val="1683844760"/>
      </p:ext>
    </p:extLst>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 name="Picture Placeholder 33">
            <a:extLst>
              <a:ext uri="{FF2B5EF4-FFF2-40B4-BE49-F238E27FC236}">
                <a16:creationId xmlns:a16="http://schemas.microsoft.com/office/drawing/2014/main" id="{AB8808E3-DEA8-556C-C987-56B3DA63D7BC}"/>
              </a:ext>
            </a:extLst>
          </p:cNvPr>
          <p:cNvSpPr>
            <a:spLocks noGrp="1"/>
          </p:cNvSpPr>
          <p:nvPr>
            <p:ph type="pic" sz="quarter" idx="14"/>
          </p:nvPr>
        </p:nvSpPr>
        <p:spPr/>
        <p:txBody>
          <a:bodyPr/>
          <a:lstStyle/>
          <a:p>
            <a:endParaRPr lang="en-US"/>
          </a:p>
        </p:txBody>
      </p:sp>
      <p:sp>
        <p:nvSpPr>
          <p:cNvPr id="43" name="Title 42">
            <a:extLst>
              <a:ext uri="{FF2B5EF4-FFF2-40B4-BE49-F238E27FC236}">
                <a16:creationId xmlns:a16="http://schemas.microsoft.com/office/drawing/2014/main" id="{480E196B-F90B-2FF2-750C-8B2E6986C07A}"/>
              </a:ext>
            </a:extLst>
          </p:cNvPr>
          <p:cNvSpPr>
            <a:spLocks noGrp="1"/>
          </p:cNvSpPr>
          <p:nvPr>
            <p:ph type="title"/>
          </p:nvPr>
        </p:nvSpPr>
        <p:spPr>
          <a:xfrm>
            <a:off x="230379" y="1299921"/>
            <a:ext cx="4808346" cy="2019636"/>
          </a:xfrm>
        </p:spPr>
        <p:txBody>
          <a:bodyPr/>
          <a:lstStyle/>
          <a:p>
            <a:r>
              <a:rPr lang="en-US" noProof="0" err="1"/>
              <a:t>Sequoditis</a:t>
            </a:r>
            <a:r>
              <a:rPr lang="en-US" noProof="0"/>
              <a:t> abo. Nam </a:t>
            </a:r>
            <a:r>
              <a:rPr lang="en-US" noProof="0" err="1"/>
              <a:t>fugia</a:t>
            </a:r>
            <a:r>
              <a:rPr lang="en-US" noProof="0"/>
              <a:t> cone </a:t>
            </a:r>
            <a:r>
              <a:rPr lang="en-US" noProof="0" err="1"/>
              <a:t>perum</a:t>
            </a:r>
            <a:r>
              <a:rPr lang="en-US" noProof="0"/>
              <a:t> </a:t>
            </a:r>
            <a:r>
              <a:rPr lang="en-US" noProof="0" err="1"/>
              <a:t>nonsequis</a:t>
            </a:r>
            <a:r>
              <a:rPr lang="en-US" noProof="0"/>
              <a:t> con </a:t>
            </a:r>
            <a:r>
              <a:rPr lang="en-US" noProof="0" err="1"/>
              <a:t>nulliquo</a:t>
            </a:r>
            <a:r>
              <a:rPr lang="en-US" noProof="0"/>
              <a:t> </a:t>
            </a:r>
            <a:r>
              <a:rPr lang="en-US" noProof="0" err="1"/>
              <a:t>voluptat</a:t>
            </a:r>
            <a:r>
              <a:rPr lang="en-US" noProof="0"/>
              <a:t> hic to </a:t>
            </a:r>
            <a:r>
              <a:rPr lang="en-US" noProof="0" err="1"/>
              <a:t>dellut</a:t>
            </a:r>
            <a:r>
              <a:rPr lang="en-US" noProof="0"/>
              <a:t> </a:t>
            </a:r>
            <a:r>
              <a:rPr lang="en-US" noProof="0" err="1"/>
              <a:t>ullessitate</a:t>
            </a:r>
            <a:r>
              <a:rPr lang="en-US" noProof="0"/>
              <a:t> ipsum </a:t>
            </a:r>
            <a:r>
              <a:rPr lang="en-US" noProof="0" err="1"/>
              <a:t>vendi</a:t>
            </a:r>
            <a:r>
              <a:rPr lang="en-US" noProof="0"/>
              <a:t>.</a:t>
            </a:r>
          </a:p>
        </p:txBody>
      </p:sp>
      <p:sp>
        <p:nvSpPr>
          <p:cNvPr id="13" name="Text Placeholder 12">
            <a:extLst>
              <a:ext uri="{FF2B5EF4-FFF2-40B4-BE49-F238E27FC236}">
                <a16:creationId xmlns:a16="http://schemas.microsoft.com/office/drawing/2014/main" id="{18EE20AF-EEBE-C25D-CE18-43BFD56479AA}"/>
              </a:ext>
            </a:extLst>
          </p:cNvPr>
          <p:cNvSpPr>
            <a:spLocks noGrp="1"/>
          </p:cNvSpPr>
          <p:nvPr>
            <p:ph type="body" sz="quarter" idx="19"/>
          </p:nvPr>
        </p:nvSpPr>
        <p:spPr>
          <a:xfrm>
            <a:off x="230379" y="3454026"/>
            <a:ext cx="4808347" cy="2019637"/>
          </a:xfrm>
        </p:spPr>
        <p:txBody>
          <a:bodyPr/>
          <a:lstStyle/>
          <a:p>
            <a:r>
              <a:rPr lang="en-US" noProof="0" err="1"/>
              <a:t>Sequoditis</a:t>
            </a:r>
            <a:r>
              <a:rPr lang="en-US" noProof="0"/>
              <a:t> abo. Nam </a:t>
            </a:r>
            <a:r>
              <a:rPr lang="en-US" noProof="0" err="1"/>
              <a:t>fugia</a:t>
            </a:r>
            <a:r>
              <a:rPr lang="en-US" noProof="0"/>
              <a:t> cone </a:t>
            </a:r>
            <a:r>
              <a:rPr lang="en-US" noProof="0" err="1"/>
              <a:t>perum</a:t>
            </a:r>
            <a:r>
              <a:rPr lang="en-US" noProof="0"/>
              <a:t> </a:t>
            </a:r>
            <a:r>
              <a:rPr lang="en-US" noProof="0" err="1"/>
              <a:t>nonsequis</a:t>
            </a:r>
            <a:r>
              <a:rPr lang="en-US" noProof="0"/>
              <a:t> con </a:t>
            </a:r>
            <a:r>
              <a:rPr lang="en-US" noProof="0" err="1"/>
              <a:t>nulliquo</a:t>
            </a:r>
            <a:r>
              <a:rPr lang="en-US" noProof="0"/>
              <a:t> </a:t>
            </a:r>
            <a:r>
              <a:rPr lang="en-US" noProof="0" err="1"/>
              <a:t>voluptat</a:t>
            </a:r>
            <a:r>
              <a:rPr lang="en-US" noProof="0"/>
              <a:t>.</a:t>
            </a:r>
          </a:p>
          <a:p>
            <a:pPr lvl="1">
              <a:spcBef>
                <a:spcPts val="300"/>
              </a:spcBef>
            </a:pPr>
            <a:r>
              <a:rPr lang="en-US" noProof="0" err="1"/>
              <a:t>Udae</a:t>
            </a:r>
            <a:r>
              <a:rPr lang="en-US" noProof="0"/>
              <a:t> et </a:t>
            </a:r>
            <a:r>
              <a:rPr lang="en-US" noProof="0" err="1"/>
              <a:t>eicatur</a:t>
            </a:r>
            <a:r>
              <a:rPr lang="en-US" noProof="0"/>
              <a:t>. Qui con </a:t>
            </a:r>
            <a:r>
              <a:rPr lang="en-US" noProof="0" err="1"/>
              <a:t>repti</a:t>
            </a:r>
            <a:r>
              <a:rPr lang="en-US" noProof="0"/>
              <a:t> </a:t>
            </a:r>
            <a:r>
              <a:rPr lang="en-US" noProof="0" err="1"/>
              <a:t>dolorestores</a:t>
            </a:r>
            <a:r>
              <a:rPr lang="en-US" noProof="0"/>
              <a:t> </a:t>
            </a:r>
            <a:r>
              <a:rPr lang="en-US" noProof="0" err="1"/>
              <a:t>iur</a:t>
            </a:r>
            <a:r>
              <a:rPr lang="en-US" noProof="0"/>
              <a:t> arum </a:t>
            </a:r>
            <a:r>
              <a:rPr lang="en-US" noProof="0" err="1"/>
              <a:t>nia</a:t>
            </a:r>
            <a:r>
              <a:rPr lang="en-US" noProof="0"/>
              <a:t> </a:t>
            </a:r>
            <a:r>
              <a:rPr lang="en-US" noProof="0" err="1"/>
              <a:t>conseque</a:t>
            </a:r>
            <a:r>
              <a:rPr lang="en-US" noProof="0"/>
              <a:t> </a:t>
            </a:r>
            <a:r>
              <a:rPr lang="en-US" noProof="0" err="1"/>
              <a:t>volum</a:t>
            </a:r>
            <a:r>
              <a:rPr lang="en-US" noProof="0"/>
              <a:t> </a:t>
            </a:r>
            <a:r>
              <a:rPr lang="en-US" noProof="0" err="1"/>
              <a:t>volorit</a:t>
            </a:r>
            <a:r>
              <a:rPr lang="en-US" noProof="0"/>
              <a:t>.</a:t>
            </a:r>
          </a:p>
          <a:p>
            <a:pPr lvl="1">
              <a:spcBef>
                <a:spcPts val="300"/>
              </a:spcBef>
            </a:pPr>
            <a:r>
              <a:rPr lang="en-US" noProof="0" err="1"/>
              <a:t>Molorem</a:t>
            </a:r>
            <a:r>
              <a:rPr lang="en-US" noProof="0"/>
              <a:t> </a:t>
            </a:r>
            <a:r>
              <a:rPr lang="en-US" noProof="0" err="1"/>
              <a:t>porectium</a:t>
            </a:r>
            <a:r>
              <a:rPr lang="en-US" noProof="0"/>
              <a:t> rem </a:t>
            </a:r>
            <a:r>
              <a:rPr lang="en-US" noProof="0" err="1"/>
              <a:t>aspiet</a:t>
            </a:r>
            <a:r>
              <a:rPr lang="en-US" noProof="0"/>
              <a:t> </a:t>
            </a:r>
            <a:r>
              <a:rPr lang="en-US" noProof="0" err="1"/>
              <a:t>ullaces</a:t>
            </a:r>
            <a:r>
              <a:rPr lang="en-US" noProof="0"/>
              <a:t> </a:t>
            </a:r>
            <a:r>
              <a:rPr lang="en-US" noProof="0" err="1"/>
              <a:t>eliscit</a:t>
            </a:r>
            <a:r>
              <a:rPr lang="en-US" noProof="0"/>
              <a:t> </a:t>
            </a:r>
            <a:r>
              <a:rPr lang="en-US" noProof="0" err="1"/>
              <a:t>audi</a:t>
            </a:r>
            <a:r>
              <a:rPr lang="en-US" noProof="0"/>
              <a:t>.</a:t>
            </a:r>
          </a:p>
          <a:p>
            <a:pPr lvl="1">
              <a:spcBef>
                <a:spcPts val="300"/>
              </a:spcBef>
            </a:pPr>
            <a:r>
              <a:rPr lang="en-US" noProof="0" err="1"/>
              <a:t>Blaute</a:t>
            </a:r>
            <a:r>
              <a:rPr lang="en-US" noProof="0"/>
              <a:t> </a:t>
            </a:r>
            <a:r>
              <a:rPr lang="en-US" noProof="0" err="1"/>
              <a:t>dolupid</a:t>
            </a:r>
            <a:r>
              <a:rPr lang="en-US" noProof="0"/>
              <a:t> que </a:t>
            </a:r>
            <a:r>
              <a:rPr lang="en-US" noProof="0" err="1"/>
              <a:t>parum</a:t>
            </a:r>
            <a:r>
              <a:rPr lang="en-US" noProof="0"/>
              <a:t> es qui </a:t>
            </a:r>
            <a:r>
              <a:rPr lang="en-US" noProof="0" err="1"/>
              <a:t>aut</a:t>
            </a:r>
            <a:r>
              <a:rPr lang="en-US" noProof="0"/>
              <a:t> </a:t>
            </a:r>
            <a:r>
              <a:rPr lang="en-US" noProof="0" err="1"/>
              <a:t>odis</a:t>
            </a:r>
            <a:r>
              <a:rPr lang="en-US" noProof="0"/>
              <a:t> </a:t>
            </a:r>
            <a:r>
              <a:rPr lang="en-US" noProof="0" err="1"/>
              <a:t>modi</a:t>
            </a:r>
            <a:r>
              <a:rPr lang="en-US" noProof="0"/>
              <a:t>.</a:t>
            </a:r>
          </a:p>
        </p:txBody>
      </p:sp>
      <p:pic>
        <p:nvPicPr>
          <p:cNvPr id="25" name="Picture 24" descr="A cell phone with a black screen&#10;&#10;Description automatically generated">
            <a:extLst>
              <a:ext uri="{FF2B5EF4-FFF2-40B4-BE49-F238E27FC236}">
                <a16:creationId xmlns:a16="http://schemas.microsoft.com/office/drawing/2014/main" id="{AB52D60D-760A-080A-A568-7C295815D66B}"/>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6800228" y="562356"/>
            <a:ext cx="3730825" cy="5733288"/>
          </a:xfrm>
          <a:prstGeom prst="rect">
            <a:avLst/>
          </a:prstGeom>
        </p:spPr>
      </p:pic>
    </p:spTree>
    <p:extLst>
      <p:ext uri="{BB962C8B-B14F-4D97-AF65-F5344CB8AC3E}">
        <p14:creationId xmlns:p14="http://schemas.microsoft.com/office/powerpoint/2010/main" val="1716114577"/>
      </p:ext>
    </p:extLst>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 name="Picture Placeholder 32">
            <a:extLst>
              <a:ext uri="{FF2B5EF4-FFF2-40B4-BE49-F238E27FC236}">
                <a16:creationId xmlns:a16="http://schemas.microsoft.com/office/drawing/2014/main" id="{BB657ACB-68E7-2AE7-5521-C1837356F6ED}"/>
              </a:ext>
            </a:extLst>
          </p:cNvPr>
          <p:cNvSpPr>
            <a:spLocks noGrp="1"/>
          </p:cNvSpPr>
          <p:nvPr>
            <p:ph type="pic" sz="quarter" idx="14"/>
          </p:nvPr>
        </p:nvSpPr>
        <p:spPr/>
        <p:txBody>
          <a:bodyPr/>
          <a:lstStyle/>
          <a:p>
            <a:endParaRPr lang="en-US"/>
          </a:p>
        </p:txBody>
      </p:sp>
      <p:sp>
        <p:nvSpPr>
          <p:cNvPr id="22" name="Title 21">
            <a:extLst>
              <a:ext uri="{FF2B5EF4-FFF2-40B4-BE49-F238E27FC236}">
                <a16:creationId xmlns:a16="http://schemas.microsoft.com/office/drawing/2014/main" id="{ACFA39F7-E943-E6D0-7E21-264A55020BDB}"/>
              </a:ext>
            </a:extLst>
          </p:cNvPr>
          <p:cNvSpPr>
            <a:spLocks noGrp="1"/>
          </p:cNvSpPr>
          <p:nvPr>
            <p:ph type="title"/>
          </p:nvPr>
        </p:nvSpPr>
        <p:spPr>
          <a:xfrm>
            <a:off x="230379" y="1299921"/>
            <a:ext cx="3808221" cy="2019636"/>
          </a:xfrm>
        </p:spPr>
        <p:txBody>
          <a:bodyPr/>
          <a:lstStyle/>
          <a:p>
            <a:r>
              <a:rPr lang="en-US" noProof="0" err="1"/>
              <a:t>Sequoditis</a:t>
            </a:r>
            <a:r>
              <a:rPr lang="en-US" noProof="0"/>
              <a:t> abo </a:t>
            </a:r>
            <a:r>
              <a:rPr lang="en-US" noProof="0" err="1"/>
              <a:t>fugia</a:t>
            </a:r>
            <a:r>
              <a:rPr lang="en-US" noProof="0"/>
              <a:t> cone </a:t>
            </a:r>
            <a:r>
              <a:rPr lang="en-US" noProof="0" err="1"/>
              <a:t>perum</a:t>
            </a:r>
            <a:r>
              <a:rPr lang="en-US" noProof="0"/>
              <a:t> </a:t>
            </a:r>
            <a:r>
              <a:rPr lang="en-US" noProof="0" err="1"/>
              <a:t>nonsequis</a:t>
            </a:r>
            <a:r>
              <a:rPr lang="en-US" noProof="0"/>
              <a:t> con </a:t>
            </a:r>
            <a:r>
              <a:rPr lang="en-US" noProof="0" err="1"/>
              <a:t>nulliquo</a:t>
            </a:r>
            <a:endParaRPr lang="en-US" noProof="0"/>
          </a:p>
        </p:txBody>
      </p:sp>
      <p:sp>
        <p:nvSpPr>
          <p:cNvPr id="32" name="Text Placeholder 12">
            <a:extLst>
              <a:ext uri="{FF2B5EF4-FFF2-40B4-BE49-F238E27FC236}">
                <a16:creationId xmlns:a16="http://schemas.microsoft.com/office/drawing/2014/main" id="{70B49F39-B247-EEA2-5255-693070F59693}"/>
              </a:ext>
            </a:extLst>
          </p:cNvPr>
          <p:cNvSpPr>
            <a:spLocks noGrp="1"/>
          </p:cNvSpPr>
          <p:nvPr>
            <p:ph type="body" sz="quarter" idx="19"/>
          </p:nvPr>
        </p:nvSpPr>
        <p:spPr>
          <a:xfrm>
            <a:off x="230188" y="3454400"/>
            <a:ext cx="3808412" cy="2019300"/>
          </a:xfrm>
        </p:spPr>
        <p:txBody>
          <a:bodyPr/>
          <a:lstStyle/>
          <a:p>
            <a:r>
              <a:rPr lang="en-US" noProof="0" err="1"/>
              <a:t>Sequoditis</a:t>
            </a:r>
            <a:r>
              <a:rPr lang="en-US" noProof="0"/>
              <a:t> abo. Nam </a:t>
            </a:r>
            <a:r>
              <a:rPr lang="en-US" noProof="0" err="1"/>
              <a:t>fugia</a:t>
            </a:r>
            <a:r>
              <a:rPr lang="en-US" noProof="0"/>
              <a:t> cone </a:t>
            </a:r>
            <a:r>
              <a:rPr lang="en-US" noProof="0" err="1"/>
              <a:t>perum</a:t>
            </a:r>
            <a:r>
              <a:rPr lang="en-US" noProof="0"/>
              <a:t> </a:t>
            </a:r>
            <a:r>
              <a:rPr lang="en-US" noProof="0" err="1"/>
              <a:t>nonsequis</a:t>
            </a:r>
            <a:r>
              <a:rPr lang="en-US" noProof="0"/>
              <a:t> con </a:t>
            </a:r>
            <a:r>
              <a:rPr lang="en-US" noProof="0" err="1"/>
              <a:t>nulliquo</a:t>
            </a:r>
            <a:r>
              <a:rPr lang="en-US" noProof="0"/>
              <a:t> </a:t>
            </a:r>
            <a:r>
              <a:rPr lang="en-US" noProof="0" err="1"/>
              <a:t>voluptat</a:t>
            </a:r>
            <a:r>
              <a:rPr lang="en-US" noProof="0"/>
              <a:t> cone </a:t>
            </a:r>
            <a:r>
              <a:rPr lang="en-US" noProof="0" err="1"/>
              <a:t>perum</a:t>
            </a:r>
            <a:r>
              <a:rPr lang="en-US" noProof="0"/>
              <a:t> </a:t>
            </a:r>
            <a:r>
              <a:rPr lang="en-US" noProof="0" err="1"/>
              <a:t>nonsequis</a:t>
            </a:r>
            <a:r>
              <a:rPr lang="en-US" noProof="0"/>
              <a:t> con </a:t>
            </a:r>
            <a:r>
              <a:rPr lang="en-US" noProof="0" err="1"/>
              <a:t>nulliquo</a:t>
            </a:r>
            <a:r>
              <a:rPr lang="en-US" noProof="0"/>
              <a:t>.</a:t>
            </a:r>
          </a:p>
        </p:txBody>
      </p:sp>
      <p:pic>
        <p:nvPicPr>
          <p:cNvPr id="8" name="Picture 7" descr="A black screen with a black background&#10;&#10;Description automatically generated">
            <a:extLst>
              <a:ext uri="{FF2B5EF4-FFF2-40B4-BE49-F238E27FC236}">
                <a16:creationId xmlns:a16="http://schemas.microsoft.com/office/drawing/2014/main" id="{252EF5B9-1255-7F00-020C-30015685E898}"/>
              </a:ext>
            </a:extLst>
          </p:cNvPr>
          <p:cNvPicPr>
            <a:picLocks noChangeAspect="1"/>
          </p:cNvPicPr>
          <p:nvPr/>
        </p:nvPicPr>
        <p:blipFill rotWithShape="1">
          <a:blip r:embed="rId2">
            <a:extLst>
              <a:ext uri="{28A0092B-C50C-407E-A947-70E740481C1C}">
                <a14:useLocalDpi xmlns:a14="http://schemas.microsoft.com/office/drawing/2010/main" val="0"/>
              </a:ext>
            </a:extLst>
          </a:blip>
          <a:srcRect l="15039" r="13289"/>
          <a:stretch/>
        </p:blipFill>
        <p:spPr>
          <a:xfrm>
            <a:off x="4578287" y="947276"/>
            <a:ext cx="7667501" cy="4830711"/>
          </a:xfrm>
          <a:prstGeom prst="rect">
            <a:avLst/>
          </a:prstGeom>
        </p:spPr>
      </p:pic>
    </p:spTree>
    <p:extLst>
      <p:ext uri="{BB962C8B-B14F-4D97-AF65-F5344CB8AC3E}">
        <p14:creationId xmlns:p14="http://schemas.microsoft.com/office/powerpoint/2010/main" val="3051552628"/>
      </p:ext>
    </p:extLst>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 name="Picture Placeholder 22">
            <a:extLst>
              <a:ext uri="{FF2B5EF4-FFF2-40B4-BE49-F238E27FC236}">
                <a16:creationId xmlns:a16="http://schemas.microsoft.com/office/drawing/2014/main" id="{07A01F96-4987-F82F-0FBD-3C783335EB30}"/>
              </a:ext>
            </a:extLst>
          </p:cNvPr>
          <p:cNvSpPr>
            <a:spLocks noGrp="1"/>
          </p:cNvSpPr>
          <p:nvPr>
            <p:ph type="pic" sz="quarter" idx="14"/>
          </p:nvPr>
        </p:nvSpPr>
        <p:spPr/>
        <p:txBody>
          <a:bodyPr/>
          <a:lstStyle/>
          <a:p>
            <a:endParaRPr lang="en-US"/>
          </a:p>
        </p:txBody>
      </p:sp>
      <p:sp>
        <p:nvSpPr>
          <p:cNvPr id="8" name="Title 7">
            <a:extLst>
              <a:ext uri="{FF2B5EF4-FFF2-40B4-BE49-F238E27FC236}">
                <a16:creationId xmlns:a16="http://schemas.microsoft.com/office/drawing/2014/main" id="{B123D0FA-2A2B-0D58-0791-33DE2F50BCB2}"/>
              </a:ext>
            </a:extLst>
          </p:cNvPr>
          <p:cNvSpPr>
            <a:spLocks noGrp="1"/>
          </p:cNvSpPr>
          <p:nvPr>
            <p:ph type="title"/>
          </p:nvPr>
        </p:nvSpPr>
        <p:spPr>
          <a:xfrm>
            <a:off x="230379" y="1299921"/>
            <a:ext cx="3808221" cy="2019636"/>
          </a:xfrm>
        </p:spPr>
        <p:txBody>
          <a:bodyPr/>
          <a:lstStyle/>
          <a:p>
            <a:r>
              <a:rPr lang="en-US" noProof="0" err="1"/>
              <a:t>Sequoditis</a:t>
            </a:r>
            <a:r>
              <a:rPr lang="en-US" noProof="0"/>
              <a:t> abo </a:t>
            </a:r>
            <a:r>
              <a:rPr lang="en-US" noProof="0" err="1"/>
              <a:t>fugia</a:t>
            </a:r>
            <a:r>
              <a:rPr lang="en-US" noProof="0"/>
              <a:t> cone </a:t>
            </a:r>
            <a:r>
              <a:rPr lang="en-US" noProof="0" err="1"/>
              <a:t>perum</a:t>
            </a:r>
            <a:r>
              <a:rPr lang="en-US" noProof="0"/>
              <a:t> </a:t>
            </a:r>
            <a:r>
              <a:rPr lang="en-US" noProof="0" err="1"/>
              <a:t>nonsequis</a:t>
            </a:r>
            <a:r>
              <a:rPr lang="en-US" noProof="0"/>
              <a:t> con </a:t>
            </a:r>
            <a:r>
              <a:rPr lang="en-US" noProof="0" err="1"/>
              <a:t>nulliquo</a:t>
            </a:r>
            <a:endParaRPr lang="en-US" noProof="0"/>
          </a:p>
        </p:txBody>
      </p:sp>
      <p:sp>
        <p:nvSpPr>
          <p:cNvPr id="10" name="Text Placeholder 12">
            <a:extLst>
              <a:ext uri="{FF2B5EF4-FFF2-40B4-BE49-F238E27FC236}">
                <a16:creationId xmlns:a16="http://schemas.microsoft.com/office/drawing/2014/main" id="{5E82A5CF-CD26-193F-9C9B-954706150F8C}"/>
              </a:ext>
            </a:extLst>
          </p:cNvPr>
          <p:cNvSpPr>
            <a:spLocks noGrp="1"/>
          </p:cNvSpPr>
          <p:nvPr>
            <p:ph type="body" sz="quarter" idx="19"/>
          </p:nvPr>
        </p:nvSpPr>
        <p:spPr>
          <a:xfrm>
            <a:off x="230188" y="3454399"/>
            <a:ext cx="3808412" cy="2675467"/>
          </a:xfrm>
        </p:spPr>
        <p:txBody>
          <a:bodyPr/>
          <a:lstStyle/>
          <a:p>
            <a:r>
              <a:rPr lang="en-US" noProof="0" err="1"/>
              <a:t>Sequoditis</a:t>
            </a:r>
            <a:r>
              <a:rPr lang="en-US" noProof="0"/>
              <a:t> abo. Nam </a:t>
            </a:r>
            <a:r>
              <a:rPr lang="en-US" noProof="0" err="1"/>
              <a:t>fugia</a:t>
            </a:r>
            <a:r>
              <a:rPr lang="en-US" noProof="0"/>
              <a:t> cone </a:t>
            </a:r>
            <a:r>
              <a:rPr lang="en-US" noProof="0" err="1"/>
              <a:t>perum</a:t>
            </a:r>
            <a:r>
              <a:rPr lang="en-US" noProof="0"/>
              <a:t> </a:t>
            </a:r>
            <a:r>
              <a:rPr lang="en-US" noProof="0" err="1"/>
              <a:t>nonsequis</a:t>
            </a:r>
            <a:r>
              <a:rPr lang="en-US" noProof="0"/>
              <a:t> con </a:t>
            </a:r>
            <a:r>
              <a:rPr lang="en-US" noProof="0" err="1"/>
              <a:t>nulliquo</a:t>
            </a:r>
            <a:r>
              <a:rPr lang="en-US" noProof="0"/>
              <a:t> </a:t>
            </a:r>
            <a:r>
              <a:rPr lang="en-US" noProof="0" err="1"/>
              <a:t>voluptat</a:t>
            </a:r>
            <a:r>
              <a:rPr lang="en-US" noProof="0"/>
              <a:t> cone </a:t>
            </a:r>
            <a:r>
              <a:rPr lang="en-US" noProof="0" err="1"/>
              <a:t>perum</a:t>
            </a:r>
            <a:r>
              <a:rPr lang="en-US" noProof="0"/>
              <a:t> </a:t>
            </a:r>
            <a:r>
              <a:rPr lang="en-US" noProof="0" err="1"/>
              <a:t>nonsequis</a:t>
            </a:r>
            <a:r>
              <a:rPr lang="en-US" noProof="0"/>
              <a:t> con </a:t>
            </a:r>
            <a:r>
              <a:rPr lang="en-US" noProof="0" err="1"/>
              <a:t>nulliquo</a:t>
            </a:r>
            <a:r>
              <a:rPr lang="en-US" noProof="0"/>
              <a:t>.</a:t>
            </a:r>
          </a:p>
        </p:txBody>
      </p:sp>
      <p:pic>
        <p:nvPicPr>
          <p:cNvPr id="17" name="Picture 16" descr="A picture containing screenshot, black, television&#10;&#10;Description automatically generated">
            <a:extLst>
              <a:ext uri="{FF2B5EF4-FFF2-40B4-BE49-F238E27FC236}">
                <a16:creationId xmlns:a16="http://schemas.microsoft.com/office/drawing/2014/main" id="{82F0AEDE-84C8-6A20-FCED-D6A0C425247C}"/>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4675967" y="788597"/>
            <a:ext cx="7287115" cy="5586788"/>
          </a:xfrm>
          <a:prstGeom prst="rect">
            <a:avLst/>
          </a:prstGeom>
        </p:spPr>
      </p:pic>
    </p:spTree>
    <p:extLst>
      <p:ext uri="{BB962C8B-B14F-4D97-AF65-F5344CB8AC3E}">
        <p14:creationId xmlns:p14="http://schemas.microsoft.com/office/powerpoint/2010/main" val="2782442750"/>
      </p:ext>
    </p:extLst>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 name="Picture Placeholder 63">
            <a:extLst>
              <a:ext uri="{FF2B5EF4-FFF2-40B4-BE49-F238E27FC236}">
                <a16:creationId xmlns:a16="http://schemas.microsoft.com/office/drawing/2014/main" id="{9A4E874A-C65F-92CA-9DF5-41002D5F65A0}"/>
              </a:ext>
            </a:extLst>
          </p:cNvPr>
          <p:cNvSpPr>
            <a:spLocks noGrp="1"/>
          </p:cNvSpPr>
          <p:nvPr>
            <p:ph type="pic" sz="quarter" idx="14"/>
          </p:nvPr>
        </p:nvSpPr>
        <p:spPr/>
        <p:txBody>
          <a:bodyPr/>
          <a:lstStyle/>
          <a:p>
            <a:endParaRPr lang="en-US"/>
          </a:p>
        </p:txBody>
      </p:sp>
      <p:sp>
        <p:nvSpPr>
          <p:cNvPr id="8" name="Title 7">
            <a:extLst>
              <a:ext uri="{FF2B5EF4-FFF2-40B4-BE49-F238E27FC236}">
                <a16:creationId xmlns:a16="http://schemas.microsoft.com/office/drawing/2014/main" id="{B123D0FA-2A2B-0D58-0791-33DE2F50BCB2}"/>
              </a:ext>
            </a:extLst>
          </p:cNvPr>
          <p:cNvSpPr>
            <a:spLocks noGrp="1"/>
          </p:cNvSpPr>
          <p:nvPr>
            <p:ph type="title"/>
          </p:nvPr>
        </p:nvSpPr>
        <p:spPr>
          <a:xfrm>
            <a:off x="230379" y="1299921"/>
            <a:ext cx="3808221" cy="2019636"/>
          </a:xfrm>
        </p:spPr>
        <p:txBody>
          <a:bodyPr/>
          <a:lstStyle/>
          <a:p>
            <a:r>
              <a:rPr lang="en-US" noProof="0" err="1"/>
              <a:t>Sequoditis</a:t>
            </a:r>
            <a:r>
              <a:rPr lang="en-US" noProof="0"/>
              <a:t> abo </a:t>
            </a:r>
            <a:r>
              <a:rPr lang="en-US" noProof="0" err="1"/>
              <a:t>fugia</a:t>
            </a:r>
            <a:r>
              <a:rPr lang="en-US" noProof="0"/>
              <a:t> cone </a:t>
            </a:r>
            <a:r>
              <a:rPr lang="en-US" noProof="0" err="1"/>
              <a:t>perum</a:t>
            </a:r>
            <a:r>
              <a:rPr lang="en-US" noProof="0"/>
              <a:t> </a:t>
            </a:r>
            <a:r>
              <a:rPr lang="en-US" noProof="0" err="1"/>
              <a:t>nonsequis</a:t>
            </a:r>
            <a:r>
              <a:rPr lang="en-US" noProof="0"/>
              <a:t> con </a:t>
            </a:r>
            <a:r>
              <a:rPr lang="en-US" noProof="0" err="1"/>
              <a:t>nulliquo</a:t>
            </a:r>
            <a:endParaRPr lang="en-US" noProof="0"/>
          </a:p>
        </p:txBody>
      </p:sp>
      <p:sp>
        <p:nvSpPr>
          <p:cNvPr id="56" name="Text Placeholder 55">
            <a:extLst>
              <a:ext uri="{FF2B5EF4-FFF2-40B4-BE49-F238E27FC236}">
                <a16:creationId xmlns:a16="http://schemas.microsoft.com/office/drawing/2014/main" id="{3462B2E5-B1A0-914F-C9A8-E43081762409}"/>
              </a:ext>
            </a:extLst>
          </p:cNvPr>
          <p:cNvSpPr>
            <a:spLocks noGrp="1"/>
          </p:cNvSpPr>
          <p:nvPr>
            <p:ph type="body" sz="quarter" idx="20"/>
          </p:nvPr>
        </p:nvSpPr>
        <p:spPr>
          <a:xfrm>
            <a:off x="230380" y="3454026"/>
            <a:ext cx="3808222" cy="2019637"/>
          </a:xfrm>
        </p:spPr>
        <p:txBody>
          <a:bodyPr/>
          <a:lstStyle/>
          <a:p>
            <a:r>
              <a:rPr lang="en-US" noProof="0" err="1"/>
              <a:t>Sequoditis</a:t>
            </a:r>
            <a:r>
              <a:rPr lang="en-US" noProof="0"/>
              <a:t> abo. Nam </a:t>
            </a:r>
            <a:r>
              <a:rPr lang="en-US" noProof="0" err="1"/>
              <a:t>fugia</a:t>
            </a:r>
            <a:r>
              <a:rPr lang="en-US" noProof="0"/>
              <a:t> cone </a:t>
            </a:r>
            <a:r>
              <a:rPr lang="en-US" noProof="0" err="1"/>
              <a:t>perum</a:t>
            </a:r>
            <a:r>
              <a:rPr lang="en-US" noProof="0"/>
              <a:t> </a:t>
            </a:r>
            <a:r>
              <a:rPr lang="en-US" noProof="0" err="1"/>
              <a:t>nonsequis</a:t>
            </a:r>
            <a:r>
              <a:rPr lang="en-US" noProof="0"/>
              <a:t> con </a:t>
            </a:r>
            <a:r>
              <a:rPr lang="en-US" noProof="0" err="1"/>
              <a:t>nulliquo</a:t>
            </a:r>
            <a:r>
              <a:rPr lang="en-US" noProof="0"/>
              <a:t> </a:t>
            </a:r>
            <a:r>
              <a:rPr lang="en-US" noProof="0" err="1"/>
              <a:t>voluptat</a:t>
            </a:r>
            <a:r>
              <a:rPr lang="en-US" noProof="0"/>
              <a:t> cone </a:t>
            </a:r>
            <a:r>
              <a:rPr lang="en-US" noProof="0" err="1"/>
              <a:t>perum</a:t>
            </a:r>
            <a:r>
              <a:rPr lang="en-US" noProof="0"/>
              <a:t> </a:t>
            </a:r>
            <a:r>
              <a:rPr lang="en-US" noProof="0" err="1"/>
              <a:t>nonsequis</a:t>
            </a:r>
            <a:r>
              <a:rPr lang="en-US" noProof="0"/>
              <a:t> con </a:t>
            </a:r>
            <a:r>
              <a:rPr lang="en-US" noProof="0" err="1"/>
              <a:t>nulliquo</a:t>
            </a:r>
            <a:r>
              <a:rPr lang="en-US" noProof="0"/>
              <a:t>.</a:t>
            </a:r>
          </a:p>
        </p:txBody>
      </p:sp>
      <p:pic>
        <p:nvPicPr>
          <p:cNvPr id="67" name="Picture 66" descr="A picture containing screenshot, black, television&#10;&#10;Description automatically generated">
            <a:extLst>
              <a:ext uri="{FF2B5EF4-FFF2-40B4-BE49-F238E27FC236}">
                <a16:creationId xmlns:a16="http://schemas.microsoft.com/office/drawing/2014/main" id="{00F25E41-4955-1F18-3E92-1C85334F4A01}"/>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174973" y="1032958"/>
            <a:ext cx="6783357" cy="5200574"/>
          </a:xfrm>
          <a:prstGeom prst="rect">
            <a:avLst/>
          </a:prstGeom>
        </p:spPr>
      </p:pic>
      <p:sp>
        <p:nvSpPr>
          <p:cNvPr id="70" name="Picture Placeholder 64">
            <a:extLst>
              <a:ext uri="{FF2B5EF4-FFF2-40B4-BE49-F238E27FC236}">
                <a16:creationId xmlns:a16="http://schemas.microsoft.com/office/drawing/2014/main" id="{B097430D-2B65-D510-8CFE-5F85B3DCF6B5}"/>
              </a:ext>
            </a:extLst>
          </p:cNvPr>
          <p:cNvSpPr>
            <a:spLocks noGrp="1"/>
          </p:cNvSpPr>
          <p:nvPr>
            <p:ph type="pic" sz="quarter" idx="17"/>
          </p:nvPr>
        </p:nvSpPr>
        <p:spPr>
          <a:xfrm>
            <a:off x="4460895" y="3431961"/>
            <a:ext cx="1317356" cy="2797445"/>
          </a:xfrm>
        </p:spPr>
        <p:txBody>
          <a:bodyPr/>
          <a:lstStyle/>
          <a:p>
            <a:endParaRPr lang="en-US"/>
          </a:p>
        </p:txBody>
      </p:sp>
      <p:sp>
        <p:nvSpPr>
          <p:cNvPr id="71" name="Picture Placeholder 65">
            <a:extLst>
              <a:ext uri="{FF2B5EF4-FFF2-40B4-BE49-F238E27FC236}">
                <a16:creationId xmlns:a16="http://schemas.microsoft.com/office/drawing/2014/main" id="{AE0A89B2-BAC1-8E83-4262-2B5EE1A84A49}"/>
              </a:ext>
            </a:extLst>
          </p:cNvPr>
          <p:cNvSpPr>
            <a:spLocks noGrp="1"/>
          </p:cNvSpPr>
          <p:nvPr>
            <p:ph type="pic" sz="quarter" idx="19"/>
          </p:nvPr>
        </p:nvSpPr>
        <p:spPr>
          <a:xfrm>
            <a:off x="6001492" y="4246163"/>
            <a:ext cx="2702010" cy="1891510"/>
          </a:xfrm>
        </p:spPr>
        <p:txBody>
          <a:bodyPr/>
          <a:lstStyle/>
          <a:p>
            <a:endParaRPr lang="en-US"/>
          </a:p>
        </p:txBody>
      </p:sp>
      <p:pic>
        <p:nvPicPr>
          <p:cNvPr id="72" name="Picture 71" descr="A cell phone with a black screen&#10;&#10;Description automatically generated">
            <a:extLst>
              <a:ext uri="{FF2B5EF4-FFF2-40B4-BE49-F238E27FC236}">
                <a16:creationId xmlns:a16="http://schemas.microsoft.com/office/drawing/2014/main" id="{1DBF74BB-2BBD-9552-8198-82E9856D0BE8}"/>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4180091" y="3343138"/>
            <a:ext cx="1933651" cy="2971509"/>
          </a:xfrm>
          <a:prstGeom prst="rect">
            <a:avLst/>
          </a:prstGeom>
        </p:spPr>
      </p:pic>
      <p:pic>
        <p:nvPicPr>
          <p:cNvPr id="73" name="Picture 72" descr="A black cell phone with a white cover&#10;&#10;Description automatically generated">
            <a:extLst>
              <a:ext uri="{FF2B5EF4-FFF2-40B4-BE49-F238E27FC236}">
                <a16:creationId xmlns:a16="http://schemas.microsoft.com/office/drawing/2014/main" id="{1B948482-AC11-1923-AB40-4F69A3831CD6}"/>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rot="16200000">
            <a:off x="6280318" y="3711290"/>
            <a:ext cx="2144358" cy="2961256"/>
          </a:xfrm>
          <a:prstGeom prst="rect">
            <a:avLst/>
          </a:prstGeom>
        </p:spPr>
      </p:pic>
    </p:spTree>
    <p:extLst>
      <p:ext uri="{BB962C8B-B14F-4D97-AF65-F5344CB8AC3E}">
        <p14:creationId xmlns:p14="http://schemas.microsoft.com/office/powerpoint/2010/main" val="3282979849"/>
      </p:ext>
    </p:extLst>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Picture Placeholder 16">
            <a:extLst>
              <a:ext uri="{FF2B5EF4-FFF2-40B4-BE49-F238E27FC236}">
                <a16:creationId xmlns:a16="http://schemas.microsoft.com/office/drawing/2014/main" id="{CBBE3B40-1913-6BCA-AF76-CA729CB5D829}"/>
              </a:ext>
            </a:extLst>
          </p:cNvPr>
          <p:cNvSpPr>
            <a:spLocks noGrp="1"/>
          </p:cNvSpPr>
          <p:nvPr>
            <p:ph type="pic" sz="quarter" idx="14"/>
          </p:nvPr>
        </p:nvSpPr>
        <p:spPr/>
        <p:txBody>
          <a:bodyPr/>
          <a:lstStyle/>
          <a:p>
            <a:endParaRPr lang="en-US"/>
          </a:p>
        </p:txBody>
      </p:sp>
      <p:pic>
        <p:nvPicPr>
          <p:cNvPr id="18" name="Picture 17" descr="A picture containing screenshot, black, television&#10;&#10;Description automatically generated">
            <a:extLst>
              <a:ext uri="{FF2B5EF4-FFF2-40B4-BE49-F238E27FC236}">
                <a16:creationId xmlns:a16="http://schemas.microsoft.com/office/drawing/2014/main" id="{669431BD-89D4-BAAF-A1DE-3F94BF491A22}"/>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481665" y="788598"/>
            <a:ext cx="9038778" cy="6929730"/>
          </a:xfrm>
          <a:prstGeom prst="rect">
            <a:avLst/>
          </a:prstGeom>
        </p:spPr>
      </p:pic>
      <p:sp>
        <p:nvSpPr>
          <p:cNvPr id="30" name="Title 29">
            <a:extLst>
              <a:ext uri="{FF2B5EF4-FFF2-40B4-BE49-F238E27FC236}">
                <a16:creationId xmlns:a16="http://schemas.microsoft.com/office/drawing/2014/main" id="{257A0182-1198-F5F9-B6B6-425B288076E2}"/>
              </a:ext>
            </a:extLst>
          </p:cNvPr>
          <p:cNvSpPr>
            <a:spLocks noGrp="1"/>
          </p:cNvSpPr>
          <p:nvPr>
            <p:ph type="title"/>
          </p:nvPr>
        </p:nvSpPr>
        <p:spPr>
          <a:xfrm>
            <a:off x="230379" y="237603"/>
            <a:ext cx="8764396" cy="357021"/>
          </a:xfrm>
        </p:spPr>
        <p:txBody>
          <a:bodyPr/>
          <a:lstStyle/>
          <a:p>
            <a:r>
              <a:rPr lang="en-US" noProof="0"/>
              <a:t>Slide title goes here</a:t>
            </a:r>
          </a:p>
        </p:txBody>
      </p:sp>
    </p:spTree>
    <p:extLst>
      <p:ext uri="{BB962C8B-B14F-4D97-AF65-F5344CB8AC3E}">
        <p14:creationId xmlns:p14="http://schemas.microsoft.com/office/powerpoint/2010/main" val="1535919807"/>
      </p:ext>
    </p:extLst>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olo 1">
            <a:extLst>
              <a:ext uri="{FF2B5EF4-FFF2-40B4-BE49-F238E27FC236}">
                <a16:creationId xmlns:a16="http://schemas.microsoft.com/office/drawing/2014/main" id="{87C0660B-2A95-146D-8B6C-37AFF20FF042}"/>
              </a:ext>
            </a:extLst>
          </p:cNvPr>
          <p:cNvSpPr>
            <a:spLocks noGrp="1"/>
          </p:cNvSpPr>
          <p:nvPr>
            <p:ph type="title"/>
          </p:nvPr>
        </p:nvSpPr>
        <p:spPr>
          <a:xfrm>
            <a:off x="230379" y="237603"/>
            <a:ext cx="8764396" cy="357021"/>
          </a:xfrm>
        </p:spPr>
        <p:txBody>
          <a:bodyPr/>
          <a:lstStyle/>
          <a:p>
            <a:r>
              <a:rPr lang="en-US" noProof="0"/>
              <a:t>Table format</a:t>
            </a:r>
          </a:p>
        </p:txBody>
      </p:sp>
      <p:graphicFrame>
        <p:nvGraphicFramePr>
          <p:cNvPr id="25" name="Tabella 5">
            <a:extLst>
              <a:ext uri="{FF2B5EF4-FFF2-40B4-BE49-F238E27FC236}">
                <a16:creationId xmlns:a16="http://schemas.microsoft.com/office/drawing/2014/main" id="{F0D1A68F-5AAD-913A-2E23-06913CC7736C}"/>
              </a:ext>
            </a:extLst>
          </p:cNvPr>
          <p:cNvGraphicFramePr>
            <a:graphicFrameLocks noGrp="1"/>
          </p:cNvGraphicFramePr>
          <p:nvPr>
            <p:extLst>
              <p:ext uri="{D42A27DB-BD31-4B8C-83A1-F6EECF244321}">
                <p14:modId xmlns:p14="http://schemas.microsoft.com/office/powerpoint/2010/main" val="2114787557"/>
              </p:ext>
            </p:extLst>
          </p:nvPr>
        </p:nvGraphicFramePr>
        <p:xfrm>
          <a:off x="230379" y="1356738"/>
          <a:ext cx="11729845" cy="4685916"/>
        </p:xfrm>
        <a:graphic>
          <a:graphicData uri="http://schemas.openxmlformats.org/drawingml/2006/table">
            <a:tbl>
              <a:tblPr firstRow="1" bandRow="1"/>
              <a:tblGrid>
                <a:gridCol w="1507116">
                  <a:extLst>
                    <a:ext uri="{9D8B030D-6E8A-4147-A177-3AD203B41FA5}">
                      <a16:colId xmlns:a16="http://schemas.microsoft.com/office/drawing/2014/main" val="3374510694"/>
                    </a:ext>
                  </a:extLst>
                </a:gridCol>
                <a:gridCol w="622992">
                  <a:extLst>
                    <a:ext uri="{9D8B030D-6E8A-4147-A177-3AD203B41FA5}">
                      <a16:colId xmlns:a16="http://schemas.microsoft.com/office/drawing/2014/main" val="1646783164"/>
                    </a:ext>
                  </a:extLst>
                </a:gridCol>
                <a:gridCol w="622992">
                  <a:extLst>
                    <a:ext uri="{9D8B030D-6E8A-4147-A177-3AD203B41FA5}">
                      <a16:colId xmlns:a16="http://schemas.microsoft.com/office/drawing/2014/main" val="407882057"/>
                    </a:ext>
                  </a:extLst>
                </a:gridCol>
                <a:gridCol w="622992">
                  <a:extLst>
                    <a:ext uri="{9D8B030D-6E8A-4147-A177-3AD203B41FA5}">
                      <a16:colId xmlns:a16="http://schemas.microsoft.com/office/drawing/2014/main" val="3292236652"/>
                    </a:ext>
                  </a:extLst>
                </a:gridCol>
                <a:gridCol w="622992">
                  <a:extLst>
                    <a:ext uri="{9D8B030D-6E8A-4147-A177-3AD203B41FA5}">
                      <a16:colId xmlns:a16="http://schemas.microsoft.com/office/drawing/2014/main" val="1881055576"/>
                    </a:ext>
                  </a:extLst>
                </a:gridCol>
                <a:gridCol w="622992">
                  <a:extLst>
                    <a:ext uri="{9D8B030D-6E8A-4147-A177-3AD203B41FA5}">
                      <a16:colId xmlns:a16="http://schemas.microsoft.com/office/drawing/2014/main" val="3564075422"/>
                    </a:ext>
                  </a:extLst>
                </a:gridCol>
                <a:gridCol w="622992">
                  <a:extLst>
                    <a:ext uri="{9D8B030D-6E8A-4147-A177-3AD203B41FA5}">
                      <a16:colId xmlns:a16="http://schemas.microsoft.com/office/drawing/2014/main" val="1548070443"/>
                    </a:ext>
                  </a:extLst>
                </a:gridCol>
                <a:gridCol w="622992">
                  <a:extLst>
                    <a:ext uri="{9D8B030D-6E8A-4147-A177-3AD203B41FA5}">
                      <a16:colId xmlns:a16="http://schemas.microsoft.com/office/drawing/2014/main" val="3872540460"/>
                    </a:ext>
                  </a:extLst>
                </a:gridCol>
                <a:gridCol w="622992">
                  <a:extLst>
                    <a:ext uri="{9D8B030D-6E8A-4147-A177-3AD203B41FA5}">
                      <a16:colId xmlns:a16="http://schemas.microsoft.com/office/drawing/2014/main" val="2177504864"/>
                    </a:ext>
                  </a:extLst>
                </a:gridCol>
                <a:gridCol w="622992">
                  <a:extLst>
                    <a:ext uri="{9D8B030D-6E8A-4147-A177-3AD203B41FA5}">
                      <a16:colId xmlns:a16="http://schemas.microsoft.com/office/drawing/2014/main" val="640067611"/>
                    </a:ext>
                  </a:extLst>
                </a:gridCol>
                <a:gridCol w="622992">
                  <a:extLst>
                    <a:ext uri="{9D8B030D-6E8A-4147-A177-3AD203B41FA5}">
                      <a16:colId xmlns:a16="http://schemas.microsoft.com/office/drawing/2014/main" val="3825128240"/>
                    </a:ext>
                  </a:extLst>
                </a:gridCol>
                <a:gridCol w="622992">
                  <a:extLst>
                    <a:ext uri="{9D8B030D-6E8A-4147-A177-3AD203B41FA5}">
                      <a16:colId xmlns:a16="http://schemas.microsoft.com/office/drawing/2014/main" val="3317295535"/>
                    </a:ext>
                  </a:extLst>
                </a:gridCol>
                <a:gridCol w="3369817">
                  <a:extLst>
                    <a:ext uri="{9D8B030D-6E8A-4147-A177-3AD203B41FA5}">
                      <a16:colId xmlns:a16="http://schemas.microsoft.com/office/drawing/2014/main" val="927333641"/>
                    </a:ext>
                  </a:extLst>
                </a:gridCol>
              </a:tblGrid>
              <a:tr h="365916">
                <a:tc>
                  <a:txBody>
                    <a:bodyPr/>
                    <a:lstStyle>
                      <a:lvl1pPr marL="0" algn="l" defTabSz="914400" rtl="0" eaLnBrk="1" latinLnBrk="0" hangingPunct="1">
                        <a:defRPr sz="1800" b="1" kern="1200">
                          <a:solidFill>
                            <a:schemeClr val="lt1"/>
                          </a:solidFill>
                          <a:latin typeface="MW Sans" panose="020B0503030501010103" pitchFamily="34" charset="0"/>
                        </a:defRPr>
                      </a:lvl1pPr>
                      <a:lvl2pPr marL="457200" algn="l" defTabSz="914400" rtl="0" eaLnBrk="1" latinLnBrk="0" hangingPunct="1">
                        <a:defRPr sz="1800" b="1" kern="1200">
                          <a:solidFill>
                            <a:schemeClr val="lt1"/>
                          </a:solidFill>
                          <a:latin typeface="MW Sans" panose="020B0503030501010103" pitchFamily="34" charset="0"/>
                        </a:defRPr>
                      </a:lvl2pPr>
                      <a:lvl3pPr marL="914400" algn="l" defTabSz="914400" rtl="0" eaLnBrk="1" latinLnBrk="0" hangingPunct="1">
                        <a:defRPr sz="1800" b="1" kern="1200">
                          <a:solidFill>
                            <a:schemeClr val="lt1"/>
                          </a:solidFill>
                          <a:latin typeface="MW Sans" panose="020B0503030501010103" pitchFamily="34" charset="0"/>
                        </a:defRPr>
                      </a:lvl3pPr>
                      <a:lvl4pPr marL="1371600" algn="l" defTabSz="914400" rtl="0" eaLnBrk="1" latinLnBrk="0" hangingPunct="1">
                        <a:defRPr sz="1800" b="1" kern="1200">
                          <a:solidFill>
                            <a:schemeClr val="lt1"/>
                          </a:solidFill>
                          <a:latin typeface="MW Sans" panose="020B0503030501010103" pitchFamily="34" charset="0"/>
                        </a:defRPr>
                      </a:lvl4pPr>
                      <a:lvl5pPr marL="1828800" algn="l" defTabSz="914400" rtl="0" eaLnBrk="1" latinLnBrk="0" hangingPunct="1">
                        <a:defRPr sz="1800" b="1" kern="1200">
                          <a:solidFill>
                            <a:schemeClr val="lt1"/>
                          </a:solidFill>
                          <a:latin typeface="MW Sans" panose="020B0503030501010103" pitchFamily="34" charset="0"/>
                        </a:defRPr>
                      </a:lvl5pPr>
                      <a:lvl6pPr marL="2286000" algn="l" defTabSz="914400" rtl="0" eaLnBrk="1" latinLnBrk="0" hangingPunct="1">
                        <a:defRPr sz="1800" b="1" kern="1200">
                          <a:solidFill>
                            <a:schemeClr val="lt1"/>
                          </a:solidFill>
                          <a:latin typeface="MW Sans" panose="020B0503030501010103" pitchFamily="34" charset="0"/>
                        </a:defRPr>
                      </a:lvl6pPr>
                      <a:lvl7pPr marL="2743200" algn="l" defTabSz="914400" rtl="0" eaLnBrk="1" latinLnBrk="0" hangingPunct="1">
                        <a:defRPr sz="1800" b="1" kern="1200">
                          <a:solidFill>
                            <a:schemeClr val="lt1"/>
                          </a:solidFill>
                          <a:latin typeface="MW Sans" panose="020B0503030501010103" pitchFamily="34" charset="0"/>
                        </a:defRPr>
                      </a:lvl7pPr>
                      <a:lvl8pPr marL="3200400" algn="l" defTabSz="914400" rtl="0" eaLnBrk="1" latinLnBrk="0" hangingPunct="1">
                        <a:defRPr sz="1800" b="1" kern="1200">
                          <a:solidFill>
                            <a:schemeClr val="lt1"/>
                          </a:solidFill>
                          <a:latin typeface="MW Sans" panose="020B0503030501010103" pitchFamily="34" charset="0"/>
                        </a:defRPr>
                      </a:lvl8pPr>
                      <a:lvl9pPr marL="3657600" algn="l" defTabSz="914400" rtl="0" eaLnBrk="1" latinLnBrk="0" hangingPunct="1">
                        <a:defRPr sz="1800" b="1" kern="1200">
                          <a:solidFill>
                            <a:schemeClr val="lt1"/>
                          </a:solidFill>
                          <a:latin typeface="MW Sans" panose="020B0503030501010103" pitchFamily="34" charset="0"/>
                        </a:defRPr>
                      </a:lvl9pPr>
                    </a:lstStyle>
                    <a:p>
                      <a:pPr>
                        <a:lnSpc>
                          <a:spcPct val="87000"/>
                        </a:lnSpc>
                      </a:pPr>
                      <a:r>
                        <a:rPr lang="en-US" sz="800" noProof="0">
                          <a:solidFill>
                            <a:schemeClr val="bg1"/>
                          </a:solidFill>
                          <a:latin typeface="+mn-lt"/>
                        </a:rPr>
                        <a:t>Key Clients</a:t>
                      </a:r>
                    </a:p>
                  </a:txBody>
                  <a:tcPr marL="72000" marR="0" marT="46800" marB="45635"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75000"/>
                        <a:lumOff val="25000"/>
                      </a:schemeClr>
                    </a:solidFill>
                  </a:tcPr>
                </a:tc>
                <a:tc>
                  <a:txBody>
                    <a:bodyPr/>
                    <a:lstStyle>
                      <a:lvl1pPr marL="0" algn="l" defTabSz="914400" rtl="0" eaLnBrk="1" latinLnBrk="0" hangingPunct="1">
                        <a:defRPr sz="1800" b="1" kern="1200">
                          <a:solidFill>
                            <a:schemeClr val="lt1"/>
                          </a:solidFill>
                          <a:latin typeface="MW Sans" panose="020B0503030501010103" pitchFamily="34" charset="0"/>
                        </a:defRPr>
                      </a:lvl1pPr>
                      <a:lvl2pPr marL="457200" algn="l" defTabSz="914400" rtl="0" eaLnBrk="1" latinLnBrk="0" hangingPunct="1">
                        <a:defRPr sz="1800" b="1" kern="1200">
                          <a:solidFill>
                            <a:schemeClr val="lt1"/>
                          </a:solidFill>
                          <a:latin typeface="MW Sans" panose="020B0503030501010103" pitchFamily="34" charset="0"/>
                        </a:defRPr>
                      </a:lvl2pPr>
                      <a:lvl3pPr marL="914400" algn="l" defTabSz="914400" rtl="0" eaLnBrk="1" latinLnBrk="0" hangingPunct="1">
                        <a:defRPr sz="1800" b="1" kern="1200">
                          <a:solidFill>
                            <a:schemeClr val="lt1"/>
                          </a:solidFill>
                          <a:latin typeface="MW Sans" panose="020B0503030501010103" pitchFamily="34" charset="0"/>
                        </a:defRPr>
                      </a:lvl3pPr>
                      <a:lvl4pPr marL="1371600" algn="l" defTabSz="914400" rtl="0" eaLnBrk="1" latinLnBrk="0" hangingPunct="1">
                        <a:defRPr sz="1800" b="1" kern="1200">
                          <a:solidFill>
                            <a:schemeClr val="lt1"/>
                          </a:solidFill>
                          <a:latin typeface="MW Sans" panose="020B0503030501010103" pitchFamily="34" charset="0"/>
                        </a:defRPr>
                      </a:lvl4pPr>
                      <a:lvl5pPr marL="1828800" algn="l" defTabSz="914400" rtl="0" eaLnBrk="1" latinLnBrk="0" hangingPunct="1">
                        <a:defRPr sz="1800" b="1" kern="1200">
                          <a:solidFill>
                            <a:schemeClr val="lt1"/>
                          </a:solidFill>
                          <a:latin typeface="MW Sans" panose="020B0503030501010103" pitchFamily="34" charset="0"/>
                        </a:defRPr>
                      </a:lvl5pPr>
                      <a:lvl6pPr marL="2286000" algn="l" defTabSz="914400" rtl="0" eaLnBrk="1" latinLnBrk="0" hangingPunct="1">
                        <a:defRPr sz="1800" b="1" kern="1200">
                          <a:solidFill>
                            <a:schemeClr val="lt1"/>
                          </a:solidFill>
                          <a:latin typeface="MW Sans" panose="020B0503030501010103" pitchFamily="34" charset="0"/>
                        </a:defRPr>
                      </a:lvl6pPr>
                      <a:lvl7pPr marL="2743200" algn="l" defTabSz="914400" rtl="0" eaLnBrk="1" latinLnBrk="0" hangingPunct="1">
                        <a:defRPr sz="1800" b="1" kern="1200">
                          <a:solidFill>
                            <a:schemeClr val="lt1"/>
                          </a:solidFill>
                          <a:latin typeface="MW Sans" panose="020B0503030501010103" pitchFamily="34" charset="0"/>
                        </a:defRPr>
                      </a:lvl7pPr>
                      <a:lvl8pPr marL="3200400" algn="l" defTabSz="914400" rtl="0" eaLnBrk="1" latinLnBrk="0" hangingPunct="1">
                        <a:defRPr sz="1800" b="1" kern="1200">
                          <a:solidFill>
                            <a:schemeClr val="lt1"/>
                          </a:solidFill>
                          <a:latin typeface="MW Sans" panose="020B0503030501010103" pitchFamily="34" charset="0"/>
                        </a:defRPr>
                      </a:lvl8pPr>
                      <a:lvl9pPr marL="3657600" algn="l" defTabSz="914400" rtl="0" eaLnBrk="1" latinLnBrk="0" hangingPunct="1">
                        <a:defRPr sz="1800" b="1" kern="1200">
                          <a:solidFill>
                            <a:schemeClr val="lt1"/>
                          </a:solidFill>
                          <a:latin typeface="MW Sans" panose="020B0503030501010103" pitchFamily="34" charset="0"/>
                        </a:defRPr>
                      </a:lvl9pPr>
                    </a:lstStyle>
                    <a:p>
                      <a:pPr algn="ctr">
                        <a:lnSpc>
                          <a:spcPct val="87000"/>
                        </a:lnSpc>
                      </a:pPr>
                      <a:r>
                        <a:rPr lang="en-US" sz="800" b="1" noProof="0">
                          <a:solidFill>
                            <a:schemeClr val="bg1"/>
                          </a:solidFill>
                          <a:latin typeface="+mn-lt"/>
                        </a:rPr>
                        <a:t>2024 FP</a:t>
                      </a:r>
                    </a:p>
                  </a:txBody>
                  <a:tcPr marL="0" marR="0" marT="46800" marB="45635"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75000"/>
                        <a:lumOff val="25000"/>
                      </a:schemeClr>
                    </a:solidFill>
                  </a:tcPr>
                </a:tc>
                <a:tc>
                  <a:txBody>
                    <a:bodyPr/>
                    <a:lstStyle>
                      <a:lvl1pPr marL="0" algn="l" defTabSz="914400" rtl="0" eaLnBrk="1" latinLnBrk="0" hangingPunct="1">
                        <a:defRPr sz="1800" b="1" kern="1200">
                          <a:solidFill>
                            <a:schemeClr val="lt1"/>
                          </a:solidFill>
                          <a:latin typeface="MW Sans" panose="020B0503030501010103" pitchFamily="34" charset="0"/>
                        </a:defRPr>
                      </a:lvl1pPr>
                      <a:lvl2pPr marL="457200" algn="l" defTabSz="914400" rtl="0" eaLnBrk="1" latinLnBrk="0" hangingPunct="1">
                        <a:defRPr sz="1800" b="1" kern="1200">
                          <a:solidFill>
                            <a:schemeClr val="lt1"/>
                          </a:solidFill>
                          <a:latin typeface="MW Sans" panose="020B0503030501010103" pitchFamily="34" charset="0"/>
                        </a:defRPr>
                      </a:lvl2pPr>
                      <a:lvl3pPr marL="914400" algn="l" defTabSz="914400" rtl="0" eaLnBrk="1" latinLnBrk="0" hangingPunct="1">
                        <a:defRPr sz="1800" b="1" kern="1200">
                          <a:solidFill>
                            <a:schemeClr val="lt1"/>
                          </a:solidFill>
                          <a:latin typeface="MW Sans" panose="020B0503030501010103" pitchFamily="34" charset="0"/>
                        </a:defRPr>
                      </a:lvl3pPr>
                      <a:lvl4pPr marL="1371600" algn="l" defTabSz="914400" rtl="0" eaLnBrk="1" latinLnBrk="0" hangingPunct="1">
                        <a:defRPr sz="1800" b="1" kern="1200">
                          <a:solidFill>
                            <a:schemeClr val="lt1"/>
                          </a:solidFill>
                          <a:latin typeface="MW Sans" panose="020B0503030501010103" pitchFamily="34" charset="0"/>
                        </a:defRPr>
                      </a:lvl4pPr>
                      <a:lvl5pPr marL="1828800" algn="l" defTabSz="914400" rtl="0" eaLnBrk="1" latinLnBrk="0" hangingPunct="1">
                        <a:defRPr sz="1800" b="1" kern="1200">
                          <a:solidFill>
                            <a:schemeClr val="lt1"/>
                          </a:solidFill>
                          <a:latin typeface="MW Sans" panose="020B0503030501010103" pitchFamily="34" charset="0"/>
                        </a:defRPr>
                      </a:lvl5pPr>
                      <a:lvl6pPr marL="2286000" algn="l" defTabSz="914400" rtl="0" eaLnBrk="1" latinLnBrk="0" hangingPunct="1">
                        <a:defRPr sz="1800" b="1" kern="1200">
                          <a:solidFill>
                            <a:schemeClr val="lt1"/>
                          </a:solidFill>
                          <a:latin typeface="MW Sans" panose="020B0503030501010103" pitchFamily="34" charset="0"/>
                        </a:defRPr>
                      </a:lvl6pPr>
                      <a:lvl7pPr marL="2743200" algn="l" defTabSz="914400" rtl="0" eaLnBrk="1" latinLnBrk="0" hangingPunct="1">
                        <a:defRPr sz="1800" b="1" kern="1200">
                          <a:solidFill>
                            <a:schemeClr val="lt1"/>
                          </a:solidFill>
                          <a:latin typeface="MW Sans" panose="020B0503030501010103" pitchFamily="34" charset="0"/>
                        </a:defRPr>
                      </a:lvl7pPr>
                      <a:lvl8pPr marL="3200400" algn="l" defTabSz="914400" rtl="0" eaLnBrk="1" latinLnBrk="0" hangingPunct="1">
                        <a:defRPr sz="1800" b="1" kern="1200">
                          <a:solidFill>
                            <a:schemeClr val="lt1"/>
                          </a:solidFill>
                          <a:latin typeface="MW Sans" panose="020B0503030501010103" pitchFamily="34" charset="0"/>
                        </a:defRPr>
                      </a:lvl8pPr>
                      <a:lvl9pPr marL="3657600" algn="l" defTabSz="914400" rtl="0" eaLnBrk="1" latinLnBrk="0" hangingPunct="1">
                        <a:defRPr sz="1800" b="1" kern="1200">
                          <a:solidFill>
                            <a:schemeClr val="lt1"/>
                          </a:solidFill>
                          <a:latin typeface="MW Sans" panose="020B0503030501010103" pitchFamily="34" charset="0"/>
                        </a:defRPr>
                      </a:lvl9pPr>
                    </a:lstStyle>
                    <a:p>
                      <a:pPr marL="0" marR="0" lvl="0" indent="0" algn="ctr" defTabSz="914400" rtl="0" eaLnBrk="1" fontAlgn="auto" latinLnBrk="0" hangingPunct="1">
                        <a:lnSpc>
                          <a:spcPct val="87000"/>
                        </a:lnSpc>
                        <a:spcBef>
                          <a:spcPts val="0"/>
                        </a:spcBef>
                        <a:spcAft>
                          <a:spcPts val="0"/>
                        </a:spcAft>
                        <a:buClrTx/>
                        <a:buSzTx/>
                        <a:buFontTx/>
                        <a:buNone/>
                        <a:tabLst/>
                        <a:defRPr/>
                      </a:pPr>
                      <a:r>
                        <a:rPr lang="en-US" sz="800" b="1" noProof="0">
                          <a:solidFill>
                            <a:schemeClr val="bg1"/>
                          </a:solidFill>
                          <a:latin typeface="+mn-lt"/>
                        </a:rPr>
                        <a:t>VS</a:t>
                      </a:r>
                      <a:br>
                        <a:rPr lang="en-US" sz="800" b="1" noProof="0">
                          <a:solidFill>
                            <a:schemeClr val="bg1"/>
                          </a:solidFill>
                          <a:latin typeface="+mn-lt"/>
                        </a:rPr>
                      </a:br>
                      <a:r>
                        <a:rPr lang="en-US" sz="800" b="1" noProof="0">
                          <a:solidFill>
                            <a:schemeClr val="bg1"/>
                          </a:solidFill>
                          <a:latin typeface="+mn-lt"/>
                        </a:rPr>
                        <a:t>Growth</a:t>
                      </a:r>
                    </a:p>
                  </a:txBody>
                  <a:tcPr marL="0" marR="0" marT="46800" marB="45635"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75000"/>
                        <a:lumOff val="25000"/>
                      </a:schemeClr>
                    </a:solidFill>
                  </a:tcPr>
                </a:tc>
                <a:tc>
                  <a:txBody>
                    <a:bodyPr/>
                    <a:lstStyle>
                      <a:lvl1pPr marL="0" algn="l" defTabSz="914400" rtl="0" eaLnBrk="1" latinLnBrk="0" hangingPunct="1">
                        <a:defRPr sz="1800" b="1" kern="1200">
                          <a:solidFill>
                            <a:schemeClr val="lt1"/>
                          </a:solidFill>
                          <a:latin typeface="MW Sans" panose="020B0503030501010103" pitchFamily="34" charset="0"/>
                        </a:defRPr>
                      </a:lvl1pPr>
                      <a:lvl2pPr marL="457200" algn="l" defTabSz="914400" rtl="0" eaLnBrk="1" latinLnBrk="0" hangingPunct="1">
                        <a:defRPr sz="1800" b="1" kern="1200">
                          <a:solidFill>
                            <a:schemeClr val="lt1"/>
                          </a:solidFill>
                          <a:latin typeface="MW Sans" panose="020B0503030501010103" pitchFamily="34" charset="0"/>
                        </a:defRPr>
                      </a:lvl2pPr>
                      <a:lvl3pPr marL="914400" algn="l" defTabSz="914400" rtl="0" eaLnBrk="1" latinLnBrk="0" hangingPunct="1">
                        <a:defRPr sz="1800" b="1" kern="1200">
                          <a:solidFill>
                            <a:schemeClr val="lt1"/>
                          </a:solidFill>
                          <a:latin typeface="MW Sans" panose="020B0503030501010103" pitchFamily="34" charset="0"/>
                        </a:defRPr>
                      </a:lvl3pPr>
                      <a:lvl4pPr marL="1371600" algn="l" defTabSz="914400" rtl="0" eaLnBrk="1" latinLnBrk="0" hangingPunct="1">
                        <a:defRPr sz="1800" b="1" kern="1200">
                          <a:solidFill>
                            <a:schemeClr val="lt1"/>
                          </a:solidFill>
                          <a:latin typeface="MW Sans" panose="020B0503030501010103" pitchFamily="34" charset="0"/>
                        </a:defRPr>
                      </a:lvl4pPr>
                      <a:lvl5pPr marL="1828800" algn="l" defTabSz="914400" rtl="0" eaLnBrk="1" latinLnBrk="0" hangingPunct="1">
                        <a:defRPr sz="1800" b="1" kern="1200">
                          <a:solidFill>
                            <a:schemeClr val="lt1"/>
                          </a:solidFill>
                          <a:latin typeface="MW Sans" panose="020B0503030501010103" pitchFamily="34" charset="0"/>
                        </a:defRPr>
                      </a:lvl5pPr>
                      <a:lvl6pPr marL="2286000" algn="l" defTabSz="914400" rtl="0" eaLnBrk="1" latinLnBrk="0" hangingPunct="1">
                        <a:defRPr sz="1800" b="1" kern="1200">
                          <a:solidFill>
                            <a:schemeClr val="lt1"/>
                          </a:solidFill>
                          <a:latin typeface="MW Sans" panose="020B0503030501010103" pitchFamily="34" charset="0"/>
                        </a:defRPr>
                      </a:lvl6pPr>
                      <a:lvl7pPr marL="2743200" algn="l" defTabSz="914400" rtl="0" eaLnBrk="1" latinLnBrk="0" hangingPunct="1">
                        <a:defRPr sz="1800" b="1" kern="1200">
                          <a:solidFill>
                            <a:schemeClr val="lt1"/>
                          </a:solidFill>
                          <a:latin typeface="MW Sans" panose="020B0503030501010103" pitchFamily="34" charset="0"/>
                        </a:defRPr>
                      </a:lvl7pPr>
                      <a:lvl8pPr marL="3200400" algn="l" defTabSz="914400" rtl="0" eaLnBrk="1" latinLnBrk="0" hangingPunct="1">
                        <a:defRPr sz="1800" b="1" kern="1200">
                          <a:solidFill>
                            <a:schemeClr val="lt1"/>
                          </a:solidFill>
                          <a:latin typeface="MW Sans" panose="020B0503030501010103" pitchFamily="34" charset="0"/>
                        </a:defRPr>
                      </a:lvl8pPr>
                      <a:lvl9pPr marL="3657600" algn="l" defTabSz="914400" rtl="0" eaLnBrk="1" latinLnBrk="0" hangingPunct="1">
                        <a:defRPr sz="1800" b="1" kern="1200">
                          <a:solidFill>
                            <a:schemeClr val="lt1"/>
                          </a:solidFill>
                          <a:latin typeface="MW Sans" panose="020B0503030501010103" pitchFamily="34" charset="0"/>
                        </a:defRPr>
                      </a:lvl9pPr>
                    </a:lstStyle>
                    <a:p>
                      <a:pPr marL="0" marR="0" lvl="0" indent="0" algn="ctr" defTabSz="914400" rtl="0" eaLnBrk="1" fontAlgn="auto" latinLnBrk="0" hangingPunct="1">
                        <a:lnSpc>
                          <a:spcPct val="87000"/>
                        </a:lnSpc>
                        <a:spcBef>
                          <a:spcPts val="0"/>
                        </a:spcBef>
                        <a:spcAft>
                          <a:spcPts val="0"/>
                        </a:spcAft>
                        <a:buClrTx/>
                        <a:buSzTx/>
                        <a:buFontTx/>
                        <a:buNone/>
                        <a:tabLst/>
                        <a:defRPr/>
                      </a:pPr>
                      <a:r>
                        <a:rPr lang="en-US" sz="800" b="1" noProof="0">
                          <a:solidFill>
                            <a:schemeClr val="bg1"/>
                          </a:solidFill>
                          <a:latin typeface="+mn-lt"/>
                        </a:rPr>
                        <a:t>% y/y</a:t>
                      </a:r>
                      <a:br>
                        <a:rPr lang="en-US" sz="800" b="1" noProof="0">
                          <a:solidFill>
                            <a:schemeClr val="bg1"/>
                          </a:solidFill>
                          <a:latin typeface="+mn-lt"/>
                        </a:rPr>
                      </a:br>
                      <a:r>
                        <a:rPr lang="en-US" sz="800" b="1" noProof="0">
                          <a:solidFill>
                            <a:schemeClr val="bg1"/>
                          </a:solidFill>
                          <a:latin typeface="+mn-lt"/>
                        </a:rPr>
                        <a:t>Growth</a:t>
                      </a:r>
                    </a:p>
                  </a:txBody>
                  <a:tcPr marL="0" marR="0" marT="46800" marB="45635"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75000"/>
                        <a:lumOff val="25000"/>
                      </a:schemeClr>
                    </a:solidFill>
                  </a:tcPr>
                </a:tc>
                <a:tc>
                  <a:txBody>
                    <a:bodyPr/>
                    <a:lstStyle>
                      <a:lvl1pPr marL="0" algn="l" defTabSz="914400" rtl="0" eaLnBrk="1" latinLnBrk="0" hangingPunct="1">
                        <a:defRPr sz="1800" b="1" kern="1200">
                          <a:solidFill>
                            <a:schemeClr val="lt1"/>
                          </a:solidFill>
                          <a:latin typeface="MW Sans" panose="020B0503030501010103" pitchFamily="34" charset="0"/>
                        </a:defRPr>
                      </a:lvl1pPr>
                      <a:lvl2pPr marL="457200" algn="l" defTabSz="914400" rtl="0" eaLnBrk="1" latinLnBrk="0" hangingPunct="1">
                        <a:defRPr sz="1800" b="1" kern="1200">
                          <a:solidFill>
                            <a:schemeClr val="lt1"/>
                          </a:solidFill>
                          <a:latin typeface="MW Sans" panose="020B0503030501010103" pitchFamily="34" charset="0"/>
                        </a:defRPr>
                      </a:lvl2pPr>
                      <a:lvl3pPr marL="914400" algn="l" defTabSz="914400" rtl="0" eaLnBrk="1" latinLnBrk="0" hangingPunct="1">
                        <a:defRPr sz="1800" b="1" kern="1200">
                          <a:solidFill>
                            <a:schemeClr val="lt1"/>
                          </a:solidFill>
                          <a:latin typeface="MW Sans" panose="020B0503030501010103" pitchFamily="34" charset="0"/>
                        </a:defRPr>
                      </a:lvl3pPr>
                      <a:lvl4pPr marL="1371600" algn="l" defTabSz="914400" rtl="0" eaLnBrk="1" latinLnBrk="0" hangingPunct="1">
                        <a:defRPr sz="1800" b="1" kern="1200">
                          <a:solidFill>
                            <a:schemeClr val="lt1"/>
                          </a:solidFill>
                          <a:latin typeface="MW Sans" panose="020B0503030501010103" pitchFamily="34" charset="0"/>
                        </a:defRPr>
                      </a:lvl4pPr>
                      <a:lvl5pPr marL="1828800" algn="l" defTabSz="914400" rtl="0" eaLnBrk="1" latinLnBrk="0" hangingPunct="1">
                        <a:defRPr sz="1800" b="1" kern="1200">
                          <a:solidFill>
                            <a:schemeClr val="lt1"/>
                          </a:solidFill>
                          <a:latin typeface="MW Sans" panose="020B0503030501010103" pitchFamily="34" charset="0"/>
                        </a:defRPr>
                      </a:lvl5pPr>
                      <a:lvl6pPr marL="2286000" algn="l" defTabSz="914400" rtl="0" eaLnBrk="1" latinLnBrk="0" hangingPunct="1">
                        <a:defRPr sz="1800" b="1" kern="1200">
                          <a:solidFill>
                            <a:schemeClr val="lt1"/>
                          </a:solidFill>
                          <a:latin typeface="MW Sans" panose="020B0503030501010103" pitchFamily="34" charset="0"/>
                        </a:defRPr>
                      </a:lvl6pPr>
                      <a:lvl7pPr marL="2743200" algn="l" defTabSz="914400" rtl="0" eaLnBrk="1" latinLnBrk="0" hangingPunct="1">
                        <a:defRPr sz="1800" b="1" kern="1200">
                          <a:solidFill>
                            <a:schemeClr val="lt1"/>
                          </a:solidFill>
                          <a:latin typeface="MW Sans" panose="020B0503030501010103" pitchFamily="34" charset="0"/>
                        </a:defRPr>
                      </a:lvl7pPr>
                      <a:lvl8pPr marL="3200400" algn="l" defTabSz="914400" rtl="0" eaLnBrk="1" latinLnBrk="0" hangingPunct="1">
                        <a:defRPr sz="1800" b="1" kern="1200">
                          <a:solidFill>
                            <a:schemeClr val="lt1"/>
                          </a:solidFill>
                          <a:latin typeface="MW Sans" panose="020B0503030501010103" pitchFamily="34" charset="0"/>
                        </a:defRPr>
                      </a:lvl8pPr>
                      <a:lvl9pPr marL="3657600" algn="l" defTabSz="914400" rtl="0" eaLnBrk="1" latinLnBrk="0" hangingPunct="1">
                        <a:defRPr sz="1800" b="1" kern="1200">
                          <a:solidFill>
                            <a:schemeClr val="lt1"/>
                          </a:solidFill>
                          <a:latin typeface="MW Sans" panose="020B0503030501010103" pitchFamily="34" charset="0"/>
                        </a:defRPr>
                      </a:lvl9pPr>
                    </a:lstStyle>
                    <a:p>
                      <a:pPr marL="0" marR="0" lvl="0" indent="0" algn="ctr" defTabSz="914400" rtl="0" eaLnBrk="1" fontAlgn="auto" latinLnBrk="0" hangingPunct="1">
                        <a:lnSpc>
                          <a:spcPct val="87000"/>
                        </a:lnSpc>
                        <a:spcBef>
                          <a:spcPts val="0"/>
                        </a:spcBef>
                        <a:spcAft>
                          <a:spcPts val="0"/>
                        </a:spcAft>
                        <a:buClrTx/>
                        <a:buSzTx/>
                        <a:buFontTx/>
                        <a:buNone/>
                        <a:tabLst/>
                        <a:defRPr/>
                      </a:pPr>
                      <a:r>
                        <a:rPr lang="en-US" sz="800" b="1" noProof="0">
                          <a:solidFill>
                            <a:schemeClr val="bg1"/>
                          </a:solidFill>
                          <a:latin typeface="+mn-lt"/>
                        </a:rPr>
                        <a:t>2° RE</a:t>
                      </a:r>
                      <a:br>
                        <a:rPr lang="en-US" sz="800" b="1" noProof="0">
                          <a:solidFill>
                            <a:schemeClr val="bg1"/>
                          </a:solidFill>
                          <a:latin typeface="+mn-lt"/>
                        </a:rPr>
                      </a:br>
                      <a:r>
                        <a:rPr lang="en-US" sz="800" b="1" noProof="0">
                          <a:solidFill>
                            <a:schemeClr val="bg1"/>
                          </a:solidFill>
                          <a:latin typeface="+mn-lt"/>
                        </a:rPr>
                        <a:t>CM%</a:t>
                      </a:r>
                    </a:p>
                  </a:txBody>
                  <a:tcPr marL="0" marR="0" marT="46800" marB="45635"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75000"/>
                        <a:lumOff val="25000"/>
                      </a:schemeClr>
                    </a:solidFill>
                  </a:tcPr>
                </a:tc>
                <a:tc>
                  <a:txBody>
                    <a:bodyPr/>
                    <a:lstStyle/>
                    <a:p>
                      <a:pPr marL="0" marR="0" lvl="0" indent="0" algn="ctr" defTabSz="914400" rtl="0" eaLnBrk="1" fontAlgn="auto" latinLnBrk="0" hangingPunct="1">
                        <a:lnSpc>
                          <a:spcPct val="87000"/>
                        </a:lnSpc>
                        <a:spcBef>
                          <a:spcPts val="0"/>
                        </a:spcBef>
                        <a:spcAft>
                          <a:spcPts val="0"/>
                        </a:spcAft>
                        <a:buClrTx/>
                        <a:buSzTx/>
                        <a:buFontTx/>
                        <a:buNone/>
                        <a:tabLst/>
                        <a:defRPr/>
                      </a:pPr>
                      <a:r>
                        <a:rPr lang="en-US" sz="800" b="1" noProof="0">
                          <a:solidFill>
                            <a:schemeClr val="bg1"/>
                          </a:solidFill>
                          <a:latin typeface="+mn-lt"/>
                        </a:rPr>
                        <a:t>Contract </a:t>
                      </a:r>
                      <a:br>
                        <a:rPr lang="en-US" sz="800" b="1" noProof="0">
                          <a:solidFill>
                            <a:schemeClr val="bg1"/>
                          </a:solidFill>
                          <a:latin typeface="+mn-lt"/>
                        </a:rPr>
                      </a:br>
                      <a:r>
                        <a:rPr lang="en-US" sz="800" b="1" noProof="0">
                          <a:solidFill>
                            <a:schemeClr val="bg1"/>
                          </a:solidFill>
                          <a:latin typeface="+mn-lt"/>
                        </a:rPr>
                        <a:t>CM&amp;</a:t>
                      </a:r>
                    </a:p>
                  </a:txBody>
                  <a:tcPr marL="0" marR="0" marT="46800" marB="45635"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75000"/>
                        <a:lumOff val="25000"/>
                      </a:schemeClr>
                    </a:solidFill>
                  </a:tcPr>
                </a:tc>
                <a:tc>
                  <a:txBody>
                    <a:bodyPr/>
                    <a:lstStyle/>
                    <a:p>
                      <a:pPr marL="0" marR="0" lvl="0" indent="0" algn="ctr" defTabSz="914400" rtl="0" eaLnBrk="1" fontAlgn="auto" latinLnBrk="0" hangingPunct="1">
                        <a:lnSpc>
                          <a:spcPct val="87000"/>
                        </a:lnSpc>
                        <a:spcBef>
                          <a:spcPts val="0"/>
                        </a:spcBef>
                        <a:spcAft>
                          <a:spcPts val="0"/>
                        </a:spcAft>
                        <a:buClrTx/>
                        <a:buSzTx/>
                        <a:buFontTx/>
                        <a:buNone/>
                        <a:tabLst/>
                        <a:defRPr/>
                      </a:pPr>
                      <a:r>
                        <a:rPr lang="en-US" sz="800" b="1" noProof="0">
                          <a:solidFill>
                            <a:schemeClr val="bg1"/>
                          </a:solidFill>
                          <a:latin typeface="+mn-lt"/>
                        </a:rPr>
                        <a:t>TRR</a:t>
                      </a:r>
                    </a:p>
                  </a:txBody>
                  <a:tcPr marL="0" marR="0" marT="46800" marB="45635"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75000"/>
                        <a:lumOff val="25000"/>
                      </a:schemeClr>
                    </a:solidFill>
                  </a:tcPr>
                </a:tc>
                <a:tc>
                  <a:txBody>
                    <a:bodyPr/>
                    <a:lstStyle/>
                    <a:p>
                      <a:pPr marL="0" marR="0" lvl="0" indent="0" algn="ctr" defTabSz="914400" rtl="0" eaLnBrk="1" fontAlgn="auto" latinLnBrk="0" hangingPunct="1">
                        <a:lnSpc>
                          <a:spcPct val="87000"/>
                        </a:lnSpc>
                        <a:spcBef>
                          <a:spcPts val="0"/>
                        </a:spcBef>
                        <a:spcAft>
                          <a:spcPts val="0"/>
                        </a:spcAft>
                        <a:buClrTx/>
                        <a:buSzTx/>
                        <a:buFontTx/>
                        <a:buNone/>
                        <a:tabLst/>
                        <a:defRPr/>
                      </a:pPr>
                      <a:r>
                        <a:rPr lang="en-US" sz="800" b="1" noProof="0">
                          <a:solidFill>
                            <a:schemeClr val="bg1"/>
                          </a:solidFill>
                          <a:latin typeface="+mn-lt"/>
                        </a:rPr>
                        <a:t>Year Won</a:t>
                      </a:r>
                    </a:p>
                  </a:txBody>
                  <a:tcPr marL="0" marR="0" marT="46800" marB="45635"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75000"/>
                        <a:lumOff val="25000"/>
                      </a:schemeClr>
                    </a:solidFill>
                  </a:tcPr>
                </a:tc>
                <a:tc>
                  <a:txBody>
                    <a:bodyPr/>
                    <a:lstStyle/>
                    <a:p>
                      <a:pPr marL="0" marR="0" lvl="0" indent="0" algn="ctr" defTabSz="914400" rtl="0" eaLnBrk="1" fontAlgn="auto" latinLnBrk="0" hangingPunct="1">
                        <a:lnSpc>
                          <a:spcPct val="87000"/>
                        </a:lnSpc>
                        <a:spcBef>
                          <a:spcPts val="0"/>
                        </a:spcBef>
                        <a:spcAft>
                          <a:spcPts val="0"/>
                        </a:spcAft>
                        <a:buClrTx/>
                        <a:buSzTx/>
                        <a:buFontTx/>
                        <a:buNone/>
                        <a:tabLst/>
                        <a:defRPr/>
                      </a:pPr>
                      <a:r>
                        <a:rPr lang="en-US" sz="800" b="1" noProof="0">
                          <a:solidFill>
                            <a:schemeClr val="bg1"/>
                          </a:solidFill>
                          <a:latin typeface="+mn-lt"/>
                        </a:rPr>
                        <a:t>Client Biz Status</a:t>
                      </a:r>
                    </a:p>
                  </a:txBody>
                  <a:tcPr marL="0" marR="0" marT="46800" marB="45635"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75000"/>
                        <a:lumOff val="25000"/>
                      </a:schemeClr>
                    </a:solidFill>
                  </a:tcPr>
                </a:tc>
                <a:tc>
                  <a:txBody>
                    <a:bodyPr/>
                    <a:lstStyle/>
                    <a:p>
                      <a:pPr marL="0" marR="0" lvl="0" indent="0" algn="ctr" defTabSz="914400" rtl="0" eaLnBrk="1" fontAlgn="auto" latinLnBrk="0" hangingPunct="1">
                        <a:lnSpc>
                          <a:spcPct val="87000"/>
                        </a:lnSpc>
                        <a:spcBef>
                          <a:spcPts val="0"/>
                        </a:spcBef>
                        <a:spcAft>
                          <a:spcPts val="0"/>
                        </a:spcAft>
                        <a:buClrTx/>
                        <a:buSzTx/>
                        <a:buFontTx/>
                        <a:buNone/>
                        <a:tabLst/>
                        <a:defRPr/>
                      </a:pPr>
                      <a:r>
                        <a:rPr lang="en-US" sz="800" b="1" noProof="0">
                          <a:solidFill>
                            <a:schemeClr val="bg1"/>
                          </a:solidFill>
                          <a:latin typeface="+mn-lt"/>
                        </a:rPr>
                        <a:t>Rel </a:t>
                      </a:r>
                      <a:br>
                        <a:rPr lang="en-US" sz="800" b="1" noProof="0">
                          <a:solidFill>
                            <a:schemeClr val="bg1"/>
                          </a:solidFill>
                          <a:latin typeface="+mn-lt"/>
                        </a:rPr>
                      </a:br>
                      <a:r>
                        <a:rPr lang="en-US" sz="800" b="1" noProof="0">
                          <a:solidFill>
                            <a:schemeClr val="bg1"/>
                          </a:solidFill>
                          <a:latin typeface="+mn-lt"/>
                        </a:rPr>
                        <a:t>Status</a:t>
                      </a:r>
                    </a:p>
                  </a:txBody>
                  <a:tcPr marL="0" marR="0" marT="46800" marB="45635"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75000"/>
                        <a:lumOff val="25000"/>
                      </a:schemeClr>
                    </a:solidFill>
                  </a:tcPr>
                </a:tc>
                <a:tc>
                  <a:txBody>
                    <a:bodyPr/>
                    <a:lstStyle>
                      <a:lvl1pPr marL="0" algn="l" defTabSz="914400" rtl="0" eaLnBrk="1" latinLnBrk="0" hangingPunct="1">
                        <a:defRPr sz="1800" b="1" kern="1200">
                          <a:solidFill>
                            <a:schemeClr val="lt1"/>
                          </a:solidFill>
                          <a:latin typeface="MW Sans" panose="020B0503030501010103" pitchFamily="34" charset="0"/>
                        </a:defRPr>
                      </a:lvl1pPr>
                      <a:lvl2pPr marL="457200" algn="l" defTabSz="914400" rtl="0" eaLnBrk="1" latinLnBrk="0" hangingPunct="1">
                        <a:defRPr sz="1800" b="1" kern="1200">
                          <a:solidFill>
                            <a:schemeClr val="lt1"/>
                          </a:solidFill>
                          <a:latin typeface="MW Sans" panose="020B0503030501010103" pitchFamily="34" charset="0"/>
                        </a:defRPr>
                      </a:lvl2pPr>
                      <a:lvl3pPr marL="914400" algn="l" defTabSz="914400" rtl="0" eaLnBrk="1" latinLnBrk="0" hangingPunct="1">
                        <a:defRPr sz="1800" b="1" kern="1200">
                          <a:solidFill>
                            <a:schemeClr val="lt1"/>
                          </a:solidFill>
                          <a:latin typeface="MW Sans" panose="020B0503030501010103" pitchFamily="34" charset="0"/>
                        </a:defRPr>
                      </a:lvl3pPr>
                      <a:lvl4pPr marL="1371600" algn="l" defTabSz="914400" rtl="0" eaLnBrk="1" latinLnBrk="0" hangingPunct="1">
                        <a:defRPr sz="1800" b="1" kern="1200">
                          <a:solidFill>
                            <a:schemeClr val="lt1"/>
                          </a:solidFill>
                          <a:latin typeface="MW Sans" panose="020B0503030501010103" pitchFamily="34" charset="0"/>
                        </a:defRPr>
                      </a:lvl4pPr>
                      <a:lvl5pPr marL="1828800" algn="l" defTabSz="914400" rtl="0" eaLnBrk="1" latinLnBrk="0" hangingPunct="1">
                        <a:defRPr sz="1800" b="1" kern="1200">
                          <a:solidFill>
                            <a:schemeClr val="lt1"/>
                          </a:solidFill>
                          <a:latin typeface="MW Sans" panose="020B0503030501010103" pitchFamily="34" charset="0"/>
                        </a:defRPr>
                      </a:lvl5pPr>
                      <a:lvl6pPr marL="2286000" algn="l" defTabSz="914400" rtl="0" eaLnBrk="1" latinLnBrk="0" hangingPunct="1">
                        <a:defRPr sz="1800" b="1" kern="1200">
                          <a:solidFill>
                            <a:schemeClr val="lt1"/>
                          </a:solidFill>
                          <a:latin typeface="MW Sans" panose="020B0503030501010103" pitchFamily="34" charset="0"/>
                        </a:defRPr>
                      </a:lvl6pPr>
                      <a:lvl7pPr marL="2743200" algn="l" defTabSz="914400" rtl="0" eaLnBrk="1" latinLnBrk="0" hangingPunct="1">
                        <a:defRPr sz="1800" b="1" kern="1200">
                          <a:solidFill>
                            <a:schemeClr val="lt1"/>
                          </a:solidFill>
                          <a:latin typeface="MW Sans" panose="020B0503030501010103" pitchFamily="34" charset="0"/>
                        </a:defRPr>
                      </a:lvl7pPr>
                      <a:lvl8pPr marL="3200400" algn="l" defTabSz="914400" rtl="0" eaLnBrk="1" latinLnBrk="0" hangingPunct="1">
                        <a:defRPr sz="1800" b="1" kern="1200">
                          <a:solidFill>
                            <a:schemeClr val="lt1"/>
                          </a:solidFill>
                          <a:latin typeface="MW Sans" panose="020B0503030501010103" pitchFamily="34" charset="0"/>
                        </a:defRPr>
                      </a:lvl8pPr>
                      <a:lvl9pPr marL="3657600" algn="l" defTabSz="914400" rtl="0" eaLnBrk="1" latinLnBrk="0" hangingPunct="1">
                        <a:defRPr sz="1800" b="1" kern="1200">
                          <a:solidFill>
                            <a:schemeClr val="lt1"/>
                          </a:solidFill>
                          <a:latin typeface="MW Sans" panose="020B0503030501010103" pitchFamily="34" charset="0"/>
                        </a:defRPr>
                      </a:lvl9pPr>
                    </a:lstStyle>
                    <a:p>
                      <a:pPr marL="0" marR="0" lvl="0" indent="0" algn="ctr" defTabSz="914400" rtl="0" eaLnBrk="1" fontAlgn="auto" latinLnBrk="0" hangingPunct="1">
                        <a:lnSpc>
                          <a:spcPct val="87000"/>
                        </a:lnSpc>
                        <a:spcBef>
                          <a:spcPts val="0"/>
                        </a:spcBef>
                        <a:spcAft>
                          <a:spcPts val="0"/>
                        </a:spcAft>
                        <a:buClrTx/>
                        <a:buSzTx/>
                        <a:buFontTx/>
                        <a:buNone/>
                        <a:tabLst/>
                        <a:defRPr/>
                      </a:pPr>
                      <a:r>
                        <a:rPr lang="en-US" sz="800" b="1" noProof="0">
                          <a:solidFill>
                            <a:schemeClr val="bg1"/>
                          </a:solidFill>
                          <a:latin typeface="+mn-lt"/>
                        </a:rPr>
                        <a:t>Level </a:t>
                      </a:r>
                      <a:br>
                        <a:rPr lang="en-US" sz="800" b="1" noProof="0">
                          <a:solidFill>
                            <a:schemeClr val="bg1"/>
                          </a:solidFill>
                          <a:latin typeface="+mn-lt"/>
                        </a:rPr>
                      </a:br>
                      <a:r>
                        <a:rPr lang="en-US" sz="800" b="1" noProof="0">
                          <a:solidFill>
                            <a:schemeClr val="bg1"/>
                          </a:solidFill>
                          <a:latin typeface="+mn-lt"/>
                        </a:rPr>
                        <a:t>of Risk</a:t>
                      </a:r>
                    </a:p>
                  </a:txBody>
                  <a:tcPr marL="0" marR="0" marT="46800" marB="45635"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75000"/>
                        <a:lumOff val="25000"/>
                      </a:schemeClr>
                    </a:solidFill>
                  </a:tcPr>
                </a:tc>
                <a:tc>
                  <a:txBody>
                    <a:bodyPr/>
                    <a:lstStyle/>
                    <a:p>
                      <a:pPr marL="0" marR="0" lvl="0" indent="0" algn="ctr" defTabSz="914400" rtl="0" eaLnBrk="1" fontAlgn="auto" latinLnBrk="0" hangingPunct="1">
                        <a:lnSpc>
                          <a:spcPct val="87000"/>
                        </a:lnSpc>
                        <a:spcBef>
                          <a:spcPts val="0"/>
                        </a:spcBef>
                        <a:spcAft>
                          <a:spcPts val="0"/>
                        </a:spcAft>
                        <a:buClrTx/>
                        <a:buSzTx/>
                        <a:buFontTx/>
                        <a:buNone/>
                        <a:tabLst/>
                        <a:defRPr/>
                      </a:pPr>
                      <a:r>
                        <a:rPr lang="en-US" sz="800" b="1" noProof="0">
                          <a:solidFill>
                            <a:schemeClr val="bg1"/>
                          </a:solidFill>
                          <a:latin typeface="+mn-lt"/>
                        </a:rPr>
                        <a:t>Oppty</a:t>
                      </a:r>
                    </a:p>
                  </a:txBody>
                  <a:tcPr marL="0" marR="0" marT="46800" marB="45635"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75000"/>
                        <a:lumOff val="25000"/>
                      </a:schemeClr>
                    </a:solidFill>
                  </a:tcPr>
                </a:tc>
                <a:tc>
                  <a:txBody>
                    <a:bodyPr/>
                    <a:lstStyle>
                      <a:lvl1pPr marL="0" algn="l" defTabSz="914400" rtl="0" eaLnBrk="1" latinLnBrk="0" hangingPunct="1">
                        <a:defRPr sz="1800" b="1" kern="1200">
                          <a:solidFill>
                            <a:schemeClr val="lt1"/>
                          </a:solidFill>
                          <a:latin typeface="MW Sans" panose="020B0503030501010103" pitchFamily="34" charset="0"/>
                        </a:defRPr>
                      </a:lvl1pPr>
                      <a:lvl2pPr marL="457200" algn="l" defTabSz="914400" rtl="0" eaLnBrk="1" latinLnBrk="0" hangingPunct="1">
                        <a:defRPr sz="1800" b="1" kern="1200">
                          <a:solidFill>
                            <a:schemeClr val="lt1"/>
                          </a:solidFill>
                          <a:latin typeface="MW Sans" panose="020B0503030501010103" pitchFamily="34" charset="0"/>
                        </a:defRPr>
                      </a:lvl2pPr>
                      <a:lvl3pPr marL="914400" algn="l" defTabSz="914400" rtl="0" eaLnBrk="1" latinLnBrk="0" hangingPunct="1">
                        <a:defRPr sz="1800" b="1" kern="1200">
                          <a:solidFill>
                            <a:schemeClr val="lt1"/>
                          </a:solidFill>
                          <a:latin typeface="MW Sans" panose="020B0503030501010103" pitchFamily="34" charset="0"/>
                        </a:defRPr>
                      </a:lvl3pPr>
                      <a:lvl4pPr marL="1371600" algn="l" defTabSz="914400" rtl="0" eaLnBrk="1" latinLnBrk="0" hangingPunct="1">
                        <a:defRPr sz="1800" b="1" kern="1200">
                          <a:solidFill>
                            <a:schemeClr val="lt1"/>
                          </a:solidFill>
                          <a:latin typeface="MW Sans" panose="020B0503030501010103" pitchFamily="34" charset="0"/>
                        </a:defRPr>
                      </a:lvl4pPr>
                      <a:lvl5pPr marL="1828800" algn="l" defTabSz="914400" rtl="0" eaLnBrk="1" latinLnBrk="0" hangingPunct="1">
                        <a:defRPr sz="1800" b="1" kern="1200">
                          <a:solidFill>
                            <a:schemeClr val="lt1"/>
                          </a:solidFill>
                          <a:latin typeface="MW Sans" panose="020B0503030501010103" pitchFamily="34" charset="0"/>
                        </a:defRPr>
                      </a:lvl5pPr>
                      <a:lvl6pPr marL="2286000" algn="l" defTabSz="914400" rtl="0" eaLnBrk="1" latinLnBrk="0" hangingPunct="1">
                        <a:defRPr sz="1800" b="1" kern="1200">
                          <a:solidFill>
                            <a:schemeClr val="lt1"/>
                          </a:solidFill>
                          <a:latin typeface="MW Sans" panose="020B0503030501010103" pitchFamily="34" charset="0"/>
                        </a:defRPr>
                      </a:lvl6pPr>
                      <a:lvl7pPr marL="2743200" algn="l" defTabSz="914400" rtl="0" eaLnBrk="1" latinLnBrk="0" hangingPunct="1">
                        <a:defRPr sz="1800" b="1" kern="1200">
                          <a:solidFill>
                            <a:schemeClr val="lt1"/>
                          </a:solidFill>
                          <a:latin typeface="MW Sans" panose="020B0503030501010103" pitchFamily="34" charset="0"/>
                        </a:defRPr>
                      </a:lvl7pPr>
                      <a:lvl8pPr marL="3200400" algn="l" defTabSz="914400" rtl="0" eaLnBrk="1" latinLnBrk="0" hangingPunct="1">
                        <a:defRPr sz="1800" b="1" kern="1200">
                          <a:solidFill>
                            <a:schemeClr val="lt1"/>
                          </a:solidFill>
                          <a:latin typeface="MW Sans" panose="020B0503030501010103" pitchFamily="34" charset="0"/>
                        </a:defRPr>
                      </a:lvl8pPr>
                      <a:lvl9pPr marL="3657600" algn="l" defTabSz="914400" rtl="0" eaLnBrk="1" latinLnBrk="0" hangingPunct="1">
                        <a:defRPr sz="1800" b="1" kern="1200">
                          <a:solidFill>
                            <a:schemeClr val="lt1"/>
                          </a:solidFill>
                          <a:latin typeface="MW Sans" panose="020B0503030501010103" pitchFamily="34" charset="0"/>
                        </a:defRPr>
                      </a:lvl9pPr>
                    </a:lstStyle>
                    <a:p>
                      <a:pPr marL="0" marR="0" lvl="0" indent="0" algn="l" defTabSz="914400" rtl="0" eaLnBrk="1" fontAlgn="auto" latinLnBrk="0" hangingPunct="1">
                        <a:lnSpc>
                          <a:spcPct val="87000"/>
                        </a:lnSpc>
                        <a:spcBef>
                          <a:spcPts val="0"/>
                        </a:spcBef>
                        <a:spcAft>
                          <a:spcPts val="0"/>
                        </a:spcAft>
                        <a:buClrTx/>
                        <a:buSzTx/>
                        <a:buFontTx/>
                        <a:buNone/>
                        <a:tabLst/>
                        <a:defRPr/>
                      </a:pPr>
                      <a:r>
                        <a:rPr lang="en-US" sz="800" b="1" noProof="0">
                          <a:solidFill>
                            <a:schemeClr val="bg1"/>
                          </a:solidFill>
                          <a:latin typeface="+mn-lt"/>
                        </a:rPr>
                        <a:t>Column 6</a:t>
                      </a:r>
                    </a:p>
                  </a:txBody>
                  <a:tcPr marL="108000" marR="0" marT="46800" marB="45635"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75000"/>
                        <a:lumOff val="25000"/>
                      </a:schemeClr>
                    </a:solidFill>
                  </a:tcPr>
                </a:tc>
                <a:extLst>
                  <a:ext uri="{0D108BD9-81ED-4DB2-BD59-A6C34878D82A}">
                    <a16:rowId xmlns:a16="http://schemas.microsoft.com/office/drawing/2014/main" val="2314186929"/>
                  </a:ext>
                </a:extLst>
              </a:tr>
              <a:tr h="432000">
                <a:tc>
                  <a:txBody>
                    <a:bodyPr/>
                    <a:lstStyle>
                      <a:lvl1pPr marL="0" algn="l" defTabSz="914400" rtl="0" eaLnBrk="1" latinLnBrk="0" hangingPunct="1">
                        <a:defRPr sz="1800" kern="1200">
                          <a:solidFill>
                            <a:schemeClr val="dk1"/>
                          </a:solidFill>
                          <a:latin typeface="MW Sans" panose="020B0503030501010103" pitchFamily="34" charset="0"/>
                        </a:defRPr>
                      </a:lvl1pPr>
                      <a:lvl2pPr marL="457200" algn="l" defTabSz="914400" rtl="0" eaLnBrk="1" latinLnBrk="0" hangingPunct="1">
                        <a:defRPr sz="1800" kern="1200">
                          <a:solidFill>
                            <a:schemeClr val="dk1"/>
                          </a:solidFill>
                          <a:latin typeface="MW Sans" panose="020B0503030501010103" pitchFamily="34" charset="0"/>
                        </a:defRPr>
                      </a:lvl2pPr>
                      <a:lvl3pPr marL="914400" algn="l" defTabSz="914400" rtl="0" eaLnBrk="1" latinLnBrk="0" hangingPunct="1">
                        <a:defRPr sz="1800" kern="1200">
                          <a:solidFill>
                            <a:schemeClr val="dk1"/>
                          </a:solidFill>
                          <a:latin typeface="MW Sans" panose="020B0503030501010103" pitchFamily="34" charset="0"/>
                        </a:defRPr>
                      </a:lvl3pPr>
                      <a:lvl4pPr marL="1371600" algn="l" defTabSz="914400" rtl="0" eaLnBrk="1" latinLnBrk="0" hangingPunct="1">
                        <a:defRPr sz="1800" kern="1200">
                          <a:solidFill>
                            <a:schemeClr val="dk1"/>
                          </a:solidFill>
                          <a:latin typeface="MW Sans" panose="020B0503030501010103" pitchFamily="34" charset="0"/>
                        </a:defRPr>
                      </a:lvl4pPr>
                      <a:lvl5pPr marL="1828800" algn="l" defTabSz="914400" rtl="0" eaLnBrk="1" latinLnBrk="0" hangingPunct="1">
                        <a:defRPr sz="1800" kern="1200">
                          <a:solidFill>
                            <a:schemeClr val="dk1"/>
                          </a:solidFill>
                          <a:latin typeface="MW Sans" panose="020B0503030501010103" pitchFamily="34" charset="0"/>
                        </a:defRPr>
                      </a:lvl5pPr>
                      <a:lvl6pPr marL="2286000" algn="l" defTabSz="914400" rtl="0" eaLnBrk="1" latinLnBrk="0" hangingPunct="1">
                        <a:defRPr sz="1800" kern="1200">
                          <a:solidFill>
                            <a:schemeClr val="dk1"/>
                          </a:solidFill>
                          <a:latin typeface="MW Sans" panose="020B0503030501010103" pitchFamily="34" charset="0"/>
                        </a:defRPr>
                      </a:lvl6pPr>
                      <a:lvl7pPr marL="2743200" algn="l" defTabSz="914400" rtl="0" eaLnBrk="1" latinLnBrk="0" hangingPunct="1">
                        <a:defRPr sz="1800" kern="1200">
                          <a:solidFill>
                            <a:schemeClr val="dk1"/>
                          </a:solidFill>
                          <a:latin typeface="MW Sans" panose="020B0503030501010103" pitchFamily="34" charset="0"/>
                        </a:defRPr>
                      </a:lvl7pPr>
                      <a:lvl8pPr marL="3200400" algn="l" defTabSz="914400" rtl="0" eaLnBrk="1" latinLnBrk="0" hangingPunct="1">
                        <a:defRPr sz="1800" kern="1200">
                          <a:solidFill>
                            <a:schemeClr val="dk1"/>
                          </a:solidFill>
                          <a:latin typeface="MW Sans" panose="020B0503030501010103" pitchFamily="34" charset="0"/>
                        </a:defRPr>
                      </a:lvl8pPr>
                      <a:lvl9pPr marL="3657600" algn="l" defTabSz="914400" rtl="0" eaLnBrk="1" latinLnBrk="0" hangingPunct="1">
                        <a:defRPr sz="1800" kern="1200">
                          <a:solidFill>
                            <a:schemeClr val="dk1"/>
                          </a:solidFill>
                          <a:latin typeface="MW Sans" panose="020B0503030501010103" pitchFamily="34" charset="0"/>
                        </a:defRPr>
                      </a:lvl9pPr>
                    </a:lstStyle>
                    <a:p>
                      <a:r>
                        <a:rPr lang="en-US" sz="900" b="1" noProof="0">
                          <a:solidFill>
                            <a:schemeClr val="tx1"/>
                          </a:solidFill>
                          <a:latin typeface="+mn-lt"/>
                        </a:rPr>
                        <a:t>1</a:t>
                      </a:r>
                    </a:p>
                  </a:txBody>
                  <a:tcPr marL="90000" marR="91273" marT="75600" marB="45635"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lvl1pPr marL="0" algn="l" defTabSz="914400" rtl="0" eaLnBrk="1" latinLnBrk="0" hangingPunct="1">
                        <a:defRPr sz="1800" kern="1200">
                          <a:solidFill>
                            <a:schemeClr val="dk1"/>
                          </a:solidFill>
                          <a:latin typeface="MW Sans" panose="020B0503030501010103" pitchFamily="34" charset="0"/>
                        </a:defRPr>
                      </a:lvl1pPr>
                      <a:lvl2pPr marL="457200" algn="l" defTabSz="914400" rtl="0" eaLnBrk="1" latinLnBrk="0" hangingPunct="1">
                        <a:defRPr sz="1800" kern="1200">
                          <a:solidFill>
                            <a:schemeClr val="dk1"/>
                          </a:solidFill>
                          <a:latin typeface="MW Sans" panose="020B0503030501010103" pitchFamily="34" charset="0"/>
                        </a:defRPr>
                      </a:lvl2pPr>
                      <a:lvl3pPr marL="914400" algn="l" defTabSz="914400" rtl="0" eaLnBrk="1" latinLnBrk="0" hangingPunct="1">
                        <a:defRPr sz="1800" kern="1200">
                          <a:solidFill>
                            <a:schemeClr val="dk1"/>
                          </a:solidFill>
                          <a:latin typeface="MW Sans" panose="020B0503030501010103" pitchFamily="34" charset="0"/>
                        </a:defRPr>
                      </a:lvl3pPr>
                      <a:lvl4pPr marL="1371600" algn="l" defTabSz="914400" rtl="0" eaLnBrk="1" latinLnBrk="0" hangingPunct="1">
                        <a:defRPr sz="1800" kern="1200">
                          <a:solidFill>
                            <a:schemeClr val="dk1"/>
                          </a:solidFill>
                          <a:latin typeface="MW Sans" panose="020B0503030501010103" pitchFamily="34" charset="0"/>
                        </a:defRPr>
                      </a:lvl4pPr>
                      <a:lvl5pPr marL="1828800" algn="l" defTabSz="914400" rtl="0" eaLnBrk="1" latinLnBrk="0" hangingPunct="1">
                        <a:defRPr sz="1800" kern="1200">
                          <a:solidFill>
                            <a:schemeClr val="dk1"/>
                          </a:solidFill>
                          <a:latin typeface="MW Sans" panose="020B0503030501010103" pitchFamily="34" charset="0"/>
                        </a:defRPr>
                      </a:lvl5pPr>
                      <a:lvl6pPr marL="2286000" algn="l" defTabSz="914400" rtl="0" eaLnBrk="1" latinLnBrk="0" hangingPunct="1">
                        <a:defRPr sz="1800" kern="1200">
                          <a:solidFill>
                            <a:schemeClr val="dk1"/>
                          </a:solidFill>
                          <a:latin typeface="MW Sans" panose="020B0503030501010103" pitchFamily="34" charset="0"/>
                        </a:defRPr>
                      </a:lvl6pPr>
                      <a:lvl7pPr marL="2743200" algn="l" defTabSz="914400" rtl="0" eaLnBrk="1" latinLnBrk="0" hangingPunct="1">
                        <a:defRPr sz="1800" kern="1200">
                          <a:solidFill>
                            <a:schemeClr val="dk1"/>
                          </a:solidFill>
                          <a:latin typeface="MW Sans" panose="020B0503030501010103" pitchFamily="34" charset="0"/>
                        </a:defRPr>
                      </a:lvl7pPr>
                      <a:lvl8pPr marL="3200400" algn="l" defTabSz="914400" rtl="0" eaLnBrk="1" latinLnBrk="0" hangingPunct="1">
                        <a:defRPr sz="1800" kern="1200">
                          <a:solidFill>
                            <a:schemeClr val="dk1"/>
                          </a:solidFill>
                          <a:latin typeface="MW Sans" panose="020B0503030501010103" pitchFamily="34" charset="0"/>
                        </a:defRPr>
                      </a:lvl8pPr>
                      <a:lvl9pPr marL="3657600" algn="l" defTabSz="914400" rtl="0" eaLnBrk="1" latinLnBrk="0" hangingPunct="1">
                        <a:defRPr sz="1800" kern="1200">
                          <a:solidFill>
                            <a:schemeClr val="dk1"/>
                          </a:solidFill>
                          <a:latin typeface="MW Sans" panose="020B0503030501010103" pitchFamily="34" charset="0"/>
                        </a:defRPr>
                      </a:lvl9pPr>
                    </a:lstStyle>
                    <a:p>
                      <a:r>
                        <a:rPr kumimoji="0" lang="en-US" sz="800" b="0" i="0" u="none" strike="noStrike" kern="1200" cap="none" spc="0" normalizeH="0" baseline="0" noProof="0">
                          <a:ln>
                            <a:noFill/>
                          </a:ln>
                          <a:solidFill>
                            <a:srgbClr val="000000"/>
                          </a:solidFill>
                          <a:effectLst/>
                          <a:uLnTx/>
                          <a:uFillTx/>
                          <a:latin typeface="MW Sans" panose="020B0503030501010103" pitchFamily="34" charset="0"/>
                          <a:ea typeface="+mn-ea"/>
                          <a:cs typeface="+mn-cs"/>
                        </a:rPr>
                        <a:t>000</a:t>
                      </a:r>
                      <a:endParaRPr lang="en-US" sz="800" noProof="0">
                        <a:latin typeface="+mn-lt"/>
                      </a:endParaRPr>
                    </a:p>
                  </a:txBody>
                  <a:tcPr marL="118800" marR="91273" marT="75600" marB="45635" anchor="ctr">
                    <a:lnL w="6350"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MW Sans" panose="020B0503030501010103" pitchFamily="34" charset="0"/>
                        </a:defRPr>
                      </a:lvl1pPr>
                      <a:lvl2pPr marL="457200" algn="l" defTabSz="914400" rtl="0" eaLnBrk="1" latinLnBrk="0" hangingPunct="1">
                        <a:defRPr sz="1800" kern="1200">
                          <a:solidFill>
                            <a:schemeClr val="dk1"/>
                          </a:solidFill>
                          <a:latin typeface="MW Sans" panose="020B0503030501010103" pitchFamily="34" charset="0"/>
                        </a:defRPr>
                      </a:lvl2pPr>
                      <a:lvl3pPr marL="914400" algn="l" defTabSz="914400" rtl="0" eaLnBrk="1" latinLnBrk="0" hangingPunct="1">
                        <a:defRPr sz="1800" kern="1200">
                          <a:solidFill>
                            <a:schemeClr val="dk1"/>
                          </a:solidFill>
                          <a:latin typeface="MW Sans" panose="020B0503030501010103" pitchFamily="34" charset="0"/>
                        </a:defRPr>
                      </a:lvl3pPr>
                      <a:lvl4pPr marL="1371600" algn="l" defTabSz="914400" rtl="0" eaLnBrk="1" latinLnBrk="0" hangingPunct="1">
                        <a:defRPr sz="1800" kern="1200">
                          <a:solidFill>
                            <a:schemeClr val="dk1"/>
                          </a:solidFill>
                          <a:latin typeface="MW Sans" panose="020B0503030501010103" pitchFamily="34" charset="0"/>
                        </a:defRPr>
                      </a:lvl4pPr>
                      <a:lvl5pPr marL="1828800" algn="l" defTabSz="914400" rtl="0" eaLnBrk="1" latinLnBrk="0" hangingPunct="1">
                        <a:defRPr sz="1800" kern="1200">
                          <a:solidFill>
                            <a:schemeClr val="dk1"/>
                          </a:solidFill>
                          <a:latin typeface="MW Sans" panose="020B0503030501010103" pitchFamily="34" charset="0"/>
                        </a:defRPr>
                      </a:lvl5pPr>
                      <a:lvl6pPr marL="2286000" algn="l" defTabSz="914400" rtl="0" eaLnBrk="1" latinLnBrk="0" hangingPunct="1">
                        <a:defRPr sz="1800" kern="1200">
                          <a:solidFill>
                            <a:schemeClr val="dk1"/>
                          </a:solidFill>
                          <a:latin typeface="MW Sans" panose="020B0503030501010103" pitchFamily="34" charset="0"/>
                        </a:defRPr>
                      </a:lvl6pPr>
                      <a:lvl7pPr marL="2743200" algn="l" defTabSz="914400" rtl="0" eaLnBrk="1" latinLnBrk="0" hangingPunct="1">
                        <a:defRPr sz="1800" kern="1200">
                          <a:solidFill>
                            <a:schemeClr val="dk1"/>
                          </a:solidFill>
                          <a:latin typeface="MW Sans" panose="020B0503030501010103" pitchFamily="34" charset="0"/>
                        </a:defRPr>
                      </a:lvl7pPr>
                      <a:lvl8pPr marL="3200400" algn="l" defTabSz="914400" rtl="0" eaLnBrk="1" latinLnBrk="0" hangingPunct="1">
                        <a:defRPr sz="1800" kern="1200">
                          <a:solidFill>
                            <a:schemeClr val="dk1"/>
                          </a:solidFill>
                          <a:latin typeface="MW Sans" panose="020B0503030501010103" pitchFamily="34" charset="0"/>
                        </a:defRPr>
                      </a:lvl8pPr>
                      <a:lvl9pPr marL="3657600" algn="l" defTabSz="914400" rtl="0" eaLnBrk="1" latinLnBrk="0" hangingPunct="1">
                        <a:defRPr sz="1800" kern="1200">
                          <a:solidFill>
                            <a:schemeClr val="dk1"/>
                          </a:solidFill>
                          <a:latin typeface="MW Sans" panose="020B0503030501010103" pitchFamily="34" charset="0"/>
                        </a:defRPr>
                      </a:lvl9pPr>
                    </a:lstStyle>
                    <a:p>
                      <a:r>
                        <a:rPr kumimoji="0" lang="en-US" sz="800" b="0" i="0" u="none" strike="noStrike" kern="1200" cap="none" spc="0" normalizeH="0" baseline="0" noProof="0">
                          <a:ln>
                            <a:noFill/>
                          </a:ln>
                          <a:solidFill>
                            <a:srgbClr val="000000"/>
                          </a:solidFill>
                          <a:effectLst/>
                          <a:uLnTx/>
                          <a:uFillTx/>
                          <a:latin typeface="MW Sans" panose="020B0503030501010103" pitchFamily="34" charset="0"/>
                          <a:ea typeface="+mn-ea"/>
                          <a:cs typeface="+mn-cs"/>
                        </a:rPr>
                        <a:t>000</a:t>
                      </a:r>
                      <a:endParaRPr lang="en-US" sz="800" noProof="0">
                        <a:latin typeface="+mn-lt"/>
                      </a:endParaRPr>
                    </a:p>
                  </a:txBody>
                  <a:tcPr marL="118800" marR="91273" marT="75600" marB="45635"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MW Sans" panose="020B0503030501010103" pitchFamily="34" charset="0"/>
                        </a:defRPr>
                      </a:lvl1pPr>
                      <a:lvl2pPr marL="457200" algn="l" defTabSz="914400" rtl="0" eaLnBrk="1" latinLnBrk="0" hangingPunct="1">
                        <a:defRPr sz="1800" kern="1200">
                          <a:solidFill>
                            <a:schemeClr val="dk1"/>
                          </a:solidFill>
                          <a:latin typeface="MW Sans" panose="020B0503030501010103" pitchFamily="34" charset="0"/>
                        </a:defRPr>
                      </a:lvl2pPr>
                      <a:lvl3pPr marL="914400" algn="l" defTabSz="914400" rtl="0" eaLnBrk="1" latinLnBrk="0" hangingPunct="1">
                        <a:defRPr sz="1800" kern="1200">
                          <a:solidFill>
                            <a:schemeClr val="dk1"/>
                          </a:solidFill>
                          <a:latin typeface="MW Sans" panose="020B0503030501010103" pitchFamily="34" charset="0"/>
                        </a:defRPr>
                      </a:lvl3pPr>
                      <a:lvl4pPr marL="1371600" algn="l" defTabSz="914400" rtl="0" eaLnBrk="1" latinLnBrk="0" hangingPunct="1">
                        <a:defRPr sz="1800" kern="1200">
                          <a:solidFill>
                            <a:schemeClr val="dk1"/>
                          </a:solidFill>
                          <a:latin typeface="MW Sans" panose="020B0503030501010103" pitchFamily="34" charset="0"/>
                        </a:defRPr>
                      </a:lvl4pPr>
                      <a:lvl5pPr marL="1828800" algn="l" defTabSz="914400" rtl="0" eaLnBrk="1" latinLnBrk="0" hangingPunct="1">
                        <a:defRPr sz="1800" kern="1200">
                          <a:solidFill>
                            <a:schemeClr val="dk1"/>
                          </a:solidFill>
                          <a:latin typeface="MW Sans" panose="020B0503030501010103" pitchFamily="34" charset="0"/>
                        </a:defRPr>
                      </a:lvl5pPr>
                      <a:lvl6pPr marL="2286000" algn="l" defTabSz="914400" rtl="0" eaLnBrk="1" latinLnBrk="0" hangingPunct="1">
                        <a:defRPr sz="1800" kern="1200">
                          <a:solidFill>
                            <a:schemeClr val="dk1"/>
                          </a:solidFill>
                          <a:latin typeface="MW Sans" panose="020B0503030501010103" pitchFamily="34" charset="0"/>
                        </a:defRPr>
                      </a:lvl6pPr>
                      <a:lvl7pPr marL="2743200" algn="l" defTabSz="914400" rtl="0" eaLnBrk="1" latinLnBrk="0" hangingPunct="1">
                        <a:defRPr sz="1800" kern="1200">
                          <a:solidFill>
                            <a:schemeClr val="dk1"/>
                          </a:solidFill>
                          <a:latin typeface="MW Sans" panose="020B0503030501010103" pitchFamily="34" charset="0"/>
                        </a:defRPr>
                      </a:lvl7pPr>
                      <a:lvl8pPr marL="3200400" algn="l" defTabSz="914400" rtl="0" eaLnBrk="1" latinLnBrk="0" hangingPunct="1">
                        <a:defRPr sz="1800" kern="1200">
                          <a:solidFill>
                            <a:schemeClr val="dk1"/>
                          </a:solidFill>
                          <a:latin typeface="MW Sans" panose="020B0503030501010103" pitchFamily="34" charset="0"/>
                        </a:defRPr>
                      </a:lvl8pPr>
                      <a:lvl9pPr marL="3657600" algn="l" defTabSz="914400" rtl="0" eaLnBrk="1" latinLnBrk="0" hangingPunct="1">
                        <a:defRPr sz="1800" kern="1200">
                          <a:solidFill>
                            <a:schemeClr val="dk1"/>
                          </a:solidFill>
                          <a:latin typeface="MW Sans" panose="020B0503030501010103" pitchFamily="34" charset="0"/>
                        </a:defRPr>
                      </a:lvl9pPr>
                    </a:lstStyle>
                    <a:p>
                      <a:r>
                        <a:rPr kumimoji="0" lang="en-US" sz="800" b="0" i="0" u="none" strike="noStrike" kern="1200" cap="none" spc="0" normalizeH="0" baseline="0" noProof="0">
                          <a:ln>
                            <a:noFill/>
                          </a:ln>
                          <a:solidFill>
                            <a:srgbClr val="000000"/>
                          </a:solidFill>
                          <a:effectLst/>
                          <a:uLnTx/>
                          <a:uFillTx/>
                          <a:latin typeface="MW Sans" panose="020B0503030501010103" pitchFamily="34" charset="0"/>
                          <a:ea typeface="+mn-ea"/>
                          <a:cs typeface="+mn-cs"/>
                        </a:rPr>
                        <a:t>000</a:t>
                      </a:r>
                      <a:endParaRPr lang="en-US" sz="800" noProof="0">
                        <a:latin typeface="+mn-lt"/>
                      </a:endParaRPr>
                    </a:p>
                  </a:txBody>
                  <a:tcPr marL="118800" marR="91273" marT="75600" marB="45635"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MW Sans" panose="020B0503030501010103" pitchFamily="34" charset="0"/>
                        </a:defRPr>
                      </a:lvl1pPr>
                      <a:lvl2pPr marL="457200" algn="l" defTabSz="914400" rtl="0" eaLnBrk="1" latinLnBrk="0" hangingPunct="1">
                        <a:defRPr sz="1800" kern="1200">
                          <a:solidFill>
                            <a:schemeClr val="dk1"/>
                          </a:solidFill>
                          <a:latin typeface="MW Sans" panose="020B0503030501010103" pitchFamily="34" charset="0"/>
                        </a:defRPr>
                      </a:lvl2pPr>
                      <a:lvl3pPr marL="914400" algn="l" defTabSz="914400" rtl="0" eaLnBrk="1" latinLnBrk="0" hangingPunct="1">
                        <a:defRPr sz="1800" kern="1200">
                          <a:solidFill>
                            <a:schemeClr val="dk1"/>
                          </a:solidFill>
                          <a:latin typeface="MW Sans" panose="020B0503030501010103" pitchFamily="34" charset="0"/>
                        </a:defRPr>
                      </a:lvl3pPr>
                      <a:lvl4pPr marL="1371600" algn="l" defTabSz="914400" rtl="0" eaLnBrk="1" latinLnBrk="0" hangingPunct="1">
                        <a:defRPr sz="1800" kern="1200">
                          <a:solidFill>
                            <a:schemeClr val="dk1"/>
                          </a:solidFill>
                          <a:latin typeface="MW Sans" panose="020B0503030501010103" pitchFamily="34" charset="0"/>
                        </a:defRPr>
                      </a:lvl4pPr>
                      <a:lvl5pPr marL="1828800" algn="l" defTabSz="914400" rtl="0" eaLnBrk="1" latinLnBrk="0" hangingPunct="1">
                        <a:defRPr sz="1800" kern="1200">
                          <a:solidFill>
                            <a:schemeClr val="dk1"/>
                          </a:solidFill>
                          <a:latin typeface="MW Sans" panose="020B0503030501010103" pitchFamily="34" charset="0"/>
                        </a:defRPr>
                      </a:lvl5pPr>
                      <a:lvl6pPr marL="2286000" algn="l" defTabSz="914400" rtl="0" eaLnBrk="1" latinLnBrk="0" hangingPunct="1">
                        <a:defRPr sz="1800" kern="1200">
                          <a:solidFill>
                            <a:schemeClr val="dk1"/>
                          </a:solidFill>
                          <a:latin typeface="MW Sans" panose="020B0503030501010103" pitchFamily="34" charset="0"/>
                        </a:defRPr>
                      </a:lvl6pPr>
                      <a:lvl7pPr marL="2743200" algn="l" defTabSz="914400" rtl="0" eaLnBrk="1" latinLnBrk="0" hangingPunct="1">
                        <a:defRPr sz="1800" kern="1200">
                          <a:solidFill>
                            <a:schemeClr val="dk1"/>
                          </a:solidFill>
                          <a:latin typeface="MW Sans" panose="020B0503030501010103" pitchFamily="34" charset="0"/>
                        </a:defRPr>
                      </a:lvl7pPr>
                      <a:lvl8pPr marL="3200400" algn="l" defTabSz="914400" rtl="0" eaLnBrk="1" latinLnBrk="0" hangingPunct="1">
                        <a:defRPr sz="1800" kern="1200">
                          <a:solidFill>
                            <a:schemeClr val="dk1"/>
                          </a:solidFill>
                          <a:latin typeface="MW Sans" panose="020B0503030501010103" pitchFamily="34" charset="0"/>
                        </a:defRPr>
                      </a:lvl8pPr>
                      <a:lvl9pPr marL="3657600" algn="l" defTabSz="914400" rtl="0" eaLnBrk="1" latinLnBrk="0" hangingPunct="1">
                        <a:defRPr sz="1800" kern="1200">
                          <a:solidFill>
                            <a:schemeClr val="dk1"/>
                          </a:solidFill>
                          <a:latin typeface="MW Sans" panose="020B0503030501010103" pitchFamily="34" charset="0"/>
                        </a:defRPr>
                      </a:lvl9pPr>
                    </a:lstStyle>
                    <a:p>
                      <a:r>
                        <a:rPr kumimoji="0" lang="en-US" sz="800" b="0" i="0" u="none" strike="noStrike" kern="1200" cap="none" spc="0" normalizeH="0" baseline="0" noProof="0">
                          <a:ln>
                            <a:noFill/>
                          </a:ln>
                          <a:solidFill>
                            <a:srgbClr val="000000"/>
                          </a:solidFill>
                          <a:effectLst/>
                          <a:uLnTx/>
                          <a:uFillTx/>
                          <a:latin typeface="MW Sans" panose="020B0503030501010103" pitchFamily="34" charset="0"/>
                          <a:ea typeface="+mn-ea"/>
                          <a:cs typeface="+mn-cs"/>
                        </a:rPr>
                        <a:t>000</a:t>
                      </a:r>
                      <a:endParaRPr lang="en-US" sz="800" noProof="0">
                        <a:latin typeface="+mn-lt"/>
                      </a:endParaRPr>
                    </a:p>
                  </a:txBody>
                  <a:tcPr marL="118800" marR="91273" marT="75600" marB="45635"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kumimoji="0" lang="en-US" sz="800" b="0" i="0" u="none" strike="noStrike" kern="1200" cap="none" spc="0" normalizeH="0" baseline="0" noProof="0">
                          <a:ln>
                            <a:noFill/>
                          </a:ln>
                          <a:solidFill>
                            <a:srgbClr val="000000"/>
                          </a:solidFill>
                          <a:effectLst/>
                          <a:uLnTx/>
                          <a:uFillTx/>
                          <a:latin typeface="MW Sans" panose="020B0503030501010103" pitchFamily="34" charset="0"/>
                          <a:ea typeface="+mn-ea"/>
                          <a:cs typeface="+mn-cs"/>
                        </a:rPr>
                        <a:t>000</a:t>
                      </a:r>
                      <a:endParaRPr lang="en-US" sz="800" noProof="0">
                        <a:latin typeface="+mn-lt"/>
                      </a:endParaRPr>
                    </a:p>
                  </a:txBody>
                  <a:tcPr marL="118800" marR="91273" marT="75600" marB="45635"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kumimoji="0" lang="en-US" sz="800" b="0" i="0" u="none" strike="noStrike" kern="1200" cap="none" spc="0" normalizeH="0" baseline="0" noProof="0">
                          <a:ln>
                            <a:noFill/>
                          </a:ln>
                          <a:solidFill>
                            <a:srgbClr val="000000"/>
                          </a:solidFill>
                          <a:effectLst/>
                          <a:uLnTx/>
                          <a:uFillTx/>
                          <a:latin typeface="MW Sans" panose="020B0503030501010103" pitchFamily="34" charset="0"/>
                          <a:ea typeface="+mn-ea"/>
                          <a:cs typeface="+mn-cs"/>
                        </a:rPr>
                        <a:t>000</a:t>
                      </a:r>
                      <a:endParaRPr lang="en-US" sz="800" noProof="0">
                        <a:latin typeface="+mn-lt"/>
                      </a:endParaRPr>
                    </a:p>
                  </a:txBody>
                  <a:tcPr marL="118800" marR="91273" marT="75600" marB="45635"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kumimoji="0" lang="en-US" sz="800" b="0" i="0" u="none" strike="noStrike" kern="1200" cap="none" spc="0" normalizeH="0" baseline="0" noProof="0">
                          <a:ln>
                            <a:noFill/>
                          </a:ln>
                          <a:solidFill>
                            <a:srgbClr val="000000"/>
                          </a:solidFill>
                          <a:effectLst/>
                          <a:uLnTx/>
                          <a:uFillTx/>
                          <a:latin typeface="MW Sans" panose="020B0503030501010103" pitchFamily="34" charset="0"/>
                          <a:ea typeface="+mn-ea"/>
                          <a:cs typeface="+mn-cs"/>
                        </a:rPr>
                        <a:t>000</a:t>
                      </a:r>
                      <a:endParaRPr lang="en-US" sz="800" noProof="0">
                        <a:latin typeface="+mn-lt"/>
                      </a:endParaRPr>
                    </a:p>
                  </a:txBody>
                  <a:tcPr marL="118800" marR="91273" marT="75600" marB="45635"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kumimoji="0" lang="en-US" sz="800" b="0" i="0" u="none" strike="noStrike" kern="1200" cap="none" spc="0" normalizeH="0" baseline="0" noProof="0">
                          <a:ln>
                            <a:noFill/>
                          </a:ln>
                          <a:solidFill>
                            <a:schemeClr val="accent3"/>
                          </a:solidFill>
                          <a:effectLst/>
                          <a:uLnTx/>
                          <a:uFillTx/>
                          <a:latin typeface="MW Sans" panose="020B0503030501010103" pitchFamily="34" charset="0"/>
                          <a:ea typeface="+mn-ea"/>
                          <a:cs typeface="+mn-cs"/>
                        </a:rPr>
                        <a:t>●</a:t>
                      </a:r>
                      <a:endParaRPr lang="en-US" sz="800" noProof="0">
                        <a:solidFill>
                          <a:schemeClr val="accent3"/>
                        </a:solidFill>
                        <a:latin typeface="+mn-lt"/>
                      </a:endParaRPr>
                    </a:p>
                  </a:txBody>
                  <a:tcPr marL="118800" marR="91273" marT="75600" marB="45635"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kumimoji="0" lang="en-US" sz="800" b="0" i="0" u="none" strike="noStrike" kern="1200" cap="none" spc="0" normalizeH="0" baseline="0" noProof="0">
                          <a:ln>
                            <a:noFill/>
                          </a:ln>
                          <a:solidFill>
                            <a:schemeClr val="accent3"/>
                          </a:solidFill>
                          <a:effectLst/>
                          <a:uLnTx/>
                          <a:uFillTx/>
                          <a:latin typeface="MW Sans" panose="020B0503030501010103" pitchFamily="34" charset="0"/>
                          <a:ea typeface="+mn-ea"/>
                          <a:cs typeface="+mn-cs"/>
                        </a:rPr>
                        <a:t>●</a:t>
                      </a:r>
                      <a:endParaRPr lang="en-US" sz="800" noProof="0">
                        <a:solidFill>
                          <a:schemeClr val="accent3"/>
                        </a:solidFill>
                        <a:latin typeface="+mn-lt"/>
                      </a:endParaRPr>
                    </a:p>
                  </a:txBody>
                  <a:tcPr marL="118800" marR="91273" marT="75600" marB="45635"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MW Sans" panose="020B0503030501010103" pitchFamily="34" charset="0"/>
                        </a:defRPr>
                      </a:lvl1pPr>
                      <a:lvl2pPr marL="457200" algn="l" defTabSz="914400" rtl="0" eaLnBrk="1" latinLnBrk="0" hangingPunct="1">
                        <a:defRPr sz="1800" kern="1200">
                          <a:solidFill>
                            <a:schemeClr val="dk1"/>
                          </a:solidFill>
                          <a:latin typeface="MW Sans" panose="020B0503030501010103" pitchFamily="34" charset="0"/>
                        </a:defRPr>
                      </a:lvl2pPr>
                      <a:lvl3pPr marL="914400" algn="l" defTabSz="914400" rtl="0" eaLnBrk="1" latinLnBrk="0" hangingPunct="1">
                        <a:defRPr sz="1800" kern="1200">
                          <a:solidFill>
                            <a:schemeClr val="dk1"/>
                          </a:solidFill>
                          <a:latin typeface="MW Sans" panose="020B0503030501010103" pitchFamily="34" charset="0"/>
                        </a:defRPr>
                      </a:lvl3pPr>
                      <a:lvl4pPr marL="1371600" algn="l" defTabSz="914400" rtl="0" eaLnBrk="1" latinLnBrk="0" hangingPunct="1">
                        <a:defRPr sz="1800" kern="1200">
                          <a:solidFill>
                            <a:schemeClr val="dk1"/>
                          </a:solidFill>
                          <a:latin typeface="MW Sans" panose="020B0503030501010103" pitchFamily="34" charset="0"/>
                        </a:defRPr>
                      </a:lvl4pPr>
                      <a:lvl5pPr marL="1828800" algn="l" defTabSz="914400" rtl="0" eaLnBrk="1" latinLnBrk="0" hangingPunct="1">
                        <a:defRPr sz="1800" kern="1200">
                          <a:solidFill>
                            <a:schemeClr val="dk1"/>
                          </a:solidFill>
                          <a:latin typeface="MW Sans" panose="020B0503030501010103" pitchFamily="34" charset="0"/>
                        </a:defRPr>
                      </a:lvl5pPr>
                      <a:lvl6pPr marL="2286000" algn="l" defTabSz="914400" rtl="0" eaLnBrk="1" latinLnBrk="0" hangingPunct="1">
                        <a:defRPr sz="1800" kern="1200">
                          <a:solidFill>
                            <a:schemeClr val="dk1"/>
                          </a:solidFill>
                          <a:latin typeface="MW Sans" panose="020B0503030501010103" pitchFamily="34" charset="0"/>
                        </a:defRPr>
                      </a:lvl6pPr>
                      <a:lvl7pPr marL="2743200" algn="l" defTabSz="914400" rtl="0" eaLnBrk="1" latinLnBrk="0" hangingPunct="1">
                        <a:defRPr sz="1800" kern="1200">
                          <a:solidFill>
                            <a:schemeClr val="dk1"/>
                          </a:solidFill>
                          <a:latin typeface="MW Sans" panose="020B0503030501010103" pitchFamily="34" charset="0"/>
                        </a:defRPr>
                      </a:lvl7pPr>
                      <a:lvl8pPr marL="3200400" algn="l" defTabSz="914400" rtl="0" eaLnBrk="1" latinLnBrk="0" hangingPunct="1">
                        <a:defRPr sz="1800" kern="1200">
                          <a:solidFill>
                            <a:schemeClr val="dk1"/>
                          </a:solidFill>
                          <a:latin typeface="MW Sans" panose="020B0503030501010103" pitchFamily="34" charset="0"/>
                        </a:defRPr>
                      </a:lvl8pPr>
                      <a:lvl9pPr marL="3657600" algn="l" defTabSz="914400" rtl="0" eaLnBrk="1" latinLnBrk="0" hangingPunct="1">
                        <a:defRPr sz="1800" kern="1200">
                          <a:solidFill>
                            <a:schemeClr val="dk1"/>
                          </a:solidFill>
                          <a:latin typeface="MW Sans" panose="020B0503030501010103" pitchFamily="34" charset="0"/>
                        </a:defRPr>
                      </a:lvl9pPr>
                    </a:lstStyle>
                    <a:p>
                      <a:pPr algn="ctr"/>
                      <a:r>
                        <a:rPr kumimoji="0" lang="en-US" sz="800" b="0" i="0" u="none" strike="noStrike" kern="1200" cap="none" spc="0" normalizeH="0" baseline="0" noProof="0">
                          <a:ln>
                            <a:noFill/>
                          </a:ln>
                          <a:solidFill>
                            <a:schemeClr val="accent4"/>
                          </a:solidFill>
                          <a:effectLst/>
                          <a:uLnTx/>
                          <a:uFillTx/>
                          <a:latin typeface="MW Sans" panose="020B0503030501010103" pitchFamily="34" charset="0"/>
                          <a:ea typeface="+mn-ea"/>
                          <a:cs typeface="+mn-cs"/>
                        </a:rPr>
                        <a:t>●</a:t>
                      </a:r>
                      <a:endParaRPr lang="en-US" sz="800" noProof="0">
                        <a:solidFill>
                          <a:schemeClr val="accent4"/>
                        </a:solidFill>
                        <a:latin typeface="+mn-lt"/>
                      </a:endParaRPr>
                    </a:p>
                  </a:txBody>
                  <a:tcPr marL="118800" marR="91273" marT="75600" marB="45635"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kumimoji="0" lang="en-US" sz="800" b="0" i="0" u="none" strike="noStrike" kern="1200" cap="none" spc="0" normalizeH="0" baseline="0" noProof="0">
                          <a:ln>
                            <a:noFill/>
                          </a:ln>
                          <a:solidFill>
                            <a:schemeClr val="accent5"/>
                          </a:solidFill>
                          <a:effectLst/>
                          <a:uLnTx/>
                          <a:uFillTx/>
                          <a:latin typeface="+mn-lt"/>
                          <a:ea typeface="+mn-ea"/>
                          <a:cs typeface="+mn-cs"/>
                        </a:rPr>
                        <a:t>●</a:t>
                      </a:r>
                      <a:endParaRPr lang="en-US" sz="800" noProof="0">
                        <a:solidFill>
                          <a:schemeClr val="accent5"/>
                        </a:solidFill>
                        <a:latin typeface="+mn-lt"/>
                      </a:endParaRPr>
                    </a:p>
                  </a:txBody>
                  <a:tcPr marL="118800" marR="91273" marT="75600" marB="45635"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MW Sans" panose="020B0503030501010103" pitchFamily="34" charset="0"/>
                        </a:defRPr>
                      </a:lvl1pPr>
                      <a:lvl2pPr marL="457200" algn="l" defTabSz="914400" rtl="0" eaLnBrk="1" latinLnBrk="0" hangingPunct="1">
                        <a:defRPr sz="1800" kern="1200">
                          <a:solidFill>
                            <a:schemeClr val="dk1"/>
                          </a:solidFill>
                          <a:latin typeface="MW Sans" panose="020B0503030501010103" pitchFamily="34" charset="0"/>
                        </a:defRPr>
                      </a:lvl2pPr>
                      <a:lvl3pPr marL="914400" algn="l" defTabSz="914400" rtl="0" eaLnBrk="1" latinLnBrk="0" hangingPunct="1">
                        <a:defRPr sz="1800" kern="1200">
                          <a:solidFill>
                            <a:schemeClr val="dk1"/>
                          </a:solidFill>
                          <a:latin typeface="MW Sans" panose="020B0503030501010103" pitchFamily="34" charset="0"/>
                        </a:defRPr>
                      </a:lvl3pPr>
                      <a:lvl4pPr marL="1371600" algn="l" defTabSz="914400" rtl="0" eaLnBrk="1" latinLnBrk="0" hangingPunct="1">
                        <a:defRPr sz="1800" kern="1200">
                          <a:solidFill>
                            <a:schemeClr val="dk1"/>
                          </a:solidFill>
                          <a:latin typeface="MW Sans" panose="020B0503030501010103" pitchFamily="34" charset="0"/>
                        </a:defRPr>
                      </a:lvl4pPr>
                      <a:lvl5pPr marL="1828800" algn="l" defTabSz="914400" rtl="0" eaLnBrk="1" latinLnBrk="0" hangingPunct="1">
                        <a:defRPr sz="1800" kern="1200">
                          <a:solidFill>
                            <a:schemeClr val="dk1"/>
                          </a:solidFill>
                          <a:latin typeface="MW Sans" panose="020B0503030501010103" pitchFamily="34" charset="0"/>
                        </a:defRPr>
                      </a:lvl5pPr>
                      <a:lvl6pPr marL="2286000" algn="l" defTabSz="914400" rtl="0" eaLnBrk="1" latinLnBrk="0" hangingPunct="1">
                        <a:defRPr sz="1800" kern="1200">
                          <a:solidFill>
                            <a:schemeClr val="dk1"/>
                          </a:solidFill>
                          <a:latin typeface="MW Sans" panose="020B0503030501010103" pitchFamily="34" charset="0"/>
                        </a:defRPr>
                      </a:lvl6pPr>
                      <a:lvl7pPr marL="2743200" algn="l" defTabSz="914400" rtl="0" eaLnBrk="1" latinLnBrk="0" hangingPunct="1">
                        <a:defRPr sz="1800" kern="1200">
                          <a:solidFill>
                            <a:schemeClr val="dk1"/>
                          </a:solidFill>
                          <a:latin typeface="MW Sans" panose="020B0503030501010103" pitchFamily="34" charset="0"/>
                        </a:defRPr>
                      </a:lvl7pPr>
                      <a:lvl8pPr marL="3200400" algn="l" defTabSz="914400" rtl="0" eaLnBrk="1" latinLnBrk="0" hangingPunct="1">
                        <a:defRPr sz="1800" kern="1200">
                          <a:solidFill>
                            <a:schemeClr val="dk1"/>
                          </a:solidFill>
                          <a:latin typeface="MW Sans" panose="020B0503030501010103" pitchFamily="34" charset="0"/>
                        </a:defRPr>
                      </a:lvl8pPr>
                      <a:lvl9pPr marL="3657600" algn="l" defTabSz="914400" rtl="0" eaLnBrk="1" latinLnBrk="0" hangingPunct="1">
                        <a:defRPr sz="1800" kern="1200">
                          <a:solidFill>
                            <a:schemeClr val="dk1"/>
                          </a:solidFill>
                          <a:latin typeface="MW Sans" panose="020B0503030501010103" pitchFamily="34" charset="0"/>
                        </a:defRPr>
                      </a:lvl9pPr>
                    </a:lstStyle>
                    <a:p>
                      <a:r>
                        <a:rPr lang="en-US" sz="800" noProof="0">
                          <a:latin typeface="+mn-lt"/>
                        </a:rPr>
                        <a:t>Lorem ipsum dolor sit amet</a:t>
                      </a:r>
                    </a:p>
                  </a:txBody>
                  <a:tcPr marL="118800" marR="91273" marT="75600" marB="45635" anchor="ctr">
                    <a:lnL w="3175"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14578362"/>
                  </a:ext>
                </a:extLst>
              </a:tr>
              <a:tr h="432000">
                <a:tc>
                  <a:txBody>
                    <a:bodyPr/>
                    <a:lstStyle>
                      <a:lvl1pPr marL="0" algn="l" defTabSz="914400" rtl="0" eaLnBrk="1" latinLnBrk="0" hangingPunct="1">
                        <a:defRPr sz="1800" kern="1200">
                          <a:solidFill>
                            <a:schemeClr val="dk1"/>
                          </a:solidFill>
                          <a:latin typeface="MW Sans" panose="020B0503030501010103" pitchFamily="34" charset="0"/>
                        </a:defRPr>
                      </a:lvl1pPr>
                      <a:lvl2pPr marL="457200" algn="l" defTabSz="914400" rtl="0" eaLnBrk="1" latinLnBrk="0" hangingPunct="1">
                        <a:defRPr sz="1800" kern="1200">
                          <a:solidFill>
                            <a:schemeClr val="dk1"/>
                          </a:solidFill>
                          <a:latin typeface="MW Sans" panose="020B0503030501010103" pitchFamily="34" charset="0"/>
                        </a:defRPr>
                      </a:lvl2pPr>
                      <a:lvl3pPr marL="914400" algn="l" defTabSz="914400" rtl="0" eaLnBrk="1" latinLnBrk="0" hangingPunct="1">
                        <a:defRPr sz="1800" kern="1200">
                          <a:solidFill>
                            <a:schemeClr val="dk1"/>
                          </a:solidFill>
                          <a:latin typeface="MW Sans" panose="020B0503030501010103" pitchFamily="34" charset="0"/>
                        </a:defRPr>
                      </a:lvl3pPr>
                      <a:lvl4pPr marL="1371600" algn="l" defTabSz="914400" rtl="0" eaLnBrk="1" latinLnBrk="0" hangingPunct="1">
                        <a:defRPr sz="1800" kern="1200">
                          <a:solidFill>
                            <a:schemeClr val="dk1"/>
                          </a:solidFill>
                          <a:latin typeface="MW Sans" panose="020B0503030501010103" pitchFamily="34" charset="0"/>
                        </a:defRPr>
                      </a:lvl4pPr>
                      <a:lvl5pPr marL="1828800" algn="l" defTabSz="914400" rtl="0" eaLnBrk="1" latinLnBrk="0" hangingPunct="1">
                        <a:defRPr sz="1800" kern="1200">
                          <a:solidFill>
                            <a:schemeClr val="dk1"/>
                          </a:solidFill>
                          <a:latin typeface="MW Sans" panose="020B0503030501010103" pitchFamily="34" charset="0"/>
                        </a:defRPr>
                      </a:lvl5pPr>
                      <a:lvl6pPr marL="2286000" algn="l" defTabSz="914400" rtl="0" eaLnBrk="1" latinLnBrk="0" hangingPunct="1">
                        <a:defRPr sz="1800" kern="1200">
                          <a:solidFill>
                            <a:schemeClr val="dk1"/>
                          </a:solidFill>
                          <a:latin typeface="MW Sans" panose="020B0503030501010103" pitchFamily="34" charset="0"/>
                        </a:defRPr>
                      </a:lvl6pPr>
                      <a:lvl7pPr marL="2743200" algn="l" defTabSz="914400" rtl="0" eaLnBrk="1" latinLnBrk="0" hangingPunct="1">
                        <a:defRPr sz="1800" kern="1200">
                          <a:solidFill>
                            <a:schemeClr val="dk1"/>
                          </a:solidFill>
                          <a:latin typeface="MW Sans" panose="020B0503030501010103" pitchFamily="34" charset="0"/>
                        </a:defRPr>
                      </a:lvl7pPr>
                      <a:lvl8pPr marL="3200400" algn="l" defTabSz="914400" rtl="0" eaLnBrk="1" latinLnBrk="0" hangingPunct="1">
                        <a:defRPr sz="1800" kern="1200">
                          <a:solidFill>
                            <a:schemeClr val="dk1"/>
                          </a:solidFill>
                          <a:latin typeface="MW Sans" panose="020B0503030501010103" pitchFamily="34" charset="0"/>
                        </a:defRPr>
                      </a:lvl8pPr>
                      <a:lvl9pPr marL="3657600" algn="l" defTabSz="914400" rtl="0" eaLnBrk="1" latinLnBrk="0" hangingPunct="1">
                        <a:defRPr sz="1800" kern="1200">
                          <a:solidFill>
                            <a:schemeClr val="dk1"/>
                          </a:solidFill>
                          <a:latin typeface="MW Sans" panose="020B0503030501010103"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900" b="1" noProof="0">
                          <a:solidFill>
                            <a:schemeClr val="tx1"/>
                          </a:solidFill>
                          <a:latin typeface="+mn-lt"/>
                        </a:rPr>
                        <a:t>2</a:t>
                      </a:r>
                    </a:p>
                  </a:txBody>
                  <a:tcPr marL="90000" marR="91273" marT="75600" marB="45635"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lvl1pPr marL="0" algn="l" defTabSz="914400" rtl="0" eaLnBrk="1" latinLnBrk="0" hangingPunct="1">
                        <a:defRPr sz="1800" kern="1200">
                          <a:solidFill>
                            <a:schemeClr val="dk1"/>
                          </a:solidFill>
                          <a:latin typeface="MW Sans" panose="020B0503030501010103" pitchFamily="34" charset="0"/>
                        </a:defRPr>
                      </a:lvl1pPr>
                      <a:lvl2pPr marL="457200" algn="l" defTabSz="914400" rtl="0" eaLnBrk="1" latinLnBrk="0" hangingPunct="1">
                        <a:defRPr sz="1800" kern="1200">
                          <a:solidFill>
                            <a:schemeClr val="dk1"/>
                          </a:solidFill>
                          <a:latin typeface="MW Sans" panose="020B0503030501010103" pitchFamily="34" charset="0"/>
                        </a:defRPr>
                      </a:lvl2pPr>
                      <a:lvl3pPr marL="914400" algn="l" defTabSz="914400" rtl="0" eaLnBrk="1" latinLnBrk="0" hangingPunct="1">
                        <a:defRPr sz="1800" kern="1200">
                          <a:solidFill>
                            <a:schemeClr val="dk1"/>
                          </a:solidFill>
                          <a:latin typeface="MW Sans" panose="020B0503030501010103" pitchFamily="34" charset="0"/>
                        </a:defRPr>
                      </a:lvl3pPr>
                      <a:lvl4pPr marL="1371600" algn="l" defTabSz="914400" rtl="0" eaLnBrk="1" latinLnBrk="0" hangingPunct="1">
                        <a:defRPr sz="1800" kern="1200">
                          <a:solidFill>
                            <a:schemeClr val="dk1"/>
                          </a:solidFill>
                          <a:latin typeface="MW Sans" panose="020B0503030501010103" pitchFamily="34" charset="0"/>
                        </a:defRPr>
                      </a:lvl4pPr>
                      <a:lvl5pPr marL="1828800" algn="l" defTabSz="914400" rtl="0" eaLnBrk="1" latinLnBrk="0" hangingPunct="1">
                        <a:defRPr sz="1800" kern="1200">
                          <a:solidFill>
                            <a:schemeClr val="dk1"/>
                          </a:solidFill>
                          <a:latin typeface="MW Sans" panose="020B0503030501010103" pitchFamily="34" charset="0"/>
                        </a:defRPr>
                      </a:lvl5pPr>
                      <a:lvl6pPr marL="2286000" algn="l" defTabSz="914400" rtl="0" eaLnBrk="1" latinLnBrk="0" hangingPunct="1">
                        <a:defRPr sz="1800" kern="1200">
                          <a:solidFill>
                            <a:schemeClr val="dk1"/>
                          </a:solidFill>
                          <a:latin typeface="MW Sans" panose="020B0503030501010103" pitchFamily="34" charset="0"/>
                        </a:defRPr>
                      </a:lvl6pPr>
                      <a:lvl7pPr marL="2743200" algn="l" defTabSz="914400" rtl="0" eaLnBrk="1" latinLnBrk="0" hangingPunct="1">
                        <a:defRPr sz="1800" kern="1200">
                          <a:solidFill>
                            <a:schemeClr val="dk1"/>
                          </a:solidFill>
                          <a:latin typeface="MW Sans" panose="020B0503030501010103" pitchFamily="34" charset="0"/>
                        </a:defRPr>
                      </a:lvl7pPr>
                      <a:lvl8pPr marL="3200400" algn="l" defTabSz="914400" rtl="0" eaLnBrk="1" latinLnBrk="0" hangingPunct="1">
                        <a:defRPr sz="1800" kern="1200">
                          <a:solidFill>
                            <a:schemeClr val="dk1"/>
                          </a:solidFill>
                          <a:latin typeface="MW Sans" panose="020B0503030501010103" pitchFamily="34" charset="0"/>
                        </a:defRPr>
                      </a:lvl8pPr>
                      <a:lvl9pPr marL="3657600" algn="l" defTabSz="914400" rtl="0" eaLnBrk="1" latinLnBrk="0" hangingPunct="1">
                        <a:defRPr sz="1800" kern="1200">
                          <a:solidFill>
                            <a:schemeClr val="dk1"/>
                          </a:solidFill>
                          <a:latin typeface="MW Sans" panose="020B0503030501010103"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000000"/>
                          </a:solidFill>
                          <a:effectLst/>
                          <a:uLnTx/>
                          <a:uFillTx/>
                          <a:latin typeface="MW Sans" panose="020B0503030501010103" pitchFamily="34" charset="0"/>
                          <a:ea typeface="+mn-ea"/>
                          <a:cs typeface="+mn-cs"/>
                        </a:rPr>
                        <a:t>000</a:t>
                      </a:r>
                      <a:endParaRPr lang="en-US" sz="800" noProof="0">
                        <a:latin typeface="+mn-lt"/>
                      </a:endParaRPr>
                    </a:p>
                  </a:txBody>
                  <a:tcPr marL="118800" marR="91273" marT="75600" marB="45635" anchor="ctr">
                    <a:lnL w="6350"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MW Sans" panose="020B0503030501010103" pitchFamily="34" charset="0"/>
                        </a:defRPr>
                      </a:lvl1pPr>
                      <a:lvl2pPr marL="457200" algn="l" defTabSz="914400" rtl="0" eaLnBrk="1" latinLnBrk="0" hangingPunct="1">
                        <a:defRPr sz="1800" kern="1200">
                          <a:solidFill>
                            <a:schemeClr val="dk1"/>
                          </a:solidFill>
                          <a:latin typeface="MW Sans" panose="020B0503030501010103" pitchFamily="34" charset="0"/>
                        </a:defRPr>
                      </a:lvl2pPr>
                      <a:lvl3pPr marL="914400" algn="l" defTabSz="914400" rtl="0" eaLnBrk="1" latinLnBrk="0" hangingPunct="1">
                        <a:defRPr sz="1800" kern="1200">
                          <a:solidFill>
                            <a:schemeClr val="dk1"/>
                          </a:solidFill>
                          <a:latin typeface="MW Sans" panose="020B0503030501010103" pitchFamily="34" charset="0"/>
                        </a:defRPr>
                      </a:lvl3pPr>
                      <a:lvl4pPr marL="1371600" algn="l" defTabSz="914400" rtl="0" eaLnBrk="1" latinLnBrk="0" hangingPunct="1">
                        <a:defRPr sz="1800" kern="1200">
                          <a:solidFill>
                            <a:schemeClr val="dk1"/>
                          </a:solidFill>
                          <a:latin typeface="MW Sans" panose="020B0503030501010103" pitchFamily="34" charset="0"/>
                        </a:defRPr>
                      </a:lvl4pPr>
                      <a:lvl5pPr marL="1828800" algn="l" defTabSz="914400" rtl="0" eaLnBrk="1" latinLnBrk="0" hangingPunct="1">
                        <a:defRPr sz="1800" kern="1200">
                          <a:solidFill>
                            <a:schemeClr val="dk1"/>
                          </a:solidFill>
                          <a:latin typeface="MW Sans" panose="020B0503030501010103" pitchFamily="34" charset="0"/>
                        </a:defRPr>
                      </a:lvl5pPr>
                      <a:lvl6pPr marL="2286000" algn="l" defTabSz="914400" rtl="0" eaLnBrk="1" latinLnBrk="0" hangingPunct="1">
                        <a:defRPr sz="1800" kern="1200">
                          <a:solidFill>
                            <a:schemeClr val="dk1"/>
                          </a:solidFill>
                          <a:latin typeface="MW Sans" panose="020B0503030501010103" pitchFamily="34" charset="0"/>
                        </a:defRPr>
                      </a:lvl6pPr>
                      <a:lvl7pPr marL="2743200" algn="l" defTabSz="914400" rtl="0" eaLnBrk="1" latinLnBrk="0" hangingPunct="1">
                        <a:defRPr sz="1800" kern="1200">
                          <a:solidFill>
                            <a:schemeClr val="dk1"/>
                          </a:solidFill>
                          <a:latin typeface="MW Sans" panose="020B0503030501010103" pitchFamily="34" charset="0"/>
                        </a:defRPr>
                      </a:lvl7pPr>
                      <a:lvl8pPr marL="3200400" algn="l" defTabSz="914400" rtl="0" eaLnBrk="1" latinLnBrk="0" hangingPunct="1">
                        <a:defRPr sz="1800" kern="1200">
                          <a:solidFill>
                            <a:schemeClr val="dk1"/>
                          </a:solidFill>
                          <a:latin typeface="MW Sans" panose="020B0503030501010103" pitchFamily="34" charset="0"/>
                        </a:defRPr>
                      </a:lvl8pPr>
                      <a:lvl9pPr marL="3657600" algn="l" defTabSz="914400" rtl="0" eaLnBrk="1" latinLnBrk="0" hangingPunct="1">
                        <a:defRPr sz="1800" kern="1200">
                          <a:solidFill>
                            <a:schemeClr val="dk1"/>
                          </a:solidFill>
                          <a:latin typeface="MW Sans" panose="020B0503030501010103"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000000"/>
                          </a:solidFill>
                          <a:effectLst/>
                          <a:uLnTx/>
                          <a:uFillTx/>
                          <a:latin typeface="MW Sans" panose="020B0503030501010103" pitchFamily="34" charset="0"/>
                          <a:ea typeface="+mn-ea"/>
                          <a:cs typeface="+mn-cs"/>
                        </a:rPr>
                        <a:t>000</a:t>
                      </a:r>
                      <a:endParaRPr lang="en-US" sz="800" noProof="0">
                        <a:latin typeface="+mn-lt"/>
                      </a:endParaRPr>
                    </a:p>
                  </a:txBody>
                  <a:tcPr marL="118800" marR="91273" marT="75600" marB="45635"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MW Sans" panose="020B0503030501010103" pitchFamily="34" charset="0"/>
                        </a:defRPr>
                      </a:lvl1pPr>
                      <a:lvl2pPr marL="457200" algn="l" defTabSz="914400" rtl="0" eaLnBrk="1" latinLnBrk="0" hangingPunct="1">
                        <a:defRPr sz="1800" kern="1200">
                          <a:solidFill>
                            <a:schemeClr val="dk1"/>
                          </a:solidFill>
                          <a:latin typeface="MW Sans" panose="020B0503030501010103" pitchFamily="34" charset="0"/>
                        </a:defRPr>
                      </a:lvl2pPr>
                      <a:lvl3pPr marL="914400" algn="l" defTabSz="914400" rtl="0" eaLnBrk="1" latinLnBrk="0" hangingPunct="1">
                        <a:defRPr sz="1800" kern="1200">
                          <a:solidFill>
                            <a:schemeClr val="dk1"/>
                          </a:solidFill>
                          <a:latin typeface="MW Sans" panose="020B0503030501010103" pitchFamily="34" charset="0"/>
                        </a:defRPr>
                      </a:lvl3pPr>
                      <a:lvl4pPr marL="1371600" algn="l" defTabSz="914400" rtl="0" eaLnBrk="1" latinLnBrk="0" hangingPunct="1">
                        <a:defRPr sz="1800" kern="1200">
                          <a:solidFill>
                            <a:schemeClr val="dk1"/>
                          </a:solidFill>
                          <a:latin typeface="MW Sans" panose="020B0503030501010103" pitchFamily="34" charset="0"/>
                        </a:defRPr>
                      </a:lvl4pPr>
                      <a:lvl5pPr marL="1828800" algn="l" defTabSz="914400" rtl="0" eaLnBrk="1" latinLnBrk="0" hangingPunct="1">
                        <a:defRPr sz="1800" kern="1200">
                          <a:solidFill>
                            <a:schemeClr val="dk1"/>
                          </a:solidFill>
                          <a:latin typeface="MW Sans" panose="020B0503030501010103" pitchFamily="34" charset="0"/>
                        </a:defRPr>
                      </a:lvl5pPr>
                      <a:lvl6pPr marL="2286000" algn="l" defTabSz="914400" rtl="0" eaLnBrk="1" latinLnBrk="0" hangingPunct="1">
                        <a:defRPr sz="1800" kern="1200">
                          <a:solidFill>
                            <a:schemeClr val="dk1"/>
                          </a:solidFill>
                          <a:latin typeface="MW Sans" panose="020B0503030501010103" pitchFamily="34" charset="0"/>
                        </a:defRPr>
                      </a:lvl6pPr>
                      <a:lvl7pPr marL="2743200" algn="l" defTabSz="914400" rtl="0" eaLnBrk="1" latinLnBrk="0" hangingPunct="1">
                        <a:defRPr sz="1800" kern="1200">
                          <a:solidFill>
                            <a:schemeClr val="dk1"/>
                          </a:solidFill>
                          <a:latin typeface="MW Sans" panose="020B0503030501010103" pitchFamily="34" charset="0"/>
                        </a:defRPr>
                      </a:lvl7pPr>
                      <a:lvl8pPr marL="3200400" algn="l" defTabSz="914400" rtl="0" eaLnBrk="1" latinLnBrk="0" hangingPunct="1">
                        <a:defRPr sz="1800" kern="1200">
                          <a:solidFill>
                            <a:schemeClr val="dk1"/>
                          </a:solidFill>
                          <a:latin typeface="MW Sans" panose="020B0503030501010103" pitchFamily="34" charset="0"/>
                        </a:defRPr>
                      </a:lvl8pPr>
                      <a:lvl9pPr marL="3657600" algn="l" defTabSz="914400" rtl="0" eaLnBrk="1" latinLnBrk="0" hangingPunct="1">
                        <a:defRPr sz="1800" kern="1200">
                          <a:solidFill>
                            <a:schemeClr val="dk1"/>
                          </a:solidFill>
                          <a:latin typeface="MW Sans" panose="020B0503030501010103"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000000"/>
                          </a:solidFill>
                          <a:effectLst/>
                          <a:uLnTx/>
                          <a:uFillTx/>
                          <a:latin typeface="MW Sans" panose="020B0503030501010103" pitchFamily="34" charset="0"/>
                          <a:ea typeface="+mn-ea"/>
                          <a:cs typeface="+mn-cs"/>
                        </a:rPr>
                        <a:t>000</a:t>
                      </a:r>
                      <a:endParaRPr lang="en-US" sz="800" noProof="0">
                        <a:latin typeface="+mn-lt"/>
                      </a:endParaRPr>
                    </a:p>
                  </a:txBody>
                  <a:tcPr marL="118800" marR="91273" marT="75600" marB="45635"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MW Sans" panose="020B0503030501010103" pitchFamily="34" charset="0"/>
                        </a:defRPr>
                      </a:lvl1pPr>
                      <a:lvl2pPr marL="457200" algn="l" defTabSz="914400" rtl="0" eaLnBrk="1" latinLnBrk="0" hangingPunct="1">
                        <a:defRPr sz="1800" kern="1200">
                          <a:solidFill>
                            <a:schemeClr val="dk1"/>
                          </a:solidFill>
                          <a:latin typeface="MW Sans" panose="020B0503030501010103" pitchFamily="34" charset="0"/>
                        </a:defRPr>
                      </a:lvl2pPr>
                      <a:lvl3pPr marL="914400" algn="l" defTabSz="914400" rtl="0" eaLnBrk="1" latinLnBrk="0" hangingPunct="1">
                        <a:defRPr sz="1800" kern="1200">
                          <a:solidFill>
                            <a:schemeClr val="dk1"/>
                          </a:solidFill>
                          <a:latin typeface="MW Sans" panose="020B0503030501010103" pitchFamily="34" charset="0"/>
                        </a:defRPr>
                      </a:lvl3pPr>
                      <a:lvl4pPr marL="1371600" algn="l" defTabSz="914400" rtl="0" eaLnBrk="1" latinLnBrk="0" hangingPunct="1">
                        <a:defRPr sz="1800" kern="1200">
                          <a:solidFill>
                            <a:schemeClr val="dk1"/>
                          </a:solidFill>
                          <a:latin typeface="MW Sans" panose="020B0503030501010103" pitchFamily="34" charset="0"/>
                        </a:defRPr>
                      </a:lvl4pPr>
                      <a:lvl5pPr marL="1828800" algn="l" defTabSz="914400" rtl="0" eaLnBrk="1" latinLnBrk="0" hangingPunct="1">
                        <a:defRPr sz="1800" kern="1200">
                          <a:solidFill>
                            <a:schemeClr val="dk1"/>
                          </a:solidFill>
                          <a:latin typeface="MW Sans" panose="020B0503030501010103" pitchFamily="34" charset="0"/>
                        </a:defRPr>
                      </a:lvl5pPr>
                      <a:lvl6pPr marL="2286000" algn="l" defTabSz="914400" rtl="0" eaLnBrk="1" latinLnBrk="0" hangingPunct="1">
                        <a:defRPr sz="1800" kern="1200">
                          <a:solidFill>
                            <a:schemeClr val="dk1"/>
                          </a:solidFill>
                          <a:latin typeface="MW Sans" panose="020B0503030501010103" pitchFamily="34" charset="0"/>
                        </a:defRPr>
                      </a:lvl6pPr>
                      <a:lvl7pPr marL="2743200" algn="l" defTabSz="914400" rtl="0" eaLnBrk="1" latinLnBrk="0" hangingPunct="1">
                        <a:defRPr sz="1800" kern="1200">
                          <a:solidFill>
                            <a:schemeClr val="dk1"/>
                          </a:solidFill>
                          <a:latin typeface="MW Sans" panose="020B0503030501010103" pitchFamily="34" charset="0"/>
                        </a:defRPr>
                      </a:lvl7pPr>
                      <a:lvl8pPr marL="3200400" algn="l" defTabSz="914400" rtl="0" eaLnBrk="1" latinLnBrk="0" hangingPunct="1">
                        <a:defRPr sz="1800" kern="1200">
                          <a:solidFill>
                            <a:schemeClr val="dk1"/>
                          </a:solidFill>
                          <a:latin typeface="MW Sans" panose="020B0503030501010103" pitchFamily="34" charset="0"/>
                        </a:defRPr>
                      </a:lvl8pPr>
                      <a:lvl9pPr marL="3657600" algn="l" defTabSz="914400" rtl="0" eaLnBrk="1" latinLnBrk="0" hangingPunct="1">
                        <a:defRPr sz="1800" kern="1200">
                          <a:solidFill>
                            <a:schemeClr val="dk1"/>
                          </a:solidFill>
                          <a:latin typeface="MW Sans" panose="020B0503030501010103"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000000"/>
                          </a:solidFill>
                          <a:effectLst/>
                          <a:uLnTx/>
                          <a:uFillTx/>
                          <a:latin typeface="MW Sans" panose="020B0503030501010103" pitchFamily="34" charset="0"/>
                          <a:ea typeface="+mn-ea"/>
                          <a:cs typeface="+mn-cs"/>
                        </a:rPr>
                        <a:t>000</a:t>
                      </a:r>
                      <a:endParaRPr lang="en-US" sz="800" noProof="0">
                        <a:latin typeface="+mn-lt"/>
                      </a:endParaRPr>
                    </a:p>
                  </a:txBody>
                  <a:tcPr marL="118800" marR="91273" marT="75600" marB="45635"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000000"/>
                          </a:solidFill>
                          <a:effectLst/>
                          <a:uLnTx/>
                          <a:uFillTx/>
                          <a:latin typeface="MW Sans" panose="020B0503030501010103" pitchFamily="34" charset="0"/>
                          <a:ea typeface="+mn-ea"/>
                          <a:cs typeface="+mn-cs"/>
                        </a:rPr>
                        <a:t>000</a:t>
                      </a:r>
                      <a:endParaRPr lang="en-US" sz="800" noProof="0">
                        <a:latin typeface="+mn-lt"/>
                      </a:endParaRPr>
                    </a:p>
                  </a:txBody>
                  <a:tcPr marL="118800" marR="91273" marT="75600" marB="45635"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000000"/>
                          </a:solidFill>
                          <a:effectLst/>
                          <a:uLnTx/>
                          <a:uFillTx/>
                          <a:latin typeface="MW Sans" panose="020B0503030501010103" pitchFamily="34" charset="0"/>
                          <a:ea typeface="+mn-ea"/>
                          <a:cs typeface="+mn-cs"/>
                        </a:rPr>
                        <a:t>000</a:t>
                      </a:r>
                      <a:endParaRPr lang="en-US" sz="800" noProof="0">
                        <a:latin typeface="+mn-lt"/>
                      </a:endParaRPr>
                    </a:p>
                  </a:txBody>
                  <a:tcPr marL="118800" marR="91273" marT="75600" marB="45635"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000000"/>
                          </a:solidFill>
                          <a:effectLst/>
                          <a:uLnTx/>
                          <a:uFillTx/>
                          <a:latin typeface="MW Sans" panose="020B0503030501010103" pitchFamily="34" charset="0"/>
                          <a:ea typeface="+mn-ea"/>
                          <a:cs typeface="+mn-cs"/>
                        </a:rPr>
                        <a:t>000</a:t>
                      </a:r>
                      <a:endParaRPr lang="en-US" sz="800" noProof="0">
                        <a:latin typeface="+mn-lt"/>
                      </a:endParaRPr>
                    </a:p>
                  </a:txBody>
                  <a:tcPr marL="118800" marR="91273" marT="75600" marB="45635"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chemeClr val="accent3"/>
                          </a:solidFill>
                          <a:effectLst/>
                          <a:uLnTx/>
                          <a:uFillTx/>
                          <a:latin typeface="MW Sans" panose="020B0503030501010103" pitchFamily="34" charset="0"/>
                          <a:ea typeface="+mn-ea"/>
                          <a:cs typeface="+mn-cs"/>
                        </a:rPr>
                        <a:t>●</a:t>
                      </a:r>
                      <a:endParaRPr lang="en-US" sz="800" noProof="0">
                        <a:solidFill>
                          <a:schemeClr val="accent3"/>
                        </a:solidFill>
                        <a:latin typeface="+mn-lt"/>
                      </a:endParaRPr>
                    </a:p>
                  </a:txBody>
                  <a:tcPr marL="118800" marR="91273" marT="75600" marB="45635"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chemeClr val="accent3"/>
                          </a:solidFill>
                          <a:effectLst/>
                          <a:uLnTx/>
                          <a:uFillTx/>
                          <a:latin typeface="MW Sans" panose="020B0503030501010103" pitchFamily="34" charset="0"/>
                          <a:ea typeface="+mn-ea"/>
                          <a:cs typeface="+mn-cs"/>
                        </a:rPr>
                        <a:t>●</a:t>
                      </a:r>
                      <a:endParaRPr lang="en-US" sz="800" noProof="0">
                        <a:solidFill>
                          <a:schemeClr val="accent3"/>
                        </a:solidFill>
                        <a:latin typeface="+mn-lt"/>
                      </a:endParaRPr>
                    </a:p>
                  </a:txBody>
                  <a:tcPr marL="118800" marR="91273" marT="75600" marB="45635"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MW Sans" panose="020B0503030501010103" pitchFamily="34" charset="0"/>
                        </a:defRPr>
                      </a:lvl1pPr>
                      <a:lvl2pPr marL="457200" algn="l" defTabSz="914400" rtl="0" eaLnBrk="1" latinLnBrk="0" hangingPunct="1">
                        <a:defRPr sz="1800" kern="1200">
                          <a:solidFill>
                            <a:schemeClr val="dk1"/>
                          </a:solidFill>
                          <a:latin typeface="MW Sans" panose="020B0503030501010103" pitchFamily="34" charset="0"/>
                        </a:defRPr>
                      </a:lvl2pPr>
                      <a:lvl3pPr marL="914400" algn="l" defTabSz="914400" rtl="0" eaLnBrk="1" latinLnBrk="0" hangingPunct="1">
                        <a:defRPr sz="1800" kern="1200">
                          <a:solidFill>
                            <a:schemeClr val="dk1"/>
                          </a:solidFill>
                          <a:latin typeface="MW Sans" panose="020B0503030501010103" pitchFamily="34" charset="0"/>
                        </a:defRPr>
                      </a:lvl3pPr>
                      <a:lvl4pPr marL="1371600" algn="l" defTabSz="914400" rtl="0" eaLnBrk="1" latinLnBrk="0" hangingPunct="1">
                        <a:defRPr sz="1800" kern="1200">
                          <a:solidFill>
                            <a:schemeClr val="dk1"/>
                          </a:solidFill>
                          <a:latin typeface="MW Sans" panose="020B0503030501010103" pitchFamily="34" charset="0"/>
                        </a:defRPr>
                      </a:lvl4pPr>
                      <a:lvl5pPr marL="1828800" algn="l" defTabSz="914400" rtl="0" eaLnBrk="1" latinLnBrk="0" hangingPunct="1">
                        <a:defRPr sz="1800" kern="1200">
                          <a:solidFill>
                            <a:schemeClr val="dk1"/>
                          </a:solidFill>
                          <a:latin typeface="MW Sans" panose="020B0503030501010103" pitchFamily="34" charset="0"/>
                        </a:defRPr>
                      </a:lvl5pPr>
                      <a:lvl6pPr marL="2286000" algn="l" defTabSz="914400" rtl="0" eaLnBrk="1" latinLnBrk="0" hangingPunct="1">
                        <a:defRPr sz="1800" kern="1200">
                          <a:solidFill>
                            <a:schemeClr val="dk1"/>
                          </a:solidFill>
                          <a:latin typeface="MW Sans" panose="020B0503030501010103" pitchFamily="34" charset="0"/>
                        </a:defRPr>
                      </a:lvl6pPr>
                      <a:lvl7pPr marL="2743200" algn="l" defTabSz="914400" rtl="0" eaLnBrk="1" latinLnBrk="0" hangingPunct="1">
                        <a:defRPr sz="1800" kern="1200">
                          <a:solidFill>
                            <a:schemeClr val="dk1"/>
                          </a:solidFill>
                          <a:latin typeface="MW Sans" panose="020B0503030501010103" pitchFamily="34" charset="0"/>
                        </a:defRPr>
                      </a:lvl7pPr>
                      <a:lvl8pPr marL="3200400" algn="l" defTabSz="914400" rtl="0" eaLnBrk="1" latinLnBrk="0" hangingPunct="1">
                        <a:defRPr sz="1800" kern="1200">
                          <a:solidFill>
                            <a:schemeClr val="dk1"/>
                          </a:solidFill>
                          <a:latin typeface="MW Sans" panose="020B0503030501010103" pitchFamily="34" charset="0"/>
                        </a:defRPr>
                      </a:lvl8pPr>
                      <a:lvl9pPr marL="3657600" algn="l" defTabSz="914400" rtl="0" eaLnBrk="1" latinLnBrk="0" hangingPunct="1">
                        <a:defRPr sz="1800" kern="1200">
                          <a:solidFill>
                            <a:schemeClr val="dk1"/>
                          </a:solidFill>
                          <a:latin typeface="MW Sans" panose="020B0503030501010103" pitchFamily="34"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chemeClr val="accent4"/>
                          </a:solidFill>
                          <a:effectLst/>
                          <a:uLnTx/>
                          <a:uFillTx/>
                          <a:latin typeface="MW Sans" panose="020B0503030501010103" pitchFamily="34" charset="0"/>
                          <a:ea typeface="+mn-ea"/>
                          <a:cs typeface="+mn-cs"/>
                        </a:rPr>
                        <a:t>●</a:t>
                      </a:r>
                      <a:endParaRPr lang="en-US" sz="800" noProof="0">
                        <a:solidFill>
                          <a:schemeClr val="accent4"/>
                        </a:solidFill>
                        <a:latin typeface="+mn-lt"/>
                      </a:endParaRPr>
                    </a:p>
                  </a:txBody>
                  <a:tcPr marL="118800" marR="91273" marT="75600" marB="45635"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chemeClr val="accent5"/>
                          </a:solidFill>
                          <a:effectLst/>
                          <a:uLnTx/>
                          <a:uFillTx/>
                          <a:latin typeface="MW Sans" panose="020B0503030501010103" pitchFamily="34" charset="0"/>
                          <a:ea typeface="+mn-ea"/>
                          <a:cs typeface="+mn-cs"/>
                        </a:rPr>
                        <a:t>●</a:t>
                      </a:r>
                      <a:endParaRPr lang="en-US" sz="800" noProof="0">
                        <a:solidFill>
                          <a:schemeClr val="accent5"/>
                        </a:solidFill>
                        <a:latin typeface="+mn-lt"/>
                      </a:endParaRPr>
                    </a:p>
                  </a:txBody>
                  <a:tcPr marL="118800" marR="91273" marT="75600" marB="45635"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MW Sans" panose="020B0503030501010103" pitchFamily="34" charset="0"/>
                        </a:defRPr>
                      </a:lvl1pPr>
                      <a:lvl2pPr marL="457200" algn="l" defTabSz="914400" rtl="0" eaLnBrk="1" latinLnBrk="0" hangingPunct="1">
                        <a:defRPr sz="1800" kern="1200">
                          <a:solidFill>
                            <a:schemeClr val="dk1"/>
                          </a:solidFill>
                          <a:latin typeface="MW Sans" panose="020B0503030501010103" pitchFamily="34" charset="0"/>
                        </a:defRPr>
                      </a:lvl2pPr>
                      <a:lvl3pPr marL="914400" algn="l" defTabSz="914400" rtl="0" eaLnBrk="1" latinLnBrk="0" hangingPunct="1">
                        <a:defRPr sz="1800" kern="1200">
                          <a:solidFill>
                            <a:schemeClr val="dk1"/>
                          </a:solidFill>
                          <a:latin typeface="MW Sans" panose="020B0503030501010103" pitchFamily="34" charset="0"/>
                        </a:defRPr>
                      </a:lvl3pPr>
                      <a:lvl4pPr marL="1371600" algn="l" defTabSz="914400" rtl="0" eaLnBrk="1" latinLnBrk="0" hangingPunct="1">
                        <a:defRPr sz="1800" kern="1200">
                          <a:solidFill>
                            <a:schemeClr val="dk1"/>
                          </a:solidFill>
                          <a:latin typeface="MW Sans" panose="020B0503030501010103" pitchFamily="34" charset="0"/>
                        </a:defRPr>
                      </a:lvl4pPr>
                      <a:lvl5pPr marL="1828800" algn="l" defTabSz="914400" rtl="0" eaLnBrk="1" latinLnBrk="0" hangingPunct="1">
                        <a:defRPr sz="1800" kern="1200">
                          <a:solidFill>
                            <a:schemeClr val="dk1"/>
                          </a:solidFill>
                          <a:latin typeface="MW Sans" panose="020B0503030501010103" pitchFamily="34" charset="0"/>
                        </a:defRPr>
                      </a:lvl5pPr>
                      <a:lvl6pPr marL="2286000" algn="l" defTabSz="914400" rtl="0" eaLnBrk="1" latinLnBrk="0" hangingPunct="1">
                        <a:defRPr sz="1800" kern="1200">
                          <a:solidFill>
                            <a:schemeClr val="dk1"/>
                          </a:solidFill>
                          <a:latin typeface="MW Sans" panose="020B0503030501010103" pitchFamily="34" charset="0"/>
                        </a:defRPr>
                      </a:lvl6pPr>
                      <a:lvl7pPr marL="2743200" algn="l" defTabSz="914400" rtl="0" eaLnBrk="1" latinLnBrk="0" hangingPunct="1">
                        <a:defRPr sz="1800" kern="1200">
                          <a:solidFill>
                            <a:schemeClr val="dk1"/>
                          </a:solidFill>
                          <a:latin typeface="MW Sans" panose="020B0503030501010103" pitchFamily="34" charset="0"/>
                        </a:defRPr>
                      </a:lvl7pPr>
                      <a:lvl8pPr marL="3200400" algn="l" defTabSz="914400" rtl="0" eaLnBrk="1" latinLnBrk="0" hangingPunct="1">
                        <a:defRPr sz="1800" kern="1200">
                          <a:solidFill>
                            <a:schemeClr val="dk1"/>
                          </a:solidFill>
                          <a:latin typeface="MW Sans" panose="020B0503030501010103" pitchFamily="34" charset="0"/>
                        </a:defRPr>
                      </a:lvl8pPr>
                      <a:lvl9pPr marL="3657600" algn="l" defTabSz="914400" rtl="0" eaLnBrk="1" latinLnBrk="0" hangingPunct="1">
                        <a:defRPr sz="1800" kern="1200">
                          <a:solidFill>
                            <a:schemeClr val="dk1"/>
                          </a:solidFill>
                          <a:latin typeface="MW Sans" panose="020B0503030501010103"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000000"/>
                          </a:solidFill>
                          <a:effectLst/>
                          <a:uLnTx/>
                          <a:uFillTx/>
                          <a:latin typeface="MW Sans" panose="020B0503030501010103" pitchFamily="34" charset="0"/>
                          <a:ea typeface="+mn-ea"/>
                          <a:cs typeface="+mn-cs"/>
                        </a:rPr>
                        <a:t>Lorem ipsum dolor sit amet</a:t>
                      </a:r>
                    </a:p>
                  </a:txBody>
                  <a:tcPr marL="118800" marR="91273" marT="75600" marB="45635" anchor="ctr">
                    <a:lnL w="3175" cap="flat" cmpd="sng" algn="ctr">
                      <a:no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66567876"/>
                  </a:ext>
                </a:extLst>
              </a:tr>
              <a:tr h="432000">
                <a:tc>
                  <a:txBody>
                    <a:bodyPr/>
                    <a:lstStyle>
                      <a:lvl1pPr marL="0" algn="l" defTabSz="914400" rtl="0" eaLnBrk="1" latinLnBrk="0" hangingPunct="1">
                        <a:defRPr sz="1800" kern="1200">
                          <a:solidFill>
                            <a:schemeClr val="dk1"/>
                          </a:solidFill>
                          <a:latin typeface="MW Sans" panose="020B0503030501010103" pitchFamily="34" charset="0"/>
                        </a:defRPr>
                      </a:lvl1pPr>
                      <a:lvl2pPr marL="457200" algn="l" defTabSz="914400" rtl="0" eaLnBrk="1" latinLnBrk="0" hangingPunct="1">
                        <a:defRPr sz="1800" kern="1200">
                          <a:solidFill>
                            <a:schemeClr val="dk1"/>
                          </a:solidFill>
                          <a:latin typeface="MW Sans" panose="020B0503030501010103" pitchFamily="34" charset="0"/>
                        </a:defRPr>
                      </a:lvl2pPr>
                      <a:lvl3pPr marL="914400" algn="l" defTabSz="914400" rtl="0" eaLnBrk="1" latinLnBrk="0" hangingPunct="1">
                        <a:defRPr sz="1800" kern="1200">
                          <a:solidFill>
                            <a:schemeClr val="dk1"/>
                          </a:solidFill>
                          <a:latin typeface="MW Sans" panose="020B0503030501010103" pitchFamily="34" charset="0"/>
                        </a:defRPr>
                      </a:lvl3pPr>
                      <a:lvl4pPr marL="1371600" algn="l" defTabSz="914400" rtl="0" eaLnBrk="1" latinLnBrk="0" hangingPunct="1">
                        <a:defRPr sz="1800" kern="1200">
                          <a:solidFill>
                            <a:schemeClr val="dk1"/>
                          </a:solidFill>
                          <a:latin typeface="MW Sans" panose="020B0503030501010103" pitchFamily="34" charset="0"/>
                        </a:defRPr>
                      </a:lvl4pPr>
                      <a:lvl5pPr marL="1828800" algn="l" defTabSz="914400" rtl="0" eaLnBrk="1" latinLnBrk="0" hangingPunct="1">
                        <a:defRPr sz="1800" kern="1200">
                          <a:solidFill>
                            <a:schemeClr val="dk1"/>
                          </a:solidFill>
                          <a:latin typeface="MW Sans" panose="020B0503030501010103" pitchFamily="34" charset="0"/>
                        </a:defRPr>
                      </a:lvl5pPr>
                      <a:lvl6pPr marL="2286000" algn="l" defTabSz="914400" rtl="0" eaLnBrk="1" latinLnBrk="0" hangingPunct="1">
                        <a:defRPr sz="1800" kern="1200">
                          <a:solidFill>
                            <a:schemeClr val="dk1"/>
                          </a:solidFill>
                          <a:latin typeface="MW Sans" panose="020B0503030501010103" pitchFamily="34" charset="0"/>
                        </a:defRPr>
                      </a:lvl6pPr>
                      <a:lvl7pPr marL="2743200" algn="l" defTabSz="914400" rtl="0" eaLnBrk="1" latinLnBrk="0" hangingPunct="1">
                        <a:defRPr sz="1800" kern="1200">
                          <a:solidFill>
                            <a:schemeClr val="dk1"/>
                          </a:solidFill>
                          <a:latin typeface="MW Sans" panose="020B0503030501010103" pitchFamily="34" charset="0"/>
                        </a:defRPr>
                      </a:lvl7pPr>
                      <a:lvl8pPr marL="3200400" algn="l" defTabSz="914400" rtl="0" eaLnBrk="1" latinLnBrk="0" hangingPunct="1">
                        <a:defRPr sz="1800" kern="1200">
                          <a:solidFill>
                            <a:schemeClr val="dk1"/>
                          </a:solidFill>
                          <a:latin typeface="MW Sans" panose="020B0503030501010103" pitchFamily="34" charset="0"/>
                        </a:defRPr>
                      </a:lvl8pPr>
                      <a:lvl9pPr marL="3657600" algn="l" defTabSz="914400" rtl="0" eaLnBrk="1" latinLnBrk="0" hangingPunct="1">
                        <a:defRPr sz="1800" kern="1200">
                          <a:solidFill>
                            <a:schemeClr val="dk1"/>
                          </a:solidFill>
                          <a:latin typeface="MW Sans" panose="020B0503030501010103"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900" b="1" noProof="0">
                          <a:solidFill>
                            <a:schemeClr val="tx1"/>
                          </a:solidFill>
                          <a:latin typeface="+mn-lt"/>
                        </a:rPr>
                        <a:t>3</a:t>
                      </a:r>
                    </a:p>
                  </a:txBody>
                  <a:tcPr marL="90000" marR="91273" marT="75600" marB="45635"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lvl1pPr marL="0" algn="l" defTabSz="914400" rtl="0" eaLnBrk="1" latinLnBrk="0" hangingPunct="1">
                        <a:defRPr sz="1800" kern="1200">
                          <a:solidFill>
                            <a:schemeClr val="dk1"/>
                          </a:solidFill>
                          <a:latin typeface="MW Sans" panose="020B0503030501010103" pitchFamily="34" charset="0"/>
                        </a:defRPr>
                      </a:lvl1pPr>
                      <a:lvl2pPr marL="457200" algn="l" defTabSz="914400" rtl="0" eaLnBrk="1" latinLnBrk="0" hangingPunct="1">
                        <a:defRPr sz="1800" kern="1200">
                          <a:solidFill>
                            <a:schemeClr val="dk1"/>
                          </a:solidFill>
                          <a:latin typeface="MW Sans" panose="020B0503030501010103" pitchFamily="34" charset="0"/>
                        </a:defRPr>
                      </a:lvl2pPr>
                      <a:lvl3pPr marL="914400" algn="l" defTabSz="914400" rtl="0" eaLnBrk="1" latinLnBrk="0" hangingPunct="1">
                        <a:defRPr sz="1800" kern="1200">
                          <a:solidFill>
                            <a:schemeClr val="dk1"/>
                          </a:solidFill>
                          <a:latin typeface="MW Sans" panose="020B0503030501010103" pitchFamily="34" charset="0"/>
                        </a:defRPr>
                      </a:lvl3pPr>
                      <a:lvl4pPr marL="1371600" algn="l" defTabSz="914400" rtl="0" eaLnBrk="1" latinLnBrk="0" hangingPunct="1">
                        <a:defRPr sz="1800" kern="1200">
                          <a:solidFill>
                            <a:schemeClr val="dk1"/>
                          </a:solidFill>
                          <a:latin typeface="MW Sans" panose="020B0503030501010103" pitchFamily="34" charset="0"/>
                        </a:defRPr>
                      </a:lvl4pPr>
                      <a:lvl5pPr marL="1828800" algn="l" defTabSz="914400" rtl="0" eaLnBrk="1" latinLnBrk="0" hangingPunct="1">
                        <a:defRPr sz="1800" kern="1200">
                          <a:solidFill>
                            <a:schemeClr val="dk1"/>
                          </a:solidFill>
                          <a:latin typeface="MW Sans" panose="020B0503030501010103" pitchFamily="34" charset="0"/>
                        </a:defRPr>
                      </a:lvl5pPr>
                      <a:lvl6pPr marL="2286000" algn="l" defTabSz="914400" rtl="0" eaLnBrk="1" latinLnBrk="0" hangingPunct="1">
                        <a:defRPr sz="1800" kern="1200">
                          <a:solidFill>
                            <a:schemeClr val="dk1"/>
                          </a:solidFill>
                          <a:latin typeface="MW Sans" panose="020B0503030501010103" pitchFamily="34" charset="0"/>
                        </a:defRPr>
                      </a:lvl6pPr>
                      <a:lvl7pPr marL="2743200" algn="l" defTabSz="914400" rtl="0" eaLnBrk="1" latinLnBrk="0" hangingPunct="1">
                        <a:defRPr sz="1800" kern="1200">
                          <a:solidFill>
                            <a:schemeClr val="dk1"/>
                          </a:solidFill>
                          <a:latin typeface="MW Sans" panose="020B0503030501010103" pitchFamily="34" charset="0"/>
                        </a:defRPr>
                      </a:lvl7pPr>
                      <a:lvl8pPr marL="3200400" algn="l" defTabSz="914400" rtl="0" eaLnBrk="1" latinLnBrk="0" hangingPunct="1">
                        <a:defRPr sz="1800" kern="1200">
                          <a:solidFill>
                            <a:schemeClr val="dk1"/>
                          </a:solidFill>
                          <a:latin typeface="MW Sans" panose="020B0503030501010103" pitchFamily="34" charset="0"/>
                        </a:defRPr>
                      </a:lvl8pPr>
                      <a:lvl9pPr marL="3657600" algn="l" defTabSz="914400" rtl="0" eaLnBrk="1" latinLnBrk="0" hangingPunct="1">
                        <a:defRPr sz="1800" kern="1200">
                          <a:solidFill>
                            <a:schemeClr val="dk1"/>
                          </a:solidFill>
                          <a:latin typeface="MW Sans" panose="020B0503030501010103"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000000"/>
                          </a:solidFill>
                          <a:effectLst/>
                          <a:uLnTx/>
                          <a:uFillTx/>
                          <a:latin typeface="MW Sans" panose="020B0503030501010103" pitchFamily="34" charset="0"/>
                          <a:ea typeface="+mn-ea"/>
                          <a:cs typeface="+mn-cs"/>
                        </a:rPr>
                        <a:t>000</a:t>
                      </a:r>
                      <a:endParaRPr lang="en-US" sz="800" noProof="0">
                        <a:latin typeface="+mn-lt"/>
                      </a:endParaRPr>
                    </a:p>
                  </a:txBody>
                  <a:tcPr marL="118800" marR="91273" marT="75600" marB="45635" anchor="ctr">
                    <a:lnL w="6350"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MW Sans" panose="020B0503030501010103" pitchFamily="34" charset="0"/>
                        </a:defRPr>
                      </a:lvl1pPr>
                      <a:lvl2pPr marL="457200" algn="l" defTabSz="914400" rtl="0" eaLnBrk="1" latinLnBrk="0" hangingPunct="1">
                        <a:defRPr sz="1800" kern="1200">
                          <a:solidFill>
                            <a:schemeClr val="dk1"/>
                          </a:solidFill>
                          <a:latin typeface="MW Sans" panose="020B0503030501010103" pitchFamily="34" charset="0"/>
                        </a:defRPr>
                      </a:lvl2pPr>
                      <a:lvl3pPr marL="914400" algn="l" defTabSz="914400" rtl="0" eaLnBrk="1" latinLnBrk="0" hangingPunct="1">
                        <a:defRPr sz="1800" kern="1200">
                          <a:solidFill>
                            <a:schemeClr val="dk1"/>
                          </a:solidFill>
                          <a:latin typeface="MW Sans" panose="020B0503030501010103" pitchFamily="34" charset="0"/>
                        </a:defRPr>
                      </a:lvl3pPr>
                      <a:lvl4pPr marL="1371600" algn="l" defTabSz="914400" rtl="0" eaLnBrk="1" latinLnBrk="0" hangingPunct="1">
                        <a:defRPr sz="1800" kern="1200">
                          <a:solidFill>
                            <a:schemeClr val="dk1"/>
                          </a:solidFill>
                          <a:latin typeface="MW Sans" panose="020B0503030501010103" pitchFamily="34" charset="0"/>
                        </a:defRPr>
                      </a:lvl4pPr>
                      <a:lvl5pPr marL="1828800" algn="l" defTabSz="914400" rtl="0" eaLnBrk="1" latinLnBrk="0" hangingPunct="1">
                        <a:defRPr sz="1800" kern="1200">
                          <a:solidFill>
                            <a:schemeClr val="dk1"/>
                          </a:solidFill>
                          <a:latin typeface="MW Sans" panose="020B0503030501010103" pitchFamily="34" charset="0"/>
                        </a:defRPr>
                      </a:lvl5pPr>
                      <a:lvl6pPr marL="2286000" algn="l" defTabSz="914400" rtl="0" eaLnBrk="1" latinLnBrk="0" hangingPunct="1">
                        <a:defRPr sz="1800" kern="1200">
                          <a:solidFill>
                            <a:schemeClr val="dk1"/>
                          </a:solidFill>
                          <a:latin typeface="MW Sans" panose="020B0503030501010103" pitchFamily="34" charset="0"/>
                        </a:defRPr>
                      </a:lvl6pPr>
                      <a:lvl7pPr marL="2743200" algn="l" defTabSz="914400" rtl="0" eaLnBrk="1" latinLnBrk="0" hangingPunct="1">
                        <a:defRPr sz="1800" kern="1200">
                          <a:solidFill>
                            <a:schemeClr val="dk1"/>
                          </a:solidFill>
                          <a:latin typeface="MW Sans" panose="020B0503030501010103" pitchFamily="34" charset="0"/>
                        </a:defRPr>
                      </a:lvl7pPr>
                      <a:lvl8pPr marL="3200400" algn="l" defTabSz="914400" rtl="0" eaLnBrk="1" latinLnBrk="0" hangingPunct="1">
                        <a:defRPr sz="1800" kern="1200">
                          <a:solidFill>
                            <a:schemeClr val="dk1"/>
                          </a:solidFill>
                          <a:latin typeface="MW Sans" panose="020B0503030501010103" pitchFamily="34" charset="0"/>
                        </a:defRPr>
                      </a:lvl8pPr>
                      <a:lvl9pPr marL="3657600" algn="l" defTabSz="914400" rtl="0" eaLnBrk="1" latinLnBrk="0" hangingPunct="1">
                        <a:defRPr sz="1800" kern="1200">
                          <a:solidFill>
                            <a:schemeClr val="dk1"/>
                          </a:solidFill>
                          <a:latin typeface="MW Sans" panose="020B0503030501010103"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000000"/>
                          </a:solidFill>
                          <a:effectLst/>
                          <a:uLnTx/>
                          <a:uFillTx/>
                          <a:latin typeface="MW Sans" panose="020B0503030501010103" pitchFamily="34" charset="0"/>
                          <a:ea typeface="+mn-ea"/>
                          <a:cs typeface="+mn-cs"/>
                        </a:rPr>
                        <a:t>000</a:t>
                      </a:r>
                      <a:endParaRPr lang="en-US" sz="800" noProof="0">
                        <a:latin typeface="+mn-lt"/>
                      </a:endParaRPr>
                    </a:p>
                  </a:txBody>
                  <a:tcPr marL="118800" marR="91273" marT="75600" marB="45635"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MW Sans" panose="020B0503030501010103" pitchFamily="34" charset="0"/>
                        </a:defRPr>
                      </a:lvl1pPr>
                      <a:lvl2pPr marL="457200" algn="l" defTabSz="914400" rtl="0" eaLnBrk="1" latinLnBrk="0" hangingPunct="1">
                        <a:defRPr sz="1800" kern="1200">
                          <a:solidFill>
                            <a:schemeClr val="dk1"/>
                          </a:solidFill>
                          <a:latin typeface="MW Sans" panose="020B0503030501010103" pitchFamily="34" charset="0"/>
                        </a:defRPr>
                      </a:lvl2pPr>
                      <a:lvl3pPr marL="914400" algn="l" defTabSz="914400" rtl="0" eaLnBrk="1" latinLnBrk="0" hangingPunct="1">
                        <a:defRPr sz="1800" kern="1200">
                          <a:solidFill>
                            <a:schemeClr val="dk1"/>
                          </a:solidFill>
                          <a:latin typeface="MW Sans" panose="020B0503030501010103" pitchFamily="34" charset="0"/>
                        </a:defRPr>
                      </a:lvl3pPr>
                      <a:lvl4pPr marL="1371600" algn="l" defTabSz="914400" rtl="0" eaLnBrk="1" latinLnBrk="0" hangingPunct="1">
                        <a:defRPr sz="1800" kern="1200">
                          <a:solidFill>
                            <a:schemeClr val="dk1"/>
                          </a:solidFill>
                          <a:latin typeface="MW Sans" panose="020B0503030501010103" pitchFamily="34" charset="0"/>
                        </a:defRPr>
                      </a:lvl4pPr>
                      <a:lvl5pPr marL="1828800" algn="l" defTabSz="914400" rtl="0" eaLnBrk="1" latinLnBrk="0" hangingPunct="1">
                        <a:defRPr sz="1800" kern="1200">
                          <a:solidFill>
                            <a:schemeClr val="dk1"/>
                          </a:solidFill>
                          <a:latin typeface="MW Sans" panose="020B0503030501010103" pitchFamily="34" charset="0"/>
                        </a:defRPr>
                      </a:lvl5pPr>
                      <a:lvl6pPr marL="2286000" algn="l" defTabSz="914400" rtl="0" eaLnBrk="1" latinLnBrk="0" hangingPunct="1">
                        <a:defRPr sz="1800" kern="1200">
                          <a:solidFill>
                            <a:schemeClr val="dk1"/>
                          </a:solidFill>
                          <a:latin typeface="MW Sans" panose="020B0503030501010103" pitchFamily="34" charset="0"/>
                        </a:defRPr>
                      </a:lvl6pPr>
                      <a:lvl7pPr marL="2743200" algn="l" defTabSz="914400" rtl="0" eaLnBrk="1" latinLnBrk="0" hangingPunct="1">
                        <a:defRPr sz="1800" kern="1200">
                          <a:solidFill>
                            <a:schemeClr val="dk1"/>
                          </a:solidFill>
                          <a:latin typeface="MW Sans" panose="020B0503030501010103" pitchFamily="34" charset="0"/>
                        </a:defRPr>
                      </a:lvl7pPr>
                      <a:lvl8pPr marL="3200400" algn="l" defTabSz="914400" rtl="0" eaLnBrk="1" latinLnBrk="0" hangingPunct="1">
                        <a:defRPr sz="1800" kern="1200">
                          <a:solidFill>
                            <a:schemeClr val="dk1"/>
                          </a:solidFill>
                          <a:latin typeface="MW Sans" panose="020B0503030501010103" pitchFamily="34" charset="0"/>
                        </a:defRPr>
                      </a:lvl8pPr>
                      <a:lvl9pPr marL="3657600" algn="l" defTabSz="914400" rtl="0" eaLnBrk="1" latinLnBrk="0" hangingPunct="1">
                        <a:defRPr sz="1800" kern="1200">
                          <a:solidFill>
                            <a:schemeClr val="dk1"/>
                          </a:solidFill>
                          <a:latin typeface="MW Sans" panose="020B0503030501010103"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000000"/>
                          </a:solidFill>
                          <a:effectLst/>
                          <a:uLnTx/>
                          <a:uFillTx/>
                          <a:latin typeface="MW Sans" panose="020B0503030501010103" pitchFamily="34" charset="0"/>
                          <a:ea typeface="+mn-ea"/>
                          <a:cs typeface="+mn-cs"/>
                        </a:rPr>
                        <a:t>000</a:t>
                      </a:r>
                      <a:endParaRPr lang="en-US" sz="800" noProof="0">
                        <a:latin typeface="+mn-lt"/>
                      </a:endParaRPr>
                    </a:p>
                  </a:txBody>
                  <a:tcPr marL="118800" marR="91273" marT="75600" marB="45635"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MW Sans" panose="020B0503030501010103" pitchFamily="34" charset="0"/>
                        </a:defRPr>
                      </a:lvl1pPr>
                      <a:lvl2pPr marL="457200" algn="l" defTabSz="914400" rtl="0" eaLnBrk="1" latinLnBrk="0" hangingPunct="1">
                        <a:defRPr sz="1800" kern="1200">
                          <a:solidFill>
                            <a:schemeClr val="dk1"/>
                          </a:solidFill>
                          <a:latin typeface="MW Sans" panose="020B0503030501010103" pitchFamily="34" charset="0"/>
                        </a:defRPr>
                      </a:lvl2pPr>
                      <a:lvl3pPr marL="914400" algn="l" defTabSz="914400" rtl="0" eaLnBrk="1" latinLnBrk="0" hangingPunct="1">
                        <a:defRPr sz="1800" kern="1200">
                          <a:solidFill>
                            <a:schemeClr val="dk1"/>
                          </a:solidFill>
                          <a:latin typeface="MW Sans" panose="020B0503030501010103" pitchFamily="34" charset="0"/>
                        </a:defRPr>
                      </a:lvl3pPr>
                      <a:lvl4pPr marL="1371600" algn="l" defTabSz="914400" rtl="0" eaLnBrk="1" latinLnBrk="0" hangingPunct="1">
                        <a:defRPr sz="1800" kern="1200">
                          <a:solidFill>
                            <a:schemeClr val="dk1"/>
                          </a:solidFill>
                          <a:latin typeface="MW Sans" panose="020B0503030501010103" pitchFamily="34" charset="0"/>
                        </a:defRPr>
                      </a:lvl4pPr>
                      <a:lvl5pPr marL="1828800" algn="l" defTabSz="914400" rtl="0" eaLnBrk="1" latinLnBrk="0" hangingPunct="1">
                        <a:defRPr sz="1800" kern="1200">
                          <a:solidFill>
                            <a:schemeClr val="dk1"/>
                          </a:solidFill>
                          <a:latin typeface="MW Sans" panose="020B0503030501010103" pitchFamily="34" charset="0"/>
                        </a:defRPr>
                      </a:lvl5pPr>
                      <a:lvl6pPr marL="2286000" algn="l" defTabSz="914400" rtl="0" eaLnBrk="1" latinLnBrk="0" hangingPunct="1">
                        <a:defRPr sz="1800" kern="1200">
                          <a:solidFill>
                            <a:schemeClr val="dk1"/>
                          </a:solidFill>
                          <a:latin typeface="MW Sans" panose="020B0503030501010103" pitchFamily="34" charset="0"/>
                        </a:defRPr>
                      </a:lvl6pPr>
                      <a:lvl7pPr marL="2743200" algn="l" defTabSz="914400" rtl="0" eaLnBrk="1" latinLnBrk="0" hangingPunct="1">
                        <a:defRPr sz="1800" kern="1200">
                          <a:solidFill>
                            <a:schemeClr val="dk1"/>
                          </a:solidFill>
                          <a:latin typeface="MW Sans" panose="020B0503030501010103" pitchFamily="34" charset="0"/>
                        </a:defRPr>
                      </a:lvl7pPr>
                      <a:lvl8pPr marL="3200400" algn="l" defTabSz="914400" rtl="0" eaLnBrk="1" latinLnBrk="0" hangingPunct="1">
                        <a:defRPr sz="1800" kern="1200">
                          <a:solidFill>
                            <a:schemeClr val="dk1"/>
                          </a:solidFill>
                          <a:latin typeface="MW Sans" panose="020B0503030501010103" pitchFamily="34" charset="0"/>
                        </a:defRPr>
                      </a:lvl8pPr>
                      <a:lvl9pPr marL="3657600" algn="l" defTabSz="914400" rtl="0" eaLnBrk="1" latinLnBrk="0" hangingPunct="1">
                        <a:defRPr sz="1800" kern="1200">
                          <a:solidFill>
                            <a:schemeClr val="dk1"/>
                          </a:solidFill>
                          <a:latin typeface="MW Sans" panose="020B0503030501010103"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000000"/>
                          </a:solidFill>
                          <a:effectLst/>
                          <a:uLnTx/>
                          <a:uFillTx/>
                          <a:latin typeface="MW Sans" panose="020B0503030501010103" pitchFamily="34" charset="0"/>
                          <a:ea typeface="+mn-ea"/>
                          <a:cs typeface="+mn-cs"/>
                        </a:rPr>
                        <a:t>000</a:t>
                      </a:r>
                      <a:endParaRPr lang="en-US" sz="800" noProof="0">
                        <a:latin typeface="+mn-lt"/>
                      </a:endParaRPr>
                    </a:p>
                  </a:txBody>
                  <a:tcPr marL="118800" marR="91273" marT="75600" marB="45635"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000000"/>
                          </a:solidFill>
                          <a:effectLst/>
                          <a:uLnTx/>
                          <a:uFillTx/>
                          <a:latin typeface="MW Sans" panose="020B0503030501010103" pitchFamily="34" charset="0"/>
                          <a:ea typeface="+mn-ea"/>
                          <a:cs typeface="+mn-cs"/>
                        </a:rPr>
                        <a:t>000</a:t>
                      </a:r>
                      <a:endParaRPr lang="en-US" sz="800" noProof="0">
                        <a:latin typeface="+mn-lt"/>
                      </a:endParaRPr>
                    </a:p>
                  </a:txBody>
                  <a:tcPr marL="118800" marR="91273" marT="75600" marB="45635"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000000"/>
                          </a:solidFill>
                          <a:effectLst/>
                          <a:uLnTx/>
                          <a:uFillTx/>
                          <a:latin typeface="MW Sans" panose="020B0503030501010103" pitchFamily="34" charset="0"/>
                          <a:ea typeface="+mn-ea"/>
                          <a:cs typeface="+mn-cs"/>
                        </a:rPr>
                        <a:t>000</a:t>
                      </a:r>
                      <a:endParaRPr lang="en-US" sz="800" noProof="0">
                        <a:latin typeface="+mn-lt"/>
                      </a:endParaRPr>
                    </a:p>
                  </a:txBody>
                  <a:tcPr marL="118800" marR="91273" marT="75600" marB="45635"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000000"/>
                          </a:solidFill>
                          <a:effectLst/>
                          <a:uLnTx/>
                          <a:uFillTx/>
                          <a:latin typeface="MW Sans" panose="020B0503030501010103" pitchFamily="34" charset="0"/>
                          <a:ea typeface="+mn-ea"/>
                          <a:cs typeface="+mn-cs"/>
                        </a:rPr>
                        <a:t>000</a:t>
                      </a:r>
                      <a:endParaRPr lang="en-US" sz="800" noProof="0">
                        <a:latin typeface="+mn-lt"/>
                      </a:endParaRPr>
                    </a:p>
                  </a:txBody>
                  <a:tcPr marL="118800" marR="91273" marT="75600" marB="45635"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chemeClr val="accent3"/>
                          </a:solidFill>
                          <a:effectLst/>
                          <a:uLnTx/>
                          <a:uFillTx/>
                          <a:latin typeface="MW Sans" panose="020B0503030501010103" pitchFamily="34" charset="0"/>
                          <a:ea typeface="+mn-ea"/>
                          <a:cs typeface="+mn-cs"/>
                        </a:rPr>
                        <a:t>●</a:t>
                      </a:r>
                      <a:endParaRPr lang="en-US" sz="800" noProof="0">
                        <a:solidFill>
                          <a:schemeClr val="accent3"/>
                        </a:solidFill>
                        <a:latin typeface="+mn-lt"/>
                      </a:endParaRPr>
                    </a:p>
                  </a:txBody>
                  <a:tcPr marL="118800" marR="91273" marT="75600" marB="45635"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chemeClr val="accent3"/>
                          </a:solidFill>
                          <a:effectLst/>
                          <a:uLnTx/>
                          <a:uFillTx/>
                          <a:latin typeface="MW Sans" panose="020B0503030501010103" pitchFamily="34" charset="0"/>
                          <a:ea typeface="+mn-ea"/>
                          <a:cs typeface="+mn-cs"/>
                        </a:rPr>
                        <a:t>●</a:t>
                      </a:r>
                      <a:endParaRPr lang="en-US" sz="800" noProof="0">
                        <a:solidFill>
                          <a:schemeClr val="accent3"/>
                        </a:solidFill>
                        <a:latin typeface="+mn-lt"/>
                      </a:endParaRPr>
                    </a:p>
                  </a:txBody>
                  <a:tcPr marL="118800" marR="91273" marT="75600" marB="45635"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MW Sans" panose="020B0503030501010103" pitchFamily="34" charset="0"/>
                        </a:defRPr>
                      </a:lvl1pPr>
                      <a:lvl2pPr marL="457200" algn="l" defTabSz="914400" rtl="0" eaLnBrk="1" latinLnBrk="0" hangingPunct="1">
                        <a:defRPr sz="1800" kern="1200">
                          <a:solidFill>
                            <a:schemeClr val="dk1"/>
                          </a:solidFill>
                          <a:latin typeface="MW Sans" panose="020B0503030501010103" pitchFamily="34" charset="0"/>
                        </a:defRPr>
                      </a:lvl2pPr>
                      <a:lvl3pPr marL="914400" algn="l" defTabSz="914400" rtl="0" eaLnBrk="1" latinLnBrk="0" hangingPunct="1">
                        <a:defRPr sz="1800" kern="1200">
                          <a:solidFill>
                            <a:schemeClr val="dk1"/>
                          </a:solidFill>
                          <a:latin typeface="MW Sans" panose="020B0503030501010103" pitchFamily="34" charset="0"/>
                        </a:defRPr>
                      </a:lvl3pPr>
                      <a:lvl4pPr marL="1371600" algn="l" defTabSz="914400" rtl="0" eaLnBrk="1" latinLnBrk="0" hangingPunct="1">
                        <a:defRPr sz="1800" kern="1200">
                          <a:solidFill>
                            <a:schemeClr val="dk1"/>
                          </a:solidFill>
                          <a:latin typeface="MW Sans" panose="020B0503030501010103" pitchFamily="34" charset="0"/>
                        </a:defRPr>
                      </a:lvl4pPr>
                      <a:lvl5pPr marL="1828800" algn="l" defTabSz="914400" rtl="0" eaLnBrk="1" latinLnBrk="0" hangingPunct="1">
                        <a:defRPr sz="1800" kern="1200">
                          <a:solidFill>
                            <a:schemeClr val="dk1"/>
                          </a:solidFill>
                          <a:latin typeface="MW Sans" panose="020B0503030501010103" pitchFamily="34" charset="0"/>
                        </a:defRPr>
                      </a:lvl5pPr>
                      <a:lvl6pPr marL="2286000" algn="l" defTabSz="914400" rtl="0" eaLnBrk="1" latinLnBrk="0" hangingPunct="1">
                        <a:defRPr sz="1800" kern="1200">
                          <a:solidFill>
                            <a:schemeClr val="dk1"/>
                          </a:solidFill>
                          <a:latin typeface="MW Sans" panose="020B0503030501010103" pitchFamily="34" charset="0"/>
                        </a:defRPr>
                      </a:lvl6pPr>
                      <a:lvl7pPr marL="2743200" algn="l" defTabSz="914400" rtl="0" eaLnBrk="1" latinLnBrk="0" hangingPunct="1">
                        <a:defRPr sz="1800" kern="1200">
                          <a:solidFill>
                            <a:schemeClr val="dk1"/>
                          </a:solidFill>
                          <a:latin typeface="MW Sans" panose="020B0503030501010103" pitchFamily="34" charset="0"/>
                        </a:defRPr>
                      </a:lvl7pPr>
                      <a:lvl8pPr marL="3200400" algn="l" defTabSz="914400" rtl="0" eaLnBrk="1" latinLnBrk="0" hangingPunct="1">
                        <a:defRPr sz="1800" kern="1200">
                          <a:solidFill>
                            <a:schemeClr val="dk1"/>
                          </a:solidFill>
                          <a:latin typeface="MW Sans" panose="020B0503030501010103" pitchFamily="34" charset="0"/>
                        </a:defRPr>
                      </a:lvl8pPr>
                      <a:lvl9pPr marL="3657600" algn="l" defTabSz="914400" rtl="0" eaLnBrk="1" latinLnBrk="0" hangingPunct="1">
                        <a:defRPr sz="1800" kern="1200">
                          <a:solidFill>
                            <a:schemeClr val="dk1"/>
                          </a:solidFill>
                          <a:latin typeface="MW Sans" panose="020B0503030501010103" pitchFamily="34"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chemeClr val="accent4"/>
                          </a:solidFill>
                          <a:effectLst/>
                          <a:uLnTx/>
                          <a:uFillTx/>
                          <a:latin typeface="MW Sans" panose="020B0503030501010103" pitchFamily="34" charset="0"/>
                          <a:ea typeface="+mn-ea"/>
                          <a:cs typeface="+mn-cs"/>
                        </a:rPr>
                        <a:t>●</a:t>
                      </a:r>
                      <a:endParaRPr lang="en-US" sz="800" noProof="0">
                        <a:solidFill>
                          <a:schemeClr val="accent4"/>
                        </a:solidFill>
                        <a:latin typeface="+mn-lt"/>
                      </a:endParaRPr>
                    </a:p>
                  </a:txBody>
                  <a:tcPr marL="118800" marR="91273" marT="75600" marB="45635"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chemeClr val="accent5"/>
                          </a:solidFill>
                          <a:effectLst/>
                          <a:uLnTx/>
                          <a:uFillTx/>
                          <a:latin typeface="MW Sans" panose="020B0503030501010103" pitchFamily="34" charset="0"/>
                          <a:ea typeface="+mn-ea"/>
                          <a:cs typeface="+mn-cs"/>
                        </a:rPr>
                        <a:t>●</a:t>
                      </a:r>
                      <a:endParaRPr lang="en-US" sz="800" noProof="0">
                        <a:solidFill>
                          <a:schemeClr val="accent5"/>
                        </a:solidFill>
                        <a:latin typeface="+mn-lt"/>
                      </a:endParaRPr>
                    </a:p>
                  </a:txBody>
                  <a:tcPr marL="118800" marR="91273" marT="75600" marB="45635"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MW Sans" panose="020B0503030501010103" pitchFamily="34" charset="0"/>
                        </a:defRPr>
                      </a:lvl1pPr>
                      <a:lvl2pPr marL="457200" algn="l" defTabSz="914400" rtl="0" eaLnBrk="1" latinLnBrk="0" hangingPunct="1">
                        <a:defRPr sz="1800" kern="1200">
                          <a:solidFill>
                            <a:schemeClr val="dk1"/>
                          </a:solidFill>
                          <a:latin typeface="MW Sans" panose="020B0503030501010103" pitchFamily="34" charset="0"/>
                        </a:defRPr>
                      </a:lvl2pPr>
                      <a:lvl3pPr marL="914400" algn="l" defTabSz="914400" rtl="0" eaLnBrk="1" latinLnBrk="0" hangingPunct="1">
                        <a:defRPr sz="1800" kern="1200">
                          <a:solidFill>
                            <a:schemeClr val="dk1"/>
                          </a:solidFill>
                          <a:latin typeface="MW Sans" panose="020B0503030501010103" pitchFamily="34" charset="0"/>
                        </a:defRPr>
                      </a:lvl3pPr>
                      <a:lvl4pPr marL="1371600" algn="l" defTabSz="914400" rtl="0" eaLnBrk="1" latinLnBrk="0" hangingPunct="1">
                        <a:defRPr sz="1800" kern="1200">
                          <a:solidFill>
                            <a:schemeClr val="dk1"/>
                          </a:solidFill>
                          <a:latin typeface="MW Sans" panose="020B0503030501010103" pitchFamily="34" charset="0"/>
                        </a:defRPr>
                      </a:lvl4pPr>
                      <a:lvl5pPr marL="1828800" algn="l" defTabSz="914400" rtl="0" eaLnBrk="1" latinLnBrk="0" hangingPunct="1">
                        <a:defRPr sz="1800" kern="1200">
                          <a:solidFill>
                            <a:schemeClr val="dk1"/>
                          </a:solidFill>
                          <a:latin typeface="MW Sans" panose="020B0503030501010103" pitchFamily="34" charset="0"/>
                        </a:defRPr>
                      </a:lvl5pPr>
                      <a:lvl6pPr marL="2286000" algn="l" defTabSz="914400" rtl="0" eaLnBrk="1" latinLnBrk="0" hangingPunct="1">
                        <a:defRPr sz="1800" kern="1200">
                          <a:solidFill>
                            <a:schemeClr val="dk1"/>
                          </a:solidFill>
                          <a:latin typeface="MW Sans" panose="020B0503030501010103" pitchFamily="34" charset="0"/>
                        </a:defRPr>
                      </a:lvl6pPr>
                      <a:lvl7pPr marL="2743200" algn="l" defTabSz="914400" rtl="0" eaLnBrk="1" latinLnBrk="0" hangingPunct="1">
                        <a:defRPr sz="1800" kern="1200">
                          <a:solidFill>
                            <a:schemeClr val="dk1"/>
                          </a:solidFill>
                          <a:latin typeface="MW Sans" panose="020B0503030501010103" pitchFamily="34" charset="0"/>
                        </a:defRPr>
                      </a:lvl7pPr>
                      <a:lvl8pPr marL="3200400" algn="l" defTabSz="914400" rtl="0" eaLnBrk="1" latinLnBrk="0" hangingPunct="1">
                        <a:defRPr sz="1800" kern="1200">
                          <a:solidFill>
                            <a:schemeClr val="dk1"/>
                          </a:solidFill>
                          <a:latin typeface="MW Sans" panose="020B0503030501010103" pitchFamily="34" charset="0"/>
                        </a:defRPr>
                      </a:lvl8pPr>
                      <a:lvl9pPr marL="3657600" algn="l" defTabSz="914400" rtl="0" eaLnBrk="1" latinLnBrk="0" hangingPunct="1">
                        <a:defRPr sz="1800" kern="1200">
                          <a:solidFill>
                            <a:schemeClr val="dk1"/>
                          </a:solidFill>
                          <a:latin typeface="MW Sans" panose="020B0503030501010103"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000000"/>
                          </a:solidFill>
                          <a:effectLst/>
                          <a:uLnTx/>
                          <a:uFillTx/>
                          <a:latin typeface="MW Sans" panose="020B0503030501010103" pitchFamily="34" charset="0"/>
                          <a:ea typeface="+mn-ea"/>
                          <a:cs typeface="+mn-cs"/>
                        </a:rPr>
                        <a:t>Lorem ipsum dolor sit amet</a:t>
                      </a:r>
                    </a:p>
                  </a:txBody>
                  <a:tcPr marL="118800" marR="91273" marT="75600" marB="45635" anchor="ctr">
                    <a:lnL w="3175" cap="flat" cmpd="sng" algn="ctr">
                      <a:no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38650706"/>
                  </a:ext>
                </a:extLst>
              </a:tr>
              <a:tr h="432000">
                <a:tc>
                  <a:txBody>
                    <a:bodyPr/>
                    <a:lstStyle>
                      <a:lvl1pPr marL="0" algn="l" defTabSz="914400" rtl="0" eaLnBrk="1" latinLnBrk="0" hangingPunct="1">
                        <a:defRPr sz="1800" kern="1200">
                          <a:solidFill>
                            <a:schemeClr val="dk1"/>
                          </a:solidFill>
                          <a:latin typeface="MW Sans" panose="020B0503030501010103" pitchFamily="34" charset="0"/>
                        </a:defRPr>
                      </a:lvl1pPr>
                      <a:lvl2pPr marL="457200" algn="l" defTabSz="914400" rtl="0" eaLnBrk="1" latinLnBrk="0" hangingPunct="1">
                        <a:defRPr sz="1800" kern="1200">
                          <a:solidFill>
                            <a:schemeClr val="dk1"/>
                          </a:solidFill>
                          <a:latin typeface="MW Sans" panose="020B0503030501010103" pitchFamily="34" charset="0"/>
                        </a:defRPr>
                      </a:lvl2pPr>
                      <a:lvl3pPr marL="914400" algn="l" defTabSz="914400" rtl="0" eaLnBrk="1" latinLnBrk="0" hangingPunct="1">
                        <a:defRPr sz="1800" kern="1200">
                          <a:solidFill>
                            <a:schemeClr val="dk1"/>
                          </a:solidFill>
                          <a:latin typeface="MW Sans" panose="020B0503030501010103" pitchFamily="34" charset="0"/>
                        </a:defRPr>
                      </a:lvl3pPr>
                      <a:lvl4pPr marL="1371600" algn="l" defTabSz="914400" rtl="0" eaLnBrk="1" latinLnBrk="0" hangingPunct="1">
                        <a:defRPr sz="1800" kern="1200">
                          <a:solidFill>
                            <a:schemeClr val="dk1"/>
                          </a:solidFill>
                          <a:latin typeface="MW Sans" panose="020B0503030501010103" pitchFamily="34" charset="0"/>
                        </a:defRPr>
                      </a:lvl4pPr>
                      <a:lvl5pPr marL="1828800" algn="l" defTabSz="914400" rtl="0" eaLnBrk="1" latinLnBrk="0" hangingPunct="1">
                        <a:defRPr sz="1800" kern="1200">
                          <a:solidFill>
                            <a:schemeClr val="dk1"/>
                          </a:solidFill>
                          <a:latin typeface="MW Sans" panose="020B0503030501010103" pitchFamily="34" charset="0"/>
                        </a:defRPr>
                      </a:lvl5pPr>
                      <a:lvl6pPr marL="2286000" algn="l" defTabSz="914400" rtl="0" eaLnBrk="1" latinLnBrk="0" hangingPunct="1">
                        <a:defRPr sz="1800" kern="1200">
                          <a:solidFill>
                            <a:schemeClr val="dk1"/>
                          </a:solidFill>
                          <a:latin typeface="MW Sans" panose="020B0503030501010103" pitchFamily="34" charset="0"/>
                        </a:defRPr>
                      </a:lvl6pPr>
                      <a:lvl7pPr marL="2743200" algn="l" defTabSz="914400" rtl="0" eaLnBrk="1" latinLnBrk="0" hangingPunct="1">
                        <a:defRPr sz="1800" kern="1200">
                          <a:solidFill>
                            <a:schemeClr val="dk1"/>
                          </a:solidFill>
                          <a:latin typeface="MW Sans" panose="020B0503030501010103" pitchFamily="34" charset="0"/>
                        </a:defRPr>
                      </a:lvl7pPr>
                      <a:lvl8pPr marL="3200400" algn="l" defTabSz="914400" rtl="0" eaLnBrk="1" latinLnBrk="0" hangingPunct="1">
                        <a:defRPr sz="1800" kern="1200">
                          <a:solidFill>
                            <a:schemeClr val="dk1"/>
                          </a:solidFill>
                          <a:latin typeface="MW Sans" panose="020B0503030501010103" pitchFamily="34" charset="0"/>
                        </a:defRPr>
                      </a:lvl8pPr>
                      <a:lvl9pPr marL="3657600" algn="l" defTabSz="914400" rtl="0" eaLnBrk="1" latinLnBrk="0" hangingPunct="1">
                        <a:defRPr sz="1800" kern="1200">
                          <a:solidFill>
                            <a:schemeClr val="dk1"/>
                          </a:solidFill>
                          <a:latin typeface="MW Sans" panose="020B0503030501010103"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900" b="1" noProof="0">
                          <a:solidFill>
                            <a:schemeClr val="tx1"/>
                          </a:solidFill>
                          <a:latin typeface="+mn-lt"/>
                        </a:rPr>
                        <a:t>4</a:t>
                      </a:r>
                    </a:p>
                  </a:txBody>
                  <a:tcPr marL="90000" marR="91273" marT="75600" marB="45635"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lvl1pPr marL="0" algn="l" defTabSz="914400" rtl="0" eaLnBrk="1" latinLnBrk="0" hangingPunct="1">
                        <a:defRPr sz="1800" kern="1200">
                          <a:solidFill>
                            <a:schemeClr val="dk1"/>
                          </a:solidFill>
                          <a:latin typeface="MW Sans" panose="020B0503030501010103" pitchFamily="34" charset="0"/>
                        </a:defRPr>
                      </a:lvl1pPr>
                      <a:lvl2pPr marL="457200" algn="l" defTabSz="914400" rtl="0" eaLnBrk="1" latinLnBrk="0" hangingPunct="1">
                        <a:defRPr sz="1800" kern="1200">
                          <a:solidFill>
                            <a:schemeClr val="dk1"/>
                          </a:solidFill>
                          <a:latin typeface="MW Sans" panose="020B0503030501010103" pitchFamily="34" charset="0"/>
                        </a:defRPr>
                      </a:lvl2pPr>
                      <a:lvl3pPr marL="914400" algn="l" defTabSz="914400" rtl="0" eaLnBrk="1" latinLnBrk="0" hangingPunct="1">
                        <a:defRPr sz="1800" kern="1200">
                          <a:solidFill>
                            <a:schemeClr val="dk1"/>
                          </a:solidFill>
                          <a:latin typeface="MW Sans" panose="020B0503030501010103" pitchFamily="34" charset="0"/>
                        </a:defRPr>
                      </a:lvl3pPr>
                      <a:lvl4pPr marL="1371600" algn="l" defTabSz="914400" rtl="0" eaLnBrk="1" latinLnBrk="0" hangingPunct="1">
                        <a:defRPr sz="1800" kern="1200">
                          <a:solidFill>
                            <a:schemeClr val="dk1"/>
                          </a:solidFill>
                          <a:latin typeface="MW Sans" panose="020B0503030501010103" pitchFamily="34" charset="0"/>
                        </a:defRPr>
                      </a:lvl4pPr>
                      <a:lvl5pPr marL="1828800" algn="l" defTabSz="914400" rtl="0" eaLnBrk="1" latinLnBrk="0" hangingPunct="1">
                        <a:defRPr sz="1800" kern="1200">
                          <a:solidFill>
                            <a:schemeClr val="dk1"/>
                          </a:solidFill>
                          <a:latin typeface="MW Sans" panose="020B0503030501010103" pitchFamily="34" charset="0"/>
                        </a:defRPr>
                      </a:lvl5pPr>
                      <a:lvl6pPr marL="2286000" algn="l" defTabSz="914400" rtl="0" eaLnBrk="1" latinLnBrk="0" hangingPunct="1">
                        <a:defRPr sz="1800" kern="1200">
                          <a:solidFill>
                            <a:schemeClr val="dk1"/>
                          </a:solidFill>
                          <a:latin typeface="MW Sans" panose="020B0503030501010103" pitchFamily="34" charset="0"/>
                        </a:defRPr>
                      </a:lvl6pPr>
                      <a:lvl7pPr marL="2743200" algn="l" defTabSz="914400" rtl="0" eaLnBrk="1" latinLnBrk="0" hangingPunct="1">
                        <a:defRPr sz="1800" kern="1200">
                          <a:solidFill>
                            <a:schemeClr val="dk1"/>
                          </a:solidFill>
                          <a:latin typeface="MW Sans" panose="020B0503030501010103" pitchFamily="34" charset="0"/>
                        </a:defRPr>
                      </a:lvl7pPr>
                      <a:lvl8pPr marL="3200400" algn="l" defTabSz="914400" rtl="0" eaLnBrk="1" latinLnBrk="0" hangingPunct="1">
                        <a:defRPr sz="1800" kern="1200">
                          <a:solidFill>
                            <a:schemeClr val="dk1"/>
                          </a:solidFill>
                          <a:latin typeface="MW Sans" panose="020B0503030501010103" pitchFamily="34" charset="0"/>
                        </a:defRPr>
                      </a:lvl8pPr>
                      <a:lvl9pPr marL="3657600" algn="l" defTabSz="914400" rtl="0" eaLnBrk="1" latinLnBrk="0" hangingPunct="1">
                        <a:defRPr sz="1800" kern="1200">
                          <a:solidFill>
                            <a:schemeClr val="dk1"/>
                          </a:solidFill>
                          <a:latin typeface="MW Sans" panose="020B0503030501010103"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000000"/>
                          </a:solidFill>
                          <a:effectLst/>
                          <a:uLnTx/>
                          <a:uFillTx/>
                          <a:latin typeface="MW Sans" panose="020B0503030501010103" pitchFamily="34" charset="0"/>
                          <a:ea typeface="+mn-ea"/>
                          <a:cs typeface="+mn-cs"/>
                        </a:rPr>
                        <a:t>000</a:t>
                      </a:r>
                      <a:endParaRPr lang="en-US" sz="800" noProof="0">
                        <a:latin typeface="+mn-lt"/>
                      </a:endParaRPr>
                    </a:p>
                  </a:txBody>
                  <a:tcPr marL="118800" marR="91273" marT="75600" marB="45635" anchor="ctr">
                    <a:lnL w="6350"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MW Sans" panose="020B0503030501010103" pitchFamily="34" charset="0"/>
                        </a:defRPr>
                      </a:lvl1pPr>
                      <a:lvl2pPr marL="457200" algn="l" defTabSz="914400" rtl="0" eaLnBrk="1" latinLnBrk="0" hangingPunct="1">
                        <a:defRPr sz="1800" kern="1200">
                          <a:solidFill>
                            <a:schemeClr val="dk1"/>
                          </a:solidFill>
                          <a:latin typeface="MW Sans" panose="020B0503030501010103" pitchFamily="34" charset="0"/>
                        </a:defRPr>
                      </a:lvl2pPr>
                      <a:lvl3pPr marL="914400" algn="l" defTabSz="914400" rtl="0" eaLnBrk="1" latinLnBrk="0" hangingPunct="1">
                        <a:defRPr sz="1800" kern="1200">
                          <a:solidFill>
                            <a:schemeClr val="dk1"/>
                          </a:solidFill>
                          <a:latin typeface="MW Sans" panose="020B0503030501010103" pitchFamily="34" charset="0"/>
                        </a:defRPr>
                      </a:lvl3pPr>
                      <a:lvl4pPr marL="1371600" algn="l" defTabSz="914400" rtl="0" eaLnBrk="1" latinLnBrk="0" hangingPunct="1">
                        <a:defRPr sz="1800" kern="1200">
                          <a:solidFill>
                            <a:schemeClr val="dk1"/>
                          </a:solidFill>
                          <a:latin typeface="MW Sans" panose="020B0503030501010103" pitchFamily="34" charset="0"/>
                        </a:defRPr>
                      </a:lvl4pPr>
                      <a:lvl5pPr marL="1828800" algn="l" defTabSz="914400" rtl="0" eaLnBrk="1" latinLnBrk="0" hangingPunct="1">
                        <a:defRPr sz="1800" kern="1200">
                          <a:solidFill>
                            <a:schemeClr val="dk1"/>
                          </a:solidFill>
                          <a:latin typeface="MW Sans" panose="020B0503030501010103" pitchFamily="34" charset="0"/>
                        </a:defRPr>
                      </a:lvl5pPr>
                      <a:lvl6pPr marL="2286000" algn="l" defTabSz="914400" rtl="0" eaLnBrk="1" latinLnBrk="0" hangingPunct="1">
                        <a:defRPr sz="1800" kern="1200">
                          <a:solidFill>
                            <a:schemeClr val="dk1"/>
                          </a:solidFill>
                          <a:latin typeface="MW Sans" panose="020B0503030501010103" pitchFamily="34" charset="0"/>
                        </a:defRPr>
                      </a:lvl6pPr>
                      <a:lvl7pPr marL="2743200" algn="l" defTabSz="914400" rtl="0" eaLnBrk="1" latinLnBrk="0" hangingPunct="1">
                        <a:defRPr sz="1800" kern="1200">
                          <a:solidFill>
                            <a:schemeClr val="dk1"/>
                          </a:solidFill>
                          <a:latin typeface="MW Sans" panose="020B0503030501010103" pitchFamily="34" charset="0"/>
                        </a:defRPr>
                      </a:lvl7pPr>
                      <a:lvl8pPr marL="3200400" algn="l" defTabSz="914400" rtl="0" eaLnBrk="1" latinLnBrk="0" hangingPunct="1">
                        <a:defRPr sz="1800" kern="1200">
                          <a:solidFill>
                            <a:schemeClr val="dk1"/>
                          </a:solidFill>
                          <a:latin typeface="MW Sans" panose="020B0503030501010103" pitchFamily="34" charset="0"/>
                        </a:defRPr>
                      </a:lvl8pPr>
                      <a:lvl9pPr marL="3657600" algn="l" defTabSz="914400" rtl="0" eaLnBrk="1" latinLnBrk="0" hangingPunct="1">
                        <a:defRPr sz="1800" kern="1200">
                          <a:solidFill>
                            <a:schemeClr val="dk1"/>
                          </a:solidFill>
                          <a:latin typeface="MW Sans" panose="020B0503030501010103"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000000"/>
                          </a:solidFill>
                          <a:effectLst/>
                          <a:uLnTx/>
                          <a:uFillTx/>
                          <a:latin typeface="MW Sans" panose="020B0503030501010103" pitchFamily="34" charset="0"/>
                          <a:ea typeface="+mn-ea"/>
                          <a:cs typeface="+mn-cs"/>
                        </a:rPr>
                        <a:t>000</a:t>
                      </a:r>
                      <a:endParaRPr lang="en-US" sz="800" noProof="0">
                        <a:latin typeface="+mn-lt"/>
                      </a:endParaRPr>
                    </a:p>
                  </a:txBody>
                  <a:tcPr marL="118800" marR="91273" marT="75600" marB="45635"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MW Sans" panose="020B0503030501010103" pitchFamily="34" charset="0"/>
                        </a:defRPr>
                      </a:lvl1pPr>
                      <a:lvl2pPr marL="457200" algn="l" defTabSz="914400" rtl="0" eaLnBrk="1" latinLnBrk="0" hangingPunct="1">
                        <a:defRPr sz="1800" kern="1200">
                          <a:solidFill>
                            <a:schemeClr val="dk1"/>
                          </a:solidFill>
                          <a:latin typeface="MW Sans" panose="020B0503030501010103" pitchFamily="34" charset="0"/>
                        </a:defRPr>
                      </a:lvl2pPr>
                      <a:lvl3pPr marL="914400" algn="l" defTabSz="914400" rtl="0" eaLnBrk="1" latinLnBrk="0" hangingPunct="1">
                        <a:defRPr sz="1800" kern="1200">
                          <a:solidFill>
                            <a:schemeClr val="dk1"/>
                          </a:solidFill>
                          <a:latin typeface="MW Sans" panose="020B0503030501010103" pitchFamily="34" charset="0"/>
                        </a:defRPr>
                      </a:lvl3pPr>
                      <a:lvl4pPr marL="1371600" algn="l" defTabSz="914400" rtl="0" eaLnBrk="1" latinLnBrk="0" hangingPunct="1">
                        <a:defRPr sz="1800" kern="1200">
                          <a:solidFill>
                            <a:schemeClr val="dk1"/>
                          </a:solidFill>
                          <a:latin typeface="MW Sans" panose="020B0503030501010103" pitchFamily="34" charset="0"/>
                        </a:defRPr>
                      </a:lvl4pPr>
                      <a:lvl5pPr marL="1828800" algn="l" defTabSz="914400" rtl="0" eaLnBrk="1" latinLnBrk="0" hangingPunct="1">
                        <a:defRPr sz="1800" kern="1200">
                          <a:solidFill>
                            <a:schemeClr val="dk1"/>
                          </a:solidFill>
                          <a:latin typeface="MW Sans" panose="020B0503030501010103" pitchFamily="34" charset="0"/>
                        </a:defRPr>
                      </a:lvl5pPr>
                      <a:lvl6pPr marL="2286000" algn="l" defTabSz="914400" rtl="0" eaLnBrk="1" latinLnBrk="0" hangingPunct="1">
                        <a:defRPr sz="1800" kern="1200">
                          <a:solidFill>
                            <a:schemeClr val="dk1"/>
                          </a:solidFill>
                          <a:latin typeface="MW Sans" panose="020B0503030501010103" pitchFamily="34" charset="0"/>
                        </a:defRPr>
                      </a:lvl6pPr>
                      <a:lvl7pPr marL="2743200" algn="l" defTabSz="914400" rtl="0" eaLnBrk="1" latinLnBrk="0" hangingPunct="1">
                        <a:defRPr sz="1800" kern="1200">
                          <a:solidFill>
                            <a:schemeClr val="dk1"/>
                          </a:solidFill>
                          <a:latin typeface="MW Sans" panose="020B0503030501010103" pitchFamily="34" charset="0"/>
                        </a:defRPr>
                      </a:lvl7pPr>
                      <a:lvl8pPr marL="3200400" algn="l" defTabSz="914400" rtl="0" eaLnBrk="1" latinLnBrk="0" hangingPunct="1">
                        <a:defRPr sz="1800" kern="1200">
                          <a:solidFill>
                            <a:schemeClr val="dk1"/>
                          </a:solidFill>
                          <a:latin typeface="MW Sans" panose="020B0503030501010103" pitchFamily="34" charset="0"/>
                        </a:defRPr>
                      </a:lvl8pPr>
                      <a:lvl9pPr marL="3657600" algn="l" defTabSz="914400" rtl="0" eaLnBrk="1" latinLnBrk="0" hangingPunct="1">
                        <a:defRPr sz="1800" kern="1200">
                          <a:solidFill>
                            <a:schemeClr val="dk1"/>
                          </a:solidFill>
                          <a:latin typeface="MW Sans" panose="020B0503030501010103"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000000"/>
                          </a:solidFill>
                          <a:effectLst/>
                          <a:uLnTx/>
                          <a:uFillTx/>
                          <a:latin typeface="MW Sans" panose="020B0503030501010103" pitchFamily="34" charset="0"/>
                          <a:ea typeface="+mn-ea"/>
                          <a:cs typeface="+mn-cs"/>
                        </a:rPr>
                        <a:t>000</a:t>
                      </a:r>
                      <a:endParaRPr lang="en-US" sz="800" noProof="0">
                        <a:latin typeface="+mn-lt"/>
                      </a:endParaRPr>
                    </a:p>
                  </a:txBody>
                  <a:tcPr marL="118800" marR="91273" marT="75600" marB="45635"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MW Sans" panose="020B0503030501010103" pitchFamily="34" charset="0"/>
                        </a:defRPr>
                      </a:lvl1pPr>
                      <a:lvl2pPr marL="457200" algn="l" defTabSz="914400" rtl="0" eaLnBrk="1" latinLnBrk="0" hangingPunct="1">
                        <a:defRPr sz="1800" kern="1200">
                          <a:solidFill>
                            <a:schemeClr val="dk1"/>
                          </a:solidFill>
                          <a:latin typeface="MW Sans" panose="020B0503030501010103" pitchFamily="34" charset="0"/>
                        </a:defRPr>
                      </a:lvl2pPr>
                      <a:lvl3pPr marL="914400" algn="l" defTabSz="914400" rtl="0" eaLnBrk="1" latinLnBrk="0" hangingPunct="1">
                        <a:defRPr sz="1800" kern="1200">
                          <a:solidFill>
                            <a:schemeClr val="dk1"/>
                          </a:solidFill>
                          <a:latin typeface="MW Sans" panose="020B0503030501010103" pitchFamily="34" charset="0"/>
                        </a:defRPr>
                      </a:lvl3pPr>
                      <a:lvl4pPr marL="1371600" algn="l" defTabSz="914400" rtl="0" eaLnBrk="1" latinLnBrk="0" hangingPunct="1">
                        <a:defRPr sz="1800" kern="1200">
                          <a:solidFill>
                            <a:schemeClr val="dk1"/>
                          </a:solidFill>
                          <a:latin typeface="MW Sans" panose="020B0503030501010103" pitchFamily="34" charset="0"/>
                        </a:defRPr>
                      </a:lvl4pPr>
                      <a:lvl5pPr marL="1828800" algn="l" defTabSz="914400" rtl="0" eaLnBrk="1" latinLnBrk="0" hangingPunct="1">
                        <a:defRPr sz="1800" kern="1200">
                          <a:solidFill>
                            <a:schemeClr val="dk1"/>
                          </a:solidFill>
                          <a:latin typeface="MW Sans" panose="020B0503030501010103" pitchFamily="34" charset="0"/>
                        </a:defRPr>
                      </a:lvl5pPr>
                      <a:lvl6pPr marL="2286000" algn="l" defTabSz="914400" rtl="0" eaLnBrk="1" latinLnBrk="0" hangingPunct="1">
                        <a:defRPr sz="1800" kern="1200">
                          <a:solidFill>
                            <a:schemeClr val="dk1"/>
                          </a:solidFill>
                          <a:latin typeface="MW Sans" panose="020B0503030501010103" pitchFamily="34" charset="0"/>
                        </a:defRPr>
                      </a:lvl6pPr>
                      <a:lvl7pPr marL="2743200" algn="l" defTabSz="914400" rtl="0" eaLnBrk="1" latinLnBrk="0" hangingPunct="1">
                        <a:defRPr sz="1800" kern="1200">
                          <a:solidFill>
                            <a:schemeClr val="dk1"/>
                          </a:solidFill>
                          <a:latin typeface="MW Sans" panose="020B0503030501010103" pitchFamily="34" charset="0"/>
                        </a:defRPr>
                      </a:lvl7pPr>
                      <a:lvl8pPr marL="3200400" algn="l" defTabSz="914400" rtl="0" eaLnBrk="1" latinLnBrk="0" hangingPunct="1">
                        <a:defRPr sz="1800" kern="1200">
                          <a:solidFill>
                            <a:schemeClr val="dk1"/>
                          </a:solidFill>
                          <a:latin typeface="MW Sans" panose="020B0503030501010103" pitchFamily="34" charset="0"/>
                        </a:defRPr>
                      </a:lvl8pPr>
                      <a:lvl9pPr marL="3657600" algn="l" defTabSz="914400" rtl="0" eaLnBrk="1" latinLnBrk="0" hangingPunct="1">
                        <a:defRPr sz="1800" kern="1200">
                          <a:solidFill>
                            <a:schemeClr val="dk1"/>
                          </a:solidFill>
                          <a:latin typeface="MW Sans" panose="020B0503030501010103"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000000"/>
                          </a:solidFill>
                          <a:effectLst/>
                          <a:uLnTx/>
                          <a:uFillTx/>
                          <a:latin typeface="MW Sans" panose="020B0503030501010103" pitchFamily="34" charset="0"/>
                          <a:ea typeface="+mn-ea"/>
                          <a:cs typeface="+mn-cs"/>
                        </a:rPr>
                        <a:t>000</a:t>
                      </a:r>
                      <a:endParaRPr lang="en-US" sz="800" noProof="0">
                        <a:latin typeface="+mn-lt"/>
                      </a:endParaRPr>
                    </a:p>
                  </a:txBody>
                  <a:tcPr marL="118800" marR="91273" marT="75600" marB="45635"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000000"/>
                          </a:solidFill>
                          <a:effectLst/>
                          <a:uLnTx/>
                          <a:uFillTx/>
                          <a:latin typeface="MW Sans" panose="020B0503030501010103" pitchFamily="34" charset="0"/>
                          <a:ea typeface="+mn-ea"/>
                          <a:cs typeface="+mn-cs"/>
                        </a:rPr>
                        <a:t>000</a:t>
                      </a:r>
                      <a:endParaRPr lang="en-US" sz="800" noProof="0">
                        <a:latin typeface="+mn-lt"/>
                      </a:endParaRPr>
                    </a:p>
                  </a:txBody>
                  <a:tcPr marL="118800" marR="91273" marT="75600" marB="45635"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000000"/>
                          </a:solidFill>
                          <a:effectLst/>
                          <a:uLnTx/>
                          <a:uFillTx/>
                          <a:latin typeface="MW Sans" panose="020B0503030501010103" pitchFamily="34" charset="0"/>
                          <a:ea typeface="+mn-ea"/>
                          <a:cs typeface="+mn-cs"/>
                        </a:rPr>
                        <a:t>000</a:t>
                      </a:r>
                      <a:endParaRPr lang="en-US" sz="800" noProof="0">
                        <a:latin typeface="+mn-lt"/>
                      </a:endParaRPr>
                    </a:p>
                  </a:txBody>
                  <a:tcPr marL="118800" marR="91273" marT="75600" marB="45635"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000000"/>
                          </a:solidFill>
                          <a:effectLst/>
                          <a:uLnTx/>
                          <a:uFillTx/>
                          <a:latin typeface="MW Sans" panose="020B0503030501010103" pitchFamily="34" charset="0"/>
                          <a:ea typeface="+mn-ea"/>
                          <a:cs typeface="+mn-cs"/>
                        </a:rPr>
                        <a:t>000</a:t>
                      </a:r>
                      <a:endParaRPr lang="en-US" sz="800" noProof="0">
                        <a:latin typeface="+mn-lt"/>
                      </a:endParaRPr>
                    </a:p>
                  </a:txBody>
                  <a:tcPr marL="118800" marR="91273" marT="75600" marB="45635"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chemeClr val="accent3"/>
                          </a:solidFill>
                          <a:effectLst/>
                          <a:uLnTx/>
                          <a:uFillTx/>
                          <a:latin typeface="MW Sans" panose="020B0503030501010103" pitchFamily="34" charset="0"/>
                          <a:ea typeface="+mn-ea"/>
                          <a:cs typeface="+mn-cs"/>
                        </a:rPr>
                        <a:t>●</a:t>
                      </a:r>
                      <a:endParaRPr lang="en-US" sz="800" noProof="0">
                        <a:solidFill>
                          <a:schemeClr val="accent3"/>
                        </a:solidFill>
                        <a:latin typeface="+mn-lt"/>
                      </a:endParaRPr>
                    </a:p>
                  </a:txBody>
                  <a:tcPr marL="118800" marR="91273" marT="75600" marB="45635"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chemeClr val="accent3"/>
                          </a:solidFill>
                          <a:effectLst/>
                          <a:uLnTx/>
                          <a:uFillTx/>
                          <a:latin typeface="MW Sans" panose="020B0503030501010103" pitchFamily="34" charset="0"/>
                          <a:ea typeface="+mn-ea"/>
                          <a:cs typeface="+mn-cs"/>
                        </a:rPr>
                        <a:t>●</a:t>
                      </a:r>
                      <a:endParaRPr lang="en-US" sz="800" noProof="0">
                        <a:solidFill>
                          <a:schemeClr val="accent3"/>
                        </a:solidFill>
                        <a:latin typeface="+mn-lt"/>
                      </a:endParaRPr>
                    </a:p>
                  </a:txBody>
                  <a:tcPr marL="118800" marR="91273" marT="75600" marB="45635"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MW Sans" panose="020B0503030501010103" pitchFamily="34" charset="0"/>
                        </a:defRPr>
                      </a:lvl1pPr>
                      <a:lvl2pPr marL="457200" algn="l" defTabSz="914400" rtl="0" eaLnBrk="1" latinLnBrk="0" hangingPunct="1">
                        <a:defRPr sz="1800" kern="1200">
                          <a:solidFill>
                            <a:schemeClr val="dk1"/>
                          </a:solidFill>
                          <a:latin typeface="MW Sans" panose="020B0503030501010103" pitchFamily="34" charset="0"/>
                        </a:defRPr>
                      </a:lvl2pPr>
                      <a:lvl3pPr marL="914400" algn="l" defTabSz="914400" rtl="0" eaLnBrk="1" latinLnBrk="0" hangingPunct="1">
                        <a:defRPr sz="1800" kern="1200">
                          <a:solidFill>
                            <a:schemeClr val="dk1"/>
                          </a:solidFill>
                          <a:latin typeface="MW Sans" panose="020B0503030501010103" pitchFamily="34" charset="0"/>
                        </a:defRPr>
                      </a:lvl3pPr>
                      <a:lvl4pPr marL="1371600" algn="l" defTabSz="914400" rtl="0" eaLnBrk="1" latinLnBrk="0" hangingPunct="1">
                        <a:defRPr sz="1800" kern="1200">
                          <a:solidFill>
                            <a:schemeClr val="dk1"/>
                          </a:solidFill>
                          <a:latin typeface="MW Sans" panose="020B0503030501010103" pitchFamily="34" charset="0"/>
                        </a:defRPr>
                      </a:lvl4pPr>
                      <a:lvl5pPr marL="1828800" algn="l" defTabSz="914400" rtl="0" eaLnBrk="1" latinLnBrk="0" hangingPunct="1">
                        <a:defRPr sz="1800" kern="1200">
                          <a:solidFill>
                            <a:schemeClr val="dk1"/>
                          </a:solidFill>
                          <a:latin typeface="MW Sans" panose="020B0503030501010103" pitchFamily="34" charset="0"/>
                        </a:defRPr>
                      </a:lvl5pPr>
                      <a:lvl6pPr marL="2286000" algn="l" defTabSz="914400" rtl="0" eaLnBrk="1" latinLnBrk="0" hangingPunct="1">
                        <a:defRPr sz="1800" kern="1200">
                          <a:solidFill>
                            <a:schemeClr val="dk1"/>
                          </a:solidFill>
                          <a:latin typeface="MW Sans" panose="020B0503030501010103" pitchFamily="34" charset="0"/>
                        </a:defRPr>
                      </a:lvl6pPr>
                      <a:lvl7pPr marL="2743200" algn="l" defTabSz="914400" rtl="0" eaLnBrk="1" latinLnBrk="0" hangingPunct="1">
                        <a:defRPr sz="1800" kern="1200">
                          <a:solidFill>
                            <a:schemeClr val="dk1"/>
                          </a:solidFill>
                          <a:latin typeface="MW Sans" panose="020B0503030501010103" pitchFamily="34" charset="0"/>
                        </a:defRPr>
                      </a:lvl7pPr>
                      <a:lvl8pPr marL="3200400" algn="l" defTabSz="914400" rtl="0" eaLnBrk="1" latinLnBrk="0" hangingPunct="1">
                        <a:defRPr sz="1800" kern="1200">
                          <a:solidFill>
                            <a:schemeClr val="dk1"/>
                          </a:solidFill>
                          <a:latin typeface="MW Sans" panose="020B0503030501010103" pitchFamily="34" charset="0"/>
                        </a:defRPr>
                      </a:lvl8pPr>
                      <a:lvl9pPr marL="3657600" algn="l" defTabSz="914400" rtl="0" eaLnBrk="1" latinLnBrk="0" hangingPunct="1">
                        <a:defRPr sz="1800" kern="1200">
                          <a:solidFill>
                            <a:schemeClr val="dk1"/>
                          </a:solidFill>
                          <a:latin typeface="MW Sans" panose="020B0503030501010103" pitchFamily="34"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chemeClr val="accent4"/>
                          </a:solidFill>
                          <a:effectLst/>
                          <a:uLnTx/>
                          <a:uFillTx/>
                          <a:latin typeface="MW Sans" panose="020B0503030501010103" pitchFamily="34" charset="0"/>
                          <a:ea typeface="+mn-ea"/>
                          <a:cs typeface="+mn-cs"/>
                        </a:rPr>
                        <a:t>●</a:t>
                      </a:r>
                      <a:endParaRPr lang="en-US" sz="800" noProof="0">
                        <a:solidFill>
                          <a:schemeClr val="accent4"/>
                        </a:solidFill>
                        <a:latin typeface="+mn-lt"/>
                      </a:endParaRPr>
                    </a:p>
                  </a:txBody>
                  <a:tcPr marL="118800" marR="91273" marT="75600" marB="45635"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chemeClr val="accent5"/>
                          </a:solidFill>
                          <a:effectLst/>
                          <a:uLnTx/>
                          <a:uFillTx/>
                          <a:latin typeface="MW Sans" panose="020B0503030501010103" pitchFamily="34" charset="0"/>
                          <a:ea typeface="+mn-ea"/>
                          <a:cs typeface="+mn-cs"/>
                        </a:rPr>
                        <a:t>●</a:t>
                      </a:r>
                      <a:endParaRPr lang="en-US" sz="800" noProof="0">
                        <a:solidFill>
                          <a:schemeClr val="accent5"/>
                        </a:solidFill>
                        <a:latin typeface="+mn-lt"/>
                      </a:endParaRPr>
                    </a:p>
                  </a:txBody>
                  <a:tcPr marL="118800" marR="91273" marT="75600" marB="45635"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MW Sans" panose="020B0503030501010103" pitchFamily="34" charset="0"/>
                        </a:defRPr>
                      </a:lvl1pPr>
                      <a:lvl2pPr marL="457200" algn="l" defTabSz="914400" rtl="0" eaLnBrk="1" latinLnBrk="0" hangingPunct="1">
                        <a:defRPr sz="1800" kern="1200">
                          <a:solidFill>
                            <a:schemeClr val="dk1"/>
                          </a:solidFill>
                          <a:latin typeface="MW Sans" panose="020B0503030501010103" pitchFamily="34" charset="0"/>
                        </a:defRPr>
                      </a:lvl2pPr>
                      <a:lvl3pPr marL="914400" algn="l" defTabSz="914400" rtl="0" eaLnBrk="1" latinLnBrk="0" hangingPunct="1">
                        <a:defRPr sz="1800" kern="1200">
                          <a:solidFill>
                            <a:schemeClr val="dk1"/>
                          </a:solidFill>
                          <a:latin typeface="MW Sans" panose="020B0503030501010103" pitchFamily="34" charset="0"/>
                        </a:defRPr>
                      </a:lvl3pPr>
                      <a:lvl4pPr marL="1371600" algn="l" defTabSz="914400" rtl="0" eaLnBrk="1" latinLnBrk="0" hangingPunct="1">
                        <a:defRPr sz="1800" kern="1200">
                          <a:solidFill>
                            <a:schemeClr val="dk1"/>
                          </a:solidFill>
                          <a:latin typeface="MW Sans" panose="020B0503030501010103" pitchFamily="34" charset="0"/>
                        </a:defRPr>
                      </a:lvl4pPr>
                      <a:lvl5pPr marL="1828800" algn="l" defTabSz="914400" rtl="0" eaLnBrk="1" latinLnBrk="0" hangingPunct="1">
                        <a:defRPr sz="1800" kern="1200">
                          <a:solidFill>
                            <a:schemeClr val="dk1"/>
                          </a:solidFill>
                          <a:latin typeface="MW Sans" panose="020B0503030501010103" pitchFamily="34" charset="0"/>
                        </a:defRPr>
                      </a:lvl5pPr>
                      <a:lvl6pPr marL="2286000" algn="l" defTabSz="914400" rtl="0" eaLnBrk="1" latinLnBrk="0" hangingPunct="1">
                        <a:defRPr sz="1800" kern="1200">
                          <a:solidFill>
                            <a:schemeClr val="dk1"/>
                          </a:solidFill>
                          <a:latin typeface="MW Sans" panose="020B0503030501010103" pitchFamily="34" charset="0"/>
                        </a:defRPr>
                      </a:lvl6pPr>
                      <a:lvl7pPr marL="2743200" algn="l" defTabSz="914400" rtl="0" eaLnBrk="1" latinLnBrk="0" hangingPunct="1">
                        <a:defRPr sz="1800" kern="1200">
                          <a:solidFill>
                            <a:schemeClr val="dk1"/>
                          </a:solidFill>
                          <a:latin typeface="MW Sans" panose="020B0503030501010103" pitchFamily="34" charset="0"/>
                        </a:defRPr>
                      </a:lvl7pPr>
                      <a:lvl8pPr marL="3200400" algn="l" defTabSz="914400" rtl="0" eaLnBrk="1" latinLnBrk="0" hangingPunct="1">
                        <a:defRPr sz="1800" kern="1200">
                          <a:solidFill>
                            <a:schemeClr val="dk1"/>
                          </a:solidFill>
                          <a:latin typeface="MW Sans" panose="020B0503030501010103" pitchFamily="34" charset="0"/>
                        </a:defRPr>
                      </a:lvl8pPr>
                      <a:lvl9pPr marL="3657600" algn="l" defTabSz="914400" rtl="0" eaLnBrk="1" latinLnBrk="0" hangingPunct="1">
                        <a:defRPr sz="1800" kern="1200">
                          <a:solidFill>
                            <a:schemeClr val="dk1"/>
                          </a:solidFill>
                          <a:latin typeface="MW Sans" panose="020B0503030501010103"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000000"/>
                          </a:solidFill>
                          <a:effectLst/>
                          <a:uLnTx/>
                          <a:uFillTx/>
                          <a:latin typeface="MW Sans" panose="020B0503030501010103" pitchFamily="34" charset="0"/>
                          <a:ea typeface="+mn-ea"/>
                          <a:cs typeface="+mn-cs"/>
                        </a:rPr>
                        <a:t>Lorem ipsum dolor sit amet</a:t>
                      </a:r>
                    </a:p>
                  </a:txBody>
                  <a:tcPr marL="118800" marR="91273" marT="75600" marB="45635" anchor="ctr">
                    <a:lnL w="3175" cap="flat" cmpd="sng" algn="ctr">
                      <a:no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45982232"/>
                  </a:ext>
                </a:extLst>
              </a:tr>
              <a:tr h="432000">
                <a:tc>
                  <a:txBody>
                    <a:bodyPr/>
                    <a:lstStyle>
                      <a:lvl1pPr marL="0" algn="l" defTabSz="914400" rtl="0" eaLnBrk="1" latinLnBrk="0" hangingPunct="1">
                        <a:defRPr sz="1800" kern="1200">
                          <a:solidFill>
                            <a:schemeClr val="dk1"/>
                          </a:solidFill>
                          <a:latin typeface="MW Sans" panose="020B0503030501010103" pitchFamily="34" charset="0"/>
                        </a:defRPr>
                      </a:lvl1pPr>
                      <a:lvl2pPr marL="457200" algn="l" defTabSz="914400" rtl="0" eaLnBrk="1" latinLnBrk="0" hangingPunct="1">
                        <a:defRPr sz="1800" kern="1200">
                          <a:solidFill>
                            <a:schemeClr val="dk1"/>
                          </a:solidFill>
                          <a:latin typeface="MW Sans" panose="020B0503030501010103" pitchFamily="34" charset="0"/>
                        </a:defRPr>
                      </a:lvl2pPr>
                      <a:lvl3pPr marL="914400" algn="l" defTabSz="914400" rtl="0" eaLnBrk="1" latinLnBrk="0" hangingPunct="1">
                        <a:defRPr sz="1800" kern="1200">
                          <a:solidFill>
                            <a:schemeClr val="dk1"/>
                          </a:solidFill>
                          <a:latin typeface="MW Sans" panose="020B0503030501010103" pitchFamily="34" charset="0"/>
                        </a:defRPr>
                      </a:lvl3pPr>
                      <a:lvl4pPr marL="1371600" algn="l" defTabSz="914400" rtl="0" eaLnBrk="1" latinLnBrk="0" hangingPunct="1">
                        <a:defRPr sz="1800" kern="1200">
                          <a:solidFill>
                            <a:schemeClr val="dk1"/>
                          </a:solidFill>
                          <a:latin typeface="MW Sans" panose="020B0503030501010103" pitchFamily="34" charset="0"/>
                        </a:defRPr>
                      </a:lvl4pPr>
                      <a:lvl5pPr marL="1828800" algn="l" defTabSz="914400" rtl="0" eaLnBrk="1" latinLnBrk="0" hangingPunct="1">
                        <a:defRPr sz="1800" kern="1200">
                          <a:solidFill>
                            <a:schemeClr val="dk1"/>
                          </a:solidFill>
                          <a:latin typeface="MW Sans" panose="020B0503030501010103" pitchFamily="34" charset="0"/>
                        </a:defRPr>
                      </a:lvl5pPr>
                      <a:lvl6pPr marL="2286000" algn="l" defTabSz="914400" rtl="0" eaLnBrk="1" latinLnBrk="0" hangingPunct="1">
                        <a:defRPr sz="1800" kern="1200">
                          <a:solidFill>
                            <a:schemeClr val="dk1"/>
                          </a:solidFill>
                          <a:latin typeface="MW Sans" panose="020B0503030501010103" pitchFamily="34" charset="0"/>
                        </a:defRPr>
                      </a:lvl6pPr>
                      <a:lvl7pPr marL="2743200" algn="l" defTabSz="914400" rtl="0" eaLnBrk="1" latinLnBrk="0" hangingPunct="1">
                        <a:defRPr sz="1800" kern="1200">
                          <a:solidFill>
                            <a:schemeClr val="dk1"/>
                          </a:solidFill>
                          <a:latin typeface="MW Sans" panose="020B0503030501010103" pitchFamily="34" charset="0"/>
                        </a:defRPr>
                      </a:lvl7pPr>
                      <a:lvl8pPr marL="3200400" algn="l" defTabSz="914400" rtl="0" eaLnBrk="1" latinLnBrk="0" hangingPunct="1">
                        <a:defRPr sz="1800" kern="1200">
                          <a:solidFill>
                            <a:schemeClr val="dk1"/>
                          </a:solidFill>
                          <a:latin typeface="MW Sans" panose="020B0503030501010103" pitchFamily="34" charset="0"/>
                        </a:defRPr>
                      </a:lvl8pPr>
                      <a:lvl9pPr marL="3657600" algn="l" defTabSz="914400" rtl="0" eaLnBrk="1" latinLnBrk="0" hangingPunct="1">
                        <a:defRPr sz="1800" kern="1200">
                          <a:solidFill>
                            <a:schemeClr val="dk1"/>
                          </a:solidFill>
                          <a:latin typeface="MW Sans" panose="020B0503030501010103"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900" b="1" noProof="0">
                          <a:solidFill>
                            <a:schemeClr val="tx1"/>
                          </a:solidFill>
                          <a:latin typeface="+mn-lt"/>
                        </a:rPr>
                        <a:t>5</a:t>
                      </a:r>
                    </a:p>
                  </a:txBody>
                  <a:tcPr marL="90000" marR="91273" marT="75600" marB="45635"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lvl1pPr marL="0" algn="l" defTabSz="914400" rtl="0" eaLnBrk="1" latinLnBrk="0" hangingPunct="1">
                        <a:defRPr sz="1800" kern="1200">
                          <a:solidFill>
                            <a:schemeClr val="dk1"/>
                          </a:solidFill>
                          <a:latin typeface="MW Sans" panose="020B0503030501010103" pitchFamily="34" charset="0"/>
                        </a:defRPr>
                      </a:lvl1pPr>
                      <a:lvl2pPr marL="457200" algn="l" defTabSz="914400" rtl="0" eaLnBrk="1" latinLnBrk="0" hangingPunct="1">
                        <a:defRPr sz="1800" kern="1200">
                          <a:solidFill>
                            <a:schemeClr val="dk1"/>
                          </a:solidFill>
                          <a:latin typeface="MW Sans" panose="020B0503030501010103" pitchFamily="34" charset="0"/>
                        </a:defRPr>
                      </a:lvl2pPr>
                      <a:lvl3pPr marL="914400" algn="l" defTabSz="914400" rtl="0" eaLnBrk="1" latinLnBrk="0" hangingPunct="1">
                        <a:defRPr sz="1800" kern="1200">
                          <a:solidFill>
                            <a:schemeClr val="dk1"/>
                          </a:solidFill>
                          <a:latin typeface="MW Sans" panose="020B0503030501010103" pitchFamily="34" charset="0"/>
                        </a:defRPr>
                      </a:lvl3pPr>
                      <a:lvl4pPr marL="1371600" algn="l" defTabSz="914400" rtl="0" eaLnBrk="1" latinLnBrk="0" hangingPunct="1">
                        <a:defRPr sz="1800" kern="1200">
                          <a:solidFill>
                            <a:schemeClr val="dk1"/>
                          </a:solidFill>
                          <a:latin typeface="MW Sans" panose="020B0503030501010103" pitchFamily="34" charset="0"/>
                        </a:defRPr>
                      </a:lvl4pPr>
                      <a:lvl5pPr marL="1828800" algn="l" defTabSz="914400" rtl="0" eaLnBrk="1" latinLnBrk="0" hangingPunct="1">
                        <a:defRPr sz="1800" kern="1200">
                          <a:solidFill>
                            <a:schemeClr val="dk1"/>
                          </a:solidFill>
                          <a:latin typeface="MW Sans" panose="020B0503030501010103" pitchFamily="34" charset="0"/>
                        </a:defRPr>
                      </a:lvl5pPr>
                      <a:lvl6pPr marL="2286000" algn="l" defTabSz="914400" rtl="0" eaLnBrk="1" latinLnBrk="0" hangingPunct="1">
                        <a:defRPr sz="1800" kern="1200">
                          <a:solidFill>
                            <a:schemeClr val="dk1"/>
                          </a:solidFill>
                          <a:latin typeface="MW Sans" panose="020B0503030501010103" pitchFamily="34" charset="0"/>
                        </a:defRPr>
                      </a:lvl6pPr>
                      <a:lvl7pPr marL="2743200" algn="l" defTabSz="914400" rtl="0" eaLnBrk="1" latinLnBrk="0" hangingPunct="1">
                        <a:defRPr sz="1800" kern="1200">
                          <a:solidFill>
                            <a:schemeClr val="dk1"/>
                          </a:solidFill>
                          <a:latin typeface="MW Sans" panose="020B0503030501010103" pitchFamily="34" charset="0"/>
                        </a:defRPr>
                      </a:lvl7pPr>
                      <a:lvl8pPr marL="3200400" algn="l" defTabSz="914400" rtl="0" eaLnBrk="1" latinLnBrk="0" hangingPunct="1">
                        <a:defRPr sz="1800" kern="1200">
                          <a:solidFill>
                            <a:schemeClr val="dk1"/>
                          </a:solidFill>
                          <a:latin typeface="MW Sans" panose="020B0503030501010103" pitchFamily="34" charset="0"/>
                        </a:defRPr>
                      </a:lvl8pPr>
                      <a:lvl9pPr marL="3657600" algn="l" defTabSz="914400" rtl="0" eaLnBrk="1" latinLnBrk="0" hangingPunct="1">
                        <a:defRPr sz="1800" kern="1200">
                          <a:solidFill>
                            <a:schemeClr val="dk1"/>
                          </a:solidFill>
                          <a:latin typeface="MW Sans" panose="020B0503030501010103"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000000"/>
                          </a:solidFill>
                          <a:effectLst/>
                          <a:uLnTx/>
                          <a:uFillTx/>
                          <a:latin typeface="MW Sans" panose="020B0503030501010103" pitchFamily="34" charset="0"/>
                          <a:ea typeface="+mn-ea"/>
                          <a:cs typeface="+mn-cs"/>
                        </a:rPr>
                        <a:t>000</a:t>
                      </a:r>
                      <a:endParaRPr lang="en-US" sz="800" noProof="0">
                        <a:latin typeface="+mn-lt"/>
                      </a:endParaRPr>
                    </a:p>
                  </a:txBody>
                  <a:tcPr marL="118800" marR="91273" marT="75600" marB="45635" anchor="ctr">
                    <a:lnL w="6350"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MW Sans" panose="020B0503030501010103" pitchFamily="34" charset="0"/>
                        </a:defRPr>
                      </a:lvl1pPr>
                      <a:lvl2pPr marL="457200" algn="l" defTabSz="914400" rtl="0" eaLnBrk="1" latinLnBrk="0" hangingPunct="1">
                        <a:defRPr sz="1800" kern="1200">
                          <a:solidFill>
                            <a:schemeClr val="dk1"/>
                          </a:solidFill>
                          <a:latin typeface="MW Sans" panose="020B0503030501010103" pitchFamily="34" charset="0"/>
                        </a:defRPr>
                      </a:lvl2pPr>
                      <a:lvl3pPr marL="914400" algn="l" defTabSz="914400" rtl="0" eaLnBrk="1" latinLnBrk="0" hangingPunct="1">
                        <a:defRPr sz="1800" kern="1200">
                          <a:solidFill>
                            <a:schemeClr val="dk1"/>
                          </a:solidFill>
                          <a:latin typeface="MW Sans" panose="020B0503030501010103" pitchFamily="34" charset="0"/>
                        </a:defRPr>
                      </a:lvl3pPr>
                      <a:lvl4pPr marL="1371600" algn="l" defTabSz="914400" rtl="0" eaLnBrk="1" latinLnBrk="0" hangingPunct="1">
                        <a:defRPr sz="1800" kern="1200">
                          <a:solidFill>
                            <a:schemeClr val="dk1"/>
                          </a:solidFill>
                          <a:latin typeface="MW Sans" panose="020B0503030501010103" pitchFamily="34" charset="0"/>
                        </a:defRPr>
                      </a:lvl4pPr>
                      <a:lvl5pPr marL="1828800" algn="l" defTabSz="914400" rtl="0" eaLnBrk="1" latinLnBrk="0" hangingPunct="1">
                        <a:defRPr sz="1800" kern="1200">
                          <a:solidFill>
                            <a:schemeClr val="dk1"/>
                          </a:solidFill>
                          <a:latin typeface="MW Sans" panose="020B0503030501010103" pitchFamily="34" charset="0"/>
                        </a:defRPr>
                      </a:lvl5pPr>
                      <a:lvl6pPr marL="2286000" algn="l" defTabSz="914400" rtl="0" eaLnBrk="1" latinLnBrk="0" hangingPunct="1">
                        <a:defRPr sz="1800" kern="1200">
                          <a:solidFill>
                            <a:schemeClr val="dk1"/>
                          </a:solidFill>
                          <a:latin typeface="MW Sans" panose="020B0503030501010103" pitchFamily="34" charset="0"/>
                        </a:defRPr>
                      </a:lvl6pPr>
                      <a:lvl7pPr marL="2743200" algn="l" defTabSz="914400" rtl="0" eaLnBrk="1" latinLnBrk="0" hangingPunct="1">
                        <a:defRPr sz="1800" kern="1200">
                          <a:solidFill>
                            <a:schemeClr val="dk1"/>
                          </a:solidFill>
                          <a:latin typeface="MW Sans" panose="020B0503030501010103" pitchFamily="34" charset="0"/>
                        </a:defRPr>
                      </a:lvl7pPr>
                      <a:lvl8pPr marL="3200400" algn="l" defTabSz="914400" rtl="0" eaLnBrk="1" latinLnBrk="0" hangingPunct="1">
                        <a:defRPr sz="1800" kern="1200">
                          <a:solidFill>
                            <a:schemeClr val="dk1"/>
                          </a:solidFill>
                          <a:latin typeface="MW Sans" panose="020B0503030501010103" pitchFamily="34" charset="0"/>
                        </a:defRPr>
                      </a:lvl8pPr>
                      <a:lvl9pPr marL="3657600" algn="l" defTabSz="914400" rtl="0" eaLnBrk="1" latinLnBrk="0" hangingPunct="1">
                        <a:defRPr sz="1800" kern="1200">
                          <a:solidFill>
                            <a:schemeClr val="dk1"/>
                          </a:solidFill>
                          <a:latin typeface="MW Sans" panose="020B0503030501010103"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000000"/>
                          </a:solidFill>
                          <a:effectLst/>
                          <a:uLnTx/>
                          <a:uFillTx/>
                          <a:latin typeface="MW Sans" panose="020B0503030501010103" pitchFamily="34" charset="0"/>
                          <a:ea typeface="+mn-ea"/>
                          <a:cs typeface="+mn-cs"/>
                        </a:rPr>
                        <a:t>000</a:t>
                      </a:r>
                      <a:endParaRPr lang="en-US" sz="800" noProof="0">
                        <a:latin typeface="+mn-lt"/>
                      </a:endParaRPr>
                    </a:p>
                  </a:txBody>
                  <a:tcPr marL="118800" marR="91273" marT="75600" marB="45635"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MW Sans" panose="020B0503030501010103" pitchFamily="34" charset="0"/>
                        </a:defRPr>
                      </a:lvl1pPr>
                      <a:lvl2pPr marL="457200" algn="l" defTabSz="914400" rtl="0" eaLnBrk="1" latinLnBrk="0" hangingPunct="1">
                        <a:defRPr sz="1800" kern="1200">
                          <a:solidFill>
                            <a:schemeClr val="dk1"/>
                          </a:solidFill>
                          <a:latin typeface="MW Sans" panose="020B0503030501010103" pitchFamily="34" charset="0"/>
                        </a:defRPr>
                      </a:lvl2pPr>
                      <a:lvl3pPr marL="914400" algn="l" defTabSz="914400" rtl="0" eaLnBrk="1" latinLnBrk="0" hangingPunct="1">
                        <a:defRPr sz="1800" kern="1200">
                          <a:solidFill>
                            <a:schemeClr val="dk1"/>
                          </a:solidFill>
                          <a:latin typeface="MW Sans" panose="020B0503030501010103" pitchFamily="34" charset="0"/>
                        </a:defRPr>
                      </a:lvl3pPr>
                      <a:lvl4pPr marL="1371600" algn="l" defTabSz="914400" rtl="0" eaLnBrk="1" latinLnBrk="0" hangingPunct="1">
                        <a:defRPr sz="1800" kern="1200">
                          <a:solidFill>
                            <a:schemeClr val="dk1"/>
                          </a:solidFill>
                          <a:latin typeface="MW Sans" panose="020B0503030501010103" pitchFamily="34" charset="0"/>
                        </a:defRPr>
                      </a:lvl4pPr>
                      <a:lvl5pPr marL="1828800" algn="l" defTabSz="914400" rtl="0" eaLnBrk="1" latinLnBrk="0" hangingPunct="1">
                        <a:defRPr sz="1800" kern="1200">
                          <a:solidFill>
                            <a:schemeClr val="dk1"/>
                          </a:solidFill>
                          <a:latin typeface="MW Sans" panose="020B0503030501010103" pitchFamily="34" charset="0"/>
                        </a:defRPr>
                      </a:lvl5pPr>
                      <a:lvl6pPr marL="2286000" algn="l" defTabSz="914400" rtl="0" eaLnBrk="1" latinLnBrk="0" hangingPunct="1">
                        <a:defRPr sz="1800" kern="1200">
                          <a:solidFill>
                            <a:schemeClr val="dk1"/>
                          </a:solidFill>
                          <a:latin typeface="MW Sans" panose="020B0503030501010103" pitchFamily="34" charset="0"/>
                        </a:defRPr>
                      </a:lvl6pPr>
                      <a:lvl7pPr marL="2743200" algn="l" defTabSz="914400" rtl="0" eaLnBrk="1" latinLnBrk="0" hangingPunct="1">
                        <a:defRPr sz="1800" kern="1200">
                          <a:solidFill>
                            <a:schemeClr val="dk1"/>
                          </a:solidFill>
                          <a:latin typeface="MW Sans" panose="020B0503030501010103" pitchFamily="34" charset="0"/>
                        </a:defRPr>
                      </a:lvl7pPr>
                      <a:lvl8pPr marL="3200400" algn="l" defTabSz="914400" rtl="0" eaLnBrk="1" latinLnBrk="0" hangingPunct="1">
                        <a:defRPr sz="1800" kern="1200">
                          <a:solidFill>
                            <a:schemeClr val="dk1"/>
                          </a:solidFill>
                          <a:latin typeface="MW Sans" panose="020B0503030501010103" pitchFamily="34" charset="0"/>
                        </a:defRPr>
                      </a:lvl8pPr>
                      <a:lvl9pPr marL="3657600" algn="l" defTabSz="914400" rtl="0" eaLnBrk="1" latinLnBrk="0" hangingPunct="1">
                        <a:defRPr sz="1800" kern="1200">
                          <a:solidFill>
                            <a:schemeClr val="dk1"/>
                          </a:solidFill>
                          <a:latin typeface="MW Sans" panose="020B0503030501010103"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000000"/>
                          </a:solidFill>
                          <a:effectLst/>
                          <a:uLnTx/>
                          <a:uFillTx/>
                          <a:latin typeface="MW Sans" panose="020B0503030501010103" pitchFamily="34" charset="0"/>
                          <a:ea typeface="+mn-ea"/>
                          <a:cs typeface="+mn-cs"/>
                        </a:rPr>
                        <a:t>000</a:t>
                      </a:r>
                      <a:endParaRPr lang="en-US" sz="800" noProof="0">
                        <a:latin typeface="+mn-lt"/>
                      </a:endParaRPr>
                    </a:p>
                  </a:txBody>
                  <a:tcPr marL="118800" marR="91273" marT="75600" marB="45635"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MW Sans" panose="020B0503030501010103" pitchFamily="34" charset="0"/>
                        </a:defRPr>
                      </a:lvl1pPr>
                      <a:lvl2pPr marL="457200" algn="l" defTabSz="914400" rtl="0" eaLnBrk="1" latinLnBrk="0" hangingPunct="1">
                        <a:defRPr sz="1800" kern="1200">
                          <a:solidFill>
                            <a:schemeClr val="dk1"/>
                          </a:solidFill>
                          <a:latin typeface="MW Sans" panose="020B0503030501010103" pitchFamily="34" charset="0"/>
                        </a:defRPr>
                      </a:lvl2pPr>
                      <a:lvl3pPr marL="914400" algn="l" defTabSz="914400" rtl="0" eaLnBrk="1" latinLnBrk="0" hangingPunct="1">
                        <a:defRPr sz="1800" kern="1200">
                          <a:solidFill>
                            <a:schemeClr val="dk1"/>
                          </a:solidFill>
                          <a:latin typeface="MW Sans" panose="020B0503030501010103" pitchFamily="34" charset="0"/>
                        </a:defRPr>
                      </a:lvl3pPr>
                      <a:lvl4pPr marL="1371600" algn="l" defTabSz="914400" rtl="0" eaLnBrk="1" latinLnBrk="0" hangingPunct="1">
                        <a:defRPr sz="1800" kern="1200">
                          <a:solidFill>
                            <a:schemeClr val="dk1"/>
                          </a:solidFill>
                          <a:latin typeface="MW Sans" panose="020B0503030501010103" pitchFamily="34" charset="0"/>
                        </a:defRPr>
                      </a:lvl4pPr>
                      <a:lvl5pPr marL="1828800" algn="l" defTabSz="914400" rtl="0" eaLnBrk="1" latinLnBrk="0" hangingPunct="1">
                        <a:defRPr sz="1800" kern="1200">
                          <a:solidFill>
                            <a:schemeClr val="dk1"/>
                          </a:solidFill>
                          <a:latin typeface="MW Sans" panose="020B0503030501010103" pitchFamily="34" charset="0"/>
                        </a:defRPr>
                      </a:lvl5pPr>
                      <a:lvl6pPr marL="2286000" algn="l" defTabSz="914400" rtl="0" eaLnBrk="1" latinLnBrk="0" hangingPunct="1">
                        <a:defRPr sz="1800" kern="1200">
                          <a:solidFill>
                            <a:schemeClr val="dk1"/>
                          </a:solidFill>
                          <a:latin typeface="MW Sans" panose="020B0503030501010103" pitchFamily="34" charset="0"/>
                        </a:defRPr>
                      </a:lvl6pPr>
                      <a:lvl7pPr marL="2743200" algn="l" defTabSz="914400" rtl="0" eaLnBrk="1" latinLnBrk="0" hangingPunct="1">
                        <a:defRPr sz="1800" kern="1200">
                          <a:solidFill>
                            <a:schemeClr val="dk1"/>
                          </a:solidFill>
                          <a:latin typeface="MW Sans" panose="020B0503030501010103" pitchFamily="34" charset="0"/>
                        </a:defRPr>
                      </a:lvl7pPr>
                      <a:lvl8pPr marL="3200400" algn="l" defTabSz="914400" rtl="0" eaLnBrk="1" latinLnBrk="0" hangingPunct="1">
                        <a:defRPr sz="1800" kern="1200">
                          <a:solidFill>
                            <a:schemeClr val="dk1"/>
                          </a:solidFill>
                          <a:latin typeface="MW Sans" panose="020B0503030501010103" pitchFamily="34" charset="0"/>
                        </a:defRPr>
                      </a:lvl8pPr>
                      <a:lvl9pPr marL="3657600" algn="l" defTabSz="914400" rtl="0" eaLnBrk="1" latinLnBrk="0" hangingPunct="1">
                        <a:defRPr sz="1800" kern="1200">
                          <a:solidFill>
                            <a:schemeClr val="dk1"/>
                          </a:solidFill>
                          <a:latin typeface="MW Sans" panose="020B0503030501010103"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000000"/>
                          </a:solidFill>
                          <a:effectLst/>
                          <a:uLnTx/>
                          <a:uFillTx/>
                          <a:latin typeface="MW Sans" panose="020B0503030501010103" pitchFamily="34" charset="0"/>
                          <a:ea typeface="+mn-ea"/>
                          <a:cs typeface="+mn-cs"/>
                        </a:rPr>
                        <a:t>000</a:t>
                      </a:r>
                      <a:endParaRPr lang="en-US" sz="800" noProof="0">
                        <a:latin typeface="+mn-lt"/>
                      </a:endParaRPr>
                    </a:p>
                  </a:txBody>
                  <a:tcPr marL="118800" marR="91273" marT="75600" marB="45635"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000000"/>
                          </a:solidFill>
                          <a:effectLst/>
                          <a:uLnTx/>
                          <a:uFillTx/>
                          <a:latin typeface="MW Sans" panose="020B0503030501010103" pitchFamily="34" charset="0"/>
                          <a:ea typeface="+mn-ea"/>
                          <a:cs typeface="+mn-cs"/>
                        </a:rPr>
                        <a:t>000</a:t>
                      </a:r>
                      <a:endParaRPr lang="en-US" sz="800" noProof="0">
                        <a:latin typeface="+mn-lt"/>
                      </a:endParaRPr>
                    </a:p>
                  </a:txBody>
                  <a:tcPr marL="118800" marR="91273" marT="75600" marB="45635"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000000"/>
                          </a:solidFill>
                          <a:effectLst/>
                          <a:uLnTx/>
                          <a:uFillTx/>
                          <a:latin typeface="MW Sans" panose="020B0503030501010103" pitchFamily="34" charset="0"/>
                          <a:ea typeface="+mn-ea"/>
                          <a:cs typeface="+mn-cs"/>
                        </a:rPr>
                        <a:t>000</a:t>
                      </a:r>
                      <a:endParaRPr lang="en-US" sz="800" noProof="0">
                        <a:latin typeface="+mn-lt"/>
                      </a:endParaRPr>
                    </a:p>
                  </a:txBody>
                  <a:tcPr marL="118800" marR="91273" marT="75600" marB="45635"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000000"/>
                          </a:solidFill>
                          <a:effectLst/>
                          <a:uLnTx/>
                          <a:uFillTx/>
                          <a:latin typeface="MW Sans" panose="020B0503030501010103" pitchFamily="34" charset="0"/>
                          <a:ea typeface="+mn-ea"/>
                          <a:cs typeface="+mn-cs"/>
                        </a:rPr>
                        <a:t>000</a:t>
                      </a:r>
                      <a:endParaRPr lang="en-US" sz="800" noProof="0">
                        <a:latin typeface="+mn-lt"/>
                      </a:endParaRPr>
                    </a:p>
                  </a:txBody>
                  <a:tcPr marL="118800" marR="91273" marT="75600" marB="45635"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chemeClr val="accent3"/>
                          </a:solidFill>
                          <a:effectLst/>
                          <a:uLnTx/>
                          <a:uFillTx/>
                          <a:latin typeface="MW Sans" panose="020B0503030501010103" pitchFamily="34" charset="0"/>
                          <a:ea typeface="+mn-ea"/>
                          <a:cs typeface="+mn-cs"/>
                        </a:rPr>
                        <a:t>●</a:t>
                      </a:r>
                      <a:endParaRPr lang="en-US" sz="800" noProof="0">
                        <a:solidFill>
                          <a:schemeClr val="accent3"/>
                        </a:solidFill>
                        <a:latin typeface="+mn-lt"/>
                      </a:endParaRPr>
                    </a:p>
                  </a:txBody>
                  <a:tcPr marL="118800" marR="91273" marT="75600" marB="45635"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chemeClr val="accent3"/>
                          </a:solidFill>
                          <a:effectLst/>
                          <a:uLnTx/>
                          <a:uFillTx/>
                          <a:latin typeface="MW Sans" panose="020B0503030501010103" pitchFamily="34" charset="0"/>
                          <a:ea typeface="+mn-ea"/>
                          <a:cs typeface="+mn-cs"/>
                        </a:rPr>
                        <a:t>●</a:t>
                      </a:r>
                      <a:endParaRPr lang="en-US" sz="800" noProof="0">
                        <a:solidFill>
                          <a:schemeClr val="accent3"/>
                        </a:solidFill>
                        <a:latin typeface="+mn-lt"/>
                      </a:endParaRPr>
                    </a:p>
                  </a:txBody>
                  <a:tcPr marL="118800" marR="91273" marT="75600" marB="45635"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MW Sans" panose="020B0503030501010103" pitchFamily="34" charset="0"/>
                        </a:defRPr>
                      </a:lvl1pPr>
                      <a:lvl2pPr marL="457200" algn="l" defTabSz="914400" rtl="0" eaLnBrk="1" latinLnBrk="0" hangingPunct="1">
                        <a:defRPr sz="1800" kern="1200">
                          <a:solidFill>
                            <a:schemeClr val="dk1"/>
                          </a:solidFill>
                          <a:latin typeface="MW Sans" panose="020B0503030501010103" pitchFamily="34" charset="0"/>
                        </a:defRPr>
                      </a:lvl2pPr>
                      <a:lvl3pPr marL="914400" algn="l" defTabSz="914400" rtl="0" eaLnBrk="1" latinLnBrk="0" hangingPunct="1">
                        <a:defRPr sz="1800" kern="1200">
                          <a:solidFill>
                            <a:schemeClr val="dk1"/>
                          </a:solidFill>
                          <a:latin typeface="MW Sans" panose="020B0503030501010103" pitchFamily="34" charset="0"/>
                        </a:defRPr>
                      </a:lvl3pPr>
                      <a:lvl4pPr marL="1371600" algn="l" defTabSz="914400" rtl="0" eaLnBrk="1" latinLnBrk="0" hangingPunct="1">
                        <a:defRPr sz="1800" kern="1200">
                          <a:solidFill>
                            <a:schemeClr val="dk1"/>
                          </a:solidFill>
                          <a:latin typeface="MW Sans" panose="020B0503030501010103" pitchFamily="34" charset="0"/>
                        </a:defRPr>
                      </a:lvl4pPr>
                      <a:lvl5pPr marL="1828800" algn="l" defTabSz="914400" rtl="0" eaLnBrk="1" latinLnBrk="0" hangingPunct="1">
                        <a:defRPr sz="1800" kern="1200">
                          <a:solidFill>
                            <a:schemeClr val="dk1"/>
                          </a:solidFill>
                          <a:latin typeface="MW Sans" panose="020B0503030501010103" pitchFamily="34" charset="0"/>
                        </a:defRPr>
                      </a:lvl5pPr>
                      <a:lvl6pPr marL="2286000" algn="l" defTabSz="914400" rtl="0" eaLnBrk="1" latinLnBrk="0" hangingPunct="1">
                        <a:defRPr sz="1800" kern="1200">
                          <a:solidFill>
                            <a:schemeClr val="dk1"/>
                          </a:solidFill>
                          <a:latin typeface="MW Sans" panose="020B0503030501010103" pitchFamily="34" charset="0"/>
                        </a:defRPr>
                      </a:lvl6pPr>
                      <a:lvl7pPr marL="2743200" algn="l" defTabSz="914400" rtl="0" eaLnBrk="1" latinLnBrk="0" hangingPunct="1">
                        <a:defRPr sz="1800" kern="1200">
                          <a:solidFill>
                            <a:schemeClr val="dk1"/>
                          </a:solidFill>
                          <a:latin typeface="MW Sans" panose="020B0503030501010103" pitchFamily="34" charset="0"/>
                        </a:defRPr>
                      </a:lvl7pPr>
                      <a:lvl8pPr marL="3200400" algn="l" defTabSz="914400" rtl="0" eaLnBrk="1" latinLnBrk="0" hangingPunct="1">
                        <a:defRPr sz="1800" kern="1200">
                          <a:solidFill>
                            <a:schemeClr val="dk1"/>
                          </a:solidFill>
                          <a:latin typeface="MW Sans" panose="020B0503030501010103" pitchFamily="34" charset="0"/>
                        </a:defRPr>
                      </a:lvl8pPr>
                      <a:lvl9pPr marL="3657600" algn="l" defTabSz="914400" rtl="0" eaLnBrk="1" latinLnBrk="0" hangingPunct="1">
                        <a:defRPr sz="1800" kern="1200">
                          <a:solidFill>
                            <a:schemeClr val="dk1"/>
                          </a:solidFill>
                          <a:latin typeface="MW Sans" panose="020B0503030501010103" pitchFamily="34"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chemeClr val="accent4"/>
                          </a:solidFill>
                          <a:effectLst/>
                          <a:uLnTx/>
                          <a:uFillTx/>
                          <a:latin typeface="MW Sans" panose="020B0503030501010103" pitchFamily="34" charset="0"/>
                          <a:ea typeface="+mn-ea"/>
                          <a:cs typeface="+mn-cs"/>
                        </a:rPr>
                        <a:t>●</a:t>
                      </a:r>
                      <a:endParaRPr lang="en-US" sz="800" noProof="0">
                        <a:solidFill>
                          <a:schemeClr val="accent4"/>
                        </a:solidFill>
                        <a:latin typeface="+mn-lt"/>
                      </a:endParaRPr>
                    </a:p>
                  </a:txBody>
                  <a:tcPr marL="118800" marR="91273" marT="75600" marB="45635"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chemeClr val="accent5"/>
                          </a:solidFill>
                          <a:effectLst/>
                          <a:uLnTx/>
                          <a:uFillTx/>
                          <a:latin typeface="MW Sans" panose="020B0503030501010103" pitchFamily="34" charset="0"/>
                          <a:ea typeface="+mn-ea"/>
                          <a:cs typeface="+mn-cs"/>
                        </a:rPr>
                        <a:t>●</a:t>
                      </a:r>
                      <a:endParaRPr lang="en-US" sz="800" noProof="0">
                        <a:solidFill>
                          <a:schemeClr val="accent5"/>
                        </a:solidFill>
                        <a:latin typeface="+mn-lt"/>
                      </a:endParaRPr>
                    </a:p>
                  </a:txBody>
                  <a:tcPr marL="118800" marR="91273" marT="75600" marB="45635"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MW Sans" panose="020B0503030501010103" pitchFamily="34" charset="0"/>
                        </a:defRPr>
                      </a:lvl1pPr>
                      <a:lvl2pPr marL="457200" algn="l" defTabSz="914400" rtl="0" eaLnBrk="1" latinLnBrk="0" hangingPunct="1">
                        <a:defRPr sz="1800" kern="1200">
                          <a:solidFill>
                            <a:schemeClr val="dk1"/>
                          </a:solidFill>
                          <a:latin typeface="MW Sans" panose="020B0503030501010103" pitchFamily="34" charset="0"/>
                        </a:defRPr>
                      </a:lvl2pPr>
                      <a:lvl3pPr marL="914400" algn="l" defTabSz="914400" rtl="0" eaLnBrk="1" latinLnBrk="0" hangingPunct="1">
                        <a:defRPr sz="1800" kern="1200">
                          <a:solidFill>
                            <a:schemeClr val="dk1"/>
                          </a:solidFill>
                          <a:latin typeface="MW Sans" panose="020B0503030501010103" pitchFamily="34" charset="0"/>
                        </a:defRPr>
                      </a:lvl3pPr>
                      <a:lvl4pPr marL="1371600" algn="l" defTabSz="914400" rtl="0" eaLnBrk="1" latinLnBrk="0" hangingPunct="1">
                        <a:defRPr sz="1800" kern="1200">
                          <a:solidFill>
                            <a:schemeClr val="dk1"/>
                          </a:solidFill>
                          <a:latin typeface="MW Sans" panose="020B0503030501010103" pitchFamily="34" charset="0"/>
                        </a:defRPr>
                      </a:lvl4pPr>
                      <a:lvl5pPr marL="1828800" algn="l" defTabSz="914400" rtl="0" eaLnBrk="1" latinLnBrk="0" hangingPunct="1">
                        <a:defRPr sz="1800" kern="1200">
                          <a:solidFill>
                            <a:schemeClr val="dk1"/>
                          </a:solidFill>
                          <a:latin typeface="MW Sans" panose="020B0503030501010103" pitchFamily="34" charset="0"/>
                        </a:defRPr>
                      </a:lvl5pPr>
                      <a:lvl6pPr marL="2286000" algn="l" defTabSz="914400" rtl="0" eaLnBrk="1" latinLnBrk="0" hangingPunct="1">
                        <a:defRPr sz="1800" kern="1200">
                          <a:solidFill>
                            <a:schemeClr val="dk1"/>
                          </a:solidFill>
                          <a:latin typeface="MW Sans" panose="020B0503030501010103" pitchFamily="34" charset="0"/>
                        </a:defRPr>
                      </a:lvl6pPr>
                      <a:lvl7pPr marL="2743200" algn="l" defTabSz="914400" rtl="0" eaLnBrk="1" latinLnBrk="0" hangingPunct="1">
                        <a:defRPr sz="1800" kern="1200">
                          <a:solidFill>
                            <a:schemeClr val="dk1"/>
                          </a:solidFill>
                          <a:latin typeface="MW Sans" panose="020B0503030501010103" pitchFamily="34" charset="0"/>
                        </a:defRPr>
                      </a:lvl7pPr>
                      <a:lvl8pPr marL="3200400" algn="l" defTabSz="914400" rtl="0" eaLnBrk="1" latinLnBrk="0" hangingPunct="1">
                        <a:defRPr sz="1800" kern="1200">
                          <a:solidFill>
                            <a:schemeClr val="dk1"/>
                          </a:solidFill>
                          <a:latin typeface="MW Sans" panose="020B0503030501010103" pitchFamily="34" charset="0"/>
                        </a:defRPr>
                      </a:lvl8pPr>
                      <a:lvl9pPr marL="3657600" algn="l" defTabSz="914400" rtl="0" eaLnBrk="1" latinLnBrk="0" hangingPunct="1">
                        <a:defRPr sz="1800" kern="1200">
                          <a:solidFill>
                            <a:schemeClr val="dk1"/>
                          </a:solidFill>
                          <a:latin typeface="MW Sans" panose="020B0503030501010103"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000000"/>
                          </a:solidFill>
                          <a:effectLst/>
                          <a:uLnTx/>
                          <a:uFillTx/>
                          <a:latin typeface="MW Sans" panose="020B0503030501010103" pitchFamily="34" charset="0"/>
                          <a:ea typeface="+mn-ea"/>
                          <a:cs typeface="+mn-cs"/>
                        </a:rPr>
                        <a:t>Lorem ipsum dolor sit amet</a:t>
                      </a:r>
                    </a:p>
                  </a:txBody>
                  <a:tcPr marL="118800" marR="91273" marT="75600" marB="45635" anchor="ctr">
                    <a:lnL w="3175" cap="flat" cmpd="sng" algn="ctr">
                      <a:no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41637227"/>
                  </a:ext>
                </a:extLst>
              </a:tr>
              <a:tr h="432000">
                <a:tc>
                  <a:txBody>
                    <a:bodyPr/>
                    <a:lstStyle>
                      <a:lvl1pPr marL="0" algn="l" defTabSz="914400" rtl="0" eaLnBrk="1" latinLnBrk="0" hangingPunct="1">
                        <a:defRPr sz="1800" kern="1200">
                          <a:solidFill>
                            <a:schemeClr val="dk1"/>
                          </a:solidFill>
                          <a:latin typeface="MW Sans" panose="020B0503030501010103" pitchFamily="34" charset="0"/>
                        </a:defRPr>
                      </a:lvl1pPr>
                      <a:lvl2pPr marL="457200" algn="l" defTabSz="914400" rtl="0" eaLnBrk="1" latinLnBrk="0" hangingPunct="1">
                        <a:defRPr sz="1800" kern="1200">
                          <a:solidFill>
                            <a:schemeClr val="dk1"/>
                          </a:solidFill>
                          <a:latin typeface="MW Sans" panose="020B0503030501010103" pitchFamily="34" charset="0"/>
                        </a:defRPr>
                      </a:lvl2pPr>
                      <a:lvl3pPr marL="914400" algn="l" defTabSz="914400" rtl="0" eaLnBrk="1" latinLnBrk="0" hangingPunct="1">
                        <a:defRPr sz="1800" kern="1200">
                          <a:solidFill>
                            <a:schemeClr val="dk1"/>
                          </a:solidFill>
                          <a:latin typeface="MW Sans" panose="020B0503030501010103" pitchFamily="34" charset="0"/>
                        </a:defRPr>
                      </a:lvl3pPr>
                      <a:lvl4pPr marL="1371600" algn="l" defTabSz="914400" rtl="0" eaLnBrk="1" latinLnBrk="0" hangingPunct="1">
                        <a:defRPr sz="1800" kern="1200">
                          <a:solidFill>
                            <a:schemeClr val="dk1"/>
                          </a:solidFill>
                          <a:latin typeface="MW Sans" panose="020B0503030501010103" pitchFamily="34" charset="0"/>
                        </a:defRPr>
                      </a:lvl4pPr>
                      <a:lvl5pPr marL="1828800" algn="l" defTabSz="914400" rtl="0" eaLnBrk="1" latinLnBrk="0" hangingPunct="1">
                        <a:defRPr sz="1800" kern="1200">
                          <a:solidFill>
                            <a:schemeClr val="dk1"/>
                          </a:solidFill>
                          <a:latin typeface="MW Sans" panose="020B0503030501010103" pitchFamily="34" charset="0"/>
                        </a:defRPr>
                      </a:lvl5pPr>
                      <a:lvl6pPr marL="2286000" algn="l" defTabSz="914400" rtl="0" eaLnBrk="1" latinLnBrk="0" hangingPunct="1">
                        <a:defRPr sz="1800" kern="1200">
                          <a:solidFill>
                            <a:schemeClr val="dk1"/>
                          </a:solidFill>
                          <a:latin typeface="MW Sans" panose="020B0503030501010103" pitchFamily="34" charset="0"/>
                        </a:defRPr>
                      </a:lvl6pPr>
                      <a:lvl7pPr marL="2743200" algn="l" defTabSz="914400" rtl="0" eaLnBrk="1" latinLnBrk="0" hangingPunct="1">
                        <a:defRPr sz="1800" kern="1200">
                          <a:solidFill>
                            <a:schemeClr val="dk1"/>
                          </a:solidFill>
                          <a:latin typeface="MW Sans" panose="020B0503030501010103" pitchFamily="34" charset="0"/>
                        </a:defRPr>
                      </a:lvl7pPr>
                      <a:lvl8pPr marL="3200400" algn="l" defTabSz="914400" rtl="0" eaLnBrk="1" latinLnBrk="0" hangingPunct="1">
                        <a:defRPr sz="1800" kern="1200">
                          <a:solidFill>
                            <a:schemeClr val="dk1"/>
                          </a:solidFill>
                          <a:latin typeface="MW Sans" panose="020B0503030501010103" pitchFamily="34" charset="0"/>
                        </a:defRPr>
                      </a:lvl8pPr>
                      <a:lvl9pPr marL="3657600" algn="l" defTabSz="914400" rtl="0" eaLnBrk="1" latinLnBrk="0" hangingPunct="1">
                        <a:defRPr sz="1800" kern="1200">
                          <a:solidFill>
                            <a:schemeClr val="dk1"/>
                          </a:solidFill>
                          <a:latin typeface="MW Sans" panose="020B0503030501010103"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900" b="1" noProof="0">
                          <a:solidFill>
                            <a:schemeClr val="tx1"/>
                          </a:solidFill>
                          <a:latin typeface="+mn-lt"/>
                        </a:rPr>
                        <a:t>6</a:t>
                      </a:r>
                    </a:p>
                  </a:txBody>
                  <a:tcPr marL="90000" marR="91273" marT="75600" marB="45635"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lvl1pPr marL="0" algn="l" defTabSz="914400" rtl="0" eaLnBrk="1" latinLnBrk="0" hangingPunct="1">
                        <a:defRPr sz="1800" kern="1200">
                          <a:solidFill>
                            <a:schemeClr val="dk1"/>
                          </a:solidFill>
                          <a:latin typeface="MW Sans" panose="020B0503030501010103" pitchFamily="34" charset="0"/>
                        </a:defRPr>
                      </a:lvl1pPr>
                      <a:lvl2pPr marL="457200" algn="l" defTabSz="914400" rtl="0" eaLnBrk="1" latinLnBrk="0" hangingPunct="1">
                        <a:defRPr sz="1800" kern="1200">
                          <a:solidFill>
                            <a:schemeClr val="dk1"/>
                          </a:solidFill>
                          <a:latin typeface="MW Sans" panose="020B0503030501010103" pitchFamily="34" charset="0"/>
                        </a:defRPr>
                      </a:lvl2pPr>
                      <a:lvl3pPr marL="914400" algn="l" defTabSz="914400" rtl="0" eaLnBrk="1" latinLnBrk="0" hangingPunct="1">
                        <a:defRPr sz="1800" kern="1200">
                          <a:solidFill>
                            <a:schemeClr val="dk1"/>
                          </a:solidFill>
                          <a:latin typeface="MW Sans" panose="020B0503030501010103" pitchFamily="34" charset="0"/>
                        </a:defRPr>
                      </a:lvl3pPr>
                      <a:lvl4pPr marL="1371600" algn="l" defTabSz="914400" rtl="0" eaLnBrk="1" latinLnBrk="0" hangingPunct="1">
                        <a:defRPr sz="1800" kern="1200">
                          <a:solidFill>
                            <a:schemeClr val="dk1"/>
                          </a:solidFill>
                          <a:latin typeface="MW Sans" panose="020B0503030501010103" pitchFamily="34" charset="0"/>
                        </a:defRPr>
                      </a:lvl4pPr>
                      <a:lvl5pPr marL="1828800" algn="l" defTabSz="914400" rtl="0" eaLnBrk="1" latinLnBrk="0" hangingPunct="1">
                        <a:defRPr sz="1800" kern="1200">
                          <a:solidFill>
                            <a:schemeClr val="dk1"/>
                          </a:solidFill>
                          <a:latin typeface="MW Sans" panose="020B0503030501010103" pitchFamily="34" charset="0"/>
                        </a:defRPr>
                      </a:lvl5pPr>
                      <a:lvl6pPr marL="2286000" algn="l" defTabSz="914400" rtl="0" eaLnBrk="1" latinLnBrk="0" hangingPunct="1">
                        <a:defRPr sz="1800" kern="1200">
                          <a:solidFill>
                            <a:schemeClr val="dk1"/>
                          </a:solidFill>
                          <a:latin typeface="MW Sans" panose="020B0503030501010103" pitchFamily="34" charset="0"/>
                        </a:defRPr>
                      </a:lvl6pPr>
                      <a:lvl7pPr marL="2743200" algn="l" defTabSz="914400" rtl="0" eaLnBrk="1" latinLnBrk="0" hangingPunct="1">
                        <a:defRPr sz="1800" kern="1200">
                          <a:solidFill>
                            <a:schemeClr val="dk1"/>
                          </a:solidFill>
                          <a:latin typeface="MW Sans" panose="020B0503030501010103" pitchFamily="34" charset="0"/>
                        </a:defRPr>
                      </a:lvl7pPr>
                      <a:lvl8pPr marL="3200400" algn="l" defTabSz="914400" rtl="0" eaLnBrk="1" latinLnBrk="0" hangingPunct="1">
                        <a:defRPr sz="1800" kern="1200">
                          <a:solidFill>
                            <a:schemeClr val="dk1"/>
                          </a:solidFill>
                          <a:latin typeface="MW Sans" panose="020B0503030501010103" pitchFamily="34" charset="0"/>
                        </a:defRPr>
                      </a:lvl8pPr>
                      <a:lvl9pPr marL="3657600" algn="l" defTabSz="914400" rtl="0" eaLnBrk="1" latinLnBrk="0" hangingPunct="1">
                        <a:defRPr sz="1800" kern="1200">
                          <a:solidFill>
                            <a:schemeClr val="dk1"/>
                          </a:solidFill>
                          <a:latin typeface="MW Sans" panose="020B0503030501010103"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000000"/>
                          </a:solidFill>
                          <a:effectLst/>
                          <a:uLnTx/>
                          <a:uFillTx/>
                          <a:latin typeface="MW Sans" panose="020B0503030501010103" pitchFamily="34" charset="0"/>
                          <a:ea typeface="+mn-ea"/>
                          <a:cs typeface="+mn-cs"/>
                        </a:rPr>
                        <a:t>000</a:t>
                      </a:r>
                      <a:endParaRPr lang="en-US" sz="800" noProof="0">
                        <a:latin typeface="+mn-lt"/>
                      </a:endParaRPr>
                    </a:p>
                  </a:txBody>
                  <a:tcPr marL="118800" marR="91273" marT="75600" marB="45635" anchor="ctr">
                    <a:lnL w="6350"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MW Sans" panose="020B0503030501010103" pitchFamily="34" charset="0"/>
                        </a:defRPr>
                      </a:lvl1pPr>
                      <a:lvl2pPr marL="457200" algn="l" defTabSz="914400" rtl="0" eaLnBrk="1" latinLnBrk="0" hangingPunct="1">
                        <a:defRPr sz="1800" kern="1200">
                          <a:solidFill>
                            <a:schemeClr val="dk1"/>
                          </a:solidFill>
                          <a:latin typeface="MW Sans" panose="020B0503030501010103" pitchFamily="34" charset="0"/>
                        </a:defRPr>
                      </a:lvl2pPr>
                      <a:lvl3pPr marL="914400" algn="l" defTabSz="914400" rtl="0" eaLnBrk="1" latinLnBrk="0" hangingPunct="1">
                        <a:defRPr sz="1800" kern="1200">
                          <a:solidFill>
                            <a:schemeClr val="dk1"/>
                          </a:solidFill>
                          <a:latin typeface="MW Sans" panose="020B0503030501010103" pitchFamily="34" charset="0"/>
                        </a:defRPr>
                      </a:lvl3pPr>
                      <a:lvl4pPr marL="1371600" algn="l" defTabSz="914400" rtl="0" eaLnBrk="1" latinLnBrk="0" hangingPunct="1">
                        <a:defRPr sz="1800" kern="1200">
                          <a:solidFill>
                            <a:schemeClr val="dk1"/>
                          </a:solidFill>
                          <a:latin typeface="MW Sans" panose="020B0503030501010103" pitchFamily="34" charset="0"/>
                        </a:defRPr>
                      </a:lvl4pPr>
                      <a:lvl5pPr marL="1828800" algn="l" defTabSz="914400" rtl="0" eaLnBrk="1" latinLnBrk="0" hangingPunct="1">
                        <a:defRPr sz="1800" kern="1200">
                          <a:solidFill>
                            <a:schemeClr val="dk1"/>
                          </a:solidFill>
                          <a:latin typeface="MW Sans" panose="020B0503030501010103" pitchFamily="34" charset="0"/>
                        </a:defRPr>
                      </a:lvl5pPr>
                      <a:lvl6pPr marL="2286000" algn="l" defTabSz="914400" rtl="0" eaLnBrk="1" latinLnBrk="0" hangingPunct="1">
                        <a:defRPr sz="1800" kern="1200">
                          <a:solidFill>
                            <a:schemeClr val="dk1"/>
                          </a:solidFill>
                          <a:latin typeface="MW Sans" panose="020B0503030501010103" pitchFamily="34" charset="0"/>
                        </a:defRPr>
                      </a:lvl6pPr>
                      <a:lvl7pPr marL="2743200" algn="l" defTabSz="914400" rtl="0" eaLnBrk="1" latinLnBrk="0" hangingPunct="1">
                        <a:defRPr sz="1800" kern="1200">
                          <a:solidFill>
                            <a:schemeClr val="dk1"/>
                          </a:solidFill>
                          <a:latin typeface="MW Sans" panose="020B0503030501010103" pitchFamily="34" charset="0"/>
                        </a:defRPr>
                      </a:lvl7pPr>
                      <a:lvl8pPr marL="3200400" algn="l" defTabSz="914400" rtl="0" eaLnBrk="1" latinLnBrk="0" hangingPunct="1">
                        <a:defRPr sz="1800" kern="1200">
                          <a:solidFill>
                            <a:schemeClr val="dk1"/>
                          </a:solidFill>
                          <a:latin typeface="MW Sans" panose="020B0503030501010103" pitchFamily="34" charset="0"/>
                        </a:defRPr>
                      </a:lvl8pPr>
                      <a:lvl9pPr marL="3657600" algn="l" defTabSz="914400" rtl="0" eaLnBrk="1" latinLnBrk="0" hangingPunct="1">
                        <a:defRPr sz="1800" kern="1200">
                          <a:solidFill>
                            <a:schemeClr val="dk1"/>
                          </a:solidFill>
                          <a:latin typeface="MW Sans" panose="020B0503030501010103"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000000"/>
                          </a:solidFill>
                          <a:effectLst/>
                          <a:uLnTx/>
                          <a:uFillTx/>
                          <a:latin typeface="MW Sans" panose="020B0503030501010103" pitchFamily="34" charset="0"/>
                          <a:ea typeface="+mn-ea"/>
                          <a:cs typeface="+mn-cs"/>
                        </a:rPr>
                        <a:t>000</a:t>
                      </a:r>
                      <a:endParaRPr lang="en-US" sz="800" noProof="0">
                        <a:latin typeface="+mn-lt"/>
                      </a:endParaRPr>
                    </a:p>
                  </a:txBody>
                  <a:tcPr marL="118800" marR="91273" marT="75600" marB="45635"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MW Sans" panose="020B0503030501010103" pitchFamily="34" charset="0"/>
                        </a:defRPr>
                      </a:lvl1pPr>
                      <a:lvl2pPr marL="457200" algn="l" defTabSz="914400" rtl="0" eaLnBrk="1" latinLnBrk="0" hangingPunct="1">
                        <a:defRPr sz="1800" kern="1200">
                          <a:solidFill>
                            <a:schemeClr val="dk1"/>
                          </a:solidFill>
                          <a:latin typeface="MW Sans" panose="020B0503030501010103" pitchFamily="34" charset="0"/>
                        </a:defRPr>
                      </a:lvl2pPr>
                      <a:lvl3pPr marL="914400" algn="l" defTabSz="914400" rtl="0" eaLnBrk="1" latinLnBrk="0" hangingPunct="1">
                        <a:defRPr sz="1800" kern="1200">
                          <a:solidFill>
                            <a:schemeClr val="dk1"/>
                          </a:solidFill>
                          <a:latin typeface="MW Sans" panose="020B0503030501010103" pitchFamily="34" charset="0"/>
                        </a:defRPr>
                      </a:lvl3pPr>
                      <a:lvl4pPr marL="1371600" algn="l" defTabSz="914400" rtl="0" eaLnBrk="1" latinLnBrk="0" hangingPunct="1">
                        <a:defRPr sz="1800" kern="1200">
                          <a:solidFill>
                            <a:schemeClr val="dk1"/>
                          </a:solidFill>
                          <a:latin typeface="MW Sans" panose="020B0503030501010103" pitchFamily="34" charset="0"/>
                        </a:defRPr>
                      </a:lvl4pPr>
                      <a:lvl5pPr marL="1828800" algn="l" defTabSz="914400" rtl="0" eaLnBrk="1" latinLnBrk="0" hangingPunct="1">
                        <a:defRPr sz="1800" kern="1200">
                          <a:solidFill>
                            <a:schemeClr val="dk1"/>
                          </a:solidFill>
                          <a:latin typeface="MW Sans" panose="020B0503030501010103" pitchFamily="34" charset="0"/>
                        </a:defRPr>
                      </a:lvl5pPr>
                      <a:lvl6pPr marL="2286000" algn="l" defTabSz="914400" rtl="0" eaLnBrk="1" latinLnBrk="0" hangingPunct="1">
                        <a:defRPr sz="1800" kern="1200">
                          <a:solidFill>
                            <a:schemeClr val="dk1"/>
                          </a:solidFill>
                          <a:latin typeface="MW Sans" panose="020B0503030501010103" pitchFamily="34" charset="0"/>
                        </a:defRPr>
                      </a:lvl6pPr>
                      <a:lvl7pPr marL="2743200" algn="l" defTabSz="914400" rtl="0" eaLnBrk="1" latinLnBrk="0" hangingPunct="1">
                        <a:defRPr sz="1800" kern="1200">
                          <a:solidFill>
                            <a:schemeClr val="dk1"/>
                          </a:solidFill>
                          <a:latin typeface="MW Sans" panose="020B0503030501010103" pitchFamily="34" charset="0"/>
                        </a:defRPr>
                      </a:lvl7pPr>
                      <a:lvl8pPr marL="3200400" algn="l" defTabSz="914400" rtl="0" eaLnBrk="1" latinLnBrk="0" hangingPunct="1">
                        <a:defRPr sz="1800" kern="1200">
                          <a:solidFill>
                            <a:schemeClr val="dk1"/>
                          </a:solidFill>
                          <a:latin typeface="MW Sans" panose="020B0503030501010103" pitchFamily="34" charset="0"/>
                        </a:defRPr>
                      </a:lvl8pPr>
                      <a:lvl9pPr marL="3657600" algn="l" defTabSz="914400" rtl="0" eaLnBrk="1" latinLnBrk="0" hangingPunct="1">
                        <a:defRPr sz="1800" kern="1200">
                          <a:solidFill>
                            <a:schemeClr val="dk1"/>
                          </a:solidFill>
                          <a:latin typeface="MW Sans" panose="020B0503030501010103"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000000"/>
                          </a:solidFill>
                          <a:effectLst/>
                          <a:uLnTx/>
                          <a:uFillTx/>
                          <a:latin typeface="MW Sans" panose="020B0503030501010103" pitchFamily="34" charset="0"/>
                          <a:ea typeface="+mn-ea"/>
                          <a:cs typeface="+mn-cs"/>
                        </a:rPr>
                        <a:t>000</a:t>
                      </a:r>
                      <a:endParaRPr lang="en-US" sz="800" noProof="0">
                        <a:latin typeface="+mn-lt"/>
                      </a:endParaRPr>
                    </a:p>
                  </a:txBody>
                  <a:tcPr marL="118800" marR="91273" marT="75600" marB="45635"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MW Sans" panose="020B0503030501010103" pitchFamily="34" charset="0"/>
                        </a:defRPr>
                      </a:lvl1pPr>
                      <a:lvl2pPr marL="457200" algn="l" defTabSz="914400" rtl="0" eaLnBrk="1" latinLnBrk="0" hangingPunct="1">
                        <a:defRPr sz="1800" kern="1200">
                          <a:solidFill>
                            <a:schemeClr val="dk1"/>
                          </a:solidFill>
                          <a:latin typeface="MW Sans" panose="020B0503030501010103" pitchFamily="34" charset="0"/>
                        </a:defRPr>
                      </a:lvl2pPr>
                      <a:lvl3pPr marL="914400" algn="l" defTabSz="914400" rtl="0" eaLnBrk="1" latinLnBrk="0" hangingPunct="1">
                        <a:defRPr sz="1800" kern="1200">
                          <a:solidFill>
                            <a:schemeClr val="dk1"/>
                          </a:solidFill>
                          <a:latin typeface="MW Sans" panose="020B0503030501010103" pitchFamily="34" charset="0"/>
                        </a:defRPr>
                      </a:lvl3pPr>
                      <a:lvl4pPr marL="1371600" algn="l" defTabSz="914400" rtl="0" eaLnBrk="1" latinLnBrk="0" hangingPunct="1">
                        <a:defRPr sz="1800" kern="1200">
                          <a:solidFill>
                            <a:schemeClr val="dk1"/>
                          </a:solidFill>
                          <a:latin typeface="MW Sans" panose="020B0503030501010103" pitchFamily="34" charset="0"/>
                        </a:defRPr>
                      </a:lvl4pPr>
                      <a:lvl5pPr marL="1828800" algn="l" defTabSz="914400" rtl="0" eaLnBrk="1" latinLnBrk="0" hangingPunct="1">
                        <a:defRPr sz="1800" kern="1200">
                          <a:solidFill>
                            <a:schemeClr val="dk1"/>
                          </a:solidFill>
                          <a:latin typeface="MW Sans" panose="020B0503030501010103" pitchFamily="34" charset="0"/>
                        </a:defRPr>
                      </a:lvl5pPr>
                      <a:lvl6pPr marL="2286000" algn="l" defTabSz="914400" rtl="0" eaLnBrk="1" latinLnBrk="0" hangingPunct="1">
                        <a:defRPr sz="1800" kern="1200">
                          <a:solidFill>
                            <a:schemeClr val="dk1"/>
                          </a:solidFill>
                          <a:latin typeface="MW Sans" panose="020B0503030501010103" pitchFamily="34" charset="0"/>
                        </a:defRPr>
                      </a:lvl6pPr>
                      <a:lvl7pPr marL="2743200" algn="l" defTabSz="914400" rtl="0" eaLnBrk="1" latinLnBrk="0" hangingPunct="1">
                        <a:defRPr sz="1800" kern="1200">
                          <a:solidFill>
                            <a:schemeClr val="dk1"/>
                          </a:solidFill>
                          <a:latin typeface="MW Sans" panose="020B0503030501010103" pitchFamily="34" charset="0"/>
                        </a:defRPr>
                      </a:lvl7pPr>
                      <a:lvl8pPr marL="3200400" algn="l" defTabSz="914400" rtl="0" eaLnBrk="1" latinLnBrk="0" hangingPunct="1">
                        <a:defRPr sz="1800" kern="1200">
                          <a:solidFill>
                            <a:schemeClr val="dk1"/>
                          </a:solidFill>
                          <a:latin typeface="MW Sans" panose="020B0503030501010103" pitchFamily="34" charset="0"/>
                        </a:defRPr>
                      </a:lvl8pPr>
                      <a:lvl9pPr marL="3657600" algn="l" defTabSz="914400" rtl="0" eaLnBrk="1" latinLnBrk="0" hangingPunct="1">
                        <a:defRPr sz="1800" kern="1200">
                          <a:solidFill>
                            <a:schemeClr val="dk1"/>
                          </a:solidFill>
                          <a:latin typeface="MW Sans" panose="020B0503030501010103"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000000"/>
                          </a:solidFill>
                          <a:effectLst/>
                          <a:uLnTx/>
                          <a:uFillTx/>
                          <a:latin typeface="MW Sans" panose="020B0503030501010103" pitchFamily="34" charset="0"/>
                          <a:ea typeface="+mn-ea"/>
                          <a:cs typeface="+mn-cs"/>
                        </a:rPr>
                        <a:t>000</a:t>
                      </a:r>
                      <a:endParaRPr lang="en-US" sz="800" noProof="0">
                        <a:latin typeface="+mn-lt"/>
                      </a:endParaRPr>
                    </a:p>
                  </a:txBody>
                  <a:tcPr marL="118800" marR="91273" marT="75600" marB="45635"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000000"/>
                          </a:solidFill>
                          <a:effectLst/>
                          <a:uLnTx/>
                          <a:uFillTx/>
                          <a:latin typeface="MW Sans" panose="020B0503030501010103" pitchFamily="34" charset="0"/>
                          <a:ea typeface="+mn-ea"/>
                          <a:cs typeface="+mn-cs"/>
                        </a:rPr>
                        <a:t>000</a:t>
                      </a:r>
                      <a:endParaRPr lang="en-US" sz="800" noProof="0">
                        <a:latin typeface="+mn-lt"/>
                      </a:endParaRPr>
                    </a:p>
                  </a:txBody>
                  <a:tcPr marL="118800" marR="91273" marT="75600" marB="45635"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000000"/>
                          </a:solidFill>
                          <a:effectLst/>
                          <a:uLnTx/>
                          <a:uFillTx/>
                          <a:latin typeface="MW Sans" panose="020B0503030501010103" pitchFamily="34" charset="0"/>
                          <a:ea typeface="+mn-ea"/>
                          <a:cs typeface="+mn-cs"/>
                        </a:rPr>
                        <a:t>000</a:t>
                      </a:r>
                      <a:endParaRPr lang="en-US" sz="800" noProof="0">
                        <a:latin typeface="+mn-lt"/>
                      </a:endParaRPr>
                    </a:p>
                  </a:txBody>
                  <a:tcPr marL="118800" marR="91273" marT="75600" marB="45635"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000000"/>
                          </a:solidFill>
                          <a:effectLst/>
                          <a:uLnTx/>
                          <a:uFillTx/>
                          <a:latin typeface="MW Sans" panose="020B0503030501010103" pitchFamily="34" charset="0"/>
                          <a:ea typeface="+mn-ea"/>
                          <a:cs typeface="+mn-cs"/>
                        </a:rPr>
                        <a:t>000</a:t>
                      </a:r>
                      <a:endParaRPr lang="en-US" sz="800" noProof="0">
                        <a:latin typeface="+mn-lt"/>
                      </a:endParaRPr>
                    </a:p>
                  </a:txBody>
                  <a:tcPr marL="118800" marR="91273" marT="75600" marB="45635"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chemeClr val="accent3"/>
                          </a:solidFill>
                          <a:effectLst/>
                          <a:uLnTx/>
                          <a:uFillTx/>
                          <a:latin typeface="MW Sans" panose="020B0503030501010103" pitchFamily="34" charset="0"/>
                          <a:ea typeface="+mn-ea"/>
                          <a:cs typeface="+mn-cs"/>
                        </a:rPr>
                        <a:t>●</a:t>
                      </a:r>
                      <a:endParaRPr lang="en-US" sz="800" noProof="0">
                        <a:solidFill>
                          <a:schemeClr val="accent3"/>
                        </a:solidFill>
                        <a:latin typeface="+mn-lt"/>
                      </a:endParaRPr>
                    </a:p>
                  </a:txBody>
                  <a:tcPr marL="118800" marR="91273" marT="75600" marB="45635"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chemeClr val="accent3"/>
                          </a:solidFill>
                          <a:effectLst/>
                          <a:uLnTx/>
                          <a:uFillTx/>
                          <a:latin typeface="MW Sans" panose="020B0503030501010103" pitchFamily="34" charset="0"/>
                          <a:ea typeface="+mn-ea"/>
                          <a:cs typeface="+mn-cs"/>
                        </a:rPr>
                        <a:t>●</a:t>
                      </a:r>
                      <a:endParaRPr lang="en-US" sz="800" noProof="0">
                        <a:solidFill>
                          <a:schemeClr val="accent3"/>
                        </a:solidFill>
                        <a:latin typeface="+mn-lt"/>
                      </a:endParaRPr>
                    </a:p>
                  </a:txBody>
                  <a:tcPr marL="118800" marR="91273" marT="75600" marB="45635"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MW Sans" panose="020B0503030501010103" pitchFamily="34" charset="0"/>
                        </a:defRPr>
                      </a:lvl1pPr>
                      <a:lvl2pPr marL="457200" algn="l" defTabSz="914400" rtl="0" eaLnBrk="1" latinLnBrk="0" hangingPunct="1">
                        <a:defRPr sz="1800" kern="1200">
                          <a:solidFill>
                            <a:schemeClr val="dk1"/>
                          </a:solidFill>
                          <a:latin typeface="MW Sans" panose="020B0503030501010103" pitchFamily="34" charset="0"/>
                        </a:defRPr>
                      </a:lvl2pPr>
                      <a:lvl3pPr marL="914400" algn="l" defTabSz="914400" rtl="0" eaLnBrk="1" latinLnBrk="0" hangingPunct="1">
                        <a:defRPr sz="1800" kern="1200">
                          <a:solidFill>
                            <a:schemeClr val="dk1"/>
                          </a:solidFill>
                          <a:latin typeface="MW Sans" panose="020B0503030501010103" pitchFamily="34" charset="0"/>
                        </a:defRPr>
                      </a:lvl3pPr>
                      <a:lvl4pPr marL="1371600" algn="l" defTabSz="914400" rtl="0" eaLnBrk="1" latinLnBrk="0" hangingPunct="1">
                        <a:defRPr sz="1800" kern="1200">
                          <a:solidFill>
                            <a:schemeClr val="dk1"/>
                          </a:solidFill>
                          <a:latin typeface="MW Sans" panose="020B0503030501010103" pitchFamily="34" charset="0"/>
                        </a:defRPr>
                      </a:lvl4pPr>
                      <a:lvl5pPr marL="1828800" algn="l" defTabSz="914400" rtl="0" eaLnBrk="1" latinLnBrk="0" hangingPunct="1">
                        <a:defRPr sz="1800" kern="1200">
                          <a:solidFill>
                            <a:schemeClr val="dk1"/>
                          </a:solidFill>
                          <a:latin typeface="MW Sans" panose="020B0503030501010103" pitchFamily="34" charset="0"/>
                        </a:defRPr>
                      </a:lvl5pPr>
                      <a:lvl6pPr marL="2286000" algn="l" defTabSz="914400" rtl="0" eaLnBrk="1" latinLnBrk="0" hangingPunct="1">
                        <a:defRPr sz="1800" kern="1200">
                          <a:solidFill>
                            <a:schemeClr val="dk1"/>
                          </a:solidFill>
                          <a:latin typeface="MW Sans" panose="020B0503030501010103" pitchFamily="34" charset="0"/>
                        </a:defRPr>
                      </a:lvl6pPr>
                      <a:lvl7pPr marL="2743200" algn="l" defTabSz="914400" rtl="0" eaLnBrk="1" latinLnBrk="0" hangingPunct="1">
                        <a:defRPr sz="1800" kern="1200">
                          <a:solidFill>
                            <a:schemeClr val="dk1"/>
                          </a:solidFill>
                          <a:latin typeface="MW Sans" panose="020B0503030501010103" pitchFamily="34" charset="0"/>
                        </a:defRPr>
                      </a:lvl7pPr>
                      <a:lvl8pPr marL="3200400" algn="l" defTabSz="914400" rtl="0" eaLnBrk="1" latinLnBrk="0" hangingPunct="1">
                        <a:defRPr sz="1800" kern="1200">
                          <a:solidFill>
                            <a:schemeClr val="dk1"/>
                          </a:solidFill>
                          <a:latin typeface="MW Sans" panose="020B0503030501010103" pitchFamily="34" charset="0"/>
                        </a:defRPr>
                      </a:lvl8pPr>
                      <a:lvl9pPr marL="3657600" algn="l" defTabSz="914400" rtl="0" eaLnBrk="1" latinLnBrk="0" hangingPunct="1">
                        <a:defRPr sz="1800" kern="1200">
                          <a:solidFill>
                            <a:schemeClr val="dk1"/>
                          </a:solidFill>
                          <a:latin typeface="MW Sans" panose="020B0503030501010103" pitchFamily="34"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chemeClr val="accent4"/>
                          </a:solidFill>
                          <a:effectLst/>
                          <a:uLnTx/>
                          <a:uFillTx/>
                          <a:latin typeface="MW Sans" panose="020B0503030501010103" pitchFamily="34" charset="0"/>
                          <a:ea typeface="+mn-ea"/>
                          <a:cs typeface="+mn-cs"/>
                        </a:rPr>
                        <a:t>●</a:t>
                      </a:r>
                      <a:endParaRPr lang="en-US" sz="800" noProof="0">
                        <a:solidFill>
                          <a:schemeClr val="accent4"/>
                        </a:solidFill>
                        <a:latin typeface="+mn-lt"/>
                      </a:endParaRPr>
                    </a:p>
                  </a:txBody>
                  <a:tcPr marL="118800" marR="91273" marT="75600" marB="45635"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chemeClr val="accent5"/>
                          </a:solidFill>
                          <a:effectLst/>
                          <a:uLnTx/>
                          <a:uFillTx/>
                          <a:latin typeface="MW Sans" panose="020B0503030501010103" pitchFamily="34" charset="0"/>
                          <a:ea typeface="+mn-ea"/>
                          <a:cs typeface="+mn-cs"/>
                        </a:rPr>
                        <a:t>●</a:t>
                      </a:r>
                      <a:endParaRPr lang="en-US" sz="800" noProof="0">
                        <a:solidFill>
                          <a:schemeClr val="accent5"/>
                        </a:solidFill>
                        <a:latin typeface="+mn-lt"/>
                      </a:endParaRPr>
                    </a:p>
                  </a:txBody>
                  <a:tcPr marL="118800" marR="91273" marT="75600" marB="45635"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MW Sans" panose="020B0503030501010103" pitchFamily="34" charset="0"/>
                        </a:defRPr>
                      </a:lvl1pPr>
                      <a:lvl2pPr marL="457200" algn="l" defTabSz="914400" rtl="0" eaLnBrk="1" latinLnBrk="0" hangingPunct="1">
                        <a:defRPr sz="1800" kern="1200">
                          <a:solidFill>
                            <a:schemeClr val="dk1"/>
                          </a:solidFill>
                          <a:latin typeface="MW Sans" panose="020B0503030501010103" pitchFamily="34" charset="0"/>
                        </a:defRPr>
                      </a:lvl2pPr>
                      <a:lvl3pPr marL="914400" algn="l" defTabSz="914400" rtl="0" eaLnBrk="1" latinLnBrk="0" hangingPunct="1">
                        <a:defRPr sz="1800" kern="1200">
                          <a:solidFill>
                            <a:schemeClr val="dk1"/>
                          </a:solidFill>
                          <a:latin typeface="MW Sans" panose="020B0503030501010103" pitchFamily="34" charset="0"/>
                        </a:defRPr>
                      </a:lvl3pPr>
                      <a:lvl4pPr marL="1371600" algn="l" defTabSz="914400" rtl="0" eaLnBrk="1" latinLnBrk="0" hangingPunct="1">
                        <a:defRPr sz="1800" kern="1200">
                          <a:solidFill>
                            <a:schemeClr val="dk1"/>
                          </a:solidFill>
                          <a:latin typeface="MW Sans" panose="020B0503030501010103" pitchFamily="34" charset="0"/>
                        </a:defRPr>
                      </a:lvl4pPr>
                      <a:lvl5pPr marL="1828800" algn="l" defTabSz="914400" rtl="0" eaLnBrk="1" latinLnBrk="0" hangingPunct="1">
                        <a:defRPr sz="1800" kern="1200">
                          <a:solidFill>
                            <a:schemeClr val="dk1"/>
                          </a:solidFill>
                          <a:latin typeface="MW Sans" panose="020B0503030501010103" pitchFamily="34" charset="0"/>
                        </a:defRPr>
                      </a:lvl5pPr>
                      <a:lvl6pPr marL="2286000" algn="l" defTabSz="914400" rtl="0" eaLnBrk="1" latinLnBrk="0" hangingPunct="1">
                        <a:defRPr sz="1800" kern="1200">
                          <a:solidFill>
                            <a:schemeClr val="dk1"/>
                          </a:solidFill>
                          <a:latin typeface="MW Sans" panose="020B0503030501010103" pitchFamily="34" charset="0"/>
                        </a:defRPr>
                      </a:lvl6pPr>
                      <a:lvl7pPr marL="2743200" algn="l" defTabSz="914400" rtl="0" eaLnBrk="1" latinLnBrk="0" hangingPunct="1">
                        <a:defRPr sz="1800" kern="1200">
                          <a:solidFill>
                            <a:schemeClr val="dk1"/>
                          </a:solidFill>
                          <a:latin typeface="MW Sans" panose="020B0503030501010103" pitchFamily="34" charset="0"/>
                        </a:defRPr>
                      </a:lvl7pPr>
                      <a:lvl8pPr marL="3200400" algn="l" defTabSz="914400" rtl="0" eaLnBrk="1" latinLnBrk="0" hangingPunct="1">
                        <a:defRPr sz="1800" kern="1200">
                          <a:solidFill>
                            <a:schemeClr val="dk1"/>
                          </a:solidFill>
                          <a:latin typeface="MW Sans" panose="020B0503030501010103" pitchFamily="34" charset="0"/>
                        </a:defRPr>
                      </a:lvl8pPr>
                      <a:lvl9pPr marL="3657600" algn="l" defTabSz="914400" rtl="0" eaLnBrk="1" latinLnBrk="0" hangingPunct="1">
                        <a:defRPr sz="1800" kern="1200">
                          <a:solidFill>
                            <a:schemeClr val="dk1"/>
                          </a:solidFill>
                          <a:latin typeface="MW Sans" panose="020B0503030501010103"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000000"/>
                          </a:solidFill>
                          <a:effectLst/>
                          <a:uLnTx/>
                          <a:uFillTx/>
                          <a:latin typeface="MW Sans" panose="020B0503030501010103" pitchFamily="34" charset="0"/>
                          <a:ea typeface="+mn-ea"/>
                          <a:cs typeface="+mn-cs"/>
                        </a:rPr>
                        <a:t>Lorem ipsum dolor sit amet</a:t>
                      </a:r>
                    </a:p>
                  </a:txBody>
                  <a:tcPr marL="118800" marR="91273" marT="75600" marB="45635" anchor="ctr">
                    <a:lnL w="3175" cap="flat" cmpd="sng" algn="ctr">
                      <a:no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53479844"/>
                  </a:ext>
                </a:extLst>
              </a:tr>
              <a:tr h="432000">
                <a:tc>
                  <a:txBody>
                    <a:bodyPr/>
                    <a:lstStyle>
                      <a:lvl1pPr marL="0" algn="l" defTabSz="914400" rtl="0" eaLnBrk="1" latinLnBrk="0" hangingPunct="1">
                        <a:defRPr sz="1800" kern="1200">
                          <a:solidFill>
                            <a:schemeClr val="dk1"/>
                          </a:solidFill>
                          <a:latin typeface="MW Sans" panose="020B0503030501010103" pitchFamily="34" charset="0"/>
                        </a:defRPr>
                      </a:lvl1pPr>
                      <a:lvl2pPr marL="457200" algn="l" defTabSz="914400" rtl="0" eaLnBrk="1" latinLnBrk="0" hangingPunct="1">
                        <a:defRPr sz="1800" kern="1200">
                          <a:solidFill>
                            <a:schemeClr val="dk1"/>
                          </a:solidFill>
                          <a:latin typeface="MW Sans" panose="020B0503030501010103" pitchFamily="34" charset="0"/>
                        </a:defRPr>
                      </a:lvl2pPr>
                      <a:lvl3pPr marL="914400" algn="l" defTabSz="914400" rtl="0" eaLnBrk="1" latinLnBrk="0" hangingPunct="1">
                        <a:defRPr sz="1800" kern="1200">
                          <a:solidFill>
                            <a:schemeClr val="dk1"/>
                          </a:solidFill>
                          <a:latin typeface="MW Sans" panose="020B0503030501010103" pitchFamily="34" charset="0"/>
                        </a:defRPr>
                      </a:lvl3pPr>
                      <a:lvl4pPr marL="1371600" algn="l" defTabSz="914400" rtl="0" eaLnBrk="1" latinLnBrk="0" hangingPunct="1">
                        <a:defRPr sz="1800" kern="1200">
                          <a:solidFill>
                            <a:schemeClr val="dk1"/>
                          </a:solidFill>
                          <a:latin typeface="MW Sans" panose="020B0503030501010103" pitchFamily="34" charset="0"/>
                        </a:defRPr>
                      </a:lvl4pPr>
                      <a:lvl5pPr marL="1828800" algn="l" defTabSz="914400" rtl="0" eaLnBrk="1" latinLnBrk="0" hangingPunct="1">
                        <a:defRPr sz="1800" kern="1200">
                          <a:solidFill>
                            <a:schemeClr val="dk1"/>
                          </a:solidFill>
                          <a:latin typeface="MW Sans" panose="020B0503030501010103" pitchFamily="34" charset="0"/>
                        </a:defRPr>
                      </a:lvl5pPr>
                      <a:lvl6pPr marL="2286000" algn="l" defTabSz="914400" rtl="0" eaLnBrk="1" latinLnBrk="0" hangingPunct="1">
                        <a:defRPr sz="1800" kern="1200">
                          <a:solidFill>
                            <a:schemeClr val="dk1"/>
                          </a:solidFill>
                          <a:latin typeface="MW Sans" panose="020B0503030501010103" pitchFamily="34" charset="0"/>
                        </a:defRPr>
                      </a:lvl6pPr>
                      <a:lvl7pPr marL="2743200" algn="l" defTabSz="914400" rtl="0" eaLnBrk="1" latinLnBrk="0" hangingPunct="1">
                        <a:defRPr sz="1800" kern="1200">
                          <a:solidFill>
                            <a:schemeClr val="dk1"/>
                          </a:solidFill>
                          <a:latin typeface="MW Sans" panose="020B0503030501010103" pitchFamily="34" charset="0"/>
                        </a:defRPr>
                      </a:lvl7pPr>
                      <a:lvl8pPr marL="3200400" algn="l" defTabSz="914400" rtl="0" eaLnBrk="1" latinLnBrk="0" hangingPunct="1">
                        <a:defRPr sz="1800" kern="1200">
                          <a:solidFill>
                            <a:schemeClr val="dk1"/>
                          </a:solidFill>
                          <a:latin typeface="MW Sans" panose="020B0503030501010103" pitchFamily="34" charset="0"/>
                        </a:defRPr>
                      </a:lvl8pPr>
                      <a:lvl9pPr marL="3657600" algn="l" defTabSz="914400" rtl="0" eaLnBrk="1" latinLnBrk="0" hangingPunct="1">
                        <a:defRPr sz="1800" kern="1200">
                          <a:solidFill>
                            <a:schemeClr val="dk1"/>
                          </a:solidFill>
                          <a:latin typeface="MW Sans" panose="020B0503030501010103"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900" b="1" noProof="0">
                          <a:solidFill>
                            <a:schemeClr val="tx1"/>
                          </a:solidFill>
                          <a:latin typeface="+mn-lt"/>
                        </a:rPr>
                        <a:t>7</a:t>
                      </a:r>
                    </a:p>
                  </a:txBody>
                  <a:tcPr marL="90000" marR="91273" marT="75600" marB="45635"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lvl1pPr marL="0" algn="l" defTabSz="914400" rtl="0" eaLnBrk="1" latinLnBrk="0" hangingPunct="1">
                        <a:defRPr sz="1800" kern="1200">
                          <a:solidFill>
                            <a:schemeClr val="dk1"/>
                          </a:solidFill>
                          <a:latin typeface="MW Sans" panose="020B0503030501010103" pitchFamily="34" charset="0"/>
                        </a:defRPr>
                      </a:lvl1pPr>
                      <a:lvl2pPr marL="457200" algn="l" defTabSz="914400" rtl="0" eaLnBrk="1" latinLnBrk="0" hangingPunct="1">
                        <a:defRPr sz="1800" kern="1200">
                          <a:solidFill>
                            <a:schemeClr val="dk1"/>
                          </a:solidFill>
                          <a:latin typeface="MW Sans" panose="020B0503030501010103" pitchFamily="34" charset="0"/>
                        </a:defRPr>
                      </a:lvl2pPr>
                      <a:lvl3pPr marL="914400" algn="l" defTabSz="914400" rtl="0" eaLnBrk="1" latinLnBrk="0" hangingPunct="1">
                        <a:defRPr sz="1800" kern="1200">
                          <a:solidFill>
                            <a:schemeClr val="dk1"/>
                          </a:solidFill>
                          <a:latin typeface="MW Sans" panose="020B0503030501010103" pitchFamily="34" charset="0"/>
                        </a:defRPr>
                      </a:lvl3pPr>
                      <a:lvl4pPr marL="1371600" algn="l" defTabSz="914400" rtl="0" eaLnBrk="1" latinLnBrk="0" hangingPunct="1">
                        <a:defRPr sz="1800" kern="1200">
                          <a:solidFill>
                            <a:schemeClr val="dk1"/>
                          </a:solidFill>
                          <a:latin typeface="MW Sans" panose="020B0503030501010103" pitchFamily="34" charset="0"/>
                        </a:defRPr>
                      </a:lvl4pPr>
                      <a:lvl5pPr marL="1828800" algn="l" defTabSz="914400" rtl="0" eaLnBrk="1" latinLnBrk="0" hangingPunct="1">
                        <a:defRPr sz="1800" kern="1200">
                          <a:solidFill>
                            <a:schemeClr val="dk1"/>
                          </a:solidFill>
                          <a:latin typeface="MW Sans" panose="020B0503030501010103" pitchFamily="34" charset="0"/>
                        </a:defRPr>
                      </a:lvl5pPr>
                      <a:lvl6pPr marL="2286000" algn="l" defTabSz="914400" rtl="0" eaLnBrk="1" latinLnBrk="0" hangingPunct="1">
                        <a:defRPr sz="1800" kern="1200">
                          <a:solidFill>
                            <a:schemeClr val="dk1"/>
                          </a:solidFill>
                          <a:latin typeface="MW Sans" panose="020B0503030501010103" pitchFamily="34" charset="0"/>
                        </a:defRPr>
                      </a:lvl6pPr>
                      <a:lvl7pPr marL="2743200" algn="l" defTabSz="914400" rtl="0" eaLnBrk="1" latinLnBrk="0" hangingPunct="1">
                        <a:defRPr sz="1800" kern="1200">
                          <a:solidFill>
                            <a:schemeClr val="dk1"/>
                          </a:solidFill>
                          <a:latin typeface="MW Sans" panose="020B0503030501010103" pitchFamily="34" charset="0"/>
                        </a:defRPr>
                      </a:lvl7pPr>
                      <a:lvl8pPr marL="3200400" algn="l" defTabSz="914400" rtl="0" eaLnBrk="1" latinLnBrk="0" hangingPunct="1">
                        <a:defRPr sz="1800" kern="1200">
                          <a:solidFill>
                            <a:schemeClr val="dk1"/>
                          </a:solidFill>
                          <a:latin typeface="MW Sans" panose="020B0503030501010103" pitchFamily="34" charset="0"/>
                        </a:defRPr>
                      </a:lvl8pPr>
                      <a:lvl9pPr marL="3657600" algn="l" defTabSz="914400" rtl="0" eaLnBrk="1" latinLnBrk="0" hangingPunct="1">
                        <a:defRPr sz="1800" kern="1200">
                          <a:solidFill>
                            <a:schemeClr val="dk1"/>
                          </a:solidFill>
                          <a:latin typeface="MW Sans" panose="020B0503030501010103"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000000"/>
                          </a:solidFill>
                          <a:effectLst/>
                          <a:uLnTx/>
                          <a:uFillTx/>
                          <a:latin typeface="MW Sans" panose="020B0503030501010103" pitchFamily="34" charset="0"/>
                          <a:ea typeface="+mn-ea"/>
                          <a:cs typeface="+mn-cs"/>
                        </a:rPr>
                        <a:t>000</a:t>
                      </a:r>
                      <a:endParaRPr lang="en-US" sz="800" noProof="0">
                        <a:latin typeface="+mn-lt"/>
                      </a:endParaRPr>
                    </a:p>
                  </a:txBody>
                  <a:tcPr marL="118800" marR="91273" marT="75600" marB="45635" anchor="ctr">
                    <a:lnL w="6350"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MW Sans" panose="020B0503030501010103" pitchFamily="34" charset="0"/>
                        </a:defRPr>
                      </a:lvl1pPr>
                      <a:lvl2pPr marL="457200" algn="l" defTabSz="914400" rtl="0" eaLnBrk="1" latinLnBrk="0" hangingPunct="1">
                        <a:defRPr sz="1800" kern="1200">
                          <a:solidFill>
                            <a:schemeClr val="dk1"/>
                          </a:solidFill>
                          <a:latin typeface="MW Sans" panose="020B0503030501010103" pitchFamily="34" charset="0"/>
                        </a:defRPr>
                      </a:lvl2pPr>
                      <a:lvl3pPr marL="914400" algn="l" defTabSz="914400" rtl="0" eaLnBrk="1" latinLnBrk="0" hangingPunct="1">
                        <a:defRPr sz="1800" kern="1200">
                          <a:solidFill>
                            <a:schemeClr val="dk1"/>
                          </a:solidFill>
                          <a:latin typeface="MW Sans" panose="020B0503030501010103" pitchFamily="34" charset="0"/>
                        </a:defRPr>
                      </a:lvl3pPr>
                      <a:lvl4pPr marL="1371600" algn="l" defTabSz="914400" rtl="0" eaLnBrk="1" latinLnBrk="0" hangingPunct="1">
                        <a:defRPr sz="1800" kern="1200">
                          <a:solidFill>
                            <a:schemeClr val="dk1"/>
                          </a:solidFill>
                          <a:latin typeface="MW Sans" panose="020B0503030501010103" pitchFamily="34" charset="0"/>
                        </a:defRPr>
                      </a:lvl4pPr>
                      <a:lvl5pPr marL="1828800" algn="l" defTabSz="914400" rtl="0" eaLnBrk="1" latinLnBrk="0" hangingPunct="1">
                        <a:defRPr sz="1800" kern="1200">
                          <a:solidFill>
                            <a:schemeClr val="dk1"/>
                          </a:solidFill>
                          <a:latin typeface="MW Sans" panose="020B0503030501010103" pitchFamily="34" charset="0"/>
                        </a:defRPr>
                      </a:lvl5pPr>
                      <a:lvl6pPr marL="2286000" algn="l" defTabSz="914400" rtl="0" eaLnBrk="1" latinLnBrk="0" hangingPunct="1">
                        <a:defRPr sz="1800" kern="1200">
                          <a:solidFill>
                            <a:schemeClr val="dk1"/>
                          </a:solidFill>
                          <a:latin typeface="MW Sans" panose="020B0503030501010103" pitchFamily="34" charset="0"/>
                        </a:defRPr>
                      </a:lvl6pPr>
                      <a:lvl7pPr marL="2743200" algn="l" defTabSz="914400" rtl="0" eaLnBrk="1" latinLnBrk="0" hangingPunct="1">
                        <a:defRPr sz="1800" kern="1200">
                          <a:solidFill>
                            <a:schemeClr val="dk1"/>
                          </a:solidFill>
                          <a:latin typeface="MW Sans" panose="020B0503030501010103" pitchFamily="34" charset="0"/>
                        </a:defRPr>
                      </a:lvl7pPr>
                      <a:lvl8pPr marL="3200400" algn="l" defTabSz="914400" rtl="0" eaLnBrk="1" latinLnBrk="0" hangingPunct="1">
                        <a:defRPr sz="1800" kern="1200">
                          <a:solidFill>
                            <a:schemeClr val="dk1"/>
                          </a:solidFill>
                          <a:latin typeface="MW Sans" panose="020B0503030501010103" pitchFamily="34" charset="0"/>
                        </a:defRPr>
                      </a:lvl8pPr>
                      <a:lvl9pPr marL="3657600" algn="l" defTabSz="914400" rtl="0" eaLnBrk="1" latinLnBrk="0" hangingPunct="1">
                        <a:defRPr sz="1800" kern="1200">
                          <a:solidFill>
                            <a:schemeClr val="dk1"/>
                          </a:solidFill>
                          <a:latin typeface="MW Sans" panose="020B0503030501010103"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000000"/>
                          </a:solidFill>
                          <a:effectLst/>
                          <a:uLnTx/>
                          <a:uFillTx/>
                          <a:latin typeface="MW Sans" panose="020B0503030501010103" pitchFamily="34" charset="0"/>
                          <a:ea typeface="+mn-ea"/>
                          <a:cs typeface="+mn-cs"/>
                        </a:rPr>
                        <a:t>000</a:t>
                      </a:r>
                      <a:endParaRPr lang="en-US" sz="800" noProof="0">
                        <a:latin typeface="+mn-lt"/>
                      </a:endParaRPr>
                    </a:p>
                  </a:txBody>
                  <a:tcPr marL="118800" marR="91273" marT="75600" marB="45635"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MW Sans" panose="020B0503030501010103" pitchFamily="34" charset="0"/>
                        </a:defRPr>
                      </a:lvl1pPr>
                      <a:lvl2pPr marL="457200" algn="l" defTabSz="914400" rtl="0" eaLnBrk="1" latinLnBrk="0" hangingPunct="1">
                        <a:defRPr sz="1800" kern="1200">
                          <a:solidFill>
                            <a:schemeClr val="dk1"/>
                          </a:solidFill>
                          <a:latin typeface="MW Sans" panose="020B0503030501010103" pitchFamily="34" charset="0"/>
                        </a:defRPr>
                      </a:lvl2pPr>
                      <a:lvl3pPr marL="914400" algn="l" defTabSz="914400" rtl="0" eaLnBrk="1" latinLnBrk="0" hangingPunct="1">
                        <a:defRPr sz="1800" kern="1200">
                          <a:solidFill>
                            <a:schemeClr val="dk1"/>
                          </a:solidFill>
                          <a:latin typeface="MW Sans" panose="020B0503030501010103" pitchFamily="34" charset="0"/>
                        </a:defRPr>
                      </a:lvl3pPr>
                      <a:lvl4pPr marL="1371600" algn="l" defTabSz="914400" rtl="0" eaLnBrk="1" latinLnBrk="0" hangingPunct="1">
                        <a:defRPr sz="1800" kern="1200">
                          <a:solidFill>
                            <a:schemeClr val="dk1"/>
                          </a:solidFill>
                          <a:latin typeface="MW Sans" panose="020B0503030501010103" pitchFamily="34" charset="0"/>
                        </a:defRPr>
                      </a:lvl4pPr>
                      <a:lvl5pPr marL="1828800" algn="l" defTabSz="914400" rtl="0" eaLnBrk="1" latinLnBrk="0" hangingPunct="1">
                        <a:defRPr sz="1800" kern="1200">
                          <a:solidFill>
                            <a:schemeClr val="dk1"/>
                          </a:solidFill>
                          <a:latin typeface="MW Sans" panose="020B0503030501010103" pitchFamily="34" charset="0"/>
                        </a:defRPr>
                      </a:lvl5pPr>
                      <a:lvl6pPr marL="2286000" algn="l" defTabSz="914400" rtl="0" eaLnBrk="1" latinLnBrk="0" hangingPunct="1">
                        <a:defRPr sz="1800" kern="1200">
                          <a:solidFill>
                            <a:schemeClr val="dk1"/>
                          </a:solidFill>
                          <a:latin typeface="MW Sans" panose="020B0503030501010103" pitchFamily="34" charset="0"/>
                        </a:defRPr>
                      </a:lvl6pPr>
                      <a:lvl7pPr marL="2743200" algn="l" defTabSz="914400" rtl="0" eaLnBrk="1" latinLnBrk="0" hangingPunct="1">
                        <a:defRPr sz="1800" kern="1200">
                          <a:solidFill>
                            <a:schemeClr val="dk1"/>
                          </a:solidFill>
                          <a:latin typeface="MW Sans" panose="020B0503030501010103" pitchFamily="34" charset="0"/>
                        </a:defRPr>
                      </a:lvl7pPr>
                      <a:lvl8pPr marL="3200400" algn="l" defTabSz="914400" rtl="0" eaLnBrk="1" latinLnBrk="0" hangingPunct="1">
                        <a:defRPr sz="1800" kern="1200">
                          <a:solidFill>
                            <a:schemeClr val="dk1"/>
                          </a:solidFill>
                          <a:latin typeface="MW Sans" panose="020B0503030501010103" pitchFamily="34" charset="0"/>
                        </a:defRPr>
                      </a:lvl8pPr>
                      <a:lvl9pPr marL="3657600" algn="l" defTabSz="914400" rtl="0" eaLnBrk="1" latinLnBrk="0" hangingPunct="1">
                        <a:defRPr sz="1800" kern="1200">
                          <a:solidFill>
                            <a:schemeClr val="dk1"/>
                          </a:solidFill>
                          <a:latin typeface="MW Sans" panose="020B0503030501010103"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000000"/>
                          </a:solidFill>
                          <a:effectLst/>
                          <a:uLnTx/>
                          <a:uFillTx/>
                          <a:latin typeface="MW Sans" panose="020B0503030501010103" pitchFamily="34" charset="0"/>
                          <a:ea typeface="+mn-ea"/>
                          <a:cs typeface="+mn-cs"/>
                        </a:rPr>
                        <a:t>000</a:t>
                      </a:r>
                      <a:endParaRPr lang="en-US" sz="800" noProof="0">
                        <a:latin typeface="+mn-lt"/>
                      </a:endParaRPr>
                    </a:p>
                  </a:txBody>
                  <a:tcPr marL="118800" marR="91273" marT="75600" marB="45635"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MW Sans" panose="020B0503030501010103" pitchFamily="34" charset="0"/>
                        </a:defRPr>
                      </a:lvl1pPr>
                      <a:lvl2pPr marL="457200" algn="l" defTabSz="914400" rtl="0" eaLnBrk="1" latinLnBrk="0" hangingPunct="1">
                        <a:defRPr sz="1800" kern="1200">
                          <a:solidFill>
                            <a:schemeClr val="dk1"/>
                          </a:solidFill>
                          <a:latin typeface="MW Sans" panose="020B0503030501010103" pitchFamily="34" charset="0"/>
                        </a:defRPr>
                      </a:lvl2pPr>
                      <a:lvl3pPr marL="914400" algn="l" defTabSz="914400" rtl="0" eaLnBrk="1" latinLnBrk="0" hangingPunct="1">
                        <a:defRPr sz="1800" kern="1200">
                          <a:solidFill>
                            <a:schemeClr val="dk1"/>
                          </a:solidFill>
                          <a:latin typeface="MW Sans" panose="020B0503030501010103" pitchFamily="34" charset="0"/>
                        </a:defRPr>
                      </a:lvl3pPr>
                      <a:lvl4pPr marL="1371600" algn="l" defTabSz="914400" rtl="0" eaLnBrk="1" latinLnBrk="0" hangingPunct="1">
                        <a:defRPr sz="1800" kern="1200">
                          <a:solidFill>
                            <a:schemeClr val="dk1"/>
                          </a:solidFill>
                          <a:latin typeface="MW Sans" panose="020B0503030501010103" pitchFamily="34" charset="0"/>
                        </a:defRPr>
                      </a:lvl4pPr>
                      <a:lvl5pPr marL="1828800" algn="l" defTabSz="914400" rtl="0" eaLnBrk="1" latinLnBrk="0" hangingPunct="1">
                        <a:defRPr sz="1800" kern="1200">
                          <a:solidFill>
                            <a:schemeClr val="dk1"/>
                          </a:solidFill>
                          <a:latin typeface="MW Sans" panose="020B0503030501010103" pitchFamily="34" charset="0"/>
                        </a:defRPr>
                      </a:lvl5pPr>
                      <a:lvl6pPr marL="2286000" algn="l" defTabSz="914400" rtl="0" eaLnBrk="1" latinLnBrk="0" hangingPunct="1">
                        <a:defRPr sz="1800" kern="1200">
                          <a:solidFill>
                            <a:schemeClr val="dk1"/>
                          </a:solidFill>
                          <a:latin typeface="MW Sans" panose="020B0503030501010103" pitchFamily="34" charset="0"/>
                        </a:defRPr>
                      </a:lvl6pPr>
                      <a:lvl7pPr marL="2743200" algn="l" defTabSz="914400" rtl="0" eaLnBrk="1" latinLnBrk="0" hangingPunct="1">
                        <a:defRPr sz="1800" kern="1200">
                          <a:solidFill>
                            <a:schemeClr val="dk1"/>
                          </a:solidFill>
                          <a:latin typeface="MW Sans" panose="020B0503030501010103" pitchFamily="34" charset="0"/>
                        </a:defRPr>
                      </a:lvl7pPr>
                      <a:lvl8pPr marL="3200400" algn="l" defTabSz="914400" rtl="0" eaLnBrk="1" latinLnBrk="0" hangingPunct="1">
                        <a:defRPr sz="1800" kern="1200">
                          <a:solidFill>
                            <a:schemeClr val="dk1"/>
                          </a:solidFill>
                          <a:latin typeface="MW Sans" panose="020B0503030501010103" pitchFamily="34" charset="0"/>
                        </a:defRPr>
                      </a:lvl8pPr>
                      <a:lvl9pPr marL="3657600" algn="l" defTabSz="914400" rtl="0" eaLnBrk="1" latinLnBrk="0" hangingPunct="1">
                        <a:defRPr sz="1800" kern="1200">
                          <a:solidFill>
                            <a:schemeClr val="dk1"/>
                          </a:solidFill>
                          <a:latin typeface="MW Sans" panose="020B0503030501010103"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000000"/>
                          </a:solidFill>
                          <a:effectLst/>
                          <a:uLnTx/>
                          <a:uFillTx/>
                          <a:latin typeface="MW Sans" panose="020B0503030501010103" pitchFamily="34" charset="0"/>
                          <a:ea typeface="+mn-ea"/>
                          <a:cs typeface="+mn-cs"/>
                        </a:rPr>
                        <a:t>000</a:t>
                      </a:r>
                      <a:endParaRPr lang="en-US" sz="800" noProof="0">
                        <a:latin typeface="+mn-lt"/>
                      </a:endParaRPr>
                    </a:p>
                  </a:txBody>
                  <a:tcPr marL="118800" marR="91273" marT="75600" marB="45635"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000000"/>
                          </a:solidFill>
                          <a:effectLst/>
                          <a:uLnTx/>
                          <a:uFillTx/>
                          <a:latin typeface="MW Sans" panose="020B0503030501010103" pitchFamily="34" charset="0"/>
                          <a:ea typeface="+mn-ea"/>
                          <a:cs typeface="+mn-cs"/>
                        </a:rPr>
                        <a:t>000</a:t>
                      </a:r>
                      <a:endParaRPr lang="en-US" sz="800" noProof="0">
                        <a:latin typeface="+mn-lt"/>
                      </a:endParaRPr>
                    </a:p>
                  </a:txBody>
                  <a:tcPr marL="118800" marR="91273" marT="75600" marB="45635"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000000"/>
                          </a:solidFill>
                          <a:effectLst/>
                          <a:uLnTx/>
                          <a:uFillTx/>
                          <a:latin typeface="MW Sans" panose="020B0503030501010103" pitchFamily="34" charset="0"/>
                          <a:ea typeface="+mn-ea"/>
                          <a:cs typeface="+mn-cs"/>
                        </a:rPr>
                        <a:t>000</a:t>
                      </a:r>
                      <a:endParaRPr lang="en-US" sz="800" noProof="0">
                        <a:latin typeface="+mn-lt"/>
                      </a:endParaRPr>
                    </a:p>
                  </a:txBody>
                  <a:tcPr marL="118800" marR="91273" marT="75600" marB="45635"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000000"/>
                          </a:solidFill>
                          <a:effectLst/>
                          <a:uLnTx/>
                          <a:uFillTx/>
                          <a:latin typeface="MW Sans" panose="020B0503030501010103" pitchFamily="34" charset="0"/>
                          <a:ea typeface="+mn-ea"/>
                          <a:cs typeface="+mn-cs"/>
                        </a:rPr>
                        <a:t>000</a:t>
                      </a:r>
                      <a:endParaRPr lang="en-US" sz="800" noProof="0">
                        <a:latin typeface="+mn-lt"/>
                      </a:endParaRPr>
                    </a:p>
                  </a:txBody>
                  <a:tcPr marL="118800" marR="91273" marT="75600" marB="45635"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chemeClr val="accent3"/>
                          </a:solidFill>
                          <a:effectLst/>
                          <a:uLnTx/>
                          <a:uFillTx/>
                          <a:latin typeface="MW Sans" panose="020B0503030501010103" pitchFamily="34" charset="0"/>
                          <a:ea typeface="+mn-ea"/>
                          <a:cs typeface="+mn-cs"/>
                        </a:rPr>
                        <a:t>●</a:t>
                      </a:r>
                      <a:endParaRPr lang="en-US" sz="800" noProof="0">
                        <a:solidFill>
                          <a:schemeClr val="accent3"/>
                        </a:solidFill>
                        <a:latin typeface="+mn-lt"/>
                      </a:endParaRPr>
                    </a:p>
                  </a:txBody>
                  <a:tcPr marL="118800" marR="91273" marT="75600" marB="45635"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chemeClr val="accent3"/>
                          </a:solidFill>
                          <a:effectLst/>
                          <a:uLnTx/>
                          <a:uFillTx/>
                          <a:latin typeface="MW Sans" panose="020B0503030501010103" pitchFamily="34" charset="0"/>
                          <a:ea typeface="+mn-ea"/>
                          <a:cs typeface="+mn-cs"/>
                        </a:rPr>
                        <a:t>●</a:t>
                      </a:r>
                      <a:endParaRPr lang="en-US" sz="800" noProof="0">
                        <a:solidFill>
                          <a:schemeClr val="accent3"/>
                        </a:solidFill>
                        <a:latin typeface="+mn-lt"/>
                      </a:endParaRPr>
                    </a:p>
                  </a:txBody>
                  <a:tcPr marL="118800" marR="91273" marT="75600" marB="45635"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MW Sans" panose="020B0503030501010103" pitchFamily="34" charset="0"/>
                        </a:defRPr>
                      </a:lvl1pPr>
                      <a:lvl2pPr marL="457200" algn="l" defTabSz="914400" rtl="0" eaLnBrk="1" latinLnBrk="0" hangingPunct="1">
                        <a:defRPr sz="1800" kern="1200">
                          <a:solidFill>
                            <a:schemeClr val="dk1"/>
                          </a:solidFill>
                          <a:latin typeface="MW Sans" panose="020B0503030501010103" pitchFamily="34" charset="0"/>
                        </a:defRPr>
                      </a:lvl2pPr>
                      <a:lvl3pPr marL="914400" algn="l" defTabSz="914400" rtl="0" eaLnBrk="1" latinLnBrk="0" hangingPunct="1">
                        <a:defRPr sz="1800" kern="1200">
                          <a:solidFill>
                            <a:schemeClr val="dk1"/>
                          </a:solidFill>
                          <a:latin typeface="MW Sans" panose="020B0503030501010103" pitchFamily="34" charset="0"/>
                        </a:defRPr>
                      </a:lvl3pPr>
                      <a:lvl4pPr marL="1371600" algn="l" defTabSz="914400" rtl="0" eaLnBrk="1" latinLnBrk="0" hangingPunct="1">
                        <a:defRPr sz="1800" kern="1200">
                          <a:solidFill>
                            <a:schemeClr val="dk1"/>
                          </a:solidFill>
                          <a:latin typeface="MW Sans" panose="020B0503030501010103" pitchFamily="34" charset="0"/>
                        </a:defRPr>
                      </a:lvl4pPr>
                      <a:lvl5pPr marL="1828800" algn="l" defTabSz="914400" rtl="0" eaLnBrk="1" latinLnBrk="0" hangingPunct="1">
                        <a:defRPr sz="1800" kern="1200">
                          <a:solidFill>
                            <a:schemeClr val="dk1"/>
                          </a:solidFill>
                          <a:latin typeface="MW Sans" panose="020B0503030501010103" pitchFamily="34" charset="0"/>
                        </a:defRPr>
                      </a:lvl5pPr>
                      <a:lvl6pPr marL="2286000" algn="l" defTabSz="914400" rtl="0" eaLnBrk="1" latinLnBrk="0" hangingPunct="1">
                        <a:defRPr sz="1800" kern="1200">
                          <a:solidFill>
                            <a:schemeClr val="dk1"/>
                          </a:solidFill>
                          <a:latin typeface="MW Sans" panose="020B0503030501010103" pitchFamily="34" charset="0"/>
                        </a:defRPr>
                      </a:lvl6pPr>
                      <a:lvl7pPr marL="2743200" algn="l" defTabSz="914400" rtl="0" eaLnBrk="1" latinLnBrk="0" hangingPunct="1">
                        <a:defRPr sz="1800" kern="1200">
                          <a:solidFill>
                            <a:schemeClr val="dk1"/>
                          </a:solidFill>
                          <a:latin typeface="MW Sans" panose="020B0503030501010103" pitchFamily="34" charset="0"/>
                        </a:defRPr>
                      </a:lvl7pPr>
                      <a:lvl8pPr marL="3200400" algn="l" defTabSz="914400" rtl="0" eaLnBrk="1" latinLnBrk="0" hangingPunct="1">
                        <a:defRPr sz="1800" kern="1200">
                          <a:solidFill>
                            <a:schemeClr val="dk1"/>
                          </a:solidFill>
                          <a:latin typeface="MW Sans" panose="020B0503030501010103" pitchFamily="34" charset="0"/>
                        </a:defRPr>
                      </a:lvl8pPr>
                      <a:lvl9pPr marL="3657600" algn="l" defTabSz="914400" rtl="0" eaLnBrk="1" latinLnBrk="0" hangingPunct="1">
                        <a:defRPr sz="1800" kern="1200">
                          <a:solidFill>
                            <a:schemeClr val="dk1"/>
                          </a:solidFill>
                          <a:latin typeface="MW Sans" panose="020B0503030501010103" pitchFamily="34"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chemeClr val="accent4"/>
                          </a:solidFill>
                          <a:effectLst/>
                          <a:uLnTx/>
                          <a:uFillTx/>
                          <a:latin typeface="MW Sans" panose="020B0503030501010103" pitchFamily="34" charset="0"/>
                          <a:ea typeface="+mn-ea"/>
                          <a:cs typeface="+mn-cs"/>
                        </a:rPr>
                        <a:t>●</a:t>
                      </a:r>
                      <a:endParaRPr lang="en-US" sz="800" noProof="0">
                        <a:solidFill>
                          <a:schemeClr val="accent4"/>
                        </a:solidFill>
                        <a:latin typeface="+mn-lt"/>
                      </a:endParaRPr>
                    </a:p>
                  </a:txBody>
                  <a:tcPr marL="118800" marR="91273" marT="75600" marB="45635"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chemeClr val="accent5"/>
                          </a:solidFill>
                          <a:effectLst/>
                          <a:uLnTx/>
                          <a:uFillTx/>
                          <a:latin typeface="MW Sans" panose="020B0503030501010103" pitchFamily="34" charset="0"/>
                          <a:ea typeface="+mn-ea"/>
                          <a:cs typeface="+mn-cs"/>
                        </a:rPr>
                        <a:t>●</a:t>
                      </a:r>
                      <a:endParaRPr lang="en-US" sz="800" noProof="0">
                        <a:solidFill>
                          <a:schemeClr val="accent5"/>
                        </a:solidFill>
                        <a:latin typeface="+mn-lt"/>
                      </a:endParaRPr>
                    </a:p>
                  </a:txBody>
                  <a:tcPr marL="118800" marR="91273" marT="75600" marB="45635"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MW Sans" panose="020B0503030501010103" pitchFamily="34" charset="0"/>
                        </a:defRPr>
                      </a:lvl1pPr>
                      <a:lvl2pPr marL="457200" algn="l" defTabSz="914400" rtl="0" eaLnBrk="1" latinLnBrk="0" hangingPunct="1">
                        <a:defRPr sz="1800" kern="1200">
                          <a:solidFill>
                            <a:schemeClr val="dk1"/>
                          </a:solidFill>
                          <a:latin typeface="MW Sans" panose="020B0503030501010103" pitchFamily="34" charset="0"/>
                        </a:defRPr>
                      </a:lvl2pPr>
                      <a:lvl3pPr marL="914400" algn="l" defTabSz="914400" rtl="0" eaLnBrk="1" latinLnBrk="0" hangingPunct="1">
                        <a:defRPr sz="1800" kern="1200">
                          <a:solidFill>
                            <a:schemeClr val="dk1"/>
                          </a:solidFill>
                          <a:latin typeface="MW Sans" panose="020B0503030501010103" pitchFamily="34" charset="0"/>
                        </a:defRPr>
                      </a:lvl3pPr>
                      <a:lvl4pPr marL="1371600" algn="l" defTabSz="914400" rtl="0" eaLnBrk="1" latinLnBrk="0" hangingPunct="1">
                        <a:defRPr sz="1800" kern="1200">
                          <a:solidFill>
                            <a:schemeClr val="dk1"/>
                          </a:solidFill>
                          <a:latin typeface="MW Sans" panose="020B0503030501010103" pitchFamily="34" charset="0"/>
                        </a:defRPr>
                      </a:lvl4pPr>
                      <a:lvl5pPr marL="1828800" algn="l" defTabSz="914400" rtl="0" eaLnBrk="1" latinLnBrk="0" hangingPunct="1">
                        <a:defRPr sz="1800" kern="1200">
                          <a:solidFill>
                            <a:schemeClr val="dk1"/>
                          </a:solidFill>
                          <a:latin typeface="MW Sans" panose="020B0503030501010103" pitchFamily="34" charset="0"/>
                        </a:defRPr>
                      </a:lvl5pPr>
                      <a:lvl6pPr marL="2286000" algn="l" defTabSz="914400" rtl="0" eaLnBrk="1" latinLnBrk="0" hangingPunct="1">
                        <a:defRPr sz="1800" kern="1200">
                          <a:solidFill>
                            <a:schemeClr val="dk1"/>
                          </a:solidFill>
                          <a:latin typeface="MW Sans" panose="020B0503030501010103" pitchFamily="34" charset="0"/>
                        </a:defRPr>
                      </a:lvl6pPr>
                      <a:lvl7pPr marL="2743200" algn="l" defTabSz="914400" rtl="0" eaLnBrk="1" latinLnBrk="0" hangingPunct="1">
                        <a:defRPr sz="1800" kern="1200">
                          <a:solidFill>
                            <a:schemeClr val="dk1"/>
                          </a:solidFill>
                          <a:latin typeface="MW Sans" panose="020B0503030501010103" pitchFamily="34" charset="0"/>
                        </a:defRPr>
                      </a:lvl7pPr>
                      <a:lvl8pPr marL="3200400" algn="l" defTabSz="914400" rtl="0" eaLnBrk="1" latinLnBrk="0" hangingPunct="1">
                        <a:defRPr sz="1800" kern="1200">
                          <a:solidFill>
                            <a:schemeClr val="dk1"/>
                          </a:solidFill>
                          <a:latin typeface="MW Sans" panose="020B0503030501010103" pitchFamily="34" charset="0"/>
                        </a:defRPr>
                      </a:lvl8pPr>
                      <a:lvl9pPr marL="3657600" algn="l" defTabSz="914400" rtl="0" eaLnBrk="1" latinLnBrk="0" hangingPunct="1">
                        <a:defRPr sz="1800" kern="1200">
                          <a:solidFill>
                            <a:schemeClr val="dk1"/>
                          </a:solidFill>
                          <a:latin typeface="MW Sans" panose="020B0503030501010103"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000000"/>
                          </a:solidFill>
                          <a:effectLst/>
                          <a:uLnTx/>
                          <a:uFillTx/>
                          <a:latin typeface="MW Sans" panose="020B0503030501010103" pitchFamily="34" charset="0"/>
                          <a:ea typeface="+mn-ea"/>
                          <a:cs typeface="+mn-cs"/>
                        </a:rPr>
                        <a:t>Lorem ipsum dolor sit amet</a:t>
                      </a:r>
                    </a:p>
                  </a:txBody>
                  <a:tcPr marL="118800" marR="91273" marT="75600" marB="45635" anchor="ctr">
                    <a:lnL w="3175" cap="flat" cmpd="sng" algn="ctr">
                      <a:no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8353229"/>
                  </a:ext>
                </a:extLst>
              </a:tr>
              <a:tr h="432000">
                <a:tc>
                  <a:txBody>
                    <a:bodyPr/>
                    <a:lstStyle>
                      <a:lvl1pPr marL="0" algn="l" defTabSz="914400" rtl="0" eaLnBrk="1" latinLnBrk="0" hangingPunct="1">
                        <a:defRPr sz="1800" kern="1200">
                          <a:solidFill>
                            <a:schemeClr val="dk1"/>
                          </a:solidFill>
                          <a:latin typeface="MW Sans" panose="020B0503030501010103" pitchFamily="34" charset="0"/>
                        </a:defRPr>
                      </a:lvl1pPr>
                      <a:lvl2pPr marL="457200" algn="l" defTabSz="914400" rtl="0" eaLnBrk="1" latinLnBrk="0" hangingPunct="1">
                        <a:defRPr sz="1800" kern="1200">
                          <a:solidFill>
                            <a:schemeClr val="dk1"/>
                          </a:solidFill>
                          <a:latin typeface="MW Sans" panose="020B0503030501010103" pitchFamily="34" charset="0"/>
                        </a:defRPr>
                      </a:lvl2pPr>
                      <a:lvl3pPr marL="914400" algn="l" defTabSz="914400" rtl="0" eaLnBrk="1" latinLnBrk="0" hangingPunct="1">
                        <a:defRPr sz="1800" kern="1200">
                          <a:solidFill>
                            <a:schemeClr val="dk1"/>
                          </a:solidFill>
                          <a:latin typeface="MW Sans" panose="020B0503030501010103" pitchFamily="34" charset="0"/>
                        </a:defRPr>
                      </a:lvl3pPr>
                      <a:lvl4pPr marL="1371600" algn="l" defTabSz="914400" rtl="0" eaLnBrk="1" latinLnBrk="0" hangingPunct="1">
                        <a:defRPr sz="1800" kern="1200">
                          <a:solidFill>
                            <a:schemeClr val="dk1"/>
                          </a:solidFill>
                          <a:latin typeface="MW Sans" panose="020B0503030501010103" pitchFamily="34" charset="0"/>
                        </a:defRPr>
                      </a:lvl4pPr>
                      <a:lvl5pPr marL="1828800" algn="l" defTabSz="914400" rtl="0" eaLnBrk="1" latinLnBrk="0" hangingPunct="1">
                        <a:defRPr sz="1800" kern="1200">
                          <a:solidFill>
                            <a:schemeClr val="dk1"/>
                          </a:solidFill>
                          <a:latin typeface="MW Sans" panose="020B0503030501010103" pitchFamily="34" charset="0"/>
                        </a:defRPr>
                      </a:lvl5pPr>
                      <a:lvl6pPr marL="2286000" algn="l" defTabSz="914400" rtl="0" eaLnBrk="1" latinLnBrk="0" hangingPunct="1">
                        <a:defRPr sz="1800" kern="1200">
                          <a:solidFill>
                            <a:schemeClr val="dk1"/>
                          </a:solidFill>
                          <a:latin typeface="MW Sans" panose="020B0503030501010103" pitchFamily="34" charset="0"/>
                        </a:defRPr>
                      </a:lvl6pPr>
                      <a:lvl7pPr marL="2743200" algn="l" defTabSz="914400" rtl="0" eaLnBrk="1" latinLnBrk="0" hangingPunct="1">
                        <a:defRPr sz="1800" kern="1200">
                          <a:solidFill>
                            <a:schemeClr val="dk1"/>
                          </a:solidFill>
                          <a:latin typeface="MW Sans" panose="020B0503030501010103" pitchFamily="34" charset="0"/>
                        </a:defRPr>
                      </a:lvl7pPr>
                      <a:lvl8pPr marL="3200400" algn="l" defTabSz="914400" rtl="0" eaLnBrk="1" latinLnBrk="0" hangingPunct="1">
                        <a:defRPr sz="1800" kern="1200">
                          <a:solidFill>
                            <a:schemeClr val="dk1"/>
                          </a:solidFill>
                          <a:latin typeface="MW Sans" panose="020B0503030501010103" pitchFamily="34" charset="0"/>
                        </a:defRPr>
                      </a:lvl8pPr>
                      <a:lvl9pPr marL="3657600" algn="l" defTabSz="914400" rtl="0" eaLnBrk="1" latinLnBrk="0" hangingPunct="1">
                        <a:defRPr sz="1800" kern="1200">
                          <a:solidFill>
                            <a:schemeClr val="dk1"/>
                          </a:solidFill>
                          <a:latin typeface="MW Sans" panose="020B0503030501010103"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900" b="1" noProof="0">
                          <a:solidFill>
                            <a:schemeClr val="tx1"/>
                          </a:solidFill>
                          <a:latin typeface="+mn-lt"/>
                        </a:rPr>
                        <a:t>8</a:t>
                      </a:r>
                    </a:p>
                  </a:txBody>
                  <a:tcPr marL="90000" marR="91273" marT="75600" marB="45635"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lvl1pPr marL="0" algn="l" defTabSz="914400" rtl="0" eaLnBrk="1" latinLnBrk="0" hangingPunct="1">
                        <a:defRPr sz="1800" kern="1200">
                          <a:solidFill>
                            <a:schemeClr val="dk1"/>
                          </a:solidFill>
                          <a:latin typeface="MW Sans" panose="020B0503030501010103" pitchFamily="34" charset="0"/>
                        </a:defRPr>
                      </a:lvl1pPr>
                      <a:lvl2pPr marL="457200" algn="l" defTabSz="914400" rtl="0" eaLnBrk="1" latinLnBrk="0" hangingPunct="1">
                        <a:defRPr sz="1800" kern="1200">
                          <a:solidFill>
                            <a:schemeClr val="dk1"/>
                          </a:solidFill>
                          <a:latin typeface="MW Sans" panose="020B0503030501010103" pitchFamily="34" charset="0"/>
                        </a:defRPr>
                      </a:lvl2pPr>
                      <a:lvl3pPr marL="914400" algn="l" defTabSz="914400" rtl="0" eaLnBrk="1" latinLnBrk="0" hangingPunct="1">
                        <a:defRPr sz="1800" kern="1200">
                          <a:solidFill>
                            <a:schemeClr val="dk1"/>
                          </a:solidFill>
                          <a:latin typeface="MW Sans" panose="020B0503030501010103" pitchFamily="34" charset="0"/>
                        </a:defRPr>
                      </a:lvl3pPr>
                      <a:lvl4pPr marL="1371600" algn="l" defTabSz="914400" rtl="0" eaLnBrk="1" latinLnBrk="0" hangingPunct="1">
                        <a:defRPr sz="1800" kern="1200">
                          <a:solidFill>
                            <a:schemeClr val="dk1"/>
                          </a:solidFill>
                          <a:latin typeface="MW Sans" panose="020B0503030501010103" pitchFamily="34" charset="0"/>
                        </a:defRPr>
                      </a:lvl4pPr>
                      <a:lvl5pPr marL="1828800" algn="l" defTabSz="914400" rtl="0" eaLnBrk="1" latinLnBrk="0" hangingPunct="1">
                        <a:defRPr sz="1800" kern="1200">
                          <a:solidFill>
                            <a:schemeClr val="dk1"/>
                          </a:solidFill>
                          <a:latin typeface="MW Sans" panose="020B0503030501010103" pitchFamily="34" charset="0"/>
                        </a:defRPr>
                      </a:lvl5pPr>
                      <a:lvl6pPr marL="2286000" algn="l" defTabSz="914400" rtl="0" eaLnBrk="1" latinLnBrk="0" hangingPunct="1">
                        <a:defRPr sz="1800" kern="1200">
                          <a:solidFill>
                            <a:schemeClr val="dk1"/>
                          </a:solidFill>
                          <a:latin typeface="MW Sans" panose="020B0503030501010103" pitchFamily="34" charset="0"/>
                        </a:defRPr>
                      </a:lvl6pPr>
                      <a:lvl7pPr marL="2743200" algn="l" defTabSz="914400" rtl="0" eaLnBrk="1" latinLnBrk="0" hangingPunct="1">
                        <a:defRPr sz="1800" kern="1200">
                          <a:solidFill>
                            <a:schemeClr val="dk1"/>
                          </a:solidFill>
                          <a:latin typeface="MW Sans" panose="020B0503030501010103" pitchFamily="34" charset="0"/>
                        </a:defRPr>
                      </a:lvl7pPr>
                      <a:lvl8pPr marL="3200400" algn="l" defTabSz="914400" rtl="0" eaLnBrk="1" latinLnBrk="0" hangingPunct="1">
                        <a:defRPr sz="1800" kern="1200">
                          <a:solidFill>
                            <a:schemeClr val="dk1"/>
                          </a:solidFill>
                          <a:latin typeface="MW Sans" panose="020B0503030501010103" pitchFamily="34" charset="0"/>
                        </a:defRPr>
                      </a:lvl8pPr>
                      <a:lvl9pPr marL="3657600" algn="l" defTabSz="914400" rtl="0" eaLnBrk="1" latinLnBrk="0" hangingPunct="1">
                        <a:defRPr sz="1800" kern="1200">
                          <a:solidFill>
                            <a:schemeClr val="dk1"/>
                          </a:solidFill>
                          <a:latin typeface="MW Sans" panose="020B0503030501010103"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000000"/>
                          </a:solidFill>
                          <a:effectLst/>
                          <a:uLnTx/>
                          <a:uFillTx/>
                          <a:latin typeface="MW Sans" panose="020B0503030501010103" pitchFamily="34" charset="0"/>
                          <a:ea typeface="+mn-ea"/>
                          <a:cs typeface="+mn-cs"/>
                        </a:rPr>
                        <a:t>000</a:t>
                      </a:r>
                      <a:endParaRPr lang="en-US" sz="800" noProof="0">
                        <a:latin typeface="+mn-lt"/>
                      </a:endParaRPr>
                    </a:p>
                  </a:txBody>
                  <a:tcPr marL="118800" marR="91273" marT="75600" marB="45635" anchor="ctr">
                    <a:lnL w="6350"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MW Sans" panose="020B0503030501010103" pitchFamily="34" charset="0"/>
                        </a:defRPr>
                      </a:lvl1pPr>
                      <a:lvl2pPr marL="457200" algn="l" defTabSz="914400" rtl="0" eaLnBrk="1" latinLnBrk="0" hangingPunct="1">
                        <a:defRPr sz="1800" kern="1200">
                          <a:solidFill>
                            <a:schemeClr val="dk1"/>
                          </a:solidFill>
                          <a:latin typeface="MW Sans" panose="020B0503030501010103" pitchFamily="34" charset="0"/>
                        </a:defRPr>
                      </a:lvl2pPr>
                      <a:lvl3pPr marL="914400" algn="l" defTabSz="914400" rtl="0" eaLnBrk="1" latinLnBrk="0" hangingPunct="1">
                        <a:defRPr sz="1800" kern="1200">
                          <a:solidFill>
                            <a:schemeClr val="dk1"/>
                          </a:solidFill>
                          <a:latin typeface="MW Sans" panose="020B0503030501010103" pitchFamily="34" charset="0"/>
                        </a:defRPr>
                      </a:lvl3pPr>
                      <a:lvl4pPr marL="1371600" algn="l" defTabSz="914400" rtl="0" eaLnBrk="1" latinLnBrk="0" hangingPunct="1">
                        <a:defRPr sz="1800" kern="1200">
                          <a:solidFill>
                            <a:schemeClr val="dk1"/>
                          </a:solidFill>
                          <a:latin typeface="MW Sans" panose="020B0503030501010103" pitchFamily="34" charset="0"/>
                        </a:defRPr>
                      </a:lvl4pPr>
                      <a:lvl5pPr marL="1828800" algn="l" defTabSz="914400" rtl="0" eaLnBrk="1" latinLnBrk="0" hangingPunct="1">
                        <a:defRPr sz="1800" kern="1200">
                          <a:solidFill>
                            <a:schemeClr val="dk1"/>
                          </a:solidFill>
                          <a:latin typeface="MW Sans" panose="020B0503030501010103" pitchFamily="34" charset="0"/>
                        </a:defRPr>
                      </a:lvl5pPr>
                      <a:lvl6pPr marL="2286000" algn="l" defTabSz="914400" rtl="0" eaLnBrk="1" latinLnBrk="0" hangingPunct="1">
                        <a:defRPr sz="1800" kern="1200">
                          <a:solidFill>
                            <a:schemeClr val="dk1"/>
                          </a:solidFill>
                          <a:latin typeface="MW Sans" panose="020B0503030501010103" pitchFamily="34" charset="0"/>
                        </a:defRPr>
                      </a:lvl6pPr>
                      <a:lvl7pPr marL="2743200" algn="l" defTabSz="914400" rtl="0" eaLnBrk="1" latinLnBrk="0" hangingPunct="1">
                        <a:defRPr sz="1800" kern="1200">
                          <a:solidFill>
                            <a:schemeClr val="dk1"/>
                          </a:solidFill>
                          <a:latin typeface="MW Sans" panose="020B0503030501010103" pitchFamily="34" charset="0"/>
                        </a:defRPr>
                      </a:lvl7pPr>
                      <a:lvl8pPr marL="3200400" algn="l" defTabSz="914400" rtl="0" eaLnBrk="1" latinLnBrk="0" hangingPunct="1">
                        <a:defRPr sz="1800" kern="1200">
                          <a:solidFill>
                            <a:schemeClr val="dk1"/>
                          </a:solidFill>
                          <a:latin typeface="MW Sans" panose="020B0503030501010103" pitchFamily="34" charset="0"/>
                        </a:defRPr>
                      </a:lvl8pPr>
                      <a:lvl9pPr marL="3657600" algn="l" defTabSz="914400" rtl="0" eaLnBrk="1" latinLnBrk="0" hangingPunct="1">
                        <a:defRPr sz="1800" kern="1200">
                          <a:solidFill>
                            <a:schemeClr val="dk1"/>
                          </a:solidFill>
                          <a:latin typeface="MW Sans" panose="020B0503030501010103"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000000"/>
                          </a:solidFill>
                          <a:effectLst/>
                          <a:uLnTx/>
                          <a:uFillTx/>
                          <a:latin typeface="MW Sans" panose="020B0503030501010103" pitchFamily="34" charset="0"/>
                          <a:ea typeface="+mn-ea"/>
                          <a:cs typeface="+mn-cs"/>
                        </a:rPr>
                        <a:t>000</a:t>
                      </a:r>
                      <a:endParaRPr lang="en-US" sz="800" noProof="0">
                        <a:latin typeface="+mn-lt"/>
                      </a:endParaRPr>
                    </a:p>
                  </a:txBody>
                  <a:tcPr marL="118800" marR="91273" marT="75600" marB="45635"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MW Sans" panose="020B0503030501010103" pitchFamily="34" charset="0"/>
                        </a:defRPr>
                      </a:lvl1pPr>
                      <a:lvl2pPr marL="457200" algn="l" defTabSz="914400" rtl="0" eaLnBrk="1" latinLnBrk="0" hangingPunct="1">
                        <a:defRPr sz="1800" kern="1200">
                          <a:solidFill>
                            <a:schemeClr val="dk1"/>
                          </a:solidFill>
                          <a:latin typeface="MW Sans" panose="020B0503030501010103" pitchFamily="34" charset="0"/>
                        </a:defRPr>
                      </a:lvl2pPr>
                      <a:lvl3pPr marL="914400" algn="l" defTabSz="914400" rtl="0" eaLnBrk="1" latinLnBrk="0" hangingPunct="1">
                        <a:defRPr sz="1800" kern="1200">
                          <a:solidFill>
                            <a:schemeClr val="dk1"/>
                          </a:solidFill>
                          <a:latin typeface="MW Sans" panose="020B0503030501010103" pitchFamily="34" charset="0"/>
                        </a:defRPr>
                      </a:lvl3pPr>
                      <a:lvl4pPr marL="1371600" algn="l" defTabSz="914400" rtl="0" eaLnBrk="1" latinLnBrk="0" hangingPunct="1">
                        <a:defRPr sz="1800" kern="1200">
                          <a:solidFill>
                            <a:schemeClr val="dk1"/>
                          </a:solidFill>
                          <a:latin typeface="MW Sans" panose="020B0503030501010103" pitchFamily="34" charset="0"/>
                        </a:defRPr>
                      </a:lvl4pPr>
                      <a:lvl5pPr marL="1828800" algn="l" defTabSz="914400" rtl="0" eaLnBrk="1" latinLnBrk="0" hangingPunct="1">
                        <a:defRPr sz="1800" kern="1200">
                          <a:solidFill>
                            <a:schemeClr val="dk1"/>
                          </a:solidFill>
                          <a:latin typeface="MW Sans" panose="020B0503030501010103" pitchFamily="34" charset="0"/>
                        </a:defRPr>
                      </a:lvl5pPr>
                      <a:lvl6pPr marL="2286000" algn="l" defTabSz="914400" rtl="0" eaLnBrk="1" latinLnBrk="0" hangingPunct="1">
                        <a:defRPr sz="1800" kern="1200">
                          <a:solidFill>
                            <a:schemeClr val="dk1"/>
                          </a:solidFill>
                          <a:latin typeface="MW Sans" panose="020B0503030501010103" pitchFamily="34" charset="0"/>
                        </a:defRPr>
                      </a:lvl6pPr>
                      <a:lvl7pPr marL="2743200" algn="l" defTabSz="914400" rtl="0" eaLnBrk="1" latinLnBrk="0" hangingPunct="1">
                        <a:defRPr sz="1800" kern="1200">
                          <a:solidFill>
                            <a:schemeClr val="dk1"/>
                          </a:solidFill>
                          <a:latin typeface="MW Sans" panose="020B0503030501010103" pitchFamily="34" charset="0"/>
                        </a:defRPr>
                      </a:lvl7pPr>
                      <a:lvl8pPr marL="3200400" algn="l" defTabSz="914400" rtl="0" eaLnBrk="1" latinLnBrk="0" hangingPunct="1">
                        <a:defRPr sz="1800" kern="1200">
                          <a:solidFill>
                            <a:schemeClr val="dk1"/>
                          </a:solidFill>
                          <a:latin typeface="MW Sans" panose="020B0503030501010103" pitchFamily="34" charset="0"/>
                        </a:defRPr>
                      </a:lvl8pPr>
                      <a:lvl9pPr marL="3657600" algn="l" defTabSz="914400" rtl="0" eaLnBrk="1" latinLnBrk="0" hangingPunct="1">
                        <a:defRPr sz="1800" kern="1200">
                          <a:solidFill>
                            <a:schemeClr val="dk1"/>
                          </a:solidFill>
                          <a:latin typeface="MW Sans" panose="020B0503030501010103"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000000"/>
                          </a:solidFill>
                          <a:effectLst/>
                          <a:uLnTx/>
                          <a:uFillTx/>
                          <a:latin typeface="MW Sans" panose="020B0503030501010103" pitchFamily="34" charset="0"/>
                          <a:ea typeface="+mn-ea"/>
                          <a:cs typeface="+mn-cs"/>
                        </a:rPr>
                        <a:t>000</a:t>
                      </a:r>
                      <a:endParaRPr lang="en-US" sz="800" noProof="0">
                        <a:latin typeface="+mn-lt"/>
                      </a:endParaRPr>
                    </a:p>
                  </a:txBody>
                  <a:tcPr marL="118800" marR="91273" marT="75600" marB="45635"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MW Sans" panose="020B0503030501010103" pitchFamily="34" charset="0"/>
                        </a:defRPr>
                      </a:lvl1pPr>
                      <a:lvl2pPr marL="457200" algn="l" defTabSz="914400" rtl="0" eaLnBrk="1" latinLnBrk="0" hangingPunct="1">
                        <a:defRPr sz="1800" kern="1200">
                          <a:solidFill>
                            <a:schemeClr val="dk1"/>
                          </a:solidFill>
                          <a:latin typeface="MW Sans" panose="020B0503030501010103" pitchFamily="34" charset="0"/>
                        </a:defRPr>
                      </a:lvl2pPr>
                      <a:lvl3pPr marL="914400" algn="l" defTabSz="914400" rtl="0" eaLnBrk="1" latinLnBrk="0" hangingPunct="1">
                        <a:defRPr sz="1800" kern="1200">
                          <a:solidFill>
                            <a:schemeClr val="dk1"/>
                          </a:solidFill>
                          <a:latin typeface="MW Sans" panose="020B0503030501010103" pitchFamily="34" charset="0"/>
                        </a:defRPr>
                      </a:lvl3pPr>
                      <a:lvl4pPr marL="1371600" algn="l" defTabSz="914400" rtl="0" eaLnBrk="1" latinLnBrk="0" hangingPunct="1">
                        <a:defRPr sz="1800" kern="1200">
                          <a:solidFill>
                            <a:schemeClr val="dk1"/>
                          </a:solidFill>
                          <a:latin typeface="MW Sans" panose="020B0503030501010103" pitchFamily="34" charset="0"/>
                        </a:defRPr>
                      </a:lvl4pPr>
                      <a:lvl5pPr marL="1828800" algn="l" defTabSz="914400" rtl="0" eaLnBrk="1" latinLnBrk="0" hangingPunct="1">
                        <a:defRPr sz="1800" kern="1200">
                          <a:solidFill>
                            <a:schemeClr val="dk1"/>
                          </a:solidFill>
                          <a:latin typeface="MW Sans" panose="020B0503030501010103" pitchFamily="34" charset="0"/>
                        </a:defRPr>
                      </a:lvl5pPr>
                      <a:lvl6pPr marL="2286000" algn="l" defTabSz="914400" rtl="0" eaLnBrk="1" latinLnBrk="0" hangingPunct="1">
                        <a:defRPr sz="1800" kern="1200">
                          <a:solidFill>
                            <a:schemeClr val="dk1"/>
                          </a:solidFill>
                          <a:latin typeface="MW Sans" panose="020B0503030501010103" pitchFamily="34" charset="0"/>
                        </a:defRPr>
                      </a:lvl6pPr>
                      <a:lvl7pPr marL="2743200" algn="l" defTabSz="914400" rtl="0" eaLnBrk="1" latinLnBrk="0" hangingPunct="1">
                        <a:defRPr sz="1800" kern="1200">
                          <a:solidFill>
                            <a:schemeClr val="dk1"/>
                          </a:solidFill>
                          <a:latin typeface="MW Sans" panose="020B0503030501010103" pitchFamily="34" charset="0"/>
                        </a:defRPr>
                      </a:lvl7pPr>
                      <a:lvl8pPr marL="3200400" algn="l" defTabSz="914400" rtl="0" eaLnBrk="1" latinLnBrk="0" hangingPunct="1">
                        <a:defRPr sz="1800" kern="1200">
                          <a:solidFill>
                            <a:schemeClr val="dk1"/>
                          </a:solidFill>
                          <a:latin typeface="MW Sans" panose="020B0503030501010103" pitchFamily="34" charset="0"/>
                        </a:defRPr>
                      </a:lvl8pPr>
                      <a:lvl9pPr marL="3657600" algn="l" defTabSz="914400" rtl="0" eaLnBrk="1" latinLnBrk="0" hangingPunct="1">
                        <a:defRPr sz="1800" kern="1200">
                          <a:solidFill>
                            <a:schemeClr val="dk1"/>
                          </a:solidFill>
                          <a:latin typeface="MW Sans" panose="020B0503030501010103"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000000"/>
                          </a:solidFill>
                          <a:effectLst/>
                          <a:uLnTx/>
                          <a:uFillTx/>
                          <a:latin typeface="MW Sans" panose="020B0503030501010103" pitchFamily="34" charset="0"/>
                          <a:ea typeface="+mn-ea"/>
                          <a:cs typeface="+mn-cs"/>
                        </a:rPr>
                        <a:t>000</a:t>
                      </a:r>
                      <a:endParaRPr lang="en-US" sz="800" noProof="0">
                        <a:latin typeface="+mn-lt"/>
                      </a:endParaRPr>
                    </a:p>
                  </a:txBody>
                  <a:tcPr marL="118800" marR="91273" marT="75600" marB="45635"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000000"/>
                          </a:solidFill>
                          <a:effectLst/>
                          <a:uLnTx/>
                          <a:uFillTx/>
                          <a:latin typeface="MW Sans" panose="020B0503030501010103" pitchFamily="34" charset="0"/>
                          <a:ea typeface="+mn-ea"/>
                          <a:cs typeface="+mn-cs"/>
                        </a:rPr>
                        <a:t>000</a:t>
                      </a:r>
                      <a:endParaRPr lang="en-US" sz="800" noProof="0">
                        <a:latin typeface="+mn-lt"/>
                      </a:endParaRPr>
                    </a:p>
                  </a:txBody>
                  <a:tcPr marL="118800" marR="91273" marT="75600" marB="45635"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000000"/>
                          </a:solidFill>
                          <a:effectLst/>
                          <a:uLnTx/>
                          <a:uFillTx/>
                          <a:latin typeface="MW Sans" panose="020B0503030501010103" pitchFamily="34" charset="0"/>
                          <a:ea typeface="+mn-ea"/>
                          <a:cs typeface="+mn-cs"/>
                        </a:rPr>
                        <a:t>000</a:t>
                      </a:r>
                      <a:endParaRPr lang="en-US" sz="800" noProof="0">
                        <a:latin typeface="+mn-lt"/>
                      </a:endParaRPr>
                    </a:p>
                  </a:txBody>
                  <a:tcPr marL="118800" marR="91273" marT="75600" marB="45635"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000000"/>
                          </a:solidFill>
                          <a:effectLst/>
                          <a:uLnTx/>
                          <a:uFillTx/>
                          <a:latin typeface="MW Sans" panose="020B0503030501010103" pitchFamily="34" charset="0"/>
                          <a:ea typeface="+mn-ea"/>
                          <a:cs typeface="+mn-cs"/>
                        </a:rPr>
                        <a:t>000</a:t>
                      </a:r>
                      <a:endParaRPr lang="en-US" sz="800" noProof="0">
                        <a:latin typeface="+mn-lt"/>
                      </a:endParaRPr>
                    </a:p>
                  </a:txBody>
                  <a:tcPr marL="118800" marR="91273" marT="75600" marB="45635"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chemeClr val="accent3"/>
                          </a:solidFill>
                          <a:effectLst/>
                          <a:uLnTx/>
                          <a:uFillTx/>
                          <a:latin typeface="MW Sans" panose="020B0503030501010103" pitchFamily="34" charset="0"/>
                          <a:ea typeface="+mn-ea"/>
                          <a:cs typeface="+mn-cs"/>
                        </a:rPr>
                        <a:t>●</a:t>
                      </a:r>
                      <a:endParaRPr lang="en-US" sz="800" noProof="0">
                        <a:solidFill>
                          <a:schemeClr val="accent3"/>
                        </a:solidFill>
                        <a:latin typeface="+mn-lt"/>
                      </a:endParaRPr>
                    </a:p>
                  </a:txBody>
                  <a:tcPr marL="118800" marR="91273" marT="75600" marB="45635"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chemeClr val="accent3"/>
                          </a:solidFill>
                          <a:effectLst/>
                          <a:uLnTx/>
                          <a:uFillTx/>
                          <a:latin typeface="MW Sans" panose="020B0503030501010103" pitchFamily="34" charset="0"/>
                          <a:ea typeface="+mn-ea"/>
                          <a:cs typeface="+mn-cs"/>
                        </a:rPr>
                        <a:t>●</a:t>
                      </a:r>
                      <a:endParaRPr lang="en-US" sz="800" noProof="0">
                        <a:solidFill>
                          <a:schemeClr val="accent3"/>
                        </a:solidFill>
                        <a:latin typeface="+mn-lt"/>
                      </a:endParaRPr>
                    </a:p>
                  </a:txBody>
                  <a:tcPr marL="118800" marR="91273" marT="75600" marB="45635"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MW Sans" panose="020B0503030501010103" pitchFamily="34" charset="0"/>
                        </a:defRPr>
                      </a:lvl1pPr>
                      <a:lvl2pPr marL="457200" algn="l" defTabSz="914400" rtl="0" eaLnBrk="1" latinLnBrk="0" hangingPunct="1">
                        <a:defRPr sz="1800" kern="1200">
                          <a:solidFill>
                            <a:schemeClr val="dk1"/>
                          </a:solidFill>
                          <a:latin typeface="MW Sans" panose="020B0503030501010103" pitchFamily="34" charset="0"/>
                        </a:defRPr>
                      </a:lvl2pPr>
                      <a:lvl3pPr marL="914400" algn="l" defTabSz="914400" rtl="0" eaLnBrk="1" latinLnBrk="0" hangingPunct="1">
                        <a:defRPr sz="1800" kern="1200">
                          <a:solidFill>
                            <a:schemeClr val="dk1"/>
                          </a:solidFill>
                          <a:latin typeface="MW Sans" panose="020B0503030501010103" pitchFamily="34" charset="0"/>
                        </a:defRPr>
                      </a:lvl3pPr>
                      <a:lvl4pPr marL="1371600" algn="l" defTabSz="914400" rtl="0" eaLnBrk="1" latinLnBrk="0" hangingPunct="1">
                        <a:defRPr sz="1800" kern="1200">
                          <a:solidFill>
                            <a:schemeClr val="dk1"/>
                          </a:solidFill>
                          <a:latin typeface="MW Sans" panose="020B0503030501010103" pitchFamily="34" charset="0"/>
                        </a:defRPr>
                      </a:lvl4pPr>
                      <a:lvl5pPr marL="1828800" algn="l" defTabSz="914400" rtl="0" eaLnBrk="1" latinLnBrk="0" hangingPunct="1">
                        <a:defRPr sz="1800" kern="1200">
                          <a:solidFill>
                            <a:schemeClr val="dk1"/>
                          </a:solidFill>
                          <a:latin typeface="MW Sans" panose="020B0503030501010103" pitchFamily="34" charset="0"/>
                        </a:defRPr>
                      </a:lvl5pPr>
                      <a:lvl6pPr marL="2286000" algn="l" defTabSz="914400" rtl="0" eaLnBrk="1" latinLnBrk="0" hangingPunct="1">
                        <a:defRPr sz="1800" kern="1200">
                          <a:solidFill>
                            <a:schemeClr val="dk1"/>
                          </a:solidFill>
                          <a:latin typeface="MW Sans" panose="020B0503030501010103" pitchFamily="34" charset="0"/>
                        </a:defRPr>
                      </a:lvl6pPr>
                      <a:lvl7pPr marL="2743200" algn="l" defTabSz="914400" rtl="0" eaLnBrk="1" latinLnBrk="0" hangingPunct="1">
                        <a:defRPr sz="1800" kern="1200">
                          <a:solidFill>
                            <a:schemeClr val="dk1"/>
                          </a:solidFill>
                          <a:latin typeface="MW Sans" panose="020B0503030501010103" pitchFamily="34" charset="0"/>
                        </a:defRPr>
                      </a:lvl7pPr>
                      <a:lvl8pPr marL="3200400" algn="l" defTabSz="914400" rtl="0" eaLnBrk="1" latinLnBrk="0" hangingPunct="1">
                        <a:defRPr sz="1800" kern="1200">
                          <a:solidFill>
                            <a:schemeClr val="dk1"/>
                          </a:solidFill>
                          <a:latin typeface="MW Sans" panose="020B0503030501010103" pitchFamily="34" charset="0"/>
                        </a:defRPr>
                      </a:lvl8pPr>
                      <a:lvl9pPr marL="3657600" algn="l" defTabSz="914400" rtl="0" eaLnBrk="1" latinLnBrk="0" hangingPunct="1">
                        <a:defRPr sz="1800" kern="1200">
                          <a:solidFill>
                            <a:schemeClr val="dk1"/>
                          </a:solidFill>
                          <a:latin typeface="MW Sans" panose="020B0503030501010103" pitchFamily="34"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chemeClr val="accent4"/>
                          </a:solidFill>
                          <a:effectLst/>
                          <a:uLnTx/>
                          <a:uFillTx/>
                          <a:latin typeface="MW Sans" panose="020B0503030501010103" pitchFamily="34" charset="0"/>
                          <a:ea typeface="+mn-ea"/>
                          <a:cs typeface="+mn-cs"/>
                        </a:rPr>
                        <a:t>●</a:t>
                      </a:r>
                      <a:endParaRPr lang="en-US" sz="800" noProof="0">
                        <a:solidFill>
                          <a:schemeClr val="accent4"/>
                        </a:solidFill>
                        <a:latin typeface="+mn-lt"/>
                      </a:endParaRPr>
                    </a:p>
                  </a:txBody>
                  <a:tcPr marL="118800" marR="91273" marT="75600" marB="45635"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chemeClr val="accent5"/>
                          </a:solidFill>
                          <a:effectLst/>
                          <a:uLnTx/>
                          <a:uFillTx/>
                          <a:latin typeface="MW Sans" panose="020B0503030501010103" pitchFamily="34" charset="0"/>
                          <a:ea typeface="+mn-ea"/>
                          <a:cs typeface="+mn-cs"/>
                        </a:rPr>
                        <a:t>●</a:t>
                      </a:r>
                      <a:endParaRPr lang="en-US" sz="800" noProof="0">
                        <a:solidFill>
                          <a:schemeClr val="accent5"/>
                        </a:solidFill>
                        <a:latin typeface="+mn-lt"/>
                      </a:endParaRPr>
                    </a:p>
                  </a:txBody>
                  <a:tcPr marL="118800" marR="91273" marT="75600" marB="45635"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MW Sans" panose="020B0503030501010103" pitchFamily="34" charset="0"/>
                        </a:defRPr>
                      </a:lvl1pPr>
                      <a:lvl2pPr marL="457200" algn="l" defTabSz="914400" rtl="0" eaLnBrk="1" latinLnBrk="0" hangingPunct="1">
                        <a:defRPr sz="1800" kern="1200">
                          <a:solidFill>
                            <a:schemeClr val="dk1"/>
                          </a:solidFill>
                          <a:latin typeface="MW Sans" panose="020B0503030501010103" pitchFamily="34" charset="0"/>
                        </a:defRPr>
                      </a:lvl2pPr>
                      <a:lvl3pPr marL="914400" algn="l" defTabSz="914400" rtl="0" eaLnBrk="1" latinLnBrk="0" hangingPunct="1">
                        <a:defRPr sz="1800" kern="1200">
                          <a:solidFill>
                            <a:schemeClr val="dk1"/>
                          </a:solidFill>
                          <a:latin typeface="MW Sans" panose="020B0503030501010103" pitchFamily="34" charset="0"/>
                        </a:defRPr>
                      </a:lvl3pPr>
                      <a:lvl4pPr marL="1371600" algn="l" defTabSz="914400" rtl="0" eaLnBrk="1" latinLnBrk="0" hangingPunct="1">
                        <a:defRPr sz="1800" kern="1200">
                          <a:solidFill>
                            <a:schemeClr val="dk1"/>
                          </a:solidFill>
                          <a:latin typeface="MW Sans" panose="020B0503030501010103" pitchFamily="34" charset="0"/>
                        </a:defRPr>
                      </a:lvl4pPr>
                      <a:lvl5pPr marL="1828800" algn="l" defTabSz="914400" rtl="0" eaLnBrk="1" latinLnBrk="0" hangingPunct="1">
                        <a:defRPr sz="1800" kern="1200">
                          <a:solidFill>
                            <a:schemeClr val="dk1"/>
                          </a:solidFill>
                          <a:latin typeface="MW Sans" panose="020B0503030501010103" pitchFamily="34" charset="0"/>
                        </a:defRPr>
                      </a:lvl5pPr>
                      <a:lvl6pPr marL="2286000" algn="l" defTabSz="914400" rtl="0" eaLnBrk="1" latinLnBrk="0" hangingPunct="1">
                        <a:defRPr sz="1800" kern="1200">
                          <a:solidFill>
                            <a:schemeClr val="dk1"/>
                          </a:solidFill>
                          <a:latin typeface="MW Sans" panose="020B0503030501010103" pitchFamily="34" charset="0"/>
                        </a:defRPr>
                      </a:lvl6pPr>
                      <a:lvl7pPr marL="2743200" algn="l" defTabSz="914400" rtl="0" eaLnBrk="1" latinLnBrk="0" hangingPunct="1">
                        <a:defRPr sz="1800" kern="1200">
                          <a:solidFill>
                            <a:schemeClr val="dk1"/>
                          </a:solidFill>
                          <a:latin typeface="MW Sans" panose="020B0503030501010103" pitchFamily="34" charset="0"/>
                        </a:defRPr>
                      </a:lvl7pPr>
                      <a:lvl8pPr marL="3200400" algn="l" defTabSz="914400" rtl="0" eaLnBrk="1" latinLnBrk="0" hangingPunct="1">
                        <a:defRPr sz="1800" kern="1200">
                          <a:solidFill>
                            <a:schemeClr val="dk1"/>
                          </a:solidFill>
                          <a:latin typeface="MW Sans" panose="020B0503030501010103" pitchFamily="34" charset="0"/>
                        </a:defRPr>
                      </a:lvl8pPr>
                      <a:lvl9pPr marL="3657600" algn="l" defTabSz="914400" rtl="0" eaLnBrk="1" latinLnBrk="0" hangingPunct="1">
                        <a:defRPr sz="1800" kern="1200">
                          <a:solidFill>
                            <a:schemeClr val="dk1"/>
                          </a:solidFill>
                          <a:latin typeface="MW Sans" panose="020B0503030501010103"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000000"/>
                          </a:solidFill>
                          <a:effectLst/>
                          <a:uLnTx/>
                          <a:uFillTx/>
                          <a:latin typeface="MW Sans" panose="020B0503030501010103" pitchFamily="34" charset="0"/>
                          <a:ea typeface="+mn-ea"/>
                          <a:cs typeface="+mn-cs"/>
                        </a:rPr>
                        <a:t>Lorem ipsum dolor sit amet</a:t>
                      </a:r>
                    </a:p>
                  </a:txBody>
                  <a:tcPr marL="118800" marR="91273" marT="75600" marB="45635" anchor="ctr">
                    <a:lnL w="3175" cap="flat" cmpd="sng" algn="ctr">
                      <a:no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46587699"/>
                  </a:ext>
                </a:extLst>
              </a:tr>
              <a:tr h="432000">
                <a:tc>
                  <a:txBody>
                    <a:bodyPr/>
                    <a:lstStyle>
                      <a:lvl1pPr marL="0" algn="l" defTabSz="914400" rtl="0" eaLnBrk="1" latinLnBrk="0" hangingPunct="1">
                        <a:defRPr sz="1800" kern="1200">
                          <a:solidFill>
                            <a:schemeClr val="dk1"/>
                          </a:solidFill>
                          <a:latin typeface="MW Sans" panose="020B0503030501010103" pitchFamily="34" charset="0"/>
                        </a:defRPr>
                      </a:lvl1pPr>
                      <a:lvl2pPr marL="457200" algn="l" defTabSz="914400" rtl="0" eaLnBrk="1" latinLnBrk="0" hangingPunct="1">
                        <a:defRPr sz="1800" kern="1200">
                          <a:solidFill>
                            <a:schemeClr val="dk1"/>
                          </a:solidFill>
                          <a:latin typeface="MW Sans" panose="020B0503030501010103" pitchFamily="34" charset="0"/>
                        </a:defRPr>
                      </a:lvl2pPr>
                      <a:lvl3pPr marL="914400" algn="l" defTabSz="914400" rtl="0" eaLnBrk="1" latinLnBrk="0" hangingPunct="1">
                        <a:defRPr sz="1800" kern="1200">
                          <a:solidFill>
                            <a:schemeClr val="dk1"/>
                          </a:solidFill>
                          <a:latin typeface="MW Sans" panose="020B0503030501010103" pitchFamily="34" charset="0"/>
                        </a:defRPr>
                      </a:lvl3pPr>
                      <a:lvl4pPr marL="1371600" algn="l" defTabSz="914400" rtl="0" eaLnBrk="1" latinLnBrk="0" hangingPunct="1">
                        <a:defRPr sz="1800" kern="1200">
                          <a:solidFill>
                            <a:schemeClr val="dk1"/>
                          </a:solidFill>
                          <a:latin typeface="MW Sans" panose="020B0503030501010103" pitchFamily="34" charset="0"/>
                        </a:defRPr>
                      </a:lvl4pPr>
                      <a:lvl5pPr marL="1828800" algn="l" defTabSz="914400" rtl="0" eaLnBrk="1" latinLnBrk="0" hangingPunct="1">
                        <a:defRPr sz="1800" kern="1200">
                          <a:solidFill>
                            <a:schemeClr val="dk1"/>
                          </a:solidFill>
                          <a:latin typeface="MW Sans" panose="020B0503030501010103" pitchFamily="34" charset="0"/>
                        </a:defRPr>
                      </a:lvl5pPr>
                      <a:lvl6pPr marL="2286000" algn="l" defTabSz="914400" rtl="0" eaLnBrk="1" latinLnBrk="0" hangingPunct="1">
                        <a:defRPr sz="1800" kern="1200">
                          <a:solidFill>
                            <a:schemeClr val="dk1"/>
                          </a:solidFill>
                          <a:latin typeface="MW Sans" panose="020B0503030501010103" pitchFamily="34" charset="0"/>
                        </a:defRPr>
                      </a:lvl6pPr>
                      <a:lvl7pPr marL="2743200" algn="l" defTabSz="914400" rtl="0" eaLnBrk="1" latinLnBrk="0" hangingPunct="1">
                        <a:defRPr sz="1800" kern="1200">
                          <a:solidFill>
                            <a:schemeClr val="dk1"/>
                          </a:solidFill>
                          <a:latin typeface="MW Sans" panose="020B0503030501010103" pitchFamily="34" charset="0"/>
                        </a:defRPr>
                      </a:lvl7pPr>
                      <a:lvl8pPr marL="3200400" algn="l" defTabSz="914400" rtl="0" eaLnBrk="1" latinLnBrk="0" hangingPunct="1">
                        <a:defRPr sz="1800" kern="1200">
                          <a:solidFill>
                            <a:schemeClr val="dk1"/>
                          </a:solidFill>
                          <a:latin typeface="MW Sans" panose="020B0503030501010103" pitchFamily="34" charset="0"/>
                        </a:defRPr>
                      </a:lvl8pPr>
                      <a:lvl9pPr marL="3657600" algn="l" defTabSz="914400" rtl="0" eaLnBrk="1" latinLnBrk="0" hangingPunct="1">
                        <a:defRPr sz="1800" kern="1200">
                          <a:solidFill>
                            <a:schemeClr val="dk1"/>
                          </a:solidFill>
                          <a:latin typeface="MW Sans" panose="020B0503030501010103"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900" b="1" noProof="0">
                          <a:solidFill>
                            <a:schemeClr val="tx1"/>
                          </a:solidFill>
                          <a:latin typeface="+mn-lt"/>
                        </a:rPr>
                        <a:t>9</a:t>
                      </a:r>
                    </a:p>
                  </a:txBody>
                  <a:tcPr marL="90000" marR="91273" marT="75600" marB="45635"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lvl1pPr marL="0" algn="l" defTabSz="914400" rtl="0" eaLnBrk="1" latinLnBrk="0" hangingPunct="1">
                        <a:defRPr sz="1800" kern="1200">
                          <a:solidFill>
                            <a:schemeClr val="dk1"/>
                          </a:solidFill>
                          <a:latin typeface="MW Sans" panose="020B0503030501010103" pitchFamily="34" charset="0"/>
                        </a:defRPr>
                      </a:lvl1pPr>
                      <a:lvl2pPr marL="457200" algn="l" defTabSz="914400" rtl="0" eaLnBrk="1" latinLnBrk="0" hangingPunct="1">
                        <a:defRPr sz="1800" kern="1200">
                          <a:solidFill>
                            <a:schemeClr val="dk1"/>
                          </a:solidFill>
                          <a:latin typeface="MW Sans" panose="020B0503030501010103" pitchFamily="34" charset="0"/>
                        </a:defRPr>
                      </a:lvl2pPr>
                      <a:lvl3pPr marL="914400" algn="l" defTabSz="914400" rtl="0" eaLnBrk="1" latinLnBrk="0" hangingPunct="1">
                        <a:defRPr sz="1800" kern="1200">
                          <a:solidFill>
                            <a:schemeClr val="dk1"/>
                          </a:solidFill>
                          <a:latin typeface="MW Sans" panose="020B0503030501010103" pitchFamily="34" charset="0"/>
                        </a:defRPr>
                      </a:lvl3pPr>
                      <a:lvl4pPr marL="1371600" algn="l" defTabSz="914400" rtl="0" eaLnBrk="1" latinLnBrk="0" hangingPunct="1">
                        <a:defRPr sz="1800" kern="1200">
                          <a:solidFill>
                            <a:schemeClr val="dk1"/>
                          </a:solidFill>
                          <a:latin typeface="MW Sans" panose="020B0503030501010103" pitchFamily="34" charset="0"/>
                        </a:defRPr>
                      </a:lvl4pPr>
                      <a:lvl5pPr marL="1828800" algn="l" defTabSz="914400" rtl="0" eaLnBrk="1" latinLnBrk="0" hangingPunct="1">
                        <a:defRPr sz="1800" kern="1200">
                          <a:solidFill>
                            <a:schemeClr val="dk1"/>
                          </a:solidFill>
                          <a:latin typeface="MW Sans" panose="020B0503030501010103" pitchFamily="34" charset="0"/>
                        </a:defRPr>
                      </a:lvl5pPr>
                      <a:lvl6pPr marL="2286000" algn="l" defTabSz="914400" rtl="0" eaLnBrk="1" latinLnBrk="0" hangingPunct="1">
                        <a:defRPr sz="1800" kern="1200">
                          <a:solidFill>
                            <a:schemeClr val="dk1"/>
                          </a:solidFill>
                          <a:latin typeface="MW Sans" panose="020B0503030501010103" pitchFamily="34" charset="0"/>
                        </a:defRPr>
                      </a:lvl6pPr>
                      <a:lvl7pPr marL="2743200" algn="l" defTabSz="914400" rtl="0" eaLnBrk="1" latinLnBrk="0" hangingPunct="1">
                        <a:defRPr sz="1800" kern="1200">
                          <a:solidFill>
                            <a:schemeClr val="dk1"/>
                          </a:solidFill>
                          <a:latin typeface="MW Sans" panose="020B0503030501010103" pitchFamily="34" charset="0"/>
                        </a:defRPr>
                      </a:lvl7pPr>
                      <a:lvl8pPr marL="3200400" algn="l" defTabSz="914400" rtl="0" eaLnBrk="1" latinLnBrk="0" hangingPunct="1">
                        <a:defRPr sz="1800" kern="1200">
                          <a:solidFill>
                            <a:schemeClr val="dk1"/>
                          </a:solidFill>
                          <a:latin typeface="MW Sans" panose="020B0503030501010103" pitchFamily="34" charset="0"/>
                        </a:defRPr>
                      </a:lvl8pPr>
                      <a:lvl9pPr marL="3657600" algn="l" defTabSz="914400" rtl="0" eaLnBrk="1" latinLnBrk="0" hangingPunct="1">
                        <a:defRPr sz="1800" kern="1200">
                          <a:solidFill>
                            <a:schemeClr val="dk1"/>
                          </a:solidFill>
                          <a:latin typeface="MW Sans" panose="020B0503030501010103"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000000"/>
                          </a:solidFill>
                          <a:effectLst/>
                          <a:uLnTx/>
                          <a:uFillTx/>
                          <a:latin typeface="MW Sans" panose="020B0503030501010103" pitchFamily="34" charset="0"/>
                          <a:ea typeface="+mn-ea"/>
                          <a:cs typeface="+mn-cs"/>
                        </a:rPr>
                        <a:t>000</a:t>
                      </a:r>
                      <a:endParaRPr lang="en-US" sz="800" noProof="0">
                        <a:latin typeface="+mn-lt"/>
                      </a:endParaRPr>
                    </a:p>
                  </a:txBody>
                  <a:tcPr marL="118800" marR="91273" marT="75600" marB="45635" anchor="ctr">
                    <a:lnL w="6350"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MW Sans" panose="020B0503030501010103" pitchFamily="34" charset="0"/>
                        </a:defRPr>
                      </a:lvl1pPr>
                      <a:lvl2pPr marL="457200" algn="l" defTabSz="914400" rtl="0" eaLnBrk="1" latinLnBrk="0" hangingPunct="1">
                        <a:defRPr sz="1800" kern="1200">
                          <a:solidFill>
                            <a:schemeClr val="dk1"/>
                          </a:solidFill>
                          <a:latin typeface="MW Sans" panose="020B0503030501010103" pitchFamily="34" charset="0"/>
                        </a:defRPr>
                      </a:lvl2pPr>
                      <a:lvl3pPr marL="914400" algn="l" defTabSz="914400" rtl="0" eaLnBrk="1" latinLnBrk="0" hangingPunct="1">
                        <a:defRPr sz="1800" kern="1200">
                          <a:solidFill>
                            <a:schemeClr val="dk1"/>
                          </a:solidFill>
                          <a:latin typeface="MW Sans" panose="020B0503030501010103" pitchFamily="34" charset="0"/>
                        </a:defRPr>
                      </a:lvl3pPr>
                      <a:lvl4pPr marL="1371600" algn="l" defTabSz="914400" rtl="0" eaLnBrk="1" latinLnBrk="0" hangingPunct="1">
                        <a:defRPr sz="1800" kern="1200">
                          <a:solidFill>
                            <a:schemeClr val="dk1"/>
                          </a:solidFill>
                          <a:latin typeface="MW Sans" panose="020B0503030501010103" pitchFamily="34" charset="0"/>
                        </a:defRPr>
                      </a:lvl4pPr>
                      <a:lvl5pPr marL="1828800" algn="l" defTabSz="914400" rtl="0" eaLnBrk="1" latinLnBrk="0" hangingPunct="1">
                        <a:defRPr sz="1800" kern="1200">
                          <a:solidFill>
                            <a:schemeClr val="dk1"/>
                          </a:solidFill>
                          <a:latin typeface="MW Sans" panose="020B0503030501010103" pitchFamily="34" charset="0"/>
                        </a:defRPr>
                      </a:lvl5pPr>
                      <a:lvl6pPr marL="2286000" algn="l" defTabSz="914400" rtl="0" eaLnBrk="1" latinLnBrk="0" hangingPunct="1">
                        <a:defRPr sz="1800" kern="1200">
                          <a:solidFill>
                            <a:schemeClr val="dk1"/>
                          </a:solidFill>
                          <a:latin typeface="MW Sans" panose="020B0503030501010103" pitchFamily="34" charset="0"/>
                        </a:defRPr>
                      </a:lvl6pPr>
                      <a:lvl7pPr marL="2743200" algn="l" defTabSz="914400" rtl="0" eaLnBrk="1" latinLnBrk="0" hangingPunct="1">
                        <a:defRPr sz="1800" kern="1200">
                          <a:solidFill>
                            <a:schemeClr val="dk1"/>
                          </a:solidFill>
                          <a:latin typeface="MW Sans" panose="020B0503030501010103" pitchFamily="34" charset="0"/>
                        </a:defRPr>
                      </a:lvl7pPr>
                      <a:lvl8pPr marL="3200400" algn="l" defTabSz="914400" rtl="0" eaLnBrk="1" latinLnBrk="0" hangingPunct="1">
                        <a:defRPr sz="1800" kern="1200">
                          <a:solidFill>
                            <a:schemeClr val="dk1"/>
                          </a:solidFill>
                          <a:latin typeface="MW Sans" panose="020B0503030501010103" pitchFamily="34" charset="0"/>
                        </a:defRPr>
                      </a:lvl8pPr>
                      <a:lvl9pPr marL="3657600" algn="l" defTabSz="914400" rtl="0" eaLnBrk="1" latinLnBrk="0" hangingPunct="1">
                        <a:defRPr sz="1800" kern="1200">
                          <a:solidFill>
                            <a:schemeClr val="dk1"/>
                          </a:solidFill>
                          <a:latin typeface="MW Sans" panose="020B0503030501010103"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000000"/>
                          </a:solidFill>
                          <a:effectLst/>
                          <a:uLnTx/>
                          <a:uFillTx/>
                          <a:latin typeface="MW Sans" panose="020B0503030501010103" pitchFamily="34" charset="0"/>
                          <a:ea typeface="+mn-ea"/>
                          <a:cs typeface="+mn-cs"/>
                        </a:rPr>
                        <a:t>000</a:t>
                      </a:r>
                      <a:endParaRPr lang="en-US" sz="800" noProof="0">
                        <a:latin typeface="+mn-lt"/>
                      </a:endParaRPr>
                    </a:p>
                  </a:txBody>
                  <a:tcPr marL="118800" marR="91273" marT="75600" marB="45635"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MW Sans" panose="020B0503030501010103" pitchFamily="34" charset="0"/>
                        </a:defRPr>
                      </a:lvl1pPr>
                      <a:lvl2pPr marL="457200" algn="l" defTabSz="914400" rtl="0" eaLnBrk="1" latinLnBrk="0" hangingPunct="1">
                        <a:defRPr sz="1800" kern="1200">
                          <a:solidFill>
                            <a:schemeClr val="dk1"/>
                          </a:solidFill>
                          <a:latin typeface="MW Sans" panose="020B0503030501010103" pitchFamily="34" charset="0"/>
                        </a:defRPr>
                      </a:lvl2pPr>
                      <a:lvl3pPr marL="914400" algn="l" defTabSz="914400" rtl="0" eaLnBrk="1" latinLnBrk="0" hangingPunct="1">
                        <a:defRPr sz="1800" kern="1200">
                          <a:solidFill>
                            <a:schemeClr val="dk1"/>
                          </a:solidFill>
                          <a:latin typeface="MW Sans" panose="020B0503030501010103" pitchFamily="34" charset="0"/>
                        </a:defRPr>
                      </a:lvl3pPr>
                      <a:lvl4pPr marL="1371600" algn="l" defTabSz="914400" rtl="0" eaLnBrk="1" latinLnBrk="0" hangingPunct="1">
                        <a:defRPr sz="1800" kern="1200">
                          <a:solidFill>
                            <a:schemeClr val="dk1"/>
                          </a:solidFill>
                          <a:latin typeface="MW Sans" panose="020B0503030501010103" pitchFamily="34" charset="0"/>
                        </a:defRPr>
                      </a:lvl4pPr>
                      <a:lvl5pPr marL="1828800" algn="l" defTabSz="914400" rtl="0" eaLnBrk="1" latinLnBrk="0" hangingPunct="1">
                        <a:defRPr sz="1800" kern="1200">
                          <a:solidFill>
                            <a:schemeClr val="dk1"/>
                          </a:solidFill>
                          <a:latin typeface="MW Sans" panose="020B0503030501010103" pitchFamily="34" charset="0"/>
                        </a:defRPr>
                      </a:lvl5pPr>
                      <a:lvl6pPr marL="2286000" algn="l" defTabSz="914400" rtl="0" eaLnBrk="1" latinLnBrk="0" hangingPunct="1">
                        <a:defRPr sz="1800" kern="1200">
                          <a:solidFill>
                            <a:schemeClr val="dk1"/>
                          </a:solidFill>
                          <a:latin typeface="MW Sans" panose="020B0503030501010103" pitchFamily="34" charset="0"/>
                        </a:defRPr>
                      </a:lvl6pPr>
                      <a:lvl7pPr marL="2743200" algn="l" defTabSz="914400" rtl="0" eaLnBrk="1" latinLnBrk="0" hangingPunct="1">
                        <a:defRPr sz="1800" kern="1200">
                          <a:solidFill>
                            <a:schemeClr val="dk1"/>
                          </a:solidFill>
                          <a:latin typeface="MW Sans" panose="020B0503030501010103" pitchFamily="34" charset="0"/>
                        </a:defRPr>
                      </a:lvl7pPr>
                      <a:lvl8pPr marL="3200400" algn="l" defTabSz="914400" rtl="0" eaLnBrk="1" latinLnBrk="0" hangingPunct="1">
                        <a:defRPr sz="1800" kern="1200">
                          <a:solidFill>
                            <a:schemeClr val="dk1"/>
                          </a:solidFill>
                          <a:latin typeface="MW Sans" panose="020B0503030501010103" pitchFamily="34" charset="0"/>
                        </a:defRPr>
                      </a:lvl8pPr>
                      <a:lvl9pPr marL="3657600" algn="l" defTabSz="914400" rtl="0" eaLnBrk="1" latinLnBrk="0" hangingPunct="1">
                        <a:defRPr sz="1800" kern="1200">
                          <a:solidFill>
                            <a:schemeClr val="dk1"/>
                          </a:solidFill>
                          <a:latin typeface="MW Sans" panose="020B0503030501010103"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000000"/>
                          </a:solidFill>
                          <a:effectLst/>
                          <a:uLnTx/>
                          <a:uFillTx/>
                          <a:latin typeface="MW Sans" panose="020B0503030501010103" pitchFamily="34" charset="0"/>
                          <a:ea typeface="+mn-ea"/>
                          <a:cs typeface="+mn-cs"/>
                        </a:rPr>
                        <a:t>000</a:t>
                      </a:r>
                      <a:endParaRPr lang="en-US" sz="800" noProof="0">
                        <a:latin typeface="+mn-lt"/>
                      </a:endParaRPr>
                    </a:p>
                  </a:txBody>
                  <a:tcPr marL="118800" marR="91273" marT="75600" marB="45635"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MW Sans" panose="020B0503030501010103" pitchFamily="34" charset="0"/>
                        </a:defRPr>
                      </a:lvl1pPr>
                      <a:lvl2pPr marL="457200" algn="l" defTabSz="914400" rtl="0" eaLnBrk="1" latinLnBrk="0" hangingPunct="1">
                        <a:defRPr sz="1800" kern="1200">
                          <a:solidFill>
                            <a:schemeClr val="dk1"/>
                          </a:solidFill>
                          <a:latin typeface="MW Sans" panose="020B0503030501010103" pitchFamily="34" charset="0"/>
                        </a:defRPr>
                      </a:lvl2pPr>
                      <a:lvl3pPr marL="914400" algn="l" defTabSz="914400" rtl="0" eaLnBrk="1" latinLnBrk="0" hangingPunct="1">
                        <a:defRPr sz="1800" kern="1200">
                          <a:solidFill>
                            <a:schemeClr val="dk1"/>
                          </a:solidFill>
                          <a:latin typeface="MW Sans" panose="020B0503030501010103" pitchFamily="34" charset="0"/>
                        </a:defRPr>
                      </a:lvl3pPr>
                      <a:lvl4pPr marL="1371600" algn="l" defTabSz="914400" rtl="0" eaLnBrk="1" latinLnBrk="0" hangingPunct="1">
                        <a:defRPr sz="1800" kern="1200">
                          <a:solidFill>
                            <a:schemeClr val="dk1"/>
                          </a:solidFill>
                          <a:latin typeface="MW Sans" panose="020B0503030501010103" pitchFamily="34" charset="0"/>
                        </a:defRPr>
                      </a:lvl4pPr>
                      <a:lvl5pPr marL="1828800" algn="l" defTabSz="914400" rtl="0" eaLnBrk="1" latinLnBrk="0" hangingPunct="1">
                        <a:defRPr sz="1800" kern="1200">
                          <a:solidFill>
                            <a:schemeClr val="dk1"/>
                          </a:solidFill>
                          <a:latin typeface="MW Sans" panose="020B0503030501010103" pitchFamily="34" charset="0"/>
                        </a:defRPr>
                      </a:lvl5pPr>
                      <a:lvl6pPr marL="2286000" algn="l" defTabSz="914400" rtl="0" eaLnBrk="1" latinLnBrk="0" hangingPunct="1">
                        <a:defRPr sz="1800" kern="1200">
                          <a:solidFill>
                            <a:schemeClr val="dk1"/>
                          </a:solidFill>
                          <a:latin typeface="MW Sans" panose="020B0503030501010103" pitchFamily="34" charset="0"/>
                        </a:defRPr>
                      </a:lvl6pPr>
                      <a:lvl7pPr marL="2743200" algn="l" defTabSz="914400" rtl="0" eaLnBrk="1" latinLnBrk="0" hangingPunct="1">
                        <a:defRPr sz="1800" kern="1200">
                          <a:solidFill>
                            <a:schemeClr val="dk1"/>
                          </a:solidFill>
                          <a:latin typeface="MW Sans" panose="020B0503030501010103" pitchFamily="34" charset="0"/>
                        </a:defRPr>
                      </a:lvl7pPr>
                      <a:lvl8pPr marL="3200400" algn="l" defTabSz="914400" rtl="0" eaLnBrk="1" latinLnBrk="0" hangingPunct="1">
                        <a:defRPr sz="1800" kern="1200">
                          <a:solidFill>
                            <a:schemeClr val="dk1"/>
                          </a:solidFill>
                          <a:latin typeface="MW Sans" panose="020B0503030501010103" pitchFamily="34" charset="0"/>
                        </a:defRPr>
                      </a:lvl8pPr>
                      <a:lvl9pPr marL="3657600" algn="l" defTabSz="914400" rtl="0" eaLnBrk="1" latinLnBrk="0" hangingPunct="1">
                        <a:defRPr sz="1800" kern="1200">
                          <a:solidFill>
                            <a:schemeClr val="dk1"/>
                          </a:solidFill>
                          <a:latin typeface="MW Sans" panose="020B0503030501010103"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000000"/>
                          </a:solidFill>
                          <a:effectLst/>
                          <a:uLnTx/>
                          <a:uFillTx/>
                          <a:latin typeface="MW Sans" panose="020B0503030501010103" pitchFamily="34" charset="0"/>
                          <a:ea typeface="+mn-ea"/>
                          <a:cs typeface="+mn-cs"/>
                        </a:rPr>
                        <a:t>000</a:t>
                      </a:r>
                      <a:endParaRPr lang="en-US" sz="800" noProof="0">
                        <a:latin typeface="+mn-lt"/>
                      </a:endParaRPr>
                    </a:p>
                  </a:txBody>
                  <a:tcPr marL="118800" marR="91273" marT="75600" marB="45635"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000000"/>
                          </a:solidFill>
                          <a:effectLst/>
                          <a:uLnTx/>
                          <a:uFillTx/>
                          <a:latin typeface="MW Sans" panose="020B0503030501010103" pitchFamily="34" charset="0"/>
                          <a:ea typeface="+mn-ea"/>
                          <a:cs typeface="+mn-cs"/>
                        </a:rPr>
                        <a:t>000</a:t>
                      </a:r>
                      <a:endParaRPr lang="en-US" sz="800" noProof="0">
                        <a:latin typeface="+mn-lt"/>
                      </a:endParaRPr>
                    </a:p>
                  </a:txBody>
                  <a:tcPr marL="118800" marR="91273" marT="75600" marB="45635"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000000"/>
                          </a:solidFill>
                          <a:effectLst/>
                          <a:uLnTx/>
                          <a:uFillTx/>
                          <a:latin typeface="MW Sans" panose="020B0503030501010103" pitchFamily="34" charset="0"/>
                          <a:ea typeface="+mn-ea"/>
                          <a:cs typeface="+mn-cs"/>
                        </a:rPr>
                        <a:t>000</a:t>
                      </a:r>
                      <a:endParaRPr lang="en-US" sz="800" noProof="0">
                        <a:latin typeface="+mn-lt"/>
                      </a:endParaRPr>
                    </a:p>
                  </a:txBody>
                  <a:tcPr marL="118800" marR="91273" marT="75600" marB="45635"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000000"/>
                          </a:solidFill>
                          <a:effectLst/>
                          <a:uLnTx/>
                          <a:uFillTx/>
                          <a:latin typeface="MW Sans" panose="020B0503030501010103" pitchFamily="34" charset="0"/>
                          <a:ea typeface="+mn-ea"/>
                          <a:cs typeface="+mn-cs"/>
                        </a:rPr>
                        <a:t>000</a:t>
                      </a:r>
                      <a:endParaRPr lang="en-US" sz="800" noProof="0">
                        <a:latin typeface="+mn-lt"/>
                      </a:endParaRPr>
                    </a:p>
                  </a:txBody>
                  <a:tcPr marL="118800" marR="91273" marT="75600" marB="45635"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chemeClr val="accent3"/>
                          </a:solidFill>
                          <a:effectLst/>
                          <a:uLnTx/>
                          <a:uFillTx/>
                          <a:latin typeface="MW Sans" panose="020B0503030501010103" pitchFamily="34" charset="0"/>
                          <a:ea typeface="+mn-ea"/>
                          <a:cs typeface="+mn-cs"/>
                        </a:rPr>
                        <a:t>●</a:t>
                      </a:r>
                      <a:endParaRPr lang="en-US" sz="800" noProof="0">
                        <a:solidFill>
                          <a:schemeClr val="accent3"/>
                        </a:solidFill>
                        <a:latin typeface="+mn-lt"/>
                      </a:endParaRPr>
                    </a:p>
                  </a:txBody>
                  <a:tcPr marL="118800" marR="91273" marT="75600" marB="45635"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chemeClr val="accent3"/>
                          </a:solidFill>
                          <a:effectLst/>
                          <a:uLnTx/>
                          <a:uFillTx/>
                          <a:latin typeface="MW Sans" panose="020B0503030501010103" pitchFamily="34" charset="0"/>
                          <a:ea typeface="+mn-ea"/>
                          <a:cs typeface="+mn-cs"/>
                        </a:rPr>
                        <a:t>●</a:t>
                      </a:r>
                      <a:endParaRPr lang="en-US" sz="800" noProof="0">
                        <a:solidFill>
                          <a:schemeClr val="accent3"/>
                        </a:solidFill>
                        <a:latin typeface="+mn-lt"/>
                      </a:endParaRPr>
                    </a:p>
                  </a:txBody>
                  <a:tcPr marL="118800" marR="91273" marT="75600" marB="45635"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MW Sans" panose="020B0503030501010103" pitchFamily="34" charset="0"/>
                        </a:defRPr>
                      </a:lvl1pPr>
                      <a:lvl2pPr marL="457200" algn="l" defTabSz="914400" rtl="0" eaLnBrk="1" latinLnBrk="0" hangingPunct="1">
                        <a:defRPr sz="1800" kern="1200">
                          <a:solidFill>
                            <a:schemeClr val="dk1"/>
                          </a:solidFill>
                          <a:latin typeface="MW Sans" panose="020B0503030501010103" pitchFamily="34" charset="0"/>
                        </a:defRPr>
                      </a:lvl2pPr>
                      <a:lvl3pPr marL="914400" algn="l" defTabSz="914400" rtl="0" eaLnBrk="1" latinLnBrk="0" hangingPunct="1">
                        <a:defRPr sz="1800" kern="1200">
                          <a:solidFill>
                            <a:schemeClr val="dk1"/>
                          </a:solidFill>
                          <a:latin typeface="MW Sans" panose="020B0503030501010103" pitchFamily="34" charset="0"/>
                        </a:defRPr>
                      </a:lvl3pPr>
                      <a:lvl4pPr marL="1371600" algn="l" defTabSz="914400" rtl="0" eaLnBrk="1" latinLnBrk="0" hangingPunct="1">
                        <a:defRPr sz="1800" kern="1200">
                          <a:solidFill>
                            <a:schemeClr val="dk1"/>
                          </a:solidFill>
                          <a:latin typeface="MW Sans" panose="020B0503030501010103" pitchFamily="34" charset="0"/>
                        </a:defRPr>
                      </a:lvl4pPr>
                      <a:lvl5pPr marL="1828800" algn="l" defTabSz="914400" rtl="0" eaLnBrk="1" latinLnBrk="0" hangingPunct="1">
                        <a:defRPr sz="1800" kern="1200">
                          <a:solidFill>
                            <a:schemeClr val="dk1"/>
                          </a:solidFill>
                          <a:latin typeface="MW Sans" panose="020B0503030501010103" pitchFamily="34" charset="0"/>
                        </a:defRPr>
                      </a:lvl5pPr>
                      <a:lvl6pPr marL="2286000" algn="l" defTabSz="914400" rtl="0" eaLnBrk="1" latinLnBrk="0" hangingPunct="1">
                        <a:defRPr sz="1800" kern="1200">
                          <a:solidFill>
                            <a:schemeClr val="dk1"/>
                          </a:solidFill>
                          <a:latin typeface="MW Sans" panose="020B0503030501010103" pitchFamily="34" charset="0"/>
                        </a:defRPr>
                      </a:lvl6pPr>
                      <a:lvl7pPr marL="2743200" algn="l" defTabSz="914400" rtl="0" eaLnBrk="1" latinLnBrk="0" hangingPunct="1">
                        <a:defRPr sz="1800" kern="1200">
                          <a:solidFill>
                            <a:schemeClr val="dk1"/>
                          </a:solidFill>
                          <a:latin typeface="MW Sans" panose="020B0503030501010103" pitchFamily="34" charset="0"/>
                        </a:defRPr>
                      </a:lvl7pPr>
                      <a:lvl8pPr marL="3200400" algn="l" defTabSz="914400" rtl="0" eaLnBrk="1" latinLnBrk="0" hangingPunct="1">
                        <a:defRPr sz="1800" kern="1200">
                          <a:solidFill>
                            <a:schemeClr val="dk1"/>
                          </a:solidFill>
                          <a:latin typeface="MW Sans" panose="020B0503030501010103" pitchFamily="34" charset="0"/>
                        </a:defRPr>
                      </a:lvl8pPr>
                      <a:lvl9pPr marL="3657600" algn="l" defTabSz="914400" rtl="0" eaLnBrk="1" latinLnBrk="0" hangingPunct="1">
                        <a:defRPr sz="1800" kern="1200">
                          <a:solidFill>
                            <a:schemeClr val="dk1"/>
                          </a:solidFill>
                          <a:latin typeface="MW Sans" panose="020B0503030501010103" pitchFamily="34"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chemeClr val="accent4"/>
                          </a:solidFill>
                          <a:effectLst/>
                          <a:uLnTx/>
                          <a:uFillTx/>
                          <a:latin typeface="MW Sans" panose="020B0503030501010103" pitchFamily="34" charset="0"/>
                          <a:ea typeface="+mn-ea"/>
                          <a:cs typeface="+mn-cs"/>
                        </a:rPr>
                        <a:t>●</a:t>
                      </a:r>
                      <a:endParaRPr lang="en-US" sz="800" noProof="0">
                        <a:solidFill>
                          <a:schemeClr val="accent4"/>
                        </a:solidFill>
                        <a:latin typeface="+mn-lt"/>
                      </a:endParaRPr>
                    </a:p>
                  </a:txBody>
                  <a:tcPr marL="118800" marR="91273" marT="75600" marB="45635"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chemeClr val="accent5"/>
                          </a:solidFill>
                          <a:effectLst/>
                          <a:uLnTx/>
                          <a:uFillTx/>
                          <a:latin typeface="MW Sans" panose="020B0503030501010103" pitchFamily="34" charset="0"/>
                          <a:ea typeface="+mn-ea"/>
                          <a:cs typeface="+mn-cs"/>
                        </a:rPr>
                        <a:t>●</a:t>
                      </a:r>
                      <a:endParaRPr lang="en-US" sz="800" noProof="0">
                        <a:solidFill>
                          <a:schemeClr val="accent5"/>
                        </a:solidFill>
                        <a:latin typeface="+mn-lt"/>
                      </a:endParaRPr>
                    </a:p>
                  </a:txBody>
                  <a:tcPr marL="118800" marR="91273" marT="75600" marB="45635"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MW Sans" panose="020B0503030501010103" pitchFamily="34" charset="0"/>
                        </a:defRPr>
                      </a:lvl1pPr>
                      <a:lvl2pPr marL="457200" algn="l" defTabSz="914400" rtl="0" eaLnBrk="1" latinLnBrk="0" hangingPunct="1">
                        <a:defRPr sz="1800" kern="1200">
                          <a:solidFill>
                            <a:schemeClr val="dk1"/>
                          </a:solidFill>
                          <a:latin typeface="MW Sans" panose="020B0503030501010103" pitchFamily="34" charset="0"/>
                        </a:defRPr>
                      </a:lvl2pPr>
                      <a:lvl3pPr marL="914400" algn="l" defTabSz="914400" rtl="0" eaLnBrk="1" latinLnBrk="0" hangingPunct="1">
                        <a:defRPr sz="1800" kern="1200">
                          <a:solidFill>
                            <a:schemeClr val="dk1"/>
                          </a:solidFill>
                          <a:latin typeface="MW Sans" panose="020B0503030501010103" pitchFamily="34" charset="0"/>
                        </a:defRPr>
                      </a:lvl3pPr>
                      <a:lvl4pPr marL="1371600" algn="l" defTabSz="914400" rtl="0" eaLnBrk="1" latinLnBrk="0" hangingPunct="1">
                        <a:defRPr sz="1800" kern="1200">
                          <a:solidFill>
                            <a:schemeClr val="dk1"/>
                          </a:solidFill>
                          <a:latin typeface="MW Sans" panose="020B0503030501010103" pitchFamily="34" charset="0"/>
                        </a:defRPr>
                      </a:lvl4pPr>
                      <a:lvl5pPr marL="1828800" algn="l" defTabSz="914400" rtl="0" eaLnBrk="1" latinLnBrk="0" hangingPunct="1">
                        <a:defRPr sz="1800" kern="1200">
                          <a:solidFill>
                            <a:schemeClr val="dk1"/>
                          </a:solidFill>
                          <a:latin typeface="MW Sans" panose="020B0503030501010103" pitchFamily="34" charset="0"/>
                        </a:defRPr>
                      </a:lvl5pPr>
                      <a:lvl6pPr marL="2286000" algn="l" defTabSz="914400" rtl="0" eaLnBrk="1" latinLnBrk="0" hangingPunct="1">
                        <a:defRPr sz="1800" kern="1200">
                          <a:solidFill>
                            <a:schemeClr val="dk1"/>
                          </a:solidFill>
                          <a:latin typeface="MW Sans" panose="020B0503030501010103" pitchFamily="34" charset="0"/>
                        </a:defRPr>
                      </a:lvl6pPr>
                      <a:lvl7pPr marL="2743200" algn="l" defTabSz="914400" rtl="0" eaLnBrk="1" latinLnBrk="0" hangingPunct="1">
                        <a:defRPr sz="1800" kern="1200">
                          <a:solidFill>
                            <a:schemeClr val="dk1"/>
                          </a:solidFill>
                          <a:latin typeface="MW Sans" panose="020B0503030501010103" pitchFamily="34" charset="0"/>
                        </a:defRPr>
                      </a:lvl7pPr>
                      <a:lvl8pPr marL="3200400" algn="l" defTabSz="914400" rtl="0" eaLnBrk="1" latinLnBrk="0" hangingPunct="1">
                        <a:defRPr sz="1800" kern="1200">
                          <a:solidFill>
                            <a:schemeClr val="dk1"/>
                          </a:solidFill>
                          <a:latin typeface="MW Sans" panose="020B0503030501010103" pitchFamily="34" charset="0"/>
                        </a:defRPr>
                      </a:lvl8pPr>
                      <a:lvl9pPr marL="3657600" algn="l" defTabSz="914400" rtl="0" eaLnBrk="1" latinLnBrk="0" hangingPunct="1">
                        <a:defRPr sz="1800" kern="1200">
                          <a:solidFill>
                            <a:schemeClr val="dk1"/>
                          </a:solidFill>
                          <a:latin typeface="MW Sans" panose="020B0503030501010103"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000000"/>
                          </a:solidFill>
                          <a:effectLst/>
                          <a:uLnTx/>
                          <a:uFillTx/>
                          <a:latin typeface="MW Sans" panose="020B0503030501010103" pitchFamily="34" charset="0"/>
                          <a:ea typeface="+mn-ea"/>
                          <a:cs typeface="+mn-cs"/>
                        </a:rPr>
                        <a:t>Lorem ipsum dolor sit amet</a:t>
                      </a:r>
                    </a:p>
                  </a:txBody>
                  <a:tcPr marL="118800" marR="91273" marT="75600" marB="45635" anchor="ctr">
                    <a:lnL w="3175" cap="flat" cmpd="sng" algn="ctr">
                      <a:no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225809663"/>
                  </a:ext>
                </a:extLst>
              </a:tr>
              <a:tr h="432000">
                <a:tc>
                  <a:txBody>
                    <a:bodyPr/>
                    <a:lstStyle>
                      <a:lvl1pPr marL="0" algn="l" defTabSz="914400" rtl="0" eaLnBrk="1" latinLnBrk="0" hangingPunct="1">
                        <a:defRPr sz="1800" kern="1200">
                          <a:solidFill>
                            <a:schemeClr val="dk1"/>
                          </a:solidFill>
                          <a:latin typeface="MW Sans" panose="020B0503030501010103" pitchFamily="34" charset="0"/>
                        </a:defRPr>
                      </a:lvl1pPr>
                      <a:lvl2pPr marL="457200" algn="l" defTabSz="914400" rtl="0" eaLnBrk="1" latinLnBrk="0" hangingPunct="1">
                        <a:defRPr sz="1800" kern="1200">
                          <a:solidFill>
                            <a:schemeClr val="dk1"/>
                          </a:solidFill>
                          <a:latin typeface="MW Sans" panose="020B0503030501010103" pitchFamily="34" charset="0"/>
                        </a:defRPr>
                      </a:lvl2pPr>
                      <a:lvl3pPr marL="914400" algn="l" defTabSz="914400" rtl="0" eaLnBrk="1" latinLnBrk="0" hangingPunct="1">
                        <a:defRPr sz="1800" kern="1200">
                          <a:solidFill>
                            <a:schemeClr val="dk1"/>
                          </a:solidFill>
                          <a:latin typeface="MW Sans" panose="020B0503030501010103" pitchFamily="34" charset="0"/>
                        </a:defRPr>
                      </a:lvl3pPr>
                      <a:lvl4pPr marL="1371600" algn="l" defTabSz="914400" rtl="0" eaLnBrk="1" latinLnBrk="0" hangingPunct="1">
                        <a:defRPr sz="1800" kern="1200">
                          <a:solidFill>
                            <a:schemeClr val="dk1"/>
                          </a:solidFill>
                          <a:latin typeface="MW Sans" panose="020B0503030501010103" pitchFamily="34" charset="0"/>
                        </a:defRPr>
                      </a:lvl4pPr>
                      <a:lvl5pPr marL="1828800" algn="l" defTabSz="914400" rtl="0" eaLnBrk="1" latinLnBrk="0" hangingPunct="1">
                        <a:defRPr sz="1800" kern="1200">
                          <a:solidFill>
                            <a:schemeClr val="dk1"/>
                          </a:solidFill>
                          <a:latin typeface="MW Sans" panose="020B0503030501010103" pitchFamily="34" charset="0"/>
                        </a:defRPr>
                      </a:lvl5pPr>
                      <a:lvl6pPr marL="2286000" algn="l" defTabSz="914400" rtl="0" eaLnBrk="1" latinLnBrk="0" hangingPunct="1">
                        <a:defRPr sz="1800" kern="1200">
                          <a:solidFill>
                            <a:schemeClr val="dk1"/>
                          </a:solidFill>
                          <a:latin typeface="MW Sans" panose="020B0503030501010103" pitchFamily="34" charset="0"/>
                        </a:defRPr>
                      </a:lvl6pPr>
                      <a:lvl7pPr marL="2743200" algn="l" defTabSz="914400" rtl="0" eaLnBrk="1" latinLnBrk="0" hangingPunct="1">
                        <a:defRPr sz="1800" kern="1200">
                          <a:solidFill>
                            <a:schemeClr val="dk1"/>
                          </a:solidFill>
                          <a:latin typeface="MW Sans" panose="020B0503030501010103" pitchFamily="34" charset="0"/>
                        </a:defRPr>
                      </a:lvl7pPr>
                      <a:lvl8pPr marL="3200400" algn="l" defTabSz="914400" rtl="0" eaLnBrk="1" latinLnBrk="0" hangingPunct="1">
                        <a:defRPr sz="1800" kern="1200">
                          <a:solidFill>
                            <a:schemeClr val="dk1"/>
                          </a:solidFill>
                          <a:latin typeface="MW Sans" panose="020B0503030501010103" pitchFamily="34" charset="0"/>
                        </a:defRPr>
                      </a:lvl8pPr>
                      <a:lvl9pPr marL="3657600" algn="l" defTabSz="914400" rtl="0" eaLnBrk="1" latinLnBrk="0" hangingPunct="1">
                        <a:defRPr sz="1800" kern="1200">
                          <a:solidFill>
                            <a:schemeClr val="dk1"/>
                          </a:solidFill>
                          <a:latin typeface="MW Sans" panose="020B0503030501010103"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900" b="1" noProof="0">
                          <a:solidFill>
                            <a:schemeClr val="tx1"/>
                          </a:solidFill>
                          <a:latin typeface="+mn-lt"/>
                        </a:rPr>
                        <a:t>10</a:t>
                      </a:r>
                    </a:p>
                  </a:txBody>
                  <a:tcPr marL="90000" marR="91273" marT="75600" marB="45635"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lvl1pPr marL="0" algn="l" defTabSz="914400" rtl="0" eaLnBrk="1" latinLnBrk="0" hangingPunct="1">
                        <a:defRPr sz="1800" kern="1200">
                          <a:solidFill>
                            <a:schemeClr val="dk1"/>
                          </a:solidFill>
                          <a:latin typeface="MW Sans" panose="020B0503030501010103" pitchFamily="34" charset="0"/>
                        </a:defRPr>
                      </a:lvl1pPr>
                      <a:lvl2pPr marL="457200" algn="l" defTabSz="914400" rtl="0" eaLnBrk="1" latinLnBrk="0" hangingPunct="1">
                        <a:defRPr sz="1800" kern="1200">
                          <a:solidFill>
                            <a:schemeClr val="dk1"/>
                          </a:solidFill>
                          <a:latin typeface="MW Sans" panose="020B0503030501010103" pitchFamily="34" charset="0"/>
                        </a:defRPr>
                      </a:lvl2pPr>
                      <a:lvl3pPr marL="914400" algn="l" defTabSz="914400" rtl="0" eaLnBrk="1" latinLnBrk="0" hangingPunct="1">
                        <a:defRPr sz="1800" kern="1200">
                          <a:solidFill>
                            <a:schemeClr val="dk1"/>
                          </a:solidFill>
                          <a:latin typeface="MW Sans" panose="020B0503030501010103" pitchFamily="34" charset="0"/>
                        </a:defRPr>
                      </a:lvl3pPr>
                      <a:lvl4pPr marL="1371600" algn="l" defTabSz="914400" rtl="0" eaLnBrk="1" latinLnBrk="0" hangingPunct="1">
                        <a:defRPr sz="1800" kern="1200">
                          <a:solidFill>
                            <a:schemeClr val="dk1"/>
                          </a:solidFill>
                          <a:latin typeface="MW Sans" panose="020B0503030501010103" pitchFamily="34" charset="0"/>
                        </a:defRPr>
                      </a:lvl4pPr>
                      <a:lvl5pPr marL="1828800" algn="l" defTabSz="914400" rtl="0" eaLnBrk="1" latinLnBrk="0" hangingPunct="1">
                        <a:defRPr sz="1800" kern="1200">
                          <a:solidFill>
                            <a:schemeClr val="dk1"/>
                          </a:solidFill>
                          <a:latin typeface="MW Sans" panose="020B0503030501010103" pitchFamily="34" charset="0"/>
                        </a:defRPr>
                      </a:lvl5pPr>
                      <a:lvl6pPr marL="2286000" algn="l" defTabSz="914400" rtl="0" eaLnBrk="1" latinLnBrk="0" hangingPunct="1">
                        <a:defRPr sz="1800" kern="1200">
                          <a:solidFill>
                            <a:schemeClr val="dk1"/>
                          </a:solidFill>
                          <a:latin typeface="MW Sans" panose="020B0503030501010103" pitchFamily="34" charset="0"/>
                        </a:defRPr>
                      </a:lvl6pPr>
                      <a:lvl7pPr marL="2743200" algn="l" defTabSz="914400" rtl="0" eaLnBrk="1" latinLnBrk="0" hangingPunct="1">
                        <a:defRPr sz="1800" kern="1200">
                          <a:solidFill>
                            <a:schemeClr val="dk1"/>
                          </a:solidFill>
                          <a:latin typeface="MW Sans" panose="020B0503030501010103" pitchFamily="34" charset="0"/>
                        </a:defRPr>
                      </a:lvl7pPr>
                      <a:lvl8pPr marL="3200400" algn="l" defTabSz="914400" rtl="0" eaLnBrk="1" latinLnBrk="0" hangingPunct="1">
                        <a:defRPr sz="1800" kern="1200">
                          <a:solidFill>
                            <a:schemeClr val="dk1"/>
                          </a:solidFill>
                          <a:latin typeface="MW Sans" panose="020B0503030501010103" pitchFamily="34" charset="0"/>
                        </a:defRPr>
                      </a:lvl8pPr>
                      <a:lvl9pPr marL="3657600" algn="l" defTabSz="914400" rtl="0" eaLnBrk="1" latinLnBrk="0" hangingPunct="1">
                        <a:defRPr sz="1800" kern="1200">
                          <a:solidFill>
                            <a:schemeClr val="dk1"/>
                          </a:solidFill>
                          <a:latin typeface="MW Sans" panose="020B0503030501010103"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000000"/>
                          </a:solidFill>
                          <a:effectLst/>
                          <a:uLnTx/>
                          <a:uFillTx/>
                          <a:latin typeface="MW Sans" panose="020B0503030501010103" pitchFamily="34" charset="0"/>
                          <a:ea typeface="+mn-ea"/>
                          <a:cs typeface="+mn-cs"/>
                        </a:rPr>
                        <a:t>000</a:t>
                      </a:r>
                      <a:endParaRPr lang="en-US" sz="800" noProof="0">
                        <a:latin typeface="+mn-lt"/>
                      </a:endParaRPr>
                    </a:p>
                  </a:txBody>
                  <a:tcPr marL="118800" marR="91273" marT="75600" marB="45635" anchor="ctr">
                    <a:lnL w="6350"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MW Sans" panose="020B0503030501010103" pitchFamily="34" charset="0"/>
                        </a:defRPr>
                      </a:lvl1pPr>
                      <a:lvl2pPr marL="457200" algn="l" defTabSz="914400" rtl="0" eaLnBrk="1" latinLnBrk="0" hangingPunct="1">
                        <a:defRPr sz="1800" kern="1200">
                          <a:solidFill>
                            <a:schemeClr val="dk1"/>
                          </a:solidFill>
                          <a:latin typeface="MW Sans" panose="020B0503030501010103" pitchFamily="34" charset="0"/>
                        </a:defRPr>
                      </a:lvl2pPr>
                      <a:lvl3pPr marL="914400" algn="l" defTabSz="914400" rtl="0" eaLnBrk="1" latinLnBrk="0" hangingPunct="1">
                        <a:defRPr sz="1800" kern="1200">
                          <a:solidFill>
                            <a:schemeClr val="dk1"/>
                          </a:solidFill>
                          <a:latin typeface="MW Sans" panose="020B0503030501010103" pitchFamily="34" charset="0"/>
                        </a:defRPr>
                      </a:lvl3pPr>
                      <a:lvl4pPr marL="1371600" algn="l" defTabSz="914400" rtl="0" eaLnBrk="1" latinLnBrk="0" hangingPunct="1">
                        <a:defRPr sz="1800" kern="1200">
                          <a:solidFill>
                            <a:schemeClr val="dk1"/>
                          </a:solidFill>
                          <a:latin typeface="MW Sans" panose="020B0503030501010103" pitchFamily="34" charset="0"/>
                        </a:defRPr>
                      </a:lvl4pPr>
                      <a:lvl5pPr marL="1828800" algn="l" defTabSz="914400" rtl="0" eaLnBrk="1" latinLnBrk="0" hangingPunct="1">
                        <a:defRPr sz="1800" kern="1200">
                          <a:solidFill>
                            <a:schemeClr val="dk1"/>
                          </a:solidFill>
                          <a:latin typeface="MW Sans" panose="020B0503030501010103" pitchFamily="34" charset="0"/>
                        </a:defRPr>
                      </a:lvl5pPr>
                      <a:lvl6pPr marL="2286000" algn="l" defTabSz="914400" rtl="0" eaLnBrk="1" latinLnBrk="0" hangingPunct="1">
                        <a:defRPr sz="1800" kern="1200">
                          <a:solidFill>
                            <a:schemeClr val="dk1"/>
                          </a:solidFill>
                          <a:latin typeface="MW Sans" panose="020B0503030501010103" pitchFamily="34" charset="0"/>
                        </a:defRPr>
                      </a:lvl6pPr>
                      <a:lvl7pPr marL="2743200" algn="l" defTabSz="914400" rtl="0" eaLnBrk="1" latinLnBrk="0" hangingPunct="1">
                        <a:defRPr sz="1800" kern="1200">
                          <a:solidFill>
                            <a:schemeClr val="dk1"/>
                          </a:solidFill>
                          <a:latin typeface="MW Sans" panose="020B0503030501010103" pitchFamily="34" charset="0"/>
                        </a:defRPr>
                      </a:lvl7pPr>
                      <a:lvl8pPr marL="3200400" algn="l" defTabSz="914400" rtl="0" eaLnBrk="1" latinLnBrk="0" hangingPunct="1">
                        <a:defRPr sz="1800" kern="1200">
                          <a:solidFill>
                            <a:schemeClr val="dk1"/>
                          </a:solidFill>
                          <a:latin typeface="MW Sans" panose="020B0503030501010103" pitchFamily="34" charset="0"/>
                        </a:defRPr>
                      </a:lvl8pPr>
                      <a:lvl9pPr marL="3657600" algn="l" defTabSz="914400" rtl="0" eaLnBrk="1" latinLnBrk="0" hangingPunct="1">
                        <a:defRPr sz="1800" kern="1200">
                          <a:solidFill>
                            <a:schemeClr val="dk1"/>
                          </a:solidFill>
                          <a:latin typeface="MW Sans" panose="020B0503030501010103"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000000"/>
                          </a:solidFill>
                          <a:effectLst/>
                          <a:uLnTx/>
                          <a:uFillTx/>
                          <a:latin typeface="MW Sans" panose="020B0503030501010103" pitchFamily="34" charset="0"/>
                          <a:ea typeface="+mn-ea"/>
                          <a:cs typeface="+mn-cs"/>
                        </a:rPr>
                        <a:t>000</a:t>
                      </a:r>
                      <a:endParaRPr lang="en-US" sz="800" noProof="0">
                        <a:latin typeface="+mn-lt"/>
                      </a:endParaRPr>
                    </a:p>
                  </a:txBody>
                  <a:tcPr marL="118800" marR="91273" marT="75600" marB="45635"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MW Sans" panose="020B0503030501010103" pitchFamily="34" charset="0"/>
                        </a:defRPr>
                      </a:lvl1pPr>
                      <a:lvl2pPr marL="457200" algn="l" defTabSz="914400" rtl="0" eaLnBrk="1" latinLnBrk="0" hangingPunct="1">
                        <a:defRPr sz="1800" kern="1200">
                          <a:solidFill>
                            <a:schemeClr val="dk1"/>
                          </a:solidFill>
                          <a:latin typeface="MW Sans" panose="020B0503030501010103" pitchFamily="34" charset="0"/>
                        </a:defRPr>
                      </a:lvl2pPr>
                      <a:lvl3pPr marL="914400" algn="l" defTabSz="914400" rtl="0" eaLnBrk="1" latinLnBrk="0" hangingPunct="1">
                        <a:defRPr sz="1800" kern="1200">
                          <a:solidFill>
                            <a:schemeClr val="dk1"/>
                          </a:solidFill>
                          <a:latin typeface="MW Sans" panose="020B0503030501010103" pitchFamily="34" charset="0"/>
                        </a:defRPr>
                      </a:lvl3pPr>
                      <a:lvl4pPr marL="1371600" algn="l" defTabSz="914400" rtl="0" eaLnBrk="1" latinLnBrk="0" hangingPunct="1">
                        <a:defRPr sz="1800" kern="1200">
                          <a:solidFill>
                            <a:schemeClr val="dk1"/>
                          </a:solidFill>
                          <a:latin typeface="MW Sans" panose="020B0503030501010103" pitchFamily="34" charset="0"/>
                        </a:defRPr>
                      </a:lvl4pPr>
                      <a:lvl5pPr marL="1828800" algn="l" defTabSz="914400" rtl="0" eaLnBrk="1" latinLnBrk="0" hangingPunct="1">
                        <a:defRPr sz="1800" kern="1200">
                          <a:solidFill>
                            <a:schemeClr val="dk1"/>
                          </a:solidFill>
                          <a:latin typeface="MW Sans" panose="020B0503030501010103" pitchFamily="34" charset="0"/>
                        </a:defRPr>
                      </a:lvl5pPr>
                      <a:lvl6pPr marL="2286000" algn="l" defTabSz="914400" rtl="0" eaLnBrk="1" latinLnBrk="0" hangingPunct="1">
                        <a:defRPr sz="1800" kern="1200">
                          <a:solidFill>
                            <a:schemeClr val="dk1"/>
                          </a:solidFill>
                          <a:latin typeface="MW Sans" panose="020B0503030501010103" pitchFamily="34" charset="0"/>
                        </a:defRPr>
                      </a:lvl6pPr>
                      <a:lvl7pPr marL="2743200" algn="l" defTabSz="914400" rtl="0" eaLnBrk="1" latinLnBrk="0" hangingPunct="1">
                        <a:defRPr sz="1800" kern="1200">
                          <a:solidFill>
                            <a:schemeClr val="dk1"/>
                          </a:solidFill>
                          <a:latin typeface="MW Sans" panose="020B0503030501010103" pitchFamily="34" charset="0"/>
                        </a:defRPr>
                      </a:lvl7pPr>
                      <a:lvl8pPr marL="3200400" algn="l" defTabSz="914400" rtl="0" eaLnBrk="1" latinLnBrk="0" hangingPunct="1">
                        <a:defRPr sz="1800" kern="1200">
                          <a:solidFill>
                            <a:schemeClr val="dk1"/>
                          </a:solidFill>
                          <a:latin typeface="MW Sans" panose="020B0503030501010103" pitchFamily="34" charset="0"/>
                        </a:defRPr>
                      </a:lvl8pPr>
                      <a:lvl9pPr marL="3657600" algn="l" defTabSz="914400" rtl="0" eaLnBrk="1" latinLnBrk="0" hangingPunct="1">
                        <a:defRPr sz="1800" kern="1200">
                          <a:solidFill>
                            <a:schemeClr val="dk1"/>
                          </a:solidFill>
                          <a:latin typeface="MW Sans" panose="020B0503030501010103"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000000"/>
                          </a:solidFill>
                          <a:effectLst/>
                          <a:uLnTx/>
                          <a:uFillTx/>
                          <a:latin typeface="MW Sans" panose="020B0503030501010103" pitchFamily="34" charset="0"/>
                          <a:ea typeface="+mn-ea"/>
                          <a:cs typeface="+mn-cs"/>
                        </a:rPr>
                        <a:t>000</a:t>
                      </a:r>
                      <a:endParaRPr lang="en-US" sz="800" noProof="0">
                        <a:latin typeface="+mn-lt"/>
                      </a:endParaRPr>
                    </a:p>
                  </a:txBody>
                  <a:tcPr marL="118800" marR="91273" marT="75600" marB="45635"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MW Sans" panose="020B0503030501010103" pitchFamily="34" charset="0"/>
                        </a:defRPr>
                      </a:lvl1pPr>
                      <a:lvl2pPr marL="457200" algn="l" defTabSz="914400" rtl="0" eaLnBrk="1" latinLnBrk="0" hangingPunct="1">
                        <a:defRPr sz="1800" kern="1200">
                          <a:solidFill>
                            <a:schemeClr val="dk1"/>
                          </a:solidFill>
                          <a:latin typeface="MW Sans" panose="020B0503030501010103" pitchFamily="34" charset="0"/>
                        </a:defRPr>
                      </a:lvl2pPr>
                      <a:lvl3pPr marL="914400" algn="l" defTabSz="914400" rtl="0" eaLnBrk="1" latinLnBrk="0" hangingPunct="1">
                        <a:defRPr sz="1800" kern="1200">
                          <a:solidFill>
                            <a:schemeClr val="dk1"/>
                          </a:solidFill>
                          <a:latin typeface="MW Sans" panose="020B0503030501010103" pitchFamily="34" charset="0"/>
                        </a:defRPr>
                      </a:lvl3pPr>
                      <a:lvl4pPr marL="1371600" algn="l" defTabSz="914400" rtl="0" eaLnBrk="1" latinLnBrk="0" hangingPunct="1">
                        <a:defRPr sz="1800" kern="1200">
                          <a:solidFill>
                            <a:schemeClr val="dk1"/>
                          </a:solidFill>
                          <a:latin typeface="MW Sans" panose="020B0503030501010103" pitchFamily="34" charset="0"/>
                        </a:defRPr>
                      </a:lvl4pPr>
                      <a:lvl5pPr marL="1828800" algn="l" defTabSz="914400" rtl="0" eaLnBrk="1" latinLnBrk="0" hangingPunct="1">
                        <a:defRPr sz="1800" kern="1200">
                          <a:solidFill>
                            <a:schemeClr val="dk1"/>
                          </a:solidFill>
                          <a:latin typeface="MW Sans" panose="020B0503030501010103" pitchFamily="34" charset="0"/>
                        </a:defRPr>
                      </a:lvl5pPr>
                      <a:lvl6pPr marL="2286000" algn="l" defTabSz="914400" rtl="0" eaLnBrk="1" latinLnBrk="0" hangingPunct="1">
                        <a:defRPr sz="1800" kern="1200">
                          <a:solidFill>
                            <a:schemeClr val="dk1"/>
                          </a:solidFill>
                          <a:latin typeface="MW Sans" panose="020B0503030501010103" pitchFamily="34" charset="0"/>
                        </a:defRPr>
                      </a:lvl6pPr>
                      <a:lvl7pPr marL="2743200" algn="l" defTabSz="914400" rtl="0" eaLnBrk="1" latinLnBrk="0" hangingPunct="1">
                        <a:defRPr sz="1800" kern="1200">
                          <a:solidFill>
                            <a:schemeClr val="dk1"/>
                          </a:solidFill>
                          <a:latin typeface="MW Sans" panose="020B0503030501010103" pitchFamily="34" charset="0"/>
                        </a:defRPr>
                      </a:lvl7pPr>
                      <a:lvl8pPr marL="3200400" algn="l" defTabSz="914400" rtl="0" eaLnBrk="1" latinLnBrk="0" hangingPunct="1">
                        <a:defRPr sz="1800" kern="1200">
                          <a:solidFill>
                            <a:schemeClr val="dk1"/>
                          </a:solidFill>
                          <a:latin typeface="MW Sans" panose="020B0503030501010103" pitchFamily="34" charset="0"/>
                        </a:defRPr>
                      </a:lvl8pPr>
                      <a:lvl9pPr marL="3657600" algn="l" defTabSz="914400" rtl="0" eaLnBrk="1" latinLnBrk="0" hangingPunct="1">
                        <a:defRPr sz="1800" kern="1200">
                          <a:solidFill>
                            <a:schemeClr val="dk1"/>
                          </a:solidFill>
                          <a:latin typeface="MW Sans" panose="020B0503030501010103"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000000"/>
                          </a:solidFill>
                          <a:effectLst/>
                          <a:uLnTx/>
                          <a:uFillTx/>
                          <a:latin typeface="MW Sans" panose="020B0503030501010103" pitchFamily="34" charset="0"/>
                          <a:ea typeface="+mn-ea"/>
                          <a:cs typeface="+mn-cs"/>
                        </a:rPr>
                        <a:t>000</a:t>
                      </a:r>
                      <a:endParaRPr lang="en-US" sz="800" noProof="0">
                        <a:latin typeface="+mn-lt"/>
                      </a:endParaRPr>
                    </a:p>
                  </a:txBody>
                  <a:tcPr marL="118800" marR="91273" marT="75600" marB="45635"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000000"/>
                          </a:solidFill>
                          <a:effectLst/>
                          <a:uLnTx/>
                          <a:uFillTx/>
                          <a:latin typeface="MW Sans" panose="020B0503030501010103" pitchFamily="34" charset="0"/>
                          <a:ea typeface="+mn-ea"/>
                          <a:cs typeface="+mn-cs"/>
                        </a:rPr>
                        <a:t>000</a:t>
                      </a:r>
                      <a:endParaRPr lang="en-US" sz="800" noProof="0">
                        <a:latin typeface="+mn-lt"/>
                      </a:endParaRPr>
                    </a:p>
                  </a:txBody>
                  <a:tcPr marL="118800" marR="91273" marT="75600" marB="45635"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000000"/>
                          </a:solidFill>
                          <a:effectLst/>
                          <a:uLnTx/>
                          <a:uFillTx/>
                          <a:latin typeface="MW Sans" panose="020B0503030501010103" pitchFamily="34" charset="0"/>
                          <a:ea typeface="+mn-ea"/>
                          <a:cs typeface="+mn-cs"/>
                        </a:rPr>
                        <a:t>000</a:t>
                      </a:r>
                      <a:endParaRPr lang="en-US" sz="800" noProof="0">
                        <a:latin typeface="+mn-lt"/>
                      </a:endParaRPr>
                    </a:p>
                  </a:txBody>
                  <a:tcPr marL="118800" marR="91273" marT="75600" marB="45635"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000000"/>
                          </a:solidFill>
                          <a:effectLst/>
                          <a:uLnTx/>
                          <a:uFillTx/>
                          <a:latin typeface="MW Sans" panose="020B0503030501010103" pitchFamily="34" charset="0"/>
                          <a:ea typeface="+mn-ea"/>
                          <a:cs typeface="+mn-cs"/>
                        </a:rPr>
                        <a:t>000</a:t>
                      </a:r>
                      <a:endParaRPr lang="en-US" sz="800" noProof="0">
                        <a:latin typeface="+mn-lt"/>
                      </a:endParaRPr>
                    </a:p>
                  </a:txBody>
                  <a:tcPr marL="118800" marR="91273" marT="75600" marB="45635"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chemeClr val="accent3"/>
                          </a:solidFill>
                          <a:effectLst/>
                          <a:uLnTx/>
                          <a:uFillTx/>
                          <a:latin typeface="MW Sans" panose="020B0503030501010103" pitchFamily="34" charset="0"/>
                          <a:ea typeface="+mn-ea"/>
                          <a:cs typeface="+mn-cs"/>
                        </a:rPr>
                        <a:t>●</a:t>
                      </a:r>
                      <a:endParaRPr lang="en-US" sz="800" noProof="0">
                        <a:solidFill>
                          <a:schemeClr val="accent3"/>
                        </a:solidFill>
                        <a:latin typeface="+mn-lt"/>
                      </a:endParaRPr>
                    </a:p>
                  </a:txBody>
                  <a:tcPr marL="118800" marR="91273" marT="75600" marB="45635"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chemeClr val="accent3"/>
                          </a:solidFill>
                          <a:effectLst/>
                          <a:uLnTx/>
                          <a:uFillTx/>
                          <a:latin typeface="MW Sans" panose="020B0503030501010103" pitchFamily="34" charset="0"/>
                          <a:ea typeface="+mn-ea"/>
                          <a:cs typeface="+mn-cs"/>
                        </a:rPr>
                        <a:t>●</a:t>
                      </a:r>
                      <a:endParaRPr lang="en-US" sz="800" noProof="0">
                        <a:solidFill>
                          <a:schemeClr val="accent3"/>
                        </a:solidFill>
                        <a:latin typeface="+mn-lt"/>
                      </a:endParaRPr>
                    </a:p>
                  </a:txBody>
                  <a:tcPr marL="118800" marR="91273" marT="75600" marB="45635"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MW Sans" panose="020B0503030501010103" pitchFamily="34" charset="0"/>
                        </a:defRPr>
                      </a:lvl1pPr>
                      <a:lvl2pPr marL="457200" algn="l" defTabSz="914400" rtl="0" eaLnBrk="1" latinLnBrk="0" hangingPunct="1">
                        <a:defRPr sz="1800" kern="1200">
                          <a:solidFill>
                            <a:schemeClr val="dk1"/>
                          </a:solidFill>
                          <a:latin typeface="MW Sans" panose="020B0503030501010103" pitchFamily="34" charset="0"/>
                        </a:defRPr>
                      </a:lvl2pPr>
                      <a:lvl3pPr marL="914400" algn="l" defTabSz="914400" rtl="0" eaLnBrk="1" latinLnBrk="0" hangingPunct="1">
                        <a:defRPr sz="1800" kern="1200">
                          <a:solidFill>
                            <a:schemeClr val="dk1"/>
                          </a:solidFill>
                          <a:latin typeface="MW Sans" panose="020B0503030501010103" pitchFamily="34" charset="0"/>
                        </a:defRPr>
                      </a:lvl3pPr>
                      <a:lvl4pPr marL="1371600" algn="l" defTabSz="914400" rtl="0" eaLnBrk="1" latinLnBrk="0" hangingPunct="1">
                        <a:defRPr sz="1800" kern="1200">
                          <a:solidFill>
                            <a:schemeClr val="dk1"/>
                          </a:solidFill>
                          <a:latin typeface="MW Sans" panose="020B0503030501010103" pitchFamily="34" charset="0"/>
                        </a:defRPr>
                      </a:lvl4pPr>
                      <a:lvl5pPr marL="1828800" algn="l" defTabSz="914400" rtl="0" eaLnBrk="1" latinLnBrk="0" hangingPunct="1">
                        <a:defRPr sz="1800" kern="1200">
                          <a:solidFill>
                            <a:schemeClr val="dk1"/>
                          </a:solidFill>
                          <a:latin typeface="MW Sans" panose="020B0503030501010103" pitchFamily="34" charset="0"/>
                        </a:defRPr>
                      </a:lvl5pPr>
                      <a:lvl6pPr marL="2286000" algn="l" defTabSz="914400" rtl="0" eaLnBrk="1" latinLnBrk="0" hangingPunct="1">
                        <a:defRPr sz="1800" kern="1200">
                          <a:solidFill>
                            <a:schemeClr val="dk1"/>
                          </a:solidFill>
                          <a:latin typeface="MW Sans" panose="020B0503030501010103" pitchFamily="34" charset="0"/>
                        </a:defRPr>
                      </a:lvl6pPr>
                      <a:lvl7pPr marL="2743200" algn="l" defTabSz="914400" rtl="0" eaLnBrk="1" latinLnBrk="0" hangingPunct="1">
                        <a:defRPr sz="1800" kern="1200">
                          <a:solidFill>
                            <a:schemeClr val="dk1"/>
                          </a:solidFill>
                          <a:latin typeface="MW Sans" panose="020B0503030501010103" pitchFamily="34" charset="0"/>
                        </a:defRPr>
                      </a:lvl7pPr>
                      <a:lvl8pPr marL="3200400" algn="l" defTabSz="914400" rtl="0" eaLnBrk="1" latinLnBrk="0" hangingPunct="1">
                        <a:defRPr sz="1800" kern="1200">
                          <a:solidFill>
                            <a:schemeClr val="dk1"/>
                          </a:solidFill>
                          <a:latin typeface="MW Sans" panose="020B0503030501010103" pitchFamily="34" charset="0"/>
                        </a:defRPr>
                      </a:lvl8pPr>
                      <a:lvl9pPr marL="3657600" algn="l" defTabSz="914400" rtl="0" eaLnBrk="1" latinLnBrk="0" hangingPunct="1">
                        <a:defRPr sz="1800" kern="1200">
                          <a:solidFill>
                            <a:schemeClr val="dk1"/>
                          </a:solidFill>
                          <a:latin typeface="MW Sans" panose="020B0503030501010103" pitchFamily="34"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chemeClr val="accent4"/>
                          </a:solidFill>
                          <a:effectLst/>
                          <a:uLnTx/>
                          <a:uFillTx/>
                          <a:latin typeface="MW Sans" panose="020B0503030501010103" pitchFamily="34" charset="0"/>
                          <a:ea typeface="+mn-ea"/>
                          <a:cs typeface="+mn-cs"/>
                        </a:rPr>
                        <a:t>●</a:t>
                      </a:r>
                      <a:endParaRPr lang="en-US" sz="800" noProof="0">
                        <a:solidFill>
                          <a:schemeClr val="accent4"/>
                        </a:solidFill>
                        <a:latin typeface="+mn-lt"/>
                      </a:endParaRPr>
                    </a:p>
                  </a:txBody>
                  <a:tcPr marL="118800" marR="91273" marT="75600" marB="45635"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chemeClr val="accent5"/>
                          </a:solidFill>
                          <a:effectLst/>
                          <a:uLnTx/>
                          <a:uFillTx/>
                          <a:latin typeface="MW Sans" panose="020B0503030501010103" pitchFamily="34" charset="0"/>
                          <a:ea typeface="+mn-ea"/>
                          <a:cs typeface="+mn-cs"/>
                        </a:rPr>
                        <a:t>●</a:t>
                      </a:r>
                      <a:endParaRPr lang="en-US" sz="800" noProof="0">
                        <a:solidFill>
                          <a:schemeClr val="accent5"/>
                        </a:solidFill>
                        <a:latin typeface="+mn-lt"/>
                      </a:endParaRPr>
                    </a:p>
                  </a:txBody>
                  <a:tcPr marL="118800" marR="91273" marT="75600" marB="45635"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MW Sans" panose="020B0503030501010103" pitchFamily="34" charset="0"/>
                        </a:defRPr>
                      </a:lvl1pPr>
                      <a:lvl2pPr marL="457200" algn="l" defTabSz="914400" rtl="0" eaLnBrk="1" latinLnBrk="0" hangingPunct="1">
                        <a:defRPr sz="1800" kern="1200">
                          <a:solidFill>
                            <a:schemeClr val="dk1"/>
                          </a:solidFill>
                          <a:latin typeface="MW Sans" panose="020B0503030501010103" pitchFamily="34" charset="0"/>
                        </a:defRPr>
                      </a:lvl2pPr>
                      <a:lvl3pPr marL="914400" algn="l" defTabSz="914400" rtl="0" eaLnBrk="1" latinLnBrk="0" hangingPunct="1">
                        <a:defRPr sz="1800" kern="1200">
                          <a:solidFill>
                            <a:schemeClr val="dk1"/>
                          </a:solidFill>
                          <a:latin typeface="MW Sans" panose="020B0503030501010103" pitchFamily="34" charset="0"/>
                        </a:defRPr>
                      </a:lvl3pPr>
                      <a:lvl4pPr marL="1371600" algn="l" defTabSz="914400" rtl="0" eaLnBrk="1" latinLnBrk="0" hangingPunct="1">
                        <a:defRPr sz="1800" kern="1200">
                          <a:solidFill>
                            <a:schemeClr val="dk1"/>
                          </a:solidFill>
                          <a:latin typeface="MW Sans" panose="020B0503030501010103" pitchFamily="34" charset="0"/>
                        </a:defRPr>
                      </a:lvl4pPr>
                      <a:lvl5pPr marL="1828800" algn="l" defTabSz="914400" rtl="0" eaLnBrk="1" latinLnBrk="0" hangingPunct="1">
                        <a:defRPr sz="1800" kern="1200">
                          <a:solidFill>
                            <a:schemeClr val="dk1"/>
                          </a:solidFill>
                          <a:latin typeface="MW Sans" panose="020B0503030501010103" pitchFamily="34" charset="0"/>
                        </a:defRPr>
                      </a:lvl5pPr>
                      <a:lvl6pPr marL="2286000" algn="l" defTabSz="914400" rtl="0" eaLnBrk="1" latinLnBrk="0" hangingPunct="1">
                        <a:defRPr sz="1800" kern="1200">
                          <a:solidFill>
                            <a:schemeClr val="dk1"/>
                          </a:solidFill>
                          <a:latin typeface="MW Sans" panose="020B0503030501010103" pitchFamily="34" charset="0"/>
                        </a:defRPr>
                      </a:lvl6pPr>
                      <a:lvl7pPr marL="2743200" algn="l" defTabSz="914400" rtl="0" eaLnBrk="1" latinLnBrk="0" hangingPunct="1">
                        <a:defRPr sz="1800" kern="1200">
                          <a:solidFill>
                            <a:schemeClr val="dk1"/>
                          </a:solidFill>
                          <a:latin typeface="MW Sans" panose="020B0503030501010103" pitchFamily="34" charset="0"/>
                        </a:defRPr>
                      </a:lvl7pPr>
                      <a:lvl8pPr marL="3200400" algn="l" defTabSz="914400" rtl="0" eaLnBrk="1" latinLnBrk="0" hangingPunct="1">
                        <a:defRPr sz="1800" kern="1200">
                          <a:solidFill>
                            <a:schemeClr val="dk1"/>
                          </a:solidFill>
                          <a:latin typeface="MW Sans" panose="020B0503030501010103" pitchFamily="34" charset="0"/>
                        </a:defRPr>
                      </a:lvl8pPr>
                      <a:lvl9pPr marL="3657600" algn="l" defTabSz="914400" rtl="0" eaLnBrk="1" latinLnBrk="0" hangingPunct="1">
                        <a:defRPr sz="1800" kern="1200">
                          <a:solidFill>
                            <a:schemeClr val="dk1"/>
                          </a:solidFill>
                          <a:latin typeface="MW Sans" panose="020B0503030501010103"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000000"/>
                          </a:solidFill>
                          <a:effectLst/>
                          <a:uLnTx/>
                          <a:uFillTx/>
                          <a:latin typeface="MW Sans" panose="020B0503030501010103" pitchFamily="34" charset="0"/>
                          <a:ea typeface="+mn-ea"/>
                          <a:cs typeface="+mn-cs"/>
                        </a:rPr>
                        <a:t>Lorem ipsum dolor sit </a:t>
                      </a:r>
                      <a:r>
                        <a:rPr kumimoji="0" lang="en-US" sz="800" b="0" i="0" u="none" strike="noStrike" kern="1200" cap="none" spc="0" normalizeH="0" baseline="0" noProof="0" err="1">
                          <a:ln>
                            <a:noFill/>
                          </a:ln>
                          <a:solidFill>
                            <a:srgbClr val="000000"/>
                          </a:solidFill>
                          <a:effectLst/>
                          <a:uLnTx/>
                          <a:uFillTx/>
                          <a:latin typeface="MW Sans" panose="020B0503030501010103" pitchFamily="34" charset="0"/>
                          <a:ea typeface="+mn-ea"/>
                          <a:cs typeface="+mn-cs"/>
                        </a:rPr>
                        <a:t>amet</a:t>
                      </a:r>
                      <a:endParaRPr kumimoji="0" lang="en-US" sz="800" b="0" i="0" u="none" strike="noStrike" kern="1200" cap="none" spc="0" normalizeH="0" baseline="0" noProof="0">
                        <a:ln>
                          <a:noFill/>
                        </a:ln>
                        <a:solidFill>
                          <a:srgbClr val="000000"/>
                        </a:solidFill>
                        <a:effectLst/>
                        <a:uLnTx/>
                        <a:uFillTx/>
                        <a:latin typeface="MW Sans" panose="020B0503030501010103" pitchFamily="34" charset="0"/>
                        <a:ea typeface="+mn-ea"/>
                        <a:cs typeface="+mn-cs"/>
                      </a:endParaRPr>
                    </a:p>
                  </a:txBody>
                  <a:tcPr marL="118800" marR="91273" marT="75600" marB="45635" anchor="ctr">
                    <a:lnL w="3175" cap="flat" cmpd="sng" algn="ctr">
                      <a:no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bg1">
                          <a:lumMod val="50000"/>
                        </a:schemeClr>
                      </a:solidFill>
                      <a:prstDash val="solid"/>
                      <a:round/>
                      <a:headEnd type="none" w="med" len="med"/>
                      <a:tailEnd type="none" w="med" len="med"/>
                    </a:lnT>
                    <a:lnB w="3175"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41234317"/>
                  </a:ext>
                </a:extLst>
              </a:tr>
            </a:tbl>
          </a:graphicData>
        </a:graphic>
      </p:graphicFrame>
    </p:spTree>
    <p:extLst>
      <p:ext uri="{BB962C8B-B14F-4D97-AF65-F5344CB8AC3E}">
        <p14:creationId xmlns:p14="http://schemas.microsoft.com/office/powerpoint/2010/main" val="3712895029"/>
      </p:ext>
    </p:extLst>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olo 1">
            <a:extLst>
              <a:ext uri="{FF2B5EF4-FFF2-40B4-BE49-F238E27FC236}">
                <a16:creationId xmlns:a16="http://schemas.microsoft.com/office/drawing/2014/main" id="{87C0660B-2A95-146D-8B6C-37AFF20FF042}"/>
              </a:ext>
            </a:extLst>
          </p:cNvPr>
          <p:cNvSpPr>
            <a:spLocks noGrp="1"/>
          </p:cNvSpPr>
          <p:nvPr>
            <p:ph type="title"/>
          </p:nvPr>
        </p:nvSpPr>
        <p:spPr>
          <a:xfrm>
            <a:off x="230379" y="237603"/>
            <a:ext cx="8764396" cy="357021"/>
          </a:xfrm>
        </p:spPr>
        <p:txBody>
          <a:bodyPr/>
          <a:lstStyle/>
          <a:p>
            <a:r>
              <a:rPr lang="en-US" noProof="0"/>
              <a:t>Table format</a:t>
            </a:r>
          </a:p>
        </p:txBody>
      </p:sp>
      <p:graphicFrame>
        <p:nvGraphicFramePr>
          <p:cNvPr id="6" name="Tabella 6">
            <a:extLst>
              <a:ext uri="{FF2B5EF4-FFF2-40B4-BE49-F238E27FC236}">
                <a16:creationId xmlns:a16="http://schemas.microsoft.com/office/drawing/2014/main" id="{32A7DA97-7643-06B1-599A-ACAA9F56551E}"/>
              </a:ext>
            </a:extLst>
          </p:cNvPr>
          <p:cNvGraphicFramePr>
            <a:graphicFrameLocks noGrp="1"/>
          </p:cNvGraphicFramePr>
          <p:nvPr>
            <p:extLst>
              <p:ext uri="{D42A27DB-BD31-4B8C-83A1-F6EECF244321}">
                <p14:modId xmlns:p14="http://schemas.microsoft.com/office/powerpoint/2010/main" val="600134189"/>
              </p:ext>
            </p:extLst>
          </p:nvPr>
        </p:nvGraphicFramePr>
        <p:xfrm>
          <a:off x="225425" y="1356738"/>
          <a:ext cx="11734799" cy="3181350"/>
        </p:xfrm>
        <a:graphic>
          <a:graphicData uri="http://schemas.openxmlformats.org/drawingml/2006/table">
            <a:tbl>
              <a:tblPr firstRow="1" bandRow="1"/>
              <a:tblGrid>
                <a:gridCol w="1863257">
                  <a:extLst>
                    <a:ext uri="{9D8B030D-6E8A-4147-A177-3AD203B41FA5}">
                      <a16:colId xmlns:a16="http://schemas.microsoft.com/office/drawing/2014/main" val="3374510694"/>
                    </a:ext>
                  </a:extLst>
                </a:gridCol>
                <a:gridCol w="9871542">
                  <a:extLst>
                    <a:ext uri="{9D8B030D-6E8A-4147-A177-3AD203B41FA5}">
                      <a16:colId xmlns:a16="http://schemas.microsoft.com/office/drawing/2014/main" val="927333641"/>
                    </a:ext>
                  </a:extLst>
                </a:gridCol>
              </a:tblGrid>
              <a:tr h="779655">
                <a:tc>
                  <a:txBody>
                    <a:bodyPr/>
                    <a:lstStyle>
                      <a:lvl1pPr marL="0" algn="l" defTabSz="914400" rtl="0" eaLnBrk="1" latinLnBrk="0" hangingPunct="1">
                        <a:defRPr sz="1800" kern="1200">
                          <a:solidFill>
                            <a:schemeClr val="dk1"/>
                          </a:solidFill>
                          <a:latin typeface="MW Sans" panose="020B0503030501010103" pitchFamily="34" charset="0"/>
                        </a:defRPr>
                      </a:lvl1pPr>
                      <a:lvl2pPr marL="457200" algn="l" defTabSz="914400" rtl="0" eaLnBrk="1" latinLnBrk="0" hangingPunct="1">
                        <a:defRPr sz="1800" kern="1200">
                          <a:solidFill>
                            <a:schemeClr val="dk1"/>
                          </a:solidFill>
                          <a:latin typeface="MW Sans" panose="020B0503030501010103" pitchFamily="34" charset="0"/>
                        </a:defRPr>
                      </a:lvl2pPr>
                      <a:lvl3pPr marL="914400" algn="l" defTabSz="914400" rtl="0" eaLnBrk="1" latinLnBrk="0" hangingPunct="1">
                        <a:defRPr sz="1800" kern="1200">
                          <a:solidFill>
                            <a:schemeClr val="dk1"/>
                          </a:solidFill>
                          <a:latin typeface="MW Sans" panose="020B0503030501010103" pitchFamily="34" charset="0"/>
                        </a:defRPr>
                      </a:lvl3pPr>
                      <a:lvl4pPr marL="1371600" algn="l" defTabSz="914400" rtl="0" eaLnBrk="1" latinLnBrk="0" hangingPunct="1">
                        <a:defRPr sz="1800" kern="1200">
                          <a:solidFill>
                            <a:schemeClr val="dk1"/>
                          </a:solidFill>
                          <a:latin typeface="MW Sans" panose="020B0503030501010103" pitchFamily="34" charset="0"/>
                        </a:defRPr>
                      </a:lvl4pPr>
                      <a:lvl5pPr marL="1828800" algn="l" defTabSz="914400" rtl="0" eaLnBrk="1" latinLnBrk="0" hangingPunct="1">
                        <a:defRPr sz="1800" kern="1200">
                          <a:solidFill>
                            <a:schemeClr val="dk1"/>
                          </a:solidFill>
                          <a:latin typeface="MW Sans" panose="020B0503030501010103" pitchFamily="34" charset="0"/>
                        </a:defRPr>
                      </a:lvl5pPr>
                      <a:lvl6pPr marL="2286000" algn="l" defTabSz="914400" rtl="0" eaLnBrk="1" latinLnBrk="0" hangingPunct="1">
                        <a:defRPr sz="1800" kern="1200">
                          <a:solidFill>
                            <a:schemeClr val="dk1"/>
                          </a:solidFill>
                          <a:latin typeface="MW Sans" panose="020B0503030501010103" pitchFamily="34" charset="0"/>
                        </a:defRPr>
                      </a:lvl6pPr>
                      <a:lvl7pPr marL="2743200" algn="l" defTabSz="914400" rtl="0" eaLnBrk="1" latinLnBrk="0" hangingPunct="1">
                        <a:defRPr sz="1800" kern="1200">
                          <a:solidFill>
                            <a:schemeClr val="dk1"/>
                          </a:solidFill>
                          <a:latin typeface="MW Sans" panose="020B0503030501010103" pitchFamily="34" charset="0"/>
                        </a:defRPr>
                      </a:lvl7pPr>
                      <a:lvl8pPr marL="3200400" algn="l" defTabSz="914400" rtl="0" eaLnBrk="1" latinLnBrk="0" hangingPunct="1">
                        <a:defRPr sz="1800" kern="1200">
                          <a:solidFill>
                            <a:schemeClr val="dk1"/>
                          </a:solidFill>
                          <a:latin typeface="MW Sans" panose="020B0503030501010103" pitchFamily="34" charset="0"/>
                        </a:defRPr>
                      </a:lvl8pPr>
                      <a:lvl9pPr marL="3657600" algn="l" defTabSz="914400" rtl="0" eaLnBrk="1" latinLnBrk="0" hangingPunct="1">
                        <a:defRPr sz="1800" kern="1200">
                          <a:solidFill>
                            <a:schemeClr val="dk1"/>
                          </a:solidFill>
                          <a:latin typeface="MW Sans" panose="020B0503030501010103" pitchFamily="34" charset="0"/>
                        </a:defRPr>
                      </a:lvl9pPr>
                    </a:lstStyle>
                    <a:p>
                      <a:pPr algn="l"/>
                      <a:r>
                        <a:rPr lang="en-US" sz="1000" b="1" spc="20" baseline="0" noProof="0">
                          <a:solidFill>
                            <a:schemeClr val="bg1"/>
                          </a:solidFill>
                          <a:latin typeface="+mn-lt"/>
                        </a:rPr>
                        <a:t>Health of Client</a:t>
                      </a:r>
                      <a:br>
                        <a:rPr lang="en-US" sz="1000" b="1" spc="20" baseline="0" noProof="0">
                          <a:solidFill>
                            <a:schemeClr val="bg1"/>
                          </a:solidFill>
                          <a:latin typeface="+mn-lt"/>
                        </a:rPr>
                      </a:br>
                      <a:r>
                        <a:rPr lang="en-US" sz="1000" b="1" spc="20" baseline="0" noProof="0">
                          <a:solidFill>
                            <a:schemeClr val="bg1"/>
                          </a:solidFill>
                          <a:latin typeface="+mn-lt"/>
                        </a:rPr>
                        <a:t>Relationship</a:t>
                      </a:r>
                    </a:p>
                  </a:txBody>
                  <a:tcPr marL="90000" marR="91273" marT="75600" marB="45635"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3C3839"/>
                    </a:solidFill>
                  </a:tcPr>
                </a:tc>
                <a:tc>
                  <a:txBody>
                    <a:bodyPr/>
                    <a:lstStyle>
                      <a:lvl1pPr marL="0" algn="l" defTabSz="914400" rtl="0" eaLnBrk="1" latinLnBrk="0" hangingPunct="1">
                        <a:defRPr sz="1800" kern="1200">
                          <a:solidFill>
                            <a:schemeClr val="dk1"/>
                          </a:solidFill>
                          <a:latin typeface="MW Sans" panose="020B0503030501010103" pitchFamily="34" charset="0"/>
                        </a:defRPr>
                      </a:lvl1pPr>
                      <a:lvl2pPr marL="457200" algn="l" defTabSz="914400" rtl="0" eaLnBrk="1" latinLnBrk="0" hangingPunct="1">
                        <a:defRPr sz="1800" kern="1200">
                          <a:solidFill>
                            <a:schemeClr val="dk1"/>
                          </a:solidFill>
                          <a:latin typeface="MW Sans" panose="020B0503030501010103" pitchFamily="34" charset="0"/>
                        </a:defRPr>
                      </a:lvl2pPr>
                      <a:lvl3pPr marL="914400" algn="l" defTabSz="914400" rtl="0" eaLnBrk="1" latinLnBrk="0" hangingPunct="1">
                        <a:defRPr sz="1800" kern="1200">
                          <a:solidFill>
                            <a:schemeClr val="dk1"/>
                          </a:solidFill>
                          <a:latin typeface="MW Sans" panose="020B0503030501010103" pitchFamily="34" charset="0"/>
                        </a:defRPr>
                      </a:lvl3pPr>
                      <a:lvl4pPr marL="1371600" algn="l" defTabSz="914400" rtl="0" eaLnBrk="1" latinLnBrk="0" hangingPunct="1">
                        <a:defRPr sz="1800" kern="1200">
                          <a:solidFill>
                            <a:schemeClr val="dk1"/>
                          </a:solidFill>
                          <a:latin typeface="MW Sans" panose="020B0503030501010103" pitchFamily="34" charset="0"/>
                        </a:defRPr>
                      </a:lvl4pPr>
                      <a:lvl5pPr marL="1828800" algn="l" defTabSz="914400" rtl="0" eaLnBrk="1" latinLnBrk="0" hangingPunct="1">
                        <a:defRPr sz="1800" kern="1200">
                          <a:solidFill>
                            <a:schemeClr val="dk1"/>
                          </a:solidFill>
                          <a:latin typeface="MW Sans" panose="020B0503030501010103" pitchFamily="34" charset="0"/>
                        </a:defRPr>
                      </a:lvl5pPr>
                      <a:lvl6pPr marL="2286000" algn="l" defTabSz="914400" rtl="0" eaLnBrk="1" latinLnBrk="0" hangingPunct="1">
                        <a:defRPr sz="1800" kern="1200">
                          <a:solidFill>
                            <a:schemeClr val="dk1"/>
                          </a:solidFill>
                          <a:latin typeface="MW Sans" panose="020B0503030501010103" pitchFamily="34" charset="0"/>
                        </a:defRPr>
                      </a:lvl6pPr>
                      <a:lvl7pPr marL="2743200" algn="l" defTabSz="914400" rtl="0" eaLnBrk="1" latinLnBrk="0" hangingPunct="1">
                        <a:defRPr sz="1800" kern="1200">
                          <a:solidFill>
                            <a:schemeClr val="dk1"/>
                          </a:solidFill>
                          <a:latin typeface="MW Sans" panose="020B0503030501010103" pitchFamily="34" charset="0"/>
                        </a:defRPr>
                      </a:lvl7pPr>
                      <a:lvl8pPr marL="3200400" algn="l" defTabSz="914400" rtl="0" eaLnBrk="1" latinLnBrk="0" hangingPunct="1">
                        <a:defRPr sz="1800" kern="1200">
                          <a:solidFill>
                            <a:schemeClr val="dk1"/>
                          </a:solidFill>
                          <a:latin typeface="MW Sans" panose="020B0503030501010103" pitchFamily="34" charset="0"/>
                        </a:defRPr>
                      </a:lvl8pPr>
                      <a:lvl9pPr marL="3657600" algn="l" defTabSz="914400" rtl="0" eaLnBrk="1" latinLnBrk="0" hangingPunct="1">
                        <a:defRPr sz="1800" kern="1200">
                          <a:solidFill>
                            <a:schemeClr val="dk1"/>
                          </a:solidFill>
                          <a:latin typeface="MW Sans" panose="020B0503030501010103" pitchFamily="34" charset="0"/>
                        </a:defRPr>
                      </a:lvl9pPr>
                    </a:lstStyle>
                    <a:p>
                      <a:pPr marL="171450" indent="-171450" algn="l">
                        <a:buFont typeface="MW Sans" panose="020B0503030501010103" pitchFamily="34" charset="0"/>
                        <a:buChar char="→"/>
                      </a:pPr>
                      <a:r>
                        <a:rPr lang="en-US" sz="800" spc="20" baseline="0" noProof="0">
                          <a:latin typeface="+mn-lt"/>
                        </a:rPr>
                        <a:t>[Fill in the blank]</a:t>
                      </a:r>
                    </a:p>
                    <a:p>
                      <a:pPr marL="171450" indent="-171450" algn="l">
                        <a:buFont typeface="MW Sans" panose="020B0503030501010103" pitchFamily="34" charset="0"/>
                        <a:buChar char="→"/>
                      </a:pPr>
                      <a:r>
                        <a:rPr lang="en-US" sz="800" spc="20" baseline="0" noProof="0">
                          <a:latin typeface="+mn-lt"/>
                        </a:rPr>
                        <a:t>[Fill in the blank]</a:t>
                      </a:r>
                    </a:p>
                  </a:txBody>
                  <a:tcPr marL="118800" marR="91273" marT="75600" marB="45635" anchor="ctr">
                    <a:lnL w="6350" cap="flat" cmpd="sng" algn="ctr">
                      <a:noFill/>
                      <a:prstDash val="solid"/>
                      <a:round/>
                      <a:headEnd type="none" w="med" len="med"/>
                      <a:tailEnd type="none" w="med" len="med"/>
                    </a:lnL>
                    <a:lnR w="6350" cap="flat" cmpd="sng" algn="ctr">
                      <a:solidFill>
                        <a:schemeClr val="bg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14578362"/>
                  </a:ext>
                </a:extLst>
              </a:tr>
              <a:tr h="761732">
                <a:tc>
                  <a:txBody>
                    <a:bodyPr/>
                    <a:lstStyle>
                      <a:lvl1pPr marL="0" algn="l" defTabSz="914400" rtl="0" eaLnBrk="1" latinLnBrk="0" hangingPunct="1">
                        <a:defRPr sz="1800" kern="1200">
                          <a:solidFill>
                            <a:schemeClr val="dk1"/>
                          </a:solidFill>
                          <a:latin typeface="MW Sans" panose="020B0503030501010103" pitchFamily="34" charset="0"/>
                        </a:defRPr>
                      </a:lvl1pPr>
                      <a:lvl2pPr marL="457200" algn="l" defTabSz="914400" rtl="0" eaLnBrk="1" latinLnBrk="0" hangingPunct="1">
                        <a:defRPr sz="1800" kern="1200">
                          <a:solidFill>
                            <a:schemeClr val="dk1"/>
                          </a:solidFill>
                          <a:latin typeface="MW Sans" panose="020B0503030501010103" pitchFamily="34" charset="0"/>
                        </a:defRPr>
                      </a:lvl2pPr>
                      <a:lvl3pPr marL="914400" algn="l" defTabSz="914400" rtl="0" eaLnBrk="1" latinLnBrk="0" hangingPunct="1">
                        <a:defRPr sz="1800" kern="1200">
                          <a:solidFill>
                            <a:schemeClr val="dk1"/>
                          </a:solidFill>
                          <a:latin typeface="MW Sans" panose="020B0503030501010103" pitchFamily="34" charset="0"/>
                        </a:defRPr>
                      </a:lvl3pPr>
                      <a:lvl4pPr marL="1371600" algn="l" defTabSz="914400" rtl="0" eaLnBrk="1" latinLnBrk="0" hangingPunct="1">
                        <a:defRPr sz="1800" kern="1200">
                          <a:solidFill>
                            <a:schemeClr val="dk1"/>
                          </a:solidFill>
                          <a:latin typeface="MW Sans" panose="020B0503030501010103" pitchFamily="34" charset="0"/>
                        </a:defRPr>
                      </a:lvl4pPr>
                      <a:lvl5pPr marL="1828800" algn="l" defTabSz="914400" rtl="0" eaLnBrk="1" latinLnBrk="0" hangingPunct="1">
                        <a:defRPr sz="1800" kern="1200">
                          <a:solidFill>
                            <a:schemeClr val="dk1"/>
                          </a:solidFill>
                          <a:latin typeface="MW Sans" panose="020B0503030501010103" pitchFamily="34" charset="0"/>
                        </a:defRPr>
                      </a:lvl5pPr>
                      <a:lvl6pPr marL="2286000" algn="l" defTabSz="914400" rtl="0" eaLnBrk="1" latinLnBrk="0" hangingPunct="1">
                        <a:defRPr sz="1800" kern="1200">
                          <a:solidFill>
                            <a:schemeClr val="dk1"/>
                          </a:solidFill>
                          <a:latin typeface="MW Sans" panose="020B0503030501010103" pitchFamily="34" charset="0"/>
                        </a:defRPr>
                      </a:lvl6pPr>
                      <a:lvl7pPr marL="2743200" algn="l" defTabSz="914400" rtl="0" eaLnBrk="1" latinLnBrk="0" hangingPunct="1">
                        <a:defRPr sz="1800" kern="1200">
                          <a:solidFill>
                            <a:schemeClr val="dk1"/>
                          </a:solidFill>
                          <a:latin typeface="MW Sans" panose="020B0503030501010103" pitchFamily="34" charset="0"/>
                        </a:defRPr>
                      </a:lvl7pPr>
                      <a:lvl8pPr marL="3200400" algn="l" defTabSz="914400" rtl="0" eaLnBrk="1" latinLnBrk="0" hangingPunct="1">
                        <a:defRPr sz="1800" kern="1200">
                          <a:solidFill>
                            <a:schemeClr val="dk1"/>
                          </a:solidFill>
                          <a:latin typeface="MW Sans" panose="020B0503030501010103" pitchFamily="34" charset="0"/>
                        </a:defRPr>
                      </a:lvl8pPr>
                      <a:lvl9pPr marL="3657600" algn="l" defTabSz="914400" rtl="0" eaLnBrk="1" latinLnBrk="0" hangingPunct="1">
                        <a:defRPr sz="1800" kern="1200">
                          <a:solidFill>
                            <a:schemeClr val="dk1"/>
                          </a:solidFill>
                          <a:latin typeface="MW Sans" panose="020B0503030501010103"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000" b="1" spc="20" baseline="0" noProof="0">
                          <a:solidFill>
                            <a:schemeClr val="bg1"/>
                          </a:solidFill>
                          <a:latin typeface="+mn-lt"/>
                        </a:rPr>
                        <a:t>Opportunities &amp; Challenges Heading into 2024</a:t>
                      </a:r>
                    </a:p>
                  </a:txBody>
                  <a:tcPr marL="90000" marR="91273" marT="75600" marB="45635"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3C3839"/>
                    </a:solidFill>
                  </a:tcPr>
                </a:tc>
                <a:tc>
                  <a:txBody>
                    <a:bodyPr/>
                    <a:lstStyle>
                      <a:lvl1pPr marL="0" algn="l" defTabSz="914400" rtl="0" eaLnBrk="1" latinLnBrk="0" hangingPunct="1">
                        <a:defRPr sz="1800" kern="1200">
                          <a:solidFill>
                            <a:schemeClr val="dk1"/>
                          </a:solidFill>
                          <a:latin typeface="MW Sans" panose="020B0503030501010103" pitchFamily="34" charset="0"/>
                        </a:defRPr>
                      </a:lvl1pPr>
                      <a:lvl2pPr marL="457200" algn="l" defTabSz="914400" rtl="0" eaLnBrk="1" latinLnBrk="0" hangingPunct="1">
                        <a:defRPr sz="1800" kern="1200">
                          <a:solidFill>
                            <a:schemeClr val="dk1"/>
                          </a:solidFill>
                          <a:latin typeface="MW Sans" panose="020B0503030501010103" pitchFamily="34" charset="0"/>
                        </a:defRPr>
                      </a:lvl2pPr>
                      <a:lvl3pPr marL="914400" algn="l" defTabSz="914400" rtl="0" eaLnBrk="1" latinLnBrk="0" hangingPunct="1">
                        <a:defRPr sz="1800" kern="1200">
                          <a:solidFill>
                            <a:schemeClr val="dk1"/>
                          </a:solidFill>
                          <a:latin typeface="MW Sans" panose="020B0503030501010103" pitchFamily="34" charset="0"/>
                        </a:defRPr>
                      </a:lvl3pPr>
                      <a:lvl4pPr marL="1371600" algn="l" defTabSz="914400" rtl="0" eaLnBrk="1" latinLnBrk="0" hangingPunct="1">
                        <a:defRPr sz="1800" kern="1200">
                          <a:solidFill>
                            <a:schemeClr val="dk1"/>
                          </a:solidFill>
                          <a:latin typeface="MW Sans" panose="020B0503030501010103" pitchFamily="34" charset="0"/>
                        </a:defRPr>
                      </a:lvl4pPr>
                      <a:lvl5pPr marL="1828800" algn="l" defTabSz="914400" rtl="0" eaLnBrk="1" latinLnBrk="0" hangingPunct="1">
                        <a:defRPr sz="1800" kern="1200">
                          <a:solidFill>
                            <a:schemeClr val="dk1"/>
                          </a:solidFill>
                          <a:latin typeface="MW Sans" panose="020B0503030501010103" pitchFamily="34" charset="0"/>
                        </a:defRPr>
                      </a:lvl5pPr>
                      <a:lvl6pPr marL="2286000" algn="l" defTabSz="914400" rtl="0" eaLnBrk="1" latinLnBrk="0" hangingPunct="1">
                        <a:defRPr sz="1800" kern="1200">
                          <a:solidFill>
                            <a:schemeClr val="dk1"/>
                          </a:solidFill>
                          <a:latin typeface="MW Sans" panose="020B0503030501010103" pitchFamily="34" charset="0"/>
                        </a:defRPr>
                      </a:lvl6pPr>
                      <a:lvl7pPr marL="2743200" algn="l" defTabSz="914400" rtl="0" eaLnBrk="1" latinLnBrk="0" hangingPunct="1">
                        <a:defRPr sz="1800" kern="1200">
                          <a:solidFill>
                            <a:schemeClr val="dk1"/>
                          </a:solidFill>
                          <a:latin typeface="MW Sans" panose="020B0503030501010103" pitchFamily="34" charset="0"/>
                        </a:defRPr>
                      </a:lvl7pPr>
                      <a:lvl8pPr marL="3200400" algn="l" defTabSz="914400" rtl="0" eaLnBrk="1" latinLnBrk="0" hangingPunct="1">
                        <a:defRPr sz="1800" kern="1200">
                          <a:solidFill>
                            <a:schemeClr val="dk1"/>
                          </a:solidFill>
                          <a:latin typeface="MW Sans" panose="020B0503030501010103" pitchFamily="34" charset="0"/>
                        </a:defRPr>
                      </a:lvl8pPr>
                      <a:lvl9pPr marL="3657600" algn="l" defTabSz="914400" rtl="0" eaLnBrk="1" latinLnBrk="0" hangingPunct="1">
                        <a:defRPr sz="1800" kern="1200">
                          <a:solidFill>
                            <a:schemeClr val="dk1"/>
                          </a:solidFill>
                          <a:latin typeface="MW Sans" panose="020B0503030501010103" pitchFamily="34" charset="0"/>
                        </a:defRPr>
                      </a:lvl9pPr>
                    </a:lstStyle>
                    <a:p>
                      <a:pPr marL="171450" marR="0" lvl="0" indent="-171450" algn="l" defTabSz="914400" rtl="0" eaLnBrk="1" fontAlgn="auto" latinLnBrk="0" hangingPunct="1">
                        <a:lnSpc>
                          <a:spcPct val="100000"/>
                        </a:lnSpc>
                        <a:spcBef>
                          <a:spcPts val="0"/>
                        </a:spcBef>
                        <a:spcAft>
                          <a:spcPts val="0"/>
                        </a:spcAft>
                        <a:buClrTx/>
                        <a:buSzTx/>
                        <a:buFont typeface="MW Sans" panose="020B0503030501010103" pitchFamily="34" charset="0"/>
                        <a:buChar char="→"/>
                        <a:tabLst/>
                        <a:defRPr/>
                      </a:pPr>
                      <a:r>
                        <a:rPr kumimoji="0" lang="en-US" sz="800" b="0" i="0" u="none" strike="noStrike" kern="1200" cap="none" spc="20" normalizeH="0" baseline="0" noProof="0">
                          <a:ln>
                            <a:noFill/>
                          </a:ln>
                          <a:solidFill>
                            <a:srgbClr val="000000"/>
                          </a:solidFill>
                          <a:effectLst/>
                          <a:uLnTx/>
                          <a:uFillTx/>
                          <a:latin typeface="MW Sans" panose="020B0503030501010103" pitchFamily="34" charset="0"/>
                          <a:ea typeface="+mn-ea"/>
                          <a:cs typeface="+mn-cs"/>
                        </a:rPr>
                        <a:t>Fill in the blank]</a:t>
                      </a:r>
                    </a:p>
                    <a:p>
                      <a:pPr marL="171450" marR="0" lvl="0" indent="-171450" algn="l" defTabSz="914400" rtl="0" eaLnBrk="1" fontAlgn="auto" latinLnBrk="0" hangingPunct="1">
                        <a:lnSpc>
                          <a:spcPct val="100000"/>
                        </a:lnSpc>
                        <a:spcBef>
                          <a:spcPts val="0"/>
                        </a:spcBef>
                        <a:spcAft>
                          <a:spcPts val="0"/>
                        </a:spcAft>
                        <a:buClrTx/>
                        <a:buSzTx/>
                        <a:buFont typeface="MW Sans" panose="020B0503030501010103" pitchFamily="34" charset="0"/>
                        <a:buChar char="→"/>
                        <a:tabLst/>
                        <a:defRPr/>
                      </a:pPr>
                      <a:r>
                        <a:rPr kumimoji="0" lang="en-US" sz="800" b="0" i="0" u="none" strike="noStrike" kern="1200" cap="none" spc="20" normalizeH="0" baseline="0" noProof="0">
                          <a:ln>
                            <a:noFill/>
                          </a:ln>
                          <a:solidFill>
                            <a:srgbClr val="000000"/>
                          </a:solidFill>
                          <a:effectLst/>
                          <a:uLnTx/>
                          <a:uFillTx/>
                          <a:latin typeface="MW Sans" panose="020B0503030501010103" pitchFamily="34" charset="0"/>
                          <a:ea typeface="+mn-ea"/>
                          <a:cs typeface="+mn-cs"/>
                        </a:rPr>
                        <a:t>[Fill in the blank]</a:t>
                      </a:r>
                      <a:endParaRPr lang="en-US" sz="800" kern="1200" spc="20" baseline="0" noProof="0">
                        <a:solidFill>
                          <a:schemeClr val="dk1"/>
                        </a:solidFill>
                        <a:latin typeface="MW Sans" panose="020B0503030501010103" pitchFamily="34" charset="0"/>
                        <a:ea typeface="+mn-ea"/>
                        <a:cs typeface="+mn-cs"/>
                      </a:endParaRPr>
                    </a:p>
                  </a:txBody>
                  <a:tcPr marL="118800" marR="91273" marT="75600" marB="45635" anchor="ctr">
                    <a:lnL w="6350" cap="flat" cmpd="sng" algn="ctr">
                      <a:noFill/>
                      <a:prstDash val="solid"/>
                      <a:round/>
                      <a:headEnd type="none" w="med" len="med"/>
                      <a:tailEnd type="none" w="med" len="med"/>
                    </a:lnL>
                    <a:lnR w="6350" cap="flat" cmpd="sng" algn="ctr">
                      <a:solidFill>
                        <a:schemeClr val="bg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66567876"/>
                  </a:ext>
                </a:extLst>
              </a:tr>
              <a:tr h="851347">
                <a:tc>
                  <a:txBody>
                    <a:bodyPr/>
                    <a:lstStyle>
                      <a:lvl1pPr marL="0" algn="l" defTabSz="914400" rtl="0" eaLnBrk="1" latinLnBrk="0" hangingPunct="1">
                        <a:defRPr sz="1800" kern="1200">
                          <a:solidFill>
                            <a:schemeClr val="dk1"/>
                          </a:solidFill>
                          <a:latin typeface="MW Sans" panose="020B0503030501010103" pitchFamily="34" charset="0"/>
                        </a:defRPr>
                      </a:lvl1pPr>
                      <a:lvl2pPr marL="457200" algn="l" defTabSz="914400" rtl="0" eaLnBrk="1" latinLnBrk="0" hangingPunct="1">
                        <a:defRPr sz="1800" kern="1200">
                          <a:solidFill>
                            <a:schemeClr val="dk1"/>
                          </a:solidFill>
                          <a:latin typeface="MW Sans" panose="020B0503030501010103" pitchFamily="34" charset="0"/>
                        </a:defRPr>
                      </a:lvl2pPr>
                      <a:lvl3pPr marL="914400" algn="l" defTabSz="914400" rtl="0" eaLnBrk="1" latinLnBrk="0" hangingPunct="1">
                        <a:defRPr sz="1800" kern="1200">
                          <a:solidFill>
                            <a:schemeClr val="dk1"/>
                          </a:solidFill>
                          <a:latin typeface="MW Sans" panose="020B0503030501010103" pitchFamily="34" charset="0"/>
                        </a:defRPr>
                      </a:lvl3pPr>
                      <a:lvl4pPr marL="1371600" algn="l" defTabSz="914400" rtl="0" eaLnBrk="1" latinLnBrk="0" hangingPunct="1">
                        <a:defRPr sz="1800" kern="1200">
                          <a:solidFill>
                            <a:schemeClr val="dk1"/>
                          </a:solidFill>
                          <a:latin typeface="MW Sans" panose="020B0503030501010103" pitchFamily="34" charset="0"/>
                        </a:defRPr>
                      </a:lvl4pPr>
                      <a:lvl5pPr marL="1828800" algn="l" defTabSz="914400" rtl="0" eaLnBrk="1" latinLnBrk="0" hangingPunct="1">
                        <a:defRPr sz="1800" kern="1200">
                          <a:solidFill>
                            <a:schemeClr val="dk1"/>
                          </a:solidFill>
                          <a:latin typeface="MW Sans" panose="020B0503030501010103" pitchFamily="34" charset="0"/>
                        </a:defRPr>
                      </a:lvl5pPr>
                      <a:lvl6pPr marL="2286000" algn="l" defTabSz="914400" rtl="0" eaLnBrk="1" latinLnBrk="0" hangingPunct="1">
                        <a:defRPr sz="1800" kern="1200">
                          <a:solidFill>
                            <a:schemeClr val="dk1"/>
                          </a:solidFill>
                          <a:latin typeface="MW Sans" panose="020B0503030501010103" pitchFamily="34" charset="0"/>
                        </a:defRPr>
                      </a:lvl6pPr>
                      <a:lvl7pPr marL="2743200" algn="l" defTabSz="914400" rtl="0" eaLnBrk="1" latinLnBrk="0" hangingPunct="1">
                        <a:defRPr sz="1800" kern="1200">
                          <a:solidFill>
                            <a:schemeClr val="dk1"/>
                          </a:solidFill>
                          <a:latin typeface="MW Sans" panose="020B0503030501010103" pitchFamily="34" charset="0"/>
                        </a:defRPr>
                      </a:lvl7pPr>
                      <a:lvl8pPr marL="3200400" algn="l" defTabSz="914400" rtl="0" eaLnBrk="1" latinLnBrk="0" hangingPunct="1">
                        <a:defRPr sz="1800" kern="1200">
                          <a:solidFill>
                            <a:schemeClr val="dk1"/>
                          </a:solidFill>
                          <a:latin typeface="MW Sans" panose="020B0503030501010103" pitchFamily="34" charset="0"/>
                        </a:defRPr>
                      </a:lvl8pPr>
                      <a:lvl9pPr marL="3657600" algn="l" defTabSz="914400" rtl="0" eaLnBrk="1" latinLnBrk="0" hangingPunct="1">
                        <a:defRPr sz="1800" kern="1200">
                          <a:solidFill>
                            <a:schemeClr val="dk1"/>
                          </a:solidFill>
                          <a:latin typeface="MW Sans" panose="020B0503030501010103"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000" b="1" spc="20" baseline="0" noProof="0">
                          <a:solidFill>
                            <a:schemeClr val="bg1"/>
                          </a:solidFill>
                          <a:latin typeface="+mn-lt"/>
                        </a:rPr>
                        <a:t>2024 Strategic Priorities</a:t>
                      </a:r>
                    </a:p>
                  </a:txBody>
                  <a:tcPr marL="90000" marR="91273" marT="75600" marB="45635"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3C3839"/>
                    </a:solidFill>
                  </a:tcPr>
                </a:tc>
                <a:tc>
                  <a:txBody>
                    <a:bodyPr/>
                    <a:lstStyle>
                      <a:lvl1pPr marL="0" algn="l" defTabSz="914400" rtl="0" eaLnBrk="1" latinLnBrk="0" hangingPunct="1">
                        <a:defRPr sz="1800" kern="1200">
                          <a:solidFill>
                            <a:schemeClr val="dk1"/>
                          </a:solidFill>
                          <a:latin typeface="MW Sans" panose="020B0503030501010103" pitchFamily="34" charset="0"/>
                        </a:defRPr>
                      </a:lvl1pPr>
                      <a:lvl2pPr marL="457200" algn="l" defTabSz="914400" rtl="0" eaLnBrk="1" latinLnBrk="0" hangingPunct="1">
                        <a:defRPr sz="1800" kern="1200">
                          <a:solidFill>
                            <a:schemeClr val="dk1"/>
                          </a:solidFill>
                          <a:latin typeface="MW Sans" panose="020B0503030501010103" pitchFamily="34" charset="0"/>
                        </a:defRPr>
                      </a:lvl2pPr>
                      <a:lvl3pPr marL="914400" algn="l" defTabSz="914400" rtl="0" eaLnBrk="1" latinLnBrk="0" hangingPunct="1">
                        <a:defRPr sz="1800" kern="1200">
                          <a:solidFill>
                            <a:schemeClr val="dk1"/>
                          </a:solidFill>
                          <a:latin typeface="MW Sans" panose="020B0503030501010103" pitchFamily="34" charset="0"/>
                        </a:defRPr>
                      </a:lvl3pPr>
                      <a:lvl4pPr marL="1371600" algn="l" defTabSz="914400" rtl="0" eaLnBrk="1" latinLnBrk="0" hangingPunct="1">
                        <a:defRPr sz="1800" kern="1200">
                          <a:solidFill>
                            <a:schemeClr val="dk1"/>
                          </a:solidFill>
                          <a:latin typeface="MW Sans" panose="020B0503030501010103" pitchFamily="34" charset="0"/>
                        </a:defRPr>
                      </a:lvl4pPr>
                      <a:lvl5pPr marL="1828800" algn="l" defTabSz="914400" rtl="0" eaLnBrk="1" latinLnBrk="0" hangingPunct="1">
                        <a:defRPr sz="1800" kern="1200">
                          <a:solidFill>
                            <a:schemeClr val="dk1"/>
                          </a:solidFill>
                          <a:latin typeface="MW Sans" panose="020B0503030501010103" pitchFamily="34" charset="0"/>
                        </a:defRPr>
                      </a:lvl5pPr>
                      <a:lvl6pPr marL="2286000" algn="l" defTabSz="914400" rtl="0" eaLnBrk="1" latinLnBrk="0" hangingPunct="1">
                        <a:defRPr sz="1800" kern="1200">
                          <a:solidFill>
                            <a:schemeClr val="dk1"/>
                          </a:solidFill>
                          <a:latin typeface="MW Sans" panose="020B0503030501010103" pitchFamily="34" charset="0"/>
                        </a:defRPr>
                      </a:lvl6pPr>
                      <a:lvl7pPr marL="2743200" algn="l" defTabSz="914400" rtl="0" eaLnBrk="1" latinLnBrk="0" hangingPunct="1">
                        <a:defRPr sz="1800" kern="1200">
                          <a:solidFill>
                            <a:schemeClr val="dk1"/>
                          </a:solidFill>
                          <a:latin typeface="MW Sans" panose="020B0503030501010103" pitchFamily="34" charset="0"/>
                        </a:defRPr>
                      </a:lvl7pPr>
                      <a:lvl8pPr marL="3200400" algn="l" defTabSz="914400" rtl="0" eaLnBrk="1" latinLnBrk="0" hangingPunct="1">
                        <a:defRPr sz="1800" kern="1200">
                          <a:solidFill>
                            <a:schemeClr val="dk1"/>
                          </a:solidFill>
                          <a:latin typeface="MW Sans" panose="020B0503030501010103" pitchFamily="34" charset="0"/>
                        </a:defRPr>
                      </a:lvl8pPr>
                      <a:lvl9pPr marL="3657600" algn="l" defTabSz="914400" rtl="0" eaLnBrk="1" latinLnBrk="0" hangingPunct="1">
                        <a:defRPr sz="1800" kern="1200">
                          <a:solidFill>
                            <a:schemeClr val="dk1"/>
                          </a:solidFill>
                          <a:latin typeface="MW Sans" panose="020B0503030501010103" pitchFamily="34" charset="0"/>
                        </a:defRPr>
                      </a:lvl9pPr>
                    </a:lstStyle>
                    <a:p>
                      <a:pPr marL="171450" marR="0" lvl="0" indent="-171450" algn="l" defTabSz="914400" rtl="0" eaLnBrk="1" fontAlgn="auto" latinLnBrk="0" hangingPunct="1">
                        <a:lnSpc>
                          <a:spcPct val="100000"/>
                        </a:lnSpc>
                        <a:spcBef>
                          <a:spcPts val="0"/>
                        </a:spcBef>
                        <a:spcAft>
                          <a:spcPts val="0"/>
                        </a:spcAft>
                        <a:buClrTx/>
                        <a:buSzTx/>
                        <a:buFont typeface="MW Sans" panose="020B0503030501010103" pitchFamily="34" charset="0"/>
                        <a:buChar char="→"/>
                        <a:tabLst/>
                        <a:defRPr/>
                      </a:pPr>
                      <a:r>
                        <a:rPr kumimoji="0" lang="en-US" sz="800" b="0" i="0" u="none" strike="noStrike" kern="1200" cap="none" spc="20" normalizeH="0" baseline="0" noProof="0">
                          <a:ln>
                            <a:noFill/>
                          </a:ln>
                          <a:solidFill>
                            <a:srgbClr val="000000"/>
                          </a:solidFill>
                          <a:effectLst/>
                          <a:uLnTx/>
                          <a:uFillTx/>
                          <a:latin typeface="MW Sans" panose="020B0503030501010103" pitchFamily="34" charset="0"/>
                          <a:ea typeface="+mn-ea"/>
                          <a:cs typeface="+mn-cs"/>
                        </a:rPr>
                        <a:t>[Fill in with summary of strategic growth priorities]</a:t>
                      </a:r>
                    </a:p>
                  </a:txBody>
                  <a:tcPr marL="118800" marR="91273" marT="75600" marB="45635" anchor="ctr">
                    <a:lnL w="6350" cap="flat" cmpd="sng" algn="ctr">
                      <a:noFill/>
                      <a:prstDash val="solid"/>
                      <a:round/>
                      <a:headEnd type="none" w="med" len="med"/>
                      <a:tailEnd type="none" w="med" len="med"/>
                    </a:lnL>
                    <a:lnR w="6350" cap="flat" cmpd="sng" algn="ctr">
                      <a:solidFill>
                        <a:schemeClr val="bg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38650706"/>
                  </a:ext>
                </a:extLst>
              </a:tr>
              <a:tr h="788616">
                <a:tc>
                  <a:txBody>
                    <a:bodyPr/>
                    <a:lstStyle>
                      <a:lvl1pPr marL="0" algn="l" defTabSz="914400" rtl="0" eaLnBrk="1" latinLnBrk="0" hangingPunct="1">
                        <a:defRPr sz="1800" kern="1200">
                          <a:solidFill>
                            <a:schemeClr val="dk1"/>
                          </a:solidFill>
                          <a:latin typeface="MW Sans" panose="020B0503030501010103" pitchFamily="34" charset="0"/>
                        </a:defRPr>
                      </a:lvl1pPr>
                      <a:lvl2pPr marL="457200" algn="l" defTabSz="914400" rtl="0" eaLnBrk="1" latinLnBrk="0" hangingPunct="1">
                        <a:defRPr sz="1800" kern="1200">
                          <a:solidFill>
                            <a:schemeClr val="dk1"/>
                          </a:solidFill>
                          <a:latin typeface="MW Sans" panose="020B0503030501010103" pitchFamily="34" charset="0"/>
                        </a:defRPr>
                      </a:lvl2pPr>
                      <a:lvl3pPr marL="914400" algn="l" defTabSz="914400" rtl="0" eaLnBrk="1" latinLnBrk="0" hangingPunct="1">
                        <a:defRPr sz="1800" kern="1200">
                          <a:solidFill>
                            <a:schemeClr val="dk1"/>
                          </a:solidFill>
                          <a:latin typeface="MW Sans" panose="020B0503030501010103" pitchFamily="34" charset="0"/>
                        </a:defRPr>
                      </a:lvl3pPr>
                      <a:lvl4pPr marL="1371600" algn="l" defTabSz="914400" rtl="0" eaLnBrk="1" latinLnBrk="0" hangingPunct="1">
                        <a:defRPr sz="1800" kern="1200">
                          <a:solidFill>
                            <a:schemeClr val="dk1"/>
                          </a:solidFill>
                          <a:latin typeface="MW Sans" panose="020B0503030501010103" pitchFamily="34" charset="0"/>
                        </a:defRPr>
                      </a:lvl4pPr>
                      <a:lvl5pPr marL="1828800" algn="l" defTabSz="914400" rtl="0" eaLnBrk="1" latinLnBrk="0" hangingPunct="1">
                        <a:defRPr sz="1800" kern="1200">
                          <a:solidFill>
                            <a:schemeClr val="dk1"/>
                          </a:solidFill>
                          <a:latin typeface="MW Sans" panose="020B0503030501010103" pitchFamily="34" charset="0"/>
                        </a:defRPr>
                      </a:lvl5pPr>
                      <a:lvl6pPr marL="2286000" algn="l" defTabSz="914400" rtl="0" eaLnBrk="1" latinLnBrk="0" hangingPunct="1">
                        <a:defRPr sz="1800" kern="1200">
                          <a:solidFill>
                            <a:schemeClr val="dk1"/>
                          </a:solidFill>
                          <a:latin typeface="MW Sans" panose="020B0503030501010103" pitchFamily="34" charset="0"/>
                        </a:defRPr>
                      </a:lvl6pPr>
                      <a:lvl7pPr marL="2743200" algn="l" defTabSz="914400" rtl="0" eaLnBrk="1" latinLnBrk="0" hangingPunct="1">
                        <a:defRPr sz="1800" kern="1200">
                          <a:solidFill>
                            <a:schemeClr val="dk1"/>
                          </a:solidFill>
                          <a:latin typeface="MW Sans" panose="020B0503030501010103" pitchFamily="34" charset="0"/>
                        </a:defRPr>
                      </a:lvl7pPr>
                      <a:lvl8pPr marL="3200400" algn="l" defTabSz="914400" rtl="0" eaLnBrk="1" latinLnBrk="0" hangingPunct="1">
                        <a:defRPr sz="1800" kern="1200">
                          <a:solidFill>
                            <a:schemeClr val="dk1"/>
                          </a:solidFill>
                          <a:latin typeface="MW Sans" panose="020B0503030501010103" pitchFamily="34" charset="0"/>
                        </a:defRPr>
                      </a:lvl8pPr>
                      <a:lvl9pPr marL="3657600" algn="l" defTabSz="914400" rtl="0" eaLnBrk="1" latinLnBrk="0" hangingPunct="1">
                        <a:defRPr sz="1800" kern="1200">
                          <a:solidFill>
                            <a:schemeClr val="dk1"/>
                          </a:solidFill>
                          <a:latin typeface="MW Sans" panose="020B0503030501010103"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000" b="1" spc="20" baseline="0" noProof="0">
                          <a:solidFill>
                            <a:schemeClr val="bg1"/>
                          </a:solidFill>
                          <a:latin typeface="+mn-lt"/>
                        </a:rPr>
                        <a:t>2024 FP – GBL Forecast</a:t>
                      </a:r>
                    </a:p>
                  </a:txBody>
                  <a:tcPr marL="90000" marR="91273" marT="75600" marB="45635"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3C3839"/>
                    </a:solidFill>
                  </a:tcPr>
                </a:tc>
                <a:tc>
                  <a:txBody>
                    <a:bodyPr/>
                    <a:lstStyle>
                      <a:lvl1pPr marL="0" algn="l" defTabSz="914400" rtl="0" eaLnBrk="1" latinLnBrk="0" hangingPunct="1">
                        <a:defRPr sz="1800" kern="1200">
                          <a:solidFill>
                            <a:schemeClr val="dk1"/>
                          </a:solidFill>
                          <a:latin typeface="MW Sans" panose="020B0503030501010103" pitchFamily="34" charset="0"/>
                        </a:defRPr>
                      </a:lvl1pPr>
                      <a:lvl2pPr marL="457200" algn="l" defTabSz="914400" rtl="0" eaLnBrk="1" latinLnBrk="0" hangingPunct="1">
                        <a:defRPr sz="1800" kern="1200">
                          <a:solidFill>
                            <a:schemeClr val="dk1"/>
                          </a:solidFill>
                          <a:latin typeface="MW Sans" panose="020B0503030501010103" pitchFamily="34" charset="0"/>
                        </a:defRPr>
                      </a:lvl2pPr>
                      <a:lvl3pPr marL="914400" algn="l" defTabSz="914400" rtl="0" eaLnBrk="1" latinLnBrk="0" hangingPunct="1">
                        <a:defRPr sz="1800" kern="1200">
                          <a:solidFill>
                            <a:schemeClr val="dk1"/>
                          </a:solidFill>
                          <a:latin typeface="MW Sans" panose="020B0503030501010103" pitchFamily="34" charset="0"/>
                        </a:defRPr>
                      </a:lvl3pPr>
                      <a:lvl4pPr marL="1371600" algn="l" defTabSz="914400" rtl="0" eaLnBrk="1" latinLnBrk="0" hangingPunct="1">
                        <a:defRPr sz="1800" kern="1200">
                          <a:solidFill>
                            <a:schemeClr val="dk1"/>
                          </a:solidFill>
                          <a:latin typeface="MW Sans" panose="020B0503030501010103" pitchFamily="34" charset="0"/>
                        </a:defRPr>
                      </a:lvl4pPr>
                      <a:lvl5pPr marL="1828800" algn="l" defTabSz="914400" rtl="0" eaLnBrk="1" latinLnBrk="0" hangingPunct="1">
                        <a:defRPr sz="1800" kern="1200">
                          <a:solidFill>
                            <a:schemeClr val="dk1"/>
                          </a:solidFill>
                          <a:latin typeface="MW Sans" panose="020B0503030501010103" pitchFamily="34" charset="0"/>
                        </a:defRPr>
                      </a:lvl5pPr>
                      <a:lvl6pPr marL="2286000" algn="l" defTabSz="914400" rtl="0" eaLnBrk="1" latinLnBrk="0" hangingPunct="1">
                        <a:defRPr sz="1800" kern="1200">
                          <a:solidFill>
                            <a:schemeClr val="dk1"/>
                          </a:solidFill>
                          <a:latin typeface="MW Sans" panose="020B0503030501010103" pitchFamily="34" charset="0"/>
                        </a:defRPr>
                      </a:lvl6pPr>
                      <a:lvl7pPr marL="2743200" algn="l" defTabSz="914400" rtl="0" eaLnBrk="1" latinLnBrk="0" hangingPunct="1">
                        <a:defRPr sz="1800" kern="1200">
                          <a:solidFill>
                            <a:schemeClr val="dk1"/>
                          </a:solidFill>
                          <a:latin typeface="MW Sans" panose="020B0503030501010103" pitchFamily="34" charset="0"/>
                        </a:defRPr>
                      </a:lvl7pPr>
                      <a:lvl8pPr marL="3200400" algn="l" defTabSz="914400" rtl="0" eaLnBrk="1" latinLnBrk="0" hangingPunct="1">
                        <a:defRPr sz="1800" kern="1200">
                          <a:solidFill>
                            <a:schemeClr val="dk1"/>
                          </a:solidFill>
                          <a:latin typeface="MW Sans" panose="020B0503030501010103" pitchFamily="34" charset="0"/>
                        </a:defRPr>
                      </a:lvl8pPr>
                      <a:lvl9pPr marL="3657600" algn="l" defTabSz="914400" rtl="0" eaLnBrk="1" latinLnBrk="0" hangingPunct="1">
                        <a:defRPr sz="1800" kern="1200">
                          <a:solidFill>
                            <a:schemeClr val="dk1"/>
                          </a:solidFill>
                          <a:latin typeface="MW Sans" panose="020B0503030501010103" pitchFamily="34" charset="0"/>
                        </a:defRPr>
                      </a:lvl9pPr>
                    </a:lstStyle>
                    <a:p>
                      <a:pPr marL="171450" marR="0" lvl="0" indent="-171450" algn="l" defTabSz="914400" rtl="0" eaLnBrk="1" fontAlgn="auto" latinLnBrk="0" hangingPunct="1">
                        <a:lnSpc>
                          <a:spcPct val="100000"/>
                        </a:lnSpc>
                        <a:spcBef>
                          <a:spcPts val="0"/>
                        </a:spcBef>
                        <a:spcAft>
                          <a:spcPts val="0"/>
                        </a:spcAft>
                        <a:buClrTx/>
                        <a:buSzTx/>
                        <a:buFont typeface="MW Sans" panose="020B0503030501010103" pitchFamily="34" charset="0"/>
                        <a:buChar char="→"/>
                        <a:tabLst/>
                        <a:defRPr/>
                      </a:pPr>
                      <a:r>
                        <a:rPr kumimoji="0" lang="en-US" sz="800" b="0" i="0" u="none" strike="noStrike" kern="1200" cap="none" spc="20" normalizeH="0" baseline="0" noProof="0">
                          <a:ln>
                            <a:noFill/>
                          </a:ln>
                          <a:solidFill>
                            <a:srgbClr val="000000"/>
                          </a:solidFill>
                          <a:effectLst/>
                          <a:uLnTx/>
                          <a:uFillTx/>
                          <a:latin typeface="MW Sans" panose="020B0503030501010103" pitchFamily="34" charset="0"/>
                          <a:ea typeface="+mn-ea"/>
                          <a:cs typeface="+mn-cs"/>
                        </a:rPr>
                        <a:t>[Summary of GBL’s financial FP forecast, incl. 2024 Revenue of $X and % growth, as well as CM% and performance vs prior year]</a:t>
                      </a:r>
                    </a:p>
                  </a:txBody>
                  <a:tcPr marL="118800" marR="91273" marT="75600" marB="45635" anchor="ctr">
                    <a:lnL w="6350" cap="flat" cmpd="sng" algn="ctr">
                      <a:noFill/>
                      <a:prstDash val="solid"/>
                      <a:round/>
                      <a:headEnd type="none" w="med" len="med"/>
                      <a:tailEnd type="none" w="med" len="med"/>
                    </a:lnL>
                    <a:lnR w="6350" cap="flat" cmpd="sng" algn="ctr">
                      <a:solidFill>
                        <a:schemeClr val="bg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45982232"/>
                  </a:ext>
                </a:extLst>
              </a:tr>
            </a:tbl>
          </a:graphicData>
        </a:graphic>
      </p:graphicFrame>
    </p:spTree>
    <p:extLst>
      <p:ext uri="{BB962C8B-B14F-4D97-AF65-F5344CB8AC3E}">
        <p14:creationId xmlns:p14="http://schemas.microsoft.com/office/powerpoint/2010/main" val="2185946444"/>
      </p:ext>
    </p:extLst>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olo 1">
            <a:extLst>
              <a:ext uri="{FF2B5EF4-FFF2-40B4-BE49-F238E27FC236}">
                <a16:creationId xmlns:a16="http://schemas.microsoft.com/office/drawing/2014/main" id="{87C0660B-2A95-146D-8B6C-37AFF20FF042}"/>
              </a:ext>
            </a:extLst>
          </p:cNvPr>
          <p:cNvSpPr>
            <a:spLocks noGrp="1"/>
          </p:cNvSpPr>
          <p:nvPr>
            <p:ph type="title"/>
          </p:nvPr>
        </p:nvSpPr>
        <p:spPr>
          <a:xfrm>
            <a:off x="230379" y="237603"/>
            <a:ext cx="8764396" cy="357021"/>
          </a:xfrm>
        </p:spPr>
        <p:txBody>
          <a:bodyPr/>
          <a:lstStyle/>
          <a:p>
            <a:r>
              <a:rPr lang="en-US" noProof="0"/>
              <a:t>Table format</a:t>
            </a:r>
          </a:p>
        </p:txBody>
      </p:sp>
      <p:graphicFrame>
        <p:nvGraphicFramePr>
          <p:cNvPr id="7" name="Tabella 5">
            <a:extLst>
              <a:ext uri="{FF2B5EF4-FFF2-40B4-BE49-F238E27FC236}">
                <a16:creationId xmlns:a16="http://schemas.microsoft.com/office/drawing/2014/main" id="{91BC5B54-773C-CA3A-1BD0-92F57D88B7A7}"/>
              </a:ext>
            </a:extLst>
          </p:cNvPr>
          <p:cNvGraphicFramePr>
            <a:graphicFrameLocks noGrp="1"/>
          </p:cNvGraphicFramePr>
          <p:nvPr>
            <p:extLst>
              <p:ext uri="{D42A27DB-BD31-4B8C-83A1-F6EECF244321}">
                <p14:modId xmlns:p14="http://schemas.microsoft.com/office/powerpoint/2010/main" val="634820193"/>
              </p:ext>
            </p:extLst>
          </p:nvPr>
        </p:nvGraphicFramePr>
        <p:xfrm>
          <a:off x="225425" y="1365791"/>
          <a:ext cx="11734800" cy="4322433"/>
        </p:xfrm>
        <a:graphic>
          <a:graphicData uri="http://schemas.openxmlformats.org/drawingml/2006/table">
            <a:tbl>
              <a:tblPr firstRow="1" bandRow="1"/>
              <a:tblGrid>
                <a:gridCol w="1993992">
                  <a:extLst>
                    <a:ext uri="{9D8B030D-6E8A-4147-A177-3AD203B41FA5}">
                      <a16:colId xmlns:a16="http://schemas.microsoft.com/office/drawing/2014/main" val="1646783164"/>
                    </a:ext>
                  </a:extLst>
                </a:gridCol>
                <a:gridCol w="2435202">
                  <a:extLst>
                    <a:ext uri="{9D8B030D-6E8A-4147-A177-3AD203B41FA5}">
                      <a16:colId xmlns:a16="http://schemas.microsoft.com/office/drawing/2014/main" val="407882057"/>
                    </a:ext>
                  </a:extLst>
                </a:gridCol>
                <a:gridCol w="2435202">
                  <a:extLst>
                    <a:ext uri="{9D8B030D-6E8A-4147-A177-3AD203B41FA5}">
                      <a16:colId xmlns:a16="http://schemas.microsoft.com/office/drawing/2014/main" val="3292236652"/>
                    </a:ext>
                  </a:extLst>
                </a:gridCol>
                <a:gridCol w="2435202">
                  <a:extLst>
                    <a:ext uri="{9D8B030D-6E8A-4147-A177-3AD203B41FA5}">
                      <a16:colId xmlns:a16="http://schemas.microsoft.com/office/drawing/2014/main" val="1881055576"/>
                    </a:ext>
                  </a:extLst>
                </a:gridCol>
                <a:gridCol w="2435202">
                  <a:extLst>
                    <a:ext uri="{9D8B030D-6E8A-4147-A177-3AD203B41FA5}">
                      <a16:colId xmlns:a16="http://schemas.microsoft.com/office/drawing/2014/main" val="3825128240"/>
                    </a:ext>
                  </a:extLst>
                </a:gridCol>
              </a:tblGrid>
              <a:tr h="361445">
                <a:tc>
                  <a:txBody>
                    <a:bodyPr/>
                    <a:lstStyle>
                      <a:lvl1pPr marL="0" algn="l" defTabSz="914400" rtl="0" eaLnBrk="1" latinLnBrk="0" hangingPunct="1">
                        <a:defRPr sz="1800" kern="1200">
                          <a:solidFill>
                            <a:schemeClr val="dk1"/>
                          </a:solidFill>
                          <a:latin typeface="MW Sans" panose="020B0503030501010103" pitchFamily="34" charset="0"/>
                        </a:defRPr>
                      </a:lvl1pPr>
                      <a:lvl2pPr marL="457200" algn="l" defTabSz="914400" rtl="0" eaLnBrk="1" latinLnBrk="0" hangingPunct="1">
                        <a:defRPr sz="1800" kern="1200">
                          <a:solidFill>
                            <a:schemeClr val="dk1"/>
                          </a:solidFill>
                          <a:latin typeface="MW Sans" panose="020B0503030501010103" pitchFamily="34" charset="0"/>
                        </a:defRPr>
                      </a:lvl2pPr>
                      <a:lvl3pPr marL="914400" algn="l" defTabSz="914400" rtl="0" eaLnBrk="1" latinLnBrk="0" hangingPunct="1">
                        <a:defRPr sz="1800" kern="1200">
                          <a:solidFill>
                            <a:schemeClr val="dk1"/>
                          </a:solidFill>
                          <a:latin typeface="MW Sans" panose="020B0503030501010103" pitchFamily="34" charset="0"/>
                        </a:defRPr>
                      </a:lvl3pPr>
                      <a:lvl4pPr marL="1371600" algn="l" defTabSz="914400" rtl="0" eaLnBrk="1" latinLnBrk="0" hangingPunct="1">
                        <a:defRPr sz="1800" kern="1200">
                          <a:solidFill>
                            <a:schemeClr val="dk1"/>
                          </a:solidFill>
                          <a:latin typeface="MW Sans" panose="020B0503030501010103" pitchFamily="34" charset="0"/>
                        </a:defRPr>
                      </a:lvl4pPr>
                      <a:lvl5pPr marL="1828800" algn="l" defTabSz="914400" rtl="0" eaLnBrk="1" latinLnBrk="0" hangingPunct="1">
                        <a:defRPr sz="1800" kern="1200">
                          <a:solidFill>
                            <a:schemeClr val="dk1"/>
                          </a:solidFill>
                          <a:latin typeface="MW Sans" panose="020B0503030501010103" pitchFamily="34" charset="0"/>
                        </a:defRPr>
                      </a:lvl5pPr>
                      <a:lvl6pPr marL="2286000" algn="l" defTabSz="914400" rtl="0" eaLnBrk="1" latinLnBrk="0" hangingPunct="1">
                        <a:defRPr sz="1800" kern="1200">
                          <a:solidFill>
                            <a:schemeClr val="dk1"/>
                          </a:solidFill>
                          <a:latin typeface="MW Sans" panose="020B0503030501010103" pitchFamily="34" charset="0"/>
                        </a:defRPr>
                      </a:lvl6pPr>
                      <a:lvl7pPr marL="2743200" algn="l" defTabSz="914400" rtl="0" eaLnBrk="1" latinLnBrk="0" hangingPunct="1">
                        <a:defRPr sz="1800" kern="1200">
                          <a:solidFill>
                            <a:schemeClr val="dk1"/>
                          </a:solidFill>
                          <a:latin typeface="MW Sans" panose="020B0503030501010103" pitchFamily="34" charset="0"/>
                        </a:defRPr>
                      </a:lvl7pPr>
                      <a:lvl8pPr marL="3200400" algn="l" defTabSz="914400" rtl="0" eaLnBrk="1" latinLnBrk="0" hangingPunct="1">
                        <a:defRPr sz="1800" kern="1200">
                          <a:solidFill>
                            <a:schemeClr val="dk1"/>
                          </a:solidFill>
                          <a:latin typeface="MW Sans" panose="020B0503030501010103" pitchFamily="34" charset="0"/>
                        </a:defRPr>
                      </a:lvl8pPr>
                      <a:lvl9pPr marL="3657600" algn="l" defTabSz="914400" rtl="0" eaLnBrk="1" latinLnBrk="0" hangingPunct="1">
                        <a:defRPr sz="1800" kern="1200">
                          <a:solidFill>
                            <a:schemeClr val="dk1"/>
                          </a:solidFill>
                          <a:latin typeface="MW Sans" panose="020B0503030501010103"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000" b="1" i="0" noProof="0">
                          <a:solidFill>
                            <a:schemeClr val="tx1"/>
                          </a:solidFill>
                          <a:latin typeface="MW Sans" panose="020B0503030501010103" pitchFamily="34" charset="0"/>
                        </a:rPr>
                        <a:t>Client Brand</a:t>
                      </a:r>
                    </a:p>
                  </a:txBody>
                  <a:tcPr marL="54000" marR="91273" marT="36000" marB="36000" anchor="ctr">
                    <a:lnL w="6350" cap="flat" cmpd="sng" algn="ctr">
                      <a:noFill/>
                      <a:prstDash val="solid"/>
                      <a:round/>
                      <a:headEnd type="none" w="med" len="med"/>
                      <a:tailEnd type="none" w="med" len="med"/>
                    </a:lnL>
                    <a:lnR w="12700" cap="flat" cmpd="sng" algn="ctr">
                      <a:solidFill>
                        <a:schemeClr val="bg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MW Sans" panose="020B0503030501010103" pitchFamily="34" charset="0"/>
                        </a:defRPr>
                      </a:lvl1pPr>
                      <a:lvl2pPr marL="457200" algn="l" defTabSz="914400" rtl="0" eaLnBrk="1" latinLnBrk="0" hangingPunct="1">
                        <a:defRPr sz="1800" kern="1200">
                          <a:solidFill>
                            <a:schemeClr val="dk1"/>
                          </a:solidFill>
                          <a:latin typeface="MW Sans" panose="020B0503030501010103" pitchFamily="34" charset="0"/>
                        </a:defRPr>
                      </a:lvl2pPr>
                      <a:lvl3pPr marL="914400" algn="l" defTabSz="914400" rtl="0" eaLnBrk="1" latinLnBrk="0" hangingPunct="1">
                        <a:defRPr sz="1800" kern="1200">
                          <a:solidFill>
                            <a:schemeClr val="dk1"/>
                          </a:solidFill>
                          <a:latin typeface="MW Sans" panose="020B0503030501010103" pitchFamily="34" charset="0"/>
                        </a:defRPr>
                      </a:lvl3pPr>
                      <a:lvl4pPr marL="1371600" algn="l" defTabSz="914400" rtl="0" eaLnBrk="1" latinLnBrk="0" hangingPunct="1">
                        <a:defRPr sz="1800" kern="1200">
                          <a:solidFill>
                            <a:schemeClr val="dk1"/>
                          </a:solidFill>
                          <a:latin typeface="MW Sans" panose="020B0503030501010103" pitchFamily="34" charset="0"/>
                        </a:defRPr>
                      </a:lvl4pPr>
                      <a:lvl5pPr marL="1828800" algn="l" defTabSz="914400" rtl="0" eaLnBrk="1" latinLnBrk="0" hangingPunct="1">
                        <a:defRPr sz="1800" kern="1200">
                          <a:solidFill>
                            <a:schemeClr val="dk1"/>
                          </a:solidFill>
                          <a:latin typeface="MW Sans" panose="020B0503030501010103" pitchFamily="34" charset="0"/>
                        </a:defRPr>
                      </a:lvl5pPr>
                      <a:lvl6pPr marL="2286000" algn="l" defTabSz="914400" rtl="0" eaLnBrk="1" latinLnBrk="0" hangingPunct="1">
                        <a:defRPr sz="1800" kern="1200">
                          <a:solidFill>
                            <a:schemeClr val="dk1"/>
                          </a:solidFill>
                          <a:latin typeface="MW Sans" panose="020B0503030501010103" pitchFamily="34" charset="0"/>
                        </a:defRPr>
                      </a:lvl6pPr>
                      <a:lvl7pPr marL="2743200" algn="l" defTabSz="914400" rtl="0" eaLnBrk="1" latinLnBrk="0" hangingPunct="1">
                        <a:defRPr sz="1800" kern="1200">
                          <a:solidFill>
                            <a:schemeClr val="dk1"/>
                          </a:solidFill>
                          <a:latin typeface="MW Sans" panose="020B0503030501010103" pitchFamily="34" charset="0"/>
                        </a:defRPr>
                      </a:lvl7pPr>
                      <a:lvl8pPr marL="3200400" algn="l" defTabSz="914400" rtl="0" eaLnBrk="1" latinLnBrk="0" hangingPunct="1">
                        <a:defRPr sz="1800" kern="1200">
                          <a:solidFill>
                            <a:schemeClr val="dk1"/>
                          </a:solidFill>
                          <a:latin typeface="MW Sans" panose="020B0503030501010103" pitchFamily="34" charset="0"/>
                        </a:defRPr>
                      </a:lvl8pPr>
                      <a:lvl9pPr marL="3657600" algn="l" defTabSz="914400" rtl="0" eaLnBrk="1" latinLnBrk="0" hangingPunct="1">
                        <a:defRPr sz="1800" kern="1200">
                          <a:solidFill>
                            <a:schemeClr val="dk1"/>
                          </a:solidFill>
                          <a:latin typeface="MW Sans" panose="020B0503030501010103" pitchFamily="34"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i="0" noProof="0">
                          <a:solidFill>
                            <a:schemeClr val="tx1"/>
                          </a:solidFill>
                          <a:latin typeface="MW Sans" panose="020B0503030501010103" pitchFamily="34" charset="0"/>
                        </a:rPr>
                        <a:t>[Client Brand 1]</a:t>
                      </a:r>
                    </a:p>
                  </a:txBody>
                  <a:tcPr marL="54000" marR="91273" marT="36000" marB="36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lvl1pPr marL="0" algn="l" defTabSz="914400" rtl="0" eaLnBrk="1" latinLnBrk="0" hangingPunct="1">
                        <a:defRPr sz="1800" kern="1200">
                          <a:solidFill>
                            <a:schemeClr val="dk1"/>
                          </a:solidFill>
                          <a:latin typeface="MW Sans" panose="020B0503030501010103" pitchFamily="34" charset="0"/>
                        </a:defRPr>
                      </a:lvl1pPr>
                      <a:lvl2pPr marL="457200" algn="l" defTabSz="914400" rtl="0" eaLnBrk="1" latinLnBrk="0" hangingPunct="1">
                        <a:defRPr sz="1800" kern="1200">
                          <a:solidFill>
                            <a:schemeClr val="dk1"/>
                          </a:solidFill>
                          <a:latin typeface="MW Sans" panose="020B0503030501010103" pitchFamily="34" charset="0"/>
                        </a:defRPr>
                      </a:lvl2pPr>
                      <a:lvl3pPr marL="914400" algn="l" defTabSz="914400" rtl="0" eaLnBrk="1" latinLnBrk="0" hangingPunct="1">
                        <a:defRPr sz="1800" kern="1200">
                          <a:solidFill>
                            <a:schemeClr val="dk1"/>
                          </a:solidFill>
                          <a:latin typeface="MW Sans" panose="020B0503030501010103" pitchFamily="34" charset="0"/>
                        </a:defRPr>
                      </a:lvl3pPr>
                      <a:lvl4pPr marL="1371600" algn="l" defTabSz="914400" rtl="0" eaLnBrk="1" latinLnBrk="0" hangingPunct="1">
                        <a:defRPr sz="1800" kern="1200">
                          <a:solidFill>
                            <a:schemeClr val="dk1"/>
                          </a:solidFill>
                          <a:latin typeface="MW Sans" panose="020B0503030501010103" pitchFamily="34" charset="0"/>
                        </a:defRPr>
                      </a:lvl4pPr>
                      <a:lvl5pPr marL="1828800" algn="l" defTabSz="914400" rtl="0" eaLnBrk="1" latinLnBrk="0" hangingPunct="1">
                        <a:defRPr sz="1800" kern="1200">
                          <a:solidFill>
                            <a:schemeClr val="dk1"/>
                          </a:solidFill>
                          <a:latin typeface="MW Sans" panose="020B0503030501010103" pitchFamily="34" charset="0"/>
                        </a:defRPr>
                      </a:lvl5pPr>
                      <a:lvl6pPr marL="2286000" algn="l" defTabSz="914400" rtl="0" eaLnBrk="1" latinLnBrk="0" hangingPunct="1">
                        <a:defRPr sz="1800" kern="1200">
                          <a:solidFill>
                            <a:schemeClr val="dk1"/>
                          </a:solidFill>
                          <a:latin typeface="MW Sans" panose="020B0503030501010103" pitchFamily="34" charset="0"/>
                        </a:defRPr>
                      </a:lvl6pPr>
                      <a:lvl7pPr marL="2743200" algn="l" defTabSz="914400" rtl="0" eaLnBrk="1" latinLnBrk="0" hangingPunct="1">
                        <a:defRPr sz="1800" kern="1200">
                          <a:solidFill>
                            <a:schemeClr val="dk1"/>
                          </a:solidFill>
                          <a:latin typeface="MW Sans" panose="020B0503030501010103" pitchFamily="34" charset="0"/>
                        </a:defRPr>
                      </a:lvl7pPr>
                      <a:lvl8pPr marL="3200400" algn="l" defTabSz="914400" rtl="0" eaLnBrk="1" latinLnBrk="0" hangingPunct="1">
                        <a:defRPr sz="1800" kern="1200">
                          <a:solidFill>
                            <a:schemeClr val="dk1"/>
                          </a:solidFill>
                          <a:latin typeface="MW Sans" panose="020B0503030501010103" pitchFamily="34" charset="0"/>
                        </a:defRPr>
                      </a:lvl8pPr>
                      <a:lvl9pPr marL="3657600" algn="l" defTabSz="914400" rtl="0" eaLnBrk="1" latinLnBrk="0" hangingPunct="1">
                        <a:defRPr sz="1800" kern="1200">
                          <a:solidFill>
                            <a:schemeClr val="dk1"/>
                          </a:solidFill>
                          <a:latin typeface="MW Sans" panose="020B0503030501010103" pitchFamily="34"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i="0" noProof="0">
                          <a:solidFill>
                            <a:schemeClr val="tx1"/>
                          </a:solidFill>
                          <a:latin typeface="MW Sans" panose="020B0503030501010103" pitchFamily="34" charset="0"/>
                        </a:rPr>
                        <a:t>[Client Brand 2]</a:t>
                      </a:r>
                    </a:p>
                  </a:txBody>
                  <a:tcPr marL="54000" marR="91273" marT="36000" marB="36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MW Sans" panose="020B0503030501010103" pitchFamily="34" charset="0"/>
                        </a:defRPr>
                      </a:lvl1pPr>
                      <a:lvl2pPr marL="457200" algn="l" defTabSz="914400" rtl="0" eaLnBrk="1" latinLnBrk="0" hangingPunct="1">
                        <a:defRPr sz="1800" kern="1200">
                          <a:solidFill>
                            <a:schemeClr val="dk1"/>
                          </a:solidFill>
                          <a:latin typeface="MW Sans" panose="020B0503030501010103" pitchFamily="34" charset="0"/>
                        </a:defRPr>
                      </a:lvl2pPr>
                      <a:lvl3pPr marL="914400" algn="l" defTabSz="914400" rtl="0" eaLnBrk="1" latinLnBrk="0" hangingPunct="1">
                        <a:defRPr sz="1800" kern="1200">
                          <a:solidFill>
                            <a:schemeClr val="dk1"/>
                          </a:solidFill>
                          <a:latin typeface="MW Sans" panose="020B0503030501010103" pitchFamily="34" charset="0"/>
                        </a:defRPr>
                      </a:lvl3pPr>
                      <a:lvl4pPr marL="1371600" algn="l" defTabSz="914400" rtl="0" eaLnBrk="1" latinLnBrk="0" hangingPunct="1">
                        <a:defRPr sz="1800" kern="1200">
                          <a:solidFill>
                            <a:schemeClr val="dk1"/>
                          </a:solidFill>
                          <a:latin typeface="MW Sans" panose="020B0503030501010103" pitchFamily="34" charset="0"/>
                        </a:defRPr>
                      </a:lvl4pPr>
                      <a:lvl5pPr marL="1828800" algn="l" defTabSz="914400" rtl="0" eaLnBrk="1" latinLnBrk="0" hangingPunct="1">
                        <a:defRPr sz="1800" kern="1200">
                          <a:solidFill>
                            <a:schemeClr val="dk1"/>
                          </a:solidFill>
                          <a:latin typeface="MW Sans" panose="020B0503030501010103" pitchFamily="34" charset="0"/>
                        </a:defRPr>
                      </a:lvl5pPr>
                      <a:lvl6pPr marL="2286000" algn="l" defTabSz="914400" rtl="0" eaLnBrk="1" latinLnBrk="0" hangingPunct="1">
                        <a:defRPr sz="1800" kern="1200">
                          <a:solidFill>
                            <a:schemeClr val="dk1"/>
                          </a:solidFill>
                          <a:latin typeface="MW Sans" panose="020B0503030501010103" pitchFamily="34" charset="0"/>
                        </a:defRPr>
                      </a:lvl6pPr>
                      <a:lvl7pPr marL="2743200" algn="l" defTabSz="914400" rtl="0" eaLnBrk="1" latinLnBrk="0" hangingPunct="1">
                        <a:defRPr sz="1800" kern="1200">
                          <a:solidFill>
                            <a:schemeClr val="dk1"/>
                          </a:solidFill>
                          <a:latin typeface="MW Sans" panose="020B0503030501010103" pitchFamily="34" charset="0"/>
                        </a:defRPr>
                      </a:lvl7pPr>
                      <a:lvl8pPr marL="3200400" algn="l" defTabSz="914400" rtl="0" eaLnBrk="1" latinLnBrk="0" hangingPunct="1">
                        <a:defRPr sz="1800" kern="1200">
                          <a:solidFill>
                            <a:schemeClr val="dk1"/>
                          </a:solidFill>
                          <a:latin typeface="MW Sans" panose="020B0503030501010103" pitchFamily="34" charset="0"/>
                        </a:defRPr>
                      </a:lvl8pPr>
                      <a:lvl9pPr marL="3657600" algn="l" defTabSz="914400" rtl="0" eaLnBrk="1" latinLnBrk="0" hangingPunct="1">
                        <a:defRPr sz="1800" kern="1200">
                          <a:solidFill>
                            <a:schemeClr val="dk1"/>
                          </a:solidFill>
                          <a:latin typeface="MW Sans" panose="020B0503030501010103" pitchFamily="34"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i="0" noProof="0">
                          <a:solidFill>
                            <a:schemeClr val="tx1"/>
                          </a:solidFill>
                          <a:latin typeface="MW Sans" panose="020B0503030501010103" pitchFamily="34" charset="0"/>
                        </a:rPr>
                        <a:t>[Client Brand 3]</a:t>
                      </a:r>
                    </a:p>
                  </a:txBody>
                  <a:tcPr marL="54000" marR="91273" marT="36000" marB="36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lvl1pPr marL="0" algn="l" defTabSz="914400" rtl="0" eaLnBrk="1" latinLnBrk="0" hangingPunct="1">
                        <a:defRPr sz="1800" kern="1200">
                          <a:solidFill>
                            <a:schemeClr val="dk1"/>
                          </a:solidFill>
                          <a:latin typeface="MW Sans" panose="020B0503030501010103" pitchFamily="34" charset="0"/>
                        </a:defRPr>
                      </a:lvl1pPr>
                      <a:lvl2pPr marL="457200" algn="l" defTabSz="914400" rtl="0" eaLnBrk="1" latinLnBrk="0" hangingPunct="1">
                        <a:defRPr sz="1800" kern="1200">
                          <a:solidFill>
                            <a:schemeClr val="dk1"/>
                          </a:solidFill>
                          <a:latin typeface="MW Sans" panose="020B0503030501010103" pitchFamily="34" charset="0"/>
                        </a:defRPr>
                      </a:lvl2pPr>
                      <a:lvl3pPr marL="914400" algn="l" defTabSz="914400" rtl="0" eaLnBrk="1" latinLnBrk="0" hangingPunct="1">
                        <a:defRPr sz="1800" kern="1200">
                          <a:solidFill>
                            <a:schemeClr val="dk1"/>
                          </a:solidFill>
                          <a:latin typeface="MW Sans" panose="020B0503030501010103" pitchFamily="34" charset="0"/>
                        </a:defRPr>
                      </a:lvl3pPr>
                      <a:lvl4pPr marL="1371600" algn="l" defTabSz="914400" rtl="0" eaLnBrk="1" latinLnBrk="0" hangingPunct="1">
                        <a:defRPr sz="1800" kern="1200">
                          <a:solidFill>
                            <a:schemeClr val="dk1"/>
                          </a:solidFill>
                          <a:latin typeface="MW Sans" panose="020B0503030501010103" pitchFamily="34" charset="0"/>
                        </a:defRPr>
                      </a:lvl4pPr>
                      <a:lvl5pPr marL="1828800" algn="l" defTabSz="914400" rtl="0" eaLnBrk="1" latinLnBrk="0" hangingPunct="1">
                        <a:defRPr sz="1800" kern="1200">
                          <a:solidFill>
                            <a:schemeClr val="dk1"/>
                          </a:solidFill>
                          <a:latin typeface="MW Sans" panose="020B0503030501010103" pitchFamily="34" charset="0"/>
                        </a:defRPr>
                      </a:lvl5pPr>
                      <a:lvl6pPr marL="2286000" algn="l" defTabSz="914400" rtl="0" eaLnBrk="1" latinLnBrk="0" hangingPunct="1">
                        <a:defRPr sz="1800" kern="1200">
                          <a:solidFill>
                            <a:schemeClr val="dk1"/>
                          </a:solidFill>
                          <a:latin typeface="MW Sans" panose="020B0503030501010103" pitchFamily="34" charset="0"/>
                        </a:defRPr>
                      </a:lvl6pPr>
                      <a:lvl7pPr marL="2743200" algn="l" defTabSz="914400" rtl="0" eaLnBrk="1" latinLnBrk="0" hangingPunct="1">
                        <a:defRPr sz="1800" kern="1200">
                          <a:solidFill>
                            <a:schemeClr val="dk1"/>
                          </a:solidFill>
                          <a:latin typeface="MW Sans" panose="020B0503030501010103" pitchFamily="34" charset="0"/>
                        </a:defRPr>
                      </a:lvl7pPr>
                      <a:lvl8pPr marL="3200400" algn="l" defTabSz="914400" rtl="0" eaLnBrk="1" latinLnBrk="0" hangingPunct="1">
                        <a:defRPr sz="1800" kern="1200">
                          <a:solidFill>
                            <a:schemeClr val="dk1"/>
                          </a:solidFill>
                          <a:latin typeface="MW Sans" panose="020B0503030501010103" pitchFamily="34" charset="0"/>
                        </a:defRPr>
                      </a:lvl8pPr>
                      <a:lvl9pPr marL="3657600" algn="l" defTabSz="914400" rtl="0" eaLnBrk="1" latinLnBrk="0" hangingPunct="1">
                        <a:defRPr sz="1800" kern="1200">
                          <a:solidFill>
                            <a:schemeClr val="dk1"/>
                          </a:solidFill>
                          <a:latin typeface="MW Sans" panose="020B0503030501010103" pitchFamily="34"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i="0" noProof="0">
                          <a:solidFill>
                            <a:schemeClr val="tx1"/>
                          </a:solidFill>
                          <a:latin typeface="MW Sans" panose="020B0503030501010103" pitchFamily="34" charset="0"/>
                        </a:rPr>
                        <a:t>[Client Brand 4]</a:t>
                      </a:r>
                    </a:p>
                  </a:txBody>
                  <a:tcPr marL="54000" marR="91273" marT="36000" marB="36000" anchor="ctr">
                    <a:lnL w="12700" cap="flat" cmpd="sng" algn="ctr">
                      <a:solidFill>
                        <a:schemeClr val="bg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66567876"/>
                  </a:ext>
                </a:extLst>
              </a:tr>
              <a:tr h="361445">
                <a:tc>
                  <a:txBody>
                    <a:bodyPr/>
                    <a:lstStyle>
                      <a:lvl1pPr marL="0" algn="l" defTabSz="914400" rtl="0" eaLnBrk="1" latinLnBrk="0" hangingPunct="1">
                        <a:defRPr sz="1800" kern="1200">
                          <a:solidFill>
                            <a:schemeClr val="dk1"/>
                          </a:solidFill>
                          <a:latin typeface="MW Sans" panose="020B0503030501010103" pitchFamily="34" charset="0"/>
                        </a:defRPr>
                      </a:lvl1pPr>
                      <a:lvl2pPr marL="457200" algn="l" defTabSz="914400" rtl="0" eaLnBrk="1" latinLnBrk="0" hangingPunct="1">
                        <a:defRPr sz="1800" kern="1200">
                          <a:solidFill>
                            <a:schemeClr val="dk1"/>
                          </a:solidFill>
                          <a:latin typeface="MW Sans" panose="020B0503030501010103" pitchFamily="34" charset="0"/>
                        </a:defRPr>
                      </a:lvl2pPr>
                      <a:lvl3pPr marL="914400" algn="l" defTabSz="914400" rtl="0" eaLnBrk="1" latinLnBrk="0" hangingPunct="1">
                        <a:defRPr sz="1800" kern="1200">
                          <a:solidFill>
                            <a:schemeClr val="dk1"/>
                          </a:solidFill>
                          <a:latin typeface="MW Sans" panose="020B0503030501010103" pitchFamily="34" charset="0"/>
                        </a:defRPr>
                      </a:lvl3pPr>
                      <a:lvl4pPr marL="1371600" algn="l" defTabSz="914400" rtl="0" eaLnBrk="1" latinLnBrk="0" hangingPunct="1">
                        <a:defRPr sz="1800" kern="1200">
                          <a:solidFill>
                            <a:schemeClr val="dk1"/>
                          </a:solidFill>
                          <a:latin typeface="MW Sans" panose="020B0503030501010103" pitchFamily="34" charset="0"/>
                        </a:defRPr>
                      </a:lvl4pPr>
                      <a:lvl5pPr marL="1828800" algn="l" defTabSz="914400" rtl="0" eaLnBrk="1" latinLnBrk="0" hangingPunct="1">
                        <a:defRPr sz="1800" kern="1200">
                          <a:solidFill>
                            <a:schemeClr val="dk1"/>
                          </a:solidFill>
                          <a:latin typeface="MW Sans" panose="020B0503030501010103" pitchFamily="34" charset="0"/>
                        </a:defRPr>
                      </a:lvl5pPr>
                      <a:lvl6pPr marL="2286000" algn="l" defTabSz="914400" rtl="0" eaLnBrk="1" latinLnBrk="0" hangingPunct="1">
                        <a:defRPr sz="1800" kern="1200">
                          <a:solidFill>
                            <a:schemeClr val="dk1"/>
                          </a:solidFill>
                          <a:latin typeface="MW Sans" panose="020B0503030501010103" pitchFamily="34" charset="0"/>
                        </a:defRPr>
                      </a:lvl6pPr>
                      <a:lvl7pPr marL="2743200" algn="l" defTabSz="914400" rtl="0" eaLnBrk="1" latinLnBrk="0" hangingPunct="1">
                        <a:defRPr sz="1800" kern="1200">
                          <a:solidFill>
                            <a:schemeClr val="dk1"/>
                          </a:solidFill>
                          <a:latin typeface="MW Sans" panose="020B0503030501010103" pitchFamily="34" charset="0"/>
                        </a:defRPr>
                      </a:lvl7pPr>
                      <a:lvl8pPr marL="3200400" algn="l" defTabSz="914400" rtl="0" eaLnBrk="1" latinLnBrk="0" hangingPunct="1">
                        <a:defRPr sz="1800" kern="1200">
                          <a:solidFill>
                            <a:schemeClr val="dk1"/>
                          </a:solidFill>
                          <a:latin typeface="MW Sans" panose="020B0503030501010103" pitchFamily="34" charset="0"/>
                        </a:defRPr>
                      </a:lvl8pPr>
                      <a:lvl9pPr marL="3657600" algn="l" defTabSz="914400" rtl="0" eaLnBrk="1" latinLnBrk="0" hangingPunct="1">
                        <a:defRPr sz="1800" kern="1200">
                          <a:solidFill>
                            <a:schemeClr val="dk1"/>
                          </a:solidFill>
                          <a:latin typeface="MW Sans" panose="020B0503030501010103"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800" spc="20" baseline="0" noProof="0">
                          <a:solidFill>
                            <a:schemeClr val="tx1"/>
                          </a:solidFill>
                          <a:latin typeface="+mj-lt"/>
                        </a:rPr>
                        <a:t>Key Client Names</a:t>
                      </a:r>
                    </a:p>
                  </a:txBody>
                  <a:tcPr marL="54000" marR="91273" marT="36000" marB="36000" anchor="ctr">
                    <a:lnL w="6350" cap="flat" cmpd="sng" algn="ctr">
                      <a:no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MW Sans" panose="020B0503030501010103" pitchFamily="34" charset="0"/>
                        </a:defRPr>
                      </a:lvl1pPr>
                      <a:lvl2pPr marL="457200" algn="l" defTabSz="914400" rtl="0" eaLnBrk="1" latinLnBrk="0" hangingPunct="1">
                        <a:defRPr sz="1800" kern="1200">
                          <a:solidFill>
                            <a:schemeClr val="dk1"/>
                          </a:solidFill>
                          <a:latin typeface="MW Sans" panose="020B0503030501010103" pitchFamily="34" charset="0"/>
                        </a:defRPr>
                      </a:lvl2pPr>
                      <a:lvl3pPr marL="914400" algn="l" defTabSz="914400" rtl="0" eaLnBrk="1" latinLnBrk="0" hangingPunct="1">
                        <a:defRPr sz="1800" kern="1200">
                          <a:solidFill>
                            <a:schemeClr val="dk1"/>
                          </a:solidFill>
                          <a:latin typeface="MW Sans" panose="020B0503030501010103" pitchFamily="34" charset="0"/>
                        </a:defRPr>
                      </a:lvl3pPr>
                      <a:lvl4pPr marL="1371600" algn="l" defTabSz="914400" rtl="0" eaLnBrk="1" latinLnBrk="0" hangingPunct="1">
                        <a:defRPr sz="1800" kern="1200">
                          <a:solidFill>
                            <a:schemeClr val="dk1"/>
                          </a:solidFill>
                          <a:latin typeface="MW Sans" panose="020B0503030501010103" pitchFamily="34" charset="0"/>
                        </a:defRPr>
                      </a:lvl4pPr>
                      <a:lvl5pPr marL="1828800" algn="l" defTabSz="914400" rtl="0" eaLnBrk="1" latinLnBrk="0" hangingPunct="1">
                        <a:defRPr sz="1800" kern="1200">
                          <a:solidFill>
                            <a:schemeClr val="dk1"/>
                          </a:solidFill>
                          <a:latin typeface="MW Sans" panose="020B0503030501010103" pitchFamily="34" charset="0"/>
                        </a:defRPr>
                      </a:lvl5pPr>
                      <a:lvl6pPr marL="2286000" algn="l" defTabSz="914400" rtl="0" eaLnBrk="1" latinLnBrk="0" hangingPunct="1">
                        <a:defRPr sz="1800" kern="1200">
                          <a:solidFill>
                            <a:schemeClr val="dk1"/>
                          </a:solidFill>
                          <a:latin typeface="MW Sans" panose="020B0503030501010103" pitchFamily="34" charset="0"/>
                        </a:defRPr>
                      </a:lvl6pPr>
                      <a:lvl7pPr marL="2743200" algn="l" defTabSz="914400" rtl="0" eaLnBrk="1" latinLnBrk="0" hangingPunct="1">
                        <a:defRPr sz="1800" kern="1200">
                          <a:solidFill>
                            <a:schemeClr val="dk1"/>
                          </a:solidFill>
                          <a:latin typeface="MW Sans" panose="020B0503030501010103" pitchFamily="34" charset="0"/>
                        </a:defRPr>
                      </a:lvl7pPr>
                      <a:lvl8pPr marL="3200400" algn="l" defTabSz="914400" rtl="0" eaLnBrk="1" latinLnBrk="0" hangingPunct="1">
                        <a:defRPr sz="1800" kern="1200">
                          <a:solidFill>
                            <a:schemeClr val="dk1"/>
                          </a:solidFill>
                          <a:latin typeface="MW Sans" panose="020B0503030501010103" pitchFamily="34" charset="0"/>
                        </a:defRPr>
                      </a:lvl8pPr>
                      <a:lvl9pPr marL="3657600" algn="l" defTabSz="914400" rtl="0" eaLnBrk="1" latinLnBrk="0" hangingPunct="1">
                        <a:defRPr sz="1800" kern="1200">
                          <a:solidFill>
                            <a:schemeClr val="dk1"/>
                          </a:solidFill>
                          <a:latin typeface="MW Sans" panose="020B0503030501010103" pitchFamily="34"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spc="20" baseline="0" noProof="0">
                          <a:solidFill>
                            <a:schemeClr val="tx1"/>
                          </a:solidFill>
                          <a:latin typeface="+mn-lt"/>
                        </a:rPr>
                        <a:t>[client names, titles]</a:t>
                      </a:r>
                    </a:p>
                  </a:txBody>
                  <a:tcPr marL="54000" marR="91273" marT="36000" marB="36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lvl1pPr marL="0" algn="l" defTabSz="914400" rtl="0" eaLnBrk="1" latinLnBrk="0" hangingPunct="1">
                        <a:defRPr sz="1800" kern="1200">
                          <a:solidFill>
                            <a:schemeClr val="dk1"/>
                          </a:solidFill>
                          <a:latin typeface="MW Sans" panose="020B0503030501010103" pitchFamily="34" charset="0"/>
                        </a:defRPr>
                      </a:lvl1pPr>
                      <a:lvl2pPr marL="457200" algn="l" defTabSz="914400" rtl="0" eaLnBrk="1" latinLnBrk="0" hangingPunct="1">
                        <a:defRPr sz="1800" kern="1200">
                          <a:solidFill>
                            <a:schemeClr val="dk1"/>
                          </a:solidFill>
                          <a:latin typeface="MW Sans" panose="020B0503030501010103" pitchFamily="34" charset="0"/>
                        </a:defRPr>
                      </a:lvl2pPr>
                      <a:lvl3pPr marL="914400" algn="l" defTabSz="914400" rtl="0" eaLnBrk="1" latinLnBrk="0" hangingPunct="1">
                        <a:defRPr sz="1800" kern="1200">
                          <a:solidFill>
                            <a:schemeClr val="dk1"/>
                          </a:solidFill>
                          <a:latin typeface="MW Sans" panose="020B0503030501010103" pitchFamily="34" charset="0"/>
                        </a:defRPr>
                      </a:lvl3pPr>
                      <a:lvl4pPr marL="1371600" algn="l" defTabSz="914400" rtl="0" eaLnBrk="1" latinLnBrk="0" hangingPunct="1">
                        <a:defRPr sz="1800" kern="1200">
                          <a:solidFill>
                            <a:schemeClr val="dk1"/>
                          </a:solidFill>
                          <a:latin typeface="MW Sans" panose="020B0503030501010103" pitchFamily="34" charset="0"/>
                        </a:defRPr>
                      </a:lvl4pPr>
                      <a:lvl5pPr marL="1828800" algn="l" defTabSz="914400" rtl="0" eaLnBrk="1" latinLnBrk="0" hangingPunct="1">
                        <a:defRPr sz="1800" kern="1200">
                          <a:solidFill>
                            <a:schemeClr val="dk1"/>
                          </a:solidFill>
                          <a:latin typeface="MW Sans" panose="020B0503030501010103" pitchFamily="34" charset="0"/>
                        </a:defRPr>
                      </a:lvl5pPr>
                      <a:lvl6pPr marL="2286000" algn="l" defTabSz="914400" rtl="0" eaLnBrk="1" latinLnBrk="0" hangingPunct="1">
                        <a:defRPr sz="1800" kern="1200">
                          <a:solidFill>
                            <a:schemeClr val="dk1"/>
                          </a:solidFill>
                          <a:latin typeface="MW Sans" panose="020B0503030501010103" pitchFamily="34" charset="0"/>
                        </a:defRPr>
                      </a:lvl6pPr>
                      <a:lvl7pPr marL="2743200" algn="l" defTabSz="914400" rtl="0" eaLnBrk="1" latinLnBrk="0" hangingPunct="1">
                        <a:defRPr sz="1800" kern="1200">
                          <a:solidFill>
                            <a:schemeClr val="dk1"/>
                          </a:solidFill>
                          <a:latin typeface="MW Sans" panose="020B0503030501010103" pitchFamily="34" charset="0"/>
                        </a:defRPr>
                      </a:lvl7pPr>
                      <a:lvl8pPr marL="3200400" algn="l" defTabSz="914400" rtl="0" eaLnBrk="1" latinLnBrk="0" hangingPunct="1">
                        <a:defRPr sz="1800" kern="1200">
                          <a:solidFill>
                            <a:schemeClr val="dk1"/>
                          </a:solidFill>
                          <a:latin typeface="MW Sans" panose="020B0503030501010103" pitchFamily="34" charset="0"/>
                        </a:defRPr>
                      </a:lvl8pPr>
                      <a:lvl9pPr marL="3657600" algn="l" defTabSz="914400" rtl="0" eaLnBrk="1" latinLnBrk="0" hangingPunct="1">
                        <a:defRPr sz="1800" kern="1200">
                          <a:solidFill>
                            <a:schemeClr val="dk1"/>
                          </a:solidFill>
                          <a:latin typeface="MW Sans" panose="020B0503030501010103" pitchFamily="34"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spc="20" baseline="0" noProof="0">
                          <a:solidFill>
                            <a:schemeClr val="tx1"/>
                          </a:solidFill>
                          <a:latin typeface="+mn-lt"/>
                        </a:rPr>
                        <a:t>[client names, titles]</a:t>
                      </a:r>
                    </a:p>
                  </a:txBody>
                  <a:tcPr marL="54000" marR="91273" marT="36000" marB="36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MW Sans" panose="020B0503030501010103" pitchFamily="34" charset="0"/>
                        </a:defRPr>
                      </a:lvl1pPr>
                      <a:lvl2pPr marL="457200" algn="l" defTabSz="914400" rtl="0" eaLnBrk="1" latinLnBrk="0" hangingPunct="1">
                        <a:defRPr sz="1800" kern="1200">
                          <a:solidFill>
                            <a:schemeClr val="dk1"/>
                          </a:solidFill>
                          <a:latin typeface="MW Sans" panose="020B0503030501010103" pitchFamily="34" charset="0"/>
                        </a:defRPr>
                      </a:lvl2pPr>
                      <a:lvl3pPr marL="914400" algn="l" defTabSz="914400" rtl="0" eaLnBrk="1" latinLnBrk="0" hangingPunct="1">
                        <a:defRPr sz="1800" kern="1200">
                          <a:solidFill>
                            <a:schemeClr val="dk1"/>
                          </a:solidFill>
                          <a:latin typeface="MW Sans" panose="020B0503030501010103" pitchFamily="34" charset="0"/>
                        </a:defRPr>
                      </a:lvl3pPr>
                      <a:lvl4pPr marL="1371600" algn="l" defTabSz="914400" rtl="0" eaLnBrk="1" latinLnBrk="0" hangingPunct="1">
                        <a:defRPr sz="1800" kern="1200">
                          <a:solidFill>
                            <a:schemeClr val="dk1"/>
                          </a:solidFill>
                          <a:latin typeface="MW Sans" panose="020B0503030501010103" pitchFamily="34" charset="0"/>
                        </a:defRPr>
                      </a:lvl4pPr>
                      <a:lvl5pPr marL="1828800" algn="l" defTabSz="914400" rtl="0" eaLnBrk="1" latinLnBrk="0" hangingPunct="1">
                        <a:defRPr sz="1800" kern="1200">
                          <a:solidFill>
                            <a:schemeClr val="dk1"/>
                          </a:solidFill>
                          <a:latin typeface="MW Sans" panose="020B0503030501010103" pitchFamily="34" charset="0"/>
                        </a:defRPr>
                      </a:lvl5pPr>
                      <a:lvl6pPr marL="2286000" algn="l" defTabSz="914400" rtl="0" eaLnBrk="1" latinLnBrk="0" hangingPunct="1">
                        <a:defRPr sz="1800" kern="1200">
                          <a:solidFill>
                            <a:schemeClr val="dk1"/>
                          </a:solidFill>
                          <a:latin typeface="MW Sans" panose="020B0503030501010103" pitchFamily="34" charset="0"/>
                        </a:defRPr>
                      </a:lvl6pPr>
                      <a:lvl7pPr marL="2743200" algn="l" defTabSz="914400" rtl="0" eaLnBrk="1" latinLnBrk="0" hangingPunct="1">
                        <a:defRPr sz="1800" kern="1200">
                          <a:solidFill>
                            <a:schemeClr val="dk1"/>
                          </a:solidFill>
                          <a:latin typeface="MW Sans" panose="020B0503030501010103" pitchFamily="34" charset="0"/>
                        </a:defRPr>
                      </a:lvl7pPr>
                      <a:lvl8pPr marL="3200400" algn="l" defTabSz="914400" rtl="0" eaLnBrk="1" latinLnBrk="0" hangingPunct="1">
                        <a:defRPr sz="1800" kern="1200">
                          <a:solidFill>
                            <a:schemeClr val="dk1"/>
                          </a:solidFill>
                          <a:latin typeface="MW Sans" panose="020B0503030501010103" pitchFamily="34" charset="0"/>
                        </a:defRPr>
                      </a:lvl8pPr>
                      <a:lvl9pPr marL="3657600" algn="l" defTabSz="914400" rtl="0" eaLnBrk="1" latinLnBrk="0" hangingPunct="1">
                        <a:defRPr sz="1800" kern="1200">
                          <a:solidFill>
                            <a:schemeClr val="dk1"/>
                          </a:solidFill>
                          <a:latin typeface="MW Sans" panose="020B0503030501010103" pitchFamily="34"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spc="20" baseline="0" noProof="0">
                          <a:solidFill>
                            <a:schemeClr val="tx1"/>
                          </a:solidFill>
                          <a:latin typeface="+mn-lt"/>
                        </a:rPr>
                        <a:t>[client names, titles]</a:t>
                      </a:r>
                    </a:p>
                  </a:txBody>
                  <a:tcPr marL="54000" marR="91273" marT="36000" marB="36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lvl1pPr marL="0" algn="l" defTabSz="914400" rtl="0" eaLnBrk="1" latinLnBrk="0" hangingPunct="1">
                        <a:defRPr sz="1800" kern="1200">
                          <a:solidFill>
                            <a:schemeClr val="dk1"/>
                          </a:solidFill>
                          <a:latin typeface="MW Sans" panose="020B0503030501010103" pitchFamily="34" charset="0"/>
                        </a:defRPr>
                      </a:lvl1pPr>
                      <a:lvl2pPr marL="457200" algn="l" defTabSz="914400" rtl="0" eaLnBrk="1" latinLnBrk="0" hangingPunct="1">
                        <a:defRPr sz="1800" kern="1200">
                          <a:solidFill>
                            <a:schemeClr val="dk1"/>
                          </a:solidFill>
                          <a:latin typeface="MW Sans" panose="020B0503030501010103" pitchFamily="34" charset="0"/>
                        </a:defRPr>
                      </a:lvl2pPr>
                      <a:lvl3pPr marL="914400" algn="l" defTabSz="914400" rtl="0" eaLnBrk="1" latinLnBrk="0" hangingPunct="1">
                        <a:defRPr sz="1800" kern="1200">
                          <a:solidFill>
                            <a:schemeClr val="dk1"/>
                          </a:solidFill>
                          <a:latin typeface="MW Sans" panose="020B0503030501010103" pitchFamily="34" charset="0"/>
                        </a:defRPr>
                      </a:lvl3pPr>
                      <a:lvl4pPr marL="1371600" algn="l" defTabSz="914400" rtl="0" eaLnBrk="1" latinLnBrk="0" hangingPunct="1">
                        <a:defRPr sz="1800" kern="1200">
                          <a:solidFill>
                            <a:schemeClr val="dk1"/>
                          </a:solidFill>
                          <a:latin typeface="MW Sans" panose="020B0503030501010103" pitchFamily="34" charset="0"/>
                        </a:defRPr>
                      </a:lvl4pPr>
                      <a:lvl5pPr marL="1828800" algn="l" defTabSz="914400" rtl="0" eaLnBrk="1" latinLnBrk="0" hangingPunct="1">
                        <a:defRPr sz="1800" kern="1200">
                          <a:solidFill>
                            <a:schemeClr val="dk1"/>
                          </a:solidFill>
                          <a:latin typeface="MW Sans" panose="020B0503030501010103" pitchFamily="34" charset="0"/>
                        </a:defRPr>
                      </a:lvl5pPr>
                      <a:lvl6pPr marL="2286000" algn="l" defTabSz="914400" rtl="0" eaLnBrk="1" latinLnBrk="0" hangingPunct="1">
                        <a:defRPr sz="1800" kern="1200">
                          <a:solidFill>
                            <a:schemeClr val="dk1"/>
                          </a:solidFill>
                          <a:latin typeface="MW Sans" panose="020B0503030501010103" pitchFamily="34" charset="0"/>
                        </a:defRPr>
                      </a:lvl6pPr>
                      <a:lvl7pPr marL="2743200" algn="l" defTabSz="914400" rtl="0" eaLnBrk="1" latinLnBrk="0" hangingPunct="1">
                        <a:defRPr sz="1800" kern="1200">
                          <a:solidFill>
                            <a:schemeClr val="dk1"/>
                          </a:solidFill>
                          <a:latin typeface="MW Sans" panose="020B0503030501010103" pitchFamily="34" charset="0"/>
                        </a:defRPr>
                      </a:lvl7pPr>
                      <a:lvl8pPr marL="3200400" algn="l" defTabSz="914400" rtl="0" eaLnBrk="1" latinLnBrk="0" hangingPunct="1">
                        <a:defRPr sz="1800" kern="1200">
                          <a:solidFill>
                            <a:schemeClr val="dk1"/>
                          </a:solidFill>
                          <a:latin typeface="MW Sans" panose="020B0503030501010103" pitchFamily="34" charset="0"/>
                        </a:defRPr>
                      </a:lvl8pPr>
                      <a:lvl9pPr marL="3657600" algn="l" defTabSz="914400" rtl="0" eaLnBrk="1" latinLnBrk="0" hangingPunct="1">
                        <a:defRPr sz="1800" kern="1200">
                          <a:solidFill>
                            <a:schemeClr val="dk1"/>
                          </a:solidFill>
                          <a:latin typeface="MW Sans" panose="020B0503030501010103" pitchFamily="34"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spc="20" baseline="0" noProof="0">
                          <a:solidFill>
                            <a:schemeClr val="tx1"/>
                          </a:solidFill>
                          <a:latin typeface="+mn-lt"/>
                        </a:rPr>
                        <a:t>[client names, titles]</a:t>
                      </a:r>
                    </a:p>
                  </a:txBody>
                  <a:tcPr marL="54000" marR="91273" marT="36000" marB="36000" anchor="ctr">
                    <a:lnL w="12700" cap="flat" cmpd="sng" algn="ctr">
                      <a:solidFill>
                        <a:schemeClr val="bg1"/>
                      </a:solidFill>
                      <a:prstDash val="solid"/>
                      <a:round/>
                      <a:headEnd type="none" w="med" len="med"/>
                      <a:tailEnd type="none" w="med" len="med"/>
                    </a:lnL>
                    <a:lnR w="635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38650706"/>
                  </a:ext>
                </a:extLst>
              </a:tr>
              <a:tr h="361445">
                <a:tc>
                  <a:txBody>
                    <a:bodyPr/>
                    <a:lstStyle>
                      <a:lvl1pPr marL="0" algn="l" defTabSz="914400" rtl="0" eaLnBrk="1" latinLnBrk="0" hangingPunct="1">
                        <a:defRPr sz="1800" kern="1200">
                          <a:solidFill>
                            <a:schemeClr val="dk1"/>
                          </a:solidFill>
                          <a:latin typeface="MW Sans" panose="020B0503030501010103" pitchFamily="34" charset="0"/>
                        </a:defRPr>
                      </a:lvl1pPr>
                      <a:lvl2pPr marL="457200" algn="l" defTabSz="914400" rtl="0" eaLnBrk="1" latinLnBrk="0" hangingPunct="1">
                        <a:defRPr sz="1800" kern="1200">
                          <a:solidFill>
                            <a:schemeClr val="dk1"/>
                          </a:solidFill>
                          <a:latin typeface="MW Sans" panose="020B0503030501010103" pitchFamily="34" charset="0"/>
                        </a:defRPr>
                      </a:lvl2pPr>
                      <a:lvl3pPr marL="914400" algn="l" defTabSz="914400" rtl="0" eaLnBrk="1" latinLnBrk="0" hangingPunct="1">
                        <a:defRPr sz="1800" kern="1200">
                          <a:solidFill>
                            <a:schemeClr val="dk1"/>
                          </a:solidFill>
                          <a:latin typeface="MW Sans" panose="020B0503030501010103" pitchFamily="34" charset="0"/>
                        </a:defRPr>
                      </a:lvl3pPr>
                      <a:lvl4pPr marL="1371600" algn="l" defTabSz="914400" rtl="0" eaLnBrk="1" latinLnBrk="0" hangingPunct="1">
                        <a:defRPr sz="1800" kern="1200">
                          <a:solidFill>
                            <a:schemeClr val="dk1"/>
                          </a:solidFill>
                          <a:latin typeface="MW Sans" panose="020B0503030501010103" pitchFamily="34" charset="0"/>
                        </a:defRPr>
                      </a:lvl4pPr>
                      <a:lvl5pPr marL="1828800" algn="l" defTabSz="914400" rtl="0" eaLnBrk="1" latinLnBrk="0" hangingPunct="1">
                        <a:defRPr sz="1800" kern="1200">
                          <a:solidFill>
                            <a:schemeClr val="dk1"/>
                          </a:solidFill>
                          <a:latin typeface="MW Sans" panose="020B0503030501010103" pitchFamily="34" charset="0"/>
                        </a:defRPr>
                      </a:lvl5pPr>
                      <a:lvl6pPr marL="2286000" algn="l" defTabSz="914400" rtl="0" eaLnBrk="1" latinLnBrk="0" hangingPunct="1">
                        <a:defRPr sz="1800" kern="1200">
                          <a:solidFill>
                            <a:schemeClr val="dk1"/>
                          </a:solidFill>
                          <a:latin typeface="MW Sans" panose="020B0503030501010103" pitchFamily="34" charset="0"/>
                        </a:defRPr>
                      </a:lvl6pPr>
                      <a:lvl7pPr marL="2743200" algn="l" defTabSz="914400" rtl="0" eaLnBrk="1" latinLnBrk="0" hangingPunct="1">
                        <a:defRPr sz="1800" kern="1200">
                          <a:solidFill>
                            <a:schemeClr val="dk1"/>
                          </a:solidFill>
                          <a:latin typeface="MW Sans" panose="020B0503030501010103" pitchFamily="34" charset="0"/>
                        </a:defRPr>
                      </a:lvl7pPr>
                      <a:lvl8pPr marL="3200400" algn="l" defTabSz="914400" rtl="0" eaLnBrk="1" latinLnBrk="0" hangingPunct="1">
                        <a:defRPr sz="1800" kern="1200">
                          <a:solidFill>
                            <a:schemeClr val="dk1"/>
                          </a:solidFill>
                          <a:latin typeface="MW Sans" panose="020B0503030501010103" pitchFamily="34" charset="0"/>
                        </a:defRPr>
                      </a:lvl8pPr>
                      <a:lvl9pPr marL="3657600" algn="l" defTabSz="914400" rtl="0" eaLnBrk="1" latinLnBrk="0" hangingPunct="1">
                        <a:defRPr sz="1800" kern="1200">
                          <a:solidFill>
                            <a:schemeClr val="dk1"/>
                          </a:solidFill>
                          <a:latin typeface="MW Sans" panose="020B0503030501010103"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800" spc="20" baseline="0" noProof="0">
                          <a:solidFill>
                            <a:schemeClr val="tx1"/>
                          </a:solidFill>
                          <a:latin typeface="+mj-lt"/>
                        </a:rPr>
                        <a:t>Market(s)</a:t>
                      </a:r>
                    </a:p>
                  </a:txBody>
                  <a:tcPr marL="54000" marR="91273" marT="36000" marB="36000" anchor="ctr">
                    <a:lnL w="6350" cap="flat" cmpd="sng" algn="ctr">
                      <a:noFill/>
                      <a:prstDash val="solid"/>
                      <a:round/>
                      <a:headEnd type="none" w="med" len="med"/>
                      <a:tailEnd type="none" w="med" len="med"/>
                    </a:lnL>
                    <a:lnR w="12700" cap="flat" cmpd="sng" algn="ctr">
                      <a:solidFill>
                        <a:schemeClr val="bg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MW Sans" panose="020B0503030501010103" pitchFamily="34" charset="0"/>
                        </a:defRPr>
                      </a:lvl1pPr>
                      <a:lvl2pPr marL="457200" algn="l" defTabSz="914400" rtl="0" eaLnBrk="1" latinLnBrk="0" hangingPunct="1">
                        <a:defRPr sz="1800" kern="1200">
                          <a:solidFill>
                            <a:schemeClr val="dk1"/>
                          </a:solidFill>
                          <a:latin typeface="MW Sans" panose="020B0503030501010103" pitchFamily="34" charset="0"/>
                        </a:defRPr>
                      </a:lvl2pPr>
                      <a:lvl3pPr marL="914400" algn="l" defTabSz="914400" rtl="0" eaLnBrk="1" latinLnBrk="0" hangingPunct="1">
                        <a:defRPr sz="1800" kern="1200">
                          <a:solidFill>
                            <a:schemeClr val="dk1"/>
                          </a:solidFill>
                          <a:latin typeface="MW Sans" panose="020B0503030501010103" pitchFamily="34" charset="0"/>
                        </a:defRPr>
                      </a:lvl3pPr>
                      <a:lvl4pPr marL="1371600" algn="l" defTabSz="914400" rtl="0" eaLnBrk="1" latinLnBrk="0" hangingPunct="1">
                        <a:defRPr sz="1800" kern="1200">
                          <a:solidFill>
                            <a:schemeClr val="dk1"/>
                          </a:solidFill>
                          <a:latin typeface="MW Sans" panose="020B0503030501010103" pitchFamily="34" charset="0"/>
                        </a:defRPr>
                      </a:lvl4pPr>
                      <a:lvl5pPr marL="1828800" algn="l" defTabSz="914400" rtl="0" eaLnBrk="1" latinLnBrk="0" hangingPunct="1">
                        <a:defRPr sz="1800" kern="1200">
                          <a:solidFill>
                            <a:schemeClr val="dk1"/>
                          </a:solidFill>
                          <a:latin typeface="MW Sans" panose="020B0503030501010103" pitchFamily="34" charset="0"/>
                        </a:defRPr>
                      </a:lvl5pPr>
                      <a:lvl6pPr marL="2286000" algn="l" defTabSz="914400" rtl="0" eaLnBrk="1" latinLnBrk="0" hangingPunct="1">
                        <a:defRPr sz="1800" kern="1200">
                          <a:solidFill>
                            <a:schemeClr val="dk1"/>
                          </a:solidFill>
                          <a:latin typeface="MW Sans" panose="020B0503030501010103" pitchFamily="34" charset="0"/>
                        </a:defRPr>
                      </a:lvl6pPr>
                      <a:lvl7pPr marL="2743200" algn="l" defTabSz="914400" rtl="0" eaLnBrk="1" latinLnBrk="0" hangingPunct="1">
                        <a:defRPr sz="1800" kern="1200">
                          <a:solidFill>
                            <a:schemeClr val="dk1"/>
                          </a:solidFill>
                          <a:latin typeface="MW Sans" panose="020B0503030501010103" pitchFamily="34" charset="0"/>
                        </a:defRPr>
                      </a:lvl7pPr>
                      <a:lvl8pPr marL="3200400" algn="l" defTabSz="914400" rtl="0" eaLnBrk="1" latinLnBrk="0" hangingPunct="1">
                        <a:defRPr sz="1800" kern="1200">
                          <a:solidFill>
                            <a:schemeClr val="dk1"/>
                          </a:solidFill>
                          <a:latin typeface="MW Sans" panose="020B0503030501010103" pitchFamily="34" charset="0"/>
                        </a:defRPr>
                      </a:lvl8pPr>
                      <a:lvl9pPr marL="3657600" algn="l" defTabSz="914400" rtl="0" eaLnBrk="1" latinLnBrk="0" hangingPunct="1">
                        <a:defRPr sz="1800" kern="1200">
                          <a:solidFill>
                            <a:schemeClr val="dk1"/>
                          </a:solidFill>
                          <a:latin typeface="MW Sans" panose="020B0503030501010103" pitchFamily="34"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20" normalizeH="0" baseline="0" noProof="0">
                          <a:ln>
                            <a:noFill/>
                          </a:ln>
                          <a:solidFill>
                            <a:srgbClr val="000000"/>
                          </a:solidFill>
                          <a:effectLst/>
                          <a:uLnTx/>
                          <a:uFillTx/>
                          <a:latin typeface="MW Sans" panose="020B0503030501010103" pitchFamily="34" charset="0"/>
                          <a:ea typeface="+mn-ea"/>
                          <a:cs typeface="+mn-cs"/>
                        </a:rPr>
                        <a:t>[Mkt A, Mkt B, Mkt C….]</a:t>
                      </a:r>
                    </a:p>
                  </a:txBody>
                  <a:tcPr marL="54000" marR="91273" marT="36000" marB="36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lvl1pPr marL="0" algn="l" defTabSz="914400" rtl="0" eaLnBrk="1" latinLnBrk="0" hangingPunct="1">
                        <a:defRPr sz="1800" kern="1200">
                          <a:solidFill>
                            <a:schemeClr val="dk1"/>
                          </a:solidFill>
                          <a:latin typeface="MW Sans" panose="020B0503030501010103" pitchFamily="34" charset="0"/>
                        </a:defRPr>
                      </a:lvl1pPr>
                      <a:lvl2pPr marL="457200" algn="l" defTabSz="914400" rtl="0" eaLnBrk="1" latinLnBrk="0" hangingPunct="1">
                        <a:defRPr sz="1800" kern="1200">
                          <a:solidFill>
                            <a:schemeClr val="dk1"/>
                          </a:solidFill>
                          <a:latin typeface="MW Sans" panose="020B0503030501010103" pitchFamily="34" charset="0"/>
                        </a:defRPr>
                      </a:lvl2pPr>
                      <a:lvl3pPr marL="914400" algn="l" defTabSz="914400" rtl="0" eaLnBrk="1" latinLnBrk="0" hangingPunct="1">
                        <a:defRPr sz="1800" kern="1200">
                          <a:solidFill>
                            <a:schemeClr val="dk1"/>
                          </a:solidFill>
                          <a:latin typeface="MW Sans" panose="020B0503030501010103" pitchFamily="34" charset="0"/>
                        </a:defRPr>
                      </a:lvl3pPr>
                      <a:lvl4pPr marL="1371600" algn="l" defTabSz="914400" rtl="0" eaLnBrk="1" latinLnBrk="0" hangingPunct="1">
                        <a:defRPr sz="1800" kern="1200">
                          <a:solidFill>
                            <a:schemeClr val="dk1"/>
                          </a:solidFill>
                          <a:latin typeface="MW Sans" panose="020B0503030501010103" pitchFamily="34" charset="0"/>
                        </a:defRPr>
                      </a:lvl4pPr>
                      <a:lvl5pPr marL="1828800" algn="l" defTabSz="914400" rtl="0" eaLnBrk="1" latinLnBrk="0" hangingPunct="1">
                        <a:defRPr sz="1800" kern="1200">
                          <a:solidFill>
                            <a:schemeClr val="dk1"/>
                          </a:solidFill>
                          <a:latin typeface="MW Sans" panose="020B0503030501010103" pitchFamily="34" charset="0"/>
                        </a:defRPr>
                      </a:lvl5pPr>
                      <a:lvl6pPr marL="2286000" algn="l" defTabSz="914400" rtl="0" eaLnBrk="1" latinLnBrk="0" hangingPunct="1">
                        <a:defRPr sz="1800" kern="1200">
                          <a:solidFill>
                            <a:schemeClr val="dk1"/>
                          </a:solidFill>
                          <a:latin typeface="MW Sans" panose="020B0503030501010103" pitchFamily="34" charset="0"/>
                        </a:defRPr>
                      </a:lvl6pPr>
                      <a:lvl7pPr marL="2743200" algn="l" defTabSz="914400" rtl="0" eaLnBrk="1" latinLnBrk="0" hangingPunct="1">
                        <a:defRPr sz="1800" kern="1200">
                          <a:solidFill>
                            <a:schemeClr val="dk1"/>
                          </a:solidFill>
                          <a:latin typeface="MW Sans" panose="020B0503030501010103" pitchFamily="34" charset="0"/>
                        </a:defRPr>
                      </a:lvl7pPr>
                      <a:lvl8pPr marL="3200400" algn="l" defTabSz="914400" rtl="0" eaLnBrk="1" latinLnBrk="0" hangingPunct="1">
                        <a:defRPr sz="1800" kern="1200">
                          <a:solidFill>
                            <a:schemeClr val="dk1"/>
                          </a:solidFill>
                          <a:latin typeface="MW Sans" panose="020B0503030501010103" pitchFamily="34" charset="0"/>
                        </a:defRPr>
                      </a:lvl8pPr>
                      <a:lvl9pPr marL="3657600" algn="l" defTabSz="914400" rtl="0" eaLnBrk="1" latinLnBrk="0" hangingPunct="1">
                        <a:defRPr sz="1800" kern="1200">
                          <a:solidFill>
                            <a:schemeClr val="dk1"/>
                          </a:solidFill>
                          <a:latin typeface="MW Sans" panose="020B0503030501010103" pitchFamily="34"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20" normalizeH="0" baseline="0" noProof="0">
                          <a:ln>
                            <a:noFill/>
                          </a:ln>
                          <a:solidFill>
                            <a:srgbClr val="000000"/>
                          </a:solidFill>
                          <a:effectLst/>
                          <a:uLnTx/>
                          <a:uFillTx/>
                          <a:latin typeface="MW Sans" panose="020B0503030501010103" pitchFamily="34" charset="0"/>
                          <a:ea typeface="+mn-ea"/>
                          <a:cs typeface="+mn-cs"/>
                        </a:rPr>
                        <a:t>[Mkt A, Mkt B, Mkt C….]</a:t>
                      </a:r>
                    </a:p>
                  </a:txBody>
                  <a:tcPr marL="54000" marR="91273" marT="36000" marB="36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MW Sans" panose="020B0503030501010103" pitchFamily="34" charset="0"/>
                        </a:defRPr>
                      </a:lvl1pPr>
                      <a:lvl2pPr marL="457200" algn="l" defTabSz="914400" rtl="0" eaLnBrk="1" latinLnBrk="0" hangingPunct="1">
                        <a:defRPr sz="1800" kern="1200">
                          <a:solidFill>
                            <a:schemeClr val="dk1"/>
                          </a:solidFill>
                          <a:latin typeface="MW Sans" panose="020B0503030501010103" pitchFamily="34" charset="0"/>
                        </a:defRPr>
                      </a:lvl2pPr>
                      <a:lvl3pPr marL="914400" algn="l" defTabSz="914400" rtl="0" eaLnBrk="1" latinLnBrk="0" hangingPunct="1">
                        <a:defRPr sz="1800" kern="1200">
                          <a:solidFill>
                            <a:schemeClr val="dk1"/>
                          </a:solidFill>
                          <a:latin typeface="MW Sans" panose="020B0503030501010103" pitchFamily="34" charset="0"/>
                        </a:defRPr>
                      </a:lvl3pPr>
                      <a:lvl4pPr marL="1371600" algn="l" defTabSz="914400" rtl="0" eaLnBrk="1" latinLnBrk="0" hangingPunct="1">
                        <a:defRPr sz="1800" kern="1200">
                          <a:solidFill>
                            <a:schemeClr val="dk1"/>
                          </a:solidFill>
                          <a:latin typeface="MW Sans" panose="020B0503030501010103" pitchFamily="34" charset="0"/>
                        </a:defRPr>
                      </a:lvl4pPr>
                      <a:lvl5pPr marL="1828800" algn="l" defTabSz="914400" rtl="0" eaLnBrk="1" latinLnBrk="0" hangingPunct="1">
                        <a:defRPr sz="1800" kern="1200">
                          <a:solidFill>
                            <a:schemeClr val="dk1"/>
                          </a:solidFill>
                          <a:latin typeface="MW Sans" panose="020B0503030501010103" pitchFamily="34" charset="0"/>
                        </a:defRPr>
                      </a:lvl5pPr>
                      <a:lvl6pPr marL="2286000" algn="l" defTabSz="914400" rtl="0" eaLnBrk="1" latinLnBrk="0" hangingPunct="1">
                        <a:defRPr sz="1800" kern="1200">
                          <a:solidFill>
                            <a:schemeClr val="dk1"/>
                          </a:solidFill>
                          <a:latin typeface="MW Sans" panose="020B0503030501010103" pitchFamily="34" charset="0"/>
                        </a:defRPr>
                      </a:lvl6pPr>
                      <a:lvl7pPr marL="2743200" algn="l" defTabSz="914400" rtl="0" eaLnBrk="1" latinLnBrk="0" hangingPunct="1">
                        <a:defRPr sz="1800" kern="1200">
                          <a:solidFill>
                            <a:schemeClr val="dk1"/>
                          </a:solidFill>
                          <a:latin typeface="MW Sans" panose="020B0503030501010103" pitchFamily="34" charset="0"/>
                        </a:defRPr>
                      </a:lvl7pPr>
                      <a:lvl8pPr marL="3200400" algn="l" defTabSz="914400" rtl="0" eaLnBrk="1" latinLnBrk="0" hangingPunct="1">
                        <a:defRPr sz="1800" kern="1200">
                          <a:solidFill>
                            <a:schemeClr val="dk1"/>
                          </a:solidFill>
                          <a:latin typeface="MW Sans" panose="020B0503030501010103" pitchFamily="34" charset="0"/>
                        </a:defRPr>
                      </a:lvl8pPr>
                      <a:lvl9pPr marL="3657600" algn="l" defTabSz="914400" rtl="0" eaLnBrk="1" latinLnBrk="0" hangingPunct="1">
                        <a:defRPr sz="1800" kern="1200">
                          <a:solidFill>
                            <a:schemeClr val="dk1"/>
                          </a:solidFill>
                          <a:latin typeface="MW Sans" panose="020B0503030501010103" pitchFamily="34"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20" normalizeH="0" baseline="0" noProof="0">
                          <a:ln>
                            <a:noFill/>
                          </a:ln>
                          <a:solidFill>
                            <a:srgbClr val="000000"/>
                          </a:solidFill>
                          <a:effectLst/>
                          <a:uLnTx/>
                          <a:uFillTx/>
                          <a:latin typeface="MW Sans" panose="020B0503030501010103" pitchFamily="34" charset="0"/>
                          <a:ea typeface="+mn-ea"/>
                          <a:cs typeface="+mn-cs"/>
                        </a:rPr>
                        <a:t>[Mkt A, Mkt B, Mkt C….]</a:t>
                      </a:r>
                    </a:p>
                  </a:txBody>
                  <a:tcPr marL="54000" marR="91273" marT="36000" marB="36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lvl1pPr marL="0" algn="l" defTabSz="914400" rtl="0" eaLnBrk="1" latinLnBrk="0" hangingPunct="1">
                        <a:defRPr sz="1800" kern="1200">
                          <a:solidFill>
                            <a:schemeClr val="dk1"/>
                          </a:solidFill>
                          <a:latin typeface="MW Sans" panose="020B0503030501010103" pitchFamily="34" charset="0"/>
                        </a:defRPr>
                      </a:lvl1pPr>
                      <a:lvl2pPr marL="457200" algn="l" defTabSz="914400" rtl="0" eaLnBrk="1" latinLnBrk="0" hangingPunct="1">
                        <a:defRPr sz="1800" kern="1200">
                          <a:solidFill>
                            <a:schemeClr val="dk1"/>
                          </a:solidFill>
                          <a:latin typeface="MW Sans" panose="020B0503030501010103" pitchFamily="34" charset="0"/>
                        </a:defRPr>
                      </a:lvl2pPr>
                      <a:lvl3pPr marL="914400" algn="l" defTabSz="914400" rtl="0" eaLnBrk="1" latinLnBrk="0" hangingPunct="1">
                        <a:defRPr sz="1800" kern="1200">
                          <a:solidFill>
                            <a:schemeClr val="dk1"/>
                          </a:solidFill>
                          <a:latin typeface="MW Sans" panose="020B0503030501010103" pitchFamily="34" charset="0"/>
                        </a:defRPr>
                      </a:lvl3pPr>
                      <a:lvl4pPr marL="1371600" algn="l" defTabSz="914400" rtl="0" eaLnBrk="1" latinLnBrk="0" hangingPunct="1">
                        <a:defRPr sz="1800" kern="1200">
                          <a:solidFill>
                            <a:schemeClr val="dk1"/>
                          </a:solidFill>
                          <a:latin typeface="MW Sans" panose="020B0503030501010103" pitchFamily="34" charset="0"/>
                        </a:defRPr>
                      </a:lvl4pPr>
                      <a:lvl5pPr marL="1828800" algn="l" defTabSz="914400" rtl="0" eaLnBrk="1" latinLnBrk="0" hangingPunct="1">
                        <a:defRPr sz="1800" kern="1200">
                          <a:solidFill>
                            <a:schemeClr val="dk1"/>
                          </a:solidFill>
                          <a:latin typeface="MW Sans" panose="020B0503030501010103" pitchFamily="34" charset="0"/>
                        </a:defRPr>
                      </a:lvl5pPr>
                      <a:lvl6pPr marL="2286000" algn="l" defTabSz="914400" rtl="0" eaLnBrk="1" latinLnBrk="0" hangingPunct="1">
                        <a:defRPr sz="1800" kern="1200">
                          <a:solidFill>
                            <a:schemeClr val="dk1"/>
                          </a:solidFill>
                          <a:latin typeface="MW Sans" panose="020B0503030501010103" pitchFamily="34" charset="0"/>
                        </a:defRPr>
                      </a:lvl6pPr>
                      <a:lvl7pPr marL="2743200" algn="l" defTabSz="914400" rtl="0" eaLnBrk="1" latinLnBrk="0" hangingPunct="1">
                        <a:defRPr sz="1800" kern="1200">
                          <a:solidFill>
                            <a:schemeClr val="dk1"/>
                          </a:solidFill>
                          <a:latin typeface="MW Sans" panose="020B0503030501010103" pitchFamily="34" charset="0"/>
                        </a:defRPr>
                      </a:lvl7pPr>
                      <a:lvl8pPr marL="3200400" algn="l" defTabSz="914400" rtl="0" eaLnBrk="1" latinLnBrk="0" hangingPunct="1">
                        <a:defRPr sz="1800" kern="1200">
                          <a:solidFill>
                            <a:schemeClr val="dk1"/>
                          </a:solidFill>
                          <a:latin typeface="MW Sans" panose="020B0503030501010103" pitchFamily="34" charset="0"/>
                        </a:defRPr>
                      </a:lvl8pPr>
                      <a:lvl9pPr marL="3657600" algn="l" defTabSz="914400" rtl="0" eaLnBrk="1" latinLnBrk="0" hangingPunct="1">
                        <a:defRPr sz="1800" kern="1200">
                          <a:solidFill>
                            <a:schemeClr val="dk1"/>
                          </a:solidFill>
                          <a:latin typeface="MW Sans" panose="020B0503030501010103" pitchFamily="34"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20" normalizeH="0" baseline="0" noProof="0">
                          <a:ln>
                            <a:noFill/>
                          </a:ln>
                          <a:solidFill>
                            <a:srgbClr val="000000"/>
                          </a:solidFill>
                          <a:effectLst/>
                          <a:uLnTx/>
                          <a:uFillTx/>
                          <a:latin typeface="MW Sans" panose="020B0503030501010103" pitchFamily="34" charset="0"/>
                          <a:ea typeface="+mn-ea"/>
                          <a:cs typeface="+mn-cs"/>
                        </a:rPr>
                        <a:t>[Mkt A, Mkt B, Mkt C….]</a:t>
                      </a:r>
                    </a:p>
                  </a:txBody>
                  <a:tcPr marL="54000" marR="91273" marT="36000" marB="36000" anchor="ctr">
                    <a:lnL w="12700" cap="flat" cmpd="sng" algn="ctr">
                      <a:solidFill>
                        <a:schemeClr val="bg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45982232"/>
                  </a:ext>
                </a:extLst>
              </a:tr>
              <a:tr h="361445">
                <a:tc>
                  <a:txBody>
                    <a:bodyPr/>
                    <a:lstStyle>
                      <a:lvl1pPr marL="0" algn="l" defTabSz="914400" rtl="0" eaLnBrk="1" latinLnBrk="0" hangingPunct="1">
                        <a:defRPr sz="1800" kern="1200">
                          <a:solidFill>
                            <a:schemeClr val="dk1"/>
                          </a:solidFill>
                          <a:latin typeface="MW Sans" panose="020B0503030501010103" pitchFamily="34" charset="0"/>
                        </a:defRPr>
                      </a:lvl1pPr>
                      <a:lvl2pPr marL="457200" algn="l" defTabSz="914400" rtl="0" eaLnBrk="1" latinLnBrk="0" hangingPunct="1">
                        <a:defRPr sz="1800" kern="1200">
                          <a:solidFill>
                            <a:schemeClr val="dk1"/>
                          </a:solidFill>
                          <a:latin typeface="MW Sans" panose="020B0503030501010103" pitchFamily="34" charset="0"/>
                        </a:defRPr>
                      </a:lvl2pPr>
                      <a:lvl3pPr marL="914400" algn="l" defTabSz="914400" rtl="0" eaLnBrk="1" latinLnBrk="0" hangingPunct="1">
                        <a:defRPr sz="1800" kern="1200">
                          <a:solidFill>
                            <a:schemeClr val="dk1"/>
                          </a:solidFill>
                          <a:latin typeface="MW Sans" panose="020B0503030501010103" pitchFamily="34" charset="0"/>
                        </a:defRPr>
                      </a:lvl3pPr>
                      <a:lvl4pPr marL="1371600" algn="l" defTabSz="914400" rtl="0" eaLnBrk="1" latinLnBrk="0" hangingPunct="1">
                        <a:defRPr sz="1800" kern="1200">
                          <a:solidFill>
                            <a:schemeClr val="dk1"/>
                          </a:solidFill>
                          <a:latin typeface="MW Sans" panose="020B0503030501010103" pitchFamily="34" charset="0"/>
                        </a:defRPr>
                      </a:lvl4pPr>
                      <a:lvl5pPr marL="1828800" algn="l" defTabSz="914400" rtl="0" eaLnBrk="1" latinLnBrk="0" hangingPunct="1">
                        <a:defRPr sz="1800" kern="1200">
                          <a:solidFill>
                            <a:schemeClr val="dk1"/>
                          </a:solidFill>
                          <a:latin typeface="MW Sans" panose="020B0503030501010103" pitchFamily="34" charset="0"/>
                        </a:defRPr>
                      </a:lvl5pPr>
                      <a:lvl6pPr marL="2286000" algn="l" defTabSz="914400" rtl="0" eaLnBrk="1" latinLnBrk="0" hangingPunct="1">
                        <a:defRPr sz="1800" kern="1200">
                          <a:solidFill>
                            <a:schemeClr val="dk1"/>
                          </a:solidFill>
                          <a:latin typeface="MW Sans" panose="020B0503030501010103" pitchFamily="34" charset="0"/>
                        </a:defRPr>
                      </a:lvl6pPr>
                      <a:lvl7pPr marL="2743200" algn="l" defTabSz="914400" rtl="0" eaLnBrk="1" latinLnBrk="0" hangingPunct="1">
                        <a:defRPr sz="1800" kern="1200">
                          <a:solidFill>
                            <a:schemeClr val="dk1"/>
                          </a:solidFill>
                          <a:latin typeface="MW Sans" panose="020B0503030501010103" pitchFamily="34" charset="0"/>
                        </a:defRPr>
                      </a:lvl7pPr>
                      <a:lvl8pPr marL="3200400" algn="l" defTabSz="914400" rtl="0" eaLnBrk="1" latinLnBrk="0" hangingPunct="1">
                        <a:defRPr sz="1800" kern="1200">
                          <a:solidFill>
                            <a:schemeClr val="dk1"/>
                          </a:solidFill>
                          <a:latin typeface="MW Sans" panose="020B0503030501010103" pitchFamily="34" charset="0"/>
                        </a:defRPr>
                      </a:lvl8pPr>
                      <a:lvl9pPr marL="3657600" algn="l" defTabSz="914400" rtl="0" eaLnBrk="1" latinLnBrk="0" hangingPunct="1">
                        <a:defRPr sz="1800" kern="1200">
                          <a:solidFill>
                            <a:schemeClr val="dk1"/>
                          </a:solidFill>
                          <a:latin typeface="MW Sans" panose="020B0503030501010103"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800" spc="20" baseline="0" noProof="0">
                          <a:solidFill>
                            <a:schemeClr val="tx1"/>
                          </a:solidFill>
                          <a:latin typeface="+mj-lt"/>
                        </a:rPr>
                        <a:t>Agencies</a:t>
                      </a:r>
                    </a:p>
                  </a:txBody>
                  <a:tcPr marL="54000" marR="91273" marT="36000" marB="36000" anchor="ctr">
                    <a:lnL w="6350" cap="flat" cmpd="sng" algn="ctr">
                      <a:noFill/>
                      <a:prstDash val="solid"/>
                      <a:round/>
                      <a:headEnd type="none" w="med" len="med"/>
                      <a:tailEnd type="none" w="med" len="med"/>
                    </a:lnL>
                    <a:lnR w="12700" cap="flat" cmpd="sng" algn="ctr">
                      <a:solidFill>
                        <a:schemeClr val="bg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MW Sans" panose="020B0503030501010103" pitchFamily="34" charset="0"/>
                        </a:defRPr>
                      </a:lvl1pPr>
                      <a:lvl2pPr marL="457200" algn="l" defTabSz="914400" rtl="0" eaLnBrk="1" latinLnBrk="0" hangingPunct="1">
                        <a:defRPr sz="1800" kern="1200">
                          <a:solidFill>
                            <a:schemeClr val="dk1"/>
                          </a:solidFill>
                          <a:latin typeface="MW Sans" panose="020B0503030501010103" pitchFamily="34" charset="0"/>
                        </a:defRPr>
                      </a:lvl2pPr>
                      <a:lvl3pPr marL="914400" algn="l" defTabSz="914400" rtl="0" eaLnBrk="1" latinLnBrk="0" hangingPunct="1">
                        <a:defRPr sz="1800" kern="1200">
                          <a:solidFill>
                            <a:schemeClr val="dk1"/>
                          </a:solidFill>
                          <a:latin typeface="MW Sans" panose="020B0503030501010103" pitchFamily="34" charset="0"/>
                        </a:defRPr>
                      </a:lvl3pPr>
                      <a:lvl4pPr marL="1371600" algn="l" defTabSz="914400" rtl="0" eaLnBrk="1" latinLnBrk="0" hangingPunct="1">
                        <a:defRPr sz="1800" kern="1200">
                          <a:solidFill>
                            <a:schemeClr val="dk1"/>
                          </a:solidFill>
                          <a:latin typeface="MW Sans" panose="020B0503030501010103" pitchFamily="34" charset="0"/>
                        </a:defRPr>
                      </a:lvl4pPr>
                      <a:lvl5pPr marL="1828800" algn="l" defTabSz="914400" rtl="0" eaLnBrk="1" latinLnBrk="0" hangingPunct="1">
                        <a:defRPr sz="1800" kern="1200">
                          <a:solidFill>
                            <a:schemeClr val="dk1"/>
                          </a:solidFill>
                          <a:latin typeface="MW Sans" panose="020B0503030501010103" pitchFamily="34" charset="0"/>
                        </a:defRPr>
                      </a:lvl5pPr>
                      <a:lvl6pPr marL="2286000" algn="l" defTabSz="914400" rtl="0" eaLnBrk="1" latinLnBrk="0" hangingPunct="1">
                        <a:defRPr sz="1800" kern="1200">
                          <a:solidFill>
                            <a:schemeClr val="dk1"/>
                          </a:solidFill>
                          <a:latin typeface="MW Sans" panose="020B0503030501010103" pitchFamily="34" charset="0"/>
                        </a:defRPr>
                      </a:lvl6pPr>
                      <a:lvl7pPr marL="2743200" algn="l" defTabSz="914400" rtl="0" eaLnBrk="1" latinLnBrk="0" hangingPunct="1">
                        <a:defRPr sz="1800" kern="1200">
                          <a:solidFill>
                            <a:schemeClr val="dk1"/>
                          </a:solidFill>
                          <a:latin typeface="MW Sans" panose="020B0503030501010103" pitchFamily="34" charset="0"/>
                        </a:defRPr>
                      </a:lvl7pPr>
                      <a:lvl8pPr marL="3200400" algn="l" defTabSz="914400" rtl="0" eaLnBrk="1" latinLnBrk="0" hangingPunct="1">
                        <a:defRPr sz="1800" kern="1200">
                          <a:solidFill>
                            <a:schemeClr val="dk1"/>
                          </a:solidFill>
                          <a:latin typeface="MW Sans" panose="020B0503030501010103" pitchFamily="34" charset="0"/>
                        </a:defRPr>
                      </a:lvl8pPr>
                      <a:lvl9pPr marL="3657600" algn="l" defTabSz="914400" rtl="0" eaLnBrk="1" latinLnBrk="0" hangingPunct="1">
                        <a:defRPr sz="1800" kern="1200">
                          <a:solidFill>
                            <a:schemeClr val="dk1"/>
                          </a:solidFill>
                          <a:latin typeface="MW Sans" panose="020B0503030501010103" pitchFamily="34"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20" normalizeH="0" baseline="0" noProof="0">
                          <a:ln>
                            <a:noFill/>
                          </a:ln>
                          <a:solidFill>
                            <a:srgbClr val="000000"/>
                          </a:solidFill>
                          <a:effectLst/>
                          <a:uLnTx/>
                          <a:uFillTx/>
                          <a:latin typeface="MW Sans" panose="020B0503030501010103" pitchFamily="34" charset="0"/>
                          <a:ea typeface="+mn-ea"/>
                          <a:cs typeface="+mn-cs"/>
                        </a:rPr>
                        <a:t>[McCann, MRM, Craft, FB]</a:t>
                      </a:r>
                    </a:p>
                  </a:txBody>
                  <a:tcPr marL="54000" marR="91273" marT="36000" marB="36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lvl1pPr marL="0" algn="l" defTabSz="914400" rtl="0" eaLnBrk="1" latinLnBrk="0" hangingPunct="1">
                        <a:defRPr sz="1800" kern="1200">
                          <a:solidFill>
                            <a:schemeClr val="dk1"/>
                          </a:solidFill>
                          <a:latin typeface="MW Sans" panose="020B0503030501010103" pitchFamily="34" charset="0"/>
                        </a:defRPr>
                      </a:lvl1pPr>
                      <a:lvl2pPr marL="457200" algn="l" defTabSz="914400" rtl="0" eaLnBrk="1" latinLnBrk="0" hangingPunct="1">
                        <a:defRPr sz="1800" kern="1200">
                          <a:solidFill>
                            <a:schemeClr val="dk1"/>
                          </a:solidFill>
                          <a:latin typeface="MW Sans" panose="020B0503030501010103" pitchFamily="34" charset="0"/>
                        </a:defRPr>
                      </a:lvl2pPr>
                      <a:lvl3pPr marL="914400" algn="l" defTabSz="914400" rtl="0" eaLnBrk="1" latinLnBrk="0" hangingPunct="1">
                        <a:defRPr sz="1800" kern="1200">
                          <a:solidFill>
                            <a:schemeClr val="dk1"/>
                          </a:solidFill>
                          <a:latin typeface="MW Sans" panose="020B0503030501010103" pitchFamily="34" charset="0"/>
                        </a:defRPr>
                      </a:lvl3pPr>
                      <a:lvl4pPr marL="1371600" algn="l" defTabSz="914400" rtl="0" eaLnBrk="1" latinLnBrk="0" hangingPunct="1">
                        <a:defRPr sz="1800" kern="1200">
                          <a:solidFill>
                            <a:schemeClr val="dk1"/>
                          </a:solidFill>
                          <a:latin typeface="MW Sans" panose="020B0503030501010103" pitchFamily="34" charset="0"/>
                        </a:defRPr>
                      </a:lvl4pPr>
                      <a:lvl5pPr marL="1828800" algn="l" defTabSz="914400" rtl="0" eaLnBrk="1" latinLnBrk="0" hangingPunct="1">
                        <a:defRPr sz="1800" kern="1200">
                          <a:solidFill>
                            <a:schemeClr val="dk1"/>
                          </a:solidFill>
                          <a:latin typeface="MW Sans" panose="020B0503030501010103" pitchFamily="34" charset="0"/>
                        </a:defRPr>
                      </a:lvl5pPr>
                      <a:lvl6pPr marL="2286000" algn="l" defTabSz="914400" rtl="0" eaLnBrk="1" latinLnBrk="0" hangingPunct="1">
                        <a:defRPr sz="1800" kern="1200">
                          <a:solidFill>
                            <a:schemeClr val="dk1"/>
                          </a:solidFill>
                          <a:latin typeface="MW Sans" panose="020B0503030501010103" pitchFamily="34" charset="0"/>
                        </a:defRPr>
                      </a:lvl6pPr>
                      <a:lvl7pPr marL="2743200" algn="l" defTabSz="914400" rtl="0" eaLnBrk="1" latinLnBrk="0" hangingPunct="1">
                        <a:defRPr sz="1800" kern="1200">
                          <a:solidFill>
                            <a:schemeClr val="dk1"/>
                          </a:solidFill>
                          <a:latin typeface="MW Sans" panose="020B0503030501010103" pitchFamily="34" charset="0"/>
                        </a:defRPr>
                      </a:lvl7pPr>
                      <a:lvl8pPr marL="3200400" algn="l" defTabSz="914400" rtl="0" eaLnBrk="1" latinLnBrk="0" hangingPunct="1">
                        <a:defRPr sz="1800" kern="1200">
                          <a:solidFill>
                            <a:schemeClr val="dk1"/>
                          </a:solidFill>
                          <a:latin typeface="MW Sans" panose="020B0503030501010103" pitchFamily="34" charset="0"/>
                        </a:defRPr>
                      </a:lvl8pPr>
                      <a:lvl9pPr marL="3657600" algn="l" defTabSz="914400" rtl="0" eaLnBrk="1" latinLnBrk="0" hangingPunct="1">
                        <a:defRPr sz="1800" kern="1200">
                          <a:solidFill>
                            <a:schemeClr val="dk1"/>
                          </a:solidFill>
                          <a:latin typeface="MW Sans" panose="020B0503030501010103" pitchFamily="34"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20" normalizeH="0" baseline="0" noProof="0">
                          <a:ln>
                            <a:noFill/>
                          </a:ln>
                          <a:solidFill>
                            <a:srgbClr val="000000"/>
                          </a:solidFill>
                          <a:effectLst/>
                          <a:uLnTx/>
                          <a:uFillTx/>
                          <a:latin typeface="MW Sans" panose="020B0503030501010103" pitchFamily="34" charset="0"/>
                          <a:ea typeface="+mn-ea"/>
                          <a:cs typeface="+mn-cs"/>
                        </a:rPr>
                        <a:t>[McCann, MRM, Craft, FB]</a:t>
                      </a:r>
                    </a:p>
                  </a:txBody>
                  <a:tcPr marL="54000" marR="91273" marT="36000" marB="36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MW Sans" panose="020B0503030501010103" pitchFamily="34" charset="0"/>
                        </a:defRPr>
                      </a:lvl1pPr>
                      <a:lvl2pPr marL="457200" algn="l" defTabSz="914400" rtl="0" eaLnBrk="1" latinLnBrk="0" hangingPunct="1">
                        <a:defRPr sz="1800" kern="1200">
                          <a:solidFill>
                            <a:schemeClr val="dk1"/>
                          </a:solidFill>
                          <a:latin typeface="MW Sans" panose="020B0503030501010103" pitchFamily="34" charset="0"/>
                        </a:defRPr>
                      </a:lvl2pPr>
                      <a:lvl3pPr marL="914400" algn="l" defTabSz="914400" rtl="0" eaLnBrk="1" latinLnBrk="0" hangingPunct="1">
                        <a:defRPr sz="1800" kern="1200">
                          <a:solidFill>
                            <a:schemeClr val="dk1"/>
                          </a:solidFill>
                          <a:latin typeface="MW Sans" panose="020B0503030501010103" pitchFamily="34" charset="0"/>
                        </a:defRPr>
                      </a:lvl3pPr>
                      <a:lvl4pPr marL="1371600" algn="l" defTabSz="914400" rtl="0" eaLnBrk="1" latinLnBrk="0" hangingPunct="1">
                        <a:defRPr sz="1800" kern="1200">
                          <a:solidFill>
                            <a:schemeClr val="dk1"/>
                          </a:solidFill>
                          <a:latin typeface="MW Sans" panose="020B0503030501010103" pitchFamily="34" charset="0"/>
                        </a:defRPr>
                      </a:lvl4pPr>
                      <a:lvl5pPr marL="1828800" algn="l" defTabSz="914400" rtl="0" eaLnBrk="1" latinLnBrk="0" hangingPunct="1">
                        <a:defRPr sz="1800" kern="1200">
                          <a:solidFill>
                            <a:schemeClr val="dk1"/>
                          </a:solidFill>
                          <a:latin typeface="MW Sans" panose="020B0503030501010103" pitchFamily="34" charset="0"/>
                        </a:defRPr>
                      </a:lvl5pPr>
                      <a:lvl6pPr marL="2286000" algn="l" defTabSz="914400" rtl="0" eaLnBrk="1" latinLnBrk="0" hangingPunct="1">
                        <a:defRPr sz="1800" kern="1200">
                          <a:solidFill>
                            <a:schemeClr val="dk1"/>
                          </a:solidFill>
                          <a:latin typeface="MW Sans" panose="020B0503030501010103" pitchFamily="34" charset="0"/>
                        </a:defRPr>
                      </a:lvl6pPr>
                      <a:lvl7pPr marL="2743200" algn="l" defTabSz="914400" rtl="0" eaLnBrk="1" latinLnBrk="0" hangingPunct="1">
                        <a:defRPr sz="1800" kern="1200">
                          <a:solidFill>
                            <a:schemeClr val="dk1"/>
                          </a:solidFill>
                          <a:latin typeface="MW Sans" panose="020B0503030501010103" pitchFamily="34" charset="0"/>
                        </a:defRPr>
                      </a:lvl7pPr>
                      <a:lvl8pPr marL="3200400" algn="l" defTabSz="914400" rtl="0" eaLnBrk="1" latinLnBrk="0" hangingPunct="1">
                        <a:defRPr sz="1800" kern="1200">
                          <a:solidFill>
                            <a:schemeClr val="dk1"/>
                          </a:solidFill>
                          <a:latin typeface="MW Sans" panose="020B0503030501010103" pitchFamily="34" charset="0"/>
                        </a:defRPr>
                      </a:lvl8pPr>
                      <a:lvl9pPr marL="3657600" algn="l" defTabSz="914400" rtl="0" eaLnBrk="1" latinLnBrk="0" hangingPunct="1">
                        <a:defRPr sz="1800" kern="1200">
                          <a:solidFill>
                            <a:schemeClr val="dk1"/>
                          </a:solidFill>
                          <a:latin typeface="MW Sans" panose="020B0503030501010103" pitchFamily="34"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20" normalizeH="0" baseline="0" noProof="0">
                          <a:ln>
                            <a:noFill/>
                          </a:ln>
                          <a:solidFill>
                            <a:srgbClr val="000000"/>
                          </a:solidFill>
                          <a:effectLst/>
                          <a:uLnTx/>
                          <a:uFillTx/>
                          <a:latin typeface="MW Sans" panose="020B0503030501010103" pitchFamily="34" charset="0"/>
                          <a:ea typeface="+mn-ea"/>
                          <a:cs typeface="+mn-cs"/>
                        </a:rPr>
                        <a:t>[McCann, MRM, Craft, FB]</a:t>
                      </a:r>
                    </a:p>
                  </a:txBody>
                  <a:tcPr marL="54000" marR="91273" marT="36000" marB="36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lvl1pPr marL="0" algn="l" defTabSz="914400" rtl="0" eaLnBrk="1" latinLnBrk="0" hangingPunct="1">
                        <a:defRPr sz="1800" kern="1200">
                          <a:solidFill>
                            <a:schemeClr val="dk1"/>
                          </a:solidFill>
                          <a:latin typeface="MW Sans" panose="020B0503030501010103" pitchFamily="34" charset="0"/>
                        </a:defRPr>
                      </a:lvl1pPr>
                      <a:lvl2pPr marL="457200" algn="l" defTabSz="914400" rtl="0" eaLnBrk="1" latinLnBrk="0" hangingPunct="1">
                        <a:defRPr sz="1800" kern="1200">
                          <a:solidFill>
                            <a:schemeClr val="dk1"/>
                          </a:solidFill>
                          <a:latin typeface="MW Sans" panose="020B0503030501010103" pitchFamily="34" charset="0"/>
                        </a:defRPr>
                      </a:lvl2pPr>
                      <a:lvl3pPr marL="914400" algn="l" defTabSz="914400" rtl="0" eaLnBrk="1" latinLnBrk="0" hangingPunct="1">
                        <a:defRPr sz="1800" kern="1200">
                          <a:solidFill>
                            <a:schemeClr val="dk1"/>
                          </a:solidFill>
                          <a:latin typeface="MW Sans" panose="020B0503030501010103" pitchFamily="34" charset="0"/>
                        </a:defRPr>
                      </a:lvl3pPr>
                      <a:lvl4pPr marL="1371600" algn="l" defTabSz="914400" rtl="0" eaLnBrk="1" latinLnBrk="0" hangingPunct="1">
                        <a:defRPr sz="1800" kern="1200">
                          <a:solidFill>
                            <a:schemeClr val="dk1"/>
                          </a:solidFill>
                          <a:latin typeface="MW Sans" panose="020B0503030501010103" pitchFamily="34" charset="0"/>
                        </a:defRPr>
                      </a:lvl4pPr>
                      <a:lvl5pPr marL="1828800" algn="l" defTabSz="914400" rtl="0" eaLnBrk="1" latinLnBrk="0" hangingPunct="1">
                        <a:defRPr sz="1800" kern="1200">
                          <a:solidFill>
                            <a:schemeClr val="dk1"/>
                          </a:solidFill>
                          <a:latin typeface="MW Sans" panose="020B0503030501010103" pitchFamily="34" charset="0"/>
                        </a:defRPr>
                      </a:lvl5pPr>
                      <a:lvl6pPr marL="2286000" algn="l" defTabSz="914400" rtl="0" eaLnBrk="1" latinLnBrk="0" hangingPunct="1">
                        <a:defRPr sz="1800" kern="1200">
                          <a:solidFill>
                            <a:schemeClr val="dk1"/>
                          </a:solidFill>
                          <a:latin typeface="MW Sans" panose="020B0503030501010103" pitchFamily="34" charset="0"/>
                        </a:defRPr>
                      </a:lvl6pPr>
                      <a:lvl7pPr marL="2743200" algn="l" defTabSz="914400" rtl="0" eaLnBrk="1" latinLnBrk="0" hangingPunct="1">
                        <a:defRPr sz="1800" kern="1200">
                          <a:solidFill>
                            <a:schemeClr val="dk1"/>
                          </a:solidFill>
                          <a:latin typeface="MW Sans" panose="020B0503030501010103" pitchFamily="34" charset="0"/>
                        </a:defRPr>
                      </a:lvl7pPr>
                      <a:lvl8pPr marL="3200400" algn="l" defTabSz="914400" rtl="0" eaLnBrk="1" latinLnBrk="0" hangingPunct="1">
                        <a:defRPr sz="1800" kern="1200">
                          <a:solidFill>
                            <a:schemeClr val="dk1"/>
                          </a:solidFill>
                          <a:latin typeface="MW Sans" panose="020B0503030501010103" pitchFamily="34" charset="0"/>
                        </a:defRPr>
                      </a:lvl8pPr>
                      <a:lvl9pPr marL="3657600" algn="l" defTabSz="914400" rtl="0" eaLnBrk="1" latinLnBrk="0" hangingPunct="1">
                        <a:defRPr sz="1800" kern="1200">
                          <a:solidFill>
                            <a:schemeClr val="dk1"/>
                          </a:solidFill>
                          <a:latin typeface="MW Sans" panose="020B0503030501010103" pitchFamily="34"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20" normalizeH="0" baseline="0" noProof="0">
                          <a:ln>
                            <a:noFill/>
                          </a:ln>
                          <a:solidFill>
                            <a:srgbClr val="000000"/>
                          </a:solidFill>
                          <a:effectLst/>
                          <a:uLnTx/>
                          <a:uFillTx/>
                          <a:latin typeface="MW Sans" panose="020B0503030501010103" pitchFamily="34" charset="0"/>
                          <a:ea typeface="+mn-ea"/>
                          <a:cs typeface="+mn-cs"/>
                        </a:rPr>
                        <a:t>[McCann, MRM, Craft, FB]</a:t>
                      </a:r>
                    </a:p>
                  </a:txBody>
                  <a:tcPr marL="54000" marR="91273" marT="36000" marB="36000" anchor="ctr">
                    <a:lnL w="12700" cap="flat" cmpd="sng" algn="ctr">
                      <a:solidFill>
                        <a:schemeClr val="bg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41637227"/>
                  </a:ext>
                </a:extLst>
              </a:tr>
              <a:tr h="361445">
                <a:tc>
                  <a:txBody>
                    <a:bodyPr/>
                    <a:lstStyle>
                      <a:lvl1pPr marL="0" algn="l" defTabSz="914400" rtl="0" eaLnBrk="1" latinLnBrk="0" hangingPunct="1">
                        <a:defRPr sz="1800" kern="1200">
                          <a:solidFill>
                            <a:schemeClr val="dk1"/>
                          </a:solidFill>
                          <a:latin typeface="MW Sans" panose="020B0503030501010103" pitchFamily="34" charset="0"/>
                        </a:defRPr>
                      </a:lvl1pPr>
                      <a:lvl2pPr marL="457200" algn="l" defTabSz="914400" rtl="0" eaLnBrk="1" latinLnBrk="0" hangingPunct="1">
                        <a:defRPr sz="1800" kern="1200">
                          <a:solidFill>
                            <a:schemeClr val="dk1"/>
                          </a:solidFill>
                          <a:latin typeface="MW Sans" panose="020B0503030501010103" pitchFamily="34" charset="0"/>
                        </a:defRPr>
                      </a:lvl2pPr>
                      <a:lvl3pPr marL="914400" algn="l" defTabSz="914400" rtl="0" eaLnBrk="1" latinLnBrk="0" hangingPunct="1">
                        <a:defRPr sz="1800" kern="1200">
                          <a:solidFill>
                            <a:schemeClr val="dk1"/>
                          </a:solidFill>
                          <a:latin typeface="MW Sans" panose="020B0503030501010103" pitchFamily="34" charset="0"/>
                        </a:defRPr>
                      </a:lvl3pPr>
                      <a:lvl4pPr marL="1371600" algn="l" defTabSz="914400" rtl="0" eaLnBrk="1" latinLnBrk="0" hangingPunct="1">
                        <a:defRPr sz="1800" kern="1200">
                          <a:solidFill>
                            <a:schemeClr val="dk1"/>
                          </a:solidFill>
                          <a:latin typeface="MW Sans" panose="020B0503030501010103" pitchFamily="34" charset="0"/>
                        </a:defRPr>
                      </a:lvl4pPr>
                      <a:lvl5pPr marL="1828800" algn="l" defTabSz="914400" rtl="0" eaLnBrk="1" latinLnBrk="0" hangingPunct="1">
                        <a:defRPr sz="1800" kern="1200">
                          <a:solidFill>
                            <a:schemeClr val="dk1"/>
                          </a:solidFill>
                          <a:latin typeface="MW Sans" panose="020B0503030501010103" pitchFamily="34" charset="0"/>
                        </a:defRPr>
                      </a:lvl5pPr>
                      <a:lvl6pPr marL="2286000" algn="l" defTabSz="914400" rtl="0" eaLnBrk="1" latinLnBrk="0" hangingPunct="1">
                        <a:defRPr sz="1800" kern="1200">
                          <a:solidFill>
                            <a:schemeClr val="dk1"/>
                          </a:solidFill>
                          <a:latin typeface="MW Sans" panose="020B0503030501010103" pitchFamily="34" charset="0"/>
                        </a:defRPr>
                      </a:lvl6pPr>
                      <a:lvl7pPr marL="2743200" algn="l" defTabSz="914400" rtl="0" eaLnBrk="1" latinLnBrk="0" hangingPunct="1">
                        <a:defRPr sz="1800" kern="1200">
                          <a:solidFill>
                            <a:schemeClr val="dk1"/>
                          </a:solidFill>
                          <a:latin typeface="MW Sans" panose="020B0503030501010103" pitchFamily="34" charset="0"/>
                        </a:defRPr>
                      </a:lvl7pPr>
                      <a:lvl8pPr marL="3200400" algn="l" defTabSz="914400" rtl="0" eaLnBrk="1" latinLnBrk="0" hangingPunct="1">
                        <a:defRPr sz="1800" kern="1200">
                          <a:solidFill>
                            <a:schemeClr val="dk1"/>
                          </a:solidFill>
                          <a:latin typeface="MW Sans" panose="020B0503030501010103" pitchFamily="34" charset="0"/>
                        </a:defRPr>
                      </a:lvl8pPr>
                      <a:lvl9pPr marL="3657600" algn="l" defTabSz="914400" rtl="0" eaLnBrk="1" latinLnBrk="0" hangingPunct="1">
                        <a:defRPr sz="1800" kern="1200">
                          <a:solidFill>
                            <a:schemeClr val="dk1"/>
                          </a:solidFill>
                          <a:latin typeface="MW Sans" panose="020B0503030501010103"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800" spc="20" baseline="0" noProof="0">
                          <a:solidFill>
                            <a:schemeClr val="tx1"/>
                          </a:solidFill>
                          <a:latin typeface="+mj-lt"/>
                        </a:rPr>
                        <a:t>What Do We Currently Do?</a:t>
                      </a:r>
                    </a:p>
                  </a:txBody>
                  <a:tcPr marL="54000" marR="91273" marT="36000" marB="36000" anchor="ctr">
                    <a:lnL w="6350" cap="flat" cmpd="sng" algn="ctr">
                      <a:noFill/>
                      <a:prstDash val="solid"/>
                      <a:round/>
                      <a:headEnd type="none" w="med" len="med"/>
                      <a:tailEnd type="none" w="med" len="med"/>
                    </a:lnL>
                    <a:lnR w="12700" cap="flat" cmpd="sng" algn="ctr">
                      <a:solidFill>
                        <a:schemeClr val="bg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MW Sans" panose="020B0503030501010103" pitchFamily="34" charset="0"/>
                        </a:defRPr>
                      </a:lvl1pPr>
                      <a:lvl2pPr marL="457200" algn="l" defTabSz="914400" rtl="0" eaLnBrk="1" latinLnBrk="0" hangingPunct="1">
                        <a:defRPr sz="1800" kern="1200">
                          <a:solidFill>
                            <a:schemeClr val="dk1"/>
                          </a:solidFill>
                          <a:latin typeface="MW Sans" panose="020B0503030501010103" pitchFamily="34" charset="0"/>
                        </a:defRPr>
                      </a:lvl2pPr>
                      <a:lvl3pPr marL="914400" algn="l" defTabSz="914400" rtl="0" eaLnBrk="1" latinLnBrk="0" hangingPunct="1">
                        <a:defRPr sz="1800" kern="1200">
                          <a:solidFill>
                            <a:schemeClr val="dk1"/>
                          </a:solidFill>
                          <a:latin typeface="MW Sans" panose="020B0503030501010103" pitchFamily="34" charset="0"/>
                        </a:defRPr>
                      </a:lvl3pPr>
                      <a:lvl4pPr marL="1371600" algn="l" defTabSz="914400" rtl="0" eaLnBrk="1" latinLnBrk="0" hangingPunct="1">
                        <a:defRPr sz="1800" kern="1200">
                          <a:solidFill>
                            <a:schemeClr val="dk1"/>
                          </a:solidFill>
                          <a:latin typeface="MW Sans" panose="020B0503030501010103" pitchFamily="34" charset="0"/>
                        </a:defRPr>
                      </a:lvl4pPr>
                      <a:lvl5pPr marL="1828800" algn="l" defTabSz="914400" rtl="0" eaLnBrk="1" latinLnBrk="0" hangingPunct="1">
                        <a:defRPr sz="1800" kern="1200">
                          <a:solidFill>
                            <a:schemeClr val="dk1"/>
                          </a:solidFill>
                          <a:latin typeface="MW Sans" panose="020B0503030501010103" pitchFamily="34" charset="0"/>
                        </a:defRPr>
                      </a:lvl5pPr>
                      <a:lvl6pPr marL="2286000" algn="l" defTabSz="914400" rtl="0" eaLnBrk="1" latinLnBrk="0" hangingPunct="1">
                        <a:defRPr sz="1800" kern="1200">
                          <a:solidFill>
                            <a:schemeClr val="dk1"/>
                          </a:solidFill>
                          <a:latin typeface="MW Sans" panose="020B0503030501010103" pitchFamily="34" charset="0"/>
                        </a:defRPr>
                      </a:lvl6pPr>
                      <a:lvl7pPr marL="2743200" algn="l" defTabSz="914400" rtl="0" eaLnBrk="1" latinLnBrk="0" hangingPunct="1">
                        <a:defRPr sz="1800" kern="1200">
                          <a:solidFill>
                            <a:schemeClr val="dk1"/>
                          </a:solidFill>
                          <a:latin typeface="MW Sans" panose="020B0503030501010103" pitchFamily="34" charset="0"/>
                        </a:defRPr>
                      </a:lvl7pPr>
                      <a:lvl8pPr marL="3200400" algn="l" defTabSz="914400" rtl="0" eaLnBrk="1" latinLnBrk="0" hangingPunct="1">
                        <a:defRPr sz="1800" kern="1200">
                          <a:solidFill>
                            <a:schemeClr val="dk1"/>
                          </a:solidFill>
                          <a:latin typeface="MW Sans" panose="020B0503030501010103" pitchFamily="34" charset="0"/>
                        </a:defRPr>
                      </a:lvl8pPr>
                      <a:lvl9pPr marL="3657600" algn="l" defTabSz="914400" rtl="0" eaLnBrk="1" latinLnBrk="0" hangingPunct="1">
                        <a:defRPr sz="1800" kern="1200">
                          <a:solidFill>
                            <a:schemeClr val="dk1"/>
                          </a:solidFill>
                          <a:latin typeface="MW Sans" panose="020B0503030501010103" pitchFamily="34"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20" normalizeH="0" baseline="0" noProof="0">
                          <a:ln>
                            <a:noFill/>
                          </a:ln>
                          <a:solidFill>
                            <a:srgbClr val="000000"/>
                          </a:solidFill>
                          <a:effectLst/>
                          <a:uLnTx/>
                          <a:uFillTx/>
                          <a:latin typeface="MW Sans" panose="020B0503030501010103" pitchFamily="34" charset="0"/>
                          <a:ea typeface="+mn-ea"/>
                          <a:cs typeface="+mn-cs"/>
                        </a:rPr>
                        <a:t>[Omnichannel brand work]</a:t>
                      </a:r>
                    </a:p>
                  </a:txBody>
                  <a:tcPr marL="54000" marR="91273" marT="36000" marB="36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lvl1pPr marL="0" algn="l" defTabSz="914400" rtl="0" eaLnBrk="1" latinLnBrk="0" hangingPunct="1">
                        <a:defRPr sz="1800" kern="1200">
                          <a:solidFill>
                            <a:schemeClr val="dk1"/>
                          </a:solidFill>
                          <a:latin typeface="MW Sans" panose="020B0503030501010103" pitchFamily="34" charset="0"/>
                        </a:defRPr>
                      </a:lvl1pPr>
                      <a:lvl2pPr marL="457200" algn="l" defTabSz="914400" rtl="0" eaLnBrk="1" latinLnBrk="0" hangingPunct="1">
                        <a:defRPr sz="1800" kern="1200">
                          <a:solidFill>
                            <a:schemeClr val="dk1"/>
                          </a:solidFill>
                          <a:latin typeface="MW Sans" panose="020B0503030501010103" pitchFamily="34" charset="0"/>
                        </a:defRPr>
                      </a:lvl2pPr>
                      <a:lvl3pPr marL="914400" algn="l" defTabSz="914400" rtl="0" eaLnBrk="1" latinLnBrk="0" hangingPunct="1">
                        <a:defRPr sz="1800" kern="1200">
                          <a:solidFill>
                            <a:schemeClr val="dk1"/>
                          </a:solidFill>
                          <a:latin typeface="MW Sans" panose="020B0503030501010103" pitchFamily="34" charset="0"/>
                        </a:defRPr>
                      </a:lvl3pPr>
                      <a:lvl4pPr marL="1371600" algn="l" defTabSz="914400" rtl="0" eaLnBrk="1" latinLnBrk="0" hangingPunct="1">
                        <a:defRPr sz="1800" kern="1200">
                          <a:solidFill>
                            <a:schemeClr val="dk1"/>
                          </a:solidFill>
                          <a:latin typeface="MW Sans" panose="020B0503030501010103" pitchFamily="34" charset="0"/>
                        </a:defRPr>
                      </a:lvl4pPr>
                      <a:lvl5pPr marL="1828800" algn="l" defTabSz="914400" rtl="0" eaLnBrk="1" latinLnBrk="0" hangingPunct="1">
                        <a:defRPr sz="1800" kern="1200">
                          <a:solidFill>
                            <a:schemeClr val="dk1"/>
                          </a:solidFill>
                          <a:latin typeface="MW Sans" panose="020B0503030501010103" pitchFamily="34" charset="0"/>
                        </a:defRPr>
                      </a:lvl5pPr>
                      <a:lvl6pPr marL="2286000" algn="l" defTabSz="914400" rtl="0" eaLnBrk="1" latinLnBrk="0" hangingPunct="1">
                        <a:defRPr sz="1800" kern="1200">
                          <a:solidFill>
                            <a:schemeClr val="dk1"/>
                          </a:solidFill>
                          <a:latin typeface="MW Sans" panose="020B0503030501010103" pitchFamily="34" charset="0"/>
                        </a:defRPr>
                      </a:lvl6pPr>
                      <a:lvl7pPr marL="2743200" algn="l" defTabSz="914400" rtl="0" eaLnBrk="1" latinLnBrk="0" hangingPunct="1">
                        <a:defRPr sz="1800" kern="1200">
                          <a:solidFill>
                            <a:schemeClr val="dk1"/>
                          </a:solidFill>
                          <a:latin typeface="MW Sans" panose="020B0503030501010103" pitchFamily="34" charset="0"/>
                        </a:defRPr>
                      </a:lvl7pPr>
                      <a:lvl8pPr marL="3200400" algn="l" defTabSz="914400" rtl="0" eaLnBrk="1" latinLnBrk="0" hangingPunct="1">
                        <a:defRPr sz="1800" kern="1200">
                          <a:solidFill>
                            <a:schemeClr val="dk1"/>
                          </a:solidFill>
                          <a:latin typeface="MW Sans" panose="020B0503030501010103" pitchFamily="34" charset="0"/>
                        </a:defRPr>
                      </a:lvl8pPr>
                      <a:lvl9pPr marL="3657600" algn="l" defTabSz="914400" rtl="0" eaLnBrk="1" latinLnBrk="0" hangingPunct="1">
                        <a:defRPr sz="1800" kern="1200">
                          <a:solidFill>
                            <a:schemeClr val="dk1"/>
                          </a:solidFill>
                          <a:latin typeface="MW Sans" panose="020B0503030501010103" pitchFamily="34"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20" normalizeH="0" baseline="0" noProof="0">
                          <a:ln>
                            <a:noFill/>
                          </a:ln>
                          <a:solidFill>
                            <a:srgbClr val="000000"/>
                          </a:solidFill>
                          <a:effectLst/>
                          <a:uLnTx/>
                          <a:uFillTx/>
                          <a:latin typeface="MW Sans" panose="020B0503030501010103" pitchFamily="34" charset="0"/>
                          <a:ea typeface="+mn-ea"/>
                          <a:cs typeface="+mn-cs"/>
                        </a:rPr>
                        <a:t>[Omnichannel brand work]</a:t>
                      </a:r>
                    </a:p>
                  </a:txBody>
                  <a:tcPr marL="54000" marR="91273" marT="36000" marB="36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MW Sans" panose="020B0503030501010103" pitchFamily="34" charset="0"/>
                        </a:defRPr>
                      </a:lvl1pPr>
                      <a:lvl2pPr marL="457200" algn="l" defTabSz="914400" rtl="0" eaLnBrk="1" latinLnBrk="0" hangingPunct="1">
                        <a:defRPr sz="1800" kern="1200">
                          <a:solidFill>
                            <a:schemeClr val="dk1"/>
                          </a:solidFill>
                          <a:latin typeface="MW Sans" panose="020B0503030501010103" pitchFamily="34" charset="0"/>
                        </a:defRPr>
                      </a:lvl2pPr>
                      <a:lvl3pPr marL="914400" algn="l" defTabSz="914400" rtl="0" eaLnBrk="1" latinLnBrk="0" hangingPunct="1">
                        <a:defRPr sz="1800" kern="1200">
                          <a:solidFill>
                            <a:schemeClr val="dk1"/>
                          </a:solidFill>
                          <a:latin typeface="MW Sans" panose="020B0503030501010103" pitchFamily="34" charset="0"/>
                        </a:defRPr>
                      </a:lvl3pPr>
                      <a:lvl4pPr marL="1371600" algn="l" defTabSz="914400" rtl="0" eaLnBrk="1" latinLnBrk="0" hangingPunct="1">
                        <a:defRPr sz="1800" kern="1200">
                          <a:solidFill>
                            <a:schemeClr val="dk1"/>
                          </a:solidFill>
                          <a:latin typeface="MW Sans" panose="020B0503030501010103" pitchFamily="34" charset="0"/>
                        </a:defRPr>
                      </a:lvl4pPr>
                      <a:lvl5pPr marL="1828800" algn="l" defTabSz="914400" rtl="0" eaLnBrk="1" latinLnBrk="0" hangingPunct="1">
                        <a:defRPr sz="1800" kern="1200">
                          <a:solidFill>
                            <a:schemeClr val="dk1"/>
                          </a:solidFill>
                          <a:latin typeface="MW Sans" panose="020B0503030501010103" pitchFamily="34" charset="0"/>
                        </a:defRPr>
                      </a:lvl5pPr>
                      <a:lvl6pPr marL="2286000" algn="l" defTabSz="914400" rtl="0" eaLnBrk="1" latinLnBrk="0" hangingPunct="1">
                        <a:defRPr sz="1800" kern="1200">
                          <a:solidFill>
                            <a:schemeClr val="dk1"/>
                          </a:solidFill>
                          <a:latin typeface="MW Sans" panose="020B0503030501010103" pitchFamily="34" charset="0"/>
                        </a:defRPr>
                      </a:lvl6pPr>
                      <a:lvl7pPr marL="2743200" algn="l" defTabSz="914400" rtl="0" eaLnBrk="1" latinLnBrk="0" hangingPunct="1">
                        <a:defRPr sz="1800" kern="1200">
                          <a:solidFill>
                            <a:schemeClr val="dk1"/>
                          </a:solidFill>
                          <a:latin typeface="MW Sans" panose="020B0503030501010103" pitchFamily="34" charset="0"/>
                        </a:defRPr>
                      </a:lvl7pPr>
                      <a:lvl8pPr marL="3200400" algn="l" defTabSz="914400" rtl="0" eaLnBrk="1" latinLnBrk="0" hangingPunct="1">
                        <a:defRPr sz="1800" kern="1200">
                          <a:solidFill>
                            <a:schemeClr val="dk1"/>
                          </a:solidFill>
                          <a:latin typeface="MW Sans" panose="020B0503030501010103" pitchFamily="34" charset="0"/>
                        </a:defRPr>
                      </a:lvl8pPr>
                      <a:lvl9pPr marL="3657600" algn="l" defTabSz="914400" rtl="0" eaLnBrk="1" latinLnBrk="0" hangingPunct="1">
                        <a:defRPr sz="1800" kern="1200">
                          <a:solidFill>
                            <a:schemeClr val="dk1"/>
                          </a:solidFill>
                          <a:latin typeface="MW Sans" panose="020B0503030501010103" pitchFamily="34"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20" normalizeH="0" baseline="0" noProof="0">
                          <a:ln>
                            <a:noFill/>
                          </a:ln>
                          <a:solidFill>
                            <a:srgbClr val="000000"/>
                          </a:solidFill>
                          <a:effectLst/>
                          <a:uLnTx/>
                          <a:uFillTx/>
                          <a:latin typeface="MW Sans" panose="020B0503030501010103" pitchFamily="34" charset="0"/>
                          <a:ea typeface="+mn-ea"/>
                          <a:cs typeface="+mn-cs"/>
                        </a:rPr>
                        <a:t>[Omnichannel brand work]</a:t>
                      </a:r>
                    </a:p>
                  </a:txBody>
                  <a:tcPr marL="54000" marR="91273" marT="36000" marB="36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lvl1pPr marL="0" algn="l" defTabSz="914400" rtl="0" eaLnBrk="1" latinLnBrk="0" hangingPunct="1">
                        <a:defRPr sz="1800" kern="1200">
                          <a:solidFill>
                            <a:schemeClr val="dk1"/>
                          </a:solidFill>
                          <a:latin typeface="MW Sans" panose="020B0503030501010103" pitchFamily="34" charset="0"/>
                        </a:defRPr>
                      </a:lvl1pPr>
                      <a:lvl2pPr marL="457200" algn="l" defTabSz="914400" rtl="0" eaLnBrk="1" latinLnBrk="0" hangingPunct="1">
                        <a:defRPr sz="1800" kern="1200">
                          <a:solidFill>
                            <a:schemeClr val="dk1"/>
                          </a:solidFill>
                          <a:latin typeface="MW Sans" panose="020B0503030501010103" pitchFamily="34" charset="0"/>
                        </a:defRPr>
                      </a:lvl2pPr>
                      <a:lvl3pPr marL="914400" algn="l" defTabSz="914400" rtl="0" eaLnBrk="1" latinLnBrk="0" hangingPunct="1">
                        <a:defRPr sz="1800" kern="1200">
                          <a:solidFill>
                            <a:schemeClr val="dk1"/>
                          </a:solidFill>
                          <a:latin typeface="MW Sans" panose="020B0503030501010103" pitchFamily="34" charset="0"/>
                        </a:defRPr>
                      </a:lvl3pPr>
                      <a:lvl4pPr marL="1371600" algn="l" defTabSz="914400" rtl="0" eaLnBrk="1" latinLnBrk="0" hangingPunct="1">
                        <a:defRPr sz="1800" kern="1200">
                          <a:solidFill>
                            <a:schemeClr val="dk1"/>
                          </a:solidFill>
                          <a:latin typeface="MW Sans" panose="020B0503030501010103" pitchFamily="34" charset="0"/>
                        </a:defRPr>
                      </a:lvl4pPr>
                      <a:lvl5pPr marL="1828800" algn="l" defTabSz="914400" rtl="0" eaLnBrk="1" latinLnBrk="0" hangingPunct="1">
                        <a:defRPr sz="1800" kern="1200">
                          <a:solidFill>
                            <a:schemeClr val="dk1"/>
                          </a:solidFill>
                          <a:latin typeface="MW Sans" panose="020B0503030501010103" pitchFamily="34" charset="0"/>
                        </a:defRPr>
                      </a:lvl5pPr>
                      <a:lvl6pPr marL="2286000" algn="l" defTabSz="914400" rtl="0" eaLnBrk="1" latinLnBrk="0" hangingPunct="1">
                        <a:defRPr sz="1800" kern="1200">
                          <a:solidFill>
                            <a:schemeClr val="dk1"/>
                          </a:solidFill>
                          <a:latin typeface="MW Sans" panose="020B0503030501010103" pitchFamily="34" charset="0"/>
                        </a:defRPr>
                      </a:lvl6pPr>
                      <a:lvl7pPr marL="2743200" algn="l" defTabSz="914400" rtl="0" eaLnBrk="1" latinLnBrk="0" hangingPunct="1">
                        <a:defRPr sz="1800" kern="1200">
                          <a:solidFill>
                            <a:schemeClr val="dk1"/>
                          </a:solidFill>
                          <a:latin typeface="MW Sans" panose="020B0503030501010103" pitchFamily="34" charset="0"/>
                        </a:defRPr>
                      </a:lvl7pPr>
                      <a:lvl8pPr marL="3200400" algn="l" defTabSz="914400" rtl="0" eaLnBrk="1" latinLnBrk="0" hangingPunct="1">
                        <a:defRPr sz="1800" kern="1200">
                          <a:solidFill>
                            <a:schemeClr val="dk1"/>
                          </a:solidFill>
                          <a:latin typeface="MW Sans" panose="020B0503030501010103" pitchFamily="34" charset="0"/>
                        </a:defRPr>
                      </a:lvl8pPr>
                      <a:lvl9pPr marL="3657600" algn="l" defTabSz="914400" rtl="0" eaLnBrk="1" latinLnBrk="0" hangingPunct="1">
                        <a:defRPr sz="1800" kern="1200">
                          <a:solidFill>
                            <a:schemeClr val="dk1"/>
                          </a:solidFill>
                          <a:latin typeface="MW Sans" panose="020B0503030501010103" pitchFamily="34"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20" normalizeH="0" baseline="0" noProof="0">
                          <a:ln>
                            <a:noFill/>
                          </a:ln>
                          <a:solidFill>
                            <a:srgbClr val="000000"/>
                          </a:solidFill>
                          <a:effectLst/>
                          <a:uLnTx/>
                          <a:uFillTx/>
                          <a:latin typeface="MW Sans" panose="020B0503030501010103" pitchFamily="34" charset="0"/>
                          <a:ea typeface="+mn-ea"/>
                          <a:cs typeface="+mn-cs"/>
                        </a:rPr>
                        <a:t>[Omnichannel brand work]</a:t>
                      </a:r>
                    </a:p>
                  </a:txBody>
                  <a:tcPr marL="54000" marR="91273" marT="36000" marB="36000" anchor="ctr">
                    <a:lnL w="12700" cap="flat" cmpd="sng" algn="ctr">
                      <a:solidFill>
                        <a:schemeClr val="bg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53479844"/>
                  </a:ext>
                </a:extLst>
              </a:tr>
              <a:tr h="361445">
                <a:tc>
                  <a:txBody>
                    <a:bodyPr/>
                    <a:lstStyle>
                      <a:lvl1pPr marL="0" algn="l" defTabSz="914400" rtl="0" eaLnBrk="1" latinLnBrk="0" hangingPunct="1">
                        <a:defRPr sz="1800" kern="1200">
                          <a:solidFill>
                            <a:schemeClr val="dk1"/>
                          </a:solidFill>
                          <a:latin typeface="MW Sans" panose="020B0503030501010103" pitchFamily="34" charset="0"/>
                        </a:defRPr>
                      </a:lvl1pPr>
                      <a:lvl2pPr marL="457200" algn="l" defTabSz="914400" rtl="0" eaLnBrk="1" latinLnBrk="0" hangingPunct="1">
                        <a:defRPr sz="1800" kern="1200">
                          <a:solidFill>
                            <a:schemeClr val="dk1"/>
                          </a:solidFill>
                          <a:latin typeface="MW Sans" panose="020B0503030501010103" pitchFamily="34" charset="0"/>
                        </a:defRPr>
                      </a:lvl2pPr>
                      <a:lvl3pPr marL="914400" algn="l" defTabSz="914400" rtl="0" eaLnBrk="1" latinLnBrk="0" hangingPunct="1">
                        <a:defRPr sz="1800" kern="1200">
                          <a:solidFill>
                            <a:schemeClr val="dk1"/>
                          </a:solidFill>
                          <a:latin typeface="MW Sans" panose="020B0503030501010103" pitchFamily="34" charset="0"/>
                        </a:defRPr>
                      </a:lvl3pPr>
                      <a:lvl4pPr marL="1371600" algn="l" defTabSz="914400" rtl="0" eaLnBrk="1" latinLnBrk="0" hangingPunct="1">
                        <a:defRPr sz="1800" kern="1200">
                          <a:solidFill>
                            <a:schemeClr val="dk1"/>
                          </a:solidFill>
                          <a:latin typeface="MW Sans" panose="020B0503030501010103" pitchFamily="34" charset="0"/>
                        </a:defRPr>
                      </a:lvl4pPr>
                      <a:lvl5pPr marL="1828800" algn="l" defTabSz="914400" rtl="0" eaLnBrk="1" latinLnBrk="0" hangingPunct="1">
                        <a:defRPr sz="1800" kern="1200">
                          <a:solidFill>
                            <a:schemeClr val="dk1"/>
                          </a:solidFill>
                          <a:latin typeface="MW Sans" panose="020B0503030501010103" pitchFamily="34" charset="0"/>
                        </a:defRPr>
                      </a:lvl5pPr>
                      <a:lvl6pPr marL="2286000" algn="l" defTabSz="914400" rtl="0" eaLnBrk="1" latinLnBrk="0" hangingPunct="1">
                        <a:defRPr sz="1800" kern="1200">
                          <a:solidFill>
                            <a:schemeClr val="dk1"/>
                          </a:solidFill>
                          <a:latin typeface="MW Sans" panose="020B0503030501010103" pitchFamily="34" charset="0"/>
                        </a:defRPr>
                      </a:lvl6pPr>
                      <a:lvl7pPr marL="2743200" algn="l" defTabSz="914400" rtl="0" eaLnBrk="1" latinLnBrk="0" hangingPunct="1">
                        <a:defRPr sz="1800" kern="1200">
                          <a:solidFill>
                            <a:schemeClr val="dk1"/>
                          </a:solidFill>
                          <a:latin typeface="MW Sans" panose="020B0503030501010103" pitchFamily="34" charset="0"/>
                        </a:defRPr>
                      </a:lvl7pPr>
                      <a:lvl8pPr marL="3200400" algn="l" defTabSz="914400" rtl="0" eaLnBrk="1" latinLnBrk="0" hangingPunct="1">
                        <a:defRPr sz="1800" kern="1200">
                          <a:solidFill>
                            <a:schemeClr val="dk1"/>
                          </a:solidFill>
                          <a:latin typeface="MW Sans" panose="020B0503030501010103" pitchFamily="34" charset="0"/>
                        </a:defRPr>
                      </a:lvl8pPr>
                      <a:lvl9pPr marL="3657600" algn="l" defTabSz="914400" rtl="0" eaLnBrk="1" latinLnBrk="0" hangingPunct="1">
                        <a:defRPr sz="1800" kern="1200">
                          <a:solidFill>
                            <a:schemeClr val="dk1"/>
                          </a:solidFill>
                          <a:latin typeface="MW Sans" panose="020B0503030501010103"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800" spc="20" baseline="0" noProof="0">
                          <a:solidFill>
                            <a:schemeClr val="tx1"/>
                          </a:solidFill>
                          <a:latin typeface="+mj-lt"/>
                        </a:rPr>
                        <a:t>Key Competitors</a:t>
                      </a:r>
                    </a:p>
                  </a:txBody>
                  <a:tcPr marL="54000" marR="91273" marT="36000" marB="36000" anchor="ctr">
                    <a:lnL w="6350" cap="flat" cmpd="sng" algn="ctr">
                      <a:noFill/>
                      <a:prstDash val="solid"/>
                      <a:round/>
                      <a:headEnd type="none" w="med" len="med"/>
                      <a:tailEnd type="none" w="med" len="med"/>
                    </a:lnL>
                    <a:lnR w="12700" cap="flat" cmpd="sng" algn="ctr">
                      <a:solidFill>
                        <a:schemeClr val="bg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MW Sans" panose="020B0503030501010103" pitchFamily="34" charset="0"/>
                        </a:defRPr>
                      </a:lvl1pPr>
                      <a:lvl2pPr marL="457200" algn="l" defTabSz="914400" rtl="0" eaLnBrk="1" latinLnBrk="0" hangingPunct="1">
                        <a:defRPr sz="1800" kern="1200">
                          <a:solidFill>
                            <a:schemeClr val="dk1"/>
                          </a:solidFill>
                          <a:latin typeface="MW Sans" panose="020B0503030501010103" pitchFamily="34" charset="0"/>
                        </a:defRPr>
                      </a:lvl2pPr>
                      <a:lvl3pPr marL="914400" algn="l" defTabSz="914400" rtl="0" eaLnBrk="1" latinLnBrk="0" hangingPunct="1">
                        <a:defRPr sz="1800" kern="1200">
                          <a:solidFill>
                            <a:schemeClr val="dk1"/>
                          </a:solidFill>
                          <a:latin typeface="MW Sans" panose="020B0503030501010103" pitchFamily="34" charset="0"/>
                        </a:defRPr>
                      </a:lvl3pPr>
                      <a:lvl4pPr marL="1371600" algn="l" defTabSz="914400" rtl="0" eaLnBrk="1" latinLnBrk="0" hangingPunct="1">
                        <a:defRPr sz="1800" kern="1200">
                          <a:solidFill>
                            <a:schemeClr val="dk1"/>
                          </a:solidFill>
                          <a:latin typeface="MW Sans" panose="020B0503030501010103" pitchFamily="34" charset="0"/>
                        </a:defRPr>
                      </a:lvl4pPr>
                      <a:lvl5pPr marL="1828800" algn="l" defTabSz="914400" rtl="0" eaLnBrk="1" latinLnBrk="0" hangingPunct="1">
                        <a:defRPr sz="1800" kern="1200">
                          <a:solidFill>
                            <a:schemeClr val="dk1"/>
                          </a:solidFill>
                          <a:latin typeface="MW Sans" panose="020B0503030501010103" pitchFamily="34" charset="0"/>
                        </a:defRPr>
                      </a:lvl5pPr>
                      <a:lvl6pPr marL="2286000" algn="l" defTabSz="914400" rtl="0" eaLnBrk="1" latinLnBrk="0" hangingPunct="1">
                        <a:defRPr sz="1800" kern="1200">
                          <a:solidFill>
                            <a:schemeClr val="dk1"/>
                          </a:solidFill>
                          <a:latin typeface="MW Sans" panose="020B0503030501010103" pitchFamily="34" charset="0"/>
                        </a:defRPr>
                      </a:lvl6pPr>
                      <a:lvl7pPr marL="2743200" algn="l" defTabSz="914400" rtl="0" eaLnBrk="1" latinLnBrk="0" hangingPunct="1">
                        <a:defRPr sz="1800" kern="1200">
                          <a:solidFill>
                            <a:schemeClr val="dk1"/>
                          </a:solidFill>
                          <a:latin typeface="MW Sans" panose="020B0503030501010103" pitchFamily="34" charset="0"/>
                        </a:defRPr>
                      </a:lvl7pPr>
                      <a:lvl8pPr marL="3200400" algn="l" defTabSz="914400" rtl="0" eaLnBrk="1" latinLnBrk="0" hangingPunct="1">
                        <a:defRPr sz="1800" kern="1200">
                          <a:solidFill>
                            <a:schemeClr val="dk1"/>
                          </a:solidFill>
                          <a:latin typeface="MW Sans" panose="020B0503030501010103" pitchFamily="34" charset="0"/>
                        </a:defRPr>
                      </a:lvl8pPr>
                      <a:lvl9pPr marL="3657600" algn="l" defTabSz="914400" rtl="0" eaLnBrk="1" latinLnBrk="0" hangingPunct="1">
                        <a:defRPr sz="1800" kern="1200">
                          <a:solidFill>
                            <a:schemeClr val="dk1"/>
                          </a:solidFill>
                          <a:latin typeface="MW Sans" panose="020B0503030501010103" pitchFamily="34"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20" normalizeH="0" baseline="0" noProof="0">
                          <a:ln>
                            <a:noFill/>
                          </a:ln>
                          <a:solidFill>
                            <a:srgbClr val="000000"/>
                          </a:solidFill>
                          <a:effectLst/>
                          <a:uLnTx/>
                          <a:uFillTx/>
                          <a:latin typeface="MW Sans" panose="020B0503030501010103" pitchFamily="34" charset="0"/>
                          <a:ea typeface="+mn-ea"/>
                          <a:cs typeface="+mn-cs"/>
                        </a:rPr>
                        <a:t>[insert agencies]</a:t>
                      </a:r>
                    </a:p>
                  </a:txBody>
                  <a:tcPr marL="54000" marR="91273" marT="36000" marB="36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lvl1pPr marL="0" algn="l" defTabSz="914400" rtl="0" eaLnBrk="1" latinLnBrk="0" hangingPunct="1">
                        <a:defRPr sz="1800" kern="1200">
                          <a:solidFill>
                            <a:schemeClr val="dk1"/>
                          </a:solidFill>
                          <a:latin typeface="MW Sans" panose="020B0503030501010103" pitchFamily="34" charset="0"/>
                        </a:defRPr>
                      </a:lvl1pPr>
                      <a:lvl2pPr marL="457200" algn="l" defTabSz="914400" rtl="0" eaLnBrk="1" latinLnBrk="0" hangingPunct="1">
                        <a:defRPr sz="1800" kern="1200">
                          <a:solidFill>
                            <a:schemeClr val="dk1"/>
                          </a:solidFill>
                          <a:latin typeface="MW Sans" panose="020B0503030501010103" pitchFamily="34" charset="0"/>
                        </a:defRPr>
                      </a:lvl2pPr>
                      <a:lvl3pPr marL="914400" algn="l" defTabSz="914400" rtl="0" eaLnBrk="1" latinLnBrk="0" hangingPunct="1">
                        <a:defRPr sz="1800" kern="1200">
                          <a:solidFill>
                            <a:schemeClr val="dk1"/>
                          </a:solidFill>
                          <a:latin typeface="MW Sans" panose="020B0503030501010103" pitchFamily="34" charset="0"/>
                        </a:defRPr>
                      </a:lvl3pPr>
                      <a:lvl4pPr marL="1371600" algn="l" defTabSz="914400" rtl="0" eaLnBrk="1" latinLnBrk="0" hangingPunct="1">
                        <a:defRPr sz="1800" kern="1200">
                          <a:solidFill>
                            <a:schemeClr val="dk1"/>
                          </a:solidFill>
                          <a:latin typeface="MW Sans" panose="020B0503030501010103" pitchFamily="34" charset="0"/>
                        </a:defRPr>
                      </a:lvl4pPr>
                      <a:lvl5pPr marL="1828800" algn="l" defTabSz="914400" rtl="0" eaLnBrk="1" latinLnBrk="0" hangingPunct="1">
                        <a:defRPr sz="1800" kern="1200">
                          <a:solidFill>
                            <a:schemeClr val="dk1"/>
                          </a:solidFill>
                          <a:latin typeface="MW Sans" panose="020B0503030501010103" pitchFamily="34" charset="0"/>
                        </a:defRPr>
                      </a:lvl5pPr>
                      <a:lvl6pPr marL="2286000" algn="l" defTabSz="914400" rtl="0" eaLnBrk="1" latinLnBrk="0" hangingPunct="1">
                        <a:defRPr sz="1800" kern="1200">
                          <a:solidFill>
                            <a:schemeClr val="dk1"/>
                          </a:solidFill>
                          <a:latin typeface="MW Sans" panose="020B0503030501010103" pitchFamily="34" charset="0"/>
                        </a:defRPr>
                      </a:lvl6pPr>
                      <a:lvl7pPr marL="2743200" algn="l" defTabSz="914400" rtl="0" eaLnBrk="1" latinLnBrk="0" hangingPunct="1">
                        <a:defRPr sz="1800" kern="1200">
                          <a:solidFill>
                            <a:schemeClr val="dk1"/>
                          </a:solidFill>
                          <a:latin typeface="MW Sans" panose="020B0503030501010103" pitchFamily="34" charset="0"/>
                        </a:defRPr>
                      </a:lvl7pPr>
                      <a:lvl8pPr marL="3200400" algn="l" defTabSz="914400" rtl="0" eaLnBrk="1" latinLnBrk="0" hangingPunct="1">
                        <a:defRPr sz="1800" kern="1200">
                          <a:solidFill>
                            <a:schemeClr val="dk1"/>
                          </a:solidFill>
                          <a:latin typeface="MW Sans" panose="020B0503030501010103" pitchFamily="34" charset="0"/>
                        </a:defRPr>
                      </a:lvl8pPr>
                      <a:lvl9pPr marL="3657600" algn="l" defTabSz="914400" rtl="0" eaLnBrk="1" latinLnBrk="0" hangingPunct="1">
                        <a:defRPr sz="1800" kern="1200">
                          <a:solidFill>
                            <a:schemeClr val="dk1"/>
                          </a:solidFill>
                          <a:latin typeface="MW Sans" panose="020B0503030501010103" pitchFamily="34"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20" normalizeH="0" baseline="0" noProof="0">
                          <a:ln>
                            <a:noFill/>
                          </a:ln>
                          <a:solidFill>
                            <a:srgbClr val="000000"/>
                          </a:solidFill>
                          <a:effectLst/>
                          <a:uLnTx/>
                          <a:uFillTx/>
                          <a:latin typeface="MW Sans" panose="020B0503030501010103" pitchFamily="34" charset="0"/>
                          <a:ea typeface="+mn-ea"/>
                          <a:cs typeface="+mn-cs"/>
                        </a:rPr>
                        <a:t>[insert agencies]</a:t>
                      </a:r>
                    </a:p>
                  </a:txBody>
                  <a:tcPr marL="54000" marR="91273" marT="36000" marB="36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MW Sans" panose="020B0503030501010103" pitchFamily="34" charset="0"/>
                        </a:defRPr>
                      </a:lvl1pPr>
                      <a:lvl2pPr marL="457200" algn="l" defTabSz="914400" rtl="0" eaLnBrk="1" latinLnBrk="0" hangingPunct="1">
                        <a:defRPr sz="1800" kern="1200">
                          <a:solidFill>
                            <a:schemeClr val="dk1"/>
                          </a:solidFill>
                          <a:latin typeface="MW Sans" panose="020B0503030501010103" pitchFamily="34" charset="0"/>
                        </a:defRPr>
                      </a:lvl2pPr>
                      <a:lvl3pPr marL="914400" algn="l" defTabSz="914400" rtl="0" eaLnBrk="1" latinLnBrk="0" hangingPunct="1">
                        <a:defRPr sz="1800" kern="1200">
                          <a:solidFill>
                            <a:schemeClr val="dk1"/>
                          </a:solidFill>
                          <a:latin typeface="MW Sans" panose="020B0503030501010103" pitchFamily="34" charset="0"/>
                        </a:defRPr>
                      </a:lvl3pPr>
                      <a:lvl4pPr marL="1371600" algn="l" defTabSz="914400" rtl="0" eaLnBrk="1" latinLnBrk="0" hangingPunct="1">
                        <a:defRPr sz="1800" kern="1200">
                          <a:solidFill>
                            <a:schemeClr val="dk1"/>
                          </a:solidFill>
                          <a:latin typeface="MW Sans" panose="020B0503030501010103" pitchFamily="34" charset="0"/>
                        </a:defRPr>
                      </a:lvl4pPr>
                      <a:lvl5pPr marL="1828800" algn="l" defTabSz="914400" rtl="0" eaLnBrk="1" latinLnBrk="0" hangingPunct="1">
                        <a:defRPr sz="1800" kern="1200">
                          <a:solidFill>
                            <a:schemeClr val="dk1"/>
                          </a:solidFill>
                          <a:latin typeface="MW Sans" panose="020B0503030501010103" pitchFamily="34" charset="0"/>
                        </a:defRPr>
                      </a:lvl5pPr>
                      <a:lvl6pPr marL="2286000" algn="l" defTabSz="914400" rtl="0" eaLnBrk="1" latinLnBrk="0" hangingPunct="1">
                        <a:defRPr sz="1800" kern="1200">
                          <a:solidFill>
                            <a:schemeClr val="dk1"/>
                          </a:solidFill>
                          <a:latin typeface="MW Sans" panose="020B0503030501010103" pitchFamily="34" charset="0"/>
                        </a:defRPr>
                      </a:lvl6pPr>
                      <a:lvl7pPr marL="2743200" algn="l" defTabSz="914400" rtl="0" eaLnBrk="1" latinLnBrk="0" hangingPunct="1">
                        <a:defRPr sz="1800" kern="1200">
                          <a:solidFill>
                            <a:schemeClr val="dk1"/>
                          </a:solidFill>
                          <a:latin typeface="MW Sans" panose="020B0503030501010103" pitchFamily="34" charset="0"/>
                        </a:defRPr>
                      </a:lvl7pPr>
                      <a:lvl8pPr marL="3200400" algn="l" defTabSz="914400" rtl="0" eaLnBrk="1" latinLnBrk="0" hangingPunct="1">
                        <a:defRPr sz="1800" kern="1200">
                          <a:solidFill>
                            <a:schemeClr val="dk1"/>
                          </a:solidFill>
                          <a:latin typeface="MW Sans" panose="020B0503030501010103" pitchFamily="34" charset="0"/>
                        </a:defRPr>
                      </a:lvl8pPr>
                      <a:lvl9pPr marL="3657600" algn="l" defTabSz="914400" rtl="0" eaLnBrk="1" latinLnBrk="0" hangingPunct="1">
                        <a:defRPr sz="1800" kern="1200">
                          <a:solidFill>
                            <a:schemeClr val="dk1"/>
                          </a:solidFill>
                          <a:latin typeface="MW Sans" panose="020B0503030501010103" pitchFamily="34"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20" normalizeH="0" baseline="0" noProof="0">
                          <a:ln>
                            <a:noFill/>
                          </a:ln>
                          <a:solidFill>
                            <a:srgbClr val="000000"/>
                          </a:solidFill>
                          <a:effectLst/>
                          <a:uLnTx/>
                          <a:uFillTx/>
                          <a:latin typeface="MW Sans" panose="020B0503030501010103" pitchFamily="34" charset="0"/>
                          <a:ea typeface="+mn-ea"/>
                          <a:cs typeface="+mn-cs"/>
                        </a:rPr>
                        <a:t>[insert agencies]</a:t>
                      </a:r>
                    </a:p>
                  </a:txBody>
                  <a:tcPr marL="54000" marR="91273" marT="36000" marB="36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lvl1pPr marL="0" algn="l" defTabSz="914400" rtl="0" eaLnBrk="1" latinLnBrk="0" hangingPunct="1">
                        <a:defRPr sz="1800" kern="1200">
                          <a:solidFill>
                            <a:schemeClr val="dk1"/>
                          </a:solidFill>
                          <a:latin typeface="MW Sans" panose="020B0503030501010103" pitchFamily="34" charset="0"/>
                        </a:defRPr>
                      </a:lvl1pPr>
                      <a:lvl2pPr marL="457200" algn="l" defTabSz="914400" rtl="0" eaLnBrk="1" latinLnBrk="0" hangingPunct="1">
                        <a:defRPr sz="1800" kern="1200">
                          <a:solidFill>
                            <a:schemeClr val="dk1"/>
                          </a:solidFill>
                          <a:latin typeface="MW Sans" panose="020B0503030501010103" pitchFamily="34" charset="0"/>
                        </a:defRPr>
                      </a:lvl2pPr>
                      <a:lvl3pPr marL="914400" algn="l" defTabSz="914400" rtl="0" eaLnBrk="1" latinLnBrk="0" hangingPunct="1">
                        <a:defRPr sz="1800" kern="1200">
                          <a:solidFill>
                            <a:schemeClr val="dk1"/>
                          </a:solidFill>
                          <a:latin typeface="MW Sans" panose="020B0503030501010103" pitchFamily="34" charset="0"/>
                        </a:defRPr>
                      </a:lvl3pPr>
                      <a:lvl4pPr marL="1371600" algn="l" defTabSz="914400" rtl="0" eaLnBrk="1" latinLnBrk="0" hangingPunct="1">
                        <a:defRPr sz="1800" kern="1200">
                          <a:solidFill>
                            <a:schemeClr val="dk1"/>
                          </a:solidFill>
                          <a:latin typeface="MW Sans" panose="020B0503030501010103" pitchFamily="34" charset="0"/>
                        </a:defRPr>
                      </a:lvl4pPr>
                      <a:lvl5pPr marL="1828800" algn="l" defTabSz="914400" rtl="0" eaLnBrk="1" latinLnBrk="0" hangingPunct="1">
                        <a:defRPr sz="1800" kern="1200">
                          <a:solidFill>
                            <a:schemeClr val="dk1"/>
                          </a:solidFill>
                          <a:latin typeface="MW Sans" panose="020B0503030501010103" pitchFamily="34" charset="0"/>
                        </a:defRPr>
                      </a:lvl5pPr>
                      <a:lvl6pPr marL="2286000" algn="l" defTabSz="914400" rtl="0" eaLnBrk="1" latinLnBrk="0" hangingPunct="1">
                        <a:defRPr sz="1800" kern="1200">
                          <a:solidFill>
                            <a:schemeClr val="dk1"/>
                          </a:solidFill>
                          <a:latin typeface="MW Sans" panose="020B0503030501010103" pitchFamily="34" charset="0"/>
                        </a:defRPr>
                      </a:lvl6pPr>
                      <a:lvl7pPr marL="2743200" algn="l" defTabSz="914400" rtl="0" eaLnBrk="1" latinLnBrk="0" hangingPunct="1">
                        <a:defRPr sz="1800" kern="1200">
                          <a:solidFill>
                            <a:schemeClr val="dk1"/>
                          </a:solidFill>
                          <a:latin typeface="MW Sans" panose="020B0503030501010103" pitchFamily="34" charset="0"/>
                        </a:defRPr>
                      </a:lvl7pPr>
                      <a:lvl8pPr marL="3200400" algn="l" defTabSz="914400" rtl="0" eaLnBrk="1" latinLnBrk="0" hangingPunct="1">
                        <a:defRPr sz="1800" kern="1200">
                          <a:solidFill>
                            <a:schemeClr val="dk1"/>
                          </a:solidFill>
                          <a:latin typeface="MW Sans" panose="020B0503030501010103" pitchFamily="34" charset="0"/>
                        </a:defRPr>
                      </a:lvl8pPr>
                      <a:lvl9pPr marL="3657600" algn="l" defTabSz="914400" rtl="0" eaLnBrk="1" latinLnBrk="0" hangingPunct="1">
                        <a:defRPr sz="1800" kern="1200">
                          <a:solidFill>
                            <a:schemeClr val="dk1"/>
                          </a:solidFill>
                          <a:latin typeface="MW Sans" panose="020B0503030501010103" pitchFamily="34"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20" normalizeH="0" baseline="0" noProof="0">
                          <a:ln>
                            <a:noFill/>
                          </a:ln>
                          <a:solidFill>
                            <a:srgbClr val="000000"/>
                          </a:solidFill>
                          <a:effectLst/>
                          <a:uLnTx/>
                          <a:uFillTx/>
                          <a:latin typeface="MW Sans" panose="020B0503030501010103" pitchFamily="34" charset="0"/>
                          <a:ea typeface="+mn-ea"/>
                          <a:cs typeface="+mn-cs"/>
                        </a:rPr>
                        <a:t>[insert agencies]</a:t>
                      </a:r>
                    </a:p>
                  </a:txBody>
                  <a:tcPr marL="54000" marR="91273" marT="36000" marB="36000" anchor="ctr">
                    <a:lnL w="12700" cap="flat" cmpd="sng" algn="ctr">
                      <a:solidFill>
                        <a:schemeClr val="bg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8353229"/>
                  </a:ext>
                </a:extLst>
              </a:tr>
              <a:tr h="361445">
                <a:tc>
                  <a:txBody>
                    <a:bodyPr/>
                    <a:lstStyle>
                      <a:lvl1pPr marL="0" algn="l" defTabSz="914400" rtl="0" eaLnBrk="1" latinLnBrk="0" hangingPunct="1">
                        <a:defRPr sz="1800" kern="1200">
                          <a:solidFill>
                            <a:schemeClr val="dk1"/>
                          </a:solidFill>
                          <a:latin typeface="MW Sans" panose="020B0503030501010103" pitchFamily="34" charset="0"/>
                        </a:defRPr>
                      </a:lvl1pPr>
                      <a:lvl2pPr marL="457200" algn="l" defTabSz="914400" rtl="0" eaLnBrk="1" latinLnBrk="0" hangingPunct="1">
                        <a:defRPr sz="1800" kern="1200">
                          <a:solidFill>
                            <a:schemeClr val="dk1"/>
                          </a:solidFill>
                          <a:latin typeface="MW Sans" panose="020B0503030501010103" pitchFamily="34" charset="0"/>
                        </a:defRPr>
                      </a:lvl2pPr>
                      <a:lvl3pPr marL="914400" algn="l" defTabSz="914400" rtl="0" eaLnBrk="1" latinLnBrk="0" hangingPunct="1">
                        <a:defRPr sz="1800" kern="1200">
                          <a:solidFill>
                            <a:schemeClr val="dk1"/>
                          </a:solidFill>
                          <a:latin typeface="MW Sans" panose="020B0503030501010103" pitchFamily="34" charset="0"/>
                        </a:defRPr>
                      </a:lvl3pPr>
                      <a:lvl4pPr marL="1371600" algn="l" defTabSz="914400" rtl="0" eaLnBrk="1" latinLnBrk="0" hangingPunct="1">
                        <a:defRPr sz="1800" kern="1200">
                          <a:solidFill>
                            <a:schemeClr val="dk1"/>
                          </a:solidFill>
                          <a:latin typeface="MW Sans" panose="020B0503030501010103" pitchFamily="34" charset="0"/>
                        </a:defRPr>
                      </a:lvl4pPr>
                      <a:lvl5pPr marL="1828800" algn="l" defTabSz="914400" rtl="0" eaLnBrk="1" latinLnBrk="0" hangingPunct="1">
                        <a:defRPr sz="1800" kern="1200">
                          <a:solidFill>
                            <a:schemeClr val="dk1"/>
                          </a:solidFill>
                          <a:latin typeface="MW Sans" panose="020B0503030501010103" pitchFamily="34" charset="0"/>
                        </a:defRPr>
                      </a:lvl5pPr>
                      <a:lvl6pPr marL="2286000" algn="l" defTabSz="914400" rtl="0" eaLnBrk="1" latinLnBrk="0" hangingPunct="1">
                        <a:defRPr sz="1800" kern="1200">
                          <a:solidFill>
                            <a:schemeClr val="dk1"/>
                          </a:solidFill>
                          <a:latin typeface="MW Sans" panose="020B0503030501010103" pitchFamily="34" charset="0"/>
                        </a:defRPr>
                      </a:lvl6pPr>
                      <a:lvl7pPr marL="2743200" algn="l" defTabSz="914400" rtl="0" eaLnBrk="1" latinLnBrk="0" hangingPunct="1">
                        <a:defRPr sz="1800" kern="1200">
                          <a:solidFill>
                            <a:schemeClr val="dk1"/>
                          </a:solidFill>
                          <a:latin typeface="MW Sans" panose="020B0503030501010103" pitchFamily="34" charset="0"/>
                        </a:defRPr>
                      </a:lvl7pPr>
                      <a:lvl8pPr marL="3200400" algn="l" defTabSz="914400" rtl="0" eaLnBrk="1" latinLnBrk="0" hangingPunct="1">
                        <a:defRPr sz="1800" kern="1200">
                          <a:solidFill>
                            <a:schemeClr val="dk1"/>
                          </a:solidFill>
                          <a:latin typeface="MW Sans" panose="020B0503030501010103" pitchFamily="34" charset="0"/>
                        </a:defRPr>
                      </a:lvl8pPr>
                      <a:lvl9pPr marL="3657600" algn="l" defTabSz="914400" rtl="0" eaLnBrk="1" latinLnBrk="0" hangingPunct="1">
                        <a:defRPr sz="1800" kern="1200">
                          <a:solidFill>
                            <a:schemeClr val="dk1"/>
                          </a:solidFill>
                          <a:latin typeface="MW Sans" panose="020B0503030501010103"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800" spc="20" baseline="0" noProof="0">
                          <a:solidFill>
                            <a:schemeClr val="tx1"/>
                          </a:solidFill>
                          <a:latin typeface="+mj-lt"/>
                        </a:rPr>
                        <a:t>TRR Score </a:t>
                      </a:r>
                      <a:br>
                        <a:rPr lang="en-US" sz="800" spc="20" baseline="0" noProof="0">
                          <a:solidFill>
                            <a:schemeClr val="tx1"/>
                          </a:solidFill>
                          <a:latin typeface="+mj-lt"/>
                        </a:rPr>
                      </a:br>
                      <a:r>
                        <a:rPr lang="en-US" sz="800" spc="20" baseline="0" noProof="0">
                          <a:solidFill>
                            <a:schemeClr val="tx1"/>
                          </a:solidFill>
                          <a:latin typeface="+mn-lt"/>
                        </a:rPr>
                        <a:t>(or Appraisal Score if TRR unavailable)</a:t>
                      </a:r>
                    </a:p>
                  </a:txBody>
                  <a:tcPr marL="54000" marR="91273" marT="36000" marB="36000" anchor="ctr">
                    <a:lnL w="6350" cap="flat" cmpd="sng" algn="ctr">
                      <a:noFill/>
                      <a:prstDash val="solid"/>
                      <a:round/>
                      <a:headEnd type="none" w="med" len="med"/>
                      <a:tailEnd type="none" w="med" len="med"/>
                    </a:lnL>
                    <a:lnR w="12700" cap="flat" cmpd="sng" algn="ctr">
                      <a:solidFill>
                        <a:schemeClr val="bg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MW Sans" panose="020B0503030501010103" pitchFamily="34" charset="0"/>
                        </a:defRPr>
                      </a:lvl1pPr>
                      <a:lvl2pPr marL="457200" algn="l" defTabSz="914400" rtl="0" eaLnBrk="1" latinLnBrk="0" hangingPunct="1">
                        <a:defRPr sz="1800" kern="1200">
                          <a:solidFill>
                            <a:schemeClr val="dk1"/>
                          </a:solidFill>
                          <a:latin typeface="MW Sans" panose="020B0503030501010103" pitchFamily="34" charset="0"/>
                        </a:defRPr>
                      </a:lvl2pPr>
                      <a:lvl3pPr marL="914400" algn="l" defTabSz="914400" rtl="0" eaLnBrk="1" latinLnBrk="0" hangingPunct="1">
                        <a:defRPr sz="1800" kern="1200">
                          <a:solidFill>
                            <a:schemeClr val="dk1"/>
                          </a:solidFill>
                          <a:latin typeface="MW Sans" panose="020B0503030501010103" pitchFamily="34" charset="0"/>
                        </a:defRPr>
                      </a:lvl3pPr>
                      <a:lvl4pPr marL="1371600" algn="l" defTabSz="914400" rtl="0" eaLnBrk="1" latinLnBrk="0" hangingPunct="1">
                        <a:defRPr sz="1800" kern="1200">
                          <a:solidFill>
                            <a:schemeClr val="dk1"/>
                          </a:solidFill>
                          <a:latin typeface="MW Sans" panose="020B0503030501010103" pitchFamily="34" charset="0"/>
                        </a:defRPr>
                      </a:lvl4pPr>
                      <a:lvl5pPr marL="1828800" algn="l" defTabSz="914400" rtl="0" eaLnBrk="1" latinLnBrk="0" hangingPunct="1">
                        <a:defRPr sz="1800" kern="1200">
                          <a:solidFill>
                            <a:schemeClr val="dk1"/>
                          </a:solidFill>
                          <a:latin typeface="MW Sans" panose="020B0503030501010103" pitchFamily="34" charset="0"/>
                        </a:defRPr>
                      </a:lvl5pPr>
                      <a:lvl6pPr marL="2286000" algn="l" defTabSz="914400" rtl="0" eaLnBrk="1" latinLnBrk="0" hangingPunct="1">
                        <a:defRPr sz="1800" kern="1200">
                          <a:solidFill>
                            <a:schemeClr val="dk1"/>
                          </a:solidFill>
                          <a:latin typeface="MW Sans" panose="020B0503030501010103" pitchFamily="34" charset="0"/>
                        </a:defRPr>
                      </a:lvl6pPr>
                      <a:lvl7pPr marL="2743200" algn="l" defTabSz="914400" rtl="0" eaLnBrk="1" latinLnBrk="0" hangingPunct="1">
                        <a:defRPr sz="1800" kern="1200">
                          <a:solidFill>
                            <a:schemeClr val="dk1"/>
                          </a:solidFill>
                          <a:latin typeface="MW Sans" panose="020B0503030501010103" pitchFamily="34" charset="0"/>
                        </a:defRPr>
                      </a:lvl7pPr>
                      <a:lvl8pPr marL="3200400" algn="l" defTabSz="914400" rtl="0" eaLnBrk="1" latinLnBrk="0" hangingPunct="1">
                        <a:defRPr sz="1800" kern="1200">
                          <a:solidFill>
                            <a:schemeClr val="dk1"/>
                          </a:solidFill>
                          <a:latin typeface="MW Sans" panose="020B0503030501010103" pitchFamily="34" charset="0"/>
                        </a:defRPr>
                      </a:lvl8pPr>
                      <a:lvl9pPr marL="3657600" algn="l" defTabSz="914400" rtl="0" eaLnBrk="1" latinLnBrk="0" hangingPunct="1">
                        <a:defRPr sz="1800" kern="1200">
                          <a:solidFill>
                            <a:schemeClr val="dk1"/>
                          </a:solidFill>
                          <a:latin typeface="MW Sans" panose="020B0503030501010103" pitchFamily="34" charset="0"/>
                        </a:defRPr>
                      </a:lvl9pPr>
                    </a:lstStyle>
                    <a:p>
                      <a:pPr algn="ctr"/>
                      <a:r>
                        <a:rPr lang="en-US" sz="800" b="0" i="0" kern="1200" spc="20" baseline="0" noProof="0">
                          <a:solidFill>
                            <a:schemeClr val="bg1"/>
                          </a:solidFill>
                          <a:latin typeface="MW Sans" panose="020B0503030501010103" pitchFamily="34" charset="0"/>
                          <a:ea typeface="+mn-ea"/>
                          <a:cs typeface="+mn-cs"/>
                        </a:rPr>
                        <a:t>[8.0]</a:t>
                      </a:r>
                    </a:p>
                  </a:txBody>
                  <a:tcPr marL="54000" marR="91273" marT="36000" marB="36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solidFill>
                  </a:tcPr>
                </a:tc>
                <a:tc>
                  <a:txBody>
                    <a:bodyPr/>
                    <a:lstStyle>
                      <a:lvl1pPr marL="0" algn="l" defTabSz="914400" rtl="0" eaLnBrk="1" latinLnBrk="0" hangingPunct="1">
                        <a:defRPr sz="1800" kern="1200">
                          <a:solidFill>
                            <a:schemeClr val="dk1"/>
                          </a:solidFill>
                          <a:latin typeface="MW Sans" panose="020B0503030501010103" pitchFamily="34" charset="0"/>
                        </a:defRPr>
                      </a:lvl1pPr>
                      <a:lvl2pPr marL="457200" algn="l" defTabSz="914400" rtl="0" eaLnBrk="1" latinLnBrk="0" hangingPunct="1">
                        <a:defRPr sz="1800" kern="1200">
                          <a:solidFill>
                            <a:schemeClr val="dk1"/>
                          </a:solidFill>
                          <a:latin typeface="MW Sans" panose="020B0503030501010103" pitchFamily="34" charset="0"/>
                        </a:defRPr>
                      </a:lvl2pPr>
                      <a:lvl3pPr marL="914400" algn="l" defTabSz="914400" rtl="0" eaLnBrk="1" latinLnBrk="0" hangingPunct="1">
                        <a:defRPr sz="1800" kern="1200">
                          <a:solidFill>
                            <a:schemeClr val="dk1"/>
                          </a:solidFill>
                          <a:latin typeface="MW Sans" panose="020B0503030501010103" pitchFamily="34" charset="0"/>
                        </a:defRPr>
                      </a:lvl3pPr>
                      <a:lvl4pPr marL="1371600" algn="l" defTabSz="914400" rtl="0" eaLnBrk="1" latinLnBrk="0" hangingPunct="1">
                        <a:defRPr sz="1800" kern="1200">
                          <a:solidFill>
                            <a:schemeClr val="dk1"/>
                          </a:solidFill>
                          <a:latin typeface="MW Sans" panose="020B0503030501010103" pitchFamily="34" charset="0"/>
                        </a:defRPr>
                      </a:lvl4pPr>
                      <a:lvl5pPr marL="1828800" algn="l" defTabSz="914400" rtl="0" eaLnBrk="1" latinLnBrk="0" hangingPunct="1">
                        <a:defRPr sz="1800" kern="1200">
                          <a:solidFill>
                            <a:schemeClr val="dk1"/>
                          </a:solidFill>
                          <a:latin typeface="MW Sans" panose="020B0503030501010103" pitchFamily="34" charset="0"/>
                        </a:defRPr>
                      </a:lvl5pPr>
                      <a:lvl6pPr marL="2286000" algn="l" defTabSz="914400" rtl="0" eaLnBrk="1" latinLnBrk="0" hangingPunct="1">
                        <a:defRPr sz="1800" kern="1200">
                          <a:solidFill>
                            <a:schemeClr val="dk1"/>
                          </a:solidFill>
                          <a:latin typeface="MW Sans" panose="020B0503030501010103" pitchFamily="34" charset="0"/>
                        </a:defRPr>
                      </a:lvl6pPr>
                      <a:lvl7pPr marL="2743200" algn="l" defTabSz="914400" rtl="0" eaLnBrk="1" latinLnBrk="0" hangingPunct="1">
                        <a:defRPr sz="1800" kern="1200">
                          <a:solidFill>
                            <a:schemeClr val="dk1"/>
                          </a:solidFill>
                          <a:latin typeface="MW Sans" panose="020B0503030501010103" pitchFamily="34" charset="0"/>
                        </a:defRPr>
                      </a:lvl7pPr>
                      <a:lvl8pPr marL="3200400" algn="l" defTabSz="914400" rtl="0" eaLnBrk="1" latinLnBrk="0" hangingPunct="1">
                        <a:defRPr sz="1800" kern="1200">
                          <a:solidFill>
                            <a:schemeClr val="dk1"/>
                          </a:solidFill>
                          <a:latin typeface="MW Sans" panose="020B0503030501010103" pitchFamily="34" charset="0"/>
                        </a:defRPr>
                      </a:lvl8pPr>
                      <a:lvl9pPr marL="3657600" algn="l" defTabSz="914400" rtl="0" eaLnBrk="1" latinLnBrk="0" hangingPunct="1">
                        <a:defRPr sz="1800" kern="1200">
                          <a:solidFill>
                            <a:schemeClr val="dk1"/>
                          </a:solidFill>
                          <a:latin typeface="MW Sans" panose="020B0503030501010103" pitchFamily="34" charset="0"/>
                        </a:defRPr>
                      </a:lvl9pPr>
                    </a:lstStyle>
                    <a:p>
                      <a:pPr algn="ctr"/>
                      <a:r>
                        <a:rPr lang="en-US" sz="800" b="0" i="0" kern="1200" spc="20" baseline="0" noProof="0">
                          <a:solidFill>
                            <a:schemeClr val="bg1"/>
                          </a:solidFill>
                          <a:latin typeface="MW Sans" panose="020B0503030501010103" pitchFamily="34" charset="0"/>
                          <a:ea typeface="+mn-ea"/>
                          <a:cs typeface="+mn-cs"/>
                        </a:rPr>
                        <a:t>[8.0]</a:t>
                      </a:r>
                    </a:p>
                  </a:txBody>
                  <a:tcPr marL="54000" marR="91273" marT="36000" marB="36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solidFill>
                  </a:tcPr>
                </a:tc>
                <a:tc>
                  <a:txBody>
                    <a:bodyPr/>
                    <a:lstStyle>
                      <a:lvl1pPr marL="0" algn="l" defTabSz="914400" rtl="0" eaLnBrk="1" latinLnBrk="0" hangingPunct="1">
                        <a:defRPr sz="1800" kern="1200">
                          <a:solidFill>
                            <a:schemeClr val="dk1"/>
                          </a:solidFill>
                          <a:latin typeface="MW Sans" panose="020B0503030501010103" pitchFamily="34" charset="0"/>
                        </a:defRPr>
                      </a:lvl1pPr>
                      <a:lvl2pPr marL="457200" algn="l" defTabSz="914400" rtl="0" eaLnBrk="1" latinLnBrk="0" hangingPunct="1">
                        <a:defRPr sz="1800" kern="1200">
                          <a:solidFill>
                            <a:schemeClr val="dk1"/>
                          </a:solidFill>
                          <a:latin typeface="MW Sans" panose="020B0503030501010103" pitchFamily="34" charset="0"/>
                        </a:defRPr>
                      </a:lvl2pPr>
                      <a:lvl3pPr marL="914400" algn="l" defTabSz="914400" rtl="0" eaLnBrk="1" latinLnBrk="0" hangingPunct="1">
                        <a:defRPr sz="1800" kern="1200">
                          <a:solidFill>
                            <a:schemeClr val="dk1"/>
                          </a:solidFill>
                          <a:latin typeface="MW Sans" panose="020B0503030501010103" pitchFamily="34" charset="0"/>
                        </a:defRPr>
                      </a:lvl3pPr>
                      <a:lvl4pPr marL="1371600" algn="l" defTabSz="914400" rtl="0" eaLnBrk="1" latinLnBrk="0" hangingPunct="1">
                        <a:defRPr sz="1800" kern="1200">
                          <a:solidFill>
                            <a:schemeClr val="dk1"/>
                          </a:solidFill>
                          <a:latin typeface="MW Sans" panose="020B0503030501010103" pitchFamily="34" charset="0"/>
                        </a:defRPr>
                      </a:lvl4pPr>
                      <a:lvl5pPr marL="1828800" algn="l" defTabSz="914400" rtl="0" eaLnBrk="1" latinLnBrk="0" hangingPunct="1">
                        <a:defRPr sz="1800" kern="1200">
                          <a:solidFill>
                            <a:schemeClr val="dk1"/>
                          </a:solidFill>
                          <a:latin typeface="MW Sans" panose="020B0503030501010103" pitchFamily="34" charset="0"/>
                        </a:defRPr>
                      </a:lvl5pPr>
                      <a:lvl6pPr marL="2286000" algn="l" defTabSz="914400" rtl="0" eaLnBrk="1" latinLnBrk="0" hangingPunct="1">
                        <a:defRPr sz="1800" kern="1200">
                          <a:solidFill>
                            <a:schemeClr val="dk1"/>
                          </a:solidFill>
                          <a:latin typeface="MW Sans" panose="020B0503030501010103" pitchFamily="34" charset="0"/>
                        </a:defRPr>
                      </a:lvl6pPr>
                      <a:lvl7pPr marL="2743200" algn="l" defTabSz="914400" rtl="0" eaLnBrk="1" latinLnBrk="0" hangingPunct="1">
                        <a:defRPr sz="1800" kern="1200">
                          <a:solidFill>
                            <a:schemeClr val="dk1"/>
                          </a:solidFill>
                          <a:latin typeface="MW Sans" panose="020B0503030501010103" pitchFamily="34" charset="0"/>
                        </a:defRPr>
                      </a:lvl7pPr>
                      <a:lvl8pPr marL="3200400" algn="l" defTabSz="914400" rtl="0" eaLnBrk="1" latinLnBrk="0" hangingPunct="1">
                        <a:defRPr sz="1800" kern="1200">
                          <a:solidFill>
                            <a:schemeClr val="dk1"/>
                          </a:solidFill>
                          <a:latin typeface="MW Sans" panose="020B0503030501010103" pitchFamily="34" charset="0"/>
                        </a:defRPr>
                      </a:lvl8pPr>
                      <a:lvl9pPr marL="3657600" algn="l" defTabSz="914400" rtl="0" eaLnBrk="1" latinLnBrk="0" hangingPunct="1">
                        <a:defRPr sz="1800" kern="1200">
                          <a:solidFill>
                            <a:schemeClr val="dk1"/>
                          </a:solidFill>
                          <a:latin typeface="MW Sans" panose="020B0503030501010103" pitchFamily="34" charset="0"/>
                        </a:defRPr>
                      </a:lvl9pPr>
                    </a:lstStyle>
                    <a:p>
                      <a:pPr algn="ctr"/>
                      <a:r>
                        <a:rPr lang="en-US" sz="800" b="0" i="0" kern="1200" spc="20" baseline="0" noProof="0">
                          <a:solidFill>
                            <a:schemeClr val="tx1"/>
                          </a:solidFill>
                          <a:latin typeface="MW Sans" panose="020B0503030501010103" pitchFamily="34" charset="0"/>
                          <a:ea typeface="+mn-ea"/>
                          <a:cs typeface="+mn-cs"/>
                        </a:rPr>
                        <a:t>[8.0]</a:t>
                      </a:r>
                    </a:p>
                  </a:txBody>
                  <a:tcPr marL="54000" marR="91273" marT="36000" marB="36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solidFill>
                  </a:tcPr>
                </a:tc>
                <a:tc>
                  <a:txBody>
                    <a:bodyPr/>
                    <a:lstStyle>
                      <a:lvl1pPr marL="0" algn="l" defTabSz="914400" rtl="0" eaLnBrk="1" latinLnBrk="0" hangingPunct="1">
                        <a:defRPr sz="1800" kern="1200">
                          <a:solidFill>
                            <a:schemeClr val="dk1"/>
                          </a:solidFill>
                          <a:latin typeface="MW Sans" panose="020B0503030501010103" pitchFamily="34" charset="0"/>
                        </a:defRPr>
                      </a:lvl1pPr>
                      <a:lvl2pPr marL="457200" algn="l" defTabSz="914400" rtl="0" eaLnBrk="1" latinLnBrk="0" hangingPunct="1">
                        <a:defRPr sz="1800" kern="1200">
                          <a:solidFill>
                            <a:schemeClr val="dk1"/>
                          </a:solidFill>
                          <a:latin typeface="MW Sans" panose="020B0503030501010103" pitchFamily="34" charset="0"/>
                        </a:defRPr>
                      </a:lvl2pPr>
                      <a:lvl3pPr marL="914400" algn="l" defTabSz="914400" rtl="0" eaLnBrk="1" latinLnBrk="0" hangingPunct="1">
                        <a:defRPr sz="1800" kern="1200">
                          <a:solidFill>
                            <a:schemeClr val="dk1"/>
                          </a:solidFill>
                          <a:latin typeface="MW Sans" panose="020B0503030501010103" pitchFamily="34" charset="0"/>
                        </a:defRPr>
                      </a:lvl3pPr>
                      <a:lvl4pPr marL="1371600" algn="l" defTabSz="914400" rtl="0" eaLnBrk="1" latinLnBrk="0" hangingPunct="1">
                        <a:defRPr sz="1800" kern="1200">
                          <a:solidFill>
                            <a:schemeClr val="dk1"/>
                          </a:solidFill>
                          <a:latin typeface="MW Sans" panose="020B0503030501010103" pitchFamily="34" charset="0"/>
                        </a:defRPr>
                      </a:lvl4pPr>
                      <a:lvl5pPr marL="1828800" algn="l" defTabSz="914400" rtl="0" eaLnBrk="1" latinLnBrk="0" hangingPunct="1">
                        <a:defRPr sz="1800" kern="1200">
                          <a:solidFill>
                            <a:schemeClr val="dk1"/>
                          </a:solidFill>
                          <a:latin typeface="MW Sans" panose="020B0503030501010103" pitchFamily="34" charset="0"/>
                        </a:defRPr>
                      </a:lvl5pPr>
                      <a:lvl6pPr marL="2286000" algn="l" defTabSz="914400" rtl="0" eaLnBrk="1" latinLnBrk="0" hangingPunct="1">
                        <a:defRPr sz="1800" kern="1200">
                          <a:solidFill>
                            <a:schemeClr val="dk1"/>
                          </a:solidFill>
                          <a:latin typeface="MW Sans" panose="020B0503030501010103" pitchFamily="34" charset="0"/>
                        </a:defRPr>
                      </a:lvl6pPr>
                      <a:lvl7pPr marL="2743200" algn="l" defTabSz="914400" rtl="0" eaLnBrk="1" latinLnBrk="0" hangingPunct="1">
                        <a:defRPr sz="1800" kern="1200">
                          <a:solidFill>
                            <a:schemeClr val="dk1"/>
                          </a:solidFill>
                          <a:latin typeface="MW Sans" panose="020B0503030501010103" pitchFamily="34" charset="0"/>
                        </a:defRPr>
                      </a:lvl7pPr>
                      <a:lvl8pPr marL="3200400" algn="l" defTabSz="914400" rtl="0" eaLnBrk="1" latinLnBrk="0" hangingPunct="1">
                        <a:defRPr sz="1800" kern="1200">
                          <a:solidFill>
                            <a:schemeClr val="dk1"/>
                          </a:solidFill>
                          <a:latin typeface="MW Sans" panose="020B0503030501010103" pitchFamily="34" charset="0"/>
                        </a:defRPr>
                      </a:lvl8pPr>
                      <a:lvl9pPr marL="3657600" algn="l" defTabSz="914400" rtl="0" eaLnBrk="1" latinLnBrk="0" hangingPunct="1">
                        <a:defRPr sz="1800" kern="1200">
                          <a:solidFill>
                            <a:schemeClr val="dk1"/>
                          </a:solidFill>
                          <a:latin typeface="MW Sans" panose="020B0503030501010103" pitchFamily="34" charset="0"/>
                        </a:defRPr>
                      </a:lvl9pPr>
                    </a:lstStyle>
                    <a:p>
                      <a:pPr algn="ctr"/>
                      <a:r>
                        <a:rPr lang="en-US" sz="800" b="0" i="0" kern="1200" spc="20" baseline="0" noProof="0">
                          <a:solidFill>
                            <a:schemeClr val="tx1"/>
                          </a:solidFill>
                          <a:latin typeface="MW Sans" panose="020B0503030501010103" pitchFamily="34" charset="0"/>
                          <a:ea typeface="+mn-ea"/>
                          <a:cs typeface="+mn-cs"/>
                        </a:rPr>
                        <a:t>[8.0]</a:t>
                      </a:r>
                    </a:p>
                  </a:txBody>
                  <a:tcPr marL="54000" marR="91273" marT="36000" marB="36000" anchor="ctr">
                    <a:lnL w="12700" cap="flat" cmpd="sng" algn="ctr">
                      <a:solidFill>
                        <a:schemeClr val="bg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646587699"/>
                  </a:ext>
                </a:extLst>
              </a:tr>
              <a:tr h="1069428">
                <a:tc>
                  <a:txBody>
                    <a:bodyPr/>
                    <a:lstStyle>
                      <a:lvl1pPr marL="0" algn="l" defTabSz="914400" rtl="0" eaLnBrk="1" latinLnBrk="0" hangingPunct="1">
                        <a:defRPr sz="1800" kern="1200">
                          <a:solidFill>
                            <a:schemeClr val="dk1"/>
                          </a:solidFill>
                          <a:latin typeface="MW Sans" panose="020B0503030501010103" pitchFamily="34" charset="0"/>
                        </a:defRPr>
                      </a:lvl1pPr>
                      <a:lvl2pPr marL="457200" algn="l" defTabSz="914400" rtl="0" eaLnBrk="1" latinLnBrk="0" hangingPunct="1">
                        <a:defRPr sz="1800" kern="1200">
                          <a:solidFill>
                            <a:schemeClr val="dk1"/>
                          </a:solidFill>
                          <a:latin typeface="MW Sans" panose="020B0503030501010103" pitchFamily="34" charset="0"/>
                        </a:defRPr>
                      </a:lvl2pPr>
                      <a:lvl3pPr marL="914400" algn="l" defTabSz="914400" rtl="0" eaLnBrk="1" latinLnBrk="0" hangingPunct="1">
                        <a:defRPr sz="1800" kern="1200">
                          <a:solidFill>
                            <a:schemeClr val="dk1"/>
                          </a:solidFill>
                          <a:latin typeface="MW Sans" panose="020B0503030501010103" pitchFamily="34" charset="0"/>
                        </a:defRPr>
                      </a:lvl3pPr>
                      <a:lvl4pPr marL="1371600" algn="l" defTabSz="914400" rtl="0" eaLnBrk="1" latinLnBrk="0" hangingPunct="1">
                        <a:defRPr sz="1800" kern="1200">
                          <a:solidFill>
                            <a:schemeClr val="dk1"/>
                          </a:solidFill>
                          <a:latin typeface="MW Sans" panose="020B0503030501010103" pitchFamily="34" charset="0"/>
                        </a:defRPr>
                      </a:lvl4pPr>
                      <a:lvl5pPr marL="1828800" algn="l" defTabSz="914400" rtl="0" eaLnBrk="1" latinLnBrk="0" hangingPunct="1">
                        <a:defRPr sz="1800" kern="1200">
                          <a:solidFill>
                            <a:schemeClr val="dk1"/>
                          </a:solidFill>
                          <a:latin typeface="MW Sans" panose="020B0503030501010103" pitchFamily="34" charset="0"/>
                        </a:defRPr>
                      </a:lvl5pPr>
                      <a:lvl6pPr marL="2286000" algn="l" defTabSz="914400" rtl="0" eaLnBrk="1" latinLnBrk="0" hangingPunct="1">
                        <a:defRPr sz="1800" kern="1200">
                          <a:solidFill>
                            <a:schemeClr val="dk1"/>
                          </a:solidFill>
                          <a:latin typeface="MW Sans" panose="020B0503030501010103" pitchFamily="34" charset="0"/>
                        </a:defRPr>
                      </a:lvl6pPr>
                      <a:lvl7pPr marL="2743200" algn="l" defTabSz="914400" rtl="0" eaLnBrk="1" latinLnBrk="0" hangingPunct="1">
                        <a:defRPr sz="1800" kern="1200">
                          <a:solidFill>
                            <a:schemeClr val="dk1"/>
                          </a:solidFill>
                          <a:latin typeface="MW Sans" panose="020B0503030501010103" pitchFamily="34" charset="0"/>
                        </a:defRPr>
                      </a:lvl7pPr>
                      <a:lvl8pPr marL="3200400" algn="l" defTabSz="914400" rtl="0" eaLnBrk="1" latinLnBrk="0" hangingPunct="1">
                        <a:defRPr sz="1800" kern="1200">
                          <a:solidFill>
                            <a:schemeClr val="dk1"/>
                          </a:solidFill>
                          <a:latin typeface="MW Sans" panose="020B0503030501010103" pitchFamily="34" charset="0"/>
                        </a:defRPr>
                      </a:lvl8pPr>
                      <a:lvl9pPr marL="3657600" algn="l" defTabSz="914400" rtl="0" eaLnBrk="1" latinLnBrk="0" hangingPunct="1">
                        <a:defRPr sz="1800" kern="1200">
                          <a:solidFill>
                            <a:schemeClr val="dk1"/>
                          </a:solidFill>
                          <a:latin typeface="MW Sans" panose="020B0503030501010103"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800" spc="20" baseline="0" noProof="0">
                          <a:solidFill>
                            <a:schemeClr val="tx1"/>
                          </a:solidFill>
                          <a:latin typeface="+mj-lt"/>
                        </a:rPr>
                        <a:t>Commentary on Relationship</a:t>
                      </a:r>
                    </a:p>
                  </a:txBody>
                  <a:tcPr marL="54000" marR="91273" marT="36000" marB="36000">
                    <a:lnL w="6350" cap="flat" cmpd="sng" algn="ctr">
                      <a:noFill/>
                      <a:prstDash val="solid"/>
                      <a:round/>
                      <a:headEnd type="none" w="med" len="med"/>
                      <a:tailEnd type="none" w="med" len="med"/>
                    </a:lnL>
                    <a:lnR w="12700" cap="flat" cmpd="sng" algn="ctr">
                      <a:solidFill>
                        <a:schemeClr val="bg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MW Sans" panose="020B0503030501010103" pitchFamily="34" charset="0"/>
                        </a:defRPr>
                      </a:lvl1pPr>
                      <a:lvl2pPr marL="457200" algn="l" defTabSz="914400" rtl="0" eaLnBrk="1" latinLnBrk="0" hangingPunct="1">
                        <a:defRPr sz="1800" kern="1200">
                          <a:solidFill>
                            <a:schemeClr val="dk1"/>
                          </a:solidFill>
                          <a:latin typeface="MW Sans" panose="020B0503030501010103" pitchFamily="34" charset="0"/>
                        </a:defRPr>
                      </a:lvl2pPr>
                      <a:lvl3pPr marL="914400" algn="l" defTabSz="914400" rtl="0" eaLnBrk="1" latinLnBrk="0" hangingPunct="1">
                        <a:defRPr sz="1800" kern="1200">
                          <a:solidFill>
                            <a:schemeClr val="dk1"/>
                          </a:solidFill>
                          <a:latin typeface="MW Sans" panose="020B0503030501010103" pitchFamily="34" charset="0"/>
                        </a:defRPr>
                      </a:lvl3pPr>
                      <a:lvl4pPr marL="1371600" algn="l" defTabSz="914400" rtl="0" eaLnBrk="1" latinLnBrk="0" hangingPunct="1">
                        <a:defRPr sz="1800" kern="1200">
                          <a:solidFill>
                            <a:schemeClr val="dk1"/>
                          </a:solidFill>
                          <a:latin typeface="MW Sans" panose="020B0503030501010103" pitchFamily="34" charset="0"/>
                        </a:defRPr>
                      </a:lvl4pPr>
                      <a:lvl5pPr marL="1828800" algn="l" defTabSz="914400" rtl="0" eaLnBrk="1" latinLnBrk="0" hangingPunct="1">
                        <a:defRPr sz="1800" kern="1200">
                          <a:solidFill>
                            <a:schemeClr val="dk1"/>
                          </a:solidFill>
                          <a:latin typeface="MW Sans" panose="020B0503030501010103" pitchFamily="34" charset="0"/>
                        </a:defRPr>
                      </a:lvl5pPr>
                      <a:lvl6pPr marL="2286000" algn="l" defTabSz="914400" rtl="0" eaLnBrk="1" latinLnBrk="0" hangingPunct="1">
                        <a:defRPr sz="1800" kern="1200">
                          <a:solidFill>
                            <a:schemeClr val="dk1"/>
                          </a:solidFill>
                          <a:latin typeface="MW Sans" panose="020B0503030501010103" pitchFamily="34" charset="0"/>
                        </a:defRPr>
                      </a:lvl6pPr>
                      <a:lvl7pPr marL="2743200" algn="l" defTabSz="914400" rtl="0" eaLnBrk="1" latinLnBrk="0" hangingPunct="1">
                        <a:defRPr sz="1800" kern="1200">
                          <a:solidFill>
                            <a:schemeClr val="dk1"/>
                          </a:solidFill>
                          <a:latin typeface="MW Sans" panose="020B0503030501010103" pitchFamily="34" charset="0"/>
                        </a:defRPr>
                      </a:lvl7pPr>
                      <a:lvl8pPr marL="3200400" algn="l" defTabSz="914400" rtl="0" eaLnBrk="1" latinLnBrk="0" hangingPunct="1">
                        <a:defRPr sz="1800" kern="1200">
                          <a:solidFill>
                            <a:schemeClr val="dk1"/>
                          </a:solidFill>
                          <a:latin typeface="MW Sans" panose="020B0503030501010103" pitchFamily="34" charset="0"/>
                        </a:defRPr>
                      </a:lvl8pPr>
                      <a:lvl9pPr marL="3657600" algn="l" defTabSz="914400" rtl="0" eaLnBrk="1" latinLnBrk="0" hangingPunct="1">
                        <a:defRPr sz="1800" kern="1200">
                          <a:solidFill>
                            <a:schemeClr val="dk1"/>
                          </a:solidFill>
                          <a:latin typeface="MW Sans" panose="020B0503030501010103" pitchFamily="34"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20" normalizeH="0" baseline="0" noProof="0">
                          <a:ln>
                            <a:noFill/>
                          </a:ln>
                          <a:solidFill>
                            <a:srgbClr val="000000"/>
                          </a:solidFill>
                          <a:effectLst/>
                          <a:uLnTx/>
                          <a:uFillTx/>
                          <a:latin typeface="MW Sans" panose="020B0503030501010103" pitchFamily="34" charset="0"/>
                          <a:ea typeface="+mn-ea"/>
                          <a:cs typeface="+mn-cs"/>
                        </a:rPr>
                        <a:t>[insert commentary]</a:t>
                      </a:r>
                    </a:p>
                  </a:txBody>
                  <a:tcPr marL="54000" marR="91273" marT="36000" marB="3600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lvl1pPr marL="0" algn="l" defTabSz="914400" rtl="0" eaLnBrk="1" latinLnBrk="0" hangingPunct="1">
                        <a:defRPr sz="1800" kern="1200">
                          <a:solidFill>
                            <a:schemeClr val="dk1"/>
                          </a:solidFill>
                          <a:latin typeface="MW Sans" panose="020B0503030501010103" pitchFamily="34" charset="0"/>
                        </a:defRPr>
                      </a:lvl1pPr>
                      <a:lvl2pPr marL="457200" algn="l" defTabSz="914400" rtl="0" eaLnBrk="1" latinLnBrk="0" hangingPunct="1">
                        <a:defRPr sz="1800" kern="1200">
                          <a:solidFill>
                            <a:schemeClr val="dk1"/>
                          </a:solidFill>
                          <a:latin typeface="MW Sans" panose="020B0503030501010103" pitchFamily="34" charset="0"/>
                        </a:defRPr>
                      </a:lvl2pPr>
                      <a:lvl3pPr marL="914400" algn="l" defTabSz="914400" rtl="0" eaLnBrk="1" latinLnBrk="0" hangingPunct="1">
                        <a:defRPr sz="1800" kern="1200">
                          <a:solidFill>
                            <a:schemeClr val="dk1"/>
                          </a:solidFill>
                          <a:latin typeface="MW Sans" panose="020B0503030501010103" pitchFamily="34" charset="0"/>
                        </a:defRPr>
                      </a:lvl3pPr>
                      <a:lvl4pPr marL="1371600" algn="l" defTabSz="914400" rtl="0" eaLnBrk="1" latinLnBrk="0" hangingPunct="1">
                        <a:defRPr sz="1800" kern="1200">
                          <a:solidFill>
                            <a:schemeClr val="dk1"/>
                          </a:solidFill>
                          <a:latin typeface="MW Sans" panose="020B0503030501010103" pitchFamily="34" charset="0"/>
                        </a:defRPr>
                      </a:lvl4pPr>
                      <a:lvl5pPr marL="1828800" algn="l" defTabSz="914400" rtl="0" eaLnBrk="1" latinLnBrk="0" hangingPunct="1">
                        <a:defRPr sz="1800" kern="1200">
                          <a:solidFill>
                            <a:schemeClr val="dk1"/>
                          </a:solidFill>
                          <a:latin typeface="MW Sans" panose="020B0503030501010103" pitchFamily="34" charset="0"/>
                        </a:defRPr>
                      </a:lvl5pPr>
                      <a:lvl6pPr marL="2286000" algn="l" defTabSz="914400" rtl="0" eaLnBrk="1" latinLnBrk="0" hangingPunct="1">
                        <a:defRPr sz="1800" kern="1200">
                          <a:solidFill>
                            <a:schemeClr val="dk1"/>
                          </a:solidFill>
                          <a:latin typeface="MW Sans" panose="020B0503030501010103" pitchFamily="34" charset="0"/>
                        </a:defRPr>
                      </a:lvl6pPr>
                      <a:lvl7pPr marL="2743200" algn="l" defTabSz="914400" rtl="0" eaLnBrk="1" latinLnBrk="0" hangingPunct="1">
                        <a:defRPr sz="1800" kern="1200">
                          <a:solidFill>
                            <a:schemeClr val="dk1"/>
                          </a:solidFill>
                          <a:latin typeface="MW Sans" panose="020B0503030501010103" pitchFamily="34" charset="0"/>
                        </a:defRPr>
                      </a:lvl7pPr>
                      <a:lvl8pPr marL="3200400" algn="l" defTabSz="914400" rtl="0" eaLnBrk="1" latinLnBrk="0" hangingPunct="1">
                        <a:defRPr sz="1800" kern="1200">
                          <a:solidFill>
                            <a:schemeClr val="dk1"/>
                          </a:solidFill>
                          <a:latin typeface="MW Sans" panose="020B0503030501010103" pitchFamily="34" charset="0"/>
                        </a:defRPr>
                      </a:lvl8pPr>
                      <a:lvl9pPr marL="3657600" algn="l" defTabSz="914400" rtl="0" eaLnBrk="1" latinLnBrk="0" hangingPunct="1">
                        <a:defRPr sz="1800" kern="1200">
                          <a:solidFill>
                            <a:schemeClr val="dk1"/>
                          </a:solidFill>
                          <a:latin typeface="MW Sans" panose="020B0503030501010103" pitchFamily="34"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20" normalizeH="0" baseline="0" noProof="0">
                          <a:ln>
                            <a:noFill/>
                          </a:ln>
                          <a:solidFill>
                            <a:srgbClr val="000000"/>
                          </a:solidFill>
                          <a:effectLst/>
                          <a:uLnTx/>
                          <a:uFillTx/>
                          <a:latin typeface="MW Sans" panose="020B0503030501010103" pitchFamily="34" charset="0"/>
                          <a:ea typeface="+mn-ea"/>
                          <a:cs typeface="+mn-cs"/>
                        </a:rPr>
                        <a:t>[insert commentary]</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800" b="0" i="0" u="none" strike="noStrike" kern="1200" cap="none" spc="20" normalizeH="0" baseline="0" noProof="0">
                        <a:ln>
                          <a:noFill/>
                        </a:ln>
                        <a:solidFill>
                          <a:srgbClr val="000000"/>
                        </a:solidFill>
                        <a:effectLst/>
                        <a:uLnTx/>
                        <a:uFillTx/>
                        <a:latin typeface="MW Sans" panose="020B0503030501010103" pitchFamily="34" charset="0"/>
                        <a:ea typeface="+mn-ea"/>
                        <a:cs typeface="+mn-cs"/>
                      </a:endParaRPr>
                    </a:p>
                  </a:txBody>
                  <a:tcPr marL="54000" marR="91273" marT="36000" marB="3600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MW Sans" panose="020B0503030501010103" pitchFamily="34" charset="0"/>
                        </a:defRPr>
                      </a:lvl1pPr>
                      <a:lvl2pPr marL="457200" algn="l" defTabSz="914400" rtl="0" eaLnBrk="1" latinLnBrk="0" hangingPunct="1">
                        <a:defRPr sz="1800" kern="1200">
                          <a:solidFill>
                            <a:schemeClr val="dk1"/>
                          </a:solidFill>
                          <a:latin typeface="MW Sans" panose="020B0503030501010103" pitchFamily="34" charset="0"/>
                        </a:defRPr>
                      </a:lvl2pPr>
                      <a:lvl3pPr marL="914400" algn="l" defTabSz="914400" rtl="0" eaLnBrk="1" latinLnBrk="0" hangingPunct="1">
                        <a:defRPr sz="1800" kern="1200">
                          <a:solidFill>
                            <a:schemeClr val="dk1"/>
                          </a:solidFill>
                          <a:latin typeface="MW Sans" panose="020B0503030501010103" pitchFamily="34" charset="0"/>
                        </a:defRPr>
                      </a:lvl3pPr>
                      <a:lvl4pPr marL="1371600" algn="l" defTabSz="914400" rtl="0" eaLnBrk="1" latinLnBrk="0" hangingPunct="1">
                        <a:defRPr sz="1800" kern="1200">
                          <a:solidFill>
                            <a:schemeClr val="dk1"/>
                          </a:solidFill>
                          <a:latin typeface="MW Sans" panose="020B0503030501010103" pitchFamily="34" charset="0"/>
                        </a:defRPr>
                      </a:lvl4pPr>
                      <a:lvl5pPr marL="1828800" algn="l" defTabSz="914400" rtl="0" eaLnBrk="1" latinLnBrk="0" hangingPunct="1">
                        <a:defRPr sz="1800" kern="1200">
                          <a:solidFill>
                            <a:schemeClr val="dk1"/>
                          </a:solidFill>
                          <a:latin typeface="MW Sans" panose="020B0503030501010103" pitchFamily="34" charset="0"/>
                        </a:defRPr>
                      </a:lvl5pPr>
                      <a:lvl6pPr marL="2286000" algn="l" defTabSz="914400" rtl="0" eaLnBrk="1" latinLnBrk="0" hangingPunct="1">
                        <a:defRPr sz="1800" kern="1200">
                          <a:solidFill>
                            <a:schemeClr val="dk1"/>
                          </a:solidFill>
                          <a:latin typeface="MW Sans" panose="020B0503030501010103" pitchFamily="34" charset="0"/>
                        </a:defRPr>
                      </a:lvl6pPr>
                      <a:lvl7pPr marL="2743200" algn="l" defTabSz="914400" rtl="0" eaLnBrk="1" latinLnBrk="0" hangingPunct="1">
                        <a:defRPr sz="1800" kern="1200">
                          <a:solidFill>
                            <a:schemeClr val="dk1"/>
                          </a:solidFill>
                          <a:latin typeface="MW Sans" panose="020B0503030501010103" pitchFamily="34" charset="0"/>
                        </a:defRPr>
                      </a:lvl7pPr>
                      <a:lvl8pPr marL="3200400" algn="l" defTabSz="914400" rtl="0" eaLnBrk="1" latinLnBrk="0" hangingPunct="1">
                        <a:defRPr sz="1800" kern="1200">
                          <a:solidFill>
                            <a:schemeClr val="dk1"/>
                          </a:solidFill>
                          <a:latin typeface="MW Sans" panose="020B0503030501010103" pitchFamily="34" charset="0"/>
                        </a:defRPr>
                      </a:lvl8pPr>
                      <a:lvl9pPr marL="3657600" algn="l" defTabSz="914400" rtl="0" eaLnBrk="1" latinLnBrk="0" hangingPunct="1">
                        <a:defRPr sz="1800" kern="1200">
                          <a:solidFill>
                            <a:schemeClr val="dk1"/>
                          </a:solidFill>
                          <a:latin typeface="MW Sans" panose="020B0503030501010103" pitchFamily="34"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20" normalizeH="0" baseline="0" noProof="0">
                          <a:ln>
                            <a:noFill/>
                          </a:ln>
                          <a:solidFill>
                            <a:srgbClr val="000000"/>
                          </a:solidFill>
                          <a:effectLst/>
                          <a:uLnTx/>
                          <a:uFillTx/>
                          <a:latin typeface="MW Sans" panose="020B0503030501010103" pitchFamily="34" charset="0"/>
                          <a:ea typeface="+mn-ea"/>
                          <a:cs typeface="+mn-cs"/>
                        </a:rPr>
                        <a:t>[insert commentary]</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800" b="0" i="0" u="none" strike="noStrike" kern="1200" cap="none" spc="20" normalizeH="0" baseline="0" noProof="0">
                        <a:ln>
                          <a:noFill/>
                        </a:ln>
                        <a:solidFill>
                          <a:srgbClr val="000000"/>
                        </a:solidFill>
                        <a:effectLst/>
                        <a:uLnTx/>
                        <a:uFillTx/>
                        <a:latin typeface="MW Sans" panose="020B0503030501010103" pitchFamily="34" charset="0"/>
                        <a:ea typeface="+mn-ea"/>
                        <a:cs typeface="+mn-cs"/>
                      </a:endParaRPr>
                    </a:p>
                  </a:txBody>
                  <a:tcPr marL="54000" marR="91273" marT="36000" marB="3600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lvl1pPr marL="0" algn="l" defTabSz="914400" rtl="0" eaLnBrk="1" latinLnBrk="0" hangingPunct="1">
                        <a:defRPr sz="1800" kern="1200">
                          <a:solidFill>
                            <a:schemeClr val="dk1"/>
                          </a:solidFill>
                          <a:latin typeface="MW Sans" panose="020B0503030501010103" pitchFamily="34" charset="0"/>
                        </a:defRPr>
                      </a:lvl1pPr>
                      <a:lvl2pPr marL="457200" algn="l" defTabSz="914400" rtl="0" eaLnBrk="1" latinLnBrk="0" hangingPunct="1">
                        <a:defRPr sz="1800" kern="1200">
                          <a:solidFill>
                            <a:schemeClr val="dk1"/>
                          </a:solidFill>
                          <a:latin typeface="MW Sans" panose="020B0503030501010103" pitchFamily="34" charset="0"/>
                        </a:defRPr>
                      </a:lvl2pPr>
                      <a:lvl3pPr marL="914400" algn="l" defTabSz="914400" rtl="0" eaLnBrk="1" latinLnBrk="0" hangingPunct="1">
                        <a:defRPr sz="1800" kern="1200">
                          <a:solidFill>
                            <a:schemeClr val="dk1"/>
                          </a:solidFill>
                          <a:latin typeface="MW Sans" panose="020B0503030501010103" pitchFamily="34" charset="0"/>
                        </a:defRPr>
                      </a:lvl3pPr>
                      <a:lvl4pPr marL="1371600" algn="l" defTabSz="914400" rtl="0" eaLnBrk="1" latinLnBrk="0" hangingPunct="1">
                        <a:defRPr sz="1800" kern="1200">
                          <a:solidFill>
                            <a:schemeClr val="dk1"/>
                          </a:solidFill>
                          <a:latin typeface="MW Sans" panose="020B0503030501010103" pitchFamily="34" charset="0"/>
                        </a:defRPr>
                      </a:lvl4pPr>
                      <a:lvl5pPr marL="1828800" algn="l" defTabSz="914400" rtl="0" eaLnBrk="1" latinLnBrk="0" hangingPunct="1">
                        <a:defRPr sz="1800" kern="1200">
                          <a:solidFill>
                            <a:schemeClr val="dk1"/>
                          </a:solidFill>
                          <a:latin typeface="MW Sans" panose="020B0503030501010103" pitchFamily="34" charset="0"/>
                        </a:defRPr>
                      </a:lvl5pPr>
                      <a:lvl6pPr marL="2286000" algn="l" defTabSz="914400" rtl="0" eaLnBrk="1" latinLnBrk="0" hangingPunct="1">
                        <a:defRPr sz="1800" kern="1200">
                          <a:solidFill>
                            <a:schemeClr val="dk1"/>
                          </a:solidFill>
                          <a:latin typeface="MW Sans" panose="020B0503030501010103" pitchFamily="34" charset="0"/>
                        </a:defRPr>
                      </a:lvl6pPr>
                      <a:lvl7pPr marL="2743200" algn="l" defTabSz="914400" rtl="0" eaLnBrk="1" latinLnBrk="0" hangingPunct="1">
                        <a:defRPr sz="1800" kern="1200">
                          <a:solidFill>
                            <a:schemeClr val="dk1"/>
                          </a:solidFill>
                          <a:latin typeface="MW Sans" panose="020B0503030501010103" pitchFamily="34" charset="0"/>
                        </a:defRPr>
                      </a:lvl7pPr>
                      <a:lvl8pPr marL="3200400" algn="l" defTabSz="914400" rtl="0" eaLnBrk="1" latinLnBrk="0" hangingPunct="1">
                        <a:defRPr sz="1800" kern="1200">
                          <a:solidFill>
                            <a:schemeClr val="dk1"/>
                          </a:solidFill>
                          <a:latin typeface="MW Sans" panose="020B0503030501010103" pitchFamily="34" charset="0"/>
                        </a:defRPr>
                      </a:lvl8pPr>
                      <a:lvl9pPr marL="3657600" algn="l" defTabSz="914400" rtl="0" eaLnBrk="1" latinLnBrk="0" hangingPunct="1">
                        <a:defRPr sz="1800" kern="1200">
                          <a:solidFill>
                            <a:schemeClr val="dk1"/>
                          </a:solidFill>
                          <a:latin typeface="MW Sans" panose="020B0503030501010103" pitchFamily="34"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20" normalizeH="0" baseline="0" noProof="0">
                          <a:ln>
                            <a:noFill/>
                          </a:ln>
                          <a:solidFill>
                            <a:srgbClr val="000000"/>
                          </a:solidFill>
                          <a:effectLst/>
                          <a:uLnTx/>
                          <a:uFillTx/>
                          <a:latin typeface="MW Sans" panose="020B0503030501010103" pitchFamily="34" charset="0"/>
                          <a:ea typeface="+mn-ea"/>
                          <a:cs typeface="+mn-cs"/>
                        </a:rPr>
                        <a:t>[insert commentary]</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800" b="0" i="0" u="none" strike="noStrike" kern="1200" cap="none" spc="20" normalizeH="0" baseline="0" noProof="0">
                        <a:ln>
                          <a:noFill/>
                        </a:ln>
                        <a:solidFill>
                          <a:srgbClr val="000000"/>
                        </a:solidFill>
                        <a:effectLst/>
                        <a:uLnTx/>
                        <a:uFillTx/>
                        <a:latin typeface="MW Sans" panose="020B0503030501010103" pitchFamily="34" charset="0"/>
                        <a:ea typeface="+mn-ea"/>
                        <a:cs typeface="+mn-cs"/>
                      </a:endParaRPr>
                    </a:p>
                  </a:txBody>
                  <a:tcPr marL="54000" marR="91273" marT="36000" marB="36000">
                    <a:lnL w="12700" cap="flat" cmpd="sng" algn="ctr">
                      <a:solidFill>
                        <a:schemeClr val="bg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225809663"/>
                  </a:ext>
                </a:extLst>
              </a:tr>
              <a:tr h="361445">
                <a:tc>
                  <a:txBody>
                    <a:bodyPr/>
                    <a:lstStyle>
                      <a:lvl1pPr marL="0" algn="l" defTabSz="914400" rtl="0" eaLnBrk="1" latinLnBrk="0" hangingPunct="1">
                        <a:defRPr sz="1800" kern="1200">
                          <a:solidFill>
                            <a:schemeClr val="dk1"/>
                          </a:solidFill>
                          <a:latin typeface="MW Sans" panose="020B0503030501010103" pitchFamily="34" charset="0"/>
                        </a:defRPr>
                      </a:lvl1pPr>
                      <a:lvl2pPr marL="457200" algn="l" defTabSz="914400" rtl="0" eaLnBrk="1" latinLnBrk="0" hangingPunct="1">
                        <a:defRPr sz="1800" kern="1200">
                          <a:solidFill>
                            <a:schemeClr val="dk1"/>
                          </a:solidFill>
                          <a:latin typeface="MW Sans" panose="020B0503030501010103" pitchFamily="34" charset="0"/>
                        </a:defRPr>
                      </a:lvl2pPr>
                      <a:lvl3pPr marL="914400" algn="l" defTabSz="914400" rtl="0" eaLnBrk="1" latinLnBrk="0" hangingPunct="1">
                        <a:defRPr sz="1800" kern="1200">
                          <a:solidFill>
                            <a:schemeClr val="dk1"/>
                          </a:solidFill>
                          <a:latin typeface="MW Sans" panose="020B0503030501010103" pitchFamily="34" charset="0"/>
                        </a:defRPr>
                      </a:lvl3pPr>
                      <a:lvl4pPr marL="1371600" algn="l" defTabSz="914400" rtl="0" eaLnBrk="1" latinLnBrk="0" hangingPunct="1">
                        <a:defRPr sz="1800" kern="1200">
                          <a:solidFill>
                            <a:schemeClr val="dk1"/>
                          </a:solidFill>
                          <a:latin typeface="MW Sans" panose="020B0503030501010103" pitchFamily="34" charset="0"/>
                        </a:defRPr>
                      </a:lvl4pPr>
                      <a:lvl5pPr marL="1828800" algn="l" defTabSz="914400" rtl="0" eaLnBrk="1" latinLnBrk="0" hangingPunct="1">
                        <a:defRPr sz="1800" kern="1200">
                          <a:solidFill>
                            <a:schemeClr val="dk1"/>
                          </a:solidFill>
                          <a:latin typeface="MW Sans" panose="020B0503030501010103" pitchFamily="34" charset="0"/>
                        </a:defRPr>
                      </a:lvl5pPr>
                      <a:lvl6pPr marL="2286000" algn="l" defTabSz="914400" rtl="0" eaLnBrk="1" latinLnBrk="0" hangingPunct="1">
                        <a:defRPr sz="1800" kern="1200">
                          <a:solidFill>
                            <a:schemeClr val="dk1"/>
                          </a:solidFill>
                          <a:latin typeface="MW Sans" panose="020B0503030501010103" pitchFamily="34" charset="0"/>
                        </a:defRPr>
                      </a:lvl6pPr>
                      <a:lvl7pPr marL="2743200" algn="l" defTabSz="914400" rtl="0" eaLnBrk="1" latinLnBrk="0" hangingPunct="1">
                        <a:defRPr sz="1800" kern="1200">
                          <a:solidFill>
                            <a:schemeClr val="dk1"/>
                          </a:solidFill>
                          <a:latin typeface="MW Sans" panose="020B0503030501010103" pitchFamily="34" charset="0"/>
                        </a:defRPr>
                      </a:lvl7pPr>
                      <a:lvl8pPr marL="3200400" algn="l" defTabSz="914400" rtl="0" eaLnBrk="1" latinLnBrk="0" hangingPunct="1">
                        <a:defRPr sz="1800" kern="1200">
                          <a:solidFill>
                            <a:schemeClr val="dk1"/>
                          </a:solidFill>
                          <a:latin typeface="MW Sans" panose="020B0503030501010103" pitchFamily="34" charset="0"/>
                        </a:defRPr>
                      </a:lvl8pPr>
                      <a:lvl9pPr marL="3657600" algn="l" defTabSz="914400" rtl="0" eaLnBrk="1" latinLnBrk="0" hangingPunct="1">
                        <a:defRPr sz="1800" kern="1200">
                          <a:solidFill>
                            <a:schemeClr val="dk1"/>
                          </a:solidFill>
                          <a:latin typeface="MW Sans" panose="020B0503030501010103"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800" spc="20" baseline="0" noProof="0">
                          <a:solidFill>
                            <a:schemeClr val="tx1"/>
                          </a:solidFill>
                          <a:latin typeface="+mj-lt"/>
                        </a:rPr>
                        <a:t>2023 Revenue (3RE)</a:t>
                      </a:r>
                    </a:p>
                  </a:txBody>
                  <a:tcPr marL="54000" marR="91273" marT="36000" marB="36000" anchor="ctr">
                    <a:lnL w="6350" cap="flat" cmpd="sng" algn="ctr">
                      <a:noFill/>
                      <a:prstDash val="solid"/>
                      <a:round/>
                      <a:headEnd type="none" w="med" len="med"/>
                      <a:tailEnd type="none" w="med" len="med"/>
                    </a:lnL>
                    <a:lnR w="12700" cap="flat" cmpd="sng" algn="ctr">
                      <a:solidFill>
                        <a:schemeClr val="bg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MW Sans" panose="020B0503030501010103" pitchFamily="34" charset="0"/>
                        </a:defRPr>
                      </a:lvl1pPr>
                      <a:lvl2pPr marL="457200" algn="l" defTabSz="914400" rtl="0" eaLnBrk="1" latinLnBrk="0" hangingPunct="1">
                        <a:defRPr sz="1800" kern="1200">
                          <a:solidFill>
                            <a:schemeClr val="dk1"/>
                          </a:solidFill>
                          <a:latin typeface="MW Sans" panose="020B0503030501010103" pitchFamily="34" charset="0"/>
                        </a:defRPr>
                      </a:lvl2pPr>
                      <a:lvl3pPr marL="914400" algn="l" defTabSz="914400" rtl="0" eaLnBrk="1" latinLnBrk="0" hangingPunct="1">
                        <a:defRPr sz="1800" kern="1200">
                          <a:solidFill>
                            <a:schemeClr val="dk1"/>
                          </a:solidFill>
                          <a:latin typeface="MW Sans" panose="020B0503030501010103" pitchFamily="34" charset="0"/>
                        </a:defRPr>
                      </a:lvl3pPr>
                      <a:lvl4pPr marL="1371600" algn="l" defTabSz="914400" rtl="0" eaLnBrk="1" latinLnBrk="0" hangingPunct="1">
                        <a:defRPr sz="1800" kern="1200">
                          <a:solidFill>
                            <a:schemeClr val="dk1"/>
                          </a:solidFill>
                          <a:latin typeface="MW Sans" panose="020B0503030501010103" pitchFamily="34" charset="0"/>
                        </a:defRPr>
                      </a:lvl4pPr>
                      <a:lvl5pPr marL="1828800" algn="l" defTabSz="914400" rtl="0" eaLnBrk="1" latinLnBrk="0" hangingPunct="1">
                        <a:defRPr sz="1800" kern="1200">
                          <a:solidFill>
                            <a:schemeClr val="dk1"/>
                          </a:solidFill>
                          <a:latin typeface="MW Sans" panose="020B0503030501010103" pitchFamily="34" charset="0"/>
                        </a:defRPr>
                      </a:lvl5pPr>
                      <a:lvl6pPr marL="2286000" algn="l" defTabSz="914400" rtl="0" eaLnBrk="1" latinLnBrk="0" hangingPunct="1">
                        <a:defRPr sz="1800" kern="1200">
                          <a:solidFill>
                            <a:schemeClr val="dk1"/>
                          </a:solidFill>
                          <a:latin typeface="MW Sans" panose="020B0503030501010103" pitchFamily="34" charset="0"/>
                        </a:defRPr>
                      </a:lvl6pPr>
                      <a:lvl7pPr marL="2743200" algn="l" defTabSz="914400" rtl="0" eaLnBrk="1" latinLnBrk="0" hangingPunct="1">
                        <a:defRPr sz="1800" kern="1200">
                          <a:solidFill>
                            <a:schemeClr val="dk1"/>
                          </a:solidFill>
                          <a:latin typeface="MW Sans" panose="020B0503030501010103" pitchFamily="34" charset="0"/>
                        </a:defRPr>
                      </a:lvl7pPr>
                      <a:lvl8pPr marL="3200400" algn="l" defTabSz="914400" rtl="0" eaLnBrk="1" latinLnBrk="0" hangingPunct="1">
                        <a:defRPr sz="1800" kern="1200">
                          <a:solidFill>
                            <a:schemeClr val="dk1"/>
                          </a:solidFill>
                          <a:latin typeface="MW Sans" panose="020B0503030501010103" pitchFamily="34" charset="0"/>
                        </a:defRPr>
                      </a:lvl8pPr>
                      <a:lvl9pPr marL="3657600" algn="l" defTabSz="914400" rtl="0" eaLnBrk="1" latinLnBrk="0" hangingPunct="1">
                        <a:defRPr sz="1800" kern="1200">
                          <a:solidFill>
                            <a:schemeClr val="dk1"/>
                          </a:solidFill>
                          <a:latin typeface="MW Sans" panose="020B0503030501010103" pitchFamily="34"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20" normalizeH="0" baseline="0" noProof="0">
                          <a:ln>
                            <a:noFill/>
                          </a:ln>
                          <a:solidFill>
                            <a:srgbClr val="000000"/>
                          </a:solidFill>
                          <a:effectLst/>
                          <a:uLnTx/>
                          <a:uFillTx/>
                          <a:latin typeface="MW Sans" panose="020B0503030501010103" pitchFamily="34" charset="0"/>
                          <a:ea typeface="+mn-ea"/>
                          <a:cs typeface="+mn-cs"/>
                        </a:rPr>
                        <a:t>$13M</a:t>
                      </a:r>
                    </a:p>
                  </a:txBody>
                  <a:tcPr marL="54000" marR="91273" marT="36000" marB="36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lvl1pPr marL="0" algn="l" defTabSz="914400" rtl="0" eaLnBrk="1" latinLnBrk="0" hangingPunct="1">
                        <a:defRPr sz="1800" kern="1200">
                          <a:solidFill>
                            <a:schemeClr val="dk1"/>
                          </a:solidFill>
                          <a:latin typeface="MW Sans" panose="020B0503030501010103" pitchFamily="34" charset="0"/>
                        </a:defRPr>
                      </a:lvl1pPr>
                      <a:lvl2pPr marL="457200" algn="l" defTabSz="914400" rtl="0" eaLnBrk="1" latinLnBrk="0" hangingPunct="1">
                        <a:defRPr sz="1800" kern="1200">
                          <a:solidFill>
                            <a:schemeClr val="dk1"/>
                          </a:solidFill>
                          <a:latin typeface="MW Sans" panose="020B0503030501010103" pitchFamily="34" charset="0"/>
                        </a:defRPr>
                      </a:lvl2pPr>
                      <a:lvl3pPr marL="914400" algn="l" defTabSz="914400" rtl="0" eaLnBrk="1" latinLnBrk="0" hangingPunct="1">
                        <a:defRPr sz="1800" kern="1200">
                          <a:solidFill>
                            <a:schemeClr val="dk1"/>
                          </a:solidFill>
                          <a:latin typeface="MW Sans" panose="020B0503030501010103" pitchFamily="34" charset="0"/>
                        </a:defRPr>
                      </a:lvl3pPr>
                      <a:lvl4pPr marL="1371600" algn="l" defTabSz="914400" rtl="0" eaLnBrk="1" latinLnBrk="0" hangingPunct="1">
                        <a:defRPr sz="1800" kern="1200">
                          <a:solidFill>
                            <a:schemeClr val="dk1"/>
                          </a:solidFill>
                          <a:latin typeface="MW Sans" panose="020B0503030501010103" pitchFamily="34" charset="0"/>
                        </a:defRPr>
                      </a:lvl4pPr>
                      <a:lvl5pPr marL="1828800" algn="l" defTabSz="914400" rtl="0" eaLnBrk="1" latinLnBrk="0" hangingPunct="1">
                        <a:defRPr sz="1800" kern="1200">
                          <a:solidFill>
                            <a:schemeClr val="dk1"/>
                          </a:solidFill>
                          <a:latin typeface="MW Sans" panose="020B0503030501010103" pitchFamily="34" charset="0"/>
                        </a:defRPr>
                      </a:lvl5pPr>
                      <a:lvl6pPr marL="2286000" algn="l" defTabSz="914400" rtl="0" eaLnBrk="1" latinLnBrk="0" hangingPunct="1">
                        <a:defRPr sz="1800" kern="1200">
                          <a:solidFill>
                            <a:schemeClr val="dk1"/>
                          </a:solidFill>
                          <a:latin typeface="MW Sans" panose="020B0503030501010103" pitchFamily="34" charset="0"/>
                        </a:defRPr>
                      </a:lvl6pPr>
                      <a:lvl7pPr marL="2743200" algn="l" defTabSz="914400" rtl="0" eaLnBrk="1" latinLnBrk="0" hangingPunct="1">
                        <a:defRPr sz="1800" kern="1200">
                          <a:solidFill>
                            <a:schemeClr val="dk1"/>
                          </a:solidFill>
                          <a:latin typeface="MW Sans" panose="020B0503030501010103" pitchFamily="34" charset="0"/>
                        </a:defRPr>
                      </a:lvl7pPr>
                      <a:lvl8pPr marL="3200400" algn="l" defTabSz="914400" rtl="0" eaLnBrk="1" latinLnBrk="0" hangingPunct="1">
                        <a:defRPr sz="1800" kern="1200">
                          <a:solidFill>
                            <a:schemeClr val="dk1"/>
                          </a:solidFill>
                          <a:latin typeface="MW Sans" panose="020B0503030501010103" pitchFamily="34" charset="0"/>
                        </a:defRPr>
                      </a:lvl8pPr>
                      <a:lvl9pPr marL="3657600" algn="l" defTabSz="914400" rtl="0" eaLnBrk="1" latinLnBrk="0" hangingPunct="1">
                        <a:defRPr sz="1800" kern="1200">
                          <a:solidFill>
                            <a:schemeClr val="dk1"/>
                          </a:solidFill>
                          <a:latin typeface="MW Sans" panose="020B0503030501010103" pitchFamily="34"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20" normalizeH="0" baseline="0" noProof="0">
                          <a:ln>
                            <a:noFill/>
                          </a:ln>
                          <a:solidFill>
                            <a:srgbClr val="000000"/>
                          </a:solidFill>
                          <a:effectLst/>
                          <a:uLnTx/>
                          <a:uFillTx/>
                          <a:latin typeface="MW Sans" panose="020B0503030501010103" pitchFamily="34" charset="0"/>
                          <a:ea typeface="+mn-ea"/>
                          <a:cs typeface="+mn-cs"/>
                        </a:rPr>
                        <a:t>$10M</a:t>
                      </a:r>
                    </a:p>
                  </a:txBody>
                  <a:tcPr marL="54000" marR="91273" marT="36000" marB="36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MW Sans" panose="020B0503030501010103" pitchFamily="34" charset="0"/>
                        </a:defRPr>
                      </a:lvl1pPr>
                      <a:lvl2pPr marL="457200" algn="l" defTabSz="914400" rtl="0" eaLnBrk="1" latinLnBrk="0" hangingPunct="1">
                        <a:defRPr sz="1800" kern="1200">
                          <a:solidFill>
                            <a:schemeClr val="dk1"/>
                          </a:solidFill>
                          <a:latin typeface="MW Sans" panose="020B0503030501010103" pitchFamily="34" charset="0"/>
                        </a:defRPr>
                      </a:lvl2pPr>
                      <a:lvl3pPr marL="914400" algn="l" defTabSz="914400" rtl="0" eaLnBrk="1" latinLnBrk="0" hangingPunct="1">
                        <a:defRPr sz="1800" kern="1200">
                          <a:solidFill>
                            <a:schemeClr val="dk1"/>
                          </a:solidFill>
                          <a:latin typeface="MW Sans" panose="020B0503030501010103" pitchFamily="34" charset="0"/>
                        </a:defRPr>
                      </a:lvl3pPr>
                      <a:lvl4pPr marL="1371600" algn="l" defTabSz="914400" rtl="0" eaLnBrk="1" latinLnBrk="0" hangingPunct="1">
                        <a:defRPr sz="1800" kern="1200">
                          <a:solidFill>
                            <a:schemeClr val="dk1"/>
                          </a:solidFill>
                          <a:latin typeface="MW Sans" panose="020B0503030501010103" pitchFamily="34" charset="0"/>
                        </a:defRPr>
                      </a:lvl4pPr>
                      <a:lvl5pPr marL="1828800" algn="l" defTabSz="914400" rtl="0" eaLnBrk="1" latinLnBrk="0" hangingPunct="1">
                        <a:defRPr sz="1800" kern="1200">
                          <a:solidFill>
                            <a:schemeClr val="dk1"/>
                          </a:solidFill>
                          <a:latin typeface="MW Sans" panose="020B0503030501010103" pitchFamily="34" charset="0"/>
                        </a:defRPr>
                      </a:lvl5pPr>
                      <a:lvl6pPr marL="2286000" algn="l" defTabSz="914400" rtl="0" eaLnBrk="1" latinLnBrk="0" hangingPunct="1">
                        <a:defRPr sz="1800" kern="1200">
                          <a:solidFill>
                            <a:schemeClr val="dk1"/>
                          </a:solidFill>
                          <a:latin typeface="MW Sans" panose="020B0503030501010103" pitchFamily="34" charset="0"/>
                        </a:defRPr>
                      </a:lvl6pPr>
                      <a:lvl7pPr marL="2743200" algn="l" defTabSz="914400" rtl="0" eaLnBrk="1" latinLnBrk="0" hangingPunct="1">
                        <a:defRPr sz="1800" kern="1200">
                          <a:solidFill>
                            <a:schemeClr val="dk1"/>
                          </a:solidFill>
                          <a:latin typeface="MW Sans" panose="020B0503030501010103" pitchFamily="34" charset="0"/>
                        </a:defRPr>
                      </a:lvl7pPr>
                      <a:lvl8pPr marL="3200400" algn="l" defTabSz="914400" rtl="0" eaLnBrk="1" latinLnBrk="0" hangingPunct="1">
                        <a:defRPr sz="1800" kern="1200">
                          <a:solidFill>
                            <a:schemeClr val="dk1"/>
                          </a:solidFill>
                          <a:latin typeface="MW Sans" panose="020B0503030501010103" pitchFamily="34" charset="0"/>
                        </a:defRPr>
                      </a:lvl8pPr>
                      <a:lvl9pPr marL="3657600" algn="l" defTabSz="914400" rtl="0" eaLnBrk="1" latinLnBrk="0" hangingPunct="1">
                        <a:defRPr sz="1800" kern="1200">
                          <a:solidFill>
                            <a:schemeClr val="dk1"/>
                          </a:solidFill>
                          <a:latin typeface="MW Sans" panose="020B0503030501010103" pitchFamily="34"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20" normalizeH="0" baseline="0" noProof="0">
                          <a:ln>
                            <a:noFill/>
                          </a:ln>
                          <a:solidFill>
                            <a:srgbClr val="000000"/>
                          </a:solidFill>
                          <a:effectLst/>
                          <a:uLnTx/>
                          <a:uFillTx/>
                          <a:latin typeface="MW Sans" panose="020B0503030501010103" pitchFamily="34" charset="0"/>
                          <a:ea typeface="+mn-ea"/>
                          <a:cs typeface="+mn-cs"/>
                        </a:rPr>
                        <a:t>$10M</a:t>
                      </a:r>
                    </a:p>
                  </a:txBody>
                  <a:tcPr marL="54000" marR="91273" marT="36000" marB="36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lvl1pPr marL="0" algn="l" defTabSz="914400" rtl="0" eaLnBrk="1" latinLnBrk="0" hangingPunct="1">
                        <a:defRPr sz="1800" kern="1200">
                          <a:solidFill>
                            <a:schemeClr val="dk1"/>
                          </a:solidFill>
                          <a:latin typeface="MW Sans" panose="020B0503030501010103" pitchFamily="34" charset="0"/>
                        </a:defRPr>
                      </a:lvl1pPr>
                      <a:lvl2pPr marL="457200" algn="l" defTabSz="914400" rtl="0" eaLnBrk="1" latinLnBrk="0" hangingPunct="1">
                        <a:defRPr sz="1800" kern="1200">
                          <a:solidFill>
                            <a:schemeClr val="dk1"/>
                          </a:solidFill>
                          <a:latin typeface="MW Sans" panose="020B0503030501010103" pitchFamily="34" charset="0"/>
                        </a:defRPr>
                      </a:lvl2pPr>
                      <a:lvl3pPr marL="914400" algn="l" defTabSz="914400" rtl="0" eaLnBrk="1" latinLnBrk="0" hangingPunct="1">
                        <a:defRPr sz="1800" kern="1200">
                          <a:solidFill>
                            <a:schemeClr val="dk1"/>
                          </a:solidFill>
                          <a:latin typeface="MW Sans" panose="020B0503030501010103" pitchFamily="34" charset="0"/>
                        </a:defRPr>
                      </a:lvl3pPr>
                      <a:lvl4pPr marL="1371600" algn="l" defTabSz="914400" rtl="0" eaLnBrk="1" latinLnBrk="0" hangingPunct="1">
                        <a:defRPr sz="1800" kern="1200">
                          <a:solidFill>
                            <a:schemeClr val="dk1"/>
                          </a:solidFill>
                          <a:latin typeface="MW Sans" panose="020B0503030501010103" pitchFamily="34" charset="0"/>
                        </a:defRPr>
                      </a:lvl4pPr>
                      <a:lvl5pPr marL="1828800" algn="l" defTabSz="914400" rtl="0" eaLnBrk="1" latinLnBrk="0" hangingPunct="1">
                        <a:defRPr sz="1800" kern="1200">
                          <a:solidFill>
                            <a:schemeClr val="dk1"/>
                          </a:solidFill>
                          <a:latin typeface="MW Sans" panose="020B0503030501010103" pitchFamily="34" charset="0"/>
                        </a:defRPr>
                      </a:lvl5pPr>
                      <a:lvl6pPr marL="2286000" algn="l" defTabSz="914400" rtl="0" eaLnBrk="1" latinLnBrk="0" hangingPunct="1">
                        <a:defRPr sz="1800" kern="1200">
                          <a:solidFill>
                            <a:schemeClr val="dk1"/>
                          </a:solidFill>
                          <a:latin typeface="MW Sans" panose="020B0503030501010103" pitchFamily="34" charset="0"/>
                        </a:defRPr>
                      </a:lvl6pPr>
                      <a:lvl7pPr marL="2743200" algn="l" defTabSz="914400" rtl="0" eaLnBrk="1" latinLnBrk="0" hangingPunct="1">
                        <a:defRPr sz="1800" kern="1200">
                          <a:solidFill>
                            <a:schemeClr val="dk1"/>
                          </a:solidFill>
                          <a:latin typeface="MW Sans" panose="020B0503030501010103" pitchFamily="34" charset="0"/>
                        </a:defRPr>
                      </a:lvl7pPr>
                      <a:lvl8pPr marL="3200400" algn="l" defTabSz="914400" rtl="0" eaLnBrk="1" latinLnBrk="0" hangingPunct="1">
                        <a:defRPr sz="1800" kern="1200">
                          <a:solidFill>
                            <a:schemeClr val="dk1"/>
                          </a:solidFill>
                          <a:latin typeface="MW Sans" panose="020B0503030501010103" pitchFamily="34" charset="0"/>
                        </a:defRPr>
                      </a:lvl8pPr>
                      <a:lvl9pPr marL="3657600" algn="l" defTabSz="914400" rtl="0" eaLnBrk="1" latinLnBrk="0" hangingPunct="1">
                        <a:defRPr sz="1800" kern="1200">
                          <a:solidFill>
                            <a:schemeClr val="dk1"/>
                          </a:solidFill>
                          <a:latin typeface="MW Sans" panose="020B0503030501010103" pitchFamily="34"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20" normalizeH="0" baseline="0" noProof="0">
                          <a:ln>
                            <a:noFill/>
                          </a:ln>
                          <a:solidFill>
                            <a:srgbClr val="000000"/>
                          </a:solidFill>
                          <a:effectLst/>
                          <a:uLnTx/>
                          <a:uFillTx/>
                          <a:latin typeface="MW Sans" panose="020B0503030501010103" pitchFamily="34" charset="0"/>
                          <a:ea typeface="+mn-ea"/>
                          <a:cs typeface="+mn-cs"/>
                        </a:rPr>
                        <a:t>$10M</a:t>
                      </a:r>
                    </a:p>
                  </a:txBody>
                  <a:tcPr marL="54000" marR="91273" marT="36000" marB="36000" anchor="ctr">
                    <a:lnL w="12700" cap="flat" cmpd="sng" algn="ctr">
                      <a:solidFill>
                        <a:schemeClr val="bg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41234317"/>
                  </a:ext>
                </a:extLst>
              </a:tr>
              <a:tr h="361445">
                <a:tc>
                  <a:txBody>
                    <a:bodyPr/>
                    <a:lstStyle>
                      <a:lvl1pPr marL="0" algn="l" defTabSz="914400" rtl="0" eaLnBrk="1" latinLnBrk="0" hangingPunct="1">
                        <a:defRPr sz="1800" kern="1200">
                          <a:solidFill>
                            <a:schemeClr val="dk1"/>
                          </a:solidFill>
                          <a:latin typeface="MW Sans" panose="020B0503030501010103" pitchFamily="34" charset="0"/>
                        </a:defRPr>
                      </a:lvl1pPr>
                      <a:lvl2pPr marL="457200" algn="l" defTabSz="914400" rtl="0" eaLnBrk="1" latinLnBrk="0" hangingPunct="1">
                        <a:defRPr sz="1800" kern="1200">
                          <a:solidFill>
                            <a:schemeClr val="dk1"/>
                          </a:solidFill>
                          <a:latin typeface="MW Sans" panose="020B0503030501010103" pitchFamily="34" charset="0"/>
                        </a:defRPr>
                      </a:lvl2pPr>
                      <a:lvl3pPr marL="914400" algn="l" defTabSz="914400" rtl="0" eaLnBrk="1" latinLnBrk="0" hangingPunct="1">
                        <a:defRPr sz="1800" kern="1200">
                          <a:solidFill>
                            <a:schemeClr val="dk1"/>
                          </a:solidFill>
                          <a:latin typeface="MW Sans" panose="020B0503030501010103" pitchFamily="34" charset="0"/>
                        </a:defRPr>
                      </a:lvl3pPr>
                      <a:lvl4pPr marL="1371600" algn="l" defTabSz="914400" rtl="0" eaLnBrk="1" latinLnBrk="0" hangingPunct="1">
                        <a:defRPr sz="1800" kern="1200">
                          <a:solidFill>
                            <a:schemeClr val="dk1"/>
                          </a:solidFill>
                          <a:latin typeface="MW Sans" panose="020B0503030501010103" pitchFamily="34" charset="0"/>
                        </a:defRPr>
                      </a:lvl4pPr>
                      <a:lvl5pPr marL="1828800" algn="l" defTabSz="914400" rtl="0" eaLnBrk="1" latinLnBrk="0" hangingPunct="1">
                        <a:defRPr sz="1800" kern="1200">
                          <a:solidFill>
                            <a:schemeClr val="dk1"/>
                          </a:solidFill>
                          <a:latin typeface="MW Sans" panose="020B0503030501010103" pitchFamily="34" charset="0"/>
                        </a:defRPr>
                      </a:lvl5pPr>
                      <a:lvl6pPr marL="2286000" algn="l" defTabSz="914400" rtl="0" eaLnBrk="1" latinLnBrk="0" hangingPunct="1">
                        <a:defRPr sz="1800" kern="1200">
                          <a:solidFill>
                            <a:schemeClr val="dk1"/>
                          </a:solidFill>
                          <a:latin typeface="MW Sans" panose="020B0503030501010103" pitchFamily="34" charset="0"/>
                        </a:defRPr>
                      </a:lvl6pPr>
                      <a:lvl7pPr marL="2743200" algn="l" defTabSz="914400" rtl="0" eaLnBrk="1" latinLnBrk="0" hangingPunct="1">
                        <a:defRPr sz="1800" kern="1200">
                          <a:solidFill>
                            <a:schemeClr val="dk1"/>
                          </a:solidFill>
                          <a:latin typeface="MW Sans" panose="020B0503030501010103" pitchFamily="34" charset="0"/>
                        </a:defRPr>
                      </a:lvl7pPr>
                      <a:lvl8pPr marL="3200400" algn="l" defTabSz="914400" rtl="0" eaLnBrk="1" latinLnBrk="0" hangingPunct="1">
                        <a:defRPr sz="1800" kern="1200">
                          <a:solidFill>
                            <a:schemeClr val="dk1"/>
                          </a:solidFill>
                          <a:latin typeface="MW Sans" panose="020B0503030501010103" pitchFamily="34" charset="0"/>
                        </a:defRPr>
                      </a:lvl8pPr>
                      <a:lvl9pPr marL="3657600" algn="l" defTabSz="914400" rtl="0" eaLnBrk="1" latinLnBrk="0" hangingPunct="1">
                        <a:defRPr sz="1800" kern="1200">
                          <a:solidFill>
                            <a:schemeClr val="dk1"/>
                          </a:solidFill>
                          <a:latin typeface="MW Sans" panose="020B0503030501010103"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800" spc="20" baseline="0" noProof="0">
                          <a:solidFill>
                            <a:schemeClr val="tx1"/>
                          </a:solidFill>
                          <a:latin typeface="+mj-lt"/>
                        </a:rPr>
                        <a:t>2024 FP Revenue</a:t>
                      </a:r>
                    </a:p>
                  </a:txBody>
                  <a:tcPr marL="54000" marR="91273" marT="36000" marB="36000" anchor="ctr">
                    <a:lnL w="6350" cap="flat" cmpd="sng" algn="ctr">
                      <a:noFill/>
                      <a:prstDash val="solid"/>
                      <a:round/>
                      <a:headEnd type="none" w="med" len="med"/>
                      <a:tailEnd type="none" w="med" len="med"/>
                    </a:lnL>
                    <a:lnR w="12700" cap="flat" cmpd="sng" algn="ctr">
                      <a:solidFill>
                        <a:schemeClr val="bg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MW Sans" panose="020B0503030501010103" pitchFamily="34" charset="0"/>
                        </a:defRPr>
                      </a:lvl1pPr>
                      <a:lvl2pPr marL="457200" algn="l" defTabSz="914400" rtl="0" eaLnBrk="1" latinLnBrk="0" hangingPunct="1">
                        <a:defRPr sz="1800" kern="1200">
                          <a:solidFill>
                            <a:schemeClr val="dk1"/>
                          </a:solidFill>
                          <a:latin typeface="MW Sans" panose="020B0503030501010103" pitchFamily="34" charset="0"/>
                        </a:defRPr>
                      </a:lvl2pPr>
                      <a:lvl3pPr marL="914400" algn="l" defTabSz="914400" rtl="0" eaLnBrk="1" latinLnBrk="0" hangingPunct="1">
                        <a:defRPr sz="1800" kern="1200">
                          <a:solidFill>
                            <a:schemeClr val="dk1"/>
                          </a:solidFill>
                          <a:latin typeface="MW Sans" panose="020B0503030501010103" pitchFamily="34" charset="0"/>
                        </a:defRPr>
                      </a:lvl3pPr>
                      <a:lvl4pPr marL="1371600" algn="l" defTabSz="914400" rtl="0" eaLnBrk="1" latinLnBrk="0" hangingPunct="1">
                        <a:defRPr sz="1800" kern="1200">
                          <a:solidFill>
                            <a:schemeClr val="dk1"/>
                          </a:solidFill>
                          <a:latin typeface="MW Sans" panose="020B0503030501010103" pitchFamily="34" charset="0"/>
                        </a:defRPr>
                      </a:lvl4pPr>
                      <a:lvl5pPr marL="1828800" algn="l" defTabSz="914400" rtl="0" eaLnBrk="1" latinLnBrk="0" hangingPunct="1">
                        <a:defRPr sz="1800" kern="1200">
                          <a:solidFill>
                            <a:schemeClr val="dk1"/>
                          </a:solidFill>
                          <a:latin typeface="MW Sans" panose="020B0503030501010103" pitchFamily="34" charset="0"/>
                        </a:defRPr>
                      </a:lvl5pPr>
                      <a:lvl6pPr marL="2286000" algn="l" defTabSz="914400" rtl="0" eaLnBrk="1" latinLnBrk="0" hangingPunct="1">
                        <a:defRPr sz="1800" kern="1200">
                          <a:solidFill>
                            <a:schemeClr val="dk1"/>
                          </a:solidFill>
                          <a:latin typeface="MW Sans" panose="020B0503030501010103" pitchFamily="34" charset="0"/>
                        </a:defRPr>
                      </a:lvl6pPr>
                      <a:lvl7pPr marL="2743200" algn="l" defTabSz="914400" rtl="0" eaLnBrk="1" latinLnBrk="0" hangingPunct="1">
                        <a:defRPr sz="1800" kern="1200">
                          <a:solidFill>
                            <a:schemeClr val="dk1"/>
                          </a:solidFill>
                          <a:latin typeface="MW Sans" panose="020B0503030501010103" pitchFamily="34" charset="0"/>
                        </a:defRPr>
                      </a:lvl7pPr>
                      <a:lvl8pPr marL="3200400" algn="l" defTabSz="914400" rtl="0" eaLnBrk="1" latinLnBrk="0" hangingPunct="1">
                        <a:defRPr sz="1800" kern="1200">
                          <a:solidFill>
                            <a:schemeClr val="dk1"/>
                          </a:solidFill>
                          <a:latin typeface="MW Sans" panose="020B0503030501010103" pitchFamily="34" charset="0"/>
                        </a:defRPr>
                      </a:lvl8pPr>
                      <a:lvl9pPr marL="3657600" algn="l" defTabSz="914400" rtl="0" eaLnBrk="1" latinLnBrk="0" hangingPunct="1">
                        <a:defRPr sz="1800" kern="1200">
                          <a:solidFill>
                            <a:schemeClr val="dk1"/>
                          </a:solidFill>
                          <a:latin typeface="MW Sans" panose="020B0503030501010103" pitchFamily="34"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20" normalizeH="0" baseline="0" noProof="0">
                          <a:ln>
                            <a:noFill/>
                          </a:ln>
                          <a:solidFill>
                            <a:srgbClr val="000000"/>
                          </a:solidFill>
                          <a:effectLst/>
                          <a:uLnTx/>
                          <a:uFillTx/>
                          <a:latin typeface="MW Sans" panose="020B0503030501010103" pitchFamily="34" charset="0"/>
                          <a:ea typeface="+mn-ea"/>
                          <a:cs typeface="+mn-cs"/>
                        </a:rPr>
                        <a:t>$13M</a:t>
                      </a:r>
                    </a:p>
                  </a:txBody>
                  <a:tcPr marL="54000" marR="91273" marT="36000" marB="36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lvl1pPr marL="0" algn="l" defTabSz="914400" rtl="0" eaLnBrk="1" latinLnBrk="0" hangingPunct="1">
                        <a:defRPr sz="1800" kern="1200">
                          <a:solidFill>
                            <a:schemeClr val="dk1"/>
                          </a:solidFill>
                          <a:latin typeface="MW Sans" panose="020B0503030501010103" pitchFamily="34" charset="0"/>
                        </a:defRPr>
                      </a:lvl1pPr>
                      <a:lvl2pPr marL="457200" algn="l" defTabSz="914400" rtl="0" eaLnBrk="1" latinLnBrk="0" hangingPunct="1">
                        <a:defRPr sz="1800" kern="1200">
                          <a:solidFill>
                            <a:schemeClr val="dk1"/>
                          </a:solidFill>
                          <a:latin typeface="MW Sans" panose="020B0503030501010103" pitchFamily="34" charset="0"/>
                        </a:defRPr>
                      </a:lvl2pPr>
                      <a:lvl3pPr marL="914400" algn="l" defTabSz="914400" rtl="0" eaLnBrk="1" latinLnBrk="0" hangingPunct="1">
                        <a:defRPr sz="1800" kern="1200">
                          <a:solidFill>
                            <a:schemeClr val="dk1"/>
                          </a:solidFill>
                          <a:latin typeface="MW Sans" panose="020B0503030501010103" pitchFamily="34" charset="0"/>
                        </a:defRPr>
                      </a:lvl3pPr>
                      <a:lvl4pPr marL="1371600" algn="l" defTabSz="914400" rtl="0" eaLnBrk="1" latinLnBrk="0" hangingPunct="1">
                        <a:defRPr sz="1800" kern="1200">
                          <a:solidFill>
                            <a:schemeClr val="dk1"/>
                          </a:solidFill>
                          <a:latin typeface="MW Sans" panose="020B0503030501010103" pitchFamily="34" charset="0"/>
                        </a:defRPr>
                      </a:lvl4pPr>
                      <a:lvl5pPr marL="1828800" algn="l" defTabSz="914400" rtl="0" eaLnBrk="1" latinLnBrk="0" hangingPunct="1">
                        <a:defRPr sz="1800" kern="1200">
                          <a:solidFill>
                            <a:schemeClr val="dk1"/>
                          </a:solidFill>
                          <a:latin typeface="MW Sans" panose="020B0503030501010103" pitchFamily="34" charset="0"/>
                        </a:defRPr>
                      </a:lvl5pPr>
                      <a:lvl6pPr marL="2286000" algn="l" defTabSz="914400" rtl="0" eaLnBrk="1" latinLnBrk="0" hangingPunct="1">
                        <a:defRPr sz="1800" kern="1200">
                          <a:solidFill>
                            <a:schemeClr val="dk1"/>
                          </a:solidFill>
                          <a:latin typeface="MW Sans" panose="020B0503030501010103" pitchFamily="34" charset="0"/>
                        </a:defRPr>
                      </a:lvl6pPr>
                      <a:lvl7pPr marL="2743200" algn="l" defTabSz="914400" rtl="0" eaLnBrk="1" latinLnBrk="0" hangingPunct="1">
                        <a:defRPr sz="1800" kern="1200">
                          <a:solidFill>
                            <a:schemeClr val="dk1"/>
                          </a:solidFill>
                          <a:latin typeface="MW Sans" panose="020B0503030501010103" pitchFamily="34" charset="0"/>
                        </a:defRPr>
                      </a:lvl7pPr>
                      <a:lvl8pPr marL="3200400" algn="l" defTabSz="914400" rtl="0" eaLnBrk="1" latinLnBrk="0" hangingPunct="1">
                        <a:defRPr sz="1800" kern="1200">
                          <a:solidFill>
                            <a:schemeClr val="dk1"/>
                          </a:solidFill>
                          <a:latin typeface="MW Sans" panose="020B0503030501010103" pitchFamily="34" charset="0"/>
                        </a:defRPr>
                      </a:lvl8pPr>
                      <a:lvl9pPr marL="3657600" algn="l" defTabSz="914400" rtl="0" eaLnBrk="1" latinLnBrk="0" hangingPunct="1">
                        <a:defRPr sz="1800" kern="1200">
                          <a:solidFill>
                            <a:schemeClr val="dk1"/>
                          </a:solidFill>
                          <a:latin typeface="MW Sans" panose="020B0503030501010103" pitchFamily="34"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20" normalizeH="0" baseline="0" noProof="0">
                          <a:ln>
                            <a:noFill/>
                          </a:ln>
                          <a:solidFill>
                            <a:srgbClr val="000000"/>
                          </a:solidFill>
                          <a:effectLst/>
                          <a:uLnTx/>
                          <a:uFillTx/>
                          <a:latin typeface="MW Sans" panose="020B0503030501010103" pitchFamily="34" charset="0"/>
                          <a:ea typeface="+mn-ea"/>
                          <a:cs typeface="+mn-cs"/>
                        </a:rPr>
                        <a:t>$10M</a:t>
                      </a:r>
                    </a:p>
                  </a:txBody>
                  <a:tcPr marL="54000" marR="91273" marT="36000" marB="36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MW Sans" panose="020B0503030501010103" pitchFamily="34" charset="0"/>
                        </a:defRPr>
                      </a:lvl1pPr>
                      <a:lvl2pPr marL="457200" algn="l" defTabSz="914400" rtl="0" eaLnBrk="1" latinLnBrk="0" hangingPunct="1">
                        <a:defRPr sz="1800" kern="1200">
                          <a:solidFill>
                            <a:schemeClr val="dk1"/>
                          </a:solidFill>
                          <a:latin typeface="MW Sans" panose="020B0503030501010103" pitchFamily="34" charset="0"/>
                        </a:defRPr>
                      </a:lvl2pPr>
                      <a:lvl3pPr marL="914400" algn="l" defTabSz="914400" rtl="0" eaLnBrk="1" latinLnBrk="0" hangingPunct="1">
                        <a:defRPr sz="1800" kern="1200">
                          <a:solidFill>
                            <a:schemeClr val="dk1"/>
                          </a:solidFill>
                          <a:latin typeface="MW Sans" panose="020B0503030501010103" pitchFamily="34" charset="0"/>
                        </a:defRPr>
                      </a:lvl3pPr>
                      <a:lvl4pPr marL="1371600" algn="l" defTabSz="914400" rtl="0" eaLnBrk="1" latinLnBrk="0" hangingPunct="1">
                        <a:defRPr sz="1800" kern="1200">
                          <a:solidFill>
                            <a:schemeClr val="dk1"/>
                          </a:solidFill>
                          <a:latin typeface="MW Sans" panose="020B0503030501010103" pitchFamily="34" charset="0"/>
                        </a:defRPr>
                      </a:lvl4pPr>
                      <a:lvl5pPr marL="1828800" algn="l" defTabSz="914400" rtl="0" eaLnBrk="1" latinLnBrk="0" hangingPunct="1">
                        <a:defRPr sz="1800" kern="1200">
                          <a:solidFill>
                            <a:schemeClr val="dk1"/>
                          </a:solidFill>
                          <a:latin typeface="MW Sans" panose="020B0503030501010103" pitchFamily="34" charset="0"/>
                        </a:defRPr>
                      </a:lvl5pPr>
                      <a:lvl6pPr marL="2286000" algn="l" defTabSz="914400" rtl="0" eaLnBrk="1" latinLnBrk="0" hangingPunct="1">
                        <a:defRPr sz="1800" kern="1200">
                          <a:solidFill>
                            <a:schemeClr val="dk1"/>
                          </a:solidFill>
                          <a:latin typeface="MW Sans" panose="020B0503030501010103" pitchFamily="34" charset="0"/>
                        </a:defRPr>
                      </a:lvl6pPr>
                      <a:lvl7pPr marL="2743200" algn="l" defTabSz="914400" rtl="0" eaLnBrk="1" latinLnBrk="0" hangingPunct="1">
                        <a:defRPr sz="1800" kern="1200">
                          <a:solidFill>
                            <a:schemeClr val="dk1"/>
                          </a:solidFill>
                          <a:latin typeface="MW Sans" panose="020B0503030501010103" pitchFamily="34" charset="0"/>
                        </a:defRPr>
                      </a:lvl7pPr>
                      <a:lvl8pPr marL="3200400" algn="l" defTabSz="914400" rtl="0" eaLnBrk="1" latinLnBrk="0" hangingPunct="1">
                        <a:defRPr sz="1800" kern="1200">
                          <a:solidFill>
                            <a:schemeClr val="dk1"/>
                          </a:solidFill>
                          <a:latin typeface="MW Sans" panose="020B0503030501010103" pitchFamily="34" charset="0"/>
                        </a:defRPr>
                      </a:lvl8pPr>
                      <a:lvl9pPr marL="3657600" algn="l" defTabSz="914400" rtl="0" eaLnBrk="1" latinLnBrk="0" hangingPunct="1">
                        <a:defRPr sz="1800" kern="1200">
                          <a:solidFill>
                            <a:schemeClr val="dk1"/>
                          </a:solidFill>
                          <a:latin typeface="MW Sans" panose="020B0503030501010103" pitchFamily="34"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20" normalizeH="0" baseline="0" noProof="0">
                          <a:ln>
                            <a:noFill/>
                          </a:ln>
                          <a:solidFill>
                            <a:srgbClr val="000000"/>
                          </a:solidFill>
                          <a:effectLst/>
                          <a:uLnTx/>
                          <a:uFillTx/>
                          <a:latin typeface="MW Sans" panose="020B0503030501010103" pitchFamily="34" charset="0"/>
                          <a:ea typeface="+mn-ea"/>
                          <a:cs typeface="+mn-cs"/>
                        </a:rPr>
                        <a:t>$10M</a:t>
                      </a:r>
                    </a:p>
                  </a:txBody>
                  <a:tcPr marL="54000" marR="91273" marT="36000" marB="36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lvl1pPr marL="0" algn="l" defTabSz="914400" rtl="0" eaLnBrk="1" latinLnBrk="0" hangingPunct="1">
                        <a:defRPr sz="1800" kern="1200">
                          <a:solidFill>
                            <a:schemeClr val="dk1"/>
                          </a:solidFill>
                          <a:latin typeface="MW Sans" panose="020B0503030501010103" pitchFamily="34" charset="0"/>
                        </a:defRPr>
                      </a:lvl1pPr>
                      <a:lvl2pPr marL="457200" algn="l" defTabSz="914400" rtl="0" eaLnBrk="1" latinLnBrk="0" hangingPunct="1">
                        <a:defRPr sz="1800" kern="1200">
                          <a:solidFill>
                            <a:schemeClr val="dk1"/>
                          </a:solidFill>
                          <a:latin typeface="MW Sans" panose="020B0503030501010103" pitchFamily="34" charset="0"/>
                        </a:defRPr>
                      </a:lvl2pPr>
                      <a:lvl3pPr marL="914400" algn="l" defTabSz="914400" rtl="0" eaLnBrk="1" latinLnBrk="0" hangingPunct="1">
                        <a:defRPr sz="1800" kern="1200">
                          <a:solidFill>
                            <a:schemeClr val="dk1"/>
                          </a:solidFill>
                          <a:latin typeface="MW Sans" panose="020B0503030501010103" pitchFamily="34" charset="0"/>
                        </a:defRPr>
                      </a:lvl3pPr>
                      <a:lvl4pPr marL="1371600" algn="l" defTabSz="914400" rtl="0" eaLnBrk="1" latinLnBrk="0" hangingPunct="1">
                        <a:defRPr sz="1800" kern="1200">
                          <a:solidFill>
                            <a:schemeClr val="dk1"/>
                          </a:solidFill>
                          <a:latin typeface="MW Sans" panose="020B0503030501010103" pitchFamily="34" charset="0"/>
                        </a:defRPr>
                      </a:lvl4pPr>
                      <a:lvl5pPr marL="1828800" algn="l" defTabSz="914400" rtl="0" eaLnBrk="1" latinLnBrk="0" hangingPunct="1">
                        <a:defRPr sz="1800" kern="1200">
                          <a:solidFill>
                            <a:schemeClr val="dk1"/>
                          </a:solidFill>
                          <a:latin typeface="MW Sans" panose="020B0503030501010103" pitchFamily="34" charset="0"/>
                        </a:defRPr>
                      </a:lvl5pPr>
                      <a:lvl6pPr marL="2286000" algn="l" defTabSz="914400" rtl="0" eaLnBrk="1" latinLnBrk="0" hangingPunct="1">
                        <a:defRPr sz="1800" kern="1200">
                          <a:solidFill>
                            <a:schemeClr val="dk1"/>
                          </a:solidFill>
                          <a:latin typeface="MW Sans" panose="020B0503030501010103" pitchFamily="34" charset="0"/>
                        </a:defRPr>
                      </a:lvl6pPr>
                      <a:lvl7pPr marL="2743200" algn="l" defTabSz="914400" rtl="0" eaLnBrk="1" latinLnBrk="0" hangingPunct="1">
                        <a:defRPr sz="1800" kern="1200">
                          <a:solidFill>
                            <a:schemeClr val="dk1"/>
                          </a:solidFill>
                          <a:latin typeface="MW Sans" panose="020B0503030501010103" pitchFamily="34" charset="0"/>
                        </a:defRPr>
                      </a:lvl7pPr>
                      <a:lvl8pPr marL="3200400" algn="l" defTabSz="914400" rtl="0" eaLnBrk="1" latinLnBrk="0" hangingPunct="1">
                        <a:defRPr sz="1800" kern="1200">
                          <a:solidFill>
                            <a:schemeClr val="dk1"/>
                          </a:solidFill>
                          <a:latin typeface="MW Sans" panose="020B0503030501010103" pitchFamily="34" charset="0"/>
                        </a:defRPr>
                      </a:lvl8pPr>
                      <a:lvl9pPr marL="3657600" algn="l" defTabSz="914400" rtl="0" eaLnBrk="1" latinLnBrk="0" hangingPunct="1">
                        <a:defRPr sz="1800" kern="1200">
                          <a:solidFill>
                            <a:schemeClr val="dk1"/>
                          </a:solidFill>
                          <a:latin typeface="MW Sans" panose="020B0503030501010103" pitchFamily="34"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20" normalizeH="0" baseline="0" noProof="0">
                          <a:ln>
                            <a:noFill/>
                          </a:ln>
                          <a:solidFill>
                            <a:srgbClr val="000000"/>
                          </a:solidFill>
                          <a:effectLst/>
                          <a:uLnTx/>
                          <a:uFillTx/>
                          <a:latin typeface="MW Sans" panose="020B0503030501010103" pitchFamily="34" charset="0"/>
                          <a:ea typeface="+mn-ea"/>
                          <a:cs typeface="+mn-cs"/>
                        </a:rPr>
                        <a:t>$10M</a:t>
                      </a:r>
                    </a:p>
                  </a:txBody>
                  <a:tcPr marL="54000" marR="91273" marT="36000" marB="36000" anchor="ctr">
                    <a:lnL w="12700" cap="flat" cmpd="sng" algn="ctr">
                      <a:solidFill>
                        <a:schemeClr val="bg1"/>
                      </a:solidFill>
                      <a:prstDash val="solid"/>
                      <a:round/>
                      <a:headEnd type="none" w="med" len="med"/>
                      <a:tailEnd type="none" w="med" len="med"/>
                    </a:lnL>
                    <a:lnR w="6350"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8300346"/>
                  </a:ext>
                </a:extLst>
              </a:tr>
            </a:tbl>
          </a:graphicData>
        </a:graphic>
      </p:graphicFrame>
    </p:spTree>
    <p:extLst>
      <p:ext uri="{BB962C8B-B14F-4D97-AF65-F5344CB8AC3E}">
        <p14:creationId xmlns:p14="http://schemas.microsoft.com/office/powerpoint/2010/main" val="36384167"/>
      </p:ext>
    </p:extLst>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olo 1">
            <a:extLst>
              <a:ext uri="{FF2B5EF4-FFF2-40B4-BE49-F238E27FC236}">
                <a16:creationId xmlns:a16="http://schemas.microsoft.com/office/drawing/2014/main" id="{87C0660B-2A95-146D-8B6C-37AFF20FF042}"/>
              </a:ext>
            </a:extLst>
          </p:cNvPr>
          <p:cNvSpPr>
            <a:spLocks noGrp="1"/>
          </p:cNvSpPr>
          <p:nvPr>
            <p:ph type="title"/>
          </p:nvPr>
        </p:nvSpPr>
        <p:spPr>
          <a:xfrm>
            <a:off x="230379" y="237603"/>
            <a:ext cx="8764396" cy="357021"/>
          </a:xfrm>
        </p:spPr>
        <p:txBody>
          <a:bodyPr/>
          <a:lstStyle/>
          <a:p>
            <a:r>
              <a:rPr lang="en-US" noProof="0"/>
              <a:t>Table format</a:t>
            </a:r>
          </a:p>
        </p:txBody>
      </p:sp>
      <p:sp>
        <p:nvSpPr>
          <p:cNvPr id="7" name="Titolo 1">
            <a:extLst>
              <a:ext uri="{FF2B5EF4-FFF2-40B4-BE49-F238E27FC236}">
                <a16:creationId xmlns:a16="http://schemas.microsoft.com/office/drawing/2014/main" id="{1BBFAC26-DFF4-AF80-A42F-50D34FDD6C5B}"/>
              </a:ext>
            </a:extLst>
          </p:cNvPr>
          <p:cNvSpPr txBox="1">
            <a:spLocks/>
          </p:cNvSpPr>
          <p:nvPr/>
        </p:nvSpPr>
        <p:spPr>
          <a:xfrm>
            <a:off x="230378" y="904874"/>
            <a:ext cx="5798947" cy="443198"/>
          </a:xfrm>
          <a:prstGeom prst="rect">
            <a:avLst/>
          </a:prstGeom>
        </p:spPr>
        <p:txBody>
          <a:bodyPr vert="horz" wrap="square" lIns="0" tIns="0" rIns="0" bIns="0" rtlCol="0" anchor="t" anchorCtr="0">
            <a:noAutofit/>
          </a:bodyPr>
          <a:lstStyle>
            <a:lvl1pPr algn="l" defTabSz="914400" rtl="0" eaLnBrk="1" latinLnBrk="0" hangingPunct="1">
              <a:lnSpc>
                <a:spcPct val="84000"/>
              </a:lnSpc>
              <a:spcBef>
                <a:spcPct val="0"/>
              </a:spcBef>
              <a:buNone/>
              <a:defRPr sz="2900" kern="1200" spc="-60" baseline="0">
                <a:solidFill>
                  <a:schemeClr val="tx1"/>
                </a:solidFill>
                <a:latin typeface="MW Sans SemiBold" panose="020B0703030501010103" pitchFamily="34" charset="0"/>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1600" i="0" u="none" strike="noStrike" kern="1200" cap="none" spc="0" normalizeH="0" baseline="0">
                <a:ln>
                  <a:noFill/>
                </a:ln>
                <a:solidFill>
                  <a:srgbClr val="000000"/>
                </a:solidFill>
                <a:effectLst/>
                <a:uLnTx/>
                <a:uFillTx/>
                <a:latin typeface="MW Sans" panose="020B0503030501010103" pitchFamily="34" charset="0"/>
                <a:ea typeface="+mj-ea"/>
                <a:cs typeface="+mj-cs"/>
              </a:rPr>
              <a:t>Lorem ipsum dolor sit amet, consectetur adipiscing elit, sed do eiusmod tempor incididunt ut labore et dolore magna aliqua.</a:t>
            </a:r>
          </a:p>
        </p:txBody>
      </p:sp>
      <p:graphicFrame>
        <p:nvGraphicFramePr>
          <p:cNvPr id="8" name="Table 7">
            <a:extLst>
              <a:ext uri="{FF2B5EF4-FFF2-40B4-BE49-F238E27FC236}">
                <a16:creationId xmlns:a16="http://schemas.microsoft.com/office/drawing/2014/main" id="{8E18A5FB-B45B-DDB0-535A-D7A69D74AB2F}"/>
              </a:ext>
            </a:extLst>
          </p:cNvPr>
          <p:cNvGraphicFramePr>
            <a:graphicFrameLocks noGrp="1"/>
          </p:cNvGraphicFramePr>
          <p:nvPr>
            <p:extLst>
              <p:ext uri="{D42A27DB-BD31-4B8C-83A1-F6EECF244321}">
                <p14:modId xmlns:p14="http://schemas.microsoft.com/office/powerpoint/2010/main" val="1060844654"/>
              </p:ext>
            </p:extLst>
          </p:nvPr>
        </p:nvGraphicFramePr>
        <p:xfrm>
          <a:off x="230377" y="1746249"/>
          <a:ext cx="11729848" cy="3448322"/>
        </p:xfrm>
        <a:graphic>
          <a:graphicData uri="http://schemas.openxmlformats.org/drawingml/2006/table">
            <a:tbl>
              <a:tblPr firstRow="1" bandRow="1">
                <a:tableStyleId>{5C22544A-7EE6-4342-B048-85BDC9FD1C3A}</a:tableStyleId>
              </a:tblPr>
              <a:tblGrid>
                <a:gridCol w="1466231">
                  <a:extLst>
                    <a:ext uri="{9D8B030D-6E8A-4147-A177-3AD203B41FA5}">
                      <a16:colId xmlns:a16="http://schemas.microsoft.com/office/drawing/2014/main" val="1855976365"/>
                    </a:ext>
                  </a:extLst>
                </a:gridCol>
                <a:gridCol w="3013937">
                  <a:extLst>
                    <a:ext uri="{9D8B030D-6E8A-4147-A177-3AD203B41FA5}">
                      <a16:colId xmlns:a16="http://schemas.microsoft.com/office/drawing/2014/main" val="4012847785"/>
                    </a:ext>
                  </a:extLst>
                </a:gridCol>
                <a:gridCol w="1208280">
                  <a:extLst>
                    <a:ext uri="{9D8B030D-6E8A-4147-A177-3AD203B41FA5}">
                      <a16:colId xmlns:a16="http://schemas.microsoft.com/office/drawing/2014/main" val="3976837755"/>
                    </a:ext>
                  </a:extLst>
                </a:gridCol>
                <a:gridCol w="1208280">
                  <a:extLst>
                    <a:ext uri="{9D8B030D-6E8A-4147-A177-3AD203B41FA5}">
                      <a16:colId xmlns:a16="http://schemas.microsoft.com/office/drawing/2014/main" val="3370196782"/>
                    </a:ext>
                  </a:extLst>
                </a:gridCol>
                <a:gridCol w="1208280">
                  <a:extLst>
                    <a:ext uri="{9D8B030D-6E8A-4147-A177-3AD203B41FA5}">
                      <a16:colId xmlns:a16="http://schemas.microsoft.com/office/drawing/2014/main" val="752446928"/>
                    </a:ext>
                  </a:extLst>
                </a:gridCol>
                <a:gridCol w="1208280">
                  <a:extLst>
                    <a:ext uri="{9D8B030D-6E8A-4147-A177-3AD203B41FA5}">
                      <a16:colId xmlns:a16="http://schemas.microsoft.com/office/drawing/2014/main" val="2580339251"/>
                    </a:ext>
                  </a:extLst>
                </a:gridCol>
                <a:gridCol w="1208280">
                  <a:extLst>
                    <a:ext uri="{9D8B030D-6E8A-4147-A177-3AD203B41FA5}">
                      <a16:colId xmlns:a16="http://schemas.microsoft.com/office/drawing/2014/main" val="3852759840"/>
                    </a:ext>
                  </a:extLst>
                </a:gridCol>
                <a:gridCol w="1208280">
                  <a:extLst>
                    <a:ext uri="{9D8B030D-6E8A-4147-A177-3AD203B41FA5}">
                      <a16:colId xmlns:a16="http://schemas.microsoft.com/office/drawing/2014/main" val="69327961"/>
                    </a:ext>
                  </a:extLst>
                </a:gridCol>
              </a:tblGrid>
              <a:tr h="421130">
                <a:tc>
                  <a:txBody>
                    <a:bodyPr/>
                    <a:lstStyle/>
                    <a:p>
                      <a:pPr algn="l"/>
                      <a:r>
                        <a:rPr lang="en-US" sz="1200" b="1" i="0" baseline="0" noProof="0">
                          <a:solidFill>
                            <a:schemeClr val="tx1"/>
                          </a:solidFill>
                          <a:latin typeface="MW Sans" panose="020B0503030501010103" pitchFamily="34" charset="0"/>
                        </a:rPr>
                        <a:t>Column 1</a:t>
                      </a:r>
                    </a:p>
                  </a:txBody>
                  <a:tcPr anchor="ctr">
                    <a:lnL w="12700" cmpd="sng">
                      <a:noFill/>
                    </a:lnL>
                    <a:lnR w="9525" cap="flat" cmpd="sng" algn="ctr">
                      <a:solidFill>
                        <a:schemeClr val="bg1"/>
                      </a:solidFill>
                      <a:prstDash val="solid"/>
                      <a:round/>
                      <a:headEnd type="none" w="med" len="med"/>
                      <a:tailEnd type="none" w="med" len="med"/>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a:r>
                        <a:rPr lang="en-US" sz="1200" b="1" i="0" baseline="0" noProof="0">
                          <a:solidFill>
                            <a:schemeClr val="tx1"/>
                          </a:solidFill>
                          <a:latin typeface="MW Sans" panose="020B0503030501010103" pitchFamily="34" charset="0"/>
                        </a:rPr>
                        <a:t>Column 2</a:t>
                      </a:r>
                    </a:p>
                  </a:txBody>
                  <a:tcPr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1" i="0" baseline="0" noProof="0">
                          <a:solidFill>
                            <a:schemeClr val="tx1"/>
                          </a:solidFill>
                          <a:latin typeface="MW Sans" panose="020B0503030501010103" pitchFamily="34" charset="0"/>
                        </a:rPr>
                        <a:t>Column 3</a:t>
                      </a:r>
                    </a:p>
                  </a:txBody>
                  <a:tcPr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1" i="0" baseline="0" noProof="0">
                          <a:solidFill>
                            <a:schemeClr val="tx1"/>
                          </a:solidFill>
                          <a:latin typeface="MW Sans" panose="020B0503030501010103" pitchFamily="34" charset="0"/>
                        </a:rPr>
                        <a:t>Column 4</a:t>
                      </a:r>
                    </a:p>
                  </a:txBody>
                  <a:tcPr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1" i="0" baseline="0" noProof="0">
                          <a:solidFill>
                            <a:schemeClr val="tx1"/>
                          </a:solidFill>
                          <a:latin typeface="MW Sans" panose="020B0503030501010103" pitchFamily="34" charset="0"/>
                        </a:rPr>
                        <a:t>Column 5</a:t>
                      </a:r>
                    </a:p>
                  </a:txBody>
                  <a:tcPr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1" i="0" baseline="0" noProof="0">
                          <a:solidFill>
                            <a:schemeClr val="tx1"/>
                          </a:solidFill>
                          <a:latin typeface="MW Sans" panose="020B0503030501010103" pitchFamily="34" charset="0"/>
                        </a:rPr>
                        <a:t>Column 6</a:t>
                      </a:r>
                    </a:p>
                  </a:txBody>
                  <a:tcPr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1" i="0" baseline="0" noProof="0">
                          <a:solidFill>
                            <a:schemeClr val="tx1"/>
                          </a:solidFill>
                          <a:latin typeface="MW Sans" panose="020B0503030501010103" pitchFamily="34" charset="0"/>
                        </a:rPr>
                        <a:t>Column 7</a:t>
                      </a:r>
                    </a:p>
                  </a:txBody>
                  <a:tcPr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1" i="0" baseline="0" noProof="0">
                          <a:solidFill>
                            <a:schemeClr val="tx1"/>
                          </a:solidFill>
                          <a:latin typeface="MW Sans" panose="020B0503030501010103" pitchFamily="34" charset="0"/>
                        </a:rPr>
                        <a:t>Column 8</a:t>
                      </a:r>
                    </a:p>
                  </a:txBody>
                  <a:tcPr anchor="ctr">
                    <a:lnL w="9525" cap="flat" cmpd="sng" algn="ctr">
                      <a:solidFill>
                        <a:schemeClr val="bg1"/>
                      </a:solidFill>
                      <a:prstDash val="solid"/>
                      <a:round/>
                      <a:headEnd type="none" w="med" len="med"/>
                      <a:tailEnd type="none" w="med" len="med"/>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1908340"/>
                  </a:ext>
                </a:extLst>
              </a:tr>
              <a:tr h="756798">
                <a:tc>
                  <a:txBody>
                    <a:bodyPr/>
                    <a:lstStyle/>
                    <a:p>
                      <a:pPr algn="l"/>
                      <a:r>
                        <a:rPr lang="en-US" sz="1000" spc="20" baseline="0" noProof="0">
                          <a:solidFill>
                            <a:schemeClr val="tx1"/>
                          </a:solidFill>
                          <a:latin typeface="+mn-lt"/>
                        </a:rPr>
                        <a:t>Content 1</a:t>
                      </a:r>
                    </a:p>
                  </a:txBody>
                  <a:tcPr anchor="ctr">
                    <a:lnL w="12700" cmpd="sng">
                      <a:noFill/>
                    </a:lnL>
                    <a:lnR w="12700" cmpd="sng">
                      <a:noFill/>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80975" indent="-180975" algn="l" defTabSz="914400" rtl="0" eaLnBrk="1" latinLnBrk="0" hangingPunct="1">
                        <a:lnSpc>
                          <a:spcPct val="90000"/>
                        </a:lnSpc>
                        <a:spcBef>
                          <a:spcPts val="0"/>
                        </a:spcBef>
                        <a:spcAft>
                          <a:spcPts val="300"/>
                        </a:spcAft>
                        <a:buFont typeface="MW Sans" panose="020B0503030501010103" pitchFamily="34" charset="0"/>
                        <a:buChar char="→"/>
                        <a:tabLst/>
                        <a:defRPr/>
                      </a:pPr>
                      <a:r>
                        <a:rPr lang="en-US" sz="1000" kern="1200" spc="20" baseline="0" noProof="0">
                          <a:solidFill>
                            <a:schemeClr val="tx1"/>
                          </a:solidFill>
                          <a:latin typeface="+mn-lt"/>
                          <a:ea typeface="+mn-ea"/>
                          <a:cs typeface="+mn-cs"/>
                        </a:rPr>
                        <a:t>Description of content here</a:t>
                      </a:r>
                    </a:p>
                    <a:p>
                      <a:pPr marL="180975" marR="0" lvl="0" indent="-180975" algn="l" defTabSz="914400" rtl="0" eaLnBrk="1" fontAlgn="auto" latinLnBrk="0" hangingPunct="1">
                        <a:lnSpc>
                          <a:spcPct val="90000"/>
                        </a:lnSpc>
                        <a:spcBef>
                          <a:spcPts val="0"/>
                        </a:spcBef>
                        <a:spcAft>
                          <a:spcPts val="300"/>
                        </a:spcAft>
                        <a:buClrTx/>
                        <a:buSzTx/>
                        <a:buFont typeface="MW Sans" panose="020B0503030501010103" pitchFamily="34" charset="0"/>
                        <a:buChar char="→"/>
                        <a:tabLst/>
                        <a:defRPr/>
                      </a:pPr>
                      <a:r>
                        <a:rPr lang="en-US" sz="1000" kern="1200" spc="20" baseline="0" noProof="0">
                          <a:solidFill>
                            <a:schemeClr val="tx1"/>
                          </a:solidFill>
                          <a:latin typeface="+mn-lt"/>
                          <a:ea typeface="+mn-ea"/>
                          <a:cs typeface="+mn-cs"/>
                        </a:rPr>
                        <a:t>Description of content here</a:t>
                      </a:r>
                    </a:p>
                    <a:p>
                      <a:pPr marL="180975" marR="0" lvl="0" indent="-180975" algn="l" defTabSz="914400" rtl="0" eaLnBrk="1" fontAlgn="auto" latinLnBrk="0" hangingPunct="1">
                        <a:lnSpc>
                          <a:spcPct val="90000"/>
                        </a:lnSpc>
                        <a:spcBef>
                          <a:spcPts val="0"/>
                        </a:spcBef>
                        <a:spcAft>
                          <a:spcPts val="300"/>
                        </a:spcAft>
                        <a:buClrTx/>
                        <a:buSzTx/>
                        <a:buFont typeface="MW Sans" panose="020B0503030501010103" pitchFamily="34" charset="0"/>
                        <a:buChar char="→"/>
                        <a:tabLst/>
                        <a:defRPr/>
                      </a:pPr>
                      <a:r>
                        <a:rPr lang="en-US" sz="1000" kern="1200" spc="20" baseline="0" noProof="0">
                          <a:solidFill>
                            <a:schemeClr val="tx1"/>
                          </a:solidFill>
                          <a:latin typeface="+mn-lt"/>
                          <a:ea typeface="+mn-ea"/>
                          <a:cs typeface="+mn-cs"/>
                        </a:rPr>
                        <a:t>Description of content here</a:t>
                      </a:r>
                    </a:p>
                  </a:txBody>
                  <a:tcPr anchor="ctr">
                    <a:lnL w="12700" cmpd="sng">
                      <a:noFill/>
                    </a:lnL>
                    <a:lnR w="12700" cmpd="sng">
                      <a:noFill/>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a:endParaRPr lang="en-US" sz="1000" noProof="0">
                        <a:solidFill>
                          <a:schemeClr val="tx1"/>
                        </a:solidFill>
                      </a:endParaRPr>
                    </a:p>
                  </a:txBody>
                  <a:tcPr anchor="ctr">
                    <a:lnL w="12700" cmpd="sng">
                      <a:noFill/>
                    </a:lnL>
                    <a:lnR w="12700" cmpd="sng">
                      <a:noFill/>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a:endParaRPr lang="en-US" sz="1000" noProof="0">
                        <a:solidFill>
                          <a:schemeClr val="tx1"/>
                        </a:solidFill>
                      </a:endParaRPr>
                    </a:p>
                  </a:txBody>
                  <a:tcPr anchor="ctr">
                    <a:lnL w="12700" cmpd="sng">
                      <a:noFill/>
                    </a:lnL>
                    <a:lnR w="12700" cmpd="sng">
                      <a:noFill/>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a:endParaRPr lang="en-US" sz="1000" noProof="0">
                        <a:solidFill>
                          <a:schemeClr val="tx1"/>
                        </a:solidFill>
                      </a:endParaRPr>
                    </a:p>
                  </a:txBody>
                  <a:tcPr anchor="ctr">
                    <a:lnL w="12700" cmpd="sng">
                      <a:noFill/>
                    </a:lnL>
                    <a:lnR w="12700" cmpd="sng">
                      <a:noFill/>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a:endParaRPr lang="en-US" sz="1000" noProof="0">
                        <a:solidFill>
                          <a:schemeClr val="tx1"/>
                        </a:solidFill>
                      </a:endParaRPr>
                    </a:p>
                  </a:txBody>
                  <a:tcPr anchor="ctr">
                    <a:lnL w="12700" cmpd="sng">
                      <a:noFill/>
                    </a:lnL>
                    <a:lnR w="12700" cmpd="sng">
                      <a:noFill/>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a:endParaRPr lang="en-US" sz="1000" noProof="0">
                        <a:solidFill>
                          <a:schemeClr val="tx1"/>
                        </a:solidFill>
                      </a:endParaRPr>
                    </a:p>
                  </a:txBody>
                  <a:tcPr anchor="ctr">
                    <a:lnL w="12700" cmpd="sng">
                      <a:noFill/>
                    </a:lnL>
                    <a:lnR w="12700" cmpd="sng">
                      <a:noFill/>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a:endParaRPr lang="en-US" sz="1000" noProof="0">
                        <a:solidFill>
                          <a:schemeClr val="tx1"/>
                        </a:solidFill>
                      </a:endParaRPr>
                    </a:p>
                  </a:txBody>
                  <a:tcPr anchor="ctr">
                    <a:lnL w="12700" cmpd="sng">
                      <a:noFill/>
                    </a:lnL>
                    <a:lnR w="12700" cmpd="sng">
                      <a:noFill/>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08144117"/>
                  </a:ext>
                </a:extLst>
              </a:tr>
              <a:tr h="756798">
                <a:tc>
                  <a:txBody>
                    <a:bodyPr/>
                    <a:lstStyle/>
                    <a:p>
                      <a:pPr algn="l"/>
                      <a:r>
                        <a:rPr lang="en-US" sz="1000" spc="20" baseline="0" noProof="0">
                          <a:solidFill>
                            <a:schemeClr val="tx1"/>
                          </a:solidFill>
                          <a:latin typeface="+mn-lt"/>
                        </a:rPr>
                        <a:t>Content 2</a:t>
                      </a:r>
                    </a:p>
                  </a:txBody>
                  <a:tcPr anchor="ctr">
                    <a:lnL w="12700" cmpd="sng">
                      <a:noFill/>
                    </a:lnL>
                    <a:lnR w="12700" cmpd="sng">
                      <a:noFill/>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80975" marR="0" lvl="0" indent="-180975" algn="l" defTabSz="914400" rtl="0" eaLnBrk="1" fontAlgn="auto" latinLnBrk="0" hangingPunct="1">
                        <a:lnSpc>
                          <a:spcPct val="90000"/>
                        </a:lnSpc>
                        <a:spcBef>
                          <a:spcPts val="0"/>
                        </a:spcBef>
                        <a:spcAft>
                          <a:spcPts val="300"/>
                        </a:spcAft>
                        <a:buClrTx/>
                        <a:buSzTx/>
                        <a:buFont typeface="MW Sans" panose="020B0503030501010103" pitchFamily="34" charset="0"/>
                        <a:buChar char="→"/>
                        <a:tabLst/>
                        <a:defRPr/>
                      </a:pPr>
                      <a:r>
                        <a:rPr lang="en-US" sz="1000" kern="1200" spc="20" baseline="0" noProof="0">
                          <a:solidFill>
                            <a:schemeClr val="tx1"/>
                          </a:solidFill>
                          <a:latin typeface="+mn-lt"/>
                          <a:ea typeface="+mn-ea"/>
                          <a:cs typeface="+mn-cs"/>
                        </a:rPr>
                        <a:t>Description of content here</a:t>
                      </a:r>
                    </a:p>
                    <a:p>
                      <a:pPr marL="180975" marR="0" lvl="0" indent="-180975" algn="l" defTabSz="914400" rtl="0" eaLnBrk="1" fontAlgn="auto" latinLnBrk="0" hangingPunct="1">
                        <a:lnSpc>
                          <a:spcPct val="90000"/>
                        </a:lnSpc>
                        <a:spcBef>
                          <a:spcPts val="0"/>
                        </a:spcBef>
                        <a:spcAft>
                          <a:spcPts val="300"/>
                        </a:spcAft>
                        <a:buClrTx/>
                        <a:buSzTx/>
                        <a:buFont typeface="MW Sans" panose="020B0503030501010103" pitchFamily="34" charset="0"/>
                        <a:buChar char="→"/>
                        <a:tabLst/>
                        <a:defRPr/>
                      </a:pPr>
                      <a:r>
                        <a:rPr lang="en-US" sz="1000" kern="1200" spc="20" baseline="0" noProof="0">
                          <a:solidFill>
                            <a:schemeClr val="tx1"/>
                          </a:solidFill>
                          <a:latin typeface="+mn-lt"/>
                          <a:ea typeface="+mn-ea"/>
                          <a:cs typeface="+mn-cs"/>
                        </a:rPr>
                        <a:t>Description of content here</a:t>
                      </a:r>
                    </a:p>
                    <a:p>
                      <a:pPr marL="180975" marR="0" lvl="0" indent="-180975" algn="l" defTabSz="914400" rtl="0" eaLnBrk="1" fontAlgn="auto" latinLnBrk="0" hangingPunct="1">
                        <a:lnSpc>
                          <a:spcPct val="90000"/>
                        </a:lnSpc>
                        <a:spcBef>
                          <a:spcPts val="0"/>
                        </a:spcBef>
                        <a:spcAft>
                          <a:spcPts val="300"/>
                        </a:spcAft>
                        <a:buClrTx/>
                        <a:buSzTx/>
                        <a:buFont typeface="MW Sans" panose="020B0503030501010103" pitchFamily="34" charset="0"/>
                        <a:buChar char="→"/>
                        <a:tabLst/>
                        <a:defRPr/>
                      </a:pPr>
                      <a:r>
                        <a:rPr lang="en-US" sz="1000" kern="1200" spc="20" baseline="0" noProof="0">
                          <a:solidFill>
                            <a:schemeClr val="tx1"/>
                          </a:solidFill>
                          <a:latin typeface="+mn-lt"/>
                          <a:ea typeface="+mn-ea"/>
                          <a:cs typeface="+mn-cs"/>
                        </a:rPr>
                        <a:t>Description of content here</a:t>
                      </a:r>
                    </a:p>
                  </a:txBody>
                  <a:tcPr anchor="ctr">
                    <a:lnL w="12700" cmpd="sng">
                      <a:noFill/>
                    </a:lnL>
                    <a:lnR w="12700" cmpd="sng">
                      <a:noFill/>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a:endParaRPr lang="en-US" sz="1000" noProof="0">
                        <a:solidFill>
                          <a:schemeClr val="tx1"/>
                        </a:solidFill>
                      </a:endParaRPr>
                    </a:p>
                  </a:txBody>
                  <a:tcPr anchor="ctr">
                    <a:lnL w="12700" cmpd="sng">
                      <a:noFill/>
                    </a:lnL>
                    <a:lnR w="12700" cmpd="sng">
                      <a:noFill/>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a:endParaRPr lang="en-US" sz="1000" noProof="0">
                        <a:solidFill>
                          <a:schemeClr val="tx1"/>
                        </a:solidFill>
                      </a:endParaRPr>
                    </a:p>
                  </a:txBody>
                  <a:tcPr anchor="ctr">
                    <a:lnL w="12700" cmpd="sng">
                      <a:noFill/>
                    </a:lnL>
                    <a:lnR w="12700" cmpd="sng">
                      <a:noFill/>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a:endParaRPr lang="en-US" sz="1000" noProof="0">
                        <a:solidFill>
                          <a:schemeClr val="tx1"/>
                        </a:solidFill>
                      </a:endParaRPr>
                    </a:p>
                  </a:txBody>
                  <a:tcPr anchor="ctr">
                    <a:lnL w="12700" cmpd="sng">
                      <a:noFill/>
                    </a:lnL>
                    <a:lnR w="12700" cmpd="sng">
                      <a:noFill/>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a:endParaRPr lang="en-US" sz="1000" noProof="0">
                        <a:solidFill>
                          <a:schemeClr val="tx1"/>
                        </a:solidFill>
                      </a:endParaRPr>
                    </a:p>
                  </a:txBody>
                  <a:tcPr anchor="ctr">
                    <a:lnL w="12700" cmpd="sng">
                      <a:noFill/>
                    </a:lnL>
                    <a:lnR w="12700" cmpd="sng">
                      <a:noFill/>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a:endParaRPr lang="en-US" sz="1000" noProof="0">
                        <a:solidFill>
                          <a:schemeClr val="tx1"/>
                        </a:solidFill>
                      </a:endParaRPr>
                    </a:p>
                  </a:txBody>
                  <a:tcPr anchor="ctr">
                    <a:lnL w="12700" cmpd="sng">
                      <a:noFill/>
                    </a:lnL>
                    <a:lnR w="12700" cmpd="sng">
                      <a:noFill/>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a:endParaRPr lang="en-US" sz="1000" noProof="0">
                        <a:solidFill>
                          <a:schemeClr val="tx1"/>
                        </a:solidFill>
                      </a:endParaRPr>
                    </a:p>
                  </a:txBody>
                  <a:tcPr anchor="ctr">
                    <a:lnL w="12700" cmpd="sng">
                      <a:noFill/>
                    </a:lnL>
                    <a:lnR w="12700" cmpd="sng">
                      <a:noFill/>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92182749"/>
                  </a:ext>
                </a:extLst>
              </a:tr>
              <a:tr h="756798">
                <a:tc>
                  <a:txBody>
                    <a:bodyPr/>
                    <a:lstStyle/>
                    <a:p>
                      <a:pPr algn="l"/>
                      <a:r>
                        <a:rPr lang="en-US" sz="1000" spc="20" baseline="0" noProof="0">
                          <a:solidFill>
                            <a:schemeClr val="tx1"/>
                          </a:solidFill>
                          <a:latin typeface="+mn-lt"/>
                        </a:rPr>
                        <a:t>Content 3</a:t>
                      </a:r>
                    </a:p>
                  </a:txBody>
                  <a:tcPr anchor="ctr">
                    <a:lnL w="12700" cmpd="sng">
                      <a:noFill/>
                    </a:lnL>
                    <a:lnR w="12700" cmpd="sng">
                      <a:noFill/>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80975" marR="0" lvl="0" indent="-180975" algn="l" defTabSz="914400" rtl="0" eaLnBrk="1" fontAlgn="auto" latinLnBrk="0" hangingPunct="1">
                        <a:lnSpc>
                          <a:spcPct val="90000"/>
                        </a:lnSpc>
                        <a:spcBef>
                          <a:spcPts val="0"/>
                        </a:spcBef>
                        <a:spcAft>
                          <a:spcPts val="300"/>
                        </a:spcAft>
                        <a:buClrTx/>
                        <a:buSzTx/>
                        <a:buFont typeface="MW Sans" panose="020B0503030501010103" pitchFamily="34" charset="0"/>
                        <a:buChar char="→"/>
                        <a:tabLst/>
                        <a:defRPr/>
                      </a:pPr>
                      <a:r>
                        <a:rPr lang="en-US" sz="1000" kern="1200" spc="20" baseline="0" noProof="0">
                          <a:solidFill>
                            <a:schemeClr val="tx1"/>
                          </a:solidFill>
                          <a:latin typeface="+mn-lt"/>
                          <a:ea typeface="+mn-ea"/>
                          <a:cs typeface="+mn-cs"/>
                        </a:rPr>
                        <a:t>Description of content here</a:t>
                      </a:r>
                    </a:p>
                    <a:p>
                      <a:pPr marL="180975" marR="0" lvl="0" indent="-180975" algn="l" defTabSz="914400" rtl="0" eaLnBrk="1" fontAlgn="auto" latinLnBrk="0" hangingPunct="1">
                        <a:lnSpc>
                          <a:spcPct val="90000"/>
                        </a:lnSpc>
                        <a:spcBef>
                          <a:spcPts val="0"/>
                        </a:spcBef>
                        <a:spcAft>
                          <a:spcPts val="300"/>
                        </a:spcAft>
                        <a:buClrTx/>
                        <a:buSzTx/>
                        <a:buFont typeface="MW Sans" panose="020B0503030501010103" pitchFamily="34" charset="0"/>
                        <a:buChar char="→"/>
                        <a:tabLst/>
                        <a:defRPr/>
                      </a:pPr>
                      <a:r>
                        <a:rPr lang="en-US" sz="1000" kern="1200" spc="20" baseline="0" noProof="0">
                          <a:solidFill>
                            <a:schemeClr val="tx1"/>
                          </a:solidFill>
                          <a:latin typeface="+mn-lt"/>
                          <a:ea typeface="+mn-ea"/>
                          <a:cs typeface="+mn-cs"/>
                        </a:rPr>
                        <a:t>Description of content here</a:t>
                      </a:r>
                    </a:p>
                    <a:p>
                      <a:pPr marL="180975" marR="0" lvl="0" indent="-180975" algn="l" defTabSz="914400" rtl="0" eaLnBrk="1" fontAlgn="auto" latinLnBrk="0" hangingPunct="1">
                        <a:lnSpc>
                          <a:spcPct val="90000"/>
                        </a:lnSpc>
                        <a:spcBef>
                          <a:spcPts val="0"/>
                        </a:spcBef>
                        <a:spcAft>
                          <a:spcPts val="300"/>
                        </a:spcAft>
                        <a:buClrTx/>
                        <a:buSzTx/>
                        <a:buFont typeface="MW Sans" panose="020B0503030501010103" pitchFamily="34" charset="0"/>
                        <a:buChar char="→"/>
                        <a:tabLst/>
                        <a:defRPr/>
                      </a:pPr>
                      <a:r>
                        <a:rPr lang="en-US" sz="1000" kern="1200" spc="20" baseline="0" noProof="0">
                          <a:solidFill>
                            <a:schemeClr val="tx1"/>
                          </a:solidFill>
                          <a:latin typeface="+mn-lt"/>
                          <a:ea typeface="+mn-ea"/>
                          <a:cs typeface="+mn-cs"/>
                        </a:rPr>
                        <a:t>Description of content here</a:t>
                      </a:r>
                    </a:p>
                  </a:txBody>
                  <a:tcPr anchor="ctr">
                    <a:lnL w="12700" cmpd="sng">
                      <a:noFill/>
                    </a:lnL>
                    <a:lnR w="12700" cmpd="sng">
                      <a:noFill/>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a:endParaRPr lang="en-US" sz="1000" noProof="0">
                        <a:solidFill>
                          <a:schemeClr val="tx1"/>
                        </a:solidFill>
                      </a:endParaRPr>
                    </a:p>
                  </a:txBody>
                  <a:tcPr anchor="ctr">
                    <a:lnL w="12700" cmpd="sng">
                      <a:noFill/>
                    </a:lnL>
                    <a:lnR w="12700" cmpd="sng">
                      <a:noFill/>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a:endParaRPr lang="en-US" sz="1000" noProof="0">
                        <a:solidFill>
                          <a:schemeClr val="tx1"/>
                        </a:solidFill>
                      </a:endParaRPr>
                    </a:p>
                  </a:txBody>
                  <a:tcPr anchor="ctr">
                    <a:lnL w="12700" cmpd="sng">
                      <a:noFill/>
                    </a:lnL>
                    <a:lnR w="12700" cmpd="sng">
                      <a:noFill/>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a:endParaRPr lang="en-US" sz="1000" noProof="0">
                        <a:solidFill>
                          <a:schemeClr val="tx1"/>
                        </a:solidFill>
                      </a:endParaRPr>
                    </a:p>
                  </a:txBody>
                  <a:tcPr anchor="ctr">
                    <a:lnL w="12700" cmpd="sng">
                      <a:noFill/>
                    </a:lnL>
                    <a:lnR w="12700" cmpd="sng">
                      <a:noFill/>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a:endParaRPr lang="en-US" sz="1000" noProof="0">
                        <a:solidFill>
                          <a:schemeClr val="tx1"/>
                        </a:solidFill>
                      </a:endParaRPr>
                    </a:p>
                  </a:txBody>
                  <a:tcPr anchor="ctr">
                    <a:lnL w="12700" cmpd="sng">
                      <a:noFill/>
                    </a:lnL>
                    <a:lnR w="12700" cmpd="sng">
                      <a:noFill/>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a:endParaRPr lang="en-US" sz="1000" noProof="0">
                        <a:solidFill>
                          <a:schemeClr val="tx1"/>
                        </a:solidFill>
                      </a:endParaRPr>
                    </a:p>
                  </a:txBody>
                  <a:tcPr anchor="ctr">
                    <a:lnL w="12700" cmpd="sng">
                      <a:noFill/>
                    </a:lnL>
                    <a:lnR w="12700" cmpd="sng">
                      <a:noFill/>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a:endParaRPr lang="en-US" sz="1000" noProof="0">
                        <a:solidFill>
                          <a:schemeClr val="tx1"/>
                        </a:solidFill>
                      </a:endParaRPr>
                    </a:p>
                  </a:txBody>
                  <a:tcPr anchor="ctr">
                    <a:lnL w="12700" cmpd="sng">
                      <a:noFill/>
                    </a:lnL>
                    <a:lnR w="12700" cmpd="sng">
                      <a:noFill/>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67321401"/>
                  </a:ext>
                </a:extLst>
              </a:tr>
              <a:tr h="756798">
                <a:tc>
                  <a:txBody>
                    <a:bodyPr/>
                    <a:lstStyle/>
                    <a:p>
                      <a:pPr algn="l"/>
                      <a:r>
                        <a:rPr lang="en-US" sz="1000" spc="20" baseline="0" noProof="0">
                          <a:solidFill>
                            <a:schemeClr val="tx1"/>
                          </a:solidFill>
                          <a:latin typeface="+mn-lt"/>
                        </a:rPr>
                        <a:t>Content 4</a:t>
                      </a:r>
                    </a:p>
                  </a:txBody>
                  <a:tcPr anchor="ctr">
                    <a:lnL w="12700" cmpd="sng">
                      <a:noFill/>
                    </a:lnL>
                    <a:lnR w="12700" cmpd="sng">
                      <a:noFill/>
                    </a:lnR>
                    <a:lnT w="3175" cap="flat" cmpd="sng" algn="ctr">
                      <a:solidFill>
                        <a:schemeClr val="tx1"/>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80975" marR="0" lvl="0" indent="-180975" algn="l" defTabSz="914400" rtl="0" eaLnBrk="1" fontAlgn="auto" latinLnBrk="0" hangingPunct="1">
                        <a:lnSpc>
                          <a:spcPct val="90000"/>
                        </a:lnSpc>
                        <a:spcBef>
                          <a:spcPts val="0"/>
                        </a:spcBef>
                        <a:spcAft>
                          <a:spcPts val="300"/>
                        </a:spcAft>
                        <a:buClrTx/>
                        <a:buSzTx/>
                        <a:buFont typeface="MW Sans" panose="020B0503030501010103" pitchFamily="34" charset="0"/>
                        <a:buChar char="→"/>
                        <a:tabLst/>
                        <a:defRPr/>
                      </a:pPr>
                      <a:r>
                        <a:rPr lang="en-US" sz="1000" kern="1200" spc="20" baseline="0" noProof="0">
                          <a:solidFill>
                            <a:schemeClr val="tx1"/>
                          </a:solidFill>
                          <a:latin typeface="+mn-lt"/>
                          <a:ea typeface="+mn-ea"/>
                          <a:cs typeface="+mn-cs"/>
                        </a:rPr>
                        <a:t>Description of content here</a:t>
                      </a:r>
                    </a:p>
                    <a:p>
                      <a:pPr marL="180975" marR="0" lvl="0" indent="-180975" algn="l" defTabSz="914400" rtl="0" eaLnBrk="1" fontAlgn="auto" latinLnBrk="0" hangingPunct="1">
                        <a:lnSpc>
                          <a:spcPct val="90000"/>
                        </a:lnSpc>
                        <a:spcBef>
                          <a:spcPts val="0"/>
                        </a:spcBef>
                        <a:spcAft>
                          <a:spcPts val="300"/>
                        </a:spcAft>
                        <a:buClrTx/>
                        <a:buSzTx/>
                        <a:buFont typeface="MW Sans" panose="020B0503030501010103" pitchFamily="34" charset="0"/>
                        <a:buChar char="→"/>
                        <a:tabLst/>
                        <a:defRPr/>
                      </a:pPr>
                      <a:r>
                        <a:rPr lang="en-US" sz="1000" kern="1200" spc="20" baseline="0" noProof="0">
                          <a:solidFill>
                            <a:schemeClr val="tx1"/>
                          </a:solidFill>
                          <a:latin typeface="+mn-lt"/>
                          <a:ea typeface="+mn-ea"/>
                          <a:cs typeface="+mn-cs"/>
                        </a:rPr>
                        <a:t>Description of content here</a:t>
                      </a:r>
                    </a:p>
                    <a:p>
                      <a:pPr marL="180975" marR="0" lvl="0" indent="-180975" algn="l" defTabSz="914400" rtl="0" eaLnBrk="1" fontAlgn="auto" latinLnBrk="0" hangingPunct="1">
                        <a:lnSpc>
                          <a:spcPct val="90000"/>
                        </a:lnSpc>
                        <a:spcBef>
                          <a:spcPts val="0"/>
                        </a:spcBef>
                        <a:spcAft>
                          <a:spcPts val="300"/>
                        </a:spcAft>
                        <a:buClrTx/>
                        <a:buSzTx/>
                        <a:buFont typeface="MW Sans" panose="020B0503030501010103" pitchFamily="34" charset="0"/>
                        <a:buChar char="→"/>
                        <a:tabLst/>
                        <a:defRPr/>
                      </a:pPr>
                      <a:r>
                        <a:rPr lang="en-US" sz="1000" kern="1200" spc="20" baseline="0" noProof="0">
                          <a:solidFill>
                            <a:schemeClr val="tx1"/>
                          </a:solidFill>
                          <a:latin typeface="+mn-lt"/>
                          <a:ea typeface="+mn-ea"/>
                          <a:cs typeface="+mn-cs"/>
                        </a:rPr>
                        <a:t>Description of content here</a:t>
                      </a:r>
                    </a:p>
                  </a:txBody>
                  <a:tcPr anchor="ctr">
                    <a:lnL w="12700" cmpd="sng">
                      <a:noFill/>
                    </a:lnL>
                    <a:lnR w="12700" cmpd="sng">
                      <a:noFill/>
                    </a:lnR>
                    <a:lnT w="3175" cap="flat" cmpd="sng" algn="ctr">
                      <a:solidFill>
                        <a:schemeClr val="tx1"/>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a:endParaRPr lang="en-US" sz="1000" noProof="0">
                        <a:solidFill>
                          <a:schemeClr val="tx1"/>
                        </a:solidFill>
                      </a:endParaRPr>
                    </a:p>
                  </a:txBody>
                  <a:tcPr anchor="ctr">
                    <a:lnL w="12700" cmpd="sng">
                      <a:noFill/>
                    </a:lnL>
                    <a:lnR w="12700" cmpd="sng">
                      <a:noFill/>
                    </a:lnR>
                    <a:lnT w="3175" cap="flat" cmpd="sng" algn="ctr">
                      <a:solidFill>
                        <a:schemeClr val="tx1"/>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a:endParaRPr lang="en-US" sz="1000" noProof="0">
                        <a:solidFill>
                          <a:schemeClr val="tx1"/>
                        </a:solidFill>
                      </a:endParaRPr>
                    </a:p>
                  </a:txBody>
                  <a:tcPr anchor="ctr">
                    <a:lnL w="12700" cmpd="sng">
                      <a:noFill/>
                    </a:lnL>
                    <a:lnR w="12700" cmpd="sng">
                      <a:noFill/>
                    </a:lnR>
                    <a:lnT w="3175" cap="flat" cmpd="sng" algn="ctr">
                      <a:solidFill>
                        <a:schemeClr val="tx1"/>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a:endParaRPr lang="en-US" sz="1000" noProof="0">
                        <a:solidFill>
                          <a:schemeClr val="tx1"/>
                        </a:solidFill>
                      </a:endParaRPr>
                    </a:p>
                  </a:txBody>
                  <a:tcPr anchor="ctr">
                    <a:lnL w="12700" cmpd="sng">
                      <a:noFill/>
                    </a:lnL>
                    <a:lnR w="12700" cmpd="sng">
                      <a:noFill/>
                    </a:lnR>
                    <a:lnT w="3175" cap="flat" cmpd="sng" algn="ctr">
                      <a:solidFill>
                        <a:schemeClr val="tx1"/>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a:endParaRPr lang="en-US" sz="1000" noProof="0">
                        <a:solidFill>
                          <a:schemeClr val="tx1"/>
                        </a:solidFill>
                      </a:endParaRPr>
                    </a:p>
                  </a:txBody>
                  <a:tcPr anchor="ctr">
                    <a:lnL w="12700" cmpd="sng">
                      <a:noFill/>
                    </a:lnL>
                    <a:lnR w="12700" cmpd="sng">
                      <a:noFill/>
                    </a:lnR>
                    <a:lnT w="3175" cap="flat" cmpd="sng" algn="ctr">
                      <a:solidFill>
                        <a:schemeClr val="tx1"/>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a:endParaRPr lang="en-US" sz="1000" noProof="0">
                        <a:solidFill>
                          <a:schemeClr val="tx1"/>
                        </a:solidFill>
                      </a:endParaRPr>
                    </a:p>
                  </a:txBody>
                  <a:tcPr anchor="ctr">
                    <a:lnL w="12700" cmpd="sng">
                      <a:noFill/>
                    </a:lnL>
                    <a:lnR w="12700" cmpd="sng">
                      <a:noFill/>
                    </a:lnR>
                    <a:lnT w="3175" cap="flat" cmpd="sng" algn="ctr">
                      <a:solidFill>
                        <a:schemeClr val="tx1"/>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a:endParaRPr lang="en-US" sz="1000" noProof="0">
                        <a:solidFill>
                          <a:schemeClr val="tx1"/>
                        </a:solidFill>
                      </a:endParaRPr>
                    </a:p>
                  </a:txBody>
                  <a:tcPr anchor="ctr">
                    <a:lnL w="12700" cmpd="sng">
                      <a:noFill/>
                    </a:lnL>
                    <a:lnR w="12700" cmpd="sng">
                      <a:noFill/>
                    </a:lnR>
                    <a:lnT w="3175" cap="flat" cmpd="sng" algn="ctr">
                      <a:solidFill>
                        <a:schemeClr val="tx1"/>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50386688"/>
                  </a:ext>
                </a:extLst>
              </a:tr>
            </a:tbl>
          </a:graphicData>
        </a:graphic>
      </p:graphicFrame>
      <p:pic>
        <p:nvPicPr>
          <p:cNvPr id="9" name="Elemento grafico 15">
            <a:extLst>
              <a:ext uri="{FF2B5EF4-FFF2-40B4-BE49-F238E27FC236}">
                <a16:creationId xmlns:a16="http://schemas.microsoft.com/office/drawing/2014/main" id="{8595A4F7-3BA5-7972-E53D-FFE9A58B476C}"/>
              </a:ext>
            </a:extLst>
          </p:cNvPr>
          <p:cNvPicPr>
            <a:picLocks noChangeAspect="1"/>
          </p:cNvPicPr>
          <p:nvPr/>
        </p:nvPicPr>
        <p:blipFill>
          <a:blip r:embed="rId3" cstate="screen">
            <a:extLst>
              <a:ext uri="{28A0092B-C50C-407E-A947-70E740481C1C}">
                <a14:useLocalDpi xmlns:a14="http://schemas.microsoft.com/office/drawing/2010/main"/>
              </a:ext>
              <a:ext uri="{96DAC541-7B7A-43D3-8B79-37D633B846F1}">
                <asvg:svgBlip xmlns:asvg="http://schemas.microsoft.com/office/drawing/2016/SVG/main" r:embed="rId4"/>
              </a:ext>
            </a:extLst>
          </a:blip>
          <a:srcRect/>
          <a:stretch/>
        </p:blipFill>
        <p:spPr>
          <a:xfrm>
            <a:off x="5188409" y="2401304"/>
            <a:ext cx="274495" cy="274495"/>
          </a:xfrm>
          <a:prstGeom prst="rect">
            <a:avLst/>
          </a:prstGeom>
        </p:spPr>
      </p:pic>
      <p:pic>
        <p:nvPicPr>
          <p:cNvPr id="10" name="Elemento grafico 15">
            <a:extLst>
              <a:ext uri="{FF2B5EF4-FFF2-40B4-BE49-F238E27FC236}">
                <a16:creationId xmlns:a16="http://schemas.microsoft.com/office/drawing/2014/main" id="{42E66ED5-0BC1-9C27-6123-CEA5109153B7}"/>
              </a:ext>
            </a:extLst>
          </p:cNvPr>
          <p:cNvPicPr>
            <a:picLocks noChangeAspect="1"/>
          </p:cNvPicPr>
          <p:nvPr/>
        </p:nvPicPr>
        <p:blipFill>
          <a:blip r:embed="rId3" cstate="screen">
            <a:extLst>
              <a:ext uri="{28A0092B-C50C-407E-A947-70E740481C1C}">
                <a14:useLocalDpi xmlns:a14="http://schemas.microsoft.com/office/drawing/2010/main"/>
              </a:ext>
              <a:ext uri="{96DAC541-7B7A-43D3-8B79-37D633B846F1}">
                <asvg:svgBlip xmlns:asvg="http://schemas.microsoft.com/office/drawing/2016/SVG/main" r:embed="rId4"/>
              </a:ext>
            </a:extLst>
          </a:blip>
          <a:srcRect/>
          <a:stretch/>
        </p:blipFill>
        <p:spPr>
          <a:xfrm>
            <a:off x="5188409" y="3161965"/>
            <a:ext cx="274495" cy="274495"/>
          </a:xfrm>
          <a:prstGeom prst="rect">
            <a:avLst/>
          </a:prstGeom>
        </p:spPr>
      </p:pic>
      <p:pic>
        <p:nvPicPr>
          <p:cNvPr id="11" name="Elemento grafico 15">
            <a:extLst>
              <a:ext uri="{FF2B5EF4-FFF2-40B4-BE49-F238E27FC236}">
                <a16:creationId xmlns:a16="http://schemas.microsoft.com/office/drawing/2014/main" id="{2642DF38-98A6-B08F-16A8-243726107AB6}"/>
              </a:ext>
            </a:extLst>
          </p:cNvPr>
          <p:cNvPicPr>
            <a:picLocks noChangeAspect="1"/>
          </p:cNvPicPr>
          <p:nvPr/>
        </p:nvPicPr>
        <p:blipFill>
          <a:blip r:embed="rId3" cstate="screen">
            <a:extLst>
              <a:ext uri="{28A0092B-C50C-407E-A947-70E740481C1C}">
                <a14:useLocalDpi xmlns:a14="http://schemas.microsoft.com/office/drawing/2010/main"/>
              </a:ext>
              <a:ext uri="{96DAC541-7B7A-43D3-8B79-37D633B846F1}">
                <asvg:svgBlip xmlns:asvg="http://schemas.microsoft.com/office/drawing/2016/SVG/main" r:embed="rId4"/>
              </a:ext>
            </a:extLst>
          </a:blip>
          <a:srcRect/>
          <a:stretch/>
        </p:blipFill>
        <p:spPr>
          <a:xfrm>
            <a:off x="5188409" y="3922629"/>
            <a:ext cx="274495" cy="274495"/>
          </a:xfrm>
          <a:prstGeom prst="rect">
            <a:avLst/>
          </a:prstGeom>
        </p:spPr>
      </p:pic>
      <p:pic>
        <p:nvPicPr>
          <p:cNvPr id="12" name="Elemento grafico 15">
            <a:extLst>
              <a:ext uri="{FF2B5EF4-FFF2-40B4-BE49-F238E27FC236}">
                <a16:creationId xmlns:a16="http://schemas.microsoft.com/office/drawing/2014/main" id="{DB7B3A19-F253-BC2A-69C3-940342FF23FB}"/>
              </a:ext>
            </a:extLst>
          </p:cNvPr>
          <p:cNvPicPr>
            <a:picLocks noChangeAspect="1"/>
          </p:cNvPicPr>
          <p:nvPr/>
        </p:nvPicPr>
        <p:blipFill>
          <a:blip r:embed="rId3" cstate="screen">
            <a:extLst>
              <a:ext uri="{28A0092B-C50C-407E-A947-70E740481C1C}">
                <a14:useLocalDpi xmlns:a14="http://schemas.microsoft.com/office/drawing/2010/main"/>
              </a:ext>
              <a:ext uri="{96DAC541-7B7A-43D3-8B79-37D633B846F1}">
                <asvg:svgBlip xmlns:asvg="http://schemas.microsoft.com/office/drawing/2016/SVG/main" r:embed="rId4"/>
              </a:ext>
            </a:extLst>
          </a:blip>
          <a:srcRect/>
          <a:stretch/>
        </p:blipFill>
        <p:spPr>
          <a:xfrm>
            <a:off x="5188409" y="4647201"/>
            <a:ext cx="274495" cy="274495"/>
          </a:xfrm>
          <a:prstGeom prst="rect">
            <a:avLst/>
          </a:prstGeom>
        </p:spPr>
      </p:pic>
      <p:pic>
        <p:nvPicPr>
          <p:cNvPr id="13" name="Elemento grafico 15">
            <a:extLst>
              <a:ext uri="{FF2B5EF4-FFF2-40B4-BE49-F238E27FC236}">
                <a16:creationId xmlns:a16="http://schemas.microsoft.com/office/drawing/2014/main" id="{32E60D8F-EF38-9C3B-EF95-795EA03DE725}"/>
              </a:ext>
            </a:extLst>
          </p:cNvPr>
          <p:cNvPicPr>
            <a:picLocks noChangeAspect="1"/>
          </p:cNvPicPr>
          <p:nvPr/>
        </p:nvPicPr>
        <p:blipFill>
          <a:blip r:embed="rId3" cstate="screen">
            <a:extLst>
              <a:ext uri="{28A0092B-C50C-407E-A947-70E740481C1C}">
                <a14:useLocalDpi xmlns:a14="http://schemas.microsoft.com/office/drawing/2010/main"/>
              </a:ext>
              <a:ext uri="{96DAC541-7B7A-43D3-8B79-37D633B846F1}">
                <asvg:svgBlip xmlns:asvg="http://schemas.microsoft.com/office/drawing/2016/SVG/main" r:embed="rId4"/>
              </a:ext>
            </a:extLst>
          </a:blip>
          <a:srcRect/>
          <a:stretch/>
        </p:blipFill>
        <p:spPr>
          <a:xfrm>
            <a:off x="6435318" y="2401304"/>
            <a:ext cx="274495" cy="274495"/>
          </a:xfrm>
          <a:prstGeom prst="rect">
            <a:avLst/>
          </a:prstGeom>
        </p:spPr>
      </p:pic>
      <p:pic>
        <p:nvPicPr>
          <p:cNvPr id="14" name="Elemento grafico 15">
            <a:extLst>
              <a:ext uri="{FF2B5EF4-FFF2-40B4-BE49-F238E27FC236}">
                <a16:creationId xmlns:a16="http://schemas.microsoft.com/office/drawing/2014/main" id="{7CA833F1-0755-B539-31D1-49523190B4B4}"/>
              </a:ext>
            </a:extLst>
          </p:cNvPr>
          <p:cNvPicPr>
            <a:picLocks noChangeAspect="1"/>
          </p:cNvPicPr>
          <p:nvPr/>
        </p:nvPicPr>
        <p:blipFill>
          <a:blip r:embed="rId3" cstate="screen">
            <a:extLst>
              <a:ext uri="{28A0092B-C50C-407E-A947-70E740481C1C}">
                <a14:useLocalDpi xmlns:a14="http://schemas.microsoft.com/office/drawing/2010/main"/>
              </a:ext>
              <a:ext uri="{96DAC541-7B7A-43D3-8B79-37D633B846F1}">
                <asvg:svgBlip xmlns:asvg="http://schemas.microsoft.com/office/drawing/2016/SVG/main" r:embed="rId4"/>
              </a:ext>
            </a:extLst>
          </a:blip>
          <a:srcRect/>
          <a:stretch/>
        </p:blipFill>
        <p:spPr>
          <a:xfrm>
            <a:off x="6435318" y="3161965"/>
            <a:ext cx="274495" cy="274495"/>
          </a:xfrm>
          <a:prstGeom prst="rect">
            <a:avLst/>
          </a:prstGeom>
        </p:spPr>
      </p:pic>
      <p:pic>
        <p:nvPicPr>
          <p:cNvPr id="15" name="Elemento grafico 15">
            <a:extLst>
              <a:ext uri="{FF2B5EF4-FFF2-40B4-BE49-F238E27FC236}">
                <a16:creationId xmlns:a16="http://schemas.microsoft.com/office/drawing/2014/main" id="{C855DC02-7158-60D4-ED6E-0245A08B3A61}"/>
              </a:ext>
            </a:extLst>
          </p:cNvPr>
          <p:cNvPicPr>
            <a:picLocks noChangeAspect="1"/>
          </p:cNvPicPr>
          <p:nvPr/>
        </p:nvPicPr>
        <p:blipFill>
          <a:blip r:embed="rId3" cstate="screen">
            <a:extLst>
              <a:ext uri="{28A0092B-C50C-407E-A947-70E740481C1C}">
                <a14:useLocalDpi xmlns:a14="http://schemas.microsoft.com/office/drawing/2010/main"/>
              </a:ext>
              <a:ext uri="{96DAC541-7B7A-43D3-8B79-37D633B846F1}">
                <asvg:svgBlip xmlns:asvg="http://schemas.microsoft.com/office/drawing/2016/SVG/main" r:embed="rId4"/>
              </a:ext>
            </a:extLst>
          </a:blip>
          <a:srcRect/>
          <a:stretch/>
        </p:blipFill>
        <p:spPr>
          <a:xfrm>
            <a:off x="6435318" y="3922629"/>
            <a:ext cx="274495" cy="274495"/>
          </a:xfrm>
          <a:prstGeom prst="rect">
            <a:avLst/>
          </a:prstGeom>
        </p:spPr>
      </p:pic>
      <p:pic>
        <p:nvPicPr>
          <p:cNvPr id="16" name="Elemento grafico 15">
            <a:extLst>
              <a:ext uri="{FF2B5EF4-FFF2-40B4-BE49-F238E27FC236}">
                <a16:creationId xmlns:a16="http://schemas.microsoft.com/office/drawing/2014/main" id="{09588524-4754-8702-888E-E51BFDBF823B}"/>
              </a:ext>
            </a:extLst>
          </p:cNvPr>
          <p:cNvPicPr>
            <a:picLocks noChangeAspect="1"/>
          </p:cNvPicPr>
          <p:nvPr/>
        </p:nvPicPr>
        <p:blipFill>
          <a:blip r:embed="rId3" cstate="screen">
            <a:extLst>
              <a:ext uri="{28A0092B-C50C-407E-A947-70E740481C1C}">
                <a14:useLocalDpi xmlns:a14="http://schemas.microsoft.com/office/drawing/2010/main"/>
              </a:ext>
              <a:ext uri="{96DAC541-7B7A-43D3-8B79-37D633B846F1}">
                <asvg:svgBlip xmlns:asvg="http://schemas.microsoft.com/office/drawing/2016/SVG/main" r:embed="rId4"/>
              </a:ext>
            </a:extLst>
          </a:blip>
          <a:srcRect/>
          <a:stretch/>
        </p:blipFill>
        <p:spPr>
          <a:xfrm>
            <a:off x="7640664" y="2401304"/>
            <a:ext cx="274495" cy="274495"/>
          </a:xfrm>
          <a:prstGeom prst="rect">
            <a:avLst/>
          </a:prstGeom>
        </p:spPr>
      </p:pic>
      <p:pic>
        <p:nvPicPr>
          <p:cNvPr id="17" name="Elemento grafico 15">
            <a:extLst>
              <a:ext uri="{FF2B5EF4-FFF2-40B4-BE49-F238E27FC236}">
                <a16:creationId xmlns:a16="http://schemas.microsoft.com/office/drawing/2014/main" id="{DFB04E67-BA0B-06E2-81B8-9EEEC928BD68}"/>
              </a:ext>
            </a:extLst>
          </p:cNvPr>
          <p:cNvPicPr>
            <a:picLocks noChangeAspect="1"/>
          </p:cNvPicPr>
          <p:nvPr/>
        </p:nvPicPr>
        <p:blipFill>
          <a:blip r:embed="rId3" cstate="screen">
            <a:extLst>
              <a:ext uri="{28A0092B-C50C-407E-A947-70E740481C1C}">
                <a14:useLocalDpi xmlns:a14="http://schemas.microsoft.com/office/drawing/2010/main"/>
              </a:ext>
              <a:ext uri="{96DAC541-7B7A-43D3-8B79-37D633B846F1}">
                <asvg:svgBlip xmlns:asvg="http://schemas.microsoft.com/office/drawing/2016/SVG/main" r:embed="rId4"/>
              </a:ext>
            </a:extLst>
          </a:blip>
          <a:srcRect/>
          <a:stretch/>
        </p:blipFill>
        <p:spPr>
          <a:xfrm>
            <a:off x="7640664" y="3161965"/>
            <a:ext cx="274495" cy="274495"/>
          </a:xfrm>
          <a:prstGeom prst="rect">
            <a:avLst/>
          </a:prstGeom>
        </p:spPr>
      </p:pic>
      <p:pic>
        <p:nvPicPr>
          <p:cNvPr id="18" name="Elemento grafico 15">
            <a:extLst>
              <a:ext uri="{FF2B5EF4-FFF2-40B4-BE49-F238E27FC236}">
                <a16:creationId xmlns:a16="http://schemas.microsoft.com/office/drawing/2014/main" id="{406A1A25-86AD-845C-C55D-4E12FC3546EF}"/>
              </a:ext>
            </a:extLst>
          </p:cNvPr>
          <p:cNvPicPr>
            <a:picLocks noChangeAspect="1"/>
          </p:cNvPicPr>
          <p:nvPr/>
        </p:nvPicPr>
        <p:blipFill>
          <a:blip r:embed="rId3" cstate="screen">
            <a:extLst>
              <a:ext uri="{28A0092B-C50C-407E-A947-70E740481C1C}">
                <a14:useLocalDpi xmlns:a14="http://schemas.microsoft.com/office/drawing/2010/main"/>
              </a:ext>
              <a:ext uri="{96DAC541-7B7A-43D3-8B79-37D633B846F1}">
                <asvg:svgBlip xmlns:asvg="http://schemas.microsoft.com/office/drawing/2016/SVG/main" r:embed="rId4"/>
              </a:ext>
            </a:extLst>
          </a:blip>
          <a:srcRect/>
          <a:stretch/>
        </p:blipFill>
        <p:spPr>
          <a:xfrm>
            <a:off x="8873718" y="2401304"/>
            <a:ext cx="274495" cy="274495"/>
          </a:xfrm>
          <a:prstGeom prst="rect">
            <a:avLst/>
          </a:prstGeom>
        </p:spPr>
      </p:pic>
      <p:pic>
        <p:nvPicPr>
          <p:cNvPr id="19" name="Elemento grafico 15">
            <a:extLst>
              <a:ext uri="{FF2B5EF4-FFF2-40B4-BE49-F238E27FC236}">
                <a16:creationId xmlns:a16="http://schemas.microsoft.com/office/drawing/2014/main" id="{0F3D762F-E0B6-4982-E313-CA469D81634E}"/>
              </a:ext>
            </a:extLst>
          </p:cNvPr>
          <p:cNvPicPr>
            <a:picLocks noChangeAspect="1"/>
          </p:cNvPicPr>
          <p:nvPr/>
        </p:nvPicPr>
        <p:blipFill>
          <a:blip r:embed="rId3" cstate="screen">
            <a:extLst>
              <a:ext uri="{28A0092B-C50C-407E-A947-70E740481C1C}">
                <a14:useLocalDpi xmlns:a14="http://schemas.microsoft.com/office/drawing/2010/main"/>
              </a:ext>
              <a:ext uri="{96DAC541-7B7A-43D3-8B79-37D633B846F1}">
                <asvg:svgBlip xmlns:asvg="http://schemas.microsoft.com/office/drawing/2016/SVG/main" r:embed="rId4"/>
              </a:ext>
            </a:extLst>
          </a:blip>
          <a:srcRect/>
          <a:stretch/>
        </p:blipFill>
        <p:spPr>
          <a:xfrm>
            <a:off x="9982082" y="3161965"/>
            <a:ext cx="274495" cy="274495"/>
          </a:xfrm>
          <a:prstGeom prst="rect">
            <a:avLst/>
          </a:prstGeom>
        </p:spPr>
      </p:pic>
      <p:pic>
        <p:nvPicPr>
          <p:cNvPr id="20" name="Elemento grafico 15">
            <a:extLst>
              <a:ext uri="{FF2B5EF4-FFF2-40B4-BE49-F238E27FC236}">
                <a16:creationId xmlns:a16="http://schemas.microsoft.com/office/drawing/2014/main" id="{4B766EA7-07A5-F85D-1AED-DCFE649CFEEF}"/>
              </a:ext>
            </a:extLst>
          </p:cNvPr>
          <p:cNvPicPr>
            <a:picLocks noChangeAspect="1"/>
          </p:cNvPicPr>
          <p:nvPr/>
        </p:nvPicPr>
        <p:blipFill>
          <a:blip r:embed="rId3" cstate="screen">
            <a:extLst>
              <a:ext uri="{28A0092B-C50C-407E-A947-70E740481C1C}">
                <a14:useLocalDpi xmlns:a14="http://schemas.microsoft.com/office/drawing/2010/main"/>
              </a:ext>
              <a:ext uri="{96DAC541-7B7A-43D3-8B79-37D633B846F1}">
                <asvg:svgBlip xmlns:asvg="http://schemas.microsoft.com/office/drawing/2016/SVG/main" r:embed="rId4"/>
              </a:ext>
            </a:extLst>
          </a:blip>
          <a:srcRect/>
          <a:stretch/>
        </p:blipFill>
        <p:spPr>
          <a:xfrm>
            <a:off x="9982082" y="3922629"/>
            <a:ext cx="274495" cy="274495"/>
          </a:xfrm>
          <a:prstGeom prst="rect">
            <a:avLst/>
          </a:prstGeom>
        </p:spPr>
      </p:pic>
      <p:pic>
        <p:nvPicPr>
          <p:cNvPr id="21" name="Elemento grafico 15">
            <a:extLst>
              <a:ext uri="{FF2B5EF4-FFF2-40B4-BE49-F238E27FC236}">
                <a16:creationId xmlns:a16="http://schemas.microsoft.com/office/drawing/2014/main" id="{349C8678-7DF9-1B86-4BF9-A366E0E028DA}"/>
              </a:ext>
            </a:extLst>
          </p:cNvPr>
          <p:cNvPicPr>
            <a:picLocks noChangeAspect="1"/>
          </p:cNvPicPr>
          <p:nvPr/>
        </p:nvPicPr>
        <p:blipFill>
          <a:blip r:embed="rId3" cstate="screen">
            <a:extLst>
              <a:ext uri="{28A0092B-C50C-407E-A947-70E740481C1C}">
                <a14:useLocalDpi xmlns:a14="http://schemas.microsoft.com/office/drawing/2010/main"/>
              </a:ext>
              <a:ext uri="{96DAC541-7B7A-43D3-8B79-37D633B846F1}">
                <asvg:svgBlip xmlns:asvg="http://schemas.microsoft.com/office/drawing/2016/SVG/main" r:embed="rId4"/>
              </a:ext>
            </a:extLst>
          </a:blip>
          <a:srcRect/>
          <a:stretch/>
        </p:blipFill>
        <p:spPr>
          <a:xfrm>
            <a:off x="9982082" y="4647201"/>
            <a:ext cx="274495" cy="274495"/>
          </a:xfrm>
          <a:prstGeom prst="rect">
            <a:avLst/>
          </a:prstGeom>
        </p:spPr>
      </p:pic>
      <p:pic>
        <p:nvPicPr>
          <p:cNvPr id="22" name="Elemento grafico 15">
            <a:extLst>
              <a:ext uri="{FF2B5EF4-FFF2-40B4-BE49-F238E27FC236}">
                <a16:creationId xmlns:a16="http://schemas.microsoft.com/office/drawing/2014/main" id="{2B7FA39A-1563-09E8-5B47-638B8C7C01BC}"/>
              </a:ext>
            </a:extLst>
          </p:cNvPr>
          <p:cNvPicPr>
            <a:picLocks noChangeAspect="1"/>
          </p:cNvPicPr>
          <p:nvPr/>
        </p:nvPicPr>
        <p:blipFill>
          <a:blip r:embed="rId3" cstate="screen">
            <a:extLst>
              <a:ext uri="{28A0092B-C50C-407E-A947-70E740481C1C}">
                <a14:useLocalDpi xmlns:a14="http://schemas.microsoft.com/office/drawing/2010/main"/>
              </a:ext>
              <a:ext uri="{96DAC541-7B7A-43D3-8B79-37D633B846F1}">
                <asvg:svgBlip xmlns:asvg="http://schemas.microsoft.com/office/drawing/2016/SVG/main" r:embed="rId4"/>
              </a:ext>
            </a:extLst>
          </a:blip>
          <a:srcRect/>
          <a:stretch/>
        </p:blipFill>
        <p:spPr>
          <a:xfrm>
            <a:off x="11159718" y="3922629"/>
            <a:ext cx="274495" cy="274495"/>
          </a:xfrm>
          <a:prstGeom prst="rect">
            <a:avLst/>
          </a:prstGeom>
        </p:spPr>
      </p:pic>
      <p:pic>
        <p:nvPicPr>
          <p:cNvPr id="23" name="Elemento grafico 15">
            <a:extLst>
              <a:ext uri="{FF2B5EF4-FFF2-40B4-BE49-F238E27FC236}">
                <a16:creationId xmlns:a16="http://schemas.microsoft.com/office/drawing/2014/main" id="{1B4E1C6E-896E-80AD-938A-0C9517F4C642}"/>
              </a:ext>
            </a:extLst>
          </p:cNvPr>
          <p:cNvPicPr>
            <a:picLocks noChangeAspect="1"/>
          </p:cNvPicPr>
          <p:nvPr/>
        </p:nvPicPr>
        <p:blipFill>
          <a:blip r:embed="rId3" cstate="screen">
            <a:extLst>
              <a:ext uri="{28A0092B-C50C-407E-A947-70E740481C1C}">
                <a14:useLocalDpi xmlns:a14="http://schemas.microsoft.com/office/drawing/2010/main"/>
              </a:ext>
              <a:ext uri="{96DAC541-7B7A-43D3-8B79-37D633B846F1}">
                <asvg:svgBlip xmlns:asvg="http://schemas.microsoft.com/office/drawing/2016/SVG/main" r:embed="rId4"/>
              </a:ext>
            </a:extLst>
          </a:blip>
          <a:srcRect/>
          <a:stretch/>
        </p:blipFill>
        <p:spPr>
          <a:xfrm>
            <a:off x="11159718" y="4647201"/>
            <a:ext cx="274495" cy="274495"/>
          </a:xfrm>
          <a:prstGeom prst="rect">
            <a:avLst/>
          </a:prstGeom>
        </p:spPr>
      </p:pic>
    </p:spTree>
    <p:extLst>
      <p:ext uri="{BB962C8B-B14F-4D97-AF65-F5344CB8AC3E}">
        <p14:creationId xmlns:p14="http://schemas.microsoft.com/office/powerpoint/2010/main" val="3718019829"/>
      </p:ext>
    </p:extLst>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olo 1">
            <a:extLst>
              <a:ext uri="{FF2B5EF4-FFF2-40B4-BE49-F238E27FC236}">
                <a16:creationId xmlns:a16="http://schemas.microsoft.com/office/drawing/2014/main" id="{87C0660B-2A95-146D-8B6C-37AFF20FF042}"/>
              </a:ext>
            </a:extLst>
          </p:cNvPr>
          <p:cNvSpPr>
            <a:spLocks noGrp="1"/>
          </p:cNvSpPr>
          <p:nvPr>
            <p:ph type="title"/>
          </p:nvPr>
        </p:nvSpPr>
        <p:spPr>
          <a:xfrm>
            <a:off x="230379" y="237603"/>
            <a:ext cx="8764396" cy="357021"/>
          </a:xfrm>
        </p:spPr>
        <p:txBody>
          <a:bodyPr/>
          <a:lstStyle/>
          <a:p>
            <a:r>
              <a:rPr lang="en-US" noProof="0"/>
              <a:t>Table format</a:t>
            </a:r>
          </a:p>
        </p:txBody>
      </p:sp>
      <p:sp>
        <p:nvSpPr>
          <p:cNvPr id="7" name="Titolo 1">
            <a:extLst>
              <a:ext uri="{FF2B5EF4-FFF2-40B4-BE49-F238E27FC236}">
                <a16:creationId xmlns:a16="http://schemas.microsoft.com/office/drawing/2014/main" id="{1BBFAC26-DFF4-AF80-A42F-50D34FDD6C5B}"/>
              </a:ext>
            </a:extLst>
          </p:cNvPr>
          <p:cNvSpPr txBox="1">
            <a:spLocks/>
          </p:cNvSpPr>
          <p:nvPr/>
        </p:nvSpPr>
        <p:spPr>
          <a:xfrm>
            <a:off x="230378" y="904874"/>
            <a:ext cx="5798947" cy="443198"/>
          </a:xfrm>
          <a:prstGeom prst="rect">
            <a:avLst/>
          </a:prstGeom>
        </p:spPr>
        <p:txBody>
          <a:bodyPr vert="horz" wrap="square" lIns="0" tIns="0" rIns="0" bIns="0" rtlCol="0" anchor="t" anchorCtr="0">
            <a:noAutofit/>
          </a:bodyPr>
          <a:lstStyle>
            <a:lvl1pPr algn="l" defTabSz="914400" rtl="0" eaLnBrk="1" latinLnBrk="0" hangingPunct="1">
              <a:lnSpc>
                <a:spcPct val="84000"/>
              </a:lnSpc>
              <a:spcBef>
                <a:spcPct val="0"/>
              </a:spcBef>
              <a:buNone/>
              <a:defRPr sz="2900" kern="1200" spc="-60" baseline="0">
                <a:solidFill>
                  <a:schemeClr val="tx1"/>
                </a:solidFill>
                <a:latin typeface="MW Sans SemiBold" panose="020B0703030501010103" pitchFamily="34" charset="0"/>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1600" i="0" u="none" strike="noStrike" kern="1200" cap="none" spc="0" normalizeH="0" baseline="0">
                <a:ln>
                  <a:noFill/>
                </a:ln>
                <a:solidFill>
                  <a:srgbClr val="000000"/>
                </a:solidFill>
                <a:effectLst/>
                <a:uLnTx/>
                <a:uFillTx/>
                <a:latin typeface="MW Sans" panose="020B0503030501010103" pitchFamily="34" charset="0"/>
                <a:ea typeface="+mj-ea"/>
                <a:cs typeface="+mj-cs"/>
              </a:rPr>
              <a:t>Lorem ipsum dolor sit amet, consectetur adipiscing elit, sed do eiusmod tempor incididunt ut labore et dolore magna aliqua.</a:t>
            </a:r>
          </a:p>
        </p:txBody>
      </p:sp>
      <p:graphicFrame>
        <p:nvGraphicFramePr>
          <p:cNvPr id="8" name="Table 7">
            <a:extLst>
              <a:ext uri="{FF2B5EF4-FFF2-40B4-BE49-F238E27FC236}">
                <a16:creationId xmlns:a16="http://schemas.microsoft.com/office/drawing/2014/main" id="{DAE25D08-61F3-A95B-3AE8-5F1097CE89AB}"/>
              </a:ext>
            </a:extLst>
          </p:cNvPr>
          <p:cNvGraphicFramePr>
            <a:graphicFrameLocks noGrp="1"/>
          </p:cNvGraphicFramePr>
          <p:nvPr>
            <p:extLst>
              <p:ext uri="{D42A27DB-BD31-4B8C-83A1-F6EECF244321}">
                <p14:modId xmlns:p14="http://schemas.microsoft.com/office/powerpoint/2010/main" val="3489693590"/>
              </p:ext>
            </p:extLst>
          </p:nvPr>
        </p:nvGraphicFramePr>
        <p:xfrm>
          <a:off x="230377" y="1746250"/>
          <a:ext cx="11729848" cy="3969172"/>
        </p:xfrm>
        <a:graphic>
          <a:graphicData uri="http://schemas.openxmlformats.org/drawingml/2006/table">
            <a:tbl>
              <a:tblPr firstRow="1" bandRow="1">
                <a:tableStyleId>{5C22544A-7EE6-4342-B048-85BDC9FD1C3A}</a:tableStyleId>
              </a:tblPr>
              <a:tblGrid>
                <a:gridCol w="2121980">
                  <a:extLst>
                    <a:ext uri="{9D8B030D-6E8A-4147-A177-3AD203B41FA5}">
                      <a16:colId xmlns:a16="http://schemas.microsoft.com/office/drawing/2014/main" val="1855976365"/>
                    </a:ext>
                  </a:extLst>
                </a:gridCol>
                <a:gridCol w="2401967">
                  <a:extLst>
                    <a:ext uri="{9D8B030D-6E8A-4147-A177-3AD203B41FA5}">
                      <a16:colId xmlns:a16="http://schemas.microsoft.com/office/drawing/2014/main" val="4012847785"/>
                    </a:ext>
                  </a:extLst>
                </a:gridCol>
                <a:gridCol w="2401967">
                  <a:extLst>
                    <a:ext uri="{9D8B030D-6E8A-4147-A177-3AD203B41FA5}">
                      <a16:colId xmlns:a16="http://schemas.microsoft.com/office/drawing/2014/main" val="3976837755"/>
                    </a:ext>
                  </a:extLst>
                </a:gridCol>
                <a:gridCol w="2401967">
                  <a:extLst>
                    <a:ext uri="{9D8B030D-6E8A-4147-A177-3AD203B41FA5}">
                      <a16:colId xmlns:a16="http://schemas.microsoft.com/office/drawing/2014/main" val="3370196782"/>
                    </a:ext>
                  </a:extLst>
                </a:gridCol>
                <a:gridCol w="2401967">
                  <a:extLst>
                    <a:ext uri="{9D8B030D-6E8A-4147-A177-3AD203B41FA5}">
                      <a16:colId xmlns:a16="http://schemas.microsoft.com/office/drawing/2014/main" val="752446928"/>
                    </a:ext>
                  </a:extLst>
                </a:gridCol>
              </a:tblGrid>
              <a:tr h="636732">
                <a:tc>
                  <a:txBody>
                    <a:bodyPr/>
                    <a:lstStyle/>
                    <a:p>
                      <a:pPr algn="l"/>
                      <a:endParaRPr lang="en-US" sz="1200" baseline="0" noProof="0"/>
                    </a:p>
                  </a:txBody>
                  <a:tcPr anchor="ctr">
                    <a:lnL w="12700" cmpd="sng">
                      <a:noFill/>
                    </a:lnL>
                    <a:lnR w="9525" cap="flat" cmpd="sng" algn="ctr">
                      <a:solidFill>
                        <a:schemeClr val="bg1"/>
                      </a:solidFill>
                      <a:prstDash val="solid"/>
                      <a:round/>
                      <a:headEnd type="none" w="med" len="med"/>
                      <a:tailEnd type="none" w="med" len="med"/>
                    </a:lnR>
                    <a:lnT w="12700" cmpd="sng">
                      <a:noFill/>
                    </a:lnT>
                    <a:lnB w="38100" cmpd="sng">
                      <a:noFill/>
                    </a:lnB>
                    <a:lnTlToBr w="12700" cmpd="sng">
                      <a:noFill/>
                      <a:prstDash val="solid"/>
                    </a:lnTlToBr>
                    <a:lnBlToTr w="12700" cmpd="sng">
                      <a:noFill/>
                      <a:prstDash val="solid"/>
                    </a:lnBlToTr>
                    <a:noFill/>
                  </a:tcPr>
                </a:tc>
                <a:tc>
                  <a:txBody>
                    <a:bodyPr/>
                    <a:lstStyle/>
                    <a:p>
                      <a:pPr algn="l"/>
                      <a:endParaRPr lang="en-US" sz="1200" baseline="0" noProof="0"/>
                    </a:p>
                  </a:txBody>
                  <a:tcPr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12700" cmpd="sng">
                      <a:noFill/>
                    </a:lnT>
                    <a:lnB w="38100" cmpd="sng">
                      <a:noFill/>
                    </a:lnB>
                    <a:lnTlToBr w="12700" cmpd="sng">
                      <a:noFill/>
                      <a:prstDash val="solid"/>
                    </a:lnTlToBr>
                    <a:lnBlToTr w="12700" cmpd="sng">
                      <a:noFill/>
                      <a:prstDash val="solid"/>
                    </a:lnBlToTr>
                    <a:solidFill>
                      <a:schemeClr val="tx2"/>
                    </a:solidFill>
                  </a:tcPr>
                </a:tc>
                <a:tc>
                  <a:txBody>
                    <a:bodyPr/>
                    <a:lstStyle/>
                    <a:p>
                      <a:pPr algn="l"/>
                      <a:endParaRPr lang="en-US" sz="1200" baseline="0" noProof="0"/>
                    </a:p>
                  </a:txBody>
                  <a:tcPr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12700" cmpd="sng">
                      <a:noFill/>
                    </a:lnT>
                    <a:lnB w="38100" cmpd="sng">
                      <a:noFill/>
                    </a:lnB>
                    <a:lnTlToBr w="12700" cmpd="sng">
                      <a:noFill/>
                      <a:prstDash val="solid"/>
                    </a:lnTlToBr>
                    <a:lnBlToTr w="12700" cmpd="sng">
                      <a:noFill/>
                      <a:prstDash val="solid"/>
                    </a:lnBlToTr>
                    <a:solidFill>
                      <a:schemeClr val="bg2"/>
                    </a:solidFill>
                  </a:tcPr>
                </a:tc>
                <a:tc>
                  <a:txBody>
                    <a:bodyPr/>
                    <a:lstStyle/>
                    <a:p>
                      <a:pPr algn="l"/>
                      <a:endParaRPr lang="en-US" sz="1200" baseline="0" noProof="0"/>
                    </a:p>
                  </a:txBody>
                  <a:tcPr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12700" cmpd="sng">
                      <a:noFill/>
                    </a:lnT>
                    <a:lnB w="38100" cmpd="sng">
                      <a:noFill/>
                    </a:lnB>
                    <a:lnTlToBr w="12700" cmpd="sng">
                      <a:noFill/>
                      <a:prstDash val="solid"/>
                    </a:lnTlToBr>
                    <a:lnBlToTr w="12700" cmpd="sng">
                      <a:noFill/>
                      <a:prstDash val="solid"/>
                    </a:lnBlToTr>
                    <a:solidFill>
                      <a:schemeClr val="accent1"/>
                    </a:solidFill>
                  </a:tcPr>
                </a:tc>
                <a:tc>
                  <a:txBody>
                    <a:bodyPr/>
                    <a:lstStyle/>
                    <a:p>
                      <a:pPr algn="l"/>
                      <a:endParaRPr lang="en-US" sz="1200" baseline="0" noProof="0"/>
                    </a:p>
                  </a:txBody>
                  <a:tcPr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12700" cmpd="sng">
                      <a:noFill/>
                    </a:lnT>
                    <a:lnB w="38100" cmpd="sng">
                      <a:noFill/>
                    </a:lnB>
                    <a:lnTlToBr w="12700" cmpd="sng">
                      <a:noFill/>
                      <a:prstDash val="solid"/>
                    </a:lnTlToBr>
                    <a:lnBlToTr w="12700" cmpd="sng">
                      <a:noFill/>
                      <a:prstDash val="solid"/>
                    </a:lnBlToTr>
                    <a:solidFill>
                      <a:schemeClr val="accent2"/>
                    </a:solidFill>
                  </a:tcPr>
                </a:tc>
                <a:extLst>
                  <a:ext uri="{0D108BD9-81ED-4DB2-BD59-A6C34878D82A}">
                    <a16:rowId xmlns:a16="http://schemas.microsoft.com/office/drawing/2014/main" val="401908340"/>
                  </a:ext>
                </a:extLst>
              </a:tr>
              <a:tr h="554947">
                <a:tc>
                  <a:txBody>
                    <a:bodyPr/>
                    <a:lstStyle/>
                    <a:p>
                      <a:pPr algn="r"/>
                      <a:r>
                        <a:rPr lang="en-US" sz="1200" b="1" i="0" spc="20" baseline="0" noProof="0">
                          <a:solidFill>
                            <a:schemeClr val="tx1"/>
                          </a:solidFill>
                          <a:latin typeface="MW Sans" panose="020B0503030501010103" pitchFamily="34" charset="0"/>
                        </a:rPr>
                        <a:t>Content 1</a:t>
                      </a:r>
                    </a:p>
                  </a:txBody>
                  <a:tcPr marR="251999" anchor="ctr">
                    <a:lnL w="12700" cmpd="sng">
                      <a:noFill/>
                    </a:lnL>
                    <a:lnR w="12700" cmpd="sng">
                      <a:noFill/>
                    </a:lnR>
                    <a:lnT w="38100" cmpd="sng">
                      <a:noFill/>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9E8E5"/>
                    </a:solidFill>
                  </a:tcPr>
                </a:tc>
                <a:tc>
                  <a:txBody>
                    <a:bodyPr/>
                    <a:lstStyle/>
                    <a:p>
                      <a:pPr algn="l"/>
                      <a:r>
                        <a:rPr lang="en-US" sz="1000" b="1" i="0" spc="20" baseline="0" noProof="0">
                          <a:solidFill>
                            <a:schemeClr val="tx1"/>
                          </a:solidFill>
                          <a:latin typeface="MW Sans" panose="020B0503030501010103" pitchFamily="34" charset="0"/>
                        </a:rPr>
                        <a:t>Description of content here</a:t>
                      </a:r>
                    </a:p>
                  </a:txBody>
                  <a:tcPr anchor="ctr">
                    <a:lnL w="12700" cmpd="sng">
                      <a:noFill/>
                    </a:lnL>
                    <a:lnR w="12700" cmpd="sng">
                      <a:noFill/>
                    </a:lnR>
                    <a:lnT w="38100" cmpd="sng">
                      <a:noFill/>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a:r>
                        <a:rPr lang="en-US" sz="1000" b="1" i="0" spc="20" baseline="0" noProof="0">
                          <a:solidFill>
                            <a:schemeClr val="tx1"/>
                          </a:solidFill>
                          <a:latin typeface="MW Sans" panose="020B0503030501010103" pitchFamily="34" charset="0"/>
                        </a:rPr>
                        <a:t>Description of content here</a:t>
                      </a:r>
                    </a:p>
                  </a:txBody>
                  <a:tcPr anchor="ctr">
                    <a:lnL w="12700" cmpd="sng">
                      <a:noFill/>
                    </a:lnL>
                    <a:lnR w="12700" cmpd="sng">
                      <a:noFill/>
                    </a:lnR>
                    <a:lnT w="38100" cmpd="sng">
                      <a:noFill/>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a:r>
                        <a:rPr lang="en-US" sz="1000" b="1" i="0" spc="20" baseline="0" noProof="0">
                          <a:solidFill>
                            <a:schemeClr val="tx1"/>
                          </a:solidFill>
                          <a:latin typeface="MW Sans" panose="020B0503030501010103" pitchFamily="34" charset="0"/>
                        </a:rPr>
                        <a:t>Description of content here</a:t>
                      </a:r>
                    </a:p>
                  </a:txBody>
                  <a:tcPr anchor="ctr">
                    <a:lnL w="12700" cmpd="sng">
                      <a:noFill/>
                    </a:lnL>
                    <a:lnR w="12700" cmpd="sng">
                      <a:noFill/>
                    </a:lnR>
                    <a:lnT w="38100" cmpd="sng">
                      <a:noFill/>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a:r>
                        <a:rPr lang="en-US" sz="1000" b="1" i="0" spc="20" baseline="0" noProof="0">
                          <a:solidFill>
                            <a:schemeClr val="tx1"/>
                          </a:solidFill>
                          <a:latin typeface="MW Sans" panose="020B0503030501010103" pitchFamily="34" charset="0"/>
                        </a:rPr>
                        <a:t>Description of content here</a:t>
                      </a:r>
                    </a:p>
                  </a:txBody>
                  <a:tcPr anchor="ctr">
                    <a:lnL w="12700" cmpd="sng">
                      <a:noFill/>
                    </a:lnL>
                    <a:lnR w="12700" cmpd="sng">
                      <a:noFill/>
                    </a:lnR>
                    <a:lnT w="38100" cmpd="sng">
                      <a:noFill/>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08144117"/>
                  </a:ext>
                </a:extLst>
              </a:tr>
              <a:tr h="1127077">
                <a:tc>
                  <a:txBody>
                    <a:bodyPr/>
                    <a:lstStyle/>
                    <a:p>
                      <a:pPr algn="r"/>
                      <a:r>
                        <a:rPr lang="en-US" sz="1200" b="1" i="0" spc="20" baseline="0" noProof="0">
                          <a:solidFill>
                            <a:schemeClr val="tx1"/>
                          </a:solidFill>
                          <a:latin typeface="MW Sans" panose="020B0503030501010103" pitchFamily="34" charset="0"/>
                        </a:rPr>
                        <a:t>Long paragraph</a:t>
                      </a:r>
                    </a:p>
                  </a:txBody>
                  <a:tcPr marR="251999" anchor="ctr">
                    <a:lnL w="12700" cmpd="sng">
                      <a:noFill/>
                    </a:lnL>
                    <a:lnR w="12700" cmpd="sng">
                      <a:noFill/>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9E8E5"/>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20" normalizeH="0" baseline="0" noProof="0">
                          <a:ln>
                            <a:noFill/>
                          </a:ln>
                          <a:solidFill>
                            <a:srgbClr val="000000"/>
                          </a:solidFill>
                          <a:effectLst/>
                          <a:uLnTx/>
                          <a:uFillTx/>
                          <a:latin typeface="+mn-lt"/>
                          <a:ea typeface="+mn-ea"/>
                          <a:cs typeface="+mn-cs"/>
                        </a:rPr>
                        <a:t>Sed ut perspiciatis unde omnis iste natus error sit voluptatem accusantium doloremque laudantium, totam rem aperiam, eaque ipsa quae ab illo inventore veritatis et quasi architecto beatae vitae dicta sunt explicabo.</a:t>
                      </a:r>
                    </a:p>
                  </a:txBody>
                  <a:tcPr anchor="ctr">
                    <a:lnL w="12700" cmpd="sng">
                      <a:noFill/>
                    </a:lnL>
                    <a:lnR w="12700" cmpd="sng">
                      <a:noFill/>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20" normalizeH="0" baseline="0" noProof="0">
                          <a:ln>
                            <a:noFill/>
                          </a:ln>
                          <a:solidFill>
                            <a:srgbClr val="000000"/>
                          </a:solidFill>
                          <a:effectLst/>
                          <a:uLnTx/>
                          <a:uFillTx/>
                          <a:latin typeface="+mn-lt"/>
                          <a:ea typeface="+mn-ea"/>
                          <a:cs typeface="+mn-cs"/>
                        </a:rPr>
                        <a:t>Sed ut perspiciatis unde omnis iste natus error sit voluptatem accusantium doloremque laudantium, totam rem aperiam, eaque ipsa quae ab illo inventore veritatis et quasi architecto beatae vitae dicta sunt explicabo.</a:t>
                      </a:r>
                    </a:p>
                  </a:txBody>
                  <a:tcPr anchor="ctr">
                    <a:lnL w="12700" cmpd="sng">
                      <a:noFill/>
                    </a:lnL>
                    <a:lnR w="12700" cmpd="sng">
                      <a:noFill/>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20" normalizeH="0" baseline="0" noProof="0">
                          <a:ln>
                            <a:noFill/>
                          </a:ln>
                          <a:solidFill>
                            <a:srgbClr val="000000"/>
                          </a:solidFill>
                          <a:effectLst/>
                          <a:uLnTx/>
                          <a:uFillTx/>
                          <a:latin typeface="+mn-lt"/>
                          <a:ea typeface="+mn-ea"/>
                          <a:cs typeface="+mn-cs"/>
                        </a:rPr>
                        <a:t>Sed ut perspiciatis unde omnis iste natus error sit voluptatem accusantium doloremque laudantium, totam rem aperiam, eaque ipsa quae ab illo inventore veritatis et quasi architecto beatae vitae dicta sunt explicabo.</a:t>
                      </a:r>
                    </a:p>
                  </a:txBody>
                  <a:tcPr anchor="ctr">
                    <a:lnL w="12700" cmpd="sng">
                      <a:noFill/>
                    </a:lnL>
                    <a:lnR w="12700" cmpd="sng">
                      <a:noFill/>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20" normalizeH="0" baseline="0" noProof="0">
                          <a:ln>
                            <a:noFill/>
                          </a:ln>
                          <a:solidFill>
                            <a:srgbClr val="000000"/>
                          </a:solidFill>
                          <a:effectLst/>
                          <a:uLnTx/>
                          <a:uFillTx/>
                          <a:latin typeface="+mn-lt"/>
                          <a:ea typeface="+mn-ea"/>
                          <a:cs typeface="+mn-cs"/>
                        </a:rPr>
                        <a:t>Sed ut perspiciatis unde omnis iste natus error sit voluptatem accusantium doloremque laudantium, totam rem aperiam, eaque ipsa quae ab illo inventore veritatis et quasi architecto beatae vitae dicta sunt explicabo.</a:t>
                      </a:r>
                    </a:p>
                  </a:txBody>
                  <a:tcPr anchor="ctr">
                    <a:lnL w="12700" cmpd="sng">
                      <a:noFill/>
                    </a:lnL>
                    <a:lnR w="12700" cmpd="sng">
                      <a:noFill/>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92182749"/>
                  </a:ext>
                </a:extLst>
              </a:tr>
              <a:tr h="1095469">
                <a:tc>
                  <a:txBody>
                    <a:bodyPr/>
                    <a:lstStyle/>
                    <a:p>
                      <a:pPr algn="r"/>
                      <a:r>
                        <a:rPr lang="en-US" sz="1200" b="1" i="0" spc="20" baseline="0" noProof="0">
                          <a:solidFill>
                            <a:schemeClr val="tx1"/>
                          </a:solidFill>
                          <a:latin typeface="MW Sans" panose="020B0503030501010103" pitchFamily="34" charset="0"/>
                        </a:rPr>
                        <a:t>Bullet items</a:t>
                      </a:r>
                    </a:p>
                  </a:txBody>
                  <a:tcPr marR="251999" anchor="ctr">
                    <a:lnL w="12700" cmpd="sng">
                      <a:noFill/>
                    </a:lnL>
                    <a:lnR w="12700" cmpd="sng">
                      <a:noFill/>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9E8E5"/>
                    </a:solidFill>
                  </a:tcPr>
                </a:tc>
                <a:tc>
                  <a:txBody>
                    <a:bodyPr/>
                    <a:lstStyle/>
                    <a:p>
                      <a:pPr marL="180975" marR="0" lvl="0" indent="-180975" algn="l" defTabSz="914400" rtl="0" eaLnBrk="1" fontAlgn="auto" latinLnBrk="0" hangingPunct="1">
                        <a:lnSpc>
                          <a:spcPct val="90000"/>
                        </a:lnSpc>
                        <a:spcBef>
                          <a:spcPts val="0"/>
                        </a:spcBef>
                        <a:spcAft>
                          <a:spcPts val="300"/>
                        </a:spcAft>
                        <a:buClrTx/>
                        <a:buSzTx/>
                        <a:buFont typeface="MW Sans" panose="020B0503030501010103" pitchFamily="34" charset="0"/>
                        <a:buChar char="→"/>
                        <a:tabLst/>
                        <a:defRPr/>
                      </a:pPr>
                      <a:r>
                        <a:rPr lang="en-US" sz="1000" kern="1200" spc="20" baseline="0" noProof="0">
                          <a:solidFill>
                            <a:schemeClr val="tx1"/>
                          </a:solidFill>
                          <a:latin typeface="+mn-lt"/>
                          <a:ea typeface="+mn-ea"/>
                          <a:cs typeface="+mn-cs"/>
                        </a:rPr>
                        <a:t>Nemo enim ipsam voluptatem quia.</a:t>
                      </a:r>
                    </a:p>
                    <a:p>
                      <a:pPr marL="180975" marR="0" lvl="0" indent="-180975" algn="l" defTabSz="914400" rtl="0" eaLnBrk="1" fontAlgn="auto" latinLnBrk="0" hangingPunct="1">
                        <a:lnSpc>
                          <a:spcPct val="90000"/>
                        </a:lnSpc>
                        <a:spcBef>
                          <a:spcPts val="0"/>
                        </a:spcBef>
                        <a:spcAft>
                          <a:spcPts val="300"/>
                        </a:spcAft>
                        <a:buClrTx/>
                        <a:buSzTx/>
                        <a:buFont typeface="MW Sans" panose="020B0503030501010103" pitchFamily="34" charset="0"/>
                        <a:buChar char="→"/>
                        <a:tabLst/>
                        <a:defRPr/>
                      </a:pPr>
                      <a:r>
                        <a:rPr lang="en-US" sz="1000" kern="1200" spc="20" baseline="0" noProof="0">
                          <a:solidFill>
                            <a:schemeClr val="tx1"/>
                          </a:solidFill>
                          <a:latin typeface="+mn-lt"/>
                          <a:ea typeface="+mn-ea"/>
                          <a:cs typeface="+mn-cs"/>
                        </a:rPr>
                        <a:t>Voluptas sit aspernatur aut odit aut fugit, sed quia consequuntur.</a:t>
                      </a:r>
                    </a:p>
                    <a:p>
                      <a:pPr marL="180975" marR="0" lvl="0" indent="-180975" algn="l" defTabSz="914400" rtl="0" eaLnBrk="1" fontAlgn="auto" latinLnBrk="0" hangingPunct="1">
                        <a:lnSpc>
                          <a:spcPct val="90000"/>
                        </a:lnSpc>
                        <a:spcBef>
                          <a:spcPts val="0"/>
                        </a:spcBef>
                        <a:spcAft>
                          <a:spcPts val="300"/>
                        </a:spcAft>
                        <a:buClrTx/>
                        <a:buSzTx/>
                        <a:buFont typeface="MW Sans" panose="020B0503030501010103" pitchFamily="34" charset="0"/>
                        <a:buChar char="→"/>
                        <a:tabLst/>
                        <a:defRPr/>
                      </a:pPr>
                      <a:r>
                        <a:rPr lang="en-US" sz="1000" kern="1200" spc="20" baseline="0" noProof="0">
                          <a:solidFill>
                            <a:schemeClr val="tx1"/>
                          </a:solidFill>
                          <a:latin typeface="+mn-lt"/>
                          <a:ea typeface="+mn-ea"/>
                          <a:cs typeface="+mn-cs"/>
                        </a:rPr>
                        <a:t>Magni dolores eos qui ratione voluptatem sequi nesciunt.</a:t>
                      </a:r>
                    </a:p>
                  </a:txBody>
                  <a:tcPr anchor="ctr">
                    <a:lnL w="12700" cmpd="sng">
                      <a:noFill/>
                    </a:lnL>
                    <a:lnR w="12700" cmpd="sng">
                      <a:noFill/>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80975" marR="0" lvl="0" indent="-180975" algn="l" defTabSz="914400" rtl="0" eaLnBrk="1" fontAlgn="auto" latinLnBrk="0" hangingPunct="1">
                        <a:lnSpc>
                          <a:spcPct val="90000"/>
                        </a:lnSpc>
                        <a:spcBef>
                          <a:spcPts val="0"/>
                        </a:spcBef>
                        <a:spcAft>
                          <a:spcPts val="300"/>
                        </a:spcAft>
                        <a:buClrTx/>
                        <a:buSzTx/>
                        <a:buFont typeface="MW Sans" panose="020B0503030501010103" pitchFamily="34" charset="0"/>
                        <a:buChar char="→"/>
                        <a:tabLst/>
                        <a:defRPr/>
                      </a:pPr>
                      <a:r>
                        <a:rPr lang="en-US" sz="1000" kern="1200" spc="20" baseline="0" noProof="0">
                          <a:solidFill>
                            <a:schemeClr val="tx1"/>
                          </a:solidFill>
                          <a:latin typeface="+mn-lt"/>
                          <a:ea typeface="+mn-ea"/>
                          <a:cs typeface="+mn-cs"/>
                        </a:rPr>
                        <a:t>Nemo enim ipsam voluptatem quia.</a:t>
                      </a:r>
                    </a:p>
                    <a:p>
                      <a:pPr marL="180975" marR="0" lvl="0" indent="-180975" algn="l" defTabSz="914400" rtl="0" eaLnBrk="1" fontAlgn="auto" latinLnBrk="0" hangingPunct="1">
                        <a:lnSpc>
                          <a:spcPct val="90000"/>
                        </a:lnSpc>
                        <a:spcBef>
                          <a:spcPts val="0"/>
                        </a:spcBef>
                        <a:spcAft>
                          <a:spcPts val="300"/>
                        </a:spcAft>
                        <a:buClrTx/>
                        <a:buSzTx/>
                        <a:buFont typeface="MW Sans" panose="020B0503030501010103" pitchFamily="34" charset="0"/>
                        <a:buChar char="→"/>
                        <a:tabLst/>
                        <a:defRPr/>
                      </a:pPr>
                      <a:r>
                        <a:rPr lang="en-US" sz="1000" kern="1200" spc="20" baseline="0" noProof="0">
                          <a:solidFill>
                            <a:schemeClr val="tx1"/>
                          </a:solidFill>
                          <a:latin typeface="+mn-lt"/>
                          <a:ea typeface="+mn-ea"/>
                          <a:cs typeface="+mn-cs"/>
                        </a:rPr>
                        <a:t>Voluptas sit aspernatur aut odit aut fugit, sed quia consequuntur.</a:t>
                      </a:r>
                    </a:p>
                    <a:p>
                      <a:pPr marL="180975" marR="0" lvl="0" indent="-180975" algn="l" defTabSz="914400" rtl="0" eaLnBrk="1" fontAlgn="auto" latinLnBrk="0" hangingPunct="1">
                        <a:lnSpc>
                          <a:spcPct val="90000"/>
                        </a:lnSpc>
                        <a:spcBef>
                          <a:spcPts val="0"/>
                        </a:spcBef>
                        <a:spcAft>
                          <a:spcPts val="300"/>
                        </a:spcAft>
                        <a:buClrTx/>
                        <a:buSzTx/>
                        <a:buFont typeface="MW Sans" panose="020B0503030501010103" pitchFamily="34" charset="0"/>
                        <a:buChar char="→"/>
                        <a:tabLst/>
                        <a:defRPr/>
                      </a:pPr>
                      <a:r>
                        <a:rPr lang="en-US" sz="1000" kern="1200" spc="20" baseline="0" noProof="0">
                          <a:solidFill>
                            <a:schemeClr val="tx1"/>
                          </a:solidFill>
                          <a:latin typeface="+mn-lt"/>
                          <a:ea typeface="+mn-ea"/>
                          <a:cs typeface="+mn-cs"/>
                        </a:rPr>
                        <a:t>Magni dolores eos qui ratione voluptatem sequi nesciunt.</a:t>
                      </a:r>
                    </a:p>
                  </a:txBody>
                  <a:tcPr anchor="ctr">
                    <a:lnL w="12700" cmpd="sng">
                      <a:noFill/>
                    </a:lnL>
                    <a:lnR w="12700" cmpd="sng">
                      <a:noFill/>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80975" marR="0" lvl="0" indent="-180975" algn="l" defTabSz="914400" rtl="0" eaLnBrk="1" fontAlgn="auto" latinLnBrk="0" hangingPunct="1">
                        <a:lnSpc>
                          <a:spcPct val="90000"/>
                        </a:lnSpc>
                        <a:spcBef>
                          <a:spcPts val="0"/>
                        </a:spcBef>
                        <a:spcAft>
                          <a:spcPts val="300"/>
                        </a:spcAft>
                        <a:buClrTx/>
                        <a:buSzTx/>
                        <a:buFont typeface="MW Sans" panose="020B0503030501010103" pitchFamily="34" charset="0"/>
                        <a:buChar char="→"/>
                        <a:tabLst/>
                        <a:defRPr/>
                      </a:pPr>
                      <a:r>
                        <a:rPr lang="en-US" sz="1000" kern="1200" spc="20" baseline="0" noProof="0">
                          <a:solidFill>
                            <a:schemeClr val="tx1"/>
                          </a:solidFill>
                          <a:latin typeface="+mn-lt"/>
                          <a:ea typeface="+mn-ea"/>
                          <a:cs typeface="+mn-cs"/>
                        </a:rPr>
                        <a:t>Nemo enim ipsam voluptatem quia.</a:t>
                      </a:r>
                    </a:p>
                    <a:p>
                      <a:pPr marL="180975" marR="0" lvl="0" indent="-180975" algn="l" defTabSz="914400" rtl="0" eaLnBrk="1" fontAlgn="auto" latinLnBrk="0" hangingPunct="1">
                        <a:lnSpc>
                          <a:spcPct val="90000"/>
                        </a:lnSpc>
                        <a:spcBef>
                          <a:spcPts val="0"/>
                        </a:spcBef>
                        <a:spcAft>
                          <a:spcPts val="300"/>
                        </a:spcAft>
                        <a:buClrTx/>
                        <a:buSzTx/>
                        <a:buFont typeface="MW Sans" panose="020B0503030501010103" pitchFamily="34" charset="0"/>
                        <a:buChar char="→"/>
                        <a:tabLst/>
                        <a:defRPr/>
                      </a:pPr>
                      <a:r>
                        <a:rPr lang="en-US" sz="1000" kern="1200" spc="20" baseline="0" noProof="0">
                          <a:solidFill>
                            <a:schemeClr val="tx1"/>
                          </a:solidFill>
                          <a:latin typeface="+mn-lt"/>
                          <a:ea typeface="+mn-ea"/>
                          <a:cs typeface="+mn-cs"/>
                        </a:rPr>
                        <a:t>Voluptas sit aspernatur aut odit aut fugit, sed quia consequuntur.</a:t>
                      </a:r>
                    </a:p>
                    <a:p>
                      <a:pPr marL="180975" marR="0" lvl="0" indent="-180975" algn="l" defTabSz="914400" rtl="0" eaLnBrk="1" fontAlgn="auto" latinLnBrk="0" hangingPunct="1">
                        <a:lnSpc>
                          <a:spcPct val="90000"/>
                        </a:lnSpc>
                        <a:spcBef>
                          <a:spcPts val="0"/>
                        </a:spcBef>
                        <a:spcAft>
                          <a:spcPts val="300"/>
                        </a:spcAft>
                        <a:buClrTx/>
                        <a:buSzTx/>
                        <a:buFont typeface="MW Sans" panose="020B0503030501010103" pitchFamily="34" charset="0"/>
                        <a:buChar char="→"/>
                        <a:tabLst/>
                        <a:defRPr/>
                      </a:pPr>
                      <a:r>
                        <a:rPr lang="en-US" sz="1000" kern="1200" spc="20" baseline="0" noProof="0">
                          <a:solidFill>
                            <a:schemeClr val="tx1"/>
                          </a:solidFill>
                          <a:latin typeface="+mn-lt"/>
                          <a:ea typeface="+mn-ea"/>
                          <a:cs typeface="+mn-cs"/>
                        </a:rPr>
                        <a:t>Magni dolores eos qui ratione voluptatem sequi nesciunt.</a:t>
                      </a:r>
                    </a:p>
                  </a:txBody>
                  <a:tcPr anchor="ctr">
                    <a:lnL w="12700" cmpd="sng">
                      <a:noFill/>
                    </a:lnL>
                    <a:lnR w="12700" cmpd="sng">
                      <a:noFill/>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80975" marR="0" lvl="0" indent="-180975" algn="l" defTabSz="914400" rtl="0" eaLnBrk="1" fontAlgn="auto" latinLnBrk="0" hangingPunct="1">
                        <a:lnSpc>
                          <a:spcPct val="90000"/>
                        </a:lnSpc>
                        <a:spcBef>
                          <a:spcPts val="0"/>
                        </a:spcBef>
                        <a:spcAft>
                          <a:spcPts val="300"/>
                        </a:spcAft>
                        <a:buClrTx/>
                        <a:buSzTx/>
                        <a:buFont typeface="MW Sans" panose="020B0503030501010103" pitchFamily="34" charset="0"/>
                        <a:buChar char="→"/>
                        <a:tabLst/>
                        <a:defRPr/>
                      </a:pPr>
                      <a:r>
                        <a:rPr lang="en-US" sz="1000" kern="1200" spc="20" baseline="0" noProof="0">
                          <a:solidFill>
                            <a:schemeClr val="tx1"/>
                          </a:solidFill>
                          <a:latin typeface="+mn-lt"/>
                          <a:ea typeface="+mn-ea"/>
                          <a:cs typeface="+mn-cs"/>
                        </a:rPr>
                        <a:t>Nemo enim ipsam voluptatem quia.</a:t>
                      </a:r>
                    </a:p>
                    <a:p>
                      <a:pPr marL="180975" marR="0" lvl="0" indent="-180975" algn="l" defTabSz="914400" rtl="0" eaLnBrk="1" fontAlgn="auto" latinLnBrk="0" hangingPunct="1">
                        <a:lnSpc>
                          <a:spcPct val="90000"/>
                        </a:lnSpc>
                        <a:spcBef>
                          <a:spcPts val="0"/>
                        </a:spcBef>
                        <a:spcAft>
                          <a:spcPts val="300"/>
                        </a:spcAft>
                        <a:buClrTx/>
                        <a:buSzTx/>
                        <a:buFont typeface="MW Sans" panose="020B0503030501010103" pitchFamily="34" charset="0"/>
                        <a:buChar char="→"/>
                        <a:tabLst/>
                        <a:defRPr/>
                      </a:pPr>
                      <a:r>
                        <a:rPr lang="en-US" sz="1000" kern="1200" spc="20" baseline="0" noProof="0">
                          <a:solidFill>
                            <a:schemeClr val="tx1"/>
                          </a:solidFill>
                          <a:latin typeface="+mn-lt"/>
                          <a:ea typeface="+mn-ea"/>
                          <a:cs typeface="+mn-cs"/>
                        </a:rPr>
                        <a:t>Voluptas sit aspernatur aut odit aut fugit, sed quia consequuntur.</a:t>
                      </a:r>
                    </a:p>
                    <a:p>
                      <a:pPr marL="180975" marR="0" lvl="0" indent="-180975" algn="l" defTabSz="914400" rtl="0" eaLnBrk="1" fontAlgn="auto" latinLnBrk="0" hangingPunct="1">
                        <a:lnSpc>
                          <a:spcPct val="90000"/>
                        </a:lnSpc>
                        <a:spcBef>
                          <a:spcPts val="0"/>
                        </a:spcBef>
                        <a:spcAft>
                          <a:spcPts val="300"/>
                        </a:spcAft>
                        <a:buClrTx/>
                        <a:buSzTx/>
                        <a:buFont typeface="MW Sans" panose="020B0503030501010103" pitchFamily="34" charset="0"/>
                        <a:buChar char="→"/>
                        <a:tabLst/>
                        <a:defRPr/>
                      </a:pPr>
                      <a:r>
                        <a:rPr lang="en-US" sz="1000" kern="1200" spc="20" baseline="0" noProof="0">
                          <a:solidFill>
                            <a:schemeClr val="tx1"/>
                          </a:solidFill>
                          <a:latin typeface="+mn-lt"/>
                          <a:ea typeface="+mn-ea"/>
                          <a:cs typeface="+mn-cs"/>
                        </a:rPr>
                        <a:t>Magni dolores eos qui ratione voluptatem sequi nesciunt.</a:t>
                      </a:r>
                    </a:p>
                  </a:txBody>
                  <a:tcPr anchor="ctr">
                    <a:lnL w="12700" cmpd="sng">
                      <a:noFill/>
                    </a:lnL>
                    <a:lnR w="12700" cmpd="sng">
                      <a:noFill/>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67321401"/>
                  </a:ext>
                </a:extLst>
              </a:tr>
              <a:tr h="554947">
                <a:tc>
                  <a:txBody>
                    <a:bodyPr/>
                    <a:lstStyle/>
                    <a:p>
                      <a:pPr algn="r"/>
                      <a:r>
                        <a:rPr lang="en-US" sz="1200" b="1" i="0" spc="20" baseline="0" noProof="0">
                          <a:solidFill>
                            <a:schemeClr val="tx1"/>
                          </a:solidFill>
                          <a:latin typeface="MW Sans" panose="020B0503030501010103" pitchFamily="34" charset="0"/>
                        </a:rPr>
                        <a:t>Content 4</a:t>
                      </a:r>
                    </a:p>
                  </a:txBody>
                  <a:tcPr marR="251999" anchor="ctr">
                    <a:lnL w="12700" cmpd="sng">
                      <a:noFill/>
                    </a:lnL>
                    <a:lnR w="12700" cmpd="sng">
                      <a:noFill/>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9E8E5"/>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20" normalizeH="0" baseline="0" noProof="0">
                          <a:ln>
                            <a:noFill/>
                          </a:ln>
                          <a:solidFill>
                            <a:srgbClr val="000000"/>
                          </a:solidFill>
                          <a:effectLst/>
                          <a:uLnTx/>
                          <a:uFillTx/>
                          <a:latin typeface="+mn-lt"/>
                          <a:ea typeface="+mn-ea"/>
                          <a:cs typeface="+mn-cs"/>
                        </a:rPr>
                        <a:t>Description of content here</a:t>
                      </a:r>
                    </a:p>
                  </a:txBody>
                  <a:tcPr anchor="ctr">
                    <a:lnL w="12700" cmpd="sng">
                      <a:noFill/>
                    </a:lnL>
                    <a:lnR w="12700" cmpd="sng">
                      <a:noFill/>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20" normalizeH="0" baseline="0" noProof="0">
                          <a:ln>
                            <a:noFill/>
                          </a:ln>
                          <a:solidFill>
                            <a:srgbClr val="000000"/>
                          </a:solidFill>
                          <a:effectLst/>
                          <a:uLnTx/>
                          <a:uFillTx/>
                          <a:latin typeface="+mn-lt"/>
                          <a:ea typeface="+mn-ea"/>
                          <a:cs typeface="+mn-cs"/>
                        </a:rPr>
                        <a:t>Description of content here</a:t>
                      </a:r>
                    </a:p>
                  </a:txBody>
                  <a:tcPr anchor="ctr">
                    <a:lnL w="12700" cmpd="sng">
                      <a:noFill/>
                    </a:lnL>
                    <a:lnR w="12700" cmpd="sng">
                      <a:noFill/>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20" normalizeH="0" baseline="0" noProof="0">
                          <a:ln>
                            <a:noFill/>
                          </a:ln>
                          <a:solidFill>
                            <a:srgbClr val="000000"/>
                          </a:solidFill>
                          <a:effectLst/>
                          <a:uLnTx/>
                          <a:uFillTx/>
                          <a:latin typeface="+mn-lt"/>
                          <a:ea typeface="+mn-ea"/>
                          <a:cs typeface="+mn-cs"/>
                        </a:rPr>
                        <a:t>Description of content here</a:t>
                      </a:r>
                    </a:p>
                  </a:txBody>
                  <a:tcPr anchor="ctr">
                    <a:lnL w="12700" cmpd="sng">
                      <a:noFill/>
                    </a:lnL>
                    <a:lnR w="12700" cmpd="sng">
                      <a:noFill/>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20" normalizeH="0" baseline="0" noProof="0">
                          <a:ln>
                            <a:noFill/>
                          </a:ln>
                          <a:solidFill>
                            <a:srgbClr val="000000"/>
                          </a:solidFill>
                          <a:effectLst/>
                          <a:uLnTx/>
                          <a:uFillTx/>
                          <a:latin typeface="+mn-lt"/>
                          <a:ea typeface="+mn-ea"/>
                          <a:cs typeface="+mn-cs"/>
                        </a:rPr>
                        <a:t>Description of content here</a:t>
                      </a:r>
                    </a:p>
                  </a:txBody>
                  <a:tcPr anchor="ctr">
                    <a:lnL w="12700" cmpd="sng">
                      <a:noFill/>
                    </a:lnL>
                    <a:lnR w="12700" cmpd="sng">
                      <a:noFill/>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50386688"/>
                  </a:ext>
                </a:extLst>
              </a:tr>
            </a:tbl>
          </a:graphicData>
        </a:graphic>
      </p:graphicFrame>
      <p:pic>
        <p:nvPicPr>
          <p:cNvPr id="13" name="Elemento grafico 14">
            <a:extLst>
              <a:ext uri="{FF2B5EF4-FFF2-40B4-BE49-F238E27FC236}">
                <a16:creationId xmlns:a16="http://schemas.microsoft.com/office/drawing/2014/main" id="{C079698A-4067-E7DB-A6B3-1AA09CED5C05}"/>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3101932" y="1972635"/>
            <a:ext cx="1001394" cy="190741"/>
          </a:xfrm>
          <a:prstGeom prst="rect">
            <a:avLst/>
          </a:prstGeom>
        </p:spPr>
      </p:pic>
      <p:pic>
        <p:nvPicPr>
          <p:cNvPr id="14" name="Elemento grafico 15">
            <a:extLst>
              <a:ext uri="{FF2B5EF4-FFF2-40B4-BE49-F238E27FC236}">
                <a16:creationId xmlns:a16="http://schemas.microsoft.com/office/drawing/2014/main" id="{63CF719A-2BB4-5E00-BEEC-B9527F72A68C}"/>
              </a:ext>
            </a:extLst>
          </p:cNvPr>
          <p:cNvPicPr>
            <a:picLocks noChangeAspect="1"/>
          </p:cNvPicPr>
          <p:nvPr/>
        </p:nvPicPr>
        <p:blipFill>
          <a:blip r:embed="rId5">
            <a:extLst>
              <a:ext uri="{96DAC541-7B7A-43D3-8B79-37D633B846F1}">
                <asvg:svgBlip xmlns:asvg="http://schemas.microsoft.com/office/drawing/2016/SVG/main" r:embed="rId6"/>
              </a:ext>
            </a:extLst>
          </a:blip>
          <a:srcRect/>
          <a:stretch/>
        </p:blipFill>
        <p:spPr>
          <a:xfrm>
            <a:off x="5105400" y="1976810"/>
            <a:ext cx="1734372" cy="182391"/>
          </a:xfrm>
          <a:prstGeom prst="rect">
            <a:avLst/>
          </a:prstGeom>
        </p:spPr>
      </p:pic>
      <p:pic>
        <p:nvPicPr>
          <p:cNvPr id="15" name="Elemento grafico 18">
            <a:extLst>
              <a:ext uri="{FF2B5EF4-FFF2-40B4-BE49-F238E27FC236}">
                <a16:creationId xmlns:a16="http://schemas.microsoft.com/office/drawing/2014/main" id="{9EB8F8A1-1C26-1611-6086-8D8592E4F34B}"/>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a:off x="7976275" y="1976451"/>
            <a:ext cx="773126" cy="183109"/>
          </a:xfrm>
          <a:prstGeom prst="rect">
            <a:avLst/>
          </a:prstGeom>
        </p:spPr>
      </p:pic>
      <p:pic>
        <p:nvPicPr>
          <p:cNvPr id="16" name="Elemento grafico 20">
            <a:extLst>
              <a:ext uri="{FF2B5EF4-FFF2-40B4-BE49-F238E27FC236}">
                <a16:creationId xmlns:a16="http://schemas.microsoft.com/office/drawing/2014/main" id="{D73F0714-4C02-B3B9-E75A-FF38E1A4FA5E}"/>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a:off x="10438057" y="1978925"/>
            <a:ext cx="549327" cy="178161"/>
          </a:xfrm>
          <a:prstGeom prst="rect">
            <a:avLst/>
          </a:prstGeom>
        </p:spPr>
      </p:pic>
    </p:spTree>
    <p:extLst>
      <p:ext uri="{BB962C8B-B14F-4D97-AF65-F5344CB8AC3E}">
        <p14:creationId xmlns:p14="http://schemas.microsoft.com/office/powerpoint/2010/main" val="1271727815"/>
      </p:ext>
    </p:extLst>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olo 1">
            <a:extLst>
              <a:ext uri="{FF2B5EF4-FFF2-40B4-BE49-F238E27FC236}">
                <a16:creationId xmlns:a16="http://schemas.microsoft.com/office/drawing/2014/main" id="{355BCDD6-9BBB-275F-3750-6004BAF73F7C}"/>
              </a:ext>
            </a:extLst>
          </p:cNvPr>
          <p:cNvSpPr>
            <a:spLocks noGrp="1"/>
          </p:cNvSpPr>
          <p:nvPr>
            <p:ph type="title"/>
          </p:nvPr>
        </p:nvSpPr>
        <p:spPr>
          <a:xfrm>
            <a:off x="225425" y="313088"/>
            <a:ext cx="8769350" cy="952761"/>
          </a:xfrm>
        </p:spPr>
        <p:txBody>
          <a:bodyPr/>
          <a:lstStyle/>
          <a:p>
            <a:r>
              <a:rPr lang="en-US" noProof="0"/>
              <a:t>Thank you</a:t>
            </a:r>
          </a:p>
        </p:txBody>
      </p:sp>
    </p:spTree>
    <p:extLst>
      <p:ext uri="{BB962C8B-B14F-4D97-AF65-F5344CB8AC3E}">
        <p14:creationId xmlns:p14="http://schemas.microsoft.com/office/powerpoint/2010/main" val="466618677"/>
      </p:ext>
    </p:extLst>
  </p:cSld>
  <p:clrMapOvr>
    <a:masterClrMapping/>
  </p:clrMapOvr>
</p:sld>
</file>

<file path=ppt/theme/theme1.xml><?xml version="1.0" encoding="utf-8"?>
<a:theme xmlns:a="http://schemas.openxmlformats.org/drawingml/2006/main" name="MW TEMPLATE 2024">
  <a:themeElements>
    <a:clrScheme name="MW Template 2024">
      <a:dk1>
        <a:srgbClr val="000000"/>
      </a:dk1>
      <a:lt1>
        <a:srgbClr val="FFFFFF"/>
      </a:lt1>
      <a:dk2>
        <a:srgbClr val="0767FF"/>
      </a:dk2>
      <a:lt2>
        <a:srgbClr val="00AC41"/>
      </a:lt2>
      <a:accent1>
        <a:srgbClr val="FF5E00"/>
      </a:accent1>
      <a:accent2>
        <a:srgbClr val="9188FF"/>
      </a:accent2>
      <a:accent3>
        <a:srgbClr val="BBD7B0"/>
      </a:accent3>
      <a:accent4>
        <a:srgbClr val="FFD6FF"/>
      </a:accent4>
      <a:accent5>
        <a:srgbClr val="80D5FF"/>
      </a:accent5>
      <a:accent6>
        <a:srgbClr val="FF8080"/>
      </a:accent6>
      <a:hlink>
        <a:srgbClr val="467886"/>
      </a:hlink>
      <a:folHlink>
        <a:srgbClr val="96607D"/>
      </a:folHlink>
    </a:clrScheme>
    <a:fontScheme name="McCANN">
      <a:majorFont>
        <a:latin typeface="MW Sans SemiBold"/>
        <a:ea typeface=""/>
        <a:cs typeface=""/>
      </a:majorFont>
      <a:minorFont>
        <a:latin typeface="MW Sans"/>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noFill/>
        <a:ln w="3175">
          <a:solidFill>
            <a:srgbClr val="7F7F7F"/>
          </a:solidFill>
        </a:ln>
      </a:spPr>
      <a:bodyPr rtlCol="0" anchor="ctr"/>
      <a:lstStyle>
        <a:defPPr algn="ctr">
          <a:lnSpc>
            <a:spcPct val="90000"/>
          </a:lnSpc>
          <a:defRPr sz="2000" dirty="0">
            <a:solidFill>
              <a:schemeClr val="tx1"/>
            </a:solidFill>
          </a:defRPr>
        </a:defPPr>
      </a:lstStyle>
      <a:style>
        <a:lnRef idx="2">
          <a:schemeClr val="accent1">
            <a:shade val="15000"/>
          </a:schemeClr>
        </a:lnRef>
        <a:fillRef idx="1">
          <a:schemeClr val="accent1"/>
        </a:fillRef>
        <a:effectRef idx="0">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txDef>
      <a:spPr/>
      <a:bodyPr vert="horz" wrap="square" lIns="0" tIns="0" rIns="0" bIns="0" rtlCol="0">
        <a:noAutofit/>
      </a:bodyPr>
      <a:lstStyle>
        <a:defPPr algn="l">
          <a:lnSpc>
            <a:spcPct val="90000"/>
          </a:lnSpc>
          <a:defRPr sz="2000" dirty="0" smtClean="0"/>
        </a:defPPr>
      </a:lstStyle>
    </a:tx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ppt/theme/theme2.xml><?xml version="1.0" encoding="utf-8"?>
<a:theme xmlns:a="http://schemas.openxmlformats.org/drawingml/2006/main" name="Tema di Offic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ppt/theme/theme3.xml><?xml version="1.0" encoding="utf-8"?>
<a:theme xmlns:a="http://schemas.openxmlformats.org/drawingml/2006/main" name="Tema di Offic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ct:contentTypeSchema xmlns:ct="http://schemas.microsoft.com/office/2006/metadata/contentType" xmlns:ma="http://schemas.microsoft.com/office/2006/metadata/properties/metaAttributes" ct:_="" ma:_="" ma:contentTypeName="Fresh document" ma:contentTypeID="0x01010036DF8ACB058DF9489700B19236AAD59400203DAC8F56954A4087C5A39C819824F6" ma:contentTypeVersion="39" ma:contentTypeDescription="" ma:contentTypeScope="" ma:versionID="7fe3adbeb4fec475fb323ea823377cc7">
  <xsd:schema xmlns:xsd="http://www.w3.org/2001/XMLSchema" xmlns:xs="http://www.w3.org/2001/XMLSchema" xmlns:p="http://schemas.microsoft.com/office/2006/metadata/properties" xmlns:ns1="5360318d-4611-49a6-80b0-e16dd1bd1721" xmlns:ns2="4ca9bab2-2aca-4fd9-9657-56a4c58137fc" xmlns:ns4="4337236f-729a-4c27-915b-0f2e51aa6d46" targetNamespace="http://schemas.microsoft.com/office/2006/metadata/properties" ma:root="true" ma:fieldsID="cef4cd91bc6f4ff6a24089071586e970" ns1:_="" ns2:_="" ns4:_="">
    <xsd:import namespace="5360318d-4611-49a6-80b0-e16dd1bd1721"/>
    <xsd:import namespace="4ca9bab2-2aca-4fd9-9657-56a4c58137fc"/>
    <xsd:import namespace="4337236f-729a-4c27-915b-0f2e51aa6d46"/>
    <xsd:element name="properties">
      <xsd:complexType>
        <xsd:sequence>
          <xsd:element name="documentManagement">
            <xsd:complexType>
              <xsd:all>
                <xsd:element ref="ns1:CandC_Tax_1TaxHTField" minOccurs="0"/>
                <xsd:element ref="ns1:CandC_Tax_2TaxHTField" minOccurs="0"/>
                <xsd:element ref="ns1:CandC_Tax_3TaxHTField" minOccurs="0"/>
                <xsd:element ref="ns1:CandC_Tax_4TaxHTField" minOccurs="0"/>
                <xsd:element ref="ns1:CandC_Tax_5TaxHTField" minOccurs="0"/>
                <xsd:element ref="ns1:CandC_Tax_6TaxHTField" minOccurs="0"/>
                <xsd:element ref="ns1:CandC_Tax_7TaxHTField" minOccurs="0"/>
                <xsd:element ref="ns1:CandC_Tax_8TaxHTField" minOccurs="0"/>
                <xsd:element ref="ns1:TaxCatchAll" minOccurs="0"/>
                <xsd:element ref="ns1:TaxCatchAllLabel" minOccurs="0"/>
                <xsd:element ref="ns2:CandC_Description" minOccurs="0"/>
                <xsd:element ref="ns1:CandC_Featured" minOccurs="0"/>
                <xsd:element ref="ns4:MediaServiceMetadata" minOccurs="0"/>
                <xsd:element ref="ns4:MediaServiceFastMetadata" minOccurs="0"/>
                <xsd:element ref="ns4:MediaServiceDateTaken" minOccurs="0"/>
                <xsd:element ref="ns4:MediaServiceAutoTags" minOccurs="0"/>
                <xsd:element ref="ns4:MediaServiceGenerationTime" minOccurs="0"/>
                <xsd:element ref="ns4:MediaServiceEventHashCode" minOccurs="0"/>
                <xsd:element ref="ns4:MediaServiceOCR" minOccurs="0"/>
                <xsd:element ref="ns4:MediaServiceAutoKeyPoints" minOccurs="0"/>
                <xsd:element ref="ns4:MediaServiceKeyPoints" minOccurs="0"/>
                <xsd:element ref="ns1:SharedWithUsers" minOccurs="0"/>
                <xsd:element ref="ns1:SharedWithDetails" minOccurs="0"/>
                <xsd:element ref="ns4:MediaLengthInSeconds" minOccurs="0"/>
                <xsd:element ref="ns4:lcf76f155ced4ddcb4097134ff3c332f" minOccurs="0"/>
                <xsd:element ref="ns4:MediaServiceObjectDetectorVersions" minOccurs="0"/>
                <xsd:element ref="ns4:MediaServiceSearchProperties"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5360318d-4611-49a6-80b0-e16dd1bd1721" elementFormDefault="qualified">
    <xsd:import namespace="http://schemas.microsoft.com/office/2006/documentManagement/types"/>
    <xsd:import namespace="http://schemas.microsoft.com/office/infopath/2007/PartnerControls"/>
    <xsd:element name="CandC_Tax_1TaxHTField" ma:index="0" nillable="true" ma:taxonomy="true" ma:internalName="CandC_Tax_1TaxHTField" ma:taxonomyFieldName="CandC_Tax_1" ma:displayName="Brands" ma:default="" ma:fieldId="{f0f184d7-0b9b-444f-94bc-10343587c733}" ma:taxonomyMulti="true" ma:sspId="3a7d435f-bc0a-452e-b7b2-4cb57826a068" ma:termSetId="555e62d7-758b-45a6-bdda-2c9afedcc28c" ma:anchorId="00000000-0000-0000-0000-000000000000" ma:open="false" ma:isKeyword="false">
      <xsd:complexType>
        <xsd:sequence>
          <xsd:element ref="pc:Terms" minOccurs="0" maxOccurs="1"/>
        </xsd:sequence>
      </xsd:complexType>
    </xsd:element>
    <xsd:element name="CandC_Tax_2TaxHTField" ma:index="1" nillable="true" ma:taxonomy="true" ma:internalName="CandC_Tax_2TaxHTField" ma:taxonomyFieldName="CandC_Tax_2" ma:displayName="Category Type" ma:default="" ma:fieldId="{6454b680-6f34-4f01-97ca-34334082f070}" ma:taxonomyMulti="true" ma:sspId="3a7d435f-bc0a-452e-b7b2-4cb57826a068" ma:termSetId="f285e7b5-c1e5-488f-b465-421edffd6229" ma:anchorId="00000000-0000-0000-0000-000000000000" ma:open="false" ma:isKeyword="false">
      <xsd:complexType>
        <xsd:sequence>
          <xsd:element ref="pc:Terms" minOccurs="0" maxOccurs="1"/>
        </xsd:sequence>
      </xsd:complexType>
    </xsd:element>
    <xsd:element name="CandC_Tax_3TaxHTField" ma:index="2" nillable="true" ma:taxonomy="true" ma:internalName="CandC_Tax_3TaxHTField" ma:taxonomyFieldName="CandC_Tax_3" ma:displayName="Post Type" ma:default="" ma:fieldId="{759fb41c-e9f4-4f8d-a428-53bd45fa9de8}" ma:taxonomyMulti="true" ma:sspId="3a7d435f-bc0a-452e-b7b2-4cb57826a068" ma:termSetId="4fa88f8f-7809-4237-bad6-94b52dc748e6" ma:anchorId="00000000-0000-0000-0000-000000000000" ma:open="false" ma:isKeyword="false">
      <xsd:complexType>
        <xsd:sequence>
          <xsd:element ref="pc:Terms" minOccurs="0" maxOccurs="1"/>
        </xsd:sequence>
      </xsd:complexType>
    </xsd:element>
    <xsd:element name="CandC_Tax_4TaxHTField" ma:index="3" nillable="true" ma:taxonomy="true" ma:internalName="CandC_Tax_4TaxHTField" ma:taxonomyFieldName="CandC_Tax_4" ma:displayName="Industry" ma:default="" ma:fieldId="{7884c4a6-666a-4c96-8d95-b481dcac504b}" ma:taxonomyMulti="true" ma:sspId="3a7d435f-bc0a-452e-b7b2-4cb57826a068" ma:termSetId="abc8ef9b-cad8-4be6-808a-7cd232d56a76" ma:anchorId="00000000-0000-0000-0000-000000000000" ma:open="false" ma:isKeyword="false">
      <xsd:complexType>
        <xsd:sequence>
          <xsd:element ref="pc:Terms" minOccurs="0" maxOccurs="1"/>
        </xsd:sequence>
      </xsd:complexType>
    </xsd:element>
    <xsd:element name="CandC_Tax_5TaxHTField" ma:index="4" nillable="true" ma:taxonomy="true" ma:internalName="CandC_Tax_5TaxHTField" ma:taxonomyFieldName="CandC_Tax_5" ma:displayName="Agency" ma:default="" ma:fieldId="{8ec7b074-a3be-4541-acc0-5ffdcce0b2ed}" ma:taxonomyMulti="true" ma:sspId="3a7d435f-bc0a-452e-b7b2-4cb57826a068" ma:termSetId="80a4a959-4b0a-449c-9498-0ae47907f8a3" ma:anchorId="00000000-0000-0000-0000-000000000000" ma:open="false" ma:isKeyword="false">
      <xsd:complexType>
        <xsd:sequence>
          <xsd:element ref="pc:Terms" minOccurs="0" maxOccurs="1"/>
        </xsd:sequence>
      </xsd:complexType>
    </xsd:element>
    <xsd:element name="CandC_Tax_6TaxHTField" ma:index="5" nillable="true" ma:taxonomy="true" ma:internalName="CandC_Tax_6TaxHTField" ma:taxonomyFieldName="CandC_Tax_6" ma:displayName="Region" ma:default="" ma:fieldId="{265a5956-1c57-4a67-958f-c252aefd9f60}" ma:taxonomyMulti="true" ma:sspId="3a7d435f-bc0a-452e-b7b2-4cb57826a068" ma:termSetId="6ab157b5-33bd-4f98-a23c-f21cbb86b857" ma:anchorId="00000000-0000-0000-0000-000000000000" ma:open="false" ma:isKeyword="false">
      <xsd:complexType>
        <xsd:sequence>
          <xsd:element ref="pc:Terms" minOccurs="0" maxOccurs="1"/>
        </xsd:sequence>
      </xsd:complexType>
    </xsd:element>
    <xsd:element name="CandC_Tax_7TaxHTField" ma:index="6" nillable="true" ma:taxonomy="true" ma:internalName="CandC_Tax_7TaxHTField" ma:taxonomyFieldName="CandC_Tax_7" ma:displayName="Year" ma:default="" ma:fieldId="{95b187bc-b8e0-4cc3-9d90-48d038784e6d}" ma:taxonomyMulti="true" ma:sspId="3a7d435f-bc0a-452e-b7b2-4cb57826a068" ma:termSetId="bc09b271-1488-44a4-8520-f4fb82a9ab78" ma:anchorId="00000000-0000-0000-0000-000000000000" ma:open="false" ma:isKeyword="false">
      <xsd:complexType>
        <xsd:sequence>
          <xsd:element ref="pc:Terms" minOccurs="0" maxOccurs="1"/>
        </xsd:sequence>
      </xsd:complexType>
    </xsd:element>
    <xsd:element name="CandC_Tax_8TaxHTField" ma:index="7" nillable="true" ma:taxonomy="true" ma:internalName="CandC_Tax_8TaxHTField" ma:taxonomyFieldName="CandC_Tax_8" ma:displayName="Award Show" ma:default="" ma:fieldId="{36cccf54-ed80-4bef-98cb-ca575c7ad017}" ma:taxonomyMulti="true" ma:sspId="3a7d435f-bc0a-452e-b7b2-4cb57826a068" ma:termSetId="4aa17bed-1b23-4c57-a261-06521598ecb1" ma:anchorId="00000000-0000-0000-0000-000000000000" ma:open="false" ma:isKeyword="false">
      <xsd:complexType>
        <xsd:sequence>
          <xsd:element ref="pc:Terms" minOccurs="0" maxOccurs="1"/>
        </xsd:sequence>
      </xsd:complexType>
    </xsd:element>
    <xsd:element name="TaxCatchAll" ma:index="8" nillable="true" ma:displayName="Taxonomy Catch All Column" ma:hidden="true" ma:list="{6931ae13-f3ed-47a7-aeda-af2f8386b298}" ma:internalName="TaxCatchAll" ma:showField="CatchAllData" ma:web="5360318d-4611-49a6-80b0-e16dd1bd1721">
      <xsd:complexType>
        <xsd:complexContent>
          <xsd:extension base="dms:MultiChoiceLookup">
            <xsd:sequence>
              <xsd:element name="Value" type="dms:Lookup" maxOccurs="unbounded" minOccurs="0" nillable="true"/>
            </xsd:sequence>
          </xsd:extension>
        </xsd:complexContent>
      </xsd:complexType>
    </xsd:element>
    <xsd:element name="TaxCatchAllLabel" ma:index="9" nillable="true" ma:displayName="Taxonomy Catch All Column1" ma:hidden="true" ma:list="{6931ae13-f3ed-47a7-aeda-af2f8386b298}" ma:internalName="TaxCatchAllLabel" ma:readOnly="true" ma:showField="CatchAllDataLabel" ma:web="5360318d-4611-49a6-80b0-e16dd1bd1721">
      <xsd:complexType>
        <xsd:complexContent>
          <xsd:extension base="dms:MultiChoiceLookup">
            <xsd:sequence>
              <xsd:element name="Value" type="dms:Lookup" maxOccurs="unbounded" minOccurs="0" nillable="true"/>
            </xsd:sequence>
          </xsd:extension>
        </xsd:complexContent>
      </xsd:complexType>
    </xsd:element>
    <xsd:element name="CandC_Featured" ma:index="19" nillable="true" ma:displayName="Featured" ma:default="0" ma:internalName="CandC_Featured">
      <xsd:simpleType>
        <xsd:restriction base="dms:Boolean"/>
      </xsd:simpleType>
    </xsd:element>
    <xsd:element name="SharedWithUsers" ma:index="37" nillable="true" ma:displayName="Shared With"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38" nillable="true" ma:displayName="Shared With Details" ma:internalName="SharedWithDetails" ma:readOnly="true">
      <xsd:simpleType>
        <xsd:restriction base="dms:Note">
          <xsd:maxLength value="255"/>
        </xsd:restriction>
      </xsd:simpleType>
    </xsd:element>
  </xsd:schema>
  <xsd:schema xmlns:xsd="http://www.w3.org/2001/XMLSchema" xmlns:xs="http://www.w3.org/2001/XMLSchema" xmlns:dms="http://schemas.microsoft.com/office/2006/documentManagement/types" xmlns:pc="http://schemas.microsoft.com/office/infopath/2007/PartnerControls" targetNamespace="4ca9bab2-2aca-4fd9-9657-56a4c58137fc" elementFormDefault="qualified">
    <xsd:import namespace="http://schemas.microsoft.com/office/2006/documentManagement/types"/>
    <xsd:import namespace="http://schemas.microsoft.com/office/infopath/2007/PartnerControls"/>
    <xsd:element name="CandC_Description" ma:index="18" nillable="true" ma:displayName="Short description" ma:internalName="CandC_Description">
      <xsd:simpleType>
        <xsd:restriction base="dms:Note">
          <xsd:maxLength value="255"/>
        </xsd:restriction>
      </xsd:simpleType>
    </xsd:element>
  </xsd:schema>
  <xsd:schema xmlns:xsd="http://www.w3.org/2001/XMLSchema" xmlns:xs="http://www.w3.org/2001/XMLSchema" xmlns:dms="http://schemas.microsoft.com/office/2006/documentManagement/types" xmlns:pc="http://schemas.microsoft.com/office/infopath/2007/PartnerControls" targetNamespace="4337236f-729a-4c27-915b-0f2e51aa6d46" elementFormDefault="qualified">
    <xsd:import namespace="http://schemas.microsoft.com/office/2006/documentManagement/types"/>
    <xsd:import namespace="http://schemas.microsoft.com/office/infopath/2007/PartnerControls"/>
    <xsd:element name="MediaServiceMetadata" ma:index="28" nillable="true" ma:displayName="MediaServiceMetadata" ma:hidden="true" ma:internalName="MediaServiceMetadata" ma:readOnly="true">
      <xsd:simpleType>
        <xsd:restriction base="dms:Note"/>
      </xsd:simpleType>
    </xsd:element>
    <xsd:element name="MediaServiceFastMetadata" ma:index="29" nillable="true" ma:displayName="MediaServiceFastMetadata" ma:hidden="true" ma:internalName="MediaServiceFastMetadata" ma:readOnly="true">
      <xsd:simpleType>
        <xsd:restriction base="dms:Note"/>
      </xsd:simpleType>
    </xsd:element>
    <xsd:element name="MediaServiceDateTaken" ma:index="30" nillable="true" ma:displayName="MediaServiceDateTaken" ma:hidden="true" ma:internalName="MediaServiceDateTaken" ma:readOnly="true">
      <xsd:simpleType>
        <xsd:restriction base="dms:Text"/>
      </xsd:simpleType>
    </xsd:element>
    <xsd:element name="MediaServiceAutoTags" ma:index="31" nillable="true" ma:displayName="Tags" ma:internalName="MediaServiceAutoTags" ma:readOnly="true">
      <xsd:simpleType>
        <xsd:restriction base="dms:Text"/>
      </xsd:simpleType>
    </xsd:element>
    <xsd:element name="MediaServiceGenerationTime" ma:index="32" nillable="true" ma:displayName="MediaServiceGenerationTime" ma:hidden="true" ma:internalName="MediaServiceGenerationTime" ma:readOnly="true">
      <xsd:simpleType>
        <xsd:restriction base="dms:Text"/>
      </xsd:simpleType>
    </xsd:element>
    <xsd:element name="MediaServiceEventHashCode" ma:index="33" nillable="true" ma:displayName="MediaServiceEventHashCode" ma:hidden="true" ma:internalName="MediaServiceEventHashCode" ma:readOnly="true">
      <xsd:simpleType>
        <xsd:restriction base="dms:Text"/>
      </xsd:simpleType>
    </xsd:element>
    <xsd:element name="MediaServiceOCR" ma:index="34" nillable="true" ma:displayName="Extracted Text" ma:internalName="MediaServiceOCR" ma:readOnly="true">
      <xsd:simpleType>
        <xsd:restriction base="dms:Note">
          <xsd:maxLength value="255"/>
        </xsd:restriction>
      </xsd:simpleType>
    </xsd:element>
    <xsd:element name="MediaServiceAutoKeyPoints" ma:index="35" nillable="true" ma:displayName="MediaServiceAutoKeyPoints" ma:hidden="true" ma:internalName="MediaServiceAutoKeyPoints" ma:readOnly="true">
      <xsd:simpleType>
        <xsd:restriction base="dms:Note"/>
      </xsd:simpleType>
    </xsd:element>
    <xsd:element name="MediaServiceKeyPoints" ma:index="36" nillable="true" ma:displayName="KeyPoints" ma:internalName="MediaServiceKeyPoints" ma:readOnly="true">
      <xsd:simpleType>
        <xsd:restriction base="dms:Note">
          <xsd:maxLength value="255"/>
        </xsd:restriction>
      </xsd:simpleType>
    </xsd:element>
    <xsd:element name="MediaLengthInSeconds" ma:index="39" nillable="true" ma:displayName="MediaLengthInSeconds" ma:hidden="true" ma:internalName="MediaLengthInSeconds" ma:readOnly="true">
      <xsd:simpleType>
        <xsd:restriction base="dms:Unknown"/>
      </xsd:simpleType>
    </xsd:element>
    <xsd:element name="lcf76f155ced4ddcb4097134ff3c332f" ma:index="41" nillable="true" ma:taxonomy="true" ma:internalName="lcf76f155ced4ddcb4097134ff3c332f" ma:taxonomyFieldName="MediaServiceImageTags" ma:displayName="Image Tags" ma:readOnly="false" ma:fieldId="{5cf76f15-5ced-4ddc-b409-7134ff3c332f}" ma:taxonomyMulti="true" ma:sspId="3a7d435f-bc0a-452e-b7b2-4cb57826a068" ma:termSetId="09814cd3-568e-fe90-9814-8d621ff8fb84" ma:anchorId="fba54fb3-c3e1-fe81-a776-ca4b69148c4d" ma:open="true" ma:isKeyword="false">
      <xsd:complexType>
        <xsd:sequence>
          <xsd:element ref="pc:Terms" minOccurs="0" maxOccurs="1"/>
        </xsd:sequence>
      </xsd:complexType>
    </xsd:element>
    <xsd:element name="MediaServiceObjectDetectorVersions" ma:index="42" nillable="true" ma:displayName="MediaServiceObjectDetectorVersions" ma:hidden="true" ma:indexed="true" ma:internalName="MediaServiceObjectDetectorVersions" ma:readOnly="true">
      <xsd:simpleType>
        <xsd:restriction base="dms:Text"/>
      </xsd:simpleType>
    </xsd:element>
    <xsd:element name="MediaServiceSearchProperties" ma:index="43" nillable="true" ma:displayName="MediaServiceSearchProperties" ma:hidden="true" ma:internalName="MediaServiceSearchProperties" ma:readOnly="true">
      <xsd:simpleType>
        <xsd:restriction base="dms:Note"/>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24" ma:displayName="Content Type"/>
        <xsd:element ref="dc:title" minOccurs="0" maxOccurs="1" ma:index="20"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2.xml><?xml version="1.0" encoding="utf-8"?>
<?mso-contentType ?>
<FormTemplates xmlns="http://schemas.microsoft.com/sharepoint/v3/contenttype/forms">
  <Display>DocumentLibraryForm</Display>
  <Edit>DocumentLibraryForm</Edit>
  <New>DocumentLibraryForm</New>
</FormTemplates>
</file>

<file path=customXml/item3.xml><?xml version="1.0" encoding="utf-8"?>
<p:properties xmlns:p="http://schemas.microsoft.com/office/2006/metadata/properties" xmlns:xsi="http://www.w3.org/2001/XMLSchema-instance" xmlns:pc="http://schemas.microsoft.com/office/infopath/2007/PartnerControls">
  <documentManagement>
    <lcf76f155ced4ddcb4097134ff3c332f xmlns="4337236f-729a-4c27-915b-0f2e51aa6d46">
      <Terms xmlns="http://schemas.microsoft.com/office/infopath/2007/PartnerControls"/>
    </lcf76f155ced4ddcb4097134ff3c332f>
    <TaxCatchAll xmlns="5360318d-4611-49a6-80b0-e16dd1bd1721" xsi:nil="true"/>
    <CandC_Tax_1TaxHTField xmlns="5360318d-4611-49a6-80b0-e16dd1bd1721">
      <Terms xmlns="http://schemas.microsoft.com/office/infopath/2007/PartnerControls"/>
    </CandC_Tax_1TaxHTField>
    <CandC_Featured xmlns="5360318d-4611-49a6-80b0-e16dd1bd1721">false</CandC_Featured>
    <CandC_Tax_2TaxHTField xmlns="5360318d-4611-49a6-80b0-e16dd1bd1721">
      <Terms xmlns="http://schemas.microsoft.com/office/infopath/2007/PartnerControls"/>
    </CandC_Tax_2TaxHTField>
    <CandC_Tax_3TaxHTField xmlns="5360318d-4611-49a6-80b0-e16dd1bd1721">
      <Terms xmlns="http://schemas.microsoft.com/office/infopath/2007/PartnerControls"/>
    </CandC_Tax_3TaxHTField>
    <CandC_Description xmlns="4ca9bab2-2aca-4fd9-9657-56a4c58137fc" xsi:nil="true"/>
    <CandC_Tax_8TaxHTField xmlns="5360318d-4611-49a6-80b0-e16dd1bd1721">
      <Terms xmlns="http://schemas.microsoft.com/office/infopath/2007/PartnerControls"/>
    </CandC_Tax_8TaxHTField>
    <CandC_Tax_4TaxHTField xmlns="5360318d-4611-49a6-80b0-e16dd1bd1721">
      <Terms xmlns="http://schemas.microsoft.com/office/infopath/2007/PartnerControls"/>
    </CandC_Tax_4TaxHTField>
    <CandC_Tax_5TaxHTField xmlns="5360318d-4611-49a6-80b0-e16dd1bd1721">
      <Terms xmlns="http://schemas.microsoft.com/office/infopath/2007/PartnerControls"/>
    </CandC_Tax_5TaxHTField>
    <CandC_Tax_6TaxHTField xmlns="5360318d-4611-49a6-80b0-e16dd1bd1721">
      <Terms xmlns="http://schemas.microsoft.com/office/infopath/2007/PartnerControls"/>
    </CandC_Tax_6TaxHTField>
    <CandC_Tax_7TaxHTField xmlns="5360318d-4611-49a6-80b0-e16dd1bd1721">
      <Terms xmlns="http://schemas.microsoft.com/office/infopath/2007/PartnerControls"/>
    </CandC_Tax_7TaxHTField>
  </documentManagement>
</p:properties>
</file>

<file path=customXml/itemProps1.xml><?xml version="1.0" encoding="utf-8"?>
<ds:datastoreItem xmlns:ds="http://schemas.openxmlformats.org/officeDocument/2006/customXml" ds:itemID="{50B3D98D-C44D-4151-AAE8-9ABA5C76FC6C}">
  <ds:schemaRefs>
    <ds:schemaRef ds:uri="4337236f-729a-4c27-915b-0f2e51aa6d46"/>
    <ds:schemaRef ds:uri="4ca9bab2-2aca-4fd9-9657-56a4c58137fc"/>
    <ds:schemaRef ds:uri="5360318d-4611-49a6-80b0-e16dd1bd1721"/>
    <ds:schemaRef ds:uri="http://purl.org/dc/elements/1.1/"/>
    <ds:schemaRef ds:uri="http://purl.org/dc/terms/"/>
    <ds:schemaRef ds:uri="http://schemas.microsoft.com/internal/obd"/>
    <ds:schemaRef ds:uri="http://schemas.microsoft.com/office/2006/documentManagement/types"/>
    <ds:schemaRef ds:uri="http://schemas.microsoft.com/office/2006/metadata/contentType"/>
    <ds:schemaRef ds:uri="http://schemas.microsoft.com/office/2006/metadata/properties"/>
    <ds:schemaRef ds:uri="http://schemas.microsoft.com/office/2006/metadata/properties/metaAttributes"/>
    <ds:schemaRef ds:uri="http://schemas.microsoft.com/office/infopath/2007/PartnerControls"/>
    <ds:schemaRef ds:uri="http://schemas.openxmlformats.org/package/2006/metadata/core-properties"/>
    <ds:schemaRef ds:uri="http://www.w3.org/2001/XMLSchema"/>
  </ds:schemaRefs>
</ds:datastoreItem>
</file>

<file path=customXml/itemProps2.xml><?xml version="1.0" encoding="utf-8"?>
<ds:datastoreItem xmlns:ds="http://schemas.openxmlformats.org/officeDocument/2006/customXml" ds:itemID="{83CDCE29-1760-496C-91EA-1B222A45F81E}">
  <ds:schemaRefs>
    <ds:schemaRef ds:uri="http://schemas.microsoft.com/sharepoint/v3/contenttype/forms"/>
  </ds:schemaRefs>
</ds:datastoreItem>
</file>

<file path=customXml/itemProps3.xml><?xml version="1.0" encoding="utf-8"?>
<ds:datastoreItem xmlns:ds="http://schemas.openxmlformats.org/officeDocument/2006/customXml" ds:itemID="{F25DA730-064A-4E15-9E85-0E03850AD0CF}">
  <ds:schemaRefs>
    <ds:schemaRef ds:uri="http://purl.org/dc/elements/1.1/"/>
    <ds:schemaRef ds:uri="5360318d-4611-49a6-80b0-e16dd1bd1721"/>
    <ds:schemaRef ds:uri="http://schemas.microsoft.com/office/infopath/2007/PartnerControls"/>
    <ds:schemaRef ds:uri="http://www.w3.org/XML/1998/namespace"/>
    <ds:schemaRef ds:uri="http://purl.org/dc/dcmitype/"/>
    <ds:schemaRef ds:uri="http://purl.org/dc/terms/"/>
    <ds:schemaRef ds:uri="http://schemas.microsoft.com/office/2006/documentManagement/types"/>
    <ds:schemaRef ds:uri="http://schemas.openxmlformats.org/package/2006/metadata/core-properties"/>
    <ds:schemaRef ds:uri="4337236f-729a-4c27-915b-0f2e51aa6d46"/>
    <ds:schemaRef ds:uri="4ca9bab2-2aca-4fd9-9657-56a4c58137fc"/>
    <ds:schemaRef ds:uri="http://schemas.microsoft.com/office/2006/metadata/properties"/>
  </ds:schemaRefs>
</ds:datastoreItem>
</file>

<file path=docMetadata/LabelInfo.xml><?xml version="1.0" encoding="utf-8"?>
<clbl:labelList xmlns:clbl="http://schemas.microsoft.com/office/2020/mipLabelMetadata">
  <clbl:label id="{d026e4c1-5892-497a-b9da-ee493c9f0364}" enabled="0" method="" siteId="{d026e4c1-5892-497a-b9da-ee493c9f0364}" removed="1"/>
</clbl:labelList>
</file>

<file path=docProps/app.xml><?xml version="1.0" encoding="utf-8"?>
<Properties xmlns="http://schemas.openxmlformats.org/officeDocument/2006/extended-properties" xmlns:vt="http://schemas.openxmlformats.org/officeDocument/2006/docPropsVTypes">
  <TotalTime>0</TotalTime>
  <Words>7991</Words>
  <Application>Microsoft Office PowerPoint</Application>
  <PresentationFormat>宽屏</PresentationFormat>
  <Paragraphs>773</Paragraphs>
  <Slides>82</Slides>
  <Notes>23</Notes>
  <HiddenSlides>2</HiddenSlides>
  <MMClips>0</MMClips>
  <ScaleCrop>false</ScaleCrop>
  <HeadingPairs>
    <vt:vector size="4" baseType="variant">
      <vt:variant>
        <vt:lpstr>主题</vt:lpstr>
      </vt:variant>
      <vt:variant>
        <vt:i4>1</vt:i4>
      </vt:variant>
      <vt:variant>
        <vt:lpstr>幻灯片标题</vt:lpstr>
      </vt:variant>
      <vt:variant>
        <vt:i4>82</vt:i4>
      </vt:variant>
    </vt:vector>
  </HeadingPairs>
  <TitlesOfParts>
    <vt:vector size="83" baseType="lpstr">
      <vt:lpstr>MW TEMPLATE 2024</vt:lpstr>
      <vt:lpstr>Useful information</vt:lpstr>
      <vt:lpstr>Presentation Template</vt:lpstr>
      <vt:lpstr>Components</vt:lpstr>
      <vt:lpstr>Overview</vt:lpstr>
      <vt:lpstr>Iconography</vt:lpstr>
      <vt:lpstr>Typographic Hierarchy</vt:lpstr>
      <vt:lpstr>Bookmarking or Navigation</vt:lpstr>
      <vt:lpstr>Brand Name</vt:lpstr>
      <vt:lpstr>Presentation title goes here</vt:lpstr>
      <vt:lpstr>Presentation title goes here</vt:lpstr>
      <vt:lpstr>Presentation title goes here</vt:lpstr>
      <vt:lpstr>Presentation title goes here</vt:lpstr>
      <vt:lpstr>Presentation title goes here</vt:lpstr>
      <vt:lpstr>In the room today:</vt:lpstr>
      <vt:lpstr>In the room today:</vt:lpstr>
      <vt:lpstr>Today’s agenda</vt:lpstr>
      <vt:lpstr>PowerPoint 演示文稿</vt:lpstr>
      <vt:lpstr>PowerPoint 演示文稿</vt:lpstr>
      <vt:lpstr>We build enduring brands together</vt:lpstr>
      <vt:lpstr>Big call out here</vt:lpstr>
      <vt:lpstr>Big call out here</vt:lpstr>
      <vt:lpstr>Agenda</vt:lpstr>
      <vt:lpstr>PowerPoint 演示文稿</vt:lpstr>
      <vt:lpstr>a shorter statement can go right here</vt:lpstr>
      <vt:lpstr>PowerPoint 演示文稿</vt:lpstr>
      <vt:lpstr>Sequoditis abo. Nam fugia cone perum nonsequis con nulliquo voluptat hic to dellut ullessitate ipsum vendi deliquas dolor aute  pa quat fugiam, officta tureperibus, et, cuptatiis dit as aut ressiment.  </vt:lpstr>
      <vt:lpstr>Sequoditis abo. Nam fugia cone perum nonsequis con nulliquo voluptat hic to dellut ullessitate ipsum vendi deliquas dolor aute pa quat fugiam, officta tureperibus, et, cuptatiis dit as aut ressiment.  </vt:lpstr>
      <vt:lpstr>Slide title goes here</vt:lpstr>
      <vt:lpstr>PowerPoint 演示文稿</vt:lpstr>
      <vt:lpstr>Slide title goes here</vt:lpstr>
      <vt:lpstr>PowerPoint 演示文稿</vt:lpstr>
      <vt:lpstr>PowerPoint 演示文稿</vt:lpstr>
      <vt:lpstr>PowerPoint 演示文稿</vt:lpstr>
      <vt:lpstr>PowerPoint 演示文稿</vt:lpstr>
      <vt:lpstr>Slide title goes here</vt:lpstr>
      <vt:lpstr>Slide title goes here</vt:lpstr>
      <vt:lpstr>Slide title goes here</vt:lpstr>
      <vt:lpstr>Slide title goes here</vt:lpstr>
      <vt:lpstr>Slide title goes here</vt:lpstr>
      <vt:lpstr>Slide title goes here</vt:lpstr>
      <vt:lpstr>Sequoditis abo. Nam fugia cone perum nonsequis con nulliquo voluptat hic to dellut ullessitate ipsum vendi deliquas dolor aute pa quat fugiam, officta tureperibus, et, cuptatiis dit as aut ressiment.  </vt:lpstr>
      <vt:lpstr>Sequoditis abo. Nam fugia cone perum nonsequis con nulliquo voluptat hic to dellut ullessitate ipsum vendi deliquas dolor aute  pa quat fugiam, officta tureperibus, et, cuptatiis dit as aut ressiment.  </vt:lpstr>
      <vt:lpstr>Slide title goes here</vt:lpstr>
      <vt:lpstr>Slide title goes here</vt:lpstr>
      <vt:lpstr>Slide title goes here</vt:lpstr>
      <vt:lpstr>Slide title goes here</vt:lpstr>
      <vt:lpstr>Slide title goes here</vt:lpstr>
      <vt:lpstr>Slide title goes here</vt:lpstr>
      <vt:lpstr>Slide title goes here</vt:lpstr>
      <vt:lpstr>Slide title goes here</vt:lpstr>
      <vt:lpstr>Slide title goes here</vt:lpstr>
      <vt:lpstr>Slide title goes here</vt:lpstr>
      <vt:lpstr>Slide title goes here</vt:lpstr>
      <vt:lpstr>Slide title goes here</vt:lpstr>
      <vt:lpstr>Slide title goes here</vt:lpstr>
      <vt:lpstr>digital extended color palette</vt:lpstr>
      <vt:lpstr>Slide title goes here</vt:lpstr>
      <vt:lpstr>Slide title goes here</vt:lpstr>
      <vt:lpstr>Slide title goes here</vt:lpstr>
      <vt:lpstr>Slide title goes here</vt:lpstr>
      <vt:lpstr>Slide title goes here</vt:lpstr>
      <vt:lpstr>Slide title goes here</vt:lpstr>
      <vt:lpstr>Slide title goes here</vt:lpstr>
      <vt:lpstr>Slide title goes here</vt:lpstr>
      <vt:lpstr>Timeline slide</vt:lpstr>
      <vt:lpstr>Timeline slide</vt:lpstr>
      <vt:lpstr>Timeline slide</vt:lpstr>
      <vt:lpstr>Slide title goes here</vt:lpstr>
      <vt:lpstr>Slide title goes here</vt:lpstr>
      <vt:lpstr>Slide title goes here</vt:lpstr>
      <vt:lpstr>Slide title goes here</vt:lpstr>
      <vt:lpstr>Sequoditis abo. Nam fugia cone perum nonsequis con nulliquo voluptat hic to dellut ullessitate ipsum vendi.</vt:lpstr>
      <vt:lpstr>Sequoditis abo fugia cone perum nonsequis con nulliquo</vt:lpstr>
      <vt:lpstr>Sequoditis abo fugia cone perum nonsequis con nulliquo</vt:lpstr>
      <vt:lpstr>Sequoditis abo fugia cone perum nonsequis con nulliquo</vt:lpstr>
      <vt:lpstr>Slide title goes here</vt:lpstr>
      <vt:lpstr>Table format</vt:lpstr>
      <vt:lpstr>Table format</vt:lpstr>
      <vt:lpstr>Table format</vt:lpstr>
      <vt:lpstr>Table format</vt:lpstr>
      <vt:lpstr>Table format</vt:lpstr>
      <vt:lpstr>Thank you</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Presentazione standard di PowerPoint</dc:title>
  <dc:creator>ALESSANDRO TORRIERO</dc:creator>
  <cp:lastModifiedBy>Milanes, Alex (MNL-MRM)</cp:lastModifiedBy>
  <cp:revision>2</cp:revision>
  <dcterms:created xsi:type="dcterms:W3CDTF">2024-04-13T13:05:47Z</dcterms:created>
  <dcterms:modified xsi:type="dcterms:W3CDTF">2024-07-16T03:08:09Z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0x01010036DF8ACB058DF9489700B19236AAD59400203DAC8F56954A4087C5A39C819824F6</vt:lpwstr>
  </property>
  <property fmtid="{D5CDD505-2E9C-101B-9397-08002B2CF9AE}" pid="3" name="CandC_Tax_4">
    <vt:lpwstr/>
  </property>
  <property fmtid="{D5CDD505-2E9C-101B-9397-08002B2CF9AE}" pid="4" name="MediaServiceImageTags">
    <vt:lpwstr/>
  </property>
  <property fmtid="{D5CDD505-2E9C-101B-9397-08002B2CF9AE}" pid="5" name="CandC_Tax_2">
    <vt:lpwstr/>
  </property>
  <property fmtid="{D5CDD505-2E9C-101B-9397-08002B2CF9AE}" pid="6" name="CandC_Tax_7">
    <vt:lpwstr/>
  </property>
  <property fmtid="{D5CDD505-2E9C-101B-9397-08002B2CF9AE}" pid="7" name="CandC_Tax_5">
    <vt:lpwstr/>
  </property>
  <property fmtid="{D5CDD505-2E9C-101B-9397-08002B2CF9AE}" pid="8" name="CandC_Tax_8">
    <vt:lpwstr/>
  </property>
  <property fmtid="{D5CDD505-2E9C-101B-9397-08002B2CF9AE}" pid="9" name="CandC_Tax_3">
    <vt:lpwstr/>
  </property>
  <property fmtid="{D5CDD505-2E9C-101B-9397-08002B2CF9AE}" pid="10" name="CandC_Tax_6">
    <vt:lpwstr/>
  </property>
  <property fmtid="{D5CDD505-2E9C-101B-9397-08002B2CF9AE}" pid="11" name="CandC_Tax_1">
    <vt:lpwstr/>
  </property>
</Properties>
</file>